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9" r:id="rId2"/>
    <p:sldId id="302" r:id="rId3"/>
    <p:sldId id="316" r:id="rId4"/>
    <p:sldId id="303" r:id="rId5"/>
    <p:sldId id="304" r:id="rId6"/>
    <p:sldId id="307" r:id="rId7"/>
    <p:sldId id="308" r:id="rId8"/>
    <p:sldId id="309" r:id="rId9"/>
    <p:sldId id="310" r:id="rId10"/>
    <p:sldId id="273" r:id="rId11"/>
    <p:sldId id="305" r:id="rId12"/>
    <p:sldId id="268" r:id="rId13"/>
    <p:sldId id="311" r:id="rId14"/>
    <p:sldId id="320" r:id="rId15"/>
    <p:sldId id="324" r:id="rId16"/>
    <p:sldId id="322" r:id="rId17"/>
    <p:sldId id="323" r:id="rId18"/>
    <p:sldId id="325" r:id="rId19"/>
    <p:sldId id="312" r:id="rId20"/>
    <p:sldId id="315" r:id="rId21"/>
    <p:sldId id="313" r:id="rId22"/>
    <p:sldId id="314" r:id="rId23"/>
    <p:sldId id="326" r:id="rId24"/>
    <p:sldId id="327" r:id="rId25"/>
    <p:sldId id="317" r:id="rId26"/>
    <p:sldId id="318" r:id="rId27"/>
    <p:sldId id="319" r:id="rId28"/>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 userDrawn="1">
          <p15:clr>
            <a:srgbClr val="A4A3A4"/>
          </p15:clr>
        </p15:guide>
        <p15:guide id="2" pos="3840" userDrawn="1">
          <p15:clr>
            <a:srgbClr val="A4A3A4"/>
          </p15:clr>
        </p15:guide>
        <p15:guide id="3" orient="horz" pos="384" userDrawn="1">
          <p15:clr>
            <a:srgbClr val="A4A3A4"/>
          </p15:clr>
        </p15:guide>
        <p15:guide id="9" pos="1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527"/>
    <a:srgbClr val="82CC3E"/>
    <a:srgbClr val="5A7D93"/>
    <a:srgbClr val="7A96A8"/>
    <a:srgbClr val="325D79"/>
    <a:srgbClr val="003658"/>
    <a:srgbClr val="002B47"/>
    <a:srgbClr val="CC880E"/>
    <a:srgbClr val="F0A31D"/>
    <a:srgbClr val="F3D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51" autoAdjust="0"/>
    <p:restoredTop sz="94061" autoAdjust="0"/>
  </p:normalViewPr>
  <p:slideViewPr>
    <p:cSldViewPr snapToGrid="0" showGuides="1">
      <p:cViewPr varScale="1">
        <p:scale>
          <a:sx n="85" d="100"/>
          <a:sy n="85" d="100"/>
        </p:scale>
        <p:origin x="811" y="62"/>
      </p:cViewPr>
      <p:guideLst>
        <p:guide orient="horz" pos="192"/>
        <p:guide pos="3840"/>
        <p:guide orient="horz" pos="384"/>
        <p:guide pos="192"/>
      </p:guideLst>
    </p:cSldViewPr>
  </p:slideViewPr>
  <p:notesTextViewPr>
    <p:cViewPr>
      <p:scale>
        <a:sx n="1" d="1"/>
        <a:sy n="1" d="1"/>
      </p:scale>
      <p:origin x="0" y="0"/>
    </p:cViewPr>
  </p:notesTextViewPr>
  <p:sorterViewPr>
    <p:cViewPr>
      <p:scale>
        <a:sx n="90" d="100"/>
        <a:sy n="90" d="100"/>
      </p:scale>
      <p:origin x="0" y="-41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A8F91-F223-4827-8417-FAB69DBF982B}"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267211-858C-4E8F-82AC-AC696D52CB61}" type="slidenum">
              <a:rPr lang="en-US" smtClean="0"/>
              <a:t>‹#›</a:t>
            </a:fld>
            <a:endParaRPr lang="en-US"/>
          </a:p>
        </p:txBody>
      </p:sp>
    </p:spTree>
    <p:extLst>
      <p:ext uri="{BB962C8B-B14F-4D97-AF65-F5344CB8AC3E}">
        <p14:creationId xmlns:p14="http://schemas.microsoft.com/office/powerpoint/2010/main" val="4073685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2</a:t>
            </a:fld>
            <a:endParaRPr lang="en-US"/>
          </a:p>
        </p:txBody>
      </p:sp>
    </p:spTree>
    <p:extLst>
      <p:ext uri="{BB962C8B-B14F-4D97-AF65-F5344CB8AC3E}">
        <p14:creationId xmlns:p14="http://schemas.microsoft.com/office/powerpoint/2010/main" val="4172686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14</a:t>
            </a:fld>
            <a:endParaRPr lang="en-US"/>
          </a:p>
        </p:txBody>
      </p:sp>
    </p:spTree>
    <p:extLst>
      <p:ext uri="{BB962C8B-B14F-4D97-AF65-F5344CB8AC3E}">
        <p14:creationId xmlns:p14="http://schemas.microsoft.com/office/powerpoint/2010/main" val="1353373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15</a:t>
            </a:fld>
            <a:endParaRPr lang="en-US"/>
          </a:p>
        </p:txBody>
      </p:sp>
    </p:spTree>
    <p:extLst>
      <p:ext uri="{BB962C8B-B14F-4D97-AF65-F5344CB8AC3E}">
        <p14:creationId xmlns:p14="http://schemas.microsoft.com/office/powerpoint/2010/main" val="2967676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16</a:t>
            </a:fld>
            <a:endParaRPr lang="en-US"/>
          </a:p>
        </p:txBody>
      </p:sp>
    </p:spTree>
    <p:extLst>
      <p:ext uri="{BB962C8B-B14F-4D97-AF65-F5344CB8AC3E}">
        <p14:creationId xmlns:p14="http://schemas.microsoft.com/office/powerpoint/2010/main" val="322432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17</a:t>
            </a:fld>
            <a:endParaRPr lang="en-US"/>
          </a:p>
        </p:txBody>
      </p:sp>
    </p:spTree>
    <p:extLst>
      <p:ext uri="{BB962C8B-B14F-4D97-AF65-F5344CB8AC3E}">
        <p14:creationId xmlns:p14="http://schemas.microsoft.com/office/powerpoint/2010/main" val="3530760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18</a:t>
            </a:fld>
            <a:endParaRPr lang="en-US"/>
          </a:p>
        </p:txBody>
      </p:sp>
    </p:spTree>
    <p:extLst>
      <p:ext uri="{BB962C8B-B14F-4D97-AF65-F5344CB8AC3E}">
        <p14:creationId xmlns:p14="http://schemas.microsoft.com/office/powerpoint/2010/main" val="409947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19</a:t>
            </a:fld>
            <a:endParaRPr lang="en-US"/>
          </a:p>
        </p:txBody>
      </p:sp>
    </p:spTree>
    <p:extLst>
      <p:ext uri="{BB962C8B-B14F-4D97-AF65-F5344CB8AC3E}">
        <p14:creationId xmlns:p14="http://schemas.microsoft.com/office/powerpoint/2010/main" val="1956844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20</a:t>
            </a:fld>
            <a:endParaRPr lang="en-US"/>
          </a:p>
        </p:txBody>
      </p:sp>
    </p:spTree>
    <p:extLst>
      <p:ext uri="{BB962C8B-B14F-4D97-AF65-F5344CB8AC3E}">
        <p14:creationId xmlns:p14="http://schemas.microsoft.com/office/powerpoint/2010/main" val="3183813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21</a:t>
            </a:fld>
            <a:endParaRPr lang="en-US"/>
          </a:p>
        </p:txBody>
      </p:sp>
    </p:spTree>
    <p:extLst>
      <p:ext uri="{BB962C8B-B14F-4D97-AF65-F5344CB8AC3E}">
        <p14:creationId xmlns:p14="http://schemas.microsoft.com/office/powerpoint/2010/main" val="2737359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22</a:t>
            </a:fld>
            <a:endParaRPr lang="en-US"/>
          </a:p>
        </p:txBody>
      </p:sp>
    </p:spTree>
    <p:extLst>
      <p:ext uri="{BB962C8B-B14F-4D97-AF65-F5344CB8AC3E}">
        <p14:creationId xmlns:p14="http://schemas.microsoft.com/office/powerpoint/2010/main" val="2343057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3</a:t>
            </a:fld>
            <a:endParaRPr lang="en-US"/>
          </a:p>
        </p:txBody>
      </p:sp>
    </p:spTree>
    <p:extLst>
      <p:ext uri="{BB962C8B-B14F-4D97-AF65-F5344CB8AC3E}">
        <p14:creationId xmlns:p14="http://schemas.microsoft.com/office/powerpoint/2010/main" val="453129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4</a:t>
            </a:fld>
            <a:endParaRPr lang="en-US"/>
          </a:p>
        </p:txBody>
      </p:sp>
    </p:spTree>
    <p:extLst>
      <p:ext uri="{BB962C8B-B14F-4D97-AF65-F5344CB8AC3E}">
        <p14:creationId xmlns:p14="http://schemas.microsoft.com/office/powerpoint/2010/main" val="4173813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5</a:t>
            </a:fld>
            <a:endParaRPr lang="en-US"/>
          </a:p>
        </p:txBody>
      </p:sp>
    </p:spTree>
    <p:extLst>
      <p:ext uri="{BB962C8B-B14F-4D97-AF65-F5344CB8AC3E}">
        <p14:creationId xmlns:p14="http://schemas.microsoft.com/office/powerpoint/2010/main" val="4225083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6</a:t>
            </a:fld>
            <a:endParaRPr lang="en-US"/>
          </a:p>
        </p:txBody>
      </p:sp>
    </p:spTree>
    <p:extLst>
      <p:ext uri="{BB962C8B-B14F-4D97-AF65-F5344CB8AC3E}">
        <p14:creationId xmlns:p14="http://schemas.microsoft.com/office/powerpoint/2010/main" val="2645576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7</a:t>
            </a:fld>
            <a:endParaRPr lang="en-US"/>
          </a:p>
        </p:txBody>
      </p:sp>
    </p:spTree>
    <p:extLst>
      <p:ext uri="{BB962C8B-B14F-4D97-AF65-F5344CB8AC3E}">
        <p14:creationId xmlns:p14="http://schemas.microsoft.com/office/powerpoint/2010/main" val="3656087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8</a:t>
            </a:fld>
            <a:endParaRPr lang="en-US"/>
          </a:p>
        </p:txBody>
      </p:sp>
    </p:spTree>
    <p:extLst>
      <p:ext uri="{BB962C8B-B14F-4D97-AF65-F5344CB8AC3E}">
        <p14:creationId xmlns:p14="http://schemas.microsoft.com/office/powerpoint/2010/main" val="2935017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9</a:t>
            </a:fld>
            <a:endParaRPr lang="en-US"/>
          </a:p>
        </p:txBody>
      </p:sp>
    </p:spTree>
    <p:extLst>
      <p:ext uri="{BB962C8B-B14F-4D97-AF65-F5344CB8AC3E}">
        <p14:creationId xmlns:p14="http://schemas.microsoft.com/office/powerpoint/2010/main" val="203878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267211-858C-4E8F-82AC-AC696D52CB61}" type="slidenum">
              <a:rPr lang="en-US" smtClean="0"/>
              <a:t>13</a:t>
            </a:fld>
            <a:endParaRPr lang="en-US"/>
          </a:p>
        </p:txBody>
      </p:sp>
    </p:spTree>
    <p:extLst>
      <p:ext uri="{BB962C8B-B14F-4D97-AF65-F5344CB8AC3E}">
        <p14:creationId xmlns:p14="http://schemas.microsoft.com/office/powerpoint/2010/main" val="699345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7034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BD3A9B-96BD-B6FF-4710-B8A86E39F121}"/>
              </a:ext>
            </a:extLst>
          </p:cNvPr>
          <p:cNvGrpSpPr/>
          <p:nvPr userDrawn="1"/>
        </p:nvGrpSpPr>
        <p:grpSpPr>
          <a:xfrm>
            <a:off x="-9928" y="2476654"/>
            <a:ext cx="12201933" cy="4396338"/>
            <a:chOff x="-7446" y="2476654"/>
            <a:chExt cx="9151450" cy="4396338"/>
          </a:xfrm>
        </p:grpSpPr>
        <p:grpSp>
          <p:nvGrpSpPr>
            <p:cNvPr id="3" name="Group 2">
              <a:extLst>
                <a:ext uri="{FF2B5EF4-FFF2-40B4-BE49-F238E27FC236}">
                  <a16:creationId xmlns:a16="http://schemas.microsoft.com/office/drawing/2014/main" id="{1734957B-F61C-5D66-400A-3D416DCD2739}"/>
                </a:ext>
              </a:extLst>
            </p:cNvPr>
            <p:cNvGrpSpPr/>
            <p:nvPr/>
          </p:nvGrpSpPr>
          <p:grpSpPr>
            <a:xfrm>
              <a:off x="0" y="4983960"/>
              <a:ext cx="9144002" cy="1889032"/>
              <a:chOff x="-2" y="4332157"/>
              <a:chExt cx="9144004" cy="2540835"/>
            </a:xfrm>
          </p:grpSpPr>
          <p:sp>
            <p:nvSpPr>
              <p:cNvPr id="48" name="Rectangle 47">
                <a:extLst>
                  <a:ext uri="{FF2B5EF4-FFF2-40B4-BE49-F238E27FC236}">
                    <a16:creationId xmlns:a16="http://schemas.microsoft.com/office/drawing/2014/main" id="{F2BCBD25-3798-7FEE-1D82-C257C55DF0CB}"/>
                  </a:ext>
                </a:extLst>
              </p:cNvPr>
              <p:cNvSpPr/>
              <p:nvPr/>
            </p:nvSpPr>
            <p:spPr bwMode="auto">
              <a:xfrm>
                <a:off x="0" y="4332159"/>
                <a:ext cx="9144000" cy="2540831"/>
              </a:xfrm>
              <a:prstGeom prst="rect">
                <a:avLst/>
              </a:prstGeom>
              <a:gradFill>
                <a:gsLst>
                  <a:gs pos="22000">
                    <a:srgbClr val="459E26"/>
                  </a:gs>
                  <a:gs pos="70000">
                    <a:srgbClr val="73D101"/>
                  </a:gs>
                </a:gsLst>
                <a:lin ang="5400000" scaled="1"/>
              </a:gradFill>
              <a:ln>
                <a:noFill/>
              </a:ln>
            </p:spPr>
            <p:txBody>
              <a:bodyPr vert="horz" wrap="square" lIns="91440" tIns="45720" rIns="91440" bIns="45720" numCol="1" rtlCol="0" anchor="t" anchorCtr="0" compatLnSpc="1">
                <a:prstTxWarp prst="textNoShape">
                  <a:avLst/>
                </a:prstTxWarp>
              </a:bodyPr>
              <a:lstStyle/>
              <a:p>
                <a:pPr algn="ctr"/>
                <a:endParaRPr lang="en-US" sz="1800" dirty="0"/>
              </a:p>
            </p:txBody>
          </p:sp>
          <p:sp>
            <p:nvSpPr>
              <p:cNvPr id="49" name="Freeform: Shape 48">
                <a:extLst>
                  <a:ext uri="{FF2B5EF4-FFF2-40B4-BE49-F238E27FC236}">
                    <a16:creationId xmlns:a16="http://schemas.microsoft.com/office/drawing/2014/main" id="{CAF97399-C0FE-0F6C-B88B-0FFFEA4F77BF}"/>
                  </a:ext>
                </a:extLst>
              </p:cNvPr>
              <p:cNvSpPr/>
              <p:nvPr/>
            </p:nvSpPr>
            <p:spPr bwMode="auto">
              <a:xfrm rot="5400000">
                <a:off x="5336355" y="4636058"/>
                <a:ext cx="2540833" cy="1933031"/>
              </a:xfrm>
              <a:custGeom>
                <a:avLst/>
                <a:gdLst>
                  <a:gd name="connsiteX0" fmla="*/ 0 w 1850572"/>
                  <a:gd name="connsiteY0" fmla="*/ 1933031 h 1933031"/>
                  <a:gd name="connsiteX1" fmla="*/ 1 w 1850572"/>
                  <a:gd name="connsiteY1" fmla="*/ 1753420 h 1933031"/>
                  <a:gd name="connsiteX2" fmla="*/ 1850572 w 1850572"/>
                  <a:gd name="connsiteY2" fmla="*/ 0 h 1933031"/>
                  <a:gd name="connsiteX3" fmla="*/ 1850572 w 1850572"/>
                  <a:gd name="connsiteY3" fmla="*/ 295368 h 1933031"/>
                  <a:gd name="connsiteX4" fmla="*/ 0 w 1850572"/>
                  <a:gd name="connsiteY4" fmla="*/ 1933031 h 1933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572" h="1933031">
                    <a:moveTo>
                      <a:pt x="0" y="1933031"/>
                    </a:moveTo>
                    <a:lnTo>
                      <a:pt x="1" y="1753420"/>
                    </a:lnTo>
                    <a:lnTo>
                      <a:pt x="1850572" y="0"/>
                    </a:lnTo>
                    <a:lnTo>
                      <a:pt x="1850572" y="295368"/>
                    </a:lnTo>
                    <a:lnTo>
                      <a:pt x="0" y="1933031"/>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0" name="Freeform: Shape 49">
                <a:extLst>
                  <a:ext uri="{FF2B5EF4-FFF2-40B4-BE49-F238E27FC236}">
                    <a16:creationId xmlns:a16="http://schemas.microsoft.com/office/drawing/2014/main" id="{99CAB2CE-EACB-66FC-B4A5-9C825C7E947C}"/>
                  </a:ext>
                </a:extLst>
              </p:cNvPr>
              <p:cNvSpPr/>
              <p:nvPr/>
            </p:nvSpPr>
            <p:spPr bwMode="auto">
              <a:xfrm rot="5400000">
                <a:off x="316671" y="4015487"/>
                <a:ext cx="1043834" cy="1677179"/>
              </a:xfrm>
              <a:custGeom>
                <a:avLst/>
                <a:gdLst>
                  <a:gd name="connsiteX0" fmla="*/ 0 w 760259"/>
                  <a:gd name="connsiteY0" fmla="*/ 1677179 h 1677179"/>
                  <a:gd name="connsiteX1" fmla="*/ 0 w 760259"/>
                  <a:gd name="connsiteY1" fmla="*/ 0 h 1677179"/>
                  <a:gd name="connsiteX2" fmla="*/ 760259 w 760259"/>
                  <a:gd name="connsiteY2" fmla="*/ 1677179 h 1677179"/>
                  <a:gd name="connsiteX3" fmla="*/ 0 w 760259"/>
                  <a:gd name="connsiteY3" fmla="*/ 1677179 h 1677179"/>
                </a:gdLst>
                <a:ahLst/>
                <a:cxnLst>
                  <a:cxn ang="0">
                    <a:pos x="connsiteX0" y="connsiteY0"/>
                  </a:cxn>
                  <a:cxn ang="0">
                    <a:pos x="connsiteX1" y="connsiteY1"/>
                  </a:cxn>
                  <a:cxn ang="0">
                    <a:pos x="connsiteX2" y="connsiteY2"/>
                  </a:cxn>
                  <a:cxn ang="0">
                    <a:pos x="connsiteX3" y="connsiteY3"/>
                  </a:cxn>
                </a:cxnLst>
                <a:rect l="l" t="t" r="r" b="b"/>
                <a:pathLst>
                  <a:path w="760259" h="1677179">
                    <a:moveTo>
                      <a:pt x="0" y="1677179"/>
                    </a:moveTo>
                    <a:lnTo>
                      <a:pt x="0" y="0"/>
                    </a:lnTo>
                    <a:lnTo>
                      <a:pt x="760259" y="1677179"/>
                    </a:lnTo>
                    <a:lnTo>
                      <a:pt x="0" y="1677179"/>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1" name="Freeform: Shape 50">
                <a:extLst>
                  <a:ext uri="{FF2B5EF4-FFF2-40B4-BE49-F238E27FC236}">
                    <a16:creationId xmlns:a16="http://schemas.microsoft.com/office/drawing/2014/main" id="{E009BD8F-8707-FFAE-FFCE-3512F42EC00E}"/>
                  </a:ext>
                </a:extLst>
              </p:cNvPr>
              <p:cNvSpPr/>
              <p:nvPr/>
            </p:nvSpPr>
            <p:spPr bwMode="auto">
              <a:xfrm rot="5400000">
                <a:off x="1298448" y="4552601"/>
                <a:ext cx="2540833" cy="2099949"/>
              </a:xfrm>
              <a:custGeom>
                <a:avLst/>
                <a:gdLst>
                  <a:gd name="connsiteX0" fmla="*/ 0 w 1850572"/>
                  <a:gd name="connsiteY0" fmla="*/ 346527 h 2099949"/>
                  <a:gd name="connsiteX1" fmla="*/ 0 w 1850572"/>
                  <a:gd name="connsiteY1" fmla="*/ 0 h 2099949"/>
                  <a:gd name="connsiteX2" fmla="*/ 1850571 w 1850572"/>
                  <a:gd name="connsiteY2" fmla="*/ 1753421 h 2099949"/>
                  <a:gd name="connsiteX3" fmla="*/ 1850572 w 1850572"/>
                  <a:gd name="connsiteY3" fmla="*/ 2099949 h 2099949"/>
                  <a:gd name="connsiteX4" fmla="*/ 0 w 1850572"/>
                  <a:gd name="connsiteY4" fmla="*/ 346527 h 2099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572" h="2099949">
                    <a:moveTo>
                      <a:pt x="0" y="346527"/>
                    </a:moveTo>
                    <a:lnTo>
                      <a:pt x="0" y="0"/>
                    </a:lnTo>
                    <a:lnTo>
                      <a:pt x="1850571" y="1753421"/>
                    </a:lnTo>
                    <a:lnTo>
                      <a:pt x="1850572" y="2099949"/>
                    </a:lnTo>
                    <a:lnTo>
                      <a:pt x="0" y="346527"/>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2" name="Freeform: Shape 51">
                <a:extLst>
                  <a:ext uri="{FF2B5EF4-FFF2-40B4-BE49-F238E27FC236}">
                    <a16:creationId xmlns:a16="http://schemas.microsoft.com/office/drawing/2014/main" id="{9FDD1292-F41A-4874-2D42-96AC80EE0BE2}"/>
                  </a:ext>
                </a:extLst>
              </p:cNvPr>
              <p:cNvSpPr/>
              <p:nvPr/>
            </p:nvSpPr>
            <p:spPr bwMode="auto">
              <a:xfrm rot="5400000">
                <a:off x="6394573" y="4123565"/>
                <a:ext cx="2540833" cy="2958021"/>
              </a:xfrm>
              <a:custGeom>
                <a:avLst/>
                <a:gdLst>
                  <a:gd name="connsiteX0" fmla="*/ 0 w 1850572"/>
                  <a:gd name="connsiteY0" fmla="*/ 2958021 h 2958021"/>
                  <a:gd name="connsiteX1" fmla="*/ 1 w 1850572"/>
                  <a:gd name="connsiteY1" fmla="*/ 2332970 h 2958021"/>
                  <a:gd name="connsiteX2" fmla="*/ 1452502 w 1850572"/>
                  <a:gd name="connsiteY2" fmla="*/ 0 h 2958021"/>
                  <a:gd name="connsiteX3" fmla="*/ 1850572 w 1850572"/>
                  <a:gd name="connsiteY3" fmla="*/ 1 h 2958021"/>
                  <a:gd name="connsiteX4" fmla="*/ 1850572 w 1850572"/>
                  <a:gd name="connsiteY4" fmla="*/ 553441 h 2958021"/>
                  <a:gd name="connsiteX5" fmla="*/ 0 w 1850572"/>
                  <a:gd name="connsiteY5" fmla="*/ 2958021 h 295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572" h="2958021">
                    <a:moveTo>
                      <a:pt x="0" y="2958021"/>
                    </a:moveTo>
                    <a:lnTo>
                      <a:pt x="1" y="2332970"/>
                    </a:lnTo>
                    <a:lnTo>
                      <a:pt x="1452502" y="0"/>
                    </a:lnTo>
                    <a:lnTo>
                      <a:pt x="1850572" y="1"/>
                    </a:lnTo>
                    <a:lnTo>
                      <a:pt x="1850572" y="553441"/>
                    </a:lnTo>
                    <a:lnTo>
                      <a:pt x="0" y="2958021"/>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3" name="Freeform: Shape 52">
                <a:extLst>
                  <a:ext uri="{FF2B5EF4-FFF2-40B4-BE49-F238E27FC236}">
                    <a16:creationId xmlns:a16="http://schemas.microsoft.com/office/drawing/2014/main" id="{F99B712F-A431-9337-445B-B93C72B54C7B}"/>
                  </a:ext>
                </a:extLst>
              </p:cNvPr>
              <p:cNvSpPr/>
              <p:nvPr/>
            </p:nvSpPr>
            <p:spPr bwMode="auto">
              <a:xfrm rot="5400000">
                <a:off x="7761191" y="4010295"/>
                <a:ext cx="1060948" cy="1704674"/>
              </a:xfrm>
              <a:custGeom>
                <a:avLst/>
                <a:gdLst>
                  <a:gd name="connsiteX0" fmla="*/ 0 w 772723"/>
                  <a:gd name="connsiteY0" fmla="*/ 1 h 1704674"/>
                  <a:gd name="connsiteX1" fmla="*/ 772723 w 772723"/>
                  <a:gd name="connsiteY1" fmla="*/ 0 h 1704674"/>
                  <a:gd name="connsiteX2" fmla="*/ 1 w 772723"/>
                  <a:gd name="connsiteY2" fmla="*/ 1704674 h 1704674"/>
                  <a:gd name="connsiteX3" fmla="*/ 0 w 772723"/>
                  <a:gd name="connsiteY3" fmla="*/ 1 h 1704674"/>
                </a:gdLst>
                <a:ahLst/>
                <a:cxnLst>
                  <a:cxn ang="0">
                    <a:pos x="connsiteX0" y="connsiteY0"/>
                  </a:cxn>
                  <a:cxn ang="0">
                    <a:pos x="connsiteX1" y="connsiteY1"/>
                  </a:cxn>
                  <a:cxn ang="0">
                    <a:pos x="connsiteX2" y="connsiteY2"/>
                  </a:cxn>
                  <a:cxn ang="0">
                    <a:pos x="connsiteX3" y="connsiteY3"/>
                  </a:cxn>
                </a:cxnLst>
                <a:rect l="l" t="t" r="r" b="b"/>
                <a:pathLst>
                  <a:path w="772723" h="1704674">
                    <a:moveTo>
                      <a:pt x="0" y="1"/>
                    </a:moveTo>
                    <a:lnTo>
                      <a:pt x="772723" y="0"/>
                    </a:lnTo>
                    <a:lnTo>
                      <a:pt x="1" y="1704674"/>
                    </a:lnTo>
                    <a:lnTo>
                      <a:pt x="0" y="1"/>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4" name="Freeform: Shape 53">
                <a:extLst>
                  <a:ext uri="{FF2B5EF4-FFF2-40B4-BE49-F238E27FC236}">
                    <a16:creationId xmlns:a16="http://schemas.microsoft.com/office/drawing/2014/main" id="{CA4AE04D-33EA-3F7A-79E1-DA09926CD834}"/>
                  </a:ext>
                </a:extLst>
              </p:cNvPr>
              <p:cNvSpPr/>
              <p:nvPr/>
            </p:nvSpPr>
            <p:spPr bwMode="auto">
              <a:xfrm rot="5400000">
                <a:off x="192797" y="4139364"/>
                <a:ext cx="2540831" cy="2926424"/>
              </a:xfrm>
              <a:custGeom>
                <a:avLst/>
                <a:gdLst>
                  <a:gd name="connsiteX0" fmla="*/ 0 w 1850571"/>
                  <a:gd name="connsiteY0" fmla="*/ 691166 h 2926424"/>
                  <a:gd name="connsiteX1" fmla="*/ 0 w 1850571"/>
                  <a:gd name="connsiteY1" fmla="*/ 0 h 2926424"/>
                  <a:gd name="connsiteX2" fmla="*/ 1850570 w 1850571"/>
                  <a:gd name="connsiteY2" fmla="*/ 2404580 h 2926424"/>
                  <a:gd name="connsiteX3" fmla="*/ 1850571 w 1850571"/>
                  <a:gd name="connsiteY3" fmla="*/ 2926423 h 2926424"/>
                  <a:gd name="connsiteX4" fmla="*/ 1391666 w 1850571"/>
                  <a:gd name="connsiteY4" fmla="*/ 2926424 h 2926424"/>
                  <a:gd name="connsiteX5" fmla="*/ 0 w 1850571"/>
                  <a:gd name="connsiteY5" fmla="*/ 691166 h 29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571" h="2926424">
                    <a:moveTo>
                      <a:pt x="0" y="691166"/>
                    </a:moveTo>
                    <a:lnTo>
                      <a:pt x="0" y="0"/>
                    </a:lnTo>
                    <a:lnTo>
                      <a:pt x="1850570" y="2404580"/>
                    </a:lnTo>
                    <a:lnTo>
                      <a:pt x="1850571" y="2926423"/>
                    </a:lnTo>
                    <a:lnTo>
                      <a:pt x="1391666" y="2926424"/>
                    </a:lnTo>
                    <a:lnTo>
                      <a:pt x="0" y="691166"/>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grpSp>
        <p:sp>
          <p:nvSpPr>
            <p:cNvPr id="4" name="Freeform: Shape 3">
              <a:extLst>
                <a:ext uri="{FF2B5EF4-FFF2-40B4-BE49-F238E27FC236}">
                  <a16:creationId xmlns:a16="http://schemas.microsoft.com/office/drawing/2014/main" id="{AB932B80-CDCC-CAE3-FDFD-DD895CE134E6}"/>
                </a:ext>
              </a:extLst>
            </p:cNvPr>
            <p:cNvSpPr/>
            <p:nvPr/>
          </p:nvSpPr>
          <p:spPr bwMode="auto">
            <a:xfrm>
              <a:off x="2523350" y="5519380"/>
              <a:ext cx="6620650" cy="1338620"/>
            </a:xfrm>
            <a:custGeom>
              <a:avLst/>
              <a:gdLst>
                <a:gd name="connsiteX0" fmla="*/ 3799234 w 6620650"/>
                <a:gd name="connsiteY0" fmla="*/ 0 h 1338620"/>
                <a:gd name="connsiteX1" fmla="*/ 6485698 w 6620650"/>
                <a:gd name="connsiteY1" fmla="*/ 362298 h 1338620"/>
                <a:gd name="connsiteX2" fmla="*/ 6620650 w 6620650"/>
                <a:gd name="connsiteY2" fmla="*/ 410641 h 1338620"/>
                <a:gd name="connsiteX3" fmla="*/ 6620650 w 6620650"/>
                <a:gd name="connsiteY3" fmla="*/ 1338620 h 1338620"/>
                <a:gd name="connsiteX4" fmla="*/ 15767 w 6620650"/>
                <a:gd name="connsiteY4" fmla="*/ 1338620 h 1338620"/>
                <a:gd name="connsiteX5" fmla="*/ 0 w 6620650"/>
                <a:gd name="connsiteY5" fmla="*/ 1236961 h 1338620"/>
                <a:gd name="connsiteX6" fmla="*/ 3799234 w 6620650"/>
                <a:gd name="connsiteY6" fmla="*/ 0 h 133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0650" h="1338620">
                  <a:moveTo>
                    <a:pt x="3799234" y="0"/>
                  </a:moveTo>
                  <a:cubicBezTo>
                    <a:pt x="4848364" y="0"/>
                    <a:pt x="5798172" y="138452"/>
                    <a:pt x="6485698" y="362298"/>
                  </a:cubicBezTo>
                  <a:lnTo>
                    <a:pt x="6620650" y="410641"/>
                  </a:lnTo>
                  <a:lnTo>
                    <a:pt x="6620650" y="1338620"/>
                  </a:lnTo>
                  <a:lnTo>
                    <a:pt x="15767" y="1338620"/>
                  </a:lnTo>
                  <a:lnTo>
                    <a:pt x="0" y="1236961"/>
                  </a:lnTo>
                  <a:cubicBezTo>
                    <a:pt x="0" y="553806"/>
                    <a:pt x="1700975" y="0"/>
                    <a:pt x="3799234" y="0"/>
                  </a:cubicBezTo>
                  <a:close/>
                </a:path>
              </a:pathLst>
            </a:custGeom>
            <a:solidFill>
              <a:schemeClr val="bg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 name="Freeform: Shape 4">
              <a:extLst>
                <a:ext uri="{FF2B5EF4-FFF2-40B4-BE49-F238E27FC236}">
                  <a16:creationId xmlns:a16="http://schemas.microsoft.com/office/drawing/2014/main" id="{E6EC6B18-F129-A3A2-C5F8-5D7836F1236F}"/>
                </a:ext>
              </a:extLst>
            </p:cNvPr>
            <p:cNvSpPr/>
            <p:nvPr/>
          </p:nvSpPr>
          <p:spPr>
            <a:xfrm>
              <a:off x="-6914" y="2994101"/>
              <a:ext cx="9150918" cy="2421321"/>
            </a:xfrm>
            <a:custGeom>
              <a:avLst/>
              <a:gdLst>
                <a:gd name="connsiteX0" fmla="*/ 9131888 w 9131888"/>
                <a:gd name="connsiteY0" fmla="*/ 0 h 2421321"/>
                <a:gd name="connsiteX1" fmla="*/ 9131888 w 9131888"/>
                <a:gd name="connsiteY1" fmla="*/ 2272548 h 2421321"/>
                <a:gd name="connsiteX2" fmla="*/ 4357856 w 9131888"/>
                <a:gd name="connsiteY2" fmla="*/ 1926135 h 2421321"/>
                <a:gd name="connsiteX3" fmla="*/ 0 w 9131888"/>
                <a:gd name="connsiteY3" fmla="*/ 2421321 h 2421321"/>
                <a:gd name="connsiteX4" fmla="*/ 0 w 9131888"/>
                <a:gd name="connsiteY4" fmla="*/ 217724 h 2421321"/>
                <a:gd name="connsiteX5" fmla="*/ 2707598 w 9131888"/>
                <a:gd name="connsiteY5" fmla="*/ 994460 h 2421321"/>
                <a:gd name="connsiteX6" fmla="*/ 6343428 w 9131888"/>
                <a:gd name="connsiteY6" fmla="*/ 933348 h 242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1888" h="2421321">
                  <a:moveTo>
                    <a:pt x="9131888" y="0"/>
                  </a:moveTo>
                  <a:lnTo>
                    <a:pt x="9131888" y="2272548"/>
                  </a:lnTo>
                  <a:lnTo>
                    <a:pt x="4357856" y="1926135"/>
                  </a:lnTo>
                  <a:lnTo>
                    <a:pt x="0" y="2421321"/>
                  </a:lnTo>
                  <a:lnTo>
                    <a:pt x="0" y="217724"/>
                  </a:lnTo>
                  <a:lnTo>
                    <a:pt x="2707598" y="994460"/>
                  </a:lnTo>
                  <a:lnTo>
                    <a:pt x="6343428" y="933348"/>
                  </a:lnTo>
                  <a:close/>
                </a:path>
              </a:pathLst>
            </a:custGeom>
            <a:solidFill>
              <a:srgbClr val="1D4D8B"/>
            </a:solidFill>
            <a:ln w="12671" cap="flat">
              <a:noFill/>
              <a:prstDash val="solid"/>
              <a:miter/>
            </a:ln>
          </p:spPr>
          <p:txBody>
            <a:bodyPr wrap="square" rtlCol="0" anchor="ctr">
              <a:noAutofit/>
            </a:bodyPr>
            <a:lstStyle/>
            <a:p>
              <a:endParaRPr lang="en-US" sz="1800"/>
            </a:p>
          </p:txBody>
        </p:sp>
        <p:sp>
          <p:nvSpPr>
            <p:cNvPr id="6" name="Freeform: Shape 5">
              <a:extLst>
                <a:ext uri="{FF2B5EF4-FFF2-40B4-BE49-F238E27FC236}">
                  <a16:creationId xmlns:a16="http://schemas.microsoft.com/office/drawing/2014/main" id="{3937FD84-8A94-ECDB-470C-AA1CCC07F856}"/>
                </a:ext>
              </a:extLst>
            </p:cNvPr>
            <p:cNvSpPr/>
            <p:nvPr/>
          </p:nvSpPr>
          <p:spPr>
            <a:xfrm>
              <a:off x="-6914" y="2476654"/>
              <a:ext cx="9150918" cy="1676811"/>
            </a:xfrm>
            <a:custGeom>
              <a:avLst/>
              <a:gdLst>
                <a:gd name="connsiteX0" fmla="*/ 9131888 w 9131888"/>
                <a:gd name="connsiteY0" fmla="*/ 0 h 1676811"/>
                <a:gd name="connsiteX1" fmla="*/ 9131888 w 9131888"/>
                <a:gd name="connsiteY1" fmla="*/ 968616 h 1676811"/>
                <a:gd name="connsiteX2" fmla="*/ 9108798 w 9131888"/>
                <a:gd name="connsiteY2" fmla="*/ 976170 h 1676811"/>
                <a:gd name="connsiteX3" fmla="*/ 4569356 w 9131888"/>
                <a:gd name="connsiteY3" fmla="*/ 1669913 h 1676811"/>
                <a:gd name="connsiteX4" fmla="*/ 17368 w 9131888"/>
                <a:gd name="connsiteY4" fmla="*/ 970257 h 1676811"/>
                <a:gd name="connsiteX5" fmla="*/ 0 w 9131888"/>
                <a:gd name="connsiteY5" fmla="*/ 963164 h 1676811"/>
                <a:gd name="connsiteX6" fmla="*/ 0 w 9131888"/>
                <a:gd name="connsiteY6" fmla="*/ 145333 h 1676811"/>
                <a:gd name="connsiteX7" fmla="*/ 67517 w 9131888"/>
                <a:gd name="connsiteY7" fmla="*/ 201752 h 1676811"/>
                <a:gd name="connsiteX8" fmla="*/ 4544149 w 9131888"/>
                <a:gd name="connsiteY8" fmla="*/ 1450305 h 1676811"/>
                <a:gd name="connsiteX9" fmla="*/ 9076329 w 9131888"/>
                <a:gd name="connsiteY9" fmla="*/ 43555 h 167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888" h="1676811">
                  <a:moveTo>
                    <a:pt x="9131888" y="0"/>
                  </a:moveTo>
                  <a:lnTo>
                    <a:pt x="9131888" y="968616"/>
                  </a:lnTo>
                  <a:lnTo>
                    <a:pt x="9108798" y="976170"/>
                  </a:lnTo>
                  <a:cubicBezTo>
                    <a:pt x="8811916" y="1072189"/>
                    <a:pt x="7109477" y="1588121"/>
                    <a:pt x="4569356" y="1669913"/>
                  </a:cubicBezTo>
                  <a:cubicBezTo>
                    <a:pt x="2116825" y="1748885"/>
                    <a:pt x="406603" y="1126970"/>
                    <a:pt x="17368" y="970257"/>
                  </a:cubicBezTo>
                  <a:lnTo>
                    <a:pt x="0" y="963164"/>
                  </a:lnTo>
                  <a:lnTo>
                    <a:pt x="0" y="145333"/>
                  </a:lnTo>
                  <a:lnTo>
                    <a:pt x="67517" y="201752"/>
                  </a:lnTo>
                  <a:cubicBezTo>
                    <a:pt x="481386" y="535346"/>
                    <a:pt x="1873007" y="1462510"/>
                    <a:pt x="4544149" y="1450305"/>
                  </a:cubicBezTo>
                  <a:cubicBezTo>
                    <a:pt x="7088778" y="1439546"/>
                    <a:pt x="8710627" y="322619"/>
                    <a:pt x="9076329" y="43555"/>
                  </a:cubicBezTo>
                  <a:close/>
                </a:path>
              </a:pathLst>
            </a:custGeom>
            <a:solidFill>
              <a:srgbClr val="0F2B39"/>
            </a:solidFill>
            <a:ln w="12671" cap="flat">
              <a:noFill/>
              <a:prstDash val="solid"/>
              <a:miter/>
            </a:ln>
          </p:spPr>
          <p:txBody>
            <a:bodyPr wrap="square" rtlCol="0" anchor="ctr">
              <a:noAutofit/>
            </a:bodyPr>
            <a:lstStyle/>
            <a:p>
              <a:endParaRPr lang="en-US" sz="1800"/>
            </a:p>
          </p:txBody>
        </p:sp>
        <p:sp>
          <p:nvSpPr>
            <p:cNvPr id="7" name="Freeform: Shape 6">
              <a:extLst>
                <a:ext uri="{FF2B5EF4-FFF2-40B4-BE49-F238E27FC236}">
                  <a16:creationId xmlns:a16="http://schemas.microsoft.com/office/drawing/2014/main" id="{19F291A3-7BDC-B9D4-461E-9D4CFD2AE8F0}"/>
                </a:ext>
              </a:extLst>
            </p:cNvPr>
            <p:cNvSpPr/>
            <p:nvPr/>
          </p:nvSpPr>
          <p:spPr>
            <a:xfrm>
              <a:off x="-6914" y="2541082"/>
              <a:ext cx="9150918" cy="1676814"/>
            </a:xfrm>
            <a:custGeom>
              <a:avLst/>
              <a:gdLst>
                <a:gd name="connsiteX0" fmla="*/ 9131888 w 9131888"/>
                <a:gd name="connsiteY0" fmla="*/ 0 h 1676814"/>
                <a:gd name="connsiteX1" fmla="*/ 9131888 w 9131888"/>
                <a:gd name="connsiteY1" fmla="*/ 968617 h 1676814"/>
                <a:gd name="connsiteX2" fmla="*/ 9108798 w 9131888"/>
                <a:gd name="connsiteY2" fmla="*/ 976171 h 1676814"/>
                <a:gd name="connsiteX3" fmla="*/ 4569356 w 9131888"/>
                <a:gd name="connsiteY3" fmla="*/ 1669915 h 1676814"/>
                <a:gd name="connsiteX4" fmla="*/ 17368 w 9131888"/>
                <a:gd name="connsiteY4" fmla="*/ 970377 h 1676814"/>
                <a:gd name="connsiteX5" fmla="*/ 0 w 9131888"/>
                <a:gd name="connsiteY5" fmla="*/ 963285 h 1676814"/>
                <a:gd name="connsiteX6" fmla="*/ 0 w 9131888"/>
                <a:gd name="connsiteY6" fmla="*/ 145336 h 1676814"/>
                <a:gd name="connsiteX7" fmla="*/ 67517 w 9131888"/>
                <a:gd name="connsiteY7" fmla="*/ 201757 h 1676814"/>
                <a:gd name="connsiteX8" fmla="*/ 4544149 w 9131888"/>
                <a:gd name="connsiteY8" fmla="*/ 1450799 h 1676814"/>
                <a:gd name="connsiteX9" fmla="*/ 9076329 w 9131888"/>
                <a:gd name="connsiteY9" fmla="*/ 43553 h 16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888" h="1676814">
                  <a:moveTo>
                    <a:pt x="9131888" y="0"/>
                  </a:moveTo>
                  <a:lnTo>
                    <a:pt x="9131888" y="968617"/>
                  </a:lnTo>
                  <a:lnTo>
                    <a:pt x="9108798" y="976171"/>
                  </a:lnTo>
                  <a:cubicBezTo>
                    <a:pt x="8811916" y="1072190"/>
                    <a:pt x="7109477" y="1588123"/>
                    <a:pt x="4569356" y="1669915"/>
                  </a:cubicBezTo>
                  <a:cubicBezTo>
                    <a:pt x="2116825" y="1748887"/>
                    <a:pt x="406603" y="1127066"/>
                    <a:pt x="17368" y="970377"/>
                  </a:cubicBezTo>
                  <a:lnTo>
                    <a:pt x="0" y="963285"/>
                  </a:lnTo>
                  <a:lnTo>
                    <a:pt x="0" y="145336"/>
                  </a:lnTo>
                  <a:lnTo>
                    <a:pt x="67517" y="201757"/>
                  </a:lnTo>
                  <a:cubicBezTo>
                    <a:pt x="481386" y="535363"/>
                    <a:pt x="1873007" y="1462600"/>
                    <a:pt x="4544149" y="1450799"/>
                  </a:cubicBezTo>
                  <a:cubicBezTo>
                    <a:pt x="7088778" y="1439502"/>
                    <a:pt x="8710627" y="322602"/>
                    <a:pt x="9076329" y="43553"/>
                  </a:cubicBezTo>
                  <a:close/>
                </a:path>
              </a:pathLst>
            </a:custGeom>
            <a:solidFill>
              <a:srgbClr val="0B2D44"/>
            </a:solidFill>
            <a:ln w="12671" cap="flat">
              <a:noFill/>
              <a:prstDash val="solid"/>
              <a:miter/>
            </a:ln>
          </p:spPr>
          <p:txBody>
            <a:bodyPr wrap="square" rtlCol="0" anchor="ctr">
              <a:noAutofit/>
            </a:bodyPr>
            <a:lstStyle/>
            <a:p>
              <a:endParaRPr lang="en-US" sz="1800"/>
            </a:p>
          </p:txBody>
        </p:sp>
        <p:sp>
          <p:nvSpPr>
            <p:cNvPr id="8" name="Freeform: Shape 7">
              <a:extLst>
                <a:ext uri="{FF2B5EF4-FFF2-40B4-BE49-F238E27FC236}">
                  <a16:creationId xmlns:a16="http://schemas.microsoft.com/office/drawing/2014/main" id="{8AB78810-8573-36E0-4F43-B63A4BC43424}"/>
                </a:ext>
              </a:extLst>
            </p:cNvPr>
            <p:cNvSpPr/>
            <p:nvPr/>
          </p:nvSpPr>
          <p:spPr>
            <a:xfrm>
              <a:off x="-6914" y="2657645"/>
              <a:ext cx="9150918" cy="1579394"/>
            </a:xfrm>
            <a:custGeom>
              <a:avLst/>
              <a:gdLst>
                <a:gd name="connsiteX0" fmla="*/ 9131888 w 9131888"/>
                <a:gd name="connsiteY0" fmla="*/ 0 h 1579394"/>
                <a:gd name="connsiteX1" fmla="*/ 9131888 w 9131888"/>
                <a:gd name="connsiteY1" fmla="*/ 912342 h 1579394"/>
                <a:gd name="connsiteX2" fmla="*/ 9108792 w 9131888"/>
                <a:gd name="connsiteY2" fmla="*/ 919459 h 1579394"/>
                <a:gd name="connsiteX3" fmla="*/ 4569245 w 9131888"/>
                <a:gd name="connsiteY3" fmla="*/ 1572902 h 1579394"/>
                <a:gd name="connsiteX4" fmla="*/ 17014 w 9131888"/>
                <a:gd name="connsiteY4" fmla="*/ 913981 h 1579394"/>
                <a:gd name="connsiteX5" fmla="*/ 0 w 9131888"/>
                <a:gd name="connsiteY5" fmla="*/ 907438 h 1579394"/>
                <a:gd name="connsiteX6" fmla="*/ 0 w 9131888"/>
                <a:gd name="connsiteY6" fmla="*/ 137267 h 1579394"/>
                <a:gd name="connsiteX7" fmla="*/ 67153 w 9131888"/>
                <a:gd name="connsiteY7" fmla="*/ 190115 h 1579394"/>
                <a:gd name="connsiteX8" fmla="*/ 4543964 w 9131888"/>
                <a:gd name="connsiteY8" fmla="*/ 1366451 h 1579394"/>
                <a:gd name="connsiteX9" fmla="*/ 9076322 w 9131888"/>
                <a:gd name="connsiteY9" fmla="*/ 41023 h 15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888" h="1579394">
                  <a:moveTo>
                    <a:pt x="9131888" y="0"/>
                  </a:moveTo>
                  <a:lnTo>
                    <a:pt x="9131888" y="912342"/>
                  </a:lnTo>
                  <a:lnTo>
                    <a:pt x="9108792" y="919459"/>
                  </a:lnTo>
                  <a:cubicBezTo>
                    <a:pt x="8811874" y="1009907"/>
                    <a:pt x="7109247" y="1495903"/>
                    <a:pt x="4569245" y="1572902"/>
                  </a:cubicBezTo>
                  <a:cubicBezTo>
                    <a:pt x="2116830" y="1647248"/>
                    <a:pt x="406322" y="1061564"/>
                    <a:pt x="17014" y="913981"/>
                  </a:cubicBezTo>
                  <a:lnTo>
                    <a:pt x="0" y="907438"/>
                  </a:lnTo>
                  <a:lnTo>
                    <a:pt x="0" y="137267"/>
                  </a:lnTo>
                  <a:lnTo>
                    <a:pt x="67153" y="190115"/>
                  </a:lnTo>
                  <a:cubicBezTo>
                    <a:pt x="481041" y="504297"/>
                    <a:pt x="1872723" y="1377546"/>
                    <a:pt x="4543964" y="1366451"/>
                  </a:cubicBezTo>
                  <a:cubicBezTo>
                    <a:pt x="7088606" y="1355800"/>
                    <a:pt x="8710587" y="303845"/>
                    <a:pt x="9076322" y="41023"/>
                  </a:cubicBezTo>
                  <a:close/>
                </a:path>
              </a:pathLst>
            </a:custGeom>
            <a:solidFill>
              <a:srgbClr val="1D4D8B"/>
            </a:solidFill>
            <a:ln w="12671" cap="flat">
              <a:noFill/>
              <a:prstDash val="solid"/>
              <a:miter/>
            </a:ln>
          </p:spPr>
          <p:txBody>
            <a:bodyPr wrap="square" rtlCol="0" anchor="ctr">
              <a:noAutofit/>
            </a:bodyPr>
            <a:lstStyle/>
            <a:p>
              <a:endParaRPr lang="en-US" sz="1800" dirty="0"/>
            </a:p>
          </p:txBody>
        </p:sp>
        <p:sp>
          <p:nvSpPr>
            <p:cNvPr id="9" name="Freeform: Shape 8">
              <a:extLst>
                <a:ext uri="{FF2B5EF4-FFF2-40B4-BE49-F238E27FC236}">
                  <a16:creationId xmlns:a16="http://schemas.microsoft.com/office/drawing/2014/main" id="{E213BD98-5ECD-87E9-2FD2-DFE04D913213}"/>
                </a:ext>
              </a:extLst>
            </p:cNvPr>
            <p:cNvSpPr/>
            <p:nvPr/>
          </p:nvSpPr>
          <p:spPr>
            <a:xfrm>
              <a:off x="-6913" y="4328301"/>
              <a:ext cx="264669" cy="860602"/>
            </a:xfrm>
            <a:custGeom>
              <a:avLst/>
              <a:gdLst>
                <a:gd name="connsiteX0" fmla="*/ 0 w 272318"/>
                <a:gd name="connsiteY0" fmla="*/ 3803 h 887317"/>
                <a:gd name="connsiteX1" fmla="*/ 152894 w 272318"/>
                <a:gd name="connsiteY1" fmla="*/ 887317 h 887317"/>
                <a:gd name="connsiteX2" fmla="*/ 272319 w 272318"/>
                <a:gd name="connsiteY2" fmla="*/ 860948 h 887317"/>
                <a:gd name="connsiteX3" fmla="*/ 113466 w 272318"/>
                <a:gd name="connsiteY3" fmla="*/ 0 h 887317"/>
                <a:gd name="connsiteX4" fmla="*/ 0 w 272318"/>
                <a:gd name="connsiteY4" fmla="*/ 3803 h 887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318" h="887317">
                  <a:moveTo>
                    <a:pt x="0" y="3803"/>
                  </a:moveTo>
                  <a:lnTo>
                    <a:pt x="152894" y="887317"/>
                  </a:lnTo>
                  <a:lnTo>
                    <a:pt x="272319" y="860948"/>
                  </a:lnTo>
                  <a:lnTo>
                    <a:pt x="113466" y="0"/>
                  </a:lnTo>
                  <a:lnTo>
                    <a:pt x="0" y="3803"/>
                  </a:lnTo>
                  <a:close/>
                </a:path>
              </a:pathLst>
            </a:custGeom>
            <a:solidFill>
              <a:srgbClr val="C6C6C6"/>
            </a:solidFill>
            <a:ln w="12671"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B2C514E1-40A4-7AF2-DC75-A398780DAA19}"/>
                </a:ext>
              </a:extLst>
            </p:cNvPr>
            <p:cNvSpPr/>
            <p:nvPr/>
          </p:nvSpPr>
          <p:spPr>
            <a:xfrm>
              <a:off x="683472" y="4440441"/>
              <a:ext cx="222406" cy="664972"/>
            </a:xfrm>
            <a:custGeom>
              <a:avLst/>
              <a:gdLst>
                <a:gd name="connsiteX0" fmla="*/ 0 w 228833"/>
                <a:gd name="connsiteY0" fmla="*/ 3296 h 685614"/>
                <a:gd name="connsiteX1" fmla="*/ 151626 w 228833"/>
                <a:gd name="connsiteY1" fmla="*/ 685614 h 685614"/>
                <a:gd name="connsiteX2" fmla="*/ 228834 w 228833"/>
                <a:gd name="connsiteY2" fmla="*/ 675218 h 685614"/>
                <a:gd name="connsiteX3" fmla="*/ 76320 w 228833"/>
                <a:gd name="connsiteY3" fmla="*/ 0 h 685614"/>
                <a:gd name="connsiteX4" fmla="*/ 0 w 228833"/>
                <a:gd name="connsiteY4" fmla="*/ 3296 h 68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33" h="685614">
                  <a:moveTo>
                    <a:pt x="0" y="3296"/>
                  </a:moveTo>
                  <a:lnTo>
                    <a:pt x="151626" y="685614"/>
                  </a:lnTo>
                  <a:lnTo>
                    <a:pt x="228834" y="675218"/>
                  </a:lnTo>
                  <a:lnTo>
                    <a:pt x="76320" y="0"/>
                  </a:lnTo>
                  <a:lnTo>
                    <a:pt x="0" y="3296"/>
                  </a:lnTo>
                  <a:close/>
                </a:path>
              </a:pathLst>
            </a:custGeom>
            <a:solidFill>
              <a:srgbClr val="C6C6C6"/>
            </a:solidFill>
            <a:ln w="12671"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C393E8-CA5B-D296-ACB4-884BD14AC370}"/>
                </a:ext>
              </a:extLst>
            </p:cNvPr>
            <p:cNvSpPr/>
            <p:nvPr/>
          </p:nvSpPr>
          <p:spPr>
            <a:xfrm>
              <a:off x="1263947" y="4452738"/>
              <a:ext cx="176200" cy="570046"/>
            </a:xfrm>
            <a:custGeom>
              <a:avLst/>
              <a:gdLst>
                <a:gd name="connsiteX0" fmla="*/ 0 w 181292"/>
                <a:gd name="connsiteY0" fmla="*/ 0 h 587741"/>
                <a:gd name="connsiteX1" fmla="*/ 108268 w 181292"/>
                <a:gd name="connsiteY1" fmla="*/ 587742 h 587741"/>
                <a:gd name="connsiteX2" fmla="*/ 181292 w 181292"/>
                <a:gd name="connsiteY2" fmla="*/ 583558 h 587741"/>
                <a:gd name="connsiteX3" fmla="*/ 70615 w 181292"/>
                <a:gd name="connsiteY3" fmla="*/ 1141 h 587741"/>
                <a:gd name="connsiteX4" fmla="*/ 0 w 181292"/>
                <a:gd name="connsiteY4" fmla="*/ 0 h 58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92" h="587741">
                  <a:moveTo>
                    <a:pt x="0" y="0"/>
                  </a:moveTo>
                  <a:lnTo>
                    <a:pt x="108268" y="587742"/>
                  </a:lnTo>
                  <a:lnTo>
                    <a:pt x="181292" y="583558"/>
                  </a:lnTo>
                  <a:lnTo>
                    <a:pt x="70615" y="1141"/>
                  </a:lnTo>
                  <a:lnTo>
                    <a:pt x="0" y="0"/>
                  </a:lnTo>
                  <a:close/>
                </a:path>
              </a:pathLst>
            </a:custGeom>
            <a:solidFill>
              <a:srgbClr val="C6C6C6"/>
            </a:solidFill>
            <a:ln w="12671"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543DCE4-8E0B-ACAA-AA7B-9EF9B6DAC7CA}"/>
                </a:ext>
              </a:extLst>
            </p:cNvPr>
            <p:cNvSpPr/>
            <p:nvPr/>
          </p:nvSpPr>
          <p:spPr>
            <a:xfrm>
              <a:off x="1764333" y="4454459"/>
              <a:ext cx="169054" cy="544348"/>
            </a:xfrm>
            <a:custGeom>
              <a:avLst/>
              <a:gdLst>
                <a:gd name="connsiteX0" fmla="*/ 0 w 173939"/>
                <a:gd name="connsiteY0" fmla="*/ 0 h 561245"/>
                <a:gd name="connsiteX1" fmla="*/ 95210 w 173939"/>
                <a:gd name="connsiteY1" fmla="*/ 561245 h 561245"/>
                <a:gd name="connsiteX2" fmla="*/ 173939 w 173939"/>
                <a:gd name="connsiteY2" fmla="*/ 559724 h 561245"/>
                <a:gd name="connsiteX3" fmla="*/ 70742 w 173939"/>
                <a:gd name="connsiteY3" fmla="*/ 5959 h 561245"/>
                <a:gd name="connsiteX4" fmla="*/ 0 w 173939"/>
                <a:gd name="connsiteY4" fmla="*/ 0 h 561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939" h="561245">
                  <a:moveTo>
                    <a:pt x="0" y="0"/>
                  </a:moveTo>
                  <a:lnTo>
                    <a:pt x="95210" y="561245"/>
                  </a:lnTo>
                  <a:lnTo>
                    <a:pt x="173939" y="559724"/>
                  </a:lnTo>
                  <a:lnTo>
                    <a:pt x="70742" y="5959"/>
                  </a:lnTo>
                  <a:lnTo>
                    <a:pt x="0" y="0"/>
                  </a:lnTo>
                  <a:close/>
                </a:path>
              </a:pathLst>
            </a:custGeom>
            <a:solidFill>
              <a:srgbClr val="C6C6C6"/>
            </a:solidFill>
            <a:ln w="12671"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A701760-76E6-0FEC-01FE-3204018EAB54}"/>
                </a:ext>
              </a:extLst>
            </p:cNvPr>
            <p:cNvSpPr/>
            <p:nvPr/>
          </p:nvSpPr>
          <p:spPr>
            <a:xfrm>
              <a:off x="2261389" y="4448803"/>
              <a:ext cx="179650" cy="526395"/>
            </a:xfrm>
            <a:custGeom>
              <a:avLst/>
              <a:gdLst>
                <a:gd name="connsiteX0" fmla="*/ 0 w 184841"/>
                <a:gd name="connsiteY0" fmla="*/ 0 h 542735"/>
                <a:gd name="connsiteX1" fmla="*/ 110424 w 184841"/>
                <a:gd name="connsiteY1" fmla="*/ 542736 h 542735"/>
                <a:gd name="connsiteX2" fmla="*/ 184842 w 184841"/>
                <a:gd name="connsiteY2" fmla="*/ 539186 h 542735"/>
                <a:gd name="connsiteX3" fmla="*/ 70362 w 184841"/>
                <a:gd name="connsiteY3" fmla="*/ 2916 h 542735"/>
                <a:gd name="connsiteX4" fmla="*/ 0 w 184841"/>
                <a:gd name="connsiteY4" fmla="*/ 0 h 54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41" h="542735">
                  <a:moveTo>
                    <a:pt x="0" y="0"/>
                  </a:moveTo>
                  <a:lnTo>
                    <a:pt x="110424" y="542736"/>
                  </a:lnTo>
                  <a:lnTo>
                    <a:pt x="184842" y="539186"/>
                  </a:lnTo>
                  <a:lnTo>
                    <a:pt x="70362" y="2916"/>
                  </a:lnTo>
                  <a:lnTo>
                    <a:pt x="0" y="0"/>
                  </a:lnTo>
                  <a:close/>
                </a:path>
              </a:pathLst>
            </a:custGeom>
            <a:solidFill>
              <a:srgbClr val="C6C6C6"/>
            </a:solidFill>
            <a:ln w="12671"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D8BB01E5-9C2F-670C-DB51-85A58387E40E}"/>
                </a:ext>
              </a:extLst>
            </p:cNvPr>
            <p:cNvSpPr/>
            <p:nvPr/>
          </p:nvSpPr>
          <p:spPr>
            <a:xfrm>
              <a:off x="2751547" y="4477576"/>
              <a:ext cx="148600" cy="482744"/>
            </a:xfrm>
            <a:custGeom>
              <a:avLst/>
              <a:gdLst>
                <a:gd name="connsiteX0" fmla="*/ 0 w 152894"/>
                <a:gd name="connsiteY0" fmla="*/ 0 h 497729"/>
                <a:gd name="connsiteX1" fmla="*/ 97872 w 152894"/>
                <a:gd name="connsiteY1" fmla="*/ 489489 h 497729"/>
                <a:gd name="connsiteX2" fmla="*/ 152894 w 152894"/>
                <a:gd name="connsiteY2" fmla="*/ 497729 h 497729"/>
                <a:gd name="connsiteX3" fmla="*/ 47669 w 152894"/>
                <a:gd name="connsiteY3" fmla="*/ 2409 h 497729"/>
                <a:gd name="connsiteX4" fmla="*/ 0 w 152894"/>
                <a:gd name="connsiteY4" fmla="*/ 0 h 497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94" h="497729">
                  <a:moveTo>
                    <a:pt x="0" y="0"/>
                  </a:moveTo>
                  <a:lnTo>
                    <a:pt x="97872" y="489489"/>
                  </a:lnTo>
                  <a:lnTo>
                    <a:pt x="152894" y="497729"/>
                  </a:lnTo>
                  <a:lnTo>
                    <a:pt x="47669" y="2409"/>
                  </a:lnTo>
                  <a:lnTo>
                    <a:pt x="0" y="0"/>
                  </a:lnTo>
                  <a:close/>
                </a:path>
              </a:pathLst>
            </a:custGeom>
            <a:solidFill>
              <a:srgbClr val="C6C6C6"/>
            </a:solidFill>
            <a:ln w="12671"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6BF4F0B-E9AA-FB51-E556-1580630B9178}"/>
                </a:ext>
              </a:extLst>
            </p:cNvPr>
            <p:cNvSpPr/>
            <p:nvPr/>
          </p:nvSpPr>
          <p:spPr>
            <a:xfrm>
              <a:off x="3214966" y="4472534"/>
              <a:ext cx="135908" cy="482129"/>
            </a:xfrm>
            <a:custGeom>
              <a:avLst/>
              <a:gdLst>
                <a:gd name="connsiteX0" fmla="*/ 0 w 139835"/>
                <a:gd name="connsiteY0" fmla="*/ 0 h 497095"/>
                <a:gd name="connsiteX1" fmla="*/ 84814 w 139835"/>
                <a:gd name="connsiteY1" fmla="*/ 488728 h 497095"/>
                <a:gd name="connsiteX2" fmla="*/ 139836 w 139835"/>
                <a:gd name="connsiteY2" fmla="*/ 497096 h 497095"/>
                <a:gd name="connsiteX3" fmla="*/ 63389 w 139835"/>
                <a:gd name="connsiteY3" fmla="*/ 3169 h 497095"/>
                <a:gd name="connsiteX4" fmla="*/ 0 w 139835"/>
                <a:gd name="connsiteY4" fmla="*/ 0 h 497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35" h="497095">
                  <a:moveTo>
                    <a:pt x="0" y="0"/>
                  </a:moveTo>
                  <a:lnTo>
                    <a:pt x="84814" y="488728"/>
                  </a:lnTo>
                  <a:lnTo>
                    <a:pt x="139836" y="497096"/>
                  </a:lnTo>
                  <a:lnTo>
                    <a:pt x="63389" y="3169"/>
                  </a:lnTo>
                  <a:lnTo>
                    <a:pt x="0" y="0"/>
                  </a:lnTo>
                  <a:close/>
                </a:path>
              </a:pathLst>
            </a:custGeom>
            <a:solidFill>
              <a:srgbClr val="C6C6C6"/>
            </a:solidFill>
            <a:ln w="12671"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0274DA86-3593-A517-F026-454F713B1A24}"/>
                </a:ext>
              </a:extLst>
            </p:cNvPr>
            <p:cNvSpPr/>
            <p:nvPr/>
          </p:nvSpPr>
          <p:spPr>
            <a:xfrm>
              <a:off x="3712887" y="4482862"/>
              <a:ext cx="98080" cy="461226"/>
            </a:xfrm>
            <a:custGeom>
              <a:avLst/>
              <a:gdLst>
                <a:gd name="connsiteX0" fmla="*/ 0 w 100914"/>
                <a:gd name="connsiteY0" fmla="*/ 0 h 475543"/>
                <a:gd name="connsiteX1" fmla="*/ 47034 w 100914"/>
                <a:gd name="connsiteY1" fmla="*/ 475544 h 475543"/>
                <a:gd name="connsiteX2" fmla="*/ 100915 w 100914"/>
                <a:gd name="connsiteY2" fmla="*/ 475544 h 475543"/>
                <a:gd name="connsiteX3" fmla="*/ 49950 w 100914"/>
                <a:gd name="connsiteY3" fmla="*/ 2536 h 475543"/>
                <a:gd name="connsiteX4" fmla="*/ 0 w 100914"/>
                <a:gd name="connsiteY4" fmla="*/ 0 h 47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14" h="475543">
                  <a:moveTo>
                    <a:pt x="0" y="0"/>
                  </a:moveTo>
                  <a:lnTo>
                    <a:pt x="47034" y="475544"/>
                  </a:lnTo>
                  <a:lnTo>
                    <a:pt x="100915" y="475544"/>
                  </a:lnTo>
                  <a:lnTo>
                    <a:pt x="49950" y="2536"/>
                  </a:lnTo>
                  <a:lnTo>
                    <a:pt x="0" y="0"/>
                  </a:lnTo>
                  <a:close/>
                </a:path>
              </a:pathLst>
            </a:custGeom>
            <a:solidFill>
              <a:srgbClr val="C6C6C6"/>
            </a:solidFill>
            <a:ln w="12671"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CAB2D9E8-FD4D-CD0C-3D7D-12B7D10B31EB}"/>
                </a:ext>
              </a:extLst>
            </p:cNvPr>
            <p:cNvSpPr/>
            <p:nvPr/>
          </p:nvSpPr>
          <p:spPr>
            <a:xfrm>
              <a:off x="4216968" y="4487904"/>
              <a:ext cx="48917" cy="451266"/>
            </a:xfrm>
            <a:custGeom>
              <a:avLst/>
              <a:gdLst>
                <a:gd name="connsiteX0" fmla="*/ 0 w 50330"/>
                <a:gd name="connsiteY0" fmla="*/ 0 h 465274"/>
                <a:gd name="connsiteX1" fmla="*/ 0 w 50330"/>
                <a:gd name="connsiteY1" fmla="*/ 465274 h 465274"/>
                <a:gd name="connsiteX2" fmla="*/ 50331 w 50330"/>
                <a:gd name="connsiteY2" fmla="*/ 460203 h 465274"/>
                <a:gd name="connsiteX3" fmla="*/ 41457 w 50330"/>
                <a:gd name="connsiteY3" fmla="*/ 2028 h 465274"/>
                <a:gd name="connsiteX4" fmla="*/ 0 w 50330"/>
                <a:gd name="connsiteY4" fmla="*/ 0 h 46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0" h="465274">
                  <a:moveTo>
                    <a:pt x="0" y="0"/>
                  </a:moveTo>
                  <a:lnTo>
                    <a:pt x="0" y="465274"/>
                  </a:lnTo>
                  <a:lnTo>
                    <a:pt x="50331" y="460203"/>
                  </a:lnTo>
                  <a:lnTo>
                    <a:pt x="41457" y="2028"/>
                  </a:lnTo>
                  <a:lnTo>
                    <a:pt x="0" y="0"/>
                  </a:lnTo>
                  <a:close/>
                </a:path>
              </a:pathLst>
            </a:custGeom>
            <a:solidFill>
              <a:srgbClr val="C6C6C6"/>
            </a:solidFill>
            <a:ln w="12671"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1552407B-2001-AB2F-9276-BF3AB97C2937}"/>
                </a:ext>
              </a:extLst>
            </p:cNvPr>
            <p:cNvSpPr/>
            <p:nvPr/>
          </p:nvSpPr>
          <p:spPr>
            <a:xfrm>
              <a:off x="8881966" y="4329653"/>
              <a:ext cx="213412" cy="736781"/>
            </a:xfrm>
            <a:custGeom>
              <a:avLst/>
              <a:gdLst>
                <a:gd name="connsiteX0" fmla="*/ 219579 w 219579"/>
                <a:gd name="connsiteY0" fmla="*/ 0 h 759652"/>
                <a:gd name="connsiteX1" fmla="*/ 105479 w 219579"/>
                <a:gd name="connsiteY1" fmla="*/ 739495 h 759652"/>
                <a:gd name="connsiteX2" fmla="*/ 0 w 219579"/>
                <a:gd name="connsiteY2" fmla="*/ 759652 h 759652"/>
                <a:gd name="connsiteX3" fmla="*/ 137427 w 219579"/>
                <a:gd name="connsiteY3" fmla="*/ 19650 h 759652"/>
                <a:gd name="connsiteX4" fmla="*/ 219579 w 219579"/>
                <a:gd name="connsiteY4" fmla="*/ 0 h 759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79" h="759652">
                  <a:moveTo>
                    <a:pt x="219579" y="0"/>
                  </a:moveTo>
                  <a:lnTo>
                    <a:pt x="105479" y="739495"/>
                  </a:lnTo>
                  <a:lnTo>
                    <a:pt x="0" y="759652"/>
                  </a:lnTo>
                  <a:lnTo>
                    <a:pt x="137427" y="19650"/>
                  </a:lnTo>
                  <a:lnTo>
                    <a:pt x="219579" y="0"/>
                  </a:lnTo>
                  <a:close/>
                </a:path>
              </a:pathLst>
            </a:custGeom>
            <a:solidFill>
              <a:srgbClr val="C6C6C6"/>
            </a:solidFill>
            <a:ln w="12671"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01E63E1-2D4B-345B-D470-78250329A250}"/>
                </a:ext>
              </a:extLst>
            </p:cNvPr>
            <p:cNvSpPr/>
            <p:nvPr/>
          </p:nvSpPr>
          <p:spPr>
            <a:xfrm>
              <a:off x="8210186" y="4383510"/>
              <a:ext cx="173367" cy="613820"/>
            </a:xfrm>
            <a:custGeom>
              <a:avLst/>
              <a:gdLst>
                <a:gd name="connsiteX0" fmla="*/ 178376 w 178376"/>
                <a:gd name="connsiteY0" fmla="*/ 0 h 632874"/>
                <a:gd name="connsiteX1" fmla="*/ 89125 w 178376"/>
                <a:gd name="connsiteY1" fmla="*/ 632875 h 632874"/>
                <a:gd name="connsiteX2" fmla="*/ 0 w 178376"/>
                <a:gd name="connsiteY2" fmla="*/ 632875 h 632874"/>
                <a:gd name="connsiteX3" fmla="*/ 91661 w 178376"/>
                <a:gd name="connsiteY3" fmla="*/ 1395 h 632874"/>
                <a:gd name="connsiteX4" fmla="*/ 178376 w 178376"/>
                <a:gd name="connsiteY4" fmla="*/ 0 h 63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76" h="632874">
                  <a:moveTo>
                    <a:pt x="178376" y="0"/>
                  </a:moveTo>
                  <a:lnTo>
                    <a:pt x="89125" y="632875"/>
                  </a:lnTo>
                  <a:lnTo>
                    <a:pt x="0" y="632875"/>
                  </a:lnTo>
                  <a:lnTo>
                    <a:pt x="91661" y="1395"/>
                  </a:lnTo>
                  <a:lnTo>
                    <a:pt x="178376" y="0"/>
                  </a:lnTo>
                  <a:close/>
                </a:path>
              </a:pathLst>
            </a:custGeom>
            <a:solidFill>
              <a:srgbClr val="C6C6C6"/>
            </a:solidFill>
            <a:ln w="12671"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A8F6784-6720-A9A5-836B-9A7782C7DBDB}"/>
                </a:ext>
              </a:extLst>
            </p:cNvPr>
            <p:cNvSpPr/>
            <p:nvPr/>
          </p:nvSpPr>
          <p:spPr>
            <a:xfrm>
              <a:off x="7518077" y="4400356"/>
              <a:ext cx="209100" cy="614680"/>
            </a:xfrm>
            <a:custGeom>
              <a:avLst/>
              <a:gdLst>
                <a:gd name="connsiteX0" fmla="*/ 215142 w 215142"/>
                <a:gd name="connsiteY0" fmla="*/ 0 h 633761"/>
                <a:gd name="connsiteX1" fmla="*/ 86589 w 215142"/>
                <a:gd name="connsiteY1" fmla="*/ 633762 h 633761"/>
                <a:gd name="connsiteX2" fmla="*/ 0 w 215142"/>
                <a:gd name="connsiteY2" fmla="*/ 629198 h 633761"/>
                <a:gd name="connsiteX3" fmla="*/ 131468 w 215142"/>
                <a:gd name="connsiteY3" fmla="*/ 1268 h 633761"/>
                <a:gd name="connsiteX4" fmla="*/ 215142 w 215142"/>
                <a:gd name="connsiteY4" fmla="*/ 0 h 633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42" h="633761">
                  <a:moveTo>
                    <a:pt x="215142" y="0"/>
                  </a:moveTo>
                  <a:lnTo>
                    <a:pt x="86589" y="633762"/>
                  </a:lnTo>
                  <a:lnTo>
                    <a:pt x="0" y="629198"/>
                  </a:lnTo>
                  <a:lnTo>
                    <a:pt x="131468" y="1268"/>
                  </a:lnTo>
                  <a:lnTo>
                    <a:pt x="215142" y="0"/>
                  </a:lnTo>
                  <a:close/>
                </a:path>
              </a:pathLst>
            </a:custGeom>
            <a:solidFill>
              <a:srgbClr val="C6C6C6"/>
            </a:solidFill>
            <a:ln w="12671"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FD5AAFA5-A9FD-B65E-250A-7A9DF6499628}"/>
                </a:ext>
              </a:extLst>
            </p:cNvPr>
            <p:cNvSpPr/>
            <p:nvPr/>
          </p:nvSpPr>
          <p:spPr>
            <a:xfrm>
              <a:off x="6931070" y="4410315"/>
              <a:ext cx="198132" cy="541765"/>
            </a:xfrm>
            <a:custGeom>
              <a:avLst/>
              <a:gdLst>
                <a:gd name="connsiteX0" fmla="*/ 203859 w 203858"/>
                <a:gd name="connsiteY0" fmla="*/ 20665 h 558582"/>
                <a:gd name="connsiteX1" fmla="*/ 82406 w 203858"/>
                <a:gd name="connsiteY1" fmla="*/ 558583 h 558582"/>
                <a:gd name="connsiteX2" fmla="*/ 0 w 203858"/>
                <a:gd name="connsiteY2" fmla="*/ 558583 h 558582"/>
                <a:gd name="connsiteX3" fmla="*/ 146175 w 203858"/>
                <a:gd name="connsiteY3" fmla="*/ 0 h 558582"/>
                <a:gd name="connsiteX4" fmla="*/ 203859 w 203858"/>
                <a:gd name="connsiteY4" fmla="*/ 20665 h 558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58" h="558582">
                  <a:moveTo>
                    <a:pt x="203859" y="20665"/>
                  </a:moveTo>
                  <a:lnTo>
                    <a:pt x="82406" y="558583"/>
                  </a:lnTo>
                  <a:lnTo>
                    <a:pt x="0" y="558583"/>
                  </a:lnTo>
                  <a:lnTo>
                    <a:pt x="146175" y="0"/>
                  </a:lnTo>
                  <a:lnTo>
                    <a:pt x="203859" y="20665"/>
                  </a:lnTo>
                  <a:close/>
                </a:path>
              </a:pathLst>
            </a:custGeom>
            <a:solidFill>
              <a:srgbClr val="C6C6C6"/>
            </a:solidFill>
            <a:ln w="12671"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6498313C-337A-212C-D2B6-2BAAF2158139}"/>
                </a:ext>
              </a:extLst>
            </p:cNvPr>
            <p:cNvSpPr/>
            <p:nvPr/>
          </p:nvSpPr>
          <p:spPr>
            <a:xfrm>
              <a:off x="6358850" y="4437736"/>
              <a:ext cx="188399" cy="514345"/>
            </a:xfrm>
            <a:custGeom>
              <a:avLst/>
              <a:gdLst>
                <a:gd name="connsiteX0" fmla="*/ 193844 w 193843"/>
                <a:gd name="connsiteY0" fmla="*/ 0 h 530311"/>
                <a:gd name="connsiteX1" fmla="*/ 70362 w 193843"/>
                <a:gd name="connsiteY1" fmla="*/ 524099 h 530311"/>
                <a:gd name="connsiteX2" fmla="*/ 0 w 193843"/>
                <a:gd name="connsiteY2" fmla="*/ 530311 h 530311"/>
                <a:gd name="connsiteX3" fmla="*/ 114481 w 193843"/>
                <a:gd name="connsiteY3" fmla="*/ 16735 h 530311"/>
                <a:gd name="connsiteX4" fmla="*/ 193844 w 193843"/>
                <a:gd name="connsiteY4" fmla="*/ 0 h 530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43" h="530311">
                  <a:moveTo>
                    <a:pt x="193844" y="0"/>
                  </a:moveTo>
                  <a:lnTo>
                    <a:pt x="70362" y="524099"/>
                  </a:lnTo>
                  <a:lnTo>
                    <a:pt x="0" y="530311"/>
                  </a:lnTo>
                  <a:lnTo>
                    <a:pt x="114481" y="16735"/>
                  </a:lnTo>
                  <a:lnTo>
                    <a:pt x="193844" y="0"/>
                  </a:lnTo>
                  <a:close/>
                </a:path>
              </a:pathLst>
            </a:custGeom>
            <a:solidFill>
              <a:srgbClr val="C6C6C6"/>
            </a:solidFill>
            <a:ln w="12671"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16908098-0833-46B5-5EC2-85D66F190256}"/>
                </a:ext>
              </a:extLst>
            </p:cNvPr>
            <p:cNvSpPr/>
            <p:nvPr/>
          </p:nvSpPr>
          <p:spPr>
            <a:xfrm>
              <a:off x="5784906" y="4427161"/>
              <a:ext cx="176324" cy="520493"/>
            </a:xfrm>
            <a:custGeom>
              <a:avLst/>
              <a:gdLst>
                <a:gd name="connsiteX0" fmla="*/ 181419 w 181419"/>
                <a:gd name="connsiteY0" fmla="*/ 0 h 536650"/>
                <a:gd name="connsiteX1" fmla="*/ 65291 w 181419"/>
                <a:gd name="connsiteY1" fmla="*/ 527776 h 536650"/>
                <a:gd name="connsiteX2" fmla="*/ 0 w 181419"/>
                <a:gd name="connsiteY2" fmla="*/ 536650 h 536650"/>
                <a:gd name="connsiteX3" fmla="*/ 124750 w 181419"/>
                <a:gd name="connsiteY3" fmla="*/ 2536 h 536650"/>
                <a:gd name="connsiteX4" fmla="*/ 181419 w 181419"/>
                <a:gd name="connsiteY4" fmla="*/ 0 h 5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419" h="536650">
                  <a:moveTo>
                    <a:pt x="181419" y="0"/>
                  </a:moveTo>
                  <a:lnTo>
                    <a:pt x="65291" y="527776"/>
                  </a:lnTo>
                  <a:lnTo>
                    <a:pt x="0" y="536650"/>
                  </a:lnTo>
                  <a:lnTo>
                    <a:pt x="124750" y="2536"/>
                  </a:lnTo>
                  <a:lnTo>
                    <a:pt x="181419" y="0"/>
                  </a:lnTo>
                  <a:close/>
                </a:path>
              </a:pathLst>
            </a:custGeom>
            <a:solidFill>
              <a:srgbClr val="C6C6C6"/>
            </a:solidFill>
            <a:ln w="12671"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23B11DD3-EA5A-7BB1-A53E-894F97F59B1A}"/>
                </a:ext>
              </a:extLst>
            </p:cNvPr>
            <p:cNvSpPr/>
            <p:nvPr/>
          </p:nvSpPr>
          <p:spPr>
            <a:xfrm>
              <a:off x="5221557" y="4422489"/>
              <a:ext cx="161291" cy="519755"/>
            </a:xfrm>
            <a:custGeom>
              <a:avLst/>
              <a:gdLst>
                <a:gd name="connsiteX0" fmla="*/ 165952 w 165952"/>
                <a:gd name="connsiteY0" fmla="*/ 0 h 535889"/>
                <a:gd name="connsiteX1" fmla="*/ 65164 w 165952"/>
                <a:gd name="connsiteY1" fmla="*/ 527015 h 535889"/>
                <a:gd name="connsiteX2" fmla="*/ 0 w 165952"/>
                <a:gd name="connsiteY2" fmla="*/ 535890 h 535889"/>
                <a:gd name="connsiteX3" fmla="*/ 90646 w 165952"/>
                <a:gd name="connsiteY3" fmla="*/ 3296 h 535889"/>
                <a:gd name="connsiteX4" fmla="*/ 165952 w 165952"/>
                <a:gd name="connsiteY4" fmla="*/ 0 h 535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52" h="535889">
                  <a:moveTo>
                    <a:pt x="165952" y="0"/>
                  </a:moveTo>
                  <a:lnTo>
                    <a:pt x="65164" y="527015"/>
                  </a:lnTo>
                  <a:lnTo>
                    <a:pt x="0" y="535890"/>
                  </a:lnTo>
                  <a:lnTo>
                    <a:pt x="90646" y="3296"/>
                  </a:lnTo>
                  <a:lnTo>
                    <a:pt x="165952" y="0"/>
                  </a:lnTo>
                  <a:close/>
                </a:path>
              </a:pathLst>
            </a:custGeom>
            <a:solidFill>
              <a:srgbClr val="C6C6C6"/>
            </a:solidFill>
            <a:ln w="12671"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EF3B2C6F-4609-E43D-10B3-B75FC1D305B3}"/>
                </a:ext>
              </a:extLst>
            </p:cNvPr>
            <p:cNvSpPr/>
            <p:nvPr/>
          </p:nvSpPr>
          <p:spPr>
            <a:xfrm>
              <a:off x="4665971" y="4435277"/>
              <a:ext cx="116563" cy="497253"/>
            </a:xfrm>
            <a:custGeom>
              <a:avLst/>
              <a:gdLst>
                <a:gd name="connsiteX0" fmla="*/ 119932 w 119932"/>
                <a:gd name="connsiteY0" fmla="*/ 0 h 512689"/>
                <a:gd name="connsiteX1" fmla="*/ 64023 w 119932"/>
                <a:gd name="connsiteY1" fmla="*/ 512689 h 512689"/>
                <a:gd name="connsiteX2" fmla="*/ 0 w 119932"/>
                <a:gd name="connsiteY2" fmla="*/ 512689 h 512689"/>
                <a:gd name="connsiteX3" fmla="*/ 60600 w 119932"/>
                <a:gd name="connsiteY3" fmla="*/ 2662 h 512689"/>
                <a:gd name="connsiteX4" fmla="*/ 119932 w 119932"/>
                <a:gd name="connsiteY4" fmla="*/ 0 h 512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32" h="512689">
                  <a:moveTo>
                    <a:pt x="119932" y="0"/>
                  </a:moveTo>
                  <a:lnTo>
                    <a:pt x="64023" y="512689"/>
                  </a:lnTo>
                  <a:lnTo>
                    <a:pt x="0" y="512689"/>
                  </a:lnTo>
                  <a:lnTo>
                    <a:pt x="60600" y="2662"/>
                  </a:lnTo>
                  <a:lnTo>
                    <a:pt x="119932" y="0"/>
                  </a:lnTo>
                  <a:close/>
                </a:path>
              </a:pathLst>
            </a:custGeom>
            <a:solidFill>
              <a:srgbClr val="C6C6C6"/>
            </a:solidFill>
            <a:ln w="12671"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81986487-71AB-F238-89D7-7B40C1F0F924}"/>
                </a:ext>
              </a:extLst>
            </p:cNvPr>
            <p:cNvSpPr/>
            <p:nvPr/>
          </p:nvSpPr>
          <p:spPr>
            <a:xfrm>
              <a:off x="-6916" y="4313054"/>
              <a:ext cx="9060153" cy="860603"/>
            </a:xfrm>
            <a:custGeom>
              <a:avLst/>
              <a:gdLst>
                <a:gd name="connsiteX0" fmla="*/ 4185158 w 9053422"/>
                <a:gd name="connsiteY0" fmla="*/ 159604 h 860603"/>
                <a:gd name="connsiteX1" fmla="*/ 4225365 w 9053422"/>
                <a:gd name="connsiteY1" fmla="*/ 161571 h 860603"/>
                <a:gd name="connsiteX2" fmla="*/ 4233973 w 9053422"/>
                <a:gd name="connsiteY2" fmla="*/ 605830 h 860603"/>
                <a:gd name="connsiteX3" fmla="*/ 4185158 w 9053422"/>
                <a:gd name="connsiteY3" fmla="*/ 610871 h 860603"/>
                <a:gd name="connsiteX4" fmla="*/ 3682126 w 9053422"/>
                <a:gd name="connsiteY4" fmla="*/ 154562 h 860603"/>
                <a:gd name="connsiteX5" fmla="*/ 3730572 w 9053422"/>
                <a:gd name="connsiteY5" fmla="*/ 156899 h 860603"/>
                <a:gd name="connsiteX6" fmla="*/ 3780002 w 9053422"/>
                <a:gd name="connsiteY6" fmla="*/ 615788 h 860603"/>
                <a:gd name="connsiteX7" fmla="*/ 3727743 w 9053422"/>
                <a:gd name="connsiteY7" fmla="*/ 615788 h 860603"/>
                <a:gd name="connsiteX8" fmla="*/ 2722784 w 9053422"/>
                <a:gd name="connsiteY8" fmla="*/ 149274 h 860603"/>
                <a:gd name="connsiteX9" fmla="*/ 2769019 w 9053422"/>
                <a:gd name="connsiteY9" fmla="*/ 151611 h 860603"/>
                <a:gd name="connsiteX10" fmla="*/ 2870952 w 9053422"/>
                <a:gd name="connsiteY10" fmla="*/ 632018 h 860603"/>
                <a:gd name="connsiteX11" fmla="*/ 2817710 w 9053422"/>
                <a:gd name="connsiteY11" fmla="*/ 624026 h 860603"/>
                <a:gd name="connsiteX12" fmla="*/ 3185240 w 9053422"/>
                <a:gd name="connsiteY12" fmla="*/ 144233 h 860603"/>
                <a:gd name="connsiteX13" fmla="*/ 3246721 w 9053422"/>
                <a:gd name="connsiteY13" fmla="*/ 147185 h 860603"/>
                <a:gd name="connsiteX14" fmla="*/ 3320866 w 9053422"/>
                <a:gd name="connsiteY14" fmla="*/ 626239 h 860603"/>
                <a:gd name="connsiteX15" fmla="*/ 3267501 w 9053422"/>
                <a:gd name="connsiteY15" fmla="*/ 618246 h 860603"/>
                <a:gd name="connsiteX16" fmla="*/ 1737624 w 9053422"/>
                <a:gd name="connsiteY16" fmla="*/ 126158 h 860603"/>
                <a:gd name="connsiteX17" fmla="*/ 1806236 w 9053422"/>
                <a:gd name="connsiteY17" fmla="*/ 131938 h 860603"/>
                <a:gd name="connsiteX18" fmla="*/ 1906202 w 9053422"/>
                <a:gd name="connsiteY18" fmla="*/ 669030 h 860603"/>
                <a:gd name="connsiteX19" fmla="*/ 1829967 w 9053422"/>
                <a:gd name="connsiteY19" fmla="*/ 670505 h 860603"/>
                <a:gd name="connsiteX20" fmla="*/ 1238278 w 9053422"/>
                <a:gd name="connsiteY20" fmla="*/ 124436 h 860603"/>
                <a:gd name="connsiteX21" fmla="*/ 1306645 w 9053422"/>
                <a:gd name="connsiteY21" fmla="*/ 125543 h 860603"/>
                <a:gd name="connsiteX22" fmla="*/ 1414112 w 9053422"/>
                <a:gd name="connsiteY22" fmla="*/ 690302 h 860603"/>
                <a:gd name="connsiteX23" fmla="*/ 1343287 w 9053422"/>
                <a:gd name="connsiteY23" fmla="*/ 694483 h 860603"/>
                <a:gd name="connsiteX24" fmla="*/ 2233647 w 9053422"/>
                <a:gd name="connsiteY24" fmla="*/ 120501 h 860603"/>
                <a:gd name="connsiteX25" fmla="*/ 2301890 w 9053422"/>
                <a:gd name="connsiteY25" fmla="*/ 123329 h 860603"/>
                <a:gd name="connsiteX26" fmla="*/ 2412923 w 9053422"/>
                <a:gd name="connsiteY26" fmla="*/ 643454 h 860603"/>
                <a:gd name="connsiteX27" fmla="*/ 2340746 w 9053422"/>
                <a:gd name="connsiteY27" fmla="*/ 646897 h 860603"/>
                <a:gd name="connsiteX28" fmla="*/ 733032 w 9053422"/>
                <a:gd name="connsiteY28" fmla="*/ 112018 h 860603"/>
                <a:gd name="connsiteX29" fmla="*/ 880954 w 9053422"/>
                <a:gd name="connsiteY29" fmla="*/ 767030 h 860603"/>
                <a:gd name="connsiteX30" fmla="*/ 805948 w 9053422"/>
                <a:gd name="connsiteY30" fmla="*/ 777113 h 860603"/>
                <a:gd name="connsiteX31" fmla="*/ 659010 w 9053422"/>
                <a:gd name="connsiteY31" fmla="*/ 115338 h 860603"/>
                <a:gd name="connsiteX32" fmla="*/ 6510592 w 9053422"/>
                <a:gd name="connsiteY32" fmla="*/ 109435 h 860603"/>
                <a:gd name="connsiteX33" fmla="*/ 6390828 w 9053422"/>
                <a:gd name="connsiteY33" fmla="*/ 617754 h 860603"/>
                <a:gd name="connsiteX34" fmla="*/ 6322584 w 9053422"/>
                <a:gd name="connsiteY34" fmla="*/ 623657 h 860603"/>
                <a:gd name="connsiteX35" fmla="*/ 6433619 w 9053422"/>
                <a:gd name="connsiteY35" fmla="*/ 125666 h 860603"/>
                <a:gd name="connsiteX36" fmla="*/ 4749547 w 9053422"/>
                <a:gd name="connsiteY36" fmla="*/ 106976 h 860603"/>
                <a:gd name="connsiteX37" fmla="*/ 4695322 w 9053422"/>
                <a:gd name="connsiteY37" fmla="*/ 604229 h 860603"/>
                <a:gd name="connsiteX38" fmla="*/ 4633226 w 9053422"/>
                <a:gd name="connsiteY38" fmla="*/ 604229 h 860603"/>
                <a:gd name="connsiteX39" fmla="*/ 4692002 w 9053422"/>
                <a:gd name="connsiteY39" fmla="*/ 109558 h 860603"/>
                <a:gd name="connsiteX40" fmla="*/ 5925790 w 9053422"/>
                <a:gd name="connsiteY40" fmla="*/ 98860 h 860603"/>
                <a:gd name="connsiteX41" fmla="*/ 5813158 w 9053422"/>
                <a:gd name="connsiteY41" fmla="*/ 610746 h 860603"/>
                <a:gd name="connsiteX42" fmla="*/ 5749833 w 9053422"/>
                <a:gd name="connsiteY42" fmla="*/ 619353 h 860603"/>
                <a:gd name="connsiteX43" fmla="*/ 5870826 w 9053422"/>
                <a:gd name="connsiteY43" fmla="*/ 101320 h 860603"/>
                <a:gd name="connsiteX44" fmla="*/ 5348612 w 9053422"/>
                <a:gd name="connsiteY44" fmla="*/ 94065 h 860603"/>
                <a:gd name="connsiteX45" fmla="*/ 5250858 w 9053422"/>
                <a:gd name="connsiteY45" fmla="*/ 605336 h 860603"/>
                <a:gd name="connsiteX46" fmla="*/ 5187656 w 9053422"/>
                <a:gd name="connsiteY46" fmla="*/ 613944 h 860603"/>
                <a:gd name="connsiteX47" fmla="*/ 5275573 w 9053422"/>
                <a:gd name="connsiteY47" fmla="*/ 97385 h 860603"/>
                <a:gd name="connsiteX48" fmla="*/ 7035388 w 9053422"/>
                <a:gd name="connsiteY48" fmla="*/ 82015 h 860603"/>
                <a:gd name="connsiteX49" fmla="*/ 7091335 w 9053422"/>
                <a:gd name="connsiteY49" fmla="*/ 101935 h 860603"/>
                <a:gd name="connsiteX50" fmla="*/ 6973539 w 9053422"/>
                <a:gd name="connsiteY50" fmla="*/ 623657 h 860603"/>
                <a:gd name="connsiteX51" fmla="*/ 6893614 w 9053422"/>
                <a:gd name="connsiteY51" fmla="*/ 623657 h 860603"/>
                <a:gd name="connsiteX52" fmla="*/ 7688064 w 9053422"/>
                <a:gd name="connsiteY52" fmla="*/ 72055 h 860603"/>
                <a:gd name="connsiteX53" fmla="*/ 7563382 w 9053422"/>
                <a:gd name="connsiteY53" fmla="*/ 686613 h 860603"/>
                <a:gd name="connsiteX54" fmla="*/ 7479400 w 9053422"/>
                <a:gd name="connsiteY54" fmla="*/ 682310 h 860603"/>
                <a:gd name="connsiteX55" fmla="*/ 7606788 w 9053422"/>
                <a:gd name="connsiteY55" fmla="*/ 73285 h 860603"/>
                <a:gd name="connsiteX56" fmla="*/ 8342954 w 9053422"/>
                <a:gd name="connsiteY56" fmla="*/ 55086 h 860603"/>
                <a:gd name="connsiteX57" fmla="*/ 8256513 w 9053422"/>
                <a:gd name="connsiteY57" fmla="*/ 668907 h 860603"/>
                <a:gd name="connsiteX58" fmla="*/ 8170071 w 9053422"/>
                <a:gd name="connsiteY58" fmla="*/ 668907 h 860603"/>
                <a:gd name="connsiteX59" fmla="*/ 8258971 w 9053422"/>
                <a:gd name="connsiteY59" fmla="*/ 56561 h 860603"/>
                <a:gd name="connsiteX60" fmla="*/ 9053422 w 9053422"/>
                <a:gd name="connsiteY60" fmla="*/ 1230 h 860603"/>
                <a:gd name="connsiteX61" fmla="*/ 8942757 w 9053422"/>
                <a:gd name="connsiteY61" fmla="*/ 718461 h 860603"/>
                <a:gd name="connsiteX62" fmla="*/ 8840454 w 9053422"/>
                <a:gd name="connsiteY62" fmla="*/ 738011 h 860603"/>
                <a:gd name="connsiteX63" fmla="*/ 8973743 w 9053422"/>
                <a:gd name="connsiteY63" fmla="*/ 20289 h 860603"/>
                <a:gd name="connsiteX64" fmla="*/ 80111 w 9053422"/>
                <a:gd name="connsiteY64" fmla="*/ 0 h 860603"/>
                <a:gd name="connsiteX65" fmla="*/ 234181 w 9053422"/>
                <a:gd name="connsiteY65" fmla="*/ 835027 h 860603"/>
                <a:gd name="connsiteX66" fmla="*/ 118352 w 9053422"/>
                <a:gd name="connsiteY66" fmla="*/ 860603 h 860603"/>
                <a:gd name="connsiteX67" fmla="*/ 0 w 9053422"/>
                <a:gd name="connsiteY67" fmla="*/ 176695 h 860603"/>
                <a:gd name="connsiteX68" fmla="*/ 0 w 9053422"/>
                <a:gd name="connsiteY68" fmla="*/ 2686 h 86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053422" h="860603">
                  <a:moveTo>
                    <a:pt x="4185158" y="159604"/>
                  </a:moveTo>
                  <a:lnTo>
                    <a:pt x="4225365" y="161571"/>
                  </a:lnTo>
                  <a:lnTo>
                    <a:pt x="4233973" y="605830"/>
                  </a:lnTo>
                  <a:lnTo>
                    <a:pt x="4185158" y="610871"/>
                  </a:lnTo>
                  <a:close/>
                  <a:moveTo>
                    <a:pt x="3682126" y="154562"/>
                  </a:moveTo>
                  <a:lnTo>
                    <a:pt x="3730572" y="156899"/>
                  </a:lnTo>
                  <a:lnTo>
                    <a:pt x="3780002" y="615788"/>
                  </a:lnTo>
                  <a:lnTo>
                    <a:pt x="3727743" y="615788"/>
                  </a:lnTo>
                  <a:close/>
                  <a:moveTo>
                    <a:pt x="2722784" y="149274"/>
                  </a:moveTo>
                  <a:lnTo>
                    <a:pt x="2769019" y="151611"/>
                  </a:lnTo>
                  <a:lnTo>
                    <a:pt x="2870952" y="632018"/>
                  </a:lnTo>
                  <a:lnTo>
                    <a:pt x="2817710" y="624026"/>
                  </a:lnTo>
                  <a:close/>
                  <a:moveTo>
                    <a:pt x="3185240" y="144233"/>
                  </a:moveTo>
                  <a:lnTo>
                    <a:pt x="3246721" y="147185"/>
                  </a:lnTo>
                  <a:lnTo>
                    <a:pt x="3320866" y="626239"/>
                  </a:lnTo>
                  <a:lnTo>
                    <a:pt x="3267501" y="618246"/>
                  </a:lnTo>
                  <a:close/>
                  <a:moveTo>
                    <a:pt x="1737624" y="126158"/>
                  </a:moveTo>
                  <a:lnTo>
                    <a:pt x="1806236" y="131938"/>
                  </a:lnTo>
                  <a:lnTo>
                    <a:pt x="1906202" y="669030"/>
                  </a:lnTo>
                  <a:lnTo>
                    <a:pt x="1829967" y="670505"/>
                  </a:lnTo>
                  <a:close/>
                  <a:moveTo>
                    <a:pt x="1238278" y="124436"/>
                  </a:moveTo>
                  <a:lnTo>
                    <a:pt x="1306645" y="125543"/>
                  </a:lnTo>
                  <a:lnTo>
                    <a:pt x="1414112" y="690302"/>
                  </a:lnTo>
                  <a:lnTo>
                    <a:pt x="1343287" y="694483"/>
                  </a:lnTo>
                  <a:close/>
                  <a:moveTo>
                    <a:pt x="2233647" y="120501"/>
                  </a:moveTo>
                  <a:lnTo>
                    <a:pt x="2301890" y="123329"/>
                  </a:lnTo>
                  <a:lnTo>
                    <a:pt x="2412923" y="643454"/>
                  </a:lnTo>
                  <a:lnTo>
                    <a:pt x="2340746" y="646897"/>
                  </a:lnTo>
                  <a:close/>
                  <a:moveTo>
                    <a:pt x="733032" y="112018"/>
                  </a:moveTo>
                  <a:lnTo>
                    <a:pt x="880954" y="767030"/>
                  </a:lnTo>
                  <a:lnTo>
                    <a:pt x="805948" y="777113"/>
                  </a:lnTo>
                  <a:lnTo>
                    <a:pt x="659010" y="115338"/>
                  </a:lnTo>
                  <a:close/>
                  <a:moveTo>
                    <a:pt x="6510592" y="109435"/>
                  </a:moveTo>
                  <a:lnTo>
                    <a:pt x="6390828" y="617754"/>
                  </a:lnTo>
                  <a:lnTo>
                    <a:pt x="6322584" y="623657"/>
                  </a:lnTo>
                  <a:lnTo>
                    <a:pt x="6433619" y="125666"/>
                  </a:lnTo>
                  <a:close/>
                  <a:moveTo>
                    <a:pt x="4749547" y="106976"/>
                  </a:moveTo>
                  <a:lnTo>
                    <a:pt x="4695322" y="604229"/>
                  </a:lnTo>
                  <a:lnTo>
                    <a:pt x="4633226" y="604229"/>
                  </a:lnTo>
                  <a:lnTo>
                    <a:pt x="4692002" y="109558"/>
                  </a:lnTo>
                  <a:close/>
                  <a:moveTo>
                    <a:pt x="5925790" y="98860"/>
                  </a:moveTo>
                  <a:lnTo>
                    <a:pt x="5813158" y="610746"/>
                  </a:lnTo>
                  <a:lnTo>
                    <a:pt x="5749833" y="619353"/>
                  </a:lnTo>
                  <a:lnTo>
                    <a:pt x="5870826" y="101320"/>
                  </a:lnTo>
                  <a:close/>
                  <a:moveTo>
                    <a:pt x="5348612" y="94065"/>
                  </a:moveTo>
                  <a:lnTo>
                    <a:pt x="5250858" y="605336"/>
                  </a:lnTo>
                  <a:lnTo>
                    <a:pt x="5187656" y="613944"/>
                  </a:lnTo>
                  <a:lnTo>
                    <a:pt x="5275573" y="97385"/>
                  </a:lnTo>
                  <a:close/>
                  <a:moveTo>
                    <a:pt x="7035388" y="82015"/>
                  </a:moveTo>
                  <a:lnTo>
                    <a:pt x="7091335" y="101935"/>
                  </a:lnTo>
                  <a:lnTo>
                    <a:pt x="6973539" y="623657"/>
                  </a:lnTo>
                  <a:lnTo>
                    <a:pt x="6893614" y="623657"/>
                  </a:lnTo>
                  <a:close/>
                  <a:moveTo>
                    <a:pt x="7688064" y="72055"/>
                  </a:moveTo>
                  <a:lnTo>
                    <a:pt x="7563382" y="686613"/>
                  </a:lnTo>
                  <a:lnTo>
                    <a:pt x="7479400" y="682310"/>
                  </a:lnTo>
                  <a:lnTo>
                    <a:pt x="7606788" y="73285"/>
                  </a:lnTo>
                  <a:close/>
                  <a:moveTo>
                    <a:pt x="8342954" y="55086"/>
                  </a:moveTo>
                  <a:lnTo>
                    <a:pt x="8256513" y="668907"/>
                  </a:lnTo>
                  <a:lnTo>
                    <a:pt x="8170071" y="668907"/>
                  </a:lnTo>
                  <a:lnTo>
                    <a:pt x="8258971" y="56561"/>
                  </a:lnTo>
                  <a:close/>
                  <a:moveTo>
                    <a:pt x="9053422" y="1230"/>
                  </a:moveTo>
                  <a:lnTo>
                    <a:pt x="8942757" y="718461"/>
                  </a:lnTo>
                  <a:lnTo>
                    <a:pt x="8840454" y="738011"/>
                  </a:lnTo>
                  <a:lnTo>
                    <a:pt x="8973743" y="20289"/>
                  </a:lnTo>
                  <a:close/>
                  <a:moveTo>
                    <a:pt x="80111" y="0"/>
                  </a:moveTo>
                  <a:lnTo>
                    <a:pt x="234181" y="835027"/>
                  </a:lnTo>
                  <a:lnTo>
                    <a:pt x="118352" y="860603"/>
                  </a:lnTo>
                  <a:lnTo>
                    <a:pt x="0" y="176695"/>
                  </a:lnTo>
                  <a:lnTo>
                    <a:pt x="0" y="2686"/>
                  </a:lnTo>
                  <a:close/>
                </a:path>
              </a:pathLst>
            </a:custGeom>
            <a:solidFill>
              <a:srgbClr val="1466A9"/>
            </a:solidFill>
            <a:ln w="12671" cap="flat">
              <a:noFill/>
              <a:prstDash val="solid"/>
              <a:miter/>
            </a:ln>
          </p:spPr>
          <p:txBody>
            <a:bodyPr wrap="square" rtlCol="0" anchor="ctr">
              <a:noAutofit/>
            </a:bodyPr>
            <a:lstStyle/>
            <a:p>
              <a:endParaRPr lang="en-US" sz="1800" dirty="0"/>
            </a:p>
          </p:txBody>
        </p:sp>
        <p:sp>
          <p:nvSpPr>
            <p:cNvPr id="27" name="Freeform: Shape 26">
              <a:extLst>
                <a:ext uri="{FF2B5EF4-FFF2-40B4-BE49-F238E27FC236}">
                  <a16:creationId xmlns:a16="http://schemas.microsoft.com/office/drawing/2014/main" id="{7DCBD79B-5573-5961-EE40-A61953F1227E}"/>
                </a:ext>
              </a:extLst>
            </p:cNvPr>
            <p:cNvSpPr/>
            <p:nvPr/>
          </p:nvSpPr>
          <p:spPr>
            <a:xfrm>
              <a:off x="-6914" y="4079195"/>
              <a:ext cx="9150918" cy="428384"/>
            </a:xfrm>
            <a:custGeom>
              <a:avLst/>
              <a:gdLst>
                <a:gd name="connsiteX0" fmla="*/ 9131888 w 9131888"/>
                <a:gd name="connsiteY0" fmla="*/ 0 h 428384"/>
                <a:gd name="connsiteX1" fmla="*/ 9131888 w 9131888"/>
                <a:gd name="connsiteY1" fmla="*/ 300050 h 428384"/>
                <a:gd name="connsiteX2" fmla="*/ 4544149 w 9131888"/>
                <a:gd name="connsiteY2" fmla="*/ 428384 h 428384"/>
                <a:gd name="connsiteX3" fmla="*/ 0 w 9131888"/>
                <a:gd name="connsiteY3" fmla="*/ 352163 h 428384"/>
                <a:gd name="connsiteX4" fmla="*/ 0 w 9131888"/>
                <a:gd name="connsiteY4" fmla="*/ 96969 h 428384"/>
                <a:gd name="connsiteX5" fmla="*/ 16639 w 9131888"/>
                <a:gd name="connsiteY5" fmla="*/ 101981 h 428384"/>
                <a:gd name="connsiteX6" fmla="*/ 4544149 w 9131888"/>
                <a:gd name="connsiteY6" fmla="*/ 351042 h 428384"/>
                <a:gd name="connsiteX7" fmla="*/ 9120746 w 9131888"/>
                <a:gd name="connsiteY7" fmla="*/ 4496 h 4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1888" h="428384">
                  <a:moveTo>
                    <a:pt x="9131888" y="0"/>
                  </a:moveTo>
                  <a:lnTo>
                    <a:pt x="9131888" y="300050"/>
                  </a:lnTo>
                  <a:lnTo>
                    <a:pt x="4544149" y="428384"/>
                  </a:lnTo>
                  <a:lnTo>
                    <a:pt x="0" y="352163"/>
                  </a:lnTo>
                  <a:lnTo>
                    <a:pt x="0" y="96969"/>
                  </a:lnTo>
                  <a:lnTo>
                    <a:pt x="16639" y="101981"/>
                  </a:lnTo>
                  <a:cubicBezTo>
                    <a:pt x="284120" y="176075"/>
                    <a:pt x="1301410" y="371722"/>
                    <a:pt x="4544149" y="351042"/>
                  </a:cubicBezTo>
                  <a:cubicBezTo>
                    <a:pt x="8036329" y="328771"/>
                    <a:pt x="8947515" y="69073"/>
                    <a:pt x="9120746" y="4496"/>
                  </a:cubicBezTo>
                  <a:close/>
                </a:path>
              </a:pathLst>
            </a:custGeom>
            <a:solidFill>
              <a:srgbClr val="939393"/>
            </a:solidFill>
            <a:ln w="12671" cap="flat">
              <a:noFill/>
              <a:prstDash val="solid"/>
              <a:miter/>
            </a:ln>
          </p:spPr>
          <p:txBody>
            <a:bodyPr wrap="square" rtlCol="0" anchor="ctr">
              <a:noAutofit/>
            </a:bodyPr>
            <a:lstStyle/>
            <a:p>
              <a:endParaRPr lang="en-US" sz="1800"/>
            </a:p>
          </p:txBody>
        </p:sp>
        <p:sp>
          <p:nvSpPr>
            <p:cNvPr id="28" name="Freeform: Shape 27">
              <a:extLst>
                <a:ext uri="{FF2B5EF4-FFF2-40B4-BE49-F238E27FC236}">
                  <a16:creationId xmlns:a16="http://schemas.microsoft.com/office/drawing/2014/main" id="{A542B0C8-D414-B2ED-9E69-46F288D2486C}"/>
                </a:ext>
              </a:extLst>
            </p:cNvPr>
            <p:cNvSpPr/>
            <p:nvPr/>
          </p:nvSpPr>
          <p:spPr>
            <a:xfrm>
              <a:off x="-6914" y="3980416"/>
              <a:ext cx="9150918" cy="482158"/>
            </a:xfrm>
            <a:custGeom>
              <a:avLst/>
              <a:gdLst>
                <a:gd name="connsiteX0" fmla="*/ 9131888 w 9131888"/>
                <a:gd name="connsiteY0" fmla="*/ 0 h 482158"/>
                <a:gd name="connsiteX1" fmla="*/ 9131888 w 9131888"/>
                <a:gd name="connsiteY1" fmla="*/ 354104 h 482158"/>
                <a:gd name="connsiteX2" fmla="*/ 4549805 w 9131888"/>
                <a:gd name="connsiteY2" fmla="*/ 482158 h 482158"/>
                <a:gd name="connsiteX3" fmla="*/ 0 w 9131888"/>
                <a:gd name="connsiteY3" fmla="*/ 405843 h 482158"/>
                <a:gd name="connsiteX4" fmla="*/ 0 w 9131888"/>
                <a:gd name="connsiteY4" fmla="*/ 37440 h 482158"/>
                <a:gd name="connsiteX5" fmla="*/ 22295 w 9131888"/>
                <a:gd name="connsiteY5" fmla="*/ 46852 h 482158"/>
                <a:gd name="connsiteX6" fmla="*/ 4549805 w 9131888"/>
                <a:gd name="connsiteY6" fmla="*/ 404816 h 482158"/>
                <a:gd name="connsiteX7" fmla="*/ 9126402 w 9131888"/>
                <a:gd name="connsiteY7" fmla="*/ 2594 h 48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1888" h="482158">
                  <a:moveTo>
                    <a:pt x="9131888" y="0"/>
                  </a:moveTo>
                  <a:lnTo>
                    <a:pt x="9131888" y="354104"/>
                  </a:lnTo>
                  <a:lnTo>
                    <a:pt x="4549805" y="482158"/>
                  </a:lnTo>
                  <a:lnTo>
                    <a:pt x="0" y="405843"/>
                  </a:lnTo>
                  <a:lnTo>
                    <a:pt x="0" y="37440"/>
                  </a:lnTo>
                  <a:lnTo>
                    <a:pt x="22295" y="46852"/>
                  </a:lnTo>
                  <a:cubicBezTo>
                    <a:pt x="289776" y="150737"/>
                    <a:pt x="1307066" y="425796"/>
                    <a:pt x="4549805" y="404816"/>
                  </a:cubicBezTo>
                  <a:cubicBezTo>
                    <a:pt x="8041984" y="382222"/>
                    <a:pt x="8953170" y="78237"/>
                    <a:pt x="9126402" y="2594"/>
                  </a:cubicBezTo>
                  <a:close/>
                </a:path>
              </a:pathLst>
            </a:custGeom>
            <a:solidFill>
              <a:srgbClr val="0C304A"/>
            </a:solidFill>
            <a:ln w="12671" cap="flat">
              <a:noFill/>
              <a:prstDash val="solid"/>
              <a:miter/>
            </a:ln>
          </p:spPr>
          <p:txBody>
            <a:bodyPr wrap="square" rtlCol="0" anchor="ctr">
              <a:noAutofit/>
            </a:bodyPr>
            <a:lstStyle/>
            <a:p>
              <a:endParaRPr lang="en-US" sz="1800"/>
            </a:p>
          </p:txBody>
        </p:sp>
        <p:sp>
          <p:nvSpPr>
            <p:cNvPr id="29" name="Freeform: Shape 28">
              <a:extLst>
                <a:ext uri="{FF2B5EF4-FFF2-40B4-BE49-F238E27FC236}">
                  <a16:creationId xmlns:a16="http://schemas.microsoft.com/office/drawing/2014/main" id="{7479AA36-C9E9-41FE-824F-53616A3734A1}"/>
                </a:ext>
              </a:extLst>
            </p:cNvPr>
            <p:cNvSpPr/>
            <p:nvPr/>
          </p:nvSpPr>
          <p:spPr>
            <a:xfrm>
              <a:off x="-6914" y="4132297"/>
              <a:ext cx="9150918" cy="421762"/>
            </a:xfrm>
            <a:custGeom>
              <a:avLst/>
              <a:gdLst>
                <a:gd name="connsiteX0" fmla="*/ 9131888 w 9131888"/>
                <a:gd name="connsiteY0" fmla="*/ 0 h 421762"/>
                <a:gd name="connsiteX1" fmla="*/ 9131888 w 9131888"/>
                <a:gd name="connsiteY1" fmla="*/ 375425 h 421762"/>
                <a:gd name="connsiteX2" fmla="*/ 4563330 w 9131888"/>
                <a:gd name="connsiteY2" fmla="*/ 421762 h 421762"/>
                <a:gd name="connsiteX3" fmla="*/ 0 w 9131888"/>
                <a:gd name="connsiteY3" fmla="*/ 421762 h 421762"/>
                <a:gd name="connsiteX4" fmla="*/ 0 w 9131888"/>
                <a:gd name="connsiteY4" fmla="*/ 97779 h 421762"/>
                <a:gd name="connsiteX5" fmla="*/ 6264 w 9131888"/>
                <a:gd name="connsiteY5" fmla="*/ 99575 h 421762"/>
                <a:gd name="connsiteX6" fmla="*/ 4563330 w 9131888"/>
                <a:gd name="connsiteY6" fmla="*/ 343805 h 421762"/>
                <a:gd name="connsiteX7" fmla="*/ 9098329 w 9131888"/>
                <a:gd name="connsiteY7" fmla="*/ 11519 h 42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1888" h="421762">
                  <a:moveTo>
                    <a:pt x="9131888" y="0"/>
                  </a:moveTo>
                  <a:lnTo>
                    <a:pt x="9131888" y="375425"/>
                  </a:lnTo>
                  <a:lnTo>
                    <a:pt x="4563330" y="421762"/>
                  </a:lnTo>
                  <a:lnTo>
                    <a:pt x="0" y="421762"/>
                  </a:lnTo>
                  <a:lnTo>
                    <a:pt x="0" y="97779"/>
                  </a:lnTo>
                  <a:lnTo>
                    <a:pt x="6264" y="99575"/>
                  </a:lnTo>
                  <a:cubicBezTo>
                    <a:pt x="281866" y="172442"/>
                    <a:pt x="1320791" y="364786"/>
                    <a:pt x="4563330" y="343805"/>
                  </a:cubicBezTo>
                  <a:cubicBezTo>
                    <a:pt x="7837047" y="322623"/>
                    <a:pt x="8842643" y="93262"/>
                    <a:pt x="9098329" y="11519"/>
                  </a:cubicBezTo>
                  <a:close/>
                </a:path>
              </a:pathLst>
            </a:custGeom>
            <a:solidFill>
              <a:srgbClr val="939393">
                <a:alpha val="25000"/>
              </a:srgbClr>
            </a:solidFill>
            <a:ln w="12671"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id="{1D3313BB-7768-A8FB-B2FD-9A12B935BA28}"/>
                </a:ext>
              </a:extLst>
            </p:cNvPr>
            <p:cNvSpPr/>
            <p:nvPr/>
          </p:nvSpPr>
          <p:spPr>
            <a:xfrm>
              <a:off x="-6914" y="4201254"/>
              <a:ext cx="9150918" cy="481222"/>
            </a:xfrm>
            <a:custGeom>
              <a:avLst/>
              <a:gdLst>
                <a:gd name="connsiteX0" fmla="*/ 9131888 w 9131888"/>
                <a:gd name="connsiteY0" fmla="*/ 0 h 481222"/>
                <a:gd name="connsiteX1" fmla="*/ 9131888 w 9131888"/>
                <a:gd name="connsiteY1" fmla="*/ 374995 h 481222"/>
                <a:gd name="connsiteX2" fmla="*/ 4579852 w 9131888"/>
                <a:gd name="connsiteY2" fmla="*/ 392275 h 481222"/>
                <a:gd name="connsiteX3" fmla="*/ 0 w 9131888"/>
                <a:gd name="connsiteY3" fmla="*/ 481222 h 481222"/>
                <a:gd name="connsiteX4" fmla="*/ 0 w 9131888"/>
                <a:gd name="connsiteY4" fmla="*/ 81942 h 481222"/>
                <a:gd name="connsiteX5" fmla="*/ 8361 w 9131888"/>
                <a:gd name="connsiteY5" fmla="*/ 84810 h 481222"/>
                <a:gd name="connsiteX6" fmla="*/ 4589754 w 9131888"/>
                <a:gd name="connsiteY6" fmla="*/ 343705 h 481222"/>
                <a:gd name="connsiteX7" fmla="*/ 9098790 w 9131888"/>
                <a:gd name="connsiteY7" fmla="*/ 11430 h 48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1888" h="481222">
                  <a:moveTo>
                    <a:pt x="9131888" y="0"/>
                  </a:moveTo>
                  <a:lnTo>
                    <a:pt x="9131888" y="374995"/>
                  </a:lnTo>
                  <a:lnTo>
                    <a:pt x="4579852" y="392275"/>
                  </a:lnTo>
                  <a:lnTo>
                    <a:pt x="0" y="481222"/>
                  </a:lnTo>
                  <a:lnTo>
                    <a:pt x="0" y="81942"/>
                  </a:lnTo>
                  <a:lnTo>
                    <a:pt x="8361" y="84810"/>
                  </a:lnTo>
                  <a:cubicBezTo>
                    <a:pt x="186845" y="141368"/>
                    <a:pt x="1117781" y="366192"/>
                    <a:pt x="4589754" y="343705"/>
                  </a:cubicBezTo>
                  <a:cubicBezTo>
                    <a:pt x="7844729" y="322625"/>
                    <a:pt x="8844568" y="93199"/>
                    <a:pt x="9098790" y="11430"/>
                  </a:cubicBezTo>
                  <a:close/>
                </a:path>
              </a:pathLst>
            </a:custGeom>
            <a:solidFill>
              <a:srgbClr val="939393">
                <a:alpha val="25000"/>
              </a:srgbClr>
            </a:solidFill>
            <a:ln w="12671" cap="flat">
              <a:noFill/>
              <a:prstDash val="solid"/>
              <a:miter/>
            </a:ln>
          </p:spPr>
          <p:txBody>
            <a:bodyPr wrap="square" rtlCol="0" anchor="ctr">
              <a:noAutofit/>
            </a:bodyPr>
            <a:lstStyle/>
            <a:p>
              <a:endParaRPr lang="en-US" sz="1800"/>
            </a:p>
          </p:txBody>
        </p:sp>
        <p:sp>
          <p:nvSpPr>
            <p:cNvPr id="31" name="Freeform: Shape 30">
              <a:extLst>
                <a:ext uri="{FF2B5EF4-FFF2-40B4-BE49-F238E27FC236}">
                  <a16:creationId xmlns:a16="http://schemas.microsoft.com/office/drawing/2014/main" id="{19DA45A7-34C4-4C7C-4D68-25396678E22D}"/>
                </a:ext>
              </a:extLst>
            </p:cNvPr>
            <p:cNvSpPr/>
            <p:nvPr/>
          </p:nvSpPr>
          <p:spPr>
            <a:xfrm>
              <a:off x="-6914" y="4923848"/>
              <a:ext cx="9150918" cy="593665"/>
            </a:xfrm>
            <a:custGeom>
              <a:avLst/>
              <a:gdLst>
                <a:gd name="connsiteX0" fmla="*/ 4486849 w 9131888"/>
                <a:gd name="connsiteY0" fmla="*/ 569 h 593665"/>
                <a:gd name="connsiteX1" fmla="*/ 9125133 w 9131888"/>
                <a:gd name="connsiteY1" fmla="*/ 711 h 593665"/>
                <a:gd name="connsiteX2" fmla="*/ 9131888 w 9131888"/>
                <a:gd name="connsiteY2" fmla="*/ 679 h 593665"/>
                <a:gd name="connsiteX3" fmla="*/ 9131888 w 9131888"/>
                <a:gd name="connsiteY3" fmla="*/ 444608 h 593665"/>
                <a:gd name="connsiteX4" fmla="*/ 9130087 w 9131888"/>
                <a:gd name="connsiteY4" fmla="*/ 444383 h 593665"/>
                <a:gd name="connsiteX5" fmla="*/ 4473938 w 9131888"/>
                <a:gd name="connsiteY5" fmla="*/ 197922 h 593665"/>
                <a:gd name="connsiteX6" fmla="*/ 19295 w 9131888"/>
                <a:gd name="connsiteY6" fmla="*/ 590120 h 593665"/>
                <a:gd name="connsiteX7" fmla="*/ 0 w 9131888"/>
                <a:gd name="connsiteY7" fmla="*/ 593665 h 593665"/>
                <a:gd name="connsiteX8" fmla="*/ 0 w 9131888"/>
                <a:gd name="connsiteY8" fmla="*/ 192976 h 593665"/>
                <a:gd name="connsiteX9" fmla="*/ 40170 w 9131888"/>
                <a:gd name="connsiteY9" fmla="*/ 189782 h 593665"/>
                <a:gd name="connsiteX10" fmla="*/ 4486849 w 9131888"/>
                <a:gd name="connsiteY10" fmla="*/ 569 h 5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31888" h="593665">
                  <a:moveTo>
                    <a:pt x="4486849" y="569"/>
                  </a:moveTo>
                  <a:cubicBezTo>
                    <a:pt x="6396623" y="12674"/>
                    <a:pt x="8828596" y="2082"/>
                    <a:pt x="9125133" y="711"/>
                  </a:cubicBezTo>
                  <a:lnTo>
                    <a:pt x="9131888" y="679"/>
                  </a:lnTo>
                  <a:lnTo>
                    <a:pt x="9131888" y="444608"/>
                  </a:lnTo>
                  <a:lnTo>
                    <a:pt x="9130087" y="444383"/>
                  </a:lnTo>
                  <a:cubicBezTo>
                    <a:pt x="8881428" y="413617"/>
                    <a:pt x="6818879" y="168411"/>
                    <a:pt x="4473938" y="197922"/>
                  </a:cubicBezTo>
                  <a:cubicBezTo>
                    <a:pt x="2149978" y="227617"/>
                    <a:pt x="416382" y="517990"/>
                    <a:pt x="19295" y="590120"/>
                  </a:cubicBezTo>
                  <a:lnTo>
                    <a:pt x="0" y="593665"/>
                  </a:lnTo>
                  <a:lnTo>
                    <a:pt x="0" y="192976"/>
                  </a:lnTo>
                  <a:lnTo>
                    <a:pt x="40170" y="189782"/>
                  </a:lnTo>
                  <a:cubicBezTo>
                    <a:pt x="540385" y="150292"/>
                    <a:pt x="2698426" y="-10766"/>
                    <a:pt x="4486849" y="569"/>
                  </a:cubicBezTo>
                  <a:close/>
                </a:path>
              </a:pathLst>
            </a:custGeom>
            <a:solidFill>
              <a:srgbClr val="C6C6C6"/>
            </a:solidFill>
            <a:ln w="12671" cap="flat">
              <a:noFill/>
              <a:prstDash val="solid"/>
              <a:miter/>
            </a:ln>
          </p:spPr>
          <p:txBody>
            <a:bodyPr wrap="square" rtlCol="0" anchor="ctr">
              <a:noAutofit/>
            </a:bodyPr>
            <a:lstStyle/>
            <a:p>
              <a:endParaRPr lang="en-US" sz="1800"/>
            </a:p>
          </p:txBody>
        </p:sp>
        <p:sp>
          <p:nvSpPr>
            <p:cNvPr id="32" name="Freeform: Shape 31">
              <a:extLst>
                <a:ext uri="{FF2B5EF4-FFF2-40B4-BE49-F238E27FC236}">
                  <a16:creationId xmlns:a16="http://schemas.microsoft.com/office/drawing/2014/main" id="{6D966388-6E9F-1CA1-A844-03FB0AE1BBAC}"/>
                </a:ext>
              </a:extLst>
            </p:cNvPr>
            <p:cNvSpPr/>
            <p:nvPr/>
          </p:nvSpPr>
          <p:spPr>
            <a:xfrm>
              <a:off x="-6914" y="4865698"/>
              <a:ext cx="9150918" cy="595487"/>
            </a:xfrm>
            <a:custGeom>
              <a:avLst/>
              <a:gdLst>
                <a:gd name="connsiteX0" fmla="*/ 4496070 w 9131888"/>
                <a:gd name="connsiteY0" fmla="*/ 559 h 595487"/>
                <a:gd name="connsiteX1" fmla="*/ 9100379 w 9131888"/>
                <a:gd name="connsiteY1" fmla="*/ 853 h 595487"/>
                <a:gd name="connsiteX2" fmla="*/ 9131888 w 9131888"/>
                <a:gd name="connsiteY2" fmla="*/ 711 h 595487"/>
                <a:gd name="connsiteX3" fmla="*/ 9131888 w 9131888"/>
                <a:gd name="connsiteY3" fmla="*/ 443587 h 595487"/>
                <a:gd name="connsiteX4" fmla="*/ 9110729 w 9131888"/>
                <a:gd name="connsiteY4" fmla="*/ 440995 h 595487"/>
                <a:gd name="connsiteX5" fmla="*/ 4483282 w 9131888"/>
                <a:gd name="connsiteY5" fmla="*/ 198034 h 595487"/>
                <a:gd name="connsiteX6" fmla="*/ 66449 w 9131888"/>
                <a:gd name="connsiteY6" fmla="*/ 583407 h 595487"/>
                <a:gd name="connsiteX7" fmla="*/ 0 w 9131888"/>
                <a:gd name="connsiteY7" fmla="*/ 595487 h 595487"/>
                <a:gd name="connsiteX8" fmla="*/ 0 w 9131888"/>
                <a:gd name="connsiteY8" fmla="*/ 193830 h 595487"/>
                <a:gd name="connsiteX9" fmla="*/ 6226 w 9131888"/>
                <a:gd name="connsiteY9" fmla="*/ 193327 h 595487"/>
                <a:gd name="connsiteX10" fmla="*/ 4496070 w 9131888"/>
                <a:gd name="connsiteY10" fmla="*/ 559 h 59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31888" h="595487">
                  <a:moveTo>
                    <a:pt x="4496070" y="559"/>
                  </a:moveTo>
                  <a:cubicBezTo>
                    <a:pt x="6346164" y="12173"/>
                    <a:pt x="8686329" y="2691"/>
                    <a:pt x="9100379" y="853"/>
                  </a:cubicBezTo>
                  <a:lnTo>
                    <a:pt x="9131888" y="711"/>
                  </a:lnTo>
                  <a:lnTo>
                    <a:pt x="9131888" y="443587"/>
                  </a:lnTo>
                  <a:lnTo>
                    <a:pt x="9110729" y="440995"/>
                  </a:lnTo>
                  <a:cubicBezTo>
                    <a:pt x="8761465" y="398652"/>
                    <a:pt x="6754832" y="169334"/>
                    <a:pt x="4483282" y="198034"/>
                  </a:cubicBezTo>
                  <a:cubicBezTo>
                    <a:pt x="2226758" y="226763"/>
                    <a:pt x="526745" y="501440"/>
                    <a:pt x="66449" y="583407"/>
                  </a:cubicBezTo>
                  <a:lnTo>
                    <a:pt x="0" y="595487"/>
                  </a:lnTo>
                  <a:lnTo>
                    <a:pt x="0" y="193830"/>
                  </a:lnTo>
                  <a:lnTo>
                    <a:pt x="6226" y="193327"/>
                  </a:lnTo>
                  <a:cubicBezTo>
                    <a:pt x="409993" y="160974"/>
                    <a:pt x="2649956" y="-11031"/>
                    <a:pt x="4496070" y="559"/>
                  </a:cubicBezTo>
                  <a:close/>
                </a:path>
              </a:pathLst>
            </a:custGeom>
            <a:solidFill>
              <a:srgbClr val="C6C6C6"/>
            </a:solidFill>
            <a:ln w="12671" cap="flat">
              <a:noFill/>
              <a:prstDash val="solid"/>
              <a:miter/>
            </a:ln>
          </p:spPr>
          <p:txBody>
            <a:bodyPr wrap="square" rtlCol="0" anchor="ctr">
              <a:noAutofit/>
            </a:bodyPr>
            <a:lstStyle/>
            <a:p>
              <a:endParaRPr lang="en-US" sz="1800"/>
            </a:p>
          </p:txBody>
        </p:sp>
        <p:sp>
          <p:nvSpPr>
            <p:cNvPr id="33" name="Freeform: Shape 32">
              <a:extLst>
                <a:ext uri="{FF2B5EF4-FFF2-40B4-BE49-F238E27FC236}">
                  <a16:creationId xmlns:a16="http://schemas.microsoft.com/office/drawing/2014/main" id="{BDE7B2FD-B704-2A30-3F02-C856004C132A}"/>
                </a:ext>
              </a:extLst>
            </p:cNvPr>
            <p:cNvSpPr/>
            <p:nvPr/>
          </p:nvSpPr>
          <p:spPr>
            <a:xfrm>
              <a:off x="-6914" y="4918438"/>
              <a:ext cx="9150918" cy="596703"/>
            </a:xfrm>
            <a:custGeom>
              <a:avLst/>
              <a:gdLst>
                <a:gd name="connsiteX0" fmla="*/ 4506030 w 9131888"/>
                <a:gd name="connsiteY0" fmla="*/ 569 h 596703"/>
                <a:gd name="connsiteX1" fmla="*/ 9110339 w 9131888"/>
                <a:gd name="connsiteY1" fmla="*/ 866 h 596703"/>
                <a:gd name="connsiteX2" fmla="*/ 9131888 w 9131888"/>
                <a:gd name="connsiteY2" fmla="*/ 768 h 596703"/>
                <a:gd name="connsiteX3" fmla="*/ 9131888 w 9131888"/>
                <a:gd name="connsiteY3" fmla="*/ 442376 h 596703"/>
                <a:gd name="connsiteX4" fmla="*/ 9120689 w 9131888"/>
                <a:gd name="connsiteY4" fmla="*/ 441005 h 596703"/>
                <a:gd name="connsiteX5" fmla="*/ 4493242 w 9131888"/>
                <a:gd name="connsiteY5" fmla="*/ 197922 h 596703"/>
                <a:gd name="connsiteX6" fmla="*/ 1082 w 9131888"/>
                <a:gd name="connsiteY6" fmla="*/ 596499 h 596703"/>
                <a:gd name="connsiteX7" fmla="*/ 0 w 9131888"/>
                <a:gd name="connsiteY7" fmla="*/ 596703 h 596703"/>
                <a:gd name="connsiteX8" fmla="*/ 0 w 9131888"/>
                <a:gd name="connsiteY8" fmla="*/ 194521 h 596703"/>
                <a:gd name="connsiteX9" fmla="*/ 16186 w 9131888"/>
                <a:gd name="connsiteY9" fmla="*/ 193214 h 596703"/>
                <a:gd name="connsiteX10" fmla="*/ 4506030 w 9131888"/>
                <a:gd name="connsiteY10" fmla="*/ 569 h 5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31888" h="596703">
                  <a:moveTo>
                    <a:pt x="4506030" y="569"/>
                  </a:moveTo>
                  <a:cubicBezTo>
                    <a:pt x="6356124" y="12296"/>
                    <a:pt x="8696289" y="2722"/>
                    <a:pt x="9110339" y="866"/>
                  </a:cubicBezTo>
                  <a:lnTo>
                    <a:pt x="9131888" y="768"/>
                  </a:lnTo>
                  <a:lnTo>
                    <a:pt x="9131888" y="442376"/>
                  </a:lnTo>
                  <a:lnTo>
                    <a:pt x="9120689" y="441005"/>
                  </a:lnTo>
                  <a:cubicBezTo>
                    <a:pt x="8771425" y="398662"/>
                    <a:pt x="6764792" y="169334"/>
                    <a:pt x="4493242" y="197922"/>
                  </a:cubicBezTo>
                  <a:cubicBezTo>
                    <a:pt x="2086283" y="228231"/>
                    <a:pt x="312510" y="538576"/>
                    <a:pt x="1082" y="596499"/>
                  </a:cubicBezTo>
                  <a:lnTo>
                    <a:pt x="0" y="596703"/>
                  </a:lnTo>
                  <a:lnTo>
                    <a:pt x="0" y="194521"/>
                  </a:lnTo>
                  <a:lnTo>
                    <a:pt x="16186" y="193214"/>
                  </a:lnTo>
                  <a:cubicBezTo>
                    <a:pt x="419953" y="160862"/>
                    <a:pt x="2659916" y="-11131"/>
                    <a:pt x="4506030" y="569"/>
                  </a:cubicBezTo>
                  <a:close/>
                </a:path>
              </a:pathLst>
            </a:custGeom>
            <a:noFill/>
            <a:ln w="12671" cap="flat">
              <a:solidFill>
                <a:srgbClr val="C6C6C6"/>
              </a:solidFill>
              <a:prstDash val="solid"/>
              <a:miter/>
            </a:ln>
          </p:spPr>
          <p:txBody>
            <a:bodyPr wrap="square" rtlCol="0" anchor="ctr">
              <a:noAutofit/>
            </a:bodyPr>
            <a:lstStyle/>
            <a:p>
              <a:endParaRPr lang="en-US" sz="1800"/>
            </a:p>
          </p:txBody>
        </p:sp>
        <p:sp>
          <p:nvSpPr>
            <p:cNvPr id="34" name="Freeform: Shape 33">
              <a:extLst>
                <a:ext uri="{FF2B5EF4-FFF2-40B4-BE49-F238E27FC236}">
                  <a16:creationId xmlns:a16="http://schemas.microsoft.com/office/drawing/2014/main" id="{B1A59CD6-0ABB-659A-58FD-AA94EBA83B54}"/>
                </a:ext>
              </a:extLst>
            </p:cNvPr>
            <p:cNvSpPr/>
            <p:nvPr/>
          </p:nvSpPr>
          <p:spPr>
            <a:xfrm>
              <a:off x="0" y="4954628"/>
              <a:ext cx="9144004" cy="549922"/>
            </a:xfrm>
            <a:custGeom>
              <a:avLst/>
              <a:gdLst>
                <a:gd name="connsiteX0" fmla="*/ 4489431 w 9131888"/>
                <a:gd name="connsiteY0" fmla="*/ 36 h 549922"/>
                <a:gd name="connsiteX1" fmla="*/ 9109743 w 9131888"/>
                <a:gd name="connsiteY1" fmla="*/ 57482 h 549922"/>
                <a:gd name="connsiteX2" fmla="*/ 9131888 w 9131888"/>
                <a:gd name="connsiteY2" fmla="*/ 58081 h 549922"/>
                <a:gd name="connsiteX3" fmla="*/ 9131888 w 9131888"/>
                <a:gd name="connsiteY3" fmla="*/ 399405 h 549922"/>
                <a:gd name="connsiteX4" fmla="*/ 9105503 w 9131888"/>
                <a:gd name="connsiteY4" fmla="*/ 396177 h 549922"/>
                <a:gd name="connsiteX5" fmla="*/ 4480331 w 9131888"/>
                <a:gd name="connsiteY5" fmla="*/ 153369 h 549922"/>
                <a:gd name="connsiteX6" fmla="*/ 63498 w 9131888"/>
                <a:gd name="connsiteY6" fmla="*/ 538382 h 549922"/>
                <a:gd name="connsiteX7" fmla="*/ 0 w 9131888"/>
                <a:gd name="connsiteY7" fmla="*/ 549922 h 549922"/>
                <a:gd name="connsiteX8" fmla="*/ 0 w 9131888"/>
                <a:gd name="connsiteY8" fmla="*/ 251467 h 549922"/>
                <a:gd name="connsiteX9" fmla="*/ 37984 w 9131888"/>
                <a:gd name="connsiteY9" fmla="*/ 247512 h 549922"/>
                <a:gd name="connsiteX10" fmla="*/ 4489431 w 9131888"/>
                <a:gd name="connsiteY10" fmla="*/ 36 h 54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31888" h="549922">
                  <a:moveTo>
                    <a:pt x="4489431" y="36"/>
                  </a:moveTo>
                  <a:cubicBezTo>
                    <a:pt x="7026655" y="4718"/>
                    <a:pt x="8799613" y="49185"/>
                    <a:pt x="9109743" y="57482"/>
                  </a:cubicBezTo>
                  <a:lnTo>
                    <a:pt x="9131888" y="58081"/>
                  </a:lnTo>
                  <a:lnTo>
                    <a:pt x="9131888" y="399405"/>
                  </a:lnTo>
                  <a:lnTo>
                    <a:pt x="9105503" y="396177"/>
                  </a:lnTo>
                  <a:cubicBezTo>
                    <a:pt x="8749883" y="353123"/>
                    <a:pt x="6746995" y="124842"/>
                    <a:pt x="4480331" y="153369"/>
                  </a:cubicBezTo>
                  <a:cubicBezTo>
                    <a:pt x="2223808" y="181889"/>
                    <a:pt x="523794" y="456446"/>
                    <a:pt x="63498" y="538382"/>
                  </a:cubicBezTo>
                  <a:lnTo>
                    <a:pt x="0" y="549922"/>
                  </a:lnTo>
                  <a:lnTo>
                    <a:pt x="0" y="251467"/>
                  </a:lnTo>
                  <a:lnTo>
                    <a:pt x="37984" y="247512"/>
                  </a:lnTo>
                  <a:cubicBezTo>
                    <a:pt x="514186" y="198296"/>
                    <a:pt x="2581181" y="-3094"/>
                    <a:pt x="4489431" y="36"/>
                  </a:cubicBezTo>
                  <a:close/>
                </a:path>
              </a:pathLst>
            </a:custGeom>
            <a:solidFill>
              <a:srgbClr val="FFC97B"/>
            </a:solidFill>
            <a:ln w="12671" cap="flat">
              <a:noFill/>
              <a:prstDash val="solid"/>
              <a:miter/>
            </a:ln>
          </p:spPr>
          <p:txBody>
            <a:bodyPr wrap="square" rtlCol="0" anchor="ctr">
              <a:noAutofit/>
            </a:bodyPr>
            <a:lstStyle/>
            <a:p>
              <a:endParaRPr lang="en-US" sz="1800"/>
            </a:p>
          </p:txBody>
        </p:sp>
        <p:sp>
          <p:nvSpPr>
            <p:cNvPr id="35" name="Freeform: Shape 34">
              <a:extLst>
                <a:ext uri="{FF2B5EF4-FFF2-40B4-BE49-F238E27FC236}">
                  <a16:creationId xmlns:a16="http://schemas.microsoft.com/office/drawing/2014/main" id="{767B29D2-A480-EDB1-A5F5-327E052D99F2}"/>
                </a:ext>
              </a:extLst>
            </p:cNvPr>
            <p:cNvSpPr/>
            <p:nvPr/>
          </p:nvSpPr>
          <p:spPr>
            <a:xfrm>
              <a:off x="-6914" y="3542471"/>
              <a:ext cx="9150918" cy="746115"/>
            </a:xfrm>
            <a:custGeom>
              <a:avLst/>
              <a:gdLst>
                <a:gd name="connsiteX0" fmla="*/ 9131888 w 9131888"/>
                <a:gd name="connsiteY0" fmla="*/ 0 h 746115"/>
                <a:gd name="connsiteX1" fmla="*/ 9131888 w 9131888"/>
                <a:gd name="connsiteY1" fmla="*/ 136690 h 746115"/>
                <a:gd name="connsiteX2" fmla="*/ 9125255 w 9131888"/>
                <a:gd name="connsiteY2" fmla="*/ 138216 h 746115"/>
                <a:gd name="connsiteX3" fmla="*/ 4239575 w 9131888"/>
                <a:gd name="connsiteY3" fmla="*/ 746115 h 746115"/>
                <a:gd name="connsiteX4" fmla="*/ 35274 w 9131888"/>
                <a:gd name="connsiteY4" fmla="*/ 245084 h 746115"/>
                <a:gd name="connsiteX5" fmla="*/ 0 w 9131888"/>
                <a:gd name="connsiteY5" fmla="*/ 232875 h 746115"/>
                <a:gd name="connsiteX6" fmla="*/ 0 w 9131888"/>
                <a:gd name="connsiteY6" fmla="*/ 56829 h 746115"/>
                <a:gd name="connsiteX7" fmla="*/ 74719 w 9131888"/>
                <a:gd name="connsiteY7" fmla="*/ 78594 h 746115"/>
                <a:gd name="connsiteX8" fmla="*/ 4239575 w 9131888"/>
                <a:gd name="connsiteY8" fmla="*/ 700742 h 746115"/>
                <a:gd name="connsiteX9" fmla="*/ 9126191 w 9131888"/>
                <a:gd name="connsiteY9" fmla="*/ 1501 h 7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888" h="746115">
                  <a:moveTo>
                    <a:pt x="9131888" y="0"/>
                  </a:moveTo>
                  <a:lnTo>
                    <a:pt x="9131888" y="136690"/>
                  </a:lnTo>
                  <a:lnTo>
                    <a:pt x="9125255" y="138216"/>
                  </a:lnTo>
                  <a:cubicBezTo>
                    <a:pt x="8829575" y="205760"/>
                    <a:pt x="6396731" y="746115"/>
                    <a:pt x="4239575" y="746115"/>
                  </a:cubicBezTo>
                  <a:cubicBezTo>
                    <a:pt x="2387208" y="746115"/>
                    <a:pt x="684628" y="451513"/>
                    <a:pt x="35274" y="245084"/>
                  </a:cubicBezTo>
                  <a:lnTo>
                    <a:pt x="0" y="232875"/>
                  </a:lnTo>
                  <a:lnTo>
                    <a:pt x="0" y="56829"/>
                  </a:lnTo>
                  <a:lnTo>
                    <a:pt x="74719" y="78594"/>
                  </a:lnTo>
                  <a:cubicBezTo>
                    <a:pt x="593289" y="227233"/>
                    <a:pt x="2451803" y="719965"/>
                    <a:pt x="4239575" y="700742"/>
                  </a:cubicBezTo>
                  <a:cubicBezTo>
                    <a:pt x="6476616" y="676996"/>
                    <a:pt x="8839561" y="76473"/>
                    <a:pt x="9126191" y="1501"/>
                  </a:cubicBezTo>
                  <a:close/>
                </a:path>
              </a:pathLst>
            </a:custGeom>
            <a:solidFill>
              <a:srgbClr val="1466A9"/>
            </a:solidFill>
            <a:ln w="12671" cap="flat">
              <a:noFill/>
              <a:prstDash val="solid"/>
              <a:miter/>
            </a:ln>
          </p:spPr>
          <p:txBody>
            <a:bodyPr wrap="square" rtlCol="0" anchor="ctr">
              <a:noAutofit/>
            </a:bodyPr>
            <a:lstStyle/>
            <a:p>
              <a:endParaRPr lang="en-US" sz="1800"/>
            </a:p>
          </p:txBody>
        </p:sp>
        <p:sp>
          <p:nvSpPr>
            <p:cNvPr id="36" name="Freeform: Shape 35">
              <a:extLst>
                <a:ext uri="{FF2B5EF4-FFF2-40B4-BE49-F238E27FC236}">
                  <a16:creationId xmlns:a16="http://schemas.microsoft.com/office/drawing/2014/main" id="{2B6DE277-9DB1-F8BB-3556-083433303C06}"/>
                </a:ext>
              </a:extLst>
            </p:cNvPr>
            <p:cNvSpPr/>
            <p:nvPr/>
          </p:nvSpPr>
          <p:spPr>
            <a:xfrm>
              <a:off x="-6914" y="4795778"/>
              <a:ext cx="9150918" cy="324930"/>
            </a:xfrm>
            <a:custGeom>
              <a:avLst/>
              <a:gdLst>
                <a:gd name="connsiteX0" fmla="*/ 8812476 w 9131888"/>
                <a:gd name="connsiteY0" fmla="*/ 29 h 324930"/>
                <a:gd name="connsiteX1" fmla="*/ 8990384 w 9131888"/>
                <a:gd name="connsiteY1" fmla="*/ 390 h 324930"/>
                <a:gd name="connsiteX2" fmla="*/ 9131888 w 9131888"/>
                <a:gd name="connsiteY2" fmla="*/ 1119 h 324930"/>
                <a:gd name="connsiteX3" fmla="*/ 9131888 w 9131888"/>
                <a:gd name="connsiteY3" fmla="*/ 94456 h 324930"/>
                <a:gd name="connsiteX4" fmla="*/ 4291192 w 9131888"/>
                <a:gd name="connsiteY4" fmla="*/ 123106 h 324930"/>
                <a:gd name="connsiteX5" fmla="*/ 0 w 9131888"/>
                <a:gd name="connsiteY5" fmla="*/ 324930 h 324930"/>
                <a:gd name="connsiteX6" fmla="*/ 0 w 9131888"/>
                <a:gd name="connsiteY6" fmla="*/ 178692 h 324930"/>
                <a:gd name="connsiteX7" fmla="*/ 23447 w 9131888"/>
                <a:gd name="connsiteY7" fmla="*/ 177524 h 324930"/>
                <a:gd name="connsiteX8" fmla="*/ 4291192 w 9131888"/>
                <a:gd name="connsiteY8" fmla="*/ 21294 h 324930"/>
                <a:gd name="connsiteX9" fmla="*/ 8812476 w 9131888"/>
                <a:gd name="connsiteY9" fmla="*/ 29 h 32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888" h="324930">
                  <a:moveTo>
                    <a:pt x="8812476" y="29"/>
                  </a:moveTo>
                  <a:cubicBezTo>
                    <a:pt x="8875274" y="81"/>
                    <a:pt x="8934705" y="199"/>
                    <a:pt x="8990384" y="390"/>
                  </a:cubicBezTo>
                  <a:lnTo>
                    <a:pt x="9131888" y="1119"/>
                  </a:lnTo>
                  <a:lnTo>
                    <a:pt x="9131888" y="94456"/>
                  </a:lnTo>
                  <a:lnTo>
                    <a:pt x="4291192" y="123106"/>
                  </a:lnTo>
                  <a:lnTo>
                    <a:pt x="0" y="324930"/>
                  </a:lnTo>
                  <a:lnTo>
                    <a:pt x="0" y="178692"/>
                  </a:lnTo>
                  <a:lnTo>
                    <a:pt x="23447" y="177524"/>
                  </a:lnTo>
                  <a:cubicBezTo>
                    <a:pt x="372747" y="160165"/>
                    <a:pt x="3201210" y="21294"/>
                    <a:pt x="4291192" y="21294"/>
                  </a:cubicBezTo>
                  <a:cubicBezTo>
                    <a:pt x="5295140" y="21294"/>
                    <a:pt x="7640256" y="-924"/>
                    <a:pt x="8812476" y="29"/>
                  </a:cubicBezTo>
                  <a:close/>
                </a:path>
              </a:pathLst>
            </a:custGeom>
            <a:solidFill>
              <a:srgbClr val="1466A9"/>
            </a:solidFill>
            <a:ln w="12671" cap="flat">
              <a:noFill/>
              <a:prstDash val="solid"/>
              <a:miter/>
            </a:ln>
          </p:spPr>
          <p:txBody>
            <a:bodyPr wrap="square" rtlCol="0" anchor="ctr">
              <a:noAutofit/>
            </a:bodyPr>
            <a:lstStyle/>
            <a:p>
              <a:endParaRPr lang="en-US" sz="1800"/>
            </a:p>
          </p:txBody>
        </p:sp>
        <p:sp>
          <p:nvSpPr>
            <p:cNvPr id="37" name="Freeform: Shape 36">
              <a:extLst>
                <a:ext uri="{FF2B5EF4-FFF2-40B4-BE49-F238E27FC236}">
                  <a16:creationId xmlns:a16="http://schemas.microsoft.com/office/drawing/2014/main" id="{5C7EC8A7-AA79-0B38-670A-3AE5F65F9A91}"/>
                </a:ext>
              </a:extLst>
            </p:cNvPr>
            <p:cNvSpPr/>
            <p:nvPr/>
          </p:nvSpPr>
          <p:spPr>
            <a:xfrm>
              <a:off x="-6914" y="4740814"/>
              <a:ext cx="9150918" cy="318974"/>
            </a:xfrm>
            <a:custGeom>
              <a:avLst/>
              <a:gdLst>
                <a:gd name="connsiteX0" fmla="*/ 8807650 w 9131888"/>
                <a:gd name="connsiteY0" fmla="*/ 29 h 318974"/>
                <a:gd name="connsiteX1" fmla="*/ 8988052 w 9131888"/>
                <a:gd name="connsiteY1" fmla="*/ 390 h 318974"/>
                <a:gd name="connsiteX2" fmla="*/ 9131888 w 9131888"/>
                <a:gd name="connsiteY2" fmla="*/ 1120 h 318974"/>
                <a:gd name="connsiteX3" fmla="*/ 9131888 w 9131888"/>
                <a:gd name="connsiteY3" fmla="*/ 148269 h 318974"/>
                <a:gd name="connsiteX4" fmla="*/ 4222482 w 9131888"/>
                <a:gd name="connsiteY4" fmla="*/ 123106 h 318974"/>
                <a:gd name="connsiteX5" fmla="*/ 0 w 9131888"/>
                <a:gd name="connsiteY5" fmla="*/ 318974 h 318974"/>
                <a:gd name="connsiteX6" fmla="*/ 0 w 9131888"/>
                <a:gd name="connsiteY6" fmla="*/ 172554 h 318974"/>
                <a:gd name="connsiteX7" fmla="*/ 62725 w 9131888"/>
                <a:gd name="connsiteY7" fmla="*/ 169530 h 318974"/>
                <a:gd name="connsiteX8" fmla="*/ 4222975 w 9131888"/>
                <a:gd name="connsiteY8" fmla="*/ 21294 h 318974"/>
                <a:gd name="connsiteX9" fmla="*/ 8807650 w 9131888"/>
                <a:gd name="connsiteY9" fmla="*/ 29 h 31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888" h="318974">
                  <a:moveTo>
                    <a:pt x="8807650" y="29"/>
                  </a:moveTo>
                  <a:cubicBezTo>
                    <a:pt x="8871328" y="81"/>
                    <a:pt x="8931593" y="198"/>
                    <a:pt x="8988052" y="390"/>
                  </a:cubicBezTo>
                  <a:lnTo>
                    <a:pt x="9131888" y="1120"/>
                  </a:lnTo>
                  <a:lnTo>
                    <a:pt x="9131888" y="148269"/>
                  </a:lnTo>
                  <a:lnTo>
                    <a:pt x="4222482" y="123106"/>
                  </a:lnTo>
                  <a:lnTo>
                    <a:pt x="0" y="318974"/>
                  </a:lnTo>
                  <a:lnTo>
                    <a:pt x="0" y="172554"/>
                  </a:lnTo>
                  <a:lnTo>
                    <a:pt x="62725" y="169530"/>
                  </a:lnTo>
                  <a:cubicBezTo>
                    <a:pt x="783124" y="134912"/>
                    <a:pt x="3223631" y="21294"/>
                    <a:pt x="4222975" y="21294"/>
                  </a:cubicBezTo>
                  <a:cubicBezTo>
                    <a:pt x="5240998" y="21294"/>
                    <a:pt x="7618995" y="-924"/>
                    <a:pt x="8807650" y="29"/>
                  </a:cubicBezTo>
                  <a:close/>
                </a:path>
              </a:pathLst>
            </a:custGeom>
            <a:solidFill>
              <a:srgbClr val="C6C6C6">
                <a:alpha val="21000"/>
              </a:srgbClr>
            </a:solidFill>
            <a:ln w="12671" cap="flat">
              <a:noFill/>
              <a:prstDash val="solid"/>
              <a:miter/>
            </a:ln>
          </p:spPr>
          <p:txBody>
            <a:bodyPr wrap="square" rtlCol="0" anchor="ctr">
              <a:noAutofit/>
            </a:bodyPr>
            <a:lstStyle/>
            <a:p>
              <a:endParaRPr lang="en-US" sz="1800"/>
            </a:p>
          </p:txBody>
        </p:sp>
        <p:sp>
          <p:nvSpPr>
            <p:cNvPr id="38" name="Freeform: Shape 37">
              <a:extLst>
                <a:ext uri="{FF2B5EF4-FFF2-40B4-BE49-F238E27FC236}">
                  <a16:creationId xmlns:a16="http://schemas.microsoft.com/office/drawing/2014/main" id="{F5447962-7F03-05D6-5EF3-BC626588DDD7}"/>
                </a:ext>
              </a:extLst>
            </p:cNvPr>
            <p:cNvSpPr/>
            <p:nvPr/>
          </p:nvSpPr>
          <p:spPr>
            <a:xfrm>
              <a:off x="-6914" y="4694336"/>
              <a:ext cx="9150918" cy="368108"/>
            </a:xfrm>
            <a:custGeom>
              <a:avLst/>
              <a:gdLst>
                <a:gd name="connsiteX0" fmla="*/ 8810970 w 9131888"/>
                <a:gd name="connsiteY0" fmla="*/ 29 h 368108"/>
                <a:gd name="connsiteX1" fmla="*/ 8989973 w 9131888"/>
                <a:gd name="connsiteY1" fmla="*/ 390 h 368108"/>
                <a:gd name="connsiteX2" fmla="*/ 9131888 w 9131888"/>
                <a:gd name="connsiteY2" fmla="*/ 1116 h 368108"/>
                <a:gd name="connsiteX3" fmla="*/ 9131888 w 9131888"/>
                <a:gd name="connsiteY3" fmla="*/ 148260 h 368108"/>
                <a:gd name="connsiteX4" fmla="*/ 4261856 w 9131888"/>
                <a:gd name="connsiteY4" fmla="*/ 122859 h 368108"/>
                <a:gd name="connsiteX5" fmla="*/ 0 w 9131888"/>
                <a:gd name="connsiteY5" fmla="*/ 368108 h 368108"/>
                <a:gd name="connsiteX6" fmla="*/ 0 w 9131888"/>
                <a:gd name="connsiteY6" fmla="*/ 176094 h 368108"/>
                <a:gd name="connsiteX7" fmla="*/ 11816 w 9131888"/>
                <a:gd name="connsiteY7" fmla="*/ 175512 h 368108"/>
                <a:gd name="connsiteX8" fmla="*/ 4262222 w 9131888"/>
                <a:gd name="connsiteY8" fmla="*/ 21294 h 368108"/>
                <a:gd name="connsiteX9" fmla="*/ 8810970 w 9131888"/>
                <a:gd name="connsiteY9" fmla="*/ 29 h 36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888" h="368108">
                  <a:moveTo>
                    <a:pt x="8810970" y="29"/>
                  </a:moveTo>
                  <a:cubicBezTo>
                    <a:pt x="8874154" y="81"/>
                    <a:pt x="8933951" y="199"/>
                    <a:pt x="8989973" y="390"/>
                  </a:cubicBezTo>
                  <a:lnTo>
                    <a:pt x="9131888" y="1116"/>
                  </a:lnTo>
                  <a:lnTo>
                    <a:pt x="9131888" y="148260"/>
                  </a:lnTo>
                  <a:lnTo>
                    <a:pt x="4261856" y="122859"/>
                  </a:lnTo>
                  <a:lnTo>
                    <a:pt x="0" y="368108"/>
                  </a:lnTo>
                  <a:lnTo>
                    <a:pt x="0" y="176094"/>
                  </a:lnTo>
                  <a:lnTo>
                    <a:pt x="11816" y="175512"/>
                  </a:lnTo>
                  <a:cubicBezTo>
                    <a:pt x="507709" y="151162"/>
                    <a:pt x="3202163" y="21294"/>
                    <a:pt x="4262222" y="21294"/>
                  </a:cubicBezTo>
                  <a:cubicBezTo>
                    <a:pt x="5272170" y="21294"/>
                    <a:pt x="7631539" y="-924"/>
                    <a:pt x="8810970" y="29"/>
                  </a:cubicBezTo>
                  <a:close/>
                </a:path>
              </a:pathLst>
            </a:custGeom>
            <a:solidFill>
              <a:srgbClr val="C6C6C6">
                <a:alpha val="21000"/>
              </a:srgbClr>
            </a:solidFill>
            <a:ln w="12671" cap="flat">
              <a:noFill/>
              <a:prstDash val="solid"/>
              <a:miter/>
            </a:ln>
          </p:spPr>
          <p:txBody>
            <a:bodyPr wrap="square" rtlCol="0" anchor="ctr">
              <a:noAutofit/>
            </a:bodyPr>
            <a:lstStyle/>
            <a:p>
              <a:endParaRPr lang="en-US" sz="1800"/>
            </a:p>
          </p:txBody>
        </p:sp>
        <p:sp>
          <p:nvSpPr>
            <p:cNvPr id="39" name="Freeform: Shape 38">
              <a:extLst>
                <a:ext uri="{FF2B5EF4-FFF2-40B4-BE49-F238E27FC236}">
                  <a16:creationId xmlns:a16="http://schemas.microsoft.com/office/drawing/2014/main" id="{E15F3859-7633-0614-7A4A-FB88915CE963}"/>
                </a:ext>
              </a:extLst>
            </p:cNvPr>
            <p:cNvSpPr/>
            <p:nvPr/>
          </p:nvSpPr>
          <p:spPr>
            <a:xfrm>
              <a:off x="-6914" y="4641882"/>
              <a:ext cx="9150918" cy="377923"/>
            </a:xfrm>
            <a:custGeom>
              <a:avLst/>
              <a:gdLst>
                <a:gd name="connsiteX0" fmla="*/ 7947607 w 9131888"/>
                <a:gd name="connsiteY0" fmla="*/ 9 h 377923"/>
                <a:gd name="connsiteX1" fmla="*/ 8187267 w 9131888"/>
                <a:gd name="connsiteY1" fmla="*/ 35 h 377923"/>
                <a:gd name="connsiteX2" fmla="*/ 9088167 w 9131888"/>
                <a:gd name="connsiteY2" fmla="*/ 2823 h 377923"/>
                <a:gd name="connsiteX3" fmla="*/ 9131888 w 9131888"/>
                <a:gd name="connsiteY3" fmla="*/ 3225 h 377923"/>
                <a:gd name="connsiteX4" fmla="*/ 9131888 w 9131888"/>
                <a:gd name="connsiteY4" fmla="*/ 225044 h 377923"/>
                <a:gd name="connsiteX5" fmla="*/ 4221377 w 9131888"/>
                <a:gd name="connsiteY5" fmla="*/ 233227 h 377923"/>
                <a:gd name="connsiteX6" fmla="*/ 0 w 9131888"/>
                <a:gd name="connsiteY6" fmla="*/ 377923 h 377923"/>
                <a:gd name="connsiteX7" fmla="*/ 0 w 9131888"/>
                <a:gd name="connsiteY7" fmla="*/ 148422 h 377923"/>
                <a:gd name="connsiteX8" fmla="*/ 18651 w 9131888"/>
                <a:gd name="connsiteY8" fmla="*/ 147577 h 377923"/>
                <a:gd name="connsiteX9" fmla="*/ 4243140 w 9131888"/>
                <a:gd name="connsiteY9" fmla="*/ 6364 h 377923"/>
                <a:gd name="connsiteX10" fmla="*/ 7947607 w 9131888"/>
                <a:gd name="connsiteY10" fmla="*/ 9 h 37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31888" h="377923">
                  <a:moveTo>
                    <a:pt x="7947607" y="9"/>
                  </a:moveTo>
                  <a:cubicBezTo>
                    <a:pt x="8029525" y="-9"/>
                    <a:pt x="8109537" y="-2"/>
                    <a:pt x="8187267" y="35"/>
                  </a:cubicBezTo>
                  <a:cubicBezTo>
                    <a:pt x="8550005" y="207"/>
                    <a:pt x="8863040" y="1017"/>
                    <a:pt x="9088167" y="2823"/>
                  </a:cubicBezTo>
                  <a:lnTo>
                    <a:pt x="9131888" y="3225"/>
                  </a:lnTo>
                  <a:lnTo>
                    <a:pt x="9131888" y="225044"/>
                  </a:lnTo>
                  <a:lnTo>
                    <a:pt x="4221377" y="233227"/>
                  </a:lnTo>
                  <a:lnTo>
                    <a:pt x="0" y="377923"/>
                  </a:lnTo>
                  <a:lnTo>
                    <a:pt x="0" y="148422"/>
                  </a:lnTo>
                  <a:lnTo>
                    <a:pt x="18651" y="147577"/>
                  </a:lnTo>
                  <a:cubicBezTo>
                    <a:pt x="644338" y="119334"/>
                    <a:pt x="3211560" y="6364"/>
                    <a:pt x="4243140" y="6364"/>
                  </a:cubicBezTo>
                  <a:cubicBezTo>
                    <a:pt x="5061109" y="6364"/>
                    <a:pt x="6718830" y="285"/>
                    <a:pt x="7947607" y="9"/>
                  </a:cubicBezTo>
                  <a:close/>
                </a:path>
              </a:pathLst>
            </a:custGeom>
            <a:solidFill>
              <a:srgbClr val="C6C6C6">
                <a:alpha val="21000"/>
              </a:srgbClr>
            </a:solidFill>
            <a:ln w="12671" cap="flat">
              <a:noFill/>
              <a:prstDash val="solid"/>
              <a:miter/>
            </a:ln>
          </p:spPr>
          <p:txBody>
            <a:bodyPr wrap="square" rtlCol="0" anchor="ctr">
              <a:noAutofit/>
            </a:bodyPr>
            <a:lstStyle/>
            <a:p>
              <a:endParaRPr lang="en-US" sz="1800"/>
            </a:p>
          </p:txBody>
        </p:sp>
        <p:sp>
          <p:nvSpPr>
            <p:cNvPr id="40" name="Freeform: Shape 39">
              <a:extLst>
                <a:ext uri="{FF2B5EF4-FFF2-40B4-BE49-F238E27FC236}">
                  <a16:creationId xmlns:a16="http://schemas.microsoft.com/office/drawing/2014/main" id="{F097A2EF-21C3-CE65-C3E6-26DDD5E6E2BA}"/>
                </a:ext>
              </a:extLst>
            </p:cNvPr>
            <p:cNvSpPr/>
            <p:nvPr/>
          </p:nvSpPr>
          <p:spPr>
            <a:xfrm>
              <a:off x="-6914" y="4126272"/>
              <a:ext cx="9150918" cy="398523"/>
            </a:xfrm>
            <a:custGeom>
              <a:avLst/>
              <a:gdLst>
                <a:gd name="connsiteX0" fmla="*/ 9131888 w 9131888"/>
                <a:gd name="connsiteY0" fmla="*/ 0 h 398523"/>
                <a:gd name="connsiteX1" fmla="*/ 9131888 w 9131888"/>
                <a:gd name="connsiteY1" fmla="*/ 208839 h 398523"/>
                <a:gd name="connsiteX2" fmla="*/ 9116126 w 9131888"/>
                <a:gd name="connsiteY2" fmla="*/ 209588 h 398523"/>
                <a:gd name="connsiteX3" fmla="*/ 4209695 w 9131888"/>
                <a:gd name="connsiteY3" fmla="*/ 398523 h 398523"/>
                <a:gd name="connsiteX4" fmla="*/ 17848 w 9131888"/>
                <a:gd name="connsiteY4" fmla="*/ 264959 h 398523"/>
                <a:gd name="connsiteX5" fmla="*/ 0 w 9131888"/>
                <a:gd name="connsiteY5" fmla="*/ 263621 h 398523"/>
                <a:gd name="connsiteX6" fmla="*/ 0 w 9131888"/>
                <a:gd name="connsiteY6" fmla="*/ 93809 h 398523"/>
                <a:gd name="connsiteX7" fmla="*/ 56315 w 9131888"/>
                <a:gd name="connsiteY7" fmla="*/ 103833 h 398523"/>
                <a:gd name="connsiteX8" fmla="*/ 4224450 w 9131888"/>
                <a:gd name="connsiteY8" fmla="*/ 330894 h 398523"/>
                <a:gd name="connsiteX9" fmla="*/ 9123369 w 9131888"/>
                <a:gd name="connsiteY9" fmla="*/ 2154 h 39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1888" h="398523">
                  <a:moveTo>
                    <a:pt x="9131888" y="0"/>
                  </a:moveTo>
                  <a:lnTo>
                    <a:pt x="9131888" y="208839"/>
                  </a:lnTo>
                  <a:lnTo>
                    <a:pt x="9116126" y="209588"/>
                  </a:lnTo>
                  <a:cubicBezTo>
                    <a:pt x="8673915" y="230581"/>
                    <a:pt x="5108154" y="398523"/>
                    <a:pt x="4209695" y="398523"/>
                  </a:cubicBezTo>
                  <a:cubicBezTo>
                    <a:pt x="1981599" y="398523"/>
                    <a:pt x="382747" y="291672"/>
                    <a:pt x="17848" y="264959"/>
                  </a:cubicBezTo>
                  <a:lnTo>
                    <a:pt x="0" y="263621"/>
                  </a:lnTo>
                  <a:lnTo>
                    <a:pt x="0" y="93809"/>
                  </a:lnTo>
                  <a:lnTo>
                    <a:pt x="56315" y="103833"/>
                  </a:lnTo>
                  <a:cubicBezTo>
                    <a:pt x="455852" y="171957"/>
                    <a:pt x="1752984" y="351675"/>
                    <a:pt x="4224450" y="330894"/>
                  </a:cubicBezTo>
                  <a:cubicBezTo>
                    <a:pt x="7666492" y="301846"/>
                    <a:pt x="8875019" y="61729"/>
                    <a:pt x="9123369" y="2154"/>
                  </a:cubicBezTo>
                  <a:close/>
                </a:path>
              </a:pathLst>
            </a:custGeom>
            <a:solidFill>
              <a:srgbClr val="1466A9"/>
            </a:solidFill>
            <a:ln w="12671" cap="flat">
              <a:noFill/>
              <a:prstDash val="solid"/>
              <a:miter/>
            </a:ln>
          </p:spPr>
          <p:txBody>
            <a:bodyPr wrap="square" rtlCol="0" anchor="ctr">
              <a:noAutofit/>
            </a:bodyPr>
            <a:lstStyle/>
            <a:p>
              <a:endParaRPr lang="en-US" sz="1800"/>
            </a:p>
          </p:txBody>
        </p:sp>
        <p:sp>
          <p:nvSpPr>
            <p:cNvPr id="41" name="Freeform: Shape 40">
              <a:extLst>
                <a:ext uri="{FF2B5EF4-FFF2-40B4-BE49-F238E27FC236}">
                  <a16:creationId xmlns:a16="http://schemas.microsoft.com/office/drawing/2014/main" id="{C45CC365-7842-B3FB-2632-E7A20A2DE14E}"/>
                </a:ext>
              </a:extLst>
            </p:cNvPr>
            <p:cNvSpPr/>
            <p:nvPr/>
          </p:nvSpPr>
          <p:spPr>
            <a:xfrm>
              <a:off x="-7446" y="5095331"/>
              <a:ext cx="913326" cy="369553"/>
            </a:xfrm>
            <a:custGeom>
              <a:avLst/>
              <a:gdLst>
                <a:gd name="connsiteX0" fmla="*/ 923007 w 923007"/>
                <a:gd name="connsiteY0" fmla="*/ 0 h 369553"/>
                <a:gd name="connsiteX1" fmla="*/ 923007 w 923007"/>
                <a:gd name="connsiteY1" fmla="*/ 221207 h 369553"/>
                <a:gd name="connsiteX2" fmla="*/ 0 w 923007"/>
                <a:gd name="connsiteY2" fmla="*/ 369553 h 369553"/>
                <a:gd name="connsiteX3" fmla="*/ 0 w 923007"/>
                <a:gd name="connsiteY3" fmla="*/ 69875 h 369553"/>
              </a:gdLst>
              <a:ahLst/>
              <a:cxnLst>
                <a:cxn ang="0">
                  <a:pos x="connsiteX0" y="connsiteY0"/>
                </a:cxn>
                <a:cxn ang="0">
                  <a:pos x="connsiteX1" y="connsiteY1"/>
                </a:cxn>
                <a:cxn ang="0">
                  <a:pos x="connsiteX2" y="connsiteY2"/>
                </a:cxn>
                <a:cxn ang="0">
                  <a:pos x="connsiteX3" y="connsiteY3"/>
                </a:cxn>
              </a:cxnLst>
              <a:rect l="l" t="t" r="r" b="b"/>
              <a:pathLst>
                <a:path w="923007" h="369553">
                  <a:moveTo>
                    <a:pt x="923007" y="0"/>
                  </a:moveTo>
                  <a:lnTo>
                    <a:pt x="923007" y="221207"/>
                  </a:lnTo>
                  <a:lnTo>
                    <a:pt x="0" y="369553"/>
                  </a:lnTo>
                  <a:lnTo>
                    <a:pt x="0" y="69875"/>
                  </a:lnTo>
                  <a:close/>
                </a:path>
              </a:pathLst>
            </a:custGeom>
            <a:solidFill>
              <a:srgbClr val="00303A"/>
            </a:solidFill>
            <a:ln w="12671" cap="flat">
              <a:noFill/>
              <a:prstDash val="solid"/>
              <a:miter/>
            </a:ln>
          </p:spPr>
          <p:txBody>
            <a:bodyPr wrap="square" rtlCol="0" anchor="ctr">
              <a:noAutofit/>
            </a:bodyPr>
            <a:lstStyle/>
            <a:p>
              <a:endParaRPr lang="en-US" sz="1800"/>
            </a:p>
          </p:txBody>
        </p:sp>
        <p:sp>
          <p:nvSpPr>
            <p:cNvPr id="42" name="Freeform: Shape 41">
              <a:extLst>
                <a:ext uri="{FF2B5EF4-FFF2-40B4-BE49-F238E27FC236}">
                  <a16:creationId xmlns:a16="http://schemas.microsoft.com/office/drawing/2014/main" id="{105B3652-9212-6854-DB45-8BA52777E746}"/>
                </a:ext>
              </a:extLst>
            </p:cNvPr>
            <p:cNvSpPr/>
            <p:nvPr/>
          </p:nvSpPr>
          <p:spPr>
            <a:xfrm>
              <a:off x="8145991" y="5021432"/>
              <a:ext cx="998013" cy="323937"/>
            </a:xfrm>
            <a:custGeom>
              <a:avLst/>
              <a:gdLst>
                <a:gd name="connsiteX0" fmla="*/ 0 w 995938"/>
                <a:gd name="connsiteY0" fmla="*/ 0 h 323937"/>
                <a:gd name="connsiteX1" fmla="*/ 995938 w 995938"/>
                <a:gd name="connsiteY1" fmla="*/ 62217 h 323937"/>
                <a:gd name="connsiteX2" fmla="*/ 995938 w 995938"/>
                <a:gd name="connsiteY2" fmla="*/ 323937 h 323937"/>
                <a:gd name="connsiteX3" fmla="*/ 0 w 995938"/>
                <a:gd name="connsiteY3" fmla="*/ 191819 h 323937"/>
              </a:gdLst>
              <a:ahLst/>
              <a:cxnLst>
                <a:cxn ang="0">
                  <a:pos x="connsiteX0" y="connsiteY0"/>
                </a:cxn>
                <a:cxn ang="0">
                  <a:pos x="connsiteX1" y="connsiteY1"/>
                </a:cxn>
                <a:cxn ang="0">
                  <a:pos x="connsiteX2" y="connsiteY2"/>
                </a:cxn>
                <a:cxn ang="0">
                  <a:pos x="connsiteX3" y="connsiteY3"/>
                </a:cxn>
              </a:cxnLst>
              <a:rect l="l" t="t" r="r" b="b"/>
              <a:pathLst>
                <a:path w="995938" h="323937">
                  <a:moveTo>
                    <a:pt x="0" y="0"/>
                  </a:moveTo>
                  <a:lnTo>
                    <a:pt x="995938" y="62217"/>
                  </a:lnTo>
                  <a:lnTo>
                    <a:pt x="995938" y="323937"/>
                  </a:lnTo>
                  <a:lnTo>
                    <a:pt x="0" y="191819"/>
                  </a:lnTo>
                  <a:close/>
                </a:path>
              </a:pathLst>
            </a:custGeom>
            <a:solidFill>
              <a:srgbClr val="00303A"/>
            </a:solidFill>
            <a:ln w="12671" cap="flat">
              <a:noFill/>
              <a:prstDash val="solid"/>
              <a:miter/>
            </a:ln>
          </p:spPr>
          <p:txBody>
            <a:bodyPr wrap="square" rtlCol="0" anchor="ctr">
              <a:noAutofit/>
            </a:bodyPr>
            <a:lstStyle/>
            <a:p>
              <a:endParaRPr lang="en-US" sz="1800"/>
            </a:p>
          </p:txBody>
        </p:sp>
        <p:sp>
          <p:nvSpPr>
            <p:cNvPr id="43" name="Freeform: Shape 42">
              <a:extLst>
                <a:ext uri="{FF2B5EF4-FFF2-40B4-BE49-F238E27FC236}">
                  <a16:creationId xmlns:a16="http://schemas.microsoft.com/office/drawing/2014/main" id="{188E94FC-3ADB-AC33-48C3-A7B8CCA7ADFA}"/>
                </a:ext>
              </a:extLst>
            </p:cNvPr>
            <p:cNvSpPr/>
            <p:nvPr/>
          </p:nvSpPr>
          <p:spPr>
            <a:xfrm>
              <a:off x="1398008" y="5007537"/>
              <a:ext cx="1043032" cy="236823"/>
            </a:xfrm>
            <a:custGeom>
              <a:avLst/>
              <a:gdLst>
                <a:gd name="connsiteX0" fmla="*/ 0 w 1073173"/>
                <a:gd name="connsiteY0" fmla="*/ 244174 h 244174"/>
                <a:gd name="connsiteX1" fmla="*/ 0 w 1073173"/>
                <a:gd name="connsiteY1" fmla="*/ 60727 h 244174"/>
                <a:gd name="connsiteX2" fmla="*/ 1073174 w 1073173"/>
                <a:gd name="connsiteY2" fmla="*/ 0 h 244174"/>
                <a:gd name="connsiteX3" fmla="*/ 1073174 w 1073173"/>
                <a:gd name="connsiteY3" fmla="*/ 134385 h 244174"/>
                <a:gd name="connsiteX4" fmla="*/ 0 w 1073173"/>
                <a:gd name="connsiteY4" fmla="*/ 244174 h 244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73" h="244174">
                  <a:moveTo>
                    <a:pt x="0" y="244174"/>
                  </a:moveTo>
                  <a:lnTo>
                    <a:pt x="0" y="60727"/>
                  </a:lnTo>
                  <a:lnTo>
                    <a:pt x="1073174" y="0"/>
                  </a:lnTo>
                  <a:lnTo>
                    <a:pt x="1073174" y="134385"/>
                  </a:lnTo>
                  <a:lnTo>
                    <a:pt x="0" y="244174"/>
                  </a:lnTo>
                  <a:close/>
                </a:path>
              </a:pathLst>
            </a:custGeom>
            <a:solidFill>
              <a:srgbClr val="00303A"/>
            </a:solidFill>
            <a:ln w="12671"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2823CA8A-903D-98B2-AD85-8B1465B78683}"/>
                </a:ext>
              </a:extLst>
            </p:cNvPr>
            <p:cNvSpPr/>
            <p:nvPr/>
          </p:nvSpPr>
          <p:spPr>
            <a:xfrm>
              <a:off x="6023207" y="4958598"/>
              <a:ext cx="1342819" cy="197844"/>
            </a:xfrm>
            <a:custGeom>
              <a:avLst/>
              <a:gdLst>
                <a:gd name="connsiteX0" fmla="*/ 1381624 w 1381624"/>
                <a:gd name="connsiteY0" fmla="*/ 203985 h 203985"/>
                <a:gd name="connsiteX1" fmla="*/ 1381624 w 1381624"/>
                <a:gd name="connsiteY1" fmla="*/ 34737 h 203985"/>
                <a:gd name="connsiteX2" fmla="*/ 0 w 1381624"/>
                <a:gd name="connsiteY2" fmla="*/ 0 h 203985"/>
                <a:gd name="connsiteX3" fmla="*/ 0 w 1381624"/>
                <a:gd name="connsiteY3" fmla="*/ 126144 h 203985"/>
                <a:gd name="connsiteX4" fmla="*/ 1381624 w 1381624"/>
                <a:gd name="connsiteY4" fmla="*/ 203985 h 20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624" h="203985">
                  <a:moveTo>
                    <a:pt x="1381624" y="203985"/>
                  </a:moveTo>
                  <a:lnTo>
                    <a:pt x="1381624" y="34737"/>
                  </a:lnTo>
                  <a:lnTo>
                    <a:pt x="0" y="0"/>
                  </a:lnTo>
                  <a:lnTo>
                    <a:pt x="0" y="126144"/>
                  </a:lnTo>
                  <a:lnTo>
                    <a:pt x="1381624" y="203985"/>
                  </a:lnTo>
                  <a:close/>
                </a:path>
              </a:pathLst>
            </a:custGeom>
            <a:solidFill>
              <a:srgbClr val="00303A"/>
            </a:solidFill>
            <a:ln w="12671"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8DAA29FE-0C72-49AD-F33A-0F1252325598}"/>
                </a:ext>
              </a:extLst>
            </p:cNvPr>
            <p:cNvSpPr/>
            <p:nvPr/>
          </p:nvSpPr>
          <p:spPr>
            <a:xfrm>
              <a:off x="7366027" y="4992290"/>
              <a:ext cx="18358" cy="164152"/>
            </a:xfrm>
            <a:custGeom>
              <a:avLst/>
              <a:gdLst>
                <a:gd name="connsiteX0" fmla="*/ 0 w 18889"/>
                <a:gd name="connsiteY0" fmla="*/ 0 h 169248"/>
                <a:gd name="connsiteX1" fmla="*/ 18890 w 18889"/>
                <a:gd name="connsiteY1" fmla="*/ 0 h 169248"/>
                <a:gd name="connsiteX2" fmla="*/ 18890 w 18889"/>
                <a:gd name="connsiteY2" fmla="*/ 164557 h 169248"/>
                <a:gd name="connsiteX3" fmla="*/ 0 w 18889"/>
                <a:gd name="connsiteY3" fmla="*/ 169248 h 169248"/>
                <a:gd name="connsiteX4" fmla="*/ 0 w 18889"/>
                <a:gd name="connsiteY4" fmla="*/ 0 h 16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9" h="169248">
                  <a:moveTo>
                    <a:pt x="0" y="0"/>
                  </a:moveTo>
                  <a:lnTo>
                    <a:pt x="18890" y="0"/>
                  </a:lnTo>
                  <a:lnTo>
                    <a:pt x="18890" y="164557"/>
                  </a:lnTo>
                  <a:lnTo>
                    <a:pt x="0" y="169248"/>
                  </a:lnTo>
                  <a:lnTo>
                    <a:pt x="0" y="0"/>
                  </a:lnTo>
                  <a:close/>
                </a:path>
              </a:pathLst>
            </a:custGeom>
            <a:solidFill>
              <a:srgbClr val="456F75"/>
            </a:solidFill>
            <a:ln w="12671"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952B3354-67F2-09A8-C075-880C25F93D13}"/>
                </a:ext>
              </a:extLst>
            </p:cNvPr>
            <p:cNvSpPr/>
            <p:nvPr/>
          </p:nvSpPr>
          <p:spPr>
            <a:xfrm>
              <a:off x="1378416" y="5066434"/>
              <a:ext cx="19591" cy="177924"/>
            </a:xfrm>
            <a:custGeom>
              <a:avLst/>
              <a:gdLst>
                <a:gd name="connsiteX0" fmla="*/ 0 w 20157"/>
                <a:gd name="connsiteY0" fmla="*/ 0 h 183447"/>
                <a:gd name="connsiteX1" fmla="*/ 20158 w 20157"/>
                <a:gd name="connsiteY1" fmla="*/ 0 h 183447"/>
                <a:gd name="connsiteX2" fmla="*/ 20158 w 20157"/>
                <a:gd name="connsiteY2" fmla="*/ 183447 h 183447"/>
                <a:gd name="connsiteX3" fmla="*/ 0 w 20157"/>
                <a:gd name="connsiteY3" fmla="*/ 183447 h 183447"/>
              </a:gdLst>
              <a:ahLst/>
              <a:cxnLst>
                <a:cxn ang="0">
                  <a:pos x="connsiteX0" y="connsiteY0"/>
                </a:cxn>
                <a:cxn ang="0">
                  <a:pos x="connsiteX1" y="connsiteY1"/>
                </a:cxn>
                <a:cxn ang="0">
                  <a:pos x="connsiteX2" y="connsiteY2"/>
                </a:cxn>
                <a:cxn ang="0">
                  <a:pos x="connsiteX3" y="connsiteY3"/>
                </a:cxn>
              </a:cxnLst>
              <a:rect l="l" t="t" r="r" b="b"/>
              <a:pathLst>
                <a:path w="20157" h="183447">
                  <a:moveTo>
                    <a:pt x="0" y="0"/>
                  </a:moveTo>
                  <a:lnTo>
                    <a:pt x="20158" y="0"/>
                  </a:lnTo>
                  <a:lnTo>
                    <a:pt x="20158" y="183447"/>
                  </a:lnTo>
                  <a:lnTo>
                    <a:pt x="0" y="183447"/>
                  </a:lnTo>
                  <a:close/>
                </a:path>
              </a:pathLst>
            </a:custGeom>
            <a:solidFill>
              <a:srgbClr val="456F75"/>
            </a:solidFill>
            <a:ln w="12671" cap="flat">
              <a:noFill/>
              <a:prstDash val="solid"/>
              <a:miter/>
            </a:ln>
          </p:spPr>
          <p:txBody>
            <a:bodyPr rtlCol="0" anchor="ctr"/>
            <a:lstStyle/>
            <a:p>
              <a:endParaRPr lang="en-US" sz="1800"/>
            </a:p>
          </p:txBody>
        </p:sp>
        <p:sp>
          <p:nvSpPr>
            <p:cNvPr id="47" name="Graphic 1133">
              <a:extLst>
                <a:ext uri="{FF2B5EF4-FFF2-40B4-BE49-F238E27FC236}">
                  <a16:creationId xmlns:a16="http://schemas.microsoft.com/office/drawing/2014/main" id="{D08723FC-82B4-07B2-AF9E-B8A5D9065B13}"/>
                </a:ext>
              </a:extLst>
            </p:cNvPr>
            <p:cNvSpPr/>
            <p:nvPr/>
          </p:nvSpPr>
          <p:spPr>
            <a:xfrm>
              <a:off x="-3" y="5181976"/>
              <a:ext cx="9144003" cy="433959"/>
            </a:xfrm>
            <a:custGeom>
              <a:avLst/>
              <a:gdLst>
                <a:gd name="connsiteX0" fmla="*/ 9433593 w 9433913"/>
                <a:gd name="connsiteY0" fmla="*/ 266623 h 433959"/>
                <a:gd name="connsiteX1" fmla="*/ 9303772 w 9433913"/>
                <a:gd name="connsiteY1" fmla="*/ 249889 h 433959"/>
                <a:gd name="connsiteX2" fmla="*/ 5039602 w 9433913"/>
                <a:gd name="connsiteY2" fmla="*/ -624 h 433959"/>
                <a:gd name="connsiteX3" fmla="*/ 4646591 w 9433913"/>
                <a:gd name="connsiteY3" fmla="*/ 1785 h 433959"/>
                <a:gd name="connsiteX4" fmla="*/ 134571 w 9433913"/>
                <a:gd name="connsiteY4" fmla="*/ 406586 h 433959"/>
                <a:gd name="connsiteX5" fmla="*/ -320 w 9433913"/>
                <a:gd name="connsiteY5" fmla="*/ 433336 h 43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913" h="433959">
                  <a:moveTo>
                    <a:pt x="9433593" y="266623"/>
                  </a:moveTo>
                  <a:lnTo>
                    <a:pt x="9303772" y="249889"/>
                  </a:lnTo>
                  <a:cubicBezTo>
                    <a:pt x="9284248" y="247480"/>
                    <a:pt x="7331998" y="-624"/>
                    <a:pt x="5039602" y="-624"/>
                  </a:cubicBezTo>
                  <a:cubicBezTo>
                    <a:pt x="4908007" y="-624"/>
                    <a:pt x="4775905" y="136"/>
                    <a:pt x="4646591" y="1785"/>
                  </a:cubicBezTo>
                  <a:cubicBezTo>
                    <a:pt x="2036111" y="34747"/>
                    <a:pt x="153334" y="402783"/>
                    <a:pt x="134571" y="406586"/>
                  </a:cubicBezTo>
                  <a:lnTo>
                    <a:pt x="-320" y="433336"/>
                  </a:lnTo>
                </a:path>
              </a:pathLst>
            </a:custGeom>
            <a:noFill/>
            <a:ln w="9525" cap="flat">
              <a:solidFill>
                <a:schemeClr val="bg1"/>
              </a:solidFill>
              <a:prstDash val="solid"/>
              <a:miter/>
            </a:ln>
          </p:spPr>
          <p:txBody>
            <a:bodyPr rtlCol="0" anchor="ctr"/>
            <a:lstStyle/>
            <a:p>
              <a:endParaRPr lang="en-US" sz="1800"/>
            </a:p>
          </p:txBody>
        </p:sp>
      </p:grpSp>
      <p:sp>
        <p:nvSpPr>
          <p:cNvPr id="55" name="Title 54">
            <a:extLst>
              <a:ext uri="{FF2B5EF4-FFF2-40B4-BE49-F238E27FC236}">
                <a16:creationId xmlns:a16="http://schemas.microsoft.com/office/drawing/2014/main" id="{9A40F794-1F4A-04A8-69E5-10764AA704A9}"/>
              </a:ext>
            </a:extLst>
          </p:cNvPr>
          <p:cNvSpPr>
            <a:spLocks noGrp="1"/>
          </p:cNvSpPr>
          <p:nvPr>
            <p:ph type="title" hasCustomPrompt="1"/>
          </p:nvPr>
        </p:nvSpPr>
        <p:spPr>
          <a:xfrm>
            <a:off x="3028950" y="628651"/>
            <a:ext cx="6134101" cy="798512"/>
          </a:xfrm>
          <a:prstGeom prst="rect">
            <a:avLst/>
          </a:prstGeom>
        </p:spPr>
        <p:txBody>
          <a:bodyPr anchor="ctr"/>
          <a:lstStyle>
            <a:lvl1pPr algn="ctr" rtl="0">
              <a:defRPr/>
            </a:lvl1pPr>
          </a:lstStyle>
          <a:p>
            <a:r>
              <a:rPr lang="en-US" dirty="0"/>
              <a:t>Click to edit title style</a:t>
            </a:r>
          </a:p>
        </p:txBody>
      </p:sp>
    </p:spTree>
    <p:extLst>
      <p:ext uri="{BB962C8B-B14F-4D97-AF65-F5344CB8AC3E}">
        <p14:creationId xmlns:p14="http://schemas.microsoft.com/office/powerpoint/2010/main" val="11489439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F0696A-F10E-B8FB-A486-F3EC400DF120}"/>
              </a:ext>
            </a:extLst>
          </p:cNvPr>
          <p:cNvGrpSpPr/>
          <p:nvPr userDrawn="1"/>
        </p:nvGrpSpPr>
        <p:grpSpPr>
          <a:xfrm>
            <a:off x="-2568" y="5500693"/>
            <a:ext cx="12223189" cy="1372298"/>
            <a:chOff x="-1926" y="5924324"/>
            <a:chExt cx="9167392" cy="948665"/>
          </a:xfrm>
        </p:grpSpPr>
        <p:grpSp>
          <p:nvGrpSpPr>
            <p:cNvPr id="3" name="Group 2">
              <a:extLst>
                <a:ext uri="{FF2B5EF4-FFF2-40B4-BE49-F238E27FC236}">
                  <a16:creationId xmlns:a16="http://schemas.microsoft.com/office/drawing/2014/main" id="{1C7E2765-445C-1926-87BE-ACA2A549A694}"/>
                </a:ext>
              </a:extLst>
            </p:cNvPr>
            <p:cNvGrpSpPr/>
            <p:nvPr/>
          </p:nvGrpSpPr>
          <p:grpSpPr>
            <a:xfrm>
              <a:off x="-1926" y="6466045"/>
              <a:ext cx="9158293" cy="406944"/>
              <a:chOff x="-14291" y="4332154"/>
              <a:chExt cx="9158293" cy="2540845"/>
            </a:xfrm>
          </p:grpSpPr>
          <p:sp>
            <p:nvSpPr>
              <p:cNvPr id="46" name="Rectangle 45">
                <a:extLst>
                  <a:ext uri="{FF2B5EF4-FFF2-40B4-BE49-F238E27FC236}">
                    <a16:creationId xmlns:a16="http://schemas.microsoft.com/office/drawing/2014/main" id="{681E39F8-AA64-1E4B-BC11-288DA6D35304}"/>
                  </a:ext>
                </a:extLst>
              </p:cNvPr>
              <p:cNvSpPr/>
              <p:nvPr/>
            </p:nvSpPr>
            <p:spPr bwMode="auto">
              <a:xfrm>
                <a:off x="-12365" y="4332160"/>
                <a:ext cx="9156365" cy="2540833"/>
              </a:xfrm>
              <a:prstGeom prst="rect">
                <a:avLst/>
              </a:prstGeom>
              <a:gradFill>
                <a:gsLst>
                  <a:gs pos="22000">
                    <a:srgbClr val="459E26"/>
                  </a:gs>
                  <a:gs pos="70000">
                    <a:srgbClr val="73D101"/>
                  </a:gs>
                </a:gsLst>
                <a:lin ang="5400000" scaled="1"/>
              </a:gradFill>
              <a:ln>
                <a:noFill/>
              </a:ln>
            </p:spPr>
            <p:txBody>
              <a:bodyPr vert="horz" wrap="square" lIns="91440" tIns="45720" rIns="91440" bIns="45720" numCol="1" rtlCol="0" anchor="t" anchorCtr="0" compatLnSpc="1">
                <a:prstTxWarp prst="textNoShape">
                  <a:avLst/>
                </a:prstTxWarp>
              </a:bodyPr>
              <a:lstStyle/>
              <a:p>
                <a:pPr algn="ctr"/>
                <a:endParaRPr lang="en-US" sz="1800" dirty="0"/>
              </a:p>
            </p:txBody>
          </p:sp>
          <p:sp>
            <p:nvSpPr>
              <p:cNvPr id="47" name="Freeform: Shape 46">
                <a:extLst>
                  <a:ext uri="{FF2B5EF4-FFF2-40B4-BE49-F238E27FC236}">
                    <a16:creationId xmlns:a16="http://schemas.microsoft.com/office/drawing/2014/main" id="{ACAACCCD-FBE4-37C4-43EF-CF712DFE3182}"/>
                  </a:ext>
                </a:extLst>
              </p:cNvPr>
              <p:cNvSpPr/>
              <p:nvPr/>
            </p:nvSpPr>
            <p:spPr bwMode="auto">
              <a:xfrm rot="5400000">
                <a:off x="5336352" y="4636064"/>
                <a:ext cx="2540839" cy="1933031"/>
              </a:xfrm>
              <a:custGeom>
                <a:avLst/>
                <a:gdLst>
                  <a:gd name="connsiteX0" fmla="*/ 0 w 1850572"/>
                  <a:gd name="connsiteY0" fmla="*/ 1933031 h 1933031"/>
                  <a:gd name="connsiteX1" fmla="*/ 1 w 1850572"/>
                  <a:gd name="connsiteY1" fmla="*/ 1753420 h 1933031"/>
                  <a:gd name="connsiteX2" fmla="*/ 1850572 w 1850572"/>
                  <a:gd name="connsiteY2" fmla="*/ 0 h 1933031"/>
                  <a:gd name="connsiteX3" fmla="*/ 1850572 w 1850572"/>
                  <a:gd name="connsiteY3" fmla="*/ 295368 h 1933031"/>
                  <a:gd name="connsiteX4" fmla="*/ 0 w 1850572"/>
                  <a:gd name="connsiteY4" fmla="*/ 1933031 h 1933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572" h="1933031">
                    <a:moveTo>
                      <a:pt x="0" y="1933031"/>
                    </a:moveTo>
                    <a:lnTo>
                      <a:pt x="1" y="1753420"/>
                    </a:lnTo>
                    <a:lnTo>
                      <a:pt x="1850572" y="0"/>
                    </a:lnTo>
                    <a:lnTo>
                      <a:pt x="1850572" y="295368"/>
                    </a:lnTo>
                    <a:lnTo>
                      <a:pt x="0" y="1933031"/>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48" name="Freeform: Shape 47">
                <a:extLst>
                  <a:ext uri="{FF2B5EF4-FFF2-40B4-BE49-F238E27FC236}">
                    <a16:creationId xmlns:a16="http://schemas.microsoft.com/office/drawing/2014/main" id="{643778D4-8CDA-E96C-76B6-89EA4126502A}"/>
                  </a:ext>
                </a:extLst>
              </p:cNvPr>
              <p:cNvSpPr/>
              <p:nvPr/>
            </p:nvSpPr>
            <p:spPr bwMode="auto">
              <a:xfrm rot="5400000">
                <a:off x="302380" y="4015493"/>
                <a:ext cx="1043838" cy="1677179"/>
              </a:xfrm>
              <a:custGeom>
                <a:avLst/>
                <a:gdLst>
                  <a:gd name="connsiteX0" fmla="*/ 0 w 760259"/>
                  <a:gd name="connsiteY0" fmla="*/ 1677179 h 1677179"/>
                  <a:gd name="connsiteX1" fmla="*/ 0 w 760259"/>
                  <a:gd name="connsiteY1" fmla="*/ 0 h 1677179"/>
                  <a:gd name="connsiteX2" fmla="*/ 760259 w 760259"/>
                  <a:gd name="connsiteY2" fmla="*/ 1677179 h 1677179"/>
                  <a:gd name="connsiteX3" fmla="*/ 0 w 760259"/>
                  <a:gd name="connsiteY3" fmla="*/ 1677179 h 1677179"/>
                </a:gdLst>
                <a:ahLst/>
                <a:cxnLst>
                  <a:cxn ang="0">
                    <a:pos x="connsiteX0" y="connsiteY0"/>
                  </a:cxn>
                  <a:cxn ang="0">
                    <a:pos x="connsiteX1" y="connsiteY1"/>
                  </a:cxn>
                  <a:cxn ang="0">
                    <a:pos x="connsiteX2" y="connsiteY2"/>
                  </a:cxn>
                  <a:cxn ang="0">
                    <a:pos x="connsiteX3" y="connsiteY3"/>
                  </a:cxn>
                </a:cxnLst>
                <a:rect l="l" t="t" r="r" b="b"/>
                <a:pathLst>
                  <a:path w="760259" h="1677179">
                    <a:moveTo>
                      <a:pt x="0" y="1677179"/>
                    </a:moveTo>
                    <a:lnTo>
                      <a:pt x="0" y="0"/>
                    </a:lnTo>
                    <a:lnTo>
                      <a:pt x="760259" y="1677179"/>
                    </a:lnTo>
                    <a:lnTo>
                      <a:pt x="0" y="1677179"/>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49" name="Freeform: Shape 48">
                <a:extLst>
                  <a:ext uri="{FF2B5EF4-FFF2-40B4-BE49-F238E27FC236}">
                    <a16:creationId xmlns:a16="http://schemas.microsoft.com/office/drawing/2014/main" id="{56B91D14-61BA-58F9-87FE-678082C2E230}"/>
                  </a:ext>
                </a:extLst>
              </p:cNvPr>
              <p:cNvSpPr/>
              <p:nvPr/>
            </p:nvSpPr>
            <p:spPr bwMode="auto">
              <a:xfrm rot="5400000">
                <a:off x="1298445" y="4552605"/>
                <a:ext cx="2540839" cy="2099949"/>
              </a:xfrm>
              <a:custGeom>
                <a:avLst/>
                <a:gdLst>
                  <a:gd name="connsiteX0" fmla="*/ 0 w 1850572"/>
                  <a:gd name="connsiteY0" fmla="*/ 346527 h 2099949"/>
                  <a:gd name="connsiteX1" fmla="*/ 0 w 1850572"/>
                  <a:gd name="connsiteY1" fmla="*/ 0 h 2099949"/>
                  <a:gd name="connsiteX2" fmla="*/ 1850571 w 1850572"/>
                  <a:gd name="connsiteY2" fmla="*/ 1753421 h 2099949"/>
                  <a:gd name="connsiteX3" fmla="*/ 1850572 w 1850572"/>
                  <a:gd name="connsiteY3" fmla="*/ 2099949 h 2099949"/>
                  <a:gd name="connsiteX4" fmla="*/ 0 w 1850572"/>
                  <a:gd name="connsiteY4" fmla="*/ 346527 h 2099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572" h="2099949">
                    <a:moveTo>
                      <a:pt x="0" y="346527"/>
                    </a:moveTo>
                    <a:lnTo>
                      <a:pt x="0" y="0"/>
                    </a:lnTo>
                    <a:lnTo>
                      <a:pt x="1850571" y="1753421"/>
                    </a:lnTo>
                    <a:lnTo>
                      <a:pt x="1850572" y="2099949"/>
                    </a:lnTo>
                    <a:lnTo>
                      <a:pt x="0" y="346527"/>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0" name="Freeform: Shape 49">
                <a:extLst>
                  <a:ext uri="{FF2B5EF4-FFF2-40B4-BE49-F238E27FC236}">
                    <a16:creationId xmlns:a16="http://schemas.microsoft.com/office/drawing/2014/main" id="{3E2C97DF-59D9-2ADA-DBB4-61A2E2886EF6}"/>
                  </a:ext>
                </a:extLst>
              </p:cNvPr>
              <p:cNvSpPr/>
              <p:nvPr/>
            </p:nvSpPr>
            <p:spPr bwMode="auto">
              <a:xfrm rot="5400000">
                <a:off x="6394571" y="4123569"/>
                <a:ext cx="2540838" cy="2958021"/>
              </a:xfrm>
              <a:custGeom>
                <a:avLst/>
                <a:gdLst>
                  <a:gd name="connsiteX0" fmla="*/ 0 w 1850572"/>
                  <a:gd name="connsiteY0" fmla="*/ 2958021 h 2958021"/>
                  <a:gd name="connsiteX1" fmla="*/ 1 w 1850572"/>
                  <a:gd name="connsiteY1" fmla="*/ 2332970 h 2958021"/>
                  <a:gd name="connsiteX2" fmla="*/ 1452502 w 1850572"/>
                  <a:gd name="connsiteY2" fmla="*/ 0 h 2958021"/>
                  <a:gd name="connsiteX3" fmla="*/ 1850572 w 1850572"/>
                  <a:gd name="connsiteY3" fmla="*/ 1 h 2958021"/>
                  <a:gd name="connsiteX4" fmla="*/ 1850572 w 1850572"/>
                  <a:gd name="connsiteY4" fmla="*/ 553441 h 2958021"/>
                  <a:gd name="connsiteX5" fmla="*/ 0 w 1850572"/>
                  <a:gd name="connsiteY5" fmla="*/ 2958021 h 295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572" h="2958021">
                    <a:moveTo>
                      <a:pt x="0" y="2958021"/>
                    </a:moveTo>
                    <a:lnTo>
                      <a:pt x="1" y="2332970"/>
                    </a:lnTo>
                    <a:lnTo>
                      <a:pt x="1452502" y="0"/>
                    </a:lnTo>
                    <a:lnTo>
                      <a:pt x="1850572" y="1"/>
                    </a:lnTo>
                    <a:lnTo>
                      <a:pt x="1850572" y="553441"/>
                    </a:lnTo>
                    <a:lnTo>
                      <a:pt x="0" y="2958021"/>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1" name="Freeform: Shape 50">
                <a:extLst>
                  <a:ext uri="{FF2B5EF4-FFF2-40B4-BE49-F238E27FC236}">
                    <a16:creationId xmlns:a16="http://schemas.microsoft.com/office/drawing/2014/main" id="{25ED94D2-1B1D-DFE9-421B-8A4273959474}"/>
                  </a:ext>
                </a:extLst>
              </p:cNvPr>
              <p:cNvSpPr/>
              <p:nvPr/>
            </p:nvSpPr>
            <p:spPr bwMode="auto">
              <a:xfrm rot="5400000">
                <a:off x="7761190" y="4010292"/>
                <a:ext cx="1060950" cy="1704674"/>
              </a:xfrm>
              <a:custGeom>
                <a:avLst/>
                <a:gdLst>
                  <a:gd name="connsiteX0" fmla="*/ 0 w 772723"/>
                  <a:gd name="connsiteY0" fmla="*/ 1 h 1704674"/>
                  <a:gd name="connsiteX1" fmla="*/ 772723 w 772723"/>
                  <a:gd name="connsiteY1" fmla="*/ 0 h 1704674"/>
                  <a:gd name="connsiteX2" fmla="*/ 1 w 772723"/>
                  <a:gd name="connsiteY2" fmla="*/ 1704674 h 1704674"/>
                  <a:gd name="connsiteX3" fmla="*/ 0 w 772723"/>
                  <a:gd name="connsiteY3" fmla="*/ 1 h 1704674"/>
                </a:gdLst>
                <a:ahLst/>
                <a:cxnLst>
                  <a:cxn ang="0">
                    <a:pos x="connsiteX0" y="connsiteY0"/>
                  </a:cxn>
                  <a:cxn ang="0">
                    <a:pos x="connsiteX1" y="connsiteY1"/>
                  </a:cxn>
                  <a:cxn ang="0">
                    <a:pos x="connsiteX2" y="connsiteY2"/>
                  </a:cxn>
                  <a:cxn ang="0">
                    <a:pos x="connsiteX3" y="connsiteY3"/>
                  </a:cxn>
                </a:cxnLst>
                <a:rect l="l" t="t" r="r" b="b"/>
                <a:pathLst>
                  <a:path w="772723" h="1704674">
                    <a:moveTo>
                      <a:pt x="0" y="1"/>
                    </a:moveTo>
                    <a:lnTo>
                      <a:pt x="772723" y="0"/>
                    </a:lnTo>
                    <a:lnTo>
                      <a:pt x="1" y="1704674"/>
                    </a:lnTo>
                    <a:lnTo>
                      <a:pt x="0" y="1"/>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2" name="Freeform: Shape 51">
                <a:extLst>
                  <a:ext uri="{FF2B5EF4-FFF2-40B4-BE49-F238E27FC236}">
                    <a16:creationId xmlns:a16="http://schemas.microsoft.com/office/drawing/2014/main" id="{BD544519-965C-838A-FB91-E04480463056}"/>
                  </a:ext>
                </a:extLst>
              </p:cNvPr>
              <p:cNvSpPr/>
              <p:nvPr/>
            </p:nvSpPr>
            <p:spPr bwMode="auto">
              <a:xfrm rot="5400000">
                <a:off x="178510" y="4139365"/>
                <a:ext cx="2540826" cy="2926424"/>
              </a:xfrm>
              <a:custGeom>
                <a:avLst/>
                <a:gdLst>
                  <a:gd name="connsiteX0" fmla="*/ 0 w 1850571"/>
                  <a:gd name="connsiteY0" fmla="*/ 691166 h 2926424"/>
                  <a:gd name="connsiteX1" fmla="*/ 0 w 1850571"/>
                  <a:gd name="connsiteY1" fmla="*/ 0 h 2926424"/>
                  <a:gd name="connsiteX2" fmla="*/ 1850570 w 1850571"/>
                  <a:gd name="connsiteY2" fmla="*/ 2404580 h 2926424"/>
                  <a:gd name="connsiteX3" fmla="*/ 1850571 w 1850571"/>
                  <a:gd name="connsiteY3" fmla="*/ 2926423 h 2926424"/>
                  <a:gd name="connsiteX4" fmla="*/ 1391666 w 1850571"/>
                  <a:gd name="connsiteY4" fmla="*/ 2926424 h 2926424"/>
                  <a:gd name="connsiteX5" fmla="*/ 0 w 1850571"/>
                  <a:gd name="connsiteY5" fmla="*/ 691166 h 29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571" h="2926424">
                    <a:moveTo>
                      <a:pt x="0" y="691166"/>
                    </a:moveTo>
                    <a:lnTo>
                      <a:pt x="0" y="0"/>
                    </a:lnTo>
                    <a:lnTo>
                      <a:pt x="1850570" y="2404580"/>
                    </a:lnTo>
                    <a:lnTo>
                      <a:pt x="1850571" y="2926423"/>
                    </a:lnTo>
                    <a:lnTo>
                      <a:pt x="1391666" y="2926424"/>
                    </a:lnTo>
                    <a:lnTo>
                      <a:pt x="0" y="691166"/>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grpSp>
        <p:sp>
          <p:nvSpPr>
            <p:cNvPr id="4" name="Freeform: Shape 3">
              <a:extLst>
                <a:ext uri="{FF2B5EF4-FFF2-40B4-BE49-F238E27FC236}">
                  <a16:creationId xmlns:a16="http://schemas.microsoft.com/office/drawing/2014/main" id="{0E41A496-26A9-B634-3E8A-AF802A9DB086}"/>
                </a:ext>
              </a:extLst>
            </p:cNvPr>
            <p:cNvSpPr/>
            <p:nvPr/>
          </p:nvSpPr>
          <p:spPr bwMode="auto">
            <a:xfrm>
              <a:off x="2535715" y="6581388"/>
              <a:ext cx="6620650" cy="288371"/>
            </a:xfrm>
            <a:custGeom>
              <a:avLst/>
              <a:gdLst>
                <a:gd name="connsiteX0" fmla="*/ 3799234 w 6620650"/>
                <a:gd name="connsiteY0" fmla="*/ 0 h 1338620"/>
                <a:gd name="connsiteX1" fmla="*/ 6485698 w 6620650"/>
                <a:gd name="connsiteY1" fmla="*/ 362298 h 1338620"/>
                <a:gd name="connsiteX2" fmla="*/ 6620650 w 6620650"/>
                <a:gd name="connsiteY2" fmla="*/ 410641 h 1338620"/>
                <a:gd name="connsiteX3" fmla="*/ 6620650 w 6620650"/>
                <a:gd name="connsiteY3" fmla="*/ 1338620 h 1338620"/>
                <a:gd name="connsiteX4" fmla="*/ 15767 w 6620650"/>
                <a:gd name="connsiteY4" fmla="*/ 1338620 h 1338620"/>
                <a:gd name="connsiteX5" fmla="*/ 0 w 6620650"/>
                <a:gd name="connsiteY5" fmla="*/ 1236961 h 1338620"/>
                <a:gd name="connsiteX6" fmla="*/ 3799234 w 6620650"/>
                <a:gd name="connsiteY6" fmla="*/ 0 h 133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0650" h="1338620">
                  <a:moveTo>
                    <a:pt x="3799234" y="0"/>
                  </a:moveTo>
                  <a:cubicBezTo>
                    <a:pt x="4848364" y="0"/>
                    <a:pt x="5798172" y="138452"/>
                    <a:pt x="6485698" y="362298"/>
                  </a:cubicBezTo>
                  <a:lnTo>
                    <a:pt x="6620650" y="410641"/>
                  </a:lnTo>
                  <a:lnTo>
                    <a:pt x="6620650" y="1338620"/>
                  </a:lnTo>
                  <a:lnTo>
                    <a:pt x="15767" y="1338620"/>
                  </a:lnTo>
                  <a:lnTo>
                    <a:pt x="0" y="1236961"/>
                  </a:lnTo>
                  <a:cubicBezTo>
                    <a:pt x="0" y="553806"/>
                    <a:pt x="1700975" y="0"/>
                    <a:pt x="3799234" y="0"/>
                  </a:cubicBezTo>
                  <a:close/>
                </a:path>
              </a:pathLst>
            </a:custGeom>
            <a:solidFill>
              <a:schemeClr val="bg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 name="Freeform: Shape 4">
              <a:extLst>
                <a:ext uri="{FF2B5EF4-FFF2-40B4-BE49-F238E27FC236}">
                  <a16:creationId xmlns:a16="http://schemas.microsoft.com/office/drawing/2014/main" id="{0B2B3A20-229E-5A97-830D-1A8B7E7E7785}"/>
                </a:ext>
              </a:extLst>
            </p:cNvPr>
            <p:cNvSpPr/>
            <p:nvPr/>
          </p:nvSpPr>
          <p:spPr>
            <a:xfrm>
              <a:off x="0" y="6036726"/>
              <a:ext cx="9165465" cy="522866"/>
            </a:xfrm>
            <a:custGeom>
              <a:avLst/>
              <a:gdLst>
                <a:gd name="connsiteX0" fmla="*/ 9165465 w 9165465"/>
                <a:gd name="connsiteY0" fmla="*/ 0 h 522866"/>
                <a:gd name="connsiteX1" fmla="*/ 9165465 w 9165465"/>
                <a:gd name="connsiteY1" fmla="*/ 490360 h 522866"/>
                <a:gd name="connsiteX2" fmla="*/ 4382333 w 9165465"/>
                <a:gd name="connsiteY2" fmla="*/ 415592 h 522866"/>
                <a:gd name="connsiteX3" fmla="*/ 0 w 9165465"/>
                <a:gd name="connsiteY3" fmla="*/ 522866 h 522866"/>
                <a:gd name="connsiteX4" fmla="*/ 0 w 9165465"/>
                <a:gd name="connsiteY4" fmla="*/ 46046 h 522866"/>
                <a:gd name="connsiteX5" fmla="*/ 2732075 w 9165465"/>
                <a:gd name="connsiteY5" fmla="*/ 214887 h 522866"/>
                <a:gd name="connsiteX6" fmla="*/ 6367905 w 9165465"/>
                <a:gd name="connsiteY6" fmla="*/ 201722 h 52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465" h="522866">
                  <a:moveTo>
                    <a:pt x="9165465" y="0"/>
                  </a:moveTo>
                  <a:lnTo>
                    <a:pt x="9165465" y="490360"/>
                  </a:lnTo>
                  <a:lnTo>
                    <a:pt x="4382333" y="415592"/>
                  </a:lnTo>
                  <a:lnTo>
                    <a:pt x="0" y="522866"/>
                  </a:lnTo>
                  <a:lnTo>
                    <a:pt x="0" y="46046"/>
                  </a:lnTo>
                  <a:lnTo>
                    <a:pt x="2732075" y="214887"/>
                  </a:lnTo>
                  <a:lnTo>
                    <a:pt x="6367905" y="201722"/>
                  </a:lnTo>
                  <a:close/>
                </a:path>
              </a:pathLst>
            </a:custGeom>
            <a:solidFill>
              <a:srgbClr val="1D4D8B"/>
            </a:solidFill>
            <a:ln w="12671" cap="flat">
              <a:noFill/>
              <a:prstDash val="solid"/>
              <a:miter/>
            </a:ln>
          </p:spPr>
          <p:txBody>
            <a:bodyPr wrap="square" rtlCol="0" anchor="ctr">
              <a:noAutofit/>
            </a:bodyPr>
            <a:lstStyle/>
            <a:p>
              <a:endParaRPr lang="en-US" sz="1800"/>
            </a:p>
          </p:txBody>
        </p:sp>
        <p:sp>
          <p:nvSpPr>
            <p:cNvPr id="6" name="Freeform: Shape 5">
              <a:extLst>
                <a:ext uri="{FF2B5EF4-FFF2-40B4-BE49-F238E27FC236}">
                  <a16:creationId xmlns:a16="http://schemas.microsoft.com/office/drawing/2014/main" id="{C80CB1E5-4BC6-A5D3-5C93-86685022C92C}"/>
                </a:ext>
              </a:extLst>
            </p:cNvPr>
            <p:cNvSpPr/>
            <p:nvPr/>
          </p:nvSpPr>
          <p:spPr>
            <a:xfrm>
              <a:off x="1" y="5924324"/>
              <a:ext cx="9165465" cy="362812"/>
            </a:xfrm>
            <a:custGeom>
              <a:avLst/>
              <a:gdLst>
                <a:gd name="connsiteX0" fmla="*/ 9165465 w 9165465"/>
                <a:gd name="connsiteY0" fmla="*/ 0 h 362812"/>
                <a:gd name="connsiteX1" fmla="*/ 9165465 w 9165465"/>
                <a:gd name="connsiteY1" fmla="*/ 209596 h 362812"/>
                <a:gd name="connsiteX2" fmla="*/ 9158948 w 9165465"/>
                <a:gd name="connsiteY2" fmla="*/ 210069 h 362812"/>
                <a:gd name="connsiteX3" fmla="*/ 4593832 w 9165465"/>
                <a:gd name="connsiteY3" fmla="*/ 361327 h 362812"/>
                <a:gd name="connsiteX4" fmla="*/ 41844 w 9165465"/>
                <a:gd name="connsiteY4" fmla="*/ 210605 h 362812"/>
                <a:gd name="connsiteX5" fmla="*/ 0 w 9165465"/>
                <a:gd name="connsiteY5" fmla="*/ 206878 h 362812"/>
                <a:gd name="connsiteX6" fmla="*/ 0 w 9165465"/>
                <a:gd name="connsiteY6" fmla="*/ 28173 h 362812"/>
                <a:gd name="connsiteX7" fmla="*/ 22166 w 9165465"/>
                <a:gd name="connsiteY7" fmla="*/ 32480 h 362812"/>
                <a:gd name="connsiteX8" fmla="*/ 4568625 w 9165465"/>
                <a:gd name="connsiteY8" fmla="*/ 314018 h 362812"/>
                <a:gd name="connsiteX9" fmla="*/ 9159822 w 9165465"/>
                <a:gd name="connsiteY9" fmla="*/ 1004 h 36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362812">
                  <a:moveTo>
                    <a:pt x="9165465" y="0"/>
                  </a:moveTo>
                  <a:lnTo>
                    <a:pt x="9165465" y="209596"/>
                  </a:lnTo>
                  <a:lnTo>
                    <a:pt x="9158948" y="210069"/>
                  </a:lnTo>
                  <a:cubicBezTo>
                    <a:pt x="8952805" y="224787"/>
                    <a:pt x="7221544" y="343099"/>
                    <a:pt x="4593832" y="361327"/>
                  </a:cubicBezTo>
                  <a:cubicBezTo>
                    <a:pt x="2141301" y="378339"/>
                    <a:pt x="431079" y="244364"/>
                    <a:pt x="41844" y="210605"/>
                  </a:cubicBezTo>
                  <a:lnTo>
                    <a:pt x="0" y="206878"/>
                  </a:lnTo>
                  <a:lnTo>
                    <a:pt x="0" y="28173"/>
                  </a:lnTo>
                  <a:lnTo>
                    <a:pt x="22166" y="32480"/>
                  </a:lnTo>
                  <a:cubicBezTo>
                    <a:pt x="325999" y="89384"/>
                    <a:pt x="1719407" y="316823"/>
                    <a:pt x="4568625" y="314018"/>
                  </a:cubicBezTo>
                  <a:cubicBezTo>
                    <a:pt x="7295013" y="311535"/>
                    <a:pt x="8962087" y="35498"/>
                    <a:pt x="9159822" y="1004"/>
                  </a:cubicBezTo>
                  <a:close/>
                </a:path>
              </a:pathLst>
            </a:custGeom>
            <a:solidFill>
              <a:srgbClr val="0F2B39"/>
            </a:solidFill>
            <a:ln w="12671" cap="flat">
              <a:noFill/>
              <a:prstDash val="solid"/>
              <a:miter/>
            </a:ln>
          </p:spPr>
          <p:txBody>
            <a:bodyPr wrap="square" rtlCol="0" anchor="ctr">
              <a:noAutofit/>
            </a:bodyPr>
            <a:lstStyle/>
            <a:p>
              <a:endParaRPr lang="en-US" sz="1800"/>
            </a:p>
          </p:txBody>
        </p:sp>
        <p:sp>
          <p:nvSpPr>
            <p:cNvPr id="7" name="Freeform: Shape 6">
              <a:extLst>
                <a:ext uri="{FF2B5EF4-FFF2-40B4-BE49-F238E27FC236}">
                  <a16:creationId xmlns:a16="http://schemas.microsoft.com/office/drawing/2014/main" id="{DB90F3C8-56E9-FD46-D356-02682C920F6C}"/>
                </a:ext>
              </a:extLst>
            </p:cNvPr>
            <p:cNvSpPr/>
            <p:nvPr/>
          </p:nvSpPr>
          <p:spPr>
            <a:xfrm>
              <a:off x="1" y="5938204"/>
              <a:ext cx="9165465" cy="362813"/>
            </a:xfrm>
            <a:custGeom>
              <a:avLst/>
              <a:gdLst>
                <a:gd name="connsiteX0" fmla="*/ 9165465 w 9165465"/>
                <a:gd name="connsiteY0" fmla="*/ 0 h 362813"/>
                <a:gd name="connsiteX1" fmla="*/ 9165465 w 9165465"/>
                <a:gd name="connsiteY1" fmla="*/ 209596 h 362813"/>
                <a:gd name="connsiteX2" fmla="*/ 9158948 w 9165465"/>
                <a:gd name="connsiteY2" fmla="*/ 210068 h 362813"/>
                <a:gd name="connsiteX3" fmla="*/ 4593832 w 9165465"/>
                <a:gd name="connsiteY3" fmla="*/ 361327 h 362813"/>
                <a:gd name="connsiteX4" fmla="*/ 41844 w 9165465"/>
                <a:gd name="connsiteY4" fmla="*/ 210630 h 362813"/>
                <a:gd name="connsiteX5" fmla="*/ 0 w 9165465"/>
                <a:gd name="connsiteY5" fmla="*/ 206903 h 362813"/>
                <a:gd name="connsiteX6" fmla="*/ 0 w 9165465"/>
                <a:gd name="connsiteY6" fmla="*/ 28173 h 362813"/>
                <a:gd name="connsiteX7" fmla="*/ 22166 w 9165465"/>
                <a:gd name="connsiteY7" fmla="*/ 32480 h 362813"/>
                <a:gd name="connsiteX8" fmla="*/ 4568625 w 9165465"/>
                <a:gd name="connsiteY8" fmla="*/ 314124 h 362813"/>
                <a:gd name="connsiteX9" fmla="*/ 9159822 w 9165465"/>
                <a:gd name="connsiteY9" fmla="*/ 1003 h 36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362813">
                  <a:moveTo>
                    <a:pt x="9165465" y="0"/>
                  </a:moveTo>
                  <a:lnTo>
                    <a:pt x="9165465" y="209596"/>
                  </a:lnTo>
                  <a:lnTo>
                    <a:pt x="9158948" y="210068"/>
                  </a:lnTo>
                  <a:cubicBezTo>
                    <a:pt x="8952805" y="224786"/>
                    <a:pt x="7221544" y="343099"/>
                    <a:pt x="4593832" y="361327"/>
                  </a:cubicBezTo>
                  <a:cubicBezTo>
                    <a:pt x="2141301" y="378339"/>
                    <a:pt x="431079" y="244384"/>
                    <a:pt x="41844" y="210630"/>
                  </a:cubicBezTo>
                  <a:lnTo>
                    <a:pt x="0" y="206903"/>
                  </a:lnTo>
                  <a:lnTo>
                    <a:pt x="0" y="28173"/>
                  </a:lnTo>
                  <a:lnTo>
                    <a:pt x="22166" y="32480"/>
                  </a:lnTo>
                  <a:cubicBezTo>
                    <a:pt x="325999" y="89385"/>
                    <a:pt x="1719407" y="316836"/>
                    <a:pt x="4568625" y="314124"/>
                  </a:cubicBezTo>
                  <a:cubicBezTo>
                    <a:pt x="7295013" y="311517"/>
                    <a:pt x="8962087" y="35496"/>
                    <a:pt x="9159822" y="1003"/>
                  </a:cubicBezTo>
                  <a:close/>
                </a:path>
              </a:pathLst>
            </a:custGeom>
            <a:solidFill>
              <a:srgbClr val="0B2D44"/>
            </a:solidFill>
            <a:ln w="12671" cap="flat">
              <a:noFill/>
              <a:prstDash val="solid"/>
              <a:miter/>
            </a:ln>
          </p:spPr>
          <p:txBody>
            <a:bodyPr wrap="square" rtlCol="0" anchor="ctr">
              <a:noAutofit/>
            </a:bodyPr>
            <a:lstStyle/>
            <a:p>
              <a:endParaRPr lang="en-US" sz="1800"/>
            </a:p>
          </p:txBody>
        </p:sp>
        <p:sp>
          <p:nvSpPr>
            <p:cNvPr id="8" name="Freeform: Shape 7">
              <a:extLst>
                <a:ext uri="{FF2B5EF4-FFF2-40B4-BE49-F238E27FC236}">
                  <a16:creationId xmlns:a16="http://schemas.microsoft.com/office/drawing/2014/main" id="{5D380199-5B8A-0123-8628-0CD43C38E6E4}"/>
                </a:ext>
              </a:extLst>
            </p:cNvPr>
            <p:cNvSpPr/>
            <p:nvPr/>
          </p:nvSpPr>
          <p:spPr>
            <a:xfrm>
              <a:off x="1" y="5963391"/>
              <a:ext cx="9165465" cy="341750"/>
            </a:xfrm>
            <a:custGeom>
              <a:avLst/>
              <a:gdLst>
                <a:gd name="connsiteX0" fmla="*/ 9165465 w 9165465"/>
                <a:gd name="connsiteY0" fmla="*/ 0 h 341750"/>
                <a:gd name="connsiteX1" fmla="*/ 9165465 w 9165465"/>
                <a:gd name="connsiteY1" fmla="*/ 197429 h 341750"/>
                <a:gd name="connsiteX2" fmla="*/ 9158806 w 9165465"/>
                <a:gd name="connsiteY2" fmla="*/ 197881 h 341750"/>
                <a:gd name="connsiteX3" fmla="*/ 4562722 w 9165465"/>
                <a:gd name="connsiteY3" fmla="*/ 340352 h 341750"/>
                <a:gd name="connsiteX4" fmla="*/ 83854 w 9165465"/>
                <a:gd name="connsiteY4" fmla="*/ 206576 h 341750"/>
                <a:gd name="connsiteX5" fmla="*/ 0 w 9165465"/>
                <a:gd name="connsiteY5" fmla="*/ 199996 h 341750"/>
                <a:gd name="connsiteX6" fmla="*/ 0 w 9165465"/>
                <a:gd name="connsiteY6" fmla="*/ 37341 h 341750"/>
                <a:gd name="connsiteX7" fmla="*/ 42371 w 9165465"/>
                <a:gd name="connsiteY7" fmla="*/ 44433 h 341750"/>
                <a:gd name="connsiteX8" fmla="*/ 4537270 w 9165465"/>
                <a:gd name="connsiteY8" fmla="*/ 295878 h 341750"/>
                <a:gd name="connsiteX9" fmla="*/ 9159686 w 9165465"/>
                <a:gd name="connsiteY9" fmla="*/ 961 h 34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341750">
                  <a:moveTo>
                    <a:pt x="9165465" y="0"/>
                  </a:moveTo>
                  <a:lnTo>
                    <a:pt x="9165465" y="197429"/>
                  </a:lnTo>
                  <a:lnTo>
                    <a:pt x="9158806" y="197881"/>
                  </a:lnTo>
                  <a:cubicBezTo>
                    <a:pt x="8951243" y="211745"/>
                    <a:pt x="7208072" y="323193"/>
                    <a:pt x="4562722" y="340352"/>
                  </a:cubicBezTo>
                  <a:cubicBezTo>
                    <a:pt x="2270086" y="355224"/>
                    <a:pt x="621481" y="247497"/>
                    <a:pt x="83854" y="206576"/>
                  </a:cubicBezTo>
                  <a:lnTo>
                    <a:pt x="0" y="199996"/>
                  </a:lnTo>
                  <a:lnTo>
                    <a:pt x="0" y="37341"/>
                  </a:lnTo>
                  <a:lnTo>
                    <a:pt x="42371" y="44433"/>
                  </a:lnTo>
                  <a:cubicBezTo>
                    <a:pt x="473687" y="113715"/>
                    <a:pt x="1873585" y="298245"/>
                    <a:pt x="4537270" y="295878"/>
                  </a:cubicBezTo>
                  <a:cubicBezTo>
                    <a:pt x="7282101" y="293419"/>
                    <a:pt x="8960596" y="33448"/>
                    <a:pt x="9159686" y="961"/>
                  </a:cubicBezTo>
                  <a:close/>
                </a:path>
              </a:pathLst>
            </a:custGeom>
            <a:solidFill>
              <a:srgbClr val="1D4D8B"/>
            </a:solidFill>
            <a:ln w="12671" cap="flat">
              <a:noFill/>
              <a:prstDash val="solid"/>
              <a:miter/>
            </a:ln>
          </p:spPr>
          <p:txBody>
            <a:bodyPr wrap="square" rtlCol="0" anchor="ctr">
              <a:noAutofit/>
            </a:bodyPr>
            <a:lstStyle/>
            <a:p>
              <a:endParaRPr lang="en-US" sz="1800"/>
            </a:p>
          </p:txBody>
        </p:sp>
        <p:sp>
          <p:nvSpPr>
            <p:cNvPr id="9" name="Freeform: Shape 8">
              <a:extLst>
                <a:ext uri="{FF2B5EF4-FFF2-40B4-BE49-F238E27FC236}">
                  <a16:creationId xmlns:a16="http://schemas.microsoft.com/office/drawing/2014/main" id="{44CE0C23-2740-F1A5-0D1F-F7B943E6D224}"/>
                </a:ext>
              </a:extLst>
            </p:cNvPr>
            <p:cNvSpPr/>
            <p:nvPr/>
          </p:nvSpPr>
          <p:spPr>
            <a:xfrm>
              <a:off x="24478" y="6324801"/>
              <a:ext cx="264119" cy="185394"/>
            </a:xfrm>
            <a:custGeom>
              <a:avLst/>
              <a:gdLst>
                <a:gd name="connsiteX0" fmla="*/ 0 w 272318"/>
                <a:gd name="connsiteY0" fmla="*/ 3803 h 887317"/>
                <a:gd name="connsiteX1" fmla="*/ 152894 w 272318"/>
                <a:gd name="connsiteY1" fmla="*/ 887317 h 887317"/>
                <a:gd name="connsiteX2" fmla="*/ 272319 w 272318"/>
                <a:gd name="connsiteY2" fmla="*/ 860948 h 887317"/>
                <a:gd name="connsiteX3" fmla="*/ 113466 w 272318"/>
                <a:gd name="connsiteY3" fmla="*/ 0 h 887317"/>
                <a:gd name="connsiteX4" fmla="*/ 0 w 272318"/>
                <a:gd name="connsiteY4" fmla="*/ 3803 h 887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318" h="887317">
                  <a:moveTo>
                    <a:pt x="0" y="3803"/>
                  </a:moveTo>
                  <a:lnTo>
                    <a:pt x="152894" y="887317"/>
                  </a:lnTo>
                  <a:lnTo>
                    <a:pt x="272319" y="860948"/>
                  </a:lnTo>
                  <a:lnTo>
                    <a:pt x="113466" y="0"/>
                  </a:lnTo>
                  <a:lnTo>
                    <a:pt x="0" y="3803"/>
                  </a:lnTo>
                  <a:close/>
                </a:path>
              </a:pathLst>
            </a:custGeom>
            <a:solidFill>
              <a:srgbClr val="C6C6C6"/>
            </a:solidFill>
            <a:ln w="12671"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9EA98F2-D573-E741-7DE2-7AA3D69016BB}"/>
                </a:ext>
              </a:extLst>
            </p:cNvPr>
            <p:cNvSpPr/>
            <p:nvPr/>
          </p:nvSpPr>
          <p:spPr>
            <a:xfrm>
              <a:off x="713427" y="6348959"/>
              <a:ext cx="221943" cy="143251"/>
            </a:xfrm>
            <a:custGeom>
              <a:avLst/>
              <a:gdLst>
                <a:gd name="connsiteX0" fmla="*/ 0 w 228833"/>
                <a:gd name="connsiteY0" fmla="*/ 3296 h 685614"/>
                <a:gd name="connsiteX1" fmla="*/ 151626 w 228833"/>
                <a:gd name="connsiteY1" fmla="*/ 685614 h 685614"/>
                <a:gd name="connsiteX2" fmla="*/ 228834 w 228833"/>
                <a:gd name="connsiteY2" fmla="*/ 675218 h 685614"/>
                <a:gd name="connsiteX3" fmla="*/ 76320 w 228833"/>
                <a:gd name="connsiteY3" fmla="*/ 0 h 685614"/>
                <a:gd name="connsiteX4" fmla="*/ 0 w 228833"/>
                <a:gd name="connsiteY4" fmla="*/ 3296 h 68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33" h="685614">
                  <a:moveTo>
                    <a:pt x="0" y="3296"/>
                  </a:moveTo>
                  <a:lnTo>
                    <a:pt x="151626" y="685614"/>
                  </a:lnTo>
                  <a:lnTo>
                    <a:pt x="228834" y="675218"/>
                  </a:lnTo>
                  <a:lnTo>
                    <a:pt x="76320" y="0"/>
                  </a:lnTo>
                  <a:lnTo>
                    <a:pt x="0" y="3296"/>
                  </a:lnTo>
                  <a:close/>
                </a:path>
              </a:pathLst>
            </a:custGeom>
            <a:solidFill>
              <a:srgbClr val="C6C6C6"/>
            </a:solidFill>
            <a:ln w="12671"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A31204F4-CAEC-0862-AB01-D7C7E4EEC5B8}"/>
                </a:ext>
              </a:extLst>
            </p:cNvPr>
            <p:cNvSpPr/>
            <p:nvPr/>
          </p:nvSpPr>
          <p:spPr>
            <a:xfrm>
              <a:off x="1292695" y="6351608"/>
              <a:ext cx="175834" cy="122802"/>
            </a:xfrm>
            <a:custGeom>
              <a:avLst/>
              <a:gdLst>
                <a:gd name="connsiteX0" fmla="*/ 0 w 181292"/>
                <a:gd name="connsiteY0" fmla="*/ 0 h 587741"/>
                <a:gd name="connsiteX1" fmla="*/ 108268 w 181292"/>
                <a:gd name="connsiteY1" fmla="*/ 587742 h 587741"/>
                <a:gd name="connsiteX2" fmla="*/ 181292 w 181292"/>
                <a:gd name="connsiteY2" fmla="*/ 583558 h 587741"/>
                <a:gd name="connsiteX3" fmla="*/ 70615 w 181292"/>
                <a:gd name="connsiteY3" fmla="*/ 1141 h 587741"/>
                <a:gd name="connsiteX4" fmla="*/ 0 w 181292"/>
                <a:gd name="connsiteY4" fmla="*/ 0 h 58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92" h="587741">
                  <a:moveTo>
                    <a:pt x="0" y="0"/>
                  </a:moveTo>
                  <a:lnTo>
                    <a:pt x="108268" y="587742"/>
                  </a:lnTo>
                  <a:lnTo>
                    <a:pt x="181292" y="583558"/>
                  </a:lnTo>
                  <a:lnTo>
                    <a:pt x="70615" y="1141"/>
                  </a:lnTo>
                  <a:lnTo>
                    <a:pt x="0" y="0"/>
                  </a:lnTo>
                  <a:close/>
                </a:path>
              </a:pathLst>
            </a:custGeom>
            <a:solidFill>
              <a:srgbClr val="C6C6C6"/>
            </a:solidFill>
            <a:ln w="12671"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E62B18C-9234-64CF-C6D3-1B5C49482409}"/>
                </a:ext>
              </a:extLst>
            </p:cNvPr>
            <p:cNvSpPr/>
            <p:nvPr/>
          </p:nvSpPr>
          <p:spPr>
            <a:xfrm>
              <a:off x="1792040" y="6351978"/>
              <a:ext cx="168702" cy="117266"/>
            </a:xfrm>
            <a:custGeom>
              <a:avLst/>
              <a:gdLst>
                <a:gd name="connsiteX0" fmla="*/ 0 w 173939"/>
                <a:gd name="connsiteY0" fmla="*/ 0 h 561245"/>
                <a:gd name="connsiteX1" fmla="*/ 95210 w 173939"/>
                <a:gd name="connsiteY1" fmla="*/ 561245 h 561245"/>
                <a:gd name="connsiteX2" fmla="*/ 173939 w 173939"/>
                <a:gd name="connsiteY2" fmla="*/ 559724 h 561245"/>
                <a:gd name="connsiteX3" fmla="*/ 70742 w 173939"/>
                <a:gd name="connsiteY3" fmla="*/ 5959 h 561245"/>
                <a:gd name="connsiteX4" fmla="*/ 0 w 173939"/>
                <a:gd name="connsiteY4" fmla="*/ 0 h 561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939" h="561245">
                  <a:moveTo>
                    <a:pt x="0" y="0"/>
                  </a:moveTo>
                  <a:lnTo>
                    <a:pt x="95210" y="561245"/>
                  </a:lnTo>
                  <a:lnTo>
                    <a:pt x="173939" y="559724"/>
                  </a:lnTo>
                  <a:lnTo>
                    <a:pt x="70742" y="5959"/>
                  </a:lnTo>
                  <a:lnTo>
                    <a:pt x="0" y="0"/>
                  </a:lnTo>
                  <a:close/>
                </a:path>
              </a:pathLst>
            </a:custGeom>
            <a:solidFill>
              <a:srgbClr val="C6C6C6"/>
            </a:solidFill>
            <a:ln w="12671"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72E940A0-DB31-7B84-B666-6171BBEA35BA}"/>
                </a:ext>
              </a:extLst>
            </p:cNvPr>
            <p:cNvSpPr/>
            <p:nvPr/>
          </p:nvSpPr>
          <p:spPr>
            <a:xfrm>
              <a:off x="2288063" y="6350760"/>
              <a:ext cx="179276" cy="113398"/>
            </a:xfrm>
            <a:custGeom>
              <a:avLst/>
              <a:gdLst>
                <a:gd name="connsiteX0" fmla="*/ 0 w 184841"/>
                <a:gd name="connsiteY0" fmla="*/ 0 h 542735"/>
                <a:gd name="connsiteX1" fmla="*/ 110424 w 184841"/>
                <a:gd name="connsiteY1" fmla="*/ 542736 h 542735"/>
                <a:gd name="connsiteX2" fmla="*/ 184842 w 184841"/>
                <a:gd name="connsiteY2" fmla="*/ 539186 h 542735"/>
                <a:gd name="connsiteX3" fmla="*/ 70362 w 184841"/>
                <a:gd name="connsiteY3" fmla="*/ 2916 h 542735"/>
                <a:gd name="connsiteX4" fmla="*/ 0 w 184841"/>
                <a:gd name="connsiteY4" fmla="*/ 0 h 54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41" h="542735">
                  <a:moveTo>
                    <a:pt x="0" y="0"/>
                  </a:moveTo>
                  <a:lnTo>
                    <a:pt x="110424" y="542736"/>
                  </a:lnTo>
                  <a:lnTo>
                    <a:pt x="184842" y="539186"/>
                  </a:lnTo>
                  <a:lnTo>
                    <a:pt x="70362" y="2916"/>
                  </a:lnTo>
                  <a:lnTo>
                    <a:pt x="0" y="0"/>
                  </a:lnTo>
                  <a:close/>
                </a:path>
              </a:pathLst>
            </a:custGeom>
            <a:solidFill>
              <a:srgbClr val="C6C6C6"/>
            </a:solidFill>
            <a:ln w="12671"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E500F53-DCF1-F57E-D3E3-B408733C6AE8}"/>
                </a:ext>
              </a:extLst>
            </p:cNvPr>
            <p:cNvSpPr/>
            <p:nvPr/>
          </p:nvSpPr>
          <p:spPr>
            <a:xfrm>
              <a:off x="2777202" y="6356958"/>
              <a:ext cx="148291" cy="103995"/>
            </a:xfrm>
            <a:custGeom>
              <a:avLst/>
              <a:gdLst>
                <a:gd name="connsiteX0" fmla="*/ 0 w 152894"/>
                <a:gd name="connsiteY0" fmla="*/ 0 h 497729"/>
                <a:gd name="connsiteX1" fmla="*/ 97872 w 152894"/>
                <a:gd name="connsiteY1" fmla="*/ 489489 h 497729"/>
                <a:gd name="connsiteX2" fmla="*/ 152894 w 152894"/>
                <a:gd name="connsiteY2" fmla="*/ 497729 h 497729"/>
                <a:gd name="connsiteX3" fmla="*/ 47669 w 152894"/>
                <a:gd name="connsiteY3" fmla="*/ 2409 h 497729"/>
                <a:gd name="connsiteX4" fmla="*/ 0 w 152894"/>
                <a:gd name="connsiteY4" fmla="*/ 0 h 497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94" h="497729">
                  <a:moveTo>
                    <a:pt x="0" y="0"/>
                  </a:moveTo>
                  <a:lnTo>
                    <a:pt x="97872" y="489489"/>
                  </a:lnTo>
                  <a:lnTo>
                    <a:pt x="152894" y="497729"/>
                  </a:lnTo>
                  <a:lnTo>
                    <a:pt x="47669" y="2409"/>
                  </a:lnTo>
                  <a:lnTo>
                    <a:pt x="0" y="0"/>
                  </a:lnTo>
                  <a:close/>
                </a:path>
              </a:pathLst>
            </a:custGeom>
            <a:solidFill>
              <a:srgbClr val="C6C6C6"/>
            </a:solidFill>
            <a:ln w="12671"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AD173AE5-FE18-9F85-D12F-AD1A93353813}"/>
                </a:ext>
              </a:extLst>
            </p:cNvPr>
            <p:cNvSpPr/>
            <p:nvPr/>
          </p:nvSpPr>
          <p:spPr>
            <a:xfrm>
              <a:off x="3239657" y="6355872"/>
              <a:ext cx="135625" cy="103862"/>
            </a:xfrm>
            <a:custGeom>
              <a:avLst/>
              <a:gdLst>
                <a:gd name="connsiteX0" fmla="*/ 0 w 139835"/>
                <a:gd name="connsiteY0" fmla="*/ 0 h 497095"/>
                <a:gd name="connsiteX1" fmla="*/ 84814 w 139835"/>
                <a:gd name="connsiteY1" fmla="*/ 488728 h 497095"/>
                <a:gd name="connsiteX2" fmla="*/ 139836 w 139835"/>
                <a:gd name="connsiteY2" fmla="*/ 497096 h 497095"/>
                <a:gd name="connsiteX3" fmla="*/ 63389 w 139835"/>
                <a:gd name="connsiteY3" fmla="*/ 3169 h 497095"/>
                <a:gd name="connsiteX4" fmla="*/ 0 w 139835"/>
                <a:gd name="connsiteY4" fmla="*/ 0 h 497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35" h="497095">
                  <a:moveTo>
                    <a:pt x="0" y="0"/>
                  </a:moveTo>
                  <a:lnTo>
                    <a:pt x="84814" y="488728"/>
                  </a:lnTo>
                  <a:lnTo>
                    <a:pt x="139836" y="497096"/>
                  </a:lnTo>
                  <a:lnTo>
                    <a:pt x="63389" y="3169"/>
                  </a:lnTo>
                  <a:lnTo>
                    <a:pt x="0" y="0"/>
                  </a:lnTo>
                  <a:close/>
                </a:path>
              </a:pathLst>
            </a:custGeom>
            <a:solidFill>
              <a:srgbClr val="C6C6C6"/>
            </a:solidFill>
            <a:ln w="12671"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A1BD58FC-4BAB-D8A6-7F13-63122FE91A06}"/>
                </a:ext>
              </a:extLst>
            </p:cNvPr>
            <p:cNvSpPr/>
            <p:nvPr/>
          </p:nvSpPr>
          <p:spPr>
            <a:xfrm>
              <a:off x="3736542" y="6358097"/>
              <a:ext cx="97876" cy="99359"/>
            </a:xfrm>
            <a:custGeom>
              <a:avLst/>
              <a:gdLst>
                <a:gd name="connsiteX0" fmla="*/ 0 w 100914"/>
                <a:gd name="connsiteY0" fmla="*/ 0 h 475543"/>
                <a:gd name="connsiteX1" fmla="*/ 47034 w 100914"/>
                <a:gd name="connsiteY1" fmla="*/ 475544 h 475543"/>
                <a:gd name="connsiteX2" fmla="*/ 100915 w 100914"/>
                <a:gd name="connsiteY2" fmla="*/ 475544 h 475543"/>
                <a:gd name="connsiteX3" fmla="*/ 49950 w 100914"/>
                <a:gd name="connsiteY3" fmla="*/ 2536 h 475543"/>
                <a:gd name="connsiteX4" fmla="*/ 0 w 100914"/>
                <a:gd name="connsiteY4" fmla="*/ 0 h 47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14" h="475543">
                  <a:moveTo>
                    <a:pt x="0" y="0"/>
                  </a:moveTo>
                  <a:lnTo>
                    <a:pt x="47034" y="475544"/>
                  </a:lnTo>
                  <a:lnTo>
                    <a:pt x="100915" y="475544"/>
                  </a:lnTo>
                  <a:lnTo>
                    <a:pt x="49950" y="2536"/>
                  </a:lnTo>
                  <a:lnTo>
                    <a:pt x="0" y="0"/>
                  </a:lnTo>
                  <a:close/>
                </a:path>
              </a:pathLst>
            </a:custGeom>
            <a:solidFill>
              <a:srgbClr val="C6C6C6"/>
            </a:solidFill>
            <a:ln w="12671"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D432D83F-D2B9-E4C7-B9A8-438E570857D9}"/>
                </a:ext>
              </a:extLst>
            </p:cNvPr>
            <p:cNvSpPr/>
            <p:nvPr/>
          </p:nvSpPr>
          <p:spPr>
            <a:xfrm>
              <a:off x="4239575" y="6359183"/>
              <a:ext cx="48815" cy="97214"/>
            </a:xfrm>
            <a:custGeom>
              <a:avLst/>
              <a:gdLst>
                <a:gd name="connsiteX0" fmla="*/ 0 w 50330"/>
                <a:gd name="connsiteY0" fmla="*/ 0 h 465274"/>
                <a:gd name="connsiteX1" fmla="*/ 0 w 50330"/>
                <a:gd name="connsiteY1" fmla="*/ 465274 h 465274"/>
                <a:gd name="connsiteX2" fmla="*/ 50331 w 50330"/>
                <a:gd name="connsiteY2" fmla="*/ 460203 h 465274"/>
                <a:gd name="connsiteX3" fmla="*/ 41457 w 50330"/>
                <a:gd name="connsiteY3" fmla="*/ 2028 h 465274"/>
                <a:gd name="connsiteX4" fmla="*/ 0 w 50330"/>
                <a:gd name="connsiteY4" fmla="*/ 0 h 46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0" h="465274">
                  <a:moveTo>
                    <a:pt x="0" y="0"/>
                  </a:moveTo>
                  <a:lnTo>
                    <a:pt x="0" y="465274"/>
                  </a:lnTo>
                  <a:lnTo>
                    <a:pt x="50331" y="460203"/>
                  </a:lnTo>
                  <a:lnTo>
                    <a:pt x="41457" y="2028"/>
                  </a:lnTo>
                  <a:lnTo>
                    <a:pt x="0" y="0"/>
                  </a:lnTo>
                  <a:close/>
                </a:path>
              </a:pathLst>
            </a:custGeom>
            <a:solidFill>
              <a:srgbClr val="C6C6C6"/>
            </a:solidFill>
            <a:ln w="12671"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3C957961-4CEE-AB84-D0CD-719E201CC963}"/>
                </a:ext>
              </a:extLst>
            </p:cNvPr>
            <p:cNvSpPr/>
            <p:nvPr/>
          </p:nvSpPr>
          <p:spPr>
            <a:xfrm>
              <a:off x="8894872" y="6325092"/>
              <a:ext cx="212968" cy="158720"/>
            </a:xfrm>
            <a:custGeom>
              <a:avLst/>
              <a:gdLst>
                <a:gd name="connsiteX0" fmla="*/ 219579 w 219579"/>
                <a:gd name="connsiteY0" fmla="*/ 0 h 759652"/>
                <a:gd name="connsiteX1" fmla="*/ 105479 w 219579"/>
                <a:gd name="connsiteY1" fmla="*/ 739495 h 759652"/>
                <a:gd name="connsiteX2" fmla="*/ 0 w 219579"/>
                <a:gd name="connsiteY2" fmla="*/ 759652 h 759652"/>
                <a:gd name="connsiteX3" fmla="*/ 137427 w 219579"/>
                <a:gd name="connsiteY3" fmla="*/ 19650 h 759652"/>
                <a:gd name="connsiteX4" fmla="*/ 219579 w 219579"/>
                <a:gd name="connsiteY4" fmla="*/ 0 h 759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79" h="759652">
                  <a:moveTo>
                    <a:pt x="219579" y="0"/>
                  </a:moveTo>
                  <a:lnTo>
                    <a:pt x="105479" y="739495"/>
                  </a:lnTo>
                  <a:lnTo>
                    <a:pt x="0" y="759652"/>
                  </a:lnTo>
                  <a:lnTo>
                    <a:pt x="137427" y="19650"/>
                  </a:lnTo>
                  <a:lnTo>
                    <a:pt x="219579" y="0"/>
                  </a:lnTo>
                  <a:close/>
                </a:path>
              </a:pathLst>
            </a:custGeom>
            <a:solidFill>
              <a:srgbClr val="C6C6C6"/>
            </a:solidFill>
            <a:ln w="12671"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6ABCEA3A-2FB5-7BB2-4EE6-34CB811636E8}"/>
                </a:ext>
              </a:extLst>
            </p:cNvPr>
            <p:cNvSpPr/>
            <p:nvPr/>
          </p:nvSpPr>
          <p:spPr>
            <a:xfrm>
              <a:off x="8224489" y="6336694"/>
              <a:ext cx="173006" cy="132232"/>
            </a:xfrm>
            <a:custGeom>
              <a:avLst/>
              <a:gdLst>
                <a:gd name="connsiteX0" fmla="*/ 178376 w 178376"/>
                <a:gd name="connsiteY0" fmla="*/ 0 h 632874"/>
                <a:gd name="connsiteX1" fmla="*/ 89125 w 178376"/>
                <a:gd name="connsiteY1" fmla="*/ 632875 h 632874"/>
                <a:gd name="connsiteX2" fmla="*/ 0 w 178376"/>
                <a:gd name="connsiteY2" fmla="*/ 632875 h 632874"/>
                <a:gd name="connsiteX3" fmla="*/ 91661 w 178376"/>
                <a:gd name="connsiteY3" fmla="*/ 1395 h 632874"/>
                <a:gd name="connsiteX4" fmla="*/ 178376 w 178376"/>
                <a:gd name="connsiteY4" fmla="*/ 0 h 63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76" h="632874">
                  <a:moveTo>
                    <a:pt x="178376" y="0"/>
                  </a:moveTo>
                  <a:lnTo>
                    <a:pt x="89125" y="632875"/>
                  </a:lnTo>
                  <a:lnTo>
                    <a:pt x="0" y="632875"/>
                  </a:lnTo>
                  <a:lnTo>
                    <a:pt x="91661" y="1395"/>
                  </a:lnTo>
                  <a:lnTo>
                    <a:pt x="178376" y="0"/>
                  </a:lnTo>
                  <a:close/>
                </a:path>
              </a:pathLst>
            </a:custGeom>
            <a:solidFill>
              <a:srgbClr val="C6C6C6"/>
            </a:solidFill>
            <a:ln w="12671"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D9D6B51E-1DEB-C8FF-90EE-BF097E71269D}"/>
                </a:ext>
              </a:extLst>
            </p:cNvPr>
            <p:cNvSpPr/>
            <p:nvPr/>
          </p:nvSpPr>
          <p:spPr>
            <a:xfrm>
              <a:off x="7533819" y="6340323"/>
              <a:ext cx="208665" cy="132417"/>
            </a:xfrm>
            <a:custGeom>
              <a:avLst/>
              <a:gdLst>
                <a:gd name="connsiteX0" fmla="*/ 215142 w 215142"/>
                <a:gd name="connsiteY0" fmla="*/ 0 h 633761"/>
                <a:gd name="connsiteX1" fmla="*/ 86589 w 215142"/>
                <a:gd name="connsiteY1" fmla="*/ 633762 h 633761"/>
                <a:gd name="connsiteX2" fmla="*/ 0 w 215142"/>
                <a:gd name="connsiteY2" fmla="*/ 629198 h 633761"/>
                <a:gd name="connsiteX3" fmla="*/ 131468 w 215142"/>
                <a:gd name="connsiteY3" fmla="*/ 1268 h 633761"/>
                <a:gd name="connsiteX4" fmla="*/ 215142 w 215142"/>
                <a:gd name="connsiteY4" fmla="*/ 0 h 633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42" h="633761">
                  <a:moveTo>
                    <a:pt x="215142" y="0"/>
                  </a:moveTo>
                  <a:lnTo>
                    <a:pt x="86589" y="633762"/>
                  </a:lnTo>
                  <a:lnTo>
                    <a:pt x="0" y="629198"/>
                  </a:lnTo>
                  <a:lnTo>
                    <a:pt x="131468" y="1268"/>
                  </a:lnTo>
                  <a:lnTo>
                    <a:pt x="215142" y="0"/>
                  </a:lnTo>
                  <a:close/>
                </a:path>
              </a:pathLst>
            </a:custGeom>
            <a:solidFill>
              <a:srgbClr val="C6C6C6"/>
            </a:solidFill>
            <a:ln w="12671"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8BB774D9-B320-6820-F408-CC48F8EA0FF5}"/>
                </a:ext>
              </a:extLst>
            </p:cNvPr>
            <p:cNvSpPr/>
            <p:nvPr/>
          </p:nvSpPr>
          <p:spPr>
            <a:xfrm>
              <a:off x="6948033" y="6342469"/>
              <a:ext cx="197720" cy="116709"/>
            </a:xfrm>
            <a:custGeom>
              <a:avLst/>
              <a:gdLst>
                <a:gd name="connsiteX0" fmla="*/ 203859 w 203858"/>
                <a:gd name="connsiteY0" fmla="*/ 20665 h 558582"/>
                <a:gd name="connsiteX1" fmla="*/ 82406 w 203858"/>
                <a:gd name="connsiteY1" fmla="*/ 558583 h 558582"/>
                <a:gd name="connsiteX2" fmla="*/ 0 w 203858"/>
                <a:gd name="connsiteY2" fmla="*/ 558583 h 558582"/>
                <a:gd name="connsiteX3" fmla="*/ 146175 w 203858"/>
                <a:gd name="connsiteY3" fmla="*/ 0 h 558582"/>
                <a:gd name="connsiteX4" fmla="*/ 203859 w 203858"/>
                <a:gd name="connsiteY4" fmla="*/ 20665 h 558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58" h="558582">
                  <a:moveTo>
                    <a:pt x="203859" y="20665"/>
                  </a:moveTo>
                  <a:lnTo>
                    <a:pt x="82406" y="558583"/>
                  </a:lnTo>
                  <a:lnTo>
                    <a:pt x="0" y="558583"/>
                  </a:lnTo>
                  <a:lnTo>
                    <a:pt x="146175" y="0"/>
                  </a:lnTo>
                  <a:lnTo>
                    <a:pt x="203859" y="20665"/>
                  </a:lnTo>
                  <a:close/>
                </a:path>
              </a:pathLst>
            </a:custGeom>
            <a:solidFill>
              <a:srgbClr val="C6C6C6"/>
            </a:solidFill>
            <a:ln w="12671"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93A01101-7FCE-826C-B926-97D829D38413}"/>
                </a:ext>
              </a:extLst>
            </p:cNvPr>
            <p:cNvSpPr/>
            <p:nvPr/>
          </p:nvSpPr>
          <p:spPr>
            <a:xfrm>
              <a:off x="6377003" y="6348376"/>
              <a:ext cx="188007" cy="110802"/>
            </a:xfrm>
            <a:custGeom>
              <a:avLst/>
              <a:gdLst>
                <a:gd name="connsiteX0" fmla="*/ 193844 w 193843"/>
                <a:gd name="connsiteY0" fmla="*/ 0 h 530311"/>
                <a:gd name="connsiteX1" fmla="*/ 70362 w 193843"/>
                <a:gd name="connsiteY1" fmla="*/ 524099 h 530311"/>
                <a:gd name="connsiteX2" fmla="*/ 0 w 193843"/>
                <a:gd name="connsiteY2" fmla="*/ 530311 h 530311"/>
                <a:gd name="connsiteX3" fmla="*/ 114481 w 193843"/>
                <a:gd name="connsiteY3" fmla="*/ 16735 h 530311"/>
                <a:gd name="connsiteX4" fmla="*/ 193844 w 193843"/>
                <a:gd name="connsiteY4" fmla="*/ 0 h 530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43" h="530311">
                  <a:moveTo>
                    <a:pt x="193844" y="0"/>
                  </a:moveTo>
                  <a:lnTo>
                    <a:pt x="70362" y="524099"/>
                  </a:lnTo>
                  <a:lnTo>
                    <a:pt x="0" y="530311"/>
                  </a:lnTo>
                  <a:lnTo>
                    <a:pt x="114481" y="16735"/>
                  </a:lnTo>
                  <a:lnTo>
                    <a:pt x="193844" y="0"/>
                  </a:lnTo>
                  <a:close/>
                </a:path>
              </a:pathLst>
            </a:custGeom>
            <a:solidFill>
              <a:srgbClr val="C6C6C6"/>
            </a:solidFill>
            <a:ln w="12671"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E3F15783-0964-E111-FFDB-040B099B3089}"/>
                </a:ext>
              </a:extLst>
            </p:cNvPr>
            <p:cNvSpPr/>
            <p:nvPr/>
          </p:nvSpPr>
          <p:spPr>
            <a:xfrm>
              <a:off x="5804252" y="6346098"/>
              <a:ext cx="175957" cy="112127"/>
            </a:xfrm>
            <a:custGeom>
              <a:avLst/>
              <a:gdLst>
                <a:gd name="connsiteX0" fmla="*/ 181419 w 181419"/>
                <a:gd name="connsiteY0" fmla="*/ 0 h 536650"/>
                <a:gd name="connsiteX1" fmla="*/ 65291 w 181419"/>
                <a:gd name="connsiteY1" fmla="*/ 527776 h 536650"/>
                <a:gd name="connsiteX2" fmla="*/ 0 w 181419"/>
                <a:gd name="connsiteY2" fmla="*/ 536650 h 536650"/>
                <a:gd name="connsiteX3" fmla="*/ 124750 w 181419"/>
                <a:gd name="connsiteY3" fmla="*/ 2536 h 536650"/>
                <a:gd name="connsiteX4" fmla="*/ 181419 w 181419"/>
                <a:gd name="connsiteY4" fmla="*/ 0 h 5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419" h="536650">
                  <a:moveTo>
                    <a:pt x="181419" y="0"/>
                  </a:moveTo>
                  <a:lnTo>
                    <a:pt x="65291" y="527776"/>
                  </a:lnTo>
                  <a:lnTo>
                    <a:pt x="0" y="536650"/>
                  </a:lnTo>
                  <a:lnTo>
                    <a:pt x="124750" y="2536"/>
                  </a:lnTo>
                  <a:lnTo>
                    <a:pt x="181419" y="0"/>
                  </a:lnTo>
                  <a:close/>
                </a:path>
              </a:pathLst>
            </a:custGeom>
            <a:solidFill>
              <a:srgbClr val="C6C6C6"/>
            </a:solidFill>
            <a:ln w="12671"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CF1D121E-D363-90DC-05B6-AEC1E11F2316}"/>
                </a:ext>
              </a:extLst>
            </p:cNvPr>
            <p:cNvSpPr/>
            <p:nvPr/>
          </p:nvSpPr>
          <p:spPr>
            <a:xfrm>
              <a:off x="5242075" y="6345091"/>
              <a:ext cx="160956" cy="111968"/>
            </a:xfrm>
            <a:custGeom>
              <a:avLst/>
              <a:gdLst>
                <a:gd name="connsiteX0" fmla="*/ 165952 w 165952"/>
                <a:gd name="connsiteY0" fmla="*/ 0 h 535889"/>
                <a:gd name="connsiteX1" fmla="*/ 65164 w 165952"/>
                <a:gd name="connsiteY1" fmla="*/ 527015 h 535889"/>
                <a:gd name="connsiteX2" fmla="*/ 0 w 165952"/>
                <a:gd name="connsiteY2" fmla="*/ 535890 h 535889"/>
                <a:gd name="connsiteX3" fmla="*/ 90646 w 165952"/>
                <a:gd name="connsiteY3" fmla="*/ 3296 h 535889"/>
                <a:gd name="connsiteX4" fmla="*/ 165952 w 165952"/>
                <a:gd name="connsiteY4" fmla="*/ 0 h 535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52" h="535889">
                  <a:moveTo>
                    <a:pt x="165952" y="0"/>
                  </a:moveTo>
                  <a:lnTo>
                    <a:pt x="65164" y="527015"/>
                  </a:lnTo>
                  <a:lnTo>
                    <a:pt x="0" y="535890"/>
                  </a:lnTo>
                  <a:lnTo>
                    <a:pt x="90646" y="3296"/>
                  </a:lnTo>
                  <a:lnTo>
                    <a:pt x="165952" y="0"/>
                  </a:lnTo>
                  <a:close/>
                </a:path>
              </a:pathLst>
            </a:custGeom>
            <a:solidFill>
              <a:srgbClr val="C6C6C6"/>
            </a:solidFill>
            <a:ln w="12671"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88D509E-3282-8223-422A-BCDAE802D53B}"/>
                </a:ext>
              </a:extLst>
            </p:cNvPr>
            <p:cNvSpPr/>
            <p:nvPr/>
          </p:nvSpPr>
          <p:spPr>
            <a:xfrm>
              <a:off x="4687644" y="6347846"/>
              <a:ext cx="116321" cy="107120"/>
            </a:xfrm>
            <a:custGeom>
              <a:avLst/>
              <a:gdLst>
                <a:gd name="connsiteX0" fmla="*/ 119932 w 119932"/>
                <a:gd name="connsiteY0" fmla="*/ 0 h 512689"/>
                <a:gd name="connsiteX1" fmla="*/ 64023 w 119932"/>
                <a:gd name="connsiteY1" fmla="*/ 512689 h 512689"/>
                <a:gd name="connsiteX2" fmla="*/ 0 w 119932"/>
                <a:gd name="connsiteY2" fmla="*/ 512689 h 512689"/>
                <a:gd name="connsiteX3" fmla="*/ 60600 w 119932"/>
                <a:gd name="connsiteY3" fmla="*/ 2662 h 512689"/>
                <a:gd name="connsiteX4" fmla="*/ 119932 w 119932"/>
                <a:gd name="connsiteY4" fmla="*/ 0 h 512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32" h="512689">
                  <a:moveTo>
                    <a:pt x="119932" y="0"/>
                  </a:moveTo>
                  <a:lnTo>
                    <a:pt x="64023" y="512689"/>
                  </a:lnTo>
                  <a:lnTo>
                    <a:pt x="0" y="512689"/>
                  </a:lnTo>
                  <a:lnTo>
                    <a:pt x="60600" y="2662"/>
                  </a:lnTo>
                  <a:lnTo>
                    <a:pt x="119932" y="0"/>
                  </a:lnTo>
                  <a:close/>
                </a:path>
              </a:pathLst>
            </a:custGeom>
            <a:solidFill>
              <a:srgbClr val="C6C6C6"/>
            </a:solidFill>
            <a:ln w="12671"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38BA85D4-DDE8-E8FA-B38B-484861C2B9DD}"/>
                </a:ext>
              </a:extLst>
            </p:cNvPr>
            <p:cNvSpPr/>
            <p:nvPr/>
          </p:nvSpPr>
          <p:spPr>
            <a:xfrm>
              <a:off x="0" y="6321516"/>
              <a:ext cx="9065787" cy="185394"/>
            </a:xfrm>
            <a:custGeom>
              <a:avLst/>
              <a:gdLst>
                <a:gd name="connsiteX0" fmla="*/ 4197522 w 9065787"/>
                <a:gd name="connsiteY0" fmla="*/ 34381 h 185394"/>
                <a:gd name="connsiteX1" fmla="*/ 4237730 w 9065787"/>
                <a:gd name="connsiteY1" fmla="*/ 34805 h 185394"/>
                <a:gd name="connsiteX2" fmla="*/ 4246338 w 9065787"/>
                <a:gd name="connsiteY2" fmla="*/ 130508 h 185394"/>
                <a:gd name="connsiteX3" fmla="*/ 4197522 w 9065787"/>
                <a:gd name="connsiteY3" fmla="*/ 131594 h 185394"/>
                <a:gd name="connsiteX4" fmla="*/ 3694489 w 9065787"/>
                <a:gd name="connsiteY4" fmla="*/ 33295 h 185394"/>
                <a:gd name="connsiteX5" fmla="*/ 3742936 w 9065787"/>
                <a:gd name="connsiteY5" fmla="*/ 33799 h 185394"/>
                <a:gd name="connsiteX6" fmla="*/ 3792366 w 9065787"/>
                <a:gd name="connsiteY6" fmla="*/ 132654 h 185394"/>
                <a:gd name="connsiteX7" fmla="*/ 3740107 w 9065787"/>
                <a:gd name="connsiteY7" fmla="*/ 132654 h 185394"/>
                <a:gd name="connsiteX8" fmla="*/ 2735149 w 9065787"/>
                <a:gd name="connsiteY8" fmla="*/ 32156 h 185394"/>
                <a:gd name="connsiteX9" fmla="*/ 2781384 w 9065787"/>
                <a:gd name="connsiteY9" fmla="*/ 32660 h 185394"/>
                <a:gd name="connsiteX10" fmla="*/ 2883318 w 9065787"/>
                <a:gd name="connsiteY10" fmla="*/ 136150 h 185394"/>
                <a:gd name="connsiteX11" fmla="*/ 2830075 w 9065787"/>
                <a:gd name="connsiteY11" fmla="*/ 134429 h 185394"/>
                <a:gd name="connsiteX12" fmla="*/ 3197605 w 9065787"/>
                <a:gd name="connsiteY12" fmla="*/ 31070 h 185394"/>
                <a:gd name="connsiteX13" fmla="*/ 3259086 w 9065787"/>
                <a:gd name="connsiteY13" fmla="*/ 31706 h 185394"/>
                <a:gd name="connsiteX14" fmla="*/ 3333232 w 9065787"/>
                <a:gd name="connsiteY14" fmla="*/ 134905 h 185394"/>
                <a:gd name="connsiteX15" fmla="*/ 3279866 w 9065787"/>
                <a:gd name="connsiteY15" fmla="*/ 133184 h 185394"/>
                <a:gd name="connsiteX16" fmla="*/ 1749988 w 9065787"/>
                <a:gd name="connsiteY16" fmla="*/ 27176 h 185394"/>
                <a:gd name="connsiteX17" fmla="*/ 1818601 w 9065787"/>
                <a:gd name="connsiteY17" fmla="*/ 28421 h 185394"/>
                <a:gd name="connsiteX18" fmla="*/ 1918567 w 9065787"/>
                <a:gd name="connsiteY18" fmla="*/ 144123 h 185394"/>
                <a:gd name="connsiteX19" fmla="*/ 1842332 w 9065787"/>
                <a:gd name="connsiteY19" fmla="*/ 144441 h 185394"/>
                <a:gd name="connsiteX20" fmla="*/ 1250643 w 9065787"/>
                <a:gd name="connsiteY20" fmla="*/ 26806 h 185394"/>
                <a:gd name="connsiteX21" fmla="*/ 1319009 w 9065787"/>
                <a:gd name="connsiteY21" fmla="*/ 27045 h 185394"/>
                <a:gd name="connsiteX22" fmla="*/ 1426477 w 9065787"/>
                <a:gd name="connsiteY22" fmla="*/ 148707 h 185394"/>
                <a:gd name="connsiteX23" fmla="*/ 1355652 w 9065787"/>
                <a:gd name="connsiteY23" fmla="*/ 149607 h 185394"/>
                <a:gd name="connsiteX24" fmla="*/ 2246012 w 9065787"/>
                <a:gd name="connsiteY24" fmla="*/ 25958 h 185394"/>
                <a:gd name="connsiteX25" fmla="*/ 2314255 w 9065787"/>
                <a:gd name="connsiteY25" fmla="*/ 26568 h 185394"/>
                <a:gd name="connsiteX26" fmla="*/ 2425288 w 9065787"/>
                <a:gd name="connsiteY26" fmla="*/ 138615 h 185394"/>
                <a:gd name="connsiteX27" fmla="*/ 2353111 w 9065787"/>
                <a:gd name="connsiteY27" fmla="*/ 139356 h 185394"/>
                <a:gd name="connsiteX28" fmla="*/ 745397 w 9065787"/>
                <a:gd name="connsiteY28" fmla="*/ 24130 h 185394"/>
                <a:gd name="connsiteX29" fmla="*/ 893319 w 9065787"/>
                <a:gd name="connsiteY29" fmla="*/ 165235 h 185394"/>
                <a:gd name="connsiteX30" fmla="*/ 818313 w 9065787"/>
                <a:gd name="connsiteY30" fmla="*/ 167407 h 185394"/>
                <a:gd name="connsiteX31" fmla="*/ 671375 w 9065787"/>
                <a:gd name="connsiteY31" fmla="*/ 24845 h 185394"/>
                <a:gd name="connsiteX32" fmla="*/ 6522957 w 9065787"/>
                <a:gd name="connsiteY32" fmla="*/ 23575 h 185394"/>
                <a:gd name="connsiteX33" fmla="*/ 6403193 w 9065787"/>
                <a:gd name="connsiteY33" fmla="*/ 133079 h 185394"/>
                <a:gd name="connsiteX34" fmla="*/ 6334949 w 9065787"/>
                <a:gd name="connsiteY34" fmla="*/ 134350 h 185394"/>
                <a:gd name="connsiteX35" fmla="*/ 6445984 w 9065787"/>
                <a:gd name="connsiteY35" fmla="*/ 27072 h 185394"/>
                <a:gd name="connsiteX36" fmla="*/ 4761907 w 9065787"/>
                <a:gd name="connsiteY36" fmla="*/ 23042 h 185394"/>
                <a:gd name="connsiteX37" fmla="*/ 4707682 w 9065787"/>
                <a:gd name="connsiteY37" fmla="*/ 130162 h 185394"/>
                <a:gd name="connsiteX38" fmla="*/ 4645586 w 9065787"/>
                <a:gd name="connsiteY38" fmla="*/ 130162 h 185394"/>
                <a:gd name="connsiteX39" fmla="*/ 4704362 w 9065787"/>
                <a:gd name="connsiteY39" fmla="*/ 23598 h 185394"/>
                <a:gd name="connsiteX40" fmla="*/ 5938156 w 9065787"/>
                <a:gd name="connsiteY40" fmla="*/ 21296 h 185394"/>
                <a:gd name="connsiteX41" fmla="*/ 5825524 w 9065787"/>
                <a:gd name="connsiteY41" fmla="*/ 131568 h 185394"/>
                <a:gd name="connsiteX42" fmla="*/ 5762199 w 9065787"/>
                <a:gd name="connsiteY42" fmla="*/ 133422 h 185394"/>
                <a:gd name="connsiteX43" fmla="*/ 5883192 w 9065787"/>
                <a:gd name="connsiteY43" fmla="*/ 21826 h 185394"/>
                <a:gd name="connsiteX44" fmla="*/ 5360981 w 9065787"/>
                <a:gd name="connsiteY44" fmla="*/ 20262 h 185394"/>
                <a:gd name="connsiteX45" fmla="*/ 5263227 w 9065787"/>
                <a:gd name="connsiteY45" fmla="*/ 130402 h 185394"/>
                <a:gd name="connsiteX46" fmla="*/ 5200025 w 9065787"/>
                <a:gd name="connsiteY46" fmla="*/ 132256 h 185394"/>
                <a:gd name="connsiteX47" fmla="*/ 5287942 w 9065787"/>
                <a:gd name="connsiteY47" fmla="*/ 20977 h 185394"/>
                <a:gd name="connsiteX48" fmla="*/ 7047753 w 9065787"/>
                <a:gd name="connsiteY48" fmla="*/ 17667 h 185394"/>
                <a:gd name="connsiteX49" fmla="*/ 7103700 w 9065787"/>
                <a:gd name="connsiteY49" fmla="*/ 21958 h 185394"/>
                <a:gd name="connsiteX50" fmla="*/ 6985904 w 9065787"/>
                <a:gd name="connsiteY50" fmla="*/ 134350 h 185394"/>
                <a:gd name="connsiteX51" fmla="*/ 6905979 w 9065787"/>
                <a:gd name="connsiteY51" fmla="*/ 134350 h 185394"/>
                <a:gd name="connsiteX52" fmla="*/ 7700429 w 9065787"/>
                <a:gd name="connsiteY52" fmla="*/ 15521 h 185394"/>
                <a:gd name="connsiteX53" fmla="*/ 7575747 w 9065787"/>
                <a:gd name="connsiteY53" fmla="*/ 147911 h 185394"/>
                <a:gd name="connsiteX54" fmla="*/ 7491765 w 9065787"/>
                <a:gd name="connsiteY54" fmla="*/ 146984 h 185394"/>
                <a:gd name="connsiteX55" fmla="*/ 7619153 w 9065787"/>
                <a:gd name="connsiteY55" fmla="*/ 15786 h 185394"/>
                <a:gd name="connsiteX56" fmla="*/ 8355319 w 9065787"/>
                <a:gd name="connsiteY56" fmla="*/ 11866 h 185394"/>
                <a:gd name="connsiteX57" fmla="*/ 8268878 w 9065787"/>
                <a:gd name="connsiteY57" fmla="*/ 144097 h 185394"/>
                <a:gd name="connsiteX58" fmla="*/ 8182436 w 9065787"/>
                <a:gd name="connsiteY58" fmla="*/ 144097 h 185394"/>
                <a:gd name="connsiteX59" fmla="*/ 8271336 w 9065787"/>
                <a:gd name="connsiteY59" fmla="*/ 12184 h 185394"/>
                <a:gd name="connsiteX60" fmla="*/ 9065787 w 9065787"/>
                <a:gd name="connsiteY60" fmla="*/ 264 h 185394"/>
                <a:gd name="connsiteX61" fmla="*/ 8955122 w 9065787"/>
                <a:gd name="connsiteY61" fmla="*/ 154773 h 185394"/>
                <a:gd name="connsiteX62" fmla="*/ 8852819 w 9065787"/>
                <a:gd name="connsiteY62" fmla="*/ 158984 h 185394"/>
                <a:gd name="connsiteX63" fmla="*/ 8986108 w 9065787"/>
                <a:gd name="connsiteY63" fmla="*/ 4370 h 185394"/>
                <a:gd name="connsiteX64" fmla="*/ 92476 w 9065787"/>
                <a:gd name="connsiteY64" fmla="*/ 0 h 185394"/>
                <a:gd name="connsiteX65" fmla="*/ 246546 w 9065787"/>
                <a:gd name="connsiteY65" fmla="*/ 179885 h 185394"/>
                <a:gd name="connsiteX66" fmla="*/ 130717 w 9065787"/>
                <a:gd name="connsiteY66" fmla="*/ 185394 h 185394"/>
                <a:gd name="connsiteX67" fmla="*/ 0 w 9065787"/>
                <a:gd name="connsiteY67" fmla="*/ 22672 h 185394"/>
                <a:gd name="connsiteX68" fmla="*/ 0 w 9065787"/>
                <a:gd name="connsiteY68" fmla="*/ 668 h 18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065787" h="185394">
                  <a:moveTo>
                    <a:pt x="4197522" y="34381"/>
                  </a:moveTo>
                  <a:lnTo>
                    <a:pt x="4237730" y="34805"/>
                  </a:lnTo>
                  <a:lnTo>
                    <a:pt x="4246338" y="130508"/>
                  </a:lnTo>
                  <a:lnTo>
                    <a:pt x="4197522" y="131594"/>
                  </a:lnTo>
                  <a:close/>
                  <a:moveTo>
                    <a:pt x="3694489" y="33295"/>
                  </a:moveTo>
                  <a:lnTo>
                    <a:pt x="3742936" y="33799"/>
                  </a:lnTo>
                  <a:lnTo>
                    <a:pt x="3792366" y="132654"/>
                  </a:lnTo>
                  <a:lnTo>
                    <a:pt x="3740107" y="132654"/>
                  </a:lnTo>
                  <a:close/>
                  <a:moveTo>
                    <a:pt x="2735149" y="32156"/>
                  </a:moveTo>
                  <a:lnTo>
                    <a:pt x="2781384" y="32660"/>
                  </a:lnTo>
                  <a:lnTo>
                    <a:pt x="2883318" y="136150"/>
                  </a:lnTo>
                  <a:lnTo>
                    <a:pt x="2830075" y="134429"/>
                  </a:lnTo>
                  <a:close/>
                  <a:moveTo>
                    <a:pt x="3197605" y="31070"/>
                  </a:moveTo>
                  <a:lnTo>
                    <a:pt x="3259086" y="31706"/>
                  </a:lnTo>
                  <a:lnTo>
                    <a:pt x="3333232" y="134905"/>
                  </a:lnTo>
                  <a:lnTo>
                    <a:pt x="3279866" y="133184"/>
                  </a:lnTo>
                  <a:close/>
                  <a:moveTo>
                    <a:pt x="1749988" y="27176"/>
                  </a:moveTo>
                  <a:lnTo>
                    <a:pt x="1818601" y="28421"/>
                  </a:lnTo>
                  <a:lnTo>
                    <a:pt x="1918567" y="144123"/>
                  </a:lnTo>
                  <a:lnTo>
                    <a:pt x="1842332" y="144441"/>
                  </a:lnTo>
                  <a:close/>
                  <a:moveTo>
                    <a:pt x="1250643" y="26806"/>
                  </a:moveTo>
                  <a:lnTo>
                    <a:pt x="1319009" y="27045"/>
                  </a:lnTo>
                  <a:lnTo>
                    <a:pt x="1426477" y="148707"/>
                  </a:lnTo>
                  <a:lnTo>
                    <a:pt x="1355652" y="149607"/>
                  </a:lnTo>
                  <a:close/>
                  <a:moveTo>
                    <a:pt x="2246012" y="25958"/>
                  </a:moveTo>
                  <a:lnTo>
                    <a:pt x="2314255" y="26568"/>
                  </a:lnTo>
                  <a:lnTo>
                    <a:pt x="2425288" y="138615"/>
                  </a:lnTo>
                  <a:lnTo>
                    <a:pt x="2353111" y="139356"/>
                  </a:lnTo>
                  <a:close/>
                  <a:moveTo>
                    <a:pt x="745397" y="24130"/>
                  </a:moveTo>
                  <a:lnTo>
                    <a:pt x="893319" y="165235"/>
                  </a:lnTo>
                  <a:lnTo>
                    <a:pt x="818313" y="167407"/>
                  </a:lnTo>
                  <a:lnTo>
                    <a:pt x="671375" y="24845"/>
                  </a:lnTo>
                  <a:close/>
                  <a:moveTo>
                    <a:pt x="6522957" y="23575"/>
                  </a:moveTo>
                  <a:lnTo>
                    <a:pt x="6403193" y="133079"/>
                  </a:lnTo>
                  <a:lnTo>
                    <a:pt x="6334949" y="134350"/>
                  </a:lnTo>
                  <a:lnTo>
                    <a:pt x="6445984" y="27072"/>
                  </a:lnTo>
                  <a:close/>
                  <a:moveTo>
                    <a:pt x="4761907" y="23042"/>
                  </a:moveTo>
                  <a:lnTo>
                    <a:pt x="4707682" y="130162"/>
                  </a:lnTo>
                  <a:lnTo>
                    <a:pt x="4645586" y="130162"/>
                  </a:lnTo>
                  <a:lnTo>
                    <a:pt x="4704362" y="23598"/>
                  </a:lnTo>
                  <a:close/>
                  <a:moveTo>
                    <a:pt x="5938156" y="21296"/>
                  </a:moveTo>
                  <a:lnTo>
                    <a:pt x="5825524" y="131568"/>
                  </a:lnTo>
                  <a:lnTo>
                    <a:pt x="5762199" y="133422"/>
                  </a:lnTo>
                  <a:lnTo>
                    <a:pt x="5883192" y="21826"/>
                  </a:lnTo>
                  <a:close/>
                  <a:moveTo>
                    <a:pt x="5360981" y="20262"/>
                  </a:moveTo>
                  <a:lnTo>
                    <a:pt x="5263227" y="130402"/>
                  </a:lnTo>
                  <a:lnTo>
                    <a:pt x="5200025" y="132256"/>
                  </a:lnTo>
                  <a:lnTo>
                    <a:pt x="5287942" y="20977"/>
                  </a:lnTo>
                  <a:close/>
                  <a:moveTo>
                    <a:pt x="7047753" y="17667"/>
                  </a:moveTo>
                  <a:lnTo>
                    <a:pt x="7103700" y="21958"/>
                  </a:lnTo>
                  <a:lnTo>
                    <a:pt x="6985904" y="134350"/>
                  </a:lnTo>
                  <a:lnTo>
                    <a:pt x="6905979" y="134350"/>
                  </a:lnTo>
                  <a:close/>
                  <a:moveTo>
                    <a:pt x="7700429" y="15521"/>
                  </a:moveTo>
                  <a:lnTo>
                    <a:pt x="7575747" y="147911"/>
                  </a:lnTo>
                  <a:lnTo>
                    <a:pt x="7491765" y="146984"/>
                  </a:lnTo>
                  <a:lnTo>
                    <a:pt x="7619153" y="15786"/>
                  </a:lnTo>
                  <a:close/>
                  <a:moveTo>
                    <a:pt x="8355319" y="11866"/>
                  </a:moveTo>
                  <a:lnTo>
                    <a:pt x="8268878" y="144097"/>
                  </a:lnTo>
                  <a:lnTo>
                    <a:pt x="8182436" y="144097"/>
                  </a:lnTo>
                  <a:lnTo>
                    <a:pt x="8271336" y="12184"/>
                  </a:lnTo>
                  <a:close/>
                  <a:moveTo>
                    <a:pt x="9065787" y="264"/>
                  </a:moveTo>
                  <a:lnTo>
                    <a:pt x="8955122" y="154773"/>
                  </a:lnTo>
                  <a:lnTo>
                    <a:pt x="8852819" y="158984"/>
                  </a:lnTo>
                  <a:lnTo>
                    <a:pt x="8986108" y="4370"/>
                  </a:lnTo>
                  <a:close/>
                  <a:moveTo>
                    <a:pt x="92476" y="0"/>
                  </a:moveTo>
                  <a:lnTo>
                    <a:pt x="246546" y="179885"/>
                  </a:lnTo>
                  <a:lnTo>
                    <a:pt x="130717" y="185394"/>
                  </a:lnTo>
                  <a:lnTo>
                    <a:pt x="0" y="22672"/>
                  </a:lnTo>
                  <a:lnTo>
                    <a:pt x="0" y="668"/>
                  </a:lnTo>
                  <a:close/>
                </a:path>
              </a:pathLst>
            </a:custGeom>
            <a:solidFill>
              <a:srgbClr val="1466A9"/>
            </a:solidFill>
            <a:ln w="12671" cap="flat">
              <a:noFill/>
              <a:prstDash val="solid"/>
              <a:miter/>
            </a:ln>
          </p:spPr>
          <p:txBody>
            <a:bodyPr wrap="square" rtlCol="0" anchor="ctr">
              <a:noAutofit/>
            </a:bodyPr>
            <a:lstStyle/>
            <a:p>
              <a:endParaRPr lang="en-US" sz="1800"/>
            </a:p>
          </p:txBody>
        </p:sp>
        <p:sp>
          <p:nvSpPr>
            <p:cNvPr id="27" name="Freeform: Shape 26">
              <a:extLst>
                <a:ext uri="{FF2B5EF4-FFF2-40B4-BE49-F238E27FC236}">
                  <a16:creationId xmlns:a16="http://schemas.microsoft.com/office/drawing/2014/main" id="{05988E2C-1B2C-1BF7-761A-B9FD9BA2DF6A}"/>
                </a:ext>
              </a:extLst>
            </p:cNvPr>
            <p:cNvSpPr/>
            <p:nvPr/>
          </p:nvSpPr>
          <p:spPr>
            <a:xfrm>
              <a:off x="1" y="6270274"/>
              <a:ext cx="9165465" cy="93148"/>
            </a:xfrm>
            <a:custGeom>
              <a:avLst/>
              <a:gdLst>
                <a:gd name="connsiteX0" fmla="*/ 9165465 w 9165465"/>
                <a:gd name="connsiteY0" fmla="*/ 0 h 93148"/>
                <a:gd name="connsiteX1" fmla="*/ 9165465 w 9165465"/>
                <a:gd name="connsiteY1" fmla="*/ 65447 h 93148"/>
                <a:gd name="connsiteX2" fmla="*/ 4568625 w 9165465"/>
                <a:gd name="connsiteY2" fmla="*/ 93148 h 93148"/>
                <a:gd name="connsiteX3" fmla="*/ 0 w 9165465"/>
                <a:gd name="connsiteY3" fmla="*/ 76640 h 93148"/>
                <a:gd name="connsiteX4" fmla="*/ 0 w 9165465"/>
                <a:gd name="connsiteY4" fmla="*/ 20165 h 93148"/>
                <a:gd name="connsiteX5" fmla="*/ 41115 w 9165465"/>
                <a:gd name="connsiteY5" fmla="*/ 22833 h 93148"/>
                <a:gd name="connsiteX6" fmla="*/ 4568625 w 9165465"/>
                <a:gd name="connsiteY6" fmla="*/ 76487 h 93148"/>
                <a:gd name="connsiteX7" fmla="*/ 9145222 w 9165465"/>
                <a:gd name="connsiteY7" fmla="*/ 1833 h 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5465" h="93148">
                  <a:moveTo>
                    <a:pt x="9165465" y="0"/>
                  </a:moveTo>
                  <a:lnTo>
                    <a:pt x="9165465" y="65447"/>
                  </a:lnTo>
                  <a:lnTo>
                    <a:pt x="4568625" y="93148"/>
                  </a:lnTo>
                  <a:lnTo>
                    <a:pt x="0" y="76640"/>
                  </a:lnTo>
                  <a:lnTo>
                    <a:pt x="0" y="20165"/>
                  </a:lnTo>
                  <a:lnTo>
                    <a:pt x="41115" y="22833"/>
                  </a:lnTo>
                  <a:cubicBezTo>
                    <a:pt x="308596" y="38795"/>
                    <a:pt x="1325886" y="80942"/>
                    <a:pt x="4568625" y="76487"/>
                  </a:cubicBezTo>
                  <a:cubicBezTo>
                    <a:pt x="8060805" y="71689"/>
                    <a:pt x="8971991" y="15744"/>
                    <a:pt x="9145222" y="1833"/>
                  </a:cubicBezTo>
                  <a:close/>
                </a:path>
              </a:pathLst>
            </a:custGeom>
            <a:solidFill>
              <a:srgbClr val="939393"/>
            </a:solidFill>
            <a:ln w="12671" cap="flat">
              <a:noFill/>
              <a:prstDash val="solid"/>
              <a:miter/>
            </a:ln>
          </p:spPr>
          <p:txBody>
            <a:bodyPr wrap="square" rtlCol="0" anchor="ctr">
              <a:noAutofit/>
            </a:bodyPr>
            <a:lstStyle/>
            <a:p>
              <a:endParaRPr lang="en-US" sz="1800"/>
            </a:p>
          </p:txBody>
        </p:sp>
        <p:sp>
          <p:nvSpPr>
            <p:cNvPr id="28" name="Freeform: Shape 27">
              <a:extLst>
                <a:ext uri="{FF2B5EF4-FFF2-40B4-BE49-F238E27FC236}">
                  <a16:creationId xmlns:a16="http://schemas.microsoft.com/office/drawing/2014/main" id="{F3489B71-EE1E-1517-A747-ECDF4FAF6747}"/>
                </a:ext>
              </a:extLst>
            </p:cNvPr>
            <p:cNvSpPr/>
            <p:nvPr/>
          </p:nvSpPr>
          <p:spPr>
            <a:xfrm>
              <a:off x="0" y="6248871"/>
              <a:ext cx="9165465" cy="104856"/>
            </a:xfrm>
            <a:custGeom>
              <a:avLst/>
              <a:gdLst>
                <a:gd name="connsiteX0" fmla="*/ 9165465 w 9165465"/>
                <a:gd name="connsiteY0" fmla="*/ 0 h 104856"/>
                <a:gd name="connsiteX1" fmla="*/ 9165465 w 9165465"/>
                <a:gd name="connsiteY1" fmla="*/ 77216 h 104856"/>
                <a:gd name="connsiteX2" fmla="*/ 4574282 w 9165465"/>
                <a:gd name="connsiteY2" fmla="*/ 104856 h 104856"/>
                <a:gd name="connsiteX3" fmla="*/ 0 w 9165465"/>
                <a:gd name="connsiteY3" fmla="*/ 88328 h 104856"/>
                <a:gd name="connsiteX4" fmla="*/ 0 w 9165465"/>
                <a:gd name="connsiteY4" fmla="*/ 6827 h 104856"/>
                <a:gd name="connsiteX5" fmla="*/ 46772 w 9165465"/>
                <a:gd name="connsiteY5" fmla="*/ 11081 h 104856"/>
                <a:gd name="connsiteX6" fmla="*/ 4574282 w 9165465"/>
                <a:gd name="connsiteY6" fmla="*/ 88195 h 104856"/>
                <a:gd name="connsiteX7" fmla="*/ 9150879 w 9165465"/>
                <a:gd name="connsiteY7" fmla="*/ 1547 h 10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5465" h="104856">
                  <a:moveTo>
                    <a:pt x="9165465" y="0"/>
                  </a:moveTo>
                  <a:lnTo>
                    <a:pt x="9165465" y="77216"/>
                  </a:lnTo>
                  <a:lnTo>
                    <a:pt x="4574282" y="104856"/>
                  </a:lnTo>
                  <a:lnTo>
                    <a:pt x="0" y="88328"/>
                  </a:lnTo>
                  <a:lnTo>
                    <a:pt x="0" y="6827"/>
                  </a:lnTo>
                  <a:lnTo>
                    <a:pt x="46772" y="11081"/>
                  </a:lnTo>
                  <a:cubicBezTo>
                    <a:pt x="314253" y="33460"/>
                    <a:pt x="1331543" y="92714"/>
                    <a:pt x="4574282" y="88195"/>
                  </a:cubicBezTo>
                  <a:cubicBezTo>
                    <a:pt x="8066461" y="83328"/>
                    <a:pt x="8977647" y="17842"/>
                    <a:pt x="9150879" y="1547"/>
                  </a:cubicBezTo>
                  <a:close/>
                </a:path>
              </a:pathLst>
            </a:custGeom>
            <a:solidFill>
              <a:srgbClr val="0C304A"/>
            </a:solidFill>
            <a:ln w="12671" cap="flat">
              <a:noFill/>
              <a:prstDash val="solid"/>
              <a:miter/>
            </a:ln>
          </p:spPr>
          <p:txBody>
            <a:bodyPr wrap="square" rtlCol="0" anchor="ctr">
              <a:noAutofit/>
            </a:bodyPr>
            <a:lstStyle/>
            <a:p>
              <a:endParaRPr lang="en-US" sz="1800"/>
            </a:p>
          </p:txBody>
        </p:sp>
        <p:sp>
          <p:nvSpPr>
            <p:cNvPr id="29" name="Freeform: Shape 28">
              <a:extLst>
                <a:ext uri="{FF2B5EF4-FFF2-40B4-BE49-F238E27FC236}">
                  <a16:creationId xmlns:a16="http://schemas.microsoft.com/office/drawing/2014/main" id="{5CA7A5CA-1FA2-794D-5520-D166F284DFC9}"/>
                </a:ext>
              </a:extLst>
            </p:cNvPr>
            <p:cNvSpPr/>
            <p:nvPr/>
          </p:nvSpPr>
          <p:spPr>
            <a:xfrm>
              <a:off x="1" y="6281887"/>
              <a:ext cx="9165465" cy="91548"/>
            </a:xfrm>
            <a:custGeom>
              <a:avLst/>
              <a:gdLst>
                <a:gd name="connsiteX0" fmla="*/ 9165465 w 9165465"/>
                <a:gd name="connsiteY0" fmla="*/ 0 h 91548"/>
                <a:gd name="connsiteX1" fmla="*/ 9165465 w 9165465"/>
                <a:gd name="connsiteY1" fmla="*/ 81546 h 91548"/>
                <a:gd name="connsiteX2" fmla="*/ 4587807 w 9165465"/>
                <a:gd name="connsiteY2" fmla="*/ 91548 h 91548"/>
                <a:gd name="connsiteX3" fmla="*/ 0 w 9165465"/>
                <a:gd name="connsiteY3" fmla="*/ 91548 h 91548"/>
                <a:gd name="connsiteX4" fmla="*/ 0 w 9165465"/>
                <a:gd name="connsiteY4" fmla="*/ 20242 h 91548"/>
                <a:gd name="connsiteX5" fmla="*/ 30741 w 9165465"/>
                <a:gd name="connsiteY5" fmla="*/ 22141 h 91548"/>
                <a:gd name="connsiteX6" fmla="*/ 4587807 w 9165465"/>
                <a:gd name="connsiteY6" fmla="*/ 74754 h 91548"/>
                <a:gd name="connsiteX7" fmla="*/ 9164394 w 9165465"/>
                <a:gd name="connsiteY7" fmla="*/ 96 h 9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5465" h="91548">
                  <a:moveTo>
                    <a:pt x="9165465" y="0"/>
                  </a:moveTo>
                  <a:lnTo>
                    <a:pt x="9165465" y="81546"/>
                  </a:lnTo>
                  <a:lnTo>
                    <a:pt x="4587807" y="91548"/>
                  </a:lnTo>
                  <a:lnTo>
                    <a:pt x="0" y="91548"/>
                  </a:lnTo>
                  <a:lnTo>
                    <a:pt x="0" y="20242"/>
                  </a:lnTo>
                  <a:lnTo>
                    <a:pt x="30741" y="22141"/>
                  </a:lnTo>
                  <a:cubicBezTo>
                    <a:pt x="306343" y="37838"/>
                    <a:pt x="1345268" y="79274"/>
                    <a:pt x="4587807" y="74754"/>
                  </a:cubicBezTo>
                  <a:cubicBezTo>
                    <a:pt x="8079771" y="69887"/>
                    <a:pt x="8991119" y="13994"/>
                    <a:pt x="9164394" y="96"/>
                  </a:cubicBezTo>
                  <a:close/>
                </a:path>
              </a:pathLst>
            </a:custGeom>
            <a:solidFill>
              <a:srgbClr val="939393">
                <a:alpha val="25000"/>
              </a:srgbClr>
            </a:solidFill>
            <a:ln w="12671"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id="{256FEB06-ADDD-4CC8-29C8-01274E762691}"/>
                </a:ext>
              </a:extLst>
            </p:cNvPr>
            <p:cNvSpPr/>
            <p:nvPr/>
          </p:nvSpPr>
          <p:spPr>
            <a:xfrm>
              <a:off x="1" y="6296722"/>
              <a:ext cx="9165465" cy="104260"/>
            </a:xfrm>
            <a:custGeom>
              <a:avLst/>
              <a:gdLst>
                <a:gd name="connsiteX0" fmla="*/ 9165465 w 9165465"/>
                <a:gd name="connsiteY0" fmla="*/ 0 h 104260"/>
                <a:gd name="connsiteX1" fmla="*/ 9165465 w 9165465"/>
                <a:gd name="connsiteY1" fmla="*/ 81486 h 104260"/>
                <a:gd name="connsiteX2" fmla="*/ 4577848 w 9165465"/>
                <a:gd name="connsiteY2" fmla="*/ 85216 h 104260"/>
                <a:gd name="connsiteX3" fmla="*/ 0 w 9165465"/>
                <a:gd name="connsiteY3" fmla="*/ 104260 h 104260"/>
                <a:gd name="connsiteX4" fmla="*/ 0 w 9165465"/>
                <a:gd name="connsiteY4" fmla="*/ 20214 h 104260"/>
                <a:gd name="connsiteX5" fmla="*/ 30741 w 9165465"/>
                <a:gd name="connsiteY5" fmla="*/ 22114 h 104260"/>
                <a:gd name="connsiteX6" fmla="*/ 4587808 w 9165465"/>
                <a:gd name="connsiteY6" fmla="*/ 74753 h 104260"/>
                <a:gd name="connsiteX7" fmla="*/ 9164393 w 9165465"/>
                <a:gd name="connsiteY7" fmla="*/ 96 h 1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5465" h="104260">
                  <a:moveTo>
                    <a:pt x="9165465" y="0"/>
                  </a:moveTo>
                  <a:lnTo>
                    <a:pt x="9165465" y="81486"/>
                  </a:lnTo>
                  <a:lnTo>
                    <a:pt x="4577848" y="85216"/>
                  </a:lnTo>
                  <a:lnTo>
                    <a:pt x="0" y="104260"/>
                  </a:lnTo>
                  <a:lnTo>
                    <a:pt x="0" y="20214"/>
                  </a:lnTo>
                  <a:lnTo>
                    <a:pt x="30741" y="22114"/>
                  </a:lnTo>
                  <a:cubicBezTo>
                    <a:pt x="306343" y="37812"/>
                    <a:pt x="1345269" y="79252"/>
                    <a:pt x="4587808" y="74753"/>
                  </a:cubicBezTo>
                  <a:cubicBezTo>
                    <a:pt x="8079771" y="69909"/>
                    <a:pt x="8991119" y="13998"/>
                    <a:pt x="9164393" y="96"/>
                  </a:cubicBezTo>
                  <a:close/>
                </a:path>
              </a:pathLst>
            </a:custGeom>
            <a:solidFill>
              <a:srgbClr val="939393">
                <a:alpha val="25000"/>
              </a:srgbClr>
            </a:solidFill>
            <a:ln w="12671" cap="flat">
              <a:noFill/>
              <a:prstDash val="solid"/>
              <a:miter/>
            </a:ln>
          </p:spPr>
          <p:txBody>
            <a:bodyPr wrap="square" rtlCol="0" anchor="ctr">
              <a:noAutofit/>
            </a:bodyPr>
            <a:lstStyle/>
            <a:p>
              <a:endParaRPr lang="en-US" sz="1800"/>
            </a:p>
          </p:txBody>
        </p:sp>
        <p:sp>
          <p:nvSpPr>
            <p:cNvPr id="31" name="Freeform: Shape 30">
              <a:extLst>
                <a:ext uri="{FF2B5EF4-FFF2-40B4-BE49-F238E27FC236}">
                  <a16:creationId xmlns:a16="http://schemas.microsoft.com/office/drawing/2014/main" id="{7AF13558-0186-2EBB-6719-DC7F83684B1E}"/>
                </a:ext>
              </a:extLst>
            </p:cNvPr>
            <p:cNvSpPr/>
            <p:nvPr/>
          </p:nvSpPr>
          <p:spPr>
            <a:xfrm>
              <a:off x="1" y="6453098"/>
              <a:ext cx="9165465" cy="128875"/>
            </a:xfrm>
            <a:custGeom>
              <a:avLst/>
              <a:gdLst>
                <a:gd name="connsiteX0" fmla="*/ 4511325 w 9165465"/>
                <a:gd name="connsiteY0" fmla="*/ 122 h 128875"/>
                <a:gd name="connsiteX1" fmla="*/ 9149608 w 9165465"/>
                <a:gd name="connsiteY1" fmla="*/ 152 h 128875"/>
                <a:gd name="connsiteX2" fmla="*/ 9165465 w 9165465"/>
                <a:gd name="connsiteY2" fmla="*/ 136 h 128875"/>
                <a:gd name="connsiteX3" fmla="*/ 9165465 w 9165465"/>
                <a:gd name="connsiteY3" fmla="*/ 96025 h 128875"/>
                <a:gd name="connsiteX4" fmla="*/ 9154563 w 9165465"/>
                <a:gd name="connsiteY4" fmla="*/ 95730 h 128875"/>
                <a:gd name="connsiteX5" fmla="*/ 4498414 w 9165465"/>
                <a:gd name="connsiteY5" fmla="*/ 42636 h 128875"/>
                <a:gd name="connsiteX6" fmla="*/ 43771 w 9165465"/>
                <a:gd name="connsiteY6" fmla="*/ 127125 h 128875"/>
                <a:gd name="connsiteX7" fmla="*/ 0 w 9165465"/>
                <a:gd name="connsiteY7" fmla="*/ 128875 h 128875"/>
                <a:gd name="connsiteX8" fmla="*/ 0 w 9165465"/>
                <a:gd name="connsiteY8" fmla="*/ 41998 h 128875"/>
                <a:gd name="connsiteX9" fmla="*/ 69708 w 9165465"/>
                <a:gd name="connsiteY9" fmla="*/ 40797 h 128875"/>
                <a:gd name="connsiteX10" fmla="*/ 4511325 w 9165465"/>
                <a:gd name="connsiteY10" fmla="*/ 122 h 1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65465" h="128875">
                  <a:moveTo>
                    <a:pt x="4511325" y="122"/>
                  </a:moveTo>
                  <a:cubicBezTo>
                    <a:pt x="6421099" y="2729"/>
                    <a:pt x="8853072" y="448"/>
                    <a:pt x="9149608" y="152"/>
                  </a:cubicBezTo>
                  <a:lnTo>
                    <a:pt x="9165465" y="136"/>
                  </a:lnTo>
                  <a:lnTo>
                    <a:pt x="9165465" y="96025"/>
                  </a:lnTo>
                  <a:lnTo>
                    <a:pt x="9154563" y="95730"/>
                  </a:lnTo>
                  <a:cubicBezTo>
                    <a:pt x="8905904" y="89102"/>
                    <a:pt x="6843355" y="36279"/>
                    <a:pt x="4498414" y="42636"/>
                  </a:cubicBezTo>
                  <a:cubicBezTo>
                    <a:pt x="2174454" y="49033"/>
                    <a:pt x="440858" y="111587"/>
                    <a:pt x="43771" y="127125"/>
                  </a:cubicBezTo>
                  <a:lnTo>
                    <a:pt x="0" y="128875"/>
                  </a:lnTo>
                  <a:lnTo>
                    <a:pt x="0" y="41998"/>
                  </a:lnTo>
                  <a:lnTo>
                    <a:pt x="69708" y="40797"/>
                  </a:lnTo>
                  <a:cubicBezTo>
                    <a:pt x="579260" y="32145"/>
                    <a:pt x="2728870" y="-2312"/>
                    <a:pt x="4511325" y="122"/>
                  </a:cubicBezTo>
                  <a:close/>
                </a:path>
              </a:pathLst>
            </a:custGeom>
            <a:solidFill>
              <a:srgbClr val="C6C6C6"/>
            </a:solidFill>
            <a:ln w="12671" cap="flat">
              <a:noFill/>
              <a:prstDash val="solid"/>
              <a:miter/>
            </a:ln>
          </p:spPr>
          <p:txBody>
            <a:bodyPr wrap="square" rtlCol="0" anchor="ctr">
              <a:noAutofit/>
            </a:bodyPr>
            <a:lstStyle/>
            <a:p>
              <a:endParaRPr lang="en-US" sz="1800"/>
            </a:p>
          </p:txBody>
        </p:sp>
        <p:sp>
          <p:nvSpPr>
            <p:cNvPr id="32" name="Freeform: Shape 31">
              <a:extLst>
                <a:ext uri="{FF2B5EF4-FFF2-40B4-BE49-F238E27FC236}">
                  <a16:creationId xmlns:a16="http://schemas.microsoft.com/office/drawing/2014/main" id="{10DACB48-93FD-9D69-313C-4E4A56387144}"/>
                </a:ext>
              </a:extLst>
            </p:cNvPr>
            <p:cNvSpPr/>
            <p:nvPr/>
          </p:nvSpPr>
          <p:spPr>
            <a:xfrm>
              <a:off x="1" y="6440569"/>
              <a:ext cx="9165465" cy="129268"/>
            </a:xfrm>
            <a:custGeom>
              <a:avLst/>
              <a:gdLst>
                <a:gd name="connsiteX0" fmla="*/ 4520547 w 9165465"/>
                <a:gd name="connsiteY0" fmla="*/ 120 h 129268"/>
                <a:gd name="connsiteX1" fmla="*/ 9158831 w 9165465"/>
                <a:gd name="connsiteY1" fmla="*/ 151 h 129268"/>
                <a:gd name="connsiteX2" fmla="*/ 9165465 w 9165465"/>
                <a:gd name="connsiteY2" fmla="*/ 144 h 129268"/>
                <a:gd name="connsiteX3" fmla="*/ 9165465 w 9165465"/>
                <a:gd name="connsiteY3" fmla="*/ 95800 h 129268"/>
                <a:gd name="connsiteX4" fmla="*/ 9163785 w 9165465"/>
                <a:gd name="connsiteY4" fmla="*/ 95755 h 129268"/>
                <a:gd name="connsiteX5" fmla="*/ 4507759 w 9165465"/>
                <a:gd name="connsiteY5" fmla="*/ 42661 h 129268"/>
                <a:gd name="connsiteX6" fmla="*/ 52998 w 9165465"/>
                <a:gd name="connsiteY6" fmla="*/ 127149 h 129268"/>
                <a:gd name="connsiteX7" fmla="*/ 0 w 9165465"/>
                <a:gd name="connsiteY7" fmla="*/ 129268 h 129268"/>
                <a:gd name="connsiteX8" fmla="*/ 0 w 9165465"/>
                <a:gd name="connsiteY8" fmla="*/ 42182 h 129268"/>
                <a:gd name="connsiteX9" fmla="*/ 78931 w 9165465"/>
                <a:gd name="connsiteY9" fmla="*/ 40822 h 129268"/>
                <a:gd name="connsiteX10" fmla="*/ 4520547 w 9165465"/>
                <a:gd name="connsiteY10" fmla="*/ 120 h 12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65465" h="129268">
                  <a:moveTo>
                    <a:pt x="4520547" y="120"/>
                  </a:moveTo>
                  <a:cubicBezTo>
                    <a:pt x="6430321" y="2703"/>
                    <a:pt x="8862294" y="443"/>
                    <a:pt x="9158831" y="151"/>
                  </a:cubicBezTo>
                  <a:lnTo>
                    <a:pt x="9165465" y="144"/>
                  </a:lnTo>
                  <a:lnTo>
                    <a:pt x="9165465" y="95800"/>
                  </a:lnTo>
                  <a:lnTo>
                    <a:pt x="9163785" y="95755"/>
                  </a:lnTo>
                  <a:cubicBezTo>
                    <a:pt x="8915127" y="89124"/>
                    <a:pt x="6852585" y="36279"/>
                    <a:pt x="4507759" y="42661"/>
                  </a:cubicBezTo>
                  <a:cubicBezTo>
                    <a:pt x="2183799" y="49035"/>
                    <a:pt x="450109" y="111606"/>
                    <a:pt x="52998" y="127149"/>
                  </a:cubicBezTo>
                  <a:lnTo>
                    <a:pt x="0" y="129268"/>
                  </a:lnTo>
                  <a:lnTo>
                    <a:pt x="0" y="42182"/>
                  </a:lnTo>
                  <a:lnTo>
                    <a:pt x="78931" y="40822"/>
                  </a:lnTo>
                  <a:cubicBezTo>
                    <a:pt x="588482" y="32169"/>
                    <a:pt x="2738092" y="-2290"/>
                    <a:pt x="4520547" y="120"/>
                  </a:cubicBezTo>
                  <a:close/>
                </a:path>
              </a:pathLst>
            </a:custGeom>
            <a:solidFill>
              <a:srgbClr val="C6C6C6"/>
            </a:solidFill>
            <a:ln w="12671" cap="flat">
              <a:noFill/>
              <a:prstDash val="solid"/>
              <a:miter/>
            </a:ln>
          </p:spPr>
          <p:txBody>
            <a:bodyPr wrap="square" rtlCol="0" anchor="ctr">
              <a:noAutofit/>
            </a:bodyPr>
            <a:lstStyle/>
            <a:p>
              <a:endParaRPr lang="en-US" sz="1800"/>
            </a:p>
          </p:txBody>
        </p:sp>
        <p:sp>
          <p:nvSpPr>
            <p:cNvPr id="33" name="Freeform: Shape 32">
              <a:extLst>
                <a:ext uri="{FF2B5EF4-FFF2-40B4-BE49-F238E27FC236}">
                  <a16:creationId xmlns:a16="http://schemas.microsoft.com/office/drawing/2014/main" id="{10BCCF55-5563-80AE-A87E-7C7979D5D9F0}"/>
                </a:ext>
              </a:extLst>
            </p:cNvPr>
            <p:cNvSpPr/>
            <p:nvPr/>
          </p:nvSpPr>
          <p:spPr>
            <a:xfrm>
              <a:off x="1" y="6451933"/>
              <a:ext cx="9165465" cy="129535"/>
            </a:xfrm>
            <a:custGeom>
              <a:avLst/>
              <a:gdLst>
                <a:gd name="connsiteX0" fmla="*/ 4530507 w 9165465"/>
                <a:gd name="connsiteY0" fmla="*/ 122 h 129535"/>
                <a:gd name="connsiteX1" fmla="*/ 9081798 w 9165465"/>
                <a:gd name="connsiteY1" fmla="*/ 236 h 129535"/>
                <a:gd name="connsiteX2" fmla="*/ 9165465 w 9165465"/>
                <a:gd name="connsiteY2" fmla="*/ 156 h 129535"/>
                <a:gd name="connsiteX3" fmla="*/ 9165465 w 9165465"/>
                <a:gd name="connsiteY3" fmla="*/ 95541 h 129535"/>
                <a:gd name="connsiteX4" fmla="*/ 9100282 w 9165465"/>
                <a:gd name="connsiteY4" fmla="*/ 93845 h 129535"/>
                <a:gd name="connsiteX5" fmla="*/ 4517719 w 9165465"/>
                <a:gd name="connsiteY5" fmla="*/ 42636 h 129535"/>
                <a:gd name="connsiteX6" fmla="*/ 62958 w 9165465"/>
                <a:gd name="connsiteY6" fmla="*/ 127019 h 129535"/>
                <a:gd name="connsiteX7" fmla="*/ 0 w 9165465"/>
                <a:gd name="connsiteY7" fmla="*/ 129535 h 129535"/>
                <a:gd name="connsiteX8" fmla="*/ 0 w 9165465"/>
                <a:gd name="connsiteY8" fmla="*/ 42331 h 129535"/>
                <a:gd name="connsiteX9" fmla="*/ 5535 w 9165465"/>
                <a:gd name="connsiteY9" fmla="*/ 42233 h 129535"/>
                <a:gd name="connsiteX10" fmla="*/ 4530507 w 9165465"/>
                <a:gd name="connsiteY10" fmla="*/ 122 h 12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65465" h="129535">
                  <a:moveTo>
                    <a:pt x="4530507" y="122"/>
                  </a:moveTo>
                  <a:cubicBezTo>
                    <a:pt x="6312963" y="2556"/>
                    <a:pt x="8550312" y="730"/>
                    <a:pt x="9081798" y="236"/>
                  </a:cubicBezTo>
                  <a:lnTo>
                    <a:pt x="9165465" y="156"/>
                  </a:lnTo>
                  <a:lnTo>
                    <a:pt x="9165465" y="95541"/>
                  </a:lnTo>
                  <a:lnTo>
                    <a:pt x="9100282" y="93845"/>
                  </a:lnTo>
                  <a:cubicBezTo>
                    <a:pt x="8648827" y="82342"/>
                    <a:pt x="6706223" y="36703"/>
                    <a:pt x="4517719" y="42636"/>
                  </a:cubicBezTo>
                  <a:cubicBezTo>
                    <a:pt x="2193759" y="48941"/>
                    <a:pt x="460069" y="111482"/>
                    <a:pt x="62958" y="127019"/>
                  </a:cubicBezTo>
                  <a:lnTo>
                    <a:pt x="0" y="129535"/>
                  </a:lnTo>
                  <a:lnTo>
                    <a:pt x="0" y="42331"/>
                  </a:lnTo>
                  <a:lnTo>
                    <a:pt x="5535" y="42233"/>
                  </a:lnTo>
                  <a:cubicBezTo>
                    <a:pt x="289482" y="37255"/>
                    <a:pt x="2620734" y="-2486"/>
                    <a:pt x="4530507" y="122"/>
                  </a:cubicBezTo>
                  <a:close/>
                </a:path>
              </a:pathLst>
            </a:custGeom>
            <a:noFill/>
            <a:ln w="12671" cap="flat">
              <a:solidFill>
                <a:srgbClr val="C6C6C6"/>
              </a:solidFill>
              <a:prstDash val="solid"/>
              <a:miter/>
            </a:ln>
          </p:spPr>
          <p:txBody>
            <a:bodyPr wrap="square" rtlCol="0" anchor="ctr">
              <a:noAutofit/>
            </a:bodyPr>
            <a:lstStyle/>
            <a:p>
              <a:endParaRPr lang="en-US" sz="1800"/>
            </a:p>
          </p:txBody>
        </p:sp>
        <p:sp>
          <p:nvSpPr>
            <p:cNvPr id="34" name="Freeform: Shape 33">
              <a:extLst>
                <a:ext uri="{FF2B5EF4-FFF2-40B4-BE49-F238E27FC236}">
                  <a16:creationId xmlns:a16="http://schemas.microsoft.com/office/drawing/2014/main" id="{A2C6F06B-6ECE-AA5D-A2FA-162EEDAECE29}"/>
                </a:ext>
              </a:extLst>
            </p:cNvPr>
            <p:cNvSpPr/>
            <p:nvPr/>
          </p:nvSpPr>
          <p:spPr>
            <a:xfrm>
              <a:off x="0" y="6459727"/>
              <a:ext cx="9165465" cy="119449"/>
            </a:xfrm>
            <a:custGeom>
              <a:avLst/>
              <a:gdLst>
                <a:gd name="connsiteX0" fmla="*/ 4513908 w 9165465"/>
                <a:gd name="connsiteY0" fmla="*/ 7 h 119449"/>
                <a:gd name="connsiteX1" fmla="*/ 9161055 w 9165465"/>
                <a:gd name="connsiteY1" fmla="*/ 12539 h 119449"/>
                <a:gd name="connsiteX2" fmla="*/ 9165465 w 9165465"/>
                <a:gd name="connsiteY2" fmla="*/ 12566 h 119449"/>
                <a:gd name="connsiteX3" fmla="*/ 9165465 w 9165465"/>
                <a:gd name="connsiteY3" fmla="*/ 86284 h 119449"/>
                <a:gd name="connsiteX4" fmla="*/ 9160835 w 9165465"/>
                <a:gd name="connsiteY4" fmla="*/ 86159 h 119449"/>
                <a:gd name="connsiteX5" fmla="*/ 4504808 w 9165465"/>
                <a:gd name="connsiteY5" fmla="*/ 33039 h 119449"/>
                <a:gd name="connsiteX6" fmla="*/ 50048 w 9165465"/>
                <a:gd name="connsiteY6" fmla="*/ 117449 h 119449"/>
                <a:gd name="connsiteX7" fmla="*/ 0 w 9165465"/>
                <a:gd name="connsiteY7" fmla="*/ 119449 h 119449"/>
                <a:gd name="connsiteX8" fmla="*/ 0 w 9165465"/>
                <a:gd name="connsiteY8" fmla="*/ 54731 h 119449"/>
                <a:gd name="connsiteX9" fmla="*/ 67281 w 9165465"/>
                <a:gd name="connsiteY9" fmla="*/ 53213 h 119449"/>
                <a:gd name="connsiteX10" fmla="*/ 4513908 w 9165465"/>
                <a:gd name="connsiteY10" fmla="*/ 7 h 11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65465" h="119449">
                  <a:moveTo>
                    <a:pt x="4513908" y="7"/>
                  </a:moveTo>
                  <a:cubicBezTo>
                    <a:pt x="7138622" y="1051"/>
                    <a:pt x="8945454" y="11266"/>
                    <a:pt x="9161055" y="12539"/>
                  </a:cubicBezTo>
                  <a:lnTo>
                    <a:pt x="9165465" y="12566"/>
                  </a:lnTo>
                  <a:lnTo>
                    <a:pt x="9165465" y="86284"/>
                  </a:lnTo>
                  <a:lnTo>
                    <a:pt x="9160835" y="86159"/>
                  </a:lnTo>
                  <a:cubicBezTo>
                    <a:pt x="8912177" y="79528"/>
                    <a:pt x="6849633" y="26682"/>
                    <a:pt x="4504808" y="33039"/>
                  </a:cubicBezTo>
                  <a:cubicBezTo>
                    <a:pt x="2180849" y="39367"/>
                    <a:pt x="447158" y="101912"/>
                    <a:pt x="50048" y="117449"/>
                  </a:cubicBezTo>
                  <a:lnTo>
                    <a:pt x="0" y="119449"/>
                  </a:lnTo>
                  <a:lnTo>
                    <a:pt x="0" y="54731"/>
                  </a:lnTo>
                  <a:lnTo>
                    <a:pt x="67281" y="53213"/>
                  </a:lnTo>
                  <a:cubicBezTo>
                    <a:pt x="552456" y="42429"/>
                    <a:pt x="2612026" y="-665"/>
                    <a:pt x="4513908" y="7"/>
                  </a:cubicBezTo>
                  <a:close/>
                </a:path>
              </a:pathLst>
            </a:custGeom>
            <a:solidFill>
              <a:srgbClr val="FFC97B"/>
            </a:solidFill>
            <a:ln w="12671" cap="flat">
              <a:noFill/>
              <a:prstDash val="solid"/>
              <a:miter/>
            </a:ln>
          </p:spPr>
          <p:txBody>
            <a:bodyPr wrap="square" rtlCol="0" anchor="ctr">
              <a:noAutofit/>
            </a:bodyPr>
            <a:lstStyle/>
            <a:p>
              <a:endParaRPr lang="en-US" sz="1800"/>
            </a:p>
          </p:txBody>
        </p:sp>
        <p:sp>
          <p:nvSpPr>
            <p:cNvPr id="35" name="Freeform: Shape 34">
              <a:extLst>
                <a:ext uri="{FF2B5EF4-FFF2-40B4-BE49-F238E27FC236}">
                  <a16:creationId xmlns:a16="http://schemas.microsoft.com/office/drawing/2014/main" id="{67BAA13B-EC3C-CE8C-41C6-EED743B4759F}"/>
                </a:ext>
              </a:extLst>
            </p:cNvPr>
            <p:cNvSpPr/>
            <p:nvPr/>
          </p:nvSpPr>
          <p:spPr>
            <a:xfrm>
              <a:off x="0" y="6154996"/>
              <a:ext cx="9165465" cy="161250"/>
            </a:xfrm>
            <a:custGeom>
              <a:avLst/>
              <a:gdLst>
                <a:gd name="connsiteX0" fmla="*/ 9165465 w 9165465"/>
                <a:gd name="connsiteY0" fmla="*/ 0 h 161250"/>
                <a:gd name="connsiteX1" fmla="*/ 9165465 w 9165465"/>
                <a:gd name="connsiteY1" fmla="*/ 29512 h 161250"/>
                <a:gd name="connsiteX2" fmla="*/ 9149732 w 9165465"/>
                <a:gd name="connsiteY2" fmla="*/ 30294 h 161250"/>
                <a:gd name="connsiteX3" fmla="*/ 4264052 w 9165465"/>
                <a:gd name="connsiteY3" fmla="*/ 161250 h 161250"/>
                <a:gd name="connsiteX4" fmla="*/ 59751 w 9165465"/>
                <a:gd name="connsiteY4" fmla="*/ 53316 h 161250"/>
                <a:gd name="connsiteX5" fmla="*/ 0 w 9165465"/>
                <a:gd name="connsiteY5" fmla="*/ 48861 h 161250"/>
                <a:gd name="connsiteX6" fmla="*/ 0 w 9165465"/>
                <a:gd name="connsiteY6" fmla="*/ 11191 h 161250"/>
                <a:gd name="connsiteX7" fmla="*/ 56331 w 9165465"/>
                <a:gd name="connsiteY7" fmla="*/ 14783 h 161250"/>
                <a:gd name="connsiteX8" fmla="*/ 4264052 w 9165465"/>
                <a:gd name="connsiteY8" fmla="*/ 151476 h 161250"/>
                <a:gd name="connsiteX9" fmla="*/ 9150668 w 9165465"/>
                <a:gd name="connsiteY9" fmla="*/ 842 h 16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161250">
                  <a:moveTo>
                    <a:pt x="9165465" y="0"/>
                  </a:moveTo>
                  <a:lnTo>
                    <a:pt x="9165465" y="29512"/>
                  </a:lnTo>
                  <a:lnTo>
                    <a:pt x="9149732" y="30294"/>
                  </a:lnTo>
                  <a:cubicBezTo>
                    <a:pt x="8854052" y="44844"/>
                    <a:pt x="6421208" y="161250"/>
                    <a:pt x="4264052" y="161250"/>
                  </a:cubicBezTo>
                  <a:cubicBezTo>
                    <a:pt x="2411685" y="161250"/>
                    <a:pt x="709105" y="97786"/>
                    <a:pt x="59751" y="53316"/>
                  </a:cubicBezTo>
                  <a:lnTo>
                    <a:pt x="0" y="48861"/>
                  </a:lnTo>
                  <a:lnTo>
                    <a:pt x="0" y="11191"/>
                  </a:lnTo>
                  <a:lnTo>
                    <a:pt x="56331" y="14783"/>
                  </a:lnTo>
                  <a:cubicBezTo>
                    <a:pt x="506620" y="43028"/>
                    <a:pt x="2422852" y="155741"/>
                    <a:pt x="4264052" y="151476"/>
                  </a:cubicBezTo>
                  <a:cubicBezTo>
                    <a:pt x="6501093" y="146360"/>
                    <a:pt x="8864038" y="16993"/>
                    <a:pt x="9150668" y="842"/>
                  </a:cubicBezTo>
                  <a:close/>
                </a:path>
              </a:pathLst>
            </a:custGeom>
            <a:solidFill>
              <a:srgbClr val="1466A9"/>
            </a:solidFill>
            <a:ln w="12671" cap="flat">
              <a:noFill/>
              <a:prstDash val="solid"/>
              <a:miter/>
            </a:ln>
          </p:spPr>
          <p:txBody>
            <a:bodyPr wrap="square" rtlCol="0" anchor="ctr">
              <a:noAutofit/>
            </a:bodyPr>
            <a:lstStyle/>
            <a:p>
              <a:endParaRPr lang="en-US" sz="1800"/>
            </a:p>
          </p:txBody>
        </p:sp>
        <p:sp>
          <p:nvSpPr>
            <p:cNvPr id="36" name="Freeform: Shape 35">
              <a:extLst>
                <a:ext uri="{FF2B5EF4-FFF2-40B4-BE49-F238E27FC236}">
                  <a16:creationId xmlns:a16="http://schemas.microsoft.com/office/drawing/2014/main" id="{E96C1B22-51EA-75E5-872D-063544BACE9B}"/>
                </a:ext>
              </a:extLst>
            </p:cNvPr>
            <p:cNvSpPr/>
            <p:nvPr/>
          </p:nvSpPr>
          <p:spPr>
            <a:xfrm>
              <a:off x="1" y="6425507"/>
              <a:ext cx="9165465" cy="68948"/>
            </a:xfrm>
            <a:custGeom>
              <a:avLst/>
              <a:gdLst>
                <a:gd name="connsiteX0" fmla="*/ 8831020 w 9165465"/>
                <a:gd name="connsiteY0" fmla="*/ 6 h 68948"/>
                <a:gd name="connsiteX1" fmla="*/ 9066599 w 9165465"/>
                <a:gd name="connsiteY1" fmla="*/ 131 h 68948"/>
                <a:gd name="connsiteX2" fmla="*/ 9165465 w 9165465"/>
                <a:gd name="connsiteY2" fmla="*/ 283 h 68948"/>
                <a:gd name="connsiteX3" fmla="*/ 9165465 w 9165465"/>
                <a:gd name="connsiteY3" fmla="*/ 20335 h 68948"/>
                <a:gd name="connsiteX4" fmla="*/ 4246345 w 9165465"/>
                <a:gd name="connsiteY4" fmla="*/ 26520 h 68948"/>
                <a:gd name="connsiteX5" fmla="*/ 0 w 9165465"/>
                <a:gd name="connsiteY5" fmla="*/ 68948 h 68948"/>
                <a:gd name="connsiteX6" fmla="*/ 0 w 9165465"/>
                <a:gd name="connsiteY6" fmla="*/ 37392 h 68948"/>
                <a:gd name="connsiteX7" fmla="*/ 21855 w 9165465"/>
                <a:gd name="connsiteY7" fmla="*/ 37163 h 68948"/>
                <a:gd name="connsiteX8" fmla="*/ 4246345 w 9165465"/>
                <a:gd name="connsiteY8" fmla="*/ 4587 h 68948"/>
                <a:gd name="connsiteX9" fmla="*/ 8831020 w 9165465"/>
                <a:gd name="connsiteY9" fmla="*/ 6 h 6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68948">
                  <a:moveTo>
                    <a:pt x="8831020" y="6"/>
                  </a:moveTo>
                  <a:cubicBezTo>
                    <a:pt x="8915924" y="21"/>
                    <a:pt x="8994760" y="61"/>
                    <a:pt x="9066599" y="131"/>
                  </a:cubicBezTo>
                  <a:lnTo>
                    <a:pt x="9165465" y="283"/>
                  </a:lnTo>
                  <a:lnTo>
                    <a:pt x="9165465" y="20335"/>
                  </a:lnTo>
                  <a:lnTo>
                    <a:pt x="4246345" y="26520"/>
                  </a:lnTo>
                  <a:lnTo>
                    <a:pt x="0" y="68948"/>
                  </a:lnTo>
                  <a:lnTo>
                    <a:pt x="0" y="37392"/>
                  </a:lnTo>
                  <a:lnTo>
                    <a:pt x="21855" y="37163"/>
                  </a:lnTo>
                  <a:cubicBezTo>
                    <a:pt x="647542" y="30648"/>
                    <a:pt x="3214764" y="4587"/>
                    <a:pt x="4246345" y="4587"/>
                  </a:cubicBezTo>
                  <a:cubicBezTo>
                    <a:pt x="5264368" y="4587"/>
                    <a:pt x="7642365" y="-200"/>
                    <a:pt x="8831020" y="6"/>
                  </a:cubicBezTo>
                  <a:close/>
                </a:path>
              </a:pathLst>
            </a:custGeom>
            <a:solidFill>
              <a:srgbClr val="1466A9"/>
            </a:solidFill>
            <a:ln w="12671" cap="flat">
              <a:noFill/>
              <a:prstDash val="solid"/>
              <a:miter/>
            </a:ln>
          </p:spPr>
          <p:txBody>
            <a:bodyPr wrap="square" rtlCol="0" anchor="ctr">
              <a:noAutofit/>
            </a:bodyPr>
            <a:lstStyle/>
            <a:p>
              <a:endParaRPr lang="en-US" sz="1800"/>
            </a:p>
          </p:txBody>
        </p:sp>
        <p:sp>
          <p:nvSpPr>
            <p:cNvPr id="37" name="Freeform: Shape 36">
              <a:extLst>
                <a:ext uri="{FF2B5EF4-FFF2-40B4-BE49-F238E27FC236}">
                  <a16:creationId xmlns:a16="http://schemas.microsoft.com/office/drawing/2014/main" id="{0BD049B8-6F0B-BA96-DD06-B98C7D26BF3B}"/>
                </a:ext>
              </a:extLst>
            </p:cNvPr>
            <p:cNvSpPr/>
            <p:nvPr/>
          </p:nvSpPr>
          <p:spPr>
            <a:xfrm>
              <a:off x="0" y="6403654"/>
              <a:ext cx="9165465" cy="78704"/>
            </a:xfrm>
            <a:custGeom>
              <a:avLst/>
              <a:gdLst>
                <a:gd name="connsiteX0" fmla="*/ 8832087 w 9165465"/>
                <a:gd name="connsiteY0" fmla="*/ 6 h 78704"/>
                <a:gd name="connsiteX1" fmla="*/ 9067684 w 9165465"/>
                <a:gd name="connsiteY1" fmla="*/ 131 h 78704"/>
                <a:gd name="connsiteX2" fmla="*/ 9165465 w 9165465"/>
                <a:gd name="connsiteY2" fmla="*/ 281 h 78704"/>
                <a:gd name="connsiteX3" fmla="*/ 9165465 w 9165465"/>
                <a:gd name="connsiteY3" fmla="*/ 31950 h 78704"/>
                <a:gd name="connsiteX4" fmla="*/ 4247082 w 9165465"/>
                <a:gd name="connsiteY4" fmla="*/ 26467 h 78704"/>
                <a:gd name="connsiteX5" fmla="*/ 0 w 9165465"/>
                <a:gd name="connsiteY5" fmla="*/ 78704 h 78704"/>
                <a:gd name="connsiteX6" fmla="*/ 0 w 9165465"/>
                <a:gd name="connsiteY6" fmla="*/ 37429 h 78704"/>
                <a:gd name="connsiteX7" fmla="*/ 22962 w 9165465"/>
                <a:gd name="connsiteY7" fmla="*/ 37188 h 78704"/>
                <a:gd name="connsiteX8" fmla="*/ 4247452 w 9165465"/>
                <a:gd name="connsiteY8" fmla="*/ 4587 h 78704"/>
                <a:gd name="connsiteX9" fmla="*/ 8832087 w 9165465"/>
                <a:gd name="connsiteY9" fmla="*/ 6 h 7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78704">
                  <a:moveTo>
                    <a:pt x="8832087" y="6"/>
                  </a:moveTo>
                  <a:cubicBezTo>
                    <a:pt x="8916997" y="21"/>
                    <a:pt x="8995839" y="61"/>
                    <a:pt x="9067684" y="131"/>
                  </a:cubicBezTo>
                  <a:lnTo>
                    <a:pt x="9165465" y="281"/>
                  </a:lnTo>
                  <a:lnTo>
                    <a:pt x="9165465" y="31950"/>
                  </a:lnTo>
                  <a:lnTo>
                    <a:pt x="4247082" y="26467"/>
                  </a:lnTo>
                  <a:lnTo>
                    <a:pt x="0" y="78704"/>
                  </a:lnTo>
                  <a:lnTo>
                    <a:pt x="0" y="37429"/>
                  </a:lnTo>
                  <a:lnTo>
                    <a:pt x="22962" y="37188"/>
                  </a:lnTo>
                  <a:cubicBezTo>
                    <a:pt x="648649" y="30668"/>
                    <a:pt x="3215871" y="4587"/>
                    <a:pt x="4247452" y="4587"/>
                  </a:cubicBezTo>
                  <a:cubicBezTo>
                    <a:pt x="5265368" y="4587"/>
                    <a:pt x="7643351" y="-200"/>
                    <a:pt x="8832087" y="6"/>
                  </a:cubicBezTo>
                  <a:close/>
                </a:path>
              </a:pathLst>
            </a:custGeom>
            <a:solidFill>
              <a:srgbClr val="C6C6C6">
                <a:alpha val="21000"/>
              </a:srgbClr>
            </a:solidFill>
            <a:ln w="12671" cap="flat">
              <a:noFill/>
              <a:prstDash val="solid"/>
              <a:miter/>
            </a:ln>
          </p:spPr>
          <p:txBody>
            <a:bodyPr wrap="square" rtlCol="0" anchor="ctr">
              <a:noAutofit/>
            </a:bodyPr>
            <a:lstStyle/>
            <a:p>
              <a:endParaRPr lang="en-US" sz="1800"/>
            </a:p>
          </p:txBody>
        </p:sp>
        <p:sp>
          <p:nvSpPr>
            <p:cNvPr id="38" name="Freeform: Shape 37">
              <a:extLst>
                <a:ext uri="{FF2B5EF4-FFF2-40B4-BE49-F238E27FC236}">
                  <a16:creationId xmlns:a16="http://schemas.microsoft.com/office/drawing/2014/main" id="{41A62A90-34A7-9294-CBA5-675B1D4070EB}"/>
                </a:ext>
              </a:extLst>
            </p:cNvPr>
            <p:cNvSpPr/>
            <p:nvPr/>
          </p:nvSpPr>
          <p:spPr>
            <a:xfrm>
              <a:off x="1" y="6392354"/>
              <a:ext cx="9165465" cy="81594"/>
            </a:xfrm>
            <a:custGeom>
              <a:avLst/>
              <a:gdLst>
                <a:gd name="connsiteX0" fmla="*/ 8211744 w 9165465"/>
                <a:gd name="connsiteY0" fmla="*/ 7 h 81594"/>
                <a:gd name="connsiteX1" fmla="*/ 9010891 w 9165465"/>
                <a:gd name="connsiteY1" fmla="*/ 454 h 81594"/>
                <a:gd name="connsiteX2" fmla="*/ 9165465 w 9165465"/>
                <a:gd name="connsiteY2" fmla="*/ 722 h 81594"/>
                <a:gd name="connsiteX3" fmla="*/ 9165465 w 9165465"/>
                <a:gd name="connsiteY3" fmla="*/ 48476 h 81594"/>
                <a:gd name="connsiteX4" fmla="*/ 4245854 w 9165465"/>
                <a:gd name="connsiteY4" fmla="*/ 50243 h 81594"/>
                <a:gd name="connsiteX5" fmla="*/ 0 w 9165465"/>
                <a:gd name="connsiteY5" fmla="*/ 81594 h 81594"/>
                <a:gd name="connsiteX6" fmla="*/ 0 w 9165465"/>
                <a:gd name="connsiteY6" fmla="*/ 32213 h 81594"/>
                <a:gd name="connsiteX7" fmla="*/ 43128 w 9165465"/>
                <a:gd name="connsiteY7" fmla="*/ 31791 h 81594"/>
                <a:gd name="connsiteX8" fmla="*/ 4267617 w 9165465"/>
                <a:gd name="connsiteY8" fmla="*/ 1371 h 81594"/>
                <a:gd name="connsiteX9" fmla="*/ 8211744 w 9165465"/>
                <a:gd name="connsiteY9" fmla="*/ 7 h 8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81594">
                  <a:moveTo>
                    <a:pt x="8211744" y="7"/>
                  </a:moveTo>
                  <a:cubicBezTo>
                    <a:pt x="8522662" y="39"/>
                    <a:pt x="8797064" y="172"/>
                    <a:pt x="9010891" y="454"/>
                  </a:cubicBezTo>
                  <a:lnTo>
                    <a:pt x="9165465" y="722"/>
                  </a:lnTo>
                  <a:lnTo>
                    <a:pt x="9165465" y="48476"/>
                  </a:lnTo>
                  <a:lnTo>
                    <a:pt x="4245854" y="50243"/>
                  </a:lnTo>
                  <a:lnTo>
                    <a:pt x="0" y="81594"/>
                  </a:lnTo>
                  <a:lnTo>
                    <a:pt x="0" y="32213"/>
                  </a:lnTo>
                  <a:lnTo>
                    <a:pt x="43128" y="31791"/>
                  </a:lnTo>
                  <a:cubicBezTo>
                    <a:pt x="668815" y="25707"/>
                    <a:pt x="3236037" y="1371"/>
                    <a:pt x="4267617" y="1371"/>
                  </a:cubicBezTo>
                  <a:cubicBezTo>
                    <a:pt x="5140117" y="1371"/>
                    <a:pt x="6968068" y="-120"/>
                    <a:pt x="8211744" y="7"/>
                  </a:cubicBezTo>
                  <a:close/>
                </a:path>
              </a:pathLst>
            </a:custGeom>
            <a:solidFill>
              <a:srgbClr val="C6C6C6">
                <a:alpha val="21000"/>
              </a:srgbClr>
            </a:solidFill>
            <a:ln w="12671" cap="flat">
              <a:noFill/>
              <a:prstDash val="solid"/>
              <a:miter/>
            </a:ln>
          </p:spPr>
          <p:txBody>
            <a:bodyPr wrap="square" rtlCol="0" anchor="ctr">
              <a:noAutofit/>
            </a:bodyPr>
            <a:lstStyle/>
            <a:p>
              <a:endParaRPr lang="en-US" sz="1800"/>
            </a:p>
          </p:txBody>
        </p:sp>
        <p:sp>
          <p:nvSpPr>
            <p:cNvPr id="39" name="Freeform: Shape 38">
              <a:extLst>
                <a:ext uri="{FF2B5EF4-FFF2-40B4-BE49-F238E27FC236}">
                  <a16:creationId xmlns:a16="http://schemas.microsoft.com/office/drawing/2014/main" id="{892A7481-5A4C-142B-926E-A8D089F03F65}"/>
                </a:ext>
              </a:extLst>
            </p:cNvPr>
            <p:cNvSpPr/>
            <p:nvPr/>
          </p:nvSpPr>
          <p:spPr>
            <a:xfrm>
              <a:off x="1" y="6280784"/>
              <a:ext cx="9165465" cy="86347"/>
            </a:xfrm>
            <a:custGeom>
              <a:avLst/>
              <a:gdLst>
                <a:gd name="connsiteX0" fmla="*/ 9165465 w 9165465"/>
                <a:gd name="connsiteY0" fmla="*/ 0 h 86347"/>
                <a:gd name="connsiteX1" fmla="*/ 9165465 w 9165465"/>
                <a:gd name="connsiteY1" fmla="*/ 45391 h 86347"/>
                <a:gd name="connsiteX2" fmla="*/ 9140603 w 9165465"/>
                <a:gd name="connsiteY2" fmla="*/ 45646 h 86347"/>
                <a:gd name="connsiteX3" fmla="*/ 4234172 w 9165465"/>
                <a:gd name="connsiteY3" fmla="*/ 86347 h 86347"/>
                <a:gd name="connsiteX4" fmla="*/ 42324 w 9165465"/>
                <a:gd name="connsiteY4" fmla="*/ 57574 h 86347"/>
                <a:gd name="connsiteX5" fmla="*/ 0 w 9165465"/>
                <a:gd name="connsiteY5" fmla="*/ 56891 h 86347"/>
                <a:gd name="connsiteX6" fmla="*/ 0 w 9165465"/>
                <a:gd name="connsiteY6" fmla="*/ 19751 h 86347"/>
                <a:gd name="connsiteX7" fmla="*/ 4399 w 9165465"/>
                <a:gd name="connsiteY7" fmla="*/ 19935 h 86347"/>
                <a:gd name="connsiteX8" fmla="*/ 4248927 w 9165465"/>
                <a:gd name="connsiteY8" fmla="*/ 71778 h 86347"/>
                <a:gd name="connsiteX9" fmla="*/ 9147846 w 9165465"/>
                <a:gd name="connsiteY9" fmla="*/ 960 h 86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86347">
                  <a:moveTo>
                    <a:pt x="9165465" y="0"/>
                  </a:moveTo>
                  <a:lnTo>
                    <a:pt x="9165465" y="45391"/>
                  </a:lnTo>
                  <a:lnTo>
                    <a:pt x="9140603" y="45646"/>
                  </a:lnTo>
                  <a:cubicBezTo>
                    <a:pt x="8698392" y="50168"/>
                    <a:pt x="5132631" y="86347"/>
                    <a:pt x="4234172" y="86347"/>
                  </a:cubicBezTo>
                  <a:cubicBezTo>
                    <a:pt x="2006076" y="86347"/>
                    <a:pt x="407223" y="63329"/>
                    <a:pt x="42324" y="57574"/>
                  </a:cubicBezTo>
                  <a:lnTo>
                    <a:pt x="0" y="56891"/>
                  </a:lnTo>
                  <a:lnTo>
                    <a:pt x="0" y="19751"/>
                  </a:lnTo>
                  <a:lnTo>
                    <a:pt x="4399" y="19935"/>
                  </a:lnTo>
                  <a:cubicBezTo>
                    <a:pt x="287719" y="31328"/>
                    <a:pt x="1587348" y="76599"/>
                    <a:pt x="4248927" y="71778"/>
                  </a:cubicBezTo>
                  <a:cubicBezTo>
                    <a:pt x="7690969" y="65521"/>
                    <a:pt x="8899496" y="13794"/>
                    <a:pt x="9147846" y="960"/>
                  </a:cubicBezTo>
                  <a:close/>
                </a:path>
              </a:pathLst>
            </a:custGeom>
            <a:solidFill>
              <a:srgbClr val="1466A9"/>
            </a:solidFill>
            <a:ln w="12671" cap="flat">
              <a:noFill/>
              <a:prstDash val="solid"/>
              <a:miter/>
            </a:ln>
          </p:spPr>
          <p:txBody>
            <a:bodyPr wrap="square" rtlCol="0" anchor="ctr">
              <a:noAutofit/>
            </a:bodyPr>
            <a:lstStyle/>
            <a:p>
              <a:endParaRPr lang="en-US" sz="1800"/>
            </a:p>
          </p:txBody>
        </p:sp>
        <p:sp>
          <p:nvSpPr>
            <p:cNvPr id="40" name="Freeform: Shape 39">
              <a:extLst>
                <a:ext uri="{FF2B5EF4-FFF2-40B4-BE49-F238E27FC236}">
                  <a16:creationId xmlns:a16="http://schemas.microsoft.com/office/drawing/2014/main" id="{3CDBBEF6-791C-1770-2F73-6DF3B84262A8}"/>
                </a:ext>
              </a:extLst>
            </p:cNvPr>
            <p:cNvSpPr/>
            <p:nvPr/>
          </p:nvSpPr>
          <p:spPr>
            <a:xfrm>
              <a:off x="0" y="6490037"/>
              <a:ext cx="935372" cy="80039"/>
            </a:xfrm>
            <a:custGeom>
              <a:avLst/>
              <a:gdLst>
                <a:gd name="connsiteX0" fmla="*/ 935372 w 935372"/>
                <a:gd name="connsiteY0" fmla="*/ 0 h 80039"/>
                <a:gd name="connsiteX1" fmla="*/ 935372 w 935372"/>
                <a:gd name="connsiteY1" fmla="*/ 47654 h 80039"/>
                <a:gd name="connsiteX2" fmla="*/ 0 w 935372"/>
                <a:gd name="connsiteY2" fmla="*/ 80039 h 80039"/>
                <a:gd name="connsiteX3" fmla="*/ 0 w 935372"/>
                <a:gd name="connsiteY3" fmla="*/ 15255 h 80039"/>
              </a:gdLst>
              <a:ahLst/>
              <a:cxnLst>
                <a:cxn ang="0">
                  <a:pos x="connsiteX0" y="connsiteY0"/>
                </a:cxn>
                <a:cxn ang="0">
                  <a:pos x="connsiteX1" y="connsiteY1"/>
                </a:cxn>
                <a:cxn ang="0">
                  <a:pos x="connsiteX2" y="connsiteY2"/>
                </a:cxn>
                <a:cxn ang="0">
                  <a:pos x="connsiteX3" y="connsiteY3"/>
                </a:cxn>
              </a:cxnLst>
              <a:rect l="l" t="t" r="r" b="b"/>
              <a:pathLst>
                <a:path w="935372" h="80039">
                  <a:moveTo>
                    <a:pt x="935372" y="0"/>
                  </a:moveTo>
                  <a:lnTo>
                    <a:pt x="935372" y="47654"/>
                  </a:lnTo>
                  <a:lnTo>
                    <a:pt x="0" y="80039"/>
                  </a:lnTo>
                  <a:lnTo>
                    <a:pt x="0" y="15255"/>
                  </a:lnTo>
                  <a:close/>
                </a:path>
              </a:pathLst>
            </a:custGeom>
            <a:solidFill>
              <a:srgbClr val="00303A"/>
            </a:solidFill>
            <a:ln w="12671" cap="flat">
              <a:noFill/>
              <a:prstDash val="solid"/>
              <a:miter/>
            </a:ln>
          </p:spPr>
          <p:txBody>
            <a:bodyPr wrap="square" rtlCol="0" anchor="ctr">
              <a:noAutofit/>
            </a:bodyPr>
            <a:lstStyle/>
            <a:p>
              <a:endParaRPr lang="en-US" sz="1800"/>
            </a:p>
          </p:txBody>
        </p:sp>
        <p:sp>
          <p:nvSpPr>
            <p:cNvPr id="41" name="Freeform: Shape 40">
              <a:extLst>
                <a:ext uri="{FF2B5EF4-FFF2-40B4-BE49-F238E27FC236}">
                  <a16:creationId xmlns:a16="http://schemas.microsoft.com/office/drawing/2014/main" id="{57A7A685-366E-4045-596A-BEED97505811}"/>
                </a:ext>
              </a:extLst>
            </p:cNvPr>
            <p:cNvSpPr/>
            <p:nvPr/>
          </p:nvSpPr>
          <p:spPr>
            <a:xfrm>
              <a:off x="8160427" y="6474118"/>
              <a:ext cx="1005038" cy="70044"/>
            </a:xfrm>
            <a:custGeom>
              <a:avLst/>
              <a:gdLst>
                <a:gd name="connsiteX0" fmla="*/ 0 w 1005038"/>
                <a:gd name="connsiteY0" fmla="*/ 0 h 70044"/>
                <a:gd name="connsiteX1" fmla="*/ 1005038 w 1005038"/>
                <a:gd name="connsiteY1" fmla="*/ 13526 h 70044"/>
                <a:gd name="connsiteX2" fmla="*/ 1005038 w 1005038"/>
                <a:gd name="connsiteY2" fmla="*/ 70044 h 70044"/>
                <a:gd name="connsiteX3" fmla="*/ 0 w 1005038"/>
                <a:gd name="connsiteY3" fmla="*/ 41323 h 70044"/>
              </a:gdLst>
              <a:ahLst/>
              <a:cxnLst>
                <a:cxn ang="0">
                  <a:pos x="connsiteX0" y="connsiteY0"/>
                </a:cxn>
                <a:cxn ang="0">
                  <a:pos x="connsiteX1" y="connsiteY1"/>
                </a:cxn>
                <a:cxn ang="0">
                  <a:pos x="connsiteX2" y="connsiteY2"/>
                </a:cxn>
                <a:cxn ang="0">
                  <a:pos x="connsiteX3" y="connsiteY3"/>
                </a:cxn>
              </a:cxnLst>
              <a:rect l="l" t="t" r="r" b="b"/>
              <a:pathLst>
                <a:path w="1005038" h="70044">
                  <a:moveTo>
                    <a:pt x="0" y="0"/>
                  </a:moveTo>
                  <a:lnTo>
                    <a:pt x="1005038" y="13526"/>
                  </a:lnTo>
                  <a:lnTo>
                    <a:pt x="1005038" y="70044"/>
                  </a:lnTo>
                  <a:lnTo>
                    <a:pt x="0" y="41323"/>
                  </a:lnTo>
                  <a:close/>
                </a:path>
              </a:pathLst>
            </a:custGeom>
            <a:solidFill>
              <a:srgbClr val="00303A"/>
            </a:solidFill>
            <a:ln w="12671" cap="flat">
              <a:noFill/>
              <a:prstDash val="solid"/>
              <a:miter/>
            </a:ln>
          </p:spPr>
          <p:txBody>
            <a:bodyPr wrap="square" rtlCol="0" anchor="ctr">
              <a:noAutofit/>
            </a:bodyPr>
            <a:lstStyle/>
            <a:p>
              <a:endParaRPr lang="en-US" sz="1800"/>
            </a:p>
          </p:txBody>
        </p:sp>
        <p:sp>
          <p:nvSpPr>
            <p:cNvPr id="42" name="Freeform: Shape 41">
              <a:extLst>
                <a:ext uri="{FF2B5EF4-FFF2-40B4-BE49-F238E27FC236}">
                  <a16:creationId xmlns:a16="http://schemas.microsoft.com/office/drawing/2014/main" id="{524CA0ED-C61C-5715-D754-1BBF736EB263}"/>
                </a:ext>
              </a:extLst>
            </p:cNvPr>
            <p:cNvSpPr/>
            <p:nvPr/>
          </p:nvSpPr>
          <p:spPr>
            <a:xfrm>
              <a:off x="1426477" y="6471125"/>
              <a:ext cx="1040863" cy="51017"/>
            </a:xfrm>
            <a:custGeom>
              <a:avLst/>
              <a:gdLst>
                <a:gd name="connsiteX0" fmla="*/ 0 w 1073173"/>
                <a:gd name="connsiteY0" fmla="*/ 244174 h 244174"/>
                <a:gd name="connsiteX1" fmla="*/ 0 w 1073173"/>
                <a:gd name="connsiteY1" fmla="*/ 60727 h 244174"/>
                <a:gd name="connsiteX2" fmla="*/ 1073174 w 1073173"/>
                <a:gd name="connsiteY2" fmla="*/ 0 h 244174"/>
                <a:gd name="connsiteX3" fmla="*/ 1073174 w 1073173"/>
                <a:gd name="connsiteY3" fmla="*/ 134385 h 244174"/>
                <a:gd name="connsiteX4" fmla="*/ 0 w 1073173"/>
                <a:gd name="connsiteY4" fmla="*/ 244174 h 244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73" h="244174">
                  <a:moveTo>
                    <a:pt x="0" y="244174"/>
                  </a:moveTo>
                  <a:lnTo>
                    <a:pt x="0" y="60727"/>
                  </a:lnTo>
                  <a:lnTo>
                    <a:pt x="1073174" y="0"/>
                  </a:lnTo>
                  <a:lnTo>
                    <a:pt x="1073174" y="134385"/>
                  </a:lnTo>
                  <a:lnTo>
                    <a:pt x="0" y="244174"/>
                  </a:lnTo>
                  <a:close/>
                </a:path>
              </a:pathLst>
            </a:custGeom>
            <a:solidFill>
              <a:srgbClr val="00303A"/>
            </a:solidFill>
            <a:ln w="12671"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F3821C0-3806-8067-9191-5A496E819579}"/>
                </a:ext>
              </a:extLst>
            </p:cNvPr>
            <p:cNvSpPr/>
            <p:nvPr/>
          </p:nvSpPr>
          <p:spPr>
            <a:xfrm>
              <a:off x="6042058" y="6460583"/>
              <a:ext cx="1340027" cy="42620"/>
            </a:xfrm>
            <a:custGeom>
              <a:avLst/>
              <a:gdLst>
                <a:gd name="connsiteX0" fmla="*/ 1381624 w 1381624"/>
                <a:gd name="connsiteY0" fmla="*/ 203985 h 203985"/>
                <a:gd name="connsiteX1" fmla="*/ 1381624 w 1381624"/>
                <a:gd name="connsiteY1" fmla="*/ 34737 h 203985"/>
                <a:gd name="connsiteX2" fmla="*/ 0 w 1381624"/>
                <a:gd name="connsiteY2" fmla="*/ 0 h 203985"/>
                <a:gd name="connsiteX3" fmla="*/ 0 w 1381624"/>
                <a:gd name="connsiteY3" fmla="*/ 126144 h 203985"/>
                <a:gd name="connsiteX4" fmla="*/ 1381624 w 1381624"/>
                <a:gd name="connsiteY4" fmla="*/ 203985 h 20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624" h="203985">
                  <a:moveTo>
                    <a:pt x="1381624" y="203985"/>
                  </a:moveTo>
                  <a:lnTo>
                    <a:pt x="1381624" y="34737"/>
                  </a:lnTo>
                  <a:lnTo>
                    <a:pt x="0" y="0"/>
                  </a:lnTo>
                  <a:lnTo>
                    <a:pt x="0" y="126144"/>
                  </a:lnTo>
                  <a:lnTo>
                    <a:pt x="1381624" y="203985"/>
                  </a:lnTo>
                  <a:close/>
                </a:path>
              </a:pathLst>
            </a:custGeom>
            <a:solidFill>
              <a:srgbClr val="00303A"/>
            </a:solidFill>
            <a:ln w="12671"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4C59EB3B-1E2D-FCAB-3E19-C4EAD9A58C1D}"/>
                </a:ext>
              </a:extLst>
            </p:cNvPr>
            <p:cNvSpPr/>
            <p:nvPr/>
          </p:nvSpPr>
          <p:spPr>
            <a:xfrm>
              <a:off x="7382085" y="6467839"/>
              <a:ext cx="18320" cy="35362"/>
            </a:xfrm>
            <a:custGeom>
              <a:avLst/>
              <a:gdLst>
                <a:gd name="connsiteX0" fmla="*/ 0 w 18889"/>
                <a:gd name="connsiteY0" fmla="*/ 0 h 169248"/>
                <a:gd name="connsiteX1" fmla="*/ 18890 w 18889"/>
                <a:gd name="connsiteY1" fmla="*/ 0 h 169248"/>
                <a:gd name="connsiteX2" fmla="*/ 18890 w 18889"/>
                <a:gd name="connsiteY2" fmla="*/ 164557 h 169248"/>
                <a:gd name="connsiteX3" fmla="*/ 0 w 18889"/>
                <a:gd name="connsiteY3" fmla="*/ 169248 h 169248"/>
                <a:gd name="connsiteX4" fmla="*/ 0 w 18889"/>
                <a:gd name="connsiteY4" fmla="*/ 0 h 16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9" h="169248">
                  <a:moveTo>
                    <a:pt x="0" y="0"/>
                  </a:moveTo>
                  <a:lnTo>
                    <a:pt x="18890" y="0"/>
                  </a:lnTo>
                  <a:lnTo>
                    <a:pt x="18890" y="164557"/>
                  </a:lnTo>
                  <a:lnTo>
                    <a:pt x="0" y="169248"/>
                  </a:lnTo>
                  <a:lnTo>
                    <a:pt x="0" y="0"/>
                  </a:lnTo>
                  <a:close/>
                </a:path>
              </a:pathLst>
            </a:custGeom>
            <a:solidFill>
              <a:srgbClr val="456F75"/>
            </a:solidFill>
            <a:ln w="12671"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9E969EF6-BD33-82FF-AFAA-C422816D3DDA}"/>
                </a:ext>
              </a:extLst>
            </p:cNvPr>
            <p:cNvSpPr/>
            <p:nvPr/>
          </p:nvSpPr>
          <p:spPr>
            <a:xfrm>
              <a:off x="1406926" y="6483815"/>
              <a:ext cx="19550" cy="38329"/>
            </a:xfrm>
            <a:custGeom>
              <a:avLst/>
              <a:gdLst>
                <a:gd name="connsiteX0" fmla="*/ 0 w 20157"/>
                <a:gd name="connsiteY0" fmla="*/ 0 h 183447"/>
                <a:gd name="connsiteX1" fmla="*/ 20158 w 20157"/>
                <a:gd name="connsiteY1" fmla="*/ 0 h 183447"/>
                <a:gd name="connsiteX2" fmla="*/ 20158 w 20157"/>
                <a:gd name="connsiteY2" fmla="*/ 183447 h 183447"/>
                <a:gd name="connsiteX3" fmla="*/ 0 w 20157"/>
                <a:gd name="connsiteY3" fmla="*/ 183447 h 183447"/>
              </a:gdLst>
              <a:ahLst/>
              <a:cxnLst>
                <a:cxn ang="0">
                  <a:pos x="connsiteX0" y="connsiteY0"/>
                </a:cxn>
                <a:cxn ang="0">
                  <a:pos x="connsiteX1" y="connsiteY1"/>
                </a:cxn>
                <a:cxn ang="0">
                  <a:pos x="connsiteX2" y="connsiteY2"/>
                </a:cxn>
                <a:cxn ang="0">
                  <a:pos x="connsiteX3" y="connsiteY3"/>
                </a:cxn>
              </a:cxnLst>
              <a:rect l="l" t="t" r="r" b="b"/>
              <a:pathLst>
                <a:path w="20157" h="183447">
                  <a:moveTo>
                    <a:pt x="0" y="0"/>
                  </a:moveTo>
                  <a:lnTo>
                    <a:pt x="20158" y="0"/>
                  </a:lnTo>
                  <a:lnTo>
                    <a:pt x="20158" y="183447"/>
                  </a:lnTo>
                  <a:lnTo>
                    <a:pt x="0" y="183447"/>
                  </a:lnTo>
                  <a:close/>
                </a:path>
              </a:pathLst>
            </a:custGeom>
            <a:solidFill>
              <a:srgbClr val="456F75"/>
            </a:solidFill>
            <a:ln w="12671" cap="flat">
              <a:noFill/>
              <a:prstDash val="solid"/>
              <a:miter/>
            </a:ln>
          </p:spPr>
          <p:txBody>
            <a:bodyPr rtlCol="0" anchor="ctr"/>
            <a:lstStyle/>
            <a:p>
              <a:endParaRPr lang="en-US" sz="1800"/>
            </a:p>
          </p:txBody>
        </p:sp>
      </p:grpSp>
      <p:sp>
        <p:nvSpPr>
          <p:cNvPr id="53" name="Title 54">
            <a:extLst>
              <a:ext uri="{FF2B5EF4-FFF2-40B4-BE49-F238E27FC236}">
                <a16:creationId xmlns:a16="http://schemas.microsoft.com/office/drawing/2014/main" id="{88D73C95-9CB0-6E28-C6F4-CE6C34F207E4}"/>
              </a:ext>
            </a:extLst>
          </p:cNvPr>
          <p:cNvSpPr>
            <a:spLocks noGrp="1"/>
          </p:cNvSpPr>
          <p:nvPr>
            <p:ph type="title" hasCustomPrompt="1"/>
          </p:nvPr>
        </p:nvSpPr>
        <p:spPr>
          <a:xfrm>
            <a:off x="1045637" y="457202"/>
            <a:ext cx="10134600" cy="798512"/>
          </a:xfrm>
          <a:prstGeom prst="rect">
            <a:avLst/>
          </a:prstGeom>
        </p:spPr>
        <p:txBody>
          <a:bodyPr anchor="ctr"/>
          <a:lstStyle>
            <a:lvl1pPr algn="ctr" rtl="0">
              <a:defRPr sz="3600"/>
            </a:lvl1pPr>
          </a:lstStyle>
          <a:p>
            <a:r>
              <a:rPr lang="en-US" dirty="0"/>
              <a:t>Click to edit title style</a:t>
            </a:r>
          </a:p>
        </p:txBody>
      </p:sp>
      <p:sp>
        <p:nvSpPr>
          <p:cNvPr id="55" name="Text Placeholder 54">
            <a:extLst>
              <a:ext uri="{FF2B5EF4-FFF2-40B4-BE49-F238E27FC236}">
                <a16:creationId xmlns:a16="http://schemas.microsoft.com/office/drawing/2014/main" id="{8F076619-7117-576E-1636-D0355CBD8A3E}"/>
              </a:ext>
            </a:extLst>
          </p:cNvPr>
          <p:cNvSpPr>
            <a:spLocks noGrp="1"/>
          </p:cNvSpPr>
          <p:nvPr>
            <p:ph type="body" sz="quarter" idx="10" hasCustomPrompt="1"/>
          </p:nvPr>
        </p:nvSpPr>
        <p:spPr>
          <a:xfrm>
            <a:off x="1045639" y="1284290"/>
            <a:ext cx="10134600" cy="4216403"/>
          </a:xfrm>
          <a:prstGeom prst="rect">
            <a:avLst/>
          </a:prstGeom>
        </p:spPr>
        <p:txBody>
          <a:bodyPr/>
          <a:lstStyle>
            <a:lvl1pPr marL="0" indent="0" algn="ctr">
              <a:buNone/>
              <a:defRPr sz="2800"/>
            </a:lvl1pPr>
          </a:lstStyle>
          <a:p>
            <a:pPr lvl="0"/>
            <a:r>
              <a:rPr lang="en-US" dirty="0"/>
              <a:t>Click to edit text styles</a:t>
            </a:r>
          </a:p>
        </p:txBody>
      </p:sp>
    </p:spTree>
    <p:extLst>
      <p:ext uri="{BB962C8B-B14F-4D97-AF65-F5344CB8AC3E}">
        <p14:creationId xmlns:p14="http://schemas.microsoft.com/office/powerpoint/2010/main" val="8677244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with cont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F0696A-F10E-B8FB-A486-F3EC400DF120}"/>
              </a:ext>
            </a:extLst>
          </p:cNvPr>
          <p:cNvGrpSpPr/>
          <p:nvPr userDrawn="1"/>
        </p:nvGrpSpPr>
        <p:grpSpPr>
          <a:xfrm>
            <a:off x="-2568" y="5500693"/>
            <a:ext cx="12223189" cy="1372298"/>
            <a:chOff x="-1926" y="5924324"/>
            <a:chExt cx="9167392" cy="948665"/>
          </a:xfrm>
        </p:grpSpPr>
        <p:grpSp>
          <p:nvGrpSpPr>
            <p:cNvPr id="3" name="Group 2">
              <a:extLst>
                <a:ext uri="{FF2B5EF4-FFF2-40B4-BE49-F238E27FC236}">
                  <a16:creationId xmlns:a16="http://schemas.microsoft.com/office/drawing/2014/main" id="{1C7E2765-445C-1926-87BE-ACA2A549A694}"/>
                </a:ext>
              </a:extLst>
            </p:cNvPr>
            <p:cNvGrpSpPr/>
            <p:nvPr/>
          </p:nvGrpSpPr>
          <p:grpSpPr>
            <a:xfrm>
              <a:off x="-1926" y="6466045"/>
              <a:ext cx="9158293" cy="406944"/>
              <a:chOff x="-14291" y="4332154"/>
              <a:chExt cx="9158293" cy="2540845"/>
            </a:xfrm>
          </p:grpSpPr>
          <p:sp>
            <p:nvSpPr>
              <p:cNvPr id="46" name="Rectangle 45">
                <a:extLst>
                  <a:ext uri="{FF2B5EF4-FFF2-40B4-BE49-F238E27FC236}">
                    <a16:creationId xmlns:a16="http://schemas.microsoft.com/office/drawing/2014/main" id="{681E39F8-AA64-1E4B-BC11-288DA6D35304}"/>
                  </a:ext>
                </a:extLst>
              </p:cNvPr>
              <p:cNvSpPr/>
              <p:nvPr/>
            </p:nvSpPr>
            <p:spPr bwMode="auto">
              <a:xfrm>
                <a:off x="-12365" y="4332160"/>
                <a:ext cx="9156365" cy="2540833"/>
              </a:xfrm>
              <a:prstGeom prst="rect">
                <a:avLst/>
              </a:prstGeom>
              <a:gradFill>
                <a:gsLst>
                  <a:gs pos="22000">
                    <a:srgbClr val="459E26"/>
                  </a:gs>
                  <a:gs pos="70000">
                    <a:srgbClr val="73D101"/>
                  </a:gs>
                </a:gsLst>
                <a:lin ang="5400000" scaled="1"/>
              </a:gradFill>
              <a:ln>
                <a:noFill/>
              </a:ln>
            </p:spPr>
            <p:txBody>
              <a:bodyPr vert="horz" wrap="square" lIns="91440" tIns="45720" rIns="91440" bIns="45720" numCol="1" rtlCol="0" anchor="t" anchorCtr="0" compatLnSpc="1">
                <a:prstTxWarp prst="textNoShape">
                  <a:avLst/>
                </a:prstTxWarp>
              </a:bodyPr>
              <a:lstStyle/>
              <a:p>
                <a:pPr algn="ctr"/>
                <a:endParaRPr lang="en-US" sz="1800" dirty="0"/>
              </a:p>
            </p:txBody>
          </p:sp>
          <p:sp>
            <p:nvSpPr>
              <p:cNvPr id="47" name="Freeform: Shape 46">
                <a:extLst>
                  <a:ext uri="{FF2B5EF4-FFF2-40B4-BE49-F238E27FC236}">
                    <a16:creationId xmlns:a16="http://schemas.microsoft.com/office/drawing/2014/main" id="{ACAACCCD-FBE4-37C4-43EF-CF712DFE3182}"/>
                  </a:ext>
                </a:extLst>
              </p:cNvPr>
              <p:cNvSpPr/>
              <p:nvPr/>
            </p:nvSpPr>
            <p:spPr bwMode="auto">
              <a:xfrm rot="5400000">
                <a:off x="5336352" y="4636064"/>
                <a:ext cx="2540839" cy="1933031"/>
              </a:xfrm>
              <a:custGeom>
                <a:avLst/>
                <a:gdLst>
                  <a:gd name="connsiteX0" fmla="*/ 0 w 1850572"/>
                  <a:gd name="connsiteY0" fmla="*/ 1933031 h 1933031"/>
                  <a:gd name="connsiteX1" fmla="*/ 1 w 1850572"/>
                  <a:gd name="connsiteY1" fmla="*/ 1753420 h 1933031"/>
                  <a:gd name="connsiteX2" fmla="*/ 1850572 w 1850572"/>
                  <a:gd name="connsiteY2" fmla="*/ 0 h 1933031"/>
                  <a:gd name="connsiteX3" fmla="*/ 1850572 w 1850572"/>
                  <a:gd name="connsiteY3" fmla="*/ 295368 h 1933031"/>
                  <a:gd name="connsiteX4" fmla="*/ 0 w 1850572"/>
                  <a:gd name="connsiteY4" fmla="*/ 1933031 h 1933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572" h="1933031">
                    <a:moveTo>
                      <a:pt x="0" y="1933031"/>
                    </a:moveTo>
                    <a:lnTo>
                      <a:pt x="1" y="1753420"/>
                    </a:lnTo>
                    <a:lnTo>
                      <a:pt x="1850572" y="0"/>
                    </a:lnTo>
                    <a:lnTo>
                      <a:pt x="1850572" y="295368"/>
                    </a:lnTo>
                    <a:lnTo>
                      <a:pt x="0" y="1933031"/>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48" name="Freeform: Shape 47">
                <a:extLst>
                  <a:ext uri="{FF2B5EF4-FFF2-40B4-BE49-F238E27FC236}">
                    <a16:creationId xmlns:a16="http://schemas.microsoft.com/office/drawing/2014/main" id="{643778D4-8CDA-E96C-76B6-89EA4126502A}"/>
                  </a:ext>
                </a:extLst>
              </p:cNvPr>
              <p:cNvSpPr/>
              <p:nvPr/>
            </p:nvSpPr>
            <p:spPr bwMode="auto">
              <a:xfrm rot="5400000">
                <a:off x="302380" y="4015493"/>
                <a:ext cx="1043838" cy="1677179"/>
              </a:xfrm>
              <a:custGeom>
                <a:avLst/>
                <a:gdLst>
                  <a:gd name="connsiteX0" fmla="*/ 0 w 760259"/>
                  <a:gd name="connsiteY0" fmla="*/ 1677179 h 1677179"/>
                  <a:gd name="connsiteX1" fmla="*/ 0 w 760259"/>
                  <a:gd name="connsiteY1" fmla="*/ 0 h 1677179"/>
                  <a:gd name="connsiteX2" fmla="*/ 760259 w 760259"/>
                  <a:gd name="connsiteY2" fmla="*/ 1677179 h 1677179"/>
                  <a:gd name="connsiteX3" fmla="*/ 0 w 760259"/>
                  <a:gd name="connsiteY3" fmla="*/ 1677179 h 1677179"/>
                </a:gdLst>
                <a:ahLst/>
                <a:cxnLst>
                  <a:cxn ang="0">
                    <a:pos x="connsiteX0" y="connsiteY0"/>
                  </a:cxn>
                  <a:cxn ang="0">
                    <a:pos x="connsiteX1" y="connsiteY1"/>
                  </a:cxn>
                  <a:cxn ang="0">
                    <a:pos x="connsiteX2" y="connsiteY2"/>
                  </a:cxn>
                  <a:cxn ang="0">
                    <a:pos x="connsiteX3" y="connsiteY3"/>
                  </a:cxn>
                </a:cxnLst>
                <a:rect l="l" t="t" r="r" b="b"/>
                <a:pathLst>
                  <a:path w="760259" h="1677179">
                    <a:moveTo>
                      <a:pt x="0" y="1677179"/>
                    </a:moveTo>
                    <a:lnTo>
                      <a:pt x="0" y="0"/>
                    </a:lnTo>
                    <a:lnTo>
                      <a:pt x="760259" y="1677179"/>
                    </a:lnTo>
                    <a:lnTo>
                      <a:pt x="0" y="1677179"/>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49" name="Freeform: Shape 48">
                <a:extLst>
                  <a:ext uri="{FF2B5EF4-FFF2-40B4-BE49-F238E27FC236}">
                    <a16:creationId xmlns:a16="http://schemas.microsoft.com/office/drawing/2014/main" id="{56B91D14-61BA-58F9-87FE-678082C2E230}"/>
                  </a:ext>
                </a:extLst>
              </p:cNvPr>
              <p:cNvSpPr/>
              <p:nvPr/>
            </p:nvSpPr>
            <p:spPr bwMode="auto">
              <a:xfrm rot="5400000">
                <a:off x="1298445" y="4552605"/>
                <a:ext cx="2540839" cy="2099949"/>
              </a:xfrm>
              <a:custGeom>
                <a:avLst/>
                <a:gdLst>
                  <a:gd name="connsiteX0" fmla="*/ 0 w 1850572"/>
                  <a:gd name="connsiteY0" fmla="*/ 346527 h 2099949"/>
                  <a:gd name="connsiteX1" fmla="*/ 0 w 1850572"/>
                  <a:gd name="connsiteY1" fmla="*/ 0 h 2099949"/>
                  <a:gd name="connsiteX2" fmla="*/ 1850571 w 1850572"/>
                  <a:gd name="connsiteY2" fmla="*/ 1753421 h 2099949"/>
                  <a:gd name="connsiteX3" fmla="*/ 1850572 w 1850572"/>
                  <a:gd name="connsiteY3" fmla="*/ 2099949 h 2099949"/>
                  <a:gd name="connsiteX4" fmla="*/ 0 w 1850572"/>
                  <a:gd name="connsiteY4" fmla="*/ 346527 h 2099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572" h="2099949">
                    <a:moveTo>
                      <a:pt x="0" y="346527"/>
                    </a:moveTo>
                    <a:lnTo>
                      <a:pt x="0" y="0"/>
                    </a:lnTo>
                    <a:lnTo>
                      <a:pt x="1850571" y="1753421"/>
                    </a:lnTo>
                    <a:lnTo>
                      <a:pt x="1850572" y="2099949"/>
                    </a:lnTo>
                    <a:lnTo>
                      <a:pt x="0" y="346527"/>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0" name="Freeform: Shape 49">
                <a:extLst>
                  <a:ext uri="{FF2B5EF4-FFF2-40B4-BE49-F238E27FC236}">
                    <a16:creationId xmlns:a16="http://schemas.microsoft.com/office/drawing/2014/main" id="{3E2C97DF-59D9-2ADA-DBB4-61A2E2886EF6}"/>
                  </a:ext>
                </a:extLst>
              </p:cNvPr>
              <p:cNvSpPr/>
              <p:nvPr/>
            </p:nvSpPr>
            <p:spPr bwMode="auto">
              <a:xfrm rot="5400000">
                <a:off x="6394571" y="4123569"/>
                <a:ext cx="2540838" cy="2958021"/>
              </a:xfrm>
              <a:custGeom>
                <a:avLst/>
                <a:gdLst>
                  <a:gd name="connsiteX0" fmla="*/ 0 w 1850572"/>
                  <a:gd name="connsiteY0" fmla="*/ 2958021 h 2958021"/>
                  <a:gd name="connsiteX1" fmla="*/ 1 w 1850572"/>
                  <a:gd name="connsiteY1" fmla="*/ 2332970 h 2958021"/>
                  <a:gd name="connsiteX2" fmla="*/ 1452502 w 1850572"/>
                  <a:gd name="connsiteY2" fmla="*/ 0 h 2958021"/>
                  <a:gd name="connsiteX3" fmla="*/ 1850572 w 1850572"/>
                  <a:gd name="connsiteY3" fmla="*/ 1 h 2958021"/>
                  <a:gd name="connsiteX4" fmla="*/ 1850572 w 1850572"/>
                  <a:gd name="connsiteY4" fmla="*/ 553441 h 2958021"/>
                  <a:gd name="connsiteX5" fmla="*/ 0 w 1850572"/>
                  <a:gd name="connsiteY5" fmla="*/ 2958021 h 295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572" h="2958021">
                    <a:moveTo>
                      <a:pt x="0" y="2958021"/>
                    </a:moveTo>
                    <a:lnTo>
                      <a:pt x="1" y="2332970"/>
                    </a:lnTo>
                    <a:lnTo>
                      <a:pt x="1452502" y="0"/>
                    </a:lnTo>
                    <a:lnTo>
                      <a:pt x="1850572" y="1"/>
                    </a:lnTo>
                    <a:lnTo>
                      <a:pt x="1850572" y="553441"/>
                    </a:lnTo>
                    <a:lnTo>
                      <a:pt x="0" y="2958021"/>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1" name="Freeform: Shape 50">
                <a:extLst>
                  <a:ext uri="{FF2B5EF4-FFF2-40B4-BE49-F238E27FC236}">
                    <a16:creationId xmlns:a16="http://schemas.microsoft.com/office/drawing/2014/main" id="{25ED94D2-1B1D-DFE9-421B-8A4273959474}"/>
                  </a:ext>
                </a:extLst>
              </p:cNvPr>
              <p:cNvSpPr/>
              <p:nvPr/>
            </p:nvSpPr>
            <p:spPr bwMode="auto">
              <a:xfrm rot="5400000">
                <a:off x="7761190" y="4010292"/>
                <a:ext cx="1060950" cy="1704674"/>
              </a:xfrm>
              <a:custGeom>
                <a:avLst/>
                <a:gdLst>
                  <a:gd name="connsiteX0" fmla="*/ 0 w 772723"/>
                  <a:gd name="connsiteY0" fmla="*/ 1 h 1704674"/>
                  <a:gd name="connsiteX1" fmla="*/ 772723 w 772723"/>
                  <a:gd name="connsiteY1" fmla="*/ 0 h 1704674"/>
                  <a:gd name="connsiteX2" fmla="*/ 1 w 772723"/>
                  <a:gd name="connsiteY2" fmla="*/ 1704674 h 1704674"/>
                  <a:gd name="connsiteX3" fmla="*/ 0 w 772723"/>
                  <a:gd name="connsiteY3" fmla="*/ 1 h 1704674"/>
                </a:gdLst>
                <a:ahLst/>
                <a:cxnLst>
                  <a:cxn ang="0">
                    <a:pos x="connsiteX0" y="connsiteY0"/>
                  </a:cxn>
                  <a:cxn ang="0">
                    <a:pos x="connsiteX1" y="connsiteY1"/>
                  </a:cxn>
                  <a:cxn ang="0">
                    <a:pos x="connsiteX2" y="connsiteY2"/>
                  </a:cxn>
                  <a:cxn ang="0">
                    <a:pos x="connsiteX3" y="connsiteY3"/>
                  </a:cxn>
                </a:cxnLst>
                <a:rect l="l" t="t" r="r" b="b"/>
                <a:pathLst>
                  <a:path w="772723" h="1704674">
                    <a:moveTo>
                      <a:pt x="0" y="1"/>
                    </a:moveTo>
                    <a:lnTo>
                      <a:pt x="772723" y="0"/>
                    </a:lnTo>
                    <a:lnTo>
                      <a:pt x="1" y="1704674"/>
                    </a:lnTo>
                    <a:lnTo>
                      <a:pt x="0" y="1"/>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2" name="Freeform: Shape 51">
                <a:extLst>
                  <a:ext uri="{FF2B5EF4-FFF2-40B4-BE49-F238E27FC236}">
                    <a16:creationId xmlns:a16="http://schemas.microsoft.com/office/drawing/2014/main" id="{BD544519-965C-838A-FB91-E04480463056}"/>
                  </a:ext>
                </a:extLst>
              </p:cNvPr>
              <p:cNvSpPr/>
              <p:nvPr/>
            </p:nvSpPr>
            <p:spPr bwMode="auto">
              <a:xfrm rot="5400000">
                <a:off x="178510" y="4139365"/>
                <a:ext cx="2540826" cy="2926424"/>
              </a:xfrm>
              <a:custGeom>
                <a:avLst/>
                <a:gdLst>
                  <a:gd name="connsiteX0" fmla="*/ 0 w 1850571"/>
                  <a:gd name="connsiteY0" fmla="*/ 691166 h 2926424"/>
                  <a:gd name="connsiteX1" fmla="*/ 0 w 1850571"/>
                  <a:gd name="connsiteY1" fmla="*/ 0 h 2926424"/>
                  <a:gd name="connsiteX2" fmla="*/ 1850570 w 1850571"/>
                  <a:gd name="connsiteY2" fmla="*/ 2404580 h 2926424"/>
                  <a:gd name="connsiteX3" fmla="*/ 1850571 w 1850571"/>
                  <a:gd name="connsiteY3" fmla="*/ 2926423 h 2926424"/>
                  <a:gd name="connsiteX4" fmla="*/ 1391666 w 1850571"/>
                  <a:gd name="connsiteY4" fmla="*/ 2926424 h 2926424"/>
                  <a:gd name="connsiteX5" fmla="*/ 0 w 1850571"/>
                  <a:gd name="connsiteY5" fmla="*/ 691166 h 29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571" h="2926424">
                    <a:moveTo>
                      <a:pt x="0" y="691166"/>
                    </a:moveTo>
                    <a:lnTo>
                      <a:pt x="0" y="0"/>
                    </a:lnTo>
                    <a:lnTo>
                      <a:pt x="1850570" y="2404580"/>
                    </a:lnTo>
                    <a:lnTo>
                      <a:pt x="1850571" y="2926423"/>
                    </a:lnTo>
                    <a:lnTo>
                      <a:pt x="1391666" y="2926424"/>
                    </a:lnTo>
                    <a:lnTo>
                      <a:pt x="0" y="691166"/>
                    </a:lnTo>
                    <a:close/>
                  </a:path>
                </a:pathLst>
              </a:custGeom>
              <a:solidFill>
                <a:schemeClr val="tx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grpSp>
        <p:sp>
          <p:nvSpPr>
            <p:cNvPr id="4" name="Freeform: Shape 3">
              <a:extLst>
                <a:ext uri="{FF2B5EF4-FFF2-40B4-BE49-F238E27FC236}">
                  <a16:creationId xmlns:a16="http://schemas.microsoft.com/office/drawing/2014/main" id="{0E41A496-26A9-B634-3E8A-AF802A9DB086}"/>
                </a:ext>
              </a:extLst>
            </p:cNvPr>
            <p:cNvSpPr/>
            <p:nvPr/>
          </p:nvSpPr>
          <p:spPr bwMode="auto">
            <a:xfrm>
              <a:off x="2535715" y="6581388"/>
              <a:ext cx="6620650" cy="288371"/>
            </a:xfrm>
            <a:custGeom>
              <a:avLst/>
              <a:gdLst>
                <a:gd name="connsiteX0" fmla="*/ 3799234 w 6620650"/>
                <a:gd name="connsiteY0" fmla="*/ 0 h 1338620"/>
                <a:gd name="connsiteX1" fmla="*/ 6485698 w 6620650"/>
                <a:gd name="connsiteY1" fmla="*/ 362298 h 1338620"/>
                <a:gd name="connsiteX2" fmla="*/ 6620650 w 6620650"/>
                <a:gd name="connsiteY2" fmla="*/ 410641 h 1338620"/>
                <a:gd name="connsiteX3" fmla="*/ 6620650 w 6620650"/>
                <a:gd name="connsiteY3" fmla="*/ 1338620 h 1338620"/>
                <a:gd name="connsiteX4" fmla="*/ 15767 w 6620650"/>
                <a:gd name="connsiteY4" fmla="*/ 1338620 h 1338620"/>
                <a:gd name="connsiteX5" fmla="*/ 0 w 6620650"/>
                <a:gd name="connsiteY5" fmla="*/ 1236961 h 1338620"/>
                <a:gd name="connsiteX6" fmla="*/ 3799234 w 6620650"/>
                <a:gd name="connsiteY6" fmla="*/ 0 h 133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0650" h="1338620">
                  <a:moveTo>
                    <a:pt x="3799234" y="0"/>
                  </a:moveTo>
                  <a:cubicBezTo>
                    <a:pt x="4848364" y="0"/>
                    <a:pt x="5798172" y="138452"/>
                    <a:pt x="6485698" y="362298"/>
                  </a:cubicBezTo>
                  <a:lnTo>
                    <a:pt x="6620650" y="410641"/>
                  </a:lnTo>
                  <a:lnTo>
                    <a:pt x="6620650" y="1338620"/>
                  </a:lnTo>
                  <a:lnTo>
                    <a:pt x="15767" y="1338620"/>
                  </a:lnTo>
                  <a:lnTo>
                    <a:pt x="0" y="1236961"/>
                  </a:lnTo>
                  <a:cubicBezTo>
                    <a:pt x="0" y="553806"/>
                    <a:pt x="1700975" y="0"/>
                    <a:pt x="3799234" y="0"/>
                  </a:cubicBezTo>
                  <a:close/>
                </a:path>
              </a:pathLst>
            </a:custGeom>
            <a:solidFill>
              <a:schemeClr val="bg1">
                <a:alpha val="2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sz="1800"/>
            </a:p>
          </p:txBody>
        </p:sp>
        <p:sp>
          <p:nvSpPr>
            <p:cNvPr id="5" name="Freeform: Shape 4">
              <a:extLst>
                <a:ext uri="{FF2B5EF4-FFF2-40B4-BE49-F238E27FC236}">
                  <a16:creationId xmlns:a16="http://schemas.microsoft.com/office/drawing/2014/main" id="{0B2B3A20-229E-5A97-830D-1A8B7E7E7785}"/>
                </a:ext>
              </a:extLst>
            </p:cNvPr>
            <p:cNvSpPr/>
            <p:nvPr/>
          </p:nvSpPr>
          <p:spPr>
            <a:xfrm>
              <a:off x="0" y="6036726"/>
              <a:ext cx="9165465" cy="522866"/>
            </a:xfrm>
            <a:custGeom>
              <a:avLst/>
              <a:gdLst>
                <a:gd name="connsiteX0" fmla="*/ 9165465 w 9165465"/>
                <a:gd name="connsiteY0" fmla="*/ 0 h 522866"/>
                <a:gd name="connsiteX1" fmla="*/ 9165465 w 9165465"/>
                <a:gd name="connsiteY1" fmla="*/ 490360 h 522866"/>
                <a:gd name="connsiteX2" fmla="*/ 4382333 w 9165465"/>
                <a:gd name="connsiteY2" fmla="*/ 415592 h 522866"/>
                <a:gd name="connsiteX3" fmla="*/ 0 w 9165465"/>
                <a:gd name="connsiteY3" fmla="*/ 522866 h 522866"/>
                <a:gd name="connsiteX4" fmla="*/ 0 w 9165465"/>
                <a:gd name="connsiteY4" fmla="*/ 46046 h 522866"/>
                <a:gd name="connsiteX5" fmla="*/ 2732075 w 9165465"/>
                <a:gd name="connsiteY5" fmla="*/ 214887 h 522866"/>
                <a:gd name="connsiteX6" fmla="*/ 6367905 w 9165465"/>
                <a:gd name="connsiteY6" fmla="*/ 201722 h 52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465" h="522866">
                  <a:moveTo>
                    <a:pt x="9165465" y="0"/>
                  </a:moveTo>
                  <a:lnTo>
                    <a:pt x="9165465" y="490360"/>
                  </a:lnTo>
                  <a:lnTo>
                    <a:pt x="4382333" y="415592"/>
                  </a:lnTo>
                  <a:lnTo>
                    <a:pt x="0" y="522866"/>
                  </a:lnTo>
                  <a:lnTo>
                    <a:pt x="0" y="46046"/>
                  </a:lnTo>
                  <a:lnTo>
                    <a:pt x="2732075" y="214887"/>
                  </a:lnTo>
                  <a:lnTo>
                    <a:pt x="6367905" y="201722"/>
                  </a:lnTo>
                  <a:close/>
                </a:path>
              </a:pathLst>
            </a:custGeom>
            <a:solidFill>
              <a:srgbClr val="1D4D8B"/>
            </a:solidFill>
            <a:ln w="12671" cap="flat">
              <a:noFill/>
              <a:prstDash val="solid"/>
              <a:miter/>
            </a:ln>
          </p:spPr>
          <p:txBody>
            <a:bodyPr wrap="square" rtlCol="0" anchor="ctr">
              <a:noAutofit/>
            </a:bodyPr>
            <a:lstStyle/>
            <a:p>
              <a:endParaRPr lang="en-US" sz="1800"/>
            </a:p>
          </p:txBody>
        </p:sp>
        <p:sp>
          <p:nvSpPr>
            <p:cNvPr id="6" name="Freeform: Shape 5">
              <a:extLst>
                <a:ext uri="{FF2B5EF4-FFF2-40B4-BE49-F238E27FC236}">
                  <a16:creationId xmlns:a16="http://schemas.microsoft.com/office/drawing/2014/main" id="{C80CB1E5-4BC6-A5D3-5C93-86685022C92C}"/>
                </a:ext>
              </a:extLst>
            </p:cNvPr>
            <p:cNvSpPr/>
            <p:nvPr/>
          </p:nvSpPr>
          <p:spPr>
            <a:xfrm>
              <a:off x="1" y="5924324"/>
              <a:ext cx="9165465" cy="362812"/>
            </a:xfrm>
            <a:custGeom>
              <a:avLst/>
              <a:gdLst>
                <a:gd name="connsiteX0" fmla="*/ 9165465 w 9165465"/>
                <a:gd name="connsiteY0" fmla="*/ 0 h 362812"/>
                <a:gd name="connsiteX1" fmla="*/ 9165465 w 9165465"/>
                <a:gd name="connsiteY1" fmla="*/ 209596 h 362812"/>
                <a:gd name="connsiteX2" fmla="*/ 9158948 w 9165465"/>
                <a:gd name="connsiteY2" fmla="*/ 210069 h 362812"/>
                <a:gd name="connsiteX3" fmla="*/ 4593832 w 9165465"/>
                <a:gd name="connsiteY3" fmla="*/ 361327 h 362812"/>
                <a:gd name="connsiteX4" fmla="*/ 41844 w 9165465"/>
                <a:gd name="connsiteY4" fmla="*/ 210605 h 362812"/>
                <a:gd name="connsiteX5" fmla="*/ 0 w 9165465"/>
                <a:gd name="connsiteY5" fmla="*/ 206878 h 362812"/>
                <a:gd name="connsiteX6" fmla="*/ 0 w 9165465"/>
                <a:gd name="connsiteY6" fmla="*/ 28173 h 362812"/>
                <a:gd name="connsiteX7" fmla="*/ 22166 w 9165465"/>
                <a:gd name="connsiteY7" fmla="*/ 32480 h 362812"/>
                <a:gd name="connsiteX8" fmla="*/ 4568625 w 9165465"/>
                <a:gd name="connsiteY8" fmla="*/ 314018 h 362812"/>
                <a:gd name="connsiteX9" fmla="*/ 9159822 w 9165465"/>
                <a:gd name="connsiteY9" fmla="*/ 1004 h 36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362812">
                  <a:moveTo>
                    <a:pt x="9165465" y="0"/>
                  </a:moveTo>
                  <a:lnTo>
                    <a:pt x="9165465" y="209596"/>
                  </a:lnTo>
                  <a:lnTo>
                    <a:pt x="9158948" y="210069"/>
                  </a:lnTo>
                  <a:cubicBezTo>
                    <a:pt x="8952805" y="224787"/>
                    <a:pt x="7221544" y="343099"/>
                    <a:pt x="4593832" y="361327"/>
                  </a:cubicBezTo>
                  <a:cubicBezTo>
                    <a:pt x="2141301" y="378339"/>
                    <a:pt x="431079" y="244364"/>
                    <a:pt x="41844" y="210605"/>
                  </a:cubicBezTo>
                  <a:lnTo>
                    <a:pt x="0" y="206878"/>
                  </a:lnTo>
                  <a:lnTo>
                    <a:pt x="0" y="28173"/>
                  </a:lnTo>
                  <a:lnTo>
                    <a:pt x="22166" y="32480"/>
                  </a:lnTo>
                  <a:cubicBezTo>
                    <a:pt x="325999" y="89384"/>
                    <a:pt x="1719407" y="316823"/>
                    <a:pt x="4568625" y="314018"/>
                  </a:cubicBezTo>
                  <a:cubicBezTo>
                    <a:pt x="7295013" y="311535"/>
                    <a:pt x="8962087" y="35498"/>
                    <a:pt x="9159822" y="1004"/>
                  </a:cubicBezTo>
                  <a:close/>
                </a:path>
              </a:pathLst>
            </a:custGeom>
            <a:solidFill>
              <a:srgbClr val="0F2B39"/>
            </a:solidFill>
            <a:ln w="12671" cap="flat">
              <a:noFill/>
              <a:prstDash val="solid"/>
              <a:miter/>
            </a:ln>
          </p:spPr>
          <p:txBody>
            <a:bodyPr wrap="square" rtlCol="0" anchor="ctr">
              <a:noAutofit/>
            </a:bodyPr>
            <a:lstStyle/>
            <a:p>
              <a:endParaRPr lang="en-US" sz="1800"/>
            </a:p>
          </p:txBody>
        </p:sp>
        <p:sp>
          <p:nvSpPr>
            <p:cNvPr id="7" name="Freeform: Shape 6">
              <a:extLst>
                <a:ext uri="{FF2B5EF4-FFF2-40B4-BE49-F238E27FC236}">
                  <a16:creationId xmlns:a16="http://schemas.microsoft.com/office/drawing/2014/main" id="{DB90F3C8-56E9-FD46-D356-02682C920F6C}"/>
                </a:ext>
              </a:extLst>
            </p:cNvPr>
            <p:cNvSpPr/>
            <p:nvPr/>
          </p:nvSpPr>
          <p:spPr>
            <a:xfrm>
              <a:off x="1" y="5938204"/>
              <a:ext cx="9165465" cy="362813"/>
            </a:xfrm>
            <a:custGeom>
              <a:avLst/>
              <a:gdLst>
                <a:gd name="connsiteX0" fmla="*/ 9165465 w 9165465"/>
                <a:gd name="connsiteY0" fmla="*/ 0 h 362813"/>
                <a:gd name="connsiteX1" fmla="*/ 9165465 w 9165465"/>
                <a:gd name="connsiteY1" fmla="*/ 209596 h 362813"/>
                <a:gd name="connsiteX2" fmla="*/ 9158948 w 9165465"/>
                <a:gd name="connsiteY2" fmla="*/ 210068 h 362813"/>
                <a:gd name="connsiteX3" fmla="*/ 4593832 w 9165465"/>
                <a:gd name="connsiteY3" fmla="*/ 361327 h 362813"/>
                <a:gd name="connsiteX4" fmla="*/ 41844 w 9165465"/>
                <a:gd name="connsiteY4" fmla="*/ 210630 h 362813"/>
                <a:gd name="connsiteX5" fmla="*/ 0 w 9165465"/>
                <a:gd name="connsiteY5" fmla="*/ 206903 h 362813"/>
                <a:gd name="connsiteX6" fmla="*/ 0 w 9165465"/>
                <a:gd name="connsiteY6" fmla="*/ 28173 h 362813"/>
                <a:gd name="connsiteX7" fmla="*/ 22166 w 9165465"/>
                <a:gd name="connsiteY7" fmla="*/ 32480 h 362813"/>
                <a:gd name="connsiteX8" fmla="*/ 4568625 w 9165465"/>
                <a:gd name="connsiteY8" fmla="*/ 314124 h 362813"/>
                <a:gd name="connsiteX9" fmla="*/ 9159822 w 9165465"/>
                <a:gd name="connsiteY9" fmla="*/ 1003 h 36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362813">
                  <a:moveTo>
                    <a:pt x="9165465" y="0"/>
                  </a:moveTo>
                  <a:lnTo>
                    <a:pt x="9165465" y="209596"/>
                  </a:lnTo>
                  <a:lnTo>
                    <a:pt x="9158948" y="210068"/>
                  </a:lnTo>
                  <a:cubicBezTo>
                    <a:pt x="8952805" y="224786"/>
                    <a:pt x="7221544" y="343099"/>
                    <a:pt x="4593832" y="361327"/>
                  </a:cubicBezTo>
                  <a:cubicBezTo>
                    <a:pt x="2141301" y="378339"/>
                    <a:pt x="431079" y="244384"/>
                    <a:pt x="41844" y="210630"/>
                  </a:cubicBezTo>
                  <a:lnTo>
                    <a:pt x="0" y="206903"/>
                  </a:lnTo>
                  <a:lnTo>
                    <a:pt x="0" y="28173"/>
                  </a:lnTo>
                  <a:lnTo>
                    <a:pt x="22166" y="32480"/>
                  </a:lnTo>
                  <a:cubicBezTo>
                    <a:pt x="325999" y="89385"/>
                    <a:pt x="1719407" y="316836"/>
                    <a:pt x="4568625" y="314124"/>
                  </a:cubicBezTo>
                  <a:cubicBezTo>
                    <a:pt x="7295013" y="311517"/>
                    <a:pt x="8962087" y="35496"/>
                    <a:pt x="9159822" y="1003"/>
                  </a:cubicBezTo>
                  <a:close/>
                </a:path>
              </a:pathLst>
            </a:custGeom>
            <a:solidFill>
              <a:srgbClr val="0B2D44"/>
            </a:solidFill>
            <a:ln w="12671" cap="flat">
              <a:noFill/>
              <a:prstDash val="solid"/>
              <a:miter/>
            </a:ln>
          </p:spPr>
          <p:txBody>
            <a:bodyPr wrap="square" rtlCol="0" anchor="ctr">
              <a:noAutofit/>
            </a:bodyPr>
            <a:lstStyle/>
            <a:p>
              <a:endParaRPr lang="en-US" sz="1800"/>
            </a:p>
          </p:txBody>
        </p:sp>
        <p:sp>
          <p:nvSpPr>
            <p:cNvPr id="8" name="Freeform: Shape 7">
              <a:extLst>
                <a:ext uri="{FF2B5EF4-FFF2-40B4-BE49-F238E27FC236}">
                  <a16:creationId xmlns:a16="http://schemas.microsoft.com/office/drawing/2014/main" id="{5D380199-5B8A-0123-8628-0CD43C38E6E4}"/>
                </a:ext>
              </a:extLst>
            </p:cNvPr>
            <p:cNvSpPr/>
            <p:nvPr/>
          </p:nvSpPr>
          <p:spPr>
            <a:xfrm>
              <a:off x="1" y="5963391"/>
              <a:ext cx="9165465" cy="341750"/>
            </a:xfrm>
            <a:custGeom>
              <a:avLst/>
              <a:gdLst>
                <a:gd name="connsiteX0" fmla="*/ 9165465 w 9165465"/>
                <a:gd name="connsiteY0" fmla="*/ 0 h 341750"/>
                <a:gd name="connsiteX1" fmla="*/ 9165465 w 9165465"/>
                <a:gd name="connsiteY1" fmla="*/ 197429 h 341750"/>
                <a:gd name="connsiteX2" fmla="*/ 9158806 w 9165465"/>
                <a:gd name="connsiteY2" fmla="*/ 197881 h 341750"/>
                <a:gd name="connsiteX3" fmla="*/ 4562722 w 9165465"/>
                <a:gd name="connsiteY3" fmla="*/ 340352 h 341750"/>
                <a:gd name="connsiteX4" fmla="*/ 83854 w 9165465"/>
                <a:gd name="connsiteY4" fmla="*/ 206576 h 341750"/>
                <a:gd name="connsiteX5" fmla="*/ 0 w 9165465"/>
                <a:gd name="connsiteY5" fmla="*/ 199996 h 341750"/>
                <a:gd name="connsiteX6" fmla="*/ 0 w 9165465"/>
                <a:gd name="connsiteY6" fmla="*/ 37341 h 341750"/>
                <a:gd name="connsiteX7" fmla="*/ 42371 w 9165465"/>
                <a:gd name="connsiteY7" fmla="*/ 44433 h 341750"/>
                <a:gd name="connsiteX8" fmla="*/ 4537270 w 9165465"/>
                <a:gd name="connsiteY8" fmla="*/ 295878 h 341750"/>
                <a:gd name="connsiteX9" fmla="*/ 9159686 w 9165465"/>
                <a:gd name="connsiteY9" fmla="*/ 961 h 34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341750">
                  <a:moveTo>
                    <a:pt x="9165465" y="0"/>
                  </a:moveTo>
                  <a:lnTo>
                    <a:pt x="9165465" y="197429"/>
                  </a:lnTo>
                  <a:lnTo>
                    <a:pt x="9158806" y="197881"/>
                  </a:lnTo>
                  <a:cubicBezTo>
                    <a:pt x="8951243" y="211745"/>
                    <a:pt x="7208072" y="323193"/>
                    <a:pt x="4562722" y="340352"/>
                  </a:cubicBezTo>
                  <a:cubicBezTo>
                    <a:pt x="2270086" y="355224"/>
                    <a:pt x="621481" y="247497"/>
                    <a:pt x="83854" y="206576"/>
                  </a:cubicBezTo>
                  <a:lnTo>
                    <a:pt x="0" y="199996"/>
                  </a:lnTo>
                  <a:lnTo>
                    <a:pt x="0" y="37341"/>
                  </a:lnTo>
                  <a:lnTo>
                    <a:pt x="42371" y="44433"/>
                  </a:lnTo>
                  <a:cubicBezTo>
                    <a:pt x="473687" y="113715"/>
                    <a:pt x="1873585" y="298245"/>
                    <a:pt x="4537270" y="295878"/>
                  </a:cubicBezTo>
                  <a:cubicBezTo>
                    <a:pt x="7282101" y="293419"/>
                    <a:pt x="8960596" y="33448"/>
                    <a:pt x="9159686" y="961"/>
                  </a:cubicBezTo>
                  <a:close/>
                </a:path>
              </a:pathLst>
            </a:custGeom>
            <a:solidFill>
              <a:srgbClr val="1D4D8B"/>
            </a:solidFill>
            <a:ln w="12671" cap="flat">
              <a:noFill/>
              <a:prstDash val="solid"/>
              <a:miter/>
            </a:ln>
          </p:spPr>
          <p:txBody>
            <a:bodyPr wrap="square" rtlCol="0" anchor="ctr">
              <a:noAutofit/>
            </a:bodyPr>
            <a:lstStyle/>
            <a:p>
              <a:endParaRPr lang="en-US" sz="1800"/>
            </a:p>
          </p:txBody>
        </p:sp>
        <p:sp>
          <p:nvSpPr>
            <p:cNvPr id="9" name="Freeform: Shape 8">
              <a:extLst>
                <a:ext uri="{FF2B5EF4-FFF2-40B4-BE49-F238E27FC236}">
                  <a16:creationId xmlns:a16="http://schemas.microsoft.com/office/drawing/2014/main" id="{44CE0C23-2740-F1A5-0D1F-F7B943E6D224}"/>
                </a:ext>
              </a:extLst>
            </p:cNvPr>
            <p:cNvSpPr/>
            <p:nvPr/>
          </p:nvSpPr>
          <p:spPr>
            <a:xfrm>
              <a:off x="24478" y="6324801"/>
              <a:ext cx="264119" cy="185394"/>
            </a:xfrm>
            <a:custGeom>
              <a:avLst/>
              <a:gdLst>
                <a:gd name="connsiteX0" fmla="*/ 0 w 272318"/>
                <a:gd name="connsiteY0" fmla="*/ 3803 h 887317"/>
                <a:gd name="connsiteX1" fmla="*/ 152894 w 272318"/>
                <a:gd name="connsiteY1" fmla="*/ 887317 h 887317"/>
                <a:gd name="connsiteX2" fmla="*/ 272319 w 272318"/>
                <a:gd name="connsiteY2" fmla="*/ 860948 h 887317"/>
                <a:gd name="connsiteX3" fmla="*/ 113466 w 272318"/>
                <a:gd name="connsiteY3" fmla="*/ 0 h 887317"/>
                <a:gd name="connsiteX4" fmla="*/ 0 w 272318"/>
                <a:gd name="connsiteY4" fmla="*/ 3803 h 887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318" h="887317">
                  <a:moveTo>
                    <a:pt x="0" y="3803"/>
                  </a:moveTo>
                  <a:lnTo>
                    <a:pt x="152894" y="887317"/>
                  </a:lnTo>
                  <a:lnTo>
                    <a:pt x="272319" y="860948"/>
                  </a:lnTo>
                  <a:lnTo>
                    <a:pt x="113466" y="0"/>
                  </a:lnTo>
                  <a:lnTo>
                    <a:pt x="0" y="3803"/>
                  </a:lnTo>
                  <a:close/>
                </a:path>
              </a:pathLst>
            </a:custGeom>
            <a:solidFill>
              <a:srgbClr val="C6C6C6"/>
            </a:solidFill>
            <a:ln w="12671"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9EA98F2-D573-E741-7DE2-7AA3D69016BB}"/>
                </a:ext>
              </a:extLst>
            </p:cNvPr>
            <p:cNvSpPr/>
            <p:nvPr/>
          </p:nvSpPr>
          <p:spPr>
            <a:xfrm>
              <a:off x="713427" y="6348959"/>
              <a:ext cx="221943" cy="143251"/>
            </a:xfrm>
            <a:custGeom>
              <a:avLst/>
              <a:gdLst>
                <a:gd name="connsiteX0" fmla="*/ 0 w 228833"/>
                <a:gd name="connsiteY0" fmla="*/ 3296 h 685614"/>
                <a:gd name="connsiteX1" fmla="*/ 151626 w 228833"/>
                <a:gd name="connsiteY1" fmla="*/ 685614 h 685614"/>
                <a:gd name="connsiteX2" fmla="*/ 228834 w 228833"/>
                <a:gd name="connsiteY2" fmla="*/ 675218 h 685614"/>
                <a:gd name="connsiteX3" fmla="*/ 76320 w 228833"/>
                <a:gd name="connsiteY3" fmla="*/ 0 h 685614"/>
                <a:gd name="connsiteX4" fmla="*/ 0 w 228833"/>
                <a:gd name="connsiteY4" fmla="*/ 3296 h 68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33" h="685614">
                  <a:moveTo>
                    <a:pt x="0" y="3296"/>
                  </a:moveTo>
                  <a:lnTo>
                    <a:pt x="151626" y="685614"/>
                  </a:lnTo>
                  <a:lnTo>
                    <a:pt x="228834" y="675218"/>
                  </a:lnTo>
                  <a:lnTo>
                    <a:pt x="76320" y="0"/>
                  </a:lnTo>
                  <a:lnTo>
                    <a:pt x="0" y="3296"/>
                  </a:lnTo>
                  <a:close/>
                </a:path>
              </a:pathLst>
            </a:custGeom>
            <a:solidFill>
              <a:srgbClr val="C6C6C6"/>
            </a:solidFill>
            <a:ln w="12671"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A31204F4-CAEC-0862-AB01-D7C7E4EEC5B8}"/>
                </a:ext>
              </a:extLst>
            </p:cNvPr>
            <p:cNvSpPr/>
            <p:nvPr/>
          </p:nvSpPr>
          <p:spPr>
            <a:xfrm>
              <a:off x="1292695" y="6351608"/>
              <a:ext cx="175834" cy="122802"/>
            </a:xfrm>
            <a:custGeom>
              <a:avLst/>
              <a:gdLst>
                <a:gd name="connsiteX0" fmla="*/ 0 w 181292"/>
                <a:gd name="connsiteY0" fmla="*/ 0 h 587741"/>
                <a:gd name="connsiteX1" fmla="*/ 108268 w 181292"/>
                <a:gd name="connsiteY1" fmla="*/ 587742 h 587741"/>
                <a:gd name="connsiteX2" fmla="*/ 181292 w 181292"/>
                <a:gd name="connsiteY2" fmla="*/ 583558 h 587741"/>
                <a:gd name="connsiteX3" fmla="*/ 70615 w 181292"/>
                <a:gd name="connsiteY3" fmla="*/ 1141 h 587741"/>
                <a:gd name="connsiteX4" fmla="*/ 0 w 181292"/>
                <a:gd name="connsiteY4" fmla="*/ 0 h 58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92" h="587741">
                  <a:moveTo>
                    <a:pt x="0" y="0"/>
                  </a:moveTo>
                  <a:lnTo>
                    <a:pt x="108268" y="587742"/>
                  </a:lnTo>
                  <a:lnTo>
                    <a:pt x="181292" y="583558"/>
                  </a:lnTo>
                  <a:lnTo>
                    <a:pt x="70615" y="1141"/>
                  </a:lnTo>
                  <a:lnTo>
                    <a:pt x="0" y="0"/>
                  </a:lnTo>
                  <a:close/>
                </a:path>
              </a:pathLst>
            </a:custGeom>
            <a:solidFill>
              <a:srgbClr val="C6C6C6"/>
            </a:solidFill>
            <a:ln w="12671"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E62B18C-9234-64CF-C6D3-1B5C49482409}"/>
                </a:ext>
              </a:extLst>
            </p:cNvPr>
            <p:cNvSpPr/>
            <p:nvPr/>
          </p:nvSpPr>
          <p:spPr>
            <a:xfrm>
              <a:off x="1792040" y="6351978"/>
              <a:ext cx="168702" cy="117266"/>
            </a:xfrm>
            <a:custGeom>
              <a:avLst/>
              <a:gdLst>
                <a:gd name="connsiteX0" fmla="*/ 0 w 173939"/>
                <a:gd name="connsiteY0" fmla="*/ 0 h 561245"/>
                <a:gd name="connsiteX1" fmla="*/ 95210 w 173939"/>
                <a:gd name="connsiteY1" fmla="*/ 561245 h 561245"/>
                <a:gd name="connsiteX2" fmla="*/ 173939 w 173939"/>
                <a:gd name="connsiteY2" fmla="*/ 559724 h 561245"/>
                <a:gd name="connsiteX3" fmla="*/ 70742 w 173939"/>
                <a:gd name="connsiteY3" fmla="*/ 5959 h 561245"/>
                <a:gd name="connsiteX4" fmla="*/ 0 w 173939"/>
                <a:gd name="connsiteY4" fmla="*/ 0 h 561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939" h="561245">
                  <a:moveTo>
                    <a:pt x="0" y="0"/>
                  </a:moveTo>
                  <a:lnTo>
                    <a:pt x="95210" y="561245"/>
                  </a:lnTo>
                  <a:lnTo>
                    <a:pt x="173939" y="559724"/>
                  </a:lnTo>
                  <a:lnTo>
                    <a:pt x="70742" y="5959"/>
                  </a:lnTo>
                  <a:lnTo>
                    <a:pt x="0" y="0"/>
                  </a:lnTo>
                  <a:close/>
                </a:path>
              </a:pathLst>
            </a:custGeom>
            <a:solidFill>
              <a:srgbClr val="C6C6C6"/>
            </a:solidFill>
            <a:ln w="12671"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72E940A0-DB31-7B84-B666-6171BBEA35BA}"/>
                </a:ext>
              </a:extLst>
            </p:cNvPr>
            <p:cNvSpPr/>
            <p:nvPr/>
          </p:nvSpPr>
          <p:spPr>
            <a:xfrm>
              <a:off x="2288063" y="6350760"/>
              <a:ext cx="179276" cy="113398"/>
            </a:xfrm>
            <a:custGeom>
              <a:avLst/>
              <a:gdLst>
                <a:gd name="connsiteX0" fmla="*/ 0 w 184841"/>
                <a:gd name="connsiteY0" fmla="*/ 0 h 542735"/>
                <a:gd name="connsiteX1" fmla="*/ 110424 w 184841"/>
                <a:gd name="connsiteY1" fmla="*/ 542736 h 542735"/>
                <a:gd name="connsiteX2" fmla="*/ 184842 w 184841"/>
                <a:gd name="connsiteY2" fmla="*/ 539186 h 542735"/>
                <a:gd name="connsiteX3" fmla="*/ 70362 w 184841"/>
                <a:gd name="connsiteY3" fmla="*/ 2916 h 542735"/>
                <a:gd name="connsiteX4" fmla="*/ 0 w 184841"/>
                <a:gd name="connsiteY4" fmla="*/ 0 h 54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41" h="542735">
                  <a:moveTo>
                    <a:pt x="0" y="0"/>
                  </a:moveTo>
                  <a:lnTo>
                    <a:pt x="110424" y="542736"/>
                  </a:lnTo>
                  <a:lnTo>
                    <a:pt x="184842" y="539186"/>
                  </a:lnTo>
                  <a:lnTo>
                    <a:pt x="70362" y="2916"/>
                  </a:lnTo>
                  <a:lnTo>
                    <a:pt x="0" y="0"/>
                  </a:lnTo>
                  <a:close/>
                </a:path>
              </a:pathLst>
            </a:custGeom>
            <a:solidFill>
              <a:srgbClr val="C6C6C6"/>
            </a:solidFill>
            <a:ln w="12671"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E500F53-DCF1-F57E-D3E3-B408733C6AE8}"/>
                </a:ext>
              </a:extLst>
            </p:cNvPr>
            <p:cNvSpPr/>
            <p:nvPr/>
          </p:nvSpPr>
          <p:spPr>
            <a:xfrm>
              <a:off x="2777202" y="6356958"/>
              <a:ext cx="148291" cy="103995"/>
            </a:xfrm>
            <a:custGeom>
              <a:avLst/>
              <a:gdLst>
                <a:gd name="connsiteX0" fmla="*/ 0 w 152894"/>
                <a:gd name="connsiteY0" fmla="*/ 0 h 497729"/>
                <a:gd name="connsiteX1" fmla="*/ 97872 w 152894"/>
                <a:gd name="connsiteY1" fmla="*/ 489489 h 497729"/>
                <a:gd name="connsiteX2" fmla="*/ 152894 w 152894"/>
                <a:gd name="connsiteY2" fmla="*/ 497729 h 497729"/>
                <a:gd name="connsiteX3" fmla="*/ 47669 w 152894"/>
                <a:gd name="connsiteY3" fmla="*/ 2409 h 497729"/>
                <a:gd name="connsiteX4" fmla="*/ 0 w 152894"/>
                <a:gd name="connsiteY4" fmla="*/ 0 h 497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94" h="497729">
                  <a:moveTo>
                    <a:pt x="0" y="0"/>
                  </a:moveTo>
                  <a:lnTo>
                    <a:pt x="97872" y="489489"/>
                  </a:lnTo>
                  <a:lnTo>
                    <a:pt x="152894" y="497729"/>
                  </a:lnTo>
                  <a:lnTo>
                    <a:pt x="47669" y="2409"/>
                  </a:lnTo>
                  <a:lnTo>
                    <a:pt x="0" y="0"/>
                  </a:lnTo>
                  <a:close/>
                </a:path>
              </a:pathLst>
            </a:custGeom>
            <a:solidFill>
              <a:srgbClr val="C6C6C6"/>
            </a:solidFill>
            <a:ln w="12671"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AD173AE5-FE18-9F85-D12F-AD1A93353813}"/>
                </a:ext>
              </a:extLst>
            </p:cNvPr>
            <p:cNvSpPr/>
            <p:nvPr/>
          </p:nvSpPr>
          <p:spPr>
            <a:xfrm>
              <a:off x="3239657" y="6355872"/>
              <a:ext cx="135625" cy="103862"/>
            </a:xfrm>
            <a:custGeom>
              <a:avLst/>
              <a:gdLst>
                <a:gd name="connsiteX0" fmla="*/ 0 w 139835"/>
                <a:gd name="connsiteY0" fmla="*/ 0 h 497095"/>
                <a:gd name="connsiteX1" fmla="*/ 84814 w 139835"/>
                <a:gd name="connsiteY1" fmla="*/ 488728 h 497095"/>
                <a:gd name="connsiteX2" fmla="*/ 139836 w 139835"/>
                <a:gd name="connsiteY2" fmla="*/ 497096 h 497095"/>
                <a:gd name="connsiteX3" fmla="*/ 63389 w 139835"/>
                <a:gd name="connsiteY3" fmla="*/ 3169 h 497095"/>
                <a:gd name="connsiteX4" fmla="*/ 0 w 139835"/>
                <a:gd name="connsiteY4" fmla="*/ 0 h 497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35" h="497095">
                  <a:moveTo>
                    <a:pt x="0" y="0"/>
                  </a:moveTo>
                  <a:lnTo>
                    <a:pt x="84814" y="488728"/>
                  </a:lnTo>
                  <a:lnTo>
                    <a:pt x="139836" y="497096"/>
                  </a:lnTo>
                  <a:lnTo>
                    <a:pt x="63389" y="3169"/>
                  </a:lnTo>
                  <a:lnTo>
                    <a:pt x="0" y="0"/>
                  </a:lnTo>
                  <a:close/>
                </a:path>
              </a:pathLst>
            </a:custGeom>
            <a:solidFill>
              <a:srgbClr val="C6C6C6"/>
            </a:solidFill>
            <a:ln w="12671"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A1BD58FC-4BAB-D8A6-7F13-63122FE91A06}"/>
                </a:ext>
              </a:extLst>
            </p:cNvPr>
            <p:cNvSpPr/>
            <p:nvPr/>
          </p:nvSpPr>
          <p:spPr>
            <a:xfrm>
              <a:off x="3736542" y="6358097"/>
              <a:ext cx="97876" cy="99359"/>
            </a:xfrm>
            <a:custGeom>
              <a:avLst/>
              <a:gdLst>
                <a:gd name="connsiteX0" fmla="*/ 0 w 100914"/>
                <a:gd name="connsiteY0" fmla="*/ 0 h 475543"/>
                <a:gd name="connsiteX1" fmla="*/ 47034 w 100914"/>
                <a:gd name="connsiteY1" fmla="*/ 475544 h 475543"/>
                <a:gd name="connsiteX2" fmla="*/ 100915 w 100914"/>
                <a:gd name="connsiteY2" fmla="*/ 475544 h 475543"/>
                <a:gd name="connsiteX3" fmla="*/ 49950 w 100914"/>
                <a:gd name="connsiteY3" fmla="*/ 2536 h 475543"/>
                <a:gd name="connsiteX4" fmla="*/ 0 w 100914"/>
                <a:gd name="connsiteY4" fmla="*/ 0 h 47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14" h="475543">
                  <a:moveTo>
                    <a:pt x="0" y="0"/>
                  </a:moveTo>
                  <a:lnTo>
                    <a:pt x="47034" y="475544"/>
                  </a:lnTo>
                  <a:lnTo>
                    <a:pt x="100915" y="475544"/>
                  </a:lnTo>
                  <a:lnTo>
                    <a:pt x="49950" y="2536"/>
                  </a:lnTo>
                  <a:lnTo>
                    <a:pt x="0" y="0"/>
                  </a:lnTo>
                  <a:close/>
                </a:path>
              </a:pathLst>
            </a:custGeom>
            <a:solidFill>
              <a:srgbClr val="C6C6C6"/>
            </a:solidFill>
            <a:ln w="12671"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D432D83F-D2B9-E4C7-B9A8-438E570857D9}"/>
                </a:ext>
              </a:extLst>
            </p:cNvPr>
            <p:cNvSpPr/>
            <p:nvPr/>
          </p:nvSpPr>
          <p:spPr>
            <a:xfrm>
              <a:off x="4239575" y="6359183"/>
              <a:ext cx="48815" cy="97214"/>
            </a:xfrm>
            <a:custGeom>
              <a:avLst/>
              <a:gdLst>
                <a:gd name="connsiteX0" fmla="*/ 0 w 50330"/>
                <a:gd name="connsiteY0" fmla="*/ 0 h 465274"/>
                <a:gd name="connsiteX1" fmla="*/ 0 w 50330"/>
                <a:gd name="connsiteY1" fmla="*/ 465274 h 465274"/>
                <a:gd name="connsiteX2" fmla="*/ 50331 w 50330"/>
                <a:gd name="connsiteY2" fmla="*/ 460203 h 465274"/>
                <a:gd name="connsiteX3" fmla="*/ 41457 w 50330"/>
                <a:gd name="connsiteY3" fmla="*/ 2028 h 465274"/>
                <a:gd name="connsiteX4" fmla="*/ 0 w 50330"/>
                <a:gd name="connsiteY4" fmla="*/ 0 h 46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0" h="465274">
                  <a:moveTo>
                    <a:pt x="0" y="0"/>
                  </a:moveTo>
                  <a:lnTo>
                    <a:pt x="0" y="465274"/>
                  </a:lnTo>
                  <a:lnTo>
                    <a:pt x="50331" y="460203"/>
                  </a:lnTo>
                  <a:lnTo>
                    <a:pt x="41457" y="2028"/>
                  </a:lnTo>
                  <a:lnTo>
                    <a:pt x="0" y="0"/>
                  </a:lnTo>
                  <a:close/>
                </a:path>
              </a:pathLst>
            </a:custGeom>
            <a:solidFill>
              <a:srgbClr val="C6C6C6"/>
            </a:solidFill>
            <a:ln w="12671"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3C957961-4CEE-AB84-D0CD-719E201CC963}"/>
                </a:ext>
              </a:extLst>
            </p:cNvPr>
            <p:cNvSpPr/>
            <p:nvPr/>
          </p:nvSpPr>
          <p:spPr>
            <a:xfrm>
              <a:off x="8894872" y="6325092"/>
              <a:ext cx="212968" cy="158720"/>
            </a:xfrm>
            <a:custGeom>
              <a:avLst/>
              <a:gdLst>
                <a:gd name="connsiteX0" fmla="*/ 219579 w 219579"/>
                <a:gd name="connsiteY0" fmla="*/ 0 h 759652"/>
                <a:gd name="connsiteX1" fmla="*/ 105479 w 219579"/>
                <a:gd name="connsiteY1" fmla="*/ 739495 h 759652"/>
                <a:gd name="connsiteX2" fmla="*/ 0 w 219579"/>
                <a:gd name="connsiteY2" fmla="*/ 759652 h 759652"/>
                <a:gd name="connsiteX3" fmla="*/ 137427 w 219579"/>
                <a:gd name="connsiteY3" fmla="*/ 19650 h 759652"/>
                <a:gd name="connsiteX4" fmla="*/ 219579 w 219579"/>
                <a:gd name="connsiteY4" fmla="*/ 0 h 759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79" h="759652">
                  <a:moveTo>
                    <a:pt x="219579" y="0"/>
                  </a:moveTo>
                  <a:lnTo>
                    <a:pt x="105479" y="739495"/>
                  </a:lnTo>
                  <a:lnTo>
                    <a:pt x="0" y="759652"/>
                  </a:lnTo>
                  <a:lnTo>
                    <a:pt x="137427" y="19650"/>
                  </a:lnTo>
                  <a:lnTo>
                    <a:pt x="219579" y="0"/>
                  </a:lnTo>
                  <a:close/>
                </a:path>
              </a:pathLst>
            </a:custGeom>
            <a:solidFill>
              <a:srgbClr val="C6C6C6"/>
            </a:solidFill>
            <a:ln w="12671"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6ABCEA3A-2FB5-7BB2-4EE6-34CB811636E8}"/>
                </a:ext>
              </a:extLst>
            </p:cNvPr>
            <p:cNvSpPr/>
            <p:nvPr/>
          </p:nvSpPr>
          <p:spPr>
            <a:xfrm>
              <a:off x="8224489" y="6336694"/>
              <a:ext cx="173006" cy="132232"/>
            </a:xfrm>
            <a:custGeom>
              <a:avLst/>
              <a:gdLst>
                <a:gd name="connsiteX0" fmla="*/ 178376 w 178376"/>
                <a:gd name="connsiteY0" fmla="*/ 0 h 632874"/>
                <a:gd name="connsiteX1" fmla="*/ 89125 w 178376"/>
                <a:gd name="connsiteY1" fmla="*/ 632875 h 632874"/>
                <a:gd name="connsiteX2" fmla="*/ 0 w 178376"/>
                <a:gd name="connsiteY2" fmla="*/ 632875 h 632874"/>
                <a:gd name="connsiteX3" fmla="*/ 91661 w 178376"/>
                <a:gd name="connsiteY3" fmla="*/ 1395 h 632874"/>
                <a:gd name="connsiteX4" fmla="*/ 178376 w 178376"/>
                <a:gd name="connsiteY4" fmla="*/ 0 h 63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76" h="632874">
                  <a:moveTo>
                    <a:pt x="178376" y="0"/>
                  </a:moveTo>
                  <a:lnTo>
                    <a:pt x="89125" y="632875"/>
                  </a:lnTo>
                  <a:lnTo>
                    <a:pt x="0" y="632875"/>
                  </a:lnTo>
                  <a:lnTo>
                    <a:pt x="91661" y="1395"/>
                  </a:lnTo>
                  <a:lnTo>
                    <a:pt x="178376" y="0"/>
                  </a:lnTo>
                  <a:close/>
                </a:path>
              </a:pathLst>
            </a:custGeom>
            <a:solidFill>
              <a:srgbClr val="C6C6C6"/>
            </a:solidFill>
            <a:ln w="12671"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D9D6B51E-1DEB-C8FF-90EE-BF097E71269D}"/>
                </a:ext>
              </a:extLst>
            </p:cNvPr>
            <p:cNvSpPr/>
            <p:nvPr/>
          </p:nvSpPr>
          <p:spPr>
            <a:xfrm>
              <a:off x="7533819" y="6340323"/>
              <a:ext cx="208665" cy="132417"/>
            </a:xfrm>
            <a:custGeom>
              <a:avLst/>
              <a:gdLst>
                <a:gd name="connsiteX0" fmla="*/ 215142 w 215142"/>
                <a:gd name="connsiteY0" fmla="*/ 0 h 633761"/>
                <a:gd name="connsiteX1" fmla="*/ 86589 w 215142"/>
                <a:gd name="connsiteY1" fmla="*/ 633762 h 633761"/>
                <a:gd name="connsiteX2" fmla="*/ 0 w 215142"/>
                <a:gd name="connsiteY2" fmla="*/ 629198 h 633761"/>
                <a:gd name="connsiteX3" fmla="*/ 131468 w 215142"/>
                <a:gd name="connsiteY3" fmla="*/ 1268 h 633761"/>
                <a:gd name="connsiteX4" fmla="*/ 215142 w 215142"/>
                <a:gd name="connsiteY4" fmla="*/ 0 h 633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42" h="633761">
                  <a:moveTo>
                    <a:pt x="215142" y="0"/>
                  </a:moveTo>
                  <a:lnTo>
                    <a:pt x="86589" y="633762"/>
                  </a:lnTo>
                  <a:lnTo>
                    <a:pt x="0" y="629198"/>
                  </a:lnTo>
                  <a:lnTo>
                    <a:pt x="131468" y="1268"/>
                  </a:lnTo>
                  <a:lnTo>
                    <a:pt x="215142" y="0"/>
                  </a:lnTo>
                  <a:close/>
                </a:path>
              </a:pathLst>
            </a:custGeom>
            <a:solidFill>
              <a:srgbClr val="C6C6C6"/>
            </a:solidFill>
            <a:ln w="12671"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8BB774D9-B320-6820-F408-CC48F8EA0FF5}"/>
                </a:ext>
              </a:extLst>
            </p:cNvPr>
            <p:cNvSpPr/>
            <p:nvPr/>
          </p:nvSpPr>
          <p:spPr>
            <a:xfrm>
              <a:off x="6948033" y="6342469"/>
              <a:ext cx="197720" cy="116709"/>
            </a:xfrm>
            <a:custGeom>
              <a:avLst/>
              <a:gdLst>
                <a:gd name="connsiteX0" fmla="*/ 203859 w 203858"/>
                <a:gd name="connsiteY0" fmla="*/ 20665 h 558582"/>
                <a:gd name="connsiteX1" fmla="*/ 82406 w 203858"/>
                <a:gd name="connsiteY1" fmla="*/ 558583 h 558582"/>
                <a:gd name="connsiteX2" fmla="*/ 0 w 203858"/>
                <a:gd name="connsiteY2" fmla="*/ 558583 h 558582"/>
                <a:gd name="connsiteX3" fmla="*/ 146175 w 203858"/>
                <a:gd name="connsiteY3" fmla="*/ 0 h 558582"/>
                <a:gd name="connsiteX4" fmla="*/ 203859 w 203858"/>
                <a:gd name="connsiteY4" fmla="*/ 20665 h 558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58" h="558582">
                  <a:moveTo>
                    <a:pt x="203859" y="20665"/>
                  </a:moveTo>
                  <a:lnTo>
                    <a:pt x="82406" y="558583"/>
                  </a:lnTo>
                  <a:lnTo>
                    <a:pt x="0" y="558583"/>
                  </a:lnTo>
                  <a:lnTo>
                    <a:pt x="146175" y="0"/>
                  </a:lnTo>
                  <a:lnTo>
                    <a:pt x="203859" y="20665"/>
                  </a:lnTo>
                  <a:close/>
                </a:path>
              </a:pathLst>
            </a:custGeom>
            <a:solidFill>
              <a:srgbClr val="C6C6C6"/>
            </a:solidFill>
            <a:ln w="12671"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93A01101-7FCE-826C-B926-97D829D38413}"/>
                </a:ext>
              </a:extLst>
            </p:cNvPr>
            <p:cNvSpPr/>
            <p:nvPr/>
          </p:nvSpPr>
          <p:spPr>
            <a:xfrm>
              <a:off x="6377003" y="6348376"/>
              <a:ext cx="188007" cy="110802"/>
            </a:xfrm>
            <a:custGeom>
              <a:avLst/>
              <a:gdLst>
                <a:gd name="connsiteX0" fmla="*/ 193844 w 193843"/>
                <a:gd name="connsiteY0" fmla="*/ 0 h 530311"/>
                <a:gd name="connsiteX1" fmla="*/ 70362 w 193843"/>
                <a:gd name="connsiteY1" fmla="*/ 524099 h 530311"/>
                <a:gd name="connsiteX2" fmla="*/ 0 w 193843"/>
                <a:gd name="connsiteY2" fmla="*/ 530311 h 530311"/>
                <a:gd name="connsiteX3" fmla="*/ 114481 w 193843"/>
                <a:gd name="connsiteY3" fmla="*/ 16735 h 530311"/>
                <a:gd name="connsiteX4" fmla="*/ 193844 w 193843"/>
                <a:gd name="connsiteY4" fmla="*/ 0 h 530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43" h="530311">
                  <a:moveTo>
                    <a:pt x="193844" y="0"/>
                  </a:moveTo>
                  <a:lnTo>
                    <a:pt x="70362" y="524099"/>
                  </a:lnTo>
                  <a:lnTo>
                    <a:pt x="0" y="530311"/>
                  </a:lnTo>
                  <a:lnTo>
                    <a:pt x="114481" y="16735"/>
                  </a:lnTo>
                  <a:lnTo>
                    <a:pt x="193844" y="0"/>
                  </a:lnTo>
                  <a:close/>
                </a:path>
              </a:pathLst>
            </a:custGeom>
            <a:solidFill>
              <a:srgbClr val="C6C6C6"/>
            </a:solidFill>
            <a:ln w="12671"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E3F15783-0964-E111-FFDB-040B099B3089}"/>
                </a:ext>
              </a:extLst>
            </p:cNvPr>
            <p:cNvSpPr/>
            <p:nvPr/>
          </p:nvSpPr>
          <p:spPr>
            <a:xfrm>
              <a:off x="5804252" y="6346098"/>
              <a:ext cx="175957" cy="112127"/>
            </a:xfrm>
            <a:custGeom>
              <a:avLst/>
              <a:gdLst>
                <a:gd name="connsiteX0" fmla="*/ 181419 w 181419"/>
                <a:gd name="connsiteY0" fmla="*/ 0 h 536650"/>
                <a:gd name="connsiteX1" fmla="*/ 65291 w 181419"/>
                <a:gd name="connsiteY1" fmla="*/ 527776 h 536650"/>
                <a:gd name="connsiteX2" fmla="*/ 0 w 181419"/>
                <a:gd name="connsiteY2" fmla="*/ 536650 h 536650"/>
                <a:gd name="connsiteX3" fmla="*/ 124750 w 181419"/>
                <a:gd name="connsiteY3" fmla="*/ 2536 h 536650"/>
                <a:gd name="connsiteX4" fmla="*/ 181419 w 181419"/>
                <a:gd name="connsiteY4" fmla="*/ 0 h 5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419" h="536650">
                  <a:moveTo>
                    <a:pt x="181419" y="0"/>
                  </a:moveTo>
                  <a:lnTo>
                    <a:pt x="65291" y="527776"/>
                  </a:lnTo>
                  <a:lnTo>
                    <a:pt x="0" y="536650"/>
                  </a:lnTo>
                  <a:lnTo>
                    <a:pt x="124750" y="2536"/>
                  </a:lnTo>
                  <a:lnTo>
                    <a:pt x="181419" y="0"/>
                  </a:lnTo>
                  <a:close/>
                </a:path>
              </a:pathLst>
            </a:custGeom>
            <a:solidFill>
              <a:srgbClr val="C6C6C6"/>
            </a:solidFill>
            <a:ln w="12671"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CF1D121E-D363-90DC-05B6-AEC1E11F2316}"/>
                </a:ext>
              </a:extLst>
            </p:cNvPr>
            <p:cNvSpPr/>
            <p:nvPr/>
          </p:nvSpPr>
          <p:spPr>
            <a:xfrm>
              <a:off x="5242075" y="6345091"/>
              <a:ext cx="160956" cy="111968"/>
            </a:xfrm>
            <a:custGeom>
              <a:avLst/>
              <a:gdLst>
                <a:gd name="connsiteX0" fmla="*/ 165952 w 165952"/>
                <a:gd name="connsiteY0" fmla="*/ 0 h 535889"/>
                <a:gd name="connsiteX1" fmla="*/ 65164 w 165952"/>
                <a:gd name="connsiteY1" fmla="*/ 527015 h 535889"/>
                <a:gd name="connsiteX2" fmla="*/ 0 w 165952"/>
                <a:gd name="connsiteY2" fmla="*/ 535890 h 535889"/>
                <a:gd name="connsiteX3" fmla="*/ 90646 w 165952"/>
                <a:gd name="connsiteY3" fmla="*/ 3296 h 535889"/>
                <a:gd name="connsiteX4" fmla="*/ 165952 w 165952"/>
                <a:gd name="connsiteY4" fmla="*/ 0 h 535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52" h="535889">
                  <a:moveTo>
                    <a:pt x="165952" y="0"/>
                  </a:moveTo>
                  <a:lnTo>
                    <a:pt x="65164" y="527015"/>
                  </a:lnTo>
                  <a:lnTo>
                    <a:pt x="0" y="535890"/>
                  </a:lnTo>
                  <a:lnTo>
                    <a:pt x="90646" y="3296"/>
                  </a:lnTo>
                  <a:lnTo>
                    <a:pt x="165952" y="0"/>
                  </a:lnTo>
                  <a:close/>
                </a:path>
              </a:pathLst>
            </a:custGeom>
            <a:solidFill>
              <a:srgbClr val="C6C6C6"/>
            </a:solidFill>
            <a:ln w="12671"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88D509E-3282-8223-422A-BCDAE802D53B}"/>
                </a:ext>
              </a:extLst>
            </p:cNvPr>
            <p:cNvSpPr/>
            <p:nvPr/>
          </p:nvSpPr>
          <p:spPr>
            <a:xfrm>
              <a:off x="4687644" y="6347846"/>
              <a:ext cx="116321" cy="107120"/>
            </a:xfrm>
            <a:custGeom>
              <a:avLst/>
              <a:gdLst>
                <a:gd name="connsiteX0" fmla="*/ 119932 w 119932"/>
                <a:gd name="connsiteY0" fmla="*/ 0 h 512689"/>
                <a:gd name="connsiteX1" fmla="*/ 64023 w 119932"/>
                <a:gd name="connsiteY1" fmla="*/ 512689 h 512689"/>
                <a:gd name="connsiteX2" fmla="*/ 0 w 119932"/>
                <a:gd name="connsiteY2" fmla="*/ 512689 h 512689"/>
                <a:gd name="connsiteX3" fmla="*/ 60600 w 119932"/>
                <a:gd name="connsiteY3" fmla="*/ 2662 h 512689"/>
                <a:gd name="connsiteX4" fmla="*/ 119932 w 119932"/>
                <a:gd name="connsiteY4" fmla="*/ 0 h 512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32" h="512689">
                  <a:moveTo>
                    <a:pt x="119932" y="0"/>
                  </a:moveTo>
                  <a:lnTo>
                    <a:pt x="64023" y="512689"/>
                  </a:lnTo>
                  <a:lnTo>
                    <a:pt x="0" y="512689"/>
                  </a:lnTo>
                  <a:lnTo>
                    <a:pt x="60600" y="2662"/>
                  </a:lnTo>
                  <a:lnTo>
                    <a:pt x="119932" y="0"/>
                  </a:lnTo>
                  <a:close/>
                </a:path>
              </a:pathLst>
            </a:custGeom>
            <a:solidFill>
              <a:srgbClr val="C6C6C6"/>
            </a:solidFill>
            <a:ln w="12671"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38BA85D4-DDE8-E8FA-B38B-484861C2B9DD}"/>
                </a:ext>
              </a:extLst>
            </p:cNvPr>
            <p:cNvSpPr/>
            <p:nvPr/>
          </p:nvSpPr>
          <p:spPr>
            <a:xfrm>
              <a:off x="0" y="6321516"/>
              <a:ext cx="9065787" cy="185394"/>
            </a:xfrm>
            <a:custGeom>
              <a:avLst/>
              <a:gdLst>
                <a:gd name="connsiteX0" fmla="*/ 4197522 w 9065787"/>
                <a:gd name="connsiteY0" fmla="*/ 34381 h 185394"/>
                <a:gd name="connsiteX1" fmla="*/ 4237730 w 9065787"/>
                <a:gd name="connsiteY1" fmla="*/ 34805 h 185394"/>
                <a:gd name="connsiteX2" fmla="*/ 4246338 w 9065787"/>
                <a:gd name="connsiteY2" fmla="*/ 130508 h 185394"/>
                <a:gd name="connsiteX3" fmla="*/ 4197522 w 9065787"/>
                <a:gd name="connsiteY3" fmla="*/ 131594 h 185394"/>
                <a:gd name="connsiteX4" fmla="*/ 3694489 w 9065787"/>
                <a:gd name="connsiteY4" fmla="*/ 33295 h 185394"/>
                <a:gd name="connsiteX5" fmla="*/ 3742936 w 9065787"/>
                <a:gd name="connsiteY5" fmla="*/ 33799 h 185394"/>
                <a:gd name="connsiteX6" fmla="*/ 3792366 w 9065787"/>
                <a:gd name="connsiteY6" fmla="*/ 132654 h 185394"/>
                <a:gd name="connsiteX7" fmla="*/ 3740107 w 9065787"/>
                <a:gd name="connsiteY7" fmla="*/ 132654 h 185394"/>
                <a:gd name="connsiteX8" fmla="*/ 2735149 w 9065787"/>
                <a:gd name="connsiteY8" fmla="*/ 32156 h 185394"/>
                <a:gd name="connsiteX9" fmla="*/ 2781384 w 9065787"/>
                <a:gd name="connsiteY9" fmla="*/ 32660 h 185394"/>
                <a:gd name="connsiteX10" fmla="*/ 2883318 w 9065787"/>
                <a:gd name="connsiteY10" fmla="*/ 136150 h 185394"/>
                <a:gd name="connsiteX11" fmla="*/ 2830075 w 9065787"/>
                <a:gd name="connsiteY11" fmla="*/ 134429 h 185394"/>
                <a:gd name="connsiteX12" fmla="*/ 3197605 w 9065787"/>
                <a:gd name="connsiteY12" fmla="*/ 31070 h 185394"/>
                <a:gd name="connsiteX13" fmla="*/ 3259086 w 9065787"/>
                <a:gd name="connsiteY13" fmla="*/ 31706 h 185394"/>
                <a:gd name="connsiteX14" fmla="*/ 3333232 w 9065787"/>
                <a:gd name="connsiteY14" fmla="*/ 134905 h 185394"/>
                <a:gd name="connsiteX15" fmla="*/ 3279866 w 9065787"/>
                <a:gd name="connsiteY15" fmla="*/ 133184 h 185394"/>
                <a:gd name="connsiteX16" fmla="*/ 1749988 w 9065787"/>
                <a:gd name="connsiteY16" fmla="*/ 27176 h 185394"/>
                <a:gd name="connsiteX17" fmla="*/ 1818601 w 9065787"/>
                <a:gd name="connsiteY17" fmla="*/ 28421 h 185394"/>
                <a:gd name="connsiteX18" fmla="*/ 1918567 w 9065787"/>
                <a:gd name="connsiteY18" fmla="*/ 144123 h 185394"/>
                <a:gd name="connsiteX19" fmla="*/ 1842332 w 9065787"/>
                <a:gd name="connsiteY19" fmla="*/ 144441 h 185394"/>
                <a:gd name="connsiteX20" fmla="*/ 1250643 w 9065787"/>
                <a:gd name="connsiteY20" fmla="*/ 26806 h 185394"/>
                <a:gd name="connsiteX21" fmla="*/ 1319009 w 9065787"/>
                <a:gd name="connsiteY21" fmla="*/ 27045 h 185394"/>
                <a:gd name="connsiteX22" fmla="*/ 1426477 w 9065787"/>
                <a:gd name="connsiteY22" fmla="*/ 148707 h 185394"/>
                <a:gd name="connsiteX23" fmla="*/ 1355652 w 9065787"/>
                <a:gd name="connsiteY23" fmla="*/ 149607 h 185394"/>
                <a:gd name="connsiteX24" fmla="*/ 2246012 w 9065787"/>
                <a:gd name="connsiteY24" fmla="*/ 25958 h 185394"/>
                <a:gd name="connsiteX25" fmla="*/ 2314255 w 9065787"/>
                <a:gd name="connsiteY25" fmla="*/ 26568 h 185394"/>
                <a:gd name="connsiteX26" fmla="*/ 2425288 w 9065787"/>
                <a:gd name="connsiteY26" fmla="*/ 138615 h 185394"/>
                <a:gd name="connsiteX27" fmla="*/ 2353111 w 9065787"/>
                <a:gd name="connsiteY27" fmla="*/ 139356 h 185394"/>
                <a:gd name="connsiteX28" fmla="*/ 745397 w 9065787"/>
                <a:gd name="connsiteY28" fmla="*/ 24130 h 185394"/>
                <a:gd name="connsiteX29" fmla="*/ 893319 w 9065787"/>
                <a:gd name="connsiteY29" fmla="*/ 165235 h 185394"/>
                <a:gd name="connsiteX30" fmla="*/ 818313 w 9065787"/>
                <a:gd name="connsiteY30" fmla="*/ 167407 h 185394"/>
                <a:gd name="connsiteX31" fmla="*/ 671375 w 9065787"/>
                <a:gd name="connsiteY31" fmla="*/ 24845 h 185394"/>
                <a:gd name="connsiteX32" fmla="*/ 6522957 w 9065787"/>
                <a:gd name="connsiteY32" fmla="*/ 23575 h 185394"/>
                <a:gd name="connsiteX33" fmla="*/ 6403193 w 9065787"/>
                <a:gd name="connsiteY33" fmla="*/ 133079 h 185394"/>
                <a:gd name="connsiteX34" fmla="*/ 6334949 w 9065787"/>
                <a:gd name="connsiteY34" fmla="*/ 134350 h 185394"/>
                <a:gd name="connsiteX35" fmla="*/ 6445984 w 9065787"/>
                <a:gd name="connsiteY35" fmla="*/ 27072 h 185394"/>
                <a:gd name="connsiteX36" fmla="*/ 4761907 w 9065787"/>
                <a:gd name="connsiteY36" fmla="*/ 23042 h 185394"/>
                <a:gd name="connsiteX37" fmla="*/ 4707682 w 9065787"/>
                <a:gd name="connsiteY37" fmla="*/ 130162 h 185394"/>
                <a:gd name="connsiteX38" fmla="*/ 4645586 w 9065787"/>
                <a:gd name="connsiteY38" fmla="*/ 130162 h 185394"/>
                <a:gd name="connsiteX39" fmla="*/ 4704362 w 9065787"/>
                <a:gd name="connsiteY39" fmla="*/ 23598 h 185394"/>
                <a:gd name="connsiteX40" fmla="*/ 5938156 w 9065787"/>
                <a:gd name="connsiteY40" fmla="*/ 21296 h 185394"/>
                <a:gd name="connsiteX41" fmla="*/ 5825524 w 9065787"/>
                <a:gd name="connsiteY41" fmla="*/ 131568 h 185394"/>
                <a:gd name="connsiteX42" fmla="*/ 5762199 w 9065787"/>
                <a:gd name="connsiteY42" fmla="*/ 133422 h 185394"/>
                <a:gd name="connsiteX43" fmla="*/ 5883192 w 9065787"/>
                <a:gd name="connsiteY43" fmla="*/ 21826 h 185394"/>
                <a:gd name="connsiteX44" fmla="*/ 5360981 w 9065787"/>
                <a:gd name="connsiteY44" fmla="*/ 20262 h 185394"/>
                <a:gd name="connsiteX45" fmla="*/ 5263227 w 9065787"/>
                <a:gd name="connsiteY45" fmla="*/ 130402 h 185394"/>
                <a:gd name="connsiteX46" fmla="*/ 5200025 w 9065787"/>
                <a:gd name="connsiteY46" fmla="*/ 132256 h 185394"/>
                <a:gd name="connsiteX47" fmla="*/ 5287942 w 9065787"/>
                <a:gd name="connsiteY47" fmla="*/ 20977 h 185394"/>
                <a:gd name="connsiteX48" fmla="*/ 7047753 w 9065787"/>
                <a:gd name="connsiteY48" fmla="*/ 17667 h 185394"/>
                <a:gd name="connsiteX49" fmla="*/ 7103700 w 9065787"/>
                <a:gd name="connsiteY49" fmla="*/ 21958 h 185394"/>
                <a:gd name="connsiteX50" fmla="*/ 6985904 w 9065787"/>
                <a:gd name="connsiteY50" fmla="*/ 134350 h 185394"/>
                <a:gd name="connsiteX51" fmla="*/ 6905979 w 9065787"/>
                <a:gd name="connsiteY51" fmla="*/ 134350 h 185394"/>
                <a:gd name="connsiteX52" fmla="*/ 7700429 w 9065787"/>
                <a:gd name="connsiteY52" fmla="*/ 15521 h 185394"/>
                <a:gd name="connsiteX53" fmla="*/ 7575747 w 9065787"/>
                <a:gd name="connsiteY53" fmla="*/ 147911 h 185394"/>
                <a:gd name="connsiteX54" fmla="*/ 7491765 w 9065787"/>
                <a:gd name="connsiteY54" fmla="*/ 146984 h 185394"/>
                <a:gd name="connsiteX55" fmla="*/ 7619153 w 9065787"/>
                <a:gd name="connsiteY55" fmla="*/ 15786 h 185394"/>
                <a:gd name="connsiteX56" fmla="*/ 8355319 w 9065787"/>
                <a:gd name="connsiteY56" fmla="*/ 11866 h 185394"/>
                <a:gd name="connsiteX57" fmla="*/ 8268878 w 9065787"/>
                <a:gd name="connsiteY57" fmla="*/ 144097 h 185394"/>
                <a:gd name="connsiteX58" fmla="*/ 8182436 w 9065787"/>
                <a:gd name="connsiteY58" fmla="*/ 144097 h 185394"/>
                <a:gd name="connsiteX59" fmla="*/ 8271336 w 9065787"/>
                <a:gd name="connsiteY59" fmla="*/ 12184 h 185394"/>
                <a:gd name="connsiteX60" fmla="*/ 9065787 w 9065787"/>
                <a:gd name="connsiteY60" fmla="*/ 264 h 185394"/>
                <a:gd name="connsiteX61" fmla="*/ 8955122 w 9065787"/>
                <a:gd name="connsiteY61" fmla="*/ 154773 h 185394"/>
                <a:gd name="connsiteX62" fmla="*/ 8852819 w 9065787"/>
                <a:gd name="connsiteY62" fmla="*/ 158984 h 185394"/>
                <a:gd name="connsiteX63" fmla="*/ 8986108 w 9065787"/>
                <a:gd name="connsiteY63" fmla="*/ 4370 h 185394"/>
                <a:gd name="connsiteX64" fmla="*/ 92476 w 9065787"/>
                <a:gd name="connsiteY64" fmla="*/ 0 h 185394"/>
                <a:gd name="connsiteX65" fmla="*/ 246546 w 9065787"/>
                <a:gd name="connsiteY65" fmla="*/ 179885 h 185394"/>
                <a:gd name="connsiteX66" fmla="*/ 130717 w 9065787"/>
                <a:gd name="connsiteY66" fmla="*/ 185394 h 185394"/>
                <a:gd name="connsiteX67" fmla="*/ 0 w 9065787"/>
                <a:gd name="connsiteY67" fmla="*/ 22672 h 185394"/>
                <a:gd name="connsiteX68" fmla="*/ 0 w 9065787"/>
                <a:gd name="connsiteY68" fmla="*/ 668 h 18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065787" h="185394">
                  <a:moveTo>
                    <a:pt x="4197522" y="34381"/>
                  </a:moveTo>
                  <a:lnTo>
                    <a:pt x="4237730" y="34805"/>
                  </a:lnTo>
                  <a:lnTo>
                    <a:pt x="4246338" y="130508"/>
                  </a:lnTo>
                  <a:lnTo>
                    <a:pt x="4197522" y="131594"/>
                  </a:lnTo>
                  <a:close/>
                  <a:moveTo>
                    <a:pt x="3694489" y="33295"/>
                  </a:moveTo>
                  <a:lnTo>
                    <a:pt x="3742936" y="33799"/>
                  </a:lnTo>
                  <a:lnTo>
                    <a:pt x="3792366" y="132654"/>
                  </a:lnTo>
                  <a:lnTo>
                    <a:pt x="3740107" y="132654"/>
                  </a:lnTo>
                  <a:close/>
                  <a:moveTo>
                    <a:pt x="2735149" y="32156"/>
                  </a:moveTo>
                  <a:lnTo>
                    <a:pt x="2781384" y="32660"/>
                  </a:lnTo>
                  <a:lnTo>
                    <a:pt x="2883318" y="136150"/>
                  </a:lnTo>
                  <a:lnTo>
                    <a:pt x="2830075" y="134429"/>
                  </a:lnTo>
                  <a:close/>
                  <a:moveTo>
                    <a:pt x="3197605" y="31070"/>
                  </a:moveTo>
                  <a:lnTo>
                    <a:pt x="3259086" y="31706"/>
                  </a:lnTo>
                  <a:lnTo>
                    <a:pt x="3333232" y="134905"/>
                  </a:lnTo>
                  <a:lnTo>
                    <a:pt x="3279866" y="133184"/>
                  </a:lnTo>
                  <a:close/>
                  <a:moveTo>
                    <a:pt x="1749988" y="27176"/>
                  </a:moveTo>
                  <a:lnTo>
                    <a:pt x="1818601" y="28421"/>
                  </a:lnTo>
                  <a:lnTo>
                    <a:pt x="1918567" y="144123"/>
                  </a:lnTo>
                  <a:lnTo>
                    <a:pt x="1842332" y="144441"/>
                  </a:lnTo>
                  <a:close/>
                  <a:moveTo>
                    <a:pt x="1250643" y="26806"/>
                  </a:moveTo>
                  <a:lnTo>
                    <a:pt x="1319009" y="27045"/>
                  </a:lnTo>
                  <a:lnTo>
                    <a:pt x="1426477" y="148707"/>
                  </a:lnTo>
                  <a:lnTo>
                    <a:pt x="1355652" y="149607"/>
                  </a:lnTo>
                  <a:close/>
                  <a:moveTo>
                    <a:pt x="2246012" y="25958"/>
                  </a:moveTo>
                  <a:lnTo>
                    <a:pt x="2314255" y="26568"/>
                  </a:lnTo>
                  <a:lnTo>
                    <a:pt x="2425288" y="138615"/>
                  </a:lnTo>
                  <a:lnTo>
                    <a:pt x="2353111" y="139356"/>
                  </a:lnTo>
                  <a:close/>
                  <a:moveTo>
                    <a:pt x="745397" y="24130"/>
                  </a:moveTo>
                  <a:lnTo>
                    <a:pt x="893319" y="165235"/>
                  </a:lnTo>
                  <a:lnTo>
                    <a:pt x="818313" y="167407"/>
                  </a:lnTo>
                  <a:lnTo>
                    <a:pt x="671375" y="24845"/>
                  </a:lnTo>
                  <a:close/>
                  <a:moveTo>
                    <a:pt x="6522957" y="23575"/>
                  </a:moveTo>
                  <a:lnTo>
                    <a:pt x="6403193" y="133079"/>
                  </a:lnTo>
                  <a:lnTo>
                    <a:pt x="6334949" y="134350"/>
                  </a:lnTo>
                  <a:lnTo>
                    <a:pt x="6445984" y="27072"/>
                  </a:lnTo>
                  <a:close/>
                  <a:moveTo>
                    <a:pt x="4761907" y="23042"/>
                  </a:moveTo>
                  <a:lnTo>
                    <a:pt x="4707682" y="130162"/>
                  </a:lnTo>
                  <a:lnTo>
                    <a:pt x="4645586" y="130162"/>
                  </a:lnTo>
                  <a:lnTo>
                    <a:pt x="4704362" y="23598"/>
                  </a:lnTo>
                  <a:close/>
                  <a:moveTo>
                    <a:pt x="5938156" y="21296"/>
                  </a:moveTo>
                  <a:lnTo>
                    <a:pt x="5825524" y="131568"/>
                  </a:lnTo>
                  <a:lnTo>
                    <a:pt x="5762199" y="133422"/>
                  </a:lnTo>
                  <a:lnTo>
                    <a:pt x="5883192" y="21826"/>
                  </a:lnTo>
                  <a:close/>
                  <a:moveTo>
                    <a:pt x="5360981" y="20262"/>
                  </a:moveTo>
                  <a:lnTo>
                    <a:pt x="5263227" y="130402"/>
                  </a:lnTo>
                  <a:lnTo>
                    <a:pt x="5200025" y="132256"/>
                  </a:lnTo>
                  <a:lnTo>
                    <a:pt x="5287942" y="20977"/>
                  </a:lnTo>
                  <a:close/>
                  <a:moveTo>
                    <a:pt x="7047753" y="17667"/>
                  </a:moveTo>
                  <a:lnTo>
                    <a:pt x="7103700" y="21958"/>
                  </a:lnTo>
                  <a:lnTo>
                    <a:pt x="6985904" y="134350"/>
                  </a:lnTo>
                  <a:lnTo>
                    <a:pt x="6905979" y="134350"/>
                  </a:lnTo>
                  <a:close/>
                  <a:moveTo>
                    <a:pt x="7700429" y="15521"/>
                  </a:moveTo>
                  <a:lnTo>
                    <a:pt x="7575747" y="147911"/>
                  </a:lnTo>
                  <a:lnTo>
                    <a:pt x="7491765" y="146984"/>
                  </a:lnTo>
                  <a:lnTo>
                    <a:pt x="7619153" y="15786"/>
                  </a:lnTo>
                  <a:close/>
                  <a:moveTo>
                    <a:pt x="8355319" y="11866"/>
                  </a:moveTo>
                  <a:lnTo>
                    <a:pt x="8268878" y="144097"/>
                  </a:lnTo>
                  <a:lnTo>
                    <a:pt x="8182436" y="144097"/>
                  </a:lnTo>
                  <a:lnTo>
                    <a:pt x="8271336" y="12184"/>
                  </a:lnTo>
                  <a:close/>
                  <a:moveTo>
                    <a:pt x="9065787" y="264"/>
                  </a:moveTo>
                  <a:lnTo>
                    <a:pt x="8955122" y="154773"/>
                  </a:lnTo>
                  <a:lnTo>
                    <a:pt x="8852819" y="158984"/>
                  </a:lnTo>
                  <a:lnTo>
                    <a:pt x="8986108" y="4370"/>
                  </a:lnTo>
                  <a:close/>
                  <a:moveTo>
                    <a:pt x="92476" y="0"/>
                  </a:moveTo>
                  <a:lnTo>
                    <a:pt x="246546" y="179885"/>
                  </a:lnTo>
                  <a:lnTo>
                    <a:pt x="130717" y="185394"/>
                  </a:lnTo>
                  <a:lnTo>
                    <a:pt x="0" y="22672"/>
                  </a:lnTo>
                  <a:lnTo>
                    <a:pt x="0" y="668"/>
                  </a:lnTo>
                  <a:close/>
                </a:path>
              </a:pathLst>
            </a:custGeom>
            <a:solidFill>
              <a:srgbClr val="1466A9"/>
            </a:solidFill>
            <a:ln w="12671" cap="flat">
              <a:noFill/>
              <a:prstDash val="solid"/>
              <a:miter/>
            </a:ln>
          </p:spPr>
          <p:txBody>
            <a:bodyPr wrap="square" rtlCol="0" anchor="ctr">
              <a:noAutofit/>
            </a:bodyPr>
            <a:lstStyle/>
            <a:p>
              <a:endParaRPr lang="en-US" sz="1800"/>
            </a:p>
          </p:txBody>
        </p:sp>
        <p:sp>
          <p:nvSpPr>
            <p:cNvPr id="27" name="Freeform: Shape 26">
              <a:extLst>
                <a:ext uri="{FF2B5EF4-FFF2-40B4-BE49-F238E27FC236}">
                  <a16:creationId xmlns:a16="http://schemas.microsoft.com/office/drawing/2014/main" id="{05988E2C-1B2C-1BF7-761A-B9FD9BA2DF6A}"/>
                </a:ext>
              </a:extLst>
            </p:cNvPr>
            <p:cNvSpPr/>
            <p:nvPr/>
          </p:nvSpPr>
          <p:spPr>
            <a:xfrm>
              <a:off x="1" y="6270274"/>
              <a:ext cx="9165465" cy="93148"/>
            </a:xfrm>
            <a:custGeom>
              <a:avLst/>
              <a:gdLst>
                <a:gd name="connsiteX0" fmla="*/ 9165465 w 9165465"/>
                <a:gd name="connsiteY0" fmla="*/ 0 h 93148"/>
                <a:gd name="connsiteX1" fmla="*/ 9165465 w 9165465"/>
                <a:gd name="connsiteY1" fmla="*/ 65447 h 93148"/>
                <a:gd name="connsiteX2" fmla="*/ 4568625 w 9165465"/>
                <a:gd name="connsiteY2" fmla="*/ 93148 h 93148"/>
                <a:gd name="connsiteX3" fmla="*/ 0 w 9165465"/>
                <a:gd name="connsiteY3" fmla="*/ 76640 h 93148"/>
                <a:gd name="connsiteX4" fmla="*/ 0 w 9165465"/>
                <a:gd name="connsiteY4" fmla="*/ 20165 h 93148"/>
                <a:gd name="connsiteX5" fmla="*/ 41115 w 9165465"/>
                <a:gd name="connsiteY5" fmla="*/ 22833 h 93148"/>
                <a:gd name="connsiteX6" fmla="*/ 4568625 w 9165465"/>
                <a:gd name="connsiteY6" fmla="*/ 76487 h 93148"/>
                <a:gd name="connsiteX7" fmla="*/ 9145222 w 9165465"/>
                <a:gd name="connsiteY7" fmla="*/ 1833 h 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5465" h="93148">
                  <a:moveTo>
                    <a:pt x="9165465" y="0"/>
                  </a:moveTo>
                  <a:lnTo>
                    <a:pt x="9165465" y="65447"/>
                  </a:lnTo>
                  <a:lnTo>
                    <a:pt x="4568625" y="93148"/>
                  </a:lnTo>
                  <a:lnTo>
                    <a:pt x="0" y="76640"/>
                  </a:lnTo>
                  <a:lnTo>
                    <a:pt x="0" y="20165"/>
                  </a:lnTo>
                  <a:lnTo>
                    <a:pt x="41115" y="22833"/>
                  </a:lnTo>
                  <a:cubicBezTo>
                    <a:pt x="308596" y="38795"/>
                    <a:pt x="1325886" y="80942"/>
                    <a:pt x="4568625" y="76487"/>
                  </a:cubicBezTo>
                  <a:cubicBezTo>
                    <a:pt x="8060805" y="71689"/>
                    <a:pt x="8971991" y="15744"/>
                    <a:pt x="9145222" y="1833"/>
                  </a:cubicBezTo>
                  <a:close/>
                </a:path>
              </a:pathLst>
            </a:custGeom>
            <a:solidFill>
              <a:srgbClr val="939393"/>
            </a:solidFill>
            <a:ln w="12671" cap="flat">
              <a:noFill/>
              <a:prstDash val="solid"/>
              <a:miter/>
            </a:ln>
          </p:spPr>
          <p:txBody>
            <a:bodyPr wrap="square" rtlCol="0" anchor="ctr">
              <a:noAutofit/>
            </a:bodyPr>
            <a:lstStyle/>
            <a:p>
              <a:endParaRPr lang="en-US" sz="1800"/>
            </a:p>
          </p:txBody>
        </p:sp>
        <p:sp>
          <p:nvSpPr>
            <p:cNvPr id="28" name="Freeform: Shape 27">
              <a:extLst>
                <a:ext uri="{FF2B5EF4-FFF2-40B4-BE49-F238E27FC236}">
                  <a16:creationId xmlns:a16="http://schemas.microsoft.com/office/drawing/2014/main" id="{F3489B71-EE1E-1517-A747-ECDF4FAF6747}"/>
                </a:ext>
              </a:extLst>
            </p:cNvPr>
            <p:cNvSpPr/>
            <p:nvPr/>
          </p:nvSpPr>
          <p:spPr>
            <a:xfrm>
              <a:off x="0" y="6248871"/>
              <a:ext cx="9165465" cy="104856"/>
            </a:xfrm>
            <a:custGeom>
              <a:avLst/>
              <a:gdLst>
                <a:gd name="connsiteX0" fmla="*/ 9165465 w 9165465"/>
                <a:gd name="connsiteY0" fmla="*/ 0 h 104856"/>
                <a:gd name="connsiteX1" fmla="*/ 9165465 w 9165465"/>
                <a:gd name="connsiteY1" fmla="*/ 77216 h 104856"/>
                <a:gd name="connsiteX2" fmla="*/ 4574282 w 9165465"/>
                <a:gd name="connsiteY2" fmla="*/ 104856 h 104856"/>
                <a:gd name="connsiteX3" fmla="*/ 0 w 9165465"/>
                <a:gd name="connsiteY3" fmla="*/ 88328 h 104856"/>
                <a:gd name="connsiteX4" fmla="*/ 0 w 9165465"/>
                <a:gd name="connsiteY4" fmla="*/ 6827 h 104856"/>
                <a:gd name="connsiteX5" fmla="*/ 46772 w 9165465"/>
                <a:gd name="connsiteY5" fmla="*/ 11081 h 104856"/>
                <a:gd name="connsiteX6" fmla="*/ 4574282 w 9165465"/>
                <a:gd name="connsiteY6" fmla="*/ 88195 h 104856"/>
                <a:gd name="connsiteX7" fmla="*/ 9150879 w 9165465"/>
                <a:gd name="connsiteY7" fmla="*/ 1547 h 10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5465" h="104856">
                  <a:moveTo>
                    <a:pt x="9165465" y="0"/>
                  </a:moveTo>
                  <a:lnTo>
                    <a:pt x="9165465" y="77216"/>
                  </a:lnTo>
                  <a:lnTo>
                    <a:pt x="4574282" y="104856"/>
                  </a:lnTo>
                  <a:lnTo>
                    <a:pt x="0" y="88328"/>
                  </a:lnTo>
                  <a:lnTo>
                    <a:pt x="0" y="6827"/>
                  </a:lnTo>
                  <a:lnTo>
                    <a:pt x="46772" y="11081"/>
                  </a:lnTo>
                  <a:cubicBezTo>
                    <a:pt x="314253" y="33460"/>
                    <a:pt x="1331543" y="92714"/>
                    <a:pt x="4574282" y="88195"/>
                  </a:cubicBezTo>
                  <a:cubicBezTo>
                    <a:pt x="8066461" y="83328"/>
                    <a:pt x="8977647" y="17842"/>
                    <a:pt x="9150879" y="1547"/>
                  </a:cubicBezTo>
                  <a:close/>
                </a:path>
              </a:pathLst>
            </a:custGeom>
            <a:solidFill>
              <a:srgbClr val="0C304A"/>
            </a:solidFill>
            <a:ln w="12671" cap="flat">
              <a:noFill/>
              <a:prstDash val="solid"/>
              <a:miter/>
            </a:ln>
          </p:spPr>
          <p:txBody>
            <a:bodyPr wrap="square" rtlCol="0" anchor="ctr">
              <a:noAutofit/>
            </a:bodyPr>
            <a:lstStyle/>
            <a:p>
              <a:endParaRPr lang="en-US" sz="1800"/>
            </a:p>
          </p:txBody>
        </p:sp>
        <p:sp>
          <p:nvSpPr>
            <p:cNvPr id="29" name="Freeform: Shape 28">
              <a:extLst>
                <a:ext uri="{FF2B5EF4-FFF2-40B4-BE49-F238E27FC236}">
                  <a16:creationId xmlns:a16="http://schemas.microsoft.com/office/drawing/2014/main" id="{5CA7A5CA-1FA2-794D-5520-D166F284DFC9}"/>
                </a:ext>
              </a:extLst>
            </p:cNvPr>
            <p:cNvSpPr/>
            <p:nvPr/>
          </p:nvSpPr>
          <p:spPr>
            <a:xfrm>
              <a:off x="1" y="6281887"/>
              <a:ext cx="9165465" cy="91548"/>
            </a:xfrm>
            <a:custGeom>
              <a:avLst/>
              <a:gdLst>
                <a:gd name="connsiteX0" fmla="*/ 9165465 w 9165465"/>
                <a:gd name="connsiteY0" fmla="*/ 0 h 91548"/>
                <a:gd name="connsiteX1" fmla="*/ 9165465 w 9165465"/>
                <a:gd name="connsiteY1" fmla="*/ 81546 h 91548"/>
                <a:gd name="connsiteX2" fmla="*/ 4587807 w 9165465"/>
                <a:gd name="connsiteY2" fmla="*/ 91548 h 91548"/>
                <a:gd name="connsiteX3" fmla="*/ 0 w 9165465"/>
                <a:gd name="connsiteY3" fmla="*/ 91548 h 91548"/>
                <a:gd name="connsiteX4" fmla="*/ 0 w 9165465"/>
                <a:gd name="connsiteY4" fmla="*/ 20242 h 91548"/>
                <a:gd name="connsiteX5" fmla="*/ 30741 w 9165465"/>
                <a:gd name="connsiteY5" fmla="*/ 22141 h 91548"/>
                <a:gd name="connsiteX6" fmla="*/ 4587807 w 9165465"/>
                <a:gd name="connsiteY6" fmla="*/ 74754 h 91548"/>
                <a:gd name="connsiteX7" fmla="*/ 9164394 w 9165465"/>
                <a:gd name="connsiteY7" fmla="*/ 96 h 9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5465" h="91548">
                  <a:moveTo>
                    <a:pt x="9165465" y="0"/>
                  </a:moveTo>
                  <a:lnTo>
                    <a:pt x="9165465" y="81546"/>
                  </a:lnTo>
                  <a:lnTo>
                    <a:pt x="4587807" y="91548"/>
                  </a:lnTo>
                  <a:lnTo>
                    <a:pt x="0" y="91548"/>
                  </a:lnTo>
                  <a:lnTo>
                    <a:pt x="0" y="20242"/>
                  </a:lnTo>
                  <a:lnTo>
                    <a:pt x="30741" y="22141"/>
                  </a:lnTo>
                  <a:cubicBezTo>
                    <a:pt x="306343" y="37838"/>
                    <a:pt x="1345268" y="79274"/>
                    <a:pt x="4587807" y="74754"/>
                  </a:cubicBezTo>
                  <a:cubicBezTo>
                    <a:pt x="8079771" y="69887"/>
                    <a:pt x="8991119" y="13994"/>
                    <a:pt x="9164394" y="96"/>
                  </a:cubicBezTo>
                  <a:close/>
                </a:path>
              </a:pathLst>
            </a:custGeom>
            <a:solidFill>
              <a:srgbClr val="939393">
                <a:alpha val="25000"/>
              </a:srgbClr>
            </a:solidFill>
            <a:ln w="12671"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id="{256FEB06-ADDD-4CC8-29C8-01274E762691}"/>
                </a:ext>
              </a:extLst>
            </p:cNvPr>
            <p:cNvSpPr/>
            <p:nvPr/>
          </p:nvSpPr>
          <p:spPr>
            <a:xfrm>
              <a:off x="1" y="6296722"/>
              <a:ext cx="9165465" cy="104260"/>
            </a:xfrm>
            <a:custGeom>
              <a:avLst/>
              <a:gdLst>
                <a:gd name="connsiteX0" fmla="*/ 9165465 w 9165465"/>
                <a:gd name="connsiteY0" fmla="*/ 0 h 104260"/>
                <a:gd name="connsiteX1" fmla="*/ 9165465 w 9165465"/>
                <a:gd name="connsiteY1" fmla="*/ 81486 h 104260"/>
                <a:gd name="connsiteX2" fmla="*/ 4577848 w 9165465"/>
                <a:gd name="connsiteY2" fmla="*/ 85216 h 104260"/>
                <a:gd name="connsiteX3" fmla="*/ 0 w 9165465"/>
                <a:gd name="connsiteY3" fmla="*/ 104260 h 104260"/>
                <a:gd name="connsiteX4" fmla="*/ 0 w 9165465"/>
                <a:gd name="connsiteY4" fmla="*/ 20214 h 104260"/>
                <a:gd name="connsiteX5" fmla="*/ 30741 w 9165465"/>
                <a:gd name="connsiteY5" fmla="*/ 22114 h 104260"/>
                <a:gd name="connsiteX6" fmla="*/ 4587808 w 9165465"/>
                <a:gd name="connsiteY6" fmla="*/ 74753 h 104260"/>
                <a:gd name="connsiteX7" fmla="*/ 9164393 w 9165465"/>
                <a:gd name="connsiteY7" fmla="*/ 96 h 1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5465" h="104260">
                  <a:moveTo>
                    <a:pt x="9165465" y="0"/>
                  </a:moveTo>
                  <a:lnTo>
                    <a:pt x="9165465" y="81486"/>
                  </a:lnTo>
                  <a:lnTo>
                    <a:pt x="4577848" y="85216"/>
                  </a:lnTo>
                  <a:lnTo>
                    <a:pt x="0" y="104260"/>
                  </a:lnTo>
                  <a:lnTo>
                    <a:pt x="0" y="20214"/>
                  </a:lnTo>
                  <a:lnTo>
                    <a:pt x="30741" y="22114"/>
                  </a:lnTo>
                  <a:cubicBezTo>
                    <a:pt x="306343" y="37812"/>
                    <a:pt x="1345269" y="79252"/>
                    <a:pt x="4587808" y="74753"/>
                  </a:cubicBezTo>
                  <a:cubicBezTo>
                    <a:pt x="8079771" y="69909"/>
                    <a:pt x="8991119" y="13998"/>
                    <a:pt x="9164393" y="96"/>
                  </a:cubicBezTo>
                  <a:close/>
                </a:path>
              </a:pathLst>
            </a:custGeom>
            <a:solidFill>
              <a:srgbClr val="939393">
                <a:alpha val="25000"/>
              </a:srgbClr>
            </a:solidFill>
            <a:ln w="12671" cap="flat">
              <a:noFill/>
              <a:prstDash val="solid"/>
              <a:miter/>
            </a:ln>
          </p:spPr>
          <p:txBody>
            <a:bodyPr wrap="square" rtlCol="0" anchor="ctr">
              <a:noAutofit/>
            </a:bodyPr>
            <a:lstStyle/>
            <a:p>
              <a:endParaRPr lang="en-US" sz="1800"/>
            </a:p>
          </p:txBody>
        </p:sp>
        <p:sp>
          <p:nvSpPr>
            <p:cNvPr id="31" name="Freeform: Shape 30">
              <a:extLst>
                <a:ext uri="{FF2B5EF4-FFF2-40B4-BE49-F238E27FC236}">
                  <a16:creationId xmlns:a16="http://schemas.microsoft.com/office/drawing/2014/main" id="{7AF13558-0186-2EBB-6719-DC7F83684B1E}"/>
                </a:ext>
              </a:extLst>
            </p:cNvPr>
            <p:cNvSpPr/>
            <p:nvPr/>
          </p:nvSpPr>
          <p:spPr>
            <a:xfrm>
              <a:off x="1" y="6453098"/>
              <a:ext cx="9165465" cy="128875"/>
            </a:xfrm>
            <a:custGeom>
              <a:avLst/>
              <a:gdLst>
                <a:gd name="connsiteX0" fmla="*/ 4511325 w 9165465"/>
                <a:gd name="connsiteY0" fmla="*/ 122 h 128875"/>
                <a:gd name="connsiteX1" fmla="*/ 9149608 w 9165465"/>
                <a:gd name="connsiteY1" fmla="*/ 152 h 128875"/>
                <a:gd name="connsiteX2" fmla="*/ 9165465 w 9165465"/>
                <a:gd name="connsiteY2" fmla="*/ 136 h 128875"/>
                <a:gd name="connsiteX3" fmla="*/ 9165465 w 9165465"/>
                <a:gd name="connsiteY3" fmla="*/ 96025 h 128875"/>
                <a:gd name="connsiteX4" fmla="*/ 9154563 w 9165465"/>
                <a:gd name="connsiteY4" fmla="*/ 95730 h 128875"/>
                <a:gd name="connsiteX5" fmla="*/ 4498414 w 9165465"/>
                <a:gd name="connsiteY5" fmla="*/ 42636 h 128875"/>
                <a:gd name="connsiteX6" fmla="*/ 43771 w 9165465"/>
                <a:gd name="connsiteY6" fmla="*/ 127125 h 128875"/>
                <a:gd name="connsiteX7" fmla="*/ 0 w 9165465"/>
                <a:gd name="connsiteY7" fmla="*/ 128875 h 128875"/>
                <a:gd name="connsiteX8" fmla="*/ 0 w 9165465"/>
                <a:gd name="connsiteY8" fmla="*/ 41998 h 128875"/>
                <a:gd name="connsiteX9" fmla="*/ 69708 w 9165465"/>
                <a:gd name="connsiteY9" fmla="*/ 40797 h 128875"/>
                <a:gd name="connsiteX10" fmla="*/ 4511325 w 9165465"/>
                <a:gd name="connsiteY10" fmla="*/ 122 h 1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65465" h="128875">
                  <a:moveTo>
                    <a:pt x="4511325" y="122"/>
                  </a:moveTo>
                  <a:cubicBezTo>
                    <a:pt x="6421099" y="2729"/>
                    <a:pt x="8853072" y="448"/>
                    <a:pt x="9149608" y="152"/>
                  </a:cubicBezTo>
                  <a:lnTo>
                    <a:pt x="9165465" y="136"/>
                  </a:lnTo>
                  <a:lnTo>
                    <a:pt x="9165465" y="96025"/>
                  </a:lnTo>
                  <a:lnTo>
                    <a:pt x="9154563" y="95730"/>
                  </a:lnTo>
                  <a:cubicBezTo>
                    <a:pt x="8905904" y="89102"/>
                    <a:pt x="6843355" y="36279"/>
                    <a:pt x="4498414" y="42636"/>
                  </a:cubicBezTo>
                  <a:cubicBezTo>
                    <a:pt x="2174454" y="49033"/>
                    <a:pt x="440858" y="111587"/>
                    <a:pt x="43771" y="127125"/>
                  </a:cubicBezTo>
                  <a:lnTo>
                    <a:pt x="0" y="128875"/>
                  </a:lnTo>
                  <a:lnTo>
                    <a:pt x="0" y="41998"/>
                  </a:lnTo>
                  <a:lnTo>
                    <a:pt x="69708" y="40797"/>
                  </a:lnTo>
                  <a:cubicBezTo>
                    <a:pt x="579260" y="32145"/>
                    <a:pt x="2728870" y="-2312"/>
                    <a:pt x="4511325" y="122"/>
                  </a:cubicBezTo>
                  <a:close/>
                </a:path>
              </a:pathLst>
            </a:custGeom>
            <a:solidFill>
              <a:srgbClr val="C6C6C6"/>
            </a:solidFill>
            <a:ln w="12671" cap="flat">
              <a:noFill/>
              <a:prstDash val="solid"/>
              <a:miter/>
            </a:ln>
          </p:spPr>
          <p:txBody>
            <a:bodyPr wrap="square" rtlCol="0" anchor="ctr">
              <a:noAutofit/>
            </a:bodyPr>
            <a:lstStyle/>
            <a:p>
              <a:endParaRPr lang="en-US" sz="1800"/>
            </a:p>
          </p:txBody>
        </p:sp>
        <p:sp>
          <p:nvSpPr>
            <p:cNvPr id="32" name="Freeform: Shape 31">
              <a:extLst>
                <a:ext uri="{FF2B5EF4-FFF2-40B4-BE49-F238E27FC236}">
                  <a16:creationId xmlns:a16="http://schemas.microsoft.com/office/drawing/2014/main" id="{10DACB48-93FD-9D69-313C-4E4A56387144}"/>
                </a:ext>
              </a:extLst>
            </p:cNvPr>
            <p:cNvSpPr/>
            <p:nvPr/>
          </p:nvSpPr>
          <p:spPr>
            <a:xfrm>
              <a:off x="1" y="6440569"/>
              <a:ext cx="9165465" cy="129268"/>
            </a:xfrm>
            <a:custGeom>
              <a:avLst/>
              <a:gdLst>
                <a:gd name="connsiteX0" fmla="*/ 4520547 w 9165465"/>
                <a:gd name="connsiteY0" fmla="*/ 120 h 129268"/>
                <a:gd name="connsiteX1" fmla="*/ 9158831 w 9165465"/>
                <a:gd name="connsiteY1" fmla="*/ 151 h 129268"/>
                <a:gd name="connsiteX2" fmla="*/ 9165465 w 9165465"/>
                <a:gd name="connsiteY2" fmla="*/ 144 h 129268"/>
                <a:gd name="connsiteX3" fmla="*/ 9165465 w 9165465"/>
                <a:gd name="connsiteY3" fmla="*/ 95800 h 129268"/>
                <a:gd name="connsiteX4" fmla="*/ 9163785 w 9165465"/>
                <a:gd name="connsiteY4" fmla="*/ 95755 h 129268"/>
                <a:gd name="connsiteX5" fmla="*/ 4507759 w 9165465"/>
                <a:gd name="connsiteY5" fmla="*/ 42661 h 129268"/>
                <a:gd name="connsiteX6" fmla="*/ 52998 w 9165465"/>
                <a:gd name="connsiteY6" fmla="*/ 127149 h 129268"/>
                <a:gd name="connsiteX7" fmla="*/ 0 w 9165465"/>
                <a:gd name="connsiteY7" fmla="*/ 129268 h 129268"/>
                <a:gd name="connsiteX8" fmla="*/ 0 w 9165465"/>
                <a:gd name="connsiteY8" fmla="*/ 42182 h 129268"/>
                <a:gd name="connsiteX9" fmla="*/ 78931 w 9165465"/>
                <a:gd name="connsiteY9" fmla="*/ 40822 h 129268"/>
                <a:gd name="connsiteX10" fmla="*/ 4520547 w 9165465"/>
                <a:gd name="connsiteY10" fmla="*/ 120 h 12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65465" h="129268">
                  <a:moveTo>
                    <a:pt x="4520547" y="120"/>
                  </a:moveTo>
                  <a:cubicBezTo>
                    <a:pt x="6430321" y="2703"/>
                    <a:pt x="8862294" y="443"/>
                    <a:pt x="9158831" y="151"/>
                  </a:cubicBezTo>
                  <a:lnTo>
                    <a:pt x="9165465" y="144"/>
                  </a:lnTo>
                  <a:lnTo>
                    <a:pt x="9165465" y="95800"/>
                  </a:lnTo>
                  <a:lnTo>
                    <a:pt x="9163785" y="95755"/>
                  </a:lnTo>
                  <a:cubicBezTo>
                    <a:pt x="8915127" y="89124"/>
                    <a:pt x="6852585" y="36279"/>
                    <a:pt x="4507759" y="42661"/>
                  </a:cubicBezTo>
                  <a:cubicBezTo>
                    <a:pt x="2183799" y="49035"/>
                    <a:pt x="450109" y="111606"/>
                    <a:pt x="52998" y="127149"/>
                  </a:cubicBezTo>
                  <a:lnTo>
                    <a:pt x="0" y="129268"/>
                  </a:lnTo>
                  <a:lnTo>
                    <a:pt x="0" y="42182"/>
                  </a:lnTo>
                  <a:lnTo>
                    <a:pt x="78931" y="40822"/>
                  </a:lnTo>
                  <a:cubicBezTo>
                    <a:pt x="588482" y="32169"/>
                    <a:pt x="2738092" y="-2290"/>
                    <a:pt x="4520547" y="120"/>
                  </a:cubicBezTo>
                  <a:close/>
                </a:path>
              </a:pathLst>
            </a:custGeom>
            <a:solidFill>
              <a:srgbClr val="C6C6C6"/>
            </a:solidFill>
            <a:ln w="12671" cap="flat">
              <a:noFill/>
              <a:prstDash val="solid"/>
              <a:miter/>
            </a:ln>
          </p:spPr>
          <p:txBody>
            <a:bodyPr wrap="square" rtlCol="0" anchor="ctr">
              <a:noAutofit/>
            </a:bodyPr>
            <a:lstStyle/>
            <a:p>
              <a:endParaRPr lang="en-US" sz="1800"/>
            </a:p>
          </p:txBody>
        </p:sp>
        <p:sp>
          <p:nvSpPr>
            <p:cNvPr id="33" name="Freeform: Shape 32">
              <a:extLst>
                <a:ext uri="{FF2B5EF4-FFF2-40B4-BE49-F238E27FC236}">
                  <a16:creationId xmlns:a16="http://schemas.microsoft.com/office/drawing/2014/main" id="{10BCCF55-5563-80AE-A87E-7C7979D5D9F0}"/>
                </a:ext>
              </a:extLst>
            </p:cNvPr>
            <p:cNvSpPr/>
            <p:nvPr/>
          </p:nvSpPr>
          <p:spPr>
            <a:xfrm>
              <a:off x="1" y="6451933"/>
              <a:ext cx="9165465" cy="129535"/>
            </a:xfrm>
            <a:custGeom>
              <a:avLst/>
              <a:gdLst>
                <a:gd name="connsiteX0" fmla="*/ 4530507 w 9165465"/>
                <a:gd name="connsiteY0" fmla="*/ 122 h 129535"/>
                <a:gd name="connsiteX1" fmla="*/ 9081798 w 9165465"/>
                <a:gd name="connsiteY1" fmla="*/ 236 h 129535"/>
                <a:gd name="connsiteX2" fmla="*/ 9165465 w 9165465"/>
                <a:gd name="connsiteY2" fmla="*/ 156 h 129535"/>
                <a:gd name="connsiteX3" fmla="*/ 9165465 w 9165465"/>
                <a:gd name="connsiteY3" fmla="*/ 95541 h 129535"/>
                <a:gd name="connsiteX4" fmla="*/ 9100282 w 9165465"/>
                <a:gd name="connsiteY4" fmla="*/ 93845 h 129535"/>
                <a:gd name="connsiteX5" fmla="*/ 4517719 w 9165465"/>
                <a:gd name="connsiteY5" fmla="*/ 42636 h 129535"/>
                <a:gd name="connsiteX6" fmla="*/ 62958 w 9165465"/>
                <a:gd name="connsiteY6" fmla="*/ 127019 h 129535"/>
                <a:gd name="connsiteX7" fmla="*/ 0 w 9165465"/>
                <a:gd name="connsiteY7" fmla="*/ 129535 h 129535"/>
                <a:gd name="connsiteX8" fmla="*/ 0 w 9165465"/>
                <a:gd name="connsiteY8" fmla="*/ 42331 h 129535"/>
                <a:gd name="connsiteX9" fmla="*/ 5535 w 9165465"/>
                <a:gd name="connsiteY9" fmla="*/ 42233 h 129535"/>
                <a:gd name="connsiteX10" fmla="*/ 4530507 w 9165465"/>
                <a:gd name="connsiteY10" fmla="*/ 122 h 12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65465" h="129535">
                  <a:moveTo>
                    <a:pt x="4530507" y="122"/>
                  </a:moveTo>
                  <a:cubicBezTo>
                    <a:pt x="6312963" y="2556"/>
                    <a:pt x="8550312" y="730"/>
                    <a:pt x="9081798" y="236"/>
                  </a:cubicBezTo>
                  <a:lnTo>
                    <a:pt x="9165465" y="156"/>
                  </a:lnTo>
                  <a:lnTo>
                    <a:pt x="9165465" y="95541"/>
                  </a:lnTo>
                  <a:lnTo>
                    <a:pt x="9100282" y="93845"/>
                  </a:lnTo>
                  <a:cubicBezTo>
                    <a:pt x="8648827" y="82342"/>
                    <a:pt x="6706223" y="36703"/>
                    <a:pt x="4517719" y="42636"/>
                  </a:cubicBezTo>
                  <a:cubicBezTo>
                    <a:pt x="2193759" y="48941"/>
                    <a:pt x="460069" y="111482"/>
                    <a:pt x="62958" y="127019"/>
                  </a:cubicBezTo>
                  <a:lnTo>
                    <a:pt x="0" y="129535"/>
                  </a:lnTo>
                  <a:lnTo>
                    <a:pt x="0" y="42331"/>
                  </a:lnTo>
                  <a:lnTo>
                    <a:pt x="5535" y="42233"/>
                  </a:lnTo>
                  <a:cubicBezTo>
                    <a:pt x="289482" y="37255"/>
                    <a:pt x="2620734" y="-2486"/>
                    <a:pt x="4530507" y="122"/>
                  </a:cubicBezTo>
                  <a:close/>
                </a:path>
              </a:pathLst>
            </a:custGeom>
            <a:noFill/>
            <a:ln w="12671" cap="flat">
              <a:solidFill>
                <a:srgbClr val="C6C6C6"/>
              </a:solidFill>
              <a:prstDash val="solid"/>
              <a:miter/>
            </a:ln>
          </p:spPr>
          <p:txBody>
            <a:bodyPr wrap="square" rtlCol="0" anchor="ctr">
              <a:noAutofit/>
            </a:bodyPr>
            <a:lstStyle/>
            <a:p>
              <a:endParaRPr lang="en-US" sz="1800"/>
            </a:p>
          </p:txBody>
        </p:sp>
        <p:sp>
          <p:nvSpPr>
            <p:cNvPr id="34" name="Freeform: Shape 33">
              <a:extLst>
                <a:ext uri="{FF2B5EF4-FFF2-40B4-BE49-F238E27FC236}">
                  <a16:creationId xmlns:a16="http://schemas.microsoft.com/office/drawing/2014/main" id="{A2C6F06B-6ECE-AA5D-A2FA-162EEDAECE29}"/>
                </a:ext>
              </a:extLst>
            </p:cNvPr>
            <p:cNvSpPr/>
            <p:nvPr/>
          </p:nvSpPr>
          <p:spPr>
            <a:xfrm>
              <a:off x="0" y="6459727"/>
              <a:ext cx="9165465" cy="119449"/>
            </a:xfrm>
            <a:custGeom>
              <a:avLst/>
              <a:gdLst>
                <a:gd name="connsiteX0" fmla="*/ 4513908 w 9165465"/>
                <a:gd name="connsiteY0" fmla="*/ 7 h 119449"/>
                <a:gd name="connsiteX1" fmla="*/ 9161055 w 9165465"/>
                <a:gd name="connsiteY1" fmla="*/ 12539 h 119449"/>
                <a:gd name="connsiteX2" fmla="*/ 9165465 w 9165465"/>
                <a:gd name="connsiteY2" fmla="*/ 12566 h 119449"/>
                <a:gd name="connsiteX3" fmla="*/ 9165465 w 9165465"/>
                <a:gd name="connsiteY3" fmla="*/ 86284 h 119449"/>
                <a:gd name="connsiteX4" fmla="*/ 9160835 w 9165465"/>
                <a:gd name="connsiteY4" fmla="*/ 86159 h 119449"/>
                <a:gd name="connsiteX5" fmla="*/ 4504808 w 9165465"/>
                <a:gd name="connsiteY5" fmla="*/ 33039 h 119449"/>
                <a:gd name="connsiteX6" fmla="*/ 50048 w 9165465"/>
                <a:gd name="connsiteY6" fmla="*/ 117449 h 119449"/>
                <a:gd name="connsiteX7" fmla="*/ 0 w 9165465"/>
                <a:gd name="connsiteY7" fmla="*/ 119449 h 119449"/>
                <a:gd name="connsiteX8" fmla="*/ 0 w 9165465"/>
                <a:gd name="connsiteY8" fmla="*/ 54731 h 119449"/>
                <a:gd name="connsiteX9" fmla="*/ 67281 w 9165465"/>
                <a:gd name="connsiteY9" fmla="*/ 53213 h 119449"/>
                <a:gd name="connsiteX10" fmla="*/ 4513908 w 9165465"/>
                <a:gd name="connsiteY10" fmla="*/ 7 h 11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65465" h="119449">
                  <a:moveTo>
                    <a:pt x="4513908" y="7"/>
                  </a:moveTo>
                  <a:cubicBezTo>
                    <a:pt x="7138622" y="1051"/>
                    <a:pt x="8945454" y="11266"/>
                    <a:pt x="9161055" y="12539"/>
                  </a:cubicBezTo>
                  <a:lnTo>
                    <a:pt x="9165465" y="12566"/>
                  </a:lnTo>
                  <a:lnTo>
                    <a:pt x="9165465" y="86284"/>
                  </a:lnTo>
                  <a:lnTo>
                    <a:pt x="9160835" y="86159"/>
                  </a:lnTo>
                  <a:cubicBezTo>
                    <a:pt x="8912177" y="79528"/>
                    <a:pt x="6849633" y="26682"/>
                    <a:pt x="4504808" y="33039"/>
                  </a:cubicBezTo>
                  <a:cubicBezTo>
                    <a:pt x="2180849" y="39367"/>
                    <a:pt x="447158" y="101912"/>
                    <a:pt x="50048" y="117449"/>
                  </a:cubicBezTo>
                  <a:lnTo>
                    <a:pt x="0" y="119449"/>
                  </a:lnTo>
                  <a:lnTo>
                    <a:pt x="0" y="54731"/>
                  </a:lnTo>
                  <a:lnTo>
                    <a:pt x="67281" y="53213"/>
                  </a:lnTo>
                  <a:cubicBezTo>
                    <a:pt x="552456" y="42429"/>
                    <a:pt x="2612026" y="-665"/>
                    <a:pt x="4513908" y="7"/>
                  </a:cubicBezTo>
                  <a:close/>
                </a:path>
              </a:pathLst>
            </a:custGeom>
            <a:solidFill>
              <a:srgbClr val="FFC97B"/>
            </a:solidFill>
            <a:ln w="12671" cap="flat">
              <a:noFill/>
              <a:prstDash val="solid"/>
              <a:miter/>
            </a:ln>
          </p:spPr>
          <p:txBody>
            <a:bodyPr wrap="square" rtlCol="0" anchor="ctr">
              <a:noAutofit/>
            </a:bodyPr>
            <a:lstStyle/>
            <a:p>
              <a:endParaRPr lang="en-US" sz="1800"/>
            </a:p>
          </p:txBody>
        </p:sp>
        <p:sp>
          <p:nvSpPr>
            <p:cNvPr id="35" name="Freeform: Shape 34">
              <a:extLst>
                <a:ext uri="{FF2B5EF4-FFF2-40B4-BE49-F238E27FC236}">
                  <a16:creationId xmlns:a16="http://schemas.microsoft.com/office/drawing/2014/main" id="{67BAA13B-EC3C-CE8C-41C6-EED743B4759F}"/>
                </a:ext>
              </a:extLst>
            </p:cNvPr>
            <p:cNvSpPr/>
            <p:nvPr/>
          </p:nvSpPr>
          <p:spPr>
            <a:xfrm>
              <a:off x="0" y="6154996"/>
              <a:ext cx="9165465" cy="161250"/>
            </a:xfrm>
            <a:custGeom>
              <a:avLst/>
              <a:gdLst>
                <a:gd name="connsiteX0" fmla="*/ 9165465 w 9165465"/>
                <a:gd name="connsiteY0" fmla="*/ 0 h 161250"/>
                <a:gd name="connsiteX1" fmla="*/ 9165465 w 9165465"/>
                <a:gd name="connsiteY1" fmla="*/ 29512 h 161250"/>
                <a:gd name="connsiteX2" fmla="*/ 9149732 w 9165465"/>
                <a:gd name="connsiteY2" fmla="*/ 30294 h 161250"/>
                <a:gd name="connsiteX3" fmla="*/ 4264052 w 9165465"/>
                <a:gd name="connsiteY3" fmla="*/ 161250 h 161250"/>
                <a:gd name="connsiteX4" fmla="*/ 59751 w 9165465"/>
                <a:gd name="connsiteY4" fmla="*/ 53316 h 161250"/>
                <a:gd name="connsiteX5" fmla="*/ 0 w 9165465"/>
                <a:gd name="connsiteY5" fmla="*/ 48861 h 161250"/>
                <a:gd name="connsiteX6" fmla="*/ 0 w 9165465"/>
                <a:gd name="connsiteY6" fmla="*/ 11191 h 161250"/>
                <a:gd name="connsiteX7" fmla="*/ 56331 w 9165465"/>
                <a:gd name="connsiteY7" fmla="*/ 14783 h 161250"/>
                <a:gd name="connsiteX8" fmla="*/ 4264052 w 9165465"/>
                <a:gd name="connsiteY8" fmla="*/ 151476 h 161250"/>
                <a:gd name="connsiteX9" fmla="*/ 9150668 w 9165465"/>
                <a:gd name="connsiteY9" fmla="*/ 842 h 16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161250">
                  <a:moveTo>
                    <a:pt x="9165465" y="0"/>
                  </a:moveTo>
                  <a:lnTo>
                    <a:pt x="9165465" y="29512"/>
                  </a:lnTo>
                  <a:lnTo>
                    <a:pt x="9149732" y="30294"/>
                  </a:lnTo>
                  <a:cubicBezTo>
                    <a:pt x="8854052" y="44844"/>
                    <a:pt x="6421208" y="161250"/>
                    <a:pt x="4264052" y="161250"/>
                  </a:cubicBezTo>
                  <a:cubicBezTo>
                    <a:pt x="2411685" y="161250"/>
                    <a:pt x="709105" y="97786"/>
                    <a:pt x="59751" y="53316"/>
                  </a:cubicBezTo>
                  <a:lnTo>
                    <a:pt x="0" y="48861"/>
                  </a:lnTo>
                  <a:lnTo>
                    <a:pt x="0" y="11191"/>
                  </a:lnTo>
                  <a:lnTo>
                    <a:pt x="56331" y="14783"/>
                  </a:lnTo>
                  <a:cubicBezTo>
                    <a:pt x="506620" y="43028"/>
                    <a:pt x="2422852" y="155741"/>
                    <a:pt x="4264052" y="151476"/>
                  </a:cubicBezTo>
                  <a:cubicBezTo>
                    <a:pt x="6501093" y="146360"/>
                    <a:pt x="8864038" y="16993"/>
                    <a:pt x="9150668" y="842"/>
                  </a:cubicBezTo>
                  <a:close/>
                </a:path>
              </a:pathLst>
            </a:custGeom>
            <a:solidFill>
              <a:srgbClr val="1466A9"/>
            </a:solidFill>
            <a:ln w="12671" cap="flat">
              <a:noFill/>
              <a:prstDash val="solid"/>
              <a:miter/>
            </a:ln>
          </p:spPr>
          <p:txBody>
            <a:bodyPr wrap="square" rtlCol="0" anchor="ctr">
              <a:noAutofit/>
            </a:bodyPr>
            <a:lstStyle/>
            <a:p>
              <a:endParaRPr lang="en-US" sz="1800"/>
            </a:p>
          </p:txBody>
        </p:sp>
        <p:sp>
          <p:nvSpPr>
            <p:cNvPr id="36" name="Freeform: Shape 35">
              <a:extLst>
                <a:ext uri="{FF2B5EF4-FFF2-40B4-BE49-F238E27FC236}">
                  <a16:creationId xmlns:a16="http://schemas.microsoft.com/office/drawing/2014/main" id="{E96C1B22-51EA-75E5-872D-063544BACE9B}"/>
                </a:ext>
              </a:extLst>
            </p:cNvPr>
            <p:cNvSpPr/>
            <p:nvPr/>
          </p:nvSpPr>
          <p:spPr>
            <a:xfrm>
              <a:off x="1" y="6425507"/>
              <a:ext cx="9165465" cy="68948"/>
            </a:xfrm>
            <a:custGeom>
              <a:avLst/>
              <a:gdLst>
                <a:gd name="connsiteX0" fmla="*/ 8831020 w 9165465"/>
                <a:gd name="connsiteY0" fmla="*/ 6 h 68948"/>
                <a:gd name="connsiteX1" fmla="*/ 9066599 w 9165465"/>
                <a:gd name="connsiteY1" fmla="*/ 131 h 68948"/>
                <a:gd name="connsiteX2" fmla="*/ 9165465 w 9165465"/>
                <a:gd name="connsiteY2" fmla="*/ 283 h 68948"/>
                <a:gd name="connsiteX3" fmla="*/ 9165465 w 9165465"/>
                <a:gd name="connsiteY3" fmla="*/ 20335 h 68948"/>
                <a:gd name="connsiteX4" fmla="*/ 4246345 w 9165465"/>
                <a:gd name="connsiteY4" fmla="*/ 26520 h 68948"/>
                <a:gd name="connsiteX5" fmla="*/ 0 w 9165465"/>
                <a:gd name="connsiteY5" fmla="*/ 68948 h 68948"/>
                <a:gd name="connsiteX6" fmla="*/ 0 w 9165465"/>
                <a:gd name="connsiteY6" fmla="*/ 37392 h 68948"/>
                <a:gd name="connsiteX7" fmla="*/ 21855 w 9165465"/>
                <a:gd name="connsiteY7" fmla="*/ 37163 h 68948"/>
                <a:gd name="connsiteX8" fmla="*/ 4246345 w 9165465"/>
                <a:gd name="connsiteY8" fmla="*/ 4587 h 68948"/>
                <a:gd name="connsiteX9" fmla="*/ 8831020 w 9165465"/>
                <a:gd name="connsiteY9" fmla="*/ 6 h 6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68948">
                  <a:moveTo>
                    <a:pt x="8831020" y="6"/>
                  </a:moveTo>
                  <a:cubicBezTo>
                    <a:pt x="8915924" y="21"/>
                    <a:pt x="8994760" y="61"/>
                    <a:pt x="9066599" y="131"/>
                  </a:cubicBezTo>
                  <a:lnTo>
                    <a:pt x="9165465" y="283"/>
                  </a:lnTo>
                  <a:lnTo>
                    <a:pt x="9165465" y="20335"/>
                  </a:lnTo>
                  <a:lnTo>
                    <a:pt x="4246345" y="26520"/>
                  </a:lnTo>
                  <a:lnTo>
                    <a:pt x="0" y="68948"/>
                  </a:lnTo>
                  <a:lnTo>
                    <a:pt x="0" y="37392"/>
                  </a:lnTo>
                  <a:lnTo>
                    <a:pt x="21855" y="37163"/>
                  </a:lnTo>
                  <a:cubicBezTo>
                    <a:pt x="647542" y="30648"/>
                    <a:pt x="3214764" y="4587"/>
                    <a:pt x="4246345" y="4587"/>
                  </a:cubicBezTo>
                  <a:cubicBezTo>
                    <a:pt x="5264368" y="4587"/>
                    <a:pt x="7642365" y="-200"/>
                    <a:pt x="8831020" y="6"/>
                  </a:cubicBezTo>
                  <a:close/>
                </a:path>
              </a:pathLst>
            </a:custGeom>
            <a:solidFill>
              <a:srgbClr val="1466A9"/>
            </a:solidFill>
            <a:ln w="12671" cap="flat">
              <a:noFill/>
              <a:prstDash val="solid"/>
              <a:miter/>
            </a:ln>
          </p:spPr>
          <p:txBody>
            <a:bodyPr wrap="square" rtlCol="0" anchor="ctr">
              <a:noAutofit/>
            </a:bodyPr>
            <a:lstStyle/>
            <a:p>
              <a:endParaRPr lang="en-US" sz="1800"/>
            </a:p>
          </p:txBody>
        </p:sp>
        <p:sp>
          <p:nvSpPr>
            <p:cNvPr id="37" name="Freeform: Shape 36">
              <a:extLst>
                <a:ext uri="{FF2B5EF4-FFF2-40B4-BE49-F238E27FC236}">
                  <a16:creationId xmlns:a16="http://schemas.microsoft.com/office/drawing/2014/main" id="{0BD049B8-6F0B-BA96-DD06-B98C7D26BF3B}"/>
                </a:ext>
              </a:extLst>
            </p:cNvPr>
            <p:cNvSpPr/>
            <p:nvPr/>
          </p:nvSpPr>
          <p:spPr>
            <a:xfrm>
              <a:off x="0" y="6403654"/>
              <a:ext cx="9165465" cy="78704"/>
            </a:xfrm>
            <a:custGeom>
              <a:avLst/>
              <a:gdLst>
                <a:gd name="connsiteX0" fmla="*/ 8832087 w 9165465"/>
                <a:gd name="connsiteY0" fmla="*/ 6 h 78704"/>
                <a:gd name="connsiteX1" fmla="*/ 9067684 w 9165465"/>
                <a:gd name="connsiteY1" fmla="*/ 131 h 78704"/>
                <a:gd name="connsiteX2" fmla="*/ 9165465 w 9165465"/>
                <a:gd name="connsiteY2" fmla="*/ 281 h 78704"/>
                <a:gd name="connsiteX3" fmla="*/ 9165465 w 9165465"/>
                <a:gd name="connsiteY3" fmla="*/ 31950 h 78704"/>
                <a:gd name="connsiteX4" fmla="*/ 4247082 w 9165465"/>
                <a:gd name="connsiteY4" fmla="*/ 26467 h 78704"/>
                <a:gd name="connsiteX5" fmla="*/ 0 w 9165465"/>
                <a:gd name="connsiteY5" fmla="*/ 78704 h 78704"/>
                <a:gd name="connsiteX6" fmla="*/ 0 w 9165465"/>
                <a:gd name="connsiteY6" fmla="*/ 37429 h 78704"/>
                <a:gd name="connsiteX7" fmla="*/ 22962 w 9165465"/>
                <a:gd name="connsiteY7" fmla="*/ 37188 h 78704"/>
                <a:gd name="connsiteX8" fmla="*/ 4247452 w 9165465"/>
                <a:gd name="connsiteY8" fmla="*/ 4587 h 78704"/>
                <a:gd name="connsiteX9" fmla="*/ 8832087 w 9165465"/>
                <a:gd name="connsiteY9" fmla="*/ 6 h 7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78704">
                  <a:moveTo>
                    <a:pt x="8832087" y="6"/>
                  </a:moveTo>
                  <a:cubicBezTo>
                    <a:pt x="8916997" y="21"/>
                    <a:pt x="8995839" y="61"/>
                    <a:pt x="9067684" y="131"/>
                  </a:cubicBezTo>
                  <a:lnTo>
                    <a:pt x="9165465" y="281"/>
                  </a:lnTo>
                  <a:lnTo>
                    <a:pt x="9165465" y="31950"/>
                  </a:lnTo>
                  <a:lnTo>
                    <a:pt x="4247082" y="26467"/>
                  </a:lnTo>
                  <a:lnTo>
                    <a:pt x="0" y="78704"/>
                  </a:lnTo>
                  <a:lnTo>
                    <a:pt x="0" y="37429"/>
                  </a:lnTo>
                  <a:lnTo>
                    <a:pt x="22962" y="37188"/>
                  </a:lnTo>
                  <a:cubicBezTo>
                    <a:pt x="648649" y="30668"/>
                    <a:pt x="3215871" y="4587"/>
                    <a:pt x="4247452" y="4587"/>
                  </a:cubicBezTo>
                  <a:cubicBezTo>
                    <a:pt x="5265368" y="4587"/>
                    <a:pt x="7643351" y="-200"/>
                    <a:pt x="8832087" y="6"/>
                  </a:cubicBezTo>
                  <a:close/>
                </a:path>
              </a:pathLst>
            </a:custGeom>
            <a:solidFill>
              <a:srgbClr val="C6C6C6">
                <a:alpha val="21000"/>
              </a:srgbClr>
            </a:solidFill>
            <a:ln w="12671" cap="flat">
              <a:noFill/>
              <a:prstDash val="solid"/>
              <a:miter/>
            </a:ln>
          </p:spPr>
          <p:txBody>
            <a:bodyPr wrap="square" rtlCol="0" anchor="ctr">
              <a:noAutofit/>
            </a:bodyPr>
            <a:lstStyle/>
            <a:p>
              <a:endParaRPr lang="en-US" sz="1800"/>
            </a:p>
          </p:txBody>
        </p:sp>
        <p:sp>
          <p:nvSpPr>
            <p:cNvPr id="38" name="Freeform: Shape 37">
              <a:extLst>
                <a:ext uri="{FF2B5EF4-FFF2-40B4-BE49-F238E27FC236}">
                  <a16:creationId xmlns:a16="http://schemas.microsoft.com/office/drawing/2014/main" id="{41A62A90-34A7-9294-CBA5-675B1D4070EB}"/>
                </a:ext>
              </a:extLst>
            </p:cNvPr>
            <p:cNvSpPr/>
            <p:nvPr/>
          </p:nvSpPr>
          <p:spPr>
            <a:xfrm>
              <a:off x="1" y="6392354"/>
              <a:ext cx="9165465" cy="81594"/>
            </a:xfrm>
            <a:custGeom>
              <a:avLst/>
              <a:gdLst>
                <a:gd name="connsiteX0" fmla="*/ 8211744 w 9165465"/>
                <a:gd name="connsiteY0" fmla="*/ 7 h 81594"/>
                <a:gd name="connsiteX1" fmla="*/ 9010891 w 9165465"/>
                <a:gd name="connsiteY1" fmla="*/ 454 h 81594"/>
                <a:gd name="connsiteX2" fmla="*/ 9165465 w 9165465"/>
                <a:gd name="connsiteY2" fmla="*/ 722 h 81594"/>
                <a:gd name="connsiteX3" fmla="*/ 9165465 w 9165465"/>
                <a:gd name="connsiteY3" fmla="*/ 48476 h 81594"/>
                <a:gd name="connsiteX4" fmla="*/ 4245854 w 9165465"/>
                <a:gd name="connsiteY4" fmla="*/ 50243 h 81594"/>
                <a:gd name="connsiteX5" fmla="*/ 0 w 9165465"/>
                <a:gd name="connsiteY5" fmla="*/ 81594 h 81594"/>
                <a:gd name="connsiteX6" fmla="*/ 0 w 9165465"/>
                <a:gd name="connsiteY6" fmla="*/ 32213 h 81594"/>
                <a:gd name="connsiteX7" fmla="*/ 43128 w 9165465"/>
                <a:gd name="connsiteY7" fmla="*/ 31791 h 81594"/>
                <a:gd name="connsiteX8" fmla="*/ 4267617 w 9165465"/>
                <a:gd name="connsiteY8" fmla="*/ 1371 h 81594"/>
                <a:gd name="connsiteX9" fmla="*/ 8211744 w 9165465"/>
                <a:gd name="connsiteY9" fmla="*/ 7 h 8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81594">
                  <a:moveTo>
                    <a:pt x="8211744" y="7"/>
                  </a:moveTo>
                  <a:cubicBezTo>
                    <a:pt x="8522662" y="39"/>
                    <a:pt x="8797064" y="172"/>
                    <a:pt x="9010891" y="454"/>
                  </a:cubicBezTo>
                  <a:lnTo>
                    <a:pt x="9165465" y="722"/>
                  </a:lnTo>
                  <a:lnTo>
                    <a:pt x="9165465" y="48476"/>
                  </a:lnTo>
                  <a:lnTo>
                    <a:pt x="4245854" y="50243"/>
                  </a:lnTo>
                  <a:lnTo>
                    <a:pt x="0" y="81594"/>
                  </a:lnTo>
                  <a:lnTo>
                    <a:pt x="0" y="32213"/>
                  </a:lnTo>
                  <a:lnTo>
                    <a:pt x="43128" y="31791"/>
                  </a:lnTo>
                  <a:cubicBezTo>
                    <a:pt x="668815" y="25707"/>
                    <a:pt x="3236037" y="1371"/>
                    <a:pt x="4267617" y="1371"/>
                  </a:cubicBezTo>
                  <a:cubicBezTo>
                    <a:pt x="5140117" y="1371"/>
                    <a:pt x="6968068" y="-120"/>
                    <a:pt x="8211744" y="7"/>
                  </a:cubicBezTo>
                  <a:close/>
                </a:path>
              </a:pathLst>
            </a:custGeom>
            <a:solidFill>
              <a:srgbClr val="C6C6C6">
                <a:alpha val="21000"/>
              </a:srgbClr>
            </a:solidFill>
            <a:ln w="12671" cap="flat">
              <a:noFill/>
              <a:prstDash val="solid"/>
              <a:miter/>
            </a:ln>
          </p:spPr>
          <p:txBody>
            <a:bodyPr wrap="square" rtlCol="0" anchor="ctr">
              <a:noAutofit/>
            </a:bodyPr>
            <a:lstStyle/>
            <a:p>
              <a:endParaRPr lang="en-US" sz="1800"/>
            </a:p>
          </p:txBody>
        </p:sp>
        <p:sp>
          <p:nvSpPr>
            <p:cNvPr id="39" name="Freeform: Shape 38">
              <a:extLst>
                <a:ext uri="{FF2B5EF4-FFF2-40B4-BE49-F238E27FC236}">
                  <a16:creationId xmlns:a16="http://schemas.microsoft.com/office/drawing/2014/main" id="{892A7481-5A4C-142B-926E-A8D089F03F65}"/>
                </a:ext>
              </a:extLst>
            </p:cNvPr>
            <p:cNvSpPr/>
            <p:nvPr/>
          </p:nvSpPr>
          <p:spPr>
            <a:xfrm>
              <a:off x="1" y="6280784"/>
              <a:ext cx="9165465" cy="86347"/>
            </a:xfrm>
            <a:custGeom>
              <a:avLst/>
              <a:gdLst>
                <a:gd name="connsiteX0" fmla="*/ 9165465 w 9165465"/>
                <a:gd name="connsiteY0" fmla="*/ 0 h 86347"/>
                <a:gd name="connsiteX1" fmla="*/ 9165465 w 9165465"/>
                <a:gd name="connsiteY1" fmla="*/ 45391 h 86347"/>
                <a:gd name="connsiteX2" fmla="*/ 9140603 w 9165465"/>
                <a:gd name="connsiteY2" fmla="*/ 45646 h 86347"/>
                <a:gd name="connsiteX3" fmla="*/ 4234172 w 9165465"/>
                <a:gd name="connsiteY3" fmla="*/ 86347 h 86347"/>
                <a:gd name="connsiteX4" fmla="*/ 42324 w 9165465"/>
                <a:gd name="connsiteY4" fmla="*/ 57574 h 86347"/>
                <a:gd name="connsiteX5" fmla="*/ 0 w 9165465"/>
                <a:gd name="connsiteY5" fmla="*/ 56891 h 86347"/>
                <a:gd name="connsiteX6" fmla="*/ 0 w 9165465"/>
                <a:gd name="connsiteY6" fmla="*/ 19751 h 86347"/>
                <a:gd name="connsiteX7" fmla="*/ 4399 w 9165465"/>
                <a:gd name="connsiteY7" fmla="*/ 19935 h 86347"/>
                <a:gd name="connsiteX8" fmla="*/ 4248927 w 9165465"/>
                <a:gd name="connsiteY8" fmla="*/ 71778 h 86347"/>
                <a:gd name="connsiteX9" fmla="*/ 9147846 w 9165465"/>
                <a:gd name="connsiteY9" fmla="*/ 960 h 86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465" h="86347">
                  <a:moveTo>
                    <a:pt x="9165465" y="0"/>
                  </a:moveTo>
                  <a:lnTo>
                    <a:pt x="9165465" y="45391"/>
                  </a:lnTo>
                  <a:lnTo>
                    <a:pt x="9140603" y="45646"/>
                  </a:lnTo>
                  <a:cubicBezTo>
                    <a:pt x="8698392" y="50168"/>
                    <a:pt x="5132631" y="86347"/>
                    <a:pt x="4234172" y="86347"/>
                  </a:cubicBezTo>
                  <a:cubicBezTo>
                    <a:pt x="2006076" y="86347"/>
                    <a:pt x="407223" y="63329"/>
                    <a:pt x="42324" y="57574"/>
                  </a:cubicBezTo>
                  <a:lnTo>
                    <a:pt x="0" y="56891"/>
                  </a:lnTo>
                  <a:lnTo>
                    <a:pt x="0" y="19751"/>
                  </a:lnTo>
                  <a:lnTo>
                    <a:pt x="4399" y="19935"/>
                  </a:lnTo>
                  <a:cubicBezTo>
                    <a:pt x="287719" y="31328"/>
                    <a:pt x="1587348" y="76599"/>
                    <a:pt x="4248927" y="71778"/>
                  </a:cubicBezTo>
                  <a:cubicBezTo>
                    <a:pt x="7690969" y="65521"/>
                    <a:pt x="8899496" y="13794"/>
                    <a:pt x="9147846" y="960"/>
                  </a:cubicBezTo>
                  <a:close/>
                </a:path>
              </a:pathLst>
            </a:custGeom>
            <a:solidFill>
              <a:srgbClr val="1466A9"/>
            </a:solidFill>
            <a:ln w="12671" cap="flat">
              <a:noFill/>
              <a:prstDash val="solid"/>
              <a:miter/>
            </a:ln>
          </p:spPr>
          <p:txBody>
            <a:bodyPr wrap="square" rtlCol="0" anchor="ctr">
              <a:noAutofit/>
            </a:bodyPr>
            <a:lstStyle/>
            <a:p>
              <a:endParaRPr lang="en-US" sz="1800"/>
            </a:p>
          </p:txBody>
        </p:sp>
        <p:sp>
          <p:nvSpPr>
            <p:cNvPr id="40" name="Freeform: Shape 39">
              <a:extLst>
                <a:ext uri="{FF2B5EF4-FFF2-40B4-BE49-F238E27FC236}">
                  <a16:creationId xmlns:a16="http://schemas.microsoft.com/office/drawing/2014/main" id="{3CDBBEF6-791C-1770-2F73-6DF3B84262A8}"/>
                </a:ext>
              </a:extLst>
            </p:cNvPr>
            <p:cNvSpPr/>
            <p:nvPr/>
          </p:nvSpPr>
          <p:spPr>
            <a:xfrm>
              <a:off x="0" y="6490037"/>
              <a:ext cx="935372" cy="80039"/>
            </a:xfrm>
            <a:custGeom>
              <a:avLst/>
              <a:gdLst>
                <a:gd name="connsiteX0" fmla="*/ 935372 w 935372"/>
                <a:gd name="connsiteY0" fmla="*/ 0 h 80039"/>
                <a:gd name="connsiteX1" fmla="*/ 935372 w 935372"/>
                <a:gd name="connsiteY1" fmla="*/ 47654 h 80039"/>
                <a:gd name="connsiteX2" fmla="*/ 0 w 935372"/>
                <a:gd name="connsiteY2" fmla="*/ 80039 h 80039"/>
                <a:gd name="connsiteX3" fmla="*/ 0 w 935372"/>
                <a:gd name="connsiteY3" fmla="*/ 15255 h 80039"/>
              </a:gdLst>
              <a:ahLst/>
              <a:cxnLst>
                <a:cxn ang="0">
                  <a:pos x="connsiteX0" y="connsiteY0"/>
                </a:cxn>
                <a:cxn ang="0">
                  <a:pos x="connsiteX1" y="connsiteY1"/>
                </a:cxn>
                <a:cxn ang="0">
                  <a:pos x="connsiteX2" y="connsiteY2"/>
                </a:cxn>
                <a:cxn ang="0">
                  <a:pos x="connsiteX3" y="connsiteY3"/>
                </a:cxn>
              </a:cxnLst>
              <a:rect l="l" t="t" r="r" b="b"/>
              <a:pathLst>
                <a:path w="935372" h="80039">
                  <a:moveTo>
                    <a:pt x="935372" y="0"/>
                  </a:moveTo>
                  <a:lnTo>
                    <a:pt x="935372" y="47654"/>
                  </a:lnTo>
                  <a:lnTo>
                    <a:pt x="0" y="80039"/>
                  </a:lnTo>
                  <a:lnTo>
                    <a:pt x="0" y="15255"/>
                  </a:lnTo>
                  <a:close/>
                </a:path>
              </a:pathLst>
            </a:custGeom>
            <a:solidFill>
              <a:srgbClr val="00303A"/>
            </a:solidFill>
            <a:ln w="12671" cap="flat">
              <a:noFill/>
              <a:prstDash val="solid"/>
              <a:miter/>
            </a:ln>
          </p:spPr>
          <p:txBody>
            <a:bodyPr wrap="square" rtlCol="0" anchor="ctr">
              <a:noAutofit/>
            </a:bodyPr>
            <a:lstStyle/>
            <a:p>
              <a:endParaRPr lang="en-US" sz="1800"/>
            </a:p>
          </p:txBody>
        </p:sp>
        <p:sp>
          <p:nvSpPr>
            <p:cNvPr id="41" name="Freeform: Shape 40">
              <a:extLst>
                <a:ext uri="{FF2B5EF4-FFF2-40B4-BE49-F238E27FC236}">
                  <a16:creationId xmlns:a16="http://schemas.microsoft.com/office/drawing/2014/main" id="{57A7A685-366E-4045-596A-BEED97505811}"/>
                </a:ext>
              </a:extLst>
            </p:cNvPr>
            <p:cNvSpPr/>
            <p:nvPr/>
          </p:nvSpPr>
          <p:spPr>
            <a:xfrm>
              <a:off x="8160427" y="6474118"/>
              <a:ext cx="1005038" cy="70044"/>
            </a:xfrm>
            <a:custGeom>
              <a:avLst/>
              <a:gdLst>
                <a:gd name="connsiteX0" fmla="*/ 0 w 1005038"/>
                <a:gd name="connsiteY0" fmla="*/ 0 h 70044"/>
                <a:gd name="connsiteX1" fmla="*/ 1005038 w 1005038"/>
                <a:gd name="connsiteY1" fmla="*/ 13526 h 70044"/>
                <a:gd name="connsiteX2" fmla="*/ 1005038 w 1005038"/>
                <a:gd name="connsiteY2" fmla="*/ 70044 h 70044"/>
                <a:gd name="connsiteX3" fmla="*/ 0 w 1005038"/>
                <a:gd name="connsiteY3" fmla="*/ 41323 h 70044"/>
              </a:gdLst>
              <a:ahLst/>
              <a:cxnLst>
                <a:cxn ang="0">
                  <a:pos x="connsiteX0" y="connsiteY0"/>
                </a:cxn>
                <a:cxn ang="0">
                  <a:pos x="connsiteX1" y="connsiteY1"/>
                </a:cxn>
                <a:cxn ang="0">
                  <a:pos x="connsiteX2" y="connsiteY2"/>
                </a:cxn>
                <a:cxn ang="0">
                  <a:pos x="connsiteX3" y="connsiteY3"/>
                </a:cxn>
              </a:cxnLst>
              <a:rect l="l" t="t" r="r" b="b"/>
              <a:pathLst>
                <a:path w="1005038" h="70044">
                  <a:moveTo>
                    <a:pt x="0" y="0"/>
                  </a:moveTo>
                  <a:lnTo>
                    <a:pt x="1005038" y="13526"/>
                  </a:lnTo>
                  <a:lnTo>
                    <a:pt x="1005038" y="70044"/>
                  </a:lnTo>
                  <a:lnTo>
                    <a:pt x="0" y="41323"/>
                  </a:lnTo>
                  <a:close/>
                </a:path>
              </a:pathLst>
            </a:custGeom>
            <a:solidFill>
              <a:srgbClr val="00303A"/>
            </a:solidFill>
            <a:ln w="12671" cap="flat">
              <a:noFill/>
              <a:prstDash val="solid"/>
              <a:miter/>
            </a:ln>
          </p:spPr>
          <p:txBody>
            <a:bodyPr wrap="square" rtlCol="0" anchor="ctr">
              <a:noAutofit/>
            </a:bodyPr>
            <a:lstStyle/>
            <a:p>
              <a:endParaRPr lang="en-US" sz="1800"/>
            </a:p>
          </p:txBody>
        </p:sp>
        <p:sp>
          <p:nvSpPr>
            <p:cNvPr id="42" name="Freeform: Shape 41">
              <a:extLst>
                <a:ext uri="{FF2B5EF4-FFF2-40B4-BE49-F238E27FC236}">
                  <a16:creationId xmlns:a16="http://schemas.microsoft.com/office/drawing/2014/main" id="{524CA0ED-C61C-5715-D754-1BBF736EB263}"/>
                </a:ext>
              </a:extLst>
            </p:cNvPr>
            <p:cNvSpPr/>
            <p:nvPr/>
          </p:nvSpPr>
          <p:spPr>
            <a:xfrm>
              <a:off x="1426477" y="6471125"/>
              <a:ext cx="1040863" cy="51017"/>
            </a:xfrm>
            <a:custGeom>
              <a:avLst/>
              <a:gdLst>
                <a:gd name="connsiteX0" fmla="*/ 0 w 1073173"/>
                <a:gd name="connsiteY0" fmla="*/ 244174 h 244174"/>
                <a:gd name="connsiteX1" fmla="*/ 0 w 1073173"/>
                <a:gd name="connsiteY1" fmla="*/ 60727 h 244174"/>
                <a:gd name="connsiteX2" fmla="*/ 1073174 w 1073173"/>
                <a:gd name="connsiteY2" fmla="*/ 0 h 244174"/>
                <a:gd name="connsiteX3" fmla="*/ 1073174 w 1073173"/>
                <a:gd name="connsiteY3" fmla="*/ 134385 h 244174"/>
                <a:gd name="connsiteX4" fmla="*/ 0 w 1073173"/>
                <a:gd name="connsiteY4" fmla="*/ 244174 h 244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73" h="244174">
                  <a:moveTo>
                    <a:pt x="0" y="244174"/>
                  </a:moveTo>
                  <a:lnTo>
                    <a:pt x="0" y="60727"/>
                  </a:lnTo>
                  <a:lnTo>
                    <a:pt x="1073174" y="0"/>
                  </a:lnTo>
                  <a:lnTo>
                    <a:pt x="1073174" y="134385"/>
                  </a:lnTo>
                  <a:lnTo>
                    <a:pt x="0" y="244174"/>
                  </a:lnTo>
                  <a:close/>
                </a:path>
              </a:pathLst>
            </a:custGeom>
            <a:solidFill>
              <a:srgbClr val="00303A"/>
            </a:solidFill>
            <a:ln w="12671"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F3821C0-3806-8067-9191-5A496E819579}"/>
                </a:ext>
              </a:extLst>
            </p:cNvPr>
            <p:cNvSpPr/>
            <p:nvPr/>
          </p:nvSpPr>
          <p:spPr>
            <a:xfrm>
              <a:off x="6042058" y="6460583"/>
              <a:ext cx="1340027" cy="42620"/>
            </a:xfrm>
            <a:custGeom>
              <a:avLst/>
              <a:gdLst>
                <a:gd name="connsiteX0" fmla="*/ 1381624 w 1381624"/>
                <a:gd name="connsiteY0" fmla="*/ 203985 h 203985"/>
                <a:gd name="connsiteX1" fmla="*/ 1381624 w 1381624"/>
                <a:gd name="connsiteY1" fmla="*/ 34737 h 203985"/>
                <a:gd name="connsiteX2" fmla="*/ 0 w 1381624"/>
                <a:gd name="connsiteY2" fmla="*/ 0 h 203985"/>
                <a:gd name="connsiteX3" fmla="*/ 0 w 1381624"/>
                <a:gd name="connsiteY3" fmla="*/ 126144 h 203985"/>
                <a:gd name="connsiteX4" fmla="*/ 1381624 w 1381624"/>
                <a:gd name="connsiteY4" fmla="*/ 203985 h 20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624" h="203985">
                  <a:moveTo>
                    <a:pt x="1381624" y="203985"/>
                  </a:moveTo>
                  <a:lnTo>
                    <a:pt x="1381624" y="34737"/>
                  </a:lnTo>
                  <a:lnTo>
                    <a:pt x="0" y="0"/>
                  </a:lnTo>
                  <a:lnTo>
                    <a:pt x="0" y="126144"/>
                  </a:lnTo>
                  <a:lnTo>
                    <a:pt x="1381624" y="203985"/>
                  </a:lnTo>
                  <a:close/>
                </a:path>
              </a:pathLst>
            </a:custGeom>
            <a:solidFill>
              <a:srgbClr val="00303A"/>
            </a:solidFill>
            <a:ln w="12671"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4C59EB3B-1E2D-FCAB-3E19-C4EAD9A58C1D}"/>
                </a:ext>
              </a:extLst>
            </p:cNvPr>
            <p:cNvSpPr/>
            <p:nvPr/>
          </p:nvSpPr>
          <p:spPr>
            <a:xfrm>
              <a:off x="7382085" y="6467839"/>
              <a:ext cx="18320" cy="35362"/>
            </a:xfrm>
            <a:custGeom>
              <a:avLst/>
              <a:gdLst>
                <a:gd name="connsiteX0" fmla="*/ 0 w 18889"/>
                <a:gd name="connsiteY0" fmla="*/ 0 h 169248"/>
                <a:gd name="connsiteX1" fmla="*/ 18890 w 18889"/>
                <a:gd name="connsiteY1" fmla="*/ 0 h 169248"/>
                <a:gd name="connsiteX2" fmla="*/ 18890 w 18889"/>
                <a:gd name="connsiteY2" fmla="*/ 164557 h 169248"/>
                <a:gd name="connsiteX3" fmla="*/ 0 w 18889"/>
                <a:gd name="connsiteY3" fmla="*/ 169248 h 169248"/>
                <a:gd name="connsiteX4" fmla="*/ 0 w 18889"/>
                <a:gd name="connsiteY4" fmla="*/ 0 h 16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9" h="169248">
                  <a:moveTo>
                    <a:pt x="0" y="0"/>
                  </a:moveTo>
                  <a:lnTo>
                    <a:pt x="18890" y="0"/>
                  </a:lnTo>
                  <a:lnTo>
                    <a:pt x="18890" y="164557"/>
                  </a:lnTo>
                  <a:lnTo>
                    <a:pt x="0" y="169248"/>
                  </a:lnTo>
                  <a:lnTo>
                    <a:pt x="0" y="0"/>
                  </a:lnTo>
                  <a:close/>
                </a:path>
              </a:pathLst>
            </a:custGeom>
            <a:solidFill>
              <a:srgbClr val="456F75"/>
            </a:solidFill>
            <a:ln w="12671"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9E969EF6-BD33-82FF-AFAA-C422816D3DDA}"/>
                </a:ext>
              </a:extLst>
            </p:cNvPr>
            <p:cNvSpPr/>
            <p:nvPr/>
          </p:nvSpPr>
          <p:spPr>
            <a:xfrm>
              <a:off x="1406926" y="6483815"/>
              <a:ext cx="19550" cy="38329"/>
            </a:xfrm>
            <a:custGeom>
              <a:avLst/>
              <a:gdLst>
                <a:gd name="connsiteX0" fmla="*/ 0 w 20157"/>
                <a:gd name="connsiteY0" fmla="*/ 0 h 183447"/>
                <a:gd name="connsiteX1" fmla="*/ 20158 w 20157"/>
                <a:gd name="connsiteY1" fmla="*/ 0 h 183447"/>
                <a:gd name="connsiteX2" fmla="*/ 20158 w 20157"/>
                <a:gd name="connsiteY2" fmla="*/ 183447 h 183447"/>
                <a:gd name="connsiteX3" fmla="*/ 0 w 20157"/>
                <a:gd name="connsiteY3" fmla="*/ 183447 h 183447"/>
              </a:gdLst>
              <a:ahLst/>
              <a:cxnLst>
                <a:cxn ang="0">
                  <a:pos x="connsiteX0" y="connsiteY0"/>
                </a:cxn>
                <a:cxn ang="0">
                  <a:pos x="connsiteX1" y="connsiteY1"/>
                </a:cxn>
                <a:cxn ang="0">
                  <a:pos x="connsiteX2" y="connsiteY2"/>
                </a:cxn>
                <a:cxn ang="0">
                  <a:pos x="connsiteX3" y="connsiteY3"/>
                </a:cxn>
              </a:cxnLst>
              <a:rect l="l" t="t" r="r" b="b"/>
              <a:pathLst>
                <a:path w="20157" h="183447">
                  <a:moveTo>
                    <a:pt x="0" y="0"/>
                  </a:moveTo>
                  <a:lnTo>
                    <a:pt x="20158" y="0"/>
                  </a:lnTo>
                  <a:lnTo>
                    <a:pt x="20158" y="183447"/>
                  </a:lnTo>
                  <a:lnTo>
                    <a:pt x="0" y="183447"/>
                  </a:lnTo>
                  <a:close/>
                </a:path>
              </a:pathLst>
            </a:custGeom>
            <a:solidFill>
              <a:srgbClr val="456F75"/>
            </a:solidFill>
            <a:ln w="12671" cap="flat">
              <a:noFill/>
              <a:prstDash val="solid"/>
              <a:miter/>
            </a:ln>
          </p:spPr>
          <p:txBody>
            <a:bodyPr rtlCol="0" anchor="ctr"/>
            <a:lstStyle/>
            <a:p>
              <a:endParaRPr lang="en-US" sz="1800"/>
            </a:p>
          </p:txBody>
        </p:sp>
      </p:grpSp>
      <p:sp>
        <p:nvSpPr>
          <p:cNvPr id="54" name="TextBox 53">
            <a:extLst>
              <a:ext uri="{FF2B5EF4-FFF2-40B4-BE49-F238E27FC236}">
                <a16:creationId xmlns:a16="http://schemas.microsoft.com/office/drawing/2014/main" id="{756DBEE6-9F09-20A1-739B-4733092B49B1}"/>
              </a:ext>
            </a:extLst>
          </p:cNvPr>
          <p:cNvSpPr txBox="1"/>
          <p:nvPr userDrawn="1"/>
        </p:nvSpPr>
        <p:spPr>
          <a:xfrm>
            <a:off x="1085446" y="0"/>
            <a:ext cx="10021108" cy="461665"/>
          </a:xfrm>
          <a:prstGeom prst="rect">
            <a:avLst/>
          </a:prstGeom>
          <a:noFill/>
        </p:spPr>
        <p:txBody>
          <a:bodyPr wrap="square">
            <a:spAutoFit/>
          </a:bodyPr>
          <a:lstStyle/>
          <a:p>
            <a:pPr algn="ctr"/>
            <a:r>
              <a:rPr lang="en-US" sz="2400" b="1" dirty="0">
                <a:solidFill>
                  <a:schemeClr val="tx1"/>
                </a:solidFill>
                <a:latin typeface="+mn-lt"/>
              </a:rPr>
              <a:t>Attribution: </a:t>
            </a:r>
            <a:r>
              <a:rPr lang="en-US" sz="2400" dirty="0">
                <a:solidFill>
                  <a:schemeClr val="tx1"/>
                </a:solidFill>
                <a:latin typeface="+mn-lt"/>
              </a:rPr>
              <a:t>The presentation template is designed by </a:t>
            </a:r>
            <a:r>
              <a:rPr lang="en-US" sz="2400" b="1" dirty="0" err="1">
                <a:solidFill>
                  <a:schemeClr val="tx1"/>
                </a:solidFill>
                <a:latin typeface="+mn-lt"/>
              </a:rPr>
              <a:t>SketchBubble.com</a:t>
            </a:r>
            <a:endParaRPr lang="en-US" sz="2400" b="1" dirty="0">
              <a:solidFill>
                <a:schemeClr val="tx1"/>
              </a:solidFill>
              <a:latin typeface="+mn-lt"/>
            </a:endParaRPr>
          </a:p>
        </p:txBody>
      </p:sp>
    </p:spTree>
    <p:extLst>
      <p:ext uri="{BB962C8B-B14F-4D97-AF65-F5344CB8AC3E}">
        <p14:creationId xmlns:p14="http://schemas.microsoft.com/office/powerpoint/2010/main" val="1624261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0000">
              <a:srgbClr val="DEE5FF"/>
            </a:gs>
            <a:gs pos="68000">
              <a:srgbClr val="F5F8FF"/>
            </a:gs>
            <a:gs pos="6000">
              <a:srgbClr val="B6D6FC"/>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517701"/>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78" r:id="rId3"/>
    <p:sldLayoutId id="2147483681" r:id="rId4"/>
  </p:sldLayoutIdLst>
  <p:txStyles>
    <p:titleStyle>
      <a:lvl1pPr algn="l" defTabSz="685800" rtl="0" eaLnBrk="1" latinLnBrk="0" hangingPunct="1">
        <a:lnSpc>
          <a:spcPct val="90000"/>
        </a:lnSpc>
        <a:spcBef>
          <a:spcPct val="0"/>
        </a:spcBef>
        <a:buNone/>
        <a:defRPr sz="3300" kern="1200">
          <a:solidFill>
            <a:schemeClr val="tx1"/>
          </a:solidFill>
          <a:latin typeface="Calibri"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Calibri"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Calibri"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Calibri"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libri"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8F0C75-7659-6E6E-E76B-FA034AB75242}"/>
              </a:ext>
            </a:extLst>
          </p:cNvPr>
          <p:cNvGrpSpPr/>
          <p:nvPr/>
        </p:nvGrpSpPr>
        <p:grpSpPr>
          <a:xfrm>
            <a:off x="2399467" y="351499"/>
            <a:ext cx="8121186" cy="5605297"/>
            <a:chOff x="2399467" y="369429"/>
            <a:chExt cx="8121186" cy="5605297"/>
          </a:xfrm>
        </p:grpSpPr>
        <p:sp>
          <p:nvSpPr>
            <p:cNvPr id="25315" name="Freeform: Shape 25314">
              <a:extLst>
                <a:ext uri="{FF2B5EF4-FFF2-40B4-BE49-F238E27FC236}">
                  <a16:creationId xmlns:a16="http://schemas.microsoft.com/office/drawing/2014/main" id="{BBE171B2-8646-6D72-36EB-0225E4A1C41C}"/>
                </a:ext>
              </a:extLst>
            </p:cNvPr>
            <p:cNvSpPr/>
            <p:nvPr/>
          </p:nvSpPr>
          <p:spPr>
            <a:xfrm>
              <a:off x="2399467" y="369429"/>
              <a:ext cx="8121186" cy="5605297"/>
            </a:xfrm>
            <a:custGeom>
              <a:avLst/>
              <a:gdLst>
                <a:gd name="connsiteX0" fmla="*/ 7363537 w 7382896"/>
                <a:gd name="connsiteY0" fmla="*/ 3562056 h 5095724"/>
                <a:gd name="connsiteX1" fmla="*/ 6978133 w 7382896"/>
                <a:gd name="connsiteY1" fmla="*/ 3495878 h 5095724"/>
                <a:gd name="connsiteX2" fmla="*/ 5758531 w 7382896"/>
                <a:gd name="connsiteY2" fmla="*/ 3507034 h 5095724"/>
                <a:gd name="connsiteX3" fmla="*/ 5419527 w 7382896"/>
                <a:gd name="connsiteY3" fmla="*/ 3401935 h 5095724"/>
                <a:gd name="connsiteX4" fmla="*/ 5234305 w 7382896"/>
                <a:gd name="connsiteY4" fmla="*/ 3184511 h 5095724"/>
                <a:gd name="connsiteX5" fmla="*/ 4975298 w 7382896"/>
                <a:gd name="connsiteY5" fmla="*/ 2825350 h 5095724"/>
                <a:gd name="connsiteX6" fmla="*/ 4977897 w 7382896"/>
                <a:gd name="connsiteY6" fmla="*/ 2106938 h 5095724"/>
                <a:gd name="connsiteX7" fmla="*/ 4688653 w 7382896"/>
                <a:gd name="connsiteY7" fmla="*/ 1961867 h 5095724"/>
                <a:gd name="connsiteX8" fmla="*/ 4846492 w 7382896"/>
                <a:gd name="connsiteY8" fmla="*/ 1769545 h 5095724"/>
                <a:gd name="connsiteX9" fmla="*/ 4919516 w 7382896"/>
                <a:gd name="connsiteY9" fmla="*/ 1808846 h 5095724"/>
                <a:gd name="connsiteX10" fmla="*/ 5054154 w 7382896"/>
                <a:gd name="connsiteY10" fmla="*/ 1664953 h 5095724"/>
                <a:gd name="connsiteX11" fmla="*/ 4453607 w 7382896"/>
                <a:gd name="connsiteY11" fmla="*/ 1263067 h 5095724"/>
                <a:gd name="connsiteX12" fmla="*/ 4080247 w 7382896"/>
                <a:gd name="connsiteY12" fmla="*/ 875761 h 5095724"/>
                <a:gd name="connsiteX13" fmla="*/ 3917971 w 7382896"/>
                <a:gd name="connsiteY13" fmla="*/ 892623 h 5095724"/>
                <a:gd name="connsiteX14" fmla="*/ 3788912 w 7382896"/>
                <a:gd name="connsiteY14" fmla="*/ 839123 h 5095724"/>
                <a:gd name="connsiteX15" fmla="*/ 3315016 w 7382896"/>
                <a:gd name="connsiteY15" fmla="*/ 564268 h 5095724"/>
                <a:gd name="connsiteX16" fmla="*/ 3092141 w 7382896"/>
                <a:gd name="connsiteY16" fmla="*/ 531053 h 5095724"/>
                <a:gd name="connsiteX17" fmla="*/ 2995536 w 7382896"/>
                <a:gd name="connsiteY17" fmla="*/ 694469 h 5095724"/>
                <a:gd name="connsiteX18" fmla="*/ 3042317 w 7382896"/>
                <a:gd name="connsiteY18" fmla="*/ 843053 h 5095724"/>
                <a:gd name="connsiteX19" fmla="*/ 3677220 w 7382896"/>
                <a:gd name="connsiteY19" fmla="*/ 1200313 h 5095724"/>
                <a:gd name="connsiteX20" fmla="*/ 3572883 w 7382896"/>
                <a:gd name="connsiteY20" fmla="*/ 1413553 h 5095724"/>
                <a:gd name="connsiteX21" fmla="*/ 3460431 w 7382896"/>
                <a:gd name="connsiteY21" fmla="*/ 1443726 h 5095724"/>
                <a:gd name="connsiteX22" fmla="*/ 3056643 w 7382896"/>
                <a:gd name="connsiteY22" fmla="*/ 907709 h 5095724"/>
                <a:gd name="connsiteX23" fmla="*/ 2509471 w 7382896"/>
                <a:gd name="connsiteY23" fmla="*/ 1217681 h 5095724"/>
                <a:gd name="connsiteX24" fmla="*/ 2308908 w 7382896"/>
                <a:gd name="connsiteY24" fmla="*/ 1211596 h 5095724"/>
                <a:gd name="connsiteX25" fmla="*/ 2326910 w 7382896"/>
                <a:gd name="connsiteY25" fmla="*/ 1202341 h 5095724"/>
                <a:gd name="connsiteX26" fmla="*/ 2350707 w 7382896"/>
                <a:gd name="connsiteY26" fmla="*/ 1131662 h 5095724"/>
                <a:gd name="connsiteX27" fmla="*/ 2348969 w 7382896"/>
                <a:gd name="connsiteY27" fmla="*/ 1128429 h 5095724"/>
                <a:gd name="connsiteX28" fmla="*/ 2345673 w 7382896"/>
                <a:gd name="connsiteY28" fmla="*/ 1122471 h 5095724"/>
                <a:gd name="connsiteX29" fmla="*/ 2289258 w 7382896"/>
                <a:gd name="connsiteY29" fmla="*/ 1097116 h 5095724"/>
                <a:gd name="connsiteX30" fmla="*/ 1938971 w 7382896"/>
                <a:gd name="connsiteY30" fmla="*/ 1169632 h 5095724"/>
                <a:gd name="connsiteX31" fmla="*/ 1921348 w 7382896"/>
                <a:gd name="connsiteY31" fmla="*/ 1402650 h 5095724"/>
                <a:gd name="connsiteX32" fmla="*/ 2332362 w 7382896"/>
                <a:gd name="connsiteY32" fmla="*/ 1580139 h 5095724"/>
                <a:gd name="connsiteX33" fmla="*/ 2236138 w 7382896"/>
                <a:gd name="connsiteY33" fmla="*/ 1850429 h 5095724"/>
                <a:gd name="connsiteX34" fmla="*/ 1998302 w 7382896"/>
                <a:gd name="connsiteY34" fmla="*/ 1916100 h 5095724"/>
                <a:gd name="connsiteX35" fmla="*/ 1795458 w 7382896"/>
                <a:gd name="connsiteY35" fmla="*/ 2266387 h 5095724"/>
                <a:gd name="connsiteX36" fmla="*/ 1624435 w 7382896"/>
                <a:gd name="connsiteY36" fmla="*/ 2170163 h 5095724"/>
                <a:gd name="connsiteX37" fmla="*/ 1101730 w 7382896"/>
                <a:gd name="connsiteY37" fmla="*/ 16588 h 5095724"/>
                <a:gd name="connsiteX38" fmla="*/ 794420 w 7382896"/>
                <a:gd name="connsiteY38" fmla="*/ 47396 h 5095724"/>
                <a:gd name="connsiteX39" fmla="*/ 703901 w 7382896"/>
                <a:gd name="connsiteY39" fmla="*/ 308558 h 5095724"/>
                <a:gd name="connsiteX40" fmla="*/ 902435 w 7382896"/>
                <a:gd name="connsiteY40" fmla="*/ 1116512 h 5095724"/>
                <a:gd name="connsiteX41" fmla="*/ 1210759 w 7382896"/>
                <a:gd name="connsiteY41" fmla="*/ 2106520 h 5095724"/>
                <a:gd name="connsiteX42" fmla="*/ 1282008 w 7382896"/>
                <a:gd name="connsiteY42" fmla="*/ 2324958 h 5095724"/>
                <a:gd name="connsiteX43" fmla="*/ 454403 w 7382896"/>
                <a:gd name="connsiteY43" fmla="*/ 2099040 h 5095724"/>
                <a:gd name="connsiteX44" fmla="*/ 99425 w 7382896"/>
                <a:gd name="connsiteY44" fmla="*/ 2059105 h 5095724"/>
                <a:gd name="connsiteX45" fmla="*/ 34388 w 7382896"/>
                <a:gd name="connsiteY45" fmla="*/ 2336875 h 5095724"/>
                <a:gd name="connsiteX46" fmla="*/ 1216337 w 7382896"/>
                <a:gd name="connsiteY46" fmla="*/ 2576359 h 5095724"/>
                <a:gd name="connsiteX47" fmla="*/ 1568906 w 7382896"/>
                <a:gd name="connsiteY47" fmla="*/ 3137984 h 5095724"/>
                <a:gd name="connsiteX48" fmla="*/ 1671216 w 7382896"/>
                <a:gd name="connsiteY48" fmla="*/ 3266410 h 5095724"/>
                <a:gd name="connsiteX49" fmla="*/ 1805093 w 7382896"/>
                <a:gd name="connsiteY49" fmla="*/ 3197696 h 5095724"/>
                <a:gd name="connsiteX50" fmla="*/ 1750959 w 7382896"/>
                <a:gd name="connsiteY50" fmla="*/ 2911052 h 5095724"/>
                <a:gd name="connsiteX51" fmla="*/ 1918686 w 7382896"/>
                <a:gd name="connsiteY51" fmla="*/ 2894697 h 5095724"/>
                <a:gd name="connsiteX52" fmla="*/ 2036209 w 7382896"/>
                <a:gd name="connsiteY52" fmla="*/ 2984710 h 5095724"/>
                <a:gd name="connsiteX53" fmla="*/ 1640662 w 7382896"/>
                <a:gd name="connsiteY53" fmla="*/ 3812695 h 5095724"/>
                <a:gd name="connsiteX54" fmla="*/ 1413603 w 7382896"/>
                <a:gd name="connsiteY54" fmla="*/ 4426933 h 5095724"/>
                <a:gd name="connsiteX55" fmla="*/ 943511 w 7382896"/>
                <a:gd name="connsiteY55" fmla="*/ 4834397 h 5095724"/>
                <a:gd name="connsiteX56" fmla="*/ 991180 w 7382896"/>
                <a:gd name="connsiteY56" fmla="*/ 4912746 h 5095724"/>
                <a:gd name="connsiteX57" fmla="*/ 752838 w 7382896"/>
                <a:gd name="connsiteY57" fmla="*/ 4973853 h 5095724"/>
                <a:gd name="connsiteX58" fmla="*/ 785039 w 7382896"/>
                <a:gd name="connsiteY58" fmla="*/ 5095559 h 5095724"/>
                <a:gd name="connsiteX59" fmla="*/ 6250682 w 7382896"/>
                <a:gd name="connsiteY59" fmla="*/ 4669586 h 5095724"/>
                <a:gd name="connsiteX60" fmla="*/ 6259176 w 7382896"/>
                <a:gd name="connsiteY60" fmla="*/ 4543696 h 5095724"/>
                <a:gd name="connsiteX61" fmla="*/ 5179917 w 7382896"/>
                <a:gd name="connsiteY61" fmla="*/ 4474856 h 5095724"/>
                <a:gd name="connsiteX62" fmla="*/ 4808712 w 7382896"/>
                <a:gd name="connsiteY62" fmla="*/ 3736502 h 5095724"/>
                <a:gd name="connsiteX63" fmla="*/ 5003569 w 7382896"/>
                <a:gd name="connsiteY63" fmla="*/ 3719513 h 5095724"/>
                <a:gd name="connsiteX64" fmla="*/ 5110316 w 7382896"/>
                <a:gd name="connsiteY64" fmla="*/ 3751208 h 5095724"/>
                <a:gd name="connsiteX65" fmla="*/ 5749149 w 7382896"/>
                <a:gd name="connsiteY65" fmla="*/ 3792030 h 5095724"/>
                <a:gd name="connsiteX66" fmla="*/ 7234097 w 7382896"/>
                <a:gd name="connsiteY66" fmla="*/ 3896242 h 5095724"/>
                <a:gd name="connsiteX67" fmla="*/ 7382300 w 7382896"/>
                <a:gd name="connsiteY67" fmla="*/ 3735399 h 5095724"/>
                <a:gd name="connsiteX68" fmla="*/ 7381667 w 7382896"/>
                <a:gd name="connsiteY68" fmla="*/ 3725979 h 5095724"/>
                <a:gd name="connsiteX69" fmla="*/ 7363537 w 7382896"/>
                <a:gd name="connsiteY69" fmla="*/ 3562056 h 5095724"/>
                <a:gd name="connsiteX70" fmla="*/ 2504272 w 7382896"/>
                <a:gd name="connsiteY70" fmla="*/ 1242023 h 5095724"/>
                <a:gd name="connsiteX71" fmla="*/ 2497427 w 7382896"/>
                <a:gd name="connsiteY71" fmla="*/ 1260405 h 5095724"/>
                <a:gd name="connsiteX72" fmla="*/ 2493623 w 7382896"/>
                <a:gd name="connsiteY72" fmla="*/ 1243670 h 509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382896" h="5095724">
                  <a:moveTo>
                    <a:pt x="7363537" y="3562056"/>
                  </a:moveTo>
                  <a:cubicBezTo>
                    <a:pt x="7269848" y="3488017"/>
                    <a:pt x="7097305" y="3500949"/>
                    <a:pt x="6978133" y="3495878"/>
                  </a:cubicBezTo>
                  <a:cubicBezTo>
                    <a:pt x="6571557" y="3478509"/>
                    <a:pt x="6162952" y="3461267"/>
                    <a:pt x="5758531" y="3507034"/>
                  </a:cubicBezTo>
                  <a:cubicBezTo>
                    <a:pt x="5723033" y="3370241"/>
                    <a:pt x="5526274" y="3309134"/>
                    <a:pt x="5419527" y="3401935"/>
                  </a:cubicBezTo>
                  <a:cubicBezTo>
                    <a:pt x="5446277" y="3294047"/>
                    <a:pt x="5344982" y="3175257"/>
                    <a:pt x="5234305" y="3184511"/>
                  </a:cubicBezTo>
                  <a:cubicBezTo>
                    <a:pt x="5203016" y="3033392"/>
                    <a:pt x="5108808" y="2902760"/>
                    <a:pt x="4975298" y="2825350"/>
                  </a:cubicBezTo>
                  <a:cubicBezTo>
                    <a:pt x="5174402" y="2627678"/>
                    <a:pt x="5175569" y="2306043"/>
                    <a:pt x="4977897" y="2106938"/>
                  </a:cubicBezTo>
                  <a:cubicBezTo>
                    <a:pt x="4899878" y="2028349"/>
                    <a:pt x="4798304" y="1977397"/>
                    <a:pt x="4688653" y="1961867"/>
                  </a:cubicBezTo>
                  <a:lnTo>
                    <a:pt x="4846492" y="1769545"/>
                  </a:lnTo>
                  <a:lnTo>
                    <a:pt x="4919516" y="1808846"/>
                  </a:lnTo>
                  <a:lnTo>
                    <a:pt x="5054154" y="1664953"/>
                  </a:lnTo>
                  <a:cubicBezTo>
                    <a:pt x="4921684" y="1450280"/>
                    <a:pt x="4702574" y="1303649"/>
                    <a:pt x="4453607" y="1263067"/>
                  </a:cubicBezTo>
                  <a:cubicBezTo>
                    <a:pt x="4481499" y="1058829"/>
                    <a:pt x="4285500" y="855477"/>
                    <a:pt x="4080247" y="875761"/>
                  </a:cubicBezTo>
                  <a:cubicBezTo>
                    <a:pt x="4025986" y="881213"/>
                    <a:pt x="3972106" y="899596"/>
                    <a:pt x="3917971" y="892623"/>
                  </a:cubicBezTo>
                  <a:cubicBezTo>
                    <a:pt x="3871444" y="886791"/>
                    <a:pt x="3829227" y="862703"/>
                    <a:pt x="3788912" y="839123"/>
                  </a:cubicBezTo>
                  <a:lnTo>
                    <a:pt x="3315016" y="564268"/>
                  </a:lnTo>
                  <a:cubicBezTo>
                    <a:pt x="3246176" y="524333"/>
                    <a:pt x="3157051" y="484779"/>
                    <a:pt x="3092141" y="531053"/>
                  </a:cubicBezTo>
                  <a:cubicBezTo>
                    <a:pt x="3043585" y="565663"/>
                    <a:pt x="3022794" y="639067"/>
                    <a:pt x="2995536" y="694469"/>
                  </a:cubicBezTo>
                  <a:cubicBezTo>
                    <a:pt x="2969636" y="748591"/>
                    <a:pt x="2990085" y="813526"/>
                    <a:pt x="3042317" y="843053"/>
                  </a:cubicBezTo>
                  <a:lnTo>
                    <a:pt x="3677220" y="1200313"/>
                  </a:lnTo>
                  <a:cubicBezTo>
                    <a:pt x="3618446" y="1256906"/>
                    <a:pt x="3581503" y="1332415"/>
                    <a:pt x="3572883" y="1413553"/>
                  </a:cubicBezTo>
                  <a:lnTo>
                    <a:pt x="3460431" y="1443726"/>
                  </a:lnTo>
                  <a:cubicBezTo>
                    <a:pt x="3437103" y="1207539"/>
                    <a:pt x="3284082" y="975535"/>
                    <a:pt x="3056643" y="907709"/>
                  </a:cubicBezTo>
                  <a:cubicBezTo>
                    <a:pt x="2829204" y="839883"/>
                    <a:pt x="2546996" y="983776"/>
                    <a:pt x="2509471" y="1217681"/>
                  </a:cubicBezTo>
                  <a:cubicBezTo>
                    <a:pt x="2447691" y="1182754"/>
                    <a:pt x="2372690" y="1180485"/>
                    <a:pt x="2308908" y="1211596"/>
                  </a:cubicBezTo>
                  <a:lnTo>
                    <a:pt x="2326910" y="1202341"/>
                  </a:lnTo>
                  <a:cubicBezTo>
                    <a:pt x="2353001" y="1189397"/>
                    <a:pt x="2363663" y="1157753"/>
                    <a:pt x="2350707" y="1131662"/>
                  </a:cubicBezTo>
                  <a:cubicBezTo>
                    <a:pt x="2350174" y="1130559"/>
                    <a:pt x="2349591" y="1129482"/>
                    <a:pt x="2348969" y="1128429"/>
                  </a:cubicBezTo>
                  <a:cubicBezTo>
                    <a:pt x="2347829" y="1126528"/>
                    <a:pt x="2346688" y="1124499"/>
                    <a:pt x="2345673" y="1122471"/>
                  </a:cubicBezTo>
                  <a:cubicBezTo>
                    <a:pt x="2334796" y="1102199"/>
                    <a:pt x="2311633" y="1091791"/>
                    <a:pt x="2289258" y="1097116"/>
                  </a:cubicBezTo>
                  <a:cubicBezTo>
                    <a:pt x="2171228" y="1121457"/>
                    <a:pt x="2029236" y="1067703"/>
                    <a:pt x="1938971" y="1169632"/>
                  </a:cubicBezTo>
                  <a:cubicBezTo>
                    <a:pt x="1882047" y="1233782"/>
                    <a:pt x="1878244" y="1328358"/>
                    <a:pt x="1921348" y="1402650"/>
                  </a:cubicBezTo>
                  <a:cubicBezTo>
                    <a:pt x="2006669" y="1549459"/>
                    <a:pt x="2176806" y="1579251"/>
                    <a:pt x="2332362" y="1580139"/>
                  </a:cubicBezTo>
                  <a:cubicBezTo>
                    <a:pt x="2263319" y="1652466"/>
                    <a:pt x="2228328" y="1750756"/>
                    <a:pt x="2236138" y="1850429"/>
                  </a:cubicBezTo>
                  <a:cubicBezTo>
                    <a:pt x="2152337" y="1854739"/>
                    <a:pt x="2061945" y="1861585"/>
                    <a:pt x="1998302" y="1916100"/>
                  </a:cubicBezTo>
                  <a:cubicBezTo>
                    <a:pt x="1894471" y="2004844"/>
                    <a:pt x="1904740" y="2183728"/>
                    <a:pt x="1795458" y="2266387"/>
                  </a:cubicBezTo>
                  <a:cubicBezTo>
                    <a:pt x="1768505" y="2197800"/>
                    <a:pt x="1697053" y="2157599"/>
                    <a:pt x="1624435" y="2170163"/>
                  </a:cubicBezTo>
                  <a:cubicBezTo>
                    <a:pt x="1533535" y="1425723"/>
                    <a:pt x="1356680" y="721980"/>
                    <a:pt x="1101730" y="16588"/>
                  </a:cubicBezTo>
                  <a:cubicBezTo>
                    <a:pt x="1085122" y="-29559"/>
                    <a:pt x="824340" y="32689"/>
                    <a:pt x="794420" y="47396"/>
                  </a:cubicBezTo>
                  <a:cubicBezTo>
                    <a:pt x="651542" y="117630"/>
                    <a:pt x="673729" y="165045"/>
                    <a:pt x="703901" y="308558"/>
                  </a:cubicBezTo>
                  <a:cubicBezTo>
                    <a:pt x="761205" y="579951"/>
                    <a:pt x="827383" y="849265"/>
                    <a:pt x="902435" y="1116512"/>
                  </a:cubicBezTo>
                  <a:cubicBezTo>
                    <a:pt x="995997" y="1449304"/>
                    <a:pt x="1103378" y="1777912"/>
                    <a:pt x="1210759" y="2106520"/>
                  </a:cubicBezTo>
                  <a:lnTo>
                    <a:pt x="1282008" y="2324958"/>
                  </a:lnTo>
                  <a:lnTo>
                    <a:pt x="454403" y="2099040"/>
                  </a:lnTo>
                  <a:cubicBezTo>
                    <a:pt x="350952" y="2070769"/>
                    <a:pt x="199960" y="2021579"/>
                    <a:pt x="99425" y="2059105"/>
                  </a:cubicBezTo>
                  <a:cubicBezTo>
                    <a:pt x="-1110" y="2096631"/>
                    <a:pt x="-31283" y="2251807"/>
                    <a:pt x="34388" y="2336875"/>
                  </a:cubicBezTo>
                  <a:cubicBezTo>
                    <a:pt x="416458" y="2467089"/>
                    <a:pt x="813716" y="2547580"/>
                    <a:pt x="1216337" y="2576359"/>
                  </a:cubicBezTo>
                  <a:cubicBezTo>
                    <a:pt x="1370512" y="2737898"/>
                    <a:pt x="1490431" y="2928928"/>
                    <a:pt x="1568906" y="3137984"/>
                  </a:cubicBezTo>
                  <a:cubicBezTo>
                    <a:pt x="1588937" y="3191231"/>
                    <a:pt x="1610870" y="3251323"/>
                    <a:pt x="1671216" y="3266410"/>
                  </a:cubicBezTo>
                  <a:cubicBezTo>
                    <a:pt x="1726529" y="3278454"/>
                    <a:pt x="1782628" y="3249662"/>
                    <a:pt x="1805093" y="3197696"/>
                  </a:cubicBezTo>
                  <a:cubicBezTo>
                    <a:pt x="1851240" y="3096274"/>
                    <a:pt x="1800149" y="2998782"/>
                    <a:pt x="1750959" y="2911052"/>
                  </a:cubicBezTo>
                  <a:lnTo>
                    <a:pt x="1918686" y="2894697"/>
                  </a:lnTo>
                  <a:lnTo>
                    <a:pt x="2036209" y="2984710"/>
                  </a:lnTo>
                  <a:cubicBezTo>
                    <a:pt x="2093132" y="3294301"/>
                    <a:pt x="1792542" y="3537334"/>
                    <a:pt x="1640662" y="3812695"/>
                  </a:cubicBezTo>
                  <a:cubicBezTo>
                    <a:pt x="1535183" y="4004130"/>
                    <a:pt x="1499812" y="4226117"/>
                    <a:pt x="1413603" y="4426933"/>
                  </a:cubicBezTo>
                  <a:cubicBezTo>
                    <a:pt x="1327395" y="4627750"/>
                    <a:pt x="1161442" y="4821719"/>
                    <a:pt x="943511" y="4834397"/>
                  </a:cubicBezTo>
                  <a:cubicBezTo>
                    <a:pt x="967079" y="4854986"/>
                    <a:pt x="983725" y="4882344"/>
                    <a:pt x="991180" y="4912746"/>
                  </a:cubicBezTo>
                  <a:lnTo>
                    <a:pt x="752838" y="4973853"/>
                  </a:lnTo>
                  <a:lnTo>
                    <a:pt x="785039" y="5095559"/>
                  </a:lnTo>
                  <a:cubicBezTo>
                    <a:pt x="2585081" y="4748328"/>
                    <a:pt x="4418579" y="4605424"/>
                    <a:pt x="6250682" y="4669586"/>
                  </a:cubicBezTo>
                  <a:lnTo>
                    <a:pt x="6259176" y="4543696"/>
                  </a:lnTo>
                  <a:cubicBezTo>
                    <a:pt x="5900484" y="4507602"/>
                    <a:pt x="5540727" y="4484656"/>
                    <a:pt x="5179917" y="4474856"/>
                  </a:cubicBezTo>
                  <a:cubicBezTo>
                    <a:pt x="5201977" y="4192394"/>
                    <a:pt x="4794132" y="4019470"/>
                    <a:pt x="4808712" y="3736502"/>
                  </a:cubicBezTo>
                  <a:cubicBezTo>
                    <a:pt x="4843830" y="3798242"/>
                    <a:pt x="4932827" y="3725219"/>
                    <a:pt x="5003569" y="3719513"/>
                  </a:cubicBezTo>
                  <a:cubicBezTo>
                    <a:pt x="5041603" y="3716344"/>
                    <a:pt x="5076340" y="3735234"/>
                    <a:pt x="5110316" y="3751208"/>
                  </a:cubicBezTo>
                  <a:cubicBezTo>
                    <a:pt x="5310511" y="3844833"/>
                    <a:pt x="5538673" y="3859413"/>
                    <a:pt x="5749149" y="3792030"/>
                  </a:cubicBezTo>
                  <a:cubicBezTo>
                    <a:pt x="6238613" y="3882715"/>
                    <a:pt x="6736773" y="3917680"/>
                    <a:pt x="7234097" y="3896242"/>
                  </a:cubicBezTo>
                  <a:cubicBezTo>
                    <a:pt x="7319419" y="3892768"/>
                    <a:pt x="7385850" y="3820758"/>
                    <a:pt x="7382300" y="3735399"/>
                  </a:cubicBezTo>
                  <a:cubicBezTo>
                    <a:pt x="7382175" y="3732255"/>
                    <a:pt x="7382048" y="3729110"/>
                    <a:pt x="7381667" y="3725979"/>
                  </a:cubicBezTo>
                  <a:cubicBezTo>
                    <a:pt x="7373553" y="3645348"/>
                    <a:pt x="7367468" y="3565225"/>
                    <a:pt x="7363537" y="3562056"/>
                  </a:cubicBezTo>
                  <a:close/>
                  <a:moveTo>
                    <a:pt x="2504272" y="1242023"/>
                  </a:moveTo>
                  <a:cubicBezTo>
                    <a:pt x="2501559" y="1247981"/>
                    <a:pt x="2499265" y="1254117"/>
                    <a:pt x="2497427" y="1260405"/>
                  </a:cubicBezTo>
                  <a:cubicBezTo>
                    <a:pt x="2495994" y="1254827"/>
                    <a:pt x="2494726" y="1249249"/>
                    <a:pt x="2493623" y="1243670"/>
                  </a:cubicBezTo>
                  <a:close/>
                </a:path>
              </a:pathLst>
            </a:custGeom>
            <a:gradFill>
              <a:gsLst>
                <a:gs pos="13000">
                  <a:srgbClr val="BBE39A"/>
                </a:gs>
                <a:gs pos="26000">
                  <a:srgbClr val="E7ECFF"/>
                </a:gs>
                <a:gs pos="0">
                  <a:srgbClr val="8FDA34"/>
                </a:gs>
              </a:gsLst>
              <a:lin ang="16200000" scaled="1"/>
            </a:gradFill>
            <a:ln w="12667" cap="flat">
              <a:noFill/>
              <a:prstDash val="solid"/>
              <a:miter/>
            </a:ln>
            <a:effectLst>
              <a:outerShdw blurRad="266700" dist="38100" dir="16200000" rotWithShape="0">
                <a:prstClr val="black">
                  <a:alpha val="32000"/>
                </a:prstClr>
              </a:outerShdw>
            </a:effectLst>
          </p:spPr>
          <p:txBody>
            <a:bodyPr rtlCol="0" anchor="ctr"/>
            <a:lstStyle/>
            <a:p>
              <a:endParaRPr lang="en-US" dirty="0"/>
            </a:p>
          </p:txBody>
        </p:sp>
        <p:sp>
          <p:nvSpPr>
            <p:cNvPr id="25316" name="Freeform: Shape 25315">
              <a:extLst>
                <a:ext uri="{FF2B5EF4-FFF2-40B4-BE49-F238E27FC236}">
                  <a16:creationId xmlns:a16="http://schemas.microsoft.com/office/drawing/2014/main" id="{4617EB1B-8D0A-AFEB-E76C-32546B1117CC}"/>
                </a:ext>
              </a:extLst>
            </p:cNvPr>
            <p:cNvSpPr/>
            <p:nvPr/>
          </p:nvSpPr>
          <p:spPr>
            <a:xfrm>
              <a:off x="2500514" y="434018"/>
              <a:ext cx="7952283" cy="5467633"/>
            </a:xfrm>
            <a:custGeom>
              <a:avLst/>
              <a:gdLst>
                <a:gd name="connsiteX0" fmla="*/ 2006089 w 7229348"/>
                <a:gd name="connsiteY0" fmla="*/ 4758438 h 4970575"/>
                <a:gd name="connsiteX1" fmla="*/ 2006089 w 7229348"/>
                <a:gd name="connsiteY1" fmla="*/ 4758438 h 4970575"/>
                <a:gd name="connsiteX2" fmla="*/ 2006976 w 7229348"/>
                <a:gd name="connsiteY2" fmla="*/ 4765284 h 4970575"/>
                <a:gd name="connsiteX3" fmla="*/ 1879057 w 7229348"/>
                <a:gd name="connsiteY3" fmla="*/ 4783794 h 4970575"/>
                <a:gd name="connsiteX4" fmla="*/ 1878296 w 7229348"/>
                <a:gd name="connsiteY4" fmla="*/ 4778468 h 4970575"/>
                <a:gd name="connsiteX5" fmla="*/ 2005962 w 7229348"/>
                <a:gd name="connsiteY5" fmla="*/ 4758438 h 4970575"/>
                <a:gd name="connsiteX6" fmla="*/ 2672686 w 7229348"/>
                <a:gd name="connsiteY6" fmla="*/ 4680596 h 4970575"/>
                <a:gd name="connsiteX7" fmla="*/ 2672686 w 7229348"/>
                <a:gd name="connsiteY7" fmla="*/ 4680596 h 4970575"/>
                <a:gd name="connsiteX8" fmla="*/ 2672686 w 7229348"/>
                <a:gd name="connsiteY8" fmla="*/ 4686048 h 4970575"/>
                <a:gd name="connsiteX9" fmla="*/ 2567461 w 7229348"/>
                <a:gd name="connsiteY9" fmla="*/ 4696824 h 4970575"/>
                <a:gd name="connsiteX10" fmla="*/ 2566826 w 7229348"/>
                <a:gd name="connsiteY10" fmla="*/ 4689978 h 4970575"/>
                <a:gd name="connsiteX11" fmla="*/ 2672179 w 7229348"/>
                <a:gd name="connsiteY11" fmla="*/ 4680596 h 4970575"/>
                <a:gd name="connsiteX12" fmla="*/ 3885442 w 7229348"/>
                <a:gd name="connsiteY12" fmla="*/ 4572835 h 4970575"/>
                <a:gd name="connsiteX13" fmla="*/ 4064960 w 7229348"/>
                <a:gd name="connsiteY13" fmla="*/ 4572835 h 4970575"/>
                <a:gd name="connsiteX14" fmla="*/ 3885442 w 7229348"/>
                <a:gd name="connsiteY14" fmla="*/ 4582471 h 4970575"/>
                <a:gd name="connsiteX15" fmla="*/ 3885442 w 7229348"/>
                <a:gd name="connsiteY15" fmla="*/ 4572835 h 4970575"/>
                <a:gd name="connsiteX16" fmla="*/ 4446561 w 7229348"/>
                <a:gd name="connsiteY16" fmla="*/ 4547480 h 4970575"/>
                <a:gd name="connsiteX17" fmla="*/ 4455942 w 7229348"/>
                <a:gd name="connsiteY17" fmla="*/ 4552424 h 4970575"/>
                <a:gd name="connsiteX18" fmla="*/ 4068890 w 7229348"/>
                <a:gd name="connsiteY18" fmla="*/ 4572835 h 4970575"/>
                <a:gd name="connsiteX19" fmla="*/ 4082708 w 7229348"/>
                <a:gd name="connsiteY19" fmla="*/ 4566750 h 4970575"/>
                <a:gd name="connsiteX20" fmla="*/ 4446561 w 7229348"/>
                <a:gd name="connsiteY20" fmla="*/ 4547480 h 4970575"/>
                <a:gd name="connsiteX21" fmla="*/ 1525981 w 7229348"/>
                <a:gd name="connsiteY21" fmla="*/ 4535436 h 4970575"/>
                <a:gd name="connsiteX22" fmla="*/ 1566677 w 7229348"/>
                <a:gd name="connsiteY22" fmla="*/ 4562566 h 4970575"/>
                <a:gd name="connsiteX23" fmla="*/ 1525981 w 7229348"/>
                <a:gd name="connsiteY23" fmla="*/ 4620377 h 4970575"/>
                <a:gd name="connsiteX24" fmla="*/ 1490103 w 7229348"/>
                <a:gd name="connsiteY24" fmla="*/ 4605544 h 4970575"/>
                <a:gd name="connsiteX25" fmla="*/ 1526869 w 7229348"/>
                <a:gd name="connsiteY25" fmla="*/ 4535436 h 4970575"/>
                <a:gd name="connsiteX26" fmla="*/ 1649717 w 7229348"/>
                <a:gd name="connsiteY26" fmla="*/ 4385711 h 4970575"/>
                <a:gd name="connsiteX27" fmla="*/ 1664042 w 7229348"/>
                <a:gd name="connsiteY27" fmla="*/ 4387486 h 4970575"/>
                <a:gd name="connsiteX28" fmla="*/ 1689398 w 7229348"/>
                <a:gd name="connsiteY28" fmla="*/ 4404855 h 4970575"/>
                <a:gd name="connsiteX29" fmla="*/ 1575298 w 7229348"/>
                <a:gd name="connsiteY29" fmla="*/ 4552677 h 4970575"/>
                <a:gd name="connsiteX30" fmla="*/ 1540180 w 7229348"/>
                <a:gd name="connsiteY30" fmla="*/ 4528336 h 4970575"/>
                <a:gd name="connsiteX31" fmla="*/ 1639194 w 7229348"/>
                <a:gd name="connsiteY31" fmla="*/ 4388881 h 4970575"/>
                <a:gd name="connsiteX32" fmla="*/ 1650223 w 7229348"/>
                <a:gd name="connsiteY32" fmla="*/ 4385457 h 4970575"/>
                <a:gd name="connsiteX33" fmla="*/ 2484675 w 7229348"/>
                <a:gd name="connsiteY33" fmla="*/ 4378232 h 4970575"/>
                <a:gd name="connsiteX34" fmla="*/ 2522708 w 7229348"/>
                <a:gd name="connsiteY34" fmla="*/ 4390910 h 4970575"/>
                <a:gd name="connsiteX35" fmla="*/ 2460207 w 7229348"/>
                <a:gd name="connsiteY35" fmla="*/ 4411321 h 4970575"/>
                <a:gd name="connsiteX36" fmla="*/ 3276529 w 7229348"/>
                <a:gd name="connsiteY36" fmla="*/ 4375696 h 4970575"/>
                <a:gd name="connsiteX37" fmla="*/ 3344609 w 7229348"/>
                <a:gd name="connsiteY37" fmla="*/ 4388374 h 4970575"/>
                <a:gd name="connsiteX38" fmla="*/ 3303786 w 7229348"/>
                <a:gd name="connsiteY38" fmla="*/ 4467610 h 4970575"/>
                <a:gd name="connsiteX39" fmla="*/ 3348666 w 7229348"/>
                <a:gd name="connsiteY39" fmla="*/ 4404221 h 4970575"/>
                <a:gd name="connsiteX40" fmla="*/ 3347905 w 7229348"/>
                <a:gd name="connsiteY40" fmla="*/ 4505643 h 4970575"/>
                <a:gd name="connsiteX41" fmla="*/ 3329902 w 7229348"/>
                <a:gd name="connsiteY41" fmla="*/ 4526054 h 4970575"/>
                <a:gd name="connsiteX42" fmla="*/ 3206674 w 7229348"/>
                <a:gd name="connsiteY42" fmla="*/ 4536196 h 4970575"/>
                <a:gd name="connsiteX43" fmla="*/ 3189179 w 7229348"/>
                <a:gd name="connsiteY43" fmla="*/ 4495501 h 4970575"/>
                <a:gd name="connsiteX44" fmla="*/ 3278684 w 7229348"/>
                <a:gd name="connsiteY44" fmla="*/ 4489035 h 4970575"/>
                <a:gd name="connsiteX45" fmla="*/ 3302391 w 7229348"/>
                <a:gd name="connsiteY45" fmla="*/ 4468244 h 4970575"/>
                <a:gd name="connsiteX46" fmla="*/ 3302391 w 7229348"/>
                <a:gd name="connsiteY46" fmla="*/ 4468244 h 4970575"/>
                <a:gd name="connsiteX47" fmla="*/ 3302391 w 7229348"/>
                <a:gd name="connsiteY47" fmla="*/ 4468244 h 4970575"/>
                <a:gd name="connsiteX48" fmla="*/ 3302391 w 7229348"/>
                <a:gd name="connsiteY48" fmla="*/ 4468244 h 4970575"/>
                <a:gd name="connsiteX49" fmla="*/ 3302391 w 7229348"/>
                <a:gd name="connsiteY49" fmla="*/ 4468244 h 4970575"/>
                <a:gd name="connsiteX50" fmla="*/ 3302391 w 7229348"/>
                <a:gd name="connsiteY50" fmla="*/ 4468244 h 4970575"/>
                <a:gd name="connsiteX51" fmla="*/ 3275134 w 7229348"/>
                <a:gd name="connsiteY51" fmla="*/ 4480921 h 4970575"/>
                <a:gd name="connsiteX52" fmla="*/ 3245975 w 7229348"/>
                <a:gd name="connsiteY52" fmla="*/ 4491824 h 4970575"/>
                <a:gd name="connsiteX53" fmla="*/ 3192221 w 7229348"/>
                <a:gd name="connsiteY53" fmla="*/ 4492712 h 4970575"/>
                <a:gd name="connsiteX54" fmla="*/ 3239383 w 7229348"/>
                <a:gd name="connsiteY54" fmla="*/ 4387106 h 4970575"/>
                <a:gd name="connsiteX55" fmla="*/ 3276529 w 7229348"/>
                <a:gd name="connsiteY55" fmla="*/ 4374428 h 4970575"/>
                <a:gd name="connsiteX56" fmla="*/ 2427118 w 7229348"/>
                <a:gd name="connsiteY56" fmla="*/ 4357694 h 4970575"/>
                <a:gd name="connsiteX57" fmla="*/ 2427118 w 7229348"/>
                <a:gd name="connsiteY57" fmla="*/ 4357694 h 4970575"/>
                <a:gd name="connsiteX58" fmla="*/ 2468448 w 7229348"/>
                <a:gd name="connsiteY58" fmla="*/ 4371385 h 4970575"/>
                <a:gd name="connsiteX59" fmla="*/ 2449050 w 7229348"/>
                <a:gd name="connsiteY59" fmla="*/ 4396741 h 4970575"/>
                <a:gd name="connsiteX60" fmla="*/ 2422427 w 7229348"/>
                <a:gd name="connsiteY60" fmla="*/ 4363906 h 4970575"/>
                <a:gd name="connsiteX61" fmla="*/ 2427118 w 7229348"/>
                <a:gd name="connsiteY61" fmla="*/ 4357059 h 4970575"/>
                <a:gd name="connsiteX62" fmla="*/ 3585866 w 7229348"/>
                <a:gd name="connsiteY62" fmla="*/ 4284036 h 4970575"/>
                <a:gd name="connsiteX63" fmla="*/ 3585866 w 7229348"/>
                <a:gd name="connsiteY63" fmla="*/ 4284036 h 4970575"/>
                <a:gd name="connsiteX64" fmla="*/ 3625802 w 7229348"/>
                <a:gd name="connsiteY64" fmla="*/ 4322069 h 4970575"/>
                <a:gd name="connsiteX65" fmla="*/ 3636704 w 7229348"/>
                <a:gd name="connsiteY65" fmla="*/ 4333606 h 4970575"/>
                <a:gd name="connsiteX66" fmla="*/ 3637972 w 7229348"/>
                <a:gd name="connsiteY66" fmla="*/ 4333606 h 4970575"/>
                <a:gd name="connsiteX67" fmla="*/ 3636958 w 7229348"/>
                <a:gd name="connsiteY67" fmla="*/ 4333606 h 4970575"/>
                <a:gd name="connsiteX68" fmla="*/ 3630873 w 7229348"/>
                <a:gd name="connsiteY68" fmla="*/ 4327267 h 4970575"/>
                <a:gd name="connsiteX69" fmla="*/ 3625802 w 7229348"/>
                <a:gd name="connsiteY69" fmla="*/ 4322449 h 4970575"/>
                <a:gd name="connsiteX70" fmla="*/ 3624534 w 7229348"/>
                <a:gd name="connsiteY70" fmla="*/ 4321055 h 4970575"/>
                <a:gd name="connsiteX71" fmla="*/ 3586501 w 7229348"/>
                <a:gd name="connsiteY71" fmla="*/ 4284289 h 4970575"/>
                <a:gd name="connsiteX72" fmla="*/ 1697892 w 7229348"/>
                <a:gd name="connsiteY72" fmla="*/ 4282514 h 4970575"/>
                <a:gd name="connsiteX73" fmla="*/ 1754181 w 7229348"/>
                <a:gd name="connsiteY73" fmla="*/ 4331958 h 4970575"/>
                <a:gd name="connsiteX74" fmla="*/ 1699286 w 7229348"/>
                <a:gd name="connsiteY74" fmla="*/ 4395346 h 4970575"/>
                <a:gd name="connsiteX75" fmla="*/ 1653013 w 7229348"/>
                <a:gd name="connsiteY75" fmla="*/ 4366188 h 4970575"/>
                <a:gd name="connsiteX76" fmla="*/ 1698019 w 7229348"/>
                <a:gd name="connsiteY76" fmla="*/ 4283655 h 4970575"/>
                <a:gd name="connsiteX77" fmla="*/ 1975282 w 7229348"/>
                <a:gd name="connsiteY77" fmla="*/ 4271611 h 4970575"/>
                <a:gd name="connsiteX78" fmla="*/ 2006722 w 7229348"/>
                <a:gd name="connsiteY78" fmla="*/ 4274274 h 4970575"/>
                <a:gd name="connsiteX79" fmla="*/ 2114864 w 7229348"/>
                <a:gd name="connsiteY79" fmla="*/ 4307109 h 4970575"/>
                <a:gd name="connsiteX80" fmla="*/ 1903526 w 7229348"/>
                <a:gd name="connsiteY80" fmla="*/ 4700120 h 4970575"/>
                <a:gd name="connsiteX81" fmla="*/ 1778395 w 7229348"/>
                <a:gd name="connsiteY81" fmla="*/ 4655748 h 4970575"/>
                <a:gd name="connsiteX82" fmla="*/ 1884762 w 7229348"/>
                <a:gd name="connsiteY82" fmla="*/ 4419435 h 4970575"/>
                <a:gd name="connsiteX83" fmla="*/ 1954363 w 7229348"/>
                <a:gd name="connsiteY83" fmla="*/ 4292656 h 4970575"/>
                <a:gd name="connsiteX84" fmla="*/ 1975282 w 7229348"/>
                <a:gd name="connsiteY84" fmla="*/ 4271865 h 4970575"/>
                <a:gd name="connsiteX85" fmla="*/ 4964322 w 7229348"/>
                <a:gd name="connsiteY85" fmla="*/ 4233578 h 4970575"/>
                <a:gd name="connsiteX86" fmla="*/ 4995635 w 7229348"/>
                <a:gd name="connsiteY86" fmla="*/ 4287966 h 4970575"/>
                <a:gd name="connsiteX87" fmla="*/ 4759829 w 7229348"/>
                <a:gd name="connsiteY87" fmla="*/ 4362131 h 4970575"/>
                <a:gd name="connsiteX88" fmla="*/ 4754251 w 7229348"/>
                <a:gd name="connsiteY88" fmla="*/ 4313321 h 4970575"/>
                <a:gd name="connsiteX89" fmla="*/ 4771492 w 7229348"/>
                <a:gd name="connsiteY89" fmla="*/ 4296840 h 4970575"/>
                <a:gd name="connsiteX90" fmla="*/ 4885592 w 7229348"/>
                <a:gd name="connsiteY90" fmla="*/ 4262737 h 4970575"/>
                <a:gd name="connsiteX91" fmla="*/ 4964195 w 7229348"/>
                <a:gd name="connsiteY91" fmla="*/ 4233578 h 4970575"/>
                <a:gd name="connsiteX92" fmla="*/ 1881593 w 7229348"/>
                <a:gd name="connsiteY92" fmla="*/ 4220900 h 4970575"/>
                <a:gd name="connsiteX93" fmla="*/ 1950180 w 7229348"/>
                <a:gd name="connsiteY93" fmla="*/ 4252975 h 4970575"/>
                <a:gd name="connsiteX94" fmla="*/ 1848758 w 7229348"/>
                <a:gd name="connsiteY94" fmla="*/ 4443142 h 4970575"/>
                <a:gd name="connsiteX95" fmla="*/ 1760013 w 7229348"/>
                <a:gd name="connsiteY95" fmla="*/ 4644972 h 4970575"/>
                <a:gd name="connsiteX96" fmla="*/ 1674818 w 7229348"/>
                <a:gd name="connsiteY96" fmla="*/ 4584879 h 4970575"/>
                <a:gd name="connsiteX97" fmla="*/ 1671522 w 7229348"/>
                <a:gd name="connsiteY97" fmla="*/ 4555721 h 4970575"/>
                <a:gd name="connsiteX98" fmla="*/ 1785622 w 7229348"/>
                <a:gd name="connsiteY98" fmla="*/ 4358454 h 4970575"/>
                <a:gd name="connsiteX99" fmla="*/ 1881340 w 7229348"/>
                <a:gd name="connsiteY99" fmla="*/ 4221280 h 4970575"/>
                <a:gd name="connsiteX100" fmla="*/ 4585510 w 7229348"/>
                <a:gd name="connsiteY100" fmla="*/ 4188699 h 4970575"/>
                <a:gd name="connsiteX101" fmla="*/ 4595398 w 7229348"/>
                <a:gd name="connsiteY101" fmla="*/ 4199094 h 4970575"/>
                <a:gd name="connsiteX102" fmla="*/ 4587665 w 7229348"/>
                <a:gd name="connsiteY102" fmla="*/ 4190727 h 4970575"/>
                <a:gd name="connsiteX103" fmla="*/ 4585510 w 7229348"/>
                <a:gd name="connsiteY103" fmla="*/ 4188699 h 4970575"/>
                <a:gd name="connsiteX104" fmla="*/ 2472758 w 7229348"/>
                <a:gd name="connsiteY104" fmla="*/ 4188699 h 4970575"/>
                <a:gd name="connsiteX105" fmla="*/ 2514087 w 7229348"/>
                <a:gd name="connsiteY105" fmla="*/ 4207969 h 4970575"/>
                <a:gd name="connsiteX106" fmla="*/ 2436626 w 7229348"/>
                <a:gd name="connsiteY106" fmla="*/ 4304193 h 4970575"/>
                <a:gd name="connsiteX107" fmla="*/ 2394155 w 7229348"/>
                <a:gd name="connsiteY107" fmla="*/ 4298615 h 4970575"/>
                <a:gd name="connsiteX108" fmla="*/ 2149094 w 7229348"/>
                <a:gd name="connsiteY108" fmla="*/ 4167273 h 4970575"/>
                <a:gd name="connsiteX109" fmla="*/ 2281323 w 7229348"/>
                <a:gd name="connsiteY109" fmla="*/ 4234719 h 4970575"/>
                <a:gd name="connsiteX110" fmla="*/ 2257742 w 7229348"/>
                <a:gd name="connsiteY110" fmla="*/ 4243847 h 4970575"/>
                <a:gd name="connsiteX111" fmla="*/ 2109286 w 7229348"/>
                <a:gd name="connsiteY111" fmla="*/ 4172217 h 4970575"/>
                <a:gd name="connsiteX112" fmla="*/ 2149094 w 7229348"/>
                <a:gd name="connsiteY112" fmla="*/ 4167273 h 4970575"/>
                <a:gd name="connsiteX113" fmla="*/ 3428789 w 7229348"/>
                <a:gd name="connsiteY113" fmla="*/ 4160427 h 4970575"/>
                <a:gd name="connsiteX114" fmla="*/ 3460864 w 7229348"/>
                <a:gd name="connsiteY114" fmla="*/ 4245242 h 4970575"/>
                <a:gd name="connsiteX115" fmla="*/ 3479753 w 7229348"/>
                <a:gd name="connsiteY115" fmla="*/ 4267428 h 4970575"/>
                <a:gd name="connsiteX116" fmla="*/ 3519816 w 7229348"/>
                <a:gd name="connsiteY116" fmla="*/ 4314209 h 4970575"/>
                <a:gd name="connsiteX117" fmla="*/ 3591825 w 7229348"/>
                <a:gd name="connsiteY117" fmla="*/ 4414363 h 4970575"/>
                <a:gd name="connsiteX118" fmla="*/ 3642536 w 7229348"/>
                <a:gd name="connsiteY118" fmla="*/ 4496896 h 4970575"/>
                <a:gd name="connsiteX119" fmla="*/ 3642536 w 7229348"/>
                <a:gd name="connsiteY119" fmla="*/ 4496896 h 4970575"/>
                <a:gd name="connsiteX120" fmla="*/ 3648115 w 7229348"/>
                <a:gd name="connsiteY120" fmla="*/ 4500572 h 4970575"/>
                <a:gd name="connsiteX121" fmla="*/ 3655341 w 7229348"/>
                <a:gd name="connsiteY121" fmla="*/ 4506277 h 4970575"/>
                <a:gd name="connsiteX122" fmla="*/ 3669286 w 7229348"/>
                <a:gd name="connsiteY122" fmla="*/ 4514644 h 4970575"/>
                <a:gd name="connsiteX123" fmla="*/ 3648115 w 7229348"/>
                <a:gd name="connsiteY123" fmla="*/ 4500572 h 4970575"/>
                <a:gd name="connsiteX124" fmla="*/ 3642789 w 7229348"/>
                <a:gd name="connsiteY124" fmla="*/ 4496388 h 4970575"/>
                <a:gd name="connsiteX125" fmla="*/ 3642789 w 7229348"/>
                <a:gd name="connsiteY125" fmla="*/ 4496388 h 4970575"/>
                <a:gd name="connsiteX126" fmla="*/ 3592078 w 7229348"/>
                <a:gd name="connsiteY126" fmla="*/ 4413856 h 4970575"/>
                <a:gd name="connsiteX127" fmla="*/ 3519942 w 7229348"/>
                <a:gd name="connsiteY127" fmla="*/ 4313702 h 4970575"/>
                <a:gd name="connsiteX128" fmla="*/ 3480134 w 7229348"/>
                <a:gd name="connsiteY128" fmla="*/ 4268569 h 4970575"/>
                <a:gd name="connsiteX129" fmla="*/ 3461244 w 7229348"/>
                <a:gd name="connsiteY129" fmla="*/ 4246383 h 4970575"/>
                <a:gd name="connsiteX130" fmla="*/ 3429169 w 7229348"/>
                <a:gd name="connsiteY130" fmla="*/ 4161568 h 4970575"/>
                <a:gd name="connsiteX131" fmla="*/ 4893326 w 7229348"/>
                <a:gd name="connsiteY131" fmla="*/ 4160427 h 4970575"/>
                <a:gd name="connsiteX132" fmla="*/ 4922992 w 7229348"/>
                <a:gd name="connsiteY132" fmla="*/ 4162202 h 4970575"/>
                <a:gd name="connsiteX133" fmla="*/ 4953926 w 7229348"/>
                <a:gd name="connsiteY133" fmla="*/ 4192248 h 4970575"/>
                <a:gd name="connsiteX134" fmla="*/ 4931740 w 7229348"/>
                <a:gd name="connsiteY134" fmla="*/ 4228253 h 4970575"/>
                <a:gd name="connsiteX135" fmla="*/ 4874690 w 7229348"/>
                <a:gd name="connsiteY135" fmla="*/ 4248538 h 4970575"/>
                <a:gd name="connsiteX136" fmla="*/ 4752222 w 7229348"/>
                <a:gd name="connsiteY136" fmla="*/ 4284162 h 4970575"/>
                <a:gd name="connsiteX137" fmla="*/ 4747785 w 7229348"/>
                <a:gd name="connsiteY137" fmla="*/ 4231676 h 4970575"/>
                <a:gd name="connsiteX138" fmla="*/ 4765153 w 7229348"/>
                <a:gd name="connsiteY138" fmla="*/ 4231676 h 4970575"/>
                <a:gd name="connsiteX139" fmla="*/ 4765153 w 7229348"/>
                <a:gd name="connsiteY139" fmla="*/ 4231676 h 4970575"/>
                <a:gd name="connsiteX140" fmla="*/ 4773520 w 7229348"/>
                <a:gd name="connsiteY140" fmla="*/ 4222802 h 4970575"/>
                <a:gd name="connsiteX141" fmla="*/ 4775676 w 7229348"/>
                <a:gd name="connsiteY141" fmla="*/ 4216717 h 4970575"/>
                <a:gd name="connsiteX142" fmla="*/ 4775676 w 7229348"/>
                <a:gd name="connsiteY142" fmla="*/ 4216717 h 4970575"/>
                <a:gd name="connsiteX143" fmla="*/ 4783283 w 7229348"/>
                <a:gd name="connsiteY143" fmla="*/ 4194404 h 4970575"/>
                <a:gd name="connsiteX144" fmla="*/ 4775295 w 7229348"/>
                <a:gd name="connsiteY144" fmla="*/ 4217224 h 4970575"/>
                <a:gd name="connsiteX145" fmla="*/ 4764773 w 7229348"/>
                <a:gd name="connsiteY145" fmla="*/ 4232184 h 4970575"/>
                <a:gd name="connsiteX146" fmla="*/ 4764773 w 7229348"/>
                <a:gd name="connsiteY146" fmla="*/ 4232184 h 4970575"/>
                <a:gd name="connsiteX147" fmla="*/ 4747404 w 7229348"/>
                <a:gd name="connsiteY147" fmla="*/ 4232184 h 4970575"/>
                <a:gd name="connsiteX148" fmla="*/ 4758434 w 7229348"/>
                <a:gd name="connsiteY148" fmla="*/ 4194150 h 4970575"/>
                <a:gd name="connsiteX149" fmla="*/ 4892946 w 7229348"/>
                <a:gd name="connsiteY149" fmla="*/ 4161315 h 4970575"/>
                <a:gd name="connsiteX150" fmla="*/ 2260025 w 7229348"/>
                <a:gd name="connsiteY150" fmla="*/ 4159666 h 4970575"/>
                <a:gd name="connsiteX151" fmla="*/ 2313271 w 7229348"/>
                <a:gd name="connsiteY151" fmla="*/ 4185656 h 4970575"/>
                <a:gd name="connsiteX152" fmla="*/ 2286648 w 7229348"/>
                <a:gd name="connsiteY152" fmla="*/ 4220520 h 4970575"/>
                <a:gd name="connsiteX153" fmla="*/ 2203482 w 7229348"/>
                <a:gd name="connsiteY153" fmla="*/ 4167273 h 4970575"/>
                <a:gd name="connsiteX154" fmla="*/ 2260532 w 7229348"/>
                <a:gd name="connsiteY154" fmla="*/ 4159920 h 4970575"/>
                <a:gd name="connsiteX155" fmla="*/ 2422680 w 7229348"/>
                <a:gd name="connsiteY155" fmla="*/ 4156370 h 4970575"/>
                <a:gd name="connsiteX156" fmla="*/ 2422680 w 7229348"/>
                <a:gd name="connsiteY156" fmla="*/ 4156370 h 4970575"/>
                <a:gd name="connsiteX157" fmla="*/ 2464137 w 7229348"/>
                <a:gd name="connsiteY157" fmla="*/ 4179824 h 4970575"/>
                <a:gd name="connsiteX158" fmla="*/ 2384520 w 7229348"/>
                <a:gd name="connsiteY158" fmla="*/ 4291642 h 4970575"/>
                <a:gd name="connsiteX159" fmla="*/ 2331654 w 7229348"/>
                <a:gd name="connsiteY159" fmla="*/ 4272752 h 4970575"/>
                <a:gd name="connsiteX160" fmla="*/ 2423441 w 7229348"/>
                <a:gd name="connsiteY160" fmla="*/ 4157131 h 4970575"/>
                <a:gd name="connsiteX161" fmla="*/ 1645153 w 7229348"/>
                <a:gd name="connsiteY161" fmla="*/ 4147369 h 4970575"/>
                <a:gd name="connsiteX162" fmla="*/ 1735418 w 7229348"/>
                <a:gd name="connsiteY162" fmla="*/ 4176401 h 4970575"/>
                <a:gd name="connsiteX163" fmla="*/ 1552097 w 7229348"/>
                <a:gd name="connsiteY163" fmla="*/ 4486753 h 4970575"/>
                <a:gd name="connsiteX164" fmla="*/ 1466776 w 7229348"/>
                <a:gd name="connsiteY164" fmla="*/ 4626209 h 4970575"/>
                <a:gd name="connsiteX165" fmla="*/ 1378032 w 7229348"/>
                <a:gd name="connsiteY165" fmla="*/ 4803698 h 4970575"/>
                <a:gd name="connsiteX166" fmla="*/ 1366242 w 7229348"/>
                <a:gd name="connsiteY166" fmla="*/ 4798373 h 4970575"/>
                <a:gd name="connsiteX167" fmla="*/ 1418220 w 7229348"/>
                <a:gd name="connsiteY167" fmla="*/ 4664368 h 4970575"/>
                <a:gd name="connsiteX168" fmla="*/ 1483003 w 7229348"/>
                <a:gd name="connsiteY168" fmla="*/ 4524913 h 4970575"/>
                <a:gd name="connsiteX169" fmla="*/ 1629179 w 7229348"/>
                <a:gd name="connsiteY169" fmla="*/ 4184769 h 4970575"/>
                <a:gd name="connsiteX170" fmla="*/ 1644899 w 7229348"/>
                <a:gd name="connsiteY170" fmla="*/ 4146735 h 4970575"/>
                <a:gd name="connsiteX171" fmla="*/ 2382365 w 7229348"/>
                <a:gd name="connsiteY171" fmla="*/ 4145087 h 4970575"/>
                <a:gd name="connsiteX172" fmla="*/ 2402776 w 7229348"/>
                <a:gd name="connsiteY172" fmla="*/ 4145848 h 4970575"/>
                <a:gd name="connsiteX173" fmla="*/ 2407594 w 7229348"/>
                <a:gd name="connsiteY173" fmla="*/ 4155483 h 4970575"/>
                <a:gd name="connsiteX174" fmla="*/ 2320624 w 7229348"/>
                <a:gd name="connsiteY174" fmla="*/ 4256905 h 4970575"/>
                <a:gd name="connsiteX175" fmla="*/ 2283985 w 7229348"/>
                <a:gd name="connsiteY175" fmla="*/ 4258046 h 4970575"/>
                <a:gd name="connsiteX176" fmla="*/ 2279928 w 7229348"/>
                <a:gd name="connsiteY176" fmla="*/ 4248031 h 4970575"/>
                <a:gd name="connsiteX177" fmla="*/ 2366645 w 7229348"/>
                <a:gd name="connsiteY177" fmla="*/ 4148003 h 4970575"/>
                <a:gd name="connsiteX178" fmla="*/ 2382365 w 7229348"/>
                <a:gd name="connsiteY178" fmla="*/ 4144453 h 4970575"/>
                <a:gd name="connsiteX179" fmla="*/ 1765211 w 7229348"/>
                <a:gd name="connsiteY179" fmla="*/ 4145087 h 4970575"/>
                <a:gd name="connsiteX180" fmla="*/ 1828600 w 7229348"/>
                <a:gd name="connsiteY180" fmla="*/ 4184388 h 4970575"/>
                <a:gd name="connsiteX181" fmla="*/ 1833164 w 7229348"/>
                <a:gd name="connsiteY181" fmla="*/ 4200109 h 4970575"/>
                <a:gd name="connsiteX182" fmla="*/ 1761027 w 7229348"/>
                <a:gd name="connsiteY182" fmla="*/ 4322576 h 4970575"/>
                <a:gd name="connsiteX183" fmla="*/ 1704485 w 7229348"/>
                <a:gd name="connsiteY183" fmla="*/ 4269837 h 4970575"/>
                <a:gd name="connsiteX184" fmla="*/ 1765718 w 7229348"/>
                <a:gd name="connsiteY184" fmla="*/ 4145087 h 4970575"/>
                <a:gd name="connsiteX185" fmla="*/ 2352952 w 7229348"/>
                <a:gd name="connsiteY185" fmla="*/ 4141284 h 4970575"/>
                <a:gd name="connsiteX186" fmla="*/ 2293114 w 7229348"/>
                <a:gd name="connsiteY186" fmla="*/ 4153961 h 4970575"/>
                <a:gd name="connsiteX187" fmla="*/ 4527952 w 7229348"/>
                <a:gd name="connsiteY187" fmla="*/ 4109336 h 4970575"/>
                <a:gd name="connsiteX188" fmla="*/ 4518191 w 7229348"/>
                <a:gd name="connsiteY188" fmla="*/ 4128733 h 4970575"/>
                <a:gd name="connsiteX189" fmla="*/ 4517430 w 7229348"/>
                <a:gd name="connsiteY189" fmla="*/ 4139889 h 4970575"/>
                <a:gd name="connsiteX190" fmla="*/ 4518191 w 7229348"/>
                <a:gd name="connsiteY190" fmla="*/ 4128986 h 4970575"/>
                <a:gd name="connsiteX191" fmla="*/ 4527952 w 7229348"/>
                <a:gd name="connsiteY191" fmla="*/ 4109463 h 4970575"/>
                <a:gd name="connsiteX192" fmla="*/ 4537714 w 7229348"/>
                <a:gd name="connsiteY192" fmla="*/ 4129240 h 4970575"/>
                <a:gd name="connsiteX193" fmla="*/ 4579677 w 7229348"/>
                <a:gd name="connsiteY193" fmla="*/ 4186797 h 4970575"/>
                <a:gd name="connsiteX194" fmla="*/ 4579677 w 7229348"/>
                <a:gd name="connsiteY194" fmla="*/ 4186797 h 4970575"/>
                <a:gd name="connsiteX195" fmla="*/ 4537714 w 7229348"/>
                <a:gd name="connsiteY195" fmla="*/ 4129240 h 4970575"/>
                <a:gd name="connsiteX196" fmla="*/ 4527952 w 7229348"/>
                <a:gd name="connsiteY196" fmla="*/ 4109589 h 4970575"/>
                <a:gd name="connsiteX197" fmla="*/ 4527952 w 7229348"/>
                <a:gd name="connsiteY197" fmla="*/ 4109589 h 4970575"/>
                <a:gd name="connsiteX198" fmla="*/ 4486749 w 7229348"/>
                <a:gd name="connsiteY198" fmla="*/ 4109336 h 4970575"/>
                <a:gd name="connsiteX199" fmla="*/ 4497526 w 7229348"/>
                <a:gd name="connsiteY199" fmla="*/ 4171330 h 4970575"/>
                <a:gd name="connsiteX200" fmla="*/ 4508809 w 7229348"/>
                <a:gd name="connsiteY200" fmla="*/ 4238142 h 4970575"/>
                <a:gd name="connsiteX201" fmla="*/ 4445420 w 7229348"/>
                <a:gd name="connsiteY201" fmla="*/ 4119478 h 4970575"/>
                <a:gd name="connsiteX202" fmla="*/ 4403203 w 7229348"/>
                <a:gd name="connsiteY202" fmla="*/ 4138494 h 4970575"/>
                <a:gd name="connsiteX203" fmla="*/ 4486242 w 7229348"/>
                <a:gd name="connsiteY203" fmla="*/ 4109336 h 4970575"/>
                <a:gd name="connsiteX204" fmla="*/ 1596216 w 7229348"/>
                <a:gd name="connsiteY204" fmla="*/ 4104391 h 4970575"/>
                <a:gd name="connsiteX205" fmla="*/ 1619797 w 7229348"/>
                <a:gd name="connsiteY205" fmla="*/ 4177542 h 4970575"/>
                <a:gd name="connsiteX206" fmla="*/ 1400471 w 7229348"/>
                <a:gd name="connsiteY206" fmla="*/ 4677046 h 4970575"/>
                <a:gd name="connsiteX207" fmla="*/ 1351281 w 7229348"/>
                <a:gd name="connsiteY207" fmla="*/ 4805472 h 4970575"/>
                <a:gd name="connsiteX208" fmla="*/ 1311474 w 7229348"/>
                <a:gd name="connsiteY208" fmla="*/ 4783794 h 4970575"/>
                <a:gd name="connsiteX209" fmla="*/ 1596216 w 7229348"/>
                <a:gd name="connsiteY209" fmla="*/ 4104391 h 4970575"/>
                <a:gd name="connsiteX210" fmla="*/ 4591975 w 7229348"/>
                <a:gd name="connsiteY210" fmla="*/ 4100968 h 4970575"/>
                <a:gd name="connsiteX211" fmla="*/ 4611245 w 7229348"/>
                <a:gd name="connsiteY211" fmla="*/ 4254750 h 4970575"/>
                <a:gd name="connsiteX212" fmla="*/ 4532643 w 7229348"/>
                <a:gd name="connsiteY212" fmla="*/ 4254750 h 4970575"/>
                <a:gd name="connsiteX213" fmla="*/ 4516922 w 7229348"/>
                <a:gd name="connsiteY213" fmla="*/ 4140650 h 4970575"/>
                <a:gd name="connsiteX214" fmla="*/ 4516922 w 7229348"/>
                <a:gd name="connsiteY214" fmla="*/ 4141410 h 4970575"/>
                <a:gd name="connsiteX215" fmla="*/ 4511344 w 7229348"/>
                <a:gd name="connsiteY215" fmla="*/ 4105659 h 4970575"/>
                <a:gd name="connsiteX216" fmla="*/ 4591468 w 7229348"/>
                <a:gd name="connsiteY216" fmla="*/ 4101856 h 4970575"/>
                <a:gd name="connsiteX217" fmla="*/ 4591468 w 7229348"/>
                <a:gd name="connsiteY217" fmla="*/ 4101856 h 4970575"/>
                <a:gd name="connsiteX218" fmla="*/ 1775607 w 7229348"/>
                <a:gd name="connsiteY218" fmla="*/ 4080557 h 4970575"/>
                <a:gd name="connsiteX219" fmla="*/ 1838108 w 7229348"/>
                <a:gd name="connsiteY219" fmla="*/ 4174119 h 4970575"/>
                <a:gd name="connsiteX220" fmla="*/ 1766859 w 7229348"/>
                <a:gd name="connsiteY220" fmla="*/ 4131141 h 4970575"/>
                <a:gd name="connsiteX221" fmla="*/ 1775607 w 7229348"/>
                <a:gd name="connsiteY221" fmla="*/ 4079796 h 4970575"/>
                <a:gd name="connsiteX222" fmla="*/ 4444659 w 7229348"/>
                <a:gd name="connsiteY222" fmla="*/ 4078402 h 4970575"/>
                <a:gd name="connsiteX223" fmla="*/ 4440983 w 7229348"/>
                <a:gd name="connsiteY223" fmla="*/ 4080430 h 4970575"/>
                <a:gd name="connsiteX224" fmla="*/ 4443772 w 7229348"/>
                <a:gd name="connsiteY224" fmla="*/ 4079289 h 4970575"/>
                <a:gd name="connsiteX225" fmla="*/ 4444659 w 7229348"/>
                <a:gd name="connsiteY225" fmla="*/ 4078402 h 4970575"/>
                <a:gd name="connsiteX226" fmla="*/ 1534983 w 7229348"/>
                <a:gd name="connsiteY226" fmla="*/ 4074979 h 4970575"/>
                <a:gd name="connsiteX227" fmla="*/ 1567945 w 7229348"/>
                <a:gd name="connsiteY227" fmla="*/ 4139255 h 4970575"/>
                <a:gd name="connsiteX228" fmla="*/ 1416572 w 7229348"/>
                <a:gd name="connsiteY228" fmla="*/ 4506911 h 4970575"/>
                <a:gd name="connsiteX229" fmla="*/ 1308431 w 7229348"/>
                <a:gd name="connsiteY229" fmla="*/ 4745000 h 4970575"/>
                <a:gd name="connsiteX230" fmla="*/ 1295753 w 7229348"/>
                <a:gd name="connsiteY230" fmla="*/ 4765918 h 4970575"/>
                <a:gd name="connsiteX231" fmla="*/ 1266087 w 7229348"/>
                <a:gd name="connsiteY231" fmla="*/ 4717615 h 4970575"/>
                <a:gd name="connsiteX232" fmla="*/ 1268496 w 7229348"/>
                <a:gd name="connsiteY232" fmla="*/ 4687442 h 4970575"/>
                <a:gd name="connsiteX233" fmla="*/ 1440787 w 7229348"/>
                <a:gd name="connsiteY233" fmla="*/ 4325492 h 4970575"/>
                <a:gd name="connsiteX234" fmla="*/ 1516854 w 7229348"/>
                <a:gd name="connsiteY234" fmla="*/ 4128986 h 4970575"/>
                <a:gd name="connsiteX235" fmla="*/ 1534856 w 7229348"/>
                <a:gd name="connsiteY235" fmla="*/ 4074599 h 4970575"/>
                <a:gd name="connsiteX236" fmla="*/ 1516980 w 7229348"/>
                <a:gd name="connsiteY236" fmla="*/ 4068006 h 4970575"/>
                <a:gd name="connsiteX237" fmla="*/ 1419615 w 7229348"/>
                <a:gd name="connsiteY237" fmla="*/ 4342987 h 4970575"/>
                <a:gd name="connsiteX238" fmla="*/ 1262030 w 7229348"/>
                <a:gd name="connsiteY238" fmla="*/ 4671595 h 4970575"/>
                <a:gd name="connsiteX239" fmla="*/ 1250113 w 7229348"/>
                <a:gd name="connsiteY239" fmla="*/ 4696950 h 4970575"/>
                <a:gd name="connsiteX240" fmla="*/ 1216136 w 7229348"/>
                <a:gd name="connsiteY240" fmla="*/ 4676539 h 4970575"/>
                <a:gd name="connsiteX241" fmla="*/ 1464114 w 7229348"/>
                <a:gd name="connsiteY241" fmla="*/ 4171584 h 4970575"/>
                <a:gd name="connsiteX242" fmla="*/ 1496823 w 7229348"/>
                <a:gd name="connsiteY242" fmla="*/ 4082839 h 4970575"/>
                <a:gd name="connsiteX243" fmla="*/ 1516980 w 7229348"/>
                <a:gd name="connsiteY243" fmla="*/ 4068133 h 4970575"/>
                <a:gd name="connsiteX244" fmla="*/ 4603258 w 7229348"/>
                <a:gd name="connsiteY244" fmla="*/ 4068006 h 4970575"/>
                <a:gd name="connsiteX245" fmla="*/ 4589693 w 7229348"/>
                <a:gd name="connsiteY245" fmla="*/ 4069020 h 4970575"/>
                <a:gd name="connsiteX246" fmla="*/ 4606681 w 7229348"/>
                <a:gd name="connsiteY246" fmla="*/ 4068386 h 4970575"/>
                <a:gd name="connsiteX247" fmla="*/ 4603258 w 7229348"/>
                <a:gd name="connsiteY247" fmla="*/ 4068386 h 4970575"/>
                <a:gd name="connsiteX248" fmla="*/ 2141995 w 7229348"/>
                <a:gd name="connsiteY248" fmla="*/ 4053046 h 4970575"/>
                <a:gd name="connsiteX249" fmla="*/ 2162025 w 7229348"/>
                <a:gd name="connsiteY249" fmla="*/ 4065724 h 4970575"/>
                <a:gd name="connsiteX250" fmla="*/ 2206524 w 7229348"/>
                <a:gd name="connsiteY250" fmla="*/ 4132409 h 4970575"/>
                <a:gd name="connsiteX251" fmla="*/ 2204623 w 7229348"/>
                <a:gd name="connsiteY251" fmla="*/ 4140650 h 4970575"/>
                <a:gd name="connsiteX252" fmla="*/ 2119809 w 7229348"/>
                <a:gd name="connsiteY252" fmla="*/ 4098560 h 4970575"/>
                <a:gd name="connsiteX253" fmla="*/ 2110934 w 7229348"/>
                <a:gd name="connsiteY253" fmla="*/ 4073204 h 4970575"/>
                <a:gd name="connsiteX254" fmla="*/ 2141995 w 7229348"/>
                <a:gd name="connsiteY254" fmla="*/ 4053554 h 4970575"/>
                <a:gd name="connsiteX255" fmla="*/ 4746137 w 7229348"/>
                <a:gd name="connsiteY255" fmla="*/ 4051778 h 4970575"/>
                <a:gd name="connsiteX256" fmla="*/ 4746137 w 7229348"/>
                <a:gd name="connsiteY256" fmla="*/ 4051778 h 4970575"/>
                <a:gd name="connsiteX257" fmla="*/ 4773267 w 7229348"/>
                <a:gd name="connsiteY257" fmla="*/ 4155483 h 4970575"/>
                <a:gd name="connsiteX258" fmla="*/ 2109159 w 7229348"/>
                <a:gd name="connsiteY258" fmla="*/ 4045313 h 4970575"/>
                <a:gd name="connsiteX259" fmla="*/ 2125640 w 7229348"/>
                <a:gd name="connsiteY259" fmla="*/ 4119097 h 4970575"/>
                <a:gd name="connsiteX260" fmla="*/ 2202594 w 7229348"/>
                <a:gd name="connsiteY260" fmla="*/ 4151172 h 4970575"/>
                <a:gd name="connsiteX261" fmla="*/ 2106243 w 7229348"/>
                <a:gd name="connsiteY261" fmla="*/ 4151172 h 4970575"/>
                <a:gd name="connsiteX262" fmla="*/ 2062632 w 7229348"/>
                <a:gd name="connsiteY262" fmla="*/ 4099194 h 4970575"/>
                <a:gd name="connsiteX263" fmla="*/ 2086212 w 7229348"/>
                <a:gd name="connsiteY263" fmla="*/ 4059892 h 4970575"/>
                <a:gd name="connsiteX264" fmla="*/ 2109159 w 7229348"/>
                <a:gd name="connsiteY264" fmla="*/ 4045947 h 4970575"/>
                <a:gd name="connsiteX265" fmla="*/ 2657346 w 7229348"/>
                <a:gd name="connsiteY265" fmla="*/ 4036692 h 4970575"/>
                <a:gd name="connsiteX266" fmla="*/ 2686619 w 7229348"/>
                <a:gd name="connsiteY266" fmla="*/ 4072279 h 4970575"/>
                <a:gd name="connsiteX267" fmla="*/ 2684604 w 7229348"/>
                <a:gd name="connsiteY267" fmla="*/ 4080811 h 4970575"/>
                <a:gd name="connsiteX268" fmla="*/ 2639471 w 7229348"/>
                <a:gd name="connsiteY268" fmla="*/ 4238903 h 4970575"/>
                <a:gd name="connsiteX269" fmla="*/ 2569616 w 7229348"/>
                <a:gd name="connsiteY269" fmla="*/ 4208476 h 4970575"/>
                <a:gd name="connsiteX270" fmla="*/ 2657346 w 7229348"/>
                <a:gd name="connsiteY270" fmla="*/ 4036692 h 4970575"/>
                <a:gd name="connsiteX271" fmla="*/ 1520023 w 7229348"/>
                <a:gd name="connsiteY271" fmla="*/ 4015013 h 4970575"/>
                <a:gd name="connsiteX272" fmla="*/ 1659479 w 7229348"/>
                <a:gd name="connsiteY272" fmla="*/ 4064583 h 4970575"/>
                <a:gd name="connsiteX273" fmla="*/ 1725402 w 7229348"/>
                <a:gd name="connsiteY273" fmla="*/ 4106166 h 4970575"/>
                <a:gd name="connsiteX274" fmla="*/ 1741503 w 7229348"/>
                <a:gd name="connsiteY274" fmla="*/ 4161188 h 4970575"/>
                <a:gd name="connsiteX275" fmla="*/ 1620684 w 7229348"/>
                <a:gd name="connsiteY275" fmla="*/ 4107054 h 4970575"/>
                <a:gd name="connsiteX276" fmla="*/ 1509373 w 7229348"/>
                <a:gd name="connsiteY276" fmla="*/ 4045313 h 4970575"/>
                <a:gd name="connsiteX277" fmla="*/ 4737135 w 7229348"/>
                <a:gd name="connsiteY277" fmla="*/ 4010449 h 4970575"/>
                <a:gd name="connsiteX278" fmla="*/ 4752856 w 7229348"/>
                <a:gd name="connsiteY278" fmla="*/ 4035805 h 4970575"/>
                <a:gd name="connsiteX279" fmla="*/ 4795833 w 7229348"/>
                <a:gd name="connsiteY279" fmla="*/ 4109209 h 4970575"/>
                <a:gd name="connsiteX280" fmla="*/ 4821189 w 7229348"/>
                <a:gd name="connsiteY280" fmla="*/ 4156244 h 4970575"/>
                <a:gd name="connsiteX281" fmla="*/ 4755138 w 7229348"/>
                <a:gd name="connsiteY281" fmla="*/ 4170696 h 4970575"/>
                <a:gd name="connsiteX282" fmla="*/ 4736882 w 7229348"/>
                <a:gd name="connsiteY282" fmla="*/ 4010068 h 4970575"/>
                <a:gd name="connsiteX283" fmla="*/ 4671211 w 7229348"/>
                <a:gd name="connsiteY283" fmla="*/ 3970894 h 4970575"/>
                <a:gd name="connsiteX284" fmla="*/ 4675141 w 7229348"/>
                <a:gd name="connsiteY284" fmla="*/ 3976980 h 4970575"/>
                <a:gd name="connsiteX285" fmla="*/ 4680720 w 7229348"/>
                <a:gd name="connsiteY285" fmla="*/ 3984840 h 4970575"/>
                <a:gd name="connsiteX286" fmla="*/ 4675141 w 7229348"/>
                <a:gd name="connsiteY286" fmla="*/ 3976472 h 4970575"/>
                <a:gd name="connsiteX287" fmla="*/ 4671211 w 7229348"/>
                <a:gd name="connsiteY287" fmla="*/ 3970894 h 4970575"/>
                <a:gd name="connsiteX288" fmla="*/ 4543292 w 7229348"/>
                <a:gd name="connsiteY288" fmla="*/ 3966330 h 4970575"/>
                <a:gd name="connsiteX289" fmla="*/ 4502090 w 7229348"/>
                <a:gd name="connsiteY289" fmla="*/ 3967725 h 4970575"/>
                <a:gd name="connsiteX290" fmla="*/ 4502090 w 7229348"/>
                <a:gd name="connsiteY290" fmla="*/ 3967725 h 4970575"/>
                <a:gd name="connsiteX291" fmla="*/ 4396230 w 7229348"/>
                <a:gd name="connsiteY291" fmla="*/ 4080684 h 4970575"/>
                <a:gd name="connsiteX292" fmla="*/ 4399273 w 7229348"/>
                <a:gd name="connsiteY292" fmla="*/ 4085248 h 4970575"/>
                <a:gd name="connsiteX293" fmla="*/ 4397371 w 7229348"/>
                <a:gd name="connsiteY293" fmla="*/ 4080938 h 4970575"/>
                <a:gd name="connsiteX294" fmla="*/ 4503357 w 7229348"/>
                <a:gd name="connsiteY294" fmla="*/ 3968105 h 4970575"/>
                <a:gd name="connsiteX295" fmla="*/ 4543546 w 7229348"/>
                <a:gd name="connsiteY295" fmla="*/ 3966457 h 4970575"/>
                <a:gd name="connsiteX296" fmla="*/ 1541955 w 7229348"/>
                <a:gd name="connsiteY296" fmla="*/ 3951624 h 4970575"/>
                <a:gd name="connsiteX297" fmla="*/ 1623220 w 7229348"/>
                <a:gd name="connsiteY297" fmla="*/ 3989657 h 4970575"/>
                <a:gd name="connsiteX298" fmla="*/ 1747589 w 7229348"/>
                <a:gd name="connsiteY298" fmla="*/ 4068767 h 4970575"/>
                <a:gd name="connsiteX299" fmla="*/ 1754308 w 7229348"/>
                <a:gd name="connsiteY299" fmla="*/ 4106800 h 4970575"/>
                <a:gd name="connsiteX300" fmla="*/ 1525221 w 7229348"/>
                <a:gd name="connsiteY300" fmla="*/ 4000434 h 4970575"/>
                <a:gd name="connsiteX301" fmla="*/ 2087987 w 7229348"/>
                <a:gd name="connsiteY301" fmla="*/ 3950610 h 4970575"/>
                <a:gd name="connsiteX302" fmla="*/ 2102439 w 7229348"/>
                <a:gd name="connsiteY302" fmla="*/ 3998278 h 4970575"/>
                <a:gd name="connsiteX303" fmla="*/ 2072140 w 7229348"/>
                <a:gd name="connsiteY303" fmla="*/ 4015647 h 4970575"/>
                <a:gd name="connsiteX304" fmla="*/ 2050588 w 7229348"/>
                <a:gd name="connsiteY304" fmla="*/ 4169682 h 4970575"/>
                <a:gd name="connsiteX305" fmla="*/ 2215399 w 7229348"/>
                <a:gd name="connsiteY305" fmla="*/ 4276429 h 4970575"/>
                <a:gd name="connsiteX306" fmla="*/ 2273843 w 7229348"/>
                <a:gd name="connsiteY306" fmla="*/ 4300010 h 4970575"/>
                <a:gd name="connsiteX307" fmla="*/ 1885143 w 7229348"/>
                <a:gd name="connsiteY307" fmla="*/ 4197573 h 4970575"/>
                <a:gd name="connsiteX308" fmla="*/ 1995059 w 7229348"/>
                <a:gd name="connsiteY308" fmla="*/ 4025789 h 4970575"/>
                <a:gd name="connsiteX309" fmla="*/ 2088621 w 7229348"/>
                <a:gd name="connsiteY309" fmla="*/ 3950990 h 4970575"/>
                <a:gd name="connsiteX310" fmla="*/ 4731050 w 7229348"/>
                <a:gd name="connsiteY310" fmla="*/ 3940087 h 4970575"/>
                <a:gd name="connsiteX311" fmla="*/ 4885592 w 7229348"/>
                <a:gd name="connsiteY311" fmla="*/ 4143946 h 4970575"/>
                <a:gd name="connsiteX312" fmla="*/ 4841093 w 7229348"/>
                <a:gd name="connsiteY312" fmla="*/ 4152820 h 4970575"/>
                <a:gd name="connsiteX313" fmla="*/ 4731050 w 7229348"/>
                <a:gd name="connsiteY313" fmla="*/ 3962654 h 4970575"/>
                <a:gd name="connsiteX314" fmla="*/ 4731050 w 7229348"/>
                <a:gd name="connsiteY314" fmla="*/ 3939960 h 4970575"/>
                <a:gd name="connsiteX315" fmla="*/ 1562620 w 7229348"/>
                <a:gd name="connsiteY315" fmla="*/ 3907505 h 4970575"/>
                <a:gd name="connsiteX316" fmla="*/ 1596216 w 7229348"/>
                <a:gd name="connsiteY316" fmla="*/ 3915366 h 4970575"/>
                <a:gd name="connsiteX317" fmla="*/ 1755449 w 7229348"/>
                <a:gd name="connsiteY317" fmla="*/ 4020591 h 4970575"/>
                <a:gd name="connsiteX318" fmla="*/ 1771170 w 7229348"/>
                <a:gd name="connsiteY318" fmla="*/ 4057737 h 4970575"/>
                <a:gd name="connsiteX319" fmla="*/ 1764196 w 7229348"/>
                <a:gd name="connsiteY319" fmla="*/ 4062174 h 4970575"/>
                <a:gd name="connsiteX320" fmla="*/ 1548674 w 7229348"/>
                <a:gd name="connsiteY320" fmla="*/ 3934383 h 4970575"/>
                <a:gd name="connsiteX321" fmla="*/ 1563127 w 7229348"/>
                <a:gd name="connsiteY321" fmla="*/ 3907505 h 4970575"/>
                <a:gd name="connsiteX322" fmla="*/ 1757984 w 7229348"/>
                <a:gd name="connsiteY322" fmla="*/ 3761457 h 4970575"/>
                <a:gd name="connsiteX323" fmla="*/ 1767493 w 7229348"/>
                <a:gd name="connsiteY323" fmla="*/ 3762091 h 4970575"/>
                <a:gd name="connsiteX324" fmla="*/ 1767493 w 7229348"/>
                <a:gd name="connsiteY324" fmla="*/ 4009688 h 4970575"/>
                <a:gd name="connsiteX325" fmla="*/ 1708161 w 7229348"/>
                <a:gd name="connsiteY325" fmla="*/ 3961513 h 4970575"/>
                <a:gd name="connsiteX326" fmla="*/ 1703597 w 7229348"/>
                <a:gd name="connsiteY326" fmla="*/ 3945032 h 4970575"/>
                <a:gd name="connsiteX327" fmla="*/ 1757984 w 7229348"/>
                <a:gd name="connsiteY327" fmla="*/ 3761457 h 4970575"/>
                <a:gd name="connsiteX328" fmla="*/ 2214384 w 7229348"/>
                <a:gd name="connsiteY328" fmla="*/ 3716198 h 4970575"/>
                <a:gd name="connsiteX329" fmla="*/ 2232640 w 7229348"/>
                <a:gd name="connsiteY329" fmla="*/ 3848427 h 4970575"/>
                <a:gd name="connsiteX330" fmla="*/ 2269026 w 7229348"/>
                <a:gd name="connsiteY330" fmla="*/ 3956188 h 4970575"/>
                <a:gd name="connsiteX331" fmla="*/ 2345092 w 7229348"/>
                <a:gd name="connsiteY331" fmla="*/ 4120999 h 4970575"/>
                <a:gd name="connsiteX332" fmla="*/ 2256348 w 7229348"/>
                <a:gd name="connsiteY332" fmla="*/ 4133043 h 4970575"/>
                <a:gd name="connsiteX333" fmla="*/ 2215906 w 7229348"/>
                <a:gd name="connsiteY333" fmla="*/ 4118083 h 4970575"/>
                <a:gd name="connsiteX334" fmla="*/ 2150108 w 7229348"/>
                <a:gd name="connsiteY334" fmla="*/ 4000307 h 4970575"/>
                <a:gd name="connsiteX335" fmla="*/ 2118667 w 7229348"/>
                <a:gd name="connsiteY335" fmla="*/ 3890264 h 4970575"/>
                <a:gd name="connsiteX336" fmla="*/ 2126021 w 7229348"/>
                <a:gd name="connsiteY336" fmla="*/ 3844243 h 4970575"/>
                <a:gd name="connsiteX337" fmla="*/ 2213497 w 7229348"/>
                <a:gd name="connsiteY337" fmla="*/ 3716578 h 4970575"/>
                <a:gd name="connsiteX338" fmla="*/ 3390629 w 7229348"/>
                <a:gd name="connsiteY338" fmla="*/ 3690842 h 4970575"/>
                <a:gd name="connsiteX339" fmla="*/ 3574710 w 7229348"/>
                <a:gd name="connsiteY339" fmla="*/ 3691730 h 4970575"/>
                <a:gd name="connsiteX340" fmla="*/ 3390629 w 7229348"/>
                <a:gd name="connsiteY340" fmla="*/ 3690842 h 4970575"/>
                <a:gd name="connsiteX341" fmla="*/ 5846948 w 7229348"/>
                <a:gd name="connsiteY341" fmla="*/ 3685137 h 4970575"/>
                <a:gd name="connsiteX342" fmla="*/ 5862669 w 7229348"/>
                <a:gd name="connsiteY342" fmla="*/ 3685771 h 4970575"/>
                <a:gd name="connsiteX343" fmla="*/ 6240720 w 7229348"/>
                <a:gd name="connsiteY343" fmla="*/ 3731538 h 4970575"/>
                <a:gd name="connsiteX344" fmla="*/ 6714742 w 7229348"/>
                <a:gd name="connsiteY344" fmla="*/ 3753724 h 4970575"/>
                <a:gd name="connsiteX345" fmla="*/ 7181031 w 7229348"/>
                <a:gd name="connsiteY345" fmla="*/ 3776544 h 4970575"/>
                <a:gd name="connsiteX346" fmla="*/ 7190919 w 7229348"/>
                <a:gd name="connsiteY346" fmla="*/ 3777305 h 4970575"/>
                <a:gd name="connsiteX347" fmla="*/ 7192186 w 7229348"/>
                <a:gd name="connsiteY347" fmla="*/ 3784658 h 4970575"/>
                <a:gd name="connsiteX348" fmla="*/ 7155928 w 7229348"/>
                <a:gd name="connsiteY348" fmla="*/ 3792518 h 4970575"/>
                <a:gd name="connsiteX349" fmla="*/ 6891090 w 7229348"/>
                <a:gd name="connsiteY349" fmla="*/ 3779840 h 4970575"/>
                <a:gd name="connsiteX350" fmla="*/ 6478555 w 7229348"/>
                <a:gd name="connsiteY350" fmla="*/ 3759429 h 4970575"/>
                <a:gd name="connsiteX351" fmla="*/ 6018986 w 7229348"/>
                <a:gd name="connsiteY351" fmla="*/ 3735849 h 4970575"/>
                <a:gd name="connsiteX352" fmla="*/ 5841497 w 7229348"/>
                <a:gd name="connsiteY352" fmla="*/ 3707450 h 4970575"/>
                <a:gd name="connsiteX353" fmla="*/ 5847455 w 7229348"/>
                <a:gd name="connsiteY353" fmla="*/ 3685137 h 4970575"/>
                <a:gd name="connsiteX354" fmla="*/ 1735545 w 7229348"/>
                <a:gd name="connsiteY354" fmla="*/ 3650020 h 4970575"/>
                <a:gd name="connsiteX355" fmla="*/ 1744419 w 7229348"/>
                <a:gd name="connsiteY355" fmla="*/ 3650780 h 4970575"/>
                <a:gd name="connsiteX356" fmla="*/ 1749744 w 7229348"/>
                <a:gd name="connsiteY356" fmla="*/ 3749667 h 4970575"/>
                <a:gd name="connsiteX357" fmla="*/ 1689144 w 7229348"/>
                <a:gd name="connsiteY357" fmla="*/ 3947060 h 4970575"/>
                <a:gd name="connsiteX358" fmla="*/ 1649083 w 7229348"/>
                <a:gd name="connsiteY358" fmla="*/ 3923479 h 4970575"/>
                <a:gd name="connsiteX359" fmla="*/ 1735545 w 7229348"/>
                <a:gd name="connsiteY359" fmla="*/ 3650020 h 4970575"/>
                <a:gd name="connsiteX360" fmla="*/ 5678334 w 7229348"/>
                <a:gd name="connsiteY360" fmla="*/ 3634680 h 4970575"/>
                <a:gd name="connsiteX361" fmla="*/ 5812464 w 7229348"/>
                <a:gd name="connsiteY361" fmla="*/ 3669671 h 4970575"/>
                <a:gd name="connsiteX362" fmla="*/ 5819311 w 7229348"/>
                <a:gd name="connsiteY362" fmla="*/ 3701872 h 4970575"/>
                <a:gd name="connsiteX363" fmla="*/ 5675038 w 7229348"/>
                <a:gd name="connsiteY363" fmla="*/ 3641526 h 4970575"/>
                <a:gd name="connsiteX364" fmla="*/ 5678334 w 7229348"/>
                <a:gd name="connsiteY364" fmla="*/ 3634680 h 4970575"/>
                <a:gd name="connsiteX365" fmla="*/ 1672790 w 7229348"/>
                <a:gd name="connsiteY365" fmla="*/ 3634680 h 4970575"/>
                <a:gd name="connsiteX366" fmla="*/ 1568452 w 7229348"/>
                <a:gd name="connsiteY366" fmla="*/ 3894701 h 4970575"/>
                <a:gd name="connsiteX367" fmla="*/ 1672790 w 7229348"/>
                <a:gd name="connsiteY367" fmla="*/ 3634680 h 4970575"/>
                <a:gd name="connsiteX368" fmla="*/ 1708922 w 7229348"/>
                <a:gd name="connsiteY368" fmla="*/ 3608056 h 4970575"/>
                <a:gd name="connsiteX369" fmla="*/ 1731235 w 7229348"/>
                <a:gd name="connsiteY369" fmla="*/ 3622889 h 4970575"/>
                <a:gd name="connsiteX370" fmla="*/ 1636024 w 7229348"/>
                <a:gd name="connsiteY370" fmla="*/ 3916887 h 4970575"/>
                <a:gd name="connsiteX371" fmla="*/ 1588229 w 7229348"/>
                <a:gd name="connsiteY371" fmla="*/ 3896476 h 4970575"/>
                <a:gd name="connsiteX372" fmla="*/ 1708795 w 7229348"/>
                <a:gd name="connsiteY372" fmla="*/ 3608183 h 4970575"/>
                <a:gd name="connsiteX373" fmla="*/ 3846395 w 7229348"/>
                <a:gd name="connsiteY373" fmla="*/ 3602478 h 4970575"/>
                <a:gd name="connsiteX374" fmla="*/ 3846395 w 7229348"/>
                <a:gd name="connsiteY374" fmla="*/ 3602478 h 4970575"/>
                <a:gd name="connsiteX375" fmla="*/ 3846395 w 7229348"/>
                <a:gd name="connsiteY375" fmla="*/ 3603112 h 4970575"/>
                <a:gd name="connsiteX376" fmla="*/ 3861481 w 7229348"/>
                <a:gd name="connsiteY376" fmla="*/ 3605141 h 4970575"/>
                <a:gd name="connsiteX377" fmla="*/ 3874920 w 7229348"/>
                <a:gd name="connsiteY377" fmla="*/ 3609831 h 4970575"/>
                <a:gd name="connsiteX378" fmla="*/ 3885315 w 7229348"/>
                <a:gd name="connsiteY378" fmla="*/ 3660543 h 4970575"/>
                <a:gd name="connsiteX379" fmla="*/ 3846014 w 7229348"/>
                <a:gd name="connsiteY379" fmla="*/ 3603112 h 4970575"/>
                <a:gd name="connsiteX380" fmla="*/ 3846014 w 7229348"/>
                <a:gd name="connsiteY380" fmla="*/ 3603112 h 4970575"/>
                <a:gd name="connsiteX381" fmla="*/ 3845381 w 7229348"/>
                <a:gd name="connsiteY381" fmla="*/ 3602352 h 4970575"/>
                <a:gd name="connsiteX382" fmla="*/ 3846395 w 7229348"/>
                <a:gd name="connsiteY382" fmla="*/ 3602478 h 4970575"/>
                <a:gd name="connsiteX383" fmla="*/ 3846395 w 7229348"/>
                <a:gd name="connsiteY383" fmla="*/ 3602478 h 4970575"/>
                <a:gd name="connsiteX384" fmla="*/ 3846395 w 7229348"/>
                <a:gd name="connsiteY384" fmla="*/ 3602478 h 4970575"/>
                <a:gd name="connsiteX385" fmla="*/ 2571517 w 7229348"/>
                <a:gd name="connsiteY385" fmla="*/ 3593224 h 4970575"/>
                <a:gd name="connsiteX386" fmla="*/ 2571517 w 7229348"/>
                <a:gd name="connsiteY386" fmla="*/ 3593224 h 4970575"/>
                <a:gd name="connsiteX387" fmla="*/ 2554529 w 7229348"/>
                <a:gd name="connsiteY387" fmla="*/ 3663838 h 4970575"/>
                <a:gd name="connsiteX388" fmla="*/ 2604099 w 7229348"/>
                <a:gd name="connsiteY388" fmla="*/ 3769318 h 4970575"/>
                <a:gd name="connsiteX389" fmla="*/ 2538936 w 7229348"/>
                <a:gd name="connsiteY389" fmla="*/ 3803294 h 4970575"/>
                <a:gd name="connsiteX390" fmla="*/ 2502677 w 7229348"/>
                <a:gd name="connsiteY390" fmla="*/ 3783263 h 4970575"/>
                <a:gd name="connsiteX391" fmla="*/ 2571517 w 7229348"/>
                <a:gd name="connsiteY391" fmla="*/ 3593097 h 4970575"/>
                <a:gd name="connsiteX392" fmla="*/ 3801262 w 7229348"/>
                <a:gd name="connsiteY392" fmla="*/ 3585617 h 4970575"/>
                <a:gd name="connsiteX393" fmla="*/ 3817236 w 7229348"/>
                <a:gd name="connsiteY393" fmla="*/ 3587772 h 4970575"/>
                <a:gd name="connsiteX394" fmla="*/ 3846521 w 7229348"/>
                <a:gd name="connsiteY394" fmla="*/ 3602605 h 4970575"/>
                <a:gd name="connsiteX395" fmla="*/ 3855269 w 7229348"/>
                <a:gd name="connsiteY395" fmla="*/ 3619593 h 4970575"/>
                <a:gd name="connsiteX396" fmla="*/ 3843606 w 7229348"/>
                <a:gd name="connsiteY396" fmla="*/ 3642667 h 4970575"/>
                <a:gd name="connsiteX397" fmla="*/ 3791627 w 7229348"/>
                <a:gd name="connsiteY397" fmla="*/ 3642667 h 4970575"/>
                <a:gd name="connsiteX398" fmla="*/ 3761454 w 7229348"/>
                <a:gd name="connsiteY398" fmla="*/ 3614649 h 4970575"/>
                <a:gd name="connsiteX399" fmla="*/ 3784020 w 7229348"/>
                <a:gd name="connsiteY399" fmla="*/ 3592463 h 4970575"/>
                <a:gd name="connsiteX400" fmla="*/ 3801262 w 7229348"/>
                <a:gd name="connsiteY400" fmla="*/ 3585997 h 4970575"/>
                <a:gd name="connsiteX401" fmla="*/ 3842084 w 7229348"/>
                <a:gd name="connsiteY401" fmla="*/ 3554430 h 4970575"/>
                <a:gd name="connsiteX402" fmla="*/ 3934125 w 7229348"/>
                <a:gd name="connsiteY402" fmla="*/ 3610719 h 4970575"/>
                <a:gd name="connsiteX403" fmla="*/ 3824082 w 7229348"/>
                <a:gd name="connsiteY403" fmla="*/ 3579278 h 4970575"/>
                <a:gd name="connsiteX404" fmla="*/ 3842084 w 7229348"/>
                <a:gd name="connsiteY404" fmla="*/ 3553922 h 4970575"/>
                <a:gd name="connsiteX405" fmla="*/ 4983084 w 7229348"/>
                <a:gd name="connsiteY405" fmla="*/ 3517664 h 4970575"/>
                <a:gd name="connsiteX406" fmla="*/ 5018836 w 7229348"/>
                <a:gd name="connsiteY406" fmla="*/ 3591829 h 4970575"/>
                <a:gd name="connsiteX407" fmla="*/ 4978521 w 7229348"/>
                <a:gd name="connsiteY407" fmla="*/ 3591829 h 4970575"/>
                <a:gd name="connsiteX408" fmla="*/ 4983084 w 7229348"/>
                <a:gd name="connsiteY408" fmla="*/ 3517664 h 4970575"/>
                <a:gd name="connsiteX409" fmla="*/ 2676996 w 7229348"/>
                <a:gd name="connsiteY409" fmla="*/ 3515128 h 4970575"/>
                <a:gd name="connsiteX410" fmla="*/ 2676996 w 7229348"/>
                <a:gd name="connsiteY410" fmla="*/ 3515128 h 4970575"/>
                <a:gd name="connsiteX411" fmla="*/ 2710973 w 7229348"/>
                <a:gd name="connsiteY411" fmla="*/ 3527172 h 4970575"/>
                <a:gd name="connsiteX412" fmla="*/ 2714142 w 7229348"/>
                <a:gd name="connsiteY412" fmla="*/ 3599562 h 4970575"/>
                <a:gd name="connsiteX413" fmla="*/ 2691956 w 7229348"/>
                <a:gd name="connsiteY413" fmla="*/ 3555063 h 4970575"/>
                <a:gd name="connsiteX414" fmla="*/ 2641245 w 7229348"/>
                <a:gd name="connsiteY414" fmla="*/ 3544541 h 4970575"/>
                <a:gd name="connsiteX415" fmla="*/ 2606128 w 7229348"/>
                <a:gd name="connsiteY415" fmla="*/ 3630242 h 4970575"/>
                <a:gd name="connsiteX416" fmla="*/ 2624637 w 7229348"/>
                <a:gd name="connsiteY416" fmla="*/ 3733947 h 4970575"/>
                <a:gd name="connsiteX417" fmla="*/ 2609424 w 7229348"/>
                <a:gd name="connsiteY417" fmla="*/ 3754358 h 4970575"/>
                <a:gd name="connsiteX418" fmla="*/ 2562250 w 7229348"/>
                <a:gd name="connsiteY418" fmla="*/ 3726708 h 4970575"/>
                <a:gd name="connsiteX419" fmla="*/ 2560995 w 7229348"/>
                <a:gd name="connsiteY419" fmla="*/ 3717212 h 4970575"/>
                <a:gd name="connsiteX420" fmla="*/ 2635794 w 7229348"/>
                <a:gd name="connsiteY420" fmla="*/ 3530849 h 4970575"/>
                <a:gd name="connsiteX421" fmla="*/ 2675856 w 7229348"/>
                <a:gd name="connsiteY421" fmla="*/ 3515128 h 4970575"/>
                <a:gd name="connsiteX422" fmla="*/ 4948347 w 7229348"/>
                <a:gd name="connsiteY422" fmla="*/ 3505113 h 4970575"/>
                <a:gd name="connsiteX423" fmla="*/ 4964701 w 7229348"/>
                <a:gd name="connsiteY423" fmla="*/ 3520960 h 4970575"/>
                <a:gd name="connsiteX424" fmla="*/ 4962166 w 7229348"/>
                <a:gd name="connsiteY424" fmla="*/ 3597027 h 4970575"/>
                <a:gd name="connsiteX425" fmla="*/ 4935162 w 7229348"/>
                <a:gd name="connsiteY425" fmla="*/ 3597027 h 4970575"/>
                <a:gd name="connsiteX426" fmla="*/ 4932120 w 7229348"/>
                <a:gd name="connsiteY426" fmla="*/ 3588659 h 4970575"/>
                <a:gd name="connsiteX427" fmla="*/ 4933515 w 7229348"/>
                <a:gd name="connsiteY427" fmla="*/ 3522481 h 4970575"/>
                <a:gd name="connsiteX428" fmla="*/ 4948347 w 7229348"/>
                <a:gd name="connsiteY428" fmla="*/ 3505620 h 4970575"/>
                <a:gd name="connsiteX429" fmla="*/ 5833002 w 7229348"/>
                <a:gd name="connsiteY429" fmla="*/ 3488632 h 4970575"/>
                <a:gd name="connsiteX430" fmla="*/ 5833002 w 7229348"/>
                <a:gd name="connsiteY430" fmla="*/ 3657246 h 4970575"/>
                <a:gd name="connsiteX431" fmla="*/ 5630158 w 7229348"/>
                <a:gd name="connsiteY431" fmla="*/ 3612367 h 4970575"/>
                <a:gd name="connsiteX432" fmla="*/ 5621537 w 7229348"/>
                <a:gd name="connsiteY432" fmla="*/ 3545555 h 4970575"/>
                <a:gd name="connsiteX433" fmla="*/ 2464137 w 7229348"/>
                <a:gd name="connsiteY433" fmla="*/ 3485462 h 4970575"/>
                <a:gd name="connsiteX434" fmla="*/ 2468954 w 7229348"/>
                <a:gd name="connsiteY434" fmla="*/ 3487110 h 4970575"/>
                <a:gd name="connsiteX435" fmla="*/ 2446641 w 7229348"/>
                <a:gd name="connsiteY435" fmla="*/ 3563938 h 4970575"/>
                <a:gd name="connsiteX436" fmla="*/ 2437767 w 7229348"/>
                <a:gd name="connsiteY436" fmla="*/ 3660289 h 4970575"/>
                <a:gd name="connsiteX437" fmla="*/ 2467560 w 7229348"/>
                <a:gd name="connsiteY437" fmla="*/ 3858442 h 4970575"/>
                <a:gd name="connsiteX438" fmla="*/ 2481505 w 7229348"/>
                <a:gd name="connsiteY438" fmla="*/ 3937805 h 4970575"/>
                <a:gd name="connsiteX439" fmla="*/ 2481505 w 7229348"/>
                <a:gd name="connsiteY439" fmla="*/ 4008547 h 4970575"/>
                <a:gd name="connsiteX440" fmla="*/ 2579504 w 7229348"/>
                <a:gd name="connsiteY440" fmla="*/ 4006138 h 4970575"/>
                <a:gd name="connsiteX441" fmla="*/ 2623116 w 7229348"/>
                <a:gd name="connsiteY441" fmla="*/ 4076373 h 4970575"/>
                <a:gd name="connsiteX442" fmla="*/ 2573673 w 7229348"/>
                <a:gd name="connsiteY442" fmla="*/ 4169048 h 4970575"/>
                <a:gd name="connsiteX443" fmla="*/ 2492916 w 7229348"/>
                <a:gd name="connsiteY443" fmla="*/ 4183881 h 4970575"/>
                <a:gd name="connsiteX444" fmla="*/ 2376153 w 7229348"/>
                <a:gd name="connsiteY444" fmla="*/ 4127465 h 4970575"/>
                <a:gd name="connsiteX445" fmla="*/ 2348895 w 7229348"/>
                <a:gd name="connsiteY445" fmla="*/ 4102109 h 4970575"/>
                <a:gd name="connsiteX446" fmla="*/ 2270928 w 7229348"/>
                <a:gd name="connsiteY446" fmla="*/ 3927536 h 4970575"/>
                <a:gd name="connsiteX447" fmla="*/ 2232894 w 7229348"/>
                <a:gd name="connsiteY447" fmla="*/ 3712014 h 4970575"/>
                <a:gd name="connsiteX448" fmla="*/ 2246460 w 7229348"/>
                <a:gd name="connsiteY448" fmla="*/ 3683489 h 4970575"/>
                <a:gd name="connsiteX449" fmla="*/ 2404171 w 7229348"/>
                <a:gd name="connsiteY449" fmla="*/ 3535413 h 4970575"/>
                <a:gd name="connsiteX450" fmla="*/ 2463503 w 7229348"/>
                <a:gd name="connsiteY450" fmla="*/ 3485462 h 4970575"/>
                <a:gd name="connsiteX451" fmla="*/ 3313548 w 7229348"/>
                <a:gd name="connsiteY451" fmla="*/ 3483180 h 4970575"/>
                <a:gd name="connsiteX452" fmla="*/ 3331804 w 7229348"/>
                <a:gd name="connsiteY452" fmla="*/ 3503718 h 4970575"/>
                <a:gd name="connsiteX453" fmla="*/ 3365907 w 7229348"/>
                <a:gd name="connsiteY453" fmla="*/ 3756006 h 4970575"/>
                <a:gd name="connsiteX454" fmla="*/ 3353229 w 7229348"/>
                <a:gd name="connsiteY454" fmla="*/ 3758035 h 4970575"/>
                <a:gd name="connsiteX455" fmla="*/ 3302518 w 7229348"/>
                <a:gd name="connsiteY455" fmla="*/ 3491041 h 4970575"/>
                <a:gd name="connsiteX456" fmla="*/ 3313548 w 7229348"/>
                <a:gd name="connsiteY456" fmla="*/ 3483180 h 4970575"/>
                <a:gd name="connsiteX457" fmla="*/ 5979177 w 7229348"/>
                <a:gd name="connsiteY457" fmla="*/ 3476588 h 4970575"/>
                <a:gd name="connsiteX458" fmla="*/ 5979177 w 7229348"/>
                <a:gd name="connsiteY458" fmla="*/ 3476588 h 4970575"/>
                <a:gd name="connsiteX459" fmla="*/ 6328070 w 7229348"/>
                <a:gd name="connsiteY459" fmla="*/ 3485209 h 4970575"/>
                <a:gd name="connsiteX460" fmla="*/ 6695726 w 7229348"/>
                <a:gd name="connsiteY460" fmla="*/ 3503211 h 4970575"/>
                <a:gd name="connsiteX461" fmla="*/ 7175452 w 7229348"/>
                <a:gd name="connsiteY461" fmla="*/ 3526792 h 4970575"/>
                <a:gd name="connsiteX462" fmla="*/ 7209556 w 7229348"/>
                <a:gd name="connsiteY462" fmla="*/ 3548978 h 4970575"/>
                <a:gd name="connsiteX463" fmla="*/ 7207908 w 7229348"/>
                <a:gd name="connsiteY463" fmla="*/ 3751822 h 4970575"/>
                <a:gd name="connsiteX464" fmla="*/ 7187496 w 7229348"/>
                <a:gd name="connsiteY464" fmla="*/ 3760443 h 4970575"/>
                <a:gd name="connsiteX465" fmla="*/ 6569201 w 7229348"/>
                <a:gd name="connsiteY465" fmla="*/ 3731031 h 4970575"/>
                <a:gd name="connsiteX466" fmla="*/ 6237297 w 7229348"/>
                <a:gd name="connsiteY466" fmla="*/ 3715310 h 4970575"/>
                <a:gd name="connsiteX467" fmla="*/ 5867106 w 7229348"/>
                <a:gd name="connsiteY467" fmla="*/ 3670051 h 4970575"/>
                <a:gd name="connsiteX468" fmla="*/ 5850751 w 7229348"/>
                <a:gd name="connsiteY468" fmla="*/ 3664346 h 4970575"/>
                <a:gd name="connsiteX469" fmla="*/ 5850751 w 7229348"/>
                <a:gd name="connsiteY469" fmla="*/ 3487744 h 4970575"/>
                <a:gd name="connsiteX470" fmla="*/ 5977529 w 7229348"/>
                <a:gd name="connsiteY470" fmla="*/ 3476588 h 4970575"/>
                <a:gd name="connsiteX471" fmla="*/ 5106566 w 7229348"/>
                <a:gd name="connsiteY471" fmla="*/ 3474432 h 4970575"/>
                <a:gd name="connsiteX472" fmla="*/ 5162728 w 7229348"/>
                <a:gd name="connsiteY472" fmla="*/ 3527679 h 4970575"/>
                <a:gd name="connsiteX473" fmla="*/ 5180477 w 7229348"/>
                <a:gd name="connsiteY473" fmla="*/ 3690208 h 4970575"/>
                <a:gd name="connsiteX474" fmla="*/ 5163362 w 7229348"/>
                <a:gd name="connsiteY474" fmla="*/ 3709098 h 4970575"/>
                <a:gd name="connsiteX475" fmla="*/ 5136866 w 7229348"/>
                <a:gd name="connsiteY475" fmla="*/ 3695153 h 4970575"/>
                <a:gd name="connsiteX476" fmla="*/ 5106566 w 7229348"/>
                <a:gd name="connsiteY476" fmla="*/ 3474432 h 4970575"/>
                <a:gd name="connsiteX477" fmla="*/ 4198837 w 7229348"/>
                <a:gd name="connsiteY477" fmla="*/ 3469869 h 4970575"/>
                <a:gd name="connsiteX478" fmla="*/ 4198837 w 7229348"/>
                <a:gd name="connsiteY478" fmla="*/ 3469869 h 4970575"/>
                <a:gd name="connsiteX479" fmla="*/ 4331700 w 7229348"/>
                <a:gd name="connsiteY479" fmla="*/ 3833087 h 4970575"/>
                <a:gd name="connsiteX480" fmla="*/ 4224193 w 7229348"/>
                <a:gd name="connsiteY480" fmla="*/ 3871120 h 4970575"/>
                <a:gd name="connsiteX481" fmla="*/ 4180327 w 7229348"/>
                <a:gd name="connsiteY481" fmla="*/ 3721396 h 4970575"/>
                <a:gd name="connsiteX482" fmla="*/ 4138491 w 7229348"/>
                <a:gd name="connsiteY482" fmla="*/ 3606408 h 4970575"/>
                <a:gd name="connsiteX483" fmla="*/ 4135955 w 7229348"/>
                <a:gd name="connsiteY483" fmla="*/ 3583208 h 4970575"/>
                <a:gd name="connsiteX484" fmla="*/ 4199344 w 7229348"/>
                <a:gd name="connsiteY484" fmla="*/ 3469869 h 4970575"/>
                <a:gd name="connsiteX485" fmla="*/ 5558782 w 7229348"/>
                <a:gd name="connsiteY485" fmla="*/ 3449331 h 4970575"/>
                <a:gd name="connsiteX486" fmla="*/ 5585406 w 7229348"/>
                <a:gd name="connsiteY486" fmla="*/ 3483941 h 4970575"/>
                <a:gd name="connsiteX487" fmla="*/ 5611776 w 7229348"/>
                <a:gd name="connsiteY487" fmla="*/ 3655725 h 4970575"/>
                <a:gd name="connsiteX488" fmla="*/ 5592125 w 7229348"/>
                <a:gd name="connsiteY488" fmla="*/ 3688433 h 4970575"/>
                <a:gd name="connsiteX489" fmla="*/ 5554091 w 7229348"/>
                <a:gd name="connsiteY489" fmla="*/ 3662064 h 4970575"/>
                <a:gd name="connsiteX490" fmla="*/ 5552443 w 7229348"/>
                <a:gd name="connsiteY490" fmla="*/ 3455035 h 4970575"/>
                <a:gd name="connsiteX491" fmla="*/ 5233090 w 7229348"/>
                <a:gd name="connsiteY491" fmla="*/ 3439822 h 4970575"/>
                <a:gd name="connsiteX492" fmla="*/ 5233090 w 7229348"/>
                <a:gd name="connsiteY492" fmla="*/ 3439822 h 4970575"/>
                <a:gd name="connsiteX493" fmla="*/ 5233090 w 7229348"/>
                <a:gd name="connsiteY493" fmla="*/ 3579278 h 4970575"/>
                <a:gd name="connsiteX494" fmla="*/ 5240951 w 7229348"/>
                <a:gd name="connsiteY494" fmla="*/ 3633666 h 4970575"/>
                <a:gd name="connsiteX495" fmla="*/ 5237907 w 7229348"/>
                <a:gd name="connsiteY495" fmla="*/ 3686532 h 4970575"/>
                <a:gd name="connsiteX496" fmla="*/ 5216990 w 7229348"/>
                <a:gd name="connsiteY496" fmla="*/ 3698576 h 4970575"/>
                <a:gd name="connsiteX497" fmla="*/ 5196198 w 7229348"/>
                <a:gd name="connsiteY497" fmla="*/ 3681334 h 4970575"/>
                <a:gd name="connsiteX498" fmla="*/ 5183520 w 7229348"/>
                <a:gd name="connsiteY498" fmla="*/ 3601591 h 4970575"/>
                <a:gd name="connsiteX499" fmla="*/ 5172870 w 7229348"/>
                <a:gd name="connsiteY499" fmla="*/ 3490914 h 4970575"/>
                <a:gd name="connsiteX500" fmla="*/ 5180224 w 7229348"/>
                <a:gd name="connsiteY500" fmla="*/ 3470629 h 4970575"/>
                <a:gd name="connsiteX501" fmla="*/ 5232456 w 7229348"/>
                <a:gd name="connsiteY501" fmla="*/ 3439188 h 4970575"/>
                <a:gd name="connsiteX502" fmla="*/ 5434921 w 7229348"/>
                <a:gd name="connsiteY502" fmla="*/ 3432089 h 4970575"/>
                <a:gd name="connsiteX503" fmla="*/ 5449880 w 7229348"/>
                <a:gd name="connsiteY503" fmla="*/ 3433737 h 4970575"/>
                <a:gd name="connsiteX504" fmla="*/ 5459008 w 7229348"/>
                <a:gd name="connsiteY504" fmla="*/ 3455923 h 4970575"/>
                <a:gd name="connsiteX505" fmla="*/ 5475363 w 7229348"/>
                <a:gd name="connsiteY505" fmla="*/ 3670051 h 4970575"/>
                <a:gd name="connsiteX506" fmla="*/ 5451781 w 7229348"/>
                <a:gd name="connsiteY506" fmla="*/ 3707070 h 4970575"/>
                <a:gd name="connsiteX507" fmla="*/ 5418946 w 7229348"/>
                <a:gd name="connsiteY507" fmla="*/ 3686405 h 4970575"/>
                <a:gd name="connsiteX508" fmla="*/ 5396253 w 7229348"/>
                <a:gd name="connsiteY508" fmla="*/ 3562543 h 4970575"/>
                <a:gd name="connsiteX509" fmla="*/ 5401958 w 7229348"/>
                <a:gd name="connsiteY509" fmla="*/ 3477475 h 4970575"/>
                <a:gd name="connsiteX510" fmla="*/ 5422370 w 7229348"/>
                <a:gd name="connsiteY510" fmla="*/ 3436780 h 4970575"/>
                <a:gd name="connsiteX511" fmla="*/ 5435047 w 7229348"/>
                <a:gd name="connsiteY511" fmla="*/ 3432089 h 4970575"/>
                <a:gd name="connsiteX512" fmla="*/ 5339330 w 7229348"/>
                <a:gd name="connsiteY512" fmla="*/ 3432089 h 4970575"/>
                <a:gd name="connsiteX513" fmla="*/ 5374701 w 7229348"/>
                <a:gd name="connsiteY513" fmla="*/ 3433103 h 4970575"/>
                <a:gd name="connsiteX514" fmla="*/ 5385984 w 7229348"/>
                <a:gd name="connsiteY514" fmla="*/ 3470249 h 4970575"/>
                <a:gd name="connsiteX515" fmla="*/ 5392830 w 7229348"/>
                <a:gd name="connsiteY515" fmla="*/ 3650400 h 4970575"/>
                <a:gd name="connsiteX516" fmla="*/ 5390421 w 7229348"/>
                <a:gd name="connsiteY516" fmla="*/ 3684884 h 4970575"/>
                <a:gd name="connsiteX517" fmla="*/ 5353529 w 7229348"/>
                <a:gd name="connsiteY517" fmla="*/ 3695279 h 4970575"/>
                <a:gd name="connsiteX518" fmla="*/ 5343514 w 7229348"/>
                <a:gd name="connsiteY518" fmla="*/ 3685518 h 4970575"/>
                <a:gd name="connsiteX519" fmla="*/ 5322342 w 7229348"/>
                <a:gd name="connsiteY519" fmla="*/ 3627200 h 4970575"/>
                <a:gd name="connsiteX520" fmla="*/ 5321454 w 7229348"/>
                <a:gd name="connsiteY520" fmla="*/ 3563811 h 4970575"/>
                <a:gd name="connsiteX521" fmla="*/ 5326145 w 7229348"/>
                <a:gd name="connsiteY521" fmla="*/ 3563811 h 4970575"/>
                <a:gd name="connsiteX522" fmla="*/ 5318412 w 7229348"/>
                <a:gd name="connsiteY522" fmla="*/ 3472658 h 4970575"/>
                <a:gd name="connsiteX523" fmla="*/ 5339330 w 7229348"/>
                <a:gd name="connsiteY523" fmla="*/ 3432469 h 4970575"/>
                <a:gd name="connsiteX524" fmla="*/ 5018836 w 7229348"/>
                <a:gd name="connsiteY524" fmla="*/ 3428666 h 4970575"/>
                <a:gd name="connsiteX525" fmla="*/ 5076646 w 7229348"/>
                <a:gd name="connsiteY525" fmla="*/ 3463276 h 4970575"/>
                <a:gd name="connsiteX526" fmla="*/ 5087042 w 7229348"/>
                <a:gd name="connsiteY526" fmla="*/ 3480138 h 4970575"/>
                <a:gd name="connsiteX527" fmla="*/ 5109355 w 7229348"/>
                <a:gd name="connsiteY527" fmla="*/ 3656612 h 4970575"/>
                <a:gd name="connsiteX528" fmla="*/ 5107453 w 7229348"/>
                <a:gd name="connsiteY528" fmla="*/ 3663965 h 4970575"/>
                <a:gd name="connsiteX529" fmla="*/ 5044064 w 7229348"/>
                <a:gd name="connsiteY529" fmla="*/ 3612621 h 4970575"/>
                <a:gd name="connsiteX530" fmla="*/ 5020864 w 7229348"/>
                <a:gd name="connsiteY530" fmla="*/ 3470122 h 4970575"/>
                <a:gd name="connsiteX531" fmla="*/ 5018202 w 7229348"/>
                <a:gd name="connsiteY531" fmla="*/ 3428666 h 4970575"/>
                <a:gd name="connsiteX532" fmla="*/ 5493872 w 7229348"/>
                <a:gd name="connsiteY532" fmla="*/ 3426637 h 4970575"/>
                <a:gd name="connsiteX533" fmla="*/ 5514284 w 7229348"/>
                <a:gd name="connsiteY533" fmla="*/ 3450599 h 4970575"/>
                <a:gd name="connsiteX534" fmla="*/ 5534314 w 7229348"/>
                <a:gd name="connsiteY534" fmla="*/ 3586631 h 4970575"/>
                <a:gd name="connsiteX535" fmla="*/ 5534314 w 7229348"/>
                <a:gd name="connsiteY535" fmla="*/ 3611986 h 4970575"/>
                <a:gd name="connsiteX536" fmla="*/ 5532666 w 7229348"/>
                <a:gd name="connsiteY536" fmla="*/ 3611986 h 4970575"/>
                <a:gd name="connsiteX537" fmla="*/ 5536850 w 7229348"/>
                <a:gd name="connsiteY537" fmla="*/ 3666881 h 4970575"/>
                <a:gd name="connsiteX538" fmla="*/ 5513269 w 7229348"/>
                <a:gd name="connsiteY538" fmla="*/ 3700351 h 4970575"/>
                <a:gd name="connsiteX539" fmla="*/ 5495774 w 7229348"/>
                <a:gd name="connsiteY539" fmla="*/ 3679305 h 4970575"/>
                <a:gd name="connsiteX540" fmla="*/ 5473968 w 7229348"/>
                <a:gd name="connsiteY540" fmla="*/ 3465685 h 4970575"/>
                <a:gd name="connsiteX541" fmla="*/ 5477137 w 7229348"/>
                <a:gd name="connsiteY541" fmla="*/ 3452120 h 4970575"/>
                <a:gd name="connsiteX542" fmla="*/ 5493745 w 7229348"/>
                <a:gd name="connsiteY542" fmla="*/ 3426764 h 4970575"/>
                <a:gd name="connsiteX543" fmla="*/ 3535155 w 7229348"/>
                <a:gd name="connsiteY543" fmla="*/ 3393802 h 4970575"/>
                <a:gd name="connsiteX544" fmla="*/ 3535155 w 7229348"/>
                <a:gd name="connsiteY544" fmla="*/ 3393802 h 4970575"/>
                <a:gd name="connsiteX545" fmla="*/ 3592586 w 7229348"/>
                <a:gd name="connsiteY545" fmla="*/ 3393802 h 4970575"/>
                <a:gd name="connsiteX546" fmla="*/ 3609954 w 7229348"/>
                <a:gd name="connsiteY546" fmla="*/ 3414213 h 4970575"/>
                <a:gd name="connsiteX547" fmla="*/ 3622632 w 7229348"/>
                <a:gd name="connsiteY547" fmla="*/ 3502197 h 4970575"/>
                <a:gd name="connsiteX548" fmla="*/ 3616166 w 7229348"/>
                <a:gd name="connsiteY548" fmla="*/ 3525778 h 4970575"/>
                <a:gd name="connsiteX549" fmla="*/ 3749790 w 7229348"/>
                <a:gd name="connsiteY549" fmla="*/ 3774135 h 4970575"/>
                <a:gd name="connsiteX550" fmla="*/ 3808996 w 7229348"/>
                <a:gd name="connsiteY550" fmla="*/ 3782883 h 4970575"/>
                <a:gd name="connsiteX551" fmla="*/ 3860974 w 7229348"/>
                <a:gd name="connsiteY551" fmla="*/ 3800632 h 4970575"/>
                <a:gd name="connsiteX552" fmla="*/ 3832956 w 7229348"/>
                <a:gd name="connsiteY552" fmla="*/ 3820029 h 4970575"/>
                <a:gd name="connsiteX553" fmla="*/ 3802276 w 7229348"/>
                <a:gd name="connsiteY553" fmla="*/ 3822818 h 4970575"/>
                <a:gd name="connsiteX554" fmla="*/ 3920179 w 7229348"/>
                <a:gd name="connsiteY554" fmla="*/ 3835496 h 4970575"/>
                <a:gd name="connsiteX555" fmla="*/ 3916884 w 7229348"/>
                <a:gd name="connsiteY555" fmla="*/ 3847413 h 4970575"/>
                <a:gd name="connsiteX556" fmla="*/ 3805065 w 7229348"/>
                <a:gd name="connsiteY556" fmla="*/ 3867063 h 4970575"/>
                <a:gd name="connsiteX557" fmla="*/ 3721772 w 7229348"/>
                <a:gd name="connsiteY557" fmla="*/ 3815591 h 4970575"/>
                <a:gd name="connsiteX558" fmla="*/ 3600065 w 7229348"/>
                <a:gd name="connsiteY558" fmla="*/ 3674742 h 4970575"/>
                <a:gd name="connsiteX559" fmla="*/ 3570907 w 7229348"/>
                <a:gd name="connsiteY559" fmla="*/ 3611353 h 4970575"/>
                <a:gd name="connsiteX560" fmla="*/ 3517534 w 7229348"/>
                <a:gd name="connsiteY560" fmla="*/ 3523749 h 4970575"/>
                <a:gd name="connsiteX561" fmla="*/ 3477471 w 7229348"/>
                <a:gd name="connsiteY561" fmla="*/ 3453768 h 4970575"/>
                <a:gd name="connsiteX562" fmla="*/ 3477471 w 7229348"/>
                <a:gd name="connsiteY562" fmla="*/ 3453768 h 4970575"/>
                <a:gd name="connsiteX563" fmla="*/ 3483519 w 7229348"/>
                <a:gd name="connsiteY563" fmla="*/ 3420248 h 4970575"/>
                <a:gd name="connsiteX564" fmla="*/ 3483810 w 7229348"/>
                <a:gd name="connsiteY564" fmla="*/ 3420045 h 4970575"/>
                <a:gd name="connsiteX565" fmla="*/ 3535155 w 7229348"/>
                <a:gd name="connsiteY565" fmla="*/ 3392788 h 4970575"/>
                <a:gd name="connsiteX566" fmla="*/ 4280102 w 7229348"/>
                <a:gd name="connsiteY566" fmla="*/ 3384040 h 4970575"/>
                <a:gd name="connsiteX567" fmla="*/ 4280102 w 7229348"/>
                <a:gd name="connsiteY567" fmla="*/ 3384674 h 4970575"/>
                <a:gd name="connsiteX568" fmla="*/ 4443391 w 7229348"/>
                <a:gd name="connsiteY568" fmla="*/ 3814577 h 4970575"/>
                <a:gd name="connsiteX569" fmla="*/ 4354647 w 7229348"/>
                <a:gd name="connsiteY569" fmla="*/ 3828143 h 4970575"/>
                <a:gd name="connsiteX570" fmla="*/ 4323967 w 7229348"/>
                <a:gd name="connsiteY570" fmla="*/ 3707070 h 4970575"/>
                <a:gd name="connsiteX571" fmla="*/ 4225460 w 7229348"/>
                <a:gd name="connsiteY571" fmla="*/ 3474306 h 4970575"/>
                <a:gd name="connsiteX572" fmla="*/ 4230659 w 7229348"/>
                <a:gd name="connsiteY572" fmla="*/ 3436273 h 4970575"/>
                <a:gd name="connsiteX573" fmla="*/ 4279975 w 7229348"/>
                <a:gd name="connsiteY573" fmla="*/ 3383786 h 4970575"/>
                <a:gd name="connsiteX574" fmla="*/ 4996396 w 7229348"/>
                <a:gd name="connsiteY574" fmla="*/ 3365150 h 4970575"/>
                <a:gd name="connsiteX575" fmla="*/ 5007299 w 7229348"/>
                <a:gd name="connsiteY575" fmla="*/ 3493576 h 4970575"/>
                <a:gd name="connsiteX576" fmla="*/ 4921471 w 7229348"/>
                <a:gd name="connsiteY576" fmla="*/ 3410790 h 4970575"/>
                <a:gd name="connsiteX577" fmla="*/ 5278350 w 7229348"/>
                <a:gd name="connsiteY577" fmla="*/ 3359445 h 4970575"/>
                <a:gd name="connsiteX578" fmla="*/ 5300536 w 7229348"/>
                <a:gd name="connsiteY578" fmla="*/ 3614522 h 4970575"/>
                <a:gd name="connsiteX579" fmla="*/ 5290520 w 7229348"/>
                <a:gd name="connsiteY579" fmla="*/ 3639878 h 4970575"/>
                <a:gd name="connsiteX580" fmla="*/ 5260854 w 7229348"/>
                <a:gd name="connsiteY580" fmla="*/ 3636455 h 4970575"/>
                <a:gd name="connsiteX581" fmla="*/ 5251346 w 7229348"/>
                <a:gd name="connsiteY581" fmla="*/ 3599562 h 4970575"/>
                <a:gd name="connsiteX582" fmla="*/ 5245388 w 7229348"/>
                <a:gd name="connsiteY582" fmla="*/ 3435512 h 4970575"/>
                <a:gd name="connsiteX583" fmla="*/ 5249572 w 7229348"/>
                <a:gd name="connsiteY583" fmla="*/ 3422834 h 4970575"/>
                <a:gd name="connsiteX584" fmla="*/ 5278350 w 7229348"/>
                <a:gd name="connsiteY584" fmla="*/ 3358811 h 4970575"/>
                <a:gd name="connsiteX585" fmla="*/ 3636324 w 7229348"/>
                <a:gd name="connsiteY585" fmla="*/ 3352599 h 4970575"/>
                <a:gd name="connsiteX586" fmla="*/ 3687035 w 7229348"/>
                <a:gd name="connsiteY586" fmla="*/ 3428666 h 4970575"/>
                <a:gd name="connsiteX587" fmla="*/ 3741423 w 7229348"/>
                <a:gd name="connsiteY587" fmla="*/ 3519185 h 4970575"/>
                <a:gd name="connsiteX588" fmla="*/ 3777428 w 7229348"/>
                <a:gd name="connsiteY588" fmla="*/ 3530722 h 4970575"/>
                <a:gd name="connsiteX589" fmla="*/ 3867947 w 7229348"/>
                <a:gd name="connsiteY589" fmla="*/ 3518932 h 4970575"/>
                <a:gd name="connsiteX590" fmla="*/ 3871116 w 7229348"/>
                <a:gd name="connsiteY590" fmla="*/ 3532624 h 4970575"/>
                <a:gd name="connsiteX591" fmla="*/ 3833083 w 7229348"/>
                <a:gd name="connsiteY591" fmla="*/ 3543526 h 4970575"/>
                <a:gd name="connsiteX592" fmla="*/ 3789725 w 7229348"/>
                <a:gd name="connsiteY592" fmla="*/ 3567741 h 4970575"/>
                <a:gd name="connsiteX593" fmla="*/ 3754456 w 7229348"/>
                <a:gd name="connsiteY593" fmla="*/ 3592691 h 4970575"/>
                <a:gd name="connsiteX594" fmla="*/ 3748903 w 7229348"/>
                <a:gd name="connsiteY594" fmla="*/ 3591195 h 4970575"/>
                <a:gd name="connsiteX595" fmla="*/ 3638986 w 7229348"/>
                <a:gd name="connsiteY595" fmla="*/ 3521340 h 4970575"/>
                <a:gd name="connsiteX596" fmla="*/ 3625421 w 7229348"/>
                <a:gd name="connsiteY596" fmla="*/ 3469361 h 4970575"/>
                <a:gd name="connsiteX597" fmla="*/ 3635310 w 7229348"/>
                <a:gd name="connsiteY597" fmla="*/ 3352599 h 4970575"/>
                <a:gd name="connsiteX598" fmla="*/ 3636324 w 7229348"/>
                <a:gd name="connsiteY598" fmla="*/ 3351839 h 4970575"/>
                <a:gd name="connsiteX599" fmla="*/ 3636324 w 7229348"/>
                <a:gd name="connsiteY599" fmla="*/ 3352599 h 4970575"/>
                <a:gd name="connsiteX600" fmla="*/ 3636324 w 7229348"/>
                <a:gd name="connsiteY600" fmla="*/ 3351839 h 4970575"/>
                <a:gd name="connsiteX601" fmla="*/ 2760923 w 7229348"/>
                <a:gd name="connsiteY601" fmla="*/ 3344992 h 4970575"/>
                <a:gd name="connsiteX602" fmla="*/ 2834455 w 7229348"/>
                <a:gd name="connsiteY602" fmla="*/ 3355388 h 4970575"/>
                <a:gd name="connsiteX603" fmla="*/ 2743682 w 7229348"/>
                <a:gd name="connsiteY603" fmla="*/ 3512973 h 4970575"/>
                <a:gd name="connsiteX604" fmla="*/ 2604226 w 7229348"/>
                <a:gd name="connsiteY604" fmla="*/ 3518805 h 4970575"/>
                <a:gd name="connsiteX605" fmla="*/ 2487590 w 7229348"/>
                <a:gd name="connsiteY605" fmla="*/ 3666628 h 4970575"/>
                <a:gd name="connsiteX606" fmla="*/ 2487590 w 7229348"/>
                <a:gd name="connsiteY606" fmla="*/ 3579151 h 4970575"/>
                <a:gd name="connsiteX607" fmla="*/ 2535132 w 7229348"/>
                <a:gd name="connsiteY607" fmla="*/ 3363629 h 4970575"/>
                <a:gd name="connsiteX608" fmla="*/ 2760923 w 7229348"/>
                <a:gd name="connsiteY608" fmla="*/ 3345246 h 4970575"/>
                <a:gd name="connsiteX609" fmla="*/ 5431624 w 7229348"/>
                <a:gd name="connsiteY609" fmla="*/ 3342203 h 4970575"/>
                <a:gd name="connsiteX610" fmla="*/ 5455205 w 7229348"/>
                <a:gd name="connsiteY610" fmla="*/ 3350064 h 4970575"/>
                <a:gd name="connsiteX611" fmla="*/ 5536850 w 7229348"/>
                <a:gd name="connsiteY611" fmla="*/ 3385688 h 4970575"/>
                <a:gd name="connsiteX612" fmla="*/ 5596815 w 7229348"/>
                <a:gd name="connsiteY612" fmla="*/ 3441217 h 4970575"/>
                <a:gd name="connsiteX613" fmla="*/ 5619001 w 7229348"/>
                <a:gd name="connsiteY613" fmla="*/ 3520326 h 4970575"/>
                <a:gd name="connsiteX614" fmla="*/ 5532540 w 7229348"/>
                <a:gd name="connsiteY614" fmla="*/ 3445527 h 4970575"/>
                <a:gd name="connsiteX615" fmla="*/ 5466868 w 7229348"/>
                <a:gd name="connsiteY615" fmla="*/ 3422454 h 4970575"/>
                <a:gd name="connsiteX616" fmla="*/ 5425665 w 7229348"/>
                <a:gd name="connsiteY616" fmla="*/ 3400648 h 4970575"/>
                <a:gd name="connsiteX617" fmla="*/ 5411974 w 7229348"/>
                <a:gd name="connsiteY617" fmla="*/ 3355261 h 4970575"/>
                <a:gd name="connsiteX618" fmla="*/ 5431624 w 7229348"/>
                <a:gd name="connsiteY618" fmla="*/ 3342584 h 4970575"/>
                <a:gd name="connsiteX619" fmla="*/ 3003957 w 7229348"/>
                <a:gd name="connsiteY619" fmla="*/ 3319891 h 4970575"/>
                <a:gd name="connsiteX620" fmla="*/ 2995082 w 7229348"/>
                <a:gd name="connsiteY620" fmla="*/ 3324708 h 4970575"/>
                <a:gd name="connsiteX621" fmla="*/ 2992927 w 7229348"/>
                <a:gd name="connsiteY621" fmla="*/ 3327244 h 4970575"/>
                <a:gd name="connsiteX622" fmla="*/ 3003957 w 7229348"/>
                <a:gd name="connsiteY622" fmla="*/ 3319891 h 4970575"/>
                <a:gd name="connsiteX623" fmla="*/ 4822203 w 7229348"/>
                <a:gd name="connsiteY623" fmla="*/ 3302522 h 4970575"/>
                <a:gd name="connsiteX624" fmla="*/ 4971040 w 7229348"/>
                <a:gd name="connsiteY624" fmla="*/ 3358558 h 4970575"/>
                <a:gd name="connsiteX625" fmla="*/ 4894974 w 7229348"/>
                <a:gd name="connsiteY625" fmla="*/ 3408255 h 4970575"/>
                <a:gd name="connsiteX626" fmla="*/ 4822203 w 7229348"/>
                <a:gd name="connsiteY626" fmla="*/ 3302522 h 4970575"/>
                <a:gd name="connsiteX627" fmla="*/ 4822203 w 7229348"/>
                <a:gd name="connsiteY627" fmla="*/ 3302522 h 4970575"/>
                <a:gd name="connsiteX628" fmla="*/ 4822203 w 7229348"/>
                <a:gd name="connsiteY628" fmla="*/ 3302522 h 4970575"/>
                <a:gd name="connsiteX629" fmla="*/ 4822203 w 7229348"/>
                <a:gd name="connsiteY629" fmla="*/ 3302522 h 4970575"/>
                <a:gd name="connsiteX630" fmla="*/ 4822203 w 7229348"/>
                <a:gd name="connsiteY630" fmla="*/ 3302522 h 4970575"/>
                <a:gd name="connsiteX631" fmla="*/ 5254135 w 7229348"/>
                <a:gd name="connsiteY631" fmla="*/ 3284773 h 4970575"/>
                <a:gd name="connsiteX632" fmla="*/ 5245261 w 7229348"/>
                <a:gd name="connsiteY632" fmla="*/ 3397732 h 4970575"/>
                <a:gd name="connsiteX633" fmla="*/ 5159813 w 7229348"/>
                <a:gd name="connsiteY633" fmla="*/ 3459473 h 4970575"/>
                <a:gd name="connsiteX634" fmla="*/ 5012497 w 7229348"/>
                <a:gd name="connsiteY634" fmla="*/ 3370728 h 4970575"/>
                <a:gd name="connsiteX635" fmla="*/ 5254135 w 7229348"/>
                <a:gd name="connsiteY635" fmla="*/ 3285407 h 4970575"/>
                <a:gd name="connsiteX636" fmla="*/ 3654073 w 7229348"/>
                <a:gd name="connsiteY636" fmla="*/ 3207946 h 4970575"/>
                <a:gd name="connsiteX637" fmla="*/ 3687162 w 7229348"/>
                <a:gd name="connsiteY637" fmla="*/ 3232541 h 4970575"/>
                <a:gd name="connsiteX638" fmla="*/ 3690458 w 7229348"/>
                <a:gd name="connsiteY638" fmla="*/ 3238499 h 4970575"/>
                <a:gd name="connsiteX639" fmla="*/ 3727604 w 7229348"/>
                <a:gd name="connsiteY639" fmla="*/ 3244077 h 4970575"/>
                <a:gd name="connsiteX640" fmla="*/ 3647227 w 7229348"/>
                <a:gd name="connsiteY640" fmla="*/ 3333583 h 4970575"/>
                <a:gd name="connsiteX641" fmla="*/ 3638352 w 7229348"/>
                <a:gd name="connsiteY641" fmla="*/ 3236598 h 4970575"/>
                <a:gd name="connsiteX642" fmla="*/ 3654073 w 7229348"/>
                <a:gd name="connsiteY642" fmla="*/ 3207946 h 4970575"/>
                <a:gd name="connsiteX643" fmla="*/ 5162728 w 7229348"/>
                <a:gd name="connsiteY643" fmla="*/ 3191718 h 4970575"/>
                <a:gd name="connsiteX644" fmla="*/ 5241331 w 7229348"/>
                <a:gd name="connsiteY644" fmla="*/ 3266390 h 4970575"/>
                <a:gd name="connsiteX645" fmla="*/ 5023146 w 7229348"/>
                <a:gd name="connsiteY645" fmla="*/ 3341316 h 4970575"/>
                <a:gd name="connsiteX646" fmla="*/ 4978647 w 7229348"/>
                <a:gd name="connsiteY646" fmla="*/ 3340429 h 4970575"/>
                <a:gd name="connsiteX647" fmla="*/ 4965970 w 7229348"/>
                <a:gd name="connsiteY647" fmla="*/ 3264362 h 4970575"/>
                <a:gd name="connsiteX648" fmla="*/ 5004003 w 7229348"/>
                <a:gd name="connsiteY648" fmla="*/ 3233048 h 4970575"/>
                <a:gd name="connsiteX649" fmla="*/ 5163109 w 7229348"/>
                <a:gd name="connsiteY649" fmla="*/ 3190958 h 4970575"/>
                <a:gd name="connsiteX650" fmla="*/ 3599179 w 7229348"/>
                <a:gd name="connsiteY650" fmla="*/ 3179040 h 4970575"/>
                <a:gd name="connsiteX651" fmla="*/ 3599179 w 7229348"/>
                <a:gd name="connsiteY651" fmla="*/ 3179040 h 4970575"/>
                <a:gd name="connsiteX652" fmla="*/ 3603362 w 7229348"/>
                <a:gd name="connsiteY652" fmla="*/ 3183351 h 4970575"/>
                <a:gd name="connsiteX653" fmla="*/ 3599179 w 7229348"/>
                <a:gd name="connsiteY653" fmla="*/ 3178914 h 4970575"/>
                <a:gd name="connsiteX654" fmla="*/ 5008567 w 7229348"/>
                <a:gd name="connsiteY654" fmla="*/ 3179040 h 4970575"/>
                <a:gd name="connsiteX655" fmla="*/ 5053066 w 7229348"/>
                <a:gd name="connsiteY655" fmla="*/ 3194000 h 4970575"/>
                <a:gd name="connsiteX656" fmla="*/ 4950629 w 7229348"/>
                <a:gd name="connsiteY656" fmla="*/ 3331047 h 4970575"/>
                <a:gd name="connsiteX657" fmla="*/ 4928823 w 7229348"/>
                <a:gd name="connsiteY657" fmla="*/ 3267658 h 4970575"/>
                <a:gd name="connsiteX658" fmla="*/ 4967617 w 7229348"/>
                <a:gd name="connsiteY658" fmla="*/ 3200466 h 4970575"/>
                <a:gd name="connsiteX659" fmla="*/ 5008567 w 7229348"/>
                <a:gd name="connsiteY659" fmla="*/ 3178533 h 4970575"/>
                <a:gd name="connsiteX660" fmla="*/ 3727224 w 7229348"/>
                <a:gd name="connsiteY660" fmla="*/ 3148487 h 4970575"/>
                <a:gd name="connsiteX661" fmla="*/ 3727224 w 7229348"/>
                <a:gd name="connsiteY661" fmla="*/ 3148487 h 4970575"/>
                <a:gd name="connsiteX662" fmla="*/ 3742057 w 7229348"/>
                <a:gd name="connsiteY662" fmla="*/ 3169405 h 4970575"/>
                <a:gd name="connsiteX663" fmla="*/ 3742057 w 7229348"/>
                <a:gd name="connsiteY663" fmla="*/ 3169405 h 4970575"/>
                <a:gd name="connsiteX664" fmla="*/ 3727731 w 7229348"/>
                <a:gd name="connsiteY664" fmla="*/ 3149121 h 4970575"/>
                <a:gd name="connsiteX665" fmla="*/ 3727731 w 7229348"/>
                <a:gd name="connsiteY665" fmla="*/ 3149121 h 4970575"/>
                <a:gd name="connsiteX666" fmla="*/ 3554426 w 7229348"/>
                <a:gd name="connsiteY666" fmla="*/ 3140246 h 4970575"/>
                <a:gd name="connsiteX667" fmla="*/ 3568498 w 7229348"/>
                <a:gd name="connsiteY667" fmla="*/ 3147473 h 4970575"/>
                <a:gd name="connsiteX668" fmla="*/ 3566216 w 7229348"/>
                <a:gd name="connsiteY668" fmla="*/ 3145317 h 4970575"/>
                <a:gd name="connsiteX669" fmla="*/ 3554426 w 7229348"/>
                <a:gd name="connsiteY669" fmla="*/ 3140246 h 4970575"/>
                <a:gd name="connsiteX670" fmla="*/ 3156597 w 7229348"/>
                <a:gd name="connsiteY670" fmla="*/ 3140246 h 4970575"/>
                <a:gd name="connsiteX671" fmla="*/ 3157484 w 7229348"/>
                <a:gd name="connsiteY671" fmla="*/ 3140246 h 4970575"/>
                <a:gd name="connsiteX672" fmla="*/ 3193236 w 7229348"/>
                <a:gd name="connsiteY672" fmla="*/ 3427271 h 4970575"/>
                <a:gd name="connsiteX673" fmla="*/ 3193236 w 7229348"/>
                <a:gd name="connsiteY673" fmla="*/ 3447049 h 4970575"/>
                <a:gd name="connsiteX674" fmla="*/ 3129086 w 7229348"/>
                <a:gd name="connsiteY674" fmla="*/ 3403057 h 4970575"/>
                <a:gd name="connsiteX675" fmla="*/ 3091053 w 7229348"/>
                <a:gd name="connsiteY675" fmla="*/ 3379096 h 4970575"/>
                <a:gd name="connsiteX676" fmla="*/ 3093589 w 7229348"/>
                <a:gd name="connsiteY676" fmla="*/ 3380744 h 4970575"/>
                <a:gd name="connsiteX677" fmla="*/ 3129847 w 7229348"/>
                <a:gd name="connsiteY677" fmla="*/ 3404324 h 4970575"/>
                <a:gd name="connsiteX678" fmla="*/ 3173585 w 7229348"/>
                <a:gd name="connsiteY678" fmla="*/ 3434498 h 4970575"/>
                <a:gd name="connsiteX679" fmla="*/ 3193363 w 7229348"/>
                <a:gd name="connsiteY679" fmla="*/ 3447175 h 4970575"/>
                <a:gd name="connsiteX680" fmla="*/ 3193363 w 7229348"/>
                <a:gd name="connsiteY680" fmla="*/ 3447175 h 4970575"/>
                <a:gd name="connsiteX681" fmla="*/ 3193997 w 7229348"/>
                <a:gd name="connsiteY681" fmla="*/ 3447175 h 4970575"/>
                <a:gd name="connsiteX682" fmla="*/ 3193236 w 7229348"/>
                <a:gd name="connsiteY682" fmla="*/ 3447175 h 4970575"/>
                <a:gd name="connsiteX683" fmla="*/ 3261189 w 7229348"/>
                <a:gd name="connsiteY683" fmla="*/ 3474306 h 4970575"/>
                <a:gd name="connsiteX684" fmla="*/ 3300489 w 7229348"/>
                <a:gd name="connsiteY684" fmla="*/ 3517030 h 4970575"/>
                <a:gd name="connsiteX685" fmla="*/ 3327747 w 7229348"/>
                <a:gd name="connsiteY685" fmla="*/ 3672586 h 4970575"/>
                <a:gd name="connsiteX686" fmla="*/ 3373894 w 7229348"/>
                <a:gd name="connsiteY686" fmla="*/ 3903829 h 4970575"/>
                <a:gd name="connsiteX687" fmla="*/ 3377951 w 7229348"/>
                <a:gd name="connsiteY687" fmla="*/ 3948328 h 4970575"/>
                <a:gd name="connsiteX688" fmla="*/ 3381121 w 7229348"/>
                <a:gd name="connsiteY688" fmla="*/ 4296713 h 4970575"/>
                <a:gd name="connsiteX689" fmla="*/ 3382769 w 7229348"/>
                <a:gd name="connsiteY689" fmla="*/ 4360989 h 4970575"/>
                <a:gd name="connsiteX690" fmla="*/ 3351962 w 7229348"/>
                <a:gd name="connsiteY690" fmla="*/ 4383810 h 4970575"/>
                <a:gd name="connsiteX691" fmla="*/ 3323056 w 7229348"/>
                <a:gd name="connsiteY691" fmla="*/ 4374682 h 4970575"/>
                <a:gd name="connsiteX692" fmla="*/ 3225437 w 7229348"/>
                <a:gd name="connsiteY692" fmla="*/ 4368976 h 4970575"/>
                <a:gd name="connsiteX693" fmla="*/ 3238115 w 7229348"/>
                <a:gd name="connsiteY693" fmla="*/ 4275795 h 4970575"/>
                <a:gd name="connsiteX694" fmla="*/ 3224803 w 7229348"/>
                <a:gd name="connsiteY694" fmla="*/ 4067626 h 4970575"/>
                <a:gd name="connsiteX695" fmla="*/ 3212126 w 7229348"/>
                <a:gd name="connsiteY695" fmla="*/ 3857428 h 4970575"/>
                <a:gd name="connsiteX696" fmla="*/ 3199448 w 7229348"/>
                <a:gd name="connsiteY696" fmla="*/ 3829410 h 4970575"/>
                <a:gd name="connsiteX697" fmla="*/ 3089024 w 7229348"/>
                <a:gd name="connsiteY697" fmla="*/ 3580419 h 4970575"/>
                <a:gd name="connsiteX698" fmla="*/ 3113112 w 7229348"/>
                <a:gd name="connsiteY698" fmla="*/ 3562670 h 4970575"/>
                <a:gd name="connsiteX699" fmla="*/ 3111337 w 7229348"/>
                <a:gd name="connsiteY699" fmla="*/ 3559247 h 4970575"/>
                <a:gd name="connsiteX700" fmla="*/ 3091433 w 7229348"/>
                <a:gd name="connsiteY700" fmla="*/ 3569770 h 4970575"/>
                <a:gd name="connsiteX701" fmla="*/ 2836229 w 7229348"/>
                <a:gd name="connsiteY701" fmla="*/ 3753978 h 4970575"/>
                <a:gd name="connsiteX702" fmla="*/ 2791731 w 7229348"/>
                <a:gd name="connsiteY702" fmla="*/ 3799871 h 4970575"/>
                <a:gd name="connsiteX703" fmla="*/ 2741020 w 7229348"/>
                <a:gd name="connsiteY703" fmla="*/ 3840694 h 4970575"/>
                <a:gd name="connsiteX704" fmla="*/ 2691449 w 7229348"/>
                <a:gd name="connsiteY704" fmla="*/ 3806717 h 4970575"/>
                <a:gd name="connsiteX705" fmla="*/ 2682955 w 7229348"/>
                <a:gd name="connsiteY705" fmla="*/ 3775276 h 4970575"/>
                <a:gd name="connsiteX706" fmla="*/ 2680166 w 7229348"/>
                <a:gd name="connsiteY706" fmla="*/ 3814070 h 4970575"/>
                <a:gd name="connsiteX707" fmla="*/ 2624257 w 7229348"/>
                <a:gd name="connsiteY707" fmla="*/ 3679305 h 4970575"/>
                <a:gd name="connsiteX708" fmla="*/ 2614242 w 7229348"/>
                <a:gd name="connsiteY708" fmla="*/ 3624918 h 4970575"/>
                <a:gd name="connsiteX709" fmla="*/ 2636428 w 7229348"/>
                <a:gd name="connsiteY709" fmla="*/ 3560515 h 4970575"/>
                <a:gd name="connsiteX710" fmla="*/ 2652528 w 7229348"/>
                <a:gd name="connsiteY710" fmla="*/ 3647865 h 4970575"/>
                <a:gd name="connsiteX711" fmla="*/ 2700197 w 7229348"/>
                <a:gd name="connsiteY711" fmla="*/ 3685898 h 4970575"/>
                <a:gd name="connsiteX712" fmla="*/ 2759276 w 7229348"/>
                <a:gd name="connsiteY712" fmla="*/ 3659275 h 4970575"/>
                <a:gd name="connsiteX713" fmla="*/ 2853598 w 7229348"/>
                <a:gd name="connsiteY713" fmla="*/ 3561909 h 4970575"/>
                <a:gd name="connsiteX714" fmla="*/ 2853598 w 7229348"/>
                <a:gd name="connsiteY714" fmla="*/ 3561909 h 4970575"/>
                <a:gd name="connsiteX715" fmla="*/ 2859684 w 7229348"/>
                <a:gd name="connsiteY715" fmla="*/ 3542132 h 4970575"/>
                <a:gd name="connsiteX716" fmla="*/ 2961106 w 7229348"/>
                <a:gd name="connsiteY716" fmla="*/ 3362741 h 4970575"/>
                <a:gd name="connsiteX717" fmla="*/ 3010042 w 7229348"/>
                <a:gd name="connsiteY717" fmla="*/ 3308354 h 4970575"/>
                <a:gd name="connsiteX718" fmla="*/ 3014986 w 7229348"/>
                <a:gd name="connsiteY718" fmla="*/ 3296690 h 4970575"/>
                <a:gd name="connsiteX719" fmla="*/ 3009662 w 7229348"/>
                <a:gd name="connsiteY719" fmla="*/ 3308227 h 4970575"/>
                <a:gd name="connsiteX720" fmla="*/ 2960725 w 7229348"/>
                <a:gd name="connsiteY720" fmla="*/ 3362741 h 4970575"/>
                <a:gd name="connsiteX721" fmla="*/ 2859303 w 7229348"/>
                <a:gd name="connsiteY721" fmla="*/ 3542005 h 4970575"/>
                <a:gd name="connsiteX722" fmla="*/ 2852457 w 7229348"/>
                <a:gd name="connsiteY722" fmla="*/ 3562290 h 4970575"/>
                <a:gd name="connsiteX723" fmla="*/ 2758134 w 7229348"/>
                <a:gd name="connsiteY723" fmla="*/ 3660035 h 4970575"/>
                <a:gd name="connsiteX724" fmla="*/ 2698295 w 7229348"/>
                <a:gd name="connsiteY724" fmla="*/ 3681080 h 4970575"/>
                <a:gd name="connsiteX725" fmla="*/ 2659501 w 7229348"/>
                <a:gd name="connsiteY725" fmla="*/ 3656866 h 4970575"/>
                <a:gd name="connsiteX726" fmla="*/ 2643781 w 7229348"/>
                <a:gd name="connsiteY726" fmla="*/ 3569770 h 4970575"/>
                <a:gd name="connsiteX727" fmla="*/ 2647965 w 7229348"/>
                <a:gd name="connsiteY727" fmla="*/ 3551514 h 4970575"/>
                <a:gd name="connsiteX728" fmla="*/ 2675222 w 7229348"/>
                <a:gd name="connsiteY728" fmla="*/ 3548471 h 4970575"/>
                <a:gd name="connsiteX729" fmla="*/ 2702352 w 7229348"/>
                <a:gd name="connsiteY729" fmla="*/ 3630116 h 4970575"/>
                <a:gd name="connsiteX730" fmla="*/ 2758514 w 7229348"/>
                <a:gd name="connsiteY730" fmla="*/ 3544541 h 4970575"/>
                <a:gd name="connsiteX731" fmla="*/ 2912170 w 7229348"/>
                <a:gd name="connsiteY731" fmla="*/ 3283125 h 4970575"/>
                <a:gd name="connsiteX732" fmla="*/ 2980122 w 7229348"/>
                <a:gd name="connsiteY732" fmla="*/ 3226329 h 4970575"/>
                <a:gd name="connsiteX733" fmla="*/ 3014226 w 7229348"/>
                <a:gd name="connsiteY733" fmla="*/ 3296310 h 4970575"/>
                <a:gd name="connsiteX734" fmla="*/ 3004717 w 7229348"/>
                <a:gd name="connsiteY734" fmla="*/ 3260178 h 4970575"/>
                <a:gd name="connsiteX735" fmla="*/ 2997871 w 7229348"/>
                <a:gd name="connsiteY735" fmla="*/ 3222145 h 4970575"/>
                <a:gd name="connsiteX736" fmla="*/ 3019550 w 7229348"/>
                <a:gd name="connsiteY736" fmla="*/ 3188168 h 4970575"/>
                <a:gd name="connsiteX737" fmla="*/ 3143792 w 7229348"/>
                <a:gd name="connsiteY737" fmla="*/ 3143669 h 4970575"/>
                <a:gd name="connsiteX738" fmla="*/ 3156470 w 7229348"/>
                <a:gd name="connsiteY738" fmla="*/ 3139866 h 4970575"/>
                <a:gd name="connsiteX739" fmla="*/ 3902558 w 7229348"/>
                <a:gd name="connsiteY739" fmla="*/ 3135175 h 4970575"/>
                <a:gd name="connsiteX740" fmla="*/ 4229771 w 7229348"/>
                <a:gd name="connsiteY740" fmla="*/ 3398873 h 4970575"/>
                <a:gd name="connsiteX741" fmla="*/ 4131138 w 7229348"/>
                <a:gd name="connsiteY741" fmla="*/ 3547710 h 4970575"/>
                <a:gd name="connsiteX742" fmla="*/ 4059889 w 7229348"/>
                <a:gd name="connsiteY742" fmla="*/ 3873149 h 4970575"/>
                <a:gd name="connsiteX743" fmla="*/ 4078018 w 7229348"/>
                <a:gd name="connsiteY743" fmla="*/ 3908266 h 4970575"/>
                <a:gd name="connsiteX744" fmla="*/ 4118714 w 7229348"/>
                <a:gd name="connsiteY744" fmla="*/ 3627200 h 4970575"/>
                <a:gd name="connsiteX745" fmla="*/ 4126574 w 7229348"/>
                <a:gd name="connsiteY745" fmla="*/ 3625425 h 4970575"/>
                <a:gd name="connsiteX746" fmla="*/ 4205937 w 7229348"/>
                <a:gd name="connsiteY746" fmla="*/ 3880755 h 4970575"/>
                <a:gd name="connsiteX747" fmla="*/ 4099063 w 7229348"/>
                <a:gd name="connsiteY747" fmla="*/ 3930832 h 4970575"/>
                <a:gd name="connsiteX748" fmla="*/ 4100331 w 7229348"/>
                <a:gd name="connsiteY748" fmla="*/ 3941102 h 4970575"/>
                <a:gd name="connsiteX749" fmla="*/ 4130504 w 7229348"/>
                <a:gd name="connsiteY749" fmla="*/ 3939327 h 4970575"/>
                <a:gd name="connsiteX750" fmla="*/ 4324347 w 7229348"/>
                <a:gd name="connsiteY750" fmla="*/ 3861612 h 4970575"/>
                <a:gd name="connsiteX751" fmla="*/ 4645729 w 7229348"/>
                <a:gd name="connsiteY751" fmla="*/ 3873149 h 4970575"/>
                <a:gd name="connsiteX752" fmla="*/ 4683762 w 7229348"/>
                <a:gd name="connsiteY752" fmla="*/ 3938059 h 4970575"/>
                <a:gd name="connsiteX753" fmla="*/ 4597300 w 7229348"/>
                <a:gd name="connsiteY753" fmla="*/ 3928170 h 4970575"/>
                <a:gd name="connsiteX754" fmla="*/ 4215698 w 7229348"/>
                <a:gd name="connsiteY754" fmla="*/ 4013745 h 4970575"/>
                <a:gd name="connsiteX755" fmla="*/ 4182990 w 7229348"/>
                <a:gd name="connsiteY755" fmla="*/ 4028959 h 4970575"/>
                <a:gd name="connsiteX756" fmla="*/ 4173482 w 7229348"/>
                <a:gd name="connsiteY756" fmla="*/ 4044679 h 4970575"/>
                <a:gd name="connsiteX757" fmla="*/ 4191991 w 7229348"/>
                <a:gd name="connsiteY757" fmla="*/ 4046961 h 4970575"/>
                <a:gd name="connsiteX758" fmla="*/ 4287835 w 7229348"/>
                <a:gd name="connsiteY758" fmla="*/ 4008928 h 4970575"/>
                <a:gd name="connsiteX759" fmla="*/ 4599201 w 7229348"/>
                <a:gd name="connsiteY759" fmla="*/ 3954540 h 4970575"/>
                <a:gd name="connsiteX760" fmla="*/ 4633812 w 7229348"/>
                <a:gd name="connsiteY760" fmla="*/ 3959104 h 4970575"/>
                <a:gd name="connsiteX761" fmla="*/ 4666647 w 7229348"/>
                <a:gd name="connsiteY761" fmla="*/ 3966964 h 4970575"/>
                <a:gd name="connsiteX762" fmla="*/ 4669056 w 7229348"/>
                <a:gd name="connsiteY762" fmla="*/ 3966964 h 4970575"/>
                <a:gd name="connsiteX763" fmla="*/ 4670070 w 7229348"/>
                <a:gd name="connsiteY763" fmla="*/ 3968232 h 4970575"/>
                <a:gd name="connsiteX764" fmla="*/ 4677930 w 7229348"/>
                <a:gd name="connsiteY764" fmla="*/ 3973177 h 4970575"/>
                <a:gd name="connsiteX765" fmla="*/ 4683762 w 7229348"/>
                <a:gd name="connsiteY765" fmla="*/ 3979642 h 4970575"/>
                <a:gd name="connsiteX766" fmla="*/ 4691242 w 7229348"/>
                <a:gd name="connsiteY766" fmla="*/ 4092728 h 4970575"/>
                <a:gd name="connsiteX767" fmla="*/ 4684396 w 7229348"/>
                <a:gd name="connsiteY767" fmla="*/ 4091967 h 4970575"/>
                <a:gd name="connsiteX768" fmla="*/ 4686932 w 7229348"/>
                <a:gd name="connsiteY768" fmla="*/ 4064076 h 4970575"/>
                <a:gd name="connsiteX769" fmla="*/ 4672606 w 7229348"/>
                <a:gd name="connsiteY769" fmla="*/ 4042017 h 4970575"/>
                <a:gd name="connsiteX770" fmla="*/ 4604526 w 7229348"/>
                <a:gd name="connsiteY770" fmla="*/ 4020338 h 4970575"/>
                <a:gd name="connsiteX771" fmla="*/ 4672225 w 7229348"/>
                <a:gd name="connsiteY771" fmla="*/ 4041890 h 4970575"/>
                <a:gd name="connsiteX772" fmla="*/ 4686551 w 7229348"/>
                <a:gd name="connsiteY772" fmla="*/ 4064076 h 4970575"/>
                <a:gd name="connsiteX773" fmla="*/ 4684142 w 7229348"/>
                <a:gd name="connsiteY773" fmla="*/ 4091713 h 4970575"/>
                <a:gd name="connsiteX774" fmla="*/ 4580184 w 7229348"/>
                <a:gd name="connsiteY774" fmla="*/ 4078148 h 4970575"/>
                <a:gd name="connsiteX775" fmla="*/ 4475340 w 7229348"/>
                <a:gd name="connsiteY775" fmla="*/ 4083727 h 4970575"/>
                <a:gd name="connsiteX776" fmla="*/ 4409415 w 7229348"/>
                <a:gd name="connsiteY776" fmla="*/ 4095137 h 4970575"/>
                <a:gd name="connsiteX777" fmla="*/ 4406879 w 7229348"/>
                <a:gd name="connsiteY777" fmla="*/ 4096531 h 4970575"/>
                <a:gd name="connsiteX778" fmla="*/ 4406246 w 7229348"/>
                <a:gd name="connsiteY778" fmla="*/ 4095897 h 4970575"/>
                <a:gd name="connsiteX779" fmla="*/ 4403330 w 7229348"/>
                <a:gd name="connsiteY779" fmla="*/ 4092474 h 4970575"/>
                <a:gd name="connsiteX780" fmla="*/ 4405865 w 7229348"/>
                <a:gd name="connsiteY780" fmla="*/ 4096531 h 4970575"/>
                <a:gd name="connsiteX781" fmla="*/ 4405865 w 7229348"/>
                <a:gd name="connsiteY781" fmla="*/ 4095897 h 4970575"/>
                <a:gd name="connsiteX782" fmla="*/ 4244097 w 7229348"/>
                <a:gd name="connsiteY782" fmla="*/ 4155736 h 4970575"/>
                <a:gd name="connsiteX783" fmla="*/ 4223685 w 7229348"/>
                <a:gd name="connsiteY783" fmla="*/ 4175260 h 4970575"/>
                <a:gd name="connsiteX784" fmla="*/ 4249041 w 7229348"/>
                <a:gd name="connsiteY784" fmla="*/ 4182106 h 4970575"/>
                <a:gd name="connsiteX785" fmla="*/ 4320924 w 7229348"/>
                <a:gd name="connsiteY785" fmla="*/ 4430591 h 4970575"/>
                <a:gd name="connsiteX786" fmla="*/ 4343237 w 7229348"/>
                <a:gd name="connsiteY786" fmla="*/ 4465962 h 4970575"/>
                <a:gd name="connsiteX787" fmla="*/ 4350083 w 7229348"/>
                <a:gd name="connsiteY787" fmla="*/ 4461905 h 4970575"/>
                <a:gd name="connsiteX788" fmla="*/ 4267804 w 7229348"/>
                <a:gd name="connsiteY788" fmla="*/ 4167527 h 4970575"/>
                <a:gd name="connsiteX789" fmla="*/ 4370494 w 7229348"/>
                <a:gd name="connsiteY789" fmla="*/ 4131395 h 4970575"/>
                <a:gd name="connsiteX790" fmla="*/ 4439081 w 7229348"/>
                <a:gd name="connsiteY790" fmla="*/ 4454932 h 4970575"/>
                <a:gd name="connsiteX791" fmla="*/ 4465198 w 7229348"/>
                <a:gd name="connsiteY791" fmla="*/ 4478513 h 4970575"/>
                <a:gd name="connsiteX792" fmla="*/ 4407260 w 7229348"/>
                <a:gd name="connsiteY792" fmla="*/ 4209617 h 4970575"/>
                <a:gd name="connsiteX793" fmla="*/ 4414106 w 7229348"/>
                <a:gd name="connsiteY793" fmla="*/ 4206828 h 4970575"/>
                <a:gd name="connsiteX794" fmla="*/ 4501202 w 7229348"/>
                <a:gd name="connsiteY794" fmla="*/ 4286191 h 4970575"/>
                <a:gd name="connsiteX795" fmla="*/ 4507161 w 7229348"/>
                <a:gd name="connsiteY795" fmla="*/ 4258933 h 4970575"/>
                <a:gd name="connsiteX796" fmla="*/ 4510837 w 7229348"/>
                <a:gd name="connsiteY796" fmla="*/ 4258300 h 4970575"/>
                <a:gd name="connsiteX797" fmla="*/ 4544814 w 7229348"/>
                <a:gd name="connsiteY797" fmla="*/ 4451002 h 4970575"/>
                <a:gd name="connsiteX798" fmla="*/ 4558379 w 7229348"/>
                <a:gd name="connsiteY798" fmla="*/ 4481175 h 4970575"/>
                <a:gd name="connsiteX799" fmla="*/ 4569789 w 7229348"/>
                <a:gd name="connsiteY799" fmla="*/ 4476738 h 4970575"/>
                <a:gd name="connsiteX800" fmla="*/ 4539996 w 7229348"/>
                <a:gd name="connsiteY800" fmla="*/ 4284036 h 4970575"/>
                <a:gd name="connsiteX801" fmla="*/ 4571437 w 7229348"/>
                <a:gd name="connsiteY801" fmla="*/ 4300263 h 4970575"/>
                <a:gd name="connsiteX802" fmla="*/ 4617077 w 7229348"/>
                <a:gd name="connsiteY802" fmla="*/ 4274908 h 4970575"/>
                <a:gd name="connsiteX803" fmla="*/ 4651053 w 7229348"/>
                <a:gd name="connsiteY803" fmla="*/ 4460763 h 4970575"/>
                <a:gd name="connsiteX804" fmla="*/ 4665252 w 7229348"/>
                <a:gd name="connsiteY804" fmla="*/ 4480415 h 4970575"/>
                <a:gd name="connsiteX805" fmla="*/ 4673113 w 7229348"/>
                <a:gd name="connsiteY805" fmla="*/ 4475470 h 4970575"/>
                <a:gd name="connsiteX806" fmla="*/ 4614288 w 7229348"/>
                <a:gd name="connsiteY806" fmla="*/ 4104771 h 4970575"/>
                <a:gd name="connsiteX807" fmla="*/ 4655110 w 7229348"/>
                <a:gd name="connsiteY807" fmla="*/ 4111618 h 4970575"/>
                <a:gd name="connsiteX808" fmla="*/ 4697201 w 7229348"/>
                <a:gd name="connsiteY808" fmla="*/ 4161441 h 4970575"/>
                <a:gd name="connsiteX809" fmla="*/ 4724457 w 7229348"/>
                <a:gd name="connsiteY809" fmla="*/ 4476485 h 4970575"/>
                <a:gd name="connsiteX810" fmla="*/ 4768957 w 7229348"/>
                <a:gd name="connsiteY810" fmla="*/ 4476485 h 4970575"/>
                <a:gd name="connsiteX811" fmla="*/ 4763378 w 7229348"/>
                <a:gd name="connsiteY811" fmla="*/ 4402827 h 4970575"/>
                <a:gd name="connsiteX812" fmla="*/ 4774155 w 7229348"/>
                <a:gd name="connsiteY812" fmla="*/ 4379372 h 4970575"/>
                <a:gd name="connsiteX813" fmla="*/ 4936303 w 7229348"/>
                <a:gd name="connsiteY813" fmla="*/ 4311800 h 4970575"/>
                <a:gd name="connsiteX814" fmla="*/ 4974337 w 7229348"/>
                <a:gd name="connsiteY814" fmla="*/ 4305588 h 4970575"/>
                <a:gd name="connsiteX815" fmla="*/ 5025048 w 7229348"/>
                <a:gd name="connsiteY815" fmla="*/ 4344889 h 4970575"/>
                <a:gd name="connsiteX816" fmla="*/ 4989803 w 7229348"/>
                <a:gd name="connsiteY816" fmla="*/ 4392050 h 4970575"/>
                <a:gd name="connsiteX817" fmla="*/ 4875703 w 7229348"/>
                <a:gd name="connsiteY817" fmla="*/ 4437564 h 4970575"/>
                <a:gd name="connsiteX818" fmla="*/ 4781507 w 7229348"/>
                <a:gd name="connsiteY818" fmla="*/ 4478766 h 4970575"/>
                <a:gd name="connsiteX819" fmla="*/ 4820809 w 7229348"/>
                <a:gd name="connsiteY819" fmla="*/ 4476485 h 4970575"/>
                <a:gd name="connsiteX820" fmla="*/ 4878366 w 7229348"/>
                <a:gd name="connsiteY820" fmla="*/ 4470272 h 4970575"/>
                <a:gd name="connsiteX821" fmla="*/ 4876338 w 7229348"/>
                <a:gd name="connsiteY821" fmla="*/ 4455059 h 4970575"/>
                <a:gd name="connsiteX822" fmla="*/ 4945431 w 7229348"/>
                <a:gd name="connsiteY822" fmla="*/ 4427928 h 4970575"/>
                <a:gd name="connsiteX823" fmla="*/ 4988536 w 7229348"/>
                <a:gd name="connsiteY823" fmla="*/ 4479780 h 4970575"/>
                <a:gd name="connsiteX824" fmla="*/ 4964448 w 7229348"/>
                <a:gd name="connsiteY824" fmla="*/ 4421843 h 4970575"/>
                <a:gd name="connsiteX825" fmla="*/ 5011229 w 7229348"/>
                <a:gd name="connsiteY825" fmla="*/ 4399530 h 4970575"/>
                <a:gd name="connsiteX826" fmla="*/ 5031641 w 7229348"/>
                <a:gd name="connsiteY826" fmla="*/ 4462919 h 4970575"/>
                <a:gd name="connsiteX827" fmla="*/ 5059405 w 7229348"/>
                <a:gd name="connsiteY827" fmla="*/ 4483330 h 4970575"/>
                <a:gd name="connsiteX828" fmla="*/ 5444936 w 7229348"/>
                <a:gd name="connsiteY828" fmla="*/ 4494614 h 4970575"/>
                <a:gd name="connsiteX829" fmla="*/ 5851512 w 7229348"/>
                <a:gd name="connsiteY829" fmla="*/ 4521617 h 4970575"/>
                <a:gd name="connsiteX830" fmla="*/ 6160216 w 7229348"/>
                <a:gd name="connsiteY830" fmla="*/ 4546973 h 4970575"/>
                <a:gd name="connsiteX831" fmla="*/ 5996926 w 7229348"/>
                <a:gd name="connsiteY831" fmla="*/ 4546973 h 4970575"/>
                <a:gd name="connsiteX832" fmla="*/ 5756809 w 7229348"/>
                <a:gd name="connsiteY832" fmla="*/ 4539113 h 4970575"/>
                <a:gd name="connsiteX833" fmla="*/ 5677066 w 7229348"/>
                <a:gd name="connsiteY833" fmla="*/ 4531759 h 4970575"/>
                <a:gd name="connsiteX834" fmla="*/ 5524932 w 7229348"/>
                <a:gd name="connsiteY834" fmla="*/ 4531759 h 4970575"/>
                <a:gd name="connsiteX835" fmla="*/ 5295972 w 7229348"/>
                <a:gd name="connsiteY835" fmla="*/ 4537084 h 4970575"/>
                <a:gd name="connsiteX836" fmla="*/ 4838431 w 7229348"/>
                <a:gd name="connsiteY836" fmla="*/ 4543296 h 4970575"/>
                <a:gd name="connsiteX837" fmla="*/ 4802426 w 7229348"/>
                <a:gd name="connsiteY837" fmla="*/ 4537338 h 4970575"/>
                <a:gd name="connsiteX838" fmla="*/ 5305987 w 7229348"/>
                <a:gd name="connsiteY838" fmla="*/ 4526688 h 4970575"/>
                <a:gd name="connsiteX839" fmla="*/ 5305987 w 7229348"/>
                <a:gd name="connsiteY839" fmla="*/ 4520730 h 4970575"/>
                <a:gd name="connsiteX840" fmla="*/ 5149290 w 7229348"/>
                <a:gd name="connsiteY840" fmla="*/ 4520730 h 4970575"/>
                <a:gd name="connsiteX841" fmla="*/ 4996016 w 7229348"/>
                <a:gd name="connsiteY841" fmla="*/ 4522378 h 4970575"/>
                <a:gd name="connsiteX842" fmla="*/ 4742460 w 7229348"/>
                <a:gd name="connsiteY842" fmla="*/ 4534168 h 4970575"/>
                <a:gd name="connsiteX843" fmla="*/ 4471789 w 7229348"/>
                <a:gd name="connsiteY843" fmla="*/ 4536830 h 4970575"/>
                <a:gd name="connsiteX844" fmla="*/ 4109459 w 7229348"/>
                <a:gd name="connsiteY844" fmla="*/ 4555213 h 4970575"/>
                <a:gd name="connsiteX845" fmla="*/ 3783767 w 7229348"/>
                <a:gd name="connsiteY845" fmla="*/ 4575117 h 4970575"/>
                <a:gd name="connsiteX846" fmla="*/ 3432845 w 7229348"/>
                <a:gd name="connsiteY846" fmla="*/ 4599205 h 4970575"/>
                <a:gd name="connsiteX847" fmla="*/ 3079643 w 7229348"/>
                <a:gd name="connsiteY847" fmla="*/ 4625955 h 4970575"/>
                <a:gd name="connsiteX848" fmla="*/ 2727708 w 7229348"/>
                <a:gd name="connsiteY848" fmla="*/ 4663989 h 4970575"/>
                <a:gd name="connsiteX849" fmla="*/ 2522962 w 7229348"/>
                <a:gd name="connsiteY849" fmla="*/ 4687189 h 4970575"/>
                <a:gd name="connsiteX850" fmla="*/ 2184972 w 7229348"/>
                <a:gd name="connsiteY850" fmla="*/ 4728772 h 4970575"/>
                <a:gd name="connsiteX851" fmla="*/ 1715894 w 7229348"/>
                <a:gd name="connsiteY851" fmla="*/ 4793302 h 4970575"/>
                <a:gd name="connsiteX852" fmla="*/ 1495047 w 7229348"/>
                <a:gd name="connsiteY852" fmla="*/ 4822588 h 4970575"/>
                <a:gd name="connsiteX853" fmla="*/ 1049423 w 7229348"/>
                <a:gd name="connsiteY853" fmla="*/ 4908036 h 4970575"/>
                <a:gd name="connsiteX854" fmla="*/ 803982 w 7229348"/>
                <a:gd name="connsiteY854" fmla="*/ 4956338 h 4970575"/>
                <a:gd name="connsiteX855" fmla="*/ 740593 w 7229348"/>
                <a:gd name="connsiteY855" fmla="*/ 4970410 h 4970575"/>
                <a:gd name="connsiteX856" fmla="*/ 738565 w 7229348"/>
                <a:gd name="connsiteY856" fmla="*/ 4962550 h 4970575"/>
                <a:gd name="connsiteX857" fmla="*/ 978555 w 7229348"/>
                <a:gd name="connsiteY857" fmla="*/ 4900176 h 4970575"/>
                <a:gd name="connsiteX858" fmla="*/ 960045 w 7229348"/>
                <a:gd name="connsiteY858" fmla="*/ 4833490 h 4970575"/>
                <a:gd name="connsiteX859" fmla="*/ 966257 w 7229348"/>
                <a:gd name="connsiteY859" fmla="*/ 4830067 h 4970575"/>
                <a:gd name="connsiteX860" fmla="*/ 1035478 w 7229348"/>
                <a:gd name="connsiteY860" fmla="*/ 4889526 h 4970575"/>
                <a:gd name="connsiteX861" fmla="*/ 963595 w 7229348"/>
                <a:gd name="connsiteY861" fmla="*/ 4807755 h 4970575"/>
                <a:gd name="connsiteX862" fmla="*/ 1005686 w 7229348"/>
                <a:gd name="connsiteY862" fmla="*/ 4795077 h 4970575"/>
                <a:gd name="connsiteX863" fmla="*/ 1216643 w 7229348"/>
                <a:gd name="connsiteY863" fmla="*/ 4686175 h 4970575"/>
                <a:gd name="connsiteX864" fmla="*/ 1264185 w 7229348"/>
                <a:gd name="connsiteY864" fmla="*/ 4738027 h 4970575"/>
                <a:gd name="connsiteX865" fmla="*/ 1296514 w 7229348"/>
                <a:gd name="connsiteY865" fmla="*/ 4783160 h 4970575"/>
                <a:gd name="connsiteX866" fmla="*/ 1388301 w 7229348"/>
                <a:gd name="connsiteY866" fmla="*/ 4807247 h 4970575"/>
                <a:gd name="connsiteX867" fmla="*/ 1416572 w 7229348"/>
                <a:gd name="connsiteY867" fmla="*/ 4804205 h 4970575"/>
                <a:gd name="connsiteX868" fmla="*/ 1401739 w 7229348"/>
                <a:gd name="connsiteY868" fmla="*/ 4791527 h 4970575"/>
                <a:gd name="connsiteX869" fmla="*/ 1479200 w 7229348"/>
                <a:gd name="connsiteY869" fmla="*/ 4634069 h 4970575"/>
                <a:gd name="connsiteX870" fmla="*/ 1516219 w 7229348"/>
                <a:gd name="connsiteY870" fmla="*/ 4635590 h 4970575"/>
                <a:gd name="connsiteX871" fmla="*/ 1464874 w 7229348"/>
                <a:gd name="connsiteY871" fmla="*/ 4768707 h 4970575"/>
                <a:gd name="connsiteX872" fmla="*/ 1471594 w 7229348"/>
                <a:gd name="connsiteY872" fmla="*/ 4771243 h 4970575"/>
                <a:gd name="connsiteX873" fmla="*/ 1501259 w 7229348"/>
                <a:gd name="connsiteY873" fmla="*/ 4684780 h 4970575"/>
                <a:gd name="connsiteX874" fmla="*/ 1430517 w 7229348"/>
                <a:gd name="connsiteY874" fmla="*/ 4800528 h 4970575"/>
                <a:gd name="connsiteX875" fmla="*/ 1526869 w 7229348"/>
                <a:gd name="connsiteY875" fmla="*/ 4781131 h 4970575"/>
                <a:gd name="connsiteX876" fmla="*/ 1539547 w 7229348"/>
                <a:gd name="connsiteY876" fmla="*/ 4763002 h 4970575"/>
                <a:gd name="connsiteX877" fmla="*/ 1548040 w 7229348"/>
                <a:gd name="connsiteY877" fmla="*/ 4711149 h 4970575"/>
                <a:gd name="connsiteX878" fmla="*/ 1545885 w 7229348"/>
                <a:gd name="connsiteY878" fmla="*/ 4774538 h 4970575"/>
                <a:gd name="connsiteX879" fmla="*/ 1579228 w 7229348"/>
                <a:gd name="connsiteY879" fmla="*/ 4740562 h 4970575"/>
                <a:gd name="connsiteX880" fmla="*/ 1634249 w 7229348"/>
                <a:gd name="connsiteY880" fmla="*/ 4765157 h 4970575"/>
                <a:gd name="connsiteX881" fmla="*/ 1639448 w 7229348"/>
                <a:gd name="connsiteY881" fmla="*/ 4756409 h 4970575"/>
                <a:gd name="connsiteX882" fmla="*/ 1581129 w 7229348"/>
                <a:gd name="connsiteY882" fmla="*/ 4708741 h 4970575"/>
                <a:gd name="connsiteX883" fmla="*/ 1575044 w 7229348"/>
                <a:gd name="connsiteY883" fmla="*/ 4631027 h 4970575"/>
                <a:gd name="connsiteX884" fmla="*/ 1758238 w 7229348"/>
                <a:gd name="connsiteY884" fmla="*/ 4726363 h 4970575"/>
                <a:gd name="connsiteX885" fmla="*/ 1808062 w 7229348"/>
                <a:gd name="connsiteY885" fmla="*/ 4728265 h 4970575"/>
                <a:gd name="connsiteX886" fmla="*/ 1592540 w 7229348"/>
                <a:gd name="connsiteY886" fmla="*/ 4607318 h 4970575"/>
                <a:gd name="connsiteX887" fmla="*/ 1622206 w 7229348"/>
                <a:gd name="connsiteY887" fmla="*/ 4566116 h 4970575"/>
                <a:gd name="connsiteX888" fmla="*/ 1828093 w 7229348"/>
                <a:gd name="connsiteY888" fmla="*/ 4696444 h 4970575"/>
                <a:gd name="connsiteX889" fmla="*/ 1872972 w 7229348"/>
                <a:gd name="connsiteY889" fmla="*/ 4711657 h 4970575"/>
                <a:gd name="connsiteX890" fmla="*/ 1939276 w 7229348"/>
                <a:gd name="connsiteY890" fmla="*/ 4686935 h 4970575"/>
                <a:gd name="connsiteX891" fmla="*/ 2134515 w 7229348"/>
                <a:gd name="connsiteY891" fmla="*/ 4321815 h 4970575"/>
                <a:gd name="connsiteX892" fmla="*/ 2151883 w 7229348"/>
                <a:gd name="connsiteY892" fmla="*/ 4310279 h 4970575"/>
                <a:gd name="connsiteX893" fmla="*/ 2260025 w 7229348"/>
                <a:gd name="connsiteY893" fmla="*/ 4325111 h 4970575"/>
                <a:gd name="connsiteX894" fmla="*/ 2124752 w 7229348"/>
                <a:gd name="connsiteY894" fmla="*/ 4674257 h 4970575"/>
                <a:gd name="connsiteX895" fmla="*/ 2285127 w 7229348"/>
                <a:gd name="connsiteY895" fmla="*/ 4325872 h 4970575"/>
                <a:gd name="connsiteX896" fmla="*/ 2388197 w 7229348"/>
                <a:gd name="connsiteY896" fmla="*/ 4338550 h 4970575"/>
                <a:gd name="connsiteX897" fmla="*/ 2337486 w 7229348"/>
                <a:gd name="connsiteY897" fmla="*/ 4517307 h 4970575"/>
                <a:gd name="connsiteX898" fmla="*/ 2423315 w 7229348"/>
                <a:gd name="connsiteY898" fmla="*/ 4391670 h 4970575"/>
                <a:gd name="connsiteX899" fmla="*/ 2490126 w 7229348"/>
                <a:gd name="connsiteY899" fmla="*/ 4467737 h 4970575"/>
                <a:gd name="connsiteX900" fmla="*/ 2560741 w 7229348"/>
                <a:gd name="connsiteY900" fmla="*/ 4356552 h 4970575"/>
                <a:gd name="connsiteX901" fmla="*/ 2451332 w 7229348"/>
                <a:gd name="connsiteY901" fmla="*/ 4318519 h 4970575"/>
                <a:gd name="connsiteX902" fmla="*/ 2568602 w 7229348"/>
                <a:gd name="connsiteY902" fmla="*/ 4336015 h 4970575"/>
                <a:gd name="connsiteX903" fmla="*/ 2571264 w 7229348"/>
                <a:gd name="connsiteY903" fmla="*/ 4328661 h 4970575"/>
                <a:gd name="connsiteX904" fmla="*/ 2482520 w 7229348"/>
                <a:gd name="connsiteY904" fmla="*/ 4289994 h 4970575"/>
                <a:gd name="connsiteX905" fmla="*/ 2529681 w 7229348"/>
                <a:gd name="connsiteY905" fmla="*/ 4272626 h 4970575"/>
                <a:gd name="connsiteX906" fmla="*/ 2593070 w 7229348"/>
                <a:gd name="connsiteY906" fmla="*/ 4299122 h 4970575"/>
                <a:gd name="connsiteX907" fmla="*/ 2597634 w 7229348"/>
                <a:gd name="connsiteY907" fmla="*/ 4289741 h 4970575"/>
                <a:gd name="connsiteX908" fmla="*/ 2512946 w 7229348"/>
                <a:gd name="connsiteY908" fmla="*/ 4250440 h 4970575"/>
                <a:gd name="connsiteX909" fmla="*/ 2532216 w 7229348"/>
                <a:gd name="connsiteY909" fmla="*/ 4208349 h 4970575"/>
                <a:gd name="connsiteX910" fmla="*/ 2608283 w 7229348"/>
                <a:gd name="connsiteY910" fmla="*/ 4242452 h 4970575"/>
                <a:gd name="connsiteX911" fmla="*/ 2649867 w 7229348"/>
                <a:gd name="connsiteY911" fmla="*/ 4230789 h 4970575"/>
                <a:gd name="connsiteX912" fmla="*/ 2679659 w 7229348"/>
                <a:gd name="connsiteY912" fmla="*/ 4161948 h 4970575"/>
                <a:gd name="connsiteX913" fmla="*/ 2704000 w 7229348"/>
                <a:gd name="connsiteY913" fmla="*/ 4064203 h 4970575"/>
                <a:gd name="connsiteX914" fmla="*/ 2755979 w 7229348"/>
                <a:gd name="connsiteY914" fmla="*/ 4092728 h 4970575"/>
                <a:gd name="connsiteX915" fmla="*/ 2777658 w 7229348"/>
                <a:gd name="connsiteY915" fmla="*/ 4056723 h 4970575"/>
                <a:gd name="connsiteX916" fmla="*/ 2530949 w 7229348"/>
                <a:gd name="connsiteY916" fmla="*/ 3957710 h 4970575"/>
                <a:gd name="connsiteX917" fmla="*/ 2510537 w 7229348"/>
                <a:gd name="connsiteY917" fmla="*/ 3849441 h 4970575"/>
                <a:gd name="connsiteX918" fmla="*/ 2629202 w 7229348"/>
                <a:gd name="connsiteY918" fmla="*/ 3796194 h 4970575"/>
                <a:gd name="connsiteX919" fmla="*/ 2650500 w 7229348"/>
                <a:gd name="connsiteY919" fmla="*/ 3829284 h 4970575"/>
                <a:gd name="connsiteX920" fmla="*/ 2804662 w 7229348"/>
                <a:gd name="connsiteY920" fmla="*/ 3837144 h 4970575"/>
                <a:gd name="connsiteX921" fmla="*/ 2978221 w 7229348"/>
                <a:gd name="connsiteY921" fmla="*/ 3673601 h 4970575"/>
                <a:gd name="connsiteX922" fmla="*/ 2986968 w 7229348"/>
                <a:gd name="connsiteY922" fmla="*/ 3680320 h 4970575"/>
                <a:gd name="connsiteX923" fmla="*/ 2975305 w 7229348"/>
                <a:gd name="connsiteY923" fmla="*/ 3711760 h 4970575"/>
                <a:gd name="connsiteX924" fmla="*/ 2763967 w 7229348"/>
                <a:gd name="connsiteY924" fmla="*/ 4132029 h 4970575"/>
                <a:gd name="connsiteX925" fmla="*/ 2666221 w 7229348"/>
                <a:gd name="connsiteY925" fmla="*/ 4257666 h 4970575"/>
                <a:gd name="connsiteX926" fmla="*/ 2595478 w 7229348"/>
                <a:gd name="connsiteY926" fmla="*/ 4338550 h 4970575"/>
                <a:gd name="connsiteX927" fmla="*/ 2594211 w 7229348"/>
                <a:gd name="connsiteY927" fmla="*/ 4349707 h 4970575"/>
                <a:gd name="connsiteX928" fmla="*/ 2557953 w 7229348"/>
                <a:gd name="connsiteY928" fmla="*/ 4457214 h 4970575"/>
                <a:gd name="connsiteX929" fmla="*/ 2476308 w 7229348"/>
                <a:gd name="connsiteY929" fmla="*/ 4504756 h 4970575"/>
                <a:gd name="connsiteX930" fmla="*/ 2198030 w 7229348"/>
                <a:gd name="connsiteY930" fmla="*/ 4650804 h 4970575"/>
                <a:gd name="connsiteX931" fmla="*/ 2185353 w 7229348"/>
                <a:gd name="connsiteY931" fmla="*/ 4660946 h 4970575"/>
                <a:gd name="connsiteX932" fmla="*/ 2188014 w 7229348"/>
                <a:gd name="connsiteY932" fmla="*/ 4668299 h 4970575"/>
                <a:gd name="connsiteX933" fmla="*/ 2275872 w 7229348"/>
                <a:gd name="connsiteY933" fmla="*/ 4656635 h 4970575"/>
                <a:gd name="connsiteX934" fmla="*/ 2609298 w 7229348"/>
                <a:gd name="connsiteY934" fmla="*/ 4522124 h 4970575"/>
                <a:gd name="connsiteX935" fmla="*/ 2762825 w 7229348"/>
                <a:gd name="connsiteY935" fmla="*/ 4343114 h 4970575"/>
                <a:gd name="connsiteX936" fmla="*/ 2995589 w 7229348"/>
                <a:gd name="connsiteY936" fmla="*/ 3895335 h 4970575"/>
                <a:gd name="connsiteX937" fmla="*/ 3076473 w 7229348"/>
                <a:gd name="connsiteY937" fmla="*/ 3685011 h 4970575"/>
                <a:gd name="connsiteX938" fmla="*/ 3092954 w 7229348"/>
                <a:gd name="connsiteY938" fmla="*/ 3661937 h 4970575"/>
                <a:gd name="connsiteX939" fmla="*/ 3088010 w 7229348"/>
                <a:gd name="connsiteY939" fmla="*/ 3688433 h 4970575"/>
                <a:gd name="connsiteX940" fmla="*/ 2930806 w 7229348"/>
                <a:gd name="connsiteY940" fmla="*/ 4071429 h 4970575"/>
                <a:gd name="connsiteX941" fmla="*/ 2666854 w 7229348"/>
                <a:gd name="connsiteY941" fmla="*/ 4487767 h 4970575"/>
                <a:gd name="connsiteX942" fmla="*/ 2473391 w 7229348"/>
                <a:gd name="connsiteY942" fmla="*/ 4609727 h 4970575"/>
                <a:gd name="connsiteX943" fmla="*/ 2430160 w 7229348"/>
                <a:gd name="connsiteY943" fmla="*/ 4633688 h 4970575"/>
                <a:gd name="connsiteX944" fmla="*/ 2587364 w 7229348"/>
                <a:gd name="connsiteY944" fmla="*/ 4613277 h 4970575"/>
                <a:gd name="connsiteX945" fmla="*/ 2602451 w 7229348"/>
                <a:gd name="connsiteY945" fmla="*/ 4600600 h 4970575"/>
                <a:gd name="connsiteX946" fmla="*/ 2646063 w 7229348"/>
                <a:gd name="connsiteY946" fmla="*/ 4606051 h 4970575"/>
                <a:gd name="connsiteX947" fmla="*/ 2815184 w 7229348"/>
                <a:gd name="connsiteY947" fmla="*/ 4587668 h 4970575"/>
                <a:gd name="connsiteX948" fmla="*/ 2858796 w 7229348"/>
                <a:gd name="connsiteY948" fmla="*/ 4571948 h 4970575"/>
                <a:gd name="connsiteX949" fmla="*/ 3198560 w 7229348"/>
                <a:gd name="connsiteY949" fmla="*/ 4312687 h 4970575"/>
                <a:gd name="connsiteX950" fmla="*/ 3154695 w 7229348"/>
                <a:gd name="connsiteY950" fmla="*/ 4490176 h 4970575"/>
                <a:gd name="connsiteX951" fmla="*/ 3136059 w 7229348"/>
                <a:gd name="connsiteY951" fmla="*/ 4459496 h 4970575"/>
                <a:gd name="connsiteX952" fmla="*/ 3188418 w 7229348"/>
                <a:gd name="connsiteY952" fmla="*/ 4379118 h 4970575"/>
                <a:gd name="connsiteX953" fmla="*/ 3182206 w 7229348"/>
                <a:gd name="connsiteY953" fmla="*/ 4375569 h 4970575"/>
                <a:gd name="connsiteX954" fmla="*/ 3104111 w 7229348"/>
                <a:gd name="connsiteY954" fmla="*/ 4446058 h 4970575"/>
                <a:gd name="connsiteX955" fmla="*/ 3142144 w 7229348"/>
                <a:gd name="connsiteY955" fmla="*/ 4489542 h 4970575"/>
                <a:gd name="connsiteX956" fmla="*/ 3137834 w 7229348"/>
                <a:gd name="connsiteY956" fmla="*/ 4494487 h 4970575"/>
                <a:gd name="connsiteX957" fmla="*/ 3080530 w 7229348"/>
                <a:gd name="connsiteY957" fmla="*/ 4461144 h 4970575"/>
                <a:gd name="connsiteX958" fmla="*/ 3075079 w 7229348"/>
                <a:gd name="connsiteY958" fmla="*/ 4470272 h 4970575"/>
                <a:gd name="connsiteX959" fmla="*/ 3142652 w 7229348"/>
                <a:gd name="connsiteY959" fmla="*/ 4515152 h 4970575"/>
                <a:gd name="connsiteX960" fmla="*/ 3020184 w 7229348"/>
                <a:gd name="connsiteY960" fmla="*/ 4507291 h 4970575"/>
                <a:gd name="connsiteX961" fmla="*/ 3017522 w 7229348"/>
                <a:gd name="connsiteY961" fmla="*/ 4514771 h 4970575"/>
                <a:gd name="connsiteX962" fmla="*/ 3059739 w 7229348"/>
                <a:gd name="connsiteY962" fmla="*/ 4540126 h 4970575"/>
                <a:gd name="connsiteX963" fmla="*/ 3056569 w 7229348"/>
                <a:gd name="connsiteY963" fmla="*/ 4545958 h 4970575"/>
                <a:gd name="connsiteX964" fmla="*/ 3025889 w 7229348"/>
                <a:gd name="connsiteY964" fmla="*/ 4528970 h 4970575"/>
                <a:gd name="connsiteX965" fmla="*/ 2991532 w 7229348"/>
                <a:gd name="connsiteY965" fmla="*/ 4528209 h 4970575"/>
                <a:gd name="connsiteX966" fmla="*/ 2915465 w 7229348"/>
                <a:gd name="connsiteY966" fmla="*/ 4573723 h 4970575"/>
                <a:gd name="connsiteX967" fmla="*/ 3153554 w 7229348"/>
                <a:gd name="connsiteY967" fmla="*/ 4527956 h 4970575"/>
                <a:gd name="connsiteX968" fmla="*/ 3226705 w 7229348"/>
                <a:gd name="connsiteY968" fmla="*/ 4571187 h 4970575"/>
                <a:gd name="connsiteX969" fmla="*/ 3376049 w 7229348"/>
                <a:gd name="connsiteY969" fmla="*/ 4537211 h 4970575"/>
                <a:gd name="connsiteX970" fmla="*/ 3460484 w 7229348"/>
                <a:gd name="connsiteY970" fmla="*/ 4526561 h 4970575"/>
                <a:gd name="connsiteX971" fmla="*/ 3607925 w 7229348"/>
                <a:gd name="connsiteY971" fmla="*/ 4516166 h 4970575"/>
                <a:gd name="connsiteX972" fmla="*/ 3525267 w 7229348"/>
                <a:gd name="connsiteY972" fmla="*/ 4367455 h 4970575"/>
                <a:gd name="connsiteX973" fmla="*/ 3501179 w 7229348"/>
                <a:gd name="connsiteY973" fmla="*/ 4353763 h 4970575"/>
                <a:gd name="connsiteX974" fmla="*/ 3412434 w 7229348"/>
                <a:gd name="connsiteY974" fmla="*/ 4230155 h 4970575"/>
                <a:gd name="connsiteX975" fmla="*/ 3416998 w 7229348"/>
                <a:gd name="connsiteY975" fmla="*/ 4138241 h 4970575"/>
                <a:gd name="connsiteX976" fmla="*/ 3439184 w 7229348"/>
                <a:gd name="connsiteY976" fmla="*/ 4111110 h 4970575"/>
                <a:gd name="connsiteX977" fmla="*/ 3616673 w 7229348"/>
                <a:gd name="connsiteY977" fmla="*/ 4022366 h 4970575"/>
                <a:gd name="connsiteX978" fmla="*/ 3686148 w 7229348"/>
                <a:gd name="connsiteY978" fmla="*/ 3990165 h 4970575"/>
                <a:gd name="connsiteX979" fmla="*/ 3668019 w 7229348"/>
                <a:gd name="connsiteY979" fmla="*/ 4007660 h 4970575"/>
                <a:gd name="connsiteX980" fmla="*/ 3523873 w 7229348"/>
                <a:gd name="connsiteY980" fmla="*/ 4081318 h 4970575"/>
                <a:gd name="connsiteX981" fmla="*/ 3437537 w 7229348"/>
                <a:gd name="connsiteY981" fmla="*/ 4124676 h 4970575"/>
                <a:gd name="connsiteX982" fmla="*/ 3721012 w 7229348"/>
                <a:gd name="connsiteY982" fmla="*/ 4357694 h 4970575"/>
                <a:gd name="connsiteX983" fmla="*/ 3866046 w 7229348"/>
                <a:gd name="connsiteY983" fmla="*/ 4488528 h 4970575"/>
                <a:gd name="connsiteX984" fmla="*/ 3898628 w 7229348"/>
                <a:gd name="connsiteY984" fmla="*/ 4498290 h 4970575"/>
                <a:gd name="connsiteX985" fmla="*/ 4291639 w 7229348"/>
                <a:gd name="connsiteY985" fmla="*/ 4482570 h 4970575"/>
                <a:gd name="connsiteX986" fmla="*/ 4313190 w 7229348"/>
                <a:gd name="connsiteY986" fmla="*/ 4484472 h 4970575"/>
                <a:gd name="connsiteX987" fmla="*/ 4167903 w 7229348"/>
                <a:gd name="connsiteY987" fmla="*/ 4104138 h 4970575"/>
                <a:gd name="connsiteX988" fmla="*/ 3981159 w 7229348"/>
                <a:gd name="connsiteY988" fmla="*/ 3854385 h 4970575"/>
                <a:gd name="connsiteX989" fmla="*/ 3765637 w 7229348"/>
                <a:gd name="connsiteY989" fmla="*/ 3679686 h 4970575"/>
                <a:gd name="connsiteX990" fmla="*/ 3752959 w 7229348"/>
                <a:gd name="connsiteY990" fmla="*/ 3666121 h 4970575"/>
                <a:gd name="connsiteX991" fmla="*/ 3757651 w 7229348"/>
                <a:gd name="connsiteY991" fmla="*/ 3660416 h 4970575"/>
                <a:gd name="connsiteX992" fmla="*/ 3949972 w 7229348"/>
                <a:gd name="connsiteY992" fmla="*/ 3812549 h 4970575"/>
                <a:gd name="connsiteX993" fmla="*/ 3953522 w 7229348"/>
                <a:gd name="connsiteY993" fmla="*/ 3809126 h 4970575"/>
                <a:gd name="connsiteX994" fmla="*/ 3829534 w 7229348"/>
                <a:gd name="connsiteY994" fmla="*/ 3670304 h 4970575"/>
                <a:gd name="connsiteX995" fmla="*/ 3859073 w 7229348"/>
                <a:gd name="connsiteY995" fmla="*/ 3678164 h 4970575"/>
                <a:gd name="connsiteX996" fmla="*/ 3929181 w 7229348"/>
                <a:gd name="connsiteY996" fmla="*/ 3651795 h 4970575"/>
                <a:gd name="connsiteX997" fmla="*/ 3962523 w 7229348"/>
                <a:gd name="connsiteY997" fmla="*/ 3611606 h 4970575"/>
                <a:gd name="connsiteX998" fmla="*/ 3931083 w 7229348"/>
                <a:gd name="connsiteY998" fmla="*/ 3556585 h 4970575"/>
                <a:gd name="connsiteX999" fmla="*/ 3902431 w 7229348"/>
                <a:gd name="connsiteY999" fmla="*/ 3516777 h 4970575"/>
                <a:gd name="connsiteX1000" fmla="*/ 3854762 w 7229348"/>
                <a:gd name="connsiteY1000" fmla="*/ 3489519 h 4970575"/>
                <a:gd name="connsiteX1001" fmla="*/ 3817743 w 7229348"/>
                <a:gd name="connsiteY1001" fmla="*/ 3468347 h 4970575"/>
                <a:gd name="connsiteX1002" fmla="*/ 3760946 w 7229348"/>
                <a:gd name="connsiteY1002" fmla="*/ 3322933 h 4970575"/>
                <a:gd name="connsiteX1003" fmla="*/ 3765257 w 7229348"/>
                <a:gd name="connsiteY1003" fmla="*/ 3250670 h 4970575"/>
                <a:gd name="connsiteX1004" fmla="*/ 3777935 w 7229348"/>
                <a:gd name="connsiteY1004" fmla="*/ 3223540 h 4970575"/>
                <a:gd name="connsiteX1005" fmla="*/ 3903698 w 7229348"/>
                <a:gd name="connsiteY1005" fmla="*/ 3134161 h 4970575"/>
                <a:gd name="connsiteX1006" fmla="*/ 3527676 w 7229348"/>
                <a:gd name="connsiteY1006" fmla="*/ 3128837 h 4970575"/>
                <a:gd name="connsiteX1007" fmla="*/ 3502320 w 7229348"/>
                <a:gd name="connsiteY1007" fmla="*/ 3129851 h 4970575"/>
                <a:gd name="connsiteX1008" fmla="*/ 3502320 w 7229348"/>
                <a:gd name="connsiteY1008" fmla="*/ 3129851 h 4970575"/>
                <a:gd name="connsiteX1009" fmla="*/ 3486092 w 7229348"/>
                <a:gd name="connsiteY1009" fmla="*/ 3138218 h 4970575"/>
                <a:gd name="connsiteX1010" fmla="*/ 3471639 w 7229348"/>
                <a:gd name="connsiteY1010" fmla="*/ 3145571 h 4970575"/>
                <a:gd name="connsiteX1011" fmla="*/ 3471639 w 7229348"/>
                <a:gd name="connsiteY1011" fmla="*/ 3145571 h 4970575"/>
                <a:gd name="connsiteX1012" fmla="*/ 3485585 w 7229348"/>
                <a:gd name="connsiteY1012" fmla="*/ 3138218 h 4970575"/>
                <a:gd name="connsiteX1013" fmla="*/ 3501939 w 7229348"/>
                <a:gd name="connsiteY1013" fmla="*/ 3130104 h 4970575"/>
                <a:gd name="connsiteX1014" fmla="*/ 3501939 w 7229348"/>
                <a:gd name="connsiteY1014" fmla="*/ 3130104 h 4970575"/>
                <a:gd name="connsiteX1015" fmla="*/ 3531225 w 7229348"/>
                <a:gd name="connsiteY1015" fmla="*/ 3130104 h 4970575"/>
                <a:gd name="connsiteX1016" fmla="*/ 3526915 w 7229348"/>
                <a:gd name="connsiteY1016" fmla="*/ 3128456 h 4970575"/>
                <a:gd name="connsiteX1017" fmla="*/ 2350037 w 7229348"/>
                <a:gd name="connsiteY1017" fmla="*/ 3125413 h 4970575"/>
                <a:gd name="connsiteX1018" fmla="*/ 2422173 w 7229348"/>
                <a:gd name="connsiteY1018" fmla="*/ 3146332 h 4970575"/>
                <a:gd name="connsiteX1019" fmla="*/ 2485562 w 7229348"/>
                <a:gd name="connsiteY1019" fmla="*/ 3241542 h 4970575"/>
                <a:gd name="connsiteX1020" fmla="*/ 2484295 w 7229348"/>
                <a:gd name="connsiteY1020" fmla="*/ 3378462 h 4970575"/>
                <a:gd name="connsiteX1021" fmla="*/ 2422173 w 7229348"/>
                <a:gd name="connsiteY1021" fmla="*/ 3505240 h 4970575"/>
                <a:gd name="connsiteX1022" fmla="*/ 2167224 w 7229348"/>
                <a:gd name="connsiteY1022" fmla="*/ 3760950 h 4970575"/>
                <a:gd name="connsiteX1023" fmla="*/ 2103835 w 7229348"/>
                <a:gd name="connsiteY1023" fmla="*/ 3852357 h 4970575"/>
                <a:gd name="connsiteX1024" fmla="*/ 1989735 w 7229348"/>
                <a:gd name="connsiteY1024" fmla="*/ 3973937 h 4970575"/>
                <a:gd name="connsiteX1025" fmla="*/ 1869042 w 7229348"/>
                <a:gd name="connsiteY1025" fmla="*/ 4077008 h 4970575"/>
                <a:gd name="connsiteX1026" fmla="*/ 1869042 w 7229348"/>
                <a:gd name="connsiteY1026" fmla="*/ 4023634 h 4970575"/>
                <a:gd name="connsiteX1027" fmla="*/ 1860675 w 7229348"/>
                <a:gd name="connsiteY1027" fmla="*/ 4014379 h 4970575"/>
                <a:gd name="connsiteX1028" fmla="*/ 1853955 w 7229348"/>
                <a:gd name="connsiteY1028" fmla="*/ 4099447 h 4970575"/>
                <a:gd name="connsiteX1029" fmla="*/ 1797793 w 7229348"/>
                <a:gd name="connsiteY1029" fmla="*/ 4069020 h 4970575"/>
                <a:gd name="connsiteX1030" fmla="*/ 1780944 w 7229348"/>
                <a:gd name="connsiteY1030" fmla="*/ 4042765 h 4970575"/>
                <a:gd name="connsiteX1031" fmla="*/ 1781058 w 7229348"/>
                <a:gd name="connsiteY1031" fmla="*/ 4042270 h 4970575"/>
                <a:gd name="connsiteX1032" fmla="*/ 1819091 w 7229348"/>
                <a:gd name="connsiteY1032" fmla="*/ 3938439 h 4970575"/>
                <a:gd name="connsiteX1033" fmla="*/ 2049446 w 7229348"/>
                <a:gd name="connsiteY1033" fmla="*/ 3489393 h 4970575"/>
                <a:gd name="connsiteX1034" fmla="*/ 2229598 w 7229348"/>
                <a:gd name="connsiteY1034" fmla="*/ 3197804 h 4970575"/>
                <a:gd name="connsiteX1035" fmla="*/ 2321512 w 7229348"/>
                <a:gd name="connsiteY1035" fmla="*/ 3129851 h 4970575"/>
                <a:gd name="connsiteX1036" fmla="*/ 2350291 w 7229348"/>
                <a:gd name="connsiteY1036" fmla="*/ 3125540 h 4970575"/>
                <a:gd name="connsiteX1037" fmla="*/ 2175590 w 7229348"/>
                <a:gd name="connsiteY1037" fmla="*/ 3106650 h 4970575"/>
                <a:gd name="connsiteX1038" fmla="*/ 2175590 w 7229348"/>
                <a:gd name="connsiteY1038" fmla="*/ 3106650 h 4970575"/>
                <a:gd name="connsiteX1039" fmla="*/ 2307947 w 7229348"/>
                <a:gd name="connsiteY1039" fmla="*/ 3118187 h 4970575"/>
                <a:gd name="connsiteX1040" fmla="*/ 2296663 w 7229348"/>
                <a:gd name="connsiteY1040" fmla="*/ 3128202 h 4970575"/>
                <a:gd name="connsiteX1041" fmla="*/ 2060857 w 7229348"/>
                <a:gd name="connsiteY1041" fmla="*/ 3424609 h 4970575"/>
                <a:gd name="connsiteX1042" fmla="*/ 1959434 w 7229348"/>
                <a:gd name="connsiteY1042" fmla="*/ 3675122 h 4970575"/>
                <a:gd name="connsiteX1043" fmla="*/ 1796778 w 7229348"/>
                <a:gd name="connsiteY1043" fmla="*/ 3947187 h 4970575"/>
                <a:gd name="connsiteX1044" fmla="*/ 1788918 w 7229348"/>
                <a:gd name="connsiteY1044" fmla="*/ 3953272 h 4970575"/>
                <a:gd name="connsiteX1045" fmla="*/ 1760266 w 7229348"/>
                <a:gd name="connsiteY1045" fmla="*/ 3658641 h 4970575"/>
                <a:gd name="connsiteX1046" fmla="*/ 1775861 w 7229348"/>
                <a:gd name="connsiteY1046" fmla="*/ 3583461 h 4970575"/>
                <a:gd name="connsiteX1047" fmla="*/ 1909484 w 7229348"/>
                <a:gd name="connsiteY1047" fmla="*/ 3338527 h 4970575"/>
                <a:gd name="connsiteX1048" fmla="*/ 2013822 w 7229348"/>
                <a:gd name="connsiteY1048" fmla="*/ 3157742 h 4970575"/>
                <a:gd name="connsiteX1049" fmla="*/ 2043995 w 7229348"/>
                <a:gd name="connsiteY1049" fmla="*/ 3128076 h 4970575"/>
                <a:gd name="connsiteX1050" fmla="*/ 2175717 w 7229348"/>
                <a:gd name="connsiteY1050" fmla="*/ 3106143 h 4970575"/>
                <a:gd name="connsiteX1051" fmla="*/ 1667465 w 7229348"/>
                <a:gd name="connsiteY1051" fmla="*/ 3068617 h 4970575"/>
                <a:gd name="connsiteX1052" fmla="*/ 1645153 w 7229348"/>
                <a:gd name="connsiteY1052" fmla="*/ 3123639 h 4970575"/>
                <a:gd name="connsiteX1053" fmla="*/ 1577960 w 7229348"/>
                <a:gd name="connsiteY1053" fmla="*/ 3141261 h 4970575"/>
                <a:gd name="connsiteX1054" fmla="*/ 1549816 w 7229348"/>
                <a:gd name="connsiteY1054" fmla="*/ 3123258 h 4970575"/>
                <a:gd name="connsiteX1055" fmla="*/ 1564142 w 7229348"/>
                <a:gd name="connsiteY1055" fmla="*/ 3095367 h 4970575"/>
                <a:gd name="connsiteX1056" fmla="*/ 1667465 w 7229348"/>
                <a:gd name="connsiteY1056" fmla="*/ 3068617 h 4970575"/>
                <a:gd name="connsiteX1057" fmla="*/ 3443876 w 7229348"/>
                <a:gd name="connsiteY1057" fmla="*/ 3033246 h 4970575"/>
                <a:gd name="connsiteX1058" fmla="*/ 3355131 w 7229348"/>
                <a:gd name="connsiteY1058" fmla="*/ 3206044 h 4970575"/>
                <a:gd name="connsiteX1059" fmla="*/ 3364386 w 7229348"/>
                <a:gd name="connsiteY1059" fmla="*/ 3430567 h 4970575"/>
                <a:gd name="connsiteX1060" fmla="*/ 3312533 w 7229348"/>
                <a:gd name="connsiteY1060" fmla="*/ 3478236 h 4970575"/>
                <a:gd name="connsiteX1061" fmla="*/ 3290347 w 7229348"/>
                <a:gd name="connsiteY1061" fmla="*/ 3474686 h 4970575"/>
                <a:gd name="connsiteX1062" fmla="*/ 3183728 w 7229348"/>
                <a:gd name="connsiteY1062" fmla="*/ 3376433 h 4970575"/>
                <a:gd name="connsiteX1063" fmla="*/ 3155836 w 7229348"/>
                <a:gd name="connsiteY1063" fmla="*/ 3240401 h 4970575"/>
                <a:gd name="connsiteX1064" fmla="*/ 3309111 w 7229348"/>
                <a:gd name="connsiteY1064" fmla="*/ 3056573 h 4970575"/>
                <a:gd name="connsiteX1065" fmla="*/ 3540227 w 7229348"/>
                <a:gd name="connsiteY1065" fmla="*/ 3007890 h 4970575"/>
                <a:gd name="connsiteX1066" fmla="*/ 3628971 w 7229348"/>
                <a:gd name="connsiteY1066" fmla="*/ 3007890 h 4970575"/>
                <a:gd name="connsiteX1067" fmla="*/ 3628971 w 7229348"/>
                <a:gd name="connsiteY1067" fmla="*/ 3194000 h 4970575"/>
                <a:gd name="connsiteX1068" fmla="*/ 3606278 w 7229348"/>
                <a:gd name="connsiteY1068" fmla="*/ 3154699 h 4970575"/>
                <a:gd name="connsiteX1069" fmla="*/ 3612490 w 7229348"/>
                <a:gd name="connsiteY1069" fmla="*/ 3391140 h 4970575"/>
                <a:gd name="connsiteX1070" fmla="*/ 3460357 w 7229348"/>
                <a:gd name="connsiteY1070" fmla="*/ 3436526 h 4970575"/>
                <a:gd name="connsiteX1071" fmla="*/ 3432339 w 7229348"/>
                <a:gd name="connsiteY1071" fmla="*/ 3128329 h 4970575"/>
                <a:gd name="connsiteX1072" fmla="*/ 3408758 w 7229348"/>
                <a:gd name="connsiteY1072" fmla="*/ 3259671 h 4970575"/>
                <a:gd name="connsiteX1073" fmla="*/ 3443114 w 7229348"/>
                <a:gd name="connsiteY1073" fmla="*/ 3411170 h 4970575"/>
                <a:gd name="connsiteX1074" fmla="*/ 3427394 w 7229348"/>
                <a:gd name="connsiteY1074" fmla="*/ 3441217 h 4970575"/>
                <a:gd name="connsiteX1075" fmla="*/ 3373387 w 7229348"/>
                <a:gd name="connsiteY1075" fmla="*/ 3428539 h 4970575"/>
                <a:gd name="connsiteX1076" fmla="*/ 3359822 w 7229348"/>
                <a:gd name="connsiteY1076" fmla="*/ 3341062 h 4970575"/>
                <a:gd name="connsiteX1077" fmla="*/ 3373387 w 7229348"/>
                <a:gd name="connsiteY1077" fmla="*/ 3139106 h 4970575"/>
                <a:gd name="connsiteX1078" fmla="*/ 3539973 w 7229348"/>
                <a:gd name="connsiteY1078" fmla="*/ 3007764 h 4970575"/>
                <a:gd name="connsiteX1079" fmla="*/ 3673343 w 7229348"/>
                <a:gd name="connsiteY1079" fmla="*/ 2996734 h 4970575"/>
                <a:gd name="connsiteX1080" fmla="*/ 3686021 w 7229348"/>
                <a:gd name="connsiteY1080" fmla="*/ 3199578 h 4970575"/>
                <a:gd name="connsiteX1081" fmla="*/ 3635310 w 7229348"/>
                <a:gd name="connsiteY1081" fmla="*/ 3199578 h 4970575"/>
                <a:gd name="connsiteX1082" fmla="*/ 3635310 w 7229348"/>
                <a:gd name="connsiteY1082" fmla="*/ 3014229 h 4970575"/>
                <a:gd name="connsiteX1083" fmla="*/ 3673343 w 7229348"/>
                <a:gd name="connsiteY1083" fmla="*/ 2996227 h 4970575"/>
                <a:gd name="connsiteX1084" fmla="*/ 3869849 w 7229348"/>
                <a:gd name="connsiteY1084" fmla="*/ 2986845 h 4970575"/>
                <a:gd name="connsiteX1085" fmla="*/ 3875807 w 7229348"/>
                <a:gd name="connsiteY1085" fmla="*/ 2990015 h 4970575"/>
                <a:gd name="connsiteX1086" fmla="*/ 3876694 w 7229348"/>
                <a:gd name="connsiteY1086" fmla="*/ 2990015 h 4970575"/>
                <a:gd name="connsiteX1087" fmla="*/ 3869849 w 7229348"/>
                <a:gd name="connsiteY1087" fmla="*/ 2986719 h 4970575"/>
                <a:gd name="connsiteX1088" fmla="*/ 3900149 w 7229348"/>
                <a:gd name="connsiteY1088" fmla="*/ 2983930 h 4970575"/>
                <a:gd name="connsiteX1089" fmla="*/ 3900149 w 7229348"/>
                <a:gd name="connsiteY1089" fmla="*/ 2983930 h 4970575"/>
                <a:gd name="connsiteX1090" fmla="*/ 3909530 w 7229348"/>
                <a:gd name="connsiteY1090" fmla="*/ 2999270 h 4970575"/>
                <a:gd name="connsiteX1091" fmla="*/ 3900149 w 7229348"/>
                <a:gd name="connsiteY1091" fmla="*/ 2983549 h 4970575"/>
                <a:gd name="connsiteX1092" fmla="*/ 3708587 w 7229348"/>
                <a:gd name="connsiteY1092" fmla="*/ 2960476 h 4970575"/>
                <a:gd name="connsiteX1093" fmla="*/ 3708587 w 7229348"/>
                <a:gd name="connsiteY1093" fmla="*/ 2960476 h 4970575"/>
                <a:gd name="connsiteX1094" fmla="*/ 3708587 w 7229348"/>
                <a:gd name="connsiteY1094" fmla="*/ 2960476 h 4970575"/>
                <a:gd name="connsiteX1095" fmla="*/ 3708587 w 7229348"/>
                <a:gd name="connsiteY1095" fmla="*/ 2959588 h 4970575"/>
                <a:gd name="connsiteX1096" fmla="*/ 3733943 w 7229348"/>
                <a:gd name="connsiteY1096" fmla="*/ 2951728 h 4970575"/>
                <a:gd name="connsiteX1097" fmla="*/ 3741804 w 7229348"/>
                <a:gd name="connsiteY1097" fmla="*/ 2979365 h 4970575"/>
                <a:gd name="connsiteX1098" fmla="*/ 3748649 w 7229348"/>
                <a:gd name="connsiteY1098" fmla="*/ 3009919 h 4970575"/>
                <a:gd name="connsiteX1099" fmla="*/ 3741804 w 7229348"/>
                <a:gd name="connsiteY1099" fmla="*/ 2978478 h 4970575"/>
                <a:gd name="connsiteX1100" fmla="*/ 2904816 w 7229348"/>
                <a:gd name="connsiteY1100" fmla="*/ 2947164 h 4970575"/>
                <a:gd name="connsiteX1101" fmla="*/ 3204645 w 7229348"/>
                <a:gd name="connsiteY1101" fmla="*/ 3059743 h 4970575"/>
                <a:gd name="connsiteX1102" fmla="*/ 3796445 w 7229348"/>
                <a:gd name="connsiteY1102" fmla="*/ 2934486 h 4970575"/>
                <a:gd name="connsiteX1103" fmla="*/ 3797839 w 7229348"/>
                <a:gd name="connsiteY1103" fmla="*/ 2935374 h 4970575"/>
                <a:gd name="connsiteX1104" fmla="*/ 3835872 w 7229348"/>
                <a:gd name="connsiteY1104" fmla="*/ 2949066 h 4970575"/>
                <a:gd name="connsiteX1105" fmla="*/ 3859073 w 7229348"/>
                <a:gd name="connsiteY1105" fmla="*/ 2972013 h 4970575"/>
                <a:gd name="connsiteX1106" fmla="*/ 3885696 w 7229348"/>
                <a:gd name="connsiteY1106" fmla="*/ 2975308 h 4970575"/>
                <a:gd name="connsiteX1107" fmla="*/ 3899261 w 7229348"/>
                <a:gd name="connsiteY1107" fmla="*/ 2983549 h 4970575"/>
                <a:gd name="connsiteX1108" fmla="*/ 3885696 w 7229348"/>
                <a:gd name="connsiteY1108" fmla="*/ 2974928 h 4970575"/>
                <a:gd name="connsiteX1109" fmla="*/ 3859073 w 7229348"/>
                <a:gd name="connsiteY1109" fmla="*/ 2971759 h 4970575"/>
                <a:gd name="connsiteX1110" fmla="*/ 3835872 w 7229348"/>
                <a:gd name="connsiteY1110" fmla="*/ 2948559 h 4970575"/>
                <a:gd name="connsiteX1111" fmla="*/ 3463906 w 7229348"/>
                <a:gd name="connsiteY1111" fmla="*/ 2838516 h 4970575"/>
                <a:gd name="connsiteX1112" fmla="*/ 3495854 w 7229348"/>
                <a:gd name="connsiteY1112" fmla="*/ 2976449 h 4970575"/>
                <a:gd name="connsiteX1113" fmla="*/ 3484571 w 7229348"/>
                <a:gd name="connsiteY1113" fmla="*/ 2978985 h 4970575"/>
                <a:gd name="connsiteX1114" fmla="*/ 3452497 w 7229348"/>
                <a:gd name="connsiteY1114" fmla="*/ 2840924 h 4970575"/>
                <a:gd name="connsiteX1115" fmla="*/ 3881132 w 7229348"/>
                <a:gd name="connsiteY1115" fmla="*/ 2838516 h 4970575"/>
                <a:gd name="connsiteX1116" fmla="*/ 3975328 w 7229348"/>
                <a:gd name="connsiteY1116" fmla="*/ 2857025 h 4970575"/>
                <a:gd name="connsiteX1117" fmla="*/ 3968355 w 7229348"/>
                <a:gd name="connsiteY1117" fmla="*/ 2868688 h 4970575"/>
                <a:gd name="connsiteX1118" fmla="*/ 4014629 w 7229348"/>
                <a:gd name="connsiteY1118" fmla="*/ 2891762 h 4970575"/>
                <a:gd name="connsiteX1119" fmla="*/ 3969496 w 7229348"/>
                <a:gd name="connsiteY1119" fmla="*/ 2900763 h 4970575"/>
                <a:gd name="connsiteX1120" fmla="*/ 4019193 w 7229348"/>
                <a:gd name="connsiteY1120" fmla="*/ 2961363 h 4970575"/>
                <a:gd name="connsiteX1121" fmla="*/ 3988386 w 7229348"/>
                <a:gd name="connsiteY1121" fmla="*/ 2983549 h 4970575"/>
                <a:gd name="connsiteX1122" fmla="*/ 3967975 w 7229348"/>
                <a:gd name="connsiteY1122" fmla="*/ 3006749 h 4970575"/>
                <a:gd name="connsiteX1123" fmla="*/ 3908770 w 7229348"/>
                <a:gd name="connsiteY1123" fmla="*/ 3000030 h 4970575"/>
                <a:gd name="connsiteX1124" fmla="*/ 3930322 w 7229348"/>
                <a:gd name="connsiteY1124" fmla="*/ 3010299 h 4970575"/>
                <a:gd name="connsiteX1125" fmla="*/ 3834985 w 7229348"/>
                <a:gd name="connsiteY1125" fmla="*/ 3158502 h 4970575"/>
                <a:gd name="connsiteX1126" fmla="*/ 3822307 w 7229348"/>
                <a:gd name="connsiteY1126" fmla="*/ 3169532 h 4970575"/>
                <a:gd name="connsiteX1127" fmla="*/ 3791500 w 7229348"/>
                <a:gd name="connsiteY1127" fmla="*/ 3188802 h 4970575"/>
                <a:gd name="connsiteX1128" fmla="*/ 3757270 w 7229348"/>
                <a:gd name="connsiteY1128" fmla="*/ 3178280 h 4970575"/>
                <a:gd name="connsiteX1129" fmla="*/ 3757270 w 7229348"/>
                <a:gd name="connsiteY1129" fmla="*/ 3178280 h 4970575"/>
                <a:gd name="connsiteX1130" fmla="*/ 3736732 w 7229348"/>
                <a:gd name="connsiteY1130" fmla="*/ 3239513 h 4970575"/>
                <a:gd name="connsiteX1131" fmla="*/ 3688810 w 7229348"/>
                <a:gd name="connsiteY1131" fmla="*/ 3225821 h 4970575"/>
                <a:gd name="connsiteX1132" fmla="*/ 3741804 w 7229348"/>
                <a:gd name="connsiteY1132" fmla="*/ 3171941 h 4970575"/>
                <a:gd name="connsiteX1133" fmla="*/ 3742690 w 7229348"/>
                <a:gd name="connsiteY1133" fmla="*/ 3169532 h 4970575"/>
                <a:gd name="connsiteX1134" fmla="*/ 3742690 w 7229348"/>
                <a:gd name="connsiteY1134" fmla="*/ 3169532 h 4970575"/>
                <a:gd name="connsiteX1135" fmla="*/ 3741930 w 7229348"/>
                <a:gd name="connsiteY1135" fmla="*/ 3171687 h 4970575"/>
                <a:gd name="connsiteX1136" fmla="*/ 3694769 w 7229348"/>
                <a:gd name="connsiteY1136" fmla="*/ 3201860 h 4970575"/>
                <a:gd name="connsiteX1137" fmla="*/ 3668652 w 7229348"/>
                <a:gd name="connsiteY1137" fmla="*/ 3061010 h 4970575"/>
                <a:gd name="connsiteX1138" fmla="*/ 3676513 w 7229348"/>
                <a:gd name="connsiteY1138" fmla="*/ 3042121 h 4970575"/>
                <a:gd name="connsiteX1139" fmla="*/ 3711883 w 7229348"/>
                <a:gd name="connsiteY1139" fmla="*/ 3047065 h 4970575"/>
                <a:gd name="connsiteX1140" fmla="*/ 3709728 w 7229348"/>
                <a:gd name="connsiteY1140" fmla="*/ 3125033 h 4970575"/>
                <a:gd name="connsiteX1141" fmla="*/ 3727097 w 7229348"/>
                <a:gd name="connsiteY1141" fmla="*/ 3147093 h 4970575"/>
                <a:gd name="connsiteX1142" fmla="*/ 3713152 w 7229348"/>
                <a:gd name="connsiteY1142" fmla="*/ 3098030 h 4970575"/>
                <a:gd name="connsiteX1143" fmla="*/ 3724942 w 7229348"/>
                <a:gd name="connsiteY1143" fmla="*/ 3045797 h 4970575"/>
                <a:gd name="connsiteX1144" fmla="*/ 3698953 w 7229348"/>
                <a:gd name="connsiteY1144" fmla="*/ 3007764 h 4970575"/>
                <a:gd name="connsiteX1145" fmla="*/ 3706559 w 7229348"/>
                <a:gd name="connsiteY1145" fmla="*/ 2964279 h 4970575"/>
                <a:gd name="connsiteX1146" fmla="*/ 3707446 w 7229348"/>
                <a:gd name="connsiteY1146" fmla="*/ 2962758 h 4970575"/>
                <a:gd name="connsiteX1147" fmla="*/ 3707446 w 7229348"/>
                <a:gd name="connsiteY1147" fmla="*/ 2961870 h 4970575"/>
                <a:gd name="connsiteX1148" fmla="*/ 3729252 w 7229348"/>
                <a:gd name="connsiteY1148" fmla="*/ 2942473 h 4970575"/>
                <a:gd name="connsiteX1149" fmla="*/ 3745226 w 7229348"/>
                <a:gd name="connsiteY1149" fmla="*/ 2969477 h 4970575"/>
                <a:gd name="connsiteX1150" fmla="*/ 3755876 w 7229348"/>
                <a:gd name="connsiteY1150" fmla="*/ 2988367 h 4970575"/>
                <a:gd name="connsiteX1151" fmla="*/ 3757143 w 7229348"/>
                <a:gd name="connsiteY1151" fmla="*/ 2990522 h 4970575"/>
                <a:gd name="connsiteX1152" fmla="*/ 3757143 w 7229348"/>
                <a:gd name="connsiteY1152" fmla="*/ 2990522 h 4970575"/>
                <a:gd name="connsiteX1153" fmla="*/ 3757143 w 7229348"/>
                <a:gd name="connsiteY1153" fmla="*/ 2990522 h 4970575"/>
                <a:gd name="connsiteX1154" fmla="*/ 3757143 w 7229348"/>
                <a:gd name="connsiteY1154" fmla="*/ 2990522 h 4970575"/>
                <a:gd name="connsiteX1155" fmla="*/ 3771976 w 7229348"/>
                <a:gd name="connsiteY1155" fmla="*/ 2962504 h 4970575"/>
                <a:gd name="connsiteX1156" fmla="*/ 3786049 w 7229348"/>
                <a:gd name="connsiteY1156" fmla="*/ 2932838 h 4970575"/>
                <a:gd name="connsiteX1157" fmla="*/ 3789979 w 7229348"/>
                <a:gd name="connsiteY1157" fmla="*/ 2934233 h 4970575"/>
                <a:gd name="connsiteX1158" fmla="*/ 3785668 w 7229348"/>
                <a:gd name="connsiteY1158" fmla="*/ 2932711 h 4970575"/>
                <a:gd name="connsiteX1159" fmla="*/ 3771596 w 7229348"/>
                <a:gd name="connsiteY1159" fmla="*/ 2962377 h 4970575"/>
                <a:gd name="connsiteX1160" fmla="*/ 3763736 w 7229348"/>
                <a:gd name="connsiteY1160" fmla="*/ 2977717 h 4970575"/>
                <a:gd name="connsiteX1161" fmla="*/ 3757143 w 7229348"/>
                <a:gd name="connsiteY1161" fmla="*/ 2990395 h 4970575"/>
                <a:gd name="connsiteX1162" fmla="*/ 3755876 w 7229348"/>
                <a:gd name="connsiteY1162" fmla="*/ 2988367 h 4970575"/>
                <a:gd name="connsiteX1163" fmla="*/ 3744973 w 7229348"/>
                <a:gd name="connsiteY1163" fmla="*/ 2969857 h 4970575"/>
                <a:gd name="connsiteX1164" fmla="*/ 3729252 w 7229348"/>
                <a:gd name="connsiteY1164" fmla="*/ 2942220 h 4970575"/>
                <a:gd name="connsiteX1165" fmla="*/ 3707193 w 7229348"/>
                <a:gd name="connsiteY1165" fmla="*/ 2961617 h 4970575"/>
                <a:gd name="connsiteX1166" fmla="*/ 3707193 w 7229348"/>
                <a:gd name="connsiteY1166" fmla="*/ 2961617 h 4970575"/>
                <a:gd name="connsiteX1167" fmla="*/ 3707193 w 7229348"/>
                <a:gd name="connsiteY1167" fmla="*/ 2961617 h 4970575"/>
                <a:gd name="connsiteX1168" fmla="*/ 3706559 w 7229348"/>
                <a:gd name="connsiteY1168" fmla="*/ 2962758 h 4970575"/>
                <a:gd name="connsiteX1169" fmla="*/ 3706559 w 7229348"/>
                <a:gd name="connsiteY1169" fmla="*/ 2964152 h 4970575"/>
                <a:gd name="connsiteX1170" fmla="*/ 3686782 w 7229348"/>
                <a:gd name="connsiteY1170" fmla="*/ 3001171 h 4970575"/>
                <a:gd name="connsiteX1171" fmla="*/ 3685133 w 7229348"/>
                <a:gd name="connsiteY1171" fmla="*/ 2940698 h 4970575"/>
                <a:gd name="connsiteX1172" fmla="*/ 3741930 w 7229348"/>
                <a:gd name="connsiteY1172" fmla="*/ 2900129 h 4970575"/>
                <a:gd name="connsiteX1173" fmla="*/ 3723167 w 7229348"/>
                <a:gd name="connsiteY1173" fmla="*/ 2882888 h 4970575"/>
                <a:gd name="connsiteX1174" fmla="*/ 3770835 w 7229348"/>
                <a:gd name="connsiteY1174" fmla="*/ 2861843 h 4970575"/>
                <a:gd name="connsiteX1175" fmla="*/ 3823322 w 7229348"/>
                <a:gd name="connsiteY1175" fmla="*/ 2841431 h 4970575"/>
                <a:gd name="connsiteX1176" fmla="*/ 3881005 w 7229348"/>
                <a:gd name="connsiteY1176" fmla="*/ 2838262 h 4970575"/>
                <a:gd name="connsiteX1177" fmla="*/ 1599132 w 7229348"/>
                <a:gd name="connsiteY1177" fmla="*/ 2829768 h 4970575"/>
                <a:gd name="connsiteX1178" fmla="*/ 1656943 w 7229348"/>
                <a:gd name="connsiteY1178" fmla="*/ 3048459 h 4970575"/>
                <a:gd name="connsiteX1179" fmla="*/ 1548040 w 7229348"/>
                <a:gd name="connsiteY1179" fmla="*/ 3077872 h 4970575"/>
                <a:gd name="connsiteX1180" fmla="*/ 1492005 w 7229348"/>
                <a:gd name="connsiteY1180" fmla="*/ 2862349 h 4970575"/>
                <a:gd name="connsiteX1181" fmla="*/ 1599132 w 7229348"/>
                <a:gd name="connsiteY1181" fmla="*/ 2829261 h 4970575"/>
                <a:gd name="connsiteX1182" fmla="*/ 4805342 w 7229348"/>
                <a:gd name="connsiteY1182" fmla="*/ 2782860 h 4970575"/>
                <a:gd name="connsiteX1183" fmla="*/ 4989296 w 7229348"/>
                <a:gd name="connsiteY1183" fmla="*/ 2940698 h 4970575"/>
                <a:gd name="connsiteX1184" fmla="*/ 5070941 w 7229348"/>
                <a:gd name="connsiteY1184" fmla="*/ 3161292 h 4970575"/>
                <a:gd name="connsiteX1185" fmla="*/ 5067645 w 7229348"/>
                <a:gd name="connsiteY1185" fmla="*/ 3178914 h 4970575"/>
                <a:gd name="connsiteX1186" fmla="*/ 5015033 w 7229348"/>
                <a:gd name="connsiteY1186" fmla="*/ 3159517 h 4970575"/>
                <a:gd name="connsiteX1187" fmla="*/ 4884578 w 7229348"/>
                <a:gd name="connsiteY1187" fmla="*/ 3065194 h 4970575"/>
                <a:gd name="connsiteX1188" fmla="*/ 4876718 w 7229348"/>
                <a:gd name="connsiteY1188" fmla="*/ 3038571 h 4970575"/>
                <a:gd name="connsiteX1189" fmla="*/ 4855926 w 7229348"/>
                <a:gd name="connsiteY1189" fmla="*/ 2848404 h 4970575"/>
                <a:gd name="connsiteX1190" fmla="*/ 4847178 w 7229348"/>
                <a:gd name="connsiteY1190" fmla="*/ 2827486 h 4970575"/>
                <a:gd name="connsiteX1191" fmla="*/ 4837036 w 7229348"/>
                <a:gd name="connsiteY1191" fmla="*/ 2830021 h 4970575"/>
                <a:gd name="connsiteX1192" fmla="*/ 4857448 w 7229348"/>
                <a:gd name="connsiteY1192" fmla="*/ 2929035 h 4970575"/>
                <a:gd name="connsiteX1193" fmla="*/ 4858462 w 7229348"/>
                <a:gd name="connsiteY1193" fmla="*/ 3039078 h 4970575"/>
                <a:gd name="connsiteX1194" fmla="*/ 4790382 w 7229348"/>
                <a:gd name="connsiteY1194" fmla="*/ 2984563 h 4970575"/>
                <a:gd name="connsiteX1195" fmla="*/ 4647503 w 7229348"/>
                <a:gd name="connsiteY1195" fmla="*/ 2913061 h 4970575"/>
                <a:gd name="connsiteX1196" fmla="*/ 4551152 w 7229348"/>
                <a:gd name="connsiteY1196" fmla="*/ 2853729 h 4970575"/>
                <a:gd name="connsiteX1197" fmla="*/ 4620500 w 7229348"/>
                <a:gd name="connsiteY1197" fmla="*/ 2868055 h 4970575"/>
                <a:gd name="connsiteX1198" fmla="*/ 4631530 w 7229348"/>
                <a:gd name="connsiteY1198" fmla="*/ 2838389 h 4970575"/>
                <a:gd name="connsiteX1199" fmla="*/ 4742207 w 7229348"/>
                <a:gd name="connsiteY1199" fmla="*/ 2839276 h 4970575"/>
                <a:gd name="connsiteX1200" fmla="*/ 4794059 w 7229348"/>
                <a:gd name="connsiteY1200" fmla="*/ 2809610 h 4970575"/>
                <a:gd name="connsiteX1201" fmla="*/ 4805342 w 7229348"/>
                <a:gd name="connsiteY1201" fmla="*/ 2782480 h 4970575"/>
                <a:gd name="connsiteX1202" fmla="*/ 2004314 w 7229348"/>
                <a:gd name="connsiteY1202" fmla="*/ 2773478 h 4970575"/>
                <a:gd name="connsiteX1203" fmla="*/ 2011160 w 7229348"/>
                <a:gd name="connsiteY1203" fmla="*/ 2875661 h 4970575"/>
                <a:gd name="connsiteX1204" fmla="*/ 1900609 w 7229348"/>
                <a:gd name="connsiteY1204" fmla="*/ 2826472 h 4970575"/>
                <a:gd name="connsiteX1205" fmla="*/ 2004314 w 7229348"/>
                <a:gd name="connsiteY1205" fmla="*/ 2773478 h 4970575"/>
                <a:gd name="connsiteX1206" fmla="*/ 1470326 w 7229348"/>
                <a:gd name="connsiteY1206" fmla="*/ 2768407 h 4970575"/>
                <a:gd name="connsiteX1207" fmla="*/ 1487060 w 7229348"/>
                <a:gd name="connsiteY1207" fmla="*/ 2777789 h 4970575"/>
                <a:gd name="connsiteX1208" fmla="*/ 1522305 w 7229348"/>
                <a:gd name="connsiteY1208" fmla="*/ 2829388 h 4970575"/>
                <a:gd name="connsiteX1209" fmla="*/ 1400852 w 7229348"/>
                <a:gd name="connsiteY1209" fmla="*/ 2782099 h 4970575"/>
                <a:gd name="connsiteX1210" fmla="*/ 1470326 w 7229348"/>
                <a:gd name="connsiteY1210" fmla="*/ 2768407 h 4970575"/>
                <a:gd name="connsiteX1211" fmla="*/ 3525267 w 7229348"/>
                <a:gd name="connsiteY1211" fmla="*/ 2753701 h 4970575"/>
                <a:gd name="connsiteX1212" fmla="*/ 3703389 w 7229348"/>
                <a:gd name="connsiteY1212" fmla="*/ 2854363 h 4970575"/>
                <a:gd name="connsiteX1213" fmla="*/ 3686782 w 7229348"/>
                <a:gd name="connsiteY1213" fmla="*/ 2899369 h 4970575"/>
                <a:gd name="connsiteX1214" fmla="*/ 3663581 w 7229348"/>
                <a:gd name="connsiteY1214" fmla="*/ 2862223 h 4970575"/>
                <a:gd name="connsiteX1215" fmla="*/ 3524126 w 7229348"/>
                <a:gd name="connsiteY1215" fmla="*/ 2753447 h 4970575"/>
                <a:gd name="connsiteX1216" fmla="*/ 4740179 w 7229348"/>
                <a:gd name="connsiteY1216" fmla="*/ 2729613 h 4970575"/>
                <a:gd name="connsiteX1217" fmla="*/ 4768196 w 7229348"/>
                <a:gd name="connsiteY1217" fmla="*/ 2734177 h 4970575"/>
                <a:gd name="connsiteX1218" fmla="*/ 4783029 w 7229348"/>
                <a:gd name="connsiteY1218" fmla="*/ 2789199 h 4970575"/>
                <a:gd name="connsiteX1219" fmla="*/ 4736628 w 7229348"/>
                <a:gd name="connsiteY1219" fmla="*/ 2821274 h 4970575"/>
                <a:gd name="connsiteX1220" fmla="*/ 4647884 w 7229348"/>
                <a:gd name="connsiteY1220" fmla="*/ 2816329 h 4970575"/>
                <a:gd name="connsiteX1221" fmla="*/ 4711273 w 7229348"/>
                <a:gd name="connsiteY1221" fmla="*/ 2739375 h 4970575"/>
                <a:gd name="connsiteX1222" fmla="*/ 4739291 w 7229348"/>
                <a:gd name="connsiteY1222" fmla="*/ 2729613 h 4970575"/>
                <a:gd name="connsiteX1223" fmla="*/ 1485793 w 7229348"/>
                <a:gd name="connsiteY1223" fmla="*/ 2728219 h 4970575"/>
                <a:gd name="connsiteX1224" fmla="*/ 1634249 w 7229348"/>
                <a:gd name="connsiteY1224" fmla="*/ 2792368 h 4970575"/>
                <a:gd name="connsiteX1225" fmla="*/ 1485793 w 7229348"/>
                <a:gd name="connsiteY1225" fmla="*/ 2728219 h 4970575"/>
                <a:gd name="connsiteX1226" fmla="*/ 4327770 w 7229348"/>
                <a:gd name="connsiteY1226" fmla="*/ 2721880 h 4970575"/>
                <a:gd name="connsiteX1227" fmla="*/ 4326629 w 7229348"/>
                <a:gd name="connsiteY1227" fmla="*/ 2741657 h 4970575"/>
                <a:gd name="connsiteX1228" fmla="*/ 4321431 w 7229348"/>
                <a:gd name="connsiteY1228" fmla="*/ 2753067 h 4970575"/>
                <a:gd name="connsiteX1229" fmla="*/ 4313951 w 7229348"/>
                <a:gd name="connsiteY1229" fmla="*/ 2762956 h 4970575"/>
                <a:gd name="connsiteX1230" fmla="*/ 4300260 w 7229348"/>
                <a:gd name="connsiteY1230" fmla="*/ 2770055 h 4970575"/>
                <a:gd name="connsiteX1231" fmla="*/ 4291258 w 7229348"/>
                <a:gd name="connsiteY1231" fmla="*/ 2769422 h 4970575"/>
                <a:gd name="connsiteX1232" fmla="*/ 4286948 w 7229348"/>
                <a:gd name="connsiteY1232" fmla="*/ 2769422 h 4970575"/>
                <a:gd name="connsiteX1233" fmla="*/ 4263874 w 7229348"/>
                <a:gd name="connsiteY1233" fmla="*/ 2750785 h 4970575"/>
                <a:gd name="connsiteX1234" fmla="*/ 4286948 w 7229348"/>
                <a:gd name="connsiteY1234" fmla="*/ 2769422 h 4970575"/>
                <a:gd name="connsiteX1235" fmla="*/ 4291258 w 7229348"/>
                <a:gd name="connsiteY1235" fmla="*/ 2769422 h 4970575"/>
                <a:gd name="connsiteX1236" fmla="*/ 4300260 w 7229348"/>
                <a:gd name="connsiteY1236" fmla="*/ 2770182 h 4970575"/>
                <a:gd name="connsiteX1237" fmla="*/ 4313951 w 7229348"/>
                <a:gd name="connsiteY1237" fmla="*/ 2763083 h 4970575"/>
                <a:gd name="connsiteX1238" fmla="*/ 4321431 w 7229348"/>
                <a:gd name="connsiteY1238" fmla="*/ 2753447 h 4970575"/>
                <a:gd name="connsiteX1239" fmla="*/ 4326629 w 7229348"/>
                <a:gd name="connsiteY1239" fmla="*/ 2741911 h 4970575"/>
                <a:gd name="connsiteX1240" fmla="*/ 4327770 w 7229348"/>
                <a:gd name="connsiteY1240" fmla="*/ 2721880 h 4970575"/>
                <a:gd name="connsiteX1241" fmla="*/ 4269579 w 7229348"/>
                <a:gd name="connsiteY1241" fmla="*/ 2716302 h 4970575"/>
                <a:gd name="connsiteX1242" fmla="*/ 4269579 w 7229348"/>
                <a:gd name="connsiteY1242" fmla="*/ 2727331 h 4970575"/>
                <a:gd name="connsiteX1243" fmla="*/ 4269579 w 7229348"/>
                <a:gd name="connsiteY1243" fmla="*/ 2716302 h 4970575"/>
                <a:gd name="connsiteX1244" fmla="*/ 4308880 w 7229348"/>
                <a:gd name="connsiteY1244" fmla="*/ 2714780 h 4970575"/>
                <a:gd name="connsiteX1245" fmla="*/ 4310021 w 7229348"/>
                <a:gd name="connsiteY1245" fmla="*/ 2716428 h 4970575"/>
                <a:gd name="connsiteX1246" fmla="*/ 4310021 w 7229348"/>
                <a:gd name="connsiteY1246" fmla="*/ 2717569 h 4970575"/>
                <a:gd name="connsiteX1247" fmla="*/ 4310021 w 7229348"/>
                <a:gd name="connsiteY1247" fmla="*/ 2745841 h 4970575"/>
                <a:gd name="connsiteX1248" fmla="*/ 4310021 w 7229348"/>
                <a:gd name="connsiteY1248" fmla="*/ 2745841 h 4970575"/>
                <a:gd name="connsiteX1249" fmla="*/ 4309260 w 7229348"/>
                <a:gd name="connsiteY1249" fmla="*/ 2717569 h 4970575"/>
                <a:gd name="connsiteX1250" fmla="*/ 4309260 w 7229348"/>
                <a:gd name="connsiteY1250" fmla="*/ 2716302 h 4970575"/>
                <a:gd name="connsiteX1251" fmla="*/ 4308120 w 7229348"/>
                <a:gd name="connsiteY1251" fmla="*/ 2714780 h 4970575"/>
                <a:gd name="connsiteX1252" fmla="*/ 4271608 w 7229348"/>
                <a:gd name="connsiteY1252" fmla="*/ 2709709 h 4970575"/>
                <a:gd name="connsiteX1253" fmla="*/ 4269706 w 7229348"/>
                <a:gd name="connsiteY1253" fmla="*/ 2716302 h 4970575"/>
                <a:gd name="connsiteX1254" fmla="*/ 4271735 w 7229348"/>
                <a:gd name="connsiteY1254" fmla="*/ 2709709 h 4970575"/>
                <a:gd name="connsiteX1255" fmla="*/ 4574987 w 7229348"/>
                <a:gd name="connsiteY1255" fmla="*/ 2709075 h 4970575"/>
                <a:gd name="connsiteX1256" fmla="*/ 4693651 w 7229348"/>
                <a:gd name="connsiteY1256" fmla="*/ 2736713 h 4970575"/>
                <a:gd name="connsiteX1257" fmla="*/ 4617584 w 7229348"/>
                <a:gd name="connsiteY1257" fmla="*/ 2822922 h 4970575"/>
                <a:gd name="connsiteX1258" fmla="*/ 4574606 w 7229348"/>
                <a:gd name="connsiteY1258" fmla="*/ 2708822 h 4970575"/>
                <a:gd name="connsiteX1259" fmla="*/ 1440026 w 7229348"/>
                <a:gd name="connsiteY1259" fmla="*/ 2707808 h 4970575"/>
                <a:gd name="connsiteX1260" fmla="*/ 1474636 w 7229348"/>
                <a:gd name="connsiteY1260" fmla="*/ 2747109 h 4970575"/>
                <a:gd name="connsiteX1261" fmla="*/ 1388681 w 7229348"/>
                <a:gd name="connsiteY1261" fmla="*/ 2759153 h 4970575"/>
                <a:gd name="connsiteX1262" fmla="*/ 1352296 w 7229348"/>
                <a:gd name="connsiteY1262" fmla="*/ 2713132 h 4970575"/>
                <a:gd name="connsiteX1263" fmla="*/ 1440026 w 7229348"/>
                <a:gd name="connsiteY1263" fmla="*/ 2707808 h 4970575"/>
                <a:gd name="connsiteX1264" fmla="*/ 3432212 w 7229348"/>
                <a:gd name="connsiteY1264" fmla="*/ 2693228 h 4970575"/>
                <a:gd name="connsiteX1265" fmla="*/ 3434114 w 7229348"/>
                <a:gd name="connsiteY1265" fmla="*/ 2693228 h 4970575"/>
                <a:gd name="connsiteX1266" fmla="*/ 3494206 w 7229348"/>
                <a:gd name="connsiteY1266" fmla="*/ 2753955 h 4970575"/>
                <a:gd name="connsiteX1267" fmla="*/ 3432845 w 7229348"/>
                <a:gd name="connsiteY1267" fmla="*/ 2811765 h 4970575"/>
                <a:gd name="connsiteX1268" fmla="*/ 3375035 w 7229348"/>
                <a:gd name="connsiteY1268" fmla="*/ 2750405 h 4970575"/>
                <a:gd name="connsiteX1269" fmla="*/ 3375035 w 7229348"/>
                <a:gd name="connsiteY1269" fmla="*/ 2750405 h 4970575"/>
                <a:gd name="connsiteX1270" fmla="*/ 3432085 w 7229348"/>
                <a:gd name="connsiteY1270" fmla="*/ 2693355 h 4970575"/>
                <a:gd name="connsiteX1271" fmla="*/ 3432212 w 7229348"/>
                <a:gd name="connsiteY1271" fmla="*/ 2693355 h 4970575"/>
                <a:gd name="connsiteX1272" fmla="*/ 4334743 w 7229348"/>
                <a:gd name="connsiteY1272" fmla="*/ 2676367 h 4970575"/>
                <a:gd name="connsiteX1273" fmla="*/ 4344885 w 7229348"/>
                <a:gd name="connsiteY1273" fmla="*/ 2688030 h 4970575"/>
                <a:gd name="connsiteX1274" fmla="*/ 4370240 w 7229348"/>
                <a:gd name="connsiteY1274" fmla="*/ 2706033 h 4970575"/>
                <a:gd name="connsiteX1275" fmla="*/ 4344885 w 7229348"/>
                <a:gd name="connsiteY1275" fmla="*/ 2688030 h 4970575"/>
                <a:gd name="connsiteX1276" fmla="*/ 4334616 w 7229348"/>
                <a:gd name="connsiteY1276" fmla="*/ 2676367 h 4970575"/>
                <a:gd name="connsiteX1277" fmla="*/ 4863660 w 7229348"/>
                <a:gd name="connsiteY1277" fmla="*/ 2661534 h 4970575"/>
                <a:gd name="connsiteX1278" fmla="*/ 4847559 w 7229348"/>
                <a:gd name="connsiteY1278" fmla="*/ 2682071 h 4970575"/>
                <a:gd name="connsiteX1279" fmla="*/ 4815991 w 7229348"/>
                <a:gd name="connsiteY1279" fmla="*/ 2696397 h 4970575"/>
                <a:gd name="connsiteX1280" fmla="*/ 4780747 w 7229348"/>
                <a:gd name="connsiteY1280" fmla="*/ 2705652 h 4970575"/>
                <a:gd name="connsiteX1281" fmla="*/ 4775803 w 7229348"/>
                <a:gd name="connsiteY1281" fmla="*/ 2696524 h 4970575"/>
                <a:gd name="connsiteX1282" fmla="*/ 4780747 w 7229348"/>
                <a:gd name="connsiteY1282" fmla="*/ 2705652 h 4970575"/>
                <a:gd name="connsiteX1283" fmla="*/ 4780747 w 7229348"/>
                <a:gd name="connsiteY1283" fmla="*/ 2705652 h 4970575"/>
                <a:gd name="connsiteX1284" fmla="*/ 4780747 w 7229348"/>
                <a:gd name="connsiteY1284" fmla="*/ 2705652 h 4970575"/>
                <a:gd name="connsiteX1285" fmla="*/ 4847432 w 7229348"/>
                <a:gd name="connsiteY1285" fmla="*/ 2682452 h 4970575"/>
                <a:gd name="connsiteX1286" fmla="*/ 4847432 w 7229348"/>
                <a:gd name="connsiteY1286" fmla="*/ 2682452 h 4970575"/>
                <a:gd name="connsiteX1287" fmla="*/ 4863279 w 7229348"/>
                <a:gd name="connsiteY1287" fmla="*/ 2660773 h 4970575"/>
                <a:gd name="connsiteX1288" fmla="*/ 4257915 w 7229348"/>
                <a:gd name="connsiteY1288" fmla="*/ 2657603 h 4970575"/>
                <a:gd name="connsiteX1289" fmla="*/ 4276045 w 7229348"/>
                <a:gd name="connsiteY1289" fmla="*/ 2679283 h 4970575"/>
                <a:gd name="connsiteX1290" fmla="*/ 4295442 w 7229348"/>
                <a:gd name="connsiteY1290" fmla="*/ 2698680 h 4970575"/>
                <a:gd name="connsiteX1291" fmla="*/ 4276045 w 7229348"/>
                <a:gd name="connsiteY1291" fmla="*/ 2679156 h 4970575"/>
                <a:gd name="connsiteX1292" fmla="*/ 4258042 w 7229348"/>
                <a:gd name="connsiteY1292" fmla="*/ 2657603 h 4970575"/>
                <a:gd name="connsiteX1293" fmla="*/ 4267804 w 7229348"/>
                <a:gd name="connsiteY1293" fmla="*/ 2652405 h 4970575"/>
                <a:gd name="connsiteX1294" fmla="*/ 4325868 w 7229348"/>
                <a:gd name="connsiteY1294" fmla="*/ 2720359 h 4970575"/>
                <a:gd name="connsiteX1295" fmla="*/ 4298358 w 7229348"/>
                <a:gd name="connsiteY1295" fmla="*/ 2685622 h 4970575"/>
                <a:gd name="connsiteX1296" fmla="*/ 4267804 w 7229348"/>
                <a:gd name="connsiteY1296" fmla="*/ 2652405 h 4970575"/>
                <a:gd name="connsiteX1297" fmla="*/ 3261822 w 7229348"/>
                <a:gd name="connsiteY1297" fmla="*/ 2647208 h 4970575"/>
                <a:gd name="connsiteX1298" fmla="*/ 3257892 w 7229348"/>
                <a:gd name="connsiteY1298" fmla="*/ 2649997 h 4970575"/>
                <a:gd name="connsiteX1299" fmla="*/ 3253328 w 7229348"/>
                <a:gd name="connsiteY1299" fmla="*/ 2653166 h 4970575"/>
                <a:gd name="connsiteX1300" fmla="*/ 3214154 w 7229348"/>
                <a:gd name="connsiteY1300" fmla="*/ 2680550 h 4970575"/>
                <a:gd name="connsiteX1301" fmla="*/ 3214154 w 7229348"/>
                <a:gd name="connsiteY1301" fmla="*/ 2680550 h 4970575"/>
                <a:gd name="connsiteX1302" fmla="*/ 3253328 w 7229348"/>
                <a:gd name="connsiteY1302" fmla="*/ 2652913 h 4970575"/>
                <a:gd name="connsiteX1303" fmla="*/ 3261822 w 7229348"/>
                <a:gd name="connsiteY1303" fmla="*/ 2646954 h 4970575"/>
                <a:gd name="connsiteX1304" fmla="*/ 2492789 w 7229348"/>
                <a:gd name="connsiteY1304" fmla="*/ 2647208 h 4970575"/>
                <a:gd name="connsiteX1305" fmla="*/ 2452600 w 7229348"/>
                <a:gd name="connsiteY1305" fmla="*/ 2657350 h 4970575"/>
                <a:gd name="connsiteX1306" fmla="*/ 2451459 w 7229348"/>
                <a:gd name="connsiteY1306" fmla="*/ 2657350 h 4970575"/>
                <a:gd name="connsiteX1307" fmla="*/ 2436499 w 7229348"/>
                <a:gd name="connsiteY1307" fmla="*/ 2748503 h 4970575"/>
                <a:gd name="connsiteX1308" fmla="*/ 2452220 w 7229348"/>
                <a:gd name="connsiteY1308" fmla="*/ 2657350 h 4970575"/>
                <a:gd name="connsiteX1309" fmla="*/ 2492281 w 7229348"/>
                <a:gd name="connsiteY1309" fmla="*/ 2647081 h 4970575"/>
                <a:gd name="connsiteX1310" fmla="*/ 1343675 w 7229348"/>
                <a:gd name="connsiteY1310" fmla="*/ 2642517 h 4970575"/>
                <a:gd name="connsiteX1311" fmla="*/ 1427095 w 7229348"/>
                <a:gd name="connsiteY1311" fmla="*/ 2684354 h 4970575"/>
                <a:gd name="connsiteX1312" fmla="*/ 1310713 w 7229348"/>
                <a:gd name="connsiteY1312" fmla="*/ 2643277 h 4970575"/>
                <a:gd name="connsiteX1313" fmla="*/ 1343675 w 7229348"/>
                <a:gd name="connsiteY1313" fmla="*/ 2642517 h 4970575"/>
                <a:gd name="connsiteX1314" fmla="*/ 4332461 w 7229348"/>
                <a:gd name="connsiteY1314" fmla="*/ 2640615 h 4970575"/>
                <a:gd name="connsiteX1315" fmla="*/ 4332461 w 7229348"/>
                <a:gd name="connsiteY1315" fmla="*/ 2640615 h 4970575"/>
                <a:gd name="connsiteX1316" fmla="*/ 4332461 w 7229348"/>
                <a:gd name="connsiteY1316" fmla="*/ 2640615 h 4970575"/>
                <a:gd name="connsiteX1317" fmla="*/ 4374297 w 7229348"/>
                <a:gd name="connsiteY1317" fmla="*/ 2709202 h 4970575"/>
                <a:gd name="connsiteX1318" fmla="*/ 4332461 w 7229348"/>
                <a:gd name="connsiteY1318" fmla="*/ 2640615 h 4970575"/>
                <a:gd name="connsiteX1319" fmla="*/ 4332461 w 7229348"/>
                <a:gd name="connsiteY1319" fmla="*/ 2640615 h 4970575"/>
                <a:gd name="connsiteX1320" fmla="*/ 4686298 w 7229348"/>
                <a:gd name="connsiteY1320" fmla="*/ 2613105 h 4970575"/>
                <a:gd name="connsiteX1321" fmla="*/ 4680973 w 7229348"/>
                <a:gd name="connsiteY1321" fmla="*/ 2626923 h 4970575"/>
                <a:gd name="connsiteX1322" fmla="*/ 4652068 w 7229348"/>
                <a:gd name="connsiteY1322" fmla="*/ 2704258 h 4970575"/>
                <a:gd name="connsiteX1323" fmla="*/ 4686298 w 7229348"/>
                <a:gd name="connsiteY1323" fmla="*/ 2613105 h 4970575"/>
                <a:gd name="connsiteX1324" fmla="*/ 4378481 w 7229348"/>
                <a:gd name="connsiteY1324" fmla="*/ 2598145 h 4970575"/>
                <a:gd name="connsiteX1325" fmla="*/ 4540504 w 7229348"/>
                <a:gd name="connsiteY1325" fmla="*/ 2685622 h 4970575"/>
                <a:gd name="connsiteX1326" fmla="*/ 4553181 w 7229348"/>
                <a:gd name="connsiteY1326" fmla="*/ 2699821 h 4970575"/>
                <a:gd name="connsiteX1327" fmla="*/ 4614288 w 7229348"/>
                <a:gd name="connsiteY1327" fmla="*/ 2854109 h 4970575"/>
                <a:gd name="connsiteX1328" fmla="*/ 4495624 w 7229348"/>
                <a:gd name="connsiteY1328" fmla="*/ 2794777 h 4970575"/>
                <a:gd name="connsiteX1329" fmla="*/ 4490172 w 7229348"/>
                <a:gd name="connsiteY1329" fmla="*/ 2782099 h 4970575"/>
                <a:gd name="connsiteX1330" fmla="*/ 4395850 w 7229348"/>
                <a:gd name="connsiteY1330" fmla="*/ 2622866 h 4970575"/>
                <a:gd name="connsiteX1331" fmla="*/ 4378735 w 7229348"/>
                <a:gd name="connsiteY1331" fmla="*/ 2597511 h 4970575"/>
                <a:gd name="connsiteX1332" fmla="*/ 4897383 w 7229348"/>
                <a:gd name="connsiteY1332" fmla="*/ 2591425 h 4970575"/>
                <a:gd name="connsiteX1333" fmla="*/ 4874690 w 7229348"/>
                <a:gd name="connsiteY1333" fmla="*/ 2636558 h 4970575"/>
                <a:gd name="connsiteX1334" fmla="*/ 4849334 w 7229348"/>
                <a:gd name="connsiteY1334" fmla="*/ 2602202 h 4970575"/>
                <a:gd name="connsiteX1335" fmla="*/ 4843756 w 7229348"/>
                <a:gd name="connsiteY1335" fmla="*/ 2594468 h 4970575"/>
                <a:gd name="connsiteX1336" fmla="*/ 4843756 w 7229348"/>
                <a:gd name="connsiteY1336" fmla="*/ 2594468 h 4970575"/>
                <a:gd name="connsiteX1337" fmla="*/ 4834121 w 7229348"/>
                <a:gd name="connsiteY1337" fmla="*/ 2599666 h 4970575"/>
                <a:gd name="connsiteX1338" fmla="*/ 4843756 w 7229348"/>
                <a:gd name="connsiteY1338" fmla="*/ 2594595 h 4970575"/>
                <a:gd name="connsiteX1339" fmla="*/ 4849334 w 7229348"/>
                <a:gd name="connsiteY1339" fmla="*/ 2602202 h 4970575"/>
                <a:gd name="connsiteX1340" fmla="*/ 4874690 w 7229348"/>
                <a:gd name="connsiteY1340" fmla="*/ 2636812 h 4970575"/>
                <a:gd name="connsiteX1341" fmla="*/ 4897256 w 7229348"/>
                <a:gd name="connsiteY1341" fmla="*/ 2591425 h 4970575"/>
                <a:gd name="connsiteX1342" fmla="*/ 1389441 w 7229348"/>
                <a:gd name="connsiteY1342" fmla="*/ 2583692 h 4970575"/>
                <a:gd name="connsiteX1343" fmla="*/ 1471340 w 7229348"/>
                <a:gd name="connsiteY1343" fmla="*/ 2606259 h 4970575"/>
                <a:gd name="connsiteX1344" fmla="*/ 1425700 w 7229348"/>
                <a:gd name="connsiteY1344" fmla="*/ 2631614 h 4970575"/>
                <a:gd name="connsiteX1345" fmla="*/ 1389441 w 7229348"/>
                <a:gd name="connsiteY1345" fmla="*/ 2583185 h 4970575"/>
                <a:gd name="connsiteX1346" fmla="*/ 4394075 w 7229348"/>
                <a:gd name="connsiteY1346" fmla="*/ 2581156 h 4970575"/>
                <a:gd name="connsiteX1347" fmla="*/ 4394075 w 7229348"/>
                <a:gd name="connsiteY1347" fmla="*/ 2581156 h 4970575"/>
                <a:gd name="connsiteX1348" fmla="*/ 4395343 w 7229348"/>
                <a:gd name="connsiteY1348" fmla="*/ 2581917 h 4970575"/>
                <a:gd name="connsiteX1349" fmla="*/ 4393822 w 7229348"/>
                <a:gd name="connsiteY1349" fmla="*/ 2581156 h 4970575"/>
                <a:gd name="connsiteX1350" fmla="*/ 3482796 w 7229348"/>
                <a:gd name="connsiteY1350" fmla="*/ 2577607 h 4970575"/>
                <a:gd name="connsiteX1351" fmla="*/ 3489262 w 7229348"/>
                <a:gd name="connsiteY1351" fmla="*/ 2588003 h 4970575"/>
                <a:gd name="connsiteX1352" fmla="*/ 3512842 w 7229348"/>
                <a:gd name="connsiteY1352" fmla="*/ 2698553 h 4970575"/>
                <a:gd name="connsiteX1353" fmla="*/ 3503588 w 7229348"/>
                <a:gd name="connsiteY1353" fmla="*/ 2700708 h 4970575"/>
                <a:gd name="connsiteX1354" fmla="*/ 3476077 w 7229348"/>
                <a:gd name="connsiteY1354" fmla="*/ 2580269 h 4970575"/>
                <a:gd name="connsiteX1355" fmla="*/ 3482796 w 7229348"/>
                <a:gd name="connsiteY1355" fmla="*/ 2577607 h 4970575"/>
                <a:gd name="connsiteX1356" fmla="*/ 1385384 w 7229348"/>
                <a:gd name="connsiteY1356" fmla="*/ 2572409 h 4970575"/>
                <a:gd name="connsiteX1357" fmla="*/ 1353437 w 7229348"/>
                <a:gd name="connsiteY1357" fmla="*/ 2599793 h 4970575"/>
                <a:gd name="connsiteX1358" fmla="*/ 1321362 w 7229348"/>
                <a:gd name="connsiteY1358" fmla="*/ 2576212 h 4970575"/>
                <a:gd name="connsiteX1359" fmla="*/ 1810217 w 7229348"/>
                <a:gd name="connsiteY1359" fmla="*/ 2568225 h 4970575"/>
                <a:gd name="connsiteX1360" fmla="*/ 1852941 w 7229348"/>
                <a:gd name="connsiteY1360" fmla="*/ 2627937 h 4970575"/>
                <a:gd name="connsiteX1361" fmla="*/ 1886537 w 7229348"/>
                <a:gd name="connsiteY1361" fmla="*/ 2718964 h 4970575"/>
                <a:gd name="connsiteX1362" fmla="*/ 1873860 w 7229348"/>
                <a:gd name="connsiteY1362" fmla="*/ 2743052 h 4970575"/>
                <a:gd name="connsiteX1363" fmla="*/ 1777509 w 7229348"/>
                <a:gd name="connsiteY1363" fmla="*/ 2775380 h 4970575"/>
                <a:gd name="connsiteX1364" fmla="*/ 1770662 w 7229348"/>
                <a:gd name="connsiteY1364" fmla="*/ 2740389 h 4970575"/>
                <a:gd name="connsiteX1365" fmla="*/ 1764450 w 7229348"/>
                <a:gd name="connsiteY1365" fmla="*/ 2740389 h 4970575"/>
                <a:gd name="connsiteX1366" fmla="*/ 1754308 w 7229348"/>
                <a:gd name="connsiteY1366" fmla="*/ 2778423 h 4970575"/>
                <a:gd name="connsiteX1367" fmla="*/ 1454225 w 7229348"/>
                <a:gd name="connsiteY1367" fmla="*/ 2646194 h 4970575"/>
                <a:gd name="connsiteX1368" fmla="*/ 1495428 w 7229348"/>
                <a:gd name="connsiteY1368" fmla="*/ 2601821 h 4970575"/>
                <a:gd name="connsiteX1369" fmla="*/ 1571495 w 7229348"/>
                <a:gd name="connsiteY1369" fmla="*/ 2586862 h 4970575"/>
                <a:gd name="connsiteX1370" fmla="*/ 1607626 w 7229348"/>
                <a:gd name="connsiteY1370" fmla="*/ 2575705 h 4970575"/>
                <a:gd name="connsiteX1371" fmla="*/ 1648448 w 7229348"/>
                <a:gd name="connsiteY1371" fmla="*/ 2582551 h 4970575"/>
                <a:gd name="connsiteX1372" fmla="*/ 1752279 w 7229348"/>
                <a:gd name="connsiteY1372" fmla="*/ 2658618 h 4970575"/>
                <a:gd name="connsiteX1373" fmla="*/ 1762041 w 7229348"/>
                <a:gd name="connsiteY1373" fmla="*/ 2672056 h 4970575"/>
                <a:gd name="connsiteX1374" fmla="*/ 1774719 w 7229348"/>
                <a:gd name="connsiteY1374" fmla="*/ 2674085 h 4970575"/>
                <a:gd name="connsiteX1375" fmla="*/ 1733897 w 7229348"/>
                <a:gd name="connsiteY1375" fmla="*/ 2600553 h 4970575"/>
                <a:gd name="connsiteX1376" fmla="*/ 1736686 w 7229348"/>
                <a:gd name="connsiteY1376" fmla="*/ 2596370 h 4970575"/>
                <a:gd name="connsiteX1377" fmla="*/ 1808696 w 7229348"/>
                <a:gd name="connsiteY1377" fmla="*/ 2568098 h 4970575"/>
                <a:gd name="connsiteX1378" fmla="*/ 4201626 w 7229348"/>
                <a:gd name="connsiteY1378" fmla="*/ 2568225 h 4970575"/>
                <a:gd name="connsiteX1379" fmla="*/ 4315726 w 7229348"/>
                <a:gd name="connsiteY1379" fmla="*/ 2598525 h 4970575"/>
                <a:gd name="connsiteX1380" fmla="*/ 4315726 w 7229348"/>
                <a:gd name="connsiteY1380" fmla="*/ 2598525 h 4970575"/>
                <a:gd name="connsiteX1381" fmla="*/ 4201626 w 7229348"/>
                <a:gd name="connsiteY1381" fmla="*/ 2568606 h 4970575"/>
                <a:gd name="connsiteX1382" fmla="*/ 2443345 w 7229348"/>
                <a:gd name="connsiteY1382" fmla="*/ 2567338 h 4970575"/>
                <a:gd name="connsiteX1383" fmla="*/ 2443345 w 7229348"/>
                <a:gd name="connsiteY1383" fmla="*/ 2567338 h 4970575"/>
                <a:gd name="connsiteX1384" fmla="*/ 2457798 w 7229348"/>
                <a:gd name="connsiteY1384" fmla="*/ 2624134 h 4970575"/>
                <a:gd name="connsiteX1385" fmla="*/ 2469081 w 7229348"/>
                <a:gd name="connsiteY1385" fmla="*/ 2621091 h 4970575"/>
                <a:gd name="connsiteX1386" fmla="*/ 2457798 w 7229348"/>
                <a:gd name="connsiteY1386" fmla="*/ 2623500 h 4970575"/>
                <a:gd name="connsiteX1387" fmla="*/ 2443345 w 7229348"/>
                <a:gd name="connsiteY1387" fmla="*/ 2566831 h 4970575"/>
                <a:gd name="connsiteX1388" fmla="*/ 3333706 w 7229348"/>
                <a:gd name="connsiteY1388" fmla="*/ 2566577 h 4970575"/>
                <a:gd name="connsiteX1389" fmla="*/ 3336748 w 7229348"/>
                <a:gd name="connsiteY1389" fmla="*/ 2577987 h 4970575"/>
                <a:gd name="connsiteX1390" fmla="*/ 3330029 w 7229348"/>
                <a:gd name="connsiteY1390" fmla="*/ 2601441 h 4970575"/>
                <a:gd name="connsiteX1391" fmla="*/ 3304673 w 7229348"/>
                <a:gd name="connsiteY1391" fmla="*/ 2620331 h 4970575"/>
                <a:gd name="connsiteX1392" fmla="*/ 3304673 w 7229348"/>
                <a:gd name="connsiteY1392" fmla="*/ 2620331 h 4970575"/>
                <a:gd name="connsiteX1393" fmla="*/ 3296813 w 7229348"/>
                <a:gd name="connsiteY1393" fmla="*/ 2624768 h 4970575"/>
                <a:gd name="connsiteX1394" fmla="*/ 3304673 w 7229348"/>
                <a:gd name="connsiteY1394" fmla="*/ 2620585 h 4970575"/>
                <a:gd name="connsiteX1395" fmla="*/ 3304673 w 7229348"/>
                <a:gd name="connsiteY1395" fmla="*/ 2620585 h 4970575"/>
                <a:gd name="connsiteX1396" fmla="*/ 3304673 w 7229348"/>
                <a:gd name="connsiteY1396" fmla="*/ 2620585 h 4970575"/>
                <a:gd name="connsiteX1397" fmla="*/ 3330029 w 7229348"/>
                <a:gd name="connsiteY1397" fmla="*/ 2601568 h 4970575"/>
                <a:gd name="connsiteX1398" fmla="*/ 3330029 w 7229348"/>
                <a:gd name="connsiteY1398" fmla="*/ 2601568 h 4970575"/>
                <a:gd name="connsiteX1399" fmla="*/ 3330029 w 7229348"/>
                <a:gd name="connsiteY1399" fmla="*/ 2601568 h 4970575"/>
                <a:gd name="connsiteX1400" fmla="*/ 3336621 w 7229348"/>
                <a:gd name="connsiteY1400" fmla="*/ 2578494 h 4970575"/>
                <a:gd name="connsiteX1401" fmla="*/ 4722049 w 7229348"/>
                <a:gd name="connsiteY1401" fmla="*/ 2565563 h 4970575"/>
                <a:gd name="connsiteX1402" fmla="*/ 4685663 w 7229348"/>
                <a:gd name="connsiteY1402" fmla="*/ 2663309 h 4970575"/>
                <a:gd name="connsiteX1403" fmla="*/ 4722049 w 7229348"/>
                <a:gd name="connsiteY1403" fmla="*/ 2565690 h 4970575"/>
                <a:gd name="connsiteX1404" fmla="*/ 1551337 w 7229348"/>
                <a:gd name="connsiteY1404" fmla="*/ 2561126 h 4970575"/>
                <a:gd name="connsiteX1405" fmla="*/ 1574537 w 7229348"/>
                <a:gd name="connsiteY1405" fmla="*/ 2568352 h 4970575"/>
                <a:gd name="connsiteX1406" fmla="*/ 1505570 w 7229348"/>
                <a:gd name="connsiteY1406" fmla="*/ 2595356 h 4970575"/>
                <a:gd name="connsiteX1407" fmla="*/ 1551337 w 7229348"/>
                <a:gd name="connsiteY1407" fmla="*/ 2561379 h 4970575"/>
                <a:gd name="connsiteX1408" fmla="*/ 1277877 w 7229348"/>
                <a:gd name="connsiteY1408" fmla="*/ 2557069 h 4970575"/>
                <a:gd name="connsiteX1409" fmla="*/ 1328588 w 7229348"/>
                <a:gd name="connsiteY1409" fmla="*/ 2589777 h 4970575"/>
                <a:gd name="connsiteX1410" fmla="*/ 1277877 w 7229348"/>
                <a:gd name="connsiteY1410" fmla="*/ 2557069 h 4970575"/>
                <a:gd name="connsiteX1411" fmla="*/ 4677676 w 7229348"/>
                <a:gd name="connsiteY1411" fmla="*/ 2554026 h 4970575"/>
                <a:gd name="connsiteX1412" fmla="*/ 4640658 w 7229348"/>
                <a:gd name="connsiteY1412" fmla="*/ 2650758 h 4970575"/>
                <a:gd name="connsiteX1413" fmla="*/ 4625191 w 7229348"/>
                <a:gd name="connsiteY1413" fmla="*/ 2657730 h 4970575"/>
                <a:gd name="connsiteX1414" fmla="*/ 4622148 w 7229348"/>
                <a:gd name="connsiteY1414" fmla="*/ 2658998 h 4970575"/>
                <a:gd name="connsiteX1415" fmla="*/ 4603385 w 7229348"/>
                <a:gd name="connsiteY1415" fmla="*/ 2651265 h 4970575"/>
                <a:gd name="connsiteX1416" fmla="*/ 4622022 w 7229348"/>
                <a:gd name="connsiteY1416" fmla="*/ 2658998 h 4970575"/>
                <a:gd name="connsiteX1417" fmla="*/ 4622022 w 7229348"/>
                <a:gd name="connsiteY1417" fmla="*/ 2658998 h 4970575"/>
                <a:gd name="connsiteX1418" fmla="*/ 4625064 w 7229348"/>
                <a:gd name="connsiteY1418" fmla="*/ 2657730 h 4970575"/>
                <a:gd name="connsiteX1419" fmla="*/ 4640404 w 7229348"/>
                <a:gd name="connsiteY1419" fmla="*/ 2651011 h 4970575"/>
                <a:gd name="connsiteX1420" fmla="*/ 4640404 w 7229348"/>
                <a:gd name="connsiteY1420" fmla="*/ 2651011 h 4970575"/>
                <a:gd name="connsiteX1421" fmla="*/ 4640404 w 7229348"/>
                <a:gd name="connsiteY1421" fmla="*/ 2651011 h 4970575"/>
                <a:gd name="connsiteX1422" fmla="*/ 4677170 w 7229348"/>
                <a:gd name="connsiteY1422" fmla="*/ 2554407 h 4970575"/>
                <a:gd name="connsiteX1423" fmla="*/ 4729402 w 7229348"/>
                <a:gd name="connsiteY1423" fmla="*/ 2549209 h 4970575"/>
                <a:gd name="connsiteX1424" fmla="*/ 4708991 w 7229348"/>
                <a:gd name="connsiteY1424" fmla="*/ 2555294 h 4970575"/>
                <a:gd name="connsiteX1425" fmla="*/ 4717612 w 7229348"/>
                <a:gd name="connsiteY1425" fmla="*/ 2550096 h 4970575"/>
                <a:gd name="connsiteX1426" fmla="*/ 1497837 w 7229348"/>
                <a:gd name="connsiteY1426" fmla="*/ 2547814 h 4970575"/>
                <a:gd name="connsiteX1427" fmla="*/ 1497837 w 7229348"/>
                <a:gd name="connsiteY1427" fmla="*/ 2547814 h 4970575"/>
                <a:gd name="connsiteX1428" fmla="*/ 1529658 w 7229348"/>
                <a:gd name="connsiteY1428" fmla="*/ 2561379 h 4970575"/>
                <a:gd name="connsiteX1429" fmla="*/ 1484272 w 7229348"/>
                <a:gd name="connsiteY1429" fmla="*/ 2591933 h 4970575"/>
                <a:gd name="connsiteX1430" fmla="*/ 1479454 w 7229348"/>
                <a:gd name="connsiteY1430" fmla="*/ 2582297 h 4970575"/>
                <a:gd name="connsiteX1431" fmla="*/ 1497837 w 7229348"/>
                <a:gd name="connsiteY1431" fmla="*/ 2547560 h 4970575"/>
                <a:gd name="connsiteX1432" fmla="*/ 1442561 w 7229348"/>
                <a:gd name="connsiteY1432" fmla="*/ 2531713 h 4970575"/>
                <a:gd name="connsiteX1433" fmla="*/ 1483130 w 7229348"/>
                <a:gd name="connsiteY1433" fmla="*/ 2548321 h 4970575"/>
                <a:gd name="connsiteX1434" fmla="*/ 1459550 w 7229348"/>
                <a:gd name="connsiteY1434" fmla="*/ 2584960 h 4970575"/>
                <a:gd name="connsiteX1435" fmla="*/ 1440279 w 7229348"/>
                <a:gd name="connsiteY1435" fmla="*/ 2589270 h 4970575"/>
                <a:gd name="connsiteX1436" fmla="*/ 1434574 w 7229348"/>
                <a:gd name="connsiteY1436" fmla="*/ 2570507 h 4970575"/>
                <a:gd name="connsiteX1437" fmla="*/ 1442561 w 7229348"/>
                <a:gd name="connsiteY1437" fmla="*/ 2531713 h 4970575"/>
                <a:gd name="connsiteX1438" fmla="*/ 4622402 w 7229348"/>
                <a:gd name="connsiteY1438" fmla="*/ 2531713 h 4970575"/>
                <a:gd name="connsiteX1439" fmla="*/ 4698468 w 7229348"/>
                <a:gd name="connsiteY1439" fmla="*/ 2545279 h 4970575"/>
                <a:gd name="connsiteX1440" fmla="*/ 4685790 w 7229348"/>
                <a:gd name="connsiteY1440" fmla="*/ 2580396 h 4970575"/>
                <a:gd name="connsiteX1441" fmla="*/ 4698468 w 7229348"/>
                <a:gd name="connsiteY1441" fmla="*/ 2545279 h 4970575"/>
                <a:gd name="connsiteX1442" fmla="*/ 4622402 w 7229348"/>
                <a:gd name="connsiteY1442" fmla="*/ 2531713 h 4970575"/>
                <a:gd name="connsiteX1443" fmla="*/ 1228814 w 7229348"/>
                <a:gd name="connsiteY1443" fmla="*/ 2528037 h 4970575"/>
                <a:gd name="connsiteX1444" fmla="*/ 1261650 w 7229348"/>
                <a:gd name="connsiteY1444" fmla="*/ 2574437 h 4970575"/>
                <a:gd name="connsiteX1445" fmla="*/ 1228814 w 7229348"/>
                <a:gd name="connsiteY1445" fmla="*/ 2528037 h 4970575"/>
                <a:gd name="connsiteX1446" fmla="*/ 4517937 w 7229348"/>
                <a:gd name="connsiteY1446" fmla="*/ 2510288 h 4970575"/>
                <a:gd name="connsiteX1447" fmla="*/ 4549377 w 7229348"/>
                <a:gd name="connsiteY1447" fmla="*/ 2526388 h 4970575"/>
                <a:gd name="connsiteX1448" fmla="*/ 4518191 w 7229348"/>
                <a:gd name="connsiteY1448" fmla="*/ 2510288 h 4970575"/>
                <a:gd name="connsiteX1449" fmla="*/ 1407697 w 7229348"/>
                <a:gd name="connsiteY1449" fmla="*/ 2508386 h 4970575"/>
                <a:gd name="connsiteX1450" fmla="*/ 1431659 w 7229348"/>
                <a:gd name="connsiteY1450" fmla="*/ 2521064 h 4970575"/>
                <a:gd name="connsiteX1451" fmla="*/ 1421263 w 7229348"/>
                <a:gd name="connsiteY1451" fmla="*/ 2572916 h 4970575"/>
                <a:gd name="connsiteX1452" fmla="*/ 1407697 w 7229348"/>
                <a:gd name="connsiteY1452" fmla="*/ 2508259 h 4970575"/>
                <a:gd name="connsiteX1453" fmla="*/ 4948981 w 7229348"/>
                <a:gd name="connsiteY1453" fmla="*/ 2492666 h 4970575"/>
                <a:gd name="connsiteX1454" fmla="*/ 4939854 w 7229348"/>
                <a:gd name="connsiteY1454" fmla="*/ 2495581 h 4970575"/>
                <a:gd name="connsiteX1455" fmla="*/ 4908539 w 7229348"/>
                <a:gd name="connsiteY1455" fmla="*/ 2505344 h 4970575"/>
                <a:gd name="connsiteX1456" fmla="*/ 4899538 w 7229348"/>
                <a:gd name="connsiteY1456" fmla="*/ 2508133 h 4970575"/>
                <a:gd name="connsiteX1457" fmla="*/ 4874182 w 7229348"/>
                <a:gd name="connsiteY1457" fmla="*/ 2513964 h 4970575"/>
                <a:gd name="connsiteX1458" fmla="*/ 4874182 w 7229348"/>
                <a:gd name="connsiteY1458" fmla="*/ 2513964 h 4970575"/>
                <a:gd name="connsiteX1459" fmla="*/ 4861504 w 7229348"/>
                <a:gd name="connsiteY1459" fmla="*/ 2522332 h 4970575"/>
                <a:gd name="connsiteX1460" fmla="*/ 4874943 w 7229348"/>
                <a:gd name="connsiteY1460" fmla="*/ 2513964 h 4970575"/>
                <a:gd name="connsiteX1461" fmla="*/ 4900298 w 7229348"/>
                <a:gd name="connsiteY1461" fmla="*/ 2508133 h 4970575"/>
                <a:gd name="connsiteX1462" fmla="*/ 4900298 w 7229348"/>
                <a:gd name="connsiteY1462" fmla="*/ 2508133 h 4970575"/>
                <a:gd name="connsiteX1463" fmla="*/ 4909553 w 7229348"/>
                <a:gd name="connsiteY1463" fmla="*/ 2505597 h 4970575"/>
                <a:gd name="connsiteX1464" fmla="*/ 4940867 w 7229348"/>
                <a:gd name="connsiteY1464" fmla="*/ 2495708 h 4970575"/>
                <a:gd name="connsiteX1465" fmla="*/ 4949996 w 7229348"/>
                <a:gd name="connsiteY1465" fmla="*/ 2492539 h 4970575"/>
                <a:gd name="connsiteX1466" fmla="*/ 1714627 w 7229348"/>
                <a:gd name="connsiteY1466" fmla="*/ 2487088 h 4970575"/>
                <a:gd name="connsiteX1467" fmla="*/ 1721980 w 7229348"/>
                <a:gd name="connsiteY1467" fmla="*/ 2504329 h 4970575"/>
                <a:gd name="connsiteX1468" fmla="*/ 1710697 w 7229348"/>
                <a:gd name="connsiteY1468" fmla="*/ 2552758 h 4970575"/>
                <a:gd name="connsiteX1469" fmla="*/ 1702456 w 7229348"/>
                <a:gd name="connsiteY1469" fmla="*/ 2557956 h 4970575"/>
                <a:gd name="connsiteX1470" fmla="*/ 1691299 w 7229348"/>
                <a:gd name="connsiteY1470" fmla="*/ 2536151 h 4970575"/>
                <a:gd name="connsiteX1471" fmla="*/ 1699667 w 7229348"/>
                <a:gd name="connsiteY1471" fmla="*/ 2498117 h 4970575"/>
                <a:gd name="connsiteX1472" fmla="*/ 1714627 w 7229348"/>
                <a:gd name="connsiteY1472" fmla="*/ 2486707 h 4970575"/>
                <a:gd name="connsiteX1473" fmla="*/ 1651238 w 7229348"/>
                <a:gd name="connsiteY1473" fmla="*/ 2478213 h 4970575"/>
                <a:gd name="connsiteX1474" fmla="*/ 1651238 w 7229348"/>
                <a:gd name="connsiteY1474" fmla="*/ 2478213 h 4970575"/>
                <a:gd name="connsiteX1475" fmla="*/ 1688257 w 7229348"/>
                <a:gd name="connsiteY1475" fmla="*/ 2486961 h 4970575"/>
                <a:gd name="connsiteX1476" fmla="*/ 1676340 w 7229348"/>
                <a:gd name="connsiteY1476" fmla="*/ 2543250 h 4970575"/>
                <a:gd name="connsiteX1477" fmla="*/ 1628798 w 7229348"/>
                <a:gd name="connsiteY1477" fmla="*/ 2535263 h 4970575"/>
                <a:gd name="connsiteX1478" fmla="*/ 1650984 w 7229348"/>
                <a:gd name="connsiteY1478" fmla="*/ 2478213 h 4970575"/>
                <a:gd name="connsiteX1479" fmla="*/ 4950123 w 7229348"/>
                <a:gd name="connsiteY1479" fmla="*/ 2471367 h 4970575"/>
                <a:gd name="connsiteX1480" fmla="*/ 4948981 w 7229348"/>
                <a:gd name="connsiteY1480" fmla="*/ 2479988 h 4970575"/>
                <a:gd name="connsiteX1481" fmla="*/ 4948981 w 7229348"/>
                <a:gd name="connsiteY1481" fmla="*/ 2481002 h 4970575"/>
                <a:gd name="connsiteX1482" fmla="*/ 4867209 w 7229348"/>
                <a:gd name="connsiteY1482" fmla="*/ 2505597 h 4970575"/>
                <a:gd name="connsiteX1483" fmla="*/ 4948981 w 7229348"/>
                <a:gd name="connsiteY1483" fmla="*/ 2481002 h 4970575"/>
                <a:gd name="connsiteX1484" fmla="*/ 4948981 w 7229348"/>
                <a:gd name="connsiteY1484" fmla="*/ 2481002 h 4970575"/>
                <a:gd name="connsiteX1485" fmla="*/ 4948981 w 7229348"/>
                <a:gd name="connsiteY1485" fmla="*/ 2481002 h 4970575"/>
                <a:gd name="connsiteX1486" fmla="*/ 4948981 w 7229348"/>
                <a:gd name="connsiteY1486" fmla="*/ 2480115 h 4970575"/>
                <a:gd name="connsiteX1487" fmla="*/ 4949869 w 7229348"/>
                <a:gd name="connsiteY1487" fmla="*/ 2471494 h 4970575"/>
                <a:gd name="connsiteX1488" fmla="*/ 2195368 w 7229348"/>
                <a:gd name="connsiteY1488" fmla="*/ 2467056 h 4970575"/>
                <a:gd name="connsiteX1489" fmla="*/ 2203609 w 7229348"/>
                <a:gd name="connsiteY1489" fmla="*/ 2780958 h 4970575"/>
                <a:gd name="connsiteX1490" fmla="*/ 2285127 w 7229348"/>
                <a:gd name="connsiteY1490" fmla="*/ 2860068 h 4970575"/>
                <a:gd name="connsiteX1491" fmla="*/ 2307186 w 7229348"/>
                <a:gd name="connsiteY1491" fmla="*/ 2857786 h 4970575"/>
                <a:gd name="connsiteX1492" fmla="*/ 2328105 w 7229348"/>
                <a:gd name="connsiteY1492" fmla="*/ 2855630 h 4970575"/>
                <a:gd name="connsiteX1493" fmla="*/ 2340782 w 7229348"/>
                <a:gd name="connsiteY1493" fmla="*/ 2851827 h 4970575"/>
                <a:gd name="connsiteX1494" fmla="*/ 2348009 w 7229348"/>
                <a:gd name="connsiteY1494" fmla="*/ 2853095 h 4970575"/>
                <a:gd name="connsiteX1495" fmla="*/ 2345726 w 7229348"/>
                <a:gd name="connsiteY1495" fmla="*/ 2870337 h 4970575"/>
                <a:gd name="connsiteX1496" fmla="*/ 2380717 w 7229348"/>
                <a:gd name="connsiteY1496" fmla="*/ 2876295 h 4970575"/>
                <a:gd name="connsiteX1497" fmla="*/ 2422427 w 7229348"/>
                <a:gd name="connsiteY1497" fmla="*/ 2881240 h 4970575"/>
                <a:gd name="connsiteX1498" fmla="*/ 2380971 w 7229348"/>
                <a:gd name="connsiteY1498" fmla="*/ 2876169 h 4970575"/>
                <a:gd name="connsiteX1499" fmla="*/ 2345980 w 7229348"/>
                <a:gd name="connsiteY1499" fmla="*/ 2870337 h 4970575"/>
                <a:gd name="connsiteX1500" fmla="*/ 2348262 w 7229348"/>
                <a:gd name="connsiteY1500" fmla="*/ 2852968 h 4970575"/>
                <a:gd name="connsiteX1501" fmla="*/ 2340782 w 7229348"/>
                <a:gd name="connsiteY1501" fmla="*/ 2851827 h 4970575"/>
                <a:gd name="connsiteX1502" fmla="*/ 2340782 w 7229348"/>
                <a:gd name="connsiteY1502" fmla="*/ 2851827 h 4970575"/>
                <a:gd name="connsiteX1503" fmla="*/ 2328105 w 7229348"/>
                <a:gd name="connsiteY1503" fmla="*/ 2855630 h 4970575"/>
                <a:gd name="connsiteX1504" fmla="*/ 2307440 w 7229348"/>
                <a:gd name="connsiteY1504" fmla="*/ 2857786 h 4970575"/>
                <a:gd name="connsiteX1505" fmla="*/ 2285760 w 7229348"/>
                <a:gd name="connsiteY1505" fmla="*/ 2859941 h 4970575"/>
                <a:gd name="connsiteX1506" fmla="*/ 2204496 w 7229348"/>
                <a:gd name="connsiteY1506" fmla="*/ 2780831 h 4970575"/>
                <a:gd name="connsiteX1507" fmla="*/ 2180915 w 7229348"/>
                <a:gd name="connsiteY1507" fmla="*/ 2625529 h 4970575"/>
                <a:gd name="connsiteX1508" fmla="*/ 4447575 w 7229348"/>
                <a:gd name="connsiteY1508" fmla="*/ 2462493 h 4970575"/>
                <a:gd name="connsiteX1509" fmla="*/ 4427164 w 7229348"/>
                <a:gd name="connsiteY1509" fmla="*/ 2536658 h 4970575"/>
                <a:gd name="connsiteX1510" fmla="*/ 4447575 w 7229348"/>
                <a:gd name="connsiteY1510" fmla="*/ 2462873 h 4970575"/>
                <a:gd name="connsiteX1511" fmla="*/ 4486876 w 7229348"/>
                <a:gd name="connsiteY1511" fmla="*/ 2523726 h 4970575"/>
                <a:gd name="connsiteX1512" fmla="*/ 4447575 w 7229348"/>
                <a:gd name="connsiteY1512" fmla="*/ 2462493 h 4970575"/>
                <a:gd name="connsiteX1513" fmla="*/ 1031548 w 7229348"/>
                <a:gd name="connsiteY1513" fmla="*/ 2439419 h 4970575"/>
                <a:gd name="connsiteX1514" fmla="*/ 1130055 w 7229348"/>
                <a:gd name="connsiteY1514" fmla="*/ 2439419 h 4970575"/>
                <a:gd name="connsiteX1515" fmla="*/ 1031548 w 7229348"/>
                <a:gd name="connsiteY1515" fmla="*/ 2439419 h 4970575"/>
                <a:gd name="connsiteX1516" fmla="*/ 4515148 w 7229348"/>
                <a:gd name="connsiteY1516" fmla="*/ 2436503 h 4970575"/>
                <a:gd name="connsiteX1517" fmla="*/ 4522374 w 7229348"/>
                <a:gd name="connsiteY1517" fmla="*/ 2442588 h 4970575"/>
                <a:gd name="connsiteX1518" fmla="*/ 4522374 w 7229348"/>
                <a:gd name="connsiteY1518" fmla="*/ 2442588 h 4970575"/>
                <a:gd name="connsiteX1519" fmla="*/ 4515021 w 7229348"/>
                <a:gd name="connsiteY1519" fmla="*/ 2436503 h 4970575"/>
                <a:gd name="connsiteX1520" fmla="*/ 2424202 w 7229348"/>
                <a:gd name="connsiteY1520" fmla="*/ 2426741 h 4970575"/>
                <a:gd name="connsiteX1521" fmla="*/ 2418750 w 7229348"/>
                <a:gd name="connsiteY1521" fmla="*/ 2439419 h 4970575"/>
                <a:gd name="connsiteX1522" fmla="*/ 2418750 w 7229348"/>
                <a:gd name="connsiteY1522" fmla="*/ 2439419 h 4970575"/>
                <a:gd name="connsiteX1523" fmla="*/ 2420145 w 7229348"/>
                <a:gd name="connsiteY1523" fmla="*/ 2447406 h 4970575"/>
                <a:gd name="connsiteX1524" fmla="*/ 2421159 w 7229348"/>
                <a:gd name="connsiteY1524" fmla="*/ 2454252 h 4970575"/>
                <a:gd name="connsiteX1525" fmla="*/ 2431936 w 7229348"/>
                <a:gd name="connsiteY1525" fmla="*/ 2469846 h 4970575"/>
                <a:gd name="connsiteX1526" fmla="*/ 2439035 w 7229348"/>
                <a:gd name="connsiteY1526" fmla="*/ 2472254 h 4970575"/>
                <a:gd name="connsiteX1527" fmla="*/ 2443979 w 7229348"/>
                <a:gd name="connsiteY1527" fmla="*/ 2474283 h 4970575"/>
                <a:gd name="connsiteX1528" fmla="*/ 2443979 w 7229348"/>
                <a:gd name="connsiteY1528" fmla="*/ 2474283 h 4970575"/>
                <a:gd name="connsiteX1529" fmla="*/ 2445120 w 7229348"/>
                <a:gd name="connsiteY1529" fmla="*/ 2474283 h 4970575"/>
                <a:gd name="connsiteX1530" fmla="*/ 2455389 w 7229348"/>
                <a:gd name="connsiteY1530" fmla="*/ 2470480 h 4970575"/>
                <a:gd name="connsiteX1531" fmla="*/ 2455389 w 7229348"/>
                <a:gd name="connsiteY1531" fmla="*/ 2470480 h 4970575"/>
                <a:gd name="connsiteX1532" fmla="*/ 2455389 w 7229348"/>
                <a:gd name="connsiteY1532" fmla="*/ 2470480 h 4970575"/>
                <a:gd name="connsiteX1533" fmla="*/ 2470095 w 7229348"/>
                <a:gd name="connsiteY1533" fmla="*/ 2453111 h 4970575"/>
                <a:gd name="connsiteX1534" fmla="*/ 2455262 w 7229348"/>
                <a:gd name="connsiteY1534" fmla="*/ 2470480 h 4970575"/>
                <a:gd name="connsiteX1535" fmla="*/ 2443726 w 7229348"/>
                <a:gd name="connsiteY1535" fmla="*/ 2474156 h 4970575"/>
                <a:gd name="connsiteX1536" fmla="*/ 2438527 w 7229348"/>
                <a:gd name="connsiteY1536" fmla="*/ 2472254 h 4970575"/>
                <a:gd name="connsiteX1537" fmla="*/ 2431809 w 7229348"/>
                <a:gd name="connsiteY1537" fmla="*/ 2469592 h 4970575"/>
                <a:gd name="connsiteX1538" fmla="*/ 2420652 w 7229348"/>
                <a:gd name="connsiteY1538" fmla="*/ 2453998 h 4970575"/>
                <a:gd name="connsiteX1539" fmla="*/ 2419638 w 7229348"/>
                <a:gd name="connsiteY1539" fmla="*/ 2447406 h 4970575"/>
                <a:gd name="connsiteX1540" fmla="*/ 2418370 w 7229348"/>
                <a:gd name="connsiteY1540" fmla="*/ 2439419 h 4970575"/>
                <a:gd name="connsiteX1541" fmla="*/ 2418370 w 7229348"/>
                <a:gd name="connsiteY1541" fmla="*/ 2439419 h 4970575"/>
                <a:gd name="connsiteX1542" fmla="*/ 2418370 w 7229348"/>
                <a:gd name="connsiteY1542" fmla="*/ 2439419 h 4970575"/>
                <a:gd name="connsiteX1543" fmla="*/ 2423568 w 7229348"/>
                <a:gd name="connsiteY1543" fmla="*/ 2427375 h 4970575"/>
                <a:gd name="connsiteX1544" fmla="*/ 4440729 w 7229348"/>
                <a:gd name="connsiteY1544" fmla="*/ 2424459 h 4970575"/>
                <a:gd name="connsiteX1545" fmla="*/ 4415373 w 7229348"/>
                <a:gd name="connsiteY1545" fmla="*/ 2512316 h 4970575"/>
                <a:gd name="connsiteX1546" fmla="*/ 4399653 w 7229348"/>
                <a:gd name="connsiteY1546" fmla="*/ 2564929 h 4970575"/>
                <a:gd name="connsiteX1547" fmla="*/ 4399653 w 7229348"/>
                <a:gd name="connsiteY1547" fmla="*/ 2564929 h 4970575"/>
                <a:gd name="connsiteX1548" fmla="*/ 4399653 w 7229348"/>
                <a:gd name="connsiteY1548" fmla="*/ 2564929 h 4970575"/>
                <a:gd name="connsiteX1549" fmla="*/ 4509189 w 7229348"/>
                <a:gd name="connsiteY1549" fmla="*/ 2536151 h 4970575"/>
                <a:gd name="connsiteX1550" fmla="*/ 4399653 w 7229348"/>
                <a:gd name="connsiteY1550" fmla="*/ 2564676 h 4970575"/>
                <a:gd name="connsiteX1551" fmla="*/ 4415373 w 7229348"/>
                <a:gd name="connsiteY1551" fmla="*/ 2512316 h 4970575"/>
                <a:gd name="connsiteX1552" fmla="*/ 4440729 w 7229348"/>
                <a:gd name="connsiteY1552" fmla="*/ 2424332 h 4970575"/>
                <a:gd name="connsiteX1553" fmla="*/ 4473818 w 7229348"/>
                <a:gd name="connsiteY1553" fmla="*/ 2421670 h 4970575"/>
                <a:gd name="connsiteX1554" fmla="*/ 4508935 w 7229348"/>
                <a:gd name="connsiteY1554" fmla="*/ 2433207 h 4970575"/>
                <a:gd name="connsiteX1555" fmla="*/ 4506653 w 7229348"/>
                <a:gd name="connsiteY1555" fmla="*/ 2432193 h 4970575"/>
                <a:gd name="connsiteX1556" fmla="*/ 4473818 w 7229348"/>
                <a:gd name="connsiteY1556" fmla="*/ 2421670 h 4970575"/>
                <a:gd name="connsiteX1557" fmla="*/ 4578537 w 7229348"/>
                <a:gd name="connsiteY1557" fmla="*/ 2419515 h 4970575"/>
                <a:gd name="connsiteX1558" fmla="*/ 4578537 w 7229348"/>
                <a:gd name="connsiteY1558" fmla="*/ 2419515 h 4970575"/>
                <a:gd name="connsiteX1559" fmla="*/ 4588425 w 7229348"/>
                <a:gd name="connsiteY1559" fmla="*/ 2424206 h 4970575"/>
                <a:gd name="connsiteX1560" fmla="*/ 4578663 w 7229348"/>
                <a:gd name="connsiteY1560" fmla="*/ 2419008 h 4970575"/>
                <a:gd name="connsiteX1561" fmla="*/ 4430587 w 7229348"/>
                <a:gd name="connsiteY1561" fmla="*/ 2419515 h 4970575"/>
                <a:gd name="connsiteX1562" fmla="*/ 4323206 w 7229348"/>
                <a:gd name="connsiteY1562" fmla="*/ 2486580 h 4970575"/>
                <a:gd name="connsiteX1563" fmla="*/ 4386595 w 7229348"/>
                <a:gd name="connsiteY1563" fmla="*/ 2570887 h 4970575"/>
                <a:gd name="connsiteX1564" fmla="*/ 4324094 w 7229348"/>
                <a:gd name="connsiteY1564" fmla="*/ 2486453 h 4970575"/>
                <a:gd name="connsiteX1565" fmla="*/ 4431094 w 7229348"/>
                <a:gd name="connsiteY1565" fmla="*/ 2419515 h 4970575"/>
                <a:gd name="connsiteX1566" fmla="*/ 4568648 w 7229348"/>
                <a:gd name="connsiteY1566" fmla="*/ 2418627 h 4970575"/>
                <a:gd name="connsiteX1567" fmla="*/ 4567507 w 7229348"/>
                <a:gd name="connsiteY1567" fmla="*/ 2419769 h 4970575"/>
                <a:gd name="connsiteX1568" fmla="*/ 4561548 w 7229348"/>
                <a:gd name="connsiteY1568" fmla="*/ 2422051 h 4970575"/>
                <a:gd name="connsiteX1569" fmla="*/ 4556858 w 7229348"/>
                <a:gd name="connsiteY1569" fmla="*/ 2430544 h 4970575"/>
                <a:gd name="connsiteX1570" fmla="*/ 4556858 w 7229348"/>
                <a:gd name="connsiteY1570" fmla="*/ 2430544 h 4970575"/>
                <a:gd name="connsiteX1571" fmla="*/ 4556858 w 7229348"/>
                <a:gd name="connsiteY1571" fmla="*/ 2431305 h 4970575"/>
                <a:gd name="connsiteX1572" fmla="*/ 4554703 w 7229348"/>
                <a:gd name="connsiteY1572" fmla="*/ 2468578 h 4970575"/>
                <a:gd name="connsiteX1573" fmla="*/ 4555716 w 7229348"/>
                <a:gd name="connsiteY1573" fmla="*/ 2505344 h 4970575"/>
                <a:gd name="connsiteX1574" fmla="*/ 4556985 w 7229348"/>
                <a:gd name="connsiteY1574" fmla="*/ 2431179 h 4970575"/>
                <a:gd name="connsiteX1575" fmla="*/ 4556985 w 7229348"/>
                <a:gd name="connsiteY1575" fmla="*/ 2430291 h 4970575"/>
                <a:gd name="connsiteX1576" fmla="*/ 4556985 w 7229348"/>
                <a:gd name="connsiteY1576" fmla="*/ 2430291 h 4970575"/>
                <a:gd name="connsiteX1577" fmla="*/ 4567507 w 7229348"/>
                <a:gd name="connsiteY1577" fmla="*/ 2419515 h 4970575"/>
                <a:gd name="connsiteX1578" fmla="*/ 4570676 w 7229348"/>
                <a:gd name="connsiteY1578" fmla="*/ 2418374 h 4970575"/>
                <a:gd name="connsiteX1579" fmla="*/ 2452980 w 7229348"/>
                <a:gd name="connsiteY1579" fmla="*/ 2413430 h 4970575"/>
                <a:gd name="connsiteX1580" fmla="*/ 2454502 w 7229348"/>
                <a:gd name="connsiteY1580" fmla="*/ 2415712 h 4970575"/>
                <a:gd name="connsiteX1581" fmla="*/ 2461221 w 7229348"/>
                <a:gd name="connsiteY1581" fmla="*/ 2425854 h 4970575"/>
                <a:gd name="connsiteX1582" fmla="*/ 2462109 w 7229348"/>
                <a:gd name="connsiteY1582" fmla="*/ 2425854 h 4970575"/>
                <a:gd name="connsiteX1583" fmla="*/ 2477195 w 7229348"/>
                <a:gd name="connsiteY1583" fmla="*/ 2430925 h 4970575"/>
                <a:gd name="connsiteX1584" fmla="*/ 2478336 w 7229348"/>
                <a:gd name="connsiteY1584" fmla="*/ 2430925 h 4970575"/>
                <a:gd name="connsiteX1585" fmla="*/ 2478336 w 7229348"/>
                <a:gd name="connsiteY1585" fmla="*/ 2430925 h 4970575"/>
                <a:gd name="connsiteX1586" fmla="*/ 2478336 w 7229348"/>
                <a:gd name="connsiteY1586" fmla="*/ 2430925 h 4970575"/>
                <a:gd name="connsiteX1587" fmla="*/ 2488986 w 7229348"/>
                <a:gd name="connsiteY1587" fmla="*/ 2416219 h 4970575"/>
                <a:gd name="connsiteX1588" fmla="*/ 2478082 w 7229348"/>
                <a:gd name="connsiteY1588" fmla="*/ 2430925 h 4970575"/>
                <a:gd name="connsiteX1589" fmla="*/ 2476815 w 7229348"/>
                <a:gd name="connsiteY1589" fmla="*/ 2430925 h 4970575"/>
                <a:gd name="connsiteX1590" fmla="*/ 2461728 w 7229348"/>
                <a:gd name="connsiteY1590" fmla="*/ 2425854 h 4970575"/>
                <a:gd name="connsiteX1591" fmla="*/ 2460967 w 7229348"/>
                <a:gd name="connsiteY1591" fmla="*/ 2425854 h 4970575"/>
                <a:gd name="connsiteX1592" fmla="*/ 2454122 w 7229348"/>
                <a:gd name="connsiteY1592" fmla="*/ 2415965 h 4970575"/>
                <a:gd name="connsiteX1593" fmla="*/ 2452980 w 7229348"/>
                <a:gd name="connsiteY1593" fmla="*/ 2414190 h 4970575"/>
                <a:gd name="connsiteX1594" fmla="*/ 2452980 w 7229348"/>
                <a:gd name="connsiteY1594" fmla="*/ 2414190 h 4970575"/>
                <a:gd name="connsiteX1595" fmla="*/ 4566493 w 7229348"/>
                <a:gd name="connsiteY1595" fmla="*/ 2410006 h 4970575"/>
                <a:gd name="connsiteX1596" fmla="*/ 4557745 w 7229348"/>
                <a:gd name="connsiteY1596" fmla="*/ 2415458 h 4970575"/>
                <a:gd name="connsiteX1597" fmla="*/ 4566746 w 7229348"/>
                <a:gd name="connsiteY1597" fmla="*/ 2410006 h 4970575"/>
                <a:gd name="connsiteX1598" fmla="*/ 4735361 w 7229348"/>
                <a:gd name="connsiteY1598" fmla="*/ 2404935 h 4970575"/>
                <a:gd name="connsiteX1599" fmla="*/ 4730416 w 7229348"/>
                <a:gd name="connsiteY1599" fmla="*/ 2442081 h 4970575"/>
                <a:gd name="connsiteX1600" fmla="*/ 4729656 w 7229348"/>
                <a:gd name="connsiteY1600" fmla="*/ 2451843 h 4970575"/>
                <a:gd name="connsiteX1601" fmla="*/ 4728895 w 7229348"/>
                <a:gd name="connsiteY1601" fmla="*/ 2457295 h 4970575"/>
                <a:gd name="connsiteX1602" fmla="*/ 4728895 w 7229348"/>
                <a:gd name="connsiteY1602" fmla="*/ 2459323 h 4970575"/>
                <a:gd name="connsiteX1603" fmla="*/ 4728895 w 7229348"/>
                <a:gd name="connsiteY1603" fmla="*/ 2470353 h 4970575"/>
                <a:gd name="connsiteX1604" fmla="*/ 4728895 w 7229348"/>
                <a:gd name="connsiteY1604" fmla="*/ 2470353 h 4970575"/>
                <a:gd name="connsiteX1605" fmla="*/ 4728895 w 7229348"/>
                <a:gd name="connsiteY1605" fmla="*/ 2474917 h 4970575"/>
                <a:gd name="connsiteX1606" fmla="*/ 4728895 w 7229348"/>
                <a:gd name="connsiteY1606" fmla="*/ 2491651 h 4970575"/>
                <a:gd name="connsiteX1607" fmla="*/ 4732952 w 7229348"/>
                <a:gd name="connsiteY1607" fmla="*/ 2500399 h 4970575"/>
                <a:gd name="connsiteX1608" fmla="*/ 4733966 w 7229348"/>
                <a:gd name="connsiteY1608" fmla="*/ 2506738 h 4970575"/>
                <a:gd name="connsiteX1609" fmla="*/ 4736628 w 7229348"/>
                <a:gd name="connsiteY1609" fmla="*/ 2508640 h 4970575"/>
                <a:gd name="connsiteX1610" fmla="*/ 4738530 w 7229348"/>
                <a:gd name="connsiteY1610" fmla="*/ 2512697 h 4970575"/>
                <a:gd name="connsiteX1611" fmla="*/ 4760716 w 7229348"/>
                <a:gd name="connsiteY1611" fmla="*/ 2525374 h 4970575"/>
                <a:gd name="connsiteX1612" fmla="*/ 4816245 w 7229348"/>
                <a:gd name="connsiteY1612" fmla="*/ 2540461 h 4970575"/>
                <a:gd name="connsiteX1613" fmla="*/ 4760843 w 7229348"/>
                <a:gd name="connsiteY1613" fmla="*/ 2525374 h 4970575"/>
                <a:gd name="connsiteX1614" fmla="*/ 4736755 w 7229348"/>
                <a:gd name="connsiteY1614" fmla="*/ 2508133 h 4970575"/>
                <a:gd name="connsiteX1615" fmla="*/ 4732952 w 7229348"/>
                <a:gd name="connsiteY1615" fmla="*/ 2499892 h 4970575"/>
                <a:gd name="connsiteX1616" fmla="*/ 4728895 w 7229348"/>
                <a:gd name="connsiteY1616" fmla="*/ 2474536 h 4970575"/>
                <a:gd name="connsiteX1617" fmla="*/ 4728895 w 7229348"/>
                <a:gd name="connsiteY1617" fmla="*/ 2459450 h 4970575"/>
                <a:gd name="connsiteX1618" fmla="*/ 4729656 w 7229348"/>
                <a:gd name="connsiteY1618" fmla="*/ 2451590 h 4970575"/>
                <a:gd name="connsiteX1619" fmla="*/ 4735361 w 7229348"/>
                <a:gd name="connsiteY1619" fmla="*/ 2404428 h 4970575"/>
                <a:gd name="connsiteX1620" fmla="*/ 2377294 w 7229348"/>
                <a:gd name="connsiteY1620" fmla="*/ 2400878 h 4970575"/>
                <a:gd name="connsiteX1621" fmla="*/ 2370955 w 7229348"/>
                <a:gd name="connsiteY1621" fmla="*/ 2408358 h 4970575"/>
                <a:gd name="connsiteX1622" fmla="*/ 2357263 w 7229348"/>
                <a:gd name="connsiteY1622" fmla="*/ 2421036 h 4970575"/>
                <a:gd name="connsiteX1623" fmla="*/ 2346107 w 7229348"/>
                <a:gd name="connsiteY1623" fmla="*/ 2426234 h 4970575"/>
                <a:gd name="connsiteX1624" fmla="*/ 2371462 w 7229348"/>
                <a:gd name="connsiteY1624" fmla="*/ 2408739 h 4970575"/>
                <a:gd name="connsiteX1625" fmla="*/ 2377801 w 7229348"/>
                <a:gd name="connsiteY1625" fmla="*/ 2401259 h 4970575"/>
                <a:gd name="connsiteX1626" fmla="*/ 1630066 w 7229348"/>
                <a:gd name="connsiteY1626" fmla="*/ 2400245 h 4970575"/>
                <a:gd name="connsiteX1627" fmla="*/ 1641856 w 7229348"/>
                <a:gd name="connsiteY1627" fmla="*/ 2460844 h 4970575"/>
                <a:gd name="connsiteX1628" fmla="*/ 1614092 w 7229348"/>
                <a:gd name="connsiteY1628" fmla="*/ 2530699 h 4970575"/>
                <a:gd name="connsiteX1629" fmla="*/ 1572661 w 7229348"/>
                <a:gd name="connsiteY1629" fmla="*/ 2550857 h 4970575"/>
                <a:gd name="connsiteX1630" fmla="*/ 1571621 w 7229348"/>
                <a:gd name="connsiteY1630" fmla="*/ 2550476 h 4970575"/>
                <a:gd name="connsiteX1631" fmla="*/ 1381201 w 7229348"/>
                <a:gd name="connsiteY1631" fmla="*/ 2398470 h 4970575"/>
                <a:gd name="connsiteX1632" fmla="*/ 1401612 w 7229348"/>
                <a:gd name="connsiteY1632" fmla="*/ 2399357 h 4970575"/>
                <a:gd name="connsiteX1633" fmla="*/ 1411627 w 7229348"/>
                <a:gd name="connsiteY1633" fmla="*/ 2431305 h 4970575"/>
                <a:gd name="connsiteX1634" fmla="*/ 1388047 w 7229348"/>
                <a:gd name="connsiteY1634" fmla="*/ 2527656 h 4970575"/>
                <a:gd name="connsiteX1635" fmla="*/ 1385258 w 7229348"/>
                <a:gd name="connsiteY1635" fmla="*/ 2540968 h 4970575"/>
                <a:gd name="connsiteX1636" fmla="*/ 1350267 w 7229348"/>
                <a:gd name="connsiteY1636" fmla="*/ 2563915 h 4970575"/>
                <a:gd name="connsiteX1637" fmla="*/ 1332391 w 7229348"/>
                <a:gd name="connsiteY1637" fmla="*/ 2533742 h 4970575"/>
                <a:gd name="connsiteX1638" fmla="*/ 1369537 w 7229348"/>
                <a:gd name="connsiteY1638" fmla="*/ 2414824 h 4970575"/>
                <a:gd name="connsiteX1639" fmla="*/ 1381201 w 7229348"/>
                <a:gd name="connsiteY1639" fmla="*/ 2398470 h 4970575"/>
                <a:gd name="connsiteX1640" fmla="*/ 4678184 w 7229348"/>
                <a:gd name="connsiteY1640" fmla="*/ 2395807 h 4970575"/>
                <a:gd name="connsiteX1641" fmla="*/ 4678184 w 7229348"/>
                <a:gd name="connsiteY1641" fmla="*/ 2395807 h 4970575"/>
                <a:gd name="connsiteX1642" fmla="*/ 4646870 w 7229348"/>
                <a:gd name="connsiteY1642" fmla="*/ 2425981 h 4970575"/>
                <a:gd name="connsiteX1643" fmla="*/ 4678311 w 7229348"/>
                <a:gd name="connsiteY1643" fmla="*/ 2396061 h 4970575"/>
                <a:gd name="connsiteX1644" fmla="*/ 4678311 w 7229348"/>
                <a:gd name="connsiteY1644" fmla="*/ 2396061 h 4970575"/>
                <a:gd name="connsiteX1645" fmla="*/ 4678311 w 7229348"/>
                <a:gd name="connsiteY1645" fmla="*/ 2396061 h 4970575"/>
                <a:gd name="connsiteX1646" fmla="*/ 4678311 w 7229348"/>
                <a:gd name="connsiteY1646" fmla="*/ 2396061 h 4970575"/>
                <a:gd name="connsiteX1647" fmla="*/ 4655871 w 7229348"/>
                <a:gd name="connsiteY1647" fmla="*/ 2395047 h 4970575"/>
                <a:gd name="connsiteX1648" fmla="*/ 4648518 w 7229348"/>
                <a:gd name="connsiteY1648" fmla="*/ 2412923 h 4970575"/>
                <a:gd name="connsiteX1649" fmla="*/ 4656378 w 7229348"/>
                <a:gd name="connsiteY1649" fmla="*/ 2395047 h 4970575"/>
                <a:gd name="connsiteX1650" fmla="*/ 1611683 w 7229348"/>
                <a:gd name="connsiteY1650" fmla="*/ 2389976 h 4970575"/>
                <a:gd name="connsiteX1651" fmla="*/ 1565790 w 7229348"/>
                <a:gd name="connsiteY1651" fmla="*/ 2523599 h 4970575"/>
                <a:gd name="connsiteX1652" fmla="*/ 1509373 w 7229348"/>
                <a:gd name="connsiteY1652" fmla="*/ 2536277 h 4970575"/>
                <a:gd name="connsiteX1653" fmla="*/ 1563254 w 7229348"/>
                <a:gd name="connsiteY1653" fmla="*/ 2415078 h 4970575"/>
                <a:gd name="connsiteX1654" fmla="*/ 1611683 w 7229348"/>
                <a:gd name="connsiteY1654" fmla="*/ 2390483 h 4970575"/>
                <a:gd name="connsiteX1655" fmla="*/ 4550519 w 7229348"/>
                <a:gd name="connsiteY1655" fmla="*/ 2387440 h 4970575"/>
                <a:gd name="connsiteX1656" fmla="*/ 4540377 w 7229348"/>
                <a:gd name="connsiteY1656" fmla="*/ 2388328 h 4970575"/>
                <a:gd name="connsiteX1657" fmla="*/ 4441997 w 7229348"/>
                <a:gd name="connsiteY1657" fmla="*/ 2406076 h 4970575"/>
                <a:gd name="connsiteX1658" fmla="*/ 4712794 w 7229348"/>
                <a:gd name="connsiteY1658" fmla="*/ 2381481 h 4970575"/>
                <a:gd name="connsiteX1659" fmla="*/ 4712794 w 7229348"/>
                <a:gd name="connsiteY1659" fmla="*/ 2455647 h 4970575"/>
                <a:gd name="connsiteX1660" fmla="*/ 4713428 w 7229348"/>
                <a:gd name="connsiteY1660" fmla="*/ 2525374 h 4970575"/>
                <a:gd name="connsiteX1661" fmla="*/ 4726106 w 7229348"/>
                <a:gd name="connsiteY1661" fmla="*/ 2536784 h 4970575"/>
                <a:gd name="connsiteX1662" fmla="*/ 4713428 w 7229348"/>
                <a:gd name="connsiteY1662" fmla="*/ 2525374 h 4970575"/>
                <a:gd name="connsiteX1663" fmla="*/ 4713428 w 7229348"/>
                <a:gd name="connsiteY1663" fmla="*/ 2380974 h 4970575"/>
                <a:gd name="connsiteX1664" fmla="*/ 1524587 w 7229348"/>
                <a:gd name="connsiteY1664" fmla="*/ 2379580 h 4970575"/>
                <a:gd name="connsiteX1665" fmla="*/ 1562620 w 7229348"/>
                <a:gd name="connsiteY1665" fmla="*/ 2389976 h 4970575"/>
                <a:gd name="connsiteX1666" fmla="*/ 1499231 w 7229348"/>
                <a:gd name="connsiteY1666" fmla="*/ 2518402 h 4970575"/>
                <a:gd name="connsiteX1667" fmla="*/ 1449534 w 7229348"/>
                <a:gd name="connsiteY1667" fmla="*/ 2514598 h 4970575"/>
                <a:gd name="connsiteX1668" fmla="*/ 1523826 w 7229348"/>
                <a:gd name="connsiteY1668" fmla="*/ 2379580 h 4970575"/>
                <a:gd name="connsiteX1669" fmla="*/ 1665310 w 7229348"/>
                <a:gd name="connsiteY1669" fmla="*/ 2366902 h 4970575"/>
                <a:gd name="connsiteX1670" fmla="*/ 1665310 w 7229348"/>
                <a:gd name="connsiteY1670" fmla="*/ 2427248 h 4970575"/>
                <a:gd name="connsiteX1671" fmla="*/ 1636531 w 7229348"/>
                <a:gd name="connsiteY1671" fmla="*/ 2385665 h 4970575"/>
                <a:gd name="connsiteX1672" fmla="*/ 1665437 w 7229348"/>
                <a:gd name="connsiteY1672" fmla="*/ 2366902 h 4970575"/>
                <a:gd name="connsiteX1673" fmla="*/ 1351155 w 7229348"/>
                <a:gd name="connsiteY1673" fmla="*/ 2366902 h 4970575"/>
                <a:gd name="connsiteX1674" fmla="*/ 1368143 w 7229348"/>
                <a:gd name="connsiteY1674" fmla="*/ 2372100 h 4970575"/>
                <a:gd name="connsiteX1675" fmla="*/ 1370045 w 7229348"/>
                <a:gd name="connsiteY1675" fmla="*/ 2389088 h 4970575"/>
                <a:gd name="connsiteX1676" fmla="*/ 1324785 w 7229348"/>
                <a:gd name="connsiteY1676" fmla="*/ 2555674 h 4970575"/>
                <a:gd name="connsiteX1677" fmla="*/ 1286752 w 7229348"/>
                <a:gd name="connsiteY1677" fmla="*/ 2529558 h 4970575"/>
                <a:gd name="connsiteX1678" fmla="*/ 1323897 w 7229348"/>
                <a:gd name="connsiteY1678" fmla="*/ 2388581 h 4970575"/>
                <a:gd name="connsiteX1679" fmla="*/ 1351155 w 7229348"/>
                <a:gd name="connsiteY1679" fmla="*/ 2366902 h 4970575"/>
                <a:gd name="connsiteX1680" fmla="*/ 2927129 w 7229348"/>
                <a:gd name="connsiteY1680" fmla="*/ 2361070 h 4970575"/>
                <a:gd name="connsiteX1681" fmla="*/ 2937272 w 7229348"/>
                <a:gd name="connsiteY1681" fmla="*/ 2438912 h 4970575"/>
                <a:gd name="connsiteX1682" fmla="*/ 2940948 w 7229348"/>
                <a:gd name="connsiteY1682" fmla="*/ 2436503 h 4970575"/>
                <a:gd name="connsiteX1683" fmla="*/ 2928270 w 7229348"/>
                <a:gd name="connsiteY1683" fmla="*/ 2471367 h 4970575"/>
                <a:gd name="connsiteX1684" fmla="*/ 2919395 w 7229348"/>
                <a:gd name="connsiteY1684" fmla="*/ 2501920 h 4970575"/>
                <a:gd name="connsiteX1685" fmla="*/ 2881362 w 7229348"/>
                <a:gd name="connsiteY1685" fmla="*/ 2486200 h 4970575"/>
                <a:gd name="connsiteX1686" fmla="*/ 2879080 w 7229348"/>
                <a:gd name="connsiteY1686" fmla="*/ 2410133 h 4970575"/>
                <a:gd name="connsiteX1687" fmla="*/ 2893914 w 7229348"/>
                <a:gd name="connsiteY1687" fmla="*/ 2417994 h 4970575"/>
                <a:gd name="connsiteX1688" fmla="*/ 2927256 w 7229348"/>
                <a:gd name="connsiteY1688" fmla="*/ 2360690 h 4970575"/>
                <a:gd name="connsiteX1689" fmla="*/ 2837244 w 7229348"/>
                <a:gd name="connsiteY1689" fmla="*/ 2357013 h 4970575"/>
                <a:gd name="connsiteX1690" fmla="*/ 2845104 w 7229348"/>
                <a:gd name="connsiteY1690" fmla="*/ 2358915 h 4970575"/>
                <a:gd name="connsiteX1691" fmla="*/ 2842315 w 7229348"/>
                <a:gd name="connsiteY1691" fmla="*/ 2384271 h 4970575"/>
                <a:gd name="connsiteX1692" fmla="*/ 2878067 w 7229348"/>
                <a:gd name="connsiteY1692" fmla="*/ 2519923 h 4970575"/>
                <a:gd name="connsiteX1693" fmla="*/ 2886434 w 7229348"/>
                <a:gd name="connsiteY1693" fmla="*/ 2559604 h 4970575"/>
                <a:gd name="connsiteX1694" fmla="*/ 2883771 w 7229348"/>
                <a:gd name="connsiteY1694" fmla="*/ 2957940 h 4970575"/>
                <a:gd name="connsiteX1695" fmla="*/ 2951851 w 7229348"/>
                <a:gd name="connsiteY1695" fmla="*/ 3175618 h 4970575"/>
                <a:gd name="connsiteX1696" fmla="*/ 2955528 w 7229348"/>
                <a:gd name="connsiteY1696" fmla="*/ 3200973 h 4970575"/>
                <a:gd name="connsiteX1697" fmla="*/ 2877559 w 7229348"/>
                <a:gd name="connsiteY1697" fmla="*/ 2558210 h 4970575"/>
                <a:gd name="connsiteX1698" fmla="*/ 2810874 w 7229348"/>
                <a:gd name="connsiteY1698" fmla="*/ 2528037 h 4970575"/>
                <a:gd name="connsiteX1699" fmla="*/ 2772840 w 7229348"/>
                <a:gd name="connsiteY1699" fmla="*/ 2430671 h 4970575"/>
                <a:gd name="connsiteX1700" fmla="*/ 2782476 w 7229348"/>
                <a:gd name="connsiteY1700" fmla="*/ 2408992 h 4970575"/>
                <a:gd name="connsiteX1701" fmla="*/ 2836864 w 7229348"/>
                <a:gd name="connsiteY1701" fmla="*/ 2357140 h 4970575"/>
                <a:gd name="connsiteX1702" fmla="*/ 1306275 w 7229348"/>
                <a:gd name="connsiteY1702" fmla="*/ 2352069 h 4970575"/>
                <a:gd name="connsiteX1703" fmla="*/ 1329856 w 7229348"/>
                <a:gd name="connsiteY1703" fmla="*/ 2358788 h 4970575"/>
                <a:gd name="connsiteX1704" fmla="*/ 1271411 w 7229348"/>
                <a:gd name="connsiteY1704" fmla="*/ 2534629 h 4970575"/>
                <a:gd name="connsiteX1705" fmla="*/ 1238829 w 7229348"/>
                <a:gd name="connsiteY1705" fmla="*/ 2508133 h 4970575"/>
                <a:gd name="connsiteX1706" fmla="*/ 1286498 w 7229348"/>
                <a:gd name="connsiteY1706" fmla="*/ 2363733 h 4970575"/>
                <a:gd name="connsiteX1707" fmla="*/ 1306275 w 7229348"/>
                <a:gd name="connsiteY1707" fmla="*/ 2352069 h 4970575"/>
                <a:gd name="connsiteX1708" fmla="*/ 2388831 w 7229348"/>
                <a:gd name="connsiteY1708" fmla="*/ 2341673 h 4970575"/>
                <a:gd name="connsiteX1709" fmla="*/ 2379449 w 7229348"/>
                <a:gd name="connsiteY1709" fmla="*/ 2368804 h 4970575"/>
                <a:gd name="connsiteX1710" fmla="*/ 2378562 w 7229348"/>
                <a:gd name="connsiteY1710" fmla="*/ 2369564 h 4970575"/>
                <a:gd name="connsiteX1711" fmla="*/ 2355488 w 7229348"/>
                <a:gd name="connsiteY1711" fmla="*/ 2385919 h 4970575"/>
                <a:gd name="connsiteX1712" fmla="*/ 2353967 w 7229348"/>
                <a:gd name="connsiteY1712" fmla="*/ 2409119 h 4970575"/>
                <a:gd name="connsiteX1713" fmla="*/ 2353967 w 7229348"/>
                <a:gd name="connsiteY1713" fmla="*/ 2413303 h 4970575"/>
                <a:gd name="connsiteX1714" fmla="*/ 2301228 w 7229348"/>
                <a:gd name="connsiteY1714" fmla="*/ 2399991 h 4970575"/>
                <a:gd name="connsiteX1715" fmla="*/ 2354094 w 7229348"/>
                <a:gd name="connsiteY1715" fmla="*/ 2413556 h 4970575"/>
                <a:gd name="connsiteX1716" fmla="*/ 2354094 w 7229348"/>
                <a:gd name="connsiteY1716" fmla="*/ 2412923 h 4970575"/>
                <a:gd name="connsiteX1717" fmla="*/ 2354094 w 7229348"/>
                <a:gd name="connsiteY1717" fmla="*/ 2409119 h 4970575"/>
                <a:gd name="connsiteX1718" fmla="*/ 2355995 w 7229348"/>
                <a:gd name="connsiteY1718" fmla="*/ 2385919 h 4970575"/>
                <a:gd name="connsiteX1719" fmla="*/ 2378943 w 7229348"/>
                <a:gd name="connsiteY1719" fmla="*/ 2369818 h 4970575"/>
                <a:gd name="connsiteX1720" fmla="*/ 2379703 w 7229348"/>
                <a:gd name="connsiteY1720" fmla="*/ 2369058 h 4970575"/>
                <a:gd name="connsiteX1721" fmla="*/ 2388958 w 7229348"/>
                <a:gd name="connsiteY1721" fmla="*/ 2341673 h 4970575"/>
                <a:gd name="connsiteX1722" fmla="*/ 1279652 w 7229348"/>
                <a:gd name="connsiteY1722" fmla="*/ 2335588 h 4970575"/>
                <a:gd name="connsiteX1723" fmla="*/ 1283582 w 7229348"/>
                <a:gd name="connsiteY1723" fmla="*/ 2344209 h 4970575"/>
                <a:gd name="connsiteX1724" fmla="*/ 1224250 w 7229348"/>
                <a:gd name="connsiteY1724" fmla="*/ 2506358 h 4970575"/>
                <a:gd name="connsiteX1725" fmla="*/ 1190147 w 7229348"/>
                <a:gd name="connsiteY1725" fmla="*/ 2457928 h 4970575"/>
                <a:gd name="connsiteX1726" fmla="*/ 1248338 w 7229348"/>
                <a:gd name="connsiteY1726" fmla="*/ 2352196 h 4970575"/>
                <a:gd name="connsiteX1727" fmla="*/ 1279652 w 7229348"/>
                <a:gd name="connsiteY1727" fmla="*/ 2335588 h 4970575"/>
                <a:gd name="connsiteX1728" fmla="*/ 4364789 w 7229348"/>
                <a:gd name="connsiteY1728" fmla="*/ 2333560 h 4970575"/>
                <a:gd name="connsiteX1729" fmla="*/ 4386722 w 7229348"/>
                <a:gd name="connsiteY1729" fmla="*/ 2379200 h 4970575"/>
                <a:gd name="connsiteX1730" fmla="*/ 4348689 w 7229348"/>
                <a:gd name="connsiteY1730" fmla="*/ 2379200 h 4970575"/>
                <a:gd name="connsiteX1731" fmla="*/ 4365297 w 7229348"/>
                <a:gd name="connsiteY1731" fmla="*/ 2333560 h 4970575"/>
                <a:gd name="connsiteX1732" fmla="*/ 1465508 w 7229348"/>
                <a:gd name="connsiteY1732" fmla="*/ 2332799 h 4970575"/>
                <a:gd name="connsiteX1733" fmla="*/ 1426207 w 7229348"/>
                <a:gd name="connsiteY1733" fmla="*/ 2397709 h 4970575"/>
                <a:gd name="connsiteX1734" fmla="*/ 1465508 w 7229348"/>
                <a:gd name="connsiteY1734" fmla="*/ 2332799 h 4970575"/>
                <a:gd name="connsiteX1735" fmla="*/ 1490864 w 7229348"/>
                <a:gd name="connsiteY1735" fmla="*/ 2325699 h 4970575"/>
                <a:gd name="connsiteX1736" fmla="*/ 1513430 w 7229348"/>
                <a:gd name="connsiteY1736" fmla="*/ 2374002 h 4970575"/>
                <a:gd name="connsiteX1737" fmla="*/ 1449281 w 7229348"/>
                <a:gd name="connsiteY1737" fmla="*/ 2488989 h 4970575"/>
                <a:gd name="connsiteX1738" fmla="*/ 1427095 w 7229348"/>
                <a:gd name="connsiteY1738" fmla="*/ 2504709 h 4970575"/>
                <a:gd name="connsiteX1739" fmla="*/ 1412262 w 7229348"/>
                <a:gd name="connsiteY1739" fmla="*/ 2479354 h 4970575"/>
                <a:gd name="connsiteX1740" fmla="*/ 1414036 w 7229348"/>
                <a:gd name="connsiteY1740" fmla="*/ 2460591 h 4970575"/>
                <a:gd name="connsiteX1741" fmla="*/ 1490864 w 7229348"/>
                <a:gd name="connsiteY1741" fmla="*/ 2325572 h 4970575"/>
                <a:gd name="connsiteX1742" fmla="*/ 1655675 w 7229348"/>
                <a:gd name="connsiteY1742" fmla="*/ 2323671 h 4970575"/>
                <a:gd name="connsiteX1743" fmla="*/ 1715387 w 7229348"/>
                <a:gd name="connsiteY1743" fmla="*/ 2334194 h 4970575"/>
                <a:gd name="connsiteX1744" fmla="*/ 1704991 w 7229348"/>
                <a:gd name="connsiteY1744" fmla="*/ 2434474 h 4970575"/>
                <a:gd name="connsiteX1745" fmla="*/ 1679636 w 7229348"/>
                <a:gd name="connsiteY1745" fmla="*/ 2434474 h 4970575"/>
                <a:gd name="connsiteX1746" fmla="*/ 1655548 w 7229348"/>
                <a:gd name="connsiteY1746" fmla="*/ 2323671 h 4970575"/>
                <a:gd name="connsiteX1747" fmla="*/ 4389511 w 7229348"/>
                <a:gd name="connsiteY1747" fmla="*/ 2323671 h 4970575"/>
                <a:gd name="connsiteX1748" fmla="*/ 4389511 w 7229348"/>
                <a:gd name="connsiteY1748" fmla="*/ 2323671 h 4970575"/>
                <a:gd name="connsiteX1749" fmla="*/ 4400794 w 7229348"/>
                <a:gd name="connsiteY1749" fmla="*/ 2344716 h 4970575"/>
                <a:gd name="connsiteX1750" fmla="*/ 4484087 w 7229348"/>
                <a:gd name="connsiteY1750" fmla="*/ 2387567 h 4970575"/>
                <a:gd name="connsiteX1751" fmla="*/ 4845404 w 7229348"/>
                <a:gd name="connsiteY1751" fmla="*/ 2402400 h 4970575"/>
                <a:gd name="connsiteX1752" fmla="*/ 4943023 w 7229348"/>
                <a:gd name="connsiteY1752" fmla="*/ 2445378 h 4970575"/>
                <a:gd name="connsiteX1753" fmla="*/ 4907651 w 7229348"/>
                <a:gd name="connsiteY1753" fmla="*/ 2381989 h 4970575"/>
                <a:gd name="connsiteX1754" fmla="*/ 4916399 w 7229348"/>
                <a:gd name="connsiteY1754" fmla="*/ 2377171 h 4970575"/>
                <a:gd name="connsiteX1755" fmla="*/ 4969519 w 7229348"/>
                <a:gd name="connsiteY1755" fmla="*/ 2471874 h 4970575"/>
                <a:gd name="connsiteX1756" fmla="*/ 4961659 w 7229348"/>
                <a:gd name="connsiteY1756" fmla="*/ 2494567 h 4970575"/>
                <a:gd name="connsiteX1757" fmla="*/ 4892946 w 7229348"/>
                <a:gd name="connsiteY1757" fmla="*/ 2628572 h 4970575"/>
                <a:gd name="connsiteX1758" fmla="*/ 4889776 w 7229348"/>
                <a:gd name="connsiteY1758" fmla="*/ 2663942 h 4970575"/>
                <a:gd name="connsiteX1759" fmla="*/ 4857448 w 7229348"/>
                <a:gd name="connsiteY1759" fmla="*/ 2708441 h 4970575"/>
                <a:gd name="connsiteX1760" fmla="*/ 4715330 w 7229348"/>
                <a:gd name="connsiteY1760" fmla="*/ 2714780 h 4970575"/>
                <a:gd name="connsiteX1761" fmla="*/ 4560281 w 7229348"/>
                <a:gd name="connsiteY1761" fmla="*/ 2676747 h 4970575"/>
                <a:gd name="connsiteX1762" fmla="*/ 4395470 w 7229348"/>
                <a:gd name="connsiteY1762" fmla="*/ 2582551 h 4970575"/>
                <a:gd name="connsiteX1763" fmla="*/ 4541517 w 7229348"/>
                <a:gd name="connsiteY1763" fmla="*/ 2651518 h 4970575"/>
                <a:gd name="connsiteX1764" fmla="*/ 4541517 w 7229348"/>
                <a:gd name="connsiteY1764" fmla="*/ 2651518 h 4970575"/>
                <a:gd name="connsiteX1765" fmla="*/ 4394455 w 7229348"/>
                <a:gd name="connsiteY1765" fmla="*/ 2582297 h 4970575"/>
                <a:gd name="connsiteX1766" fmla="*/ 4394455 w 7229348"/>
                <a:gd name="connsiteY1766" fmla="*/ 2582297 h 4970575"/>
                <a:gd name="connsiteX1767" fmla="*/ 4394455 w 7229348"/>
                <a:gd name="connsiteY1767" fmla="*/ 2582297 h 4970575"/>
                <a:gd name="connsiteX1768" fmla="*/ 4394455 w 7229348"/>
                <a:gd name="connsiteY1768" fmla="*/ 2582297 h 4970575"/>
                <a:gd name="connsiteX1769" fmla="*/ 4364536 w 7229348"/>
                <a:gd name="connsiteY1769" fmla="*/ 2560619 h 4970575"/>
                <a:gd name="connsiteX1770" fmla="*/ 4320544 w 7229348"/>
                <a:gd name="connsiteY1770" fmla="*/ 2502935 h 4970575"/>
                <a:gd name="connsiteX1771" fmla="*/ 4299118 w 7229348"/>
                <a:gd name="connsiteY1771" fmla="*/ 2412923 h 4970575"/>
                <a:gd name="connsiteX1772" fmla="*/ 4320797 w 7229348"/>
                <a:gd name="connsiteY1772" fmla="*/ 2396821 h 4970575"/>
                <a:gd name="connsiteX1773" fmla="*/ 4418417 w 7229348"/>
                <a:gd name="connsiteY1773" fmla="*/ 2397583 h 4970575"/>
                <a:gd name="connsiteX1774" fmla="*/ 4381397 w 7229348"/>
                <a:gd name="connsiteY1774" fmla="*/ 2328869 h 4970575"/>
                <a:gd name="connsiteX1775" fmla="*/ 4389765 w 7229348"/>
                <a:gd name="connsiteY1775" fmla="*/ 2323924 h 4970575"/>
                <a:gd name="connsiteX1776" fmla="*/ 2042347 w 7229348"/>
                <a:gd name="connsiteY1776" fmla="*/ 2321896 h 4970575"/>
                <a:gd name="connsiteX1777" fmla="*/ 2077084 w 7229348"/>
                <a:gd name="connsiteY1777" fmla="*/ 2323671 h 4970575"/>
                <a:gd name="connsiteX1778" fmla="*/ 2042347 w 7229348"/>
                <a:gd name="connsiteY1778" fmla="*/ 2321896 h 4970575"/>
                <a:gd name="connsiteX1779" fmla="*/ 4741319 w 7229348"/>
                <a:gd name="connsiteY1779" fmla="*/ 2318346 h 4970575"/>
                <a:gd name="connsiteX1780" fmla="*/ 4739164 w 7229348"/>
                <a:gd name="connsiteY1780" fmla="*/ 2327981 h 4970575"/>
                <a:gd name="connsiteX1781" fmla="*/ 4742080 w 7229348"/>
                <a:gd name="connsiteY1781" fmla="*/ 2320121 h 4970575"/>
                <a:gd name="connsiteX1782" fmla="*/ 4741319 w 7229348"/>
                <a:gd name="connsiteY1782" fmla="*/ 2318346 h 4970575"/>
                <a:gd name="connsiteX1783" fmla="*/ 1894651 w 7229348"/>
                <a:gd name="connsiteY1783" fmla="*/ 2316191 h 4970575"/>
                <a:gd name="connsiteX1784" fmla="*/ 1888565 w 7229348"/>
                <a:gd name="connsiteY1784" fmla="*/ 2317332 h 4970575"/>
                <a:gd name="connsiteX1785" fmla="*/ 1891228 w 7229348"/>
                <a:gd name="connsiteY1785" fmla="*/ 2317332 h 4970575"/>
                <a:gd name="connsiteX1786" fmla="*/ 1894651 w 7229348"/>
                <a:gd name="connsiteY1786" fmla="*/ 2316191 h 4970575"/>
                <a:gd name="connsiteX1787" fmla="*/ 2310228 w 7229348"/>
                <a:gd name="connsiteY1787" fmla="*/ 2313529 h 4970575"/>
                <a:gd name="connsiteX1788" fmla="*/ 2259517 w 7229348"/>
                <a:gd name="connsiteY1788" fmla="*/ 2330137 h 4970575"/>
                <a:gd name="connsiteX1789" fmla="*/ 2256729 w 7229348"/>
                <a:gd name="connsiteY1789" fmla="*/ 2331911 h 4970575"/>
                <a:gd name="connsiteX1790" fmla="*/ 2253432 w 7229348"/>
                <a:gd name="connsiteY1790" fmla="*/ 2333052 h 4970575"/>
                <a:gd name="connsiteX1791" fmla="*/ 2226429 w 7229348"/>
                <a:gd name="connsiteY1791" fmla="*/ 2351562 h 4970575"/>
                <a:gd name="connsiteX1792" fmla="*/ 2221611 w 7229348"/>
                <a:gd name="connsiteY1792" fmla="*/ 2354858 h 4970575"/>
                <a:gd name="connsiteX1793" fmla="*/ 2219583 w 7229348"/>
                <a:gd name="connsiteY1793" fmla="*/ 2358408 h 4970575"/>
                <a:gd name="connsiteX1794" fmla="*/ 2218315 w 7229348"/>
                <a:gd name="connsiteY1794" fmla="*/ 2360563 h 4970575"/>
                <a:gd name="connsiteX1795" fmla="*/ 2217554 w 7229348"/>
                <a:gd name="connsiteY1795" fmla="*/ 2361958 h 4970575"/>
                <a:gd name="connsiteX1796" fmla="*/ 2203609 w 7229348"/>
                <a:gd name="connsiteY1796" fmla="*/ 2385158 h 4970575"/>
                <a:gd name="connsiteX1797" fmla="*/ 2203609 w 7229348"/>
                <a:gd name="connsiteY1797" fmla="*/ 2388074 h 4970575"/>
                <a:gd name="connsiteX1798" fmla="*/ 2201834 w 7229348"/>
                <a:gd name="connsiteY1798" fmla="*/ 2391244 h 4970575"/>
                <a:gd name="connsiteX1799" fmla="*/ 2202848 w 7229348"/>
                <a:gd name="connsiteY1799" fmla="*/ 2406203 h 4970575"/>
                <a:gd name="connsiteX1800" fmla="*/ 2202087 w 7229348"/>
                <a:gd name="connsiteY1800" fmla="*/ 2426741 h 4970575"/>
                <a:gd name="connsiteX1801" fmla="*/ 2204876 w 7229348"/>
                <a:gd name="connsiteY1801" fmla="*/ 2434474 h 4970575"/>
                <a:gd name="connsiteX1802" fmla="*/ 2204876 w 7229348"/>
                <a:gd name="connsiteY1802" fmla="*/ 2434474 h 4970575"/>
                <a:gd name="connsiteX1803" fmla="*/ 2204876 w 7229348"/>
                <a:gd name="connsiteY1803" fmla="*/ 2434474 h 4970575"/>
                <a:gd name="connsiteX1804" fmla="*/ 2204876 w 7229348"/>
                <a:gd name="connsiteY1804" fmla="*/ 2442588 h 4970575"/>
                <a:gd name="connsiteX1805" fmla="*/ 2219583 w 7229348"/>
                <a:gd name="connsiteY1805" fmla="*/ 2480622 h 4970575"/>
                <a:gd name="connsiteX1806" fmla="*/ 2219583 w 7229348"/>
                <a:gd name="connsiteY1806" fmla="*/ 2480622 h 4970575"/>
                <a:gd name="connsiteX1807" fmla="*/ 2203862 w 7229348"/>
                <a:gd name="connsiteY1807" fmla="*/ 2434474 h 4970575"/>
                <a:gd name="connsiteX1808" fmla="*/ 2203862 w 7229348"/>
                <a:gd name="connsiteY1808" fmla="*/ 2434474 h 4970575"/>
                <a:gd name="connsiteX1809" fmla="*/ 2203862 w 7229348"/>
                <a:gd name="connsiteY1809" fmla="*/ 2434474 h 4970575"/>
                <a:gd name="connsiteX1810" fmla="*/ 2201834 w 7229348"/>
                <a:gd name="connsiteY1810" fmla="*/ 2406330 h 4970575"/>
                <a:gd name="connsiteX1811" fmla="*/ 2202594 w 7229348"/>
                <a:gd name="connsiteY1811" fmla="*/ 2388074 h 4970575"/>
                <a:gd name="connsiteX1812" fmla="*/ 2216539 w 7229348"/>
                <a:gd name="connsiteY1812" fmla="*/ 2361958 h 4970575"/>
                <a:gd name="connsiteX1813" fmla="*/ 2217554 w 7229348"/>
                <a:gd name="connsiteY1813" fmla="*/ 2360436 h 4970575"/>
                <a:gd name="connsiteX1814" fmla="*/ 2218568 w 7229348"/>
                <a:gd name="connsiteY1814" fmla="*/ 2358408 h 4970575"/>
                <a:gd name="connsiteX1815" fmla="*/ 2220723 w 7229348"/>
                <a:gd name="connsiteY1815" fmla="*/ 2354985 h 4970575"/>
                <a:gd name="connsiteX1816" fmla="*/ 2225287 w 7229348"/>
                <a:gd name="connsiteY1816" fmla="*/ 2351942 h 4970575"/>
                <a:gd name="connsiteX1817" fmla="*/ 2255841 w 7229348"/>
                <a:gd name="connsiteY1817" fmla="*/ 2331911 h 4970575"/>
                <a:gd name="connsiteX1818" fmla="*/ 2308961 w 7229348"/>
                <a:gd name="connsiteY1818" fmla="*/ 2313529 h 4970575"/>
                <a:gd name="connsiteX1819" fmla="*/ 2371589 w 7229348"/>
                <a:gd name="connsiteY1819" fmla="*/ 2312008 h 4970575"/>
                <a:gd name="connsiteX1820" fmla="*/ 2388958 w 7229348"/>
                <a:gd name="connsiteY1820" fmla="*/ 2341293 h 4970575"/>
                <a:gd name="connsiteX1821" fmla="*/ 2416214 w 7229348"/>
                <a:gd name="connsiteY1821" fmla="*/ 2341293 h 4970575"/>
                <a:gd name="connsiteX1822" fmla="*/ 2446261 w 7229348"/>
                <a:gd name="connsiteY1822" fmla="*/ 2346491 h 4970575"/>
                <a:gd name="connsiteX1823" fmla="*/ 2452853 w 7229348"/>
                <a:gd name="connsiteY1823" fmla="*/ 2382876 h 4970575"/>
                <a:gd name="connsiteX1824" fmla="*/ 2452853 w 7229348"/>
                <a:gd name="connsiteY1824" fmla="*/ 2390736 h 4970575"/>
                <a:gd name="connsiteX1825" fmla="*/ 2452853 w 7229348"/>
                <a:gd name="connsiteY1825" fmla="*/ 2382876 h 4970575"/>
                <a:gd name="connsiteX1826" fmla="*/ 2445881 w 7229348"/>
                <a:gd name="connsiteY1826" fmla="*/ 2346364 h 4970575"/>
                <a:gd name="connsiteX1827" fmla="*/ 2415454 w 7229348"/>
                <a:gd name="connsiteY1827" fmla="*/ 2340913 h 4970575"/>
                <a:gd name="connsiteX1828" fmla="*/ 2388451 w 7229348"/>
                <a:gd name="connsiteY1828" fmla="*/ 2340913 h 4970575"/>
                <a:gd name="connsiteX1829" fmla="*/ 2371082 w 7229348"/>
                <a:gd name="connsiteY1829" fmla="*/ 2312008 h 4970575"/>
                <a:gd name="connsiteX1830" fmla="*/ 4679705 w 7229348"/>
                <a:gd name="connsiteY1830" fmla="*/ 2308077 h 4970575"/>
                <a:gd name="connsiteX1831" fmla="*/ 4689594 w 7229348"/>
                <a:gd name="connsiteY1831" fmla="*/ 2323798 h 4970575"/>
                <a:gd name="connsiteX1832" fmla="*/ 4720147 w 7229348"/>
                <a:gd name="connsiteY1832" fmla="*/ 2338250 h 4970575"/>
                <a:gd name="connsiteX1833" fmla="*/ 4720147 w 7229348"/>
                <a:gd name="connsiteY1833" fmla="*/ 2338250 h 4970575"/>
                <a:gd name="connsiteX1834" fmla="*/ 4689594 w 7229348"/>
                <a:gd name="connsiteY1834" fmla="*/ 2323671 h 4970575"/>
                <a:gd name="connsiteX1835" fmla="*/ 4680212 w 7229348"/>
                <a:gd name="connsiteY1835" fmla="*/ 2308331 h 4970575"/>
                <a:gd name="connsiteX1836" fmla="*/ 1949926 w 7229348"/>
                <a:gd name="connsiteY1836" fmla="*/ 2307190 h 4970575"/>
                <a:gd name="connsiteX1837" fmla="*/ 1942573 w 7229348"/>
                <a:gd name="connsiteY1837" fmla="*/ 2322023 h 4970575"/>
                <a:gd name="connsiteX1838" fmla="*/ 1949926 w 7229348"/>
                <a:gd name="connsiteY1838" fmla="*/ 2307316 h 4970575"/>
                <a:gd name="connsiteX1839" fmla="*/ 1539166 w 7229348"/>
                <a:gd name="connsiteY1839" fmla="*/ 2301612 h 4970575"/>
                <a:gd name="connsiteX1840" fmla="*/ 1647308 w 7229348"/>
                <a:gd name="connsiteY1840" fmla="*/ 2366775 h 4970575"/>
                <a:gd name="connsiteX1841" fmla="*/ 1540687 w 7229348"/>
                <a:gd name="connsiteY1841" fmla="*/ 2369691 h 4970575"/>
                <a:gd name="connsiteX1842" fmla="*/ 1512289 w 7229348"/>
                <a:gd name="connsiteY1842" fmla="*/ 2342434 h 4970575"/>
                <a:gd name="connsiteX1843" fmla="*/ 1539166 w 7229348"/>
                <a:gd name="connsiteY1843" fmla="*/ 2301612 h 4970575"/>
                <a:gd name="connsiteX1844" fmla="*/ 4731557 w 7229348"/>
                <a:gd name="connsiteY1844" fmla="*/ 2299837 h 4970575"/>
                <a:gd name="connsiteX1845" fmla="*/ 4738403 w 7229348"/>
                <a:gd name="connsiteY1845" fmla="*/ 2311246 h 4970575"/>
                <a:gd name="connsiteX1846" fmla="*/ 4734093 w 7229348"/>
                <a:gd name="connsiteY1846" fmla="*/ 2301992 h 4970575"/>
                <a:gd name="connsiteX1847" fmla="*/ 4731557 w 7229348"/>
                <a:gd name="connsiteY1847" fmla="*/ 2299837 h 4970575"/>
                <a:gd name="connsiteX1848" fmla="*/ 2583054 w 7229348"/>
                <a:gd name="connsiteY1848" fmla="*/ 2298823 h 4970575"/>
                <a:gd name="connsiteX1849" fmla="*/ 2799464 w 7229348"/>
                <a:gd name="connsiteY1849" fmla="*/ 2304147 h 4970575"/>
                <a:gd name="connsiteX1850" fmla="*/ 2817339 w 7229348"/>
                <a:gd name="connsiteY1850" fmla="*/ 2321136 h 4970575"/>
                <a:gd name="connsiteX1851" fmla="*/ 2810494 w 7229348"/>
                <a:gd name="connsiteY1851" fmla="*/ 2348393 h 4970575"/>
                <a:gd name="connsiteX1852" fmla="*/ 2725173 w 7229348"/>
                <a:gd name="connsiteY1852" fmla="*/ 2429403 h 4970575"/>
                <a:gd name="connsiteX1853" fmla="*/ 2726567 w 7229348"/>
                <a:gd name="connsiteY1853" fmla="*/ 2384398 h 4970575"/>
                <a:gd name="connsiteX1854" fmla="*/ 2760416 w 7229348"/>
                <a:gd name="connsiteY1854" fmla="*/ 2319741 h 4970575"/>
                <a:gd name="connsiteX1855" fmla="*/ 2788308 w 7229348"/>
                <a:gd name="connsiteY1855" fmla="*/ 2306302 h 4970575"/>
                <a:gd name="connsiteX1856" fmla="*/ 2787420 w 7229348"/>
                <a:gd name="connsiteY1856" fmla="*/ 2306302 h 4970575"/>
                <a:gd name="connsiteX1857" fmla="*/ 2787420 w 7229348"/>
                <a:gd name="connsiteY1857" fmla="*/ 2306302 h 4970575"/>
                <a:gd name="connsiteX1858" fmla="*/ 2760289 w 7229348"/>
                <a:gd name="connsiteY1858" fmla="*/ 2319868 h 4970575"/>
                <a:gd name="connsiteX1859" fmla="*/ 2726440 w 7229348"/>
                <a:gd name="connsiteY1859" fmla="*/ 2384905 h 4970575"/>
                <a:gd name="connsiteX1860" fmla="*/ 2725173 w 7229348"/>
                <a:gd name="connsiteY1860" fmla="*/ 2430038 h 4970575"/>
                <a:gd name="connsiteX1861" fmla="*/ 2602198 w 7229348"/>
                <a:gd name="connsiteY1861" fmla="*/ 2547053 h 4970575"/>
                <a:gd name="connsiteX1862" fmla="*/ 2583054 w 7229348"/>
                <a:gd name="connsiteY1862" fmla="*/ 2299203 h 4970575"/>
                <a:gd name="connsiteX1863" fmla="*/ 1064510 w 7229348"/>
                <a:gd name="connsiteY1863" fmla="*/ 2295019 h 4970575"/>
                <a:gd name="connsiteX1864" fmla="*/ 1209037 w 7229348"/>
                <a:gd name="connsiteY1864" fmla="*/ 2378819 h 4970575"/>
                <a:gd name="connsiteX1865" fmla="*/ 1181019 w 7229348"/>
                <a:gd name="connsiteY1865" fmla="*/ 2432573 h 4970575"/>
                <a:gd name="connsiteX1866" fmla="*/ 1035224 w 7229348"/>
                <a:gd name="connsiteY1866" fmla="*/ 2421036 h 4970575"/>
                <a:gd name="connsiteX1867" fmla="*/ 1049677 w 7229348"/>
                <a:gd name="connsiteY1867" fmla="*/ 2360310 h 4970575"/>
                <a:gd name="connsiteX1868" fmla="*/ 1064510 w 7229348"/>
                <a:gd name="connsiteY1868" fmla="*/ 2295019 h 4970575"/>
                <a:gd name="connsiteX1869" fmla="*/ 1064510 w 7229348"/>
                <a:gd name="connsiteY1869" fmla="*/ 2295019 h 4970575"/>
                <a:gd name="connsiteX1870" fmla="*/ 1064510 w 7229348"/>
                <a:gd name="connsiteY1870" fmla="*/ 2295019 h 4970575"/>
                <a:gd name="connsiteX1871" fmla="*/ 1064510 w 7229348"/>
                <a:gd name="connsiteY1871" fmla="*/ 2295019 h 4970575"/>
                <a:gd name="connsiteX1872" fmla="*/ 2883010 w 7229348"/>
                <a:gd name="connsiteY1872" fmla="*/ 2293751 h 4970575"/>
                <a:gd name="connsiteX1873" fmla="*/ 2909380 w 7229348"/>
                <a:gd name="connsiteY1873" fmla="*/ 2338250 h 4970575"/>
                <a:gd name="connsiteX1874" fmla="*/ 2870079 w 7229348"/>
                <a:gd name="connsiteY1874" fmla="*/ 2360436 h 4970575"/>
                <a:gd name="connsiteX1875" fmla="*/ 2842442 w 7229348"/>
                <a:gd name="connsiteY1875" fmla="*/ 2316191 h 4970575"/>
                <a:gd name="connsiteX1876" fmla="*/ 2882630 w 7229348"/>
                <a:gd name="connsiteY1876" fmla="*/ 2293498 h 4970575"/>
                <a:gd name="connsiteX1877" fmla="*/ 2000004 w 7229348"/>
                <a:gd name="connsiteY1877" fmla="*/ 2286018 h 4970575"/>
                <a:gd name="connsiteX1878" fmla="*/ 1993157 w 7229348"/>
                <a:gd name="connsiteY1878" fmla="*/ 2293371 h 4970575"/>
                <a:gd name="connsiteX1879" fmla="*/ 1993157 w 7229348"/>
                <a:gd name="connsiteY1879" fmla="*/ 2293371 h 4970575"/>
                <a:gd name="connsiteX1880" fmla="*/ 2016738 w 7229348"/>
                <a:gd name="connsiteY1880" fmla="*/ 2322910 h 4970575"/>
                <a:gd name="connsiteX1881" fmla="*/ 1993284 w 7229348"/>
                <a:gd name="connsiteY1881" fmla="*/ 2293117 h 4970575"/>
                <a:gd name="connsiteX1882" fmla="*/ 2000004 w 7229348"/>
                <a:gd name="connsiteY1882" fmla="*/ 2285511 h 4970575"/>
                <a:gd name="connsiteX1883" fmla="*/ 1325039 w 7229348"/>
                <a:gd name="connsiteY1883" fmla="*/ 2281581 h 4970575"/>
                <a:gd name="connsiteX1884" fmla="*/ 1367255 w 7229348"/>
                <a:gd name="connsiteY1884" fmla="*/ 2302245 h 4970575"/>
                <a:gd name="connsiteX1885" fmla="*/ 1281807 w 7229348"/>
                <a:gd name="connsiteY1885" fmla="*/ 2289568 h 4970575"/>
                <a:gd name="connsiteX1886" fmla="*/ 1325039 w 7229348"/>
                <a:gd name="connsiteY1886" fmla="*/ 2281327 h 4970575"/>
                <a:gd name="connsiteX1887" fmla="*/ 2078859 w 7229348"/>
                <a:gd name="connsiteY1887" fmla="*/ 2280566 h 4970575"/>
                <a:gd name="connsiteX1888" fmla="*/ 2070492 w 7229348"/>
                <a:gd name="connsiteY1888" fmla="*/ 2281707 h 4970575"/>
                <a:gd name="connsiteX1889" fmla="*/ 2068590 w 7229348"/>
                <a:gd name="connsiteY1889" fmla="*/ 2283229 h 4970575"/>
                <a:gd name="connsiteX1890" fmla="*/ 2062505 w 7229348"/>
                <a:gd name="connsiteY1890" fmla="*/ 2284623 h 4970575"/>
                <a:gd name="connsiteX1891" fmla="*/ 2052236 w 7229348"/>
                <a:gd name="connsiteY1891" fmla="*/ 2297301 h 4970575"/>
                <a:gd name="connsiteX1892" fmla="*/ 2068590 w 7229348"/>
                <a:gd name="connsiteY1892" fmla="*/ 2283863 h 4970575"/>
                <a:gd name="connsiteX1893" fmla="*/ 2078859 w 7229348"/>
                <a:gd name="connsiteY1893" fmla="*/ 2281200 h 4970575"/>
                <a:gd name="connsiteX1894" fmla="*/ 2081775 w 7229348"/>
                <a:gd name="connsiteY1894" fmla="*/ 2280566 h 4970575"/>
                <a:gd name="connsiteX1895" fmla="*/ 2080000 w 7229348"/>
                <a:gd name="connsiteY1895" fmla="*/ 2280566 h 4970575"/>
                <a:gd name="connsiteX1896" fmla="*/ 2083930 w 7229348"/>
                <a:gd name="connsiteY1896" fmla="*/ 2280566 h 4970575"/>
                <a:gd name="connsiteX1897" fmla="*/ 2117526 w 7229348"/>
                <a:gd name="connsiteY1897" fmla="*/ 2279299 h 4970575"/>
                <a:gd name="connsiteX1898" fmla="*/ 2110047 w 7229348"/>
                <a:gd name="connsiteY1898" fmla="*/ 2279299 h 4970575"/>
                <a:gd name="connsiteX1899" fmla="*/ 2103962 w 7229348"/>
                <a:gd name="connsiteY1899" fmla="*/ 2279299 h 4970575"/>
                <a:gd name="connsiteX1900" fmla="*/ 2088240 w 7229348"/>
                <a:gd name="connsiteY1900" fmla="*/ 2279933 h 4970575"/>
                <a:gd name="connsiteX1901" fmla="*/ 2088240 w 7229348"/>
                <a:gd name="connsiteY1901" fmla="*/ 2279933 h 4970575"/>
                <a:gd name="connsiteX1902" fmla="*/ 2103962 w 7229348"/>
                <a:gd name="connsiteY1902" fmla="*/ 2279299 h 4970575"/>
                <a:gd name="connsiteX1903" fmla="*/ 2109413 w 7229348"/>
                <a:gd name="connsiteY1903" fmla="*/ 2279299 h 4970575"/>
                <a:gd name="connsiteX1904" fmla="*/ 2116259 w 7229348"/>
                <a:gd name="connsiteY1904" fmla="*/ 2279299 h 4970575"/>
                <a:gd name="connsiteX1905" fmla="*/ 2116259 w 7229348"/>
                <a:gd name="connsiteY1905" fmla="*/ 2279299 h 4970575"/>
                <a:gd name="connsiteX1906" fmla="*/ 1834559 w 7229348"/>
                <a:gd name="connsiteY1906" fmla="*/ 2272960 h 4970575"/>
                <a:gd name="connsiteX1907" fmla="*/ 1845714 w 7229348"/>
                <a:gd name="connsiteY1907" fmla="*/ 2282468 h 4970575"/>
                <a:gd name="connsiteX1908" fmla="*/ 1834939 w 7229348"/>
                <a:gd name="connsiteY1908" fmla="*/ 2272960 h 4970575"/>
                <a:gd name="connsiteX1909" fmla="*/ 2014963 w 7229348"/>
                <a:gd name="connsiteY1909" fmla="*/ 2262564 h 4970575"/>
                <a:gd name="connsiteX1910" fmla="*/ 2016864 w 7229348"/>
                <a:gd name="connsiteY1910" fmla="*/ 2263451 h 4970575"/>
                <a:gd name="connsiteX1911" fmla="*/ 2021809 w 7229348"/>
                <a:gd name="connsiteY1911" fmla="*/ 2264466 h 4970575"/>
                <a:gd name="connsiteX1912" fmla="*/ 2017372 w 7229348"/>
                <a:gd name="connsiteY1912" fmla="*/ 2263071 h 4970575"/>
                <a:gd name="connsiteX1913" fmla="*/ 2017372 w 7229348"/>
                <a:gd name="connsiteY1913" fmla="*/ 2263071 h 4970575"/>
                <a:gd name="connsiteX1914" fmla="*/ 2016611 w 7229348"/>
                <a:gd name="connsiteY1914" fmla="*/ 2263071 h 4970575"/>
                <a:gd name="connsiteX1915" fmla="*/ 2014836 w 7229348"/>
                <a:gd name="connsiteY1915" fmla="*/ 2262184 h 4970575"/>
                <a:gd name="connsiteX1916" fmla="*/ 4620753 w 7229348"/>
                <a:gd name="connsiteY1916" fmla="*/ 2251661 h 4970575"/>
                <a:gd name="connsiteX1917" fmla="*/ 4695679 w 7229348"/>
                <a:gd name="connsiteY1917" fmla="*/ 2259014 h 4970575"/>
                <a:gd name="connsiteX1918" fmla="*/ 4871773 w 7229348"/>
                <a:gd name="connsiteY1918" fmla="*/ 2299330 h 4970575"/>
                <a:gd name="connsiteX1919" fmla="*/ 4899284 w 7229348"/>
                <a:gd name="connsiteY1919" fmla="*/ 2346110 h 4970575"/>
                <a:gd name="connsiteX1920" fmla="*/ 4887494 w 7229348"/>
                <a:gd name="connsiteY1920" fmla="*/ 2391877 h 4970575"/>
                <a:gd name="connsiteX1921" fmla="*/ 4883817 w 7229348"/>
                <a:gd name="connsiteY1921" fmla="*/ 2396695 h 4970575"/>
                <a:gd name="connsiteX1922" fmla="*/ 4600089 w 7229348"/>
                <a:gd name="connsiteY1922" fmla="*/ 2353337 h 4970575"/>
                <a:gd name="connsiteX1923" fmla="*/ 4479016 w 7229348"/>
                <a:gd name="connsiteY1923" fmla="*/ 2371213 h 4970575"/>
                <a:gd name="connsiteX1924" fmla="*/ 4415627 w 7229348"/>
                <a:gd name="connsiteY1924" fmla="*/ 2328488 h 4970575"/>
                <a:gd name="connsiteX1925" fmla="*/ 4546969 w 7229348"/>
                <a:gd name="connsiteY1925" fmla="*/ 2266874 h 4970575"/>
                <a:gd name="connsiteX1926" fmla="*/ 4620247 w 7229348"/>
                <a:gd name="connsiteY1926" fmla="*/ 2251661 h 4970575"/>
                <a:gd name="connsiteX1927" fmla="*/ 4406119 w 7229348"/>
                <a:gd name="connsiteY1927" fmla="*/ 2246210 h 4970575"/>
                <a:gd name="connsiteX1928" fmla="*/ 4419430 w 7229348"/>
                <a:gd name="connsiteY1928" fmla="*/ 2261170 h 4970575"/>
                <a:gd name="connsiteX1929" fmla="*/ 4408210 w 7229348"/>
                <a:gd name="connsiteY1929" fmla="*/ 2298797 h 4970575"/>
                <a:gd name="connsiteX1930" fmla="*/ 4404471 w 7229348"/>
                <a:gd name="connsiteY1930" fmla="*/ 2300471 h 4970575"/>
                <a:gd name="connsiteX1931" fmla="*/ 4350590 w 7229348"/>
                <a:gd name="connsiteY1931" fmla="*/ 2321769 h 4970575"/>
                <a:gd name="connsiteX1932" fmla="*/ 4288216 w 7229348"/>
                <a:gd name="connsiteY1932" fmla="*/ 2373114 h 4970575"/>
                <a:gd name="connsiteX1933" fmla="*/ 4293921 w 7229348"/>
                <a:gd name="connsiteY1933" fmla="*/ 2338757 h 4970575"/>
                <a:gd name="connsiteX1934" fmla="*/ 4388750 w 7229348"/>
                <a:gd name="connsiteY1934" fmla="*/ 2250013 h 4970575"/>
                <a:gd name="connsiteX1935" fmla="*/ 4406119 w 7229348"/>
                <a:gd name="connsiteY1935" fmla="*/ 2246210 h 4970575"/>
                <a:gd name="connsiteX1936" fmla="*/ 4406119 w 7229348"/>
                <a:gd name="connsiteY1936" fmla="*/ 2246210 h 4970575"/>
                <a:gd name="connsiteX1937" fmla="*/ 1952081 w 7229348"/>
                <a:gd name="connsiteY1937" fmla="*/ 2243547 h 4970575"/>
                <a:gd name="connsiteX1938" fmla="*/ 1962097 w 7229348"/>
                <a:gd name="connsiteY1938" fmla="*/ 2264973 h 4970575"/>
                <a:gd name="connsiteX1939" fmla="*/ 1962097 w 7229348"/>
                <a:gd name="connsiteY1939" fmla="*/ 2266241 h 4970575"/>
                <a:gd name="connsiteX1940" fmla="*/ 1962097 w 7229348"/>
                <a:gd name="connsiteY1940" fmla="*/ 2266241 h 4970575"/>
                <a:gd name="connsiteX1941" fmla="*/ 1962097 w 7229348"/>
                <a:gd name="connsiteY1941" fmla="*/ 2264973 h 4970575"/>
                <a:gd name="connsiteX1942" fmla="*/ 1953983 w 7229348"/>
                <a:gd name="connsiteY1942" fmla="*/ 2244942 h 4970575"/>
                <a:gd name="connsiteX1943" fmla="*/ 1952081 w 7229348"/>
                <a:gd name="connsiteY1943" fmla="*/ 2243547 h 4970575"/>
                <a:gd name="connsiteX1944" fmla="*/ 1975536 w 7229348"/>
                <a:gd name="connsiteY1944" fmla="*/ 2243547 h 4970575"/>
                <a:gd name="connsiteX1945" fmla="*/ 1983396 w 7229348"/>
                <a:gd name="connsiteY1945" fmla="*/ 2278791 h 4970575"/>
                <a:gd name="connsiteX1946" fmla="*/ 1976549 w 7229348"/>
                <a:gd name="connsiteY1946" fmla="*/ 2247477 h 4970575"/>
                <a:gd name="connsiteX1947" fmla="*/ 1995440 w 7229348"/>
                <a:gd name="connsiteY1947" fmla="*/ 2241519 h 4970575"/>
                <a:gd name="connsiteX1948" fmla="*/ 2004314 w 7229348"/>
                <a:gd name="connsiteY1948" fmla="*/ 2254197 h 4970575"/>
                <a:gd name="connsiteX1949" fmla="*/ 2013695 w 7229348"/>
                <a:gd name="connsiteY1949" fmla="*/ 2262564 h 4970575"/>
                <a:gd name="connsiteX1950" fmla="*/ 2005201 w 7229348"/>
                <a:gd name="connsiteY1950" fmla="*/ 2254704 h 4970575"/>
                <a:gd name="connsiteX1951" fmla="*/ 10480 w 7229348"/>
                <a:gd name="connsiteY1951" fmla="*/ 2237969 h 4970575"/>
                <a:gd name="connsiteX1952" fmla="*/ 219283 w 7229348"/>
                <a:gd name="connsiteY1952" fmla="*/ 2283356 h 4970575"/>
                <a:gd name="connsiteX1953" fmla="*/ 850383 w 7229348"/>
                <a:gd name="connsiteY1953" fmla="*/ 2421924 h 4970575"/>
                <a:gd name="connsiteX1954" fmla="*/ 988824 w 7229348"/>
                <a:gd name="connsiteY1954" fmla="*/ 2436757 h 4970575"/>
                <a:gd name="connsiteX1955" fmla="*/ 1018489 w 7229348"/>
                <a:gd name="connsiteY1955" fmla="*/ 2436757 h 4970575"/>
                <a:gd name="connsiteX1956" fmla="*/ 1020518 w 7229348"/>
                <a:gd name="connsiteY1956" fmla="*/ 2447533 h 4970575"/>
                <a:gd name="connsiteX1957" fmla="*/ 998839 w 7229348"/>
                <a:gd name="connsiteY1957" fmla="*/ 2453365 h 4970575"/>
                <a:gd name="connsiteX1958" fmla="*/ 776344 w 7229348"/>
                <a:gd name="connsiteY1958" fmla="*/ 2420022 h 4970575"/>
                <a:gd name="connsiteX1959" fmla="*/ 41794 w 7229348"/>
                <a:gd name="connsiteY1959" fmla="*/ 2258000 h 4970575"/>
                <a:gd name="connsiteX1960" fmla="*/ 8325 w 7229348"/>
                <a:gd name="connsiteY1960" fmla="*/ 2245322 h 4970575"/>
                <a:gd name="connsiteX1961" fmla="*/ 1766859 w 7229348"/>
                <a:gd name="connsiteY1961" fmla="*/ 2235687 h 4970575"/>
                <a:gd name="connsiteX1962" fmla="*/ 1784608 w 7229348"/>
                <a:gd name="connsiteY1962" fmla="*/ 2295146 h 4970575"/>
                <a:gd name="connsiteX1963" fmla="*/ 1714627 w 7229348"/>
                <a:gd name="connsiteY1963" fmla="*/ 2271819 h 4970575"/>
                <a:gd name="connsiteX1964" fmla="*/ 2057560 w 7229348"/>
                <a:gd name="connsiteY1964" fmla="*/ 2232010 h 4970575"/>
                <a:gd name="connsiteX1965" fmla="*/ 2044883 w 7229348"/>
                <a:gd name="connsiteY1965" fmla="*/ 2258507 h 4970575"/>
                <a:gd name="connsiteX1966" fmla="*/ 2024218 w 7229348"/>
                <a:gd name="connsiteY1966" fmla="*/ 2264212 h 4970575"/>
                <a:gd name="connsiteX1967" fmla="*/ 2024218 w 7229348"/>
                <a:gd name="connsiteY1967" fmla="*/ 2264212 h 4970575"/>
                <a:gd name="connsiteX1968" fmla="*/ 2044629 w 7229348"/>
                <a:gd name="connsiteY1968" fmla="*/ 2259268 h 4970575"/>
                <a:gd name="connsiteX1969" fmla="*/ 2044629 w 7229348"/>
                <a:gd name="connsiteY1969" fmla="*/ 2258507 h 4970575"/>
                <a:gd name="connsiteX1970" fmla="*/ 2047291 w 7229348"/>
                <a:gd name="connsiteY1970" fmla="*/ 2257873 h 4970575"/>
                <a:gd name="connsiteX1971" fmla="*/ 2058575 w 7229348"/>
                <a:gd name="connsiteY1971" fmla="*/ 2232518 h 4970575"/>
                <a:gd name="connsiteX1972" fmla="*/ 2095594 w 7229348"/>
                <a:gd name="connsiteY1972" fmla="*/ 2224277 h 4970575"/>
                <a:gd name="connsiteX1973" fmla="*/ 2079746 w 7229348"/>
                <a:gd name="connsiteY1973" fmla="*/ 2244815 h 4970575"/>
                <a:gd name="connsiteX1974" fmla="*/ 2095974 w 7229348"/>
                <a:gd name="connsiteY1974" fmla="*/ 2224277 h 4970575"/>
                <a:gd name="connsiteX1975" fmla="*/ 2122978 w 7229348"/>
                <a:gd name="connsiteY1975" fmla="*/ 2223517 h 4970575"/>
                <a:gd name="connsiteX1976" fmla="*/ 2088875 w 7229348"/>
                <a:gd name="connsiteY1976" fmla="*/ 2251534 h 4970575"/>
                <a:gd name="connsiteX1977" fmla="*/ 2122851 w 7229348"/>
                <a:gd name="connsiteY1977" fmla="*/ 2223643 h 4970575"/>
                <a:gd name="connsiteX1978" fmla="*/ 2125260 w 7229348"/>
                <a:gd name="connsiteY1978" fmla="*/ 2226306 h 4970575"/>
                <a:gd name="connsiteX1979" fmla="*/ 2122978 w 7229348"/>
                <a:gd name="connsiteY1979" fmla="*/ 2223517 h 4970575"/>
                <a:gd name="connsiteX1980" fmla="*/ 1869423 w 7229348"/>
                <a:gd name="connsiteY1980" fmla="*/ 2223517 h 4970575"/>
                <a:gd name="connsiteX1981" fmla="*/ 1850532 w 7229348"/>
                <a:gd name="connsiteY1981" fmla="*/ 2224277 h 4970575"/>
                <a:gd name="connsiteX1982" fmla="*/ 1850532 w 7229348"/>
                <a:gd name="connsiteY1982" fmla="*/ 2224277 h 4970575"/>
                <a:gd name="connsiteX1983" fmla="*/ 1827332 w 7229348"/>
                <a:gd name="connsiteY1983" fmla="*/ 2232771 h 4970575"/>
                <a:gd name="connsiteX1984" fmla="*/ 1850913 w 7229348"/>
                <a:gd name="connsiteY1984" fmla="*/ 2224277 h 4970575"/>
                <a:gd name="connsiteX1985" fmla="*/ 1869803 w 7229348"/>
                <a:gd name="connsiteY1985" fmla="*/ 2223517 h 4970575"/>
                <a:gd name="connsiteX1986" fmla="*/ 1963745 w 7229348"/>
                <a:gd name="connsiteY1986" fmla="*/ 2222249 h 4970575"/>
                <a:gd name="connsiteX1987" fmla="*/ 1963745 w 7229348"/>
                <a:gd name="connsiteY1987" fmla="*/ 2222249 h 4970575"/>
                <a:gd name="connsiteX1988" fmla="*/ 1972619 w 7229348"/>
                <a:gd name="connsiteY1988" fmla="*/ 2234926 h 4970575"/>
                <a:gd name="connsiteX1989" fmla="*/ 1968943 w 7229348"/>
                <a:gd name="connsiteY1989" fmla="*/ 2225798 h 4970575"/>
                <a:gd name="connsiteX1990" fmla="*/ 1963745 w 7229348"/>
                <a:gd name="connsiteY1990" fmla="*/ 2221741 h 4970575"/>
                <a:gd name="connsiteX1991" fmla="*/ 1963745 w 7229348"/>
                <a:gd name="connsiteY1991" fmla="*/ 2221741 h 4970575"/>
                <a:gd name="connsiteX1992" fmla="*/ 1938390 w 7229348"/>
                <a:gd name="connsiteY1992" fmla="*/ 2215529 h 4970575"/>
                <a:gd name="connsiteX1993" fmla="*/ 1959688 w 7229348"/>
                <a:gd name="connsiteY1993" fmla="*/ 2218572 h 4970575"/>
                <a:gd name="connsiteX1994" fmla="*/ 1957279 w 7229348"/>
                <a:gd name="connsiteY1994" fmla="*/ 2216544 h 4970575"/>
                <a:gd name="connsiteX1995" fmla="*/ 1938390 w 7229348"/>
                <a:gd name="connsiteY1995" fmla="*/ 2215529 h 4970575"/>
                <a:gd name="connsiteX1996" fmla="*/ 2119301 w 7229348"/>
                <a:gd name="connsiteY1996" fmla="*/ 2214769 h 4970575"/>
                <a:gd name="connsiteX1997" fmla="*/ 2099397 w 7229348"/>
                <a:gd name="connsiteY1997" fmla="*/ 2221361 h 4970575"/>
                <a:gd name="connsiteX1998" fmla="*/ 2119301 w 7229348"/>
                <a:gd name="connsiteY1998" fmla="*/ 2215149 h 4970575"/>
                <a:gd name="connsiteX1999" fmla="*/ 2153151 w 7229348"/>
                <a:gd name="connsiteY1999" fmla="*/ 2215149 h 4970575"/>
                <a:gd name="connsiteX2000" fmla="*/ 2134515 w 7229348"/>
                <a:gd name="connsiteY2000" fmla="*/ 2259521 h 4970575"/>
                <a:gd name="connsiteX2001" fmla="*/ 2134515 w 7229348"/>
                <a:gd name="connsiteY2001" fmla="*/ 2259521 h 4970575"/>
                <a:gd name="connsiteX2002" fmla="*/ 2153404 w 7229348"/>
                <a:gd name="connsiteY2002" fmla="*/ 2215022 h 4970575"/>
                <a:gd name="connsiteX2003" fmla="*/ 2153404 w 7229348"/>
                <a:gd name="connsiteY2003" fmla="*/ 2215022 h 4970575"/>
                <a:gd name="connsiteX2004" fmla="*/ 2153404 w 7229348"/>
                <a:gd name="connsiteY2004" fmla="*/ 2215022 h 4970575"/>
                <a:gd name="connsiteX2005" fmla="*/ 2087987 w 7229348"/>
                <a:gd name="connsiteY2005" fmla="*/ 2214769 h 4970575"/>
                <a:gd name="connsiteX2006" fmla="*/ 1978705 w 7229348"/>
                <a:gd name="connsiteY2006" fmla="*/ 2220347 h 4970575"/>
                <a:gd name="connsiteX2007" fmla="*/ 1978705 w 7229348"/>
                <a:gd name="connsiteY2007" fmla="*/ 2220347 h 4970575"/>
                <a:gd name="connsiteX2008" fmla="*/ 1993538 w 7229348"/>
                <a:gd name="connsiteY2008" fmla="*/ 2276383 h 4970575"/>
                <a:gd name="connsiteX2009" fmla="*/ 1978705 w 7229348"/>
                <a:gd name="connsiteY2009" fmla="*/ 2220220 h 4970575"/>
                <a:gd name="connsiteX2010" fmla="*/ 2087987 w 7229348"/>
                <a:gd name="connsiteY2010" fmla="*/ 2214642 h 4970575"/>
                <a:gd name="connsiteX2011" fmla="*/ 4692129 w 7229348"/>
                <a:gd name="connsiteY2011" fmla="*/ 2212867 h 4970575"/>
                <a:gd name="connsiteX2012" fmla="*/ 4773520 w 7229348"/>
                <a:gd name="connsiteY2012" fmla="*/ 2220220 h 4970575"/>
                <a:gd name="connsiteX2013" fmla="*/ 4925654 w 7229348"/>
                <a:gd name="connsiteY2013" fmla="*/ 2254197 h 4970575"/>
                <a:gd name="connsiteX2014" fmla="*/ 4970026 w 7229348"/>
                <a:gd name="connsiteY2014" fmla="*/ 2289695 h 4970575"/>
                <a:gd name="connsiteX2015" fmla="*/ 4942009 w 7229348"/>
                <a:gd name="connsiteY2015" fmla="*/ 2344716 h 4970575"/>
                <a:gd name="connsiteX2016" fmla="*/ 4923245 w 7229348"/>
                <a:gd name="connsiteY2016" fmla="*/ 2358281 h 4970575"/>
                <a:gd name="connsiteX2017" fmla="*/ 4869238 w 7229348"/>
                <a:gd name="connsiteY2017" fmla="*/ 2281454 h 4970575"/>
                <a:gd name="connsiteX2018" fmla="*/ 4690735 w 7229348"/>
                <a:gd name="connsiteY2018" fmla="*/ 2241138 h 4970575"/>
                <a:gd name="connsiteX2019" fmla="*/ 4470649 w 7229348"/>
                <a:gd name="connsiteY2019" fmla="*/ 2281454 h 4970575"/>
                <a:gd name="connsiteX2020" fmla="*/ 4435151 w 7229348"/>
                <a:gd name="connsiteY2020" fmla="*/ 2301231 h 4970575"/>
                <a:gd name="connsiteX2021" fmla="*/ 4430334 w 7229348"/>
                <a:gd name="connsiteY2021" fmla="*/ 2295526 h 4970575"/>
                <a:gd name="connsiteX2022" fmla="*/ 4458605 w 7229348"/>
                <a:gd name="connsiteY2022" fmla="*/ 2270171 h 4970575"/>
                <a:gd name="connsiteX2023" fmla="*/ 4692763 w 7229348"/>
                <a:gd name="connsiteY2023" fmla="*/ 2212360 h 4970575"/>
                <a:gd name="connsiteX2024" fmla="*/ 2216666 w 7229348"/>
                <a:gd name="connsiteY2024" fmla="*/ 2210966 h 4970575"/>
                <a:gd name="connsiteX2025" fmla="*/ 2187001 w 7229348"/>
                <a:gd name="connsiteY2025" fmla="*/ 2245703 h 4970575"/>
                <a:gd name="connsiteX2026" fmla="*/ 2187001 w 7229348"/>
                <a:gd name="connsiteY2026" fmla="*/ 2245703 h 4970575"/>
                <a:gd name="connsiteX2027" fmla="*/ 2163420 w 7229348"/>
                <a:gd name="connsiteY2027" fmla="*/ 2257620 h 4970575"/>
                <a:gd name="connsiteX2028" fmla="*/ 2161898 w 7229348"/>
                <a:gd name="connsiteY2028" fmla="*/ 2257620 h 4970575"/>
                <a:gd name="connsiteX2029" fmla="*/ 2160758 w 7229348"/>
                <a:gd name="connsiteY2029" fmla="*/ 2258380 h 4970575"/>
                <a:gd name="connsiteX2030" fmla="*/ 2162025 w 7229348"/>
                <a:gd name="connsiteY2030" fmla="*/ 2258380 h 4970575"/>
                <a:gd name="connsiteX2031" fmla="*/ 2163167 w 7229348"/>
                <a:gd name="connsiteY2031" fmla="*/ 2257747 h 4970575"/>
                <a:gd name="connsiteX2032" fmla="*/ 2183958 w 7229348"/>
                <a:gd name="connsiteY2032" fmla="*/ 2249252 h 4970575"/>
                <a:gd name="connsiteX2033" fmla="*/ 2186874 w 7229348"/>
                <a:gd name="connsiteY2033" fmla="*/ 2245830 h 4970575"/>
                <a:gd name="connsiteX2034" fmla="*/ 2186874 w 7229348"/>
                <a:gd name="connsiteY2034" fmla="*/ 2245830 h 4970575"/>
                <a:gd name="connsiteX2035" fmla="*/ 2193973 w 7229348"/>
                <a:gd name="connsiteY2035" fmla="*/ 2242280 h 4970575"/>
                <a:gd name="connsiteX2036" fmla="*/ 2216539 w 7229348"/>
                <a:gd name="connsiteY2036" fmla="*/ 2210839 h 4970575"/>
                <a:gd name="connsiteX2037" fmla="*/ 2403030 w 7229348"/>
                <a:gd name="connsiteY2037" fmla="*/ 2184849 h 4970575"/>
                <a:gd name="connsiteX2038" fmla="*/ 2403030 w 7229348"/>
                <a:gd name="connsiteY2038" fmla="*/ 2184849 h 4970575"/>
                <a:gd name="connsiteX2039" fmla="*/ 2444360 w 7229348"/>
                <a:gd name="connsiteY2039" fmla="*/ 2186878 h 4970575"/>
                <a:gd name="connsiteX2040" fmla="*/ 2496338 w 7229348"/>
                <a:gd name="connsiteY2040" fmla="*/ 2228080 h 4970575"/>
                <a:gd name="connsiteX2041" fmla="*/ 2550346 w 7229348"/>
                <a:gd name="connsiteY2041" fmla="*/ 2405569 h 4970575"/>
                <a:gd name="connsiteX2042" fmla="*/ 2553896 w 7229348"/>
                <a:gd name="connsiteY2042" fmla="*/ 2556181 h 4970575"/>
                <a:gd name="connsiteX2043" fmla="*/ 2568602 w 7229348"/>
                <a:gd name="connsiteY2043" fmla="*/ 2582932 h 4970575"/>
                <a:gd name="connsiteX2044" fmla="*/ 2604099 w 7229348"/>
                <a:gd name="connsiteY2044" fmla="*/ 2577734 h 4970575"/>
                <a:gd name="connsiteX2045" fmla="*/ 2723651 w 7229348"/>
                <a:gd name="connsiteY2045" fmla="*/ 2464648 h 4970575"/>
                <a:gd name="connsiteX2046" fmla="*/ 2745330 w 7229348"/>
                <a:gd name="connsiteY2046" fmla="*/ 2534122 h 4970575"/>
                <a:gd name="connsiteX2047" fmla="*/ 2804662 w 7229348"/>
                <a:gd name="connsiteY2047" fmla="*/ 2569113 h 4970575"/>
                <a:gd name="connsiteX2048" fmla="*/ 2799971 w 7229348"/>
                <a:gd name="connsiteY2048" fmla="*/ 2569747 h 4970575"/>
                <a:gd name="connsiteX2049" fmla="*/ 2617285 w 7229348"/>
                <a:gd name="connsiteY2049" fmla="*/ 2612217 h 4970575"/>
                <a:gd name="connsiteX2050" fmla="*/ 2566573 w 7229348"/>
                <a:gd name="connsiteY2050" fmla="*/ 2613612 h 4970575"/>
                <a:gd name="connsiteX2051" fmla="*/ 2504833 w 7229348"/>
                <a:gd name="connsiteY2051" fmla="*/ 2651645 h 4970575"/>
                <a:gd name="connsiteX2052" fmla="*/ 2496973 w 7229348"/>
                <a:gd name="connsiteY2052" fmla="*/ 2762956 h 4970575"/>
                <a:gd name="connsiteX2053" fmla="*/ 2469081 w 7229348"/>
                <a:gd name="connsiteY2053" fmla="*/ 2906975 h 4970575"/>
                <a:gd name="connsiteX2054" fmla="*/ 2641119 w 7229348"/>
                <a:gd name="connsiteY2054" fmla="*/ 2906975 h 4970575"/>
                <a:gd name="connsiteX2055" fmla="*/ 2833820 w 7229348"/>
                <a:gd name="connsiteY2055" fmla="*/ 2981901 h 4970575"/>
                <a:gd name="connsiteX2056" fmla="*/ 2755219 w 7229348"/>
                <a:gd name="connsiteY2056" fmla="*/ 2878070 h 4970575"/>
                <a:gd name="connsiteX2057" fmla="*/ 2755219 w 7229348"/>
                <a:gd name="connsiteY2057" fmla="*/ 2870717 h 4970575"/>
                <a:gd name="connsiteX2058" fmla="*/ 2793252 w 7229348"/>
                <a:gd name="connsiteY2058" fmla="*/ 2871731 h 4970575"/>
                <a:gd name="connsiteX2059" fmla="*/ 2831286 w 7229348"/>
                <a:gd name="connsiteY2059" fmla="*/ 2919907 h 4970575"/>
                <a:gd name="connsiteX2060" fmla="*/ 2881997 w 7229348"/>
                <a:gd name="connsiteY2060" fmla="*/ 3162179 h 4970575"/>
                <a:gd name="connsiteX2061" fmla="*/ 2894674 w 7229348"/>
                <a:gd name="connsiteY2061" fmla="*/ 3216313 h 4970575"/>
                <a:gd name="connsiteX2062" fmla="*/ 2881997 w 7229348"/>
                <a:gd name="connsiteY2062" fmla="*/ 3270701 h 4970575"/>
                <a:gd name="connsiteX2063" fmla="*/ 2864754 w 7229348"/>
                <a:gd name="connsiteY2063" fmla="*/ 3242429 h 4970575"/>
                <a:gd name="connsiteX2064" fmla="*/ 2670024 w 7229348"/>
                <a:gd name="connsiteY2064" fmla="*/ 3089028 h 4970575"/>
                <a:gd name="connsiteX2065" fmla="*/ 2652401 w 7229348"/>
                <a:gd name="connsiteY2065" fmla="*/ 3082309 h 4970575"/>
                <a:gd name="connsiteX2066" fmla="*/ 2652401 w 7229348"/>
                <a:gd name="connsiteY2066" fmla="*/ 3082309 h 4970575"/>
                <a:gd name="connsiteX2067" fmla="*/ 2668123 w 7229348"/>
                <a:gd name="connsiteY2067" fmla="*/ 3088521 h 4970575"/>
                <a:gd name="connsiteX2068" fmla="*/ 2862345 w 7229348"/>
                <a:gd name="connsiteY2068" fmla="*/ 3241669 h 4970575"/>
                <a:gd name="connsiteX2069" fmla="*/ 2871981 w 7229348"/>
                <a:gd name="connsiteY2069" fmla="*/ 3253205 h 4970575"/>
                <a:gd name="connsiteX2070" fmla="*/ 2878700 w 7229348"/>
                <a:gd name="connsiteY2070" fmla="*/ 3268926 h 4970575"/>
                <a:gd name="connsiteX2071" fmla="*/ 2879968 w 7229348"/>
                <a:gd name="connsiteY2071" fmla="*/ 3268926 h 4970575"/>
                <a:gd name="connsiteX2072" fmla="*/ 2875784 w 7229348"/>
                <a:gd name="connsiteY2072" fmla="*/ 3278941 h 4970575"/>
                <a:gd name="connsiteX2073" fmla="*/ 2846118 w 7229348"/>
                <a:gd name="connsiteY2073" fmla="*/ 3328131 h 4970575"/>
                <a:gd name="connsiteX2074" fmla="*/ 2792618 w 7229348"/>
                <a:gd name="connsiteY2074" fmla="*/ 3324074 h 4970575"/>
                <a:gd name="connsiteX2075" fmla="*/ 2661910 w 7229348"/>
                <a:gd name="connsiteY2075" fmla="*/ 3331427 h 4970575"/>
                <a:gd name="connsiteX2076" fmla="*/ 2528286 w 7229348"/>
                <a:gd name="connsiteY2076" fmla="*/ 3331427 h 4970575"/>
                <a:gd name="connsiteX2077" fmla="*/ 2541979 w 7229348"/>
                <a:gd name="connsiteY2077" fmla="*/ 3177773 h 4970575"/>
                <a:gd name="connsiteX2078" fmla="*/ 2556684 w 7229348"/>
                <a:gd name="connsiteY2078" fmla="*/ 3067730 h 4970575"/>
                <a:gd name="connsiteX2079" fmla="*/ 2556684 w 7229348"/>
                <a:gd name="connsiteY2079" fmla="*/ 3033119 h 4970575"/>
                <a:gd name="connsiteX2080" fmla="*/ 2665587 w 7229348"/>
                <a:gd name="connsiteY2080" fmla="*/ 3009539 h 4970575"/>
                <a:gd name="connsiteX2081" fmla="*/ 2767009 w 7229348"/>
                <a:gd name="connsiteY2081" fmla="*/ 2964152 h 4970575"/>
                <a:gd name="connsiteX2082" fmla="*/ 2660136 w 7229348"/>
                <a:gd name="connsiteY2082" fmla="*/ 2986338 h 4970575"/>
                <a:gd name="connsiteX2083" fmla="*/ 2687646 w 7229348"/>
                <a:gd name="connsiteY2083" fmla="*/ 2955531 h 4970575"/>
                <a:gd name="connsiteX2084" fmla="*/ 2680926 w 7229348"/>
                <a:gd name="connsiteY2084" fmla="*/ 2946150 h 4970575"/>
                <a:gd name="connsiteX2085" fmla="*/ 2558079 w 7229348"/>
                <a:gd name="connsiteY2085" fmla="*/ 3019300 h 4970575"/>
                <a:gd name="connsiteX2086" fmla="*/ 2558079 w 7229348"/>
                <a:gd name="connsiteY2086" fmla="*/ 2937402 h 4970575"/>
                <a:gd name="connsiteX2087" fmla="*/ 2510918 w 7229348"/>
                <a:gd name="connsiteY2087" fmla="*/ 2967448 h 4970575"/>
                <a:gd name="connsiteX2088" fmla="*/ 2504959 w 7229348"/>
                <a:gd name="connsiteY2088" fmla="*/ 3140246 h 4970575"/>
                <a:gd name="connsiteX2089" fmla="*/ 2499001 w 7229348"/>
                <a:gd name="connsiteY2089" fmla="*/ 3169912 h 4970575"/>
                <a:gd name="connsiteX2090" fmla="*/ 2349656 w 7229348"/>
                <a:gd name="connsiteY2090" fmla="*/ 3104369 h 4970575"/>
                <a:gd name="connsiteX2091" fmla="*/ 2401002 w 7229348"/>
                <a:gd name="connsiteY2091" fmla="*/ 2910018 h 4970575"/>
                <a:gd name="connsiteX2092" fmla="*/ 2392254 w 7229348"/>
                <a:gd name="connsiteY2092" fmla="*/ 2907736 h 4970575"/>
                <a:gd name="connsiteX2093" fmla="*/ 2375773 w 7229348"/>
                <a:gd name="connsiteY2093" fmla="*/ 2977337 h 4970575"/>
                <a:gd name="connsiteX2094" fmla="*/ 2341796 w 7229348"/>
                <a:gd name="connsiteY2094" fmla="*/ 3086239 h 4970575"/>
                <a:gd name="connsiteX2095" fmla="*/ 2308580 w 7229348"/>
                <a:gd name="connsiteY2095" fmla="*/ 3105256 h 4970575"/>
                <a:gd name="connsiteX2096" fmla="*/ 2119935 w 7229348"/>
                <a:gd name="connsiteY2096" fmla="*/ 3091310 h 4970575"/>
                <a:gd name="connsiteX2097" fmla="*/ 2300086 w 7229348"/>
                <a:gd name="connsiteY2097" fmla="*/ 2895185 h 4970575"/>
                <a:gd name="connsiteX2098" fmla="*/ 2100411 w 7229348"/>
                <a:gd name="connsiteY2098" fmla="*/ 3100185 h 4970575"/>
                <a:gd name="connsiteX2099" fmla="*/ 2004061 w 7229348"/>
                <a:gd name="connsiteY2099" fmla="*/ 3128456 h 4970575"/>
                <a:gd name="connsiteX2100" fmla="*/ 1997341 w 7229348"/>
                <a:gd name="connsiteY2100" fmla="*/ 3094860 h 4970575"/>
                <a:gd name="connsiteX2101" fmla="*/ 2082916 w 7229348"/>
                <a:gd name="connsiteY2101" fmla="*/ 2831923 h 4970575"/>
                <a:gd name="connsiteX2102" fmla="*/ 2148207 w 7229348"/>
                <a:gd name="connsiteY2102" fmla="*/ 2715288 h 4970575"/>
                <a:gd name="connsiteX2103" fmla="*/ 2156067 w 7229348"/>
                <a:gd name="connsiteY2103" fmla="*/ 2690693 h 4970575"/>
                <a:gd name="connsiteX2104" fmla="*/ 2149221 w 7229348"/>
                <a:gd name="connsiteY2104" fmla="*/ 2687650 h 4970575"/>
                <a:gd name="connsiteX2105" fmla="*/ 2054011 w 7229348"/>
                <a:gd name="connsiteY2105" fmla="*/ 2856137 h 4970575"/>
                <a:gd name="connsiteX2106" fmla="*/ 2064787 w 7229348"/>
                <a:gd name="connsiteY2106" fmla="*/ 2711104 h 4970575"/>
                <a:gd name="connsiteX2107" fmla="*/ 2122344 w 7229348"/>
                <a:gd name="connsiteY2107" fmla="*/ 2584326 h 4970575"/>
                <a:gd name="connsiteX2108" fmla="*/ 2046277 w 7229348"/>
                <a:gd name="connsiteY2108" fmla="*/ 2722007 h 4970575"/>
                <a:gd name="connsiteX2109" fmla="*/ 1984283 w 7229348"/>
                <a:gd name="connsiteY2109" fmla="*/ 2537925 h 4970575"/>
                <a:gd name="connsiteX2110" fmla="*/ 1973127 w 7229348"/>
                <a:gd name="connsiteY2110" fmla="*/ 2541222 h 4970575"/>
                <a:gd name="connsiteX2111" fmla="*/ 2030177 w 7229348"/>
                <a:gd name="connsiteY2111" fmla="*/ 2717189 h 4970575"/>
                <a:gd name="connsiteX2112" fmla="*/ 1908723 w 7229348"/>
                <a:gd name="connsiteY2112" fmla="*/ 2778930 h 4970575"/>
                <a:gd name="connsiteX2113" fmla="*/ 1816176 w 7229348"/>
                <a:gd name="connsiteY2113" fmla="*/ 2551871 h 4970575"/>
                <a:gd name="connsiteX2114" fmla="*/ 1901878 w 7229348"/>
                <a:gd name="connsiteY2114" fmla="*/ 2505850 h 4970575"/>
                <a:gd name="connsiteX2115" fmla="*/ 1931543 w 7229348"/>
                <a:gd name="connsiteY2115" fmla="*/ 2505850 h 4970575"/>
                <a:gd name="connsiteX2116" fmla="*/ 2116892 w 7229348"/>
                <a:gd name="connsiteY2116" fmla="*/ 2525374 h 4970575"/>
                <a:gd name="connsiteX2117" fmla="*/ 2156701 w 7229348"/>
                <a:gd name="connsiteY2117" fmla="*/ 2512697 h 4970575"/>
                <a:gd name="connsiteX2118" fmla="*/ 1938643 w 7229348"/>
                <a:gd name="connsiteY2118" fmla="*/ 2493680 h 4970575"/>
                <a:gd name="connsiteX2119" fmla="*/ 1718937 w 7229348"/>
                <a:gd name="connsiteY2119" fmla="*/ 2436757 h 4970575"/>
                <a:gd name="connsiteX2120" fmla="*/ 1726290 w 7229348"/>
                <a:gd name="connsiteY2120" fmla="*/ 2337236 h 4970575"/>
                <a:gd name="connsiteX2121" fmla="*/ 2077718 w 7229348"/>
                <a:gd name="connsiteY2121" fmla="*/ 2348012 h 4970575"/>
                <a:gd name="connsiteX2122" fmla="*/ 2143642 w 7229348"/>
                <a:gd name="connsiteY2122" fmla="*/ 2378312 h 4970575"/>
                <a:gd name="connsiteX2123" fmla="*/ 2158476 w 7229348"/>
                <a:gd name="connsiteY2123" fmla="*/ 2388328 h 4970575"/>
                <a:gd name="connsiteX2124" fmla="*/ 2164307 w 7229348"/>
                <a:gd name="connsiteY2124" fmla="*/ 2383383 h 4970575"/>
                <a:gd name="connsiteX2125" fmla="*/ 2137050 w 7229348"/>
                <a:gd name="connsiteY2125" fmla="*/ 2346998 h 4970575"/>
                <a:gd name="connsiteX2126" fmla="*/ 2193720 w 7229348"/>
                <a:gd name="connsiteY2126" fmla="*/ 2336602 h 4970575"/>
                <a:gd name="connsiteX2127" fmla="*/ 2185226 w 7229348"/>
                <a:gd name="connsiteY2127" fmla="*/ 2319741 h 4970575"/>
                <a:gd name="connsiteX2128" fmla="*/ 2189410 w 7229348"/>
                <a:gd name="connsiteY2128" fmla="*/ 2314163 h 4970575"/>
                <a:gd name="connsiteX2129" fmla="*/ 2288676 w 7229348"/>
                <a:gd name="connsiteY2129" fmla="*/ 2224657 h 4970575"/>
                <a:gd name="connsiteX2130" fmla="*/ 2402776 w 7229348"/>
                <a:gd name="connsiteY2130" fmla="*/ 2183835 h 4970575"/>
                <a:gd name="connsiteX2131" fmla="*/ 1559958 w 7229348"/>
                <a:gd name="connsiteY2131" fmla="*/ 2169256 h 4970575"/>
                <a:gd name="connsiteX2132" fmla="*/ 1623347 w 7229348"/>
                <a:gd name="connsiteY2132" fmla="*/ 2200697 h 4970575"/>
                <a:gd name="connsiteX2133" fmla="*/ 1676466 w 7229348"/>
                <a:gd name="connsiteY2133" fmla="*/ 2274861 h 4970575"/>
                <a:gd name="connsiteX2134" fmla="*/ 1670508 w 7229348"/>
                <a:gd name="connsiteY2134" fmla="*/ 2283229 h 4970575"/>
                <a:gd name="connsiteX2135" fmla="*/ 1591906 w 7229348"/>
                <a:gd name="connsiteY2135" fmla="*/ 2264719 h 4970575"/>
                <a:gd name="connsiteX2136" fmla="*/ 1489215 w 7229348"/>
                <a:gd name="connsiteY2136" fmla="*/ 2272199 h 4970575"/>
                <a:gd name="connsiteX2137" fmla="*/ 1404401 w 7229348"/>
                <a:gd name="connsiteY2137" fmla="*/ 2290835 h 4970575"/>
                <a:gd name="connsiteX2138" fmla="*/ 1357874 w 7229348"/>
                <a:gd name="connsiteY2138" fmla="*/ 2247477 h 4970575"/>
                <a:gd name="connsiteX2139" fmla="*/ 1397175 w 7229348"/>
                <a:gd name="connsiteY2139" fmla="*/ 2208810 h 4970575"/>
                <a:gd name="connsiteX2140" fmla="*/ 1534348 w 7229348"/>
                <a:gd name="connsiteY2140" fmla="*/ 2173819 h 4970575"/>
                <a:gd name="connsiteX2141" fmla="*/ 1560464 w 7229348"/>
                <a:gd name="connsiteY2141" fmla="*/ 2169256 h 4970575"/>
                <a:gd name="connsiteX2142" fmla="*/ 1315023 w 7229348"/>
                <a:gd name="connsiteY2142" fmla="*/ 2158226 h 4970575"/>
                <a:gd name="connsiteX2143" fmla="*/ 1315023 w 7229348"/>
                <a:gd name="connsiteY2143" fmla="*/ 2158226 h 4970575"/>
                <a:gd name="connsiteX2144" fmla="*/ 1399204 w 7229348"/>
                <a:gd name="connsiteY2144" fmla="*/ 2165326 h 4970575"/>
                <a:gd name="connsiteX2145" fmla="*/ 1437237 w 7229348"/>
                <a:gd name="connsiteY2145" fmla="*/ 2173439 h 4970575"/>
                <a:gd name="connsiteX2146" fmla="*/ 1335054 w 7229348"/>
                <a:gd name="connsiteY2146" fmla="*/ 2259902 h 4970575"/>
                <a:gd name="connsiteX2147" fmla="*/ 1235914 w 7229348"/>
                <a:gd name="connsiteY2147" fmla="*/ 2243421 h 4970575"/>
                <a:gd name="connsiteX2148" fmla="*/ 1212333 w 7229348"/>
                <a:gd name="connsiteY2148" fmla="*/ 2209444 h 4970575"/>
                <a:gd name="connsiteX2149" fmla="*/ 1234266 w 7229348"/>
                <a:gd name="connsiteY2149" fmla="*/ 2180919 h 4970575"/>
                <a:gd name="connsiteX2150" fmla="*/ 1315277 w 7229348"/>
                <a:gd name="connsiteY2150" fmla="*/ 2158226 h 4970575"/>
                <a:gd name="connsiteX2151" fmla="*/ 4828669 w 7229348"/>
                <a:gd name="connsiteY2151" fmla="*/ 2155437 h 4970575"/>
                <a:gd name="connsiteX2152" fmla="*/ 4812949 w 7229348"/>
                <a:gd name="connsiteY2152" fmla="*/ 2161902 h 4970575"/>
                <a:gd name="connsiteX2153" fmla="*/ 4807624 w 7229348"/>
                <a:gd name="connsiteY2153" fmla="*/ 2166213 h 4970575"/>
                <a:gd name="connsiteX2154" fmla="*/ 4781507 w 7229348"/>
                <a:gd name="connsiteY2154" fmla="*/ 2189033 h 4970575"/>
                <a:gd name="connsiteX2155" fmla="*/ 4812949 w 7229348"/>
                <a:gd name="connsiteY2155" fmla="*/ 2161902 h 4970575"/>
                <a:gd name="connsiteX2156" fmla="*/ 4828669 w 7229348"/>
                <a:gd name="connsiteY2156" fmla="*/ 2155563 h 4970575"/>
                <a:gd name="connsiteX2157" fmla="*/ 4845150 w 7229348"/>
                <a:gd name="connsiteY2157" fmla="*/ 2162029 h 4970575"/>
                <a:gd name="connsiteX2158" fmla="*/ 4828669 w 7229348"/>
                <a:gd name="connsiteY2158" fmla="*/ 2155437 h 4970575"/>
                <a:gd name="connsiteX2159" fmla="*/ 2301354 w 7229348"/>
                <a:gd name="connsiteY2159" fmla="*/ 2138449 h 4970575"/>
                <a:gd name="connsiteX2160" fmla="*/ 2301354 w 7229348"/>
                <a:gd name="connsiteY2160" fmla="*/ 2138449 h 4970575"/>
                <a:gd name="connsiteX2161" fmla="*/ 2301354 w 7229348"/>
                <a:gd name="connsiteY2161" fmla="*/ 2138449 h 4970575"/>
                <a:gd name="connsiteX2162" fmla="*/ 2326709 w 7229348"/>
                <a:gd name="connsiteY2162" fmla="*/ 2154169 h 4970575"/>
                <a:gd name="connsiteX2163" fmla="*/ 2279042 w 7229348"/>
                <a:gd name="connsiteY2163" fmla="*/ 2211853 h 4970575"/>
                <a:gd name="connsiteX2164" fmla="*/ 2301228 w 7229348"/>
                <a:gd name="connsiteY2164" fmla="*/ 2138449 h 4970575"/>
                <a:gd name="connsiteX2165" fmla="*/ 2280563 w 7229348"/>
                <a:gd name="connsiteY2165" fmla="*/ 2138449 h 4970575"/>
                <a:gd name="connsiteX2166" fmla="*/ 2239613 w 7229348"/>
                <a:gd name="connsiteY2166" fmla="*/ 2224911 h 4970575"/>
                <a:gd name="connsiteX2167" fmla="*/ 4196429 w 7229348"/>
                <a:gd name="connsiteY2167" fmla="*/ 2136040 h 4970575"/>
                <a:gd name="connsiteX2168" fmla="*/ 4255127 w 7229348"/>
                <a:gd name="connsiteY2168" fmla="*/ 2155944 h 4970575"/>
                <a:gd name="connsiteX2169" fmla="*/ 4162959 w 7229348"/>
                <a:gd name="connsiteY2169" fmla="*/ 2187131 h 4970575"/>
                <a:gd name="connsiteX2170" fmla="*/ 4159789 w 7229348"/>
                <a:gd name="connsiteY2170" fmla="*/ 2181173 h 4970575"/>
                <a:gd name="connsiteX2171" fmla="*/ 4196048 w 7229348"/>
                <a:gd name="connsiteY2171" fmla="*/ 2135152 h 4970575"/>
                <a:gd name="connsiteX2172" fmla="*/ 3761454 w 7229348"/>
                <a:gd name="connsiteY2172" fmla="*/ 2128306 h 4970575"/>
                <a:gd name="connsiteX2173" fmla="*/ 3782245 w 7229348"/>
                <a:gd name="connsiteY2173" fmla="*/ 2131856 h 4970575"/>
                <a:gd name="connsiteX2174" fmla="*/ 3924109 w 7229348"/>
                <a:gd name="connsiteY2174" fmla="*/ 2158226 h 4970575"/>
                <a:gd name="connsiteX2175" fmla="*/ 3938943 w 7229348"/>
                <a:gd name="connsiteY2175" fmla="*/ 2160761 h 4970575"/>
                <a:gd name="connsiteX2176" fmla="*/ 3823828 w 7229348"/>
                <a:gd name="connsiteY2176" fmla="*/ 2265100 h 4970575"/>
                <a:gd name="connsiteX2177" fmla="*/ 3740789 w 7229348"/>
                <a:gd name="connsiteY2177" fmla="*/ 2306049 h 4970575"/>
                <a:gd name="connsiteX2178" fmla="*/ 3708334 w 7229348"/>
                <a:gd name="connsiteY2178" fmla="*/ 2272072 h 4970575"/>
                <a:gd name="connsiteX2179" fmla="*/ 3704150 w 7229348"/>
                <a:gd name="connsiteY2179" fmla="*/ 2200697 h 4970575"/>
                <a:gd name="connsiteX2180" fmla="*/ 3745734 w 7229348"/>
                <a:gd name="connsiteY2180" fmla="*/ 2130588 h 4970575"/>
                <a:gd name="connsiteX2181" fmla="*/ 3761454 w 7229348"/>
                <a:gd name="connsiteY2181" fmla="*/ 2128306 h 4970575"/>
                <a:gd name="connsiteX2182" fmla="*/ 3426380 w 7229348"/>
                <a:gd name="connsiteY2182" fmla="*/ 2112586 h 4970575"/>
                <a:gd name="connsiteX2183" fmla="*/ 3438044 w 7229348"/>
                <a:gd name="connsiteY2183" fmla="*/ 2128306 h 4970575"/>
                <a:gd name="connsiteX2184" fmla="*/ 3433226 w 7229348"/>
                <a:gd name="connsiteY2184" fmla="*/ 2149478 h 4970575"/>
                <a:gd name="connsiteX2185" fmla="*/ 3419281 w 7229348"/>
                <a:gd name="connsiteY2185" fmla="*/ 2166086 h 4970575"/>
                <a:gd name="connsiteX2186" fmla="*/ 3402038 w 7229348"/>
                <a:gd name="connsiteY2186" fmla="*/ 2172172 h 4970575"/>
                <a:gd name="connsiteX2187" fmla="*/ 3388473 w 7229348"/>
                <a:gd name="connsiteY2187" fmla="*/ 2176862 h 4970575"/>
                <a:gd name="connsiteX2188" fmla="*/ 3388473 w 7229348"/>
                <a:gd name="connsiteY2188" fmla="*/ 2176862 h 4970575"/>
                <a:gd name="connsiteX2189" fmla="*/ 3357159 w 7229348"/>
                <a:gd name="connsiteY2189" fmla="*/ 2183835 h 4970575"/>
                <a:gd name="connsiteX2190" fmla="*/ 3388473 w 7229348"/>
                <a:gd name="connsiteY2190" fmla="*/ 2176989 h 4970575"/>
                <a:gd name="connsiteX2191" fmla="*/ 3388473 w 7229348"/>
                <a:gd name="connsiteY2191" fmla="*/ 2176989 h 4970575"/>
                <a:gd name="connsiteX2192" fmla="*/ 3401151 w 7229348"/>
                <a:gd name="connsiteY2192" fmla="*/ 2172298 h 4970575"/>
                <a:gd name="connsiteX2193" fmla="*/ 3418266 w 7229348"/>
                <a:gd name="connsiteY2193" fmla="*/ 2166593 h 4970575"/>
                <a:gd name="connsiteX2194" fmla="*/ 3432339 w 7229348"/>
                <a:gd name="connsiteY2194" fmla="*/ 2149732 h 4970575"/>
                <a:gd name="connsiteX2195" fmla="*/ 3432339 w 7229348"/>
                <a:gd name="connsiteY2195" fmla="*/ 2149732 h 4970575"/>
                <a:gd name="connsiteX2196" fmla="*/ 3437283 w 7229348"/>
                <a:gd name="connsiteY2196" fmla="*/ 2128560 h 4970575"/>
                <a:gd name="connsiteX2197" fmla="*/ 2141614 w 7229348"/>
                <a:gd name="connsiteY2197" fmla="*/ 2105233 h 4970575"/>
                <a:gd name="connsiteX2198" fmla="*/ 2061617 w 7229348"/>
                <a:gd name="connsiteY2198" fmla="*/ 2196132 h 4970575"/>
                <a:gd name="connsiteX2199" fmla="*/ 2031064 w 7229348"/>
                <a:gd name="connsiteY2199" fmla="*/ 2196766 h 4970575"/>
                <a:gd name="connsiteX2200" fmla="*/ 1951828 w 7229348"/>
                <a:gd name="connsiteY2200" fmla="*/ 2196766 h 4970575"/>
                <a:gd name="connsiteX2201" fmla="*/ 1981494 w 7229348"/>
                <a:gd name="connsiteY2201" fmla="*/ 2128306 h 4970575"/>
                <a:gd name="connsiteX2202" fmla="*/ 2078732 w 7229348"/>
                <a:gd name="connsiteY2202" fmla="*/ 2108909 h 4970575"/>
                <a:gd name="connsiteX2203" fmla="*/ 2142121 w 7229348"/>
                <a:gd name="connsiteY2203" fmla="*/ 2105233 h 4970575"/>
                <a:gd name="connsiteX2204" fmla="*/ 3196405 w 7229348"/>
                <a:gd name="connsiteY2204" fmla="*/ 2105233 h 4970575"/>
                <a:gd name="connsiteX2205" fmla="*/ 3173839 w 7229348"/>
                <a:gd name="connsiteY2205" fmla="*/ 2116009 h 4970575"/>
                <a:gd name="connsiteX2206" fmla="*/ 3124015 w 7229348"/>
                <a:gd name="connsiteY2206" fmla="*/ 2148591 h 4970575"/>
                <a:gd name="connsiteX2207" fmla="*/ 3046047 w 7229348"/>
                <a:gd name="connsiteY2207" fmla="*/ 2208683 h 4970575"/>
                <a:gd name="connsiteX2208" fmla="*/ 3123381 w 7229348"/>
                <a:gd name="connsiteY2208" fmla="*/ 2147577 h 4970575"/>
                <a:gd name="connsiteX2209" fmla="*/ 3195772 w 7229348"/>
                <a:gd name="connsiteY2209" fmla="*/ 2103965 h 4970575"/>
                <a:gd name="connsiteX2210" fmla="*/ 4841981 w 7229348"/>
                <a:gd name="connsiteY2210" fmla="*/ 2105233 h 4970575"/>
                <a:gd name="connsiteX2211" fmla="*/ 4835642 w 7229348"/>
                <a:gd name="connsiteY2211" fmla="*/ 2108529 h 4970575"/>
                <a:gd name="connsiteX2212" fmla="*/ 4841981 w 7229348"/>
                <a:gd name="connsiteY2212" fmla="*/ 2105613 h 4970575"/>
                <a:gd name="connsiteX2213" fmla="*/ 4841981 w 7229348"/>
                <a:gd name="connsiteY2213" fmla="*/ 2105613 h 4970575"/>
                <a:gd name="connsiteX2214" fmla="*/ 3407364 w 7229348"/>
                <a:gd name="connsiteY2214" fmla="*/ 2104219 h 4970575"/>
                <a:gd name="connsiteX2215" fmla="*/ 3419027 w 7229348"/>
                <a:gd name="connsiteY2215" fmla="*/ 2109543 h 4970575"/>
                <a:gd name="connsiteX2216" fmla="*/ 3407490 w 7229348"/>
                <a:gd name="connsiteY2216" fmla="*/ 2104219 h 4970575"/>
                <a:gd name="connsiteX2217" fmla="*/ 4444659 w 7229348"/>
                <a:gd name="connsiteY2217" fmla="*/ 2094457 h 4970575"/>
                <a:gd name="connsiteX2218" fmla="*/ 4439081 w 7229348"/>
                <a:gd name="connsiteY2218" fmla="*/ 2113093 h 4970575"/>
                <a:gd name="connsiteX2219" fmla="*/ 4439081 w 7229348"/>
                <a:gd name="connsiteY2219" fmla="*/ 2113093 h 4970575"/>
                <a:gd name="connsiteX2220" fmla="*/ 4439081 w 7229348"/>
                <a:gd name="connsiteY2220" fmla="*/ 2113093 h 4970575"/>
                <a:gd name="connsiteX2221" fmla="*/ 4464437 w 7229348"/>
                <a:gd name="connsiteY2221" fmla="*/ 2115375 h 4970575"/>
                <a:gd name="connsiteX2222" fmla="*/ 4472297 w 7229348"/>
                <a:gd name="connsiteY2222" fmla="*/ 2113854 h 4970575"/>
                <a:gd name="connsiteX2223" fmla="*/ 4599075 w 7229348"/>
                <a:gd name="connsiteY2223" fmla="*/ 2104092 h 4970575"/>
                <a:gd name="connsiteX2224" fmla="*/ 4473058 w 7229348"/>
                <a:gd name="connsiteY2224" fmla="*/ 2113600 h 4970575"/>
                <a:gd name="connsiteX2225" fmla="*/ 4465198 w 7229348"/>
                <a:gd name="connsiteY2225" fmla="*/ 2114995 h 4970575"/>
                <a:gd name="connsiteX2226" fmla="*/ 4439842 w 7229348"/>
                <a:gd name="connsiteY2226" fmla="*/ 2112713 h 4970575"/>
                <a:gd name="connsiteX2227" fmla="*/ 4445040 w 7229348"/>
                <a:gd name="connsiteY2227" fmla="*/ 2094076 h 4970575"/>
                <a:gd name="connsiteX2228" fmla="*/ 2253686 w 7229348"/>
                <a:gd name="connsiteY2228" fmla="*/ 2092048 h 4970575"/>
                <a:gd name="connsiteX2229" fmla="*/ 2212990 w 7229348"/>
                <a:gd name="connsiteY2229" fmla="*/ 2188906 h 4970575"/>
                <a:gd name="connsiteX2230" fmla="*/ 2199298 w 7229348"/>
                <a:gd name="connsiteY2230" fmla="*/ 2191315 h 4970575"/>
                <a:gd name="connsiteX2231" fmla="*/ 2253686 w 7229348"/>
                <a:gd name="connsiteY2231" fmla="*/ 2092048 h 4970575"/>
                <a:gd name="connsiteX2232" fmla="*/ 2029923 w 7229348"/>
                <a:gd name="connsiteY2232" fmla="*/ 2090653 h 4970575"/>
                <a:gd name="connsiteX2233" fmla="*/ 2099017 w 7229348"/>
                <a:gd name="connsiteY2233" fmla="*/ 2092555 h 4970575"/>
                <a:gd name="connsiteX2234" fmla="*/ 2005328 w 7229348"/>
                <a:gd name="connsiteY2234" fmla="*/ 2106247 h 4970575"/>
                <a:gd name="connsiteX2235" fmla="*/ 1946884 w 7229348"/>
                <a:gd name="connsiteY2235" fmla="*/ 2130588 h 4970575"/>
                <a:gd name="connsiteX2236" fmla="*/ 1829107 w 7229348"/>
                <a:gd name="connsiteY2236" fmla="*/ 2136420 h 4970575"/>
                <a:gd name="connsiteX2237" fmla="*/ 1827459 w 7229348"/>
                <a:gd name="connsiteY2237" fmla="*/ 2122094 h 4970575"/>
                <a:gd name="connsiteX2238" fmla="*/ 2030304 w 7229348"/>
                <a:gd name="connsiteY2238" fmla="*/ 2090653 h 4970575"/>
                <a:gd name="connsiteX2239" fmla="*/ 4702398 w 7229348"/>
                <a:gd name="connsiteY2239" fmla="*/ 2089259 h 4970575"/>
                <a:gd name="connsiteX2240" fmla="*/ 4724584 w 7229348"/>
                <a:gd name="connsiteY2240" fmla="*/ 2109797 h 4970575"/>
                <a:gd name="connsiteX2241" fmla="*/ 4798369 w 7229348"/>
                <a:gd name="connsiteY2241" fmla="*/ 2121714 h 4970575"/>
                <a:gd name="connsiteX2242" fmla="*/ 4724584 w 7229348"/>
                <a:gd name="connsiteY2242" fmla="*/ 2109670 h 4970575"/>
                <a:gd name="connsiteX2243" fmla="*/ 4702398 w 7229348"/>
                <a:gd name="connsiteY2243" fmla="*/ 2089259 h 4970575"/>
                <a:gd name="connsiteX2244" fmla="*/ 3236340 w 7229348"/>
                <a:gd name="connsiteY2244" fmla="*/ 2087864 h 4970575"/>
                <a:gd name="connsiteX2245" fmla="*/ 3225818 w 7229348"/>
                <a:gd name="connsiteY2245" fmla="*/ 2090653 h 4970575"/>
                <a:gd name="connsiteX2246" fmla="*/ 3214281 w 7229348"/>
                <a:gd name="connsiteY2246" fmla="*/ 2096231 h 4970575"/>
                <a:gd name="connsiteX2247" fmla="*/ 3236340 w 7229348"/>
                <a:gd name="connsiteY2247" fmla="*/ 2087864 h 4970575"/>
                <a:gd name="connsiteX2248" fmla="*/ 2196762 w 7229348"/>
                <a:gd name="connsiteY2248" fmla="*/ 2084948 h 4970575"/>
                <a:gd name="connsiteX2249" fmla="*/ 2208046 w 7229348"/>
                <a:gd name="connsiteY2249" fmla="*/ 2089766 h 4970575"/>
                <a:gd name="connsiteX2250" fmla="*/ 2158856 w 7229348"/>
                <a:gd name="connsiteY2250" fmla="*/ 2193470 h 4970575"/>
                <a:gd name="connsiteX2251" fmla="*/ 2150743 w 7229348"/>
                <a:gd name="connsiteY2251" fmla="*/ 2189413 h 4970575"/>
                <a:gd name="connsiteX2252" fmla="*/ 2196762 w 7229348"/>
                <a:gd name="connsiteY2252" fmla="*/ 2084948 h 4970575"/>
                <a:gd name="connsiteX2253" fmla="*/ 2196762 w 7229348"/>
                <a:gd name="connsiteY2253" fmla="*/ 2084948 h 4970575"/>
                <a:gd name="connsiteX2254" fmla="*/ 2196762 w 7229348"/>
                <a:gd name="connsiteY2254" fmla="*/ 2084948 h 4970575"/>
                <a:gd name="connsiteX2255" fmla="*/ 2196762 w 7229348"/>
                <a:gd name="connsiteY2255" fmla="*/ 2084948 h 4970575"/>
                <a:gd name="connsiteX2256" fmla="*/ 2173182 w 7229348"/>
                <a:gd name="connsiteY2256" fmla="*/ 2082159 h 4970575"/>
                <a:gd name="connsiteX2257" fmla="*/ 2174069 w 7229348"/>
                <a:gd name="connsiteY2257" fmla="*/ 2082159 h 4970575"/>
                <a:gd name="connsiteX2258" fmla="*/ 2181549 w 7229348"/>
                <a:gd name="connsiteY2258" fmla="*/ 2085455 h 4970575"/>
                <a:gd name="connsiteX2259" fmla="*/ 2125133 w 7229348"/>
                <a:gd name="connsiteY2259" fmla="*/ 2206528 h 4970575"/>
                <a:gd name="connsiteX2260" fmla="*/ 2191818 w 7229348"/>
                <a:gd name="connsiteY2260" fmla="*/ 2160761 h 4970575"/>
                <a:gd name="connsiteX2261" fmla="*/ 2221484 w 7229348"/>
                <a:gd name="connsiteY2261" fmla="*/ 2089132 h 4970575"/>
                <a:gd name="connsiteX2262" fmla="*/ 2228837 w 7229348"/>
                <a:gd name="connsiteY2262" fmla="*/ 2092301 h 4970575"/>
                <a:gd name="connsiteX2263" fmla="*/ 2180281 w 7229348"/>
                <a:gd name="connsiteY2263" fmla="*/ 2200570 h 4970575"/>
                <a:gd name="connsiteX2264" fmla="*/ 2243670 w 7229348"/>
                <a:gd name="connsiteY2264" fmla="*/ 2167988 h 4970575"/>
                <a:gd name="connsiteX2265" fmla="*/ 2277140 w 7229348"/>
                <a:gd name="connsiteY2265" fmla="*/ 2093823 h 4970575"/>
                <a:gd name="connsiteX2266" fmla="*/ 2275112 w 7229348"/>
                <a:gd name="connsiteY2266" fmla="*/ 2109543 h 4970575"/>
                <a:gd name="connsiteX2267" fmla="*/ 2237078 w 7229348"/>
                <a:gd name="connsiteY2267" fmla="*/ 2196006 h 4970575"/>
                <a:gd name="connsiteX2268" fmla="*/ 2174703 w 7229348"/>
                <a:gd name="connsiteY2268" fmla="*/ 2268649 h 4970575"/>
                <a:gd name="connsiteX2269" fmla="*/ 2151122 w 7229348"/>
                <a:gd name="connsiteY2269" fmla="*/ 2287793 h 4970575"/>
                <a:gd name="connsiteX2270" fmla="*/ 2025359 w 7229348"/>
                <a:gd name="connsiteY2270" fmla="*/ 2332292 h 4970575"/>
                <a:gd name="connsiteX2271" fmla="*/ 1877663 w 7229348"/>
                <a:gd name="connsiteY2271" fmla="*/ 2330390 h 4970575"/>
                <a:gd name="connsiteX2272" fmla="*/ 1855984 w 7229348"/>
                <a:gd name="connsiteY2272" fmla="*/ 2322530 h 4970575"/>
                <a:gd name="connsiteX2273" fmla="*/ 1845461 w 7229348"/>
                <a:gd name="connsiteY2273" fmla="*/ 2303133 h 4970575"/>
                <a:gd name="connsiteX2274" fmla="*/ 1846349 w 7229348"/>
                <a:gd name="connsiteY2274" fmla="*/ 2303133 h 4970575"/>
                <a:gd name="connsiteX2275" fmla="*/ 1865112 w 7229348"/>
                <a:gd name="connsiteY2275" fmla="*/ 2315177 h 4970575"/>
                <a:gd name="connsiteX2276" fmla="*/ 1846349 w 7229348"/>
                <a:gd name="connsiteY2276" fmla="*/ 2302499 h 4970575"/>
                <a:gd name="connsiteX2277" fmla="*/ 1845461 w 7229348"/>
                <a:gd name="connsiteY2277" fmla="*/ 2301865 h 4970575"/>
                <a:gd name="connsiteX2278" fmla="*/ 1843433 w 7229348"/>
                <a:gd name="connsiteY2278" fmla="*/ 2301865 h 4970575"/>
                <a:gd name="connsiteX2279" fmla="*/ 1816303 w 7229348"/>
                <a:gd name="connsiteY2279" fmla="*/ 2231884 h 4970575"/>
                <a:gd name="connsiteX2280" fmla="*/ 1878043 w 7229348"/>
                <a:gd name="connsiteY2280" fmla="*/ 2215276 h 4970575"/>
                <a:gd name="connsiteX2281" fmla="*/ 2070745 w 7229348"/>
                <a:gd name="connsiteY2281" fmla="*/ 2208937 h 4970575"/>
                <a:gd name="connsiteX2282" fmla="*/ 2132487 w 7229348"/>
                <a:gd name="connsiteY2282" fmla="*/ 2170904 h 4970575"/>
                <a:gd name="connsiteX2283" fmla="*/ 2173309 w 7229348"/>
                <a:gd name="connsiteY2283" fmla="*/ 2081018 h 4970575"/>
                <a:gd name="connsiteX2284" fmla="*/ 3281220 w 7229348"/>
                <a:gd name="connsiteY2284" fmla="*/ 2075820 h 4970575"/>
                <a:gd name="connsiteX2285" fmla="*/ 3265499 w 7229348"/>
                <a:gd name="connsiteY2285" fmla="*/ 2080004 h 4970575"/>
                <a:gd name="connsiteX2286" fmla="*/ 3287051 w 7229348"/>
                <a:gd name="connsiteY2286" fmla="*/ 2075820 h 4970575"/>
                <a:gd name="connsiteX2287" fmla="*/ 3330029 w 7229348"/>
                <a:gd name="connsiteY2287" fmla="*/ 2074806 h 4970575"/>
                <a:gd name="connsiteX2288" fmla="*/ 3342707 w 7229348"/>
                <a:gd name="connsiteY2288" fmla="*/ 2074806 h 4970575"/>
                <a:gd name="connsiteX2289" fmla="*/ 3395193 w 7229348"/>
                <a:gd name="connsiteY2289" fmla="*/ 2084948 h 4970575"/>
                <a:gd name="connsiteX2290" fmla="*/ 3396080 w 7229348"/>
                <a:gd name="connsiteY2290" fmla="*/ 2084948 h 4970575"/>
                <a:gd name="connsiteX2291" fmla="*/ 3342707 w 7229348"/>
                <a:gd name="connsiteY2291" fmla="*/ 2074553 h 4970575"/>
                <a:gd name="connsiteX2292" fmla="*/ 78179 w 7229348"/>
                <a:gd name="connsiteY2292" fmla="*/ 2055409 h 4970575"/>
                <a:gd name="connsiteX2293" fmla="*/ 901220 w 7229348"/>
                <a:gd name="connsiteY2293" fmla="*/ 2241392 h 4970575"/>
                <a:gd name="connsiteX2294" fmla="*/ 1053353 w 7229348"/>
                <a:gd name="connsiteY2294" fmla="*/ 2290075 h 4970575"/>
                <a:gd name="connsiteX2295" fmla="*/ 1026603 w 7229348"/>
                <a:gd name="connsiteY2295" fmla="*/ 2401766 h 4970575"/>
                <a:gd name="connsiteX2296" fmla="*/ 996430 w 7229348"/>
                <a:gd name="connsiteY2296" fmla="*/ 2424079 h 4970575"/>
                <a:gd name="connsiteX2297" fmla="*/ 729183 w 7229348"/>
                <a:gd name="connsiteY2297" fmla="*/ 2383257 h 4970575"/>
                <a:gd name="connsiteX2298" fmla="*/ 30637 w 7229348"/>
                <a:gd name="connsiteY2298" fmla="*/ 2229728 h 4970575"/>
                <a:gd name="connsiteX2299" fmla="*/ 845 w 7229348"/>
                <a:gd name="connsiteY2299" fmla="*/ 2190935 h 4970575"/>
                <a:gd name="connsiteX2300" fmla="*/ 30637 w 7229348"/>
                <a:gd name="connsiteY2300" fmla="*/ 2078990 h 4970575"/>
                <a:gd name="connsiteX2301" fmla="*/ 76341 w 7229348"/>
                <a:gd name="connsiteY2301" fmla="*/ 2054965 h 4970575"/>
                <a:gd name="connsiteX2302" fmla="*/ 77672 w 7229348"/>
                <a:gd name="connsiteY2302" fmla="*/ 2055409 h 4970575"/>
                <a:gd name="connsiteX2303" fmla="*/ 2120062 w 7229348"/>
                <a:gd name="connsiteY2303" fmla="*/ 2013065 h 4970575"/>
                <a:gd name="connsiteX2304" fmla="*/ 2120822 w 7229348"/>
                <a:gd name="connsiteY2304" fmla="*/ 2013065 h 4970575"/>
                <a:gd name="connsiteX2305" fmla="*/ 2287535 w 7229348"/>
                <a:gd name="connsiteY2305" fmla="*/ 2030561 h 4970575"/>
                <a:gd name="connsiteX2306" fmla="*/ 2311623 w 7229348"/>
                <a:gd name="connsiteY2306" fmla="*/ 2059593 h 4970575"/>
                <a:gd name="connsiteX2307" fmla="*/ 2284493 w 7229348"/>
                <a:gd name="connsiteY2307" fmla="*/ 2077469 h 4970575"/>
                <a:gd name="connsiteX2308" fmla="*/ 2135782 w 7229348"/>
                <a:gd name="connsiteY2308" fmla="*/ 2059086 h 4970575"/>
                <a:gd name="connsiteX2309" fmla="*/ 2120062 w 7229348"/>
                <a:gd name="connsiteY2309" fmla="*/ 2013065 h 4970575"/>
                <a:gd name="connsiteX2310" fmla="*/ 4634065 w 7229348"/>
                <a:gd name="connsiteY2310" fmla="*/ 1984921 h 4970575"/>
                <a:gd name="connsiteX2311" fmla="*/ 4915385 w 7229348"/>
                <a:gd name="connsiteY2311" fmla="*/ 2233659 h 4970575"/>
                <a:gd name="connsiteX2312" fmla="*/ 4438194 w 7229348"/>
                <a:gd name="connsiteY2312" fmla="*/ 2260916 h 4970575"/>
                <a:gd name="connsiteX2313" fmla="*/ 4348181 w 7229348"/>
                <a:gd name="connsiteY2313" fmla="*/ 2254704 h 4970575"/>
                <a:gd name="connsiteX2314" fmla="*/ 4564718 w 7229348"/>
                <a:gd name="connsiteY2314" fmla="*/ 1990626 h 4970575"/>
                <a:gd name="connsiteX2315" fmla="*/ 4634065 w 7229348"/>
                <a:gd name="connsiteY2315" fmla="*/ 1984921 h 4970575"/>
                <a:gd name="connsiteX2316" fmla="*/ 1980099 w 7229348"/>
                <a:gd name="connsiteY2316" fmla="*/ 1978709 h 4970575"/>
                <a:gd name="connsiteX2317" fmla="*/ 1925204 w 7229348"/>
                <a:gd name="connsiteY2317" fmla="*/ 1986949 h 4970575"/>
                <a:gd name="connsiteX2318" fmla="*/ 2899745 w 7229348"/>
                <a:gd name="connsiteY2318" fmla="*/ 1913798 h 4970575"/>
                <a:gd name="connsiteX2319" fmla="*/ 3003576 w 7229348"/>
                <a:gd name="connsiteY2319" fmla="*/ 1913798 h 4970575"/>
                <a:gd name="connsiteX2320" fmla="*/ 2899745 w 7229348"/>
                <a:gd name="connsiteY2320" fmla="*/ 1913798 h 4970575"/>
                <a:gd name="connsiteX2321" fmla="*/ 2813663 w 7229348"/>
                <a:gd name="connsiteY2321" fmla="*/ 1901121 h 4970575"/>
                <a:gd name="connsiteX2322" fmla="*/ 2813663 w 7229348"/>
                <a:gd name="connsiteY2322" fmla="*/ 1901121 h 4970575"/>
                <a:gd name="connsiteX2323" fmla="*/ 2878573 w 7229348"/>
                <a:gd name="connsiteY2323" fmla="*/ 1927744 h 4970575"/>
                <a:gd name="connsiteX2324" fmla="*/ 2612340 w 7229348"/>
                <a:gd name="connsiteY2324" fmla="*/ 2172678 h 4970575"/>
                <a:gd name="connsiteX2325" fmla="*/ 2628694 w 7229348"/>
                <a:gd name="connsiteY2325" fmla="*/ 2129574 h 4970575"/>
                <a:gd name="connsiteX2326" fmla="*/ 2795661 w 7229348"/>
                <a:gd name="connsiteY2326" fmla="*/ 1910882 h 4970575"/>
                <a:gd name="connsiteX2327" fmla="*/ 2813663 w 7229348"/>
                <a:gd name="connsiteY2327" fmla="*/ 1900740 h 4970575"/>
                <a:gd name="connsiteX2328" fmla="*/ 1383229 w 7229348"/>
                <a:gd name="connsiteY2328" fmla="*/ 1880709 h 4970575"/>
                <a:gd name="connsiteX2329" fmla="*/ 1414290 w 7229348"/>
                <a:gd name="connsiteY2329" fmla="*/ 2139209 h 4970575"/>
                <a:gd name="connsiteX2330" fmla="*/ 1286371 w 7229348"/>
                <a:gd name="connsiteY2330" fmla="*/ 2139209 h 4970575"/>
                <a:gd name="connsiteX2331" fmla="*/ 1269129 w 7229348"/>
                <a:gd name="connsiteY2331" fmla="*/ 2128813 h 4970575"/>
                <a:gd name="connsiteX2332" fmla="*/ 1155029 w 7229348"/>
                <a:gd name="connsiteY2332" fmla="*/ 1946634 h 4970575"/>
                <a:gd name="connsiteX2333" fmla="*/ 2209187 w 7229348"/>
                <a:gd name="connsiteY2333" fmla="*/ 1879061 h 4970575"/>
                <a:gd name="connsiteX2334" fmla="*/ 2238979 w 7229348"/>
                <a:gd name="connsiteY2334" fmla="*/ 1887809 h 4970575"/>
                <a:gd name="connsiteX2335" fmla="*/ 2082789 w 7229348"/>
                <a:gd name="connsiteY2335" fmla="*/ 1920898 h 4970575"/>
                <a:gd name="connsiteX2336" fmla="*/ 2209567 w 7229348"/>
                <a:gd name="connsiteY2336" fmla="*/ 1879061 h 4970575"/>
                <a:gd name="connsiteX2337" fmla="*/ 1407064 w 7229348"/>
                <a:gd name="connsiteY2337" fmla="*/ 1877794 h 4970575"/>
                <a:gd name="connsiteX2338" fmla="*/ 1450675 w 7229348"/>
                <a:gd name="connsiteY2338" fmla="*/ 1877794 h 4970575"/>
                <a:gd name="connsiteX2339" fmla="*/ 1433941 w 7229348"/>
                <a:gd name="connsiteY2339" fmla="*/ 2079370 h 4970575"/>
                <a:gd name="connsiteX2340" fmla="*/ 1425574 w 7229348"/>
                <a:gd name="connsiteY2340" fmla="*/ 2080891 h 4970575"/>
                <a:gd name="connsiteX2341" fmla="*/ 1407064 w 7229348"/>
                <a:gd name="connsiteY2341" fmla="*/ 1878047 h 4970575"/>
                <a:gd name="connsiteX2342" fmla="*/ 2862219 w 7229348"/>
                <a:gd name="connsiteY2342" fmla="*/ 1870567 h 4970575"/>
                <a:gd name="connsiteX2343" fmla="*/ 2901520 w 7229348"/>
                <a:gd name="connsiteY2343" fmla="*/ 1876526 h 4970575"/>
                <a:gd name="connsiteX2344" fmla="*/ 2956542 w 7229348"/>
                <a:gd name="connsiteY2344" fmla="*/ 1877413 h 4970575"/>
                <a:gd name="connsiteX2345" fmla="*/ 2901520 w 7229348"/>
                <a:gd name="connsiteY2345" fmla="*/ 1876399 h 4970575"/>
                <a:gd name="connsiteX2346" fmla="*/ 2134388 w 7229348"/>
                <a:gd name="connsiteY2346" fmla="*/ 1857889 h 4970575"/>
                <a:gd name="connsiteX2347" fmla="*/ 2185099 w 7229348"/>
                <a:gd name="connsiteY2347" fmla="*/ 1863975 h 4970575"/>
                <a:gd name="connsiteX2348" fmla="*/ 2110174 w 7229348"/>
                <a:gd name="connsiteY2348" fmla="*/ 1889330 h 4970575"/>
                <a:gd name="connsiteX2349" fmla="*/ 2075056 w 7229348"/>
                <a:gd name="connsiteY2349" fmla="*/ 1926349 h 4970575"/>
                <a:gd name="connsiteX2350" fmla="*/ 2124626 w 7229348"/>
                <a:gd name="connsiteY2350" fmla="*/ 1927110 h 4970575"/>
                <a:gd name="connsiteX2351" fmla="*/ 2244558 w 7229348"/>
                <a:gd name="connsiteY2351" fmla="*/ 1910249 h 4970575"/>
                <a:gd name="connsiteX2352" fmla="*/ 2292606 w 7229348"/>
                <a:gd name="connsiteY2352" fmla="*/ 1936618 h 4970575"/>
                <a:gd name="connsiteX2353" fmla="*/ 2338753 w 7229348"/>
                <a:gd name="connsiteY2353" fmla="*/ 2136293 h 4970575"/>
                <a:gd name="connsiteX2354" fmla="*/ 2278534 w 7229348"/>
                <a:gd name="connsiteY2354" fmla="*/ 2120573 h 4970575"/>
                <a:gd name="connsiteX2355" fmla="*/ 2309975 w 7229348"/>
                <a:gd name="connsiteY2355" fmla="*/ 2089639 h 4970575"/>
                <a:gd name="connsiteX2356" fmla="*/ 2325696 w 7229348"/>
                <a:gd name="connsiteY2356" fmla="*/ 2051606 h 4970575"/>
                <a:gd name="connsiteX2357" fmla="*/ 2304397 w 7229348"/>
                <a:gd name="connsiteY2357" fmla="*/ 2022193 h 4970575"/>
                <a:gd name="connsiteX2358" fmla="*/ 2130331 w 7229348"/>
                <a:gd name="connsiteY2358" fmla="*/ 2001782 h 4970575"/>
                <a:gd name="connsiteX2359" fmla="*/ 2106750 w 7229348"/>
                <a:gd name="connsiteY2359" fmla="*/ 2017503 h 4970575"/>
                <a:gd name="connsiteX2360" fmla="*/ 2123865 w 7229348"/>
                <a:gd name="connsiteY2360" fmla="*/ 2072017 h 4970575"/>
                <a:gd name="connsiteX2361" fmla="*/ 2144277 w 7229348"/>
                <a:gd name="connsiteY2361" fmla="*/ 2080004 h 4970575"/>
                <a:gd name="connsiteX2362" fmla="*/ 1889834 w 7229348"/>
                <a:gd name="connsiteY2362" fmla="*/ 2080004 h 4970575"/>
                <a:gd name="connsiteX2363" fmla="*/ 1903526 w 7229348"/>
                <a:gd name="connsiteY2363" fmla="*/ 1994176 h 4970575"/>
                <a:gd name="connsiteX2364" fmla="*/ 1985170 w 7229348"/>
                <a:gd name="connsiteY2364" fmla="*/ 1997471 h 4970575"/>
                <a:gd name="connsiteX2365" fmla="*/ 1991890 w 7229348"/>
                <a:gd name="connsiteY2365" fmla="*/ 1975919 h 4970575"/>
                <a:gd name="connsiteX2366" fmla="*/ 1971605 w 7229348"/>
                <a:gd name="connsiteY2366" fmla="*/ 1968059 h 4970575"/>
                <a:gd name="connsiteX2367" fmla="*/ 1914302 w 7229348"/>
                <a:gd name="connsiteY2367" fmla="*/ 1976553 h 4970575"/>
                <a:gd name="connsiteX2368" fmla="*/ 2134388 w 7229348"/>
                <a:gd name="connsiteY2368" fmla="*/ 1858270 h 4970575"/>
                <a:gd name="connsiteX2369" fmla="*/ 2522454 w 7229348"/>
                <a:gd name="connsiteY2369" fmla="*/ 1857889 h 4970575"/>
                <a:gd name="connsiteX2370" fmla="*/ 2618425 w 7229348"/>
                <a:gd name="connsiteY2370" fmla="*/ 1922546 h 4970575"/>
                <a:gd name="connsiteX2371" fmla="*/ 2731638 w 7229348"/>
                <a:gd name="connsiteY2371" fmla="*/ 1944225 h 4970575"/>
                <a:gd name="connsiteX2372" fmla="*/ 2592182 w 7229348"/>
                <a:gd name="connsiteY2372" fmla="*/ 2141364 h 4970575"/>
                <a:gd name="connsiteX2373" fmla="*/ 2521821 w 7229348"/>
                <a:gd name="connsiteY2373" fmla="*/ 1857889 h 4970575"/>
                <a:gd name="connsiteX2374" fmla="*/ 4120995 w 7229348"/>
                <a:gd name="connsiteY2374" fmla="*/ 1843183 h 4970575"/>
                <a:gd name="connsiteX2375" fmla="*/ 4120995 w 7229348"/>
                <a:gd name="connsiteY2375" fmla="*/ 1845972 h 4970575"/>
                <a:gd name="connsiteX2376" fmla="*/ 4115163 w 7229348"/>
                <a:gd name="connsiteY2376" fmla="*/ 1874751 h 4970575"/>
                <a:gd name="connsiteX2377" fmla="*/ 4115163 w 7229348"/>
                <a:gd name="connsiteY2377" fmla="*/ 1875638 h 4970575"/>
                <a:gd name="connsiteX2378" fmla="*/ 4113135 w 7229348"/>
                <a:gd name="connsiteY2378" fmla="*/ 1880329 h 4970575"/>
                <a:gd name="connsiteX2379" fmla="*/ 4113135 w 7229348"/>
                <a:gd name="connsiteY2379" fmla="*/ 1881090 h 4970575"/>
                <a:gd name="connsiteX2380" fmla="*/ 4111106 w 7229348"/>
                <a:gd name="connsiteY2380" fmla="*/ 1884513 h 4970575"/>
                <a:gd name="connsiteX2381" fmla="*/ 4083723 w 7229348"/>
                <a:gd name="connsiteY2381" fmla="*/ 1925462 h 4970575"/>
                <a:gd name="connsiteX2382" fmla="*/ 4081187 w 7229348"/>
                <a:gd name="connsiteY2382" fmla="*/ 1928251 h 4970575"/>
                <a:gd name="connsiteX2383" fmla="*/ 4079032 w 7229348"/>
                <a:gd name="connsiteY2383" fmla="*/ 1931420 h 4970575"/>
                <a:gd name="connsiteX2384" fmla="*/ 4074468 w 7229348"/>
                <a:gd name="connsiteY2384" fmla="*/ 1936491 h 4970575"/>
                <a:gd name="connsiteX2385" fmla="*/ 4070411 w 7229348"/>
                <a:gd name="connsiteY2385" fmla="*/ 1940041 h 4970575"/>
                <a:gd name="connsiteX2386" fmla="*/ 4066861 w 7229348"/>
                <a:gd name="connsiteY2386" fmla="*/ 1943972 h 4970575"/>
                <a:gd name="connsiteX2387" fmla="*/ 4024518 w 7229348"/>
                <a:gd name="connsiteY2387" fmla="*/ 1982005 h 4970575"/>
                <a:gd name="connsiteX2388" fmla="*/ 4011840 w 7229348"/>
                <a:gd name="connsiteY2388" fmla="*/ 1991259 h 4970575"/>
                <a:gd name="connsiteX2389" fmla="*/ 3958212 w 7229348"/>
                <a:gd name="connsiteY2389" fmla="*/ 2022701 h 4970575"/>
                <a:gd name="connsiteX2390" fmla="*/ 3955551 w 7229348"/>
                <a:gd name="connsiteY2390" fmla="*/ 2023968 h 4970575"/>
                <a:gd name="connsiteX2391" fmla="*/ 3953269 w 7229348"/>
                <a:gd name="connsiteY2391" fmla="*/ 2025236 h 4970575"/>
                <a:gd name="connsiteX2392" fmla="*/ 3940591 w 7229348"/>
                <a:gd name="connsiteY2392" fmla="*/ 2030941 h 4970575"/>
                <a:gd name="connsiteX2393" fmla="*/ 3939450 w 7229348"/>
                <a:gd name="connsiteY2393" fmla="*/ 2030941 h 4970575"/>
                <a:gd name="connsiteX2394" fmla="*/ 3939450 w 7229348"/>
                <a:gd name="connsiteY2394" fmla="*/ 2030941 h 4970575"/>
                <a:gd name="connsiteX2395" fmla="*/ 3875681 w 7229348"/>
                <a:gd name="connsiteY2395" fmla="*/ 2049958 h 4970575"/>
                <a:gd name="connsiteX2396" fmla="*/ 3921954 w 7229348"/>
                <a:gd name="connsiteY2396" fmla="*/ 2037280 h 4970575"/>
                <a:gd name="connsiteX2397" fmla="*/ 3937928 w 7229348"/>
                <a:gd name="connsiteY2397" fmla="*/ 2029673 h 4970575"/>
                <a:gd name="connsiteX2398" fmla="*/ 3939070 w 7229348"/>
                <a:gd name="connsiteY2398" fmla="*/ 2029673 h 4970575"/>
                <a:gd name="connsiteX2399" fmla="*/ 3939070 w 7229348"/>
                <a:gd name="connsiteY2399" fmla="*/ 2029673 h 4970575"/>
                <a:gd name="connsiteX2400" fmla="*/ 3945789 w 7229348"/>
                <a:gd name="connsiteY2400" fmla="*/ 2027645 h 4970575"/>
                <a:gd name="connsiteX2401" fmla="*/ 3951621 w 7229348"/>
                <a:gd name="connsiteY2401" fmla="*/ 2024222 h 4970575"/>
                <a:gd name="connsiteX2402" fmla="*/ 3953902 w 7229348"/>
                <a:gd name="connsiteY2402" fmla="*/ 2023208 h 4970575"/>
                <a:gd name="connsiteX2403" fmla="*/ 3956564 w 7229348"/>
                <a:gd name="connsiteY2403" fmla="*/ 2021560 h 4970575"/>
                <a:gd name="connsiteX2404" fmla="*/ 3969242 w 7229348"/>
                <a:gd name="connsiteY2404" fmla="*/ 2015474 h 4970575"/>
                <a:gd name="connsiteX2405" fmla="*/ 4009684 w 7229348"/>
                <a:gd name="connsiteY2405" fmla="*/ 1990119 h 4970575"/>
                <a:gd name="connsiteX2406" fmla="*/ 4016150 w 7229348"/>
                <a:gd name="connsiteY2406" fmla="*/ 1986315 h 4970575"/>
                <a:gd name="connsiteX2407" fmla="*/ 4022362 w 7229348"/>
                <a:gd name="connsiteY2407" fmla="*/ 1980737 h 4970575"/>
                <a:gd name="connsiteX2408" fmla="*/ 4057100 w 7229348"/>
                <a:gd name="connsiteY2408" fmla="*/ 1951705 h 4970575"/>
                <a:gd name="connsiteX2409" fmla="*/ 4064960 w 7229348"/>
                <a:gd name="connsiteY2409" fmla="*/ 1943338 h 4970575"/>
                <a:gd name="connsiteX2410" fmla="*/ 4069143 w 7229348"/>
                <a:gd name="connsiteY2410" fmla="*/ 1939661 h 4970575"/>
                <a:gd name="connsiteX2411" fmla="*/ 4072566 w 7229348"/>
                <a:gd name="connsiteY2411" fmla="*/ 1935858 h 4970575"/>
                <a:gd name="connsiteX2412" fmla="*/ 4075356 w 7229348"/>
                <a:gd name="connsiteY2412" fmla="*/ 1933449 h 4970575"/>
                <a:gd name="connsiteX2413" fmla="*/ 4077130 w 7229348"/>
                <a:gd name="connsiteY2413" fmla="*/ 1930787 h 4970575"/>
                <a:gd name="connsiteX2414" fmla="*/ 4079666 w 7229348"/>
                <a:gd name="connsiteY2414" fmla="*/ 1927871 h 4970575"/>
                <a:gd name="connsiteX2415" fmla="*/ 4081821 w 7229348"/>
                <a:gd name="connsiteY2415" fmla="*/ 1924828 h 4970575"/>
                <a:gd name="connsiteX2416" fmla="*/ 4090822 w 7229348"/>
                <a:gd name="connsiteY2416" fmla="*/ 1914179 h 4970575"/>
                <a:gd name="connsiteX2417" fmla="*/ 4109205 w 7229348"/>
                <a:gd name="connsiteY2417" fmla="*/ 1883498 h 4970575"/>
                <a:gd name="connsiteX2418" fmla="*/ 4111360 w 7229348"/>
                <a:gd name="connsiteY2418" fmla="*/ 1880329 h 4970575"/>
                <a:gd name="connsiteX2419" fmla="*/ 4111360 w 7229348"/>
                <a:gd name="connsiteY2419" fmla="*/ 1879315 h 4970575"/>
                <a:gd name="connsiteX2420" fmla="*/ 4112755 w 7229348"/>
                <a:gd name="connsiteY2420" fmla="*/ 1877286 h 4970575"/>
                <a:gd name="connsiteX2421" fmla="*/ 4113389 w 7229348"/>
                <a:gd name="connsiteY2421" fmla="*/ 1874624 h 4970575"/>
                <a:gd name="connsiteX2422" fmla="*/ 4113389 w 7229348"/>
                <a:gd name="connsiteY2422" fmla="*/ 1873990 h 4970575"/>
                <a:gd name="connsiteX2423" fmla="*/ 4119347 w 7229348"/>
                <a:gd name="connsiteY2423" fmla="*/ 1845212 h 4970575"/>
                <a:gd name="connsiteX2424" fmla="*/ 4119347 w 7229348"/>
                <a:gd name="connsiteY2424" fmla="*/ 1844578 h 4970575"/>
                <a:gd name="connsiteX2425" fmla="*/ 4119347 w 7229348"/>
                <a:gd name="connsiteY2425" fmla="*/ 1842169 h 4970575"/>
                <a:gd name="connsiteX2426" fmla="*/ 3139102 w 7229348"/>
                <a:gd name="connsiteY2426" fmla="*/ 1843183 h 4970575"/>
                <a:gd name="connsiteX2427" fmla="*/ 3121987 w 7229348"/>
                <a:gd name="connsiteY2427" fmla="*/ 1854213 h 4970575"/>
                <a:gd name="connsiteX2428" fmla="*/ 3121987 w 7229348"/>
                <a:gd name="connsiteY2428" fmla="*/ 1854213 h 4970575"/>
                <a:gd name="connsiteX2429" fmla="*/ 3138975 w 7229348"/>
                <a:gd name="connsiteY2429" fmla="*/ 1843183 h 4970575"/>
                <a:gd name="connsiteX2430" fmla="*/ 2891124 w 7229348"/>
                <a:gd name="connsiteY2430" fmla="*/ 1821124 h 4970575"/>
                <a:gd name="connsiteX2431" fmla="*/ 2909761 w 7229348"/>
                <a:gd name="connsiteY2431" fmla="*/ 1824674 h 4970575"/>
                <a:gd name="connsiteX2432" fmla="*/ 2911916 w 7229348"/>
                <a:gd name="connsiteY2432" fmla="*/ 1824674 h 4970575"/>
                <a:gd name="connsiteX2433" fmla="*/ 2929031 w 7229348"/>
                <a:gd name="connsiteY2433" fmla="*/ 1835703 h 4970575"/>
                <a:gd name="connsiteX2434" fmla="*/ 2912043 w 7229348"/>
                <a:gd name="connsiteY2434" fmla="*/ 1824674 h 4970575"/>
                <a:gd name="connsiteX2435" fmla="*/ 2912043 w 7229348"/>
                <a:gd name="connsiteY2435" fmla="*/ 1824674 h 4970575"/>
                <a:gd name="connsiteX2436" fmla="*/ 2909887 w 7229348"/>
                <a:gd name="connsiteY2436" fmla="*/ 1824674 h 4970575"/>
                <a:gd name="connsiteX2437" fmla="*/ 2892266 w 7229348"/>
                <a:gd name="connsiteY2437" fmla="*/ 1821124 h 4970575"/>
                <a:gd name="connsiteX2438" fmla="*/ 3204645 w 7229348"/>
                <a:gd name="connsiteY2438" fmla="*/ 1819983 h 4970575"/>
                <a:gd name="connsiteX2439" fmla="*/ 3193363 w 7229348"/>
                <a:gd name="connsiteY2439" fmla="*/ 1827716 h 4970575"/>
                <a:gd name="connsiteX2440" fmla="*/ 3156343 w 7229348"/>
                <a:gd name="connsiteY2440" fmla="*/ 1840394 h 4970575"/>
                <a:gd name="connsiteX2441" fmla="*/ 3193490 w 7229348"/>
                <a:gd name="connsiteY2441" fmla="*/ 1827716 h 4970575"/>
                <a:gd name="connsiteX2442" fmla="*/ 3204645 w 7229348"/>
                <a:gd name="connsiteY2442" fmla="*/ 1819856 h 4970575"/>
                <a:gd name="connsiteX2443" fmla="*/ 3115901 w 7229348"/>
                <a:gd name="connsiteY2443" fmla="*/ 1816560 h 4970575"/>
                <a:gd name="connsiteX2444" fmla="*/ 2989123 w 7229348"/>
                <a:gd name="connsiteY2444" fmla="*/ 1833295 h 4970575"/>
                <a:gd name="connsiteX2445" fmla="*/ 3116915 w 7229348"/>
                <a:gd name="connsiteY2445" fmla="*/ 1816560 h 4970575"/>
                <a:gd name="connsiteX2446" fmla="*/ 2853091 w 7229348"/>
                <a:gd name="connsiteY2446" fmla="*/ 1815672 h 4970575"/>
                <a:gd name="connsiteX2447" fmla="*/ 2854612 w 7229348"/>
                <a:gd name="connsiteY2447" fmla="*/ 1815672 h 4970575"/>
                <a:gd name="connsiteX2448" fmla="*/ 2856007 w 7229348"/>
                <a:gd name="connsiteY2448" fmla="*/ 1815672 h 4970575"/>
                <a:gd name="connsiteX2449" fmla="*/ 2871728 w 7229348"/>
                <a:gd name="connsiteY2449" fmla="*/ 1819095 h 4970575"/>
                <a:gd name="connsiteX2450" fmla="*/ 2879588 w 7229348"/>
                <a:gd name="connsiteY2450" fmla="*/ 1819095 h 4970575"/>
                <a:gd name="connsiteX2451" fmla="*/ 2887321 w 7229348"/>
                <a:gd name="connsiteY2451" fmla="*/ 1819095 h 4970575"/>
                <a:gd name="connsiteX2452" fmla="*/ 2881109 w 7229348"/>
                <a:gd name="connsiteY2452" fmla="*/ 1819095 h 4970575"/>
                <a:gd name="connsiteX2453" fmla="*/ 2879588 w 7229348"/>
                <a:gd name="connsiteY2453" fmla="*/ 1819095 h 4970575"/>
                <a:gd name="connsiteX2454" fmla="*/ 2856007 w 7229348"/>
                <a:gd name="connsiteY2454" fmla="*/ 1815165 h 4970575"/>
                <a:gd name="connsiteX2455" fmla="*/ 2853091 w 7229348"/>
                <a:gd name="connsiteY2455" fmla="*/ 1815165 h 4970575"/>
                <a:gd name="connsiteX2456" fmla="*/ 4513880 w 7229348"/>
                <a:gd name="connsiteY2456" fmla="*/ 1809460 h 4970575"/>
                <a:gd name="connsiteX2457" fmla="*/ 4551913 w 7229348"/>
                <a:gd name="connsiteY2457" fmla="*/ 1837732 h 4970575"/>
                <a:gd name="connsiteX2458" fmla="*/ 4524149 w 7229348"/>
                <a:gd name="connsiteY2458" fmla="*/ 1887428 h 4970575"/>
                <a:gd name="connsiteX2459" fmla="*/ 4513373 w 7229348"/>
                <a:gd name="connsiteY2459" fmla="*/ 1809460 h 4970575"/>
                <a:gd name="connsiteX2460" fmla="*/ 3616673 w 7229348"/>
                <a:gd name="connsiteY2460" fmla="*/ 1786006 h 4970575"/>
                <a:gd name="connsiteX2461" fmla="*/ 3617814 w 7229348"/>
                <a:gd name="connsiteY2461" fmla="*/ 1809080 h 4970575"/>
                <a:gd name="connsiteX2462" fmla="*/ 3621365 w 7229348"/>
                <a:gd name="connsiteY2462" fmla="*/ 1802868 h 4970575"/>
                <a:gd name="connsiteX2463" fmla="*/ 3617814 w 7229348"/>
                <a:gd name="connsiteY2463" fmla="*/ 1809080 h 4970575"/>
                <a:gd name="connsiteX2464" fmla="*/ 3617054 w 7229348"/>
                <a:gd name="connsiteY2464" fmla="*/ 1785499 h 4970575"/>
                <a:gd name="connsiteX2465" fmla="*/ 2666981 w 7229348"/>
                <a:gd name="connsiteY2465" fmla="*/ 1758369 h 4970575"/>
                <a:gd name="connsiteX2466" fmla="*/ 2677884 w 7229348"/>
                <a:gd name="connsiteY2466" fmla="*/ 1772061 h 4970575"/>
                <a:gd name="connsiteX2467" fmla="*/ 2667235 w 7229348"/>
                <a:gd name="connsiteY2467" fmla="*/ 1758369 h 4970575"/>
                <a:gd name="connsiteX2468" fmla="*/ 2756486 w 7229348"/>
                <a:gd name="connsiteY2468" fmla="*/ 1751396 h 4970575"/>
                <a:gd name="connsiteX2469" fmla="*/ 2774869 w 7229348"/>
                <a:gd name="connsiteY2469" fmla="*/ 1760778 h 4970575"/>
                <a:gd name="connsiteX2470" fmla="*/ 2779940 w 7229348"/>
                <a:gd name="connsiteY2470" fmla="*/ 1761792 h 4970575"/>
                <a:gd name="connsiteX2471" fmla="*/ 2856007 w 7229348"/>
                <a:gd name="connsiteY2471" fmla="*/ 1779161 h 4970575"/>
                <a:gd name="connsiteX2472" fmla="*/ 2890617 w 7229348"/>
                <a:gd name="connsiteY2472" fmla="*/ 1784738 h 4970575"/>
                <a:gd name="connsiteX2473" fmla="*/ 2781081 w 7229348"/>
                <a:gd name="connsiteY2473" fmla="*/ 1762045 h 4970575"/>
                <a:gd name="connsiteX2474" fmla="*/ 2775757 w 7229348"/>
                <a:gd name="connsiteY2474" fmla="*/ 1760778 h 4970575"/>
                <a:gd name="connsiteX2475" fmla="*/ 2757628 w 7229348"/>
                <a:gd name="connsiteY2475" fmla="*/ 1751650 h 4970575"/>
                <a:gd name="connsiteX2476" fmla="*/ 3664596 w 7229348"/>
                <a:gd name="connsiteY2476" fmla="*/ 1739606 h 4970575"/>
                <a:gd name="connsiteX2477" fmla="*/ 3663835 w 7229348"/>
                <a:gd name="connsiteY2477" fmla="*/ 1739606 h 4970575"/>
                <a:gd name="connsiteX2478" fmla="*/ 3662820 w 7229348"/>
                <a:gd name="connsiteY2478" fmla="*/ 1740873 h 4970575"/>
                <a:gd name="connsiteX2479" fmla="*/ 3655087 w 7229348"/>
                <a:gd name="connsiteY2479" fmla="*/ 1747720 h 4970575"/>
                <a:gd name="connsiteX2480" fmla="*/ 3650650 w 7229348"/>
                <a:gd name="connsiteY2480" fmla="*/ 1754439 h 4970575"/>
                <a:gd name="connsiteX2481" fmla="*/ 3663328 w 7229348"/>
                <a:gd name="connsiteY2481" fmla="*/ 1740873 h 4970575"/>
                <a:gd name="connsiteX2482" fmla="*/ 3664342 w 7229348"/>
                <a:gd name="connsiteY2482" fmla="*/ 1739859 h 4970575"/>
                <a:gd name="connsiteX2483" fmla="*/ 3665102 w 7229348"/>
                <a:gd name="connsiteY2483" fmla="*/ 1739225 h 4970575"/>
                <a:gd name="connsiteX2484" fmla="*/ 2539570 w 7229348"/>
                <a:gd name="connsiteY2484" fmla="*/ 1734535 h 4970575"/>
                <a:gd name="connsiteX2485" fmla="*/ 2780447 w 7229348"/>
                <a:gd name="connsiteY2485" fmla="*/ 1891612 h 4970575"/>
                <a:gd name="connsiteX2486" fmla="*/ 2595986 w 7229348"/>
                <a:gd name="connsiteY2486" fmla="*/ 1888443 h 4970575"/>
                <a:gd name="connsiteX2487" fmla="*/ 2539443 w 7229348"/>
                <a:gd name="connsiteY2487" fmla="*/ 1734535 h 4970575"/>
                <a:gd name="connsiteX2488" fmla="*/ 2656712 w 7229348"/>
                <a:gd name="connsiteY2488" fmla="*/ 1733901 h 4970575"/>
                <a:gd name="connsiteX2489" fmla="*/ 2659882 w 7229348"/>
                <a:gd name="connsiteY2489" fmla="*/ 1742141 h 4970575"/>
                <a:gd name="connsiteX2490" fmla="*/ 2661149 w 7229348"/>
                <a:gd name="connsiteY2490" fmla="*/ 1745438 h 4970575"/>
                <a:gd name="connsiteX2491" fmla="*/ 2656712 w 7229348"/>
                <a:gd name="connsiteY2491" fmla="*/ 1733901 h 4970575"/>
                <a:gd name="connsiteX2492" fmla="*/ 3277923 w 7229348"/>
                <a:gd name="connsiteY2492" fmla="*/ 1718434 h 4970575"/>
                <a:gd name="connsiteX2493" fmla="*/ 3284008 w 7229348"/>
                <a:gd name="connsiteY2493" fmla="*/ 1720969 h 4970575"/>
                <a:gd name="connsiteX2494" fmla="*/ 3284008 w 7229348"/>
                <a:gd name="connsiteY2494" fmla="*/ 1720969 h 4970575"/>
                <a:gd name="connsiteX2495" fmla="*/ 3269176 w 7229348"/>
                <a:gd name="connsiteY2495" fmla="*/ 1748734 h 4970575"/>
                <a:gd name="connsiteX2496" fmla="*/ 3269176 w 7229348"/>
                <a:gd name="connsiteY2496" fmla="*/ 1748734 h 4970575"/>
                <a:gd name="connsiteX2497" fmla="*/ 3251047 w 7229348"/>
                <a:gd name="connsiteY2497" fmla="*/ 1783724 h 4970575"/>
                <a:gd name="connsiteX2498" fmla="*/ 3240524 w 7229348"/>
                <a:gd name="connsiteY2498" fmla="*/ 1778780 h 4970575"/>
                <a:gd name="connsiteX2499" fmla="*/ 3251047 w 7229348"/>
                <a:gd name="connsiteY2499" fmla="*/ 1783851 h 4970575"/>
                <a:gd name="connsiteX2500" fmla="*/ 3251047 w 7229348"/>
                <a:gd name="connsiteY2500" fmla="*/ 1783851 h 4970575"/>
                <a:gd name="connsiteX2501" fmla="*/ 3269303 w 7229348"/>
                <a:gd name="connsiteY2501" fmla="*/ 1749114 h 4970575"/>
                <a:gd name="connsiteX2502" fmla="*/ 3269303 w 7229348"/>
                <a:gd name="connsiteY2502" fmla="*/ 1749114 h 4970575"/>
                <a:gd name="connsiteX2503" fmla="*/ 3269303 w 7229348"/>
                <a:gd name="connsiteY2503" fmla="*/ 1749114 h 4970575"/>
                <a:gd name="connsiteX2504" fmla="*/ 3284389 w 7229348"/>
                <a:gd name="connsiteY2504" fmla="*/ 1721350 h 4970575"/>
                <a:gd name="connsiteX2505" fmla="*/ 3284389 w 7229348"/>
                <a:gd name="connsiteY2505" fmla="*/ 1721350 h 4970575"/>
                <a:gd name="connsiteX2506" fmla="*/ 3278684 w 7229348"/>
                <a:gd name="connsiteY2506" fmla="*/ 1718814 h 4970575"/>
                <a:gd name="connsiteX2507" fmla="*/ 4423741 w 7229348"/>
                <a:gd name="connsiteY2507" fmla="*/ 1716152 h 4970575"/>
                <a:gd name="connsiteX2508" fmla="*/ 4423741 w 7229348"/>
                <a:gd name="connsiteY2508" fmla="*/ 1716152 h 4970575"/>
                <a:gd name="connsiteX2509" fmla="*/ 4477368 w 7229348"/>
                <a:gd name="connsiteY2509" fmla="*/ 1734661 h 4970575"/>
                <a:gd name="connsiteX2510" fmla="*/ 4490933 w 7229348"/>
                <a:gd name="connsiteY2510" fmla="*/ 1759003 h 4970575"/>
                <a:gd name="connsiteX2511" fmla="*/ 4513246 w 7229348"/>
                <a:gd name="connsiteY2511" fmla="*/ 1941309 h 4970575"/>
                <a:gd name="connsiteX2512" fmla="*/ 4503357 w 7229348"/>
                <a:gd name="connsiteY2512" fmla="*/ 1959945 h 4970575"/>
                <a:gd name="connsiteX2513" fmla="*/ 4319403 w 7229348"/>
                <a:gd name="connsiteY2513" fmla="*/ 2146689 h 4970575"/>
                <a:gd name="connsiteX2514" fmla="*/ 4201499 w 7229348"/>
                <a:gd name="connsiteY2514" fmla="*/ 2123108 h 4970575"/>
                <a:gd name="connsiteX2515" fmla="*/ 4278961 w 7229348"/>
                <a:gd name="connsiteY2515" fmla="*/ 1873483 h 4970575"/>
                <a:gd name="connsiteX2516" fmla="*/ 4439968 w 7229348"/>
                <a:gd name="connsiteY2516" fmla="*/ 1932181 h 4970575"/>
                <a:gd name="connsiteX2517" fmla="*/ 4443898 w 7229348"/>
                <a:gd name="connsiteY2517" fmla="*/ 1922166 h 4970575"/>
                <a:gd name="connsiteX2518" fmla="*/ 4331193 w 7229348"/>
                <a:gd name="connsiteY2518" fmla="*/ 1867905 h 4970575"/>
                <a:gd name="connsiteX2519" fmla="*/ 4346533 w 7229348"/>
                <a:gd name="connsiteY2519" fmla="*/ 1735169 h 4970575"/>
                <a:gd name="connsiteX2520" fmla="*/ 4366945 w 7229348"/>
                <a:gd name="connsiteY2520" fmla="*/ 1717673 h 4970575"/>
                <a:gd name="connsiteX2521" fmla="*/ 4423741 w 7229348"/>
                <a:gd name="connsiteY2521" fmla="*/ 1715772 h 4970575"/>
                <a:gd name="connsiteX2522" fmla="*/ 2628314 w 7229348"/>
                <a:gd name="connsiteY2522" fmla="*/ 1703474 h 4970575"/>
                <a:gd name="connsiteX2523" fmla="*/ 2640104 w 7229348"/>
                <a:gd name="connsiteY2523" fmla="*/ 1751776 h 4970575"/>
                <a:gd name="connsiteX2524" fmla="*/ 2628567 w 7229348"/>
                <a:gd name="connsiteY2524" fmla="*/ 1703474 h 4970575"/>
                <a:gd name="connsiteX2525" fmla="*/ 3710616 w 7229348"/>
                <a:gd name="connsiteY2525" fmla="*/ 1700812 h 4970575"/>
                <a:gd name="connsiteX2526" fmla="*/ 3710616 w 7229348"/>
                <a:gd name="connsiteY2526" fmla="*/ 1700812 h 4970575"/>
                <a:gd name="connsiteX2527" fmla="*/ 3710616 w 7229348"/>
                <a:gd name="connsiteY2527" fmla="*/ 1700812 h 4970575"/>
                <a:gd name="connsiteX2528" fmla="*/ 3710616 w 7229348"/>
                <a:gd name="connsiteY2528" fmla="*/ 1700812 h 4970575"/>
                <a:gd name="connsiteX2529" fmla="*/ 3705291 w 7229348"/>
                <a:gd name="connsiteY2529" fmla="*/ 1703347 h 4970575"/>
                <a:gd name="connsiteX2530" fmla="*/ 3696417 w 7229348"/>
                <a:gd name="connsiteY2530" fmla="*/ 1711207 h 4970575"/>
                <a:gd name="connsiteX2531" fmla="*/ 3710616 w 7229348"/>
                <a:gd name="connsiteY2531" fmla="*/ 1700812 h 4970575"/>
                <a:gd name="connsiteX2532" fmla="*/ 3710616 w 7229348"/>
                <a:gd name="connsiteY2532" fmla="*/ 1700812 h 4970575"/>
                <a:gd name="connsiteX2533" fmla="*/ 3710616 w 7229348"/>
                <a:gd name="connsiteY2533" fmla="*/ 1700812 h 4970575"/>
                <a:gd name="connsiteX2534" fmla="*/ 4082455 w 7229348"/>
                <a:gd name="connsiteY2534" fmla="*/ 1698530 h 4970575"/>
                <a:gd name="connsiteX2535" fmla="*/ 4082455 w 7229348"/>
                <a:gd name="connsiteY2535" fmla="*/ 1698530 h 4970575"/>
                <a:gd name="connsiteX2536" fmla="*/ 4082455 w 7229348"/>
                <a:gd name="connsiteY2536" fmla="*/ 1698530 h 4970575"/>
                <a:gd name="connsiteX2537" fmla="*/ 4082455 w 7229348"/>
                <a:gd name="connsiteY2537" fmla="*/ 1698530 h 4970575"/>
                <a:gd name="connsiteX2538" fmla="*/ 4082455 w 7229348"/>
                <a:gd name="connsiteY2538" fmla="*/ 1698530 h 4970575"/>
                <a:gd name="connsiteX2539" fmla="*/ 4082455 w 7229348"/>
                <a:gd name="connsiteY2539" fmla="*/ 1698530 h 4970575"/>
                <a:gd name="connsiteX2540" fmla="*/ 4082455 w 7229348"/>
                <a:gd name="connsiteY2540" fmla="*/ 1698530 h 4970575"/>
                <a:gd name="connsiteX2541" fmla="*/ 4082455 w 7229348"/>
                <a:gd name="connsiteY2541" fmla="*/ 1698530 h 4970575"/>
                <a:gd name="connsiteX2542" fmla="*/ 4082455 w 7229348"/>
                <a:gd name="connsiteY2542" fmla="*/ 1698530 h 4970575"/>
                <a:gd name="connsiteX2543" fmla="*/ 4082455 w 7229348"/>
                <a:gd name="connsiteY2543" fmla="*/ 1698530 h 4970575"/>
                <a:gd name="connsiteX2544" fmla="*/ 4082455 w 7229348"/>
                <a:gd name="connsiteY2544" fmla="*/ 1698530 h 4970575"/>
                <a:gd name="connsiteX2545" fmla="*/ 4082455 w 7229348"/>
                <a:gd name="connsiteY2545" fmla="*/ 1698530 h 4970575"/>
                <a:gd name="connsiteX2546" fmla="*/ 4082455 w 7229348"/>
                <a:gd name="connsiteY2546" fmla="*/ 1698530 h 4970575"/>
                <a:gd name="connsiteX2547" fmla="*/ 4082455 w 7229348"/>
                <a:gd name="connsiteY2547" fmla="*/ 1698530 h 4970575"/>
                <a:gd name="connsiteX2548" fmla="*/ 4082455 w 7229348"/>
                <a:gd name="connsiteY2548" fmla="*/ 1698530 h 4970575"/>
                <a:gd name="connsiteX2549" fmla="*/ 4082455 w 7229348"/>
                <a:gd name="connsiteY2549" fmla="*/ 1698530 h 4970575"/>
                <a:gd name="connsiteX2550" fmla="*/ 4082455 w 7229348"/>
                <a:gd name="connsiteY2550" fmla="*/ 1698530 h 4970575"/>
                <a:gd name="connsiteX2551" fmla="*/ 4082455 w 7229348"/>
                <a:gd name="connsiteY2551" fmla="*/ 1698530 h 4970575"/>
                <a:gd name="connsiteX2552" fmla="*/ 4171200 w 7229348"/>
                <a:gd name="connsiteY2552" fmla="*/ 1685852 h 4970575"/>
                <a:gd name="connsiteX2553" fmla="*/ 4192878 w 7229348"/>
                <a:gd name="connsiteY2553" fmla="*/ 1805657 h 4970575"/>
                <a:gd name="connsiteX2554" fmla="*/ 4108445 w 7229348"/>
                <a:gd name="connsiteY2554" fmla="*/ 1763440 h 4970575"/>
                <a:gd name="connsiteX2555" fmla="*/ 4171833 w 7229348"/>
                <a:gd name="connsiteY2555" fmla="*/ 1685852 h 4970575"/>
                <a:gd name="connsiteX2556" fmla="*/ 2911916 w 7229348"/>
                <a:gd name="connsiteY2556" fmla="*/ 1682302 h 4970575"/>
                <a:gd name="connsiteX2557" fmla="*/ 2916734 w 7229348"/>
                <a:gd name="connsiteY2557" fmla="*/ 1760778 h 4970575"/>
                <a:gd name="connsiteX2558" fmla="*/ 2912170 w 7229348"/>
                <a:gd name="connsiteY2558" fmla="*/ 1682302 h 4970575"/>
                <a:gd name="connsiteX2559" fmla="*/ 4502090 w 7229348"/>
                <a:gd name="connsiteY2559" fmla="*/ 1676724 h 4970575"/>
                <a:gd name="connsiteX2560" fmla="*/ 4630009 w 7229348"/>
                <a:gd name="connsiteY2560" fmla="*/ 1734408 h 4970575"/>
                <a:gd name="connsiteX2561" fmla="*/ 4636727 w 7229348"/>
                <a:gd name="connsiteY2561" fmla="*/ 1760651 h 4970575"/>
                <a:gd name="connsiteX2562" fmla="*/ 4590327 w 7229348"/>
                <a:gd name="connsiteY2562" fmla="*/ 1835069 h 4970575"/>
                <a:gd name="connsiteX2563" fmla="*/ 4553307 w 7229348"/>
                <a:gd name="connsiteY2563" fmla="*/ 1817320 h 4970575"/>
                <a:gd name="connsiteX2564" fmla="*/ 4507034 w 7229348"/>
                <a:gd name="connsiteY2564" fmla="*/ 1744297 h 4970575"/>
                <a:gd name="connsiteX2565" fmla="*/ 4502090 w 7229348"/>
                <a:gd name="connsiteY2565" fmla="*/ 1676724 h 4970575"/>
                <a:gd name="connsiteX2566" fmla="*/ 4502090 w 7229348"/>
                <a:gd name="connsiteY2566" fmla="*/ 1676724 h 4970575"/>
                <a:gd name="connsiteX2567" fmla="*/ 4502090 w 7229348"/>
                <a:gd name="connsiteY2567" fmla="*/ 1676724 h 4970575"/>
                <a:gd name="connsiteX2568" fmla="*/ 3263344 w 7229348"/>
                <a:gd name="connsiteY2568" fmla="*/ 1662398 h 4970575"/>
                <a:gd name="connsiteX2569" fmla="*/ 3263344 w 7229348"/>
                <a:gd name="connsiteY2569" fmla="*/ 1665441 h 4970575"/>
                <a:gd name="connsiteX2570" fmla="*/ 3279065 w 7229348"/>
                <a:gd name="connsiteY2570" fmla="*/ 1679006 h 4970575"/>
                <a:gd name="connsiteX2571" fmla="*/ 3263344 w 7229348"/>
                <a:gd name="connsiteY2571" fmla="*/ 1662398 h 4970575"/>
                <a:gd name="connsiteX2572" fmla="*/ 3111210 w 7229348"/>
                <a:gd name="connsiteY2572" fmla="*/ 1662398 h 4970575"/>
                <a:gd name="connsiteX2573" fmla="*/ 2970741 w 7229348"/>
                <a:gd name="connsiteY2573" fmla="*/ 1673808 h 4970575"/>
                <a:gd name="connsiteX2574" fmla="*/ 3111210 w 7229348"/>
                <a:gd name="connsiteY2574" fmla="*/ 1662778 h 4970575"/>
                <a:gd name="connsiteX2575" fmla="*/ 3116789 w 7229348"/>
                <a:gd name="connsiteY2575" fmla="*/ 1705249 h 4970575"/>
                <a:gd name="connsiteX2576" fmla="*/ 3122874 w 7229348"/>
                <a:gd name="connsiteY2576" fmla="*/ 1752410 h 4970575"/>
                <a:gd name="connsiteX2577" fmla="*/ 3111337 w 7229348"/>
                <a:gd name="connsiteY2577" fmla="*/ 1662652 h 4970575"/>
                <a:gd name="connsiteX2578" fmla="*/ 3111337 w 7229348"/>
                <a:gd name="connsiteY2578" fmla="*/ 1662652 h 4970575"/>
                <a:gd name="connsiteX2579" fmla="*/ 3111337 w 7229348"/>
                <a:gd name="connsiteY2579" fmla="*/ 1662652 h 4970575"/>
                <a:gd name="connsiteX2580" fmla="*/ 3756509 w 7229348"/>
                <a:gd name="connsiteY2580" fmla="*/ 1660243 h 4970575"/>
                <a:gd name="connsiteX2581" fmla="*/ 3747255 w 7229348"/>
                <a:gd name="connsiteY2581" fmla="*/ 1663159 h 4970575"/>
                <a:gd name="connsiteX2582" fmla="*/ 3742944 w 7229348"/>
                <a:gd name="connsiteY2582" fmla="*/ 1665694 h 4970575"/>
                <a:gd name="connsiteX2583" fmla="*/ 3756509 w 7229348"/>
                <a:gd name="connsiteY2583" fmla="*/ 1660243 h 4970575"/>
                <a:gd name="connsiteX2584" fmla="*/ 4169298 w 7229348"/>
                <a:gd name="connsiteY2584" fmla="*/ 1659609 h 4970575"/>
                <a:gd name="connsiteX2585" fmla="*/ 4109078 w 7229348"/>
                <a:gd name="connsiteY2585" fmla="*/ 1737324 h 4970575"/>
                <a:gd name="connsiteX2586" fmla="*/ 4083723 w 7229348"/>
                <a:gd name="connsiteY2586" fmla="*/ 1699290 h 4970575"/>
                <a:gd name="connsiteX2587" fmla="*/ 4093738 w 7229348"/>
                <a:gd name="connsiteY2587" fmla="*/ 1697135 h 4970575"/>
                <a:gd name="connsiteX2588" fmla="*/ 4100458 w 7229348"/>
                <a:gd name="connsiteY2588" fmla="*/ 1694219 h 4970575"/>
                <a:gd name="connsiteX2589" fmla="*/ 4169298 w 7229348"/>
                <a:gd name="connsiteY2589" fmla="*/ 1660116 h 4970575"/>
                <a:gd name="connsiteX2590" fmla="*/ 3291362 w 7229348"/>
                <a:gd name="connsiteY2590" fmla="*/ 1659609 h 4970575"/>
                <a:gd name="connsiteX2591" fmla="*/ 3290728 w 7229348"/>
                <a:gd name="connsiteY2591" fmla="*/ 1664173 h 4970575"/>
                <a:gd name="connsiteX2592" fmla="*/ 3292122 w 7229348"/>
                <a:gd name="connsiteY2592" fmla="*/ 1661257 h 4970575"/>
                <a:gd name="connsiteX2593" fmla="*/ 3291362 w 7229348"/>
                <a:gd name="connsiteY2593" fmla="*/ 1659609 h 4970575"/>
                <a:gd name="connsiteX2594" fmla="*/ 3833464 w 7229348"/>
                <a:gd name="connsiteY2594" fmla="*/ 1657961 h 4970575"/>
                <a:gd name="connsiteX2595" fmla="*/ 3764496 w 7229348"/>
                <a:gd name="connsiteY2595" fmla="*/ 1673935 h 4970575"/>
                <a:gd name="connsiteX2596" fmla="*/ 3833337 w 7229348"/>
                <a:gd name="connsiteY2596" fmla="*/ 1658214 h 4970575"/>
                <a:gd name="connsiteX2597" fmla="*/ 3833337 w 7229348"/>
                <a:gd name="connsiteY2597" fmla="*/ 1658214 h 4970575"/>
                <a:gd name="connsiteX2598" fmla="*/ 4023503 w 7229348"/>
                <a:gd name="connsiteY2598" fmla="*/ 1656947 h 4970575"/>
                <a:gd name="connsiteX2599" fmla="*/ 4093612 w 7229348"/>
                <a:gd name="connsiteY2599" fmla="*/ 1663285 h 4970575"/>
                <a:gd name="connsiteX2600" fmla="*/ 4082835 w 7229348"/>
                <a:gd name="connsiteY2600" fmla="*/ 1698530 h 4970575"/>
                <a:gd name="connsiteX2601" fmla="*/ 4082835 w 7229348"/>
                <a:gd name="connsiteY2601" fmla="*/ 1698530 h 4970575"/>
                <a:gd name="connsiteX2602" fmla="*/ 4082835 w 7229348"/>
                <a:gd name="connsiteY2602" fmla="*/ 1698530 h 4970575"/>
                <a:gd name="connsiteX2603" fmla="*/ 4082835 w 7229348"/>
                <a:gd name="connsiteY2603" fmla="*/ 1698530 h 4970575"/>
                <a:gd name="connsiteX2604" fmla="*/ 4082835 w 7229348"/>
                <a:gd name="connsiteY2604" fmla="*/ 1698530 h 4970575"/>
                <a:gd name="connsiteX2605" fmla="*/ 4082835 w 7229348"/>
                <a:gd name="connsiteY2605" fmla="*/ 1698530 h 4970575"/>
                <a:gd name="connsiteX2606" fmla="*/ 4023503 w 7229348"/>
                <a:gd name="connsiteY2606" fmla="*/ 1656947 h 4970575"/>
                <a:gd name="connsiteX2607" fmla="*/ 3795303 w 7229348"/>
                <a:gd name="connsiteY2607" fmla="*/ 1650735 h 4970575"/>
                <a:gd name="connsiteX2608" fmla="*/ 3776794 w 7229348"/>
                <a:gd name="connsiteY2608" fmla="*/ 1652763 h 4970575"/>
                <a:gd name="connsiteX2609" fmla="*/ 3772863 w 7229348"/>
                <a:gd name="connsiteY2609" fmla="*/ 1654031 h 4970575"/>
                <a:gd name="connsiteX2610" fmla="*/ 3795303 w 7229348"/>
                <a:gd name="connsiteY2610" fmla="*/ 1650735 h 4970575"/>
                <a:gd name="connsiteX2611" fmla="*/ 2632117 w 7229348"/>
                <a:gd name="connsiteY2611" fmla="*/ 1642367 h 4970575"/>
                <a:gd name="connsiteX2612" fmla="*/ 2632117 w 7229348"/>
                <a:gd name="connsiteY2612" fmla="*/ 1644269 h 4970575"/>
                <a:gd name="connsiteX2613" fmla="*/ 2628187 w 7229348"/>
                <a:gd name="connsiteY2613" fmla="*/ 1673808 h 4970575"/>
                <a:gd name="connsiteX2614" fmla="*/ 2628187 w 7229348"/>
                <a:gd name="connsiteY2614" fmla="*/ 1673808 h 4970575"/>
                <a:gd name="connsiteX2615" fmla="*/ 2628187 w 7229348"/>
                <a:gd name="connsiteY2615" fmla="*/ 1673808 h 4970575"/>
                <a:gd name="connsiteX2616" fmla="*/ 2628187 w 7229348"/>
                <a:gd name="connsiteY2616" fmla="*/ 1701699 h 4970575"/>
                <a:gd name="connsiteX2617" fmla="*/ 2628187 w 7229348"/>
                <a:gd name="connsiteY2617" fmla="*/ 1673935 h 4970575"/>
                <a:gd name="connsiteX2618" fmla="*/ 2632117 w 7229348"/>
                <a:gd name="connsiteY2618" fmla="*/ 1644396 h 4970575"/>
                <a:gd name="connsiteX2619" fmla="*/ 2632117 w 7229348"/>
                <a:gd name="connsiteY2619" fmla="*/ 1643128 h 4970575"/>
                <a:gd name="connsiteX2620" fmla="*/ 2661784 w 7229348"/>
                <a:gd name="connsiteY2620" fmla="*/ 1678372 h 4970575"/>
                <a:gd name="connsiteX2621" fmla="*/ 2803267 w 7229348"/>
                <a:gd name="connsiteY2621" fmla="*/ 1787147 h 4970575"/>
                <a:gd name="connsiteX2622" fmla="*/ 2921804 w 7229348"/>
                <a:gd name="connsiteY2622" fmla="*/ 1803755 h 4970575"/>
                <a:gd name="connsiteX2623" fmla="*/ 2942216 w 7229348"/>
                <a:gd name="connsiteY2623" fmla="*/ 1810221 h 4970575"/>
                <a:gd name="connsiteX2624" fmla="*/ 2943990 w 7229348"/>
                <a:gd name="connsiteY2624" fmla="*/ 1815672 h 4970575"/>
                <a:gd name="connsiteX2625" fmla="*/ 2942089 w 7229348"/>
                <a:gd name="connsiteY2625" fmla="*/ 1809841 h 4970575"/>
                <a:gd name="connsiteX2626" fmla="*/ 2921678 w 7229348"/>
                <a:gd name="connsiteY2626" fmla="*/ 1803502 h 4970575"/>
                <a:gd name="connsiteX2627" fmla="*/ 2803140 w 7229348"/>
                <a:gd name="connsiteY2627" fmla="*/ 1786894 h 4970575"/>
                <a:gd name="connsiteX2628" fmla="*/ 2661657 w 7229348"/>
                <a:gd name="connsiteY2628" fmla="*/ 1678119 h 4970575"/>
                <a:gd name="connsiteX2629" fmla="*/ 2631990 w 7229348"/>
                <a:gd name="connsiteY2629" fmla="*/ 1642874 h 4970575"/>
                <a:gd name="connsiteX2630" fmla="*/ 3210098 w 7229348"/>
                <a:gd name="connsiteY2630" fmla="*/ 1642367 h 4970575"/>
                <a:gd name="connsiteX2631" fmla="*/ 3196532 w 7229348"/>
                <a:gd name="connsiteY2631" fmla="*/ 1693078 h 4970575"/>
                <a:gd name="connsiteX2632" fmla="*/ 3170162 w 7229348"/>
                <a:gd name="connsiteY2632" fmla="*/ 1656059 h 4970575"/>
                <a:gd name="connsiteX2633" fmla="*/ 3196532 w 7229348"/>
                <a:gd name="connsiteY2633" fmla="*/ 1693078 h 4970575"/>
                <a:gd name="connsiteX2634" fmla="*/ 3210098 w 7229348"/>
                <a:gd name="connsiteY2634" fmla="*/ 1642367 h 4970575"/>
                <a:gd name="connsiteX2635" fmla="*/ 4407767 w 7229348"/>
                <a:gd name="connsiteY2635" fmla="*/ 1617012 h 4970575"/>
                <a:gd name="connsiteX2636" fmla="*/ 4439207 w 7229348"/>
                <a:gd name="connsiteY2636" fmla="*/ 1621069 h 4970575"/>
                <a:gd name="connsiteX2637" fmla="*/ 4484340 w 7229348"/>
                <a:gd name="connsiteY2637" fmla="*/ 1679766 h 4970575"/>
                <a:gd name="connsiteX2638" fmla="*/ 4486115 w 7229348"/>
                <a:gd name="connsiteY2638" fmla="*/ 1712729 h 4970575"/>
                <a:gd name="connsiteX2639" fmla="*/ 4350971 w 7229348"/>
                <a:gd name="connsiteY2639" fmla="*/ 1697008 h 4970575"/>
                <a:gd name="connsiteX2640" fmla="*/ 4360098 w 7229348"/>
                <a:gd name="connsiteY2640" fmla="*/ 1632479 h 4970575"/>
                <a:gd name="connsiteX2641" fmla="*/ 4375819 w 7229348"/>
                <a:gd name="connsiteY2641" fmla="*/ 1617645 h 4970575"/>
                <a:gd name="connsiteX2642" fmla="*/ 4407767 w 7229348"/>
                <a:gd name="connsiteY2642" fmla="*/ 1617012 h 4970575"/>
                <a:gd name="connsiteX2643" fmla="*/ 3242806 w 7229348"/>
                <a:gd name="connsiteY2643" fmla="*/ 1609025 h 4970575"/>
                <a:gd name="connsiteX2644" fmla="*/ 3144173 w 7229348"/>
                <a:gd name="connsiteY2644" fmla="*/ 1638691 h 4970575"/>
                <a:gd name="connsiteX2645" fmla="*/ 3242806 w 7229348"/>
                <a:gd name="connsiteY2645" fmla="*/ 1609278 h 4970575"/>
                <a:gd name="connsiteX2646" fmla="*/ 3244835 w 7229348"/>
                <a:gd name="connsiteY2646" fmla="*/ 1646678 h 4970575"/>
                <a:gd name="connsiteX2647" fmla="*/ 3242806 w 7229348"/>
                <a:gd name="connsiteY2647" fmla="*/ 1608644 h 4970575"/>
                <a:gd name="connsiteX2648" fmla="*/ 3295292 w 7229348"/>
                <a:gd name="connsiteY2648" fmla="*/ 1602813 h 4970575"/>
                <a:gd name="connsiteX2649" fmla="*/ 3295292 w 7229348"/>
                <a:gd name="connsiteY2649" fmla="*/ 1602813 h 4970575"/>
                <a:gd name="connsiteX2650" fmla="*/ 3568118 w 7229348"/>
                <a:gd name="connsiteY2650" fmla="*/ 2007741 h 4970575"/>
                <a:gd name="connsiteX2651" fmla="*/ 3098026 w 7229348"/>
                <a:gd name="connsiteY2651" fmla="*/ 1935858 h 4970575"/>
                <a:gd name="connsiteX2652" fmla="*/ 3098026 w 7229348"/>
                <a:gd name="connsiteY2652" fmla="*/ 1945493 h 4970575"/>
                <a:gd name="connsiteX2653" fmla="*/ 3155709 w 7229348"/>
                <a:gd name="connsiteY2653" fmla="*/ 1945493 h 4970575"/>
                <a:gd name="connsiteX2654" fmla="*/ 3558989 w 7229348"/>
                <a:gd name="connsiteY2654" fmla="*/ 2027138 h 4970575"/>
                <a:gd name="connsiteX2655" fmla="*/ 3571667 w 7229348"/>
                <a:gd name="connsiteY2655" fmla="*/ 2033984 h 4970575"/>
                <a:gd name="connsiteX2656" fmla="*/ 3595248 w 7229348"/>
                <a:gd name="connsiteY2656" fmla="*/ 2050085 h 4970575"/>
                <a:gd name="connsiteX2657" fmla="*/ 3595882 w 7229348"/>
                <a:gd name="connsiteY2657" fmla="*/ 2016108 h 4970575"/>
                <a:gd name="connsiteX2658" fmla="*/ 3597656 w 7229348"/>
                <a:gd name="connsiteY2658" fmla="*/ 2002543 h 4970575"/>
                <a:gd name="connsiteX2659" fmla="*/ 3646593 w 7229348"/>
                <a:gd name="connsiteY2659" fmla="*/ 2143393 h 4970575"/>
                <a:gd name="connsiteX2660" fmla="*/ 3583204 w 7229348"/>
                <a:gd name="connsiteY2660" fmla="*/ 2164691 h 4970575"/>
                <a:gd name="connsiteX2661" fmla="*/ 3590557 w 7229348"/>
                <a:gd name="connsiteY2661" fmla="*/ 2093062 h 4970575"/>
                <a:gd name="connsiteX2662" fmla="*/ 3583838 w 7229348"/>
                <a:gd name="connsiteY2662" fmla="*/ 2063396 h 4970575"/>
                <a:gd name="connsiteX2663" fmla="*/ 3569005 w 7229348"/>
                <a:gd name="connsiteY2663" fmla="*/ 2091414 h 4970575"/>
                <a:gd name="connsiteX2664" fmla="*/ 3548594 w 7229348"/>
                <a:gd name="connsiteY2664" fmla="*/ 2223517 h 4970575"/>
                <a:gd name="connsiteX2665" fmla="*/ 3420548 w 7229348"/>
                <a:gd name="connsiteY2665" fmla="*/ 2459704 h 4970575"/>
                <a:gd name="connsiteX2666" fmla="*/ 3425366 w 7229348"/>
                <a:gd name="connsiteY2666" fmla="*/ 2467056 h 4970575"/>
                <a:gd name="connsiteX2667" fmla="*/ 3462512 w 7229348"/>
                <a:gd name="connsiteY2667" fmla="*/ 2444744 h 4970575"/>
                <a:gd name="connsiteX2668" fmla="*/ 3571414 w 7229348"/>
                <a:gd name="connsiteY2668" fmla="*/ 2219206 h 4970575"/>
                <a:gd name="connsiteX2669" fmla="*/ 3608433 w 7229348"/>
                <a:gd name="connsiteY2669" fmla="*/ 2178384 h 4970575"/>
                <a:gd name="connsiteX2670" fmla="*/ 3651791 w 7229348"/>
                <a:gd name="connsiteY2670" fmla="*/ 2164185 h 4970575"/>
                <a:gd name="connsiteX2671" fmla="*/ 3608052 w 7229348"/>
                <a:gd name="connsiteY2671" fmla="*/ 2455773 h 4970575"/>
                <a:gd name="connsiteX2672" fmla="*/ 3614391 w 7229348"/>
                <a:gd name="connsiteY2672" fmla="*/ 2461478 h 4970575"/>
                <a:gd name="connsiteX2673" fmla="*/ 3631380 w 7229348"/>
                <a:gd name="connsiteY2673" fmla="*/ 2443222 h 4970575"/>
                <a:gd name="connsiteX2674" fmla="*/ 3669413 w 7229348"/>
                <a:gd name="connsiteY2674" fmla="*/ 2323798 h 4970575"/>
                <a:gd name="connsiteX2675" fmla="*/ 3669413 w 7229348"/>
                <a:gd name="connsiteY2675" fmla="*/ 2429657 h 4970575"/>
                <a:gd name="connsiteX2676" fmla="*/ 3707446 w 7229348"/>
                <a:gd name="connsiteY2676" fmla="*/ 2483284 h 4970575"/>
                <a:gd name="connsiteX2677" fmla="*/ 3745480 w 7229348"/>
                <a:gd name="connsiteY2677" fmla="*/ 2448927 h 4970575"/>
                <a:gd name="connsiteX2678" fmla="*/ 3864017 w 7229348"/>
                <a:gd name="connsiteY2678" fmla="*/ 2380848 h 4970575"/>
                <a:gd name="connsiteX2679" fmla="*/ 3883160 w 7229348"/>
                <a:gd name="connsiteY2679" fmla="*/ 2364366 h 4970575"/>
                <a:gd name="connsiteX2680" fmla="*/ 3878216 w 7229348"/>
                <a:gd name="connsiteY2680" fmla="*/ 2356506 h 4970575"/>
                <a:gd name="connsiteX2681" fmla="*/ 3714926 w 7229348"/>
                <a:gd name="connsiteY2681" fmla="*/ 2446519 h 4970575"/>
                <a:gd name="connsiteX2682" fmla="*/ 3714926 w 7229348"/>
                <a:gd name="connsiteY2682" fmla="*/ 2324051 h 4970575"/>
                <a:gd name="connsiteX2683" fmla="*/ 3861735 w 7229348"/>
                <a:gd name="connsiteY2683" fmla="*/ 2254197 h 4970575"/>
                <a:gd name="connsiteX2684" fmla="*/ 3949592 w 7229348"/>
                <a:gd name="connsiteY2684" fmla="*/ 2181807 h 4970575"/>
                <a:gd name="connsiteX2685" fmla="*/ 3998908 w 7229348"/>
                <a:gd name="connsiteY2685" fmla="*/ 2171157 h 4970575"/>
                <a:gd name="connsiteX2686" fmla="*/ 4123658 w 7229348"/>
                <a:gd name="connsiteY2686" fmla="*/ 2201203 h 4970575"/>
                <a:gd name="connsiteX2687" fmla="*/ 4047591 w 7229348"/>
                <a:gd name="connsiteY2687" fmla="*/ 2439672 h 4970575"/>
                <a:gd name="connsiteX2688" fmla="*/ 3991809 w 7229348"/>
                <a:gd name="connsiteY2688" fmla="*/ 2593201 h 4970575"/>
                <a:gd name="connsiteX2689" fmla="*/ 3973426 w 7229348"/>
                <a:gd name="connsiteY2689" fmla="*/ 2623754 h 4970575"/>
                <a:gd name="connsiteX2690" fmla="*/ 4010572 w 7229348"/>
                <a:gd name="connsiteY2690" fmla="*/ 2647334 h 4970575"/>
                <a:gd name="connsiteX2691" fmla="*/ 4046577 w 7229348"/>
                <a:gd name="connsiteY2691" fmla="*/ 2592947 h 4970575"/>
                <a:gd name="connsiteX2692" fmla="*/ 4110727 w 7229348"/>
                <a:gd name="connsiteY2692" fmla="*/ 2548448 h 4970575"/>
                <a:gd name="connsiteX2693" fmla="*/ 4298358 w 7229348"/>
                <a:gd name="connsiteY2693" fmla="*/ 2536911 h 4970575"/>
                <a:gd name="connsiteX2694" fmla="*/ 4329798 w 7229348"/>
                <a:gd name="connsiteY2694" fmla="*/ 2562267 h 4970575"/>
                <a:gd name="connsiteX2695" fmla="*/ 4393187 w 7229348"/>
                <a:gd name="connsiteY2695" fmla="*/ 2646827 h 4970575"/>
                <a:gd name="connsiteX2696" fmla="*/ 4469254 w 7229348"/>
                <a:gd name="connsiteY2696" fmla="*/ 2793129 h 4970575"/>
                <a:gd name="connsiteX2697" fmla="*/ 4393187 w 7229348"/>
                <a:gd name="connsiteY2697" fmla="*/ 2658491 h 4970575"/>
                <a:gd name="connsiteX2698" fmla="*/ 4380509 w 7229348"/>
                <a:gd name="connsiteY2698" fmla="*/ 2665337 h 4970575"/>
                <a:gd name="connsiteX2699" fmla="*/ 4439715 w 7229348"/>
                <a:gd name="connsiteY2699" fmla="*/ 2774239 h 4970575"/>
                <a:gd name="connsiteX2700" fmla="*/ 4279975 w 7229348"/>
                <a:gd name="connsiteY2700" fmla="*/ 2798454 h 4970575"/>
                <a:gd name="connsiteX2701" fmla="*/ 4307105 w 7229348"/>
                <a:gd name="connsiteY2701" fmla="*/ 2798454 h 4970575"/>
                <a:gd name="connsiteX2702" fmla="*/ 4488905 w 7229348"/>
                <a:gd name="connsiteY2702" fmla="*/ 2828120 h 4970575"/>
                <a:gd name="connsiteX2703" fmla="*/ 4566746 w 7229348"/>
                <a:gd name="connsiteY2703" fmla="*/ 2891509 h 4970575"/>
                <a:gd name="connsiteX2704" fmla="*/ 4530741 w 7229348"/>
                <a:gd name="connsiteY2704" fmla="*/ 2894044 h 4970575"/>
                <a:gd name="connsiteX2705" fmla="*/ 4529981 w 7229348"/>
                <a:gd name="connsiteY2705" fmla="*/ 2903679 h 4970575"/>
                <a:gd name="connsiteX2706" fmla="*/ 4576635 w 7229348"/>
                <a:gd name="connsiteY2706" fmla="*/ 2912934 h 4970575"/>
                <a:gd name="connsiteX2707" fmla="*/ 4840713 w 7229348"/>
                <a:gd name="connsiteY2707" fmla="*/ 3046938 h 4970575"/>
                <a:gd name="connsiteX2708" fmla="*/ 4981690 w 7229348"/>
                <a:gd name="connsiteY2708" fmla="*/ 3166743 h 4970575"/>
                <a:gd name="connsiteX2709" fmla="*/ 4908285 w 7229348"/>
                <a:gd name="connsiteY2709" fmla="*/ 3320271 h 4970575"/>
                <a:gd name="connsiteX2710" fmla="*/ 4674254 w 7229348"/>
                <a:gd name="connsiteY2710" fmla="*/ 3216313 h 4970575"/>
                <a:gd name="connsiteX2711" fmla="*/ 4715203 w 7229348"/>
                <a:gd name="connsiteY2711" fmla="*/ 3252698 h 4970575"/>
                <a:gd name="connsiteX2712" fmla="*/ 4769590 w 7229348"/>
                <a:gd name="connsiteY2712" fmla="*/ 3278054 h 4970575"/>
                <a:gd name="connsiteX2713" fmla="*/ 4769590 w 7229348"/>
                <a:gd name="connsiteY2713" fmla="*/ 3284266 h 4970575"/>
                <a:gd name="connsiteX2714" fmla="*/ 4765153 w 7229348"/>
                <a:gd name="connsiteY2714" fmla="*/ 3367686 h 4970575"/>
                <a:gd name="connsiteX2715" fmla="*/ 4830951 w 7229348"/>
                <a:gd name="connsiteY2715" fmla="*/ 3592209 h 4970575"/>
                <a:gd name="connsiteX2716" fmla="*/ 4808765 w 7229348"/>
                <a:gd name="connsiteY2716" fmla="*/ 3638483 h 4970575"/>
                <a:gd name="connsiteX2717" fmla="*/ 4752476 w 7229348"/>
                <a:gd name="connsiteY2717" fmla="*/ 3625805 h 4970575"/>
                <a:gd name="connsiteX2718" fmla="*/ 4625698 w 7229348"/>
                <a:gd name="connsiteY2718" fmla="*/ 3500802 h 4970575"/>
                <a:gd name="connsiteX2719" fmla="*/ 4614795 w 7229348"/>
                <a:gd name="connsiteY2719" fmla="*/ 3485969 h 4970575"/>
                <a:gd name="connsiteX2720" fmla="*/ 4684776 w 7229348"/>
                <a:gd name="connsiteY2720" fmla="*/ 3866303 h 4970575"/>
                <a:gd name="connsiteX2721" fmla="*/ 4616823 w 7229348"/>
                <a:gd name="connsiteY2721" fmla="*/ 3836637 h 4970575"/>
                <a:gd name="connsiteX2722" fmla="*/ 4605540 w 7229348"/>
                <a:gd name="connsiteY2722" fmla="*/ 3815085 h 4970575"/>
                <a:gd name="connsiteX2723" fmla="*/ 4548490 w 7229348"/>
                <a:gd name="connsiteY2723" fmla="*/ 3537188 h 4970575"/>
                <a:gd name="connsiteX2724" fmla="*/ 4533657 w 7229348"/>
                <a:gd name="connsiteY2724" fmla="*/ 3562543 h 4970575"/>
                <a:gd name="connsiteX2725" fmla="*/ 4581199 w 7229348"/>
                <a:gd name="connsiteY2725" fmla="*/ 3785419 h 4970575"/>
                <a:gd name="connsiteX2726" fmla="*/ 4583734 w 7229348"/>
                <a:gd name="connsiteY2726" fmla="*/ 3824086 h 4970575"/>
                <a:gd name="connsiteX2727" fmla="*/ 4468620 w 7229348"/>
                <a:gd name="connsiteY2727" fmla="*/ 3812802 h 4970575"/>
                <a:gd name="connsiteX2728" fmla="*/ 4294808 w 7229348"/>
                <a:gd name="connsiteY2728" fmla="*/ 3361600 h 4970575"/>
                <a:gd name="connsiteX2729" fmla="*/ 4406119 w 7229348"/>
                <a:gd name="connsiteY2729" fmla="*/ 3308227 h 4970575"/>
                <a:gd name="connsiteX2730" fmla="*/ 4443138 w 7229348"/>
                <a:gd name="connsiteY2730" fmla="*/ 3328385 h 4970575"/>
                <a:gd name="connsiteX2731" fmla="*/ 4450618 w 7229348"/>
                <a:gd name="connsiteY2731" fmla="*/ 3326610 h 4970575"/>
                <a:gd name="connsiteX2732" fmla="*/ 4452900 w 7229348"/>
                <a:gd name="connsiteY2732" fmla="*/ 3286548 h 4970575"/>
                <a:gd name="connsiteX2733" fmla="*/ 4402949 w 7229348"/>
                <a:gd name="connsiteY2733" fmla="*/ 3261193 h 4970575"/>
                <a:gd name="connsiteX2734" fmla="*/ 4267297 w 7229348"/>
                <a:gd name="connsiteY2734" fmla="*/ 3334850 h 4970575"/>
                <a:gd name="connsiteX2735" fmla="*/ 4246125 w 7229348"/>
                <a:gd name="connsiteY2735" fmla="*/ 3353360 h 4970575"/>
                <a:gd name="connsiteX2736" fmla="*/ 4139378 w 7229348"/>
                <a:gd name="connsiteY2736" fmla="*/ 3268926 h 4970575"/>
                <a:gd name="connsiteX2737" fmla="*/ 4219121 w 7229348"/>
                <a:gd name="connsiteY2737" fmla="*/ 3131118 h 4970575"/>
                <a:gd name="connsiteX2738" fmla="*/ 4227869 w 7229348"/>
                <a:gd name="connsiteY2738" fmla="*/ 3097015 h 4970575"/>
                <a:gd name="connsiteX2739" fmla="*/ 4220009 w 7229348"/>
                <a:gd name="connsiteY2739" fmla="*/ 3095747 h 4970575"/>
                <a:gd name="connsiteX2740" fmla="*/ 4126320 w 7229348"/>
                <a:gd name="connsiteY2740" fmla="*/ 3259544 h 4970575"/>
                <a:gd name="connsiteX2741" fmla="*/ 4000683 w 7229348"/>
                <a:gd name="connsiteY2741" fmla="*/ 3158122 h 4970575"/>
                <a:gd name="connsiteX2742" fmla="*/ 3993203 w 7229348"/>
                <a:gd name="connsiteY2742" fmla="*/ 3141895 h 4970575"/>
                <a:gd name="connsiteX2743" fmla="*/ 3985851 w 7229348"/>
                <a:gd name="connsiteY2743" fmla="*/ 3085732 h 4970575"/>
                <a:gd name="connsiteX2744" fmla="*/ 4120489 w 7229348"/>
                <a:gd name="connsiteY2744" fmla="*/ 3038824 h 4970575"/>
                <a:gd name="connsiteX2745" fmla="*/ 4121502 w 7229348"/>
                <a:gd name="connsiteY2745" fmla="*/ 3033880 h 4970575"/>
                <a:gd name="connsiteX2746" fmla="*/ 4089174 w 7229348"/>
                <a:gd name="connsiteY2746" fmla="*/ 3032232 h 4970575"/>
                <a:gd name="connsiteX2747" fmla="*/ 3963918 w 7229348"/>
                <a:gd name="connsiteY2747" fmla="*/ 3075590 h 4970575"/>
                <a:gd name="connsiteX2748" fmla="*/ 3954536 w 7229348"/>
                <a:gd name="connsiteY2748" fmla="*/ 3059109 h 4970575"/>
                <a:gd name="connsiteX2749" fmla="*/ 3997641 w 7229348"/>
                <a:gd name="connsiteY2749" fmla="*/ 3021075 h 4970575"/>
                <a:gd name="connsiteX2750" fmla="*/ 4032505 w 7229348"/>
                <a:gd name="connsiteY2750" fmla="*/ 2990775 h 4970575"/>
                <a:gd name="connsiteX2751" fmla="*/ 4048859 w 7229348"/>
                <a:gd name="connsiteY2751" fmla="*/ 2936895 h 4970575"/>
                <a:gd name="connsiteX2752" fmla="*/ 4231166 w 7229348"/>
                <a:gd name="connsiteY2752" fmla="*/ 3066842 h 4970575"/>
                <a:gd name="connsiteX2753" fmla="*/ 4488905 w 7229348"/>
                <a:gd name="connsiteY2753" fmla="*/ 3279702 h 4970575"/>
                <a:gd name="connsiteX2754" fmla="*/ 4496257 w 7229348"/>
                <a:gd name="connsiteY2754" fmla="*/ 3253713 h 4970575"/>
                <a:gd name="connsiteX2755" fmla="*/ 4504118 w 7229348"/>
                <a:gd name="connsiteY2755" fmla="*/ 3259671 h 4970575"/>
                <a:gd name="connsiteX2756" fmla="*/ 4506400 w 7229348"/>
                <a:gd name="connsiteY2756" fmla="*/ 3267151 h 4970575"/>
                <a:gd name="connsiteX2757" fmla="*/ 4478636 w 7229348"/>
                <a:gd name="connsiteY2757" fmla="*/ 3336752 h 4970575"/>
                <a:gd name="connsiteX2758" fmla="*/ 4480030 w 7229348"/>
                <a:gd name="connsiteY2758" fmla="*/ 3390379 h 4970575"/>
                <a:gd name="connsiteX2759" fmla="*/ 4491821 w 7229348"/>
                <a:gd name="connsiteY2759" fmla="*/ 3466446 h 4970575"/>
                <a:gd name="connsiteX2760" fmla="*/ 4515782 w 7229348"/>
                <a:gd name="connsiteY2760" fmla="*/ 3514114 h 4970575"/>
                <a:gd name="connsiteX2761" fmla="*/ 4539869 w 7229348"/>
                <a:gd name="connsiteY2761" fmla="*/ 3468474 h 4970575"/>
                <a:gd name="connsiteX2762" fmla="*/ 4603258 w 7229348"/>
                <a:gd name="connsiteY2762" fmla="*/ 3388604 h 4970575"/>
                <a:gd name="connsiteX2763" fmla="*/ 4665633 w 7229348"/>
                <a:gd name="connsiteY2763" fmla="*/ 3405592 h 4970575"/>
                <a:gd name="connsiteX2764" fmla="*/ 4575494 w 7229348"/>
                <a:gd name="connsiteY2764" fmla="*/ 3410537 h 4970575"/>
                <a:gd name="connsiteX2765" fmla="*/ 4685537 w 7229348"/>
                <a:gd name="connsiteY2765" fmla="*/ 3526792 h 4970575"/>
                <a:gd name="connsiteX2766" fmla="*/ 4779099 w 7229348"/>
                <a:gd name="connsiteY2766" fmla="*/ 3609704 h 4970575"/>
                <a:gd name="connsiteX2767" fmla="*/ 4803441 w 7229348"/>
                <a:gd name="connsiteY2767" fmla="*/ 3592970 h 4970575"/>
                <a:gd name="connsiteX2768" fmla="*/ 4752729 w 7229348"/>
                <a:gd name="connsiteY2768" fmla="*/ 3403944 h 4970575"/>
                <a:gd name="connsiteX2769" fmla="*/ 4505259 w 7229348"/>
                <a:gd name="connsiteY2769" fmla="*/ 3038824 h 4970575"/>
                <a:gd name="connsiteX2770" fmla="*/ 4198837 w 7229348"/>
                <a:gd name="connsiteY2770" fmla="*/ 2790720 h 4970575"/>
                <a:gd name="connsiteX2771" fmla="*/ 4068509 w 7229348"/>
                <a:gd name="connsiteY2771" fmla="*/ 2752687 h 4970575"/>
                <a:gd name="connsiteX2772" fmla="*/ 4057733 w 7229348"/>
                <a:gd name="connsiteY2772" fmla="*/ 2727331 h 4970575"/>
                <a:gd name="connsiteX2773" fmla="*/ 3965439 w 7229348"/>
                <a:gd name="connsiteY2773" fmla="*/ 2648095 h 4970575"/>
                <a:gd name="connsiteX2774" fmla="*/ 3847536 w 7229348"/>
                <a:gd name="connsiteY2774" fmla="*/ 2801877 h 4970575"/>
                <a:gd name="connsiteX2775" fmla="*/ 3957579 w 7229348"/>
                <a:gd name="connsiteY2775" fmla="*/ 2648856 h 4970575"/>
                <a:gd name="connsiteX2776" fmla="*/ 3845127 w 7229348"/>
                <a:gd name="connsiteY2776" fmla="*/ 2583946 h 4970575"/>
                <a:gd name="connsiteX2777" fmla="*/ 3587008 w 7229348"/>
                <a:gd name="connsiteY2777" fmla="*/ 2483918 h 4970575"/>
                <a:gd name="connsiteX2778" fmla="*/ 3506377 w 7229348"/>
                <a:gd name="connsiteY2778" fmla="*/ 2482270 h 4970575"/>
                <a:gd name="connsiteX2779" fmla="*/ 3478486 w 7229348"/>
                <a:gd name="connsiteY2779" fmla="*/ 2502935 h 4970575"/>
                <a:gd name="connsiteX2780" fmla="*/ 3451355 w 7229348"/>
                <a:gd name="connsiteY2780" fmla="*/ 2633135 h 4970575"/>
                <a:gd name="connsiteX2781" fmla="*/ 3449453 w 7229348"/>
                <a:gd name="connsiteY2781" fmla="*/ 2662674 h 4970575"/>
                <a:gd name="connsiteX2782" fmla="*/ 3466315 w 7229348"/>
                <a:gd name="connsiteY2782" fmla="*/ 2491398 h 4970575"/>
                <a:gd name="connsiteX2783" fmla="*/ 3392784 w 7229348"/>
                <a:gd name="connsiteY2783" fmla="*/ 2491398 h 4970575"/>
                <a:gd name="connsiteX2784" fmla="*/ 3383022 w 7229348"/>
                <a:gd name="connsiteY2784" fmla="*/ 2494567 h 4970575"/>
                <a:gd name="connsiteX2785" fmla="*/ 3348412 w 7229348"/>
                <a:gd name="connsiteY2785" fmla="*/ 2569493 h 4970575"/>
                <a:gd name="connsiteX2786" fmla="*/ 3309111 w 7229348"/>
                <a:gd name="connsiteY2786" fmla="*/ 2630600 h 4970575"/>
                <a:gd name="connsiteX2787" fmla="*/ 3211111 w 7229348"/>
                <a:gd name="connsiteY2787" fmla="*/ 2721373 h 4970575"/>
                <a:gd name="connsiteX2788" fmla="*/ 3202237 w 7229348"/>
                <a:gd name="connsiteY2788" fmla="*/ 2755856 h 4970575"/>
                <a:gd name="connsiteX2789" fmla="*/ 3169908 w 7229348"/>
                <a:gd name="connsiteY2789" fmla="*/ 2742291 h 4970575"/>
                <a:gd name="connsiteX2790" fmla="*/ 3077234 w 7229348"/>
                <a:gd name="connsiteY2790" fmla="*/ 2714653 h 4970575"/>
                <a:gd name="connsiteX2791" fmla="*/ 3056823 w 7229348"/>
                <a:gd name="connsiteY2791" fmla="*/ 2698299 h 4970575"/>
                <a:gd name="connsiteX2792" fmla="*/ 3029059 w 7229348"/>
                <a:gd name="connsiteY2792" fmla="*/ 2680043 h 4970575"/>
                <a:gd name="connsiteX2793" fmla="*/ 2927636 w 7229348"/>
                <a:gd name="connsiteY2793" fmla="*/ 2680043 h 4970575"/>
                <a:gd name="connsiteX2794" fmla="*/ 2935496 w 7229348"/>
                <a:gd name="connsiteY2794" fmla="*/ 2514218 h 4970575"/>
                <a:gd name="connsiteX2795" fmla="*/ 2942850 w 7229348"/>
                <a:gd name="connsiteY2795" fmla="*/ 2514218 h 4970575"/>
                <a:gd name="connsiteX2796" fmla="*/ 2942850 w 7229348"/>
                <a:gd name="connsiteY2796" fmla="*/ 2665337 h 4970575"/>
                <a:gd name="connsiteX2797" fmla="*/ 3037806 w 7229348"/>
                <a:gd name="connsiteY2797" fmla="*/ 2665337 h 4970575"/>
                <a:gd name="connsiteX2798" fmla="*/ 3062020 w 7229348"/>
                <a:gd name="connsiteY2798" fmla="*/ 2675479 h 4970575"/>
                <a:gd name="connsiteX2799" fmla="*/ 3102083 w 7229348"/>
                <a:gd name="connsiteY2799" fmla="*/ 2703877 h 4970575"/>
                <a:gd name="connsiteX2800" fmla="*/ 3169655 w 7229348"/>
                <a:gd name="connsiteY2800" fmla="*/ 2722894 h 4970575"/>
                <a:gd name="connsiteX2801" fmla="*/ 2993561 w 7229348"/>
                <a:gd name="connsiteY2801" fmla="*/ 2471494 h 4970575"/>
                <a:gd name="connsiteX2802" fmla="*/ 2968205 w 7229348"/>
                <a:gd name="connsiteY2802" fmla="*/ 2482270 h 4970575"/>
                <a:gd name="connsiteX2803" fmla="*/ 2971248 w 7229348"/>
                <a:gd name="connsiteY2803" fmla="*/ 2455647 h 4970575"/>
                <a:gd name="connsiteX2804" fmla="*/ 3017902 w 7229348"/>
                <a:gd name="connsiteY2804" fmla="*/ 2458055 h 4970575"/>
                <a:gd name="connsiteX2805" fmla="*/ 3052512 w 7229348"/>
                <a:gd name="connsiteY2805" fmla="*/ 2597511 h 4970575"/>
                <a:gd name="connsiteX2806" fmla="*/ 3181826 w 7229348"/>
                <a:gd name="connsiteY2806" fmla="*/ 2716175 h 4970575"/>
                <a:gd name="connsiteX2807" fmla="*/ 3239509 w 7229348"/>
                <a:gd name="connsiteY2807" fmla="*/ 2625656 h 4970575"/>
                <a:gd name="connsiteX2808" fmla="*/ 3233678 w 7229348"/>
                <a:gd name="connsiteY2808" fmla="*/ 2587622 h 4970575"/>
                <a:gd name="connsiteX2809" fmla="*/ 3230635 w 7229348"/>
                <a:gd name="connsiteY2809" fmla="*/ 2557956 h 4970575"/>
                <a:gd name="connsiteX2810" fmla="*/ 3073431 w 7229348"/>
                <a:gd name="connsiteY2810" fmla="*/ 2464394 h 4970575"/>
                <a:gd name="connsiteX2811" fmla="*/ 3146962 w 7229348"/>
                <a:gd name="connsiteY2811" fmla="*/ 2508386 h 4970575"/>
                <a:gd name="connsiteX2812" fmla="*/ 3278430 w 7229348"/>
                <a:gd name="connsiteY2812" fmla="*/ 2549716 h 4970575"/>
                <a:gd name="connsiteX2813" fmla="*/ 3377191 w 7229348"/>
                <a:gd name="connsiteY2813" fmla="*/ 2445378 h 4970575"/>
                <a:gd name="connsiteX2814" fmla="*/ 3334720 w 7229348"/>
                <a:gd name="connsiteY2814" fmla="*/ 2189413 h 4970575"/>
                <a:gd name="connsiteX2815" fmla="*/ 3321154 w 7229348"/>
                <a:gd name="connsiteY2815" fmla="*/ 2175468 h 4970575"/>
                <a:gd name="connsiteX2816" fmla="*/ 3305434 w 7229348"/>
                <a:gd name="connsiteY2816" fmla="*/ 2187385 h 4970575"/>
                <a:gd name="connsiteX2817" fmla="*/ 3295038 w 7229348"/>
                <a:gd name="connsiteY2817" fmla="*/ 2194865 h 4970575"/>
                <a:gd name="connsiteX2818" fmla="*/ 3120845 w 7229348"/>
                <a:gd name="connsiteY2818" fmla="*/ 2226306 h 4970575"/>
                <a:gd name="connsiteX2819" fmla="*/ 3117549 w 7229348"/>
                <a:gd name="connsiteY2819" fmla="*/ 2226306 h 4970575"/>
                <a:gd name="connsiteX2820" fmla="*/ 3086109 w 7229348"/>
                <a:gd name="connsiteY2820" fmla="*/ 2282595 h 4970575"/>
                <a:gd name="connsiteX2821" fmla="*/ 3115014 w 7229348"/>
                <a:gd name="connsiteY2821" fmla="*/ 2332419 h 4970575"/>
                <a:gd name="connsiteX2822" fmla="*/ 3076346 w 7229348"/>
                <a:gd name="connsiteY2822" fmla="*/ 2318980 h 4970575"/>
                <a:gd name="connsiteX2823" fmla="*/ 3075333 w 7229348"/>
                <a:gd name="connsiteY2823" fmla="*/ 2290075 h 4970575"/>
                <a:gd name="connsiteX2824" fmla="*/ 3065064 w 7229348"/>
                <a:gd name="connsiteY2824" fmla="*/ 2250266 h 4970575"/>
                <a:gd name="connsiteX2825" fmla="*/ 3054160 w 7229348"/>
                <a:gd name="connsiteY2825" fmla="*/ 2223897 h 4970575"/>
                <a:gd name="connsiteX2826" fmla="*/ 3064810 w 7229348"/>
                <a:gd name="connsiteY2826" fmla="*/ 2250266 h 4970575"/>
                <a:gd name="connsiteX2827" fmla="*/ 3074952 w 7229348"/>
                <a:gd name="connsiteY2827" fmla="*/ 2289948 h 4970575"/>
                <a:gd name="connsiteX2828" fmla="*/ 3076093 w 7229348"/>
                <a:gd name="connsiteY2828" fmla="*/ 2318853 h 4970575"/>
                <a:gd name="connsiteX2829" fmla="*/ 3080403 w 7229348"/>
                <a:gd name="connsiteY2829" fmla="*/ 2339898 h 4970575"/>
                <a:gd name="connsiteX2830" fmla="*/ 3067726 w 7229348"/>
                <a:gd name="connsiteY2830" fmla="*/ 2347252 h 4970575"/>
                <a:gd name="connsiteX2831" fmla="*/ 3064683 w 7229348"/>
                <a:gd name="connsiteY2831" fmla="*/ 2345350 h 4970575"/>
                <a:gd name="connsiteX2832" fmla="*/ 3049850 w 7229348"/>
                <a:gd name="connsiteY2832" fmla="*/ 2341420 h 4970575"/>
                <a:gd name="connsiteX2833" fmla="*/ 3035017 w 7229348"/>
                <a:gd name="connsiteY2833" fmla="*/ 2333813 h 4970575"/>
                <a:gd name="connsiteX2834" fmla="*/ 2963515 w 7229348"/>
                <a:gd name="connsiteY2834" fmla="*/ 2313402 h 4970575"/>
                <a:gd name="connsiteX2835" fmla="*/ 2961993 w 7229348"/>
                <a:gd name="connsiteY2835" fmla="*/ 2389469 h 4970575"/>
                <a:gd name="connsiteX2836" fmla="*/ 2985193 w 7229348"/>
                <a:gd name="connsiteY2836" fmla="*/ 2416599 h 4970575"/>
                <a:gd name="connsiteX2837" fmla="*/ 3012451 w 7229348"/>
                <a:gd name="connsiteY2837" fmla="*/ 2437898 h 4970575"/>
                <a:gd name="connsiteX2838" fmla="*/ 2937651 w 7229348"/>
                <a:gd name="connsiteY2838" fmla="*/ 2333179 h 4970575"/>
                <a:gd name="connsiteX2839" fmla="*/ 2930806 w 7229348"/>
                <a:gd name="connsiteY2839" fmla="*/ 2347885 h 4970575"/>
                <a:gd name="connsiteX2840" fmla="*/ 2926749 w 7229348"/>
                <a:gd name="connsiteY2840" fmla="*/ 2357394 h 4970575"/>
                <a:gd name="connsiteX2841" fmla="*/ 2926749 w 7229348"/>
                <a:gd name="connsiteY2841" fmla="*/ 2336222 h 4970575"/>
                <a:gd name="connsiteX2842" fmla="*/ 2958697 w 7229348"/>
                <a:gd name="connsiteY2842" fmla="*/ 2281200 h 4970575"/>
                <a:gd name="connsiteX2843" fmla="*/ 2958697 w 7229348"/>
                <a:gd name="connsiteY2843" fmla="*/ 2281961 h 4970575"/>
                <a:gd name="connsiteX2844" fmla="*/ 2962881 w 7229348"/>
                <a:gd name="connsiteY2844" fmla="*/ 2280313 h 4970575"/>
                <a:gd name="connsiteX2845" fmla="*/ 2963768 w 7229348"/>
                <a:gd name="connsiteY2845" fmla="*/ 2279426 h 4970575"/>
                <a:gd name="connsiteX2846" fmla="*/ 2962754 w 7229348"/>
                <a:gd name="connsiteY2846" fmla="*/ 2280693 h 4970575"/>
                <a:gd name="connsiteX2847" fmla="*/ 2984559 w 7229348"/>
                <a:gd name="connsiteY2847" fmla="*/ 2260535 h 4970575"/>
                <a:gd name="connsiteX2848" fmla="*/ 3015620 w 7229348"/>
                <a:gd name="connsiteY2848" fmla="*/ 2232264 h 4970575"/>
                <a:gd name="connsiteX2849" fmla="*/ 3051625 w 7229348"/>
                <a:gd name="connsiteY2849" fmla="*/ 2222629 h 4970575"/>
                <a:gd name="connsiteX2850" fmla="*/ 3051625 w 7229348"/>
                <a:gd name="connsiteY2850" fmla="*/ 2222629 h 4970575"/>
                <a:gd name="connsiteX2851" fmla="*/ 3015493 w 7229348"/>
                <a:gd name="connsiteY2851" fmla="*/ 2232137 h 4970575"/>
                <a:gd name="connsiteX2852" fmla="*/ 2984813 w 7229348"/>
                <a:gd name="connsiteY2852" fmla="*/ 2260535 h 4970575"/>
                <a:gd name="connsiteX2853" fmla="*/ 2964275 w 7229348"/>
                <a:gd name="connsiteY2853" fmla="*/ 2279426 h 4970575"/>
                <a:gd name="connsiteX2854" fmla="*/ 3023734 w 7229348"/>
                <a:gd name="connsiteY2854" fmla="*/ 2208683 h 4970575"/>
                <a:gd name="connsiteX2855" fmla="*/ 3189433 w 7229348"/>
                <a:gd name="connsiteY2855" fmla="*/ 2090907 h 4970575"/>
                <a:gd name="connsiteX2856" fmla="*/ 3283755 w 7229348"/>
                <a:gd name="connsiteY2856" fmla="*/ 2054268 h 4970575"/>
                <a:gd name="connsiteX2857" fmla="*/ 3221380 w 7229348"/>
                <a:gd name="connsiteY2857" fmla="*/ 2011797 h 4970575"/>
                <a:gd name="connsiteX2858" fmla="*/ 3006872 w 7229348"/>
                <a:gd name="connsiteY2858" fmla="*/ 1977314 h 4970575"/>
                <a:gd name="connsiteX2859" fmla="*/ 2915592 w 7229348"/>
                <a:gd name="connsiteY2859" fmla="*/ 2049577 h 4970575"/>
                <a:gd name="connsiteX2860" fmla="*/ 2869699 w 7229348"/>
                <a:gd name="connsiteY2860" fmla="*/ 2250266 h 4970575"/>
                <a:gd name="connsiteX2861" fmla="*/ 2580012 w 7229348"/>
                <a:gd name="connsiteY2861" fmla="*/ 2271438 h 4970575"/>
                <a:gd name="connsiteX2862" fmla="*/ 2559601 w 7229348"/>
                <a:gd name="connsiteY2862" fmla="*/ 2252549 h 4970575"/>
                <a:gd name="connsiteX2863" fmla="*/ 2527399 w 7229348"/>
                <a:gd name="connsiteY2863" fmla="*/ 2193977 h 4970575"/>
                <a:gd name="connsiteX2864" fmla="*/ 2421920 w 7229348"/>
                <a:gd name="connsiteY2864" fmla="*/ 2138956 h 4970575"/>
                <a:gd name="connsiteX2865" fmla="*/ 2382619 w 7229348"/>
                <a:gd name="connsiteY2865" fmla="*/ 2138956 h 4970575"/>
                <a:gd name="connsiteX2866" fmla="*/ 2382619 w 7229348"/>
                <a:gd name="connsiteY2866" fmla="*/ 2010656 h 4970575"/>
                <a:gd name="connsiteX2867" fmla="*/ 2604734 w 7229348"/>
                <a:gd name="connsiteY2867" fmla="*/ 2249506 h 4970575"/>
                <a:gd name="connsiteX2868" fmla="*/ 2893153 w 7229348"/>
                <a:gd name="connsiteY2868" fmla="*/ 1946127 h 4970575"/>
                <a:gd name="connsiteX2869" fmla="*/ 2907986 w 7229348"/>
                <a:gd name="connsiteY2869" fmla="*/ 1959692 h 4970575"/>
                <a:gd name="connsiteX2870" fmla="*/ 2962373 w 7229348"/>
                <a:gd name="connsiteY2870" fmla="*/ 1965143 h 4970575"/>
                <a:gd name="connsiteX2871" fmla="*/ 3038440 w 7229348"/>
                <a:gd name="connsiteY2871" fmla="*/ 1915447 h 4970575"/>
                <a:gd name="connsiteX2872" fmla="*/ 3082052 w 7229348"/>
                <a:gd name="connsiteY2872" fmla="*/ 1901121 h 4970575"/>
                <a:gd name="connsiteX2873" fmla="*/ 3245722 w 7229348"/>
                <a:gd name="connsiteY2873" fmla="*/ 1835450 h 4970575"/>
                <a:gd name="connsiteX2874" fmla="*/ 3315830 w 7229348"/>
                <a:gd name="connsiteY2874" fmla="*/ 1704615 h 4970575"/>
                <a:gd name="connsiteX2875" fmla="*/ 3318745 w 7229348"/>
                <a:gd name="connsiteY2875" fmla="*/ 1693966 h 4970575"/>
                <a:gd name="connsiteX2876" fmla="*/ 3305181 w 7229348"/>
                <a:gd name="connsiteY2876" fmla="*/ 1613588 h 4970575"/>
                <a:gd name="connsiteX2877" fmla="*/ 3296559 w 7229348"/>
                <a:gd name="connsiteY2877" fmla="*/ 1601925 h 4970575"/>
                <a:gd name="connsiteX2878" fmla="*/ 4848826 w 7229348"/>
                <a:gd name="connsiteY2878" fmla="*/ 1596347 h 4970575"/>
                <a:gd name="connsiteX2879" fmla="*/ 4875196 w 7229348"/>
                <a:gd name="connsiteY2879" fmla="*/ 1610419 h 4970575"/>
                <a:gd name="connsiteX2880" fmla="*/ 4834881 w 7229348"/>
                <a:gd name="connsiteY2880" fmla="*/ 1682302 h 4970575"/>
                <a:gd name="connsiteX2881" fmla="*/ 4809526 w 7229348"/>
                <a:gd name="connsiteY2881" fmla="*/ 1668737 h 4970575"/>
                <a:gd name="connsiteX2882" fmla="*/ 4850222 w 7229348"/>
                <a:gd name="connsiteY2882" fmla="*/ 1595713 h 4970575"/>
                <a:gd name="connsiteX2883" fmla="*/ 4850222 w 7229348"/>
                <a:gd name="connsiteY2883" fmla="*/ 1595713 h 4970575"/>
                <a:gd name="connsiteX2884" fmla="*/ 4809653 w 7229348"/>
                <a:gd name="connsiteY2884" fmla="*/ 1584430 h 4970575"/>
                <a:gd name="connsiteX2885" fmla="*/ 4796087 w 7229348"/>
                <a:gd name="connsiteY2885" fmla="*/ 1655172 h 4970575"/>
                <a:gd name="connsiteX2886" fmla="*/ 4773647 w 7229348"/>
                <a:gd name="connsiteY2886" fmla="*/ 1642494 h 4970575"/>
                <a:gd name="connsiteX2887" fmla="*/ 4809653 w 7229348"/>
                <a:gd name="connsiteY2887" fmla="*/ 1583796 h 4970575"/>
                <a:gd name="connsiteX2888" fmla="*/ 3990161 w 7229348"/>
                <a:gd name="connsiteY2888" fmla="*/ 1577710 h 4970575"/>
                <a:gd name="connsiteX2889" fmla="*/ 3987245 w 7229348"/>
                <a:gd name="connsiteY2889" fmla="*/ 1580627 h 4970575"/>
                <a:gd name="connsiteX2890" fmla="*/ 3977610 w 7229348"/>
                <a:gd name="connsiteY2890" fmla="*/ 1603827 h 4970575"/>
                <a:gd name="connsiteX2891" fmla="*/ 3990288 w 7229348"/>
                <a:gd name="connsiteY2891" fmla="*/ 1577710 h 4970575"/>
                <a:gd name="connsiteX2892" fmla="*/ 2473645 w 7229348"/>
                <a:gd name="connsiteY2892" fmla="*/ 1575429 h 4970575"/>
                <a:gd name="connsiteX2893" fmla="*/ 2517511 w 7229348"/>
                <a:gd name="connsiteY2893" fmla="*/ 1702206 h 4970575"/>
                <a:gd name="connsiteX2894" fmla="*/ 2519032 w 7229348"/>
                <a:gd name="connsiteY2894" fmla="*/ 1720589 h 4970575"/>
                <a:gd name="connsiteX2895" fmla="*/ 2560868 w 7229348"/>
                <a:gd name="connsiteY2895" fmla="*/ 2127165 h 4970575"/>
                <a:gd name="connsiteX2896" fmla="*/ 2566953 w 7229348"/>
                <a:gd name="connsiteY2896" fmla="*/ 2142125 h 4970575"/>
                <a:gd name="connsiteX2897" fmla="*/ 2372223 w 7229348"/>
                <a:gd name="connsiteY2897" fmla="*/ 1982512 h 4970575"/>
                <a:gd name="connsiteX2898" fmla="*/ 2413680 w 7229348"/>
                <a:gd name="connsiteY2898" fmla="*/ 1909615 h 4970575"/>
                <a:gd name="connsiteX2899" fmla="*/ 2417356 w 7229348"/>
                <a:gd name="connsiteY2899" fmla="*/ 1838873 h 4970575"/>
                <a:gd name="connsiteX2900" fmla="*/ 2362334 w 7229348"/>
                <a:gd name="connsiteY2900" fmla="*/ 1699417 h 4970575"/>
                <a:gd name="connsiteX2901" fmla="*/ 2373110 w 7229348"/>
                <a:gd name="connsiteY2901" fmla="*/ 1661384 h 4970575"/>
                <a:gd name="connsiteX2902" fmla="*/ 2473645 w 7229348"/>
                <a:gd name="connsiteY2902" fmla="*/ 1575935 h 4970575"/>
                <a:gd name="connsiteX2903" fmla="*/ 4015262 w 7229348"/>
                <a:gd name="connsiteY2903" fmla="*/ 1575429 h 4970575"/>
                <a:gd name="connsiteX2904" fmla="*/ 4015262 w 7229348"/>
                <a:gd name="connsiteY2904" fmla="*/ 1575429 h 4970575"/>
                <a:gd name="connsiteX2905" fmla="*/ 4014376 w 7229348"/>
                <a:gd name="connsiteY2905" fmla="*/ 1586712 h 4970575"/>
                <a:gd name="connsiteX2906" fmla="*/ 4015516 w 7229348"/>
                <a:gd name="connsiteY2906" fmla="*/ 1575429 h 4970575"/>
                <a:gd name="connsiteX2907" fmla="*/ 4143562 w 7229348"/>
                <a:gd name="connsiteY2907" fmla="*/ 1566554 h 4970575"/>
                <a:gd name="connsiteX2908" fmla="*/ 4114023 w 7229348"/>
                <a:gd name="connsiteY2908" fmla="*/ 1627788 h 4970575"/>
                <a:gd name="connsiteX2909" fmla="*/ 4093485 w 7229348"/>
                <a:gd name="connsiteY2909" fmla="*/ 1636155 h 4970575"/>
                <a:gd name="connsiteX2910" fmla="*/ 3964298 w 7229348"/>
                <a:gd name="connsiteY2910" fmla="*/ 1621702 h 4970575"/>
                <a:gd name="connsiteX2911" fmla="*/ 4093485 w 7229348"/>
                <a:gd name="connsiteY2911" fmla="*/ 1636536 h 4970575"/>
                <a:gd name="connsiteX2912" fmla="*/ 4093485 w 7229348"/>
                <a:gd name="connsiteY2912" fmla="*/ 1636536 h 4970575"/>
                <a:gd name="connsiteX2913" fmla="*/ 4113896 w 7229348"/>
                <a:gd name="connsiteY2913" fmla="*/ 1628295 h 4970575"/>
                <a:gd name="connsiteX2914" fmla="*/ 4143562 w 7229348"/>
                <a:gd name="connsiteY2914" fmla="*/ 1566554 h 4970575"/>
                <a:gd name="connsiteX2915" fmla="*/ 4008797 w 7229348"/>
                <a:gd name="connsiteY2915" fmla="*/ 1563004 h 4970575"/>
                <a:gd name="connsiteX2916" fmla="*/ 4001444 w 7229348"/>
                <a:gd name="connsiteY2916" fmla="*/ 1566554 h 4970575"/>
                <a:gd name="connsiteX2917" fmla="*/ 3995866 w 7229348"/>
                <a:gd name="connsiteY2917" fmla="*/ 1572386 h 4970575"/>
                <a:gd name="connsiteX2918" fmla="*/ 4008544 w 7229348"/>
                <a:gd name="connsiteY2918" fmla="*/ 1563004 h 4970575"/>
                <a:gd name="connsiteX2919" fmla="*/ 4034153 w 7229348"/>
                <a:gd name="connsiteY2919" fmla="*/ 1557553 h 4970575"/>
                <a:gd name="connsiteX2920" fmla="*/ 4018559 w 7229348"/>
                <a:gd name="connsiteY2920" fmla="*/ 1558821 h 4970575"/>
                <a:gd name="connsiteX2921" fmla="*/ 4016150 w 7229348"/>
                <a:gd name="connsiteY2921" fmla="*/ 1559835 h 4970575"/>
                <a:gd name="connsiteX2922" fmla="*/ 4034153 w 7229348"/>
                <a:gd name="connsiteY2922" fmla="*/ 1557553 h 4970575"/>
                <a:gd name="connsiteX2923" fmla="*/ 4255760 w 7229348"/>
                <a:gd name="connsiteY2923" fmla="*/ 1551594 h 4970575"/>
                <a:gd name="connsiteX2924" fmla="*/ 4213670 w 7229348"/>
                <a:gd name="connsiteY2924" fmla="*/ 1592670 h 4970575"/>
                <a:gd name="connsiteX2925" fmla="*/ 4221530 w 7229348"/>
                <a:gd name="connsiteY2925" fmla="*/ 1587979 h 4970575"/>
                <a:gd name="connsiteX2926" fmla="*/ 4257155 w 7229348"/>
                <a:gd name="connsiteY2926" fmla="*/ 1550707 h 4970575"/>
                <a:gd name="connsiteX2927" fmla="*/ 4265776 w 7229348"/>
                <a:gd name="connsiteY2927" fmla="*/ 1541325 h 4970575"/>
                <a:gd name="connsiteX2928" fmla="*/ 4265776 w 7229348"/>
                <a:gd name="connsiteY2928" fmla="*/ 1541325 h 4970575"/>
                <a:gd name="connsiteX2929" fmla="*/ 4162705 w 7229348"/>
                <a:gd name="connsiteY2929" fmla="*/ 1561610 h 4970575"/>
                <a:gd name="connsiteX2930" fmla="*/ 4265649 w 7229348"/>
                <a:gd name="connsiteY2930" fmla="*/ 1541452 h 4970575"/>
                <a:gd name="connsiteX2931" fmla="*/ 4265649 w 7229348"/>
                <a:gd name="connsiteY2931" fmla="*/ 1541452 h 4970575"/>
                <a:gd name="connsiteX2932" fmla="*/ 2502170 w 7229348"/>
                <a:gd name="connsiteY2932" fmla="*/ 1530169 h 4970575"/>
                <a:gd name="connsiteX2933" fmla="*/ 2587745 w 7229348"/>
                <a:gd name="connsiteY2933" fmla="*/ 1750762 h 4970575"/>
                <a:gd name="connsiteX2934" fmla="*/ 2502170 w 7229348"/>
                <a:gd name="connsiteY2934" fmla="*/ 1530169 h 4970575"/>
                <a:gd name="connsiteX2935" fmla="*/ 4343744 w 7229348"/>
                <a:gd name="connsiteY2935" fmla="*/ 1526366 h 4970575"/>
                <a:gd name="connsiteX2936" fmla="*/ 4502090 w 7229348"/>
                <a:gd name="connsiteY2936" fmla="*/ 1559328 h 4970575"/>
                <a:gd name="connsiteX2937" fmla="*/ 4520979 w 7229348"/>
                <a:gd name="connsiteY2937" fmla="*/ 1597995 h 4970575"/>
                <a:gd name="connsiteX2938" fmla="*/ 4511598 w 7229348"/>
                <a:gd name="connsiteY2938" fmla="*/ 1656693 h 4970575"/>
                <a:gd name="connsiteX2939" fmla="*/ 4359465 w 7229348"/>
                <a:gd name="connsiteY2939" fmla="*/ 1603319 h 4970575"/>
                <a:gd name="connsiteX2940" fmla="*/ 4314965 w 7229348"/>
                <a:gd name="connsiteY2940" fmla="*/ 1556919 h 4970575"/>
                <a:gd name="connsiteX2941" fmla="*/ 4343744 w 7229348"/>
                <a:gd name="connsiteY2941" fmla="*/ 1526366 h 4970575"/>
                <a:gd name="connsiteX2942" fmla="*/ 3820025 w 7229348"/>
                <a:gd name="connsiteY2942" fmla="*/ 1526366 h 4970575"/>
                <a:gd name="connsiteX2943" fmla="*/ 3820025 w 7229348"/>
                <a:gd name="connsiteY2943" fmla="*/ 1526366 h 4970575"/>
                <a:gd name="connsiteX2944" fmla="*/ 3839676 w 7229348"/>
                <a:gd name="connsiteY2944" fmla="*/ 1560342 h 4970575"/>
                <a:gd name="connsiteX2945" fmla="*/ 3836760 w 7229348"/>
                <a:gd name="connsiteY2945" fmla="*/ 1565160 h 4970575"/>
                <a:gd name="connsiteX2946" fmla="*/ 3795303 w 7229348"/>
                <a:gd name="connsiteY2946" fmla="*/ 1543607 h 4970575"/>
                <a:gd name="connsiteX2947" fmla="*/ 3820659 w 7229348"/>
                <a:gd name="connsiteY2947" fmla="*/ 1525985 h 4970575"/>
                <a:gd name="connsiteX2948" fmla="*/ 3229748 w 7229348"/>
                <a:gd name="connsiteY2948" fmla="*/ 1515209 h 4970575"/>
                <a:gd name="connsiteX2949" fmla="*/ 3192728 w 7229348"/>
                <a:gd name="connsiteY2949" fmla="*/ 1585317 h 4970575"/>
                <a:gd name="connsiteX2950" fmla="*/ 3229748 w 7229348"/>
                <a:gd name="connsiteY2950" fmla="*/ 1515209 h 4970575"/>
                <a:gd name="connsiteX2951" fmla="*/ 4804328 w 7229348"/>
                <a:gd name="connsiteY2951" fmla="*/ 1510899 h 4970575"/>
                <a:gd name="connsiteX2952" fmla="*/ 4758688 w 7229348"/>
                <a:gd name="connsiteY2952" fmla="*/ 1635268 h 4970575"/>
                <a:gd name="connsiteX2953" fmla="*/ 4728514 w 7229348"/>
                <a:gd name="connsiteY2953" fmla="*/ 1645790 h 4970575"/>
                <a:gd name="connsiteX2954" fmla="*/ 2664699 w 7229348"/>
                <a:gd name="connsiteY2954" fmla="*/ 1507856 h 4970575"/>
                <a:gd name="connsiteX2955" fmla="*/ 3170035 w 7229348"/>
                <a:gd name="connsiteY2955" fmla="*/ 1526366 h 4970575"/>
                <a:gd name="connsiteX2956" fmla="*/ 3172317 w 7229348"/>
                <a:gd name="connsiteY2956" fmla="*/ 1532705 h 4970575"/>
                <a:gd name="connsiteX2957" fmla="*/ 3101576 w 7229348"/>
                <a:gd name="connsiteY2957" fmla="*/ 1603446 h 4970575"/>
                <a:gd name="connsiteX2958" fmla="*/ 2725933 w 7229348"/>
                <a:gd name="connsiteY2958" fmla="*/ 1622083 h 4970575"/>
                <a:gd name="connsiteX2959" fmla="*/ 2686885 w 7229348"/>
                <a:gd name="connsiteY2959" fmla="*/ 1593304 h 4970575"/>
                <a:gd name="connsiteX2960" fmla="*/ 2664699 w 7229348"/>
                <a:gd name="connsiteY2960" fmla="*/ 1507856 h 4970575"/>
                <a:gd name="connsiteX2961" fmla="*/ 3840309 w 7229348"/>
                <a:gd name="connsiteY2961" fmla="*/ 1506715 h 4970575"/>
                <a:gd name="connsiteX2962" fmla="*/ 3842845 w 7229348"/>
                <a:gd name="connsiteY2962" fmla="*/ 1511406 h 4970575"/>
                <a:gd name="connsiteX2963" fmla="*/ 3872131 w 7229348"/>
                <a:gd name="connsiteY2963" fmla="*/ 1566427 h 4970575"/>
                <a:gd name="connsiteX2964" fmla="*/ 3873779 w 7229348"/>
                <a:gd name="connsiteY2964" fmla="*/ 1569343 h 4970575"/>
                <a:gd name="connsiteX2965" fmla="*/ 3873779 w 7229348"/>
                <a:gd name="connsiteY2965" fmla="*/ 1570358 h 4970575"/>
                <a:gd name="connsiteX2966" fmla="*/ 3873779 w 7229348"/>
                <a:gd name="connsiteY2966" fmla="*/ 1570358 h 4970575"/>
                <a:gd name="connsiteX2967" fmla="*/ 3882020 w 7229348"/>
                <a:gd name="connsiteY2967" fmla="*/ 1581514 h 4970575"/>
                <a:gd name="connsiteX2968" fmla="*/ 3887724 w 7229348"/>
                <a:gd name="connsiteY2968" fmla="*/ 1589247 h 4970575"/>
                <a:gd name="connsiteX2969" fmla="*/ 3887724 w 7229348"/>
                <a:gd name="connsiteY2969" fmla="*/ 1589247 h 4970575"/>
                <a:gd name="connsiteX2970" fmla="*/ 3887724 w 7229348"/>
                <a:gd name="connsiteY2970" fmla="*/ 1590135 h 4970575"/>
                <a:gd name="connsiteX2971" fmla="*/ 3891654 w 7229348"/>
                <a:gd name="connsiteY2971" fmla="*/ 1592163 h 4970575"/>
                <a:gd name="connsiteX2972" fmla="*/ 3906741 w 7229348"/>
                <a:gd name="connsiteY2972" fmla="*/ 1602052 h 4970575"/>
                <a:gd name="connsiteX2973" fmla="*/ 3911685 w 7229348"/>
                <a:gd name="connsiteY2973" fmla="*/ 1603066 h 4970575"/>
                <a:gd name="connsiteX2974" fmla="*/ 3917137 w 7229348"/>
                <a:gd name="connsiteY2974" fmla="*/ 1605982 h 4970575"/>
                <a:gd name="connsiteX2975" fmla="*/ 3949845 w 7229348"/>
                <a:gd name="connsiteY2975" fmla="*/ 1611053 h 4970575"/>
                <a:gd name="connsiteX2976" fmla="*/ 3911812 w 7229348"/>
                <a:gd name="connsiteY2976" fmla="*/ 1603066 h 4970575"/>
                <a:gd name="connsiteX2977" fmla="*/ 3891781 w 7229348"/>
                <a:gd name="connsiteY2977" fmla="*/ 1592163 h 4970575"/>
                <a:gd name="connsiteX2978" fmla="*/ 3887217 w 7229348"/>
                <a:gd name="connsiteY2978" fmla="*/ 1589247 h 4970575"/>
                <a:gd name="connsiteX2979" fmla="*/ 3881385 w 7229348"/>
                <a:gd name="connsiteY2979" fmla="*/ 1581514 h 4970575"/>
                <a:gd name="connsiteX2980" fmla="*/ 3873145 w 7229348"/>
                <a:gd name="connsiteY2980" fmla="*/ 1570231 h 4970575"/>
                <a:gd name="connsiteX2981" fmla="*/ 3873145 w 7229348"/>
                <a:gd name="connsiteY2981" fmla="*/ 1569216 h 4970575"/>
                <a:gd name="connsiteX2982" fmla="*/ 3871751 w 7229348"/>
                <a:gd name="connsiteY2982" fmla="*/ 1566301 h 4970575"/>
                <a:gd name="connsiteX2983" fmla="*/ 3842338 w 7229348"/>
                <a:gd name="connsiteY2983" fmla="*/ 1511279 h 4970575"/>
                <a:gd name="connsiteX2984" fmla="*/ 3839676 w 7229348"/>
                <a:gd name="connsiteY2984" fmla="*/ 1506588 h 4970575"/>
                <a:gd name="connsiteX2985" fmla="*/ 4141153 w 7229348"/>
                <a:gd name="connsiteY2985" fmla="*/ 1499869 h 4970575"/>
                <a:gd name="connsiteX2986" fmla="*/ 4132406 w 7229348"/>
                <a:gd name="connsiteY2986" fmla="*/ 1530422 h 4970575"/>
                <a:gd name="connsiteX2987" fmla="*/ 4132406 w 7229348"/>
                <a:gd name="connsiteY2987" fmla="*/ 1530422 h 4970575"/>
                <a:gd name="connsiteX2988" fmla="*/ 4141153 w 7229348"/>
                <a:gd name="connsiteY2988" fmla="*/ 1499742 h 4970575"/>
                <a:gd name="connsiteX2989" fmla="*/ 2641372 w 7229348"/>
                <a:gd name="connsiteY2989" fmla="*/ 1499869 h 4970575"/>
                <a:gd name="connsiteX2990" fmla="*/ 2671672 w 7229348"/>
                <a:gd name="connsiteY2990" fmla="*/ 1617645 h 4970575"/>
                <a:gd name="connsiteX2991" fmla="*/ 2662924 w 7229348"/>
                <a:gd name="connsiteY2991" fmla="*/ 1619801 h 4970575"/>
                <a:gd name="connsiteX2992" fmla="*/ 2633259 w 7229348"/>
                <a:gd name="connsiteY2992" fmla="*/ 1502024 h 4970575"/>
                <a:gd name="connsiteX2993" fmla="*/ 3803924 w 7229348"/>
                <a:gd name="connsiteY2993" fmla="*/ 1495052 h 4970575"/>
                <a:gd name="connsiteX2994" fmla="*/ 3789091 w 7229348"/>
                <a:gd name="connsiteY2994" fmla="*/ 1528140 h 4970575"/>
                <a:gd name="connsiteX2995" fmla="*/ 3768300 w 7229348"/>
                <a:gd name="connsiteY2995" fmla="*/ 1532324 h 4970575"/>
                <a:gd name="connsiteX2996" fmla="*/ 3766145 w 7229348"/>
                <a:gd name="connsiteY2996" fmla="*/ 1523577 h 4970575"/>
                <a:gd name="connsiteX2997" fmla="*/ 3804178 w 7229348"/>
                <a:gd name="connsiteY2997" fmla="*/ 1495052 h 4970575"/>
                <a:gd name="connsiteX2998" fmla="*/ 2592690 w 7229348"/>
                <a:gd name="connsiteY2998" fmla="*/ 1487952 h 4970575"/>
                <a:gd name="connsiteX2999" fmla="*/ 2617031 w 7229348"/>
                <a:gd name="connsiteY2999" fmla="*/ 1521041 h 4970575"/>
                <a:gd name="connsiteX3000" fmla="*/ 2627554 w 7229348"/>
                <a:gd name="connsiteY3000" fmla="*/ 1569090 h 4970575"/>
                <a:gd name="connsiteX3001" fmla="*/ 2622990 w 7229348"/>
                <a:gd name="connsiteY3001" fmla="*/ 1570991 h 4970575"/>
                <a:gd name="connsiteX3002" fmla="*/ 2592690 w 7229348"/>
                <a:gd name="connsiteY3002" fmla="*/ 1487952 h 4970575"/>
                <a:gd name="connsiteX3003" fmla="*/ 4654477 w 7229348"/>
                <a:gd name="connsiteY3003" fmla="*/ 1482627 h 4970575"/>
                <a:gd name="connsiteX3004" fmla="*/ 4628360 w 7229348"/>
                <a:gd name="connsiteY3004" fmla="*/ 1545382 h 4970575"/>
                <a:gd name="connsiteX3005" fmla="*/ 4622022 w 7229348"/>
                <a:gd name="connsiteY3005" fmla="*/ 1599897 h 4970575"/>
                <a:gd name="connsiteX3006" fmla="*/ 4631783 w 7229348"/>
                <a:gd name="connsiteY3006" fmla="*/ 1697389 h 4970575"/>
                <a:gd name="connsiteX3007" fmla="*/ 4661322 w 7229348"/>
                <a:gd name="connsiteY3007" fmla="*/ 1629689 h 4970575"/>
                <a:gd name="connsiteX3008" fmla="*/ 4710385 w 7229348"/>
                <a:gd name="connsiteY3008" fmla="*/ 1655045 h 4970575"/>
                <a:gd name="connsiteX3009" fmla="*/ 4708230 w 7229348"/>
                <a:gd name="connsiteY3009" fmla="*/ 1662525 h 4970575"/>
                <a:gd name="connsiteX3010" fmla="*/ 4579298 w 7229348"/>
                <a:gd name="connsiteY3010" fmla="*/ 1694346 h 4970575"/>
                <a:gd name="connsiteX3011" fmla="*/ 4524909 w 7229348"/>
                <a:gd name="connsiteY3011" fmla="*/ 1669878 h 4970575"/>
                <a:gd name="connsiteX3012" fmla="*/ 4550265 w 7229348"/>
                <a:gd name="connsiteY3012" fmla="*/ 1558187 h 4970575"/>
                <a:gd name="connsiteX3013" fmla="*/ 4565605 w 7229348"/>
                <a:gd name="connsiteY3013" fmla="*/ 1530549 h 4970575"/>
                <a:gd name="connsiteX3014" fmla="*/ 4654350 w 7229348"/>
                <a:gd name="connsiteY3014" fmla="*/ 1483007 h 4970575"/>
                <a:gd name="connsiteX3015" fmla="*/ 2477702 w 7229348"/>
                <a:gd name="connsiteY3015" fmla="*/ 1474513 h 4970575"/>
                <a:gd name="connsiteX3016" fmla="*/ 2477068 w 7229348"/>
                <a:gd name="connsiteY3016" fmla="*/ 1530549 h 4970575"/>
                <a:gd name="connsiteX3017" fmla="*/ 2463376 w 7229348"/>
                <a:gd name="connsiteY3017" fmla="*/ 1557806 h 4970575"/>
                <a:gd name="connsiteX3018" fmla="*/ 2354474 w 7229348"/>
                <a:gd name="connsiteY3018" fmla="*/ 1649086 h 4970575"/>
                <a:gd name="connsiteX3019" fmla="*/ 2340909 w 7229348"/>
                <a:gd name="connsiteY3019" fmla="*/ 1698276 h 4970575"/>
                <a:gd name="connsiteX3020" fmla="*/ 2395423 w 7229348"/>
                <a:gd name="connsiteY3020" fmla="*/ 1841028 h 4970575"/>
                <a:gd name="connsiteX3021" fmla="*/ 2391620 w 7229348"/>
                <a:gd name="connsiteY3021" fmla="*/ 1905811 h 4970575"/>
                <a:gd name="connsiteX3022" fmla="*/ 2363221 w 7229348"/>
                <a:gd name="connsiteY3022" fmla="*/ 1953733 h 4970575"/>
                <a:gd name="connsiteX3023" fmla="*/ 2287155 w 7229348"/>
                <a:gd name="connsiteY3023" fmla="*/ 1870821 h 4970575"/>
                <a:gd name="connsiteX3024" fmla="*/ 2243924 w 7229348"/>
                <a:gd name="connsiteY3024" fmla="*/ 1841155 h 4970575"/>
                <a:gd name="connsiteX3025" fmla="*/ 2211342 w 7229348"/>
                <a:gd name="connsiteY3025" fmla="*/ 1795515 h 4970575"/>
                <a:gd name="connsiteX3026" fmla="*/ 2311370 w 7229348"/>
                <a:gd name="connsiteY3026" fmla="*/ 1556412 h 4970575"/>
                <a:gd name="connsiteX3027" fmla="*/ 2477321 w 7229348"/>
                <a:gd name="connsiteY3027" fmla="*/ 1474513 h 4970575"/>
                <a:gd name="connsiteX3028" fmla="*/ 4027687 w 7229348"/>
                <a:gd name="connsiteY3028" fmla="*/ 1470710 h 4970575"/>
                <a:gd name="connsiteX3029" fmla="*/ 4018052 w 7229348"/>
                <a:gd name="connsiteY3029" fmla="*/ 1507222 h 4970575"/>
                <a:gd name="connsiteX3030" fmla="*/ 4007656 w 7229348"/>
                <a:gd name="connsiteY3030" fmla="*/ 1546396 h 4970575"/>
                <a:gd name="connsiteX3031" fmla="*/ 4007656 w 7229348"/>
                <a:gd name="connsiteY3031" fmla="*/ 1546396 h 4970575"/>
                <a:gd name="connsiteX3032" fmla="*/ 4007656 w 7229348"/>
                <a:gd name="connsiteY3032" fmla="*/ 1546396 h 4970575"/>
                <a:gd name="connsiteX3033" fmla="*/ 4147112 w 7229348"/>
                <a:gd name="connsiteY3033" fmla="*/ 1556158 h 4970575"/>
                <a:gd name="connsiteX3034" fmla="*/ 4007656 w 7229348"/>
                <a:gd name="connsiteY3034" fmla="*/ 1546016 h 4970575"/>
                <a:gd name="connsiteX3035" fmla="*/ 4018052 w 7229348"/>
                <a:gd name="connsiteY3035" fmla="*/ 1506842 h 4970575"/>
                <a:gd name="connsiteX3036" fmla="*/ 4027560 w 7229348"/>
                <a:gd name="connsiteY3036" fmla="*/ 1470330 h 4970575"/>
                <a:gd name="connsiteX3037" fmla="*/ 4750321 w 7229348"/>
                <a:gd name="connsiteY3037" fmla="*/ 1462216 h 4970575"/>
                <a:gd name="connsiteX3038" fmla="*/ 4780113 w 7229348"/>
                <a:gd name="connsiteY3038" fmla="*/ 1508743 h 4970575"/>
                <a:gd name="connsiteX3039" fmla="*/ 4731938 w 7229348"/>
                <a:gd name="connsiteY3039" fmla="*/ 1607757 h 4970575"/>
                <a:gd name="connsiteX3040" fmla="*/ 4671338 w 7229348"/>
                <a:gd name="connsiteY3040" fmla="*/ 1614603 h 4970575"/>
                <a:gd name="connsiteX3041" fmla="*/ 4750321 w 7229348"/>
                <a:gd name="connsiteY3041" fmla="*/ 1462470 h 4970575"/>
                <a:gd name="connsiteX3042" fmla="*/ 3890006 w 7229348"/>
                <a:gd name="connsiteY3042" fmla="*/ 1459047 h 4970575"/>
                <a:gd name="connsiteX3043" fmla="*/ 3905727 w 7229348"/>
                <a:gd name="connsiteY3043" fmla="*/ 1489473 h 4970575"/>
                <a:gd name="connsiteX3044" fmla="*/ 3905727 w 7229348"/>
                <a:gd name="connsiteY3044" fmla="*/ 1489473 h 4970575"/>
                <a:gd name="connsiteX3045" fmla="*/ 3905727 w 7229348"/>
                <a:gd name="connsiteY3045" fmla="*/ 1489473 h 4970575"/>
                <a:gd name="connsiteX3046" fmla="*/ 3906995 w 7229348"/>
                <a:gd name="connsiteY3046" fmla="*/ 1490487 h 4970575"/>
                <a:gd name="connsiteX3047" fmla="*/ 3921447 w 7229348"/>
                <a:gd name="connsiteY3047" fmla="*/ 1502024 h 4970575"/>
                <a:gd name="connsiteX3048" fmla="*/ 3924109 w 7229348"/>
                <a:gd name="connsiteY3048" fmla="*/ 1503165 h 4970575"/>
                <a:gd name="connsiteX3049" fmla="*/ 3924109 w 7229348"/>
                <a:gd name="connsiteY3049" fmla="*/ 1503165 h 4970575"/>
                <a:gd name="connsiteX3050" fmla="*/ 3925251 w 7229348"/>
                <a:gd name="connsiteY3050" fmla="*/ 1503165 h 4970575"/>
                <a:gd name="connsiteX3051" fmla="*/ 3926772 w 7229348"/>
                <a:gd name="connsiteY3051" fmla="*/ 1504306 h 4970575"/>
                <a:gd name="connsiteX3052" fmla="*/ 3931463 w 7229348"/>
                <a:gd name="connsiteY3052" fmla="*/ 1505827 h 4970575"/>
                <a:gd name="connsiteX3053" fmla="*/ 3933111 w 7229348"/>
                <a:gd name="connsiteY3053" fmla="*/ 1506461 h 4970575"/>
                <a:gd name="connsiteX3054" fmla="*/ 3935013 w 7229348"/>
                <a:gd name="connsiteY3054" fmla="*/ 1506461 h 4970575"/>
                <a:gd name="connsiteX3055" fmla="*/ 3940337 w 7229348"/>
                <a:gd name="connsiteY3055" fmla="*/ 1508616 h 4970575"/>
                <a:gd name="connsiteX3056" fmla="*/ 3945662 w 7229348"/>
                <a:gd name="connsiteY3056" fmla="*/ 1509758 h 4970575"/>
                <a:gd name="connsiteX3057" fmla="*/ 3946676 w 7229348"/>
                <a:gd name="connsiteY3057" fmla="*/ 1509758 h 4970575"/>
                <a:gd name="connsiteX3058" fmla="*/ 3948324 w 7229348"/>
                <a:gd name="connsiteY3058" fmla="*/ 1509758 h 4970575"/>
                <a:gd name="connsiteX3059" fmla="*/ 3954282 w 7229348"/>
                <a:gd name="connsiteY3059" fmla="*/ 1511532 h 4970575"/>
                <a:gd name="connsiteX3060" fmla="*/ 3984456 w 7229348"/>
                <a:gd name="connsiteY3060" fmla="*/ 1517238 h 4970575"/>
                <a:gd name="connsiteX3061" fmla="*/ 3948324 w 7229348"/>
                <a:gd name="connsiteY3061" fmla="*/ 1509758 h 4970575"/>
                <a:gd name="connsiteX3062" fmla="*/ 3947183 w 7229348"/>
                <a:gd name="connsiteY3062" fmla="*/ 1509758 h 4970575"/>
                <a:gd name="connsiteX3063" fmla="*/ 3945662 w 7229348"/>
                <a:gd name="connsiteY3063" fmla="*/ 1509758 h 4970575"/>
                <a:gd name="connsiteX3064" fmla="*/ 3935013 w 7229348"/>
                <a:gd name="connsiteY3064" fmla="*/ 1506461 h 4970575"/>
                <a:gd name="connsiteX3065" fmla="*/ 3933491 w 7229348"/>
                <a:gd name="connsiteY3065" fmla="*/ 1506461 h 4970575"/>
                <a:gd name="connsiteX3066" fmla="*/ 3931463 w 7229348"/>
                <a:gd name="connsiteY3066" fmla="*/ 1505827 h 4970575"/>
                <a:gd name="connsiteX3067" fmla="*/ 3925251 w 7229348"/>
                <a:gd name="connsiteY3067" fmla="*/ 1503165 h 4970575"/>
                <a:gd name="connsiteX3068" fmla="*/ 3925251 w 7229348"/>
                <a:gd name="connsiteY3068" fmla="*/ 1503165 h 4970575"/>
                <a:gd name="connsiteX3069" fmla="*/ 3924109 w 7229348"/>
                <a:gd name="connsiteY3069" fmla="*/ 1503165 h 4970575"/>
                <a:gd name="connsiteX3070" fmla="*/ 3906995 w 7229348"/>
                <a:gd name="connsiteY3070" fmla="*/ 1490487 h 4970575"/>
                <a:gd name="connsiteX3071" fmla="*/ 3905727 w 7229348"/>
                <a:gd name="connsiteY3071" fmla="*/ 1489346 h 4970575"/>
                <a:gd name="connsiteX3072" fmla="*/ 3905727 w 7229348"/>
                <a:gd name="connsiteY3072" fmla="*/ 1489346 h 4970575"/>
                <a:gd name="connsiteX3073" fmla="*/ 3905727 w 7229348"/>
                <a:gd name="connsiteY3073" fmla="*/ 1489346 h 4970575"/>
                <a:gd name="connsiteX3074" fmla="*/ 3890006 w 7229348"/>
                <a:gd name="connsiteY3074" fmla="*/ 1459047 h 4970575"/>
                <a:gd name="connsiteX3075" fmla="*/ 2516242 w 7229348"/>
                <a:gd name="connsiteY3075" fmla="*/ 1441424 h 4970575"/>
                <a:gd name="connsiteX3076" fmla="*/ 2516242 w 7229348"/>
                <a:gd name="connsiteY3076" fmla="*/ 1442438 h 4970575"/>
                <a:gd name="connsiteX3077" fmla="*/ 2527145 w 7229348"/>
                <a:gd name="connsiteY3077" fmla="*/ 1463864 h 4970575"/>
                <a:gd name="connsiteX3078" fmla="*/ 2549331 w 7229348"/>
                <a:gd name="connsiteY3078" fmla="*/ 1575809 h 4970575"/>
                <a:gd name="connsiteX3079" fmla="*/ 2615510 w 7229348"/>
                <a:gd name="connsiteY3079" fmla="*/ 1722491 h 4970575"/>
                <a:gd name="connsiteX3080" fmla="*/ 2615510 w 7229348"/>
                <a:gd name="connsiteY3080" fmla="*/ 1637550 h 4970575"/>
                <a:gd name="connsiteX3081" fmla="*/ 2607649 w 7229348"/>
                <a:gd name="connsiteY3081" fmla="*/ 1617645 h 4970575"/>
                <a:gd name="connsiteX3082" fmla="*/ 2544260 w 7229348"/>
                <a:gd name="connsiteY3082" fmla="*/ 1470330 h 4970575"/>
                <a:gd name="connsiteX3083" fmla="*/ 2555544 w 7229348"/>
                <a:gd name="connsiteY3083" fmla="*/ 1464498 h 4970575"/>
                <a:gd name="connsiteX3084" fmla="*/ 2571264 w 7229348"/>
                <a:gd name="connsiteY3084" fmla="*/ 1489854 h 4970575"/>
                <a:gd name="connsiteX3085" fmla="*/ 2615763 w 7229348"/>
                <a:gd name="connsiteY3085" fmla="*/ 1601038 h 4970575"/>
                <a:gd name="connsiteX3086" fmla="*/ 2679152 w 7229348"/>
                <a:gd name="connsiteY3086" fmla="*/ 1641860 h 4970575"/>
                <a:gd name="connsiteX3087" fmla="*/ 3005351 w 7229348"/>
                <a:gd name="connsiteY3087" fmla="*/ 1633112 h 4970575"/>
                <a:gd name="connsiteX3088" fmla="*/ 3168641 w 7229348"/>
                <a:gd name="connsiteY3088" fmla="*/ 1613969 h 4970575"/>
                <a:gd name="connsiteX3089" fmla="*/ 3315196 w 7229348"/>
                <a:gd name="connsiteY3089" fmla="*/ 1542847 h 4970575"/>
                <a:gd name="connsiteX3090" fmla="*/ 3264485 w 7229348"/>
                <a:gd name="connsiteY3090" fmla="*/ 1497333 h 4970575"/>
                <a:gd name="connsiteX3091" fmla="*/ 3286164 w 7229348"/>
                <a:gd name="connsiteY3091" fmla="*/ 1497333 h 4970575"/>
                <a:gd name="connsiteX3092" fmla="*/ 3295292 w 7229348"/>
                <a:gd name="connsiteY3092" fmla="*/ 1503292 h 4970575"/>
                <a:gd name="connsiteX3093" fmla="*/ 3294404 w 7229348"/>
                <a:gd name="connsiteY3093" fmla="*/ 1578218 h 4970575"/>
                <a:gd name="connsiteX3094" fmla="*/ 3259794 w 7229348"/>
                <a:gd name="connsiteY3094" fmla="*/ 1599009 h 4970575"/>
                <a:gd name="connsiteX3095" fmla="*/ 3281600 w 7229348"/>
                <a:gd name="connsiteY3095" fmla="*/ 1619420 h 4970575"/>
                <a:gd name="connsiteX3096" fmla="*/ 3295165 w 7229348"/>
                <a:gd name="connsiteY3096" fmla="*/ 1691684 h 4970575"/>
                <a:gd name="connsiteX3097" fmla="*/ 3291108 w 7229348"/>
                <a:gd name="connsiteY3097" fmla="*/ 1701826 h 4970575"/>
                <a:gd name="connsiteX3098" fmla="*/ 3199194 w 7229348"/>
                <a:gd name="connsiteY3098" fmla="*/ 1837098 h 4970575"/>
                <a:gd name="connsiteX3099" fmla="*/ 3028679 w 7229348"/>
                <a:gd name="connsiteY3099" fmla="*/ 1885147 h 4970575"/>
                <a:gd name="connsiteX3100" fmla="*/ 2717692 w 7229348"/>
                <a:gd name="connsiteY3100" fmla="*/ 1837858 h 4970575"/>
                <a:gd name="connsiteX3101" fmla="*/ 2608029 w 7229348"/>
                <a:gd name="connsiteY3101" fmla="*/ 1742648 h 4970575"/>
                <a:gd name="connsiteX3102" fmla="*/ 2516623 w 7229348"/>
                <a:gd name="connsiteY3102" fmla="*/ 1441551 h 4970575"/>
                <a:gd name="connsiteX3103" fmla="*/ 3792261 w 7229348"/>
                <a:gd name="connsiteY3103" fmla="*/ 1441424 h 4970575"/>
                <a:gd name="connsiteX3104" fmla="*/ 3792261 w 7229348"/>
                <a:gd name="connsiteY3104" fmla="*/ 1441424 h 4970575"/>
                <a:gd name="connsiteX3105" fmla="*/ 3779583 w 7229348"/>
                <a:gd name="connsiteY3105" fmla="*/ 1493276 h 4970575"/>
                <a:gd name="connsiteX3106" fmla="*/ 3736986 w 7229348"/>
                <a:gd name="connsiteY3106" fmla="*/ 1530169 h 4970575"/>
                <a:gd name="connsiteX3107" fmla="*/ 3783640 w 7229348"/>
                <a:gd name="connsiteY3107" fmla="*/ 1555524 h 4970575"/>
                <a:gd name="connsiteX3108" fmla="*/ 3950606 w 7229348"/>
                <a:gd name="connsiteY3108" fmla="*/ 1640339 h 4970575"/>
                <a:gd name="connsiteX3109" fmla="*/ 4066861 w 7229348"/>
                <a:gd name="connsiteY3109" fmla="*/ 1711461 h 4970575"/>
                <a:gd name="connsiteX3110" fmla="*/ 3940083 w 7229348"/>
                <a:gd name="connsiteY3110" fmla="*/ 1656947 h 4970575"/>
                <a:gd name="connsiteX3111" fmla="*/ 3935900 w 7229348"/>
                <a:gd name="connsiteY3111" fmla="*/ 1666202 h 4970575"/>
                <a:gd name="connsiteX3112" fmla="*/ 3954917 w 7229348"/>
                <a:gd name="connsiteY3112" fmla="*/ 1675330 h 4970575"/>
                <a:gd name="connsiteX3113" fmla="*/ 4080173 w 7229348"/>
                <a:gd name="connsiteY3113" fmla="*/ 1750128 h 4970575"/>
                <a:gd name="connsiteX3114" fmla="*/ 4179821 w 7229348"/>
                <a:gd name="connsiteY3114" fmla="*/ 1813517 h 4970575"/>
                <a:gd name="connsiteX3115" fmla="*/ 4215064 w 7229348"/>
                <a:gd name="connsiteY3115" fmla="*/ 1829745 h 4970575"/>
                <a:gd name="connsiteX3116" fmla="*/ 4256267 w 7229348"/>
                <a:gd name="connsiteY3116" fmla="*/ 1926983 h 4970575"/>
                <a:gd name="connsiteX3117" fmla="*/ 4148633 w 7229348"/>
                <a:gd name="connsiteY3117" fmla="*/ 2166086 h 4970575"/>
                <a:gd name="connsiteX3118" fmla="*/ 4100584 w 7229348"/>
                <a:gd name="connsiteY3118" fmla="*/ 2177369 h 4970575"/>
                <a:gd name="connsiteX3119" fmla="*/ 3921194 w 7229348"/>
                <a:gd name="connsiteY3119" fmla="*/ 2138575 h 4970575"/>
                <a:gd name="connsiteX3120" fmla="*/ 3811277 w 7229348"/>
                <a:gd name="connsiteY3120" fmla="*/ 2120193 h 4970575"/>
                <a:gd name="connsiteX3121" fmla="*/ 3682598 w 7229348"/>
                <a:gd name="connsiteY3121" fmla="*/ 2041210 h 4970575"/>
                <a:gd name="connsiteX3122" fmla="*/ 3672709 w 7229348"/>
                <a:gd name="connsiteY3122" fmla="*/ 2021813 h 4970575"/>
                <a:gd name="connsiteX3123" fmla="*/ 3661172 w 7229348"/>
                <a:gd name="connsiteY3123" fmla="*/ 2032209 h 4970575"/>
                <a:gd name="connsiteX3124" fmla="*/ 3737239 w 7229348"/>
                <a:gd name="connsiteY3124" fmla="*/ 2108276 h 4970575"/>
                <a:gd name="connsiteX3125" fmla="*/ 3696417 w 7229348"/>
                <a:gd name="connsiteY3125" fmla="*/ 2152648 h 4970575"/>
                <a:gd name="connsiteX3126" fmla="*/ 3637212 w 7229348"/>
                <a:gd name="connsiteY3126" fmla="*/ 1989485 h 4970575"/>
                <a:gd name="connsiteX3127" fmla="*/ 3569131 w 7229348"/>
                <a:gd name="connsiteY3127" fmla="*/ 1858523 h 4970575"/>
                <a:gd name="connsiteX3128" fmla="*/ 3564568 w 7229348"/>
                <a:gd name="connsiteY3128" fmla="*/ 1832407 h 4970575"/>
                <a:gd name="connsiteX3129" fmla="*/ 3661680 w 7229348"/>
                <a:gd name="connsiteY3129" fmla="*/ 1601798 h 4970575"/>
                <a:gd name="connsiteX3130" fmla="*/ 3719870 w 7229348"/>
                <a:gd name="connsiteY3130" fmla="*/ 1620561 h 4970575"/>
                <a:gd name="connsiteX3131" fmla="*/ 3905219 w 7229348"/>
                <a:gd name="connsiteY3131" fmla="*/ 1656059 h 4970575"/>
                <a:gd name="connsiteX3132" fmla="*/ 3922462 w 7229348"/>
                <a:gd name="connsiteY3132" fmla="*/ 1664300 h 4970575"/>
                <a:gd name="connsiteX3133" fmla="*/ 3931970 w 7229348"/>
                <a:gd name="connsiteY3133" fmla="*/ 1659736 h 4970575"/>
                <a:gd name="connsiteX3134" fmla="*/ 3916249 w 7229348"/>
                <a:gd name="connsiteY3134" fmla="*/ 1644015 h 4970575"/>
                <a:gd name="connsiteX3135" fmla="*/ 3719237 w 7229348"/>
                <a:gd name="connsiteY3135" fmla="*/ 1606235 h 4970575"/>
                <a:gd name="connsiteX3136" fmla="*/ 3684880 w 7229348"/>
                <a:gd name="connsiteY3136" fmla="*/ 1569090 h 4970575"/>
                <a:gd name="connsiteX3137" fmla="*/ 3792895 w 7229348"/>
                <a:gd name="connsiteY3137" fmla="*/ 1442312 h 4970575"/>
                <a:gd name="connsiteX3138" fmla="*/ 3845254 w 7229348"/>
                <a:gd name="connsiteY3138" fmla="*/ 1428747 h 4970575"/>
                <a:gd name="connsiteX3139" fmla="*/ 3837394 w 7229348"/>
                <a:gd name="connsiteY3139" fmla="*/ 1474894 h 4970575"/>
                <a:gd name="connsiteX3140" fmla="*/ 3845254 w 7229348"/>
                <a:gd name="connsiteY3140" fmla="*/ 1428874 h 4970575"/>
                <a:gd name="connsiteX3141" fmla="*/ 4225587 w 7229348"/>
                <a:gd name="connsiteY3141" fmla="*/ 1427479 h 4970575"/>
                <a:gd name="connsiteX3142" fmla="*/ 4225587 w 7229348"/>
                <a:gd name="connsiteY3142" fmla="*/ 1428366 h 4970575"/>
                <a:gd name="connsiteX3143" fmla="*/ 4220009 w 7229348"/>
                <a:gd name="connsiteY3143" fmla="*/ 1451186 h 4970575"/>
                <a:gd name="connsiteX3144" fmla="*/ 4220009 w 7229348"/>
                <a:gd name="connsiteY3144" fmla="*/ 1451186 h 4970575"/>
                <a:gd name="connsiteX3145" fmla="*/ 4254112 w 7229348"/>
                <a:gd name="connsiteY3145" fmla="*/ 1445354 h 4970575"/>
                <a:gd name="connsiteX3146" fmla="*/ 4254112 w 7229348"/>
                <a:gd name="connsiteY3146" fmla="*/ 1445354 h 4970575"/>
                <a:gd name="connsiteX3147" fmla="*/ 4220009 w 7229348"/>
                <a:gd name="connsiteY3147" fmla="*/ 1451313 h 4970575"/>
                <a:gd name="connsiteX3148" fmla="*/ 4226094 w 7229348"/>
                <a:gd name="connsiteY3148" fmla="*/ 1427606 h 4970575"/>
                <a:gd name="connsiteX3149" fmla="*/ 4694665 w 7229348"/>
                <a:gd name="connsiteY3149" fmla="*/ 1419872 h 4970575"/>
                <a:gd name="connsiteX3150" fmla="*/ 4710766 w 7229348"/>
                <a:gd name="connsiteY3150" fmla="*/ 1419872 h 4970575"/>
                <a:gd name="connsiteX3151" fmla="*/ 4732952 w 7229348"/>
                <a:gd name="connsiteY3151" fmla="*/ 1448397 h 4970575"/>
                <a:gd name="connsiteX3152" fmla="*/ 4680593 w 7229348"/>
                <a:gd name="connsiteY3152" fmla="*/ 1581894 h 4970575"/>
                <a:gd name="connsiteX3153" fmla="*/ 4626079 w 7229348"/>
                <a:gd name="connsiteY3153" fmla="*/ 1573147 h 4970575"/>
                <a:gd name="connsiteX3154" fmla="*/ 4657519 w 7229348"/>
                <a:gd name="connsiteY3154" fmla="*/ 1539677 h 4970575"/>
                <a:gd name="connsiteX3155" fmla="*/ 4675015 w 7229348"/>
                <a:gd name="connsiteY3155" fmla="*/ 1497333 h 4970575"/>
                <a:gd name="connsiteX3156" fmla="*/ 4686171 w 7229348"/>
                <a:gd name="connsiteY3156" fmla="*/ 1436607 h 4970575"/>
                <a:gd name="connsiteX3157" fmla="*/ 4694665 w 7229348"/>
                <a:gd name="connsiteY3157" fmla="*/ 1419872 h 4970575"/>
                <a:gd name="connsiteX3158" fmla="*/ 4152436 w 7229348"/>
                <a:gd name="connsiteY3158" fmla="*/ 1417337 h 4970575"/>
                <a:gd name="connsiteX3159" fmla="*/ 4153324 w 7229348"/>
                <a:gd name="connsiteY3159" fmla="*/ 1430014 h 4970575"/>
                <a:gd name="connsiteX3160" fmla="*/ 4148506 w 7229348"/>
                <a:gd name="connsiteY3160" fmla="*/ 1454482 h 4970575"/>
                <a:gd name="connsiteX3161" fmla="*/ 4153451 w 7229348"/>
                <a:gd name="connsiteY3161" fmla="*/ 1430902 h 4970575"/>
                <a:gd name="connsiteX3162" fmla="*/ 4153451 w 7229348"/>
                <a:gd name="connsiteY3162" fmla="*/ 1430268 h 4970575"/>
                <a:gd name="connsiteX3163" fmla="*/ 4152436 w 7229348"/>
                <a:gd name="connsiteY3163" fmla="*/ 1417590 h 4970575"/>
                <a:gd name="connsiteX3164" fmla="*/ 4181976 w 7229348"/>
                <a:gd name="connsiteY3164" fmla="*/ 1399714 h 4970575"/>
                <a:gd name="connsiteX3165" fmla="*/ 4181976 w 7229348"/>
                <a:gd name="connsiteY3165" fmla="*/ 1399714 h 4970575"/>
                <a:gd name="connsiteX3166" fmla="*/ 4181976 w 7229348"/>
                <a:gd name="connsiteY3166" fmla="*/ 1399714 h 4970575"/>
                <a:gd name="connsiteX3167" fmla="*/ 4181976 w 7229348"/>
                <a:gd name="connsiteY3167" fmla="*/ 1399714 h 4970575"/>
                <a:gd name="connsiteX3168" fmla="*/ 4179187 w 7229348"/>
                <a:gd name="connsiteY3168" fmla="*/ 1433691 h 4970575"/>
                <a:gd name="connsiteX3169" fmla="*/ 4176270 w 7229348"/>
                <a:gd name="connsiteY3169" fmla="*/ 1471724 h 4970575"/>
                <a:gd name="connsiteX3170" fmla="*/ 4181976 w 7229348"/>
                <a:gd name="connsiteY3170" fmla="*/ 1399714 h 4970575"/>
                <a:gd name="connsiteX3171" fmla="*/ 4292652 w 7229348"/>
                <a:gd name="connsiteY3171" fmla="*/ 1399714 h 4970575"/>
                <a:gd name="connsiteX3172" fmla="*/ 4292652 w 7229348"/>
                <a:gd name="connsiteY3172" fmla="*/ 1399081 h 4970575"/>
                <a:gd name="connsiteX3173" fmla="*/ 4014629 w 7229348"/>
                <a:gd name="connsiteY3173" fmla="*/ 1391094 h 4970575"/>
                <a:gd name="connsiteX3174" fmla="*/ 4014629 w 7229348"/>
                <a:gd name="connsiteY3174" fmla="*/ 1391094 h 4970575"/>
                <a:gd name="connsiteX3175" fmla="*/ 4012347 w 7229348"/>
                <a:gd name="connsiteY3175" fmla="*/ 1408082 h 4970575"/>
                <a:gd name="connsiteX3176" fmla="*/ 4011459 w 7229348"/>
                <a:gd name="connsiteY3176" fmla="*/ 1413787 h 4970575"/>
                <a:gd name="connsiteX3177" fmla="*/ 4007783 w 7229348"/>
                <a:gd name="connsiteY3177" fmla="*/ 1439142 h 4970575"/>
                <a:gd name="connsiteX3178" fmla="*/ 4012347 w 7229348"/>
                <a:gd name="connsiteY3178" fmla="*/ 1408336 h 4970575"/>
                <a:gd name="connsiteX3179" fmla="*/ 4634572 w 7229348"/>
                <a:gd name="connsiteY3179" fmla="*/ 1381078 h 4970575"/>
                <a:gd name="connsiteX3180" fmla="*/ 4658914 w 7229348"/>
                <a:gd name="connsiteY3180" fmla="*/ 1383614 h 4970575"/>
                <a:gd name="connsiteX3181" fmla="*/ 4673113 w 7229348"/>
                <a:gd name="connsiteY3181" fmla="*/ 1423802 h 4970575"/>
                <a:gd name="connsiteX3182" fmla="*/ 4630009 w 7229348"/>
                <a:gd name="connsiteY3182" fmla="*/ 1478190 h 4970575"/>
                <a:gd name="connsiteX3183" fmla="*/ 4582847 w 7229348"/>
                <a:gd name="connsiteY3183" fmla="*/ 1499742 h 4970575"/>
                <a:gd name="connsiteX3184" fmla="*/ 4575620 w 7229348"/>
                <a:gd name="connsiteY3184" fmla="*/ 1495558 h 4970575"/>
                <a:gd name="connsiteX3185" fmla="*/ 4616570 w 7229348"/>
                <a:gd name="connsiteY3185" fmla="*/ 1397559 h 4970575"/>
                <a:gd name="connsiteX3186" fmla="*/ 4634572 w 7229348"/>
                <a:gd name="connsiteY3186" fmla="*/ 1381078 h 4970575"/>
                <a:gd name="connsiteX3187" fmla="*/ 4451252 w 7229348"/>
                <a:gd name="connsiteY3187" fmla="*/ 1378923 h 4970575"/>
                <a:gd name="connsiteX3188" fmla="*/ 4508555 w 7229348"/>
                <a:gd name="connsiteY3188" fmla="*/ 1396925 h 4970575"/>
                <a:gd name="connsiteX3189" fmla="*/ 4544180 w 7229348"/>
                <a:gd name="connsiteY3189" fmla="*/ 1462343 h 4970575"/>
                <a:gd name="connsiteX3190" fmla="*/ 4526811 w 7229348"/>
                <a:gd name="connsiteY3190" fmla="*/ 1555524 h 4970575"/>
                <a:gd name="connsiteX3191" fmla="*/ 4327770 w 7229348"/>
                <a:gd name="connsiteY3191" fmla="*/ 1511913 h 4970575"/>
                <a:gd name="connsiteX3192" fmla="*/ 4383933 w 7229348"/>
                <a:gd name="connsiteY3192" fmla="*/ 1400602 h 4970575"/>
                <a:gd name="connsiteX3193" fmla="*/ 4391413 w 7229348"/>
                <a:gd name="connsiteY3193" fmla="*/ 1392742 h 4970575"/>
                <a:gd name="connsiteX3194" fmla="*/ 4449984 w 7229348"/>
                <a:gd name="connsiteY3194" fmla="*/ 1378669 h 4970575"/>
                <a:gd name="connsiteX3195" fmla="*/ 4044548 w 7229348"/>
                <a:gd name="connsiteY3195" fmla="*/ 1378923 h 4970575"/>
                <a:gd name="connsiteX3196" fmla="*/ 4033519 w 7229348"/>
                <a:gd name="connsiteY3196" fmla="*/ 1443706 h 4970575"/>
                <a:gd name="connsiteX3197" fmla="*/ 4048352 w 7229348"/>
                <a:gd name="connsiteY3197" fmla="*/ 1462850 h 4970575"/>
                <a:gd name="connsiteX3198" fmla="*/ 4048352 w 7229348"/>
                <a:gd name="connsiteY3198" fmla="*/ 1462850 h 4970575"/>
                <a:gd name="connsiteX3199" fmla="*/ 4033645 w 7229348"/>
                <a:gd name="connsiteY3199" fmla="*/ 1443833 h 4970575"/>
                <a:gd name="connsiteX3200" fmla="*/ 4044422 w 7229348"/>
                <a:gd name="connsiteY3200" fmla="*/ 1379050 h 4970575"/>
                <a:gd name="connsiteX3201" fmla="*/ 3265119 w 7229348"/>
                <a:gd name="connsiteY3201" fmla="*/ 1364217 h 4970575"/>
                <a:gd name="connsiteX3202" fmla="*/ 3265119 w 7229348"/>
                <a:gd name="connsiteY3202" fmla="*/ 1364217 h 4970575"/>
                <a:gd name="connsiteX3203" fmla="*/ 3301251 w 7229348"/>
                <a:gd name="connsiteY3203" fmla="*/ 1374613 h 4970575"/>
                <a:gd name="connsiteX3204" fmla="*/ 3313929 w 7229348"/>
                <a:gd name="connsiteY3204" fmla="*/ 1440157 h 4970575"/>
                <a:gd name="connsiteX3205" fmla="*/ 3252695 w 7229348"/>
                <a:gd name="connsiteY3205" fmla="*/ 1480979 h 4970575"/>
                <a:gd name="connsiteX3206" fmla="*/ 2918128 w 7229348"/>
                <a:gd name="connsiteY3206" fmla="*/ 1528648 h 4970575"/>
                <a:gd name="connsiteX3207" fmla="*/ 2651895 w 7229348"/>
                <a:gd name="connsiteY3207" fmla="*/ 1480852 h 4970575"/>
                <a:gd name="connsiteX3208" fmla="*/ 2633512 w 7229348"/>
                <a:gd name="connsiteY3208" fmla="*/ 1474640 h 4970575"/>
                <a:gd name="connsiteX3209" fmla="*/ 2827355 w 7229348"/>
                <a:gd name="connsiteY3209" fmla="*/ 1484909 h 4970575"/>
                <a:gd name="connsiteX3210" fmla="*/ 3226452 w 7229348"/>
                <a:gd name="connsiteY3210" fmla="*/ 1378036 h 4970575"/>
                <a:gd name="connsiteX3211" fmla="*/ 3264485 w 7229348"/>
                <a:gd name="connsiteY3211" fmla="*/ 1364344 h 4970575"/>
                <a:gd name="connsiteX3212" fmla="*/ 2519666 w 7229348"/>
                <a:gd name="connsiteY3212" fmla="*/ 1341523 h 4970575"/>
                <a:gd name="connsiteX3213" fmla="*/ 2522581 w 7229348"/>
                <a:gd name="connsiteY3213" fmla="*/ 1341523 h 4970575"/>
                <a:gd name="connsiteX3214" fmla="*/ 2561756 w 7229348"/>
                <a:gd name="connsiteY3214" fmla="*/ 1380571 h 4970575"/>
                <a:gd name="connsiteX3215" fmla="*/ 2523760 w 7229348"/>
                <a:gd name="connsiteY3215" fmla="*/ 1420886 h 4970575"/>
                <a:gd name="connsiteX3216" fmla="*/ 2523723 w 7229348"/>
                <a:gd name="connsiteY3216" fmla="*/ 1420886 h 4970575"/>
                <a:gd name="connsiteX3217" fmla="*/ 2520680 w 7229348"/>
                <a:gd name="connsiteY3217" fmla="*/ 1420886 h 4970575"/>
                <a:gd name="connsiteX3218" fmla="*/ 2480745 w 7229348"/>
                <a:gd name="connsiteY3218" fmla="*/ 1382232 h 4970575"/>
                <a:gd name="connsiteX3219" fmla="*/ 2480745 w 7229348"/>
                <a:gd name="connsiteY3219" fmla="*/ 1382219 h 4970575"/>
                <a:gd name="connsiteX3220" fmla="*/ 2480745 w 7229348"/>
                <a:gd name="connsiteY3220" fmla="*/ 1380825 h 4970575"/>
                <a:gd name="connsiteX3221" fmla="*/ 2480745 w 7229348"/>
                <a:gd name="connsiteY3221" fmla="*/ 1380825 h 4970575"/>
                <a:gd name="connsiteX3222" fmla="*/ 2518778 w 7229348"/>
                <a:gd name="connsiteY3222" fmla="*/ 1341650 h 4970575"/>
                <a:gd name="connsiteX3223" fmla="*/ 4564718 w 7229348"/>
                <a:gd name="connsiteY3223" fmla="*/ 1336072 h 4970575"/>
                <a:gd name="connsiteX3224" fmla="*/ 4562816 w 7229348"/>
                <a:gd name="connsiteY3224" fmla="*/ 1473626 h 4970575"/>
                <a:gd name="connsiteX3225" fmla="*/ 4564718 w 7229348"/>
                <a:gd name="connsiteY3225" fmla="*/ 1336072 h 4970575"/>
                <a:gd name="connsiteX3226" fmla="*/ 2565432 w 7229348"/>
                <a:gd name="connsiteY3226" fmla="*/ 1335185 h 4970575"/>
                <a:gd name="connsiteX3227" fmla="*/ 2646063 w 7229348"/>
                <a:gd name="connsiteY3227" fmla="*/ 1335185 h 4970575"/>
                <a:gd name="connsiteX3228" fmla="*/ 2576209 w 7229348"/>
                <a:gd name="connsiteY3228" fmla="*/ 1417337 h 4970575"/>
                <a:gd name="connsiteX3229" fmla="*/ 2582167 w 7229348"/>
                <a:gd name="connsiteY3229" fmla="*/ 1375119 h 4970575"/>
                <a:gd name="connsiteX3230" fmla="*/ 2565432 w 7229348"/>
                <a:gd name="connsiteY3230" fmla="*/ 1335185 h 4970575"/>
                <a:gd name="connsiteX3231" fmla="*/ 3806333 w 7229348"/>
                <a:gd name="connsiteY3231" fmla="*/ 1328212 h 4970575"/>
                <a:gd name="connsiteX3232" fmla="*/ 3806333 w 7229348"/>
                <a:gd name="connsiteY3232" fmla="*/ 1328212 h 4970575"/>
                <a:gd name="connsiteX3233" fmla="*/ 3810136 w 7229348"/>
                <a:gd name="connsiteY3233" fmla="*/ 1371824 h 4970575"/>
                <a:gd name="connsiteX3234" fmla="*/ 3817363 w 7229348"/>
                <a:gd name="connsiteY3234" fmla="*/ 1399461 h 4970575"/>
                <a:gd name="connsiteX3235" fmla="*/ 3817996 w 7229348"/>
                <a:gd name="connsiteY3235" fmla="*/ 1400095 h 4970575"/>
                <a:gd name="connsiteX3236" fmla="*/ 3817996 w 7229348"/>
                <a:gd name="connsiteY3236" fmla="*/ 1400095 h 4970575"/>
                <a:gd name="connsiteX3237" fmla="*/ 3835239 w 7229348"/>
                <a:gd name="connsiteY3237" fmla="*/ 1417337 h 4970575"/>
                <a:gd name="connsiteX3238" fmla="*/ 3836506 w 7229348"/>
                <a:gd name="connsiteY3238" fmla="*/ 1418224 h 4970575"/>
                <a:gd name="connsiteX3239" fmla="*/ 3835619 w 7229348"/>
                <a:gd name="connsiteY3239" fmla="*/ 1417337 h 4970575"/>
                <a:gd name="connsiteX3240" fmla="*/ 3818250 w 7229348"/>
                <a:gd name="connsiteY3240" fmla="*/ 1400095 h 4970575"/>
                <a:gd name="connsiteX3241" fmla="*/ 3818250 w 7229348"/>
                <a:gd name="connsiteY3241" fmla="*/ 1400095 h 4970575"/>
                <a:gd name="connsiteX3242" fmla="*/ 3810517 w 7229348"/>
                <a:gd name="connsiteY3242" fmla="*/ 1371824 h 4970575"/>
                <a:gd name="connsiteX3243" fmla="*/ 3807094 w 7229348"/>
                <a:gd name="connsiteY3243" fmla="*/ 1328846 h 4970575"/>
                <a:gd name="connsiteX3244" fmla="*/ 3865158 w 7229348"/>
                <a:gd name="connsiteY3244" fmla="*/ 1347102 h 4970575"/>
                <a:gd name="connsiteX3245" fmla="*/ 3807094 w 7229348"/>
                <a:gd name="connsiteY3245" fmla="*/ 1327958 h 4970575"/>
                <a:gd name="connsiteX3246" fmla="*/ 2444233 w 7229348"/>
                <a:gd name="connsiteY3246" fmla="*/ 1321493 h 4970575"/>
                <a:gd name="connsiteX3247" fmla="*/ 2494944 w 7229348"/>
                <a:gd name="connsiteY3247" fmla="*/ 1325296 h 4970575"/>
                <a:gd name="connsiteX3248" fmla="*/ 2462616 w 7229348"/>
                <a:gd name="connsiteY3248" fmla="*/ 1404405 h 4970575"/>
                <a:gd name="connsiteX3249" fmla="*/ 2422553 w 7229348"/>
                <a:gd name="connsiteY3249" fmla="*/ 1345073 h 4970575"/>
                <a:gd name="connsiteX3250" fmla="*/ 2443599 w 7229348"/>
                <a:gd name="connsiteY3250" fmla="*/ 1321493 h 4970575"/>
                <a:gd name="connsiteX3251" fmla="*/ 3793275 w 7229348"/>
                <a:gd name="connsiteY3251" fmla="*/ 1319210 h 4970575"/>
                <a:gd name="connsiteX3252" fmla="*/ 3782626 w 7229348"/>
                <a:gd name="connsiteY3252" fmla="*/ 1320859 h 4970575"/>
                <a:gd name="connsiteX3253" fmla="*/ 3791500 w 7229348"/>
                <a:gd name="connsiteY3253" fmla="*/ 1393502 h 4970575"/>
                <a:gd name="connsiteX3254" fmla="*/ 3790740 w 7229348"/>
                <a:gd name="connsiteY3254" fmla="*/ 1393502 h 4970575"/>
                <a:gd name="connsiteX3255" fmla="*/ 3791500 w 7229348"/>
                <a:gd name="connsiteY3255" fmla="*/ 1393502 h 4970575"/>
                <a:gd name="connsiteX3256" fmla="*/ 3791500 w 7229348"/>
                <a:gd name="connsiteY3256" fmla="*/ 1393502 h 4970575"/>
                <a:gd name="connsiteX3257" fmla="*/ 3783640 w 7229348"/>
                <a:gd name="connsiteY3257" fmla="*/ 1321239 h 4970575"/>
                <a:gd name="connsiteX3258" fmla="*/ 3793782 w 7229348"/>
                <a:gd name="connsiteY3258" fmla="*/ 1319591 h 4970575"/>
                <a:gd name="connsiteX3259" fmla="*/ 3793782 w 7229348"/>
                <a:gd name="connsiteY3259" fmla="*/ 1319591 h 4970575"/>
                <a:gd name="connsiteX3260" fmla="*/ 4497906 w 7229348"/>
                <a:gd name="connsiteY3260" fmla="*/ 1305646 h 4970575"/>
                <a:gd name="connsiteX3261" fmla="*/ 4529727 w 7229348"/>
                <a:gd name="connsiteY3261" fmla="*/ 1386783 h 4970575"/>
                <a:gd name="connsiteX3262" fmla="*/ 4490426 w 7229348"/>
                <a:gd name="connsiteY3262" fmla="*/ 1371063 h 4970575"/>
                <a:gd name="connsiteX3263" fmla="*/ 4497906 w 7229348"/>
                <a:gd name="connsiteY3263" fmla="*/ 1305646 h 4970575"/>
                <a:gd name="connsiteX3264" fmla="*/ 4306978 w 7229348"/>
                <a:gd name="connsiteY3264" fmla="*/ 1298799 h 4970575"/>
                <a:gd name="connsiteX3265" fmla="*/ 4326629 w 7229348"/>
                <a:gd name="connsiteY3265" fmla="*/ 1361174 h 4970575"/>
                <a:gd name="connsiteX3266" fmla="*/ 4306978 w 7229348"/>
                <a:gd name="connsiteY3266" fmla="*/ 1298799 h 4970575"/>
                <a:gd name="connsiteX3267" fmla="*/ 4435658 w 7229348"/>
                <a:gd name="connsiteY3267" fmla="*/ 1287643 h 4970575"/>
                <a:gd name="connsiteX3268" fmla="*/ 4471916 w 7229348"/>
                <a:gd name="connsiteY3268" fmla="*/ 1365104 h 4970575"/>
                <a:gd name="connsiteX3269" fmla="*/ 4427798 w 7229348"/>
                <a:gd name="connsiteY3269" fmla="*/ 1360920 h 4970575"/>
                <a:gd name="connsiteX3270" fmla="*/ 4435658 w 7229348"/>
                <a:gd name="connsiteY3270" fmla="*/ 1287643 h 4970575"/>
                <a:gd name="connsiteX3271" fmla="*/ 4269833 w 7229348"/>
                <a:gd name="connsiteY3271" fmla="*/ 1286755 h 4970575"/>
                <a:gd name="connsiteX3272" fmla="*/ 4269833 w 7229348"/>
                <a:gd name="connsiteY3272" fmla="*/ 1286755 h 4970575"/>
                <a:gd name="connsiteX3273" fmla="*/ 4252718 w 7229348"/>
                <a:gd name="connsiteY3273" fmla="*/ 1383107 h 4970575"/>
                <a:gd name="connsiteX3274" fmla="*/ 4241181 w 7229348"/>
                <a:gd name="connsiteY3274" fmla="*/ 1362696 h 4970575"/>
                <a:gd name="connsiteX3275" fmla="*/ 4269833 w 7229348"/>
                <a:gd name="connsiteY3275" fmla="*/ 1286629 h 4970575"/>
                <a:gd name="connsiteX3276" fmla="*/ 4401809 w 7229348"/>
                <a:gd name="connsiteY3276" fmla="*/ 1278388 h 4970575"/>
                <a:gd name="connsiteX3277" fmla="*/ 4416641 w 7229348"/>
                <a:gd name="connsiteY3277" fmla="*/ 1302856 h 4970575"/>
                <a:gd name="connsiteX3278" fmla="*/ 4383933 w 7229348"/>
                <a:gd name="connsiteY3278" fmla="*/ 1381458 h 4970575"/>
                <a:gd name="connsiteX3279" fmla="*/ 4333221 w 7229348"/>
                <a:gd name="connsiteY3279" fmla="*/ 1456891 h 4970575"/>
                <a:gd name="connsiteX3280" fmla="*/ 4352238 w 7229348"/>
                <a:gd name="connsiteY3280" fmla="*/ 1313125 h 4970575"/>
                <a:gd name="connsiteX3281" fmla="*/ 4367198 w 7229348"/>
                <a:gd name="connsiteY3281" fmla="*/ 1284220 h 4970575"/>
                <a:gd name="connsiteX3282" fmla="*/ 4401682 w 7229348"/>
                <a:gd name="connsiteY3282" fmla="*/ 1278388 h 4970575"/>
                <a:gd name="connsiteX3283" fmla="*/ 3261949 w 7229348"/>
                <a:gd name="connsiteY3283" fmla="*/ 1261527 h 4970575"/>
                <a:gd name="connsiteX3284" fmla="*/ 3269429 w 7229348"/>
                <a:gd name="connsiteY3284" fmla="*/ 1329606 h 4970575"/>
                <a:gd name="connsiteX3285" fmla="*/ 3261949 w 7229348"/>
                <a:gd name="connsiteY3285" fmla="*/ 1261527 h 4970575"/>
                <a:gd name="connsiteX3286" fmla="*/ 3859073 w 7229348"/>
                <a:gd name="connsiteY3286" fmla="*/ 1231607 h 4970575"/>
                <a:gd name="connsiteX3287" fmla="*/ 4237251 w 7229348"/>
                <a:gd name="connsiteY3287" fmla="*/ 1286629 h 4970575"/>
                <a:gd name="connsiteX3288" fmla="*/ 4221530 w 7229348"/>
                <a:gd name="connsiteY3288" fmla="*/ 1378923 h 4970575"/>
                <a:gd name="connsiteX3289" fmla="*/ 3950987 w 7229348"/>
                <a:gd name="connsiteY3289" fmla="*/ 1333536 h 4970575"/>
                <a:gd name="connsiteX3290" fmla="*/ 3885189 w 7229348"/>
                <a:gd name="connsiteY3290" fmla="*/ 1323394 h 4970575"/>
                <a:gd name="connsiteX3291" fmla="*/ 3859073 w 7229348"/>
                <a:gd name="connsiteY3291" fmla="*/ 1295123 h 4970575"/>
                <a:gd name="connsiteX3292" fmla="*/ 3859073 w 7229348"/>
                <a:gd name="connsiteY3292" fmla="*/ 1231734 h 4970575"/>
                <a:gd name="connsiteX3293" fmla="*/ 3778822 w 7229348"/>
                <a:gd name="connsiteY3293" fmla="*/ 1218930 h 4970575"/>
                <a:gd name="connsiteX3294" fmla="*/ 3779963 w 7229348"/>
                <a:gd name="connsiteY3294" fmla="*/ 1218930 h 4970575"/>
                <a:gd name="connsiteX3295" fmla="*/ 3785414 w 7229348"/>
                <a:gd name="connsiteY3295" fmla="*/ 1307674 h 4970575"/>
                <a:gd name="connsiteX3296" fmla="*/ 3793909 w 7229348"/>
                <a:gd name="connsiteY3296" fmla="*/ 1307674 h 4970575"/>
                <a:gd name="connsiteX3297" fmla="*/ 3793909 w 7229348"/>
                <a:gd name="connsiteY3297" fmla="*/ 1222352 h 4970575"/>
                <a:gd name="connsiteX3298" fmla="*/ 3799360 w 7229348"/>
                <a:gd name="connsiteY3298" fmla="*/ 1222352 h 4970575"/>
                <a:gd name="connsiteX3299" fmla="*/ 3803417 w 7229348"/>
                <a:gd name="connsiteY3299" fmla="*/ 1285741 h 4970575"/>
                <a:gd name="connsiteX3300" fmla="*/ 3834858 w 7229348"/>
                <a:gd name="connsiteY3300" fmla="*/ 1329226 h 4970575"/>
                <a:gd name="connsiteX3301" fmla="*/ 4001698 w 7229348"/>
                <a:gd name="connsiteY3301" fmla="*/ 1361428 h 4970575"/>
                <a:gd name="connsiteX3302" fmla="*/ 4260958 w 7229348"/>
                <a:gd name="connsiteY3302" fmla="*/ 1392869 h 4970575"/>
                <a:gd name="connsiteX3303" fmla="*/ 4291385 w 7229348"/>
                <a:gd name="connsiteY3303" fmla="*/ 1391221 h 4970575"/>
                <a:gd name="connsiteX3304" fmla="*/ 4272368 w 7229348"/>
                <a:gd name="connsiteY3304" fmla="*/ 1358765 h 4970575"/>
                <a:gd name="connsiteX3305" fmla="*/ 4276045 w 7229348"/>
                <a:gd name="connsiteY3305" fmla="*/ 1355723 h 4970575"/>
                <a:gd name="connsiteX3306" fmla="*/ 4316867 w 7229348"/>
                <a:gd name="connsiteY3306" fmla="*/ 1380191 h 4970575"/>
                <a:gd name="connsiteX3307" fmla="*/ 4306725 w 7229348"/>
                <a:gd name="connsiteY3307" fmla="*/ 1420886 h 4970575"/>
                <a:gd name="connsiteX3308" fmla="*/ 4169044 w 7229348"/>
                <a:gd name="connsiteY3308" fmla="*/ 1632985 h 4970575"/>
                <a:gd name="connsiteX3309" fmla="*/ 4015136 w 7229348"/>
                <a:gd name="connsiteY3309" fmla="*/ 1636916 h 4970575"/>
                <a:gd name="connsiteX3310" fmla="*/ 3987879 w 7229348"/>
                <a:gd name="connsiteY3310" fmla="*/ 1632225 h 4970575"/>
                <a:gd name="connsiteX3311" fmla="*/ 3820786 w 7229348"/>
                <a:gd name="connsiteY3311" fmla="*/ 1466527 h 4970575"/>
                <a:gd name="connsiteX3312" fmla="*/ 3788711 w 7229348"/>
                <a:gd name="connsiteY3312" fmla="*/ 1394643 h 4970575"/>
                <a:gd name="connsiteX3313" fmla="*/ 3778822 w 7229348"/>
                <a:gd name="connsiteY3313" fmla="*/ 1366752 h 4970575"/>
                <a:gd name="connsiteX3314" fmla="*/ 3778822 w 7229348"/>
                <a:gd name="connsiteY3314" fmla="*/ 1219944 h 4970575"/>
                <a:gd name="connsiteX3315" fmla="*/ 3747381 w 7229348"/>
                <a:gd name="connsiteY3315" fmla="*/ 1193574 h 4970575"/>
                <a:gd name="connsiteX3316" fmla="*/ 3756509 w 7229348"/>
                <a:gd name="connsiteY3316" fmla="*/ 1193574 h 4970575"/>
                <a:gd name="connsiteX3317" fmla="*/ 3756509 w 7229348"/>
                <a:gd name="connsiteY3317" fmla="*/ 1382980 h 4970575"/>
                <a:gd name="connsiteX3318" fmla="*/ 3747381 w 7229348"/>
                <a:gd name="connsiteY3318" fmla="*/ 1193574 h 4970575"/>
                <a:gd name="connsiteX3319" fmla="*/ 3693627 w 7229348"/>
                <a:gd name="connsiteY3319" fmla="*/ 1153893 h 4970575"/>
                <a:gd name="connsiteX3320" fmla="*/ 3736098 w 7229348"/>
                <a:gd name="connsiteY3320" fmla="*/ 1177853 h 4970575"/>
                <a:gd name="connsiteX3321" fmla="*/ 3723421 w 7229348"/>
                <a:gd name="connsiteY3321" fmla="*/ 1177853 h 4970575"/>
                <a:gd name="connsiteX3322" fmla="*/ 3723421 w 7229348"/>
                <a:gd name="connsiteY3322" fmla="*/ 1194081 h 4970575"/>
                <a:gd name="connsiteX3323" fmla="*/ 3723421 w 7229348"/>
                <a:gd name="connsiteY3323" fmla="*/ 1247201 h 4970575"/>
                <a:gd name="connsiteX3324" fmla="*/ 3724815 w 7229348"/>
                <a:gd name="connsiteY3324" fmla="*/ 1321746 h 4970575"/>
                <a:gd name="connsiteX3325" fmla="*/ 3703136 w 7229348"/>
                <a:gd name="connsiteY3325" fmla="*/ 1378543 h 4970575"/>
                <a:gd name="connsiteX3326" fmla="*/ 3693121 w 7229348"/>
                <a:gd name="connsiteY3326" fmla="*/ 1409350 h 4970575"/>
                <a:gd name="connsiteX3327" fmla="*/ 3693121 w 7229348"/>
                <a:gd name="connsiteY3327" fmla="*/ 1463864 h 4970575"/>
                <a:gd name="connsiteX3328" fmla="*/ 3698065 w 7229348"/>
                <a:gd name="connsiteY3328" fmla="*/ 1490741 h 4970575"/>
                <a:gd name="connsiteX3329" fmla="*/ 3660919 w 7229348"/>
                <a:gd name="connsiteY3329" fmla="*/ 1565793 h 4970575"/>
                <a:gd name="connsiteX3330" fmla="*/ 3657876 w 7229348"/>
                <a:gd name="connsiteY3330" fmla="*/ 1581133 h 4970575"/>
                <a:gd name="connsiteX3331" fmla="*/ 3654073 w 7229348"/>
                <a:gd name="connsiteY3331" fmla="*/ 1575429 h 4970575"/>
                <a:gd name="connsiteX3332" fmla="*/ 3641395 w 7229348"/>
                <a:gd name="connsiteY3332" fmla="*/ 1595840 h 4970575"/>
                <a:gd name="connsiteX3333" fmla="*/ 3542508 w 7229348"/>
                <a:gd name="connsiteY3333" fmla="*/ 1830505 h 4970575"/>
                <a:gd name="connsiteX3334" fmla="*/ 3542508 w 7229348"/>
                <a:gd name="connsiteY3334" fmla="*/ 1849269 h 4970575"/>
                <a:gd name="connsiteX3335" fmla="*/ 3541367 w 7229348"/>
                <a:gd name="connsiteY3335" fmla="*/ 1850156 h 4970575"/>
                <a:gd name="connsiteX3336" fmla="*/ 3525140 w 7229348"/>
                <a:gd name="connsiteY3336" fmla="*/ 1860932 h 4970575"/>
                <a:gd name="connsiteX3337" fmla="*/ 3456300 w 7229348"/>
                <a:gd name="connsiteY3337" fmla="*/ 1744803 h 4970575"/>
                <a:gd name="connsiteX3338" fmla="*/ 3467456 w 7229348"/>
                <a:gd name="connsiteY3338" fmla="*/ 1732126 h 4970575"/>
                <a:gd name="connsiteX3339" fmla="*/ 3492812 w 7229348"/>
                <a:gd name="connsiteY3339" fmla="*/ 1702840 h 4970575"/>
                <a:gd name="connsiteX3340" fmla="*/ 3489515 w 7229348"/>
                <a:gd name="connsiteY3340" fmla="*/ 1698530 h 4970575"/>
                <a:gd name="connsiteX3341" fmla="*/ 3465935 w 7229348"/>
                <a:gd name="connsiteY3341" fmla="*/ 1708799 h 4970575"/>
                <a:gd name="connsiteX3342" fmla="*/ 3437917 w 7229348"/>
                <a:gd name="connsiteY3342" fmla="*/ 1718307 h 4970575"/>
                <a:gd name="connsiteX3343" fmla="*/ 3398235 w 7229348"/>
                <a:gd name="connsiteY3343" fmla="*/ 1667596 h 4970575"/>
                <a:gd name="connsiteX3344" fmla="*/ 3419534 w 7229348"/>
                <a:gd name="connsiteY3344" fmla="*/ 1650861 h 4970575"/>
                <a:gd name="connsiteX3345" fmla="*/ 3399504 w 7229348"/>
                <a:gd name="connsiteY3345" fmla="*/ 1608898 h 4970575"/>
                <a:gd name="connsiteX3346" fmla="*/ 3418773 w 7229348"/>
                <a:gd name="connsiteY3346" fmla="*/ 1618660 h 4970575"/>
                <a:gd name="connsiteX3347" fmla="*/ 3454018 w 7229348"/>
                <a:gd name="connsiteY3347" fmla="*/ 1604460 h 4970575"/>
                <a:gd name="connsiteX3348" fmla="*/ 3464794 w 7229348"/>
                <a:gd name="connsiteY3348" fmla="*/ 1554637 h 4970575"/>
                <a:gd name="connsiteX3349" fmla="*/ 3496234 w 7229348"/>
                <a:gd name="connsiteY3349" fmla="*/ 1473626 h 4970575"/>
                <a:gd name="connsiteX3350" fmla="*/ 3512462 w 7229348"/>
                <a:gd name="connsiteY3350" fmla="*/ 1446749 h 4970575"/>
                <a:gd name="connsiteX3351" fmla="*/ 3475696 w 7229348"/>
                <a:gd name="connsiteY3351" fmla="*/ 1445988 h 4970575"/>
                <a:gd name="connsiteX3352" fmla="*/ 3450341 w 7229348"/>
                <a:gd name="connsiteY3352" fmla="*/ 1433310 h 4970575"/>
                <a:gd name="connsiteX3353" fmla="*/ 3482923 w 7229348"/>
                <a:gd name="connsiteY3353" fmla="*/ 1425450 h 4970575"/>
                <a:gd name="connsiteX3354" fmla="*/ 3505363 w 7229348"/>
                <a:gd name="connsiteY3354" fmla="*/ 1412773 h 4970575"/>
                <a:gd name="connsiteX3355" fmla="*/ 3544663 w 7229348"/>
                <a:gd name="connsiteY3355" fmla="*/ 1354962 h 4970575"/>
                <a:gd name="connsiteX3356" fmla="*/ 3578894 w 7229348"/>
                <a:gd name="connsiteY3356" fmla="*/ 1254174 h 4970575"/>
                <a:gd name="connsiteX3357" fmla="*/ 3692994 w 7229348"/>
                <a:gd name="connsiteY3357" fmla="*/ 1152752 h 4970575"/>
                <a:gd name="connsiteX3358" fmla="*/ 3782372 w 7229348"/>
                <a:gd name="connsiteY3358" fmla="*/ 1138172 h 4970575"/>
                <a:gd name="connsiteX3359" fmla="*/ 3782372 w 7229348"/>
                <a:gd name="connsiteY3359" fmla="*/ 1188883 h 4970575"/>
                <a:gd name="connsiteX3360" fmla="*/ 3782372 w 7229348"/>
                <a:gd name="connsiteY3360" fmla="*/ 1138172 h 4970575"/>
                <a:gd name="connsiteX3361" fmla="*/ 4103881 w 7229348"/>
                <a:gd name="connsiteY3361" fmla="*/ 1134369 h 4970575"/>
                <a:gd name="connsiteX3362" fmla="*/ 4256014 w 7229348"/>
                <a:gd name="connsiteY3362" fmla="*/ 1162260 h 4970575"/>
                <a:gd name="connsiteX3363" fmla="*/ 4303556 w 7229348"/>
                <a:gd name="connsiteY3363" fmla="*/ 1215633 h 4970575"/>
                <a:gd name="connsiteX3364" fmla="*/ 4321938 w 7229348"/>
                <a:gd name="connsiteY3364" fmla="*/ 1255441 h 4970575"/>
                <a:gd name="connsiteX3365" fmla="*/ 3820025 w 7229348"/>
                <a:gd name="connsiteY3365" fmla="*/ 1199279 h 4970575"/>
                <a:gd name="connsiteX3366" fmla="*/ 3829153 w 7229348"/>
                <a:gd name="connsiteY3366" fmla="*/ 1162894 h 4970575"/>
                <a:gd name="connsiteX3367" fmla="*/ 4104134 w 7229348"/>
                <a:gd name="connsiteY3367" fmla="*/ 1134369 h 4970575"/>
                <a:gd name="connsiteX3368" fmla="*/ 2592943 w 7229348"/>
                <a:gd name="connsiteY3368" fmla="*/ 1122959 h 4970575"/>
                <a:gd name="connsiteX3369" fmla="*/ 2662164 w 7229348"/>
                <a:gd name="connsiteY3369" fmla="*/ 1147046 h 4970575"/>
                <a:gd name="connsiteX3370" fmla="*/ 2685744 w 7229348"/>
                <a:gd name="connsiteY3370" fmla="*/ 1165429 h 4970575"/>
                <a:gd name="connsiteX3371" fmla="*/ 2477829 w 7229348"/>
                <a:gd name="connsiteY3371" fmla="*/ 1175318 h 4970575"/>
                <a:gd name="connsiteX3372" fmla="*/ 2519792 w 7229348"/>
                <a:gd name="connsiteY3372" fmla="*/ 1124607 h 4970575"/>
                <a:gd name="connsiteX3373" fmla="*/ 2592943 w 7229348"/>
                <a:gd name="connsiteY3373" fmla="*/ 1122705 h 4970575"/>
                <a:gd name="connsiteX3374" fmla="*/ 2090776 w 7229348"/>
                <a:gd name="connsiteY3374" fmla="*/ 1097603 h 4970575"/>
                <a:gd name="connsiteX3375" fmla="*/ 2113216 w 7229348"/>
                <a:gd name="connsiteY3375" fmla="*/ 1101280 h 4970575"/>
                <a:gd name="connsiteX3376" fmla="*/ 2085832 w 7229348"/>
                <a:gd name="connsiteY3376" fmla="*/ 1132720 h 4970575"/>
                <a:gd name="connsiteX3377" fmla="*/ 2104468 w 7229348"/>
                <a:gd name="connsiteY3377" fmla="*/ 1161372 h 4970575"/>
                <a:gd name="connsiteX3378" fmla="*/ 2149855 w 7229348"/>
                <a:gd name="connsiteY3378" fmla="*/ 1139567 h 4970575"/>
                <a:gd name="connsiteX3379" fmla="*/ 2139332 w 7229348"/>
                <a:gd name="connsiteY3379" fmla="*/ 1160358 h 4970575"/>
                <a:gd name="connsiteX3380" fmla="*/ 2154673 w 7229348"/>
                <a:gd name="connsiteY3380" fmla="*/ 1198391 h 4970575"/>
                <a:gd name="connsiteX3381" fmla="*/ 2208679 w 7229348"/>
                <a:gd name="connsiteY3381" fmla="*/ 1210055 h 4970575"/>
                <a:gd name="connsiteX3382" fmla="*/ 2296537 w 7229348"/>
                <a:gd name="connsiteY3382" fmla="*/ 1244285 h 4970575"/>
                <a:gd name="connsiteX3383" fmla="*/ 2325696 w 7229348"/>
                <a:gd name="connsiteY3383" fmla="*/ 1262034 h 4970575"/>
                <a:gd name="connsiteX3384" fmla="*/ 2325696 w 7229348"/>
                <a:gd name="connsiteY3384" fmla="*/ 1222099 h 4970575"/>
                <a:gd name="connsiteX3385" fmla="*/ 2339387 w 7229348"/>
                <a:gd name="connsiteY3385" fmla="*/ 1194588 h 4970575"/>
                <a:gd name="connsiteX3386" fmla="*/ 2347755 w 7229348"/>
                <a:gd name="connsiteY3386" fmla="*/ 1229959 h 4970575"/>
                <a:gd name="connsiteX3387" fmla="*/ 2360433 w 7229348"/>
                <a:gd name="connsiteY3387" fmla="*/ 1254300 h 4970575"/>
                <a:gd name="connsiteX3388" fmla="*/ 2423822 w 7229348"/>
                <a:gd name="connsiteY3388" fmla="*/ 1296644 h 4970575"/>
                <a:gd name="connsiteX3389" fmla="*/ 2438908 w 7229348"/>
                <a:gd name="connsiteY3389" fmla="*/ 1298166 h 4970575"/>
                <a:gd name="connsiteX3390" fmla="*/ 2438908 w 7229348"/>
                <a:gd name="connsiteY3390" fmla="*/ 1305138 h 4970575"/>
                <a:gd name="connsiteX3391" fmla="*/ 2432062 w 7229348"/>
                <a:gd name="connsiteY3391" fmla="*/ 1306660 h 4970575"/>
                <a:gd name="connsiteX3392" fmla="*/ 2399607 w 7229348"/>
                <a:gd name="connsiteY3392" fmla="*/ 1342411 h 4970575"/>
                <a:gd name="connsiteX3393" fmla="*/ 2406453 w 7229348"/>
                <a:gd name="connsiteY3393" fmla="*/ 1390206 h 4970575"/>
                <a:gd name="connsiteX3394" fmla="*/ 2451459 w 7229348"/>
                <a:gd name="connsiteY3394" fmla="*/ 1419999 h 4970575"/>
                <a:gd name="connsiteX3395" fmla="*/ 2475673 w 7229348"/>
                <a:gd name="connsiteY3395" fmla="*/ 1425704 h 4970575"/>
                <a:gd name="connsiteX3396" fmla="*/ 2474786 w 7229348"/>
                <a:gd name="connsiteY3396" fmla="*/ 1421520 h 4970575"/>
                <a:gd name="connsiteX3397" fmla="*/ 2512820 w 7229348"/>
                <a:gd name="connsiteY3397" fmla="*/ 1436734 h 4970575"/>
                <a:gd name="connsiteX3398" fmla="*/ 2519919 w 7229348"/>
                <a:gd name="connsiteY3398" fmla="*/ 1436734 h 4970575"/>
                <a:gd name="connsiteX3399" fmla="*/ 2518651 w 7229348"/>
                <a:gd name="connsiteY3399" fmla="*/ 1437621 h 4970575"/>
                <a:gd name="connsiteX3400" fmla="*/ 2494183 w 7229348"/>
                <a:gd name="connsiteY3400" fmla="*/ 1443453 h 4970575"/>
                <a:gd name="connsiteX3401" fmla="*/ 2500776 w 7229348"/>
                <a:gd name="connsiteY3401" fmla="*/ 1507983 h 4970575"/>
                <a:gd name="connsiteX3402" fmla="*/ 2487084 w 7229348"/>
                <a:gd name="connsiteY3402" fmla="*/ 1502531 h 4970575"/>
                <a:gd name="connsiteX3403" fmla="*/ 2487084 w 7229348"/>
                <a:gd name="connsiteY3403" fmla="*/ 1474133 h 4970575"/>
                <a:gd name="connsiteX3404" fmla="*/ 2486069 w 7229348"/>
                <a:gd name="connsiteY3404" fmla="*/ 1454356 h 4970575"/>
                <a:gd name="connsiteX3405" fmla="*/ 2466673 w 7229348"/>
                <a:gd name="connsiteY3405" fmla="*/ 1459680 h 4970575"/>
                <a:gd name="connsiteX3406" fmla="*/ 2417356 w 7229348"/>
                <a:gd name="connsiteY3406" fmla="*/ 1476415 h 4970575"/>
                <a:gd name="connsiteX3407" fmla="*/ 2399480 w 7229348"/>
                <a:gd name="connsiteY3407" fmla="*/ 1469316 h 4970575"/>
                <a:gd name="connsiteX3408" fmla="*/ 2366138 w 7229348"/>
                <a:gd name="connsiteY3408" fmla="*/ 1458539 h 4970575"/>
                <a:gd name="connsiteX3409" fmla="*/ 2307059 w 7229348"/>
                <a:gd name="connsiteY3409" fmla="*/ 1458539 h 4970575"/>
                <a:gd name="connsiteX3410" fmla="*/ 2184338 w 7229348"/>
                <a:gd name="connsiteY3410" fmla="*/ 1443326 h 4970575"/>
                <a:gd name="connsiteX3411" fmla="*/ 2162659 w 7229348"/>
                <a:gd name="connsiteY3411" fmla="*/ 1436353 h 4970575"/>
                <a:gd name="connsiteX3412" fmla="*/ 2063392 w 7229348"/>
                <a:gd name="connsiteY3412" fmla="*/ 1437621 h 4970575"/>
                <a:gd name="connsiteX3413" fmla="*/ 1954871 w 7229348"/>
                <a:gd name="connsiteY3413" fmla="*/ 1399588 h 4970575"/>
                <a:gd name="connsiteX3414" fmla="*/ 1925712 w 7229348"/>
                <a:gd name="connsiteY3414" fmla="*/ 1363710 h 4970575"/>
                <a:gd name="connsiteX3415" fmla="*/ 1888439 w 7229348"/>
                <a:gd name="connsiteY3415" fmla="*/ 1293601 h 4970575"/>
                <a:gd name="connsiteX3416" fmla="*/ 1865619 w 7229348"/>
                <a:gd name="connsiteY3416" fmla="*/ 1255568 h 4970575"/>
                <a:gd name="connsiteX3417" fmla="*/ 1861815 w 7229348"/>
                <a:gd name="connsiteY3417" fmla="*/ 1229072 h 4970575"/>
                <a:gd name="connsiteX3418" fmla="*/ 1881340 w 7229348"/>
                <a:gd name="connsiteY3418" fmla="*/ 1171134 h 4970575"/>
                <a:gd name="connsiteX3419" fmla="*/ 1926346 w 7229348"/>
                <a:gd name="connsiteY3419" fmla="*/ 1130819 h 4970575"/>
                <a:gd name="connsiteX3420" fmla="*/ 1933698 w 7229348"/>
                <a:gd name="connsiteY3420" fmla="*/ 1201054 h 4970575"/>
                <a:gd name="connsiteX3421" fmla="*/ 1942827 w 7229348"/>
                <a:gd name="connsiteY3421" fmla="*/ 1146539 h 4970575"/>
                <a:gd name="connsiteX3422" fmla="*/ 1944602 w 7229348"/>
                <a:gd name="connsiteY3422" fmla="*/ 1141722 h 4970575"/>
                <a:gd name="connsiteX3423" fmla="*/ 1985044 w 7229348"/>
                <a:gd name="connsiteY3423" fmla="*/ 1127649 h 4970575"/>
                <a:gd name="connsiteX3424" fmla="*/ 1986058 w 7229348"/>
                <a:gd name="connsiteY3424" fmla="*/ 1188630 h 4970575"/>
                <a:gd name="connsiteX3425" fmla="*/ 2016738 w 7229348"/>
                <a:gd name="connsiteY3425" fmla="*/ 1213985 h 4970575"/>
                <a:gd name="connsiteX3426" fmla="*/ 2048686 w 7229348"/>
                <a:gd name="connsiteY3426" fmla="*/ 1241116 h 4970575"/>
                <a:gd name="connsiteX3427" fmla="*/ 2053250 w 7229348"/>
                <a:gd name="connsiteY3427" fmla="*/ 1237566 h 4970575"/>
                <a:gd name="connsiteX3428" fmla="*/ 2042094 w 7229348"/>
                <a:gd name="connsiteY3428" fmla="*/ 1212210 h 4970575"/>
                <a:gd name="connsiteX3429" fmla="*/ 2042094 w 7229348"/>
                <a:gd name="connsiteY3429" fmla="*/ 1130058 h 4970575"/>
                <a:gd name="connsiteX3430" fmla="*/ 2090903 w 7229348"/>
                <a:gd name="connsiteY3430" fmla="*/ 1097603 h 4970575"/>
                <a:gd name="connsiteX3431" fmla="*/ 2599662 w 7229348"/>
                <a:gd name="connsiteY3431" fmla="*/ 1037257 h 4970575"/>
                <a:gd name="connsiteX3432" fmla="*/ 2586985 w 7229348"/>
                <a:gd name="connsiteY3432" fmla="*/ 1061598 h 4970575"/>
                <a:gd name="connsiteX3433" fmla="*/ 2586985 w 7229348"/>
                <a:gd name="connsiteY3433" fmla="*/ 1061598 h 4970575"/>
                <a:gd name="connsiteX3434" fmla="*/ 2599662 w 7229348"/>
                <a:gd name="connsiteY3434" fmla="*/ 1038017 h 4970575"/>
                <a:gd name="connsiteX3435" fmla="*/ 2599662 w 7229348"/>
                <a:gd name="connsiteY3435" fmla="*/ 1038017 h 4970575"/>
                <a:gd name="connsiteX3436" fmla="*/ 2983926 w 7229348"/>
                <a:gd name="connsiteY3436" fmla="*/ 1001125 h 4970575"/>
                <a:gd name="connsiteX3437" fmla="*/ 2977080 w 7229348"/>
                <a:gd name="connsiteY3437" fmla="*/ 1013803 h 4970575"/>
                <a:gd name="connsiteX3438" fmla="*/ 2957429 w 7229348"/>
                <a:gd name="connsiteY3438" fmla="*/ 1012155 h 4970575"/>
                <a:gd name="connsiteX3439" fmla="*/ 2977460 w 7229348"/>
                <a:gd name="connsiteY3439" fmla="*/ 1014056 h 4970575"/>
                <a:gd name="connsiteX3440" fmla="*/ 2981898 w 7229348"/>
                <a:gd name="connsiteY3440" fmla="*/ 1007844 h 4970575"/>
                <a:gd name="connsiteX3441" fmla="*/ 2610946 w 7229348"/>
                <a:gd name="connsiteY3441" fmla="*/ 997702 h 4970575"/>
                <a:gd name="connsiteX3442" fmla="*/ 2604099 w 7229348"/>
                <a:gd name="connsiteY3442" fmla="*/ 1003280 h 4970575"/>
                <a:gd name="connsiteX3443" fmla="*/ 2638202 w 7229348"/>
                <a:gd name="connsiteY3443" fmla="*/ 1041314 h 4970575"/>
                <a:gd name="connsiteX3444" fmla="*/ 2640865 w 7229348"/>
                <a:gd name="connsiteY3444" fmla="*/ 1065275 h 4970575"/>
                <a:gd name="connsiteX3445" fmla="*/ 2642006 w 7229348"/>
                <a:gd name="connsiteY3445" fmla="*/ 1075670 h 4970575"/>
                <a:gd name="connsiteX3446" fmla="*/ 2642006 w 7229348"/>
                <a:gd name="connsiteY3446" fmla="*/ 1075670 h 4970575"/>
                <a:gd name="connsiteX3447" fmla="*/ 2630596 w 7229348"/>
                <a:gd name="connsiteY3447" fmla="*/ 1083024 h 4970575"/>
                <a:gd name="connsiteX3448" fmla="*/ 2642133 w 7229348"/>
                <a:gd name="connsiteY3448" fmla="*/ 1075670 h 4970575"/>
                <a:gd name="connsiteX3449" fmla="*/ 2640865 w 7229348"/>
                <a:gd name="connsiteY3449" fmla="*/ 1064894 h 4970575"/>
                <a:gd name="connsiteX3450" fmla="*/ 2638202 w 7229348"/>
                <a:gd name="connsiteY3450" fmla="*/ 1040933 h 4970575"/>
                <a:gd name="connsiteX3451" fmla="*/ 2604226 w 7229348"/>
                <a:gd name="connsiteY3451" fmla="*/ 1002900 h 4970575"/>
                <a:gd name="connsiteX3452" fmla="*/ 2762318 w 7229348"/>
                <a:gd name="connsiteY3452" fmla="*/ 983630 h 4970575"/>
                <a:gd name="connsiteX3453" fmla="*/ 2790716 w 7229348"/>
                <a:gd name="connsiteY3453" fmla="*/ 1015831 h 4970575"/>
                <a:gd name="connsiteX3454" fmla="*/ 2792492 w 7229348"/>
                <a:gd name="connsiteY3454" fmla="*/ 1018620 h 4970575"/>
                <a:gd name="connsiteX3455" fmla="*/ 2790970 w 7229348"/>
                <a:gd name="connsiteY3455" fmla="*/ 1016085 h 4970575"/>
                <a:gd name="connsiteX3456" fmla="*/ 2790970 w 7229348"/>
                <a:gd name="connsiteY3456" fmla="*/ 1016085 h 4970575"/>
                <a:gd name="connsiteX3457" fmla="*/ 2762318 w 7229348"/>
                <a:gd name="connsiteY3457" fmla="*/ 983630 h 4970575"/>
                <a:gd name="connsiteX3458" fmla="*/ 2631737 w 7229348"/>
                <a:gd name="connsiteY3458" fmla="*/ 975009 h 4970575"/>
                <a:gd name="connsiteX3459" fmla="*/ 2649867 w 7229348"/>
                <a:gd name="connsiteY3459" fmla="*/ 992504 h 4970575"/>
                <a:gd name="connsiteX3460" fmla="*/ 2649867 w 7229348"/>
                <a:gd name="connsiteY3460" fmla="*/ 992504 h 4970575"/>
                <a:gd name="connsiteX3461" fmla="*/ 2721116 w 7229348"/>
                <a:gd name="connsiteY3461" fmla="*/ 1030538 h 4970575"/>
                <a:gd name="connsiteX3462" fmla="*/ 2762191 w 7229348"/>
                <a:gd name="connsiteY3462" fmla="*/ 1052343 h 4970575"/>
                <a:gd name="connsiteX3463" fmla="*/ 2800225 w 7229348"/>
                <a:gd name="connsiteY3463" fmla="*/ 1055006 h 4970575"/>
                <a:gd name="connsiteX3464" fmla="*/ 2799337 w 7229348"/>
                <a:gd name="connsiteY3464" fmla="*/ 1050569 h 4970575"/>
                <a:gd name="connsiteX3465" fmla="*/ 2800098 w 7229348"/>
                <a:gd name="connsiteY3465" fmla="*/ 1054752 h 4970575"/>
                <a:gd name="connsiteX3466" fmla="*/ 2762065 w 7229348"/>
                <a:gd name="connsiteY3466" fmla="*/ 1052090 h 4970575"/>
                <a:gd name="connsiteX3467" fmla="*/ 2721116 w 7229348"/>
                <a:gd name="connsiteY3467" fmla="*/ 1030538 h 4970575"/>
                <a:gd name="connsiteX3468" fmla="*/ 2649993 w 7229348"/>
                <a:gd name="connsiteY3468" fmla="*/ 992504 h 4970575"/>
                <a:gd name="connsiteX3469" fmla="*/ 2649993 w 7229348"/>
                <a:gd name="connsiteY3469" fmla="*/ 992504 h 4970575"/>
                <a:gd name="connsiteX3470" fmla="*/ 2649993 w 7229348"/>
                <a:gd name="connsiteY3470" fmla="*/ 992504 h 4970575"/>
                <a:gd name="connsiteX3471" fmla="*/ 2631990 w 7229348"/>
                <a:gd name="connsiteY3471" fmla="*/ 975262 h 4970575"/>
                <a:gd name="connsiteX3472" fmla="*/ 2680293 w 7229348"/>
                <a:gd name="connsiteY3472" fmla="*/ 970952 h 4970575"/>
                <a:gd name="connsiteX3473" fmla="*/ 2693858 w 7229348"/>
                <a:gd name="connsiteY3473" fmla="*/ 972093 h 4970575"/>
                <a:gd name="connsiteX3474" fmla="*/ 2751542 w 7229348"/>
                <a:gd name="connsiteY3474" fmla="*/ 1006070 h 4970575"/>
                <a:gd name="connsiteX3475" fmla="*/ 2772334 w 7229348"/>
                <a:gd name="connsiteY3475" fmla="*/ 1032946 h 4970575"/>
                <a:gd name="connsiteX3476" fmla="*/ 2751289 w 7229348"/>
                <a:gd name="connsiteY3476" fmla="*/ 1005689 h 4970575"/>
                <a:gd name="connsiteX3477" fmla="*/ 2693731 w 7229348"/>
                <a:gd name="connsiteY3477" fmla="*/ 971713 h 4970575"/>
                <a:gd name="connsiteX3478" fmla="*/ 3910037 w 7229348"/>
                <a:gd name="connsiteY3478" fmla="*/ 962712 h 4970575"/>
                <a:gd name="connsiteX3479" fmla="*/ 3894951 w 7229348"/>
                <a:gd name="connsiteY3479" fmla="*/ 971206 h 4970575"/>
                <a:gd name="connsiteX3480" fmla="*/ 3878470 w 7229348"/>
                <a:gd name="connsiteY3480" fmla="*/ 980334 h 4970575"/>
                <a:gd name="connsiteX3481" fmla="*/ 3964171 w 7229348"/>
                <a:gd name="connsiteY3481" fmla="*/ 1043089 h 4970575"/>
                <a:gd name="connsiteX3482" fmla="*/ 3878596 w 7229348"/>
                <a:gd name="connsiteY3482" fmla="*/ 980334 h 4970575"/>
                <a:gd name="connsiteX3483" fmla="*/ 3894951 w 7229348"/>
                <a:gd name="connsiteY3483" fmla="*/ 971206 h 4970575"/>
                <a:gd name="connsiteX3484" fmla="*/ 3910164 w 7229348"/>
                <a:gd name="connsiteY3484" fmla="*/ 962712 h 4970575"/>
                <a:gd name="connsiteX3485" fmla="*/ 2898097 w 7229348"/>
                <a:gd name="connsiteY3485" fmla="*/ 908958 h 4970575"/>
                <a:gd name="connsiteX3486" fmla="*/ 2894927 w 7229348"/>
                <a:gd name="connsiteY3486" fmla="*/ 912254 h 4970575"/>
                <a:gd name="connsiteX3487" fmla="*/ 2914959 w 7229348"/>
                <a:gd name="connsiteY3487" fmla="*/ 931905 h 4970575"/>
                <a:gd name="connsiteX3488" fmla="*/ 2914198 w 7229348"/>
                <a:gd name="connsiteY3488" fmla="*/ 931017 h 4970575"/>
                <a:gd name="connsiteX3489" fmla="*/ 2914198 w 7229348"/>
                <a:gd name="connsiteY3489" fmla="*/ 930130 h 4970575"/>
                <a:gd name="connsiteX3490" fmla="*/ 2896323 w 7229348"/>
                <a:gd name="connsiteY3490" fmla="*/ 912381 h 4970575"/>
                <a:gd name="connsiteX3491" fmla="*/ 2898984 w 7229348"/>
                <a:gd name="connsiteY3491" fmla="*/ 909465 h 4970575"/>
                <a:gd name="connsiteX3492" fmla="*/ 2898984 w 7229348"/>
                <a:gd name="connsiteY3492" fmla="*/ 909465 h 4970575"/>
                <a:gd name="connsiteX3493" fmla="*/ 2867290 w 7229348"/>
                <a:gd name="connsiteY3493" fmla="*/ 890448 h 4970575"/>
                <a:gd name="connsiteX3494" fmla="*/ 2867924 w 7229348"/>
                <a:gd name="connsiteY3494" fmla="*/ 890448 h 4970575"/>
                <a:gd name="connsiteX3495" fmla="*/ 3086235 w 7229348"/>
                <a:gd name="connsiteY3495" fmla="*/ 974502 h 4970575"/>
                <a:gd name="connsiteX3496" fmla="*/ 3102589 w 7229348"/>
                <a:gd name="connsiteY3496" fmla="*/ 1004041 h 4970575"/>
                <a:gd name="connsiteX3497" fmla="*/ 3112732 w 7229348"/>
                <a:gd name="connsiteY3497" fmla="*/ 1052977 h 4970575"/>
                <a:gd name="connsiteX3498" fmla="*/ 3130988 w 7229348"/>
                <a:gd name="connsiteY3498" fmla="*/ 1071106 h 4970575"/>
                <a:gd name="connsiteX3499" fmla="*/ 3146709 w 7229348"/>
                <a:gd name="connsiteY3499" fmla="*/ 1051202 h 4970575"/>
                <a:gd name="connsiteX3500" fmla="*/ 3150512 w 7229348"/>
                <a:gd name="connsiteY3500" fmla="*/ 1038525 h 4970575"/>
                <a:gd name="connsiteX3501" fmla="*/ 3237481 w 7229348"/>
                <a:gd name="connsiteY3501" fmla="*/ 1242130 h 4970575"/>
                <a:gd name="connsiteX3502" fmla="*/ 3244201 w 7229348"/>
                <a:gd name="connsiteY3502" fmla="*/ 1305519 h 4970575"/>
                <a:gd name="connsiteX3503" fmla="*/ 3211999 w 7229348"/>
                <a:gd name="connsiteY3503" fmla="*/ 1362949 h 4970575"/>
                <a:gd name="connsiteX3504" fmla="*/ 2718326 w 7229348"/>
                <a:gd name="connsiteY3504" fmla="*/ 1458920 h 4970575"/>
                <a:gd name="connsiteX3505" fmla="*/ 2599662 w 7229348"/>
                <a:gd name="connsiteY3505" fmla="*/ 1442692 h 4970575"/>
                <a:gd name="connsiteX3506" fmla="*/ 2606508 w 7229348"/>
                <a:gd name="connsiteY3506" fmla="*/ 1436353 h 4970575"/>
                <a:gd name="connsiteX3507" fmla="*/ 2671545 w 7229348"/>
                <a:gd name="connsiteY3507" fmla="*/ 1334171 h 4970575"/>
                <a:gd name="connsiteX3508" fmla="*/ 2638076 w 7229348"/>
                <a:gd name="connsiteY3508" fmla="*/ 1312618 h 4970575"/>
                <a:gd name="connsiteX3509" fmla="*/ 2461601 w 7229348"/>
                <a:gd name="connsiteY3509" fmla="*/ 1301081 h 4970575"/>
                <a:gd name="connsiteX3510" fmla="*/ 2461601 w 7229348"/>
                <a:gd name="connsiteY3510" fmla="*/ 1250370 h 4970575"/>
                <a:gd name="connsiteX3511" fmla="*/ 2527526 w 7229348"/>
                <a:gd name="connsiteY3511" fmla="*/ 1179755 h 4970575"/>
                <a:gd name="connsiteX3512" fmla="*/ 2649106 w 7229348"/>
                <a:gd name="connsiteY3512" fmla="*/ 1191419 h 4970575"/>
                <a:gd name="connsiteX3513" fmla="*/ 2703620 w 7229348"/>
                <a:gd name="connsiteY3513" fmla="*/ 1176205 h 4970575"/>
                <a:gd name="connsiteX3514" fmla="*/ 2673066 w 7229348"/>
                <a:gd name="connsiteY3514" fmla="*/ 1129551 h 4970575"/>
                <a:gd name="connsiteX3515" fmla="*/ 2520933 w 7229348"/>
                <a:gd name="connsiteY3515" fmla="*/ 1102294 h 4970575"/>
                <a:gd name="connsiteX3516" fmla="*/ 2498747 w 7229348"/>
                <a:gd name="connsiteY3516" fmla="*/ 1105590 h 4970575"/>
                <a:gd name="connsiteX3517" fmla="*/ 2595605 w 7229348"/>
                <a:gd name="connsiteY3517" fmla="*/ 978812 h 4970575"/>
                <a:gd name="connsiteX3518" fmla="*/ 2639851 w 7229348"/>
                <a:gd name="connsiteY3518" fmla="*/ 949780 h 4970575"/>
                <a:gd name="connsiteX3519" fmla="*/ 2639851 w 7229348"/>
                <a:gd name="connsiteY3519" fmla="*/ 948766 h 4970575"/>
                <a:gd name="connsiteX3520" fmla="*/ 2646697 w 7229348"/>
                <a:gd name="connsiteY3520" fmla="*/ 941920 h 4970575"/>
                <a:gd name="connsiteX3521" fmla="*/ 2700578 w 7229348"/>
                <a:gd name="connsiteY3521" fmla="*/ 917705 h 4970575"/>
                <a:gd name="connsiteX3522" fmla="*/ 2867417 w 7229348"/>
                <a:gd name="connsiteY3522" fmla="*/ 888673 h 4970575"/>
                <a:gd name="connsiteX3523" fmla="*/ 4016784 w 7229348"/>
                <a:gd name="connsiteY3523" fmla="*/ 872319 h 4970575"/>
                <a:gd name="connsiteX3524" fmla="*/ 4149267 w 7229348"/>
                <a:gd name="connsiteY3524" fmla="*/ 910986 h 4970575"/>
                <a:gd name="connsiteX3525" fmla="*/ 4247900 w 7229348"/>
                <a:gd name="connsiteY3525" fmla="*/ 989588 h 4970575"/>
                <a:gd name="connsiteX3526" fmla="*/ 4242322 w 7229348"/>
                <a:gd name="connsiteY3526" fmla="*/ 997449 h 4970575"/>
                <a:gd name="connsiteX3527" fmla="*/ 4193386 w 7229348"/>
                <a:gd name="connsiteY3527" fmla="*/ 1068064 h 4970575"/>
                <a:gd name="connsiteX3528" fmla="*/ 4253479 w 7229348"/>
                <a:gd name="connsiteY3528" fmla="*/ 1011141 h 4970575"/>
                <a:gd name="connsiteX3529" fmla="*/ 4291512 w 7229348"/>
                <a:gd name="connsiteY3529" fmla="*/ 1165429 h 4970575"/>
                <a:gd name="connsiteX3530" fmla="*/ 4055705 w 7229348"/>
                <a:gd name="connsiteY3530" fmla="*/ 1120297 h 4970575"/>
                <a:gd name="connsiteX3531" fmla="*/ 3873398 w 7229348"/>
                <a:gd name="connsiteY3531" fmla="*/ 1142989 h 4970575"/>
                <a:gd name="connsiteX3532" fmla="*/ 3810009 w 7229348"/>
                <a:gd name="connsiteY3532" fmla="*/ 1124353 h 4970575"/>
                <a:gd name="connsiteX3533" fmla="*/ 3763863 w 7229348"/>
                <a:gd name="connsiteY3533" fmla="*/ 1120170 h 4970575"/>
                <a:gd name="connsiteX3534" fmla="*/ 3887598 w 7229348"/>
                <a:gd name="connsiteY3534" fmla="*/ 917325 h 4970575"/>
                <a:gd name="connsiteX3535" fmla="*/ 4017291 w 7229348"/>
                <a:gd name="connsiteY3535" fmla="*/ 872319 h 4970575"/>
                <a:gd name="connsiteX3536" fmla="*/ 2983926 w 7229348"/>
                <a:gd name="connsiteY3536" fmla="*/ 731469 h 4970575"/>
                <a:gd name="connsiteX3537" fmla="*/ 3740535 w 7229348"/>
                <a:gd name="connsiteY3537" fmla="*/ 1158837 h 4970575"/>
                <a:gd name="connsiteX3538" fmla="*/ 3075079 w 7229348"/>
                <a:gd name="connsiteY3538" fmla="*/ 508467 h 4970575"/>
                <a:gd name="connsiteX3539" fmla="*/ 3115014 w 7229348"/>
                <a:gd name="connsiteY3539" fmla="*/ 522539 h 4970575"/>
                <a:gd name="connsiteX3540" fmla="*/ 3455285 w 7229348"/>
                <a:gd name="connsiteY3540" fmla="*/ 713466 h 4970575"/>
                <a:gd name="connsiteX3541" fmla="*/ 3839042 w 7229348"/>
                <a:gd name="connsiteY3541" fmla="*/ 930003 h 4970575"/>
                <a:gd name="connsiteX3542" fmla="*/ 3738634 w 7229348"/>
                <a:gd name="connsiteY3542" fmla="*/ 1122325 h 4970575"/>
                <a:gd name="connsiteX3543" fmla="*/ 3485079 w 7229348"/>
                <a:gd name="connsiteY3543" fmla="*/ 978812 h 4970575"/>
                <a:gd name="connsiteX3544" fmla="*/ 2986968 w 7229348"/>
                <a:gd name="connsiteY3544" fmla="*/ 698507 h 4970575"/>
                <a:gd name="connsiteX3545" fmla="*/ 2967572 w 7229348"/>
                <a:gd name="connsiteY3545" fmla="*/ 656416 h 4970575"/>
                <a:gd name="connsiteX3546" fmla="*/ 3040342 w 7229348"/>
                <a:gd name="connsiteY3546" fmla="*/ 530653 h 4970575"/>
                <a:gd name="connsiteX3547" fmla="*/ 3075079 w 7229348"/>
                <a:gd name="connsiteY3547" fmla="*/ 508467 h 4970575"/>
                <a:gd name="connsiteX3548" fmla="*/ 981978 w 7229348"/>
                <a:gd name="connsiteY3548" fmla="*/ 8836 h 4970575"/>
                <a:gd name="connsiteX3549" fmla="*/ 1008474 w 7229348"/>
                <a:gd name="connsiteY3549" fmla="*/ 45855 h 4970575"/>
                <a:gd name="connsiteX3550" fmla="*/ 1152748 w 7229348"/>
                <a:gd name="connsiteY3550" fmla="*/ 603677 h 4970575"/>
                <a:gd name="connsiteX3551" fmla="*/ 1226152 w 7229348"/>
                <a:gd name="connsiteY3551" fmla="*/ 880559 h 4970575"/>
                <a:gd name="connsiteX3552" fmla="*/ 1354958 w 7229348"/>
                <a:gd name="connsiteY3552" fmla="*/ 1367640 h 4970575"/>
                <a:gd name="connsiteX3553" fmla="*/ 1442815 w 7229348"/>
                <a:gd name="connsiteY3553" fmla="*/ 1804009 h 4970575"/>
                <a:gd name="connsiteX3554" fmla="*/ 1444336 w 7229348"/>
                <a:gd name="connsiteY3554" fmla="*/ 1831900 h 4970575"/>
                <a:gd name="connsiteX3555" fmla="*/ 1444336 w 7229348"/>
                <a:gd name="connsiteY3555" fmla="*/ 1852311 h 4970575"/>
                <a:gd name="connsiteX3556" fmla="*/ 1411881 w 7229348"/>
                <a:gd name="connsiteY3556" fmla="*/ 1852311 h 4970575"/>
                <a:gd name="connsiteX3557" fmla="*/ 1395147 w 7229348"/>
                <a:gd name="connsiteY3557" fmla="*/ 1691050 h 4970575"/>
                <a:gd name="connsiteX3558" fmla="*/ 1319080 w 7229348"/>
                <a:gd name="connsiteY3558" fmla="*/ 1337593 h 4970575"/>
                <a:gd name="connsiteX3559" fmla="*/ 1210178 w 7229348"/>
                <a:gd name="connsiteY3559" fmla="*/ 917325 h 4970575"/>
                <a:gd name="connsiteX3560" fmla="*/ 977794 w 7229348"/>
                <a:gd name="connsiteY3560" fmla="*/ 31656 h 4970575"/>
                <a:gd name="connsiteX3561" fmla="*/ 974498 w 7229348"/>
                <a:gd name="connsiteY3561" fmla="*/ 13019 h 4970575"/>
                <a:gd name="connsiteX3562" fmla="*/ 981597 w 7229348"/>
                <a:gd name="connsiteY3562" fmla="*/ 9089 h 4970575"/>
                <a:gd name="connsiteX3563" fmla="*/ 981597 w 7229348"/>
                <a:gd name="connsiteY3563" fmla="*/ 9089 h 4970575"/>
                <a:gd name="connsiteX3564" fmla="*/ 927463 w 7229348"/>
                <a:gd name="connsiteY3564" fmla="*/ -39 h 4970575"/>
                <a:gd name="connsiteX3565" fmla="*/ 927463 w 7229348"/>
                <a:gd name="connsiteY3565" fmla="*/ -39 h 4970575"/>
                <a:gd name="connsiteX3566" fmla="*/ 957129 w 7229348"/>
                <a:gd name="connsiteY3566" fmla="*/ 29374 h 4970575"/>
                <a:gd name="connsiteX3567" fmla="*/ 1103558 w 7229348"/>
                <a:gd name="connsiteY3567" fmla="*/ 592647 h 4970575"/>
                <a:gd name="connsiteX3568" fmla="*/ 1319080 w 7229348"/>
                <a:gd name="connsiteY3568" fmla="*/ 1411251 h 4970575"/>
                <a:gd name="connsiteX3569" fmla="*/ 1387920 w 7229348"/>
                <a:gd name="connsiteY3569" fmla="*/ 1814405 h 4970575"/>
                <a:gd name="connsiteX3570" fmla="*/ 1387920 w 7229348"/>
                <a:gd name="connsiteY3570" fmla="*/ 1857255 h 4970575"/>
                <a:gd name="connsiteX3571" fmla="*/ 1147042 w 7229348"/>
                <a:gd name="connsiteY3571" fmla="*/ 1927237 h 4970575"/>
                <a:gd name="connsiteX3572" fmla="*/ 1055509 w 7229348"/>
                <a:gd name="connsiteY3572" fmla="*/ 1682429 h 4970575"/>
                <a:gd name="connsiteX3573" fmla="*/ 854440 w 7229348"/>
                <a:gd name="connsiteY3573" fmla="*/ 940906 h 4970575"/>
                <a:gd name="connsiteX3574" fmla="*/ 647918 w 7229348"/>
                <a:gd name="connsiteY3574" fmla="*/ 153743 h 4970575"/>
                <a:gd name="connsiteX3575" fmla="*/ 677585 w 7229348"/>
                <a:gd name="connsiteY3575" fmla="*/ 70069 h 4970575"/>
                <a:gd name="connsiteX3576" fmla="*/ 928478 w 7229348"/>
                <a:gd name="connsiteY3576" fmla="*/ -166 h 497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Lst>
              <a:rect l="l" t="t" r="r" b="b"/>
              <a:pathLst>
                <a:path w="7229348" h="4970575">
                  <a:moveTo>
                    <a:pt x="2006089" y="4758438"/>
                  </a:moveTo>
                  <a:lnTo>
                    <a:pt x="2006089" y="4758438"/>
                  </a:lnTo>
                  <a:cubicBezTo>
                    <a:pt x="2006089" y="4760720"/>
                    <a:pt x="2006976" y="4762875"/>
                    <a:pt x="2006976" y="4765284"/>
                  </a:cubicBezTo>
                  <a:lnTo>
                    <a:pt x="1879057" y="4783794"/>
                  </a:lnTo>
                  <a:lnTo>
                    <a:pt x="1878296" y="4778468"/>
                  </a:lnTo>
                  <a:lnTo>
                    <a:pt x="2005962" y="4758438"/>
                  </a:lnTo>
                  <a:close/>
                  <a:moveTo>
                    <a:pt x="2672686" y="4680596"/>
                  </a:moveTo>
                  <a:lnTo>
                    <a:pt x="2672686" y="4680596"/>
                  </a:lnTo>
                  <a:cubicBezTo>
                    <a:pt x="2672433" y="4682409"/>
                    <a:pt x="2672433" y="4684235"/>
                    <a:pt x="2672686" y="4686048"/>
                  </a:cubicBezTo>
                  <a:lnTo>
                    <a:pt x="2567461" y="4696824"/>
                  </a:lnTo>
                  <a:lnTo>
                    <a:pt x="2566826" y="4689978"/>
                  </a:lnTo>
                  <a:lnTo>
                    <a:pt x="2672179" y="4680596"/>
                  </a:lnTo>
                  <a:close/>
                  <a:moveTo>
                    <a:pt x="3885442" y="4572835"/>
                  </a:moveTo>
                  <a:lnTo>
                    <a:pt x="4064960" y="4572835"/>
                  </a:lnTo>
                  <a:lnTo>
                    <a:pt x="3885442" y="4582471"/>
                  </a:lnTo>
                  <a:lnTo>
                    <a:pt x="3885442" y="4572835"/>
                  </a:lnTo>
                  <a:close/>
                  <a:moveTo>
                    <a:pt x="4446561" y="4547480"/>
                  </a:moveTo>
                  <a:cubicBezTo>
                    <a:pt x="4450339" y="4547366"/>
                    <a:pt x="4453901" y="4549242"/>
                    <a:pt x="4455942" y="4552424"/>
                  </a:cubicBezTo>
                  <a:lnTo>
                    <a:pt x="4068890" y="4572835"/>
                  </a:lnTo>
                  <a:lnTo>
                    <a:pt x="4082708" y="4566750"/>
                  </a:lnTo>
                  <a:cubicBezTo>
                    <a:pt x="4203908" y="4560069"/>
                    <a:pt x="4325196" y="4553654"/>
                    <a:pt x="4446561" y="4547480"/>
                  </a:cubicBezTo>
                  <a:close/>
                  <a:moveTo>
                    <a:pt x="1525981" y="4535436"/>
                  </a:moveTo>
                  <a:lnTo>
                    <a:pt x="1566677" y="4562566"/>
                  </a:lnTo>
                  <a:lnTo>
                    <a:pt x="1525981" y="4620377"/>
                  </a:lnTo>
                  <a:lnTo>
                    <a:pt x="1490103" y="4605544"/>
                  </a:lnTo>
                  <a:cubicBezTo>
                    <a:pt x="1501767" y="4583992"/>
                    <a:pt x="1513430" y="4561679"/>
                    <a:pt x="1526869" y="4535436"/>
                  </a:cubicBezTo>
                  <a:close/>
                  <a:moveTo>
                    <a:pt x="1649717" y="4385711"/>
                  </a:moveTo>
                  <a:cubicBezTo>
                    <a:pt x="1654560" y="4385483"/>
                    <a:pt x="1659402" y="4386079"/>
                    <a:pt x="1664042" y="4387486"/>
                  </a:cubicBezTo>
                  <a:cubicBezTo>
                    <a:pt x="1673285" y="4392025"/>
                    <a:pt x="1681830" y="4397869"/>
                    <a:pt x="1689398" y="4404855"/>
                  </a:cubicBezTo>
                  <a:lnTo>
                    <a:pt x="1575298" y="4552677"/>
                  </a:lnTo>
                  <a:lnTo>
                    <a:pt x="1540180" y="4528336"/>
                  </a:lnTo>
                  <a:cubicBezTo>
                    <a:pt x="1572635" y="4482063"/>
                    <a:pt x="1605090" y="4435028"/>
                    <a:pt x="1639194" y="4388881"/>
                  </a:cubicBezTo>
                  <a:cubicBezTo>
                    <a:pt x="1642300" y="4386370"/>
                    <a:pt x="1646243" y="4385141"/>
                    <a:pt x="1650223" y="4385457"/>
                  </a:cubicBezTo>
                  <a:close/>
                  <a:moveTo>
                    <a:pt x="2484675" y="4378232"/>
                  </a:moveTo>
                  <a:lnTo>
                    <a:pt x="2522708" y="4390910"/>
                  </a:lnTo>
                  <a:cubicBezTo>
                    <a:pt x="2510030" y="4428943"/>
                    <a:pt x="2487084" y="4437056"/>
                    <a:pt x="2460207" y="4411321"/>
                  </a:cubicBezTo>
                  <a:close/>
                  <a:moveTo>
                    <a:pt x="3276529" y="4375696"/>
                  </a:moveTo>
                  <a:cubicBezTo>
                    <a:pt x="3299514" y="4378206"/>
                    <a:pt x="3322270" y="4382440"/>
                    <a:pt x="3344609" y="4388374"/>
                  </a:cubicBezTo>
                  <a:lnTo>
                    <a:pt x="3303786" y="4467610"/>
                  </a:lnTo>
                  <a:lnTo>
                    <a:pt x="3348666" y="4404221"/>
                  </a:lnTo>
                  <a:cubicBezTo>
                    <a:pt x="3348666" y="4440225"/>
                    <a:pt x="3349933" y="4472934"/>
                    <a:pt x="3347905" y="4505643"/>
                  </a:cubicBezTo>
                  <a:cubicBezTo>
                    <a:pt x="3345762" y="4515063"/>
                    <a:pt x="3338979" y="4522758"/>
                    <a:pt x="3329902" y="4526054"/>
                  </a:cubicBezTo>
                  <a:cubicBezTo>
                    <a:pt x="3289080" y="4532026"/>
                    <a:pt x="3247927" y="4535410"/>
                    <a:pt x="3206674" y="4536196"/>
                  </a:cubicBezTo>
                  <a:cubicBezTo>
                    <a:pt x="3183981" y="4536196"/>
                    <a:pt x="3178656" y="4519842"/>
                    <a:pt x="3189179" y="4495501"/>
                  </a:cubicBezTo>
                  <a:cubicBezTo>
                    <a:pt x="3218338" y="4507722"/>
                    <a:pt x="3251579" y="4505326"/>
                    <a:pt x="3278684" y="4489035"/>
                  </a:cubicBezTo>
                  <a:lnTo>
                    <a:pt x="3302391" y="4468244"/>
                  </a:lnTo>
                  <a:lnTo>
                    <a:pt x="3302391" y="4468244"/>
                  </a:lnTo>
                  <a:lnTo>
                    <a:pt x="3302391" y="4468244"/>
                  </a:lnTo>
                  <a:lnTo>
                    <a:pt x="3302391" y="4468244"/>
                  </a:lnTo>
                  <a:lnTo>
                    <a:pt x="3302391" y="4468244"/>
                  </a:lnTo>
                  <a:lnTo>
                    <a:pt x="3302391" y="4468244"/>
                  </a:lnTo>
                  <a:lnTo>
                    <a:pt x="3275134" y="4480921"/>
                  </a:lnTo>
                  <a:cubicBezTo>
                    <a:pt x="3265790" y="4485485"/>
                    <a:pt x="3256029" y="4489137"/>
                    <a:pt x="3245975" y="4491824"/>
                  </a:cubicBezTo>
                  <a:cubicBezTo>
                    <a:pt x="3228150" y="4494195"/>
                    <a:pt x="3210110" y="4494487"/>
                    <a:pt x="3192221" y="4492712"/>
                  </a:cubicBezTo>
                  <a:cubicBezTo>
                    <a:pt x="3209463" y="4453664"/>
                    <a:pt x="3222268" y="4418547"/>
                    <a:pt x="3239383" y="4387106"/>
                  </a:cubicBezTo>
                  <a:cubicBezTo>
                    <a:pt x="3244201" y="4378485"/>
                    <a:pt x="3263851" y="4374428"/>
                    <a:pt x="3276529" y="4374428"/>
                  </a:cubicBezTo>
                  <a:close/>
                  <a:moveTo>
                    <a:pt x="2427118" y="4357694"/>
                  </a:moveTo>
                  <a:lnTo>
                    <a:pt x="2427118" y="4357694"/>
                  </a:lnTo>
                  <a:lnTo>
                    <a:pt x="2468448" y="4371385"/>
                  </a:lnTo>
                  <a:lnTo>
                    <a:pt x="2449050" y="4396741"/>
                  </a:lnTo>
                  <a:lnTo>
                    <a:pt x="2422427" y="4363906"/>
                  </a:lnTo>
                  <a:lnTo>
                    <a:pt x="2427118" y="4357059"/>
                  </a:lnTo>
                  <a:close/>
                  <a:moveTo>
                    <a:pt x="3585866" y="4284036"/>
                  </a:moveTo>
                  <a:lnTo>
                    <a:pt x="3585866" y="4284036"/>
                  </a:lnTo>
                  <a:lnTo>
                    <a:pt x="3625802" y="4322069"/>
                  </a:lnTo>
                  <a:lnTo>
                    <a:pt x="3636704" y="4333606"/>
                  </a:lnTo>
                  <a:lnTo>
                    <a:pt x="3637972" y="4333606"/>
                  </a:lnTo>
                  <a:lnTo>
                    <a:pt x="3636958" y="4333606"/>
                  </a:lnTo>
                  <a:lnTo>
                    <a:pt x="3630873" y="4327267"/>
                  </a:lnTo>
                  <a:lnTo>
                    <a:pt x="3625802" y="4322449"/>
                  </a:lnTo>
                  <a:lnTo>
                    <a:pt x="3624534" y="4321055"/>
                  </a:lnTo>
                  <a:lnTo>
                    <a:pt x="3586501" y="4284289"/>
                  </a:lnTo>
                  <a:close/>
                  <a:moveTo>
                    <a:pt x="1697892" y="4282514"/>
                  </a:moveTo>
                  <a:lnTo>
                    <a:pt x="1754181" y="4331958"/>
                  </a:lnTo>
                  <a:cubicBezTo>
                    <a:pt x="1730601" y="4358454"/>
                    <a:pt x="1715007" y="4376710"/>
                    <a:pt x="1699286" y="4395346"/>
                  </a:cubicBezTo>
                  <a:lnTo>
                    <a:pt x="1653013" y="4366188"/>
                  </a:lnTo>
                  <a:lnTo>
                    <a:pt x="1698019" y="4283655"/>
                  </a:lnTo>
                  <a:close/>
                  <a:moveTo>
                    <a:pt x="1975282" y="4271611"/>
                  </a:moveTo>
                  <a:cubicBezTo>
                    <a:pt x="1985703" y="4268277"/>
                    <a:pt x="1997011" y="4269241"/>
                    <a:pt x="2006722" y="4274274"/>
                  </a:cubicBezTo>
                  <a:cubicBezTo>
                    <a:pt x="2040699" y="4287839"/>
                    <a:pt x="2077338" y="4295953"/>
                    <a:pt x="2114864" y="4307109"/>
                  </a:cubicBezTo>
                  <a:cubicBezTo>
                    <a:pt x="2071126" y="4450748"/>
                    <a:pt x="1992396" y="4575624"/>
                    <a:pt x="1903526" y="4700120"/>
                  </a:cubicBezTo>
                  <a:lnTo>
                    <a:pt x="1778395" y="4655748"/>
                  </a:lnTo>
                  <a:cubicBezTo>
                    <a:pt x="1814908" y="4574103"/>
                    <a:pt x="1848377" y="4496008"/>
                    <a:pt x="1884762" y="4419435"/>
                  </a:cubicBezTo>
                  <a:cubicBezTo>
                    <a:pt x="1905173" y="4375823"/>
                    <a:pt x="1930783" y="4334620"/>
                    <a:pt x="1954363" y="4292656"/>
                  </a:cubicBezTo>
                  <a:cubicBezTo>
                    <a:pt x="1958763" y="4283541"/>
                    <a:pt x="1966141" y="4276213"/>
                    <a:pt x="1975282" y="4271865"/>
                  </a:cubicBezTo>
                  <a:close/>
                  <a:moveTo>
                    <a:pt x="4964322" y="4233578"/>
                  </a:moveTo>
                  <a:lnTo>
                    <a:pt x="4995635" y="4287966"/>
                  </a:lnTo>
                  <a:cubicBezTo>
                    <a:pt x="4906891" y="4283782"/>
                    <a:pt x="4840839" y="4338677"/>
                    <a:pt x="4759829" y="4362131"/>
                  </a:cubicBezTo>
                  <a:cubicBezTo>
                    <a:pt x="4756710" y="4346030"/>
                    <a:pt x="4754847" y="4329714"/>
                    <a:pt x="4754251" y="4313321"/>
                  </a:cubicBezTo>
                  <a:cubicBezTo>
                    <a:pt x="4754251" y="4307490"/>
                    <a:pt x="4764393" y="4299122"/>
                    <a:pt x="4771492" y="4296840"/>
                  </a:cubicBezTo>
                  <a:cubicBezTo>
                    <a:pt x="4809526" y="4284162"/>
                    <a:pt x="4847559" y="4274654"/>
                    <a:pt x="4885592" y="4262737"/>
                  </a:cubicBezTo>
                  <a:cubicBezTo>
                    <a:pt x="4910948" y="4255003"/>
                    <a:pt x="4935036" y="4244988"/>
                    <a:pt x="4964195" y="4233578"/>
                  </a:cubicBezTo>
                  <a:close/>
                  <a:moveTo>
                    <a:pt x="1881593" y="4220900"/>
                  </a:moveTo>
                  <a:lnTo>
                    <a:pt x="1950180" y="4252975"/>
                  </a:lnTo>
                  <a:cubicBezTo>
                    <a:pt x="1916584" y="4316364"/>
                    <a:pt x="1880705" y="4378105"/>
                    <a:pt x="1848758" y="4443142"/>
                  </a:cubicBezTo>
                  <a:cubicBezTo>
                    <a:pt x="1816810" y="4508179"/>
                    <a:pt x="1790566" y="4574737"/>
                    <a:pt x="1760013" y="4644972"/>
                  </a:cubicBezTo>
                  <a:cubicBezTo>
                    <a:pt x="1731488" y="4625321"/>
                    <a:pt x="1702076" y="4606939"/>
                    <a:pt x="1674818" y="4584879"/>
                  </a:cubicBezTo>
                  <a:cubicBezTo>
                    <a:pt x="1669240" y="4580442"/>
                    <a:pt x="1669113" y="4564848"/>
                    <a:pt x="1671522" y="4555721"/>
                  </a:cubicBezTo>
                  <a:cubicBezTo>
                    <a:pt x="1692758" y="4481581"/>
                    <a:pt x="1731957" y="4413831"/>
                    <a:pt x="1785622" y="4358454"/>
                  </a:cubicBezTo>
                  <a:cubicBezTo>
                    <a:pt x="1822007" y="4319026"/>
                    <a:pt x="1848250" y="4269710"/>
                    <a:pt x="1881340" y="4221280"/>
                  </a:cubicBezTo>
                  <a:close/>
                  <a:moveTo>
                    <a:pt x="4585510" y="4188699"/>
                  </a:moveTo>
                  <a:cubicBezTo>
                    <a:pt x="4588552" y="4191234"/>
                    <a:pt x="4591595" y="4195545"/>
                    <a:pt x="4595398" y="4199094"/>
                  </a:cubicBezTo>
                  <a:lnTo>
                    <a:pt x="4587665" y="4190727"/>
                  </a:lnTo>
                  <a:cubicBezTo>
                    <a:pt x="4587005" y="4189992"/>
                    <a:pt x="4586283" y="4189307"/>
                    <a:pt x="4585510" y="4188699"/>
                  </a:cubicBezTo>
                  <a:close/>
                  <a:moveTo>
                    <a:pt x="2472758" y="4188699"/>
                  </a:moveTo>
                  <a:lnTo>
                    <a:pt x="2514087" y="4207969"/>
                  </a:lnTo>
                  <a:cubicBezTo>
                    <a:pt x="2499305" y="4247549"/>
                    <a:pt x="2472136" y="4281297"/>
                    <a:pt x="2436626" y="4304193"/>
                  </a:cubicBezTo>
                  <a:cubicBezTo>
                    <a:pt x="2428892" y="4309645"/>
                    <a:pt x="2411271" y="4301277"/>
                    <a:pt x="2394155" y="4298615"/>
                  </a:cubicBezTo>
                  <a:close/>
                  <a:moveTo>
                    <a:pt x="2149094" y="4167273"/>
                  </a:moveTo>
                  <a:cubicBezTo>
                    <a:pt x="2184845" y="4167273"/>
                    <a:pt x="2213497" y="4185783"/>
                    <a:pt x="2281323" y="4234719"/>
                  </a:cubicBezTo>
                  <a:cubicBezTo>
                    <a:pt x="2271561" y="4238776"/>
                    <a:pt x="2262560" y="4246002"/>
                    <a:pt x="2257742" y="4243847"/>
                  </a:cubicBezTo>
                  <a:cubicBezTo>
                    <a:pt x="2207793" y="4220900"/>
                    <a:pt x="2158603" y="4196305"/>
                    <a:pt x="2109286" y="4172217"/>
                  </a:cubicBezTo>
                  <a:cubicBezTo>
                    <a:pt x="2122319" y="4169048"/>
                    <a:pt x="2135681" y="4167400"/>
                    <a:pt x="2149094" y="4167273"/>
                  </a:cubicBezTo>
                  <a:close/>
                  <a:moveTo>
                    <a:pt x="3428789" y="4160427"/>
                  </a:moveTo>
                  <a:cubicBezTo>
                    <a:pt x="3434494" y="4190346"/>
                    <a:pt x="3445346" y="4219036"/>
                    <a:pt x="3460864" y="4245242"/>
                  </a:cubicBezTo>
                  <a:lnTo>
                    <a:pt x="3479753" y="4267428"/>
                  </a:lnTo>
                  <a:lnTo>
                    <a:pt x="3519816" y="4314209"/>
                  </a:lnTo>
                  <a:cubicBezTo>
                    <a:pt x="3551447" y="4341390"/>
                    <a:pt x="3576130" y="4375722"/>
                    <a:pt x="3591825" y="4414363"/>
                  </a:cubicBezTo>
                  <a:cubicBezTo>
                    <a:pt x="3606138" y="4443383"/>
                    <a:pt x="3623114" y="4471008"/>
                    <a:pt x="3642536" y="4496896"/>
                  </a:cubicBezTo>
                  <a:lnTo>
                    <a:pt x="3642536" y="4496896"/>
                  </a:lnTo>
                  <a:lnTo>
                    <a:pt x="3648115" y="4500572"/>
                  </a:lnTo>
                  <a:lnTo>
                    <a:pt x="3655341" y="4506277"/>
                  </a:lnTo>
                  <a:cubicBezTo>
                    <a:pt x="3660183" y="4508724"/>
                    <a:pt x="3664849" y="4511526"/>
                    <a:pt x="3669286" y="4514644"/>
                  </a:cubicBezTo>
                  <a:lnTo>
                    <a:pt x="3648115" y="4500572"/>
                  </a:lnTo>
                  <a:lnTo>
                    <a:pt x="3642789" y="4496388"/>
                  </a:lnTo>
                  <a:lnTo>
                    <a:pt x="3642789" y="4496388"/>
                  </a:lnTo>
                  <a:cubicBezTo>
                    <a:pt x="3623317" y="4470539"/>
                    <a:pt x="3606341" y="4442900"/>
                    <a:pt x="3592078" y="4413856"/>
                  </a:cubicBezTo>
                  <a:cubicBezTo>
                    <a:pt x="3576206" y="4375277"/>
                    <a:pt x="3551497" y="4340971"/>
                    <a:pt x="3519942" y="4313702"/>
                  </a:cubicBezTo>
                  <a:lnTo>
                    <a:pt x="3480134" y="4268569"/>
                  </a:lnTo>
                  <a:lnTo>
                    <a:pt x="3461244" y="4246383"/>
                  </a:lnTo>
                  <a:cubicBezTo>
                    <a:pt x="3445727" y="4220178"/>
                    <a:pt x="3434874" y="4191488"/>
                    <a:pt x="3429169" y="4161568"/>
                  </a:cubicBezTo>
                  <a:close/>
                  <a:moveTo>
                    <a:pt x="4893326" y="4160427"/>
                  </a:moveTo>
                  <a:cubicBezTo>
                    <a:pt x="4903113" y="4157511"/>
                    <a:pt x="4913623" y="4158145"/>
                    <a:pt x="4922992" y="4162202"/>
                  </a:cubicBezTo>
                  <a:cubicBezTo>
                    <a:pt x="4935670" y="4169555"/>
                    <a:pt x="4952657" y="4180712"/>
                    <a:pt x="4953926" y="4192248"/>
                  </a:cubicBezTo>
                  <a:cubicBezTo>
                    <a:pt x="4955193" y="4203785"/>
                    <a:pt x="4942769" y="4221027"/>
                    <a:pt x="4931740" y="4228253"/>
                  </a:cubicBezTo>
                  <a:cubicBezTo>
                    <a:pt x="4913737" y="4237597"/>
                    <a:pt x="4894543" y="4244418"/>
                    <a:pt x="4874690" y="4248538"/>
                  </a:cubicBezTo>
                  <a:cubicBezTo>
                    <a:pt x="4834881" y="4260455"/>
                    <a:pt x="4794946" y="4271738"/>
                    <a:pt x="4752222" y="4284162"/>
                  </a:cubicBezTo>
                  <a:cubicBezTo>
                    <a:pt x="4750827" y="4266160"/>
                    <a:pt x="4749306" y="4249045"/>
                    <a:pt x="4747785" y="4231676"/>
                  </a:cubicBezTo>
                  <a:cubicBezTo>
                    <a:pt x="4753427" y="4233540"/>
                    <a:pt x="4759512" y="4233540"/>
                    <a:pt x="4765153" y="4231676"/>
                  </a:cubicBezTo>
                  <a:lnTo>
                    <a:pt x="4765153" y="4231676"/>
                  </a:lnTo>
                  <a:lnTo>
                    <a:pt x="4773520" y="4222802"/>
                  </a:lnTo>
                  <a:lnTo>
                    <a:pt x="4775676" y="4216717"/>
                  </a:lnTo>
                  <a:lnTo>
                    <a:pt x="4775676" y="4216717"/>
                  </a:lnTo>
                  <a:cubicBezTo>
                    <a:pt x="4777464" y="4209046"/>
                    <a:pt x="4780012" y="4201567"/>
                    <a:pt x="4783283" y="4194404"/>
                  </a:cubicBezTo>
                  <a:lnTo>
                    <a:pt x="4775295" y="4217224"/>
                  </a:lnTo>
                  <a:lnTo>
                    <a:pt x="4764773" y="4232184"/>
                  </a:lnTo>
                  <a:lnTo>
                    <a:pt x="4764773" y="4232184"/>
                  </a:lnTo>
                  <a:lnTo>
                    <a:pt x="4747404" y="4232184"/>
                  </a:lnTo>
                  <a:cubicBezTo>
                    <a:pt x="4751119" y="4219594"/>
                    <a:pt x="4754795" y="4206917"/>
                    <a:pt x="4758434" y="4194150"/>
                  </a:cubicBezTo>
                  <a:cubicBezTo>
                    <a:pt x="4802933" y="4182994"/>
                    <a:pt x="4847813" y="4171837"/>
                    <a:pt x="4892946" y="4161315"/>
                  </a:cubicBezTo>
                  <a:close/>
                  <a:moveTo>
                    <a:pt x="2260025" y="4159666"/>
                  </a:moveTo>
                  <a:cubicBezTo>
                    <a:pt x="2280182" y="4162126"/>
                    <a:pt x="2298933" y="4171279"/>
                    <a:pt x="2313271" y="4185656"/>
                  </a:cubicBezTo>
                  <a:lnTo>
                    <a:pt x="2286648" y="4220520"/>
                  </a:lnTo>
                  <a:lnTo>
                    <a:pt x="2203482" y="4167273"/>
                  </a:lnTo>
                  <a:cubicBezTo>
                    <a:pt x="2221801" y="4160985"/>
                    <a:pt x="2241211" y="4158475"/>
                    <a:pt x="2260532" y="4159920"/>
                  </a:cubicBezTo>
                  <a:close/>
                  <a:moveTo>
                    <a:pt x="2422680" y="4156370"/>
                  </a:moveTo>
                  <a:lnTo>
                    <a:pt x="2422680" y="4156370"/>
                  </a:lnTo>
                  <a:lnTo>
                    <a:pt x="2464137" y="4179824"/>
                  </a:lnTo>
                  <a:lnTo>
                    <a:pt x="2384520" y="4291642"/>
                  </a:lnTo>
                  <a:lnTo>
                    <a:pt x="2331654" y="4272752"/>
                  </a:lnTo>
                  <a:lnTo>
                    <a:pt x="2423441" y="4157131"/>
                  </a:lnTo>
                  <a:close/>
                  <a:moveTo>
                    <a:pt x="1645153" y="4147369"/>
                  </a:moveTo>
                  <a:lnTo>
                    <a:pt x="1735418" y="4176401"/>
                  </a:lnTo>
                  <a:cubicBezTo>
                    <a:pt x="1680903" y="4285810"/>
                    <a:pt x="1630700" y="4394459"/>
                    <a:pt x="1552097" y="4486753"/>
                  </a:cubicBezTo>
                  <a:cubicBezTo>
                    <a:pt x="1516892" y="4528742"/>
                    <a:pt x="1488138" y="4575751"/>
                    <a:pt x="1466776" y="4626209"/>
                  </a:cubicBezTo>
                  <a:cubicBezTo>
                    <a:pt x="1440279" y="4686935"/>
                    <a:pt x="1408078" y="4745127"/>
                    <a:pt x="1378032" y="4803698"/>
                  </a:cubicBezTo>
                  <a:lnTo>
                    <a:pt x="1366242" y="4798373"/>
                  </a:lnTo>
                  <a:cubicBezTo>
                    <a:pt x="1383483" y="4753874"/>
                    <a:pt x="1399330" y="4708234"/>
                    <a:pt x="1418220" y="4664368"/>
                  </a:cubicBezTo>
                  <a:cubicBezTo>
                    <a:pt x="1438631" y="4617461"/>
                    <a:pt x="1462719" y="4572581"/>
                    <a:pt x="1483003" y="4524913"/>
                  </a:cubicBezTo>
                  <a:cubicBezTo>
                    <a:pt x="1532827" y="4411700"/>
                    <a:pt x="1580496" y="4297981"/>
                    <a:pt x="1629179" y="4184769"/>
                  </a:cubicBezTo>
                  <a:cubicBezTo>
                    <a:pt x="1634757" y="4172091"/>
                    <a:pt x="1639701" y="4159413"/>
                    <a:pt x="1644899" y="4146735"/>
                  </a:cubicBezTo>
                  <a:close/>
                  <a:moveTo>
                    <a:pt x="2382365" y="4145087"/>
                  </a:moveTo>
                  <a:cubicBezTo>
                    <a:pt x="2389211" y="4145087"/>
                    <a:pt x="2396564" y="4145848"/>
                    <a:pt x="2402776" y="4145848"/>
                  </a:cubicBezTo>
                  <a:lnTo>
                    <a:pt x="2407594" y="4155483"/>
                  </a:lnTo>
                  <a:cubicBezTo>
                    <a:pt x="2378943" y="4189966"/>
                    <a:pt x="2351431" y="4225464"/>
                    <a:pt x="2320624" y="4256905"/>
                  </a:cubicBezTo>
                  <a:cubicBezTo>
                    <a:pt x="2314792" y="4263117"/>
                    <a:pt x="2296663" y="4257919"/>
                    <a:pt x="2283985" y="4258046"/>
                  </a:cubicBezTo>
                  <a:lnTo>
                    <a:pt x="2279928" y="4248031"/>
                  </a:lnTo>
                  <a:cubicBezTo>
                    <a:pt x="2308453" y="4214435"/>
                    <a:pt x="2336092" y="4179951"/>
                    <a:pt x="2366645" y="4148003"/>
                  </a:cubicBezTo>
                  <a:cubicBezTo>
                    <a:pt x="2371184" y="4144732"/>
                    <a:pt x="2376863" y="4143439"/>
                    <a:pt x="2382365" y="4144453"/>
                  </a:cubicBezTo>
                  <a:close/>
                  <a:moveTo>
                    <a:pt x="1765211" y="4145087"/>
                  </a:moveTo>
                  <a:cubicBezTo>
                    <a:pt x="1786636" y="4158399"/>
                    <a:pt x="1807808" y="4170443"/>
                    <a:pt x="1828600" y="4184388"/>
                  </a:cubicBezTo>
                  <a:cubicBezTo>
                    <a:pt x="1832568" y="4188585"/>
                    <a:pt x="1834267" y="4194442"/>
                    <a:pt x="1833164" y="4200109"/>
                  </a:cubicBezTo>
                  <a:cubicBezTo>
                    <a:pt x="1818521" y="4245787"/>
                    <a:pt x="1793875" y="4287623"/>
                    <a:pt x="1761027" y="4322576"/>
                  </a:cubicBezTo>
                  <a:lnTo>
                    <a:pt x="1704485" y="4269837"/>
                  </a:lnTo>
                  <a:lnTo>
                    <a:pt x="1765718" y="4145087"/>
                  </a:lnTo>
                  <a:close/>
                  <a:moveTo>
                    <a:pt x="2352952" y="4141284"/>
                  </a:moveTo>
                  <a:cubicBezTo>
                    <a:pt x="2325315" y="4176147"/>
                    <a:pt x="2325315" y="4176147"/>
                    <a:pt x="2293114" y="4153961"/>
                  </a:cubicBezTo>
                  <a:close/>
                  <a:moveTo>
                    <a:pt x="4527952" y="4109336"/>
                  </a:moveTo>
                  <a:cubicBezTo>
                    <a:pt x="4524339" y="4115624"/>
                    <a:pt x="4521081" y="4122090"/>
                    <a:pt x="4518191" y="4128733"/>
                  </a:cubicBezTo>
                  <a:lnTo>
                    <a:pt x="4517430" y="4139889"/>
                  </a:lnTo>
                  <a:lnTo>
                    <a:pt x="4518191" y="4128986"/>
                  </a:lnTo>
                  <a:lnTo>
                    <a:pt x="4527952" y="4109463"/>
                  </a:lnTo>
                  <a:lnTo>
                    <a:pt x="4537714" y="4129240"/>
                  </a:lnTo>
                  <a:cubicBezTo>
                    <a:pt x="4540123" y="4157258"/>
                    <a:pt x="4547856" y="4179951"/>
                    <a:pt x="4579677" y="4186797"/>
                  </a:cubicBezTo>
                  <a:lnTo>
                    <a:pt x="4579677" y="4186797"/>
                  </a:lnTo>
                  <a:cubicBezTo>
                    <a:pt x="4548237" y="4180078"/>
                    <a:pt x="4540377" y="4157131"/>
                    <a:pt x="4537714" y="4129240"/>
                  </a:cubicBezTo>
                  <a:cubicBezTo>
                    <a:pt x="4535812" y="4122102"/>
                    <a:pt x="4532491" y="4115421"/>
                    <a:pt x="4527952" y="4109589"/>
                  </a:cubicBezTo>
                  <a:lnTo>
                    <a:pt x="4527952" y="4109589"/>
                  </a:lnTo>
                  <a:close/>
                  <a:moveTo>
                    <a:pt x="4486749" y="4109336"/>
                  </a:moveTo>
                  <a:cubicBezTo>
                    <a:pt x="4490299" y="4129747"/>
                    <a:pt x="4494102" y="4150285"/>
                    <a:pt x="4497526" y="4171330"/>
                  </a:cubicBezTo>
                  <a:cubicBezTo>
                    <a:pt x="4500948" y="4192375"/>
                    <a:pt x="4504245" y="4211265"/>
                    <a:pt x="4508809" y="4238142"/>
                  </a:cubicBezTo>
                  <a:cubicBezTo>
                    <a:pt x="4464944" y="4207335"/>
                    <a:pt x="4452266" y="4168287"/>
                    <a:pt x="4445420" y="4119478"/>
                  </a:cubicBezTo>
                  <a:lnTo>
                    <a:pt x="4403203" y="4138494"/>
                  </a:lnTo>
                  <a:cubicBezTo>
                    <a:pt x="4400921" y="4123662"/>
                    <a:pt x="4434771" y="4107814"/>
                    <a:pt x="4486242" y="4109336"/>
                  </a:cubicBezTo>
                  <a:close/>
                  <a:moveTo>
                    <a:pt x="1596216" y="4104391"/>
                  </a:moveTo>
                  <a:cubicBezTo>
                    <a:pt x="1637419" y="4132029"/>
                    <a:pt x="1635517" y="4131649"/>
                    <a:pt x="1619797" y="4177542"/>
                  </a:cubicBezTo>
                  <a:cubicBezTo>
                    <a:pt x="1559704" y="4349960"/>
                    <a:pt x="1474889" y="4510841"/>
                    <a:pt x="1400471" y="4677046"/>
                  </a:cubicBezTo>
                  <a:cubicBezTo>
                    <a:pt x="1382342" y="4717869"/>
                    <a:pt x="1368903" y="4760086"/>
                    <a:pt x="1351281" y="4805472"/>
                  </a:cubicBezTo>
                  <a:lnTo>
                    <a:pt x="1311474" y="4783794"/>
                  </a:lnTo>
                  <a:cubicBezTo>
                    <a:pt x="1407571" y="4554706"/>
                    <a:pt x="1501640" y="4330182"/>
                    <a:pt x="1596216" y="4104391"/>
                  </a:cubicBezTo>
                  <a:close/>
                  <a:moveTo>
                    <a:pt x="4591975" y="4100968"/>
                  </a:moveTo>
                  <a:cubicBezTo>
                    <a:pt x="4598694" y="4153581"/>
                    <a:pt x="4604653" y="4203532"/>
                    <a:pt x="4611245" y="4254750"/>
                  </a:cubicBezTo>
                  <a:lnTo>
                    <a:pt x="4532643" y="4254750"/>
                  </a:lnTo>
                  <a:lnTo>
                    <a:pt x="4516922" y="4140650"/>
                  </a:lnTo>
                  <a:lnTo>
                    <a:pt x="4516922" y="4141410"/>
                  </a:lnTo>
                  <a:lnTo>
                    <a:pt x="4511344" y="4105659"/>
                  </a:lnTo>
                  <a:lnTo>
                    <a:pt x="4591468" y="4101856"/>
                  </a:lnTo>
                  <a:lnTo>
                    <a:pt x="4591468" y="4101856"/>
                  </a:lnTo>
                  <a:close/>
                  <a:moveTo>
                    <a:pt x="1775607" y="4080557"/>
                  </a:moveTo>
                  <a:cubicBezTo>
                    <a:pt x="1836714" y="4090826"/>
                    <a:pt x="1863210" y="4122140"/>
                    <a:pt x="1838108" y="4174119"/>
                  </a:cubicBezTo>
                  <a:lnTo>
                    <a:pt x="1766859" y="4131141"/>
                  </a:lnTo>
                  <a:cubicBezTo>
                    <a:pt x="1769522" y="4115548"/>
                    <a:pt x="1772564" y="4097799"/>
                    <a:pt x="1775607" y="4079796"/>
                  </a:cubicBezTo>
                  <a:close/>
                  <a:moveTo>
                    <a:pt x="4444659" y="4078402"/>
                  </a:moveTo>
                  <a:lnTo>
                    <a:pt x="4440983" y="4080430"/>
                  </a:lnTo>
                  <a:lnTo>
                    <a:pt x="4443772" y="4079289"/>
                  </a:lnTo>
                  <a:lnTo>
                    <a:pt x="4444659" y="4078402"/>
                  </a:lnTo>
                  <a:close/>
                  <a:moveTo>
                    <a:pt x="1534983" y="4074979"/>
                  </a:moveTo>
                  <a:cubicBezTo>
                    <a:pt x="1584173" y="4088544"/>
                    <a:pt x="1586708" y="4092094"/>
                    <a:pt x="1567945" y="4139255"/>
                  </a:cubicBezTo>
                  <a:cubicBezTo>
                    <a:pt x="1518920" y="4262483"/>
                    <a:pt x="1468462" y="4385040"/>
                    <a:pt x="1416572" y="4506911"/>
                  </a:cubicBezTo>
                  <a:cubicBezTo>
                    <a:pt x="1382469" y="4587161"/>
                    <a:pt x="1344689" y="4665891"/>
                    <a:pt x="1308431" y="4745000"/>
                  </a:cubicBezTo>
                  <a:cubicBezTo>
                    <a:pt x="1304602" y="4752201"/>
                    <a:pt x="1300367" y="4759186"/>
                    <a:pt x="1295753" y="4765918"/>
                  </a:cubicBezTo>
                  <a:cubicBezTo>
                    <a:pt x="1284710" y="4750552"/>
                    <a:pt x="1274797" y="4734413"/>
                    <a:pt x="1266087" y="4717615"/>
                  </a:cubicBezTo>
                  <a:cubicBezTo>
                    <a:pt x="1263120" y="4707612"/>
                    <a:pt x="1263982" y="4696849"/>
                    <a:pt x="1268496" y="4687442"/>
                  </a:cubicBezTo>
                  <a:cubicBezTo>
                    <a:pt x="1325799" y="4566623"/>
                    <a:pt x="1385765" y="4446564"/>
                    <a:pt x="1440787" y="4325492"/>
                  </a:cubicBezTo>
                  <a:cubicBezTo>
                    <a:pt x="1469819" y="4262103"/>
                    <a:pt x="1491498" y="4194784"/>
                    <a:pt x="1516854" y="4128986"/>
                  </a:cubicBezTo>
                  <a:cubicBezTo>
                    <a:pt x="1523699" y="4110857"/>
                    <a:pt x="1528770" y="4092221"/>
                    <a:pt x="1534856" y="4074599"/>
                  </a:cubicBezTo>
                  <a:close/>
                  <a:moveTo>
                    <a:pt x="1516980" y="4068006"/>
                  </a:moveTo>
                  <a:cubicBezTo>
                    <a:pt x="1497824" y="4163850"/>
                    <a:pt x="1465039" y="4256449"/>
                    <a:pt x="1419615" y="4342987"/>
                  </a:cubicBezTo>
                  <a:cubicBezTo>
                    <a:pt x="1363325" y="4450368"/>
                    <a:pt x="1314389" y="4561552"/>
                    <a:pt x="1262030" y="4671595"/>
                  </a:cubicBezTo>
                  <a:cubicBezTo>
                    <a:pt x="1258227" y="4679455"/>
                    <a:pt x="1254424" y="4687569"/>
                    <a:pt x="1250113" y="4696950"/>
                  </a:cubicBezTo>
                  <a:lnTo>
                    <a:pt x="1216136" y="4676539"/>
                  </a:lnTo>
                  <a:cubicBezTo>
                    <a:pt x="1309572" y="4512616"/>
                    <a:pt x="1397049" y="4346917"/>
                    <a:pt x="1464114" y="4171584"/>
                  </a:cubicBezTo>
                  <a:cubicBezTo>
                    <a:pt x="1475397" y="4141918"/>
                    <a:pt x="1484905" y="4112378"/>
                    <a:pt x="1496823" y="4082839"/>
                  </a:cubicBezTo>
                  <a:cubicBezTo>
                    <a:pt x="1501297" y="4075423"/>
                    <a:pt x="1508562" y="4070123"/>
                    <a:pt x="1516980" y="4068133"/>
                  </a:cubicBezTo>
                  <a:close/>
                  <a:moveTo>
                    <a:pt x="4603258" y="4068006"/>
                  </a:moveTo>
                  <a:lnTo>
                    <a:pt x="4589693" y="4069020"/>
                  </a:lnTo>
                  <a:lnTo>
                    <a:pt x="4606681" y="4068386"/>
                  </a:lnTo>
                  <a:lnTo>
                    <a:pt x="4603258" y="4068386"/>
                  </a:lnTo>
                  <a:close/>
                  <a:moveTo>
                    <a:pt x="2141995" y="4053046"/>
                  </a:moveTo>
                  <a:cubicBezTo>
                    <a:pt x="2147065" y="4051525"/>
                    <a:pt x="2157715" y="4059005"/>
                    <a:pt x="2162025" y="4065724"/>
                  </a:cubicBezTo>
                  <a:cubicBezTo>
                    <a:pt x="2177746" y="4087403"/>
                    <a:pt x="2191692" y="4110096"/>
                    <a:pt x="2206524" y="4132409"/>
                  </a:cubicBezTo>
                  <a:lnTo>
                    <a:pt x="2204623" y="4140650"/>
                  </a:lnTo>
                  <a:cubicBezTo>
                    <a:pt x="2176098" y="4127085"/>
                    <a:pt x="2147065" y="4114280"/>
                    <a:pt x="2119809" y="4098560"/>
                  </a:cubicBezTo>
                  <a:cubicBezTo>
                    <a:pt x="2113596" y="4095010"/>
                    <a:pt x="2107131" y="4077261"/>
                    <a:pt x="2110934" y="4073204"/>
                  </a:cubicBezTo>
                  <a:cubicBezTo>
                    <a:pt x="2119124" y="4063734"/>
                    <a:pt x="2129925" y="4056888"/>
                    <a:pt x="2141995" y="4053554"/>
                  </a:cubicBezTo>
                  <a:close/>
                  <a:moveTo>
                    <a:pt x="4746137" y="4051778"/>
                  </a:moveTo>
                  <a:lnTo>
                    <a:pt x="4746137" y="4051778"/>
                  </a:lnTo>
                  <a:cubicBezTo>
                    <a:pt x="4754378" y="4086135"/>
                    <a:pt x="4764012" y="4120238"/>
                    <a:pt x="4773267" y="4155483"/>
                  </a:cubicBezTo>
                  <a:close/>
                  <a:moveTo>
                    <a:pt x="2109159" y="4045313"/>
                  </a:moveTo>
                  <a:cubicBezTo>
                    <a:pt x="2085452" y="4081191"/>
                    <a:pt x="2087227" y="4097672"/>
                    <a:pt x="2125640" y="4119097"/>
                  </a:cubicBezTo>
                  <a:cubicBezTo>
                    <a:pt x="2150640" y="4131294"/>
                    <a:pt x="2176339" y="4142006"/>
                    <a:pt x="2202594" y="4151172"/>
                  </a:cubicBezTo>
                  <a:cubicBezTo>
                    <a:pt x="2174450" y="4151172"/>
                    <a:pt x="2140093" y="4153581"/>
                    <a:pt x="2106243" y="4151172"/>
                  </a:cubicBezTo>
                  <a:cubicBezTo>
                    <a:pt x="2077718" y="4148383"/>
                    <a:pt x="2066942" y="4121760"/>
                    <a:pt x="2062632" y="4099194"/>
                  </a:cubicBezTo>
                  <a:cubicBezTo>
                    <a:pt x="2060603" y="4087783"/>
                    <a:pt x="2076450" y="4071810"/>
                    <a:pt x="2086212" y="4059892"/>
                  </a:cubicBezTo>
                  <a:cubicBezTo>
                    <a:pt x="2092893" y="4053807"/>
                    <a:pt x="2100678" y="4049078"/>
                    <a:pt x="2109159" y="4045947"/>
                  </a:cubicBezTo>
                  <a:close/>
                  <a:moveTo>
                    <a:pt x="2657346" y="4036692"/>
                  </a:moveTo>
                  <a:cubicBezTo>
                    <a:pt x="2675260" y="4038429"/>
                    <a:pt x="2688356" y="4054365"/>
                    <a:pt x="2686619" y="4072279"/>
                  </a:cubicBezTo>
                  <a:cubicBezTo>
                    <a:pt x="2686340" y="4075195"/>
                    <a:pt x="2685656" y="4078072"/>
                    <a:pt x="2684604" y="4080811"/>
                  </a:cubicBezTo>
                  <a:cubicBezTo>
                    <a:pt x="2670911" y="4132790"/>
                    <a:pt x="2655191" y="4184515"/>
                    <a:pt x="2639471" y="4238903"/>
                  </a:cubicBezTo>
                  <a:lnTo>
                    <a:pt x="2569616" y="4208476"/>
                  </a:lnTo>
                  <a:lnTo>
                    <a:pt x="2657346" y="4036692"/>
                  </a:lnTo>
                  <a:close/>
                  <a:moveTo>
                    <a:pt x="1520023" y="4015013"/>
                  </a:moveTo>
                  <a:cubicBezTo>
                    <a:pt x="1569720" y="4020528"/>
                    <a:pt x="1617452" y="4037491"/>
                    <a:pt x="1659479" y="4064583"/>
                  </a:cubicBezTo>
                  <a:cubicBezTo>
                    <a:pt x="1681791" y="4078148"/>
                    <a:pt x="1703343" y="4092601"/>
                    <a:pt x="1725402" y="4106166"/>
                  </a:cubicBezTo>
                  <a:cubicBezTo>
                    <a:pt x="1757224" y="4125944"/>
                    <a:pt x="1757224" y="4125817"/>
                    <a:pt x="1741503" y="4161188"/>
                  </a:cubicBezTo>
                  <a:cubicBezTo>
                    <a:pt x="1694976" y="4157131"/>
                    <a:pt x="1657450" y="4136593"/>
                    <a:pt x="1620684" y="4107054"/>
                  </a:cubicBezTo>
                  <a:cubicBezTo>
                    <a:pt x="1589243" y="4081698"/>
                    <a:pt x="1549309" y="4066865"/>
                    <a:pt x="1509373" y="4045313"/>
                  </a:cubicBezTo>
                  <a:close/>
                  <a:moveTo>
                    <a:pt x="4737135" y="4010449"/>
                  </a:moveTo>
                  <a:lnTo>
                    <a:pt x="4752856" y="4035805"/>
                  </a:lnTo>
                  <a:lnTo>
                    <a:pt x="4795833" y="4109209"/>
                  </a:lnTo>
                  <a:lnTo>
                    <a:pt x="4821189" y="4156244"/>
                  </a:lnTo>
                  <a:lnTo>
                    <a:pt x="4755138" y="4170696"/>
                  </a:lnTo>
                  <a:cubicBezTo>
                    <a:pt x="4731938" y="4121633"/>
                    <a:pt x="4740305" y="4068386"/>
                    <a:pt x="4736882" y="4010068"/>
                  </a:cubicBezTo>
                  <a:close/>
                  <a:moveTo>
                    <a:pt x="4671211" y="3970894"/>
                  </a:moveTo>
                  <a:lnTo>
                    <a:pt x="4675141" y="3976980"/>
                  </a:lnTo>
                  <a:lnTo>
                    <a:pt x="4680720" y="3984840"/>
                  </a:lnTo>
                  <a:lnTo>
                    <a:pt x="4675141" y="3976472"/>
                  </a:lnTo>
                  <a:lnTo>
                    <a:pt x="4671211" y="3970894"/>
                  </a:lnTo>
                  <a:close/>
                  <a:moveTo>
                    <a:pt x="4543292" y="3966330"/>
                  </a:moveTo>
                  <a:cubicBezTo>
                    <a:pt x="4529600" y="3966330"/>
                    <a:pt x="4515782" y="3966330"/>
                    <a:pt x="4502090" y="3967725"/>
                  </a:cubicBezTo>
                  <a:lnTo>
                    <a:pt x="4502090" y="3967725"/>
                  </a:lnTo>
                  <a:cubicBezTo>
                    <a:pt x="4445166" y="3971401"/>
                    <a:pt x="4399526" y="4022239"/>
                    <a:pt x="4396230" y="4080684"/>
                  </a:cubicBezTo>
                  <a:lnTo>
                    <a:pt x="4399273" y="4085248"/>
                  </a:lnTo>
                  <a:lnTo>
                    <a:pt x="4397371" y="4080938"/>
                  </a:lnTo>
                  <a:cubicBezTo>
                    <a:pt x="4400667" y="4023127"/>
                    <a:pt x="4446307" y="3971655"/>
                    <a:pt x="4503357" y="3968105"/>
                  </a:cubicBezTo>
                  <a:cubicBezTo>
                    <a:pt x="4516035" y="3967218"/>
                    <a:pt x="4529981" y="3966457"/>
                    <a:pt x="4543546" y="3966457"/>
                  </a:cubicBezTo>
                  <a:close/>
                  <a:moveTo>
                    <a:pt x="1541955" y="3951624"/>
                  </a:moveTo>
                  <a:cubicBezTo>
                    <a:pt x="1570860" y="3965316"/>
                    <a:pt x="1598372" y="3975458"/>
                    <a:pt x="1623220" y="3989657"/>
                  </a:cubicBezTo>
                  <a:cubicBezTo>
                    <a:pt x="1665437" y="4015013"/>
                    <a:pt x="1705625" y="4043158"/>
                    <a:pt x="1747589" y="4068767"/>
                  </a:cubicBezTo>
                  <a:cubicBezTo>
                    <a:pt x="1764196" y="4079163"/>
                    <a:pt x="1765845" y="4089939"/>
                    <a:pt x="1754308" y="4106800"/>
                  </a:cubicBezTo>
                  <a:cubicBezTo>
                    <a:pt x="1682425" y="4063823"/>
                    <a:pt x="1614853" y="4010322"/>
                    <a:pt x="1525221" y="4000434"/>
                  </a:cubicBezTo>
                  <a:close/>
                  <a:moveTo>
                    <a:pt x="2087987" y="3950610"/>
                  </a:moveTo>
                  <a:lnTo>
                    <a:pt x="2102439" y="3998278"/>
                  </a:lnTo>
                  <a:cubicBezTo>
                    <a:pt x="2091410" y="4004617"/>
                    <a:pt x="2081648" y="4009815"/>
                    <a:pt x="2072140" y="4015647"/>
                  </a:cubicBezTo>
                  <a:cubicBezTo>
                    <a:pt x="2004567" y="4056469"/>
                    <a:pt x="1998735" y="4109463"/>
                    <a:pt x="2050588" y="4169682"/>
                  </a:cubicBezTo>
                  <a:cubicBezTo>
                    <a:pt x="2095087" y="4221407"/>
                    <a:pt x="2155306" y="4248284"/>
                    <a:pt x="2215399" y="4276429"/>
                  </a:cubicBezTo>
                  <a:cubicBezTo>
                    <a:pt x="2233528" y="4285050"/>
                    <a:pt x="2252418" y="4291262"/>
                    <a:pt x="2273843" y="4300010"/>
                  </a:cubicBezTo>
                  <a:cubicBezTo>
                    <a:pt x="2171787" y="4303940"/>
                    <a:pt x="1997722" y="4264512"/>
                    <a:pt x="1885143" y="4197573"/>
                  </a:cubicBezTo>
                  <a:cubicBezTo>
                    <a:pt x="1885143" y="4115167"/>
                    <a:pt x="1937121" y="4068894"/>
                    <a:pt x="1995059" y="4025789"/>
                  </a:cubicBezTo>
                  <a:cubicBezTo>
                    <a:pt x="2026247" y="4002589"/>
                    <a:pt x="2055785" y="3977233"/>
                    <a:pt x="2088621" y="3950990"/>
                  </a:cubicBezTo>
                  <a:close/>
                  <a:moveTo>
                    <a:pt x="4731050" y="3940087"/>
                  </a:moveTo>
                  <a:cubicBezTo>
                    <a:pt x="4799295" y="3993562"/>
                    <a:pt x="4852541" y="4063797"/>
                    <a:pt x="4885592" y="4143946"/>
                  </a:cubicBezTo>
                  <a:lnTo>
                    <a:pt x="4841093" y="4152820"/>
                  </a:lnTo>
                  <a:lnTo>
                    <a:pt x="4731050" y="3962654"/>
                  </a:lnTo>
                  <a:cubicBezTo>
                    <a:pt x="4728641" y="3958470"/>
                    <a:pt x="4731050" y="3952131"/>
                    <a:pt x="4731050" y="3939960"/>
                  </a:cubicBezTo>
                  <a:close/>
                  <a:moveTo>
                    <a:pt x="1562620" y="3907505"/>
                  </a:moveTo>
                  <a:cubicBezTo>
                    <a:pt x="1568578" y="3904463"/>
                    <a:pt x="1577960" y="3907505"/>
                    <a:pt x="1596216" y="3915366"/>
                  </a:cubicBezTo>
                  <a:cubicBezTo>
                    <a:pt x="1656106" y="3938845"/>
                    <a:pt x="1710367" y="3974698"/>
                    <a:pt x="1755449" y="4020591"/>
                  </a:cubicBezTo>
                  <a:cubicBezTo>
                    <a:pt x="1764323" y="4029846"/>
                    <a:pt x="1766225" y="4045947"/>
                    <a:pt x="1771170" y="4057737"/>
                  </a:cubicBezTo>
                  <a:lnTo>
                    <a:pt x="1764196" y="4062174"/>
                  </a:lnTo>
                  <a:lnTo>
                    <a:pt x="1548674" y="3934383"/>
                  </a:lnTo>
                  <a:cubicBezTo>
                    <a:pt x="1553999" y="3918535"/>
                    <a:pt x="1557042" y="3910548"/>
                    <a:pt x="1563127" y="3907505"/>
                  </a:cubicBezTo>
                  <a:close/>
                  <a:moveTo>
                    <a:pt x="1757984" y="3761457"/>
                  </a:moveTo>
                  <a:lnTo>
                    <a:pt x="1767493" y="3762091"/>
                  </a:lnTo>
                  <a:lnTo>
                    <a:pt x="1767493" y="4009688"/>
                  </a:lnTo>
                  <a:cubicBezTo>
                    <a:pt x="1748984" y="3994855"/>
                    <a:pt x="1728065" y="3978755"/>
                    <a:pt x="1708161" y="3961513"/>
                  </a:cubicBezTo>
                  <a:cubicBezTo>
                    <a:pt x="1704117" y="3957050"/>
                    <a:pt x="1702418" y="3950940"/>
                    <a:pt x="1703597" y="3945032"/>
                  </a:cubicBezTo>
                  <a:cubicBezTo>
                    <a:pt x="1721345" y="3883925"/>
                    <a:pt x="1739728" y="3822564"/>
                    <a:pt x="1757984" y="3761457"/>
                  </a:cubicBezTo>
                  <a:close/>
                  <a:moveTo>
                    <a:pt x="2214384" y="3716198"/>
                  </a:moveTo>
                  <a:cubicBezTo>
                    <a:pt x="2220850" y="3765007"/>
                    <a:pt x="2223386" y="3807478"/>
                    <a:pt x="2232640" y="3848427"/>
                  </a:cubicBezTo>
                  <a:cubicBezTo>
                    <a:pt x="2241515" y="3885370"/>
                    <a:pt x="2253698" y="3921426"/>
                    <a:pt x="2269026" y="3956188"/>
                  </a:cubicBezTo>
                  <a:cubicBezTo>
                    <a:pt x="2292733" y="4011210"/>
                    <a:pt x="2319737" y="4065090"/>
                    <a:pt x="2345092" y="4120999"/>
                  </a:cubicBezTo>
                  <a:cubicBezTo>
                    <a:pt x="2315769" y="4126704"/>
                    <a:pt x="2286141" y="4130723"/>
                    <a:pt x="2256348" y="4133043"/>
                  </a:cubicBezTo>
                  <a:cubicBezTo>
                    <a:pt x="2241338" y="4134108"/>
                    <a:pt x="2226606" y="4128656"/>
                    <a:pt x="2215906" y="4118083"/>
                  </a:cubicBezTo>
                  <a:cubicBezTo>
                    <a:pt x="2190690" y="4080747"/>
                    <a:pt x="2168681" y="4041357"/>
                    <a:pt x="2150108" y="4000307"/>
                  </a:cubicBezTo>
                  <a:cubicBezTo>
                    <a:pt x="2135909" y="3964796"/>
                    <a:pt x="2125374" y="3927917"/>
                    <a:pt x="2118667" y="3890264"/>
                  </a:cubicBezTo>
                  <a:cubicBezTo>
                    <a:pt x="2115663" y="3874531"/>
                    <a:pt x="2118262" y="3858252"/>
                    <a:pt x="2126021" y="3844243"/>
                  </a:cubicBezTo>
                  <a:cubicBezTo>
                    <a:pt x="2151376" y="3802280"/>
                    <a:pt x="2181549" y="3762598"/>
                    <a:pt x="2213497" y="3716578"/>
                  </a:cubicBezTo>
                  <a:close/>
                  <a:moveTo>
                    <a:pt x="3390629" y="3690842"/>
                  </a:moveTo>
                  <a:cubicBezTo>
                    <a:pt x="3451862" y="3692617"/>
                    <a:pt x="3512969" y="3712648"/>
                    <a:pt x="3574710" y="3691730"/>
                  </a:cubicBezTo>
                  <a:cubicBezTo>
                    <a:pt x="3512969" y="3724565"/>
                    <a:pt x="3451862" y="3709605"/>
                    <a:pt x="3390629" y="3690842"/>
                  </a:cubicBezTo>
                  <a:close/>
                  <a:moveTo>
                    <a:pt x="5846948" y="3685137"/>
                  </a:moveTo>
                  <a:cubicBezTo>
                    <a:pt x="5849737" y="3682475"/>
                    <a:pt x="5853921" y="3683489"/>
                    <a:pt x="5862669" y="3685771"/>
                  </a:cubicBezTo>
                  <a:cubicBezTo>
                    <a:pt x="5986531" y="3718987"/>
                    <a:pt x="6113562" y="3725833"/>
                    <a:pt x="6240720" y="3731538"/>
                  </a:cubicBezTo>
                  <a:cubicBezTo>
                    <a:pt x="6398849" y="3738473"/>
                    <a:pt x="6556866" y="3745864"/>
                    <a:pt x="6714742" y="3753724"/>
                  </a:cubicBezTo>
                  <a:cubicBezTo>
                    <a:pt x="6870171" y="3761077"/>
                    <a:pt x="7025601" y="3768684"/>
                    <a:pt x="7181031" y="3776544"/>
                  </a:cubicBezTo>
                  <a:cubicBezTo>
                    <a:pt x="7184326" y="3776544"/>
                    <a:pt x="7187749" y="3777305"/>
                    <a:pt x="7190919" y="3777305"/>
                  </a:cubicBezTo>
                  <a:lnTo>
                    <a:pt x="7192186" y="3784658"/>
                  </a:lnTo>
                  <a:cubicBezTo>
                    <a:pt x="7180397" y="3788537"/>
                    <a:pt x="7168227" y="3791174"/>
                    <a:pt x="7155928" y="3792518"/>
                  </a:cubicBezTo>
                  <a:cubicBezTo>
                    <a:pt x="7067184" y="3788968"/>
                    <a:pt x="6979074" y="3784277"/>
                    <a:pt x="6891090" y="3779840"/>
                  </a:cubicBezTo>
                  <a:lnTo>
                    <a:pt x="6478555" y="3759429"/>
                  </a:lnTo>
                  <a:cubicBezTo>
                    <a:pt x="6325407" y="3752076"/>
                    <a:pt x="6171880" y="3745864"/>
                    <a:pt x="6018986" y="3735849"/>
                  </a:cubicBezTo>
                  <a:cubicBezTo>
                    <a:pt x="5959653" y="3731792"/>
                    <a:pt x="5900195" y="3717212"/>
                    <a:pt x="5841497" y="3707450"/>
                  </a:cubicBezTo>
                  <a:cubicBezTo>
                    <a:pt x="5841839" y="3699666"/>
                    <a:pt x="5843867" y="3692059"/>
                    <a:pt x="5847455" y="3685137"/>
                  </a:cubicBezTo>
                  <a:close/>
                  <a:moveTo>
                    <a:pt x="1735545" y="3650020"/>
                  </a:moveTo>
                  <a:lnTo>
                    <a:pt x="1744419" y="3650780"/>
                  </a:lnTo>
                  <a:cubicBezTo>
                    <a:pt x="1747969" y="3683362"/>
                    <a:pt x="1763056" y="3713028"/>
                    <a:pt x="1749744" y="3749667"/>
                  </a:cubicBezTo>
                  <a:cubicBezTo>
                    <a:pt x="1726671" y="3813944"/>
                    <a:pt x="1709428" y="3879868"/>
                    <a:pt x="1689144" y="3947060"/>
                  </a:cubicBezTo>
                  <a:lnTo>
                    <a:pt x="1649083" y="3923479"/>
                  </a:lnTo>
                  <a:cubicBezTo>
                    <a:pt x="1677734" y="3832453"/>
                    <a:pt x="1706551" y="3741300"/>
                    <a:pt x="1735545" y="3650020"/>
                  </a:cubicBezTo>
                  <a:close/>
                  <a:moveTo>
                    <a:pt x="5678334" y="3634680"/>
                  </a:moveTo>
                  <a:cubicBezTo>
                    <a:pt x="5722959" y="3646470"/>
                    <a:pt x="5767078" y="3658641"/>
                    <a:pt x="5812464" y="3669671"/>
                  </a:cubicBezTo>
                  <a:cubicBezTo>
                    <a:pt x="5831481" y="3674361"/>
                    <a:pt x="5830847" y="3683235"/>
                    <a:pt x="5819311" y="3701872"/>
                  </a:cubicBezTo>
                  <a:lnTo>
                    <a:pt x="5675038" y="3641526"/>
                  </a:lnTo>
                  <a:lnTo>
                    <a:pt x="5678334" y="3634680"/>
                  </a:lnTo>
                  <a:close/>
                  <a:moveTo>
                    <a:pt x="1672790" y="3634680"/>
                  </a:moveTo>
                  <a:lnTo>
                    <a:pt x="1568452" y="3894701"/>
                  </a:lnTo>
                  <a:cubicBezTo>
                    <a:pt x="1592540" y="3803041"/>
                    <a:pt x="1609908" y="3708591"/>
                    <a:pt x="1672790" y="3634680"/>
                  </a:cubicBezTo>
                  <a:close/>
                  <a:moveTo>
                    <a:pt x="1708922" y="3608056"/>
                  </a:moveTo>
                  <a:lnTo>
                    <a:pt x="1731235" y="3622889"/>
                  </a:lnTo>
                  <a:lnTo>
                    <a:pt x="1636024" y="3916887"/>
                  </a:lnTo>
                  <a:lnTo>
                    <a:pt x="1588229" y="3896476"/>
                  </a:lnTo>
                  <a:cubicBezTo>
                    <a:pt x="1614624" y="3795180"/>
                    <a:pt x="1655218" y="3698119"/>
                    <a:pt x="1708795" y="3608183"/>
                  </a:cubicBezTo>
                  <a:close/>
                  <a:moveTo>
                    <a:pt x="3846395" y="3602478"/>
                  </a:moveTo>
                  <a:lnTo>
                    <a:pt x="3846395" y="3602478"/>
                  </a:lnTo>
                  <a:lnTo>
                    <a:pt x="3846395" y="3603112"/>
                  </a:lnTo>
                  <a:lnTo>
                    <a:pt x="3861481" y="3605141"/>
                  </a:lnTo>
                  <a:cubicBezTo>
                    <a:pt x="3866286" y="3605533"/>
                    <a:pt x="3870913" y="3607156"/>
                    <a:pt x="3874920" y="3609831"/>
                  </a:cubicBezTo>
                  <a:cubicBezTo>
                    <a:pt x="3892415" y="3623396"/>
                    <a:pt x="3893556" y="3634553"/>
                    <a:pt x="3885315" y="3660543"/>
                  </a:cubicBezTo>
                  <a:lnTo>
                    <a:pt x="3846014" y="3603112"/>
                  </a:lnTo>
                  <a:lnTo>
                    <a:pt x="3846014" y="3603112"/>
                  </a:lnTo>
                  <a:lnTo>
                    <a:pt x="3845381" y="3602352"/>
                  </a:lnTo>
                  <a:close/>
                  <a:moveTo>
                    <a:pt x="3846395" y="3602478"/>
                  </a:moveTo>
                  <a:lnTo>
                    <a:pt x="3846395" y="3602478"/>
                  </a:lnTo>
                  <a:lnTo>
                    <a:pt x="3846395" y="3602478"/>
                  </a:lnTo>
                  <a:close/>
                  <a:moveTo>
                    <a:pt x="2571517" y="3593224"/>
                  </a:moveTo>
                  <a:lnTo>
                    <a:pt x="2571517" y="3593224"/>
                  </a:lnTo>
                  <a:cubicBezTo>
                    <a:pt x="2565432" y="3618579"/>
                    <a:pt x="2558839" y="3640258"/>
                    <a:pt x="2554529" y="3663838"/>
                  </a:cubicBezTo>
                  <a:cubicBezTo>
                    <a:pt x="2543754" y="3716325"/>
                    <a:pt x="2555417" y="3742314"/>
                    <a:pt x="2604099" y="3769318"/>
                  </a:cubicBezTo>
                  <a:cubicBezTo>
                    <a:pt x="2582979" y="3781767"/>
                    <a:pt x="2561236" y="3793101"/>
                    <a:pt x="2538936" y="3803294"/>
                  </a:cubicBezTo>
                  <a:cubicBezTo>
                    <a:pt x="2521441" y="3810267"/>
                    <a:pt x="2502424" y="3806210"/>
                    <a:pt x="2502677" y="3783263"/>
                  </a:cubicBezTo>
                  <a:cubicBezTo>
                    <a:pt x="2503311" y="3712775"/>
                    <a:pt x="2514467" y="3645329"/>
                    <a:pt x="2571517" y="3593097"/>
                  </a:cubicBezTo>
                  <a:close/>
                  <a:moveTo>
                    <a:pt x="3801262" y="3585617"/>
                  </a:moveTo>
                  <a:cubicBezTo>
                    <a:pt x="3806675" y="3585249"/>
                    <a:pt x="3812114" y="3585984"/>
                    <a:pt x="3817236" y="3587772"/>
                  </a:cubicBezTo>
                  <a:lnTo>
                    <a:pt x="3846521" y="3602605"/>
                  </a:lnTo>
                  <a:lnTo>
                    <a:pt x="3855269" y="3619593"/>
                  </a:lnTo>
                  <a:cubicBezTo>
                    <a:pt x="3862749" y="3633158"/>
                    <a:pt x="3857678" y="3641779"/>
                    <a:pt x="3843606" y="3642667"/>
                  </a:cubicBezTo>
                  <a:cubicBezTo>
                    <a:pt x="3826428" y="3645849"/>
                    <a:pt x="3808805" y="3645849"/>
                    <a:pt x="3791627" y="3642667"/>
                  </a:cubicBezTo>
                  <a:cubicBezTo>
                    <a:pt x="3779963" y="3639117"/>
                    <a:pt x="3771215" y="3624284"/>
                    <a:pt x="3761454" y="3614649"/>
                  </a:cubicBezTo>
                  <a:cubicBezTo>
                    <a:pt x="3768198" y="3606510"/>
                    <a:pt x="3775767" y="3599068"/>
                    <a:pt x="3784020" y="3592463"/>
                  </a:cubicBezTo>
                  <a:cubicBezTo>
                    <a:pt x="3789167" y="3588964"/>
                    <a:pt x="3795087" y="3586758"/>
                    <a:pt x="3801262" y="3585997"/>
                  </a:cubicBezTo>
                  <a:close/>
                  <a:moveTo>
                    <a:pt x="3842084" y="3554430"/>
                  </a:moveTo>
                  <a:cubicBezTo>
                    <a:pt x="3878343" y="3560515"/>
                    <a:pt x="3912700" y="3570023"/>
                    <a:pt x="3934125" y="3610719"/>
                  </a:cubicBezTo>
                  <a:lnTo>
                    <a:pt x="3824082" y="3579278"/>
                  </a:lnTo>
                  <a:lnTo>
                    <a:pt x="3842084" y="3553922"/>
                  </a:lnTo>
                  <a:close/>
                  <a:moveTo>
                    <a:pt x="4983084" y="3517664"/>
                  </a:moveTo>
                  <a:cubicBezTo>
                    <a:pt x="5013131" y="3513987"/>
                    <a:pt x="5016173" y="3520707"/>
                    <a:pt x="5018836" y="3591829"/>
                  </a:cubicBezTo>
                  <a:lnTo>
                    <a:pt x="4978521" y="3591829"/>
                  </a:lnTo>
                  <a:cubicBezTo>
                    <a:pt x="4980169" y="3566473"/>
                    <a:pt x="4981690" y="3542005"/>
                    <a:pt x="4983084" y="3517664"/>
                  </a:cubicBezTo>
                  <a:close/>
                  <a:moveTo>
                    <a:pt x="2676996" y="3515128"/>
                  </a:moveTo>
                  <a:lnTo>
                    <a:pt x="2676996" y="3515128"/>
                  </a:lnTo>
                  <a:cubicBezTo>
                    <a:pt x="2689509" y="3514203"/>
                    <a:pt x="2701833" y="3518577"/>
                    <a:pt x="2710973" y="3527172"/>
                  </a:cubicBezTo>
                  <a:cubicBezTo>
                    <a:pt x="2732398" y="3547710"/>
                    <a:pt x="2730370" y="3571544"/>
                    <a:pt x="2714142" y="3599562"/>
                  </a:cubicBezTo>
                  <a:cubicBezTo>
                    <a:pt x="2705775" y="3582574"/>
                    <a:pt x="2699817" y="3567868"/>
                    <a:pt x="2691956" y="3555063"/>
                  </a:cubicBezTo>
                  <a:cubicBezTo>
                    <a:pt x="2679278" y="3534652"/>
                    <a:pt x="2662291" y="3532117"/>
                    <a:pt x="2641245" y="3544541"/>
                  </a:cubicBezTo>
                  <a:cubicBezTo>
                    <a:pt x="2605747" y="3566346"/>
                    <a:pt x="2596620" y="3589293"/>
                    <a:pt x="2606128" y="3630242"/>
                  </a:cubicBezTo>
                  <a:cubicBezTo>
                    <a:pt x="2613608" y="3664346"/>
                    <a:pt x="2619820" y="3699210"/>
                    <a:pt x="2624637" y="3733947"/>
                  </a:cubicBezTo>
                  <a:cubicBezTo>
                    <a:pt x="2623256" y="3742847"/>
                    <a:pt x="2617551" y="3750491"/>
                    <a:pt x="2609424" y="3754358"/>
                  </a:cubicBezTo>
                  <a:cubicBezTo>
                    <a:pt x="2588760" y="3759746"/>
                    <a:pt x="2567638" y="3747373"/>
                    <a:pt x="2562250" y="3726708"/>
                  </a:cubicBezTo>
                  <a:cubicBezTo>
                    <a:pt x="2561439" y="3723602"/>
                    <a:pt x="2561021" y="3720420"/>
                    <a:pt x="2560995" y="3717212"/>
                  </a:cubicBezTo>
                  <a:cubicBezTo>
                    <a:pt x="2554656" y="3643047"/>
                    <a:pt x="2571771" y="3577757"/>
                    <a:pt x="2635794" y="3530849"/>
                  </a:cubicBezTo>
                  <a:cubicBezTo>
                    <a:pt x="2647419" y="3521974"/>
                    <a:pt x="2661302" y="3516523"/>
                    <a:pt x="2675856" y="3515128"/>
                  </a:cubicBezTo>
                  <a:close/>
                  <a:moveTo>
                    <a:pt x="4948347" y="3505113"/>
                  </a:moveTo>
                  <a:cubicBezTo>
                    <a:pt x="4953926" y="3510438"/>
                    <a:pt x="4964068" y="3515635"/>
                    <a:pt x="4964701" y="3520960"/>
                  </a:cubicBezTo>
                  <a:cubicBezTo>
                    <a:pt x="4965589" y="3545555"/>
                    <a:pt x="4963307" y="3570277"/>
                    <a:pt x="4962166" y="3597027"/>
                  </a:cubicBezTo>
                  <a:lnTo>
                    <a:pt x="4935162" y="3597027"/>
                  </a:lnTo>
                  <a:cubicBezTo>
                    <a:pt x="4933781" y="3594390"/>
                    <a:pt x="4932753" y="3591575"/>
                    <a:pt x="4932120" y="3588659"/>
                  </a:cubicBezTo>
                  <a:cubicBezTo>
                    <a:pt x="4932120" y="3566600"/>
                    <a:pt x="4932120" y="3544541"/>
                    <a:pt x="4933515" y="3522481"/>
                  </a:cubicBezTo>
                  <a:cubicBezTo>
                    <a:pt x="4933515" y="3516396"/>
                    <a:pt x="4943403" y="3511198"/>
                    <a:pt x="4948347" y="3505620"/>
                  </a:cubicBezTo>
                  <a:close/>
                  <a:moveTo>
                    <a:pt x="5833002" y="3488632"/>
                  </a:moveTo>
                  <a:lnTo>
                    <a:pt x="5833002" y="3657246"/>
                  </a:lnTo>
                  <a:lnTo>
                    <a:pt x="5630158" y="3612367"/>
                  </a:lnTo>
                  <a:cubicBezTo>
                    <a:pt x="5627749" y="3593477"/>
                    <a:pt x="5624707" y="3570784"/>
                    <a:pt x="5621537" y="3545555"/>
                  </a:cubicBezTo>
                  <a:close/>
                  <a:moveTo>
                    <a:pt x="2464137" y="3485462"/>
                  </a:moveTo>
                  <a:lnTo>
                    <a:pt x="2468954" y="3487110"/>
                  </a:lnTo>
                  <a:cubicBezTo>
                    <a:pt x="2461601" y="3512466"/>
                    <a:pt x="2456277" y="3539089"/>
                    <a:pt x="2446641" y="3563938"/>
                  </a:cubicBezTo>
                  <a:cubicBezTo>
                    <a:pt x="2433735" y="3594352"/>
                    <a:pt x="2430629" y="3628037"/>
                    <a:pt x="2437767" y="3660289"/>
                  </a:cubicBezTo>
                  <a:cubicBezTo>
                    <a:pt x="2452600" y="3725326"/>
                    <a:pt x="2457671" y="3792391"/>
                    <a:pt x="2467560" y="3858442"/>
                  </a:cubicBezTo>
                  <a:cubicBezTo>
                    <a:pt x="2471490" y="3885066"/>
                    <a:pt x="2478843" y="3911182"/>
                    <a:pt x="2481505" y="3937805"/>
                  </a:cubicBezTo>
                  <a:cubicBezTo>
                    <a:pt x="2482710" y="3961374"/>
                    <a:pt x="2482710" y="3984980"/>
                    <a:pt x="2481505" y="4008547"/>
                  </a:cubicBezTo>
                  <a:cubicBezTo>
                    <a:pt x="2514087" y="4005695"/>
                    <a:pt x="2546821" y="4004896"/>
                    <a:pt x="2579504" y="4006138"/>
                  </a:cubicBezTo>
                  <a:cubicBezTo>
                    <a:pt x="2636301" y="4011336"/>
                    <a:pt x="2644414" y="4024268"/>
                    <a:pt x="2623116" y="4076373"/>
                  </a:cubicBezTo>
                  <a:cubicBezTo>
                    <a:pt x="2609602" y="4108753"/>
                    <a:pt x="2593045" y="4139788"/>
                    <a:pt x="2573673" y="4169048"/>
                  </a:cubicBezTo>
                  <a:cubicBezTo>
                    <a:pt x="2553515" y="4199475"/>
                    <a:pt x="2526004" y="4201757"/>
                    <a:pt x="2492916" y="4183881"/>
                  </a:cubicBezTo>
                  <a:cubicBezTo>
                    <a:pt x="2454882" y="4163470"/>
                    <a:pt x="2414567" y="4146735"/>
                    <a:pt x="2376153" y="4127465"/>
                  </a:cubicBezTo>
                  <a:cubicBezTo>
                    <a:pt x="2364667" y="4122039"/>
                    <a:pt x="2355133" y="4113177"/>
                    <a:pt x="2348895" y="4102109"/>
                  </a:cubicBezTo>
                  <a:cubicBezTo>
                    <a:pt x="2321766" y="4044426"/>
                    <a:pt x="2297044" y="3985727"/>
                    <a:pt x="2270928" y="3927536"/>
                  </a:cubicBezTo>
                  <a:cubicBezTo>
                    <a:pt x="2240248" y="3858950"/>
                    <a:pt x="2234416" y="3785799"/>
                    <a:pt x="2232894" y="3712014"/>
                  </a:cubicBezTo>
                  <a:cubicBezTo>
                    <a:pt x="2233642" y="3701137"/>
                    <a:pt x="2238485" y="3690944"/>
                    <a:pt x="2246460" y="3683489"/>
                  </a:cubicBezTo>
                  <a:cubicBezTo>
                    <a:pt x="2298603" y="3634046"/>
                    <a:pt x="2351178" y="3584691"/>
                    <a:pt x="2404171" y="3535413"/>
                  </a:cubicBezTo>
                  <a:cubicBezTo>
                    <a:pt x="2423315" y="3518044"/>
                    <a:pt x="2443726" y="3502070"/>
                    <a:pt x="2463503" y="3485462"/>
                  </a:cubicBezTo>
                  <a:close/>
                  <a:moveTo>
                    <a:pt x="3313548" y="3483180"/>
                  </a:moveTo>
                  <a:cubicBezTo>
                    <a:pt x="3319760" y="3490026"/>
                    <a:pt x="3330789" y="3495858"/>
                    <a:pt x="3331804" y="3503718"/>
                  </a:cubicBezTo>
                  <a:cubicBezTo>
                    <a:pt x="3344482" y="3587645"/>
                    <a:pt x="3355004" y="3671952"/>
                    <a:pt x="3365907" y="3756006"/>
                  </a:cubicBezTo>
                  <a:lnTo>
                    <a:pt x="3353229" y="3758035"/>
                  </a:lnTo>
                  <a:lnTo>
                    <a:pt x="3302518" y="3491041"/>
                  </a:lnTo>
                  <a:lnTo>
                    <a:pt x="3313548" y="3483180"/>
                  </a:lnTo>
                  <a:close/>
                  <a:moveTo>
                    <a:pt x="5979177" y="3476588"/>
                  </a:moveTo>
                  <a:lnTo>
                    <a:pt x="5979177" y="3476588"/>
                  </a:lnTo>
                  <a:cubicBezTo>
                    <a:pt x="6095432" y="3477348"/>
                    <a:pt x="6211814" y="3480771"/>
                    <a:pt x="6328070" y="3485209"/>
                  </a:cubicBezTo>
                  <a:cubicBezTo>
                    <a:pt x="6450537" y="3489899"/>
                    <a:pt x="6573512" y="3497886"/>
                    <a:pt x="6695726" y="3503211"/>
                  </a:cubicBezTo>
                  <a:cubicBezTo>
                    <a:pt x="6719179" y="3504479"/>
                    <a:pt x="7051844" y="3520073"/>
                    <a:pt x="7175452" y="3526792"/>
                  </a:cubicBezTo>
                  <a:cubicBezTo>
                    <a:pt x="7189651" y="3528580"/>
                    <a:pt x="7202202" y="3536757"/>
                    <a:pt x="7209556" y="3548978"/>
                  </a:cubicBezTo>
                  <a:cubicBezTo>
                    <a:pt x="7239095" y="3616424"/>
                    <a:pt x="7231742" y="3684757"/>
                    <a:pt x="7207908" y="3751822"/>
                  </a:cubicBezTo>
                  <a:cubicBezTo>
                    <a:pt x="7206133" y="3756640"/>
                    <a:pt x="7194342" y="3760443"/>
                    <a:pt x="7187496" y="3760443"/>
                  </a:cubicBezTo>
                  <a:cubicBezTo>
                    <a:pt x="7077834" y="3755626"/>
                    <a:pt x="6569201" y="3731031"/>
                    <a:pt x="6569201" y="3731031"/>
                  </a:cubicBezTo>
                  <a:cubicBezTo>
                    <a:pt x="6458524" y="3725326"/>
                    <a:pt x="6347974" y="3719621"/>
                    <a:pt x="6237297" y="3715310"/>
                  </a:cubicBezTo>
                  <a:cubicBezTo>
                    <a:pt x="6112548" y="3710113"/>
                    <a:pt x="5988178" y="3703774"/>
                    <a:pt x="5867106" y="3670051"/>
                  </a:cubicBezTo>
                  <a:cubicBezTo>
                    <a:pt x="5860894" y="3668403"/>
                    <a:pt x="5854428" y="3665867"/>
                    <a:pt x="5850751" y="3664346"/>
                  </a:cubicBezTo>
                  <a:lnTo>
                    <a:pt x="5850751" y="3487744"/>
                  </a:lnTo>
                  <a:cubicBezTo>
                    <a:pt x="5895251" y="3483560"/>
                    <a:pt x="5936833" y="3476588"/>
                    <a:pt x="5977529" y="3476588"/>
                  </a:cubicBezTo>
                  <a:close/>
                  <a:moveTo>
                    <a:pt x="5106566" y="3474432"/>
                  </a:moveTo>
                  <a:cubicBezTo>
                    <a:pt x="5156516" y="3480518"/>
                    <a:pt x="5157277" y="3480518"/>
                    <a:pt x="5162728" y="3527679"/>
                  </a:cubicBezTo>
                  <a:cubicBezTo>
                    <a:pt x="5169575" y="3582067"/>
                    <a:pt x="5175406" y="3635948"/>
                    <a:pt x="5180477" y="3690208"/>
                  </a:cubicBezTo>
                  <a:cubicBezTo>
                    <a:pt x="5180477" y="3696294"/>
                    <a:pt x="5170715" y="3705802"/>
                    <a:pt x="5163362" y="3709098"/>
                  </a:cubicBezTo>
                  <a:cubicBezTo>
                    <a:pt x="5150684" y="3714803"/>
                    <a:pt x="5141176" y="3711254"/>
                    <a:pt x="5136866" y="3695153"/>
                  </a:cubicBezTo>
                  <a:cubicBezTo>
                    <a:pt x="5119497" y="3622763"/>
                    <a:pt x="5101748" y="3551006"/>
                    <a:pt x="5106566" y="3474432"/>
                  </a:cubicBezTo>
                  <a:close/>
                  <a:moveTo>
                    <a:pt x="4198837" y="3469869"/>
                  </a:moveTo>
                  <a:lnTo>
                    <a:pt x="4198837" y="3469869"/>
                  </a:lnTo>
                  <a:cubicBezTo>
                    <a:pt x="4265307" y="3581636"/>
                    <a:pt x="4310364" y="3704813"/>
                    <a:pt x="4331700" y="3833087"/>
                  </a:cubicBezTo>
                  <a:lnTo>
                    <a:pt x="4224193" y="3871120"/>
                  </a:lnTo>
                  <a:cubicBezTo>
                    <a:pt x="4209994" y="3821170"/>
                    <a:pt x="4196048" y="3771093"/>
                    <a:pt x="4180327" y="3721396"/>
                  </a:cubicBezTo>
                  <a:cubicBezTo>
                    <a:pt x="4167650" y="3682729"/>
                    <a:pt x="4152183" y="3645329"/>
                    <a:pt x="4138491" y="3606408"/>
                  </a:cubicBezTo>
                  <a:cubicBezTo>
                    <a:pt x="4134992" y="3599194"/>
                    <a:pt x="4134104" y="3591005"/>
                    <a:pt x="4135955" y="3583208"/>
                  </a:cubicBezTo>
                  <a:cubicBezTo>
                    <a:pt x="4155226" y="3546569"/>
                    <a:pt x="4175890" y="3510818"/>
                    <a:pt x="4199344" y="3469869"/>
                  </a:cubicBezTo>
                  <a:close/>
                  <a:moveTo>
                    <a:pt x="5558782" y="3449331"/>
                  </a:moveTo>
                  <a:cubicBezTo>
                    <a:pt x="5569330" y="3459473"/>
                    <a:pt x="5578306" y="3471136"/>
                    <a:pt x="5585406" y="3483941"/>
                  </a:cubicBezTo>
                  <a:cubicBezTo>
                    <a:pt x="5607579" y="3538329"/>
                    <a:pt x="5616606" y="3597192"/>
                    <a:pt x="5611776" y="3655725"/>
                  </a:cubicBezTo>
                  <a:cubicBezTo>
                    <a:pt x="5610761" y="3667135"/>
                    <a:pt x="5599098" y="3677531"/>
                    <a:pt x="5592125" y="3688433"/>
                  </a:cubicBezTo>
                  <a:cubicBezTo>
                    <a:pt x="5579447" y="3679559"/>
                    <a:pt x="5555106" y="3671445"/>
                    <a:pt x="5554091" y="3662064"/>
                  </a:cubicBezTo>
                  <a:cubicBezTo>
                    <a:pt x="5550922" y="3593224"/>
                    <a:pt x="5552443" y="3524003"/>
                    <a:pt x="5552443" y="3455035"/>
                  </a:cubicBezTo>
                  <a:close/>
                  <a:moveTo>
                    <a:pt x="5233090" y="3439822"/>
                  </a:moveTo>
                  <a:lnTo>
                    <a:pt x="5233090" y="3439822"/>
                  </a:lnTo>
                  <a:cubicBezTo>
                    <a:pt x="5233090" y="3490533"/>
                    <a:pt x="5232329" y="3535033"/>
                    <a:pt x="5233090" y="3579278"/>
                  </a:cubicBezTo>
                  <a:cubicBezTo>
                    <a:pt x="5233724" y="3597534"/>
                    <a:pt x="5239936" y="3615663"/>
                    <a:pt x="5240951" y="3633666"/>
                  </a:cubicBezTo>
                  <a:cubicBezTo>
                    <a:pt x="5242294" y="3651351"/>
                    <a:pt x="5241267" y="3669125"/>
                    <a:pt x="5237907" y="3686532"/>
                  </a:cubicBezTo>
                  <a:cubicBezTo>
                    <a:pt x="5233419" y="3693822"/>
                    <a:pt x="5225547" y="3698348"/>
                    <a:pt x="5216990" y="3698576"/>
                  </a:cubicBezTo>
                  <a:cubicBezTo>
                    <a:pt x="5207696" y="3696484"/>
                    <a:pt x="5199975" y="3690069"/>
                    <a:pt x="5196198" y="3681334"/>
                  </a:cubicBezTo>
                  <a:cubicBezTo>
                    <a:pt x="5190379" y="3655028"/>
                    <a:pt x="5186144" y="3628404"/>
                    <a:pt x="5183520" y="3601591"/>
                  </a:cubicBezTo>
                  <a:cubicBezTo>
                    <a:pt x="5179209" y="3564572"/>
                    <a:pt x="5175660" y="3527933"/>
                    <a:pt x="5172870" y="3490914"/>
                  </a:cubicBezTo>
                  <a:cubicBezTo>
                    <a:pt x="5172364" y="3483421"/>
                    <a:pt x="5175039" y="3476055"/>
                    <a:pt x="5180224" y="3470629"/>
                  </a:cubicBezTo>
                  <a:cubicBezTo>
                    <a:pt x="5195564" y="3459980"/>
                    <a:pt x="5211538" y="3451486"/>
                    <a:pt x="5232456" y="3439188"/>
                  </a:cubicBezTo>
                  <a:close/>
                  <a:moveTo>
                    <a:pt x="5434921" y="3432089"/>
                  </a:moveTo>
                  <a:cubicBezTo>
                    <a:pt x="5439966" y="3431429"/>
                    <a:pt x="5445101" y="3431987"/>
                    <a:pt x="5449880" y="3433737"/>
                  </a:cubicBezTo>
                  <a:cubicBezTo>
                    <a:pt x="5456447" y="3439138"/>
                    <a:pt x="5459883" y="3447467"/>
                    <a:pt x="5459008" y="3455923"/>
                  </a:cubicBezTo>
                  <a:cubicBezTo>
                    <a:pt x="5446178" y="3527527"/>
                    <a:pt x="5451807" y="3601223"/>
                    <a:pt x="5475363" y="3670051"/>
                  </a:cubicBezTo>
                  <a:cubicBezTo>
                    <a:pt x="5483730" y="3696167"/>
                    <a:pt x="5467503" y="3699717"/>
                    <a:pt x="5451781" y="3707070"/>
                  </a:cubicBezTo>
                  <a:cubicBezTo>
                    <a:pt x="5429722" y="3716832"/>
                    <a:pt x="5421989" y="3702632"/>
                    <a:pt x="5418946" y="3686405"/>
                  </a:cubicBezTo>
                  <a:cubicBezTo>
                    <a:pt x="5410326" y="3643427"/>
                    <a:pt x="5403226" y="3599562"/>
                    <a:pt x="5396253" y="3562543"/>
                  </a:cubicBezTo>
                  <a:cubicBezTo>
                    <a:pt x="5398282" y="3529201"/>
                    <a:pt x="5397648" y="3503338"/>
                    <a:pt x="5401958" y="3477475"/>
                  </a:cubicBezTo>
                  <a:cubicBezTo>
                    <a:pt x="5405204" y="3462402"/>
                    <a:pt x="5412227" y="3448392"/>
                    <a:pt x="5422370" y="3436780"/>
                  </a:cubicBezTo>
                  <a:cubicBezTo>
                    <a:pt x="5425894" y="3433737"/>
                    <a:pt x="5430395" y="3432076"/>
                    <a:pt x="5435047" y="3432089"/>
                  </a:cubicBezTo>
                  <a:close/>
                  <a:moveTo>
                    <a:pt x="5339330" y="3432089"/>
                  </a:moveTo>
                  <a:cubicBezTo>
                    <a:pt x="5350854" y="3428171"/>
                    <a:pt x="5363418" y="3428527"/>
                    <a:pt x="5374701" y="3433103"/>
                  </a:cubicBezTo>
                  <a:cubicBezTo>
                    <a:pt x="5391816" y="3439949"/>
                    <a:pt x="5385984" y="3455035"/>
                    <a:pt x="5385984" y="3470249"/>
                  </a:cubicBezTo>
                  <a:cubicBezTo>
                    <a:pt x="5385984" y="3530215"/>
                    <a:pt x="5390548" y="3590308"/>
                    <a:pt x="5392830" y="3650400"/>
                  </a:cubicBezTo>
                  <a:cubicBezTo>
                    <a:pt x="5394922" y="3661912"/>
                    <a:pt x="5394085" y="3673765"/>
                    <a:pt x="5390421" y="3684884"/>
                  </a:cubicBezTo>
                  <a:cubicBezTo>
                    <a:pt x="5383094" y="3697929"/>
                    <a:pt x="5366587" y="3702582"/>
                    <a:pt x="5353529" y="3695279"/>
                  </a:cubicBezTo>
                  <a:cubicBezTo>
                    <a:pt x="5349459" y="3692871"/>
                    <a:pt x="5346024" y="3689524"/>
                    <a:pt x="5343514" y="3685518"/>
                  </a:cubicBezTo>
                  <a:cubicBezTo>
                    <a:pt x="5332826" y="3667591"/>
                    <a:pt x="5325651" y="3647801"/>
                    <a:pt x="5322342" y="3627200"/>
                  </a:cubicBezTo>
                  <a:cubicBezTo>
                    <a:pt x="5320161" y="3606142"/>
                    <a:pt x="5319870" y="3584920"/>
                    <a:pt x="5321454" y="3563811"/>
                  </a:cubicBezTo>
                  <a:lnTo>
                    <a:pt x="5326145" y="3563811"/>
                  </a:lnTo>
                  <a:cubicBezTo>
                    <a:pt x="5325106" y="3533321"/>
                    <a:pt x="5322519" y="3502894"/>
                    <a:pt x="5318412" y="3472658"/>
                  </a:cubicBezTo>
                  <a:cubicBezTo>
                    <a:pt x="5314127" y="3455885"/>
                    <a:pt x="5323140" y="3438580"/>
                    <a:pt x="5339330" y="3432469"/>
                  </a:cubicBezTo>
                  <a:close/>
                  <a:moveTo>
                    <a:pt x="5018836" y="3428666"/>
                  </a:moveTo>
                  <a:cubicBezTo>
                    <a:pt x="5037345" y="3439695"/>
                    <a:pt x="5057630" y="3450852"/>
                    <a:pt x="5076646" y="3463276"/>
                  </a:cubicBezTo>
                  <a:cubicBezTo>
                    <a:pt x="5082187" y="3467321"/>
                    <a:pt x="5085914" y="3473380"/>
                    <a:pt x="5087042" y="3480138"/>
                  </a:cubicBezTo>
                  <a:cubicBezTo>
                    <a:pt x="5094902" y="3538709"/>
                    <a:pt x="5101875" y="3597660"/>
                    <a:pt x="5109355" y="3656612"/>
                  </a:cubicBezTo>
                  <a:cubicBezTo>
                    <a:pt x="5109089" y="3659148"/>
                    <a:pt x="5108455" y="3661620"/>
                    <a:pt x="5107453" y="3663965"/>
                  </a:cubicBezTo>
                  <a:cubicBezTo>
                    <a:pt x="5075378" y="3663965"/>
                    <a:pt x="5052939" y="3649133"/>
                    <a:pt x="5044064" y="3612621"/>
                  </a:cubicBezTo>
                  <a:cubicBezTo>
                    <a:pt x="5033162" y="3565713"/>
                    <a:pt x="5027837" y="3517664"/>
                    <a:pt x="5020864" y="3470122"/>
                  </a:cubicBezTo>
                  <a:cubicBezTo>
                    <a:pt x="5019216" y="3456367"/>
                    <a:pt x="5018328" y="3442523"/>
                    <a:pt x="5018202" y="3428666"/>
                  </a:cubicBezTo>
                  <a:close/>
                  <a:moveTo>
                    <a:pt x="5493872" y="3426637"/>
                  </a:moveTo>
                  <a:cubicBezTo>
                    <a:pt x="5501225" y="3434878"/>
                    <a:pt x="5512762" y="3441344"/>
                    <a:pt x="5514284" y="3450599"/>
                  </a:cubicBezTo>
                  <a:cubicBezTo>
                    <a:pt x="5522397" y="3495731"/>
                    <a:pt x="5527848" y="3541118"/>
                    <a:pt x="5534314" y="3586631"/>
                  </a:cubicBezTo>
                  <a:cubicBezTo>
                    <a:pt x="5534821" y="3595074"/>
                    <a:pt x="5534821" y="3603543"/>
                    <a:pt x="5534314" y="3611986"/>
                  </a:cubicBezTo>
                  <a:lnTo>
                    <a:pt x="5532666" y="3611986"/>
                  </a:lnTo>
                  <a:cubicBezTo>
                    <a:pt x="5536178" y="3630065"/>
                    <a:pt x="5537572" y="3648486"/>
                    <a:pt x="5536850" y="3666881"/>
                  </a:cubicBezTo>
                  <a:cubicBezTo>
                    <a:pt x="5534695" y="3679559"/>
                    <a:pt x="5521890" y="3689194"/>
                    <a:pt x="5513269" y="3700351"/>
                  </a:cubicBezTo>
                  <a:cubicBezTo>
                    <a:pt x="5507310" y="3693505"/>
                    <a:pt x="5498436" y="3687673"/>
                    <a:pt x="5495774" y="3679305"/>
                  </a:cubicBezTo>
                  <a:cubicBezTo>
                    <a:pt x="5470037" y="3611213"/>
                    <a:pt x="5462532" y="3537581"/>
                    <a:pt x="5473968" y="3465685"/>
                  </a:cubicBezTo>
                  <a:cubicBezTo>
                    <a:pt x="5474336" y="3461032"/>
                    <a:pt x="5475401" y="3456455"/>
                    <a:pt x="5477137" y="3452120"/>
                  </a:cubicBezTo>
                  <a:cubicBezTo>
                    <a:pt x="5482082" y="3443245"/>
                    <a:pt x="5488040" y="3435005"/>
                    <a:pt x="5493745" y="3426764"/>
                  </a:cubicBezTo>
                  <a:close/>
                  <a:moveTo>
                    <a:pt x="3535155" y="3393802"/>
                  </a:moveTo>
                  <a:lnTo>
                    <a:pt x="3535155" y="3393802"/>
                  </a:lnTo>
                  <a:cubicBezTo>
                    <a:pt x="3554096" y="3389821"/>
                    <a:pt x="3573645" y="3389821"/>
                    <a:pt x="3592586" y="3393802"/>
                  </a:cubicBezTo>
                  <a:cubicBezTo>
                    <a:pt x="3601169" y="3397631"/>
                    <a:pt x="3607546" y="3405136"/>
                    <a:pt x="3609954" y="3414213"/>
                  </a:cubicBezTo>
                  <a:cubicBezTo>
                    <a:pt x="3615786" y="3443372"/>
                    <a:pt x="3619590" y="3472658"/>
                    <a:pt x="3622632" y="3502197"/>
                  </a:cubicBezTo>
                  <a:cubicBezTo>
                    <a:pt x="3622023" y="3510399"/>
                    <a:pt x="3619830" y="3518412"/>
                    <a:pt x="3616166" y="3525778"/>
                  </a:cubicBezTo>
                  <a:cubicBezTo>
                    <a:pt x="3725069" y="3572939"/>
                    <a:pt x="3716828" y="3683996"/>
                    <a:pt x="3749790" y="3774135"/>
                  </a:cubicBezTo>
                  <a:cubicBezTo>
                    <a:pt x="3769694" y="3761457"/>
                    <a:pt x="3787823" y="3763866"/>
                    <a:pt x="3808996" y="3782883"/>
                  </a:cubicBezTo>
                  <a:cubicBezTo>
                    <a:pt x="3821040" y="3793786"/>
                    <a:pt x="3842211" y="3794673"/>
                    <a:pt x="3860974" y="3800632"/>
                  </a:cubicBezTo>
                  <a:cubicBezTo>
                    <a:pt x="3863003" y="3819522"/>
                    <a:pt x="3856537" y="3824466"/>
                    <a:pt x="3832956" y="3820029"/>
                  </a:cubicBezTo>
                  <a:cubicBezTo>
                    <a:pt x="3822649" y="3818672"/>
                    <a:pt x="3812165" y="3819623"/>
                    <a:pt x="3802276" y="3822818"/>
                  </a:cubicBezTo>
                  <a:lnTo>
                    <a:pt x="3920179" y="3835496"/>
                  </a:lnTo>
                  <a:cubicBezTo>
                    <a:pt x="3917770" y="3844116"/>
                    <a:pt x="3917644" y="3847413"/>
                    <a:pt x="3916884" y="3847413"/>
                  </a:cubicBezTo>
                  <a:cubicBezTo>
                    <a:pt x="3879737" y="3854766"/>
                    <a:pt x="3840817" y="3871754"/>
                    <a:pt x="3805065" y="3867063"/>
                  </a:cubicBezTo>
                  <a:cubicBezTo>
                    <a:pt x="3775272" y="3863387"/>
                    <a:pt x="3744465" y="3838538"/>
                    <a:pt x="3721772" y="3815591"/>
                  </a:cubicBezTo>
                  <a:cubicBezTo>
                    <a:pt x="3678516" y="3771029"/>
                    <a:pt x="3637884" y="3724007"/>
                    <a:pt x="3600065" y="3674742"/>
                  </a:cubicBezTo>
                  <a:cubicBezTo>
                    <a:pt x="3586627" y="3656993"/>
                    <a:pt x="3582063" y="3632018"/>
                    <a:pt x="3570907" y="3611353"/>
                  </a:cubicBezTo>
                  <a:cubicBezTo>
                    <a:pt x="3554299" y="3581687"/>
                    <a:pt x="3535155" y="3553162"/>
                    <a:pt x="3517534" y="3523749"/>
                  </a:cubicBezTo>
                  <a:cubicBezTo>
                    <a:pt x="3503841" y="3500929"/>
                    <a:pt x="3490910" y="3477348"/>
                    <a:pt x="3477471" y="3453768"/>
                  </a:cubicBezTo>
                  <a:lnTo>
                    <a:pt x="3477471" y="3453768"/>
                  </a:lnTo>
                  <a:cubicBezTo>
                    <a:pt x="3469890" y="3442840"/>
                    <a:pt x="3472590" y="3427829"/>
                    <a:pt x="3483519" y="3420248"/>
                  </a:cubicBezTo>
                  <a:cubicBezTo>
                    <a:pt x="3483620" y="3420172"/>
                    <a:pt x="3483709" y="3420109"/>
                    <a:pt x="3483810" y="3420045"/>
                  </a:cubicBezTo>
                  <a:cubicBezTo>
                    <a:pt x="3498149" y="3406493"/>
                    <a:pt x="3515898" y="3397073"/>
                    <a:pt x="3535155" y="3392788"/>
                  </a:cubicBezTo>
                  <a:close/>
                  <a:moveTo>
                    <a:pt x="4280102" y="3384040"/>
                  </a:moveTo>
                  <a:lnTo>
                    <a:pt x="4280102" y="3384674"/>
                  </a:lnTo>
                  <a:cubicBezTo>
                    <a:pt x="4345645" y="3441344"/>
                    <a:pt x="4444913" y="3703393"/>
                    <a:pt x="4443391" y="3814577"/>
                  </a:cubicBezTo>
                  <a:lnTo>
                    <a:pt x="4354647" y="3828143"/>
                  </a:lnTo>
                  <a:cubicBezTo>
                    <a:pt x="4344505" y="3787320"/>
                    <a:pt x="4338673" y="3745357"/>
                    <a:pt x="4323967" y="3707070"/>
                  </a:cubicBezTo>
                  <a:cubicBezTo>
                    <a:pt x="4294554" y="3628214"/>
                    <a:pt x="4260578" y="3551133"/>
                    <a:pt x="4225460" y="3474306"/>
                  </a:cubicBezTo>
                  <a:cubicBezTo>
                    <a:pt x="4218107" y="3457698"/>
                    <a:pt x="4218107" y="3448950"/>
                    <a:pt x="4230659" y="3436273"/>
                  </a:cubicBezTo>
                  <a:cubicBezTo>
                    <a:pt x="4247900" y="3419538"/>
                    <a:pt x="4263621" y="3401409"/>
                    <a:pt x="4279975" y="3383786"/>
                  </a:cubicBezTo>
                  <a:close/>
                  <a:moveTo>
                    <a:pt x="4996396" y="3365150"/>
                  </a:moveTo>
                  <a:cubicBezTo>
                    <a:pt x="5000453" y="3411931"/>
                    <a:pt x="5003749" y="3452754"/>
                    <a:pt x="5007299" y="3493576"/>
                  </a:cubicBezTo>
                  <a:cubicBezTo>
                    <a:pt x="4971674" y="3503211"/>
                    <a:pt x="4943276" y="3476208"/>
                    <a:pt x="4921471" y="3410790"/>
                  </a:cubicBezTo>
                  <a:close/>
                  <a:moveTo>
                    <a:pt x="5278350" y="3359445"/>
                  </a:moveTo>
                  <a:cubicBezTo>
                    <a:pt x="5299268" y="3437921"/>
                    <a:pt x="5319172" y="3524256"/>
                    <a:pt x="5300536" y="3614522"/>
                  </a:cubicBezTo>
                  <a:cubicBezTo>
                    <a:pt x="5299078" y="3623599"/>
                    <a:pt x="5295655" y="3632258"/>
                    <a:pt x="5290520" y="3639878"/>
                  </a:cubicBezTo>
                  <a:cubicBezTo>
                    <a:pt x="5280252" y="3652555"/>
                    <a:pt x="5268334" y="3653950"/>
                    <a:pt x="5260854" y="3636455"/>
                  </a:cubicBezTo>
                  <a:cubicBezTo>
                    <a:pt x="5255619" y="3624778"/>
                    <a:pt x="5252411" y="3612303"/>
                    <a:pt x="5251346" y="3599562"/>
                  </a:cubicBezTo>
                  <a:cubicBezTo>
                    <a:pt x="5248430" y="3545175"/>
                    <a:pt x="5247036" y="3490533"/>
                    <a:pt x="5245388" y="3435512"/>
                  </a:cubicBezTo>
                  <a:cubicBezTo>
                    <a:pt x="5245857" y="3431037"/>
                    <a:pt x="5247290" y="3426714"/>
                    <a:pt x="5249572" y="3422834"/>
                  </a:cubicBezTo>
                  <a:cubicBezTo>
                    <a:pt x="5259460" y="3400268"/>
                    <a:pt x="5269983" y="3377448"/>
                    <a:pt x="5278350" y="3358811"/>
                  </a:cubicBezTo>
                  <a:close/>
                  <a:moveTo>
                    <a:pt x="3636324" y="3352599"/>
                  </a:moveTo>
                  <a:cubicBezTo>
                    <a:pt x="3656229" y="3382012"/>
                    <a:pt x="3672963" y="3404705"/>
                    <a:pt x="3687035" y="3428666"/>
                  </a:cubicBezTo>
                  <a:cubicBezTo>
                    <a:pt x="3705798" y="3458332"/>
                    <a:pt x="3722913" y="3489139"/>
                    <a:pt x="3741423" y="3519185"/>
                  </a:cubicBezTo>
                  <a:cubicBezTo>
                    <a:pt x="3749917" y="3533131"/>
                    <a:pt x="3761707" y="3534018"/>
                    <a:pt x="3777428" y="3530722"/>
                  </a:cubicBezTo>
                  <a:cubicBezTo>
                    <a:pt x="3807347" y="3524890"/>
                    <a:pt x="3837774" y="3522481"/>
                    <a:pt x="3867947" y="3518932"/>
                  </a:cubicBezTo>
                  <a:lnTo>
                    <a:pt x="3871116" y="3532624"/>
                  </a:lnTo>
                  <a:lnTo>
                    <a:pt x="3833083" y="3543526"/>
                  </a:lnTo>
                  <a:cubicBezTo>
                    <a:pt x="3825223" y="3576362"/>
                    <a:pt x="3816475" y="3581560"/>
                    <a:pt x="3789725" y="3567741"/>
                  </a:cubicBezTo>
                  <a:cubicBezTo>
                    <a:pt x="3786873" y="3584374"/>
                    <a:pt x="3771076" y="3595543"/>
                    <a:pt x="3754456" y="3592691"/>
                  </a:cubicBezTo>
                  <a:cubicBezTo>
                    <a:pt x="3752554" y="3592374"/>
                    <a:pt x="3750703" y="3591867"/>
                    <a:pt x="3748903" y="3591195"/>
                  </a:cubicBezTo>
                  <a:cubicBezTo>
                    <a:pt x="3710337" y="3571100"/>
                    <a:pt x="3673558" y="3547736"/>
                    <a:pt x="3638986" y="3521340"/>
                  </a:cubicBezTo>
                  <a:cubicBezTo>
                    <a:pt x="3627704" y="3512466"/>
                    <a:pt x="3629605" y="3487364"/>
                    <a:pt x="3625421" y="3469361"/>
                  </a:cubicBezTo>
                  <a:cubicBezTo>
                    <a:pt x="3616293" y="3432596"/>
                    <a:pt x="3621618" y="3397352"/>
                    <a:pt x="3635310" y="3352599"/>
                  </a:cubicBezTo>
                  <a:close/>
                  <a:moveTo>
                    <a:pt x="3636324" y="3351839"/>
                  </a:moveTo>
                  <a:lnTo>
                    <a:pt x="3636324" y="3352599"/>
                  </a:lnTo>
                  <a:lnTo>
                    <a:pt x="3636324" y="3351839"/>
                  </a:lnTo>
                  <a:close/>
                  <a:moveTo>
                    <a:pt x="2760923" y="3344992"/>
                  </a:moveTo>
                  <a:cubicBezTo>
                    <a:pt x="2783109" y="3343725"/>
                    <a:pt x="2806056" y="3351078"/>
                    <a:pt x="2834455" y="3355388"/>
                  </a:cubicBezTo>
                  <a:cubicBezTo>
                    <a:pt x="2802634" y="3410917"/>
                    <a:pt x="2773728" y="3461121"/>
                    <a:pt x="2743682" y="3512973"/>
                  </a:cubicBezTo>
                  <a:cubicBezTo>
                    <a:pt x="2689801" y="3472911"/>
                    <a:pt x="2652022" y="3474940"/>
                    <a:pt x="2604226" y="3518805"/>
                  </a:cubicBezTo>
                  <a:cubicBezTo>
                    <a:pt x="2556431" y="3562670"/>
                    <a:pt x="2509650" y="3602858"/>
                    <a:pt x="2487590" y="3666628"/>
                  </a:cubicBezTo>
                  <a:cubicBezTo>
                    <a:pt x="2473391" y="3635821"/>
                    <a:pt x="2479730" y="3609197"/>
                    <a:pt x="2487590" y="3579151"/>
                  </a:cubicBezTo>
                  <a:cubicBezTo>
                    <a:pt x="2507115" y="3507268"/>
                    <a:pt x="2520045" y="3433610"/>
                    <a:pt x="2535132" y="3363629"/>
                  </a:cubicBezTo>
                  <a:cubicBezTo>
                    <a:pt x="2607903" y="3357544"/>
                    <a:pt x="2684223" y="3350064"/>
                    <a:pt x="2760923" y="3345246"/>
                  </a:cubicBezTo>
                  <a:close/>
                  <a:moveTo>
                    <a:pt x="5431624" y="3342203"/>
                  </a:moveTo>
                  <a:cubicBezTo>
                    <a:pt x="5439941" y="3343192"/>
                    <a:pt x="5447953" y="3345867"/>
                    <a:pt x="5455205" y="3350064"/>
                  </a:cubicBezTo>
                  <a:cubicBezTo>
                    <a:pt x="5481486" y="3363984"/>
                    <a:pt x="5508781" y="3375888"/>
                    <a:pt x="5536850" y="3385688"/>
                  </a:cubicBezTo>
                  <a:cubicBezTo>
                    <a:pt x="5566516" y="3395070"/>
                    <a:pt x="5587561" y="3411044"/>
                    <a:pt x="5596815" y="3441217"/>
                  </a:cubicBezTo>
                  <a:cubicBezTo>
                    <a:pt x="5604169" y="3467460"/>
                    <a:pt x="5612789" y="3493576"/>
                    <a:pt x="5619001" y="3520326"/>
                  </a:cubicBezTo>
                  <a:cubicBezTo>
                    <a:pt x="5574756" y="3430567"/>
                    <a:pt x="5569178" y="3425623"/>
                    <a:pt x="5532540" y="3445527"/>
                  </a:cubicBezTo>
                  <a:cubicBezTo>
                    <a:pt x="5507184" y="3404071"/>
                    <a:pt x="5497676" y="3401028"/>
                    <a:pt x="5466868" y="3422454"/>
                  </a:cubicBezTo>
                  <a:cubicBezTo>
                    <a:pt x="5452732" y="3415963"/>
                    <a:pt x="5438978" y="3408686"/>
                    <a:pt x="5425665" y="3400648"/>
                  </a:cubicBezTo>
                  <a:cubicBezTo>
                    <a:pt x="5409692" y="3389872"/>
                    <a:pt x="5400310" y="3375293"/>
                    <a:pt x="5411974" y="3355261"/>
                  </a:cubicBezTo>
                  <a:cubicBezTo>
                    <a:pt x="5415511" y="3347579"/>
                    <a:pt x="5423168" y="3342647"/>
                    <a:pt x="5431624" y="3342584"/>
                  </a:cubicBezTo>
                  <a:close/>
                  <a:moveTo>
                    <a:pt x="3003957" y="3319891"/>
                  </a:moveTo>
                  <a:lnTo>
                    <a:pt x="2995082" y="3324708"/>
                  </a:lnTo>
                  <a:lnTo>
                    <a:pt x="2992927" y="3327244"/>
                  </a:lnTo>
                  <a:lnTo>
                    <a:pt x="3003957" y="3319891"/>
                  </a:lnTo>
                  <a:close/>
                  <a:moveTo>
                    <a:pt x="4822203" y="3302522"/>
                  </a:moveTo>
                  <a:lnTo>
                    <a:pt x="4971040" y="3358558"/>
                  </a:lnTo>
                  <a:lnTo>
                    <a:pt x="4894974" y="3408255"/>
                  </a:lnTo>
                  <a:lnTo>
                    <a:pt x="4822203" y="3302522"/>
                  </a:lnTo>
                  <a:close/>
                  <a:moveTo>
                    <a:pt x="4822203" y="3302522"/>
                  </a:moveTo>
                  <a:lnTo>
                    <a:pt x="4822203" y="3302522"/>
                  </a:lnTo>
                  <a:lnTo>
                    <a:pt x="4822203" y="3302522"/>
                  </a:lnTo>
                  <a:lnTo>
                    <a:pt x="4822203" y="3302522"/>
                  </a:lnTo>
                  <a:close/>
                  <a:moveTo>
                    <a:pt x="5254135" y="3284773"/>
                  </a:moveTo>
                  <a:cubicBezTo>
                    <a:pt x="5252106" y="3324835"/>
                    <a:pt x="5260981" y="3367813"/>
                    <a:pt x="5245261" y="3397732"/>
                  </a:cubicBezTo>
                  <a:cubicBezTo>
                    <a:pt x="5229540" y="3427652"/>
                    <a:pt x="5192268" y="3446922"/>
                    <a:pt x="5159813" y="3459473"/>
                  </a:cubicBezTo>
                  <a:cubicBezTo>
                    <a:pt x="5109102" y="3479250"/>
                    <a:pt x="5035063" y="3431075"/>
                    <a:pt x="5012497" y="3370728"/>
                  </a:cubicBezTo>
                  <a:cubicBezTo>
                    <a:pt x="5080577" y="3315200"/>
                    <a:pt x="5154995" y="3278814"/>
                    <a:pt x="5254135" y="3285407"/>
                  </a:cubicBezTo>
                  <a:close/>
                  <a:moveTo>
                    <a:pt x="3654073" y="3207946"/>
                  </a:moveTo>
                  <a:cubicBezTo>
                    <a:pt x="3670428" y="3207946"/>
                    <a:pt x="3692106" y="3203635"/>
                    <a:pt x="3687162" y="3232541"/>
                  </a:cubicBezTo>
                  <a:cubicBezTo>
                    <a:pt x="3687162" y="3234062"/>
                    <a:pt x="3688557" y="3235710"/>
                    <a:pt x="3690458" y="3238499"/>
                  </a:cubicBezTo>
                  <a:lnTo>
                    <a:pt x="3727604" y="3244077"/>
                  </a:lnTo>
                  <a:cubicBezTo>
                    <a:pt x="3711883" y="3288577"/>
                    <a:pt x="3672583" y="3305818"/>
                    <a:pt x="3647227" y="3333583"/>
                  </a:cubicBezTo>
                  <a:cubicBezTo>
                    <a:pt x="3644438" y="3300874"/>
                    <a:pt x="3643677" y="3268419"/>
                    <a:pt x="3638352" y="3236598"/>
                  </a:cubicBezTo>
                  <a:cubicBezTo>
                    <a:pt x="3635944" y="3220116"/>
                    <a:pt x="3633535" y="3207946"/>
                    <a:pt x="3654073" y="3207946"/>
                  </a:cubicBezTo>
                  <a:close/>
                  <a:moveTo>
                    <a:pt x="5162728" y="3191718"/>
                  </a:moveTo>
                  <a:cubicBezTo>
                    <a:pt x="5213439" y="3184872"/>
                    <a:pt x="5236006" y="3210101"/>
                    <a:pt x="5241331" y="3266390"/>
                  </a:cubicBezTo>
                  <a:cubicBezTo>
                    <a:pt x="5162006" y="3264628"/>
                    <a:pt x="5084659" y="3291201"/>
                    <a:pt x="5023146" y="3341316"/>
                  </a:cubicBezTo>
                  <a:cubicBezTo>
                    <a:pt x="5008694" y="3352726"/>
                    <a:pt x="4993480" y="3356149"/>
                    <a:pt x="4978647" y="3340429"/>
                  </a:cubicBezTo>
                  <a:cubicBezTo>
                    <a:pt x="4958236" y="3318876"/>
                    <a:pt x="4950883" y="3282111"/>
                    <a:pt x="4965970" y="3264362"/>
                  </a:cubicBezTo>
                  <a:cubicBezTo>
                    <a:pt x="4975693" y="3250784"/>
                    <a:pt x="4988815" y="3239983"/>
                    <a:pt x="5004003" y="3233048"/>
                  </a:cubicBezTo>
                  <a:cubicBezTo>
                    <a:pt x="5055829" y="3214792"/>
                    <a:pt x="5109038" y="3200719"/>
                    <a:pt x="5163109" y="3190958"/>
                  </a:cubicBezTo>
                  <a:close/>
                  <a:moveTo>
                    <a:pt x="3599179" y="3179040"/>
                  </a:moveTo>
                  <a:lnTo>
                    <a:pt x="3599179" y="3179040"/>
                  </a:lnTo>
                  <a:lnTo>
                    <a:pt x="3603362" y="3183351"/>
                  </a:lnTo>
                  <a:lnTo>
                    <a:pt x="3599179" y="3178914"/>
                  </a:lnTo>
                  <a:close/>
                  <a:moveTo>
                    <a:pt x="5008567" y="3179040"/>
                  </a:moveTo>
                  <a:cubicBezTo>
                    <a:pt x="5024173" y="3181322"/>
                    <a:pt x="5039247" y="3186394"/>
                    <a:pt x="5053066" y="3194000"/>
                  </a:cubicBezTo>
                  <a:cubicBezTo>
                    <a:pt x="4947333" y="3234823"/>
                    <a:pt x="4930598" y="3257389"/>
                    <a:pt x="4950629" y="3331047"/>
                  </a:cubicBezTo>
                  <a:cubicBezTo>
                    <a:pt x="4926288" y="3324835"/>
                    <a:pt x="4915765" y="3299987"/>
                    <a:pt x="4928823" y="3267658"/>
                  </a:cubicBezTo>
                  <a:cubicBezTo>
                    <a:pt x="4939156" y="3243849"/>
                    <a:pt x="4952163" y="3221308"/>
                    <a:pt x="4967617" y="3200466"/>
                  </a:cubicBezTo>
                  <a:cubicBezTo>
                    <a:pt x="4975985" y="3185962"/>
                    <a:pt x="4991858" y="3177456"/>
                    <a:pt x="5008567" y="3178533"/>
                  </a:cubicBezTo>
                  <a:close/>
                  <a:moveTo>
                    <a:pt x="3727224" y="3148487"/>
                  </a:moveTo>
                  <a:lnTo>
                    <a:pt x="3727224" y="3148487"/>
                  </a:lnTo>
                  <a:lnTo>
                    <a:pt x="3742057" y="3169405"/>
                  </a:lnTo>
                  <a:lnTo>
                    <a:pt x="3742057" y="3169405"/>
                  </a:lnTo>
                  <a:lnTo>
                    <a:pt x="3727731" y="3149121"/>
                  </a:lnTo>
                  <a:lnTo>
                    <a:pt x="3727731" y="3149121"/>
                  </a:lnTo>
                  <a:close/>
                  <a:moveTo>
                    <a:pt x="3554426" y="3140246"/>
                  </a:moveTo>
                  <a:lnTo>
                    <a:pt x="3568498" y="3147473"/>
                  </a:lnTo>
                  <a:lnTo>
                    <a:pt x="3566216" y="3145317"/>
                  </a:lnTo>
                  <a:lnTo>
                    <a:pt x="3554426" y="3140246"/>
                  </a:lnTo>
                  <a:close/>
                  <a:moveTo>
                    <a:pt x="3156597" y="3140246"/>
                  </a:moveTo>
                  <a:lnTo>
                    <a:pt x="3157484" y="3140246"/>
                  </a:lnTo>
                  <a:cubicBezTo>
                    <a:pt x="3133143" y="3241669"/>
                    <a:pt x="3163443" y="3334470"/>
                    <a:pt x="3193236" y="3427271"/>
                  </a:cubicBezTo>
                  <a:lnTo>
                    <a:pt x="3193236" y="3447049"/>
                  </a:lnTo>
                  <a:lnTo>
                    <a:pt x="3129086" y="3403057"/>
                  </a:lnTo>
                  <a:lnTo>
                    <a:pt x="3091053" y="3379096"/>
                  </a:lnTo>
                  <a:lnTo>
                    <a:pt x="3093589" y="3380744"/>
                  </a:lnTo>
                  <a:lnTo>
                    <a:pt x="3129847" y="3404324"/>
                  </a:lnTo>
                  <a:lnTo>
                    <a:pt x="3173585" y="3434498"/>
                  </a:lnTo>
                  <a:lnTo>
                    <a:pt x="3193363" y="3447175"/>
                  </a:lnTo>
                  <a:lnTo>
                    <a:pt x="3193363" y="3447175"/>
                  </a:lnTo>
                  <a:lnTo>
                    <a:pt x="3193997" y="3447175"/>
                  </a:lnTo>
                  <a:lnTo>
                    <a:pt x="3193236" y="3447175"/>
                  </a:lnTo>
                  <a:cubicBezTo>
                    <a:pt x="3214953" y="3458408"/>
                    <a:pt x="3237709" y="3467498"/>
                    <a:pt x="3261189" y="3474306"/>
                  </a:cubicBezTo>
                  <a:cubicBezTo>
                    <a:pt x="3287812" y="3479377"/>
                    <a:pt x="3296940" y="3491548"/>
                    <a:pt x="3300489" y="3517030"/>
                  </a:cubicBezTo>
                  <a:cubicBezTo>
                    <a:pt x="3307970" y="3569262"/>
                    <a:pt x="3317605" y="3620988"/>
                    <a:pt x="3327747" y="3672586"/>
                  </a:cubicBezTo>
                  <a:cubicBezTo>
                    <a:pt x="3342454" y="3749794"/>
                    <a:pt x="3358808" y="3826875"/>
                    <a:pt x="3373894" y="3903829"/>
                  </a:cubicBezTo>
                  <a:cubicBezTo>
                    <a:pt x="3376569" y="3918510"/>
                    <a:pt x="3377938" y="3933406"/>
                    <a:pt x="3377951" y="3948328"/>
                  </a:cubicBezTo>
                  <a:cubicBezTo>
                    <a:pt x="3379219" y="4064621"/>
                    <a:pt x="3380271" y="4180750"/>
                    <a:pt x="3381121" y="4296713"/>
                  </a:cubicBezTo>
                  <a:cubicBezTo>
                    <a:pt x="3381121" y="4318139"/>
                    <a:pt x="3382769" y="4339564"/>
                    <a:pt x="3382769" y="4360989"/>
                  </a:cubicBezTo>
                  <a:cubicBezTo>
                    <a:pt x="3382769" y="4387740"/>
                    <a:pt x="3377191" y="4391923"/>
                    <a:pt x="3351962" y="4383810"/>
                  </a:cubicBezTo>
                  <a:cubicBezTo>
                    <a:pt x="3342631" y="4379880"/>
                    <a:pt x="3332958" y="4376824"/>
                    <a:pt x="3323056" y="4374682"/>
                  </a:cubicBezTo>
                  <a:cubicBezTo>
                    <a:pt x="3292376" y="4371893"/>
                    <a:pt x="3261695" y="4370878"/>
                    <a:pt x="3225437" y="4368976"/>
                  </a:cubicBezTo>
                  <a:cubicBezTo>
                    <a:pt x="3228987" y="4342227"/>
                    <a:pt x="3232790" y="4308884"/>
                    <a:pt x="3238115" y="4275795"/>
                  </a:cubicBezTo>
                  <a:cubicBezTo>
                    <a:pt x="3249449" y="4206296"/>
                    <a:pt x="3244898" y="4135122"/>
                    <a:pt x="3224803" y="4067626"/>
                  </a:cubicBezTo>
                  <a:cubicBezTo>
                    <a:pt x="3204645" y="3998785"/>
                    <a:pt x="3206674" y="3928170"/>
                    <a:pt x="3212126" y="3857428"/>
                  </a:cubicBezTo>
                  <a:cubicBezTo>
                    <a:pt x="3212886" y="3848427"/>
                    <a:pt x="3203885" y="3838919"/>
                    <a:pt x="3199448" y="3829410"/>
                  </a:cubicBezTo>
                  <a:cubicBezTo>
                    <a:pt x="3162936" y="3747132"/>
                    <a:pt x="3126424" y="3664599"/>
                    <a:pt x="3089024" y="3580419"/>
                  </a:cubicBezTo>
                  <a:lnTo>
                    <a:pt x="3113112" y="3562670"/>
                  </a:lnTo>
                  <a:lnTo>
                    <a:pt x="3111337" y="3559247"/>
                  </a:lnTo>
                  <a:cubicBezTo>
                    <a:pt x="3104440" y="3562251"/>
                    <a:pt x="3097797" y="3565763"/>
                    <a:pt x="3091433" y="3569770"/>
                  </a:cubicBezTo>
                  <a:cubicBezTo>
                    <a:pt x="3006112" y="3630877"/>
                    <a:pt x="2920917" y="3691603"/>
                    <a:pt x="2836229" y="3753978"/>
                  </a:cubicBezTo>
                  <a:cubicBezTo>
                    <a:pt x="2819368" y="3766655"/>
                    <a:pt x="2807451" y="3785419"/>
                    <a:pt x="2791731" y="3799871"/>
                  </a:cubicBezTo>
                  <a:cubicBezTo>
                    <a:pt x="2777012" y="3815985"/>
                    <a:pt x="2759910" y="3829753"/>
                    <a:pt x="2741020" y="3840694"/>
                  </a:cubicBezTo>
                  <a:cubicBezTo>
                    <a:pt x="2713002" y="3853371"/>
                    <a:pt x="2692718" y="3837651"/>
                    <a:pt x="2691449" y="3806717"/>
                  </a:cubicBezTo>
                  <a:cubicBezTo>
                    <a:pt x="2691779" y="3795624"/>
                    <a:pt x="2688825" y="3784683"/>
                    <a:pt x="2682955" y="3775276"/>
                  </a:cubicBezTo>
                  <a:cubicBezTo>
                    <a:pt x="2682068" y="3786433"/>
                    <a:pt x="2681434" y="3797589"/>
                    <a:pt x="2680166" y="3814070"/>
                  </a:cubicBezTo>
                  <a:cubicBezTo>
                    <a:pt x="2648991" y="3775441"/>
                    <a:pt x="2629582" y="3728660"/>
                    <a:pt x="2624257" y="3679305"/>
                  </a:cubicBezTo>
                  <a:cubicBezTo>
                    <a:pt x="2622913" y="3660859"/>
                    <a:pt x="2619553" y="3642629"/>
                    <a:pt x="2614242" y="3624918"/>
                  </a:cubicBezTo>
                  <a:cubicBezTo>
                    <a:pt x="2604987" y="3599562"/>
                    <a:pt x="2610312" y="3580292"/>
                    <a:pt x="2636428" y="3560515"/>
                  </a:cubicBezTo>
                  <a:cubicBezTo>
                    <a:pt x="2642259" y="3591448"/>
                    <a:pt x="2649993" y="3619466"/>
                    <a:pt x="2652528" y="3647865"/>
                  </a:cubicBezTo>
                  <a:cubicBezTo>
                    <a:pt x="2655952" y="3682855"/>
                    <a:pt x="2666094" y="3694519"/>
                    <a:pt x="2700197" y="3685898"/>
                  </a:cubicBezTo>
                  <a:cubicBezTo>
                    <a:pt x="2720685" y="3678900"/>
                    <a:pt x="2740462" y="3669987"/>
                    <a:pt x="2759276" y="3659275"/>
                  </a:cubicBezTo>
                  <a:lnTo>
                    <a:pt x="2853598" y="3561909"/>
                  </a:lnTo>
                  <a:lnTo>
                    <a:pt x="2853598" y="3561909"/>
                  </a:lnTo>
                  <a:lnTo>
                    <a:pt x="2859684" y="3542132"/>
                  </a:lnTo>
                  <a:cubicBezTo>
                    <a:pt x="2893026" y="3482039"/>
                    <a:pt x="2925481" y="3421439"/>
                    <a:pt x="2961106" y="3362741"/>
                  </a:cubicBezTo>
                  <a:cubicBezTo>
                    <a:pt x="2973784" y="3342330"/>
                    <a:pt x="2993815" y="3326356"/>
                    <a:pt x="3010042" y="3308354"/>
                  </a:cubicBezTo>
                  <a:lnTo>
                    <a:pt x="3014986" y="3296690"/>
                  </a:lnTo>
                  <a:lnTo>
                    <a:pt x="3009662" y="3308227"/>
                  </a:lnTo>
                  <a:cubicBezTo>
                    <a:pt x="2993434" y="3326610"/>
                    <a:pt x="2973023" y="3342330"/>
                    <a:pt x="2960725" y="3362741"/>
                  </a:cubicBezTo>
                  <a:cubicBezTo>
                    <a:pt x="2925101" y="3421439"/>
                    <a:pt x="2892646" y="3481913"/>
                    <a:pt x="2859303" y="3542005"/>
                  </a:cubicBezTo>
                  <a:cubicBezTo>
                    <a:pt x="2856375" y="3548534"/>
                    <a:pt x="2854092" y="3555329"/>
                    <a:pt x="2852457" y="3562290"/>
                  </a:cubicBezTo>
                  <a:lnTo>
                    <a:pt x="2758134" y="3660035"/>
                  </a:lnTo>
                  <a:cubicBezTo>
                    <a:pt x="2738103" y="3667388"/>
                    <a:pt x="2718453" y="3674868"/>
                    <a:pt x="2698295" y="3681080"/>
                  </a:cubicBezTo>
                  <a:cubicBezTo>
                    <a:pt x="2678138" y="3687292"/>
                    <a:pt x="2662797" y="3682982"/>
                    <a:pt x="2659501" y="3656866"/>
                  </a:cubicBezTo>
                  <a:cubicBezTo>
                    <a:pt x="2656079" y="3627580"/>
                    <a:pt x="2648598" y="3598802"/>
                    <a:pt x="2643781" y="3569770"/>
                  </a:cubicBezTo>
                  <a:cubicBezTo>
                    <a:pt x="2642767" y="3563684"/>
                    <a:pt x="2644541" y="3553035"/>
                    <a:pt x="2647965" y="3551514"/>
                  </a:cubicBezTo>
                  <a:cubicBezTo>
                    <a:pt x="2656357" y="3547140"/>
                    <a:pt x="2666068" y="3546062"/>
                    <a:pt x="2675222" y="3548471"/>
                  </a:cubicBezTo>
                  <a:cubicBezTo>
                    <a:pt x="2696901" y="3558993"/>
                    <a:pt x="2709198" y="3605648"/>
                    <a:pt x="2702352" y="3630116"/>
                  </a:cubicBezTo>
                  <a:cubicBezTo>
                    <a:pt x="2721116" y="3601591"/>
                    <a:pt x="2741020" y="3573827"/>
                    <a:pt x="2758514" y="3544541"/>
                  </a:cubicBezTo>
                  <a:cubicBezTo>
                    <a:pt x="2810494" y="3457698"/>
                    <a:pt x="2860698" y="3370095"/>
                    <a:pt x="2912170" y="3283125"/>
                  </a:cubicBezTo>
                  <a:cubicBezTo>
                    <a:pt x="2926787" y="3256248"/>
                    <a:pt x="2951077" y="3235938"/>
                    <a:pt x="2980122" y="3226329"/>
                  </a:cubicBezTo>
                  <a:lnTo>
                    <a:pt x="3014226" y="3296310"/>
                  </a:lnTo>
                  <a:lnTo>
                    <a:pt x="3004717" y="3260178"/>
                  </a:lnTo>
                  <a:cubicBezTo>
                    <a:pt x="3001155" y="3247767"/>
                    <a:pt x="2998860" y="3235026"/>
                    <a:pt x="2997871" y="3222145"/>
                  </a:cubicBezTo>
                  <a:cubicBezTo>
                    <a:pt x="2999114" y="3207959"/>
                    <a:pt x="3007214" y="3195281"/>
                    <a:pt x="3019550" y="3188168"/>
                  </a:cubicBezTo>
                  <a:cubicBezTo>
                    <a:pt x="3059865" y="3171053"/>
                    <a:pt x="3102210" y="3158629"/>
                    <a:pt x="3143792" y="3143669"/>
                  </a:cubicBezTo>
                  <a:lnTo>
                    <a:pt x="3156470" y="3139866"/>
                  </a:lnTo>
                  <a:close/>
                  <a:moveTo>
                    <a:pt x="3902558" y="3135175"/>
                  </a:moveTo>
                  <a:lnTo>
                    <a:pt x="4229771" y="3398873"/>
                  </a:lnTo>
                  <a:cubicBezTo>
                    <a:pt x="4196302" y="3449584"/>
                    <a:pt x="4160043" y="3496365"/>
                    <a:pt x="4131138" y="3547710"/>
                  </a:cubicBezTo>
                  <a:cubicBezTo>
                    <a:pt x="4074468" y="3648245"/>
                    <a:pt x="4055071" y="3758541"/>
                    <a:pt x="4059889" y="3873149"/>
                  </a:cubicBezTo>
                  <a:cubicBezTo>
                    <a:pt x="4062310" y="3886397"/>
                    <a:pt x="4068611" y="3898618"/>
                    <a:pt x="4078018" y="3908266"/>
                  </a:cubicBezTo>
                  <a:cubicBezTo>
                    <a:pt x="4078905" y="3811915"/>
                    <a:pt x="4084737" y="3718099"/>
                    <a:pt x="4118714" y="3627200"/>
                  </a:cubicBezTo>
                  <a:lnTo>
                    <a:pt x="4126574" y="3625425"/>
                  </a:lnTo>
                  <a:lnTo>
                    <a:pt x="4205937" y="3880755"/>
                  </a:lnTo>
                  <a:lnTo>
                    <a:pt x="4099063" y="3930832"/>
                  </a:lnTo>
                  <a:lnTo>
                    <a:pt x="4100331" y="3941102"/>
                  </a:lnTo>
                  <a:cubicBezTo>
                    <a:pt x="4110422" y="3942065"/>
                    <a:pt x="4120602" y="3941469"/>
                    <a:pt x="4130504" y="3939327"/>
                  </a:cubicBezTo>
                  <a:cubicBezTo>
                    <a:pt x="4195414" y="3913971"/>
                    <a:pt x="4258296" y="3882530"/>
                    <a:pt x="4324347" y="3861612"/>
                  </a:cubicBezTo>
                  <a:cubicBezTo>
                    <a:pt x="4431855" y="3827635"/>
                    <a:pt x="4539869" y="3825227"/>
                    <a:pt x="4645729" y="3873149"/>
                  </a:cubicBezTo>
                  <a:cubicBezTo>
                    <a:pt x="4675521" y="3886841"/>
                    <a:pt x="4690228" y="3904336"/>
                    <a:pt x="4683762" y="3938059"/>
                  </a:cubicBezTo>
                  <a:cubicBezTo>
                    <a:pt x="4655237" y="3934509"/>
                    <a:pt x="4625952" y="3926522"/>
                    <a:pt x="4597300" y="3928170"/>
                  </a:cubicBezTo>
                  <a:cubicBezTo>
                    <a:pt x="4466008" y="3933711"/>
                    <a:pt x="4336784" y="3962692"/>
                    <a:pt x="4215698" y="4013745"/>
                  </a:cubicBezTo>
                  <a:cubicBezTo>
                    <a:pt x="4204454" y="4018043"/>
                    <a:pt x="4193525" y="4023127"/>
                    <a:pt x="4182990" y="4028959"/>
                  </a:cubicBezTo>
                  <a:cubicBezTo>
                    <a:pt x="4178299" y="4031621"/>
                    <a:pt x="4176143" y="4039355"/>
                    <a:pt x="4173482" y="4044679"/>
                  </a:cubicBezTo>
                  <a:cubicBezTo>
                    <a:pt x="4179567" y="4045693"/>
                    <a:pt x="4187047" y="4048989"/>
                    <a:pt x="4191991" y="4046961"/>
                  </a:cubicBezTo>
                  <a:cubicBezTo>
                    <a:pt x="4224193" y="4035044"/>
                    <a:pt x="4255380" y="4021605"/>
                    <a:pt x="4287835" y="4008928"/>
                  </a:cubicBezTo>
                  <a:cubicBezTo>
                    <a:pt x="4388116" y="3970894"/>
                    <a:pt x="4492962" y="3958216"/>
                    <a:pt x="4599201" y="3954540"/>
                  </a:cubicBezTo>
                  <a:cubicBezTo>
                    <a:pt x="4610890" y="3954540"/>
                    <a:pt x="4622528" y="3956074"/>
                    <a:pt x="4633812" y="3959104"/>
                  </a:cubicBezTo>
                  <a:lnTo>
                    <a:pt x="4666647" y="3966964"/>
                  </a:lnTo>
                  <a:lnTo>
                    <a:pt x="4669056" y="3966964"/>
                  </a:lnTo>
                  <a:lnTo>
                    <a:pt x="4670070" y="3968232"/>
                  </a:lnTo>
                  <a:lnTo>
                    <a:pt x="4677930" y="3973177"/>
                  </a:lnTo>
                  <a:cubicBezTo>
                    <a:pt x="4681100" y="3975078"/>
                    <a:pt x="4683762" y="3977107"/>
                    <a:pt x="4683762" y="3979642"/>
                  </a:cubicBezTo>
                  <a:cubicBezTo>
                    <a:pt x="4687312" y="4017675"/>
                    <a:pt x="4688960" y="4054948"/>
                    <a:pt x="4691242" y="4092728"/>
                  </a:cubicBezTo>
                  <a:lnTo>
                    <a:pt x="4684396" y="4091967"/>
                  </a:lnTo>
                  <a:lnTo>
                    <a:pt x="4686932" y="4064076"/>
                  </a:lnTo>
                  <a:cubicBezTo>
                    <a:pt x="4687185" y="4054466"/>
                    <a:pt x="4681493" y="4045693"/>
                    <a:pt x="4672606" y="4042017"/>
                  </a:cubicBezTo>
                  <a:cubicBezTo>
                    <a:pt x="4651332" y="4030924"/>
                    <a:pt x="4628297" y="4023596"/>
                    <a:pt x="4604526" y="4020338"/>
                  </a:cubicBezTo>
                  <a:lnTo>
                    <a:pt x="4672225" y="4041890"/>
                  </a:lnTo>
                  <a:cubicBezTo>
                    <a:pt x="4681100" y="4045642"/>
                    <a:pt x="4686792" y="4054441"/>
                    <a:pt x="4686551" y="4064076"/>
                  </a:cubicBezTo>
                  <a:lnTo>
                    <a:pt x="4684142" y="4091713"/>
                  </a:lnTo>
                  <a:lnTo>
                    <a:pt x="4580184" y="4078148"/>
                  </a:lnTo>
                  <a:cubicBezTo>
                    <a:pt x="4545143" y="4077160"/>
                    <a:pt x="4510077" y="4079023"/>
                    <a:pt x="4475340" y="4083727"/>
                  </a:cubicBezTo>
                  <a:lnTo>
                    <a:pt x="4409415" y="4095137"/>
                  </a:lnTo>
                  <a:lnTo>
                    <a:pt x="4406879" y="4096531"/>
                  </a:lnTo>
                  <a:lnTo>
                    <a:pt x="4406246" y="4095897"/>
                  </a:lnTo>
                  <a:lnTo>
                    <a:pt x="4403330" y="4092474"/>
                  </a:lnTo>
                  <a:lnTo>
                    <a:pt x="4405865" y="4096531"/>
                  </a:lnTo>
                  <a:lnTo>
                    <a:pt x="4405865" y="4095897"/>
                  </a:lnTo>
                  <a:cubicBezTo>
                    <a:pt x="4351858" y="4115801"/>
                    <a:pt x="4297724" y="4134945"/>
                    <a:pt x="4244097" y="4155736"/>
                  </a:cubicBezTo>
                  <a:cubicBezTo>
                    <a:pt x="4236110" y="4158779"/>
                    <a:pt x="4230532" y="4168414"/>
                    <a:pt x="4223685" y="4175260"/>
                  </a:cubicBezTo>
                  <a:lnTo>
                    <a:pt x="4249041" y="4182106"/>
                  </a:lnTo>
                  <a:cubicBezTo>
                    <a:pt x="4272368" y="4263624"/>
                    <a:pt x="4295949" y="4346917"/>
                    <a:pt x="4320924" y="4430591"/>
                  </a:cubicBezTo>
                  <a:cubicBezTo>
                    <a:pt x="4326769" y="4443307"/>
                    <a:pt x="4334274" y="4455198"/>
                    <a:pt x="4343237" y="4465962"/>
                  </a:cubicBezTo>
                  <a:lnTo>
                    <a:pt x="4350083" y="4461905"/>
                  </a:lnTo>
                  <a:cubicBezTo>
                    <a:pt x="4322826" y="4364793"/>
                    <a:pt x="4295569" y="4267808"/>
                    <a:pt x="4267804" y="4167527"/>
                  </a:cubicBezTo>
                  <a:lnTo>
                    <a:pt x="4370494" y="4131395"/>
                  </a:lnTo>
                  <a:cubicBezTo>
                    <a:pt x="4393441" y="4240677"/>
                    <a:pt x="4415500" y="4347932"/>
                    <a:pt x="4439081" y="4454932"/>
                  </a:cubicBezTo>
                  <a:cubicBezTo>
                    <a:pt x="4441616" y="4467610"/>
                    <a:pt x="4440603" y="4487514"/>
                    <a:pt x="4465198" y="4478513"/>
                  </a:cubicBezTo>
                  <a:lnTo>
                    <a:pt x="4407260" y="4209617"/>
                  </a:lnTo>
                  <a:lnTo>
                    <a:pt x="4414106" y="4206828"/>
                  </a:lnTo>
                  <a:cubicBezTo>
                    <a:pt x="4428330" y="4245989"/>
                    <a:pt x="4460887" y="4275655"/>
                    <a:pt x="4501202" y="4286191"/>
                  </a:cubicBezTo>
                  <a:cubicBezTo>
                    <a:pt x="4503611" y="4274654"/>
                    <a:pt x="4505386" y="4266794"/>
                    <a:pt x="4507161" y="4258933"/>
                  </a:cubicBezTo>
                  <a:lnTo>
                    <a:pt x="4510837" y="4258300"/>
                  </a:lnTo>
                  <a:cubicBezTo>
                    <a:pt x="4521994" y="4322703"/>
                    <a:pt x="4533023" y="4387232"/>
                    <a:pt x="4544814" y="4451002"/>
                  </a:cubicBezTo>
                  <a:cubicBezTo>
                    <a:pt x="4548237" y="4461524"/>
                    <a:pt x="4552788" y="4471641"/>
                    <a:pt x="4558379" y="4481175"/>
                  </a:cubicBezTo>
                  <a:lnTo>
                    <a:pt x="4569789" y="4476738"/>
                  </a:lnTo>
                  <a:lnTo>
                    <a:pt x="4539996" y="4284036"/>
                  </a:lnTo>
                  <a:cubicBezTo>
                    <a:pt x="4549555" y="4291059"/>
                    <a:pt x="4560166" y="4296536"/>
                    <a:pt x="4571437" y="4300263"/>
                  </a:cubicBezTo>
                  <a:cubicBezTo>
                    <a:pt x="4590961" y="4305233"/>
                    <a:pt x="4610979" y="4294115"/>
                    <a:pt x="4617077" y="4274908"/>
                  </a:cubicBezTo>
                  <a:cubicBezTo>
                    <a:pt x="4628740" y="4339945"/>
                    <a:pt x="4639263" y="4400418"/>
                    <a:pt x="4651053" y="4460763"/>
                  </a:cubicBezTo>
                  <a:cubicBezTo>
                    <a:pt x="4652448" y="4468117"/>
                    <a:pt x="4660308" y="4473441"/>
                    <a:pt x="4665252" y="4480415"/>
                  </a:cubicBezTo>
                  <a:lnTo>
                    <a:pt x="4673113" y="4475470"/>
                  </a:lnTo>
                  <a:cubicBezTo>
                    <a:pt x="4653589" y="4353383"/>
                    <a:pt x="4634446" y="4231423"/>
                    <a:pt x="4614288" y="4104771"/>
                  </a:cubicBezTo>
                  <a:lnTo>
                    <a:pt x="4655110" y="4111618"/>
                  </a:lnTo>
                  <a:cubicBezTo>
                    <a:pt x="4683255" y="4116435"/>
                    <a:pt x="4695299" y="4129366"/>
                    <a:pt x="4697201" y="4161441"/>
                  </a:cubicBezTo>
                  <a:cubicBezTo>
                    <a:pt x="4703286" y="4266160"/>
                    <a:pt x="4714696" y="4370498"/>
                    <a:pt x="4724457" y="4476485"/>
                  </a:cubicBezTo>
                  <a:lnTo>
                    <a:pt x="4768957" y="4476485"/>
                  </a:lnTo>
                  <a:cubicBezTo>
                    <a:pt x="4766802" y="4451129"/>
                    <a:pt x="4763378" y="4426407"/>
                    <a:pt x="4763378" y="4402827"/>
                  </a:cubicBezTo>
                  <a:cubicBezTo>
                    <a:pt x="4763404" y="4393813"/>
                    <a:pt x="4767334" y="4385255"/>
                    <a:pt x="4774155" y="4379372"/>
                  </a:cubicBezTo>
                  <a:cubicBezTo>
                    <a:pt x="4827820" y="4355703"/>
                    <a:pt x="4881877" y="4333187"/>
                    <a:pt x="4936303" y="4311800"/>
                  </a:cubicBezTo>
                  <a:cubicBezTo>
                    <a:pt x="4948373" y="4306970"/>
                    <a:pt x="4961355" y="4304852"/>
                    <a:pt x="4974337" y="4305588"/>
                  </a:cubicBezTo>
                  <a:cubicBezTo>
                    <a:pt x="4999692" y="4307236"/>
                    <a:pt x="5020484" y="4318266"/>
                    <a:pt x="5025048" y="4344889"/>
                  </a:cubicBezTo>
                  <a:cubicBezTo>
                    <a:pt x="5029612" y="4371512"/>
                    <a:pt x="5009581" y="4382922"/>
                    <a:pt x="4989803" y="4392050"/>
                  </a:cubicBezTo>
                  <a:cubicBezTo>
                    <a:pt x="4951770" y="4408278"/>
                    <a:pt x="4913737" y="4422477"/>
                    <a:pt x="4875703" y="4437564"/>
                  </a:cubicBezTo>
                  <a:cubicBezTo>
                    <a:pt x="4843452" y="4449253"/>
                    <a:pt x="4811985" y="4463021"/>
                    <a:pt x="4781507" y="4478766"/>
                  </a:cubicBezTo>
                  <a:cubicBezTo>
                    <a:pt x="4794185" y="4478766"/>
                    <a:pt x="4807751" y="4477625"/>
                    <a:pt x="4820809" y="4476485"/>
                  </a:cubicBezTo>
                  <a:cubicBezTo>
                    <a:pt x="4839065" y="4474836"/>
                    <a:pt x="4857067" y="4472681"/>
                    <a:pt x="4878366" y="4470272"/>
                  </a:cubicBezTo>
                  <a:cubicBezTo>
                    <a:pt x="4878366" y="4470272"/>
                    <a:pt x="4877351" y="4463553"/>
                    <a:pt x="4876338" y="4455059"/>
                  </a:cubicBezTo>
                  <a:lnTo>
                    <a:pt x="4945431" y="4427928"/>
                  </a:lnTo>
                  <a:cubicBezTo>
                    <a:pt x="4974591" y="4476485"/>
                    <a:pt x="4974591" y="4476485"/>
                    <a:pt x="4988536" y="4479780"/>
                  </a:cubicBezTo>
                  <a:cubicBezTo>
                    <a:pt x="4980169" y="4459369"/>
                    <a:pt x="4972309" y="4441747"/>
                    <a:pt x="4964448" y="4421843"/>
                  </a:cubicBezTo>
                  <a:lnTo>
                    <a:pt x="5011229" y="4399530"/>
                  </a:lnTo>
                  <a:cubicBezTo>
                    <a:pt x="5018709" y="4421083"/>
                    <a:pt x="5026062" y="4441367"/>
                    <a:pt x="5031641" y="4462919"/>
                  </a:cubicBezTo>
                  <a:cubicBezTo>
                    <a:pt x="5035824" y="4478259"/>
                    <a:pt x="5044318" y="4482696"/>
                    <a:pt x="5059405" y="4483330"/>
                  </a:cubicBezTo>
                  <a:cubicBezTo>
                    <a:pt x="5187831" y="4486753"/>
                    <a:pt x="5316383" y="4488402"/>
                    <a:pt x="5444936" y="4494614"/>
                  </a:cubicBezTo>
                  <a:cubicBezTo>
                    <a:pt x="5580715" y="4501459"/>
                    <a:pt x="5716240" y="4511348"/>
                    <a:pt x="5851512" y="4521617"/>
                  </a:cubicBezTo>
                  <a:cubicBezTo>
                    <a:pt x="5964598" y="4529984"/>
                    <a:pt x="6077430" y="4540380"/>
                    <a:pt x="6160216" y="4546973"/>
                  </a:cubicBezTo>
                  <a:cubicBezTo>
                    <a:pt x="6125732" y="4546973"/>
                    <a:pt x="6061583" y="4547860"/>
                    <a:pt x="5996926" y="4546973"/>
                  </a:cubicBezTo>
                  <a:cubicBezTo>
                    <a:pt x="5916803" y="4545287"/>
                    <a:pt x="5836768" y="4542662"/>
                    <a:pt x="5756809" y="4539113"/>
                  </a:cubicBezTo>
                  <a:cubicBezTo>
                    <a:pt x="5730186" y="4537971"/>
                    <a:pt x="5703690" y="4532266"/>
                    <a:pt x="5677066" y="4531759"/>
                  </a:cubicBezTo>
                  <a:cubicBezTo>
                    <a:pt x="5626355" y="4530491"/>
                    <a:pt x="5575644" y="4530745"/>
                    <a:pt x="5524932" y="4531759"/>
                  </a:cubicBezTo>
                  <a:cubicBezTo>
                    <a:pt x="5448866" y="4532900"/>
                    <a:pt x="5372799" y="4535943"/>
                    <a:pt x="5295972" y="4537084"/>
                  </a:cubicBezTo>
                  <a:cubicBezTo>
                    <a:pt x="5143839" y="4539493"/>
                    <a:pt x="4990945" y="4541268"/>
                    <a:pt x="4838431" y="4543296"/>
                  </a:cubicBezTo>
                  <a:cubicBezTo>
                    <a:pt x="4826121" y="4544323"/>
                    <a:pt x="4813747" y="4542282"/>
                    <a:pt x="4802426" y="4537338"/>
                  </a:cubicBezTo>
                  <a:lnTo>
                    <a:pt x="5305987" y="4526688"/>
                  </a:lnTo>
                  <a:lnTo>
                    <a:pt x="5305987" y="4520730"/>
                  </a:lnTo>
                  <a:lnTo>
                    <a:pt x="5149290" y="4520730"/>
                  </a:lnTo>
                  <a:cubicBezTo>
                    <a:pt x="5098579" y="4520730"/>
                    <a:pt x="5047868" y="4520730"/>
                    <a:pt x="4996016" y="4522378"/>
                  </a:cubicBezTo>
                  <a:cubicBezTo>
                    <a:pt x="4911582" y="4525547"/>
                    <a:pt x="4827148" y="4532013"/>
                    <a:pt x="4742460" y="4534168"/>
                  </a:cubicBezTo>
                  <a:cubicBezTo>
                    <a:pt x="4652575" y="4536830"/>
                    <a:pt x="4562055" y="4534168"/>
                    <a:pt x="4471789" y="4536830"/>
                  </a:cubicBezTo>
                  <a:cubicBezTo>
                    <a:pt x="4350971" y="4541268"/>
                    <a:pt x="4230151" y="4548494"/>
                    <a:pt x="4109459" y="4555213"/>
                  </a:cubicBezTo>
                  <a:cubicBezTo>
                    <a:pt x="4000595" y="4561299"/>
                    <a:pt x="3892035" y="4567929"/>
                    <a:pt x="3783767" y="4575117"/>
                  </a:cubicBezTo>
                  <a:cubicBezTo>
                    <a:pt x="3666624" y="4582724"/>
                    <a:pt x="3550622" y="4590838"/>
                    <a:pt x="3432845" y="4599205"/>
                  </a:cubicBezTo>
                  <a:cubicBezTo>
                    <a:pt x="3315069" y="4607572"/>
                    <a:pt x="3197166" y="4615179"/>
                    <a:pt x="3079643" y="4625955"/>
                  </a:cubicBezTo>
                  <a:cubicBezTo>
                    <a:pt x="2962120" y="4636731"/>
                    <a:pt x="2845104" y="4651311"/>
                    <a:pt x="2727708" y="4663989"/>
                  </a:cubicBezTo>
                  <a:cubicBezTo>
                    <a:pt x="2659755" y="4671469"/>
                    <a:pt x="2591168" y="4678948"/>
                    <a:pt x="2522962" y="4687189"/>
                  </a:cubicBezTo>
                  <a:cubicBezTo>
                    <a:pt x="2410002" y="4700881"/>
                    <a:pt x="2297424" y="4713812"/>
                    <a:pt x="2184972" y="4728772"/>
                  </a:cubicBezTo>
                  <a:cubicBezTo>
                    <a:pt x="2028529" y="4749183"/>
                    <a:pt x="1872338" y="4772130"/>
                    <a:pt x="1715894" y="4793302"/>
                  </a:cubicBezTo>
                  <a:cubicBezTo>
                    <a:pt x="1642490" y="4803317"/>
                    <a:pt x="1568072" y="4809402"/>
                    <a:pt x="1495047" y="4822588"/>
                  </a:cubicBezTo>
                  <a:cubicBezTo>
                    <a:pt x="1346211" y="4849084"/>
                    <a:pt x="1198007" y="4879257"/>
                    <a:pt x="1049423" y="4908036"/>
                  </a:cubicBezTo>
                  <a:cubicBezTo>
                    <a:pt x="967525" y="4923921"/>
                    <a:pt x="885716" y="4940022"/>
                    <a:pt x="803982" y="4956338"/>
                  </a:cubicBezTo>
                  <a:cubicBezTo>
                    <a:pt x="782683" y="4960522"/>
                    <a:pt x="761511" y="4965719"/>
                    <a:pt x="740593" y="4970410"/>
                  </a:cubicBezTo>
                  <a:lnTo>
                    <a:pt x="738565" y="4962550"/>
                  </a:lnTo>
                  <a:lnTo>
                    <a:pt x="978555" y="4900176"/>
                  </a:lnTo>
                  <a:cubicBezTo>
                    <a:pt x="972216" y="4876848"/>
                    <a:pt x="965877" y="4855297"/>
                    <a:pt x="960045" y="4833490"/>
                  </a:cubicBezTo>
                  <a:lnTo>
                    <a:pt x="966257" y="4830067"/>
                  </a:lnTo>
                  <a:cubicBezTo>
                    <a:pt x="986669" y="4852888"/>
                    <a:pt x="999727" y="4885089"/>
                    <a:pt x="1035478" y="4889526"/>
                  </a:cubicBezTo>
                  <a:cubicBezTo>
                    <a:pt x="1012277" y="4862776"/>
                    <a:pt x="990345" y="4838815"/>
                    <a:pt x="963595" y="4807755"/>
                  </a:cubicBezTo>
                  <a:cubicBezTo>
                    <a:pt x="977224" y="4802290"/>
                    <a:pt x="991309" y="4798043"/>
                    <a:pt x="1005686" y="4795077"/>
                  </a:cubicBezTo>
                  <a:cubicBezTo>
                    <a:pt x="1088370" y="4790715"/>
                    <a:pt x="1165197" y="4751047"/>
                    <a:pt x="1216643" y="4686175"/>
                  </a:cubicBezTo>
                  <a:cubicBezTo>
                    <a:pt x="1232871" y="4704177"/>
                    <a:pt x="1249352" y="4720278"/>
                    <a:pt x="1264185" y="4738027"/>
                  </a:cubicBezTo>
                  <a:cubicBezTo>
                    <a:pt x="1275976" y="4752352"/>
                    <a:pt x="1283836" y="4769975"/>
                    <a:pt x="1296514" y="4783160"/>
                  </a:cubicBezTo>
                  <a:cubicBezTo>
                    <a:pt x="1321869" y="4809276"/>
                    <a:pt x="1350267" y="4825630"/>
                    <a:pt x="1388301" y="4807247"/>
                  </a:cubicBezTo>
                  <a:cubicBezTo>
                    <a:pt x="1397505" y="4804737"/>
                    <a:pt x="1407051" y="4803710"/>
                    <a:pt x="1416572" y="4804205"/>
                  </a:cubicBezTo>
                  <a:lnTo>
                    <a:pt x="1401739" y="4791527"/>
                  </a:lnTo>
                  <a:cubicBezTo>
                    <a:pt x="1427095" y="4738788"/>
                    <a:pt x="1453211" y="4686302"/>
                    <a:pt x="1479200" y="4634069"/>
                  </a:cubicBezTo>
                  <a:cubicBezTo>
                    <a:pt x="1487441" y="4617081"/>
                    <a:pt x="1496569" y="4617588"/>
                    <a:pt x="1516219" y="4635590"/>
                  </a:cubicBezTo>
                  <a:cubicBezTo>
                    <a:pt x="1493019" y="4677681"/>
                    <a:pt x="1465508" y="4718503"/>
                    <a:pt x="1464874" y="4768707"/>
                  </a:cubicBezTo>
                  <a:lnTo>
                    <a:pt x="1471594" y="4771243"/>
                  </a:lnTo>
                  <a:cubicBezTo>
                    <a:pt x="1480722" y="4744492"/>
                    <a:pt x="1489976" y="4717615"/>
                    <a:pt x="1501259" y="4684780"/>
                  </a:cubicBezTo>
                  <a:cubicBezTo>
                    <a:pt x="1507979" y="4751592"/>
                    <a:pt x="1503161" y="4758945"/>
                    <a:pt x="1430517" y="4800528"/>
                  </a:cubicBezTo>
                  <a:cubicBezTo>
                    <a:pt x="1466776" y="4793682"/>
                    <a:pt x="1497329" y="4788484"/>
                    <a:pt x="1526869" y="4781131"/>
                  </a:cubicBezTo>
                  <a:cubicBezTo>
                    <a:pt x="1532574" y="4779864"/>
                    <a:pt x="1538152" y="4769848"/>
                    <a:pt x="1539547" y="4763002"/>
                  </a:cubicBezTo>
                  <a:cubicBezTo>
                    <a:pt x="1543604" y="4746267"/>
                    <a:pt x="1545379" y="4729026"/>
                    <a:pt x="1548040" y="4711149"/>
                  </a:cubicBezTo>
                  <a:cubicBezTo>
                    <a:pt x="1557422" y="4719137"/>
                    <a:pt x="1557422" y="4719137"/>
                    <a:pt x="1545885" y="4774538"/>
                  </a:cubicBezTo>
                  <a:cubicBezTo>
                    <a:pt x="1574284" y="4779864"/>
                    <a:pt x="1568072" y="4750578"/>
                    <a:pt x="1579228" y="4740562"/>
                  </a:cubicBezTo>
                  <a:lnTo>
                    <a:pt x="1634249" y="4765157"/>
                  </a:lnTo>
                  <a:lnTo>
                    <a:pt x="1639448" y="4756409"/>
                  </a:lnTo>
                  <a:cubicBezTo>
                    <a:pt x="1619923" y="4740182"/>
                    <a:pt x="1599893" y="4725349"/>
                    <a:pt x="1581129" y="4708741"/>
                  </a:cubicBezTo>
                  <a:cubicBezTo>
                    <a:pt x="1541195" y="4672863"/>
                    <a:pt x="1541448" y="4667919"/>
                    <a:pt x="1575044" y="4631027"/>
                  </a:cubicBezTo>
                  <a:cubicBezTo>
                    <a:pt x="1636785" y="4663482"/>
                    <a:pt x="1696877" y="4696444"/>
                    <a:pt x="1758238" y="4726363"/>
                  </a:cubicBezTo>
                  <a:cubicBezTo>
                    <a:pt x="1774364" y="4731485"/>
                    <a:pt x="1791593" y="4732144"/>
                    <a:pt x="1808062" y="4728265"/>
                  </a:cubicBezTo>
                  <a:cubicBezTo>
                    <a:pt x="1731995" y="4694922"/>
                    <a:pt x="1656689" y="4661580"/>
                    <a:pt x="1592540" y="4607318"/>
                  </a:cubicBezTo>
                  <a:lnTo>
                    <a:pt x="1622206" y="4566116"/>
                  </a:lnTo>
                  <a:cubicBezTo>
                    <a:pt x="1681081" y="4623331"/>
                    <a:pt x="1751189" y="4667703"/>
                    <a:pt x="1828093" y="4696444"/>
                  </a:cubicBezTo>
                  <a:cubicBezTo>
                    <a:pt x="1842926" y="4701895"/>
                    <a:pt x="1857758" y="4706966"/>
                    <a:pt x="1872972" y="4711657"/>
                  </a:cubicBezTo>
                  <a:cubicBezTo>
                    <a:pt x="1898137" y="4720024"/>
                    <a:pt x="1925737" y="4709730"/>
                    <a:pt x="1939276" y="4686935"/>
                  </a:cubicBezTo>
                  <a:cubicBezTo>
                    <a:pt x="2019020" y="4572835"/>
                    <a:pt x="2090523" y="4455312"/>
                    <a:pt x="2134515" y="4321815"/>
                  </a:cubicBezTo>
                  <a:cubicBezTo>
                    <a:pt x="2137950" y="4315261"/>
                    <a:pt x="2144505" y="4310900"/>
                    <a:pt x="2151883" y="4310279"/>
                  </a:cubicBezTo>
                  <a:cubicBezTo>
                    <a:pt x="2186874" y="4313955"/>
                    <a:pt x="2221738" y="4319533"/>
                    <a:pt x="2260025" y="4325111"/>
                  </a:cubicBezTo>
                  <a:cubicBezTo>
                    <a:pt x="2250517" y="4455566"/>
                    <a:pt x="2197650" y="4568651"/>
                    <a:pt x="2124752" y="4674257"/>
                  </a:cubicBezTo>
                  <a:cubicBezTo>
                    <a:pt x="2231500" y="4583611"/>
                    <a:pt x="2262307" y="4457848"/>
                    <a:pt x="2285127" y="4325872"/>
                  </a:cubicBezTo>
                  <a:lnTo>
                    <a:pt x="2388197" y="4338550"/>
                  </a:lnTo>
                  <a:cubicBezTo>
                    <a:pt x="2370448" y="4400164"/>
                    <a:pt x="2353587" y="4458989"/>
                    <a:pt x="2337486" y="4517307"/>
                  </a:cubicBezTo>
                  <a:cubicBezTo>
                    <a:pt x="2413553" y="4509446"/>
                    <a:pt x="2398720" y="4439846"/>
                    <a:pt x="2423315" y="4391670"/>
                  </a:cubicBezTo>
                  <a:lnTo>
                    <a:pt x="2490126" y="4467737"/>
                  </a:lnTo>
                  <a:cubicBezTo>
                    <a:pt x="2527019" y="4464947"/>
                    <a:pt x="2541852" y="4444282"/>
                    <a:pt x="2560741" y="4356552"/>
                  </a:cubicBezTo>
                  <a:lnTo>
                    <a:pt x="2451332" y="4318519"/>
                  </a:lnTo>
                  <a:cubicBezTo>
                    <a:pt x="2495831" y="4289360"/>
                    <a:pt x="2528540" y="4337663"/>
                    <a:pt x="2568602" y="4336015"/>
                  </a:cubicBezTo>
                  <a:lnTo>
                    <a:pt x="2571264" y="4328661"/>
                  </a:lnTo>
                  <a:lnTo>
                    <a:pt x="2482520" y="4289994"/>
                  </a:lnTo>
                  <a:cubicBezTo>
                    <a:pt x="2498240" y="4260328"/>
                    <a:pt x="2498240" y="4260328"/>
                    <a:pt x="2529681" y="4272626"/>
                  </a:cubicBezTo>
                  <a:cubicBezTo>
                    <a:pt x="2550853" y="4281246"/>
                    <a:pt x="2571517" y="4290248"/>
                    <a:pt x="2593070" y="4299122"/>
                  </a:cubicBezTo>
                  <a:cubicBezTo>
                    <a:pt x="2594591" y="4295953"/>
                    <a:pt x="2595986" y="4292783"/>
                    <a:pt x="2597634" y="4289741"/>
                  </a:cubicBezTo>
                  <a:lnTo>
                    <a:pt x="2512946" y="4250440"/>
                  </a:lnTo>
                  <a:lnTo>
                    <a:pt x="2532216" y="4208349"/>
                  </a:lnTo>
                  <a:cubicBezTo>
                    <a:pt x="2558460" y="4220013"/>
                    <a:pt x="2584449" y="4229775"/>
                    <a:pt x="2608283" y="4242452"/>
                  </a:cubicBezTo>
                  <a:cubicBezTo>
                    <a:pt x="2627554" y="4252721"/>
                    <a:pt x="2641245" y="4247777"/>
                    <a:pt x="2649867" y="4230789"/>
                  </a:cubicBezTo>
                  <a:cubicBezTo>
                    <a:pt x="2661733" y="4208730"/>
                    <a:pt x="2671697" y="4185694"/>
                    <a:pt x="2679659" y="4161948"/>
                  </a:cubicBezTo>
                  <a:cubicBezTo>
                    <a:pt x="2689294" y="4131141"/>
                    <a:pt x="2695379" y="4099194"/>
                    <a:pt x="2704000" y="4064203"/>
                  </a:cubicBezTo>
                  <a:lnTo>
                    <a:pt x="2755979" y="4092728"/>
                  </a:lnTo>
                  <a:lnTo>
                    <a:pt x="2777658" y="4056723"/>
                  </a:lnTo>
                  <a:cubicBezTo>
                    <a:pt x="2680293" y="3986741"/>
                    <a:pt x="2618933" y="3961893"/>
                    <a:pt x="2530949" y="3957710"/>
                  </a:cubicBezTo>
                  <a:cubicBezTo>
                    <a:pt x="2523469" y="3919676"/>
                    <a:pt x="2516623" y="3881643"/>
                    <a:pt x="2510537" y="3849441"/>
                  </a:cubicBezTo>
                  <a:lnTo>
                    <a:pt x="2629202" y="3796194"/>
                  </a:lnTo>
                  <a:cubicBezTo>
                    <a:pt x="2634780" y="3804816"/>
                    <a:pt x="2641879" y="3817367"/>
                    <a:pt x="2650500" y="3829284"/>
                  </a:cubicBezTo>
                  <a:cubicBezTo>
                    <a:pt x="2692718" y="3889883"/>
                    <a:pt x="2752937" y="3890264"/>
                    <a:pt x="2804662" y="3837144"/>
                  </a:cubicBezTo>
                  <a:cubicBezTo>
                    <a:pt x="2859811" y="3779967"/>
                    <a:pt x="2920283" y="3727861"/>
                    <a:pt x="2978221" y="3673601"/>
                  </a:cubicBezTo>
                  <a:lnTo>
                    <a:pt x="2986968" y="3680320"/>
                  </a:lnTo>
                  <a:cubicBezTo>
                    <a:pt x="2983165" y="3690589"/>
                    <a:pt x="2979615" y="3701238"/>
                    <a:pt x="2975305" y="3711760"/>
                  </a:cubicBezTo>
                  <a:cubicBezTo>
                    <a:pt x="2914959" y="3857048"/>
                    <a:pt x="2854739" y="4002208"/>
                    <a:pt x="2763967" y="4132029"/>
                  </a:cubicBezTo>
                  <a:cubicBezTo>
                    <a:pt x="2733540" y="4176147"/>
                    <a:pt x="2699690" y="4216970"/>
                    <a:pt x="2666221" y="4257666"/>
                  </a:cubicBezTo>
                  <a:cubicBezTo>
                    <a:pt x="2644161" y="4285557"/>
                    <a:pt x="2619059" y="4311420"/>
                    <a:pt x="2595478" y="4338550"/>
                  </a:cubicBezTo>
                  <a:cubicBezTo>
                    <a:pt x="2593577" y="4340959"/>
                    <a:pt x="2595478" y="4345903"/>
                    <a:pt x="2594211" y="4349707"/>
                  </a:cubicBezTo>
                  <a:cubicBezTo>
                    <a:pt x="2584246" y="4386219"/>
                    <a:pt x="2572139" y="4422122"/>
                    <a:pt x="2557953" y="4457214"/>
                  </a:cubicBezTo>
                  <a:cubicBezTo>
                    <a:pt x="2543119" y="4490049"/>
                    <a:pt x="2507242" y="4496896"/>
                    <a:pt x="2476308" y="4504756"/>
                  </a:cubicBezTo>
                  <a:cubicBezTo>
                    <a:pt x="2371842" y="4531252"/>
                    <a:pt x="2276125" y="4573850"/>
                    <a:pt x="2198030" y="4650804"/>
                  </a:cubicBezTo>
                  <a:cubicBezTo>
                    <a:pt x="2193973" y="4654353"/>
                    <a:pt x="2189537" y="4657777"/>
                    <a:pt x="2185353" y="4660946"/>
                  </a:cubicBezTo>
                  <a:lnTo>
                    <a:pt x="2188014" y="4668299"/>
                  </a:lnTo>
                  <a:cubicBezTo>
                    <a:pt x="2217174" y="4664495"/>
                    <a:pt x="2246460" y="4659932"/>
                    <a:pt x="2275872" y="4656635"/>
                  </a:cubicBezTo>
                  <a:cubicBezTo>
                    <a:pt x="2397135" y="4642779"/>
                    <a:pt x="2512363" y="4596289"/>
                    <a:pt x="2609298" y="4522124"/>
                  </a:cubicBezTo>
                  <a:cubicBezTo>
                    <a:pt x="2670531" y="4475724"/>
                    <a:pt x="2716298" y="4406503"/>
                    <a:pt x="2762825" y="4343114"/>
                  </a:cubicBezTo>
                  <a:cubicBezTo>
                    <a:pt x="2863106" y="4205814"/>
                    <a:pt x="2931439" y="4051525"/>
                    <a:pt x="2995589" y="3895335"/>
                  </a:cubicBezTo>
                  <a:cubicBezTo>
                    <a:pt x="3024241" y="3825987"/>
                    <a:pt x="3049596" y="3755119"/>
                    <a:pt x="3076473" y="3685011"/>
                  </a:cubicBezTo>
                  <a:cubicBezTo>
                    <a:pt x="3079148" y="3675654"/>
                    <a:pt x="3084967" y="3667502"/>
                    <a:pt x="3092954" y="3661937"/>
                  </a:cubicBezTo>
                  <a:cubicBezTo>
                    <a:pt x="3092207" y="3670913"/>
                    <a:pt x="3090545" y="3679787"/>
                    <a:pt x="3088010" y="3688433"/>
                  </a:cubicBezTo>
                  <a:cubicBezTo>
                    <a:pt x="3036031" y="3816479"/>
                    <a:pt x="2988110" y="3945792"/>
                    <a:pt x="2930806" y="4071429"/>
                  </a:cubicBezTo>
                  <a:cubicBezTo>
                    <a:pt x="2863779" y="4222434"/>
                    <a:pt x="2774831" y="4362727"/>
                    <a:pt x="2666854" y="4487767"/>
                  </a:cubicBezTo>
                  <a:cubicBezTo>
                    <a:pt x="2613481" y="4548367"/>
                    <a:pt x="2546669" y="4583104"/>
                    <a:pt x="2473391" y="4609727"/>
                  </a:cubicBezTo>
                  <a:cubicBezTo>
                    <a:pt x="2457659" y="4615039"/>
                    <a:pt x="2443003" y="4623166"/>
                    <a:pt x="2430160" y="4633688"/>
                  </a:cubicBezTo>
                  <a:cubicBezTo>
                    <a:pt x="2482647" y="4626970"/>
                    <a:pt x="2535132" y="4621011"/>
                    <a:pt x="2587364" y="4613277"/>
                  </a:cubicBezTo>
                  <a:cubicBezTo>
                    <a:pt x="2594591" y="4612390"/>
                    <a:pt x="2600042" y="4602502"/>
                    <a:pt x="2602451" y="4600600"/>
                  </a:cubicBezTo>
                  <a:cubicBezTo>
                    <a:pt x="2616752" y="4603984"/>
                    <a:pt x="2631369" y="4605810"/>
                    <a:pt x="2646063" y="4606051"/>
                  </a:cubicBezTo>
                  <a:cubicBezTo>
                    <a:pt x="2702479" y="4600980"/>
                    <a:pt x="2758895" y="4595021"/>
                    <a:pt x="2815184" y="4587668"/>
                  </a:cubicBezTo>
                  <a:cubicBezTo>
                    <a:pt x="2830563" y="4585132"/>
                    <a:pt x="2845344" y="4579808"/>
                    <a:pt x="2858796" y="4571948"/>
                  </a:cubicBezTo>
                  <a:cubicBezTo>
                    <a:pt x="2983292" y="4504122"/>
                    <a:pt x="3100688" y="4426787"/>
                    <a:pt x="3198560" y="4312687"/>
                  </a:cubicBezTo>
                  <a:cubicBezTo>
                    <a:pt x="3196278" y="4380767"/>
                    <a:pt x="3204139" y="4442001"/>
                    <a:pt x="3154695" y="4490176"/>
                  </a:cubicBezTo>
                  <a:lnTo>
                    <a:pt x="3136059" y="4459496"/>
                  </a:lnTo>
                  <a:lnTo>
                    <a:pt x="3188418" y="4379118"/>
                  </a:lnTo>
                  <a:lnTo>
                    <a:pt x="3182206" y="4375569"/>
                  </a:lnTo>
                  <a:lnTo>
                    <a:pt x="3104111" y="4446058"/>
                  </a:lnTo>
                  <a:lnTo>
                    <a:pt x="3142144" y="4489542"/>
                  </a:lnTo>
                  <a:lnTo>
                    <a:pt x="3137834" y="4494487"/>
                  </a:lnTo>
                  <a:lnTo>
                    <a:pt x="3080530" y="4461144"/>
                  </a:lnTo>
                  <a:lnTo>
                    <a:pt x="3075079" y="4470272"/>
                  </a:lnTo>
                  <a:lnTo>
                    <a:pt x="3142652" y="4515152"/>
                  </a:lnTo>
                  <a:cubicBezTo>
                    <a:pt x="3096884" y="4561045"/>
                    <a:pt x="3059485" y="4517687"/>
                    <a:pt x="3020184" y="4507291"/>
                  </a:cubicBezTo>
                  <a:lnTo>
                    <a:pt x="3017522" y="4514771"/>
                  </a:lnTo>
                  <a:lnTo>
                    <a:pt x="3059739" y="4540126"/>
                  </a:lnTo>
                  <a:lnTo>
                    <a:pt x="3056569" y="4545958"/>
                  </a:lnTo>
                  <a:cubicBezTo>
                    <a:pt x="3047048" y="4539100"/>
                    <a:pt x="3036754" y="4533394"/>
                    <a:pt x="3025889" y="4528970"/>
                  </a:cubicBezTo>
                  <a:cubicBezTo>
                    <a:pt x="3014822" y="4525002"/>
                    <a:pt x="3002765" y="4524736"/>
                    <a:pt x="2991532" y="4528209"/>
                  </a:cubicBezTo>
                  <a:cubicBezTo>
                    <a:pt x="2965036" y="4541381"/>
                    <a:pt x="2939605" y="4556595"/>
                    <a:pt x="2915465" y="4573723"/>
                  </a:cubicBezTo>
                  <a:cubicBezTo>
                    <a:pt x="2995970" y="4564088"/>
                    <a:pt x="3079516" y="4570933"/>
                    <a:pt x="3153554" y="4527956"/>
                  </a:cubicBezTo>
                  <a:cubicBezTo>
                    <a:pt x="3165091" y="4558636"/>
                    <a:pt x="3192221" y="4571187"/>
                    <a:pt x="3226705" y="4571187"/>
                  </a:cubicBezTo>
                  <a:cubicBezTo>
                    <a:pt x="3278684" y="4571187"/>
                    <a:pt x="3328888" y="4569032"/>
                    <a:pt x="3376049" y="4537211"/>
                  </a:cubicBezTo>
                  <a:cubicBezTo>
                    <a:pt x="3397602" y="4523139"/>
                    <a:pt x="3431832" y="4528970"/>
                    <a:pt x="3460484" y="4526561"/>
                  </a:cubicBezTo>
                  <a:cubicBezTo>
                    <a:pt x="3508532" y="4522758"/>
                    <a:pt x="3556834" y="4519842"/>
                    <a:pt x="3607925" y="4516166"/>
                  </a:cubicBezTo>
                  <a:cubicBezTo>
                    <a:pt x="3584345" y="4461651"/>
                    <a:pt x="3574710" y="4403333"/>
                    <a:pt x="3525267" y="4367455"/>
                  </a:cubicBezTo>
                  <a:cubicBezTo>
                    <a:pt x="3517951" y="4361738"/>
                    <a:pt x="3509838" y="4357123"/>
                    <a:pt x="3501179" y="4353763"/>
                  </a:cubicBezTo>
                  <a:cubicBezTo>
                    <a:pt x="3440959" y="4333352"/>
                    <a:pt x="3411420" y="4293037"/>
                    <a:pt x="3412434" y="4230155"/>
                  </a:cubicBezTo>
                  <a:cubicBezTo>
                    <a:pt x="3412181" y="4199449"/>
                    <a:pt x="3413703" y="4168769"/>
                    <a:pt x="3416998" y="4138241"/>
                  </a:cubicBezTo>
                  <a:cubicBezTo>
                    <a:pt x="3420231" y="4126476"/>
                    <a:pt x="3428295" y="4116613"/>
                    <a:pt x="3439184" y="4111110"/>
                  </a:cubicBezTo>
                  <a:cubicBezTo>
                    <a:pt x="3497756" y="4080684"/>
                    <a:pt x="3557468" y="4052413"/>
                    <a:pt x="3616673" y="4022366"/>
                  </a:cubicBezTo>
                  <a:cubicBezTo>
                    <a:pt x="3638783" y="4009498"/>
                    <a:pt x="3662034" y="3998722"/>
                    <a:pt x="3686148" y="3990165"/>
                  </a:cubicBezTo>
                  <a:cubicBezTo>
                    <a:pt x="3680975" y="3996833"/>
                    <a:pt x="3674864" y="4002728"/>
                    <a:pt x="3668019" y="4007660"/>
                  </a:cubicBezTo>
                  <a:cubicBezTo>
                    <a:pt x="3620350" y="4033016"/>
                    <a:pt x="3572048" y="4056976"/>
                    <a:pt x="3523873" y="4081318"/>
                  </a:cubicBezTo>
                  <a:cubicBezTo>
                    <a:pt x="3496488" y="4094883"/>
                    <a:pt x="3469357" y="4108575"/>
                    <a:pt x="3437537" y="4124676"/>
                  </a:cubicBezTo>
                  <a:cubicBezTo>
                    <a:pt x="3555947" y="4177669"/>
                    <a:pt x="3631634" y="4276049"/>
                    <a:pt x="3721012" y="4357694"/>
                  </a:cubicBezTo>
                  <a:cubicBezTo>
                    <a:pt x="3769060" y="4401432"/>
                    <a:pt x="3816983" y="4446438"/>
                    <a:pt x="3866046" y="4488528"/>
                  </a:cubicBezTo>
                  <a:cubicBezTo>
                    <a:pt x="3875490" y="4495374"/>
                    <a:pt x="3886977" y="4498822"/>
                    <a:pt x="3898628" y="4498290"/>
                  </a:cubicBezTo>
                  <a:cubicBezTo>
                    <a:pt x="4029462" y="4493472"/>
                    <a:pt x="4160423" y="4487767"/>
                    <a:pt x="4291639" y="4482570"/>
                  </a:cubicBezTo>
                  <a:cubicBezTo>
                    <a:pt x="4298852" y="4482696"/>
                    <a:pt x="4306066" y="4483330"/>
                    <a:pt x="4313190" y="4484472"/>
                  </a:cubicBezTo>
                  <a:cubicBezTo>
                    <a:pt x="4239026" y="4364286"/>
                    <a:pt x="4218868" y="4228507"/>
                    <a:pt x="4167903" y="4104138"/>
                  </a:cubicBezTo>
                  <a:cubicBezTo>
                    <a:pt x="4127816" y="4006417"/>
                    <a:pt x="4063552" y="3920475"/>
                    <a:pt x="3981159" y="3854385"/>
                  </a:cubicBezTo>
                  <a:cubicBezTo>
                    <a:pt x="3909403" y="3795941"/>
                    <a:pt x="3837140" y="3738004"/>
                    <a:pt x="3765637" y="3679686"/>
                  </a:cubicBezTo>
                  <a:cubicBezTo>
                    <a:pt x="3761124" y="3675439"/>
                    <a:pt x="3756889" y="3670900"/>
                    <a:pt x="3752959" y="3666121"/>
                  </a:cubicBezTo>
                  <a:lnTo>
                    <a:pt x="3757651" y="3660416"/>
                  </a:lnTo>
                  <a:lnTo>
                    <a:pt x="3949972" y="3812549"/>
                  </a:lnTo>
                  <a:lnTo>
                    <a:pt x="3953522" y="3809126"/>
                  </a:lnTo>
                  <a:lnTo>
                    <a:pt x="3829534" y="3670304"/>
                  </a:lnTo>
                  <a:cubicBezTo>
                    <a:pt x="3839650" y="3671800"/>
                    <a:pt x="3849551" y="3674437"/>
                    <a:pt x="3859073" y="3678164"/>
                  </a:cubicBezTo>
                  <a:cubicBezTo>
                    <a:pt x="3896219" y="3702506"/>
                    <a:pt x="3917517" y="3692998"/>
                    <a:pt x="3929181" y="3651795"/>
                  </a:cubicBezTo>
                  <a:cubicBezTo>
                    <a:pt x="3940971" y="3638229"/>
                    <a:pt x="3963791" y="3623777"/>
                    <a:pt x="3962523" y="3611606"/>
                  </a:cubicBezTo>
                  <a:cubicBezTo>
                    <a:pt x="3961002" y="3592083"/>
                    <a:pt x="3945535" y="3571798"/>
                    <a:pt x="3931083" y="3556585"/>
                  </a:cubicBezTo>
                  <a:cubicBezTo>
                    <a:pt x="3919419" y="3543907"/>
                    <a:pt x="3905727" y="3537568"/>
                    <a:pt x="3902431" y="3516777"/>
                  </a:cubicBezTo>
                  <a:cubicBezTo>
                    <a:pt x="3899134" y="3495985"/>
                    <a:pt x="3878343" y="3483941"/>
                    <a:pt x="3854762" y="3489519"/>
                  </a:cubicBezTo>
                  <a:cubicBezTo>
                    <a:pt x="3834351" y="3494717"/>
                    <a:pt x="3825096" y="3487998"/>
                    <a:pt x="3817743" y="3468347"/>
                  </a:cubicBezTo>
                  <a:cubicBezTo>
                    <a:pt x="3800248" y="3419411"/>
                    <a:pt x="3780597" y="3371236"/>
                    <a:pt x="3760946" y="3322933"/>
                  </a:cubicBezTo>
                  <a:cubicBezTo>
                    <a:pt x="3750677" y="3297578"/>
                    <a:pt x="3744846" y="3274251"/>
                    <a:pt x="3765257" y="3250670"/>
                  </a:cubicBezTo>
                  <a:cubicBezTo>
                    <a:pt x="3770708" y="3242252"/>
                    <a:pt x="3774968" y="3233124"/>
                    <a:pt x="3777935" y="3223540"/>
                  </a:cubicBezTo>
                  <a:cubicBezTo>
                    <a:pt x="3841324" y="3220497"/>
                    <a:pt x="3865285" y="3165602"/>
                    <a:pt x="3903698" y="3134161"/>
                  </a:cubicBezTo>
                  <a:close/>
                  <a:moveTo>
                    <a:pt x="3527676" y="3128837"/>
                  </a:moveTo>
                  <a:cubicBezTo>
                    <a:pt x="3519244" y="3127492"/>
                    <a:pt x="3510624" y="3127835"/>
                    <a:pt x="3502320" y="3129851"/>
                  </a:cubicBezTo>
                  <a:lnTo>
                    <a:pt x="3502320" y="3129851"/>
                  </a:lnTo>
                  <a:lnTo>
                    <a:pt x="3486092" y="3138218"/>
                  </a:lnTo>
                  <a:lnTo>
                    <a:pt x="3471639" y="3145571"/>
                  </a:lnTo>
                  <a:lnTo>
                    <a:pt x="3471639" y="3145571"/>
                  </a:lnTo>
                  <a:lnTo>
                    <a:pt x="3485585" y="3138218"/>
                  </a:lnTo>
                  <a:lnTo>
                    <a:pt x="3501939" y="3130104"/>
                  </a:lnTo>
                  <a:lnTo>
                    <a:pt x="3501939" y="3130104"/>
                  </a:lnTo>
                  <a:lnTo>
                    <a:pt x="3531225" y="3130104"/>
                  </a:lnTo>
                  <a:lnTo>
                    <a:pt x="3526915" y="3128456"/>
                  </a:lnTo>
                  <a:close/>
                  <a:moveTo>
                    <a:pt x="2350037" y="3125413"/>
                  </a:moveTo>
                  <a:cubicBezTo>
                    <a:pt x="2374568" y="3130561"/>
                    <a:pt x="2398694" y="3137559"/>
                    <a:pt x="2422173" y="3146332"/>
                  </a:cubicBezTo>
                  <a:cubicBezTo>
                    <a:pt x="2479730" y="3168518"/>
                    <a:pt x="2486450" y="3180308"/>
                    <a:pt x="2485562" y="3241542"/>
                  </a:cubicBezTo>
                  <a:cubicBezTo>
                    <a:pt x="2484295" y="3287182"/>
                    <a:pt x="2483534" y="3332822"/>
                    <a:pt x="2484295" y="3378462"/>
                  </a:cubicBezTo>
                  <a:cubicBezTo>
                    <a:pt x="2487071" y="3428653"/>
                    <a:pt x="2463541" y="3476676"/>
                    <a:pt x="2422173" y="3505240"/>
                  </a:cubicBezTo>
                  <a:cubicBezTo>
                    <a:pt x="2324060" y="3576286"/>
                    <a:pt x="2237978" y="3662622"/>
                    <a:pt x="2167224" y="3760950"/>
                  </a:cubicBezTo>
                  <a:cubicBezTo>
                    <a:pt x="2145925" y="3791377"/>
                    <a:pt x="2127288" y="3824339"/>
                    <a:pt x="2103835" y="3852357"/>
                  </a:cubicBezTo>
                  <a:cubicBezTo>
                    <a:pt x="2067893" y="3894790"/>
                    <a:pt x="2029809" y="3935371"/>
                    <a:pt x="1989735" y="3973937"/>
                  </a:cubicBezTo>
                  <a:cubicBezTo>
                    <a:pt x="1951701" y="4010576"/>
                    <a:pt x="1908850" y="4043285"/>
                    <a:pt x="1869042" y="4077008"/>
                  </a:cubicBezTo>
                  <a:lnTo>
                    <a:pt x="1869042" y="4023634"/>
                  </a:lnTo>
                  <a:cubicBezTo>
                    <a:pt x="1869042" y="4022239"/>
                    <a:pt x="1866887" y="4021098"/>
                    <a:pt x="1860675" y="4014379"/>
                  </a:cubicBezTo>
                  <a:cubicBezTo>
                    <a:pt x="1858266" y="4046074"/>
                    <a:pt x="1855984" y="4073077"/>
                    <a:pt x="1853955" y="4099447"/>
                  </a:cubicBezTo>
                  <a:cubicBezTo>
                    <a:pt x="1835826" y="4088240"/>
                    <a:pt x="1817076" y="4078085"/>
                    <a:pt x="1797793" y="4069020"/>
                  </a:cubicBezTo>
                  <a:cubicBezTo>
                    <a:pt x="1785888" y="4066421"/>
                    <a:pt x="1778345" y="4054669"/>
                    <a:pt x="1780944" y="4042765"/>
                  </a:cubicBezTo>
                  <a:cubicBezTo>
                    <a:pt x="1780982" y="4042600"/>
                    <a:pt x="1781020" y="4042435"/>
                    <a:pt x="1781058" y="4042270"/>
                  </a:cubicBezTo>
                  <a:cubicBezTo>
                    <a:pt x="1782846" y="4004592"/>
                    <a:pt x="1796119" y="3968359"/>
                    <a:pt x="1819091" y="3938439"/>
                  </a:cubicBezTo>
                  <a:cubicBezTo>
                    <a:pt x="1926726" y="3805069"/>
                    <a:pt x="1989227" y="3647611"/>
                    <a:pt x="2049446" y="3489393"/>
                  </a:cubicBezTo>
                  <a:cubicBezTo>
                    <a:pt x="2090269" y="3381251"/>
                    <a:pt x="2140727" y="3276786"/>
                    <a:pt x="2229598" y="3197804"/>
                  </a:cubicBezTo>
                  <a:cubicBezTo>
                    <a:pt x="2258744" y="3173209"/>
                    <a:pt x="2289450" y="3150515"/>
                    <a:pt x="2321512" y="3129851"/>
                  </a:cubicBezTo>
                  <a:cubicBezTo>
                    <a:pt x="2330247" y="3124919"/>
                    <a:pt x="2340491" y="3123385"/>
                    <a:pt x="2350291" y="3125540"/>
                  </a:cubicBezTo>
                  <a:close/>
                  <a:moveTo>
                    <a:pt x="2175590" y="3106650"/>
                  </a:moveTo>
                  <a:lnTo>
                    <a:pt x="2175590" y="3106650"/>
                  </a:lnTo>
                  <a:cubicBezTo>
                    <a:pt x="2220014" y="3104901"/>
                    <a:pt x="2264487" y="3108780"/>
                    <a:pt x="2307947" y="3118187"/>
                  </a:cubicBezTo>
                  <a:cubicBezTo>
                    <a:pt x="2304397" y="3121762"/>
                    <a:pt x="2300632" y="3125109"/>
                    <a:pt x="2296663" y="3128202"/>
                  </a:cubicBezTo>
                  <a:cubicBezTo>
                    <a:pt x="2182563" y="3198945"/>
                    <a:pt x="2112329" y="3304550"/>
                    <a:pt x="2060857" y="3424609"/>
                  </a:cubicBezTo>
                  <a:cubicBezTo>
                    <a:pt x="2025486" y="3507395"/>
                    <a:pt x="1994171" y="3591956"/>
                    <a:pt x="1959434" y="3675122"/>
                  </a:cubicBezTo>
                  <a:cubicBezTo>
                    <a:pt x="1916977" y="3772348"/>
                    <a:pt x="1862323" y="3863767"/>
                    <a:pt x="1796778" y="3947187"/>
                  </a:cubicBezTo>
                  <a:cubicBezTo>
                    <a:pt x="1794357" y="3949456"/>
                    <a:pt x="1791720" y="3951497"/>
                    <a:pt x="1788918" y="3953272"/>
                  </a:cubicBezTo>
                  <a:cubicBezTo>
                    <a:pt x="1789400" y="3854348"/>
                    <a:pt x="1779803" y="3755626"/>
                    <a:pt x="1760266" y="3658641"/>
                  </a:cubicBezTo>
                  <a:cubicBezTo>
                    <a:pt x="1757464" y="3632563"/>
                    <a:pt x="1762917" y="3606269"/>
                    <a:pt x="1775861" y="3583461"/>
                  </a:cubicBezTo>
                  <a:cubicBezTo>
                    <a:pt x="1818458" y="3500929"/>
                    <a:pt x="1864605" y="3420045"/>
                    <a:pt x="1909484" y="3338527"/>
                  </a:cubicBezTo>
                  <a:cubicBezTo>
                    <a:pt x="1943296" y="3277927"/>
                    <a:pt x="1978070" y="3217670"/>
                    <a:pt x="2013822" y="3157742"/>
                  </a:cubicBezTo>
                  <a:cubicBezTo>
                    <a:pt x="2020389" y="3144836"/>
                    <a:pt x="2030988" y="3134427"/>
                    <a:pt x="2043995" y="3128076"/>
                  </a:cubicBezTo>
                  <a:cubicBezTo>
                    <a:pt x="2086808" y="3115284"/>
                    <a:pt x="2131067" y="3107918"/>
                    <a:pt x="2175717" y="3106143"/>
                  </a:cubicBezTo>
                  <a:close/>
                  <a:moveTo>
                    <a:pt x="1667465" y="3068617"/>
                  </a:moveTo>
                  <a:cubicBezTo>
                    <a:pt x="1686355" y="3113116"/>
                    <a:pt x="1686102" y="3113116"/>
                    <a:pt x="1645153" y="3123639"/>
                  </a:cubicBezTo>
                  <a:cubicBezTo>
                    <a:pt x="1622967" y="3129217"/>
                    <a:pt x="1599766" y="3133400"/>
                    <a:pt x="1577960" y="3141261"/>
                  </a:cubicBezTo>
                  <a:cubicBezTo>
                    <a:pt x="1558436" y="3148107"/>
                    <a:pt x="1553999" y="3139613"/>
                    <a:pt x="1549816" y="3123258"/>
                  </a:cubicBezTo>
                  <a:cubicBezTo>
                    <a:pt x="1545632" y="3106904"/>
                    <a:pt x="1545505" y="3099424"/>
                    <a:pt x="1564142" y="3095367"/>
                  </a:cubicBezTo>
                  <a:cubicBezTo>
                    <a:pt x="1598245" y="3088014"/>
                    <a:pt x="1631967" y="3077999"/>
                    <a:pt x="1667465" y="3068617"/>
                  </a:cubicBezTo>
                  <a:close/>
                  <a:moveTo>
                    <a:pt x="3443876" y="3033246"/>
                  </a:moveTo>
                  <a:cubicBezTo>
                    <a:pt x="3381881" y="3074195"/>
                    <a:pt x="3358301" y="3133274"/>
                    <a:pt x="3355131" y="3206044"/>
                  </a:cubicBezTo>
                  <a:cubicBezTo>
                    <a:pt x="3351835" y="3281350"/>
                    <a:pt x="3345369" y="3356149"/>
                    <a:pt x="3364386" y="3430567"/>
                  </a:cubicBezTo>
                  <a:cubicBezTo>
                    <a:pt x="3368823" y="3447683"/>
                    <a:pt x="3330410" y="3481913"/>
                    <a:pt x="3312533" y="3478236"/>
                  </a:cubicBezTo>
                  <a:cubicBezTo>
                    <a:pt x="3305269" y="3476360"/>
                    <a:pt x="3297840" y="3475168"/>
                    <a:pt x="3290347" y="3474686"/>
                  </a:cubicBezTo>
                  <a:cubicBezTo>
                    <a:pt x="3226071" y="3472911"/>
                    <a:pt x="3195011" y="3436653"/>
                    <a:pt x="3183728" y="3376433"/>
                  </a:cubicBezTo>
                  <a:cubicBezTo>
                    <a:pt x="3175360" y="3330920"/>
                    <a:pt x="3159766" y="3286168"/>
                    <a:pt x="3155836" y="3240401"/>
                  </a:cubicBezTo>
                  <a:cubicBezTo>
                    <a:pt x="3146582" y="3135175"/>
                    <a:pt x="3184361" y="3079393"/>
                    <a:pt x="3309111" y="3056573"/>
                  </a:cubicBezTo>
                  <a:close/>
                  <a:moveTo>
                    <a:pt x="3540227" y="3007890"/>
                  </a:moveTo>
                  <a:lnTo>
                    <a:pt x="3628971" y="3007890"/>
                  </a:lnTo>
                  <a:lnTo>
                    <a:pt x="3628971" y="3194000"/>
                  </a:lnTo>
                  <a:lnTo>
                    <a:pt x="3606278" y="3154699"/>
                  </a:lnTo>
                  <a:cubicBezTo>
                    <a:pt x="3639747" y="3232287"/>
                    <a:pt x="3656989" y="3310255"/>
                    <a:pt x="3612490" y="3391140"/>
                  </a:cubicBezTo>
                  <a:cubicBezTo>
                    <a:pt x="3554806" y="3372630"/>
                    <a:pt x="3502447" y="3386195"/>
                    <a:pt x="3460357" y="3436526"/>
                  </a:cubicBezTo>
                  <a:cubicBezTo>
                    <a:pt x="3427141" y="3320778"/>
                    <a:pt x="3391009" y="3225061"/>
                    <a:pt x="3432339" y="3128329"/>
                  </a:cubicBezTo>
                  <a:cubicBezTo>
                    <a:pt x="3403814" y="3168391"/>
                    <a:pt x="3400898" y="3213904"/>
                    <a:pt x="3408758" y="3259671"/>
                  </a:cubicBezTo>
                  <a:cubicBezTo>
                    <a:pt x="3417506" y="3310382"/>
                    <a:pt x="3430057" y="3361093"/>
                    <a:pt x="3443114" y="3411170"/>
                  </a:cubicBezTo>
                  <a:cubicBezTo>
                    <a:pt x="3447806" y="3428666"/>
                    <a:pt x="3444763" y="3439822"/>
                    <a:pt x="3427394" y="3441217"/>
                  </a:cubicBezTo>
                  <a:cubicBezTo>
                    <a:pt x="3410026" y="3442612"/>
                    <a:pt x="3382261" y="3460868"/>
                    <a:pt x="3373387" y="3428539"/>
                  </a:cubicBezTo>
                  <a:cubicBezTo>
                    <a:pt x="3364640" y="3400192"/>
                    <a:pt x="3360063" y="3370728"/>
                    <a:pt x="3359822" y="3341062"/>
                  </a:cubicBezTo>
                  <a:cubicBezTo>
                    <a:pt x="3359429" y="3273502"/>
                    <a:pt x="3363967" y="3206006"/>
                    <a:pt x="3373387" y="3139106"/>
                  </a:cubicBezTo>
                  <a:cubicBezTo>
                    <a:pt x="3385431" y="3067096"/>
                    <a:pt x="3467076" y="3008271"/>
                    <a:pt x="3539973" y="3007764"/>
                  </a:cubicBezTo>
                  <a:close/>
                  <a:moveTo>
                    <a:pt x="3673343" y="2996734"/>
                  </a:moveTo>
                  <a:cubicBezTo>
                    <a:pt x="3645072" y="3068363"/>
                    <a:pt x="3682218" y="3132133"/>
                    <a:pt x="3686021" y="3199578"/>
                  </a:cubicBezTo>
                  <a:lnTo>
                    <a:pt x="3635310" y="3199578"/>
                  </a:lnTo>
                  <a:cubicBezTo>
                    <a:pt x="3635310" y="3138345"/>
                    <a:pt x="3633789" y="3076097"/>
                    <a:pt x="3635310" y="3014229"/>
                  </a:cubicBezTo>
                  <a:cubicBezTo>
                    <a:pt x="3636197" y="2993818"/>
                    <a:pt x="3654960" y="2993818"/>
                    <a:pt x="3673343" y="2996227"/>
                  </a:cubicBezTo>
                  <a:close/>
                  <a:moveTo>
                    <a:pt x="3869849" y="2986845"/>
                  </a:moveTo>
                  <a:lnTo>
                    <a:pt x="3875807" y="2990015"/>
                  </a:lnTo>
                  <a:lnTo>
                    <a:pt x="3876694" y="2990015"/>
                  </a:lnTo>
                  <a:lnTo>
                    <a:pt x="3869849" y="2986719"/>
                  </a:lnTo>
                  <a:close/>
                  <a:moveTo>
                    <a:pt x="3900149" y="2983930"/>
                  </a:moveTo>
                  <a:lnTo>
                    <a:pt x="3900149" y="2983930"/>
                  </a:lnTo>
                  <a:lnTo>
                    <a:pt x="3909530" y="2999270"/>
                  </a:lnTo>
                  <a:lnTo>
                    <a:pt x="3900149" y="2983549"/>
                  </a:lnTo>
                  <a:close/>
                  <a:moveTo>
                    <a:pt x="3708587" y="2960476"/>
                  </a:moveTo>
                  <a:lnTo>
                    <a:pt x="3708587" y="2960476"/>
                  </a:lnTo>
                  <a:lnTo>
                    <a:pt x="3708587" y="2960476"/>
                  </a:lnTo>
                  <a:lnTo>
                    <a:pt x="3708587" y="2959588"/>
                  </a:lnTo>
                  <a:close/>
                  <a:moveTo>
                    <a:pt x="3733943" y="2951728"/>
                  </a:moveTo>
                  <a:cubicBezTo>
                    <a:pt x="3736605" y="2960983"/>
                    <a:pt x="3739268" y="2968970"/>
                    <a:pt x="3741804" y="2979365"/>
                  </a:cubicBezTo>
                  <a:lnTo>
                    <a:pt x="3748649" y="3009919"/>
                  </a:lnTo>
                  <a:cubicBezTo>
                    <a:pt x="3746367" y="2999650"/>
                    <a:pt x="3744085" y="2987860"/>
                    <a:pt x="3741804" y="2978478"/>
                  </a:cubicBezTo>
                  <a:close/>
                  <a:moveTo>
                    <a:pt x="2904816" y="2947164"/>
                  </a:moveTo>
                  <a:cubicBezTo>
                    <a:pt x="3010270" y="2967943"/>
                    <a:pt x="3111578" y="3005989"/>
                    <a:pt x="3204645" y="3059743"/>
                  </a:cubicBezTo>
                  <a:close/>
                  <a:moveTo>
                    <a:pt x="3796445" y="2934486"/>
                  </a:moveTo>
                  <a:lnTo>
                    <a:pt x="3797839" y="2935374"/>
                  </a:lnTo>
                  <a:lnTo>
                    <a:pt x="3835872" y="2949066"/>
                  </a:lnTo>
                  <a:cubicBezTo>
                    <a:pt x="3845127" y="2954010"/>
                    <a:pt x="3850325" y="2965927"/>
                    <a:pt x="3859073" y="2972013"/>
                  </a:cubicBezTo>
                  <a:cubicBezTo>
                    <a:pt x="3867820" y="2978098"/>
                    <a:pt x="3874920" y="2992424"/>
                    <a:pt x="3885696" y="2975308"/>
                  </a:cubicBezTo>
                  <a:lnTo>
                    <a:pt x="3899261" y="2983549"/>
                  </a:lnTo>
                  <a:lnTo>
                    <a:pt x="3885696" y="2974928"/>
                  </a:lnTo>
                  <a:cubicBezTo>
                    <a:pt x="3874793" y="2992170"/>
                    <a:pt x="3866299" y="2976576"/>
                    <a:pt x="3859073" y="2971759"/>
                  </a:cubicBezTo>
                  <a:cubicBezTo>
                    <a:pt x="3851847" y="2966941"/>
                    <a:pt x="3845127" y="2953503"/>
                    <a:pt x="3835872" y="2948559"/>
                  </a:cubicBezTo>
                  <a:close/>
                  <a:moveTo>
                    <a:pt x="3463906" y="2838516"/>
                  </a:moveTo>
                  <a:lnTo>
                    <a:pt x="3495854" y="2976449"/>
                  </a:lnTo>
                  <a:lnTo>
                    <a:pt x="3484571" y="2978985"/>
                  </a:lnTo>
                  <a:cubicBezTo>
                    <a:pt x="3473668" y="2933003"/>
                    <a:pt x="3462981" y="2886983"/>
                    <a:pt x="3452497" y="2840924"/>
                  </a:cubicBezTo>
                  <a:close/>
                  <a:moveTo>
                    <a:pt x="3881132" y="2838516"/>
                  </a:moveTo>
                  <a:cubicBezTo>
                    <a:pt x="3912573" y="2842572"/>
                    <a:pt x="3944521" y="2851193"/>
                    <a:pt x="3975328" y="2857025"/>
                  </a:cubicBezTo>
                  <a:lnTo>
                    <a:pt x="3968355" y="2868688"/>
                  </a:lnTo>
                  <a:lnTo>
                    <a:pt x="4014629" y="2891762"/>
                  </a:lnTo>
                  <a:lnTo>
                    <a:pt x="3969496" y="2900763"/>
                  </a:lnTo>
                  <a:lnTo>
                    <a:pt x="4019193" y="2961363"/>
                  </a:lnTo>
                  <a:cubicBezTo>
                    <a:pt x="4008506" y="2968158"/>
                    <a:pt x="3998211" y="2975562"/>
                    <a:pt x="3988386" y="2983549"/>
                  </a:cubicBezTo>
                  <a:cubicBezTo>
                    <a:pt x="3981020" y="2990763"/>
                    <a:pt x="3974200" y="2998522"/>
                    <a:pt x="3967975" y="3006749"/>
                  </a:cubicBezTo>
                  <a:lnTo>
                    <a:pt x="3908770" y="3000030"/>
                  </a:lnTo>
                  <a:lnTo>
                    <a:pt x="3930322" y="3010299"/>
                  </a:lnTo>
                  <a:cubicBezTo>
                    <a:pt x="3915488" y="3067476"/>
                    <a:pt x="3879611" y="3115398"/>
                    <a:pt x="3834985" y="3158502"/>
                  </a:cubicBezTo>
                  <a:cubicBezTo>
                    <a:pt x="3830446" y="3161799"/>
                    <a:pt x="3826199" y="3165488"/>
                    <a:pt x="3822307" y="3169532"/>
                  </a:cubicBezTo>
                  <a:cubicBezTo>
                    <a:pt x="3814878" y="3179649"/>
                    <a:pt x="3803848" y="3186546"/>
                    <a:pt x="3791500" y="3188802"/>
                  </a:cubicBezTo>
                  <a:lnTo>
                    <a:pt x="3757270" y="3178280"/>
                  </a:lnTo>
                  <a:lnTo>
                    <a:pt x="3757270" y="3178280"/>
                  </a:lnTo>
                  <a:lnTo>
                    <a:pt x="3736732" y="3239513"/>
                  </a:lnTo>
                  <a:lnTo>
                    <a:pt x="3688810" y="3225821"/>
                  </a:lnTo>
                  <a:lnTo>
                    <a:pt x="3741804" y="3171941"/>
                  </a:lnTo>
                  <a:lnTo>
                    <a:pt x="3742690" y="3169532"/>
                  </a:lnTo>
                  <a:lnTo>
                    <a:pt x="3742690" y="3169532"/>
                  </a:lnTo>
                  <a:lnTo>
                    <a:pt x="3741930" y="3171687"/>
                  </a:lnTo>
                  <a:cubicBezTo>
                    <a:pt x="3726843" y="3181069"/>
                    <a:pt x="3712010" y="3190577"/>
                    <a:pt x="3694769" y="3201860"/>
                  </a:cubicBezTo>
                  <a:cubicBezTo>
                    <a:pt x="3685640" y="3154192"/>
                    <a:pt x="3675625" y="3107791"/>
                    <a:pt x="3668652" y="3061010"/>
                  </a:cubicBezTo>
                  <a:cubicBezTo>
                    <a:pt x="3667131" y="3050488"/>
                    <a:pt x="3669540" y="3044276"/>
                    <a:pt x="3676513" y="3042121"/>
                  </a:cubicBezTo>
                  <a:cubicBezTo>
                    <a:pt x="3688531" y="3040460"/>
                    <a:pt x="3700778" y="3042171"/>
                    <a:pt x="3711883" y="3047065"/>
                  </a:cubicBezTo>
                  <a:cubicBezTo>
                    <a:pt x="3715940" y="3072420"/>
                    <a:pt x="3701108" y="3100692"/>
                    <a:pt x="3709728" y="3125033"/>
                  </a:cubicBezTo>
                  <a:lnTo>
                    <a:pt x="3727097" y="3147093"/>
                  </a:lnTo>
                  <a:lnTo>
                    <a:pt x="3713152" y="3098030"/>
                  </a:lnTo>
                  <a:cubicBezTo>
                    <a:pt x="3714343" y="3080116"/>
                    <a:pt x="3718324" y="3062494"/>
                    <a:pt x="3724942" y="3045797"/>
                  </a:cubicBezTo>
                  <a:cubicBezTo>
                    <a:pt x="3709627" y="3039255"/>
                    <a:pt x="3699485" y="3024422"/>
                    <a:pt x="3698953" y="3007764"/>
                  </a:cubicBezTo>
                  <a:lnTo>
                    <a:pt x="3706559" y="2964279"/>
                  </a:lnTo>
                  <a:lnTo>
                    <a:pt x="3707446" y="2962758"/>
                  </a:lnTo>
                  <a:lnTo>
                    <a:pt x="3707446" y="2961870"/>
                  </a:lnTo>
                  <a:lnTo>
                    <a:pt x="3729252" y="2942473"/>
                  </a:lnTo>
                  <a:lnTo>
                    <a:pt x="3745226" y="2969477"/>
                  </a:lnTo>
                  <a:lnTo>
                    <a:pt x="3755876" y="2988367"/>
                  </a:lnTo>
                  <a:lnTo>
                    <a:pt x="3757143" y="2990522"/>
                  </a:lnTo>
                  <a:lnTo>
                    <a:pt x="3757143" y="2990522"/>
                  </a:lnTo>
                  <a:lnTo>
                    <a:pt x="3757143" y="2990522"/>
                  </a:lnTo>
                  <a:lnTo>
                    <a:pt x="3757143" y="2990522"/>
                  </a:lnTo>
                  <a:cubicBezTo>
                    <a:pt x="3760439" y="2984310"/>
                    <a:pt x="3766525" y="2973787"/>
                    <a:pt x="3771976" y="2962504"/>
                  </a:cubicBezTo>
                  <a:cubicBezTo>
                    <a:pt x="3777428" y="2951221"/>
                    <a:pt x="3783132" y="2932077"/>
                    <a:pt x="3786049" y="2932838"/>
                  </a:cubicBezTo>
                  <a:lnTo>
                    <a:pt x="3789979" y="2934233"/>
                  </a:lnTo>
                  <a:lnTo>
                    <a:pt x="3785668" y="2932711"/>
                  </a:lnTo>
                  <a:cubicBezTo>
                    <a:pt x="3782752" y="2932711"/>
                    <a:pt x="3776541" y="2952489"/>
                    <a:pt x="3771596" y="2962377"/>
                  </a:cubicBezTo>
                  <a:cubicBezTo>
                    <a:pt x="3769187" y="2967448"/>
                    <a:pt x="3766272" y="2972773"/>
                    <a:pt x="3763736" y="2977717"/>
                  </a:cubicBezTo>
                  <a:lnTo>
                    <a:pt x="3757143" y="2990395"/>
                  </a:lnTo>
                  <a:lnTo>
                    <a:pt x="3755876" y="2988367"/>
                  </a:lnTo>
                  <a:lnTo>
                    <a:pt x="3744973" y="2969857"/>
                  </a:lnTo>
                  <a:lnTo>
                    <a:pt x="3729252" y="2942220"/>
                  </a:lnTo>
                  <a:lnTo>
                    <a:pt x="3707193" y="2961617"/>
                  </a:lnTo>
                  <a:lnTo>
                    <a:pt x="3707193" y="2961617"/>
                  </a:lnTo>
                  <a:lnTo>
                    <a:pt x="3707193" y="2961617"/>
                  </a:lnTo>
                  <a:lnTo>
                    <a:pt x="3706559" y="2962758"/>
                  </a:lnTo>
                  <a:lnTo>
                    <a:pt x="3706559" y="2964152"/>
                  </a:lnTo>
                  <a:lnTo>
                    <a:pt x="3686782" y="3001171"/>
                  </a:lnTo>
                  <a:cubicBezTo>
                    <a:pt x="3655721" y="2982915"/>
                    <a:pt x="3695783" y="2957560"/>
                    <a:pt x="3685133" y="2940698"/>
                  </a:cubicBezTo>
                  <a:lnTo>
                    <a:pt x="3741930" y="2900129"/>
                  </a:lnTo>
                  <a:lnTo>
                    <a:pt x="3723167" y="2882888"/>
                  </a:lnTo>
                  <a:cubicBezTo>
                    <a:pt x="3740789" y="2875408"/>
                    <a:pt x="3755749" y="2868055"/>
                    <a:pt x="3770835" y="2861843"/>
                  </a:cubicBezTo>
                  <a:cubicBezTo>
                    <a:pt x="3787684" y="2853488"/>
                    <a:pt x="3805255" y="2846655"/>
                    <a:pt x="3823322" y="2841431"/>
                  </a:cubicBezTo>
                  <a:cubicBezTo>
                    <a:pt x="3842237" y="2837146"/>
                    <a:pt x="3861735" y="2836081"/>
                    <a:pt x="3881005" y="2838262"/>
                  </a:cubicBezTo>
                  <a:close/>
                  <a:moveTo>
                    <a:pt x="1599132" y="2829768"/>
                  </a:moveTo>
                  <a:lnTo>
                    <a:pt x="1656943" y="3048459"/>
                  </a:lnTo>
                  <a:lnTo>
                    <a:pt x="1548040" y="3077872"/>
                  </a:lnTo>
                  <a:lnTo>
                    <a:pt x="1492005" y="2862349"/>
                  </a:lnTo>
                  <a:lnTo>
                    <a:pt x="1599132" y="2829261"/>
                  </a:lnTo>
                  <a:close/>
                  <a:moveTo>
                    <a:pt x="4805342" y="2782860"/>
                  </a:moveTo>
                  <a:cubicBezTo>
                    <a:pt x="4866956" y="2835092"/>
                    <a:pt x="4932120" y="2883521"/>
                    <a:pt x="4989296" y="2940698"/>
                  </a:cubicBezTo>
                  <a:cubicBezTo>
                    <a:pt x="5048210" y="2998268"/>
                    <a:pt x="5078168" y="3079241"/>
                    <a:pt x="5070941" y="3161292"/>
                  </a:cubicBezTo>
                  <a:cubicBezTo>
                    <a:pt x="5070155" y="3167225"/>
                    <a:pt x="5069065" y="3173107"/>
                    <a:pt x="5067645" y="3178914"/>
                  </a:cubicBezTo>
                  <a:cubicBezTo>
                    <a:pt x="5049452" y="3174400"/>
                    <a:pt x="5031805" y="3167897"/>
                    <a:pt x="5015033" y="3159517"/>
                  </a:cubicBezTo>
                  <a:cubicBezTo>
                    <a:pt x="4971040" y="3130104"/>
                    <a:pt x="4927176" y="3097903"/>
                    <a:pt x="4884578" y="3065194"/>
                  </a:cubicBezTo>
                  <a:cubicBezTo>
                    <a:pt x="4878543" y="3057702"/>
                    <a:pt x="4875716" y="3048130"/>
                    <a:pt x="4876718" y="3038571"/>
                  </a:cubicBezTo>
                  <a:cubicBezTo>
                    <a:pt x="4882461" y="2974434"/>
                    <a:pt x="4875387" y="2909790"/>
                    <a:pt x="4855926" y="2848404"/>
                  </a:cubicBezTo>
                  <a:cubicBezTo>
                    <a:pt x="4853391" y="2840924"/>
                    <a:pt x="4850095" y="2834459"/>
                    <a:pt x="4847178" y="2827486"/>
                  </a:cubicBezTo>
                  <a:lnTo>
                    <a:pt x="4837036" y="2830021"/>
                  </a:lnTo>
                  <a:cubicBezTo>
                    <a:pt x="4843883" y="2863110"/>
                    <a:pt x="4853644" y="2894424"/>
                    <a:pt x="4857448" y="2929035"/>
                  </a:cubicBezTo>
                  <a:cubicBezTo>
                    <a:pt x="4859717" y="2965674"/>
                    <a:pt x="4860060" y="3002401"/>
                    <a:pt x="4858462" y="3039078"/>
                  </a:cubicBezTo>
                  <a:cubicBezTo>
                    <a:pt x="4837176" y="3019225"/>
                    <a:pt x="4814419" y="3000994"/>
                    <a:pt x="4790382" y="2984563"/>
                  </a:cubicBezTo>
                  <a:cubicBezTo>
                    <a:pt x="4744109" y="2958067"/>
                    <a:pt x="4697581" y="2928781"/>
                    <a:pt x="4647503" y="2913061"/>
                  </a:cubicBezTo>
                  <a:cubicBezTo>
                    <a:pt x="4607569" y="2900383"/>
                    <a:pt x="4574733" y="2883775"/>
                    <a:pt x="4551152" y="2853729"/>
                  </a:cubicBezTo>
                  <a:cubicBezTo>
                    <a:pt x="4573998" y="2859751"/>
                    <a:pt x="4597147" y="2864530"/>
                    <a:pt x="4620500" y="2868055"/>
                  </a:cubicBezTo>
                  <a:cubicBezTo>
                    <a:pt x="4637995" y="2869830"/>
                    <a:pt x="4648265" y="2861208"/>
                    <a:pt x="4631530" y="2838389"/>
                  </a:cubicBezTo>
                  <a:cubicBezTo>
                    <a:pt x="4671464" y="2838389"/>
                    <a:pt x="4707597" y="2835853"/>
                    <a:pt x="4742207" y="2839276"/>
                  </a:cubicBezTo>
                  <a:cubicBezTo>
                    <a:pt x="4769464" y="2841938"/>
                    <a:pt x="4786579" y="2837755"/>
                    <a:pt x="4794059" y="2809610"/>
                  </a:cubicBezTo>
                  <a:cubicBezTo>
                    <a:pt x="4797114" y="2800292"/>
                    <a:pt x="4800879" y="2791215"/>
                    <a:pt x="4805342" y="2782480"/>
                  </a:cubicBezTo>
                  <a:close/>
                  <a:moveTo>
                    <a:pt x="2004314" y="2773478"/>
                  </a:moveTo>
                  <a:cubicBezTo>
                    <a:pt x="2006595" y="2808089"/>
                    <a:pt x="2008497" y="2838642"/>
                    <a:pt x="2011160" y="2875661"/>
                  </a:cubicBezTo>
                  <a:lnTo>
                    <a:pt x="1900609" y="2826472"/>
                  </a:lnTo>
                  <a:cubicBezTo>
                    <a:pt x="1948278" y="2837248"/>
                    <a:pt x="1968689" y="2795665"/>
                    <a:pt x="2004314" y="2773478"/>
                  </a:cubicBezTo>
                  <a:close/>
                  <a:moveTo>
                    <a:pt x="1470326" y="2768407"/>
                  </a:moveTo>
                  <a:cubicBezTo>
                    <a:pt x="1476982" y="2769041"/>
                    <a:pt x="1483055" y="2772439"/>
                    <a:pt x="1487060" y="2777789"/>
                  </a:cubicBezTo>
                  <a:cubicBezTo>
                    <a:pt x="1499738" y="2794016"/>
                    <a:pt x="1510007" y="2811132"/>
                    <a:pt x="1522305" y="2829388"/>
                  </a:cubicBezTo>
                  <a:cubicBezTo>
                    <a:pt x="1447506" y="2861589"/>
                    <a:pt x="1405542" y="2845235"/>
                    <a:pt x="1400852" y="2782099"/>
                  </a:cubicBezTo>
                  <a:cubicBezTo>
                    <a:pt x="1423798" y="2777409"/>
                    <a:pt x="1446745" y="2771957"/>
                    <a:pt x="1470326" y="2768407"/>
                  </a:cubicBezTo>
                  <a:close/>
                  <a:moveTo>
                    <a:pt x="3525267" y="2753701"/>
                  </a:moveTo>
                  <a:cubicBezTo>
                    <a:pt x="3555313" y="2838642"/>
                    <a:pt x="3627957" y="2850686"/>
                    <a:pt x="3703389" y="2854363"/>
                  </a:cubicBezTo>
                  <a:lnTo>
                    <a:pt x="3686782" y="2899369"/>
                  </a:lnTo>
                  <a:cubicBezTo>
                    <a:pt x="3660665" y="2901017"/>
                    <a:pt x="3677907" y="2874013"/>
                    <a:pt x="3663581" y="2862223"/>
                  </a:cubicBezTo>
                  <a:cubicBezTo>
                    <a:pt x="3595501" y="2858673"/>
                    <a:pt x="3538959" y="2833698"/>
                    <a:pt x="3524126" y="2753447"/>
                  </a:cubicBezTo>
                  <a:close/>
                  <a:moveTo>
                    <a:pt x="4740179" y="2729613"/>
                  </a:moveTo>
                  <a:cubicBezTo>
                    <a:pt x="4749763" y="2728105"/>
                    <a:pt x="4759588" y="2729702"/>
                    <a:pt x="4768196" y="2734177"/>
                  </a:cubicBezTo>
                  <a:cubicBezTo>
                    <a:pt x="4780874" y="2742798"/>
                    <a:pt x="4784804" y="2770689"/>
                    <a:pt x="4783029" y="2789199"/>
                  </a:cubicBezTo>
                  <a:cubicBezTo>
                    <a:pt x="4781001" y="2812780"/>
                    <a:pt x="4765914" y="2826345"/>
                    <a:pt x="4736628" y="2821274"/>
                  </a:cubicBezTo>
                  <a:cubicBezTo>
                    <a:pt x="4707166" y="2817889"/>
                    <a:pt x="4677537" y="2816240"/>
                    <a:pt x="4647884" y="2816329"/>
                  </a:cubicBezTo>
                  <a:cubicBezTo>
                    <a:pt x="4668168" y="2790974"/>
                    <a:pt x="4685917" y="2761181"/>
                    <a:pt x="4711273" y="2739375"/>
                  </a:cubicBezTo>
                  <a:cubicBezTo>
                    <a:pt x="4719526" y="2733594"/>
                    <a:pt x="4729225" y="2730209"/>
                    <a:pt x="4739291" y="2729613"/>
                  </a:cubicBezTo>
                  <a:close/>
                  <a:moveTo>
                    <a:pt x="1485793" y="2728219"/>
                  </a:moveTo>
                  <a:lnTo>
                    <a:pt x="1634249" y="2792368"/>
                  </a:lnTo>
                  <a:cubicBezTo>
                    <a:pt x="1545505" y="2840417"/>
                    <a:pt x="1533588" y="2824443"/>
                    <a:pt x="1485793" y="2728219"/>
                  </a:cubicBezTo>
                  <a:close/>
                  <a:moveTo>
                    <a:pt x="4327770" y="2721880"/>
                  </a:moveTo>
                  <a:cubicBezTo>
                    <a:pt x="4329811" y="2728396"/>
                    <a:pt x="4329406" y="2735420"/>
                    <a:pt x="4326629" y="2741657"/>
                  </a:cubicBezTo>
                  <a:cubicBezTo>
                    <a:pt x="4325361" y="2745663"/>
                    <a:pt x="4323624" y="2749492"/>
                    <a:pt x="4321431" y="2753067"/>
                  </a:cubicBezTo>
                  <a:cubicBezTo>
                    <a:pt x="4319453" y="2756731"/>
                    <a:pt x="4316931" y="2760065"/>
                    <a:pt x="4313951" y="2762956"/>
                  </a:cubicBezTo>
                  <a:cubicBezTo>
                    <a:pt x="4310084" y="2766480"/>
                    <a:pt x="4305368" y="2768927"/>
                    <a:pt x="4300260" y="2770055"/>
                  </a:cubicBezTo>
                  <a:lnTo>
                    <a:pt x="4291258" y="2769422"/>
                  </a:lnTo>
                  <a:lnTo>
                    <a:pt x="4286948" y="2769422"/>
                  </a:lnTo>
                  <a:cubicBezTo>
                    <a:pt x="4277655" y="2765517"/>
                    <a:pt x="4269655" y="2759051"/>
                    <a:pt x="4263874" y="2750785"/>
                  </a:cubicBezTo>
                  <a:cubicBezTo>
                    <a:pt x="4269617" y="2759076"/>
                    <a:pt x="4277629" y="2765555"/>
                    <a:pt x="4286948" y="2769422"/>
                  </a:cubicBezTo>
                  <a:lnTo>
                    <a:pt x="4291258" y="2769422"/>
                  </a:lnTo>
                  <a:lnTo>
                    <a:pt x="4300260" y="2770182"/>
                  </a:lnTo>
                  <a:cubicBezTo>
                    <a:pt x="4305368" y="2769054"/>
                    <a:pt x="4310084" y="2766607"/>
                    <a:pt x="4313951" y="2763083"/>
                  </a:cubicBezTo>
                  <a:cubicBezTo>
                    <a:pt x="4316804" y="2760167"/>
                    <a:pt x="4319301" y="2756934"/>
                    <a:pt x="4321431" y="2753447"/>
                  </a:cubicBezTo>
                  <a:cubicBezTo>
                    <a:pt x="4323523" y="2749771"/>
                    <a:pt x="4325260" y="2745917"/>
                    <a:pt x="4326629" y="2741911"/>
                  </a:cubicBezTo>
                  <a:lnTo>
                    <a:pt x="4327770" y="2721880"/>
                  </a:lnTo>
                  <a:close/>
                  <a:moveTo>
                    <a:pt x="4269579" y="2716302"/>
                  </a:moveTo>
                  <a:cubicBezTo>
                    <a:pt x="4268438" y="2719889"/>
                    <a:pt x="4268438" y="2723744"/>
                    <a:pt x="4269579" y="2727331"/>
                  </a:cubicBezTo>
                  <a:lnTo>
                    <a:pt x="4269579" y="2716302"/>
                  </a:lnTo>
                  <a:close/>
                  <a:moveTo>
                    <a:pt x="4308880" y="2714780"/>
                  </a:moveTo>
                  <a:lnTo>
                    <a:pt x="4310021" y="2716428"/>
                  </a:lnTo>
                  <a:lnTo>
                    <a:pt x="4310021" y="2717569"/>
                  </a:lnTo>
                  <a:lnTo>
                    <a:pt x="4310021" y="2745841"/>
                  </a:lnTo>
                  <a:lnTo>
                    <a:pt x="4310021" y="2745841"/>
                  </a:lnTo>
                  <a:lnTo>
                    <a:pt x="4309260" y="2717569"/>
                  </a:lnTo>
                  <a:lnTo>
                    <a:pt x="4309260" y="2716302"/>
                  </a:lnTo>
                  <a:lnTo>
                    <a:pt x="4308120" y="2714780"/>
                  </a:lnTo>
                  <a:close/>
                  <a:moveTo>
                    <a:pt x="4271608" y="2709709"/>
                  </a:moveTo>
                  <a:cubicBezTo>
                    <a:pt x="4270847" y="2711991"/>
                    <a:pt x="4270213" y="2714147"/>
                    <a:pt x="4269706" y="2716302"/>
                  </a:cubicBezTo>
                  <a:cubicBezTo>
                    <a:pt x="4270339" y="2714147"/>
                    <a:pt x="4270974" y="2711991"/>
                    <a:pt x="4271735" y="2709709"/>
                  </a:cubicBezTo>
                  <a:close/>
                  <a:moveTo>
                    <a:pt x="4574987" y="2709075"/>
                  </a:moveTo>
                  <a:lnTo>
                    <a:pt x="4693651" y="2736713"/>
                  </a:lnTo>
                  <a:lnTo>
                    <a:pt x="4617584" y="2822922"/>
                  </a:lnTo>
                  <a:cubicBezTo>
                    <a:pt x="4601610" y="2780324"/>
                    <a:pt x="4587918" y="2744573"/>
                    <a:pt x="4574606" y="2708822"/>
                  </a:cubicBezTo>
                  <a:close/>
                  <a:moveTo>
                    <a:pt x="1440026" y="2707808"/>
                  </a:moveTo>
                  <a:cubicBezTo>
                    <a:pt x="1451056" y="2708822"/>
                    <a:pt x="1459804" y="2729360"/>
                    <a:pt x="1474636" y="2747109"/>
                  </a:cubicBezTo>
                  <a:cubicBezTo>
                    <a:pt x="1446289" y="2753055"/>
                    <a:pt x="1417573" y="2757086"/>
                    <a:pt x="1388681" y="2759153"/>
                  </a:cubicBezTo>
                  <a:cubicBezTo>
                    <a:pt x="1356606" y="2759153"/>
                    <a:pt x="1347986" y="2746475"/>
                    <a:pt x="1352296" y="2713132"/>
                  </a:cubicBezTo>
                  <a:cubicBezTo>
                    <a:pt x="1381341" y="2708910"/>
                    <a:pt x="1410690" y="2707123"/>
                    <a:pt x="1440026" y="2707808"/>
                  </a:cubicBezTo>
                  <a:close/>
                  <a:moveTo>
                    <a:pt x="3432212" y="2693228"/>
                  </a:moveTo>
                  <a:lnTo>
                    <a:pt x="3434114" y="2693228"/>
                  </a:lnTo>
                  <a:cubicBezTo>
                    <a:pt x="3466823" y="2694902"/>
                    <a:pt x="3492875" y="2721221"/>
                    <a:pt x="3494206" y="2753955"/>
                  </a:cubicBezTo>
                  <a:cubicBezTo>
                    <a:pt x="3493230" y="2786866"/>
                    <a:pt x="3465757" y="2812741"/>
                    <a:pt x="3432845" y="2811765"/>
                  </a:cubicBezTo>
                  <a:cubicBezTo>
                    <a:pt x="3399935" y="2810789"/>
                    <a:pt x="3374059" y="2783316"/>
                    <a:pt x="3375035" y="2750405"/>
                  </a:cubicBezTo>
                  <a:lnTo>
                    <a:pt x="3375035" y="2750405"/>
                  </a:lnTo>
                  <a:cubicBezTo>
                    <a:pt x="3375035" y="2718901"/>
                    <a:pt x="3400581" y="2693355"/>
                    <a:pt x="3432085" y="2693355"/>
                  </a:cubicBezTo>
                  <a:cubicBezTo>
                    <a:pt x="3432123" y="2693355"/>
                    <a:pt x="3432174" y="2693355"/>
                    <a:pt x="3432212" y="2693355"/>
                  </a:cubicBezTo>
                  <a:close/>
                  <a:moveTo>
                    <a:pt x="4334743" y="2676367"/>
                  </a:moveTo>
                  <a:lnTo>
                    <a:pt x="4344885" y="2688030"/>
                  </a:lnTo>
                  <a:lnTo>
                    <a:pt x="4370240" y="2706033"/>
                  </a:lnTo>
                  <a:lnTo>
                    <a:pt x="4344885" y="2688030"/>
                  </a:lnTo>
                  <a:lnTo>
                    <a:pt x="4334616" y="2676367"/>
                  </a:lnTo>
                  <a:close/>
                  <a:moveTo>
                    <a:pt x="4863660" y="2661534"/>
                  </a:moveTo>
                  <a:lnTo>
                    <a:pt x="4847559" y="2682071"/>
                  </a:lnTo>
                  <a:cubicBezTo>
                    <a:pt x="4838164" y="2689019"/>
                    <a:pt x="4827401" y="2693900"/>
                    <a:pt x="4815991" y="2696397"/>
                  </a:cubicBezTo>
                  <a:lnTo>
                    <a:pt x="4780747" y="2705652"/>
                  </a:lnTo>
                  <a:lnTo>
                    <a:pt x="4775803" y="2696524"/>
                  </a:lnTo>
                  <a:lnTo>
                    <a:pt x="4780747" y="2705652"/>
                  </a:lnTo>
                  <a:lnTo>
                    <a:pt x="4780747" y="2705652"/>
                  </a:lnTo>
                  <a:lnTo>
                    <a:pt x="4780747" y="2705652"/>
                  </a:lnTo>
                  <a:cubicBezTo>
                    <a:pt x="4803060" y="2698172"/>
                    <a:pt x="4830064" y="2696271"/>
                    <a:pt x="4847432" y="2682452"/>
                  </a:cubicBezTo>
                  <a:lnTo>
                    <a:pt x="4847432" y="2682452"/>
                  </a:lnTo>
                  <a:cubicBezTo>
                    <a:pt x="4854658" y="2676874"/>
                    <a:pt x="4860148" y="2669356"/>
                    <a:pt x="4863279" y="2660773"/>
                  </a:cubicBezTo>
                  <a:close/>
                  <a:moveTo>
                    <a:pt x="4257915" y="2657603"/>
                  </a:moveTo>
                  <a:cubicBezTo>
                    <a:pt x="4263874" y="2665083"/>
                    <a:pt x="4269833" y="2672690"/>
                    <a:pt x="4276045" y="2679283"/>
                  </a:cubicBezTo>
                  <a:cubicBezTo>
                    <a:pt x="4282257" y="2685875"/>
                    <a:pt x="4288722" y="2691960"/>
                    <a:pt x="4295442" y="2698680"/>
                  </a:cubicBezTo>
                  <a:cubicBezTo>
                    <a:pt x="4289103" y="2692214"/>
                    <a:pt x="4282764" y="2686002"/>
                    <a:pt x="4276045" y="2679156"/>
                  </a:cubicBezTo>
                  <a:lnTo>
                    <a:pt x="4258042" y="2657603"/>
                  </a:lnTo>
                  <a:close/>
                  <a:moveTo>
                    <a:pt x="4267804" y="2652405"/>
                  </a:moveTo>
                  <a:lnTo>
                    <a:pt x="4325868" y="2720359"/>
                  </a:lnTo>
                  <a:lnTo>
                    <a:pt x="4298358" y="2685622"/>
                  </a:lnTo>
                  <a:lnTo>
                    <a:pt x="4267804" y="2652405"/>
                  </a:lnTo>
                  <a:close/>
                  <a:moveTo>
                    <a:pt x="3261822" y="2647208"/>
                  </a:moveTo>
                  <a:lnTo>
                    <a:pt x="3257892" y="2649997"/>
                  </a:lnTo>
                  <a:lnTo>
                    <a:pt x="3253328" y="2653166"/>
                  </a:lnTo>
                  <a:lnTo>
                    <a:pt x="3214154" y="2680550"/>
                  </a:lnTo>
                  <a:lnTo>
                    <a:pt x="3214154" y="2680550"/>
                  </a:lnTo>
                  <a:lnTo>
                    <a:pt x="3253328" y="2652913"/>
                  </a:lnTo>
                  <a:lnTo>
                    <a:pt x="3261822" y="2646954"/>
                  </a:lnTo>
                  <a:close/>
                  <a:moveTo>
                    <a:pt x="2492789" y="2647208"/>
                  </a:moveTo>
                  <a:lnTo>
                    <a:pt x="2452600" y="2657350"/>
                  </a:lnTo>
                  <a:lnTo>
                    <a:pt x="2451459" y="2657350"/>
                  </a:lnTo>
                  <a:lnTo>
                    <a:pt x="2436499" y="2748503"/>
                  </a:lnTo>
                  <a:lnTo>
                    <a:pt x="2452220" y="2657350"/>
                  </a:lnTo>
                  <a:lnTo>
                    <a:pt x="2492281" y="2647081"/>
                  </a:lnTo>
                  <a:close/>
                  <a:moveTo>
                    <a:pt x="1343675" y="2642517"/>
                  </a:moveTo>
                  <a:cubicBezTo>
                    <a:pt x="1374355" y="2648095"/>
                    <a:pt x="1398950" y="2669774"/>
                    <a:pt x="1427095" y="2684354"/>
                  </a:cubicBezTo>
                  <a:cubicBezTo>
                    <a:pt x="1354958" y="2699821"/>
                    <a:pt x="1328081" y="2690439"/>
                    <a:pt x="1310713" y="2643277"/>
                  </a:cubicBezTo>
                  <a:cubicBezTo>
                    <a:pt x="1321540" y="2640869"/>
                    <a:pt x="1332747" y="2640615"/>
                    <a:pt x="1343675" y="2642517"/>
                  </a:cubicBezTo>
                  <a:close/>
                  <a:moveTo>
                    <a:pt x="4332461" y="2640615"/>
                  </a:moveTo>
                  <a:lnTo>
                    <a:pt x="4332461" y="2640615"/>
                  </a:lnTo>
                  <a:lnTo>
                    <a:pt x="4332461" y="2640615"/>
                  </a:lnTo>
                  <a:lnTo>
                    <a:pt x="4374297" y="2709202"/>
                  </a:lnTo>
                  <a:lnTo>
                    <a:pt x="4332461" y="2640615"/>
                  </a:lnTo>
                  <a:lnTo>
                    <a:pt x="4332461" y="2640615"/>
                  </a:lnTo>
                  <a:close/>
                  <a:moveTo>
                    <a:pt x="4686298" y="2613105"/>
                  </a:moveTo>
                  <a:lnTo>
                    <a:pt x="4680973" y="2626923"/>
                  </a:lnTo>
                  <a:lnTo>
                    <a:pt x="4652068" y="2704258"/>
                  </a:lnTo>
                  <a:cubicBezTo>
                    <a:pt x="4664746" y="2671802"/>
                    <a:pt x="4675395" y="2641883"/>
                    <a:pt x="4686298" y="2613105"/>
                  </a:cubicBezTo>
                  <a:close/>
                  <a:moveTo>
                    <a:pt x="4378481" y="2598145"/>
                  </a:moveTo>
                  <a:cubicBezTo>
                    <a:pt x="4436673" y="2629459"/>
                    <a:pt x="4488778" y="2657477"/>
                    <a:pt x="4540504" y="2685622"/>
                  </a:cubicBezTo>
                  <a:cubicBezTo>
                    <a:pt x="4546094" y="2688930"/>
                    <a:pt x="4550519" y="2693887"/>
                    <a:pt x="4553181" y="2699821"/>
                  </a:cubicBezTo>
                  <a:cubicBezTo>
                    <a:pt x="4573465" y="2750532"/>
                    <a:pt x="4593243" y="2801243"/>
                    <a:pt x="4614288" y="2854109"/>
                  </a:cubicBezTo>
                  <a:cubicBezTo>
                    <a:pt x="4568014" y="2845742"/>
                    <a:pt x="4531882" y="2820133"/>
                    <a:pt x="4495624" y="2794777"/>
                  </a:cubicBezTo>
                  <a:cubicBezTo>
                    <a:pt x="4492581" y="2792622"/>
                    <a:pt x="4491694" y="2786790"/>
                    <a:pt x="4490172" y="2782099"/>
                  </a:cubicBezTo>
                  <a:cubicBezTo>
                    <a:pt x="4470383" y="2722932"/>
                    <a:pt x="4438232" y="2668646"/>
                    <a:pt x="4395850" y="2622866"/>
                  </a:cubicBezTo>
                  <a:cubicBezTo>
                    <a:pt x="4389574" y="2614816"/>
                    <a:pt x="4383857" y="2606347"/>
                    <a:pt x="4378735" y="2597511"/>
                  </a:cubicBezTo>
                  <a:close/>
                  <a:moveTo>
                    <a:pt x="4897383" y="2591425"/>
                  </a:moveTo>
                  <a:lnTo>
                    <a:pt x="4874690" y="2636558"/>
                  </a:lnTo>
                  <a:lnTo>
                    <a:pt x="4849334" y="2602202"/>
                  </a:lnTo>
                  <a:lnTo>
                    <a:pt x="4843756" y="2594468"/>
                  </a:lnTo>
                  <a:lnTo>
                    <a:pt x="4843756" y="2594468"/>
                  </a:lnTo>
                  <a:lnTo>
                    <a:pt x="4834121" y="2599666"/>
                  </a:lnTo>
                  <a:lnTo>
                    <a:pt x="4843756" y="2594595"/>
                  </a:lnTo>
                  <a:lnTo>
                    <a:pt x="4849334" y="2602202"/>
                  </a:lnTo>
                  <a:lnTo>
                    <a:pt x="4874690" y="2636812"/>
                  </a:lnTo>
                  <a:lnTo>
                    <a:pt x="4897256" y="2591425"/>
                  </a:lnTo>
                  <a:close/>
                  <a:moveTo>
                    <a:pt x="1389441" y="2583692"/>
                  </a:moveTo>
                  <a:lnTo>
                    <a:pt x="1471340" y="2606259"/>
                  </a:lnTo>
                  <a:cubicBezTo>
                    <a:pt x="1460690" y="2616401"/>
                    <a:pt x="1450548" y="2639982"/>
                    <a:pt x="1425700" y="2631614"/>
                  </a:cubicBezTo>
                  <a:cubicBezTo>
                    <a:pt x="1392865" y="2620458"/>
                    <a:pt x="1381581" y="2600173"/>
                    <a:pt x="1389441" y="2583185"/>
                  </a:cubicBezTo>
                  <a:close/>
                  <a:moveTo>
                    <a:pt x="4394075" y="2581156"/>
                  </a:moveTo>
                  <a:lnTo>
                    <a:pt x="4394075" y="2581156"/>
                  </a:lnTo>
                  <a:lnTo>
                    <a:pt x="4395343" y="2581917"/>
                  </a:lnTo>
                  <a:lnTo>
                    <a:pt x="4393822" y="2581156"/>
                  </a:lnTo>
                  <a:close/>
                  <a:moveTo>
                    <a:pt x="3482796" y="2577607"/>
                  </a:moveTo>
                  <a:cubicBezTo>
                    <a:pt x="3485471" y="2580713"/>
                    <a:pt x="3487651" y="2584225"/>
                    <a:pt x="3489262" y="2588003"/>
                  </a:cubicBezTo>
                  <a:cubicBezTo>
                    <a:pt x="3497122" y="2625148"/>
                    <a:pt x="3504982" y="2661660"/>
                    <a:pt x="3512842" y="2698553"/>
                  </a:cubicBezTo>
                  <a:lnTo>
                    <a:pt x="3503588" y="2700708"/>
                  </a:lnTo>
                  <a:lnTo>
                    <a:pt x="3476077" y="2580269"/>
                  </a:lnTo>
                  <a:lnTo>
                    <a:pt x="3482796" y="2577607"/>
                  </a:lnTo>
                  <a:close/>
                  <a:moveTo>
                    <a:pt x="1385384" y="2572409"/>
                  </a:moveTo>
                  <a:cubicBezTo>
                    <a:pt x="1371693" y="2585087"/>
                    <a:pt x="1363198" y="2599159"/>
                    <a:pt x="1353437" y="2599793"/>
                  </a:cubicBezTo>
                  <a:cubicBezTo>
                    <a:pt x="1343675" y="2600427"/>
                    <a:pt x="1334420" y="2586481"/>
                    <a:pt x="1321362" y="2576212"/>
                  </a:cubicBezTo>
                  <a:close/>
                  <a:moveTo>
                    <a:pt x="1810217" y="2568225"/>
                  </a:moveTo>
                  <a:cubicBezTo>
                    <a:pt x="1822895" y="2572282"/>
                    <a:pt x="1830629" y="2591045"/>
                    <a:pt x="1852941" y="2627937"/>
                  </a:cubicBezTo>
                  <a:cubicBezTo>
                    <a:pt x="1868079" y="2656678"/>
                    <a:pt x="1879374" y="2687282"/>
                    <a:pt x="1886537" y="2718964"/>
                  </a:cubicBezTo>
                  <a:cubicBezTo>
                    <a:pt x="1886930" y="2728688"/>
                    <a:pt x="1882100" y="2737879"/>
                    <a:pt x="1873860" y="2743052"/>
                  </a:cubicBezTo>
                  <a:cubicBezTo>
                    <a:pt x="1843053" y="2755730"/>
                    <a:pt x="1811231" y="2764477"/>
                    <a:pt x="1777509" y="2775380"/>
                  </a:cubicBezTo>
                  <a:cubicBezTo>
                    <a:pt x="1774592" y="2760547"/>
                    <a:pt x="1772691" y="2750025"/>
                    <a:pt x="1770662" y="2740389"/>
                  </a:cubicBezTo>
                  <a:lnTo>
                    <a:pt x="1764450" y="2740389"/>
                  </a:lnTo>
                  <a:lnTo>
                    <a:pt x="1754308" y="2778423"/>
                  </a:lnTo>
                  <a:cubicBezTo>
                    <a:pt x="1645406" y="2746982"/>
                    <a:pt x="1536123" y="2722894"/>
                    <a:pt x="1454225" y="2646194"/>
                  </a:cubicBezTo>
                  <a:lnTo>
                    <a:pt x="1495428" y="2601821"/>
                  </a:lnTo>
                  <a:cubicBezTo>
                    <a:pt x="1524840" y="2629459"/>
                    <a:pt x="1547407" y="2606132"/>
                    <a:pt x="1571495" y="2586862"/>
                  </a:cubicBezTo>
                  <a:cubicBezTo>
                    <a:pt x="1582195" y="2579711"/>
                    <a:pt x="1594758" y="2575832"/>
                    <a:pt x="1607626" y="2575705"/>
                  </a:cubicBezTo>
                  <a:cubicBezTo>
                    <a:pt x="1621470" y="2576200"/>
                    <a:pt x="1635200" y="2578507"/>
                    <a:pt x="1648448" y="2582551"/>
                  </a:cubicBezTo>
                  <a:cubicBezTo>
                    <a:pt x="1694089" y="2592440"/>
                    <a:pt x="1735798" y="2607907"/>
                    <a:pt x="1752279" y="2658618"/>
                  </a:cubicBezTo>
                  <a:cubicBezTo>
                    <a:pt x="1754663" y="2663663"/>
                    <a:pt x="1757972" y="2668228"/>
                    <a:pt x="1762041" y="2672056"/>
                  </a:cubicBezTo>
                  <a:cubicBezTo>
                    <a:pt x="1762802" y="2673070"/>
                    <a:pt x="1765211" y="2672690"/>
                    <a:pt x="1774719" y="2674085"/>
                  </a:cubicBezTo>
                  <a:lnTo>
                    <a:pt x="1733897" y="2600553"/>
                  </a:lnTo>
                  <a:cubicBezTo>
                    <a:pt x="1734658" y="2599286"/>
                    <a:pt x="1735291" y="2597131"/>
                    <a:pt x="1736686" y="2596370"/>
                  </a:cubicBezTo>
                  <a:cubicBezTo>
                    <a:pt x="1778649" y="2574564"/>
                    <a:pt x="1796145" y="2564041"/>
                    <a:pt x="1808696" y="2568098"/>
                  </a:cubicBezTo>
                  <a:close/>
                  <a:moveTo>
                    <a:pt x="4201626" y="2568225"/>
                  </a:moveTo>
                  <a:cubicBezTo>
                    <a:pt x="4247520" y="2568986"/>
                    <a:pt x="4293921" y="2578875"/>
                    <a:pt x="4315726" y="2598525"/>
                  </a:cubicBezTo>
                  <a:lnTo>
                    <a:pt x="4315726" y="2598525"/>
                  </a:lnTo>
                  <a:cubicBezTo>
                    <a:pt x="4293921" y="2579001"/>
                    <a:pt x="4247267" y="2568986"/>
                    <a:pt x="4201626" y="2568606"/>
                  </a:cubicBezTo>
                  <a:close/>
                  <a:moveTo>
                    <a:pt x="2443345" y="2567338"/>
                  </a:moveTo>
                  <a:lnTo>
                    <a:pt x="2443345" y="2567338"/>
                  </a:lnTo>
                  <a:cubicBezTo>
                    <a:pt x="2448290" y="2586354"/>
                    <a:pt x="2452980" y="2605371"/>
                    <a:pt x="2457798" y="2624134"/>
                  </a:cubicBezTo>
                  <a:lnTo>
                    <a:pt x="2469081" y="2621091"/>
                  </a:lnTo>
                  <a:lnTo>
                    <a:pt x="2457798" y="2623500"/>
                  </a:lnTo>
                  <a:lnTo>
                    <a:pt x="2443345" y="2566831"/>
                  </a:lnTo>
                  <a:close/>
                  <a:moveTo>
                    <a:pt x="3333706" y="2566577"/>
                  </a:moveTo>
                  <a:lnTo>
                    <a:pt x="3336748" y="2577987"/>
                  </a:lnTo>
                  <a:lnTo>
                    <a:pt x="3330029" y="2601441"/>
                  </a:lnTo>
                  <a:lnTo>
                    <a:pt x="3304673" y="2620331"/>
                  </a:lnTo>
                  <a:lnTo>
                    <a:pt x="3304673" y="2620331"/>
                  </a:lnTo>
                  <a:lnTo>
                    <a:pt x="3296813" y="2624768"/>
                  </a:lnTo>
                  <a:lnTo>
                    <a:pt x="3304673" y="2620585"/>
                  </a:lnTo>
                  <a:lnTo>
                    <a:pt x="3304673" y="2620585"/>
                  </a:lnTo>
                  <a:lnTo>
                    <a:pt x="3304673" y="2620585"/>
                  </a:lnTo>
                  <a:cubicBezTo>
                    <a:pt x="3314233" y="2615868"/>
                    <a:pt x="3322828" y="2609415"/>
                    <a:pt x="3330029" y="2601568"/>
                  </a:cubicBezTo>
                  <a:lnTo>
                    <a:pt x="3330029" y="2601568"/>
                  </a:lnTo>
                  <a:lnTo>
                    <a:pt x="3330029" y="2601568"/>
                  </a:lnTo>
                  <a:cubicBezTo>
                    <a:pt x="3335392" y="2595153"/>
                    <a:pt x="3337788" y="2586773"/>
                    <a:pt x="3336621" y="2578494"/>
                  </a:cubicBezTo>
                  <a:close/>
                  <a:moveTo>
                    <a:pt x="4722049" y="2565563"/>
                  </a:moveTo>
                  <a:lnTo>
                    <a:pt x="4685663" y="2663309"/>
                  </a:lnTo>
                  <a:lnTo>
                    <a:pt x="4722049" y="2565690"/>
                  </a:lnTo>
                  <a:close/>
                  <a:moveTo>
                    <a:pt x="1551337" y="2561126"/>
                  </a:moveTo>
                  <a:cubicBezTo>
                    <a:pt x="1559616" y="2561151"/>
                    <a:pt x="1567704" y="2563661"/>
                    <a:pt x="1574537" y="2568352"/>
                  </a:cubicBezTo>
                  <a:cubicBezTo>
                    <a:pt x="1554633" y="2583185"/>
                    <a:pt x="1541702" y="2607780"/>
                    <a:pt x="1505570" y="2595356"/>
                  </a:cubicBezTo>
                  <a:cubicBezTo>
                    <a:pt x="1523699" y="2584960"/>
                    <a:pt x="1532320" y="2562140"/>
                    <a:pt x="1551337" y="2561379"/>
                  </a:cubicBezTo>
                  <a:close/>
                  <a:moveTo>
                    <a:pt x="1277877" y="2557069"/>
                  </a:moveTo>
                  <a:lnTo>
                    <a:pt x="1328588" y="2589777"/>
                  </a:lnTo>
                  <a:cubicBezTo>
                    <a:pt x="1287132" y="2603850"/>
                    <a:pt x="1277877" y="2596623"/>
                    <a:pt x="1277877" y="2557069"/>
                  </a:cubicBezTo>
                  <a:close/>
                  <a:moveTo>
                    <a:pt x="4677676" y="2554026"/>
                  </a:moveTo>
                  <a:lnTo>
                    <a:pt x="4640658" y="2650758"/>
                  </a:lnTo>
                  <a:lnTo>
                    <a:pt x="4625191" y="2657730"/>
                  </a:lnTo>
                  <a:lnTo>
                    <a:pt x="4622148" y="2658998"/>
                  </a:lnTo>
                  <a:lnTo>
                    <a:pt x="4603385" y="2651265"/>
                  </a:lnTo>
                  <a:lnTo>
                    <a:pt x="4622022" y="2658998"/>
                  </a:lnTo>
                  <a:lnTo>
                    <a:pt x="4622022" y="2658998"/>
                  </a:lnTo>
                  <a:lnTo>
                    <a:pt x="4625064" y="2657730"/>
                  </a:lnTo>
                  <a:lnTo>
                    <a:pt x="4640404" y="2651011"/>
                  </a:lnTo>
                  <a:lnTo>
                    <a:pt x="4640404" y="2651011"/>
                  </a:lnTo>
                  <a:lnTo>
                    <a:pt x="4640404" y="2651011"/>
                  </a:lnTo>
                  <a:lnTo>
                    <a:pt x="4677170" y="2554407"/>
                  </a:lnTo>
                  <a:close/>
                  <a:moveTo>
                    <a:pt x="4729402" y="2549209"/>
                  </a:moveTo>
                  <a:cubicBezTo>
                    <a:pt x="4723063" y="2547814"/>
                    <a:pt x="4710385" y="2550857"/>
                    <a:pt x="4708991" y="2555294"/>
                  </a:cubicBezTo>
                  <a:cubicBezTo>
                    <a:pt x="4709752" y="2553139"/>
                    <a:pt x="4713555" y="2551237"/>
                    <a:pt x="4717612" y="2550096"/>
                  </a:cubicBezTo>
                  <a:close/>
                  <a:moveTo>
                    <a:pt x="1497837" y="2547814"/>
                  </a:moveTo>
                  <a:lnTo>
                    <a:pt x="1497837" y="2547814"/>
                  </a:lnTo>
                  <a:lnTo>
                    <a:pt x="1529658" y="2561379"/>
                  </a:lnTo>
                  <a:lnTo>
                    <a:pt x="1484272" y="2591933"/>
                  </a:lnTo>
                  <a:lnTo>
                    <a:pt x="1479454" y="2582297"/>
                  </a:lnTo>
                  <a:lnTo>
                    <a:pt x="1497837" y="2547560"/>
                  </a:lnTo>
                  <a:close/>
                  <a:moveTo>
                    <a:pt x="1442561" y="2531713"/>
                  </a:moveTo>
                  <a:lnTo>
                    <a:pt x="1483130" y="2548321"/>
                  </a:lnTo>
                  <a:cubicBezTo>
                    <a:pt x="1476170" y="2561087"/>
                    <a:pt x="1468284" y="2573334"/>
                    <a:pt x="1459550" y="2584960"/>
                  </a:cubicBezTo>
                  <a:cubicBezTo>
                    <a:pt x="1454314" y="2589664"/>
                    <a:pt x="1447011" y="2591299"/>
                    <a:pt x="1440279" y="2589270"/>
                  </a:cubicBezTo>
                  <a:cubicBezTo>
                    <a:pt x="1436096" y="2587115"/>
                    <a:pt x="1433814" y="2576593"/>
                    <a:pt x="1434574" y="2570507"/>
                  </a:cubicBezTo>
                  <a:cubicBezTo>
                    <a:pt x="1436540" y="2557436"/>
                    <a:pt x="1439202" y="2544492"/>
                    <a:pt x="1442561" y="2531713"/>
                  </a:cubicBezTo>
                  <a:close/>
                  <a:moveTo>
                    <a:pt x="4622402" y="2531713"/>
                  </a:moveTo>
                  <a:lnTo>
                    <a:pt x="4698468" y="2545279"/>
                  </a:lnTo>
                  <a:lnTo>
                    <a:pt x="4685790" y="2580396"/>
                  </a:lnTo>
                  <a:lnTo>
                    <a:pt x="4698468" y="2545279"/>
                  </a:lnTo>
                  <a:cubicBezTo>
                    <a:pt x="4673937" y="2536975"/>
                    <a:pt x="4648289" y="2532410"/>
                    <a:pt x="4622402" y="2531713"/>
                  </a:cubicBezTo>
                  <a:close/>
                  <a:moveTo>
                    <a:pt x="1228814" y="2528037"/>
                  </a:moveTo>
                  <a:cubicBezTo>
                    <a:pt x="1236928" y="2550223"/>
                    <a:pt x="1273313" y="2542870"/>
                    <a:pt x="1261650" y="2574437"/>
                  </a:cubicBezTo>
                  <a:cubicBezTo>
                    <a:pt x="1234012" y="2575071"/>
                    <a:pt x="1228814" y="2568352"/>
                    <a:pt x="1228814" y="2528037"/>
                  </a:cubicBezTo>
                  <a:close/>
                  <a:moveTo>
                    <a:pt x="4517937" y="2510288"/>
                  </a:moveTo>
                  <a:cubicBezTo>
                    <a:pt x="4525949" y="2519517"/>
                    <a:pt x="4537207" y="2525286"/>
                    <a:pt x="4549377" y="2526388"/>
                  </a:cubicBezTo>
                  <a:cubicBezTo>
                    <a:pt x="4537309" y="2525197"/>
                    <a:pt x="4526152" y="2519441"/>
                    <a:pt x="4518191" y="2510288"/>
                  </a:cubicBezTo>
                  <a:close/>
                  <a:moveTo>
                    <a:pt x="1407697" y="2508386"/>
                  </a:moveTo>
                  <a:lnTo>
                    <a:pt x="1431659" y="2521064"/>
                  </a:lnTo>
                  <a:cubicBezTo>
                    <a:pt x="1427855" y="2539193"/>
                    <a:pt x="1424305" y="2556181"/>
                    <a:pt x="1421263" y="2572916"/>
                  </a:cubicBezTo>
                  <a:cubicBezTo>
                    <a:pt x="1395020" y="2567591"/>
                    <a:pt x="1392738" y="2554787"/>
                    <a:pt x="1407697" y="2508259"/>
                  </a:cubicBezTo>
                  <a:close/>
                  <a:moveTo>
                    <a:pt x="4948981" y="2492666"/>
                  </a:moveTo>
                  <a:lnTo>
                    <a:pt x="4939854" y="2495581"/>
                  </a:lnTo>
                  <a:cubicBezTo>
                    <a:pt x="4929584" y="2499131"/>
                    <a:pt x="4919062" y="2502428"/>
                    <a:pt x="4908539" y="2505344"/>
                  </a:cubicBezTo>
                  <a:lnTo>
                    <a:pt x="4899538" y="2508133"/>
                  </a:lnTo>
                  <a:cubicBezTo>
                    <a:pt x="4890968" y="2509540"/>
                    <a:pt x="4882499" y="2511479"/>
                    <a:pt x="4874182" y="2513964"/>
                  </a:cubicBezTo>
                  <a:lnTo>
                    <a:pt x="4874182" y="2513964"/>
                  </a:lnTo>
                  <a:cubicBezTo>
                    <a:pt x="4869225" y="2515435"/>
                    <a:pt x="4864814" y="2518351"/>
                    <a:pt x="4861504" y="2522332"/>
                  </a:cubicBezTo>
                  <a:lnTo>
                    <a:pt x="4874943" y="2513964"/>
                  </a:lnTo>
                  <a:lnTo>
                    <a:pt x="4900298" y="2508133"/>
                  </a:lnTo>
                  <a:lnTo>
                    <a:pt x="4900298" y="2508133"/>
                  </a:lnTo>
                  <a:lnTo>
                    <a:pt x="4909553" y="2505597"/>
                  </a:lnTo>
                  <a:lnTo>
                    <a:pt x="4940867" y="2495708"/>
                  </a:lnTo>
                  <a:lnTo>
                    <a:pt x="4949996" y="2492539"/>
                  </a:lnTo>
                  <a:close/>
                  <a:moveTo>
                    <a:pt x="1714627" y="2487088"/>
                  </a:moveTo>
                  <a:cubicBezTo>
                    <a:pt x="1717289" y="2492919"/>
                    <a:pt x="1722994" y="2499131"/>
                    <a:pt x="1721980" y="2504329"/>
                  </a:cubicBezTo>
                  <a:cubicBezTo>
                    <a:pt x="1719571" y="2520684"/>
                    <a:pt x="1714627" y="2536658"/>
                    <a:pt x="1710697" y="2552758"/>
                  </a:cubicBezTo>
                  <a:lnTo>
                    <a:pt x="1702456" y="2557956"/>
                  </a:lnTo>
                  <a:cubicBezTo>
                    <a:pt x="1698526" y="2550476"/>
                    <a:pt x="1691299" y="2543123"/>
                    <a:pt x="1691299" y="2536151"/>
                  </a:cubicBezTo>
                  <a:cubicBezTo>
                    <a:pt x="1691883" y="2523092"/>
                    <a:pt x="1694722" y="2510224"/>
                    <a:pt x="1699667" y="2498117"/>
                  </a:cubicBezTo>
                  <a:cubicBezTo>
                    <a:pt x="1701568" y="2493173"/>
                    <a:pt x="1709682" y="2490764"/>
                    <a:pt x="1714627" y="2486707"/>
                  </a:cubicBezTo>
                  <a:close/>
                  <a:moveTo>
                    <a:pt x="1651238" y="2478213"/>
                  </a:moveTo>
                  <a:lnTo>
                    <a:pt x="1651238" y="2478213"/>
                  </a:lnTo>
                  <a:lnTo>
                    <a:pt x="1688257" y="2486961"/>
                  </a:lnTo>
                  <a:cubicBezTo>
                    <a:pt x="1684200" y="2505977"/>
                    <a:pt x="1680777" y="2522712"/>
                    <a:pt x="1676340" y="2543250"/>
                  </a:cubicBezTo>
                  <a:lnTo>
                    <a:pt x="1628798" y="2535263"/>
                  </a:lnTo>
                  <a:cubicBezTo>
                    <a:pt x="1636151" y="2515993"/>
                    <a:pt x="1643124" y="2498497"/>
                    <a:pt x="1650984" y="2478213"/>
                  </a:cubicBezTo>
                  <a:close/>
                  <a:moveTo>
                    <a:pt x="4950123" y="2471367"/>
                  </a:moveTo>
                  <a:lnTo>
                    <a:pt x="4948981" y="2479988"/>
                  </a:lnTo>
                  <a:lnTo>
                    <a:pt x="4948981" y="2481002"/>
                  </a:lnTo>
                  <a:lnTo>
                    <a:pt x="4867209" y="2505597"/>
                  </a:lnTo>
                  <a:lnTo>
                    <a:pt x="4948981" y="2481002"/>
                  </a:lnTo>
                  <a:lnTo>
                    <a:pt x="4948981" y="2481002"/>
                  </a:lnTo>
                  <a:lnTo>
                    <a:pt x="4948981" y="2481002"/>
                  </a:lnTo>
                  <a:lnTo>
                    <a:pt x="4948981" y="2480115"/>
                  </a:lnTo>
                  <a:cubicBezTo>
                    <a:pt x="4948981" y="2477199"/>
                    <a:pt x="4948981" y="2474283"/>
                    <a:pt x="4949869" y="2471494"/>
                  </a:cubicBezTo>
                  <a:close/>
                  <a:moveTo>
                    <a:pt x="2195368" y="2467056"/>
                  </a:moveTo>
                  <a:cubicBezTo>
                    <a:pt x="2172485" y="2570799"/>
                    <a:pt x="2175312" y="2678560"/>
                    <a:pt x="2203609" y="2780958"/>
                  </a:cubicBezTo>
                  <a:cubicBezTo>
                    <a:pt x="2217808" y="2829641"/>
                    <a:pt x="2245952" y="2857025"/>
                    <a:pt x="2285127" y="2860068"/>
                  </a:cubicBezTo>
                  <a:lnTo>
                    <a:pt x="2307186" y="2857786"/>
                  </a:lnTo>
                  <a:lnTo>
                    <a:pt x="2328105" y="2855630"/>
                  </a:lnTo>
                  <a:lnTo>
                    <a:pt x="2340782" y="2851827"/>
                  </a:lnTo>
                  <a:lnTo>
                    <a:pt x="2348009" y="2853095"/>
                  </a:lnTo>
                  <a:cubicBezTo>
                    <a:pt x="2347248" y="2859307"/>
                    <a:pt x="2346361" y="2864885"/>
                    <a:pt x="2345726" y="2870337"/>
                  </a:cubicBezTo>
                  <a:lnTo>
                    <a:pt x="2380717" y="2876295"/>
                  </a:lnTo>
                  <a:cubicBezTo>
                    <a:pt x="2394485" y="2878958"/>
                    <a:pt x="2408418" y="2880618"/>
                    <a:pt x="2422427" y="2881240"/>
                  </a:cubicBezTo>
                  <a:lnTo>
                    <a:pt x="2380971" y="2876169"/>
                  </a:lnTo>
                  <a:lnTo>
                    <a:pt x="2345980" y="2870337"/>
                  </a:lnTo>
                  <a:cubicBezTo>
                    <a:pt x="2346740" y="2864758"/>
                    <a:pt x="2347501" y="2859180"/>
                    <a:pt x="2348262" y="2852968"/>
                  </a:cubicBezTo>
                  <a:cubicBezTo>
                    <a:pt x="2345600" y="2852968"/>
                    <a:pt x="2342684" y="2851066"/>
                    <a:pt x="2340782" y="2851827"/>
                  </a:cubicBezTo>
                  <a:lnTo>
                    <a:pt x="2340782" y="2851827"/>
                  </a:lnTo>
                  <a:cubicBezTo>
                    <a:pt x="2336624" y="2853310"/>
                    <a:pt x="2332389" y="2854591"/>
                    <a:pt x="2328105" y="2855630"/>
                  </a:cubicBezTo>
                  <a:lnTo>
                    <a:pt x="2307440" y="2857786"/>
                  </a:lnTo>
                  <a:lnTo>
                    <a:pt x="2285760" y="2859941"/>
                  </a:lnTo>
                  <a:cubicBezTo>
                    <a:pt x="2246713" y="2856391"/>
                    <a:pt x="2218568" y="2829514"/>
                    <a:pt x="2204496" y="2780831"/>
                  </a:cubicBezTo>
                  <a:cubicBezTo>
                    <a:pt x="2189891" y="2730311"/>
                    <a:pt x="2181955" y="2678103"/>
                    <a:pt x="2180915" y="2625529"/>
                  </a:cubicBezTo>
                  <a:close/>
                  <a:moveTo>
                    <a:pt x="4447575" y="2462493"/>
                  </a:moveTo>
                  <a:lnTo>
                    <a:pt x="4427164" y="2536658"/>
                  </a:lnTo>
                  <a:lnTo>
                    <a:pt x="4447575" y="2462873"/>
                  </a:lnTo>
                  <a:lnTo>
                    <a:pt x="4486876" y="2523726"/>
                  </a:lnTo>
                  <a:lnTo>
                    <a:pt x="4447575" y="2462493"/>
                  </a:lnTo>
                  <a:close/>
                  <a:moveTo>
                    <a:pt x="1031548" y="2439419"/>
                  </a:moveTo>
                  <a:lnTo>
                    <a:pt x="1130055" y="2439419"/>
                  </a:lnTo>
                  <a:cubicBezTo>
                    <a:pt x="1079343" y="2457675"/>
                    <a:pt x="1043592" y="2457168"/>
                    <a:pt x="1031548" y="2439419"/>
                  </a:cubicBezTo>
                  <a:close/>
                  <a:moveTo>
                    <a:pt x="4515148" y="2436503"/>
                  </a:moveTo>
                  <a:cubicBezTo>
                    <a:pt x="4517784" y="2438253"/>
                    <a:pt x="4520206" y="2440294"/>
                    <a:pt x="4522374" y="2442588"/>
                  </a:cubicBezTo>
                  <a:lnTo>
                    <a:pt x="4522374" y="2442588"/>
                  </a:lnTo>
                  <a:cubicBezTo>
                    <a:pt x="4520409" y="2440040"/>
                    <a:pt x="4517899" y="2437961"/>
                    <a:pt x="4515021" y="2436503"/>
                  </a:cubicBezTo>
                  <a:close/>
                  <a:moveTo>
                    <a:pt x="2424202" y="2426741"/>
                  </a:moveTo>
                  <a:lnTo>
                    <a:pt x="2418750" y="2439419"/>
                  </a:lnTo>
                  <a:lnTo>
                    <a:pt x="2418750" y="2439419"/>
                  </a:lnTo>
                  <a:lnTo>
                    <a:pt x="2420145" y="2447406"/>
                  </a:lnTo>
                  <a:lnTo>
                    <a:pt x="2421159" y="2454252"/>
                  </a:lnTo>
                  <a:cubicBezTo>
                    <a:pt x="2423428" y="2460249"/>
                    <a:pt x="2427130" y="2465599"/>
                    <a:pt x="2431936" y="2469846"/>
                  </a:cubicBezTo>
                  <a:lnTo>
                    <a:pt x="2439035" y="2472254"/>
                  </a:lnTo>
                  <a:lnTo>
                    <a:pt x="2443979" y="2474283"/>
                  </a:lnTo>
                  <a:lnTo>
                    <a:pt x="2443979" y="2474283"/>
                  </a:lnTo>
                  <a:lnTo>
                    <a:pt x="2445120" y="2474283"/>
                  </a:lnTo>
                  <a:cubicBezTo>
                    <a:pt x="2448847" y="2474080"/>
                    <a:pt x="2452422" y="2472749"/>
                    <a:pt x="2455389" y="2470480"/>
                  </a:cubicBezTo>
                  <a:lnTo>
                    <a:pt x="2455389" y="2470480"/>
                  </a:lnTo>
                  <a:lnTo>
                    <a:pt x="2455389" y="2470480"/>
                  </a:lnTo>
                  <a:lnTo>
                    <a:pt x="2470095" y="2453111"/>
                  </a:lnTo>
                  <a:lnTo>
                    <a:pt x="2455262" y="2470480"/>
                  </a:lnTo>
                  <a:lnTo>
                    <a:pt x="2443726" y="2474156"/>
                  </a:lnTo>
                  <a:lnTo>
                    <a:pt x="2438527" y="2472254"/>
                  </a:lnTo>
                  <a:lnTo>
                    <a:pt x="2431809" y="2469592"/>
                  </a:lnTo>
                  <a:cubicBezTo>
                    <a:pt x="2426877" y="2465383"/>
                    <a:pt x="2423048" y="2460020"/>
                    <a:pt x="2420652" y="2453998"/>
                  </a:cubicBezTo>
                  <a:lnTo>
                    <a:pt x="2419638" y="2447406"/>
                  </a:lnTo>
                  <a:lnTo>
                    <a:pt x="2418370" y="2439419"/>
                  </a:lnTo>
                  <a:lnTo>
                    <a:pt x="2418370" y="2439419"/>
                  </a:lnTo>
                  <a:lnTo>
                    <a:pt x="2418370" y="2439419"/>
                  </a:lnTo>
                  <a:lnTo>
                    <a:pt x="2423568" y="2427375"/>
                  </a:lnTo>
                  <a:close/>
                  <a:moveTo>
                    <a:pt x="4440729" y="2424459"/>
                  </a:moveTo>
                  <a:lnTo>
                    <a:pt x="4415373" y="2512316"/>
                  </a:lnTo>
                  <a:lnTo>
                    <a:pt x="4399653" y="2564929"/>
                  </a:lnTo>
                  <a:lnTo>
                    <a:pt x="4399653" y="2564929"/>
                  </a:lnTo>
                  <a:lnTo>
                    <a:pt x="4399653" y="2564929"/>
                  </a:lnTo>
                  <a:lnTo>
                    <a:pt x="4509189" y="2536151"/>
                  </a:lnTo>
                  <a:lnTo>
                    <a:pt x="4399653" y="2564676"/>
                  </a:lnTo>
                  <a:lnTo>
                    <a:pt x="4415373" y="2512316"/>
                  </a:lnTo>
                  <a:lnTo>
                    <a:pt x="4440729" y="2424332"/>
                  </a:lnTo>
                  <a:close/>
                  <a:moveTo>
                    <a:pt x="4473818" y="2421670"/>
                  </a:moveTo>
                  <a:cubicBezTo>
                    <a:pt x="4485735" y="2424827"/>
                    <a:pt x="4497462" y="2428681"/>
                    <a:pt x="4508935" y="2433207"/>
                  </a:cubicBezTo>
                  <a:lnTo>
                    <a:pt x="4506653" y="2432193"/>
                  </a:lnTo>
                  <a:lnTo>
                    <a:pt x="4473818" y="2421670"/>
                  </a:lnTo>
                  <a:close/>
                  <a:moveTo>
                    <a:pt x="4578537" y="2419515"/>
                  </a:moveTo>
                  <a:lnTo>
                    <a:pt x="4578537" y="2419515"/>
                  </a:lnTo>
                  <a:cubicBezTo>
                    <a:pt x="4582112" y="2420427"/>
                    <a:pt x="4585458" y="2422012"/>
                    <a:pt x="4588425" y="2424206"/>
                  </a:cubicBezTo>
                  <a:cubicBezTo>
                    <a:pt x="4585598" y="2421772"/>
                    <a:pt x="4582263" y="2419996"/>
                    <a:pt x="4578663" y="2419008"/>
                  </a:cubicBezTo>
                  <a:close/>
                  <a:moveTo>
                    <a:pt x="4430587" y="2419515"/>
                  </a:moveTo>
                  <a:lnTo>
                    <a:pt x="4323206" y="2486580"/>
                  </a:lnTo>
                  <a:lnTo>
                    <a:pt x="4386595" y="2570887"/>
                  </a:lnTo>
                  <a:lnTo>
                    <a:pt x="4324094" y="2486453"/>
                  </a:lnTo>
                  <a:lnTo>
                    <a:pt x="4431094" y="2419515"/>
                  </a:lnTo>
                  <a:close/>
                  <a:moveTo>
                    <a:pt x="4568648" y="2418627"/>
                  </a:moveTo>
                  <a:lnTo>
                    <a:pt x="4567507" y="2419769"/>
                  </a:lnTo>
                  <a:lnTo>
                    <a:pt x="4561548" y="2422051"/>
                  </a:lnTo>
                  <a:cubicBezTo>
                    <a:pt x="4558987" y="2424206"/>
                    <a:pt x="4557327" y="2427236"/>
                    <a:pt x="4556858" y="2430544"/>
                  </a:cubicBezTo>
                  <a:lnTo>
                    <a:pt x="4556858" y="2430544"/>
                  </a:lnTo>
                  <a:lnTo>
                    <a:pt x="4556858" y="2431305"/>
                  </a:lnTo>
                  <a:cubicBezTo>
                    <a:pt x="4554943" y="2443628"/>
                    <a:pt x="4554221" y="2456115"/>
                    <a:pt x="4554703" y="2468578"/>
                  </a:cubicBezTo>
                  <a:lnTo>
                    <a:pt x="4555716" y="2505344"/>
                  </a:lnTo>
                  <a:cubicBezTo>
                    <a:pt x="4554056" y="2480635"/>
                    <a:pt x="4554474" y="2455824"/>
                    <a:pt x="4556985" y="2431179"/>
                  </a:cubicBezTo>
                  <a:lnTo>
                    <a:pt x="4556985" y="2430291"/>
                  </a:lnTo>
                  <a:lnTo>
                    <a:pt x="4556985" y="2430291"/>
                  </a:lnTo>
                  <a:lnTo>
                    <a:pt x="4567507" y="2419515"/>
                  </a:lnTo>
                  <a:lnTo>
                    <a:pt x="4570676" y="2418374"/>
                  </a:lnTo>
                  <a:close/>
                  <a:moveTo>
                    <a:pt x="2452980" y="2413430"/>
                  </a:moveTo>
                  <a:lnTo>
                    <a:pt x="2454502" y="2415712"/>
                  </a:lnTo>
                  <a:lnTo>
                    <a:pt x="2461221" y="2425854"/>
                  </a:lnTo>
                  <a:lnTo>
                    <a:pt x="2462109" y="2425854"/>
                  </a:lnTo>
                  <a:cubicBezTo>
                    <a:pt x="2466393" y="2429264"/>
                    <a:pt x="2471731" y="2431052"/>
                    <a:pt x="2477195" y="2430925"/>
                  </a:cubicBezTo>
                  <a:lnTo>
                    <a:pt x="2478336" y="2430925"/>
                  </a:lnTo>
                  <a:lnTo>
                    <a:pt x="2478336" y="2430925"/>
                  </a:lnTo>
                  <a:lnTo>
                    <a:pt x="2478336" y="2430925"/>
                  </a:lnTo>
                  <a:lnTo>
                    <a:pt x="2488986" y="2416219"/>
                  </a:lnTo>
                  <a:lnTo>
                    <a:pt x="2478082" y="2430925"/>
                  </a:lnTo>
                  <a:lnTo>
                    <a:pt x="2476815" y="2430925"/>
                  </a:lnTo>
                  <a:lnTo>
                    <a:pt x="2461728" y="2425854"/>
                  </a:lnTo>
                  <a:lnTo>
                    <a:pt x="2460967" y="2425854"/>
                  </a:lnTo>
                  <a:lnTo>
                    <a:pt x="2454122" y="2415965"/>
                  </a:lnTo>
                  <a:lnTo>
                    <a:pt x="2452980" y="2414190"/>
                  </a:lnTo>
                  <a:lnTo>
                    <a:pt x="2452980" y="2414190"/>
                  </a:lnTo>
                  <a:close/>
                  <a:moveTo>
                    <a:pt x="4566493" y="2410006"/>
                  </a:moveTo>
                  <a:lnTo>
                    <a:pt x="4557745" y="2415458"/>
                  </a:lnTo>
                  <a:lnTo>
                    <a:pt x="4566746" y="2410006"/>
                  </a:lnTo>
                  <a:close/>
                  <a:moveTo>
                    <a:pt x="4735361" y="2404935"/>
                  </a:moveTo>
                  <a:cubicBezTo>
                    <a:pt x="4733332" y="2418881"/>
                    <a:pt x="4731684" y="2431305"/>
                    <a:pt x="4730416" y="2442081"/>
                  </a:cubicBezTo>
                  <a:lnTo>
                    <a:pt x="4729656" y="2451843"/>
                  </a:lnTo>
                  <a:lnTo>
                    <a:pt x="4728895" y="2457295"/>
                  </a:lnTo>
                  <a:lnTo>
                    <a:pt x="4728895" y="2459323"/>
                  </a:lnTo>
                  <a:lnTo>
                    <a:pt x="4728895" y="2470353"/>
                  </a:lnTo>
                  <a:lnTo>
                    <a:pt x="4728895" y="2470353"/>
                  </a:lnTo>
                  <a:lnTo>
                    <a:pt x="4728895" y="2474917"/>
                  </a:lnTo>
                  <a:lnTo>
                    <a:pt x="4728895" y="2491651"/>
                  </a:lnTo>
                  <a:lnTo>
                    <a:pt x="4732952" y="2500399"/>
                  </a:lnTo>
                  <a:lnTo>
                    <a:pt x="4733966" y="2506738"/>
                  </a:lnTo>
                  <a:lnTo>
                    <a:pt x="4736628" y="2508640"/>
                  </a:lnTo>
                  <a:lnTo>
                    <a:pt x="4738530" y="2512697"/>
                  </a:lnTo>
                  <a:lnTo>
                    <a:pt x="4760716" y="2525374"/>
                  </a:lnTo>
                  <a:cubicBezTo>
                    <a:pt x="4778921" y="2531472"/>
                    <a:pt x="4797456" y="2536505"/>
                    <a:pt x="4816245" y="2540461"/>
                  </a:cubicBezTo>
                  <a:lnTo>
                    <a:pt x="4760843" y="2525374"/>
                  </a:lnTo>
                  <a:lnTo>
                    <a:pt x="4736755" y="2508133"/>
                  </a:lnTo>
                  <a:lnTo>
                    <a:pt x="4732952" y="2499892"/>
                  </a:lnTo>
                  <a:lnTo>
                    <a:pt x="4728895" y="2474536"/>
                  </a:lnTo>
                  <a:lnTo>
                    <a:pt x="4728895" y="2459450"/>
                  </a:lnTo>
                  <a:lnTo>
                    <a:pt x="4729656" y="2451590"/>
                  </a:lnTo>
                  <a:lnTo>
                    <a:pt x="4735361" y="2404428"/>
                  </a:lnTo>
                  <a:close/>
                  <a:moveTo>
                    <a:pt x="2377294" y="2400878"/>
                  </a:moveTo>
                  <a:cubicBezTo>
                    <a:pt x="2375139" y="2403414"/>
                    <a:pt x="2372857" y="2405949"/>
                    <a:pt x="2370955" y="2408358"/>
                  </a:cubicBezTo>
                  <a:cubicBezTo>
                    <a:pt x="2366708" y="2412923"/>
                    <a:pt x="2362131" y="2417157"/>
                    <a:pt x="2357263" y="2421036"/>
                  </a:cubicBezTo>
                  <a:lnTo>
                    <a:pt x="2346107" y="2426234"/>
                  </a:lnTo>
                  <a:cubicBezTo>
                    <a:pt x="2350544" y="2428516"/>
                    <a:pt x="2363982" y="2416599"/>
                    <a:pt x="2371462" y="2408739"/>
                  </a:cubicBezTo>
                  <a:lnTo>
                    <a:pt x="2377801" y="2401259"/>
                  </a:lnTo>
                  <a:close/>
                  <a:moveTo>
                    <a:pt x="1630066" y="2400245"/>
                  </a:moveTo>
                  <a:cubicBezTo>
                    <a:pt x="1649843" y="2415965"/>
                    <a:pt x="1651492" y="2437264"/>
                    <a:pt x="1641856" y="2460844"/>
                  </a:cubicBezTo>
                  <a:cubicBezTo>
                    <a:pt x="1632221" y="2484425"/>
                    <a:pt x="1623980" y="2507626"/>
                    <a:pt x="1614092" y="2530699"/>
                  </a:cubicBezTo>
                  <a:cubicBezTo>
                    <a:pt x="1608210" y="2547712"/>
                    <a:pt x="1589662" y="2556726"/>
                    <a:pt x="1572661" y="2550857"/>
                  </a:cubicBezTo>
                  <a:cubicBezTo>
                    <a:pt x="1572306" y="2550730"/>
                    <a:pt x="1571964" y="2550603"/>
                    <a:pt x="1571621" y="2550476"/>
                  </a:cubicBezTo>
                  <a:close/>
                  <a:moveTo>
                    <a:pt x="1381201" y="2398470"/>
                  </a:moveTo>
                  <a:cubicBezTo>
                    <a:pt x="1387755" y="2395516"/>
                    <a:pt x="1395337" y="2395845"/>
                    <a:pt x="1401612" y="2399357"/>
                  </a:cubicBezTo>
                  <a:cubicBezTo>
                    <a:pt x="1416826" y="2406076"/>
                    <a:pt x="1415684" y="2416853"/>
                    <a:pt x="1411627" y="2431305"/>
                  </a:cubicBezTo>
                  <a:cubicBezTo>
                    <a:pt x="1402246" y="2463126"/>
                    <a:pt x="1395907" y="2495581"/>
                    <a:pt x="1388047" y="2527656"/>
                  </a:cubicBezTo>
                  <a:cubicBezTo>
                    <a:pt x="1387033" y="2532094"/>
                    <a:pt x="1388047" y="2538940"/>
                    <a:pt x="1385258" y="2540968"/>
                  </a:cubicBezTo>
                  <a:cubicBezTo>
                    <a:pt x="1373721" y="2549336"/>
                    <a:pt x="1361931" y="2556435"/>
                    <a:pt x="1350267" y="2563915"/>
                  </a:cubicBezTo>
                  <a:lnTo>
                    <a:pt x="1332391" y="2533742"/>
                  </a:lnTo>
                  <a:cubicBezTo>
                    <a:pt x="1345069" y="2493426"/>
                    <a:pt x="1356859" y="2454125"/>
                    <a:pt x="1369537" y="2414824"/>
                  </a:cubicBezTo>
                  <a:cubicBezTo>
                    <a:pt x="1371084" y="2408041"/>
                    <a:pt x="1375293" y="2402146"/>
                    <a:pt x="1381201" y="2398470"/>
                  </a:cubicBezTo>
                  <a:close/>
                  <a:moveTo>
                    <a:pt x="4678184" y="2395807"/>
                  </a:moveTo>
                  <a:lnTo>
                    <a:pt x="4678184" y="2395807"/>
                  </a:lnTo>
                  <a:lnTo>
                    <a:pt x="4646870" y="2425981"/>
                  </a:lnTo>
                  <a:lnTo>
                    <a:pt x="4678311" y="2396061"/>
                  </a:lnTo>
                  <a:lnTo>
                    <a:pt x="4678311" y="2396061"/>
                  </a:lnTo>
                  <a:lnTo>
                    <a:pt x="4678311" y="2396061"/>
                  </a:lnTo>
                  <a:lnTo>
                    <a:pt x="4678311" y="2396061"/>
                  </a:lnTo>
                  <a:close/>
                  <a:moveTo>
                    <a:pt x="4655871" y="2395047"/>
                  </a:moveTo>
                  <a:lnTo>
                    <a:pt x="4648518" y="2412923"/>
                  </a:lnTo>
                  <a:lnTo>
                    <a:pt x="4656378" y="2395047"/>
                  </a:lnTo>
                  <a:close/>
                  <a:moveTo>
                    <a:pt x="1611683" y="2389976"/>
                  </a:moveTo>
                  <a:cubicBezTo>
                    <a:pt x="1606054" y="2437276"/>
                    <a:pt x="1590409" y="2482828"/>
                    <a:pt x="1565790" y="2523599"/>
                  </a:cubicBezTo>
                  <a:cubicBezTo>
                    <a:pt x="1548548" y="2553266"/>
                    <a:pt x="1538532" y="2554913"/>
                    <a:pt x="1509373" y="2536277"/>
                  </a:cubicBezTo>
                  <a:cubicBezTo>
                    <a:pt x="1528263" y="2494441"/>
                    <a:pt x="1547407" y="2455647"/>
                    <a:pt x="1563254" y="2415078"/>
                  </a:cubicBezTo>
                  <a:cubicBezTo>
                    <a:pt x="1572129" y="2390990"/>
                    <a:pt x="1584173" y="2382242"/>
                    <a:pt x="1611683" y="2390483"/>
                  </a:cubicBezTo>
                  <a:close/>
                  <a:moveTo>
                    <a:pt x="4550519" y="2387440"/>
                  </a:moveTo>
                  <a:lnTo>
                    <a:pt x="4540377" y="2388328"/>
                  </a:lnTo>
                  <a:cubicBezTo>
                    <a:pt x="4508048" y="2393779"/>
                    <a:pt x="4475467" y="2401005"/>
                    <a:pt x="4441997" y="2406076"/>
                  </a:cubicBezTo>
                  <a:close/>
                  <a:moveTo>
                    <a:pt x="4712794" y="2381481"/>
                  </a:moveTo>
                  <a:lnTo>
                    <a:pt x="4712794" y="2455647"/>
                  </a:lnTo>
                  <a:cubicBezTo>
                    <a:pt x="4712794" y="2479227"/>
                    <a:pt x="4712794" y="2502301"/>
                    <a:pt x="4713428" y="2525374"/>
                  </a:cubicBezTo>
                  <a:cubicBezTo>
                    <a:pt x="4713428" y="2529304"/>
                    <a:pt x="4720908" y="2535516"/>
                    <a:pt x="4726106" y="2536784"/>
                  </a:cubicBezTo>
                  <a:cubicBezTo>
                    <a:pt x="4721035" y="2535516"/>
                    <a:pt x="4713428" y="2529431"/>
                    <a:pt x="4713428" y="2525374"/>
                  </a:cubicBezTo>
                  <a:cubicBezTo>
                    <a:pt x="4713428" y="2479354"/>
                    <a:pt x="4713428" y="2433460"/>
                    <a:pt x="4713428" y="2380974"/>
                  </a:cubicBezTo>
                  <a:close/>
                  <a:moveTo>
                    <a:pt x="1524587" y="2379580"/>
                  </a:moveTo>
                  <a:lnTo>
                    <a:pt x="1562620" y="2389976"/>
                  </a:lnTo>
                  <a:cubicBezTo>
                    <a:pt x="1541068" y="2434474"/>
                    <a:pt x="1521670" y="2477072"/>
                    <a:pt x="1499231" y="2518402"/>
                  </a:cubicBezTo>
                  <a:cubicBezTo>
                    <a:pt x="1488835" y="2538813"/>
                    <a:pt x="1473876" y="2536531"/>
                    <a:pt x="1449534" y="2514598"/>
                  </a:cubicBezTo>
                  <a:cubicBezTo>
                    <a:pt x="1474294" y="2469808"/>
                    <a:pt x="1499067" y="2424801"/>
                    <a:pt x="1523826" y="2379580"/>
                  </a:cubicBezTo>
                  <a:close/>
                  <a:moveTo>
                    <a:pt x="1665310" y="2366902"/>
                  </a:moveTo>
                  <a:lnTo>
                    <a:pt x="1665310" y="2427248"/>
                  </a:lnTo>
                  <a:lnTo>
                    <a:pt x="1636531" y="2385665"/>
                  </a:lnTo>
                  <a:lnTo>
                    <a:pt x="1665437" y="2366902"/>
                  </a:lnTo>
                  <a:close/>
                  <a:moveTo>
                    <a:pt x="1351155" y="2366902"/>
                  </a:moveTo>
                  <a:cubicBezTo>
                    <a:pt x="1357329" y="2365673"/>
                    <a:pt x="1363706" y="2367625"/>
                    <a:pt x="1368143" y="2372100"/>
                  </a:cubicBezTo>
                  <a:cubicBezTo>
                    <a:pt x="1371592" y="2377082"/>
                    <a:pt x="1372314" y="2383472"/>
                    <a:pt x="1370045" y="2389088"/>
                  </a:cubicBezTo>
                  <a:cubicBezTo>
                    <a:pt x="1335942" y="2439799"/>
                    <a:pt x="1326813" y="2496469"/>
                    <a:pt x="1324785" y="2555674"/>
                  </a:cubicBezTo>
                  <a:cubicBezTo>
                    <a:pt x="1300951" y="2560999"/>
                    <a:pt x="1288019" y="2555674"/>
                    <a:pt x="1286752" y="2529558"/>
                  </a:cubicBezTo>
                  <a:cubicBezTo>
                    <a:pt x="1284597" y="2478847"/>
                    <a:pt x="1301584" y="2433207"/>
                    <a:pt x="1323897" y="2388581"/>
                  </a:cubicBezTo>
                  <a:cubicBezTo>
                    <a:pt x="1330731" y="2378895"/>
                    <a:pt x="1340188" y="2371377"/>
                    <a:pt x="1351155" y="2366902"/>
                  </a:cubicBezTo>
                  <a:close/>
                  <a:moveTo>
                    <a:pt x="2927129" y="2361070"/>
                  </a:moveTo>
                  <a:lnTo>
                    <a:pt x="2937272" y="2438912"/>
                  </a:lnTo>
                  <a:lnTo>
                    <a:pt x="2940948" y="2436503"/>
                  </a:lnTo>
                  <a:cubicBezTo>
                    <a:pt x="2937272" y="2448294"/>
                    <a:pt x="2932581" y="2460084"/>
                    <a:pt x="2928270" y="2471367"/>
                  </a:cubicBezTo>
                  <a:cubicBezTo>
                    <a:pt x="2923960" y="2482650"/>
                    <a:pt x="2922312" y="2491778"/>
                    <a:pt x="2919395" y="2501920"/>
                  </a:cubicBezTo>
                  <a:cubicBezTo>
                    <a:pt x="2906084" y="2497103"/>
                    <a:pt x="2888336" y="2495708"/>
                    <a:pt x="2881362" y="2486200"/>
                  </a:cubicBezTo>
                  <a:cubicBezTo>
                    <a:pt x="2864121" y="2464014"/>
                    <a:pt x="2864754" y="2438024"/>
                    <a:pt x="2879080" y="2410133"/>
                  </a:cubicBezTo>
                  <a:lnTo>
                    <a:pt x="2893914" y="2417994"/>
                  </a:lnTo>
                  <a:lnTo>
                    <a:pt x="2927256" y="2360690"/>
                  </a:lnTo>
                  <a:close/>
                  <a:moveTo>
                    <a:pt x="2837244" y="2357013"/>
                  </a:moveTo>
                  <a:lnTo>
                    <a:pt x="2845104" y="2358915"/>
                  </a:lnTo>
                  <a:cubicBezTo>
                    <a:pt x="2844343" y="2367536"/>
                    <a:pt x="2846372" y="2378059"/>
                    <a:pt x="2842315" y="2384271"/>
                  </a:cubicBezTo>
                  <a:cubicBezTo>
                    <a:pt x="2809987" y="2436123"/>
                    <a:pt x="2823678" y="2493173"/>
                    <a:pt x="2878067" y="2519923"/>
                  </a:cubicBezTo>
                  <a:cubicBezTo>
                    <a:pt x="2900759" y="2531079"/>
                    <a:pt x="2888969" y="2545279"/>
                    <a:pt x="2886434" y="2559604"/>
                  </a:cubicBezTo>
                  <a:cubicBezTo>
                    <a:pt x="2863106" y="2692214"/>
                    <a:pt x="2855500" y="2825838"/>
                    <a:pt x="2883771" y="2957940"/>
                  </a:cubicBezTo>
                  <a:cubicBezTo>
                    <a:pt x="2899618" y="3032105"/>
                    <a:pt x="2928270" y="3102974"/>
                    <a:pt x="2951851" y="3175618"/>
                  </a:cubicBezTo>
                  <a:cubicBezTo>
                    <a:pt x="2954855" y="3183718"/>
                    <a:pt x="2956111" y="3192352"/>
                    <a:pt x="2955528" y="3200973"/>
                  </a:cubicBezTo>
                  <a:cubicBezTo>
                    <a:pt x="2856920" y="3001907"/>
                    <a:pt x="2829409" y="2775088"/>
                    <a:pt x="2877559" y="2558210"/>
                  </a:cubicBezTo>
                  <a:cubicBezTo>
                    <a:pt x="2842822" y="2569366"/>
                    <a:pt x="2822791" y="2548828"/>
                    <a:pt x="2810874" y="2528037"/>
                  </a:cubicBezTo>
                  <a:cubicBezTo>
                    <a:pt x="2794951" y="2496951"/>
                    <a:pt x="2782209" y="2464331"/>
                    <a:pt x="2772840" y="2430671"/>
                  </a:cubicBezTo>
                  <a:cubicBezTo>
                    <a:pt x="2770939" y="2424966"/>
                    <a:pt x="2777024" y="2414571"/>
                    <a:pt x="2782476" y="2408992"/>
                  </a:cubicBezTo>
                  <a:cubicBezTo>
                    <a:pt x="2799844" y="2390990"/>
                    <a:pt x="2818608" y="2374255"/>
                    <a:pt x="2836864" y="2357140"/>
                  </a:cubicBezTo>
                  <a:close/>
                  <a:moveTo>
                    <a:pt x="1306275" y="2352069"/>
                  </a:moveTo>
                  <a:cubicBezTo>
                    <a:pt x="1314668" y="2351587"/>
                    <a:pt x="1322972" y="2353958"/>
                    <a:pt x="1329856" y="2358788"/>
                  </a:cubicBezTo>
                  <a:cubicBezTo>
                    <a:pt x="1286118" y="2409499"/>
                    <a:pt x="1278004" y="2470733"/>
                    <a:pt x="1271411" y="2534629"/>
                  </a:cubicBezTo>
                  <a:cubicBezTo>
                    <a:pt x="1249225" y="2540968"/>
                    <a:pt x="1238829" y="2527149"/>
                    <a:pt x="1238829" y="2508133"/>
                  </a:cubicBezTo>
                  <a:cubicBezTo>
                    <a:pt x="1238829" y="2455139"/>
                    <a:pt x="1250493" y="2405062"/>
                    <a:pt x="1286498" y="2363733"/>
                  </a:cubicBezTo>
                  <a:cubicBezTo>
                    <a:pt x="1291405" y="2357508"/>
                    <a:pt x="1298453" y="2353350"/>
                    <a:pt x="1306275" y="2352069"/>
                  </a:cubicBezTo>
                  <a:close/>
                  <a:moveTo>
                    <a:pt x="2388831" y="2341673"/>
                  </a:moveTo>
                  <a:lnTo>
                    <a:pt x="2379449" y="2368804"/>
                  </a:lnTo>
                  <a:lnTo>
                    <a:pt x="2378562" y="2369564"/>
                  </a:lnTo>
                  <a:cubicBezTo>
                    <a:pt x="2372197" y="2376689"/>
                    <a:pt x="2364312" y="2382280"/>
                    <a:pt x="2355488" y="2385919"/>
                  </a:cubicBezTo>
                  <a:lnTo>
                    <a:pt x="2353967" y="2409119"/>
                  </a:lnTo>
                  <a:lnTo>
                    <a:pt x="2353967" y="2413303"/>
                  </a:lnTo>
                  <a:lnTo>
                    <a:pt x="2301228" y="2399991"/>
                  </a:lnTo>
                  <a:lnTo>
                    <a:pt x="2354094" y="2413556"/>
                  </a:lnTo>
                  <a:lnTo>
                    <a:pt x="2354094" y="2412923"/>
                  </a:lnTo>
                  <a:lnTo>
                    <a:pt x="2354094" y="2409119"/>
                  </a:lnTo>
                  <a:lnTo>
                    <a:pt x="2355995" y="2385919"/>
                  </a:lnTo>
                  <a:cubicBezTo>
                    <a:pt x="2364756" y="2382331"/>
                    <a:pt x="2372590" y="2376829"/>
                    <a:pt x="2378943" y="2369818"/>
                  </a:cubicBezTo>
                  <a:lnTo>
                    <a:pt x="2379703" y="2369058"/>
                  </a:lnTo>
                  <a:lnTo>
                    <a:pt x="2388958" y="2341673"/>
                  </a:lnTo>
                  <a:close/>
                  <a:moveTo>
                    <a:pt x="1279652" y="2335588"/>
                  </a:moveTo>
                  <a:lnTo>
                    <a:pt x="1283582" y="2344209"/>
                  </a:lnTo>
                  <a:cubicBezTo>
                    <a:pt x="1245080" y="2389443"/>
                    <a:pt x="1224034" y="2446962"/>
                    <a:pt x="1224250" y="2506358"/>
                  </a:cubicBezTo>
                  <a:cubicBezTo>
                    <a:pt x="1198007" y="2500906"/>
                    <a:pt x="1180258" y="2479608"/>
                    <a:pt x="1190147" y="2457928"/>
                  </a:cubicBezTo>
                  <a:cubicBezTo>
                    <a:pt x="1206958" y="2421315"/>
                    <a:pt x="1226405" y="2385982"/>
                    <a:pt x="1248338" y="2352196"/>
                  </a:cubicBezTo>
                  <a:cubicBezTo>
                    <a:pt x="1253790" y="2343448"/>
                    <a:pt x="1269003" y="2341039"/>
                    <a:pt x="1279652" y="2335588"/>
                  </a:cubicBezTo>
                  <a:close/>
                  <a:moveTo>
                    <a:pt x="4364789" y="2333560"/>
                  </a:moveTo>
                  <a:lnTo>
                    <a:pt x="4386722" y="2379200"/>
                  </a:lnTo>
                  <a:lnTo>
                    <a:pt x="4348689" y="2379200"/>
                  </a:lnTo>
                  <a:cubicBezTo>
                    <a:pt x="4336011" y="2358154"/>
                    <a:pt x="4338927" y="2342688"/>
                    <a:pt x="4365297" y="2333560"/>
                  </a:cubicBezTo>
                  <a:close/>
                  <a:moveTo>
                    <a:pt x="1465508" y="2332799"/>
                  </a:moveTo>
                  <a:cubicBezTo>
                    <a:pt x="1450042" y="2358154"/>
                    <a:pt x="1438251" y="2378059"/>
                    <a:pt x="1426207" y="2397709"/>
                  </a:cubicBezTo>
                  <a:cubicBezTo>
                    <a:pt x="1405669" y="2383257"/>
                    <a:pt x="1419235" y="2358788"/>
                    <a:pt x="1465508" y="2332799"/>
                  </a:cubicBezTo>
                  <a:close/>
                  <a:moveTo>
                    <a:pt x="1490864" y="2325699"/>
                  </a:moveTo>
                  <a:lnTo>
                    <a:pt x="1513430" y="2374002"/>
                  </a:lnTo>
                  <a:cubicBezTo>
                    <a:pt x="1493019" y="2412035"/>
                    <a:pt x="1471720" y="2450068"/>
                    <a:pt x="1449281" y="2488989"/>
                  </a:cubicBezTo>
                  <a:cubicBezTo>
                    <a:pt x="1445097" y="2496849"/>
                    <a:pt x="1434955" y="2499512"/>
                    <a:pt x="1427095" y="2504709"/>
                  </a:cubicBezTo>
                  <a:cubicBezTo>
                    <a:pt x="1421352" y="2496748"/>
                    <a:pt x="1416382" y="2488266"/>
                    <a:pt x="1412262" y="2479354"/>
                  </a:cubicBezTo>
                  <a:cubicBezTo>
                    <a:pt x="1410880" y="2473066"/>
                    <a:pt x="1411501" y="2466511"/>
                    <a:pt x="1414036" y="2460591"/>
                  </a:cubicBezTo>
                  <a:cubicBezTo>
                    <a:pt x="1430201" y="2410831"/>
                    <a:pt x="1456342" y="2364886"/>
                    <a:pt x="1490864" y="2325572"/>
                  </a:cubicBezTo>
                  <a:close/>
                  <a:moveTo>
                    <a:pt x="1655675" y="2323671"/>
                  </a:moveTo>
                  <a:lnTo>
                    <a:pt x="1715387" y="2334194"/>
                  </a:lnTo>
                  <a:cubicBezTo>
                    <a:pt x="1711711" y="2368931"/>
                    <a:pt x="1708542" y="2400878"/>
                    <a:pt x="1704991" y="2434474"/>
                  </a:cubicBezTo>
                  <a:lnTo>
                    <a:pt x="1679636" y="2434474"/>
                  </a:lnTo>
                  <a:cubicBezTo>
                    <a:pt x="1676213" y="2397456"/>
                    <a:pt x="1690665" y="2356253"/>
                    <a:pt x="1655548" y="2323671"/>
                  </a:cubicBezTo>
                  <a:close/>
                  <a:moveTo>
                    <a:pt x="4389511" y="2323671"/>
                  </a:moveTo>
                  <a:lnTo>
                    <a:pt x="4389511" y="2323671"/>
                  </a:lnTo>
                  <a:cubicBezTo>
                    <a:pt x="4393314" y="2330517"/>
                    <a:pt x="4396864" y="2337363"/>
                    <a:pt x="4400794" y="2344716"/>
                  </a:cubicBezTo>
                  <a:cubicBezTo>
                    <a:pt x="4422220" y="2389849"/>
                    <a:pt x="4436038" y="2398470"/>
                    <a:pt x="4484087" y="2387567"/>
                  </a:cubicBezTo>
                  <a:cubicBezTo>
                    <a:pt x="4603613" y="2359397"/>
                    <a:pt x="4728578" y="2364531"/>
                    <a:pt x="4845404" y="2402400"/>
                  </a:cubicBezTo>
                  <a:cubicBezTo>
                    <a:pt x="4878733" y="2414875"/>
                    <a:pt x="4911315" y="2429213"/>
                    <a:pt x="4943023" y="2445378"/>
                  </a:cubicBezTo>
                  <a:lnTo>
                    <a:pt x="4907651" y="2381989"/>
                  </a:lnTo>
                  <a:lnTo>
                    <a:pt x="4916399" y="2377171"/>
                  </a:lnTo>
                  <a:cubicBezTo>
                    <a:pt x="4934401" y="2408612"/>
                    <a:pt x="4952911" y="2439672"/>
                    <a:pt x="4969519" y="2471874"/>
                  </a:cubicBezTo>
                  <a:cubicBezTo>
                    <a:pt x="4971674" y="2476945"/>
                    <a:pt x="4965589" y="2487341"/>
                    <a:pt x="4961659" y="2494567"/>
                  </a:cubicBezTo>
                  <a:cubicBezTo>
                    <a:pt x="4938839" y="2539066"/>
                    <a:pt x="4914751" y="2583312"/>
                    <a:pt x="4892946" y="2628572"/>
                  </a:cubicBezTo>
                  <a:cubicBezTo>
                    <a:pt x="4888115" y="2639715"/>
                    <a:pt x="4887012" y="2652114"/>
                    <a:pt x="4889776" y="2663942"/>
                  </a:cubicBezTo>
                  <a:cubicBezTo>
                    <a:pt x="4897256" y="2695764"/>
                    <a:pt x="4888889" y="2707300"/>
                    <a:pt x="4857448" y="2708441"/>
                  </a:cubicBezTo>
                  <a:cubicBezTo>
                    <a:pt x="4809653" y="2709836"/>
                    <a:pt x="4762491" y="2713512"/>
                    <a:pt x="4715330" y="2714780"/>
                  </a:cubicBezTo>
                  <a:cubicBezTo>
                    <a:pt x="4661031" y="2717569"/>
                    <a:pt x="4607125" y="2704347"/>
                    <a:pt x="4560281" y="2676747"/>
                  </a:cubicBezTo>
                  <a:lnTo>
                    <a:pt x="4395470" y="2582551"/>
                  </a:lnTo>
                  <a:lnTo>
                    <a:pt x="4541517" y="2651518"/>
                  </a:lnTo>
                  <a:lnTo>
                    <a:pt x="4541517" y="2651518"/>
                  </a:lnTo>
                  <a:lnTo>
                    <a:pt x="4394455" y="2582297"/>
                  </a:lnTo>
                  <a:lnTo>
                    <a:pt x="4394455" y="2582297"/>
                  </a:lnTo>
                  <a:lnTo>
                    <a:pt x="4394455" y="2582297"/>
                  </a:lnTo>
                  <a:lnTo>
                    <a:pt x="4394455" y="2582297"/>
                  </a:lnTo>
                  <a:lnTo>
                    <a:pt x="4364536" y="2560619"/>
                  </a:lnTo>
                  <a:cubicBezTo>
                    <a:pt x="4348815" y="2542236"/>
                    <a:pt x="4337405" y="2519796"/>
                    <a:pt x="4320544" y="2502935"/>
                  </a:cubicBezTo>
                  <a:cubicBezTo>
                    <a:pt x="4294427" y="2476438"/>
                    <a:pt x="4294048" y="2446011"/>
                    <a:pt x="4299118" y="2412923"/>
                  </a:cubicBezTo>
                  <a:cubicBezTo>
                    <a:pt x="4301273" y="2400245"/>
                    <a:pt x="4305077" y="2395427"/>
                    <a:pt x="4320797" y="2396821"/>
                  </a:cubicBezTo>
                  <a:cubicBezTo>
                    <a:pt x="4352745" y="2399611"/>
                    <a:pt x="4385201" y="2397583"/>
                    <a:pt x="4418417" y="2397583"/>
                  </a:cubicBezTo>
                  <a:lnTo>
                    <a:pt x="4381397" y="2328869"/>
                  </a:lnTo>
                  <a:lnTo>
                    <a:pt x="4389765" y="2323924"/>
                  </a:lnTo>
                  <a:close/>
                  <a:moveTo>
                    <a:pt x="2042347" y="2321896"/>
                  </a:moveTo>
                  <a:cubicBezTo>
                    <a:pt x="2053884" y="2323037"/>
                    <a:pt x="2065421" y="2323671"/>
                    <a:pt x="2077084" y="2323671"/>
                  </a:cubicBezTo>
                  <a:lnTo>
                    <a:pt x="2042347" y="2321896"/>
                  </a:lnTo>
                  <a:close/>
                  <a:moveTo>
                    <a:pt x="4741319" y="2318346"/>
                  </a:moveTo>
                  <a:lnTo>
                    <a:pt x="4739164" y="2327981"/>
                  </a:lnTo>
                  <a:lnTo>
                    <a:pt x="4742080" y="2320121"/>
                  </a:lnTo>
                  <a:lnTo>
                    <a:pt x="4741319" y="2318346"/>
                  </a:lnTo>
                  <a:close/>
                  <a:moveTo>
                    <a:pt x="1894651" y="2316191"/>
                  </a:moveTo>
                  <a:lnTo>
                    <a:pt x="1888565" y="2317332"/>
                  </a:lnTo>
                  <a:lnTo>
                    <a:pt x="1891228" y="2317332"/>
                  </a:lnTo>
                  <a:lnTo>
                    <a:pt x="1894651" y="2316191"/>
                  </a:lnTo>
                  <a:close/>
                  <a:moveTo>
                    <a:pt x="2310228" y="2313529"/>
                  </a:moveTo>
                  <a:cubicBezTo>
                    <a:pt x="2292873" y="2317598"/>
                    <a:pt x="2275910" y="2323151"/>
                    <a:pt x="2259517" y="2330137"/>
                  </a:cubicBezTo>
                  <a:lnTo>
                    <a:pt x="2256729" y="2331911"/>
                  </a:lnTo>
                  <a:lnTo>
                    <a:pt x="2253432" y="2333052"/>
                  </a:lnTo>
                  <a:lnTo>
                    <a:pt x="2226429" y="2351562"/>
                  </a:lnTo>
                  <a:lnTo>
                    <a:pt x="2221611" y="2354858"/>
                  </a:lnTo>
                  <a:lnTo>
                    <a:pt x="2219583" y="2358408"/>
                  </a:lnTo>
                  <a:lnTo>
                    <a:pt x="2218315" y="2360563"/>
                  </a:lnTo>
                  <a:lnTo>
                    <a:pt x="2217554" y="2361958"/>
                  </a:lnTo>
                  <a:lnTo>
                    <a:pt x="2203609" y="2385158"/>
                  </a:lnTo>
                  <a:lnTo>
                    <a:pt x="2203609" y="2388074"/>
                  </a:lnTo>
                  <a:lnTo>
                    <a:pt x="2201834" y="2391244"/>
                  </a:lnTo>
                  <a:lnTo>
                    <a:pt x="2202848" y="2406203"/>
                  </a:lnTo>
                  <a:lnTo>
                    <a:pt x="2202087" y="2426741"/>
                  </a:lnTo>
                  <a:lnTo>
                    <a:pt x="2204876" y="2434474"/>
                  </a:lnTo>
                  <a:lnTo>
                    <a:pt x="2204876" y="2434474"/>
                  </a:lnTo>
                  <a:lnTo>
                    <a:pt x="2204876" y="2434474"/>
                  </a:lnTo>
                  <a:lnTo>
                    <a:pt x="2204876" y="2442588"/>
                  </a:lnTo>
                  <a:lnTo>
                    <a:pt x="2219583" y="2480622"/>
                  </a:lnTo>
                  <a:lnTo>
                    <a:pt x="2219583" y="2480622"/>
                  </a:lnTo>
                  <a:lnTo>
                    <a:pt x="2203862" y="2434474"/>
                  </a:lnTo>
                  <a:lnTo>
                    <a:pt x="2203862" y="2434474"/>
                  </a:lnTo>
                  <a:lnTo>
                    <a:pt x="2203862" y="2434474"/>
                  </a:lnTo>
                  <a:lnTo>
                    <a:pt x="2201834" y="2406330"/>
                  </a:lnTo>
                  <a:lnTo>
                    <a:pt x="2202594" y="2388074"/>
                  </a:lnTo>
                  <a:lnTo>
                    <a:pt x="2216539" y="2361958"/>
                  </a:lnTo>
                  <a:lnTo>
                    <a:pt x="2217554" y="2360436"/>
                  </a:lnTo>
                  <a:lnTo>
                    <a:pt x="2218568" y="2358408"/>
                  </a:lnTo>
                  <a:lnTo>
                    <a:pt x="2220723" y="2354985"/>
                  </a:lnTo>
                  <a:lnTo>
                    <a:pt x="2225287" y="2351942"/>
                  </a:lnTo>
                  <a:lnTo>
                    <a:pt x="2255841" y="2331911"/>
                  </a:lnTo>
                  <a:lnTo>
                    <a:pt x="2308961" y="2313529"/>
                  </a:lnTo>
                  <a:close/>
                  <a:moveTo>
                    <a:pt x="2371589" y="2312008"/>
                  </a:moveTo>
                  <a:lnTo>
                    <a:pt x="2388958" y="2341293"/>
                  </a:lnTo>
                  <a:cubicBezTo>
                    <a:pt x="2397832" y="2341293"/>
                    <a:pt x="2407087" y="2341927"/>
                    <a:pt x="2416214" y="2341293"/>
                  </a:cubicBezTo>
                  <a:cubicBezTo>
                    <a:pt x="2426534" y="2339417"/>
                    <a:pt x="2437171" y="2341268"/>
                    <a:pt x="2446261" y="2346491"/>
                  </a:cubicBezTo>
                  <a:cubicBezTo>
                    <a:pt x="2454248" y="2352956"/>
                    <a:pt x="2456150" y="2364747"/>
                    <a:pt x="2452853" y="2382876"/>
                  </a:cubicBezTo>
                  <a:lnTo>
                    <a:pt x="2452853" y="2390736"/>
                  </a:lnTo>
                  <a:cubicBezTo>
                    <a:pt x="2453107" y="2388125"/>
                    <a:pt x="2453107" y="2385488"/>
                    <a:pt x="2452853" y="2382876"/>
                  </a:cubicBezTo>
                  <a:cubicBezTo>
                    <a:pt x="2456277" y="2364493"/>
                    <a:pt x="2454248" y="2352703"/>
                    <a:pt x="2445881" y="2346364"/>
                  </a:cubicBezTo>
                  <a:cubicBezTo>
                    <a:pt x="2436753" y="2340862"/>
                    <a:pt x="2425926" y="2338922"/>
                    <a:pt x="2415454" y="2340913"/>
                  </a:cubicBezTo>
                  <a:lnTo>
                    <a:pt x="2388451" y="2340913"/>
                  </a:lnTo>
                  <a:lnTo>
                    <a:pt x="2371082" y="2312008"/>
                  </a:lnTo>
                  <a:close/>
                  <a:moveTo>
                    <a:pt x="4679705" y="2308077"/>
                  </a:moveTo>
                  <a:cubicBezTo>
                    <a:pt x="4680542" y="2314505"/>
                    <a:pt x="4684155" y="2320261"/>
                    <a:pt x="4689594" y="2323798"/>
                  </a:cubicBezTo>
                  <a:cubicBezTo>
                    <a:pt x="4698950" y="2330200"/>
                    <a:pt x="4709270" y="2335068"/>
                    <a:pt x="4720147" y="2338250"/>
                  </a:cubicBezTo>
                  <a:lnTo>
                    <a:pt x="4720147" y="2338250"/>
                  </a:lnTo>
                  <a:lnTo>
                    <a:pt x="4689594" y="2323671"/>
                  </a:lnTo>
                  <a:lnTo>
                    <a:pt x="4680212" y="2308331"/>
                  </a:lnTo>
                  <a:close/>
                  <a:moveTo>
                    <a:pt x="1949926" y="2307190"/>
                  </a:moveTo>
                  <a:lnTo>
                    <a:pt x="1942573" y="2322023"/>
                  </a:lnTo>
                  <a:lnTo>
                    <a:pt x="1949926" y="2307316"/>
                  </a:lnTo>
                  <a:close/>
                  <a:moveTo>
                    <a:pt x="1539166" y="2301612"/>
                  </a:moveTo>
                  <a:cubicBezTo>
                    <a:pt x="1584616" y="2301219"/>
                    <a:pt x="1626427" y="2326409"/>
                    <a:pt x="1647308" y="2366775"/>
                  </a:cubicBezTo>
                  <a:cubicBezTo>
                    <a:pt x="1612722" y="2377602"/>
                    <a:pt x="1575818" y="2378604"/>
                    <a:pt x="1540687" y="2369691"/>
                  </a:cubicBezTo>
                  <a:cubicBezTo>
                    <a:pt x="1528060" y="2364595"/>
                    <a:pt x="1517893" y="2354833"/>
                    <a:pt x="1512289" y="2342434"/>
                  </a:cubicBezTo>
                  <a:cubicBezTo>
                    <a:pt x="1501513" y="2317079"/>
                    <a:pt x="1512289" y="2304401"/>
                    <a:pt x="1539166" y="2301612"/>
                  </a:cubicBezTo>
                  <a:close/>
                  <a:moveTo>
                    <a:pt x="4731557" y="2299837"/>
                  </a:moveTo>
                  <a:lnTo>
                    <a:pt x="4738403" y="2311246"/>
                  </a:lnTo>
                  <a:lnTo>
                    <a:pt x="4734093" y="2301992"/>
                  </a:lnTo>
                  <a:lnTo>
                    <a:pt x="4731557" y="2299837"/>
                  </a:lnTo>
                  <a:close/>
                  <a:moveTo>
                    <a:pt x="2583054" y="2298823"/>
                  </a:moveTo>
                  <a:cubicBezTo>
                    <a:pt x="2651641" y="2300217"/>
                    <a:pt x="2725553" y="2301358"/>
                    <a:pt x="2799464" y="2304147"/>
                  </a:cubicBezTo>
                  <a:cubicBezTo>
                    <a:pt x="2805676" y="2304147"/>
                    <a:pt x="2812142" y="2315303"/>
                    <a:pt x="2817339" y="2321136"/>
                  </a:cubicBezTo>
                  <a:cubicBezTo>
                    <a:pt x="2815184" y="2330644"/>
                    <a:pt x="2816199" y="2342814"/>
                    <a:pt x="2810494" y="2348393"/>
                  </a:cubicBezTo>
                  <a:cubicBezTo>
                    <a:pt x="2783363" y="2376537"/>
                    <a:pt x="2753698" y="2402780"/>
                    <a:pt x="2725173" y="2429403"/>
                  </a:cubicBezTo>
                  <a:cubicBezTo>
                    <a:pt x="2722776" y="2414444"/>
                    <a:pt x="2723258" y="2399180"/>
                    <a:pt x="2726567" y="2384398"/>
                  </a:cubicBezTo>
                  <a:cubicBezTo>
                    <a:pt x="2732779" y="2360550"/>
                    <a:pt x="2744354" y="2338441"/>
                    <a:pt x="2760416" y="2319741"/>
                  </a:cubicBezTo>
                  <a:cubicBezTo>
                    <a:pt x="2766844" y="2310828"/>
                    <a:pt x="2777342" y="2305770"/>
                    <a:pt x="2788308" y="2306302"/>
                  </a:cubicBezTo>
                  <a:lnTo>
                    <a:pt x="2787420" y="2306302"/>
                  </a:lnTo>
                  <a:lnTo>
                    <a:pt x="2787420" y="2306302"/>
                  </a:lnTo>
                  <a:cubicBezTo>
                    <a:pt x="2776695" y="2306061"/>
                    <a:pt x="2766540" y="2311133"/>
                    <a:pt x="2760289" y="2319868"/>
                  </a:cubicBezTo>
                  <a:cubicBezTo>
                    <a:pt x="2744227" y="2338707"/>
                    <a:pt x="2732652" y="2360944"/>
                    <a:pt x="2726440" y="2384905"/>
                  </a:cubicBezTo>
                  <a:cubicBezTo>
                    <a:pt x="2723106" y="2399725"/>
                    <a:pt x="2722675" y="2415052"/>
                    <a:pt x="2725173" y="2430038"/>
                  </a:cubicBezTo>
                  <a:lnTo>
                    <a:pt x="2602198" y="2547053"/>
                  </a:lnTo>
                  <a:cubicBezTo>
                    <a:pt x="2595478" y="2462746"/>
                    <a:pt x="2589520" y="2379833"/>
                    <a:pt x="2583054" y="2299203"/>
                  </a:cubicBezTo>
                  <a:close/>
                  <a:moveTo>
                    <a:pt x="1064510" y="2295019"/>
                  </a:moveTo>
                  <a:lnTo>
                    <a:pt x="1209037" y="2378819"/>
                  </a:lnTo>
                  <a:lnTo>
                    <a:pt x="1181019" y="2432573"/>
                  </a:lnTo>
                  <a:lnTo>
                    <a:pt x="1035224" y="2421036"/>
                  </a:lnTo>
                  <a:cubicBezTo>
                    <a:pt x="1040042" y="2401005"/>
                    <a:pt x="1044733" y="2380974"/>
                    <a:pt x="1049677" y="2360310"/>
                  </a:cubicBezTo>
                  <a:close/>
                  <a:moveTo>
                    <a:pt x="1064510" y="2295019"/>
                  </a:moveTo>
                  <a:lnTo>
                    <a:pt x="1064510" y="2295019"/>
                  </a:lnTo>
                  <a:lnTo>
                    <a:pt x="1064510" y="2295019"/>
                  </a:lnTo>
                  <a:lnTo>
                    <a:pt x="1064510" y="2295019"/>
                  </a:lnTo>
                  <a:close/>
                  <a:moveTo>
                    <a:pt x="2883010" y="2293751"/>
                  </a:moveTo>
                  <a:lnTo>
                    <a:pt x="2909380" y="2338250"/>
                  </a:lnTo>
                  <a:lnTo>
                    <a:pt x="2870079" y="2360436"/>
                  </a:lnTo>
                  <a:lnTo>
                    <a:pt x="2842442" y="2316191"/>
                  </a:lnTo>
                  <a:lnTo>
                    <a:pt x="2882630" y="2293498"/>
                  </a:lnTo>
                  <a:close/>
                  <a:moveTo>
                    <a:pt x="2000004" y="2286018"/>
                  </a:moveTo>
                  <a:lnTo>
                    <a:pt x="1993157" y="2293371"/>
                  </a:lnTo>
                  <a:lnTo>
                    <a:pt x="1993157" y="2293371"/>
                  </a:lnTo>
                  <a:lnTo>
                    <a:pt x="2016738" y="2322910"/>
                  </a:lnTo>
                  <a:lnTo>
                    <a:pt x="1993284" y="2293117"/>
                  </a:lnTo>
                  <a:lnTo>
                    <a:pt x="2000004" y="2285511"/>
                  </a:lnTo>
                  <a:close/>
                  <a:moveTo>
                    <a:pt x="1325039" y="2281581"/>
                  </a:moveTo>
                  <a:cubicBezTo>
                    <a:pt x="1341862" y="2280072"/>
                    <a:pt x="1358128" y="2288034"/>
                    <a:pt x="1367255" y="2302245"/>
                  </a:cubicBezTo>
                  <a:lnTo>
                    <a:pt x="1281807" y="2289568"/>
                  </a:lnTo>
                  <a:cubicBezTo>
                    <a:pt x="1295753" y="2287919"/>
                    <a:pt x="1310459" y="2282215"/>
                    <a:pt x="1325039" y="2281327"/>
                  </a:cubicBezTo>
                  <a:close/>
                  <a:moveTo>
                    <a:pt x="2078859" y="2280566"/>
                  </a:moveTo>
                  <a:lnTo>
                    <a:pt x="2070492" y="2281707"/>
                  </a:lnTo>
                  <a:lnTo>
                    <a:pt x="2068590" y="2283229"/>
                  </a:lnTo>
                  <a:lnTo>
                    <a:pt x="2062505" y="2284623"/>
                  </a:lnTo>
                  <a:lnTo>
                    <a:pt x="2052236" y="2297301"/>
                  </a:lnTo>
                  <a:lnTo>
                    <a:pt x="2068590" y="2283863"/>
                  </a:lnTo>
                  <a:lnTo>
                    <a:pt x="2078859" y="2281200"/>
                  </a:lnTo>
                  <a:close/>
                  <a:moveTo>
                    <a:pt x="2081775" y="2280566"/>
                  </a:moveTo>
                  <a:lnTo>
                    <a:pt x="2080000" y="2280566"/>
                  </a:lnTo>
                  <a:lnTo>
                    <a:pt x="2083930" y="2280566"/>
                  </a:lnTo>
                  <a:close/>
                  <a:moveTo>
                    <a:pt x="2117526" y="2279299"/>
                  </a:moveTo>
                  <a:lnTo>
                    <a:pt x="2110047" y="2279299"/>
                  </a:lnTo>
                  <a:lnTo>
                    <a:pt x="2103962" y="2279299"/>
                  </a:lnTo>
                  <a:lnTo>
                    <a:pt x="2088240" y="2279933"/>
                  </a:lnTo>
                  <a:lnTo>
                    <a:pt x="2088240" y="2279933"/>
                  </a:lnTo>
                  <a:cubicBezTo>
                    <a:pt x="2092805" y="2279933"/>
                    <a:pt x="2097876" y="2279933"/>
                    <a:pt x="2103962" y="2279299"/>
                  </a:cubicBezTo>
                  <a:lnTo>
                    <a:pt x="2109413" y="2279299"/>
                  </a:lnTo>
                  <a:lnTo>
                    <a:pt x="2116259" y="2279299"/>
                  </a:lnTo>
                  <a:lnTo>
                    <a:pt x="2116259" y="2279299"/>
                  </a:lnTo>
                  <a:close/>
                  <a:moveTo>
                    <a:pt x="1834559" y="2272960"/>
                  </a:moveTo>
                  <a:cubicBezTo>
                    <a:pt x="1837195" y="2277219"/>
                    <a:pt x="1841100" y="2280541"/>
                    <a:pt x="1845714" y="2282468"/>
                  </a:cubicBezTo>
                  <a:cubicBezTo>
                    <a:pt x="1841303" y="2280376"/>
                    <a:pt x="1837563" y="2277080"/>
                    <a:pt x="1834939" y="2272960"/>
                  </a:cubicBezTo>
                  <a:close/>
                  <a:moveTo>
                    <a:pt x="2014963" y="2262564"/>
                  </a:moveTo>
                  <a:lnTo>
                    <a:pt x="2016864" y="2263451"/>
                  </a:lnTo>
                  <a:cubicBezTo>
                    <a:pt x="2018488" y="2263908"/>
                    <a:pt x="2020136" y="2264250"/>
                    <a:pt x="2021809" y="2264466"/>
                  </a:cubicBezTo>
                  <a:lnTo>
                    <a:pt x="2017372" y="2263071"/>
                  </a:lnTo>
                  <a:lnTo>
                    <a:pt x="2017372" y="2263071"/>
                  </a:lnTo>
                  <a:lnTo>
                    <a:pt x="2016611" y="2263071"/>
                  </a:lnTo>
                  <a:lnTo>
                    <a:pt x="2014836" y="2262184"/>
                  </a:lnTo>
                  <a:close/>
                  <a:moveTo>
                    <a:pt x="4620753" y="2251661"/>
                  </a:moveTo>
                  <a:cubicBezTo>
                    <a:pt x="4645932" y="2251002"/>
                    <a:pt x="4671109" y="2253474"/>
                    <a:pt x="4695679" y="2259014"/>
                  </a:cubicBezTo>
                  <a:cubicBezTo>
                    <a:pt x="4754504" y="2271692"/>
                    <a:pt x="4813202" y="2284370"/>
                    <a:pt x="4871773" y="2299330"/>
                  </a:cubicBezTo>
                  <a:cubicBezTo>
                    <a:pt x="4905116" y="2307443"/>
                    <a:pt x="4907525" y="2313402"/>
                    <a:pt x="4899284" y="2346110"/>
                  </a:cubicBezTo>
                  <a:cubicBezTo>
                    <a:pt x="4895354" y="2361324"/>
                    <a:pt x="4891931" y="2376664"/>
                    <a:pt x="4887494" y="2391877"/>
                  </a:cubicBezTo>
                  <a:cubicBezTo>
                    <a:pt x="4886480" y="2393640"/>
                    <a:pt x="4885250" y="2395262"/>
                    <a:pt x="4883817" y="2396695"/>
                  </a:cubicBezTo>
                  <a:cubicBezTo>
                    <a:pt x="4793133" y="2363251"/>
                    <a:pt x="4696617" y="2348494"/>
                    <a:pt x="4600089" y="2353337"/>
                  </a:cubicBezTo>
                  <a:cubicBezTo>
                    <a:pt x="4559418" y="2356950"/>
                    <a:pt x="4518989" y="2362921"/>
                    <a:pt x="4479016" y="2371213"/>
                  </a:cubicBezTo>
                  <a:cubicBezTo>
                    <a:pt x="4438828" y="2378059"/>
                    <a:pt x="4431855" y="2375016"/>
                    <a:pt x="4415627" y="2328488"/>
                  </a:cubicBezTo>
                  <a:cubicBezTo>
                    <a:pt x="4458985" y="2308077"/>
                    <a:pt x="4501963" y="2285130"/>
                    <a:pt x="4546969" y="2266874"/>
                  </a:cubicBezTo>
                  <a:cubicBezTo>
                    <a:pt x="4570296" y="2257468"/>
                    <a:pt x="4595106" y="2252320"/>
                    <a:pt x="4620247" y="2251661"/>
                  </a:cubicBezTo>
                  <a:close/>
                  <a:moveTo>
                    <a:pt x="4406119" y="2246210"/>
                  </a:moveTo>
                  <a:lnTo>
                    <a:pt x="4419430" y="2261170"/>
                  </a:lnTo>
                  <a:cubicBezTo>
                    <a:pt x="4426720" y="2274659"/>
                    <a:pt x="4421700" y="2291507"/>
                    <a:pt x="4408210" y="2298797"/>
                  </a:cubicBezTo>
                  <a:cubicBezTo>
                    <a:pt x="4407006" y="2299443"/>
                    <a:pt x="4405751" y="2300001"/>
                    <a:pt x="4404471" y="2300471"/>
                  </a:cubicBezTo>
                  <a:cubicBezTo>
                    <a:pt x="4386722" y="2308204"/>
                    <a:pt x="4366437" y="2311500"/>
                    <a:pt x="4350590" y="2321769"/>
                  </a:cubicBezTo>
                  <a:cubicBezTo>
                    <a:pt x="4328898" y="2337756"/>
                    <a:pt x="4308069" y="2354896"/>
                    <a:pt x="4288216" y="2373114"/>
                  </a:cubicBezTo>
                  <a:cubicBezTo>
                    <a:pt x="4289610" y="2363986"/>
                    <a:pt x="4286694" y="2346618"/>
                    <a:pt x="4293921" y="2338757"/>
                  </a:cubicBezTo>
                  <a:cubicBezTo>
                    <a:pt x="4323890" y="2307469"/>
                    <a:pt x="4355547" y="2277841"/>
                    <a:pt x="4388750" y="2250013"/>
                  </a:cubicBezTo>
                  <a:close/>
                  <a:moveTo>
                    <a:pt x="4406119" y="2246210"/>
                  </a:moveTo>
                  <a:lnTo>
                    <a:pt x="4406119" y="2246210"/>
                  </a:lnTo>
                  <a:close/>
                  <a:moveTo>
                    <a:pt x="1952081" y="2243547"/>
                  </a:moveTo>
                  <a:lnTo>
                    <a:pt x="1962097" y="2264973"/>
                  </a:lnTo>
                  <a:lnTo>
                    <a:pt x="1962097" y="2266241"/>
                  </a:lnTo>
                  <a:lnTo>
                    <a:pt x="1962097" y="2266241"/>
                  </a:lnTo>
                  <a:lnTo>
                    <a:pt x="1962097" y="2264973"/>
                  </a:lnTo>
                  <a:lnTo>
                    <a:pt x="1953983" y="2244942"/>
                  </a:lnTo>
                  <a:lnTo>
                    <a:pt x="1952081" y="2243547"/>
                  </a:lnTo>
                  <a:close/>
                  <a:moveTo>
                    <a:pt x="1975536" y="2243547"/>
                  </a:moveTo>
                  <a:lnTo>
                    <a:pt x="1983396" y="2278791"/>
                  </a:lnTo>
                  <a:cubicBezTo>
                    <a:pt x="1981748" y="2268231"/>
                    <a:pt x="1979466" y="2257772"/>
                    <a:pt x="1976549" y="2247477"/>
                  </a:cubicBezTo>
                  <a:close/>
                  <a:moveTo>
                    <a:pt x="1995440" y="2241519"/>
                  </a:moveTo>
                  <a:lnTo>
                    <a:pt x="2004314" y="2254197"/>
                  </a:lnTo>
                  <a:cubicBezTo>
                    <a:pt x="2006684" y="2257734"/>
                    <a:pt x="2009917" y="2260612"/>
                    <a:pt x="2013695" y="2262564"/>
                  </a:cubicBezTo>
                  <a:cubicBezTo>
                    <a:pt x="2010235" y="2260713"/>
                    <a:pt x="2007318" y="2258000"/>
                    <a:pt x="2005201" y="2254704"/>
                  </a:cubicBezTo>
                  <a:close/>
                  <a:moveTo>
                    <a:pt x="10480" y="2237969"/>
                  </a:moveTo>
                  <a:lnTo>
                    <a:pt x="219283" y="2283356"/>
                  </a:lnTo>
                  <a:cubicBezTo>
                    <a:pt x="429607" y="2329883"/>
                    <a:pt x="639804" y="2377171"/>
                    <a:pt x="850383" y="2421924"/>
                  </a:cubicBezTo>
                  <a:cubicBezTo>
                    <a:pt x="896213" y="2429492"/>
                    <a:pt x="942436" y="2434437"/>
                    <a:pt x="988824" y="2436757"/>
                  </a:cubicBezTo>
                  <a:cubicBezTo>
                    <a:pt x="998586" y="2437644"/>
                    <a:pt x="1008728" y="2436757"/>
                    <a:pt x="1018489" y="2436757"/>
                  </a:cubicBezTo>
                  <a:lnTo>
                    <a:pt x="1020518" y="2447533"/>
                  </a:lnTo>
                  <a:cubicBezTo>
                    <a:pt x="1013723" y="2450829"/>
                    <a:pt x="1006370" y="2452807"/>
                    <a:pt x="998839" y="2453365"/>
                  </a:cubicBezTo>
                  <a:cubicBezTo>
                    <a:pt x="924547" y="2442969"/>
                    <a:pt x="849115" y="2435489"/>
                    <a:pt x="776344" y="2420022"/>
                  </a:cubicBezTo>
                  <a:cubicBezTo>
                    <a:pt x="531410" y="2367916"/>
                    <a:pt x="286348" y="2312388"/>
                    <a:pt x="41794" y="2258000"/>
                  </a:cubicBezTo>
                  <a:cubicBezTo>
                    <a:pt x="30397" y="2254425"/>
                    <a:pt x="19227" y="2250191"/>
                    <a:pt x="8325" y="2245322"/>
                  </a:cubicBezTo>
                  <a:close/>
                  <a:moveTo>
                    <a:pt x="1766859" y="2235687"/>
                  </a:moveTo>
                  <a:lnTo>
                    <a:pt x="1784608" y="2295146"/>
                  </a:lnTo>
                  <a:cubicBezTo>
                    <a:pt x="1758365" y="2296033"/>
                    <a:pt x="1732756" y="2300217"/>
                    <a:pt x="1714627" y="2271819"/>
                  </a:cubicBezTo>
                  <a:close/>
                  <a:moveTo>
                    <a:pt x="2057560" y="2232010"/>
                  </a:moveTo>
                  <a:lnTo>
                    <a:pt x="2044883" y="2258507"/>
                  </a:lnTo>
                  <a:lnTo>
                    <a:pt x="2024218" y="2264212"/>
                  </a:lnTo>
                  <a:lnTo>
                    <a:pt x="2024218" y="2264212"/>
                  </a:lnTo>
                  <a:cubicBezTo>
                    <a:pt x="2031368" y="2264770"/>
                    <a:pt x="2038518" y="2263033"/>
                    <a:pt x="2044629" y="2259268"/>
                  </a:cubicBezTo>
                  <a:lnTo>
                    <a:pt x="2044629" y="2258507"/>
                  </a:lnTo>
                  <a:lnTo>
                    <a:pt x="2047291" y="2257873"/>
                  </a:lnTo>
                  <a:cubicBezTo>
                    <a:pt x="2054049" y="2251103"/>
                    <a:pt x="2058067" y="2242077"/>
                    <a:pt x="2058575" y="2232518"/>
                  </a:cubicBezTo>
                  <a:close/>
                  <a:moveTo>
                    <a:pt x="2095594" y="2224277"/>
                  </a:moveTo>
                  <a:cubicBezTo>
                    <a:pt x="2088583" y="2229589"/>
                    <a:pt x="2083106" y="2236676"/>
                    <a:pt x="2079746" y="2244815"/>
                  </a:cubicBezTo>
                  <a:cubicBezTo>
                    <a:pt x="2083410" y="2236752"/>
                    <a:pt x="2088976" y="2229703"/>
                    <a:pt x="2095974" y="2224277"/>
                  </a:cubicBezTo>
                  <a:close/>
                  <a:moveTo>
                    <a:pt x="2122978" y="2223517"/>
                  </a:moveTo>
                  <a:lnTo>
                    <a:pt x="2088875" y="2251534"/>
                  </a:lnTo>
                  <a:lnTo>
                    <a:pt x="2122851" y="2223643"/>
                  </a:lnTo>
                  <a:lnTo>
                    <a:pt x="2125260" y="2226306"/>
                  </a:lnTo>
                  <a:lnTo>
                    <a:pt x="2122978" y="2223517"/>
                  </a:lnTo>
                  <a:close/>
                  <a:moveTo>
                    <a:pt x="1869423" y="2223517"/>
                  </a:moveTo>
                  <a:lnTo>
                    <a:pt x="1850532" y="2224277"/>
                  </a:lnTo>
                  <a:lnTo>
                    <a:pt x="1850532" y="2224277"/>
                  </a:lnTo>
                  <a:cubicBezTo>
                    <a:pt x="1842495" y="2226204"/>
                    <a:pt x="1834710" y="2229057"/>
                    <a:pt x="1827332" y="2232771"/>
                  </a:cubicBezTo>
                  <a:lnTo>
                    <a:pt x="1850913" y="2224277"/>
                  </a:lnTo>
                  <a:lnTo>
                    <a:pt x="1869803" y="2223517"/>
                  </a:lnTo>
                  <a:close/>
                  <a:moveTo>
                    <a:pt x="1963745" y="2222249"/>
                  </a:moveTo>
                  <a:lnTo>
                    <a:pt x="1963745" y="2222249"/>
                  </a:lnTo>
                  <a:lnTo>
                    <a:pt x="1972619" y="2234926"/>
                  </a:lnTo>
                  <a:lnTo>
                    <a:pt x="1968943" y="2225798"/>
                  </a:lnTo>
                  <a:lnTo>
                    <a:pt x="1963745" y="2221741"/>
                  </a:lnTo>
                  <a:lnTo>
                    <a:pt x="1963745" y="2221741"/>
                  </a:lnTo>
                  <a:close/>
                  <a:moveTo>
                    <a:pt x="1938390" y="2215529"/>
                  </a:moveTo>
                  <a:lnTo>
                    <a:pt x="1959688" y="2218572"/>
                  </a:lnTo>
                  <a:lnTo>
                    <a:pt x="1957279" y="2216544"/>
                  </a:lnTo>
                  <a:lnTo>
                    <a:pt x="1938390" y="2215529"/>
                  </a:lnTo>
                  <a:close/>
                  <a:moveTo>
                    <a:pt x="2119301" y="2214769"/>
                  </a:moveTo>
                  <a:cubicBezTo>
                    <a:pt x="2112316" y="2215694"/>
                    <a:pt x="2105559" y="2217925"/>
                    <a:pt x="2099397" y="2221361"/>
                  </a:cubicBezTo>
                  <a:cubicBezTo>
                    <a:pt x="2105533" y="2217938"/>
                    <a:pt x="2112303" y="2215821"/>
                    <a:pt x="2119301" y="2215149"/>
                  </a:cubicBezTo>
                  <a:lnTo>
                    <a:pt x="2153151" y="2215149"/>
                  </a:lnTo>
                  <a:lnTo>
                    <a:pt x="2134515" y="2259521"/>
                  </a:lnTo>
                  <a:lnTo>
                    <a:pt x="2134515" y="2259521"/>
                  </a:lnTo>
                  <a:lnTo>
                    <a:pt x="2153404" y="2215022"/>
                  </a:lnTo>
                  <a:lnTo>
                    <a:pt x="2153404" y="2215022"/>
                  </a:lnTo>
                  <a:lnTo>
                    <a:pt x="2153404" y="2215022"/>
                  </a:lnTo>
                  <a:close/>
                  <a:moveTo>
                    <a:pt x="2087987" y="2214769"/>
                  </a:moveTo>
                  <a:lnTo>
                    <a:pt x="1978705" y="2220347"/>
                  </a:lnTo>
                  <a:lnTo>
                    <a:pt x="1978705" y="2220347"/>
                  </a:lnTo>
                  <a:lnTo>
                    <a:pt x="1993538" y="2276383"/>
                  </a:lnTo>
                  <a:lnTo>
                    <a:pt x="1978705" y="2220220"/>
                  </a:lnTo>
                  <a:lnTo>
                    <a:pt x="2087987" y="2214642"/>
                  </a:lnTo>
                  <a:close/>
                  <a:moveTo>
                    <a:pt x="4692129" y="2212867"/>
                  </a:moveTo>
                  <a:cubicBezTo>
                    <a:pt x="4719412" y="2213032"/>
                    <a:pt x="4746644" y="2215492"/>
                    <a:pt x="4773520" y="2220220"/>
                  </a:cubicBezTo>
                  <a:cubicBezTo>
                    <a:pt x="4824803" y="2228803"/>
                    <a:pt x="4875589" y="2240137"/>
                    <a:pt x="4925654" y="2254197"/>
                  </a:cubicBezTo>
                  <a:cubicBezTo>
                    <a:pt x="4944531" y="2259750"/>
                    <a:pt x="4960467" y="2272491"/>
                    <a:pt x="4970026" y="2289695"/>
                  </a:cubicBezTo>
                  <a:cubicBezTo>
                    <a:pt x="4979788" y="2312641"/>
                    <a:pt x="4960645" y="2330770"/>
                    <a:pt x="4942009" y="2344716"/>
                  </a:cubicBezTo>
                  <a:lnTo>
                    <a:pt x="4923245" y="2358281"/>
                  </a:lnTo>
                  <a:cubicBezTo>
                    <a:pt x="4926034" y="2305669"/>
                    <a:pt x="4917287" y="2292864"/>
                    <a:pt x="4869238" y="2281454"/>
                  </a:cubicBezTo>
                  <a:cubicBezTo>
                    <a:pt x="4809906" y="2267508"/>
                    <a:pt x="4750574" y="2253943"/>
                    <a:pt x="4690735" y="2241138"/>
                  </a:cubicBezTo>
                  <a:cubicBezTo>
                    <a:pt x="4612133" y="2224404"/>
                    <a:pt x="4539742" y="2245830"/>
                    <a:pt x="4470649" y="2281454"/>
                  </a:cubicBezTo>
                  <a:cubicBezTo>
                    <a:pt x="4458732" y="2287666"/>
                    <a:pt x="4446942" y="2294132"/>
                    <a:pt x="4435151" y="2301231"/>
                  </a:cubicBezTo>
                  <a:lnTo>
                    <a:pt x="4430334" y="2295526"/>
                  </a:lnTo>
                  <a:cubicBezTo>
                    <a:pt x="4438739" y="2285993"/>
                    <a:pt x="4448221" y="2277486"/>
                    <a:pt x="4458605" y="2270171"/>
                  </a:cubicBezTo>
                  <a:cubicBezTo>
                    <a:pt x="4530589" y="2231618"/>
                    <a:pt x="4611106" y="2211739"/>
                    <a:pt x="4692763" y="2212360"/>
                  </a:cubicBezTo>
                  <a:close/>
                  <a:moveTo>
                    <a:pt x="2216666" y="2210966"/>
                  </a:moveTo>
                  <a:lnTo>
                    <a:pt x="2187001" y="2245703"/>
                  </a:lnTo>
                  <a:lnTo>
                    <a:pt x="2187001" y="2245703"/>
                  </a:lnTo>
                  <a:lnTo>
                    <a:pt x="2163420" y="2257620"/>
                  </a:lnTo>
                  <a:lnTo>
                    <a:pt x="2161898" y="2257620"/>
                  </a:lnTo>
                  <a:lnTo>
                    <a:pt x="2160758" y="2258380"/>
                  </a:lnTo>
                  <a:lnTo>
                    <a:pt x="2162025" y="2258380"/>
                  </a:lnTo>
                  <a:lnTo>
                    <a:pt x="2163167" y="2257747"/>
                  </a:lnTo>
                  <a:lnTo>
                    <a:pt x="2183958" y="2249252"/>
                  </a:lnTo>
                  <a:lnTo>
                    <a:pt x="2186874" y="2245830"/>
                  </a:lnTo>
                  <a:lnTo>
                    <a:pt x="2186874" y="2245830"/>
                  </a:lnTo>
                  <a:lnTo>
                    <a:pt x="2193973" y="2242280"/>
                  </a:lnTo>
                  <a:cubicBezTo>
                    <a:pt x="2203887" y="2233748"/>
                    <a:pt x="2211634" y="2222971"/>
                    <a:pt x="2216539" y="2210839"/>
                  </a:cubicBezTo>
                  <a:close/>
                  <a:moveTo>
                    <a:pt x="2403030" y="2184849"/>
                  </a:moveTo>
                  <a:lnTo>
                    <a:pt x="2403030" y="2184849"/>
                  </a:lnTo>
                  <a:cubicBezTo>
                    <a:pt x="2416836" y="2184317"/>
                    <a:pt x="2430667" y="2185001"/>
                    <a:pt x="2444360" y="2186878"/>
                  </a:cubicBezTo>
                  <a:cubicBezTo>
                    <a:pt x="2463376" y="2189413"/>
                    <a:pt x="2484295" y="2210205"/>
                    <a:pt x="2496338" y="2228080"/>
                  </a:cubicBezTo>
                  <a:cubicBezTo>
                    <a:pt x="2529656" y="2281454"/>
                    <a:pt x="2548292" y="2342688"/>
                    <a:pt x="2550346" y="2405569"/>
                  </a:cubicBezTo>
                  <a:cubicBezTo>
                    <a:pt x="2553388" y="2455647"/>
                    <a:pt x="2551614" y="2505977"/>
                    <a:pt x="2553896" y="2556181"/>
                  </a:cubicBezTo>
                  <a:cubicBezTo>
                    <a:pt x="2555049" y="2566704"/>
                    <a:pt x="2560336" y="2576326"/>
                    <a:pt x="2568602" y="2582932"/>
                  </a:cubicBezTo>
                  <a:cubicBezTo>
                    <a:pt x="2580012" y="2591425"/>
                    <a:pt x="2590915" y="2590919"/>
                    <a:pt x="2604099" y="2577734"/>
                  </a:cubicBezTo>
                  <a:cubicBezTo>
                    <a:pt x="2643020" y="2538052"/>
                    <a:pt x="2684350" y="2501667"/>
                    <a:pt x="2723651" y="2464648"/>
                  </a:cubicBezTo>
                  <a:cubicBezTo>
                    <a:pt x="2731131" y="2488735"/>
                    <a:pt x="2738484" y="2511556"/>
                    <a:pt x="2745330" y="2534122"/>
                  </a:cubicBezTo>
                  <a:cubicBezTo>
                    <a:pt x="2754458" y="2563535"/>
                    <a:pt x="2777785" y="2569113"/>
                    <a:pt x="2804662" y="2569113"/>
                  </a:cubicBezTo>
                  <a:cubicBezTo>
                    <a:pt x="2803077" y="2569138"/>
                    <a:pt x="2801505" y="2569353"/>
                    <a:pt x="2799971" y="2569747"/>
                  </a:cubicBezTo>
                  <a:cubicBezTo>
                    <a:pt x="2741400" y="2593201"/>
                    <a:pt x="2674841" y="2582424"/>
                    <a:pt x="2617285" y="2612217"/>
                  </a:cubicBezTo>
                  <a:cubicBezTo>
                    <a:pt x="2601044" y="2618467"/>
                    <a:pt x="2583143" y="2618962"/>
                    <a:pt x="2566573" y="2613612"/>
                  </a:cubicBezTo>
                  <a:cubicBezTo>
                    <a:pt x="2524356" y="2603469"/>
                    <a:pt x="2510664" y="2609174"/>
                    <a:pt x="2504833" y="2651645"/>
                  </a:cubicBezTo>
                  <a:cubicBezTo>
                    <a:pt x="2500142" y="2688410"/>
                    <a:pt x="2502297" y="2725810"/>
                    <a:pt x="2496973" y="2762956"/>
                  </a:cubicBezTo>
                  <a:cubicBezTo>
                    <a:pt x="2490253" y="2809483"/>
                    <a:pt x="2479350" y="2855377"/>
                    <a:pt x="2469081" y="2906975"/>
                  </a:cubicBezTo>
                  <a:cubicBezTo>
                    <a:pt x="2526384" y="2906975"/>
                    <a:pt x="2583181" y="2906975"/>
                    <a:pt x="2641119" y="2906975"/>
                  </a:cubicBezTo>
                  <a:cubicBezTo>
                    <a:pt x="2714142" y="2906341"/>
                    <a:pt x="2781969" y="2919019"/>
                    <a:pt x="2833820" y="2981901"/>
                  </a:cubicBezTo>
                  <a:cubicBezTo>
                    <a:pt x="2818100" y="2889100"/>
                    <a:pt x="2798830" y="2876042"/>
                    <a:pt x="2755219" y="2878070"/>
                  </a:cubicBezTo>
                  <a:lnTo>
                    <a:pt x="2755219" y="2870717"/>
                  </a:lnTo>
                  <a:cubicBezTo>
                    <a:pt x="2767897" y="2870717"/>
                    <a:pt x="2785138" y="2865519"/>
                    <a:pt x="2793252" y="2871731"/>
                  </a:cubicBezTo>
                  <a:cubicBezTo>
                    <a:pt x="2808846" y="2884409"/>
                    <a:pt x="2826595" y="2901397"/>
                    <a:pt x="2831286" y="2919907"/>
                  </a:cubicBezTo>
                  <a:cubicBezTo>
                    <a:pt x="2850428" y="3000157"/>
                    <a:pt x="2865262" y="3081295"/>
                    <a:pt x="2881997" y="3162179"/>
                  </a:cubicBezTo>
                  <a:cubicBezTo>
                    <a:pt x="2883949" y="3180689"/>
                    <a:pt x="2888209" y="3198868"/>
                    <a:pt x="2894674" y="3216313"/>
                  </a:cubicBezTo>
                  <a:cubicBezTo>
                    <a:pt x="2905831" y="3239767"/>
                    <a:pt x="2902027" y="3255995"/>
                    <a:pt x="2881997" y="3270701"/>
                  </a:cubicBezTo>
                  <a:cubicBezTo>
                    <a:pt x="2876291" y="3261066"/>
                    <a:pt x="2872614" y="3245345"/>
                    <a:pt x="2864754" y="3242429"/>
                  </a:cubicBezTo>
                  <a:cubicBezTo>
                    <a:pt x="2783870" y="3215705"/>
                    <a:pt x="2714942" y="3161406"/>
                    <a:pt x="2670024" y="3089028"/>
                  </a:cubicBezTo>
                  <a:cubicBezTo>
                    <a:pt x="2667235" y="3084845"/>
                    <a:pt x="2658360" y="3084337"/>
                    <a:pt x="2652401" y="3082309"/>
                  </a:cubicBezTo>
                  <a:lnTo>
                    <a:pt x="2652401" y="3082309"/>
                  </a:lnTo>
                  <a:lnTo>
                    <a:pt x="2668123" y="3088521"/>
                  </a:lnTo>
                  <a:cubicBezTo>
                    <a:pt x="2712926" y="3160746"/>
                    <a:pt x="2781665" y="3214957"/>
                    <a:pt x="2862345" y="3241669"/>
                  </a:cubicBezTo>
                  <a:cubicBezTo>
                    <a:pt x="2866833" y="3244230"/>
                    <a:pt x="2870257" y="3248324"/>
                    <a:pt x="2871981" y="3253205"/>
                  </a:cubicBezTo>
                  <a:lnTo>
                    <a:pt x="2878700" y="3268926"/>
                  </a:lnTo>
                  <a:lnTo>
                    <a:pt x="2879968" y="3268926"/>
                  </a:lnTo>
                  <a:cubicBezTo>
                    <a:pt x="2878840" y="3272374"/>
                    <a:pt x="2877432" y="3275721"/>
                    <a:pt x="2875784" y="3278941"/>
                  </a:cubicBezTo>
                  <a:cubicBezTo>
                    <a:pt x="2866402" y="3295930"/>
                    <a:pt x="2860951" y="3319891"/>
                    <a:pt x="2846118" y="3328131"/>
                  </a:cubicBezTo>
                  <a:cubicBezTo>
                    <a:pt x="2833441" y="3335484"/>
                    <a:pt x="2810748" y="3323567"/>
                    <a:pt x="2792618" y="3324074"/>
                  </a:cubicBezTo>
                  <a:cubicBezTo>
                    <a:pt x="2749006" y="3325469"/>
                    <a:pt x="2705648" y="3330286"/>
                    <a:pt x="2661910" y="3331427"/>
                  </a:cubicBezTo>
                  <a:cubicBezTo>
                    <a:pt x="2618172" y="3332568"/>
                    <a:pt x="2575067" y="3331427"/>
                    <a:pt x="2528286" y="3331427"/>
                  </a:cubicBezTo>
                  <a:cubicBezTo>
                    <a:pt x="2533231" y="3279829"/>
                    <a:pt x="2522454" y="3230005"/>
                    <a:pt x="2541979" y="3177773"/>
                  </a:cubicBezTo>
                  <a:cubicBezTo>
                    <a:pt x="2554656" y="3143416"/>
                    <a:pt x="2552754" y="3104495"/>
                    <a:pt x="2556684" y="3067730"/>
                  </a:cubicBezTo>
                  <a:cubicBezTo>
                    <a:pt x="2557318" y="3056206"/>
                    <a:pt x="2557318" y="3044644"/>
                    <a:pt x="2556684" y="3033119"/>
                  </a:cubicBezTo>
                  <a:cubicBezTo>
                    <a:pt x="2593830" y="3025259"/>
                    <a:pt x="2630850" y="3020441"/>
                    <a:pt x="2665587" y="3009539"/>
                  </a:cubicBezTo>
                  <a:cubicBezTo>
                    <a:pt x="2701009" y="2998306"/>
                    <a:pt x="2735035" y="2983080"/>
                    <a:pt x="2767009" y="2964152"/>
                  </a:cubicBezTo>
                  <a:cubicBezTo>
                    <a:pt x="2726186" y="2947798"/>
                    <a:pt x="2698169" y="2988367"/>
                    <a:pt x="2660136" y="2986338"/>
                  </a:cubicBezTo>
                  <a:lnTo>
                    <a:pt x="2687646" y="2955531"/>
                  </a:lnTo>
                  <a:cubicBezTo>
                    <a:pt x="2685491" y="2952362"/>
                    <a:pt x="2683335" y="2949319"/>
                    <a:pt x="2680926" y="2946150"/>
                  </a:cubicBezTo>
                  <a:lnTo>
                    <a:pt x="2558079" y="3019300"/>
                  </a:lnTo>
                  <a:lnTo>
                    <a:pt x="2558079" y="2937402"/>
                  </a:lnTo>
                  <a:cubicBezTo>
                    <a:pt x="2514721" y="2922189"/>
                    <a:pt x="2511552" y="2925358"/>
                    <a:pt x="2510918" y="2967448"/>
                  </a:cubicBezTo>
                  <a:cubicBezTo>
                    <a:pt x="2510918" y="3025132"/>
                    <a:pt x="2507621" y="3082689"/>
                    <a:pt x="2504959" y="3140246"/>
                  </a:cubicBezTo>
                  <a:cubicBezTo>
                    <a:pt x="2503932" y="3150300"/>
                    <a:pt x="2501929" y="3160239"/>
                    <a:pt x="2499001" y="3169912"/>
                  </a:cubicBezTo>
                  <a:lnTo>
                    <a:pt x="2349656" y="3104369"/>
                  </a:lnTo>
                  <a:cubicBezTo>
                    <a:pt x="2371082" y="3043642"/>
                    <a:pt x="2396691" y="2979619"/>
                    <a:pt x="2401002" y="2910018"/>
                  </a:cubicBezTo>
                  <a:lnTo>
                    <a:pt x="2392254" y="2907736"/>
                  </a:lnTo>
                  <a:cubicBezTo>
                    <a:pt x="2386803" y="2931063"/>
                    <a:pt x="2382238" y="2954390"/>
                    <a:pt x="2375773" y="2977337"/>
                  </a:cubicBezTo>
                  <a:cubicBezTo>
                    <a:pt x="2365377" y="3013849"/>
                    <a:pt x="2353587" y="3049854"/>
                    <a:pt x="2341796" y="3086239"/>
                  </a:cubicBezTo>
                  <a:cubicBezTo>
                    <a:pt x="2336598" y="3103481"/>
                    <a:pt x="2326963" y="3107158"/>
                    <a:pt x="2308580" y="3105256"/>
                  </a:cubicBezTo>
                  <a:cubicBezTo>
                    <a:pt x="2245191" y="3099171"/>
                    <a:pt x="2182817" y="3095747"/>
                    <a:pt x="2119935" y="3091310"/>
                  </a:cubicBezTo>
                  <a:cubicBezTo>
                    <a:pt x="2119935" y="3048966"/>
                    <a:pt x="2154926" y="3009666"/>
                    <a:pt x="2300086" y="2895185"/>
                  </a:cubicBezTo>
                  <a:cubicBezTo>
                    <a:pt x="2253178" y="2883648"/>
                    <a:pt x="2127288" y="3013722"/>
                    <a:pt x="2100411" y="3100185"/>
                  </a:cubicBezTo>
                  <a:lnTo>
                    <a:pt x="2004061" y="3128456"/>
                  </a:lnTo>
                  <a:cubicBezTo>
                    <a:pt x="2000992" y="3117439"/>
                    <a:pt x="1998748" y="3106207"/>
                    <a:pt x="1997341" y="3094860"/>
                  </a:cubicBezTo>
                  <a:cubicBezTo>
                    <a:pt x="1988593" y="2995086"/>
                    <a:pt x="2034360" y="2913187"/>
                    <a:pt x="2082916" y="2831923"/>
                  </a:cubicBezTo>
                  <a:cubicBezTo>
                    <a:pt x="2105863" y="2793890"/>
                    <a:pt x="2126908" y="2754462"/>
                    <a:pt x="2148207" y="2715288"/>
                  </a:cubicBezTo>
                  <a:cubicBezTo>
                    <a:pt x="2151579" y="2707351"/>
                    <a:pt x="2154216" y="2699111"/>
                    <a:pt x="2156067" y="2690693"/>
                  </a:cubicBezTo>
                  <a:lnTo>
                    <a:pt x="2149221" y="2687650"/>
                  </a:lnTo>
                  <a:cubicBezTo>
                    <a:pt x="2118667" y="2741657"/>
                    <a:pt x="2087987" y="2795665"/>
                    <a:pt x="2054011" y="2856137"/>
                  </a:cubicBezTo>
                  <a:cubicBezTo>
                    <a:pt x="2054898" y="2802510"/>
                    <a:pt x="2036642" y="2756997"/>
                    <a:pt x="2064787" y="2711104"/>
                  </a:cubicBezTo>
                  <a:cubicBezTo>
                    <a:pt x="2087911" y="2670738"/>
                    <a:pt x="2107181" y="2628293"/>
                    <a:pt x="2122344" y="2584326"/>
                  </a:cubicBezTo>
                  <a:cubicBezTo>
                    <a:pt x="2083550" y="2622993"/>
                    <a:pt x="2068463" y="2674845"/>
                    <a:pt x="2046277" y="2722007"/>
                  </a:cubicBezTo>
                  <a:cubicBezTo>
                    <a:pt x="2025397" y="2660482"/>
                    <a:pt x="2004732" y="2599121"/>
                    <a:pt x="1984283" y="2537925"/>
                  </a:cubicBezTo>
                  <a:lnTo>
                    <a:pt x="1973127" y="2541222"/>
                  </a:lnTo>
                  <a:lnTo>
                    <a:pt x="2030177" y="2717189"/>
                  </a:lnTo>
                  <a:cubicBezTo>
                    <a:pt x="1976803" y="2719471"/>
                    <a:pt x="1954110" y="2773605"/>
                    <a:pt x="1908723" y="2778930"/>
                  </a:cubicBezTo>
                  <a:cubicBezTo>
                    <a:pt x="1904400" y="2694965"/>
                    <a:pt x="1871780" y="2614943"/>
                    <a:pt x="1816176" y="2551871"/>
                  </a:cubicBezTo>
                  <a:cubicBezTo>
                    <a:pt x="1846349" y="2535390"/>
                    <a:pt x="1873479" y="2519289"/>
                    <a:pt x="1901878" y="2505850"/>
                  </a:cubicBezTo>
                  <a:cubicBezTo>
                    <a:pt x="1911627" y="2503454"/>
                    <a:pt x="1921794" y="2503454"/>
                    <a:pt x="1931543" y="2505850"/>
                  </a:cubicBezTo>
                  <a:cubicBezTo>
                    <a:pt x="1993157" y="2512697"/>
                    <a:pt x="2054645" y="2519923"/>
                    <a:pt x="2116892" y="2525374"/>
                  </a:cubicBezTo>
                  <a:cubicBezTo>
                    <a:pt x="2131129" y="2525184"/>
                    <a:pt x="2144974" y="2520772"/>
                    <a:pt x="2156701" y="2512697"/>
                  </a:cubicBezTo>
                  <a:cubicBezTo>
                    <a:pt x="2083461" y="2518896"/>
                    <a:pt x="2009702" y="2512456"/>
                    <a:pt x="1938643" y="2493680"/>
                  </a:cubicBezTo>
                  <a:cubicBezTo>
                    <a:pt x="1867521" y="2476692"/>
                    <a:pt x="1796652" y="2457041"/>
                    <a:pt x="1718937" y="2436757"/>
                  </a:cubicBezTo>
                  <a:cubicBezTo>
                    <a:pt x="1721092" y="2405189"/>
                    <a:pt x="1723628" y="2371973"/>
                    <a:pt x="1726290" y="2337236"/>
                  </a:cubicBezTo>
                  <a:cubicBezTo>
                    <a:pt x="1847616" y="2340152"/>
                    <a:pt x="1962731" y="2342054"/>
                    <a:pt x="2077718" y="2348012"/>
                  </a:cubicBezTo>
                  <a:cubicBezTo>
                    <a:pt x="2100031" y="2349153"/>
                    <a:pt x="2122218" y="2367536"/>
                    <a:pt x="2143642" y="2378312"/>
                  </a:cubicBezTo>
                  <a:cubicBezTo>
                    <a:pt x="2148828" y="2381279"/>
                    <a:pt x="2153785" y="2384626"/>
                    <a:pt x="2158476" y="2388328"/>
                  </a:cubicBezTo>
                  <a:lnTo>
                    <a:pt x="2164307" y="2383383"/>
                  </a:lnTo>
                  <a:lnTo>
                    <a:pt x="2137050" y="2346998"/>
                  </a:lnTo>
                  <a:lnTo>
                    <a:pt x="2193720" y="2336602"/>
                  </a:lnTo>
                  <a:lnTo>
                    <a:pt x="2185226" y="2319741"/>
                  </a:lnTo>
                  <a:cubicBezTo>
                    <a:pt x="2186354" y="2317700"/>
                    <a:pt x="2187761" y="2315823"/>
                    <a:pt x="2189410" y="2314163"/>
                  </a:cubicBezTo>
                  <a:cubicBezTo>
                    <a:pt x="2222372" y="2284116"/>
                    <a:pt x="2254066" y="2252422"/>
                    <a:pt x="2288676" y="2224657"/>
                  </a:cubicBezTo>
                  <a:cubicBezTo>
                    <a:pt x="2321182" y="2198858"/>
                    <a:pt x="2361282" y="2184520"/>
                    <a:pt x="2402776" y="2183835"/>
                  </a:cubicBezTo>
                  <a:close/>
                  <a:moveTo>
                    <a:pt x="1559958" y="2169256"/>
                  </a:moveTo>
                  <a:cubicBezTo>
                    <a:pt x="1585224" y="2167493"/>
                    <a:pt x="1609465" y="2179525"/>
                    <a:pt x="1623347" y="2200697"/>
                  </a:cubicBezTo>
                  <a:cubicBezTo>
                    <a:pt x="1641476" y="2225038"/>
                    <a:pt x="1658844" y="2250013"/>
                    <a:pt x="1676466" y="2274861"/>
                  </a:cubicBezTo>
                  <a:lnTo>
                    <a:pt x="1670508" y="2283229"/>
                  </a:lnTo>
                  <a:cubicBezTo>
                    <a:pt x="1644265" y="2277144"/>
                    <a:pt x="1617768" y="2272199"/>
                    <a:pt x="1591906" y="2264719"/>
                  </a:cubicBezTo>
                  <a:cubicBezTo>
                    <a:pt x="1557954" y="2254184"/>
                    <a:pt x="1521278" y="2256859"/>
                    <a:pt x="1489215" y="2272199"/>
                  </a:cubicBezTo>
                  <a:cubicBezTo>
                    <a:pt x="1462187" y="2283127"/>
                    <a:pt x="1433522" y="2289428"/>
                    <a:pt x="1404401" y="2290835"/>
                  </a:cubicBezTo>
                  <a:cubicBezTo>
                    <a:pt x="1379692" y="2291419"/>
                    <a:pt x="1359040" y="2272161"/>
                    <a:pt x="1357874" y="2247477"/>
                  </a:cubicBezTo>
                  <a:cubicBezTo>
                    <a:pt x="1356859" y="2220727"/>
                    <a:pt x="1376003" y="2213881"/>
                    <a:pt x="1397175" y="2208810"/>
                  </a:cubicBezTo>
                  <a:cubicBezTo>
                    <a:pt x="1442942" y="2197654"/>
                    <a:pt x="1489215" y="2187385"/>
                    <a:pt x="1534348" y="2173819"/>
                  </a:cubicBezTo>
                  <a:cubicBezTo>
                    <a:pt x="1542843" y="2171284"/>
                    <a:pt x="1551615" y="2169763"/>
                    <a:pt x="1560464" y="2169256"/>
                  </a:cubicBezTo>
                  <a:close/>
                  <a:moveTo>
                    <a:pt x="1315023" y="2158226"/>
                  </a:moveTo>
                  <a:lnTo>
                    <a:pt x="1315023" y="2158226"/>
                  </a:lnTo>
                  <a:cubicBezTo>
                    <a:pt x="1343244" y="2157985"/>
                    <a:pt x="1371427" y="2160356"/>
                    <a:pt x="1399204" y="2165326"/>
                  </a:cubicBezTo>
                  <a:cubicBezTo>
                    <a:pt x="1411881" y="2167227"/>
                    <a:pt x="1424559" y="2170523"/>
                    <a:pt x="1437237" y="2173439"/>
                  </a:cubicBezTo>
                  <a:cubicBezTo>
                    <a:pt x="1342914" y="2198161"/>
                    <a:pt x="1339618" y="2200570"/>
                    <a:pt x="1335054" y="2259902"/>
                  </a:cubicBezTo>
                  <a:cubicBezTo>
                    <a:pt x="1299683" y="2269030"/>
                    <a:pt x="1267354" y="2258000"/>
                    <a:pt x="1235914" y="2243421"/>
                  </a:cubicBezTo>
                  <a:cubicBezTo>
                    <a:pt x="1223578" y="2235966"/>
                    <a:pt x="1215008" y="2223605"/>
                    <a:pt x="1212333" y="2209444"/>
                  </a:cubicBezTo>
                  <a:cubicBezTo>
                    <a:pt x="1211192" y="2200950"/>
                    <a:pt x="1224250" y="2187258"/>
                    <a:pt x="1234266" y="2180919"/>
                  </a:cubicBezTo>
                  <a:cubicBezTo>
                    <a:pt x="1258886" y="2166568"/>
                    <a:pt x="1286777" y="2158746"/>
                    <a:pt x="1315277" y="2158226"/>
                  </a:cubicBezTo>
                  <a:close/>
                  <a:moveTo>
                    <a:pt x="4828669" y="2155437"/>
                  </a:moveTo>
                  <a:cubicBezTo>
                    <a:pt x="4822749" y="2155272"/>
                    <a:pt x="4817044" y="2157617"/>
                    <a:pt x="4812949" y="2161902"/>
                  </a:cubicBezTo>
                  <a:cubicBezTo>
                    <a:pt x="4811047" y="2163183"/>
                    <a:pt x="4809272" y="2164628"/>
                    <a:pt x="4807624" y="2166213"/>
                  </a:cubicBezTo>
                  <a:lnTo>
                    <a:pt x="4781507" y="2189033"/>
                  </a:lnTo>
                  <a:cubicBezTo>
                    <a:pt x="4793172" y="2180285"/>
                    <a:pt x="4803820" y="2168875"/>
                    <a:pt x="4812949" y="2161902"/>
                  </a:cubicBezTo>
                  <a:cubicBezTo>
                    <a:pt x="4817107" y="2157744"/>
                    <a:pt x="4822787" y="2155450"/>
                    <a:pt x="4828669" y="2155563"/>
                  </a:cubicBezTo>
                  <a:cubicBezTo>
                    <a:pt x="4834399" y="2157072"/>
                    <a:pt x="4839927" y="2159240"/>
                    <a:pt x="4845150" y="2162029"/>
                  </a:cubicBezTo>
                  <a:cubicBezTo>
                    <a:pt x="4840041" y="2158974"/>
                    <a:pt x="4834476" y="2156743"/>
                    <a:pt x="4828669" y="2155437"/>
                  </a:cubicBezTo>
                  <a:close/>
                  <a:moveTo>
                    <a:pt x="2301354" y="2138449"/>
                  </a:moveTo>
                  <a:lnTo>
                    <a:pt x="2301354" y="2138449"/>
                  </a:lnTo>
                  <a:close/>
                  <a:moveTo>
                    <a:pt x="2301354" y="2138449"/>
                  </a:moveTo>
                  <a:cubicBezTo>
                    <a:pt x="2309848" y="2143520"/>
                    <a:pt x="2327344" y="2150239"/>
                    <a:pt x="2326709" y="2154169"/>
                  </a:cubicBezTo>
                  <a:cubicBezTo>
                    <a:pt x="2321893" y="2181046"/>
                    <a:pt x="2309722" y="2203993"/>
                    <a:pt x="2279042" y="2211853"/>
                  </a:cubicBezTo>
                  <a:cubicBezTo>
                    <a:pt x="2286394" y="2187258"/>
                    <a:pt x="2293368" y="2164818"/>
                    <a:pt x="2301228" y="2138449"/>
                  </a:cubicBezTo>
                  <a:close/>
                  <a:moveTo>
                    <a:pt x="2280563" y="2138449"/>
                  </a:moveTo>
                  <a:cubicBezTo>
                    <a:pt x="2282972" y="2178384"/>
                    <a:pt x="2269406" y="2206401"/>
                    <a:pt x="2239613" y="2224911"/>
                  </a:cubicBezTo>
                  <a:close/>
                  <a:moveTo>
                    <a:pt x="4196429" y="2136040"/>
                  </a:moveTo>
                  <a:lnTo>
                    <a:pt x="4255127" y="2155944"/>
                  </a:lnTo>
                  <a:lnTo>
                    <a:pt x="4162959" y="2187131"/>
                  </a:lnTo>
                  <a:lnTo>
                    <a:pt x="4159789" y="2181173"/>
                  </a:lnTo>
                  <a:lnTo>
                    <a:pt x="4196048" y="2135152"/>
                  </a:lnTo>
                  <a:close/>
                  <a:moveTo>
                    <a:pt x="3761454" y="2128306"/>
                  </a:moveTo>
                  <a:cubicBezTo>
                    <a:pt x="3768173" y="2129067"/>
                    <a:pt x="3776033" y="2130842"/>
                    <a:pt x="3782245" y="2131856"/>
                  </a:cubicBezTo>
                  <a:cubicBezTo>
                    <a:pt x="3829787" y="2140223"/>
                    <a:pt x="3876948" y="2149351"/>
                    <a:pt x="3924109" y="2158226"/>
                  </a:cubicBezTo>
                  <a:lnTo>
                    <a:pt x="3938943" y="2160761"/>
                  </a:lnTo>
                  <a:cubicBezTo>
                    <a:pt x="3899388" y="2197147"/>
                    <a:pt x="3864144" y="2233659"/>
                    <a:pt x="3823828" y="2265100"/>
                  </a:cubicBezTo>
                  <a:cubicBezTo>
                    <a:pt x="3798878" y="2283698"/>
                    <a:pt x="3770734" y="2297567"/>
                    <a:pt x="3740789" y="2306049"/>
                  </a:cubicBezTo>
                  <a:cubicBezTo>
                    <a:pt x="3713658" y="2313909"/>
                    <a:pt x="3706305" y="2300724"/>
                    <a:pt x="3708334" y="2272072"/>
                  </a:cubicBezTo>
                  <a:cubicBezTo>
                    <a:pt x="3709995" y="2248200"/>
                    <a:pt x="3708587" y="2224214"/>
                    <a:pt x="3704150" y="2200697"/>
                  </a:cubicBezTo>
                  <a:cubicBezTo>
                    <a:pt x="3697304" y="2164185"/>
                    <a:pt x="3728238" y="2151000"/>
                    <a:pt x="3745734" y="2130588"/>
                  </a:cubicBezTo>
                  <a:cubicBezTo>
                    <a:pt x="3750462" y="2127761"/>
                    <a:pt x="3756116" y="2126937"/>
                    <a:pt x="3761454" y="2128306"/>
                  </a:cubicBezTo>
                  <a:close/>
                  <a:moveTo>
                    <a:pt x="3426380" y="2112586"/>
                  </a:moveTo>
                  <a:cubicBezTo>
                    <a:pt x="3431959" y="2116326"/>
                    <a:pt x="3436078" y="2121879"/>
                    <a:pt x="3438044" y="2128306"/>
                  </a:cubicBezTo>
                  <a:lnTo>
                    <a:pt x="3433226" y="2149478"/>
                  </a:lnTo>
                  <a:lnTo>
                    <a:pt x="3419281" y="2166086"/>
                  </a:lnTo>
                  <a:lnTo>
                    <a:pt x="3402038" y="2172172"/>
                  </a:lnTo>
                  <a:lnTo>
                    <a:pt x="3388473" y="2176862"/>
                  </a:lnTo>
                  <a:lnTo>
                    <a:pt x="3388473" y="2176862"/>
                  </a:lnTo>
                  <a:lnTo>
                    <a:pt x="3357159" y="2183835"/>
                  </a:lnTo>
                  <a:lnTo>
                    <a:pt x="3388473" y="2176989"/>
                  </a:lnTo>
                  <a:lnTo>
                    <a:pt x="3388473" y="2176989"/>
                  </a:lnTo>
                  <a:lnTo>
                    <a:pt x="3401151" y="2172298"/>
                  </a:lnTo>
                  <a:lnTo>
                    <a:pt x="3418266" y="2166593"/>
                  </a:lnTo>
                  <a:cubicBezTo>
                    <a:pt x="3424212" y="2162143"/>
                    <a:pt x="3429030" y="2156375"/>
                    <a:pt x="3432339" y="2149732"/>
                  </a:cubicBezTo>
                  <a:lnTo>
                    <a:pt x="3432339" y="2149732"/>
                  </a:lnTo>
                  <a:cubicBezTo>
                    <a:pt x="3435635" y="2143165"/>
                    <a:pt x="3437333" y="2135913"/>
                    <a:pt x="3437283" y="2128560"/>
                  </a:cubicBezTo>
                  <a:close/>
                  <a:moveTo>
                    <a:pt x="2141614" y="2105233"/>
                  </a:moveTo>
                  <a:cubicBezTo>
                    <a:pt x="2140854" y="2151887"/>
                    <a:pt x="2104468" y="2192963"/>
                    <a:pt x="2061617" y="2196132"/>
                  </a:cubicBezTo>
                  <a:cubicBezTo>
                    <a:pt x="2051475" y="2196766"/>
                    <a:pt x="2041206" y="2196766"/>
                    <a:pt x="2031064" y="2196766"/>
                  </a:cubicBezTo>
                  <a:lnTo>
                    <a:pt x="1951828" y="2196766"/>
                  </a:lnTo>
                  <a:cubicBezTo>
                    <a:pt x="1935600" y="2147830"/>
                    <a:pt x="1935220" y="2144027"/>
                    <a:pt x="1981494" y="2128306"/>
                  </a:cubicBezTo>
                  <a:cubicBezTo>
                    <a:pt x="2013226" y="2118811"/>
                    <a:pt x="2045783" y="2112307"/>
                    <a:pt x="2078732" y="2108909"/>
                  </a:cubicBezTo>
                  <a:cubicBezTo>
                    <a:pt x="2099017" y="2105867"/>
                    <a:pt x="2120569" y="2106247"/>
                    <a:pt x="2142121" y="2105233"/>
                  </a:cubicBezTo>
                  <a:close/>
                  <a:moveTo>
                    <a:pt x="3196405" y="2105233"/>
                  </a:moveTo>
                  <a:lnTo>
                    <a:pt x="3173839" y="2116009"/>
                  </a:lnTo>
                  <a:cubicBezTo>
                    <a:pt x="3156978" y="2125897"/>
                    <a:pt x="3140496" y="2136801"/>
                    <a:pt x="3124015" y="2148591"/>
                  </a:cubicBezTo>
                  <a:lnTo>
                    <a:pt x="3046047" y="2208683"/>
                  </a:lnTo>
                  <a:lnTo>
                    <a:pt x="3123381" y="2147577"/>
                  </a:lnTo>
                  <a:lnTo>
                    <a:pt x="3195772" y="2103965"/>
                  </a:lnTo>
                  <a:close/>
                  <a:moveTo>
                    <a:pt x="4841981" y="2105233"/>
                  </a:moveTo>
                  <a:lnTo>
                    <a:pt x="4835642" y="2108529"/>
                  </a:lnTo>
                  <a:lnTo>
                    <a:pt x="4841981" y="2105613"/>
                  </a:lnTo>
                  <a:lnTo>
                    <a:pt x="4841981" y="2105613"/>
                  </a:lnTo>
                  <a:close/>
                  <a:moveTo>
                    <a:pt x="3407364" y="2104219"/>
                  </a:moveTo>
                  <a:lnTo>
                    <a:pt x="3419027" y="2109543"/>
                  </a:lnTo>
                  <a:lnTo>
                    <a:pt x="3407490" y="2104219"/>
                  </a:lnTo>
                  <a:close/>
                  <a:moveTo>
                    <a:pt x="4444659" y="2094457"/>
                  </a:moveTo>
                  <a:cubicBezTo>
                    <a:pt x="4442885" y="2100542"/>
                    <a:pt x="4441363" y="2107135"/>
                    <a:pt x="4439081" y="2113093"/>
                  </a:cubicBezTo>
                  <a:lnTo>
                    <a:pt x="4439081" y="2113093"/>
                  </a:lnTo>
                  <a:lnTo>
                    <a:pt x="4439081" y="2113093"/>
                  </a:lnTo>
                  <a:cubicBezTo>
                    <a:pt x="4446942" y="2113093"/>
                    <a:pt x="4456069" y="2115502"/>
                    <a:pt x="4464437" y="2115375"/>
                  </a:cubicBezTo>
                  <a:cubicBezTo>
                    <a:pt x="4467112" y="2115248"/>
                    <a:pt x="4469761" y="2114741"/>
                    <a:pt x="4472297" y="2113854"/>
                  </a:cubicBezTo>
                  <a:cubicBezTo>
                    <a:pt x="4512726" y="2098400"/>
                    <a:pt x="4556756" y="2095014"/>
                    <a:pt x="4599075" y="2104092"/>
                  </a:cubicBezTo>
                  <a:cubicBezTo>
                    <a:pt x="4557022" y="2095091"/>
                    <a:pt x="4513272" y="2098387"/>
                    <a:pt x="4473058" y="2113600"/>
                  </a:cubicBezTo>
                  <a:cubicBezTo>
                    <a:pt x="4470534" y="2114500"/>
                    <a:pt x="4467873" y="2114969"/>
                    <a:pt x="4465198" y="2114995"/>
                  </a:cubicBezTo>
                  <a:lnTo>
                    <a:pt x="4439842" y="2112713"/>
                  </a:lnTo>
                  <a:lnTo>
                    <a:pt x="4445040" y="2094076"/>
                  </a:lnTo>
                  <a:close/>
                  <a:moveTo>
                    <a:pt x="2253686" y="2092048"/>
                  </a:moveTo>
                  <a:cubicBezTo>
                    <a:pt x="2240121" y="2124376"/>
                    <a:pt x="2226935" y="2156705"/>
                    <a:pt x="2212990" y="2188906"/>
                  </a:cubicBezTo>
                  <a:cubicBezTo>
                    <a:pt x="2212103" y="2190554"/>
                    <a:pt x="2206144" y="2190174"/>
                    <a:pt x="2199298" y="2191315"/>
                  </a:cubicBezTo>
                  <a:cubicBezTo>
                    <a:pt x="2220596" y="2157338"/>
                    <a:pt x="2226048" y="2119305"/>
                    <a:pt x="2253686" y="2092048"/>
                  </a:cubicBezTo>
                  <a:close/>
                  <a:moveTo>
                    <a:pt x="2029923" y="2090653"/>
                  </a:moveTo>
                  <a:cubicBezTo>
                    <a:pt x="2052997" y="2090653"/>
                    <a:pt x="2076070" y="2092174"/>
                    <a:pt x="2099017" y="2092555"/>
                  </a:cubicBezTo>
                  <a:cubicBezTo>
                    <a:pt x="2067829" y="2096992"/>
                    <a:pt x="2035628" y="2099401"/>
                    <a:pt x="2005328" y="2106247"/>
                  </a:cubicBezTo>
                  <a:cubicBezTo>
                    <a:pt x="1984321" y="2110076"/>
                    <a:pt x="1964391" y="2118380"/>
                    <a:pt x="1946884" y="2130588"/>
                  </a:cubicBezTo>
                  <a:cubicBezTo>
                    <a:pt x="1905934" y="2162029"/>
                    <a:pt x="1868154" y="2136801"/>
                    <a:pt x="1829107" y="2136420"/>
                  </a:cubicBezTo>
                  <a:lnTo>
                    <a:pt x="1827459" y="2122094"/>
                  </a:lnTo>
                  <a:cubicBezTo>
                    <a:pt x="1892242" y="2091160"/>
                    <a:pt x="1960829" y="2089132"/>
                    <a:pt x="2030304" y="2090653"/>
                  </a:cubicBezTo>
                  <a:close/>
                  <a:moveTo>
                    <a:pt x="4702398" y="2089259"/>
                  </a:moveTo>
                  <a:cubicBezTo>
                    <a:pt x="4709752" y="2095978"/>
                    <a:pt x="4715964" y="2107515"/>
                    <a:pt x="4724584" y="2109797"/>
                  </a:cubicBezTo>
                  <a:cubicBezTo>
                    <a:pt x="4748672" y="2115629"/>
                    <a:pt x="4773901" y="2117910"/>
                    <a:pt x="4798369" y="2121714"/>
                  </a:cubicBezTo>
                  <a:lnTo>
                    <a:pt x="4724584" y="2109670"/>
                  </a:lnTo>
                  <a:cubicBezTo>
                    <a:pt x="4716217" y="2107515"/>
                    <a:pt x="4709878" y="2096105"/>
                    <a:pt x="4702398" y="2089259"/>
                  </a:cubicBezTo>
                  <a:close/>
                  <a:moveTo>
                    <a:pt x="3236340" y="2087864"/>
                  </a:moveTo>
                  <a:lnTo>
                    <a:pt x="3225818" y="2090653"/>
                  </a:lnTo>
                  <a:lnTo>
                    <a:pt x="3214281" y="2096231"/>
                  </a:lnTo>
                  <a:lnTo>
                    <a:pt x="3236340" y="2087864"/>
                  </a:lnTo>
                  <a:close/>
                  <a:moveTo>
                    <a:pt x="2196762" y="2084948"/>
                  </a:moveTo>
                  <a:lnTo>
                    <a:pt x="2208046" y="2089766"/>
                  </a:lnTo>
                  <a:lnTo>
                    <a:pt x="2158856" y="2193470"/>
                  </a:lnTo>
                  <a:lnTo>
                    <a:pt x="2150743" y="2189413"/>
                  </a:lnTo>
                  <a:lnTo>
                    <a:pt x="2196762" y="2084948"/>
                  </a:lnTo>
                  <a:close/>
                  <a:moveTo>
                    <a:pt x="2196762" y="2084948"/>
                  </a:moveTo>
                  <a:lnTo>
                    <a:pt x="2196762" y="2084948"/>
                  </a:lnTo>
                  <a:lnTo>
                    <a:pt x="2196762" y="2084948"/>
                  </a:lnTo>
                  <a:close/>
                  <a:moveTo>
                    <a:pt x="2173182" y="2082159"/>
                  </a:moveTo>
                  <a:lnTo>
                    <a:pt x="2174069" y="2082159"/>
                  </a:lnTo>
                  <a:lnTo>
                    <a:pt x="2181549" y="2085455"/>
                  </a:lnTo>
                  <a:lnTo>
                    <a:pt x="2125133" y="2206528"/>
                  </a:lnTo>
                  <a:cubicBezTo>
                    <a:pt x="2163167" y="2209444"/>
                    <a:pt x="2170773" y="2205387"/>
                    <a:pt x="2191818" y="2160761"/>
                  </a:cubicBezTo>
                  <a:cubicBezTo>
                    <a:pt x="2202848" y="2137434"/>
                    <a:pt x="2212229" y="2113093"/>
                    <a:pt x="2221484" y="2089132"/>
                  </a:cubicBezTo>
                  <a:lnTo>
                    <a:pt x="2228837" y="2092301"/>
                  </a:lnTo>
                  <a:lnTo>
                    <a:pt x="2180281" y="2200570"/>
                  </a:lnTo>
                  <a:cubicBezTo>
                    <a:pt x="2222752" y="2208937"/>
                    <a:pt x="2225287" y="2207923"/>
                    <a:pt x="2243670" y="2167988"/>
                  </a:cubicBezTo>
                  <a:cubicBezTo>
                    <a:pt x="2254447" y="2143520"/>
                    <a:pt x="2263447" y="2118418"/>
                    <a:pt x="2277140" y="2093823"/>
                  </a:cubicBezTo>
                  <a:cubicBezTo>
                    <a:pt x="2277165" y="2099135"/>
                    <a:pt x="2276480" y="2104421"/>
                    <a:pt x="2275112" y="2109543"/>
                  </a:cubicBezTo>
                  <a:cubicBezTo>
                    <a:pt x="2264893" y="2139387"/>
                    <a:pt x="2252177" y="2168305"/>
                    <a:pt x="2237078" y="2196006"/>
                  </a:cubicBezTo>
                  <a:cubicBezTo>
                    <a:pt x="2218404" y="2221957"/>
                    <a:pt x="2197536" y="2246273"/>
                    <a:pt x="2174703" y="2268649"/>
                  </a:cubicBezTo>
                  <a:cubicBezTo>
                    <a:pt x="2168237" y="2276129"/>
                    <a:pt x="2157461" y="2279933"/>
                    <a:pt x="2151122" y="2287793"/>
                  </a:cubicBezTo>
                  <a:cubicBezTo>
                    <a:pt x="2118034" y="2328615"/>
                    <a:pt x="2076577" y="2338504"/>
                    <a:pt x="2025359" y="2332292"/>
                  </a:cubicBezTo>
                  <a:cubicBezTo>
                    <a:pt x="1976220" y="2328552"/>
                    <a:pt x="1926890" y="2327918"/>
                    <a:pt x="1877663" y="2330390"/>
                  </a:cubicBezTo>
                  <a:cubicBezTo>
                    <a:pt x="1869638" y="2331075"/>
                    <a:pt x="1861714" y="2328197"/>
                    <a:pt x="1855984" y="2322530"/>
                  </a:cubicBezTo>
                  <a:lnTo>
                    <a:pt x="1845461" y="2303133"/>
                  </a:lnTo>
                  <a:lnTo>
                    <a:pt x="1846349" y="2303133"/>
                  </a:lnTo>
                  <a:lnTo>
                    <a:pt x="1865112" y="2315177"/>
                  </a:lnTo>
                  <a:lnTo>
                    <a:pt x="1846349" y="2302499"/>
                  </a:lnTo>
                  <a:lnTo>
                    <a:pt x="1845461" y="2301865"/>
                  </a:lnTo>
                  <a:lnTo>
                    <a:pt x="1843433" y="2301865"/>
                  </a:lnTo>
                  <a:cubicBezTo>
                    <a:pt x="1834559" y="2278538"/>
                    <a:pt x="1825519" y="2255211"/>
                    <a:pt x="1816303" y="2231884"/>
                  </a:cubicBezTo>
                  <a:cubicBezTo>
                    <a:pt x="1836232" y="2224176"/>
                    <a:pt x="1856934" y="2218610"/>
                    <a:pt x="1878043" y="2215276"/>
                  </a:cubicBezTo>
                  <a:cubicBezTo>
                    <a:pt x="1941432" y="2211219"/>
                    <a:pt x="2006342" y="2208557"/>
                    <a:pt x="2070745" y="2208937"/>
                  </a:cubicBezTo>
                  <a:cubicBezTo>
                    <a:pt x="2097419" y="2211080"/>
                    <a:pt x="2122395" y="2195689"/>
                    <a:pt x="2132487" y="2170904"/>
                  </a:cubicBezTo>
                  <a:cubicBezTo>
                    <a:pt x="2146686" y="2141238"/>
                    <a:pt x="2159743" y="2110938"/>
                    <a:pt x="2173309" y="2081018"/>
                  </a:cubicBezTo>
                  <a:close/>
                  <a:moveTo>
                    <a:pt x="3281220" y="2075820"/>
                  </a:moveTo>
                  <a:lnTo>
                    <a:pt x="3265499" y="2080004"/>
                  </a:lnTo>
                  <a:lnTo>
                    <a:pt x="3287051" y="2075820"/>
                  </a:lnTo>
                  <a:close/>
                  <a:moveTo>
                    <a:pt x="3330029" y="2074806"/>
                  </a:moveTo>
                  <a:lnTo>
                    <a:pt x="3342707" y="2074806"/>
                  </a:lnTo>
                  <a:lnTo>
                    <a:pt x="3395193" y="2084948"/>
                  </a:lnTo>
                  <a:lnTo>
                    <a:pt x="3396080" y="2084948"/>
                  </a:lnTo>
                  <a:cubicBezTo>
                    <a:pt x="3378648" y="2079852"/>
                    <a:pt x="3360785" y="2076378"/>
                    <a:pt x="3342707" y="2074553"/>
                  </a:cubicBezTo>
                  <a:close/>
                  <a:moveTo>
                    <a:pt x="78179" y="2055409"/>
                  </a:moveTo>
                  <a:cubicBezTo>
                    <a:pt x="352526" y="2117784"/>
                    <a:pt x="627253" y="2178511"/>
                    <a:pt x="901220" y="2241392"/>
                  </a:cubicBezTo>
                  <a:cubicBezTo>
                    <a:pt x="952819" y="2253056"/>
                    <a:pt x="1002009" y="2273594"/>
                    <a:pt x="1053353" y="2290075"/>
                  </a:cubicBezTo>
                  <a:cubicBezTo>
                    <a:pt x="1043211" y="2331531"/>
                    <a:pt x="1033069" y="2366141"/>
                    <a:pt x="1026603" y="2401766"/>
                  </a:cubicBezTo>
                  <a:cubicBezTo>
                    <a:pt x="1022927" y="2421797"/>
                    <a:pt x="1013926" y="2427122"/>
                    <a:pt x="996430" y="2424079"/>
                  </a:cubicBezTo>
                  <a:cubicBezTo>
                    <a:pt x="907686" y="2410514"/>
                    <a:pt x="817420" y="2401766"/>
                    <a:pt x="729183" y="2383257"/>
                  </a:cubicBezTo>
                  <a:cubicBezTo>
                    <a:pt x="495785" y="2334067"/>
                    <a:pt x="263275" y="2280440"/>
                    <a:pt x="30637" y="2229728"/>
                  </a:cubicBezTo>
                  <a:cubicBezTo>
                    <a:pt x="6677" y="2224531"/>
                    <a:pt x="-4480" y="2214008"/>
                    <a:pt x="845" y="2190935"/>
                  </a:cubicBezTo>
                  <a:cubicBezTo>
                    <a:pt x="8692" y="2153092"/>
                    <a:pt x="18632" y="2115717"/>
                    <a:pt x="30637" y="2078990"/>
                  </a:cubicBezTo>
                  <a:cubicBezTo>
                    <a:pt x="36621" y="2059732"/>
                    <a:pt x="57096" y="2048982"/>
                    <a:pt x="76341" y="2054965"/>
                  </a:cubicBezTo>
                  <a:cubicBezTo>
                    <a:pt x="76785" y="2055105"/>
                    <a:pt x="77228" y="2055257"/>
                    <a:pt x="77672" y="2055409"/>
                  </a:cubicBezTo>
                  <a:close/>
                  <a:moveTo>
                    <a:pt x="2120062" y="2013065"/>
                  </a:moveTo>
                  <a:lnTo>
                    <a:pt x="2120822" y="2013065"/>
                  </a:lnTo>
                  <a:lnTo>
                    <a:pt x="2287535" y="2030561"/>
                  </a:lnTo>
                  <a:cubicBezTo>
                    <a:pt x="2305158" y="2032209"/>
                    <a:pt x="2312891" y="2040703"/>
                    <a:pt x="2311623" y="2059593"/>
                  </a:cubicBezTo>
                  <a:cubicBezTo>
                    <a:pt x="2310355" y="2078483"/>
                    <a:pt x="2297551" y="2078990"/>
                    <a:pt x="2284493" y="2077469"/>
                  </a:cubicBezTo>
                  <a:cubicBezTo>
                    <a:pt x="2234922" y="2071763"/>
                    <a:pt x="2185226" y="2065805"/>
                    <a:pt x="2135782" y="2059086"/>
                  </a:cubicBezTo>
                  <a:cubicBezTo>
                    <a:pt x="2118161" y="2056677"/>
                    <a:pt x="2118667" y="2055156"/>
                    <a:pt x="2120062" y="2013065"/>
                  </a:cubicBezTo>
                  <a:close/>
                  <a:moveTo>
                    <a:pt x="4634065" y="1984921"/>
                  </a:moveTo>
                  <a:cubicBezTo>
                    <a:pt x="4785438" y="1982258"/>
                    <a:pt x="4867209" y="2055029"/>
                    <a:pt x="4915385" y="2233659"/>
                  </a:cubicBezTo>
                  <a:cubicBezTo>
                    <a:pt x="4749940" y="2178003"/>
                    <a:pt x="4591215" y="2178384"/>
                    <a:pt x="4438194" y="2260916"/>
                  </a:cubicBezTo>
                  <a:cubicBezTo>
                    <a:pt x="4416768" y="2219967"/>
                    <a:pt x="4407006" y="2219460"/>
                    <a:pt x="4348181" y="2254704"/>
                  </a:cubicBezTo>
                  <a:cubicBezTo>
                    <a:pt x="4339814" y="2157465"/>
                    <a:pt x="4424248" y="2010149"/>
                    <a:pt x="4564718" y="1990626"/>
                  </a:cubicBezTo>
                  <a:cubicBezTo>
                    <a:pt x="4587702" y="1987329"/>
                    <a:pt x="4610852" y="1985428"/>
                    <a:pt x="4634065" y="1984921"/>
                  </a:cubicBezTo>
                  <a:close/>
                  <a:moveTo>
                    <a:pt x="1980099" y="1978709"/>
                  </a:moveTo>
                  <a:cubicBezTo>
                    <a:pt x="1960449" y="2004825"/>
                    <a:pt x="1940672" y="2007487"/>
                    <a:pt x="1925204" y="1986949"/>
                  </a:cubicBezTo>
                  <a:close/>
                  <a:moveTo>
                    <a:pt x="2899745" y="1913798"/>
                  </a:moveTo>
                  <a:lnTo>
                    <a:pt x="3003576" y="1913798"/>
                  </a:lnTo>
                  <a:cubicBezTo>
                    <a:pt x="2971882" y="1968186"/>
                    <a:pt x="2933595" y="1969073"/>
                    <a:pt x="2899745" y="1913798"/>
                  </a:cubicBezTo>
                  <a:close/>
                  <a:moveTo>
                    <a:pt x="2813663" y="1901121"/>
                  </a:moveTo>
                  <a:lnTo>
                    <a:pt x="2813663" y="1901121"/>
                  </a:lnTo>
                  <a:cubicBezTo>
                    <a:pt x="2838626" y="1896759"/>
                    <a:pt x="2863867" y="1907117"/>
                    <a:pt x="2878573" y="1927744"/>
                  </a:cubicBezTo>
                  <a:cubicBezTo>
                    <a:pt x="2767389" y="1984667"/>
                    <a:pt x="2674968" y="2062128"/>
                    <a:pt x="2612340" y="2172678"/>
                  </a:cubicBezTo>
                  <a:cubicBezTo>
                    <a:pt x="2615827" y="2157643"/>
                    <a:pt x="2621328" y="2143139"/>
                    <a:pt x="2628694" y="2129574"/>
                  </a:cubicBezTo>
                  <a:cubicBezTo>
                    <a:pt x="2683209" y="2056043"/>
                    <a:pt x="2738611" y="1982512"/>
                    <a:pt x="2795661" y="1910882"/>
                  </a:cubicBezTo>
                  <a:cubicBezTo>
                    <a:pt x="2800352" y="1905570"/>
                    <a:pt x="2806691" y="1901995"/>
                    <a:pt x="2813663" y="1900740"/>
                  </a:cubicBezTo>
                  <a:close/>
                  <a:moveTo>
                    <a:pt x="1383229" y="1880709"/>
                  </a:moveTo>
                  <a:cubicBezTo>
                    <a:pt x="1394006" y="1969454"/>
                    <a:pt x="1404275" y="2056677"/>
                    <a:pt x="1414290" y="2139209"/>
                  </a:cubicBezTo>
                  <a:cubicBezTo>
                    <a:pt x="1372834" y="2139209"/>
                    <a:pt x="1329476" y="2140097"/>
                    <a:pt x="1286371" y="2139209"/>
                  </a:cubicBezTo>
                  <a:cubicBezTo>
                    <a:pt x="1279398" y="2138360"/>
                    <a:pt x="1273136" y="2134582"/>
                    <a:pt x="1269129" y="2128813"/>
                  </a:cubicBezTo>
                  <a:cubicBezTo>
                    <a:pt x="1231096" y="2069482"/>
                    <a:pt x="1194204" y="2009516"/>
                    <a:pt x="1155029" y="1946634"/>
                  </a:cubicBezTo>
                  <a:close/>
                  <a:moveTo>
                    <a:pt x="2209187" y="1879061"/>
                  </a:moveTo>
                  <a:cubicBezTo>
                    <a:pt x="2219697" y="1879391"/>
                    <a:pt x="2229953" y="1882408"/>
                    <a:pt x="2238979" y="1887809"/>
                  </a:cubicBezTo>
                  <a:lnTo>
                    <a:pt x="2082789" y="1920898"/>
                  </a:lnTo>
                  <a:cubicBezTo>
                    <a:pt x="2118921" y="1892664"/>
                    <a:pt x="2163737" y="1877882"/>
                    <a:pt x="2209567" y="1879061"/>
                  </a:cubicBezTo>
                  <a:close/>
                  <a:moveTo>
                    <a:pt x="1407064" y="1877794"/>
                  </a:moveTo>
                  <a:lnTo>
                    <a:pt x="1450675" y="1877794"/>
                  </a:lnTo>
                  <a:cubicBezTo>
                    <a:pt x="1445097" y="1945746"/>
                    <a:pt x="1439519" y="2012432"/>
                    <a:pt x="1433941" y="2079370"/>
                  </a:cubicBezTo>
                  <a:lnTo>
                    <a:pt x="1425574" y="2080891"/>
                  </a:lnTo>
                  <a:cubicBezTo>
                    <a:pt x="1419488" y="2014206"/>
                    <a:pt x="1412896" y="1947014"/>
                    <a:pt x="1407064" y="1878047"/>
                  </a:cubicBezTo>
                  <a:close/>
                  <a:moveTo>
                    <a:pt x="2862219" y="1870567"/>
                  </a:moveTo>
                  <a:lnTo>
                    <a:pt x="2901520" y="1876526"/>
                  </a:lnTo>
                  <a:lnTo>
                    <a:pt x="2956542" y="1877413"/>
                  </a:lnTo>
                  <a:cubicBezTo>
                    <a:pt x="2938197" y="1878339"/>
                    <a:pt x="2919814" y="1878009"/>
                    <a:pt x="2901520" y="1876399"/>
                  </a:cubicBezTo>
                  <a:close/>
                  <a:moveTo>
                    <a:pt x="2134388" y="1857889"/>
                  </a:moveTo>
                  <a:cubicBezTo>
                    <a:pt x="2151414" y="1858650"/>
                    <a:pt x="2168364" y="1860691"/>
                    <a:pt x="2185099" y="1863975"/>
                  </a:cubicBezTo>
                  <a:cubicBezTo>
                    <a:pt x="2159718" y="1871163"/>
                    <a:pt x="2134705" y="1879632"/>
                    <a:pt x="2110174" y="1889330"/>
                  </a:cubicBezTo>
                  <a:cubicBezTo>
                    <a:pt x="2094326" y="1896810"/>
                    <a:pt x="2067956" y="1900487"/>
                    <a:pt x="2075056" y="1926349"/>
                  </a:cubicBezTo>
                  <a:cubicBezTo>
                    <a:pt x="2076323" y="1931040"/>
                    <a:pt x="2107511" y="1929392"/>
                    <a:pt x="2124626" y="1927110"/>
                  </a:cubicBezTo>
                  <a:cubicBezTo>
                    <a:pt x="2164688" y="1922039"/>
                    <a:pt x="2204369" y="1911770"/>
                    <a:pt x="2244558" y="1910249"/>
                  </a:cubicBezTo>
                  <a:cubicBezTo>
                    <a:pt x="2263435" y="1912302"/>
                    <a:pt x="2280728" y="1921798"/>
                    <a:pt x="2292606" y="1936618"/>
                  </a:cubicBezTo>
                  <a:cubicBezTo>
                    <a:pt x="2340275" y="1994809"/>
                    <a:pt x="2351178" y="2062128"/>
                    <a:pt x="2338753" y="2136293"/>
                  </a:cubicBezTo>
                  <a:lnTo>
                    <a:pt x="2278534" y="2120573"/>
                  </a:lnTo>
                  <a:cubicBezTo>
                    <a:pt x="2289843" y="2111128"/>
                    <a:pt x="2300353" y="2100783"/>
                    <a:pt x="2309975" y="2089639"/>
                  </a:cubicBezTo>
                  <a:cubicBezTo>
                    <a:pt x="2318761" y="2078736"/>
                    <a:pt x="2324225" y="2065526"/>
                    <a:pt x="2325696" y="2051606"/>
                  </a:cubicBezTo>
                  <a:cubicBezTo>
                    <a:pt x="2324034" y="2038827"/>
                    <a:pt x="2316023" y="2027759"/>
                    <a:pt x="2304397" y="2022193"/>
                  </a:cubicBezTo>
                  <a:cubicBezTo>
                    <a:pt x="2246713" y="2013192"/>
                    <a:pt x="2188776" y="2006853"/>
                    <a:pt x="2130331" y="2001782"/>
                  </a:cubicBezTo>
                  <a:cubicBezTo>
                    <a:pt x="2122471" y="2001148"/>
                    <a:pt x="2107131" y="2011417"/>
                    <a:pt x="2106750" y="2017503"/>
                  </a:cubicBezTo>
                  <a:cubicBezTo>
                    <a:pt x="2105229" y="2036900"/>
                    <a:pt x="2100284" y="2059593"/>
                    <a:pt x="2123865" y="2072017"/>
                  </a:cubicBezTo>
                  <a:cubicBezTo>
                    <a:pt x="2130509" y="2075072"/>
                    <a:pt x="2137329" y="2077735"/>
                    <a:pt x="2144277" y="2080004"/>
                  </a:cubicBezTo>
                  <a:lnTo>
                    <a:pt x="1889834" y="2080004"/>
                  </a:lnTo>
                  <a:cubicBezTo>
                    <a:pt x="1893891" y="2054648"/>
                    <a:pt x="1898454" y="2025616"/>
                    <a:pt x="1903526" y="1994176"/>
                  </a:cubicBezTo>
                  <a:cubicBezTo>
                    <a:pt x="1935220" y="2019531"/>
                    <a:pt x="1964759" y="2019531"/>
                    <a:pt x="1985170" y="1997471"/>
                  </a:cubicBezTo>
                  <a:cubicBezTo>
                    <a:pt x="1990533" y="1991653"/>
                    <a:pt x="1992992" y="1983742"/>
                    <a:pt x="1991890" y="1975919"/>
                  </a:cubicBezTo>
                  <a:cubicBezTo>
                    <a:pt x="1989988" y="1970848"/>
                    <a:pt x="1978324" y="1967425"/>
                    <a:pt x="1971605" y="1968059"/>
                  </a:cubicBezTo>
                  <a:cubicBezTo>
                    <a:pt x="1952462" y="1969581"/>
                    <a:pt x="1933572" y="1973511"/>
                    <a:pt x="1914302" y="1976553"/>
                  </a:cubicBezTo>
                  <a:cubicBezTo>
                    <a:pt x="1931670" y="1910122"/>
                    <a:pt x="2019527" y="1853199"/>
                    <a:pt x="2134388" y="1858270"/>
                  </a:cubicBezTo>
                  <a:close/>
                  <a:moveTo>
                    <a:pt x="2522454" y="1857889"/>
                  </a:moveTo>
                  <a:cubicBezTo>
                    <a:pt x="2553135" y="1879188"/>
                    <a:pt x="2582928" y="1907840"/>
                    <a:pt x="2618425" y="1922546"/>
                  </a:cubicBezTo>
                  <a:cubicBezTo>
                    <a:pt x="2653923" y="1937252"/>
                    <a:pt x="2695126" y="1937759"/>
                    <a:pt x="2731638" y="1944225"/>
                  </a:cubicBezTo>
                  <a:lnTo>
                    <a:pt x="2592182" y="2141364"/>
                  </a:lnTo>
                  <a:cubicBezTo>
                    <a:pt x="2546733" y="2053736"/>
                    <a:pt x="2522619" y="1956598"/>
                    <a:pt x="2521821" y="1857889"/>
                  </a:cubicBezTo>
                  <a:close/>
                  <a:moveTo>
                    <a:pt x="4120995" y="1843183"/>
                  </a:moveTo>
                  <a:lnTo>
                    <a:pt x="4120995" y="1845972"/>
                  </a:lnTo>
                  <a:cubicBezTo>
                    <a:pt x="4120717" y="1855823"/>
                    <a:pt x="4118739" y="1865559"/>
                    <a:pt x="4115163" y="1874751"/>
                  </a:cubicBezTo>
                  <a:lnTo>
                    <a:pt x="4115163" y="1875638"/>
                  </a:lnTo>
                  <a:lnTo>
                    <a:pt x="4113135" y="1880329"/>
                  </a:lnTo>
                  <a:lnTo>
                    <a:pt x="4113135" y="1881090"/>
                  </a:lnTo>
                  <a:lnTo>
                    <a:pt x="4111106" y="1884513"/>
                  </a:lnTo>
                  <a:lnTo>
                    <a:pt x="4083723" y="1925462"/>
                  </a:lnTo>
                  <a:lnTo>
                    <a:pt x="4081187" y="1928251"/>
                  </a:lnTo>
                  <a:lnTo>
                    <a:pt x="4079032" y="1931420"/>
                  </a:lnTo>
                  <a:lnTo>
                    <a:pt x="4074468" y="1936491"/>
                  </a:lnTo>
                  <a:lnTo>
                    <a:pt x="4070411" y="1940041"/>
                  </a:lnTo>
                  <a:lnTo>
                    <a:pt x="4066861" y="1943972"/>
                  </a:lnTo>
                  <a:lnTo>
                    <a:pt x="4024518" y="1982005"/>
                  </a:lnTo>
                  <a:lnTo>
                    <a:pt x="4011840" y="1991259"/>
                  </a:lnTo>
                  <a:lnTo>
                    <a:pt x="3958212" y="2022701"/>
                  </a:lnTo>
                  <a:lnTo>
                    <a:pt x="3955551" y="2023968"/>
                  </a:lnTo>
                  <a:lnTo>
                    <a:pt x="3953269" y="2025236"/>
                  </a:lnTo>
                  <a:lnTo>
                    <a:pt x="3940591" y="2030941"/>
                  </a:lnTo>
                  <a:lnTo>
                    <a:pt x="3939450" y="2030941"/>
                  </a:lnTo>
                  <a:lnTo>
                    <a:pt x="3939450" y="2030941"/>
                  </a:lnTo>
                  <a:lnTo>
                    <a:pt x="3875681" y="2049958"/>
                  </a:lnTo>
                  <a:cubicBezTo>
                    <a:pt x="3891502" y="2047333"/>
                    <a:pt x="3907007" y="2043086"/>
                    <a:pt x="3921954" y="2037280"/>
                  </a:cubicBezTo>
                  <a:lnTo>
                    <a:pt x="3937928" y="2029673"/>
                  </a:lnTo>
                  <a:lnTo>
                    <a:pt x="3939070" y="2029673"/>
                  </a:lnTo>
                  <a:lnTo>
                    <a:pt x="3939070" y="2029673"/>
                  </a:lnTo>
                  <a:lnTo>
                    <a:pt x="3945789" y="2027645"/>
                  </a:lnTo>
                  <a:lnTo>
                    <a:pt x="3951621" y="2024222"/>
                  </a:lnTo>
                  <a:lnTo>
                    <a:pt x="3953902" y="2023208"/>
                  </a:lnTo>
                  <a:lnTo>
                    <a:pt x="3956564" y="2021560"/>
                  </a:lnTo>
                  <a:lnTo>
                    <a:pt x="3969242" y="2015474"/>
                  </a:lnTo>
                  <a:cubicBezTo>
                    <a:pt x="3983188" y="2007779"/>
                    <a:pt x="3996690" y="1999310"/>
                    <a:pt x="4009684" y="1990119"/>
                  </a:cubicBezTo>
                  <a:lnTo>
                    <a:pt x="4016150" y="1986315"/>
                  </a:lnTo>
                  <a:lnTo>
                    <a:pt x="4022362" y="1980737"/>
                  </a:lnTo>
                  <a:cubicBezTo>
                    <a:pt x="4034432" y="1971660"/>
                    <a:pt x="4046019" y="1961961"/>
                    <a:pt x="4057100" y="1951705"/>
                  </a:cubicBezTo>
                  <a:lnTo>
                    <a:pt x="4064960" y="1943338"/>
                  </a:lnTo>
                  <a:lnTo>
                    <a:pt x="4069143" y="1939661"/>
                  </a:lnTo>
                  <a:lnTo>
                    <a:pt x="4072566" y="1935858"/>
                  </a:lnTo>
                  <a:lnTo>
                    <a:pt x="4075356" y="1933449"/>
                  </a:lnTo>
                  <a:lnTo>
                    <a:pt x="4077130" y="1930787"/>
                  </a:lnTo>
                  <a:lnTo>
                    <a:pt x="4079666" y="1927871"/>
                  </a:lnTo>
                  <a:lnTo>
                    <a:pt x="4081821" y="1924828"/>
                  </a:lnTo>
                  <a:lnTo>
                    <a:pt x="4090822" y="1914179"/>
                  </a:lnTo>
                  <a:lnTo>
                    <a:pt x="4109205" y="1883498"/>
                  </a:lnTo>
                  <a:lnTo>
                    <a:pt x="4111360" y="1880329"/>
                  </a:lnTo>
                  <a:lnTo>
                    <a:pt x="4111360" y="1879315"/>
                  </a:lnTo>
                  <a:lnTo>
                    <a:pt x="4112755" y="1877286"/>
                  </a:lnTo>
                  <a:lnTo>
                    <a:pt x="4113389" y="1874624"/>
                  </a:lnTo>
                  <a:lnTo>
                    <a:pt x="4113389" y="1873990"/>
                  </a:lnTo>
                  <a:lnTo>
                    <a:pt x="4119347" y="1845212"/>
                  </a:lnTo>
                  <a:lnTo>
                    <a:pt x="4119347" y="1844578"/>
                  </a:lnTo>
                  <a:lnTo>
                    <a:pt x="4119347" y="1842169"/>
                  </a:lnTo>
                  <a:close/>
                  <a:moveTo>
                    <a:pt x="3139102" y="1843183"/>
                  </a:moveTo>
                  <a:cubicBezTo>
                    <a:pt x="3134715" y="1848584"/>
                    <a:pt x="3128719" y="1852450"/>
                    <a:pt x="3121987" y="1854213"/>
                  </a:cubicBezTo>
                  <a:lnTo>
                    <a:pt x="3121987" y="1854213"/>
                  </a:lnTo>
                  <a:lnTo>
                    <a:pt x="3138975" y="1843183"/>
                  </a:lnTo>
                  <a:close/>
                  <a:moveTo>
                    <a:pt x="2891124" y="1821124"/>
                  </a:moveTo>
                  <a:lnTo>
                    <a:pt x="2909761" y="1824674"/>
                  </a:lnTo>
                  <a:lnTo>
                    <a:pt x="2911916" y="1824674"/>
                  </a:lnTo>
                  <a:lnTo>
                    <a:pt x="2929031" y="1835703"/>
                  </a:lnTo>
                  <a:cubicBezTo>
                    <a:pt x="2924125" y="1830974"/>
                    <a:pt x="2918356" y="1827222"/>
                    <a:pt x="2912043" y="1824674"/>
                  </a:cubicBezTo>
                  <a:lnTo>
                    <a:pt x="2912043" y="1824674"/>
                  </a:lnTo>
                  <a:lnTo>
                    <a:pt x="2909887" y="1824674"/>
                  </a:lnTo>
                  <a:lnTo>
                    <a:pt x="2892266" y="1821124"/>
                  </a:lnTo>
                  <a:close/>
                  <a:moveTo>
                    <a:pt x="3204645" y="1819983"/>
                  </a:moveTo>
                  <a:lnTo>
                    <a:pt x="3193363" y="1827716"/>
                  </a:lnTo>
                  <a:cubicBezTo>
                    <a:pt x="3181458" y="1833130"/>
                    <a:pt x="3169060" y="1837377"/>
                    <a:pt x="3156343" y="1840394"/>
                  </a:cubicBezTo>
                  <a:lnTo>
                    <a:pt x="3193490" y="1827716"/>
                  </a:lnTo>
                  <a:lnTo>
                    <a:pt x="3204645" y="1819856"/>
                  </a:lnTo>
                  <a:close/>
                  <a:moveTo>
                    <a:pt x="3115901" y="1816560"/>
                  </a:moveTo>
                  <a:lnTo>
                    <a:pt x="2989123" y="1833295"/>
                  </a:lnTo>
                  <a:lnTo>
                    <a:pt x="3116915" y="1816560"/>
                  </a:lnTo>
                  <a:close/>
                  <a:moveTo>
                    <a:pt x="2853091" y="1815672"/>
                  </a:moveTo>
                  <a:lnTo>
                    <a:pt x="2854612" y="1815672"/>
                  </a:lnTo>
                  <a:lnTo>
                    <a:pt x="2856007" y="1815672"/>
                  </a:lnTo>
                  <a:lnTo>
                    <a:pt x="2871728" y="1819095"/>
                  </a:lnTo>
                  <a:lnTo>
                    <a:pt x="2879588" y="1819095"/>
                  </a:lnTo>
                  <a:lnTo>
                    <a:pt x="2887321" y="1819095"/>
                  </a:lnTo>
                  <a:lnTo>
                    <a:pt x="2881109" y="1819095"/>
                  </a:lnTo>
                  <a:lnTo>
                    <a:pt x="2879588" y="1819095"/>
                  </a:lnTo>
                  <a:lnTo>
                    <a:pt x="2856007" y="1815165"/>
                  </a:lnTo>
                  <a:lnTo>
                    <a:pt x="2853091" y="1815165"/>
                  </a:lnTo>
                  <a:close/>
                  <a:moveTo>
                    <a:pt x="4513880" y="1809460"/>
                  </a:moveTo>
                  <a:lnTo>
                    <a:pt x="4551913" y="1837732"/>
                  </a:lnTo>
                  <a:lnTo>
                    <a:pt x="4524149" y="1887428"/>
                  </a:lnTo>
                  <a:cubicBezTo>
                    <a:pt x="4520092" y="1858143"/>
                    <a:pt x="4516669" y="1835576"/>
                    <a:pt x="4513373" y="1809460"/>
                  </a:cubicBezTo>
                  <a:close/>
                  <a:moveTo>
                    <a:pt x="3616673" y="1786006"/>
                  </a:moveTo>
                  <a:cubicBezTo>
                    <a:pt x="3614696" y="1793639"/>
                    <a:pt x="3615088" y="1801689"/>
                    <a:pt x="3617814" y="1809080"/>
                  </a:cubicBezTo>
                  <a:lnTo>
                    <a:pt x="3621365" y="1802868"/>
                  </a:lnTo>
                  <a:lnTo>
                    <a:pt x="3617814" y="1809080"/>
                  </a:lnTo>
                  <a:lnTo>
                    <a:pt x="3617054" y="1785499"/>
                  </a:lnTo>
                  <a:close/>
                  <a:moveTo>
                    <a:pt x="2666981" y="1758369"/>
                  </a:moveTo>
                  <a:cubicBezTo>
                    <a:pt x="2669998" y="1763389"/>
                    <a:pt x="2673675" y="1767991"/>
                    <a:pt x="2677884" y="1772061"/>
                  </a:cubicBezTo>
                  <a:cubicBezTo>
                    <a:pt x="2673548" y="1768169"/>
                    <a:pt x="2669935" y="1763529"/>
                    <a:pt x="2667235" y="1758369"/>
                  </a:cubicBezTo>
                  <a:close/>
                  <a:moveTo>
                    <a:pt x="2756486" y="1751396"/>
                  </a:moveTo>
                  <a:lnTo>
                    <a:pt x="2774869" y="1760778"/>
                  </a:lnTo>
                  <a:lnTo>
                    <a:pt x="2779940" y="1761792"/>
                  </a:lnTo>
                  <a:lnTo>
                    <a:pt x="2856007" y="1779161"/>
                  </a:lnTo>
                  <a:lnTo>
                    <a:pt x="2890617" y="1784738"/>
                  </a:lnTo>
                  <a:lnTo>
                    <a:pt x="2781081" y="1762045"/>
                  </a:lnTo>
                  <a:lnTo>
                    <a:pt x="2775757" y="1760778"/>
                  </a:lnTo>
                  <a:lnTo>
                    <a:pt x="2757628" y="1751650"/>
                  </a:lnTo>
                  <a:close/>
                  <a:moveTo>
                    <a:pt x="3664596" y="1739606"/>
                  </a:moveTo>
                  <a:lnTo>
                    <a:pt x="3663835" y="1739606"/>
                  </a:lnTo>
                  <a:lnTo>
                    <a:pt x="3662820" y="1740873"/>
                  </a:lnTo>
                  <a:lnTo>
                    <a:pt x="3655087" y="1747720"/>
                  </a:lnTo>
                  <a:lnTo>
                    <a:pt x="3650650" y="1754439"/>
                  </a:lnTo>
                  <a:lnTo>
                    <a:pt x="3663328" y="1740873"/>
                  </a:lnTo>
                  <a:lnTo>
                    <a:pt x="3664342" y="1739859"/>
                  </a:lnTo>
                  <a:lnTo>
                    <a:pt x="3665102" y="1739225"/>
                  </a:lnTo>
                  <a:close/>
                  <a:moveTo>
                    <a:pt x="2539570" y="1734535"/>
                  </a:moveTo>
                  <a:cubicBezTo>
                    <a:pt x="2605874" y="1808192"/>
                    <a:pt x="2689294" y="1854086"/>
                    <a:pt x="2780447" y="1891612"/>
                  </a:cubicBezTo>
                  <a:cubicBezTo>
                    <a:pt x="2746344" y="1927110"/>
                    <a:pt x="2655952" y="1925969"/>
                    <a:pt x="2595986" y="1888443"/>
                  </a:cubicBezTo>
                  <a:cubicBezTo>
                    <a:pt x="2550853" y="1860298"/>
                    <a:pt x="2505086" y="1806798"/>
                    <a:pt x="2539443" y="1734535"/>
                  </a:cubicBezTo>
                  <a:close/>
                  <a:moveTo>
                    <a:pt x="2656712" y="1733901"/>
                  </a:moveTo>
                  <a:lnTo>
                    <a:pt x="2659882" y="1742141"/>
                  </a:lnTo>
                  <a:lnTo>
                    <a:pt x="2661149" y="1745438"/>
                  </a:lnTo>
                  <a:cubicBezTo>
                    <a:pt x="2659628" y="1741761"/>
                    <a:pt x="2658234" y="1737704"/>
                    <a:pt x="2656712" y="1733901"/>
                  </a:cubicBezTo>
                  <a:close/>
                  <a:moveTo>
                    <a:pt x="3277923" y="1718434"/>
                  </a:moveTo>
                  <a:lnTo>
                    <a:pt x="3284008" y="1720969"/>
                  </a:lnTo>
                  <a:lnTo>
                    <a:pt x="3284008" y="1720969"/>
                  </a:lnTo>
                  <a:lnTo>
                    <a:pt x="3269176" y="1748734"/>
                  </a:lnTo>
                  <a:lnTo>
                    <a:pt x="3269176" y="1748734"/>
                  </a:lnTo>
                  <a:lnTo>
                    <a:pt x="3251047" y="1783724"/>
                  </a:lnTo>
                  <a:lnTo>
                    <a:pt x="3240524" y="1778780"/>
                  </a:lnTo>
                  <a:lnTo>
                    <a:pt x="3251047" y="1783851"/>
                  </a:lnTo>
                  <a:lnTo>
                    <a:pt x="3251047" y="1783851"/>
                  </a:lnTo>
                  <a:lnTo>
                    <a:pt x="3269303" y="1749114"/>
                  </a:lnTo>
                  <a:lnTo>
                    <a:pt x="3269303" y="1749114"/>
                  </a:lnTo>
                  <a:lnTo>
                    <a:pt x="3269303" y="1749114"/>
                  </a:lnTo>
                  <a:lnTo>
                    <a:pt x="3284389" y="1721350"/>
                  </a:lnTo>
                  <a:lnTo>
                    <a:pt x="3284389" y="1721350"/>
                  </a:lnTo>
                  <a:lnTo>
                    <a:pt x="3278684" y="1718814"/>
                  </a:lnTo>
                  <a:close/>
                  <a:moveTo>
                    <a:pt x="4423741" y="1716152"/>
                  </a:moveTo>
                  <a:lnTo>
                    <a:pt x="4423741" y="1716152"/>
                  </a:lnTo>
                  <a:cubicBezTo>
                    <a:pt x="4442593" y="1719030"/>
                    <a:pt x="4460760" y="1725305"/>
                    <a:pt x="4477368" y="1734661"/>
                  </a:cubicBezTo>
                  <a:cubicBezTo>
                    <a:pt x="4485089" y="1740531"/>
                    <a:pt x="4490008" y="1749355"/>
                    <a:pt x="4490933" y="1759003"/>
                  </a:cubicBezTo>
                  <a:cubicBezTo>
                    <a:pt x="4499389" y="1819691"/>
                    <a:pt x="4506818" y="1880456"/>
                    <a:pt x="4513246" y="1941309"/>
                  </a:cubicBezTo>
                  <a:cubicBezTo>
                    <a:pt x="4513258" y="1948776"/>
                    <a:pt x="4509557" y="1955762"/>
                    <a:pt x="4503357" y="1959945"/>
                  </a:cubicBezTo>
                  <a:cubicBezTo>
                    <a:pt x="4417782" y="1996204"/>
                    <a:pt x="4358704" y="2058705"/>
                    <a:pt x="4319403" y="2146689"/>
                  </a:cubicBezTo>
                  <a:lnTo>
                    <a:pt x="4201499" y="2123108"/>
                  </a:lnTo>
                  <a:cubicBezTo>
                    <a:pt x="4241688" y="2043746"/>
                    <a:pt x="4272748" y="1966158"/>
                    <a:pt x="4278961" y="1873483"/>
                  </a:cubicBezTo>
                  <a:lnTo>
                    <a:pt x="4439968" y="1932181"/>
                  </a:lnTo>
                  <a:lnTo>
                    <a:pt x="4443898" y="1922166"/>
                  </a:lnTo>
                  <a:lnTo>
                    <a:pt x="4331193" y="1867905"/>
                  </a:lnTo>
                  <a:cubicBezTo>
                    <a:pt x="4335884" y="1825054"/>
                    <a:pt x="4339941" y="1779921"/>
                    <a:pt x="4346533" y="1735169"/>
                  </a:cubicBezTo>
                  <a:cubicBezTo>
                    <a:pt x="4350172" y="1726421"/>
                    <a:pt x="4357753" y="1719930"/>
                    <a:pt x="4366945" y="1717673"/>
                  </a:cubicBezTo>
                  <a:cubicBezTo>
                    <a:pt x="4385593" y="1713489"/>
                    <a:pt x="4404851" y="1712856"/>
                    <a:pt x="4423741" y="1715772"/>
                  </a:cubicBezTo>
                  <a:close/>
                  <a:moveTo>
                    <a:pt x="2628314" y="1703474"/>
                  </a:moveTo>
                  <a:lnTo>
                    <a:pt x="2640104" y="1751776"/>
                  </a:lnTo>
                  <a:cubicBezTo>
                    <a:pt x="2633372" y="1736500"/>
                    <a:pt x="2629468" y="1720145"/>
                    <a:pt x="2628567" y="1703474"/>
                  </a:cubicBezTo>
                  <a:close/>
                  <a:moveTo>
                    <a:pt x="3710616" y="1700812"/>
                  </a:moveTo>
                  <a:lnTo>
                    <a:pt x="3710616" y="1700812"/>
                  </a:lnTo>
                  <a:lnTo>
                    <a:pt x="3710616" y="1700812"/>
                  </a:lnTo>
                  <a:lnTo>
                    <a:pt x="3710616" y="1700812"/>
                  </a:lnTo>
                  <a:lnTo>
                    <a:pt x="3705291" y="1703347"/>
                  </a:lnTo>
                  <a:lnTo>
                    <a:pt x="3696417" y="1711207"/>
                  </a:lnTo>
                  <a:lnTo>
                    <a:pt x="3710616" y="1700812"/>
                  </a:lnTo>
                  <a:lnTo>
                    <a:pt x="3710616" y="1700812"/>
                  </a:lnTo>
                  <a:lnTo>
                    <a:pt x="3710616" y="1700812"/>
                  </a:lnTo>
                  <a:close/>
                  <a:moveTo>
                    <a:pt x="4082455" y="1698530"/>
                  </a:moveTo>
                  <a:lnTo>
                    <a:pt x="4082455" y="1698530"/>
                  </a:lnTo>
                  <a:lnTo>
                    <a:pt x="4082455" y="1698530"/>
                  </a:lnTo>
                  <a:lnTo>
                    <a:pt x="4082455" y="1698530"/>
                  </a:lnTo>
                  <a:lnTo>
                    <a:pt x="4082455" y="1698530"/>
                  </a:lnTo>
                  <a:lnTo>
                    <a:pt x="4082455" y="1698530"/>
                  </a:lnTo>
                  <a:lnTo>
                    <a:pt x="4082455" y="1698530"/>
                  </a:lnTo>
                  <a:close/>
                  <a:moveTo>
                    <a:pt x="4082455" y="1698530"/>
                  </a:moveTo>
                  <a:lnTo>
                    <a:pt x="4082455" y="1698530"/>
                  </a:lnTo>
                  <a:lnTo>
                    <a:pt x="4082455" y="1698530"/>
                  </a:lnTo>
                  <a:lnTo>
                    <a:pt x="4082455" y="1698530"/>
                  </a:lnTo>
                  <a:close/>
                  <a:moveTo>
                    <a:pt x="4082455" y="1698530"/>
                  </a:moveTo>
                  <a:lnTo>
                    <a:pt x="4082455" y="1698530"/>
                  </a:lnTo>
                  <a:lnTo>
                    <a:pt x="4082455" y="1698530"/>
                  </a:lnTo>
                  <a:lnTo>
                    <a:pt x="4082455" y="1698530"/>
                  </a:lnTo>
                  <a:close/>
                  <a:moveTo>
                    <a:pt x="4082455" y="1698530"/>
                  </a:moveTo>
                  <a:lnTo>
                    <a:pt x="4082455" y="1698530"/>
                  </a:lnTo>
                  <a:lnTo>
                    <a:pt x="4082455" y="1698530"/>
                  </a:lnTo>
                  <a:close/>
                  <a:moveTo>
                    <a:pt x="4171200" y="1685852"/>
                  </a:moveTo>
                  <a:cubicBezTo>
                    <a:pt x="4178679" y="1727435"/>
                    <a:pt x="4184891" y="1761919"/>
                    <a:pt x="4192878" y="1805657"/>
                  </a:cubicBezTo>
                  <a:lnTo>
                    <a:pt x="4108445" y="1763440"/>
                  </a:lnTo>
                  <a:lnTo>
                    <a:pt x="4171833" y="1685852"/>
                  </a:lnTo>
                  <a:close/>
                  <a:moveTo>
                    <a:pt x="2911916" y="1682302"/>
                  </a:moveTo>
                  <a:lnTo>
                    <a:pt x="2916734" y="1760778"/>
                  </a:lnTo>
                  <a:lnTo>
                    <a:pt x="2912170" y="1682302"/>
                  </a:lnTo>
                  <a:close/>
                  <a:moveTo>
                    <a:pt x="4502090" y="1676724"/>
                  </a:moveTo>
                  <a:cubicBezTo>
                    <a:pt x="4545574" y="1695994"/>
                    <a:pt x="4588298" y="1713743"/>
                    <a:pt x="4630009" y="1734408"/>
                  </a:cubicBezTo>
                  <a:cubicBezTo>
                    <a:pt x="4636626" y="1741406"/>
                    <a:pt x="4639174" y="1751333"/>
                    <a:pt x="4636727" y="1760651"/>
                  </a:cubicBezTo>
                  <a:cubicBezTo>
                    <a:pt x="4623162" y="1786006"/>
                    <a:pt x="4606047" y="1810348"/>
                    <a:pt x="4590327" y="1835069"/>
                  </a:cubicBezTo>
                  <a:cubicBezTo>
                    <a:pt x="4577649" y="1829745"/>
                    <a:pt x="4564972" y="1823913"/>
                    <a:pt x="4553307" y="1817320"/>
                  </a:cubicBezTo>
                  <a:cubicBezTo>
                    <a:pt x="4525797" y="1800966"/>
                    <a:pt x="4505640" y="1780301"/>
                    <a:pt x="4507034" y="1744297"/>
                  </a:cubicBezTo>
                  <a:cubicBezTo>
                    <a:pt x="4506653" y="1721692"/>
                    <a:pt x="4505005" y="1699138"/>
                    <a:pt x="4502090" y="1676724"/>
                  </a:cubicBezTo>
                  <a:close/>
                  <a:moveTo>
                    <a:pt x="4502090" y="1676724"/>
                  </a:moveTo>
                  <a:lnTo>
                    <a:pt x="4502090" y="1676724"/>
                  </a:lnTo>
                  <a:close/>
                  <a:moveTo>
                    <a:pt x="3263344" y="1662398"/>
                  </a:moveTo>
                  <a:lnTo>
                    <a:pt x="3263344" y="1665441"/>
                  </a:lnTo>
                  <a:lnTo>
                    <a:pt x="3279065" y="1679006"/>
                  </a:lnTo>
                  <a:lnTo>
                    <a:pt x="3263344" y="1662398"/>
                  </a:lnTo>
                  <a:close/>
                  <a:moveTo>
                    <a:pt x="3111210" y="1662398"/>
                  </a:moveTo>
                  <a:lnTo>
                    <a:pt x="2970741" y="1673808"/>
                  </a:lnTo>
                  <a:lnTo>
                    <a:pt x="3111210" y="1662778"/>
                  </a:lnTo>
                  <a:lnTo>
                    <a:pt x="3116789" y="1705249"/>
                  </a:lnTo>
                  <a:lnTo>
                    <a:pt x="3122874" y="1752410"/>
                  </a:lnTo>
                  <a:cubicBezTo>
                    <a:pt x="3118564" y="1718687"/>
                    <a:pt x="3115014" y="1691177"/>
                    <a:pt x="3111337" y="1662652"/>
                  </a:cubicBezTo>
                  <a:lnTo>
                    <a:pt x="3111337" y="1662652"/>
                  </a:lnTo>
                  <a:lnTo>
                    <a:pt x="3111337" y="1662652"/>
                  </a:lnTo>
                  <a:close/>
                  <a:moveTo>
                    <a:pt x="3756509" y="1660243"/>
                  </a:moveTo>
                  <a:lnTo>
                    <a:pt x="3747255" y="1663159"/>
                  </a:lnTo>
                  <a:lnTo>
                    <a:pt x="3742944" y="1665694"/>
                  </a:lnTo>
                  <a:lnTo>
                    <a:pt x="3756509" y="1660243"/>
                  </a:lnTo>
                  <a:close/>
                  <a:moveTo>
                    <a:pt x="4169298" y="1659609"/>
                  </a:moveTo>
                  <a:lnTo>
                    <a:pt x="4109078" y="1737324"/>
                  </a:lnTo>
                  <a:lnTo>
                    <a:pt x="4083723" y="1699290"/>
                  </a:lnTo>
                  <a:lnTo>
                    <a:pt x="4093738" y="1697135"/>
                  </a:lnTo>
                  <a:cubicBezTo>
                    <a:pt x="4097415" y="1696248"/>
                    <a:pt x="4100458" y="1695487"/>
                    <a:pt x="4100458" y="1694219"/>
                  </a:cubicBezTo>
                  <a:cubicBezTo>
                    <a:pt x="4106416" y="1652636"/>
                    <a:pt x="4140392" y="1662778"/>
                    <a:pt x="4169298" y="1660116"/>
                  </a:cubicBezTo>
                  <a:close/>
                  <a:moveTo>
                    <a:pt x="3291362" y="1659609"/>
                  </a:moveTo>
                  <a:lnTo>
                    <a:pt x="3290728" y="1664173"/>
                  </a:lnTo>
                  <a:lnTo>
                    <a:pt x="3292122" y="1661257"/>
                  </a:lnTo>
                  <a:lnTo>
                    <a:pt x="3291362" y="1659609"/>
                  </a:lnTo>
                  <a:close/>
                  <a:moveTo>
                    <a:pt x="3833464" y="1657961"/>
                  </a:moveTo>
                  <a:lnTo>
                    <a:pt x="3764496" y="1673935"/>
                  </a:lnTo>
                  <a:lnTo>
                    <a:pt x="3833337" y="1658214"/>
                  </a:lnTo>
                  <a:lnTo>
                    <a:pt x="3833337" y="1658214"/>
                  </a:lnTo>
                  <a:close/>
                  <a:moveTo>
                    <a:pt x="4023503" y="1656947"/>
                  </a:moveTo>
                  <a:lnTo>
                    <a:pt x="4093612" y="1663285"/>
                  </a:lnTo>
                  <a:lnTo>
                    <a:pt x="4082835" y="1698530"/>
                  </a:lnTo>
                  <a:lnTo>
                    <a:pt x="4082835" y="1698530"/>
                  </a:lnTo>
                  <a:lnTo>
                    <a:pt x="4082835" y="1698530"/>
                  </a:lnTo>
                  <a:lnTo>
                    <a:pt x="4082835" y="1698530"/>
                  </a:lnTo>
                  <a:lnTo>
                    <a:pt x="4082835" y="1698530"/>
                  </a:lnTo>
                  <a:lnTo>
                    <a:pt x="4082835" y="1698530"/>
                  </a:lnTo>
                  <a:lnTo>
                    <a:pt x="4023503" y="1656947"/>
                  </a:lnTo>
                  <a:close/>
                  <a:moveTo>
                    <a:pt x="3795303" y="1650735"/>
                  </a:moveTo>
                  <a:lnTo>
                    <a:pt x="3776794" y="1652763"/>
                  </a:lnTo>
                  <a:lnTo>
                    <a:pt x="3772863" y="1654031"/>
                  </a:lnTo>
                  <a:lnTo>
                    <a:pt x="3795303" y="1650735"/>
                  </a:lnTo>
                  <a:close/>
                  <a:moveTo>
                    <a:pt x="2632117" y="1642367"/>
                  </a:moveTo>
                  <a:lnTo>
                    <a:pt x="2632117" y="1644269"/>
                  </a:lnTo>
                  <a:lnTo>
                    <a:pt x="2628187" y="1673808"/>
                  </a:lnTo>
                  <a:lnTo>
                    <a:pt x="2628187" y="1673808"/>
                  </a:lnTo>
                  <a:lnTo>
                    <a:pt x="2628187" y="1673808"/>
                  </a:lnTo>
                  <a:lnTo>
                    <a:pt x="2628187" y="1701699"/>
                  </a:lnTo>
                  <a:cubicBezTo>
                    <a:pt x="2627680" y="1692457"/>
                    <a:pt x="2627680" y="1683177"/>
                    <a:pt x="2628187" y="1673935"/>
                  </a:cubicBezTo>
                  <a:cubicBezTo>
                    <a:pt x="2628922" y="1664021"/>
                    <a:pt x="2630241" y="1654157"/>
                    <a:pt x="2632117" y="1644396"/>
                  </a:cubicBezTo>
                  <a:lnTo>
                    <a:pt x="2632117" y="1643128"/>
                  </a:lnTo>
                  <a:cubicBezTo>
                    <a:pt x="2643781" y="1656693"/>
                    <a:pt x="2653289" y="1667216"/>
                    <a:pt x="2661784" y="1678372"/>
                  </a:cubicBezTo>
                  <a:cubicBezTo>
                    <a:pt x="2699817" y="1727435"/>
                    <a:pt x="2737850" y="1775484"/>
                    <a:pt x="2803267" y="1787147"/>
                  </a:cubicBezTo>
                  <a:cubicBezTo>
                    <a:pt x="2842480" y="1794665"/>
                    <a:pt x="2882035" y="1800205"/>
                    <a:pt x="2921804" y="1803755"/>
                  </a:cubicBezTo>
                  <a:cubicBezTo>
                    <a:pt x="2929132" y="1803641"/>
                    <a:pt x="2936295" y="1805910"/>
                    <a:pt x="2942216" y="1810221"/>
                  </a:cubicBezTo>
                  <a:lnTo>
                    <a:pt x="2943990" y="1815672"/>
                  </a:lnTo>
                  <a:lnTo>
                    <a:pt x="2942089" y="1809841"/>
                  </a:lnTo>
                  <a:cubicBezTo>
                    <a:pt x="2936130" y="1805619"/>
                    <a:pt x="2928980" y="1803400"/>
                    <a:pt x="2921678" y="1803502"/>
                  </a:cubicBezTo>
                  <a:cubicBezTo>
                    <a:pt x="2881743" y="1799825"/>
                    <a:pt x="2842442" y="1793993"/>
                    <a:pt x="2803140" y="1786894"/>
                  </a:cubicBezTo>
                  <a:cubicBezTo>
                    <a:pt x="2737723" y="1774977"/>
                    <a:pt x="2699563" y="1726801"/>
                    <a:pt x="2661657" y="1678119"/>
                  </a:cubicBezTo>
                  <a:cubicBezTo>
                    <a:pt x="2653289" y="1666962"/>
                    <a:pt x="2643781" y="1656693"/>
                    <a:pt x="2631990" y="1642874"/>
                  </a:cubicBezTo>
                  <a:close/>
                  <a:moveTo>
                    <a:pt x="3210098" y="1642367"/>
                  </a:moveTo>
                  <a:lnTo>
                    <a:pt x="3196532" y="1693078"/>
                  </a:lnTo>
                  <a:lnTo>
                    <a:pt x="3170162" y="1656059"/>
                  </a:lnTo>
                  <a:lnTo>
                    <a:pt x="3196532" y="1693078"/>
                  </a:lnTo>
                  <a:lnTo>
                    <a:pt x="3210098" y="1642367"/>
                  </a:lnTo>
                  <a:close/>
                  <a:moveTo>
                    <a:pt x="4407767" y="1617012"/>
                  </a:moveTo>
                  <a:cubicBezTo>
                    <a:pt x="4418378" y="1617024"/>
                    <a:pt x="4428939" y="1618394"/>
                    <a:pt x="4439207" y="1621069"/>
                  </a:cubicBezTo>
                  <a:cubicBezTo>
                    <a:pt x="4477241" y="1631338"/>
                    <a:pt x="4482185" y="1640085"/>
                    <a:pt x="4484340" y="1679766"/>
                  </a:cubicBezTo>
                  <a:cubicBezTo>
                    <a:pt x="4484340" y="1691684"/>
                    <a:pt x="4485609" y="1703728"/>
                    <a:pt x="4486115" y="1712729"/>
                  </a:cubicBezTo>
                  <a:lnTo>
                    <a:pt x="4350971" y="1697008"/>
                  </a:lnTo>
                  <a:cubicBezTo>
                    <a:pt x="4353253" y="1679640"/>
                    <a:pt x="4355534" y="1655552"/>
                    <a:pt x="4360098" y="1632479"/>
                  </a:cubicBezTo>
                  <a:cubicBezTo>
                    <a:pt x="4362520" y="1625214"/>
                    <a:pt x="4368415" y="1619636"/>
                    <a:pt x="4375819" y="1617645"/>
                  </a:cubicBezTo>
                  <a:cubicBezTo>
                    <a:pt x="4386341" y="1617012"/>
                    <a:pt x="4397117" y="1617012"/>
                    <a:pt x="4407767" y="1617012"/>
                  </a:cubicBezTo>
                  <a:close/>
                  <a:moveTo>
                    <a:pt x="3242806" y="1609025"/>
                  </a:moveTo>
                  <a:lnTo>
                    <a:pt x="3144173" y="1638691"/>
                  </a:lnTo>
                  <a:lnTo>
                    <a:pt x="3242806" y="1609278"/>
                  </a:lnTo>
                  <a:lnTo>
                    <a:pt x="3244835" y="1646678"/>
                  </a:lnTo>
                  <a:cubicBezTo>
                    <a:pt x="3244074" y="1632985"/>
                    <a:pt x="3243439" y="1621322"/>
                    <a:pt x="3242806" y="1608644"/>
                  </a:cubicBezTo>
                  <a:close/>
                  <a:moveTo>
                    <a:pt x="3295292" y="1602813"/>
                  </a:moveTo>
                  <a:lnTo>
                    <a:pt x="3295292" y="1602813"/>
                  </a:lnTo>
                  <a:cubicBezTo>
                    <a:pt x="3372626" y="1613715"/>
                    <a:pt x="3551763" y="1879822"/>
                    <a:pt x="3568118" y="2007741"/>
                  </a:cubicBezTo>
                  <a:cubicBezTo>
                    <a:pt x="3428434" y="1918920"/>
                    <a:pt x="3257867" y="1892842"/>
                    <a:pt x="3098026" y="1935858"/>
                  </a:cubicBezTo>
                  <a:cubicBezTo>
                    <a:pt x="3098279" y="1939065"/>
                    <a:pt x="3098279" y="1942285"/>
                    <a:pt x="3098026" y="1945493"/>
                  </a:cubicBezTo>
                  <a:cubicBezTo>
                    <a:pt x="3117220" y="1947078"/>
                    <a:pt x="3136516" y="1947078"/>
                    <a:pt x="3155709" y="1945493"/>
                  </a:cubicBezTo>
                  <a:cubicBezTo>
                    <a:pt x="3295621" y="1921342"/>
                    <a:pt x="3439489" y="1950475"/>
                    <a:pt x="3558989" y="2027138"/>
                  </a:cubicBezTo>
                  <a:cubicBezTo>
                    <a:pt x="3562920" y="2029673"/>
                    <a:pt x="3567357" y="2031194"/>
                    <a:pt x="3571667" y="2033984"/>
                  </a:cubicBezTo>
                  <a:cubicBezTo>
                    <a:pt x="3579527" y="2039181"/>
                    <a:pt x="3587388" y="2044760"/>
                    <a:pt x="3595248" y="2050085"/>
                  </a:cubicBezTo>
                  <a:cubicBezTo>
                    <a:pt x="3595248" y="2038801"/>
                    <a:pt x="3595882" y="2027264"/>
                    <a:pt x="3595882" y="2016108"/>
                  </a:cubicBezTo>
                  <a:cubicBezTo>
                    <a:pt x="3595882" y="2012051"/>
                    <a:pt x="3593853" y="2008121"/>
                    <a:pt x="3597656" y="2002543"/>
                  </a:cubicBezTo>
                  <a:lnTo>
                    <a:pt x="3646593" y="2143393"/>
                  </a:lnTo>
                  <a:lnTo>
                    <a:pt x="3583204" y="2164691"/>
                  </a:lnTo>
                  <a:cubicBezTo>
                    <a:pt x="3586120" y="2139336"/>
                    <a:pt x="3590050" y="2116009"/>
                    <a:pt x="3590557" y="2093062"/>
                  </a:cubicBezTo>
                  <a:cubicBezTo>
                    <a:pt x="3589581" y="2082933"/>
                    <a:pt x="3587324" y="2072955"/>
                    <a:pt x="3583838" y="2063396"/>
                  </a:cubicBezTo>
                  <a:cubicBezTo>
                    <a:pt x="3577436" y="2071890"/>
                    <a:pt x="3572428" y="2081348"/>
                    <a:pt x="3569005" y="2091414"/>
                  </a:cubicBezTo>
                  <a:cubicBezTo>
                    <a:pt x="3561525" y="2135406"/>
                    <a:pt x="3557468" y="2180158"/>
                    <a:pt x="3548594" y="2223517"/>
                  </a:cubicBezTo>
                  <a:cubicBezTo>
                    <a:pt x="3531720" y="2313719"/>
                    <a:pt x="3486929" y="2396340"/>
                    <a:pt x="3420548" y="2459704"/>
                  </a:cubicBezTo>
                  <a:lnTo>
                    <a:pt x="3425366" y="2467056"/>
                  </a:lnTo>
                  <a:cubicBezTo>
                    <a:pt x="3438842" y="2461618"/>
                    <a:pt x="3451381" y="2454087"/>
                    <a:pt x="3462512" y="2444744"/>
                  </a:cubicBezTo>
                  <a:cubicBezTo>
                    <a:pt x="3519879" y="2381684"/>
                    <a:pt x="3557709" y="2303336"/>
                    <a:pt x="3571414" y="2219206"/>
                  </a:cubicBezTo>
                  <a:cubicBezTo>
                    <a:pt x="3572606" y="2198579"/>
                    <a:pt x="3588022" y="2181578"/>
                    <a:pt x="3608433" y="2178384"/>
                  </a:cubicBezTo>
                  <a:cubicBezTo>
                    <a:pt x="3621998" y="2175214"/>
                    <a:pt x="3634803" y="2169889"/>
                    <a:pt x="3651791" y="2164185"/>
                  </a:cubicBezTo>
                  <a:cubicBezTo>
                    <a:pt x="3682978" y="2269283"/>
                    <a:pt x="3626435" y="2360310"/>
                    <a:pt x="3608052" y="2455773"/>
                  </a:cubicBezTo>
                  <a:lnTo>
                    <a:pt x="3614391" y="2461478"/>
                  </a:lnTo>
                  <a:cubicBezTo>
                    <a:pt x="3620223" y="2455393"/>
                    <a:pt x="3628844" y="2450449"/>
                    <a:pt x="3631380" y="2443222"/>
                  </a:cubicBezTo>
                  <a:cubicBezTo>
                    <a:pt x="3644058" y="2405189"/>
                    <a:pt x="3655467" y="2367790"/>
                    <a:pt x="3669413" y="2323798"/>
                  </a:cubicBezTo>
                  <a:cubicBezTo>
                    <a:pt x="3669413" y="2363099"/>
                    <a:pt x="3668272" y="2396441"/>
                    <a:pt x="3669413" y="2429657"/>
                  </a:cubicBezTo>
                  <a:cubicBezTo>
                    <a:pt x="3671188" y="2474156"/>
                    <a:pt x="3672076" y="2474156"/>
                    <a:pt x="3707446" y="2483284"/>
                  </a:cubicBezTo>
                  <a:cubicBezTo>
                    <a:pt x="3719123" y="2470771"/>
                    <a:pt x="3731839" y="2459273"/>
                    <a:pt x="3745480" y="2448927"/>
                  </a:cubicBezTo>
                  <a:cubicBezTo>
                    <a:pt x="3784401" y="2425346"/>
                    <a:pt x="3824716" y="2403794"/>
                    <a:pt x="3864017" y="2380848"/>
                  </a:cubicBezTo>
                  <a:cubicBezTo>
                    <a:pt x="3870989" y="2376081"/>
                    <a:pt x="3877417" y="2370553"/>
                    <a:pt x="3883160" y="2364366"/>
                  </a:cubicBezTo>
                  <a:lnTo>
                    <a:pt x="3878216" y="2356506"/>
                  </a:lnTo>
                  <a:lnTo>
                    <a:pt x="3714926" y="2446519"/>
                  </a:lnTo>
                  <a:lnTo>
                    <a:pt x="3714926" y="2324051"/>
                  </a:lnTo>
                  <a:cubicBezTo>
                    <a:pt x="3777174" y="2329756"/>
                    <a:pt x="3820405" y="2295399"/>
                    <a:pt x="3861735" y="2254197"/>
                  </a:cubicBezTo>
                  <a:cubicBezTo>
                    <a:pt x="3888840" y="2227535"/>
                    <a:pt x="3918240" y="2203321"/>
                    <a:pt x="3949592" y="2181807"/>
                  </a:cubicBezTo>
                  <a:cubicBezTo>
                    <a:pt x="3964260" y="2172552"/>
                    <a:pt x="3981730" y="2168774"/>
                    <a:pt x="3998908" y="2171157"/>
                  </a:cubicBezTo>
                  <a:cubicBezTo>
                    <a:pt x="4039731" y="2177623"/>
                    <a:pt x="4079793" y="2190174"/>
                    <a:pt x="4123658" y="2201203"/>
                  </a:cubicBezTo>
                  <a:cubicBezTo>
                    <a:pt x="4074975" y="2277270"/>
                    <a:pt x="4063692" y="2358788"/>
                    <a:pt x="4047591" y="2439672"/>
                  </a:cubicBezTo>
                  <a:cubicBezTo>
                    <a:pt x="4036688" y="2492539"/>
                    <a:pt x="4011332" y="2542236"/>
                    <a:pt x="3991809" y="2593201"/>
                  </a:cubicBezTo>
                  <a:cubicBezTo>
                    <a:pt x="3986611" y="2603913"/>
                    <a:pt x="3980462" y="2614144"/>
                    <a:pt x="3973426" y="2623754"/>
                  </a:cubicBezTo>
                  <a:lnTo>
                    <a:pt x="4010572" y="2647334"/>
                  </a:lnTo>
                  <a:cubicBezTo>
                    <a:pt x="4023250" y="2627684"/>
                    <a:pt x="4031744" y="2606892"/>
                    <a:pt x="4046577" y="2592947"/>
                  </a:cubicBezTo>
                  <a:cubicBezTo>
                    <a:pt x="4065087" y="2574944"/>
                    <a:pt x="4087146" y="2554913"/>
                    <a:pt x="4110727" y="2548448"/>
                  </a:cubicBezTo>
                  <a:cubicBezTo>
                    <a:pt x="4171529" y="2530128"/>
                    <a:pt x="4235767" y="2526173"/>
                    <a:pt x="4298358" y="2536911"/>
                  </a:cubicBezTo>
                  <a:cubicBezTo>
                    <a:pt x="4312468" y="2539459"/>
                    <a:pt x="4324322" y="2549006"/>
                    <a:pt x="4329798" y="2562267"/>
                  </a:cubicBezTo>
                  <a:cubicBezTo>
                    <a:pt x="4348485" y="2592212"/>
                    <a:pt x="4369683" y="2620496"/>
                    <a:pt x="4393187" y="2646827"/>
                  </a:cubicBezTo>
                  <a:cubicBezTo>
                    <a:pt x="4429319" y="2689805"/>
                    <a:pt x="4458478" y="2736206"/>
                    <a:pt x="4469254" y="2793129"/>
                  </a:cubicBezTo>
                  <a:lnTo>
                    <a:pt x="4393187" y="2658491"/>
                  </a:lnTo>
                  <a:lnTo>
                    <a:pt x="4380509" y="2665337"/>
                  </a:lnTo>
                  <a:cubicBezTo>
                    <a:pt x="4399653" y="2700581"/>
                    <a:pt x="4418543" y="2735699"/>
                    <a:pt x="4439715" y="2774239"/>
                  </a:cubicBezTo>
                  <a:cubicBezTo>
                    <a:pt x="4382031" y="2761561"/>
                    <a:pt x="4330052" y="2767013"/>
                    <a:pt x="4279975" y="2798454"/>
                  </a:cubicBezTo>
                  <a:cubicBezTo>
                    <a:pt x="4288964" y="2799924"/>
                    <a:pt x="4298117" y="2799924"/>
                    <a:pt x="4307105" y="2798454"/>
                  </a:cubicBezTo>
                  <a:cubicBezTo>
                    <a:pt x="4373917" y="2774746"/>
                    <a:pt x="4433883" y="2779057"/>
                    <a:pt x="4488905" y="2828120"/>
                  </a:cubicBezTo>
                  <a:cubicBezTo>
                    <a:pt x="4512992" y="2849925"/>
                    <a:pt x="4539616" y="2868942"/>
                    <a:pt x="4566746" y="2891509"/>
                  </a:cubicBezTo>
                  <a:lnTo>
                    <a:pt x="4530741" y="2894044"/>
                  </a:lnTo>
                  <a:lnTo>
                    <a:pt x="4529981" y="2903679"/>
                  </a:lnTo>
                  <a:cubicBezTo>
                    <a:pt x="4545194" y="2906849"/>
                    <a:pt x="4560915" y="2911159"/>
                    <a:pt x="4576635" y="2912934"/>
                  </a:cubicBezTo>
                  <a:cubicBezTo>
                    <a:pt x="4680466" y="2926626"/>
                    <a:pt x="4764773" y="2977591"/>
                    <a:pt x="4840713" y="3046938"/>
                  </a:cubicBezTo>
                  <a:cubicBezTo>
                    <a:pt x="4886607" y="3088775"/>
                    <a:pt x="4935289" y="3127442"/>
                    <a:pt x="4981690" y="3166743"/>
                  </a:cubicBezTo>
                  <a:cubicBezTo>
                    <a:pt x="4932691" y="3202089"/>
                    <a:pt x="4905028" y="3259937"/>
                    <a:pt x="4908285" y="3320271"/>
                  </a:cubicBezTo>
                  <a:lnTo>
                    <a:pt x="4674254" y="3216313"/>
                  </a:lnTo>
                  <a:cubicBezTo>
                    <a:pt x="4678564" y="3234569"/>
                    <a:pt x="4678564" y="3234696"/>
                    <a:pt x="4715203" y="3252698"/>
                  </a:cubicBezTo>
                  <a:cubicBezTo>
                    <a:pt x="4733332" y="3261573"/>
                    <a:pt x="4752222" y="3270067"/>
                    <a:pt x="4769590" y="3278054"/>
                  </a:cubicBezTo>
                  <a:cubicBezTo>
                    <a:pt x="4769590" y="3280970"/>
                    <a:pt x="4769590" y="3283252"/>
                    <a:pt x="4769590" y="3284266"/>
                  </a:cubicBezTo>
                  <a:cubicBezTo>
                    <a:pt x="4738783" y="3325088"/>
                    <a:pt x="4738783" y="3325088"/>
                    <a:pt x="4765153" y="3367686"/>
                  </a:cubicBezTo>
                  <a:cubicBezTo>
                    <a:pt x="4807751" y="3434853"/>
                    <a:pt x="4830558" y="3512669"/>
                    <a:pt x="4830951" y="3592209"/>
                  </a:cubicBezTo>
                  <a:cubicBezTo>
                    <a:pt x="4830951" y="3611860"/>
                    <a:pt x="4830190" y="3630242"/>
                    <a:pt x="4808765" y="3638483"/>
                  </a:cubicBezTo>
                  <a:cubicBezTo>
                    <a:pt x="4789216" y="3646698"/>
                    <a:pt x="4766611" y="3641602"/>
                    <a:pt x="4752476" y="3625805"/>
                  </a:cubicBezTo>
                  <a:cubicBezTo>
                    <a:pt x="4710220" y="3584476"/>
                    <a:pt x="4667953" y="3542804"/>
                    <a:pt x="4625698" y="3500802"/>
                  </a:cubicBezTo>
                  <a:cubicBezTo>
                    <a:pt x="4621666" y="3496162"/>
                    <a:pt x="4618015" y="3491206"/>
                    <a:pt x="4614795" y="3485969"/>
                  </a:cubicBezTo>
                  <a:lnTo>
                    <a:pt x="4684776" y="3866303"/>
                  </a:lnTo>
                  <a:cubicBezTo>
                    <a:pt x="4656632" y="3854385"/>
                    <a:pt x="4635967" y="3847032"/>
                    <a:pt x="4616823" y="3836637"/>
                  </a:cubicBezTo>
                  <a:cubicBezTo>
                    <a:pt x="4610129" y="3831414"/>
                    <a:pt x="4606010" y="3823566"/>
                    <a:pt x="4605540" y="3815085"/>
                  </a:cubicBezTo>
                  <a:cubicBezTo>
                    <a:pt x="4599011" y="3720318"/>
                    <a:pt x="4579830" y="3626857"/>
                    <a:pt x="4548490" y="3537188"/>
                  </a:cubicBezTo>
                  <a:cubicBezTo>
                    <a:pt x="4527572" y="3537188"/>
                    <a:pt x="4529981" y="3547583"/>
                    <a:pt x="4533657" y="3562543"/>
                  </a:cubicBezTo>
                  <a:cubicBezTo>
                    <a:pt x="4550557" y="3636581"/>
                    <a:pt x="4566404" y="3710873"/>
                    <a:pt x="4581199" y="3785419"/>
                  </a:cubicBezTo>
                  <a:cubicBezTo>
                    <a:pt x="4582936" y="3798236"/>
                    <a:pt x="4583772" y="3811155"/>
                    <a:pt x="4583734" y="3824086"/>
                  </a:cubicBezTo>
                  <a:lnTo>
                    <a:pt x="4468620" y="3812802"/>
                  </a:lnTo>
                  <a:cubicBezTo>
                    <a:pt x="4439081" y="3655345"/>
                    <a:pt x="4399653" y="3499788"/>
                    <a:pt x="4294808" y="3361600"/>
                  </a:cubicBezTo>
                  <a:cubicBezTo>
                    <a:pt x="4333855" y="3342837"/>
                    <a:pt x="4369734" y="3324581"/>
                    <a:pt x="4406119" y="3308227"/>
                  </a:cubicBezTo>
                  <a:cubicBezTo>
                    <a:pt x="4423360" y="3300874"/>
                    <a:pt x="4439461" y="3302522"/>
                    <a:pt x="4443138" y="3328385"/>
                  </a:cubicBezTo>
                  <a:lnTo>
                    <a:pt x="4450618" y="3326610"/>
                  </a:lnTo>
                  <a:cubicBezTo>
                    <a:pt x="4451759" y="3313045"/>
                    <a:pt x="4457971" y="3296944"/>
                    <a:pt x="4452900" y="3286548"/>
                  </a:cubicBezTo>
                  <a:cubicBezTo>
                    <a:pt x="4445204" y="3266555"/>
                    <a:pt x="4423640" y="3255602"/>
                    <a:pt x="4402949" y="3261193"/>
                  </a:cubicBezTo>
                  <a:cubicBezTo>
                    <a:pt x="4350083" y="3272602"/>
                    <a:pt x="4307739" y="3301001"/>
                    <a:pt x="4267297" y="3334850"/>
                  </a:cubicBezTo>
                  <a:cubicBezTo>
                    <a:pt x="4260451" y="3340809"/>
                    <a:pt x="4254619" y="3347528"/>
                    <a:pt x="4246125" y="3353360"/>
                  </a:cubicBezTo>
                  <a:lnTo>
                    <a:pt x="4139378" y="3268926"/>
                  </a:lnTo>
                  <a:cubicBezTo>
                    <a:pt x="4166635" y="3222399"/>
                    <a:pt x="4193766" y="3177139"/>
                    <a:pt x="4219121" y="3131118"/>
                  </a:cubicBezTo>
                  <a:cubicBezTo>
                    <a:pt x="4223534" y="3120190"/>
                    <a:pt x="4226475" y="3108717"/>
                    <a:pt x="4227869" y="3097015"/>
                  </a:cubicBezTo>
                  <a:lnTo>
                    <a:pt x="4220009" y="3095747"/>
                  </a:lnTo>
                  <a:lnTo>
                    <a:pt x="4126320" y="3259544"/>
                  </a:lnTo>
                  <a:cubicBezTo>
                    <a:pt x="4082075" y="3223920"/>
                    <a:pt x="4041126" y="3190958"/>
                    <a:pt x="4000683" y="3158122"/>
                  </a:cubicBezTo>
                  <a:cubicBezTo>
                    <a:pt x="3996474" y="3153685"/>
                    <a:pt x="3993850" y="3147980"/>
                    <a:pt x="3993203" y="3141895"/>
                  </a:cubicBezTo>
                  <a:cubicBezTo>
                    <a:pt x="3990415" y="3125540"/>
                    <a:pt x="3988893" y="3108932"/>
                    <a:pt x="3985851" y="3085732"/>
                  </a:cubicBezTo>
                  <a:lnTo>
                    <a:pt x="4120489" y="3038824"/>
                  </a:lnTo>
                  <a:lnTo>
                    <a:pt x="4121502" y="3033880"/>
                  </a:lnTo>
                  <a:cubicBezTo>
                    <a:pt x="4110891" y="3031522"/>
                    <a:pt x="4099963" y="3030964"/>
                    <a:pt x="4089174" y="3032232"/>
                  </a:cubicBezTo>
                  <a:cubicBezTo>
                    <a:pt x="4047844" y="3044910"/>
                    <a:pt x="4007022" y="3060503"/>
                    <a:pt x="3963918" y="3075590"/>
                  </a:cubicBezTo>
                  <a:lnTo>
                    <a:pt x="3954536" y="3059109"/>
                  </a:lnTo>
                  <a:lnTo>
                    <a:pt x="3997641" y="3021075"/>
                  </a:lnTo>
                  <a:cubicBezTo>
                    <a:pt x="4008924" y="3010933"/>
                    <a:pt x="4020841" y="3000664"/>
                    <a:pt x="4032505" y="2990775"/>
                  </a:cubicBezTo>
                  <a:cubicBezTo>
                    <a:pt x="4048859" y="2976703"/>
                    <a:pt x="4062551" y="2961744"/>
                    <a:pt x="4048859" y="2936895"/>
                  </a:cubicBezTo>
                  <a:cubicBezTo>
                    <a:pt x="4098809" y="2996988"/>
                    <a:pt x="4168283" y="3027541"/>
                    <a:pt x="4231166" y="3066842"/>
                  </a:cubicBezTo>
                  <a:cubicBezTo>
                    <a:pt x="4327123" y="3124678"/>
                    <a:pt x="4413979" y="3196409"/>
                    <a:pt x="4488905" y="3279702"/>
                  </a:cubicBezTo>
                  <a:cubicBezTo>
                    <a:pt x="4491947" y="3269940"/>
                    <a:pt x="4494229" y="3261573"/>
                    <a:pt x="4496257" y="3253713"/>
                  </a:cubicBezTo>
                  <a:lnTo>
                    <a:pt x="4504118" y="3259671"/>
                  </a:lnTo>
                  <a:cubicBezTo>
                    <a:pt x="4505005" y="3262080"/>
                    <a:pt x="4507287" y="3264996"/>
                    <a:pt x="4506400" y="3267151"/>
                  </a:cubicBezTo>
                  <a:cubicBezTo>
                    <a:pt x="4495586" y="3289692"/>
                    <a:pt x="4486306" y="3312956"/>
                    <a:pt x="4478636" y="3336752"/>
                  </a:cubicBezTo>
                  <a:cubicBezTo>
                    <a:pt x="4475948" y="3354564"/>
                    <a:pt x="4476417" y="3372719"/>
                    <a:pt x="4480030" y="3390379"/>
                  </a:cubicBezTo>
                  <a:cubicBezTo>
                    <a:pt x="4483073" y="3415735"/>
                    <a:pt x="4489412" y="3441090"/>
                    <a:pt x="4491821" y="3466446"/>
                  </a:cubicBezTo>
                  <a:cubicBezTo>
                    <a:pt x="4493723" y="3486857"/>
                    <a:pt x="4488524" y="3514114"/>
                    <a:pt x="4515782" y="3514114"/>
                  </a:cubicBezTo>
                  <a:cubicBezTo>
                    <a:pt x="4539869" y="3514114"/>
                    <a:pt x="4539869" y="3488758"/>
                    <a:pt x="4539869" y="3468474"/>
                  </a:cubicBezTo>
                  <a:cubicBezTo>
                    <a:pt x="4538982" y="3416115"/>
                    <a:pt x="4559393" y="3388604"/>
                    <a:pt x="4603258" y="3388604"/>
                  </a:cubicBezTo>
                  <a:cubicBezTo>
                    <a:pt x="4624975" y="3390024"/>
                    <a:pt x="4646185" y="3395805"/>
                    <a:pt x="4665633" y="3405592"/>
                  </a:cubicBezTo>
                  <a:cubicBezTo>
                    <a:pt x="4634192" y="3414213"/>
                    <a:pt x="4599075" y="3383786"/>
                    <a:pt x="4575494" y="3410537"/>
                  </a:cubicBezTo>
                  <a:cubicBezTo>
                    <a:pt x="4612513" y="3449838"/>
                    <a:pt x="4647377" y="3489139"/>
                    <a:pt x="4685537" y="3526792"/>
                  </a:cubicBezTo>
                  <a:cubicBezTo>
                    <a:pt x="4715330" y="3556458"/>
                    <a:pt x="4746897" y="3583335"/>
                    <a:pt x="4779099" y="3609704"/>
                  </a:cubicBezTo>
                  <a:cubicBezTo>
                    <a:pt x="4793425" y="3621495"/>
                    <a:pt x="4804454" y="3614015"/>
                    <a:pt x="4803441" y="3592970"/>
                  </a:cubicBezTo>
                  <a:cubicBezTo>
                    <a:pt x="4801539" y="3526285"/>
                    <a:pt x="4788607" y="3460107"/>
                    <a:pt x="4752729" y="3403944"/>
                  </a:cubicBezTo>
                  <a:cubicBezTo>
                    <a:pt x="4672352" y="3279702"/>
                    <a:pt x="4591975" y="3156981"/>
                    <a:pt x="4505259" y="3038824"/>
                  </a:cubicBezTo>
                  <a:cubicBezTo>
                    <a:pt x="4425262" y="2930683"/>
                    <a:pt x="4326376" y="2840924"/>
                    <a:pt x="4198837" y="2790720"/>
                  </a:cubicBezTo>
                  <a:cubicBezTo>
                    <a:pt x="4155986" y="2773985"/>
                    <a:pt x="4110093" y="2764477"/>
                    <a:pt x="4068509" y="2752687"/>
                  </a:cubicBezTo>
                  <a:cubicBezTo>
                    <a:pt x="4065087" y="2743939"/>
                    <a:pt x="4064072" y="2732276"/>
                    <a:pt x="4057733" y="2727331"/>
                  </a:cubicBezTo>
                  <a:cubicBezTo>
                    <a:pt x="4029842" y="2701976"/>
                    <a:pt x="4000430" y="2677888"/>
                    <a:pt x="3965439" y="2648095"/>
                  </a:cubicBezTo>
                  <a:cubicBezTo>
                    <a:pt x="3923475" y="2702483"/>
                    <a:pt x="3885442" y="2752306"/>
                    <a:pt x="3847536" y="2801877"/>
                  </a:cubicBezTo>
                  <a:cubicBezTo>
                    <a:pt x="3868683" y="2741315"/>
                    <a:pt x="3906906" y="2688182"/>
                    <a:pt x="3957579" y="2648856"/>
                  </a:cubicBezTo>
                  <a:cubicBezTo>
                    <a:pt x="3918278" y="2626543"/>
                    <a:pt x="3881512" y="2605371"/>
                    <a:pt x="3845127" y="2583946"/>
                  </a:cubicBezTo>
                  <a:cubicBezTo>
                    <a:pt x="3764623" y="2536404"/>
                    <a:pt x="3681837" y="2495201"/>
                    <a:pt x="3587008" y="2483918"/>
                  </a:cubicBezTo>
                  <a:cubicBezTo>
                    <a:pt x="3560245" y="2480774"/>
                    <a:pt x="3533241" y="2480216"/>
                    <a:pt x="3506377" y="2482270"/>
                  </a:cubicBezTo>
                  <a:cubicBezTo>
                    <a:pt x="3494295" y="2484273"/>
                    <a:pt x="3483912" y="2491956"/>
                    <a:pt x="3478486" y="2502935"/>
                  </a:cubicBezTo>
                  <a:cubicBezTo>
                    <a:pt x="3467076" y="2545785"/>
                    <a:pt x="3459723" y="2589524"/>
                    <a:pt x="3451355" y="2633135"/>
                  </a:cubicBezTo>
                  <a:cubicBezTo>
                    <a:pt x="3450088" y="2642935"/>
                    <a:pt x="3449453" y="2652799"/>
                    <a:pt x="3449453" y="2662674"/>
                  </a:cubicBezTo>
                  <a:cubicBezTo>
                    <a:pt x="3432719" y="2638080"/>
                    <a:pt x="3437790" y="2592820"/>
                    <a:pt x="3466315" y="2491398"/>
                  </a:cubicBezTo>
                  <a:lnTo>
                    <a:pt x="3392784" y="2491398"/>
                  </a:lnTo>
                  <a:cubicBezTo>
                    <a:pt x="3389488" y="2491398"/>
                    <a:pt x="3383529" y="2492666"/>
                    <a:pt x="3383022" y="2494567"/>
                  </a:cubicBezTo>
                  <a:cubicBezTo>
                    <a:pt x="3374909" y="2520937"/>
                    <a:pt x="3343340" y="2534375"/>
                    <a:pt x="3348412" y="2569493"/>
                  </a:cubicBezTo>
                  <a:cubicBezTo>
                    <a:pt x="3354244" y="2610696"/>
                    <a:pt x="3348412" y="2614879"/>
                    <a:pt x="3309111" y="2630600"/>
                  </a:cubicBezTo>
                  <a:cubicBezTo>
                    <a:pt x="3266183" y="2647449"/>
                    <a:pt x="3231193" y="2679853"/>
                    <a:pt x="3211111" y="2721373"/>
                  </a:cubicBezTo>
                  <a:cubicBezTo>
                    <a:pt x="3206953" y="2732529"/>
                    <a:pt x="3203986" y="2744079"/>
                    <a:pt x="3202237" y="2755856"/>
                  </a:cubicBezTo>
                  <a:cubicBezTo>
                    <a:pt x="3191715" y="2750912"/>
                    <a:pt x="3180938" y="2746348"/>
                    <a:pt x="3169908" y="2742291"/>
                  </a:cubicBezTo>
                  <a:cubicBezTo>
                    <a:pt x="3139102" y="2732656"/>
                    <a:pt x="3107788" y="2724669"/>
                    <a:pt x="3077234" y="2714653"/>
                  </a:cubicBezTo>
                  <a:cubicBezTo>
                    <a:pt x="3069120" y="2711991"/>
                    <a:pt x="3057964" y="2705019"/>
                    <a:pt x="3056823" y="2698299"/>
                  </a:cubicBezTo>
                  <a:cubicBezTo>
                    <a:pt x="3053400" y="2680677"/>
                    <a:pt x="3044145" y="2679536"/>
                    <a:pt x="3029059" y="2680043"/>
                  </a:cubicBezTo>
                  <a:cubicBezTo>
                    <a:pt x="2995843" y="2681184"/>
                    <a:pt x="2962373" y="2680043"/>
                    <a:pt x="2927636" y="2680043"/>
                  </a:cubicBezTo>
                  <a:cubicBezTo>
                    <a:pt x="2930299" y="2620711"/>
                    <a:pt x="2932961" y="2567465"/>
                    <a:pt x="2935496" y="2514218"/>
                  </a:cubicBezTo>
                  <a:lnTo>
                    <a:pt x="2942850" y="2514218"/>
                  </a:lnTo>
                  <a:lnTo>
                    <a:pt x="2942850" y="2665337"/>
                  </a:lnTo>
                  <a:cubicBezTo>
                    <a:pt x="2973276" y="2665337"/>
                    <a:pt x="3005478" y="2664576"/>
                    <a:pt x="3037806" y="2665337"/>
                  </a:cubicBezTo>
                  <a:cubicBezTo>
                    <a:pt x="3046300" y="2665337"/>
                    <a:pt x="3061387" y="2670915"/>
                    <a:pt x="3062020" y="2675479"/>
                  </a:cubicBezTo>
                  <a:cubicBezTo>
                    <a:pt x="3065317" y="2700835"/>
                    <a:pt x="3083066" y="2700835"/>
                    <a:pt x="3102083" y="2703877"/>
                  </a:cubicBezTo>
                  <a:cubicBezTo>
                    <a:pt x="3124928" y="2709012"/>
                    <a:pt x="3147482" y="2715363"/>
                    <a:pt x="3169655" y="2722894"/>
                  </a:cubicBezTo>
                  <a:cubicBezTo>
                    <a:pt x="3099674" y="2646067"/>
                    <a:pt x="2989250" y="2599539"/>
                    <a:pt x="2993561" y="2471494"/>
                  </a:cubicBezTo>
                  <a:lnTo>
                    <a:pt x="2968205" y="2482270"/>
                  </a:lnTo>
                  <a:lnTo>
                    <a:pt x="2971248" y="2455647"/>
                  </a:lnTo>
                  <a:lnTo>
                    <a:pt x="3017902" y="2458055"/>
                  </a:lnTo>
                  <a:cubicBezTo>
                    <a:pt x="2985828" y="2515486"/>
                    <a:pt x="3015874" y="2559478"/>
                    <a:pt x="3052512" y="2597511"/>
                  </a:cubicBezTo>
                  <a:cubicBezTo>
                    <a:pt x="3094222" y="2640869"/>
                    <a:pt x="3141257" y="2679156"/>
                    <a:pt x="3181826" y="2716175"/>
                  </a:cubicBezTo>
                  <a:cubicBezTo>
                    <a:pt x="3201476" y="2685748"/>
                    <a:pt x="3221634" y="2656209"/>
                    <a:pt x="3239509" y="2625656"/>
                  </a:cubicBezTo>
                  <a:cubicBezTo>
                    <a:pt x="3246990" y="2612978"/>
                    <a:pt x="3255610" y="2598398"/>
                    <a:pt x="3233678" y="2587622"/>
                  </a:cubicBezTo>
                  <a:cubicBezTo>
                    <a:pt x="3229367" y="2585594"/>
                    <a:pt x="3231523" y="2570127"/>
                    <a:pt x="3230635" y="2557956"/>
                  </a:cubicBezTo>
                  <a:cubicBezTo>
                    <a:pt x="3171252" y="2540372"/>
                    <a:pt x="3117207" y="2508209"/>
                    <a:pt x="3073431" y="2464394"/>
                  </a:cubicBezTo>
                  <a:cubicBezTo>
                    <a:pt x="3097899" y="2479354"/>
                    <a:pt x="3122114" y="2494567"/>
                    <a:pt x="3146962" y="2508386"/>
                  </a:cubicBezTo>
                  <a:cubicBezTo>
                    <a:pt x="3187911" y="2530572"/>
                    <a:pt x="3229748" y="2551237"/>
                    <a:pt x="3278430" y="2549716"/>
                  </a:cubicBezTo>
                  <a:cubicBezTo>
                    <a:pt x="3339157" y="2547560"/>
                    <a:pt x="3375922" y="2511682"/>
                    <a:pt x="3377191" y="2445378"/>
                  </a:cubicBezTo>
                  <a:cubicBezTo>
                    <a:pt x="3379117" y="2358154"/>
                    <a:pt x="3364715" y="2271337"/>
                    <a:pt x="3334720" y="2189413"/>
                  </a:cubicBezTo>
                  <a:cubicBezTo>
                    <a:pt x="3332438" y="2183328"/>
                    <a:pt x="3326353" y="2175848"/>
                    <a:pt x="3321154" y="2175468"/>
                  </a:cubicBezTo>
                  <a:cubicBezTo>
                    <a:pt x="3315957" y="2175087"/>
                    <a:pt x="3310632" y="2183201"/>
                    <a:pt x="3305434" y="2187385"/>
                  </a:cubicBezTo>
                  <a:cubicBezTo>
                    <a:pt x="3300236" y="2191569"/>
                    <a:pt x="3298588" y="2194865"/>
                    <a:pt x="3295038" y="2194865"/>
                  </a:cubicBezTo>
                  <a:cubicBezTo>
                    <a:pt x="3234692" y="2193216"/>
                    <a:pt x="3179290" y="2217051"/>
                    <a:pt x="3120845" y="2226306"/>
                  </a:cubicBezTo>
                  <a:lnTo>
                    <a:pt x="3117549" y="2226306"/>
                  </a:lnTo>
                  <a:cubicBezTo>
                    <a:pt x="3071656" y="2229602"/>
                    <a:pt x="3065697" y="2239871"/>
                    <a:pt x="3086109" y="2282595"/>
                  </a:cubicBezTo>
                  <a:cubicBezTo>
                    <a:pt x="3093589" y="2297935"/>
                    <a:pt x="3102970" y="2312388"/>
                    <a:pt x="3115014" y="2332419"/>
                  </a:cubicBezTo>
                  <a:lnTo>
                    <a:pt x="3076346" y="2318980"/>
                  </a:lnTo>
                  <a:cubicBezTo>
                    <a:pt x="3076702" y="2309333"/>
                    <a:pt x="3076372" y="2299672"/>
                    <a:pt x="3075333" y="2290075"/>
                  </a:cubicBezTo>
                  <a:cubicBezTo>
                    <a:pt x="3072823" y="2276586"/>
                    <a:pt x="3069387" y="2263287"/>
                    <a:pt x="3065064" y="2250266"/>
                  </a:cubicBezTo>
                  <a:cubicBezTo>
                    <a:pt x="3062959" y="2240923"/>
                    <a:pt x="3059270" y="2231998"/>
                    <a:pt x="3054160" y="2223897"/>
                  </a:cubicBezTo>
                  <a:cubicBezTo>
                    <a:pt x="3059181" y="2232023"/>
                    <a:pt x="3062781" y="2240936"/>
                    <a:pt x="3064810" y="2250266"/>
                  </a:cubicBezTo>
                  <a:cubicBezTo>
                    <a:pt x="3069133" y="2263236"/>
                    <a:pt x="3072531" y="2276497"/>
                    <a:pt x="3074952" y="2289948"/>
                  </a:cubicBezTo>
                  <a:cubicBezTo>
                    <a:pt x="3075966" y="2299545"/>
                    <a:pt x="3076346" y="2309206"/>
                    <a:pt x="3076093" y="2318853"/>
                  </a:cubicBezTo>
                  <a:cubicBezTo>
                    <a:pt x="3078463" y="2325649"/>
                    <a:pt x="3079909" y="2332723"/>
                    <a:pt x="3080403" y="2339898"/>
                  </a:cubicBezTo>
                  <a:cubicBezTo>
                    <a:pt x="3080403" y="2342688"/>
                    <a:pt x="3072289" y="2344969"/>
                    <a:pt x="3067726" y="2347252"/>
                  </a:cubicBezTo>
                  <a:lnTo>
                    <a:pt x="3064683" y="2345350"/>
                  </a:lnTo>
                  <a:lnTo>
                    <a:pt x="3049850" y="2341420"/>
                  </a:lnTo>
                  <a:cubicBezTo>
                    <a:pt x="3044272" y="2340355"/>
                    <a:pt x="3039125" y="2337718"/>
                    <a:pt x="3035017" y="2333813"/>
                  </a:cubicBezTo>
                  <a:cubicBezTo>
                    <a:pt x="3012324" y="2307316"/>
                    <a:pt x="2985067" y="2297682"/>
                    <a:pt x="2963515" y="2313402"/>
                  </a:cubicBezTo>
                  <a:cubicBezTo>
                    <a:pt x="2946273" y="2326080"/>
                    <a:pt x="2945259" y="2366395"/>
                    <a:pt x="2961993" y="2389469"/>
                  </a:cubicBezTo>
                  <a:cubicBezTo>
                    <a:pt x="2969004" y="2399104"/>
                    <a:pt x="2976763" y="2408181"/>
                    <a:pt x="2985193" y="2416599"/>
                  </a:cubicBezTo>
                  <a:cubicBezTo>
                    <a:pt x="2993903" y="2424168"/>
                    <a:pt x="3003006" y="2431267"/>
                    <a:pt x="3012451" y="2437898"/>
                  </a:cubicBezTo>
                  <a:cubicBezTo>
                    <a:pt x="2974417" y="2440560"/>
                    <a:pt x="2955654" y="2415585"/>
                    <a:pt x="2937651" y="2333179"/>
                  </a:cubicBezTo>
                  <a:cubicBezTo>
                    <a:pt x="2934863" y="2339265"/>
                    <a:pt x="2932834" y="2343955"/>
                    <a:pt x="2930806" y="2347885"/>
                  </a:cubicBezTo>
                  <a:lnTo>
                    <a:pt x="2926749" y="2357394"/>
                  </a:lnTo>
                  <a:lnTo>
                    <a:pt x="2926749" y="2336222"/>
                  </a:lnTo>
                  <a:cubicBezTo>
                    <a:pt x="2931060" y="2315430"/>
                    <a:pt x="2947034" y="2299076"/>
                    <a:pt x="2958697" y="2281200"/>
                  </a:cubicBezTo>
                  <a:lnTo>
                    <a:pt x="2958697" y="2281961"/>
                  </a:lnTo>
                  <a:lnTo>
                    <a:pt x="2962881" y="2280313"/>
                  </a:lnTo>
                  <a:lnTo>
                    <a:pt x="2963768" y="2279426"/>
                  </a:lnTo>
                  <a:lnTo>
                    <a:pt x="2962754" y="2280693"/>
                  </a:lnTo>
                  <a:lnTo>
                    <a:pt x="2984559" y="2260535"/>
                  </a:lnTo>
                  <a:lnTo>
                    <a:pt x="3015620" y="2232264"/>
                  </a:lnTo>
                  <a:cubicBezTo>
                    <a:pt x="3026117" y="2224924"/>
                    <a:pt x="3038859" y="2221514"/>
                    <a:pt x="3051625" y="2222629"/>
                  </a:cubicBezTo>
                  <a:lnTo>
                    <a:pt x="3051625" y="2222629"/>
                  </a:lnTo>
                  <a:cubicBezTo>
                    <a:pt x="3038845" y="2221526"/>
                    <a:pt x="3026079" y="2224886"/>
                    <a:pt x="3015493" y="2232137"/>
                  </a:cubicBezTo>
                  <a:lnTo>
                    <a:pt x="2984813" y="2260535"/>
                  </a:lnTo>
                  <a:lnTo>
                    <a:pt x="2964275" y="2279426"/>
                  </a:lnTo>
                  <a:cubicBezTo>
                    <a:pt x="2983799" y="2255338"/>
                    <a:pt x="3000154" y="2227447"/>
                    <a:pt x="3023734" y="2208683"/>
                  </a:cubicBezTo>
                  <a:cubicBezTo>
                    <a:pt x="3076879" y="2166568"/>
                    <a:pt x="3132192" y="2127254"/>
                    <a:pt x="3189433" y="2090907"/>
                  </a:cubicBezTo>
                  <a:cubicBezTo>
                    <a:pt x="3216183" y="2074045"/>
                    <a:pt x="3249271" y="2067326"/>
                    <a:pt x="3283755" y="2054268"/>
                  </a:cubicBezTo>
                  <a:cubicBezTo>
                    <a:pt x="3262964" y="2040069"/>
                    <a:pt x="3243313" y="2023841"/>
                    <a:pt x="3221380" y="2011797"/>
                  </a:cubicBezTo>
                  <a:cubicBezTo>
                    <a:pt x="3154188" y="1974779"/>
                    <a:pt x="3083320" y="1956523"/>
                    <a:pt x="3006872" y="1977314"/>
                  </a:cubicBezTo>
                  <a:cubicBezTo>
                    <a:pt x="2967368" y="1986936"/>
                    <a:pt x="2934026" y="2013331"/>
                    <a:pt x="2915592" y="2049577"/>
                  </a:cubicBezTo>
                  <a:cubicBezTo>
                    <a:pt x="2883010" y="2112333"/>
                    <a:pt x="2860698" y="2177876"/>
                    <a:pt x="2869699" y="2250266"/>
                  </a:cubicBezTo>
                  <a:cubicBezTo>
                    <a:pt x="2774996" y="2300090"/>
                    <a:pt x="2676870" y="2281327"/>
                    <a:pt x="2580012" y="2271438"/>
                  </a:cubicBezTo>
                  <a:cubicBezTo>
                    <a:pt x="2572659" y="2270805"/>
                    <a:pt x="2564292" y="2260409"/>
                    <a:pt x="2559601" y="2252549"/>
                  </a:cubicBezTo>
                  <a:cubicBezTo>
                    <a:pt x="2547937" y="2233278"/>
                    <a:pt x="2539189" y="2212994"/>
                    <a:pt x="2527399" y="2193977"/>
                  </a:cubicBezTo>
                  <a:cubicBezTo>
                    <a:pt x="2506544" y="2156058"/>
                    <a:pt x="2464961" y="2134366"/>
                    <a:pt x="2421920" y="2138956"/>
                  </a:cubicBezTo>
                  <a:cubicBezTo>
                    <a:pt x="2409242" y="2139843"/>
                    <a:pt x="2397832" y="2138956"/>
                    <a:pt x="2382619" y="2138956"/>
                  </a:cubicBezTo>
                  <a:lnTo>
                    <a:pt x="2382619" y="2010656"/>
                  </a:lnTo>
                  <a:cubicBezTo>
                    <a:pt x="2491141" y="2049958"/>
                    <a:pt x="2540203" y="2151380"/>
                    <a:pt x="2604734" y="2249506"/>
                  </a:cubicBezTo>
                  <a:cubicBezTo>
                    <a:pt x="2664446" y="2108276"/>
                    <a:pt x="2759022" y="2008628"/>
                    <a:pt x="2893153" y="1946127"/>
                  </a:cubicBezTo>
                  <a:cubicBezTo>
                    <a:pt x="2897463" y="1949930"/>
                    <a:pt x="2902408" y="1955255"/>
                    <a:pt x="2907986" y="1959692"/>
                  </a:cubicBezTo>
                  <a:cubicBezTo>
                    <a:pt x="2922388" y="1974487"/>
                    <a:pt x="2945334" y="1976781"/>
                    <a:pt x="2962373" y="1965143"/>
                  </a:cubicBezTo>
                  <a:cubicBezTo>
                    <a:pt x="2988997" y="1950311"/>
                    <a:pt x="3016254" y="1938266"/>
                    <a:pt x="3038440" y="1915447"/>
                  </a:cubicBezTo>
                  <a:cubicBezTo>
                    <a:pt x="3047821" y="1905684"/>
                    <a:pt x="3066965" y="1904670"/>
                    <a:pt x="3082052" y="1901121"/>
                  </a:cubicBezTo>
                  <a:cubicBezTo>
                    <a:pt x="3140116" y="1887428"/>
                    <a:pt x="3199067" y="1875765"/>
                    <a:pt x="3245722" y="1835450"/>
                  </a:cubicBezTo>
                  <a:cubicBezTo>
                    <a:pt x="3285404" y="1801347"/>
                    <a:pt x="3325465" y="1765849"/>
                    <a:pt x="3315830" y="1704615"/>
                  </a:cubicBezTo>
                  <a:cubicBezTo>
                    <a:pt x="3315690" y="1700850"/>
                    <a:pt x="3316717" y="1697135"/>
                    <a:pt x="3318745" y="1693966"/>
                  </a:cubicBezTo>
                  <a:cubicBezTo>
                    <a:pt x="3336621" y="1663285"/>
                    <a:pt x="3329268" y="1637042"/>
                    <a:pt x="3305181" y="1613588"/>
                  </a:cubicBezTo>
                  <a:cubicBezTo>
                    <a:pt x="3301986" y="1609950"/>
                    <a:pt x="3299108" y="1606045"/>
                    <a:pt x="3296559" y="1601925"/>
                  </a:cubicBezTo>
                  <a:close/>
                  <a:moveTo>
                    <a:pt x="4848826" y="1596347"/>
                  </a:moveTo>
                  <a:lnTo>
                    <a:pt x="4875196" y="1610419"/>
                  </a:lnTo>
                  <a:lnTo>
                    <a:pt x="4834881" y="1682302"/>
                  </a:lnTo>
                  <a:lnTo>
                    <a:pt x="4809526" y="1668737"/>
                  </a:lnTo>
                  <a:lnTo>
                    <a:pt x="4850222" y="1595713"/>
                  </a:lnTo>
                  <a:lnTo>
                    <a:pt x="4850222" y="1595713"/>
                  </a:lnTo>
                  <a:close/>
                  <a:moveTo>
                    <a:pt x="4809653" y="1584430"/>
                  </a:moveTo>
                  <a:cubicBezTo>
                    <a:pt x="4837544" y="1588487"/>
                    <a:pt x="4836783" y="1586712"/>
                    <a:pt x="4796087" y="1655172"/>
                  </a:cubicBezTo>
                  <a:lnTo>
                    <a:pt x="4773647" y="1642494"/>
                  </a:lnTo>
                  <a:lnTo>
                    <a:pt x="4809653" y="1583796"/>
                  </a:lnTo>
                  <a:close/>
                  <a:moveTo>
                    <a:pt x="3990161" y="1577710"/>
                  </a:moveTo>
                  <a:lnTo>
                    <a:pt x="3987245" y="1580627"/>
                  </a:lnTo>
                  <a:lnTo>
                    <a:pt x="3977610" y="1603827"/>
                  </a:lnTo>
                  <a:lnTo>
                    <a:pt x="3990288" y="1577710"/>
                  </a:lnTo>
                  <a:close/>
                  <a:moveTo>
                    <a:pt x="2473645" y="1575429"/>
                  </a:moveTo>
                  <a:cubicBezTo>
                    <a:pt x="2488986" y="1620054"/>
                    <a:pt x="2503185" y="1661130"/>
                    <a:pt x="2517511" y="1702206"/>
                  </a:cubicBezTo>
                  <a:cubicBezTo>
                    <a:pt x="2519779" y="1708064"/>
                    <a:pt x="2520312" y="1714440"/>
                    <a:pt x="2519032" y="1720589"/>
                  </a:cubicBezTo>
                  <a:cubicBezTo>
                    <a:pt x="2477448" y="1861946"/>
                    <a:pt x="2503691" y="1996204"/>
                    <a:pt x="2560868" y="2127165"/>
                  </a:cubicBezTo>
                  <a:cubicBezTo>
                    <a:pt x="2563150" y="2132110"/>
                    <a:pt x="2564925" y="2137054"/>
                    <a:pt x="2566953" y="2142125"/>
                  </a:cubicBezTo>
                  <a:cubicBezTo>
                    <a:pt x="2516242" y="2073031"/>
                    <a:pt x="2458052" y="2013953"/>
                    <a:pt x="2372223" y="1982512"/>
                  </a:cubicBezTo>
                  <a:cubicBezTo>
                    <a:pt x="2386929" y="1955255"/>
                    <a:pt x="2399354" y="1931801"/>
                    <a:pt x="2413680" y="1909615"/>
                  </a:cubicBezTo>
                  <a:cubicBezTo>
                    <a:pt x="2427599" y="1888430"/>
                    <a:pt x="2429007" y="1861389"/>
                    <a:pt x="2417356" y="1838873"/>
                  </a:cubicBezTo>
                  <a:cubicBezTo>
                    <a:pt x="2397072" y="1793233"/>
                    <a:pt x="2380844" y="1745438"/>
                    <a:pt x="2362334" y="1699417"/>
                  </a:cubicBezTo>
                  <a:cubicBezTo>
                    <a:pt x="2355603" y="1685852"/>
                    <a:pt x="2360268" y="1669396"/>
                    <a:pt x="2373110" y="1661384"/>
                  </a:cubicBezTo>
                  <a:cubicBezTo>
                    <a:pt x="2408101" y="1632859"/>
                    <a:pt x="2442205" y="1603066"/>
                    <a:pt x="2473645" y="1575935"/>
                  </a:cubicBezTo>
                  <a:close/>
                  <a:moveTo>
                    <a:pt x="4015262" y="1575429"/>
                  </a:moveTo>
                  <a:lnTo>
                    <a:pt x="4015262" y="1575429"/>
                  </a:lnTo>
                  <a:lnTo>
                    <a:pt x="4014376" y="1586712"/>
                  </a:lnTo>
                  <a:lnTo>
                    <a:pt x="4015516" y="1575429"/>
                  </a:lnTo>
                  <a:close/>
                  <a:moveTo>
                    <a:pt x="4143562" y="1566554"/>
                  </a:moveTo>
                  <a:lnTo>
                    <a:pt x="4114023" y="1627788"/>
                  </a:lnTo>
                  <a:cubicBezTo>
                    <a:pt x="4108825" y="1633582"/>
                    <a:pt x="4101256" y="1636662"/>
                    <a:pt x="4093485" y="1636155"/>
                  </a:cubicBezTo>
                  <a:lnTo>
                    <a:pt x="3964298" y="1621702"/>
                  </a:lnTo>
                  <a:cubicBezTo>
                    <a:pt x="4011459" y="1627154"/>
                    <a:pt x="4053043" y="1632479"/>
                    <a:pt x="4093485" y="1636536"/>
                  </a:cubicBezTo>
                  <a:lnTo>
                    <a:pt x="4093485" y="1636536"/>
                  </a:lnTo>
                  <a:cubicBezTo>
                    <a:pt x="4101206" y="1637157"/>
                    <a:pt x="4108774" y="1634101"/>
                    <a:pt x="4113896" y="1628295"/>
                  </a:cubicBezTo>
                  <a:cubicBezTo>
                    <a:pt x="4124926" y="1608898"/>
                    <a:pt x="4133546" y="1587979"/>
                    <a:pt x="4143562" y="1566554"/>
                  </a:cubicBezTo>
                  <a:close/>
                  <a:moveTo>
                    <a:pt x="4008797" y="1563004"/>
                  </a:moveTo>
                  <a:lnTo>
                    <a:pt x="4001444" y="1566554"/>
                  </a:lnTo>
                  <a:lnTo>
                    <a:pt x="3995866" y="1572386"/>
                  </a:lnTo>
                  <a:lnTo>
                    <a:pt x="4008544" y="1563004"/>
                  </a:lnTo>
                  <a:close/>
                  <a:moveTo>
                    <a:pt x="4034153" y="1557553"/>
                  </a:moveTo>
                  <a:lnTo>
                    <a:pt x="4018559" y="1558821"/>
                  </a:lnTo>
                  <a:lnTo>
                    <a:pt x="4016150" y="1559835"/>
                  </a:lnTo>
                  <a:lnTo>
                    <a:pt x="4034153" y="1557553"/>
                  </a:lnTo>
                  <a:close/>
                  <a:moveTo>
                    <a:pt x="4255760" y="1551594"/>
                  </a:moveTo>
                  <a:lnTo>
                    <a:pt x="4213670" y="1592670"/>
                  </a:lnTo>
                  <a:lnTo>
                    <a:pt x="4221530" y="1587979"/>
                  </a:lnTo>
                  <a:lnTo>
                    <a:pt x="4257155" y="1550707"/>
                  </a:lnTo>
                  <a:close/>
                  <a:moveTo>
                    <a:pt x="4265776" y="1541325"/>
                  </a:moveTo>
                  <a:lnTo>
                    <a:pt x="4265776" y="1541325"/>
                  </a:lnTo>
                  <a:lnTo>
                    <a:pt x="4162705" y="1561610"/>
                  </a:lnTo>
                  <a:lnTo>
                    <a:pt x="4265649" y="1541452"/>
                  </a:lnTo>
                  <a:lnTo>
                    <a:pt x="4265649" y="1541452"/>
                  </a:lnTo>
                  <a:close/>
                  <a:moveTo>
                    <a:pt x="2502170" y="1530169"/>
                  </a:moveTo>
                  <a:cubicBezTo>
                    <a:pt x="2513327" y="1609304"/>
                    <a:pt x="2542612" y="1684800"/>
                    <a:pt x="2587745" y="1750762"/>
                  </a:cubicBezTo>
                  <a:cubicBezTo>
                    <a:pt x="2519032" y="1692698"/>
                    <a:pt x="2502297" y="1614730"/>
                    <a:pt x="2502170" y="1530169"/>
                  </a:cubicBezTo>
                  <a:close/>
                  <a:moveTo>
                    <a:pt x="4343744" y="1526366"/>
                  </a:moveTo>
                  <a:cubicBezTo>
                    <a:pt x="4398715" y="1519773"/>
                    <a:pt x="4454320" y="1531348"/>
                    <a:pt x="4502090" y="1559328"/>
                  </a:cubicBezTo>
                  <a:cubicBezTo>
                    <a:pt x="4517468" y="1565362"/>
                    <a:pt x="4525670" y="1582161"/>
                    <a:pt x="4520979" y="1597995"/>
                  </a:cubicBezTo>
                  <a:cubicBezTo>
                    <a:pt x="4517049" y="1614983"/>
                    <a:pt x="4515401" y="1632479"/>
                    <a:pt x="4511598" y="1656693"/>
                  </a:cubicBezTo>
                  <a:cubicBezTo>
                    <a:pt x="4469508" y="1600024"/>
                    <a:pt x="4419050" y="1588613"/>
                    <a:pt x="4359465" y="1603319"/>
                  </a:cubicBezTo>
                  <a:cubicBezTo>
                    <a:pt x="4338546" y="1608517"/>
                    <a:pt x="4320290" y="1587472"/>
                    <a:pt x="4314965" y="1556919"/>
                  </a:cubicBezTo>
                  <a:cubicBezTo>
                    <a:pt x="4311035" y="1532578"/>
                    <a:pt x="4325868" y="1528267"/>
                    <a:pt x="4343744" y="1526366"/>
                  </a:cubicBezTo>
                  <a:close/>
                  <a:moveTo>
                    <a:pt x="3820025" y="1526366"/>
                  </a:moveTo>
                  <a:lnTo>
                    <a:pt x="3820025" y="1526366"/>
                  </a:lnTo>
                  <a:lnTo>
                    <a:pt x="3839676" y="1560342"/>
                  </a:lnTo>
                  <a:lnTo>
                    <a:pt x="3836760" y="1565160"/>
                  </a:lnTo>
                  <a:lnTo>
                    <a:pt x="3795303" y="1543607"/>
                  </a:lnTo>
                  <a:lnTo>
                    <a:pt x="3820659" y="1525985"/>
                  </a:lnTo>
                  <a:close/>
                  <a:moveTo>
                    <a:pt x="3229748" y="1515209"/>
                  </a:moveTo>
                  <a:cubicBezTo>
                    <a:pt x="3235579" y="1562751"/>
                    <a:pt x="3230635" y="1572005"/>
                    <a:pt x="3192728" y="1585317"/>
                  </a:cubicBezTo>
                  <a:cubicBezTo>
                    <a:pt x="3192728" y="1518505"/>
                    <a:pt x="3192728" y="1518505"/>
                    <a:pt x="3229748" y="1515209"/>
                  </a:cubicBezTo>
                  <a:close/>
                  <a:moveTo>
                    <a:pt x="4804328" y="1510899"/>
                  </a:moveTo>
                  <a:cubicBezTo>
                    <a:pt x="4817893" y="1533211"/>
                    <a:pt x="4802680" y="1580246"/>
                    <a:pt x="4758688" y="1635268"/>
                  </a:cubicBezTo>
                  <a:cubicBezTo>
                    <a:pt x="4746010" y="1651241"/>
                    <a:pt x="4743601" y="1651241"/>
                    <a:pt x="4728514" y="1645790"/>
                  </a:cubicBezTo>
                  <a:close/>
                  <a:moveTo>
                    <a:pt x="2664699" y="1507856"/>
                  </a:moveTo>
                  <a:cubicBezTo>
                    <a:pt x="2834835" y="1560595"/>
                    <a:pt x="3001801" y="1560469"/>
                    <a:pt x="3170035" y="1526366"/>
                  </a:cubicBezTo>
                  <a:cubicBezTo>
                    <a:pt x="3171062" y="1528381"/>
                    <a:pt x="3171823" y="1530498"/>
                    <a:pt x="3172317" y="1532705"/>
                  </a:cubicBezTo>
                  <a:cubicBezTo>
                    <a:pt x="3168895" y="1598883"/>
                    <a:pt x="3168895" y="1599897"/>
                    <a:pt x="3101576" y="1603446"/>
                  </a:cubicBezTo>
                  <a:cubicBezTo>
                    <a:pt x="2976319" y="1610166"/>
                    <a:pt x="2851063" y="1615237"/>
                    <a:pt x="2725933" y="1622083"/>
                  </a:cubicBezTo>
                  <a:cubicBezTo>
                    <a:pt x="2703113" y="1623351"/>
                    <a:pt x="2691830" y="1615364"/>
                    <a:pt x="2686885" y="1593304"/>
                  </a:cubicBezTo>
                  <a:cubicBezTo>
                    <a:pt x="2681053" y="1566174"/>
                    <a:pt x="2673320" y="1539931"/>
                    <a:pt x="2664699" y="1507856"/>
                  </a:cubicBezTo>
                  <a:close/>
                  <a:moveTo>
                    <a:pt x="3840309" y="1506715"/>
                  </a:moveTo>
                  <a:lnTo>
                    <a:pt x="3842845" y="1511406"/>
                  </a:lnTo>
                  <a:cubicBezTo>
                    <a:pt x="3853495" y="1531056"/>
                    <a:pt x="3863510" y="1548552"/>
                    <a:pt x="3872131" y="1566427"/>
                  </a:cubicBezTo>
                  <a:lnTo>
                    <a:pt x="3873779" y="1569343"/>
                  </a:lnTo>
                  <a:lnTo>
                    <a:pt x="3873779" y="1570358"/>
                  </a:lnTo>
                  <a:lnTo>
                    <a:pt x="3873779" y="1570358"/>
                  </a:lnTo>
                  <a:lnTo>
                    <a:pt x="3882020" y="1581514"/>
                  </a:lnTo>
                  <a:lnTo>
                    <a:pt x="3887724" y="1589247"/>
                  </a:lnTo>
                  <a:lnTo>
                    <a:pt x="3887724" y="1589247"/>
                  </a:lnTo>
                  <a:lnTo>
                    <a:pt x="3887724" y="1590135"/>
                  </a:lnTo>
                  <a:lnTo>
                    <a:pt x="3891654" y="1592163"/>
                  </a:lnTo>
                  <a:lnTo>
                    <a:pt x="3906741" y="1602052"/>
                  </a:lnTo>
                  <a:lnTo>
                    <a:pt x="3911685" y="1603066"/>
                  </a:lnTo>
                  <a:lnTo>
                    <a:pt x="3917137" y="1605982"/>
                  </a:lnTo>
                  <a:cubicBezTo>
                    <a:pt x="3927799" y="1608961"/>
                    <a:pt x="3938778" y="1610660"/>
                    <a:pt x="3949845" y="1611053"/>
                  </a:cubicBezTo>
                  <a:lnTo>
                    <a:pt x="3911812" y="1603066"/>
                  </a:lnTo>
                  <a:lnTo>
                    <a:pt x="3891781" y="1592163"/>
                  </a:lnTo>
                  <a:lnTo>
                    <a:pt x="3887217" y="1589247"/>
                  </a:lnTo>
                  <a:lnTo>
                    <a:pt x="3881385" y="1581514"/>
                  </a:lnTo>
                  <a:lnTo>
                    <a:pt x="3873145" y="1570231"/>
                  </a:lnTo>
                  <a:lnTo>
                    <a:pt x="3873145" y="1569216"/>
                  </a:lnTo>
                  <a:lnTo>
                    <a:pt x="3871751" y="1566301"/>
                  </a:lnTo>
                  <a:lnTo>
                    <a:pt x="3842338" y="1511279"/>
                  </a:lnTo>
                  <a:lnTo>
                    <a:pt x="3839676" y="1506588"/>
                  </a:lnTo>
                  <a:close/>
                  <a:moveTo>
                    <a:pt x="4141153" y="1499869"/>
                  </a:moveTo>
                  <a:lnTo>
                    <a:pt x="4132406" y="1530422"/>
                  </a:lnTo>
                  <a:lnTo>
                    <a:pt x="4132406" y="1530422"/>
                  </a:lnTo>
                  <a:cubicBezTo>
                    <a:pt x="4139961" y="1522131"/>
                    <a:pt x="4143194" y="1510772"/>
                    <a:pt x="4141153" y="1499742"/>
                  </a:cubicBezTo>
                  <a:close/>
                  <a:moveTo>
                    <a:pt x="2641372" y="1499869"/>
                  </a:moveTo>
                  <a:lnTo>
                    <a:pt x="2671672" y="1617645"/>
                  </a:lnTo>
                  <a:lnTo>
                    <a:pt x="2662924" y="1619801"/>
                  </a:lnTo>
                  <a:cubicBezTo>
                    <a:pt x="2653036" y="1580411"/>
                    <a:pt x="2643147" y="1541161"/>
                    <a:pt x="2633259" y="1502024"/>
                  </a:cubicBezTo>
                  <a:close/>
                  <a:moveTo>
                    <a:pt x="3803924" y="1495052"/>
                  </a:moveTo>
                  <a:cubicBezTo>
                    <a:pt x="3822053" y="1517744"/>
                    <a:pt x="3794923" y="1518379"/>
                    <a:pt x="3789091" y="1528140"/>
                  </a:cubicBezTo>
                  <a:cubicBezTo>
                    <a:pt x="3786683" y="1532324"/>
                    <a:pt x="3775526" y="1531056"/>
                    <a:pt x="3768300" y="1532324"/>
                  </a:cubicBezTo>
                  <a:lnTo>
                    <a:pt x="3766145" y="1523577"/>
                  </a:lnTo>
                  <a:lnTo>
                    <a:pt x="3804178" y="1495052"/>
                  </a:lnTo>
                  <a:close/>
                  <a:moveTo>
                    <a:pt x="2592690" y="1487952"/>
                  </a:moveTo>
                  <a:cubicBezTo>
                    <a:pt x="2611199" y="1490487"/>
                    <a:pt x="2611073" y="1490487"/>
                    <a:pt x="2617031" y="1521041"/>
                  </a:cubicBezTo>
                  <a:cubicBezTo>
                    <a:pt x="2620073" y="1537141"/>
                    <a:pt x="2623750" y="1553369"/>
                    <a:pt x="2627554" y="1569090"/>
                  </a:cubicBezTo>
                  <a:lnTo>
                    <a:pt x="2622990" y="1570991"/>
                  </a:lnTo>
                  <a:cubicBezTo>
                    <a:pt x="2612974" y="1543734"/>
                    <a:pt x="2602959" y="1516223"/>
                    <a:pt x="2592690" y="1487952"/>
                  </a:cubicBezTo>
                  <a:close/>
                  <a:moveTo>
                    <a:pt x="4654477" y="1482627"/>
                  </a:moveTo>
                  <a:cubicBezTo>
                    <a:pt x="4663604" y="1514449"/>
                    <a:pt x="4645602" y="1529662"/>
                    <a:pt x="4628360" y="1545382"/>
                  </a:cubicBezTo>
                  <a:cubicBezTo>
                    <a:pt x="4601990" y="1569216"/>
                    <a:pt x="4601610" y="1572639"/>
                    <a:pt x="4622022" y="1599897"/>
                  </a:cubicBezTo>
                  <a:cubicBezTo>
                    <a:pt x="4644334" y="1629436"/>
                    <a:pt x="4644334" y="1629436"/>
                    <a:pt x="4631783" y="1697389"/>
                  </a:cubicBezTo>
                  <a:cubicBezTo>
                    <a:pt x="4652195" y="1694980"/>
                    <a:pt x="4653462" y="1691684"/>
                    <a:pt x="4661322" y="1629689"/>
                  </a:cubicBezTo>
                  <a:lnTo>
                    <a:pt x="4710385" y="1655045"/>
                  </a:lnTo>
                  <a:cubicBezTo>
                    <a:pt x="4709916" y="1657606"/>
                    <a:pt x="4709194" y="1660116"/>
                    <a:pt x="4708230" y="1662525"/>
                  </a:cubicBezTo>
                  <a:cubicBezTo>
                    <a:pt x="4655110" y="1726674"/>
                    <a:pt x="4655110" y="1726674"/>
                    <a:pt x="4579298" y="1694346"/>
                  </a:cubicBezTo>
                  <a:cubicBezTo>
                    <a:pt x="4560534" y="1686486"/>
                    <a:pt x="4542278" y="1677738"/>
                    <a:pt x="4524909" y="1669878"/>
                  </a:cubicBezTo>
                  <a:cubicBezTo>
                    <a:pt x="4533911" y="1630323"/>
                    <a:pt x="4541644" y="1593811"/>
                    <a:pt x="4550265" y="1558187"/>
                  </a:cubicBezTo>
                  <a:cubicBezTo>
                    <a:pt x="4551939" y="1547449"/>
                    <a:pt x="4557378" y="1537649"/>
                    <a:pt x="4565605" y="1530549"/>
                  </a:cubicBezTo>
                  <a:cubicBezTo>
                    <a:pt x="4593623" y="1513308"/>
                    <a:pt x="4623289" y="1499235"/>
                    <a:pt x="4654350" y="1483007"/>
                  </a:cubicBezTo>
                  <a:close/>
                  <a:moveTo>
                    <a:pt x="2477702" y="1474513"/>
                  </a:moveTo>
                  <a:cubicBezTo>
                    <a:pt x="2478564" y="1493188"/>
                    <a:pt x="2478361" y="1511900"/>
                    <a:pt x="2477068" y="1530549"/>
                  </a:cubicBezTo>
                  <a:cubicBezTo>
                    <a:pt x="2475635" y="1540894"/>
                    <a:pt x="2470831" y="1550479"/>
                    <a:pt x="2463376" y="1557806"/>
                  </a:cubicBezTo>
                  <a:cubicBezTo>
                    <a:pt x="2427879" y="1588994"/>
                    <a:pt x="2391493" y="1618913"/>
                    <a:pt x="2354474" y="1649086"/>
                  </a:cubicBezTo>
                  <a:cubicBezTo>
                    <a:pt x="2338525" y="1659951"/>
                    <a:pt x="2332782" y="1680768"/>
                    <a:pt x="2340909" y="1698276"/>
                  </a:cubicBezTo>
                  <a:cubicBezTo>
                    <a:pt x="2359038" y="1745818"/>
                    <a:pt x="2375012" y="1794627"/>
                    <a:pt x="2395423" y="1841028"/>
                  </a:cubicBezTo>
                  <a:cubicBezTo>
                    <a:pt x="2407125" y="1861464"/>
                    <a:pt x="2405629" y="1886883"/>
                    <a:pt x="2391620" y="1905811"/>
                  </a:cubicBezTo>
                  <a:cubicBezTo>
                    <a:pt x="2380590" y="1921532"/>
                    <a:pt x="2371842" y="1939027"/>
                    <a:pt x="2363221" y="1953733"/>
                  </a:cubicBezTo>
                  <a:cubicBezTo>
                    <a:pt x="2337866" y="1925842"/>
                    <a:pt x="2313779" y="1897317"/>
                    <a:pt x="2287155" y="1870821"/>
                  </a:cubicBezTo>
                  <a:cubicBezTo>
                    <a:pt x="2275174" y="1857788"/>
                    <a:pt x="2260392" y="1847633"/>
                    <a:pt x="2243924" y="1841155"/>
                  </a:cubicBezTo>
                  <a:cubicBezTo>
                    <a:pt x="2219709" y="1832914"/>
                    <a:pt x="2215272" y="1818842"/>
                    <a:pt x="2211342" y="1795515"/>
                  </a:cubicBezTo>
                  <a:cubicBezTo>
                    <a:pt x="2193847" y="1693459"/>
                    <a:pt x="2227823" y="1615744"/>
                    <a:pt x="2311370" y="1556412"/>
                  </a:cubicBezTo>
                  <a:cubicBezTo>
                    <a:pt x="2361384" y="1519469"/>
                    <a:pt x="2417572" y="1491730"/>
                    <a:pt x="2477321" y="1474513"/>
                  </a:cubicBezTo>
                  <a:close/>
                  <a:moveTo>
                    <a:pt x="4027687" y="1470710"/>
                  </a:moveTo>
                  <a:lnTo>
                    <a:pt x="4018052" y="1507222"/>
                  </a:lnTo>
                  <a:cubicBezTo>
                    <a:pt x="4014756" y="1519900"/>
                    <a:pt x="4011459" y="1532578"/>
                    <a:pt x="4007656" y="1546396"/>
                  </a:cubicBezTo>
                  <a:lnTo>
                    <a:pt x="4007656" y="1546396"/>
                  </a:lnTo>
                  <a:lnTo>
                    <a:pt x="4007656" y="1546396"/>
                  </a:lnTo>
                  <a:lnTo>
                    <a:pt x="4147112" y="1556158"/>
                  </a:lnTo>
                  <a:lnTo>
                    <a:pt x="4007656" y="1546016"/>
                  </a:lnTo>
                  <a:lnTo>
                    <a:pt x="4018052" y="1506842"/>
                  </a:lnTo>
                  <a:cubicBezTo>
                    <a:pt x="4021348" y="1494164"/>
                    <a:pt x="4024391" y="1482500"/>
                    <a:pt x="4027560" y="1470330"/>
                  </a:cubicBezTo>
                  <a:close/>
                  <a:moveTo>
                    <a:pt x="4750321" y="1462216"/>
                  </a:moveTo>
                  <a:cubicBezTo>
                    <a:pt x="4787466" y="1472105"/>
                    <a:pt x="4791650" y="1474894"/>
                    <a:pt x="4780113" y="1508743"/>
                  </a:cubicBezTo>
                  <a:cubicBezTo>
                    <a:pt x="4767701" y="1543405"/>
                    <a:pt x="4751538" y="1576595"/>
                    <a:pt x="4731938" y="1607757"/>
                  </a:cubicBezTo>
                  <a:cubicBezTo>
                    <a:pt x="4715964" y="1633112"/>
                    <a:pt x="4701638" y="1633112"/>
                    <a:pt x="4671338" y="1614603"/>
                  </a:cubicBezTo>
                  <a:cubicBezTo>
                    <a:pt x="4721035" y="1574541"/>
                    <a:pt x="4722049" y="1511406"/>
                    <a:pt x="4750321" y="1462470"/>
                  </a:cubicBezTo>
                  <a:close/>
                  <a:moveTo>
                    <a:pt x="3890006" y="1459047"/>
                  </a:moveTo>
                  <a:cubicBezTo>
                    <a:pt x="3892909" y="1470228"/>
                    <a:pt x="3898285" y="1480624"/>
                    <a:pt x="3905727" y="1489473"/>
                  </a:cubicBezTo>
                  <a:lnTo>
                    <a:pt x="3905727" y="1489473"/>
                  </a:lnTo>
                  <a:lnTo>
                    <a:pt x="3905727" y="1489473"/>
                  </a:lnTo>
                  <a:lnTo>
                    <a:pt x="3906995" y="1490487"/>
                  </a:lnTo>
                  <a:lnTo>
                    <a:pt x="3921447" y="1502024"/>
                  </a:lnTo>
                  <a:lnTo>
                    <a:pt x="3924109" y="1503165"/>
                  </a:lnTo>
                  <a:lnTo>
                    <a:pt x="3924109" y="1503165"/>
                  </a:lnTo>
                  <a:lnTo>
                    <a:pt x="3925251" y="1503165"/>
                  </a:lnTo>
                  <a:lnTo>
                    <a:pt x="3926772" y="1504306"/>
                  </a:lnTo>
                  <a:lnTo>
                    <a:pt x="3931463" y="1505827"/>
                  </a:lnTo>
                  <a:lnTo>
                    <a:pt x="3933111" y="1506461"/>
                  </a:lnTo>
                  <a:lnTo>
                    <a:pt x="3935013" y="1506461"/>
                  </a:lnTo>
                  <a:lnTo>
                    <a:pt x="3940337" y="1508616"/>
                  </a:lnTo>
                  <a:lnTo>
                    <a:pt x="3945662" y="1509758"/>
                  </a:lnTo>
                  <a:lnTo>
                    <a:pt x="3946676" y="1509758"/>
                  </a:lnTo>
                  <a:lnTo>
                    <a:pt x="3948324" y="1509758"/>
                  </a:lnTo>
                  <a:lnTo>
                    <a:pt x="3954282" y="1511532"/>
                  </a:lnTo>
                  <a:cubicBezTo>
                    <a:pt x="3964045" y="1513688"/>
                    <a:pt x="3974694" y="1515336"/>
                    <a:pt x="3984456" y="1517238"/>
                  </a:cubicBezTo>
                  <a:lnTo>
                    <a:pt x="3948324" y="1509758"/>
                  </a:lnTo>
                  <a:lnTo>
                    <a:pt x="3947183" y="1509758"/>
                  </a:lnTo>
                  <a:lnTo>
                    <a:pt x="3945662" y="1509758"/>
                  </a:lnTo>
                  <a:lnTo>
                    <a:pt x="3935013" y="1506461"/>
                  </a:lnTo>
                  <a:lnTo>
                    <a:pt x="3933491" y="1506461"/>
                  </a:lnTo>
                  <a:lnTo>
                    <a:pt x="3931463" y="1505827"/>
                  </a:lnTo>
                  <a:lnTo>
                    <a:pt x="3925251" y="1503165"/>
                  </a:lnTo>
                  <a:lnTo>
                    <a:pt x="3925251" y="1503165"/>
                  </a:lnTo>
                  <a:lnTo>
                    <a:pt x="3924109" y="1503165"/>
                  </a:lnTo>
                  <a:lnTo>
                    <a:pt x="3906995" y="1490487"/>
                  </a:lnTo>
                  <a:lnTo>
                    <a:pt x="3905727" y="1489346"/>
                  </a:lnTo>
                  <a:lnTo>
                    <a:pt x="3905727" y="1489346"/>
                  </a:lnTo>
                  <a:lnTo>
                    <a:pt x="3905727" y="1489346"/>
                  </a:lnTo>
                  <a:lnTo>
                    <a:pt x="3890006" y="1459047"/>
                  </a:lnTo>
                  <a:close/>
                  <a:moveTo>
                    <a:pt x="2516242" y="1441424"/>
                  </a:moveTo>
                  <a:lnTo>
                    <a:pt x="2516242" y="1442438"/>
                  </a:lnTo>
                  <a:cubicBezTo>
                    <a:pt x="2520819" y="1449056"/>
                    <a:pt x="2524483" y="1456270"/>
                    <a:pt x="2527145" y="1463864"/>
                  </a:cubicBezTo>
                  <a:cubicBezTo>
                    <a:pt x="2535132" y="1501137"/>
                    <a:pt x="2542612" y="1538409"/>
                    <a:pt x="2549331" y="1575809"/>
                  </a:cubicBezTo>
                  <a:cubicBezTo>
                    <a:pt x="2558839" y="1627788"/>
                    <a:pt x="2584956" y="1672287"/>
                    <a:pt x="2615510" y="1722491"/>
                  </a:cubicBezTo>
                  <a:cubicBezTo>
                    <a:pt x="2615510" y="1689782"/>
                    <a:pt x="2616397" y="1663666"/>
                    <a:pt x="2615510" y="1637550"/>
                  </a:cubicBezTo>
                  <a:cubicBezTo>
                    <a:pt x="2614128" y="1630488"/>
                    <a:pt x="2611465" y="1623744"/>
                    <a:pt x="2607649" y="1617645"/>
                  </a:cubicBezTo>
                  <a:lnTo>
                    <a:pt x="2544260" y="1470330"/>
                  </a:lnTo>
                  <a:lnTo>
                    <a:pt x="2555544" y="1464498"/>
                  </a:lnTo>
                  <a:cubicBezTo>
                    <a:pt x="2561540" y="1472460"/>
                    <a:pt x="2566802" y="1480941"/>
                    <a:pt x="2571264" y="1489854"/>
                  </a:cubicBezTo>
                  <a:cubicBezTo>
                    <a:pt x="2586604" y="1526872"/>
                    <a:pt x="2600423" y="1563892"/>
                    <a:pt x="2615763" y="1601038"/>
                  </a:cubicBezTo>
                  <a:cubicBezTo>
                    <a:pt x="2625626" y="1627103"/>
                    <a:pt x="2651350" y="1643660"/>
                    <a:pt x="2679152" y="1641860"/>
                  </a:cubicBezTo>
                  <a:cubicBezTo>
                    <a:pt x="2788054" y="1639832"/>
                    <a:pt x="2896956" y="1638057"/>
                    <a:pt x="3005351" y="1633112"/>
                  </a:cubicBezTo>
                  <a:cubicBezTo>
                    <a:pt x="3060170" y="1630615"/>
                    <a:pt x="3114735" y="1624213"/>
                    <a:pt x="3168641" y="1613969"/>
                  </a:cubicBezTo>
                  <a:cubicBezTo>
                    <a:pt x="3222901" y="1603586"/>
                    <a:pt x="3273461" y="1579042"/>
                    <a:pt x="3315196" y="1542847"/>
                  </a:cubicBezTo>
                  <a:cubicBezTo>
                    <a:pt x="3298715" y="1527887"/>
                    <a:pt x="3283882" y="1514955"/>
                    <a:pt x="3264485" y="1497333"/>
                  </a:cubicBezTo>
                  <a:cubicBezTo>
                    <a:pt x="3271698" y="1496826"/>
                    <a:pt x="3278950" y="1496826"/>
                    <a:pt x="3286164" y="1497333"/>
                  </a:cubicBezTo>
                  <a:cubicBezTo>
                    <a:pt x="3289511" y="1498804"/>
                    <a:pt x="3292591" y="1500820"/>
                    <a:pt x="3295292" y="1503292"/>
                  </a:cubicBezTo>
                  <a:cubicBezTo>
                    <a:pt x="3338397" y="1534860"/>
                    <a:pt x="3338270" y="1549185"/>
                    <a:pt x="3294404" y="1578218"/>
                  </a:cubicBezTo>
                  <a:cubicBezTo>
                    <a:pt x="3283375" y="1585571"/>
                    <a:pt x="3272091" y="1590895"/>
                    <a:pt x="3259794" y="1599009"/>
                  </a:cubicBezTo>
                  <a:lnTo>
                    <a:pt x="3281600" y="1619420"/>
                  </a:lnTo>
                  <a:cubicBezTo>
                    <a:pt x="3311773" y="1648072"/>
                    <a:pt x="3312533" y="1652890"/>
                    <a:pt x="3295165" y="1691684"/>
                  </a:cubicBezTo>
                  <a:cubicBezTo>
                    <a:pt x="3293644" y="1694980"/>
                    <a:pt x="3290601" y="1699163"/>
                    <a:pt x="3291108" y="1701826"/>
                  </a:cubicBezTo>
                  <a:cubicBezTo>
                    <a:pt x="3304673" y="1776625"/>
                    <a:pt x="3251934" y="1812249"/>
                    <a:pt x="3199194" y="1837098"/>
                  </a:cubicBezTo>
                  <a:cubicBezTo>
                    <a:pt x="3144705" y="1860501"/>
                    <a:pt x="3087376" y="1876665"/>
                    <a:pt x="3028679" y="1885147"/>
                  </a:cubicBezTo>
                  <a:cubicBezTo>
                    <a:pt x="2922628" y="1903656"/>
                    <a:pt x="2813447" y="1887061"/>
                    <a:pt x="2717692" y="1837858"/>
                  </a:cubicBezTo>
                  <a:cubicBezTo>
                    <a:pt x="2672737" y="1817333"/>
                    <a:pt x="2634665" y="1784269"/>
                    <a:pt x="2608029" y="1742648"/>
                  </a:cubicBezTo>
                  <a:cubicBezTo>
                    <a:pt x="2549205" y="1650481"/>
                    <a:pt x="2523849" y="1549946"/>
                    <a:pt x="2516623" y="1441551"/>
                  </a:cubicBezTo>
                  <a:close/>
                  <a:moveTo>
                    <a:pt x="3792261" y="1441424"/>
                  </a:moveTo>
                  <a:lnTo>
                    <a:pt x="3792261" y="1441424"/>
                  </a:lnTo>
                  <a:cubicBezTo>
                    <a:pt x="3805826" y="1465892"/>
                    <a:pt x="3803924" y="1481233"/>
                    <a:pt x="3779583" y="1493276"/>
                  </a:cubicBezTo>
                  <a:cubicBezTo>
                    <a:pt x="3763951" y="1503812"/>
                    <a:pt x="3749638" y="1516198"/>
                    <a:pt x="3736986" y="1530169"/>
                  </a:cubicBezTo>
                  <a:cubicBezTo>
                    <a:pt x="3751831" y="1539855"/>
                    <a:pt x="3767438" y="1548336"/>
                    <a:pt x="3783640" y="1555524"/>
                  </a:cubicBezTo>
                  <a:cubicBezTo>
                    <a:pt x="3842972" y="1576823"/>
                    <a:pt x="3885823" y="1631591"/>
                    <a:pt x="3950606" y="1640339"/>
                  </a:cubicBezTo>
                  <a:cubicBezTo>
                    <a:pt x="4000176" y="1647185"/>
                    <a:pt x="4030857" y="1682809"/>
                    <a:pt x="4066861" y="1711461"/>
                  </a:cubicBezTo>
                  <a:cubicBezTo>
                    <a:pt x="4026927" y="1686105"/>
                    <a:pt x="3987625" y="1660750"/>
                    <a:pt x="3940083" y="1656947"/>
                  </a:cubicBezTo>
                  <a:lnTo>
                    <a:pt x="3935900" y="1666202"/>
                  </a:lnTo>
                  <a:cubicBezTo>
                    <a:pt x="3941985" y="1669751"/>
                    <a:pt x="3948337" y="1672807"/>
                    <a:pt x="3954917" y="1675330"/>
                  </a:cubicBezTo>
                  <a:cubicBezTo>
                    <a:pt x="4002965" y="1687766"/>
                    <a:pt x="4046438" y="1713730"/>
                    <a:pt x="4080173" y="1750128"/>
                  </a:cubicBezTo>
                  <a:cubicBezTo>
                    <a:pt x="4107075" y="1779845"/>
                    <a:pt x="4141495" y="1801752"/>
                    <a:pt x="4179821" y="1813517"/>
                  </a:cubicBezTo>
                  <a:cubicBezTo>
                    <a:pt x="4192143" y="1817599"/>
                    <a:pt x="4203959" y="1823038"/>
                    <a:pt x="4215064" y="1829745"/>
                  </a:cubicBezTo>
                  <a:cubicBezTo>
                    <a:pt x="4259564" y="1856368"/>
                    <a:pt x="4266917" y="1876145"/>
                    <a:pt x="4256267" y="1926983"/>
                  </a:cubicBezTo>
                  <a:cubicBezTo>
                    <a:pt x="4238011" y="2014840"/>
                    <a:pt x="4206444" y="2095978"/>
                    <a:pt x="4148633" y="2166086"/>
                  </a:cubicBezTo>
                  <a:cubicBezTo>
                    <a:pt x="4134307" y="2183582"/>
                    <a:pt x="4121502" y="2182947"/>
                    <a:pt x="4100584" y="2177369"/>
                  </a:cubicBezTo>
                  <a:cubicBezTo>
                    <a:pt x="4041253" y="2161649"/>
                    <a:pt x="3981413" y="2150112"/>
                    <a:pt x="3921194" y="2138575"/>
                  </a:cubicBezTo>
                  <a:cubicBezTo>
                    <a:pt x="3884808" y="2131095"/>
                    <a:pt x="3847790" y="2126912"/>
                    <a:pt x="3811277" y="2120193"/>
                  </a:cubicBezTo>
                  <a:cubicBezTo>
                    <a:pt x="3758284" y="2110684"/>
                    <a:pt x="3719744" y="2076961"/>
                    <a:pt x="3682598" y="2041210"/>
                  </a:cubicBezTo>
                  <a:cubicBezTo>
                    <a:pt x="3678237" y="2035340"/>
                    <a:pt x="3674902" y="2028786"/>
                    <a:pt x="3672709" y="2021813"/>
                  </a:cubicBezTo>
                  <a:lnTo>
                    <a:pt x="3661172" y="2032209"/>
                  </a:lnTo>
                  <a:cubicBezTo>
                    <a:pt x="3672836" y="2069355"/>
                    <a:pt x="3710616" y="2082920"/>
                    <a:pt x="3737239" y="2108276"/>
                  </a:cubicBezTo>
                  <a:lnTo>
                    <a:pt x="3696417" y="2152648"/>
                  </a:lnTo>
                  <a:cubicBezTo>
                    <a:pt x="3676386" y="2096992"/>
                    <a:pt x="3660032" y="2041463"/>
                    <a:pt x="3637212" y="1989485"/>
                  </a:cubicBezTo>
                  <a:cubicBezTo>
                    <a:pt x="3617561" y="1944478"/>
                    <a:pt x="3582697" y="1906825"/>
                    <a:pt x="3569131" y="1858523"/>
                  </a:cubicBezTo>
                  <a:cubicBezTo>
                    <a:pt x="3565443" y="1850346"/>
                    <a:pt x="3563870" y="1841357"/>
                    <a:pt x="3564568" y="1832407"/>
                  </a:cubicBezTo>
                  <a:cubicBezTo>
                    <a:pt x="3589163" y="1753551"/>
                    <a:pt x="3615279" y="1675076"/>
                    <a:pt x="3661680" y="1601798"/>
                  </a:cubicBezTo>
                  <a:cubicBezTo>
                    <a:pt x="3676513" y="1624365"/>
                    <a:pt x="3696290" y="1623984"/>
                    <a:pt x="3719870" y="1620561"/>
                  </a:cubicBezTo>
                  <a:cubicBezTo>
                    <a:pt x="3783919" y="1609583"/>
                    <a:pt x="3849767" y="1622184"/>
                    <a:pt x="3905219" y="1656059"/>
                  </a:cubicBezTo>
                  <a:cubicBezTo>
                    <a:pt x="3910734" y="1659267"/>
                    <a:pt x="3916503" y="1662018"/>
                    <a:pt x="3922462" y="1664300"/>
                  </a:cubicBezTo>
                  <a:cubicBezTo>
                    <a:pt x="3923602" y="1664300"/>
                    <a:pt x="3925631" y="1662905"/>
                    <a:pt x="3931970" y="1659736"/>
                  </a:cubicBezTo>
                  <a:cubicBezTo>
                    <a:pt x="3927279" y="1653968"/>
                    <a:pt x="3922018" y="1648706"/>
                    <a:pt x="3916249" y="1644015"/>
                  </a:cubicBezTo>
                  <a:cubicBezTo>
                    <a:pt x="3857336" y="1607934"/>
                    <a:pt x="3787316" y="1594496"/>
                    <a:pt x="3719237" y="1606235"/>
                  </a:cubicBezTo>
                  <a:cubicBezTo>
                    <a:pt x="3680443" y="1611941"/>
                    <a:pt x="3676386" y="1608391"/>
                    <a:pt x="3684880" y="1569090"/>
                  </a:cubicBezTo>
                  <a:cubicBezTo>
                    <a:pt x="3698445" y="1507095"/>
                    <a:pt x="3742183" y="1472358"/>
                    <a:pt x="3792895" y="1442312"/>
                  </a:cubicBezTo>
                  <a:close/>
                  <a:moveTo>
                    <a:pt x="3845254" y="1428747"/>
                  </a:moveTo>
                  <a:cubicBezTo>
                    <a:pt x="3841552" y="1443922"/>
                    <a:pt x="3838927" y="1459351"/>
                    <a:pt x="3837394" y="1474894"/>
                  </a:cubicBezTo>
                  <a:lnTo>
                    <a:pt x="3845254" y="1428874"/>
                  </a:lnTo>
                  <a:close/>
                  <a:moveTo>
                    <a:pt x="4225587" y="1427479"/>
                  </a:moveTo>
                  <a:lnTo>
                    <a:pt x="4225587" y="1428366"/>
                  </a:lnTo>
                  <a:lnTo>
                    <a:pt x="4220009" y="1451186"/>
                  </a:lnTo>
                  <a:lnTo>
                    <a:pt x="4220009" y="1451186"/>
                  </a:lnTo>
                  <a:lnTo>
                    <a:pt x="4254112" y="1445354"/>
                  </a:lnTo>
                  <a:lnTo>
                    <a:pt x="4254112" y="1445354"/>
                  </a:lnTo>
                  <a:lnTo>
                    <a:pt x="4220009" y="1451313"/>
                  </a:lnTo>
                  <a:lnTo>
                    <a:pt x="4226094" y="1427606"/>
                  </a:lnTo>
                  <a:close/>
                  <a:moveTo>
                    <a:pt x="4694665" y="1419872"/>
                  </a:moveTo>
                  <a:cubicBezTo>
                    <a:pt x="4699521" y="1416576"/>
                    <a:pt x="4705910" y="1416576"/>
                    <a:pt x="4710766" y="1419872"/>
                  </a:cubicBezTo>
                  <a:cubicBezTo>
                    <a:pt x="4720908" y="1425324"/>
                    <a:pt x="4735234" y="1441678"/>
                    <a:pt x="4732952" y="1448397"/>
                  </a:cubicBezTo>
                  <a:cubicBezTo>
                    <a:pt x="4719057" y="1494215"/>
                    <a:pt x="4701549" y="1538853"/>
                    <a:pt x="4680593" y="1581894"/>
                  </a:cubicBezTo>
                  <a:cubicBezTo>
                    <a:pt x="4665759" y="1611307"/>
                    <a:pt x="4647250" y="1606616"/>
                    <a:pt x="4626079" y="1573147"/>
                  </a:cubicBezTo>
                  <a:cubicBezTo>
                    <a:pt x="4637514" y="1562928"/>
                    <a:pt x="4648036" y="1551734"/>
                    <a:pt x="4657519" y="1539677"/>
                  </a:cubicBezTo>
                  <a:cubicBezTo>
                    <a:pt x="4665570" y="1526594"/>
                    <a:pt x="4671478" y="1512293"/>
                    <a:pt x="4675015" y="1497333"/>
                  </a:cubicBezTo>
                  <a:cubicBezTo>
                    <a:pt x="4679807" y="1477302"/>
                    <a:pt x="4683534" y="1457031"/>
                    <a:pt x="4686171" y="1436607"/>
                  </a:cubicBezTo>
                  <a:cubicBezTo>
                    <a:pt x="4686614" y="1430103"/>
                    <a:pt x="4689683" y="1424069"/>
                    <a:pt x="4694665" y="1419872"/>
                  </a:cubicBezTo>
                  <a:close/>
                  <a:moveTo>
                    <a:pt x="4152436" y="1417337"/>
                  </a:moveTo>
                  <a:lnTo>
                    <a:pt x="4153324" y="1430014"/>
                  </a:lnTo>
                  <a:cubicBezTo>
                    <a:pt x="4152221" y="1438268"/>
                    <a:pt x="4150611" y="1446432"/>
                    <a:pt x="4148506" y="1454482"/>
                  </a:cubicBezTo>
                  <a:cubicBezTo>
                    <a:pt x="4150915" y="1444467"/>
                    <a:pt x="4152690" y="1436734"/>
                    <a:pt x="4153451" y="1430902"/>
                  </a:cubicBezTo>
                  <a:lnTo>
                    <a:pt x="4153451" y="1430268"/>
                  </a:lnTo>
                  <a:cubicBezTo>
                    <a:pt x="4154313" y="1426034"/>
                    <a:pt x="4153957" y="1421634"/>
                    <a:pt x="4152436" y="1417590"/>
                  </a:cubicBezTo>
                  <a:close/>
                  <a:moveTo>
                    <a:pt x="4181976" y="1399714"/>
                  </a:moveTo>
                  <a:lnTo>
                    <a:pt x="4181976" y="1399714"/>
                  </a:lnTo>
                  <a:lnTo>
                    <a:pt x="4181976" y="1399714"/>
                  </a:lnTo>
                  <a:lnTo>
                    <a:pt x="4181976" y="1399714"/>
                  </a:lnTo>
                  <a:cubicBezTo>
                    <a:pt x="4181088" y="1410617"/>
                    <a:pt x="4180200" y="1421901"/>
                    <a:pt x="4179187" y="1433691"/>
                  </a:cubicBezTo>
                  <a:lnTo>
                    <a:pt x="4176270" y="1471724"/>
                  </a:lnTo>
                  <a:lnTo>
                    <a:pt x="4181976" y="1399714"/>
                  </a:lnTo>
                  <a:lnTo>
                    <a:pt x="4292652" y="1399714"/>
                  </a:lnTo>
                  <a:lnTo>
                    <a:pt x="4292652" y="1399081"/>
                  </a:lnTo>
                  <a:close/>
                  <a:moveTo>
                    <a:pt x="4014629" y="1391094"/>
                  </a:moveTo>
                  <a:lnTo>
                    <a:pt x="4014629" y="1391094"/>
                  </a:lnTo>
                  <a:cubicBezTo>
                    <a:pt x="4013868" y="1397052"/>
                    <a:pt x="4013107" y="1402504"/>
                    <a:pt x="4012347" y="1408082"/>
                  </a:cubicBezTo>
                  <a:lnTo>
                    <a:pt x="4011459" y="1413787"/>
                  </a:lnTo>
                  <a:lnTo>
                    <a:pt x="4007783" y="1439142"/>
                  </a:lnTo>
                  <a:cubicBezTo>
                    <a:pt x="4009558" y="1427352"/>
                    <a:pt x="4010952" y="1417717"/>
                    <a:pt x="4012347" y="1408336"/>
                  </a:cubicBezTo>
                  <a:close/>
                  <a:moveTo>
                    <a:pt x="4634572" y="1381078"/>
                  </a:moveTo>
                  <a:cubicBezTo>
                    <a:pt x="4642749" y="1379303"/>
                    <a:pt x="4651282" y="1380191"/>
                    <a:pt x="4658914" y="1383614"/>
                  </a:cubicBezTo>
                  <a:cubicBezTo>
                    <a:pt x="4676916" y="1390967"/>
                    <a:pt x="4678184" y="1407448"/>
                    <a:pt x="4673113" y="1423802"/>
                  </a:cubicBezTo>
                  <a:cubicBezTo>
                    <a:pt x="4665759" y="1446749"/>
                    <a:pt x="4660435" y="1471344"/>
                    <a:pt x="4630009" y="1478190"/>
                  </a:cubicBezTo>
                  <a:cubicBezTo>
                    <a:pt x="4613552" y="1483641"/>
                    <a:pt x="4597743" y="1490868"/>
                    <a:pt x="4582847" y="1499742"/>
                  </a:cubicBezTo>
                  <a:lnTo>
                    <a:pt x="4575620" y="1495558"/>
                  </a:lnTo>
                  <a:cubicBezTo>
                    <a:pt x="4589313" y="1462850"/>
                    <a:pt x="4601737" y="1429888"/>
                    <a:pt x="4616570" y="1397559"/>
                  </a:cubicBezTo>
                  <a:cubicBezTo>
                    <a:pt x="4619676" y="1389560"/>
                    <a:pt x="4626332" y="1383462"/>
                    <a:pt x="4634572" y="1381078"/>
                  </a:cubicBezTo>
                  <a:close/>
                  <a:moveTo>
                    <a:pt x="4451252" y="1378923"/>
                  </a:moveTo>
                  <a:cubicBezTo>
                    <a:pt x="4470902" y="1383018"/>
                    <a:pt x="4490097" y="1389052"/>
                    <a:pt x="4508555" y="1396925"/>
                  </a:cubicBezTo>
                  <a:cubicBezTo>
                    <a:pt x="4538855" y="1407701"/>
                    <a:pt x="4546589" y="1434959"/>
                    <a:pt x="4544180" y="1462343"/>
                  </a:cubicBezTo>
                  <a:cubicBezTo>
                    <a:pt x="4539958" y="1493670"/>
                    <a:pt x="4534165" y="1524781"/>
                    <a:pt x="4526811" y="1555524"/>
                  </a:cubicBezTo>
                  <a:cubicBezTo>
                    <a:pt x="4468430" y="1516185"/>
                    <a:pt x="4397244" y="1500591"/>
                    <a:pt x="4327770" y="1511913"/>
                  </a:cubicBezTo>
                  <a:cubicBezTo>
                    <a:pt x="4348181" y="1471344"/>
                    <a:pt x="4365803" y="1435846"/>
                    <a:pt x="4383933" y="1400602"/>
                  </a:cubicBezTo>
                  <a:cubicBezTo>
                    <a:pt x="4385910" y="1397547"/>
                    <a:pt x="4388458" y="1394872"/>
                    <a:pt x="4391413" y="1392742"/>
                  </a:cubicBezTo>
                  <a:cubicBezTo>
                    <a:pt x="4408109" y="1380077"/>
                    <a:pt x="4429357" y="1374980"/>
                    <a:pt x="4449984" y="1378669"/>
                  </a:cubicBezTo>
                  <a:close/>
                  <a:moveTo>
                    <a:pt x="4044548" y="1378923"/>
                  </a:moveTo>
                  <a:cubicBezTo>
                    <a:pt x="4039604" y="1400285"/>
                    <a:pt x="4035915" y="1421913"/>
                    <a:pt x="4033519" y="1443706"/>
                  </a:cubicBezTo>
                  <a:cubicBezTo>
                    <a:pt x="4034900" y="1452188"/>
                    <a:pt x="4040479" y="1459389"/>
                    <a:pt x="4048352" y="1462850"/>
                  </a:cubicBezTo>
                  <a:lnTo>
                    <a:pt x="4048352" y="1462850"/>
                  </a:lnTo>
                  <a:cubicBezTo>
                    <a:pt x="4040568" y="1459389"/>
                    <a:pt x="4035040" y="1452239"/>
                    <a:pt x="4033645" y="1443833"/>
                  </a:cubicBezTo>
                  <a:lnTo>
                    <a:pt x="4044422" y="1379050"/>
                  </a:lnTo>
                  <a:close/>
                  <a:moveTo>
                    <a:pt x="3265119" y="1364217"/>
                  </a:moveTo>
                  <a:lnTo>
                    <a:pt x="3265119" y="1364217"/>
                  </a:lnTo>
                  <a:cubicBezTo>
                    <a:pt x="3277961" y="1363722"/>
                    <a:pt x="3290627" y="1367361"/>
                    <a:pt x="3301251" y="1374613"/>
                  </a:cubicBezTo>
                  <a:cubicBezTo>
                    <a:pt x="3326606" y="1390080"/>
                    <a:pt x="3334466" y="1419111"/>
                    <a:pt x="3313929" y="1440157"/>
                  </a:cubicBezTo>
                  <a:cubicBezTo>
                    <a:pt x="3296699" y="1458019"/>
                    <a:pt x="3275806" y="1471952"/>
                    <a:pt x="3252695" y="1480979"/>
                  </a:cubicBezTo>
                  <a:cubicBezTo>
                    <a:pt x="3144680" y="1519646"/>
                    <a:pt x="3031974" y="1530169"/>
                    <a:pt x="2918128" y="1528648"/>
                  </a:cubicBezTo>
                  <a:cubicBezTo>
                    <a:pt x="2827469" y="1526315"/>
                    <a:pt x="2737698" y="1510201"/>
                    <a:pt x="2651895" y="1480852"/>
                  </a:cubicBezTo>
                  <a:cubicBezTo>
                    <a:pt x="2645810" y="1478824"/>
                    <a:pt x="2639217" y="1476922"/>
                    <a:pt x="2633512" y="1474640"/>
                  </a:cubicBezTo>
                  <a:cubicBezTo>
                    <a:pt x="2696901" y="1478190"/>
                    <a:pt x="2761938" y="1486430"/>
                    <a:pt x="2827355" y="1484909"/>
                  </a:cubicBezTo>
                  <a:cubicBezTo>
                    <a:pt x="2967267" y="1483502"/>
                    <a:pt x="3104555" y="1446736"/>
                    <a:pt x="3226452" y="1378036"/>
                  </a:cubicBezTo>
                  <a:cubicBezTo>
                    <a:pt x="3237912" y="1370606"/>
                    <a:pt x="3250920" y="1365916"/>
                    <a:pt x="3264485" y="1364344"/>
                  </a:cubicBezTo>
                  <a:close/>
                  <a:moveTo>
                    <a:pt x="2519666" y="1341523"/>
                  </a:moveTo>
                  <a:lnTo>
                    <a:pt x="2522581" y="1341523"/>
                  </a:lnTo>
                  <a:cubicBezTo>
                    <a:pt x="2543842" y="1342297"/>
                    <a:pt x="2560906" y="1359323"/>
                    <a:pt x="2561756" y="1380571"/>
                  </a:cubicBezTo>
                  <a:cubicBezTo>
                    <a:pt x="2562390" y="1402199"/>
                    <a:pt x="2545376" y="1420240"/>
                    <a:pt x="2523760" y="1420886"/>
                  </a:cubicBezTo>
                  <a:cubicBezTo>
                    <a:pt x="2523748" y="1420886"/>
                    <a:pt x="2523735" y="1420886"/>
                    <a:pt x="2523723" y="1420886"/>
                  </a:cubicBezTo>
                  <a:lnTo>
                    <a:pt x="2520680" y="1420886"/>
                  </a:lnTo>
                  <a:cubicBezTo>
                    <a:pt x="2498975" y="1421241"/>
                    <a:pt x="2481100" y="1403936"/>
                    <a:pt x="2480745" y="1382232"/>
                  </a:cubicBezTo>
                  <a:cubicBezTo>
                    <a:pt x="2480745" y="1382232"/>
                    <a:pt x="2480745" y="1382219"/>
                    <a:pt x="2480745" y="1382219"/>
                  </a:cubicBezTo>
                  <a:lnTo>
                    <a:pt x="2480745" y="1380825"/>
                  </a:lnTo>
                  <a:lnTo>
                    <a:pt x="2480745" y="1380825"/>
                  </a:lnTo>
                  <a:cubicBezTo>
                    <a:pt x="2480669" y="1359602"/>
                    <a:pt x="2497555" y="1342195"/>
                    <a:pt x="2518778" y="1341650"/>
                  </a:cubicBezTo>
                  <a:close/>
                  <a:moveTo>
                    <a:pt x="4564718" y="1336072"/>
                  </a:moveTo>
                  <a:cubicBezTo>
                    <a:pt x="4596792" y="1382346"/>
                    <a:pt x="4575494" y="1428113"/>
                    <a:pt x="4562816" y="1473626"/>
                  </a:cubicBezTo>
                  <a:cubicBezTo>
                    <a:pt x="4562816" y="1428239"/>
                    <a:pt x="4530615" y="1383233"/>
                    <a:pt x="4564718" y="1336072"/>
                  </a:cubicBezTo>
                  <a:close/>
                  <a:moveTo>
                    <a:pt x="2565432" y="1335185"/>
                  </a:moveTo>
                  <a:lnTo>
                    <a:pt x="2646063" y="1335185"/>
                  </a:lnTo>
                  <a:cubicBezTo>
                    <a:pt x="2668376" y="1397686"/>
                    <a:pt x="2648345" y="1420379"/>
                    <a:pt x="2576209" y="1417337"/>
                  </a:cubicBezTo>
                  <a:cubicBezTo>
                    <a:pt x="2580075" y="1403594"/>
                    <a:pt x="2582078" y="1389395"/>
                    <a:pt x="2582167" y="1375119"/>
                  </a:cubicBezTo>
                  <a:cubicBezTo>
                    <a:pt x="2578440" y="1361111"/>
                    <a:pt x="2572811" y="1347672"/>
                    <a:pt x="2565432" y="1335185"/>
                  </a:cubicBezTo>
                  <a:close/>
                  <a:moveTo>
                    <a:pt x="3806333" y="1328212"/>
                  </a:moveTo>
                  <a:lnTo>
                    <a:pt x="3806333" y="1328212"/>
                  </a:lnTo>
                  <a:cubicBezTo>
                    <a:pt x="3808869" y="1342614"/>
                    <a:pt x="3810136" y="1357206"/>
                    <a:pt x="3810136" y="1371824"/>
                  </a:cubicBezTo>
                  <a:cubicBezTo>
                    <a:pt x="3810491" y="1381458"/>
                    <a:pt x="3812964" y="1390891"/>
                    <a:pt x="3817363" y="1399461"/>
                  </a:cubicBezTo>
                  <a:lnTo>
                    <a:pt x="3817996" y="1400095"/>
                  </a:lnTo>
                  <a:lnTo>
                    <a:pt x="3817996" y="1400095"/>
                  </a:lnTo>
                  <a:lnTo>
                    <a:pt x="3835239" y="1417337"/>
                  </a:lnTo>
                  <a:lnTo>
                    <a:pt x="3836506" y="1418224"/>
                  </a:lnTo>
                  <a:lnTo>
                    <a:pt x="3835619" y="1417337"/>
                  </a:lnTo>
                  <a:cubicBezTo>
                    <a:pt x="3828608" y="1412963"/>
                    <a:pt x="3822675" y="1407068"/>
                    <a:pt x="3818250" y="1400095"/>
                  </a:cubicBezTo>
                  <a:lnTo>
                    <a:pt x="3818250" y="1400095"/>
                  </a:lnTo>
                  <a:lnTo>
                    <a:pt x="3810517" y="1371824"/>
                  </a:lnTo>
                  <a:cubicBezTo>
                    <a:pt x="3810644" y="1357421"/>
                    <a:pt x="3809502" y="1343045"/>
                    <a:pt x="3807094" y="1328846"/>
                  </a:cubicBezTo>
                  <a:lnTo>
                    <a:pt x="3865158" y="1347102"/>
                  </a:lnTo>
                  <a:lnTo>
                    <a:pt x="3807094" y="1327958"/>
                  </a:lnTo>
                  <a:close/>
                  <a:moveTo>
                    <a:pt x="2444233" y="1321493"/>
                  </a:moveTo>
                  <a:cubicBezTo>
                    <a:pt x="2461196" y="1318589"/>
                    <a:pt x="2478602" y="1319895"/>
                    <a:pt x="2494944" y="1325296"/>
                  </a:cubicBezTo>
                  <a:cubicBezTo>
                    <a:pt x="2461982" y="1345073"/>
                    <a:pt x="2455643" y="1372330"/>
                    <a:pt x="2462616" y="1404405"/>
                  </a:cubicBezTo>
                  <a:cubicBezTo>
                    <a:pt x="2430794" y="1397052"/>
                    <a:pt x="2415708" y="1373979"/>
                    <a:pt x="2422553" y="1345073"/>
                  </a:cubicBezTo>
                  <a:cubicBezTo>
                    <a:pt x="2424177" y="1333689"/>
                    <a:pt x="2432468" y="1324396"/>
                    <a:pt x="2443599" y="1321493"/>
                  </a:cubicBezTo>
                  <a:close/>
                  <a:moveTo>
                    <a:pt x="3793275" y="1319210"/>
                  </a:moveTo>
                  <a:lnTo>
                    <a:pt x="3782626" y="1320859"/>
                  </a:lnTo>
                  <a:lnTo>
                    <a:pt x="3791500" y="1393502"/>
                  </a:lnTo>
                  <a:lnTo>
                    <a:pt x="3790740" y="1393502"/>
                  </a:lnTo>
                  <a:lnTo>
                    <a:pt x="3791500" y="1393502"/>
                  </a:lnTo>
                  <a:lnTo>
                    <a:pt x="3791500" y="1393502"/>
                  </a:lnTo>
                  <a:lnTo>
                    <a:pt x="3783640" y="1321239"/>
                  </a:lnTo>
                  <a:lnTo>
                    <a:pt x="3793782" y="1319591"/>
                  </a:lnTo>
                  <a:lnTo>
                    <a:pt x="3793782" y="1319591"/>
                  </a:lnTo>
                  <a:close/>
                  <a:moveTo>
                    <a:pt x="4497906" y="1305646"/>
                  </a:moveTo>
                  <a:cubicBezTo>
                    <a:pt x="4542912" y="1311984"/>
                    <a:pt x="4550012" y="1331001"/>
                    <a:pt x="4529727" y="1386783"/>
                  </a:cubicBezTo>
                  <a:lnTo>
                    <a:pt x="4490426" y="1371063"/>
                  </a:lnTo>
                  <a:cubicBezTo>
                    <a:pt x="4492962" y="1348750"/>
                    <a:pt x="4495370" y="1327451"/>
                    <a:pt x="4497906" y="1305646"/>
                  </a:cubicBezTo>
                  <a:close/>
                  <a:moveTo>
                    <a:pt x="4306978" y="1298799"/>
                  </a:moveTo>
                  <a:cubicBezTo>
                    <a:pt x="4339814" y="1314900"/>
                    <a:pt x="4340067" y="1316168"/>
                    <a:pt x="4326629" y="1361174"/>
                  </a:cubicBezTo>
                  <a:cubicBezTo>
                    <a:pt x="4288595" y="1349764"/>
                    <a:pt x="4316360" y="1318577"/>
                    <a:pt x="4306978" y="1298799"/>
                  </a:cubicBezTo>
                  <a:close/>
                  <a:moveTo>
                    <a:pt x="4435658" y="1287643"/>
                  </a:moveTo>
                  <a:cubicBezTo>
                    <a:pt x="4479016" y="1291320"/>
                    <a:pt x="4486369" y="1307674"/>
                    <a:pt x="4471916" y="1365104"/>
                  </a:cubicBezTo>
                  <a:lnTo>
                    <a:pt x="4427798" y="1360920"/>
                  </a:lnTo>
                  <a:cubicBezTo>
                    <a:pt x="4430460" y="1335565"/>
                    <a:pt x="4432995" y="1311731"/>
                    <a:pt x="4435658" y="1287643"/>
                  </a:cubicBezTo>
                  <a:close/>
                  <a:moveTo>
                    <a:pt x="4269833" y="1286755"/>
                  </a:moveTo>
                  <a:lnTo>
                    <a:pt x="4269833" y="1286755"/>
                  </a:lnTo>
                  <a:cubicBezTo>
                    <a:pt x="4264381" y="1317816"/>
                    <a:pt x="4259437" y="1346214"/>
                    <a:pt x="4252718" y="1383107"/>
                  </a:cubicBezTo>
                  <a:cubicBezTo>
                    <a:pt x="4245871" y="1372077"/>
                    <a:pt x="4240801" y="1367259"/>
                    <a:pt x="4241181" y="1362696"/>
                  </a:cubicBezTo>
                  <a:cubicBezTo>
                    <a:pt x="4244858" y="1311984"/>
                    <a:pt x="4252464" y="1291446"/>
                    <a:pt x="4269833" y="1286629"/>
                  </a:cubicBezTo>
                  <a:close/>
                  <a:moveTo>
                    <a:pt x="4401809" y="1278388"/>
                  </a:moveTo>
                  <a:cubicBezTo>
                    <a:pt x="4410531" y="1283548"/>
                    <a:pt x="4416096" y="1292727"/>
                    <a:pt x="4416641" y="1302856"/>
                  </a:cubicBezTo>
                  <a:cubicBezTo>
                    <a:pt x="4414613" y="1331888"/>
                    <a:pt x="4416641" y="1360033"/>
                    <a:pt x="4383933" y="1381458"/>
                  </a:cubicBezTo>
                  <a:cubicBezTo>
                    <a:pt x="4361746" y="1396038"/>
                    <a:pt x="4351477" y="1429000"/>
                    <a:pt x="4333221" y="1456891"/>
                  </a:cubicBezTo>
                  <a:cubicBezTo>
                    <a:pt x="4340067" y="1406180"/>
                    <a:pt x="4345899" y="1359526"/>
                    <a:pt x="4352238" y="1313125"/>
                  </a:cubicBezTo>
                  <a:cubicBezTo>
                    <a:pt x="4353506" y="1301982"/>
                    <a:pt x="4358831" y="1291687"/>
                    <a:pt x="4367198" y="1284220"/>
                  </a:cubicBezTo>
                  <a:cubicBezTo>
                    <a:pt x="4377505" y="1277906"/>
                    <a:pt x="4389866" y="1275815"/>
                    <a:pt x="4401682" y="1278388"/>
                  </a:cubicBezTo>
                  <a:close/>
                  <a:moveTo>
                    <a:pt x="3261949" y="1261527"/>
                  </a:moveTo>
                  <a:cubicBezTo>
                    <a:pt x="3294785" y="1278008"/>
                    <a:pt x="3298081" y="1304631"/>
                    <a:pt x="3269429" y="1329606"/>
                  </a:cubicBezTo>
                  <a:cubicBezTo>
                    <a:pt x="3266894" y="1306279"/>
                    <a:pt x="3264485" y="1284600"/>
                    <a:pt x="3261949" y="1261527"/>
                  </a:cubicBezTo>
                  <a:close/>
                  <a:moveTo>
                    <a:pt x="3859073" y="1231607"/>
                  </a:moveTo>
                  <a:cubicBezTo>
                    <a:pt x="3982174" y="1276233"/>
                    <a:pt x="4109966" y="1269641"/>
                    <a:pt x="4237251" y="1286629"/>
                  </a:cubicBezTo>
                  <a:cubicBezTo>
                    <a:pt x="4232053" y="1316802"/>
                    <a:pt x="4227235" y="1344693"/>
                    <a:pt x="4221530" y="1378923"/>
                  </a:cubicBezTo>
                  <a:lnTo>
                    <a:pt x="3950987" y="1333536"/>
                  </a:lnTo>
                  <a:cubicBezTo>
                    <a:pt x="3928801" y="1329860"/>
                    <a:pt x="3907248" y="1326057"/>
                    <a:pt x="3885189" y="1323394"/>
                  </a:cubicBezTo>
                  <a:cubicBezTo>
                    <a:pt x="3868327" y="1320986"/>
                    <a:pt x="3857932" y="1314647"/>
                    <a:pt x="3859073" y="1295123"/>
                  </a:cubicBezTo>
                  <a:cubicBezTo>
                    <a:pt x="3860214" y="1275599"/>
                    <a:pt x="3859073" y="1255188"/>
                    <a:pt x="3859073" y="1231734"/>
                  </a:cubicBezTo>
                  <a:close/>
                  <a:moveTo>
                    <a:pt x="3778822" y="1218930"/>
                  </a:moveTo>
                  <a:lnTo>
                    <a:pt x="3779963" y="1218930"/>
                  </a:lnTo>
                  <a:lnTo>
                    <a:pt x="3785414" y="1307674"/>
                  </a:lnTo>
                  <a:lnTo>
                    <a:pt x="3793909" y="1307674"/>
                  </a:lnTo>
                  <a:lnTo>
                    <a:pt x="3793909" y="1222352"/>
                  </a:lnTo>
                  <a:lnTo>
                    <a:pt x="3799360" y="1222352"/>
                  </a:lnTo>
                  <a:cubicBezTo>
                    <a:pt x="3802289" y="1243347"/>
                    <a:pt x="3803646" y="1264544"/>
                    <a:pt x="3803417" y="1285741"/>
                  </a:cubicBezTo>
                  <a:cubicBezTo>
                    <a:pt x="3801515" y="1311097"/>
                    <a:pt x="3811277" y="1323775"/>
                    <a:pt x="3834858" y="1329226"/>
                  </a:cubicBezTo>
                  <a:cubicBezTo>
                    <a:pt x="3890387" y="1340383"/>
                    <a:pt x="3945662" y="1353568"/>
                    <a:pt x="4001698" y="1361428"/>
                  </a:cubicBezTo>
                  <a:cubicBezTo>
                    <a:pt x="4087653" y="1374105"/>
                    <a:pt x="4174495" y="1383107"/>
                    <a:pt x="4260958" y="1392869"/>
                  </a:cubicBezTo>
                  <a:cubicBezTo>
                    <a:pt x="4271126" y="1393147"/>
                    <a:pt x="4281306" y="1392590"/>
                    <a:pt x="4291385" y="1391221"/>
                  </a:cubicBezTo>
                  <a:lnTo>
                    <a:pt x="4272368" y="1358765"/>
                  </a:lnTo>
                  <a:lnTo>
                    <a:pt x="4276045" y="1355723"/>
                  </a:lnTo>
                  <a:lnTo>
                    <a:pt x="4316867" y="1380191"/>
                  </a:lnTo>
                  <a:cubicBezTo>
                    <a:pt x="4311986" y="1393338"/>
                    <a:pt x="4308589" y="1406992"/>
                    <a:pt x="4306725" y="1420886"/>
                  </a:cubicBezTo>
                  <a:cubicBezTo>
                    <a:pt x="4308500" y="1523069"/>
                    <a:pt x="4259564" y="1591656"/>
                    <a:pt x="4169044" y="1632985"/>
                  </a:cubicBezTo>
                  <a:cubicBezTo>
                    <a:pt x="4118333" y="1655933"/>
                    <a:pt x="4066608" y="1642113"/>
                    <a:pt x="4015136" y="1636916"/>
                  </a:cubicBezTo>
                  <a:cubicBezTo>
                    <a:pt x="4005881" y="1636155"/>
                    <a:pt x="3996880" y="1632859"/>
                    <a:pt x="3987879" y="1632225"/>
                  </a:cubicBezTo>
                  <a:cubicBezTo>
                    <a:pt x="3885062" y="1624365"/>
                    <a:pt x="3842718" y="1555524"/>
                    <a:pt x="3820786" y="1466527"/>
                  </a:cubicBezTo>
                  <a:cubicBezTo>
                    <a:pt x="3813939" y="1441171"/>
                    <a:pt x="3812292" y="1413660"/>
                    <a:pt x="3788711" y="1394643"/>
                  </a:cubicBezTo>
                  <a:cubicBezTo>
                    <a:pt x="3781789" y="1387062"/>
                    <a:pt x="3778213" y="1377009"/>
                    <a:pt x="3778822" y="1366752"/>
                  </a:cubicBezTo>
                  <a:cubicBezTo>
                    <a:pt x="3778062" y="1317816"/>
                    <a:pt x="3778822" y="1268880"/>
                    <a:pt x="3778822" y="1219944"/>
                  </a:cubicBezTo>
                  <a:close/>
                  <a:moveTo>
                    <a:pt x="3747381" y="1193574"/>
                  </a:moveTo>
                  <a:lnTo>
                    <a:pt x="3756509" y="1193574"/>
                  </a:lnTo>
                  <a:lnTo>
                    <a:pt x="3756509" y="1382980"/>
                  </a:lnTo>
                  <a:cubicBezTo>
                    <a:pt x="3743832" y="1317182"/>
                    <a:pt x="3749156" y="1255188"/>
                    <a:pt x="3747381" y="1193574"/>
                  </a:cubicBezTo>
                  <a:close/>
                  <a:moveTo>
                    <a:pt x="3693627" y="1153893"/>
                  </a:moveTo>
                  <a:lnTo>
                    <a:pt x="3736098" y="1177853"/>
                  </a:lnTo>
                  <a:lnTo>
                    <a:pt x="3723421" y="1177853"/>
                  </a:lnTo>
                  <a:lnTo>
                    <a:pt x="3723421" y="1194081"/>
                  </a:lnTo>
                  <a:lnTo>
                    <a:pt x="3723421" y="1247201"/>
                  </a:lnTo>
                  <a:cubicBezTo>
                    <a:pt x="3723421" y="1271542"/>
                    <a:pt x="3723421" y="1296391"/>
                    <a:pt x="3724815" y="1321746"/>
                  </a:cubicBezTo>
                  <a:cubicBezTo>
                    <a:pt x="3717842" y="1340763"/>
                    <a:pt x="3710996" y="1359779"/>
                    <a:pt x="3703136" y="1378543"/>
                  </a:cubicBezTo>
                  <a:cubicBezTo>
                    <a:pt x="3698927" y="1388507"/>
                    <a:pt x="3695580" y="1398814"/>
                    <a:pt x="3693121" y="1409350"/>
                  </a:cubicBezTo>
                  <a:cubicBezTo>
                    <a:pt x="3688937" y="1427276"/>
                    <a:pt x="3688937" y="1445938"/>
                    <a:pt x="3693121" y="1463864"/>
                  </a:cubicBezTo>
                  <a:cubicBezTo>
                    <a:pt x="3695263" y="1472726"/>
                    <a:pt x="3696924" y="1481702"/>
                    <a:pt x="3698065" y="1490741"/>
                  </a:cubicBezTo>
                  <a:cubicBezTo>
                    <a:pt x="3679606" y="1512255"/>
                    <a:pt x="3666827" y="1538067"/>
                    <a:pt x="3660919" y="1565793"/>
                  </a:cubicBezTo>
                  <a:cubicBezTo>
                    <a:pt x="3659651" y="1571118"/>
                    <a:pt x="3658637" y="1576316"/>
                    <a:pt x="3657876" y="1581133"/>
                  </a:cubicBezTo>
                  <a:lnTo>
                    <a:pt x="3654073" y="1575429"/>
                  </a:lnTo>
                  <a:lnTo>
                    <a:pt x="3641395" y="1595840"/>
                  </a:lnTo>
                  <a:cubicBezTo>
                    <a:pt x="3594614" y="1669878"/>
                    <a:pt x="3567991" y="1748987"/>
                    <a:pt x="3542508" y="1830505"/>
                  </a:cubicBezTo>
                  <a:cubicBezTo>
                    <a:pt x="3540860" y="1836654"/>
                    <a:pt x="3540860" y="1843120"/>
                    <a:pt x="3542508" y="1849269"/>
                  </a:cubicBezTo>
                  <a:lnTo>
                    <a:pt x="3541367" y="1850156"/>
                  </a:lnTo>
                  <a:cubicBezTo>
                    <a:pt x="3536043" y="1853832"/>
                    <a:pt x="3530591" y="1857509"/>
                    <a:pt x="3525140" y="1860932"/>
                  </a:cubicBezTo>
                  <a:cubicBezTo>
                    <a:pt x="3504691" y="1820794"/>
                    <a:pt x="3481693" y="1782013"/>
                    <a:pt x="3456300" y="1744803"/>
                  </a:cubicBezTo>
                  <a:lnTo>
                    <a:pt x="3467456" y="1732126"/>
                  </a:lnTo>
                  <a:cubicBezTo>
                    <a:pt x="3475696" y="1722237"/>
                    <a:pt x="3484191" y="1712602"/>
                    <a:pt x="3492812" y="1702840"/>
                  </a:cubicBezTo>
                  <a:lnTo>
                    <a:pt x="3489515" y="1698530"/>
                  </a:lnTo>
                  <a:cubicBezTo>
                    <a:pt x="3481490" y="1701572"/>
                    <a:pt x="3473630" y="1704995"/>
                    <a:pt x="3465935" y="1708799"/>
                  </a:cubicBezTo>
                  <a:cubicBezTo>
                    <a:pt x="3457238" y="1713616"/>
                    <a:pt x="3447755" y="1716836"/>
                    <a:pt x="3437917" y="1718307"/>
                  </a:cubicBezTo>
                  <a:cubicBezTo>
                    <a:pt x="3425239" y="1700305"/>
                    <a:pt x="3411420" y="1683570"/>
                    <a:pt x="3398235" y="1667596"/>
                  </a:cubicBezTo>
                  <a:cubicBezTo>
                    <a:pt x="3407237" y="1664984"/>
                    <a:pt x="3414869" y="1658988"/>
                    <a:pt x="3419534" y="1650861"/>
                  </a:cubicBezTo>
                  <a:cubicBezTo>
                    <a:pt x="3411928" y="1634760"/>
                    <a:pt x="3405716" y="1621829"/>
                    <a:pt x="3399504" y="1608898"/>
                  </a:cubicBezTo>
                  <a:cubicBezTo>
                    <a:pt x="3406362" y="1611205"/>
                    <a:pt x="3412853" y="1614489"/>
                    <a:pt x="3418773" y="1618660"/>
                  </a:cubicBezTo>
                  <a:cubicBezTo>
                    <a:pt x="3437029" y="1628675"/>
                    <a:pt x="3448566" y="1624365"/>
                    <a:pt x="3454018" y="1604460"/>
                  </a:cubicBezTo>
                  <a:cubicBezTo>
                    <a:pt x="3458442" y="1588043"/>
                    <a:pt x="3462043" y="1571410"/>
                    <a:pt x="3464794" y="1554637"/>
                  </a:cubicBezTo>
                  <a:cubicBezTo>
                    <a:pt x="3468724" y="1525529"/>
                    <a:pt x="3479500" y="1497764"/>
                    <a:pt x="3496234" y="1473626"/>
                  </a:cubicBezTo>
                  <a:cubicBezTo>
                    <a:pt x="3501686" y="1465766"/>
                    <a:pt x="3506250" y="1457018"/>
                    <a:pt x="3512462" y="1446749"/>
                  </a:cubicBezTo>
                  <a:cubicBezTo>
                    <a:pt x="3498263" y="1446749"/>
                    <a:pt x="3487107" y="1445988"/>
                    <a:pt x="3475696" y="1445988"/>
                  </a:cubicBezTo>
                  <a:cubicBezTo>
                    <a:pt x="3458201" y="1445354"/>
                    <a:pt x="3453003" y="1441932"/>
                    <a:pt x="3450341" y="1433310"/>
                  </a:cubicBezTo>
                  <a:cubicBezTo>
                    <a:pt x="3461117" y="1430775"/>
                    <a:pt x="3472401" y="1429000"/>
                    <a:pt x="3482923" y="1425450"/>
                  </a:cubicBezTo>
                  <a:cubicBezTo>
                    <a:pt x="3490783" y="1422661"/>
                    <a:pt x="3497503" y="1416703"/>
                    <a:pt x="3505363" y="1412773"/>
                  </a:cubicBezTo>
                  <a:cubicBezTo>
                    <a:pt x="3529070" y="1403366"/>
                    <a:pt x="3544639" y="1380457"/>
                    <a:pt x="3544663" y="1354962"/>
                  </a:cubicBezTo>
                  <a:cubicBezTo>
                    <a:pt x="3546312" y="1316929"/>
                    <a:pt x="3562159" y="1286122"/>
                    <a:pt x="3578894" y="1254174"/>
                  </a:cubicBezTo>
                  <a:cubicBezTo>
                    <a:pt x="3604249" y="1204984"/>
                    <a:pt x="3640507" y="1169233"/>
                    <a:pt x="3692994" y="1152752"/>
                  </a:cubicBezTo>
                  <a:close/>
                  <a:moveTo>
                    <a:pt x="3782372" y="1138172"/>
                  </a:moveTo>
                  <a:lnTo>
                    <a:pt x="3782372" y="1188883"/>
                  </a:lnTo>
                  <a:cubicBezTo>
                    <a:pt x="3759552" y="1171514"/>
                    <a:pt x="3759933" y="1159724"/>
                    <a:pt x="3782372" y="1138172"/>
                  </a:cubicBezTo>
                  <a:close/>
                  <a:moveTo>
                    <a:pt x="4103881" y="1134369"/>
                  </a:moveTo>
                  <a:cubicBezTo>
                    <a:pt x="4156201" y="1129298"/>
                    <a:pt x="4208890" y="1138958"/>
                    <a:pt x="4256014" y="1162260"/>
                  </a:cubicBezTo>
                  <a:cubicBezTo>
                    <a:pt x="4278961" y="1173670"/>
                    <a:pt x="4298738" y="1187615"/>
                    <a:pt x="4303556" y="1215633"/>
                  </a:cubicBezTo>
                  <a:cubicBezTo>
                    <a:pt x="4307967" y="1229630"/>
                    <a:pt x="4314141" y="1243005"/>
                    <a:pt x="4321938" y="1255441"/>
                  </a:cubicBezTo>
                  <a:cubicBezTo>
                    <a:pt x="4262987" y="1285741"/>
                    <a:pt x="3932096" y="1249102"/>
                    <a:pt x="3820025" y="1199279"/>
                  </a:cubicBezTo>
                  <a:cubicBezTo>
                    <a:pt x="3823448" y="1185587"/>
                    <a:pt x="3826871" y="1173163"/>
                    <a:pt x="3829153" y="1162894"/>
                  </a:cubicBezTo>
                  <a:cubicBezTo>
                    <a:pt x="3921700" y="1153132"/>
                    <a:pt x="4012728" y="1142229"/>
                    <a:pt x="4104134" y="1134369"/>
                  </a:cubicBezTo>
                  <a:close/>
                  <a:moveTo>
                    <a:pt x="2592943" y="1122959"/>
                  </a:moveTo>
                  <a:cubicBezTo>
                    <a:pt x="2617690" y="1124974"/>
                    <a:pt x="2641512" y="1133253"/>
                    <a:pt x="2662164" y="1147046"/>
                  </a:cubicBezTo>
                  <a:cubicBezTo>
                    <a:pt x="2670658" y="1152625"/>
                    <a:pt x="2677884" y="1159724"/>
                    <a:pt x="2685744" y="1165429"/>
                  </a:cubicBezTo>
                  <a:cubicBezTo>
                    <a:pt x="2614876" y="1179628"/>
                    <a:pt x="2546289" y="1131453"/>
                    <a:pt x="2477829" y="1175318"/>
                  </a:cubicBezTo>
                  <a:cubicBezTo>
                    <a:pt x="2478843" y="1144004"/>
                    <a:pt x="2490507" y="1127649"/>
                    <a:pt x="2519792" y="1124607"/>
                  </a:cubicBezTo>
                  <a:cubicBezTo>
                    <a:pt x="2544058" y="1121691"/>
                    <a:pt x="2568551" y="1121057"/>
                    <a:pt x="2592943" y="1122705"/>
                  </a:cubicBezTo>
                  <a:close/>
                  <a:moveTo>
                    <a:pt x="2090776" y="1097603"/>
                  </a:moveTo>
                  <a:cubicBezTo>
                    <a:pt x="2098408" y="1097641"/>
                    <a:pt x="2105977" y="1098883"/>
                    <a:pt x="2113216" y="1101280"/>
                  </a:cubicBezTo>
                  <a:cubicBezTo>
                    <a:pt x="2097647" y="1103688"/>
                    <a:pt x="2086085" y="1116962"/>
                    <a:pt x="2085832" y="1132720"/>
                  </a:cubicBezTo>
                  <a:cubicBezTo>
                    <a:pt x="2086846" y="1144790"/>
                    <a:pt x="2093844" y="1155553"/>
                    <a:pt x="2104468" y="1161372"/>
                  </a:cubicBezTo>
                  <a:lnTo>
                    <a:pt x="2149855" y="1139567"/>
                  </a:lnTo>
                  <a:cubicBezTo>
                    <a:pt x="2147459" y="1147009"/>
                    <a:pt x="2143909" y="1154019"/>
                    <a:pt x="2139332" y="1160358"/>
                  </a:cubicBezTo>
                  <a:cubicBezTo>
                    <a:pt x="2128303" y="1180136"/>
                    <a:pt x="2133120" y="1192686"/>
                    <a:pt x="2154673" y="1198391"/>
                  </a:cubicBezTo>
                  <a:cubicBezTo>
                    <a:pt x="2172459" y="1203234"/>
                    <a:pt x="2190487" y="1207127"/>
                    <a:pt x="2208679" y="1210055"/>
                  </a:cubicBezTo>
                  <a:cubicBezTo>
                    <a:pt x="2240234" y="1214467"/>
                    <a:pt x="2270319" y="1226181"/>
                    <a:pt x="2296537" y="1244285"/>
                  </a:cubicBezTo>
                  <a:cubicBezTo>
                    <a:pt x="2305031" y="1250244"/>
                    <a:pt x="2314285" y="1255188"/>
                    <a:pt x="2325696" y="1262034"/>
                  </a:cubicBezTo>
                  <a:cubicBezTo>
                    <a:pt x="2325696" y="1246440"/>
                    <a:pt x="2325696" y="1234270"/>
                    <a:pt x="2325696" y="1222099"/>
                  </a:cubicBezTo>
                  <a:cubicBezTo>
                    <a:pt x="2326456" y="1203589"/>
                    <a:pt x="2330260" y="1197504"/>
                    <a:pt x="2339387" y="1194588"/>
                  </a:cubicBezTo>
                  <a:cubicBezTo>
                    <a:pt x="2341543" y="1206518"/>
                    <a:pt x="2344345" y="1218321"/>
                    <a:pt x="2347755" y="1229959"/>
                  </a:cubicBezTo>
                  <a:cubicBezTo>
                    <a:pt x="2350797" y="1238580"/>
                    <a:pt x="2357263" y="1245806"/>
                    <a:pt x="2360433" y="1254300"/>
                  </a:cubicBezTo>
                  <a:cubicBezTo>
                    <a:pt x="2370765" y="1280176"/>
                    <a:pt x="2395968" y="1296999"/>
                    <a:pt x="2423822" y="1296644"/>
                  </a:cubicBezTo>
                  <a:cubicBezTo>
                    <a:pt x="2429019" y="1296644"/>
                    <a:pt x="2433964" y="1297405"/>
                    <a:pt x="2438908" y="1298166"/>
                  </a:cubicBezTo>
                  <a:lnTo>
                    <a:pt x="2438908" y="1305138"/>
                  </a:lnTo>
                  <a:lnTo>
                    <a:pt x="2432062" y="1306660"/>
                  </a:lnTo>
                  <a:cubicBezTo>
                    <a:pt x="2415099" y="1311071"/>
                    <a:pt x="2402371" y="1325106"/>
                    <a:pt x="2399607" y="1342411"/>
                  </a:cubicBezTo>
                  <a:cubicBezTo>
                    <a:pt x="2395398" y="1358613"/>
                    <a:pt x="2397857" y="1375829"/>
                    <a:pt x="2406453" y="1390206"/>
                  </a:cubicBezTo>
                  <a:cubicBezTo>
                    <a:pt x="2416823" y="1405800"/>
                    <a:pt x="2433051" y="1416538"/>
                    <a:pt x="2451459" y="1419999"/>
                  </a:cubicBezTo>
                  <a:lnTo>
                    <a:pt x="2475673" y="1425704"/>
                  </a:lnTo>
                  <a:lnTo>
                    <a:pt x="2474786" y="1421520"/>
                  </a:lnTo>
                  <a:cubicBezTo>
                    <a:pt x="2485042" y="1431270"/>
                    <a:pt x="2498659" y="1436721"/>
                    <a:pt x="2512820" y="1436734"/>
                  </a:cubicBezTo>
                  <a:lnTo>
                    <a:pt x="2519919" y="1436734"/>
                  </a:lnTo>
                  <a:lnTo>
                    <a:pt x="2518651" y="1437621"/>
                  </a:lnTo>
                  <a:lnTo>
                    <a:pt x="2494183" y="1443453"/>
                  </a:lnTo>
                  <a:cubicBezTo>
                    <a:pt x="2495577" y="1465766"/>
                    <a:pt x="2497859" y="1487318"/>
                    <a:pt x="2500776" y="1507983"/>
                  </a:cubicBezTo>
                  <a:cubicBezTo>
                    <a:pt x="2496212" y="1505954"/>
                    <a:pt x="2491647" y="1504306"/>
                    <a:pt x="2487084" y="1502531"/>
                  </a:cubicBezTo>
                  <a:cubicBezTo>
                    <a:pt x="2487084" y="1493023"/>
                    <a:pt x="2487084" y="1483515"/>
                    <a:pt x="2487084" y="1474133"/>
                  </a:cubicBezTo>
                  <a:lnTo>
                    <a:pt x="2486069" y="1454356"/>
                  </a:lnTo>
                  <a:lnTo>
                    <a:pt x="2466673" y="1459680"/>
                  </a:lnTo>
                  <a:cubicBezTo>
                    <a:pt x="2449938" y="1464358"/>
                    <a:pt x="2433482" y="1469949"/>
                    <a:pt x="2417356" y="1476415"/>
                  </a:cubicBezTo>
                  <a:lnTo>
                    <a:pt x="2399480" y="1469316"/>
                  </a:lnTo>
                  <a:cubicBezTo>
                    <a:pt x="2388717" y="1464714"/>
                    <a:pt x="2377561" y="1461113"/>
                    <a:pt x="2366138" y="1458539"/>
                  </a:cubicBezTo>
                  <a:cubicBezTo>
                    <a:pt x="2346715" y="1453975"/>
                    <a:pt x="2326494" y="1453975"/>
                    <a:pt x="2307059" y="1458539"/>
                  </a:cubicBezTo>
                  <a:cubicBezTo>
                    <a:pt x="2265222" y="1468682"/>
                    <a:pt x="2222752" y="1469569"/>
                    <a:pt x="2184338" y="1443326"/>
                  </a:cubicBezTo>
                  <a:cubicBezTo>
                    <a:pt x="2177898" y="1439028"/>
                    <a:pt x="2170393" y="1436607"/>
                    <a:pt x="2162659" y="1436353"/>
                  </a:cubicBezTo>
                  <a:cubicBezTo>
                    <a:pt x="2129570" y="1436353"/>
                    <a:pt x="2096354" y="1438382"/>
                    <a:pt x="2063392" y="1437621"/>
                  </a:cubicBezTo>
                  <a:cubicBezTo>
                    <a:pt x="2023787" y="1438623"/>
                    <a:pt x="1985183" y="1425095"/>
                    <a:pt x="1954871" y="1399588"/>
                  </a:cubicBezTo>
                  <a:cubicBezTo>
                    <a:pt x="1941977" y="1390599"/>
                    <a:pt x="1931873" y="1378162"/>
                    <a:pt x="1925712" y="1363710"/>
                  </a:cubicBezTo>
                  <a:cubicBezTo>
                    <a:pt x="1916837" y="1338620"/>
                    <a:pt x="1904273" y="1314989"/>
                    <a:pt x="1888439" y="1293601"/>
                  </a:cubicBezTo>
                  <a:cubicBezTo>
                    <a:pt x="1879704" y="1281634"/>
                    <a:pt x="1872059" y="1268905"/>
                    <a:pt x="1865619" y="1255568"/>
                  </a:cubicBezTo>
                  <a:cubicBezTo>
                    <a:pt x="1861537" y="1247378"/>
                    <a:pt x="1860205" y="1238086"/>
                    <a:pt x="1861815" y="1229072"/>
                  </a:cubicBezTo>
                  <a:cubicBezTo>
                    <a:pt x="1866583" y="1209218"/>
                    <a:pt x="1873111" y="1189821"/>
                    <a:pt x="1881340" y="1171134"/>
                  </a:cubicBezTo>
                  <a:cubicBezTo>
                    <a:pt x="1889225" y="1151408"/>
                    <a:pt x="1905871" y="1136499"/>
                    <a:pt x="1926346" y="1130819"/>
                  </a:cubicBezTo>
                  <a:cubicBezTo>
                    <a:pt x="1914808" y="1156174"/>
                    <a:pt x="1924698" y="1177473"/>
                    <a:pt x="1933698" y="1201054"/>
                  </a:cubicBezTo>
                  <a:cubicBezTo>
                    <a:pt x="1935080" y="1182646"/>
                    <a:pt x="1938136" y="1164402"/>
                    <a:pt x="1942827" y="1146539"/>
                  </a:cubicBezTo>
                  <a:cubicBezTo>
                    <a:pt x="1943283" y="1144891"/>
                    <a:pt x="1943879" y="1143281"/>
                    <a:pt x="1944602" y="1141722"/>
                  </a:cubicBezTo>
                  <a:cubicBezTo>
                    <a:pt x="1951891" y="1126673"/>
                    <a:pt x="1969982" y="1120385"/>
                    <a:pt x="1985044" y="1127649"/>
                  </a:cubicBezTo>
                  <a:cubicBezTo>
                    <a:pt x="1958167" y="1146413"/>
                    <a:pt x="1958801" y="1170627"/>
                    <a:pt x="1986058" y="1188630"/>
                  </a:cubicBezTo>
                  <a:cubicBezTo>
                    <a:pt x="1996745" y="1196515"/>
                    <a:pt x="2006976" y="1204984"/>
                    <a:pt x="2016738" y="1213985"/>
                  </a:cubicBezTo>
                  <a:cubicBezTo>
                    <a:pt x="2027387" y="1222860"/>
                    <a:pt x="2038037" y="1231988"/>
                    <a:pt x="2048686" y="1241116"/>
                  </a:cubicBezTo>
                  <a:lnTo>
                    <a:pt x="2053250" y="1237566"/>
                  </a:lnTo>
                  <a:cubicBezTo>
                    <a:pt x="2050030" y="1228907"/>
                    <a:pt x="2046302" y="1220438"/>
                    <a:pt x="2042094" y="1212210"/>
                  </a:cubicBezTo>
                  <a:cubicBezTo>
                    <a:pt x="2027653" y="1186728"/>
                    <a:pt x="2027653" y="1155541"/>
                    <a:pt x="2042094" y="1130058"/>
                  </a:cubicBezTo>
                  <a:cubicBezTo>
                    <a:pt x="2050613" y="1110623"/>
                    <a:pt x="2069693" y="1097946"/>
                    <a:pt x="2090903" y="1097603"/>
                  </a:cubicBezTo>
                  <a:close/>
                  <a:moveTo>
                    <a:pt x="2599662" y="1037257"/>
                  </a:moveTo>
                  <a:cubicBezTo>
                    <a:pt x="2591764" y="1042848"/>
                    <a:pt x="2587048" y="1051912"/>
                    <a:pt x="2586985" y="1061598"/>
                  </a:cubicBezTo>
                  <a:lnTo>
                    <a:pt x="2586985" y="1061598"/>
                  </a:lnTo>
                  <a:lnTo>
                    <a:pt x="2599662" y="1038017"/>
                  </a:lnTo>
                  <a:lnTo>
                    <a:pt x="2599662" y="1038017"/>
                  </a:lnTo>
                  <a:close/>
                  <a:moveTo>
                    <a:pt x="2983926" y="1001125"/>
                  </a:moveTo>
                  <a:cubicBezTo>
                    <a:pt x="2982658" y="1003407"/>
                    <a:pt x="2981390" y="1012028"/>
                    <a:pt x="2977080" y="1013803"/>
                  </a:cubicBezTo>
                  <a:cubicBezTo>
                    <a:pt x="2970627" y="1016313"/>
                    <a:pt x="2963375" y="1015705"/>
                    <a:pt x="2957429" y="1012155"/>
                  </a:cubicBezTo>
                  <a:cubicBezTo>
                    <a:pt x="2963426" y="1015920"/>
                    <a:pt x="2970855" y="1016618"/>
                    <a:pt x="2977460" y="1014056"/>
                  </a:cubicBezTo>
                  <a:cubicBezTo>
                    <a:pt x="2979602" y="1012548"/>
                    <a:pt x="2981162" y="1010355"/>
                    <a:pt x="2981898" y="1007844"/>
                  </a:cubicBezTo>
                  <a:close/>
                  <a:moveTo>
                    <a:pt x="2610946" y="997702"/>
                  </a:moveTo>
                  <a:lnTo>
                    <a:pt x="2604099" y="1003280"/>
                  </a:lnTo>
                  <a:cubicBezTo>
                    <a:pt x="2616739" y="1014754"/>
                    <a:pt x="2628162" y="1027508"/>
                    <a:pt x="2638202" y="1041314"/>
                  </a:cubicBezTo>
                  <a:lnTo>
                    <a:pt x="2640865" y="1065275"/>
                  </a:lnTo>
                  <a:lnTo>
                    <a:pt x="2642006" y="1075670"/>
                  </a:lnTo>
                  <a:lnTo>
                    <a:pt x="2642006" y="1075670"/>
                  </a:lnTo>
                  <a:cubicBezTo>
                    <a:pt x="2642006" y="1078206"/>
                    <a:pt x="2636174" y="1081249"/>
                    <a:pt x="2630596" y="1083024"/>
                  </a:cubicBezTo>
                  <a:cubicBezTo>
                    <a:pt x="2636174" y="1081249"/>
                    <a:pt x="2641499" y="1078206"/>
                    <a:pt x="2642133" y="1075670"/>
                  </a:cubicBezTo>
                  <a:lnTo>
                    <a:pt x="2640865" y="1064894"/>
                  </a:lnTo>
                  <a:lnTo>
                    <a:pt x="2638202" y="1040933"/>
                  </a:lnTo>
                  <a:cubicBezTo>
                    <a:pt x="2628289" y="1027064"/>
                    <a:pt x="2616891" y="1014310"/>
                    <a:pt x="2604226" y="1002900"/>
                  </a:cubicBezTo>
                  <a:close/>
                  <a:moveTo>
                    <a:pt x="2762318" y="983630"/>
                  </a:moveTo>
                  <a:lnTo>
                    <a:pt x="2790716" y="1015831"/>
                  </a:lnTo>
                  <a:lnTo>
                    <a:pt x="2792492" y="1018620"/>
                  </a:lnTo>
                  <a:lnTo>
                    <a:pt x="2790970" y="1016085"/>
                  </a:lnTo>
                  <a:lnTo>
                    <a:pt x="2790970" y="1016085"/>
                  </a:lnTo>
                  <a:cubicBezTo>
                    <a:pt x="2782450" y="1004396"/>
                    <a:pt x="2772854" y="993531"/>
                    <a:pt x="2762318" y="983630"/>
                  </a:cubicBezTo>
                  <a:close/>
                  <a:moveTo>
                    <a:pt x="2631737" y="975009"/>
                  </a:moveTo>
                  <a:cubicBezTo>
                    <a:pt x="2635426" y="982869"/>
                    <a:pt x="2641879" y="989094"/>
                    <a:pt x="2649867" y="992504"/>
                  </a:cubicBezTo>
                  <a:lnTo>
                    <a:pt x="2649867" y="992504"/>
                  </a:lnTo>
                  <a:lnTo>
                    <a:pt x="2721116" y="1030538"/>
                  </a:lnTo>
                  <a:lnTo>
                    <a:pt x="2762191" y="1052343"/>
                  </a:lnTo>
                  <a:cubicBezTo>
                    <a:pt x="2772840" y="1057415"/>
                    <a:pt x="2787547" y="1054372"/>
                    <a:pt x="2800225" y="1055006"/>
                  </a:cubicBezTo>
                  <a:cubicBezTo>
                    <a:pt x="2799743" y="1053573"/>
                    <a:pt x="2799451" y="1052077"/>
                    <a:pt x="2799337" y="1050569"/>
                  </a:cubicBezTo>
                  <a:lnTo>
                    <a:pt x="2800098" y="1054752"/>
                  </a:lnTo>
                  <a:cubicBezTo>
                    <a:pt x="2787420" y="1054118"/>
                    <a:pt x="2772840" y="1057288"/>
                    <a:pt x="2762065" y="1052090"/>
                  </a:cubicBezTo>
                  <a:lnTo>
                    <a:pt x="2721116" y="1030538"/>
                  </a:lnTo>
                  <a:lnTo>
                    <a:pt x="2649993" y="992504"/>
                  </a:lnTo>
                  <a:lnTo>
                    <a:pt x="2649993" y="992504"/>
                  </a:lnTo>
                  <a:lnTo>
                    <a:pt x="2649993" y="992504"/>
                  </a:lnTo>
                  <a:lnTo>
                    <a:pt x="2631990" y="975262"/>
                  </a:lnTo>
                  <a:close/>
                  <a:moveTo>
                    <a:pt x="2680293" y="970952"/>
                  </a:moveTo>
                  <a:lnTo>
                    <a:pt x="2693858" y="972093"/>
                  </a:lnTo>
                  <a:cubicBezTo>
                    <a:pt x="2716006" y="977519"/>
                    <a:pt x="2736062" y="989335"/>
                    <a:pt x="2751542" y="1006070"/>
                  </a:cubicBezTo>
                  <a:lnTo>
                    <a:pt x="2772334" y="1032946"/>
                  </a:lnTo>
                  <a:lnTo>
                    <a:pt x="2751289" y="1005689"/>
                  </a:lnTo>
                  <a:cubicBezTo>
                    <a:pt x="2735873" y="988929"/>
                    <a:pt x="2715854" y="977114"/>
                    <a:pt x="2693731" y="971713"/>
                  </a:cubicBezTo>
                  <a:close/>
                  <a:moveTo>
                    <a:pt x="3910037" y="962712"/>
                  </a:moveTo>
                  <a:lnTo>
                    <a:pt x="3894951" y="971206"/>
                  </a:lnTo>
                  <a:lnTo>
                    <a:pt x="3878470" y="980334"/>
                  </a:lnTo>
                  <a:lnTo>
                    <a:pt x="3964171" y="1043089"/>
                  </a:lnTo>
                  <a:lnTo>
                    <a:pt x="3878596" y="980334"/>
                  </a:lnTo>
                  <a:lnTo>
                    <a:pt x="3894951" y="971206"/>
                  </a:lnTo>
                  <a:lnTo>
                    <a:pt x="3910164" y="962712"/>
                  </a:lnTo>
                  <a:close/>
                  <a:moveTo>
                    <a:pt x="2898097" y="908958"/>
                  </a:moveTo>
                  <a:lnTo>
                    <a:pt x="2894927" y="912254"/>
                  </a:lnTo>
                  <a:lnTo>
                    <a:pt x="2914959" y="931905"/>
                  </a:lnTo>
                  <a:lnTo>
                    <a:pt x="2914198" y="931017"/>
                  </a:lnTo>
                  <a:lnTo>
                    <a:pt x="2914198" y="930130"/>
                  </a:lnTo>
                  <a:lnTo>
                    <a:pt x="2896323" y="912381"/>
                  </a:lnTo>
                  <a:lnTo>
                    <a:pt x="2898984" y="909465"/>
                  </a:lnTo>
                  <a:lnTo>
                    <a:pt x="2898984" y="909465"/>
                  </a:lnTo>
                  <a:close/>
                  <a:moveTo>
                    <a:pt x="2867290" y="890448"/>
                  </a:moveTo>
                  <a:lnTo>
                    <a:pt x="2867924" y="890448"/>
                  </a:lnTo>
                  <a:cubicBezTo>
                    <a:pt x="2947858" y="894175"/>
                    <a:pt x="3024444" y="923664"/>
                    <a:pt x="3086235" y="974502"/>
                  </a:cubicBezTo>
                  <a:cubicBezTo>
                    <a:pt x="3094311" y="982641"/>
                    <a:pt x="3099978" y="992872"/>
                    <a:pt x="3102589" y="1004041"/>
                  </a:cubicBezTo>
                  <a:cubicBezTo>
                    <a:pt x="3107153" y="1020015"/>
                    <a:pt x="3107534" y="1037257"/>
                    <a:pt x="3112732" y="1052977"/>
                  </a:cubicBezTo>
                  <a:cubicBezTo>
                    <a:pt x="3115267" y="1060457"/>
                    <a:pt x="3125409" y="1065655"/>
                    <a:pt x="3130988" y="1071106"/>
                  </a:cubicBezTo>
                  <a:cubicBezTo>
                    <a:pt x="3136313" y="1064261"/>
                    <a:pt x="3141891" y="1058429"/>
                    <a:pt x="3146709" y="1051202"/>
                  </a:cubicBezTo>
                  <a:cubicBezTo>
                    <a:pt x="3148584" y="1047184"/>
                    <a:pt x="3149865" y="1042911"/>
                    <a:pt x="3150512" y="1038525"/>
                  </a:cubicBezTo>
                  <a:cubicBezTo>
                    <a:pt x="3198471" y="1096627"/>
                    <a:pt x="3228670" y="1167318"/>
                    <a:pt x="3237481" y="1242130"/>
                  </a:cubicBezTo>
                  <a:cubicBezTo>
                    <a:pt x="3240524" y="1263302"/>
                    <a:pt x="3240524" y="1284854"/>
                    <a:pt x="3244201" y="1305519"/>
                  </a:cubicBezTo>
                  <a:cubicBezTo>
                    <a:pt x="3249145" y="1334044"/>
                    <a:pt x="3236214" y="1350905"/>
                    <a:pt x="3211999" y="1362949"/>
                  </a:cubicBezTo>
                  <a:cubicBezTo>
                    <a:pt x="3056189" y="1441424"/>
                    <a:pt x="2892139" y="1477049"/>
                    <a:pt x="2718326" y="1458920"/>
                  </a:cubicBezTo>
                  <a:cubicBezTo>
                    <a:pt x="2680293" y="1454990"/>
                    <a:pt x="2641372" y="1448524"/>
                    <a:pt x="2599662" y="1442692"/>
                  </a:cubicBezTo>
                  <a:cubicBezTo>
                    <a:pt x="2604607" y="1438002"/>
                    <a:pt x="2605494" y="1436353"/>
                    <a:pt x="2606508" y="1436353"/>
                  </a:cubicBezTo>
                  <a:cubicBezTo>
                    <a:pt x="2666601" y="1430902"/>
                    <a:pt x="2690816" y="1392488"/>
                    <a:pt x="2671545" y="1334171"/>
                  </a:cubicBezTo>
                  <a:cubicBezTo>
                    <a:pt x="2665840" y="1317182"/>
                    <a:pt x="2655571" y="1312618"/>
                    <a:pt x="2638076" y="1312618"/>
                  </a:cubicBezTo>
                  <a:cubicBezTo>
                    <a:pt x="2579885" y="1309956"/>
                    <a:pt x="2521694" y="1305138"/>
                    <a:pt x="2461601" y="1301081"/>
                  </a:cubicBezTo>
                  <a:lnTo>
                    <a:pt x="2461601" y="1250370"/>
                  </a:lnTo>
                  <a:cubicBezTo>
                    <a:pt x="2461601" y="1202448"/>
                    <a:pt x="2479477" y="1180642"/>
                    <a:pt x="2527526" y="1179755"/>
                  </a:cubicBezTo>
                  <a:cubicBezTo>
                    <a:pt x="2567968" y="1178868"/>
                    <a:pt x="2608537" y="1187615"/>
                    <a:pt x="2649106" y="1191419"/>
                  </a:cubicBezTo>
                  <a:cubicBezTo>
                    <a:pt x="2669517" y="1193320"/>
                    <a:pt x="2694492" y="1198898"/>
                    <a:pt x="2703620" y="1176205"/>
                  </a:cubicBezTo>
                  <a:cubicBezTo>
                    <a:pt x="2712748" y="1153512"/>
                    <a:pt x="2688787" y="1140961"/>
                    <a:pt x="2673066" y="1129551"/>
                  </a:cubicBezTo>
                  <a:cubicBezTo>
                    <a:pt x="2626666" y="1096335"/>
                    <a:pt x="2574053" y="1095955"/>
                    <a:pt x="2520933" y="1102294"/>
                  </a:cubicBezTo>
                  <a:lnTo>
                    <a:pt x="2498747" y="1105590"/>
                  </a:lnTo>
                  <a:cubicBezTo>
                    <a:pt x="2521504" y="1056831"/>
                    <a:pt x="2554555" y="1013588"/>
                    <a:pt x="2595605" y="978812"/>
                  </a:cubicBezTo>
                  <a:lnTo>
                    <a:pt x="2639851" y="949780"/>
                  </a:lnTo>
                  <a:lnTo>
                    <a:pt x="2639851" y="948766"/>
                  </a:lnTo>
                  <a:lnTo>
                    <a:pt x="2646697" y="941920"/>
                  </a:lnTo>
                  <a:lnTo>
                    <a:pt x="2700578" y="917705"/>
                  </a:lnTo>
                  <a:cubicBezTo>
                    <a:pt x="2753595" y="896648"/>
                    <a:pt x="2810392" y="886772"/>
                    <a:pt x="2867417" y="888673"/>
                  </a:cubicBezTo>
                  <a:close/>
                  <a:moveTo>
                    <a:pt x="4016784" y="872319"/>
                  </a:moveTo>
                  <a:cubicBezTo>
                    <a:pt x="4063463" y="874056"/>
                    <a:pt x="4108989" y="887342"/>
                    <a:pt x="4149267" y="910986"/>
                  </a:cubicBezTo>
                  <a:cubicBezTo>
                    <a:pt x="4185652" y="930637"/>
                    <a:pt x="4215191" y="962965"/>
                    <a:pt x="4247900" y="989588"/>
                  </a:cubicBezTo>
                  <a:lnTo>
                    <a:pt x="4242322" y="997449"/>
                  </a:lnTo>
                  <a:cubicBezTo>
                    <a:pt x="4201246" y="990349"/>
                    <a:pt x="4180454" y="1018494"/>
                    <a:pt x="4193386" y="1068064"/>
                  </a:cubicBezTo>
                  <a:lnTo>
                    <a:pt x="4253479" y="1011141"/>
                  </a:lnTo>
                  <a:cubicBezTo>
                    <a:pt x="4281306" y="1057605"/>
                    <a:pt x="4294554" y="1111358"/>
                    <a:pt x="4291512" y="1165429"/>
                  </a:cubicBezTo>
                  <a:cubicBezTo>
                    <a:pt x="4217093" y="1117127"/>
                    <a:pt x="4137350" y="1111675"/>
                    <a:pt x="4055705" y="1120297"/>
                  </a:cubicBezTo>
                  <a:cubicBezTo>
                    <a:pt x="3994851" y="1126635"/>
                    <a:pt x="3934378" y="1136017"/>
                    <a:pt x="3873398" y="1142989"/>
                  </a:cubicBezTo>
                  <a:cubicBezTo>
                    <a:pt x="3850325" y="1145779"/>
                    <a:pt x="3827252" y="1150469"/>
                    <a:pt x="3810009" y="1124353"/>
                  </a:cubicBezTo>
                  <a:cubicBezTo>
                    <a:pt x="3804939" y="1116493"/>
                    <a:pt x="3780471" y="1121311"/>
                    <a:pt x="3763863" y="1120170"/>
                  </a:cubicBezTo>
                  <a:cubicBezTo>
                    <a:pt x="3789979" y="1047779"/>
                    <a:pt x="3820025" y="969051"/>
                    <a:pt x="3887598" y="917325"/>
                  </a:cubicBezTo>
                  <a:cubicBezTo>
                    <a:pt x="3924401" y="887913"/>
                    <a:pt x="3970181" y="872027"/>
                    <a:pt x="4017291" y="872319"/>
                  </a:cubicBezTo>
                  <a:close/>
                  <a:moveTo>
                    <a:pt x="2983926" y="731469"/>
                  </a:moveTo>
                  <a:cubicBezTo>
                    <a:pt x="3015493" y="724242"/>
                    <a:pt x="3733563" y="1133861"/>
                    <a:pt x="3740535" y="1158837"/>
                  </a:cubicBezTo>
                  <a:close/>
                  <a:moveTo>
                    <a:pt x="3075079" y="508467"/>
                  </a:moveTo>
                  <a:cubicBezTo>
                    <a:pt x="3085602" y="507453"/>
                    <a:pt x="3097011" y="512524"/>
                    <a:pt x="3115014" y="522539"/>
                  </a:cubicBezTo>
                  <a:cubicBezTo>
                    <a:pt x="3228860" y="586093"/>
                    <a:pt x="3342289" y="649735"/>
                    <a:pt x="3455285" y="713466"/>
                  </a:cubicBezTo>
                  <a:cubicBezTo>
                    <a:pt x="3584092" y="785730"/>
                    <a:pt x="3713279" y="858627"/>
                    <a:pt x="3839042" y="930003"/>
                  </a:cubicBezTo>
                  <a:lnTo>
                    <a:pt x="3738634" y="1122325"/>
                  </a:lnTo>
                  <a:cubicBezTo>
                    <a:pt x="3656482" y="1075797"/>
                    <a:pt x="3570907" y="1027115"/>
                    <a:pt x="3485079" y="978812"/>
                  </a:cubicBezTo>
                  <a:cubicBezTo>
                    <a:pt x="3319126" y="885250"/>
                    <a:pt x="3153427" y="791308"/>
                    <a:pt x="2986968" y="698507"/>
                  </a:cubicBezTo>
                  <a:cubicBezTo>
                    <a:pt x="2967825" y="687857"/>
                    <a:pt x="2961613" y="676954"/>
                    <a:pt x="2967572" y="656416"/>
                  </a:cubicBezTo>
                  <a:cubicBezTo>
                    <a:pt x="2980160" y="608748"/>
                    <a:pt x="3005288" y="565314"/>
                    <a:pt x="3040342" y="530653"/>
                  </a:cubicBezTo>
                  <a:cubicBezTo>
                    <a:pt x="3055048" y="516327"/>
                    <a:pt x="3064556" y="509481"/>
                    <a:pt x="3075079" y="508467"/>
                  </a:cubicBezTo>
                  <a:close/>
                  <a:moveTo>
                    <a:pt x="981978" y="8836"/>
                  </a:moveTo>
                  <a:cubicBezTo>
                    <a:pt x="990979" y="21513"/>
                    <a:pt x="1004925" y="32036"/>
                    <a:pt x="1008474" y="45855"/>
                  </a:cubicBezTo>
                  <a:cubicBezTo>
                    <a:pt x="1057537" y="231584"/>
                    <a:pt x="1104826" y="417821"/>
                    <a:pt x="1152748" y="603677"/>
                  </a:cubicBezTo>
                  <a:cubicBezTo>
                    <a:pt x="1176709" y="696098"/>
                    <a:pt x="1201810" y="788139"/>
                    <a:pt x="1226152" y="880559"/>
                  </a:cubicBezTo>
                  <a:cubicBezTo>
                    <a:pt x="1269129" y="1042962"/>
                    <a:pt x="1310966" y="1205618"/>
                    <a:pt x="1354958" y="1367640"/>
                  </a:cubicBezTo>
                  <a:cubicBezTo>
                    <a:pt x="1394132" y="1511279"/>
                    <a:pt x="1429884" y="1655298"/>
                    <a:pt x="1442815" y="1804009"/>
                  </a:cubicBezTo>
                  <a:cubicBezTo>
                    <a:pt x="1443576" y="1813263"/>
                    <a:pt x="1444336" y="1822518"/>
                    <a:pt x="1444336" y="1831900"/>
                  </a:cubicBezTo>
                  <a:cubicBezTo>
                    <a:pt x="1444336" y="1837985"/>
                    <a:pt x="1444336" y="1844578"/>
                    <a:pt x="1444336" y="1852311"/>
                  </a:cubicBezTo>
                  <a:lnTo>
                    <a:pt x="1411881" y="1852311"/>
                  </a:lnTo>
                  <a:cubicBezTo>
                    <a:pt x="1406430" y="1797923"/>
                    <a:pt x="1405162" y="1743536"/>
                    <a:pt x="1395147" y="1691050"/>
                  </a:cubicBezTo>
                  <a:cubicBezTo>
                    <a:pt x="1372454" y="1572639"/>
                    <a:pt x="1347859" y="1454863"/>
                    <a:pt x="1319080" y="1337593"/>
                  </a:cubicBezTo>
                  <a:cubicBezTo>
                    <a:pt x="1284977" y="1196743"/>
                    <a:pt x="1246816" y="1057288"/>
                    <a:pt x="1210178" y="917325"/>
                  </a:cubicBezTo>
                  <a:cubicBezTo>
                    <a:pt x="1132678" y="622098"/>
                    <a:pt x="1055217" y="326883"/>
                    <a:pt x="977794" y="31656"/>
                  </a:cubicBezTo>
                  <a:cubicBezTo>
                    <a:pt x="976273" y="25570"/>
                    <a:pt x="975512" y="18978"/>
                    <a:pt x="974498" y="13019"/>
                  </a:cubicBezTo>
                  <a:lnTo>
                    <a:pt x="981597" y="9089"/>
                  </a:lnTo>
                  <a:lnTo>
                    <a:pt x="981597" y="9089"/>
                  </a:lnTo>
                  <a:close/>
                  <a:moveTo>
                    <a:pt x="927463" y="-39"/>
                  </a:moveTo>
                  <a:lnTo>
                    <a:pt x="927463" y="-39"/>
                  </a:lnTo>
                  <a:cubicBezTo>
                    <a:pt x="948762" y="-39"/>
                    <a:pt x="952819" y="13653"/>
                    <a:pt x="957129" y="29374"/>
                  </a:cubicBezTo>
                  <a:cubicBezTo>
                    <a:pt x="1005559" y="217170"/>
                    <a:pt x="1054368" y="404927"/>
                    <a:pt x="1103558" y="592647"/>
                  </a:cubicBezTo>
                  <a:cubicBezTo>
                    <a:pt x="1174972" y="865562"/>
                    <a:pt x="1246816" y="1138426"/>
                    <a:pt x="1319080" y="1411251"/>
                  </a:cubicBezTo>
                  <a:cubicBezTo>
                    <a:pt x="1354971" y="1543100"/>
                    <a:pt x="1378019" y="1678119"/>
                    <a:pt x="1387920" y="1814405"/>
                  </a:cubicBezTo>
                  <a:cubicBezTo>
                    <a:pt x="1388808" y="1828350"/>
                    <a:pt x="1387920" y="1841535"/>
                    <a:pt x="1387920" y="1857255"/>
                  </a:cubicBezTo>
                  <a:lnTo>
                    <a:pt x="1147042" y="1927237"/>
                  </a:lnTo>
                  <a:cubicBezTo>
                    <a:pt x="1115982" y="1845592"/>
                    <a:pt x="1079090" y="1765722"/>
                    <a:pt x="1055509" y="1682429"/>
                  </a:cubicBezTo>
                  <a:cubicBezTo>
                    <a:pt x="985528" y="1435846"/>
                    <a:pt x="920237" y="1187996"/>
                    <a:pt x="854440" y="940906"/>
                  </a:cubicBezTo>
                  <a:cubicBezTo>
                    <a:pt x="784712" y="678603"/>
                    <a:pt x="716632" y="416173"/>
                    <a:pt x="647918" y="153743"/>
                  </a:cubicBezTo>
                  <a:cubicBezTo>
                    <a:pt x="637269" y="113427"/>
                    <a:pt x="642848" y="93523"/>
                    <a:pt x="677585" y="70069"/>
                  </a:cubicBezTo>
                  <a:cubicBezTo>
                    <a:pt x="752891" y="18090"/>
                    <a:pt x="838085" y="-166"/>
                    <a:pt x="928478" y="-166"/>
                  </a:cubicBezTo>
                  <a:close/>
                </a:path>
              </a:pathLst>
            </a:custGeom>
            <a:gradFill>
              <a:gsLst>
                <a:gs pos="32000">
                  <a:srgbClr val="294679"/>
                </a:gs>
                <a:gs pos="100000">
                  <a:srgbClr val="920609"/>
                </a:gs>
              </a:gsLst>
              <a:lin ang="16200000" scaled="1"/>
            </a:gradFill>
            <a:ln w="12667" cap="flat">
              <a:noFill/>
              <a:prstDash val="solid"/>
              <a:miter/>
            </a:ln>
          </p:spPr>
          <p:txBody>
            <a:bodyPr rtlCol="0" anchor="ctr"/>
            <a:lstStyle/>
            <a:p>
              <a:endParaRPr lang="en-US" dirty="0"/>
            </a:p>
          </p:txBody>
        </p:sp>
      </p:grpSp>
      <p:sp>
        <p:nvSpPr>
          <p:cNvPr id="6" name="Freeform: Shape 5">
            <a:extLst>
              <a:ext uri="{FF2B5EF4-FFF2-40B4-BE49-F238E27FC236}">
                <a16:creationId xmlns:a16="http://schemas.microsoft.com/office/drawing/2014/main" id="{0B315073-B541-E104-AF71-1A0C89285F07}"/>
              </a:ext>
            </a:extLst>
          </p:cNvPr>
          <p:cNvSpPr/>
          <p:nvPr/>
        </p:nvSpPr>
        <p:spPr>
          <a:xfrm>
            <a:off x="8311722" y="5199123"/>
            <a:ext cx="1023185" cy="996635"/>
          </a:xfrm>
          <a:custGeom>
            <a:avLst/>
            <a:gdLst>
              <a:gd name="connsiteX0" fmla="*/ 1045794 w 1045793"/>
              <a:gd name="connsiteY0" fmla="*/ 1120523 h 1120522"/>
              <a:gd name="connsiteX1" fmla="*/ 0 w 1045793"/>
              <a:gd name="connsiteY1" fmla="*/ 1120523 h 1120522"/>
              <a:gd name="connsiteX2" fmla="*/ 0 w 1045793"/>
              <a:gd name="connsiteY2" fmla="*/ 0 h 1120522"/>
              <a:gd name="connsiteX3" fmla="*/ 1045794 w 1045793"/>
              <a:gd name="connsiteY3" fmla="*/ 0 h 1120522"/>
              <a:gd name="connsiteX4" fmla="*/ 739529 w 1045793"/>
              <a:gd name="connsiteY4" fmla="*/ 584967 h 1120522"/>
              <a:gd name="connsiteX5" fmla="*/ 1045794 w 1045793"/>
              <a:gd name="connsiteY5" fmla="*/ 1120523 h 112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793" h="1120522">
                <a:moveTo>
                  <a:pt x="1045794" y="1120523"/>
                </a:moveTo>
                <a:lnTo>
                  <a:pt x="0" y="1120523"/>
                </a:lnTo>
                <a:lnTo>
                  <a:pt x="0" y="0"/>
                </a:lnTo>
                <a:lnTo>
                  <a:pt x="1045794" y="0"/>
                </a:lnTo>
                <a:lnTo>
                  <a:pt x="739529" y="584967"/>
                </a:lnTo>
                <a:lnTo>
                  <a:pt x="1045794" y="1120523"/>
                </a:lnTo>
                <a:close/>
              </a:path>
            </a:pathLst>
          </a:custGeom>
          <a:solidFill>
            <a:srgbClr val="002B46"/>
          </a:solidFill>
          <a:ln w="2041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88D9915-F4F3-593B-AF16-1C8D2E2E93B4}"/>
              </a:ext>
            </a:extLst>
          </p:cNvPr>
          <p:cNvSpPr/>
          <p:nvPr/>
        </p:nvSpPr>
        <p:spPr>
          <a:xfrm>
            <a:off x="2784281" y="5199125"/>
            <a:ext cx="1023185" cy="996635"/>
          </a:xfrm>
          <a:custGeom>
            <a:avLst/>
            <a:gdLst>
              <a:gd name="connsiteX0" fmla="*/ 0 w 1045793"/>
              <a:gd name="connsiteY0" fmla="*/ 1120523 h 1120522"/>
              <a:gd name="connsiteX1" fmla="*/ 1045794 w 1045793"/>
              <a:gd name="connsiteY1" fmla="*/ 1120523 h 1120522"/>
              <a:gd name="connsiteX2" fmla="*/ 1045794 w 1045793"/>
              <a:gd name="connsiteY2" fmla="*/ 0 h 1120522"/>
              <a:gd name="connsiteX3" fmla="*/ 0 w 1045793"/>
              <a:gd name="connsiteY3" fmla="*/ 0 h 1120522"/>
              <a:gd name="connsiteX4" fmla="*/ 306265 w 1045793"/>
              <a:gd name="connsiteY4" fmla="*/ 584967 h 1120522"/>
              <a:gd name="connsiteX5" fmla="*/ 0 w 1045793"/>
              <a:gd name="connsiteY5" fmla="*/ 1120523 h 112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793" h="1120522">
                <a:moveTo>
                  <a:pt x="0" y="1120523"/>
                </a:moveTo>
                <a:lnTo>
                  <a:pt x="1045794" y="1120523"/>
                </a:lnTo>
                <a:lnTo>
                  <a:pt x="1045794" y="0"/>
                </a:lnTo>
                <a:lnTo>
                  <a:pt x="0" y="0"/>
                </a:lnTo>
                <a:lnTo>
                  <a:pt x="306265" y="584967"/>
                </a:lnTo>
                <a:lnTo>
                  <a:pt x="0" y="1120523"/>
                </a:lnTo>
                <a:close/>
              </a:path>
            </a:pathLst>
          </a:custGeom>
          <a:solidFill>
            <a:srgbClr val="002B46"/>
          </a:solidFill>
          <a:ln w="2041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A8D59DD-CEE9-D331-CEC4-CC91D275F214}"/>
              </a:ext>
            </a:extLst>
          </p:cNvPr>
          <p:cNvSpPr/>
          <p:nvPr/>
        </p:nvSpPr>
        <p:spPr>
          <a:xfrm>
            <a:off x="3659242" y="5027497"/>
            <a:ext cx="4794909" cy="1032956"/>
          </a:xfrm>
          <a:custGeom>
            <a:avLst/>
            <a:gdLst>
              <a:gd name="connsiteX0" fmla="*/ 0 w 4900856"/>
              <a:gd name="connsiteY0" fmla="*/ 0 h 1161358"/>
              <a:gd name="connsiteX1" fmla="*/ 4900856 w 4900856"/>
              <a:gd name="connsiteY1" fmla="*/ 0 h 1161358"/>
              <a:gd name="connsiteX2" fmla="*/ 4900856 w 4900856"/>
              <a:gd name="connsiteY2" fmla="*/ 1161358 h 1161358"/>
              <a:gd name="connsiteX3" fmla="*/ 0 w 4900856"/>
              <a:gd name="connsiteY3" fmla="*/ 1161358 h 1161358"/>
            </a:gdLst>
            <a:ahLst/>
            <a:cxnLst>
              <a:cxn ang="0">
                <a:pos x="connsiteX0" y="connsiteY0"/>
              </a:cxn>
              <a:cxn ang="0">
                <a:pos x="connsiteX1" y="connsiteY1"/>
              </a:cxn>
              <a:cxn ang="0">
                <a:pos x="connsiteX2" y="connsiteY2"/>
              </a:cxn>
              <a:cxn ang="0">
                <a:pos x="connsiteX3" y="connsiteY3"/>
              </a:cxn>
            </a:cxnLst>
            <a:rect l="l" t="t" r="r" b="b"/>
            <a:pathLst>
              <a:path w="4900856" h="1161358">
                <a:moveTo>
                  <a:pt x="0" y="0"/>
                </a:moveTo>
                <a:lnTo>
                  <a:pt x="4900856" y="0"/>
                </a:lnTo>
                <a:lnTo>
                  <a:pt x="4900856" y="1161358"/>
                </a:lnTo>
                <a:lnTo>
                  <a:pt x="0" y="1161358"/>
                </a:lnTo>
                <a:close/>
              </a:path>
            </a:pathLst>
          </a:custGeom>
          <a:solidFill>
            <a:srgbClr val="003658"/>
          </a:solidFill>
          <a:ln w="20415" cap="flat">
            <a:noFill/>
            <a:prstDash val="solid"/>
            <a:miter/>
          </a:ln>
          <a:effectLst>
            <a:outerShdw blurRad="304800" dist="38100" dir="16200000" sx="103000" sy="103000" rotWithShape="0">
              <a:prstClr val="black">
                <a:alpha val="40000"/>
              </a:prstClr>
            </a:outerShdw>
          </a:effectLst>
        </p:spPr>
        <p:txBody>
          <a:bodyPr rtlCol="0" anchor="ctr"/>
          <a:lstStyle/>
          <a:p>
            <a:pPr lvl="1"/>
            <a:endParaRPr lang="en-IN" dirty="0">
              <a:solidFill>
                <a:schemeClr val="bg1"/>
              </a:solidFill>
            </a:endParaRPr>
          </a:p>
          <a:p>
            <a:pPr lvl="1"/>
            <a:r>
              <a:rPr lang="en-IN" dirty="0">
                <a:solidFill>
                  <a:schemeClr val="bg1"/>
                </a:solidFill>
              </a:rPr>
              <a:t>           Arpan </a:t>
            </a:r>
            <a:r>
              <a:rPr lang="en-IN" dirty="0" err="1">
                <a:solidFill>
                  <a:schemeClr val="bg1"/>
                </a:solidFill>
              </a:rPr>
              <a:t>Rupareliya</a:t>
            </a:r>
            <a:r>
              <a:rPr lang="en-IN" dirty="0">
                <a:solidFill>
                  <a:schemeClr val="bg1"/>
                </a:solidFill>
              </a:rPr>
              <a:t> – </a:t>
            </a:r>
            <a:r>
              <a:rPr lang="en-IN" dirty="0" err="1">
                <a:solidFill>
                  <a:schemeClr val="bg1"/>
                </a:solidFill>
              </a:rPr>
              <a:t>IT120</a:t>
            </a:r>
            <a:endParaRPr lang="en-IN" dirty="0">
              <a:solidFill>
                <a:schemeClr val="bg1"/>
              </a:solidFill>
            </a:endParaRPr>
          </a:p>
          <a:p>
            <a:pPr lvl="1"/>
            <a:r>
              <a:rPr lang="en-IN" dirty="0">
                <a:solidFill>
                  <a:schemeClr val="bg1"/>
                </a:solidFill>
              </a:rPr>
              <a:t>           </a:t>
            </a:r>
            <a:r>
              <a:rPr lang="en-IN" dirty="0" err="1">
                <a:solidFill>
                  <a:schemeClr val="bg1"/>
                </a:solidFill>
              </a:rPr>
              <a:t>Snehal</a:t>
            </a:r>
            <a:r>
              <a:rPr lang="en-IN" dirty="0">
                <a:solidFill>
                  <a:schemeClr val="bg1"/>
                </a:solidFill>
              </a:rPr>
              <a:t> </a:t>
            </a:r>
            <a:r>
              <a:rPr lang="en-IN" dirty="0" err="1">
                <a:solidFill>
                  <a:schemeClr val="bg1"/>
                </a:solidFill>
              </a:rPr>
              <a:t>Salodiya</a:t>
            </a:r>
            <a:r>
              <a:rPr lang="en-IN" dirty="0">
                <a:solidFill>
                  <a:schemeClr val="bg1"/>
                </a:solidFill>
              </a:rPr>
              <a:t>  –   </a:t>
            </a:r>
            <a:r>
              <a:rPr lang="en-IN" dirty="0" err="1">
                <a:solidFill>
                  <a:schemeClr val="bg1"/>
                </a:solidFill>
              </a:rPr>
              <a:t>IT122</a:t>
            </a:r>
            <a:endParaRPr lang="en-US" dirty="0">
              <a:solidFill>
                <a:schemeClr val="bg1"/>
              </a:solidFill>
            </a:endParaRPr>
          </a:p>
        </p:txBody>
      </p:sp>
      <p:sp>
        <p:nvSpPr>
          <p:cNvPr id="1121" name="Right Triangle 1120">
            <a:extLst>
              <a:ext uri="{FF2B5EF4-FFF2-40B4-BE49-F238E27FC236}">
                <a16:creationId xmlns:a16="http://schemas.microsoft.com/office/drawing/2014/main" id="{DF61047D-7564-7DB9-9119-5428EFB9CEC4}"/>
              </a:ext>
            </a:extLst>
          </p:cNvPr>
          <p:cNvSpPr/>
          <p:nvPr/>
        </p:nvSpPr>
        <p:spPr>
          <a:xfrm flipV="1">
            <a:off x="8311720" y="6060463"/>
            <a:ext cx="150620" cy="135295"/>
          </a:xfrm>
          <a:prstGeom prst="rtTriangle">
            <a:avLst/>
          </a:prstGeom>
          <a:solidFill>
            <a:srgbClr val="0066A4"/>
          </a:solidFill>
          <a:ln w="20415" cap="flat">
            <a:noFill/>
            <a:prstDash val="solid"/>
            <a:miter/>
          </a:ln>
        </p:spPr>
        <p:txBody>
          <a:bodyPr rtlCol="0" anchor="ctr"/>
          <a:lstStyle/>
          <a:p>
            <a:endParaRPr lang="en-US" dirty="0"/>
          </a:p>
        </p:txBody>
      </p:sp>
      <p:sp>
        <p:nvSpPr>
          <p:cNvPr id="1122" name="Right Triangle 1121">
            <a:extLst>
              <a:ext uri="{FF2B5EF4-FFF2-40B4-BE49-F238E27FC236}">
                <a16:creationId xmlns:a16="http://schemas.microsoft.com/office/drawing/2014/main" id="{000DC02E-E3BA-CE26-A6A5-9EF0B99404D7}"/>
              </a:ext>
            </a:extLst>
          </p:cNvPr>
          <p:cNvSpPr/>
          <p:nvPr/>
        </p:nvSpPr>
        <p:spPr>
          <a:xfrm flipH="1" flipV="1">
            <a:off x="3659242" y="6060453"/>
            <a:ext cx="148224" cy="135295"/>
          </a:xfrm>
          <a:prstGeom prst="rtTriangle">
            <a:avLst/>
          </a:prstGeom>
          <a:solidFill>
            <a:srgbClr val="0066A4"/>
          </a:solidFill>
          <a:ln w="20415"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7A0B7865-8AD2-ACAE-D7F9-F3C355419F3D}"/>
              </a:ext>
            </a:extLst>
          </p:cNvPr>
          <p:cNvSpPr txBox="1"/>
          <p:nvPr/>
        </p:nvSpPr>
        <p:spPr>
          <a:xfrm>
            <a:off x="4295719" y="5036155"/>
            <a:ext cx="3521954" cy="415498"/>
          </a:xfrm>
          <a:prstGeom prst="rect">
            <a:avLst/>
          </a:prstGeom>
          <a:noFill/>
        </p:spPr>
        <p:txBody>
          <a:bodyPr wrap="square" rtlCol="0">
            <a:spAutoFit/>
          </a:bodyPr>
          <a:lstStyle/>
          <a:p>
            <a:pPr algn="ctr"/>
            <a:r>
              <a:rPr lang="en-US" sz="2100" b="1" dirty="0">
                <a:solidFill>
                  <a:schemeClr val="bg1"/>
                </a:solidFill>
              </a:rPr>
              <a:t>ODI Score and Win Prediction</a:t>
            </a:r>
            <a:endParaRPr lang="en-US" sz="21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35CBD8A-721A-4AB9-A0EB-DAB072148F85}"/>
              </a:ext>
            </a:extLst>
          </p:cNvPr>
          <p:cNvSpPr txBox="1"/>
          <p:nvPr/>
        </p:nvSpPr>
        <p:spPr>
          <a:xfrm>
            <a:off x="5204425" y="6441912"/>
            <a:ext cx="7050328" cy="369332"/>
          </a:xfrm>
          <a:prstGeom prst="rect">
            <a:avLst/>
          </a:prstGeom>
          <a:noFill/>
        </p:spPr>
        <p:txBody>
          <a:bodyPr wrap="none" rtlCol="0">
            <a:spAutoFit/>
          </a:bodyPr>
          <a:lstStyle/>
          <a:p>
            <a:r>
              <a:rPr lang="en-IN" b="1" dirty="0"/>
              <a:t>Institute :</a:t>
            </a:r>
            <a:r>
              <a:rPr lang="en-IN" dirty="0"/>
              <a:t> </a:t>
            </a:r>
            <a:r>
              <a:rPr lang="en-IN" dirty="0" err="1"/>
              <a:t>Dharmsinh</a:t>
            </a:r>
            <a:r>
              <a:rPr lang="en-IN" dirty="0"/>
              <a:t> Desai University, Nadiad    </a:t>
            </a:r>
            <a:r>
              <a:rPr lang="en-IN" b="1" dirty="0"/>
              <a:t>Date:</a:t>
            </a:r>
            <a:r>
              <a:rPr lang="en-IN" dirty="0"/>
              <a:t> 16</a:t>
            </a:r>
            <a:r>
              <a:rPr lang="en-IN" baseline="30000" dirty="0"/>
              <a:t>th</a:t>
            </a:r>
            <a:r>
              <a:rPr lang="en-IN" dirty="0"/>
              <a:t> October 2024</a:t>
            </a:r>
            <a:endParaRPr lang="en-IN" dirty="0">
              <a:latin typeface="Arial" pitchFamily="34" charset="0"/>
              <a:cs typeface="Arial" pitchFamily="34" charset="0"/>
            </a:endParaRPr>
          </a:p>
        </p:txBody>
      </p:sp>
    </p:spTree>
    <p:extLst>
      <p:ext uri="{BB962C8B-B14F-4D97-AF65-F5344CB8AC3E}">
        <p14:creationId xmlns:p14="http://schemas.microsoft.com/office/powerpoint/2010/main" val="329561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outVertical)">
                                      <p:cBhvr>
                                        <p:cTn id="13" dur="500"/>
                                        <p:tgtEl>
                                          <p:spTgt spid="1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22"/>
                                        </p:tgtEl>
                                        <p:attrNameLst>
                                          <p:attrName>style.visibility</p:attrName>
                                        </p:attrNameLst>
                                      </p:cBhvr>
                                      <p:to>
                                        <p:strVal val="visible"/>
                                      </p:to>
                                    </p:set>
                                    <p:animEffect transition="in" filter="wipe(left)">
                                      <p:cBhvr>
                                        <p:cTn id="17" dur="250"/>
                                        <p:tgtEl>
                                          <p:spTgt spid="1122"/>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121"/>
                                        </p:tgtEl>
                                        <p:attrNameLst>
                                          <p:attrName>style.visibility</p:attrName>
                                        </p:attrNameLst>
                                      </p:cBhvr>
                                      <p:to>
                                        <p:strVal val="visible"/>
                                      </p:to>
                                    </p:set>
                                    <p:animEffect transition="in" filter="wipe(right)">
                                      <p:cBhvr>
                                        <p:cTn id="20" dur="250"/>
                                        <p:tgtEl>
                                          <p:spTgt spid="1121"/>
                                        </p:tgtEl>
                                      </p:cBhvr>
                                    </p:animEffect>
                                  </p:childTnLst>
                                </p:cTn>
                              </p:par>
                            </p:childTnLst>
                          </p:cTn>
                        </p:par>
                        <p:par>
                          <p:cTn id="21" fill="hold">
                            <p:stCondLst>
                              <p:cond delay="1250"/>
                            </p:stCondLst>
                            <p:childTnLst>
                              <p:par>
                                <p:cTn id="22" presetID="2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250"/>
                                        <p:tgtEl>
                                          <p:spTgt spid="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250"/>
                                        <p:tgtEl>
                                          <p:spTgt spid="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21" grpId="0" animBg="1"/>
      <p:bldP spid="1122"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2291" y="187385"/>
            <a:ext cx="11288038" cy="523220"/>
          </a:xfrm>
          <a:prstGeom prst="rect">
            <a:avLst/>
          </a:prstGeom>
          <a:noFill/>
        </p:spPr>
        <p:txBody>
          <a:bodyPr wrap="square">
            <a:spAutoFit/>
          </a:bodyPr>
          <a:lstStyle/>
          <a:p>
            <a:r>
              <a:rPr lang="en-US" sz="2800" b="1" dirty="0">
                <a:solidFill>
                  <a:srgbClr val="0C304A"/>
                </a:solidFill>
                <a:latin typeface="Times New Roman" panose="02020603050405020304" pitchFamily="18" charset="0"/>
                <a:cs typeface="Times New Roman" panose="02020603050405020304" pitchFamily="18" charset="0"/>
              </a:rPr>
              <a:t>Work Flow Diagram – ODI Match Score Prediction</a:t>
            </a:r>
          </a:p>
        </p:txBody>
      </p:sp>
      <p:pic>
        <p:nvPicPr>
          <p:cNvPr id="3" name="Picture 2">
            <a:extLst>
              <a:ext uri="{FF2B5EF4-FFF2-40B4-BE49-F238E27FC236}">
                <a16:creationId xmlns:a16="http://schemas.microsoft.com/office/drawing/2014/main" id="{6C1AADEA-9752-4046-918C-19871D01D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25" y="772160"/>
            <a:ext cx="11209149" cy="4805680"/>
          </a:xfrm>
          <a:prstGeom prst="rect">
            <a:avLst/>
          </a:prstGeom>
        </p:spPr>
      </p:pic>
    </p:spTree>
    <p:extLst>
      <p:ext uri="{BB962C8B-B14F-4D97-AF65-F5344CB8AC3E}">
        <p14:creationId xmlns:p14="http://schemas.microsoft.com/office/powerpoint/2010/main" val="123353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2291" y="187385"/>
            <a:ext cx="8938389" cy="523220"/>
          </a:xfrm>
          <a:prstGeom prst="rect">
            <a:avLst/>
          </a:prstGeom>
          <a:noFill/>
        </p:spPr>
        <p:txBody>
          <a:bodyPr wrap="square">
            <a:spAutoFit/>
          </a:bodyPr>
          <a:lstStyle/>
          <a:p>
            <a:r>
              <a:rPr lang="en-US" sz="2800" b="1" dirty="0">
                <a:solidFill>
                  <a:srgbClr val="0C304A"/>
                </a:solidFill>
                <a:latin typeface="Times New Roman" panose="02020603050405020304" pitchFamily="18" charset="0"/>
                <a:cs typeface="Times New Roman" panose="02020603050405020304" pitchFamily="18" charset="0"/>
              </a:rPr>
              <a:t>Work Flow Diagram – ODI Match Win Prediction</a:t>
            </a:r>
          </a:p>
        </p:txBody>
      </p:sp>
      <p:pic>
        <p:nvPicPr>
          <p:cNvPr id="3" name="Picture 2">
            <a:extLst>
              <a:ext uri="{FF2B5EF4-FFF2-40B4-BE49-F238E27FC236}">
                <a16:creationId xmlns:a16="http://schemas.microsoft.com/office/drawing/2014/main" id="{E6DA2E9F-0C42-40B7-B68F-F2FF076B4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710605"/>
            <a:ext cx="11277600" cy="4874855"/>
          </a:xfrm>
          <a:prstGeom prst="rect">
            <a:avLst/>
          </a:prstGeom>
        </p:spPr>
      </p:pic>
    </p:spTree>
    <p:extLst>
      <p:ext uri="{BB962C8B-B14F-4D97-AF65-F5344CB8AC3E}">
        <p14:creationId xmlns:p14="http://schemas.microsoft.com/office/powerpoint/2010/main" val="57652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0294" y="178420"/>
            <a:ext cx="10626647" cy="954107"/>
          </a:xfrm>
          <a:prstGeom prst="rect">
            <a:avLst/>
          </a:prstGeom>
          <a:noFill/>
        </p:spPr>
        <p:txBody>
          <a:bodyPr wrap="square">
            <a:spAutoFit/>
          </a:bodyPr>
          <a:lstStyle/>
          <a:p>
            <a:r>
              <a:rPr lang="en-US" sz="2800" b="1" dirty="0">
                <a:solidFill>
                  <a:srgbClr val="0C304A"/>
                </a:solidFill>
                <a:latin typeface="Times New Roman" panose="02020603050405020304" pitchFamily="18" charset="0"/>
                <a:cs typeface="Times New Roman" panose="02020603050405020304" pitchFamily="18" charset="0"/>
              </a:rPr>
              <a:t> Steps: Data Preprocess, Split and Fit</a:t>
            </a:r>
          </a:p>
          <a:p>
            <a:endParaRPr lang="en-US" sz="2800" b="1" dirty="0">
              <a:solidFill>
                <a:srgbClr val="0C304A"/>
              </a:solidFill>
              <a:latin typeface="Times New Roman" panose="02020603050405020304" pitchFamily="18" charset="0"/>
              <a:cs typeface="Times New Roman" panose="02020603050405020304" pitchFamily="18" charset="0"/>
            </a:endParaRPr>
          </a:p>
        </p:txBody>
      </p:sp>
      <p:sp>
        <p:nvSpPr>
          <p:cNvPr id="6" name="Freeform: Shape 5">
            <a:extLst>
              <a:ext uri="{FF2B5EF4-FFF2-40B4-BE49-F238E27FC236}">
                <a16:creationId xmlns:a16="http://schemas.microsoft.com/office/drawing/2014/main" id="{4BFA5A19-00E0-1A99-831C-31EFF42EA8FB}"/>
              </a:ext>
            </a:extLst>
          </p:cNvPr>
          <p:cNvSpPr>
            <a:spLocks noChangeAspect="1"/>
          </p:cNvSpPr>
          <p:nvPr/>
        </p:nvSpPr>
        <p:spPr>
          <a:xfrm>
            <a:off x="4978689" y="2591220"/>
            <a:ext cx="2209895" cy="3664230"/>
          </a:xfrm>
          <a:custGeom>
            <a:avLst/>
            <a:gdLst>
              <a:gd name="connsiteX0" fmla="*/ 894069 w 1247427"/>
              <a:gd name="connsiteY0" fmla="*/ 1915911 h 2068362"/>
              <a:gd name="connsiteX1" fmla="*/ 894511 w 1247427"/>
              <a:gd name="connsiteY1" fmla="*/ 1915911 h 2068362"/>
              <a:gd name="connsiteX2" fmla="*/ 894733 w 1247427"/>
              <a:gd name="connsiteY2" fmla="*/ 1916132 h 2068362"/>
              <a:gd name="connsiteX3" fmla="*/ 895175 w 1247427"/>
              <a:gd name="connsiteY3" fmla="*/ 1917681 h 2068362"/>
              <a:gd name="connsiteX4" fmla="*/ 894954 w 1247427"/>
              <a:gd name="connsiteY4" fmla="*/ 1917902 h 2068362"/>
              <a:gd name="connsiteX5" fmla="*/ 894511 w 1247427"/>
              <a:gd name="connsiteY5" fmla="*/ 1917681 h 2068362"/>
              <a:gd name="connsiteX6" fmla="*/ 894069 w 1247427"/>
              <a:gd name="connsiteY6" fmla="*/ 1916796 h 2068362"/>
              <a:gd name="connsiteX7" fmla="*/ 894069 w 1247427"/>
              <a:gd name="connsiteY7" fmla="*/ 1916575 h 2068362"/>
              <a:gd name="connsiteX8" fmla="*/ 998284 w 1247427"/>
              <a:gd name="connsiteY8" fmla="*/ 1911044 h 2068362"/>
              <a:gd name="connsiteX9" fmla="*/ 998284 w 1247427"/>
              <a:gd name="connsiteY9" fmla="*/ 1912151 h 2068362"/>
              <a:gd name="connsiteX10" fmla="*/ 999390 w 1247427"/>
              <a:gd name="connsiteY10" fmla="*/ 1912151 h 2068362"/>
              <a:gd name="connsiteX11" fmla="*/ 999390 w 1247427"/>
              <a:gd name="connsiteY11" fmla="*/ 1911044 h 2068362"/>
              <a:gd name="connsiteX12" fmla="*/ 998284 w 1247427"/>
              <a:gd name="connsiteY12" fmla="*/ 1911044 h 2068362"/>
              <a:gd name="connsiteX13" fmla="*/ 933158 w 1247427"/>
              <a:gd name="connsiteY13" fmla="*/ 1909914 h 2068362"/>
              <a:gd name="connsiteX14" fmla="*/ 934751 w 1247427"/>
              <a:gd name="connsiteY14" fmla="*/ 1914494 h 2068362"/>
              <a:gd name="connsiteX15" fmla="*/ 936699 w 1247427"/>
              <a:gd name="connsiteY15" fmla="*/ 1914215 h 2068362"/>
              <a:gd name="connsiteX16" fmla="*/ 936109 w 1247427"/>
              <a:gd name="connsiteY16" fmla="*/ 1913920 h 2068362"/>
              <a:gd name="connsiteX17" fmla="*/ 866411 w 1247427"/>
              <a:gd name="connsiteY17" fmla="*/ 1885820 h 2068362"/>
              <a:gd name="connsiteX18" fmla="*/ 868181 w 1247427"/>
              <a:gd name="connsiteY18" fmla="*/ 1886262 h 2068362"/>
              <a:gd name="connsiteX19" fmla="*/ 883891 w 1247427"/>
              <a:gd name="connsiteY19" fmla="*/ 1896883 h 2068362"/>
              <a:gd name="connsiteX20" fmla="*/ 891069 w 1247427"/>
              <a:gd name="connsiteY20" fmla="*/ 1902739 h 2068362"/>
              <a:gd name="connsiteX21" fmla="*/ 890750 w 1247427"/>
              <a:gd name="connsiteY21" fmla="*/ 1897325 h 2068362"/>
              <a:gd name="connsiteX22" fmla="*/ 889865 w 1247427"/>
              <a:gd name="connsiteY22" fmla="*/ 1892900 h 2068362"/>
              <a:gd name="connsiteX23" fmla="*/ 890308 w 1247427"/>
              <a:gd name="connsiteY23" fmla="*/ 1892236 h 2068362"/>
              <a:gd name="connsiteX24" fmla="*/ 890972 w 1247427"/>
              <a:gd name="connsiteY24" fmla="*/ 1892900 h 2068362"/>
              <a:gd name="connsiteX25" fmla="*/ 891414 w 1247427"/>
              <a:gd name="connsiteY25" fmla="*/ 1897325 h 2068362"/>
              <a:gd name="connsiteX26" fmla="*/ 892155 w 1247427"/>
              <a:gd name="connsiteY26" fmla="*/ 1903625 h 2068362"/>
              <a:gd name="connsiteX27" fmla="*/ 892299 w 1247427"/>
              <a:gd name="connsiteY27" fmla="*/ 1903742 h 2068362"/>
              <a:gd name="connsiteX28" fmla="*/ 892409 w 1247427"/>
              <a:gd name="connsiteY28" fmla="*/ 1904627 h 2068362"/>
              <a:gd name="connsiteX29" fmla="*/ 892521 w 1247427"/>
              <a:gd name="connsiteY29" fmla="*/ 1904627 h 2068362"/>
              <a:gd name="connsiteX30" fmla="*/ 893965 w 1247427"/>
              <a:gd name="connsiteY30" fmla="*/ 1907103 h 2068362"/>
              <a:gd name="connsiteX31" fmla="*/ 894069 w 1247427"/>
              <a:gd name="connsiteY31" fmla="*/ 1907061 h 2068362"/>
              <a:gd name="connsiteX32" fmla="*/ 894069 w 1247427"/>
              <a:gd name="connsiteY32" fmla="*/ 1907199 h 2068362"/>
              <a:gd name="connsiteX33" fmla="*/ 895618 w 1247427"/>
              <a:gd name="connsiteY33" fmla="*/ 1908167 h 2068362"/>
              <a:gd name="connsiteX34" fmla="*/ 896946 w 1247427"/>
              <a:gd name="connsiteY34" fmla="*/ 1908831 h 2068362"/>
              <a:gd name="connsiteX35" fmla="*/ 897167 w 1247427"/>
              <a:gd name="connsiteY35" fmla="*/ 1909716 h 2068362"/>
              <a:gd name="connsiteX36" fmla="*/ 896725 w 1247427"/>
              <a:gd name="connsiteY36" fmla="*/ 1910159 h 2068362"/>
              <a:gd name="connsiteX37" fmla="*/ 896503 w 1247427"/>
              <a:gd name="connsiteY37" fmla="*/ 1910159 h 2068362"/>
              <a:gd name="connsiteX38" fmla="*/ 894955 w 1247427"/>
              <a:gd name="connsiteY38" fmla="*/ 1909052 h 2068362"/>
              <a:gd name="connsiteX39" fmla="*/ 894070 w 1247427"/>
              <a:gd name="connsiteY39" fmla="*/ 1908462 h 2068362"/>
              <a:gd name="connsiteX40" fmla="*/ 894070 w 1247427"/>
              <a:gd name="connsiteY40" fmla="*/ 1908610 h 2068362"/>
              <a:gd name="connsiteX41" fmla="*/ 894069 w 1247427"/>
              <a:gd name="connsiteY41" fmla="*/ 1908611 h 2068362"/>
              <a:gd name="connsiteX42" fmla="*/ 894069 w 1247427"/>
              <a:gd name="connsiteY42" fmla="*/ 1911044 h 2068362"/>
              <a:gd name="connsiteX43" fmla="*/ 893627 w 1247427"/>
              <a:gd name="connsiteY43" fmla="*/ 1911929 h 2068362"/>
              <a:gd name="connsiteX44" fmla="*/ 892963 w 1247427"/>
              <a:gd name="connsiteY44" fmla="*/ 1911486 h 2068362"/>
              <a:gd name="connsiteX45" fmla="*/ 892963 w 1247427"/>
              <a:gd name="connsiteY45" fmla="*/ 1908167 h 2068362"/>
              <a:gd name="connsiteX46" fmla="*/ 891122 w 1247427"/>
              <a:gd name="connsiteY46" fmla="*/ 1905712 h 2068362"/>
              <a:gd name="connsiteX47" fmla="*/ 890971 w 1247427"/>
              <a:gd name="connsiteY47" fmla="*/ 1905734 h 2068362"/>
              <a:gd name="connsiteX48" fmla="*/ 882342 w 1247427"/>
              <a:gd name="connsiteY48" fmla="*/ 1898653 h 2068362"/>
              <a:gd name="connsiteX49" fmla="*/ 869288 w 1247427"/>
              <a:gd name="connsiteY49" fmla="*/ 1889139 h 2068362"/>
              <a:gd name="connsiteX50" fmla="*/ 894954 w 1247427"/>
              <a:gd name="connsiteY50" fmla="*/ 1931179 h 2068362"/>
              <a:gd name="connsiteX51" fmla="*/ 896243 w 1247427"/>
              <a:gd name="connsiteY51" fmla="*/ 1932820 h 2068362"/>
              <a:gd name="connsiteX52" fmla="*/ 896504 w 1247427"/>
              <a:gd name="connsiteY52" fmla="*/ 1930736 h 2068362"/>
              <a:gd name="connsiteX53" fmla="*/ 896061 w 1247427"/>
              <a:gd name="connsiteY53" fmla="*/ 1929187 h 2068362"/>
              <a:gd name="connsiteX54" fmla="*/ 896725 w 1247427"/>
              <a:gd name="connsiteY54" fmla="*/ 1928523 h 2068362"/>
              <a:gd name="connsiteX55" fmla="*/ 897610 w 1247427"/>
              <a:gd name="connsiteY55" fmla="*/ 1929187 h 2068362"/>
              <a:gd name="connsiteX56" fmla="*/ 897610 w 1247427"/>
              <a:gd name="connsiteY56" fmla="*/ 1930293 h 2068362"/>
              <a:gd name="connsiteX57" fmla="*/ 897003 w 1247427"/>
              <a:gd name="connsiteY57" fmla="*/ 1933787 h 2068362"/>
              <a:gd name="connsiteX58" fmla="*/ 897182 w 1247427"/>
              <a:gd name="connsiteY58" fmla="*/ 1934015 h 2068362"/>
              <a:gd name="connsiteX59" fmla="*/ 898052 w 1247427"/>
              <a:gd name="connsiteY59" fmla="*/ 1934276 h 2068362"/>
              <a:gd name="connsiteX60" fmla="*/ 898495 w 1247427"/>
              <a:gd name="connsiteY60" fmla="*/ 1935161 h 2068362"/>
              <a:gd name="connsiteX61" fmla="*/ 902035 w 1247427"/>
              <a:gd name="connsiteY61" fmla="*/ 1942463 h 2068362"/>
              <a:gd name="connsiteX62" fmla="*/ 901789 w 1247427"/>
              <a:gd name="connsiteY62" fmla="*/ 1943120 h 2068362"/>
              <a:gd name="connsiteX63" fmla="*/ 941475 w 1247427"/>
              <a:gd name="connsiteY63" fmla="*/ 2005523 h 2068362"/>
              <a:gd name="connsiteX64" fmla="*/ 963325 w 1247427"/>
              <a:gd name="connsiteY64" fmla="*/ 2067255 h 2068362"/>
              <a:gd name="connsiteX65" fmla="*/ 962661 w 1247427"/>
              <a:gd name="connsiteY65" fmla="*/ 2068140 h 2068362"/>
              <a:gd name="connsiteX66" fmla="*/ 962440 w 1247427"/>
              <a:gd name="connsiteY66" fmla="*/ 2068362 h 2068362"/>
              <a:gd name="connsiteX67" fmla="*/ 961334 w 1247427"/>
              <a:gd name="connsiteY67" fmla="*/ 2067698 h 2068362"/>
              <a:gd name="connsiteX68" fmla="*/ 939733 w 1247427"/>
              <a:gd name="connsiteY68" fmla="*/ 2006104 h 2068362"/>
              <a:gd name="connsiteX69" fmla="*/ 901073 w 1247427"/>
              <a:gd name="connsiteY69" fmla="*/ 1944975 h 2068362"/>
              <a:gd name="connsiteX70" fmla="*/ 902035 w 1247427"/>
              <a:gd name="connsiteY70" fmla="*/ 1958836 h 2068362"/>
              <a:gd name="connsiteX71" fmla="*/ 903363 w 1247427"/>
              <a:gd name="connsiteY71" fmla="*/ 1973218 h 2068362"/>
              <a:gd name="connsiteX72" fmla="*/ 902699 w 1247427"/>
              <a:gd name="connsiteY72" fmla="*/ 1973882 h 2068362"/>
              <a:gd name="connsiteX73" fmla="*/ 902256 w 1247427"/>
              <a:gd name="connsiteY73" fmla="*/ 1973218 h 2068362"/>
              <a:gd name="connsiteX74" fmla="*/ 900929 w 1247427"/>
              <a:gd name="connsiteY74" fmla="*/ 1959279 h 2068362"/>
              <a:gd name="connsiteX75" fmla="*/ 900106 w 1247427"/>
              <a:gd name="connsiteY75" fmla="*/ 1944053 h 2068362"/>
              <a:gd name="connsiteX76" fmla="*/ 899380 w 1247427"/>
              <a:gd name="connsiteY76" fmla="*/ 1943569 h 2068362"/>
              <a:gd name="connsiteX77" fmla="*/ 895840 w 1247427"/>
              <a:gd name="connsiteY77" fmla="*/ 1936267 h 2068362"/>
              <a:gd name="connsiteX78" fmla="*/ 895176 w 1247427"/>
              <a:gd name="connsiteY78" fmla="*/ 1935382 h 2068362"/>
              <a:gd name="connsiteX79" fmla="*/ 895378 w 1247427"/>
              <a:gd name="connsiteY79" fmla="*/ 1934845 h 2068362"/>
              <a:gd name="connsiteX80" fmla="*/ 893184 w 1247427"/>
              <a:gd name="connsiteY80" fmla="*/ 1932285 h 2068362"/>
              <a:gd name="connsiteX81" fmla="*/ 867075 w 1247427"/>
              <a:gd name="connsiteY81" fmla="*/ 1887590 h 2068362"/>
              <a:gd name="connsiteX82" fmla="*/ 892299 w 1247427"/>
              <a:gd name="connsiteY82" fmla="*/ 1869986 h 2068362"/>
              <a:gd name="connsiteX83" fmla="*/ 892520 w 1247427"/>
              <a:gd name="connsiteY83" fmla="*/ 1870110 h 2068362"/>
              <a:gd name="connsiteX84" fmla="*/ 892299 w 1247427"/>
              <a:gd name="connsiteY84" fmla="*/ 1870110 h 2068362"/>
              <a:gd name="connsiteX85" fmla="*/ 982132 w 1247427"/>
              <a:gd name="connsiteY85" fmla="*/ 1821210 h 2068362"/>
              <a:gd name="connsiteX86" fmla="*/ 982127 w 1247427"/>
              <a:gd name="connsiteY86" fmla="*/ 1821211 h 2068362"/>
              <a:gd name="connsiteX87" fmla="*/ 982133 w 1247427"/>
              <a:gd name="connsiteY87" fmla="*/ 1821211 h 2068362"/>
              <a:gd name="connsiteX88" fmla="*/ 878139 w 1247427"/>
              <a:gd name="connsiteY88" fmla="*/ 1820989 h 2068362"/>
              <a:gd name="connsiteX89" fmla="*/ 879466 w 1247427"/>
              <a:gd name="connsiteY89" fmla="*/ 1821653 h 2068362"/>
              <a:gd name="connsiteX90" fmla="*/ 879466 w 1247427"/>
              <a:gd name="connsiteY90" fmla="*/ 1823202 h 2068362"/>
              <a:gd name="connsiteX91" fmla="*/ 885968 w 1247427"/>
              <a:gd name="connsiteY91" fmla="*/ 1861996 h 2068362"/>
              <a:gd name="connsiteX92" fmla="*/ 892963 w 1247427"/>
              <a:gd name="connsiteY92" fmla="*/ 1867897 h 2068362"/>
              <a:gd name="connsiteX93" fmla="*/ 892768 w 1247427"/>
              <a:gd name="connsiteY93" fmla="*/ 1868157 h 2068362"/>
              <a:gd name="connsiteX94" fmla="*/ 892962 w 1247427"/>
              <a:gd name="connsiteY94" fmla="*/ 1868118 h 2068362"/>
              <a:gd name="connsiteX95" fmla="*/ 920399 w 1247427"/>
              <a:gd name="connsiteY95" fmla="*/ 1895334 h 2068362"/>
              <a:gd name="connsiteX96" fmla="*/ 920399 w 1247427"/>
              <a:gd name="connsiteY96" fmla="*/ 1896219 h 2068362"/>
              <a:gd name="connsiteX97" fmla="*/ 919957 w 1247427"/>
              <a:gd name="connsiteY97" fmla="*/ 1896440 h 2068362"/>
              <a:gd name="connsiteX98" fmla="*/ 919293 w 1247427"/>
              <a:gd name="connsiteY98" fmla="*/ 1896440 h 2068362"/>
              <a:gd name="connsiteX99" fmla="*/ 892299 w 1247427"/>
              <a:gd name="connsiteY99" fmla="*/ 1869447 h 2068362"/>
              <a:gd name="connsiteX100" fmla="*/ 892299 w 1247427"/>
              <a:gd name="connsiteY100" fmla="*/ 1869986 h 2068362"/>
              <a:gd name="connsiteX101" fmla="*/ 888980 w 1247427"/>
              <a:gd name="connsiteY101" fmla="*/ 1868118 h 2068362"/>
              <a:gd name="connsiteX102" fmla="*/ 898282 w 1247427"/>
              <a:gd name="connsiteY102" fmla="*/ 1883001 h 2068362"/>
              <a:gd name="connsiteX103" fmla="*/ 898937 w 1247427"/>
              <a:gd name="connsiteY103" fmla="*/ 1883165 h 2068362"/>
              <a:gd name="connsiteX104" fmla="*/ 921949 w 1247427"/>
              <a:gd name="connsiteY104" fmla="*/ 1913920 h 2068362"/>
              <a:gd name="connsiteX105" fmla="*/ 925932 w 1247427"/>
              <a:gd name="connsiteY105" fmla="*/ 1919009 h 2068362"/>
              <a:gd name="connsiteX106" fmla="*/ 960670 w 1247427"/>
              <a:gd name="connsiteY106" fmla="*/ 1971670 h 2068362"/>
              <a:gd name="connsiteX107" fmla="*/ 960891 w 1247427"/>
              <a:gd name="connsiteY107" fmla="*/ 1971891 h 2068362"/>
              <a:gd name="connsiteX108" fmla="*/ 960891 w 1247427"/>
              <a:gd name="connsiteY108" fmla="*/ 1980078 h 2068362"/>
              <a:gd name="connsiteX109" fmla="*/ 960228 w 1247427"/>
              <a:gd name="connsiteY109" fmla="*/ 1980742 h 2068362"/>
              <a:gd name="connsiteX110" fmla="*/ 959785 w 1247427"/>
              <a:gd name="connsiteY110" fmla="*/ 1980742 h 2068362"/>
              <a:gd name="connsiteX111" fmla="*/ 950713 w 1247427"/>
              <a:gd name="connsiteY111" fmla="*/ 1973219 h 2068362"/>
              <a:gd name="connsiteX112" fmla="*/ 950492 w 1247427"/>
              <a:gd name="connsiteY112" fmla="*/ 1972998 h 2068362"/>
              <a:gd name="connsiteX113" fmla="*/ 950935 w 1247427"/>
              <a:gd name="connsiteY113" fmla="*/ 1971228 h 2068362"/>
              <a:gd name="connsiteX114" fmla="*/ 952483 w 1247427"/>
              <a:gd name="connsiteY114" fmla="*/ 1971670 h 2068362"/>
              <a:gd name="connsiteX115" fmla="*/ 952704 w 1247427"/>
              <a:gd name="connsiteY115" fmla="*/ 1971670 h 2068362"/>
              <a:gd name="connsiteX116" fmla="*/ 959343 w 1247427"/>
              <a:gd name="connsiteY116" fmla="*/ 1978087 h 2068362"/>
              <a:gd name="connsiteX117" fmla="*/ 958458 w 1247427"/>
              <a:gd name="connsiteY117" fmla="*/ 1972776 h 2068362"/>
              <a:gd name="connsiteX118" fmla="*/ 958236 w 1247427"/>
              <a:gd name="connsiteY118" fmla="*/ 1972334 h 2068362"/>
              <a:gd name="connsiteX119" fmla="*/ 924162 w 1247427"/>
              <a:gd name="connsiteY119" fmla="*/ 1920780 h 2068362"/>
              <a:gd name="connsiteX120" fmla="*/ 919958 w 1247427"/>
              <a:gd name="connsiteY120" fmla="*/ 1915469 h 2068362"/>
              <a:gd name="connsiteX121" fmla="*/ 896913 w 1247427"/>
              <a:gd name="connsiteY121" fmla="*/ 1884524 h 2068362"/>
              <a:gd name="connsiteX122" fmla="*/ 896724 w 1247427"/>
              <a:gd name="connsiteY122" fmla="*/ 1884713 h 2068362"/>
              <a:gd name="connsiteX123" fmla="*/ 888980 w 1247427"/>
              <a:gd name="connsiteY123" fmla="*/ 1874978 h 2068362"/>
              <a:gd name="connsiteX124" fmla="*/ 888154 w 1247427"/>
              <a:gd name="connsiteY124" fmla="*/ 1876630 h 2068362"/>
              <a:gd name="connsiteX125" fmla="*/ 888980 w 1247427"/>
              <a:gd name="connsiteY125" fmla="*/ 1881173 h 2068362"/>
              <a:gd name="connsiteX126" fmla="*/ 889644 w 1247427"/>
              <a:gd name="connsiteY126" fmla="*/ 1885819 h 2068362"/>
              <a:gd name="connsiteX127" fmla="*/ 889202 w 1247427"/>
              <a:gd name="connsiteY127" fmla="*/ 1886704 h 2068362"/>
              <a:gd name="connsiteX128" fmla="*/ 888316 w 1247427"/>
              <a:gd name="connsiteY128" fmla="*/ 1886040 h 2068362"/>
              <a:gd name="connsiteX129" fmla="*/ 887652 w 1247427"/>
              <a:gd name="connsiteY129" fmla="*/ 1881173 h 2068362"/>
              <a:gd name="connsiteX130" fmla="*/ 887053 w 1247427"/>
              <a:gd name="connsiteY130" fmla="*/ 1876776 h 2068362"/>
              <a:gd name="connsiteX131" fmla="*/ 886989 w 1247427"/>
              <a:gd name="connsiteY131" fmla="*/ 1876969 h 2068362"/>
              <a:gd name="connsiteX132" fmla="*/ 884112 w 1247427"/>
              <a:gd name="connsiteY132" fmla="*/ 1862587 h 2068362"/>
              <a:gd name="connsiteX133" fmla="*/ 884266 w 1247427"/>
              <a:gd name="connsiteY133" fmla="*/ 1862625 h 2068362"/>
              <a:gd name="connsiteX134" fmla="*/ 877696 w 1247427"/>
              <a:gd name="connsiteY134" fmla="*/ 1823865 h 2068362"/>
              <a:gd name="connsiteX135" fmla="*/ 877475 w 1247427"/>
              <a:gd name="connsiteY135" fmla="*/ 1822095 h 2068362"/>
              <a:gd name="connsiteX136" fmla="*/ 878139 w 1247427"/>
              <a:gd name="connsiteY136" fmla="*/ 1820989 h 2068362"/>
              <a:gd name="connsiteX137" fmla="*/ 952432 w 1247427"/>
              <a:gd name="connsiteY137" fmla="*/ 1805745 h 2068362"/>
              <a:gd name="connsiteX138" fmla="*/ 951098 w 1247427"/>
              <a:gd name="connsiteY138" fmla="*/ 1806352 h 2068362"/>
              <a:gd name="connsiteX139" fmla="*/ 951377 w 1247427"/>
              <a:gd name="connsiteY139" fmla="*/ 1807050 h 2068362"/>
              <a:gd name="connsiteX140" fmla="*/ 951377 w 1247427"/>
              <a:gd name="connsiteY140" fmla="*/ 1807390 h 2068362"/>
              <a:gd name="connsiteX141" fmla="*/ 960006 w 1247427"/>
              <a:gd name="connsiteY141" fmla="*/ 1818334 h 2068362"/>
              <a:gd name="connsiteX142" fmla="*/ 965094 w 1247427"/>
              <a:gd name="connsiteY142" fmla="*/ 1823866 h 2068362"/>
              <a:gd name="connsiteX143" fmla="*/ 417467 w 1247427"/>
              <a:gd name="connsiteY143" fmla="*/ 1783153 h 2068362"/>
              <a:gd name="connsiteX144" fmla="*/ 417689 w 1247427"/>
              <a:gd name="connsiteY144" fmla="*/ 1783153 h 2068362"/>
              <a:gd name="connsiteX145" fmla="*/ 420344 w 1247427"/>
              <a:gd name="connsiteY145" fmla="*/ 1784924 h 2068362"/>
              <a:gd name="connsiteX146" fmla="*/ 420344 w 1247427"/>
              <a:gd name="connsiteY146" fmla="*/ 1785366 h 2068362"/>
              <a:gd name="connsiteX147" fmla="*/ 419901 w 1247427"/>
              <a:gd name="connsiteY147" fmla="*/ 1785587 h 2068362"/>
              <a:gd name="connsiteX148" fmla="*/ 417467 w 1247427"/>
              <a:gd name="connsiteY148" fmla="*/ 1783596 h 2068362"/>
              <a:gd name="connsiteX149" fmla="*/ 417467 w 1247427"/>
              <a:gd name="connsiteY149" fmla="*/ 1783153 h 2068362"/>
              <a:gd name="connsiteX150" fmla="*/ 946952 w 1247427"/>
              <a:gd name="connsiteY150" fmla="*/ 1776515 h 2068362"/>
              <a:gd name="connsiteX151" fmla="*/ 951191 w 1247427"/>
              <a:gd name="connsiteY151" fmla="*/ 1783985 h 2068362"/>
              <a:gd name="connsiteX152" fmla="*/ 951376 w 1247427"/>
              <a:gd name="connsiteY152" fmla="*/ 1784038 h 2068362"/>
              <a:gd name="connsiteX153" fmla="*/ 957350 w 1247427"/>
              <a:gd name="connsiteY153" fmla="*/ 1793553 h 2068362"/>
              <a:gd name="connsiteX154" fmla="*/ 966833 w 1247427"/>
              <a:gd name="connsiteY154" fmla="*/ 1810200 h 2068362"/>
              <a:gd name="connsiteX155" fmla="*/ 967308 w 1247427"/>
              <a:gd name="connsiteY155" fmla="*/ 1810147 h 2068362"/>
              <a:gd name="connsiteX156" fmla="*/ 970406 w 1247427"/>
              <a:gd name="connsiteY156" fmla="*/ 1813909 h 2068362"/>
              <a:gd name="connsiteX157" fmla="*/ 973282 w 1247427"/>
              <a:gd name="connsiteY157" fmla="*/ 1817228 h 2068362"/>
              <a:gd name="connsiteX158" fmla="*/ 973325 w 1247427"/>
              <a:gd name="connsiteY158" fmla="*/ 1817619 h 2068362"/>
              <a:gd name="connsiteX159" fmla="*/ 973503 w 1247427"/>
              <a:gd name="connsiteY159" fmla="*/ 1817670 h 2068362"/>
              <a:gd name="connsiteX160" fmla="*/ 973924 w 1247427"/>
              <a:gd name="connsiteY160" fmla="*/ 1818430 h 2068362"/>
              <a:gd name="connsiteX161" fmla="*/ 977265 w 1247427"/>
              <a:gd name="connsiteY161" fmla="*/ 1819883 h 2068362"/>
              <a:gd name="connsiteX162" fmla="*/ 980956 w 1247427"/>
              <a:gd name="connsiteY162" fmla="*/ 1821049 h 2068362"/>
              <a:gd name="connsiteX163" fmla="*/ 979283 w 1247427"/>
              <a:gd name="connsiteY163" fmla="*/ 1811917 h 2068362"/>
              <a:gd name="connsiteX164" fmla="*/ 973724 w 1247427"/>
              <a:gd name="connsiteY164" fmla="*/ 1805058 h 2068362"/>
              <a:gd name="connsiteX165" fmla="*/ 961997 w 1247427"/>
              <a:gd name="connsiteY165" fmla="*/ 1791561 h 2068362"/>
              <a:gd name="connsiteX166" fmla="*/ 962012 w 1247427"/>
              <a:gd name="connsiteY166" fmla="*/ 1791555 h 2068362"/>
              <a:gd name="connsiteX167" fmla="*/ 957794 w 1247427"/>
              <a:gd name="connsiteY167" fmla="*/ 1786915 h 2068362"/>
              <a:gd name="connsiteX168" fmla="*/ 951377 w 1247427"/>
              <a:gd name="connsiteY168" fmla="*/ 1779835 h 2068362"/>
              <a:gd name="connsiteX169" fmla="*/ 951377 w 1247427"/>
              <a:gd name="connsiteY169" fmla="*/ 1779466 h 2068362"/>
              <a:gd name="connsiteX170" fmla="*/ 687851 w 1247427"/>
              <a:gd name="connsiteY170" fmla="*/ 1765231 h 2068362"/>
              <a:gd name="connsiteX171" fmla="*/ 688515 w 1247427"/>
              <a:gd name="connsiteY171" fmla="*/ 1765452 h 2068362"/>
              <a:gd name="connsiteX172" fmla="*/ 688294 w 1247427"/>
              <a:gd name="connsiteY172" fmla="*/ 1769878 h 2068362"/>
              <a:gd name="connsiteX173" fmla="*/ 687851 w 1247427"/>
              <a:gd name="connsiteY173" fmla="*/ 1772090 h 2068362"/>
              <a:gd name="connsiteX174" fmla="*/ 687542 w 1247427"/>
              <a:gd name="connsiteY174" fmla="*/ 1772400 h 2068362"/>
              <a:gd name="connsiteX175" fmla="*/ 688073 w 1247427"/>
              <a:gd name="connsiteY175" fmla="*/ 1772533 h 2068362"/>
              <a:gd name="connsiteX176" fmla="*/ 688073 w 1247427"/>
              <a:gd name="connsiteY176" fmla="*/ 1782268 h 2068362"/>
              <a:gd name="connsiteX177" fmla="*/ 685612 w 1247427"/>
              <a:gd name="connsiteY177" fmla="*/ 1777566 h 2068362"/>
              <a:gd name="connsiteX178" fmla="*/ 686734 w 1247427"/>
              <a:gd name="connsiteY178" fmla="*/ 1772300 h 2068362"/>
              <a:gd name="connsiteX179" fmla="*/ 686524 w 1247427"/>
              <a:gd name="connsiteY179" fmla="*/ 1772090 h 2068362"/>
              <a:gd name="connsiteX180" fmla="*/ 687188 w 1247427"/>
              <a:gd name="connsiteY180" fmla="*/ 1769435 h 2068362"/>
              <a:gd name="connsiteX181" fmla="*/ 687188 w 1247427"/>
              <a:gd name="connsiteY181" fmla="*/ 1765895 h 2068362"/>
              <a:gd name="connsiteX182" fmla="*/ 687851 w 1247427"/>
              <a:gd name="connsiteY182" fmla="*/ 1765231 h 2068362"/>
              <a:gd name="connsiteX183" fmla="*/ 685861 w 1247427"/>
              <a:gd name="connsiteY183" fmla="*/ 1765231 h 2068362"/>
              <a:gd name="connsiteX184" fmla="*/ 686525 w 1247427"/>
              <a:gd name="connsiteY184" fmla="*/ 1766559 h 2068362"/>
              <a:gd name="connsiteX185" fmla="*/ 686082 w 1247427"/>
              <a:gd name="connsiteY185" fmla="*/ 1767222 h 2068362"/>
              <a:gd name="connsiteX186" fmla="*/ 685861 w 1247427"/>
              <a:gd name="connsiteY186" fmla="*/ 1768329 h 2068362"/>
              <a:gd name="connsiteX187" fmla="*/ 685197 w 1247427"/>
              <a:gd name="connsiteY187" fmla="*/ 1768993 h 2068362"/>
              <a:gd name="connsiteX188" fmla="*/ 684754 w 1247427"/>
              <a:gd name="connsiteY188" fmla="*/ 1768771 h 2068362"/>
              <a:gd name="connsiteX189" fmla="*/ 684312 w 1247427"/>
              <a:gd name="connsiteY189" fmla="*/ 1767665 h 2068362"/>
              <a:gd name="connsiteX190" fmla="*/ 684533 w 1247427"/>
              <a:gd name="connsiteY190" fmla="*/ 1766780 h 2068362"/>
              <a:gd name="connsiteX191" fmla="*/ 684754 w 1247427"/>
              <a:gd name="connsiteY191" fmla="*/ 1765895 h 2068362"/>
              <a:gd name="connsiteX192" fmla="*/ 965095 w 1247427"/>
              <a:gd name="connsiteY192" fmla="*/ 1759700 h 2068362"/>
              <a:gd name="connsiteX193" fmla="*/ 964874 w 1247427"/>
              <a:gd name="connsiteY193" fmla="*/ 1759921 h 2068362"/>
              <a:gd name="connsiteX194" fmla="*/ 964431 w 1247427"/>
              <a:gd name="connsiteY194" fmla="*/ 1760363 h 2068362"/>
              <a:gd name="connsiteX195" fmla="*/ 964874 w 1247427"/>
              <a:gd name="connsiteY195" fmla="*/ 1761248 h 2068362"/>
              <a:gd name="connsiteX196" fmla="*/ 973517 w 1247427"/>
              <a:gd name="connsiteY196" fmla="*/ 1775161 h 2068362"/>
              <a:gd name="connsiteX197" fmla="*/ 973725 w 1247427"/>
              <a:gd name="connsiteY197" fmla="*/ 1774745 h 2068362"/>
              <a:gd name="connsiteX198" fmla="*/ 985451 w 1247427"/>
              <a:gd name="connsiteY198" fmla="*/ 1793774 h 2068362"/>
              <a:gd name="connsiteX199" fmla="*/ 986336 w 1247427"/>
              <a:gd name="connsiteY199" fmla="*/ 1782932 h 2068362"/>
              <a:gd name="connsiteX200" fmla="*/ 980204 w 1247427"/>
              <a:gd name="connsiteY200" fmla="*/ 1775953 h 2068362"/>
              <a:gd name="connsiteX201" fmla="*/ 979698 w 1247427"/>
              <a:gd name="connsiteY201" fmla="*/ 1775852 h 2068362"/>
              <a:gd name="connsiteX202" fmla="*/ 971954 w 1247427"/>
              <a:gd name="connsiteY202" fmla="*/ 1767444 h 2068362"/>
              <a:gd name="connsiteX203" fmla="*/ 965095 w 1247427"/>
              <a:gd name="connsiteY203" fmla="*/ 1759921 h 2068362"/>
              <a:gd name="connsiteX204" fmla="*/ 879908 w 1247427"/>
              <a:gd name="connsiteY204" fmla="*/ 1755938 h 2068362"/>
              <a:gd name="connsiteX205" fmla="*/ 887652 w 1247427"/>
              <a:gd name="connsiteY205" fmla="*/ 1768329 h 2068362"/>
              <a:gd name="connsiteX206" fmla="*/ 888095 w 1247427"/>
              <a:gd name="connsiteY206" fmla="*/ 1768329 h 2068362"/>
              <a:gd name="connsiteX207" fmla="*/ 888095 w 1247427"/>
              <a:gd name="connsiteY207" fmla="*/ 1763416 h 2068362"/>
              <a:gd name="connsiteX208" fmla="*/ 887653 w 1247427"/>
              <a:gd name="connsiteY208" fmla="*/ 1763239 h 2068362"/>
              <a:gd name="connsiteX209" fmla="*/ 881015 w 1247427"/>
              <a:gd name="connsiteY209" fmla="*/ 1756380 h 2068362"/>
              <a:gd name="connsiteX210" fmla="*/ 881015 w 1247427"/>
              <a:gd name="connsiteY210" fmla="*/ 1756307 h 2068362"/>
              <a:gd name="connsiteX211" fmla="*/ 953722 w 1247427"/>
              <a:gd name="connsiteY211" fmla="*/ 1754832 h 2068362"/>
              <a:gd name="connsiteX212" fmla="*/ 953242 w 1247427"/>
              <a:gd name="connsiteY212" fmla="*/ 1755432 h 2068362"/>
              <a:gd name="connsiteX213" fmla="*/ 953546 w 1247427"/>
              <a:gd name="connsiteY213" fmla="*/ 1755938 h 2068362"/>
              <a:gd name="connsiteX214" fmla="*/ 954386 w 1247427"/>
              <a:gd name="connsiteY214" fmla="*/ 1755938 h 2068362"/>
              <a:gd name="connsiteX215" fmla="*/ 951033 w 1247427"/>
              <a:gd name="connsiteY215" fmla="*/ 1750750 h 2068362"/>
              <a:gd name="connsiteX216" fmla="*/ 950308 w 1247427"/>
              <a:gd name="connsiteY216" fmla="*/ 1751476 h 2068362"/>
              <a:gd name="connsiteX217" fmla="*/ 951598 w 1247427"/>
              <a:gd name="connsiteY217" fmla="*/ 1753504 h 2068362"/>
              <a:gd name="connsiteX218" fmla="*/ 952372 w 1247427"/>
              <a:gd name="connsiteY218" fmla="*/ 1754168 h 2068362"/>
              <a:gd name="connsiteX219" fmla="*/ 952959 w 1247427"/>
              <a:gd name="connsiteY219" fmla="*/ 1753647 h 2068362"/>
              <a:gd name="connsiteX220" fmla="*/ 951186 w 1247427"/>
              <a:gd name="connsiteY220" fmla="*/ 1750810 h 2068362"/>
              <a:gd name="connsiteX221" fmla="*/ 951155 w 1247427"/>
              <a:gd name="connsiteY221" fmla="*/ 1750848 h 2068362"/>
              <a:gd name="connsiteX222" fmla="*/ 873934 w 1247427"/>
              <a:gd name="connsiteY222" fmla="*/ 1749964 h 2068362"/>
              <a:gd name="connsiteX223" fmla="*/ 882564 w 1247427"/>
              <a:gd name="connsiteY223" fmla="*/ 1754832 h 2068362"/>
              <a:gd name="connsiteX224" fmla="*/ 882430 w 1247427"/>
              <a:gd name="connsiteY224" fmla="*/ 1754939 h 2068362"/>
              <a:gd name="connsiteX225" fmla="*/ 889202 w 1247427"/>
              <a:gd name="connsiteY225" fmla="*/ 1762133 h 2068362"/>
              <a:gd name="connsiteX226" fmla="*/ 889202 w 1247427"/>
              <a:gd name="connsiteY226" fmla="*/ 1762370 h 2068362"/>
              <a:gd name="connsiteX227" fmla="*/ 905796 w 1247427"/>
              <a:gd name="connsiteY227" fmla="*/ 1780056 h 2068362"/>
              <a:gd name="connsiteX228" fmla="*/ 910664 w 1247427"/>
              <a:gd name="connsiteY228" fmla="*/ 1785808 h 2068362"/>
              <a:gd name="connsiteX229" fmla="*/ 910664 w 1247427"/>
              <a:gd name="connsiteY229" fmla="*/ 1786472 h 2068362"/>
              <a:gd name="connsiteX230" fmla="*/ 910221 w 1247427"/>
              <a:gd name="connsiteY230" fmla="*/ 1786915 h 2068362"/>
              <a:gd name="connsiteX231" fmla="*/ 909779 w 1247427"/>
              <a:gd name="connsiteY231" fmla="*/ 1786694 h 2068362"/>
              <a:gd name="connsiteX232" fmla="*/ 904690 w 1247427"/>
              <a:gd name="connsiteY232" fmla="*/ 1780941 h 2068362"/>
              <a:gd name="connsiteX233" fmla="*/ 889092 w 1247427"/>
              <a:gd name="connsiteY233" fmla="*/ 1764303 h 2068362"/>
              <a:gd name="connsiteX234" fmla="*/ 889417 w 1247427"/>
              <a:gd name="connsiteY234" fmla="*/ 1768044 h 2068362"/>
              <a:gd name="connsiteX235" fmla="*/ 903805 w 1247427"/>
              <a:gd name="connsiteY235" fmla="*/ 1793332 h 2068362"/>
              <a:gd name="connsiteX236" fmla="*/ 915974 w 1247427"/>
              <a:gd name="connsiteY236" fmla="*/ 1810369 h 2068362"/>
              <a:gd name="connsiteX237" fmla="*/ 943411 w 1247427"/>
              <a:gd name="connsiteY237" fmla="*/ 1849477 h 2068362"/>
              <a:gd name="connsiteX238" fmla="*/ 966742 w 1247427"/>
              <a:gd name="connsiteY238" fmla="*/ 1891352 h 2068362"/>
              <a:gd name="connsiteX239" fmla="*/ 966865 w 1247427"/>
              <a:gd name="connsiteY239" fmla="*/ 1891352 h 2068362"/>
              <a:gd name="connsiteX240" fmla="*/ 969286 w 1247427"/>
              <a:gd name="connsiteY240" fmla="*/ 1895789 h 2068362"/>
              <a:gd name="connsiteX241" fmla="*/ 969520 w 1247427"/>
              <a:gd name="connsiteY241" fmla="*/ 1895555 h 2068362"/>
              <a:gd name="connsiteX242" fmla="*/ 971954 w 1247427"/>
              <a:gd name="connsiteY242" fmla="*/ 1904406 h 2068362"/>
              <a:gd name="connsiteX243" fmla="*/ 966865 w 1247427"/>
              <a:gd name="connsiteY243" fmla="*/ 1900636 h 2068362"/>
              <a:gd name="connsiteX244" fmla="*/ 966865 w 1247427"/>
              <a:gd name="connsiteY244" fmla="*/ 1901086 h 2068362"/>
              <a:gd name="connsiteX245" fmla="*/ 966423 w 1247427"/>
              <a:gd name="connsiteY245" fmla="*/ 1901086 h 2068362"/>
              <a:gd name="connsiteX246" fmla="*/ 966202 w 1247427"/>
              <a:gd name="connsiteY246" fmla="*/ 1900865 h 2068362"/>
              <a:gd name="connsiteX247" fmla="*/ 963325 w 1247427"/>
              <a:gd name="connsiteY247" fmla="*/ 1897104 h 2068362"/>
              <a:gd name="connsiteX248" fmla="*/ 962440 w 1247427"/>
              <a:gd name="connsiteY248" fmla="*/ 1895555 h 2068362"/>
              <a:gd name="connsiteX249" fmla="*/ 962661 w 1247427"/>
              <a:gd name="connsiteY249" fmla="*/ 1894891 h 2068362"/>
              <a:gd name="connsiteX250" fmla="*/ 963546 w 1247427"/>
              <a:gd name="connsiteY250" fmla="*/ 1894891 h 2068362"/>
              <a:gd name="connsiteX251" fmla="*/ 964653 w 1247427"/>
              <a:gd name="connsiteY251" fmla="*/ 1896440 h 2068362"/>
              <a:gd name="connsiteX252" fmla="*/ 966746 w 1247427"/>
              <a:gd name="connsiteY252" fmla="*/ 1899998 h 2068362"/>
              <a:gd name="connsiteX253" fmla="*/ 967087 w 1247427"/>
              <a:gd name="connsiteY253" fmla="*/ 1899316 h 2068362"/>
              <a:gd name="connsiteX254" fmla="*/ 968055 w 1247427"/>
              <a:gd name="connsiteY254" fmla="*/ 1898598 h 2068362"/>
              <a:gd name="connsiteX255" fmla="*/ 967710 w 1247427"/>
              <a:gd name="connsiteY255" fmla="*/ 1897037 h 2068362"/>
              <a:gd name="connsiteX256" fmla="*/ 965094 w 1247427"/>
              <a:gd name="connsiteY256" fmla="*/ 1892679 h 2068362"/>
              <a:gd name="connsiteX257" fmla="*/ 964997 w 1247427"/>
              <a:gd name="connsiteY257" fmla="*/ 1892097 h 2068362"/>
              <a:gd name="connsiteX258" fmla="*/ 932348 w 1247427"/>
              <a:gd name="connsiteY258" fmla="*/ 1838691 h 2068362"/>
              <a:gd name="connsiteX259" fmla="*/ 896946 w 1247427"/>
              <a:gd name="connsiteY259" fmla="*/ 1788243 h 2068362"/>
              <a:gd name="connsiteX260" fmla="*/ 896503 w 1247427"/>
              <a:gd name="connsiteY260" fmla="*/ 1790898 h 2068362"/>
              <a:gd name="connsiteX261" fmla="*/ 896146 w 1247427"/>
              <a:gd name="connsiteY261" fmla="*/ 1790779 h 2068362"/>
              <a:gd name="connsiteX262" fmla="*/ 900485 w 1247427"/>
              <a:gd name="connsiteY262" fmla="*/ 1807050 h 2068362"/>
              <a:gd name="connsiteX263" fmla="*/ 905575 w 1247427"/>
              <a:gd name="connsiteY263" fmla="*/ 1827185 h 2068362"/>
              <a:gd name="connsiteX264" fmla="*/ 905344 w 1247427"/>
              <a:gd name="connsiteY264" fmla="*/ 1827569 h 2068362"/>
              <a:gd name="connsiteX265" fmla="*/ 905575 w 1247427"/>
              <a:gd name="connsiteY265" fmla="*/ 1827627 h 2068362"/>
              <a:gd name="connsiteX266" fmla="*/ 915532 w 1247427"/>
              <a:gd name="connsiteY266" fmla="*/ 1847320 h 2068362"/>
              <a:gd name="connsiteX267" fmla="*/ 925710 w 1247427"/>
              <a:gd name="connsiteY267" fmla="*/ 1859047 h 2068362"/>
              <a:gd name="connsiteX268" fmla="*/ 928586 w 1247427"/>
              <a:gd name="connsiteY268" fmla="*/ 1865684 h 2068362"/>
              <a:gd name="connsiteX269" fmla="*/ 928056 w 1247427"/>
              <a:gd name="connsiteY269" fmla="*/ 1866002 h 2068362"/>
              <a:gd name="connsiteX270" fmla="*/ 928807 w 1247427"/>
              <a:gd name="connsiteY270" fmla="*/ 1866127 h 2068362"/>
              <a:gd name="connsiteX271" fmla="*/ 943853 w 1247427"/>
              <a:gd name="connsiteY271" fmla="*/ 1889803 h 2068362"/>
              <a:gd name="connsiteX272" fmla="*/ 974388 w 1247427"/>
              <a:gd name="connsiteY272" fmla="*/ 1940029 h 2068362"/>
              <a:gd name="connsiteX273" fmla="*/ 975273 w 1247427"/>
              <a:gd name="connsiteY273" fmla="*/ 1941357 h 2068362"/>
              <a:gd name="connsiteX274" fmla="*/ 977043 w 1247427"/>
              <a:gd name="connsiteY274" fmla="*/ 1949101 h 2068362"/>
              <a:gd name="connsiteX275" fmla="*/ 977043 w 1247427"/>
              <a:gd name="connsiteY275" fmla="*/ 1949986 h 2068362"/>
              <a:gd name="connsiteX276" fmla="*/ 976158 w 1247427"/>
              <a:gd name="connsiteY276" fmla="*/ 1949986 h 2068362"/>
              <a:gd name="connsiteX277" fmla="*/ 975273 w 1247427"/>
              <a:gd name="connsiteY277" fmla="*/ 1949765 h 2068362"/>
              <a:gd name="connsiteX278" fmla="*/ 970626 w 1247427"/>
              <a:gd name="connsiteY278" fmla="*/ 1945340 h 2068362"/>
              <a:gd name="connsiteX279" fmla="*/ 969299 w 1247427"/>
              <a:gd name="connsiteY279" fmla="*/ 1943570 h 2068362"/>
              <a:gd name="connsiteX280" fmla="*/ 969299 w 1247427"/>
              <a:gd name="connsiteY280" fmla="*/ 1942021 h 2068362"/>
              <a:gd name="connsiteX281" fmla="*/ 971069 w 1247427"/>
              <a:gd name="connsiteY281" fmla="*/ 1942463 h 2068362"/>
              <a:gd name="connsiteX282" fmla="*/ 972618 w 1247427"/>
              <a:gd name="connsiteY282" fmla="*/ 1944676 h 2068362"/>
              <a:gd name="connsiteX283" fmla="*/ 975051 w 1247427"/>
              <a:gd name="connsiteY283" fmla="*/ 1947552 h 2068362"/>
              <a:gd name="connsiteX284" fmla="*/ 973281 w 1247427"/>
              <a:gd name="connsiteY284" fmla="*/ 1942685 h 2068362"/>
              <a:gd name="connsiteX285" fmla="*/ 972396 w 1247427"/>
              <a:gd name="connsiteY285" fmla="*/ 1941136 h 2068362"/>
              <a:gd name="connsiteX286" fmla="*/ 942083 w 1247427"/>
              <a:gd name="connsiteY286" fmla="*/ 1891352 h 2068362"/>
              <a:gd name="connsiteX287" fmla="*/ 926816 w 1247427"/>
              <a:gd name="connsiteY287" fmla="*/ 1867455 h 2068362"/>
              <a:gd name="connsiteX288" fmla="*/ 926944 w 1247427"/>
              <a:gd name="connsiteY288" fmla="*/ 1867156 h 2068362"/>
              <a:gd name="connsiteX289" fmla="*/ 918629 w 1247427"/>
              <a:gd name="connsiteY289" fmla="*/ 1859268 h 2068362"/>
              <a:gd name="connsiteX290" fmla="*/ 911327 w 1247427"/>
              <a:gd name="connsiteY290" fmla="*/ 1845771 h 2068362"/>
              <a:gd name="connsiteX291" fmla="*/ 911327 w 1247427"/>
              <a:gd name="connsiteY291" fmla="*/ 1847541 h 2068362"/>
              <a:gd name="connsiteX292" fmla="*/ 910697 w 1247427"/>
              <a:gd name="connsiteY292" fmla="*/ 1847415 h 2068362"/>
              <a:gd name="connsiteX293" fmla="*/ 910886 w 1247427"/>
              <a:gd name="connsiteY293" fmla="*/ 1847541 h 2068362"/>
              <a:gd name="connsiteX294" fmla="*/ 919736 w 1247427"/>
              <a:gd name="connsiteY294" fmla="*/ 1874977 h 2068362"/>
              <a:gd name="connsiteX295" fmla="*/ 924751 w 1247427"/>
              <a:gd name="connsiteY295" fmla="*/ 1890023 h 2068362"/>
              <a:gd name="connsiteX296" fmla="*/ 947172 w 1247427"/>
              <a:gd name="connsiteY296" fmla="*/ 1923434 h 2068362"/>
              <a:gd name="connsiteX297" fmla="*/ 963767 w 1247427"/>
              <a:gd name="connsiteY297" fmla="*/ 1949322 h 2068362"/>
              <a:gd name="connsiteX298" fmla="*/ 967528 w 1247427"/>
              <a:gd name="connsiteY298" fmla="*/ 1958394 h 2068362"/>
              <a:gd name="connsiteX299" fmla="*/ 955359 w 1247427"/>
              <a:gd name="connsiteY299" fmla="*/ 1940471 h 2068362"/>
              <a:gd name="connsiteX300" fmla="*/ 943189 w 1247427"/>
              <a:gd name="connsiteY300" fmla="*/ 1922549 h 2068362"/>
              <a:gd name="connsiteX301" fmla="*/ 940092 w 1247427"/>
              <a:gd name="connsiteY301" fmla="*/ 1921000 h 2068362"/>
              <a:gd name="connsiteX302" fmla="*/ 936291 w 1247427"/>
              <a:gd name="connsiteY302" fmla="*/ 1914876 h 2068362"/>
              <a:gd name="connsiteX303" fmla="*/ 935031 w 1247427"/>
              <a:gd name="connsiteY303" fmla="*/ 1914973 h 2068362"/>
              <a:gd name="connsiteX304" fmla="*/ 935224 w 1247427"/>
              <a:gd name="connsiteY304" fmla="*/ 1916132 h 2068362"/>
              <a:gd name="connsiteX305" fmla="*/ 935224 w 1247427"/>
              <a:gd name="connsiteY305" fmla="*/ 1917681 h 2068362"/>
              <a:gd name="connsiteX306" fmla="*/ 934782 w 1247427"/>
              <a:gd name="connsiteY306" fmla="*/ 1918124 h 2068362"/>
              <a:gd name="connsiteX307" fmla="*/ 934118 w 1247427"/>
              <a:gd name="connsiteY307" fmla="*/ 1917681 h 2068362"/>
              <a:gd name="connsiteX308" fmla="*/ 933675 w 1247427"/>
              <a:gd name="connsiteY308" fmla="*/ 1916575 h 2068362"/>
              <a:gd name="connsiteX309" fmla="*/ 933675 w 1247427"/>
              <a:gd name="connsiteY309" fmla="*/ 1915026 h 2068362"/>
              <a:gd name="connsiteX310" fmla="*/ 931714 w 1247427"/>
              <a:gd name="connsiteY310" fmla="*/ 1910319 h 2068362"/>
              <a:gd name="connsiteX311" fmla="*/ 931684 w 1247427"/>
              <a:gd name="connsiteY311" fmla="*/ 1910379 h 2068362"/>
              <a:gd name="connsiteX312" fmla="*/ 927701 w 1247427"/>
              <a:gd name="connsiteY312" fmla="*/ 1905733 h 2068362"/>
              <a:gd name="connsiteX313" fmla="*/ 928143 w 1247427"/>
              <a:gd name="connsiteY313" fmla="*/ 1905733 h 2068362"/>
              <a:gd name="connsiteX314" fmla="*/ 925710 w 1247427"/>
              <a:gd name="connsiteY314" fmla="*/ 1903299 h 2068362"/>
              <a:gd name="connsiteX315" fmla="*/ 922833 w 1247427"/>
              <a:gd name="connsiteY315" fmla="*/ 1899537 h 2068362"/>
              <a:gd name="connsiteX316" fmla="*/ 923055 w 1247427"/>
              <a:gd name="connsiteY316" fmla="*/ 1899095 h 2068362"/>
              <a:gd name="connsiteX317" fmla="*/ 923497 w 1247427"/>
              <a:gd name="connsiteY317" fmla="*/ 1899316 h 2068362"/>
              <a:gd name="connsiteX318" fmla="*/ 926373 w 1247427"/>
              <a:gd name="connsiteY318" fmla="*/ 1902857 h 2068362"/>
              <a:gd name="connsiteX319" fmla="*/ 928364 w 1247427"/>
              <a:gd name="connsiteY319" fmla="*/ 1905210 h 2068362"/>
              <a:gd name="connsiteX320" fmla="*/ 928364 w 1247427"/>
              <a:gd name="connsiteY320" fmla="*/ 1905069 h 2068362"/>
              <a:gd name="connsiteX321" fmla="*/ 928807 w 1247427"/>
              <a:gd name="connsiteY321" fmla="*/ 1905069 h 2068362"/>
              <a:gd name="connsiteX322" fmla="*/ 920178 w 1247427"/>
              <a:gd name="connsiteY322" fmla="*/ 1891129 h 2068362"/>
              <a:gd name="connsiteX323" fmla="*/ 920178 w 1247427"/>
              <a:gd name="connsiteY323" fmla="*/ 1891129 h 2068362"/>
              <a:gd name="connsiteX324" fmla="*/ 890308 w 1247427"/>
              <a:gd name="connsiteY324" fmla="*/ 1843558 h 2068362"/>
              <a:gd name="connsiteX325" fmla="*/ 890692 w 1247427"/>
              <a:gd name="connsiteY325" fmla="*/ 1842533 h 2068362"/>
              <a:gd name="connsiteX326" fmla="*/ 889644 w 1247427"/>
              <a:gd name="connsiteY326" fmla="*/ 1838690 h 2068362"/>
              <a:gd name="connsiteX327" fmla="*/ 895176 w 1247427"/>
              <a:gd name="connsiteY327" fmla="*/ 1840460 h 2068362"/>
              <a:gd name="connsiteX328" fmla="*/ 894814 w 1247427"/>
              <a:gd name="connsiteY328" fmla="*/ 1840533 h 2068362"/>
              <a:gd name="connsiteX329" fmla="*/ 907788 w 1247427"/>
              <a:gd name="connsiteY329" fmla="*/ 1852188 h 2068362"/>
              <a:gd name="connsiteX330" fmla="*/ 907567 w 1247427"/>
              <a:gd name="connsiteY330" fmla="*/ 1853073 h 2068362"/>
              <a:gd name="connsiteX331" fmla="*/ 907345 w 1247427"/>
              <a:gd name="connsiteY331" fmla="*/ 1853294 h 2068362"/>
              <a:gd name="connsiteX332" fmla="*/ 906460 w 1247427"/>
              <a:gd name="connsiteY332" fmla="*/ 1852852 h 2068362"/>
              <a:gd name="connsiteX333" fmla="*/ 894070 w 1247427"/>
              <a:gd name="connsiteY333" fmla="*/ 1841548 h 2068362"/>
              <a:gd name="connsiteX334" fmla="*/ 894070 w 1247427"/>
              <a:gd name="connsiteY334" fmla="*/ 1841788 h 2068362"/>
              <a:gd name="connsiteX335" fmla="*/ 892521 w 1247427"/>
              <a:gd name="connsiteY335" fmla="*/ 1841788 h 2068362"/>
              <a:gd name="connsiteX336" fmla="*/ 892521 w 1247427"/>
              <a:gd name="connsiteY336" fmla="*/ 1842452 h 2068362"/>
              <a:gd name="connsiteX337" fmla="*/ 921791 w 1247427"/>
              <a:gd name="connsiteY337" fmla="*/ 1889328 h 2068362"/>
              <a:gd name="connsiteX338" fmla="*/ 923497 w 1247427"/>
              <a:gd name="connsiteY338" fmla="*/ 1890466 h 2068362"/>
              <a:gd name="connsiteX339" fmla="*/ 923662 w 1247427"/>
              <a:gd name="connsiteY339" fmla="*/ 1890507 h 2068362"/>
              <a:gd name="connsiteX340" fmla="*/ 918851 w 1247427"/>
              <a:gd name="connsiteY340" fmla="*/ 1875420 h 2068362"/>
              <a:gd name="connsiteX341" fmla="*/ 909783 w 1247427"/>
              <a:gd name="connsiteY341" fmla="*/ 1847775 h 2068362"/>
              <a:gd name="connsiteX342" fmla="*/ 896060 w 1247427"/>
              <a:gd name="connsiteY342" fmla="*/ 1820547 h 2068362"/>
              <a:gd name="connsiteX343" fmla="*/ 878339 w 1247427"/>
              <a:gd name="connsiteY343" fmla="*/ 1792104 h 2068362"/>
              <a:gd name="connsiteX344" fmla="*/ 878138 w 1247427"/>
              <a:gd name="connsiteY344" fmla="*/ 1792004 h 2068362"/>
              <a:gd name="connsiteX345" fmla="*/ 877474 w 1247427"/>
              <a:gd name="connsiteY345" fmla="*/ 1790234 h 2068362"/>
              <a:gd name="connsiteX346" fmla="*/ 877474 w 1247427"/>
              <a:gd name="connsiteY346" fmla="*/ 1790234 h 2068362"/>
              <a:gd name="connsiteX347" fmla="*/ 875483 w 1247427"/>
              <a:gd name="connsiteY347" fmla="*/ 1786694 h 2068362"/>
              <a:gd name="connsiteX348" fmla="*/ 880351 w 1247427"/>
              <a:gd name="connsiteY348" fmla="*/ 1787800 h 2068362"/>
              <a:gd name="connsiteX349" fmla="*/ 879949 w 1247427"/>
              <a:gd name="connsiteY349" fmla="*/ 1788001 h 2068362"/>
              <a:gd name="connsiteX350" fmla="*/ 882121 w 1247427"/>
              <a:gd name="connsiteY350" fmla="*/ 1788906 h 2068362"/>
              <a:gd name="connsiteX351" fmla="*/ 883006 w 1247427"/>
              <a:gd name="connsiteY351" fmla="*/ 1789570 h 2068362"/>
              <a:gd name="connsiteX352" fmla="*/ 883006 w 1247427"/>
              <a:gd name="connsiteY352" fmla="*/ 1790234 h 2068362"/>
              <a:gd name="connsiteX353" fmla="*/ 882785 w 1247427"/>
              <a:gd name="connsiteY353" fmla="*/ 1790455 h 2068362"/>
              <a:gd name="connsiteX354" fmla="*/ 881457 w 1247427"/>
              <a:gd name="connsiteY354" fmla="*/ 1789791 h 2068362"/>
              <a:gd name="connsiteX355" fmla="*/ 879892 w 1247427"/>
              <a:gd name="connsiteY355" fmla="*/ 1789095 h 2068362"/>
              <a:gd name="connsiteX356" fmla="*/ 879908 w 1247427"/>
              <a:gd name="connsiteY356" fmla="*/ 1789128 h 2068362"/>
              <a:gd name="connsiteX357" fmla="*/ 879466 w 1247427"/>
              <a:gd name="connsiteY357" fmla="*/ 1789570 h 2068362"/>
              <a:gd name="connsiteX358" fmla="*/ 879466 w 1247427"/>
              <a:gd name="connsiteY358" fmla="*/ 1790344 h 2068362"/>
              <a:gd name="connsiteX359" fmla="*/ 879687 w 1247427"/>
              <a:gd name="connsiteY359" fmla="*/ 1789791 h 2068362"/>
              <a:gd name="connsiteX360" fmla="*/ 891856 w 1247427"/>
              <a:gd name="connsiteY360" fmla="*/ 1808820 h 2068362"/>
              <a:gd name="connsiteX361" fmla="*/ 903228 w 1247427"/>
              <a:gd name="connsiteY361" fmla="*/ 1825269 h 2068362"/>
              <a:gd name="connsiteX362" fmla="*/ 898937 w 1247427"/>
              <a:gd name="connsiteY362" fmla="*/ 1807714 h 2068362"/>
              <a:gd name="connsiteX363" fmla="*/ 894633 w 1247427"/>
              <a:gd name="connsiteY363" fmla="*/ 1791360 h 2068362"/>
              <a:gd name="connsiteX364" fmla="*/ 894512 w 1247427"/>
              <a:gd name="connsiteY364" fmla="*/ 1791561 h 2068362"/>
              <a:gd name="connsiteX365" fmla="*/ 889644 w 1247427"/>
              <a:gd name="connsiteY365" fmla="*/ 1777401 h 2068362"/>
              <a:gd name="connsiteX366" fmla="*/ 873049 w 1247427"/>
              <a:gd name="connsiteY366" fmla="*/ 1752398 h 2068362"/>
              <a:gd name="connsiteX367" fmla="*/ 873934 w 1247427"/>
              <a:gd name="connsiteY367" fmla="*/ 1749964 h 2068362"/>
              <a:gd name="connsiteX368" fmla="*/ 944966 w 1247427"/>
              <a:gd name="connsiteY368" fmla="*/ 1743684 h 2068362"/>
              <a:gd name="connsiteX369" fmla="*/ 948942 w 1247427"/>
              <a:gd name="connsiteY369" fmla="*/ 1749742 h 2068362"/>
              <a:gd name="connsiteX370" fmla="*/ 949212 w 1247427"/>
              <a:gd name="connsiteY370" fmla="*/ 1750146 h 2068362"/>
              <a:gd name="connsiteX371" fmla="*/ 949850 w 1247427"/>
              <a:gd name="connsiteY371" fmla="*/ 1749615 h 2068362"/>
              <a:gd name="connsiteX372" fmla="*/ 947393 w 1247427"/>
              <a:gd name="connsiteY372" fmla="*/ 1745317 h 2068362"/>
              <a:gd name="connsiteX373" fmla="*/ 947021 w 1247427"/>
              <a:gd name="connsiteY373" fmla="*/ 1744758 h 2068362"/>
              <a:gd name="connsiteX374" fmla="*/ 946951 w 1247427"/>
              <a:gd name="connsiteY374" fmla="*/ 1744875 h 2068362"/>
              <a:gd name="connsiteX375" fmla="*/ 949164 w 1247427"/>
              <a:gd name="connsiteY375" fmla="*/ 1742441 h 2068362"/>
              <a:gd name="connsiteX376" fmla="*/ 948279 w 1247427"/>
              <a:gd name="connsiteY376" fmla="*/ 1743105 h 2068362"/>
              <a:gd name="connsiteX377" fmla="*/ 947782 w 1247427"/>
              <a:gd name="connsiteY377" fmla="*/ 1743602 h 2068362"/>
              <a:gd name="connsiteX378" fmla="*/ 948278 w 1247427"/>
              <a:gd name="connsiteY378" fmla="*/ 1743768 h 2068362"/>
              <a:gd name="connsiteX379" fmla="*/ 949164 w 1247427"/>
              <a:gd name="connsiteY379" fmla="*/ 1744432 h 2068362"/>
              <a:gd name="connsiteX380" fmla="*/ 951567 w 1247427"/>
              <a:gd name="connsiteY380" fmla="*/ 1748869 h 2068362"/>
              <a:gd name="connsiteX381" fmla="*/ 951598 w 1247427"/>
              <a:gd name="connsiteY381" fmla="*/ 1748858 h 2068362"/>
              <a:gd name="connsiteX382" fmla="*/ 954916 w 1247427"/>
              <a:gd name="connsiteY382" fmla="*/ 1753504 h 2068362"/>
              <a:gd name="connsiteX383" fmla="*/ 954739 w 1247427"/>
              <a:gd name="connsiteY383" fmla="*/ 1753725 h 2068362"/>
              <a:gd name="connsiteX384" fmla="*/ 956263 w 1247427"/>
              <a:gd name="connsiteY384" fmla="*/ 1755804 h 2068362"/>
              <a:gd name="connsiteX385" fmla="*/ 956687 w 1247427"/>
              <a:gd name="connsiteY385" fmla="*/ 1755274 h 2068362"/>
              <a:gd name="connsiteX386" fmla="*/ 963325 w 1247427"/>
              <a:gd name="connsiteY386" fmla="*/ 1764567 h 2068362"/>
              <a:gd name="connsiteX387" fmla="*/ 972228 w 1247427"/>
              <a:gd name="connsiteY387" fmla="*/ 1775207 h 2068362"/>
              <a:gd name="connsiteX388" fmla="*/ 963768 w 1247427"/>
              <a:gd name="connsiteY388" fmla="*/ 1761912 h 2068362"/>
              <a:gd name="connsiteX389" fmla="*/ 963209 w 1247427"/>
              <a:gd name="connsiteY389" fmla="*/ 1760608 h 2068362"/>
              <a:gd name="connsiteX390" fmla="*/ 963104 w 1247427"/>
              <a:gd name="connsiteY390" fmla="*/ 1761027 h 2068362"/>
              <a:gd name="connsiteX391" fmla="*/ 949164 w 1247427"/>
              <a:gd name="connsiteY391" fmla="*/ 1742441 h 2068362"/>
              <a:gd name="connsiteX392" fmla="*/ 961564 w 1247427"/>
              <a:gd name="connsiteY392" fmla="*/ 1732993 h 2068362"/>
              <a:gd name="connsiteX393" fmla="*/ 961333 w 1247427"/>
              <a:gd name="connsiteY393" fmla="*/ 1733147 h 2068362"/>
              <a:gd name="connsiteX394" fmla="*/ 960006 w 1247427"/>
              <a:gd name="connsiteY394" fmla="*/ 1733811 h 2068362"/>
              <a:gd name="connsiteX395" fmla="*/ 960836 w 1247427"/>
              <a:gd name="connsiteY395" fmla="*/ 1735264 h 2068362"/>
              <a:gd name="connsiteX396" fmla="*/ 961555 w 1247427"/>
              <a:gd name="connsiteY396" fmla="*/ 1735803 h 2068362"/>
              <a:gd name="connsiteX397" fmla="*/ 961613 w 1247427"/>
              <a:gd name="connsiteY397" fmla="*/ 1736264 h 2068362"/>
              <a:gd name="connsiteX398" fmla="*/ 964685 w 1247427"/>
              <a:gd name="connsiteY398" fmla="*/ 1737288 h 2068362"/>
              <a:gd name="connsiteX399" fmla="*/ 963104 w 1247427"/>
              <a:gd name="connsiteY399" fmla="*/ 1734917 h 2068362"/>
              <a:gd name="connsiteX400" fmla="*/ 386491 w 1247427"/>
              <a:gd name="connsiteY400" fmla="*/ 1724076 h 2068362"/>
              <a:gd name="connsiteX401" fmla="*/ 386833 w 1247427"/>
              <a:gd name="connsiteY401" fmla="*/ 1724247 h 2068362"/>
              <a:gd name="connsiteX402" fmla="*/ 386676 w 1247427"/>
              <a:gd name="connsiteY402" fmla="*/ 1724076 h 2068362"/>
              <a:gd name="connsiteX403" fmla="*/ 878802 w 1247427"/>
              <a:gd name="connsiteY403" fmla="*/ 1723412 h 2068362"/>
              <a:gd name="connsiteX404" fmla="*/ 889422 w 1247427"/>
              <a:gd name="connsiteY404" fmla="*/ 1730050 h 2068362"/>
              <a:gd name="connsiteX405" fmla="*/ 889201 w 1247427"/>
              <a:gd name="connsiteY405" fmla="*/ 1730935 h 2068362"/>
              <a:gd name="connsiteX406" fmla="*/ 889202 w 1247427"/>
              <a:gd name="connsiteY406" fmla="*/ 1730935 h 2068362"/>
              <a:gd name="connsiteX407" fmla="*/ 923940 w 1247427"/>
              <a:gd name="connsiteY407" fmla="*/ 1771648 h 2068362"/>
              <a:gd name="connsiteX408" fmla="*/ 935888 w 1247427"/>
              <a:gd name="connsiteY408" fmla="*/ 1786915 h 2068362"/>
              <a:gd name="connsiteX409" fmla="*/ 935888 w 1247427"/>
              <a:gd name="connsiteY409" fmla="*/ 1787800 h 2068362"/>
              <a:gd name="connsiteX410" fmla="*/ 935224 w 1247427"/>
              <a:gd name="connsiteY410" fmla="*/ 1787800 h 2068362"/>
              <a:gd name="connsiteX411" fmla="*/ 934782 w 1247427"/>
              <a:gd name="connsiteY411" fmla="*/ 1787578 h 2068362"/>
              <a:gd name="connsiteX412" fmla="*/ 923055 w 1247427"/>
              <a:gd name="connsiteY412" fmla="*/ 1772533 h 2068362"/>
              <a:gd name="connsiteX413" fmla="*/ 888095 w 1247427"/>
              <a:gd name="connsiteY413" fmla="*/ 1731820 h 2068362"/>
              <a:gd name="connsiteX414" fmla="*/ 888095 w 1247427"/>
              <a:gd name="connsiteY414" fmla="*/ 1731313 h 2068362"/>
              <a:gd name="connsiteX415" fmla="*/ 884776 w 1247427"/>
              <a:gd name="connsiteY415" fmla="*/ 1729165 h 2068362"/>
              <a:gd name="connsiteX416" fmla="*/ 910885 w 1247427"/>
              <a:gd name="connsiteY416" fmla="*/ 1770762 h 2068362"/>
              <a:gd name="connsiteX417" fmla="*/ 910377 w 1247427"/>
              <a:gd name="connsiteY417" fmla="*/ 1771169 h 2068362"/>
              <a:gd name="connsiteX418" fmla="*/ 910664 w 1247427"/>
              <a:gd name="connsiteY418" fmla="*/ 1771205 h 2068362"/>
              <a:gd name="connsiteX419" fmla="*/ 969741 w 1247427"/>
              <a:gd name="connsiteY419" fmla="*/ 1859046 h 2068362"/>
              <a:gd name="connsiteX420" fmla="*/ 969707 w 1247427"/>
              <a:gd name="connsiteY420" fmla="*/ 1859350 h 2068362"/>
              <a:gd name="connsiteX421" fmla="*/ 975051 w 1247427"/>
              <a:gd name="connsiteY421" fmla="*/ 1867981 h 2068362"/>
              <a:gd name="connsiteX422" fmla="*/ 977928 w 1247427"/>
              <a:gd name="connsiteY422" fmla="*/ 1878076 h 2068362"/>
              <a:gd name="connsiteX423" fmla="*/ 969520 w 1247427"/>
              <a:gd name="connsiteY423" fmla="*/ 1869004 h 2068362"/>
              <a:gd name="connsiteX424" fmla="*/ 969600 w 1247427"/>
              <a:gd name="connsiteY424" fmla="*/ 1869031 h 2068362"/>
              <a:gd name="connsiteX425" fmla="*/ 967971 w 1247427"/>
              <a:gd name="connsiteY425" fmla="*/ 1866791 h 2068362"/>
              <a:gd name="connsiteX426" fmla="*/ 964431 w 1247427"/>
              <a:gd name="connsiteY426" fmla="*/ 1861038 h 2068362"/>
              <a:gd name="connsiteX427" fmla="*/ 964652 w 1247427"/>
              <a:gd name="connsiteY427" fmla="*/ 1860375 h 2068362"/>
              <a:gd name="connsiteX428" fmla="*/ 965316 w 1247427"/>
              <a:gd name="connsiteY428" fmla="*/ 1860596 h 2068362"/>
              <a:gd name="connsiteX429" fmla="*/ 969077 w 1247427"/>
              <a:gd name="connsiteY429" fmla="*/ 1866127 h 2068362"/>
              <a:gd name="connsiteX430" fmla="*/ 970564 w 1247427"/>
              <a:gd name="connsiteY430" fmla="*/ 1868464 h 2068362"/>
              <a:gd name="connsiteX431" fmla="*/ 970626 w 1247427"/>
              <a:gd name="connsiteY431" fmla="*/ 1868340 h 2068362"/>
              <a:gd name="connsiteX432" fmla="*/ 971290 w 1247427"/>
              <a:gd name="connsiteY432" fmla="*/ 1868340 h 2068362"/>
              <a:gd name="connsiteX433" fmla="*/ 967837 w 1247427"/>
              <a:gd name="connsiteY433" fmla="*/ 1860860 h 2068362"/>
              <a:gd name="connsiteX434" fmla="*/ 967308 w 1247427"/>
              <a:gd name="connsiteY434" fmla="*/ 1860595 h 2068362"/>
              <a:gd name="connsiteX435" fmla="*/ 908673 w 1247427"/>
              <a:gd name="connsiteY435" fmla="*/ 1772753 h 2068362"/>
              <a:gd name="connsiteX436" fmla="*/ 908730 w 1247427"/>
              <a:gd name="connsiteY436" fmla="*/ 1772298 h 2068362"/>
              <a:gd name="connsiteX437" fmla="*/ 884554 w 1247427"/>
              <a:gd name="connsiteY437" fmla="*/ 1736467 h 2068362"/>
              <a:gd name="connsiteX438" fmla="*/ 878802 w 1247427"/>
              <a:gd name="connsiteY438" fmla="*/ 1723412 h 2068362"/>
              <a:gd name="connsiteX439" fmla="*/ 365692 w 1247427"/>
              <a:gd name="connsiteY439" fmla="*/ 1720536 h 2068362"/>
              <a:gd name="connsiteX440" fmla="*/ 366135 w 1247427"/>
              <a:gd name="connsiteY440" fmla="*/ 1720536 h 2068362"/>
              <a:gd name="connsiteX441" fmla="*/ 374764 w 1247427"/>
              <a:gd name="connsiteY441" fmla="*/ 1725846 h 2068362"/>
              <a:gd name="connsiteX442" fmla="*/ 384500 w 1247427"/>
              <a:gd name="connsiteY442" fmla="*/ 1732042 h 2068362"/>
              <a:gd name="connsiteX443" fmla="*/ 384721 w 1247427"/>
              <a:gd name="connsiteY443" fmla="*/ 1732706 h 2068362"/>
              <a:gd name="connsiteX444" fmla="*/ 384500 w 1247427"/>
              <a:gd name="connsiteY444" fmla="*/ 1732706 h 2068362"/>
              <a:gd name="connsiteX445" fmla="*/ 374543 w 1247427"/>
              <a:gd name="connsiteY445" fmla="*/ 1726510 h 2068362"/>
              <a:gd name="connsiteX446" fmla="*/ 365913 w 1247427"/>
              <a:gd name="connsiteY446" fmla="*/ 1721200 h 2068362"/>
              <a:gd name="connsiteX447" fmla="*/ 365692 w 1247427"/>
              <a:gd name="connsiteY447" fmla="*/ 1720536 h 2068362"/>
              <a:gd name="connsiteX448" fmla="*/ 288780 w 1247427"/>
              <a:gd name="connsiteY448" fmla="*/ 1715924 h 2068362"/>
              <a:gd name="connsiteX449" fmla="*/ 291790 w 1247427"/>
              <a:gd name="connsiteY449" fmla="*/ 1732485 h 2068362"/>
              <a:gd name="connsiteX450" fmla="*/ 294224 w 1247427"/>
              <a:gd name="connsiteY450" fmla="*/ 1735804 h 2068362"/>
              <a:gd name="connsiteX451" fmla="*/ 293672 w 1247427"/>
              <a:gd name="connsiteY451" fmla="*/ 1736467 h 2068362"/>
              <a:gd name="connsiteX452" fmla="*/ 293781 w 1247427"/>
              <a:gd name="connsiteY452" fmla="*/ 1736467 h 2068362"/>
              <a:gd name="connsiteX453" fmla="*/ 303517 w 1247427"/>
              <a:gd name="connsiteY453" fmla="*/ 1745096 h 2068362"/>
              <a:gd name="connsiteX454" fmla="*/ 322578 w 1247427"/>
              <a:gd name="connsiteY454" fmla="*/ 1761373 h 2068362"/>
              <a:gd name="connsiteX455" fmla="*/ 322989 w 1247427"/>
              <a:gd name="connsiteY455" fmla="*/ 1760142 h 2068362"/>
              <a:gd name="connsiteX456" fmla="*/ 323046 w 1247427"/>
              <a:gd name="connsiteY456" fmla="*/ 1760165 h 2068362"/>
              <a:gd name="connsiteX457" fmla="*/ 321660 w 1247427"/>
              <a:gd name="connsiteY457" fmla="*/ 1752840 h 2068362"/>
              <a:gd name="connsiteX458" fmla="*/ 319890 w 1247427"/>
              <a:gd name="connsiteY458" fmla="*/ 1744432 h 2068362"/>
              <a:gd name="connsiteX459" fmla="*/ 320015 w 1247427"/>
              <a:gd name="connsiteY459" fmla="*/ 1744275 h 2068362"/>
              <a:gd name="connsiteX460" fmla="*/ 316494 w 1247427"/>
              <a:gd name="connsiteY460" fmla="*/ 1738530 h 2068362"/>
              <a:gd name="connsiteX461" fmla="*/ 316351 w 1247427"/>
              <a:gd name="connsiteY461" fmla="*/ 1738458 h 2068362"/>
              <a:gd name="connsiteX462" fmla="*/ 300420 w 1247427"/>
              <a:gd name="connsiteY462" fmla="*/ 1725625 h 2068362"/>
              <a:gd name="connsiteX463" fmla="*/ 899216 w 1247427"/>
              <a:gd name="connsiteY463" fmla="*/ 1714795 h 2068362"/>
              <a:gd name="connsiteX464" fmla="*/ 898937 w 1247427"/>
              <a:gd name="connsiteY464" fmla="*/ 1715004 h 2068362"/>
              <a:gd name="connsiteX465" fmla="*/ 898142 w 1247427"/>
              <a:gd name="connsiteY465" fmla="*/ 1715601 h 2068362"/>
              <a:gd name="connsiteX466" fmla="*/ 911770 w 1247427"/>
              <a:gd name="connsiteY466" fmla="*/ 1739121 h 2068362"/>
              <a:gd name="connsiteX467" fmla="*/ 911615 w 1247427"/>
              <a:gd name="connsiteY467" fmla="*/ 1739277 h 2068362"/>
              <a:gd name="connsiteX468" fmla="*/ 912213 w 1247427"/>
              <a:gd name="connsiteY468" fmla="*/ 1739343 h 2068362"/>
              <a:gd name="connsiteX469" fmla="*/ 930800 w 1247427"/>
              <a:gd name="connsiteY469" fmla="*/ 1767444 h 2068362"/>
              <a:gd name="connsiteX470" fmla="*/ 948664 w 1247427"/>
              <a:gd name="connsiteY470" fmla="*/ 1794130 h 2068362"/>
              <a:gd name="connsiteX471" fmla="*/ 952040 w 1247427"/>
              <a:gd name="connsiteY471" fmla="*/ 1796911 h 2068362"/>
              <a:gd name="connsiteX472" fmla="*/ 952040 w 1247427"/>
              <a:gd name="connsiteY472" fmla="*/ 1796651 h 2068362"/>
              <a:gd name="connsiteX473" fmla="*/ 952483 w 1247427"/>
              <a:gd name="connsiteY473" fmla="*/ 1796208 h 2068362"/>
              <a:gd name="connsiteX474" fmla="*/ 952925 w 1247427"/>
              <a:gd name="connsiteY474" fmla="*/ 1796651 h 2068362"/>
              <a:gd name="connsiteX475" fmla="*/ 952925 w 1247427"/>
              <a:gd name="connsiteY475" fmla="*/ 1797093 h 2068362"/>
              <a:gd name="connsiteX476" fmla="*/ 960006 w 1247427"/>
              <a:gd name="connsiteY476" fmla="*/ 1807492 h 2068362"/>
              <a:gd name="connsiteX477" fmla="*/ 960006 w 1247427"/>
              <a:gd name="connsiteY477" fmla="*/ 1807757 h 2068362"/>
              <a:gd name="connsiteX478" fmla="*/ 960227 w 1247427"/>
              <a:gd name="connsiteY478" fmla="*/ 1807713 h 2068362"/>
              <a:gd name="connsiteX479" fmla="*/ 964320 w 1247427"/>
              <a:gd name="connsiteY479" fmla="*/ 1809613 h 2068362"/>
              <a:gd name="connsiteX480" fmla="*/ 955580 w 1247427"/>
              <a:gd name="connsiteY480" fmla="*/ 1794659 h 2068362"/>
              <a:gd name="connsiteX481" fmla="*/ 949808 w 1247427"/>
              <a:gd name="connsiteY481" fmla="*/ 1785253 h 2068362"/>
              <a:gd name="connsiteX482" fmla="*/ 949607 w 1247427"/>
              <a:gd name="connsiteY482" fmla="*/ 1785587 h 2068362"/>
              <a:gd name="connsiteX483" fmla="*/ 943633 w 1247427"/>
              <a:gd name="connsiteY483" fmla="*/ 1776737 h 2068362"/>
              <a:gd name="connsiteX484" fmla="*/ 930043 w 1247427"/>
              <a:gd name="connsiteY484" fmla="*/ 1755813 h 2068362"/>
              <a:gd name="connsiteX485" fmla="*/ 929250 w 1247427"/>
              <a:gd name="connsiteY485" fmla="*/ 1755495 h 2068362"/>
              <a:gd name="connsiteX486" fmla="*/ 923718 w 1247427"/>
              <a:gd name="connsiteY486" fmla="*/ 1746866 h 2068362"/>
              <a:gd name="connsiteX487" fmla="*/ 917523 w 1247427"/>
              <a:gd name="connsiteY487" fmla="*/ 1738015 h 2068362"/>
              <a:gd name="connsiteX488" fmla="*/ 917559 w 1247427"/>
              <a:gd name="connsiteY488" fmla="*/ 1737728 h 2068362"/>
              <a:gd name="connsiteX489" fmla="*/ 899380 w 1247427"/>
              <a:gd name="connsiteY489" fmla="*/ 1715004 h 2068362"/>
              <a:gd name="connsiteX490" fmla="*/ 899557 w 1247427"/>
              <a:gd name="connsiteY490" fmla="*/ 1714863 h 2068362"/>
              <a:gd name="connsiteX491" fmla="*/ 349982 w 1247427"/>
              <a:gd name="connsiteY491" fmla="*/ 1712570 h 2068362"/>
              <a:gd name="connsiteX492" fmla="*/ 352769 w 1247427"/>
              <a:gd name="connsiteY492" fmla="*/ 1713389 h 2068362"/>
              <a:gd name="connsiteX493" fmla="*/ 353080 w 1247427"/>
              <a:gd name="connsiteY493" fmla="*/ 1713234 h 2068362"/>
              <a:gd name="connsiteX494" fmla="*/ 354186 w 1247427"/>
              <a:gd name="connsiteY494" fmla="*/ 1713898 h 2068362"/>
              <a:gd name="connsiteX495" fmla="*/ 356177 w 1247427"/>
              <a:gd name="connsiteY495" fmla="*/ 1714562 h 2068362"/>
              <a:gd name="connsiteX496" fmla="*/ 356399 w 1247427"/>
              <a:gd name="connsiteY496" fmla="*/ 1714562 h 2068362"/>
              <a:gd name="connsiteX497" fmla="*/ 356620 w 1247427"/>
              <a:gd name="connsiteY497" fmla="*/ 1715004 h 2068362"/>
              <a:gd name="connsiteX498" fmla="*/ 356399 w 1247427"/>
              <a:gd name="connsiteY498" fmla="*/ 1715668 h 2068362"/>
              <a:gd name="connsiteX499" fmla="*/ 355956 w 1247427"/>
              <a:gd name="connsiteY499" fmla="*/ 1715447 h 2068362"/>
              <a:gd name="connsiteX500" fmla="*/ 355735 w 1247427"/>
              <a:gd name="connsiteY500" fmla="*/ 1715004 h 2068362"/>
              <a:gd name="connsiteX501" fmla="*/ 353965 w 1247427"/>
              <a:gd name="connsiteY501" fmla="*/ 1714562 h 2068362"/>
              <a:gd name="connsiteX502" fmla="*/ 352858 w 1247427"/>
              <a:gd name="connsiteY502" fmla="*/ 1714119 h 2068362"/>
              <a:gd name="connsiteX503" fmla="*/ 352858 w 1247427"/>
              <a:gd name="connsiteY503" fmla="*/ 1714340 h 2068362"/>
              <a:gd name="connsiteX504" fmla="*/ 351907 w 1247427"/>
              <a:gd name="connsiteY504" fmla="*/ 1714911 h 2068362"/>
              <a:gd name="connsiteX505" fmla="*/ 393571 w 1247427"/>
              <a:gd name="connsiteY505" fmla="*/ 1753726 h 2068362"/>
              <a:gd name="connsiteX506" fmla="*/ 429415 w 1247427"/>
              <a:gd name="connsiteY506" fmla="*/ 1786693 h 2068362"/>
              <a:gd name="connsiteX507" fmla="*/ 429416 w 1247427"/>
              <a:gd name="connsiteY507" fmla="*/ 1786693 h 2068362"/>
              <a:gd name="connsiteX508" fmla="*/ 433178 w 1247427"/>
              <a:gd name="connsiteY508" fmla="*/ 1792003 h 2068362"/>
              <a:gd name="connsiteX509" fmla="*/ 428873 w 1247427"/>
              <a:gd name="connsiteY509" fmla="*/ 1787308 h 2068362"/>
              <a:gd name="connsiteX510" fmla="*/ 428531 w 1247427"/>
              <a:gd name="connsiteY510" fmla="*/ 1787136 h 2068362"/>
              <a:gd name="connsiteX511" fmla="*/ 392686 w 1247427"/>
              <a:gd name="connsiteY511" fmla="*/ 1754390 h 2068362"/>
              <a:gd name="connsiteX512" fmla="*/ 351088 w 1247427"/>
              <a:gd name="connsiteY512" fmla="*/ 1715432 h 2068362"/>
              <a:gd name="connsiteX513" fmla="*/ 351088 w 1247427"/>
              <a:gd name="connsiteY513" fmla="*/ 1715668 h 2068362"/>
              <a:gd name="connsiteX514" fmla="*/ 350961 w 1247427"/>
              <a:gd name="connsiteY514" fmla="*/ 1715314 h 2068362"/>
              <a:gd name="connsiteX515" fmla="*/ 350868 w 1247427"/>
              <a:gd name="connsiteY515" fmla="*/ 1715226 h 2068362"/>
              <a:gd name="connsiteX516" fmla="*/ 350868 w 1247427"/>
              <a:gd name="connsiteY516" fmla="*/ 1715052 h 2068362"/>
              <a:gd name="connsiteX517" fmla="*/ 896694 w 1247427"/>
              <a:gd name="connsiteY517" fmla="*/ 1711703 h 2068362"/>
              <a:gd name="connsiteX518" fmla="*/ 895618 w 1247427"/>
              <a:gd name="connsiteY518" fmla="*/ 1712349 h 2068362"/>
              <a:gd name="connsiteX519" fmla="*/ 896724 w 1247427"/>
              <a:gd name="connsiteY519" fmla="*/ 1714119 h 2068362"/>
              <a:gd name="connsiteX520" fmla="*/ 896594 w 1247427"/>
              <a:gd name="connsiteY520" fmla="*/ 1715032 h 2068362"/>
              <a:gd name="connsiteX521" fmla="*/ 898052 w 1247427"/>
              <a:gd name="connsiteY521" fmla="*/ 1713898 h 2068362"/>
              <a:gd name="connsiteX522" fmla="*/ 898298 w 1247427"/>
              <a:gd name="connsiteY522" fmla="*/ 1713751 h 2068362"/>
              <a:gd name="connsiteX523" fmla="*/ 898273 w 1247427"/>
              <a:gd name="connsiteY523" fmla="*/ 1713676 h 2068362"/>
              <a:gd name="connsiteX524" fmla="*/ 606869 w 1247427"/>
              <a:gd name="connsiteY524" fmla="*/ 1710800 h 2068362"/>
              <a:gd name="connsiteX525" fmla="*/ 608418 w 1247427"/>
              <a:gd name="connsiteY525" fmla="*/ 1712349 h 2068362"/>
              <a:gd name="connsiteX526" fmla="*/ 609524 w 1247427"/>
              <a:gd name="connsiteY526" fmla="*/ 1713455 h 2068362"/>
              <a:gd name="connsiteX527" fmla="*/ 609745 w 1247427"/>
              <a:gd name="connsiteY527" fmla="*/ 1714119 h 2068362"/>
              <a:gd name="connsiteX528" fmla="*/ 609524 w 1247427"/>
              <a:gd name="connsiteY528" fmla="*/ 1714561 h 2068362"/>
              <a:gd name="connsiteX529" fmla="*/ 609082 w 1247427"/>
              <a:gd name="connsiteY529" fmla="*/ 1714561 h 2068362"/>
              <a:gd name="connsiteX530" fmla="*/ 607312 w 1247427"/>
              <a:gd name="connsiteY530" fmla="*/ 1712791 h 2068362"/>
              <a:gd name="connsiteX531" fmla="*/ 606426 w 1247427"/>
              <a:gd name="connsiteY531" fmla="*/ 1711906 h 2068362"/>
              <a:gd name="connsiteX532" fmla="*/ 606205 w 1247427"/>
              <a:gd name="connsiteY532" fmla="*/ 1711021 h 2068362"/>
              <a:gd name="connsiteX533" fmla="*/ 402200 w 1247427"/>
              <a:gd name="connsiteY533" fmla="*/ 1706596 h 2068362"/>
              <a:gd name="connsiteX534" fmla="*/ 402643 w 1247427"/>
              <a:gd name="connsiteY534" fmla="*/ 1706596 h 2068362"/>
              <a:gd name="connsiteX535" fmla="*/ 404413 w 1247427"/>
              <a:gd name="connsiteY535" fmla="*/ 1707924 h 2068362"/>
              <a:gd name="connsiteX536" fmla="*/ 407068 w 1247427"/>
              <a:gd name="connsiteY536" fmla="*/ 1710357 h 2068362"/>
              <a:gd name="connsiteX537" fmla="*/ 407068 w 1247427"/>
              <a:gd name="connsiteY537" fmla="*/ 1710800 h 2068362"/>
              <a:gd name="connsiteX538" fmla="*/ 406625 w 1247427"/>
              <a:gd name="connsiteY538" fmla="*/ 1710800 h 2068362"/>
              <a:gd name="connsiteX539" fmla="*/ 403970 w 1247427"/>
              <a:gd name="connsiteY539" fmla="*/ 1708366 h 2068362"/>
              <a:gd name="connsiteX540" fmla="*/ 402200 w 1247427"/>
              <a:gd name="connsiteY540" fmla="*/ 1707038 h 2068362"/>
              <a:gd name="connsiteX541" fmla="*/ 402200 w 1247427"/>
              <a:gd name="connsiteY541" fmla="*/ 1706596 h 2068362"/>
              <a:gd name="connsiteX542" fmla="*/ 914647 w 1247427"/>
              <a:gd name="connsiteY542" fmla="*/ 1699516 h 2068362"/>
              <a:gd name="connsiteX543" fmla="*/ 919957 w 1247427"/>
              <a:gd name="connsiteY543" fmla="*/ 1706375 h 2068362"/>
              <a:gd name="connsiteX544" fmla="*/ 920222 w 1247427"/>
              <a:gd name="connsiteY544" fmla="*/ 1706176 h 2068362"/>
              <a:gd name="connsiteX545" fmla="*/ 920178 w 1247427"/>
              <a:gd name="connsiteY545" fmla="*/ 1706154 h 2068362"/>
              <a:gd name="connsiteX546" fmla="*/ 919293 w 1247427"/>
              <a:gd name="connsiteY546" fmla="*/ 1704605 h 2068362"/>
              <a:gd name="connsiteX547" fmla="*/ 917157 w 1247427"/>
              <a:gd name="connsiteY547" fmla="*/ 1700547 h 2068362"/>
              <a:gd name="connsiteX548" fmla="*/ 917081 w 1247427"/>
              <a:gd name="connsiteY548" fmla="*/ 1700622 h 2068362"/>
              <a:gd name="connsiteX549" fmla="*/ 914647 w 1247427"/>
              <a:gd name="connsiteY549" fmla="*/ 1699516 h 2068362"/>
              <a:gd name="connsiteX550" fmla="*/ 283825 w 1247427"/>
              <a:gd name="connsiteY550" fmla="*/ 1695313 h 2068362"/>
              <a:gd name="connsiteX551" fmla="*/ 290020 w 1247427"/>
              <a:gd name="connsiteY551" fmla="*/ 1713678 h 2068362"/>
              <a:gd name="connsiteX552" fmla="*/ 289135 w 1247427"/>
              <a:gd name="connsiteY552" fmla="*/ 1714342 h 2068362"/>
              <a:gd name="connsiteX553" fmla="*/ 289149 w 1247427"/>
              <a:gd name="connsiteY553" fmla="*/ 1714412 h 2068362"/>
              <a:gd name="connsiteX554" fmla="*/ 289578 w 1247427"/>
              <a:gd name="connsiteY554" fmla="*/ 1714340 h 2068362"/>
              <a:gd name="connsiteX555" fmla="*/ 301747 w 1247427"/>
              <a:gd name="connsiteY555" fmla="*/ 1724297 h 2068362"/>
              <a:gd name="connsiteX556" fmla="*/ 317015 w 1247427"/>
              <a:gd name="connsiteY556" fmla="*/ 1736554 h 2068362"/>
              <a:gd name="connsiteX557" fmla="*/ 317015 w 1247427"/>
              <a:gd name="connsiteY557" fmla="*/ 1736467 h 2068362"/>
              <a:gd name="connsiteX558" fmla="*/ 317069 w 1247427"/>
              <a:gd name="connsiteY558" fmla="*/ 1736467 h 2068362"/>
              <a:gd name="connsiteX559" fmla="*/ 316351 w 1247427"/>
              <a:gd name="connsiteY559" fmla="*/ 1729829 h 2068362"/>
              <a:gd name="connsiteX560" fmla="*/ 315259 w 1247427"/>
              <a:gd name="connsiteY560" fmla="*/ 1723498 h 2068362"/>
              <a:gd name="connsiteX561" fmla="*/ 310597 w 1247427"/>
              <a:gd name="connsiteY561" fmla="*/ 1715446 h 2068362"/>
              <a:gd name="connsiteX562" fmla="*/ 310672 w 1247427"/>
              <a:gd name="connsiteY562" fmla="*/ 1715390 h 2068362"/>
              <a:gd name="connsiteX563" fmla="*/ 298206 w 1247427"/>
              <a:gd name="connsiteY563" fmla="*/ 1705932 h 2068362"/>
              <a:gd name="connsiteX564" fmla="*/ 284266 w 1247427"/>
              <a:gd name="connsiteY564" fmla="*/ 1695533 h 2068362"/>
              <a:gd name="connsiteX565" fmla="*/ 284229 w 1247427"/>
              <a:gd name="connsiteY565" fmla="*/ 1695313 h 2068362"/>
              <a:gd name="connsiteX566" fmla="*/ 914647 w 1247427"/>
              <a:gd name="connsiteY566" fmla="*/ 1688673 h 2068362"/>
              <a:gd name="connsiteX567" fmla="*/ 914646 w 1247427"/>
              <a:gd name="connsiteY567" fmla="*/ 1688674 h 2068362"/>
              <a:gd name="connsiteX568" fmla="*/ 914647 w 1247427"/>
              <a:gd name="connsiteY568" fmla="*/ 1688674 h 2068362"/>
              <a:gd name="connsiteX569" fmla="*/ 915975 w 1247427"/>
              <a:gd name="connsiteY569" fmla="*/ 1692214 h 2068362"/>
              <a:gd name="connsiteX570" fmla="*/ 917745 w 1247427"/>
              <a:gd name="connsiteY570" fmla="*/ 1696197 h 2068362"/>
              <a:gd name="connsiteX571" fmla="*/ 917531 w 1247427"/>
              <a:gd name="connsiteY571" fmla="*/ 1696411 h 2068362"/>
              <a:gd name="connsiteX572" fmla="*/ 918793 w 1247427"/>
              <a:gd name="connsiteY572" fmla="*/ 1699497 h 2068362"/>
              <a:gd name="connsiteX573" fmla="*/ 918850 w 1247427"/>
              <a:gd name="connsiteY573" fmla="*/ 1699516 h 2068362"/>
              <a:gd name="connsiteX574" fmla="*/ 920842 w 1247427"/>
              <a:gd name="connsiteY574" fmla="*/ 1703499 h 2068362"/>
              <a:gd name="connsiteX575" fmla="*/ 921948 w 1247427"/>
              <a:gd name="connsiteY575" fmla="*/ 1705047 h 2068362"/>
              <a:gd name="connsiteX576" fmla="*/ 921854 w 1247427"/>
              <a:gd name="connsiteY576" fmla="*/ 1705330 h 2068362"/>
              <a:gd name="connsiteX577" fmla="*/ 923718 w 1247427"/>
              <a:gd name="connsiteY577" fmla="*/ 1707703 h 2068362"/>
              <a:gd name="connsiteX578" fmla="*/ 923718 w 1247427"/>
              <a:gd name="connsiteY578" fmla="*/ 1707702 h 2068362"/>
              <a:gd name="connsiteX579" fmla="*/ 925931 w 1247427"/>
              <a:gd name="connsiteY579" fmla="*/ 1710357 h 2068362"/>
              <a:gd name="connsiteX580" fmla="*/ 925710 w 1247427"/>
              <a:gd name="connsiteY580" fmla="*/ 1711021 h 2068362"/>
              <a:gd name="connsiteX581" fmla="*/ 925489 w 1247427"/>
              <a:gd name="connsiteY581" fmla="*/ 1711021 h 2068362"/>
              <a:gd name="connsiteX582" fmla="*/ 925489 w 1247427"/>
              <a:gd name="connsiteY582" fmla="*/ 1710800 h 2068362"/>
              <a:gd name="connsiteX583" fmla="*/ 923718 w 1247427"/>
              <a:gd name="connsiteY583" fmla="*/ 1708587 h 2068362"/>
              <a:gd name="connsiteX584" fmla="*/ 923541 w 1247427"/>
              <a:gd name="connsiteY584" fmla="*/ 1708233 h 2068362"/>
              <a:gd name="connsiteX585" fmla="*/ 923497 w 1247427"/>
              <a:gd name="connsiteY585" fmla="*/ 1708366 h 2068362"/>
              <a:gd name="connsiteX586" fmla="*/ 923718 w 1247427"/>
              <a:gd name="connsiteY586" fmla="*/ 1708809 h 2068362"/>
              <a:gd name="connsiteX587" fmla="*/ 927038 w 1247427"/>
              <a:gd name="connsiteY587" fmla="*/ 1718102 h 2068362"/>
              <a:gd name="connsiteX588" fmla="*/ 938543 w 1247427"/>
              <a:gd name="connsiteY588" fmla="*/ 1730272 h 2068362"/>
              <a:gd name="connsiteX589" fmla="*/ 945119 w 1247427"/>
              <a:gd name="connsiteY589" fmla="*/ 1733121 h 2068362"/>
              <a:gd name="connsiteX590" fmla="*/ 940314 w 1247427"/>
              <a:gd name="connsiteY590" fmla="*/ 1725625 h 2068362"/>
              <a:gd name="connsiteX591" fmla="*/ 928144 w 1247427"/>
              <a:gd name="connsiteY591" fmla="*/ 1706818 h 2068362"/>
              <a:gd name="connsiteX592" fmla="*/ 928144 w 1247427"/>
              <a:gd name="connsiteY592" fmla="*/ 1706742 h 2068362"/>
              <a:gd name="connsiteX593" fmla="*/ 958709 w 1247427"/>
              <a:gd name="connsiteY593" fmla="*/ 1681799 h 2068362"/>
              <a:gd name="connsiteX594" fmla="*/ 959121 w 1247427"/>
              <a:gd name="connsiteY594" fmla="*/ 1683584 h 2068362"/>
              <a:gd name="connsiteX595" fmla="*/ 968856 w 1247427"/>
              <a:gd name="connsiteY595" fmla="*/ 1689780 h 2068362"/>
              <a:gd name="connsiteX596" fmla="*/ 968856 w 1247427"/>
              <a:gd name="connsiteY596" fmla="*/ 1688699 h 2068362"/>
              <a:gd name="connsiteX597" fmla="*/ 965317 w 1247427"/>
              <a:gd name="connsiteY597" fmla="*/ 1685575 h 2068362"/>
              <a:gd name="connsiteX598" fmla="*/ 607284 w 1247427"/>
              <a:gd name="connsiteY598" fmla="*/ 1678695 h 2068362"/>
              <a:gd name="connsiteX599" fmla="*/ 607090 w 1247427"/>
              <a:gd name="connsiteY599" fmla="*/ 1678938 h 2068362"/>
              <a:gd name="connsiteX600" fmla="*/ 606661 w 1247427"/>
              <a:gd name="connsiteY600" fmla="*/ 1679654 h 2068362"/>
              <a:gd name="connsiteX601" fmla="*/ 625013 w 1247427"/>
              <a:gd name="connsiteY601" fmla="*/ 1701064 h 2068362"/>
              <a:gd name="connsiteX602" fmla="*/ 632734 w 1247427"/>
              <a:gd name="connsiteY602" fmla="*/ 1709750 h 2068362"/>
              <a:gd name="connsiteX603" fmla="*/ 633804 w 1247427"/>
              <a:gd name="connsiteY603" fmla="*/ 1708858 h 2068362"/>
              <a:gd name="connsiteX604" fmla="*/ 610409 w 1247427"/>
              <a:gd name="connsiteY604" fmla="*/ 1681815 h 2068362"/>
              <a:gd name="connsiteX605" fmla="*/ 607494 w 1247427"/>
              <a:gd name="connsiteY605" fmla="*/ 1678717 h 2068362"/>
              <a:gd name="connsiteX606" fmla="*/ 607312 w 1247427"/>
              <a:gd name="connsiteY606" fmla="*/ 1678717 h 2068362"/>
              <a:gd name="connsiteX607" fmla="*/ 602888 w 1247427"/>
              <a:gd name="connsiteY607" fmla="*/ 1675620 h 2068362"/>
              <a:gd name="connsiteX608" fmla="*/ 603329 w 1247427"/>
              <a:gd name="connsiteY608" fmla="*/ 1676062 h 2068362"/>
              <a:gd name="connsiteX609" fmla="*/ 605837 w 1247427"/>
              <a:gd name="connsiteY609" fmla="*/ 1678569 h 2068362"/>
              <a:gd name="connsiteX610" fmla="*/ 605984 w 1247427"/>
              <a:gd name="connsiteY610" fmla="*/ 1678275 h 2068362"/>
              <a:gd name="connsiteX611" fmla="*/ 606253 w 1247427"/>
              <a:gd name="connsiteY611" fmla="*/ 1677871 h 2068362"/>
              <a:gd name="connsiteX612" fmla="*/ 606205 w 1247427"/>
              <a:gd name="connsiteY612" fmla="*/ 1677832 h 2068362"/>
              <a:gd name="connsiteX613" fmla="*/ 605984 w 1247427"/>
              <a:gd name="connsiteY613" fmla="*/ 1677610 h 2068362"/>
              <a:gd name="connsiteX614" fmla="*/ 606067 w 1247427"/>
              <a:gd name="connsiteY614" fmla="*/ 1677361 h 2068362"/>
              <a:gd name="connsiteX615" fmla="*/ 605984 w 1247427"/>
              <a:gd name="connsiteY615" fmla="*/ 1677389 h 2068362"/>
              <a:gd name="connsiteX616" fmla="*/ 896804 w 1247427"/>
              <a:gd name="connsiteY616" fmla="*/ 1669187 h 2068362"/>
              <a:gd name="connsiteX617" fmla="*/ 896589 w 1247427"/>
              <a:gd name="connsiteY617" fmla="*/ 1669830 h 2068362"/>
              <a:gd name="connsiteX618" fmla="*/ 899601 w 1247427"/>
              <a:gd name="connsiteY618" fmla="*/ 1676283 h 2068362"/>
              <a:gd name="connsiteX619" fmla="*/ 902477 w 1247427"/>
              <a:gd name="connsiteY619" fmla="*/ 1681593 h 2068362"/>
              <a:gd name="connsiteX620" fmla="*/ 902384 w 1247427"/>
              <a:gd name="connsiteY620" fmla="*/ 1681779 h 2068362"/>
              <a:gd name="connsiteX621" fmla="*/ 910664 w 1247427"/>
              <a:gd name="connsiteY621" fmla="*/ 1690887 h 2068362"/>
              <a:gd name="connsiteX622" fmla="*/ 915753 w 1247427"/>
              <a:gd name="connsiteY622" fmla="*/ 1695754 h 2068362"/>
              <a:gd name="connsiteX623" fmla="*/ 915870 w 1247427"/>
              <a:gd name="connsiteY623" fmla="*/ 1695801 h 2068362"/>
              <a:gd name="connsiteX624" fmla="*/ 914647 w 1247427"/>
              <a:gd name="connsiteY624" fmla="*/ 1692657 h 2068362"/>
              <a:gd name="connsiteX625" fmla="*/ 913509 w 1247427"/>
              <a:gd name="connsiteY625" fmla="*/ 1689621 h 2068362"/>
              <a:gd name="connsiteX626" fmla="*/ 913319 w 1247427"/>
              <a:gd name="connsiteY626" fmla="*/ 1690001 h 2068362"/>
              <a:gd name="connsiteX627" fmla="*/ 900486 w 1247427"/>
              <a:gd name="connsiteY627" fmla="*/ 1672964 h 2068362"/>
              <a:gd name="connsiteX628" fmla="*/ 900888 w 1247427"/>
              <a:gd name="connsiteY628" fmla="*/ 1672562 h 2068362"/>
              <a:gd name="connsiteX629" fmla="*/ 898716 w 1247427"/>
              <a:gd name="connsiteY629" fmla="*/ 1670751 h 2068362"/>
              <a:gd name="connsiteX630" fmla="*/ 962993 w 1247427"/>
              <a:gd name="connsiteY630" fmla="*/ 1667985 h 2068362"/>
              <a:gd name="connsiteX631" fmla="*/ 962539 w 1247427"/>
              <a:gd name="connsiteY631" fmla="*/ 1668137 h 2068362"/>
              <a:gd name="connsiteX632" fmla="*/ 972319 w 1247427"/>
              <a:gd name="connsiteY632" fmla="*/ 1677149 h 2068362"/>
              <a:gd name="connsiteX633" fmla="*/ 972339 w 1247427"/>
              <a:gd name="connsiteY633" fmla="*/ 1677126 h 2068362"/>
              <a:gd name="connsiteX634" fmla="*/ 963325 w 1247427"/>
              <a:gd name="connsiteY634" fmla="*/ 1668317 h 2068362"/>
              <a:gd name="connsiteX635" fmla="*/ 968193 w 1247427"/>
              <a:gd name="connsiteY635" fmla="*/ 1658803 h 2068362"/>
              <a:gd name="connsiteX636" fmla="*/ 986336 w 1247427"/>
              <a:gd name="connsiteY636" fmla="*/ 1668317 h 2068362"/>
              <a:gd name="connsiteX637" fmla="*/ 986779 w 1247427"/>
              <a:gd name="connsiteY637" fmla="*/ 1668981 h 2068362"/>
              <a:gd name="connsiteX638" fmla="*/ 986115 w 1247427"/>
              <a:gd name="connsiteY638" fmla="*/ 1669202 h 2068362"/>
              <a:gd name="connsiteX639" fmla="*/ 967972 w 1247427"/>
              <a:gd name="connsiteY639" fmla="*/ 1659688 h 2068362"/>
              <a:gd name="connsiteX640" fmla="*/ 967750 w 1247427"/>
              <a:gd name="connsiteY640" fmla="*/ 1659024 h 2068362"/>
              <a:gd name="connsiteX641" fmla="*/ 968193 w 1247427"/>
              <a:gd name="connsiteY641" fmla="*/ 1658803 h 2068362"/>
              <a:gd name="connsiteX642" fmla="*/ 962661 w 1247427"/>
              <a:gd name="connsiteY642" fmla="*/ 1656812 h 2068362"/>
              <a:gd name="connsiteX643" fmla="*/ 965095 w 1247427"/>
              <a:gd name="connsiteY643" fmla="*/ 1656812 h 2068362"/>
              <a:gd name="connsiteX644" fmla="*/ 965095 w 1247427"/>
              <a:gd name="connsiteY644" fmla="*/ 1658140 h 2068362"/>
              <a:gd name="connsiteX645" fmla="*/ 962661 w 1247427"/>
              <a:gd name="connsiteY645" fmla="*/ 1658140 h 2068362"/>
              <a:gd name="connsiteX646" fmla="*/ 962661 w 1247427"/>
              <a:gd name="connsiteY646" fmla="*/ 1656812 h 2068362"/>
              <a:gd name="connsiteX647" fmla="*/ 330069 w 1247427"/>
              <a:gd name="connsiteY647" fmla="*/ 1656591 h 2068362"/>
              <a:gd name="connsiteX648" fmla="*/ 330733 w 1247427"/>
              <a:gd name="connsiteY648" fmla="*/ 1656591 h 2068362"/>
              <a:gd name="connsiteX649" fmla="*/ 330954 w 1247427"/>
              <a:gd name="connsiteY649" fmla="*/ 1657255 h 2068362"/>
              <a:gd name="connsiteX650" fmla="*/ 330733 w 1247427"/>
              <a:gd name="connsiteY650" fmla="*/ 1657255 h 2068362"/>
              <a:gd name="connsiteX651" fmla="*/ 334936 w 1247427"/>
              <a:gd name="connsiteY651" fmla="*/ 1662344 h 2068362"/>
              <a:gd name="connsiteX652" fmla="*/ 336706 w 1247427"/>
              <a:gd name="connsiteY652" fmla="*/ 1663671 h 2068362"/>
              <a:gd name="connsiteX653" fmla="*/ 368569 w 1247427"/>
              <a:gd name="connsiteY653" fmla="*/ 1689559 h 2068362"/>
              <a:gd name="connsiteX654" fmla="*/ 417246 w 1247427"/>
              <a:gd name="connsiteY654" fmla="*/ 1729608 h 2068362"/>
              <a:gd name="connsiteX655" fmla="*/ 420662 w 1247427"/>
              <a:gd name="connsiteY655" fmla="*/ 1733225 h 2068362"/>
              <a:gd name="connsiteX656" fmla="*/ 430965 w 1247427"/>
              <a:gd name="connsiteY656" fmla="*/ 1741555 h 2068362"/>
              <a:gd name="connsiteX657" fmla="*/ 434284 w 1247427"/>
              <a:gd name="connsiteY657" fmla="*/ 1744211 h 2068362"/>
              <a:gd name="connsiteX658" fmla="*/ 434505 w 1247427"/>
              <a:gd name="connsiteY658" fmla="*/ 1745538 h 2068362"/>
              <a:gd name="connsiteX659" fmla="*/ 433842 w 1247427"/>
              <a:gd name="connsiteY659" fmla="*/ 1745981 h 2068362"/>
              <a:gd name="connsiteX660" fmla="*/ 433178 w 1247427"/>
              <a:gd name="connsiteY660" fmla="*/ 1745759 h 2068362"/>
              <a:gd name="connsiteX661" fmla="*/ 429859 w 1247427"/>
              <a:gd name="connsiteY661" fmla="*/ 1743104 h 2068362"/>
              <a:gd name="connsiteX662" fmla="*/ 419680 w 1247427"/>
              <a:gd name="connsiteY662" fmla="*/ 1734696 h 2068362"/>
              <a:gd name="connsiteX663" fmla="*/ 419591 w 1247427"/>
              <a:gd name="connsiteY663" fmla="*/ 1734160 h 2068362"/>
              <a:gd name="connsiteX664" fmla="*/ 419468 w 1247427"/>
              <a:gd name="connsiteY664" fmla="*/ 1734028 h 2068362"/>
              <a:gd name="connsiteX665" fmla="*/ 395784 w 1247427"/>
              <a:gd name="connsiteY665" fmla="*/ 1717880 h 2068362"/>
              <a:gd name="connsiteX666" fmla="*/ 380738 w 1247427"/>
              <a:gd name="connsiteY666" fmla="*/ 1707038 h 2068362"/>
              <a:gd name="connsiteX667" fmla="*/ 380738 w 1247427"/>
              <a:gd name="connsiteY667" fmla="*/ 1706596 h 2068362"/>
              <a:gd name="connsiteX668" fmla="*/ 381180 w 1247427"/>
              <a:gd name="connsiteY668" fmla="*/ 1706596 h 2068362"/>
              <a:gd name="connsiteX669" fmla="*/ 396226 w 1247427"/>
              <a:gd name="connsiteY669" fmla="*/ 1717438 h 2068362"/>
              <a:gd name="connsiteX670" fmla="*/ 417042 w 1247427"/>
              <a:gd name="connsiteY670" fmla="*/ 1731441 h 2068362"/>
              <a:gd name="connsiteX671" fmla="*/ 416361 w 1247427"/>
              <a:gd name="connsiteY671" fmla="*/ 1730714 h 2068362"/>
              <a:gd name="connsiteX672" fmla="*/ 416361 w 1247427"/>
              <a:gd name="connsiteY672" fmla="*/ 1730493 h 2068362"/>
              <a:gd name="connsiteX673" fmla="*/ 367684 w 1247427"/>
              <a:gd name="connsiteY673" fmla="*/ 1690666 h 2068362"/>
              <a:gd name="connsiteX674" fmla="*/ 335821 w 1247427"/>
              <a:gd name="connsiteY674" fmla="*/ 1664778 h 2068362"/>
              <a:gd name="connsiteX675" fmla="*/ 334273 w 1247427"/>
              <a:gd name="connsiteY675" fmla="*/ 1663671 h 2068362"/>
              <a:gd name="connsiteX676" fmla="*/ 329626 w 1247427"/>
              <a:gd name="connsiteY676" fmla="*/ 1657476 h 2068362"/>
              <a:gd name="connsiteX677" fmla="*/ 329626 w 1247427"/>
              <a:gd name="connsiteY677" fmla="*/ 1657255 h 2068362"/>
              <a:gd name="connsiteX678" fmla="*/ 315908 w 1247427"/>
              <a:gd name="connsiteY678" fmla="*/ 1650173 h 2068362"/>
              <a:gd name="connsiteX679" fmla="*/ 317014 w 1247427"/>
              <a:gd name="connsiteY679" fmla="*/ 1650173 h 2068362"/>
              <a:gd name="connsiteX680" fmla="*/ 337149 w 1247427"/>
              <a:gd name="connsiteY680" fmla="*/ 1670087 h 2068362"/>
              <a:gd name="connsiteX681" fmla="*/ 361926 w 1247427"/>
              <a:gd name="connsiteY681" fmla="*/ 1694001 h 2068362"/>
              <a:gd name="connsiteX682" fmla="*/ 361930 w 1247427"/>
              <a:gd name="connsiteY682" fmla="*/ 1693984 h 2068362"/>
              <a:gd name="connsiteX683" fmla="*/ 366134 w 1247427"/>
              <a:gd name="connsiteY683" fmla="*/ 1696660 h 2068362"/>
              <a:gd name="connsiteX684" fmla="*/ 366134 w 1247427"/>
              <a:gd name="connsiteY684" fmla="*/ 1696639 h 2068362"/>
              <a:gd name="connsiteX685" fmla="*/ 366798 w 1247427"/>
              <a:gd name="connsiteY685" fmla="*/ 1696639 h 2068362"/>
              <a:gd name="connsiteX686" fmla="*/ 370338 w 1247427"/>
              <a:gd name="connsiteY686" fmla="*/ 1698852 h 2068362"/>
              <a:gd name="connsiteX687" fmla="*/ 375206 w 1247427"/>
              <a:gd name="connsiteY687" fmla="*/ 1702392 h 2068362"/>
              <a:gd name="connsiteX688" fmla="*/ 375206 w 1247427"/>
              <a:gd name="connsiteY688" fmla="*/ 1703056 h 2068362"/>
              <a:gd name="connsiteX689" fmla="*/ 374763 w 1247427"/>
              <a:gd name="connsiteY689" fmla="*/ 1703277 h 2068362"/>
              <a:gd name="connsiteX690" fmla="*/ 374321 w 1247427"/>
              <a:gd name="connsiteY690" fmla="*/ 1703277 h 2068362"/>
              <a:gd name="connsiteX691" fmla="*/ 369674 w 1247427"/>
              <a:gd name="connsiteY691" fmla="*/ 1699737 h 2068362"/>
              <a:gd name="connsiteX692" fmla="*/ 366356 w 1247427"/>
              <a:gd name="connsiteY692" fmla="*/ 1697456 h 2068362"/>
              <a:gd name="connsiteX693" fmla="*/ 366356 w 1247427"/>
              <a:gd name="connsiteY693" fmla="*/ 1697524 h 2068362"/>
              <a:gd name="connsiteX694" fmla="*/ 365692 w 1247427"/>
              <a:gd name="connsiteY694" fmla="*/ 1697524 h 2068362"/>
              <a:gd name="connsiteX695" fmla="*/ 365491 w 1247427"/>
              <a:gd name="connsiteY695" fmla="*/ 1697565 h 2068362"/>
              <a:gd name="connsiteX696" fmla="*/ 376091 w 1247427"/>
              <a:gd name="connsiteY696" fmla="*/ 1709030 h 2068362"/>
              <a:gd name="connsiteX697" fmla="*/ 386920 w 1247427"/>
              <a:gd name="connsiteY697" fmla="*/ 1721346 h 2068362"/>
              <a:gd name="connsiteX698" fmla="*/ 387155 w 1247427"/>
              <a:gd name="connsiteY698" fmla="*/ 1721199 h 2068362"/>
              <a:gd name="connsiteX699" fmla="*/ 391210 w 1247427"/>
              <a:gd name="connsiteY699" fmla="*/ 1725682 h 2068362"/>
              <a:gd name="connsiteX700" fmla="*/ 407511 w 1247427"/>
              <a:gd name="connsiteY700" fmla="*/ 1741113 h 2068362"/>
              <a:gd name="connsiteX701" fmla="*/ 418345 w 1247427"/>
              <a:gd name="connsiteY701" fmla="*/ 1751081 h 2068362"/>
              <a:gd name="connsiteX702" fmla="*/ 418353 w 1247427"/>
              <a:gd name="connsiteY702" fmla="*/ 1751070 h 2068362"/>
              <a:gd name="connsiteX703" fmla="*/ 436900 w 1247427"/>
              <a:gd name="connsiteY703" fmla="*/ 1767893 h 2068362"/>
              <a:gd name="connsiteX704" fmla="*/ 436939 w 1247427"/>
              <a:gd name="connsiteY704" fmla="*/ 1767886 h 2068362"/>
              <a:gd name="connsiteX705" fmla="*/ 438045 w 1247427"/>
              <a:gd name="connsiteY705" fmla="*/ 1768328 h 2068362"/>
              <a:gd name="connsiteX706" fmla="*/ 440479 w 1247427"/>
              <a:gd name="connsiteY706" fmla="*/ 1770320 h 2068362"/>
              <a:gd name="connsiteX707" fmla="*/ 440479 w 1247427"/>
              <a:gd name="connsiteY707" fmla="*/ 1771869 h 2068362"/>
              <a:gd name="connsiteX708" fmla="*/ 439594 w 1247427"/>
              <a:gd name="connsiteY708" fmla="*/ 1771869 h 2068362"/>
              <a:gd name="connsiteX709" fmla="*/ 438930 w 1247427"/>
              <a:gd name="connsiteY709" fmla="*/ 1771648 h 2068362"/>
              <a:gd name="connsiteX710" fmla="*/ 437160 w 1247427"/>
              <a:gd name="connsiteY710" fmla="*/ 1770099 h 2068362"/>
              <a:gd name="connsiteX711" fmla="*/ 435832 w 1247427"/>
              <a:gd name="connsiteY711" fmla="*/ 1769435 h 2068362"/>
              <a:gd name="connsiteX712" fmla="*/ 435800 w 1247427"/>
              <a:gd name="connsiteY712" fmla="*/ 1769246 h 2068362"/>
              <a:gd name="connsiteX713" fmla="*/ 435611 w 1247427"/>
              <a:gd name="connsiteY713" fmla="*/ 1769435 h 2068362"/>
              <a:gd name="connsiteX714" fmla="*/ 430244 w 1247427"/>
              <a:gd name="connsiteY714" fmla="*/ 1769793 h 2068362"/>
              <a:gd name="connsiteX715" fmla="*/ 430301 w 1247427"/>
              <a:gd name="connsiteY715" fmla="*/ 1769878 h 2068362"/>
              <a:gd name="connsiteX716" fmla="*/ 429859 w 1247427"/>
              <a:gd name="connsiteY716" fmla="*/ 1770320 h 2068362"/>
              <a:gd name="connsiteX717" fmla="*/ 423442 w 1247427"/>
              <a:gd name="connsiteY717" fmla="*/ 1767444 h 2068362"/>
              <a:gd name="connsiteX718" fmla="*/ 419238 w 1247427"/>
              <a:gd name="connsiteY718" fmla="*/ 1765010 h 2068362"/>
              <a:gd name="connsiteX719" fmla="*/ 419017 w 1247427"/>
              <a:gd name="connsiteY719" fmla="*/ 1764125 h 2068362"/>
              <a:gd name="connsiteX720" fmla="*/ 419680 w 1247427"/>
              <a:gd name="connsiteY720" fmla="*/ 1763904 h 2068362"/>
              <a:gd name="connsiteX721" fmla="*/ 424106 w 1247427"/>
              <a:gd name="connsiteY721" fmla="*/ 1766338 h 2068362"/>
              <a:gd name="connsiteX722" fmla="*/ 429770 w 1247427"/>
              <a:gd name="connsiteY722" fmla="*/ 1769170 h 2068362"/>
              <a:gd name="connsiteX723" fmla="*/ 429637 w 1247427"/>
              <a:gd name="connsiteY723" fmla="*/ 1768771 h 2068362"/>
              <a:gd name="connsiteX724" fmla="*/ 430301 w 1247427"/>
              <a:gd name="connsiteY724" fmla="*/ 1768771 h 2068362"/>
              <a:gd name="connsiteX725" fmla="*/ 419902 w 1247427"/>
              <a:gd name="connsiteY725" fmla="*/ 1757929 h 2068362"/>
              <a:gd name="connsiteX726" fmla="*/ 420101 w 1247427"/>
              <a:gd name="connsiteY726" fmla="*/ 1757830 h 2068362"/>
              <a:gd name="connsiteX727" fmla="*/ 400652 w 1247427"/>
              <a:gd name="connsiteY727" fmla="*/ 1744432 h 2068362"/>
              <a:gd name="connsiteX728" fmla="*/ 388925 w 1247427"/>
              <a:gd name="connsiteY728" fmla="*/ 1736024 h 2068362"/>
              <a:gd name="connsiteX729" fmla="*/ 388704 w 1247427"/>
              <a:gd name="connsiteY729" fmla="*/ 1735360 h 2068362"/>
              <a:gd name="connsiteX730" fmla="*/ 389367 w 1247427"/>
              <a:gd name="connsiteY730" fmla="*/ 1735139 h 2068362"/>
              <a:gd name="connsiteX731" fmla="*/ 401094 w 1247427"/>
              <a:gd name="connsiteY731" fmla="*/ 1743547 h 2068362"/>
              <a:gd name="connsiteX732" fmla="*/ 419063 w 1247427"/>
              <a:gd name="connsiteY732" fmla="*/ 1755726 h 2068362"/>
              <a:gd name="connsiteX733" fmla="*/ 417281 w 1247427"/>
              <a:gd name="connsiteY733" fmla="*/ 1752925 h 2068362"/>
              <a:gd name="connsiteX734" fmla="*/ 417025 w 1247427"/>
              <a:gd name="connsiteY734" fmla="*/ 1752840 h 2068362"/>
              <a:gd name="connsiteX735" fmla="*/ 405962 w 1247427"/>
              <a:gd name="connsiteY735" fmla="*/ 1742662 h 2068362"/>
              <a:gd name="connsiteX736" fmla="*/ 389367 w 1247427"/>
              <a:gd name="connsiteY736" fmla="*/ 1727173 h 2068362"/>
              <a:gd name="connsiteX737" fmla="*/ 389367 w 1247427"/>
              <a:gd name="connsiteY737" fmla="*/ 1726730 h 2068362"/>
              <a:gd name="connsiteX738" fmla="*/ 388704 w 1247427"/>
              <a:gd name="connsiteY738" fmla="*/ 1726288 h 2068362"/>
              <a:gd name="connsiteX739" fmla="*/ 388533 w 1247427"/>
              <a:gd name="connsiteY739" fmla="*/ 1726101 h 2068362"/>
              <a:gd name="connsiteX740" fmla="*/ 386048 w 1247427"/>
              <a:gd name="connsiteY740" fmla="*/ 1724444 h 2068362"/>
              <a:gd name="connsiteX741" fmla="*/ 386048 w 1247427"/>
              <a:gd name="connsiteY741" fmla="*/ 1724740 h 2068362"/>
              <a:gd name="connsiteX742" fmla="*/ 384278 w 1247427"/>
              <a:gd name="connsiteY742" fmla="*/ 1722970 h 2068362"/>
              <a:gd name="connsiteX743" fmla="*/ 384433 w 1247427"/>
              <a:gd name="connsiteY743" fmla="*/ 1722970 h 2068362"/>
              <a:gd name="connsiteX744" fmla="*/ 378967 w 1247427"/>
              <a:gd name="connsiteY744" fmla="*/ 1718765 h 2068362"/>
              <a:gd name="connsiteX745" fmla="*/ 350867 w 1247427"/>
              <a:gd name="connsiteY745" fmla="*/ 1695533 h 2068362"/>
              <a:gd name="connsiteX746" fmla="*/ 350867 w 1247427"/>
              <a:gd name="connsiteY746" fmla="*/ 1694869 h 2068362"/>
              <a:gd name="connsiteX747" fmla="*/ 351309 w 1247427"/>
              <a:gd name="connsiteY747" fmla="*/ 1694869 h 2068362"/>
              <a:gd name="connsiteX748" fmla="*/ 379410 w 1247427"/>
              <a:gd name="connsiteY748" fmla="*/ 1718102 h 2068362"/>
              <a:gd name="connsiteX749" fmla="*/ 384942 w 1247427"/>
              <a:gd name="connsiteY749" fmla="*/ 1722404 h 2068362"/>
              <a:gd name="connsiteX750" fmla="*/ 384942 w 1247427"/>
              <a:gd name="connsiteY750" fmla="*/ 1722306 h 2068362"/>
              <a:gd name="connsiteX751" fmla="*/ 385235 w 1247427"/>
              <a:gd name="connsiteY751" fmla="*/ 1722306 h 2068362"/>
              <a:gd name="connsiteX752" fmla="*/ 374764 w 1247427"/>
              <a:gd name="connsiteY752" fmla="*/ 1710578 h 2068362"/>
              <a:gd name="connsiteX753" fmla="*/ 364058 w 1247427"/>
              <a:gd name="connsiteY753" fmla="*/ 1698802 h 2068362"/>
              <a:gd name="connsiteX754" fmla="*/ 363922 w 1247427"/>
              <a:gd name="connsiteY754" fmla="*/ 1699073 h 2068362"/>
              <a:gd name="connsiteX755" fmla="*/ 360824 w 1247427"/>
              <a:gd name="connsiteY755" fmla="*/ 1695312 h 2068362"/>
              <a:gd name="connsiteX756" fmla="*/ 361111 w 1247427"/>
              <a:gd name="connsiteY756" fmla="*/ 1695168 h 2068362"/>
              <a:gd name="connsiteX757" fmla="*/ 336043 w 1247427"/>
              <a:gd name="connsiteY757" fmla="*/ 1670972 h 2068362"/>
              <a:gd name="connsiteX758" fmla="*/ 315908 w 1247427"/>
              <a:gd name="connsiteY758" fmla="*/ 1651059 h 2068362"/>
              <a:gd name="connsiteX759" fmla="*/ 315908 w 1247427"/>
              <a:gd name="connsiteY759" fmla="*/ 1650173 h 2068362"/>
              <a:gd name="connsiteX760" fmla="*/ 549119 w 1247427"/>
              <a:gd name="connsiteY760" fmla="*/ 1648183 h 2068362"/>
              <a:gd name="connsiteX761" fmla="*/ 550225 w 1247427"/>
              <a:gd name="connsiteY761" fmla="*/ 1648183 h 2068362"/>
              <a:gd name="connsiteX762" fmla="*/ 579654 w 1247427"/>
              <a:gd name="connsiteY762" fmla="*/ 1680045 h 2068362"/>
              <a:gd name="connsiteX763" fmla="*/ 602443 w 1247427"/>
              <a:gd name="connsiteY763" fmla="*/ 1705711 h 2068362"/>
              <a:gd name="connsiteX764" fmla="*/ 602443 w 1247427"/>
              <a:gd name="connsiteY764" fmla="*/ 1707039 h 2068362"/>
              <a:gd name="connsiteX765" fmla="*/ 601780 w 1247427"/>
              <a:gd name="connsiteY765" fmla="*/ 1706818 h 2068362"/>
              <a:gd name="connsiteX766" fmla="*/ 601116 w 1247427"/>
              <a:gd name="connsiteY766" fmla="*/ 1706597 h 2068362"/>
              <a:gd name="connsiteX767" fmla="*/ 578326 w 1247427"/>
              <a:gd name="connsiteY767" fmla="*/ 1680930 h 2068362"/>
              <a:gd name="connsiteX768" fmla="*/ 549119 w 1247427"/>
              <a:gd name="connsiteY768" fmla="*/ 1649289 h 2068362"/>
              <a:gd name="connsiteX769" fmla="*/ 549119 w 1247427"/>
              <a:gd name="connsiteY769" fmla="*/ 1648183 h 2068362"/>
              <a:gd name="connsiteX770" fmla="*/ 919294 w 1247427"/>
              <a:gd name="connsiteY770" fmla="*/ 1641987 h 2068362"/>
              <a:gd name="connsiteX771" fmla="*/ 920842 w 1247427"/>
              <a:gd name="connsiteY771" fmla="*/ 1642209 h 2068362"/>
              <a:gd name="connsiteX772" fmla="*/ 925489 w 1247427"/>
              <a:gd name="connsiteY772" fmla="*/ 1647298 h 2068362"/>
              <a:gd name="connsiteX773" fmla="*/ 956156 w 1247427"/>
              <a:gd name="connsiteY773" fmla="*/ 1678835 h 2068362"/>
              <a:gd name="connsiteX774" fmla="*/ 957793 w 1247427"/>
              <a:gd name="connsiteY774" fmla="*/ 1679380 h 2068362"/>
              <a:gd name="connsiteX775" fmla="*/ 957620 w 1247427"/>
              <a:gd name="connsiteY775" fmla="*/ 1680074 h 2068362"/>
              <a:gd name="connsiteX776" fmla="*/ 966644 w 1247427"/>
              <a:gd name="connsiteY776" fmla="*/ 1684690 h 2068362"/>
              <a:gd name="connsiteX777" fmla="*/ 969886 w 1247427"/>
              <a:gd name="connsiteY777" fmla="*/ 1687730 h 2068362"/>
              <a:gd name="connsiteX778" fmla="*/ 969963 w 1247427"/>
              <a:gd name="connsiteY778" fmla="*/ 1687346 h 2068362"/>
              <a:gd name="connsiteX779" fmla="*/ 981247 w 1247427"/>
              <a:gd name="connsiteY779" fmla="*/ 1700400 h 2068362"/>
              <a:gd name="connsiteX780" fmla="*/ 985672 w 1247427"/>
              <a:gd name="connsiteY780" fmla="*/ 1701064 h 2068362"/>
              <a:gd name="connsiteX781" fmla="*/ 986779 w 1247427"/>
              <a:gd name="connsiteY781" fmla="*/ 1705268 h 2068362"/>
              <a:gd name="connsiteX782" fmla="*/ 986709 w 1247427"/>
              <a:gd name="connsiteY782" fmla="*/ 1705321 h 2068362"/>
              <a:gd name="connsiteX783" fmla="*/ 987210 w 1247427"/>
              <a:gd name="connsiteY783" fmla="*/ 1705738 h 2068362"/>
              <a:gd name="connsiteX784" fmla="*/ 987221 w 1247427"/>
              <a:gd name="connsiteY784" fmla="*/ 1705711 h 2068362"/>
              <a:gd name="connsiteX785" fmla="*/ 993859 w 1247427"/>
              <a:gd name="connsiteY785" fmla="*/ 1709915 h 2068362"/>
              <a:gd name="connsiteX786" fmla="*/ 994301 w 1247427"/>
              <a:gd name="connsiteY786" fmla="*/ 1709473 h 2068362"/>
              <a:gd name="connsiteX787" fmla="*/ 994549 w 1247427"/>
              <a:gd name="connsiteY787" fmla="*/ 1709572 h 2068362"/>
              <a:gd name="connsiteX788" fmla="*/ 992089 w 1247427"/>
              <a:gd name="connsiteY788" fmla="*/ 1705269 h 2068362"/>
              <a:gd name="connsiteX789" fmla="*/ 989877 w 1247427"/>
              <a:gd name="connsiteY789" fmla="*/ 1702613 h 2068362"/>
              <a:gd name="connsiteX790" fmla="*/ 990319 w 1247427"/>
              <a:gd name="connsiteY790" fmla="*/ 1701728 h 2068362"/>
              <a:gd name="connsiteX791" fmla="*/ 991204 w 1247427"/>
              <a:gd name="connsiteY791" fmla="*/ 1701950 h 2068362"/>
              <a:gd name="connsiteX792" fmla="*/ 992975 w 1247427"/>
              <a:gd name="connsiteY792" fmla="*/ 1704826 h 2068362"/>
              <a:gd name="connsiteX793" fmla="*/ 995572 w 1247427"/>
              <a:gd name="connsiteY793" fmla="*/ 1709094 h 2068362"/>
              <a:gd name="connsiteX794" fmla="*/ 995629 w 1247427"/>
              <a:gd name="connsiteY794" fmla="*/ 1708809 h 2068362"/>
              <a:gd name="connsiteX795" fmla="*/ 995754 w 1247427"/>
              <a:gd name="connsiteY795" fmla="*/ 1709393 h 2068362"/>
              <a:gd name="connsiteX796" fmla="*/ 996072 w 1247427"/>
              <a:gd name="connsiteY796" fmla="*/ 1709915 h 2068362"/>
              <a:gd name="connsiteX797" fmla="*/ 995892 w 1247427"/>
              <a:gd name="connsiteY797" fmla="*/ 1710035 h 2068362"/>
              <a:gd name="connsiteX798" fmla="*/ 996957 w 1247427"/>
              <a:gd name="connsiteY798" fmla="*/ 1715004 h 2068362"/>
              <a:gd name="connsiteX799" fmla="*/ 1002931 w 1247427"/>
              <a:gd name="connsiteY799" fmla="*/ 1721642 h 2068362"/>
              <a:gd name="connsiteX800" fmla="*/ 1000497 w 1247427"/>
              <a:gd name="connsiteY800" fmla="*/ 1724076 h 2068362"/>
              <a:gd name="connsiteX801" fmla="*/ 993195 w 1247427"/>
              <a:gd name="connsiteY801" fmla="*/ 1714340 h 2068362"/>
              <a:gd name="connsiteX802" fmla="*/ 986463 w 1247427"/>
              <a:gd name="connsiteY802" fmla="*/ 1707819 h 2068362"/>
              <a:gd name="connsiteX803" fmla="*/ 986115 w 1247427"/>
              <a:gd name="connsiteY803" fmla="*/ 1707702 h 2068362"/>
              <a:gd name="connsiteX804" fmla="*/ 984345 w 1247427"/>
              <a:gd name="connsiteY804" fmla="*/ 1706375 h 2068362"/>
              <a:gd name="connsiteX805" fmla="*/ 984376 w 1247427"/>
              <a:gd name="connsiteY805" fmla="*/ 1706161 h 2068362"/>
              <a:gd name="connsiteX806" fmla="*/ 975051 w 1247427"/>
              <a:gd name="connsiteY806" fmla="*/ 1699736 h 2068362"/>
              <a:gd name="connsiteX807" fmla="*/ 977928 w 1247427"/>
              <a:gd name="connsiteY807" fmla="*/ 1703941 h 2068362"/>
              <a:gd name="connsiteX808" fmla="*/ 977511 w 1247427"/>
              <a:gd name="connsiteY808" fmla="*/ 1704191 h 2068362"/>
              <a:gd name="connsiteX809" fmla="*/ 981690 w 1247427"/>
              <a:gd name="connsiteY809" fmla="*/ 1709030 h 2068362"/>
              <a:gd name="connsiteX810" fmla="*/ 991868 w 1247427"/>
              <a:gd name="connsiteY810" fmla="*/ 1719650 h 2068362"/>
              <a:gd name="connsiteX811" fmla="*/ 991868 w 1247427"/>
              <a:gd name="connsiteY811" fmla="*/ 1719911 h 2068362"/>
              <a:gd name="connsiteX812" fmla="*/ 998727 w 1247427"/>
              <a:gd name="connsiteY812" fmla="*/ 1727394 h 2068362"/>
              <a:gd name="connsiteX813" fmla="*/ 996293 w 1247427"/>
              <a:gd name="connsiteY813" fmla="*/ 1737130 h 2068362"/>
              <a:gd name="connsiteX814" fmla="*/ 994966 w 1247427"/>
              <a:gd name="connsiteY814" fmla="*/ 1728501 h 2068362"/>
              <a:gd name="connsiteX815" fmla="*/ 989877 w 1247427"/>
              <a:gd name="connsiteY815" fmla="*/ 1721199 h 2068362"/>
              <a:gd name="connsiteX816" fmla="*/ 990013 w 1247427"/>
              <a:gd name="connsiteY816" fmla="*/ 1721108 h 2068362"/>
              <a:gd name="connsiteX817" fmla="*/ 979920 w 1247427"/>
              <a:gd name="connsiteY817" fmla="*/ 1710357 h 2068362"/>
              <a:gd name="connsiteX818" fmla="*/ 975716 w 1247427"/>
              <a:gd name="connsiteY818" fmla="*/ 1705711 h 2068362"/>
              <a:gd name="connsiteX819" fmla="*/ 975716 w 1247427"/>
              <a:gd name="connsiteY819" fmla="*/ 1704304 h 2068362"/>
              <a:gd name="connsiteX820" fmla="*/ 955138 w 1247427"/>
              <a:gd name="connsiteY820" fmla="*/ 1682478 h 2068362"/>
              <a:gd name="connsiteX821" fmla="*/ 951819 w 1247427"/>
              <a:gd name="connsiteY821" fmla="*/ 1682478 h 2068362"/>
              <a:gd name="connsiteX822" fmla="*/ 955138 w 1247427"/>
              <a:gd name="connsiteY822" fmla="*/ 1681150 h 2068362"/>
              <a:gd name="connsiteX823" fmla="*/ 955138 w 1247427"/>
              <a:gd name="connsiteY823" fmla="*/ 1680708 h 2068362"/>
              <a:gd name="connsiteX824" fmla="*/ 955141 w 1247427"/>
              <a:gd name="connsiteY824" fmla="*/ 1680706 h 2068362"/>
              <a:gd name="connsiteX825" fmla="*/ 923719 w 1247427"/>
              <a:gd name="connsiteY825" fmla="*/ 1648625 h 2068362"/>
              <a:gd name="connsiteX826" fmla="*/ 919072 w 1247427"/>
              <a:gd name="connsiteY826" fmla="*/ 1643536 h 2068362"/>
              <a:gd name="connsiteX827" fmla="*/ 919294 w 1247427"/>
              <a:gd name="connsiteY827" fmla="*/ 1641987 h 2068362"/>
              <a:gd name="connsiteX828" fmla="*/ 330068 w 1247427"/>
              <a:gd name="connsiteY828" fmla="*/ 1641987 h 2068362"/>
              <a:gd name="connsiteX829" fmla="*/ 330732 w 1247427"/>
              <a:gd name="connsiteY829" fmla="*/ 1642208 h 2068362"/>
              <a:gd name="connsiteX830" fmla="*/ 356178 w 1247427"/>
              <a:gd name="connsiteY830" fmla="*/ 1656812 h 2068362"/>
              <a:gd name="connsiteX831" fmla="*/ 370830 w 1247427"/>
              <a:gd name="connsiteY831" fmla="*/ 1666647 h 2068362"/>
              <a:gd name="connsiteX832" fmla="*/ 368790 w 1247427"/>
              <a:gd name="connsiteY832" fmla="*/ 1664777 h 2068362"/>
              <a:gd name="connsiteX833" fmla="*/ 369056 w 1247427"/>
              <a:gd name="connsiteY833" fmla="*/ 1664247 h 2068362"/>
              <a:gd name="connsiteX834" fmla="*/ 368790 w 1247427"/>
              <a:gd name="connsiteY834" fmla="*/ 1664114 h 2068362"/>
              <a:gd name="connsiteX835" fmla="*/ 356842 w 1247427"/>
              <a:gd name="connsiteY835" fmla="*/ 1654600 h 2068362"/>
              <a:gd name="connsiteX836" fmla="*/ 344451 w 1247427"/>
              <a:gd name="connsiteY836" fmla="*/ 1644643 h 2068362"/>
              <a:gd name="connsiteX837" fmla="*/ 344451 w 1247427"/>
              <a:gd name="connsiteY837" fmla="*/ 1643758 h 2068362"/>
              <a:gd name="connsiteX838" fmla="*/ 345336 w 1247427"/>
              <a:gd name="connsiteY838" fmla="*/ 1643536 h 2068362"/>
              <a:gd name="connsiteX839" fmla="*/ 357727 w 1247427"/>
              <a:gd name="connsiteY839" fmla="*/ 1653715 h 2068362"/>
              <a:gd name="connsiteX840" fmla="*/ 369897 w 1247427"/>
              <a:gd name="connsiteY840" fmla="*/ 1663229 h 2068362"/>
              <a:gd name="connsiteX841" fmla="*/ 369897 w 1247427"/>
              <a:gd name="connsiteY841" fmla="*/ 1663891 h 2068362"/>
              <a:gd name="connsiteX842" fmla="*/ 393478 w 1247427"/>
              <a:gd name="connsiteY842" fmla="*/ 1682715 h 2068362"/>
              <a:gd name="connsiteX843" fmla="*/ 393571 w 1247427"/>
              <a:gd name="connsiteY843" fmla="*/ 1682699 h 2068362"/>
              <a:gd name="connsiteX844" fmla="*/ 407511 w 1247427"/>
              <a:gd name="connsiteY844" fmla="*/ 1693984 h 2068362"/>
              <a:gd name="connsiteX845" fmla="*/ 429859 w 1247427"/>
              <a:gd name="connsiteY845" fmla="*/ 1711685 h 2068362"/>
              <a:gd name="connsiteX846" fmla="*/ 430080 w 1247427"/>
              <a:gd name="connsiteY846" fmla="*/ 1713234 h 2068362"/>
              <a:gd name="connsiteX847" fmla="*/ 429416 w 1247427"/>
              <a:gd name="connsiteY847" fmla="*/ 1713455 h 2068362"/>
              <a:gd name="connsiteX848" fmla="*/ 428973 w 1247427"/>
              <a:gd name="connsiteY848" fmla="*/ 1713234 h 2068362"/>
              <a:gd name="connsiteX849" fmla="*/ 406405 w 1247427"/>
              <a:gd name="connsiteY849" fmla="*/ 1695754 h 2068362"/>
              <a:gd name="connsiteX850" fmla="*/ 392367 w 1247427"/>
              <a:gd name="connsiteY850" fmla="*/ 1684348 h 2068362"/>
              <a:gd name="connsiteX851" fmla="*/ 392244 w 1247427"/>
              <a:gd name="connsiteY851" fmla="*/ 1684470 h 2068362"/>
              <a:gd name="connsiteX852" fmla="*/ 370782 w 1247427"/>
              <a:gd name="connsiteY852" fmla="*/ 1668539 h 2068362"/>
              <a:gd name="connsiteX853" fmla="*/ 371338 w 1247427"/>
              <a:gd name="connsiteY853" fmla="*/ 1668261 h 2068362"/>
              <a:gd name="connsiteX854" fmla="*/ 355735 w 1247427"/>
              <a:gd name="connsiteY854" fmla="*/ 1658139 h 2068362"/>
              <a:gd name="connsiteX855" fmla="*/ 331617 w 1247427"/>
              <a:gd name="connsiteY855" fmla="*/ 1643757 h 2068362"/>
              <a:gd name="connsiteX856" fmla="*/ 360603 w 1247427"/>
              <a:gd name="connsiteY856" fmla="*/ 1667211 h 2068362"/>
              <a:gd name="connsiteX857" fmla="*/ 380074 w 1247427"/>
              <a:gd name="connsiteY857" fmla="*/ 1682699 h 2068362"/>
              <a:gd name="connsiteX858" fmla="*/ 380176 w 1247427"/>
              <a:gd name="connsiteY858" fmla="*/ 1683006 h 2068362"/>
              <a:gd name="connsiteX859" fmla="*/ 422556 w 1247427"/>
              <a:gd name="connsiteY859" fmla="*/ 1716996 h 2068362"/>
              <a:gd name="connsiteX860" fmla="*/ 435390 w 1247427"/>
              <a:gd name="connsiteY860" fmla="*/ 1729829 h 2068362"/>
              <a:gd name="connsiteX861" fmla="*/ 411050 w 1247427"/>
              <a:gd name="connsiteY861" fmla="*/ 1713455 h 2068362"/>
              <a:gd name="connsiteX862" fmla="*/ 411713 w 1247427"/>
              <a:gd name="connsiteY862" fmla="*/ 1713455 h 2068362"/>
              <a:gd name="connsiteX863" fmla="*/ 411272 w 1247427"/>
              <a:gd name="connsiteY863" fmla="*/ 1713234 h 2068362"/>
              <a:gd name="connsiteX864" fmla="*/ 410609 w 1247427"/>
              <a:gd name="connsiteY864" fmla="*/ 1712903 h 2068362"/>
              <a:gd name="connsiteX865" fmla="*/ 410609 w 1247427"/>
              <a:gd name="connsiteY865" fmla="*/ 1713234 h 2068362"/>
              <a:gd name="connsiteX866" fmla="*/ 408617 w 1247427"/>
              <a:gd name="connsiteY866" fmla="*/ 1711243 h 2068362"/>
              <a:gd name="connsiteX867" fmla="*/ 410564 w 1247427"/>
              <a:gd name="connsiteY867" fmla="*/ 1712217 h 2068362"/>
              <a:gd name="connsiteX868" fmla="*/ 410830 w 1247427"/>
              <a:gd name="connsiteY868" fmla="*/ 1712128 h 2068362"/>
              <a:gd name="connsiteX869" fmla="*/ 411146 w 1247427"/>
              <a:gd name="connsiteY869" fmla="*/ 1712286 h 2068362"/>
              <a:gd name="connsiteX870" fmla="*/ 399545 w 1247427"/>
              <a:gd name="connsiteY870" fmla="*/ 1701950 h 2068362"/>
              <a:gd name="connsiteX871" fmla="*/ 395783 w 1247427"/>
              <a:gd name="connsiteY871" fmla="*/ 1702835 h 2068362"/>
              <a:gd name="connsiteX872" fmla="*/ 395783 w 1247427"/>
              <a:gd name="connsiteY872" fmla="*/ 1699295 h 2068362"/>
              <a:gd name="connsiteX873" fmla="*/ 380516 w 1247427"/>
              <a:gd name="connsiteY873" fmla="*/ 1688231 h 2068362"/>
              <a:gd name="connsiteX874" fmla="*/ 380738 w 1247427"/>
              <a:gd name="connsiteY874" fmla="*/ 1687899 h 2068362"/>
              <a:gd name="connsiteX875" fmla="*/ 380517 w 1247427"/>
              <a:gd name="connsiteY875" fmla="*/ 1687789 h 2068362"/>
              <a:gd name="connsiteX876" fmla="*/ 367905 w 1247427"/>
              <a:gd name="connsiteY876" fmla="*/ 1679602 h 2068362"/>
              <a:gd name="connsiteX877" fmla="*/ 334716 w 1247427"/>
              <a:gd name="connsiteY877" fmla="*/ 1658803 h 2068362"/>
              <a:gd name="connsiteX878" fmla="*/ 334494 w 1247427"/>
              <a:gd name="connsiteY878" fmla="*/ 1658140 h 2068362"/>
              <a:gd name="connsiteX879" fmla="*/ 335158 w 1247427"/>
              <a:gd name="connsiteY879" fmla="*/ 1657697 h 2068362"/>
              <a:gd name="connsiteX880" fmla="*/ 368348 w 1247427"/>
              <a:gd name="connsiteY880" fmla="*/ 1678496 h 2068362"/>
              <a:gd name="connsiteX881" fmla="*/ 381179 w 1247427"/>
              <a:gd name="connsiteY881" fmla="*/ 1686682 h 2068362"/>
              <a:gd name="connsiteX882" fmla="*/ 378746 w 1247427"/>
              <a:gd name="connsiteY882" fmla="*/ 1683585 h 2068362"/>
              <a:gd name="connsiteX883" fmla="*/ 378746 w 1247427"/>
              <a:gd name="connsiteY883" fmla="*/ 1683189 h 2068362"/>
              <a:gd name="connsiteX884" fmla="*/ 359275 w 1247427"/>
              <a:gd name="connsiteY884" fmla="*/ 1667875 h 2068362"/>
              <a:gd name="connsiteX885" fmla="*/ 330290 w 1247427"/>
              <a:gd name="connsiteY885" fmla="*/ 1644421 h 2068362"/>
              <a:gd name="connsiteX886" fmla="*/ 330068 w 1247427"/>
              <a:gd name="connsiteY886" fmla="*/ 1644200 h 2068362"/>
              <a:gd name="connsiteX887" fmla="*/ 330068 w 1247427"/>
              <a:gd name="connsiteY887" fmla="*/ 1643978 h 2068362"/>
              <a:gd name="connsiteX888" fmla="*/ 330068 w 1247427"/>
              <a:gd name="connsiteY888" fmla="*/ 1642651 h 2068362"/>
              <a:gd name="connsiteX889" fmla="*/ 335158 w 1247427"/>
              <a:gd name="connsiteY889" fmla="*/ 1631367 h 2068362"/>
              <a:gd name="connsiteX890" fmla="*/ 425434 w 1247427"/>
              <a:gd name="connsiteY890" fmla="*/ 1696861 h 2068362"/>
              <a:gd name="connsiteX891" fmla="*/ 425655 w 1247427"/>
              <a:gd name="connsiteY891" fmla="*/ 1698188 h 2068362"/>
              <a:gd name="connsiteX892" fmla="*/ 424770 w 1247427"/>
              <a:gd name="connsiteY892" fmla="*/ 1698410 h 2068362"/>
              <a:gd name="connsiteX893" fmla="*/ 424327 w 1247427"/>
              <a:gd name="connsiteY893" fmla="*/ 1698410 h 2068362"/>
              <a:gd name="connsiteX894" fmla="*/ 334052 w 1247427"/>
              <a:gd name="connsiteY894" fmla="*/ 1632916 h 2068362"/>
              <a:gd name="connsiteX895" fmla="*/ 333831 w 1247427"/>
              <a:gd name="connsiteY895" fmla="*/ 1631809 h 2068362"/>
              <a:gd name="connsiteX896" fmla="*/ 335158 w 1247427"/>
              <a:gd name="connsiteY896" fmla="*/ 1631367 h 2068362"/>
              <a:gd name="connsiteX897" fmla="*/ 339361 w 1247427"/>
              <a:gd name="connsiteY897" fmla="*/ 1628269 h 2068362"/>
              <a:gd name="connsiteX898" fmla="*/ 344008 w 1247427"/>
              <a:gd name="connsiteY898" fmla="*/ 1631145 h 2068362"/>
              <a:gd name="connsiteX899" fmla="*/ 350138 w 1247427"/>
              <a:gd name="connsiteY899" fmla="*/ 1633636 h 2068362"/>
              <a:gd name="connsiteX900" fmla="*/ 349761 w 1247427"/>
              <a:gd name="connsiteY900" fmla="*/ 1632694 h 2068362"/>
              <a:gd name="connsiteX901" fmla="*/ 349983 w 1247427"/>
              <a:gd name="connsiteY901" fmla="*/ 1632030 h 2068362"/>
              <a:gd name="connsiteX902" fmla="*/ 350646 w 1247427"/>
              <a:gd name="connsiteY902" fmla="*/ 1632251 h 2068362"/>
              <a:gd name="connsiteX903" fmla="*/ 351089 w 1247427"/>
              <a:gd name="connsiteY903" fmla="*/ 1633358 h 2068362"/>
              <a:gd name="connsiteX904" fmla="*/ 351587 w 1247427"/>
              <a:gd name="connsiteY904" fmla="*/ 1634188 h 2068362"/>
              <a:gd name="connsiteX905" fmla="*/ 351752 w 1247427"/>
              <a:gd name="connsiteY905" fmla="*/ 1634243 h 2068362"/>
              <a:gd name="connsiteX906" fmla="*/ 351696 w 1247427"/>
              <a:gd name="connsiteY906" fmla="*/ 1634354 h 2068362"/>
              <a:gd name="connsiteX907" fmla="*/ 354964 w 1247427"/>
              <a:gd name="connsiteY907" fmla="*/ 1637155 h 2068362"/>
              <a:gd name="connsiteX908" fmla="*/ 355735 w 1247427"/>
              <a:gd name="connsiteY908" fmla="*/ 1636898 h 2068362"/>
              <a:gd name="connsiteX909" fmla="*/ 393571 w 1247427"/>
              <a:gd name="connsiteY909" fmla="*/ 1664998 h 2068362"/>
              <a:gd name="connsiteX910" fmla="*/ 415697 w 1247427"/>
              <a:gd name="connsiteY910" fmla="*/ 1681814 h 2068362"/>
              <a:gd name="connsiteX911" fmla="*/ 415918 w 1247427"/>
              <a:gd name="connsiteY911" fmla="*/ 1683363 h 2068362"/>
              <a:gd name="connsiteX912" fmla="*/ 415033 w 1247427"/>
              <a:gd name="connsiteY912" fmla="*/ 1683806 h 2068362"/>
              <a:gd name="connsiteX913" fmla="*/ 414591 w 1247427"/>
              <a:gd name="connsiteY913" fmla="*/ 1683584 h 2068362"/>
              <a:gd name="connsiteX914" fmla="*/ 392243 w 1247427"/>
              <a:gd name="connsiteY914" fmla="*/ 1666768 h 2068362"/>
              <a:gd name="connsiteX915" fmla="*/ 354629 w 1247427"/>
              <a:gd name="connsiteY915" fmla="*/ 1638668 h 2068362"/>
              <a:gd name="connsiteX916" fmla="*/ 354622 w 1247427"/>
              <a:gd name="connsiteY916" fmla="*/ 1638625 h 2068362"/>
              <a:gd name="connsiteX917" fmla="*/ 354407 w 1247427"/>
              <a:gd name="connsiteY917" fmla="*/ 1638668 h 2068362"/>
              <a:gd name="connsiteX918" fmla="*/ 353965 w 1247427"/>
              <a:gd name="connsiteY918" fmla="*/ 1638668 h 2068362"/>
              <a:gd name="connsiteX919" fmla="*/ 353744 w 1247427"/>
              <a:gd name="connsiteY919" fmla="*/ 1638668 h 2068362"/>
              <a:gd name="connsiteX920" fmla="*/ 353301 w 1247427"/>
              <a:gd name="connsiteY920" fmla="*/ 1638005 h 2068362"/>
              <a:gd name="connsiteX921" fmla="*/ 353965 w 1247427"/>
              <a:gd name="connsiteY921" fmla="*/ 1637562 h 2068362"/>
              <a:gd name="connsiteX922" fmla="*/ 354091 w 1247427"/>
              <a:gd name="connsiteY922" fmla="*/ 1637562 h 2068362"/>
              <a:gd name="connsiteX923" fmla="*/ 351309 w 1247427"/>
              <a:gd name="connsiteY923" fmla="*/ 1635128 h 2068362"/>
              <a:gd name="connsiteX924" fmla="*/ 350964 w 1247427"/>
              <a:gd name="connsiteY924" fmla="*/ 1634898 h 2068362"/>
              <a:gd name="connsiteX925" fmla="*/ 349760 w 1247427"/>
              <a:gd name="connsiteY925" fmla="*/ 1635349 h 2068362"/>
              <a:gd name="connsiteX926" fmla="*/ 343344 w 1247427"/>
              <a:gd name="connsiteY926" fmla="*/ 1632031 h 2068362"/>
              <a:gd name="connsiteX927" fmla="*/ 339140 w 1247427"/>
              <a:gd name="connsiteY927" fmla="*/ 1629154 h 2068362"/>
              <a:gd name="connsiteX928" fmla="*/ 338919 w 1247427"/>
              <a:gd name="connsiteY928" fmla="*/ 1628711 h 2068362"/>
              <a:gd name="connsiteX929" fmla="*/ 339361 w 1247427"/>
              <a:gd name="connsiteY929" fmla="*/ 1628269 h 2068362"/>
              <a:gd name="connsiteX930" fmla="*/ 899158 w 1247427"/>
              <a:gd name="connsiteY930" fmla="*/ 1624950 h 2068362"/>
              <a:gd name="connsiteX931" fmla="*/ 900486 w 1247427"/>
              <a:gd name="connsiteY931" fmla="*/ 1624950 h 2068362"/>
              <a:gd name="connsiteX932" fmla="*/ 936773 w 1247427"/>
              <a:gd name="connsiteY932" fmla="*/ 1673407 h 2068362"/>
              <a:gd name="connsiteX933" fmla="*/ 950160 w 1247427"/>
              <a:gd name="connsiteY933" fmla="*/ 1693817 h 2068362"/>
              <a:gd name="connsiteX934" fmla="*/ 950270 w 1247427"/>
              <a:gd name="connsiteY934" fmla="*/ 1693542 h 2068362"/>
              <a:gd name="connsiteX935" fmla="*/ 981542 w 1247427"/>
              <a:gd name="connsiteY935" fmla="*/ 1728339 h 2068362"/>
              <a:gd name="connsiteX936" fmla="*/ 989655 w 1247427"/>
              <a:gd name="connsiteY936" fmla="*/ 1736024 h 2068362"/>
              <a:gd name="connsiteX937" fmla="*/ 1010011 w 1247427"/>
              <a:gd name="connsiteY937" fmla="*/ 1752398 h 2068362"/>
              <a:gd name="connsiteX938" fmla="*/ 1010233 w 1247427"/>
              <a:gd name="connsiteY938" fmla="*/ 1753504 h 2068362"/>
              <a:gd name="connsiteX939" fmla="*/ 1009569 w 1247427"/>
              <a:gd name="connsiteY939" fmla="*/ 1753947 h 2068362"/>
              <a:gd name="connsiteX940" fmla="*/ 988770 w 1247427"/>
              <a:gd name="connsiteY940" fmla="*/ 1737131 h 2068362"/>
              <a:gd name="connsiteX941" fmla="*/ 980444 w 1247427"/>
              <a:gd name="connsiteY941" fmla="*/ 1729445 h 2068362"/>
              <a:gd name="connsiteX942" fmla="*/ 980362 w 1247427"/>
              <a:gd name="connsiteY942" fmla="*/ 1729608 h 2068362"/>
              <a:gd name="connsiteX943" fmla="*/ 979900 w 1247427"/>
              <a:gd name="connsiteY943" fmla="*/ 1730532 h 2068362"/>
              <a:gd name="connsiteX944" fmla="*/ 992311 w 1247427"/>
              <a:gd name="connsiteY944" fmla="*/ 1744653 h 2068362"/>
              <a:gd name="connsiteX945" fmla="*/ 992311 w 1247427"/>
              <a:gd name="connsiteY945" fmla="*/ 1745052 h 2068362"/>
              <a:gd name="connsiteX946" fmla="*/ 992753 w 1247427"/>
              <a:gd name="connsiteY946" fmla="*/ 1744875 h 2068362"/>
              <a:gd name="connsiteX947" fmla="*/ 995740 w 1247427"/>
              <a:gd name="connsiteY947" fmla="*/ 1750324 h 2068362"/>
              <a:gd name="connsiteX948" fmla="*/ 992947 w 1247427"/>
              <a:gd name="connsiteY948" fmla="*/ 1756195 h 2068362"/>
              <a:gd name="connsiteX949" fmla="*/ 996072 w 1247427"/>
              <a:gd name="connsiteY949" fmla="*/ 1763904 h 2068362"/>
              <a:gd name="connsiteX950" fmla="*/ 999284 w 1247427"/>
              <a:gd name="connsiteY950" fmla="*/ 1770528 h 2068362"/>
              <a:gd name="connsiteX951" fmla="*/ 999391 w 1247427"/>
              <a:gd name="connsiteY951" fmla="*/ 1770099 h 2068362"/>
              <a:gd name="connsiteX952" fmla="*/ 1000719 w 1247427"/>
              <a:gd name="connsiteY952" fmla="*/ 1773861 h 2068362"/>
              <a:gd name="connsiteX953" fmla="*/ 997621 w 1247427"/>
              <a:gd name="connsiteY953" fmla="*/ 1773197 h 2068362"/>
              <a:gd name="connsiteX954" fmla="*/ 997695 w 1247427"/>
              <a:gd name="connsiteY954" fmla="*/ 1772901 h 2068362"/>
              <a:gd name="connsiteX955" fmla="*/ 997400 w 1247427"/>
              <a:gd name="connsiteY955" fmla="*/ 1772753 h 2068362"/>
              <a:gd name="connsiteX956" fmla="*/ 996515 w 1247427"/>
              <a:gd name="connsiteY956" fmla="*/ 1772311 h 2068362"/>
              <a:gd name="connsiteX957" fmla="*/ 996072 w 1247427"/>
              <a:gd name="connsiteY957" fmla="*/ 1772090 h 2068362"/>
              <a:gd name="connsiteX958" fmla="*/ 995187 w 1247427"/>
              <a:gd name="connsiteY958" fmla="*/ 1771426 h 2068362"/>
              <a:gd name="connsiteX959" fmla="*/ 996072 w 1247427"/>
              <a:gd name="connsiteY959" fmla="*/ 1770762 h 2068362"/>
              <a:gd name="connsiteX960" fmla="*/ 997400 w 1247427"/>
              <a:gd name="connsiteY960" fmla="*/ 1771426 h 2068362"/>
              <a:gd name="connsiteX961" fmla="*/ 997635 w 1247427"/>
              <a:gd name="connsiteY961" fmla="*/ 1771485 h 2068362"/>
              <a:gd name="connsiteX962" fmla="*/ 997621 w 1247427"/>
              <a:gd name="connsiteY962" fmla="*/ 1771427 h 2068362"/>
              <a:gd name="connsiteX963" fmla="*/ 998223 w 1247427"/>
              <a:gd name="connsiteY963" fmla="*/ 1770824 h 2068362"/>
              <a:gd name="connsiteX964" fmla="*/ 995187 w 1247427"/>
              <a:gd name="connsiteY964" fmla="*/ 1764346 h 2068362"/>
              <a:gd name="connsiteX965" fmla="*/ 991647 w 1247427"/>
              <a:gd name="connsiteY965" fmla="*/ 1755938 h 2068362"/>
              <a:gd name="connsiteX966" fmla="*/ 991426 w 1247427"/>
              <a:gd name="connsiteY966" fmla="*/ 1755938 h 2068362"/>
              <a:gd name="connsiteX967" fmla="*/ 990983 w 1247427"/>
              <a:gd name="connsiteY967" fmla="*/ 1745760 h 2068362"/>
              <a:gd name="connsiteX968" fmla="*/ 990997 w 1247427"/>
              <a:gd name="connsiteY968" fmla="*/ 1745750 h 2068362"/>
              <a:gd name="connsiteX969" fmla="*/ 978109 w 1247427"/>
              <a:gd name="connsiteY969" fmla="*/ 1731357 h 2068362"/>
              <a:gd name="connsiteX970" fmla="*/ 977928 w 1247427"/>
              <a:gd name="connsiteY970" fmla="*/ 1731599 h 2068362"/>
              <a:gd name="connsiteX971" fmla="*/ 972696 w 1247427"/>
              <a:gd name="connsiteY971" fmla="*/ 1728042 h 2068362"/>
              <a:gd name="connsiteX972" fmla="*/ 979477 w 1247427"/>
              <a:gd name="connsiteY972" fmla="*/ 1739343 h 2068362"/>
              <a:gd name="connsiteX973" fmla="*/ 990761 w 1247427"/>
              <a:gd name="connsiteY973" fmla="*/ 1761027 h 2068362"/>
              <a:gd name="connsiteX974" fmla="*/ 990650 w 1247427"/>
              <a:gd name="connsiteY974" fmla="*/ 1761138 h 2068362"/>
              <a:gd name="connsiteX975" fmla="*/ 991204 w 1247427"/>
              <a:gd name="connsiteY975" fmla="*/ 1761027 h 2068362"/>
              <a:gd name="connsiteX976" fmla="*/ 989876 w 1247427"/>
              <a:gd name="connsiteY976" fmla="*/ 1772532 h 2068362"/>
              <a:gd name="connsiteX977" fmla="*/ 988549 w 1247427"/>
              <a:gd name="connsiteY977" fmla="*/ 1766558 h 2068362"/>
              <a:gd name="connsiteX978" fmla="*/ 960227 w 1247427"/>
              <a:gd name="connsiteY978" fmla="*/ 1737794 h 2068362"/>
              <a:gd name="connsiteX979" fmla="*/ 960383 w 1247427"/>
              <a:gd name="connsiteY979" fmla="*/ 1737677 h 2068362"/>
              <a:gd name="connsiteX980" fmla="*/ 960227 w 1247427"/>
              <a:gd name="connsiteY980" fmla="*/ 1737573 h 2068362"/>
              <a:gd name="connsiteX981" fmla="*/ 960006 w 1247427"/>
              <a:gd name="connsiteY981" fmla="*/ 1737573 h 2068362"/>
              <a:gd name="connsiteX982" fmla="*/ 959121 w 1247427"/>
              <a:gd name="connsiteY982" fmla="*/ 1736909 h 2068362"/>
              <a:gd name="connsiteX983" fmla="*/ 959121 w 1247427"/>
              <a:gd name="connsiteY983" fmla="*/ 1736641 h 2068362"/>
              <a:gd name="connsiteX984" fmla="*/ 949164 w 1247427"/>
              <a:gd name="connsiteY984" fmla="*/ 1725624 h 2068362"/>
              <a:gd name="connsiteX985" fmla="*/ 949258 w 1247427"/>
              <a:gd name="connsiteY985" fmla="*/ 1725467 h 2068362"/>
              <a:gd name="connsiteX986" fmla="*/ 949164 w 1247427"/>
              <a:gd name="connsiteY986" fmla="*/ 1725404 h 2068362"/>
              <a:gd name="connsiteX987" fmla="*/ 938765 w 1247427"/>
              <a:gd name="connsiteY987" fmla="*/ 1714119 h 2068362"/>
              <a:gd name="connsiteX988" fmla="*/ 932423 w 1247427"/>
              <a:gd name="connsiteY988" fmla="*/ 1706299 h 2068362"/>
              <a:gd name="connsiteX989" fmla="*/ 932348 w 1247427"/>
              <a:gd name="connsiteY989" fmla="*/ 1706374 h 2068362"/>
              <a:gd name="connsiteX990" fmla="*/ 929472 w 1247427"/>
              <a:gd name="connsiteY990" fmla="*/ 1705711 h 2068362"/>
              <a:gd name="connsiteX991" fmla="*/ 928775 w 1247427"/>
              <a:gd name="connsiteY991" fmla="*/ 1706059 h 2068362"/>
              <a:gd name="connsiteX992" fmla="*/ 929251 w 1247427"/>
              <a:gd name="connsiteY992" fmla="*/ 1706154 h 2068362"/>
              <a:gd name="connsiteX993" fmla="*/ 941863 w 1247427"/>
              <a:gd name="connsiteY993" fmla="*/ 1725183 h 2068362"/>
              <a:gd name="connsiteX994" fmla="*/ 946679 w 1247427"/>
              <a:gd name="connsiteY994" fmla="*/ 1732808 h 2068362"/>
              <a:gd name="connsiteX995" fmla="*/ 946730 w 1247427"/>
              <a:gd name="connsiteY995" fmla="*/ 1732705 h 2068362"/>
              <a:gd name="connsiteX996" fmla="*/ 966521 w 1247427"/>
              <a:gd name="connsiteY996" fmla="*/ 1758151 h 2068362"/>
              <a:gd name="connsiteX997" fmla="*/ 966865 w 1247427"/>
              <a:gd name="connsiteY997" fmla="*/ 1758151 h 2068362"/>
              <a:gd name="connsiteX998" fmla="*/ 973724 w 1247427"/>
              <a:gd name="connsiteY998" fmla="*/ 1765895 h 2068362"/>
              <a:gd name="connsiteX999" fmla="*/ 980994 w 1247427"/>
              <a:gd name="connsiteY999" fmla="*/ 1774020 h 2068362"/>
              <a:gd name="connsiteX1000" fmla="*/ 981026 w 1247427"/>
              <a:gd name="connsiteY1000" fmla="*/ 1773860 h 2068362"/>
              <a:gd name="connsiteX1001" fmla="*/ 990098 w 1247427"/>
              <a:gd name="connsiteY1001" fmla="*/ 1783153 h 2068362"/>
              <a:gd name="connsiteX1002" fmla="*/ 987221 w 1247427"/>
              <a:gd name="connsiteY1002" fmla="*/ 1795986 h 2068362"/>
              <a:gd name="connsiteX1003" fmla="*/ 990983 w 1247427"/>
              <a:gd name="connsiteY1003" fmla="*/ 1805280 h 2068362"/>
              <a:gd name="connsiteX1004" fmla="*/ 983018 w 1247427"/>
              <a:gd name="connsiteY1004" fmla="*/ 1797093 h 2068362"/>
              <a:gd name="connsiteX1005" fmla="*/ 974831 w 1247427"/>
              <a:gd name="connsiteY1005" fmla="*/ 1789127 h 2068362"/>
              <a:gd name="connsiteX1006" fmla="*/ 952487 w 1247427"/>
              <a:gd name="connsiteY1006" fmla="*/ 1758240 h 2068362"/>
              <a:gd name="connsiteX1007" fmla="*/ 952040 w 1247427"/>
              <a:gd name="connsiteY1007" fmla="*/ 1758150 h 2068362"/>
              <a:gd name="connsiteX1008" fmla="*/ 951156 w 1247427"/>
              <a:gd name="connsiteY1008" fmla="*/ 1756382 h 2068362"/>
              <a:gd name="connsiteX1009" fmla="*/ 951155 w 1247427"/>
              <a:gd name="connsiteY1009" fmla="*/ 1756381 h 2068362"/>
              <a:gd name="connsiteX1010" fmla="*/ 950049 w 1247427"/>
              <a:gd name="connsiteY1010" fmla="*/ 1755274 h 2068362"/>
              <a:gd name="connsiteX1011" fmla="*/ 947995 w 1247427"/>
              <a:gd name="connsiteY1011" fmla="*/ 1751914 h 2068362"/>
              <a:gd name="connsiteX1012" fmla="*/ 947394 w 1247427"/>
              <a:gd name="connsiteY1012" fmla="*/ 1751512 h 2068362"/>
              <a:gd name="connsiteX1013" fmla="*/ 942528 w 1247427"/>
              <a:gd name="connsiteY1013" fmla="*/ 1743809 h 2068362"/>
              <a:gd name="connsiteX1014" fmla="*/ 942083 w 1247427"/>
              <a:gd name="connsiteY1014" fmla="*/ 1744432 h 2068362"/>
              <a:gd name="connsiteX1015" fmla="*/ 935667 w 1247427"/>
              <a:gd name="connsiteY1015" fmla="*/ 1735361 h 2068362"/>
              <a:gd name="connsiteX1016" fmla="*/ 935224 w 1247427"/>
              <a:gd name="connsiteY1016" fmla="*/ 1737297 h 2068362"/>
              <a:gd name="connsiteX1017" fmla="*/ 935754 w 1247427"/>
              <a:gd name="connsiteY1017" fmla="*/ 1738652 h 2068362"/>
              <a:gd name="connsiteX1018" fmla="*/ 935888 w 1247427"/>
              <a:gd name="connsiteY1018" fmla="*/ 1738679 h 2068362"/>
              <a:gd name="connsiteX1019" fmla="*/ 950270 w 1247427"/>
              <a:gd name="connsiteY1019" fmla="*/ 1761912 h 2068362"/>
              <a:gd name="connsiteX1020" fmla="*/ 966816 w 1247427"/>
              <a:gd name="connsiteY1020" fmla="*/ 1789488 h 2068362"/>
              <a:gd name="connsiteX1021" fmla="*/ 967086 w 1247427"/>
              <a:gd name="connsiteY1021" fmla="*/ 1789127 h 2068362"/>
              <a:gd name="connsiteX1022" fmla="*/ 985451 w 1247427"/>
              <a:gd name="connsiteY1022" fmla="*/ 1811696 h 2068362"/>
              <a:gd name="connsiteX1023" fmla="*/ 983017 w 1247427"/>
              <a:gd name="connsiteY1023" fmla="*/ 1822095 h 2068362"/>
              <a:gd name="connsiteX1024" fmla="*/ 982575 w 1247427"/>
              <a:gd name="connsiteY1024" fmla="*/ 1821653 h 2068362"/>
              <a:gd name="connsiteX1025" fmla="*/ 982575 w 1247427"/>
              <a:gd name="connsiteY1025" fmla="*/ 1821874 h 2068362"/>
              <a:gd name="connsiteX1026" fmla="*/ 980583 w 1247427"/>
              <a:gd name="connsiteY1026" fmla="*/ 1822759 h 2068362"/>
              <a:gd name="connsiteX1027" fmla="*/ 976380 w 1247427"/>
              <a:gd name="connsiteY1027" fmla="*/ 1820989 h 2068362"/>
              <a:gd name="connsiteX1028" fmla="*/ 974945 w 1247427"/>
              <a:gd name="connsiteY1028" fmla="*/ 1820272 h 2068362"/>
              <a:gd name="connsiteX1029" fmla="*/ 983681 w 1247427"/>
              <a:gd name="connsiteY1029" fmla="*/ 1836035 h 2068362"/>
              <a:gd name="connsiteX1030" fmla="*/ 988991 w 1247427"/>
              <a:gd name="connsiteY1030" fmla="*/ 1845328 h 2068362"/>
              <a:gd name="connsiteX1031" fmla="*/ 988860 w 1247427"/>
              <a:gd name="connsiteY1031" fmla="*/ 1845633 h 2068362"/>
              <a:gd name="connsiteX1032" fmla="*/ 994302 w 1247427"/>
              <a:gd name="connsiteY1032" fmla="*/ 1853266 h 2068362"/>
              <a:gd name="connsiteX1033" fmla="*/ 997621 w 1247427"/>
              <a:gd name="connsiteY1033" fmla="*/ 1862808 h 2068362"/>
              <a:gd name="connsiteX1034" fmla="*/ 987221 w 1247427"/>
              <a:gd name="connsiteY1034" fmla="*/ 1846877 h 2068362"/>
              <a:gd name="connsiteX1035" fmla="*/ 987335 w 1247427"/>
              <a:gd name="connsiteY1035" fmla="*/ 1846686 h 2068362"/>
              <a:gd name="connsiteX1036" fmla="*/ 987000 w 1247427"/>
              <a:gd name="connsiteY1036" fmla="*/ 1846435 h 2068362"/>
              <a:gd name="connsiteX1037" fmla="*/ 981468 w 1247427"/>
              <a:gd name="connsiteY1037" fmla="*/ 1837142 h 2068362"/>
              <a:gd name="connsiteX1038" fmla="*/ 971544 w 1247427"/>
              <a:gd name="connsiteY1038" fmla="*/ 1819235 h 2068362"/>
              <a:gd name="connsiteX1039" fmla="*/ 971512 w 1247427"/>
              <a:gd name="connsiteY1039" fmla="*/ 1819219 h 2068362"/>
              <a:gd name="connsiteX1040" fmla="*/ 967972 w 1247427"/>
              <a:gd name="connsiteY1040" fmla="*/ 1815236 h 2068362"/>
              <a:gd name="connsiteX1041" fmla="*/ 965759 w 1247427"/>
              <a:gd name="connsiteY1041" fmla="*/ 1812139 h 2068362"/>
              <a:gd name="connsiteX1042" fmla="*/ 965678 w 1247427"/>
              <a:gd name="connsiteY1042" fmla="*/ 1811813 h 2068362"/>
              <a:gd name="connsiteX1043" fmla="*/ 959847 w 1247427"/>
              <a:gd name="connsiteY1043" fmla="*/ 1809262 h 2068362"/>
              <a:gd name="connsiteX1044" fmla="*/ 959563 w 1247427"/>
              <a:gd name="connsiteY1044" fmla="*/ 1809262 h 2068362"/>
              <a:gd name="connsiteX1045" fmla="*/ 984566 w 1247427"/>
              <a:gd name="connsiteY1045" fmla="*/ 1854621 h 2068362"/>
              <a:gd name="connsiteX1046" fmla="*/ 978055 w 1247427"/>
              <a:gd name="connsiteY1046" fmla="*/ 1851582 h 2068362"/>
              <a:gd name="connsiteX1047" fmla="*/ 977485 w 1247427"/>
              <a:gd name="connsiteY1047" fmla="*/ 1855949 h 2068362"/>
              <a:gd name="connsiteX1048" fmla="*/ 976600 w 1247427"/>
              <a:gd name="connsiteY1048" fmla="*/ 1860596 h 2068362"/>
              <a:gd name="connsiteX1049" fmla="*/ 975715 w 1247427"/>
              <a:gd name="connsiteY1049" fmla="*/ 1861481 h 2068362"/>
              <a:gd name="connsiteX1050" fmla="*/ 974609 w 1247427"/>
              <a:gd name="connsiteY1050" fmla="*/ 1860596 h 2068362"/>
              <a:gd name="connsiteX1051" fmla="*/ 975494 w 1247427"/>
              <a:gd name="connsiteY1051" fmla="*/ 1855286 h 2068362"/>
              <a:gd name="connsiteX1052" fmla="*/ 976379 w 1247427"/>
              <a:gd name="connsiteY1052" fmla="*/ 1850860 h 2068362"/>
              <a:gd name="connsiteX1053" fmla="*/ 976421 w 1247427"/>
              <a:gd name="connsiteY1053" fmla="*/ 1850807 h 2068362"/>
              <a:gd name="connsiteX1054" fmla="*/ 976158 w 1247427"/>
              <a:gd name="connsiteY1054" fmla="*/ 1850860 h 2068362"/>
              <a:gd name="connsiteX1055" fmla="*/ 971290 w 1247427"/>
              <a:gd name="connsiteY1055" fmla="*/ 1838690 h 2068362"/>
              <a:gd name="connsiteX1056" fmla="*/ 949801 w 1247427"/>
              <a:gd name="connsiteY1056" fmla="*/ 1808869 h 2068362"/>
              <a:gd name="connsiteX1057" fmla="*/ 949607 w 1247427"/>
              <a:gd name="connsiteY1057" fmla="*/ 1808820 h 2068362"/>
              <a:gd name="connsiteX1058" fmla="*/ 948592 w 1247427"/>
              <a:gd name="connsiteY1058" fmla="*/ 1806789 h 2068362"/>
              <a:gd name="connsiteX1059" fmla="*/ 948279 w 1247427"/>
              <a:gd name="connsiteY1059" fmla="*/ 1807050 h 2068362"/>
              <a:gd name="connsiteX1060" fmla="*/ 948575 w 1247427"/>
              <a:gd name="connsiteY1060" fmla="*/ 1806755 h 2068362"/>
              <a:gd name="connsiteX1061" fmla="*/ 948501 w 1247427"/>
              <a:gd name="connsiteY1061" fmla="*/ 1806607 h 2068362"/>
              <a:gd name="connsiteX1062" fmla="*/ 948279 w 1247427"/>
              <a:gd name="connsiteY1062" fmla="*/ 1806386 h 2068362"/>
              <a:gd name="connsiteX1063" fmla="*/ 948715 w 1247427"/>
              <a:gd name="connsiteY1063" fmla="*/ 1805623 h 2068362"/>
              <a:gd name="connsiteX1064" fmla="*/ 942747 w 1247427"/>
              <a:gd name="connsiteY1064" fmla="*/ 1798421 h 2068362"/>
              <a:gd name="connsiteX1065" fmla="*/ 936994 w 1247427"/>
              <a:gd name="connsiteY1065" fmla="*/ 1791119 h 2068362"/>
              <a:gd name="connsiteX1066" fmla="*/ 936994 w 1247427"/>
              <a:gd name="connsiteY1066" fmla="*/ 1790677 h 2068362"/>
              <a:gd name="connsiteX1067" fmla="*/ 937658 w 1247427"/>
              <a:gd name="connsiteY1067" fmla="*/ 1790455 h 2068362"/>
              <a:gd name="connsiteX1068" fmla="*/ 943632 w 1247427"/>
              <a:gd name="connsiteY1068" fmla="*/ 1798200 h 2068362"/>
              <a:gd name="connsiteX1069" fmla="*/ 948989 w 1247427"/>
              <a:gd name="connsiteY1069" fmla="*/ 1805144 h 2068362"/>
              <a:gd name="connsiteX1070" fmla="*/ 949164 w 1247427"/>
              <a:gd name="connsiteY1070" fmla="*/ 1804837 h 2068362"/>
              <a:gd name="connsiteX1071" fmla="*/ 949231 w 1247427"/>
              <a:gd name="connsiteY1071" fmla="*/ 1804866 h 2068362"/>
              <a:gd name="connsiteX1072" fmla="*/ 949164 w 1247427"/>
              <a:gd name="connsiteY1072" fmla="*/ 1804395 h 2068362"/>
              <a:gd name="connsiteX1073" fmla="*/ 949607 w 1247427"/>
              <a:gd name="connsiteY1073" fmla="*/ 1804395 h 2068362"/>
              <a:gd name="connsiteX1074" fmla="*/ 949607 w 1247427"/>
              <a:gd name="connsiteY1074" fmla="*/ 1804916 h 2068362"/>
              <a:gd name="connsiteX1075" fmla="*/ 951998 w 1247427"/>
              <a:gd name="connsiteY1075" fmla="*/ 1803931 h 2068362"/>
              <a:gd name="connsiteX1076" fmla="*/ 951598 w 1247427"/>
              <a:gd name="connsiteY1076" fmla="*/ 1803731 h 2068362"/>
              <a:gd name="connsiteX1077" fmla="*/ 947836 w 1247427"/>
              <a:gd name="connsiteY1077" fmla="*/ 1796208 h 2068362"/>
              <a:gd name="connsiteX1078" fmla="*/ 946730 w 1247427"/>
              <a:gd name="connsiteY1078" fmla="*/ 1795544 h 2068362"/>
              <a:gd name="connsiteX1079" fmla="*/ 928808 w 1247427"/>
              <a:gd name="connsiteY1079" fmla="*/ 1768993 h 2068362"/>
              <a:gd name="connsiteX1080" fmla="*/ 909779 w 1247427"/>
              <a:gd name="connsiteY1080" fmla="*/ 1740892 h 2068362"/>
              <a:gd name="connsiteX1081" fmla="*/ 909934 w 1247427"/>
              <a:gd name="connsiteY1081" fmla="*/ 1740272 h 2068362"/>
              <a:gd name="connsiteX1082" fmla="*/ 898052 w 1247427"/>
              <a:gd name="connsiteY1082" fmla="*/ 1722969 h 2068362"/>
              <a:gd name="connsiteX1083" fmla="*/ 887431 w 1247427"/>
              <a:gd name="connsiteY1083" fmla="*/ 1702613 h 2068362"/>
              <a:gd name="connsiteX1084" fmla="*/ 897388 w 1247427"/>
              <a:gd name="connsiteY1084" fmla="*/ 1709915 h 2068362"/>
              <a:gd name="connsiteX1085" fmla="*/ 897175 w 1247427"/>
              <a:gd name="connsiteY1085" fmla="*/ 1710128 h 2068362"/>
              <a:gd name="connsiteX1086" fmla="*/ 900043 w 1247427"/>
              <a:gd name="connsiteY1086" fmla="*/ 1712791 h 2068362"/>
              <a:gd name="connsiteX1087" fmla="*/ 900204 w 1247427"/>
              <a:gd name="connsiteY1087" fmla="*/ 1713113 h 2068362"/>
              <a:gd name="connsiteX1088" fmla="*/ 900409 w 1247427"/>
              <a:gd name="connsiteY1088" fmla="*/ 1713148 h 2068362"/>
              <a:gd name="connsiteX1089" fmla="*/ 901068 w 1247427"/>
              <a:gd name="connsiteY1089" fmla="*/ 1712752 h 2068362"/>
              <a:gd name="connsiteX1090" fmla="*/ 896503 w 1247427"/>
              <a:gd name="connsiteY1090" fmla="*/ 1705490 h 2068362"/>
              <a:gd name="connsiteX1091" fmla="*/ 894070 w 1247427"/>
              <a:gd name="connsiteY1091" fmla="*/ 1702392 h 2068362"/>
              <a:gd name="connsiteX1092" fmla="*/ 894114 w 1247427"/>
              <a:gd name="connsiteY1092" fmla="*/ 1702084 h 2068362"/>
              <a:gd name="connsiteX1093" fmla="*/ 887210 w 1247427"/>
              <a:gd name="connsiteY1093" fmla="*/ 1692878 h 2068362"/>
              <a:gd name="connsiteX1094" fmla="*/ 881900 w 1247427"/>
              <a:gd name="connsiteY1094" fmla="*/ 1681151 h 2068362"/>
              <a:gd name="connsiteX1095" fmla="*/ 890972 w 1247427"/>
              <a:gd name="connsiteY1095" fmla="*/ 1687789 h 2068362"/>
              <a:gd name="connsiteX1096" fmla="*/ 890618 w 1247427"/>
              <a:gd name="connsiteY1096" fmla="*/ 1687930 h 2068362"/>
              <a:gd name="connsiteX1097" fmla="*/ 894290 w 1247427"/>
              <a:gd name="connsiteY1097" fmla="*/ 1692214 h 2068362"/>
              <a:gd name="connsiteX1098" fmla="*/ 897609 w 1247427"/>
              <a:gd name="connsiteY1098" fmla="*/ 1696197 h 2068362"/>
              <a:gd name="connsiteX1099" fmla="*/ 898052 w 1247427"/>
              <a:gd name="connsiteY1099" fmla="*/ 1697082 h 2068362"/>
              <a:gd name="connsiteX1100" fmla="*/ 897609 w 1247427"/>
              <a:gd name="connsiteY1100" fmla="*/ 1697525 h 2068362"/>
              <a:gd name="connsiteX1101" fmla="*/ 896946 w 1247427"/>
              <a:gd name="connsiteY1101" fmla="*/ 1697303 h 2068362"/>
              <a:gd name="connsiteX1102" fmla="*/ 893184 w 1247427"/>
              <a:gd name="connsiteY1102" fmla="*/ 1693099 h 2068362"/>
              <a:gd name="connsiteX1103" fmla="*/ 889423 w 1247427"/>
              <a:gd name="connsiteY1103" fmla="*/ 1688674 h 2068362"/>
              <a:gd name="connsiteX1104" fmla="*/ 889383 w 1247427"/>
              <a:gd name="connsiteY1104" fmla="*/ 1688513 h 2068362"/>
              <a:gd name="connsiteX1105" fmla="*/ 889202 w 1247427"/>
              <a:gd name="connsiteY1105" fmla="*/ 1688453 h 2068362"/>
              <a:gd name="connsiteX1106" fmla="*/ 895840 w 1247427"/>
              <a:gd name="connsiteY1106" fmla="*/ 1700622 h 2068362"/>
              <a:gd name="connsiteX1107" fmla="*/ 895523 w 1247427"/>
              <a:gd name="connsiteY1107" fmla="*/ 1701019 h 2068362"/>
              <a:gd name="connsiteX1108" fmla="*/ 895840 w 1247427"/>
              <a:gd name="connsiteY1108" fmla="*/ 1701064 h 2068362"/>
              <a:gd name="connsiteX1109" fmla="*/ 898273 w 1247427"/>
              <a:gd name="connsiteY1109" fmla="*/ 1704162 h 2068362"/>
              <a:gd name="connsiteX1110" fmla="*/ 903131 w 1247427"/>
              <a:gd name="connsiteY1110" fmla="*/ 1711975 h 2068362"/>
              <a:gd name="connsiteX1111" fmla="*/ 903363 w 1247427"/>
              <a:gd name="connsiteY1111" fmla="*/ 1711685 h 2068362"/>
              <a:gd name="connsiteX1112" fmla="*/ 919294 w 1247427"/>
              <a:gd name="connsiteY1112" fmla="*/ 1736467 h 2068362"/>
              <a:gd name="connsiteX1113" fmla="*/ 919122 w 1247427"/>
              <a:gd name="connsiteY1113" fmla="*/ 1736639 h 2068362"/>
              <a:gd name="connsiteX1114" fmla="*/ 919293 w 1247427"/>
              <a:gd name="connsiteY1114" fmla="*/ 1736688 h 2068362"/>
              <a:gd name="connsiteX1115" fmla="*/ 925489 w 1247427"/>
              <a:gd name="connsiteY1115" fmla="*/ 1745760 h 2068362"/>
              <a:gd name="connsiteX1116" fmla="*/ 931241 w 1247427"/>
              <a:gd name="connsiteY1116" fmla="*/ 1754168 h 2068362"/>
              <a:gd name="connsiteX1117" fmla="*/ 931206 w 1247427"/>
              <a:gd name="connsiteY1117" fmla="*/ 1754309 h 2068362"/>
              <a:gd name="connsiteX1118" fmla="*/ 939208 w 1247427"/>
              <a:gd name="connsiteY1118" fmla="*/ 1764567 h 2068362"/>
              <a:gd name="connsiteX1119" fmla="*/ 940092 w 1247427"/>
              <a:gd name="connsiteY1119" fmla="*/ 1763242 h 2068362"/>
              <a:gd name="connsiteX1120" fmla="*/ 940092 w 1247427"/>
              <a:gd name="connsiteY1120" fmla="*/ 1762576 h 2068362"/>
              <a:gd name="connsiteX1121" fmla="*/ 939207 w 1247427"/>
              <a:gd name="connsiteY1121" fmla="*/ 1761470 h 2068362"/>
              <a:gd name="connsiteX1122" fmla="*/ 939207 w 1247427"/>
              <a:gd name="connsiteY1122" fmla="*/ 1761027 h 2068362"/>
              <a:gd name="connsiteX1123" fmla="*/ 940092 w 1247427"/>
              <a:gd name="connsiteY1123" fmla="*/ 1761027 h 2068362"/>
              <a:gd name="connsiteX1124" fmla="*/ 940313 w 1247427"/>
              <a:gd name="connsiteY1124" fmla="*/ 1762355 h 2068362"/>
              <a:gd name="connsiteX1125" fmla="*/ 940535 w 1247427"/>
              <a:gd name="connsiteY1125" fmla="*/ 1762651 h 2068362"/>
              <a:gd name="connsiteX1126" fmla="*/ 940535 w 1247427"/>
              <a:gd name="connsiteY1126" fmla="*/ 1762576 h 2068362"/>
              <a:gd name="connsiteX1127" fmla="*/ 952926 w 1247427"/>
              <a:gd name="connsiteY1127" fmla="*/ 1777843 h 2068362"/>
              <a:gd name="connsiteX1128" fmla="*/ 952336 w 1247427"/>
              <a:gd name="connsiteY1128" fmla="*/ 1778286 h 2068362"/>
              <a:gd name="connsiteX1129" fmla="*/ 953147 w 1247427"/>
              <a:gd name="connsiteY1129" fmla="*/ 1778286 h 2068362"/>
              <a:gd name="connsiteX1130" fmla="*/ 959564 w 1247427"/>
              <a:gd name="connsiteY1130" fmla="*/ 1785588 h 2068362"/>
              <a:gd name="connsiteX1131" fmla="*/ 963691 w 1247427"/>
              <a:gd name="connsiteY1131" fmla="*/ 1790334 h 2068362"/>
              <a:gd name="connsiteX1132" fmla="*/ 963767 w 1247427"/>
              <a:gd name="connsiteY1132" fmla="*/ 1790233 h 2068362"/>
              <a:gd name="connsiteX1133" fmla="*/ 964684 w 1247427"/>
              <a:gd name="connsiteY1133" fmla="*/ 1789775 h 2068362"/>
              <a:gd name="connsiteX1134" fmla="*/ 948500 w 1247427"/>
              <a:gd name="connsiteY1134" fmla="*/ 1763019 h 2068362"/>
              <a:gd name="connsiteX1135" fmla="*/ 934587 w 1247427"/>
              <a:gd name="connsiteY1135" fmla="*/ 1740193 h 2068362"/>
              <a:gd name="connsiteX1136" fmla="*/ 934561 w 1247427"/>
              <a:gd name="connsiteY1136" fmla="*/ 1740228 h 2068362"/>
              <a:gd name="connsiteX1137" fmla="*/ 933675 w 1247427"/>
              <a:gd name="connsiteY1137" fmla="*/ 1740228 h 2068362"/>
              <a:gd name="connsiteX1138" fmla="*/ 933675 w 1247427"/>
              <a:gd name="connsiteY1138" fmla="*/ 1741777 h 2068362"/>
              <a:gd name="connsiteX1139" fmla="*/ 935003 w 1247427"/>
              <a:gd name="connsiteY1139" fmla="*/ 1745317 h 2068362"/>
              <a:gd name="connsiteX1140" fmla="*/ 937879 w 1247427"/>
              <a:gd name="connsiteY1140" fmla="*/ 1753283 h 2068362"/>
              <a:gd name="connsiteX1141" fmla="*/ 937658 w 1247427"/>
              <a:gd name="connsiteY1141" fmla="*/ 1753725 h 2068362"/>
              <a:gd name="connsiteX1142" fmla="*/ 937215 w 1247427"/>
              <a:gd name="connsiteY1142" fmla="*/ 1753725 h 2068362"/>
              <a:gd name="connsiteX1143" fmla="*/ 936773 w 1247427"/>
              <a:gd name="connsiteY1143" fmla="*/ 1753504 h 2068362"/>
              <a:gd name="connsiteX1144" fmla="*/ 934118 w 1247427"/>
              <a:gd name="connsiteY1144" fmla="*/ 1745981 h 2068362"/>
              <a:gd name="connsiteX1145" fmla="*/ 932790 w 1247427"/>
              <a:gd name="connsiteY1145" fmla="*/ 1741998 h 2068362"/>
              <a:gd name="connsiteX1146" fmla="*/ 932916 w 1247427"/>
              <a:gd name="connsiteY1146" fmla="*/ 1741872 h 2068362"/>
              <a:gd name="connsiteX1147" fmla="*/ 910664 w 1247427"/>
              <a:gd name="connsiteY1147" fmla="*/ 1701950 h 2068362"/>
              <a:gd name="connsiteX1148" fmla="*/ 906017 w 1247427"/>
              <a:gd name="connsiteY1148" fmla="*/ 1693984 h 2068362"/>
              <a:gd name="connsiteX1149" fmla="*/ 900662 w 1247427"/>
              <a:gd name="connsiteY1149" fmla="*/ 1682876 h 2068362"/>
              <a:gd name="connsiteX1150" fmla="*/ 900264 w 1247427"/>
              <a:gd name="connsiteY1150" fmla="*/ 1682478 h 2068362"/>
              <a:gd name="connsiteX1151" fmla="*/ 897609 w 1247427"/>
              <a:gd name="connsiteY1151" fmla="*/ 1677389 h 2068362"/>
              <a:gd name="connsiteX1152" fmla="*/ 894069 w 1247427"/>
              <a:gd name="connsiteY1152" fmla="*/ 1670309 h 2068362"/>
              <a:gd name="connsiteX1153" fmla="*/ 894332 w 1247427"/>
              <a:gd name="connsiteY1153" fmla="*/ 1669915 h 2068362"/>
              <a:gd name="connsiteX1154" fmla="*/ 893184 w 1247427"/>
              <a:gd name="connsiteY1154" fmla="*/ 1664556 h 2068362"/>
              <a:gd name="connsiteX1155" fmla="*/ 897609 w 1247427"/>
              <a:gd name="connsiteY1155" fmla="*/ 1666990 h 2068362"/>
              <a:gd name="connsiteX1156" fmla="*/ 897023 w 1247427"/>
              <a:gd name="connsiteY1156" fmla="*/ 1667430 h 2068362"/>
              <a:gd name="connsiteX1157" fmla="*/ 900043 w 1247427"/>
              <a:gd name="connsiteY1157" fmla="*/ 1669645 h 2068362"/>
              <a:gd name="connsiteX1158" fmla="*/ 901799 w 1247427"/>
              <a:gd name="connsiteY1158" fmla="*/ 1671182 h 2068362"/>
              <a:gd name="connsiteX1159" fmla="*/ 908673 w 1247427"/>
              <a:gd name="connsiteY1159" fmla="*/ 1673406 h 2068362"/>
              <a:gd name="connsiteX1160" fmla="*/ 921506 w 1247427"/>
              <a:gd name="connsiteY1160" fmla="*/ 1688673 h 2068362"/>
              <a:gd name="connsiteX1161" fmla="*/ 933507 w 1247427"/>
              <a:gd name="connsiteY1161" fmla="*/ 1704384 h 2068362"/>
              <a:gd name="connsiteX1162" fmla="*/ 933676 w 1247427"/>
              <a:gd name="connsiteY1162" fmla="*/ 1704384 h 2068362"/>
              <a:gd name="connsiteX1163" fmla="*/ 940756 w 1247427"/>
              <a:gd name="connsiteY1163" fmla="*/ 1712571 h 2068362"/>
              <a:gd name="connsiteX1164" fmla="*/ 950492 w 1247427"/>
              <a:gd name="connsiteY1164" fmla="*/ 1723634 h 2068362"/>
              <a:gd name="connsiteX1165" fmla="*/ 950538 w 1247427"/>
              <a:gd name="connsiteY1165" fmla="*/ 1723820 h 2068362"/>
              <a:gd name="connsiteX1166" fmla="*/ 961778 w 1247427"/>
              <a:gd name="connsiteY1166" fmla="*/ 1731630 h 2068362"/>
              <a:gd name="connsiteX1167" fmla="*/ 963104 w 1247427"/>
              <a:gd name="connsiteY1167" fmla="*/ 1731820 h 2068362"/>
              <a:gd name="connsiteX1168" fmla="*/ 964431 w 1247427"/>
              <a:gd name="connsiteY1168" fmla="*/ 1733368 h 2068362"/>
              <a:gd name="connsiteX1169" fmla="*/ 966644 w 1247427"/>
              <a:gd name="connsiteY1169" fmla="*/ 1736687 h 2068362"/>
              <a:gd name="connsiteX1170" fmla="*/ 966557 w 1247427"/>
              <a:gd name="connsiteY1170" fmla="*/ 1736832 h 2068362"/>
              <a:gd name="connsiteX1171" fmla="*/ 988692 w 1247427"/>
              <a:gd name="connsiteY1171" fmla="*/ 1760471 h 2068362"/>
              <a:gd name="connsiteX1172" fmla="*/ 978149 w 1247427"/>
              <a:gd name="connsiteY1172" fmla="*/ 1740228 h 2068362"/>
              <a:gd name="connsiteX1173" fmla="*/ 970848 w 1247427"/>
              <a:gd name="connsiteY1173" fmla="*/ 1727837 h 2068362"/>
              <a:gd name="connsiteX1174" fmla="*/ 970958 w 1247427"/>
              <a:gd name="connsiteY1174" fmla="*/ 1727616 h 2068362"/>
              <a:gd name="connsiteX1175" fmla="*/ 970626 w 1247427"/>
              <a:gd name="connsiteY1175" fmla="*/ 1727838 h 2068362"/>
              <a:gd name="connsiteX1176" fmla="*/ 952100 w 1247427"/>
              <a:gd name="connsiteY1176" fmla="*/ 1706294 h 2068362"/>
              <a:gd name="connsiteX1177" fmla="*/ 951819 w 1247427"/>
              <a:gd name="connsiteY1177" fmla="*/ 1706154 h 2068362"/>
              <a:gd name="connsiteX1178" fmla="*/ 949827 w 1247427"/>
              <a:gd name="connsiteY1178" fmla="*/ 1705269 h 2068362"/>
              <a:gd name="connsiteX1179" fmla="*/ 949606 w 1247427"/>
              <a:gd name="connsiteY1179" fmla="*/ 1704826 h 2068362"/>
              <a:gd name="connsiteX1180" fmla="*/ 950049 w 1247427"/>
              <a:gd name="connsiteY1180" fmla="*/ 1704605 h 2068362"/>
              <a:gd name="connsiteX1181" fmla="*/ 952261 w 1247427"/>
              <a:gd name="connsiteY1181" fmla="*/ 1705490 h 2068362"/>
              <a:gd name="connsiteX1182" fmla="*/ 952261 w 1247427"/>
              <a:gd name="connsiteY1182" fmla="*/ 1705048 h 2068362"/>
              <a:gd name="connsiteX1183" fmla="*/ 952925 w 1247427"/>
              <a:gd name="connsiteY1183" fmla="*/ 1705048 h 2068362"/>
              <a:gd name="connsiteX1184" fmla="*/ 946469 w 1247427"/>
              <a:gd name="connsiteY1184" fmla="*/ 1696509 h 2068362"/>
              <a:gd name="connsiteX1185" fmla="*/ 946287 w 1247427"/>
              <a:gd name="connsiteY1185" fmla="*/ 1696418 h 2068362"/>
              <a:gd name="connsiteX1186" fmla="*/ 927258 w 1247427"/>
              <a:gd name="connsiteY1186" fmla="*/ 1675398 h 2068362"/>
              <a:gd name="connsiteX1187" fmla="*/ 903583 w 1247427"/>
              <a:gd name="connsiteY1187" fmla="*/ 1649289 h 2068362"/>
              <a:gd name="connsiteX1188" fmla="*/ 903615 w 1247427"/>
              <a:gd name="connsiteY1188" fmla="*/ 1649066 h 2068362"/>
              <a:gd name="connsiteX1189" fmla="*/ 901150 w 1247427"/>
              <a:gd name="connsiteY1189" fmla="*/ 1646191 h 2068362"/>
              <a:gd name="connsiteX1190" fmla="*/ 904643 w 1247427"/>
              <a:gd name="connsiteY1190" fmla="*/ 1647845 h 2068362"/>
              <a:gd name="connsiteX1191" fmla="*/ 905575 w 1247427"/>
              <a:gd name="connsiteY1191" fmla="*/ 1647962 h 2068362"/>
              <a:gd name="connsiteX1192" fmla="*/ 929028 w 1247427"/>
              <a:gd name="connsiteY1192" fmla="*/ 1674071 h 2068362"/>
              <a:gd name="connsiteX1193" fmla="*/ 947836 w 1247427"/>
              <a:gd name="connsiteY1193" fmla="*/ 1694870 h 2068362"/>
              <a:gd name="connsiteX1194" fmla="*/ 947836 w 1247427"/>
              <a:gd name="connsiteY1194" fmla="*/ 1695036 h 2068362"/>
              <a:gd name="connsiteX1195" fmla="*/ 948057 w 1247427"/>
              <a:gd name="connsiteY1195" fmla="*/ 1694870 h 2068362"/>
              <a:gd name="connsiteX1196" fmla="*/ 948461 w 1247427"/>
              <a:gd name="connsiteY1196" fmla="*/ 1694466 h 2068362"/>
              <a:gd name="connsiteX1197" fmla="*/ 935445 w 1247427"/>
              <a:gd name="connsiteY1197" fmla="*/ 1674292 h 2068362"/>
              <a:gd name="connsiteX1198" fmla="*/ 899158 w 1247427"/>
              <a:gd name="connsiteY1198" fmla="*/ 1626056 h 2068362"/>
              <a:gd name="connsiteX1199" fmla="*/ 899158 w 1247427"/>
              <a:gd name="connsiteY1199" fmla="*/ 1624950 h 2068362"/>
              <a:gd name="connsiteX1200" fmla="*/ 915532 w 1247427"/>
              <a:gd name="connsiteY1200" fmla="*/ 1622073 h 2068362"/>
              <a:gd name="connsiteX1201" fmla="*/ 917302 w 1247427"/>
              <a:gd name="connsiteY1201" fmla="*/ 1622073 h 2068362"/>
              <a:gd name="connsiteX1202" fmla="*/ 935224 w 1247427"/>
              <a:gd name="connsiteY1202" fmla="*/ 1639110 h 2068362"/>
              <a:gd name="connsiteX1203" fmla="*/ 954803 w 1247427"/>
              <a:gd name="connsiteY1203" fmla="*/ 1657368 h 2068362"/>
              <a:gd name="connsiteX1204" fmla="*/ 954917 w 1247427"/>
              <a:gd name="connsiteY1204" fmla="*/ 1657254 h 2068362"/>
              <a:gd name="connsiteX1205" fmla="*/ 963767 w 1247427"/>
              <a:gd name="connsiteY1205" fmla="*/ 1665883 h 2068362"/>
              <a:gd name="connsiteX1206" fmla="*/ 963693 w 1247427"/>
              <a:gd name="connsiteY1206" fmla="*/ 1665957 h 2068362"/>
              <a:gd name="connsiteX1207" fmla="*/ 964874 w 1247427"/>
              <a:gd name="connsiteY1207" fmla="*/ 1666547 h 2068362"/>
              <a:gd name="connsiteX1208" fmla="*/ 974826 w 1247427"/>
              <a:gd name="connsiteY1208" fmla="*/ 1676283 h 2068362"/>
              <a:gd name="connsiteX1209" fmla="*/ 975052 w 1247427"/>
              <a:gd name="connsiteY1209" fmla="*/ 1676283 h 2068362"/>
              <a:gd name="connsiteX1210" fmla="*/ 975052 w 1247427"/>
              <a:gd name="connsiteY1210" fmla="*/ 1676504 h 2068362"/>
              <a:gd name="connsiteX1211" fmla="*/ 975052 w 1247427"/>
              <a:gd name="connsiteY1211" fmla="*/ 1677067 h 2068362"/>
              <a:gd name="connsiteX1212" fmla="*/ 978900 w 1247427"/>
              <a:gd name="connsiteY1212" fmla="*/ 1680470 h 2068362"/>
              <a:gd name="connsiteX1213" fmla="*/ 979919 w 1247427"/>
              <a:gd name="connsiteY1213" fmla="*/ 1680266 h 2068362"/>
              <a:gd name="connsiteX1214" fmla="*/ 979962 w 1247427"/>
              <a:gd name="connsiteY1214" fmla="*/ 1680692 h 2068362"/>
              <a:gd name="connsiteX1215" fmla="*/ 995629 w 1247427"/>
              <a:gd name="connsiteY1215" fmla="*/ 1692878 h 2068362"/>
              <a:gd name="connsiteX1216" fmla="*/ 995629 w 1247427"/>
              <a:gd name="connsiteY1216" fmla="*/ 1694648 h 2068362"/>
              <a:gd name="connsiteX1217" fmla="*/ 994744 w 1247427"/>
              <a:gd name="connsiteY1217" fmla="*/ 1695091 h 2068362"/>
              <a:gd name="connsiteX1218" fmla="*/ 993859 w 1247427"/>
              <a:gd name="connsiteY1218" fmla="*/ 1694648 h 2068362"/>
              <a:gd name="connsiteX1219" fmla="*/ 980957 w 1247427"/>
              <a:gd name="connsiteY1219" fmla="*/ 1684511 h 2068362"/>
              <a:gd name="connsiteX1220" fmla="*/ 990762 w 1247427"/>
              <a:gd name="connsiteY1220" fmla="*/ 1694870 h 2068362"/>
              <a:gd name="connsiteX1221" fmla="*/ 999834 w 1247427"/>
              <a:gd name="connsiteY1221" fmla="*/ 1703720 h 2068362"/>
              <a:gd name="connsiteX1222" fmla="*/ 999778 w 1247427"/>
              <a:gd name="connsiteY1222" fmla="*/ 1704054 h 2068362"/>
              <a:gd name="connsiteX1223" fmla="*/ 1004480 w 1247427"/>
              <a:gd name="connsiteY1223" fmla="*/ 1710800 h 2068362"/>
              <a:gd name="connsiteX1224" fmla="*/ 998506 w 1247427"/>
              <a:gd name="connsiteY1224" fmla="*/ 1705268 h 2068362"/>
              <a:gd name="connsiteX1225" fmla="*/ 998533 w 1247427"/>
              <a:gd name="connsiteY1225" fmla="*/ 1705214 h 2068362"/>
              <a:gd name="connsiteX1226" fmla="*/ 998284 w 1247427"/>
              <a:gd name="connsiteY1226" fmla="*/ 1705048 h 2068362"/>
              <a:gd name="connsiteX1227" fmla="*/ 989213 w 1247427"/>
              <a:gd name="connsiteY1227" fmla="*/ 1696418 h 2068362"/>
              <a:gd name="connsiteX1228" fmla="*/ 977616 w 1247427"/>
              <a:gd name="connsiteY1228" fmla="*/ 1684408 h 2068362"/>
              <a:gd name="connsiteX1229" fmla="*/ 976822 w 1247427"/>
              <a:gd name="connsiteY1229" fmla="*/ 1684249 h 2068362"/>
              <a:gd name="connsiteX1230" fmla="*/ 976730 w 1247427"/>
              <a:gd name="connsiteY1230" fmla="*/ 1683329 h 2068362"/>
              <a:gd name="connsiteX1231" fmla="*/ 971933 w 1247427"/>
              <a:gd name="connsiteY1231" fmla="*/ 1679652 h 2068362"/>
              <a:gd name="connsiteX1232" fmla="*/ 971733 w 1247427"/>
              <a:gd name="connsiteY1232" fmla="*/ 1679602 h 2068362"/>
              <a:gd name="connsiteX1233" fmla="*/ 971733 w 1247427"/>
              <a:gd name="connsiteY1233" fmla="*/ 1679499 h 2068362"/>
              <a:gd name="connsiteX1234" fmla="*/ 971290 w 1247427"/>
              <a:gd name="connsiteY1234" fmla="*/ 1679159 h 2068362"/>
              <a:gd name="connsiteX1235" fmla="*/ 971505 w 1247427"/>
              <a:gd name="connsiteY1235" fmla="*/ 1678784 h 2068362"/>
              <a:gd name="connsiteX1236" fmla="*/ 960240 w 1247427"/>
              <a:gd name="connsiteY1236" fmla="*/ 1668747 h 2068362"/>
              <a:gd name="connsiteX1237" fmla="*/ 960006 w 1247427"/>
              <a:gd name="connsiteY1237" fmla="*/ 1668981 h 2068362"/>
              <a:gd name="connsiteX1238" fmla="*/ 953725 w 1247427"/>
              <a:gd name="connsiteY1238" fmla="*/ 1659169 h 2068362"/>
              <a:gd name="connsiteX1239" fmla="*/ 953147 w 1247427"/>
              <a:gd name="connsiteY1239" fmla="*/ 1659024 h 2068362"/>
              <a:gd name="connsiteX1240" fmla="*/ 933676 w 1247427"/>
              <a:gd name="connsiteY1240" fmla="*/ 1640438 h 2068362"/>
              <a:gd name="connsiteX1241" fmla="*/ 915532 w 1247427"/>
              <a:gd name="connsiteY1241" fmla="*/ 1623401 h 2068362"/>
              <a:gd name="connsiteX1242" fmla="*/ 915532 w 1247427"/>
              <a:gd name="connsiteY1242" fmla="*/ 1622073 h 2068362"/>
              <a:gd name="connsiteX1243" fmla="*/ 549562 w 1247427"/>
              <a:gd name="connsiteY1243" fmla="*/ 1618312 h 2068362"/>
              <a:gd name="connsiteX1244" fmla="*/ 550889 w 1247427"/>
              <a:gd name="connsiteY1244" fmla="*/ 1618533 h 2068362"/>
              <a:gd name="connsiteX1245" fmla="*/ 564387 w 1247427"/>
              <a:gd name="connsiteY1245" fmla="*/ 1631809 h 2068362"/>
              <a:gd name="connsiteX1246" fmla="*/ 582627 w 1247427"/>
              <a:gd name="connsiteY1246" fmla="*/ 1650928 h 2068362"/>
              <a:gd name="connsiteX1247" fmla="*/ 582752 w 1247427"/>
              <a:gd name="connsiteY1247" fmla="*/ 1650616 h 2068362"/>
              <a:gd name="connsiteX1248" fmla="*/ 608639 w 1247427"/>
              <a:gd name="connsiteY1248" fmla="*/ 1676283 h 2068362"/>
              <a:gd name="connsiteX1249" fmla="*/ 608639 w 1247427"/>
              <a:gd name="connsiteY1249" fmla="*/ 1676725 h 2068362"/>
              <a:gd name="connsiteX1250" fmla="*/ 608411 w 1247427"/>
              <a:gd name="connsiteY1250" fmla="*/ 1677410 h 2068362"/>
              <a:gd name="connsiteX1251" fmla="*/ 611516 w 1247427"/>
              <a:gd name="connsiteY1251" fmla="*/ 1680708 h 2068362"/>
              <a:gd name="connsiteX1252" fmla="*/ 635501 w 1247427"/>
              <a:gd name="connsiteY1252" fmla="*/ 1708618 h 2068362"/>
              <a:gd name="connsiteX1253" fmla="*/ 635855 w 1247427"/>
              <a:gd name="connsiteY1253" fmla="*/ 1708145 h 2068362"/>
              <a:gd name="connsiteX1254" fmla="*/ 637611 w 1247427"/>
              <a:gd name="connsiteY1254" fmla="*/ 1714780 h 2068362"/>
              <a:gd name="connsiteX1255" fmla="*/ 637625 w 1247427"/>
              <a:gd name="connsiteY1255" fmla="*/ 1714782 h 2068362"/>
              <a:gd name="connsiteX1256" fmla="*/ 638953 w 1247427"/>
              <a:gd name="connsiteY1256" fmla="*/ 1716995 h 2068362"/>
              <a:gd name="connsiteX1257" fmla="*/ 644042 w 1247427"/>
              <a:gd name="connsiteY1257" fmla="*/ 1727395 h 2068362"/>
              <a:gd name="connsiteX1258" fmla="*/ 643157 w 1247427"/>
              <a:gd name="connsiteY1258" fmla="*/ 1728501 h 2068362"/>
              <a:gd name="connsiteX1259" fmla="*/ 642272 w 1247427"/>
              <a:gd name="connsiteY1259" fmla="*/ 1727616 h 2068362"/>
              <a:gd name="connsiteX1260" fmla="*/ 637625 w 1247427"/>
              <a:gd name="connsiteY1260" fmla="*/ 1718101 h 2068362"/>
              <a:gd name="connsiteX1261" fmla="*/ 636127 w 1247427"/>
              <a:gd name="connsiteY1261" fmla="*/ 1715748 h 2068362"/>
              <a:gd name="connsiteX1262" fmla="*/ 635855 w 1247427"/>
              <a:gd name="connsiteY1262" fmla="*/ 1716110 h 2068362"/>
              <a:gd name="connsiteX1263" fmla="*/ 632093 w 1247427"/>
              <a:gd name="connsiteY1263" fmla="*/ 1711021 h 2068362"/>
              <a:gd name="connsiteX1264" fmla="*/ 632335 w 1247427"/>
              <a:gd name="connsiteY1264" fmla="*/ 1710961 h 2068362"/>
              <a:gd name="connsiteX1265" fmla="*/ 624128 w 1247427"/>
              <a:gd name="connsiteY1265" fmla="*/ 1701728 h 2068362"/>
              <a:gd name="connsiteX1266" fmla="*/ 605542 w 1247427"/>
              <a:gd name="connsiteY1266" fmla="*/ 1680044 h 2068362"/>
              <a:gd name="connsiteX1267" fmla="*/ 605542 w 1247427"/>
              <a:gd name="connsiteY1267" fmla="*/ 1679602 h 2068362"/>
              <a:gd name="connsiteX1268" fmla="*/ 602666 w 1247427"/>
              <a:gd name="connsiteY1268" fmla="*/ 1676726 h 2068362"/>
              <a:gd name="connsiteX1269" fmla="*/ 602223 w 1247427"/>
              <a:gd name="connsiteY1269" fmla="*/ 1676062 h 2068362"/>
              <a:gd name="connsiteX1270" fmla="*/ 602223 w 1247427"/>
              <a:gd name="connsiteY1270" fmla="*/ 1676283 h 2068362"/>
              <a:gd name="connsiteX1271" fmla="*/ 581646 w 1247427"/>
              <a:gd name="connsiteY1271" fmla="*/ 1652388 h 2068362"/>
              <a:gd name="connsiteX1272" fmla="*/ 581645 w 1247427"/>
              <a:gd name="connsiteY1272" fmla="*/ 1652387 h 2068362"/>
              <a:gd name="connsiteX1273" fmla="*/ 563280 w 1247427"/>
              <a:gd name="connsiteY1273" fmla="*/ 1633358 h 2068362"/>
              <a:gd name="connsiteX1274" fmla="*/ 549562 w 1247427"/>
              <a:gd name="connsiteY1274" fmla="*/ 1619640 h 2068362"/>
              <a:gd name="connsiteX1275" fmla="*/ 549562 w 1247427"/>
              <a:gd name="connsiteY1275" fmla="*/ 1618312 h 2068362"/>
              <a:gd name="connsiteX1276" fmla="*/ 932348 w 1247427"/>
              <a:gd name="connsiteY1276" fmla="*/ 1617648 h 2068362"/>
              <a:gd name="connsiteX1277" fmla="*/ 979699 w 1247427"/>
              <a:gd name="connsiteY1277" fmla="*/ 1653936 h 2068362"/>
              <a:gd name="connsiteX1278" fmla="*/ 982796 w 1247427"/>
              <a:gd name="connsiteY1278" fmla="*/ 1656591 h 2068362"/>
              <a:gd name="connsiteX1279" fmla="*/ 982824 w 1247427"/>
              <a:gd name="connsiteY1279" fmla="*/ 1656784 h 2068362"/>
              <a:gd name="connsiteX1280" fmla="*/ 983018 w 1247427"/>
              <a:gd name="connsiteY1280" fmla="*/ 1656590 h 2068362"/>
              <a:gd name="connsiteX1281" fmla="*/ 983537 w 1247427"/>
              <a:gd name="connsiteY1281" fmla="*/ 1655724 h 2068362"/>
              <a:gd name="connsiteX1282" fmla="*/ 983460 w 1247427"/>
              <a:gd name="connsiteY1282" fmla="*/ 1655705 h 2068362"/>
              <a:gd name="connsiteX1283" fmla="*/ 963989 w 1247427"/>
              <a:gd name="connsiteY1283" fmla="*/ 1638889 h 2068362"/>
              <a:gd name="connsiteX1284" fmla="*/ 958015 w 1247427"/>
              <a:gd name="connsiteY1284" fmla="*/ 1634021 h 2068362"/>
              <a:gd name="connsiteX1285" fmla="*/ 957794 w 1247427"/>
              <a:gd name="connsiteY1285" fmla="*/ 1632694 h 2068362"/>
              <a:gd name="connsiteX1286" fmla="*/ 959121 w 1247427"/>
              <a:gd name="connsiteY1286" fmla="*/ 1632251 h 2068362"/>
              <a:gd name="connsiteX1287" fmla="*/ 965095 w 1247427"/>
              <a:gd name="connsiteY1287" fmla="*/ 1637119 h 2068362"/>
              <a:gd name="connsiteX1288" fmla="*/ 985009 w 1247427"/>
              <a:gd name="connsiteY1288" fmla="*/ 1653935 h 2068362"/>
              <a:gd name="connsiteX1289" fmla="*/ 985009 w 1247427"/>
              <a:gd name="connsiteY1289" fmla="*/ 1654177 h 2068362"/>
              <a:gd name="connsiteX1290" fmla="*/ 1000709 w 1247427"/>
              <a:gd name="connsiteY1290" fmla="*/ 1671383 h 2068362"/>
              <a:gd name="connsiteX1291" fmla="*/ 1000940 w 1247427"/>
              <a:gd name="connsiteY1291" fmla="*/ 1671416 h 2068362"/>
              <a:gd name="connsiteX1292" fmla="*/ 1002489 w 1247427"/>
              <a:gd name="connsiteY1292" fmla="*/ 1672522 h 2068362"/>
              <a:gd name="connsiteX1293" fmla="*/ 1003816 w 1247427"/>
              <a:gd name="connsiteY1293" fmla="*/ 1673186 h 2068362"/>
              <a:gd name="connsiteX1294" fmla="*/ 1003851 w 1247427"/>
              <a:gd name="connsiteY1294" fmla="*/ 1673432 h 2068362"/>
              <a:gd name="connsiteX1295" fmla="*/ 1011118 w 1247427"/>
              <a:gd name="connsiteY1295" fmla="*/ 1678717 h 2068362"/>
              <a:gd name="connsiteX1296" fmla="*/ 1011104 w 1247427"/>
              <a:gd name="connsiteY1296" fmla="*/ 1678724 h 2068362"/>
              <a:gd name="connsiteX1297" fmla="*/ 1013330 w 1247427"/>
              <a:gd name="connsiteY1297" fmla="*/ 1680266 h 2068362"/>
              <a:gd name="connsiteX1298" fmla="*/ 1017534 w 1247427"/>
              <a:gd name="connsiteY1298" fmla="*/ 1682478 h 2068362"/>
              <a:gd name="connsiteX1299" fmla="*/ 1014658 w 1247427"/>
              <a:gd name="connsiteY1299" fmla="*/ 1677168 h 2068362"/>
              <a:gd name="connsiteX1300" fmla="*/ 1014658 w 1247427"/>
              <a:gd name="connsiteY1300" fmla="*/ 1676283 h 2068362"/>
              <a:gd name="connsiteX1301" fmla="*/ 1015764 w 1247427"/>
              <a:gd name="connsiteY1301" fmla="*/ 1676283 h 2068362"/>
              <a:gd name="connsiteX1302" fmla="*/ 1019304 w 1247427"/>
              <a:gd name="connsiteY1302" fmla="*/ 1682921 h 2068362"/>
              <a:gd name="connsiteX1303" fmla="*/ 1019304 w 1247427"/>
              <a:gd name="connsiteY1303" fmla="*/ 1683585 h 2068362"/>
              <a:gd name="connsiteX1304" fmla="*/ 1018640 w 1247427"/>
              <a:gd name="connsiteY1304" fmla="*/ 1683806 h 2068362"/>
              <a:gd name="connsiteX1305" fmla="*/ 1017313 w 1247427"/>
              <a:gd name="connsiteY1305" fmla="*/ 1683806 h 2068362"/>
              <a:gd name="connsiteX1306" fmla="*/ 1012445 w 1247427"/>
              <a:gd name="connsiteY1306" fmla="*/ 1681593 h 2068362"/>
              <a:gd name="connsiteX1307" fmla="*/ 1010415 w 1247427"/>
              <a:gd name="connsiteY1307" fmla="*/ 1680071 h 2068362"/>
              <a:gd name="connsiteX1308" fmla="*/ 1006693 w 1247427"/>
              <a:gd name="connsiteY1308" fmla="*/ 1682479 h 2068362"/>
              <a:gd name="connsiteX1309" fmla="*/ 1000940 w 1247427"/>
              <a:gd name="connsiteY1309" fmla="*/ 1679381 h 2068362"/>
              <a:gd name="connsiteX1310" fmla="*/ 1001661 w 1247427"/>
              <a:gd name="connsiteY1310" fmla="*/ 1679261 h 2068362"/>
              <a:gd name="connsiteX1311" fmla="*/ 992753 w 1247427"/>
              <a:gd name="connsiteY1311" fmla="*/ 1672743 h 2068362"/>
              <a:gd name="connsiteX1312" fmla="*/ 992753 w 1247427"/>
              <a:gd name="connsiteY1312" fmla="*/ 1671858 h 2068362"/>
              <a:gd name="connsiteX1313" fmla="*/ 993417 w 1247427"/>
              <a:gd name="connsiteY1313" fmla="*/ 1671858 h 2068362"/>
              <a:gd name="connsiteX1314" fmla="*/ 1002533 w 1247427"/>
              <a:gd name="connsiteY1314" fmla="*/ 1678369 h 2068362"/>
              <a:gd name="connsiteX1315" fmla="*/ 1005144 w 1247427"/>
              <a:gd name="connsiteY1315" fmla="*/ 1678717 h 2068362"/>
              <a:gd name="connsiteX1316" fmla="*/ 1002756 w 1247427"/>
              <a:gd name="connsiteY1316" fmla="*/ 1675244 h 2068362"/>
              <a:gd name="connsiteX1317" fmla="*/ 1002489 w 1247427"/>
              <a:gd name="connsiteY1317" fmla="*/ 1675177 h 2068362"/>
              <a:gd name="connsiteX1318" fmla="*/ 1001604 w 1247427"/>
              <a:gd name="connsiteY1318" fmla="*/ 1674513 h 2068362"/>
              <a:gd name="connsiteX1319" fmla="*/ 999391 w 1247427"/>
              <a:gd name="connsiteY1319" fmla="*/ 1672743 h 2068362"/>
              <a:gd name="connsiteX1320" fmla="*/ 999391 w 1247427"/>
              <a:gd name="connsiteY1320" fmla="*/ 1672652 h 2068362"/>
              <a:gd name="connsiteX1321" fmla="*/ 981728 w 1247427"/>
              <a:gd name="connsiteY1321" fmla="*/ 1658481 h 2068362"/>
              <a:gd name="connsiteX1322" fmla="*/ 981247 w 1247427"/>
              <a:gd name="connsiteY1322" fmla="*/ 1658361 h 2068362"/>
              <a:gd name="connsiteX1323" fmla="*/ 978150 w 1247427"/>
              <a:gd name="connsiteY1323" fmla="*/ 1655706 h 2068362"/>
              <a:gd name="connsiteX1324" fmla="*/ 930800 w 1247427"/>
              <a:gd name="connsiteY1324" fmla="*/ 1619418 h 2068362"/>
              <a:gd name="connsiteX1325" fmla="*/ 930800 w 1247427"/>
              <a:gd name="connsiteY1325" fmla="*/ 1617870 h 2068362"/>
              <a:gd name="connsiteX1326" fmla="*/ 932348 w 1247427"/>
              <a:gd name="connsiteY1326" fmla="*/ 1617648 h 2068362"/>
              <a:gd name="connsiteX1327" fmla="*/ 340911 w 1247427"/>
              <a:gd name="connsiteY1327" fmla="*/ 1611453 h 2068362"/>
              <a:gd name="connsiteX1328" fmla="*/ 341796 w 1247427"/>
              <a:gd name="connsiteY1328" fmla="*/ 1611453 h 2068362"/>
              <a:gd name="connsiteX1329" fmla="*/ 351532 w 1247427"/>
              <a:gd name="connsiteY1329" fmla="*/ 1619640 h 2068362"/>
              <a:gd name="connsiteX1330" fmla="*/ 362938 w 1247427"/>
              <a:gd name="connsiteY1330" fmla="*/ 1629990 h 2068362"/>
              <a:gd name="connsiteX1331" fmla="*/ 364143 w 1247427"/>
              <a:gd name="connsiteY1331" fmla="*/ 1629817 h 2068362"/>
              <a:gd name="connsiteX1332" fmla="*/ 411936 w 1247427"/>
              <a:gd name="connsiteY1332" fmla="*/ 1666105 h 2068362"/>
              <a:gd name="connsiteX1333" fmla="*/ 412379 w 1247427"/>
              <a:gd name="connsiteY1333" fmla="*/ 1667653 h 2068362"/>
              <a:gd name="connsiteX1334" fmla="*/ 411272 w 1247427"/>
              <a:gd name="connsiteY1334" fmla="*/ 1668317 h 2068362"/>
              <a:gd name="connsiteX1335" fmla="*/ 410609 w 1247427"/>
              <a:gd name="connsiteY1335" fmla="*/ 1668096 h 2068362"/>
              <a:gd name="connsiteX1336" fmla="*/ 362595 w 1247427"/>
              <a:gd name="connsiteY1336" fmla="*/ 1631366 h 2068362"/>
              <a:gd name="connsiteX1337" fmla="*/ 362595 w 1247427"/>
              <a:gd name="connsiteY1337" fmla="*/ 1631145 h 2068362"/>
              <a:gd name="connsiteX1338" fmla="*/ 361210 w 1247427"/>
              <a:gd name="connsiteY1338" fmla="*/ 1629916 h 2068362"/>
              <a:gd name="connsiteX1339" fmla="*/ 345778 w 1247427"/>
              <a:gd name="connsiteY1339" fmla="*/ 1621409 h 2068362"/>
              <a:gd name="connsiteX1340" fmla="*/ 335379 w 1247427"/>
              <a:gd name="connsiteY1340" fmla="*/ 1614550 h 2068362"/>
              <a:gd name="connsiteX1341" fmla="*/ 335158 w 1247427"/>
              <a:gd name="connsiteY1341" fmla="*/ 1613886 h 2068362"/>
              <a:gd name="connsiteX1342" fmla="*/ 335600 w 1247427"/>
              <a:gd name="connsiteY1342" fmla="*/ 1613886 h 2068362"/>
              <a:gd name="connsiteX1343" fmla="*/ 346221 w 1247427"/>
              <a:gd name="connsiteY1343" fmla="*/ 1620746 h 2068362"/>
              <a:gd name="connsiteX1344" fmla="*/ 359059 w 1247427"/>
              <a:gd name="connsiteY1344" fmla="*/ 1628009 h 2068362"/>
              <a:gd name="connsiteX1345" fmla="*/ 350868 w 1247427"/>
              <a:gd name="connsiteY1345" fmla="*/ 1620746 h 2068362"/>
              <a:gd name="connsiteX1346" fmla="*/ 340911 w 1247427"/>
              <a:gd name="connsiteY1346" fmla="*/ 1612338 h 2068362"/>
              <a:gd name="connsiteX1347" fmla="*/ 340911 w 1247427"/>
              <a:gd name="connsiteY1347" fmla="*/ 1611453 h 2068362"/>
              <a:gd name="connsiteX1348" fmla="*/ 335157 w 1247427"/>
              <a:gd name="connsiteY1348" fmla="*/ 1605257 h 2068362"/>
              <a:gd name="connsiteX1349" fmla="*/ 335157 w 1247427"/>
              <a:gd name="connsiteY1349" fmla="*/ 1607027 h 2068362"/>
              <a:gd name="connsiteX1350" fmla="*/ 333387 w 1247427"/>
              <a:gd name="connsiteY1350" fmla="*/ 1605921 h 2068362"/>
              <a:gd name="connsiteX1351" fmla="*/ 335157 w 1247427"/>
              <a:gd name="connsiteY1351" fmla="*/ 1605257 h 2068362"/>
              <a:gd name="connsiteX1352" fmla="*/ 992134 w 1247427"/>
              <a:gd name="connsiteY1352" fmla="*/ 1598708 h 2068362"/>
              <a:gd name="connsiteX1353" fmla="*/ 991425 w 1247427"/>
              <a:gd name="connsiteY1353" fmla="*/ 1599062 h 2068362"/>
              <a:gd name="connsiteX1354" fmla="*/ 991393 w 1247427"/>
              <a:gd name="connsiteY1354" fmla="*/ 1599054 h 2068362"/>
              <a:gd name="connsiteX1355" fmla="*/ 994744 w 1247427"/>
              <a:gd name="connsiteY1355" fmla="*/ 1602602 h 2068362"/>
              <a:gd name="connsiteX1356" fmla="*/ 995629 w 1247427"/>
              <a:gd name="connsiteY1356" fmla="*/ 1603045 h 2068362"/>
              <a:gd name="connsiteX1357" fmla="*/ 1002931 w 1247427"/>
              <a:gd name="connsiteY1357" fmla="*/ 1609904 h 2068362"/>
              <a:gd name="connsiteX1358" fmla="*/ 1013994 w 1247427"/>
              <a:gd name="connsiteY1358" fmla="*/ 1619639 h 2068362"/>
              <a:gd name="connsiteX1359" fmla="*/ 1014215 w 1247427"/>
              <a:gd name="connsiteY1359" fmla="*/ 1619197 h 2068362"/>
              <a:gd name="connsiteX1360" fmla="*/ 1010675 w 1247427"/>
              <a:gd name="connsiteY1360" fmla="*/ 1614329 h 2068362"/>
              <a:gd name="connsiteX1361" fmla="*/ 1009347 w 1247427"/>
              <a:gd name="connsiteY1361" fmla="*/ 1613223 h 2068362"/>
              <a:gd name="connsiteX1362" fmla="*/ 1009347 w 1247427"/>
              <a:gd name="connsiteY1362" fmla="*/ 1613063 h 2068362"/>
              <a:gd name="connsiteX1363" fmla="*/ 994080 w 1247427"/>
              <a:gd name="connsiteY1363" fmla="*/ 1599947 h 2068362"/>
              <a:gd name="connsiteX1364" fmla="*/ 994257 w 1247427"/>
              <a:gd name="connsiteY1364" fmla="*/ 1599814 h 2068362"/>
              <a:gd name="connsiteX1365" fmla="*/ 992311 w 1247427"/>
              <a:gd name="connsiteY1365" fmla="*/ 1598841 h 2068362"/>
              <a:gd name="connsiteX1366" fmla="*/ 333609 w 1247427"/>
              <a:gd name="connsiteY1366" fmla="*/ 1595080 h 2068362"/>
              <a:gd name="connsiteX1367" fmla="*/ 337370 w 1247427"/>
              <a:gd name="connsiteY1367" fmla="*/ 1597735 h 2068362"/>
              <a:gd name="connsiteX1368" fmla="*/ 353702 w 1247427"/>
              <a:gd name="connsiteY1368" fmla="*/ 1611521 h 2068362"/>
              <a:gd name="connsiteX1369" fmla="*/ 354186 w 1247427"/>
              <a:gd name="connsiteY1369" fmla="*/ 1611452 h 2068362"/>
              <a:gd name="connsiteX1370" fmla="*/ 397332 w 1247427"/>
              <a:gd name="connsiteY1370" fmla="*/ 1643757 h 2068362"/>
              <a:gd name="connsiteX1371" fmla="*/ 414812 w 1247427"/>
              <a:gd name="connsiteY1371" fmla="*/ 1657254 h 2068362"/>
              <a:gd name="connsiteX1372" fmla="*/ 415033 w 1247427"/>
              <a:gd name="connsiteY1372" fmla="*/ 1658803 h 2068362"/>
              <a:gd name="connsiteX1373" fmla="*/ 414148 w 1247427"/>
              <a:gd name="connsiteY1373" fmla="*/ 1659245 h 2068362"/>
              <a:gd name="connsiteX1374" fmla="*/ 413484 w 1247427"/>
              <a:gd name="connsiteY1374" fmla="*/ 1659024 h 2068362"/>
              <a:gd name="connsiteX1375" fmla="*/ 396005 w 1247427"/>
              <a:gd name="connsiteY1375" fmla="*/ 1645748 h 2068362"/>
              <a:gd name="connsiteX1376" fmla="*/ 352858 w 1247427"/>
              <a:gd name="connsiteY1376" fmla="*/ 1613444 h 2068362"/>
              <a:gd name="connsiteX1377" fmla="*/ 352758 w 1247427"/>
              <a:gd name="connsiteY1377" fmla="*/ 1612642 h 2068362"/>
              <a:gd name="connsiteX1378" fmla="*/ 342680 w 1247427"/>
              <a:gd name="connsiteY1378" fmla="*/ 1607912 h 2068362"/>
              <a:gd name="connsiteX1379" fmla="*/ 335379 w 1247427"/>
              <a:gd name="connsiteY1379" fmla="*/ 1603487 h 2068362"/>
              <a:gd name="connsiteX1380" fmla="*/ 334936 w 1247427"/>
              <a:gd name="connsiteY1380" fmla="*/ 1603044 h 2068362"/>
              <a:gd name="connsiteX1381" fmla="*/ 335600 w 1247427"/>
              <a:gd name="connsiteY1381" fmla="*/ 1602602 h 2068362"/>
              <a:gd name="connsiteX1382" fmla="*/ 343123 w 1247427"/>
              <a:gd name="connsiteY1382" fmla="*/ 1607027 h 2068362"/>
              <a:gd name="connsiteX1383" fmla="*/ 350142 w 1247427"/>
              <a:gd name="connsiteY1383" fmla="*/ 1610313 h 2068362"/>
              <a:gd name="connsiteX1384" fmla="*/ 336485 w 1247427"/>
              <a:gd name="connsiteY1384" fmla="*/ 1598841 h 2068362"/>
              <a:gd name="connsiteX1385" fmla="*/ 332724 w 1247427"/>
              <a:gd name="connsiteY1385" fmla="*/ 1596186 h 2068362"/>
              <a:gd name="connsiteX1386" fmla="*/ 332724 w 1247427"/>
              <a:gd name="connsiteY1386" fmla="*/ 1595301 h 2068362"/>
              <a:gd name="connsiteX1387" fmla="*/ 333609 w 1247427"/>
              <a:gd name="connsiteY1387" fmla="*/ 1595080 h 2068362"/>
              <a:gd name="connsiteX1388" fmla="*/ 928807 w 1247427"/>
              <a:gd name="connsiteY1388" fmla="*/ 1591761 h 2068362"/>
              <a:gd name="connsiteX1389" fmla="*/ 931905 w 1247427"/>
              <a:gd name="connsiteY1389" fmla="*/ 1592203 h 2068362"/>
              <a:gd name="connsiteX1390" fmla="*/ 931684 w 1247427"/>
              <a:gd name="connsiteY1390" fmla="*/ 1592424 h 2068362"/>
              <a:gd name="connsiteX1391" fmla="*/ 966201 w 1247427"/>
              <a:gd name="connsiteY1391" fmla="*/ 1619639 h 2068362"/>
              <a:gd name="connsiteX1392" fmla="*/ 994965 w 1247427"/>
              <a:gd name="connsiteY1392" fmla="*/ 1642651 h 2068362"/>
              <a:gd name="connsiteX1393" fmla="*/ 994965 w 1247427"/>
              <a:gd name="connsiteY1393" fmla="*/ 1642652 h 2068362"/>
              <a:gd name="connsiteX1394" fmla="*/ 994966 w 1247427"/>
              <a:gd name="connsiteY1394" fmla="*/ 1642651 h 2068362"/>
              <a:gd name="connsiteX1395" fmla="*/ 995630 w 1247427"/>
              <a:gd name="connsiteY1395" fmla="*/ 1642651 h 2068362"/>
              <a:gd name="connsiteX1396" fmla="*/ 994966 w 1247427"/>
              <a:gd name="connsiteY1396" fmla="*/ 1640217 h 2068362"/>
              <a:gd name="connsiteX1397" fmla="*/ 995150 w 1247427"/>
              <a:gd name="connsiteY1397" fmla="*/ 1640070 h 2068362"/>
              <a:gd name="connsiteX1398" fmla="*/ 994966 w 1247427"/>
              <a:gd name="connsiteY1398" fmla="*/ 1639996 h 2068362"/>
              <a:gd name="connsiteX1399" fmla="*/ 966423 w 1247427"/>
              <a:gd name="connsiteY1399" fmla="*/ 1612559 h 2068362"/>
              <a:gd name="connsiteX1400" fmla="*/ 966202 w 1247427"/>
              <a:gd name="connsiteY1400" fmla="*/ 1611011 h 2068362"/>
              <a:gd name="connsiteX1401" fmla="*/ 967972 w 1247427"/>
              <a:gd name="connsiteY1401" fmla="*/ 1610789 h 2068362"/>
              <a:gd name="connsiteX1402" fmla="*/ 996256 w 1247427"/>
              <a:gd name="connsiteY1402" fmla="*/ 1638417 h 2068362"/>
              <a:gd name="connsiteX1403" fmla="*/ 996294 w 1247427"/>
              <a:gd name="connsiteY1403" fmla="*/ 1638226 h 2068362"/>
              <a:gd name="connsiteX1404" fmla="*/ 1006029 w 1247427"/>
              <a:gd name="connsiteY1404" fmla="*/ 1650617 h 2068362"/>
              <a:gd name="connsiteX1405" fmla="*/ 1011561 w 1247427"/>
              <a:gd name="connsiteY1405" fmla="*/ 1660352 h 2068362"/>
              <a:gd name="connsiteX1406" fmla="*/ 1007935 w 1247427"/>
              <a:gd name="connsiteY1406" fmla="*/ 1659858 h 2068362"/>
              <a:gd name="connsiteX1407" fmla="*/ 1007799 w 1247427"/>
              <a:gd name="connsiteY1407" fmla="*/ 1660131 h 2068362"/>
              <a:gd name="connsiteX1408" fmla="*/ 1007356 w 1247427"/>
              <a:gd name="connsiteY1408" fmla="*/ 1660131 h 2068362"/>
              <a:gd name="connsiteX1409" fmla="*/ 1006724 w 1247427"/>
              <a:gd name="connsiteY1409" fmla="*/ 1659693 h 2068362"/>
              <a:gd name="connsiteX1410" fmla="*/ 1006693 w 1247427"/>
              <a:gd name="connsiteY1410" fmla="*/ 1659689 h 2068362"/>
              <a:gd name="connsiteX1411" fmla="*/ 1006712 w 1247427"/>
              <a:gd name="connsiteY1411" fmla="*/ 1659685 h 2068362"/>
              <a:gd name="connsiteX1412" fmla="*/ 992974 w 1247427"/>
              <a:gd name="connsiteY1412" fmla="*/ 1650174 h 2068362"/>
              <a:gd name="connsiteX1413" fmla="*/ 981469 w 1247427"/>
              <a:gd name="connsiteY1413" fmla="*/ 1641766 h 2068362"/>
              <a:gd name="connsiteX1414" fmla="*/ 981026 w 1247427"/>
              <a:gd name="connsiteY1414" fmla="*/ 1640881 h 2068362"/>
              <a:gd name="connsiteX1415" fmla="*/ 982132 w 1247427"/>
              <a:gd name="connsiteY1415" fmla="*/ 1640438 h 2068362"/>
              <a:gd name="connsiteX1416" fmla="*/ 993859 w 1247427"/>
              <a:gd name="connsiteY1416" fmla="*/ 1649067 h 2068362"/>
              <a:gd name="connsiteX1417" fmla="*/ 1007578 w 1247427"/>
              <a:gd name="connsiteY1417" fmla="*/ 1658803 h 2068362"/>
              <a:gd name="connsiteX1418" fmla="*/ 1007688 w 1247427"/>
              <a:gd name="connsiteY1418" fmla="*/ 1659024 h 2068362"/>
              <a:gd name="connsiteX1419" fmla="*/ 1007578 w 1247427"/>
              <a:gd name="connsiteY1419" fmla="*/ 1658582 h 2068362"/>
              <a:gd name="connsiteX1420" fmla="*/ 1007799 w 1247427"/>
              <a:gd name="connsiteY1420" fmla="*/ 1658582 h 2068362"/>
              <a:gd name="connsiteX1421" fmla="*/ 1001521 w 1247427"/>
              <a:gd name="connsiteY1421" fmla="*/ 1650257 h 2068362"/>
              <a:gd name="connsiteX1422" fmla="*/ 994218 w 1247427"/>
              <a:gd name="connsiteY1422" fmla="*/ 1644400 h 2068362"/>
              <a:gd name="connsiteX1423" fmla="*/ 993416 w 1247427"/>
              <a:gd name="connsiteY1423" fmla="*/ 1644200 h 2068362"/>
              <a:gd name="connsiteX1424" fmla="*/ 964652 w 1247427"/>
              <a:gd name="connsiteY1424" fmla="*/ 1621188 h 2068362"/>
              <a:gd name="connsiteX1425" fmla="*/ 930356 w 1247427"/>
              <a:gd name="connsiteY1425" fmla="*/ 1593973 h 2068362"/>
              <a:gd name="connsiteX1426" fmla="*/ 930226 w 1247427"/>
              <a:gd name="connsiteY1426" fmla="*/ 1593061 h 2068362"/>
              <a:gd name="connsiteX1427" fmla="*/ 327911 w 1247427"/>
              <a:gd name="connsiteY1427" fmla="*/ 1590653 h 2068362"/>
              <a:gd name="connsiteX1428" fmla="*/ 328298 w 1247427"/>
              <a:gd name="connsiteY1428" fmla="*/ 1591981 h 2068362"/>
              <a:gd name="connsiteX1429" fmla="*/ 326528 w 1247427"/>
              <a:gd name="connsiteY1429" fmla="*/ 1591317 h 2068362"/>
              <a:gd name="connsiteX1430" fmla="*/ 327911 w 1247427"/>
              <a:gd name="connsiteY1430" fmla="*/ 1590653 h 2068362"/>
              <a:gd name="connsiteX1431" fmla="*/ 338477 w 1247427"/>
              <a:gd name="connsiteY1431" fmla="*/ 1590433 h 2068362"/>
              <a:gd name="connsiteX1432" fmla="*/ 341796 w 1247427"/>
              <a:gd name="connsiteY1432" fmla="*/ 1592203 h 2068362"/>
              <a:gd name="connsiteX1433" fmla="*/ 345265 w 1247427"/>
              <a:gd name="connsiteY1433" fmla="*/ 1593689 h 2068362"/>
              <a:gd name="connsiteX1434" fmla="*/ 344229 w 1247427"/>
              <a:gd name="connsiteY1434" fmla="*/ 1592424 h 2068362"/>
              <a:gd name="connsiteX1435" fmla="*/ 344008 w 1247427"/>
              <a:gd name="connsiteY1435" fmla="*/ 1592424 h 2068362"/>
              <a:gd name="connsiteX1436" fmla="*/ 344008 w 1247427"/>
              <a:gd name="connsiteY1436" fmla="*/ 1591539 h 2068362"/>
              <a:gd name="connsiteX1437" fmla="*/ 344672 w 1247427"/>
              <a:gd name="connsiteY1437" fmla="*/ 1591539 h 2068362"/>
              <a:gd name="connsiteX1438" fmla="*/ 345114 w 1247427"/>
              <a:gd name="connsiteY1438" fmla="*/ 1591760 h 2068362"/>
              <a:gd name="connsiteX1439" fmla="*/ 346614 w 1247427"/>
              <a:gd name="connsiteY1439" fmla="*/ 1594092 h 2068362"/>
              <a:gd name="connsiteX1440" fmla="*/ 347327 w 1247427"/>
              <a:gd name="connsiteY1440" fmla="*/ 1593973 h 2068362"/>
              <a:gd name="connsiteX1441" fmla="*/ 395562 w 1247427"/>
              <a:gd name="connsiteY1441" fmla="*/ 1628490 h 2068362"/>
              <a:gd name="connsiteX1442" fmla="*/ 415255 w 1247427"/>
              <a:gd name="connsiteY1442" fmla="*/ 1643094 h 2068362"/>
              <a:gd name="connsiteX1443" fmla="*/ 415697 w 1247427"/>
              <a:gd name="connsiteY1443" fmla="*/ 1644643 h 2068362"/>
              <a:gd name="connsiteX1444" fmla="*/ 414591 w 1247427"/>
              <a:gd name="connsiteY1444" fmla="*/ 1645306 h 2068362"/>
              <a:gd name="connsiteX1445" fmla="*/ 413927 w 1247427"/>
              <a:gd name="connsiteY1445" fmla="*/ 1644864 h 2068362"/>
              <a:gd name="connsiteX1446" fmla="*/ 394235 w 1247427"/>
              <a:gd name="connsiteY1446" fmla="*/ 1630260 h 2068362"/>
              <a:gd name="connsiteX1447" fmla="*/ 346221 w 1247427"/>
              <a:gd name="connsiteY1447" fmla="*/ 1595743 h 2068362"/>
              <a:gd name="connsiteX1448" fmla="*/ 346153 w 1247427"/>
              <a:gd name="connsiteY1448" fmla="*/ 1595269 h 2068362"/>
              <a:gd name="connsiteX1449" fmla="*/ 341353 w 1247427"/>
              <a:gd name="connsiteY1449" fmla="*/ 1593088 h 2068362"/>
              <a:gd name="connsiteX1450" fmla="*/ 338255 w 1247427"/>
              <a:gd name="connsiteY1450" fmla="*/ 1591318 h 2068362"/>
              <a:gd name="connsiteX1451" fmla="*/ 338034 w 1247427"/>
              <a:gd name="connsiteY1451" fmla="*/ 1590654 h 2068362"/>
              <a:gd name="connsiteX1452" fmla="*/ 338477 w 1247427"/>
              <a:gd name="connsiteY1452" fmla="*/ 1590433 h 2068362"/>
              <a:gd name="connsiteX1453" fmla="*/ 338477 w 1247427"/>
              <a:gd name="connsiteY1453" fmla="*/ 1579812 h 2068362"/>
              <a:gd name="connsiteX1454" fmla="*/ 388482 w 1247427"/>
              <a:gd name="connsiteY1454" fmla="*/ 1614329 h 2068362"/>
              <a:gd name="connsiteX1455" fmla="*/ 406847 w 1247427"/>
              <a:gd name="connsiteY1455" fmla="*/ 1627826 h 2068362"/>
              <a:gd name="connsiteX1456" fmla="*/ 407068 w 1247427"/>
              <a:gd name="connsiteY1456" fmla="*/ 1628932 h 2068362"/>
              <a:gd name="connsiteX1457" fmla="*/ 406405 w 1247427"/>
              <a:gd name="connsiteY1457" fmla="*/ 1629154 h 2068362"/>
              <a:gd name="connsiteX1458" fmla="*/ 405962 w 1247427"/>
              <a:gd name="connsiteY1458" fmla="*/ 1629154 h 2068362"/>
              <a:gd name="connsiteX1459" fmla="*/ 387597 w 1247427"/>
              <a:gd name="connsiteY1459" fmla="*/ 1615435 h 2068362"/>
              <a:gd name="connsiteX1460" fmla="*/ 337592 w 1247427"/>
              <a:gd name="connsiteY1460" fmla="*/ 1581139 h 2068362"/>
              <a:gd name="connsiteX1461" fmla="*/ 337370 w 1247427"/>
              <a:gd name="connsiteY1461" fmla="*/ 1580254 h 2068362"/>
              <a:gd name="connsiteX1462" fmla="*/ 338477 w 1247427"/>
              <a:gd name="connsiteY1462" fmla="*/ 1579812 h 2068362"/>
              <a:gd name="connsiteX1463" fmla="*/ 290283 w 1247427"/>
              <a:gd name="connsiteY1463" fmla="*/ 1572089 h 2068362"/>
              <a:gd name="connsiteX1464" fmla="*/ 290130 w 1247427"/>
              <a:gd name="connsiteY1464" fmla="*/ 1572334 h 2068362"/>
              <a:gd name="connsiteX1465" fmla="*/ 290532 w 1247427"/>
              <a:gd name="connsiteY1465" fmla="*/ 1573196 h 2068362"/>
              <a:gd name="connsiteX1466" fmla="*/ 290683 w 1247427"/>
              <a:gd name="connsiteY1466" fmla="*/ 1572289 h 2068362"/>
              <a:gd name="connsiteX1467" fmla="*/ 632315 w 1247427"/>
              <a:gd name="connsiteY1467" fmla="*/ 1568527 h 2068362"/>
              <a:gd name="connsiteX1468" fmla="*/ 632182 w 1247427"/>
              <a:gd name="connsiteY1468" fmla="*/ 1568793 h 2068362"/>
              <a:gd name="connsiteX1469" fmla="*/ 632535 w 1247427"/>
              <a:gd name="connsiteY1469" fmla="*/ 1568970 h 2068362"/>
              <a:gd name="connsiteX1470" fmla="*/ 632978 w 1247427"/>
              <a:gd name="connsiteY1470" fmla="*/ 1570077 h 2068362"/>
              <a:gd name="connsiteX1471" fmla="*/ 633850 w 1247427"/>
              <a:gd name="connsiteY1471" fmla="*/ 1571820 h 2068362"/>
              <a:gd name="connsiteX1472" fmla="*/ 634084 w 1247427"/>
              <a:gd name="connsiteY1472" fmla="*/ 1571625 h 2068362"/>
              <a:gd name="connsiteX1473" fmla="*/ 634528 w 1247427"/>
              <a:gd name="connsiteY1473" fmla="*/ 1572158 h 2068362"/>
              <a:gd name="connsiteX1474" fmla="*/ 634528 w 1247427"/>
              <a:gd name="connsiteY1474" fmla="*/ 1571404 h 2068362"/>
              <a:gd name="connsiteX1475" fmla="*/ 633200 w 1247427"/>
              <a:gd name="connsiteY1475" fmla="*/ 1568970 h 2068362"/>
              <a:gd name="connsiteX1476" fmla="*/ 1000521 w 1247427"/>
              <a:gd name="connsiteY1476" fmla="*/ 1568203 h 2068362"/>
              <a:gd name="connsiteX1477" fmla="*/ 1000939 w 1247427"/>
              <a:gd name="connsiteY1477" fmla="*/ 1568970 h 2068362"/>
              <a:gd name="connsiteX1478" fmla="*/ 1000649 w 1247427"/>
              <a:gd name="connsiteY1478" fmla="*/ 1569454 h 2068362"/>
              <a:gd name="connsiteX1479" fmla="*/ 1000940 w 1247427"/>
              <a:gd name="connsiteY1479" fmla="*/ 1569412 h 2068362"/>
              <a:gd name="connsiteX1480" fmla="*/ 1006722 w 1247427"/>
              <a:gd name="connsiteY1480" fmla="*/ 1572881 h 2068362"/>
              <a:gd name="connsiteX1481" fmla="*/ 1006692 w 1247427"/>
              <a:gd name="connsiteY1481" fmla="*/ 1572732 h 2068362"/>
              <a:gd name="connsiteX1482" fmla="*/ 1007256 w 1247427"/>
              <a:gd name="connsiteY1482" fmla="*/ 1572394 h 2068362"/>
              <a:gd name="connsiteX1483" fmla="*/ 923055 w 1247427"/>
              <a:gd name="connsiteY1483" fmla="*/ 1567200 h 2068362"/>
              <a:gd name="connsiteX1484" fmla="*/ 958900 w 1247427"/>
              <a:gd name="connsiteY1484" fmla="*/ 1593973 h 2068362"/>
              <a:gd name="connsiteX1485" fmla="*/ 977265 w 1247427"/>
              <a:gd name="connsiteY1485" fmla="*/ 1607913 h 2068362"/>
              <a:gd name="connsiteX1486" fmla="*/ 977271 w 1247427"/>
              <a:gd name="connsiteY1486" fmla="*/ 1607959 h 2068362"/>
              <a:gd name="connsiteX1487" fmla="*/ 977485 w 1247427"/>
              <a:gd name="connsiteY1487" fmla="*/ 1607691 h 2068362"/>
              <a:gd name="connsiteX1488" fmla="*/ 981025 w 1247427"/>
              <a:gd name="connsiteY1488" fmla="*/ 1607691 h 2068362"/>
              <a:gd name="connsiteX1489" fmla="*/ 990982 w 1247427"/>
              <a:gd name="connsiteY1489" fmla="*/ 1615214 h 2068362"/>
              <a:gd name="connsiteX1490" fmla="*/ 1000718 w 1247427"/>
              <a:gd name="connsiteY1490" fmla="*/ 1621852 h 2068362"/>
              <a:gd name="connsiteX1491" fmla="*/ 1000718 w 1247427"/>
              <a:gd name="connsiteY1491" fmla="*/ 1621851 h 2068362"/>
              <a:gd name="connsiteX1492" fmla="*/ 964653 w 1247427"/>
              <a:gd name="connsiteY1492" fmla="*/ 1587113 h 2068362"/>
              <a:gd name="connsiteX1493" fmla="*/ 964431 w 1247427"/>
              <a:gd name="connsiteY1493" fmla="*/ 1585565 h 2068362"/>
              <a:gd name="connsiteX1494" fmla="*/ 965980 w 1247427"/>
              <a:gd name="connsiteY1494" fmla="*/ 1585343 h 2068362"/>
              <a:gd name="connsiteX1495" fmla="*/ 1002489 w 1247427"/>
              <a:gd name="connsiteY1495" fmla="*/ 1620303 h 2068362"/>
              <a:gd name="connsiteX1496" fmla="*/ 1002413 w 1247427"/>
              <a:gd name="connsiteY1496" fmla="*/ 1620831 h 2068362"/>
              <a:gd name="connsiteX1497" fmla="*/ 1014879 w 1247427"/>
              <a:gd name="connsiteY1497" fmla="*/ 1636677 h 2068362"/>
              <a:gd name="connsiteX1498" fmla="*/ 1005143 w 1247427"/>
              <a:gd name="connsiteY1498" fmla="*/ 1630481 h 2068362"/>
              <a:gd name="connsiteX1499" fmla="*/ 997178 w 1247427"/>
              <a:gd name="connsiteY1499" fmla="*/ 1625613 h 2068362"/>
              <a:gd name="connsiteX1500" fmla="*/ 976574 w 1247427"/>
              <a:gd name="connsiteY1500" fmla="*/ 1609683 h 2068362"/>
              <a:gd name="connsiteX1501" fmla="*/ 976380 w 1247427"/>
              <a:gd name="connsiteY1501" fmla="*/ 1609683 h 2068362"/>
              <a:gd name="connsiteX1502" fmla="*/ 975716 w 1247427"/>
              <a:gd name="connsiteY1502" fmla="*/ 1609462 h 2068362"/>
              <a:gd name="connsiteX1503" fmla="*/ 957351 w 1247427"/>
              <a:gd name="connsiteY1503" fmla="*/ 1595522 h 2068362"/>
              <a:gd name="connsiteX1504" fmla="*/ 921949 w 1247427"/>
              <a:gd name="connsiteY1504" fmla="*/ 1568970 h 2068362"/>
              <a:gd name="connsiteX1505" fmla="*/ 921506 w 1247427"/>
              <a:gd name="connsiteY1505" fmla="*/ 1567421 h 2068362"/>
              <a:gd name="connsiteX1506" fmla="*/ 923055 w 1247427"/>
              <a:gd name="connsiteY1506" fmla="*/ 1567200 h 2068362"/>
              <a:gd name="connsiteX1507" fmla="*/ 355735 w 1247427"/>
              <a:gd name="connsiteY1507" fmla="*/ 1565872 h 2068362"/>
              <a:gd name="connsiteX1508" fmla="*/ 356620 w 1247427"/>
              <a:gd name="connsiteY1508" fmla="*/ 1565872 h 2068362"/>
              <a:gd name="connsiteX1509" fmla="*/ 362594 w 1247427"/>
              <a:gd name="connsiteY1509" fmla="*/ 1570518 h 2068362"/>
              <a:gd name="connsiteX1510" fmla="*/ 370247 w 1247427"/>
              <a:gd name="connsiteY1510" fmla="*/ 1576930 h 2068362"/>
              <a:gd name="connsiteX1511" fmla="*/ 371002 w 1247427"/>
              <a:gd name="connsiteY1511" fmla="*/ 1576715 h 2068362"/>
              <a:gd name="connsiteX1512" fmla="*/ 392022 w 1247427"/>
              <a:gd name="connsiteY1512" fmla="*/ 1591761 h 2068362"/>
              <a:gd name="connsiteX1513" fmla="*/ 403749 w 1247427"/>
              <a:gd name="connsiteY1513" fmla="*/ 1600611 h 2068362"/>
              <a:gd name="connsiteX1514" fmla="*/ 403970 w 1247427"/>
              <a:gd name="connsiteY1514" fmla="*/ 1602160 h 2068362"/>
              <a:gd name="connsiteX1515" fmla="*/ 403307 w 1247427"/>
              <a:gd name="connsiteY1515" fmla="*/ 1602603 h 2068362"/>
              <a:gd name="connsiteX1516" fmla="*/ 402643 w 1247427"/>
              <a:gd name="connsiteY1516" fmla="*/ 1602381 h 2068362"/>
              <a:gd name="connsiteX1517" fmla="*/ 390916 w 1247427"/>
              <a:gd name="connsiteY1517" fmla="*/ 1593752 h 2068362"/>
              <a:gd name="connsiteX1518" fmla="*/ 369674 w 1247427"/>
              <a:gd name="connsiteY1518" fmla="*/ 1578485 h 2068362"/>
              <a:gd name="connsiteX1519" fmla="*/ 369667 w 1247427"/>
              <a:gd name="connsiteY1519" fmla="*/ 1578441 h 2068362"/>
              <a:gd name="connsiteX1520" fmla="*/ 369454 w 1247427"/>
              <a:gd name="connsiteY1520" fmla="*/ 1578484 h 2068362"/>
              <a:gd name="connsiteX1521" fmla="*/ 365692 w 1247427"/>
              <a:gd name="connsiteY1521" fmla="*/ 1576493 h 2068362"/>
              <a:gd name="connsiteX1522" fmla="*/ 365913 w 1247427"/>
              <a:gd name="connsiteY1522" fmla="*/ 1575829 h 2068362"/>
              <a:gd name="connsiteX1523" fmla="*/ 366577 w 1247427"/>
              <a:gd name="connsiteY1523" fmla="*/ 1576050 h 2068362"/>
              <a:gd name="connsiteX1524" fmla="*/ 367756 w 1247427"/>
              <a:gd name="connsiteY1524" fmla="*/ 1576397 h 2068362"/>
              <a:gd name="connsiteX1525" fmla="*/ 361930 w 1247427"/>
              <a:gd name="connsiteY1525" fmla="*/ 1571404 h 2068362"/>
              <a:gd name="connsiteX1526" fmla="*/ 355735 w 1247427"/>
              <a:gd name="connsiteY1526" fmla="*/ 1566757 h 2068362"/>
              <a:gd name="connsiteX1527" fmla="*/ 355735 w 1247427"/>
              <a:gd name="connsiteY1527" fmla="*/ 1565872 h 2068362"/>
              <a:gd name="connsiteX1528" fmla="*/ 634528 w 1247427"/>
              <a:gd name="connsiteY1528" fmla="*/ 1561004 h 2068362"/>
              <a:gd name="connsiteX1529" fmla="*/ 638953 w 1247427"/>
              <a:gd name="connsiteY1529" fmla="*/ 1570961 h 2068362"/>
              <a:gd name="connsiteX1530" fmla="*/ 638566 w 1247427"/>
              <a:gd name="connsiteY1530" fmla="*/ 1571251 h 2068362"/>
              <a:gd name="connsiteX1531" fmla="*/ 644263 w 1247427"/>
              <a:gd name="connsiteY1531" fmla="*/ 1578263 h 2068362"/>
              <a:gd name="connsiteX1532" fmla="*/ 649573 w 1247427"/>
              <a:gd name="connsiteY1532" fmla="*/ 1584488 h 2068362"/>
              <a:gd name="connsiteX1533" fmla="*/ 649573 w 1247427"/>
              <a:gd name="connsiteY1533" fmla="*/ 1581910 h 2068362"/>
              <a:gd name="connsiteX1534" fmla="*/ 636381 w 1247427"/>
              <a:gd name="connsiteY1534" fmla="*/ 1562015 h 2068362"/>
              <a:gd name="connsiteX1535" fmla="*/ 325422 w 1247427"/>
              <a:gd name="connsiteY1535" fmla="*/ 1559456 h 2068362"/>
              <a:gd name="connsiteX1536" fmla="*/ 401758 w 1247427"/>
              <a:gd name="connsiteY1536" fmla="*/ 1611453 h 2068362"/>
              <a:gd name="connsiteX1537" fmla="*/ 401758 w 1247427"/>
              <a:gd name="connsiteY1537" fmla="*/ 1612560 h 2068362"/>
              <a:gd name="connsiteX1538" fmla="*/ 401094 w 1247427"/>
              <a:gd name="connsiteY1538" fmla="*/ 1613002 h 2068362"/>
              <a:gd name="connsiteX1539" fmla="*/ 400651 w 1247427"/>
              <a:gd name="connsiteY1539" fmla="*/ 1612781 h 2068362"/>
              <a:gd name="connsiteX1540" fmla="*/ 324758 w 1247427"/>
              <a:gd name="connsiteY1540" fmla="*/ 1561005 h 2068362"/>
              <a:gd name="connsiteX1541" fmla="*/ 324537 w 1247427"/>
              <a:gd name="connsiteY1541" fmla="*/ 1559899 h 2068362"/>
              <a:gd name="connsiteX1542" fmla="*/ 325422 w 1247427"/>
              <a:gd name="connsiteY1542" fmla="*/ 1559456 h 2068362"/>
              <a:gd name="connsiteX1543" fmla="*/ 542481 w 1247427"/>
              <a:gd name="connsiteY1543" fmla="*/ 1550162 h 2068362"/>
              <a:gd name="connsiteX1544" fmla="*/ 557528 w 1247427"/>
              <a:gd name="connsiteY1544" fmla="*/ 1564323 h 2068362"/>
              <a:gd name="connsiteX1545" fmla="*/ 576777 w 1247427"/>
              <a:gd name="connsiteY1545" fmla="*/ 1587556 h 2068362"/>
              <a:gd name="connsiteX1546" fmla="*/ 596470 w 1247427"/>
              <a:gd name="connsiteY1546" fmla="*/ 1611452 h 2068362"/>
              <a:gd name="connsiteX1547" fmla="*/ 632978 w 1247427"/>
              <a:gd name="connsiteY1547" fmla="*/ 1657254 h 2068362"/>
              <a:gd name="connsiteX1548" fmla="*/ 652671 w 1247427"/>
              <a:gd name="connsiteY1548" fmla="*/ 1695754 h 2068362"/>
              <a:gd name="connsiteX1549" fmla="*/ 652671 w 1247427"/>
              <a:gd name="connsiteY1549" fmla="*/ 1695975 h 2068362"/>
              <a:gd name="connsiteX1550" fmla="*/ 652228 w 1247427"/>
              <a:gd name="connsiteY1550" fmla="*/ 1696418 h 2068362"/>
              <a:gd name="connsiteX1551" fmla="*/ 651343 w 1247427"/>
              <a:gd name="connsiteY1551" fmla="*/ 1698409 h 2068362"/>
              <a:gd name="connsiteX1552" fmla="*/ 650900 w 1247427"/>
              <a:gd name="connsiteY1552" fmla="*/ 1698630 h 2068362"/>
              <a:gd name="connsiteX1553" fmla="*/ 650458 w 1247427"/>
              <a:gd name="connsiteY1553" fmla="*/ 1698630 h 2068362"/>
              <a:gd name="connsiteX1554" fmla="*/ 650016 w 1247427"/>
              <a:gd name="connsiteY1554" fmla="*/ 1698852 h 2068362"/>
              <a:gd name="connsiteX1555" fmla="*/ 646254 w 1247427"/>
              <a:gd name="connsiteY1555" fmla="*/ 1695090 h 2068362"/>
              <a:gd name="connsiteX1556" fmla="*/ 609967 w 1247427"/>
              <a:gd name="connsiteY1556" fmla="*/ 1648403 h 2068362"/>
              <a:gd name="connsiteX1557" fmla="*/ 605763 w 1247427"/>
              <a:gd name="connsiteY1557" fmla="*/ 1643757 h 2068362"/>
              <a:gd name="connsiteX1558" fmla="*/ 581866 w 1247427"/>
              <a:gd name="connsiteY1558" fmla="*/ 1615435 h 2068362"/>
              <a:gd name="connsiteX1559" fmla="*/ 560182 w 1247427"/>
              <a:gd name="connsiteY1559" fmla="*/ 1590654 h 2068362"/>
              <a:gd name="connsiteX1560" fmla="*/ 560182 w 1247427"/>
              <a:gd name="connsiteY1560" fmla="*/ 1589105 h 2068362"/>
              <a:gd name="connsiteX1561" fmla="*/ 561510 w 1247427"/>
              <a:gd name="connsiteY1561" fmla="*/ 1589105 h 2068362"/>
              <a:gd name="connsiteX1562" fmla="*/ 583415 w 1247427"/>
              <a:gd name="connsiteY1562" fmla="*/ 1614107 h 2068362"/>
              <a:gd name="connsiteX1563" fmla="*/ 607533 w 1247427"/>
              <a:gd name="connsiteY1563" fmla="*/ 1642429 h 2068362"/>
              <a:gd name="connsiteX1564" fmla="*/ 611516 w 1247427"/>
              <a:gd name="connsiteY1564" fmla="*/ 1647076 h 2068362"/>
              <a:gd name="connsiteX1565" fmla="*/ 648246 w 1247427"/>
              <a:gd name="connsiteY1565" fmla="*/ 1694205 h 2068362"/>
              <a:gd name="connsiteX1566" fmla="*/ 648246 w 1247427"/>
              <a:gd name="connsiteY1566" fmla="*/ 1694426 h 2068362"/>
              <a:gd name="connsiteX1567" fmla="*/ 650016 w 1247427"/>
              <a:gd name="connsiteY1567" fmla="*/ 1696639 h 2068362"/>
              <a:gd name="connsiteX1568" fmla="*/ 650458 w 1247427"/>
              <a:gd name="connsiteY1568" fmla="*/ 1695754 h 2068362"/>
              <a:gd name="connsiteX1569" fmla="*/ 631429 w 1247427"/>
              <a:gd name="connsiteY1569" fmla="*/ 1658360 h 2068362"/>
              <a:gd name="connsiteX1570" fmla="*/ 595142 w 1247427"/>
              <a:gd name="connsiteY1570" fmla="*/ 1612780 h 2068362"/>
              <a:gd name="connsiteX1571" fmla="*/ 575229 w 1247427"/>
              <a:gd name="connsiteY1571" fmla="*/ 1588883 h 2068362"/>
              <a:gd name="connsiteX1572" fmla="*/ 555979 w 1247427"/>
              <a:gd name="connsiteY1572" fmla="*/ 1565651 h 2068362"/>
              <a:gd name="connsiteX1573" fmla="*/ 541154 w 1247427"/>
              <a:gd name="connsiteY1573" fmla="*/ 1551711 h 2068362"/>
              <a:gd name="connsiteX1574" fmla="*/ 541154 w 1247427"/>
              <a:gd name="connsiteY1574" fmla="*/ 1550384 h 2068362"/>
              <a:gd name="connsiteX1575" fmla="*/ 542481 w 1247427"/>
              <a:gd name="connsiteY1575" fmla="*/ 1550162 h 2068362"/>
              <a:gd name="connsiteX1576" fmla="*/ 635740 w 1247427"/>
              <a:gd name="connsiteY1576" fmla="*/ 1547649 h 2068362"/>
              <a:gd name="connsiteX1577" fmla="*/ 636076 w 1247427"/>
              <a:gd name="connsiteY1577" fmla="*/ 1549499 h 2068362"/>
              <a:gd name="connsiteX1578" fmla="*/ 635870 w 1247427"/>
              <a:gd name="connsiteY1578" fmla="*/ 1549499 h 2068362"/>
              <a:gd name="connsiteX1579" fmla="*/ 647161 w 1247427"/>
              <a:gd name="connsiteY1579" fmla="*/ 1565872 h 2068362"/>
              <a:gd name="connsiteX1580" fmla="*/ 641607 w 1247427"/>
              <a:gd name="connsiteY1580" fmla="*/ 1555473 h 2068362"/>
              <a:gd name="connsiteX1581" fmla="*/ 354396 w 1247427"/>
              <a:gd name="connsiteY1581" fmla="*/ 1546521 h 2068362"/>
              <a:gd name="connsiteX1582" fmla="*/ 354162 w 1247427"/>
              <a:gd name="connsiteY1582" fmla="*/ 1546716 h 2068362"/>
              <a:gd name="connsiteX1583" fmla="*/ 358169 w 1247427"/>
              <a:gd name="connsiteY1583" fmla="*/ 1549721 h 2068362"/>
              <a:gd name="connsiteX1584" fmla="*/ 359332 w 1247427"/>
              <a:gd name="connsiteY1584" fmla="*/ 1550386 h 2068362"/>
              <a:gd name="connsiteX1585" fmla="*/ 359276 w 1247427"/>
              <a:gd name="connsiteY1585" fmla="*/ 1550163 h 2068362"/>
              <a:gd name="connsiteX1586" fmla="*/ 359650 w 1247427"/>
              <a:gd name="connsiteY1586" fmla="*/ 1549601 h 2068362"/>
              <a:gd name="connsiteX1587" fmla="*/ 358833 w 1247427"/>
              <a:gd name="connsiteY1587" fmla="*/ 1549056 h 2068362"/>
              <a:gd name="connsiteX1588" fmla="*/ 548234 w 1247427"/>
              <a:gd name="connsiteY1588" fmla="*/ 1541976 h 2068362"/>
              <a:gd name="connsiteX1589" fmla="*/ 549561 w 1247427"/>
              <a:gd name="connsiteY1589" fmla="*/ 1542198 h 2068362"/>
              <a:gd name="connsiteX1590" fmla="*/ 580760 w 1247427"/>
              <a:gd name="connsiteY1590" fmla="*/ 1578264 h 2068362"/>
              <a:gd name="connsiteX1591" fmla="*/ 653556 w 1247427"/>
              <a:gd name="connsiteY1591" fmla="*/ 1672301 h 2068362"/>
              <a:gd name="connsiteX1592" fmla="*/ 653113 w 1247427"/>
              <a:gd name="connsiteY1592" fmla="*/ 1673628 h 2068362"/>
              <a:gd name="connsiteX1593" fmla="*/ 652892 w 1247427"/>
              <a:gd name="connsiteY1593" fmla="*/ 1673628 h 2068362"/>
              <a:gd name="connsiteX1594" fmla="*/ 652892 w 1247427"/>
              <a:gd name="connsiteY1594" fmla="*/ 1673849 h 2068362"/>
              <a:gd name="connsiteX1595" fmla="*/ 652007 w 1247427"/>
              <a:gd name="connsiteY1595" fmla="*/ 1673407 h 2068362"/>
              <a:gd name="connsiteX1596" fmla="*/ 579211 w 1247427"/>
              <a:gd name="connsiteY1596" fmla="*/ 1579591 h 2068362"/>
              <a:gd name="connsiteX1597" fmla="*/ 548234 w 1247427"/>
              <a:gd name="connsiteY1597" fmla="*/ 1543304 h 2068362"/>
              <a:gd name="connsiteX1598" fmla="*/ 548234 w 1247427"/>
              <a:gd name="connsiteY1598" fmla="*/ 1541976 h 2068362"/>
              <a:gd name="connsiteX1599" fmla="*/ 336485 w 1247427"/>
              <a:gd name="connsiteY1599" fmla="*/ 1539100 h 2068362"/>
              <a:gd name="connsiteX1600" fmla="*/ 342459 w 1247427"/>
              <a:gd name="connsiteY1600" fmla="*/ 1543083 h 2068362"/>
              <a:gd name="connsiteX1601" fmla="*/ 356234 w 1247427"/>
              <a:gd name="connsiteY1601" fmla="*/ 1554059 h 2068362"/>
              <a:gd name="connsiteX1602" fmla="*/ 356842 w 1247427"/>
              <a:gd name="connsiteY1602" fmla="*/ 1553924 h 2068362"/>
              <a:gd name="connsiteX1603" fmla="*/ 399545 w 1247427"/>
              <a:gd name="connsiteY1603" fmla="*/ 1584459 h 2068362"/>
              <a:gd name="connsiteX1604" fmla="*/ 399988 w 1247427"/>
              <a:gd name="connsiteY1604" fmla="*/ 1586450 h 2068362"/>
              <a:gd name="connsiteX1605" fmla="*/ 398660 w 1247427"/>
              <a:gd name="connsiteY1605" fmla="*/ 1587335 h 2068362"/>
              <a:gd name="connsiteX1606" fmla="*/ 397775 w 1247427"/>
              <a:gd name="connsiteY1606" fmla="*/ 1586893 h 2068362"/>
              <a:gd name="connsiteX1607" fmla="*/ 355293 w 1247427"/>
              <a:gd name="connsiteY1607" fmla="*/ 1556358 h 2068362"/>
              <a:gd name="connsiteX1608" fmla="*/ 355133 w 1247427"/>
              <a:gd name="connsiteY1608" fmla="*/ 1555638 h 2068362"/>
              <a:gd name="connsiteX1609" fmla="*/ 354851 w 1247427"/>
              <a:gd name="connsiteY1609" fmla="*/ 1555694 h 2068362"/>
              <a:gd name="connsiteX1610" fmla="*/ 347106 w 1247427"/>
              <a:gd name="connsiteY1610" fmla="*/ 1551490 h 2068362"/>
              <a:gd name="connsiteX1611" fmla="*/ 346885 w 1247427"/>
              <a:gd name="connsiteY1611" fmla="*/ 1551269 h 2068362"/>
              <a:gd name="connsiteX1612" fmla="*/ 346885 w 1247427"/>
              <a:gd name="connsiteY1612" fmla="*/ 1550605 h 2068362"/>
              <a:gd name="connsiteX1613" fmla="*/ 347549 w 1247427"/>
              <a:gd name="connsiteY1613" fmla="*/ 1550605 h 2068362"/>
              <a:gd name="connsiteX1614" fmla="*/ 351819 w 1247427"/>
              <a:gd name="connsiteY1614" fmla="*/ 1552682 h 2068362"/>
              <a:gd name="connsiteX1615" fmla="*/ 341795 w 1247427"/>
              <a:gd name="connsiteY1615" fmla="*/ 1544631 h 2068362"/>
              <a:gd name="connsiteX1616" fmla="*/ 335600 w 1247427"/>
              <a:gd name="connsiteY1616" fmla="*/ 1540427 h 2068362"/>
              <a:gd name="connsiteX1617" fmla="*/ 335379 w 1247427"/>
              <a:gd name="connsiteY1617" fmla="*/ 1539542 h 2068362"/>
              <a:gd name="connsiteX1618" fmla="*/ 336485 w 1247427"/>
              <a:gd name="connsiteY1618" fmla="*/ 1539100 h 2068362"/>
              <a:gd name="connsiteX1619" fmla="*/ 642144 w 1247427"/>
              <a:gd name="connsiteY1619" fmla="*/ 1538364 h 2068362"/>
              <a:gd name="connsiteX1620" fmla="*/ 641800 w 1247427"/>
              <a:gd name="connsiteY1620" fmla="*/ 1538856 h 2068362"/>
              <a:gd name="connsiteX1621" fmla="*/ 641829 w 1247427"/>
              <a:gd name="connsiteY1621" fmla="*/ 1538878 h 2068362"/>
              <a:gd name="connsiteX1622" fmla="*/ 642493 w 1247427"/>
              <a:gd name="connsiteY1622" fmla="*/ 1541534 h 2068362"/>
              <a:gd name="connsiteX1623" fmla="*/ 642569 w 1247427"/>
              <a:gd name="connsiteY1623" fmla="*/ 1541840 h 2068362"/>
              <a:gd name="connsiteX1624" fmla="*/ 644484 w 1247427"/>
              <a:gd name="connsiteY1624" fmla="*/ 1543967 h 2068362"/>
              <a:gd name="connsiteX1625" fmla="*/ 645362 w 1247427"/>
              <a:gd name="connsiteY1625" fmla="*/ 1544991 h 2068362"/>
              <a:gd name="connsiteX1626" fmla="*/ 646000 w 1247427"/>
              <a:gd name="connsiteY1626" fmla="*/ 1544417 h 2068362"/>
              <a:gd name="connsiteX1627" fmla="*/ 645671 w 1247427"/>
              <a:gd name="connsiteY1627" fmla="*/ 1542283 h 2068362"/>
              <a:gd name="connsiteX1628" fmla="*/ 645590 w 1247427"/>
              <a:gd name="connsiteY1628" fmla="*/ 1542419 h 2068362"/>
              <a:gd name="connsiteX1629" fmla="*/ 979697 w 1247427"/>
              <a:gd name="connsiteY1629" fmla="*/ 1535560 h 2068362"/>
              <a:gd name="connsiteX1630" fmla="*/ 978905 w 1247427"/>
              <a:gd name="connsiteY1630" fmla="*/ 1535824 h 2068362"/>
              <a:gd name="connsiteX1631" fmla="*/ 985230 w 1247427"/>
              <a:gd name="connsiteY1631" fmla="*/ 1544188 h 2068362"/>
              <a:gd name="connsiteX1632" fmla="*/ 994807 w 1247427"/>
              <a:gd name="connsiteY1632" fmla="*/ 1558553 h 2068362"/>
              <a:gd name="connsiteX1633" fmla="*/ 994965 w 1247427"/>
              <a:gd name="connsiteY1633" fmla="*/ 1558571 h 2068362"/>
              <a:gd name="connsiteX1634" fmla="*/ 998284 w 1247427"/>
              <a:gd name="connsiteY1634" fmla="*/ 1563438 h 2068362"/>
              <a:gd name="connsiteX1635" fmla="*/ 999391 w 1247427"/>
              <a:gd name="connsiteY1635" fmla="*/ 1564766 h 2068362"/>
              <a:gd name="connsiteX1636" fmla="*/ 999256 w 1247427"/>
              <a:gd name="connsiteY1636" fmla="*/ 1565373 h 2068362"/>
              <a:gd name="connsiteX1637" fmla="*/ 1008905 w 1247427"/>
              <a:gd name="connsiteY1637" fmla="*/ 1571404 h 2068362"/>
              <a:gd name="connsiteX1638" fmla="*/ 1009549 w 1247427"/>
              <a:gd name="connsiteY1638" fmla="*/ 1571887 h 2068362"/>
              <a:gd name="connsiteX1639" fmla="*/ 1009790 w 1247427"/>
              <a:gd name="connsiteY1639" fmla="*/ 1571404 h 2068362"/>
              <a:gd name="connsiteX1640" fmla="*/ 1016428 w 1247427"/>
              <a:gd name="connsiteY1640" fmla="*/ 1576936 h 2068362"/>
              <a:gd name="connsiteX1641" fmla="*/ 1016281 w 1247427"/>
              <a:gd name="connsiteY1641" fmla="*/ 1577083 h 2068362"/>
              <a:gd name="connsiteX1642" fmla="*/ 1017313 w 1247427"/>
              <a:gd name="connsiteY1642" fmla="*/ 1577599 h 2068362"/>
              <a:gd name="connsiteX1643" fmla="*/ 1019746 w 1247427"/>
              <a:gd name="connsiteY1643" fmla="*/ 1578263 h 2068362"/>
              <a:gd name="connsiteX1644" fmla="*/ 1020853 w 1247427"/>
              <a:gd name="connsiteY1644" fmla="*/ 1577157 h 2068362"/>
              <a:gd name="connsiteX1645" fmla="*/ 609770 w 1247427"/>
              <a:gd name="connsiteY1645" fmla="*/ 1525106 h 2068362"/>
              <a:gd name="connsiteX1646" fmla="*/ 615498 w 1247427"/>
              <a:gd name="connsiteY1646" fmla="*/ 1537329 h 2068362"/>
              <a:gd name="connsiteX1647" fmla="*/ 620366 w 1247427"/>
              <a:gd name="connsiteY1647" fmla="*/ 1546844 h 2068362"/>
              <a:gd name="connsiteX1648" fmla="*/ 620331 w 1247427"/>
              <a:gd name="connsiteY1648" fmla="*/ 1546984 h 2068362"/>
              <a:gd name="connsiteX1649" fmla="*/ 623906 w 1247427"/>
              <a:gd name="connsiteY1649" fmla="*/ 1553925 h 2068362"/>
              <a:gd name="connsiteX1650" fmla="*/ 623888 w 1247427"/>
              <a:gd name="connsiteY1650" fmla="*/ 1553938 h 2068362"/>
              <a:gd name="connsiteX1651" fmla="*/ 626341 w 1247427"/>
              <a:gd name="connsiteY1651" fmla="*/ 1556800 h 2068362"/>
              <a:gd name="connsiteX1652" fmla="*/ 628553 w 1247427"/>
              <a:gd name="connsiteY1652" fmla="*/ 1559456 h 2068362"/>
              <a:gd name="connsiteX1653" fmla="*/ 628553 w 1247427"/>
              <a:gd name="connsiteY1653" fmla="*/ 1559581 h 2068362"/>
              <a:gd name="connsiteX1654" fmla="*/ 631209 w 1247427"/>
              <a:gd name="connsiteY1654" fmla="*/ 1561668 h 2068362"/>
              <a:gd name="connsiteX1655" fmla="*/ 624679 w 1247427"/>
              <a:gd name="connsiteY1655" fmla="*/ 1544907 h 2068362"/>
              <a:gd name="connsiteX1656" fmla="*/ 624128 w 1247427"/>
              <a:gd name="connsiteY1656" fmla="*/ 1544632 h 2068362"/>
              <a:gd name="connsiteX1657" fmla="*/ 614614 w 1247427"/>
              <a:gd name="connsiteY1657" fmla="*/ 1531577 h 2068362"/>
              <a:gd name="connsiteX1658" fmla="*/ 610852 w 1247427"/>
              <a:gd name="connsiteY1658" fmla="*/ 1526045 h 2068362"/>
              <a:gd name="connsiteX1659" fmla="*/ 610884 w 1247427"/>
              <a:gd name="connsiteY1659" fmla="*/ 1525792 h 2068362"/>
              <a:gd name="connsiteX1660" fmla="*/ 272097 w 1247427"/>
              <a:gd name="connsiteY1660" fmla="*/ 1523832 h 2068362"/>
              <a:gd name="connsiteX1661" fmla="*/ 283824 w 1247427"/>
              <a:gd name="connsiteY1661" fmla="*/ 1558792 h 2068362"/>
              <a:gd name="connsiteX1662" fmla="*/ 283467 w 1247427"/>
              <a:gd name="connsiteY1662" fmla="*/ 1558970 h 2068362"/>
              <a:gd name="connsiteX1663" fmla="*/ 285815 w 1247427"/>
              <a:gd name="connsiteY1663" fmla="*/ 1563881 h 2068362"/>
              <a:gd name="connsiteX1664" fmla="*/ 288865 w 1247427"/>
              <a:gd name="connsiteY1664" fmla="*/ 1569789 h 2068362"/>
              <a:gd name="connsiteX1665" fmla="*/ 289156 w 1247427"/>
              <a:gd name="connsiteY1665" fmla="*/ 1569741 h 2068362"/>
              <a:gd name="connsiteX1666" fmla="*/ 283603 w 1247427"/>
              <a:gd name="connsiteY1666" fmla="*/ 1548172 h 2068362"/>
              <a:gd name="connsiteX1667" fmla="*/ 278514 w 1247427"/>
              <a:gd name="connsiteY1667" fmla="*/ 1531577 h 2068362"/>
              <a:gd name="connsiteX1668" fmla="*/ 278535 w 1247427"/>
              <a:gd name="connsiteY1668" fmla="*/ 1531556 h 2068362"/>
              <a:gd name="connsiteX1669" fmla="*/ 588500 w 1247427"/>
              <a:gd name="connsiteY1669" fmla="*/ 1520075 h 2068362"/>
              <a:gd name="connsiteX1670" fmla="*/ 588283 w 1247427"/>
              <a:gd name="connsiteY1670" fmla="*/ 1520292 h 2068362"/>
              <a:gd name="connsiteX1671" fmla="*/ 586965 w 1247427"/>
              <a:gd name="connsiteY1671" fmla="*/ 1520732 h 2068362"/>
              <a:gd name="connsiteX1672" fmla="*/ 600895 w 1247427"/>
              <a:gd name="connsiteY1672" fmla="*/ 1541091 h 2068362"/>
              <a:gd name="connsiteX1673" fmla="*/ 621579 w 1247427"/>
              <a:gd name="connsiteY1673" fmla="*/ 1572443 h 2068362"/>
              <a:gd name="connsiteX1674" fmla="*/ 621694 w 1247427"/>
              <a:gd name="connsiteY1674" fmla="*/ 1572289 h 2068362"/>
              <a:gd name="connsiteX1675" fmla="*/ 630766 w 1247427"/>
              <a:gd name="connsiteY1675" fmla="*/ 1585122 h 2068362"/>
              <a:gd name="connsiteX1676" fmla="*/ 631209 w 1247427"/>
              <a:gd name="connsiteY1676" fmla="*/ 1585375 h 2068362"/>
              <a:gd name="connsiteX1677" fmla="*/ 631209 w 1247427"/>
              <a:gd name="connsiteY1677" fmla="*/ 1582246 h 2068362"/>
              <a:gd name="connsiteX1678" fmla="*/ 633084 w 1247427"/>
              <a:gd name="connsiteY1678" fmla="*/ 1575493 h 2068362"/>
              <a:gd name="connsiteX1679" fmla="*/ 632757 w 1247427"/>
              <a:gd name="connsiteY1679" fmla="*/ 1575165 h 2068362"/>
              <a:gd name="connsiteX1680" fmla="*/ 632757 w 1247427"/>
              <a:gd name="connsiteY1680" fmla="*/ 1574723 h 2068362"/>
              <a:gd name="connsiteX1681" fmla="*/ 632757 w 1247427"/>
              <a:gd name="connsiteY1681" fmla="*/ 1572731 h 2068362"/>
              <a:gd name="connsiteX1682" fmla="*/ 633088 w 1247427"/>
              <a:gd name="connsiteY1682" fmla="*/ 1572455 h 2068362"/>
              <a:gd name="connsiteX1683" fmla="*/ 631650 w 1247427"/>
              <a:gd name="connsiteY1683" fmla="*/ 1570298 h 2068362"/>
              <a:gd name="connsiteX1684" fmla="*/ 631429 w 1247427"/>
              <a:gd name="connsiteY1684" fmla="*/ 1569192 h 2068362"/>
              <a:gd name="connsiteX1685" fmla="*/ 631548 w 1247427"/>
              <a:gd name="connsiteY1685" fmla="*/ 1568835 h 2068362"/>
              <a:gd name="connsiteX1686" fmla="*/ 627266 w 1247427"/>
              <a:gd name="connsiteY1686" fmla="*/ 1561246 h 2068362"/>
              <a:gd name="connsiteX1687" fmla="*/ 626783 w 1247427"/>
              <a:gd name="connsiteY1687" fmla="*/ 1561004 h 2068362"/>
              <a:gd name="connsiteX1688" fmla="*/ 624349 w 1247427"/>
              <a:gd name="connsiteY1688" fmla="*/ 1558349 h 2068362"/>
              <a:gd name="connsiteX1689" fmla="*/ 621916 w 1247427"/>
              <a:gd name="connsiteY1689" fmla="*/ 1555252 h 2068362"/>
              <a:gd name="connsiteX1690" fmla="*/ 621968 w 1247427"/>
              <a:gd name="connsiteY1690" fmla="*/ 1554839 h 2068362"/>
              <a:gd name="connsiteX1691" fmla="*/ 616826 w 1247427"/>
              <a:gd name="connsiteY1691" fmla="*/ 1549499 h 2068362"/>
              <a:gd name="connsiteX1692" fmla="*/ 616970 w 1247427"/>
              <a:gd name="connsiteY1692" fmla="*/ 1549412 h 2068362"/>
              <a:gd name="connsiteX1693" fmla="*/ 594036 w 1247427"/>
              <a:gd name="connsiteY1693" fmla="*/ 1525824 h 2068362"/>
              <a:gd name="connsiteX1694" fmla="*/ 628995 w 1247427"/>
              <a:gd name="connsiteY1694" fmla="*/ 1517637 h 2068362"/>
              <a:gd name="connsiteX1695" fmla="*/ 628995 w 1247427"/>
              <a:gd name="connsiteY1695" fmla="*/ 1519280 h 2068362"/>
              <a:gd name="connsiteX1696" fmla="*/ 629438 w 1247427"/>
              <a:gd name="connsiteY1696" fmla="*/ 1519407 h 2068362"/>
              <a:gd name="connsiteX1697" fmla="*/ 630323 w 1247427"/>
              <a:gd name="connsiteY1697" fmla="*/ 1521398 h 2068362"/>
              <a:gd name="connsiteX1698" fmla="*/ 639493 w 1247427"/>
              <a:gd name="connsiteY1698" fmla="*/ 1535520 h 2068362"/>
              <a:gd name="connsiteX1699" fmla="*/ 631872 w 1247427"/>
              <a:gd name="connsiteY1699" fmla="*/ 1521841 h 2068362"/>
              <a:gd name="connsiteX1700" fmla="*/ 628995 w 1247427"/>
              <a:gd name="connsiteY1700" fmla="*/ 1517637 h 2068362"/>
              <a:gd name="connsiteX1701" fmla="*/ 608197 w 1247427"/>
              <a:gd name="connsiteY1701" fmla="*/ 1516310 h 2068362"/>
              <a:gd name="connsiteX1702" fmla="*/ 612401 w 1247427"/>
              <a:gd name="connsiteY1702" fmla="*/ 1524275 h 2068362"/>
              <a:gd name="connsiteX1703" fmla="*/ 612272 w 1247427"/>
              <a:gd name="connsiteY1703" fmla="*/ 1524447 h 2068362"/>
              <a:gd name="connsiteX1704" fmla="*/ 612622 w 1247427"/>
              <a:gd name="connsiteY1704" fmla="*/ 1524497 h 2068362"/>
              <a:gd name="connsiteX1705" fmla="*/ 616384 w 1247427"/>
              <a:gd name="connsiteY1705" fmla="*/ 1530028 h 2068362"/>
              <a:gd name="connsiteX1706" fmla="*/ 625641 w 1247427"/>
              <a:gd name="connsiteY1706" fmla="*/ 1542730 h 2068362"/>
              <a:gd name="connsiteX1707" fmla="*/ 625677 w 1247427"/>
              <a:gd name="connsiteY1707" fmla="*/ 1542639 h 2068362"/>
              <a:gd name="connsiteX1708" fmla="*/ 628111 w 1247427"/>
              <a:gd name="connsiteY1708" fmla="*/ 1543303 h 2068362"/>
              <a:gd name="connsiteX1709" fmla="*/ 625539 w 1247427"/>
              <a:gd name="connsiteY1709" fmla="*/ 1536720 h 2068362"/>
              <a:gd name="connsiteX1710" fmla="*/ 621664 w 1247427"/>
              <a:gd name="connsiteY1710" fmla="*/ 1530130 h 2068362"/>
              <a:gd name="connsiteX1711" fmla="*/ 621252 w 1247427"/>
              <a:gd name="connsiteY1711" fmla="*/ 1530027 h 2068362"/>
              <a:gd name="connsiteX1712" fmla="*/ 619924 w 1247427"/>
              <a:gd name="connsiteY1712" fmla="*/ 1528478 h 2068362"/>
              <a:gd name="connsiteX1713" fmla="*/ 619260 w 1247427"/>
              <a:gd name="connsiteY1713" fmla="*/ 1527372 h 2068362"/>
              <a:gd name="connsiteX1714" fmla="*/ 619208 w 1247427"/>
              <a:gd name="connsiteY1714" fmla="*/ 1526951 h 2068362"/>
              <a:gd name="connsiteX1715" fmla="*/ 619039 w 1247427"/>
              <a:gd name="connsiteY1715" fmla="*/ 1527373 h 2068362"/>
              <a:gd name="connsiteX1716" fmla="*/ 608197 w 1247427"/>
              <a:gd name="connsiteY1716" fmla="*/ 1516310 h 2068362"/>
              <a:gd name="connsiteX1717" fmla="*/ 334666 w 1247427"/>
              <a:gd name="connsiteY1717" fmla="*/ 1514662 h 2068362"/>
              <a:gd name="connsiteX1718" fmla="*/ 334614 w 1247427"/>
              <a:gd name="connsiteY1718" fmla="*/ 1515029 h 2068362"/>
              <a:gd name="connsiteX1719" fmla="*/ 335463 w 1247427"/>
              <a:gd name="connsiteY1719" fmla="*/ 1515359 h 2068362"/>
              <a:gd name="connsiteX1720" fmla="*/ 544252 w 1247427"/>
              <a:gd name="connsiteY1720" fmla="*/ 1505689 h 2068362"/>
              <a:gd name="connsiteX1721" fmla="*/ 545358 w 1247427"/>
              <a:gd name="connsiteY1721" fmla="*/ 1505910 h 2068362"/>
              <a:gd name="connsiteX1722" fmla="*/ 583415 w 1247427"/>
              <a:gd name="connsiteY1722" fmla="*/ 1553261 h 2068362"/>
              <a:gd name="connsiteX1723" fmla="*/ 622496 w 1247427"/>
              <a:gd name="connsiteY1723" fmla="*/ 1602222 h 2068362"/>
              <a:gd name="connsiteX1724" fmla="*/ 622579 w 1247427"/>
              <a:gd name="connsiteY1724" fmla="*/ 1602160 h 2068362"/>
              <a:gd name="connsiteX1725" fmla="*/ 650679 w 1247427"/>
              <a:gd name="connsiteY1725" fmla="*/ 1638226 h 2068362"/>
              <a:gd name="connsiteX1726" fmla="*/ 650311 w 1247427"/>
              <a:gd name="connsiteY1726" fmla="*/ 1638447 h 2068362"/>
              <a:gd name="connsiteX1727" fmla="*/ 650458 w 1247427"/>
              <a:gd name="connsiteY1727" fmla="*/ 1638447 h 2068362"/>
              <a:gd name="connsiteX1728" fmla="*/ 665891 w 1247427"/>
              <a:gd name="connsiteY1728" fmla="*/ 1658509 h 2068362"/>
              <a:gd name="connsiteX1729" fmla="*/ 666168 w 1247427"/>
              <a:gd name="connsiteY1729" fmla="*/ 1658139 h 2068362"/>
              <a:gd name="connsiteX1730" fmla="*/ 669266 w 1247427"/>
              <a:gd name="connsiteY1730" fmla="*/ 1663671 h 2068362"/>
              <a:gd name="connsiteX1731" fmla="*/ 665504 w 1247427"/>
              <a:gd name="connsiteY1731" fmla="*/ 1659910 h 2068362"/>
              <a:gd name="connsiteX1732" fmla="*/ 665504 w 1247427"/>
              <a:gd name="connsiteY1732" fmla="*/ 1659910 h 2068362"/>
              <a:gd name="connsiteX1733" fmla="*/ 664619 w 1247427"/>
              <a:gd name="connsiteY1733" fmla="*/ 1659467 h 2068362"/>
              <a:gd name="connsiteX1734" fmla="*/ 649661 w 1247427"/>
              <a:gd name="connsiteY1734" fmla="*/ 1640173 h 2068362"/>
              <a:gd name="connsiteX1735" fmla="*/ 648893 w 1247427"/>
              <a:gd name="connsiteY1735" fmla="*/ 1640558 h 2068362"/>
              <a:gd name="connsiteX1736" fmla="*/ 650680 w 1247427"/>
              <a:gd name="connsiteY1736" fmla="*/ 1643536 h 2068362"/>
              <a:gd name="connsiteX1737" fmla="*/ 652433 w 1247427"/>
              <a:gd name="connsiteY1737" fmla="*/ 1647480 h 2068362"/>
              <a:gd name="connsiteX1738" fmla="*/ 652892 w 1247427"/>
              <a:gd name="connsiteY1738" fmla="*/ 1647297 h 2068362"/>
              <a:gd name="connsiteX1739" fmla="*/ 652892 w 1247427"/>
              <a:gd name="connsiteY1739" fmla="*/ 1651722 h 2068362"/>
              <a:gd name="connsiteX1740" fmla="*/ 651262 w 1247427"/>
              <a:gd name="connsiteY1740" fmla="*/ 1648101 h 2068362"/>
              <a:gd name="connsiteX1741" fmla="*/ 651122 w 1247427"/>
              <a:gd name="connsiteY1741" fmla="*/ 1647961 h 2068362"/>
              <a:gd name="connsiteX1742" fmla="*/ 649352 w 1247427"/>
              <a:gd name="connsiteY1742" fmla="*/ 1644421 h 2068362"/>
              <a:gd name="connsiteX1743" fmla="*/ 647361 w 1247427"/>
              <a:gd name="connsiteY1743" fmla="*/ 1640659 h 2068362"/>
              <a:gd name="connsiteX1744" fmla="*/ 647471 w 1247427"/>
              <a:gd name="connsiteY1744" fmla="*/ 1640383 h 2068362"/>
              <a:gd name="connsiteX1745" fmla="*/ 646918 w 1247427"/>
              <a:gd name="connsiteY1745" fmla="*/ 1640660 h 2068362"/>
              <a:gd name="connsiteX1746" fmla="*/ 617490 w 1247427"/>
              <a:gd name="connsiteY1746" fmla="*/ 1604373 h 2068362"/>
              <a:gd name="connsiteX1747" fmla="*/ 617494 w 1247427"/>
              <a:gd name="connsiteY1747" fmla="*/ 1604370 h 2068362"/>
              <a:gd name="connsiteX1748" fmla="*/ 589168 w 1247427"/>
              <a:gd name="connsiteY1748" fmla="*/ 1575166 h 2068362"/>
              <a:gd name="connsiteX1749" fmla="*/ 550890 w 1247427"/>
              <a:gd name="connsiteY1749" fmla="*/ 1536223 h 2068362"/>
              <a:gd name="connsiteX1750" fmla="*/ 550890 w 1247427"/>
              <a:gd name="connsiteY1750" fmla="*/ 1534675 h 2068362"/>
              <a:gd name="connsiteX1751" fmla="*/ 552439 w 1247427"/>
              <a:gd name="connsiteY1751" fmla="*/ 1534453 h 2068362"/>
              <a:gd name="connsiteX1752" fmla="*/ 590938 w 1247427"/>
              <a:gd name="connsiteY1752" fmla="*/ 1573617 h 2068362"/>
              <a:gd name="connsiteX1753" fmla="*/ 619107 w 1247427"/>
              <a:gd name="connsiteY1753" fmla="*/ 1602886 h 2068362"/>
              <a:gd name="connsiteX1754" fmla="*/ 620588 w 1247427"/>
              <a:gd name="connsiteY1754" fmla="*/ 1603709 h 2068362"/>
              <a:gd name="connsiteX1755" fmla="*/ 620588 w 1247427"/>
              <a:gd name="connsiteY1755" fmla="*/ 1602877 h 2068362"/>
              <a:gd name="connsiteX1756" fmla="*/ 582088 w 1247427"/>
              <a:gd name="connsiteY1756" fmla="*/ 1554588 h 2068362"/>
              <a:gd name="connsiteX1757" fmla="*/ 544030 w 1247427"/>
              <a:gd name="connsiteY1757" fmla="*/ 1506796 h 2068362"/>
              <a:gd name="connsiteX1758" fmla="*/ 544252 w 1247427"/>
              <a:gd name="connsiteY1758" fmla="*/ 1505689 h 2068362"/>
              <a:gd name="connsiteX1759" fmla="*/ 304181 w 1247427"/>
              <a:gd name="connsiteY1759" fmla="*/ 1505467 h 2068362"/>
              <a:gd name="connsiteX1760" fmla="*/ 304845 w 1247427"/>
              <a:gd name="connsiteY1760" fmla="*/ 1505467 h 2068362"/>
              <a:gd name="connsiteX1761" fmla="*/ 313032 w 1247427"/>
              <a:gd name="connsiteY1761" fmla="*/ 1511441 h 2068362"/>
              <a:gd name="connsiteX1762" fmla="*/ 320554 w 1247427"/>
              <a:gd name="connsiteY1762" fmla="*/ 1516973 h 2068362"/>
              <a:gd name="connsiteX1763" fmla="*/ 320554 w 1247427"/>
              <a:gd name="connsiteY1763" fmla="*/ 1516973 h 2068362"/>
              <a:gd name="connsiteX1764" fmla="*/ 322546 w 1247427"/>
              <a:gd name="connsiteY1764" fmla="*/ 1518301 h 2068362"/>
              <a:gd name="connsiteX1765" fmla="*/ 322400 w 1247427"/>
              <a:gd name="connsiteY1765" fmla="*/ 1518359 h 2068362"/>
              <a:gd name="connsiteX1766" fmla="*/ 340247 w 1247427"/>
              <a:gd name="connsiteY1766" fmla="*/ 1530470 h 2068362"/>
              <a:gd name="connsiteX1767" fmla="*/ 378083 w 1247427"/>
              <a:gd name="connsiteY1767" fmla="*/ 1557022 h 2068362"/>
              <a:gd name="connsiteX1768" fmla="*/ 378146 w 1247427"/>
              <a:gd name="connsiteY1768" fmla="*/ 1557401 h 2068362"/>
              <a:gd name="connsiteX1769" fmla="*/ 378747 w 1247427"/>
              <a:gd name="connsiteY1769" fmla="*/ 1556801 h 2068362"/>
              <a:gd name="connsiteX1770" fmla="*/ 382287 w 1247427"/>
              <a:gd name="connsiteY1770" fmla="*/ 1559235 h 2068362"/>
              <a:gd name="connsiteX1771" fmla="*/ 380517 w 1247427"/>
              <a:gd name="connsiteY1771" fmla="*/ 1561005 h 2068362"/>
              <a:gd name="connsiteX1772" fmla="*/ 391580 w 1247427"/>
              <a:gd name="connsiteY1772" fmla="*/ 1572068 h 2068362"/>
              <a:gd name="connsiteX1773" fmla="*/ 358612 w 1247427"/>
              <a:gd name="connsiteY1773" fmla="*/ 1551269 h 2068362"/>
              <a:gd name="connsiteX1774" fmla="*/ 358758 w 1247427"/>
              <a:gd name="connsiteY1774" fmla="*/ 1551232 h 2068362"/>
              <a:gd name="connsiteX1775" fmla="*/ 357505 w 1247427"/>
              <a:gd name="connsiteY1775" fmla="*/ 1550606 h 2068362"/>
              <a:gd name="connsiteX1776" fmla="*/ 353361 w 1247427"/>
              <a:gd name="connsiteY1776" fmla="*/ 1547448 h 2068362"/>
              <a:gd name="connsiteX1777" fmla="*/ 353301 w 1247427"/>
              <a:gd name="connsiteY1777" fmla="*/ 1547508 h 2068362"/>
              <a:gd name="connsiteX1778" fmla="*/ 352858 w 1247427"/>
              <a:gd name="connsiteY1778" fmla="*/ 1547065 h 2068362"/>
              <a:gd name="connsiteX1779" fmla="*/ 352858 w 1247427"/>
              <a:gd name="connsiteY1779" fmla="*/ 1546786 h 2068362"/>
              <a:gd name="connsiteX1780" fmla="*/ 347327 w 1247427"/>
              <a:gd name="connsiteY1780" fmla="*/ 1543304 h 2068362"/>
              <a:gd name="connsiteX1781" fmla="*/ 347327 w 1247427"/>
              <a:gd name="connsiteY1781" fmla="*/ 1542640 h 2068362"/>
              <a:gd name="connsiteX1782" fmla="*/ 347991 w 1247427"/>
              <a:gd name="connsiteY1782" fmla="*/ 1542640 h 2068362"/>
              <a:gd name="connsiteX1783" fmla="*/ 352949 w 1247427"/>
              <a:gd name="connsiteY1783" fmla="*/ 1546089 h 2068362"/>
              <a:gd name="connsiteX1784" fmla="*/ 353667 w 1247427"/>
              <a:gd name="connsiteY1784" fmla="*/ 1545372 h 2068362"/>
              <a:gd name="connsiteX1785" fmla="*/ 340025 w 1247427"/>
              <a:gd name="connsiteY1785" fmla="*/ 1535780 h 2068362"/>
              <a:gd name="connsiteX1786" fmla="*/ 331617 w 1247427"/>
              <a:gd name="connsiteY1786" fmla="*/ 1530691 h 2068362"/>
              <a:gd name="connsiteX1787" fmla="*/ 331617 w 1247427"/>
              <a:gd name="connsiteY1787" fmla="*/ 1529806 h 2068362"/>
              <a:gd name="connsiteX1788" fmla="*/ 332059 w 1247427"/>
              <a:gd name="connsiteY1788" fmla="*/ 1529806 h 2068362"/>
              <a:gd name="connsiteX1789" fmla="*/ 340467 w 1247427"/>
              <a:gd name="connsiteY1789" fmla="*/ 1535116 h 2068362"/>
              <a:gd name="connsiteX1790" fmla="*/ 354582 w 1247427"/>
              <a:gd name="connsiteY1790" fmla="*/ 1544887 h 2068362"/>
              <a:gd name="connsiteX1791" fmla="*/ 354629 w 1247427"/>
              <a:gd name="connsiteY1791" fmla="*/ 1544852 h 2068362"/>
              <a:gd name="connsiteX1792" fmla="*/ 355022 w 1247427"/>
              <a:gd name="connsiteY1792" fmla="*/ 1545074 h 2068362"/>
              <a:gd name="connsiteX1793" fmla="*/ 355071 w 1247427"/>
              <a:gd name="connsiteY1793" fmla="*/ 1545074 h 2068362"/>
              <a:gd name="connsiteX1794" fmla="*/ 355071 w 1247427"/>
              <a:gd name="connsiteY1794" fmla="*/ 1545102 h 2068362"/>
              <a:gd name="connsiteX1795" fmla="*/ 359718 w 1247427"/>
              <a:gd name="connsiteY1795" fmla="*/ 1547728 h 2068362"/>
              <a:gd name="connsiteX1796" fmla="*/ 360824 w 1247427"/>
              <a:gd name="connsiteY1796" fmla="*/ 1548613 h 2068362"/>
              <a:gd name="connsiteX1797" fmla="*/ 360841 w 1247427"/>
              <a:gd name="connsiteY1797" fmla="*/ 1548700 h 2068362"/>
              <a:gd name="connsiteX1798" fmla="*/ 361046 w 1247427"/>
              <a:gd name="connsiteY1798" fmla="*/ 1548393 h 2068362"/>
              <a:gd name="connsiteX1799" fmla="*/ 376977 w 1247427"/>
              <a:gd name="connsiteY1799" fmla="*/ 1559456 h 2068362"/>
              <a:gd name="connsiteX1800" fmla="*/ 376977 w 1247427"/>
              <a:gd name="connsiteY1800" fmla="*/ 1558416 h 2068362"/>
              <a:gd name="connsiteX1801" fmla="*/ 339362 w 1247427"/>
              <a:gd name="connsiteY1801" fmla="*/ 1532019 h 2068362"/>
              <a:gd name="connsiteX1802" fmla="*/ 320554 w 1247427"/>
              <a:gd name="connsiteY1802" fmla="*/ 1519407 h 2068362"/>
              <a:gd name="connsiteX1803" fmla="*/ 319448 w 1247427"/>
              <a:gd name="connsiteY1803" fmla="*/ 1517195 h 2068362"/>
              <a:gd name="connsiteX1804" fmla="*/ 319577 w 1247427"/>
              <a:gd name="connsiteY1804" fmla="*/ 1517195 h 2068362"/>
              <a:gd name="connsiteX1805" fmla="*/ 312368 w 1247427"/>
              <a:gd name="connsiteY1805" fmla="*/ 1512105 h 2068362"/>
              <a:gd name="connsiteX1806" fmla="*/ 304181 w 1247427"/>
              <a:gd name="connsiteY1806" fmla="*/ 1506131 h 2068362"/>
              <a:gd name="connsiteX1807" fmla="*/ 304181 w 1247427"/>
              <a:gd name="connsiteY1807" fmla="*/ 1505467 h 2068362"/>
              <a:gd name="connsiteX1808" fmla="*/ 296657 w 1247427"/>
              <a:gd name="connsiteY1808" fmla="*/ 1495289 h 2068362"/>
              <a:gd name="connsiteX1809" fmla="*/ 300640 w 1247427"/>
              <a:gd name="connsiteY1809" fmla="*/ 1496838 h 2068362"/>
              <a:gd name="connsiteX1810" fmla="*/ 302410 w 1247427"/>
              <a:gd name="connsiteY1810" fmla="*/ 1497944 h 2068362"/>
              <a:gd name="connsiteX1811" fmla="*/ 302631 w 1247427"/>
              <a:gd name="connsiteY1811" fmla="*/ 1498608 h 2068362"/>
              <a:gd name="connsiteX1812" fmla="*/ 302410 w 1247427"/>
              <a:gd name="connsiteY1812" fmla="*/ 1498829 h 2068362"/>
              <a:gd name="connsiteX1813" fmla="*/ 300198 w 1247427"/>
              <a:gd name="connsiteY1813" fmla="*/ 1497723 h 2068362"/>
              <a:gd name="connsiteX1814" fmla="*/ 296657 w 1247427"/>
              <a:gd name="connsiteY1814" fmla="*/ 1496395 h 2068362"/>
              <a:gd name="connsiteX1815" fmla="*/ 296215 w 1247427"/>
              <a:gd name="connsiteY1815" fmla="*/ 1495731 h 2068362"/>
              <a:gd name="connsiteX1816" fmla="*/ 296657 w 1247427"/>
              <a:gd name="connsiteY1816" fmla="*/ 1495289 h 2068362"/>
              <a:gd name="connsiteX1817" fmla="*/ 304402 w 1247427"/>
              <a:gd name="connsiteY1817" fmla="*/ 1490864 h 2068362"/>
              <a:gd name="connsiteX1818" fmla="*/ 305066 w 1247427"/>
              <a:gd name="connsiteY1818" fmla="*/ 1490864 h 2068362"/>
              <a:gd name="connsiteX1819" fmla="*/ 319669 w 1247427"/>
              <a:gd name="connsiteY1819" fmla="*/ 1501927 h 2068362"/>
              <a:gd name="connsiteX1820" fmla="*/ 334059 w 1247427"/>
              <a:gd name="connsiteY1820" fmla="*/ 1513095 h 2068362"/>
              <a:gd name="connsiteX1821" fmla="*/ 334494 w 1247427"/>
              <a:gd name="connsiteY1821" fmla="*/ 1512769 h 2068362"/>
              <a:gd name="connsiteX1822" fmla="*/ 338729 w 1247427"/>
              <a:gd name="connsiteY1822" fmla="*/ 1516426 h 2068362"/>
              <a:gd name="connsiteX1823" fmla="*/ 339140 w 1247427"/>
              <a:gd name="connsiteY1823" fmla="*/ 1516309 h 2068362"/>
              <a:gd name="connsiteX1824" fmla="*/ 343123 w 1247427"/>
              <a:gd name="connsiteY1824" fmla="*/ 1518965 h 2068362"/>
              <a:gd name="connsiteX1825" fmla="*/ 390695 w 1247427"/>
              <a:gd name="connsiteY1825" fmla="*/ 1551490 h 2068362"/>
              <a:gd name="connsiteX1826" fmla="*/ 390916 w 1247427"/>
              <a:gd name="connsiteY1826" fmla="*/ 1553039 h 2068362"/>
              <a:gd name="connsiteX1827" fmla="*/ 390031 w 1247427"/>
              <a:gd name="connsiteY1827" fmla="*/ 1553260 h 2068362"/>
              <a:gd name="connsiteX1828" fmla="*/ 389367 w 1247427"/>
              <a:gd name="connsiteY1828" fmla="*/ 1553260 h 2068362"/>
              <a:gd name="connsiteX1829" fmla="*/ 342017 w 1247427"/>
              <a:gd name="connsiteY1829" fmla="*/ 1520735 h 2068362"/>
              <a:gd name="connsiteX1830" fmla="*/ 338188 w 1247427"/>
              <a:gd name="connsiteY1830" fmla="*/ 1518182 h 2068362"/>
              <a:gd name="connsiteX1831" fmla="*/ 337592 w 1247427"/>
              <a:gd name="connsiteY1831" fmla="*/ 1518301 h 2068362"/>
              <a:gd name="connsiteX1832" fmla="*/ 333166 w 1247427"/>
              <a:gd name="connsiteY1832" fmla="*/ 1516088 h 2068362"/>
              <a:gd name="connsiteX1833" fmla="*/ 333166 w 1247427"/>
              <a:gd name="connsiteY1833" fmla="*/ 1515866 h 2068362"/>
              <a:gd name="connsiteX1834" fmla="*/ 330954 w 1247427"/>
              <a:gd name="connsiteY1834" fmla="*/ 1514760 h 2068362"/>
              <a:gd name="connsiteX1835" fmla="*/ 305951 w 1247427"/>
              <a:gd name="connsiteY1835" fmla="*/ 1501042 h 2068362"/>
              <a:gd name="connsiteX1836" fmla="*/ 305730 w 1247427"/>
              <a:gd name="connsiteY1836" fmla="*/ 1500157 h 2068362"/>
              <a:gd name="connsiteX1837" fmla="*/ 306393 w 1247427"/>
              <a:gd name="connsiteY1837" fmla="*/ 1499936 h 2068362"/>
              <a:gd name="connsiteX1838" fmla="*/ 331618 w 1247427"/>
              <a:gd name="connsiteY1838" fmla="*/ 1513875 h 2068362"/>
              <a:gd name="connsiteX1839" fmla="*/ 333115 w 1247427"/>
              <a:gd name="connsiteY1839" fmla="*/ 1514692 h 2068362"/>
              <a:gd name="connsiteX1840" fmla="*/ 333388 w 1247427"/>
              <a:gd name="connsiteY1840" fmla="*/ 1513875 h 2068362"/>
              <a:gd name="connsiteX1841" fmla="*/ 333432 w 1247427"/>
              <a:gd name="connsiteY1841" fmla="*/ 1513788 h 2068362"/>
              <a:gd name="connsiteX1842" fmla="*/ 319005 w 1247427"/>
              <a:gd name="connsiteY1842" fmla="*/ 1502591 h 2068362"/>
              <a:gd name="connsiteX1843" fmla="*/ 304402 w 1247427"/>
              <a:gd name="connsiteY1843" fmla="*/ 1491528 h 2068362"/>
              <a:gd name="connsiteX1844" fmla="*/ 304402 w 1247427"/>
              <a:gd name="connsiteY1844" fmla="*/ 1490864 h 2068362"/>
              <a:gd name="connsiteX1845" fmla="*/ 964209 w 1247427"/>
              <a:gd name="connsiteY1845" fmla="*/ 1488209 h 2068362"/>
              <a:gd name="connsiteX1846" fmla="*/ 964652 w 1247427"/>
              <a:gd name="connsiteY1846" fmla="*/ 1488430 h 2068362"/>
              <a:gd name="connsiteX1847" fmla="*/ 965537 w 1247427"/>
              <a:gd name="connsiteY1847" fmla="*/ 1489537 h 2068362"/>
              <a:gd name="connsiteX1848" fmla="*/ 966865 w 1247427"/>
              <a:gd name="connsiteY1848" fmla="*/ 1490864 h 2068362"/>
              <a:gd name="connsiteX1849" fmla="*/ 966643 w 1247427"/>
              <a:gd name="connsiteY1849" fmla="*/ 1491307 h 2068362"/>
              <a:gd name="connsiteX1850" fmla="*/ 966422 w 1247427"/>
              <a:gd name="connsiteY1850" fmla="*/ 1491307 h 2068362"/>
              <a:gd name="connsiteX1851" fmla="*/ 966201 w 1247427"/>
              <a:gd name="connsiteY1851" fmla="*/ 1491085 h 2068362"/>
              <a:gd name="connsiteX1852" fmla="*/ 965316 w 1247427"/>
              <a:gd name="connsiteY1852" fmla="*/ 1490200 h 2068362"/>
              <a:gd name="connsiteX1853" fmla="*/ 963767 w 1247427"/>
              <a:gd name="connsiteY1853" fmla="*/ 1488651 h 2068362"/>
              <a:gd name="connsiteX1854" fmla="*/ 306835 w 1247427"/>
              <a:gd name="connsiteY1854" fmla="*/ 1487324 h 2068362"/>
              <a:gd name="connsiteX1855" fmla="*/ 308606 w 1247427"/>
              <a:gd name="connsiteY1855" fmla="*/ 1487767 h 2068362"/>
              <a:gd name="connsiteX1856" fmla="*/ 309269 w 1247427"/>
              <a:gd name="connsiteY1856" fmla="*/ 1488209 h 2068362"/>
              <a:gd name="connsiteX1857" fmla="*/ 309712 w 1247427"/>
              <a:gd name="connsiteY1857" fmla="*/ 1488652 h 2068362"/>
              <a:gd name="connsiteX1858" fmla="*/ 309048 w 1247427"/>
              <a:gd name="connsiteY1858" fmla="*/ 1489094 h 2068362"/>
              <a:gd name="connsiteX1859" fmla="*/ 307942 w 1247427"/>
              <a:gd name="connsiteY1859" fmla="*/ 1488652 h 2068362"/>
              <a:gd name="connsiteX1860" fmla="*/ 307057 w 1247427"/>
              <a:gd name="connsiteY1860" fmla="*/ 1488209 h 2068362"/>
              <a:gd name="connsiteX1861" fmla="*/ 306614 w 1247427"/>
              <a:gd name="connsiteY1861" fmla="*/ 1487767 h 2068362"/>
              <a:gd name="connsiteX1862" fmla="*/ 260476 w 1247427"/>
              <a:gd name="connsiteY1862" fmla="*/ 1486660 h 2068362"/>
              <a:gd name="connsiteX1863" fmla="*/ 262584 w 1247427"/>
              <a:gd name="connsiteY1863" fmla="*/ 1495511 h 2068362"/>
              <a:gd name="connsiteX1864" fmla="*/ 264082 w 1247427"/>
              <a:gd name="connsiteY1864" fmla="*/ 1500567 h 2068362"/>
              <a:gd name="connsiteX1865" fmla="*/ 268335 w 1247427"/>
              <a:gd name="connsiteY1865" fmla="*/ 1505246 h 2068362"/>
              <a:gd name="connsiteX1866" fmla="*/ 268335 w 1247427"/>
              <a:gd name="connsiteY1866" fmla="*/ 1503476 h 2068362"/>
              <a:gd name="connsiteX1867" fmla="*/ 268547 w 1247427"/>
              <a:gd name="connsiteY1867" fmla="*/ 1503529 h 2068362"/>
              <a:gd name="connsiteX1868" fmla="*/ 266345 w 1247427"/>
              <a:gd name="connsiteY1868" fmla="*/ 1497723 h 2068362"/>
              <a:gd name="connsiteX1869" fmla="*/ 261126 w 1247427"/>
              <a:gd name="connsiteY1869" fmla="*/ 1486660 h 2068362"/>
              <a:gd name="connsiteX1870" fmla="*/ 960172 w 1247427"/>
              <a:gd name="connsiteY1870" fmla="*/ 1485360 h 2068362"/>
              <a:gd name="connsiteX1871" fmla="*/ 961334 w 1247427"/>
              <a:gd name="connsiteY1871" fmla="*/ 1486439 h 2068362"/>
              <a:gd name="connsiteX1872" fmla="*/ 960006 w 1247427"/>
              <a:gd name="connsiteY1872" fmla="*/ 1485775 h 2068362"/>
              <a:gd name="connsiteX1873" fmla="*/ 960172 w 1247427"/>
              <a:gd name="connsiteY1873" fmla="*/ 1485360 h 2068362"/>
              <a:gd name="connsiteX1874" fmla="*/ 306614 w 1247427"/>
              <a:gd name="connsiteY1874" fmla="*/ 1476924 h 2068362"/>
              <a:gd name="connsiteX1875" fmla="*/ 323651 w 1247427"/>
              <a:gd name="connsiteY1875" fmla="*/ 1489093 h 2068362"/>
              <a:gd name="connsiteX1876" fmla="*/ 348003 w 1247427"/>
              <a:gd name="connsiteY1876" fmla="*/ 1508009 h 2068362"/>
              <a:gd name="connsiteX1877" fmla="*/ 348433 w 1247427"/>
              <a:gd name="connsiteY1877" fmla="*/ 1507901 h 2068362"/>
              <a:gd name="connsiteX1878" fmla="*/ 370559 w 1247427"/>
              <a:gd name="connsiteY1878" fmla="*/ 1522505 h 2068362"/>
              <a:gd name="connsiteX1879" fmla="*/ 387818 w 1247427"/>
              <a:gd name="connsiteY1879" fmla="*/ 1533789 h 2068362"/>
              <a:gd name="connsiteX1880" fmla="*/ 388039 w 1247427"/>
              <a:gd name="connsiteY1880" fmla="*/ 1535780 h 2068362"/>
              <a:gd name="connsiteX1881" fmla="*/ 386933 w 1247427"/>
              <a:gd name="connsiteY1881" fmla="*/ 1536002 h 2068362"/>
              <a:gd name="connsiteX1882" fmla="*/ 386048 w 1247427"/>
              <a:gd name="connsiteY1882" fmla="*/ 1535780 h 2068362"/>
              <a:gd name="connsiteX1883" fmla="*/ 369011 w 1247427"/>
              <a:gd name="connsiteY1883" fmla="*/ 1524496 h 2068362"/>
              <a:gd name="connsiteX1884" fmla="*/ 346885 w 1247427"/>
              <a:gd name="connsiteY1884" fmla="*/ 1510114 h 2068362"/>
              <a:gd name="connsiteX1885" fmla="*/ 346715 w 1247427"/>
              <a:gd name="connsiteY1885" fmla="*/ 1508759 h 2068362"/>
              <a:gd name="connsiteX1886" fmla="*/ 346570 w 1247427"/>
              <a:gd name="connsiteY1886" fmla="*/ 1508648 h 2068362"/>
              <a:gd name="connsiteX1887" fmla="*/ 327192 w 1247427"/>
              <a:gd name="connsiteY1887" fmla="*/ 1499272 h 2068362"/>
              <a:gd name="connsiteX1888" fmla="*/ 312589 w 1247427"/>
              <a:gd name="connsiteY1888" fmla="*/ 1491085 h 2068362"/>
              <a:gd name="connsiteX1889" fmla="*/ 312368 w 1247427"/>
              <a:gd name="connsiteY1889" fmla="*/ 1490200 h 2068362"/>
              <a:gd name="connsiteX1890" fmla="*/ 313253 w 1247427"/>
              <a:gd name="connsiteY1890" fmla="*/ 1489979 h 2068362"/>
              <a:gd name="connsiteX1891" fmla="*/ 328077 w 1247427"/>
              <a:gd name="connsiteY1891" fmla="*/ 1498165 h 2068362"/>
              <a:gd name="connsiteX1892" fmla="*/ 341915 w 1247427"/>
              <a:gd name="connsiteY1892" fmla="*/ 1505084 h 2068362"/>
              <a:gd name="connsiteX1893" fmla="*/ 322766 w 1247427"/>
              <a:gd name="connsiteY1893" fmla="*/ 1490421 h 2068362"/>
              <a:gd name="connsiteX1894" fmla="*/ 305729 w 1247427"/>
              <a:gd name="connsiteY1894" fmla="*/ 1478252 h 2068362"/>
              <a:gd name="connsiteX1895" fmla="*/ 305729 w 1247427"/>
              <a:gd name="connsiteY1895" fmla="*/ 1477145 h 2068362"/>
              <a:gd name="connsiteX1896" fmla="*/ 306614 w 1247427"/>
              <a:gd name="connsiteY1896" fmla="*/ 1476924 h 2068362"/>
              <a:gd name="connsiteX1897" fmla="*/ 923814 w 1247427"/>
              <a:gd name="connsiteY1897" fmla="*/ 1476357 h 2068362"/>
              <a:gd name="connsiteX1898" fmla="*/ 923940 w 1247427"/>
              <a:gd name="connsiteY1898" fmla="*/ 1476703 h 2068362"/>
              <a:gd name="connsiteX1899" fmla="*/ 924286 w 1247427"/>
              <a:gd name="connsiteY1899" fmla="*/ 1476829 h 2068362"/>
              <a:gd name="connsiteX1900" fmla="*/ 609746 w 1247427"/>
              <a:gd name="connsiteY1900" fmla="*/ 1475154 h 2068362"/>
              <a:gd name="connsiteX1901" fmla="*/ 609746 w 1247427"/>
              <a:gd name="connsiteY1901" fmla="*/ 1475229 h 2068362"/>
              <a:gd name="connsiteX1902" fmla="*/ 610188 w 1247427"/>
              <a:gd name="connsiteY1902" fmla="*/ 1475376 h 2068362"/>
              <a:gd name="connsiteX1903" fmla="*/ 617794 w 1247427"/>
              <a:gd name="connsiteY1903" fmla="*/ 1486995 h 2068362"/>
              <a:gd name="connsiteX1904" fmla="*/ 619260 w 1247427"/>
              <a:gd name="connsiteY1904" fmla="*/ 1487545 h 2068362"/>
              <a:gd name="connsiteX1905" fmla="*/ 611294 w 1247427"/>
              <a:gd name="connsiteY1905" fmla="*/ 1475818 h 2068362"/>
              <a:gd name="connsiteX1906" fmla="*/ 610188 w 1247427"/>
              <a:gd name="connsiteY1906" fmla="*/ 1475154 h 2068362"/>
              <a:gd name="connsiteX1907" fmla="*/ 527214 w 1247427"/>
              <a:gd name="connsiteY1907" fmla="*/ 1474712 h 2068362"/>
              <a:gd name="connsiteX1908" fmla="*/ 528985 w 1247427"/>
              <a:gd name="connsiteY1908" fmla="*/ 1475376 h 2068362"/>
              <a:gd name="connsiteX1909" fmla="*/ 528985 w 1247427"/>
              <a:gd name="connsiteY1909" fmla="*/ 1779171 h 2068362"/>
              <a:gd name="connsiteX1910" fmla="*/ 528763 w 1247427"/>
              <a:gd name="connsiteY1910" fmla="*/ 1778507 h 2068362"/>
              <a:gd name="connsiteX1911" fmla="*/ 528633 w 1247427"/>
              <a:gd name="connsiteY1911" fmla="*/ 1778533 h 2068362"/>
              <a:gd name="connsiteX1912" fmla="*/ 528763 w 1247427"/>
              <a:gd name="connsiteY1912" fmla="*/ 1778728 h 2068362"/>
              <a:gd name="connsiteX1913" fmla="*/ 528542 w 1247427"/>
              <a:gd name="connsiteY1913" fmla="*/ 1783154 h 2068362"/>
              <a:gd name="connsiteX1914" fmla="*/ 528321 w 1247427"/>
              <a:gd name="connsiteY1914" fmla="*/ 1787358 h 2068362"/>
              <a:gd name="connsiteX1915" fmla="*/ 527878 w 1247427"/>
              <a:gd name="connsiteY1915" fmla="*/ 1787579 h 2068362"/>
              <a:gd name="connsiteX1916" fmla="*/ 527214 w 1247427"/>
              <a:gd name="connsiteY1916" fmla="*/ 1786915 h 2068362"/>
              <a:gd name="connsiteX1917" fmla="*/ 527214 w 1247427"/>
              <a:gd name="connsiteY1917" fmla="*/ 1782932 h 2068362"/>
              <a:gd name="connsiteX1918" fmla="*/ 527656 w 1247427"/>
              <a:gd name="connsiteY1918" fmla="*/ 1778299 h 2068362"/>
              <a:gd name="connsiteX1919" fmla="*/ 527214 w 1247427"/>
              <a:gd name="connsiteY1919" fmla="*/ 1624286 h 2068362"/>
              <a:gd name="connsiteX1920" fmla="*/ 526550 w 1247427"/>
              <a:gd name="connsiteY1920" fmla="*/ 1476482 h 2068362"/>
              <a:gd name="connsiteX1921" fmla="*/ 527214 w 1247427"/>
              <a:gd name="connsiteY1921" fmla="*/ 1474712 h 2068362"/>
              <a:gd name="connsiteX1922" fmla="*/ 601082 w 1247427"/>
              <a:gd name="connsiteY1922" fmla="*/ 1473418 h 2068362"/>
              <a:gd name="connsiteX1923" fmla="*/ 600674 w 1247427"/>
              <a:gd name="connsiteY1923" fmla="*/ 1473827 h 2068362"/>
              <a:gd name="connsiteX1924" fmla="*/ 600172 w 1247427"/>
              <a:gd name="connsiteY1924" fmla="*/ 1474229 h 2068362"/>
              <a:gd name="connsiteX1925" fmla="*/ 600453 w 1247427"/>
              <a:gd name="connsiteY1925" fmla="*/ 1474269 h 2068362"/>
              <a:gd name="connsiteX1926" fmla="*/ 600453 w 1247427"/>
              <a:gd name="connsiteY1926" fmla="*/ 1474712 h 2068362"/>
              <a:gd name="connsiteX1927" fmla="*/ 601780 w 1247427"/>
              <a:gd name="connsiteY1927" fmla="*/ 1474712 h 2068362"/>
              <a:gd name="connsiteX1928" fmla="*/ 601780 w 1247427"/>
              <a:gd name="connsiteY1928" fmla="*/ 1474232 h 2068362"/>
              <a:gd name="connsiteX1929" fmla="*/ 315465 w 1247427"/>
              <a:gd name="connsiteY1929" fmla="*/ 1471614 h 2068362"/>
              <a:gd name="connsiteX1930" fmla="*/ 316350 w 1247427"/>
              <a:gd name="connsiteY1930" fmla="*/ 1471614 h 2068362"/>
              <a:gd name="connsiteX1931" fmla="*/ 326528 w 1247427"/>
              <a:gd name="connsiteY1931" fmla="*/ 1478695 h 2068362"/>
              <a:gd name="connsiteX1932" fmla="*/ 339922 w 1247427"/>
              <a:gd name="connsiteY1932" fmla="*/ 1488417 h 2068362"/>
              <a:gd name="connsiteX1933" fmla="*/ 340026 w 1247427"/>
              <a:gd name="connsiteY1933" fmla="*/ 1488209 h 2068362"/>
              <a:gd name="connsiteX1934" fmla="*/ 355385 w 1247427"/>
              <a:gd name="connsiteY1934" fmla="*/ 1499515 h 2068362"/>
              <a:gd name="connsiteX1935" fmla="*/ 355514 w 1247427"/>
              <a:gd name="connsiteY1935" fmla="*/ 1499493 h 2068362"/>
              <a:gd name="connsiteX1936" fmla="*/ 387154 w 1247427"/>
              <a:gd name="connsiteY1936" fmla="*/ 1520735 h 2068362"/>
              <a:gd name="connsiteX1937" fmla="*/ 387376 w 1247427"/>
              <a:gd name="connsiteY1937" fmla="*/ 1522062 h 2068362"/>
              <a:gd name="connsiteX1938" fmla="*/ 386269 w 1247427"/>
              <a:gd name="connsiteY1938" fmla="*/ 1522726 h 2068362"/>
              <a:gd name="connsiteX1939" fmla="*/ 385827 w 1247427"/>
              <a:gd name="connsiteY1939" fmla="*/ 1522505 h 2068362"/>
              <a:gd name="connsiteX1940" fmla="*/ 354407 w 1247427"/>
              <a:gd name="connsiteY1940" fmla="*/ 1501263 h 2068362"/>
              <a:gd name="connsiteX1941" fmla="*/ 354380 w 1247427"/>
              <a:gd name="connsiteY1941" fmla="*/ 1501071 h 2068362"/>
              <a:gd name="connsiteX1942" fmla="*/ 354187 w 1247427"/>
              <a:gd name="connsiteY1942" fmla="*/ 1501264 h 2068362"/>
              <a:gd name="connsiteX1943" fmla="*/ 338919 w 1247427"/>
              <a:gd name="connsiteY1943" fmla="*/ 1491970 h 2068362"/>
              <a:gd name="connsiteX1944" fmla="*/ 338970 w 1247427"/>
              <a:gd name="connsiteY1944" fmla="*/ 1491970 h 2068362"/>
              <a:gd name="connsiteX1945" fmla="*/ 332724 w 1247427"/>
              <a:gd name="connsiteY1945" fmla="*/ 1488430 h 2068362"/>
              <a:gd name="connsiteX1946" fmla="*/ 318120 w 1247427"/>
              <a:gd name="connsiteY1946" fmla="*/ 1480908 h 2068362"/>
              <a:gd name="connsiteX1947" fmla="*/ 317899 w 1247427"/>
              <a:gd name="connsiteY1947" fmla="*/ 1480244 h 2068362"/>
              <a:gd name="connsiteX1948" fmla="*/ 318563 w 1247427"/>
              <a:gd name="connsiteY1948" fmla="*/ 1480244 h 2068362"/>
              <a:gd name="connsiteX1949" fmla="*/ 333166 w 1247427"/>
              <a:gd name="connsiteY1949" fmla="*/ 1487767 h 2068362"/>
              <a:gd name="connsiteX1950" fmla="*/ 339312 w 1247427"/>
              <a:gd name="connsiteY1950" fmla="*/ 1491158 h 2068362"/>
              <a:gd name="connsiteX1951" fmla="*/ 338753 w 1247427"/>
              <a:gd name="connsiteY1951" fmla="*/ 1489478 h 2068362"/>
              <a:gd name="connsiteX1952" fmla="*/ 325643 w 1247427"/>
              <a:gd name="connsiteY1952" fmla="*/ 1480023 h 2068362"/>
              <a:gd name="connsiteX1953" fmla="*/ 315465 w 1247427"/>
              <a:gd name="connsiteY1953" fmla="*/ 1472721 h 2068362"/>
              <a:gd name="connsiteX1954" fmla="*/ 315465 w 1247427"/>
              <a:gd name="connsiteY1954" fmla="*/ 1471614 h 2068362"/>
              <a:gd name="connsiteX1955" fmla="*/ 309491 w 1247427"/>
              <a:gd name="connsiteY1955" fmla="*/ 1467410 h 2068362"/>
              <a:gd name="connsiteX1956" fmla="*/ 311483 w 1247427"/>
              <a:gd name="connsiteY1956" fmla="*/ 1467410 h 2068362"/>
              <a:gd name="connsiteX1957" fmla="*/ 311483 w 1247427"/>
              <a:gd name="connsiteY1957" fmla="*/ 1468737 h 2068362"/>
              <a:gd name="connsiteX1958" fmla="*/ 309491 w 1247427"/>
              <a:gd name="connsiteY1958" fmla="*/ 1468737 h 2068362"/>
              <a:gd name="connsiteX1959" fmla="*/ 605984 w 1247427"/>
              <a:gd name="connsiteY1959" fmla="*/ 1463339 h 2068362"/>
              <a:gd name="connsiteX1960" fmla="*/ 606426 w 1247427"/>
              <a:gd name="connsiteY1960" fmla="*/ 1464312 h 2068362"/>
              <a:gd name="connsiteX1961" fmla="*/ 606426 w 1247427"/>
              <a:gd name="connsiteY1961" fmla="*/ 1463826 h 2068362"/>
              <a:gd name="connsiteX1962" fmla="*/ 616813 w 1247427"/>
              <a:gd name="connsiteY1962" fmla="*/ 1458482 h 2068362"/>
              <a:gd name="connsiteX1963" fmla="*/ 616605 w 1247427"/>
              <a:gd name="connsiteY1963" fmla="*/ 1459003 h 2068362"/>
              <a:gd name="connsiteX1964" fmla="*/ 616266 w 1247427"/>
              <a:gd name="connsiteY1964" fmla="*/ 1459427 h 2068362"/>
              <a:gd name="connsiteX1965" fmla="*/ 616384 w 1247427"/>
              <a:gd name="connsiteY1965" fmla="*/ 1459444 h 2068362"/>
              <a:gd name="connsiteX1966" fmla="*/ 617087 w 1247427"/>
              <a:gd name="connsiteY1966" fmla="*/ 1460288 h 2068362"/>
              <a:gd name="connsiteX1967" fmla="*/ 617711 w 1247427"/>
              <a:gd name="connsiteY1967" fmla="*/ 1459665 h 2068362"/>
              <a:gd name="connsiteX1968" fmla="*/ 617711 w 1247427"/>
              <a:gd name="connsiteY1968" fmla="*/ 1459002 h 2068362"/>
              <a:gd name="connsiteX1969" fmla="*/ 617888 w 1247427"/>
              <a:gd name="connsiteY1969" fmla="*/ 1458825 h 2068362"/>
              <a:gd name="connsiteX1970" fmla="*/ 617711 w 1247427"/>
              <a:gd name="connsiteY1970" fmla="*/ 1458781 h 2068362"/>
              <a:gd name="connsiteX1971" fmla="*/ 316561 w 1247427"/>
              <a:gd name="connsiteY1971" fmla="*/ 1452618 h 2068362"/>
              <a:gd name="connsiteX1972" fmla="*/ 316351 w 1247427"/>
              <a:gd name="connsiteY1972" fmla="*/ 1453249 h 2068362"/>
              <a:gd name="connsiteX1973" fmla="*/ 316214 w 1247427"/>
              <a:gd name="connsiteY1973" fmla="*/ 1453793 h 2068362"/>
              <a:gd name="connsiteX1974" fmla="*/ 322324 w 1247427"/>
              <a:gd name="connsiteY1974" fmla="*/ 1457538 h 2068362"/>
              <a:gd name="connsiteX1975" fmla="*/ 322324 w 1247427"/>
              <a:gd name="connsiteY1975" fmla="*/ 1456790 h 2068362"/>
              <a:gd name="connsiteX1976" fmla="*/ 322707 w 1247427"/>
              <a:gd name="connsiteY1976" fmla="*/ 1456311 h 2068362"/>
              <a:gd name="connsiteX1977" fmla="*/ 319890 w 1247427"/>
              <a:gd name="connsiteY1977" fmla="*/ 1454577 h 2068362"/>
              <a:gd name="connsiteX1978" fmla="*/ 304402 w 1247427"/>
              <a:gd name="connsiteY1978" fmla="*/ 1451479 h 2068362"/>
              <a:gd name="connsiteX1979" fmla="*/ 305287 w 1247427"/>
              <a:gd name="connsiteY1979" fmla="*/ 1451479 h 2068362"/>
              <a:gd name="connsiteX1980" fmla="*/ 322325 w 1247427"/>
              <a:gd name="connsiteY1980" fmla="*/ 1463206 h 2068362"/>
              <a:gd name="connsiteX1981" fmla="*/ 330954 w 1247427"/>
              <a:gd name="connsiteY1981" fmla="*/ 1469180 h 2068362"/>
              <a:gd name="connsiteX1982" fmla="*/ 330955 w 1247427"/>
              <a:gd name="connsiteY1982" fmla="*/ 1469185 h 2068362"/>
              <a:gd name="connsiteX1983" fmla="*/ 356688 w 1247427"/>
              <a:gd name="connsiteY1983" fmla="*/ 1486482 h 2068362"/>
              <a:gd name="connsiteX1984" fmla="*/ 356841 w 1247427"/>
              <a:gd name="connsiteY1984" fmla="*/ 1486438 h 2068362"/>
              <a:gd name="connsiteX1985" fmla="*/ 369232 w 1247427"/>
              <a:gd name="connsiteY1985" fmla="*/ 1495289 h 2068362"/>
              <a:gd name="connsiteX1986" fmla="*/ 380516 w 1247427"/>
              <a:gd name="connsiteY1986" fmla="*/ 1503033 h 2068362"/>
              <a:gd name="connsiteX1987" fmla="*/ 380516 w 1247427"/>
              <a:gd name="connsiteY1987" fmla="*/ 1504582 h 2068362"/>
              <a:gd name="connsiteX1988" fmla="*/ 379631 w 1247427"/>
              <a:gd name="connsiteY1988" fmla="*/ 1504803 h 2068362"/>
              <a:gd name="connsiteX1989" fmla="*/ 378967 w 1247427"/>
              <a:gd name="connsiteY1989" fmla="*/ 1504582 h 2068362"/>
              <a:gd name="connsiteX1990" fmla="*/ 368126 w 1247427"/>
              <a:gd name="connsiteY1990" fmla="*/ 1497059 h 2068362"/>
              <a:gd name="connsiteX1991" fmla="*/ 355514 w 1247427"/>
              <a:gd name="connsiteY1991" fmla="*/ 1488208 h 2068362"/>
              <a:gd name="connsiteX1992" fmla="*/ 355457 w 1247427"/>
              <a:gd name="connsiteY1992" fmla="*/ 1487865 h 2068362"/>
              <a:gd name="connsiteX1993" fmla="*/ 355293 w 1247427"/>
              <a:gd name="connsiteY1993" fmla="*/ 1487988 h 2068362"/>
              <a:gd name="connsiteX1994" fmla="*/ 328962 w 1247427"/>
              <a:gd name="connsiteY1994" fmla="*/ 1472942 h 2068362"/>
              <a:gd name="connsiteX1995" fmla="*/ 329237 w 1247427"/>
              <a:gd name="connsiteY1995" fmla="*/ 1472832 h 2068362"/>
              <a:gd name="connsiteX1996" fmla="*/ 324538 w 1247427"/>
              <a:gd name="connsiteY1996" fmla="*/ 1470287 h 2068362"/>
              <a:gd name="connsiteX1997" fmla="*/ 310819 w 1247427"/>
              <a:gd name="connsiteY1997" fmla="*/ 1462764 h 2068362"/>
              <a:gd name="connsiteX1998" fmla="*/ 310598 w 1247427"/>
              <a:gd name="connsiteY1998" fmla="*/ 1462100 h 2068362"/>
              <a:gd name="connsiteX1999" fmla="*/ 311261 w 1247427"/>
              <a:gd name="connsiteY1999" fmla="*/ 1461879 h 2068362"/>
              <a:gd name="connsiteX2000" fmla="*/ 325201 w 1247427"/>
              <a:gd name="connsiteY2000" fmla="*/ 1469402 h 2068362"/>
              <a:gd name="connsiteX2001" fmla="*/ 329827 w 1247427"/>
              <a:gd name="connsiteY2001" fmla="*/ 1472016 h 2068362"/>
              <a:gd name="connsiteX2002" fmla="*/ 329626 w 1247427"/>
              <a:gd name="connsiteY2002" fmla="*/ 1471614 h 2068362"/>
              <a:gd name="connsiteX2003" fmla="*/ 330290 w 1247427"/>
              <a:gd name="connsiteY2003" fmla="*/ 1471614 h 2068362"/>
              <a:gd name="connsiteX2004" fmla="*/ 329626 w 1247427"/>
              <a:gd name="connsiteY2004" fmla="*/ 1469844 h 2068362"/>
              <a:gd name="connsiteX2005" fmla="*/ 329816 w 1247427"/>
              <a:gd name="connsiteY2005" fmla="*/ 1469749 h 2068362"/>
              <a:gd name="connsiteX2006" fmla="*/ 321661 w 1247427"/>
              <a:gd name="connsiteY2006" fmla="*/ 1464312 h 2068362"/>
              <a:gd name="connsiteX2007" fmla="*/ 304624 w 1247427"/>
              <a:gd name="connsiteY2007" fmla="*/ 1452364 h 2068362"/>
              <a:gd name="connsiteX2008" fmla="*/ 304402 w 1247427"/>
              <a:gd name="connsiteY2008" fmla="*/ 1451479 h 2068362"/>
              <a:gd name="connsiteX2009" fmla="*/ 934339 w 1247427"/>
              <a:gd name="connsiteY2009" fmla="*/ 1450594 h 2068362"/>
              <a:gd name="connsiteX2010" fmla="*/ 935888 w 1247427"/>
              <a:gd name="connsiteY2010" fmla="*/ 1450816 h 2068362"/>
              <a:gd name="connsiteX2011" fmla="*/ 941641 w 1247427"/>
              <a:gd name="connsiteY2011" fmla="*/ 1457011 h 2068362"/>
              <a:gd name="connsiteX2012" fmla="*/ 960132 w 1247427"/>
              <a:gd name="connsiteY2012" fmla="*/ 1475284 h 2068362"/>
              <a:gd name="connsiteX2013" fmla="*/ 963989 w 1247427"/>
              <a:gd name="connsiteY2013" fmla="*/ 1474270 h 2068362"/>
              <a:gd name="connsiteX2014" fmla="*/ 963874 w 1247427"/>
              <a:gd name="connsiteY2014" fmla="*/ 1474846 h 2068362"/>
              <a:gd name="connsiteX2015" fmla="*/ 972397 w 1247427"/>
              <a:gd name="connsiteY2015" fmla="*/ 1476924 h 2068362"/>
              <a:gd name="connsiteX2016" fmla="*/ 975273 w 1247427"/>
              <a:gd name="connsiteY2016" fmla="*/ 1478252 h 2068362"/>
              <a:gd name="connsiteX2017" fmla="*/ 975937 w 1247427"/>
              <a:gd name="connsiteY2017" fmla="*/ 1479579 h 2068362"/>
              <a:gd name="connsiteX2018" fmla="*/ 974831 w 1247427"/>
              <a:gd name="connsiteY2018" fmla="*/ 1480022 h 2068362"/>
              <a:gd name="connsiteX2019" fmla="*/ 971290 w 1247427"/>
              <a:gd name="connsiteY2019" fmla="*/ 1478473 h 2068362"/>
              <a:gd name="connsiteX2020" fmla="*/ 964021 w 1247427"/>
              <a:gd name="connsiteY2020" fmla="*/ 1476549 h 2068362"/>
              <a:gd name="connsiteX2021" fmla="*/ 966644 w 1247427"/>
              <a:gd name="connsiteY2021" fmla="*/ 1482014 h 2068362"/>
              <a:gd name="connsiteX2022" fmla="*/ 966368 w 1247427"/>
              <a:gd name="connsiteY2022" fmla="*/ 1482235 h 2068362"/>
              <a:gd name="connsiteX2023" fmla="*/ 966423 w 1247427"/>
              <a:gd name="connsiteY2023" fmla="*/ 1482235 h 2068362"/>
              <a:gd name="connsiteX2024" fmla="*/ 984605 w 1247427"/>
              <a:gd name="connsiteY2024" fmla="*/ 1501950 h 2068362"/>
              <a:gd name="connsiteX2025" fmla="*/ 984788 w 1247427"/>
              <a:gd name="connsiteY2025" fmla="*/ 1501706 h 2068362"/>
              <a:gd name="connsiteX2026" fmla="*/ 1012224 w 1247427"/>
              <a:gd name="connsiteY2026" fmla="*/ 1526266 h 2068362"/>
              <a:gd name="connsiteX2027" fmla="*/ 1012146 w 1247427"/>
              <a:gd name="connsiteY2027" fmla="*/ 1526324 h 2068362"/>
              <a:gd name="connsiteX2028" fmla="*/ 1019304 w 1247427"/>
              <a:gd name="connsiteY2028" fmla="*/ 1531798 h 2068362"/>
              <a:gd name="connsiteX2029" fmla="*/ 1026943 w 1247427"/>
              <a:gd name="connsiteY2029" fmla="*/ 1536891 h 2068362"/>
              <a:gd name="connsiteX2030" fmla="*/ 1026385 w 1247427"/>
              <a:gd name="connsiteY2030" fmla="*/ 1532241 h 2068362"/>
              <a:gd name="connsiteX2031" fmla="*/ 1026386 w 1247427"/>
              <a:gd name="connsiteY2031" fmla="*/ 1532240 h 2068362"/>
              <a:gd name="connsiteX2032" fmla="*/ 1026385 w 1247427"/>
              <a:gd name="connsiteY2032" fmla="*/ 1532240 h 2068362"/>
              <a:gd name="connsiteX2033" fmla="*/ 1010675 w 1247427"/>
              <a:gd name="connsiteY2033" fmla="*/ 1514097 h 2068362"/>
              <a:gd name="connsiteX2034" fmla="*/ 985008 w 1247427"/>
              <a:gd name="connsiteY2034" fmla="*/ 1487102 h 2068362"/>
              <a:gd name="connsiteX2035" fmla="*/ 984787 w 1247427"/>
              <a:gd name="connsiteY2035" fmla="*/ 1485553 h 2068362"/>
              <a:gd name="connsiteX2036" fmla="*/ 986336 w 1247427"/>
              <a:gd name="connsiteY2036" fmla="*/ 1485553 h 2068362"/>
              <a:gd name="connsiteX2037" fmla="*/ 1012445 w 1247427"/>
              <a:gd name="connsiteY2037" fmla="*/ 1512990 h 2068362"/>
              <a:gd name="connsiteX2038" fmla="*/ 1027934 w 1247427"/>
              <a:gd name="connsiteY2038" fmla="*/ 1530912 h 2068362"/>
              <a:gd name="connsiteX2039" fmla="*/ 1027934 w 1247427"/>
              <a:gd name="connsiteY2039" fmla="*/ 1530964 h 2068362"/>
              <a:gd name="connsiteX2040" fmla="*/ 1030589 w 1247427"/>
              <a:gd name="connsiteY2040" fmla="*/ 1534232 h 2068362"/>
              <a:gd name="connsiteX2041" fmla="*/ 1028497 w 1247427"/>
              <a:gd name="connsiteY2041" fmla="*/ 1538256 h 2068362"/>
              <a:gd name="connsiteX2042" fmla="*/ 1028818 w 1247427"/>
              <a:gd name="connsiteY2042" fmla="*/ 1538657 h 2068362"/>
              <a:gd name="connsiteX2043" fmla="*/ 1028048 w 1247427"/>
              <a:gd name="connsiteY2043" fmla="*/ 1539119 h 2068362"/>
              <a:gd name="connsiteX2044" fmla="*/ 1027713 w 1247427"/>
              <a:gd name="connsiteY2044" fmla="*/ 1539764 h 2068362"/>
              <a:gd name="connsiteX2045" fmla="*/ 1027713 w 1247427"/>
              <a:gd name="connsiteY2045" fmla="*/ 1539320 h 2068362"/>
              <a:gd name="connsiteX2046" fmla="*/ 1027712 w 1247427"/>
              <a:gd name="connsiteY2046" fmla="*/ 1539321 h 2068362"/>
              <a:gd name="connsiteX2047" fmla="*/ 1018198 w 1247427"/>
              <a:gd name="connsiteY2047" fmla="*/ 1533125 h 2068362"/>
              <a:gd name="connsiteX2048" fmla="*/ 1011729 w 1247427"/>
              <a:gd name="connsiteY2048" fmla="*/ 1528072 h 2068362"/>
              <a:gd name="connsiteX2049" fmla="*/ 1011118 w 1247427"/>
              <a:gd name="connsiteY2049" fmla="*/ 1528479 h 2068362"/>
              <a:gd name="connsiteX2050" fmla="*/ 1010928 w 1247427"/>
              <a:gd name="connsiteY2050" fmla="*/ 1528733 h 2068362"/>
              <a:gd name="connsiteX2051" fmla="*/ 1013995 w 1247427"/>
              <a:gd name="connsiteY2051" fmla="*/ 1532019 h 2068362"/>
              <a:gd name="connsiteX2052" fmla="*/ 1016428 w 1247427"/>
              <a:gd name="connsiteY2052" fmla="*/ 1534453 h 2068362"/>
              <a:gd name="connsiteX2053" fmla="*/ 1016428 w 1247427"/>
              <a:gd name="connsiteY2053" fmla="*/ 1536002 h 2068362"/>
              <a:gd name="connsiteX2054" fmla="*/ 1015543 w 1247427"/>
              <a:gd name="connsiteY2054" fmla="*/ 1536223 h 2068362"/>
              <a:gd name="connsiteX2055" fmla="*/ 1014658 w 1247427"/>
              <a:gd name="connsiteY2055" fmla="*/ 1536002 h 2068362"/>
              <a:gd name="connsiteX2056" fmla="*/ 1012446 w 1247427"/>
              <a:gd name="connsiteY2056" fmla="*/ 1533346 h 2068362"/>
              <a:gd name="connsiteX2057" fmla="*/ 1009348 w 1247427"/>
              <a:gd name="connsiteY2057" fmla="*/ 1530249 h 2068362"/>
              <a:gd name="connsiteX2058" fmla="*/ 1009348 w 1247427"/>
              <a:gd name="connsiteY2058" fmla="*/ 1530045 h 2068362"/>
              <a:gd name="connsiteX2059" fmla="*/ 982372 w 1247427"/>
              <a:gd name="connsiteY2059" fmla="*/ 1504131 h 2068362"/>
              <a:gd name="connsiteX2060" fmla="*/ 982354 w 1247427"/>
              <a:gd name="connsiteY2060" fmla="*/ 1504140 h 2068362"/>
              <a:gd name="connsiteX2061" fmla="*/ 981911 w 1247427"/>
              <a:gd name="connsiteY2061" fmla="*/ 1503918 h 2068362"/>
              <a:gd name="connsiteX2062" fmla="*/ 980362 w 1247427"/>
              <a:gd name="connsiteY2062" fmla="*/ 1502812 h 2068362"/>
              <a:gd name="connsiteX2063" fmla="*/ 979256 w 1247427"/>
              <a:gd name="connsiteY2063" fmla="*/ 1501706 h 2068362"/>
              <a:gd name="connsiteX2064" fmla="*/ 979256 w 1247427"/>
              <a:gd name="connsiteY2064" fmla="*/ 1501263 h 2068362"/>
              <a:gd name="connsiteX2065" fmla="*/ 979698 w 1247427"/>
              <a:gd name="connsiteY2065" fmla="*/ 1501042 h 2068362"/>
              <a:gd name="connsiteX2066" fmla="*/ 981026 w 1247427"/>
              <a:gd name="connsiteY2066" fmla="*/ 1501927 h 2068362"/>
              <a:gd name="connsiteX2067" fmla="*/ 982354 w 1247427"/>
              <a:gd name="connsiteY2067" fmla="*/ 1503089 h 2068362"/>
              <a:gd name="connsiteX2068" fmla="*/ 982354 w 1247427"/>
              <a:gd name="connsiteY2068" fmla="*/ 1503034 h 2068362"/>
              <a:gd name="connsiteX2069" fmla="*/ 982488 w 1247427"/>
              <a:gd name="connsiteY2069" fmla="*/ 1502900 h 2068362"/>
              <a:gd name="connsiteX2070" fmla="*/ 964874 w 1247427"/>
              <a:gd name="connsiteY2070" fmla="*/ 1483784 h 2068362"/>
              <a:gd name="connsiteX2071" fmla="*/ 964874 w 1247427"/>
              <a:gd name="connsiteY2071" fmla="*/ 1483751 h 2068362"/>
              <a:gd name="connsiteX2072" fmla="*/ 959121 w 1247427"/>
              <a:gd name="connsiteY2072" fmla="*/ 1477146 h 2068362"/>
              <a:gd name="connsiteX2073" fmla="*/ 940092 w 1247427"/>
              <a:gd name="connsiteY2073" fmla="*/ 1458339 h 2068362"/>
              <a:gd name="connsiteX2074" fmla="*/ 934339 w 1247427"/>
              <a:gd name="connsiteY2074" fmla="*/ 1452143 h 2068362"/>
              <a:gd name="connsiteX2075" fmla="*/ 934339 w 1247427"/>
              <a:gd name="connsiteY2075" fmla="*/ 1450594 h 2068362"/>
              <a:gd name="connsiteX2076" fmla="*/ 622578 w 1247427"/>
              <a:gd name="connsiteY2076" fmla="*/ 1441006 h 2068362"/>
              <a:gd name="connsiteX2077" fmla="*/ 622357 w 1247427"/>
              <a:gd name="connsiteY2077" fmla="*/ 1441301 h 2068362"/>
              <a:gd name="connsiteX2078" fmla="*/ 623021 w 1247427"/>
              <a:gd name="connsiteY2078" fmla="*/ 1443735 h 2068362"/>
              <a:gd name="connsiteX2079" fmla="*/ 622995 w 1247427"/>
              <a:gd name="connsiteY2079" fmla="*/ 1443921 h 2068362"/>
              <a:gd name="connsiteX2080" fmla="*/ 623242 w 1247427"/>
              <a:gd name="connsiteY2080" fmla="*/ 1443735 h 2068362"/>
              <a:gd name="connsiteX2081" fmla="*/ 623850 w 1247427"/>
              <a:gd name="connsiteY2081" fmla="*/ 1443300 h 2068362"/>
              <a:gd name="connsiteX2082" fmla="*/ 622578 w 1247427"/>
              <a:gd name="connsiteY2082" fmla="*/ 1441301 h 2068362"/>
              <a:gd name="connsiteX2083" fmla="*/ 622578 w 1247427"/>
              <a:gd name="connsiteY2083" fmla="*/ 1441080 h 2068362"/>
              <a:gd name="connsiteX2084" fmla="*/ 290463 w 1247427"/>
              <a:gd name="connsiteY2084" fmla="*/ 1431787 h 2068362"/>
              <a:gd name="connsiteX2085" fmla="*/ 294224 w 1247427"/>
              <a:gd name="connsiteY2085" fmla="*/ 1432451 h 2068362"/>
              <a:gd name="connsiteX2086" fmla="*/ 294304 w 1247427"/>
              <a:gd name="connsiteY2086" fmla="*/ 1432692 h 2068362"/>
              <a:gd name="connsiteX2087" fmla="*/ 294666 w 1247427"/>
              <a:gd name="connsiteY2087" fmla="*/ 1432451 h 2068362"/>
              <a:gd name="connsiteX2088" fmla="*/ 306614 w 1247427"/>
              <a:gd name="connsiteY2088" fmla="*/ 1438646 h 2068362"/>
              <a:gd name="connsiteX2089" fmla="*/ 317528 w 1247427"/>
              <a:gd name="connsiteY2089" fmla="*/ 1444313 h 2068362"/>
              <a:gd name="connsiteX2090" fmla="*/ 317457 w 1247427"/>
              <a:gd name="connsiteY2090" fmla="*/ 1443956 h 2068362"/>
              <a:gd name="connsiteX2091" fmla="*/ 319159 w 1247427"/>
              <a:gd name="connsiteY2091" fmla="*/ 1445050 h 2068362"/>
              <a:gd name="connsiteX2092" fmla="*/ 319890 w 1247427"/>
              <a:gd name="connsiteY2092" fmla="*/ 1444841 h 2068362"/>
              <a:gd name="connsiteX2093" fmla="*/ 366135 w 1247427"/>
              <a:gd name="connsiteY2093" fmla="*/ 1474933 h 2068362"/>
              <a:gd name="connsiteX2094" fmla="*/ 366577 w 1247427"/>
              <a:gd name="connsiteY2094" fmla="*/ 1476482 h 2068362"/>
              <a:gd name="connsiteX2095" fmla="*/ 365471 w 1247427"/>
              <a:gd name="connsiteY2095" fmla="*/ 1476925 h 2068362"/>
              <a:gd name="connsiteX2096" fmla="*/ 364807 w 1247427"/>
              <a:gd name="connsiteY2096" fmla="*/ 1476703 h 2068362"/>
              <a:gd name="connsiteX2097" fmla="*/ 318784 w 1247427"/>
              <a:gd name="connsiteY2097" fmla="*/ 1446833 h 2068362"/>
              <a:gd name="connsiteX2098" fmla="*/ 318633 w 1247427"/>
              <a:gd name="connsiteY2098" fmla="*/ 1446306 h 2068362"/>
              <a:gd name="connsiteX2099" fmla="*/ 316793 w 1247427"/>
              <a:gd name="connsiteY2099" fmla="*/ 1445284 h 2068362"/>
              <a:gd name="connsiteX2100" fmla="*/ 317081 w 1247427"/>
              <a:gd name="connsiteY2100" fmla="*/ 1445212 h 2068362"/>
              <a:gd name="connsiteX2101" fmla="*/ 305951 w 1247427"/>
              <a:gd name="connsiteY2101" fmla="*/ 1439753 h 2068362"/>
              <a:gd name="connsiteX2102" fmla="*/ 294443 w 1247427"/>
              <a:gd name="connsiteY2102" fmla="*/ 1433890 h 2068362"/>
              <a:gd name="connsiteX2103" fmla="*/ 293828 w 1247427"/>
              <a:gd name="connsiteY2103" fmla="*/ 1434197 h 2068362"/>
              <a:gd name="connsiteX2104" fmla="*/ 306394 w 1247427"/>
              <a:gd name="connsiteY2104" fmla="*/ 1443513 h 2068362"/>
              <a:gd name="connsiteX2105" fmla="*/ 316603 w 1247427"/>
              <a:gd name="connsiteY2105" fmla="*/ 1450804 h 2068362"/>
              <a:gd name="connsiteX2106" fmla="*/ 317235 w 1247427"/>
              <a:gd name="connsiteY2106" fmla="*/ 1450594 h 2068362"/>
              <a:gd name="connsiteX2107" fmla="*/ 320996 w 1247427"/>
              <a:gd name="connsiteY2107" fmla="*/ 1452806 h 2068362"/>
              <a:gd name="connsiteX2108" fmla="*/ 323873 w 1247427"/>
              <a:gd name="connsiteY2108" fmla="*/ 1454577 h 2068362"/>
              <a:gd name="connsiteX2109" fmla="*/ 324228 w 1247427"/>
              <a:gd name="connsiteY2109" fmla="*/ 1455466 h 2068362"/>
              <a:gd name="connsiteX2110" fmla="*/ 347218 w 1247427"/>
              <a:gd name="connsiteY2110" fmla="*/ 1471946 h 2068362"/>
              <a:gd name="connsiteX2111" fmla="*/ 347548 w 1247427"/>
              <a:gd name="connsiteY2111" fmla="*/ 1471836 h 2068362"/>
              <a:gd name="connsiteX2112" fmla="*/ 355513 w 1247427"/>
              <a:gd name="connsiteY2112" fmla="*/ 1477146 h 2068362"/>
              <a:gd name="connsiteX2113" fmla="*/ 363700 w 1247427"/>
              <a:gd name="connsiteY2113" fmla="*/ 1482678 h 2068362"/>
              <a:gd name="connsiteX2114" fmla="*/ 363921 w 1247427"/>
              <a:gd name="connsiteY2114" fmla="*/ 1484005 h 2068362"/>
              <a:gd name="connsiteX2115" fmla="*/ 363036 w 1247427"/>
              <a:gd name="connsiteY2115" fmla="*/ 1484890 h 2068362"/>
              <a:gd name="connsiteX2116" fmla="*/ 362373 w 1247427"/>
              <a:gd name="connsiteY2116" fmla="*/ 1484448 h 2068362"/>
              <a:gd name="connsiteX2117" fmla="*/ 354407 w 1247427"/>
              <a:gd name="connsiteY2117" fmla="*/ 1479138 h 2068362"/>
              <a:gd name="connsiteX2118" fmla="*/ 346442 w 1247427"/>
              <a:gd name="connsiteY2118" fmla="*/ 1473606 h 2068362"/>
              <a:gd name="connsiteX2119" fmla="*/ 346410 w 1247427"/>
              <a:gd name="connsiteY2119" fmla="*/ 1473416 h 2068362"/>
              <a:gd name="connsiteX2120" fmla="*/ 346220 w 1247427"/>
              <a:gd name="connsiteY2120" fmla="*/ 1473606 h 2068362"/>
              <a:gd name="connsiteX2121" fmla="*/ 322988 w 1247427"/>
              <a:gd name="connsiteY2121" fmla="*/ 1459002 h 2068362"/>
              <a:gd name="connsiteX2122" fmla="*/ 322545 w 1247427"/>
              <a:gd name="connsiteY2122" fmla="*/ 1458560 h 2068362"/>
              <a:gd name="connsiteX2123" fmla="*/ 322544 w 1247427"/>
              <a:gd name="connsiteY2123" fmla="*/ 1458558 h 2068362"/>
              <a:gd name="connsiteX2124" fmla="*/ 315023 w 1247427"/>
              <a:gd name="connsiteY2124" fmla="*/ 1454134 h 2068362"/>
              <a:gd name="connsiteX2125" fmla="*/ 315023 w 1247427"/>
              <a:gd name="connsiteY2125" fmla="*/ 1454024 h 2068362"/>
              <a:gd name="connsiteX2126" fmla="*/ 309491 w 1247427"/>
              <a:gd name="connsiteY2126" fmla="*/ 1451257 h 2068362"/>
              <a:gd name="connsiteX2127" fmla="*/ 305950 w 1247427"/>
              <a:gd name="connsiteY2127" fmla="*/ 1449266 h 2068362"/>
              <a:gd name="connsiteX2128" fmla="*/ 305729 w 1247427"/>
              <a:gd name="connsiteY2128" fmla="*/ 1448602 h 2068362"/>
              <a:gd name="connsiteX2129" fmla="*/ 306393 w 1247427"/>
              <a:gd name="connsiteY2129" fmla="*/ 1448381 h 2068362"/>
              <a:gd name="connsiteX2130" fmla="*/ 309933 w 1247427"/>
              <a:gd name="connsiteY2130" fmla="*/ 1450372 h 2068362"/>
              <a:gd name="connsiteX2131" fmla="*/ 315392 w 1247427"/>
              <a:gd name="connsiteY2131" fmla="*/ 1453102 h 2068362"/>
              <a:gd name="connsiteX2132" fmla="*/ 315466 w 1247427"/>
              <a:gd name="connsiteY2132" fmla="*/ 1452807 h 2068362"/>
              <a:gd name="connsiteX2133" fmla="*/ 315882 w 1247427"/>
              <a:gd name="connsiteY2133" fmla="*/ 1452183 h 2068362"/>
              <a:gd name="connsiteX2134" fmla="*/ 305509 w 1247427"/>
              <a:gd name="connsiteY2134" fmla="*/ 1444620 h 2068362"/>
              <a:gd name="connsiteX2135" fmla="*/ 292454 w 1247427"/>
              <a:gd name="connsiteY2135" fmla="*/ 1435105 h 2068362"/>
              <a:gd name="connsiteX2136" fmla="*/ 292454 w 1247427"/>
              <a:gd name="connsiteY2136" fmla="*/ 1434322 h 2068362"/>
              <a:gd name="connsiteX2137" fmla="*/ 634497 w 1247427"/>
              <a:gd name="connsiteY2137" fmla="*/ 1424131 h 2068362"/>
              <a:gd name="connsiteX2138" fmla="*/ 628553 w 1247427"/>
              <a:gd name="connsiteY2138" fmla="*/ 1424707 h 2068362"/>
              <a:gd name="connsiteX2139" fmla="*/ 643378 w 1247427"/>
              <a:gd name="connsiteY2139" fmla="*/ 1441080 h 2068362"/>
              <a:gd name="connsiteX2140" fmla="*/ 642672 w 1247427"/>
              <a:gd name="connsiteY2140" fmla="*/ 1441609 h 2068362"/>
              <a:gd name="connsiteX2141" fmla="*/ 642935 w 1247427"/>
              <a:gd name="connsiteY2141" fmla="*/ 1441522 h 2068362"/>
              <a:gd name="connsiteX2142" fmla="*/ 644041 w 1247427"/>
              <a:gd name="connsiteY2142" fmla="*/ 1442186 h 2068362"/>
              <a:gd name="connsiteX2143" fmla="*/ 644263 w 1247427"/>
              <a:gd name="connsiteY2143" fmla="*/ 1442297 h 2068362"/>
              <a:gd name="connsiteX2144" fmla="*/ 644263 w 1247427"/>
              <a:gd name="connsiteY2144" fmla="*/ 1442186 h 2068362"/>
              <a:gd name="connsiteX2145" fmla="*/ 643433 w 1247427"/>
              <a:gd name="connsiteY2145" fmla="*/ 1438535 h 2068362"/>
              <a:gd name="connsiteX2146" fmla="*/ 642171 w 1247427"/>
              <a:gd name="connsiteY2146" fmla="*/ 1435553 h 2068362"/>
              <a:gd name="connsiteX2147" fmla="*/ 641607 w 1247427"/>
              <a:gd name="connsiteY2147" fmla="*/ 1435327 h 2068362"/>
              <a:gd name="connsiteX2148" fmla="*/ 636076 w 1247427"/>
              <a:gd name="connsiteY2148" fmla="*/ 1426698 h 2068362"/>
              <a:gd name="connsiteX2149" fmla="*/ 940092 w 1247427"/>
              <a:gd name="connsiteY2149" fmla="*/ 1416520 h 2068362"/>
              <a:gd name="connsiteX2150" fmla="*/ 941862 w 1247427"/>
              <a:gd name="connsiteY2150" fmla="*/ 1417847 h 2068362"/>
              <a:gd name="connsiteX2151" fmla="*/ 943632 w 1247427"/>
              <a:gd name="connsiteY2151" fmla="*/ 1419175 h 2068362"/>
              <a:gd name="connsiteX2152" fmla="*/ 944075 w 1247427"/>
              <a:gd name="connsiteY2152" fmla="*/ 1419839 h 2068362"/>
              <a:gd name="connsiteX2153" fmla="*/ 943632 w 1247427"/>
              <a:gd name="connsiteY2153" fmla="*/ 1420060 h 2068362"/>
              <a:gd name="connsiteX2154" fmla="*/ 941641 w 1247427"/>
              <a:gd name="connsiteY2154" fmla="*/ 1418733 h 2068362"/>
              <a:gd name="connsiteX2155" fmla="*/ 939207 w 1247427"/>
              <a:gd name="connsiteY2155" fmla="*/ 1417405 h 2068362"/>
              <a:gd name="connsiteX2156" fmla="*/ 939207 w 1247427"/>
              <a:gd name="connsiteY2156" fmla="*/ 1416741 h 2068362"/>
              <a:gd name="connsiteX2157" fmla="*/ 940092 w 1247427"/>
              <a:gd name="connsiteY2157" fmla="*/ 1416520 h 2068362"/>
              <a:gd name="connsiteX2158" fmla="*/ 293339 w 1247427"/>
              <a:gd name="connsiteY2158" fmla="*/ 1404793 h 2068362"/>
              <a:gd name="connsiteX2159" fmla="*/ 294224 w 1247427"/>
              <a:gd name="connsiteY2159" fmla="*/ 1404793 h 2068362"/>
              <a:gd name="connsiteX2160" fmla="*/ 318121 w 1247427"/>
              <a:gd name="connsiteY2160" fmla="*/ 1422936 h 2068362"/>
              <a:gd name="connsiteX2161" fmla="*/ 329184 w 1247427"/>
              <a:gd name="connsiteY2161" fmla="*/ 1431123 h 2068362"/>
              <a:gd name="connsiteX2162" fmla="*/ 329209 w 1247427"/>
              <a:gd name="connsiteY2162" fmla="*/ 1431222 h 2068362"/>
              <a:gd name="connsiteX2163" fmla="*/ 359157 w 1247427"/>
              <a:gd name="connsiteY2163" fmla="*/ 1454798 h 2068362"/>
              <a:gd name="connsiteX2164" fmla="*/ 359276 w 1247427"/>
              <a:gd name="connsiteY2164" fmla="*/ 1454798 h 2068362"/>
              <a:gd name="connsiteX2165" fmla="*/ 360382 w 1247427"/>
              <a:gd name="connsiteY2165" fmla="*/ 1455683 h 2068362"/>
              <a:gd name="connsiteX2166" fmla="*/ 360603 w 1247427"/>
              <a:gd name="connsiteY2166" fmla="*/ 1455904 h 2068362"/>
              <a:gd name="connsiteX2167" fmla="*/ 360825 w 1247427"/>
              <a:gd name="connsiteY2167" fmla="*/ 1457232 h 2068362"/>
              <a:gd name="connsiteX2168" fmla="*/ 359940 w 1247427"/>
              <a:gd name="connsiteY2168" fmla="*/ 1457674 h 2068362"/>
              <a:gd name="connsiteX2169" fmla="*/ 359276 w 1247427"/>
              <a:gd name="connsiteY2169" fmla="*/ 1457453 h 2068362"/>
              <a:gd name="connsiteX2170" fmla="*/ 359054 w 1247427"/>
              <a:gd name="connsiteY2170" fmla="*/ 1457232 h 2068362"/>
              <a:gd name="connsiteX2171" fmla="*/ 358071 w 1247427"/>
              <a:gd name="connsiteY2171" fmla="*/ 1456445 h 2068362"/>
              <a:gd name="connsiteX2172" fmla="*/ 357948 w 1247427"/>
              <a:gd name="connsiteY2172" fmla="*/ 1456568 h 2068362"/>
              <a:gd name="connsiteX2173" fmla="*/ 356178 w 1247427"/>
              <a:gd name="connsiteY2173" fmla="*/ 1455904 h 2068362"/>
              <a:gd name="connsiteX2174" fmla="*/ 354407 w 1247427"/>
              <a:gd name="connsiteY2174" fmla="*/ 1458338 h 2068362"/>
              <a:gd name="connsiteX2175" fmla="*/ 346863 w 1247427"/>
              <a:gd name="connsiteY2175" fmla="*/ 1454356 h 2068362"/>
              <a:gd name="connsiteX2176" fmla="*/ 346663 w 1247427"/>
              <a:gd name="connsiteY2176" fmla="*/ 1454356 h 2068362"/>
              <a:gd name="connsiteX2177" fmla="*/ 326971 w 1247427"/>
              <a:gd name="connsiteY2177" fmla="*/ 1442628 h 2068362"/>
              <a:gd name="connsiteX2178" fmla="*/ 322766 w 1247427"/>
              <a:gd name="connsiteY2178" fmla="*/ 1440195 h 2068362"/>
              <a:gd name="connsiteX2179" fmla="*/ 322545 w 1247427"/>
              <a:gd name="connsiteY2179" fmla="*/ 1439310 h 2068362"/>
              <a:gd name="connsiteX2180" fmla="*/ 323209 w 1247427"/>
              <a:gd name="connsiteY2180" fmla="*/ 1439088 h 2068362"/>
              <a:gd name="connsiteX2181" fmla="*/ 327413 w 1247427"/>
              <a:gd name="connsiteY2181" fmla="*/ 1441522 h 2068362"/>
              <a:gd name="connsiteX2182" fmla="*/ 347106 w 1247427"/>
              <a:gd name="connsiteY2182" fmla="*/ 1453249 h 2068362"/>
              <a:gd name="connsiteX2183" fmla="*/ 347264 w 1247427"/>
              <a:gd name="connsiteY2183" fmla="*/ 1453723 h 2068362"/>
              <a:gd name="connsiteX2184" fmla="*/ 347327 w 1247427"/>
              <a:gd name="connsiteY2184" fmla="*/ 1453691 h 2068362"/>
              <a:gd name="connsiteX2185" fmla="*/ 346885 w 1247427"/>
              <a:gd name="connsiteY2185" fmla="*/ 1452806 h 2068362"/>
              <a:gd name="connsiteX2186" fmla="*/ 351973 w 1247427"/>
              <a:gd name="connsiteY2186" fmla="*/ 1453913 h 2068362"/>
              <a:gd name="connsiteX2187" fmla="*/ 328520 w 1247427"/>
              <a:gd name="connsiteY2187" fmla="*/ 1436212 h 2068362"/>
              <a:gd name="connsiteX2188" fmla="*/ 328575 w 1247427"/>
              <a:gd name="connsiteY2188" fmla="*/ 1436129 h 2068362"/>
              <a:gd name="connsiteX2189" fmla="*/ 328299 w 1247427"/>
              <a:gd name="connsiteY2189" fmla="*/ 1435990 h 2068362"/>
              <a:gd name="connsiteX2190" fmla="*/ 295552 w 1247427"/>
              <a:gd name="connsiteY2190" fmla="*/ 1414749 h 2068362"/>
              <a:gd name="connsiteX2191" fmla="*/ 292896 w 1247427"/>
              <a:gd name="connsiteY2191" fmla="*/ 1413200 h 2068362"/>
              <a:gd name="connsiteX2192" fmla="*/ 292675 w 1247427"/>
              <a:gd name="connsiteY2192" fmla="*/ 1412537 h 2068362"/>
              <a:gd name="connsiteX2193" fmla="*/ 293339 w 1247427"/>
              <a:gd name="connsiteY2193" fmla="*/ 1412315 h 2068362"/>
              <a:gd name="connsiteX2194" fmla="*/ 295994 w 1247427"/>
              <a:gd name="connsiteY2194" fmla="*/ 1414085 h 2068362"/>
              <a:gd name="connsiteX2195" fmla="*/ 328704 w 1247427"/>
              <a:gd name="connsiteY2195" fmla="*/ 1435161 h 2068362"/>
              <a:gd name="connsiteX2196" fmla="*/ 328520 w 1247427"/>
              <a:gd name="connsiteY2196" fmla="*/ 1434884 h 2068362"/>
              <a:gd name="connsiteX2197" fmla="*/ 329792 w 1247427"/>
              <a:gd name="connsiteY2197" fmla="*/ 1433916 h 2068362"/>
              <a:gd name="connsiteX2198" fmla="*/ 328192 w 1247427"/>
              <a:gd name="connsiteY2198" fmla="*/ 1431929 h 2068362"/>
              <a:gd name="connsiteX2199" fmla="*/ 317236 w 1247427"/>
              <a:gd name="connsiteY2199" fmla="*/ 1423821 h 2068362"/>
              <a:gd name="connsiteX2200" fmla="*/ 293339 w 1247427"/>
              <a:gd name="connsiteY2200" fmla="*/ 1405678 h 2068362"/>
              <a:gd name="connsiteX2201" fmla="*/ 293339 w 1247427"/>
              <a:gd name="connsiteY2201" fmla="*/ 1404793 h 2068362"/>
              <a:gd name="connsiteX2202" fmla="*/ 979698 w 1247427"/>
              <a:gd name="connsiteY2202" fmla="*/ 1403686 h 2068362"/>
              <a:gd name="connsiteX2203" fmla="*/ 981026 w 1247427"/>
              <a:gd name="connsiteY2203" fmla="*/ 1403686 h 2068362"/>
              <a:gd name="connsiteX2204" fmla="*/ 981026 w 1247427"/>
              <a:gd name="connsiteY2204" fmla="*/ 1405014 h 2068362"/>
              <a:gd name="connsiteX2205" fmla="*/ 979698 w 1247427"/>
              <a:gd name="connsiteY2205" fmla="*/ 1405014 h 2068362"/>
              <a:gd name="connsiteX2206" fmla="*/ 1044507 w 1247427"/>
              <a:gd name="connsiteY2206" fmla="*/ 1387743 h 2068362"/>
              <a:gd name="connsiteX2207" fmla="*/ 1046438 w 1247427"/>
              <a:gd name="connsiteY2207" fmla="*/ 1390015 h 2068362"/>
              <a:gd name="connsiteX2208" fmla="*/ 1047118 w 1247427"/>
              <a:gd name="connsiteY2208" fmla="*/ 1389459 h 2068362"/>
              <a:gd name="connsiteX2209" fmla="*/ 1046520 w 1247427"/>
              <a:gd name="connsiteY2209" fmla="*/ 1388862 h 2068362"/>
              <a:gd name="connsiteX2210" fmla="*/ 641146 w 1247427"/>
              <a:gd name="connsiteY2210" fmla="*/ 1385110 h 2068362"/>
              <a:gd name="connsiteX2211" fmla="*/ 640723 w 1247427"/>
              <a:gd name="connsiteY2211" fmla="*/ 1385322 h 2068362"/>
              <a:gd name="connsiteX2212" fmla="*/ 640428 w 1247427"/>
              <a:gd name="connsiteY2212" fmla="*/ 1385469 h 2068362"/>
              <a:gd name="connsiteX2213" fmla="*/ 642346 w 1247427"/>
              <a:gd name="connsiteY2213" fmla="*/ 1387387 h 2068362"/>
              <a:gd name="connsiteX2214" fmla="*/ 642272 w 1247427"/>
              <a:gd name="connsiteY2214" fmla="*/ 1387091 h 2068362"/>
              <a:gd name="connsiteX2215" fmla="*/ 642272 w 1247427"/>
              <a:gd name="connsiteY2215" fmla="*/ 1386649 h 2068362"/>
              <a:gd name="connsiteX2216" fmla="*/ 642493 w 1247427"/>
              <a:gd name="connsiteY2216" fmla="*/ 1386704 h 2068362"/>
              <a:gd name="connsiteX2217" fmla="*/ 642493 w 1247427"/>
              <a:gd name="connsiteY2217" fmla="*/ 1386649 h 2068362"/>
              <a:gd name="connsiteX2218" fmla="*/ 1040054 w 1247427"/>
              <a:gd name="connsiteY2218" fmla="*/ 1382839 h 2068362"/>
              <a:gd name="connsiteX2219" fmla="*/ 1040620 w 1247427"/>
              <a:gd name="connsiteY2219" fmla="*/ 1383405 h 2068362"/>
              <a:gd name="connsiteX2220" fmla="*/ 1040325 w 1247427"/>
              <a:gd name="connsiteY2220" fmla="*/ 1382888 h 2068362"/>
              <a:gd name="connsiteX2221" fmla="*/ 244661 w 1247427"/>
              <a:gd name="connsiteY2221" fmla="*/ 1378789 h 2068362"/>
              <a:gd name="connsiteX2222" fmla="*/ 244661 w 1247427"/>
              <a:gd name="connsiteY2222" fmla="*/ 1381117 h 2068362"/>
              <a:gd name="connsiteX2223" fmla="*/ 244557 w 1247427"/>
              <a:gd name="connsiteY2223" fmla="*/ 1381075 h 2068362"/>
              <a:gd name="connsiteX2224" fmla="*/ 254488 w 1247427"/>
              <a:gd name="connsiteY2224" fmla="*/ 1414750 h 2068362"/>
              <a:gd name="connsiteX2225" fmla="*/ 254618 w 1247427"/>
              <a:gd name="connsiteY2225" fmla="*/ 1414750 h 2068362"/>
              <a:gd name="connsiteX2226" fmla="*/ 255190 w 1247427"/>
              <a:gd name="connsiteY2226" fmla="*/ 1414845 h 2068362"/>
              <a:gd name="connsiteX2227" fmla="*/ 251520 w 1247427"/>
              <a:gd name="connsiteY2227" fmla="*/ 1401031 h 2068362"/>
              <a:gd name="connsiteX2228" fmla="*/ 1010012 w 1247427"/>
              <a:gd name="connsiteY2228" fmla="*/ 1376471 h 2068362"/>
              <a:gd name="connsiteX2229" fmla="*/ 1036784 w 1247427"/>
              <a:gd name="connsiteY2229" fmla="*/ 1398155 h 2068362"/>
              <a:gd name="connsiteX2230" fmla="*/ 1047626 w 1247427"/>
              <a:gd name="connsiteY2230" fmla="*/ 1409660 h 2068362"/>
              <a:gd name="connsiteX2231" fmla="*/ 1047847 w 1247427"/>
              <a:gd name="connsiteY2231" fmla="*/ 1410103 h 2068362"/>
              <a:gd name="connsiteX2232" fmla="*/ 1047847 w 1247427"/>
              <a:gd name="connsiteY2232" fmla="*/ 1410545 h 2068362"/>
              <a:gd name="connsiteX2233" fmla="*/ 1046962 w 1247427"/>
              <a:gd name="connsiteY2233" fmla="*/ 1415413 h 2068362"/>
              <a:gd name="connsiteX2234" fmla="*/ 1046962 w 1247427"/>
              <a:gd name="connsiteY2234" fmla="*/ 1415856 h 2068362"/>
              <a:gd name="connsiteX2235" fmla="*/ 1046077 w 1247427"/>
              <a:gd name="connsiteY2235" fmla="*/ 1415856 h 2068362"/>
              <a:gd name="connsiteX2236" fmla="*/ 1037227 w 1247427"/>
              <a:gd name="connsiteY2236" fmla="*/ 1410988 h 2068362"/>
              <a:gd name="connsiteX2237" fmla="*/ 1033023 w 1247427"/>
              <a:gd name="connsiteY2237" fmla="*/ 1407669 h 2068362"/>
              <a:gd name="connsiteX2238" fmla="*/ 1032801 w 1247427"/>
              <a:gd name="connsiteY2238" fmla="*/ 1406341 h 2068362"/>
              <a:gd name="connsiteX2239" fmla="*/ 1034129 w 1247427"/>
              <a:gd name="connsiteY2239" fmla="*/ 1405899 h 2068362"/>
              <a:gd name="connsiteX2240" fmla="*/ 1038776 w 1247427"/>
              <a:gd name="connsiteY2240" fmla="*/ 1409439 h 2068362"/>
              <a:gd name="connsiteX2241" fmla="*/ 1045414 w 1247427"/>
              <a:gd name="connsiteY2241" fmla="*/ 1413864 h 2068362"/>
              <a:gd name="connsiteX2242" fmla="*/ 1045856 w 1247427"/>
              <a:gd name="connsiteY2242" fmla="*/ 1411209 h 2068362"/>
              <a:gd name="connsiteX2243" fmla="*/ 1035014 w 1247427"/>
              <a:gd name="connsiteY2243" fmla="*/ 1399704 h 2068362"/>
              <a:gd name="connsiteX2244" fmla="*/ 1009348 w 1247427"/>
              <a:gd name="connsiteY2244" fmla="*/ 1378684 h 2068362"/>
              <a:gd name="connsiteX2245" fmla="*/ 1008463 w 1247427"/>
              <a:gd name="connsiteY2245" fmla="*/ 1377135 h 2068362"/>
              <a:gd name="connsiteX2246" fmla="*/ 1010012 w 1247427"/>
              <a:gd name="connsiteY2246" fmla="*/ 1376471 h 2068362"/>
              <a:gd name="connsiteX2247" fmla="*/ 602001 w 1247427"/>
              <a:gd name="connsiteY2247" fmla="*/ 1372267 h 2068362"/>
              <a:gd name="connsiteX2248" fmla="*/ 603107 w 1247427"/>
              <a:gd name="connsiteY2248" fmla="*/ 1372267 h 2068362"/>
              <a:gd name="connsiteX2249" fmla="*/ 655326 w 1247427"/>
              <a:gd name="connsiteY2249" fmla="*/ 1437982 h 2068362"/>
              <a:gd name="connsiteX2250" fmla="*/ 655277 w 1247427"/>
              <a:gd name="connsiteY2250" fmla="*/ 1438228 h 2068362"/>
              <a:gd name="connsiteX2251" fmla="*/ 655769 w 1247427"/>
              <a:gd name="connsiteY2251" fmla="*/ 1437982 h 2068362"/>
              <a:gd name="connsiteX2252" fmla="*/ 657760 w 1247427"/>
              <a:gd name="connsiteY2252" fmla="*/ 1441744 h 2068362"/>
              <a:gd name="connsiteX2253" fmla="*/ 653502 w 1247427"/>
              <a:gd name="connsiteY2253" fmla="*/ 1440195 h 2068362"/>
              <a:gd name="connsiteX2254" fmla="*/ 653114 w 1247427"/>
              <a:gd name="connsiteY2254" fmla="*/ 1440195 h 2068362"/>
              <a:gd name="connsiteX2255" fmla="*/ 650459 w 1247427"/>
              <a:gd name="connsiteY2255" fmla="*/ 1437983 h 2068362"/>
              <a:gd name="connsiteX2256" fmla="*/ 649795 w 1247427"/>
              <a:gd name="connsiteY2256" fmla="*/ 1437319 h 2068362"/>
              <a:gd name="connsiteX2257" fmla="*/ 649795 w 1247427"/>
              <a:gd name="connsiteY2257" fmla="*/ 1436655 h 2068362"/>
              <a:gd name="connsiteX2258" fmla="*/ 650459 w 1247427"/>
              <a:gd name="connsiteY2258" fmla="*/ 1436655 h 2068362"/>
              <a:gd name="connsiteX2259" fmla="*/ 651344 w 1247427"/>
              <a:gd name="connsiteY2259" fmla="*/ 1437319 h 2068362"/>
              <a:gd name="connsiteX2260" fmla="*/ 653556 w 1247427"/>
              <a:gd name="connsiteY2260" fmla="*/ 1439089 h 2068362"/>
              <a:gd name="connsiteX2261" fmla="*/ 653557 w 1247427"/>
              <a:gd name="connsiteY2261" fmla="*/ 1439090 h 2068362"/>
              <a:gd name="connsiteX2262" fmla="*/ 653335 w 1247427"/>
              <a:gd name="connsiteY2262" fmla="*/ 1438646 h 2068362"/>
              <a:gd name="connsiteX2263" fmla="*/ 653607 w 1247427"/>
              <a:gd name="connsiteY2263" fmla="*/ 1438374 h 2068362"/>
              <a:gd name="connsiteX2264" fmla="*/ 602001 w 1247427"/>
              <a:gd name="connsiteY2264" fmla="*/ 1373373 h 2068362"/>
              <a:gd name="connsiteX2265" fmla="*/ 602001 w 1247427"/>
              <a:gd name="connsiteY2265" fmla="*/ 1372267 h 2068362"/>
              <a:gd name="connsiteX2266" fmla="*/ 550225 w 1247427"/>
              <a:gd name="connsiteY2266" fmla="*/ 1371824 h 2068362"/>
              <a:gd name="connsiteX2267" fmla="*/ 554651 w 1247427"/>
              <a:gd name="connsiteY2267" fmla="*/ 1372266 h 2068362"/>
              <a:gd name="connsiteX2268" fmla="*/ 553789 w 1247427"/>
              <a:gd name="connsiteY2268" fmla="*/ 1373846 h 2068362"/>
              <a:gd name="connsiteX2269" fmla="*/ 579433 w 1247427"/>
              <a:gd name="connsiteY2269" fmla="*/ 1408333 h 2068362"/>
              <a:gd name="connsiteX2270" fmla="*/ 611516 w 1247427"/>
              <a:gd name="connsiteY2270" fmla="*/ 1452143 h 2068362"/>
              <a:gd name="connsiteX2271" fmla="*/ 611492 w 1247427"/>
              <a:gd name="connsiteY2271" fmla="*/ 1452314 h 2068362"/>
              <a:gd name="connsiteX2272" fmla="*/ 617711 w 1247427"/>
              <a:gd name="connsiteY2272" fmla="*/ 1456126 h 2068362"/>
              <a:gd name="connsiteX2273" fmla="*/ 617523 w 1247427"/>
              <a:gd name="connsiteY2273" fmla="*/ 1456267 h 2068362"/>
              <a:gd name="connsiteX2274" fmla="*/ 619260 w 1247427"/>
              <a:gd name="connsiteY2274" fmla="*/ 1457232 h 2068362"/>
              <a:gd name="connsiteX2275" fmla="*/ 619260 w 1247427"/>
              <a:gd name="connsiteY2275" fmla="*/ 1457600 h 2068362"/>
              <a:gd name="connsiteX2276" fmla="*/ 635412 w 1247427"/>
              <a:gd name="connsiteY2276" fmla="*/ 1479137 h 2068362"/>
              <a:gd name="connsiteX2277" fmla="*/ 635222 w 1247427"/>
              <a:gd name="connsiteY2277" fmla="*/ 1479327 h 2068362"/>
              <a:gd name="connsiteX2278" fmla="*/ 635412 w 1247427"/>
              <a:gd name="connsiteY2278" fmla="*/ 1479359 h 2068362"/>
              <a:gd name="connsiteX2279" fmla="*/ 648467 w 1247427"/>
              <a:gd name="connsiteY2279" fmla="*/ 1498830 h 2068362"/>
              <a:gd name="connsiteX2280" fmla="*/ 657665 w 1247427"/>
              <a:gd name="connsiteY2280" fmla="*/ 1511094 h 2068362"/>
              <a:gd name="connsiteX2281" fmla="*/ 657760 w 1247427"/>
              <a:gd name="connsiteY2281" fmla="*/ 1510999 h 2068362"/>
              <a:gd name="connsiteX2282" fmla="*/ 661964 w 1247427"/>
              <a:gd name="connsiteY2282" fmla="*/ 1518965 h 2068362"/>
              <a:gd name="connsiteX2283" fmla="*/ 655326 w 1247427"/>
              <a:gd name="connsiteY2283" fmla="*/ 1514097 h 2068362"/>
              <a:gd name="connsiteX2284" fmla="*/ 655546 w 1247427"/>
              <a:gd name="connsiteY2284" fmla="*/ 1513656 h 2068362"/>
              <a:gd name="connsiteX2285" fmla="*/ 655326 w 1247427"/>
              <a:gd name="connsiteY2285" fmla="*/ 1513876 h 2068362"/>
              <a:gd name="connsiteX2286" fmla="*/ 651343 w 1247427"/>
              <a:gd name="connsiteY2286" fmla="*/ 1510114 h 2068362"/>
              <a:gd name="connsiteX2287" fmla="*/ 651343 w 1247427"/>
              <a:gd name="connsiteY2287" fmla="*/ 1509672 h 2068362"/>
              <a:gd name="connsiteX2288" fmla="*/ 651785 w 1247427"/>
              <a:gd name="connsiteY2288" fmla="*/ 1509893 h 2068362"/>
              <a:gd name="connsiteX2289" fmla="*/ 655326 w 1247427"/>
              <a:gd name="connsiteY2289" fmla="*/ 1513433 h 2068362"/>
              <a:gd name="connsiteX2290" fmla="*/ 655547 w 1247427"/>
              <a:gd name="connsiteY2290" fmla="*/ 1513655 h 2068362"/>
              <a:gd name="connsiteX2291" fmla="*/ 655547 w 1247427"/>
              <a:gd name="connsiteY2291" fmla="*/ 1513654 h 2068362"/>
              <a:gd name="connsiteX2292" fmla="*/ 655326 w 1247427"/>
              <a:gd name="connsiteY2292" fmla="*/ 1513433 h 2068362"/>
              <a:gd name="connsiteX2293" fmla="*/ 655990 w 1247427"/>
              <a:gd name="connsiteY2293" fmla="*/ 1513433 h 2068362"/>
              <a:gd name="connsiteX2294" fmla="*/ 655990 w 1247427"/>
              <a:gd name="connsiteY2294" fmla="*/ 1512030 h 2068362"/>
              <a:gd name="connsiteX2295" fmla="*/ 647139 w 1247427"/>
              <a:gd name="connsiteY2295" fmla="*/ 1500157 h 2068362"/>
              <a:gd name="connsiteX2296" fmla="*/ 634117 w 1247427"/>
              <a:gd name="connsiteY2296" fmla="*/ 1480842 h 2068362"/>
              <a:gd name="connsiteX2297" fmla="*/ 634084 w 1247427"/>
              <a:gd name="connsiteY2297" fmla="*/ 1480908 h 2068362"/>
              <a:gd name="connsiteX2298" fmla="*/ 618346 w 1247427"/>
              <a:gd name="connsiteY2298" fmla="*/ 1461016 h 2068362"/>
              <a:gd name="connsiteX2299" fmla="*/ 617843 w 1247427"/>
              <a:gd name="connsiteY2299" fmla="*/ 1461418 h 2068362"/>
              <a:gd name="connsiteX2300" fmla="*/ 626340 w 1247427"/>
              <a:gd name="connsiteY2300" fmla="*/ 1474491 h 2068362"/>
              <a:gd name="connsiteX2301" fmla="*/ 638289 w 1247427"/>
              <a:gd name="connsiteY2301" fmla="*/ 1495289 h 2068362"/>
              <a:gd name="connsiteX2302" fmla="*/ 638143 w 1247427"/>
              <a:gd name="connsiteY2302" fmla="*/ 1495581 h 2068362"/>
              <a:gd name="connsiteX2303" fmla="*/ 639845 w 1247427"/>
              <a:gd name="connsiteY2303" fmla="*/ 1499449 h 2068362"/>
              <a:gd name="connsiteX2304" fmla="*/ 641608 w 1247427"/>
              <a:gd name="connsiteY2304" fmla="*/ 1500821 h 2068362"/>
              <a:gd name="connsiteX2305" fmla="*/ 648467 w 1247427"/>
              <a:gd name="connsiteY2305" fmla="*/ 1506795 h 2068362"/>
              <a:gd name="connsiteX2306" fmla="*/ 648025 w 1247427"/>
              <a:gd name="connsiteY2306" fmla="*/ 1507238 h 2068362"/>
              <a:gd name="connsiteX2307" fmla="*/ 641166 w 1247427"/>
              <a:gd name="connsiteY2307" fmla="*/ 1501263 h 2068362"/>
              <a:gd name="connsiteX2308" fmla="*/ 639395 w 1247427"/>
              <a:gd name="connsiteY2308" fmla="*/ 1499936 h 2068362"/>
              <a:gd name="connsiteX2309" fmla="*/ 639395 w 1247427"/>
              <a:gd name="connsiteY2309" fmla="*/ 1499670 h 2068362"/>
              <a:gd name="connsiteX2310" fmla="*/ 638953 w 1247427"/>
              <a:gd name="connsiteY2310" fmla="*/ 1499493 h 2068362"/>
              <a:gd name="connsiteX2311" fmla="*/ 639174 w 1247427"/>
              <a:gd name="connsiteY2311" fmla="*/ 1500378 h 2068362"/>
              <a:gd name="connsiteX2312" fmla="*/ 634306 w 1247427"/>
              <a:gd name="connsiteY2312" fmla="*/ 1496838 h 2068362"/>
              <a:gd name="connsiteX2313" fmla="*/ 634712 w 1247427"/>
              <a:gd name="connsiteY2313" fmla="*/ 1496432 h 2068362"/>
              <a:gd name="connsiteX2314" fmla="*/ 633421 w 1247427"/>
              <a:gd name="connsiteY2314" fmla="*/ 1495511 h 2068362"/>
              <a:gd name="connsiteX2315" fmla="*/ 626433 w 1247427"/>
              <a:gd name="connsiteY2315" fmla="*/ 1491143 h 2068362"/>
              <a:gd name="connsiteX2316" fmla="*/ 626562 w 1247427"/>
              <a:gd name="connsiteY2316" fmla="*/ 1491528 h 2068362"/>
              <a:gd name="connsiteX2317" fmla="*/ 626617 w 1247427"/>
              <a:gd name="connsiteY2317" fmla="*/ 1492994 h 2068362"/>
              <a:gd name="connsiteX2318" fmla="*/ 627601 w 1247427"/>
              <a:gd name="connsiteY2318" fmla="*/ 1495143 h 2068362"/>
              <a:gd name="connsiteX2319" fmla="*/ 628111 w 1247427"/>
              <a:gd name="connsiteY2319" fmla="*/ 1495289 h 2068362"/>
              <a:gd name="connsiteX2320" fmla="*/ 631429 w 1247427"/>
              <a:gd name="connsiteY2320" fmla="*/ 1500600 h 2068362"/>
              <a:gd name="connsiteX2321" fmla="*/ 647582 w 1247427"/>
              <a:gd name="connsiteY2321" fmla="*/ 1524717 h 2068362"/>
              <a:gd name="connsiteX2322" fmla="*/ 647139 w 1247427"/>
              <a:gd name="connsiteY2322" fmla="*/ 1526266 h 2068362"/>
              <a:gd name="connsiteX2323" fmla="*/ 646697 w 1247427"/>
              <a:gd name="connsiteY2323" fmla="*/ 1526488 h 2068362"/>
              <a:gd name="connsiteX2324" fmla="*/ 645812 w 1247427"/>
              <a:gd name="connsiteY2324" fmla="*/ 1526045 h 2068362"/>
              <a:gd name="connsiteX2325" fmla="*/ 629659 w 1247427"/>
              <a:gd name="connsiteY2325" fmla="*/ 1501706 h 2068362"/>
              <a:gd name="connsiteX2326" fmla="*/ 626637 w 1247427"/>
              <a:gd name="connsiteY2326" fmla="*/ 1496871 h 2068362"/>
              <a:gd name="connsiteX2327" fmla="*/ 626562 w 1247427"/>
              <a:gd name="connsiteY2327" fmla="*/ 1497059 h 2068362"/>
              <a:gd name="connsiteX2328" fmla="*/ 625234 w 1247427"/>
              <a:gd name="connsiteY2328" fmla="*/ 1496396 h 2068362"/>
              <a:gd name="connsiteX2329" fmla="*/ 635633 w 1247427"/>
              <a:gd name="connsiteY2329" fmla="*/ 1519075 h 2068362"/>
              <a:gd name="connsiteX2330" fmla="*/ 646612 w 1247427"/>
              <a:gd name="connsiteY2330" fmla="*/ 1540308 h 2068362"/>
              <a:gd name="connsiteX2331" fmla="*/ 647803 w 1247427"/>
              <a:gd name="connsiteY2331" fmla="*/ 1540648 h 2068362"/>
              <a:gd name="connsiteX2332" fmla="*/ 648245 w 1247427"/>
              <a:gd name="connsiteY2332" fmla="*/ 1544631 h 2068362"/>
              <a:gd name="connsiteX2333" fmla="*/ 648138 w 1247427"/>
              <a:gd name="connsiteY2333" fmla="*/ 1544738 h 2068362"/>
              <a:gd name="connsiteX2334" fmla="*/ 652892 w 1247427"/>
              <a:gd name="connsiteY2334" fmla="*/ 1555694 h 2068362"/>
              <a:gd name="connsiteX2335" fmla="*/ 652450 w 1247427"/>
              <a:gd name="connsiteY2335" fmla="*/ 1556800 h 2068362"/>
              <a:gd name="connsiteX2336" fmla="*/ 651565 w 1247427"/>
              <a:gd name="connsiteY2336" fmla="*/ 1556136 h 2068362"/>
              <a:gd name="connsiteX2337" fmla="*/ 647022 w 1247427"/>
              <a:gd name="connsiteY2337" fmla="*/ 1545812 h 2068362"/>
              <a:gd name="connsiteX2338" fmla="*/ 646283 w 1247427"/>
              <a:gd name="connsiteY2338" fmla="*/ 1546459 h 2068362"/>
              <a:gd name="connsiteX2339" fmla="*/ 646475 w 1247427"/>
              <a:gd name="connsiteY2339" fmla="*/ 1546843 h 2068362"/>
              <a:gd name="connsiteX2340" fmla="*/ 646356 w 1247427"/>
              <a:gd name="connsiteY2340" fmla="*/ 1546928 h 2068362"/>
              <a:gd name="connsiteX2341" fmla="*/ 647803 w 1247427"/>
              <a:gd name="connsiteY2341" fmla="*/ 1551269 h 2068362"/>
              <a:gd name="connsiteX2342" fmla="*/ 650237 w 1247427"/>
              <a:gd name="connsiteY2342" fmla="*/ 1558571 h 2068362"/>
              <a:gd name="connsiteX2343" fmla="*/ 649352 w 1247427"/>
              <a:gd name="connsiteY2343" fmla="*/ 1559899 h 2068362"/>
              <a:gd name="connsiteX2344" fmla="*/ 648910 w 1247427"/>
              <a:gd name="connsiteY2344" fmla="*/ 1559899 h 2068362"/>
              <a:gd name="connsiteX2345" fmla="*/ 648025 w 1247427"/>
              <a:gd name="connsiteY2345" fmla="*/ 1559014 h 2068362"/>
              <a:gd name="connsiteX2346" fmla="*/ 645812 w 1247427"/>
              <a:gd name="connsiteY2346" fmla="*/ 1552376 h 2068362"/>
              <a:gd name="connsiteX2347" fmla="*/ 644042 w 1247427"/>
              <a:gd name="connsiteY2347" fmla="*/ 1547287 h 2068362"/>
              <a:gd name="connsiteX2348" fmla="*/ 642050 w 1247427"/>
              <a:gd name="connsiteY2348" fmla="*/ 1545295 h 2068362"/>
              <a:gd name="connsiteX2349" fmla="*/ 641219 w 1247427"/>
              <a:gd name="connsiteY2349" fmla="*/ 1544133 h 2068362"/>
              <a:gd name="connsiteX2350" fmla="*/ 640805 w 1247427"/>
              <a:gd name="connsiteY2350" fmla="*/ 1543837 h 2068362"/>
              <a:gd name="connsiteX2351" fmla="*/ 639837 w 1247427"/>
              <a:gd name="connsiteY2351" fmla="*/ 1544189 h 2068362"/>
              <a:gd name="connsiteX2352" fmla="*/ 638067 w 1247427"/>
              <a:gd name="connsiteY2352" fmla="*/ 1543968 h 2068362"/>
              <a:gd name="connsiteX2353" fmla="*/ 636076 w 1247427"/>
              <a:gd name="connsiteY2353" fmla="*/ 1543746 h 2068362"/>
              <a:gd name="connsiteX2354" fmla="*/ 636740 w 1247427"/>
              <a:gd name="connsiteY2354" fmla="*/ 1545737 h 2068362"/>
              <a:gd name="connsiteX2355" fmla="*/ 636297 w 1247427"/>
              <a:gd name="connsiteY2355" fmla="*/ 1545958 h 2068362"/>
              <a:gd name="connsiteX2356" fmla="*/ 642935 w 1247427"/>
              <a:gd name="connsiteY2356" fmla="*/ 1554809 h 2068362"/>
              <a:gd name="connsiteX2357" fmla="*/ 650071 w 1247427"/>
              <a:gd name="connsiteY2357" fmla="*/ 1564489 h 2068362"/>
              <a:gd name="connsiteX2358" fmla="*/ 653427 w 1247427"/>
              <a:gd name="connsiteY2358" fmla="*/ 1574769 h 2068362"/>
              <a:gd name="connsiteX2359" fmla="*/ 653777 w 1247427"/>
              <a:gd name="connsiteY2359" fmla="*/ 1574944 h 2068362"/>
              <a:gd name="connsiteX2360" fmla="*/ 659530 w 1247427"/>
              <a:gd name="connsiteY2360" fmla="*/ 1585122 h 2068362"/>
              <a:gd name="connsiteX2361" fmla="*/ 666389 w 1247427"/>
              <a:gd name="connsiteY2361" fmla="*/ 1597513 h 2068362"/>
              <a:gd name="connsiteX2362" fmla="*/ 665946 w 1247427"/>
              <a:gd name="connsiteY2362" fmla="*/ 1598619 h 2068362"/>
              <a:gd name="connsiteX2363" fmla="*/ 665504 w 1247427"/>
              <a:gd name="connsiteY2363" fmla="*/ 1598619 h 2068362"/>
              <a:gd name="connsiteX2364" fmla="*/ 664619 w 1247427"/>
              <a:gd name="connsiteY2364" fmla="*/ 1597955 h 2068362"/>
              <a:gd name="connsiteX2365" fmla="*/ 657981 w 1247427"/>
              <a:gd name="connsiteY2365" fmla="*/ 1586007 h 2068362"/>
              <a:gd name="connsiteX2366" fmla="*/ 652007 w 1247427"/>
              <a:gd name="connsiteY2366" fmla="*/ 1575386 h 2068362"/>
              <a:gd name="connsiteX2367" fmla="*/ 652031 w 1247427"/>
              <a:gd name="connsiteY2367" fmla="*/ 1575326 h 2068362"/>
              <a:gd name="connsiteX2368" fmla="*/ 634358 w 1247427"/>
              <a:gd name="connsiteY2368" fmla="*/ 1550110 h 2068362"/>
              <a:gd name="connsiteX2369" fmla="*/ 634306 w 1247427"/>
              <a:gd name="connsiteY2369" fmla="*/ 1550162 h 2068362"/>
              <a:gd name="connsiteX2370" fmla="*/ 631873 w 1247427"/>
              <a:gd name="connsiteY2370" fmla="*/ 1547065 h 2068362"/>
              <a:gd name="connsiteX2371" fmla="*/ 638068 w 1247427"/>
              <a:gd name="connsiteY2371" fmla="*/ 1560340 h 2068362"/>
              <a:gd name="connsiteX2372" fmla="*/ 637846 w 1247427"/>
              <a:gd name="connsiteY2372" fmla="*/ 1560562 h 2068362"/>
              <a:gd name="connsiteX2373" fmla="*/ 651265 w 1247427"/>
              <a:gd name="connsiteY2373" fmla="*/ 1580801 h 2068362"/>
              <a:gd name="connsiteX2374" fmla="*/ 651343 w 1247427"/>
              <a:gd name="connsiteY2374" fmla="*/ 1580697 h 2068362"/>
              <a:gd name="connsiteX2375" fmla="*/ 653998 w 1247427"/>
              <a:gd name="connsiteY2375" fmla="*/ 1592424 h 2068362"/>
              <a:gd name="connsiteX2376" fmla="*/ 653798 w 1247427"/>
              <a:gd name="connsiteY2376" fmla="*/ 1592384 h 2068362"/>
              <a:gd name="connsiteX2377" fmla="*/ 656211 w 1247427"/>
              <a:gd name="connsiteY2377" fmla="*/ 1598619 h 2068362"/>
              <a:gd name="connsiteX2378" fmla="*/ 655769 w 1247427"/>
              <a:gd name="connsiteY2378" fmla="*/ 1599504 h 2068362"/>
              <a:gd name="connsiteX2379" fmla="*/ 655769 w 1247427"/>
              <a:gd name="connsiteY2379" fmla="*/ 1599725 h 2068362"/>
              <a:gd name="connsiteX2380" fmla="*/ 654884 w 1247427"/>
              <a:gd name="connsiteY2380" fmla="*/ 1599062 h 2068362"/>
              <a:gd name="connsiteX2381" fmla="*/ 652229 w 1247427"/>
              <a:gd name="connsiteY2381" fmla="*/ 1592424 h 2068362"/>
              <a:gd name="connsiteX2382" fmla="*/ 652244 w 1247427"/>
              <a:gd name="connsiteY2382" fmla="*/ 1592365 h 2068362"/>
              <a:gd name="connsiteX2383" fmla="*/ 652007 w 1247427"/>
              <a:gd name="connsiteY2383" fmla="*/ 1592424 h 2068362"/>
              <a:gd name="connsiteX2384" fmla="*/ 648909 w 1247427"/>
              <a:gd name="connsiteY2384" fmla="*/ 1586892 h 2068362"/>
              <a:gd name="connsiteX2385" fmla="*/ 649216 w 1247427"/>
              <a:gd name="connsiteY2385" fmla="*/ 1586739 h 2068362"/>
              <a:gd name="connsiteX2386" fmla="*/ 642714 w 1247427"/>
              <a:gd name="connsiteY2386" fmla="*/ 1579370 h 2068362"/>
              <a:gd name="connsiteX2387" fmla="*/ 637527 w 1247427"/>
              <a:gd name="connsiteY2387" fmla="*/ 1572939 h 2068362"/>
              <a:gd name="connsiteX2388" fmla="*/ 635855 w 1247427"/>
              <a:gd name="connsiteY2388" fmla="*/ 1573395 h 2068362"/>
              <a:gd name="connsiteX2389" fmla="*/ 635191 w 1247427"/>
              <a:gd name="connsiteY2389" fmla="*/ 1573063 h 2068362"/>
              <a:gd name="connsiteX2390" fmla="*/ 635191 w 1247427"/>
              <a:gd name="connsiteY2390" fmla="*/ 1574281 h 2068362"/>
              <a:gd name="connsiteX2391" fmla="*/ 635191 w 1247427"/>
              <a:gd name="connsiteY2391" fmla="*/ 1574944 h 2068362"/>
              <a:gd name="connsiteX2392" fmla="*/ 635191 w 1247427"/>
              <a:gd name="connsiteY2392" fmla="*/ 1575387 h 2068362"/>
              <a:gd name="connsiteX2393" fmla="*/ 635033 w 1247427"/>
              <a:gd name="connsiteY2393" fmla="*/ 1575545 h 2068362"/>
              <a:gd name="connsiteX2394" fmla="*/ 635032 w 1247427"/>
              <a:gd name="connsiteY2394" fmla="*/ 1575554 h 2068362"/>
              <a:gd name="connsiteX2395" fmla="*/ 648467 w 1247427"/>
              <a:gd name="connsiteY2395" fmla="*/ 1597734 h 2068362"/>
              <a:gd name="connsiteX2396" fmla="*/ 660637 w 1247427"/>
              <a:gd name="connsiteY2396" fmla="*/ 1617869 h 2068362"/>
              <a:gd name="connsiteX2397" fmla="*/ 660637 w 1247427"/>
              <a:gd name="connsiteY2397" fmla="*/ 1618533 h 2068362"/>
              <a:gd name="connsiteX2398" fmla="*/ 660194 w 1247427"/>
              <a:gd name="connsiteY2398" fmla="*/ 1618975 h 2068362"/>
              <a:gd name="connsiteX2399" fmla="*/ 659752 w 1247427"/>
              <a:gd name="connsiteY2399" fmla="*/ 1618754 h 2068362"/>
              <a:gd name="connsiteX2400" fmla="*/ 647582 w 1247427"/>
              <a:gd name="connsiteY2400" fmla="*/ 1598176 h 2068362"/>
              <a:gd name="connsiteX2401" fmla="*/ 634809 w 1247427"/>
              <a:gd name="connsiteY2401" fmla="*/ 1576750 h 2068362"/>
              <a:gd name="connsiteX2402" fmla="*/ 633643 w 1247427"/>
              <a:gd name="connsiteY2402" fmla="*/ 1581804 h 2068362"/>
              <a:gd name="connsiteX2403" fmla="*/ 633430 w 1247427"/>
              <a:gd name="connsiteY2403" fmla="*/ 1585830 h 2068362"/>
              <a:gd name="connsiteX2404" fmla="*/ 634748 w 1247427"/>
              <a:gd name="connsiteY2404" fmla="*/ 1591981 h 2068362"/>
              <a:gd name="connsiteX2405" fmla="*/ 634724 w 1247427"/>
              <a:gd name="connsiteY2405" fmla="*/ 1592017 h 2068362"/>
              <a:gd name="connsiteX2406" fmla="*/ 637182 w 1247427"/>
              <a:gd name="connsiteY2406" fmla="*/ 1593530 h 2068362"/>
              <a:gd name="connsiteX2407" fmla="*/ 637182 w 1247427"/>
              <a:gd name="connsiteY2407" fmla="*/ 1593751 h 2068362"/>
              <a:gd name="connsiteX2408" fmla="*/ 637233 w 1247427"/>
              <a:gd name="connsiteY2408" fmla="*/ 1594157 h 2068362"/>
              <a:gd name="connsiteX2409" fmla="*/ 650996 w 1247427"/>
              <a:gd name="connsiteY2409" fmla="*/ 1611674 h 2068362"/>
              <a:gd name="connsiteX2410" fmla="*/ 651122 w 1247427"/>
              <a:gd name="connsiteY2410" fmla="*/ 1611674 h 2068362"/>
              <a:gd name="connsiteX2411" fmla="*/ 657982 w 1247427"/>
              <a:gd name="connsiteY2411" fmla="*/ 1621188 h 2068362"/>
              <a:gd name="connsiteX2412" fmla="*/ 660858 w 1247427"/>
              <a:gd name="connsiteY2412" fmla="*/ 1625392 h 2068362"/>
              <a:gd name="connsiteX2413" fmla="*/ 660637 w 1247427"/>
              <a:gd name="connsiteY2413" fmla="*/ 1626277 h 2068362"/>
              <a:gd name="connsiteX2414" fmla="*/ 660194 w 1247427"/>
              <a:gd name="connsiteY2414" fmla="*/ 1626499 h 2068362"/>
              <a:gd name="connsiteX2415" fmla="*/ 659752 w 1247427"/>
              <a:gd name="connsiteY2415" fmla="*/ 1626277 h 2068362"/>
              <a:gd name="connsiteX2416" fmla="*/ 657096 w 1247427"/>
              <a:gd name="connsiteY2416" fmla="*/ 1622073 h 2068362"/>
              <a:gd name="connsiteX2417" fmla="*/ 650016 w 1247427"/>
              <a:gd name="connsiteY2417" fmla="*/ 1612780 h 2068362"/>
              <a:gd name="connsiteX2418" fmla="*/ 650016 w 1247427"/>
              <a:gd name="connsiteY2418" fmla="*/ 1612669 h 2068362"/>
              <a:gd name="connsiteX2419" fmla="*/ 649352 w 1247427"/>
              <a:gd name="connsiteY2419" fmla="*/ 1612337 h 2068362"/>
              <a:gd name="connsiteX2420" fmla="*/ 648857 w 1247427"/>
              <a:gd name="connsiteY2420" fmla="*/ 1612832 h 2068362"/>
              <a:gd name="connsiteX2421" fmla="*/ 654441 w 1247427"/>
              <a:gd name="connsiteY2421" fmla="*/ 1621852 h 2068362"/>
              <a:gd name="connsiteX2422" fmla="*/ 663070 w 1247427"/>
              <a:gd name="connsiteY2422" fmla="*/ 1639332 h 2068362"/>
              <a:gd name="connsiteX2423" fmla="*/ 663292 w 1247427"/>
              <a:gd name="connsiteY2423" fmla="*/ 1639775 h 2068362"/>
              <a:gd name="connsiteX2424" fmla="*/ 662185 w 1247427"/>
              <a:gd name="connsiteY2424" fmla="*/ 1640438 h 2068362"/>
              <a:gd name="connsiteX2425" fmla="*/ 661743 w 1247427"/>
              <a:gd name="connsiteY2425" fmla="*/ 1640438 h 2068362"/>
              <a:gd name="connsiteX2426" fmla="*/ 661743 w 1247427"/>
              <a:gd name="connsiteY2426" fmla="*/ 1640217 h 2068362"/>
              <a:gd name="connsiteX2427" fmla="*/ 661079 w 1247427"/>
              <a:gd name="connsiteY2427" fmla="*/ 1639996 h 2068362"/>
              <a:gd name="connsiteX2428" fmla="*/ 661300 w 1247427"/>
              <a:gd name="connsiteY2428" fmla="*/ 1639111 h 2068362"/>
              <a:gd name="connsiteX2429" fmla="*/ 661522 w 1247427"/>
              <a:gd name="connsiteY2429" fmla="*/ 1638890 h 2068362"/>
              <a:gd name="connsiteX2430" fmla="*/ 652892 w 1247427"/>
              <a:gd name="connsiteY2430" fmla="*/ 1622516 h 2068362"/>
              <a:gd name="connsiteX2431" fmla="*/ 647594 w 1247427"/>
              <a:gd name="connsiteY2431" fmla="*/ 1613615 h 2068362"/>
              <a:gd name="connsiteX2432" fmla="*/ 647582 w 1247427"/>
              <a:gd name="connsiteY2432" fmla="*/ 1613665 h 2068362"/>
              <a:gd name="connsiteX2433" fmla="*/ 635516 w 1247427"/>
              <a:gd name="connsiteY2433" fmla="*/ 1595457 h 2068362"/>
              <a:gd name="connsiteX2434" fmla="*/ 634029 w 1247427"/>
              <a:gd name="connsiteY2434" fmla="*/ 1594630 h 2068362"/>
              <a:gd name="connsiteX2435" fmla="*/ 634085 w 1247427"/>
              <a:gd name="connsiteY2435" fmla="*/ 1595079 h 2068362"/>
              <a:gd name="connsiteX2436" fmla="*/ 630323 w 1247427"/>
              <a:gd name="connsiteY2436" fmla="*/ 1596849 h 2068362"/>
              <a:gd name="connsiteX2437" fmla="*/ 617490 w 1247427"/>
              <a:gd name="connsiteY2437" fmla="*/ 1574944 h 2068362"/>
              <a:gd name="connsiteX2438" fmla="*/ 617940 w 1247427"/>
              <a:gd name="connsiteY2438" fmla="*/ 1574944 h 2068362"/>
              <a:gd name="connsiteX2439" fmla="*/ 593151 w 1247427"/>
              <a:gd name="connsiteY2439" fmla="*/ 1549278 h 2068362"/>
              <a:gd name="connsiteX2440" fmla="*/ 544252 w 1247427"/>
              <a:gd name="connsiteY2440" fmla="*/ 1502148 h 2068362"/>
              <a:gd name="connsiteX2441" fmla="*/ 544030 w 1247427"/>
              <a:gd name="connsiteY2441" fmla="*/ 1500821 h 2068362"/>
              <a:gd name="connsiteX2442" fmla="*/ 545358 w 1247427"/>
              <a:gd name="connsiteY2442" fmla="*/ 1500821 h 2068362"/>
              <a:gd name="connsiteX2443" fmla="*/ 594478 w 1247427"/>
              <a:gd name="connsiteY2443" fmla="*/ 1548171 h 2068362"/>
              <a:gd name="connsiteX2444" fmla="*/ 618758 w 1247427"/>
              <a:gd name="connsiteY2444" fmla="*/ 1573535 h 2068362"/>
              <a:gd name="connsiteX2445" fmla="*/ 619924 w 1247427"/>
              <a:gd name="connsiteY2445" fmla="*/ 1572953 h 2068362"/>
              <a:gd name="connsiteX2446" fmla="*/ 619936 w 1247427"/>
              <a:gd name="connsiteY2446" fmla="*/ 1572955 h 2068362"/>
              <a:gd name="connsiteX2447" fmla="*/ 599789 w 1247427"/>
              <a:gd name="connsiteY2447" fmla="*/ 1541976 h 2068362"/>
              <a:gd name="connsiteX2448" fmla="*/ 585238 w 1247427"/>
              <a:gd name="connsiteY2448" fmla="*/ 1521345 h 2068362"/>
              <a:gd name="connsiteX2449" fmla="*/ 585185 w 1247427"/>
              <a:gd name="connsiteY2449" fmla="*/ 1521398 h 2068362"/>
              <a:gd name="connsiteX2450" fmla="*/ 556421 w 1247427"/>
              <a:gd name="connsiteY2450" fmla="*/ 1487766 h 2068362"/>
              <a:gd name="connsiteX2451" fmla="*/ 556642 w 1247427"/>
              <a:gd name="connsiteY2451" fmla="*/ 1487471 h 2068362"/>
              <a:gd name="connsiteX2452" fmla="*/ 556421 w 1247427"/>
              <a:gd name="connsiteY2452" fmla="*/ 1487324 h 2068362"/>
              <a:gd name="connsiteX2453" fmla="*/ 538057 w 1247427"/>
              <a:gd name="connsiteY2453" fmla="*/ 1470287 h 2068362"/>
              <a:gd name="connsiteX2454" fmla="*/ 529649 w 1247427"/>
              <a:gd name="connsiteY2454" fmla="*/ 1463427 h 2068362"/>
              <a:gd name="connsiteX2455" fmla="*/ 529649 w 1247427"/>
              <a:gd name="connsiteY2455" fmla="*/ 1462100 h 2068362"/>
              <a:gd name="connsiteX2456" fmla="*/ 530976 w 1247427"/>
              <a:gd name="connsiteY2456" fmla="*/ 1462100 h 2068362"/>
              <a:gd name="connsiteX2457" fmla="*/ 539384 w 1247427"/>
              <a:gd name="connsiteY2457" fmla="*/ 1469180 h 2068362"/>
              <a:gd name="connsiteX2458" fmla="*/ 557517 w 1247427"/>
              <a:gd name="connsiteY2458" fmla="*/ 1485803 h 2068362"/>
              <a:gd name="connsiteX2459" fmla="*/ 557528 w 1247427"/>
              <a:gd name="connsiteY2459" fmla="*/ 1485775 h 2068362"/>
              <a:gd name="connsiteX2460" fmla="*/ 561339 w 1247427"/>
              <a:gd name="connsiteY2460" fmla="*/ 1487871 h 2068362"/>
              <a:gd name="connsiteX2461" fmla="*/ 555979 w 1247427"/>
              <a:gd name="connsiteY2461" fmla="*/ 1480023 h 2068362"/>
              <a:gd name="connsiteX2462" fmla="*/ 551996 w 1247427"/>
              <a:gd name="connsiteY2462" fmla="*/ 1474712 h 2068362"/>
              <a:gd name="connsiteX2463" fmla="*/ 551996 w 1247427"/>
              <a:gd name="connsiteY2463" fmla="*/ 1473606 h 2068362"/>
              <a:gd name="connsiteX2464" fmla="*/ 553103 w 1247427"/>
              <a:gd name="connsiteY2464" fmla="*/ 1474048 h 2068362"/>
              <a:gd name="connsiteX2465" fmla="*/ 556864 w 1247427"/>
              <a:gd name="connsiteY2465" fmla="*/ 1479359 h 2068362"/>
              <a:gd name="connsiteX2466" fmla="*/ 563280 w 1247427"/>
              <a:gd name="connsiteY2466" fmla="*/ 1488430 h 2068362"/>
              <a:gd name="connsiteX2467" fmla="*/ 563723 w 1247427"/>
              <a:gd name="connsiteY2467" fmla="*/ 1488209 h 2068362"/>
              <a:gd name="connsiteX2468" fmla="*/ 589120 w 1247427"/>
              <a:gd name="connsiteY2468" fmla="*/ 1518301 h 2068362"/>
              <a:gd name="connsiteX2469" fmla="*/ 589832 w 1247427"/>
              <a:gd name="connsiteY2469" fmla="*/ 1518301 h 2068362"/>
              <a:gd name="connsiteX2470" fmla="*/ 595363 w 1247427"/>
              <a:gd name="connsiteY2470" fmla="*/ 1524054 h 2068362"/>
              <a:gd name="connsiteX2471" fmla="*/ 618271 w 1247427"/>
              <a:gd name="connsiteY2471" fmla="*/ 1547393 h 2068362"/>
              <a:gd name="connsiteX2472" fmla="*/ 618818 w 1247427"/>
              <a:gd name="connsiteY2472" fmla="*/ 1547065 h 2068362"/>
              <a:gd name="connsiteX2473" fmla="*/ 619103 w 1247427"/>
              <a:gd name="connsiteY2473" fmla="*/ 1547207 h 2068362"/>
              <a:gd name="connsiteX2474" fmla="*/ 614392 w 1247427"/>
              <a:gd name="connsiteY2474" fmla="*/ 1538214 h 2068362"/>
              <a:gd name="connsiteX2475" fmla="*/ 607754 w 1247427"/>
              <a:gd name="connsiteY2475" fmla="*/ 1523611 h 2068362"/>
              <a:gd name="connsiteX2476" fmla="*/ 607312 w 1247427"/>
              <a:gd name="connsiteY2476" fmla="*/ 1523833 h 2068362"/>
              <a:gd name="connsiteX2477" fmla="*/ 604657 w 1247427"/>
              <a:gd name="connsiteY2477" fmla="*/ 1519407 h 2068362"/>
              <a:gd name="connsiteX2478" fmla="*/ 605299 w 1247427"/>
              <a:gd name="connsiteY2478" fmla="*/ 1519247 h 2068362"/>
              <a:gd name="connsiteX2479" fmla="*/ 603585 w 1247427"/>
              <a:gd name="connsiteY2479" fmla="*/ 1517019 h 2068362"/>
              <a:gd name="connsiteX2480" fmla="*/ 603550 w 1247427"/>
              <a:gd name="connsiteY2480" fmla="*/ 1517195 h 2068362"/>
              <a:gd name="connsiteX2481" fmla="*/ 586292 w 1247427"/>
              <a:gd name="connsiteY2481" fmla="*/ 1490864 h 2068362"/>
              <a:gd name="connsiteX2482" fmla="*/ 586513 w 1247427"/>
              <a:gd name="connsiteY2482" fmla="*/ 1490643 h 2068362"/>
              <a:gd name="connsiteX2483" fmla="*/ 567484 w 1247427"/>
              <a:gd name="connsiteY2483" fmla="*/ 1469181 h 2068362"/>
              <a:gd name="connsiteX2484" fmla="*/ 535180 w 1247427"/>
              <a:gd name="connsiteY2484" fmla="*/ 1435770 h 2068362"/>
              <a:gd name="connsiteX2485" fmla="*/ 534958 w 1247427"/>
              <a:gd name="connsiteY2485" fmla="*/ 1434221 h 2068362"/>
              <a:gd name="connsiteX2486" fmla="*/ 536507 w 1247427"/>
              <a:gd name="connsiteY2486" fmla="*/ 1434221 h 2068362"/>
              <a:gd name="connsiteX2487" fmla="*/ 568812 w 1247427"/>
              <a:gd name="connsiteY2487" fmla="*/ 1468074 h 2068362"/>
              <a:gd name="connsiteX2488" fmla="*/ 587702 w 1247427"/>
              <a:gd name="connsiteY2488" fmla="*/ 1489161 h 2068362"/>
              <a:gd name="connsiteX2489" fmla="*/ 589389 w 1247427"/>
              <a:gd name="connsiteY2489" fmla="*/ 1489537 h 2068362"/>
              <a:gd name="connsiteX2490" fmla="*/ 583194 w 1247427"/>
              <a:gd name="connsiteY2490" fmla="*/ 1476704 h 2068362"/>
              <a:gd name="connsiteX2491" fmla="*/ 583525 w 1247427"/>
              <a:gd name="connsiteY2491" fmla="*/ 1476538 h 2068362"/>
              <a:gd name="connsiteX2492" fmla="*/ 571688 w 1247427"/>
              <a:gd name="connsiteY2492" fmla="*/ 1459002 h 2068362"/>
              <a:gd name="connsiteX2493" fmla="*/ 569254 w 1247427"/>
              <a:gd name="connsiteY2493" fmla="*/ 1455462 h 2068362"/>
              <a:gd name="connsiteX2494" fmla="*/ 569475 w 1247427"/>
              <a:gd name="connsiteY2494" fmla="*/ 1454356 h 2068362"/>
              <a:gd name="connsiteX2495" fmla="*/ 570361 w 1247427"/>
              <a:gd name="connsiteY2495" fmla="*/ 1454798 h 2068362"/>
              <a:gd name="connsiteX2496" fmla="*/ 572794 w 1247427"/>
              <a:gd name="connsiteY2496" fmla="*/ 1458339 h 2068362"/>
              <a:gd name="connsiteX2497" fmla="*/ 584299 w 1247427"/>
              <a:gd name="connsiteY2497" fmla="*/ 1475384 h 2068362"/>
              <a:gd name="connsiteX2498" fmla="*/ 584301 w 1247427"/>
              <a:gd name="connsiteY2498" fmla="*/ 1475376 h 2068362"/>
              <a:gd name="connsiteX2499" fmla="*/ 584366 w 1247427"/>
              <a:gd name="connsiteY2499" fmla="*/ 1475482 h 2068362"/>
              <a:gd name="connsiteX2500" fmla="*/ 584742 w 1247427"/>
              <a:gd name="connsiteY2500" fmla="*/ 1476040 h 2068362"/>
              <a:gd name="connsiteX2501" fmla="*/ 584742 w 1247427"/>
              <a:gd name="connsiteY2501" fmla="*/ 1476102 h 2068362"/>
              <a:gd name="connsiteX2502" fmla="*/ 597355 w 1247427"/>
              <a:gd name="connsiteY2502" fmla="*/ 1496866 h 2068362"/>
              <a:gd name="connsiteX2503" fmla="*/ 612401 w 1247427"/>
              <a:gd name="connsiteY2503" fmla="*/ 1516531 h 2068362"/>
              <a:gd name="connsiteX2504" fmla="*/ 612843 w 1247427"/>
              <a:gd name="connsiteY2504" fmla="*/ 1515867 h 2068362"/>
              <a:gd name="connsiteX2505" fmla="*/ 613183 w 1247427"/>
              <a:gd name="connsiteY2505" fmla="*/ 1515952 h 2068362"/>
              <a:gd name="connsiteX2506" fmla="*/ 596028 w 1247427"/>
              <a:gd name="connsiteY2506" fmla="*/ 1485332 h 2068362"/>
              <a:gd name="connsiteX2507" fmla="*/ 596028 w 1247427"/>
              <a:gd name="connsiteY2507" fmla="*/ 1484447 h 2068362"/>
              <a:gd name="connsiteX2508" fmla="*/ 596913 w 1247427"/>
              <a:gd name="connsiteY2508" fmla="*/ 1484668 h 2068362"/>
              <a:gd name="connsiteX2509" fmla="*/ 614145 w 1247427"/>
              <a:gd name="connsiteY2509" fmla="*/ 1515255 h 2068362"/>
              <a:gd name="connsiteX2510" fmla="*/ 614171 w 1247427"/>
              <a:gd name="connsiteY2510" fmla="*/ 1515203 h 2068362"/>
              <a:gd name="connsiteX2511" fmla="*/ 620366 w 1247427"/>
              <a:gd name="connsiteY2511" fmla="*/ 1525602 h 2068362"/>
              <a:gd name="connsiteX2512" fmla="*/ 620809 w 1247427"/>
              <a:gd name="connsiteY2512" fmla="*/ 1525602 h 2068362"/>
              <a:gd name="connsiteX2513" fmla="*/ 621916 w 1247427"/>
              <a:gd name="connsiteY2513" fmla="*/ 1527151 h 2068362"/>
              <a:gd name="connsiteX2514" fmla="*/ 623022 w 1247427"/>
              <a:gd name="connsiteY2514" fmla="*/ 1528036 h 2068362"/>
              <a:gd name="connsiteX2515" fmla="*/ 623022 w 1247427"/>
              <a:gd name="connsiteY2515" fmla="*/ 1528567 h 2068362"/>
              <a:gd name="connsiteX2516" fmla="*/ 628829 w 1247427"/>
              <a:gd name="connsiteY2516" fmla="*/ 1535531 h 2068362"/>
              <a:gd name="connsiteX2517" fmla="*/ 636076 w 1247427"/>
              <a:gd name="connsiteY2517" fmla="*/ 1542197 h 2068362"/>
              <a:gd name="connsiteX2518" fmla="*/ 636021 w 1247427"/>
              <a:gd name="connsiteY2518" fmla="*/ 1542419 h 2068362"/>
              <a:gd name="connsiteX2519" fmla="*/ 638510 w 1247427"/>
              <a:gd name="connsiteY2519" fmla="*/ 1542419 h 2068362"/>
              <a:gd name="connsiteX2520" fmla="*/ 639764 w 1247427"/>
              <a:gd name="connsiteY2520" fmla="*/ 1542419 h 2068362"/>
              <a:gd name="connsiteX2521" fmla="*/ 638731 w 1247427"/>
              <a:gd name="connsiteY2521" fmla="*/ 1539321 h 2068362"/>
              <a:gd name="connsiteX2522" fmla="*/ 639049 w 1247427"/>
              <a:gd name="connsiteY2522" fmla="*/ 1538896 h 2068362"/>
              <a:gd name="connsiteX2523" fmla="*/ 628332 w 1247427"/>
              <a:gd name="connsiteY2523" fmla="*/ 1522504 h 2068362"/>
              <a:gd name="connsiteX2524" fmla="*/ 627557 w 1247427"/>
              <a:gd name="connsiteY2524" fmla="*/ 1520567 h 2068362"/>
              <a:gd name="connsiteX2525" fmla="*/ 595806 w 1247427"/>
              <a:gd name="connsiteY2525" fmla="*/ 1472499 h 2068362"/>
              <a:gd name="connsiteX2526" fmla="*/ 595911 w 1247427"/>
              <a:gd name="connsiteY2526" fmla="*/ 1472359 h 2068362"/>
              <a:gd name="connsiteX2527" fmla="*/ 595585 w 1247427"/>
              <a:gd name="connsiteY2527" fmla="*/ 1472278 h 2068362"/>
              <a:gd name="connsiteX2528" fmla="*/ 579654 w 1247427"/>
              <a:gd name="connsiteY2528" fmla="*/ 1452807 h 2068362"/>
              <a:gd name="connsiteX2529" fmla="*/ 541154 w 1247427"/>
              <a:gd name="connsiteY2529" fmla="*/ 1409882 h 2068362"/>
              <a:gd name="connsiteX2530" fmla="*/ 541154 w 1247427"/>
              <a:gd name="connsiteY2530" fmla="*/ 1408333 h 2068362"/>
              <a:gd name="connsiteX2531" fmla="*/ 542703 w 1247427"/>
              <a:gd name="connsiteY2531" fmla="*/ 1408333 h 2068362"/>
              <a:gd name="connsiteX2532" fmla="*/ 581424 w 1247427"/>
              <a:gd name="connsiteY2532" fmla="*/ 1451258 h 2068362"/>
              <a:gd name="connsiteX2533" fmla="*/ 597576 w 1247427"/>
              <a:gd name="connsiteY2533" fmla="*/ 1470508 h 2068362"/>
              <a:gd name="connsiteX2534" fmla="*/ 597576 w 1247427"/>
              <a:gd name="connsiteY2534" fmla="*/ 1471255 h 2068362"/>
              <a:gd name="connsiteX2535" fmla="*/ 598682 w 1247427"/>
              <a:gd name="connsiteY2535" fmla="*/ 1472499 h 2068362"/>
              <a:gd name="connsiteX2536" fmla="*/ 598748 w 1247427"/>
              <a:gd name="connsiteY2536" fmla="*/ 1472961 h 2068362"/>
              <a:gd name="connsiteX2537" fmla="*/ 599568 w 1247427"/>
              <a:gd name="connsiteY2537" fmla="*/ 1472278 h 2068362"/>
              <a:gd name="connsiteX2538" fmla="*/ 600083 w 1247427"/>
              <a:gd name="connsiteY2538" fmla="*/ 1471866 h 2068362"/>
              <a:gd name="connsiteX2539" fmla="*/ 598904 w 1247427"/>
              <a:gd name="connsiteY2539" fmla="*/ 1469844 h 2068362"/>
              <a:gd name="connsiteX2540" fmla="*/ 596912 w 1247427"/>
              <a:gd name="connsiteY2540" fmla="*/ 1465861 h 2068362"/>
              <a:gd name="connsiteX2541" fmla="*/ 597797 w 1247427"/>
              <a:gd name="connsiteY2541" fmla="*/ 1464312 h 2068362"/>
              <a:gd name="connsiteX2542" fmla="*/ 599125 w 1247427"/>
              <a:gd name="connsiteY2542" fmla="*/ 1465197 h 2068362"/>
              <a:gd name="connsiteX2543" fmla="*/ 600895 w 1247427"/>
              <a:gd name="connsiteY2543" fmla="*/ 1468737 h 2068362"/>
              <a:gd name="connsiteX2544" fmla="*/ 602297 w 1247427"/>
              <a:gd name="connsiteY2544" fmla="*/ 1471540 h 2068362"/>
              <a:gd name="connsiteX2545" fmla="*/ 603772 w 1247427"/>
              <a:gd name="connsiteY2545" fmla="*/ 1473385 h 2068362"/>
              <a:gd name="connsiteX2546" fmla="*/ 603742 w 1247427"/>
              <a:gd name="connsiteY2546" fmla="*/ 1473564 h 2068362"/>
              <a:gd name="connsiteX2547" fmla="*/ 624349 w 1247427"/>
              <a:gd name="connsiteY2547" fmla="*/ 1504582 h 2068362"/>
              <a:gd name="connsiteX2548" fmla="*/ 616826 w 1247427"/>
              <a:gd name="connsiteY2548" fmla="*/ 1487545 h 2068362"/>
              <a:gd name="connsiteX2549" fmla="*/ 617192 w 1247427"/>
              <a:gd name="connsiteY2549" fmla="*/ 1487545 h 2068362"/>
              <a:gd name="connsiteX2550" fmla="*/ 609303 w 1247427"/>
              <a:gd name="connsiteY2550" fmla="*/ 1475818 h 2068362"/>
              <a:gd name="connsiteX2551" fmla="*/ 609457 w 1247427"/>
              <a:gd name="connsiteY2551" fmla="*/ 1475356 h 2068362"/>
              <a:gd name="connsiteX2552" fmla="*/ 598846 w 1247427"/>
              <a:gd name="connsiteY2552" fmla="*/ 1458379 h 2068362"/>
              <a:gd name="connsiteX2553" fmla="*/ 598682 w 1247427"/>
              <a:gd name="connsiteY2553" fmla="*/ 1458338 h 2068362"/>
              <a:gd name="connsiteX2554" fmla="*/ 571688 w 1247427"/>
              <a:gd name="connsiteY2554" fmla="*/ 1424485 h 2068362"/>
              <a:gd name="connsiteX2555" fmla="*/ 541153 w 1247427"/>
              <a:gd name="connsiteY2555" fmla="*/ 1386427 h 2068362"/>
              <a:gd name="connsiteX2556" fmla="*/ 541375 w 1247427"/>
              <a:gd name="connsiteY2556" fmla="*/ 1384878 h 2068362"/>
              <a:gd name="connsiteX2557" fmla="*/ 542924 w 1247427"/>
              <a:gd name="connsiteY2557" fmla="*/ 1384878 h 2068362"/>
              <a:gd name="connsiteX2558" fmla="*/ 573458 w 1247427"/>
              <a:gd name="connsiteY2558" fmla="*/ 1422715 h 2068362"/>
              <a:gd name="connsiteX2559" fmla="*/ 600452 w 1247427"/>
              <a:gd name="connsiteY2559" fmla="*/ 1456568 h 2068362"/>
              <a:gd name="connsiteX2560" fmla="*/ 600428 w 1247427"/>
              <a:gd name="connsiteY2560" fmla="*/ 1456735 h 2068362"/>
              <a:gd name="connsiteX2561" fmla="*/ 605984 w 1247427"/>
              <a:gd name="connsiteY2561" fmla="*/ 1460109 h 2068362"/>
              <a:gd name="connsiteX2562" fmla="*/ 605598 w 1247427"/>
              <a:gd name="connsiteY2562" fmla="*/ 1460398 h 2068362"/>
              <a:gd name="connsiteX2563" fmla="*/ 608156 w 1247427"/>
              <a:gd name="connsiteY2563" fmla="*/ 1463468 h 2068362"/>
              <a:gd name="connsiteX2564" fmla="*/ 608418 w 1247427"/>
              <a:gd name="connsiteY2564" fmla="*/ 1463206 h 2068362"/>
              <a:gd name="connsiteX2565" fmla="*/ 611294 w 1247427"/>
              <a:gd name="connsiteY2565" fmla="*/ 1463206 h 2068362"/>
              <a:gd name="connsiteX2566" fmla="*/ 626562 w 1247427"/>
              <a:gd name="connsiteY2566" fmla="*/ 1490200 h 2068362"/>
              <a:gd name="connsiteX2567" fmla="*/ 626783 w 1247427"/>
              <a:gd name="connsiteY2567" fmla="*/ 1489979 h 2068362"/>
              <a:gd name="connsiteX2568" fmla="*/ 634306 w 1247427"/>
              <a:gd name="connsiteY2568" fmla="*/ 1494626 h 2068362"/>
              <a:gd name="connsiteX2569" fmla="*/ 635166 w 1247427"/>
              <a:gd name="connsiteY2569" fmla="*/ 1495343 h 2068362"/>
              <a:gd name="connsiteX2570" fmla="*/ 635723 w 1247427"/>
              <a:gd name="connsiteY2570" fmla="*/ 1495121 h 2068362"/>
              <a:gd name="connsiteX2571" fmla="*/ 624570 w 1247427"/>
              <a:gd name="connsiteY2571" fmla="*/ 1475818 h 2068362"/>
              <a:gd name="connsiteX2572" fmla="*/ 616027 w 1247427"/>
              <a:gd name="connsiteY2572" fmla="*/ 1462236 h 2068362"/>
              <a:gd name="connsiteX2573" fmla="*/ 615720 w 1247427"/>
              <a:gd name="connsiteY2573" fmla="*/ 1462543 h 2068362"/>
              <a:gd name="connsiteX2574" fmla="*/ 615387 w 1247427"/>
              <a:gd name="connsiteY2574" fmla="*/ 1461545 h 2068362"/>
              <a:gd name="connsiteX2575" fmla="*/ 614835 w 1247427"/>
              <a:gd name="connsiteY2575" fmla="*/ 1460993 h 2068362"/>
              <a:gd name="connsiteX2576" fmla="*/ 614835 w 1247427"/>
              <a:gd name="connsiteY2576" fmla="*/ 1460576 h 2068362"/>
              <a:gd name="connsiteX2577" fmla="*/ 610334 w 1247427"/>
              <a:gd name="connsiteY2577" fmla="*/ 1454075 h 2068362"/>
              <a:gd name="connsiteX2578" fmla="*/ 610188 w 1247427"/>
              <a:gd name="connsiteY2578" fmla="*/ 1454134 h 2068362"/>
              <a:gd name="connsiteX2579" fmla="*/ 609303 w 1247427"/>
              <a:gd name="connsiteY2579" fmla="*/ 1453470 h 2068362"/>
              <a:gd name="connsiteX2580" fmla="*/ 577442 w 1247427"/>
              <a:gd name="connsiteY2580" fmla="*/ 1409881 h 2068362"/>
              <a:gd name="connsiteX2581" fmla="*/ 551554 w 1247427"/>
              <a:gd name="connsiteY2581" fmla="*/ 1375143 h 2068362"/>
              <a:gd name="connsiteX2582" fmla="*/ 551639 w 1247427"/>
              <a:gd name="connsiteY2582" fmla="*/ 1374845 h 2068362"/>
              <a:gd name="connsiteX2583" fmla="*/ 551332 w 1247427"/>
              <a:gd name="connsiteY2583" fmla="*/ 1374922 h 2068362"/>
              <a:gd name="connsiteX2584" fmla="*/ 550225 w 1247427"/>
              <a:gd name="connsiteY2584" fmla="*/ 1371824 h 2068362"/>
              <a:gd name="connsiteX2585" fmla="*/ 949607 w 1247427"/>
              <a:gd name="connsiteY2585" fmla="*/ 1368948 h 2068362"/>
              <a:gd name="connsiteX2586" fmla="*/ 950935 w 1247427"/>
              <a:gd name="connsiteY2586" fmla="*/ 1368948 h 2068362"/>
              <a:gd name="connsiteX2587" fmla="*/ 987886 w 1247427"/>
              <a:gd name="connsiteY2587" fmla="*/ 1407226 h 2068362"/>
              <a:gd name="connsiteX2588" fmla="*/ 1005956 w 1247427"/>
              <a:gd name="connsiteY2588" fmla="*/ 1426619 h 2068362"/>
              <a:gd name="connsiteX2589" fmla="*/ 1006029 w 1247427"/>
              <a:gd name="connsiteY2589" fmla="*/ 1426255 h 2068362"/>
              <a:gd name="connsiteX2590" fmla="*/ 1031825 w 1247427"/>
              <a:gd name="connsiteY2590" fmla="*/ 1448582 h 2068362"/>
              <a:gd name="connsiteX2591" fmla="*/ 1032359 w 1247427"/>
              <a:gd name="connsiteY2591" fmla="*/ 1448382 h 2068362"/>
              <a:gd name="connsiteX2592" fmla="*/ 1034572 w 1247427"/>
              <a:gd name="connsiteY2592" fmla="*/ 1449931 h 2068362"/>
              <a:gd name="connsiteX2593" fmla="*/ 1039218 w 1247427"/>
              <a:gd name="connsiteY2593" fmla="*/ 1452143 h 2068362"/>
              <a:gd name="connsiteX2594" fmla="*/ 1039439 w 1247427"/>
              <a:gd name="connsiteY2594" fmla="*/ 1450816 h 2068362"/>
              <a:gd name="connsiteX2595" fmla="*/ 1039661 w 1247427"/>
              <a:gd name="connsiteY2595" fmla="*/ 1450152 h 2068362"/>
              <a:gd name="connsiteX2596" fmla="*/ 1034129 w 1247427"/>
              <a:gd name="connsiteY2596" fmla="*/ 1443957 h 2068362"/>
              <a:gd name="connsiteX2597" fmla="*/ 994080 w 1247427"/>
              <a:gd name="connsiteY2597" fmla="*/ 1407227 h 2068362"/>
              <a:gd name="connsiteX2598" fmla="*/ 993638 w 1247427"/>
              <a:gd name="connsiteY2598" fmla="*/ 1405899 h 2068362"/>
              <a:gd name="connsiteX2599" fmla="*/ 995187 w 1247427"/>
              <a:gd name="connsiteY2599" fmla="*/ 1405457 h 2068362"/>
              <a:gd name="connsiteX2600" fmla="*/ 1035678 w 1247427"/>
              <a:gd name="connsiteY2600" fmla="*/ 1442629 h 2068362"/>
              <a:gd name="connsiteX2601" fmla="*/ 1041652 w 1247427"/>
              <a:gd name="connsiteY2601" fmla="*/ 1449267 h 2068362"/>
              <a:gd name="connsiteX2602" fmla="*/ 1042095 w 1247427"/>
              <a:gd name="connsiteY2602" fmla="*/ 1449931 h 2068362"/>
              <a:gd name="connsiteX2603" fmla="*/ 1041873 w 1247427"/>
              <a:gd name="connsiteY2603" fmla="*/ 1450373 h 2068362"/>
              <a:gd name="connsiteX2604" fmla="*/ 1041873 w 1247427"/>
              <a:gd name="connsiteY2604" fmla="*/ 1451258 h 2068362"/>
              <a:gd name="connsiteX2605" fmla="*/ 1040324 w 1247427"/>
              <a:gd name="connsiteY2605" fmla="*/ 1454135 h 2068362"/>
              <a:gd name="connsiteX2606" fmla="*/ 1040103 w 1247427"/>
              <a:gd name="connsiteY2606" fmla="*/ 1454356 h 2068362"/>
              <a:gd name="connsiteX2607" fmla="*/ 1038776 w 1247427"/>
              <a:gd name="connsiteY2607" fmla="*/ 1454577 h 2068362"/>
              <a:gd name="connsiteX2608" fmla="*/ 1033244 w 1247427"/>
              <a:gd name="connsiteY2608" fmla="*/ 1451922 h 2068362"/>
              <a:gd name="connsiteX2609" fmla="*/ 1031821 w 1247427"/>
              <a:gd name="connsiteY2609" fmla="*/ 1450815 h 2068362"/>
              <a:gd name="connsiteX2610" fmla="*/ 1031252 w 1247427"/>
              <a:gd name="connsiteY2610" fmla="*/ 1450815 h 2068362"/>
              <a:gd name="connsiteX2611" fmla="*/ 1042316 w 1247427"/>
              <a:gd name="connsiteY2611" fmla="*/ 1463649 h 2068362"/>
              <a:gd name="connsiteX2612" fmla="*/ 1038333 w 1247427"/>
              <a:gd name="connsiteY2612" fmla="*/ 1469821 h 2068362"/>
              <a:gd name="connsiteX2613" fmla="*/ 1038333 w 1247427"/>
              <a:gd name="connsiteY2613" fmla="*/ 1470287 h 2068362"/>
              <a:gd name="connsiteX2614" fmla="*/ 1038111 w 1247427"/>
              <a:gd name="connsiteY2614" fmla="*/ 1470508 h 2068362"/>
              <a:gd name="connsiteX2615" fmla="*/ 1037226 w 1247427"/>
              <a:gd name="connsiteY2615" fmla="*/ 1471172 h 2068362"/>
              <a:gd name="connsiteX2616" fmla="*/ 1036784 w 1247427"/>
              <a:gd name="connsiteY2616" fmla="*/ 1470951 h 2068362"/>
              <a:gd name="connsiteX2617" fmla="*/ 1023508 w 1247427"/>
              <a:gd name="connsiteY2617" fmla="*/ 1462100 h 2068362"/>
              <a:gd name="connsiteX2618" fmla="*/ 1013109 w 1247427"/>
              <a:gd name="connsiteY2618" fmla="*/ 1453913 h 2068362"/>
              <a:gd name="connsiteX2619" fmla="*/ 1012666 w 1247427"/>
              <a:gd name="connsiteY2619" fmla="*/ 1453250 h 2068362"/>
              <a:gd name="connsiteX2620" fmla="*/ 1013773 w 1247427"/>
              <a:gd name="connsiteY2620" fmla="*/ 1452807 h 2068362"/>
              <a:gd name="connsiteX2621" fmla="*/ 1024393 w 1247427"/>
              <a:gd name="connsiteY2621" fmla="*/ 1461215 h 2068362"/>
              <a:gd name="connsiteX2622" fmla="*/ 1036470 w 1247427"/>
              <a:gd name="connsiteY2622" fmla="*/ 1469625 h 2068362"/>
              <a:gd name="connsiteX2623" fmla="*/ 1035318 w 1247427"/>
              <a:gd name="connsiteY2623" fmla="*/ 1464174 h 2068362"/>
              <a:gd name="connsiteX2624" fmla="*/ 1031252 w 1247427"/>
              <a:gd name="connsiteY2624" fmla="*/ 1460109 h 2068362"/>
              <a:gd name="connsiteX2625" fmla="*/ 1007799 w 1247427"/>
              <a:gd name="connsiteY2625" fmla="*/ 1437318 h 2068362"/>
              <a:gd name="connsiteX2626" fmla="*/ 998286 w 1247427"/>
              <a:gd name="connsiteY2626" fmla="*/ 1427142 h 2068362"/>
              <a:gd name="connsiteX2627" fmla="*/ 998284 w 1247427"/>
              <a:gd name="connsiteY2627" fmla="*/ 1427141 h 2068362"/>
              <a:gd name="connsiteX2628" fmla="*/ 991425 w 1247427"/>
              <a:gd name="connsiteY2628" fmla="*/ 1422273 h 2068362"/>
              <a:gd name="connsiteX2629" fmla="*/ 987885 w 1247427"/>
              <a:gd name="connsiteY2629" fmla="*/ 1420281 h 2068362"/>
              <a:gd name="connsiteX2630" fmla="*/ 987442 w 1247427"/>
              <a:gd name="connsiteY2630" fmla="*/ 1418732 h 2068362"/>
              <a:gd name="connsiteX2631" fmla="*/ 988991 w 1247427"/>
              <a:gd name="connsiteY2631" fmla="*/ 1418290 h 2068362"/>
              <a:gd name="connsiteX2632" fmla="*/ 992310 w 1247427"/>
              <a:gd name="connsiteY2632" fmla="*/ 1420281 h 2068362"/>
              <a:gd name="connsiteX2633" fmla="*/ 1000055 w 1247427"/>
              <a:gd name="connsiteY2633" fmla="*/ 1425592 h 2068362"/>
              <a:gd name="connsiteX2634" fmla="*/ 1000055 w 1247427"/>
              <a:gd name="connsiteY2634" fmla="*/ 1425813 h 2068362"/>
              <a:gd name="connsiteX2635" fmla="*/ 1003626 w 1247427"/>
              <a:gd name="connsiteY2635" fmla="*/ 1426884 h 2068362"/>
              <a:gd name="connsiteX2636" fmla="*/ 986337 w 1247427"/>
              <a:gd name="connsiteY2636" fmla="*/ 1408554 h 2068362"/>
              <a:gd name="connsiteX2637" fmla="*/ 949607 w 1247427"/>
              <a:gd name="connsiteY2637" fmla="*/ 1370054 h 2068362"/>
              <a:gd name="connsiteX2638" fmla="*/ 949607 w 1247427"/>
              <a:gd name="connsiteY2638" fmla="*/ 1368948 h 2068362"/>
              <a:gd name="connsiteX2639" fmla="*/ 241564 w 1247427"/>
              <a:gd name="connsiteY2639" fmla="*/ 1360982 h 2068362"/>
              <a:gd name="connsiteX2640" fmla="*/ 242227 w 1247427"/>
              <a:gd name="connsiteY2640" fmla="*/ 1361646 h 2068362"/>
              <a:gd name="connsiteX2641" fmla="*/ 242449 w 1247427"/>
              <a:gd name="connsiteY2641" fmla="*/ 1362531 h 2068362"/>
              <a:gd name="connsiteX2642" fmla="*/ 243255 w 1247427"/>
              <a:gd name="connsiteY2642" fmla="*/ 1366160 h 2068362"/>
              <a:gd name="connsiteX2643" fmla="*/ 243333 w 1247427"/>
              <a:gd name="connsiteY2643" fmla="*/ 1365850 h 2068362"/>
              <a:gd name="connsiteX2644" fmla="*/ 245716 w 1247427"/>
              <a:gd name="connsiteY2644" fmla="*/ 1376682 h 2068362"/>
              <a:gd name="connsiteX2645" fmla="*/ 245768 w 1247427"/>
              <a:gd name="connsiteY2645" fmla="*/ 1376692 h 2068362"/>
              <a:gd name="connsiteX2646" fmla="*/ 253069 w 1247427"/>
              <a:gd name="connsiteY2646" fmla="*/ 1400810 h 2068362"/>
              <a:gd name="connsiteX2647" fmla="*/ 256831 w 1247427"/>
              <a:gd name="connsiteY2647" fmla="*/ 1414749 h 2068362"/>
              <a:gd name="connsiteX2648" fmla="*/ 256478 w 1247427"/>
              <a:gd name="connsiteY2648" fmla="*/ 1415190 h 2068362"/>
              <a:gd name="connsiteX2649" fmla="*/ 261034 w 1247427"/>
              <a:gd name="connsiteY2649" fmla="*/ 1431345 h 2068362"/>
              <a:gd name="connsiteX2650" fmla="*/ 260715 w 1247427"/>
              <a:gd name="connsiteY2650" fmla="*/ 1431217 h 2068362"/>
              <a:gd name="connsiteX2651" fmla="*/ 268336 w 1247427"/>
              <a:gd name="connsiteY2651" fmla="*/ 1450815 h 2068362"/>
              <a:gd name="connsiteX2652" fmla="*/ 271857 w 1247427"/>
              <a:gd name="connsiteY2652" fmla="*/ 1460135 h 2068362"/>
              <a:gd name="connsiteX2653" fmla="*/ 271877 w 1247427"/>
              <a:gd name="connsiteY2653" fmla="*/ 1460109 h 2068362"/>
              <a:gd name="connsiteX2654" fmla="*/ 278515 w 1247427"/>
              <a:gd name="connsiteY2654" fmla="*/ 1476704 h 2068362"/>
              <a:gd name="connsiteX2655" fmla="*/ 278418 w 1247427"/>
              <a:gd name="connsiteY2655" fmla="*/ 1476655 h 2068362"/>
              <a:gd name="connsiteX2656" fmla="*/ 282276 w 1247427"/>
              <a:gd name="connsiteY2656" fmla="*/ 1485996 h 2068362"/>
              <a:gd name="connsiteX2657" fmla="*/ 285152 w 1247427"/>
              <a:gd name="connsiteY2657" fmla="*/ 1493740 h 2068362"/>
              <a:gd name="connsiteX2658" fmla="*/ 284931 w 1247427"/>
              <a:gd name="connsiteY2658" fmla="*/ 1495068 h 2068362"/>
              <a:gd name="connsiteX2659" fmla="*/ 284267 w 1247427"/>
              <a:gd name="connsiteY2659" fmla="*/ 1494625 h 2068362"/>
              <a:gd name="connsiteX2660" fmla="*/ 281170 w 1247427"/>
              <a:gd name="connsiteY2660" fmla="*/ 1486439 h 2068362"/>
              <a:gd name="connsiteX2661" fmla="*/ 277425 w 1247427"/>
              <a:gd name="connsiteY2661" fmla="*/ 1477077 h 2068362"/>
              <a:gd name="connsiteX2662" fmla="*/ 277408 w 1247427"/>
              <a:gd name="connsiteY2662" fmla="*/ 1477146 h 2068362"/>
              <a:gd name="connsiteX2663" fmla="*/ 269885 w 1247427"/>
              <a:gd name="connsiteY2663" fmla="*/ 1460551 h 2068362"/>
              <a:gd name="connsiteX2664" fmla="*/ 269988 w 1247427"/>
              <a:gd name="connsiteY2664" fmla="*/ 1460585 h 2068362"/>
              <a:gd name="connsiteX2665" fmla="*/ 266345 w 1247427"/>
              <a:gd name="connsiteY2665" fmla="*/ 1451479 h 2068362"/>
              <a:gd name="connsiteX2666" fmla="*/ 258601 w 1247427"/>
              <a:gd name="connsiteY2666" fmla="*/ 1431566 h 2068362"/>
              <a:gd name="connsiteX2667" fmla="*/ 258797 w 1247427"/>
              <a:gd name="connsiteY2667" fmla="*/ 1431173 h 2068362"/>
              <a:gd name="connsiteX2668" fmla="*/ 252816 w 1247427"/>
              <a:gd name="connsiteY2668" fmla="*/ 1416219 h 2068362"/>
              <a:gd name="connsiteX2669" fmla="*/ 252626 w 1247427"/>
              <a:gd name="connsiteY2669" fmla="*/ 1416077 h 2068362"/>
              <a:gd name="connsiteX2670" fmla="*/ 242448 w 1247427"/>
              <a:gd name="connsiteY2670" fmla="*/ 1381118 h 2068362"/>
              <a:gd name="connsiteX2671" fmla="*/ 242644 w 1247427"/>
              <a:gd name="connsiteY2671" fmla="*/ 1380725 h 2068362"/>
              <a:gd name="connsiteX2672" fmla="*/ 242233 w 1247427"/>
              <a:gd name="connsiteY2672" fmla="*/ 1366739 h 2068362"/>
              <a:gd name="connsiteX2673" fmla="*/ 242227 w 1247427"/>
              <a:gd name="connsiteY2673" fmla="*/ 1366735 h 2068362"/>
              <a:gd name="connsiteX2674" fmla="*/ 241121 w 1247427"/>
              <a:gd name="connsiteY2674" fmla="*/ 1362752 h 2068362"/>
              <a:gd name="connsiteX2675" fmla="*/ 241121 w 1247427"/>
              <a:gd name="connsiteY2675" fmla="*/ 1361867 h 2068362"/>
              <a:gd name="connsiteX2676" fmla="*/ 241564 w 1247427"/>
              <a:gd name="connsiteY2676" fmla="*/ 1360982 h 2068362"/>
              <a:gd name="connsiteX2677" fmla="*/ 625925 w 1247427"/>
              <a:gd name="connsiteY2677" fmla="*/ 1359755 h 2068362"/>
              <a:gd name="connsiteX2678" fmla="*/ 632093 w 1247427"/>
              <a:gd name="connsiteY2678" fmla="*/ 1368727 h 2068362"/>
              <a:gd name="connsiteX2679" fmla="*/ 641607 w 1247427"/>
              <a:gd name="connsiteY2679" fmla="*/ 1383773 h 2068362"/>
              <a:gd name="connsiteX2680" fmla="*/ 641607 w 1247427"/>
              <a:gd name="connsiteY2680" fmla="*/ 1383773 h 2068362"/>
              <a:gd name="connsiteX2681" fmla="*/ 641608 w 1247427"/>
              <a:gd name="connsiteY2681" fmla="*/ 1383773 h 2068362"/>
              <a:gd name="connsiteX2682" fmla="*/ 643337 w 1247427"/>
              <a:gd name="connsiteY2682" fmla="*/ 1386150 h 2068362"/>
              <a:gd name="connsiteX2683" fmla="*/ 643378 w 1247427"/>
              <a:gd name="connsiteY2683" fmla="*/ 1385985 h 2068362"/>
              <a:gd name="connsiteX2684" fmla="*/ 650237 w 1247427"/>
              <a:gd name="connsiteY2684" fmla="*/ 1393508 h 2068362"/>
              <a:gd name="connsiteX2685" fmla="*/ 638510 w 1247427"/>
              <a:gd name="connsiteY2685" fmla="*/ 1373373 h 2068362"/>
              <a:gd name="connsiteX2686" fmla="*/ 638903 w 1247427"/>
              <a:gd name="connsiteY2686" fmla="*/ 1373078 h 2068362"/>
              <a:gd name="connsiteX2687" fmla="*/ 638289 w 1247427"/>
              <a:gd name="connsiteY2687" fmla="*/ 1372710 h 2068362"/>
              <a:gd name="connsiteX2688" fmla="*/ 637625 w 1247427"/>
              <a:gd name="connsiteY2688" fmla="*/ 1371603 h 2068362"/>
              <a:gd name="connsiteX2689" fmla="*/ 636519 w 1247427"/>
              <a:gd name="connsiteY2689" fmla="*/ 1370276 h 2068362"/>
              <a:gd name="connsiteX2690" fmla="*/ 636655 w 1247427"/>
              <a:gd name="connsiteY2690" fmla="*/ 1369799 h 2068362"/>
              <a:gd name="connsiteX2691" fmla="*/ 636518 w 1247427"/>
              <a:gd name="connsiteY2691" fmla="*/ 1369833 h 2068362"/>
              <a:gd name="connsiteX2692" fmla="*/ 630489 w 1247427"/>
              <a:gd name="connsiteY2692" fmla="*/ 1363721 h 2068362"/>
              <a:gd name="connsiteX2693" fmla="*/ 1004923 w 1247427"/>
              <a:gd name="connsiteY2693" fmla="*/ 1342618 h 2068362"/>
              <a:gd name="connsiteX2694" fmla="*/ 1006693 w 1247427"/>
              <a:gd name="connsiteY2694" fmla="*/ 1342618 h 2068362"/>
              <a:gd name="connsiteX2695" fmla="*/ 1015986 w 1247427"/>
              <a:gd name="connsiteY2695" fmla="*/ 1351247 h 2068362"/>
              <a:gd name="connsiteX2696" fmla="*/ 1051609 w 1247427"/>
              <a:gd name="connsiteY2696" fmla="*/ 1385322 h 2068362"/>
              <a:gd name="connsiteX2697" fmla="*/ 1051609 w 1247427"/>
              <a:gd name="connsiteY2697" fmla="*/ 1385543 h 2068362"/>
              <a:gd name="connsiteX2698" fmla="*/ 1051831 w 1247427"/>
              <a:gd name="connsiteY2698" fmla="*/ 1385764 h 2068362"/>
              <a:gd name="connsiteX2699" fmla="*/ 1050724 w 1247427"/>
              <a:gd name="connsiteY2699" fmla="*/ 1390190 h 2068362"/>
              <a:gd name="connsiteX2700" fmla="*/ 1050503 w 1247427"/>
              <a:gd name="connsiteY2700" fmla="*/ 1390411 h 2068362"/>
              <a:gd name="connsiteX2701" fmla="*/ 1048987 w 1247427"/>
              <a:gd name="connsiteY2701" fmla="*/ 1390600 h 2068362"/>
              <a:gd name="connsiteX2702" fmla="*/ 1047880 w 1247427"/>
              <a:gd name="connsiteY2702" fmla="*/ 1391707 h 2068362"/>
              <a:gd name="connsiteX2703" fmla="*/ 1048658 w 1247427"/>
              <a:gd name="connsiteY2703" fmla="*/ 1392745 h 2068362"/>
              <a:gd name="connsiteX2704" fmla="*/ 1048732 w 1247427"/>
              <a:gd name="connsiteY2704" fmla="*/ 1392623 h 2068362"/>
              <a:gd name="connsiteX2705" fmla="*/ 1049723 w 1247427"/>
              <a:gd name="connsiteY2705" fmla="*/ 1399355 h 2068362"/>
              <a:gd name="connsiteX2706" fmla="*/ 1049839 w 1247427"/>
              <a:gd name="connsiteY2706" fmla="*/ 1399704 h 2068362"/>
              <a:gd name="connsiteX2707" fmla="*/ 1049839 w 1247427"/>
              <a:gd name="connsiteY2707" fmla="*/ 1400146 h 2068362"/>
              <a:gd name="connsiteX2708" fmla="*/ 1049839 w 1247427"/>
              <a:gd name="connsiteY2708" fmla="*/ 1400368 h 2068362"/>
              <a:gd name="connsiteX2709" fmla="*/ 1049617 w 1247427"/>
              <a:gd name="connsiteY2709" fmla="*/ 1401253 h 2068362"/>
              <a:gd name="connsiteX2710" fmla="*/ 1049396 w 1247427"/>
              <a:gd name="connsiteY2710" fmla="*/ 1401695 h 2068362"/>
              <a:gd name="connsiteX2711" fmla="*/ 1048953 w 1247427"/>
              <a:gd name="connsiteY2711" fmla="*/ 1401695 h 2068362"/>
              <a:gd name="connsiteX2712" fmla="*/ 1047183 w 1247427"/>
              <a:gd name="connsiteY2712" fmla="*/ 1402138 h 2068362"/>
              <a:gd name="connsiteX2713" fmla="*/ 1043422 w 1247427"/>
              <a:gd name="connsiteY2713" fmla="*/ 1400146 h 2068362"/>
              <a:gd name="connsiteX2714" fmla="*/ 1042095 w 1247427"/>
              <a:gd name="connsiteY2714" fmla="*/ 1399040 h 2068362"/>
              <a:gd name="connsiteX2715" fmla="*/ 1041873 w 1247427"/>
              <a:gd name="connsiteY2715" fmla="*/ 1397934 h 2068362"/>
              <a:gd name="connsiteX2716" fmla="*/ 1043201 w 1247427"/>
              <a:gd name="connsiteY2716" fmla="*/ 1397491 h 2068362"/>
              <a:gd name="connsiteX2717" fmla="*/ 1044750 w 1247427"/>
              <a:gd name="connsiteY2717" fmla="*/ 1398819 h 2068362"/>
              <a:gd name="connsiteX2718" fmla="*/ 1047847 w 1247427"/>
              <a:gd name="connsiteY2718" fmla="*/ 1400368 h 2068362"/>
              <a:gd name="connsiteX2719" fmla="*/ 1047847 w 1247427"/>
              <a:gd name="connsiteY2719" fmla="*/ 1399704 h 2068362"/>
              <a:gd name="connsiteX2720" fmla="*/ 1047932 w 1247427"/>
              <a:gd name="connsiteY2720" fmla="*/ 1399448 h 2068362"/>
              <a:gd name="connsiteX2721" fmla="*/ 1047847 w 1247427"/>
              <a:gd name="connsiteY2721" fmla="*/ 1399482 h 2068362"/>
              <a:gd name="connsiteX2722" fmla="*/ 1047183 w 1247427"/>
              <a:gd name="connsiteY2722" fmla="*/ 1394614 h 2068362"/>
              <a:gd name="connsiteX2723" fmla="*/ 1047331 w 1247427"/>
              <a:gd name="connsiteY2723" fmla="*/ 1394466 h 2068362"/>
              <a:gd name="connsiteX2724" fmla="*/ 1047184 w 1247427"/>
              <a:gd name="connsiteY2724" fmla="*/ 1394393 h 2068362"/>
              <a:gd name="connsiteX2725" fmla="*/ 1045414 w 1247427"/>
              <a:gd name="connsiteY2725" fmla="*/ 1392402 h 2068362"/>
              <a:gd name="connsiteX2726" fmla="*/ 1045414 w 1247427"/>
              <a:gd name="connsiteY2726" fmla="*/ 1392104 h 2068362"/>
              <a:gd name="connsiteX2727" fmla="*/ 1041640 w 1247427"/>
              <a:gd name="connsiteY2727" fmla="*/ 1387674 h 2068362"/>
              <a:gd name="connsiteX2728" fmla="*/ 1040767 w 1247427"/>
              <a:gd name="connsiteY2728" fmla="*/ 1387092 h 2068362"/>
              <a:gd name="connsiteX2729" fmla="*/ 1040810 w 1247427"/>
              <a:gd name="connsiteY2729" fmla="*/ 1386700 h 2068362"/>
              <a:gd name="connsiteX2730" fmla="*/ 1040767 w 1247427"/>
              <a:gd name="connsiteY2730" fmla="*/ 1386649 h 2068362"/>
              <a:gd name="connsiteX2731" fmla="*/ 1040824 w 1247427"/>
              <a:gd name="connsiteY2731" fmla="*/ 1386581 h 2068362"/>
              <a:gd name="connsiteX2732" fmla="*/ 1040826 w 1247427"/>
              <a:gd name="connsiteY2732" fmla="*/ 1386558 h 2068362"/>
              <a:gd name="connsiteX2733" fmla="*/ 1037533 w 1247427"/>
              <a:gd name="connsiteY2733" fmla="*/ 1382666 h 2068362"/>
              <a:gd name="connsiteX2734" fmla="*/ 1037227 w 1247427"/>
              <a:gd name="connsiteY2734" fmla="*/ 1382666 h 2068362"/>
              <a:gd name="connsiteX2735" fmla="*/ 1030367 w 1247427"/>
              <a:gd name="connsiteY2735" fmla="*/ 1376028 h 2068362"/>
              <a:gd name="connsiteX2736" fmla="*/ 1014879 w 1247427"/>
              <a:gd name="connsiteY2736" fmla="*/ 1365186 h 2068362"/>
              <a:gd name="connsiteX2737" fmla="*/ 1013994 w 1247427"/>
              <a:gd name="connsiteY2737" fmla="*/ 1364080 h 2068362"/>
              <a:gd name="connsiteX2738" fmla="*/ 1015543 w 1247427"/>
              <a:gd name="connsiteY2738" fmla="*/ 1363195 h 2068362"/>
              <a:gd name="connsiteX2739" fmla="*/ 1031916 w 1247427"/>
              <a:gd name="connsiteY2739" fmla="*/ 1374701 h 2068362"/>
              <a:gd name="connsiteX2740" fmla="*/ 1038554 w 1247427"/>
              <a:gd name="connsiteY2740" fmla="*/ 1380896 h 2068362"/>
              <a:gd name="connsiteX2741" fmla="*/ 1038638 w 1247427"/>
              <a:gd name="connsiteY2741" fmla="*/ 1381482 h 2068362"/>
              <a:gd name="connsiteX2742" fmla="*/ 1038996 w 1247427"/>
              <a:gd name="connsiteY2742" fmla="*/ 1381781 h 2068362"/>
              <a:gd name="connsiteX2743" fmla="*/ 1039107 w 1247427"/>
              <a:gd name="connsiteY2743" fmla="*/ 1381892 h 2068362"/>
              <a:gd name="connsiteX2744" fmla="*/ 1040989 w 1247427"/>
              <a:gd name="connsiteY2744" fmla="*/ 1382224 h 2068362"/>
              <a:gd name="connsiteX2745" fmla="*/ 1042308 w 1247427"/>
              <a:gd name="connsiteY2745" fmla="*/ 1384731 h 2068362"/>
              <a:gd name="connsiteX2746" fmla="*/ 1043644 w 1247427"/>
              <a:gd name="connsiteY2746" fmla="*/ 1384879 h 2068362"/>
              <a:gd name="connsiteX2747" fmla="*/ 1043644 w 1247427"/>
              <a:gd name="connsiteY2747" fmla="*/ 1385478 h 2068362"/>
              <a:gd name="connsiteX2748" fmla="*/ 1047847 w 1247427"/>
              <a:gd name="connsiteY2748" fmla="*/ 1387755 h 2068362"/>
              <a:gd name="connsiteX2749" fmla="*/ 1048603 w 1247427"/>
              <a:gd name="connsiteY2749" fmla="*/ 1388512 h 2068362"/>
              <a:gd name="connsiteX2750" fmla="*/ 1048733 w 1247427"/>
              <a:gd name="connsiteY2750" fmla="*/ 1388419 h 2068362"/>
              <a:gd name="connsiteX2751" fmla="*/ 1048954 w 1247427"/>
              <a:gd name="connsiteY2751" fmla="*/ 1388419 h 2068362"/>
              <a:gd name="connsiteX2752" fmla="*/ 1049618 w 1247427"/>
              <a:gd name="connsiteY2752" fmla="*/ 1386649 h 2068362"/>
              <a:gd name="connsiteX2753" fmla="*/ 1014216 w 1247427"/>
              <a:gd name="connsiteY2753" fmla="*/ 1353017 h 2068362"/>
              <a:gd name="connsiteX2754" fmla="*/ 1004923 w 1247427"/>
              <a:gd name="connsiteY2754" fmla="*/ 1344388 h 2068362"/>
              <a:gd name="connsiteX2755" fmla="*/ 1004923 w 1247427"/>
              <a:gd name="connsiteY2755" fmla="*/ 1342618 h 2068362"/>
              <a:gd name="connsiteX2756" fmla="*/ 1036006 w 1247427"/>
              <a:gd name="connsiteY2756" fmla="*/ 1338306 h 2068362"/>
              <a:gd name="connsiteX2757" fmla="*/ 1035610 w 1247427"/>
              <a:gd name="connsiteY2757" fmla="*/ 1338701 h 2068362"/>
              <a:gd name="connsiteX2758" fmla="*/ 1043201 w 1247427"/>
              <a:gd name="connsiteY2758" fmla="*/ 1349034 h 2068362"/>
              <a:gd name="connsiteX2759" fmla="*/ 1048511 w 1247427"/>
              <a:gd name="connsiteY2759" fmla="*/ 1356336 h 2068362"/>
              <a:gd name="connsiteX2760" fmla="*/ 1048511 w 1247427"/>
              <a:gd name="connsiteY2760" fmla="*/ 1356558 h 2068362"/>
              <a:gd name="connsiteX2761" fmla="*/ 1048733 w 1247427"/>
              <a:gd name="connsiteY2761" fmla="*/ 1356115 h 2068362"/>
              <a:gd name="connsiteX2762" fmla="*/ 1053600 w 1247427"/>
              <a:gd name="connsiteY2762" fmla="*/ 1361647 h 2068362"/>
              <a:gd name="connsiteX2763" fmla="*/ 1052943 w 1247427"/>
              <a:gd name="connsiteY2763" fmla="*/ 1355508 h 2068362"/>
              <a:gd name="connsiteX2764" fmla="*/ 1052715 w 1247427"/>
              <a:gd name="connsiteY2764" fmla="*/ 1355451 h 2068362"/>
              <a:gd name="connsiteX2765" fmla="*/ 1039882 w 1247427"/>
              <a:gd name="connsiteY2765" fmla="*/ 1342397 h 2068362"/>
              <a:gd name="connsiteX2766" fmla="*/ 565272 w 1247427"/>
              <a:gd name="connsiteY2766" fmla="*/ 1325580 h 2068362"/>
              <a:gd name="connsiteX2767" fmla="*/ 566600 w 1247427"/>
              <a:gd name="connsiteY2767" fmla="*/ 1325801 h 2068362"/>
              <a:gd name="connsiteX2768" fmla="*/ 569697 w 1247427"/>
              <a:gd name="connsiteY2768" fmla="*/ 1329342 h 2068362"/>
              <a:gd name="connsiteX2769" fmla="*/ 573166 w 1247427"/>
              <a:gd name="connsiteY2769" fmla="*/ 1333724 h 2068362"/>
              <a:gd name="connsiteX2770" fmla="*/ 573237 w 1247427"/>
              <a:gd name="connsiteY2770" fmla="*/ 1333546 h 2068362"/>
              <a:gd name="connsiteX2771" fmla="*/ 603329 w 1247427"/>
              <a:gd name="connsiteY2771" fmla="*/ 1377799 h 2068362"/>
              <a:gd name="connsiteX2772" fmla="*/ 633421 w 1247427"/>
              <a:gd name="connsiteY2772" fmla="*/ 1421166 h 2068362"/>
              <a:gd name="connsiteX2773" fmla="*/ 635855 w 1247427"/>
              <a:gd name="connsiteY2773" fmla="*/ 1422273 h 2068362"/>
              <a:gd name="connsiteX2774" fmla="*/ 635643 w 1247427"/>
              <a:gd name="connsiteY2774" fmla="*/ 1422432 h 2068362"/>
              <a:gd name="connsiteX2775" fmla="*/ 636076 w 1247427"/>
              <a:gd name="connsiteY2775" fmla="*/ 1422494 h 2068362"/>
              <a:gd name="connsiteX2776" fmla="*/ 638067 w 1247427"/>
              <a:gd name="connsiteY2776" fmla="*/ 1425370 h 2068362"/>
              <a:gd name="connsiteX2777" fmla="*/ 643599 w 1247427"/>
              <a:gd name="connsiteY2777" fmla="*/ 1434000 h 2068362"/>
              <a:gd name="connsiteX2778" fmla="*/ 643554 w 1247427"/>
              <a:gd name="connsiteY2778" fmla="*/ 1434178 h 2068362"/>
              <a:gd name="connsiteX2779" fmla="*/ 648246 w 1247427"/>
              <a:gd name="connsiteY2779" fmla="*/ 1444841 h 2068362"/>
              <a:gd name="connsiteX2780" fmla="*/ 644594 w 1247427"/>
              <a:gd name="connsiteY2780" fmla="*/ 1444177 h 2068362"/>
              <a:gd name="connsiteX2781" fmla="*/ 644041 w 1247427"/>
              <a:gd name="connsiteY2781" fmla="*/ 1444398 h 2068362"/>
              <a:gd name="connsiteX2782" fmla="*/ 643820 w 1247427"/>
              <a:gd name="connsiteY2782" fmla="*/ 1444398 h 2068362"/>
              <a:gd name="connsiteX2783" fmla="*/ 643377 w 1247427"/>
              <a:gd name="connsiteY2783" fmla="*/ 1443956 h 2068362"/>
              <a:gd name="connsiteX2784" fmla="*/ 642407 w 1247427"/>
              <a:gd name="connsiteY2784" fmla="*/ 1443309 h 2068362"/>
              <a:gd name="connsiteX2785" fmla="*/ 644041 w 1247427"/>
              <a:gd name="connsiteY2785" fmla="*/ 1446169 h 2068362"/>
              <a:gd name="connsiteX2786" fmla="*/ 643729 w 1247427"/>
              <a:gd name="connsiteY2786" fmla="*/ 1446403 h 2068362"/>
              <a:gd name="connsiteX2787" fmla="*/ 643820 w 1247427"/>
              <a:gd name="connsiteY2787" fmla="*/ 1446390 h 2068362"/>
              <a:gd name="connsiteX2788" fmla="*/ 651564 w 1247427"/>
              <a:gd name="connsiteY2788" fmla="*/ 1455683 h 2068362"/>
              <a:gd name="connsiteX2789" fmla="*/ 657538 w 1247427"/>
              <a:gd name="connsiteY2789" fmla="*/ 1463206 h 2068362"/>
              <a:gd name="connsiteX2790" fmla="*/ 657759 w 1247427"/>
              <a:gd name="connsiteY2790" fmla="*/ 1464755 h 2068362"/>
              <a:gd name="connsiteX2791" fmla="*/ 656874 w 1247427"/>
              <a:gd name="connsiteY2791" fmla="*/ 1465198 h 2068362"/>
              <a:gd name="connsiteX2792" fmla="*/ 656211 w 1247427"/>
              <a:gd name="connsiteY2792" fmla="*/ 1464976 h 2068362"/>
              <a:gd name="connsiteX2793" fmla="*/ 649573 w 1247427"/>
              <a:gd name="connsiteY2793" fmla="*/ 1456790 h 2068362"/>
              <a:gd name="connsiteX2794" fmla="*/ 643807 w 1247427"/>
              <a:gd name="connsiteY2794" fmla="*/ 1449763 h 2068362"/>
              <a:gd name="connsiteX2795" fmla="*/ 644263 w 1247427"/>
              <a:gd name="connsiteY2795" fmla="*/ 1451701 h 2068362"/>
              <a:gd name="connsiteX2796" fmla="*/ 644051 w 1247427"/>
              <a:gd name="connsiteY2796" fmla="*/ 1452019 h 2068362"/>
              <a:gd name="connsiteX2797" fmla="*/ 644484 w 1247427"/>
              <a:gd name="connsiteY2797" fmla="*/ 1452143 h 2068362"/>
              <a:gd name="connsiteX2798" fmla="*/ 646475 w 1247427"/>
              <a:gd name="connsiteY2798" fmla="*/ 1455241 h 2068362"/>
              <a:gd name="connsiteX2799" fmla="*/ 651343 w 1247427"/>
              <a:gd name="connsiteY2799" fmla="*/ 1468074 h 2068362"/>
              <a:gd name="connsiteX2800" fmla="*/ 651122 w 1247427"/>
              <a:gd name="connsiteY2800" fmla="*/ 1468738 h 2068362"/>
              <a:gd name="connsiteX2801" fmla="*/ 650458 w 1247427"/>
              <a:gd name="connsiteY2801" fmla="*/ 1468738 h 2068362"/>
              <a:gd name="connsiteX2802" fmla="*/ 649351 w 1247427"/>
              <a:gd name="connsiteY2802" fmla="*/ 1469181 h 2068362"/>
              <a:gd name="connsiteX2803" fmla="*/ 647360 w 1247427"/>
              <a:gd name="connsiteY2803" fmla="*/ 1469181 h 2068362"/>
              <a:gd name="connsiteX2804" fmla="*/ 647139 w 1247427"/>
              <a:gd name="connsiteY2804" fmla="*/ 1468959 h 2068362"/>
              <a:gd name="connsiteX2805" fmla="*/ 646917 w 1247427"/>
              <a:gd name="connsiteY2805" fmla="*/ 1468959 h 2068362"/>
              <a:gd name="connsiteX2806" fmla="*/ 646475 w 1247427"/>
              <a:gd name="connsiteY2806" fmla="*/ 1468738 h 2068362"/>
              <a:gd name="connsiteX2807" fmla="*/ 645738 w 1247427"/>
              <a:gd name="connsiteY2807" fmla="*/ 1468148 h 2068362"/>
              <a:gd name="connsiteX2808" fmla="*/ 645264 w 1247427"/>
              <a:gd name="connsiteY2808" fmla="*/ 1468622 h 2068362"/>
              <a:gd name="connsiteX2809" fmla="*/ 646476 w 1247427"/>
              <a:gd name="connsiteY2809" fmla="*/ 1470287 h 2068362"/>
              <a:gd name="connsiteX2810" fmla="*/ 658424 w 1247427"/>
              <a:gd name="connsiteY2810" fmla="*/ 1487103 h 2068362"/>
              <a:gd name="connsiteX2811" fmla="*/ 658203 w 1247427"/>
              <a:gd name="connsiteY2811" fmla="*/ 1488209 h 2068362"/>
              <a:gd name="connsiteX2812" fmla="*/ 657760 w 1247427"/>
              <a:gd name="connsiteY2812" fmla="*/ 1488209 h 2068362"/>
              <a:gd name="connsiteX2813" fmla="*/ 657096 w 1247427"/>
              <a:gd name="connsiteY2813" fmla="*/ 1487767 h 2068362"/>
              <a:gd name="connsiteX2814" fmla="*/ 645369 w 1247427"/>
              <a:gd name="connsiteY2814" fmla="*/ 1471172 h 2068362"/>
              <a:gd name="connsiteX2815" fmla="*/ 643599 w 1247427"/>
              <a:gd name="connsiteY2815" fmla="*/ 1468738 h 2068362"/>
              <a:gd name="connsiteX2816" fmla="*/ 643700 w 1247427"/>
              <a:gd name="connsiteY2816" fmla="*/ 1468235 h 2068362"/>
              <a:gd name="connsiteX2817" fmla="*/ 643378 w 1247427"/>
              <a:gd name="connsiteY2817" fmla="*/ 1468074 h 2068362"/>
              <a:gd name="connsiteX2818" fmla="*/ 634970 w 1247427"/>
              <a:gd name="connsiteY2818" fmla="*/ 1457011 h 2068362"/>
              <a:gd name="connsiteX2819" fmla="*/ 628996 w 1247427"/>
              <a:gd name="connsiteY2819" fmla="*/ 1449267 h 2068362"/>
              <a:gd name="connsiteX2820" fmla="*/ 625024 w 1247427"/>
              <a:gd name="connsiteY2820" fmla="*/ 1444500 h 2068362"/>
              <a:gd name="connsiteX2821" fmla="*/ 624349 w 1247427"/>
              <a:gd name="connsiteY2821" fmla="*/ 1445063 h 2068362"/>
              <a:gd name="connsiteX2822" fmla="*/ 623854 w 1247427"/>
              <a:gd name="connsiteY2822" fmla="*/ 1445434 h 2068362"/>
              <a:gd name="connsiteX2823" fmla="*/ 624349 w 1247427"/>
              <a:gd name="connsiteY2823" fmla="*/ 1445505 h 2068362"/>
              <a:gd name="connsiteX2824" fmla="*/ 627869 w 1247427"/>
              <a:gd name="connsiteY2824" fmla="*/ 1451062 h 2068362"/>
              <a:gd name="connsiteX2825" fmla="*/ 628553 w 1247427"/>
              <a:gd name="connsiteY2825" fmla="*/ 1451258 h 2068362"/>
              <a:gd name="connsiteX2826" fmla="*/ 635191 w 1247427"/>
              <a:gd name="connsiteY2826" fmla="*/ 1462100 h 2068362"/>
              <a:gd name="connsiteX2827" fmla="*/ 646696 w 1247427"/>
              <a:gd name="connsiteY2827" fmla="*/ 1485111 h 2068362"/>
              <a:gd name="connsiteX2828" fmla="*/ 647139 w 1247427"/>
              <a:gd name="connsiteY2828" fmla="*/ 1486881 h 2068362"/>
              <a:gd name="connsiteX2829" fmla="*/ 645590 w 1247427"/>
              <a:gd name="connsiteY2829" fmla="*/ 1486439 h 2068362"/>
              <a:gd name="connsiteX2830" fmla="*/ 640722 w 1247427"/>
              <a:gd name="connsiteY2830" fmla="*/ 1481571 h 2068362"/>
              <a:gd name="connsiteX2831" fmla="*/ 638731 w 1247427"/>
              <a:gd name="connsiteY2831" fmla="*/ 1478694 h 2068362"/>
              <a:gd name="connsiteX2832" fmla="*/ 638952 w 1247427"/>
              <a:gd name="connsiteY2832" fmla="*/ 1477367 h 2068362"/>
              <a:gd name="connsiteX2833" fmla="*/ 640280 w 1247427"/>
              <a:gd name="connsiteY2833" fmla="*/ 1477367 h 2068362"/>
              <a:gd name="connsiteX2834" fmla="*/ 642271 w 1247427"/>
              <a:gd name="connsiteY2834" fmla="*/ 1480686 h 2068362"/>
              <a:gd name="connsiteX2835" fmla="*/ 644263 w 1247427"/>
              <a:gd name="connsiteY2835" fmla="*/ 1483784 h 2068362"/>
              <a:gd name="connsiteX2836" fmla="*/ 633642 w 1247427"/>
              <a:gd name="connsiteY2836" fmla="*/ 1463206 h 2068362"/>
              <a:gd name="connsiteX2837" fmla="*/ 627037 w 1247427"/>
              <a:gd name="connsiteY2837" fmla="*/ 1452552 h 2068362"/>
              <a:gd name="connsiteX2838" fmla="*/ 626783 w 1247427"/>
              <a:gd name="connsiteY2838" fmla="*/ 1452806 h 2068362"/>
              <a:gd name="connsiteX2839" fmla="*/ 600231 w 1247427"/>
              <a:gd name="connsiteY2839" fmla="*/ 1417183 h 2068362"/>
              <a:gd name="connsiteX2840" fmla="*/ 600497 w 1247427"/>
              <a:gd name="connsiteY2840" fmla="*/ 1416984 h 2068362"/>
              <a:gd name="connsiteX2841" fmla="*/ 600453 w 1247427"/>
              <a:gd name="connsiteY2841" fmla="*/ 1416962 h 2068362"/>
              <a:gd name="connsiteX2842" fmla="*/ 583415 w 1247427"/>
              <a:gd name="connsiteY2842" fmla="*/ 1395278 h 2068362"/>
              <a:gd name="connsiteX2843" fmla="*/ 552881 w 1247427"/>
              <a:gd name="connsiteY2843" fmla="*/ 1359212 h 2068362"/>
              <a:gd name="connsiteX2844" fmla="*/ 552881 w 1247427"/>
              <a:gd name="connsiteY2844" fmla="*/ 1357885 h 2068362"/>
              <a:gd name="connsiteX2845" fmla="*/ 554651 w 1247427"/>
              <a:gd name="connsiteY2845" fmla="*/ 1357663 h 2068362"/>
              <a:gd name="connsiteX2846" fmla="*/ 585407 w 1247427"/>
              <a:gd name="connsiteY2846" fmla="*/ 1393951 h 2068362"/>
              <a:gd name="connsiteX2847" fmla="*/ 602444 w 1247427"/>
              <a:gd name="connsiteY2847" fmla="*/ 1415634 h 2068362"/>
              <a:gd name="connsiteX2848" fmla="*/ 602362 w 1247427"/>
              <a:gd name="connsiteY2848" fmla="*/ 1416287 h 2068362"/>
              <a:gd name="connsiteX2849" fmla="*/ 623894 w 1247427"/>
              <a:gd name="connsiteY2849" fmla="*/ 1439720 h 2068362"/>
              <a:gd name="connsiteX2850" fmla="*/ 624127 w 1247427"/>
              <a:gd name="connsiteY2850" fmla="*/ 1439753 h 2068362"/>
              <a:gd name="connsiteX2851" fmla="*/ 624349 w 1247427"/>
              <a:gd name="connsiteY2851" fmla="*/ 1440195 h 2068362"/>
              <a:gd name="connsiteX2852" fmla="*/ 625780 w 1247427"/>
              <a:gd name="connsiteY2852" fmla="*/ 1442580 h 2068362"/>
              <a:gd name="connsiteX2853" fmla="*/ 626119 w 1247427"/>
              <a:gd name="connsiteY2853" fmla="*/ 1442629 h 2068362"/>
              <a:gd name="connsiteX2854" fmla="*/ 630324 w 1247427"/>
              <a:gd name="connsiteY2854" fmla="*/ 1447718 h 2068362"/>
              <a:gd name="connsiteX2855" fmla="*/ 636297 w 1247427"/>
              <a:gd name="connsiteY2855" fmla="*/ 1455462 h 2068362"/>
              <a:gd name="connsiteX2856" fmla="*/ 636297 w 1247427"/>
              <a:gd name="connsiteY2856" fmla="*/ 1455476 h 2068362"/>
              <a:gd name="connsiteX2857" fmla="*/ 646113 w 1247427"/>
              <a:gd name="connsiteY2857" fmla="*/ 1465932 h 2068362"/>
              <a:gd name="connsiteX2858" fmla="*/ 646254 w 1247427"/>
              <a:gd name="connsiteY2858" fmla="*/ 1465862 h 2068362"/>
              <a:gd name="connsiteX2859" fmla="*/ 648024 w 1247427"/>
              <a:gd name="connsiteY2859" fmla="*/ 1466747 h 2068362"/>
              <a:gd name="connsiteX2860" fmla="*/ 649130 w 1247427"/>
              <a:gd name="connsiteY2860" fmla="*/ 1466968 h 2068362"/>
              <a:gd name="connsiteX2861" fmla="*/ 644926 w 1247427"/>
              <a:gd name="connsiteY2861" fmla="*/ 1456569 h 2068362"/>
              <a:gd name="connsiteX2862" fmla="*/ 643030 w 1247427"/>
              <a:gd name="connsiteY2862" fmla="*/ 1453724 h 2068362"/>
              <a:gd name="connsiteX2863" fmla="*/ 642935 w 1247427"/>
              <a:gd name="connsiteY2863" fmla="*/ 1453913 h 2068362"/>
              <a:gd name="connsiteX2864" fmla="*/ 599485 w 1247427"/>
              <a:gd name="connsiteY2864" fmla="*/ 1397671 h 2068362"/>
              <a:gd name="connsiteX2865" fmla="*/ 599125 w 1247427"/>
              <a:gd name="connsiteY2865" fmla="*/ 1397491 h 2068362"/>
              <a:gd name="connsiteX2866" fmla="*/ 584521 w 1247427"/>
              <a:gd name="connsiteY2866" fmla="*/ 1380232 h 2068362"/>
              <a:gd name="connsiteX2867" fmla="*/ 555315 w 1247427"/>
              <a:gd name="connsiteY2867" fmla="*/ 1348592 h 2068362"/>
              <a:gd name="connsiteX2868" fmla="*/ 555094 w 1247427"/>
              <a:gd name="connsiteY2868" fmla="*/ 1347043 h 2068362"/>
              <a:gd name="connsiteX2869" fmla="*/ 556864 w 1247427"/>
              <a:gd name="connsiteY2869" fmla="*/ 1347043 h 2068362"/>
              <a:gd name="connsiteX2870" fmla="*/ 586513 w 1247427"/>
              <a:gd name="connsiteY2870" fmla="*/ 1378905 h 2068362"/>
              <a:gd name="connsiteX2871" fmla="*/ 601116 w 1247427"/>
              <a:gd name="connsiteY2871" fmla="*/ 1396163 h 2068362"/>
              <a:gd name="connsiteX2872" fmla="*/ 601049 w 1247427"/>
              <a:gd name="connsiteY2872" fmla="*/ 1396702 h 2068362"/>
              <a:gd name="connsiteX2873" fmla="*/ 604657 w 1247427"/>
              <a:gd name="connsiteY2873" fmla="*/ 1401031 h 2068362"/>
              <a:gd name="connsiteX2874" fmla="*/ 606648 w 1247427"/>
              <a:gd name="connsiteY2874" fmla="*/ 1399925 h 2068362"/>
              <a:gd name="connsiteX2875" fmla="*/ 619481 w 1247427"/>
              <a:gd name="connsiteY2875" fmla="*/ 1413201 h 2068362"/>
              <a:gd name="connsiteX2876" fmla="*/ 619817 w 1247427"/>
              <a:gd name="connsiteY2876" fmla="*/ 1412865 h 2068362"/>
              <a:gd name="connsiteX2877" fmla="*/ 605099 w 1247427"/>
              <a:gd name="connsiteY2877" fmla="*/ 1391960 h 2068362"/>
              <a:gd name="connsiteX2878" fmla="*/ 605320 w 1247427"/>
              <a:gd name="connsiteY2878" fmla="*/ 1391075 h 2068362"/>
              <a:gd name="connsiteX2879" fmla="*/ 606205 w 1247427"/>
              <a:gd name="connsiteY2879" fmla="*/ 1391296 h 2068362"/>
              <a:gd name="connsiteX2880" fmla="*/ 621186 w 1247427"/>
              <a:gd name="connsiteY2880" fmla="*/ 1412356 h 2068362"/>
              <a:gd name="connsiteX2881" fmla="*/ 621252 w 1247427"/>
              <a:gd name="connsiteY2881" fmla="*/ 1412095 h 2068362"/>
              <a:gd name="connsiteX2882" fmla="*/ 627889 w 1247427"/>
              <a:gd name="connsiteY2882" fmla="*/ 1419396 h 2068362"/>
              <a:gd name="connsiteX2883" fmla="*/ 616826 w 1247427"/>
              <a:gd name="connsiteY2883" fmla="*/ 1400367 h 2068362"/>
              <a:gd name="connsiteX2884" fmla="*/ 575524 w 1247427"/>
              <a:gd name="connsiteY2884" fmla="*/ 1348740 h 2068362"/>
              <a:gd name="connsiteX2885" fmla="*/ 575228 w 1247427"/>
              <a:gd name="connsiteY2885" fmla="*/ 1348592 h 2068362"/>
              <a:gd name="connsiteX2886" fmla="*/ 565935 w 1247427"/>
              <a:gd name="connsiteY2886" fmla="*/ 1339077 h 2068362"/>
              <a:gd name="connsiteX2887" fmla="*/ 564165 w 1247427"/>
              <a:gd name="connsiteY2887" fmla="*/ 1337528 h 2068362"/>
              <a:gd name="connsiteX2888" fmla="*/ 564165 w 1247427"/>
              <a:gd name="connsiteY2888" fmla="*/ 1336201 h 2068362"/>
              <a:gd name="connsiteX2889" fmla="*/ 565714 w 1247427"/>
              <a:gd name="connsiteY2889" fmla="*/ 1336201 h 2068362"/>
              <a:gd name="connsiteX2890" fmla="*/ 567484 w 1247427"/>
              <a:gd name="connsiteY2890" fmla="*/ 1337528 h 2068362"/>
              <a:gd name="connsiteX2891" fmla="*/ 576400 w 1247427"/>
              <a:gd name="connsiteY2891" fmla="*/ 1346652 h 2068362"/>
              <a:gd name="connsiteX2892" fmla="*/ 579432 w 1247427"/>
              <a:gd name="connsiteY2892" fmla="*/ 1349034 h 2068362"/>
              <a:gd name="connsiteX2893" fmla="*/ 572131 w 1247427"/>
              <a:gd name="connsiteY2893" fmla="*/ 1335316 h 2068362"/>
              <a:gd name="connsiteX2894" fmla="*/ 572253 w 1247427"/>
              <a:gd name="connsiteY2894" fmla="*/ 1335194 h 2068362"/>
              <a:gd name="connsiteX2895" fmla="*/ 568370 w 1247427"/>
              <a:gd name="connsiteY2895" fmla="*/ 1330448 h 2068362"/>
              <a:gd name="connsiteX2896" fmla="*/ 565272 w 1247427"/>
              <a:gd name="connsiteY2896" fmla="*/ 1326908 h 2068362"/>
              <a:gd name="connsiteX2897" fmla="*/ 565272 w 1247427"/>
              <a:gd name="connsiteY2897" fmla="*/ 1325580 h 2068362"/>
              <a:gd name="connsiteX2898" fmla="*/ 645369 w 1247427"/>
              <a:gd name="connsiteY2898" fmla="*/ 1324031 h 2068362"/>
              <a:gd name="connsiteX2899" fmla="*/ 643599 w 1247427"/>
              <a:gd name="connsiteY2899" fmla="*/ 1335095 h 2068362"/>
              <a:gd name="connsiteX2900" fmla="*/ 643170 w 1247427"/>
              <a:gd name="connsiteY2900" fmla="*/ 1335202 h 2068362"/>
              <a:gd name="connsiteX2901" fmla="*/ 644041 w 1247427"/>
              <a:gd name="connsiteY2901" fmla="*/ 1336422 h 2068362"/>
              <a:gd name="connsiteX2902" fmla="*/ 647669 w 1247427"/>
              <a:gd name="connsiteY2902" fmla="*/ 1338982 h 2068362"/>
              <a:gd name="connsiteX2903" fmla="*/ 647582 w 1247427"/>
              <a:gd name="connsiteY2903" fmla="*/ 1338635 h 2068362"/>
              <a:gd name="connsiteX2904" fmla="*/ 648594 w 1247427"/>
              <a:gd name="connsiteY2904" fmla="*/ 1329723 h 2068362"/>
              <a:gd name="connsiteX2905" fmla="*/ 648466 w 1247427"/>
              <a:gd name="connsiteY2905" fmla="*/ 1329563 h 2068362"/>
              <a:gd name="connsiteX2906" fmla="*/ 646033 w 1247427"/>
              <a:gd name="connsiteY2906" fmla="*/ 1324474 h 2068362"/>
              <a:gd name="connsiteX2907" fmla="*/ 646033 w 1247427"/>
              <a:gd name="connsiteY2907" fmla="*/ 1324429 h 2068362"/>
              <a:gd name="connsiteX2908" fmla="*/ 569033 w 1247427"/>
              <a:gd name="connsiteY2908" fmla="*/ 1311641 h 2068362"/>
              <a:gd name="connsiteX2909" fmla="*/ 570582 w 1247427"/>
              <a:gd name="connsiteY2909" fmla="*/ 1311641 h 2068362"/>
              <a:gd name="connsiteX2910" fmla="*/ 593593 w 1247427"/>
              <a:gd name="connsiteY2910" fmla="*/ 1337750 h 2068362"/>
              <a:gd name="connsiteX2911" fmla="*/ 593466 w 1247427"/>
              <a:gd name="connsiteY2911" fmla="*/ 1338637 h 2068362"/>
              <a:gd name="connsiteX2912" fmla="*/ 645586 w 1247427"/>
              <a:gd name="connsiteY2912" fmla="*/ 1403353 h 2068362"/>
              <a:gd name="connsiteX2913" fmla="*/ 646254 w 1247427"/>
              <a:gd name="connsiteY2913" fmla="*/ 1403465 h 2068362"/>
              <a:gd name="connsiteX2914" fmla="*/ 646918 w 1247427"/>
              <a:gd name="connsiteY2914" fmla="*/ 1404350 h 2068362"/>
              <a:gd name="connsiteX2915" fmla="*/ 653556 w 1247427"/>
              <a:gd name="connsiteY2915" fmla="*/ 1411873 h 2068362"/>
              <a:gd name="connsiteX2916" fmla="*/ 653556 w 1247427"/>
              <a:gd name="connsiteY2916" fmla="*/ 1413422 h 2068362"/>
              <a:gd name="connsiteX2917" fmla="*/ 652671 w 1247427"/>
              <a:gd name="connsiteY2917" fmla="*/ 1413864 h 2068362"/>
              <a:gd name="connsiteX2918" fmla="*/ 652007 w 1247427"/>
              <a:gd name="connsiteY2918" fmla="*/ 1413643 h 2068362"/>
              <a:gd name="connsiteX2919" fmla="*/ 645148 w 1247427"/>
              <a:gd name="connsiteY2919" fmla="*/ 1405899 h 2068362"/>
              <a:gd name="connsiteX2920" fmla="*/ 644705 w 1247427"/>
              <a:gd name="connsiteY2920" fmla="*/ 1404793 h 2068362"/>
              <a:gd name="connsiteX2921" fmla="*/ 644263 w 1247427"/>
              <a:gd name="connsiteY2921" fmla="*/ 1405235 h 2068362"/>
              <a:gd name="connsiteX2922" fmla="*/ 644263 w 1247427"/>
              <a:gd name="connsiteY2922" fmla="*/ 1411209 h 2068362"/>
              <a:gd name="connsiteX2923" fmla="*/ 638731 w 1247427"/>
              <a:gd name="connsiteY2923" fmla="*/ 1408112 h 2068362"/>
              <a:gd name="connsiteX2924" fmla="*/ 639439 w 1247427"/>
              <a:gd name="connsiteY2924" fmla="*/ 1407934 h 2068362"/>
              <a:gd name="connsiteX2925" fmla="*/ 639395 w 1247427"/>
              <a:gd name="connsiteY2925" fmla="*/ 1407890 h 2068362"/>
              <a:gd name="connsiteX2926" fmla="*/ 626562 w 1247427"/>
              <a:gd name="connsiteY2926" fmla="*/ 1393951 h 2068362"/>
              <a:gd name="connsiteX2927" fmla="*/ 622358 w 1247427"/>
              <a:gd name="connsiteY2927" fmla="*/ 1388862 h 2068362"/>
              <a:gd name="connsiteX2928" fmla="*/ 622358 w 1247427"/>
              <a:gd name="connsiteY2928" fmla="*/ 1388198 h 2068362"/>
              <a:gd name="connsiteX2929" fmla="*/ 623022 w 1247427"/>
              <a:gd name="connsiteY2929" fmla="*/ 1388198 h 2068362"/>
              <a:gd name="connsiteX2930" fmla="*/ 627447 w 1247427"/>
              <a:gd name="connsiteY2930" fmla="*/ 1393066 h 2068362"/>
              <a:gd name="connsiteX2931" fmla="*/ 640077 w 1247427"/>
              <a:gd name="connsiteY2931" fmla="*/ 1406784 h 2068362"/>
              <a:gd name="connsiteX2932" fmla="*/ 640723 w 1247427"/>
              <a:gd name="connsiteY2932" fmla="*/ 1406784 h 2068362"/>
              <a:gd name="connsiteX2933" fmla="*/ 623685 w 1247427"/>
              <a:gd name="connsiteY2933" fmla="*/ 1381117 h 2068362"/>
              <a:gd name="connsiteX2934" fmla="*/ 604435 w 1247427"/>
              <a:gd name="connsiteY2934" fmla="*/ 1357221 h 2068362"/>
              <a:gd name="connsiteX2935" fmla="*/ 591602 w 1247427"/>
              <a:gd name="connsiteY2935" fmla="*/ 1339520 h 2068362"/>
              <a:gd name="connsiteX2936" fmla="*/ 591956 w 1247427"/>
              <a:gd name="connsiteY2936" fmla="*/ 1339166 h 2068362"/>
              <a:gd name="connsiteX2937" fmla="*/ 591823 w 1247427"/>
              <a:gd name="connsiteY2937" fmla="*/ 1339078 h 2068362"/>
              <a:gd name="connsiteX2938" fmla="*/ 569033 w 1247427"/>
              <a:gd name="connsiteY2938" fmla="*/ 1312968 h 2068362"/>
              <a:gd name="connsiteX2939" fmla="*/ 569033 w 1247427"/>
              <a:gd name="connsiteY2939" fmla="*/ 1311641 h 2068362"/>
              <a:gd name="connsiteX2940" fmla="*/ 969520 w 1247427"/>
              <a:gd name="connsiteY2940" fmla="*/ 1310313 h 2068362"/>
              <a:gd name="connsiteX2941" fmla="*/ 970405 w 1247427"/>
              <a:gd name="connsiteY2941" fmla="*/ 1310313 h 2068362"/>
              <a:gd name="connsiteX2942" fmla="*/ 988991 w 1247427"/>
              <a:gd name="connsiteY2942" fmla="*/ 1335537 h 2068362"/>
              <a:gd name="connsiteX2943" fmla="*/ 1010897 w 1247427"/>
              <a:gd name="connsiteY2943" fmla="*/ 1364965 h 2068362"/>
              <a:gd name="connsiteX2944" fmla="*/ 1010897 w 1247427"/>
              <a:gd name="connsiteY2944" fmla="*/ 1365850 h 2068362"/>
              <a:gd name="connsiteX2945" fmla="*/ 1010454 w 1247427"/>
              <a:gd name="connsiteY2945" fmla="*/ 1365850 h 2068362"/>
              <a:gd name="connsiteX2946" fmla="*/ 1010012 w 1247427"/>
              <a:gd name="connsiteY2946" fmla="*/ 1365629 h 2068362"/>
              <a:gd name="connsiteX2947" fmla="*/ 987885 w 1247427"/>
              <a:gd name="connsiteY2947" fmla="*/ 1336201 h 2068362"/>
              <a:gd name="connsiteX2948" fmla="*/ 969520 w 1247427"/>
              <a:gd name="connsiteY2948" fmla="*/ 1310977 h 2068362"/>
              <a:gd name="connsiteX2949" fmla="*/ 969520 w 1247427"/>
              <a:gd name="connsiteY2949" fmla="*/ 1310313 h 2068362"/>
              <a:gd name="connsiteX2950" fmla="*/ 938544 w 1247427"/>
              <a:gd name="connsiteY2950" fmla="*/ 1296373 h 2068362"/>
              <a:gd name="connsiteX2951" fmla="*/ 939871 w 1247427"/>
              <a:gd name="connsiteY2951" fmla="*/ 1296595 h 2068362"/>
              <a:gd name="connsiteX2952" fmla="*/ 946509 w 1247427"/>
              <a:gd name="connsiteY2952" fmla="*/ 1305445 h 2068362"/>
              <a:gd name="connsiteX2953" fmla="*/ 1018198 w 1247427"/>
              <a:gd name="connsiteY2953" fmla="*/ 1397048 h 2068362"/>
              <a:gd name="connsiteX2954" fmla="*/ 1018198 w 1247427"/>
              <a:gd name="connsiteY2954" fmla="*/ 1397270 h 2068362"/>
              <a:gd name="connsiteX2955" fmla="*/ 1018420 w 1247427"/>
              <a:gd name="connsiteY2955" fmla="*/ 1397048 h 2068362"/>
              <a:gd name="connsiteX2956" fmla="*/ 1026226 w 1247427"/>
              <a:gd name="connsiteY2956" fmla="*/ 1407890 h 2068362"/>
              <a:gd name="connsiteX2957" fmla="*/ 1026385 w 1247427"/>
              <a:gd name="connsiteY2957" fmla="*/ 1407890 h 2068362"/>
              <a:gd name="connsiteX2958" fmla="*/ 1033465 w 1247427"/>
              <a:gd name="connsiteY2958" fmla="*/ 1414749 h 2068362"/>
              <a:gd name="connsiteX2959" fmla="*/ 1043201 w 1247427"/>
              <a:gd name="connsiteY2959" fmla="*/ 1424485 h 2068362"/>
              <a:gd name="connsiteX2960" fmla="*/ 1043045 w 1247427"/>
              <a:gd name="connsiteY2960" fmla="*/ 1425031 h 2068362"/>
              <a:gd name="connsiteX2961" fmla="*/ 1046077 w 1247427"/>
              <a:gd name="connsiteY2961" fmla="*/ 1428468 h 2068362"/>
              <a:gd name="connsiteX2962" fmla="*/ 1040103 w 1247427"/>
              <a:gd name="connsiteY2962" fmla="*/ 1428910 h 2068362"/>
              <a:gd name="connsiteX2963" fmla="*/ 1040169 w 1247427"/>
              <a:gd name="connsiteY2963" fmla="*/ 1428645 h 2068362"/>
              <a:gd name="connsiteX2964" fmla="*/ 1040103 w 1247427"/>
              <a:gd name="connsiteY2964" fmla="*/ 1428689 h 2068362"/>
              <a:gd name="connsiteX2965" fmla="*/ 1039661 w 1247427"/>
              <a:gd name="connsiteY2965" fmla="*/ 1428468 h 2068362"/>
              <a:gd name="connsiteX2966" fmla="*/ 1033244 w 1247427"/>
              <a:gd name="connsiteY2966" fmla="*/ 1424042 h 2068362"/>
              <a:gd name="connsiteX2967" fmla="*/ 1024116 w 1247427"/>
              <a:gd name="connsiteY2967" fmla="*/ 1418640 h 2068362"/>
              <a:gd name="connsiteX2968" fmla="*/ 1032581 w 1247427"/>
              <a:gd name="connsiteY2968" fmla="*/ 1428025 h 2068362"/>
              <a:gd name="connsiteX2969" fmla="*/ 1038555 w 1247427"/>
              <a:gd name="connsiteY2969" fmla="*/ 1433336 h 2068362"/>
              <a:gd name="connsiteX2970" fmla="*/ 1038555 w 1247427"/>
              <a:gd name="connsiteY2970" fmla="*/ 1434884 h 2068362"/>
              <a:gd name="connsiteX2971" fmla="*/ 1037670 w 1247427"/>
              <a:gd name="connsiteY2971" fmla="*/ 1435106 h 2068362"/>
              <a:gd name="connsiteX2972" fmla="*/ 1037227 w 1247427"/>
              <a:gd name="connsiteY2972" fmla="*/ 1434884 h 2068362"/>
              <a:gd name="connsiteX2973" fmla="*/ 1031253 w 1247427"/>
              <a:gd name="connsiteY2973" fmla="*/ 1429795 h 2068362"/>
              <a:gd name="connsiteX2974" fmla="*/ 1020364 w 1247427"/>
              <a:gd name="connsiteY2974" fmla="*/ 1417817 h 2068362"/>
              <a:gd name="connsiteX2975" fmla="*/ 1019968 w 1247427"/>
              <a:gd name="connsiteY2975" fmla="*/ 1418511 h 2068362"/>
              <a:gd name="connsiteX2976" fmla="*/ 1015100 w 1247427"/>
              <a:gd name="connsiteY2976" fmla="*/ 1413643 h 2068362"/>
              <a:gd name="connsiteX2977" fmla="*/ 1015434 w 1247427"/>
              <a:gd name="connsiteY2977" fmla="*/ 1413309 h 2068362"/>
              <a:gd name="connsiteX2978" fmla="*/ 982795 w 1247427"/>
              <a:gd name="connsiteY2978" fmla="*/ 1379348 h 2068362"/>
              <a:gd name="connsiteX2979" fmla="*/ 952925 w 1247427"/>
              <a:gd name="connsiteY2979" fmla="*/ 1347928 h 2068362"/>
              <a:gd name="connsiteX2980" fmla="*/ 952925 w 1247427"/>
              <a:gd name="connsiteY2980" fmla="*/ 1346822 h 2068362"/>
              <a:gd name="connsiteX2981" fmla="*/ 954031 w 1247427"/>
              <a:gd name="connsiteY2981" fmla="*/ 1346822 h 2068362"/>
              <a:gd name="connsiteX2982" fmla="*/ 984344 w 1247427"/>
              <a:gd name="connsiteY2982" fmla="*/ 1378463 h 2068362"/>
              <a:gd name="connsiteX2983" fmla="*/ 1016649 w 1247427"/>
              <a:gd name="connsiteY2983" fmla="*/ 1412095 h 2068362"/>
              <a:gd name="connsiteX2984" fmla="*/ 1016649 w 1247427"/>
              <a:gd name="connsiteY2984" fmla="*/ 1412382 h 2068362"/>
              <a:gd name="connsiteX2985" fmla="*/ 1023066 w 1247427"/>
              <a:gd name="connsiteY2985" fmla="*/ 1416077 h 2068362"/>
              <a:gd name="connsiteX2986" fmla="*/ 1023041 w 1247427"/>
              <a:gd name="connsiteY2986" fmla="*/ 1416175 h 2068362"/>
              <a:gd name="connsiteX2987" fmla="*/ 1023287 w 1247427"/>
              <a:gd name="connsiteY2987" fmla="*/ 1416077 h 2068362"/>
              <a:gd name="connsiteX2988" fmla="*/ 1034129 w 1247427"/>
              <a:gd name="connsiteY2988" fmla="*/ 1422715 h 2068362"/>
              <a:gd name="connsiteX2989" fmla="*/ 1040265 w 1247427"/>
              <a:gd name="connsiteY2989" fmla="*/ 1426946 h 2068362"/>
              <a:gd name="connsiteX2990" fmla="*/ 1041015 w 1247427"/>
              <a:gd name="connsiteY2990" fmla="*/ 1426045 h 2068362"/>
              <a:gd name="connsiteX2991" fmla="*/ 1040988 w 1247427"/>
              <a:gd name="connsiteY2991" fmla="*/ 1426034 h 2068362"/>
              <a:gd name="connsiteX2992" fmla="*/ 1031916 w 1247427"/>
              <a:gd name="connsiteY2992" fmla="*/ 1416519 h 2068362"/>
              <a:gd name="connsiteX2993" fmla="*/ 1025184 w 1247427"/>
              <a:gd name="connsiteY2993" fmla="*/ 1409786 h 2068362"/>
              <a:gd name="connsiteX2994" fmla="*/ 1025057 w 1247427"/>
              <a:gd name="connsiteY2994" fmla="*/ 1410103 h 2068362"/>
              <a:gd name="connsiteX2995" fmla="*/ 1008684 w 1247427"/>
              <a:gd name="connsiteY2995" fmla="*/ 1397712 h 2068362"/>
              <a:gd name="connsiteX2996" fmla="*/ 1008732 w 1247427"/>
              <a:gd name="connsiteY2996" fmla="*/ 1397676 h 2068362"/>
              <a:gd name="connsiteX2997" fmla="*/ 1006692 w 1247427"/>
              <a:gd name="connsiteY2997" fmla="*/ 1397048 h 2068362"/>
              <a:gd name="connsiteX2998" fmla="*/ 1006029 w 1247427"/>
              <a:gd name="connsiteY2998" fmla="*/ 1395499 h 2068362"/>
              <a:gd name="connsiteX2999" fmla="*/ 1006200 w 1247427"/>
              <a:gd name="connsiteY2999" fmla="*/ 1395450 h 2068362"/>
              <a:gd name="connsiteX3000" fmla="*/ 1004258 w 1247427"/>
              <a:gd name="connsiteY3000" fmla="*/ 1393508 h 2068362"/>
              <a:gd name="connsiteX3001" fmla="*/ 1007798 w 1247427"/>
              <a:gd name="connsiteY3001" fmla="*/ 1394836 h 2068362"/>
              <a:gd name="connsiteX3002" fmla="*/ 1007577 w 1247427"/>
              <a:gd name="connsiteY3002" fmla="*/ 1395057 h 2068362"/>
              <a:gd name="connsiteX3003" fmla="*/ 1007578 w 1247427"/>
              <a:gd name="connsiteY3003" fmla="*/ 1395057 h 2068362"/>
              <a:gd name="connsiteX3004" fmla="*/ 1009743 w 1247427"/>
              <a:gd name="connsiteY3004" fmla="*/ 1396041 h 2068362"/>
              <a:gd name="connsiteX3005" fmla="*/ 1016428 w 1247427"/>
              <a:gd name="connsiteY3005" fmla="*/ 1397712 h 2068362"/>
              <a:gd name="connsiteX3006" fmla="*/ 1016599 w 1247427"/>
              <a:gd name="connsiteY3006" fmla="*/ 1397746 h 2068362"/>
              <a:gd name="connsiteX3007" fmla="*/ 945181 w 1247427"/>
              <a:gd name="connsiteY3007" fmla="*/ 1306551 h 2068362"/>
              <a:gd name="connsiteX3008" fmla="*/ 938544 w 1247427"/>
              <a:gd name="connsiteY3008" fmla="*/ 1297701 h 2068362"/>
              <a:gd name="connsiteX3009" fmla="*/ 938544 w 1247427"/>
              <a:gd name="connsiteY3009" fmla="*/ 1296373 h 2068362"/>
              <a:gd name="connsiteX3010" fmla="*/ 287218 w 1247427"/>
              <a:gd name="connsiteY3010" fmla="*/ 1292657 h 2068362"/>
              <a:gd name="connsiteX3011" fmla="*/ 286608 w 1247427"/>
              <a:gd name="connsiteY3011" fmla="*/ 1293191 h 2068362"/>
              <a:gd name="connsiteX3012" fmla="*/ 287143 w 1247427"/>
              <a:gd name="connsiteY3012" fmla="*/ 1293497 h 2068362"/>
              <a:gd name="connsiteX3013" fmla="*/ 288619 w 1247427"/>
              <a:gd name="connsiteY3013" fmla="*/ 1294234 h 2068362"/>
              <a:gd name="connsiteX3014" fmla="*/ 288914 w 1247427"/>
              <a:gd name="connsiteY3014" fmla="*/ 1293939 h 2068362"/>
              <a:gd name="connsiteX3015" fmla="*/ 289134 w 1247427"/>
              <a:gd name="connsiteY3015" fmla="*/ 1293807 h 2068362"/>
              <a:gd name="connsiteX3016" fmla="*/ 1012888 w 1247427"/>
              <a:gd name="connsiteY3016" fmla="*/ 1289514 h 2068362"/>
              <a:gd name="connsiteX3017" fmla="*/ 1039661 w 1247427"/>
              <a:gd name="connsiteY3017" fmla="*/ 1314075 h 2068362"/>
              <a:gd name="connsiteX3018" fmla="*/ 1058911 w 1247427"/>
              <a:gd name="connsiteY3018" fmla="*/ 1333324 h 2068362"/>
              <a:gd name="connsiteX3019" fmla="*/ 1059132 w 1247427"/>
              <a:gd name="connsiteY3019" fmla="*/ 1333546 h 2068362"/>
              <a:gd name="connsiteX3020" fmla="*/ 1059353 w 1247427"/>
              <a:gd name="connsiteY3020" fmla="*/ 1333988 h 2068362"/>
              <a:gd name="connsiteX3021" fmla="*/ 1058468 w 1247427"/>
              <a:gd name="connsiteY3021" fmla="*/ 1338414 h 2068362"/>
              <a:gd name="connsiteX3022" fmla="*/ 1058247 w 1247427"/>
              <a:gd name="connsiteY3022" fmla="*/ 1338635 h 2068362"/>
              <a:gd name="connsiteX3023" fmla="*/ 1057804 w 1247427"/>
              <a:gd name="connsiteY3023" fmla="*/ 1338635 h 2068362"/>
              <a:gd name="connsiteX3024" fmla="*/ 1050502 w 1247427"/>
              <a:gd name="connsiteY3024" fmla="*/ 1334652 h 2068362"/>
              <a:gd name="connsiteX3025" fmla="*/ 1045414 w 1247427"/>
              <a:gd name="connsiteY3025" fmla="*/ 1331333 h 2068362"/>
              <a:gd name="connsiteX3026" fmla="*/ 1045193 w 1247427"/>
              <a:gd name="connsiteY3026" fmla="*/ 1330227 h 2068362"/>
              <a:gd name="connsiteX3027" fmla="*/ 1046299 w 1247427"/>
              <a:gd name="connsiteY3027" fmla="*/ 1329563 h 2068362"/>
              <a:gd name="connsiteX3028" fmla="*/ 1051388 w 1247427"/>
              <a:gd name="connsiteY3028" fmla="*/ 1333103 h 2068362"/>
              <a:gd name="connsiteX3029" fmla="*/ 1057141 w 1247427"/>
              <a:gd name="connsiteY3029" fmla="*/ 1336644 h 2068362"/>
              <a:gd name="connsiteX3030" fmla="*/ 1057141 w 1247427"/>
              <a:gd name="connsiteY3030" fmla="*/ 1334652 h 2068362"/>
              <a:gd name="connsiteX3031" fmla="*/ 1038112 w 1247427"/>
              <a:gd name="connsiteY3031" fmla="*/ 1315623 h 2068362"/>
              <a:gd name="connsiteX3032" fmla="*/ 1012003 w 1247427"/>
              <a:gd name="connsiteY3032" fmla="*/ 1291506 h 2068362"/>
              <a:gd name="connsiteX3033" fmla="*/ 1011560 w 1247427"/>
              <a:gd name="connsiteY3033" fmla="*/ 1289957 h 2068362"/>
              <a:gd name="connsiteX3034" fmla="*/ 1012888 w 1247427"/>
              <a:gd name="connsiteY3034" fmla="*/ 1289514 h 2068362"/>
              <a:gd name="connsiteX3035" fmla="*/ 286443 w 1247427"/>
              <a:gd name="connsiteY3035" fmla="*/ 1281684 h 2068362"/>
              <a:gd name="connsiteX3036" fmla="*/ 286259 w 1247427"/>
              <a:gd name="connsiteY3036" fmla="*/ 1281991 h 2068362"/>
              <a:gd name="connsiteX3037" fmla="*/ 285990 w 1247427"/>
              <a:gd name="connsiteY3037" fmla="*/ 1282528 h 2068362"/>
              <a:gd name="connsiteX3038" fmla="*/ 286701 w 1247427"/>
              <a:gd name="connsiteY3038" fmla="*/ 1283097 h 2068362"/>
              <a:gd name="connsiteX3039" fmla="*/ 288913 w 1247427"/>
              <a:gd name="connsiteY3039" fmla="*/ 1284424 h 2068362"/>
              <a:gd name="connsiteX3040" fmla="*/ 289253 w 1247427"/>
              <a:gd name="connsiteY3040" fmla="*/ 1283745 h 2068362"/>
              <a:gd name="connsiteX3041" fmla="*/ 304296 w 1247427"/>
              <a:gd name="connsiteY3041" fmla="*/ 1280915 h 2068362"/>
              <a:gd name="connsiteX3042" fmla="*/ 304181 w 1247427"/>
              <a:gd name="connsiteY3042" fmla="*/ 1281106 h 2068362"/>
              <a:gd name="connsiteX3043" fmla="*/ 303840 w 1247427"/>
              <a:gd name="connsiteY3043" fmla="*/ 1281617 h 2068362"/>
              <a:gd name="connsiteX3044" fmla="*/ 306172 w 1247427"/>
              <a:gd name="connsiteY3044" fmla="*/ 1283171 h 2068362"/>
              <a:gd name="connsiteX3045" fmla="*/ 306172 w 1247427"/>
              <a:gd name="connsiteY3045" fmla="*/ 1282655 h 2068362"/>
              <a:gd name="connsiteX3046" fmla="*/ 306418 w 1247427"/>
              <a:gd name="connsiteY3046" fmla="*/ 1282507 h 2068362"/>
              <a:gd name="connsiteX3047" fmla="*/ 1012888 w 1247427"/>
              <a:gd name="connsiteY3047" fmla="*/ 1268715 h 2068362"/>
              <a:gd name="connsiteX3048" fmla="*/ 1033908 w 1247427"/>
              <a:gd name="connsiteY3048" fmla="*/ 1289293 h 2068362"/>
              <a:gd name="connsiteX3049" fmla="*/ 1058910 w 1247427"/>
              <a:gd name="connsiteY3049" fmla="*/ 1312354 h 2068362"/>
              <a:gd name="connsiteX3050" fmla="*/ 1058910 w 1247427"/>
              <a:gd name="connsiteY3050" fmla="*/ 1312304 h 2068362"/>
              <a:gd name="connsiteX3051" fmla="*/ 1058927 w 1247427"/>
              <a:gd name="connsiteY3051" fmla="*/ 1312370 h 2068362"/>
              <a:gd name="connsiteX3052" fmla="*/ 1059575 w 1247427"/>
              <a:gd name="connsiteY3052" fmla="*/ 1312968 h 2068362"/>
              <a:gd name="connsiteX3053" fmla="*/ 1059796 w 1247427"/>
              <a:gd name="connsiteY3053" fmla="*/ 1314296 h 2068362"/>
              <a:gd name="connsiteX3054" fmla="*/ 1059442 w 1247427"/>
              <a:gd name="connsiteY3054" fmla="*/ 1314384 h 2068362"/>
              <a:gd name="connsiteX3055" fmla="*/ 1061345 w 1247427"/>
              <a:gd name="connsiteY3055" fmla="*/ 1321818 h 2068362"/>
              <a:gd name="connsiteX3056" fmla="*/ 1056698 w 1247427"/>
              <a:gd name="connsiteY3056" fmla="*/ 1319163 h 2068362"/>
              <a:gd name="connsiteX3057" fmla="*/ 1057108 w 1247427"/>
              <a:gd name="connsiteY3057" fmla="*/ 1319095 h 2068362"/>
              <a:gd name="connsiteX3058" fmla="*/ 1055813 w 1247427"/>
              <a:gd name="connsiteY3058" fmla="*/ 1317615 h 2068362"/>
              <a:gd name="connsiteX3059" fmla="*/ 1056477 w 1247427"/>
              <a:gd name="connsiteY3059" fmla="*/ 1316730 h 2068362"/>
              <a:gd name="connsiteX3060" fmla="*/ 1056919 w 1247427"/>
              <a:gd name="connsiteY3060" fmla="*/ 1317172 h 2068362"/>
              <a:gd name="connsiteX3061" fmla="*/ 1057981 w 1247427"/>
              <a:gd name="connsiteY3061" fmla="*/ 1318057 h 2068362"/>
              <a:gd name="connsiteX3062" fmla="*/ 1059353 w 1247427"/>
              <a:gd name="connsiteY3062" fmla="*/ 1318057 h 2068362"/>
              <a:gd name="connsiteX3063" fmla="*/ 1058025 w 1247427"/>
              <a:gd name="connsiteY3063" fmla="*/ 1314295 h 2068362"/>
              <a:gd name="connsiteX3064" fmla="*/ 1058139 w 1247427"/>
              <a:gd name="connsiteY3064" fmla="*/ 1314209 h 2068362"/>
              <a:gd name="connsiteX3065" fmla="*/ 1032581 w 1247427"/>
              <a:gd name="connsiteY3065" fmla="*/ 1290399 h 2068362"/>
              <a:gd name="connsiteX3066" fmla="*/ 1012003 w 1247427"/>
              <a:gd name="connsiteY3066" fmla="*/ 1270264 h 2068362"/>
              <a:gd name="connsiteX3067" fmla="*/ 1011782 w 1247427"/>
              <a:gd name="connsiteY3067" fmla="*/ 1268937 h 2068362"/>
              <a:gd name="connsiteX3068" fmla="*/ 1012888 w 1247427"/>
              <a:gd name="connsiteY3068" fmla="*/ 1268715 h 2068362"/>
              <a:gd name="connsiteX3069" fmla="*/ 638068 w 1247427"/>
              <a:gd name="connsiteY3069" fmla="*/ 1265396 h 2068362"/>
              <a:gd name="connsiteX3070" fmla="*/ 635720 w 1247427"/>
              <a:gd name="connsiteY3070" fmla="*/ 1268582 h 2068362"/>
              <a:gd name="connsiteX3071" fmla="*/ 635854 w 1247427"/>
              <a:gd name="connsiteY3071" fmla="*/ 1268716 h 2068362"/>
              <a:gd name="connsiteX3072" fmla="*/ 635334 w 1247427"/>
              <a:gd name="connsiteY3072" fmla="*/ 1269106 h 2068362"/>
              <a:gd name="connsiteX3073" fmla="*/ 634970 w 1247427"/>
              <a:gd name="connsiteY3073" fmla="*/ 1269600 h 2068362"/>
              <a:gd name="connsiteX3074" fmla="*/ 635038 w 1247427"/>
              <a:gd name="connsiteY3074" fmla="*/ 1269328 h 2068362"/>
              <a:gd name="connsiteX3075" fmla="*/ 634969 w 1247427"/>
              <a:gd name="connsiteY3075" fmla="*/ 1269380 h 2068362"/>
              <a:gd name="connsiteX3076" fmla="*/ 634748 w 1247427"/>
              <a:gd name="connsiteY3076" fmla="*/ 1269380 h 2068362"/>
              <a:gd name="connsiteX3077" fmla="*/ 632757 w 1247427"/>
              <a:gd name="connsiteY3077" fmla="*/ 1268495 h 2068362"/>
              <a:gd name="connsiteX3078" fmla="*/ 631872 w 1247427"/>
              <a:gd name="connsiteY3078" fmla="*/ 1268052 h 2068362"/>
              <a:gd name="connsiteX3079" fmla="*/ 631106 w 1247427"/>
              <a:gd name="connsiteY3079" fmla="*/ 1268511 h 2068362"/>
              <a:gd name="connsiteX3080" fmla="*/ 631650 w 1247427"/>
              <a:gd name="connsiteY3080" fmla="*/ 1269599 h 2068362"/>
              <a:gd name="connsiteX3081" fmla="*/ 639395 w 1247427"/>
              <a:gd name="connsiteY3081" fmla="*/ 1277345 h 2068362"/>
              <a:gd name="connsiteX3082" fmla="*/ 648332 w 1247427"/>
              <a:gd name="connsiteY3082" fmla="*/ 1285884 h 2068362"/>
              <a:gd name="connsiteX3083" fmla="*/ 648910 w 1247427"/>
              <a:gd name="connsiteY3083" fmla="*/ 1279336 h 2068362"/>
              <a:gd name="connsiteX3084" fmla="*/ 649041 w 1247427"/>
              <a:gd name="connsiteY3084" fmla="*/ 1279358 h 2068362"/>
              <a:gd name="connsiteX3085" fmla="*/ 638721 w 1247427"/>
              <a:gd name="connsiteY3085" fmla="*/ 1265396 h 2068362"/>
              <a:gd name="connsiteX3086" fmla="*/ 973282 w 1247427"/>
              <a:gd name="connsiteY3086" fmla="*/ 1265175 h 2068362"/>
              <a:gd name="connsiteX3087" fmla="*/ 974388 w 1247427"/>
              <a:gd name="connsiteY3087" fmla="*/ 1265397 h 2068362"/>
              <a:gd name="connsiteX3088" fmla="*/ 989213 w 1247427"/>
              <a:gd name="connsiteY3088" fmla="*/ 1282876 h 2068362"/>
              <a:gd name="connsiteX3089" fmla="*/ 1012949 w 1247427"/>
              <a:gd name="connsiteY3089" fmla="*/ 1312765 h 2068362"/>
              <a:gd name="connsiteX3090" fmla="*/ 1013551 w 1247427"/>
              <a:gd name="connsiteY3090" fmla="*/ 1311862 h 2068362"/>
              <a:gd name="connsiteX3091" fmla="*/ 1037890 w 1247427"/>
              <a:gd name="connsiteY3091" fmla="*/ 1337086 h 2068362"/>
              <a:gd name="connsiteX3092" fmla="*/ 1037860 w 1247427"/>
              <a:gd name="connsiteY3092" fmla="*/ 1337101 h 2068362"/>
              <a:gd name="connsiteX3093" fmla="*/ 1041431 w 1247427"/>
              <a:gd name="connsiteY3093" fmla="*/ 1341069 h 2068362"/>
              <a:gd name="connsiteX3094" fmla="*/ 1053999 w 1247427"/>
              <a:gd name="connsiteY3094" fmla="*/ 1353858 h 2068362"/>
              <a:gd name="connsiteX3095" fmla="*/ 1054043 w 1247427"/>
              <a:gd name="connsiteY3095" fmla="*/ 1353681 h 2068362"/>
              <a:gd name="connsiteX3096" fmla="*/ 1057141 w 1247427"/>
              <a:gd name="connsiteY3096" fmla="*/ 1356779 h 2068362"/>
              <a:gd name="connsiteX3097" fmla="*/ 1057141 w 1247427"/>
              <a:gd name="connsiteY3097" fmla="*/ 1368506 h 2068362"/>
              <a:gd name="connsiteX3098" fmla="*/ 1056714 w 1247427"/>
              <a:gd name="connsiteY3098" fmla="*/ 1368612 h 2068362"/>
              <a:gd name="connsiteX3099" fmla="*/ 1058468 w 1247427"/>
              <a:gd name="connsiteY3099" fmla="*/ 1370718 h 2068362"/>
              <a:gd name="connsiteX3100" fmla="*/ 1059132 w 1247427"/>
              <a:gd name="connsiteY3100" fmla="*/ 1372045 h 2068362"/>
              <a:gd name="connsiteX3101" fmla="*/ 1058911 w 1247427"/>
              <a:gd name="connsiteY3101" fmla="*/ 1373151 h 2068362"/>
              <a:gd name="connsiteX3102" fmla="*/ 1058247 w 1247427"/>
              <a:gd name="connsiteY3102" fmla="*/ 1372930 h 2068362"/>
              <a:gd name="connsiteX3103" fmla="*/ 1057141 w 1247427"/>
              <a:gd name="connsiteY3103" fmla="*/ 1371381 h 2068362"/>
              <a:gd name="connsiteX3104" fmla="*/ 1055902 w 1247427"/>
              <a:gd name="connsiteY3104" fmla="*/ 1369612 h 2068362"/>
              <a:gd name="connsiteX3105" fmla="*/ 1055592 w 1247427"/>
              <a:gd name="connsiteY3105" fmla="*/ 1369612 h 2068362"/>
              <a:gd name="connsiteX3106" fmla="*/ 1052937 w 1247427"/>
              <a:gd name="connsiteY3106" fmla="*/ 1374037 h 2068362"/>
              <a:gd name="connsiteX3107" fmla="*/ 1049175 w 1247427"/>
              <a:gd name="connsiteY3107" fmla="*/ 1372267 h 2068362"/>
              <a:gd name="connsiteX3108" fmla="*/ 1049323 w 1247427"/>
              <a:gd name="connsiteY3108" fmla="*/ 1372193 h 2068362"/>
              <a:gd name="connsiteX3109" fmla="*/ 1049175 w 1247427"/>
              <a:gd name="connsiteY3109" fmla="*/ 1372045 h 2068362"/>
              <a:gd name="connsiteX3110" fmla="*/ 1032802 w 1247427"/>
              <a:gd name="connsiteY3110" fmla="*/ 1359876 h 2068362"/>
              <a:gd name="connsiteX3111" fmla="*/ 1032359 w 1247427"/>
              <a:gd name="connsiteY3111" fmla="*/ 1358770 h 2068362"/>
              <a:gd name="connsiteX3112" fmla="*/ 1033465 w 1247427"/>
              <a:gd name="connsiteY3112" fmla="*/ 1358548 h 2068362"/>
              <a:gd name="connsiteX3113" fmla="*/ 1050281 w 1247427"/>
              <a:gd name="connsiteY3113" fmla="*/ 1370939 h 2068362"/>
              <a:gd name="connsiteX3114" fmla="*/ 1050281 w 1247427"/>
              <a:gd name="connsiteY3114" fmla="*/ 1371161 h 2068362"/>
              <a:gd name="connsiteX3115" fmla="*/ 1051609 w 1247427"/>
              <a:gd name="connsiteY3115" fmla="*/ 1371161 h 2068362"/>
              <a:gd name="connsiteX3116" fmla="*/ 1038112 w 1247427"/>
              <a:gd name="connsiteY3116" fmla="*/ 1353239 h 2068362"/>
              <a:gd name="connsiteX3117" fmla="*/ 1038334 w 1247427"/>
              <a:gd name="connsiteY3117" fmla="*/ 1352943 h 2068362"/>
              <a:gd name="connsiteX3118" fmla="*/ 1038112 w 1247427"/>
              <a:gd name="connsiteY3118" fmla="*/ 1352796 h 2068362"/>
              <a:gd name="connsiteX3119" fmla="*/ 1031474 w 1247427"/>
              <a:gd name="connsiteY3119" fmla="*/ 1345936 h 2068362"/>
              <a:gd name="connsiteX3120" fmla="*/ 1016650 w 1247427"/>
              <a:gd name="connsiteY3120" fmla="*/ 1334209 h 2068362"/>
              <a:gd name="connsiteX3121" fmla="*/ 1015986 w 1247427"/>
              <a:gd name="connsiteY3121" fmla="*/ 1332882 h 2068362"/>
              <a:gd name="connsiteX3122" fmla="*/ 1017535 w 1247427"/>
              <a:gd name="connsiteY3122" fmla="*/ 1332218 h 2068362"/>
              <a:gd name="connsiteX3123" fmla="*/ 1033244 w 1247427"/>
              <a:gd name="connsiteY3123" fmla="*/ 1344830 h 2068362"/>
              <a:gd name="connsiteX3124" fmla="*/ 1039661 w 1247427"/>
              <a:gd name="connsiteY3124" fmla="*/ 1351247 h 2068362"/>
              <a:gd name="connsiteX3125" fmla="*/ 1039683 w 1247427"/>
              <a:gd name="connsiteY3125" fmla="*/ 1351421 h 2068362"/>
              <a:gd name="connsiteX3126" fmla="*/ 1045193 w 1247427"/>
              <a:gd name="connsiteY3126" fmla="*/ 1356115 h 2068362"/>
              <a:gd name="connsiteX3127" fmla="*/ 1047112 w 1247427"/>
              <a:gd name="connsiteY3127" fmla="*/ 1356542 h 2068362"/>
              <a:gd name="connsiteX3128" fmla="*/ 1042095 w 1247427"/>
              <a:gd name="connsiteY3128" fmla="*/ 1349919 h 2068362"/>
              <a:gd name="connsiteX3129" fmla="*/ 1034238 w 1247427"/>
              <a:gd name="connsiteY3129" fmla="*/ 1339302 h 2068362"/>
              <a:gd name="connsiteX3130" fmla="*/ 1034129 w 1247427"/>
              <a:gd name="connsiteY3130" fmla="*/ 1339520 h 2068362"/>
              <a:gd name="connsiteX3131" fmla="*/ 1011560 w 1247427"/>
              <a:gd name="connsiteY3131" fmla="*/ 1314296 h 2068362"/>
              <a:gd name="connsiteX3132" fmla="*/ 1012169 w 1247427"/>
              <a:gd name="connsiteY3132" fmla="*/ 1313687 h 2068362"/>
              <a:gd name="connsiteX3133" fmla="*/ 1012003 w 1247427"/>
              <a:gd name="connsiteY3133" fmla="*/ 1313632 h 2068362"/>
              <a:gd name="connsiteX3134" fmla="*/ 987886 w 1247427"/>
              <a:gd name="connsiteY3134" fmla="*/ 1283540 h 2068362"/>
              <a:gd name="connsiteX3135" fmla="*/ 973061 w 1247427"/>
              <a:gd name="connsiteY3135" fmla="*/ 1266060 h 2068362"/>
              <a:gd name="connsiteX3136" fmla="*/ 973282 w 1247427"/>
              <a:gd name="connsiteY3136" fmla="*/ 1265175 h 2068362"/>
              <a:gd name="connsiteX3137" fmla="*/ 619481 w 1247427"/>
              <a:gd name="connsiteY3137" fmla="*/ 1263848 h 2068362"/>
              <a:gd name="connsiteX3138" fmla="*/ 618923 w 1247427"/>
              <a:gd name="connsiteY3138" fmla="*/ 1264220 h 2068362"/>
              <a:gd name="connsiteX3139" fmla="*/ 619481 w 1247427"/>
              <a:gd name="connsiteY3139" fmla="*/ 1265018 h 2068362"/>
              <a:gd name="connsiteX3140" fmla="*/ 619481 w 1247427"/>
              <a:gd name="connsiteY3140" fmla="*/ 1263848 h 2068362"/>
              <a:gd name="connsiteX3141" fmla="*/ 967750 w 1247427"/>
              <a:gd name="connsiteY3141" fmla="*/ 1256989 h 2068362"/>
              <a:gd name="connsiteX3142" fmla="*/ 967971 w 1247427"/>
              <a:gd name="connsiteY3142" fmla="*/ 1257210 h 2068362"/>
              <a:gd name="connsiteX3143" fmla="*/ 970184 w 1247427"/>
              <a:gd name="connsiteY3143" fmla="*/ 1260529 h 2068362"/>
              <a:gd name="connsiteX3144" fmla="*/ 970184 w 1247427"/>
              <a:gd name="connsiteY3144" fmla="*/ 1261193 h 2068362"/>
              <a:gd name="connsiteX3145" fmla="*/ 969741 w 1247427"/>
              <a:gd name="connsiteY3145" fmla="*/ 1261414 h 2068362"/>
              <a:gd name="connsiteX3146" fmla="*/ 967307 w 1247427"/>
              <a:gd name="connsiteY3146" fmla="*/ 1257653 h 2068362"/>
              <a:gd name="connsiteX3147" fmla="*/ 967750 w 1247427"/>
              <a:gd name="connsiteY3147" fmla="*/ 1256989 h 2068362"/>
              <a:gd name="connsiteX3148" fmla="*/ 644307 w 1247427"/>
              <a:gd name="connsiteY3148" fmla="*/ 1252386 h 2068362"/>
              <a:gd name="connsiteX3149" fmla="*/ 644090 w 1247427"/>
              <a:gd name="connsiteY3149" fmla="*/ 1252711 h 2068362"/>
              <a:gd name="connsiteX3150" fmla="*/ 644263 w 1247427"/>
              <a:gd name="connsiteY3150" fmla="*/ 1253227 h 2068362"/>
              <a:gd name="connsiteX3151" fmla="*/ 644061 w 1247427"/>
              <a:gd name="connsiteY3151" fmla="*/ 1257448 h 2068362"/>
              <a:gd name="connsiteX3152" fmla="*/ 648449 w 1247427"/>
              <a:gd name="connsiteY3152" fmla="*/ 1261210 h 2068362"/>
              <a:gd name="connsiteX3153" fmla="*/ 649275 w 1247427"/>
              <a:gd name="connsiteY3153" fmla="*/ 1260384 h 2068362"/>
              <a:gd name="connsiteX3154" fmla="*/ 645812 w 1247427"/>
              <a:gd name="connsiteY3154" fmla="*/ 1253891 h 2068362"/>
              <a:gd name="connsiteX3155" fmla="*/ 1032277 w 1247427"/>
              <a:gd name="connsiteY3155" fmla="*/ 1242315 h 2068362"/>
              <a:gd name="connsiteX3156" fmla="*/ 1032138 w 1247427"/>
              <a:gd name="connsiteY3156" fmla="*/ 1242385 h 2068362"/>
              <a:gd name="connsiteX3157" fmla="*/ 1032015 w 1247427"/>
              <a:gd name="connsiteY3157" fmla="*/ 1242483 h 2068362"/>
              <a:gd name="connsiteX3158" fmla="*/ 1032138 w 1247427"/>
              <a:gd name="connsiteY3158" fmla="*/ 1242606 h 2068362"/>
              <a:gd name="connsiteX3159" fmla="*/ 1046061 w 1247427"/>
              <a:gd name="connsiteY3159" fmla="*/ 1256530 h 2068362"/>
              <a:gd name="connsiteX3160" fmla="*/ 279620 w 1247427"/>
              <a:gd name="connsiteY3160" fmla="*/ 1235452 h 2068362"/>
              <a:gd name="connsiteX3161" fmla="*/ 279620 w 1247427"/>
              <a:gd name="connsiteY3161" fmla="*/ 1236411 h 2068362"/>
              <a:gd name="connsiteX3162" fmla="*/ 279304 w 1247427"/>
              <a:gd name="connsiteY3162" fmla="*/ 1236537 h 2068362"/>
              <a:gd name="connsiteX3163" fmla="*/ 279620 w 1247427"/>
              <a:gd name="connsiteY3163" fmla="*/ 1236854 h 2068362"/>
              <a:gd name="connsiteX3164" fmla="*/ 281685 w 1247427"/>
              <a:gd name="connsiteY3164" fmla="*/ 1237887 h 2068362"/>
              <a:gd name="connsiteX3165" fmla="*/ 281833 w 1247427"/>
              <a:gd name="connsiteY3165" fmla="*/ 1237739 h 2068362"/>
              <a:gd name="connsiteX3166" fmla="*/ 282104 w 1247427"/>
              <a:gd name="connsiteY3166" fmla="*/ 1237107 h 2068362"/>
              <a:gd name="connsiteX3167" fmla="*/ 971733 w 1247427"/>
              <a:gd name="connsiteY3167" fmla="*/ 1233092 h 2068362"/>
              <a:gd name="connsiteX3168" fmla="*/ 973061 w 1247427"/>
              <a:gd name="connsiteY3168" fmla="*/ 1233092 h 2068362"/>
              <a:gd name="connsiteX3169" fmla="*/ 977043 w 1247427"/>
              <a:gd name="connsiteY3169" fmla="*/ 1237517 h 2068362"/>
              <a:gd name="connsiteX3170" fmla="*/ 1049839 w 1247427"/>
              <a:gd name="connsiteY3170" fmla="*/ 1310755 h 2068362"/>
              <a:gd name="connsiteX3171" fmla="*/ 1049839 w 1247427"/>
              <a:gd name="connsiteY3171" fmla="*/ 1311862 h 2068362"/>
              <a:gd name="connsiteX3172" fmla="*/ 1048954 w 1247427"/>
              <a:gd name="connsiteY3172" fmla="*/ 1311862 h 2068362"/>
              <a:gd name="connsiteX3173" fmla="*/ 1048732 w 1247427"/>
              <a:gd name="connsiteY3173" fmla="*/ 1311862 h 2068362"/>
              <a:gd name="connsiteX3174" fmla="*/ 975937 w 1247427"/>
              <a:gd name="connsiteY3174" fmla="*/ 1238402 h 2068362"/>
              <a:gd name="connsiteX3175" fmla="*/ 971733 w 1247427"/>
              <a:gd name="connsiteY3175" fmla="*/ 1234198 h 2068362"/>
              <a:gd name="connsiteX3176" fmla="*/ 971733 w 1247427"/>
              <a:gd name="connsiteY3176" fmla="*/ 1233092 h 2068362"/>
              <a:gd name="connsiteX3177" fmla="*/ 1063935 w 1247427"/>
              <a:gd name="connsiteY3177" fmla="*/ 1232455 h 2068362"/>
              <a:gd name="connsiteX3178" fmla="*/ 1063779 w 1247427"/>
              <a:gd name="connsiteY3178" fmla="*/ 1232650 h 2068362"/>
              <a:gd name="connsiteX3179" fmla="*/ 1066877 w 1247427"/>
              <a:gd name="connsiteY3179" fmla="*/ 1235554 h 2068362"/>
              <a:gd name="connsiteX3180" fmla="*/ 1066877 w 1247427"/>
              <a:gd name="connsiteY3180" fmla="*/ 1234198 h 2068362"/>
              <a:gd name="connsiteX3181" fmla="*/ 1066876 w 1247427"/>
              <a:gd name="connsiteY3181" fmla="*/ 1234198 h 2068362"/>
              <a:gd name="connsiteX3182" fmla="*/ 1064664 w 1247427"/>
              <a:gd name="connsiteY3182" fmla="*/ 1232871 h 2068362"/>
              <a:gd name="connsiteX3183" fmla="*/ 631752 w 1247427"/>
              <a:gd name="connsiteY3183" fmla="*/ 1219715 h 2068362"/>
              <a:gd name="connsiteX3184" fmla="*/ 631208 w 1247427"/>
              <a:gd name="connsiteY3184" fmla="*/ 1220258 h 2068362"/>
              <a:gd name="connsiteX3185" fmla="*/ 631209 w 1247427"/>
              <a:gd name="connsiteY3185" fmla="*/ 1220259 h 2068362"/>
              <a:gd name="connsiteX3186" fmla="*/ 633642 w 1247427"/>
              <a:gd name="connsiteY3186" fmla="*/ 1226454 h 2068362"/>
              <a:gd name="connsiteX3187" fmla="*/ 635609 w 1247427"/>
              <a:gd name="connsiteY3187" fmla="*/ 1231567 h 2068362"/>
              <a:gd name="connsiteX3188" fmla="*/ 635633 w 1247427"/>
              <a:gd name="connsiteY3188" fmla="*/ 1231543 h 2068362"/>
              <a:gd name="connsiteX3189" fmla="*/ 644705 w 1247427"/>
              <a:gd name="connsiteY3189" fmla="*/ 1245040 h 2068362"/>
              <a:gd name="connsiteX3190" fmla="*/ 644361 w 1247427"/>
              <a:gd name="connsiteY3190" fmla="*/ 1245109 h 2068362"/>
              <a:gd name="connsiteX3191" fmla="*/ 646476 w 1247427"/>
              <a:gd name="connsiteY3191" fmla="*/ 1247031 h 2068362"/>
              <a:gd name="connsiteX3192" fmla="*/ 648353 w 1247427"/>
              <a:gd name="connsiteY3192" fmla="*/ 1248738 h 2068362"/>
              <a:gd name="connsiteX3193" fmla="*/ 649352 w 1247427"/>
              <a:gd name="connsiteY3193" fmla="*/ 1248138 h 2068362"/>
              <a:gd name="connsiteX3194" fmla="*/ 649352 w 1247427"/>
              <a:gd name="connsiteY3194" fmla="*/ 1241500 h 2068362"/>
              <a:gd name="connsiteX3195" fmla="*/ 649646 w 1247427"/>
              <a:gd name="connsiteY3195" fmla="*/ 1241205 h 2068362"/>
              <a:gd name="connsiteX3196" fmla="*/ 649351 w 1247427"/>
              <a:gd name="connsiteY3196" fmla="*/ 1241058 h 2068362"/>
              <a:gd name="connsiteX3197" fmla="*/ 634084 w 1247427"/>
              <a:gd name="connsiteY3197" fmla="*/ 1222472 h 2068362"/>
              <a:gd name="connsiteX3198" fmla="*/ 339362 w 1247427"/>
              <a:gd name="connsiteY3198" fmla="*/ 1218047 h 2068362"/>
              <a:gd name="connsiteX3199" fmla="*/ 339362 w 1247427"/>
              <a:gd name="connsiteY3199" fmla="*/ 1219375 h 2068362"/>
              <a:gd name="connsiteX3200" fmla="*/ 340468 w 1247427"/>
              <a:gd name="connsiteY3200" fmla="*/ 1219375 h 2068362"/>
              <a:gd name="connsiteX3201" fmla="*/ 340468 w 1247427"/>
              <a:gd name="connsiteY3201" fmla="*/ 1218047 h 2068362"/>
              <a:gd name="connsiteX3202" fmla="*/ 339362 w 1247427"/>
              <a:gd name="connsiteY3202" fmla="*/ 1218047 h 2068362"/>
              <a:gd name="connsiteX3203" fmla="*/ 613507 w 1247427"/>
              <a:gd name="connsiteY3203" fmla="*/ 1218046 h 2068362"/>
              <a:gd name="connsiteX3204" fmla="*/ 613507 w 1247427"/>
              <a:gd name="connsiteY3204" fmla="*/ 1219374 h 2068362"/>
              <a:gd name="connsiteX3205" fmla="*/ 613239 w 1247427"/>
              <a:gd name="connsiteY3205" fmla="*/ 1219267 h 2068362"/>
              <a:gd name="connsiteX3206" fmla="*/ 615719 w 1247427"/>
              <a:gd name="connsiteY3206" fmla="*/ 1224020 h 2068362"/>
              <a:gd name="connsiteX3207" fmla="*/ 618839 w 1247427"/>
              <a:gd name="connsiteY3207" fmla="*/ 1230260 h 2068362"/>
              <a:gd name="connsiteX3208" fmla="*/ 619039 w 1247427"/>
              <a:gd name="connsiteY3208" fmla="*/ 1229994 h 2068362"/>
              <a:gd name="connsiteX3209" fmla="*/ 632192 w 1247427"/>
              <a:gd name="connsiteY3209" fmla="*/ 1247051 h 2068362"/>
              <a:gd name="connsiteX3210" fmla="*/ 632315 w 1247427"/>
              <a:gd name="connsiteY3210" fmla="*/ 1247031 h 2068362"/>
              <a:gd name="connsiteX3211" fmla="*/ 636961 w 1247427"/>
              <a:gd name="connsiteY3211" fmla="*/ 1251457 h 2068362"/>
              <a:gd name="connsiteX3212" fmla="*/ 642050 w 1247427"/>
              <a:gd name="connsiteY3212" fmla="*/ 1255637 h 2068362"/>
              <a:gd name="connsiteX3213" fmla="*/ 642050 w 1247427"/>
              <a:gd name="connsiteY3213" fmla="*/ 1253227 h 2068362"/>
              <a:gd name="connsiteX3214" fmla="*/ 642050 w 1247427"/>
              <a:gd name="connsiteY3214" fmla="*/ 1253150 h 2068362"/>
              <a:gd name="connsiteX3215" fmla="*/ 626340 w 1247427"/>
              <a:gd name="connsiteY3215" fmla="*/ 1231986 h 2068362"/>
              <a:gd name="connsiteX3216" fmla="*/ 613507 w 1247427"/>
              <a:gd name="connsiteY3216" fmla="*/ 1218046 h 2068362"/>
              <a:gd name="connsiteX3217" fmla="*/ 1021074 w 1247427"/>
              <a:gd name="connsiteY3217" fmla="*/ 1216939 h 2068362"/>
              <a:gd name="connsiteX3218" fmla="*/ 1039439 w 1247427"/>
              <a:gd name="connsiteY3218" fmla="*/ 1234862 h 2068362"/>
              <a:gd name="connsiteX3219" fmla="*/ 1064221 w 1247427"/>
              <a:gd name="connsiteY3219" fmla="*/ 1258094 h 2068362"/>
              <a:gd name="connsiteX3220" fmla="*/ 1064294 w 1247427"/>
              <a:gd name="connsiteY3220" fmla="*/ 1258603 h 2068362"/>
              <a:gd name="connsiteX3221" fmla="*/ 1071523 w 1247427"/>
              <a:gd name="connsiteY3221" fmla="*/ 1265175 h 2068362"/>
              <a:gd name="connsiteX3222" fmla="*/ 1071080 w 1247427"/>
              <a:gd name="connsiteY3222" fmla="*/ 1266945 h 2068362"/>
              <a:gd name="connsiteX3223" fmla="*/ 1069310 w 1247427"/>
              <a:gd name="connsiteY3223" fmla="*/ 1267609 h 2068362"/>
              <a:gd name="connsiteX3224" fmla="*/ 1063340 w 1247427"/>
              <a:gd name="connsiteY3224" fmla="*/ 1263180 h 2068362"/>
              <a:gd name="connsiteX3225" fmla="*/ 1063336 w 1247427"/>
              <a:gd name="connsiteY3225" fmla="*/ 1263183 h 2068362"/>
              <a:gd name="connsiteX3226" fmla="*/ 1061123 w 1247427"/>
              <a:gd name="connsiteY3226" fmla="*/ 1262298 h 2068362"/>
              <a:gd name="connsiteX3227" fmla="*/ 1060017 w 1247427"/>
              <a:gd name="connsiteY3227" fmla="*/ 1261413 h 2068362"/>
              <a:gd name="connsiteX3228" fmla="*/ 1059796 w 1247427"/>
              <a:gd name="connsiteY3228" fmla="*/ 1260528 h 2068362"/>
              <a:gd name="connsiteX3229" fmla="*/ 1060681 w 1247427"/>
              <a:gd name="connsiteY3229" fmla="*/ 1260307 h 2068362"/>
              <a:gd name="connsiteX3230" fmla="*/ 1061787 w 1247427"/>
              <a:gd name="connsiteY3230" fmla="*/ 1260971 h 2068362"/>
              <a:gd name="connsiteX3231" fmla="*/ 1063236 w 1247427"/>
              <a:gd name="connsiteY3231" fmla="*/ 1261799 h 2068362"/>
              <a:gd name="connsiteX3232" fmla="*/ 1063115 w 1247427"/>
              <a:gd name="connsiteY3232" fmla="*/ 1261192 h 2068362"/>
              <a:gd name="connsiteX3233" fmla="*/ 1062474 w 1247427"/>
              <a:gd name="connsiteY3233" fmla="*/ 1259696 h 2068362"/>
              <a:gd name="connsiteX3234" fmla="*/ 1037669 w 1247427"/>
              <a:gd name="connsiteY3234" fmla="*/ 1236632 h 2068362"/>
              <a:gd name="connsiteX3235" fmla="*/ 1019747 w 1247427"/>
              <a:gd name="connsiteY3235" fmla="*/ 1218710 h 2068362"/>
              <a:gd name="connsiteX3236" fmla="*/ 1019304 w 1247427"/>
              <a:gd name="connsiteY3236" fmla="*/ 1217161 h 2068362"/>
              <a:gd name="connsiteX3237" fmla="*/ 1021074 w 1247427"/>
              <a:gd name="connsiteY3237" fmla="*/ 1216939 h 2068362"/>
              <a:gd name="connsiteX3238" fmla="*/ 580318 w 1247427"/>
              <a:gd name="connsiteY3238" fmla="*/ 1212957 h 2068362"/>
              <a:gd name="connsiteX3239" fmla="*/ 581203 w 1247427"/>
              <a:gd name="connsiteY3239" fmla="*/ 1213178 h 2068362"/>
              <a:gd name="connsiteX3240" fmla="*/ 584743 w 1247427"/>
              <a:gd name="connsiteY3240" fmla="*/ 1217603 h 2068362"/>
              <a:gd name="connsiteX3241" fmla="*/ 587841 w 1247427"/>
              <a:gd name="connsiteY3241" fmla="*/ 1221807 h 2068362"/>
              <a:gd name="connsiteX3242" fmla="*/ 587620 w 1247427"/>
              <a:gd name="connsiteY3242" fmla="*/ 1222692 h 2068362"/>
              <a:gd name="connsiteX3243" fmla="*/ 587177 w 1247427"/>
              <a:gd name="connsiteY3243" fmla="*/ 1222471 h 2068362"/>
              <a:gd name="connsiteX3244" fmla="*/ 583858 w 1247427"/>
              <a:gd name="connsiteY3244" fmla="*/ 1218267 h 2068362"/>
              <a:gd name="connsiteX3245" fmla="*/ 580318 w 1247427"/>
              <a:gd name="connsiteY3245" fmla="*/ 1214063 h 2068362"/>
              <a:gd name="connsiteX3246" fmla="*/ 580318 w 1247427"/>
              <a:gd name="connsiteY3246" fmla="*/ 1212957 h 2068362"/>
              <a:gd name="connsiteX3247" fmla="*/ 1072626 w 1247427"/>
              <a:gd name="connsiteY3247" fmla="*/ 1210080 h 2068362"/>
              <a:gd name="connsiteX3248" fmla="*/ 1072629 w 1247427"/>
              <a:gd name="connsiteY3248" fmla="*/ 1210081 h 2068362"/>
              <a:gd name="connsiteX3249" fmla="*/ 1072629 w 1247427"/>
              <a:gd name="connsiteY3249" fmla="*/ 1210080 h 2068362"/>
              <a:gd name="connsiteX3250" fmla="*/ 977707 w 1247427"/>
              <a:gd name="connsiteY3250" fmla="*/ 1208532 h 2068362"/>
              <a:gd name="connsiteX3251" fmla="*/ 979034 w 1247427"/>
              <a:gd name="connsiteY3251" fmla="*/ 1208532 h 2068362"/>
              <a:gd name="connsiteX3252" fmla="*/ 1026163 w 1247427"/>
              <a:gd name="connsiteY3252" fmla="*/ 1260308 h 2068362"/>
              <a:gd name="connsiteX3253" fmla="*/ 1026163 w 1247427"/>
              <a:gd name="connsiteY3253" fmla="*/ 1260473 h 2068362"/>
              <a:gd name="connsiteX3254" fmla="*/ 1026385 w 1247427"/>
              <a:gd name="connsiteY3254" fmla="*/ 1260307 h 2068362"/>
              <a:gd name="connsiteX3255" fmla="*/ 1052481 w 1247427"/>
              <a:gd name="connsiteY3255" fmla="*/ 1285307 h 2068362"/>
              <a:gd name="connsiteX3256" fmla="*/ 1052494 w 1247427"/>
              <a:gd name="connsiteY3256" fmla="*/ 1285310 h 2068362"/>
              <a:gd name="connsiteX3257" fmla="*/ 1063336 w 1247427"/>
              <a:gd name="connsiteY3257" fmla="*/ 1295931 h 2068362"/>
              <a:gd name="connsiteX3258" fmla="*/ 1063336 w 1247427"/>
              <a:gd name="connsiteY3258" fmla="*/ 1297701 h 2068362"/>
              <a:gd name="connsiteX3259" fmla="*/ 1063255 w 1247427"/>
              <a:gd name="connsiteY3259" fmla="*/ 1297755 h 2068362"/>
              <a:gd name="connsiteX3260" fmla="*/ 1063779 w 1247427"/>
              <a:gd name="connsiteY3260" fmla="*/ 1304560 h 2068362"/>
              <a:gd name="connsiteX3261" fmla="*/ 1060017 w 1247427"/>
              <a:gd name="connsiteY3261" fmla="*/ 1302790 h 2068362"/>
              <a:gd name="connsiteX3262" fmla="*/ 1060207 w 1247427"/>
              <a:gd name="connsiteY3262" fmla="*/ 1302727 h 2068362"/>
              <a:gd name="connsiteX3263" fmla="*/ 1056255 w 1247427"/>
              <a:gd name="connsiteY3263" fmla="*/ 1300356 h 2068362"/>
              <a:gd name="connsiteX3264" fmla="*/ 1055149 w 1247427"/>
              <a:gd name="connsiteY3264" fmla="*/ 1299692 h 2068362"/>
              <a:gd name="connsiteX3265" fmla="*/ 1055149 w 1247427"/>
              <a:gd name="connsiteY3265" fmla="*/ 1298586 h 2068362"/>
              <a:gd name="connsiteX3266" fmla="*/ 1056034 w 1247427"/>
              <a:gd name="connsiteY3266" fmla="*/ 1298586 h 2068362"/>
              <a:gd name="connsiteX3267" fmla="*/ 1057140 w 1247427"/>
              <a:gd name="connsiteY3267" fmla="*/ 1299250 h 2068362"/>
              <a:gd name="connsiteX3268" fmla="*/ 1060681 w 1247427"/>
              <a:gd name="connsiteY3268" fmla="*/ 1301486 h 2068362"/>
              <a:gd name="connsiteX3269" fmla="*/ 1060681 w 1247427"/>
              <a:gd name="connsiteY3269" fmla="*/ 1301463 h 2068362"/>
              <a:gd name="connsiteX3270" fmla="*/ 1061787 w 1247427"/>
              <a:gd name="connsiteY3270" fmla="*/ 1297701 h 2068362"/>
              <a:gd name="connsiteX3271" fmla="*/ 1050502 w 1247427"/>
              <a:gd name="connsiteY3271" fmla="*/ 1286638 h 2068362"/>
              <a:gd name="connsiteX3272" fmla="*/ 1050502 w 1247427"/>
              <a:gd name="connsiteY3272" fmla="*/ 1286637 h 2068362"/>
              <a:gd name="connsiteX3273" fmla="*/ 1050281 w 1247427"/>
              <a:gd name="connsiteY3273" fmla="*/ 1286637 h 2068362"/>
              <a:gd name="connsiteX3274" fmla="*/ 1050281 w 1247427"/>
              <a:gd name="connsiteY3274" fmla="*/ 1289514 h 2068362"/>
              <a:gd name="connsiteX3275" fmla="*/ 1024393 w 1247427"/>
              <a:gd name="connsiteY3275" fmla="*/ 1261192 h 2068362"/>
              <a:gd name="connsiteX3276" fmla="*/ 1024425 w 1247427"/>
              <a:gd name="connsiteY3276" fmla="*/ 1261185 h 2068362"/>
              <a:gd name="connsiteX3277" fmla="*/ 977485 w 1247427"/>
              <a:gd name="connsiteY3277" fmla="*/ 1209860 h 2068362"/>
              <a:gd name="connsiteX3278" fmla="*/ 977707 w 1247427"/>
              <a:gd name="connsiteY3278" fmla="*/ 1208532 h 2068362"/>
              <a:gd name="connsiteX3279" fmla="*/ 639784 w 1247427"/>
              <a:gd name="connsiteY3279" fmla="*/ 1201539 h 2068362"/>
              <a:gd name="connsiteX3280" fmla="*/ 639251 w 1247427"/>
              <a:gd name="connsiteY3280" fmla="*/ 1202429 h 2068362"/>
              <a:gd name="connsiteX3281" fmla="*/ 641165 w 1247427"/>
              <a:gd name="connsiteY3281" fmla="*/ 1205213 h 2068362"/>
              <a:gd name="connsiteX3282" fmla="*/ 644427 w 1247427"/>
              <a:gd name="connsiteY3282" fmla="*/ 1209493 h 2068362"/>
              <a:gd name="connsiteX3283" fmla="*/ 644484 w 1247427"/>
              <a:gd name="connsiteY3283" fmla="*/ 1209417 h 2068362"/>
              <a:gd name="connsiteX3284" fmla="*/ 645757 w 1247427"/>
              <a:gd name="connsiteY3284" fmla="*/ 1209417 h 2068362"/>
              <a:gd name="connsiteX3285" fmla="*/ 645812 w 1247427"/>
              <a:gd name="connsiteY3285" fmla="*/ 1209196 h 2068362"/>
              <a:gd name="connsiteX3286" fmla="*/ 646147 w 1247427"/>
              <a:gd name="connsiteY3286" fmla="*/ 1208022 h 2068362"/>
              <a:gd name="connsiteX3287" fmla="*/ 645812 w 1247427"/>
              <a:gd name="connsiteY3287" fmla="*/ 1208089 h 2068362"/>
              <a:gd name="connsiteX3288" fmla="*/ 645812 w 1247427"/>
              <a:gd name="connsiteY3288" fmla="*/ 1207646 h 2068362"/>
              <a:gd name="connsiteX3289" fmla="*/ 645871 w 1247427"/>
              <a:gd name="connsiteY3289" fmla="*/ 1207629 h 2068362"/>
              <a:gd name="connsiteX3290" fmla="*/ 645148 w 1247427"/>
              <a:gd name="connsiteY3290" fmla="*/ 1206762 h 2068362"/>
              <a:gd name="connsiteX3291" fmla="*/ 642692 w 1247427"/>
              <a:gd name="connsiteY3291" fmla="*/ 1203079 h 2068362"/>
              <a:gd name="connsiteX3292" fmla="*/ 644297 w 1247427"/>
              <a:gd name="connsiteY3292" fmla="*/ 1194326 h 2068362"/>
              <a:gd name="connsiteX3293" fmla="*/ 644263 w 1247427"/>
              <a:gd name="connsiteY3293" fmla="*/ 1194371 h 2068362"/>
              <a:gd name="connsiteX3294" fmla="*/ 643564 w 1247427"/>
              <a:gd name="connsiteY3294" fmla="*/ 1194896 h 2068362"/>
              <a:gd name="connsiteX3295" fmla="*/ 644041 w 1247427"/>
              <a:gd name="connsiteY3295" fmla="*/ 1196805 h 2068362"/>
              <a:gd name="connsiteX3296" fmla="*/ 644422 w 1247427"/>
              <a:gd name="connsiteY3296" fmla="*/ 1201561 h 2068362"/>
              <a:gd name="connsiteX3297" fmla="*/ 644926 w 1247427"/>
              <a:gd name="connsiteY3297" fmla="*/ 1201673 h 2068362"/>
              <a:gd name="connsiteX3298" fmla="*/ 647139 w 1247427"/>
              <a:gd name="connsiteY3298" fmla="*/ 1204770 h 2068362"/>
              <a:gd name="connsiteX3299" fmla="*/ 647897 w 1247427"/>
              <a:gd name="connsiteY3299" fmla="*/ 1205655 h 2068362"/>
              <a:gd name="connsiteX3300" fmla="*/ 648910 w 1247427"/>
              <a:gd name="connsiteY3300" fmla="*/ 1205655 h 2068362"/>
              <a:gd name="connsiteX3301" fmla="*/ 649565 w 1247427"/>
              <a:gd name="connsiteY3301" fmla="*/ 1201505 h 2068362"/>
              <a:gd name="connsiteX3302" fmla="*/ 649352 w 1247427"/>
              <a:gd name="connsiteY3302" fmla="*/ 1201452 h 2068362"/>
              <a:gd name="connsiteX3303" fmla="*/ 646033 w 1247427"/>
              <a:gd name="connsiteY3303" fmla="*/ 1197026 h 2068362"/>
              <a:gd name="connsiteX3304" fmla="*/ 618154 w 1247427"/>
              <a:gd name="connsiteY3304" fmla="*/ 1179104 h 2068362"/>
              <a:gd name="connsiteX3305" fmla="*/ 616656 w 1247427"/>
              <a:gd name="connsiteY3305" fmla="*/ 1179404 h 2068362"/>
              <a:gd name="connsiteX3306" fmla="*/ 619260 w 1247427"/>
              <a:gd name="connsiteY3306" fmla="*/ 1188618 h 2068362"/>
              <a:gd name="connsiteX3307" fmla="*/ 621285 w 1247427"/>
              <a:gd name="connsiteY3307" fmla="*/ 1193958 h 2068362"/>
              <a:gd name="connsiteX3308" fmla="*/ 621473 w 1247427"/>
              <a:gd name="connsiteY3308" fmla="*/ 1193707 h 2068362"/>
              <a:gd name="connsiteX3309" fmla="*/ 634306 w 1247427"/>
              <a:gd name="connsiteY3309" fmla="*/ 1211851 h 2068362"/>
              <a:gd name="connsiteX3310" fmla="*/ 633810 w 1247427"/>
              <a:gd name="connsiteY3310" fmla="*/ 1212471 h 2068362"/>
              <a:gd name="connsiteX3311" fmla="*/ 636740 w 1247427"/>
              <a:gd name="connsiteY3311" fmla="*/ 1215612 h 2068362"/>
              <a:gd name="connsiteX3312" fmla="*/ 647993 w 1247427"/>
              <a:gd name="connsiteY3312" fmla="*/ 1226463 h 2068362"/>
              <a:gd name="connsiteX3313" fmla="*/ 647692 w 1247427"/>
              <a:gd name="connsiteY3313" fmla="*/ 1217880 h 2068362"/>
              <a:gd name="connsiteX3314" fmla="*/ 643052 w 1247427"/>
              <a:gd name="connsiteY3314" fmla="*/ 1210611 h 2068362"/>
              <a:gd name="connsiteX3315" fmla="*/ 642935 w 1247427"/>
              <a:gd name="connsiteY3315" fmla="*/ 1210523 h 2068362"/>
              <a:gd name="connsiteX3316" fmla="*/ 639837 w 1247427"/>
              <a:gd name="connsiteY3316" fmla="*/ 1206319 h 2068362"/>
              <a:gd name="connsiteX3317" fmla="*/ 636961 w 1247427"/>
              <a:gd name="connsiteY3317" fmla="*/ 1202779 h 2068362"/>
              <a:gd name="connsiteX3318" fmla="*/ 637008 w 1247427"/>
              <a:gd name="connsiteY3318" fmla="*/ 1202497 h 2068362"/>
              <a:gd name="connsiteX3319" fmla="*/ 618583 w 1247427"/>
              <a:gd name="connsiteY3319" fmla="*/ 1179104 h 2068362"/>
              <a:gd name="connsiteX3320" fmla="*/ 972397 w 1247427"/>
              <a:gd name="connsiteY3320" fmla="*/ 1175784 h 2068362"/>
              <a:gd name="connsiteX3321" fmla="*/ 973724 w 1247427"/>
              <a:gd name="connsiteY3321" fmla="*/ 1176006 h 2068362"/>
              <a:gd name="connsiteX3322" fmla="*/ 1012003 w 1247427"/>
              <a:gd name="connsiteY3322" fmla="*/ 1218267 h 2068362"/>
              <a:gd name="connsiteX3323" fmla="*/ 1032817 w 1247427"/>
              <a:gd name="connsiteY3323" fmla="*/ 1240615 h 2068362"/>
              <a:gd name="connsiteX3324" fmla="*/ 1033022 w 1247427"/>
              <a:gd name="connsiteY3324" fmla="*/ 1240615 h 2068362"/>
              <a:gd name="connsiteX3325" fmla="*/ 1047626 w 1247427"/>
              <a:gd name="connsiteY3325" fmla="*/ 1255440 h 2068362"/>
              <a:gd name="connsiteX3326" fmla="*/ 1059353 w 1247427"/>
              <a:gd name="connsiteY3326" fmla="*/ 1267388 h 2068362"/>
              <a:gd name="connsiteX3327" fmla="*/ 1059574 w 1247427"/>
              <a:gd name="connsiteY3327" fmla="*/ 1267609 h 2068362"/>
              <a:gd name="connsiteX3328" fmla="*/ 1059574 w 1247427"/>
              <a:gd name="connsiteY3328" fmla="*/ 1268052 h 2068362"/>
              <a:gd name="connsiteX3329" fmla="*/ 1059370 w 1247427"/>
              <a:gd name="connsiteY3329" fmla="*/ 1270503 h 2068362"/>
              <a:gd name="connsiteX3330" fmla="*/ 1063557 w 1247427"/>
              <a:gd name="connsiteY3330" fmla="*/ 1274690 h 2068362"/>
              <a:gd name="connsiteX3331" fmla="*/ 1068204 w 1247427"/>
              <a:gd name="connsiteY3331" fmla="*/ 1278894 h 2068362"/>
              <a:gd name="connsiteX3332" fmla="*/ 1068204 w 1247427"/>
              <a:gd name="connsiteY3332" fmla="*/ 1279115 h 2068362"/>
              <a:gd name="connsiteX3333" fmla="*/ 1068204 w 1247427"/>
              <a:gd name="connsiteY3333" fmla="*/ 1279336 h 2068362"/>
              <a:gd name="connsiteX3334" fmla="*/ 1068204 w 1247427"/>
              <a:gd name="connsiteY3334" fmla="*/ 1281328 h 2068362"/>
              <a:gd name="connsiteX3335" fmla="*/ 1068204 w 1247427"/>
              <a:gd name="connsiteY3335" fmla="*/ 1281549 h 2068362"/>
              <a:gd name="connsiteX3336" fmla="*/ 1067982 w 1247427"/>
              <a:gd name="connsiteY3336" fmla="*/ 1281770 h 2068362"/>
              <a:gd name="connsiteX3337" fmla="*/ 1064663 w 1247427"/>
              <a:gd name="connsiteY3337" fmla="*/ 1282877 h 2068362"/>
              <a:gd name="connsiteX3338" fmla="*/ 1063778 w 1247427"/>
              <a:gd name="connsiteY3338" fmla="*/ 1282877 h 2068362"/>
              <a:gd name="connsiteX3339" fmla="*/ 1063336 w 1247427"/>
              <a:gd name="connsiteY3339" fmla="*/ 1282877 h 2068362"/>
              <a:gd name="connsiteX3340" fmla="*/ 1063336 w 1247427"/>
              <a:gd name="connsiteY3340" fmla="*/ 1282655 h 2068362"/>
              <a:gd name="connsiteX3341" fmla="*/ 1054043 w 1247427"/>
              <a:gd name="connsiteY3341" fmla="*/ 1276239 h 2068362"/>
              <a:gd name="connsiteX3342" fmla="*/ 1044307 w 1247427"/>
              <a:gd name="connsiteY3342" fmla="*/ 1269379 h 2068362"/>
              <a:gd name="connsiteX3343" fmla="*/ 1044307 w 1247427"/>
              <a:gd name="connsiteY3343" fmla="*/ 1268052 h 2068362"/>
              <a:gd name="connsiteX3344" fmla="*/ 1045635 w 1247427"/>
              <a:gd name="connsiteY3344" fmla="*/ 1268052 h 2068362"/>
              <a:gd name="connsiteX3345" fmla="*/ 1055149 w 1247427"/>
              <a:gd name="connsiteY3345" fmla="*/ 1274690 h 2068362"/>
              <a:gd name="connsiteX3346" fmla="*/ 1064221 w 1247427"/>
              <a:gd name="connsiteY3346" fmla="*/ 1281107 h 2068362"/>
              <a:gd name="connsiteX3347" fmla="*/ 1066212 w 1247427"/>
              <a:gd name="connsiteY3347" fmla="*/ 1280664 h 2068362"/>
              <a:gd name="connsiteX3348" fmla="*/ 1066433 w 1247427"/>
              <a:gd name="connsiteY3348" fmla="*/ 1279779 h 2068362"/>
              <a:gd name="connsiteX3349" fmla="*/ 1062451 w 1247427"/>
              <a:gd name="connsiteY3349" fmla="*/ 1276239 h 2068362"/>
              <a:gd name="connsiteX3350" fmla="*/ 1057361 w 1247427"/>
              <a:gd name="connsiteY3350" fmla="*/ 1270928 h 2068362"/>
              <a:gd name="connsiteX3351" fmla="*/ 1057458 w 1247427"/>
              <a:gd name="connsiteY3351" fmla="*/ 1270806 h 2068362"/>
              <a:gd name="connsiteX3352" fmla="*/ 1030367 w 1247427"/>
              <a:gd name="connsiteY3352" fmla="*/ 1243934 h 2068362"/>
              <a:gd name="connsiteX3353" fmla="*/ 1029764 w 1247427"/>
              <a:gd name="connsiteY3353" fmla="*/ 1243129 h 2068362"/>
              <a:gd name="connsiteX3354" fmla="*/ 1025943 w 1247427"/>
              <a:gd name="connsiteY3354" fmla="*/ 1240836 h 2068362"/>
              <a:gd name="connsiteX3355" fmla="*/ 1020854 w 1247427"/>
              <a:gd name="connsiteY3355" fmla="*/ 1237960 h 2068362"/>
              <a:gd name="connsiteX3356" fmla="*/ 1020190 w 1247427"/>
              <a:gd name="connsiteY3356" fmla="*/ 1236854 h 2068362"/>
              <a:gd name="connsiteX3357" fmla="*/ 1021518 w 1247427"/>
              <a:gd name="connsiteY3357" fmla="*/ 1236190 h 2068362"/>
              <a:gd name="connsiteX3358" fmla="*/ 1027270 w 1247427"/>
              <a:gd name="connsiteY3358" fmla="*/ 1239288 h 2068362"/>
              <a:gd name="connsiteX3359" fmla="*/ 1030763 w 1247427"/>
              <a:gd name="connsiteY3359" fmla="*/ 1241547 h 2068362"/>
              <a:gd name="connsiteX3360" fmla="*/ 1031161 w 1247427"/>
              <a:gd name="connsiteY3360" fmla="*/ 1241148 h 2068362"/>
              <a:gd name="connsiteX3361" fmla="*/ 1010675 w 1247427"/>
              <a:gd name="connsiteY3361" fmla="*/ 1219594 h 2068362"/>
              <a:gd name="connsiteX3362" fmla="*/ 972176 w 1247427"/>
              <a:gd name="connsiteY3362" fmla="*/ 1176891 h 2068362"/>
              <a:gd name="connsiteX3363" fmla="*/ 972397 w 1247427"/>
              <a:gd name="connsiteY3363" fmla="*/ 1175784 h 2068362"/>
              <a:gd name="connsiteX3364" fmla="*/ 630323 w 1247427"/>
              <a:gd name="connsiteY3364" fmla="*/ 1171581 h 2068362"/>
              <a:gd name="connsiteX3365" fmla="*/ 631429 w 1247427"/>
              <a:gd name="connsiteY3365" fmla="*/ 1174015 h 2068362"/>
              <a:gd name="connsiteX3366" fmla="*/ 631282 w 1247427"/>
              <a:gd name="connsiteY3366" fmla="*/ 1174162 h 2068362"/>
              <a:gd name="connsiteX3367" fmla="*/ 633642 w 1247427"/>
              <a:gd name="connsiteY3367" fmla="*/ 1177112 h 2068362"/>
              <a:gd name="connsiteX3368" fmla="*/ 636108 w 1247427"/>
              <a:gd name="connsiteY3368" fmla="*/ 1179989 h 2068362"/>
              <a:gd name="connsiteX3369" fmla="*/ 636568 w 1247427"/>
              <a:gd name="connsiteY3369" fmla="*/ 1179989 h 2068362"/>
              <a:gd name="connsiteX3370" fmla="*/ 636720 w 1247427"/>
              <a:gd name="connsiteY3370" fmla="*/ 1178618 h 2068362"/>
              <a:gd name="connsiteX3371" fmla="*/ 1052936 w 1247427"/>
              <a:gd name="connsiteY3371" fmla="*/ 1168926 h 2068362"/>
              <a:gd name="connsiteX3372" fmla="*/ 1052660 w 1247427"/>
              <a:gd name="connsiteY3372" fmla="*/ 1169092 h 2068362"/>
              <a:gd name="connsiteX3373" fmla="*/ 1055149 w 1247427"/>
              <a:gd name="connsiteY3373" fmla="*/ 1171581 h 2068362"/>
              <a:gd name="connsiteX3374" fmla="*/ 1056919 w 1247427"/>
              <a:gd name="connsiteY3374" fmla="*/ 1173351 h 2068362"/>
              <a:gd name="connsiteX3375" fmla="*/ 1056919 w 1247427"/>
              <a:gd name="connsiteY3375" fmla="*/ 1173793 h 2068362"/>
              <a:gd name="connsiteX3376" fmla="*/ 1057583 w 1247427"/>
              <a:gd name="connsiteY3376" fmla="*/ 1173793 h 2068362"/>
              <a:gd name="connsiteX3377" fmla="*/ 1057760 w 1247427"/>
              <a:gd name="connsiteY3377" fmla="*/ 1173749 h 2068362"/>
              <a:gd name="connsiteX3378" fmla="*/ 634903 w 1247427"/>
              <a:gd name="connsiteY3378" fmla="*/ 1164899 h 2068362"/>
              <a:gd name="connsiteX3379" fmla="*/ 635191 w 1247427"/>
              <a:gd name="connsiteY3379" fmla="*/ 1166049 h 2068362"/>
              <a:gd name="connsiteX3380" fmla="*/ 635633 w 1247427"/>
              <a:gd name="connsiteY3380" fmla="*/ 1170253 h 2068362"/>
              <a:gd name="connsiteX3381" fmla="*/ 635515 w 1247427"/>
              <a:gd name="connsiteY3381" fmla="*/ 1170449 h 2068362"/>
              <a:gd name="connsiteX3382" fmla="*/ 636297 w 1247427"/>
              <a:gd name="connsiteY3382" fmla="*/ 1170253 h 2068362"/>
              <a:gd name="connsiteX3383" fmla="*/ 641165 w 1247427"/>
              <a:gd name="connsiteY3383" fmla="*/ 1178219 h 2068362"/>
              <a:gd name="connsiteX3384" fmla="*/ 640998 w 1247427"/>
              <a:gd name="connsiteY3384" fmla="*/ 1178247 h 2068362"/>
              <a:gd name="connsiteX3385" fmla="*/ 644705 w 1247427"/>
              <a:gd name="connsiteY3385" fmla="*/ 1181759 h 2068362"/>
              <a:gd name="connsiteX3386" fmla="*/ 648296 w 1247427"/>
              <a:gd name="connsiteY3386" fmla="*/ 1185350 h 2068362"/>
              <a:gd name="connsiteX3387" fmla="*/ 649304 w 1247427"/>
              <a:gd name="connsiteY3387" fmla="*/ 1181921 h 2068362"/>
              <a:gd name="connsiteX3388" fmla="*/ 642493 w 1247427"/>
              <a:gd name="connsiteY3388" fmla="*/ 1173572 h 2068362"/>
              <a:gd name="connsiteX3389" fmla="*/ 558634 w 1247427"/>
              <a:gd name="connsiteY3389" fmla="*/ 1162730 h 2068362"/>
              <a:gd name="connsiteX3390" fmla="*/ 559519 w 1247427"/>
              <a:gd name="connsiteY3390" fmla="*/ 1162951 h 2068362"/>
              <a:gd name="connsiteX3391" fmla="*/ 559519 w 1247427"/>
              <a:gd name="connsiteY3391" fmla="*/ 1163173 h 2068362"/>
              <a:gd name="connsiteX3392" fmla="*/ 559962 w 1247427"/>
              <a:gd name="connsiteY3392" fmla="*/ 1163836 h 2068362"/>
              <a:gd name="connsiteX3393" fmla="*/ 560625 w 1247427"/>
              <a:gd name="connsiteY3393" fmla="*/ 1166049 h 2068362"/>
              <a:gd name="connsiteX3394" fmla="*/ 560183 w 1247427"/>
              <a:gd name="connsiteY3394" fmla="*/ 1166492 h 2068362"/>
              <a:gd name="connsiteX3395" fmla="*/ 559519 w 1247427"/>
              <a:gd name="connsiteY3395" fmla="*/ 1166049 h 2068362"/>
              <a:gd name="connsiteX3396" fmla="*/ 558855 w 1247427"/>
              <a:gd name="connsiteY3396" fmla="*/ 1164500 h 2068362"/>
              <a:gd name="connsiteX3397" fmla="*/ 558634 w 1247427"/>
              <a:gd name="connsiteY3397" fmla="*/ 1163836 h 2068362"/>
              <a:gd name="connsiteX3398" fmla="*/ 558413 w 1247427"/>
              <a:gd name="connsiteY3398" fmla="*/ 1163615 h 2068362"/>
              <a:gd name="connsiteX3399" fmla="*/ 557970 w 1247427"/>
              <a:gd name="connsiteY3399" fmla="*/ 1162951 h 2068362"/>
              <a:gd name="connsiteX3400" fmla="*/ 1058994 w 1247427"/>
              <a:gd name="connsiteY3400" fmla="*/ 1159299 h 2068362"/>
              <a:gd name="connsiteX3401" fmla="*/ 1069310 w 1247427"/>
              <a:gd name="connsiteY3401" fmla="*/ 1172687 h 2068362"/>
              <a:gd name="connsiteX3402" fmla="*/ 1081700 w 1247427"/>
              <a:gd name="connsiteY3402" fmla="*/ 1184193 h 2068362"/>
              <a:gd name="connsiteX3403" fmla="*/ 1076139 w 1247427"/>
              <a:gd name="connsiteY3403" fmla="*/ 1176366 h 2068362"/>
              <a:gd name="connsiteX3404" fmla="*/ 1075726 w 1247427"/>
              <a:gd name="connsiteY3404" fmla="*/ 1176449 h 2068362"/>
              <a:gd name="connsiteX3405" fmla="*/ 1075063 w 1247427"/>
              <a:gd name="connsiteY3405" fmla="*/ 1176228 h 2068362"/>
              <a:gd name="connsiteX3406" fmla="*/ 1063115 w 1247427"/>
              <a:gd name="connsiteY3406" fmla="*/ 1163616 h 2068362"/>
              <a:gd name="connsiteX3407" fmla="*/ 1058803 w 1247427"/>
              <a:gd name="connsiteY3407" fmla="*/ 1159099 h 2068362"/>
              <a:gd name="connsiteX3408" fmla="*/ 1058589 w 1247427"/>
              <a:gd name="connsiteY3408" fmla="*/ 1159270 h 2068362"/>
              <a:gd name="connsiteX3409" fmla="*/ 1058894 w 1247427"/>
              <a:gd name="connsiteY3409" fmla="*/ 1159194 h 2068362"/>
              <a:gd name="connsiteX3410" fmla="*/ 1056476 w 1247427"/>
              <a:gd name="connsiteY3410" fmla="*/ 1157199 h 2068362"/>
              <a:gd name="connsiteX3411" fmla="*/ 1057860 w 1247427"/>
              <a:gd name="connsiteY3411" fmla="*/ 1158237 h 2068362"/>
              <a:gd name="connsiteX3412" fmla="*/ 1058114 w 1247427"/>
              <a:gd name="connsiteY3412" fmla="*/ 1158039 h 2068362"/>
              <a:gd name="connsiteX3413" fmla="*/ 1058025 w 1247427"/>
              <a:gd name="connsiteY3413" fmla="*/ 1157862 h 2068362"/>
              <a:gd name="connsiteX3414" fmla="*/ 1058025 w 1247427"/>
              <a:gd name="connsiteY3414" fmla="*/ 1157622 h 2068362"/>
              <a:gd name="connsiteX3415" fmla="*/ 1074841 w 1247427"/>
              <a:gd name="connsiteY3415" fmla="*/ 1152995 h 2068362"/>
              <a:gd name="connsiteX3416" fmla="*/ 1084577 w 1247427"/>
              <a:gd name="connsiteY3416" fmla="*/ 1160960 h 2068362"/>
              <a:gd name="connsiteX3417" fmla="*/ 1082143 w 1247427"/>
              <a:gd name="connsiteY3417" fmla="*/ 1155429 h 2068362"/>
              <a:gd name="connsiteX3418" fmla="*/ 1074841 w 1247427"/>
              <a:gd name="connsiteY3418" fmla="*/ 1152995 h 2068362"/>
              <a:gd name="connsiteX3419" fmla="*/ 629549 w 1247427"/>
              <a:gd name="connsiteY3419" fmla="*/ 1139166 h 2068362"/>
              <a:gd name="connsiteX3420" fmla="*/ 628774 w 1247427"/>
              <a:gd name="connsiteY3420" fmla="*/ 1139941 h 2068362"/>
              <a:gd name="connsiteX3421" fmla="*/ 629438 w 1247427"/>
              <a:gd name="connsiteY3421" fmla="*/ 1143038 h 2068362"/>
              <a:gd name="connsiteX3422" fmla="*/ 630102 w 1247427"/>
              <a:gd name="connsiteY3422" fmla="*/ 1146135 h 2068362"/>
              <a:gd name="connsiteX3423" fmla="*/ 630000 w 1247427"/>
              <a:gd name="connsiteY3423" fmla="*/ 1146306 h 2068362"/>
              <a:gd name="connsiteX3424" fmla="*/ 630102 w 1247427"/>
              <a:gd name="connsiteY3424" fmla="*/ 1146357 h 2068362"/>
              <a:gd name="connsiteX3425" fmla="*/ 639838 w 1247427"/>
              <a:gd name="connsiteY3425" fmla="*/ 1159190 h 2068362"/>
              <a:gd name="connsiteX3426" fmla="*/ 639681 w 1247427"/>
              <a:gd name="connsiteY3426" fmla="*/ 1159242 h 2068362"/>
              <a:gd name="connsiteX3427" fmla="*/ 644484 w 1247427"/>
              <a:gd name="connsiteY3427" fmla="*/ 1163836 h 2068362"/>
              <a:gd name="connsiteX3428" fmla="*/ 648148 w 1247427"/>
              <a:gd name="connsiteY3428" fmla="*/ 1167284 h 2068362"/>
              <a:gd name="connsiteX3429" fmla="*/ 648245 w 1247427"/>
              <a:gd name="connsiteY3429" fmla="*/ 1167155 h 2068362"/>
              <a:gd name="connsiteX3430" fmla="*/ 649351 w 1247427"/>
              <a:gd name="connsiteY3430" fmla="*/ 1167155 h 2068362"/>
              <a:gd name="connsiteX3431" fmla="*/ 638509 w 1247427"/>
              <a:gd name="connsiteY3431" fmla="*/ 1149012 h 2068362"/>
              <a:gd name="connsiteX3432" fmla="*/ 638644 w 1247427"/>
              <a:gd name="connsiteY3432" fmla="*/ 1148911 h 2068362"/>
              <a:gd name="connsiteX3433" fmla="*/ 634527 w 1247427"/>
              <a:gd name="connsiteY3433" fmla="*/ 1144144 h 2068362"/>
              <a:gd name="connsiteX3434" fmla="*/ 568811 w 1247427"/>
              <a:gd name="connsiteY3434" fmla="*/ 1129320 h 2068362"/>
              <a:gd name="connsiteX3435" fmla="*/ 569475 w 1247427"/>
              <a:gd name="connsiteY3435" fmla="*/ 1130205 h 2068362"/>
              <a:gd name="connsiteX3436" fmla="*/ 574564 w 1247427"/>
              <a:gd name="connsiteY3436" fmla="*/ 1146357 h 2068362"/>
              <a:gd name="connsiteX3437" fmla="*/ 574343 w 1247427"/>
              <a:gd name="connsiteY3437" fmla="*/ 1147464 h 2068362"/>
              <a:gd name="connsiteX3438" fmla="*/ 574122 w 1247427"/>
              <a:gd name="connsiteY3438" fmla="*/ 1147464 h 2068362"/>
              <a:gd name="connsiteX3439" fmla="*/ 573458 w 1247427"/>
              <a:gd name="connsiteY3439" fmla="*/ 1147021 h 2068362"/>
              <a:gd name="connsiteX3440" fmla="*/ 568148 w 1247427"/>
              <a:gd name="connsiteY3440" fmla="*/ 1130205 h 2068362"/>
              <a:gd name="connsiteX3441" fmla="*/ 568811 w 1247427"/>
              <a:gd name="connsiteY3441" fmla="*/ 1129320 h 2068362"/>
              <a:gd name="connsiteX3442" fmla="*/ 976379 w 1247427"/>
              <a:gd name="connsiteY3442" fmla="*/ 1120248 h 2068362"/>
              <a:gd name="connsiteX3443" fmla="*/ 977707 w 1247427"/>
              <a:gd name="connsiteY3443" fmla="*/ 1120248 h 2068362"/>
              <a:gd name="connsiteX3444" fmla="*/ 997399 w 1247427"/>
              <a:gd name="connsiteY3444" fmla="*/ 1140826 h 2068362"/>
              <a:gd name="connsiteX3445" fmla="*/ 1029261 w 1247427"/>
              <a:gd name="connsiteY3445" fmla="*/ 1172909 h 2068362"/>
              <a:gd name="connsiteX3446" fmla="*/ 1029261 w 1247427"/>
              <a:gd name="connsiteY3446" fmla="*/ 1173148 h 2068362"/>
              <a:gd name="connsiteX3447" fmla="*/ 1054706 w 1247427"/>
              <a:gd name="connsiteY3447" fmla="*/ 1199681 h 2068362"/>
              <a:gd name="connsiteX3448" fmla="*/ 1054548 w 1247427"/>
              <a:gd name="connsiteY3448" fmla="*/ 1199744 h 2068362"/>
              <a:gd name="connsiteX3449" fmla="*/ 1055149 w 1247427"/>
              <a:gd name="connsiteY3449" fmla="*/ 1200345 h 2068362"/>
              <a:gd name="connsiteX3450" fmla="*/ 1056919 w 1247427"/>
              <a:gd name="connsiteY3450" fmla="*/ 1202336 h 2068362"/>
              <a:gd name="connsiteX3451" fmla="*/ 1056919 w 1247427"/>
              <a:gd name="connsiteY3451" fmla="*/ 1203885 h 2068362"/>
              <a:gd name="connsiteX3452" fmla="*/ 1056034 w 1247427"/>
              <a:gd name="connsiteY3452" fmla="*/ 1204107 h 2068362"/>
              <a:gd name="connsiteX3453" fmla="*/ 1055370 w 1247427"/>
              <a:gd name="connsiteY3453" fmla="*/ 1203664 h 2068362"/>
              <a:gd name="connsiteX3454" fmla="*/ 1053600 w 1247427"/>
              <a:gd name="connsiteY3454" fmla="*/ 1201673 h 2068362"/>
              <a:gd name="connsiteX3455" fmla="*/ 1052912 w 1247427"/>
              <a:gd name="connsiteY3455" fmla="*/ 1200812 h 2068362"/>
              <a:gd name="connsiteX3456" fmla="*/ 1052715 w 1247427"/>
              <a:gd name="connsiteY3456" fmla="*/ 1201009 h 2068362"/>
              <a:gd name="connsiteX3457" fmla="*/ 1046077 w 1247427"/>
              <a:gd name="connsiteY3457" fmla="*/ 1196030 h 2068362"/>
              <a:gd name="connsiteX3458" fmla="*/ 1046962 w 1247427"/>
              <a:gd name="connsiteY3458" fmla="*/ 1197247 h 2068362"/>
              <a:gd name="connsiteX3459" fmla="*/ 1049617 w 1247427"/>
              <a:gd name="connsiteY3459" fmla="*/ 1200566 h 2068362"/>
              <a:gd name="connsiteX3460" fmla="*/ 1049615 w 1247427"/>
              <a:gd name="connsiteY3460" fmla="*/ 1200570 h 2068362"/>
              <a:gd name="connsiteX3461" fmla="*/ 1077276 w 1247427"/>
              <a:gd name="connsiteY3461" fmla="*/ 1228667 h 2068362"/>
              <a:gd name="connsiteX3462" fmla="*/ 1074842 w 1247427"/>
              <a:gd name="connsiteY3462" fmla="*/ 1242385 h 2068362"/>
              <a:gd name="connsiteX3463" fmla="*/ 1072851 w 1247427"/>
              <a:gd name="connsiteY3463" fmla="*/ 1243049 h 2068362"/>
              <a:gd name="connsiteX3464" fmla="*/ 1066877 w 1247427"/>
              <a:gd name="connsiteY3464" fmla="*/ 1237518 h 2068362"/>
              <a:gd name="connsiteX3465" fmla="*/ 1066963 w 1247427"/>
              <a:gd name="connsiteY3465" fmla="*/ 1237174 h 2068362"/>
              <a:gd name="connsiteX3466" fmla="*/ 1062451 w 1247427"/>
              <a:gd name="connsiteY3466" fmla="*/ 1233093 h 2068362"/>
              <a:gd name="connsiteX3467" fmla="*/ 1062451 w 1247427"/>
              <a:gd name="connsiteY3467" fmla="*/ 1232871 h 2068362"/>
              <a:gd name="connsiteX3468" fmla="*/ 1062451 w 1247427"/>
              <a:gd name="connsiteY3468" fmla="*/ 1232650 h 2068362"/>
              <a:gd name="connsiteX3469" fmla="*/ 1062964 w 1247427"/>
              <a:gd name="connsiteY3469" fmla="*/ 1231623 h 2068362"/>
              <a:gd name="connsiteX3470" fmla="*/ 1045855 w 1247427"/>
              <a:gd name="connsiteY3470" fmla="*/ 1214948 h 2068362"/>
              <a:gd name="connsiteX3471" fmla="*/ 1044307 w 1247427"/>
              <a:gd name="connsiteY3471" fmla="*/ 1213178 h 2068362"/>
              <a:gd name="connsiteX3472" fmla="*/ 1040103 w 1247427"/>
              <a:gd name="connsiteY3472" fmla="*/ 1208310 h 2068362"/>
              <a:gd name="connsiteX3473" fmla="*/ 1027326 w 1247427"/>
              <a:gd name="connsiteY3473" fmla="*/ 1198684 h 2068362"/>
              <a:gd name="connsiteX3474" fmla="*/ 1044086 w 1247427"/>
              <a:gd name="connsiteY3474" fmla="*/ 1216719 h 2068362"/>
              <a:gd name="connsiteX3475" fmla="*/ 1046963 w 1247427"/>
              <a:gd name="connsiteY3475" fmla="*/ 1219595 h 2068362"/>
              <a:gd name="connsiteX3476" fmla="*/ 1046963 w 1247427"/>
              <a:gd name="connsiteY3476" fmla="*/ 1219828 h 2068362"/>
              <a:gd name="connsiteX3477" fmla="*/ 1065548 w 1247427"/>
              <a:gd name="connsiteY3477" fmla="*/ 1238845 h 2068362"/>
              <a:gd name="connsiteX3478" fmla="*/ 1065105 w 1247427"/>
              <a:gd name="connsiteY3478" fmla="*/ 1242607 h 2068362"/>
              <a:gd name="connsiteX3479" fmla="*/ 1073513 w 1247427"/>
              <a:gd name="connsiteY3479" fmla="*/ 1253670 h 2068362"/>
              <a:gd name="connsiteX3480" fmla="*/ 1065548 w 1247427"/>
              <a:gd name="connsiteY3480" fmla="*/ 1250572 h 2068362"/>
              <a:gd name="connsiteX3481" fmla="*/ 1065795 w 1247427"/>
              <a:gd name="connsiteY3481" fmla="*/ 1250473 h 2068362"/>
              <a:gd name="connsiteX3482" fmla="*/ 1056698 w 1247427"/>
              <a:gd name="connsiteY3482" fmla="*/ 1243492 h 2068362"/>
              <a:gd name="connsiteX3483" fmla="*/ 1048732 w 1247427"/>
              <a:gd name="connsiteY3483" fmla="*/ 1237075 h 2068362"/>
              <a:gd name="connsiteX3484" fmla="*/ 1048290 w 1247427"/>
              <a:gd name="connsiteY3484" fmla="*/ 1236411 h 2068362"/>
              <a:gd name="connsiteX3485" fmla="*/ 1049175 w 1247427"/>
              <a:gd name="connsiteY3485" fmla="*/ 1236190 h 2068362"/>
              <a:gd name="connsiteX3486" fmla="*/ 1057361 w 1247427"/>
              <a:gd name="connsiteY3486" fmla="*/ 1242607 h 2068362"/>
              <a:gd name="connsiteX3487" fmla="*/ 1066533 w 1247427"/>
              <a:gd name="connsiteY3487" fmla="*/ 1249645 h 2068362"/>
              <a:gd name="connsiteX3488" fmla="*/ 1066433 w 1247427"/>
              <a:gd name="connsiteY3488" fmla="*/ 1249245 h 2068362"/>
              <a:gd name="connsiteX3489" fmla="*/ 1068646 w 1247427"/>
              <a:gd name="connsiteY3489" fmla="*/ 1249687 h 2068362"/>
              <a:gd name="connsiteX3490" fmla="*/ 1047666 w 1247427"/>
              <a:gd name="connsiteY3490" fmla="*/ 1229757 h 2068362"/>
              <a:gd name="connsiteX3491" fmla="*/ 1047626 w 1247427"/>
              <a:gd name="connsiteY3491" fmla="*/ 1229773 h 2068362"/>
              <a:gd name="connsiteX3492" fmla="*/ 1046962 w 1247427"/>
              <a:gd name="connsiteY3492" fmla="*/ 1229552 h 2068362"/>
              <a:gd name="connsiteX3493" fmla="*/ 1035899 w 1247427"/>
              <a:gd name="connsiteY3493" fmla="*/ 1218046 h 2068362"/>
              <a:gd name="connsiteX3494" fmla="*/ 1020632 w 1247427"/>
              <a:gd name="connsiteY3494" fmla="*/ 1202779 h 2068362"/>
              <a:gd name="connsiteX3495" fmla="*/ 1020189 w 1247427"/>
              <a:gd name="connsiteY3495" fmla="*/ 1201231 h 2068362"/>
              <a:gd name="connsiteX3496" fmla="*/ 1021959 w 1247427"/>
              <a:gd name="connsiteY3496" fmla="*/ 1201009 h 2068362"/>
              <a:gd name="connsiteX3497" fmla="*/ 1037669 w 1247427"/>
              <a:gd name="connsiteY3497" fmla="*/ 1216498 h 2068362"/>
              <a:gd name="connsiteX3498" fmla="*/ 1048732 w 1247427"/>
              <a:gd name="connsiteY3498" fmla="*/ 1227782 h 2068362"/>
              <a:gd name="connsiteX3499" fmla="*/ 1053821 w 1247427"/>
              <a:gd name="connsiteY3499" fmla="*/ 1231986 h 2068362"/>
              <a:gd name="connsiteX3500" fmla="*/ 1045192 w 1247427"/>
              <a:gd name="connsiteY3500" fmla="*/ 1220923 h 2068362"/>
              <a:gd name="connsiteX3501" fmla="*/ 1045193 w 1247427"/>
              <a:gd name="connsiteY3501" fmla="*/ 1220923 h 2068362"/>
              <a:gd name="connsiteX3502" fmla="*/ 1042537 w 1247427"/>
              <a:gd name="connsiteY3502" fmla="*/ 1218268 h 2068362"/>
              <a:gd name="connsiteX3503" fmla="*/ 1022403 w 1247427"/>
              <a:gd name="connsiteY3503" fmla="*/ 1196363 h 2068362"/>
              <a:gd name="connsiteX3504" fmla="*/ 1022403 w 1247427"/>
              <a:gd name="connsiteY3504" fmla="*/ 1196362 h 2068362"/>
              <a:gd name="connsiteX3505" fmla="*/ 1022181 w 1247427"/>
              <a:gd name="connsiteY3505" fmla="*/ 1196362 h 2068362"/>
              <a:gd name="connsiteX3506" fmla="*/ 1022228 w 1247427"/>
              <a:gd name="connsiteY3506" fmla="*/ 1195984 h 2068362"/>
              <a:gd name="connsiteX3507" fmla="*/ 1017977 w 1247427"/>
              <a:gd name="connsiteY3507" fmla="*/ 1192158 h 2068362"/>
              <a:gd name="connsiteX3508" fmla="*/ 970848 w 1247427"/>
              <a:gd name="connsiteY3508" fmla="*/ 1134408 h 2068362"/>
              <a:gd name="connsiteX3509" fmla="*/ 971733 w 1247427"/>
              <a:gd name="connsiteY3509" fmla="*/ 1133523 h 2068362"/>
              <a:gd name="connsiteX3510" fmla="*/ 972839 w 1247427"/>
              <a:gd name="connsiteY3510" fmla="*/ 1134187 h 2068362"/>
              <a:gd name="connsiteX3511" fmla="*/ 1019305 w 1247427"/>
              <a:gd name="connsiteY3511" fmla="*/ 1190830 h 2068362"/>
              <a:gd name="connsiteX3512" fmla="*/ 1022931 w 1247427"/>
              <a:gd name="connsiteY3512" fmla="*/ 1194274 h 2068362"/>
              <a:gd name="connsiteX3513" fmla="*/ 1023508 w 1247427"/>
              <a:gd name="connsiteY3513" fmla="*/ 1193928 h 2068362"/>
              <a:gd name="connsiteX3514" fmla="*/ 1023729 w 1247427"/>
              <a:gd name="connsiteY3514" fmla="*/ 1193928 h 2068362"/>
              <a:gd name="connsiteX3515" fmla="*/ 1041873 w 1247427"/>
              <a:gd name="connsiteY3515" fmla="*/ 1206761 h 2068362"/>
              <a:gd name="connsiteX3516" fmla="*/ 1046077 w 1247427"/>
              <a:gd name="connsiteY3516" fmla="*/ 1211408 h 2068362"/>
              <a:gd name="connsiteX3517" fmla="*/ 1047626 w 1247427"/>
              <a:gd name="connsiteY3517" fmla="*/ 1213178 h 2068362"/>
              <a:gd name="connsiteX3518" fmla="*/ 1064659 w 1247427"/>
              <a:gd name="connsiteY3518" fmla="*/ 1229775 h 2068362"/>
              <a:gd name="connsiteX3519" fmla="*/ 1064664 w 1247427"/>
              <a:gd name="connsiteY3519" fmla="*/ 1229773 h 2068362"/>
              <a:gd name="connsiteX3520" fmla="*/ 1065991 w 1247427"/>
              <a:gd name="connsiteY3520" fmla="*/ 1230658 h 2068362"/>
              <a:gd name="connsiteX3521" fmla="*/ 1068204 w 1247427"/>
              <a:gd name="connsiteY3521" fmla="*/ 1231764 h 2068362"/>
              <a:gd name="connsiteX3522" fmla="*/ 1068290 w 1247427"/>
              <a:gd name="connsiteY3522" fmla="*/ 1232450 h 2068362"/>
              <a:gd name="connsiteX3523" fmla="*/ 1072408 w 1247427"/>
              <a:gd name="connsiteY3523" fmla="*/ 1234420 h 2068362"/>
              <a:gd name="connsiteX3524" fmla="*/ 1065549 w 1247427"/>
              <a:gd name="connsiteY3524" fmla="*/ 1222250 h 2068362"/>
              <a:gd name="connsiteX3525" fmla="*/ 1055813 w 1247427"/>
              <a:gd name="connsiteY3525" fmla="*/ 1211851 h 2068362"/>
              <a:gd name="connsiteX3526" fmla="*/ 1048370 w 1247427"/>
              <a:gd name="connsiteY3526" fmla="*/ 1202309 h 2068362"/>
              <a:gd name="connsiteX3527" fmla="*/ 1048290 w 1247427"/>
              <a:gd name="connsiteY3527" fmla="*/ 1202336 h 2068362"/>
              <a:gd name="connsiteX3528" fmla="*/ 1047183 w 1247427"/>
              <a:gd name="connsiteY3528" fmla="*/ 1201673 h 2068362"/>
              <a:gd name="connsiteX3529" fmla="*/ 1045192 w 1247427"/>
              <a:gd name="connsiteY3529" fmla="*/ 1198796 h 2068362"/>
              <a:gd name="connsiteX3530" fmla="*/ 1042979 w 1247427"/>
              <a:gd name="connsiteY3530" fmla="*/ 1196141 h 2068362"/>
              <a:gd name="connsiteX3531" fmla="*/ 1043040 w 1247427"/>
              <a:gd name="connsiteY3531" fmla="*/ 1195929 h 2068362"/>
              <a:gd name="connsiteX3532" fmla="*/ 1027712 w 1247427"/>
              <a:gd name="connsiteY3532" fmla="*/ 1179325 h 2068362"/>
              <a:gd name="connsiteX3533" fmla="*/ 1027712 w 1247427"/>
              <a:gd name="connsiteY3533" fmla="*/ 1174458 h 2068362"/>
              <a:gd name="connsiteX3534" fmla="*/ 996072 w 1247427"/>
              <a:gd name="connsiteY3534" fmla="*/ 1142153 h 2068362"/>
              <a:gd name="connsiteX3535" fmla="*/ 976379 w 1247427"/>
              <a:gd name="connsiteY3535" fmla="*/ 1121797 h 2068362"/>
              <a:gd name="connsiteX3536" fmla="*/ 976379 w 1247427"/>
              <a:gd name="connsiteY3536" fmla="*/ 1120248 h 2068362"/>
              <a:gd name="connsiteX3537" fmla="*/ 623907 w 1247427"/>
              <a:gd name="connsiteY3537" fmla="*/ 1117223 h 2068362"/>
              <a:gd name="connsiteX3538" fmla="*/ 623464 w 1247427"/>
              <a:gd name="connsiteY3538" fmla="*/ 1117814 h 2068362"/>
              <a:gd name="connsiteX3539" fmla="*/ 622777 w 1247427"/>
              <a:gd name="connsiteY3539" fmla="*/ 1117814 h 2068362"/>
              <a:gd name="connsiteX3540" fmla="*/ 623686 w 1247427"/>
              <a:gd name="connsiteY3540" fmla="*/ 1122903 h 2068362"/>
              <a:gd name="connsiteX3541" fmla="*/ 624112 w 1247427"/>
              <a:gd name="connsiteY3541" fmla="*/ 1124468 h 2068362"/>
              <a:gd name="connsiteX3542" fmla="*/ 624128 w 1247427"/>
              <a:gd name="connsiteY3542" fmla="*/ 1124452 h 2068362"/>
              <a:gd name="connsiteX3543" fmla="*/ 629829 w 1247427"/>
              <a:gd name="connsiteY3543" fmla="*/ 1136699 h 2068362"/>
              <a:gd name="connsiteX3544" fmla="*/ 630102 w 1247427"/>
              <a:gd name="connsiteY3544" fmla="*/ 1136621 h 2068362"/>
              <a:gd name="connsiteX3545" fmla="*/ 636297 w 1247427"/>
              <a:gd name="connsiteY3545" fmla="*/ 1142816 h 2068362"/>
              <a:gd name="connsiteX3546" fmla="*/ 640058 w 1247427"/>
              <a:gd name="connsiteY3546" fmla="*/ 1147242 h 2068362"/>
              <a:gd name="connsiteX3547" fmla="*/ 640128 w 1247427"/>
              <a:gd name="connsiteY3547" fmla="*/ 1147798 h 2068362"/>
              <a:gd name="connsiteX3548" fmla="*/ 640280 w 1247427"/>
              <a:gd name="connsiteY3548" fmla="*/ 1147684 h 2068362"/>
              <a:gd name="connsiteX3549" fmla="*/ 641386 w 1247427"/>
              <a:gd name="connsiteY3549" fmla="*/ 1147020 h 2068362"/>
              <a:gd name="connsiteX3550" fmla="*/ 636518 w 1247427"/>
              <a:gd name="connsiteY3550" fmla="*/ 1138391 h 2068362"/>
              <a:gd name="connsiteX3551" fmla="*/ 639616 w 1247427"/>
              <a:gd name="connsiteY3551" fmla="*/ 1136621 h 2068362"/>
              <a:gd name="connsiteX3552" fmla="*/ 632314 w 1247427"/>
              <a:gd name="connsiteY3552" fmla="*/ 1127328 h 2068362"/>
              <a:gd name="connsiteX3553" fmla="*/ 632330 w 1247427"/>
              <a:gd name="connsiteY3553" fmla="*/ 1127312 h 2068362"/>
              <a:gd name="connsiteX3554" fmla="*/ 625234 w 1247427"/>
              <a:gd name="connsiteY3554" fmla="*/ 1119142 h 2068362"/>
              <a:gd name="connsiteX3555" fmla="*/ 623907 w 1247427"/>
              <a:gd name="connsiteY3555" fmla="*/ 1117593 h 2068362"/>
              <a:gd name="connsiteX3556" fmla="*/ 260642 w 1247427"/>
              <a:gd name="connsiteY3556" fmla="*/ 1101784 h 2068362"/>
              <a:gd name="connsiteX3557" fmla="*/ 260592 w 1247427"/>
              <a:gd name="connsiteY3557" fmla="*/ 1101883 h 2068362"/>
              <a:gd name="connsiteX3558" fmla="*/ 260167 w 1247427"/>
              <a:gd name="connsiteY3558" fmla="*/ 1102627 h 2068362"/>
              <a:gd name="connsiteX3559" fmla="*/ 261920 w 1247427"/>
              <a:gd name="connsiteY3559" fmla="*/ 1103211 h 2068362"/>
              <a:gd name="connsiteX3560" fmla="*/ 262362 w 1247427"/>
              <a:gd name="connsiteY3560" fmla="*/ 1103432 h 2068362"/>
              <a:gd name="connsiteX3561" fmla="*/ 262362 w 1247427"/>
              <a:gd name="connsiteY3561" fmla="*/ 1102566 h 2068362"/>
              <a:gd name="connsiteX3562" fmla="*/ 619731 w 1247427"/>
              <a:gd name="connsiteY3562" fmla="*/ 1100680 h 2068362"/>
              <a:gd name="connsiteX3563" fmla="*/ 618853 w 1247427"/>
              <a:gd name="connsiteY3563" fmla="*/ 1101412 h 2068362"/>
              <a:gd name="connsiteX3564" fmla="*/ 619260 w 1247427"/>
              <a:gd name="connsiteY3564" fmla="*/ 1103653 h 2068362"/>
              <a:gd name="connsiteX3565" fmla="*/ 619260 w 1247427"/>
              <a:gd name="connsiteY3565" fmla="*/ 1107386 h 2068362"/>
              <a:gd name="connsiteX3566" fmla="*/ 619481 w 1247427"/>
              <a:gd name="connsiteY3566" fmla="*/ 1107414 h 2068362"/>
              <a:gd name="connsiteX3567" fmla="*/ 620588 w 1247427"/>
              <a:gd name="connsiteY3567" fmla="*/ 1109848 h 2068362"/>
              <a:gd name="connsiteX3568" fmla="*/ 621252 w 1247427"/>
              <a:gd name="connsiteY3568" fmla="*/ 1111840 h 2068362"/>
              <a:gd name="connsiteX3569" fmla="*/ 621196 w 1247427"/>
              <a:gd name="connsiteY3569" fmla="*/ 1112034 h 2068362"/>
              <a:gd name="connsiteX3570" fmla="*/ 625023 w 1247427"/>
              <a:gd name="connsiteY3570" fmla="*/ 1116044 h 2068362"/>
              <a:gd name="connsiteX3571" fmla="*/ 625456 w 1247427"/>
              <a:gd name="connsiteY3571" fmla="*/ 1116044 h 2068362"/>
              <a:gd name="connsiteX3572" fmla="*/ 626783 w 1247427"/>
              <a:gd name="connsiteY3572" fmla="*/ 1117593 h 2068362"/>
              <a:gd name="connsiteX3573" fmla="*/ 633864 w 1247427"/>
              <a:gd name="connsiteY3573" fmla="*/ 1125779 h 2068362"/>
              <a:gd name="connsiteX3574" fmla="*/ 633864 w 1247427"/>
              <a:gd name="connsiteY3574" fmla="*/ 1126036 h 2068362"/>
              <a:gd name="connsiteX3575" fmla="*/ 647581 w 1247427"/>
              <a:gd name="connsiteY3575" fmla="*/ 1140825 h 2068362"/>
              <a:gd name="connsiteX3576" fmla="*/ 648009 w 1247427"/>
              <a:gd name="connsiteY3576" fmla="*/ 1144890 h 2068362"/>
              <a:gd name="connsiteX3577" fmla="*/ 648356 w 1247427"/>
              <a:gd name="connsiteY3577" fmla="*/ 1145029 h 2068362"/>
              <a:gd name="connsiteX3578" fmla="*/ 649352 w 1247427"/>
              <a:gd name="connsiteY3578" fmla="*/ 1145029 h 2068362"/>
              <a:gd name="connsiteX3579" fmla="*/ 648910 w 1247427"/>
              <a:gd name="connsiteY3579" fmla="*/ 1138391 h 2068362"/>
              <a:gd name="connsiteX3580" fmla="*/ 648909 w 1247427"/>
              <a:gd name="connsiteY3580" fmla="*/ 1138391 h 2068362"/>
              <a:gd name="connsiteX3581" fmla="*/ 646254 w 1247427"/>
              <a:gd name="connsiteY3581" fmla="*/ 1134630 h 2068362"/>
              <a:gd name="connsiteX3582" fmla="*/ 645590 w 1247427"/>
              <a:gd name="connsiteY3582" fmla="*/ 1133523 h 2068362"/>
              <a:gd name="connsiteX3583" fmla="*/ 645607 w 1247427"/>
              <a:gd name="connsiteY3583" fmla="*/ 1133403 h 2068362"/>
              <a:gd name="connsiteX3584" fmla="*/ 633184 w 1247427"/>
              <a:gd name="connsiteY3584" fmla="*/ 1116980 h 2068362"/>
              <a:gd name="connsiteX3585" fmla="*/ 632978 w 1247427"/>
              <a:gd name="connsiteY3585" fmla="*/ 1116929 h 2068362"/>
              <a:gd name="connsiteX3586" fmla="*/ 630102 w 1247427"/>
              <a:gd name="connsiteY3586" fmla="*/ 1113167 h 2068362"/>
              <a:gd name="connsiteX3587" fmla="*/ 191557 w 1247427"/>
              <a:gd name="connsiteY3587" fmla="*/ 1099227 h 2068362"/>
              <a:gd name="connsiteX3588" fmla="*/ 191555 w 1247427"/>
              <a:gd name="connsiteY3588" fmla="*/ 1099228 h 2068362"/>
              <a:gd name="connsiteX3589" fmla="*/ 191557 w 1247427"/>
              <a:gd name="connsiteY3589" fmla="*/ 1099228 h 2068362"/>
              <a:gd name="connsiteX3590" fmla="*/ 983902 w 1247427"/>
              <a:gd name="connsiteY3590" fmla="*/ 1097900 h 2068362"/>
              <a:gd name="connsiteX3591" fmla="*/ 985230 w 1247427"/>
              <a:gd name="connsiteY3591" fmla="*/ 1097900 h 2068362"/>
              <a:gd name="connsiteX3592" fmla="*/ 1035678 w 1247427"/>
              <a:gd name="connsiteY3592" fmla="*/ 1153216 h 2068362"/>
              <a:gd name="connsiteX3593" fmla="*/ 1035609 w 1247427"/>
              <a:gd name="connsiteY3593" fmla="*/ 1153696 h 2068362"/>
              <a:gd name="connsiteX3594" fmla="*/ 1036342 w 1247427"/>
              <a:gd name="connsiteY3594" fmla="*/ 1153879 h 2068362"/>
              <a:gd name="connsiteX3595" fmla="*/ 1050666 w 1247427"/>
              <a:gd name="connsiteY3595" fmla="*/ 1167762 h 2068362"/>
              <a:gd name="connsiteX3596" fmla="*/ 1051473 w 1247427"/>
              <a:gd name="connsiteY3596" fmla="*/ 1168109 h 2068362"/>
              <a:gd name="connsiteX3597" fmla="*/ 1052051 w 1247427"/>
              <a:gd name="connsiteY3597" fmla="*/ 1167820 h 2068362"/>
              <a:gd name="connsiteX3598" fmla="*/ 1052140 w 1247427"/>
              <a:gd name="connsiteY3598" fmla="*/ 1167731 h 2068362"/>
              <a:gd name="connsiteX3599" fmla="*/ 1051609 w 1247427"/>
              <a:gd name="connsiteY3599" fmla="*/ 1166934 h 2068362"/>
              <a:gd name="connsiteX3600" fmla="*/ 1051830 w 1247427"/>
              <a:gd name="connsiteY3600" fmla="*/ 1166049 h 2068362"/>
              <a:gd name="connsiteX3601" fmla="*/ 1052494 w 1247427"/>
              <a:gd name="connsiteY3601" fmla="*/ 1166270 h 2068362"/>
              <a:gd name="connsiteX3602" fmla="*/ 1053532 w 1247427"/>
              <a:gd name="connsiteY3602" fmla="*/ 1167723 h 2068362"/>
              <a:gd name="connsiteX3603" fmla="*/ 1053822 w 1247427"/>
              <a:gd name="connsiteY3603" fmla="*/ 1167820 h 2068362"/>
              <a:gd name="connsiteX3604" fmla="*/ 1053645 w 1247427"/>
              <a:gd name="connsiteY3604" fmla="*/ 1168527 h 2068362"/>
              <a:gd name="connsiteX3605" fmla="*/ 1058541 w 1247427"/>
              <a:gd name="connsiteY3605" fmla="*/ 1173425 h 2068362"/>
              <a:gd name="connsiteX3606" fmla="*/ 1058910 w 1247427"/>
              <a:gd name="connsiteY3606" fmla="*/ 1172687 h 2068362"/>
              <a:gd name="connsiteX3607" fmla="*/ 1070195 w 1247427"/>
              <a:gd name="connsiteY3607" fmla="*/ 1187954 h 2068362"/>
              <a:gd name="connsiteX3608" fmla="*/ 1056076 w 1247427"/>
              <a:gd name="connsiteY3608" fmla="*/ 1175100 h 2068362"/>
              <a:gd name="connsiteX3609" fmla="*/ 1056034 w 1247427"/>
              <a:gd name="connsiteY3609" fmla="*/ 1175121 h 2068362"/>
              <a:gd name="connsiteX3610" fmla="*/ 1055370 w 1247427"/>
              <a:gd name="connsiteY3610" fmla="*/ 1174679 h 2068362"/>
              <a:gd name="connsiteX3611" fmla="*/ 1053600 w 1247427"/>
              <a:gd name="connsiteY3611" fmla="*/ 1173130 h 2068362"/>
              <a:gd name="connsiteX3612" fmla="*/ 1051121 w 1247427"/>
              <a:gd name="connsiteY3612" fmla="*/ 1170119 h 2068362"/>
              <a:gd name="connsiteX3613" fmla="*/ 1050946 w 1247427"/>
              <a:gd name="connsiteY3613" fmla="*/ 1170032 h 2068362"/>
              <a:gd name="connsiteX3614" fmla="*/ 1050060 w 1247427"/>
              <a:gd name="connsiteY3614" fmla="*/ 1169589 h 2068362"/>
              <a:gd name="connsiteX3615" fmla="*/ 1049618 w 1247427"/>
              <a:gd name="connsiteY3615" fmla="*/ 1169589 h 2068362"/>
              <a:gd name="connsiteX3616" fmla="*/ 1049618 w 1247427"/>
              <a:gd name="connsiteY3616" fmla="*/ 1171359 h 2068362"/>
              <a:gd name="connsiteX3617" fmla="*/ 1049491 w 1247427"/>
              <a:gd name="connsiteY3617" fmla="*/ 1171454 h 2068362"/>
              <a:gd name="connsiteX3618" fmla="*/ 1050060 w 1247427"/>
              <a:gd name="connsiteY3618" fmla="*/ 1171581 h 2068362"/>
              <a:gd name="connsiteX3619" fmla="*/ 1073956 w 1247427"/>
              <a:gd name="connsiteY3619" fmla="*/ 1198132 h 2068362"/>
              <a:gd name="connsiteX3620" fmla="*/ 1073956 w 1247427"/>
              <a:gd name="connsiteY3620" fmla="*/ 1198353 h 2068362"/>
              <a:gd name="connsiteX3621" fmla="*/ 1080816 w 1247427"/>
              <a:gd name="connsiteY3621" fmla="*/ 1205213 h 2068362"/>
              <a:gd name="connsiteX3622" fmla="*/ 1076169 w 1247427"/>
              <a:gd name="connsiteY3622" fmla="*/ 1213178 h 2068362"/>
              <a:gd name="connsiteX3623" fmla="*/ 1079046 w 1247427"/>
              <a:gd name="connsiteY3623" fmla="*/ 1218710 h 2068362"/>
              <a:gd name="connsiteX3624" fmla="*/ 1076612 w 1247427"/>
              <a:gd name="connsiteY3624" fmla="*/ 1221808 h 2068362"/>
              <a:gd name="connsiteX3625" fmla="*/ 1065549 w 1247427"/>
              <a:gd name="connsiteY3625" fmla="*/ 1212514 h 2068362"/>
              <a:gd name="connsiteX3626" fmla="*/ 1061787 w 1247427"/>
              <a:gd name="connsiteY3626" fmla="*/ 1204106 h 2068362"/>
              <a:gd name="connsiteX3627" fmla="*/ 1047405 w 1247427"/>
              <a:gd name="connsiteY3627" fmla="*/ 1186848 h 2068362"/>
              <a:gd name="connsiteX3628" fmla="*/ 1032138 w 1247427"/>
              <a:gd name="connsiteY3628" fmla="*/ 1169147 h 2068362"/>
              <a:gd name="connsiteX3629" fmla="*/ 1031917 w 1247427"/>
              <a:gd name="connsiteY3629" fmla="*/ 1167377 h 2068362"/>
              <a:gd name="connsiteX3630" fmla="*/ 1033687 w 1247427"/>
              <a:gd name="connsiteY3630" fmla="*/ 1167155 h 2068362"/>
              <a:gd name="connsiteX3631" fmla="*/ 1049397 w 1247427"/>
              <a:gd name="connsiteY3631" fmla="*/ 1185520 h 2068362"/>
              <a:gd name="connsiteX3632" fmla="*/ 1063115 w 1247427"/>
              <a:gd name="connsiteY3632" fmla="*/ 1202336 h 2068362"/>
              <a:gd name="connsiteX3633" fmla="*/ 1071523 w 1247427"/>
              <a:gd name="connsiteY3633" fmla="*/ 1209638 h 2068362"/>
              <a:gd name="connsiteX3634" fmla="*/ 1072262 w 1247427"/>
              <a:gd name="connsiteY3634" fmla="*/ 1209934 h 2068362"/>
              <a:gd name="connsiteX3635" fmla="*/ 1071744 w 1247427"/>
              <a:gd name="connsiteY3635" fmla="*/ 1209417 h 2068362"/>
              <a:gd name="connsiteX3636" fmla="*/ 1071302 w 1247427"/>
              <a:gd name="connsiteY3636" fmla="*/ 1208974 h 2068362"/>
              <a:gd name="connsiteX3637" fmla="*/ 1071080 w 1247427"/>
              <a:gd name="connsiteY3637" fmla="*/ 1208310 h 2068362"/>
              <a:gd name="connsiteX3638" fmla="*/ 1071523 w 1247427"/>
              <a:gd name="connsiteY3638" fmla="*/ 1208089 h 2068362"/>
              <a:gd name="connsiteX3639" fmla="*/ 1072408 w 1247427"/>
              <a:gd name="connsiteY3639" fmla="*/ 1208974 h 2068362"/>
              <a:gd name="connsiteX3640" fmla="*/ 1072646 w 1247427"/>
              <a:gd name="connsiteY3640" fmla="*/ 1209331 h 2068362"/>
              <a:gd name="connsiteX3641" fmla="*/ 1075505 w 1247427"/>
              <a:gd name="connsiteY3641" fmla="*/ 1210966 h 2068362"/>
              <a:gd name="connsiteX3642" fmla="*/ 1075948 w 1247427"/>
              <a:gd name="connsiteY3642" fmla="*/ 1205434 h 2068362"/>
              <a:gd name="connsiteX3643" fmla="*/ 1072561 w 1247427"/>
              <a:gd name="connsiteY3643" fmla="*/ 1200140 h 2068362"/>
              <a:gd name="connsiteX3644" fmla="*/ 1071965 w 1247427"/>
              <a:gd name="connsiteY3644" fmla="*/ 1199902 h 2068362"/>
              <a:gd name="connsiteX3645" fmla="*/ 1047847 w 1247427"/>
              <a:gd name="connsiteY3645" fmla="*/ 1173130 h 2068362"/>
              <a:gd name="connsiteX3646" fmla="*/ 1047924 w 1247427"/>
              <a:gd name="connsiteY3646" fmla="*/ 1172435 h 2068362"/>
              <a:gd name="connsiteX3647" fmla="*/ 1033908 w 1247427"/>
              <a:gd name="connsiteY3647" fmla="*/ 1155871 h 2068362"/>
              <a:gd name="connsiteX3648" fmla="*/ 1033908 w 1247427"/>
              <a:gd name="connsiteY3648" fmla="*/ 1156093 h 2068362"/>
              <a:gd name="connsiteX3649" fmla="*/ 1031031 w 1247427"/>
              <a:gd name="connsiteY3649" fmla="*/ 1154986 h 2068362"/>
              <a:gd name="connsiteX3650" fmla="*/ 1031031 w 1247427"/>
              <a:gd name="connsiteY3650" fmla="*/ 1153880 h 2068362"/>
              <a:gd name="connsiteX3651" fmla="*/ 1032138 w 1247427"/>
              <a:gd name="connsiteY3651" fmla="*/ 1153880 h 2068362"/>
              <a:gd name="connsiteX3652" fmla="*/ 1033908 w 1247427"/>
              <a:gd name="connsiteY3652" fmla="*/ 1154322 h 2068362"/>
              <a:gd name="connsiteX3653" fmla="*/ 1033908 w 1247427"/>
              <a:gd name="connsiteY3653" fmla="*/ 1154101 h 2068362"/>
              <a:gd name="connsiteX3654" fmla="*/ 1033977 w 1247427"/>
              <a:gd name="connsiteY3654" fmla="*/ 1153894 h 2068362"/>
              <a:gd name="connsiteX3655" fmla="*/ 983902 w 1247427"/>
              <a:gd name="connsiteY3655" fmla="*/ 1099227 h 2068362"/>
              <a:gd name="connsiteX3656" fmla="*/ 983902 w 1247427"/>
              <a:gd name="connsiteY3656" fmla="*/ 1097900 h 2068362"/>
              <a:gd name="connsiteX3657" fmla="*/ 178795 w 1247427"/>
              <a:gd name="connsiteY3657" fmla="*/ 1095576 h 2068362"/>
              <a:gd name="connsiteX3658" fmla="*/ 196203 w 1247427"/>
              <a:gd name="connsiteY3658" fmla="*/ 1193928 h 2068362"/>
              <a:gd name="connsiteX3659" fmla="*/ 195802 w 1247427"/>
              <a:gd name="connsiteY3659" fmla="*/ 1193861 h 2068362"/>
              <a:gd name="connsiteX3660" fmla="*/ 198639 w 1247427"/>
              <a:gd name="connsiteY3660" fmla="*/ 1204771 h 2068362"/>
              <a:gd name="connsiteX3661" fmla="*/ 201615 w 1247427"/>
              <a:gd name="connsiteY3661" fmla="*/ 1217101 h 2068362"/>
              <a:gd name="connsiteX3662" fmla="*/ 201736 w 1247427"/>
              <a:gd name="connsiteY3662" fmla="*/ 1216940 h 2068362"/>
              <a:gd name="connsiteX3663" fmla="*/ 202194 w 1247427"/>
              <a:gd name="connsiteY3663" fmla="*/ 1216940 h 2068362"/>
              <a:gd name="connsiteX3664" fmla="*/ 202399 w 1247427"/>
              <a:gd name="connsiteY3664" fmla="*/ 1214063 h 2068362"/>
              <a:gd name="connsiteX3665" fmla="*/ 187796 w 1247427"/>
              <a:gd name="connsiteY3665" fmla="*/ 1139719 h 2068362"/>
              <a:gd name="connsiteX3666" fmla="*/ 226074 w 1247427"/>
              <a:gd name="connsiteY3666" fmla="*/ 1087943 h 2068362"/>
              <a:gd name="connsiteX3667" fmla="*/ 230499 w 1247427"/>
              <a:gd name="connsiteY3667" fmla="*/ 1087943 h 2068362"/>
              <a:gd name="connsiteX3668" fmla="*/ 230499 w 1247427"/>
              <a:gd name="connsiteY3668" fmla="*/ 1090026 h 2068362"/>
              <a:gd name="connsiteX3669" fmla="*/ 254396 w 1247427"/>
              <a:gd name="connsiteY3669" fmla="*/ 1106971 h 2068362"/>
              <a:gd name="connsiteX3670" fmla="*/ 273400 w 1247427"/>
              <a:gd name="connsiteY3670" fmla="*/ 1120077 h 2068362"/>
              <a:gd name="connsiteX3671" fmla="*/ 273426 w 1247427"/>
              <a:gd name="connsiteY3671" fmla="*/ 1120026 h 2068362"/>
              <a:gd name="connsiteX3672" fmla="*/ 295994 w 1247427"/>
              <a:gd name="connsiteY3672" fmla="*/ 1135736 h 2068362"/>
              <a:gd name="connsiteX3673" fmla="*/ 302190 w 1247427"/>
              <a:gd name="connsiteY3673" fmla="*/ 1141267 h 2068362"/>
              <a:gd name="connsiteX3674" fmla="*/ 294224 w 1247427"/>
              <a:gd name="connsiteY3674" fmla="*/ 1138170 h 2068362"/>
              <a:gd name="connsiteX3675" fmla="*/ 270366 w 1247427"/>
              <a:gd name="connsiteY3675" fmla="*/ 1123983 h 2068362"/>
              <a:gd name="connsiteX3676" fmla="*/ 270328 w 1247427"/>
              <a:gd name="connsiteY3676" fmla="*/ 1124009 h 2068362"/>
              <a:gd name="connsiteX3677" fmla="*/ 245767 w 1247427"/>
              <a:gd name="connsiteY3677" fmla="*/ 1110733 h 2068362"/>
              <a:gd name="connsiteX3678" fmla="*/ 239572 w 1247427"/>
              <a:gd name="connsiteY3678" fmla="*/ 1107414 h 2068362"/>
              <a:gd name="connsiteX3679" fmla="*/ 239351 w 1247427"/>
              <a:gd name="connsiteY3679" fmla="*/ 1106529 h 2068362"/>
              <a:gd name="connsiteX3680" fmla="*/ 240236 w 1247427"/>
              <a:gd name="connsiteY3680" fmla="*/ 1106308 h 2068362"/>
              <a:gd name="connsiteX3681" fmla="*/ 246431 w 1247427"/>
              <a:gd name="connsiteY3681" fmla="*/ 1109627 h 2068362"/>
              <a:gd name="connsiteX3682" fmla="*/ 270423 w 1247427"/>
              <a:gd name="connsiteY3682" fmla="*/ 1122712 h 2068362"/>
              <a:gd name="connsiteX3683" fmla="*/ 270328 w 1247427"/>
              <a:gd name="connsiteY3683" fmla="*/ 1122239 h 2068362"/>
              <a:gd name="connsiteX3684" fmla="*/ 272762 w 1247427"/>
              <a:gd name="connsiteY3684" fmla="*/ 1121796 h 2068362"/>
              <a:gd name="connsiteX3685" fmla="*/ 272540 w 1247427"/>
              <a:gd name="connsiteY3685" fmla="*/ 1121796 h 2068362"/>
              <a:gd name="connsiteX3686" fmla="*/ 253290 w 1247427"/>
              <a:gd name="connsiteY3686" fmla="*/ 1108742 h 2068362"/>
              <a:gd name="connsiteX3687" fmla="*/ 228730 w 1247427"/>
              <a:gd name="connsiteY3687" fmla="*/ 1091041 h 2068362"/>
              <a:gd name="connsiteX3688" fmla="*/ 228730 w 1247427"/>
              <a:gd name="connsiteY3688" fmla="*/ 1090819 h 2068362"/>
              <a:gd name="connsiteX3689" fmla="*/ 228508 w 1247427"/>
              <a:gd name="connsiteY3689" fmla="*/ 1091041 h 2068362"/>
              <a:gd name="connsiteX3690" fmla="*/ 226074 w 1247427"/>
              <a:gd name="connsiteY3690" fmla="*/ 1087943 h 2068362"/>
              <a:gd name="connsiteX3691" fmla="*/ 615268 w 1247427"/>
              <a:gd name="connsiteY3691" fmla="*/ 1081976 h 2068362"/>
              <a:gd name="connsiteX3692" fmla="*/ 615498 w 1247427"/>
              <a:gd name="connsiteY3692" fmla="*/ 1084624 h 2068362"/>
              <a:gd name="connsiteX3693" fmla="*/ 615720 w 1247427"/>
              <a:gd name="connsiteY3693" fmla="*/ 1087280 h 2068362"/>
              <a:gd name="connsiteX3694" fmla="*/ 615389 w 1247427"/>
              <a:gd name="connsiteY3694" fmla="*/ 1087545 h 2068362"/>
              <a:gd name="connsiteX3695" fmla="*/ 616700 w 1247427"/>
              <a:gd name="connsiteY3695" fmla="*/ 1092956 h 2068362"/>
              <a:gd name="connsiteX3696" fmla="*/ 616826 w 1247427"/>
              <a:gd name="connsiteY3696" fmla="*/ 1093032 h 2068362"/>
              <a:gd name="connsiteX3697" fmla="*/ 617269 w 1247427"/>
              <a:gd name="connsiteY3697" fmla="*/ 1094138 h 2068362"/>
              <a:gd name="connsiteX3698" fmla="*/ 617212 w 1247427"/>
              <a:gd name="connsiteY3698" fmla="*/ 1094251 h 2068362"/>
              <a:gd name="connsiteX3699" fmla="*/ 620588 w 1247427"/>
              <a:gd name="connsiteY3699" fmla="*/ 1098564 h 2068362"/>
              <a:gd name="connsiteX3700" fmla="*/ 620587 w 1247427"/>
              <a:gd name="connsiteY3700" fmla="*/ 1098564 h 2068362"/>
              <a:gd name="connsiteX3701" fmla="*/ 631650 w 1247427"/>
              <a:gd name="connsiteY3701" fmla="*/ 1111840 h 2068362"/>
              <a:gd name="connsiteX3702" fmla="*/ 634527 w 1247427"/>
              <a:gd name="connsiteY3702" fmla="*/ 1115601 h 2068362"/>
              <a:gd name="connsiteX3703" fmla="*/ 634527 w 1247427"/>
              <a:gd name="connsiteY3703" fmla="*/ 1115602 h 2068362"/>
              <a:gd name="connsiteX3704" fmla="*/ 648614 w 1247427"/>
              <a:gd name="connsiteY3704" fmla="*/ 1129688 h 2068362"/>
              <a:gd name="connsiteX3705" fmla="*/ 648931 w 1247427"/>
              <a:gd name="connsiteY3705" fmla="*/ 1129815 h 2068362"/>
              <a:gd name="connsiteX3706" fmla="*/ 648910 w 1247427"/>
              <a:gd name="connsiteY3706" fmla="*/ 1129762 h 2068362"/>
              <a:gd name="connsiteX3707" fmla="*/ 650885 w 1247427"/>
              <a:gd name="connsiteY3707" fmla="*/ 1118786 h 2068362"/>
              <a:gd name="connsiteX3708" fmla="*/ 650237 w 1247427"/>
              <a:gd name="connsiteY3708" fmla="*/ 1117814 h 2068362"/>
              <a:gd name="connsiteX3709" fmla="*/ 650237 w 1247427"/>
              <a:gd name="connsiteY3709" fmla="*/ 1117593 h 2068362"/>
              <a:gd name="connsiteX3710" fmla="*/ 646254 w 1247427"/>
              <a:gd name="connsiteY3710" fmla="*/ 1118035 h 2068362"/>
              <a:gd name="connsiteX3711" fmla="*/ 634214 w 1247427"/>
              <a:gd name="connsiteY3711" fmla="*/ 1103588 h 2068362"/>
              <a:gd name="connsiteX3712" fmla="*/ 634084 w 1247427"/>
              <a:gd name="connsiteY3712" fmla="*/ 1103653 h 2068362"/>
              <a:gd name="connsiteX3713" fmla="*/ 633421 w 1247427"/>
              <a:gd name="connsiteY3713" fmla="*/ 1103210 h 2068362"/>
              <a:gd name="connsiteX3714" fmla="*/ 625013 w 1247427"/>
              <a:gd name="connsiteY3714" fmla="*/ 1093032 h 2068362"/>
              <a:gd name="connsiteX3715" fmla="*/ 633569 w 1247427"/>
              <a:gd name="connsiteY3715" fmla="*/ 1077765 h 2068362"/>
              <a:gd name="connsiteX3716" fmla="*/ 641387 w 1247427"/>
              <a:gd name="connsiteY3716" fmla="*/ 1089493 h 2068362"/>
              <a:gd name="connsiteX3717" fmla="*/ 649131 w 1247427"/>
              <a:gd name="connsiteY3717" fmla="*/ 1100776 h 2068362"/>
              <a:gd name="connsiteX3718" fmla="*/ 650458 w 1247427"/>
              <a:gd name="connsiteY3718" fmla="*/ 1101219 h 2068362"/>
              <a:gd name="connsiteX3719" fmla="*/ 649808 w 1247427"/>
              <a:gd name="connsiteY3719" fmla="*/ 1094503 h 2068362"/>
              <a:gd name="connsiteX3720" fmla="*/ 635136 w 1247427"/>
              <a:gd name="connsiteY3720" fmla="*/ 1077765 h 2068362"/>
              <a:gd name="connsiteX3721" fmla="*/ 230499 w 1247427"/>
              <a:gd name="connsiteY3721" fmla="*/ 1075774 h 2068362"/>
              <a:gd name="connsiteX3722" fmla="*/ 249569 w 1247427"/>
              <a:gd name="connsiteY3722" fmla="*/ 1085309 h 2068362"/>
              <a:gd name="connsiteX3723" fmla="*/ 249529 w 1247427"/>
              <a:gd name="connsiteY3723" fmla="*/ 1085066 h 2068362"/>
              <a:gd name="connsiteX3724" fmla="*/ 249529 w 1247427"/>
              <a:gd name="connsiteY3724" fmla="*/ 1082190 h 2068362"/>
              <a:gd name="connsiteX3725" fmla="*/ 253290 w 1247427"/>
              <a:gd name="connsiteY3725" fmla="*/ 1085066 h 2068362"/>
              <a:gd name="connsiteX3726" fmla="*/ 282497 w 1247427"/>
              <a:gd name="connsiteY3726" fmla="*/ 1102989 h 2068362"/>
              <a:gd name="connsiteX3727" fmla="*/ 286701 w 1247427"/>
              <a:gd name="connsiteY3727" fmla="*/ 1106750 h 2068362"/>
              <a:gd name="connsiteX3728" fmla="*/ 289356 w 1247427"/>
              <a:gd name="connsiteY3728" fmla="*/ 1110512 h 2068362"/>
              <a:gd name="connsiteX3729" fmla="*/ 248865 w 1247427"/>
              <a:gd name="connsiteY3729" fmla="*/ 1086615 h 2068362"/>
              <a:gd name="connsiteX3730" fmla="*/ 249455 w 1247427"/>
              <a:gd name="connsiteY3730" fmla="*/ 1086468 h 2068362"/>
              <a:gd name="connsiteX3731" fmla="*/ 229836 w 1247427"/>
              <a:gd name="connsiteY3731" fmla="*/ 1076659 h 2068362"/>
              <a:gd name="connsiteX3732" fmla="*/ 229614 w 1247427"/>
              <a:gd name="connsiteY3732" fmla="*/ 1075995 h 2068362"/>
              <a:gd name="connsiteX3733" fmla="*/ 230499 w 1247427"/>
              <a:gd name="connsiteY3733" fmla="*/ 1075774 h 2068362"/>
              <a:gd name="connsiteX3734" fmla="*/ 223199 w 1247427"/>
              <a:gd name="connsiteY3734" fmla="*/ 1075774 h 2068362"/>
              <a:gd name="connsiteX3735" fmla="*/ 224305 w 1247427"/>
              <a:gd name="connsiteY3735" fmla="*/ 1075774 h 2068362"/>
              <a:gd name="connsiteX3736" fmla="*/ 241121 w 1247427"/>
              <a:gd name="connsiteY3736" fmla="*/ 1086616 h 2068362"/>
              <a:gd name="connsiteX3737" fmla="*/ 260757 w 1247427"/>
              <a:gd name="connsiteY3737" fmla="*/ 1099925 h 2068362"/>
              <a:gd name="connsiteX3738" fmla="*/ 260814 w 1247427"/>
              <a:gd name="connsiteY3738" fmla="*/ 1099891 h 2068362"/>
              <a:gd name="connsiteX3739" fmla="*/ 263434 w 1247427"/>
              <a:gd name="connsiteY3739" fmla="*/ 1101100 h 2068362"/>
              <a:gd name="connsiteX3740" fmla="*/ 263468 w 1247427"/>
              <a:gd name="connsiteY3740" fmla="*/ 1100998 h 2068362"/>
              <a:gd name="connsiteX3741" fmla="*/ 292896 w 1247427"/>
              <a:gd name="connsiteY3741" fmla="*/ 1119363 h 2068362"/>
              <a:gd name="connsiteX3742" fmla="*/ 300862 w 1247427"/>
              <a:gd name="connsiteY3742" fmla="*/ 1127328 h 2068362"/>
              <a:gd name="connsiteX3743" fmla="*/ 291126 w 1247427"/>
              <a:gd name="connsiteY3743" fmla="*/ 1122239 h 2068362"/>
              <a:gd name="connsiteX3744" fmla="*/ 262666 w 1247427"/>
              <a:gd name="connsiteY3744" fmla="*/ 1105120 h 2068362"/>
              <a:gd name="connsiteX3745" fmla="*/ 262584 w 1247427"/>
              <a:gd name="connsiteY3745" fmla="*/ 1105202 h 2068362"/>
              <a:gd name="connsiteX3746" fmla="*/ 262141 w 1247427"/>
              <a:gd name="connsiteY3746" fmla="*/ 1104981 h 2068362"/>
              <a:gd name="connsiteX3747" fmla="*/ 261256 w 1247427"/>
              <a:gd name="connsiteY3747" fmla="*/ 1104760 h 2068362"/>
              <a:gd name="connsiteX3748" fmla="*/ 259043 w 1247427"/>
              <a:gd name="connsiteY3748" fmla="*/ 1103653 h 2068362"/>
              <a:gd name="connsiteX3749" fmla="*/ 258980 w 1247427"/>
              <a:gd name="connsiteY3749" fmla="*/ 1103399 h 2068362"/>
              <a:gd name="connsiteX3750" fmla="*/ 241342 w 1247427"/>
              <a:gd name="connsiteY3750" fmla="*/ 1094360 h 2068362"/>
              <a:gd name="connsiteX3751" fmla="*/ 233598 w 1247427"/>
              <a:gd name="connsiteY3751" fmla="*/ 1090598 h 2068362"/>
              <a:gd name="connsiteX3752" fmla="*/ 233377 w 1247427"/>
              <a:gd name="connsiteY3752" fmla="*/ 1089713 h 2068362"/>
              <a:gd name="connsiteX3753" fmla="*/ 234040 w 1247427"/>
              <a:gd name="connsiteY3753" fmla="*/ 1089492 h 2068362"/>
              <a:gd name="connsiteX3754" fmla="*/ 241785 w 1247427"/>
              <a:gd name="connsiteY3754" fmla="*/ 1093032 h 2068362"/>
              <a:gd name="connsiteX3755" fmla="*/ 259576 w 1247427"/>
              <a:gd name="connsiteY3755" fmla="*/ 1102145 h 2068362"/>
              <a:gd name="connsiteX3756" fmla="*/ 259928 w 1247427"/>
              <a:gd name="connsiteY3756" fmla="*/ 1101440 h 2068362"/>
              <a:gd name="connsiteX3757" fmla="*/ 260040 w 1247427"/>
              <a:gd name="connsiteY3757" fmla="*/ 1101216 h 2068362"/>
              <a:gd name="connsiteX3758" fmla="*/ 240457 w 1247427"/>
              <a:gd name="connsiteY3758" fmla="*/ 1087943 h 2068362"/>
              <a:gd name="connsiteX3759" fmla="*/ 223420 w 1247427"/>
              <a:gd name="connsiteY3759" fmla="*/ 1076880 h 2068362"/>
              <a:gd name="connsiteX3760" fmla="*/ 223199 w 1247427"/>
              <a:gd name="connsiteY3760" fmla="*/ 1075774 h 2068362"/>
              <a:gd name="connsiteX3761" fmla="*/ 167439 w 1247427"/>
              <a:gd name="connsiteY3761" fmla="*/ 1070242 h 2068362"/>
              <a:gd name="connsiteX3762" fmla="*/ 174299 w 1247427"/>
              <a:gd name="connsiteY3762" fmla="*/ 1079978 h 2068362"/>
              <a:gd name="connsiteX3763" fmla="*/ 177839 w 1247427"/>
              <a:gd name="connsiteY3763" fmla="*/ 1093032 h 2068362"/>
              <a:gd name="connsiteX3764" fmla="*/ 177840 w 1247427"/>
              <a:gd name="connsiteY3764" fmla="*/ 1093033 h 2068362"/>
              <a:gd name="connsiteX3765" fmla="*/ 177840 w 1247427"/>
              <a:gd name="connsiteY3765" fmla="*/ 1093032 h 2068362"/>
              <a:gd name="connsiteX3766" fmla="*/ 178135 w 1247427"/>
              <a:gd name="connsiteY3766" fmla="*/ 1093032 h 2068362"/>
              <a:gd name="connsiteX3767" fmla="*/ 178282 w 1247427"/>
              <a:gd name="connsiteY3767" fmla="*/ 1092147 h 2068362"/>
              <a:gd name="connsiteX3768" fmla="*/ 178282 w 1247427"/>
              <a:gd name="connsiteY3768" fmla="*/ 1091705 h 2068362"/>
              <a:gd name="connsiteX3769" fmla="*/ 178946 w 1247427"/>
              <a:gd name="connsiteY3769" fmla="*/ 1091041 h 2068362"/>
              <a:gd name="connsiteX3770" fmla="*/ 179610 w 1247427"/>
              <a:gd name="connsiteY3770" fmla="*/ 1091926 h 2068362"/>
              <a:gd name="connsiteX3771" fmla="*/ 179610 w 1247427"/>
              <a:gd name="connsiteY3771" fmla="*/ 1092147 h 2068362"/>
              <a:gd name="connsiteX3772" fmla="*/ 179487 w 1247427"/>
              <a:gd name="connsiteY3772" fmla="*/ 1093131 h 2068362"/>
              <a:gd name="connsiteX3773" fmla="*/ 179830 w 1247427"/>
              <a:gd name="connsiteY3773" fmla="*/ 1093475 h 2068362"/>
              <a:gd name="connsiteX3774" fmla="*/ 189123 w 1247427"/>
              <a:gd name="connsiteY3774" fmla="*/ 1139276 h 2068362"/>
              <a:gd name="connsiteX3775" fmla="*/ 203726 w 1247427"/>
              <a:gd name="connsiteY3775" fmla="*/ 1213621 h 2068362"/>
              <a:gd name="connsiteX3776" fmla="*/ 203297 w 1247427"/>
              <a:gd name="connsiteY3776" fmla="*/ 1217487 h 2068362"/>
              <a:gd name="connsiteX3777" fmla="*/ 203506 w 1247427"/>
              <a:gd name="connsiteY3777" fmla="*/ 1217383 h 2068362"/>
              <a:gd name="connsiteX3778" fmla="*/ 210807 w 1247427"/>
              <a:gd name="connsiteY3778" fmla="*/ 1251900 h 2068362"/>
              <a:gd name="connsiteX3779" fmla="*/ 210070 w 1247427"/>
              <a:gd name="connsiteY3779" fmla="*/ 1252047 h 2068362"/>
              <a:gd name="connsiteX3780" fmla="*/ 210144 w 1247427"/>
              <a:gd name="connsiteY3780" fmla="*/ 1252121 h 2068362"/>
              <a:gd name="connsiteX3781" fmla="*/ 219215 w 1247427"/>
              <a:gd name="connsiteY3781" fmla="*/ 1290842 h 2068362"/>
              <a:gd name="connsiteX3782" fmla="*/ 218552 w 1247427"/>
              <a:gd name="connsiteY3782" fmla="*/ 1291285 h 2068362"/>
              <a:gd name="connsiteX3783" fmla="*/ 217888 w 1247427"/>
              <a:gd name="connsiteY3783" fmla="*/ 1290842 h 2068362"/>
              <a:gd name="connsiteX3784" fmla="*/ 209192 w 1247427"/>
              <a:gd name="connsiteY3784" fmla="*/ 1252799 h 2068362"/>
              <a:gd name="connsiteX3785" fmla="*/ 209037 w 1247427"/>
              <a:gd name="connsiteY3785" fmla="*/ 1253006 h 2068362"/>
              <a:gd name="connsiteX3786" fmla="*/ 199949 w 1247427"/>
              <a:gd name="connsiteY3786" fmla="*/ 1218169 h 2068362"/>
              <a:gd name="connsiteX3787" fmla="*/ 199745 w 1247427"/>
              <a:gd name="connsiteY3787" fmla="*/ 1218047 h 2068362"/>
              <a:gd name="connsiteX3788" fmla="*/ 196647 w 1247427"/>
              <a:gd name="connsiteY3788" fmla="*/ 1204992 h 2068362"/>
              <a:gd name="connsiteX3789" fmla="*/ 193992 w 1247427"/>
              <a:gd name="connsiteY3789" fmla="*/ 1194150 h 2068362"/>
              <a:gd name="connsiteX3790" fmla="*/ 194043 w 1247427"/>
              <a:gd name="connsiteY3790" fmla="*/ 1194065 h 2068362"/>
              <a:gd name="connsiteX3791" fmla="*/ 180715 w 1247427"/>
              <a:gd name="connsiteY3791" fmla="*/ 1135072 h 2068362"/>
              <a:gd name="connsiteX3792" fmla="*/ 174741 w 1247427"/>
              <a:gd name="connsiteY3792" fmla="*/ 1105865 h 2068362"/>
              <a:gd name="connsiteX3793" fmla="*/ 171644 w 1247427"/>
              <a:gd name="connsiteY3793" fmla="*/ 1086837 h 2068362"/>
              <a:gd name="connsiteX3794" fmla="*/ 167439 w 1247427"/>
              <a:gd name="connsiteY3794" fmla="*/ 1070242 h 2068362"/>
              <a:gd name="connsiteX3795" fmla="*/ 277909 w 1247427"/>
              <a:gd name="connsiteY3795" fmla="*/ 1067666 h 2068362"/>
              <a:gd name="connsiteX3796" fmla="*/ 277851 w 1247427"/>
              <a:gd name="connsiteY3796" fmla="*/ 1068472 h 2068362"/>
              <a:gd name="connsiteX3797" fmla="*/ 277851 w 1247427"/>
              <a:gd name="connsiteY3797" fmla="*/ 1070021 h 2068362"/>
              <a:gd name="connsiteX3798" fmla="*/ 277463 w 1247427"/>
              <a:gd name="connsiteY3798" fmla="*/ 1070312 h 2068362"/>
              <a:gd name="connsiteX3799" fmla="*/ 281390 w 1247427"/>
              <a:gd name="connsiteY3799" fmla="*/ 1074446 h 2068362"/>
              <a:gd name="connsiteX3800" fmla="*/ 277408 w 1247427"/>
              <a:gd name="connsiteY3800" fmla="*/ 1057676 h 2068362"/>
              <a:gd name="connsiteX3801" fmla="*/ 277408 w 1247427"/>
              <a:gd name="connsiteY3801" fmla="*/ 1057852 h 2068362"/>
              <a:gd name="connsiteX3802" fmla="*/ 277187 w 1247427"/>
              <a:gd name="connsiteY3802" fmla="*/ 1060285 h 2068362"/>
              <a:gd name="connsiteX3803" fmla="*/ 276922 w 1247427"/>
              <a:gd name="connsiteY3803" fmla="*/ 1060550 h 2068362"/>
              <a:gd name="connsiteX3804" fmla="*/ 277186 w 1247427"/>
              <a:gd name="connsiteY3804" fmla="*/ 1060506 h 2068362"/>
              <a:gd name="connsiteX3805" fmla="*/ 279925 w 1247427"/>
              <a:gd name="connsiteY3805" fmla="*/ 1060700 h 2068362"/>
              <a:gd name="connsiteX3806" fmla="*/ 195098 w 1247427"/>
              <a:gd name="connsiteY3806" fmla="*/ 1052984 h 2068362"/>
              <a:gd name="connsiteX3807" fmla="*/ 195762 w 1247427"/>
              <a:gd name="connsiteY3807" fmla="*/ 1053426 h 2068362"/>
              <a:gd name="connsiteX3808" fmla="*/ 198639 w 1247427"/>
              <a:gd name="connsiteY3808" fmla="*/ 1058073 h 2068362"/>
              <a:gd name="connsiteX3809" fmla="*/ 200851 w 1247427"/>
              <a:gd name="connsiteY3809" fmla="*/ 1060949 h 2068362"/>
              <a:gd name="connsiteX3810" fmla="*/ 200409 w 1247427"/>
              <a:gd name="connsiteY3810" fmla="*/ 1061613 h 2068362"/>
              <a:gd name="connsiteX3811" fmla="*/ 200187 w 1247427"/>
              <a:gd name="connsiteY3811" fmla="*/ 1061392 h 2068362"/>
              <a:gd name="connsiteX3812" fmla="*/ 197975 w 1247427"/>
              <a:gd name="connsiteY3812" fmla="*/ 1058515 h 2068362"/>
              <a:gd name="connsiteX3813" fmla="*/ 194877 w 1247427"/>
              <a:gd name="connsiteY3813" fmla="*/ 1053426 h 2068362"/>
              <a:gd name="connsiteX3814" fmla="*/ 195098 w 1247427"/>
              <a:gd name="connsiteY3814" fmla="*/ 1052984 h 2068362"/>
              <a:gd name="connsiteX3815" fmla="*/ 234643 w 1247427"/>
              <a:gd name="connsiteY3815" fmla="*/ 1048440 h 2068362"/>
              <a:gd name="connsiteX3816" fmla="*/ 234041 w 1247427"/>
              <a:gd name="connsiteY3816" fmla="*/ 1049444 h 2068362"/>
              <a:gd name="connsiteX3817" fmla="*/ 233953 w 1247427"/>
              <a:gd name="connsiteY3817" fmla="*/ 1049532 h 2068362"/>
              <a:gd name="connsiteX3818" fmla="*/ 234261 w 1247427"/>
              <a:gd name="connsiteY3818" fmla="*/ 1049444 h 2068362"/>
              <a:gd name="connsiteX3819" fmla="*/ 239350 w 1247427"/>
              <a:gd name="connsiteY3819" fmla="*/ 1052984 h 2068362"/>
              <a:gd name="connsiteX3820" fmla="*/ 247095 w 1247427"/>
              <a:gd name="connsiteY3820" fmla="*/ 1058073 h 2068362"/>
              <a:gd name="connsiteX3821" fmla="*/ 247130 w 1247427"/>
              <a:gd name="connsiteY3821" fmla="*/ 1058317 h 2068362"/>
              <a:gd name="connsiteX3822" fmla="*/ 281855 w 1247427"/>
              <a:gd name="connsiteY3822" fmla="*/ 1081395 h 2068362"/>
              <a:gd name="connsiteX3823" fmla="*/ 281955 w 1247427"/>
              <a:gd name="connsiteY3823" fmla="*/ 1080794 h 2068362"/>
              <a:gd name="connsiteX3824" fmla="*/ 281612 w 1247427"/>
              <a:gd name="connsiteY3824" fmla="*/ 1080863 h 2068362"/>
              <a:gd name="connsiteX3825" fmla="*/ 273646 w 1247427"/>
              <a:gd name="connsiteY3825" fmla="*/ 1073561 h 2068362"/>
              <a:gd name="connsiteX3826" fmla="*/ 246652 w 1247427"/>
              <a:gd name="connsiteY3826" fmla="*/ 1055196 h 2068362"/>
              <a:gd name="connsiteX3827" fmla="*/ 246751 w 1247427"/>
              <a:gd name="connsiteY3827" fmla="*/ 1054798 h 2068362"/>
              <a:gd name="connsiteX3828" fmla="*/ 239792 w 1247427"/>
              <a:gd name="connsiteY3828" fmla="*/ 1051214 h 2068362"/>
              <a:gd name="connsiteX3829" fmla="*/ 246825 w 1247427"/>
              <a:gd name="connsiteY3829" fmla="*/ 1048188 h 2068362"/>
              <a:gd name="connsiteX3830" fmla="*/ 246431 w 1247427"/>
              <a:gd name="connsiteY3830" fmla="*/ 1048780 h 2068362"/>
              <a:gd name="connsiteX3831" fmla="*/ 246343 w 1247427"/>
              <a:gd name="connsiteY3831" fmla="*/ 1048868 h 2068362"/>
              <a:gd name="connsiteX3832" fmla="*/ 247759 w 1247427"/>
              <a:gd name="connsiteY3832" fmla="*/ 1050107 h 2068362"/>
              <a:gd name="connsiteX3833" fmla="*/ 248865 w 1247427"/>
              <a:gd name="connsiteY3833" fmla="*/ 1050992 h 2068362"/>
              <a:gd name="connsiteX3834" fmla="*/ 248991 w 1247427"/>
              <a:gd name="connsiteY3834" fmla="*/ 1051750 h 2068362"/>
              <a:gd name="connsiteX3835" fmla="*/ 275859 w 1247427"/>
              <a:gd name="connsiteY3835" fmla="*/ 1070021 h 2068362"/>
              <a:gd name="connsiteX3836" fmla="*/ 276523 w 1247427"/>
              <a:gd name="connsiteY3836" fmla="*/ 1070242 h 2068362"/>
              <a:gd name="connsiteX3837" fmla="*/ 276302 w 1247427"/>
              <a:gd name="connsiteY3837" fmla="*/ 1070021 h 2068362"/>
              <a:gd name="connsiteX3838" fmla="*/ 276302 w 1247427"/>
              <a:gd name="connsiteY3838" fmla="*/ 1068472 h 2068362"/>
              <a:gd name="connsiteX3839" fmla="*/ 276685 w 1247427"/>
              <a:gd name="connsiteY3839" fmla="*/ 1065403 h 2068362"/>
              <a:gd name="connsiteX3840" fmla="*/ 275859 w 1247427"/>
              <a:gd name="connsiteY3840" fmla="*/ 1065817 h 2068362"/>
              <a:gd name="connsiteX3841" fmla="*/ 256830 w 1247427"/>
              <a:gd name="connsiteY3841" fmla="*/ 1053647 h 2068362"/>
              <a:gd name="connsiteX3842" fmla="*/ 257708 w 1247427"/>
              <a:gd name="connsiteY3842" fmla="*/ 1052989 h 2068362"/>
              <a:gd name="connsiteX3843" fmla="*/ 253069 w 1247427"/>
              <a:gd name="connsiteY3843" fmla="*/ 1050771 h 2068362"/>
              <a:gd name="connsiteX3844" fmla="*/ 276461 w 1247427"/>
              <a:gd name="connsiteY3844" fmla="*/ 1046276 h 2068362"/>
              <a:gd name="connsiteX3845" fmla="*/ 276310 w 1247427"/>
              <a:gd name="connsiteY3845" fmla="*/ 1047182 h 2068362"/>
              <a:gd name="connsiteX3846" fmla="*/ 279178 w 1247427"/>
              <a:gd name="connsiteY3846" fmla="*/ 1052099 h 2068362"/>
              <a:gd name="connsiteX3847" fmla="*/ 167440 w 1247427"/>
              <a:gd name="connsiteY3847" fmla="*/ 1045239 h 2068362"/>
              <a:gd name="connsiteX3848" fmla="*/ 168104 w 1247427"/>
              <a:gd name="connsiteY3848" fmla="*/ 1045239 h 2068362"/>
              <a:gd name="connsiteX3849" fmla="*/ 168104 w 1247427"/>
              <a:gd name="connsiteY3849" fmla="*/ 1045460 h 2068362"/>
              <a:gd name="connsiteX3850" fmla="*/ 168546 w 1247427"/>
              <a:gd name="connsiteY3850" fmla="*/ 1046788 h 2068362"/>
              <a:gd name="connsiteX3851" fmla="*/ 168325 w 1247427"/>
              <a:gd name="connsiteY3851" fmla="*/ 1047230 h 2068362"/>
              <a:gd name="connsiteX3852" fmla="*/ 167661 w 1247427"/>
              <a:gd name="connsiteY3852" fmla="*/ 1047009 h 2068362"/>
              <a:gd name="connsiteX3853" fmla="*/ 167440 w 1247427"/>
              <a:gd name="connsiteY3853" fmla="*/ 1046124 h 2068362"/>
              <a:gd name="connsiteX3854" fmla="*/ 167219 w 1247427"/>
              <a:gd name="connsiteY3854" fmla="*/ 1045903 h 2068362"/>
              <a:gd name="connsiteX3855" fmla="*/ 548676 w 1247427"/>
              <a:gd name="connsiteY3855" fmla="*/ 1041699 h 2068362"/>
              <a:gd name="connsiteX3856" fmla="*/ 549783 w 1247427"/>
              <a:gd name="connsiteY3856" fmla="*/ 1042363 h 2068362"/>
              <a:gd name="connsiteX3857" fmla="*/ 557084 w 1247427"/>
              <a:gd name="connsiteY3857" fmla="*/ 1068472 h 2068362"/>
              <a:gd name="connsiteX3858" fmla="*/ 568811 w 1247427"/>
              <a:gd name="connsiteY3858" fmla="*/ 1121796 h 2068362"/>
              <a:gd name="connsiteX3859" fmla="*/ 568148 w 1247427"/>
              <a:gd name="connsiteY3859" fmla="*/ 1122460 h 2068362"/>
              <a:gd name="connsiteX3860" fmla="*/ 567262 w 1247427"/>
              <a:gd name="connsiteY3860" fmla="*/ 1121796 h 2068362"/>
              <a:gd name="connsiteX3861" fmla="*/ 555535 w 1247427"/>
              <a:gd name="connsiteY3861" fmla="*/ 1068914 h 2068362"/>
              <a:gd name="connsiteX3862" fmla="*/ 548234 w 1247427"/>
              <a:gd name="connsiteY3862" fmla="*/ 1042805 h 2068362"/>
              <a:gd name="connsiteX3863" fmla="*/ 548676 w 1247427"/>
              <a:gd name="connsiteY3863" fmla="*/ 1041699 h 2068362"/>
              <a:gd name="connsiteX3864" fmla="*/ 643378 w 1247427"/>
              <a:gd name="connsiteY3864" fmla="*/ 1035779 h 2068362"/>
              <a:gd name="connsiteX3865" fmla="*/ 643156 w 1247427"/>
              <a:gd name="connsiteY3865" fmla="*/ 1035946 h 2068362"/>
              <a:gd name="connsiteX3866" fmla="*/ 642050 w 1247427"/>
              <a:gd name="connsiteY3866" fmla="*/ 1036610 h 2068362"/>
              <a:gd name="connsiteX3867" fmla="*/ 641947 w 1247427"/>
              <a:gd name="connsiteY3867" fmla="*/ 1036713 h 2068362"/>
              <a:gd name="connsiteX3868" fmla="*/ 643599 w 1247427"/>
              <a:gd name="connsiteY3868" fmla="*/ 1038159 h 2068362"/>
              <a:gd name="connsiteX3869" fmla="*/ 643599 w 1247427"/>
              <a:gd name="connsiteY3869" fmla="*/ 1038656 h 2068362"/>
              <a:gd name="connsiteX3870" fmla="*/ 643820 w 1247427"/>
              <a:gd name="connsiteY3870" fmla="*/ 1038601 h 2068362"/>
              <a:gd name="connsiteX3871" fmla="*/ 644253 w 1247427"/>
              <a:gd name="connsiteY3871" fmla="*/ 1037304 h 2068362"/>
              <a:gd name="connsiteX3872" fmla="*/ 643599 w 1247427"/>
              <a:gd name="connsiteY3872" fmla="*/ 1036389 h 2068362"/>
              <a:gd name="connsiteX3873" fmla="*/ 643378 w 1247427"/>
              <a:gd name="connsiteY3873" fmla="*/ 1035947 h 2068362"/>
              <a:gd name="connsiteX3874" fmla="*/ 234040 w 1247427"/>
              <a:gd name="connsiteY3874" fmla="*/ 1030119 h 2068362"/>
              <a:gd name="connsiteX3875" fmla="*/ 234040 w 1247427"/>
              <a:gd name="connsiteY3875" fmla="*/ 1030857 h 2068362"/>
              <a:gd name="connsiteX3876" fmla="*/ 234006 w 1247427"/>
              <a:gd name="connsiteY3876" fmla="*/ 1030900 h 2068362"/>
              <a:gd name="connsiteX3877" fmla="*/ 241121 w 1247427"/>
              <a:gd name="connsiteY3877" fmla="*/ 1035504 h 2068362"/>
              <a:gd name="connsiteX3878" fmla="*/ 258379 w 1247427"/>
              <a:gd name="connsiteY3878" fmla="*/ 1047231 h 2068362"/>
              <a:gd name="connsiteX3879" fmla="*/ 258578 w 1247427"/>
              <a:gd name="connsiteY3879" fmla="*/ 1048621 h 2068362"/>
              <a:gd name="connsiteX3880" fmla="*/ 275195 w 1247427"/>
              <a:gd name="connsiteY3880" fmla="*/ 1059843 h 2068362"/>
              <a:gd name="connsiteX3881" fmla="*/ 275859 w 1247427"/>
              <a:gd name="connsiteY3881" fmla="*/ 1060728 h 2068362"/>
              <a:gd name="connsiteX3882" fmla="*/ 275938 w 1247427"/>
              <a:gd name="connsiteY3882" fmla="*/ 1060715 h 2068362"/>
              <a:gd name="connsiteX3883" fmla="*/ 275417 w 1247427"/>
              <a:gd name="connsiteY3883" fmla="*/ 1060064 h 2068362"/>
              <a:gd name="connsiteX3884" fmla="*/ 275638 w 1247427"/>
              <a:gd name="connsiteY3884" fmla="*/ 1058073 h 2068362"/>
              <a:gd name="connsiteX3885" fmla="*/ 275759 w 1247427"/>
              <a:gd name="connsiteY3885" fmla="*/ 1056745 h 2068362"/>
              <a:gd name="connsiteX3886" fmla="*/ 275195 w 1247427"/>
              <a:gd name="connsiteY3886" fmla="*/ 1056745 h 2068362"/>
              <a:gd name="connsiteX3887" fmla="*/ 258600 w 1247427"/>
              <a:gd name="connsiteY3887" fmla="*/ 1044575 h 2068362"/>
              <a:gd name="connsiteX3888" fmla="*/ 258897 w 1247427"/>
              <a:gd name="connsiteY3888" fmla="*/ 1043832 h 2068362"/>
              <a:gd name="connsiteX3889" fmla="*/ 247758 w 1247427"/>
              <a:gd name="connsiteY3889" fmla="*/ 1037717 h 2068362"/>
              <a:gd name="connsiteX3890" fmla="*/ 150624 w 1247427"/>
              <a:gd name="connsiteY3890" fmla="*/ 1022449 h 2068362"/>
              <a:gd name="connsiteX3891" fmla="*/ 156819 w 1247427"/>
              <a:gd name="connsiteY3891" fmla="*/ 1027981 h 2068362"/>
              <a:gd name="connsiteX3892" fmla="*/ 156155 w 1247427"/>
              <a:gd name="connsiteY3892" fmla="*/ 1031078 h 2068362"/>
              <a:gd name="connsiteX3893" fmla="*/ 163457 w 1247427"/>
              <a:gd name="connsiteY3893" fmla="*/ 1045682 h 2068362"/>
              <a:gd name="connsiteX3894" fmla="*/ 171976 w 1247427"/>
              <a:gd name="connsiteY3894" fmla="*/ 1058351 h 2068362"/>
              <a:gd name="connsiteX3895" fmla="*/ 170980 w 1247427"/>
              <a:gd name="connsiteY3895" fmla="*/ 1055196 h 2068362"/>
              <a:gd name="connsiteX3896" fmla="*/ 169431 w 1247427"/>
              <a:gd name="connsiteY3896" fmla="*/ 1050770 h 2068362"/>
              <a:gd name="connsiteX3897" fmla="*/ 169652 w 1247427"/>
              <a:gd name="connsiteY3897" fmla="*/ 1050107 h 2068362"/>
              <a:gd name="connsiteX3898" fmla="*/ 170316 w 1247427"/>
              <a:gd name="connsiteY3898" fmla="*/ 1050328 h 2068362"/>
              <a:gd name="connsiteX3899" fmla="*/ 172086 w 1247427"/>
              <a:gd name="connsiteY3899" fmla="*/ 1054532 h 2068362"/>
              <a:gd name="connsiteX3900" fmla="*/ 173414 w 1247427"/>
              <a:gd name="connsiteY3900" fmla="*/ 1058957 h 2068362"/>
              <a:gd name="connsiteX3901" fmla="*/ 194378 w 1247427"/>
              <a:gd name="connsiteY3901" fmla="*/ 1100886 h 2068362"/>
              <a:gd name="connsiteX3902" fmla="*/ 194655 w 1247427"/>
              <a:gd name="connsiteY3902" fmla="*/ 1100997 h 2068362"/>
              <a:gd name="connsiteX3903" fmla="*/ 196867 w 1247427"/>
              <a:gd name="connsiteY3903" fmla="*/ 1105201 h 2068362"/>
              <a:gd name="connsiteX3904" fmla="*/ 200629 w 1247427"/>
              <a:gd name="connsiteY3904" fmla="*/ 1114052 h 2068362"/>
              <a:gd name="connsiteX3905" fmla="*/ 199523 w 1247427"/>
              <a:gd name="connsiteY3905" fmla="*/ 1115158 h 2068362"/>
              <a:gd name="connsiteX3906" fmla="*/ 198859 w 1247427"/>
              <a:gd name="connsiteY3906" fmla="*/ 1114494 h 2068362"/>
              <a:gd name="connsiteX3907" fmla="*/ 195318 w 1247427"/>
              <a:gd name="connsiteY3907" fmla="*/ 1106086 h 2068362"/>
              <a:gd name="connsiteX3908" fmla="*/ 193106 w 1247427"/>
              <a:gd name="connsiteY3908" fmla="*/ 1101661 h 2068362"/>
              <a:gd name="connsiteX3909" fmla="*/ 193168 w 1247427"/>
              <a:gd name="connsiteY3909" fmla="*/ 1101506 h 2068362"/>
              <a:gd name="connsiteX3910" fmla="*/ 192885 w 1247427"/>
              <a:gd name="connsiteY3910" fmla="*/ 1101883 h 2068362"/>
              <a:gd name="connsiteX3911" fmla="*/ 191524 w 1247427"/>
              <a:gd name="connsiteY3911" fmla="*/ 1100521 h 2068362"/>
              <a:gd name="connsiteX3912" fmla="*/ 191115 w 1247427"/>
              <a:gd name="connsiteY3912" fmla="*/ 1101883 h 2068362"/>
              <a:gd name="connsiteX3913" fmla="*/ 190894 w 1247427"/>
              <a:gd name="connsiteY3913" fmla="*/ 1102326 h 2068362"/>
              <a:gd name="connsiteX3914" fmla="*/ 190673 w 1247427"/>
              <a:gd name="connsiteY3914" fmla="*/ 1101883 h 2068362"/>
              <a:gd name="connsiteX3915" fmla="*/ 191075 w 1247427"/>
              <a:gd name="connsiteY3915" fmla="*/ 1099468 h 2068362"/>
              <a:gd name="connsiteX3916" fmla="*/ 190672 w 1247427"/>
              <a:gd name="connsiteY3916" fmla="*/ 1099670 h 2068362"/>
              <a:gd name="connsiteX3917" fmla="*/ 178945 w 1247427"/>
              <a:gd name="connsiteY3917" fmla="*/ 1076880 h 2068362"/>
              <a:gd name="connsiteX3918" fmla="*/ 167882 w 1247427"/>
              <a:gd name="connsiteY3918" fmla="*/ 1058515 h 2068362"/>
              <a:gd name="connsiteX3919" fmla="*/ 166112 w 1247427"/>
              <a:gd name="connsiteY3919" fmla="*/ 1057409 h 2068362"/>
              <a:gd name="connsiteX3920" fmla="*/ 161908 w 1247427"/>
              <a:gd name="connsiteY3920" fmla="*/ 1050771 h 2068362"/>
              <a:gd name="connsiteX3921" fmla="*/ 153721 w 1247427"/>
              <a:gd name="connsiteY3921" fmla="*/ 1035946 h 2068362"/>
              <a:gd name="connsiteX3922" fmla="*/ 150624 w 1247427"/>
              <a:gd name="connsiteY3922" fmla="*/ 1022449 h 2068362"/>
              <a:gd name="connsiteX3923" fmla="*/ 231643 w 1247427"/>
              <a:gd name="connsiteY3923" fmla="*/ 1018042 h 2068362"/>
              <a:gd name="connsiteX3924" fmla="*/ 245988 w 1247427"/>
              <a:gd name="connsiteY3924" fmla="*/ 1028423 h 2068362"/>
              <a:gd name="connsiteX3925" fmla="*/ 259707 w 1247427"/>
              <a:gd name="connsiteY3925" fmla="*/ 1037938 h 2068362"/>
              <a:gd name="connsiteX3926" fmla="*/ 259707 w 1247427"/>
              <a:gd name="connsiteY3926" fmla="*/ 1038322 h 2068362"/>
              <a:gd name="connsiteX3927" fmla="*/ 271212 w 1247427"/>
              <a:gd name="connsiteY3927" fmla="*/ 1046788 h 2068362"/>
              <a:gd name="connsiteX3928" fmla="*/ 274310 w 1247427"/>
              <a:gd name="connsiteY3928" fmla="*/ 1047452 h 2068362"/>
              <a:gd name="connsiteX3929" fmla="*/ 274864 w 1247427"/>
              <a:gd name="connsiteY3929" fmla="*/ 1047562 h 2068362"/>
              <a:gd name="connsiteX3930" fmla="*/ 274753 w 1247427"/>
              <a:gd name="connsiteY3930" fmla="*/ 1047452 h 2068362"/>
              <a:gd name="connsiteX3931" fmla="*/ 274753 w 1247427"/>
              <a:gd name="connsiteY3931" fmla="*/ 1045460 h 2068362"/>
              <a:gd name="connsiteX3932" fmla="*/ 274753 w 1247427"/>
              <a:gd name="connsiteY3932" fmla="*/ 1045287 h 2068362"/>
              <a:gd name="connsiteX3933" fmla="*/ 264657 w 1247427"/>
              <a:gd name="connsiteY3933" fmla="*/ 1037384 h 2068362"/>
              <a:gd name="connsiteX3934" fmla="*/ 253511 w 1247427"/>
              <a:gd name="connsiteY3934" fmla="*/ 1029972 h 2068362"/>
              <a:gd name="connsiteX3935" fmla="*/ 254051 w 1247427"/>
              <a:gd name="connsiteY3935" fmla="*/ 1029567 h 2068362"/>
              <a:gd name="connsiteX3936" fmla="*/ 243997 w 1247427"/>
              <a:gd name="connsiteY3936" fmla="*/ 1024219 h 2068362"/>
              <a:gd name="connsiteX3937" fmla="*/ 558192 w 1247427"/>
              <a:gd name="connsiteY3937" fmla="*/ 1013599 h 2068362"/>
              <a:gd name="connsiteX3938" fmla="*/ 559298 w 1247427"/>
              <a:gd name="connsiteY3938" fmla="*/ 1014041 h 2068362"/>
              <a:gd name="connsiteX3939" fmla="*/ 562838 w 1247427"/>
              <a:gd name="connsiteY3939" fmla="*/ 1020679 h 2068362"/>
              <a:gd name="connsiteX3940" fmla="*/ 573016 w 1247427"/>
              <a:gd name="connsiteY3940" fmla="*/ 1042363 h 2068362"/>
              <a:gd name="connsiteX3941" fmla="*/ 572352 w 1247427"/>
              <a:gd name="connsiteY3941" fmla="*/ 1043248 h 2068362"/>
              <a:gd name="connsiteX3942" fmla="*/ 572131 w 1247427"/>
              <a:gd name="connsiteY3942" fmla="*/ 1043469 h 2068362"/>
              <a:gd name="connsiteX3943" fmla="*/ 571467 w 1247427"/>
              <a:gd name="connsiteY3943" fmla="*/ 1043027 h 2068362"/>
              <a:gd name="connsiteX3944" fmla="*/ 561511 w 1247427"/>
              <a:gd name="connsiteY3944" fmla="*/ 1021564 h 2068362"/>
              <a:gd name="connsiteX3945" fmla="*/ 557970 w 1247427"/>
              <a:gd name="connsiteY3945" fmla="*/ 1014705 h 2068362"/>
              <a:gd name="connsiteX3946" fmla="*/ 558192 w 1247427"/>
              <a:gd name="connsiteY3946" fmla="*/ 1013599 h 2068362"/>
              <a:gd name="connsiteX3947" fmla="*/ 523452 w 1247427"/>
              <a:gd name="connsiteY3947" fmla="*/ 1008510 h 2068362"/>
              <a:gd name="connsiteX3948" fmla="*/ 523895 w 1247427"/>
              <a:gd name="connsiteY3948" fmla="*/ 1008952 h 2068362"/>
              <a:gd name="connsiteX3949" fmla="*/ 523895 w 1247427"/>
              <a:gd name="connsiteY3949" fmla="*/ 1011165 h 2068362"/>
              <a:gd name="connsiteX3950" fmla="*/ 523895 w 1247427"/>
              <a:gd name="connsiteY3950" fmla="*/ 1013820 h 2068362"/>
              <a:gd name="connsiteX3951" fmla="*/ 523895 w 1247427"/>
              <a:gd name="connsiteY3951" fmla="*/ 1014263 h 2068362"/>
              <a:gd name="connsiteX3952" fmla="*/ 523452 w 1247427"/>
              <a:gd name="connsiteY3952" fmla="*/ 1013820 h 2068362"/>
              <a:gd name="connsiteX3953" fmla="*/ 523231 w 1247427"/>
              <a:gd name="connsiteY3953" fmla="*/ 1010944 h 2068362"/>
              <a:gd name="connsiteX3954" fmla="*/ 523010 w 1247427"/>
              <a:gd name="connsiteY3954" fmla="*/ 1008952 h 2068362"/>
              <a:gd name="connsiteX3955" fmla="*/ 523452 w 1247427"/>
              <a:gd name="connsiteY3955" fmla="*/ 1008510 h 2068362"/>
              <a:gd name="connsiteX3956" fmla="*/ 995187 w 1247427"/>
              <a:gd name="connsiteY3956" fmla="*/ 1005412 h 2068362"/>
              <a:gd name="connsiteX3957" fmla="*/ 996293 w 1247427"/>
              <a:gd name="connsiteY3957" fmla="*/ 1005412 h 2068362"/>
              <a:gd name="connsiteX3958" fmla="*/ 1007799 w 1247427"/>
              <a:gd name="connsiteY3958" fmla="*/ 1018688 h 2068362"/>
              <a:gd name="connsiteX3959" fmla="*/ 1060942 w 1247427"/>
              <a:gd name="connsiteY3959" fmla="*/ 1077101 h 2068362"/>
              <a:gd name="connsiteX3960" fmla="*/ 1061345 w 1247427"/>
              <a:gd name="connsiteY3960" fmla="*/ 1077101 h 2068362"/>
              <a:gd name="connsiteX3961" fmla="*/ 1055814 w 1247427"/>
              <a:gd name="connsiteY3961" fmla="*/ 1068030 h 2068362"/>
              <a:gd name="connsiteX3962" fmla="*/ 1055813 w 1247427"/>
              <a:gd name="connsiteY3962" fmla="*/ 1068030 h 2068362"/>
              <a:gd name="connsiteX3963" fmla="*/ 1053822 w 1247427"/>
              <a:gd name="connsiteY3963" fmla="*/ 1066039 h 2068362"/>
              <a:gd name="connsiteX3964" fmla="*/ 1050503 w 1247427"/>
              <a:gd name="connsiteY3964" fmla="*/ 1063383 h 2068362"/>
              <a:gd name="connsiteX3965" fmla="*/ 1050337 w 1247427"/>
              <a:gd name="connsiteY3965" fmla="*/ 1062886 h 2068362"/>
              <a:gd name="connsiteX3966" fmla="*/ 1050282 w 1247427"/>
              <a:gd name="connsiteY3966" fmla="*/ 1062941 h 2068362"/>
              <a:gd name="connsiteX3967" fmla="*/ 1048512 w 1247427"/>
              <a:gd name="connsiteY3967" fmla="*/ 1060064 h 2068362"/>
              <a:gd name="connsiteX3968" fmla="*/ 1051278 w 1247427"/>
              <a:gd name="connsiteY3968" fmla="*/ 1061447 h 2068362"/>
              <a:gd name="connsiteX3969" fmla="*/ 1051388 w 1247427"/>
              <a:gd name="connsiteY3969" fmla="*/ 1061392 h 2068362"/>
              <a:gd name="connsiteX3970" fmla="*/ 1051768 w 1247427"/>
              <a:gd name="connsiteY3970" fmla="*/ 1061692 h 2068362"/>
              <a:gd name="connsiteX3971" fmla="*/ 1052052 w 1247427"/>
              <a:gd name="connsiteY3971" fmla="*/ 1061834 h 2068362"/>
              <a:gd name="connsiteX3972" fmla="*/ 1051983 w 1247427"/>
              <a:gd name="connsiteY3972" fmla="*/ 1061862 h 2068362"/>
              <a:gd name="connsiteX3973" fmla="*/ 1055592 w 1247427"/>
              <a:gd name="connsiteY3973" fmla="*/ 1064711 h 2068362"/>
              <a:gd name="connsiteX3974" fmla="*/ 1056920 w 1247427"/>
              <a:gd name="connsiteY3974" fmla="*/ 1066039 h 2068362"/>
              <a:gd name="connsiteX3975" fmla="*/ 1056920 w 1247427"/>
              <a:gd name="connsiteY3975" fmla="*/ 1066038 h 2068362"/>
              <a:gd name="connsiteX3976" fmla="*/ 1056925 w 1247427"/>
              <a:gd name="connsiteY3976" fmla="*/ 1066044 h 2068362"/>
              <a:gd name="connsiteX3977" fmla="*/ 1057362 w 1247427"/>
              <a:gd name="connsiteY3977" fmla="*/ 1066481 h 2068362"/>
              <a:gd name="connsiteX3978" fmla="*/ 1057362 w 1247427"/>
              <a:gd name="connsiteY3978" fmla="*/ 1066566 h 2068362"/>
              <a:gd name="connsiteX3979" fmla="*/ 1095419 w 1247427"/>
              <a:gd name="connsiteY3979" fmla="*/ 1112061 h 2068362"/>
              <a:gd name="connsiteX3980" fmla="*/ 1092985 w 1247427"/>
              <a:gd name="connsiteY3980" fmla="*/ 1123420 h 2068362"/>
              <a:gd name="connsiteX3981" fmla="*/ 1092985 w 1247427"/>
              <a:gd name="connsiteY3981" fmla="*/ 1123566 h 2068362"/>
              <a:gd name="connsiteX3982" fmla="*/ 1092930 w 1247427"/>
              <a:gd name="connsiteY3982" fmla="*/ 1123675 h 2068362"/>
              <a:gd name="connsiteX3983" fmla="*/ 1092764 w 1247427"/>
              <a:gd name="connsiteY3983" fmla="*/ 1124452 h 2068362"/>
              <a:gd name="connsiteX3984" fmla="*/ 1092764 w 1247427"/>
              <a:gd name="connsiteY3984" fmla="*/ 1124009 h 2068362"/>
              <a:gd name="connsiteX3985" fmla="*/ 1091768 w 1247427"/>
              <a:gd name="connsiteY3985" fmla="*/ 1124839 h 2068362"/>
              <a:gd name="connsiteX3986" fmla="*/ 1091879 w 1247427"/>
              <a:gd name="connsiteY3986" fmla="*/ 1124895 h 2068362"/>
              <a:gd name="connsiteX3987" fmla="*/ 1091823 w 1247427"/>
              <a:gd name="connsiteY3987" fmla="*/ 1133939 h 2068362"/>
              <a:gd name="connsiteX3988" fmla="*/ 1088499 w 1247427"/>
              <a:gd name="connsiteY3988" fmla="*/ 1133665 h 2068362"/>
              <a:gd name="connsiteX3989" fmla="*/ 1087896 w 1247427"/>
              <a:gd name="connsiteY3989" fmla="*/ 1133966 h 2068362"/>
              <a:gd name="connsiteX3990" fmla="*/ 1087294 w 1247427"/>
              <a:gd name="connsiteY3990" fmla="*/ 1133565 h 2068362"/>
              <a:gd name="connsiteX3991" fmla="*/ 1086790 w 1247427"/>
              <a:gd name="connsiteY3991" fmla="*/ 1133524 h 2068362"/>
              <a:gd name="connsiteX3992" fmla="*/ 1087054 w 1247427"/>
              <a:gd name="connsiteY3992" fmla="*/ 1133365 h 2068362"/>
              <a:gd name="connsiteX3993" fmla="*/ 1071080 w 1247427"/>
              <a:gd name="connsiteY3993" fmla="*/ 1119142 h 2068362"/>
              <a:gd name="connsiteX3994" fmla="*/ 1062019 w 1247427"/>
              <a:gd name="connsiteY3994" fmla="*/ 1110291 h 2068362"/>
              <a:gd name="connsiteX3995" fmla="*/ 1061787 w 1247427"/>
              <a:gd name="connsiteY3995" fmla="*/ 1110291 h 2068362"/>
              <a:gd name="connsiteX3996" fmla="*/ 1084356 w 1247427"/>
              <a:gd name="connsiteY3996" fmla="*/ 1137285 h 2068362"/>
              <a:gd name="connsiteX3997" fmla="*/ 1089888 w 1247427"/>
              <a:gd name="connsiteY3997" fmla="*/ 1144586 h 2068362"/>
              <a:gd name="connsiteX3998" fmla="*/ 1086502 w 1247427"/>
              <a:gd name="connsiteY3998" fmla="*/ 1153548 h 2068362"/>
              <a:gd name="connsiteX3999" fmla="*/ 1086568 w 1247427"/>
              <a:gd name="connsiteY3999" fmla="*/ 1153879 h 2068362"/>
              <a:gd name="connsiteX4000" fmla="*/ 1086315 w 1247427"/>
              <a:gd name="connsiteY4000" fmla="*/ 1154386 h 2068362"/>
              <a:gd name="connsiteX4001" fmla="*/ 1086568 w 1247427"/>
              <a:gd name="connsiteY4001" fmla="*/ 1154323 h 2068362"/>
              <a:gd name="connsiteX4002" fmla="*/ 1086568 w 1247427"/>
              <a:gd name="connsiteY4002" fmla="*/ 1154765 h 2068362"/>
              <a:gd name="connsiteX4003" fmla="*/ 1088338 w 1247427"/>
              <a:gd name="connsiteY4003" fmla="*/ 1158748 h 2068362"/>
              <a:gd name="connsiteX4004" fmla="*/ 1081700 w 1247427"/>
              <a:gd name="connsiteY4004" fmla="*/ 1178219 h 2068362"/>
              <a:gd name="connsiteX4005" fmla="*/ 1081700 w 1247427"/>
              <a:gd name="connsiteY4005" fmla="*/ 1197248 h 2068362"/>
              <a:gd name="connsiteX4006" fmla="*/ 1076833 w 1247427"/>
              <a:gd name="connsiteY4006" fmla="*/ 1194814 h 2068362"/>
              <a:gd name="connsiteX4007" fmla="*/ 1076834 w 1247427"/>
              <a:gd name="connsiteY4007" fmla="*/ 1194814 h 2068362"/>
              <a:gd name="connsiteX4008" fmla="*/ 1074842 w 1247427"/>
              <a:gd name="connsiteY4008" fmla="*/ 1193265 h 2068362"/>
              <a:gd name="connsiteX4009" fmla="*/ 1072187 w 1247427"/>
              <a:gd name="connsiteY4009" fmla="*/ 1190831 h 2068362"/>
              <a:gd name="connsiteX4010" fmla="*/ 1072187 w 1247427"/>
              <a:gd name="connsiteY4010" fmla="*/ 1189946 h 2068362"/>
              <a:gd name="connsiteX4011" fmla="*/ 1073072 w 1247427"/>
              <a:gd name="connsiteY4011" fmla="*/ 1190167 h 2068362"/>
              <a:gd name="connsiteX4012" fmla="*/ 1075506 w 1247427"/>
              <a:gd name="connsiteY4012" fmla="*/ 1192159 h 2068362"/>
              <a:gd name="connsiteX4013" fmla="*/ 1077534 w 1247427"/>
              <a:gd name="connsiteY4013" fmla="*/ 1193634 h 2068362"/>
              <a:gd name="connsiteX4014" fmla="*/ 1077497 w 1247427"/>
              <a:gd name="connsiteY4014" fmla="*/ 1193486 h 2068362"/>
              <a:gd name="connsiteX4015" fmla="*/ 1078603 w 1247427"/>
              <a:gd name="connsiteY4015" fmla="*/ 1193486 h 2068362"/>
              <a:gd name="connsiteX4016" fmla="*/ 1072850 w 1247427"/>
              <a:gd name="connsiteY4016" fmla="*/ 1180653 h 2068362"/>
              <a:gd name="connsiteX4017" fmla="*/ 1049175 w 1247427"/>
              <a:gd name="connsiteY4017" fmla="*/ 1151225 h 2068362"/>
              <a:gd name="connsiteX4018" fmla="*/ 1044909 w 1247427"/>
              <a:gd name="connsiteY4018" fmla="*/ 1144632 h 2068362"/>
              <a:gd name="connsiteX4019" fmla="*/ 1044750 w 1247427"/>
              <a:gd name="connsiteY4019" fmla="*/ 1145029 h 2068362"/>
              <a:gd name="connsiteX4020" fmla="*/ 1044307 w 1247427"/>
              <a:gd name="connsiteY4020" fmla="*/ 1145029 h 2068362"/>
              <a:gd name="connsiteX4021" fmla="*/ 1043644 w 1247427"/>
              <a:gd name="connsiteY4021" fmla="*/ 1144586 h 2068362"/>
              <a:gd name="connsiteX4022" fmla="*/ 1041652 w 1247427"/>
              <a:gd name="connsiteY4022" fmla="*/ 1143259 h 2068362"/>
              <a:gd name="connsiteX4023" fmla="*/ 1040988 w 1247427"/>
              <a:gd name="connsiteY4023" fmla="*/ 1143037 h 2068362"/>
              <a:gd name="connsiteX4024" fmla="*/ 1040546 w 1247427"/>
              <a:gd name="connsiteY4024" fmla="*/ 1142152 h 2068362"/>
              <a:gd name="connsiteX4025" fmla="*/ 1041652 w 1247427"/>
              <a:gd name="connsiteY4025" fmla="*/ 1141710 h 2068362"/>
              <a:gd name="connsiteX4026" fmla="*/ 1042316 w 1247427"/>
              <a:gd name="connsiteY4026" fmla="*/ 1141931 h 2068362"/>
              <a:gd name="connsiteX4027" fmla="*/ 1045192 w 1247427"/>
              <a:gd name="connsiteY4027" fmla="*/ 1143922 h 2068362"/>
              <a:gd name="connsiteX4028" fmla="*/ 1045136 w 1247427"/>
              <a:gd name="connsiteY4028" fmla="*/ 1144061 h 2068362"/>
              <a:gd name="connsiteX4029" fmla="*/ 1045856 w 1247427"/>
              <a:gd name="connsiteY4029" fmla="*/ 1143702 h 2068362"/>
              <a:gd name="connsiteX4030" fmla="*/ 1046741 w 1247427"/>
              <a:gd name="connsiteY4030" fmla="*/ 1143702 h 2068362"/>
              <a:gd name="connsiteX4031" fmla="*/ 1041978 w 1247427"/>
              <a:gd name="connsiteY4031" fmla="*/ 1136843 h 2068362"/>
              <a:gd name="connsiteX4032" fmla="*/ 1041652 w 1247427"/>
              <a:gd name="connsiteY4032" fmla="*/ 1136843 h 2068362"/>
              <a:gd name="connsiteX4033" fmla="*/ 1040767 w 1247427"/>
              <a:gd name="connsiteY4033" fmla="*/ 1136621 h 2068362"/>
              <a:gd name="connsiteX4034" fmla="*/ 1036784 w 1247427"/>
              <a:gd name="connsiteY4034" fmla="*/ 1133745 h 2068362"/>
              <a:gd name="connsiteX4035" fmla="*/ 1036341 w 1247427"/>
              <a:gd name="connsiteY4035" fmla="*/ 1132639 h 2068362"/>
              <a:gd name="connsiteX4036" fmla="*/ 1037226 w 1247427"/>
              <a:gd name="connsiteY4036" fmla="*/ 1131975 h 2068362"/>
              <a:gd name="connsiteX4037" fmla="*/ 1042315 w 1247427"/>
              <a:gd name="connsiteY4037" fmla="*/ 1135736 h 2068362"/>
              <a:gd name="connsiteX4038" fmla="*/ 1042279 w 1247427"/>
              <a:gd name="connsiteY4038" fmla="*/ 1135915 h 2068362"/>
              <a:gd name="connsiteX4039" fmla="*/ 1042537 w 1247427"/>
              <a:gd name="connsiteY4039" fmla="*/ 1135958 h 2068362"/>
              <a:gd name="connsiteX4040" fmla="*/ 1043201 w 1247427"/>
              <a:gd name="connsiteY4040" fmla="*/ 1135073 h 2068362"/>
              <a:gd name="connsiteX4041" fmla="*/ 1060238 w 1247427"/>
              <a:gd name="connsiteY4041" fmla="*/ 1156093 h 2068362"/>
              <a:gd name="connsiteX4042" fmla="*/ 1059747 w 1247427"/>
              <a:gd name="connsiteY4042" fmla="*/ 1156584 h 2068362"/>
              <a:gd name="connsiteX4043" fmla="*/ 1060238 w 1247427"/>
              <a:gd name="connsiteY4043" fmla="*/ 1157198 h 2068362"/>
              <a:gd name="connsiteX4044" fmla="*/ 1060238 w 1247427"/>
              <a:gd name="connsiteY4044" fmla="*/ 1157199 h 2068362"/>
              <a:gd name="connsiteX4045" fmla="*/ 1064885 w 1247427"/>
              <a:gd name="connsiteY4045" fmla="*/ 1162067 h 2068362"/>
              <a:gd name="connsiteX4046" fmla="*/ 1076611 w 1247427"/>
              <a:gd name="connsiteY4046" fmla="*/ 1174457 h 2068362"/>
              <a:gd name="connsiteX4047" fmla="*/ 1076713 w 1247427"/>
              <a:gd name="connsiteY4047" fmla="*/ 1175267 h 2068362"/>
              <a:gd name="connsiteX4048" fmla="*/ 1077497 w 1247427"/>
              <a:gd name="connsiteY4048" fmla="*/ 1174679 h 2068362"/>
              <a:gd name="connsiteX4049" fmla="*/ 1083028 w 1247427"/>
              <a:gd name="connsiteY4049" fmla="*/ 1175121 h 2068362"/>
              <a:gd name="connsiteX4050" fmla="*/ 1079045 w 1247427"/>
              <a:gd name="connsiteY4050" fmla="*/ 1161624 h 2068362"/>
              <a:gd name="connsiteX4051" fmla="*/ 1044645 w 1247427"/>
              <a:gd name="connsiteY4051" fmla="*/ 1121270 h 2068362"/>
              <a:gd name="connsiteX4052" fmla="*/ 1044307 w 1247427"/>
              <a:gd name="connsiteY4052" fmla="*/ 1121354 h 2068362"/>
              <a:gd name="connsiteX4053" fmla="*/ 1043644 w 1247427"/>
              <a:gd name="connsiteY4053" fmla="*/ 1121133 h 2068362"/>
              <a:gd name="connsiteX4054" fmla="*/ 1013994 w 1247427"/>
              <a:gd name="connsiteY4054" fmla="*/ 1091705 h 2068362"/>
              <a:gd name="connsiteX4055" fmla="*/ 991647 w 1247427"/>
              <a:gd name="connsiteY4055" fmla="*/ 1069358 h 2068362"/>
              <a:gd name="connsiteX4056" fmla="*/ 991647 w 1247427"/>
              <a:gd name="connsiteY4056" fmla="*/ 1068030 h 2068362"/>
              <a:gd name="connsiteX4057" fmla="*/ 992975 w 1247427"/>
              <a:gd name="connsiteY4057" fmla="*/ 1068030 h 2068362"/>
              <a:gd name="connsiteX4058" fmla="*/ 1015543 w 1247427"/>
              <a:gd name="connsiteY4058" fmla="*/ 1090599 h 2068362"/>
              <a:gd name="connsiteX4059" fmla="*/ 1045118 w 1247427"/>
              <a:gd name="connsiteY4059" fmla="*/ 1119953 h 2068362"/>
              <a:gd name="connsiteX4060" fmla="*/ 1044971 w 1247427"/>
              <a:gd name="connsiteY4060" fmla="*/ 1119363 h 2068362"/>
              <a:gd name="connsiteX4061" fmla="*/ 1076390 w 1247427"/>
              <a:gd name="connsiteY4061" fmla="*/ 1148791 h 2068362"/>
              <a:gd name="connsiteX4062" fmla="*/ 1076390 w 1247427"/>
              <a:gd name="connsiteY4062" fmla="*/ 1148126 h 2068362"/>
              <a:gd name="connsiteX4063" fmla="*/ 1075505 w 1247427"/>
              <a:gd name="connsiteY4063" fmla="*/ 1147905 h 2068362"/>
              <a:gd name="connsiteX4064" fmla="*/ 1057804 w 1247427"/>
              <a:gd name="connsiteY4064" fmla="*/ 1127328 h 2068362"/>
              <a:gd name="connsiteX4065" fmla="*/ 1038775 w 1247427"/>
              <a:gd name="connsiteY4065" fmla="*/ 1106308 h 2068362"/>
              <a:gd name="connsiteX4066" fmla="*/ 1038554 w 1247427"/>
              <a:gd name="connsiteY4066" fmla="*/ 1104759 h 2068362"/>
              <a:gd name="connsiteX4067" fmla="*/ 1040324 w 1247427"/>
              <a:gd name="connsiteY4067" fmla="*/ 1104316 h 2068362"/>
              <a:gd name="connsiteX4068" fmla="*/ 1059796 w 1247427"/>
              <a:gd name="connsiteY4068" fmla="*/ 1126000 h 2068362"/>
              <a:gd name="connsiteX4069" fmla="*/ 1077054 w 1247427"/>
              <a:gd name="connsiteY4069" fmla="*/ 1145914 h 2068362"/>
              <a:gd name="connsiteX4070" fmla="*/ 1077152 w 1247427"/>
              <a:gd name="connsiteY4070" fmla="*/ 1146701 h 2068362"/>
              <a:gd name="connsiteX4071" fmla="*/ 1077275 w 1247427"/>
              <a:gd name="connsiteY4071" fmla="*/ 1146578 h 2068362"/>
              <a:gd name="connsiteX4072" fmla="*/ 1077497 w 1247427"/>
              <a:gd name="connsiteY4072" fmla="*/ 1145472 h 2068362"/>
              <a:gd name="connsiteX4073" fmla="*/ 1084132 w 1247427"/>
              <a:gd name="connsiteY4073" fmla="*/ 1151932 h 2068362"/>
              <a:gd name="connsiteX4074" fmla="*/ 1086126 w 1247427"/>
              <a:gd name="connsiteY4074" fmla="*/ 1151667 h 2068362"/>
              <a:gd name="connsiteX4075" fmla="*/ 1085462 w 1247427"/>
              <a:gd name="connsiteY4075" fmla="*/ 1144808 h 2068362"/>
              <a:gd name="connsiteX4076" fmla="*/ 1079488 w 1247427"/>
              <a:gd name="connsiteY4076" fmla="*/ 1138170 h 2068362"/>
              <a:gd name="connsiteX4077" fmla="*/ 1043865 w 1247427"/>
              <a:gd name="connsiteY4077" fmla="*/ 1092811 h 2068362"/>
              <a:gd name="connsiteX4078" fmla="*/ 1044431 w 1247427"/>
              <a:gd name="connsiteY4078" fmla="*/ 1092924 h 2068362"/>
              <a:gd name="connsiteX4079" fmla="*/ 1028819 w 1247427"/>
              <a:gd name="connsiteY4079" fmla="*/ 1075773 h 2068362"/>
              <a:gd name="connsiteX4080" fmla="*/ 997621 w 1247427"/>
              <a:gd name="connsiteY4080" fmla="*/ 1042805 h 2068362"/>
              <a:gd name="connsiteX4081" fmla="*/ 997621 w 1247427"/>
              <a:gd name="connsiteY4081" fmla="*/ 1041699 h 2068362"/>
              <a:gd name="connsiteX4082" fmla="*/ 998727 w 1247427"/>
              <a:gd name="connsiteY4082" fmla="*/ 1041699 h 2068362"/>
              <a:gd name="connsiteX4083" fmla="*/ 1030147 w 1247427"/>
              <a:gd name="connsiteY4083" fmla="*/ 1074667 h 2068362"/>
              <a:gd name="connsiteX4084" fmla="*/ 1045856 w 1247427"/>
              <a:gd name="connsiteY4084" fmla="*/ 1091926 h 2068362"/>
              <a:gd name="connsiteX4085" fmla="*/ 1045856 w 1247427"/>
              <a:gd name="connsiteY4085" fmla="*/ 1092147 h 2068362"/>
              <a:gd name="connsiteX4086" fmla="*/ 1062012 w 1247427"/>
              <a:gd name="connsiteY4086" fmla="*/ 1108521 h 2068362"/>
              <a:gd name="connsiteX4087" fmla="*/ 1062893 w 1247427"/>
              <a:gd name="connsiteY4087" fmla="*/ 1108521 h 2068362"/>
              <a:gd name="connsiteX4088" fmla="*/ 1072629 w 1247427"/>
              <a:gd name="connsiteY4088" fmla="*/ 1117814 h 2068362"/>
              <a:gd name="connsiteX4089" fmla="*/ 1088058 w 1247427"/>
              <a:gd name="connsiteY4089" fmla="*/ 1131722 h 2068362"/>
              <a:gd name="connsiteX4090" fmla="*/ 1086347 w 1247427"/>
              <a:gd name="connsiteY4090" fmla="*/ 1124452 h 2068362"/>
              <a:gd name="connsiteX4091" fmla="*/ 1086504 w 1247427"/>
              <a:gd name="connsiteY4091" fmla="*/ 1124373 h 2068362"/>
              <a:gd name="connsiteX4092" fmla="*/ 1062451 w 1247427"/>
              <a:gd name="connsiteY4092" fmla="*/ 1094803 h 2068362"/>
              <a:gd name="connsiteX4093" fmla="*/ 1043201 w 1247427"/>
              <a:gd name="connsiteY4093" fmla="*/ 1070685 h 2068362"/>
              <a:gd name="connsiteX4094" fmla="*/ 1043201 w 1247427"/>
              <a:gd name="connsiteY4094" fmla="*/ 1068915 h 2068362"/>
              <a:gd name="connsiteX4095" fmla="*/ 1045192 w 1247427"/>
              <a:gd name="connsiteY4095" fmla="*/ 1068915 h 2068362"/>
              <a:gd name="connsiteX4096" fmla="*/ 1064663 w 1247427"/>
              <a:gd name="connsiteY4096" fmla="*/ 1093254 h 2068362"/>
              <a:gd name="connsiteX4097" fmla="*/ 1088560 w 1247427"/>
              <a:gd name="connsiteY4097" fmla="*/ 1122461 h 2068362"/>
              <a:gd name="connsiteX4098" fmla="*/ 1088560 w 1247427"/>
              <a:gd name="connsiteY4098" fmla="*/ 1123050 h 2068362"/>
              <a:gd name="connsiteX4099" fmla="*/ 1089002 w 1247427"/>
              <a:gd name="connsiteY4099" fmla="*/ 1122682 h 2068362"/>
              <a:gd name="connsiteX4100" fmla="*/ 1090835 w 1247427"/>
              <a:gd name="connsiteY4100" fmla="*/ 1123782 h 2068362"/>
              <a:gd name="connsiteX4101" fmla="*/ 1091382 w 1247427"/>
              <a:gd name="connsiteY4101" fmla="*/ 1123345 h 2068362"/>
              <a:gd name="connsiteX4102" fmla="*/ 1091215 w 1247427"/>
              <a:gd name="connsiteY4102" fmla="*/ 1123345 h 2068362"/>
              <a:gd name="connsiteX4103" fmla="*/ 1091215 w 1247427"/>
              <a:gd name="connsiteY4103" fmla="*/ 1113388 h 2068362"/>
              <a:gd name="connsiteX4104" fmla="*/ 1060017 w 1247427"/>
              <a:gd name="connsiteY4104" fmla="*/ 1078650 h 2068362"/>
              <a:gd name="connsiteX4105" fmla="*/ 1060418 w 1247427"/>
              <a:gd name="connsiteY4105" fmla="*/ 1078383 h 2068362"/>
              <a:gd name="connsiteX4106" fmla="*/ 1006693 w 1247427"/>
              <a:gd name="connsiteY4106" fmla="*/ 1019573 h 2068362"/>
              <a:gd name="connsiteX4107" fmla="*/ 995187 w 1247427"/>
              <a:gd name="connsiteY4107" fmla="*/ 1006297 h 2068362"/>
              <a:gd name="connsiteX4108" fmla="*/ 995187 w 1247427"/>
              <a:gd name="connsiteY4108" fmla="*/ 1005412 h 2068362"/>
              <a:gd name="connsiteX4109" fmla="*/ 222535 w 1247427"/>
              <a:gd name="connsiteY4109" fmla="*/ 1001752 h 2068362"/>
              <a:gd name="connsiteX4110" fmla="*/ 222535 w 1247427"/>
              <a:gd name="connsiteY4110" fmla="*/ 1002174 h 2068362"/>
              <a:gd name="connsiteX4111" fmla="*/ 238244 w 1247427"/>
              <a:gd name="connsiteY4111" fmla="*/ 1012935 h 2068362"/>
              <a:gd name="connsiteX4112" fmla="*/ 249971 w 1247427"/>
              <a:gd name="connsiteY4112" fmla="*/ 1020679 h 2068362"/>
              <a:gd name="connsiteX4113" fmla="*/ 250000 w 1247427"/>
              <a:gd name="connsiteY4113" fmla="*/ 1020850 h 2068362"/>
              <a:gd name="connsiteX4114" fmla="*/ 272982 w 1247427"/>
              <a:gd name="connsiteY4114" fmla="*/ 1036610 h 2068362"/>
              <a:gd name="connsiteX4115" fmla="*/ 271212 w 1247427"/>
              <a:gd name="connsiteY4115" fmla="*/ 1031078 h 2068362"/>
              <a:gd name="connsiteX4116" fmla="*/ 276744 w 1247427"/>
              <a:gd name="connsiteY4116" fmla="*/ 1033512 h 2068362"/>
              <a:gd name="connsiteX4117" fmla="*/ 246652 w 1247427"/>
              <a:gd name="connsiteY4117" fmla="*/ 1013820 h 2068362"/>
              <a:gd name="connsiteX4118" fmla="*/ 246701 w 1247427"/>
              <a:gd name="connsiteY4118" fmla="*/ 1013623 h 2068362"/>
              <a:gd name="connsiteX4119" fmla="*/ 237802 w 1247427"/>
              <a:gd name="connsiteY4119" fmla="*/ 1009173 h 2068362"/>
              <a:gd name="connsiteX4120" fmla="*/ 632536 w 1247427"/>
              <a:gd name="connsiteY4120" fmla="*/ 997889 h 2068362"/>
              <a:gd name="connsiteX4121" fmla="*/ 638068 w 1247427"/>
              <a:gd name="connsiteY4121" fmla="*/ 1003200 h 2068362"/>
              <a:gd name="connsiteX4122" fmla="*/ 649472 w 1247427"/>
              <a:gd name="connsiteY4122" fmla="*/ 1013152 h 2068362"/>
              <a:gd name="connsiteX4123" fmla="*/ 651343 w 1247427"/>
              <a:gd name="connsiteY4123" fmla="*/ 1009616 h 2068362"/>
              <a:gd name="connsiteX4124" fmla="*/ 651344 w 1247427"/>
              <a:gd name="connsiteY4124" fmla="*/ 1009615 h 2068362"/>
              <a:gd name="connsiteX4125" fmla="*/ 651122 w 1247427"/>
              <a:gd name="connsiteY4125" fmla="*/ 1009394 h 2068362"/>
              <a:gd name="connsiteX4126" fmla="*/ 650459 w 1247427"/>
              <a:gd name="connsiteY4126" fmla="*/ 1008952 h 2068362"/>
              <a:gd name="connsiteX4127" fmla="*/ 650237 w 1247427"/>
              <a:gd name="connsiteY4127" fmla="*/ 1007403 h 2068362"/>
              <a:gd name="connsiteX4128" fmla="*/ 652007 w 1247427"/>
              <a:gd name="connsiteY4128" fmla="*/ 1007182 h 2068362"/>
              <a:gd name="connsiteX4129" fmla="*/ 652671 w 1247427"/>
              <a:gd name="connsiteY4129" fmla="*/ 1007846 h 2068362"/>
              <a:gd name="connsiteX4130" fmla="*/ 652892 w 1247427"/>
              <a:gd name="connsiteY4130" fmla="*/ 1008067 h 2068362"/>
              <a:gd name="connsiteX4131" fmla="*/ 652892 w 1247427"/>
              <a:gd name="connsiteY4131" fmla="*/ 1009616 h 2068362"/>
              <a:gd name="connsiteX4132" fmla="*/ 652739 w 1247427"/>
              <a:gd name="connsiteY4132" fmla="*/ 1009718 h 2068362"/>
              <a:gd name="connsiteX4133" fmla="*/ 653113 w 1247427"/>
              <a:gd name="connsiteY4133" fmla="*/ 1020016 h 2068362"/>
              <a:gd name="connsiteX4134" fmla="*/ 648688 w 1247427"/>
              <a:gd name="connsiteY4134" fmla="*/ 1015148 h 2068362"/>
              <a:gd name="connsiteX4135" fmla="*/ 648768 w 1247427"/>
              <a:gd name="connsiteY4135" fmla="*/ 1015088 h 2068362"/>
              <a:gd name="connsiteX4136" fmla="*/ 636519 w 1247427"/>
              <a:gd name="connsiteY4136" fmla="*/ 1004527 h 2068362"/>
              <a:gd name="connsiteX4137" fmla="*/ 630987 w 1247427"/>
              <a:gd name="connsiteY4137" fmla="*/ 999659 h 2068362"/>
              <a:gd name="connsiteX4138" fmla="*/ 630987 w 1247427"/>
              <a:gd name="connsiteY4138" fmla="*/ 998111 h 2068362"/>
              <a:gd name="connsiteX4139" fmla="*/ 632536 w 1247427"/>
              <a:gd name="connsiteY4139" fmla="*/ 997889 h 2068362"/>
              <a:gd name="connsiteX4140" fmla="*/ 1140412 w 1247427"/>
              <a:gd name="connsiteY4140" fmla="*/ 997879 h 2068362"/>
              <a:gd name="connsiteX4141" fmla="*/ 1140335 w 1247427"/>
              <a:gd name="connsiteY4141" fmla="*/ 998110 h 2068362"/>
              <a:gd name="connsiteX4142" fmla="*/ 1140335 w 1247427"/>
              <a:gd name="connsiteY4142" fmla="*/ 998552 h 2068362"/>
              <a:gd name="connsiteX4143" fmla="*/ 1140154 w 1247427"/>
              <a:gd name="connsiteY4143" fmla="*/ 998673 h 2068362"/>
              <a:gd name="connsiteX4144" fmla="*/ 1140335 w 1247427"/>
              <a:gd name="connsiteY4144" fmla="*/ 999217 h 2068362"/>
              <a:gd name="connsiteX4145" fmla="*/ 1141221 w 1247427"/>
              <a:gd name="connsiteY4145" fmla="*/ 998553 h 2068362"/>
              <a:gd name="connsiteX4146" fmla="*/ 624571 w 1247427"/>
              <a:gd name="connsiteY4146" fmla="*/ 996118 h 2068362"/>
              <a:gd name="connsiteX4147" fmla="*/ 626341 w 1247427"/>
              <a:gd name="connsiteY4147" fmla="*/ 996340 h 2068362"/>
              <a:gd name="connsiteX4148" fmla="*/ 642493 w 1247427"/>
              <a:gd name="connsiteY4148" fmla="*/ 1014926 h 2068362"/>
              <a:gd name="connsiteX4149" fmla="*/ 652892 w 1247427"/>
              <a:gd name="connsiteY4149" fmla="*/ 1026653 h 2068362"/>
              <a:gd name="connsiteX4150" fmla="*/ 652892 w 1247427"/>
              <a:gd name="connsiteY4150" fmla="*/ 1027071 h 2068362"/>
              <a:gd name="connsiteX4151" fmla="*/ 654497 w 1247427"/>
              <a:gd name="connsiteY4151" fmla="*/ 1031714 h 2068362"/>
              <a:gd name="connsiteX4152" fmla="*/ 652671 w 1247427"/>
              <a:gd name="connsiteY4152" fmla="*/ 1036831 h 2068362"/>
              <a:gd name="connsiteX4153" fmla="*/ 650016 w 1247427"/>
              <a:gd name="connsiteY4153" fmla="*/ 1033070 h 2068362"/>
              <a:gd name="connsiteX4154" fmla="*/ 650114 w 1247427"/>
              <a:gd name="connsiteY4154" fmla="*/ 1032997 h 2068362"/>
              <a:gd name="connsiteX4155" fmla="*/ 635412 w 1247427"/>
              <a:gd name="connsiteY4155" fmla="*/ 1020458 h 2068362"/>
              <a:gd name="connsiteX4156" fmla="*/ 628111 w 1247427"/>
              <a:gd name="connsiteY4156" fmla="*/ 1013377 h 2068362"/>
              <a:gd name="connsiteX4157" fmla="*/ 628037 w 1247427"/>
              <a:gd name="connsiteY4157" fmla="*/ 1013156 h 2068362"/>
              <a:gd name="connsiteX4158" fmla="*/ 627004 w 1247427"/>
              <a:gd name="connsiteY4158" fmla="*/ 1013156 h 2068362"/>
              <a:gd name="connsiteX4159" fmla="*/ 629660 w 1247427"/>
              <a:gd name="connsiteY4159" fmla="*/ 1017581 h 2068362"/>
              <a:gd name="connsiteX4160" fmla="*/ 629217 w 1247427"/>
              <a:gd name="connsiteY4160" fmla="*/ 1018024 h 2068362"/>
              <a:gd name="connsiteX4161" fmla="*/ 630324 w 1247427"/>
              <a:gd name="connsiteY4161" fmla="*/ 1019130 h 2068362"/>
              <a:gd name="connsiteX4162" fmla="*/ 640059 w 1247427"/>
              <a:gd name="connsiteY4162" fmla="*/ 1029750 h 2068362"/>
              <a:gd name="connsiteX4163" fmla="*/ 644927 w 1247427"/>
              <a:gd name="connsiteY4163" fmla="*/ 1034618 h 2068362"/>
              <a:gd name="connsiteX4164" fmla="*/ 644926 w 1247427"/>
              <a:gd name="connsiteY4164" fmla="*/ 1034619 h 2068362"/>
              <a:gd name="connsiteX4165" fmla="*/ 644927 w 1247427"/>
              <a:gd name="connsiteY4165" fmla="*/ 1034619 h 2068362"/>
              <a:gd name="connsiteX4166" fmla="*/ 645148 w 1247427"/>
              <a:gd name="connsiteY4166" fmla="*/ 1034619 h 2068362"/>
              <a:gd name="connsiteX4167" fmla="*/ 646662 w 1247427"/>
              <a:gd name="connsiteY4167" fmla="*/ 1037213 h 2068362"/>
              <a:gd name="connsiteX4168" fmla="*/ 652532 w 1247427"/>
              <a:gd name="connsiteY4168" fmla="*/ 1042722 h 2068362"/>
              <a:gd name="connsiteX4169" fmla="*/ 652671 w 1247427"/>
              <a:gd name="connsiteY4169" fmla="*/ 1051434 h 2068362"/>
              <a:gd name="connsiteX4170" fmla="*/ 650679 w 1247427"/>
              <a:gd name="connsiteY4170" fmla="*/ 1047894 h 2068362"/>
              <a:gd name="connsiteX4171" fmla="*/ 642454 w 1247427"/>
              <a:gd name="connsiteY4171" fmla="*/ 1039459 h 2068362"/>
              <a:gd name="connsiteX4172" fmla="*/ 640722 w 1247427"/>
              <a:gd name="connsiteY4172" fmla="*/ 1038159 h 2068362"/>
              <a:gd name="connsiteX4173" fmla="*/ 640651 w 1247427"/>
              <a:gd name="connsiteY4173" fmla="*/ 1037732 h 2068362"/>
              <a:gd name="connsiteX4174" fmla="*/ 636551 w 1247427"/>
              <a:gd name="connsiteY4174" fmla="*/ 1034124 h 2068362"/>
              <a:gd name="connsiteX4175" fmla="*/ 636297 w 1247427"/>
              <a:gd name="connsiteY4175" fmla="*/ 1033955 h 2068362"/>
              <a:gd name="connsiteX4176" fmla="*/ 628548 w 1247427"/>
              <a:gd name="connsiteY4176" fmla="*/ 1026206 h 2068362"/>
              <a:gd name="connsiteX4177" fmla="*/ 623243 w 1247427"/>
              <a:gd name="connsiteY4177" fmla="*/ 1022006 h 2068362"/>
              <a:gd name="connsiteX4178" fmla="*/ 629523 w 1247427"/>
              <a:gd name="connsiteY4178" fmla="*/ 1030798 h 2068362"/>
              <a:gd name="connsiteX4179" fmla="*/ 629881 w 1247427"/>
              <a:gd name="connsiteY4179" fmla="*/ 1030858 h 2068362"/>
              <a:gd name="connsiteX4180" fmla="*/ 638731 w 1247427"/>
              <a:gd name="connsiteY4180" fmla="*/ 1041036 h 2068362"/>
              <a:gd name="connsiteX4181" fmla="*/ 652892 w 1247427"/>
              <a:gd name="connsiteY4181" fmla="*/ 1057630 h 2068362"/>
              <a:gd name="connsiteX4182" fmla="*/ 653335 w 1247427"/>
              <a:gd name="connsiteY4182" fmla="*/ 1064268 h 2068362"/>
              <a:gd name="connsiteX4183" fmla="*/ 650043 w 1247427"/>
              <a:gd name="connsiteY4183" fmla="*/ 1062719 h 2068362"/>
              <a:gd name="connsiteX4184" fmla="*/ 649795 w 1247427"/>
              <a:gd name="connsiteY4184" fmla="*/ 1062719 h 2068362"/>
              <a:gd name="connsiteX4185" fmla="*/ 637404 w 1247427"/>
              <a:gd name="connsiteY4185" fmla="*/ 1053205 h 2068362"/>
              <a:gd name="connsiteX4186" fmla="*/ 635634 w 1247427"/>
              <a:gd name="connsiteY4186" fmla="*/ 1051877 h 2068362"/>
              <a:gd name="connsiteX4187" fmla="*/ 635634 w 1247427"/>
              <a:gd name="connsiteY4187" fmla="*/ 1051876 h 2068362"/>
              <a:gd name="connsiteX4188" fmla="*/ 635633 w 1247427"/>
              <a:gd name="connsiteY4188" fmla="*/ 1051877 h 2068362"/>
              <a:gd name="connsiteX4189" fmla="*/ 634970 w 1247427"/>
              <a:gd name="connsiteY4189" fmla="*/ 1053204 h 2068362"/>
              <a:gd name="connsiteX4190" fmla="*/ 634804 w 1247427"/>
              <a:gd name="connsiteY4190" fmla="*/ 1053426 h 2068362"/>
              <a:gd name="connsiteX4191" fmla="*/ 635191 w 1247427"/>
              <a:gd name="connsiteY4191" fmla="*/ 1053426 h 2068362"/>
              <a:gd name="connsiteX4192" fmla="*/ 640501 w 1247427"/>
              <a:gd name="connsiteY4192" fmla="*/ 1059400 h 2068362"/>
              <a:gd name="connsiteX4193" fmla="*/ 652804 w 1247427"/>
              <a:gd name="connsiteY4193" fmla="*/ 1073429 h 2068362"/>
              <a:gd name="connsiteX4194" fmla="*/ 652893 w 1247427"/>
              <a:gd name="connsiteY4194" fmla="*/ 1073340 h 2068362"/>
              <a:gd name="connsiteX4195" fmla="*/ 652893 w 1247427"/>
              <a:gd name="connsiteY4195" fmla="*/ 1073531 h 2068362"/>
              <a:gd name="connsiteX4196" fmla="*/ 653113 w 1247427"/>
              <a:gd name="connsiteY4196" fmla="*/ 1073782 h 2068362"/>
              <a:gd name="connsiteX4197" fmla="*/ 652893 w 1247427"/>
              <a:gd name="connsiteY4197" fmla="*/ 1075104 h 2068362"/>
              <a:gd name="connsiteX4198" fmla="*/ 652893 w 1247427"/>
              <a:gd name="connsiteY4198" fmla="*/ 1085731 h 2068362"/>
              <a:gd name="connsiteX4199" fmla="*/ 648246 w 1247427"/>
              <a:gd name="connsiteY4199" fmla="*/ 1081306 h 2068362"/>
              <a:gd name="connsiteX4200" fmla="*/ 648359 w 1247427"/>
              <a:gd name="connsiteY4200" fmla="*/ 1081238 h 2068362"/>
              <a:gd name="connsiteX4201" fmla="*/ 630101 w 1247427"/>
              <a:gd name="connsiteY4201" fmla="*/ 1065154 h 2068362"/>
              <a:gd name="connsiteX4202" fmla="*/ 627004 w 1247427"/>
              <a:gd name="connsiteY4202" fmla="*/ 1062277 h 2068362"/>
              <a:gd name="connsiteX4203" fmla="*/ 627004 w 1247427"/>
              <a:gd name="connsiteY4203" fmla="*/ 1062110 h 2068362"/>
              <a:gd name="connsiteX4204" fmla="*/ 626783 w 1247427"/>
              <a:gd name="connsiteY4204" fmla="*/ 1062276 h 2068362"/>
              <a:gd name="connsiteX4205" fmla="*/ 625455 w 1247427"/>
              <a:gd name="connsiteY4205" fmla="*/ 1061834 h 2068362"/>
              <a:gd name="connsiteX4206" fmla="*/ 630074 w 1247427"/>
              <a:gd name="connsiteY4206" fmla="*/ 1068748 h 2068362"/>
              <a:gd name="connsiteX4207" fmla="*/ 635787 w 1247427"/>
              <a:gd name="connsiteY4207" fmla="*/ 1075910 h 2068362"/>
              <a:gd name="connsiteX4208" fmla="*/ 636297 w 1247427"/>
              <a:gd name="connsiteY4208" fmla="*/ 1075995 h 2068362"/>
              <a:gd name="connsiteX4209" fmla="*/ 652007 w 1247427"/>
              <a:gd name="connsiteY4209" fmla="*/ 1093696 h 2068362"/>
              <a:gd name="connsiteX4210" fmla="*/ 653113 w 1247427"/>
              <a:gd name="connsiteY4210" fmla="*/ 1109627 h 2068362"/>
              <a:gd name="connsiteX4211" fmla="*/ 644516 w 1247427"/>
              <a:gd name="connsiteY4211" fmla="*/ 1103337 h 2068362"/>
              <a:gd name="connsiteX4212" fmla="*/ 644263 w 1247427"/>
              <a:gd name="connsiteY4212" fmla="*/ 1103210 h 2068362"/>
              <a:gd name="connsiteX4213" fmla="*/ 644216 w 1247427"/>
              <a:gd name="connsiteY4213" fmla="*/ 1103117 h 2068362"/>
              <a:gd name="connsiteX4214" fmla="*/ 644041 w 1247427"/>
              <a:gd name="connsiteY4214" fmla="*/ 1102989 h 2068362"/>
              <a:gd name="connsiteX4215" fmla="*/ 644130 w 1247427"/>
              <a:gd name="connsiteY4215" fmla="*/ 1102945 h 2068362"/>
              <a:gd name="connsiteX4216" fmla="*/ 644041 w 1247427"/>
              <a:gd name="connsiteY4216" fmla="*/ 1102768 h 2068362"/>
              <a:gd name="connsiteX4217" fmla="*/ 642714 w 1247427"/>
              <a:gd name="connsiteY4217" fmla="*/ 1101882 h 2068362"/>
              <a:gd name="connsiteX4218" fmla="*/ 642462 w 1247427"/>
              <a:gd name="connsiteY4218" fmla="*/ 1101294 h 2068362"/>
              <a:gd name="connsiteX4219" fmla="*/ 638510 w 1247427"/>
              <a:gd name="connsiteY4219" fmla="*/ 1099007 h 2068362"/>
              <a:gd name="connsiteX4220" fmla="*/ 652007 w 1247427"/>
              <a:gd name="connsiteY4220" fmla="*/ 1116708 h 2068362"/>
              <a:gd name="connsiteX4221" fmla="*/ 651897 w 1247427"/>
              <a:gd name="connsiteY4221" fmla="*/ 1116708 h 2068362"/>
              <a:gd name="connsiteX4222" fmla="*/ 652007 w 1247427"/>
              <a:gd name="connsiteY4222" fmla="*/ 1116929 h 2068362"/>
              <a:gd name="connsiteX4223" fmla="*/ 652560 w 1247427"/>
              <a:gd name="connsiteY4223" fmla="*/ 1118589 h 2068362"/>
              <a:gd name="connsiteX4224" fmla="*/ 652893 w 1247427"/>
              <a:gd name="connsiteY4224" fmla="*/ 1118256 h 2068362"/>
              <a:gd name="connsiteX4225" fmla="*/ 652893 w 1247427"/>
              <a:gd name="connsiteY4225" fmla="*/ 1134187 h 2068362"/>
              <a:gd name="connsiteX4226" fmla="*/ 648246 w 1247427"/>
              <a:gd name="connsiteY4226" fmla="*/ 1131753 h 2068362"/>
              <a:gd name="connsiteX4227" fmla="*/ 648466 w 1247427"/>
              <a:gd name="connsiteY4227" fmla="*/ 1131577 h 2068362"/>
              <a:gd name="connsiteX4228" fmla="*/ 648187 w 1247427"/>
              <a:gd name="connsiteY4228" fmla="*/ 1131465 h 2068362"/>
              <a:gd name="connsiteX4229" fmla="*/ 648245 w 1247427"/>
              <a:gd name="connsiteY4229" fmla="*/ 1131754 h 2068362"/>
              <a:gd name="connsiteX4230" fmla="*/ 647197 w 1247427"/>
              <a:gd name="connsiteY4230" fmla="*/ 1132173 h 2068362"/>
              <a:gd name="connsiteX4231" fmla="*/ 647360 w 1247427"/>
              <a:gd name="connsiteY4231" fmla="*/ 1132196 h 2068362"/>
              <a:gd name="connsiteX4232" fmla="*/ 648024 w 1247427"/>
              <a:gd name="connsiteY4232" fmla="*/ 1133302 h 2068362"/>
              <a:gd name="connsiteX4233" fmla="*/ 650679 w 1247427"/>
              <a:gd name="connsiteY4233" fmla="*/ 1136400 h 2068362"/>
              <a:gd name="connsiteX4234" fmla="*/ 650900 w 1247427"/>
              <a:gd name="connsiteY4234" fmla="*/ 1137949 h 2068362"/>
              <a:gd name="connsiteX4235" fmla="*/ 650269 w 1247427"/>
              <a:gd name="connsiteY4235" fmla="*/ 1138264 h 2068362"/>
              <a:gd name="connsiteX4236" fmla="*/ 651786 w 1247427"/>
              <a:gd name="connsiteY4236" fmla="*/ 1149455 h 2068362"/>
              <a:gd name="connsiteX4237" fmla="*/ 647582 w 1247427"/>
              <a:gd name="connsiteY4237" fmla="*/ 1147021 h 2068362"/>
              <a:gd name="connsiteX4238" fmla="*/ 647702 w 1247427"/>
              <a:gd name="connsiteY4238" fmla="*/ 1146931 h 2068362"/>
              <a:gd name="connsiteX4239" fmla="*/ 646697 w 1247427"/>
              <a:gd name="connsiteY4239" fmla="*/ 1146357 h 2068362"/>
              <a:gd name="connsiteX4240" fmla="*/ 646604 w 1247427"/>
              <a:gd name="connsiteY4240" fmla="*/ 1146077 h 2068362"/>
              <a:gd name="connsiteX4241" fmla="*/ 646254 w 1247427"/>
              <a:gd name="connsiteY4241" fmla="*/ 1146357 h 2068362"/>
              <a:gd name="connsiteX4242" fmla="*/ 644484 w 1247427"/>
              <a:gd name="connsiteY4242" fmla="*/ 1145693 h 2068362"/>
              <a:gd name="connsiteX4243" fmla="*/ 652670 w 1247427"/>
              <a:gd name="connsiteY4243" fmla="*/ 1158747 h 2068362"/>
              <a:gd name="connsiteX4244" fmla="*/ 652007 w 1247427"/>
              <a:gd name="connsiteY4244" fmla="*/ 1172687 h 2068362"/>
              <a:gd name="connsiteX4245" fmla="*/ 646254 w 1247427"/>
              <a:gd name="connsiteY4245" fmla="*/ 1168483 h 2068362"/>
              <a:gd name="connsiteX4246" fmla="*/ 646407 w 1247427"/>
              <a:gd name="connsiteY4246" fmla="*/ 1168432 h 2068362"/>
              <a:gd name="connsiteX4247" fmla="*/ 643157 w 1247427"/>
              <a:gd name="connsiteY4247" fmla="*/ 1165385 h 2068362"/>
              <a:gd name="connsiteX4248" fmla="*/ 637625 w 1247427"/>
              <a:gd name="connsiteY4248" fmla="*/ 1160296 h 2068362"/>
              <a:gd name="connsiteX4249" fmla="*/ 637646 w 1247427"/>
              <a:gd name="connsiteY4249" fmla="*/ 1160151 h 2068362"/>
              <a:gd name="connsiteX4250" fmla="*/ 635413 w 1247427"/>
              <a:gd name="connsiteY4250" fmla="*/ 1158527 h 2068362"/>
              <a:gd name="connsiteX4251" fmla="*/ 635413 w 1247427"/>
              <a:gd name="connsiteY4251" fmla="*/ 1160961 h 2068362"/>
              <a:gd name="connsiteX4252" fmla="*/ 634749 w 1247427"/>
              <a:gd name="connsiteY4252" fmla="*/ 1161403 h 2068362"/>
              <a:gd name="connsiteX4253" fmla="*/ 644263 w 1247427"/>
              <a:gd name="connsiteY4253" fmla="*/ 1172245 h 2068362"/>
              <a:gd name="connsiteX4254" fmla="*/ 651122 w 1247427"/>
              <a:gd name="connsiteY4254" fmla="*/ 1180432 h 2068362"/>
              <a:gd name="connsiteX4255" fmla="*/ 651122 w 1247427"/>
              <a:gd name="connsiteY4255" fmla="*/ 1181980 h 2068362"/>
              <a:gd name="connsiteX4256" fmla="*/ 650912 w 1247427"/>
              <a:gd name="connsiteY4256" fmla="*/ 1182033 h 2068362"/>
              <a:gd name="connsiteX4257" fmla="*/ 651786 w 1247427"/>
              <a:gd name="connsiteY4257" fmla="*/ 1189725 h 2068362"/>
              <a:gd name="connsiteX4258" fmla="*/ 647582 w 1247427"/>
              <a:gd name="connsiteY4258" fmla="*/ 1187291 h 2068362"/>
              <a:gd name="connsiteX4259" fmla="*/ 647692 w 1247427"/>
              <a:gd name="connsiteY4259" fmla="*/ 1187209 h 2068362"/>
              <a:gd name="connsiteX4260" fmla="*/ 642935 w 1247427"/>
              <a:gd name="connsiteY4260" fmla="*/ 1182865 h 2068362"/>
              <a:gd name="connsiteX4261" fmla="*/ 639394 w 1247427"/>
              <a:gd name="connsiteY4261" fmla="*/ 1179325 h 2068362"/>
              <a:gd name="connsiteX4262" fmla="*/ 639354 w 1247427"/>
              <a:gd name="connsiteY4262" fmla="*/ 1179085 h 2068362"/>
              <a:gd name="connsiteX4263" fmla="*/ 639174 w 1247427"/>
              <a:gd name="connsiteY4263" fmla="*/ 1179325 h 2068362"/>
              <a:gd name="connsiteX4264" fmla="*/ 638731 w 1247427"/>
              <a:gd name="connsiteY4264" fmla="*/ 1179325 h 2068362"/>
              <a:gd name="connsiteX4265" fmla="*/ 638651 w 1247427"/>
              <a:gd name="connsiteY4265" fmla="*/ 1179219 h 2068362"/>
              <a:gd name="connsiteX4266" fmla="*/ 638510 w 1247427"/>
              <a:gd name="connsiteY4266" fmla="*/ 1180210 h 2068362"/>
              <a:gd name="connsiteX4267" fmla="*/ 645317 w 1247427"/>
              <a:gd name="connsiteY4267" fmla="*/ 1192380 h 2068362"/>
              <a:gd name="connsiteX4268" fmla="*/ 645369 w 1247427"/>
              <a:gd name="connsiteY4268" fmla="*/ 1192380 h 2068362"/>
              <a:gd name="connsiteX4269" fmla="*/ 647803 w 1247427"/>
              <a:gd name="connsiteY4269" fmla="*/ 1195920 h 2068362"/>
              <a:gd name="connsiteX4270" fmla="*/ 650901 w 1247427"/>
              <a:gd name="connsiteY4270" fmla="*/ 1199682 h 2068362"/>
              <a:gd name="connsiteX4271" fmla="*/ 650901 w 1247427"/>
              <a:gd name="connsiteY4271" fmla="*/ 1201230 h 2068362"/>
              <a:gd name="connsiteX4272" fmla="*/ 650859 w 1247427"/>
              <a:gd name="connsiteY4272" fmla="*/ 1201258 h 2068362"/>
              <a:gd name="connsiteX4273" fmla="*/ 651786 w 1247427"/>
              <a:gd name="connsiteY4273" fmla="*/ 1209417 h 2068362"/>
              <a:gd name="connsiteX4274" fmla="*/ 647922 w 1247427"/>
              <a:gd name="connsiteY4274" fmla="*/ 1208807 h 2068362"/>
              <a:gd name="connsiteX4275" fmla="*/ 647803 w 1247427"/>
              <a:gd name="connsiteY4275" fmla="*/ 1209638 h 2068362"/>
              <a:gd name="connsiteX4276" fmla="*/ 647645 w 1247427"/>
              <a:gd name="connsiteY4276" fmla="*/ 1210271 h 2068362"/>
              <a:gd name="connsiteX4277" fmla="*/ 653777 w 1247427"/>
              <a:gd name="connsiteY4277" fmla="*/ 1228888 h 2068362"/>
              <a:gd name="connsiteX4278" fmla="*/ 653227 w 1247427"/>
              <a:gd name="connsiteY4278" fmla="*/ 1229108 h 2068362"/>
              <a:gd name="connsiteX4279" fmla="*/ 656432 w 1247427"/>
              <a:gd name="connsiteY4279" fmla="*/ 1235305 h 2068362"/>
              <a:gd name="connsiteX4280" fmla="*/ 656653 w 1247427"/>
              <a:gd name="connsiteY4280" fmla="*/ 1236411 h 2068362"/>
              <a:gd name="connsiteX4281" fmla="*/ 656211 w 1247427"/>
              <a:gd name="connsiteY4281" fmla="*/ 1237296 h 2068362"/>
              <a:gd name="connsiteX4282" fmla="*/ 655989 w 1247427"/>
              <a:gd name="connsiteY4282" fmla="*/ 1237296 h 2068362"/>
              <a:gd name="connsiteX4283" fmla="*/ 655547 w 1247427"/>
              <a:gd name="connsiteY4283" fmla="*/ 1236853 h 2068362"/>
              <a:gd name="connsiteX4284" fmla="*/ 655326 w 1247427"/>
              <a:gd name="connsiteY4284" fmla="*/ 1235747 h 2068362"/>
              <a:gd name="connsiteX4285" fmla="*/ 652515 w 1247427"/>
              <a:gd name="connsiteY4285" fmla="*/ 1230527 h 2068362"/>
              <a:gd name="connsiteX4286" fmla="*/ 649130 w 1247427"/>
              <a:gd name="connsiteY4286" fmla="*/ 1233314 h 2068362"/>
              <a:gd name="connsiteX4287" fmla="*/ 647361 w 1247427"/>
              <a:gd name="connsiteY4287" fmla="*/ 1228888 h 2068362"/>
              <a:gd name="connsiteX4288" fmla="*/ 647501 w 1247427"/>
              <a:gd name="connsiteY4288" fmla="*/ 1228818 h 2068362"/>
              <a:gd name="connsiteX4289" fmla="*/ 635413 w 1247427"/>
              <a:gd name="connsiteY4289" fmla="*/ 1217161 h 2068362"/>
              <a:gd name="connsiteX4290" fmla="*/ 632315 w 1247427"/>
              <a:gd name="connsiteY4290" fmla="*/ 1213620 h 2068362"/>
              <a:gd name="connsiteX4291" fmla="*/ 632315 w 1247427"/>
              <a:gd name="connsiteY4291" fmla="*/ 1213466 h 2068362"/>
              <a:gd name="connsiteX4292" fmla="*/ 628111 w 1247427"/>
              <a:gd name="connsiteY4292" fmla="*/ 1210523 h 2068362"/>
              <a:gd name="connsiteX4293" fmla="*/ 633642 w 1247427"/>
              <a:gd name="connsiteY4293" fmla="*/ 1218489 h 2068362"/>
              <a:gd name="connsiteX4294" fmla="*/ 633462 w 1247427"/>
              <a:gd name="connsiteY4294" fmla="*/ 1218534 h 2068362"/>
              <a:gd name="connsiteX4295" fmla="*/ 635854 w 1247427"/>
              <a:gd name="connsiteY4295" fmla="*/ 1221144 h 2068362"/>
              <a:gd name="connsiteX4296" fmla="*/ 651122 w 1247427"/>
              <a:gd name="connsiteY4296" fmla="*/ 1239951 h 2068362"/>
              <a:gd name="connsiteX4297" fmla="*/ 651122 w 1247427"/>
              <a:gd name="connsiteY4297" fmla="*/ 1241279 h 2068362"/>
              <a:gd name="connsiteX4298" fmla="*/ 650774 w 1247427"/>
              <a:gd name="connsiteY4298" fmla="*/ 1241366 h 2068362"/>
              <a:gd name="connsiteX4299" fmla="*/ 651344 w 1247427"/>
              <a:gd name="connsiteY4299" fmla="*/ 1252564 h 2068362"/>
              <a:gd name="connsiteX4300" fmla="*/ 648655 w 1247427"/>
              <a:gd name="connsiteY4300" fmla="*/ 1250350 h 2068362"/>
              <a:gd name="connsiteX4301" fmla="*/ 648467 w 1247427"/>
              <a:gd name="connsiteY4301" fmla="*/ 1250350 h 2068362"/>
              <a:gd name="connsiteX4302" fmla="*/ 648246 w 1247427"/>
              <a:gd name="connsiteY4302" fmla="*/ 1250350 h 2068362"/>
              <a:gd name="connsiteX4303" fmla="*/ 645591 w 1247427"/>
              <a:gd name="connsiteY4303" fmla="*/ 1248138 h 2068362"/>
              <a:gd name="connsiteX4304" fmla="*/ 643233 w 1247427"/>
              <a:gd name="connsiteY4304" fmla="*/ 1245994 h 2068362"/>
              <a:gd name="connsiteX4305" fmla="*/ 643156 w 1247427"/>
              <a:gd name="connsiteY4305" fmla="*/ 1246147 h 2068362"/>
              <a:gd name="connsiteX4306" fmla="*/ 642714 w 1247427"/>
              <a:gd name="connsiteY4306" fmla="*/ 1246147 h 2068362"/>
              <a:gd name="connsiteX4307" fmla="*/ 645812 w 1247427"/>
              <a:gd name="connsiteY4307" fmla="*/ 1250793 h 2068362"/>
              <a:gd name="connsiteX4308" fmla="*/ 645126 w 1247427"/>
              <a:gd name="connsiteY4308" fmla="*/ 1250793 h 2068362"/>
              <a:gd name="connsiteX4309" fmla="*/ 646918 w 1247427"/>
              <a:gd name="connsiteY4309" fmla="*/ 1252784 h 2068362"/>
              <a:gd name="connsiteX4310" fmla="*/ 651128 w 1247427"/>
              <a:gd name="connsiteY4310" fmla="*/ 1260361 h 2068362"/>
              <a:gd name="connsiteX4311" fmla="*/ 651344 w 1247427"/>
              <a:gd name="connsiteY4311" fmla="*/ 1260307 h 2068362"/>
              <a:gd name="connsiteX4312" fmla="*/ 651304 w 1247427"/>
              <a:gd name="connsiteY4312" fmla="*/ 1260678 h 2068362"/>
              <a:gd name="connsiteX4313" fmla="*/ 651344 w 1247427"/>
              <a:gd name="connsiteY4313" fmla="*/ 1260750 h 2068362"/>
              <a:gd name="connsiteX4314" fmla="*/ 651291 w 1247427"/>
              <a:gd name="connsiteY4314" fmla="*/ 1260803 h 2068362"/>
              <a:gd name="connsiteX4315" fmla="*/ 650680 w 1247427"/>
              <a:gd name="connsiteY4315" fmla="*/ 1266502 h 2068362"/>
              <a:gd name="connsiteX4316" fmla="*/ 647582 w 1247427"/>
              <a:gd name="connsiteY4316" fmla="*/ 1263405 h 2068362"/>
              <a:gd name="connsiteX4317" fmla="*/ 647647 w 1247427"/>
              <a:gd name="connsiteY4317" fmla="*/ 1263356 h 2068362"/>
              <a:gd name="connsiteX4318" fmla="*/ 641607 w 1247427"/>
              <a:gd name="connsiteY4318" fmla="*/ 1258095 h 2068362"/>
              <a:gd name="connsiteX4319" fmla="*/ 641770 w 1247427"/>
              <a:gd name="connsiteY4319" fmla="*/ 1257769 h 2068362"/>
              <a:gd name="connsiteX4320" fmla="*/ 635634 w 1247427"/>
              <a:gd name="connsiteY4320" fmla="*/ 1252784 h 2068362"/>
              <a:gd name="connsiteX4321" fmla="*/ 631651 w 1247427"/>
              <a:gd name="connsiteY4321" fmla="*/ 1249199 h 2068362"/>
              <a:gd name="connsiteX4322" fmla="*/ 631651 w 1247427"/>
              <a:gd name="connsiteY4322" fmla="*/ 1249244 h 2068362"/>
              <a:gd name="connsiteX4323" fmla="*/ 630987 w 1247427"/>
              <a:gd name="connsiteY4323" fmla="*/ 1249244 h 2068362"/>
              <a:gd name="connsiteX4324" fmla="*/ 639617 w 1247427"/>
              <a:gd name="connsiteY4324" fmla="*/ 1263405 h 2068362"/>
              <a:gd name="connsiteX4325" fmla="*/ 639574 w 1247427"/>
              <a:gd name="connsiteY4325" fmla="*/ 1263437 h 2068362"/>
              <a:gd name="connsiteX4326" fmla="*/ 650679 w 1247427"/>
              <a:gd name="connsiteY4326" fmla="*/ 1279115 h 2068362"/>
              <a:gd name="connsiteX4327" fmla="*/ 650679 w 1247427"/>
              <a:gd name="connsiteY4327" fmla="*/ 1279116 h 2068362"/>
              <a:gd name="connsiteX4328" fmla="*/ 650901 w 1247427"/>
              <a:gd name="connsiteY4328" fmla="*/ 1278894 h 2068362"/>
              <a:gd name="connsiteX4329" fmla="*/ 650237 w 1247427"/>
              <a:gd name="connsiteY4329" fmla="*/ 1291063 h 2068362"/>
              <a:gd name="connsiteX4330" fmla="*/ 648246 w 1247427"/>
              <a:gd name="connsiteY4330" fmla="*/ 1288630 h 2068362"/>
              <a:gd name="connsiteX4331" fmla="*/ 648263 w 1247427"/>
              <a:gd name="connsiteY4331" fmla="*/ 1288561 h 2068362"/>
              <a:gd name="connsiteX4332" fmla="*/ 647803 w 1247427"/>
              <a:gd name="connsiteY4332" fmla="*/ 1288408 h 2068362"/>
              <a:gd name="connsiteX4333" fmla="*/ 637846 w 1247427"/>
              <a:gd name="connsiteY4333" fmla="*/ 1278673 h 2068362"/>
              <a:gd name="connsiteX4334" fmla="*/ 630355 w 1247427"/>
              <a:gd name="connsiteY4334" fmla="*/ 1271181 h 2068362"/>
              <a:gd name="connsiteX4335" fmla="*/ 630323 w 1247427"/>
              <a:gd name="connsiteY4335" fmla="*/ 1271371 h 2068362"/>
              <a:gd name="connsiteX4336" fmla="*/ 629894 w 1247427"/>
              <a:gd name="connsiteY4336" fmla="*/ 1272444 h 2068362"/>
              <a:gd name="connsiteX4337" fmla="*/ 639837 w 1247427"/>
              <a:gd name="connsiteY4337" fmla="*/ 1286195 h 2068362"/>
              <a:gd name="connsiteX4338" fmla="*/ 649794 w 1247427"/>
              <a:gd name="connsiteY4338" fmla="*/ 1299250 h 2068362"/>
              <a:gd name="connsiteX4339" fmla="*/ 649749 w 1247427"/>
              <a:gd name="connsiteY4339" fmla="*/ 1299385 h 2068362"/>
              <a:gd name="connsiteX4340" fmla="*/ 650016 w 1247427"/>
              <a:gd name="connsiteY4340" fmla="*/ 1299029 h 2068362"/>
              <a:gd name="connsiteX4341" fmla="*/ 650016 w 1247427"/>
              <a:gd name="connsiteY4341" fmla="*/ 1319164 h 2068362"/>
              <a:gd name="connsiteX4342" fmla="*/ 647582 w 1247427"/>
              <a:gd name="connsiteY4342" fmla="*/ 1314960 h 2068362"/>
              <a:gd name="connsiteX4343" fmla="*/ 647360 w 1247427"/>
              <a:gd name="connsiteY4343" fmla="*/ 1314960 h 2068362"/>
              <a:gd name="connsiteX4344" fmla="*/ 637846 w 1247427"/>
              <a:gd name="connsiteY4344" fmla="*/ 1305445 h 2068362"/>
              <a:gd name="connsiteX4345" fmla="*/ 631872 w 1247427"/>
              <a:gd name="connsiteY4345" fmla="*/ 1299471 h 2068362"/>
              <a:gd name="connsiteX4346" fmla="*/ 631208 w 1247427"/>
              <a:gd name="connsiteY4346" fmla="*/ 1299471 h 2068362"/>
              <a:gd name="connsiteX4347" fmla="*/ 638731 w 1247427"/>
              <a:gd name="connsiteY4347" fmla="*/ 1311198 h 2068362"/>
              <a:gd name="connsiteX4348" fmla="*/ 647139 w 1247427"/>
              <a:gd name="connsiteY4348" fmla="*/ 1322925 h 2068362"/>
              <a:gd name="connsiteX4349" fmla="*/ 647081 w 1247427"/>
              <a:gd name="connsiteY4349" fmla="*/ 1323158 h 2068362"/>
              <a:gd name="connsiteX4350" fmla="*/ 647139 w 1247427"/>
              <a:gd name="connsiteY4350" fmla="*/ 1323146 h 2068362"/>
              <a:gd name="connsiteX4351" fmla="*/ 649962 w 1247427"/>
              <a:gd name="connsiteY4351" fmla="*/ 1329802 h 2068362"/>
              <a:gd name="connsiteX4352" fmla="*/ 650680 w 1247427"/>
              <a:gd name="connsiteY4352" fmla="*/ 1329563 h 2068362"/>
              <a:gd name="connsiteX4353" fmla="*/ 650016 w 1247427"/>
              <a:gd name="connsiteY4353" fmla="*/ 1343060 h 2068362"/>
              <a:gd name="connsiteX4354" fmla="*/ 647582 w 1247427"/>
              <a:gd name="connsiteY4354" fmla="*/ 1340405 h 2068362"/>
              <a:gd name="connsiteX4355" fmla="*/ 647645 w 1247427"/>
              <a:gd name="connsiteY4355" fmla="*/ 1340152 h 2068362"/>
              <a:gd name="connsiteX4356" fmla="*/ 643378 w 1247427"/>
              <a:gd name="connsiteY4356" fmla="*/ 1337307 h 2068362"/>
              <a:gd name="connsiteX4357" fmla="*/ 642050 w 1247427"/>
              <a:gd name="connsiteY4357" fmla="*/ 1335980 h 2068362"/>
              <a:gd name="connsiteX4358" fmla="*/ 642050 w 1247427"/>
              <a:gd name="connsiteY4358" fmla="*/ 1335795 h 2068362"/>
              <a:gd name="connsiteX4359" fmla="*/ 635201 w 1247427"/>
              <a:gd name="connsiteY4359" fmla="*/ 1329516 h 2068362"/>
              <a:gd name="connsiteX4360" fmla="*/ 634969 w 1247427"/>
              <a:gd name="connsiteY4360" fmla="*/ 1329563 h 2068362"/>
              <a:gd name="connsiteX4361" fmla="*/ 634527 w 1247427"/>
              <a:gd name="connsiteY4361" fmla="*/ 1329563 h 2068362"/>
              <a:gd name="connsiteX4362" fmla="*/ 617711 w 1247427"/>
              <a:gd name="connsiteY4362" fmla="*/ 1313189 h 2068362"/>
              <a:gd name="connsiteX4363" fmla="*/ 617711 w 1247427"/>
              <a:gd name="connsiteY4363" fmla="*/ 1312968 h 2068362"/>
              <a:gd name="connsiteX4364" fmla="*/ 616384 w 1247427"/>
              <a:gd name="connsiteY4364" fmla="*/ 1312968 h 2068362"/>
              <a:gd name="connsiteX4365" fmla="*/ 648910 w 1247427"/>
              <a:gd name="connsiteY4365" fmla="*/ 1356999 h 2068362"/>
              <a:gd name="connsiteX4366" fmla="*/ 648910 w 1247427"/>
              <a:gd name="connsiteY4366" fmla="*/ 1361867 h 2068362"/>
              <a:gd name="connsiteX4367" fmla="*/ 648572 w 1247427"/>
              <a:gd name="connsiteY4367" fmla="*/ 1361732 h 2068362"/>
              <a:gd name="connsiteX4368" fmla="*/ 649795 w 1247427"/>
              <a:gd name="connsiteY4368" fmla="*/ 1370497 h 2068362"/>
              <a:gd name="connsiteX4369" fmla="*/ 649573 w 1247427"/>
              <a:gd name="connsiteY4369" fmla="*/ 1370939 h 2068362"/>
              <a:gd name="connsiteX4370" fmla="*/ 649352 w 1247427"/>
              <a:gd name="connsiteY4370" fmla="*/ 1371161 h 2068362"/>
              <a:gd name="connsiteX4371" fmla="*/ 646697 w 1247427"/>
              <a:gd name="connsiteY4371" fmla="*/ 1371824 h 2068362"/>
              <a:gd name="connsiteX4372" fmla="*/ 646254 w 1247427"/>
              <a:gd name="connsiteY4372" fmla="*/ 1371824 h 2068362"/>
              <a:gd name="connsiteX4373" fmla="*/ 645839 w 1247427"/>
              <a:gd name="connsiteY4373" fmla="*/ 1371409 h 2068362"/>
              <a:gd name="connsiteX4374" fmla="*/ 645148 w 1247427"/>
              <a:gd name="connsiteY4374" fmla="*/ 1371824 h 2068362"/>
              <a:gd name="connsiteX4375" fmla="*/ 653518 w 1247427"/>
              <a:gd name="connsiteY4375" fmla="*/ 1391115 h 2068362"/>
              <a:gd name="connsiteX4376" fmla="*/ 652056 w 1247427"/>
              <a:gd name="connsiteY4376" fmla="*/ 1396643 h 2068362"/>
              <a:gd name="connsiteX4377" fmla="*/ 654662 w 1247427"/>
              <a:gd name="connsiteY4377" fmla="*/ 1400368 h 2068362"/>
              <a:gd name="connsiteX4378" fmla="*/ 656654 w 1247427"/>
              <a:gd name="connsiteY4378" fmla="*/ 1402801 h 2068362"/>
              <a:gd name="connsiteX4379" fmla="*/ 656211 w 1247427"/>
              <a:gd name="connsiteY4379" fmla="*/ 1404129 h 2068362"/>
              <a:gd name="connsiteX4380" fmla="*/ 655990 w 1247427"/>
              <a:gd name="connsiteY4380" fmla="*/ 1404350 h 2068362"/>
              <a:gd name="connsiteX4381" fmla="*/ 654884 w 1247427"/>
              <a:gd name="connsiteY4381" fmla="*/ 1404129 h 2068362"/>
              <a:gd name="connsiteX4382" fmla="*/ 653335 w 1247427"/>
              <a:gd name="connsiteY4382" fmla="*/ 1401917 h 2068362"/>
              <a:gd name="connsiteX4383" fmla="*/ 649795 w 1247427"/>
              <a:gd name="connsiteY4383" fmla="*/ 1397049 h 2068362"/>
              <a:gd name="connsiteX4384" fmla="*/ 649800 w 1247427"/>
              <a:gd name="connsiteY4384" fmla="*/ 1397031 h 2068362"/>
              <a:gd name="connsiteX4385" fmla="*/ 641608 w 1247427"/>
              <a:gd name="connsiteY4385" fmla="*/ 1388419 h 2068362"/>
              <a:gd name="connsiteX4386" fmla="*/ 642028 w 1247427"/>
              <a:gd name="connsiteY4386" fmla="*/ 1388209 h 2068362"/>
              <a:gd name="connsiteX4387" fmla="*/ 639550 w 1247427"/>
              <a:gd name="connsiteY4387" fmla="*/ 1385908 h 2068362"/>
              <a:gd name="connsiteX4388" fmla="*/ 639395 w 1247427"/>
              <a:gd name="connsiteY4388" fmla="*/ 1385985 h 2068362"/>
              <a:gd name="connsiteX4389" fmla="*/ 639174 w 1247427"/>
              <a:gd name="connsiteY4389" fmla="*/ 1385764 h 2068362"/>
              <a:gd name="connsiteX4390" fmla="*/ 639174 w 1247427"/>
              <a:gd name="connsiteY4390" fmla="*/ 1385715 h 2068362"/>
              <a:gd name="connsiteX4391" fmla="*/ 637404 w 1247427"/>
              <a:gd name="connsiteY4391" fmla="*/ 1385322 h 2068362"/>
              <a:gd name="connsiteX4392" fmla="*/ 636519 w 1247427"/>
              <a:gd name="connsiteY4392" fmla="*/ 1384879 h 2068362"/>
              <a:gd name="connsiteX4393" fmla="*/ 636076 w 1247427"/>
              <a:gd name="connsiteY4393" fmla="*/ 1384215 h 2068362"/>
              <a:gd name="connsiteX4394" fmla="*/ 636961 w 1247427"/>
              <a:gd name="connsiteY4394" fmla="*/ 1383994 h 2068362"/>
              <a:gd name="connsiteX4395" fmla="*/ 637625 w 1247427"/>
              <a:gd name="connsiteY4395" fmla="*/ 1384437 h 2068362"/>
              <a:gd name="connsiteX4396" fmla="*/ 639174 w 1247427"/>
              <a:gd name="connsiteY4396" fmla="*/ 1384879 h 2068362"/>
              <a:gd name="connsiteX4397" fmla="*/ 640059 w 1247427"/>
              <a:gd name="connsiteY4397" fmla="*/ 1384437 h 2068362"/>
              <a:gd name="connsiteX4398" fmla="*/ 640558 w 1247427"/>
              <a:gd name="connsiteY4398" fmla="*/ 1384187 h 2068362"/>
              <a:gd name="connsiteX4399" fmla="*/ 630987 w 1247427"/>
              <a:gd name="connsiteY4399" fmla="*/ 1369612 h 2068362"/>
              <a:gd name="connsiteX4400" fmla="*/ 623914 w 1247427"/>
              <a:gd name="connsiteY4400" fmla="*/ 1359418 h 2068362"/>
              <a:gd name="connsiteX4401" fmla="*/ 623906 w 1247427"/>
              <a:gd name="connsiteY4401" fmla="*/ 1359434 h 2068362"/>
              <a:gd name="connsiteX4402" fmla="*/ 604214 w 1247427"/>
              <a:gd name="connsiteY4402" fmla="*/ 1334431 h 2068362"/>
              <a:gd name="connsiteX4403" fmla="*/ 604652 w 1247427"/>
              <a:gd name="connsiteY4403" fmla="*/ 1332018 h 2068362"/>
              <a:gd name="connsiteX4404" fmla="*/ 596248 w 1247427"/>
              <a:gd name="connsiteY4404" fmla="*/ 1321155 h 2068362"/>
              <a:gd name="connsiteX4405" fmla="*/ 575671 w 1247427"/>
              <a:gd name="connsiteY4405" fmla="*/ 1297479 h 2068362"/>
              <a:gd name="connsiteX4406" fmla="*/ 575671 w 1247427"/>
              <a:gd name="connsiteY4406" fmla="*/ 1295931 h 2068362"/>
              <a:gd name="connsiteX4407" fmla="*/ 576998 w 1247427"/>
              <a:gd name="connsiteY4407" fmla="*/ 1295709 h 2068362"/>
              <a:gd name="connsiteX4408" fmla="*/ 598019 w 1247427"/>
              <a:gd name="connsiteY4408" fmla="*/ 1319606 h 2068362"/>
              <a:gd name="connsiteX4409" fmla="*/ 606869 w 1247427"/>
              <a:gd name="connsiteY4409" fmla="*/ 1331333 h 2068362"/>
              <a:gd name="connsiteX4410" fmla="*/ 606869 w 1247427"/>
              <a:gd name="connsiteY4410" fmla="*/ 1331641 h 2068362"/>
              <a:gd name="connsiteX4411" fmla="*/ 638218 w 1247427"/>
              <a:gd name="connsiteY4411" fmla="*/ 1369086 h 2068362"/>
              <a:gd name="connsiteX4412" fmla="*/ 638510 w 1247427"/>
              <a:gd name="connsiteY4412" fmla="*/ 1369169 h 2068362"/>
              <a:gd name="connsiteX4413" fmla="*/ 639174 w 1247427"/>
              <a:gd name="connsiteY4413" fmla="*/ 1370276 h 2068362"/>
              <a:gd name="connsiteX4414" fmla="*/ 640059 w 1247427"/>
              <a:gd name="connsiteY4414" fmla="*/ 1371825 h 2068362"/>
              <a:gd name="connsiteX4415" fmla="*/ 640044 w 1247427"/>
              <a:gd name="connsiteY4415" fmla="*/ 1371914 h 2068362"/>
              <a:gd name="connsiteX4416" fmla="*/ 642050 w 1247427"/>
              <a:gd name="connsiteY4416" fmla="*/ 1373373 h 2068362"/>
              <a:gd name="connsiteX4417" fmla="*/ 642714 w 1247427"/>
              <a:gd name="connsiteY4417" fmla="*/ 1369611 h 2068362"/>
              <a:gd name="connsiteX4418" fmla="*/ 645562 w 1247427"/>
              <a:gd name="connsiteY4418" fmla="*/ 1370221 h 2068362"/>
              <a:gd name="connsiteX4419" fmla="*/ 646254 w 1247427"/>
              <a:gd name="connsiteY4419" fmla="*/ 1369391 h 2068362"/>
              <a:gd name="connsiteX4420" fmla="*/ 647803 w 1247427"/>
              <a:gd name="connsiteY4420" fmla="*/ 1369169 h 2068362"/>
              <a:gd name="connsiteX4421" fmla="*/ 646918 w 1247427"/>
              <a:gd name="connsiteY4421" fmla="*/ 1362531 h 2068362"/>
              <a:gd name="connsiteX4422" fmla="*/ 646918 w 1247427"/>
              <a:gd name="connsiteY4422" fmla="*/ 1362068 h 2068362"/>
              <a:gd name="connsiteX4423" fmla="*/ 635634 w 1247427"/>
              <a:gd name="connsiteY4423" fmla="*/ 1349698 h 2068362"/>
              <a:gd name="connsiteX4424" fmla="*/ 636076 w 1247427"/>
              <a:gd name="connsiteY4424" fmla="*/ 1347043 h 2068362"/>
              <a:gd name="connsiteX4425" fmla="*/ 610160 w 1247427"/>
              <a:gd name="connsiteY4425" fmla="*/ 1313286 h 2068362"/>
              <a:gd name="connsiteX4426" fmla="*/ 609967 w 1247427"/>
              <a:gd name="connsiteY4426" fmla="*/ 1313190 h 2068362"/>
              <a:gd name="connsiteX4427" fmla="*/ 597355 w 1247427"/>
              <a:gd name="connsiteY4427" fmla="*/ 1297480 h 2068362"/>
              <a:gd name="connsiteX4428" fmla="*/ 576335 w 1247427"/>
              <a:gd name="connsiteY4428" fmla="*/ 1272256 h 2068362"/>
              <a:gd name="connsiteX4429" fmla="*/ 575671 w 1247427"/>
              <a:gd name="connsiteY4429" fmla="*/ 1271371 h 2068362"/>
              <a:gd name="connsiteX4430" fmla="*/ 576777 w 1247427"/>
              <a:gd name="connsiteY4430" fmla="*/ 1270486 h 2068362"/>
              <a:gd name="connsiteX4431" fmla="*/ 577441 w 1247427"/>
              <a:gd name="connsiteY4431" fmla="*/ 1270486 h 2068362"/>
              <a:gd name="connsiteX4432" fmla="*/ 577662 w 1247427"/>
              <a:gd name="connsiteY4432" fmla="*/ 1270486 h 2068362"/>
              <a:gd name="connsiteX4433" fmla="*/ 599125 w 1247427"/>
              <a:gd name="connsiteY4433" fmla="*/ 1295931 h 2068362"/>
              <a:gd name="connsiteX4434" fmla="*/ 611559 w 1247427"/>
              <a:gd name="connsiteY4434" fmla="*/ 1311419 h 2068362"/>
              <a:gd name="connsiteX4435" fmla="*/ 611959 w 1247427"/>
              <a:gd name="connsiteY4435" fmla="*/ 1311419 h 2068362"/>
              <a:gd name="connsiteX4436" fmla="*/ 611295 w 1247427"/>
              <a:gd name="connsiteY4436" fmla="*/ 1305445 h 2068362"/>
              <a:gd name="connsiteX4437" fmla="*/ 619260 w 1247427"/>
              <a:gd name="connsiteY4437" fmla="*/ 1311419 h 2068362"/>
              <a:gd name="connsiteX4438" fmla="*/ 636076 w 1247427"/>
              <a:gd name="connsiteY4438" fmla="*/ 1327792 h 2068362"/>
              <a:gd name="connsiteX4439" fmla="*/ 636076 w 1247427"/>
              <a:gd name="connsiteY4439" fmla="*/ 1328180 h 2068362"/>
              <a:gd name="connsiteX4440" fmla="*/ 636297 w 1247427"/>
              <a:gd name="connsiteY4440" fmla="*/ 1328014 h 2068362"/>
              <a:gd name="connsiteX4441" fmla="*/ 643599 w 1247427"/>
              <a:gd name="connsiteY4441" fmla="*/ 1332218 h 2068362"/>
              <a:gd name="connsiteX4442" fmla="*/ 635633 w 1247427"/>
              <a:gd name="connsiteY4442" fmla="*/ 1315845 h 2068362"/>
              <a:gd name="connsiteX4443" fmla="*/ 611737 w 1247427"/>
              <a:gd name="connsiteY4443" fmla="*/ 1285089 h 2068362"/>
              <a:gd name="connsiteX4444" fmla="*/ 611906 w 1247427"/>
              <a:gd name="connsiteY4444" fmla="*/ 1285021 h 2068362"/>
              <a:gd name="connsiteX4445" fmla="*/ 598683 w 1247427"/>
              <a:gd name="connsiteY4445" fmla="*/ 1268052 h 2068362"/>
              <a:gd name="connsiteX4446" fmla="*/ 575229 w 1247427"/>
              <a:gd name="connsiteY4446" fmla="*/ 1240615 h 2068362"/>
              <a:gd name="connsiteX4447" fmla="*/ 575229 w 1247427"/>
              <a:gd name="connsiteY4447" fmla="*/ 1239288 h 2068362"/>
              <a:gd name="connsiteX4448" fmla="*/ 576778 w 1247427"/>
              <a:gd name="connsiteY4448" fmla="*/ 1239288 h 2068362"/>
              <a:gd name="connsiteX4449" fmla="*/ 600010 w 1247427"/>
              <a:gd name="connsiteY4449" fmla="*/ 1266946 h 2068362"/>
              <a:gd name="connsiteX4450" fmla="*/ 613286 w 1247427"/>
              <a:gd name="connsiteY4450" fmla="*/ 1283983 h 2068362"/>
              <a:gd name="connsiteX4451" fmla="*/ 613286 w 1247427"/>
              <a:gd name="connsiteY4451" fmla="*/ 1284056 h 2068362"/>
              <a:gd name="connsiteX4452" fmla="*/ 613507 w 1247427"/>
              <a:gd name="connsiteY4452" fmla="*/ 1283761 h 2068362"/>
              <a:gd name="connsiteX4453" fmla="*/ 615941 w 1247427"/>
              <a:gd name="connsiteY4453" fmla="*/ 1281328 h 2068362"/>
              <a:gd name="connsiteX4454" fmla="*/ 621473 w 1247427"/>
              <a:gd name="connsiteY4454" fmla="*/ 1285753 h 2068362"/>
              <a:gd name="connsiteX4455" fmla="*/ 627004 w 1247427"/>
              <a:gd name="connsiteY4455" fmla="*/ 1289957 h 2068362"/>
              <a:gd name="connsiteX4456" fmla="*/ 633021 w 1247427"/>
              <a:gd name="connsiteY4456" fmla="*/ 1297979 h 2068362"/>
              <a:gd name="connsiteX4457" fmla="*/ 633421 w 1247427"/>
              <a:gd name="connsiteY4457" fmla="*/ 1297922 h 2068362"/>
              <a:gd name="connsiteX4458" fmla="*/ 639395 w 1247427"/>
              <a:gd name="connsiteY4458" fmla="*/ 1304118 h 2068362"/>
              <a:gd name="connsiteX4459" fmla="*/ 648025 w 1247427"/>
              <a:gd name="connsiteY4459" fmla="*/ 1312543 h 2068362"/>
              <a:gd name="connsiteX4460" fmla="*/ 648025 w 1247427"/>
              <a:gd name="connsiteY4460" fmla="*/ 1299787 h 2068362"/>
              <a:gd name="connsiteX4461" fmla="*/ 638510 w 1247427"/>
              <a:gd name="connsiteY4461" fmla="*/ 1287523 h 2068362"/>
              <a:gd name="connsiteX4462" fmla="*/ 627668 w 1247427"/>
              <a:gd name="connsiteY4462" fmla="*/ 1272919 h 2068362"/>
              <a:gd name="connsiteX4463" fmla="*/ 627711 w 1247427"/>
              <a:gd name="connsiteY4463" fmla="*/ 1272789 h 2068362"/>
              <a:gd name="connsiteX4464" fmla="*/ 621894 w 1247427"/>
              <a:gd name="connsiteY4464" fmla="*/ 1268524 h 2068362"/>
              <a:gd name="connsiteX4465" fmla="*/ 628775 w 1247427"/>
              <a:gd name="connsiteY4465" fmla="*/ 1277566 h 2068362"/>
              <a:gd name="connsiteX4466" fmla="*/ 641387 w 1247427"/>
              <a:gd name="connsiteY4466" fmla="*/ 1299692 h 2068362"/>
              <a:gd name="connsiteX4467" fmla="*/ 641387 w 1247427"/>
              <a:gd name="connsiteY4467" fmla="*/ 1300577 h 2068362"/>
              <a:gd name="connsiteX4468" fmla="*/ 640502 w 1247427"/>
              <a:gd name="connsiteY4468" fmla="*/ 1300799 h 2068362"/>
              <a:gd name="connsiteX4469" fmla="*/ 640059 w 1247427"/>
              <a:gd name="connsiteY4469" fmla="*/ 1300799 h 2068362"/>
              <a:gd name="connsiteX4470" fmla="*/ 633863 w 1247427"/>
              <a:gd name="connsiteY4470" fmla="*/ 1296373 h 2068362"/>
              <a:gd name="connsiteX4471" fmla="*/ 632978 w 1247427"/>
              <a:gd name="connsiteY4471" fmla="*/ 1295267 h 2068362"/>
              <a:gd name="connsiteX4472" fmla="*/ 632978 w 1247427"/>
              <a:gd name="connsiteY4472" fmla="*/ 1293939 h 2068362"/>
              <a:gd name="connsiteX4473" fmla="*/ 634306 w 1247427"/>
              <a:gd name="connsiteY4473" fmla="*/ 1293939 h 2068362"/>
              <a:gd name="connsiteX4474" fmla="*/ 634970 w 1247427"/>
              <a:gd name="connsiteY4474" fmla="*/ 1295267 h 2068362"/>
              <a:gd name="connsiteX4475" fmla="*/ 639174 w 1247427"/>
              <a:gd name="connsiteY4475" fmla="*/ 1298807 h 2068362"/>
              <a:gd name="connsiteX4476" fmla="*/ 627226 w 1247427"/>
              <a:gd name="connsiteY4476" fmla="*/ 1278894 h 2068362"/>
              <a:gd name="connsiteX4477" fmla="*/ 619564 w 1247427"/>
              <a:gd name="connsiteY4477" fmla="*/ 1268605 h 2068362"/>
              <a:gd name="connsiteX4478" fmla="*/ 619481 w 1247427"/>
              <a:gd name="connsiteY4478" fmla="*/ 1268716 h 2068362"/>
              <a:gd name="connsiteX4479" fmla="*/ 618818 w 1247427"/>
              <a:gd name="connsiteY4479" fmla="*/ 1267610 h 2068362"/>
              <a:gd name="connsiteX4480" fmla="*/ 619126 w 1247427"/>
              <a:gd name="connsiteY4480" fmla="*/ 1267379 h 2068362"/>
              <a:gd name="connsiteX4481" fmla="*/ 617190 w 1247427"/>
              <a:gd name="connsiteY4481" fmla="*/ 1264915 h 2068362"/>
              <a:gd name="connsiteX4482" fmla="*/ 616826 w 1247427"/>
              <a:gd name="connsiteY4482" fmla="*/ 1264733 h 2068362"/>
              <a:gd name="connsiteX4483" fmla="*/ 592487 w 1247427"/>
              <a:gd name="connsiteY4483" fmla="*/ 1229994 h 2068362"/>
              <a:gd name="connsiteX4484" fmla="*/ 590274 w 1247427"/>
              <a:gd name="connsiteY4484" fmla="*/ 1226676 h 2068362"/>
              <a:gd name="connsiteX4485" fmla="*/ 590274 w 1247427"/>
              <a:gd name="connsiteY4485" fmla="*/ 1225348 h 2068362"/>
              <a:gd name="connsiteX4486" fmla="*/ 591602 w 1247427"/>
              <a:gd name="connsiteY4486" fmla="*/ 1225348 h 2068362"/>
              <a:gd name="connsiteX4487" fmla="*/ 594036 w 1247427"/>
              <a:gd name="connsiteY4487" fmla="*/ 1228888 h 2068362"/>
              <a:gd name="connsiteX4488" fmla="*/ 618480 w 1247427"/>
              <a:gd name="connsiteY4488" fmla="*/ 1263242 h 2068362"/>
              <a:gd name="connsiteX4489" fmla="*/ 619370 w 1247427"/>
              <a:gd name="connsiteY4489" fmla="*/ 1262796 h 2068362"/>
              <a:gd name="connsiteX4490" fmla="*/ 618818 w 1247427"/>
              <a:gd name="connsiteY4490" fmla="*/ 1262521 h 2068362"/>
              <a:gd name="connsiteX4491" fmla="*/ 615056 w 1247427"/>
              <a:gd name="connsiteY4491" fmla="*/ 1255219 h 2068362"/>
              <a:gd name="connsiteX4492" fmla="*/ 623242 w 1247427"/>
              <a:gd name="connsiteY4492" fmla="*/ 1257874 h 2068362"/>
              <a:gd name="connsiteX4493" fmla="*/ 630294 w 1247427"/>
              <a:gd name="connsiteY4493" fmla="*/ 1267129 h 2068362"/>
              <a:gd name="connsiteX4494" fmla="*/ 631650 w 1247427"/>
              <a:gd name="connsiteY4494" fmla="*/ 1266282 h 2068362"/>
              <a:gd name="connsiteX4495" fmla="*/ 632093 w 1247427"/>
              <a:gd name="connsiteY4495" fmla="*/ 1266282 h 2068362"/>
              <a:gd name="connsiteX4496" fmla="*/ 633642 w 1247427"/>
              <a:gd name="connsiteY4496" fmla="*/ 1267167 h 2068362"/>
              <a:gd name="connsiteX4497" fmla="*/ 634969 w 1247427"/>
              <a:gd name="connsiteY4497" fmla="*/ 1267831 h 2068362"/>
              <a:gd name="connsiteX4498" fmla="*/ 634971 w 1247427"/>
              <a:gd name="connsiteY4498" fmla="*/ 1267833 h 2068362"/>
              <a:gd name="connsiteX4499" fmla="*/ 634970 w 1247427"/>
              <a:gd name="connsiteY4499" fmla="*/ 1267830 h 2068362"/>
              <a:gd name="connsiteX4500" fmla="*/ 635634 w 1247427"/>
              <a:gd name="connsiteY4500" fmla="*/ 1267830 h 2068362"/>
              <a:gd name="connsiteX4501" fmla="*/ 613950 w 1247427"/>
              <a:gd name="connsiteY4501" fmla="*/ 1232870 h 2068362"/>
              <a:gd name="connsiteX4502" fmla="*/ 617048 w 1247427"/>
              <a:gd name="connsiteY4502" fmla="*/ 1231100 h 2068362"/>
              <a:gd name="connsiteX4503" fmla="*/ 617048 w 1247427"/>
              <a:gd name="connsiteY4503" fmla="*/ 1230470 h 2068362"/>
              <a:gd name="connsiteX4504" fmla="*/ 614171 w 1247427"/>
              <a:gd name="connsiteY4504" fmla="*/ 1225126 h 2068362"/>
              <a:gd name="connsiteX4505" fmla="*/ 611294 w 1247427"/>
              <a:gd name="connsiteY4505" fmla="*/ 1219595 h 2068362"/>
              <a:gd name="connsiteX4506" fmla="*/ 611437 w 1247427"/>
              <a:gd name="connsiteY4506" fmla="*/ 1219308 h 2068362"/>
              <a:gd name="connsiteX4507" fmla="*/ 602315 w 1247427"/>
              <a:gd name="connsiteY4507" fmla="*/ 1203840 h 2068362"/>
              <a:gd name="connsiteX4508" fmla="*/ 602223 w 1247427"/>
              <a:gd name="connsiteY4508" fmla="*/ 1203886 h 2068362"/>
              <a:gd name="connsiteX4509" fmla="*/ 601338 w 1247427"/>
              <a:gd name="connsiteY4509" fmla="*/ 1203222 h 2068362"/>
              <a:gd name="connsiteX4510" fmla="*/ 583194 w 1247427"/>
              <a:gd name="connsiteY4510" fmla="*/ 1172024 h 2068362"/>
              <a:gd name="connsiteX4511" fmla="*/ 583415 w 1247427"/>
              <a:gd name="connsiteY4511" fmla="*/ 1170696 h 2068362"/>
              <a:gd name="connsiteX4512" fmla="*/ 584743 w 1247427"/>
              <a:gd name="connsiteY4512" fmla="*/ 1170917 h 2068362"/>
              <a:gd name="connsiteX4513" fmla="*/ 602912 w 1247427"/>
              <a:gd name="connsiteY4513" fmla="*/ 1202220 h 2068362"/>
              <a:gd name="connsiteX4514" fmla="*/ 603108 w 1247427"/>
              <a:gd name="connsiteY4514" fmla="*/ 1201894 h 2068362"/>
              <a:gd name="connsiteX4515" fmla="*/ 633642 w 1247427"/>
              <a:gd name="connsiteY4515" fmla="*/ 1233092 h 2068362"/>
              <a:gd name="connsiteX4516" fmla="*/ 633642 w 1247427"/>
              <a:gd name="connsiteY4516" fmla="*/ 1232116 h 2068362"/>
              <a:gd name="connsiteX4517" fmla="*/ 631651 w 1247427"/>
              <a:gd name="connsiteY4517" fmla="*/ 1227339 h 2068362"/>
              <a:gd name="connsiteX4518" fmla="*/ 629217 w 1247427"/>
              <a:gd name="connsiteY4518" fmla="*/ 1220480 h 2068362"/>
              <a:gd name="connsiteX4519" fmla="*/ 629537 w 1247427"/>
              <a:gd name="connsiteY4519" fmla="*/ 1220080 h 2068362"/>
              <a:gd name="connsiteX4520" fmla="*/ 617877 w 1247427"/>
              <a:gd name="connsiteY4520" fmla="*/ 1203000 h 2068362"/>
              <a:gd name="connsiteX4521" fmla="*/ 605763 w 1247427"/>
              <a:gd name="connsiteY4521" fmla="*/ 1186405 h 2068362"/>
              <a:gd name="connsiteX4522" fmla="*/ 619039 w 1247427"/>
              <a:gd name="connsiteY4522" fmla="*/ 1196141 h 2068362"/>
              <a:gd name="connsiteX4523" fmla="*/ 619641 w 1247427"/>
              <a:gd name="connsiteY4523" fmla="*/ 1194537 h 2068362"/>
              <a:gd name="connsiteX4524" fmla="*/ 617490 w 1247427"/>
              <a:gd name="connsiteY4524" fmla="*/ 1189060 h 2068362"/>
              <a:gd name="connsiteX4525" fmla="*/ 614688 w 1247427"/>
              <a:gd name="connsiteY4525" fmla="*/ 1178717 h 2068362"/>
              <a:gd name="connsiteX4526" fmla="*/ 614613 w 1247427"/>
              <a:gd name="connsiteY4526" fmla="*/ 1178661 h 2068362"/>
              <a:gd name="connsiteX4527" fmla="*/ 606648 w 1247427"/>
              <a:gd name="connsiteY4527" fmla="*/ 1155650 h 2068362"/>
              <a:gd name="connsiteX4528" fmla="*/ 605099 w 1247427"/>
              <a:gd name="connsiteY4528" fmla="*/ 1151003 h 2068362"/>
              <a:gd name="connsiteX4529" fmla="*/ 605541 w 1247427"/>
              <a:gd name="connsiteY4529" fmla="*/ 1149897 h 2068362"/>
              <a:gd name="connsiteX4530" fmla="*/ 606869 w 1247427"/>
              <a:gd name="connsiteY4530" fmla="*/ 1150561 h 2068362"/>
              <a:gd name="connsiteX4531" fmla="*/ 607975 w 1247427"/>
              <a:gd name="connsiteY4531" fmla="*/ 1155207 h 2068362"/>
              <a:gd name="connsiteX4532" fmla="*/ 615788 w 1247427"/>
              <a:gd name="connsiteY4532" fmla="*/ 1177777 h 2068362"/>
              <a:gd name="connsiteX4533" fmla="*/ 618818 w 1247427"/>
              <a:gd name="connsiteY4533" fmla="*/ 1177777 h 2068362"/>
              <a:gd name="connsiteX4534" fmla="*/ 618818 w 1247427"/>
              <a:gd name="connsiteY4534" fmla="*/ 1176891 h 2068362"/>
              <a:gd name="connsiteX4535" fmla="*/ 641607 w 1247427"/>
              <a:gd name="connsiteY4535" fmla="*/ 1200124 h 2068362"/>
              <a:gd name="connsiteX4536" fmla="*/ 641476 w 1247427"/>
              <a:gd name="connsiteY4536" fmla="*/ 1200176 h 2068362"/>
              <a:gd name="connsiteX4537" fmla="*/ 642655 w 1247427"/>
              <a:gd name="connsiteY4537" fmla="*/ 1200884 h 2068362"/>
              <a:gd name="connsiteX4538" fmla="*/ 642492 w 1247427"/>
              <a:gd name="connsiteY4538" fmla="*/ 1197469 h 2068362"/>
              <a:gd name="connsiteX4539" fmla="*/ 641725 w 1247427"/>
              <a:gd name="connsiteY4539" fmla="*/ 1194976 h 2068362"/>
              <a:gd name="connsiteX4540" fmla="*/ 641608 w 1247427"/>
              <a:gd name="connsiteY4540" fmla="*/ 1195035 h 2068362"/>
              <a:gd name="connsiteX4541" fmla="*/ 634970 w 1247427"/>
              <a:gd name="connsiteY4541" fmla="*/ 1181980 h 2068362"/>
              <a:gd name="connsiteX4542" fmla="*/ 635088 w 1247427"/>
              <a:gd name="connsiteY4542" fmla="*/ 1181862 h 2068362"/>
              <a:gd name="connsiteX4543" fmla="*/ 632093 w 1247427"/>
              <a:gd name="connsiteY4543" fmla="*/ 1178440 h 2068362"/>
              <a:gd name="connsiteX4544" fmla="*/ 629659 w 1247427"/>
              <a:gd name="connsiteY4544" fmla="*/ 1175342 h 2068362"/>
              <a:gd name="connsiteX4545" fmla="*/ 629659 w 1247427"/>
              <a:gd name="connsiteY4545" fmla="*/ 1174935 h 2068362"/>
              <a:gd name="connsiteX4546" fmla="*/ 619260 w 1247427"/>
              <a:gd name="connsiteY4546" fmla="*/ 1161624 h 2068362"/>
              <a:gd name="connsiteX4547" fmla="*/ 616162 w 1247427"/>
              <a:gd name="connsiteY4547" fmla="*/ 1154765 h 2068362"/>
              <a:gd name="connsiteX4548" fmla="*/ 622358 w 1247427"/>
              <a:gd name="connsiteY4548" fmla="*/ 1158527 h 2068362"/>
              <a:gd name="connsiteX4549" fmla="*/ 634023 w 1247427"/>
              <a:gd name="connsiteY4549" fmla="*/ 1169768 h 2068362"/>
              <a:gd name="connsiteX4550" fmla="*/ 633642 w 1247427"/>
              <a:gd name="connsiteY4550" fmla="*/ 1166713 h 2068362"/>
              <a:gd name="connsiteX4551" fmla="*/ 632757 w 1247427"/>
              <a:gd name="connsiteY4551" fmla="*/ 1163615 h 2068362"/>
              <a:gd name="connsiteX4552" fmla="*/ 633126 w 1247427"/>
              <a:gd name="connsiteY4552" fmla="*/ 1163246 h 2068362"/>
              <a:gd name="connsiteX4553" fmla="*/ 632979 w 1247427"/>
              <a:gd name="connsiteY4553" fmla="*/ 1163173 h 2068362"/>
              <a:gd name="connsiteX4554" fmla="*/ 621473 w 1247427"/>
              <a:gd name="connsiteY4554" fmla="*/ 1143038 h 2068362"/>
              <a:gd name="connsiteX4555" fmla="*/ 625124 w 1247427"/>
              <a:gd name="connsiteY4555" fmla="*/ 1144006 h 2068362"/>
              <a:gd name="connsiteX4556" fmla="*/ 627922 w 1247427"/>
              <a:gd name="connsiteY4556" fmla="*/ 1145379 h 2068362"/>
              <a:gd name="connsiteX4557" fmla="*/ 627447 w 1247427"/>
              <a:gd name="connsiteY4557" fmla="*/ 1143480 h 2068362"/>
              <a:gd name="connsiteX4558" fmla="*/ 627078 w 1247427"/>
              <a:gd name="connsiteY4558" fmla="*/ 1140530 h 2068362"/>
              <a:gd name="connsiteX4559" fmla="*/ 626783 w 1247427"/>
              <a:gd name="connsiteY4559" fmla="*/ 1140825 h 2068362"/>
              <a:gd name="connsiteX4560" fmla="*/ 620145 w 1247427"/>
              <a:gd name="connsiteY4560" fmla="*/ 1127992 h 2068362"/>
              <a:gd name="connsiteX4561" fmla="*/ 620322 w 1247427"/>
              <a:gd name="connsiteY4561" fmla="*/ 1127859 h 2068362"/>
              <a:gd name="connsiteX4562" fmla="*/ 620145 w 1247427"/>
              <a:gd name="connsiteY4562" fmla="*/ 1127771 h 2068362"/>
              <a:gd name="connsiteX4563" fmla="*/ 601338 w 1247427"/>
              <a:gd name="connsiteY4563" fmla="*/ 1104538 h 2068362"/>
              <a:gd name="connsiteX4564" fmla="*/ 601559 w 1247427"/>
              <a:gd name="connsiteY4564" fmla="*/ 1103211 h 2068362"/>
              <a:gd name="connsiteX4565" fmla="*/ 602886 w 1247427"/>
              <a:gd name="connsiteY4565" fmla="*/ 1103432 h 2068362"/>
              <a:gd name="connsiteX4566" fmla="*/ 621057 w 1247427"/>
              <a:gd name="connsiteY4566" fmla="*/ 1125929 h 2068362"/>
              <a:gd name="connsiteX4567" fmla="*/ 622358 w 1247427"/>
              <a:gd name="connsiteY4567" fmla="*/ 1125116 h 2068362"/>
              <a:gd name="connsiteX4568" fmla="*/ 622654 w 1247427"/>
              <a:gd name="connsiteY4568" fmla="*/ 1125190 h 2068362"/>
              <a:gd name="connsiteX4569" fmla="*/ 621916 w 1247427"/>
              <a:gd name="connsiteY4569" fmla="*/ 1123345 h 2068362"/>
              <a:gd name="connsiteX4570" fmla="*/ 620976 w 1247427"/>
              <a:gd name="connsiteY4570" fmla="*/ 1117521 h 2068362"/>
              <a:gd name="connsiteX4571" fmla="*/ 620809 w 1247427"/>
              <a:gd name="connsiteY4571" fmla="*/ 1117814 h 2068362"/>
              <a:gd name="connsiteX4572" fmla="*/ 619481 w 1247427"/>
              <a:gd name="connsiteY4572" fmla="*/ 1113167 h 2068362"/>
              <a:gd name="connsiteX4573" fmla="*/ 619536 w 1247427"/>
              <a:gd name="connsiteY4573" fmla="*/ 1113112 h 2068362"/>
              <a:gd name="connsiteX4574" fmla="*/ 619260 w 1247427"/>
              <a:gd name="connsiteY4574" fmla="*/ 1112946 h 2068362"/>
              <a:gd name="connsiteX4575" fmla="*/ 618154 w 1247427"/>
              <a:gd name="connsiteY4575" fmla="*/ 1110955 h 2068362"/>
              <a:gd name="connsiteX4576" fmla="*/ 617269 w 1247427"/>
              <a:gd name="connsiteY4576" fmla="*/ 1108963 h 2068362"/>
              <a:gd name="connsiteX4577" fmla="*/ 617361 w 1247427"/>
              <a:gd name="connsiteY4577" fmla="*/ 1108595 h 2068362"/>
              <a:gd name="connsiteX4578" fmla="*/ 605099 w 1247427"/>
              <a:gd name="connsiteY4578" fmla="*/ 1095688 h 2068362"/>
              <a:gd name="connsiteX4579" fmla="*/ 598461 w 1247427"/>
              <a:gd name="connsiteY4579" fmla="*/ 1087722 h 2068362"/>
              <a:gd name="connsiteX4580" fmla="*/ 598461 w 1247427"/>
              <a:gd name="connsiteY4580" fmla="*/ 1086173 h 2068362"/>
              <a:gd name="connsiteX4581" fmla="*/ 599788 w 1247427"/>
              <a:gd name="connsiteY4581" fmla="*/ 1086395 h 2068362"/>
              <a:gd name="connsiteX4582" fmla="*/ 606648 w 1247427"/>
              <a:gd name="connsiteY4582" fmla="*/ 1094581 h 2068362"/>
              <a:gd name="connsiteX4583" fmla="*/ 617269 w 1247427"/>
              <a:gd name="connsiteY4583" fmla="*/ 1105782 h 2068362"/>
              <a:gd name="connsiteX4584" fmla="*/ 617269 w 1247427"/>
              <a:gd name="connsiteY4584" fmla="*/ 1104317 h 2068362"/>
              <a:gd name="connsiteX4585" fmla="*/ 616605 w 1247427"/>
              <a:gd name="connsiteY4585" fmla="*/ 1101219 h 2068362"/>
              <a:gd name="connsiteX4586" fmla="*/ 616629 w 1247427"/>
              <a:gd name="connsiteY4586" fmla="*/ 1101194 h 2068362"/>
              <a:gd name="connsiteX4587" fmla="*/ 615056 w 1247427"/>
              <a:gd name="connsiteY4587" fmla="*/ 1093917 h 2068362"/>
              <a:gd name="connsiteX4588" fmla="*/ 615129 w 1247427"/>
              <a:gd name="connsiteY4588" fmla="*/ 1093946 h 2068362"/>
              <a:gd name="connsiteX4589" fmla="*/ 611516 w 1247427"/>
              <a:gd name="connsiteY4589" fmla="*/ 1089271 h 2068362"/>
              <a:gd name="connsiteX4590" fmla="*/ 598461 w 1247427"/>
              <a:gd name="connsiteY4590" fmla="*/ 1072676 h 2068362"/>
              <a:gd name="connsiteX4591" fmla="*/ 598682 w 1247427"/>
              <a:gd name="connsiteY4591" fmla="*/ 1071348 h 2068362"/>
              <a:gd name="connsiteX4592" fmla="*/ 599789 w 1247427"/>
              <a:gd name="connsiteY4592" fmla="*/ 1071570 h 2068362"/>
              <a:gd name="connsiteX4593" fmla="*/ 612390 w 1247427"/>
              <a:gd name="connsiteY4593" fmla="*/ 1087375 h 2068362"/>
              <a:gd name="connsiteX4594" fmla="*/ 613286 w 1247427"/>
              <a:gd name="connsiteY4594" fmla="*/ 1086837 h 2068362"/>
              <a:gd name="connsiteX4595" fmla="*/ 613661 w 1247427"/>
              <a:gd name="connsiteY4595" fmla="*/ 1086912 h 2068362"/>
              <a:gd name="connsiteX4596" fmla="*/ 613286 w 1247427"/>
              <a:gd name="connsiteY4596" fmla="*/ 1084846 h 2068362"/>
              <a:gd name="connsiteX4597" fmla="*/ 613286 w 1247427"/>
              <a:gd name="connsiteY4597" fmla="*/ 1080066 h 2068362"/>
              <a:gd name="connsiteX4598" fmla="*/ 612623 w 1247427"/>
              <a:gd name="connsiteY4598" fmla="*/ 1079536 h 2068362"/>
              <a:gd name="connsiteX4599" fmla="*/ 611959 w 1247427"/>
              <a:gd name="connsiteY4599" fmla="*/ 1077544 h 2068362"/>
              <a:gd name="connsiteX4600" fmla="*/ 610410 w 1247427"/>
              <a:gd name="connsiteY4600" fmla="*/ 1074004 h 2068362"/>
              <a:gd name="connsiteX4601" fmla="*/ 610522 w 1247427"/>
              <a:gd name="connsiteY4601" fmla="*/ 1073780 h 2068362"/>
              <a:gd name="connsiteX4602" fmla="*/ 604878 w 1247427"/>
              <a:gd name="connsiteY4602" fmla="*/ 1068914 h 2068362"/>
              <a:gd name="connsiteX4603" fmla="*/ 602444 w 1247427"/>
              <a:gd name="connsiteY4603" fmla="*/ 1066259 h 2068362"/>
              <a:gd name="connsiteX4604" fmla="*/ 602444 w 1247427"/>
              <a:gd name="connsiteY4604" fmla="*/ 1065153 h 2068362"/>
              <a:gd name="connsiteX4605" fmla="*/ 603772 w 1247427"/>
              <a:gd name="connsiteY4605" fmla="*/ 1065153 h 2068362"/>
              <a:gd name="connsiteX4606" fmla="*/ 606206 w 1247427"/>
              <a:gd name="connsiteY4606" fmla="*/ 1068029 h 2068362"/>
              <a:gd name="connsiteX4607" fmla="*/ 610482 w 1247427"/>
              <a:gd name="connsiteY4607" fmla="*/ 1071811 h 2068362"/>
              <a:gd name="connsiteX4608" fmla="*/ 607754 w 1247427"/>
              <a:gd name="connsiteY4608" fmla="*/ 1035725 h 2068362"/>
              <a:gd name="connsiteX4609" fmla="*/ 607533 w 1247427"/>
              <a:gd name="connsiteY4609" fmla="*/ 1034176 h 2068362"/>
              <a:gd name="connsiteX4610" fmla="*/ 608418 w 1247427"/>
              <a:gd name="connsiteY4610" fmla="*/ 1033070 h 2068362"/>
              <a:gd name="connsiteX4611" fmla="*/ 609524 w 1247427"/>
              <a:gd name="connsiteY4611" fmla="*/ 1033955 h 2068362"/>
              <a:gd name="connsiteX4612" fmla="*/ 609524 w 1247427"/>
              <a:gd name="connsiteY4612" fmla="*/ 1035504 h 2068362"/>
              <a:gd name="connsiteX4613" fmla="*/ 612323 w 1247427"/>
              <a:gd name="connsiteY4613" fmla="*/ 1072748 h 2068362"/>
              <a:gd name="connsiteX4614" fmla="*/ 613065 w 1247427"/>
              <a:gd name="connsiteY4614" fmla="*/ 1073119 h 2068362"/>
              <a:gd name="connsiteX4615" fmla="*/ 614172 w 1247427"/>
              <a:gd name="connsiteY4615" fmla="*/ 1076217 h 2068362"/>
              <a:gd name="connsiteX4616" fmla="*/ 615278 w 1247427"/>
              <a:gd name="connsiteY4616" fmla="*/ 1078429 h 2068362"/>
              <a:gd name="connsiteX4617" fmla="*/ 615146 w 1247427"/>
              <a:gd name="connsiteY4617" fmla="*/ 1078782 h 2068362"/>
              <a:gd name="connsiteX4618" fmla="*/ 626562 w 1247427"/>
              <a:gd name="connsiteY4618" fmla="*/ 1091705 h 2068362"/>
              <a:gd name="connsiteX4619" fmla="*/ 634680 w 1247427"/>
              <a:gd name="connsiteY4619" fmla="*/ 1101531 h 2068362"/>
              <a:gd name="connsiteX4620" fmla="*/ 634748 w 1247427"/>
              <a:gd name="connsiteY4620" fmla="*/ 1101440 h 2068362"/>
              <a:gd name="connsiteX4621" fmla="*/ 635412 w 1247427"/>
              <a:gd name="connsiteY4621" fmla="*/ 1101440 h 2068362"/>
              <a:gd name="connsiteX4622" fmla="*/ 629438 w 1247427"/>
              <a:gd name="connsiteY4622" fmla="*/ 1089714 h 2068362"/>
              <a:gd name="connsiteX4623" fmla="*/ 643378 w 1247427"/>
              <a:gd name="connsiteY4623" fmla="*/ 1099449 h 2068362"/>
              <a:gd name="connsiteX4624" fmla="*/ 643329 w 1247427"/>
              <a:gd name="connsiteY4624" fmla="*/ 1099695 h 2068362"/>
              <a:gd name="connsiteX4625" fmla="*/ 643378 w 1247427"/>
              <a:gd name="connsiteY4625" fmla="*/ 1099670 h 2068362"/>
              <a:gd name="connsiteX4626" fmla="*/ 645369 w 1247427"/>
              <a:gd name="connsiteY4626" fmla="*/ 1101219 h 2068362"/>
              <a:gd name="connsiteX4627" fmla="*/ 645812 w 1247427"/>
              <a:gd name="connsiteY4627" fmla="*/ 1101661 h 2068362"/>
              <a:gd name="connsiteX4628" fmla="*/ 645812 w 1247427"/>
              <a:gd name="connsiteY4628" fmla="*/ 1101800 h 2068362"/>
              <a:gd name="connsiteX4629" fmla="*/ 647360 w 1247427"/>
              <a:gd name="connsiteY4629" fmla="*/ 1101219 h 2068362"/>
              <a:gd name="connsiteX4630" fmla="*/ 647537 w 1247427"/>
              <a:gd name="connsiteY4630" fmla="*/ 1101263 h 2068362"/>
              <a:gd name="connsiteX4631" fmla="*/ 640280 w 1247427"/>
              <a:gd name="connsiteY4631" fmla="*/ 1090378 h 2068362"/>
              <a:gd name="connsiteX4632" fmla="*/ 631926 w 1247427"/>
              <a:gd name="connsiteY4632" fmla="*/ 1077627 h 2068362"/>
              <a:gd name="connsiteX4633" fmla="*/ 631650 w 1247427"/>
              <a:gd name="connsiteY4633" fmla="*/ 1077765 h 2068362"/>
              <a:gd name="connsiteX4634" fmla="*/ 614392 w 1247427"/>
              <a:gd name="connsiteY4634" fmla="*/ 1053868 h 2068362"/>
              <a:gd name="connsiteX4635" fmla="*/ 614632 w 1247427"/>
              <a:gd name="connsiteY4635" fmla="*/ 1053748 h 2068362"/>
              <a:gd name="connsiteX4636" fmla="*/ 613728 w 1247427"/>
              <a:gd name="connsiteY4636" fmla="*/ 1053205 h 2068362"/>
              <a:gd name="connsiteX4637" fmla="*/ 613728 w 1247427"/>
              <a:gd name="connsiteY4637" fmla="*/ 1052762 h 2068362"/>
              <a:gd name="connsiteX4638" fmla="*/ 614613 w 1247427"/>
              <a:gd name="connsiteY4638" fmla="*/ 1052320 h 2068362"/>
              <a:gd name="connsiteX4639" fmla="*/ 615078 w 1247427"/>
              <a:gd name="connsiteY4639" fmla="*/ 1052629 h 2068362"/>
              <a:gd name="connsiteX4640" fmla="*/ 615056 w 1247427"/>
              <a:gd name="connsiteY4640" fmla="*/ 1052541 h 2068362"/>
              <a:gd name="connsiteX4641" fmla="*/ 615498 w 1247427"/>
              <a:gd name="connsiteY4641" fmla="*/ 1051213 h 2068362"/>
              <a:gd name="connsiteX4642" fmla="*/ 627749 w 1247427"/>
              <a:gd name="connsiteY4642" fmla="*/ 1060507 h 2068362"/>
              <a:gd name="connsiteX4643" fmla="*/ 628774 w 1247427"/>
              <a:gd name="connsiteY4643" fmla="*/ 1060507 h 2068362"/>
              <a:gd name="connsiteX4644" fmla="*/ 631650 w 1247427"/>
              <a:gd name="connsiteY4644" fmla="*/ 1063383 h 2068362"/>
              <a:gd name="connsiteX4645" fmla="*/ 649175 w 1247427"/>
              <a:gd name="connsiteY4645" fmla="*/ 1078797 h 2068362"/>
              <a:gd name="connsiteX4646" fmla="*/ 650748 w 1247427"/>
              <a:gd name="connsiteY4646" fmla="*/ 1074430 h 2068362"/>
              <a:gd name="connsiteX4647" fmla="*/ 638952 w 1247427"/>
              <a:gd name="connsiteY4647" fmla="*/ 1060949 h 2068362"/>
              <a:gd name="connsiteX4648" fmla="*/ 633730 w 1247427"/>
              <a:gd name="connsiteY4648" fmla="*/ 1054857 h 2068362"/>
              <a:gd name="connsiteX4649" fmla="*/ 633642 w 1247427"/>
              <a:gd name="connsiteY4649" fmla="*/ 1054975 h 2068362"/>
              <a:gd name="connsiteX4650" fmla="*/ 626340 w 1247427"/>
              <a:gd name="connsiteY4650" fmla="*/ 1047009 h 2068362"/>
              <a:gd name="connsiteX4651" fmla="*/ 621030 w 1247427"/>
              <a:gd name="connsiteY4651" fmla="*/ 1037716 h 2068362"/>
              <a:gd name="connsiteX4652" fmla="*/ 629660 w 1247427"/>
              <a:gd name="connsiteY4652" fmla="*/ 1043911 h 2068362"/>
              <a:gd name="connsiteX4653" fmla="*/ 637625 w 1247427"/>
              <a:gd name="connsiteY4653" fmla="*/ 1050549 h 2068362"/>
              <a:gd name="connsiteX4654" fmla="*/ 637327 w 1247427"/>
              <a:gd name="connsiteY4654" fmla="*/ 1050648 h 2068362"/>
              <a:gd name="connsiteX4655" fmla="*/ 638731 w 1247427"/>
              <a:gd name="connsiteY4655" fmla="*/ 1051877 h 2068362"/>
              <a:gd name="connsiteX4656" fmla="*/ 651122 w 1247427"/>
              <a:gd name="connsiteY4656" fmla="*/ 1060572 h 2068362"/>
              <a:gd name="connsiteX4657" fmla="*/ 651122 w 1247427"/>
              <a:gd name="connsiteY4657" fmla="*/ 1059179 h 2068362"/>
              <a:gd name="connsiteX4658" fmla="*/ 637182 w 1247427"/>
              <a:gd name="connsiteY4658" fmla="*/ 1042585 h 2068362"/>
              <a:gd name="connsiteX4659" fmla="*/ 628214 w 1247427"/>
              <a:gd name="connsiteY4659" fmla="*/ 1032303 h 2068362"/>
              <a:gd name="connsiteX4660" fmla="*/ 627889 w 1247427"/>
              <a:gd name="connsiteY4660" fmla="*/ 1032627 h 2068362"/>
              <a:gd name="connsiteX4661" fmla="*/ 617711 w 1247427"/>
              <a:gd name="connsiteY4661" fmla="*/ 1020900 h 2068362"/>
              <a:gd name="connsiteX4662" fmla="*/ 610852 w 1247427"/>
              <a:gd name="connsiteY4662" fmla="*/ 1011164 h 2068362"/>
              <a:gd name="connsiteX4663" fmla="*/ 620809 w 1247427"/>
              <a:gd name="connsiteY4663" fmla="*/ 1015369 h 2068362"/>
              <a:gd name="connsiteX4664" fmla="*/ 629882 w 1247427"/>
              <a:gd name="connsiteY4664" fmla="*/ 1024442 h 2068362"/>
              <a:gd name="connsiteX4665" fmla="*/ 637705 w 1247427"/>
              <a:gd name="connsiteY4665" fmla="*/ 1032052 h 2068362"/>
              <a:gd name="connsiteX4666" fmla="*/ 638289 w 1247427"/>
              <a:gd name="connsiteY4666" fmla="*/ 1031078 h 2068362"/>
              <a:gd name="connsiteX4667" fmla="*/ 638544 w 1247427"/>
              <a:gd name="connsiteY4667" fmla="*/ 1030874 h 2068362"/>
              <a:gd name="connsiteX4668" fmla="*/ 638510 w 1247427"/>
              <a:gd name="connsiteY4668" fmla="*/ 1030857 h 2068362"/>
              <a:gd name="connsiteX4669" fmla="*/ 628996 w 1247427"/>
              <a:gd name="connsiteY4669" fmla="*/ 1020457 h 2068362"/>
              <a:gd name="connsiteX4670" fmla="*/ 627668 w 1247427"/>
              <a:gd name="connsiteY4670" fmla="*/ 1019130 h 2068362"/>
              <a:gd name="connsiteX4671" fmla="*/ 627705 w 1247427"/>
              <a:gd name="connsiteY4671" fmla="*/ 1018907 h 2068362"/>
              <a:gd name="connsiteX4672" fmla="*/ 621030 w 1247427"/>
              <a:gd name="connsiteY4672" fmla="*/ 1011607 h 2068362"/>
              <a:gd name="connsiteX4673" fmla="*/ 615941 w 1247427"/>
              <a:gd name="connsiteY4673" fmla="*/ 1002314 h 2068362"/>
              <a:gd name="connsiteX4674" fmla="*/ 630323 w 1247427"/>
              <a:gd name="connsiteY4674" fmla="*/ 1012050 h 2068362"/>
              <a:gd name="connsiteX4675" fmla="*/ 629680 w 1247427"/>
              <a:gd name="connsiteY4675" fmla="*/ 1012264 h 2068362"/>
              <a:gd name="connsiteX4676" fmla="*/ 636740 w 1247427"/>
              <a:gd name="connsiteY4676" fmla="*/ 1018909 h 2068362"/>
              <a:gd name="connsiteX4677" fmla="*/ 651088 w 1247427"/>
              <a:gd name="connsiteY4677" fmla="*/ 1031300 h 2068362"/>
              <a:gd name="connsiteX4678" fmla="*/ 651344 w 1247427"/>
              <a:gd name="connsiteY4678" fmla="*/ 1031300 h 2068362"/>
              <a:gd name="connsiteX4679" fmla="*/ 651344 w 1247427"/>
              <a:gd name="connsiteY4679" fmla="*/ 1028202 h 2068362"/>
              <a:gd name="connsiteX4680" fmla="*/ 640723 w 1247427"/>
              <a:gd name="connsiteY4680" fmla="*/ 1016475 h 2068362"/>
              <a:gd name="connsiteX4681" fmla="*/ 624350 w 1247427"/>
              <a:gd name="connsiteY4681" fmla="*/ 997888 h 2068362"/>
              <a:gd name="connsiteX4682" fmla="*/ 624571 w 1247427"/>
              <a:gd name="connsiteY4682" fmla="*/ 996118 h 2068362"/>
              <a:gd name="connsiteX4683" fmla="*/ 264796 w 1247427"/>
              <a:gd name="connsiteY4683" fmla="*/ 995012 h 2068362"/>
              <a:gd name="connsiteX4684" fmla="*/ 266124 w 1247427"/>
              <a:gd name="connsiteY4684" fmla="*/ 998553 h 2068362"/>
              <a:gd name="connsiteX4685" fmla="*/ 265835 w 1247427"/>
              <a:gd name="connsiteY4685" fmla="*/ 998668 h 2068362"/>
              <a:gd name="connsiteX4686" fmla="*/ 270106 w 1247427"/>
              <a:gd name="connsiteY4686" fmla="*/ 1001872 h 2068362"/>
              <a:gd name="connsiteX4687" fmla="*/ 270107 w 1247427"/>
              <a:gd name="connsiteY4687" fmla="*/ 1001872 h 2068362"/>
              <a:gd name="connsiteX4688" fmla="*/ 270107 w 1247427"/>
              <a:gd name="connsiteY4688" fmla="*/ 1001872 h 2068362"/>
              <a:gd name="connsiteX4689" fmla="*/ 271213 w 1247427"/>
              <a:gd name="connsiteY4689" fmla="*/ 1001208 h 2068362"/>
              <a:gd name="connsiteX4690" fmla="*/ 267009 w 1247427"/>
              <a:gd name="connsiteY4690" fmla="*/ 996340 h 2068362"/>
              <a:gd name="connsiteX4691" fmla="*/ 267210 w 1247427"/>
              <a:gd name="connsiteY4691" fmla="*/ 996139 h 2068362"/>
              <a:gd name="connsiteX4692" fmla="*/ 266124 w 1247427"/>
              <a:gd name="connsiteY4692" fmla="*/ 995234 h 2068362"/>
              <a:gd name="connsiteX4693" fmla="*/ 265828 w 1247427"/>
              <a:gd name="connsiteY4693" fmla="*/ 995012 h 2068362"/>
              <a:gd name="connsiteX4694" fmla="*/ 222917 w 1247427"/>
              <a:gd name="connsiteY4694" fmla="*/ 991430 h 2068362"/>
              <a:gd name="connsiteX4695" fmla="*/ 222651 w 1247427"/>
              <a:gd name="connsiteY4695" fmla="*/ 992229 h 2068362"/>
              <a:gd name="connsiteX4696" fmla="*/ 237359 w 1247427"/>
              <a:gd name="connsiteY4696" fmla="*/ 1002315 h 2068362"/>
              <a:gd name="connsiteX4697" fmla="*/ 247611 w 1247427"/>
              <a:gd name="connsiteY4697" fmla="*/ 1009149 h 2068362"/>
              <a:gd name="connsiteX4698" fmla="*/ 247758 w 1247427"/>
              <a:gd name="connsiteY4698" fmla="*/ 1008952 h 2068362"/>
              <a:gd name="connsiteX4699" fmla="*/ 261255 w 1247427"/>
              <a:gd name="connsiteY4699" fmla="*/ 1018024 h 2068362"/>
              <a:gd name="connsiteX4700" fmla="*/ 273425 w 1247427"/>
              <a:gd name="connsiteY4700" fmla="*/ 1023555 h 2068362"/>
              <a:gd name="connsiteX4701" fmla="*/ 273425 w 1247427"/>
              <a:gd name="connsiteY4701" fmla="*/ 1022538 h 2068362"/>
              <a:gd name="connsiteX4702" fmla="*/ 271876 w 1247427"/>
              <a:gd name="connsiteY4702" fmla="*/ 1020679 h 2068362"/>
              <a:gd name="connsiteX4703" fmla="*/ 270179 w 1247427"/>
              <a:gd name="connsiteY4703" fmla="*/ 1018813 h 2068362"/>
              <a:gd name="connsiteX4704" fmla="*/ 270107 w 1247427"/>
              <a:gd name="connsiteY4704" fmla="*/ 1018909 h 2068362"/>
              <a:gd name="connsiteX4705" fmla="*/ 251299 w 1247427"/>
              <a:gd name="connsiteY4705" fmla="*/ 1004970 h 2068362"/>
              <a:gd name="connsiteX4706" fmla="*/ 251554 w 1247427"/>
              <a:gd name="connsiteY4706" fmla="*/ 1004779 h 2068362"/>
              <a:gd name="connsiteX4707" fmla="*/ 1001161 w 1247427"/>
              <a:gd name="connsiteY4707" fmla="*/ 989260 h 2068362"/>
              <a:gd name="connsiteX4708" fmla="*/ 1002267 w 1247427"/>
              <a:gd name="connsiteY4708" fmla="*/ 989481 h 2068362"/>
              <a:gd name="connsiteX4709" fmla="*/ 1052273 w 1247427"/>
              <a:gd name="connsiteY4709" fmla="*/ 1047231 h 2068362"/>
              <a:gd name="connsiteX4710" fmla="*/ 1052227 w 1247427"/>
              <a:gd name="connsiteY4710" fmla="*/ 1047369 h 2068362"/>
              <a:gd name="connsiteX4711" fmla="*/ 1068259 w 1247427"/>
              <a:gd name="connsiteY4711" fmla="*/ 1059954 h 2068362"/>
              <a:gd name="connsiteX4712" fmla="*/ 1082143 w 1247427"/>
              <a:gd name="connsiteY4712" fmla="*/ 1076659 h 2068362"/>
              <a:gd name="connsiteX4713" fmla="*/ 1095419 w 1247427"/>
              <a:gd name="connsiteY4713" fmla="*/ 1088165 h 2068362"/>
              <a:gd name="connsiteX4714" fmla="*/ 1094534 w 1247427"/>
              <a:gd name="connsiteY4714" fmla="*/ 1080863 h 2068362"/>
              <a:gd name="connsiteX4715" fmla="*/ 1079709 w 1247427"/>
              <a:gd name="connsiteY4715" fmla="*/ 1065374 h 2068362"/>
              <a:gd name="connsiteX4716" fmla="*/ 1058468 w 1247427"/>
              <a:gd name="connsiteY4716" fmla="*/ 1045018 h 2068362"/>
              <a:gd name="connsiteX4717" fmla="*/ 1058247 w 1247427"/>
              <a:gd name="connsiteY4717" fmla="*/ 1043469 h 2068362"/>
              <a:gd name="connsiteX4718" fmla="*/ 1060017 w 1247427"/>
              <a:gd name="connsiteY4718" fmla="*/ 1043027 h 2068362"/>
              <a:gd name="connsiteX4719" fmla="*/ 1081479 w 1247427"/>
              <a:gd name="connsiteY4719" fmla="*/ 1063826 h 2068362"/>
              <a:gd name="connsiteX4720" fmla="*/ 1096304 w 1247427"/>
              <a:gd name="connsiteY4720" fmla="*/ 1079093 h 2068362"/>
              <a:gd name="connsiteX4721" fmla="*/ 1096304 w 1247427"/>
              <a:gd name="connsiteY4721" fmla="*/ 1079535 h 2068362"/>
              <a:gd name="connsiteX4722" fmla="*/ 1097632 w 1247427"/>
              <a:gd name="connsiteY4722" fmla="*/ 1080199 h 2068362"/>
              <a:gd name="connsiteX4723" fmla="*/ 1098074 w 1247427"/>
              <a:gd name="connsiteY4723" fmla="*/ 1069800 h 2068362"/>
              <a:gd name="connsiteX4724" fmla="*/ 1095609 w 1247427"/>
              <a:gd name="connsiteY4724" fmla="*/ 1066513 h 2068362"/>
              <a:gd name="connsiteX4725" fmla="*/ 1095420 w 1247427"/>
              <a:gd name="connsiteY4725" fmla="*/ 1066702 h 2068362"/>
              <a:gd name="connsiteX4726" fmla="*/ 1069310 w 1247427"/>
              <a:gd name="connsiteY4726" fmla="*/ 1039708 h 2068362"/>
              <a:gd name="connsiteX4727" fmla="*/ 1068956 w 1247427"/>
              <a:gd name="connsiteY4727" fmla="*/ 1039619 h 2068362"/>
              <a:gd name="connsiteX4728" fmla="*/ 1069310 w 1247427"/>
              <a:gd name="connsiteY4728" fmla="*/ 1041036 h 2068362"/>
              <a:gd name="connsiteX4729" fmla="*/ 1068425 w 1247427"/>
              <a:gd name="connsiteY4729" fmla="*/ 1041700 h 2068362"/>
              <a:gd name="connsiteX4730" fmla="*/ 1067761 w 1247427"/>
              <a:gd name="connsiteY4730" fmla="*/ 1040814 h 2068362"/>
              <a:gd name="connsiteX4731" fmla="*/ 1067675 w 1247427"/>
              <a:gd name="connsiteY4731" fmla="*/ 1040298 h 2068362"/>
              <a:gd name="connsiteX4732" fmla="*/ 1055592 w 1247427"/>
              <a:gd name="connsiteY4732" fmla="*/ 1029972 h 2068362"/>
              <a:gd name="connsiteX4733" fmla="*/ 1056426 w 1247427"/>
              <a:gd name="connsiteY4733" fmla="*/ 1029472 h 2068362"/>
              <a:gd name="connsiteX4734" fmla="*/ 1045635 w 1247427"/>
              <a:gd name="connsiteY4734" fmla="*/ 1017139 h 2068362"/>
              <a:gd name="connsiteX4735" fmla="*/ 1039219 w 1247427"/>
              <a:gd name="connsiteY4735" fmla="*/ 1010280 h 2068362"/>
              <a:gd name="connsiteX4736" fmla="*/ 1038997 w 1247427"/>
              <a:gd name="connsiteY4736" fmla="*/ 1010280 h 2068362"/>
              <a:gd name="connsiteX4737" fmla="*/ 1038997 w 1247427"/>
              <a:gd name="connsiteY4737" fmla="*/ 1009395 h 2068362"/>
              <a:gd name="connsiteX4738" fmla="*/ 1039661 w 1247427"/>
              <a:gd name="connsiteY4738" fmla="*/ 1008731 h 2068362"/>
              <a:gd name="connsiteX4739" fmla="*/ 1040325 w 1247427"/>
              <a:gd name="connsiteY4739" fmla="*/ 1009395 h 2068362"/>
              <a:gd name="connsiteX4740" fmla="*/ 1040325 w 1247427"/>
              <a:gd name="connsiteY4740" fmla="*/ 1009837 h 2068362"/>
              <a:gd name="connsiteX4741" fmla="*/ 1046520 w 1247427"/>
              <a:gd name="connsiteY4741" fmla="*/ 1016254 h 2068362"/>
              <a:gd name="connsiteX4742" fmla="*/ 1057127 w 1247427"/>
              <a:gd name="connsiteY4742" fmla="*/ 1028593 h 2068362"/>
              <a:gd name="connsiteX4743" fmla="*/ 1057362 w 1247427"/>
              <a:gd name="connsiteY4743" fmla="*/ 1028202 h 2068362"/>
              <a:gd name="connsiteX4744" fmla="*/ 1065161 w 1247427"/>
              <a:gd name="connsiteY4744" fmla="*/ 1031235 h 2068362"/>
              <a:gd name="connsiteX4745" fmla="*/ 1056920 w 1247427"/>
              <a:gd name="connsiteY4745" fmla="*/ 1023998 h 2068362"/>
              <a:gd name="connsiteX4746" fmla="*/ 1055371 w 1247427"/>
              <a:gd name="connsiteY4746" fmla="*/ 1022671 h 2068362"/>
              <a:gd name="connsiteX4747" fmla="*/ 1055150 w 1247427"/>
              <a:gd name="connsiteY4747" fmla="*/ 1021343 h 2068362"/>
              <a:gd name="connsiteX4748" fmla="*/ 1056477 w 1247427"/>
              <a:gd name="connsiteY4748" fmla="*/ 1021343 h 2068362"/>
              <a:gd name="connsiteX4749" fmla="*/ 1058247 w 1247427"/>
              <a:gd name="connsiteY4749" fmla="*/ 1022449 h 2068362"/>
              <a:gd name="connsiteX4750" fmla="*/ 1067540 w 1247427"/>
              <a:gd name="connsiteY4750" fmla="*/ 1030857 h 2068362"/>
              <a:gd name="connsiteX4751" fmla="*/ 1067502 w 1247427"/>
              <a:gd name="connsiteY4751" fmla="*/ 1031047 h 2068362"/>
              <a:gd name="connsiteX4752" fmla="*/ 1093650 w 1247427"/>
              <a:gd name="connsiteY4752" fmla="*/ 1058294 h 2068362"/>
              <a:gd name="connsiteX4753" fmla="*/ 1103385 w 1247427"/>
              <a:gd name="connsiteY4753" fmla="*/ 1066259 h 2068362"/>
              <a:gd name="connsiteX4754" fmla="*/ 1097411 w 1247427"/>
              <a:gd name="connsiteY4754" fmla="*/ 1064489 h 2068362"/>
              <a:gd name="connsiteX4755" fmla="*/ 1097411 w 1247427"/>
              <a:gd name="connsiteY4755" fmla="*/ 1065663 h 2068362"/>
              <a:gd name="connsiteX4756" fmla="*/ 1099402 w 1247427"/>
              <a:gd name="connsiteY4756" fmla="*/ 1068251 h 2068362"/>
              <a:gd name="connsiteX4757" fmla="*/ 1099845 w 1247427"/>
              <a:gd name="connsiteY4757" fmla="*/ 1069800 h 2068362"/>
              <a:gd name="connsiteX4758" fmla="*/ 1099744 w 1247427"/>
              <a:gd name="connsiteY4758" fmla="*/ 1069825 h 2068362"/>
              <a:gd name="connsiteX4759" fmla="*/ 1101393 w 1247427"/>
              <a:gd name="connsiteY4759" fmla="*/ 1077406 h 2068362"/>
              <a:gd name="connsiteX4760" fmla="*/ 1099402 w 1247427"/>
              <a:gd name="connsiteY4760" fmla="*/ 1088386 h 2068362"/>
              <a:gd name="connsiteX4761" fmla="*/ 1095419 w 1247427"/>
              <a:gd name="connsiteY4761" fmla="*/ 1100113 h 2068362"/>
              <a:gd name="connsiteX4762" fmla="*/ 1094534 w 1247427"/>
              <a:gd name="connsiteY4762" fmla="*/ 1093475 h 2068362"/>
              <a:gd name="connsiteX4763" fmla="*/ 1050724 w 1247427"/>
              <a:gd name="connsiteY4763" fmla="*/ 1048116 h 2068362"/>
              <a:gd name="connsiteX4764" fmla="*/ 1051295 w 1247427"/>
              <a:gd name="connsiteY4764" fmla="*/ 1048230 h 2068362"/>
              <a:gd name="connsiteX4765" fmla="*/ 1001161 w 1247427"/>
              <a:gd name="connsiteY4765" fmla="*/ 990366 h 2068362"/>
              <a:gd name="connsiteX4766" fmla="*/ 1001161 w 1247427"/>
              <a:gd name="connsiteY4766" fmla="*/ 989260 h 2068362"/>
              <a:gd name="connsiteX4767" fmla="*/ 227326 w 1247427"/>
              <a:gd name="connsiteY4767" fmla="*/ 980460 h 2068362"/>
              <a:gd name="connsiteX4768" fmla="*/ 226940 w 1247427"/>
              <a:gd name="connsiteY4768" fmla="*/ 980717 h 2068362"/>
              <a:gd name="connsiteX4769" fmla="*/ 238687 w 1247427"/>
              <a:gd name="connsiteY4769" fmla="*/ 989260 h 2068362"/>
              <a:gd name="connsiteX4770" fmla="*/ 249086 w 1247427"/>
              <a:gd name="connsiteY4770" fmla="*/ 996783 h 2068362"/>
              <a:gd name="connsiteX4771" fmla="*/ 249222 w 1247427"/>
              <a:gd name="connsiteY4771" fmla="*/ 997192 h 2068362"/>
              <a:gd name="connsiteX4772" fmla="*/ 249529 w 1247427"/>
              <a:gd name="connsiteY4772" fmla="*/ 996783 h 2068362"/>
              <a:gd name="connsiteX4773" fmla="*/ 263026 w 1247427"/>
              <a:gd name="connsiteY4773" fmla="*/ 1004748 h 2068362"/>
              <a:gd name="connsiteX4774" fmla="*/ 262362 w 1247427"/>
              <a:gd name="connsiteY4774" fmla="*/ 1003642 h 2068362"/>
              <a:gd name="connsiteX4775" fmla="*/ 262363 w 1247427"/>
              <a:gd name="connsiteY4775" fmla="*/ 1003641 h 2068362"/>
              <a:gd name="connsiteX4776" fmla="*/ 262362 w 1247427"/>
              <a:gd name="connsiteY4776" fmla="*/ 1003641 h 2068362"/>
              <a:gd name="connsiteX4777" fmla="*/ 261034 w 1247427"/>
              <a:gd name="connsiteY4777" fmla="*/ 1002314 h 2068362"/>
              <a:gd name="connsiteX4778" fmla="*/ 261034 w 1247427"/>
              <a:gd name="connsiteY4778" fmla="*/ 1002313 h 2068362"/>
              <a:gd name="connsiteX4779" fmla="*/ 249981 w 1247427"/>
              <a:gd name="connsiteY4779" fmla="*/ 991473 h 2068362"/>
              <a:gd name="connsiteX4780" fmla="*/ 249970 w 1247427"/>
              <a:gd name="connsiteY4780" fmla="*/ 991473 h 2068362"/>
              <a:gd name="connsiteX4781" fmla="*/ 242005 w 1247427"/>
              <a:gd name="connsiteY4781" fmla="*/ 987269 h 2068362"/>
              <a:gd name="connsiteX4782" fmla="*/ 246850 w 1247427"/>
              <a:gd name="connsiteY4782" fmla="*/ 979965 h 2068362"/>
              <a:gd name="connsiteX4783" fmla="*/ 255277 w 1247427"/>
              <a:gd name="connsiteY4783" fmla="*/ 986771 h 2068362"/>
              <a:gd name="connsiteX4784" fmla="*/ 251354 w 1247427"/>
              <a:gd name="connsiteY4784" fmla="*/ 981986 h 2068362"/>
              <a:gd name="connsiteX4785" fmla="*/ 1085109 w 1247427"/>
              <a:gd name="connsiteY4785" fmla="*/ 977178 h 2068362"/>
              <a:gd name="connsiteX4786" fmla="*/ 1084843 w 1247427"/>
              <a:gd name="connsiteY4786" fmla="*/ 977356 h 2068362"/>
              <a:gd name="connsiteX4787" fmla="*/ 1085708 w 1247427"/>
              <a:gd name="connsiteY4787" fmla="*/ 978220 h 2068362"/>
              <a:gd name="connsiteX4788" fmla="*/ 1086052 w 1247427"/>
              <a:gd name="connsiteY4788" fmla="*/ 978122 h 2068362"/>
              <a:gd name="connsiteX4789" fmla="*/ 557970 w 1247427"/>
              <a:gd name="connsiteY4789" fmla="*/ 970452 h 2068362"/>
              <a:gd name="connsiteX4790" fmla="*/ 558634 w 1247427"/>
              <a:gd name="connsiteY4790" fmla="*/ 970894 h 2068362"/>
              <a:gd name="connsiteX4791" fmla="*/ 567705 w 1247427"/>
              <a:gd name="connsiteY4791" fmla="*/ 992136 h 2068362"/>
              <a:gd name="connsiteX4792" fmla="*/ 567263 w 1247427"/>
              <a:gd name="connsiteY4792" fmla="*/ 992800 h 2068362"/>
              <a:gd name="connsiteX4793" fmla="*/ 567042 w 1247427"/>
              <a:gd name="connsiteY4793" fmla="*/ 992800 h 2068362"/>
              <a:gd name="connsiteX4794" fmla="*/ 566599 w 1247427"/>
              <a:gd name="connsiteY4794" fmla="*/ 992357 h 2068362"/>
              <a:gd name="connsiteX4795" fmla="*/ 557749 w 1247427"/>
              <a:gd name="connsiteY4795" fmla="*/ 971337 h 2068362"/>
              <a:gd name="connsiteX4796" fmla="*/ 557970 w 1247427"/>
              <a:gd name="connsiteY4796" fmla="*/ 970452 h 2068362"/>
              <a:gd name="connsiteX4797" fmla="*/ 702334 w 1247427"/>
              <a:gd name="connsiteY4797" fmla="*/ 963353 h 2068362"/>
              <a:gd name="connsiteX4798" fmla="*/ 702233 w 1247427"/>
              <a:gd name="connsiteY4798" fmla="*/ 963373 h 2068362"/>
              <a:gd name="connsiteX4799" fmla="*/ 698030 w 1247427"/>
              <a:gd name="connsiteY4799" fmla="*/ 965143 h 2068362"/>
              <a:gd name="connsiteX4800" fmla="*/ 700906 w 1247427"/>
              <a:gd name="connsiteY4800" fmla="*/ 965143 h 2068362"/>
              <a:gd name="connsiteX4801" fmla="*/ 701067 w 1247427"/>
              <a:gd name="connsiteY4801" fmla="*/ 965465 h 2068362"/>
              <a:gd name="connsiteX4802" fmla="*/ 701792 w 1247427"/>
              <a:gd name="connsiteY4802" fmla="*/ 964257 h 2068362"/>
              <a:gd name="connsiteX4803" fmla="*/ 712190 w 1247427"/>
              <a:gd name="connsiteY4803" fmla="*/ 959611 h 2068362"/>
              <a:gd name="connsiteX4804" fmla="*/ 703561 w 1247427"/>
              <a:gd name="connsiteY4804" fmla="*/ 964036 h 2068362"/>
              <a:gd name="connsiteX4805" fmla="*/ 703492 w 1247427"/>
              <a:gd name="connsiteY4805" fmla="*/ 963760 h 2068362"/>
              <a:gd name="connsiteX4806" fmla="*/ 702455 w 1247427"/>
              <a:gd name="connsiteY4806" fmla="*/ 965142 h 2068362"/>
              <a:gd name="connsiteX4807" fmla="*/ 702115 w 1247427"/>
              <a:gd name="connsiteY4807" fmla="*/ 966165 h 2068362"/>
              <a:gd name="connsiteX4808" fmla="*/ 703340 w 1247427"/>
              <a:gd name="connsiteY4808" fmla="*/ 967798 h 2068362"/>
              <a:gd name="connsiteX4809" fmla="*/ 707101 w 1247427"/>
              <a:gd name="connsiteY4809" fmla="*/ 967134 h 2068362"/>
              <a:gd name="connsiteX4810" fmla="*/ 705995 w 1247427"/>
              <a:gd name="connsiteY4810" fmla="*/ 963373 h 2068362"/>
              <a:gd name="connsiteX4811" fmla="*/ 708650 w 1247427"/>
              <a:gd name="connsiteY4811" fmla="*/ 961602 h 2068362"/>
              <a:gd name="connsiteX4812" fmla="*/ 709093 w 1247427"/>
              <a:gd name="connsiteY4812" fmla="*/ 962709 h 2068362"/>
              <a:gd name="connsiteX4813" fmla="*/ 712190 w 1247427"/>
              <a:gd name="connsiteY4813" fmla="*/ 959611 h 2068362"/>
              <a:gd name="connsiteX4814" fmla="*/ 691007 w 1247427"/>
              <a:gd name="connsiteY4814" fmla="*/ 956988 h 2068362"/>
              <a:gd name="connsiteX4815" fmla="*/ 687851 w 1247427"/>
              <a:gd name="connsiteY4815" fmla="*/ 957620 h 2068362"/>
              <a:gd name="connsiteX4816" fmla="*/ 687851 w 1247427"/>
              <a:gd name="connsiteY4816" fmla="*/ 959390 h 2068362"/>
              <a:gd name="connsiteX4817" fmla="*/ 691834 w 1247427"/>
              <a:gd name="connsiteY4817" fmla="*/ 958283 h 2068362"/>
              <a:gd name="connsiteX4818" fmla="*/ 691878 w 1247427"/>
              <a:gd name="connsiteY4818" fmla="*/ 958105 h 2068362"/>
              <a:gd name="connsiteX4819" fmla="*/ 691171 w 1247427"/>
              <a:gd name="connsiteY4819" fmla="*/ 957398 h 2068362"/>
              <a:gd name="connsiteX4820" fmla="*/ 817954 w 1247427"/>
              <a:gd name="connsiteY4820" fmla="*/ 955848 h 2068362"/>
              <a:gd name="connsiteX4821" fmla="*/ 818176 w 1247427"/>
              <a:gd name="connsiteY4821" fmla="*/ 956955 h 2068362"/>
              <a:gd name="connsiteX4822" fmla="*/ 817954 w 1247427"/>
              <a:gd name="connsiteY4822" fmla="*/ 957176 h 2068362"/>
              <a:gd name="connsiteX4823" fmla="*/ 815299 w 1247427"/>
              <a:gd name="connsiteY4823" fmla="*/ 959389 h 2068362"/>
              <a:gd name="connsiteX4824" fmla="*/ 814414 w 1247427"/>
              <a:gd name="connsiteY4824" fmla="*/ 958946 h 2068362"/>
              <a:gd name="connsiteX4825" fmla="*/ 815299 w 1247427"/>
              <a:gd name="connsiteY4825" fmla="*/ 957840 h 2068362"/>
              <a:gd name="connsiteX4826" fmla="*/ 816848 w 1247427"/>
              <a:gd name="connsiteY4826" fmla="*/ 956291 h 2068362"/>
              <a:gd name="connsiteX4827" fmla="*/ 817069 w 1247427"/>
              <a:gd name="connsiteY4827" fmla="*/ 956070 h 2068362"/>
              <a:gd name="connsiteX4828" fmla="*/ 817954 w 1247427"/>
              <a:gd name="connsiteY4828" fmla="*/ 955848 h 2068362"/>
              <a:gd name="connsiteX4829" fmla="*/ 697734 w 1247427"/>
              <a:gd name="connsiteY4829" fmla="*/ 953046 h 2068362"/>
              <a:gd name="connsiteX4830" fmla="*/ 697808 w 1247427"/>
              <a:gd name="connsiteY4830" fmla="*/ 953194 h 2068362"/>
              <a:gd name="connsiteX4831" fmla="*/ 692940 w 1247427"/>
              <a:gd name="connsiteY4831" fmla="*/ 956292 h 2068362"/>
              <a:gd name="connsiteX4832" fmla="*/ 692789 w 1247427"/>
              <a:gd name="connsiteY4832" fmla="*/ 956262 h 2068362"/>
              <a:gd name="connsiteX4833" fmla="*/ 692941 w 1247427"/>
              <a:gd name="connsiteY4833" fmla="*/ 957177 h 2068362"/>
              <a:gd name="connsiteX4834" fmla="*/ 692941 w 1247427"/>
              <a:gd name="connsiteY4834" fmla="*/ 957177 h 2068362"/>
              <a:gd name="connsiteX4835" fmla="*/ 694932 w 1247427"/>
              <a:gd name="connsiteY4835" fmla="*/ 959169 h 2068362"/>
              <a:gd name="connsiteX4836" fmla="*/ 698693 w 1247427"/>
              <a:gd name="connsiteY4836" fmla="*/ 957177 h 2068362"/>
              <a:gd name="connsiteX4837" fmla="*/ 698717 w 1247427"/>
              <a:gd name="connsiteY4837" fmla="*/ 957272 h 2068362"/>
              <a:gd name="connsiteX4838" fmla="*/ 700242 w 1247427"/>
              <a:gd name="connsiteY4838" fmla="*/ 955407 h 2068362"/>
              <a:gd name="connsiteX4839" fmla="*/ 701066 w 1247427"/>
              <a:gd name="connsiteY4839" fmla="*/ 954446 h 2068362"/>
              <a:gd name="connsiteX4840" fmla="*/ 700685 w 1247427"/>
              <a:gd name="connsiteY4840" fmla="*/ 954522 h 2068362"/>
              <a:gd name="connsiteX4841" fmla="*/ 700242 w 1247427"/>
              <a:gd name="connsiteY4841" fmla="*/ 953416 h 2068362"/>
              <a:gd name="connsiteX4842" fmla="*/ 700187 w 1247427"/>
              <a:gd name="connsiteY4842" fmla="*/ 953249 h 2068362"/>
              <a:gd name="connsiteX4843" fmla="*/ 700021 w 1247427"/>
              <a:gd name="connsiteY4843" fmla="*/ 953415 h 2068362"/>
              <a:gd name="connsiteX4844" fmla="*/ 699800 w 1247427"/>
              <a:gd name="connsiteY4844" fmla="*/ 953415 h 2068362"/>
              <a:gd name="connsiteX4845" fmla="*/ 699579 w 1247427"/>
              <a:gd name="connsiteY4845" fmla="*/ 953415 h 2068362"/>
              <a:gd name="connsiteX4846" fmla="*/ 742390 w 1247427"/>
              <a:gd name="connsiteY4846" fmla="*/ 952608 h 2068362"/>
              <a:gd name="connsiteX4847" fmla="*/ 740291 w 1247427"/>
              <a:gd name="connsiteY4847" fmla="*/ 953415 h 2068362"/>
              <a:gd name="connsiteX4848" fmla="*/ 738467 w 1247427"/>
              <a:gd name="connsiteY4848" fmla="*/ 954429 h 2068362"/>
              <a:gd name="connsiteX4849" fmla="*/ 734538 w 1247427"/>
              <a:gd name="connsiteY4849" fmla="*/ 958947 h 2068362"/>
              <a:gd name="connsiteX4850" fmla="*/ 744937 w 1247427"/>
              <a:gd name="connsiteY4850" fmla="*/ 953858 h 2068362"/>
              <a:gd name="connsiteX4851" fmla="*/ 745036 w 1247427"/>
              <a:gd name="connsiteY4851" fmla="*/ 953908 h 2068362"/>
              <a:gd name="connsiteX4852" fmla="*/ 744938 w 1247427"/>
              <a:gd name="connsiteY4852" fmla="*/ 953415 h 2068362"/>
              <a:gd name="connsiteX4853" fmla="*/ 744843 w 1247427"/>
              <a:gd name="connsiteY4853" fmla="*/ 952752 h 2068362"/>
              <a:gd name="connsiteX4854" fmla="*/ 742282 w 1247427"/>
              <a:gd name="connsiteY4854" fmla="*/ 952752 h 2068362"/>
              <a:gd name="connsiteX4855" fmla="*/ 708239 w 1247427"/>
              <a:gd name="connsiteY4855" fmla="*/ 952180 h 2068362"/>
              <a:gd name="connsiteX4856" fmla="*/ 702012 w 1247427"/>
              <a:gd name="connsiteY4856" fmla="*/ 955186 h 2068362"/>
              <a:gd name="connsiteX4857" fmla="*/ 701968 w 1247427"/>
              <a:gd name="connsiteY4857" fmla="*/ 955009 h 2068362"/>
              <a:gd name="connsiteX4858" fmla="*/ 700685 w 1247427"/>
              <a:gd name="connsiteY4858" fmla="*/ 956292 h 2068362"/>
              <a:gd name="connsiteX4859" fmla="*/ 699183 w 1247427"/>
              <a:gd name="connsiteY4859" fmla="*/ 958008 h 2068362"/>
              <a:gd name="connsiteX4860" fmla="*/ 700021 w 1247427"/>
              <a:gd name="connsiteY4860" fmla="*/ 957841 h 2068362"/>
              <a:gd name="connsiteX4861" fmla="*/ 703340 w 1247427"/>
              <a:gd name="connsiteY4861" fmla="*/ 956292 h 2068362"/>
              <a:gd name="connsiteX4862" fmla="*/ 703340 w 1247427"/>
              <a:gd name="connsiteY4862" fmla="*/ 958062 h 2068362"/>
              <a:gd name="connsiteX4863" fmla="*/ 708819 w 1247427"/>
              <a:gd name="connsiteY4863" fmla="*/ 953239 h 2068362"/>
              <a:gd name="connsiteX4864" fmla="*/ 708429 w 1247427"/>
              <a:gd name="connsiteY4864" fmla="*/ 952751 h 2068362"/>
              <a:gd name="connsiteX4865" fmla="*/ 623906 w 1247427"/>
              <a:gd name="connsiteY4865" fmla="*/ 951314 h 2068362"/>
              <a:gd name="connsiteX4866" fmla="*/ 623685 w 1247427"/>
              <a:gd name="connsiteY4866" fmla="*/ 951424 h 2068362"/>
              <a:gd name="connsiteX4867" fmla="*/ 618596 w 1247427"/>
              <a:gd name="connsiteY4867" fmla="*/ 953194 h 2068362"/>
              <a:gd name="connsiteX4868" fmla="*/ 614392 w 1247427"/>
              <a:gd name="connsiteY4868" fmla="*/ 953194 h 2068362"/>
              <a:gd name="connsiteX4869" fmla="*/ 621251 w 1247427"/>
              <a:gd name="connsiteY4869" fmla="*/ 953637 h 2068362"/>
              <a:gd name="connsiteX4870" fmla="*/ 620808 w 1247427"/>
              <a:gd name="connsiteY4870" fmla="*/ 952530 h 2068362"/>
              <a:gd name="connsiteX4871" fmla="*/ 623906 w 1247427"/>
              <a:gd name="connsiteY4871" fmla="*/ 952088 h 2068362"/>
              <a:gd name="connsiteX4872" fmla="*/ 750690 w 1247427"/>
              <a:gd name="connsiteY4872" fmla="*/ 950982 h 2068362"/>
              <a:gd name="connsiteX4873" fmla="*/ 746265 w 1247427"/>
              <a:gd name="connsiteY4873" fmla="*/ 952309 h 2068362"/>
              <a:gd name="connsiteX4874" fmla="*/ 746189 w 1247427"/>
              <a:gd name="connsiteY4874" fmla="*/ 952279 h 2068362"/>
              <a:gd name="connsiteX4875" fmla="*/ 746486 w 1247427"/>
              <a:gd name="connsiteY4875" fmla="*/ 952972 h 2068362"/>
              <a:gd name="connsiteX4876" fmla="*/ 746544 w 1247427"/>
              <a:gd name="connsiteY4876" fmla="*/ 953262 h 2068362"/>
              <a:gd name="connsiteX4877" fmla="*/ 677977 w 1247427"/>
              <a:gd name="connsiteY4877" fmla="*/ 950981 h 2068362"/>
              <a:gd name="connsiteX4878" fmla="*/ 675239 w 1247427"/>
              <a:gd name="connsiteY4878" fmla="*/ 956956 h 2068362"/>
              <a:gd name="connsiteX4879" fmla="*/ 685196 w 1247427"/>
              <a:gd name="connsiteY4879" fmla="*/ 952309 h 2068362"/>
              <a:gd name="connsiteX4880" fmla="*/ 677977 w 1247427"/>
              <a:gd name="connsiteY4880" fmla="*/ 950981 h 2068362"/>
              <a:gd name="connsiteX4881" fmla="*/ 711863 w 1247427"/>
              <a:gd name="connsiteY4881" fmla="*/ 950789 h 2068362"/>
              <a:gd name="connsiteX4882" fmla="*/ 709535 w 1247427"/>
              <a:gd name="connsiteY4882" fmla="*/ 951424 h 2068362"/>
              <a:gd name="connsiteX4883" fmla="*/ 709978 w 1247427"/>
              <a:gd name="connsiteY4883" fmla="*/ 952309 h 2068362"/>
              <a:gd name="connsiteX4884" fmla="*/ 710101 w 1247427"/>
              <a:gd name="connsiteY4884" fmla="*/ 952922 h 2068362"/>
              <a:gd name="connsiteX4885" fmla="*/ 710199 w 1247427"/>
              <a:gd name="connsiteY4885" fmla="*/ 952530 h 2068362"/>
              <a:gd name="connsiteX4886" fmla="*/ 711874 w 1247427"/>
              <a:gd name="connsiteY4886" fmla="*/ 950855 h 2068362"/>
              <a:gd name="connsiteX4887" fmla="*/ 603369 w 1247427"/>
              <a:gd name="connsiteY4887" fmla="*/ 950337 h 2068362"/>
              <a:gd name="connsiteX4888" fmla="*/ 599346 w 1247427"/>
              <a:gd name="connsiteY4888" fmla="*/ 950760 h 2068362"/>
              <a:gd name="connsiteX4889" fmla="*/ 604215 w 1247427"/>
              <a:gd name="connsiteY4889" fmla="*/ 950760 h 2068362"/>
              <a:gd name="connsiteX4890" fmla="*/ 626119 w 1247427"/>
              <a:gd name="connsiteY4890" fmla="*/ 950318 h 2068362"/>
              <a:gd name="connsiteX4891" fmla="*/ 625455 w 1247427"/>
              <a:gd name="connsiteY4891" fmla="*/ 951424 h 2068362"/>
              <a:gd name="connsiteX4892" fmla="*/ 625455 w 1247427"/>
              <a:gd name="connsiteY4892" fmla="*/ 952088 h 2068362"/>
              <a:gd name="connsiteX4893" fmla="*/ 626783 w 1247427"/>
              <a:gd name="connsiteY4893" fmla="*/ 952088 h 2068362"/>
              <a:gd name="connsiteX4894" fmla="*/ 627446 w 1247427"/>
              <a:gd name="connsiteY4894" fmla="*/ 950318 h 2068362"/>
              <a:gd name="connsiteX4895" fmla="*/ 626119 w 1247427"/>
              <a:gd name="connsiteY4895" fmla="*/ 950318 h 2068362"/>
              <a:gd name="connsiteX4896" fmla="*/ 715288 w 1247427"/>
              <a:gd name="connsiteY4896" fmla="*/ 949654 h 2068362"/>
              <a:gd name="connsiteX4897" fmla="*/ 713297 w 1247427"/>
              <a:gd name="connsiteY4897" fmla="*/ 950318 h 2068362"/>
              <a:gd name="connsiteX4898" fmla="*/ 713261 w 1247427"/>
              <a:gd name="connsiteY4898" fmla="*/ 950304 h 2068362"/>
              <a:gd name="connsiteX4899" fmla="*/ 713518 w 1247427"/>
              <a:gd name="connsiteY4899" fmla="*/ 951202 h 2068362"/>
              <a:gd name="connsiteX4900" fmla="*/ 713296 w 1247427"/>
              <a:gd name="connsiteY4900" fmla="*/ 951424 h 2068362"/>
              <a:gd name="connsiteX4901" fmla="*/ 713297 w 1247427"/>
              <a:gd name="connsiteY4901" fmla="*/ 951424 h 2068362"/>
              <a:gd name="connsiteX4902" fmla="*/ 714624 w 1247427"/>
              <a:gd name="connsiteY4902" fmla="*/ 951424 h 2068362"/>
              <a:gd name="connsiteX4903" fmla="*/ 715288 w 1247427"/>
              <a:gd name="connsiteY4903" fmla="*/ 949654 h 2068362"/>
              <a:gd name="connsiteX4904" fmla="*/ 212560 w 1247427"/>
              <a:gd name="connsiteY4904" fmla="*/ 948458 h 2068362"/>
              <a:gd name="connsiteX4905" fmla="*/ 212578 w 1247427"/>
              <a:gd name="connsiteY4905" fmla="*/ 948548 h 2068362"/>
              <a:gd name="connsiteX4906" fmla="*/ 211566 w 1247427"/>
              <a:gd name="connsiteY4906" fmla="*/ 949053 h 2068362"/>
              <a:gd name="connsiteX4907" fmla="*/ 221871 w 1247427"/>
              <a:gd name="connsiteY4907" fmla="*/ 956070 h 2068362"/>
              <a:gd name="connsiteX4908" fmla="*/ 232713 w 1247427"/>
              <a:gd name="connsiteY4908" fmla="*/ 963371 h 2068362"/>
              <a:gd name="connsiteX4909" fmla="*/ 232713 w 1247427"/>
              <a:gd name="connsiteY4909" fmla="*/ 963565 h 2068362"/>
              <a:gd name="connsiteX4910" fmla="*/ 258601 w 1247427"/>
              <a:gd name="connsiteY4910" fmla="*/ 979745 h 2068362"/>
              <a:gd name="connsiteX4911" fmla="*/ 254175 w 1247427"/>
              <a:gd name="connsiteY4911" fmla="*/ 973107 h 2068362"/>
              <a:gd name="connsiteX4912" fmla="*/ 220986 w 1247427"/>
              <a:gd name="connsiteY4912" fmla="*/ 953415 h 2068362"/>
              <a:gd name="connsiteX4913" fmla="*/ 221265 w 1247427"/>
              <a:gd name="connsiteY4913" fmla="*/ 953206 h 2068362"/>
              <a:gd name="connsiteX4914" fmla="*/ 704446 w 1247427"/>
              <a:gd name="connsiteY4914" fmla="*/ 947884 h 2068362"/>
              <a:gd name="connsiteX4915" fmla="*/ 701734 w 1247427"/>
              <a:gd name="connsiteY4915" fmla="*/ 948465 h 2068362"/>
              <a:gd name="connsiteX4916" fmla="*/ 701570 w 1247427"/>
              <a:gd name="connsiteY4916" fmla="*/ 948547 h 2068362"/>
              <a:gd name="connsiteX4917" fmla="*/ 699782 w 1247427"/>
              <a:gd name="connsiteY4917" fmla="*/ 948945 h 2068362"/>
              <a:gd name="connsiteX4918" fmla="*/ 699800 w 1247427"/>
              <a:gd name="connsiteY4918" fmla="*/ 948990 h 2068362"/>
              <a:gd name="connsiteX4919" fmla="*/ 698623 w 1247427"/>
              <a:gd name="connsiteY4919" fmla="*/ 951735 h 2068362"/>
              <a:gd name="connsiteX4920" fmla="*/ 699800 w 1247427"/>
              <a:gd name="connsiteY4920" fmla="*/ 951866 h 2068362"/>
              <a:gd name="connsiteX4921" fmla="*/ 700021 w 1247427"/>
              <a:gd name="connsiteY4921" fmla="*/ 951866 h 2068362"/>
              <a:gd name="connsiteX4922" fmla="*/ 700123 w 1247427"/>
              <a:gd name="connsiteY4922" fmla="*/ 952002 h 2068362"/>
              <a:gd name="connsiteX4923" fmla="*/ 642271 w 1247427"/>
              <a:gd name="connsiteY4923" fmla="*/ 947663 h 2068362"/>
              <a:gd name="connsiteX4924" fmla="*/ 641607 w 1247427"/>
              <a:gd name="connsiteY4924" fmla="*/ 948990 h 2068362"/>
              <a:gd name="connsiteX4925" fmla="*/ 643378 w 1247427"/>
              <a:gd name="connsiteY4925" fmla="*/ 948326 h 2068362"/>
              <a:gd name="connsiteX4926" fmla="*/ 643378 w 1247427"/>
              <a:gd name="connsiteY4926" fmla="*/ 947663 h 2068362"/>
              <a:gd name="connsiteX4927" fmla="*/ 642271 w 1247427"/>
              <a:gd name="connsiteY4927" fmla="*/ 947663 h 2068362"/>
              <a:gd name="connsiteX4928" fmla="*/ 669708 w 1247427"/>
              <a:gd name="connsiteY4928" fmla="*/ 947220 h 2068362"/>
              <a:gd name="connsiteX4929" fmla="*/ 667716 w 1247427"/>
              <a:gd name="connsiteY4929" fmla="*/ 948548 h 2068362"/>
              <a:gd name="connsiteX4930" fmla="*/ 668570 w 1247427"/>
              <a:gd name="connsiteY4930" fmla="*/ 948548 h 2068362"/>
              <a:gd name="connsiteX4931" fmla="*/ 669709 w 1247427"/>
              <a:gd name="connsiteY4931" fmla="*/ 947220 h 2068362"/>
              <a:gd name="connsiteX4932" fmla="*/ 744285 w 1247427"/>
              <a:gd name="connsiteY4932" fmla="*/ 947051 h 2068362"/>
              <a:gd name="connsiteX4933" fmla="*/ 743610 w 1247427"/>
              <a:gd name="connsiteY4933" fmla="*/ 947220 h 2068362"/>
              <a:gd name="connsiteX4934" fmla="*/ 738299 w 1247427"/>
              <a:gd name="connsiteY4934" fmla="*/ 953416 h 2068362"/>
              <a:gd name="connsiteX4935" fmla="*/ 738299 w 1247427"/>
              <a:gd name="connsiteY4935" fmla="*/ 953525 h 2068362"/>
              <a:gd name="connsiteX4936" fmla="*/ 739848 w 1247427"/>
              <a:gd name="connsiteY4936" fmla="*/ 952751 h 2068362"/>
              <a:gd name="connsiteX4937" fmla="*/ 742294 w 1247427"/>
              <a:gd name="connsiteY4937" fmla="*/ 951703 h 2068362"/>
              <a:gd name="connsiteX4938" fmla="*/ 742061 w 1247427"/>
              <a:gd name="connsiteY4938" fmla="*/ 951645 h 2068362"/>
              <a:gd name="connsiteX4939" fmla="*/ 744495 w 1247427"/>
              <a:gd name="connsiteY4939" fmla="*/ 948548 h 2068362"/>
              <a:gd name="connsiteX4940" fmla="*/ 744672 w 1247427"/>
              <a:gd name="connsiteY4940" fmla="*/ 948636 h 2068362"/>
              <a:gd name="connsiteX4941" fmla="*/ 744495 w 1247427"/>
              <a:gd name="connsiteY4941" fmla="*/ 948105 h 2068362"/>
              <a:gd name="connsiteX4942" fmla="*/ 645733 w 1247427"/>
              <a:gd name="connsiteY4942" fmla="*/ 946400 h 2068362"/>
              <a:gd name="connsiteX4943" fmla="*/ 645811 w 1247427"/>
              <a:gd name="connsiteY4943" fmla="*/ 946556 h 2068362"/>
              <a:gd name="connsiteX4944" fmla="*/ 645181 w 1247427"/>
              <a:gd name="connsiteY4944" fmla="*/ 946976 h 2068362"/>
              <a:gd name="connsiteX4945" fmla="*/ 645271 w 1247427"/>
              <a:gd name="connsiteY4945" fmla="*/ 947515 h 2068362"/>
              <a:gd name="connsiteX4946" fmla="*/ 647234 w 1247427"/>
              <a:gd name="connsiteY4946" fmla="*/ 946673 h 2068362"/>
              <a:gd name="connsiteX4947" fmla="*/ 700154 w 1247427"/>
              <a:gd name="connsiteY4947" fmla="*/ 946113 h 2068362"/>
              <a:gd name="connsiteX4948" fmla="*/ 699800 w 1247427"/>
              <a:gd name="connsiteY4948" fmla="*/ 946999 h 2068362"/>
              <a:gd name="connsiteX4949" fmla="*/ 699782 w 1247427"/>
              <a:gd name="connsiteY4949" fmla="*/ 947035 h 2068362"/>
              <a:gd name="connsiteX4950" fmla="*/ 700534 w 1247427"/>
              <a:gd name="connsiteY4950" fmla="*/ 946820 h 2068362"/>
              <a:gd name="connsiteX4951" fmla="*/ 700463 w 1247427"/>
              <a:gd name="connsiteY4951" fmla="*/ 946778 h 2068362"/>
              <a:gd name="connsiteX4952" fmla="*/ 700463 w 1247427"/>
              <a:gd name="connsiteY4952" fmla="*/ 946114 h 2068362"/>
              <a:gd name="connsiteX4953" fmla="*/ 700465 w 1247427"/>
              <a:gd name="connsiteY4953" fmla="*/ 946113 h 2068362"/>
              <a:gd name="connsiteX4954" fmla="*/ 673691 w 1247427"/>
              <a:gd name="connsiteY4954" fmla="*/ 945892 h 2068362"/>
              <a:gd name="connsiteX4955" fmla="*/ 672363 w 1247427"/>
              <a:gd name="connsiteY4955" fmla="*/ 946113 h 2068362"/>
              <a:gd name="connsiteX4956" fmla="*/ 671610 w 1247427"/>
              <a:gd name="connsiteY4956" fmla="*/ 946490 h 2068362"/>
              <a:gd name="connsiteX4957" fmla="*/ 671699 w 1247427"/>
              <a:gd name="connsiteY4957" fmla="*/ 946556 h 2068362"/>
              <a:gd name="connsiteX4958" fmla="*/ 671035 w 1247427"/>
              <a:gd name="connsiteY4958" fmla="*/ 947884 h 2068362"/>
              <a:gd name="connsiteX4959" fmla="*/ 670728 w 1247427"/>
              <a:gd name="connsiteY4959" fmla="*/ 947782 h 2068362"/>
              <a:gd name="connsiteX4960" fmla="*/ 669406 w 1247427"/>
              <a:gd name="connsiteY4960" fmla="*/ 949600 h 2068362"/>
              <a:gd name="connsiteX4961" fmla="*/ 669487 w 1247427"/>
              <a:gd name="connsiteY4961" fmla="*/ 949654 h 2068362"/>
              <a:gd name="connsiteX4962" fmla="*/ 669487 w 1247427"/>
              <a:gd name="connsiteY4962" fmla="*/ 950760 h 2068362"/>
              <a:gd name="connsiteX4963" fmla="*/ 676124 w 1247427"/>
              <a:gd name="connsiteY4963" fmla="*/ 945893 h 2068362"/>
              <a:gd name="connsiteX4964" fmla="*/ 676123 w 1247427"/>
              <a:gd name="connsiteY4964" fmla="*/ 945892 h 2068362"/>
              <a:gd name="connsiteX4965" fmla="*/ 675904 w 1247427"/>
              <a:gd name="connsiteY4965" fmla="*/ 945892 h 2068362"/>
              <a:gd name="connsiteX4966" fmla="*/ 673691 w 1247427"/>
              <a:gd name="connsiteY4966" fmla="*/ 945892 h 2068362"/>
              <a:gd name="connsiteX4967" fmla="*/ 824814 w 1247427"/>
              <a:gd name="connsiteY4967" fmla="*/ 945450 h 2068362"/>
              <a:gd name="connsiteX4968" fmla="*/ 824371 w 1247427"/>
              <a:gd name="connsiteY4968" fmla="*/ 946113 h 2068362"/>
              <a:gd name="connsiteX4969" fmla="*/ 824814 w 1247427"/>
              <a:gd name="connsiteY4969" fmla="*/ 946556 h 2068362"/>
              <a:gd name="connsiteX4970" fmla="*/ 611294 w 1247427"/>
              <a:gd name="connsiteY4970" fmla="*/ 945229 h 2068362"/>
              <a:gd name="connsiteX4971" fmla="*/ 606704 w 1247427"/>
              <a:gd name="connsiteY4971" fmla="*/ 945780 h 2068362"/>
              <a:gd name="connsiteX4972" fmla="*/ 606648 w 1247427"/>
              <a:gd name="connsiteY4972" fmla="*/ 945892 h 2068362"/>
              <a:gd name="connsiteX4973" fmla="*/ 605836 w 1247427"/>
              <a:gd name="connsiteY4973" fmla="*/ 946055 h 2068362"/>
              <a:gd name="connsiteX4974" fmla="*/ 603550 w 1247427"/>
              <a:gd name="connsiteY4974" fmla="*/ 948548 h 2068362"/>
              <a:gd name="connsiteX4975" fmla="*/ 603476 w 1247427"/>
              <a:gd name="connsiteY4975" fmla="*/ 948769 h 2068362"/>
              <a:gd name="connsiteX4976" fmla="*/ 603772 w 1247427"/>
              <a:gd name="connsiteY4976" fmla="*/ 948769 h 2068362"/>
              <a:gd name="connsiteX4977" fmla="*/ 605459 w 1247427"/>
              <a:gd name="connsiteY4977" fmla="*/ 949613 h 2068362"/>
              <a:gd name="connsiteX4978" fmla="*/ 611294 w 1247427"/>
              <a:gd name="connsiteY4978" fmla="*/ 947884 h 2068362"/>
              <a:gd name="connsiteX4979" fmla="*/ 610630 w 1247427"/>
              <a:gd name="connsiteY4979" fmla="*/ 950318 h 2068362"/>
              <a:gd name="connsiteX4980" fmla="*/ 614392 w 1247427"/>
              <a:gd name="connsiteY4980" fmla="*/ 948548 h 2068362"/>
              <a:gd name="connsiteX4981" fmla="*/ 611294 w 1247427"/>
              <a:gd name="connsiteY4981" fmla="*/ 945229 h 2068362"/>
              <a:gd name="connsiteX4982" fmla="*/ 621184 w 1247427"/>
              <a:gd name="connsiteY4982" fmla="*/ 944889 h 2068362"/>
              <a:gd name="connsiteX4983" fmla="*/ 618375 w 1247427"/>
              <a:gd name="connsiteY4983" fmla="*/ 945893 h 2068362"/>
              <a:gd name="connsiteX4984" fmla="*/ 621472 w 1247427"/>
              <a:gd name="connsiteY4984" fmla="*/ 945404 h 2068362"/>
              <a:gd name="connsiteX4985" fmla="*/ 621252 w 1247427"/>
              <a:gd name="connsiteY4985" fmla="*/ 945228 h 2068362"/>
              <a:gd name="connsiteX4986" fmla="*/ 650236 w 1247427"/>
              <a:gd name="connsiteY4986" fmla="*/ 944123 h 2068362"/>
              <a:gd name="connsiteX4987" fmla="*/ 646258 w 1247427"/>
              <a:gd name="connsiteY4987" fmla="*/ 945228 h 2068362"/>
              <a:gd name="connsiteX4988" fmla="*/ 647803 w 1247427"/>
              <a:gd name="connsiteY4988" fmla="*/ 945228 h 2068362"/>
              <a:gd name="connsiteX4989" fmla="*/ 647804 w 1247427"/>
              <a:gd name="connsiteY4989" fmla="*/ 945228 h 2068362"/>
              <a:gd name="connsiteX4990" fmla="*/ 624327 w 1247427"/>
              <a:gd name="connsiteY4990" fmla="*/ 943777 h 2068362"/>
              <a:gd name="connsiteX4991" fmla="*/ 623464 w 1247427"/>
              <a:gd name="connsiteY4991" fmla="*/ 944123 h 2068362"/>
              <a:gd name="connsiteX4992" fmla="*/ 623097 w 1247427"/>
              <a:gd name="connsiteY4992" fmla="*/ 944062 h 2068362"/>
              <a:gd name="connsiteX4993" fmla="*/ 623204 w 1247427"/>
              <a:gd name="connsiteY4993" fmla="*/ 944916 h 2068362"/>
              <a:gd name="connsiteX4994" fmla="*/ 623464 w 1247427"/>
              <a:gd name="connsiteY4994" fmla="*/ 944786 h 2068362"/>
              <a:gd name="connsiteX4995" fmla="*/ 624570 w 1247427"/>
              <a:gd name="connsiteY4995" fmla="*/ 944786 h 2068362"/>
              <a:gd name="connsiteX4996" fmla="*/ 624903 w 1247427"/>
              <a:gd name="connsiteY4996" fmla="*/ 945008 h 2068362"/>
              <a:gd name="connsiteX4997" fmla="*/ 624570 w 1247427"/>
              <a:gd name="connsiteY4997" fmla="*/ 944343 h 2068362"/>
              <a:gd name="connsiteX4998" fmla="*/ 748600 w 1247427"/>
              <a:gd name="connsiteY4998" fmla="*/ 943241 h 2068362"/>
              <a:gd name="connsiteX4999" fmla="*/ 745555 w 1247427"/>
              <a:gd name="connsiteY4999" fmla="*/ 944626 h 2068362"/>
              <a:gd name="connsiteX5000" fmla="*/ 745822 w 1247427"/>
              <a:gd name="connsiteY5000" fmla="*/ 944786 h 2068362"/>
              <a:gd name="connsiteX5001" fmla="*/ 745003 w 1247427"/>
              <a:gd name="connsiteY5001" fmla="*/ 947038 h 2068362"/>
              <a:gd name="connsiteX5002" fmla="*/ 745159 w 1247427"/>
              <a:gd name="connsiteY5002" fmla="*/ 947662 h 2068362"/>
              <a:gd name="connsiteX5003" fmla="*/ 745602 w 1247427"/>
              <a:gd name="connsiteY5003" fmla="*/ 948547 h 2068362"/>
              <a:gd name="connsiteX5004" fmla="*/ 745557 w 1247427"/>
              <a:gd name="connsiteY5004" fmla="*/ 948614 h 2068362"/>
              <a:gd name="connsiteX5005" fmla="*/ 745822 w 1247427"/>
              <a:gd name="connsiteY5005" fmla="*/ 948548 h 2068362"/>
              <a:gd name="connsiteX5006" fmla="*/ 750026 w 1247427"/>
              <a:gd name="connsiteY5006" fmla="*/ 945229 h 2068362"/>
              <a:gd name="connsiteX5007" fmla="*/ 750250 w 1247427"/>
              <a:gd name="connsiteY5007" fmla="*/ 945229 h 2068362"/>
              <a:gd name="connsiteX5008" fmla="*/ 750248 w 1247427"/>
              <a:gd name="connsiteY5008" fmla="*/ 945228 h 2068362"/>
              <a:gd name="connsiteX5009" fmla="*/ 749584 w 1247427"/>
              <a:gd name="connsiteY5009" fmla="*/ 943901 h 2068362"/>
              <a:gd name="connsiteX5010" fmla="*/ 749296 w 1247427"/>
              <a:gd name="connsiteY5010" fmla="*/ 943396 h 2068362"/>
              <a:gd name="connsiteX5011" fmla="*/ 749142 w 1247427"/>
              <a:gd name="connsiteY5011" fmla="*/ 943458 h 2068362"/>
              <a:gd name="connsiteX5012" fmla="*/ 830124 w 1247427"/>
              <a:gd name="connsiteY5012" fmla="*/ 943016 h 2068362"/>
              <a:gd name="connsiteX5013" fmla="*/ 830787 w 1247427"/>
              <a:gd name="connsiteY5013" fmla="*/ 944786 h 2068362"/>
              <a:gd name="connsiteX5014" fmla="*/ 831451 w 1247427"/>
              <a:gd name="connsiteY5014" fmla="*/ 944123 h 2068362"/>
              <a:gd name="connsiteX5015" fmla="*/ 830124 w 1247427"/>
              <a:gd name="connsiteY5015" fmla="*/ 943016 h 2068362"/>
              <a:gd name="connsiteX5016" fmla="*/ 629880 w 1247427"/>
              <a:gd name="connsiteY5016" fmla="*/ 942352 h 2068362"/>
              <a:gd name="connsiteX5017" fmla="*/ 625013 w 1247427"/>
              <a:gd name="connsiteY5017" fmla="*/ 943016 h 2068362"/>
              <a:gd name="connsiteX5018" fmla="*/ 624828 w 1247427"/>
              <a:gd name="connsiteY5018" fmla="*/ 942954 h 2068362"/>
              <a:gd name="connsiteX5019" fmla="*/ 625234 w 1247427"/>
              <a:gd name="connsiteY5019" fmla="*/ 943901 h 2068362"/>
              <a:gd name="connsiteX5020" fmla="*/ 625283 w 1247427"/>
              <a:gd name="connsiteY5020" fmla="*/ 944025 h 2068362"/>
              <a:gd name="connsiteX5021" fmla="*/ 671475 w 1247427"/>
              <a:gd name="connsiteY5021" fmla="*/ 942131 h 2068362"/>
              <a:gd name="connsiteX5022" fmla="*/ 671003 w 1247427"/>
              <a:gd name="connsiteY5022" fmla="*/ 942320 h 2068362"/>
              <a:gd name="connsiteX5023" fmla="*/ 671035 w 1247427"/>
              <a:gd name="connsiteY5023" fmla="*/ 942352 h 2068362"/>
              <a:gd name="connsiteX5024" fmla="*/ 669929 w 1247427"/>
              <a:gd name="connsiteY5024" fmla="*/ 944786 h 2068362"/>
              <a:gd name="connsiteX5025" fmla="*/ 671035 w 1247427"/>
              <a:gd name="connsiteY5025" fmla="*/ 944786 h 2068362"/>
              <a:gd name="connsiteX5026" fmla="*/ 671001 w 1247427"/>
              <a:gd name="connsiteY5026" fmla="*/ 944958 h 2068362"/>
              <a:gd name="connsiteX5027" fmla="*/ 671921 w 1247427"/>
              <a:gd name="connsiteY5027" fmla="*/ 944564 h 2068362"/>
              <a:gd name="connsiteX5028" fmla="*/ 673009 w 1247427"/>
              <a:gd name="connsiteY5028" fmla="*/ 944346 h 2068362"/>
              <a:gd name="connsiteX5029" fmla="*/ 673690 w 1247427"/>
              <a:gd name="connsiteY5029" fmla="*/ 942134 h 2068362"/>
              <a:gd name="connsiteX5030" fmla="*/ 673690 w 1247427"/>
              <a:gd name="connsiteY5030" fmla="*/ 942131 h 2068362"/>
              <a:gd name="connsiteX5031" fmla="*/ 673027 w 1247427"/>
              <a:gd name="connsiteY5031" fmla="*/ 942131 h 2068362"/>
              <a:gd name="connsiteX5032" fmla="*/ 751722 w 1247427"/>
              <a:gd name="connsiteY5032" fmla="*/ 941689 h 2068362"/>
              <a:gd name="connsiteX5033" fmla="*/ 751133 w 1247427"/>
              <a:gd name="connsiteY5033" fmla="*/ 942130 h 2068362"/>
              <a:gd name="connsiteX5034" fmla="*/ 750570 w 1247427"/>
              <a:gd name="connsiteY5034" fmla="*/ 942371 h 2068362"/>
              <a:gd name="connsiteX5035" fmla="*/ 750311 w 1247427"/>
              <a:gd name="connsiteY5035" fmla="*/ 942889 h 2068362"/>
              <a:gd name="connsiteX5036" fmla="*/ 750690 w 1247427"/>
              <a:gd name="connsiteY5036" fmla="*/ 943458 h 2068362"/>
              <a:gd name="connsiteX5037" fmla="*/ 750939 w 1247427"/>
              <a:gd name="connsiteY5037" fmla="*/ 943874 h 2068362"/>
              <a:gd name="connsiteX5038" fmla="*/ 753124 w 1247427"/>
              <a:gd name="connsiteY5038" fmla="*/ 941689 h 2068362"/>
              <a:gd name="connsiteX5039" fmla="*/ 679222 w 1247427"/>
              <a:gd name="connsiteY5039" fmla="*/ 941689 h 2068362"/>
              <a:gd name="connsiteX5040" fmla="*/ 674472 w 1247427"/>
              <a:gd name="connsiteY5040" fmla="*/ 942639 h 2068362"/>
              <a:gd name="connsiteX5041" fmla="*/ 674576 w 1247427"/>
              <a:gd name="connsiteY5041" fmla="*/ 942795 h 2068362"/>
              <a:gd name="connsiteX5042" fmla="*/ 674255 w 1247427"/>
              <a:gd name="connsiteY5042" fmla="*/ 944565 h 2068362"/>
              <a:gd name="connsiteX5043" fmla="*/ 675549 w 1247427"/>
              <a:gd name="connsiteY5043" fmla="*/ 944565 h 2068362"/>
              <a:gd name="connsiteX5044" fmla="*/ 675460 w 1247427"/>
              <a:gd name="connsiteY5044" fmla="*/ 944123 h 2068362"/>
              <a:gd name="connsiteX5045" fmla="*/ 679222 w 1247427"/>
              <a:gd name="connsiteY5045" fmla="*/ 941689 h 2068362"/>
              <a:gd name="connsiteX5046" fmla="*/ 701590 w 1247427"/>
              <a:gd name="connsiteY5046" fmla="*/ 941608 h 2068362"/>
              <a:gd name="connsiteX5047" fmla="*/ 701570 w 1247427"/>
              <a:gd name="connsiteY5047" fmla="*/ 941689 h 2068362"/>
              <a:gd name="connsiteX5048" fmla="*/ 700685 w 1247427"/>
              <a:gd name="connsiteY5048" fmla="*/ 941689 h 2068362"/>
              <a:gd name="connsiteX5049" fmla="*/ 700242 w 1247427"/>
              <a:gd name="connsiteY5049" fmla="*/ 944122 h 2068362"/>
              <a:gd name="connsiteX5050" fmla="*/ 700729 w 1247427"/>
              <a:gd name="connsiteY5050" fmla="*/ 944122 h 2068362"/>
              <a:gd name="connsiteX5051" fmla="*/ 701791 w 1247427"/>
              <a:gd name="connsiteY5051" fmla="*/ 943237 h 2068362"/>
              <a:gd name="connsiteX5052" fmla="*/ 702622 w 1247427"/>
              <a:gd name="connsiteY5052" fmla="*/ 943570 h 2068362"/>
              <a:gd name="connsiteX5053" fmla="*/ 702454 w 1247427"/>
              <a:gd name="connsiteY5053" fmla="*/ 943458 h 2068362"/>
              <a:gd name="connsiteX5054" fmla="*/ 701791 w 1247427"/>
              <a:gd name="connsiteY5054" fmla="*/ 941909 h 2068362"/>
              <a:gd name="connsiteX5055" fmla="*/ 608544 w 1247427"/>
              <a:gd name="connsiteY5055" fmla="*/ 941277 h 2068362"/>
              <a:gd name="connsiteX5056" fmla="*/ 601337 w 1247427"/>
              <a:gd name="connsiteY5056" fmla="*/ 943680 h 2068362"/>
              <a:gd name="connsiteX5057" fmla="*/ 601411 w 1247427"/>
              <a:gd name="connsiteY5057" fmla="*/ 943386 h 2068362"/>
              <a:gd name="connsiteX5058" fmla="*/ 600674 w 1247427"/>
              <a:gd name="connsiteY5058" fmla="*/ 944565 h 2068362"/>
              <a:gd name="connsiteX5059" fmla="*/ 600098 w 1247427"/>
              <a:gd name="connsiteY5059" fmla="*/ 945140 h 2068362"/>
              <a:gd name="connsiteX5060" fmla="*/ 600452 w 1247427"/>
              <a:gd name="connsiteY5060" fmla="*/ 945229 h 2068362"/>
              <a:gd name="connsiteX5061" fmla="*/ 604895 w 1247427"/>
              <a:gd name="connsiteY5061" fmla="*/ 944263 h 2068362"/>
              <a:gd name="connsiteX5062" fmla="*/ 605324 w 1247427"/>
              <a:gd name="connsiteY5062" fmla="*/ 944121 h 2068362"/>
              <a:gd name="connsiteX5063" fmla="*/ 608418 w 1247427"/>
              <a:gd name="connsiteY5063" fmla="*/ 942352 h 2068362"/>
              <a:gd name="connsiteX5064" fmla="*/ 609038 w 1247427"/>
              <a:gd name="connsiteY5064" fmla="*/ 942662 h 2068362"/>
              <a:gd name="connsiteX5065" fmla="*/ 608639 w 1247427"/>
              <a:gd name="connsiteY5065" fmla="*/ 941467 h 2068362"/>
              <a:gd name="connsiteX5066" fmla="*/ 608916 w 1247427"/>
              <a:gd name="connsiteY5066" fmla="*/ 940582 h 2068362"/>
              <a:gd name="connsiteX5067" fmla="*/ 609082 w 1247427"/>
              <a:gd name="connsiteY5067" fmla="*/ 941245 h 2068362"/>
              <a:gd name="connsiteX5068" fmla="*/ 609399 w 1247427"/>
              <a:gd name="connsiteY5068" fmla="*/ 941774 h 2068362"/>
              <a:gd name="connsiteX5069" fmla="*/ 612179 w 1247427"/>
              <a:gd name="connsiteY5069" fmla="*/ 940582 h 2068362"/>
              <a:gd name="connsiteX5070" fmla="*/ 609082 w 1247427"/>
              <a:gd name="connsiteY5070" fmla="*/ 940582 h 2068362"/>
              <a:gd name="connsiteX5071" fmla="*/ 747183 w 1247427"/>
              <a:gd name="connsiteY5071" fmla="*/ 940298 h 2068362"/>
              <a:gd name="connsiteX5072" fmla="*/ 746929 w 1247427"/>
              <a:gd name="connsiteY5072" fmla="*/ 940361 h 2068362"/>
              <a:gd name="connsiteX5073" fmla="*/ 744495 w 1247427"/>
              <a:gd name="connsiteY5073" fmla="*/ 940361 h 2068362"/>
              <a:gd name="connsiteX5074" fmla="*/ 743610 w 1247427"/>
              <a:gd name="connsiteY5074" fmla="*/ 942352 h 2068362"/>
              <a:gd name="connsiteX5075" fmla="*/ 744633 w 1247427"/>
              <a:gd name="connsiteY5075" fmla="*/ 942864 h 2068362"/>
              <a:gd name="connsiteX5076" fmla="*/ 747840 w 1247427"/>
              <a:gd name="connsiteY5076" fmla="*/ 941513 h 2068362"/>
              <a:gd name="connsiteX5077" fmla="*/ 747870 w 1247427"/>
              <a:gd name="connsiteY5077" fmla="*/ 941439 h 2068362"/>
              <a:gd name="connsiteX5078" fmla="*/ 747151 w 1247427"/>
              <a:gd name="connsiteY5078" fmla="*/ 940361 h 2068362"/>
              <a:gd name="connsiteX5079" fmla="*/ 656432 w 1247427"/>
              <a:gd name="connsiteY5079" fmla="*/ 940139 h 2068362"/>
              <a:gd name="connsiteX5080" fmla="*/ 654797 w 1247427"/>
              <a:gd name="connsiteY5080" fmla="*/ 941120 h 2068362"/>
              <a:gd name="connsiteX5081" fmla="*/ 654219 w 1247427"/>
              <a:gd name="connsiteY5081" fmla="*/ 943237 h 2068362"/>
              <a:gd name="connsiteX5082" fmla="*/ 659087 w 1247427"/>
              <a:gd name="connsiteY5082" fmla="*/ 940140 h 2068362"/>
              <a:gd name="connsiteX5083" fmla="*/ 656432 w 1247427"/>
              <a:gd name="connsiteY5083" fmla="*/ 940140 h 2068362"/>
              <a:gd name="connsiteX5084" fmla="*/ 595137 w 1247427"/>
              <a:gd name="connsiteY5084" fmla="*/ 940117 h 2068362"/>
              <a:gd name="connsiteX5085" fmla="*/ 592471 w 1247427"/>
              <a:gd name="connsiteY5085" fmla="*/ 940959 h 2068362"/>
              <a:gd name="connsiteX5086" fmla="*/ 592487 w 1247427"/>
              <a:gd name="connsiteY5086" fmla="*/ 941025 h 2068362"/>
              <a:gd name="connsiteX5087" fmla="*/ 591823 w 1247427"/>
              <a:gd name="connsiteY5087" fmla="*/ 942795 h 2068362"/>
              <a:gd name="connsiteX5088" fmla="*/ 586291 w 1247427"/>
              <a:gd name="connsiteY5088" fmla="*/ 940361 h 2068362"/>
              <a:gd name="connsiteX5089" fmla="*/ 565492 w 1247427"/>
              <a:gd name="connsiteY5089" fmla="*/ 942795 h 2068362"/>
              <a:gd name="connsiteX5090" fmla="*/ 574122 w 1247427"/>
              <a:gd name="connsiteY5090" fmla="*/ 944565 h 2068362"/>
              <a:gd name="connsiteX5091" fmla="*/ 574786 w 1247427"/>
              <a:gd name="connsiteY5091" fmla="*/ 942795 h 2068362"/>
              <a:gd name="connsiteX5092" fmla="*/ 582087 w 1247427"/>
              <a:gd name="connsiteY5092" fmla="*/ 943459 h 2068362"/>
              <a:gd name="connsiteX5093" fmla="*/ 595584 w 1247427"/>
              <a:gd name="connsiteY5093" fmla="*/ 946999 h 2068362"/>
              <a:gd name="connsiteX5094" fmla="*/ 595584 w 1247427"/>
              <a:gd name="connsiteY5094" fmla="*/ 944565 h 2068362"/>
              <a:gd name="connsiteX5095" fmla="*/ 599788 w 1247427"/>
              <a:gd name="connsiteY5095" fmla="*/ 943901 h 2068362"/>
              <a:gd name="connsiteX5096" fmla="*/ 599788 w 1247427"/>
              <a:gd name="connsiteY5096" fmla="*/ 943903 h 2068362"/>
              <a:gd name="connsiteX5097" fmla="*/ 599789 w 1247427"/>
              <a:gd name="connsiteY5097" fmla="*/ 943901 h 2068362"/>
              <a:gd name="connsiteX5098" fmla="*/ 600947 w 1247427"/>
              <a:gd name="connsiteY5098" fmla="*/ 942550 h 2068362"/>
              <a:gd name="connsiteX5099" fmla="*/ 600452 w 1247427"/>
              <a:gd name="connsiteY5099" fmla="*/ 942352 h 2068362"/>
              <a:gd name="connsiteX5100" fmla="*/ 597697 w 1247427"/>
              <a:gd name="connsiteY5100" fmla="*/ 940581 h 2068362"/>
              <a:gd name="connsiteX5101" fmla="*/ 596913 w 1247427"/>
              <a:gd name="connsiteY5101" fmla="*/ 940581 h 2068362"/>
              <a:gd name="connsiteX5102" fmla="*/ 595674 w 1247427"/>
              <a:gd name="connsiteY5102" fmla="*/ 940271 h 2068362"/>
              <a:gd name="connsiteX5103" fmla="*/ 595584 w 1247427"/>
              <a:gd name="connsiteY5103" fmla="*/ 940361 h 2068362"/>
              <a:gd name="connsiteX5104" fmla="*/ 595381 w 1247427"/>
              <a:gd name="connsiteY5104" fmla="*/ 940198 h 2068362"/>
              <a:gd name="connsiteX5105" fmla="*/ 595143 w 1247427"/>
              <a:gd name="connsiteY5105" fmla="*/ 940139 h 2068362"/>
              <a:gd name="connsiteX5106" fmla="*/ 749362 w 1247427"/>
              <a:gd name="connsiteY5106" fmla="*/ 939255 h 2068362"/>
              <a:gd name="connsiteX5107" fmla="*/ 748862 w 1247427"/>
              <a:gd name="connsiteY5107" fmla="*/ 940089 h 2068362"/>
              <a:gd name="connsiteX5108" fmla="*/ 749351 w 1247427"/>
              <a:gd name="connsiteY5108" fmla="*/ 940873 h 2068362"/>
              <a:gd name="connsiteX5109" fmla="*/ 750248 w 1247427"/>
              <a:gd name="connsiteY5109" fmla="*/ 940360 h 2068362"/>
              <a:gd name="connsiteX5110" fmla="*/ 750690 w 1247427"/>
              <a:gd name="connsiteY5110" fmla="*/ 940250 h 2068362"/>
              <a:gd name="connsiteX5111" fmla="*/ 750690 w 1247427"/>
              <a:gd name="connsiteY5111" fmla="*/ 939255 h 2068362"/>
              <a:gd name="connsiteX5112" fmla="*/ 749362 w 1247427"/>
              <a:gd name="connsiteY5112" fmla="*/ 939255 h 2068362"/>
              <a:gd name="connsiteX5113" fmla="*/ 709535 w 1247427"/>
              <a:gd name="connsiteY5113" fmla="*/ 939255 h 2068362"/>
              <a:gd name="connsiteX5114" fmla="*/ 702739 w 1247427"/>
              <a:gd name="connsiteY5114" fmla="*/ 941009 h 2068362"/>
              <a:gd name="connsiteX5115" fmla="*/ 702897 w 1247427"/>
              <a:gd name="connsiteY5115" fmla="*/ 941245 h 2068362"/>
              <a:gd name="connsiteX5116" fmla="*/ 703403 w 1247427"/>
              <a:gd name="connsiteY5116" fmla="*/ 942383 h 2068362"/>
              <a:gd name="connsiteX5117" fmla="*/ 704667 w 1247427"/>
              <a:gd name="connsiteY5117" fmla="*/ 943016 h 2068362"/>
              <a:gd name="connsiteX5118" fmla="*/ 709535 w 1247427"/>
              <a:gd name="connsiteY5118" fmla="*/ 939255 h 2068362"/>
              <a:gd name="connsiteX5119" fmla="*/ 253069 w 1247427"/>
              <a:gd name="connsiteY5119" fmla="*/ 938590 h 2068362"/>
              <a:gd name="connsiteX5120" fmla="*/ 254839 w 1247427"/>
              <a:gd name="connsiteY5120" fmla="*/ 941024 h 2068362"/>
              <a:gd name="connsiteX5121" fmla="*/ 258601 w 1247427"/>
              <a:gd name="connsiteY5121" fmla="*/ 951424 h 2068362"/>
              <a:gd name="connsiteX5122" fmla="*/ 269000 w 1247427"/>
              <a:gd name="connsiteY5122" fmla="*/ 961823 h 2068362"/>
              <a:gd name="connsiteX5123" fmla="*/ 266566 w 1247427"/>
              <a:gd name="connsiteY5123" fmla="*/ 956955 h 2068362"/>
              <a:gd name="connsiteX5124" fmla="*/ 266956 w 1247427"/>
              <a:gd name="connsiteY5124" fmla="*/ 956858 h 2068362"/>
              <a:gd name="connsiteX5125" fmla="*/ 265017 w 1247427"/>
              <a:gd name="connsiteY5125" fmla="*/ 954742 h 2068362"/>
              <a:gd name="connsiteX5126" fmla="*/ 264796 w 1247427"/>
              <a:gd name="connsiteY5126" fmla="*/ 954300 h 2068362"/>
              <a:gd name="connsiteX5127" fmla="*/ 265017 w 1247427"/>
              <a:gd name="connsiteY5127" fmla="*/ 953415 h 2068362"/>
              <a:gd name="connsiteX5128" fmla="*/ 265902 w 1247427"/>
              <a:gd name="connsiteY5128" fmla="*/ 953636 h 2068362"/>
              <a:gd name="connsiteX5129" fmla="*/ 265902 w 1247427"/>
              <a:gd name="connsiteY5129" fmla="*/ 954079 h 2068362"/>
              <a:gd name="connsiteX5130" fmla="*/ 267150 w 1247427"/>
              <a:gd name="connsiteY5130" fmla="*/ 955683 h 2068362"/>
              <a:gd name="connsiteX5131" fmla="*/ 263496 w 1247427"/>
              <a:gd name="connsiteY5131" fmla="*/ 948104 h 2068362"/>
              <a:gd name="connsiteX5132" fmla="*/ 258601 w 1247427"/>
              <a:gd name="connsiteY5132" fmla="*/ 939697 h 2068362"/>
              <a:gd name="connsiteX5133" fmla="*/ 253069 w 1247427"/>
              <a:gd name="connsiteY5133" fmla="*/ 938590 h 2068362"/>
              <a:gd name="connsiteX5134" fmla="*/ 598321 w 1247427"/>
              <a:gd name="connsiteY5134" fmla="*/ 937904 h 2068362"/>
              <a:gd name="connsiteX5135" fmla="*/ 596912 w 1247427"/>
              <a:gd name="connsiteY5135" fmla="*/ 938070 h 2068362"/>
              <a:gd name="connsiteX5136" fmla="*/ 596912 w 1247427"/>
              <a:gd name="connsiteY5136" fmla="*/ 938516 h 2068362"/>
              <a:gd name="connsiteX5137" fmla="*/ 597355 w 1247427"/>
              <a:gd name="connsiteY5137" fmla="*/ 938590 h 2068362"/>
              <a:gd name="connsiteX5138" fmla="*/ 598046 w 1247427"/>
              <a:gd name="connsiteY5138" fmla="*/ 938728 h 2068362"/>
              <a:gd name="connsiteX5139" fmla="*/ 643239 w 1247427"/>
              <a:gd name="connsiteY5139" fmla="*/ 937318 h 2068362"/>
              <a:gd name="connsiteX5140" fmla="*/ 643156 w 1247427"/>
              <a:gd name="connsiteY5140" fmla="*/ 937485 h 2068362"/>
              <a:gd name="connsiteX5141" fmla="*/ 637182 w 1247427"/>
              <a:gd name="connsiteY5141" fmla="*/ 940582 h 2068362"/>
              <a:gd name="connsiteX5142" fmla="*/ 643156 w 1247427"/>
              <a:gd name="connsiteY5142" fmla="*/ 938812 h 2068362"/>
              <a:gd name="connsiteX5143" fmla="*/ 643601 w 1247427"/>
              <a:gd name="connsiteY5143" fmla="*/ 939034 h 2068362"/>
              <a:gd name="connsiteX5144" fmla="*/ 643599 w 1247427"/>
              <a:gd name="connsiteY5144" fmla="*/ 939033 h 2068362"/>
              <a:gd name="connsiteX5145" fmla="*/ 643378 w 1247427"/>
              <a:gd name="connsiteY5145" fmla="*/ 938148 h 2068362"/>
              <a:gd name="connsiteX5146" fmla="*/ 655989 w 1247427"/>
              <a:gd name="connsiteY5146" fmla="*/ 937263 h 2068362"/>
              <a:gd name="connsiteX5147" fmla="*/ 653113 w 1247427"/>
              <a:gd name="connsiteY5147" fmla="*/ 939033 h 2068362"/>
              <a:gd name="connsiteX5148" fmla="*/ 654441 w 1247427"/>
              <a:gd name="connsiteY5148" fmla="*/ 939033 h 2068362"/>
              <a:gd name="connsiteX5149" fmla="*/ 654409 w 1247427"/>
              <a:gd name="connsiteY5149" fmla="*/ 939190 h 2068362"/>
              <a:gd name="connsiteX5150" fmla="*/ 656076 w 1247427"/>
              <a:gd name="connsiteY5150" fmla="*/ 938634 h 2068362"/>
              <a:gd name="connsiteX5151" fmla="*/ 655989 w 1247427"/>
              <a:gd name="connsiteY5151" fmla="*/ 938591 h 2068362"/>
              <a:gd name="connsiteX5152" fmla="*/ 655989 w 1247427"/>
              <a:gd name="connsiteY5152" fmla="*/ 937263 h 2068362"/>
              <a:gd name="connsiteX5153" fmla="*/ 672805 w 1247427"/>
              <a:gd name="connsiteY5153" fmla="*/ 936157 h 2068362"/>
              <a:gd name="connsiteX5154" fmla="*/ 668632 w 1247427"/>
              <a:gd name="connsiteY5154" fmla="*/ 936658 h 2068362"/>
              <a:gd name="connsiteX5155" fmla="*/ 665947 w 1247427"/>
              <a:gd name="connsiteY5155" fmla="*/ 937484 h 2068362"/>
              <a:gd name="connsiteX5156" fmla="*/ 665798 w 1247427"/>
              <a:gd name="connsiteY5156" fmla="*/ 937372 h 2068362"/>
              <a:gd name="connsiteX5157" fmla="*/ 661742 w 1247427"/>
              <a:gd name="connsiteY5157" fmla="*/ 940361 h 2068362"/>
              <a:gd name="connsiteX5158" fmla="*/ 669929 w 1247427"/>
              <a:gd name="connsiteY5158" fmla="*/ 940361 h 2068362"/>
              <a:gd name="connsiteX5159" fmla="*/ 670129 w 1247427"/>
              <a:gd name="connsiteY5159" fmla="*/ 940511 h 2068362"/>
              <a:gd name="connsiteX5160" fmla="*/ 670349 w 1247427"/>
              <a:gd name="connsiteY5160" fmla="*/ 940474 h 2068362"/>
              <a:gd name="connsiteX5161" fmla="*/ 670372 w 1247427"/>
              <a:gd name="connsiteY5161" fmla="*/ 940361 h 2068362"/>
              <a:gd name="connsiteX5162" fmla="*/ 669929 w 1247427"/>
              <a:gd name="connsiteY5162" fmla="*/ 940361 h 2068362"/>
              <a:gd name="connsiteX5163" fmla="*/ 672805 w 1247427"/>
              <a:gd name="connsiteY5163" fmla="*/ 936157 h 2068362"/>
              <a:gd name="connsiteX5164" fmla="*/ 736456 w 1247427"/>
              <a:gd name="connsiteY5164" fmla="*/ 935861 h 2068362"/>
              <a:gd name="connsiteX5165" fmla="*/ 735865 w 1247427"/>
              <a:gd name="connsiteY5165" fmla="*/ 936157 h 2068362"/>
              <a:gd name="connsiteX5166" fmla="*/ 734538 w 1247427"/>
              <a:gd name="connsiteY5166" fmla="*/ 936378 h 2068362"/>
              <a:gd name="connsiteX5167" fmla="*/ 733409 w 1247427"/>
              <a:gd name="connsiteY5167" fmla="*/ 936190 h 2068362"/>
              <a:gd name="connsiteX5168" fmla="*/ 730998 w 1247427"/>
              <a:gd name="connsiteY5168" fmla="*/ 939697 h 2068362"/>
              <a:gd name="connsiteX5169" fmla="*/ 736308 w 1247427"/>
              <a:gd name="connsiteY5169" fmla="*/ 936157 h 2068362"/>
              <a:gd name="connsiteX5170" fmla="*/ 592468 w 1247427"/>
              <a:gd name="connsiteY5170" fmla="*/ 935800 h 2068362"/>
              <a:gd name="connsiteX5171" fmla="*/ 592487 w 1247427"/>
              <a:gd name="connsiteY5171" fmla="*/ 935935 h 2068362"/>
              <a:gd name="connsiteX5172" fmla="*/ 590828 w 1247427"/>
              <a:gd name="connsiteY5172" fmla="*/ 935935 h 2068362"/>
              <a:gd name="connsiteX5173" fmla="*/ 590717 w 1247427"/>
              <a:gd name="connsiteY5173" fmla="*/ 936157 h 2068362"/>
              <a:gd name="connsiteX5174" fmla="*/ 590130 w 1247427"/>
              <a:gd name="connsiteY5174" fmla="*/ 936255 h 2068362"/>
              <a:gd name="connsiteX5175" fmla="*/ 592452 w 1247427"/>
              <a:gd name="connsiteY5175" fmla="*/ 939211 h 2068362"/>
              <a:gd name="connsiteX5176" fmla="*/ 594478 w 1247427"/>
              <a:gd name="connsiteY5176" fmla="*/ 938743 h 2068362"/>
              <a:gd name="connsiteX5177" fmla="*/ 594478 w 1247427"/>
              <a:gd name="connsiteY5177" fmla="*/ 937029 h 2068362"/>
              <a:gd name="connsiteX5178" fmla="*/ 648245 w 1247427"/>
              <a:gd name="connsiteY5178" fmla="*/ 935493 h 2068362"/>
              <a:gd name="connsiteX5179" fmla="*/ 644484 w 1247427"/>
              <a:gd name="connsiteY5179" fmla="*/ 936821 h 2068362"/>
              <a:gd name="connsiteX5180" fmla="*/ 644410 w 1247427"/>
              <a:gd name="connsiteY5180" fmla="*/ 936803 h 2068362"/>
              <a:gd name="connsiteX5181" fmla="*/ 644899 w 1247427"/>
              <a:gd name="connsiteY5181" fmla="*/ 937658 h 2068362"/>
              <a:gd name="connsiteX5182" fmla="*/ 619260 w 1247427"/>
              <a:gd name="connsiteY5182" fmla="*/ 935382 h 2068362"/>
              <a:gd name="connsiteX5183" fmla="*/ 618817 w 1247427"/>
              <a:gd name="connsiteY5183" fmla="*/ 935493 h 2068362"/>
              <a:gd name="connsiteX5184" fmla="*/ 618153 w 1247427"/>
              <a:gd name="connsiteY5184" fmla="*/ 935493 h 2068362"/>
              <a:gd name="connsiteX5185" fmla="*/ 617711 w 1247427"/>
              <a:gd name="connsiteY5185" fmla="*/ 936821 h 2068362"/>
              <a:gd name="connsiteX5186" fmla="*/ 618984 w 1247427"/>
              <a:gd name="connsiteY5186" fmla="*/ 936821 h 2068362"/>
              <a:gd name="connsiteX5187" fmla="*/ 619260 w 1247427"/>
              <a:gd name="connsiteY5187" fmla="*/ 935714 h 2068362"/>
              <a:gd name="connsiteX5188" fmla="*/ 697477 w 1247427"/>
              <a:gd name="connsiteY5188" fmla="*/ 934719 h 2068362"/>
              <a:gd name="connsiteX5189" fmla="*/ 697145 w 1247427"/>
              <a:gd name="connsiteY5189" fmla="*/ 935051 h 2068362"/>
              <a:gd name="connsiteX5190" fmla="*/ 696038 w 1247427"/>
              <a:gd name="connsiteY5190" fmla="*/ 935051 h 2068362"/>
              <a:gd name="connsiteX5191" fmla="*/ 696038 w 1247427"/>
              <a:gd name="connsiteY5191" fmla="*/ 935050 h 2068362"/>
              <a:gd name="connsiteX5192" fmla="*/ 695816 w 1247427"/>
              <a:gd name="connsiteY5192" fmla="*/ 935161 h 2068362"/>
              <a:gd name="connsiteX5193" fmla="*/ 696038 w 1247427"/>
              <a:gd name="connsiteY5193" fmla="*/ 935272 h 2068362"/>
              <a:gd name="connsiteX5194" fmla="*/ 694710 w 1247427"/>
              <a:gd name="connsiteY5194" fmla="*/ 938370 h 2068362"/>
              <a:gd name="connsiteX5195" fmla="*/ 698472 w 1247427"/>
              <a:gd name="connsiteY5195" fmla="*/ 936600 h 2068362"/>
              <a:gd name="connsiteX5196" fmla="*/ 698915 w 1247427"/>
              <a:gd name="connsiteY5196" fmla="*/ 936157 h 2068362"/>
              <a:gd name="connsiteX5197" fmla="*/ 578272 w 1247427"/>
              <a:gd name="connsiteY5197" fmla="*/ 934643 h 2068362"/>
              <a:gd name="connsiteX5198" fmla="*/ 578127 w 1247427"/>
              <a:gd name="connsiteY5198" fmla="*/ 937114 h 2068362"/>
              <a:gd name="connsiteX5199" fmla="*/ 581645 w 1247427"/>
              <a:gd name="connsiteY5199" fmla="*/ 938148 h 2068362"/>
              <a:gd name="connsiteX5200" fmla="*/ 581645 w 1247427"/>
              <a:gd name="connsiteY5200" fmla="*/ 937042 h 2068362"/>
              <a:gd name="connsiteX5201" fmla="*/ 581203 w 1247427"/>
              <a:gd name="connsiteY5201" fmla="*/ 936157 h 2068362"/>
              <a:gd name="connsiteX5202" fmla="*/ 580707 w 1247427"/>
              <a:gd name="connsiteY5202" fmla="*/ 935165 h 2068362"/>
              <a:gd name="connsiteX5203" fmla="*/ 822602 w 1247427"/>
              <a:gd name="connsiteY5203" fmla="*/ 934608 h 2068362"/>
              <a:gd name="connsiteX5204" fmla="*/ 822159 w 1247427"/>
              <a:gd name="connsiteY5204" fmla="*/ 935714 h 2068362"/>
              <a:gd name="connsiteX5205" fmla="*/ 821495 w 1247427"/>
              <a:gd name="connsiteY5205" fmla="*/ 937263 h 2068362"/>
              <a:gd name="connsiteX5206" fmla="*/ 821258 w 1247427"/>
              <a:gd name="connsiteY5206" fmla="*/ 937677 h 2068362"/>
              <a:gd name="connsiteX5207" fmla="*/ 821273 w 1247427"/>
              <a:gd name="connsiteY5207" fmla="*/ 937706 h 2068362"/>
              <a:gd name="connsiteX5208" fmla="*/ 820831 w 1247427"/>
              <a:gd name="connsiteY5208" fmla="*/ 938591 h 2068362"/>
              <a:gd name="connsiteX5209" fmla="*/ 821115 w 1247427"/>
              <a:gd name="connsiteY5209" fmla="*/ 939159 h 2068362"/>
              <a:gd name="connsiteX5210" fmla="*/ 821495 w 1247427"/>
              <a:gd name="connsiteY5210" fmla="*/ 939032 h 2068362"/>
              <a:gd name="connsiteX5211" fmla="*/ 823265 w 1247427"/>
              <a:gd name="connsiteY5211" fmla="*/ 937705 h 2068362"/>
              <a:gd name="connsiteX5212" fmla="*/ 824322 w 1247427"/>
              <a:gd name="connsiteY5212" fmla="*/ 937705 h 2068362"/>
              <a:gd name="connsiteX5213" fmla="*/ 824371 w 1247427"/>
              <a:gd name="connsiteY5213" fmla="*/ 937485 h 2068362"/>
              <a:gd name="connsiteX5214" fmla="*/ 823486 w 1247427"/>
              <a:gd name="connsiteY5214" fmla="*/ 936821 h 2068362"/>
              <a:gd name="connsiteX5215" fmla="*/ 822601 w 1247427"/>
              <a:gd name="connsiteY5215" fmla="*/ 936378 h 2068362"/>
              <a:gd name="connsiteX5216" fmla="*/ 823043 w 1247427"/>
              <a:gd name="connsiteY5216" fmla="*/ 934608 h 2068362"/>
              <a:gd name="connsiteX5217" fmla="*/ 741072 w 1247427"/>
              <a:gd name="connsiteY5217" fmla="*/ 934596 h 2068362"/>
              <a:gd name="connsiteX5218" fmla="*/ 740956 w 1247427"/>
              <a:gd name="connsiteY5218" fmla="*/ 934829 h 2068362"/>
              <a:gd name="connsiteX5219" fmla="*/ 740400 w 1247427"/>
              <a:gd name="connsiteY5219" fmla="*/ 935051 h 2068362"/>
              <a:gd name="connsiteX5220" fmla="*/ 741618 w 1247427"/>
              <a:gd name="connsiteY5220" fmla="*/ 935051 h 2068362"/>
              <a:gd name="connsiteX5221" fmla="*/ 667274 w 1247427"/>
              <a:gd name="connsiteY5221" fmla="*/ 934387 h 2068362"/>
              <a:gd name="connsiteX5222" fmla="*/ 665504 w 1247427"/>
              <a:gd name="connsiteY5222" fmla="*/ 935493 h 2068362"/>
              <a:gd name="connsiteX5223" fmla="*/ 665608 w 1247427"/>
              <a:gd name="connsiteY5223" fmla="*/ 935910 h 2068362"/>
              <a:gd name="connsiteX5224" fmla="*/ 665726 w 1247427"/>
              <a:gd name="connsiteY5224" fmla="*/ 935714 h 2068362"/>
              <a:gd name="connsiteX5225" fmla="*/ 667372 w 1247427"/>
              <a:gd name="connsiteY5225" fmla="*/ 935220 h 2068362"/>
              <a:gd name="connsiteX5226" fmla="*/ 667274 w 1247427"/>
              <a:gd name="connsiteY5226" fmla="*/ 934829 h 2068362"/>
              <a:gd name="connsiteX5227" fmla="*/ 667274 w 1247427"/>
              <a:gd name="connsiteY5227" fmla="*/ 934387 h 2068362"/>
              <a:gd name="connsiteX5228" fmla="*/ 582530 w 1247427"/>
              <a:gd name="connsiteY5228" fmla="*/ 934385 h 2068362"/>
              <a:gd name="connsiteX5229" fmla="*/ 582530 w 1247427"/>
              <a:gd name="connsiteY5229" fmla="*/ 934608 h 2068362"/>
              <a:gd name="connsiteX5230" fmla="*/ 581645 w 1247427"/>
              <a:gd name="connsiteY5230" fmla="*/ 934386 h 2068362"/>
              <a:gd name="connsiteX5231" fmla="*/ 582530 w 1247427"/>
              <a:gd name="connsiteY5231" fmla="*/ 935714 h 2068362"/>
              <a:gd name="connsiteX5232" fmla="*/ 582751 w 1247427"/>
              <a:gd name="connsiteY5232" fmla="*/ 936378 h 2068362"/>
              <a:gd name="connsiteX5233" fmla="*/ 584079 w 1247427"/>
              <a:gd name="connsiteY5233" fmla="*/ 935051 h 2068362"/>
              <a:gd name="connsiteX5234" fmla="*/ 584112 w 1247427"/>
              <a:gd name="connsiteY5234" fmla="*/ 935034 h 2068362"/>
              <a:gd name="connsiteX5235" fmla="*/ 582973 w 1247427"/>
              <a:gd name="connsiteY5235" fmla="*/ 934607 h 2068362"/>
              <a:gd name="connsiteX5236" fmla="*/ 773259 w 1247427"/>
              <a:gd name="connsiteY5236" fmla="*/ 933723 h 2068362"/>
              <a:gd name="connsiteX5237" fmla="*/ 773259 w 1247427"/>
              <a:gd name="connsiteY5237" fmla="*/ 935493 h 2068362"/>
              <a:gd name="connsiteX5238" fmla="*/ 775029 w 1247427"/>
              <a:gd name="connsiteY5238" fmla="*/ 935493 h 2068362"/>
              <a:gd name="connsiteX5239" fmla="*/ 773259 w 1247427"/>
              <a:gd name="connsiteY5239" fmla="*/ 933723 h 2068362"/>
              <a:gd name="connsiteX5240" fmla="*/ 628553 w 1247427"/>
              <a:gd name="connsiteY5240" fmla="*/ 933723 h 2068362"/>
              <a:gd name="connsiteX5241" fmla="*/ 620243 w 1247427"/>
              <a:gd name="connsiteY5241" fmla="*/ 936129 h 2068362"/>
              <a:gd name="connsiteX5242" fmla="*/ 619734 w 1247427"/>
              <a:gd name="connsiteY5242" fmla="*/ 937824 h 2068362"/>
              <a:gd name="connsiteX5243" fmla="*/ 620145 w 1247427"/>
              <a:gd name="connsiteY5243" fmla="*/ 937927 h 2068362"/>
              <a:gd name="connsiteX5244" fmla="*/ 624349 w 1247427"/>
              <a:gd name="connsiteY5244" fmla="*/ 937485 h 2068362"/>
              <a:gd name="connsiteX5245" fmla="*/ 623242 w 1247427"/>
              <a:gd name="connsiteY5245" fmla="*/ 939255 h 2068362"/>
              <a:gd name="connsiteX5246" fmla="*/ 629438 w 1247427"/>
              <a:gd name="connsiteY5246" fmla="*/ 936157 h 2068362"/>
              <a:gd name="connsiteX5247" fmla="*/ 628553 w 1247427"/>
              <a:gd name="connsiteY5247" fmla="*/ 933723 h 2068362"/>
              <a:gd name="connsiteX5248" fmla="*/ 634748 w 1247427"/>
              <a:gd name="connsiteY5248" fmla="*/ 933501 h 2068362"/>
              <a:gd name="connsiteX5249" fmla="*/ 633642 w 1247427"/>
              <a:gd name="connsiteY5249" fmla="*/ 933944 h 2068362"/>
              <a:gd name="connsiteX5250" fmla="*/ 633421 w 1247427"/>
              <a:gd name="connsiteY5250" fmla="*/ 933944 h 2068362"/>
              <a:gd name="connsiteX5251" fmla="*/ 633081 w 1247427"/>
              <a:gd name="connsiteY5251" fmla="*/ 933672 h 2068362"/>
              <a:gd name="connsiteX5252" fmla="*/ 632093 w 1247427"/>
              <a:gd name="connsiteY5252" fmla="*/ 934166 h 2068362"/>
              <a:gd name="connsiteX5253" fmla="*/ 632093 w 1247427"/>
              <a:gd name="connsiteY5253" fmla="*/ 935936 h 2068362"/>
              <a:gd name="connsiteX5254" fmla="*/ 634748 w 1247427"/>
              <a:gd name="connsiteY5254" fmla="*/ 933502 h 2068362"/>
              <a:gd name="connsiteX5255" fmla="*/ 634749 w 1247427"/>
              <a:gd name="connsiteY5255" fmla="*/ 933501 h 2068362"/>
              <a:gd name="connsiteX5256" fmla="*/ 693604 w 1247427"/>
              <a:gd name="connsiteY5256" fmla="*/ 932838 h 2068362"/>
              <a:gd name="connsiteX5257" fmla="*/ 693604 w 1247427"/>
              <a:gd name="connsiteY5257" fmla="*/ 933944 h 2068362"/>
              <a:gd name="connsiteX5258" fmla="*/ 694766 w 1247427"/>
              <a:gd name="connsiteY5258" fmla="*/ 934608 h 2068362"/>
              <a:gd name="connsiteX5259" fmla="*/ 694933 w 1247427"/>
              <a:gd name="connsiteY5259" fmla="*/ 933944 h 2068362"/>
              <a:gd name="connsiteX5260" fmla="*/ 695374 w 1247427"/>
              <a:gd name="connsiteY5260" fmla="*/ 933723 h 2068362"/>
              <a:gd name="connsiteX5261" fmla="*/ 695374 w 1247427"/>
              <a:gd name="connsiteY5261" fmla="*/ 932838 h 2068362"/>
              <a:gd name="connsiteX5262" fmla="*/ 693604 w 1247427"/>
              <a:gd name="connsiteY5262" fmla="*/ 932838 h 2068362"/>
              <a:gd name="connsiteX5263" fmla="*/ 615675 w 1247427"/>
              <a:gd name="connsiteY5263" fmla="*/ 932660 h 2068362"/>
              <a:gd name="connsiteX5264" fmla="*/ 614613 w 1247427"/>
              <a:gd name="connsiteY5264" fmla="*/ 933059 h 2068362"/>
              <a:gd name="connsiteX5265" fmla="*/ 614317 w 1247427"/>
              <a:gd name="connsiteY5265" fmla="*/ 933059 h 2068362"/>
              <a:gd name="connsiteX5266" fmla="*/ 614613 w 1247427"/>
              <a:gd name="connsiteY5266" fmla="*/ 933281 h 2068362"/>
              <a:gd name="connsiteX5267" fmla="*/ 615720 w 1247427"/>
              <a:gd name="connsiteY5267" fmla="*/ 932838 h 2068362"/>
              <a:gd name="connsiteX5268" fmla="*/ 755558 w 1247427"/>
              <a:gd name="connsiteY5268" fmla="*/ 932617 h 2068362"/>
              <a:gd name="connsiteX5269" fmla="*/ 755558 w 1247427"/>
              <a:gd name="connsiteY5269" fmla="*/ 933723 h 2068362"/>
              <a:gd name="connsiteX5270" fmla="*/ 756664 w 1247427"/>
              <a:gd name="connsiteY5270" fmla="*/ 933723 h 2068362"/>
              <a:gd name="connsiteX5271" fmla="*/ 756664 w 1247427"/>
              <a:gd name="connsiteY5271" fmla="*/ 932617 h 2068362"/>
              <a:gd name="connsiteX5272" fmla="*/ 755558 w 1247427"/>
              <a:gd name="connsiteY5272" fmla="*/ 932617 h 2068362"/>
              <a:gd name="connsiteX5273" fmla="*/ 664770 w 1247427"/>
              <a:gd name="connsiteY5273" fmla="*/ 931311 h 2068362"/>
              <a:gd name="connsiteX5274" fmla="*/ 659308 w 1247427"/>
              <a:gd name="connsiteY5274" fmla="*/ 933059 h 2068362"/>
              <a:gd name="connsiteX5275" fmla="*/ 665023 w 1247427"/>
              <a:gd name="connsiteY5275" fmla="*/ 931877 h 2068362"/>
              <a:gd name="connsiteX5276" fmla="*/ 664840 w 1247427"/>
              <a:gd name="connsiteY5276" fmla="*/ 931731 h 2068362"/>
              <a:gd name="connsiteX5277" fmla="*/ 599346 w 1247427"/>
              <a:gd name="connsiteY5277" fmla="*/ 930403 h 2068362"/>
              <a:gd name="connsiteX5278" fmla="*/ 599125 w 1247427"/>
              <a:gd name="connsiteY5278" fmla="*/ 931288 h 2068362"/>
              <a:gd name="connsiteX5279" fmla="*/ 598609 w 1247427"/>
              <a:gd name="connsiteY5279" fmla="*/ 930772 h 2068362"/>
              <a:gd name="connsiteX5280" fmla="*/ 597577 w 1247427"/>
              <a:gd name="connsiteY5280" fmla="*/ 931289 h 2068362"/>
              <a:gd name="connsiteX5281" fmla="*/ 596470 w 1247427"/>
              <a:gd name="connsiteY5281" fmla="*/ 931731 h 2068362"/>
              <a:gd name="connsiteX5282" fmla="*/ 595807 w 1247427"/>
              <a:gd name="connsiteY5282" fmla="*/ 931731 h 2068362"/>
              <a:gd name="connsiteX5283" fmla="*/ 595657 w 1247427"/>
              <a:gd name="connsiteY5283" fmla="*/ 931641 h 2068362"/>
              <a:gd name="connsiteX5284" fmla="*/ 594699 w 1247427"/>
              <a:gd name="connsiteY5284" fmla="*/ 932838 h 2068362"/>
              <a:gd name="connsiteX5285" fmla="*/ 593815 w 1247427"/>
              <a:gd name="connsiteY5285" fmla="*/ 933723 h 2068362"/>
              <a:gd name="connsiteX5286" fmla="*/ 593815 w 1247427"/>
              <a:gd name="connsiteY5286" fmla="*/ 934534 h 2068362"/>
              <a:gd name="connsiteX5287" fmla="*/ 595813 w 1247427"/>
              <a:gd name="connsiteY5287" fmla="*/ 935867 h 2068362"/>
              <a:gd name="connsiteX5288" fmla="*/ 596027 w 1247427"/>
              <a:gd name="connsiteY5288" fmla="*/ 935714 h 2068362"/>
              <a:gd name="connsiteX5289" fmla="*/ 596211 w 1247427"/>
              <a:gd name="connsiteY5289" fmla="*/ 936036 h 2068362"/>
              <a:gd name="connsiteX5290" fmla="*/ 598461 w 1247427"/>
              <a:gd name="connsiteY5290" fmla="*/ 935714 h 2068362"/>
              <a:gd name="connsiteX5291" fmla="*/ 599567 w 1247427"/>
              <a:gd name="connsiteY5291" fmla="*/ 933944 h 2068362"/>
              <a:gd name="connsiteX5292" fmla="*/ 600010 w 1247427"/>
              <a:gd name="connsiteY5292" fmla="*/ 933944 h 2068362"/>
              <a:gd name="connsiteX5293" fmla="*/ 600010 w 1247427"/>
              <a:gd name="connsiteY5293" fmla="*/ 933281 h 2068362"/>
              <a:gd name="connsiteX5294" fmla="*/ 600182 w 1247427"/>
              <a:gd name="connsiteY5294" fmla="*/ 933524 h 2068362"/>
              <a:gd name="connsiteX5295" fmla="*/ 600010 w 1247427"/>
              <a:gd name="connsiteY5295" fmla="*/ 932837 h 2068362"/>
              <a:gd name="connsiteX5296" fmla="*/ 599583 w 1247427"/>
              <a:gd name="connsiteY5296" fmla="*/ 931273 h 2068362"/>
              <a:gd name="connsiteX5297" fmla="*/ 599568 w 1247427"/>
              <a:gd name="connsiteY5297" fmla="*/ 931288 h 2068362"/>
              <a:gd name="connsiteX5298" fmla="*/ 737193 w 1247427"/>
              <a:gd name="connsiteY5298" fmla="*/ 930293 h 2068362"/>
              <a:gd name="connsiteX5299" fmla="*/ 733432 w 1247427"/>
              <a:gd name="connsiteY5299" fmla="*/ 934829 h 2068362"/>
              <a:gd name="connsiteX5300" fmla="*/ 733708 w 1247427"/>
              <a:gd name="connsiteY5300" fmla="*/ 935105 h 2068362"/>
              <a:gd name="connsiteX5301" fmla="*/ 733874 w 1247427"/>
              <a:gd name="connsiteY5301" fmla="*/ 935050 h 2068362"/>
              <a:gd name="connsiteX5302" fmla="*/ 735423 w 1247427"/>
              <a:gd name="connsiteY5302" fmla="*/ 935050 h 2068362"/>
              <a:gd name="connsiteX5303" fmla="*/ 736750 w 1247427"/>
              <a:gd name="connsiteY5303" fmla="*/ 934608 h 2068362"/>
              <a:gd name="connsiteX5304" fmla="*/ 736771 w 1247427"/>
              <a:gd name="connsiteY5304" fmla="*/ 934639 h 2068362"/>
              <a:gd name="connsiteX5305" fmla="*/ 738299 w 1247427"/>
              <a:gd name="connsiteY5305" fmla="*/ 933944 h 2068362"/>
              <a:gd name="connsiteX5306" fmla="*/ 738378 w 1247427"/>
              <a:gd name="connsiteY5306" fmla="*/ 934003 h 2068362"/>
              <a:gd name="connsiteX5307" fmla="*/ 738521 w 1247427"/>
              <a:gd name="connsiteY5307" fmla="*/ 933501 h 2068362"/>
              <a:gd name="connsiteX5308" fmla="*/ 739705 w 1247427"/>
              <a:gd name="connsiteY5308" fmla="*/ 933163 h 2068362"/>
              <a:gd name="connsiteX5309" fmla="*/ 739627 w 1247427"/>
              <a:gd name="connsiteY5309" fmla="*/ 933059 h 2068362"/>
              <a:gd name="connsiteX5310" fmla="*/ 737193 w 1247427"/>
              <a:gd name="connsiteY5310" fmla="*/ 930293 h 2068362"/>
              <a:gd name="connsiteX5311" fmla="*/ 634890 w 1247427"/>
              <a:gd name="connsiteY5311" fmla="*/ 930015 h 2068362"/>
              <a:gd name="connsiteX5312" fmla="*/ 632758 w 1247427"/>
              <a:gd name="connsiteY5312" fmla="*/ 930624 h 2068362"/>
              <a:gd name="connsiteX5313" fmla="*/ 632019 w 1247427"/>
              <a:gd name="connsiteY5313" fmla="*/ 930994 h 2068362"/>
              <a:gd name="connsiteX5314" fmla="*/ 632757 w 1247427"/>
              <a:gd name="connsiteY5314" fmla="*/ 931732 h 2068362"/>
              <a:gd name="connsiteX5315" fmla="*/ 632555 w 1247427"/>
              <a:gd name="connsiteY5315" fmla="*/ 932737 h 2068362"/>
              <a:gd name="connsiteX5316" fmla="*/ 632978 w 1247427"/>
              <a:gd name="connsiteY5316" fmla="*/ 932173 h 2068362"/>
              <a:gd name="connsiteX5317" fmla="*/ 634218 w 1247427"/>
              <a:gd name="connsiteY5317" fmla="*/ 931819 h 2068362"/>
              <a:gd name="connsiteX5318" fmla="*/ 634748 w 1247427"/>
              <a:gd name="connsiteY5318" fmla="*/ 931289 h 2068362"/>
              <a:gd name="connsiteX5319" fmla="*/ 634748 w 1247427"/>
              <a:gd name="connsiteY5319" fmla="*/ 931288 h 2068362"/>
              <a:gd name="connsiteX5320" fmla="*/ 710863 w 1247427"/>
              <a:gd name="connsiteY5320" fmla="*/ 929519 h 2068362"/>
              <a:gd name="connsiteX5321" fmla="*/ 698472 w 1247427"/>
              <a:gd name="connsiteY5321" fmla="*/ 931289 h 2068362"/>
              <a:gd name="connsiteX5322" fmla="*/ 698146 w 1247427"/>
              <a:gd name="connsiteY5322" fmla="*/ 933410 h 2068362"/>
              <a:gd name="connsiteX5323" fmla="*/ 698694 w 1247427"/>
              <a:gd name="connsiteY5323" fmla="*/ 933501 h 2068362"/>
              <a:gd name="connsiteX5324" fmla="*/ 699387 w 1247427"/>
              <a:gd name="connsiteY5324" fmla="*/ 934195 h 2068362"/>
              <a:gd name="connsiteX5325" fmla="*/ 671920 w 1247427"/>
              <a:gd name="connsiteY5325" fmla="*/ 929519 h 2068362"/>
              <a:gd name="connsiteX5326" fmla="*/ 666610 w 1247427"/>
              <a:gd name="connsiteY5326" fmla="*/ 930625 h 2068362"/>
              <a:gd name="connsiteX5327" fmla="*/ 666458 w 1247427"/>
              <a:gd name="connsiteY5327" fmla="*/ 930595 h 2068362"/>
              <a:gd name="connsiteX5328" fmla="*/ 666577 w 1247427"/>
              <a:gd name="connsiteY5328" fmla="*/ 931306 h 2068362"/>
              <a:gd name="connsiteX5329" fmla="*/ 666610 w 1247427"/>
              <a:gd name="connsiteY5329" fmla="*/ 931289 h 2068362"/>
              <a:gd name="connsiteX5330" fmla="*/ 671920 w 1247427"/>
              <a:gd name="connsiteY5330" fmla="*/ 929519 h 2068362"/>
              <a:gd name="connsiteX5331" fmla="*/ 650802 w 1247427"/>
              <a:gd name="connsiteY5331" fmla="*/ 928879 h 2068362"/>
              <a:gd name="connsiteX5332" fmla="*/ 642935 w 1247427"/>
              <a:gd name="connsiteY5332" fmla="*/ 930847 h 2068362"/>
              <a:gd name="connsiteX5333" fmla="*/ 642645 w 1247427"/>
              <a:gd name="connsiteY5333" fmla="*/ 930484 h 2068362"/>
              <a:gd name="connsiteX5334" fmla="*/ 641372 w 1247427"/>
              <a:gd name="connsiteY5334" fmla="*/ 931939 h 2068362"/>
              <a:gd name="connsiteX5335" fmla="*/ 641386 w 1247427"/>
              <a:gd name="connsiteY5335" fmla="*/ 931953 h 2068362"/>
              <a:gd name="connsiteX5336" fmla="*/ 651343 w 1247427"/>
              <a:gd name="connsiteY5336" fmla="*/ 930183 h 2068362"/>
              <a:gd name="connsiteX5337" fmla="*/ 651469 w 1247427"/>
              <a:gd name="connsiteY5337" fmla="*/ 930214 h 2068362"/>
              <a:gd name="connsiteX5338" fmla="*/ 802687 w 1247427"/>
              <a:gd name="connsiteY5338" fmla="*/ 928192 h 2068362"/>
              <a:gd name="connsiteX5339" fmla="*/ 802023 w 1247427"/>
              <a:gd name="connsiteY5339" fmla="*/ 942795 h 2068362"/>
              <a:gd name="connsiteX5340" fmla="*/ 801802 w 1247427"/>
              <a:gd name="connsiteY5340" fmla="*/ 943901 h 2068362"/>
              <a:gd name="connsiteX5341" fmla="*/ 802687 w 1247427"/>
              <a:gd name="connsiteY5341" fmla="*/ 943459 h 2068362"/>
              <a:gd name="connsiteX5342" fmla="*/ 794943 w 1247427"/>
              <a:gd name="connsiteY5342" fmla="*/ 963594 h 2068362"/>
              <a:gd name="connsiteX5343" fmla="*/ 794279 w 1247427"/>
              <a:gd name="connsiteY5343" fmla="*/ 964479 h 2068362"/>
              <a:gd name="connsiteX5344" fmla="*/ 794652 w 1247427"/>
              <a:gd name="connsiteY5344" fmla="*/ 964977 h 2068362"/>
              <a:gd name="connsiteX5345" fmla="*/ 794722 w 1247427"/>
              <a:gd name="connsiteY5345" fmla="*/ 964921 h 2068362"/>
              <a:gd name="connsiteX5346" fmla="*/ 800184 w 1247427"/>
              <a:gd name="connsiteY5346" fmla="*/ 963030 h 2068362"/>
              <a:gd name="connsiteX5347" fmla="*/ 801581 w 1247427"/>
              <a:gd name="connsiteY5347" fmla="*/ 957840 h 2068362"/>
              <a:gd name="connsiteX5348" fmla="*/ 801968 w 1247427"/>
              <a:gd name="connsiteY5348" fmla="*/ 957840 h 2068362"/>
              <a:gd name="connsiteX5349" fmla="*/ 801802 w 1247427"/>
              <a:gd name="connsiteY5349" fmla="*/ 957177 h 2068362"/>
              <a:gd name="connsiteX5350" fmla="*/ 800917 w 1247427"/>
              <a:gd name="connsiteY5350" fmla="*/ 956292 h 2068362"/>
              <a:gd name="connsiteX5351" fmla="*/ 803082 w 1247427"/>
              <a:gd name="connsiteY5351" fmla="*/ 944876 h 2068362"/>
              <a:gd name="connsiteX5352" fmla="*/ 802467 w 1247427"/>
              <a:gd name="connsiteY5352" fmla="*/ 945228 h 2068362"/>
              <a:gd name="connsiteX5353" fmla="*/ 802245 w 1247427"/>
              <a:gd name="connsiteY5353" fmla="*/ 945450 h 2068362"/>
              <a:gd name="connsiteX5354" fmla="*/ 802245 w 1247427"/>
              <a:gd name="connsiteY5354" fmla="*/ 945228 h 2068362"/>
              <a:gd name="connsiteX5355" fmla="*/ 802245 w 1247427"/>
              <a:gd name="connsiteY5355" fmla="*/ 944786 h 2068362"/>
              <a:gd name="connsiteX5356" fmla="*/ 803203 w 1247427"/>
              <a:gd name="connsiteY5356" fmla="*/ 944238 h 2068362"/>
              <a:gd name="connsiteX5357" fmla="*/ 803351 w 1247427"/>
              <a:gd name="connsiteY5357" fmla="*/ 943459 h 2068362"/>
              <a:gd name="connsiteX5358" fmla="*/ 803351 w 1247427"/>
              <a:gd name="connsiteY5358" fmla="*/ 942795 h 2068362"/>
              <a:gd name="connsiteX5359" fmla="*/ 802687 w 1247427"/>
              <a:gd name="connsiteY5359" fmla="*/ 942795 h 2068362"/>
              <a:gd name="connsiteX5360" fmla="*/ 802687 w 1247427"/>
              <a:gd name="connsiteY5360" fmla="*/ 928192 h 2068362"/>
              <a:gd name="connsiteX5361" fmla="*/ 255724 w 1247427"/>
              <a:gd name="connsiteY5361" fmla="*/ 928191 h 2068362"/>
              <a:gd name="connsiteX5362" fmla="*/ 258601 w 1247427"/>
              <a:gd name="connsiteY5362" fmla="*/ 934386 h 2068362"/>
              <a:gd name="connsiteX5363" fmla="*/ 266566 w 1247427"/>
              <a:gd name="connsiteY5363" fmla="*/ 946556 h 2068362"/>
              <a:gd name="connsiteX5364" fmla="*/ 255724 w 1247427"/>
              <a:gd name="connsiteY5364" fmla="*/ 928191 h 2068362"/>
              <a:gd name="connsiteX5365" fmla="*/ 639236 w 1247427"/>
              <a:gd name="connsiteY5365" fmla="*/ 928159 h 2068362"/>
              <a:gd name="connsiteX5366" fmla="*/ 636076 w 1247427"/>
              <a:gd name="connsiteY5366" fmla="*/ 929740 h 2068362"/>
              <a:gd name="connsiteX5367" fmla="*/ 635991 w 1247427"/>
              <a:gd name="connsiteY5367" fmla="*/ 929740 h 2068362"/>
              <a:gd name="connsiteX5368" fmla="*/ 635855 w 1247427"/>
              <a:gd name="connsiteY5368" fmla="*/ 931510 h 2068362"/>
              <a:gd name="connsiteX5369" fmla="*/ 635744 w 1247427"/>
              <a:gd name="connsiteY5369" fmla="*/ 931841 h 2068362"/>
              <a:gd name="connsiteX5370" fmla="*/ 636077 w 1247427"/>
              <a:gd name="connsiteY5370" fmla="*/ 931952 h 2068362"/>
              <a:gd name="connsiteX5371" fmla="*/ 640041 w 1247427"/>
              <a:gd name="connsiteY5371" fmla="*/ 930511 h 2068362"/>
              <a:gd name="connsiteX5372" fmla="*/ 640059 w 1247427"/>
              <a:gd name="connsiteY5372" fmla="*/ 930404 h 2068362"/>
              <a:gd name="connsiteX5373" fmla="*/ 640943 w 1247427"/>
              <a:gd name="connsiteY5373" fmla="*/ 929520 h 2068362"/>
              <a:gd name="connsiteX5374" fmla="*/ 640943 w 1247427"/>
              <a:gd name="connsiteY5374" fmla="*/ 928855 h 2068362"/>
              <a:gd name="connsiteX5375" fmla="*/ 639173 w 1247427"/>
              <a:gd name="connsiteY5375" fmla="*/ 928413 h 2068362"/>
              <a:gd name="connsiteX5376" fmla="*/ 577408 w 1247427"/>
              <a:gd name="connsiteY5376" fmla="*/ 927213 h 2068362"/>
              <a:gd name="connsiteX5377" fmla="*/ 577220 w 1247427"/>
              <a:gd name="connsiteY5377" fmla="*/ 927527 h 2068362"/>
              <a:gd name="connsiteX5378" fmla="*/ 576114 w 1247427"/>
              <a:gd name="connsiteY5378" fmla="*/ 927527 h 2068362"/>
              <a:gd name="connsiteX5379" fmla="*/ 573901 w 1247427"/>
              <a:gd name="connsiteY5379" fmla="*/ 927969 h 2068362"/>
              <a:gd name="connsiteX5380" fmla="*/ 573791 w 1247427"/>
              <a:gd name="connsiteY5380" fmla="*/ 927859 h 2068362"/>
              <a:gd name="connsiteX5381" fmla="*/ 572883 w 1247427"/>
              <a:gd name="connsiteY5381" fmla="*/ 928161 h 2068362"/>
              <a:gd name="connsiteX5382" fmla="*/ 575048 w 1247427"/>
              <a:gd name="connsiteY5382" fmla="*/ 931048 h 2068362"/>
              <a:gd name="connsiteX5383" fmla="*/ 575008 w 1247427"/>
              <a:gd name="connsiteY5383" fmla="*/ 930846 h 2068362"/>
              <a:gd name="connsiteX5384" fmla="*/ 578769 w 1247427"/>
              <a:gd name="connsiteY5384" fmla="*/ 931952 h 2068362"/>
              <a:gd name="connsiteX5385" fmla="*/ 580539 w 1247427"/>
              <a:gd name="connsiteY5385" fmla="*/ 929519 h 2068362"/>
              <a:gd name="connsiteX5386" fmla="*/ 582973 w 1247427"/>
              <a:gd name="connsiteY5386" fmla="*/ 933059 h 2068362"/>
              <a:gd name="connsiteX5387" fmla="*/ 582664 w 1247427"/>
              <a:gd name="connsiteY5387" fmla="*/ 933136 h 2068362"/>
              <a:gd name="connsiteX5388" fmla="*/ 583637 w 1247427"/>
              <a:gd name="connsiteY5388" fmla="*/ 933501 h 2068362"/>
              <a:gd name="connsiteX5389" fmla="*/ 584782 w 1247427"/>
              <a:gd name="connsiteY5389" fmla="*/ 933882 h 2068362"/>
              <a:gd name="connsiteX5390" fmla="*/ 584742 w 1247427"/>
              <a:gd name="connsiteY5390" fmla="*/ 933723 h 2068362"/>
              <a:gd name="connsiteX5391" fmla="*/ 589262 w 1247427"/>
              <a:gd name="connsiteY5391" fmla="*/ 934339 h 2068362"/>
              <a:gd name="connsiteX5392" fmla="*/ 589478 w 1247427"/>
              <a:gd name="connsiteY5392" fmla="*/ 934231 h 2068362"/>
              <a:gd name="connsiteX5393" fmla="*/ 589390 w 1247427"/>
              <a:gd name="connsiteY5393" fmla="*/ 934165 h 2068362"/>
              <a:gd name="connsiteX5394" fmla="*/ 589832 w 1247427"/>
              <a:gd name="connsiteY5394" fmla="*/ 931731 h 2068362"/>
              <a:gd name="connsiteX5395" fmla="*/ 592266 w 1247427"/>
              <a:gd name="connsiteY5395" fmla="*/ 932837 h 2068362"/>
              <a:gd name="connsiteX5396" fmla="*/ 592581 w 1247427"/>
              <a:gd name="connsiteY5396" fmla="*/ 933362 h 2068362"/>
              <a:gd name="connsiteX5397" fmla="*/ 593814 w 1247427"/>
              <a:gd name="connsiteY5397" fmla="*/ 931953 h 2068362"/>
              <a:gd name="connsiteX5398" fmla="*/ 594523 w 1247427"/>
              <a:gd name="connsiteY5398" fmla="*/ 931008 h 2068362"/>
              <a:gd name="connsiteX5399" fmla="*/ 589389 w 1247427"/>
              <a:gd name="connsiteY5399" fmla="*/ 929297 h 2068362"/>
              <a:gd name="connsiteX5400" fmla="*/ 583872 w 1247427"/>
              <a:gd name="connsiteY5400" fmla="*/ 927721 h 2068362"/>
              <a:gd name="connsiteX5401" fmla="*/ 583858 w 1247427"/>
              <a:gd name="connsiteY5401" fmla="*/ 927749 h 2068362"/>
              <a:gd name="connsiteX5402" fmla="*/ 580539 w 1247427"/>
              <a:gd name="connsiteY5402" fmla="*/ 928191 h 2068362"/>
              <a:gd name="connsiteX5403" fmla="*/ 540872 w 1247427"/>
              <a:gd name="connsiteY5403" fmla="*/ 926923 h 2068362"/>
              <a:gd name="connsiteX5404" fmla="*/ 540712 w 1247427"/>
              <a:gd name="connsiteY5404" fmla="*/ 927084 h 2068362"/>
              <a:gd name="connsiteX5405" fmla="*/ 536285 w 1247427"/>
              <a:gd name="connsiteY5405" fmla="*/ 927084 h 2068362"/>
              <a:gd name="connsiteX5406" fmla="*/ 536286 w 1247427"/>
              <a:gd name="connsiteY5406" fmla="*/ 927085 h 2068362"/>
              <a:gd name="connsiteX5407" fmla="*/ 535622 w 1247427"/>
              <a:gd name="connsiteY5407" fmla="*/ 927085 h 2068362"/>
              <a:gd name="connsiteX5408" fmla="*/ 546021 w 1247427"/>
              <a:gd name="connsiteY5408" fmla="*/ 933723 h 2068362"/>
              <a:gd name="connsiteX5409" fmla="*/ 546287 w 1247427"/>
              <a:gd name="connsiteY5409" fmla="*/ 933856 h 2068362"/>
              <a:gd name="connsiteX5410" fmla="*/ 546243 w 1247427"/>
              <a:gd name="connsiteY5410" fmla="*/ 933723 h 2068362"/>
              <a:gd name="connsiteX5411" fmla="*/ 547792 w 1247427"/>
              <a:gd name="connsiteY5411" fmla="*/ 932617 h 2068362"/>
              <a:gd name="connsiteX5412" fmla="*/ 548456 w 1247427"/>
              <a:gd name="connsiteY5412" fmla="*/ 932174 h 2068362"/>
              <a:gd name="connsiteX5413" fmla="*/ 548530 w 1247427"/>
              <a:gd name="connsiteY5413" fmla="*/ 932174 h 2068362"/>
              <a:gd name="connsiteX5414" fmla="*/ 548456 w 1247427"/>
              <a:gd name="connsiteY5414" fmla="*/ 931952 h 2068362"/>
              <a:gd name="connsiteX5415" fmla="*/ 548456 w 1247427"/>
              <a:gd name="connsiteY5415" fmla="*/ 931289 h 2068362"/>
              <a:gd name="connsiteX5416" fmla="*/ 545505 w 1247427"/>
              <a:gd name="connsiteY5416" fmla="*/ 928338 h 2068362"/>
              <a:gd name="connsiteX5417" fmla="*/ 543145 w 1247427"/>
              <a:gd name="connsiteY5417" fmla="*/ 927749 h 2068362"/>
              <a:gd name="connsiteX5418" fmla="*/ 542481 w 1247427"/>
              <a:gd name="connsiteY5418" fmla="*/ 927350 h 2068362"/>
              <a:gd name="connsiteX5419" fmla="*/ 542481 w 1247427"/>
              <a:gd name="connsiteY5419" fmla="*/ 927527 h 2068362"/>
              <a:gd name="connsiteX5420" fmla="*/ 604657 w 1247427"/>
              <a:gd name="connsiteY5420" fmla="*/ 926590 h 2068362"/>
              <a:gd name="connsiteX5421" fmla="*/ 604657 w 1247427"/>
              <a:gd name="connsiteY5421" fmla="*/ 927085 h 2068362"/>
              <a:gd name="connsiteX5422" fmla="*/ 603551 w 1247427"/>
              <a:gd name="connsiteY5422" fmla="*/ 927085 h 2068362"/>
              <a:gd name="connsiteX5423" fmla="*/ 602666 w 1247427"/>
              <a:gd name="connsiteY5423" fmla="*/ 927969 h 2068362"/>
              <a:gd name="connsiteX5424" fmla="*/ 601780 w 1247427"/>
              <a:gd name="connsiteY5424" fmla="*/ 928633 h 2068362"/>
              <a:gd name="connsiteX5425" fmla="*/ 601670 w 1247427"/>
              <a:gd name="connsiteY5425" fmla="*/ 928743 h 2068362"/>
              <a:gd name="connsiteX5426" fmla="*/ 602002 w 1247427"/>
              <a:gd name="connsiteY5426" fmla="*/ 928854 h 2068362"/>
              <a:gd name="connsiteX5427" fmla="*/ 600282 w 1247427"/>
              <a:gd name="connsiteY5427" fmla="*/ 930574 h 2068362"/>
              <a:gd name="connsiteX5428" fmla="*/ 600895 w 1247427"/>
              <a:gd name="connsiteY5428" fmla="*/ 932616 h 2068362"/>
              <a:gd name="connsiteX5429" fmla="*/ 601116 w 1247427"/>
              <a:gd name="connsiteY5429" fmla="*/ 933501 h 2068362"/>
              <a:gd name="connsiteX5430" fmla="*/ 601116 w 1247427"/>
              <a:gd name="connsiteY5430" fmla="*/ 933944 h 2068362"/>
              <a:gd name="connsiteX5431" fmla="*/ 600478 w 1247427"/>
              <a:gd name="connsiteY5431" fmla="*/ 933944 h 2068362"/>
              <a:gd name="connsiteX5432" fmla="*/ 602665 w 1247427"/>
              <a:gd name="connsiteY5432" fmla="*/ 937042 h 2068362"/>
              <a:gd name="connsiteX5433" fmla="*/ 610630 w 1247427"/>
              <a:gd name="connsiteY5433" fmla="*/ 934608 h 2068362"/>
              <a:gd name="connsiteX5434" fmla="*/ 608860 w 1247427"/>
              <a:gd name="connsiteY5434" fmla="*/ 932174 h 2068362"/>
              <a:gd name="connsiteX5435" fmla="*/ 609154 w 1247427"/>
              <a:gd name="connsiteY5435" fmla="*/ 931954 h 2068362"/>
              <a:gd name="connsiteX5436" fmla="*/ 250618 w 1247427"/>
              <a:gd name="connsiteY5436" fmla="*/ 926396 h 2068362"/>
              <a:gd name="connsiteX5437" fmla="*/ 250635 w 1247427"/>
              <a:gd name="connsiteY5437" fmla="*/ 926421 h 2068362"/>
              <a:gd name="connsiteX5438" fmla="*/ 250967 w 1247427"/>
              <a:gd name="connsiteY5438" fmla="*/ 926974 h 2068362"/>
              <a:gd name="connsiteX5439" fmla="*/ 251520 w 1247427"/>
              <a:gd name="connsiteY5439" fmla="*/ 926642 h 2068362"/>
              <a:gd name="connsiteX5440" fmla="*/ 562617 w 1247427"/>
              <a:gd name="connsiteY5440" fmla="*/ 925978 h 2068362"/>
              <a:gd name="connsiteX5441" fmla="*/ 557528 w 1247427"/>
              <a:gd name="connsiteY5441" fmla="*/ 926642 h 2068362"/>
              <a:gd name="connsiteX5442" fmla="*/ 557459 w 1247427"/>
              <a:gd name="connsiteY5442" fmla="*/ 926366 h 2068362"/>
              <a:gd name="connsiteX5443" fmla="*/ 556615 w 1247427"/>
              <a:gd name="connsiteY5443" fmla="*/ 927739 h 2068362"/>
              <a:gd name="connsiteX5444" fmla="*/ 556642 w 1247427"/>
              <a:gd name="connsiteY5444" fmla="*/ 927748 h 2068362"/>
              <a:gd name="connsiteX5445" fmla="*/ 556602 w 1247427"/>
              <a:gd name="connsiteY5445" fmla="*/ 927867 h 2068362"/>
              <a:gd name="connsiteX5446" fmla="*/ 562174 w 1247427"/>
              <a:gd name="connsiteY5446" fmla="*/ 929519 h 2068362"/>
              <a:gd name="connsiteX5447" fmla="*/ 567706 w 1247427"/>
              <a:gd name="connsiteY5447" fmla="*/ 930625 h 2068362"/>
              <a:gd name="connsiteX5448" fmla="*/ 567927 w 1247427"/>
              <a:gd name="connsiteY5448" fmla="*/ 931510 h 2068362"/>
              <a:gd name="connsiteX5449" fmla="*/ 567484 w 1247427"/>
              <a:gd name="connsiteY5449" fmla="*/ 931952 h 2068362"/>
              <a:gd name="connsiteX5450" fmla="*/ 567042 w 1247427"/>
              <a:gd name="connsiteY5450" fmla="*/ 931952 h 2068362"/>
              <a:gd name="connsiteX5451" fmla="*/ 562174 w 1247427"/>
              <a:gd name="connsiteY5451" fmla="*/ 930846 h 2068362"/>
              <a:gd name="connsiteX5452" fmla="*/ 556147 w 1247427"/>
              <a:gd name="connsiteY5452" fmla="*/ 929097 h 2068362"/>
              <a:gd name="connsiteX5453" fmla="*/ 555093 w 1247427"/>
              <a:gd name="connsiteY5453" fmla="*/ 929519 h 2068362"/>
              <a:gd name="connsiteX5454" fmla="*/ 554651 w 1247427"/>
              <a:gd name="connsiteY5454" fmla="*/ 929519 h 2068362"/>
              <a:gd name="connsiteX5455" fmla="*/ 549120 w 1247427"/>
              <a:gd name="connsiteY5455" fmla="*/ 932679 h 2068362"/>
              <a:gd name="connsiteX5456" fmla="*/ 549120 w 1247427"/>
              <a:gd name="connsiteY5456" fmla="*/ 933059 h 2068362"/>
              <a:gd name="connsiteX5457" fmla="*/ 548235 w 1247427"/>
              <a:gd name="connsiteY5457" fmla="*/ 933280 h 2068362"/>
              <a:gd name="connsiteX5458" fmla="*/ 547341 w 1247427"/>
              <a:gd name="connsiteY5458" fmla="*/ 934025 h 2068362"/>
              <a:gd name="connsiteX5459" fmla="*/ 550115 w 1247427"/>
              <a:gd name="connsiteY5459" fmla="*/ 937955 h 2068362"/>
              <a:gd name="connsiteX5460" fmla="*/ 555093 w 1247427"/>
              <a:gd name="connsiteY5460" fmla="*/ 940361 h 2068362"/>
              <a:gd name="connsiteX5461" fmla="*/ 555093 w 1247427"/>
              <a:gd name="connsiteY5461" fmla="*/ 938809 h 2068362"/>
              <a:gd name="connsiteX5462" fmla="*/ 553545 w 1247427"/>
              <a:gd name="connsiteY5462" fmla="*/ 936156 h 2068362"/>
              <a:gd name="connsiteX5463" fmla="*/ 553545 w 1247427"/>
              <a:gd name="connsiteY5463" fmla="*/ 934828 h 2068362"/>
              <a:gd name="connsiteX5464" fmla="*/ 554651 w 1247427"/>
              <a:gd name="connsiteY5464" fmla="*/ 934828 h 2068362"/>
              <a:gd name="connsiteX5465" fmla="*/ 556643 w 1247427"/>
              <a:gd name="connsiteY5465" fmla="*/ 937705 h 2068362"/>
              <a:gd name="connsiteX5466" fmla="*/ 556924 w 1247427"/>
              <a:gd name="connsiteY5466" fmla="*/ 938127 h 2068362"/>
              <a:gd name="connsiteX5467" fmla="*/ 557084 w 1247427"/>
              <a:gd name="connsiteY5467" fmla="*/ 937927 h 2068362"/>
              <a:gd name="connsiteX5468" fmla="*/ 569918 w 1247427"/>
              <a:gd name="connsiteY5468" fmla="*/ 939255 h 2068362"/>
              <a:gd name="connsiteX5469" fmla="*/ 570582 w 1247427"/>
              <a:gd name="connsiteY5469" fmla="*/ 937485 h 2068362"/>
              <a:gd name="connsiteX5470" fmla="*/ 576113 w 1247427"/>
              <a:gd name="connsiteY5470" fmla="*/ 938812 h 2068362"/>
              <a:gd name="connsiteX5471" fmla="*/ 576113 w 1247427"/>
              <a:gd name="connsiteY5471" fmla="*/ 937485 h 2068362"/>
              <a:gd name="connsiteX5472" fmla="*/ 576350 w 1247427"/>
              <a:gd name="connsiteY5472" fmla="*/ 937580 h 2068362"/>
              <a:gd name="connsiteX5473" fmla="*/ 576507 w 1247427"/>
              <a:gd name="connsiteY5473" fmla="*/ 934124 h 2068362"/>
              <a:gd name="connsiteX5474" fmla="*/ 576114 w 1247427"/>
              <a:gd name="connsiteY5474" fmla="*/ 934386 h 2068362"/>
              <a:gd name="connsiteX5475" fmla="*/ 574344 w 1247427"/>
              <a:gd name="connsiteY5475" fmla="*/ 932616 h 2068362"/>
              <a:gd name="connsiteX5476" fmla="*/ 574609 w 1247427"/>
              <a:gd name="connsiteY5476" fmla="*/ 932417 h 2068362"/>
              <a:gd name="connsiteX5477" fmla="*/ 574565 w 1247427"/>
              <a:gd name="connsiteY5477" fmla="*/ 932395 h 2068362"/>
              <a:gd name="connsiteX5478" fmla="*/ 571708 w 1247427"/>
              <a:gd name="connsiteY5478" fmla="*/ 928776 h 2068362"/>
              <a:gd name="connsiteX5479" fmla="*/ 571688 w 1247427"/>
              <a:gd name="connsiteY5479" fmla="*/ 928855 h 2068362"/>
              <a:gd name="connsiteX5480" fmla="*/ 565493 w 1247427"/>
              <a:gd name="connsiteY5480" fmla="*/ 926421 h 2068362"/>
              <a:gd name="connsiteX5481" fmla="*/ 565604 w 1247427"/>
              <a:gd name="connsiteY5481" fmla="*/ 925978 h 2068362"/>
              <a:gd name="connsiteX5482" fmla="*/ 565272 w 1247427"/>
              <a:gd name="connsiteY5482" fmla="*/ 925978 h 2068362"/>
              <a:gd name="connsiteX5483" fmla="*/ 563944 w 1247427"/>
              <a:gd name="connsiteY5483" fmla="*/ 925978 h 2068362"/>
              <a:gd name="connsiteX5484" fmla="*/ 657981 w 1247427"/>
              <a:gd name="connsiteY5484" fmla="*/ 925758 h 2068362"/>
              <a:gd name="connsiteX5485" fmla="*/ 652007 w 1247427"/>
              <a:gd name="connsiteY5485" fmla="*/ 928192 h 2068362"/>
              <a:gd name="connsiteX5486" fmla="*/ 652576 w 1247427"/>
              <a:gd name="connsiteY5486" fmla="*/ 929708 h 2068362"/>
              <a:gd name="connsiteX5487" fmla="*/ 652671 w 1247427"/>
              <a:gd name="connsiteY5487" fmla="*/ 929519 h 2068362"/>
              <a:gd name="connsiteX5488" fmla="*/ 657981 w 1247427"/>
              <a:gd name="connsiteY5488" fmla="*/ 925758 h 2068362"/>
              <a:gd name="connsiteX5489" fmla="*/ 743831 w 1247427"/>
              <a:gd name="connsiteY5489" fmla="*/ 924651 h 2068362"/>
              <a:gd name="connsiteX5490" fmla="*/ 742814 w 1247427"/>
              <a:gd name="connsiteY5490" fmla="*/ 925669 h 2068362"/>
              <a:gd name="connsiteX5491" fmla="*/ 743168 w 1247427"/>
              <a:gd name="connsiteY5491" fmla="*/ 925757 h 2068362"/>
              <a:gd name="connsiteX5492" fmla="*/ 743390 w 1247427"/>
              <a:gd name="connsiteY5492" fmla="*/ 926421 h 2068362"/>
              <a:gd name="connsiteX5493" fmla="*/ 744716 w 1247427"/>
              <a:gd name="connsiteY5493" fmla="*/ 926421 h 2068362"/>
              <a:gd name="connsiteX5494" fmla="*/ 745159 w 1247427"/>
              <a:gd name="connsiteY5494" fmla="*/ 924651 h 2068362"/>
              <a:gd name="connsiteX5495" fmla="*/ 743831 w 1247427"/>
              <a:gd name="connsiteY5495" fmla="*/ 924651 h 2068362"/>
              <a:gd name="connsiteX5496" fmla="*/ 547792 w 1247427"/>
              <a:gd name="connsiteY5496" fmla="*/ 924430 h 2068362"/>
              <a:gd name="connsiteX5497" fmla="*/ 547792 w 1247427"/>
              <a:gd name="connsiteY5497" fmla="*/ 925812 h 2068362"/>
              <a:gd name="connsiteX5498" fmla="*/ 548013 w 1247427"/>
              <a:gd name="connsiteY5498" fmla="*/ 925757 h 2068362"/>
              <a:gd name="connsiteX5499" fmla="*/ 553766 w 1247427"/>
              <a:gd name="connsiteY5499" fmla="*/ 927674 h 2068362"/>
              <a:gd name="connsiteX5500" fmla="*/ 554651 w 1247427"/>
              <a:gd name="connsiteY5500" fmla="*/ 927527 h 2068362"/>
              <a:gd name="connsiteX5501" fmla="*/ 555314 w 1247427"/>
              <a:gd name="connsiteY5501" fmla="*/ 927306 h 2068362"/>
              <a:gd name="connsiteX5502" fmla="*/ 555505 w 1247427"/>
              <a:gd name="connsiteY5502" fmla="*/ 927369 h 2068362"/>
              <a:gd name="connsiteX5503" fmla="*/ 556265 w 1247427"/>
              <a:gd name="connsiteY5503" fmla="*/ 925848 h 2068362"/>
              <a:gd name="connsiteX5504" fmla="*/ 555094 w 1247427"/>
              <a:gd name="connsiteY5504" fmla="*/ 924872 h 2068362"/>
              <a:gd name="connsiteX5505" fmla="*/ 555426 w 1247427"/>
              <a:gd name="connsiteY5505" fmla="*/ 924540 h 2068362"/>
              <a:gd name="connsiteX5506" fmla="*/ 554651 w 1247427"/>
              <a:gd name="connsiteY5506" fmla="*/ 924430 h 2068362"/>
              <a:gd name="connsiteX5507" fmla="*/ 1003373 w 1247427"/>
              <a:gd name="connsiteY5507" fmla="*/ 924429 h 2068362"/>
              <a:gd name="connsiteX5508" fmla="*/ 1004258 w 1247427"/>
              <a:gd name="connsiteY5508" fmla="*/ 924651 h 2068362"/>
              <a:gd name="connsiteX5509" fmla="*/ 1049839 w 1247427"/>
              <a:gd name="connsiteY5509" fmla="*/ 974877 h 2068362"/>
              <a:gd name="connsiteX5510" fmla="*/ 1080306 w 1247427"/>
              <a:gd name="connsiteY5510" fmla="*/ 1007536 h 2068362"/>
              <a:gd name="connsiteX5511" fmla="*/ 1080373 w 1247427"/>
              <a:gd name="connsiteY5511" fmla="*/ 1007403 h 2068362"/>
              <a:gd name="connsiteX5512" fmla="*/ 1099694 w 1247427"/>
              <a:gd name="connsiteY5512" fmla="*/ 1029798 h 2068362"/>
              <a:gd name="connsiteX5513" fmla="*/ 1100951 w 1247427"/>
              <a:gd name="connsiteY5513" fmla="*/ 1030636 h 2068362"/>
              <a:gd name="connsiteX5514" fmla="*/ 1100951 w 1247427"/>
              <a:gd name="connsiteY5514" fmla="*/ 1031194 h 2068362"/>
              <a:gd name="connsiteX5515" fmla="*/ 1105376 w 1247427"/>
              <a:gd name="connsiteY5515" fmla="*/ 1033512 h 2068362"/>
              <a:gd name="connsiteX5516" fmla="*/ 1101614 w 1247427"/>
              <a:gd name="connsiteY5516" fmla="*/ 1026210 h 2068362"/>
              <a:gd name="connsiteX5517" fmla="*/ 1102037 w 1247427"/>
              <a:gd name="connsiteY5517" fmla="*/ 1026351 h 2068362"/>
              <a:gd name="connsiteX5518" fmla="*/ 1094534 w 1247427"/>
              <a:gd name="connsiteY5518" fmla="*/ 1016918 h 2068362"/>
              <a:gd name="connsiteX5519" fmla="*/ 1077275 w 1247427"/>
              <a:gd name="connsiteY5519" fmla="*/ 1000102 h 2068362"/>
              <a:gd name="connsiteX5520" fmla="*/ 1076833 w 1247427"/>
              <a:gd name="connsiteY5520" fmla="*/ 998775 h 2068362"/>
              <a:gd name="connsiteX5521" fmla="*/ 1078160 w 1247427"/>
              <a:gd name="connsiteY5521" fmla="*/ 998553 h 2068362"/>
              <a:gd name="connsiteX5522" fmla="*/ 1096304 w 1247427"/>
              <a:gd name="connsiteY5522" fmla="*/ 1016033 h 2068362"/>
              <a:gd name="connsiteX5523" fmla="*/ 1103606 w 1247427"/>
              <a:gd name="connsiteY5523" fmla="*/ 1025547 h 2068362"/>
              <a:gd name="connsiteX5524" fmla="*/ 1103606 w 1247427"/>
              <a:gd name="connsiteY5524" fmla="*/ 1025989 h 2068362"/>
              <a:gd name="connsiteX5525" fmla="*/ 1103827 w 1247427"/>
              <a:gd name="connsiteY5525" fmla="*/ 1025768 h 2068362"/>
              <a:gd name="connsiteX5526" fmla="*/ 1106482 w 1247427"/>
              <a:gd name="connsiteY5526" fmla="*/ 1027538 h 2068362"/>
              <a:gd name="connsiteX5527" fmla="*/ 1104269 w 1247427"/>
              <a:gd name="connsiteY5527" fmla="*/ 1018245 h 2068362"/>
              <a:gd name="connsiteX5528" fmla="*/ 1104579 w 1247427"/>
              <a:gd name="connsiteY5528" fmla="*/ 1017935 h 2068362"/>
              <a:gd name="connsiteX5529" fmla="*/ 1104049 w 1247427"/>
              <a:gd name="connsiteY5529" fmla="*/ 1017803 h 2068362"/>
              <a:gd name="connsiteX5530" fmla="*/ 1071523 w 1247427"/>
              <a:gd name="connsiteY5530" fmla="*/ 977533 h 2068362"/>
              <a:gd name="connsiteX5531" fmla="*/ 1064221 w 1247427"/>
              <a:gd name="connsiteY5531" fmla="*/ 968682 h 2068362"/>
              <a:gd name="connsiteX5532" fmla="*/ 1064664 w 1247427"/>
              <a:gd name="connsiteY5532" fmla="*/ 966912 h 2068362"/>
              <a:gd name="connsiteX5533" fmla="*/ 1066213 w 1247427"/>
              <a:gd name="connsiteY5533" fmla="*/ 967133 h 2068362"/>
              <a:gd name="connsiteX5534" fmla="*/ 1073514 w 1247427"/>
              <a:gd name="connsiteY5534" fmla="*/ 975984 h 2068362"/>
              <a:gd name="connsiteX5535" fmla="*/ 1105818 w 1247427"/>
              <a:gd name="connsiteY5535" fmla="*/ 1016254 h 2068362"/>
              <a:gd name="connsiteX5536" fmla="*/ 1105818 w 1247427"/>
              <a:gd name="connsiteY5536" fmla="*/ 1016391 h 2068362"/>
              <a:gd name="connsiteX5537" fmla="*/ 1109082 w 1247427"/>
              <a:gd name="connsiteY5537" fmla="*/ 1020679 h 2068362"/>
              <a:gd name="connsiteX5538" fmla="*/ 1108474 w 1247427"/>
              <a:gd name="connsiteY5538" fmla="*/ 1028866 h 2068362"/>
              <a:gd name="connsiteX5539" fmla="*/ 1104269 w 1247427"/>
              <a:gd name="connsiteY5539" fmla="*/ 1042805 h 2068362"/>
              <a:gd name="connsiteX5540" fmla="*/ 1106482 w 1247427"/>
              <a:gd name="connsiteY5540" fmla="*/ 1047230 h 2068362"/>
              <a:gd name="connsiteX5541" fmla="*/ 1101393 w 1247427"/>
              <a:gd name="connsiteY5541" fmla="*/ 1061170 h 2068362"/>
              <a:gd name="connsiteX5542" fmla="*/ 1101393 w 1247427"/>
              <a:gd name="connsiteY5542" fmla="*/ 1055196 h 2068362"/>
              <a:gd name="connsiteX5543" fmla="*/ 1076731 w 1247427"/>
              <a:gd name="connsiteY5543" fmla="*/ 1028133 h 2068362"/>
              <a:gd name="connsiteX5544" fmla="*/ 1076169 w 1247427"/>
              <a:gd name="connsiteY5544" fmla="*/ 1027759 h 2068362"/>
              <a:gd name="connsiteX5545" fmla="*/ 1068425 w 1247427"/>
              <a:gd name="connsiteY5545" fmla="*/ 1022891 h 2068362"/>
              <a:gd name="connsiteX5546" fmla="*/ 1067761 w 1247427"/>
              <a:gd name="connsiteY5546" fmla="*/ 1021564 h 2068362"/>
              <a:gd name="connsiteX5547" fmla="*/ 1069310 w 1247427"/>
              <a:gd name="connsiteY5547" fmla="*/ 1020900 h 2068362"/>
              <a:gd name="connsiteX5548" fmla="*/ 1077939 w 1247427"/>
              <a:gd name="connsiteY5548" fmla="*/ 1026653 h 2068362"/>
              <a:gd name="connsiteX5549" fmla="*/ 1077898 w 1247427"/>
              <a:gd name="connsiteY5549" fmla="*/ 1026943 h 2068362"/>
              <a:gd name="connsiteX5550" fmla="*/ 1078382 w 1247427"/>
              <a:gd name="connsiteY5550" fmla="*/ 1026653 h 2068362"/>
              <a:gd name="connsiteX5551" fmla="*/ 1101393 w 1247427"/>
              <a:gd name="connsiteY5551" fmla="*/ 1048779 h 2068362"/>
              <a:gd name="connsiteX5552" fmla="*/ 1096968 w 1247427"/>
              <a:gd name="connsiteY5552" fmla="*/ 1041920 h 2068362"/>
              <a:gd name="connsiteX5553" fmla="*/ 1079931 w 1247427"/>
              <a:gd name="connsiteY5553" fmla="*/ 1023777 h 2068362"/>
              <a:gd name="connsiteX5554" fmla="*/ 1070416 w 1247427"/>
              <a:gd name="connsiteY5554" fmla="*/ 1016917 h 2068362"/>
              <a:gd name="connsiteX5555" fmla="*/ 1101614 w 1247427"/>
              <a:gd name="connsiteY5555" fmla="*/ 1041478 h 2068362"/>
              <a:gd name="connsiteX5556" fmla="*/ 1099402 w 1247427"/>
              <a:gd name="connsiteY5556" fmla="*/ 1032848 h 2068362"/>
              <a:gd name="connsiteX5557" fmla="*/ 1099667 w 1247427"/>
              <a:gd name="connsiteY5557" fmla="*/ 1032583 h 2068362"/>
              <a:gd name="connsiteX5558" fmla="*/ 1099402 w 1247427"/>
              <a:gd name="connsiteY5558" fmla="*/ 1032406 h 2068362"/>
              <a:gd name="connsiteX5559" fmla="*/ 1098074 w 1247427"/>
              <a:gd name="connsiteY5559" fmla="*/ 1031079 h 2068362"/>
              <a:gd name="connsiteX5560" fmla="*/ 1098074 w 1247427"/>
              <a:gd name="connsiteY5560" fmla="*/ 1031078 h 2068362"/>
              <a:gd name="connsiteX5561" fmla="*/ 1076620 w 1247427"/>
              <a:gd name="connsiteY5561" fmla="*/ 1010058 h 2068362"/>
              <a:gd name="connsiteX5562" fmla="*/ 1076612 w 1247427"/>
              <a:gd name="connsiteY5562" fmla="*/ 1010058 h 2068362"/>
              <a:gd name="connsiteX5563" fmla="*/ 1076169 w 1247427"/>
              <a:gd name="connsiteY5563" fmla="*/ 1009616 h 2068362"/>
              <a:gd name="connsiteX5564" fmla="*/ 1073957 w 1247427"/>
              <a:gd name="connsiteY5564" fmla="*/ 1008952 h 2068362"/>
              <a:gd name="connsiteX5565" fmla="*/ 1073514 w 1247427"/>
              <a:gd name="connsiteY5565" fmla="*/ 1007624 h 2068362"/>
              <a:gd name="connsiteX5566" fmla="*/ 1075063 w 1247427"/>
              <a:gd name="connsiteY5566" fmla="*/ 1007403 h 2068362"/>
              <a:gd name="connsiteX5567" fmla="*/ 1076391 w 1247427"/>
              <a:gd name="connsiteY5567" fmla="*/ 1007845 h 2068362"/>
              <a:gd name="connsiteX5568" fmla="*/ 1076645 w 1247427"/>
              <a:gd name="connsiteY5568" fmla="*/ 1007930 h 2068362"/>
              <a:gd name="connsiteX5569" fmla="*/ 1076611 w 1247427"/>
              <a:gd name="connsiteY5569" fmla="*/ 1007845 h 2068362"/>
              <a:gd name="connsiteX5570" fmla="*/ 1078644 w 1247427"/>
              <a:gd name="connsiteY5570" fmla="*/ 1007845 h 2068362"/>
              <a:gd name="connsiteX5571" fmla="*/ 1048511 w 1247427"/>
              <a:gd name="connsiteY5571" fmla="*/ 976205 h 2068362"/>
              <a:gd name="connsiteX5572" fmla="*/ 1002931 w 1247427"/>
              <a:gd name="connsiteY5572" fmla="*/ 925536 h 2068362"/>
              <a:gd name="connsiteX5573" fmla="*/ 1003373 w 1247427"/>
              <a:gd name="connsiteY5573" fmla="*/ 924429 h 2068362"/>
              <a:gd name="connsiteX5574" fmla="*/ 626801 w 1247427"/>
              <a:gd name="connsiteY5574" fmla="*/ 923821 h 2068362"/>
              <a:gd name="connsiteX5575" fmla="*/ 624571 w 1247427"/>
              <a:gd name="connsiteY5575" fmla="*/ 924430 h 2068362"/>
              <a:gd name="connsiteX5576" fmla="*/ 624203 w 1247427"/>
              <a:gd name="connsiteY5576" fmla="*/ 924503 h 2068362"/>
              <a:gd name="connsiteX5577" fmla="*/ 624349 w 1247427"/>
              <a:gd name="connsiteY5577" fmla="*/ 924650 h 2068362"/>
              <a:gd name="connsiteX5578" fmla="*/ 623780 w 1247427"/>
              <a:gd name="connsiteY5578" fmla="*/ 926736 h 2068362"/>
              <a:gd name="connsiteX5579" fmla="*/ 625234 w 1247427"/>
              <a:gd name="connsiteY5579" fmla="*/ 928191 h 2068362"/>
              <a:gd name="connsiteX5580" fmla="*/ 625234 w 1247427"/>
              <a:gd name="connsiteY5580" fmla="*/ 928192 h 2068362"/>
              <a:gd name="connsiteX5581" fmla="*/ 625544 w 1247427"/>
              <a:gd name="connsiteY5581" fmla="*/ 928502 h 2068362"/>
              <a:gd name="connsiteX5582" fmla="*/ 625455 w 1247427"/>
              <a:gd name="connsiteY5582" fmla="*/ 927970 h 2068362"/>
              <a:gd name="connsiteX5583" fmla="*/ 626783 w 1247427"/>
              <a:gd name="connsiteY5583" fmla="*/ 926642 h 2068362"/>
              <a:gd name="connsiteX5584" fmla="*/ 627389 w 1247427"/>
              <a:gd name="connsiteY5584" fmla="*/ 925582 h 2068362"/>
              <a:gd name="connsiteX5585" fmla="*/ 544234 w 1247427"/>
              <a:gd name="connsiteY5585" fmla="*/ 923816 h 2068362"/>
              <a:gd name="connsiteX5586" fmla="*/ 543809 w 1247427"/>
              <a:gd name="connsiteY5586" fmla="*/ 925093 h 2068362"/>
              <a:gd name="connsiteX5587" fmla="*/ 543524 w 1247427"/>
              <a:gd name="connsiteY5587" fmla="*/ 925283 h 2068362"/>
              <a:gd name="connsiteX5588" fmla="*/ 544030 w 1247427"/>
              <a:gd name="connsiteY5588" fmla="*/ 925536 h 2068362"/>
              <a:gd name="connsiteX5589" fmla="*/ 545800 w 1247427"/>
              <a:gd name="connsiteY5589" fmla="*/ 926200 h 2068362"/>
              <a:gd name="connsiteX5590" fmla="*/ 546022 w 1247427"/>
              <a:gd name="connsiteY5590" fmla="*/ 925978 h 2068362"/>
              <a:gd name="connsiteX5591" fmla="*/ 546022 w 1247427"/>
              <a:gd name="connsiteY5591" fmla="*/ 924355 h 2068362"/>
              <a:gd name="connsiteX5592" fmla="*/ 544915 w 1247427"/>
              <a:gd name="connsiteY5592" fmla="*/ 923987 h 2068362"/>
              <a:gd name="connsiteX5593" fmla="*/ 582625 w 1247427"/>
              <a:gd name="connsiteY5593" fmla="*/ 923797 h 2068362"/>
              <a:gd name="connsiteX5594" fmla="*/ 581867 w 1247427"/>
              <a:gd name="connsiteY5594" fmla="*/ 923987 h 2068362"/>
              <a:gd name="connsiteX5595" fmla="*/ 579405 w 1247427"/>
              <a:gd name="connsiteY5595" fmla="*/ 924689 h 2068362"/>
              <a:gd name="connsiteX5596" fmla="*/ 578335 w 1247427"/>
              <a:gd name="connsiteY5596" fmla="*/ 926218 h 2068362"/>
              <a:gd name="connsiteX5597" fmla="*/ 582800 w 1247427"/>
              <a:gd name="connsiteY5597" fmla="*/ 926396 h 2068362"/>
              <a:gd name="connsiteX5598" fmla="*/ 582751 w 1247427"/>
              <a:gd name="connsiteY5598" fmla="*/ 926200 h 2068362"/>
              <a:gd name="connsiteX5599" fmla="*/ 582530 w 1247427"/>
              <a:gd name="connsiteY5599" fmla="*/ 923987 h 2068362"/>
              <a:gd name="connsiteX5600" fmla="*/ 563684 w 1247427"/>
              <a:gd name="connsiteY5600" fmla="*/ 923753 h 2068362"/>
              <a:gd name="connsiteX5601" fmla="*/ 563723 w 1247427"/>
              <a:gd name="connsiteY5601" fmla="*/ 923987 h 2068362"/>
              <a:gd name="connsiteX5602" fmla="*/ 561953 w 1247427"/>
              <a:gd name="connsiteY5602" fmla="*/ 924872 h 2068362"/>
              <a:gd name="connsiteX5603" fmla="*/ 564165 w 1247427"/>
              <a:gd name="connsiteY5603" fmla="*/ 924872 h 2068362"/>
              <a:gd name="connsiteX5604" fmla="*/ 564829 w 1247427"/>
              <a:gd name="connsiteY5604" fmla="*/ 924872 h 2068362"/>
              <a:gd name="connsiteX5605" fmla="*/ 564829 w 1247427"/>
              <a:gd name="connsiteY5605" fmla="*/ 924208 h 2068362"/>
              <a:gd name="connsiteX5606" fmla="*/ 564386 w 1247427"/>
              <a:gd name="connsiteY5606" fmla="*/ 923987 h 2068362"/>
              <a:gd name="connsiteX5607" fmla="*/ 599986 w 1247427"/>
              <a:gd name="connsiteY5607" fmla="*/ 923284 h 2068362"/>
              <a:gd name="connsiteX5608" fmla="*/ 596470 w 1247427"/>
              <a:gd name="connsiteY5608" fmla="*/ 923987 h 2068362"/>
              <a:gd name="connsiteX5609" fmla="*/ 593372 w 1247427"/>
              <a:gd name="connsiteY5609" fmla="*/ 923766 h 2068362"/>
              <a:gd name="connsiteX5610" fmla="*/ 588995 w 1247427"/>
              <a:gd name="connsiteY5610" fmla="*/ 923558 h 2068362"/>
              <a:gd name="connsiteX5611" fmla="*/ 584152 w 1247427"/>
              <a:gd name="connsiteY5611" fmla="*/ 923946 h 2068362"/>
              <a:gd name="connsiteX5612" fmla="*/ 584521 w 1247427"/>
              <a:gd name="connsiteY5612" fmla="*/ 925979 h 2068362"/>
              <a:gd name="connsiteX5613" fmla="*/ 584521 w 1247427"/>
              <a:gd name="connsiteY5613" fmla="*/ 926328 h 2068362"/>
              <a:gd name="connsiteX5614" fmla="*/ 589389 w 1247427"/>
              <a:gd name="connsiteY5614" fmla="*/ 927748 h 2068362"/>
              <a:gd name="connsiteX5615" fmla="*/ 595237 w 1247427"/>
              <a:gd name="connsiteY5615" fmla="*/ 929635 h 2068362"/>
              <a:gd name="connsiteX5616" fmla="*/ 595364 w 1247427"/>
              <a:gd name="connsiteY5616" fmla="*/ 929297 h 2068362"/>
              <a:gd name="connsiteX5617" fmla="*/ 596692 w 1247427"/>
              <a:gd name="connsiteY5617" fmla="*/ 928633 h 2068362"/>
              <a:gd name="connsiteX5618" fmla="*/ 597798 w 1247427"/>
              <a:gd name="connsiteY5618" fmla="*/ 928191 h 2068362"/>
              <a:gd name="connsiteX5619" fmla="*/ 598968 w 1247427"/>
              <a:gd name="connsiteY5619" fmla="*/ 928451 h 2068362"/>
              <a:gd name="connsiteX5620" fmla="*/ 601621 w 1247427"/>
              <a:gd name="connsiteY5620" fmla="*/ 927788 h 2068362"/>
              <a:gd name="connsiteX5621" fmla="*/ 602223 w 1247427"/>
              <a:gd name="connsiteY5621" fmla="*/ 927306 h 2068362"/>
              <a:gd name="connsiteX5622" fmla="*/ 603277 w 1247427"/>
              <a:gd name="connsiteY5622" fmla="*/ 926076 h 2068362"/>
              <a:gd name="connsiteX5623" fmla="*/ 602887 w 1247427"/>
              <a:gd name="connsiteY5623" fmla="*/ 925979 h 2068362"/>
              <a:gd name="connsiteX5624" fmla="*/ 601885 w 1247427"/>
              <a:gd name="connsiteY5624" fmla="*/ 924176 h 2068362"/>
              <a:gd name="connsiteX5625" fmla="*/ 601338 w 1247427"/>
              <a:gd name="connsiteY5625" fmla="*/ 923766 h 2068362"/>
              <a:gd name="connsiteX5626" fmla="*/ 600010 w 1247427"/>
              <a:gd name="connsiteY5626" fmla="*/ 923323 h 2068362"/>
              <a:gd name="connsiteX5627" fmla="*/ 588311 w 1247427"/>
              <a:gd name="connsiteY5627" fmla="*/ 923268 h 2068362"/>
              <a:gd name="connsiteX5628" fmla="*/ 588283 w 1247427"/>
              <a:gd name="connsiteY5628" fmla="*/ 923323 h 2068362"/>
              <a:gd name="connsiteX5629" fmla="*/ 588458 w 1247427"/>
              <a:gd name="connsiteY5629" fmla="*/ 923367 h 2068362"/>
              <a:gd name="connsiteX5630" fmla="*/ 644790 w 1247427"/>
              <a:gd name="connsiteY5630" fmla="*/ 923204 h 2068362"/>
              <a:gd name="connsiteX5631" fmla="*/ 643599 w 1247427"/>
              <a:gd name="connsiteY5631" fmla="*/ 923544 h 2068362"/>
              <a:gd name="connsiteX5632" fmla="*/ 643157 w 1247427"/>
              <a:gd name="connsiteY5632" fmla="*/ 923544 h 2068362"/>
              <a:gd name="connsiteX5633" fmla="*/ 643101 w 1247427"/>
              <a:gd name="connsiteY5633" fmla="*/ 923600 h 2068362"/>
              <a:gd name="connsiteX5634" fmla="*/ 642935 w 1247427"/>
              <a:gd name="connsiteY5634" fmla="*/ 924429 h 2068362"/>
              <a:gd name="connsiteX5635" fmla="*/ 642602 w 1247427"/>
              <a:gd name="connsiteY5635" fmla="*/ 924651 h 2068362"/>
              <a:gd name="connsiteX5636" fmla="*/ 642935 w 1247427"/>
              <a:gd name="connsiteY5636" fmla="*/ 924873 h 2068362"/>
              <a:gd name="connsiteX5637" fmla="*/ 644705 w 1247427"/>
              <a:gd name="connsiteY5637" fmla="*/ 923545 h 2068362"/>
              <a:gd name="connsiteX5638" fmla="*/ 821716 w 1247427"/>
              <a:gd name="connsiteY5638" fmla="*/ 923103 h 2068362"/>
              <a:gd name="connsiteX5639" fmla="*/ 818618 w 1247427"/>
              <a:gd name="connsiteY5639" fmla="*/ 935936 h 2068362"/>
              <a:gd name="connsiteX5640" fmla="*/ 819282 w 1247427"/>
              <a:gd name="connsiteY5640" fmla="*/ 936821 h 2068362"/>
              <a:gd name="connsiteX5641" fmla="*/ 819697 w 1247427"/>
              <a:gd name="connsiteY5641" fmla="*/ 936682 h 2068362"/>
              <a:gd name="connsiteX5642" fmla="*/ 819725 w 1247427"/>
              <a:gd name="connsiteY5642" fmla="*/ 936599 h 2068362"/>
              <a:gd name="connsiteX5643" fmla="*/ 821517 w 1247427"/>
              <a:gd name="connsiteY5643" fmla="*/ 934608 h 2068362"/>
              <a:gd name="connsiteX5644" fmla="*/ 821273 w 1247427"/>
              <a:gd name="connsiteY5644" fmla="*/ 934608 h 2068362"/>
              <a:gd name="connsiteX5645" fmla="*/ 821494 w 1247427"/>
              <a:gd name="connsiteY5645" fmla="*/ 933502 h 2068362"/>
              <a:gd name="connsiteX5646" fmla="*/ 820609 w 1247427"/>
              <a:gd name="connsiteY5646" fmla="*/ 932838 h 2068362"/>
              <a:gd name="connsiteX5647" fmla="*/ 821716 w 1247427"/>
              <a:gd name="connsiteY5647" fmla="*/ 923103 h 2068362"/>
              <a:gd name="connsiteX5648" fmla="*/ 534908 w 1247427"/>
              <a:gd name="connsiteY5648" fmla="*/ 922855 h 2068362"/>
              <a:gd name="connsiteX5649" fmla="*/ 533188 w 1247427"/>
              <a:gd name="connsiteY5649" fmla="*/ 923324 h 2068362"/>
              <a:gd name="connsiteX5650" fmla="*/ 535622 w 1247427"/>
              <a:gd name="connsiteY5650" fmla="*/ 925758 h 2068362"/>
              <a:gd name="connsiteX5651" fmla="*/ 535677 w 1247427"/>
              <a:gd name="connsiteY5651" fmla="*/ 925924 h 2068362"/>
              <a:gd name="connsiteX5652" fmla="*/ 535844 w 1247427"/>
              <a:gd name="connsiteY5652" fmla="*/ 925757 h 2068362"/>
              <a:gd name="connsiteX5653" fmla="*/ 540712 w 1247427"/>
              <a:gd name="connsiteY5653" fmla="*/ 925757 h 2068362"/>
              <a:gd name="connsiteX5654" fmla="*/ 540821 w 1247427"/>
              <a:gd name="connsiteY5654" fmla="*/ 925866 h 2068362"/>
              <a:gd name="connsiteX5655" fmla="*/ 540711 w 1247427"/>
              <a:gd name="connsiteY5655" fmla="*/ 925535 h 2068362"/>
              <a:gd name="connsiteX5656" fmla="*/ 538056 w 1247427"/>
              <a:gd name="connsiteY5656" fmla="*/ 923102 h 2068362"/>
              <a:gd name="connsiteX5657" fmla="*/ 538130 w 1247427"/>
              <a:gd name="connsiteY5657" fmla="*/ 922880 h 2068362"/>
              <a:gd name="connsiteX5658" fmla="*/ 537613 w 1247427"/>
              <a:gd name="connsiteY5658" fmla="*/ 922880 h 2068362"/>
              <a:gd name="connsiteX5659" fmla="*/ 536507 w 1247427"/>
              <a:gd name="connsiteY5659" fmla="*/ 922880 h 2068362"/>
              <a:gd name="connsiteX5660" fmla="*/ 534958 w 1247427"/>
              <a:gd name="connsiteY5660" fmla="*/ 922880 h 2068362"/>
              <a:gd name="connsiteX5661" fmla="*/ 707544 w 1247427"/>
              <a:gd name="connsiteY5661" fmla="*/ 920226 h 2068362"/>
              <a:gd name="connsiteX5662" fmla="*/ 702012 w 1247427"/>
              <a:gd name="connsiteY5662" fmla="*/ 923324 h 2068362"/>
              <a:gd name="connsiteX5663" fmla="*/ 707544 w 1247427"/>
              <a:gd name="connsiteY5663" fmla="*/ 920226 h 2068362"/>
              <a:gd name="connsiteX5664" fmla="*/ 540711 w 1247427"/>
              <a:gd name="connsiteY5664" fmla="*/ 919783 h 2068362"/>
              <a:gd name="connsiteX5665" fmla="*/ 540711 w 1247427"/>
              <a:gd name="connsiteY5665" fmla="*/ 921110 h 2068362"/>
              <a:gd name="connsiteX5666" fmla="*/ 542438 w 1247427"/>
              <a:gd name="connsiteY5666" fmla="*/ 921110 h 2068362"/>
              <a:gd name="connsiteX5667" fmla="*/ 542261 w 1247427"/>
              <a:gd name="connsiteY5667" fmla="*/ 920225 h 2068362"/>
              <a:gd name="connsiteX5668" fmla="*/ 542113 w 1247427"/>
              <a:gd name="connsiteY5668" fmla="*/ 919783 h 2068362"/>
              <a:gd name="connsiteX5669" fmla="*/ 564335 w 1247427"/>
              <a:gd name="connsiteY5669" fmla="*/ 919679 h 2068362"/>
              <a:gd name="connsiteX5670" fmla="*/ 563652 w 1247427"/>
              <a:gd name="connsiteY5670" fmla="*/ 921216 h 2068362"/>
              <a:gd name="connsiteX5671" fmla="*/ 564387 w 1247427"/>
              <a:gd name="connsiteY5671" fmla="*/ 921111 h 2068362"/>
              <a:gd name="connsiteX5672" fmla="*/ 564387 w 1247427"/>
              <a:gd name="connsiteY5672" fmla="*/ 921553 h 2068362"/>
              <a:gd name="connsiteX5673" fmla="*/ 564296 w 1247427"/>
              <a:gd name="connsiteY5673" fmla="*/ 921667 h 2068362"/>
              <a:gd name="connsiteX5674" fmla="*/ 564829 w 1247427"/>
              <a:gd name="connsiteY5674" fmla="*/ 921774 h 2068362"/>
              <a:gd name="connsiteX5675" fmla="*/ 566903 w 1247427"/>
              <a:gd name="connsiteY5675" fmla="*/ 922959 h 2068362"/>
              <a:gd name="connsiteX5676" fmla="*/ 566821 w 1247427"/>
              <a:gd name="connsiteY5676" fmla="*/ 922217 h 2068362"/>
              <a:gd name="connsiteX5677" fmla="*/ 567116 w 1247427"/>
              <a:gd name="connsiteY5677" fmla="*/ 922291 h 2068362"/>
              <a:gd name="connsiteX5678" fmla="*/ 567042 w 1247427"/>
              <a:gd name="connsiteY5678" fmla="*/ 922216 h 2068362"/>
              <a:gd name="connsiteX5679" fmla="*/ 565478 w 1247427"/>
              <a:gd name="connsiteY5679" fmla="*/ 919783 h 2068362"/>
              <a:gd name="connsiteX5680" fmla="*/ 564387 w 1247427"/>
              <a:gd name="connsiteY5680" fmla="*/ 919783 h 2068362"/>
              <a:gd name="connsiteX5681" fmla="*/ 654499 w 1247427"/>
              <a:gd name="connsiteY5681" fmla="*/ 919259 h 2068362"/>
              <a:gd name="connsiteX5682" fmla="*/ 654441 w 1247427"/>
              <a:gd name="connsiteY5682" fmla="*/ 919341 h 2068362"/>
              <a:gd name="connsiteX5683" fmla="*/ 653113 w 1247427"/>
              <a:gd name="connsiteY5683" fmla="*/ 919562 h 2068362"/>
              <a:gd name="connsiteX5684" fmla="*/ 652973 w 1247427"/>
              <a:gd name="connsiteY5684" fmla="*/ 919608 h 2068362"/>
              <a:gd name="connsiteX5685" fmla="*/ 652671 w 1247427"/>
              <a:gd name="connsiteY5685" fmla="*/ 920668 h 2068362"/>
              <a:gd name="connsiteX5686" fmla="*/ 652670 w 1247427"/>
              <a:gd name="connsiteY5686" fmla="*/ 920669 h 2068362"/>
              <a:gd name="connsiteX5687" fmla="*/ 652671 w 1247427"/>
              <a:gd name="connsiteY5687" fmla="*/ 920669 h 2068362"/>
              <a:gd name="connsiteX5688" fmla="*/ 652671 w 1247427"/>
              <a:gd name="connsiteY5688" fmla="*/ 921332 h 2068362"/>
              <a:gd name="connsiteX5689" fmla="*/ 654883 w 1247427"/>
              <a:gd name="connsiteY5689" fmla="*/ 920005 h 2068362"/>
              <a:gd name="connsiteX5690" fmla="*/ 655622 w 1247427"/>
              <a:gd name="connsiteY5690" fmla="*/ 919820 h 2068362"/>
              <a:gd name="connsiteX5691" fmla="*/ 655547 w 1247427"/>
              <a:gd name="connsiteY5691" fmla="*/ 919783 h 2068362"/>
              <a:gd name="connsiteX5692" fmla="*/ 655105 w 1247427"/>
              <a:gd name="connsiteY5692" fmla="*/ 919562 h 2068362"/>
              <a:gd name="connsiteX5693" fmla="*/ 613729 w 1247427"/>
              <a:gd name="connsiteY5693" fmla="*/ 918898 h 2068362"/>
              <a:gd name="connsiteX5694" fmla="*/ 611959 w 1247427"/>
              <a:gd name="connsiteY5694" fmla="*/ 920668 h 2068362"/>
              <a:gd name="connsiteX5695" fmla="*/ 607033 w 1247427"/>
              <a:gd name="connsiteY5695" fmla="*/ 924094 h 2068362"/>
              <a:gd name="connsiteX5696" fmla="*/ 607312 w 1247427"/>
              <a:gd name="connsiteY5696" fmla="*/ 924651 h 2068362"/>
              <a:gd name="connsiteX5697" fmla="*/ 606648 w 1247427"/>
              <a:gd name="connsiteY5697" fmla="*/ 925094 h 2068362"/>
              <a:gd name="connsiteX5698" fmla="*/ 606156 w 1247427"/>
              <a:gd name="connsiteY5698" fmla="*/ 925094 h 2068362"/>
              <a:gd name="connsiteX5699" fmla="*/ 610852 w 1247427"/>
              <a:gd name="connsiteY5699" fmla="*/ 930403 h 2068362"/>
              <a:gd name="connsiteX5700" fmla="*/ 610928 w 1247427"/>
              <a:gd name="connsiteY5700" fmla="*/ 930939 h 2068362"/>
              <a:gd name="connsiteX5701" fmla="*/ 613879 w 1247427"/>
              <a:gd name="connsiteY5701" fmla="*/ 931459 h 2068362"/>
              <a:gd name="connsiteX5702" fmla="*/ 615059 w 1247427"/>
              <a:gd name="connsiteY5702" fmla="*/ 931066 h 2068362"/>
              <a:gd name="connsiteX5703" fmla="*/ 618153 w 1247427"/>
              <a:gd name="connsiteY5703" fmla="*/ 929077 h 2068362"/>
              <a:gd name="connsiteX5704" fmla="*/ 618153 w 1247427"/>
              <a:gd name="connsiteY5704" fmla="*/ 931511 h 2068362"/>
              <a:gd name="connsiteX5705" fmla="*/ 623242 w 1247427"/>
              <a:gd name="connsiteY5705" fmla="*/ 928413 h 2068362"/>
              <a:gd name="connsiteX5706" fmla="*/ 624127 w 1247427"/>
              <a:gd name="connsiteY5706" fmla="*/ 928634 h 2068362"/>
              <a:gd name="connsiteX5707" fmla="*/ 624165 w 1247427"/>
              <a:gd name="connsiteY5707" fmla="*/ 928481 h 2068362"/>
              <a:gd name="connsiteX5708" fmla="*/ 623022 w 1247427"/>
              <a:gd name="connsiteY5708" fmla="*/ 927527 h 2068362"/>
              <a:gd name="connsiteX5709" fmla="*/ 622769 w 1247427"/>
              <a:gd name="connsiteY5709" fmla="*/ 927274 h 2068362"/>
              <a:gd name="connsiteX5710" fmla="*/ 622579 w 1247427"/>
              <a:gd name="connsiteY5710" fmla="*/ 927748 h 2068362"/>
              <a:gd name="connsiteX5711" fmla="*/ 620145 w 1247427"/>
              <a:gd name="connsiteY5711" fmla="*/ 924650 h 2068362"/>
              <a:gd name="connsiteX5712" fmla="*/ 620254 w 1247427"/>
              <a:gd name="connsiteY5712" fmla="*/ 924108 h 2068362"/>
              <a:gd name="connsiteX5713" fmla="*/ 616383 w 1247427"/>
              <a:gd name="connsiteY5713" fmla="*/ 920668 h 2068362"/>
              <a:gd name="connsiteX5714" fmla="*/ 614668 w 1247427"/>
              <a:gd name="connsiteY5714" fmla="*/ 918953 h 2068362"/>
              <a:gd name="connsiteX5715" fmla="*/ 614171 w 1247427"/>
              <a:gd name="connsiteY5715" fmla="*/ 919119 h 2068362"/>
              <a:gd name="connsiteX5716" fmla="*/ 561631 w 1247427"/>
              <a:gd name="connsiteY5716" fmla="*/ 918374 h 2068362"/>
              <a:gd name="connsiteX5717" fmla="*/ 561731 w 1247427"/>
              <a:gd name="connsiteY5717" fmla="*/ 918676 h 2068362"/>
              <a:gd name="connsiteX5718" fmla="*/ 562553 w 1247427"/>
              <a:gd name="connsiteY5718" fmla="*/ 919910 h 2068362"/>
              <a:gd name="connsiteX5719" fmla="*/ 562617 w 1247427"/>
              <a:gd name="connsiteY5719" fmla="*/ 919783 h 2068362"/>
              <a:gd name="connsiteX5720" fmla="*/ 562764 w 1247427"/>
              <a:gd name="connsiteY5720" fmla="*/ 919783 h 2068362"/>
              <a:gd name="connsiteX5721" fmla="*/ 563059 w 1247427"/>
              <a:gd name="connsiteY5721" fmla="*/ 919340 h 2068362"/>
              <a:gd name="connsiteX5722" fmla="*/ 563280 w 1247427"/>
              <a:gd name="connsiteY5722" fmla="*/ 918898 h 2068362"/>
              <a:gd name="connsiteX5723" fmla="*/ 563059 w 1247427"/>
              <a:gd name="connsiteY5723" fmla="*/ 918898 h 2068362"/>
              <a:gd name="connsiteX5724" fmla="*/ 561953 w 1247427"/>
              <a:gd name="connsiteY5724" fmla="*/ 918455 h 2068362"/>
              <a:gd name="connsiteX5725" fmla="*/ 645507 w 1247427"/>
              <a:gd name="connsiteY5725" fmla="*/ 918193 h 2068362"/>
              <a:gd name="connsiteX5726" fmla="*/ 645812 w 1247427"/>
              <a:gd name="connsiteY5726" fmla="*/ 919562 h 2068362"/>
              <a:gd name="connsiteX5727" fmla="*/ 646254 w 1247427"/>
              <a:gd name="connsiteY5727" fmla="*/ 920447 h 2068362"/>
              <a:gd name="connsiteX5728" fmla="*/ 646160 w 1247427"/>
              <a:gd name="connsiteY5728" fmla="*/ 920564 h 2068362"/>
              <a:gd name="connsiteX5729" fmla="*/ 646917 w 1247427"/>
              <a:gd name="connsiteY5729" fmla="*/ 921775 h 2068362"/>
              <a:gd name="connsiteX5730" fmla="*/ 650679 w 1247427"/>
              <a:gd name="connsiteY5730" fmla="*/ 920669 h 2068362"/>
              <a:gd name="connsiteX5731" fmla="*/ 650901 w 1247427"/>
              <a:gd name="connsiteY5731" fmla="*/ 920724 h 2068362"/>
              <a:gd name="connsiteX5732" fmla="*/ 650679 w 1247427"/>
              <a:gd name="connsiteY5732" fmla="*/ 920447 h 2068362"/>
              <a:gd name="connsiteX5733" fmla="*/ 650972 w 1247427"/>
              <a:gd name="connsiteY5733" fmla="*/ 918982 h 2068362"/>
              <a:gd name="connsiteX5734" fmla="*/ 650680 w 1247427"/>
              <a:gd name="connsiteY5734" fmla="*/ 918898 h 2068362"/>
              <a:gd name="connsiteX5735" fmla="*/ 645590 w 1247427"/>
              <a:gd name="connsiteY5735" fmla="*/ 918234 h 2068362"/>
              <a:gd name="connsiteX5736" fmla="*/ 639614 w 1247427"/>
              <a:gd name="connsiteY5736" fmla="*/ 917625 h 2068362"/>
              <a:gd name="connsiteX5737" fmla="*/ 637404 w 1247427"/>
              <a:gd name="connsiteY5737" fmla="*/ 920005 h 2068362"/>
              <a:gd name="connsiteX5738" fmla="*/ 631912 w 1247427"/>
              <a:gd name="connsiteY5738" fmla="*/ 923665 h 2068362"/>
              <a:gd name="connsiteX5739" fmla="*/ 632315 w 1247427"/>
              <a:gd name="connsiteY5739" fmla="*/ 923766 h 2068362"/>
              <a:gd name="connsiteX5740" fmla="*/ 629438 w 1247427"/>
              <a:gd name="connsiteY5740" fmla="*/ 926421 h 2068362"/>
              <a:gd name="connsiteX5741" fmla="*/ 629248 w 1247427"/>
              <a:gd name="connsiteY5741" fmla="*/ 926231 h 2068362"/>
              <a:gd name="connsiteX5742" fmla="*/ 628110 w 1247427"/>
              <a:gd name="connsiteY5742" fmla="*/ 927749 h 2068362"/>
              <a:gd name="connsiteX5743" fmla="*/ 627225 w 1247427"/>
              <a:gd name="connsiteY5743" fmla="*/ 928855 h 2068362"/>
              <a:gd name="connsiteX5744" fmla="*/ 626783 w 1247427"/>
              <a:gd name="connsiteY5744" fmla="*/ 929187 h 2068362"/>
              <a:gd name="connsiteX5745" fmla="*/ 626783 w 1247427"/>
              <a:gd name="connsiteY5745" fmla="*/ 930183 h 2068362"/>
              <a:gd name="connsiteX5746" fmla="*/ 630986 w 1247427"/>
              <a:gd name="connsiteY5746" fmla="*/ 929519 h 2068362"/>
              <a:gd name="connsiteX5747" fmla="*/ 630765 w 1247427"/>
              <a:gd name="connsiteY5747" fmla="*/ 930404 h 2068362"/>
              <a:gd name="connsiteX5748" fmla="*/ 630768 w 1247427"/>
              <a:gd name="connsiteY5748" fmla="*/ 930405 h 2068362"/>
              <a:gd name="connsiteX5749" fmla="*/ 630766 w 1247427"/>
              <a:gd name="connsiteY5749" fmla="*/ 930403 h 2068362"/>
              <a:gd name="connsiteX5750" fmla="*/ 631209 w 1247427"/>
              <a:gd name="connsiteY5750" fmla="*/ 929518 h 2068362"/>
              <a:gd name="connsiteX5751" fmla="*/ 632094 w 1247427"/>
              <a:gd name="connsiteY5751" fmla="*/ 929297 h 2068362"/>
              <a:gd name="connsiteX5752" fmla="*/ 635853 w 1247427"/>
              <a:gd name="connsiteY5752" fmla="*/ 928412 h 2068362"/>
              <a:gd name="connsiteX5753" fmla="*/ 638898 w 1247427"/>
              <a:gd name="connsiteY5753" fmla="*/ 926890 h 2068362"/>
              <a:gd name="connsiteX5754" fmla="*/ 641607 w 1247427"/>
              <a:gd name="connsiteY5754" fmla="*/ 923988 h 2068362"/>
              <a:gd name="connsiteX5755" fmla="*/ 641607 w 1247427"/>
              <a:gd name="connsiteY5755" fmla="*/ 923323 h 2068362"/>
              <a:gd name="connsiteX5756" fmla="*/ 641607 w 1247427"/>
              <a:gd name="connsiteY5756" fmla="*/ 923102 h 2068362"/>
              <a:gd name="connsiteX5757" fmla="*/ 641607 w 1247427"/>
              <a:gd name="connsiteY5757" fmla="*/ 922659 h 2068362"/>
              <a:gd name="connsiteX5758" fmla="*/ 642411 w 1247427"/>
              <a:gd name="connsiteY5758" fmla="*/ 922498 h 2068362"/>
              <a:gd name="connsiteX5759" fmla="*/ 642492 w 1247427"/>
              <a:gd name="connsiteY5759" fmla="*/ 922438 h 2068362"/>
              <a:gd name="connsiteX5760" fmla="*/ 642747 w 1247427"/>
              <a:gd name="connsiteY5760" fmla="*/ 922374 h 2068362"/>
              <a:gd name="connsiteX5761" fmla="*/ 642935 w 1247427"/>
              <a:gd name="connsiteY5761" fmla="*/ 922217 h 2068362"/>
              <a:gd name="connsiteX5762" fmla="*/ 642872 w 1247427"/>
              <a:gd name="connsiteY5762" fmla="*/ 922343 h 2068362"/>
              <a:gd name="connsiteX5763" fmla="*/ 643377 w 1247427"/>
              <a:gd name="connsiteY5763" fmla="*/ 922216 h 2068362"/>
              <a:gd name="connsiteX5764" fmla="*/ 644262 w 1247427"/>
              <a:gd name="connsiteY5764" fmla="*/ 921921 h 2068362"/>
              <a:gd name="connsiteX5765" fmla="*/ 644262 w 1247427"/>
              <a:gd name="connsiteY5765" fmla="*/ 920845 h 2068362"/>
              <a:gd name="connsiteX5766" fmla="*/ 644041 w 1247427"/>
              <a:gd name="connsiteY5766" fmla="*/ 920668 h 2068362"/>
              <a:gd name="connsiteX5767" fmla="*/ 644041 w 1247427"/>
              <a:gd name="connsiteY5767" fmla="*/ 919783 h 2068362"/>
              <a:gd name="connsiteX5768" fmla="*/ 643761 w 1247427"/>
              <a:gd name="connsiteY5768" fmla="*/ 918662 h 2068362"/>
              <a:gd name="connsiteX5769" fmla="*/ 550385 w 1247427"/>
              <a:gd name="connsiteY5769" fmla="*/ 916983 h 2068362"/>
              <a:gd name="connsiteX5770" fmla="*/ 545337 w 1247427"/>
              <a:gd name="connsiteY5770" fmla="*/ 917760 h 2068362"/>
              <a:gd name="connsiteX5771" fmla="*/ 545357 w 1247427"/>
              <a:gd name="connsiteY5771" fmla="*/ 917791 h 2068362"/>
              <a:gd name="connsiteX5772" fmla="*/ 543587 w 1247427"/>
              <a:gd name="connsiteY5772" fmla="*/ 918898 h 2068362"/>
              <a:gd name="connsiteX5773" fmla="*/ 543272 w 1247427"/>
              <a:gd name="connsiteY5773" fmla="*/ 918898 h 2068362"/>
              <a:gd name="connsiteX5774" fmla="*/ 543588 w 1247427"/>
              <a:gd name="connsiteY5774" fmla="*/ 920004 h 2068362"/>
              <a:gd name="connsiteX5775" fmla="*/ 543715 w 1247427"/>
              <a:gd name="connsiteY5775" fmla="*/ 920635 h 2068362"/>
              <a:gd name="connsiteX5776" fmla="*/ 543809 w 1247427"/>
              <a:gd name="connsiteY5776" fmla="*/ 920446 h 2068362"/>
              <a:gd name="connsiteX5777" fmla="*/ 544915 w 1247427"/>
              <a:gd name="connsiteY5777" fmla="*/ 921553 h 2068362"/>
              <a:gd name="connsiteX5778" fmla="*/ 544827 w 1247427"/>
              <a:gd name="connsiteY5778" fmla="*/ 921641 h 2068362"/>
              <a:gd name="connsiteX5779" fmla="*/ 545358 w 1247427"/>
              <a:gd name="connsiteY5779" fmla="*/ 921774 h 2068362"/>
              <a:gd name="connsiteX5780" fmla="*/ 547571 w 1247427"/>
              <a:gd name="connsiteY5780" fmla="*/ 922659 h 2068362"/>
              <a:gd name="connsiteX5781" fmla="*/ 547599 w 1247427"/>
              <a:gd name="connsiteY5781" fmla="*/ 922881 h 2068362"/>
              <a:gd name="connsiteX5782" fmla="*/ 554651 w 1247427"/>
              <a:gd name="connsiteY5782" fmla="*/ 922881 h 2068362"/>
              <a:gd name="connsiteX5783" fmla="*/ 555918 w 1247427"/>
              <a:gd name="connsiteY5783" fmla="*/ 923062 h 2068362"/>
              <a:gd name="connsiteX5784" fmla="*/ 555757 w 1247427"/>
              <a:gd name="connsiteY5784" fmla="*/ 922660 h 2068362"/>
              <a:gd name="connsiteX5785" fmla="*/ 561289 w 1247427"/>
              <a:gd name="connsiteY5785" fmla="*/ 921553 h 2068362"/>
              <a:gd name="connsiteX5786" fmla="*/ 561289 w 1247427"/>
              <a:gd name="connsiteY5786" fmla="*/ 920447 h 2068362"/>
              <a:gd name="connsiteX5787" fmla="*/ 561415 w 1247427"/>
              <a:gd name="connsiteY5787" fmla="*/ 920478 h 2068362"/>
              <a:gd name="connsiteX5788" fmla="*/ 560724 w 1247427"/>
              <a:gd name="connsiteY5788" fmla="*/ 919096 h 2068362"/>
              <a:gd name="connsiteX5789" fmla="*/ 554872 w 1247427"/>
              <a:gd name="connsiteY5789" fmla="*/ 918013 h 2068362"/>
              <a:gd name="connsiteX5790" fmla="*/ 554931 w 1247427"/>
              <a:gd name="connsiteY5790" fmla="*/ 917721 h 2068362"/>
              <a:gd name="connsiteX5791" fmla="*/ 554872 w 1247427"/>
              <a:gd name="connsiteY5791" fmla="*/ 917791 h 2068362"/>
              <a:gd name="connsiteX5792" fmla="*/ 554430 w 1247427"/>
              <a:gd name="connsiteY5792" fmla="*/ 917791 h 2068362"/>
              <a:gd name="connsiteX5793" fmla="*/ 550447 w 1247427"/>
              <a:gd name="connsiteY5793" fmla="*/ 917128 h 2068362"/>
              <a:gd name="connsiteX5794" fmla="*/ 659969 w 1247427"/>
              <a:gd name="connsiteY5794" fmla="*/ 916682 h 2068362"/>
              <a:gd name="connsiteX5795" fmla="*/ 659972 w 1247427"/>
              <a:gd name="connsiteY5795" fmla="*/ 916686 h 2068362"/>
              <a:gd name="connsiteX5796" fmla="*/ 659973 w 1247427"/>
              <a:gd name="connsiteY5796" fmla="*/ 916686 h 2068362"/>
              <a:gd name="connsiteX5797" fmla="*/ 714597 w 1247427"/>
              <a:gd name="connsiteY5797" fmla="*/ 916409 h 2068362"/>
              <a:gd name="connsiteX5798" fmla="*/ 710641 w 1247427"/>
              <a:gd name="connsiteY5798" fmla="*/ 919784 h 2068362"/>
              <a:gd name="connsiteX5799" fmla="*/ 721041 w 1247427"/>
              <a:gd name="connsiteY5799" fmla="*/ 918456 h 2068362"/>
              <a:gd name="connsiteX5800" fmla="*/ 721452 w 1247427"/>
              <a:gd name="connsiteY5800" fmla="*/ 918456 h 2068362"/>
              <a:gd name="connsiteX5801" fmla="*/ 721263 w 1247427"/>
              <a:gd name="connsiteY5801" fmla="*/ 917128 h 2068362"/>
              <a:gd name="connsiteX5802" fmla="*/ 721041 w 1247427"/>
              <a:gd name="connsiteY5802" fmla="*/ 916684 h 2068362"/>
              <a:gd name="connsiteX5803" fmla="*/ 721041 w 1247427"/>
              <a:gd name="connsiteY5803" fmla="*/ 916686 h 2068362"/>
              <a:gd name="connsiteX5804" fmla="*/ 714597 w 1247427"/>
              <a:gd name="connsiteY5804" fmla="*/ 916409 h 2068362"/>
              <a:gd name="connsiteX5805" fmla="*/ 662245 w 1247427"/>
              <a:gd name="connsiteY5805" fmla="*/ 915751 h 2068362"/>
              <a:gd name="connsiteX5806" fmla="*/ 661789 w 1247427"/>
              <a:gd name="connsiteY5806" fmla="*/ 916598 h 2068362"/>
              <a:gd name="connsiteX5807" fmla="*/ 663734 w 1247427"/>
              <a:gd name="connsiteY5807" fmla="*/ 917571 h 2068362"/>
              <a:gd name="connsiteX5808" fmla="*/ 771047 w 1247427"/>
              <a:gd name="connsiteY5808" fmla="*/ 914695 h 2068362"/>
              <a:gd name="connsiteX5809" fmla="*/ 771047 w 1247427"/>
              <a:gd name="connsiteY5809" fmla="*/ 915358 h 2068362"/>
              <a:gd name="connsiteX5810" fmla="*/ 770899 w 1247427"/>
              <a:gd name="connsiteY5810" fmla="*/ 915801 h 2068362"/>
              <a:gd name="connsiteX5811" fmla="*/ 771047 w 1247427"/>
              <a:gd name="connsiteY5811" fmla="*/ 915801 h 2068362"/>
              <a:gd name="connsiteX5812" fmla="*/ 772816 w 1247427"/>
              <a:gd name="connsiteY5812" fmla="*/ 917128 h 2068362"/>
              <a:gd name="connsiteX5813" fmla="*/ 771047 w 1247427"/>
              <a:gd name="connsiteY5813" fmla="*/ 914695 h 2068362"/>
              <a:gd name="connsiteX5814" fmla="*/ 1118515 w 1247427"/>
              <a:gd name="connsiteY5814" fmla="*/ 912839 h 2068362"/>
              <a:gd name="connsiteX5815" fmla="*/ 1117766 w 1247427"/>
              <a:gd name="connsiteY5815" fmla="*/ 913589 h 2068362"/>
              <a:gd name="connsiteX5816" fmla="*/ 1117766 w 1247427"/>
              <a:gd name="connsiteY5816" fmla="*/ 913735 h 2068362"/>
              <a:gd name="connsiteX5817" fmla="*/ 1117988 w 1247427"/>
              <a:gd name="connsiteY5817" fmla="*/ 913809 h 2068362"/>
              <a:gd name="connsiteX5818" fmla="*/ 1122104 w 1247427"/>
              <a:gd name="connsiteY5818" fmla="*/ 919008 h 2068362"/>
              <a:gd name="connsiteX5819" fmla="*/ 1122192 w 1247427"/>
              <a:gd name="connsiteY5819" fmla="*/ 918898 h 2068362"/>
              <a:gd name="connsiteX5820" fmla="*/ 1123962 w 1247427"/>
              <a:gd name="connsiteY5820" fmla="*/ 919562 h 2068362"/>
              <a:gd name="connsiteX5821" fmla="*/ 1123962 w 1247427"/>
              <a:gd name="connsiteY5821" fmla="*/ 918676 h 2068362"/>
              <a:gd name="connsiteX5822" fmla="*/ 1120864 w 1247427"/>
              <a:gd name="connsiteY5822" fmla="*/ 915578 h 2068362"/>
              <a:gd name="connsiteX5823" fmla="*/ 637762 w 1247427"/>
              <a:gd name="connsiteY5823" fmla="*/ 912754 h 2068362"/>
              <a:gd name="connsiteX5824" fmla="*/ 634637 w 1247427"/>
              <a:gd name="connsiteY5824" fmla="*/ 915550 h 2068362"/>
              <a:gd name="connsiteX5825" fmla="*/ 634970 w 1247427"/>
              <a:gd name="connsiteY5825" fmla="*/ 915800 h 2068362"/>
              <a:gd name="connsiteX5826" fmla="*/ 634306 w 1247427"/>
              <a:gd name="connsiteY5826" fmla="*/ 916464 h 2068362"/>
              <a:gd name="connsiteX5827" fmla="*/ 634029 w 1247427"/>
              <a:gd name="connsiteY5827" fmla="*/ 916095 h 2068362"/>
              <a:gd name="connsiteX5828" fmla="*/ 633863 w 1247427"/>
              <a:gd name="connsiteY5828" fmla="*/ 916243 h 2068362"/>
              <a:gd name="connsiteX5829" fmla="*/ 633713 w 1247427"/>
              <a:gd name="connsiteY5829" fmla="*/ 916093 h 2068362"/>
              <a:gd name="connsiteX5830" fmla="*/ 631425 w 1247427"/>
              <a:gd name="connsiteY5830" fmla="*/ 919261 h 2068362"/>
              <a:gd name="connsiteX5831" fmla="*/ 631651 w 1247427"/>
              <a:gd name="connsiteY5831" fmla="*/ 919562 h 2068362"/>
              <a:gd name="connsiteX5832" fmla="*/ 631651 w 1247427"/>
              <a:gd name="connsiteY5832" fmla="*/ 922659 h 2068362"/>
              <a:gd name="connsiteX5833" fmla="*/ 631566 w 1247427"/>
              <a:gd name="connsiteY5833" fmla="*/ 923001 h 2068362"/>
              <a:gd name="connsiteX5834" fmla="*/ 636519 w 1247427"/>
              <a:gd name="connsiteY5834" fmla="*/ 919341 h 2068362"/>
              <a:gd name="connsiteX5835" fmla="*/ 639297 w 1247427"/>
              <a:gd name="connsiteY5835" fmla="*/ 916747 h 2068362"/>
              <a:gd name="connsiteX5836" fmla="*/ 638731 w 1247427"/>
              <a:gd name="connsiteY5836" fmla="*/ 916464 h 2068362"/>
              <a:gd name="connsiteX5837" fmla="*/ 639395 w 1247427"/>
              <a:gd name="connsiteY5837" fmla="*/ 913366 h 2068362"/>
              <a:gd name="connsiteX5838" fmla="*/ 766634 w 1247427"/>
              <a:gd name="connsiteY5838" fmla="*/ 912409 h 2068362"/>
              <a:gd name="connsiteX5839" fmla="*/ 766898 w 1247427"/>
              <a:gd name="connsiteY5839" fmla="*/ 915303 h 2068362"/>
              <a:gd name="connsiteX5840" fmla="*/ 770051 w 1247427"/>
              <a:gd name="connsiteY5840" fmla="*/ 915356 h 2068362"/>
              <a:gd name="connsiteX5841" fmla="*/ 770162 w 1247427"/>
              <a:gd name="connsiteY5841" fmla="*/ 914915 h 2068362"/>
              <a:gd name="connsiteX5842" fmla="*/ 770604 w 1247427"/>
              <a:gd name="connsiteY5842" fmla="*/ 914031 h 2068362"/>
              <a:gd name="connsiteX5843" fmla="*/ 770162 w 1247427"/>
              <a:gd name="connsiteY5843" fmla="*/ 914031 h 2068362"/>
              <a:gd name="connsiteX5844" fmla="*/ 768316 w 1247427"/>
              <a:gd name="connsiteY5844" fmla="*/ 912689 h 2068362"/>
              <a:gd name="connsiteX5845" fmla="*/ 658569 w 1247427"/>
              <a:gd name="connsiteY5845" fmla="*/ 912307 h 2068362"/>
              <a:gd name="connsiteX5846" fmla="*/ 656875 w 1247427"/>
              <a:gd name="connsiteY5846" fmla="*/ 915358 h 2068362"/>
              <a:gd name="connsiteX5847" fmla="*/ 655233 w 1247427"/>
              <a:gd name="connsiteY5847" fmla="*/ 917657 h 2068362"/>
              <a:gd name="connsiteX5848" fmla="*/ 655547 w 1247427"/>
              <a:gd name="connsiteY5848" fmla="*/ 917792 h 2068362"/>
              <a:gd name="connsiteX5849" fmla="*/ 655369 w 1247427"/>
              <a:gd name="connsiteY5849" fmla="*/ 918041 h 2068362"/>
              <a:gd name="connsiteX5850" fmla="*/ 655990 w 1247427"/>
              <a:gd name="connsiteY5850" fmla="*/ 918455 h 2068362"/>
              <a:gd name="connsiteX5851" fmla="*/ 656433 w 1247427"/>
              <a:gd name="connsiteY5851" fmla="*/ 918676 h 2068362"/>
              <a:gd name="connsiteX5852" fmla="*/ 656544 w 1247427"/>
              <a:gd name="connsiteY5852" fmla="*/ 918899 h 2068362"/>
              <a:gd name="connsiteX5853" fmla="*/ 658202 w 1247427"/>
              <a:gd name="connsiteY5853" fmla="*/ 918899 h 2068362"/>
              <a:gd name="connsiteX5854" fmla="*/ 659308 w 1247427"/>
              <a:gd name="connsiteY5854" fmla="*/ 915801 h 2068362"/>
              <a:gd name="connsiteX5855" fmla="*/ 659575 w 1247427"/>
              <a:gd name="connsiteY5855" fmla="*/ 916157 h 2068362"/>
              <a:gd name="connsiteX5856" fmla="*/ 661234 w 1247427"/>
              <a:gd name="connsiteY5856" fmla="*/ 913005 h 2068362"/>
              <a:gd name="connsiteX5857" fmla="*/ 659972 w 1247427"/>
              <a:gd name="connsiteY5857" fmla="*/ 913146 h 2068362"/>
              <a:gd name="connsiteX5858" fmla="*/ 658866 w 1247427"/>
              <a:gd name="connsiteY5858" fmla="*/ 912703 h 2068362"/>
              <a:gd name="connsiteX5859" fmla="*/ 522983 w 1247427"/>
              <a:gd name="connsiteY5859" fmla="*/ 912265 h 2068362"/>
              <a:gd name="connsiteX5860" fmla="*/ 522789 w 1247427"/>
              <a:gd name="connsiteY5860" fmla="*/ 912702 h 2068362"/>
              <a:gd name="connsiteX5861" fmla="*/ 521019 w 1247427"/>
              <a:gd name="connsiteY5861" fmla="*/ 912702 h 2068362"/>
              <a:gd name="connsiteX5862" fmla="*/ 521019 w 1247427"/>
              <a:gd name="connsiteY5862" fmla="*/ 912481 h 2068362"/>
              <a:gd name="connsiteX5863" fmla="*/ 517700 w 1247427"/>
              <a:gd name="connsiteY5863" fmla="*/ 913587 h 2068362"/>
              <a:gd name="connsiteX5864" fmla="*/ 516887 w 1247427"/>
              <a:gd name="connsiteY5864" fmla="*/ 913994 h 2068362"/>
              <a:gd name="connsiteX5865" fmla="*/ 517036 w 1247427"/>
              <a:gd name="connsiteY5865" fmla="*/ 914031 h 2068362"/>
              <a:gd name="connsiteX5866" fmla="*/ 528763 w 1247427"/>
              <a:gd name="connsiteY5866" fmla="*/ 922217 h 2068362"/>
              <a:gd name="connsiteX5867" fmla="*/ 528424 w 1247427"/>
              <a:gd name="connsiteY5867" fmla="*/ 919170 h 2068362"/>
              <a:gd name="connsiteX5868" fmla="*/ 528321 w 1247427"/>
              <a:gd name="connsiteY5868" fmla="*/ 919119 h 2068362"/>
              <a:gd name="connsiteX5869" fmla="*/ 525666 w 1247427"/>
              <a:gd name="connsiteY5869" fmla="*/ 916021 h 2068362"/>
              <a:gd name="connsiteX5870" fmla="*/ 547350 w 1247427"/>
              <a:gd name="connsiteY5870" fmla="*/ 911817 h 2068362"/>
              <a:gd name="connsiteX5871" fmla="*/ 545137 w 1247427"/>
              <a:gd name="connsiteY5871" fmla="*/ 914030 h 2068362"/>
              <a:gd name="connsiteX5872" fmla="*/ 544473 w 1247427"/>
              <a:gd name="connsiteY5872" fmla="*/ 914915 h 2068362"/>
              <a:gd name="connsiteX5873" fmla="*/ 544694 w 1247427"/>
              <a:gd name="connsiteY5873" fmla="*/ 914915 h 2068362"/>
              <a:gd name="connsiteX5874" fmla="*/ 545317 w 1247427"/>
              <a:gd name="connsiteY5874" fmla="*/ 915954 h 2068362"/>
              <a:gd name="connsiteX5875" fmla="*/ 549562 w 1247427"/>
              <a:gd name="connsiteY5875" fmla="*/ 915246 h 2068362"/>
              <a:gd name="connsiteX5876" fmla="*/ 549341 w 1247427"/>
              <a:gd name="connsiteY5876" fmla="*/ 914915 h 2068362"/>
              <a:gd name="connsiteX5877" fmla="*/ 549562 w 1247427"/>
              <a:gd name="connsiteY5877" fmla="*/ 914030 h 2068362"/>
              <a:gd name="connsiteX5878" fmla="*/ 550669 w 1247427"/>
              <a:gd name="connsiteY5878" fmla="*/ 914030 h 2068362"/>
              <a:gd name="connsiteX5879" fmla="*/ 551206 w 1247427"/>
              <a:gd name="connsiteY5879" fmla="*/ 914969 h 2068362"/>
              <a:gd name="connsiteX5880" fmla="*/ 551332 w 1247427"/>
              <a:gd name="connsiteY5880" fmla="*/ 914915 h 2068362"/>
              <a:gd name="connsiteX5881" fmla="*/ 554872 w 1247427"/>
              <a:gd name="connsiteY5881" fmla="*/ 915579 h 2068362"/>
              <a:gd name="connsiteX5882" fmla="*/ 554872 w 1247427"/>
              <a:gd name="connsiteY5882" fmla="*/ 914694 h 2068362"/>
              <a:gd name="connsiteX5883" fmla="*/ 554651 w 1247427"/>
              <a:gd name="connsiteY5883" fmla="*/ 914030 h 2068362"/>
              <a:gd name="connsiteX5884" fmla="*/ 552217 w 1247427"/>
              <a:gd name="connsiteY5884" fmla="*/ 912039 h 2068362"/>
              <a:gd name="connsiteX5885" fmla="*/ 552106 w 1247427"/>
              <a:gd name="connsiteY5885" fmla="*/ 911817 h 2068362"/>
              <a:gd name="connsiteX5886" fmla="*/ 708345 w 1247427"/>
              <a:gd name="connsiteY5886" fmla="*/ 911607 h 2068362"/>
              <a:gd name="connsiteX5887" fmla="*/ 706438 w 1247427"/>
              <a:gd name="connsiteY5887" fmla="*/ 913367 h 2068362"/>
              <a:gd name="connsiteX5888" fmla="*/ 708395 w 1247427"/>
              <a:gd name="connsiteY5888" fmla="*/ 911627 h 2068362"/>
              <a:gd name="connsiteX5889" fmla="*/ 823043 w 1247427"/>
              <a:gd name="connsiteY5889" fmla="*/ 911597 h 2068362"/>
              <a:gd name="connsiteX5890" fmla="*/ 821813 w 1247427"/>
              <a:gd name="connsiteY5890" fmla="*/ 912212 h 2068362"/>
              <a:gd name="connsiteX5891" fmla="*/ 820879 w 1247427"/>
              <a:gd name="connsiteY5891" fmla="*/ 913280 h 2068362"/>
              <a:gd name="connsiteX5892" fmla="*/ 821052 w 1247427"/>
              <a:gd name="connsiteY5892" fmla="*/ 913367 h 2068362"/>
              <a:gd name="connsiteX5893" fmla="*/ 822158 w 1247427"/>
              <a:gd name="connsiteY5893" fmla="*/ 921332 h 2068362"/>
              <a:gd name="connsiteX5894" fmla="*/ 823043 w 1247427"/>
              <a:gd name="connsiteY5894" fmla="*/ 911597 h 2068362"/>
              <a:gd name="connsiteX5895" fmla="*/ 875926 w 1247427"/>
              <a:gd name="connsiteY5895" fmla="*/ 910932 h 2068362"/>
              <a:gd name="connsiteX5896" fmla="*/ 875926 w 1247427"/>
              <a:gd name="connsiteY5896" fmla="*/ 911374 h 2068362"/>
              <a:gd name="connsiteX5897" fmla="*/ 875926 w 1247427"/>
              <a:gd name="connsiteY5897" fmla="*/ 912260 h 2068362"/>
              <a:gd name="connsiteX5898" fmla="*/ 874820 w 1247427"/>
              <a:gd name="connsiteY5898" fmla="*/ 913587 h 2068362"/>
              <a:gd name="connsiteX5899" fmla="*/ 874377 w 1247427"/>
              <a:gd name="connsiteY5899" fmla="*/ 913587 h 2068362"/>
              <a:gd name="connsiteX5900" fmla="*/ 874156 w 1247427"/>
              <a:gd name="connsiteY5900" fmla="*/ 913587 h 2068362"/>
              <a:gd name="connsiteX5901" fmla="*/ 874377 w 1247427"/>
              <a:gd name="connsiteY5901" fmla="*/ 912702 h 2068362"/>
              <a:gd name="connsiteX5902" fmla="*/ 875041 w 1247427"/>
              <a:gd name="connsiteY5902" fmla="*/ 911596 h 2068362"/>
              <a:gd name="connsiteX5903" fmla="*/ 875484 w 1247427"/>
              <a:gd name="connsiteY5903" fmla="*/ 911153 h 2068362"/>
              <a:gd name="connsiteX5904" fmla="*/ 744374 w 1247427"/>
              <a:gd name="connsiteY5904" fmla="*/ 910026 h 2068362"/>
              <a:gd name="connsiteX5905" fmla="*/ 744495 w 1247427"/>
              <a:gd name="connsiteY5905" fmla="*/ 910269 h 2068362"/>
              <a:gd name="connsiteX5906" fmla="*/ 742504 w 1247427"/>
              <a:gd name="connsiteY5906" fmla="*/ 911174 h 2068362"/>
              <a:gd name="connsiteX5907" fmla="*/ 742504 w 1247427"/>
              <a:gd name="connsiteY5907" fmla="*/ 911374 h 2068362"/>
              <a:gd name="connsiteX5908" fmla="*/ 742016 w 1247427"/>
              <a:gd name="connsiteY5908" fmla="*/ 911862 h 2068362"/>
              <a:gd name="connsiteX5909" fmla="*/ 742282 w 1247427"/>
              <a:gd name="connsiteY5909" fmla="*/ 911818 h 2068362"/>
              <a:gd name="connsiteX5910" fmla="*/ 743389 w 1247427"/>
              <a:gd name="connsiteY5910" fmla="*/ 914916 h 2068362"/>
              <a:gd name="connsiteX5911" fmla="*/ 747150 w 1247427"/>
              <a:gd name="connsiteY5911" fmla="*/ 912924 h 2068362"/>
              <a:gd name="connsiteX5912" fmla="*/ 746536 w 1247427"/>
              <a:gd name="connsiteY5912" fmla="*/ 911288 h 2068362"/>
              <a:gd name="connsiteX5913" fmla="*/ 745823 w 1247427"/>
              <a:gd name="connsiteY5913" fmla="*/ 910932 h 2068362"/>
              <a:gd name="connsiteX5914" fmla="*/ 831891 w 1247427"/>
              <a:gd name="connsiteY5914" fmla="*/ 909821 h 2068362"/>
              <a:gd name="connsiteX5915" fmla="*/ 833664 w 1247427"/>
              <a:gd name="connsiteY5915" fmla="*/ 913810 h 2068362"/>
              <a:gd name="connsiteX5916" fmla="*/ 832961 w 1247427"/>
              <a:gd name="connsiteY5916" fmla="*/ 911350 h 2068362"/>
              <a:gd name="connsiteX5917" fmla="*/ 831895 w 1247427"/>
              <a:gd name="connsiteY5917" fmla="*/ 909826 h 2068362"/>
              <a:gd name="connsiteX5918" fmla="*/ 1115790 w 1247427"/>
              <a:gd name="connsiteY5918" fmla="*/ 909486 h 2068362"/>
              <a:gd name="connsiteX5919" fmla="*/ 1115111 w 1247427"/>
              <a:gd name="connsiteY5919" fmla="*/ 909826 h 2068362"/>
              <a:gd name="connsiteX5920" fmla="*/ 1116881 w 1247427"/>
              <a:gd name="connsiteY5920" fmla="*/ 911596 h 2068362"/>
              <a:gd name="connsiteX5921" fmla="*/ 1116881 w 1247427"/>
              <a:gd name="connsiteY5921" fmla="*/ 911928 h 2068362"/>
              <a:gd name="connsiteX5922" fmla="*/ 1117379 w 1247427"/>
              <a:gd name="connsiteY5922" fmla="*/ 911679 h 2068362"/>
              <a:gd name="connsiteX5923" fmla="*/ 1117324 w 1247427"/>
              <a:gd name="connsiteY5923" fmla="*/ 911596 h 2068362"/>
              <a:gd name="connsiteX5924" fmla="*/ 652494 w 1247427"/>
              <a:gd name="connsiteY5924" fmla="*/ 909471 h 2068362"/>
              <a:gd name="connsiteX5925" fmla="*/ 652671 w 1247427"/>
              <a:gd name="connsiteY5925" fmla="*/ 909826 h 2068362"/>
              <a:gd name="connsiteX5926" fmla="*/ 643156 w 1247427"/>
              <a:gd name="connsiteY5926" fmla="*/ 915358 h 2068362"/>
              <a:gd name="connsiteX5927" fmla="*/ 645590 w 1247427"/>
              <a:gd name="connsiteY5927" fmla="*/ 916464 h 2068362"/>
              <a:gd name="connsiteX5928" fmla="*/ 645474 w 1247427"/>
              <a:gd name="connsiteY5928" fmla="*/ 916697 h 2068362"/>
              <a:gd name="connsiteX5929" fmla="*/ 651122 w 1247427"/>
              <a:gd name="connsiteY5929" fmla="*/ 917349 h 2068362"/>
              <a:gd name="connsiteX5930" fmla="*/ 651688 w 1247427"/>
              <a:gd name="connsiteY5930" fmla="*/ 917576 h 2068362"/>
              <a:gd name="connsiteX5931" fmla="*/ 651785 w 1247427"/>
              <a:gd name="connsiteY5931" fmla="*/ 917349 h 2068362"/>
              <a:gd name="connsiteX5932" fmla="*/ 652892 w 1247427"/>
              <a:gd name="connsiteY5932" fmla="*/ 917128 h 2068362"/>
              <a:gd name="connsiteX5933" fmla="*/ 653998 w 1247427"/>
              <a:gd name="connsiteY5933" fmla="*/ 917128 h 2068362"/>
              <a:gd name="connsiteX5934" fmla="*/ 654061 w 1247427"/>
              <a:gd name="connsiteY5934" fmla="*/ 917155 h 2068362"/>
              <a:gd name="connsiteX5935" fmla="*/ 655768 w 1247427"/>
              <a:gd name="connsiteY5935" fmla="*/ 914252 h 2068362"/>
              <a:gd name="connsiteX5936" fmla="*/ 657317 w 1247427"/>
              <a:gd name="connsiteY5936" fmla="*/ 911670 h 2068362"/>
              <a:gd name="connsiteX5937" fmla="*/ 657317 w 1247427"/>
              <a:gd name="connsiteY5937" fmla="*/ 911375 h 2068362"/>
              <a:gd name="connsiteX5938" fmla="*/ 657538 w 1247427"/>
              <a:gd name="connsiteY5938" fmla="*/ 911301 h 2068362"/>
              <a:gd name="connsiteX5939" fmla="*/ 657612 w 1247427"/>
              <a:gd name="connsiteY5939" fmla="*/ 911178 h 2068362"/>
              <a:gd name="connsiteX5940" fmla="*/ 723351 w 1247427"/>
              <a:gd name="connsiteY5940" fmla="*/ 909401 h 2068362"/>
              <a:gd name="connsiteX5941" fmla="*/ 721691 w 1247427"/>
              <a:gd name="connsiteY5941" fmla="*/ 910369 h 2068362"/>
              <a:gd name="connsiteX5942" fmla="*/ 722147 w 1247427"/>
              <a:gd name="connsiteY5942" fmla="*/ 910712 h 2068362"/>
              <a:gd name="connsiteX5943" fmla="*/ 723475 w 1247427"/>
              <a:gd name="connsiteY5943" fmla="*/ 912482 h 2068362"/>
              <a:gd name="connsiteX5944" fmla="*/ 721512 w 1247427"/>
              <a:gd name="connsiteY5944" fmla="*/ 915970 h 2068362"/>
              <a:gd name="connsiteX5945" fmla="*/ 721705 w 1247427"/>
              <a:gd name="connsiteY5945" fmla="*/ 917128 h 2068362"/>
              <a:gd name="connsiteX5946" fmla="*/ 721794 w 1247427"/>
              <a:gd name="connsiteY5946" fmla="*/ 917351 h 2068362"/>
              <a:gd name="connsiteX5947" fmla="*/ 724139 w 1247427"/>
              <a:gd name="connsiteY5947" fmla="*/ 914031 h 2068362"/>
              <a:gd name="connsiteX5948" fmla="*/ 726572 w 1247427"/>
              <a:gd name="connsiteY5948" fmla="*/ 911597 h 2068362"/>
              <a:gd name="connsiteX5949" fmla="*/ 726784 w 1247427"/>
              <a:gd name="connsiteY5949" fmla="*/ 911438 h 2068362"/>
              <a:gd name="connsiteX5950" fmla="*/ 723919 w 1247427"/>
              <a:gd name="connsiteY5950" fmla="*/ 909827 h 2068362"/>
              <a:gd name="connsiteX5951" fmla="*/ 723475 w 1247427"/>
              <a:gd name="connsiteY5951" fmla="*/ 909827 h 2068362"/>
              <a:gd name="connsiteX5952" fmla="*/ 723475 w 1247427"/>
              <a:gd name="connsiteY5952" fmla="*/ 909494 h 2068362"/>
              <a:gd name="connsiteX5953" fmla="*/ 716174 w 1247427"/>
              <a:gd name="connsiteY5953" fmla="*/ 909163 h 2068362"/>
              <a:gd name="connsiteX5954" fmla="*/ 716173 w 1247427"/>
              <a:gd name="connsiteY5954" fmla="*/ 909163 h 2068362"/>
              <a:gd name="connsiteX5955" fmla="*/ 716394 w 1247427"/>
              <a:gd name="connsiteY5955" fmla="*/ 910048 h 2068362"/>
              <a:gd name="connsiteX5956" fmla="*/ 714846 w 1247427"/>
              <a:gd name="connsiteY5956" fmla="*/ 912482 h 2068362"/>
              <a:gd name="connsiteX5957" fmla="*/ 719049 w 1247427"/>
              <a:gd name="connsiteY5957" fmla="*/ 911818 h 2068362"/>
              <a:gd name="connsiteX5958" fmla="*/ 717722 w 1247427"/>
              <a:gd name="connsiteY5958" fmla="*/ 910712 h 2068362"/>
              <a:gd name="connsiteX5959" fmla="*/ 718054 w 1247427"/>
              <a:gd name="connsiteY5959" fmla="*/ 910047 h 2068362"/>
              <a:gd name="connsiteX5960" fmla="*/ 717722 w 1247427"/>
              <a:gd name="connsiteY5960" fmla="*/ 910047 h 2068362"/>
              <a:gd name="connsiteX5961" fmla="*/ 716395 w 1247427"/>
              <a:gd name="connsiteY5961" fmla="*/ 909605 h 2068362"/>
              <a:gd name="connsiteX5962" fmla="*/ 766621 w 1247427"/>
              <a:gd name="connsiteY5962" fmla="*/ 908818 h 2068362"/>
              <a:gd name="connsiteX5963" fmla="*/ 766621 w 1247427"/>
              <a:gd name="connsiteY5963" fmla="*/ 911597 h 2068362"/>
              <a:gd name="connsiteX5964" fmla="*/ 766092 w 1247427"/>
              <a:gd name="connsiteY5964" fmla="*/ 911861 h 2068362"/>
              <a:gd name="connsiteX5965" fmla="*/ 768391 w 1247427"/>
              <a:gd name="connsiteY5965" fmla="*/ 912039 h 2068362"/>
              <a:gd name="connsiteX5966" fmla="*/ 768391 w 1247427"/>
              <a:gd name="connsiteY5966" fmla="*/ 911597 h 2068362"/>
              <a:gd name="connsiteX5967" fmla="*/ 767431 w 1247427"/>
              <a:gd name="connsiteY5967" fmla="*/ 908908 h 2068362"/>
              <a:gd name="connsiteX5968" fmla="*/ 518143 w 1247427"/>
              <a:gd name="connsiteY5968" fmla="*/ 908719 h 2068362"/>
              <a:gd name="connsiteX5969" fmla="*/ 517036 w 1247427"/>
              <a:gd name="connsiteY5969" fmla="*/ 909605 h 2068362"/>
              <a:gd name="connsiteX5970" fmla="*/ 516328 w 1247427"/>
              <a:gd name="connsiteY5970" fmla="*/ 909959 h 2068362"/>
              <a:gd name="connsiteX5971" fmla="*/ 516594 w 1247427"/>
              <a:gd name="connsiteY5971" fmla="*/ 910490 h 2068362"/>
              <a:gd name="connsiteX5972" fmla="*/ 515740 w 1247427"/>
              <a:gd name="connsiteY5972" fmla="*/ 910490 h 2068362"/>
              <a:gd name="connsiteX5973" fmla="*/ 514602 w 1247427"/>
              <a:gd name="connsiteY5973" fmla="*/ 911817 h 2068362"/>
              <a:gd name="connsiteX5974" fmla="*/ 514602 w 1247427"/>
              <a:gd name="connsiteY5974" fmla="*/ 912703 h 2068362"/>
              <a:gd name="connsiteX5975" fmla="*/ 516593 w 1247427"/>
              <a:gd name="connsiteY5975" fmla="*/ 912703 h 2068362"/>
              <a:gd name="connsiteX5976" fmla="*/ 516483 w 1247427"/>
              <a:gd name="connsiteY5976" fmla="*/ 912978 h 2068362"/>
              <a:gd name="connsiteX5977" fmla="*/ 517036 w 1247427"/>
              <a:gd name="connsiteY5977" fmla="*/ 912702 h 2068362"/>
              <a:gd name="connsiteX5978" fmla="*/ 520600 w 1247427"/>
              <a:gd name="connsiteY5978" fmla="*/ 911712 h 2068362"/>
              <a:gd name="connsiteX5979" fmla="*/ 520134 w 1247427"/>
              <a:gd name="connsiteY5979" fmla="*/ 911596 h 2068362"/>
              <a:gd name="connsiteX5980" fmla="*/ 520798 w 1247427"/>
              <a:gd name="connsiteY5980" fmla="*/ 910490 h 2068362"/>
              <a:gd name="connsiteX5981" fmla="*/ 544694 w 1247427"/>
              <a:gd name="connsiteY5981" fmla="*/ 908277 h 2068362"/>
              <a:gd name="connsiteX5982" fmla="*/ 544694 w 1247427"/>
              <a:gd name="connsiteY5982" fmla="*/ 908278 h 2068362"/>
              <a:gd name="connsiteX5983" fmla="*/ 541596 w 1247427"/>
              <a:gd name="connsiteY5983" fmla="*/ 910933 h 2068362"/>
              <a:gd name="connsiteX5984" fmla="*/ 539163 w 1247427"/>
              <a:gd name="connsiteY5984" fmla="*/ 912482 h 2068362"/>
              <a:gd name="connsiteX5985" fmla="*/ 538866 w 1247427"/>
              <a:gd name="connsiteY5985" fmla="*/ 912556 h 2068362"/>
              <a:gd name="connsiteX5986" fmla="*/ 537392 w 1247427"/>
              <a:gd name="connsiteY5986" fmla="*/ 914030 h 2068362"/>
              <a:gd name="connsiteX5987" fmla="*/ 537392 w 1247427"/>
              <a:gd name="connsiteY5987" fmla="*/ 913771 h 2068362"/>
              <a:gd name="connsiteX5988" fmla="*/ 536286 w 1247427"/>
              <a:gd name="connsiteY5988" fmla="*/ 914694 h 2068362"/>
              <a:gd name="connsiteX5989" fmla="*/ 534157 w 1247427"/>
              <a:gd name="connsiteY5989" fmla="*/ 915855 h 2068362"/>
              <a:gd name="connsiteX5990" fmla="*/ 533852 w 1247427"/>
              <a:gd name="connsiteY5990" fmla="*/ 916464 h 2068362"/>
              <a:gd name="connsiteX5991" fmla="*/ 533188 w 1247427"/>
              <a:gd name="connsiteY5991" fmla="*/ 917128 h 2068362"/>
              <a:gd name="connsiteX5992" fmla="*/ 532746 w 1247427"/>
              <a:gd name="connsiteY5992" fmla="*/ 917570 h 2068362"/>
              <a:gd name="connsiteX5993" fmla="*/ 532524 w 1247427"/>
              <a:gd name="connsiteY5993" fmla="*/ 917570 h 2068362"/>
              <a:gd name="connsiteX5994" fmla="*/ 532303 w 1247427"/>
              <a:gd name="connsiteY5994" fmla="*/ 916464 h 2068362"/>
              <a:gd name="connsiteX5995" fmla="*/ 532746 w 1247427"/>
              <a:gd name="connsiteY5995" fmla="*/ 915800 h 2068362"/>
              <a:gd name="connsiteX5996" fmla="*/ 532974 w 1247427"/>
              <a:gd name="connsiteY5996" fmla="*/ 915343 h 2068362"/>
              <a:gd name="connsiteX5997" fmla="*/ 530976 w 1247427"/>
              <a:gd name="connsiteY5997" fmla="*/ 913145 h 2068362"/>
              <a:gd name="connsiteX5998" fmla="*/ 528962 w 1247427"/>
              <a:gd name="connsiteY5998" fmla="*/ 910291 h 2068362"/>
              <a:gd name="connsiteX5999" fmla="*/ 528763 w 1247427"/>
              <a:gd name="connsiteY5999" fmla="*/ 910490 h 2068362"/>
              <a:gd name="connsiteX6000" fmla="*/ 528542 w 1247427"/>
              <a:gd name="connsiteY6000" fmla="*/ 910490 h 2068362"/>
              <a:gd name="connsiteX6001" fmla="*/ 527214 w 1247427"/>
              <a:gd name="connsiteY6001" fmla="*/ 910490 h 2068362"/>
              <a:gd name="connsiteX6002" fmla="*/ 526993 w 1247427"/>
              <a:gd name="connsiteY6002" fmla="*/ 910490 h 2068362"/>
              <a:gd name="connsiteX6003" fmla="*/ 525097 w 1247427"/>
              <a:gd name="connsiteY6003" fmla="*/ 911352 h 2068362"/>
              <a:gd name="connsiteX6004" fmla="*/ 527436 w 1247427"/>
              <a:gd name="connsiteY6004" fmla="*/ 914694 h 2068362"/>
              <a:gd name="connsiteX6005" fmla="*/ 529731 w 1247427"/>
              <a:gd name="connsiteY6005" fmla="*/ 917754 h 2068362"/>
              <a:gd name="connsiteX6006" fmla="*/ 529869 w 1247427"/>
              <a:gd name="connsiteY6006" fmla="*/ 917571 h 2068362"/>
              <a:gd name="connsiteX6007" fmla="*/ 534958 w 1247427"/>
              <a:gd name="connsiteY6007" fmla="*/ 921332 h 2068362"/>
              <a:gd name="connsiteX6008" fmla="*/ 534848 w 1247427"/>
              <a:gd name="connsiteY6008" fmla="*/ 921774 h 2068362"/>
              <a:gd name="connsiteX6009" fmla="*/ 536728 w 1247427"/>
              <a:gd name="connsiteY6009" fmla="*/ 921774 h 2068362"/>
              <a:gd name="connsiteX6010" fmla="*/ 537607 w 1247427"/>
              <a:gd name="connsiteY6010" fmla="*/ 921774 h 2068362"/>
              <a:gd name="connsiteX6011" fmla="*/ 539826 w 1247427"/>
              <a:gd name="connsiteY6011" fmla="*/ 914915 h 2068362"/>
              <a:gd name="connsiteX6012" fmla="*/ 543967 w 1247427"/>
              <a:gd name="connsiteY6012" fmla="*/ 914261 h 2068362"/>
              <a:gd name="connsiteX6013" fmla="*/ 544473 w 1247427"/>
              <a:gd name="connsiteY6013" fmla="*/ 913587 h 2068362"/>
              <a:gd name="connsiteX6014" fmla="*/ 547128 w 1247427"/>
              <a:gd name="connsiteY6014" fmla="*/ 910932 h 2068362"/>
              <a:gd name="connsiteX6015" fmla="*/ 546243 w 1247427"/>
              <a:gd name="connsiteY6015" fmla="*/ 911154 h 2068362"/>
              <a:gd name="connsiteX6016" fmla="*/ 546243 w 1247427"/>
              <a:gd name="connsiteY6016" fmla="*/ 909383 h 2068362"/>
              <a:gd name="connsiteX6017" fmla="*/ 545137 w 1247427"/>
              <a:gd name="connsiteY6017" fmla="*/ 908277 h 2068362"/>
              <a:gd name="connsiteX6018" fmla="*/ 741397 w 1247427"/>
              <a:gd name="connsiteY6018" fmla="*/ 908057 h 2068362"/>
              <a:gd name="connsiteX6019" fmla="*/ 738742 w 1247427"/>
              <a:gd name="connsiteY6019" fmla="*/ 908720 h 2068362"/>
              <a:gd name="connsiteX6020" fmla="*/ 739848 w 1247427"/>
              <a:gd name="connsiteY6020" fmla="*/ 911154 h 2068362"/>
              <a:gd name="connsiteX6021" fmla="*/ 739959 w 1247427"/>
              <a:gd name="connsiteY6021" fmla="*/ 911242 h 2068362"/>
              <a:gd name="connsiteX6022" fmla="*/ 740956 w 1247427"/>
              <a:gd name="connsiteY6022" fmla="*/ 910047 h 2068362"/>
              <a:gd name="connsiteX6023" fmla="*/ 741397 w 1247427"/>
              <a:gd name="connsiteY6023" fmla="*/ 910047 h 2068362"/>
              <a:gd name="connsiteX6024" fmla="*/ 741397 w 1247427"/>
              <a:gd name="connsiteY6024" fmla="*/ 909827 h 2068362"/>
              <a:gd name="connsiteX6025" fmla="*/ 741397 w 1247427"/>
              <a:gd name="connsiteY6025" fmla="*/ 908057 h 2068362"/>
              <a:gd name="connsiteX6026" fmla="*/ 1076161 w 1247427"/>
              <a:gd name="connsiteY6026" fmla="*/ 907925 h 2068362"/>
              <a:gd name="connsiteX6027" fmla="*/ 1101836 w 1247427"/>
              <a:gd name="connsiteY6027" fmla="*/ 933722 h 2068362"/>
              <a:gd name="connsiteX6028" fmla="*/ 1101836 w 1247427"/>
              <a:gd name="connsiteY6028" fmla="*/ 934828 h 2068362"/>
              <a:gd name="connsiteX6029" fmla="*/ 1100951 w 1247427"/>
              <a:gd name="connsiteY6029" fmla="*/ 935050 h 2068362"/>
              <a:gd name="connsiteX6030" fmla="*/ 1100509 w 1247427"/>
              <a:gd name="connsiteY6030" fmla="*/ 934828 h 2068362"/>
              <a:gd name="connsiteX6031" fmla="*/ 710863 w 1247427"/>
              <a:gd name="connsiteY6031" fmla="*/ 907393 h 2068362"/>
              <a:gd name="connsiteX6032" fmla="*/ 708705 w 1247427"/>
              <a:gd name="connsiteY6032" fmla="*/ 909715 h 2068362"/>
              <a:gd name="connsiteX6033" fmla="*/ 708899 w 1247427"/>
              <a:gd name="connsiteY6033" fmla="*/ 909793 h 2068362"/>
              <a:gd name="connsiteX6034" fmla="*/ 721263 w 1247427"/>
              <a:gd name="connsiteY6034" fmla="*/ 907129 h 2068362"/>
              <a:gd name="connsiteX6035" fmla="*/ 721263 w 1247427"/>
              <a:gd name="connsiteY6035" fmla="*/ 908499 h 2068362"/>
              <a:gd name="connsiteX6036" fmla="*/ 721196 w 1247427"/>
              <a:gd name="connsiteY6036" fmla="*/ 908831 h 2068362"/>
              <a:gd name="connsiteX6037" fmla="*/ 721263 w 1247427"/>
              <a:gd name="connsiteY6037" fmla="*/ 908720 h 2068362"/>
              <a:gd name="connsiteX6038" fmla="*/ 721938 w 1247427"/>
              <a:gd name="connsiteY6038" fmla="*/ 908344 h 2068362"/>
              <a:gd name="connsiteX6039" fmla="*/ 750248 w 1247427"/>
              <a:gd name="connsiteY6039" fmla="*/ 907048 h 2068362"/>
              <a:gd name="connsiteX6040" fmla="*/ 750248 w 1247427"/>
              <a:gd name="connsiteY6040" fmla="*/ 908942 h 2068362"/>
              <a:gd name="connsiteX6041" fmla="*/ 751133 w 1247427"/>
              <a:gd name="connsiteY6041" fmla="*/ 907393 h 2068362"/>
              <a:gd name="connsiteX6042" fmla="*/ 751250 w 1247427"/>
              <a:gd name="connsiteY6042" fmla="*/ 907159 h 2068362"/>
              <a:gd name="connsiteX6043" fmla="*/ 575450 w 1247427"/>
              <a:gd name="connsiteY6043" fmla="*/ 906728 h 2068362"/>
              <a:gd name="connsiteX6044" fmla="*/ 575450 w 1247427"/>
              <a:gd name="connsiteY6044" fmla="*/ 906729 h 2068362"/>
              <a:gd name="connsiteX6045" fmla="*/ 572945 w 1247427"/>
              <a:gd name="connsiteY6045" fmla="*/ 908399 h 2068362"/>
              <a:gd name="connsiteX6046" fmla="*/ 573458 w 1247427"/>
              <a:gd name="connsiteY6046" fmla="*/ 908720 h 2068362"/>
              <a:gd name="connsiteX6047" fmla="*/ 573458 w 1247427"/>
              <a:gd name="connsiteY6047" fmla="*/ 909162 h 2068362"/>
              <a:gd name="connsiteX6048" fmla="*/ 572921 w 1247427"/>
              <a:gd name="connsiteY6048" fmla="*/ 909699 h 2068362"/>
              <a:gd name="connsiteX6049" fmla="*/ 573237 w 1247427"/>
              <a:gd name="connsiteY6049" fmla="*/ 909826 h 2068362"/>
              <a:gd name="connsiteX6050" fmla="*/ 574786 w 1247427"/>
              <a:gd name="connsiteY6050" fmla="*/ 912260 h 2068362"/>
              <a:gd name="connsiteX6051" fmla="*/ 579875 w 1247427"/>
              <a:gd name="connsiteY6051" fmla="*/ 918898 h 2068362"/>
              <a:gd name="connsiteX6052" fmla="*/ 579875 w 1247427"/>
              <a:gd name="connsiteY6052" fmla="*/ 919045 h 2068362"/>
              <a:gd name="connsiteX6053" fmla="*/ 580318 w 1247427"/>
              <a:gd name="connsiteY6053" fmla="*/ 918455 h 2068362"/>
              <a:gd name="connsiteX6054" fmla="*/ 582088 w 1247427"/>
              <a:gd name="connsiteY6054" fmla="*/ 919782 h 2068362"/>
              <a:gd name="connsiteX6055" fmla="*/ 586735 w 1247427"/>
              <a:gd name="connsiteY6055" fmla="*/ 919119 h 2068362"/>
              <a:gd name="connsiteX6056" fmla="*/ 588726 w 1247427"/>
              <a:gd name="connsiteY6056" fmla="*/ 922438 h 2068362"/>
              <a:gd name="connsiteX6057" fmla="*/ 588726 w 1247427"/>
              <a:gd name="connsiteY6057" fmla="*/ 922438 h 2068362"/>
              <a:gd name="connsiteX6058" fmla="*/ 593372 w 1247427"/>
              <a:gd name="connsiteY6058" fmla="*/ 922881 h 2068362"/>
              <a:gd name="connsiteX6059" fmla="*/ 599256 w 1247427"/>
              <a:gd name="connsiteY6059" fmla="*/ 922096 h 2068362"/>
              <a:gd name="connsiteX6060" fmla="*/ 594921 w 1247427"/>
              <a:gd name="connsiteY6060" fmla="*/ 917349 h 2068362"/>
              <a:gd name="connsiteX6061" fmla="*/ 594818 w 1247427"/>
              <a:gd name="connsiteY6061" fmla="*/ 916938 h 2068362"/>
              <a:gd name="connsiteX6062" fmla="*/ 592075 w 1247427"/>
              <a:gd name="connsiteY6062" fmla="*/ 914568 h 2068362"/>
              <a:gd name="connsiteX6063" fmla="*/ 591823 w 1247427"/>
              <a:gd name="connsiteY6063" fmla="*/ 914694 h 2068362"/>
              <a:gd name="connsiteX6064" fmla="*/ 590938 w 1247427"/>
              <a:gd name="connsiteY6064" fmla="*/ 914252 h 2068362"/>
              <a:gd name="connsiteX6065" fmla="*/ 589961 w 1247427"/>
              <a:gd name="connsiteY6065" fmla="*/ 912884 h 2068362"/>
              <a:gd name="connsiteX6066" fmla="*/ 719220 w 1247427"/>
              <a:gd name="connsiteY6066" fmla="*/ 906686 h 2068362"/>
              <a:gd name="connsiteX6067" fmla="*/ 719049 w 1247427"/>
              <a:gd name="connsiteY6067" fmla="*/ 906729 h 2068362"/>
              <a:gd name="connsiteX6068" fmla="*/ 717335 w 1247427"/>
              <a:gd name="connsiteY6068" fmla="*/ 908443 h 2068362"/>
              <a:gd name="connsiteX6069" fmla="*/ 718165 w 1247427"/>
              <a:gd name="connsiteY6069" fmla="*/ 908719 h 2068362"/>
              <a:gd name="connsiteX6070" fmla="*/ 718607 w 1247427"/>
              <a:gd name="connsiteY6070" fmla="*/ 908941 h 2068362"/>
              <a:gd name="connsiteX6071" fmla="*/ 718652 w 1247427"/>
              <a:gd name="connsiteY6071" fmla="*/ 909119 h 2068362"/>
              <a:gd name="connsiteX6072" fmla="*/ 718829 w 1247427"/>
              <a:gd name="connsiteY6072" fmla="*/ 909237 h 2068362"/>
              <a:gd name="connsiteX6073" fmla="*/ 718829 w 1247427"/>
              <a:gd name="connsiteY6073" fmla="*/ 908056 h 2068362"/>
              <a:gd name="connsiteX6074" fmla="*/ 1088497 w 1247427"/>
              <a:gd name="connsiteY6074" fmla="*/ 906507 h 2068362"/>
              <a:gd name="connsiteX6075" fmla="*/ 1088758 w 1247427"/>
              <a:gd name="connsiteY6075" fmla="*/ 906736 h 2068362"/>
              <a:gd name="connsiteX6076" fmla="*/ 1089445 w 1247427"/>
              <a:gd name="connsiteY6076" fmla="*/ 906507 h 2068362"/>
              <a:gd name="connsiteX6077" fmla="*/ 523324 w 1247427"/>
              <a:gd name="connsiteY6077" fmla="*/ 905973 h 2068362"/>
              <a:gd name="connsiteX6078" fmla="*/ 522347 w 1247427"/>
              <a:gd name="connsiteY6078" fmla="*/ 906950 h 2068362"/>
              <a:gd name="connsiteX6079" fmla="*/ 522170 w 1247427"/>
              <a:gd name="connsiteY6079" fmla="*/ 907215 h 2068362"/>
              <a:gd name="connsiteX6080" fmla="*/ 522789 w 1247427"/>
              <a:gd name="connsiteY6080" fmla="*/ 907392 h 2068362"/>
              <a:gd name="connsiteX6081" fmla="*/ 523895 w 1247427"/>
              <a:gd name="connsiteY6081" fmla="*/ 908498 h 2068362"/>
              <a:gd name="connsiteX6082" fmla="*/ 523782 w 1247427"/>
              <a:gd name="connsiteY6082" fmla="*/ 909626 h 2068362"/>
              <a:gd name="connsiteX6083" fmla="*/ 525658 w 1247427"/>
              <a:gd name="connsiteY6083" fmla="*/ 908633 h 2068362"/>
              <a:gd name="connsiteX6084" fmla="*/ 524781 w 1247427"/>
              <a:gd name="connsiteY6084" fmla="*/ 907171 h 2068362"/>
              <a:gd name="connsiteX6085" fmla="*/ 523910 w 1247427"/>
              <a:gd name="connsiteY6085" fmla="*/ 906051 h 2068362"/>
              <a:gd name="connsiteX6086" fmla="*/ 523896 w 1247427"/>
              <a:gd name="connsiteY6086" fmla="*/ 906065 h 2068362"/>
              <a:gd name="connsiteX6087" fmla="*/ 523453 w 1247427"/>
              <a:gd name="connsiteY6087" fmla="*/ 906065 h 2068362"/>
              <a:gd name="connsiteX6088" fmla="*/ 566157 w 1247427"/>
              <a:gd name="connsiteY6088" fmla="*/ 905843 h 2068362"/>
              <a:gd name="connsiteX6089" fmla="*/ 566156 w 1247427"/>
              <a:gd name="connsiteY6089" fmla="*/ 905844 h 2068362"/>
              <a:gd name="connsiteX6090" fmla="*/ 563944 w 1247427"/>
              <a:gd name="connsiteY6090" fmla="*/ 906286 h 2068362"/>
              <a:gd name="connsiteX6091" fmla="*/ 560846 w 1247427"/>
              <a:gd name="connsiteY6091" fmla="*/ 905844 h 2068362"/>
              <a:gd name="connsiteX6092" fmla="*/ 559740 w 1247427"/>
              <a:gd name="connsiteY6092" fmla="*/ 905844 h 2068362"/>
              <a:gd name="connsiteX6093" fmla="*/ 559739 w 1247427"/>
              <a:gd name="connsiteY6093" fmla="*/ 905843 h 2068362"/>
              <a:gd name="connsiteX6094" fmla="*/ 559149 w 1247427"/>
              <a:gd name="connsiteY6094" fmla="*/ 906040 h 2068362"/>
              <a:gd name="connsiteX6095" fmla="*/ 559297 w 1247427"/>
              <a:gd name="connsiteY6095" fmla="*/ 906286 h 2068362"/>
              <a:gd name="connsiteX6096" fmla="*/ 561953 w 1247427"/>
              <a:gd name="connsiteY6096" fmla="*/ 911154 h 2068362"/>
              <a:gd name="connsiteX6097" fmla="*/ 562174 w 1247427"/>
              <a:gd name="connsiteY6097" fmla="*/ 911597 h 2068362"/>
              <a:gd name="connsiteX6098" fmla="*/ 562174 w 1247427"/>
              <a:gd name="connsiteY6098" fmla="*/ 911872 h 2068362"/>
              <a:gd name="connsiteX6099" fmla="*/ 562395 w 1247427"/>
              <a:gd name="connsiteY6099" fmla="*/ 911817 h 2068362"/>
              <a:gd name="connsiteX6100" fmla="*/ 565493 w 1247427"/>
              <a:gd name="connsiteY6100" fmla="*/ 912481 h 2068362"/>
              <a:gd name="connsiteX6101" fmla="*/ 565421 w 1247427"/>
              <a:gd name="connsiteY6101" fmla="*/ 912770 h 2068362"/>
              <a:gd name="connsiteX6102" fmla="*/ 567485 w 1247427"/>
              <a:gd name="connsiteY6102" fmla="*/ 913145 h 2068362"/>
              <a:gd name="connsiteX6103" fmla="*/ 567927 w 1247427"/>
              <a:gd name="connsiteY6103" fmla="*/ 914252 h 2068362"/>
              <a:gd name="connsiteX6104" fmla="*/ 567042 w 1247427"/>
              <a:gd name="connsiteY6104" fmla="*/ 914694 h 2068362"/>
              <a:gd name="connsiteX6105" fmla="*/ 566821 w 1247427"/>
              <a:gd name="connsiteY6105" fmla="*/ 914694 h 2068362"/>
              <a:gd name="connsiteX6106" fmla="*/ 565682 w 1247427"/>
              <a:gd name="connsiteY6106" fmla="*/ 914315 h 2068362"/>
              <a:gd name="connsiteX6107" fmla="*/ 565050 w 1247427"/>
              <a:gd name="connsiteY6107" fmla="*/ 914694 h 2068362"/>
              <a:gd name="connsiteX6108" fmla="*/ 566157 w 1247427"/>
              <a:gd name="connsiteY6108" fmla="*/ 918898 h 2068362"/>
              <a:gd name="connsiteX6109" fmla="*/ 565798 w 1247427"/>
              <a:gd name="connsiteY6109" fmla="*/ 918898 h 2068362"/>
              <a:gd name="connsiteX6110" fmla="*/ 567846 w 1247427"/>
              <a:gd name="connsiteY6110" fmla="*/ 921877 h 2068362"/>
              <a:gd name="connsiteX6111" fmla="*/ 567927 w 1247427"/>
              <a:gd name="connsiteY6111" fmla="*/ 921553 h 2068362"/>
              <a:gd name="connsiteX6112" fmla="*/ 572131 w 1247427"/>
              <a:gd name="connsiteY6112" fmla="*/ 922659 h 2068362"/>
              <a:gd name="connsiteX6113" fmla="*/ 571024 w 1247427"/>
              <a:gd name="connsiteY6113" fmla="*/ 925093 h 2068362"/>
              <a:gd name="connsiteX6114" fmla="*/ 573459 w 1247427"/>
              <a:gd name="connsiteY6114" fmla="*/ 926421 h 2068362"/>
              <a:gd name="connsiteX6115" fmla="*/ 573485 w 1247427"/>
              <a:gd name="connsiteY6115" fmla="*/ 926459 h 2068362"/>
              <a:gd name="connsiteX6116" fmla="*/ 573680 w 1247427"/>
              <a:gd name="connsiteY6116" fmla="*/ 926199 h 2068362"/>
              <a:gd name="connsiteX6117" fmla="*/ 575893 w 1247427"/>
              <a:gd name="connsiteY6117" fmla="*/ 925978 h 2068362"/>
              <a:gd name="connsiteX6118" fmla="*/ 576999 w 1247427"/>
              <a:gd name="connsiteY6118" fmla="*/ 925757 h 2068362"/>
              <a:gd name="connsiteX6119" fmla="*/ 577146 w 1247427"/>
              <a:gd name="connsiteY6119" fmla="*/ 925867 h 2068362"/>
              <a:gd name="connsiteX6120" fmla="*/ 578547 w 1247427"/>
              <a:gd name="connsiteY6120" fmla="*/ 923766 h 2068362"/>
              <a:gd name="connsiteX6121" fmla="*/ 578548 w 1247427"/>
              <a:gd name="connsiteY6121" fmla="*/ 923764 h 2068362"/>
              <a:gd name="connsiteX6122" fmla="*/ 578382 w 1247427"/>
              <a:gd name="connsiteY6122" fmla="*/ 922161 h 2068362"/>
              <a:gd name="connsiteX6123" fmla="*/ 578533 w 1247427"/>
              <a:gd name="connsiteY6123" fmla="*/ 919197 h 2068362"/>
              <a:gd name="connsiteX6124" fmla="*/ 573459 w 1247427"/>
              <a:gd name="connsiteY6124" fmla="*/ 912702 h 2068362"/>
              <a:gd name="connsiteX6125" fmla="*/ 571910 w 1247427"/>
              <a:gd name="connsiteY6125" fmla="*/ 910490 h 2068362"/>
              <a:gd name="connsiteX6126" fmla="*/ 572011 w 1247427"/>
              <a:gd name="connsiteY6126" fmla="*/ 909986 h 2068362"/>
              <a:gd name="connsiteX6127" fmla="*/ 569254 w 1247427"/>
              <a:gd name="connsiteY6127" fmla="*/ 907392 h 2068362"/>
              <a:gd name="connsiteX6128" fmla="*/ 569309 w 1247427"/>
              <a:gd name="connsiteY6128" fmla="*/ 907171 h 2068362"/>
              <a:gd name="connsiteX6129" fmla="*/ 569255 w 1247427"/>
              <a:gd name="connsiteY6129" fmla="*/ 907171 h 2068362"/>
              <a:gd name="connsiteX6130" fmla="*/ 568812 w 1247427"/>
              <a:gd name="connsiteY6130" fmla="*/ 906950 h 2068362"/>
              <a:gd name="connsiteX6131" fmla="*/ 567337 w 1247427"/>
              <a:gd name="connsiteY6131" fmla="*/ 905843 h 2068362"/>
              <a:gd name="connsiteX6132" fmla="*/ 538022 w 1247427"/>
              <a:gd name="connsiteY6132" fmla="*/ 905272 h 2068362"/>
              <a:gd name="connsiteX6133" fmla="*/ 534295 w 1247427"/>
              <a:gd name="connsiteY6133" fmla="*/ 906950 h 2068362"/>
              <a:gd name="connsiteX6134" fmla="*/ 529797 w 1247427"/>
              <a:gd name="connsiteY6134" fmla="*/ 909297 h 2068362"/>
              <a:gd name="connsiteX6135" fmla="*/ 529869 w 1247427"/>
              <a:gd name="connsiteY6135" fmla="*/ 909383 h 2068362"/>
              <a:gd name="connsiteX6136" fmla="*/ 529697 w 1247427"/>
              <a:gd name="connsiteY6136" fmla="*/ 909555 h 2068362"/>
              <a:gd name="connsiteX6137" fmla="*/ 531861 w 1247427"/>
              <a:gd name="connsiteY6137" fmla="*/ 912260 h 2068362"/>
              <a:gd name="connsiteX6138" fmla="*/ 533910 w 1247427"/>
              <a:gd name="connsiteY6138" fmla="*/ 914495 h 2068362"/>
              <a:gd name="connsiteX6139" fmla="*/ 535180 w 1247427"/>
              <a:gd name="connsiteY6139" fmla="*/ 913587 h 2068362"/>
              <a:gd name="connsiteX6140" fmla="*/ 536248 w 1247427"/>
              <a:gd name="connsiteY6140" fmla="*/ 912786 h 2068362"/>
              <a:gd name="connsiteX6141" fmla="*/ 535622 w 1247427"/>
              <a:gd name="connsiteY6141" fmla="*/ 910490 h 2068362"/>
              <a:gd name="connsiteX6142" fmla="*/ 538720 w 1247427"/>
              <a:gd name="connsiteY6142" fmla="*/ 910932 h 2068362"/>
              <a:gd name="connsiteX6143" fmla="*/ 538656 w 1247427"/>
              <a:gd name="connsiteY6143" fmla="*/ 911091 h 2068362"/>
              <a:gd name="connsiteX6144" fmla="*/ 540711 w 1247427"/>
              <a:gd name="connsiteY6144" fmla="*/ 909826 h 2068362"/>
              <a:gd name="connsiteX6145" fmla="*/ 543366 w 1247427"/>
              <a:gd name="connsiteY6145" fmla="*/ 907393 h 2068362"/>
              <a:gd name="connsiteX6146" fmla="*/ 543622 w 1247427"/>
              <a:gd name="connsiteY6146" fmla="*/ 907342 h 2068362"/>
              <a:gd name="connsiteX6147" fmla="*/ 543588 w 1247427"/>
              <a:gd name="connsiteY6147" fmla="*/ 907171 h 2068362"/>
              <a:gd name="connsiteX6148" fmla="*/ 542703 w 1247427"/>
              <a:gd name="connsiteY6148" fmla="*/ 907613 h 2068362"/>
              <a:gd name="connsiteX6149" fmla="*/ 553379 w 1247427"/>
              <a:gd name="connsiteY6149" fmla="*/ 905234 h 2068362"/>
              <a:gd name="connsiteX6150" fmla="*/ 551111 w 1247427"/>
              <a:gd name="connsiteY6150" fmla="*/ 907613 h 2068362"/>
              <a:gd name="connsiteX6151" fmla="*/ 554208 w 1247427"/>
              <a:gd name="connsiteY6151" fmla="*/ 909383 h 2068362"/>
              <a:gd name="connsiteX6152" fmla="*/ 552881 w 1247427"/>
              <a:gd name="connsiteY6152" fmla="*/ 910490 h 2068362"/>
              <a:gd name="connsiteX6153" fmla="*/ 551996 w 1247427"/>
              <a:gd name="connsiteY6153" fmla="*/ 910932 h 2068362"/>
              <a:gd name="connsiteX6154" fmla="*/ 552035 w 1247427"/>
              <a:gd name="connsiteY6154" fmla="*/ 911089 h 2068362"/>
              <a:gd name="connsiteX6155" fmla="*/ 552659 w 1247427"/>
              <a:gd name="connsiteY6155" fmla="*/ 910933 h 2068362"/>
              <a:gd name="connsiteX6156" fmla="*/ 555536 w 1247427"/>
              <a:gd name="connsiteY6156" fmla="*/ 913366 h 2068362"/>
              <a:gd name="connsiteX6157" fmla="*/ 555725 w 1247427"/>
              <a:gd name="connsiteY6157" fmla="*/ 913650 h 2068362"/>
              <a:gd name="connsiteX6158" fmla="*/ 555757 w 1247427"/>
              <a:gd name="connsiteY6158" fmla="*/ 913587 h 2068362"/>
              <a:gd name="connsiteX6159" fmla="*/ 561289 w 1247427"/>
              <a:gd name="connsiteY6159" fmla="*/ 914030 h 2068362"/>
              <a:gd name="connsiteX6160" fmla="*/ 560626 w 1247427"/>
              <a:gd name="connsiteY6160" fmla="*/ 912262 h 2068362"/>
              <a:gd name="connsiteX6161" fmla="*/ 560625 w 1247427"/>
              <a:gd name="connsiteY6161" fmla="*/ 912261 h 2068362"/>
              <a:gd name="connsiteX6162" fmla="*/ 557748 w 1247427"/>
              <a:gd name="connsiteY6162" fmla="*/ 905844 h 2068362"/>
              <a:gd name="connsiteX6163" fmla="*/ 558214 w 1247427"/>
              <a:gd name="connsiteY6163" fmla="*/ 905494 h 2068362"/>
              <a:gd name="connsiteX6164" fmla="*/ 558191 w 1247427"/>
              <a:gd name="connsiteY6164" fmla="*/ 905401 h 2068362"/>
              <a:gd name="connsiteX6165" fmla="*/ 557306 w 1247427"/>
              <a:gd name="connsiteY6165" fmla="*/ 905843 h 2068362"/>
              <a:gd name="connsiteX6166" fmla="*/ 553379 w 1247427"/>
              <a:gd name="connsiteY6166" fmla="*/ 905234 h 2068362"/>
              <a:gd name="connsiteX6167" fmla="*/ 725466 w 1247427"/>
              <a:gd name="connsiteY6167" fmla="*/ 904959 h 2068362"/>
              <a:gd name="connsiteX6168" fmla="*/ 724803 w 1247427"/>
              <a:gd name="connsiteY6168" fmla="*/ 908057 h 2068362"/>
              <a:gd name="connsiteX6169" fmla="*/ 724550 w 1247427"/>
              <a:gd name="connsiteY6169" fmla="*/ 908246 h 2068362"/>
              <a:gd name="connsiteX6170" fmla="*/ 724802 w 1247427"/>
              <a:gd name="connsiteY6170" fmla="*/ 908499 h 2068362"/>
              <a:gd name="connsiteX6171" fmla="*/ 727457 w 1247427"/>
              <a:gd name="connsiteY6171" fmla="*/ 909927 h 2068362"/>
              <a:gd name="connsiteX6172" fmla="*/ 727457 w 1247427"/>
              <a:gd name="connsiteY6172" fmla="*/ 909827 h 2068362"/>
              <a:gd name="connsiteX6173" fmla="*/ 725466 w 1247427"/>
              <a:gd name="connsiteY6173" fmla="*/ 904959 h 2068362"/>
              <a:gd name="connsiteX6174" fmla="*/ 747667 w 1247427"/>
              <a:gd name="connsiteY6174" fmla="*/ 904589 h 2068362"/>
              <a:gd name="connsiteX6175" fmla="*/ 747592 w 1247427"/>
              <a:gd name="connsiteY6175" fmla="*/ 904738 h 2068362"/>
              <a:gd name="connsiteX6176" fmla="*/ 745032 w 1247427"/>
              <a:gd name="connsiteY6176" fmla="*/ 909430 h 2068362"/>
              <a:gd name="connsiteX6177" fmla="*/ 746265 w 1247427"/>
              <a:gd name="connsiteY6177" fmla="*/ 910047 h 2068362"/>
              <a:gd name="connsiteX6178" fmla="*/ 747150 w 1247427"/>
              <a:gd name="connsiteY6178" fmla="*/ 910711 h 2068362"/>
              <a:gd name="connsiteX6179" fmla="*/ 747150 w 1247427"/>
              <a:gd name="connsiteY6179" fmla="*/ 910712 h 2068362"/>
              <a:gd name="connsiteX6180" fmla="*/ 748256 w 1247427"/>
              <a:gd name="connsiteY6180" fmla="*/ 909384 h 2068362"/>
              <a:gd name="connsiteX6181" fmla="*/ 748432 w 1247427"/>
              <a:gd name="connsiteY6181" fmla="*/ 909443 h 2068362"/>
              <a:gd name="connsiteX6182" fmla="*/ 748035 w 1247427"/>
              <a:gd name="connsiteY6182" fmla="*/ 906065 h 2068362"/>
              <a:gd name="connsiteX6183" fmla="*/ 748036 w 1247427"/>
              <a:gd name="connsiteY6183" fmla="*/ 906064 h 2068362"/>
              <a:gd name="connsiteX6184" fmla="*/ 748036 w 1247427"/>
              <a:gd name="connsiteY6184" fmla="*/ 906064 h 2068362"/>
              <a:gd name="connsiteX6185" fmla="*/ 634205 w 1247427"/>
              <a:gd name="connsiteY6185" fmla="*/ 904374 h 2068362"/>
              <a:gd name="connsiteX6186" fmla="*/ 633642 w 1247427"/>
              <a:gd name="connsiteY6186" fmla="*/ 904515 h 2068362"/>
              <a:gd name="connsiteX6187" fmla="*/ 632535 w 1247427"/>
              <a:gd name="connsiteY6187" fmla="*/ 904515 h 2068362"/>
              <a:gd name="connsiteX6188" fmla="*/ 632535 w 1247427"/>
              <a:gd name="connsiteY6188" fmla="*/ 908941 h 2068362"/>
              <a:gd name="connsiteX6189" fmla="*/ 630101 w 1247427"/>
              <a:gd name="connsiteY6189" fmla="*/ 910711 h 2068362"/>
              <a:gd name="connsiteX6190" fmla="*/ 623906 w 1247427"/>
              <a:gd name="connsiteY6190" fmla="*/ 910047 h 2068362"/>
              <a:gd name="connsiteX6191" fmla="*/ 624349 w 1247427"/>
              <a:gd name="connsiteY6191" fmla="*/ 909162 h 2068362"/>
              <a:gd name="connsiteX6192" fmla="*/ 623864 w 1247427"/>
              <a:gd name="connsiteY6192" fmla="*/ 909404 h 2068362"/>
              <a:gd name="connsiteX6193" fmla="*/ 617712 w 1247427"/>
              <a:gd name="connsiteY6193" fmla="*/ 915358 h 2068362"/>
              <a:gd name="connsiteX6194" fmla="*/ 615634 w 1247427"/>
              <a:gd name="connsiteY6194" fmla="*/ 917139 h 2068362"/>
              <a:gd name="connsiteX6195" fmla="*/ 615720 w 1247427"/>
              <a:gd name="connsiteY6195" fmla="*/ 917570 h 2068362"/>
              <a:gd name="connsiteX6196" fmla="*/ 615609 w 1247427"/>
              <a:gd name="connsiteY6196" fmla="*/ 918123 h 2068362"/>
              <a:gd name="connsiteX6197" fmla="*/ 617490 w 1247427"/>
              <a:gd name="connsiteY6197" fmla="*/ 920004 h 2068362"/>
              <a:gd name="connsiteX6198" fmla="*/ 620215 w 1247427"/>
              <a:gd name="connsiteY6198" fmla="*/ 922940 h 2068362"/>
              <a:gd name="connsiteX6199" fmla="*/ 620145 w 1247427"/>
              <a:gd name="connsiteY6199" fmla="*/ 922659 h 2068362"/>
              <a:gd name="connsiteX6200" fmla="*/ 623907 w 1247427"/>
              <a:gd name="connsiteY6200" fmla="*/ 922659 h 2068362"/>
              <a:gd name="connsiteX6201" fmla="*/ 623822 w 1247427"/>
              <a:gd name="connsiteY6201" fmla="*/ 922870 h 2068362"/>
              <a:gd name="connsiteX6202" fmla="*/ 624349 w 1247427"/>
              <a:gd name="connsiteY6202" fmla="*/ 922660 h 2068362"/>
              <a:gd name="connsiteX6203" fmla="*/ 626783 w 1247427"/>
              <a:gd name="connsiteY6203" fmla="*/ 922217 h 2068362"/>
              <a:gd name="connsiteX6204" fmla="*/ 630264 w 1247427"/>
              <a:gd name="connsiteY6204" fmla="*/ 918369 h 2068362"/>
              <a:gd name="connsiteX6205" fmla="*/ 630323 w 1247427"/>
              <a:gd name="connsiteY6205" fmla="*/ 918013 h 2068362"/>
              <a:gd name="connsiteX6206" fmla="*/ 632421 w 1247427"/>
              <a:gd name="connsiteY6206" fmla="*/ 915495 h 2068362"/>
              <a:gd name="connsiteX6207" fmla="*/ 631872 w 1247427"/>
              <a:gd name="connsiteY6207" fmla="*/ 914030 h 2068362"/>
              <a:gd name="connsiteX6208" fmla="*/ 634305 w 1247427"/>
              <a:gd name="connsiteY6208" fmla="*/ 914030 h 2068362"/>
              <a:gd name="connsiteX6209" fmla="*/ 636076 w 1247427"/>
              <a:gd name="connsiteY6209" fmla="*/ 912260 h 2068362"/>
              <a:gd name="connsiteX6210" fmla="*/ 636076 w 1247427"/>
              <a:gd name="connsiteY6210" fmla="*/ 908499 h 2068362"/>
              <a:gd name="connsiteX6211" fmla="*/ 636093 w 1247427"/>
              <a:gd name="connsiteY6211" fmla="*/ 908495 h 2068362"/>
              <a:gd name="connsiteX6212" fmla="*/ 660521 w 1247427"/>
              <a:gd name="connsiteY6212" fmla="*/ 904113 h 2068362"/>
              <a:gd name="connsiteX6213" fmla="*/ 661079 w 1247427"/>
              <a:gd name="connsiteY6213" fmla="*/ 906064 h 2068362"/>
              <a:gd name="connsiteX6214" fmla="*/ 661439 w 1247427"/>
              <a:gd name="connsiteY6214" fmla="*/ 906783 h 2068362"/>
              <a:gd name="connsiteX6215" fmla="*/ 663512 w 1247427"/>
              <a:gd name="connsiteY6215" fmla="*/ 905401 h 2068362"/>
              <a:gd name="connsiteX6216" fmla="*/ 663666 w 1247427"/>
              <a:gd name="connsiteY6216" fmla="*/ 904940 h 2068362"/>
              <a:gd name="connsiteX6217" fmla="*/ 855443 w 1247427"/>
              <a:gd name="connsiteY6217" fmla="*/ 903856 h 2068362"/>
              <a:gd name="connsiteX6218" fmla="*/ 853515 w 1247427"/>
              <a:gd name="connsiteY6218" fmla="*/ 905104 h 2068362"/>
              <a:gd name="connsiteX6219" fmla="*/ 851587 w 1247427"/>
              <a:gd name="connsiteY6219" fmla="*/ 916243 h 2068362"/>
              <a:gd name="connsiteX6220" fmla="*/ 857607 w 1247427"/>
              <a:gd name="connsiteY6220" fmla="*/ 904603 h 2068362"/>
              <a:gd name="connsiteX6221" fmla="*/ 857340 w 1247427"/>
              <a:gd name="connsiteY6221" fmla="*/ 904737 h 2068362"/>
              <a:gd name="connsiteX6222" fmla="*/ 857119 w 1247427"/>
              <a:gd name="connsiteY6222" fmla="*/ 904737 h 2068362"/>
              <a:gd name="connsiteX6223" fmla="*/ 856234 w 1247427"/>
              <a:gd name="connsiteY6223" fmla="*/ 904515 h 2068362"/>
              <a:gd name="connsiteX6224" fmla="*/ 749324 w 1247427"/>
              <a:gd name="connsiteY6224" fmla="*/ 903477 h 2068362"/>
              <a:gd name="connsiteX6225" fmla="*/ 749362 w 1247427"/>
              <a:gd name="connsiteY6225" fmla="*/ 903631 h 2068362"/>
              <a:gd name="connsiteX6226" fmla="*/ 749362 w 1247427"/>
              <a:gd name="connsiteY6226" fmla="*/ 904125 h 2068362"/>
              <a:gd name="connsiteX6227" fmla="*/ 749978 w 1247427"/>
              <a:gd name="connsiteY6227" fmla="*/ 905513 h 2068362"/>
              <a:gd name="connsiteX6228" fmla="*/ 751188 w 1247427"/>
              <a:gd name="connsiteY6228" fmla="*/ 905732 h 2068362"/>
              <a:gd name="connsiteX6229" fmla="*/ 751133 w 1247427"/>
              <a:gd name="connsiteY6229" fmla="*/ 905623 h 2068362"/>
              <a:gd name="connsiteX6230" fmla="*/ 751133 w 1247427"/>
              <a:gd name="connsiteY6230" fmla="*/ 903631 h 2068362"/>
              <a:gd name="connsiteX6231" fmla="*/ 751192 w 1247427"/>
              <a:gd name="connsiteY6231" fmla="*/ 903513 h 2068362"/>
              <a:gd name="connsiteX6232" fmla="*/ 750248 w 1247427"/>
              <a:gd name="connsiteY6232" fmla="*/ 903631 h 2068362"/>
              <a:gd name="connsiteX6233" fmla="*/ 590384 w 1247427"/>
              <a:gd name="connsiteY6233" fmla="*/ 902797 h 2068362"/>
              <a:gd name="connsiteX6234" fmla="*/ 590717 w 1247427"/>
              <a:gd name="connsiteY6234" fmla="*/ 903630 h 2068362"/>
              <a:gd name="connsiteX6235" fmla="*/ 586956 w 1247427"/>
              <a:gd name="connsiteY6235" fmla="*/ 904073 h 2068362"/>
              <a:gd name="connsiteX6236" fmla="*/ 592045 w 1247427"/>
              <a:gd name="connsiteY6236" fmla="*/ 909162 h 2068362"/>
              <a:gd name="connsiteX6237" fmla="*/ 590053 w 1247427"/>
              <a:gd name="connsiteY6237" fmla="*/ 910268 h 2068362"/>
              <a:gd name="connsiteX6238" fmla="*/ 590717 w 1247427"/>
              <a:gd name="connsiteY6238" fmla="*/ 911375 h 2068362"/>
              <a:gd name="connsiteX6239" fmla="*/ 590938 w 1247427"/>
              <a:gd name="connsiteY6239" fmla="*/ 911375 h 2068362"/>
              <a:gd name="connsiteX6240" fmla="*/ 592398 w 1247427"/>
              <a:gd name="connsiteY6240" fmla="*/ 913043 h 2068362"/>
              <a:gd name="connsiteX6241" fmla="*/ 592487 w 1247427"/>
              <a:gd name="connsiteY6241" fmla="*/ 912924 h 2068362"/>
              <a:gd name="connsiteX6242" fmla="*/ 594921 w 1247427"/>
              <a:gd name="connsiteY6242" fmla="*/ 913587 h 2068362"/>
              <a:gd name="connsiteX6243" fmla="*/ 596470 w 1247427"/>
              <a:gd name="connsiteY6243" fmla="*/ 916685 h 2068362"/>
              <a:gd name="connsiteX6244" fmla="*/ 596015 w 1247427"/>
              <a:gd name="connsiteY6244" fmla="*/ 916913 h 2068362"/>
              <a:gd name="connsiteX6245" fmla="*/ 600471 w 1247427"/>
              <a:gd name="connsiteY6245" fmla="*/ 921562 h 2068362"/>
              <a:gd name="connsiteX6246" fmla="*/ 602223 w 1247427"/>
              <a:gd name="connsiteY6246" fmla="*/ 922438 h 2068362"/>
              <a:gd name="connsiteX6247" fmla="*/ 603108 w 1247427"/>
              <a:gd name="connsiteY6247" fmla="*/ 922880 h 2068362"/>
              <a:gd name="connsiteX6248" fmla="*/ 603108 w 1247427"/>
              <a:gd name="connsiteY6248" fmla="*/ 922881 h 2068362"/>
              <a:gd name="connsiteX6249" fmla="*/ 606928 w 1247427"/>
              <a:gd name="connsiteY6249" fmla="*/ 922881 h 2068362"/>
              <a:gd name="connsiteX6250" fmla="*/ 610852 w 1247427"/>
              <a:gd name="connsiteY6250" fmla="*/ 919783 h 2068362"/>
              <a:gd name="connsiteX6251" fmla="*/ 612906 w 1247427"/>
              <a:gd name="connsiteY6251" fmla="*/ 917728 h 2068362"/>
              <a:gd name="connsiteX6252" fmla="*/ 612843 w 1247427"/>
              <a:gd name="connsiteY6252" fmla="*/ 917570 h 2068362"/>
              <a:gd name="connsiteX6253" fmla="*/ 613018 w 1247427"/>
              <a:gd name="connsiteY6253" fmla="*/ 917132 h 2068362"/>
              <a:gd name="connsiteX6254" fmla="*/ 609082 w 1247427"/>
              <a:gd name="connsiteY6254" fmla="*/ 911818 h 2068362"/>
              <a:gd name="connsiteX6255" fmla="*/ 605055 w 1247427"/>
              <a:gd name="connsiteY6255" fmla="*/ 906064 h 2068362"/>
              <a:gd name="connsiteX6256" fmla="*/ 604214 w 1247427"/>
              <a:gd name="connsiteY6256" fmla="*/ 906064 h 2068362"/>
              <a:gd name="connsiteX6257" fmla="*/ 603883 w 1247427"/>
              <a:gd name="connsiteY6257" fmla="*/ 905733 h 2068362"/>
              <a:gd name="connsiteX6258" fmla="*/ 603590 w 1247427"/>
              <a:gd name="connsiteY6258" fmla="*/ 905635 h 2068362"/>
              <a:gd name="connsiteX6259" fmla="*/ 597798 w 1247427"/>
              <a:gd name="connsiteY6259" fmla="*/ 910269 h 2068362"/>
              <a:gd name="connsiteX6260" fmla="*/ 596470 w 1247427"/>
              <a:gd name="connsiteY6260" fmla="*/ 909826 h 2068362"/>
              <a:gd name="connsiteX6261" fmla="*/ 595585 w 1247427"/>
              <a:gd name="connsiteY6261" fmla="*/ 909384 h 2068362"/>
              <a:gd name="connsiteX6262" fmla="*/ 594921 w 1247427"/>
              <a:gd name="connsiteY6262" fmla="*/ 908720 h 2068362"/>
              <a:gd name="connsiteX6263" fmla="*/ 595585 w 1247427"/>
              <a:gd name="connsiteY6263" fmla="*/ 908056 h 2068362"/>
              <a:gd name="connsiteX6264" fmla="*/ 597355 w 1247427"/>
              <a:gd name="connsiteY6264" fmla="*/ 908499 h 2068362"/>
              <a:gd name="connsiteX6265" fmla="*/ 598019 w 1247427"/>
              <a:gd name="connsiteY6265" fmla="*/ 908941 h 2068362"/>
              <a:gd name="connsiteX6266" fmla="*/ 602681 w 1247427"/>
              <a:gd name="connsiteY6266" fmla="*/ 904862 h 2068362"/>
              <a:gd name="connsiteX6267" fmla="*/ 601780 w 1247427"/>
              <a:gd name="connsiteY6267" fmla="*/ 904073 h 2068362"/>
              <a:gd name="connsiteX6268" fmla="*/ 601780 w 1247427"/>
              <a:gd name="connsiteY6268" fmla="*/ 903709 h 2068362"/>
              <a:gd name="connsiteX6269" fmla="*/ 598682 w 1247427"/>
              <a:gd name="connsiteY6269" fmla="*/ 904073 h 2068362"/>
              <a:gd name="connsiteX6270" fmla="*/ 204335 w 1247427"/>
              <a:gd name="connsiteY6270" fmla="*/ 902696 h 2068362"/>
              <a:gd name="connsiteX6271" fmla="*/ 203123 w 1247427"/>
              <a:gd name="connsiteY6271" fmla="*/ 903453 h 2068362"/>
              <a:gd name="connsiteX6272" fmla="*/ 233155 w 1247427"/>
              <a:gd name="connsiteY6272" fmla="*/ 925536 h 2068362"/>
              <a:gd name="connsiteX6273" fmla="*/ 238466 w 1247427"/>
              <a:gd name="connsiteY6273" fmla="*/ 929297 h 2068362"/>
              <a:gd name="connsiteX6274" fmla="*/ 238708 w 1247427"/>
              <a:gd name="connsiteY6274" fmla="*/ 930268 h 2068362"/>
              <a:gd name="connsiteX6275" fmla="*/ 244080 w 1247427"/>
              <a:gd name="connsiteY6275" fmla="*/ 933833 h 2068362"/>
              <a:gd name="connsiteX6276" fmla="*/ 251078 w 1247427"/>
              <a:gd name="connsiteY6276" fmla="*/ 934829 h 2068362"/>
              <a:gd name="connsiteX6277" fmla="*/ 245767 w 1247427"/>
              <a:gd name="connsiteY6277" fmla="*/ 929519 h 2068362"/>
              <a:gd name="connsiteX6278" fmla="*/ 245867 w 1247427"/>
              <a:gd name="connsiteY6278" fmla="*/ 929469 h 2068362"/>
              <a:gd name="connsiteX6279" fmla="*/ 224083 w 1247427"/>
              <a:gd name="connsiteY6279" fmla="*/ 915800 h 2068362"/>
              <a:gd name="connsiteX6280" fmla="*/ 212798 w 1247427"/>
              <a:gd name="connsiteY6280" fmla="*/ 909383 h 2068362"/>
              <a:gd name="connsiteX6281" fmla="*/ 212577 w 1247427"/>
              <a:gd name="connsiteY6281" fmla="*/ 908056 h 2068362"/>
              <a:gd name="connsiteX6282" fmla="*/ 213905 w 1247427"/>
              <a:gd name="connsiteY6282" fmla="*/ 907834 h 2068362"/>
              <a:gd name="connsiteX6283" fmla="*/ 224968 w 1247427"/>
              <a:gd name="connsiteY6283" fmla="*/ 914251 h 2068362"/>
              <a:gd name="connsiteX6284" fmla="*/ 247746 w 1247427"/>
              <a:gd name="connsiteY6284" fmla="*/ 928268 h 2068362"/>
              <a:gd name="connsiteX6285" fmla="*/ 248644 w 1247427"/>
              <a:gd name="connsiteY6285" fmla="*/ 927969 h 2068362"/>
              <a:gd name="connsiteX6286" fmla="*/ 249554 w 1247427"/>
              <a:gd name="connsiteY6286" fmla="*/ 928152 h 2068362"/>
              <a:gd name="connsiteX6287" fmla="*/ 249086 w 1247427"/>
              <a:gd name="connsiteY6287" fmla="*/ 927527 h 2068362"/>
              <a:gd name="connsiteX6288" fmla="*/ 247980 w 1247427"/>
              <a:gd name="connsiteY6288" fmla="*/ 925978 h 2068362"/>
              <a:gd name="connsiteX6289" fmla="*/ 248049 w 1247427"/>
              <a:gd name="connsiteY6289" fmla="*/ 925771 h 2068362"/>
              <a:gd name="connsiteX6290" fmla="*/ 247980 w 1247427"/>
              <a:gd name="connsiteY6290" fmla="*/ 925757 h 2068362"/>
              <a:gd name="connsiteX6291" fmla="*/ 247316 w 1247427"/>
              <a:gd name="connsiteY6291" fmla="*/ 926642 h 2068362"/>
              <a:gd name="connsiteX6292" fmla="*/ 246652 w 1247427"/>
              <a:gd name="connsiteY6292" fmla="*/ 922880 h 2068362"/>
              <a:gd name="connsiteX6293" fmla="*/ 246776 w 1247427"/>
              <a:gd name="connsiteY6293" fmla="*/ 922384 h 2068362"/>
              <a:gd name="connsiteX6294" fmla="*/ 234704 w 1247427"/>
              <a:gd name="connsiteY6294" fmla="*/ 916243 h 2068362"/>
              <a:gd name="connsiteX6295" fmla="*/ 655367 w 1247427"/>
              <a:gd name="connsiteY6295" fmla="*/ 902551 h 2068362"/>
              <a:gd name="connsiteX6296" fmla="*/ 653777 w 1247427"/>
              <a:gd name="connsiteY6296" fmla="*/ 904737 h 2068362"/>
              <a:gd name="connsiteX6297" fmla="*/ 652007 w 1247427"/>
              <a:gd name="connsiteY6297" fmla="*/ 906508 h 2068362"/>
              <a:gd name="connsiteX6298" fmla="*/ 652007 w 1247427"/>
              <a:gd name="connsiteY6298" fmla="*/ 907835 h 2068362"/>
              <a:gd name="connsiteX6299" fmla="*/ 653082 w 1247427"/>
              <a:gd name="connsiteY6299" fmla="*/ 908480 h 2068362"/>
              <a:gd name="connsiteX6300" fmla="*/ 658169 w 1247427"/>
              <a:gd name="connsiteY6300" fmla="*/ 910115 h 2068362"/>
              <a:gd name="connsiteX6301" fmla="*/ 659530 w 1247427"/>
              <a:gd name="connsiteY6301" fmla="*/ 909605 h 2068362"/>
              <a:gd name="connsiteX6302" fmla="*/ 659530 w 1247427"/>
              <a:gd name="connsiteY6302" fmla="*/ 907835 h 2068362"/>
              <a:gd name="connsiteX6303" fmla="*/ 659926 w 1247427"/>
              <a:gd name="connsiteY6303" fmla="*/ 907914 h 2068362"/>
              <a:gd name="connsiteX6304" fmla="*/ 659530 w 1247427"/>
              <a:gd name="connsiteY6304" fmla="*/ 906728 h 2068362"/>
              <a:gd name="connsiteX6305" fmla="*/ 658755 w 1247427"/>
              <a:gd name="connsiteY6305" fmla="*/ 903630 h 2068362"/>
              <a:gd name="connsiteX6306" fmla="*/ 658202 w 1247427"/>
              <a:gd name="connsiteY6306" fmla="*/ 903630 h 2068362"/>
              <a:gd name="connsiteX6307" fmla="*/ 655989 w 1247427"/>
              <a:gd name="connsiteY6307" fmla="*/ 902966 h 2068362"/>
              <a:gd name="connsiteX6308" fmla="*/ 836983 w 1247427"/>
              <a:gd name="connsiteY6308" fmla="*/ 901861 h 2068362"/>
              <a:gd name="connsiteX6309" fmla="*/ 837837 w 1247427"/>
              <a:gd name="connsiteY6309" fmla="*/ 907202 h 2068362"/>
              <a:gd name="connsiteX6310" fmla="*/ 837702 w 1247427"/>
              <a:gd name="connsiteY6310" fmla="*/ 907337 h 2068362"/>
              <a:gd name="connsiteX6311" fmla="*/ 837517 w 1247427"/>
              <a:gd name="connsiteY6311" fmla="*/ 907276 h 2068362"/>
              <a:gd name="connsiteX6312" fmla="*/ 837552 w 1247427"/>
              <a:gd name="connsiteY6312" fmla="*/ 907487 h 2068362"/>
              <a:gd name="connsiteX6313" fmla="*/ 837702 w 1247427"/>
              <a:gd name="connsiteY6313" fmla="*/ 907337 h 2068362"/>
              <a:gd name="connsiteX6314" fmla="*/ 837868 w 1247427"/>
              <a:gd name="connsiteY6314" fmla="*/ 907393 h 2068362"/>
              <a:gd name="connsiteX6315" fmla="*/ 837837 w 1247427"/>
              <a:gd name="connsiteY6315" fmla="*/ 907202 h 2068362"/>
              <a:gd name="connsiteX6316" fmla="*/ 838089 w 1247427"/>
              <a:gd name="connsiteY6316" fmla="*/ 906950 h 2068362"/>
              <a:gd name="connsiteX6317" fmla="*/ 842957 w 1247427"/>
              <a:gd name="connsiteY6317" fmla="*/ 913588 h 2068362"/>
              <a:gd name="connsiteX6318" fmla="*/ 843134 w 1247427"/>
              <a:gd name="connsiteY6318" fmla="*/ 909692 h 2068362"/>
              <a:gd name="connsiteX6319" fmla="*/ 842072 w 1247427"/>
              <a:gd name="connsiteY6319" fmla="*/ 908277 h 2068362"/>
              <a:gd name="connsiteX6320" fmla="*/ 842148 w 1247427"/>
              <a:gd name="connsiteY6320" fmla="*/ 907820 h 2068362"/>
              <a:gd name="connsiteX6321" fmla="*/ 567042 w 1247427"/>
              <a:gd name="connsiteY6321" fmla="*/ 901639 h 2068362"/>
              <a:gd name="connsiteX6322" fmla="*/ 568731 w 1247427"/>
              <a:gd name="connsiteY6322" fmla="*/ 905230 h 2068362"/>
              <a:gd name="connsiteX6323" fmla="*/ 569255 w 1247427"/>
              <a:gd name="connsiteY6323" fmla="*/ 905622 h 2068362"/>
              <a:gd name="connsiteX6324" fmla="*/ 570867 w 1247427"/>
              <a:gd name="connsiteY6324" fmla="*/ 905622 h 2068362"/>
              <a:gd name="connsiteX6325" fmla="*/ 570361 w 1247427"/>
              <a:gd name="connsiteY6325" fmla="*/ 902966 h 2068362"/>
              <a:gd name="connsiteX6326" fmla="*/ 570140 w 1247427"/>
              <a:gd name="connsiteY6326" fmla="*/ 902303 h 2068362"/>
              <a:gd name="connsiteX6327" fmla="*/ 570140 w 1247427"/>
              <a:gd name="connsiteY6327" fmla="*/ 902303 h 2068362"/>
              <a:gd name="connsiteX6328" fmla="*/ 567042 w 1247427"/>
              <a:gd name="connsiteY6328" fmla="*/ 901639 h 2068362"/>
              <a:gd name="connsiteX6329" fmla="*/ 570677 w 1247427"/>
              <a:gd name="connsiteY6329" fmla="*/ 901576 h 2068362"/>
              <a:gd name="connsiteX6330" fmla="*/ 571246 w 1247427"/>
              <a:gd name="connsiteY6330" fmla="*/ 902524 h 2068362"/>
              <a:gd name="connsiteX6331" fmla="*/ 572009 w 1247427"/>
              <a:gd name="connsiteY6331" fmla="*/ 905882 h 2068362"/>
              <a:gd name="connsiteX6332" fmla="*/ 573237 w 1247427"/>
              <a:gd name="connsiteY6332" fmla="*/ 905180 h 2068362"/>
              <a:gd name="connsiteX6333" fmla="*/ 573384 w 1247427"/>
              <a:gd name="connsiteY6333" fmla="*/ 905164 h 2068362"/>
              <a:gd name="connsiteX6334" fmla="*/ 571246 w 1247427"/>
              <a:gd name="connsiteY6334" fmla="*/ 901860 h 2068362"/>
              <a:gd name="connsiteX6335" fmla="*/ 671735 w 1247427"/>
              <a:gd name="connsiteY6335" fmla="*/ 900901 h 2068362"/>
              <a:gd name="connsiteX6336" fmla="*/ 671920 w 1247427"/>
              <a:gd name="connsiteY6336" fmla="*/ 901640 h 2068362"/>
              <a:gd name="connsiteX6337" fmla="*/ 669487 w 1247427"/>
              <a:gd name="connsiteY6337" fmla="*/ 901640 h 2068362"/>
              <a:gd name="connsiteX6338" fmla="*/ 668823 w 1247427"/>
              <a:gd name="connsiteY6338" fmla="*/ 906508 h 2068362"/>
              <a:gd name="connsiteX6339" fmla="*/ 664397 w 1247427"/>
              <a:gd name="connsiteY6339" fmla="*/ 912039 h 2068362"/>
              <a:gd name="connsiteX6340" fmla="*/ 666831 w 1247427"/>
              <a:gd name="connsiteY6340" fmla="*/ 916243 h 2068362"/>
              <a:gd name="connsiteX6341" fmla="*/ 670593 w 1247427"/>
              <a:gd name="connsiteY6341" fmla="*/ 913810 h 2068362"/>
              <a:gd name="connsiteX6342" fmla="*/ 669487 w 1247427"/>
              <a:gd name="connsiteY6342" fmla="*/ 911375 h 2068362"/>
              <a:gd name="connsiteX6343" fmla="*/ 672363 w 1247427"/>
              <a:gd name="connsiteY6343" fmla="*/ 908278 h 2068362"/>
              <a:gd name="connsiteX6344" fmla="*/ 673248 w 1247427"/>
              <a:gd name="connsiteY6344" fmla="*/ 908499 h 2068362"/>
              <a:gd name="connsiteX6345" fmla="*/ 673225 w 1247427"/>
              <a:gd name="connsiteY6345" fmla="*/ 908453 h 2068362"/>
              <a:gd name="connsiteX6346" fmla="*/ 672142 w 1247427"/>
              <a:gd name="connsiteY6346" fmla="*/ 907834 h 2068362"/>
              <a:gd name="connsiteX6347" fmla="*/ 671036 w 1247427"/>
              <a:gd name="connsiteY6347" fmla="*/ 907392 h 2068362"/>
              <a:gd name="connsiteX6348" fmla="*/ 671036 w 1247427"/>
              <a:gd name="connsiteY6348" fmla="*/ 906949 h 2068362"/>
              <a:gd name="connsiteX6349" fmla="*/ 671478 w 1247427"/>
              <a:gd name="connsiteY6349" fmla="*/ 906728 h 2068362"/>
              <a:gd name="connsiteX6350" fmla="*/ 672363 w 1247427"/>
              <a:gd name="connsiteY6350" fmla="*/ 907170 h 2068362"/>
              <a:gd name="connsiteX6351" fmla="*/ 672857 w 1247427"/>
              <a:gd name="connsiteY6351" fmla="*/ 907417 h 2068362"/>
              <a:gd name="connsiteX6352" fmla="*/ 673912 w 1247427"/>
              <a:gd name="connsiteY6352" fmla="*/ 903410 h 2068362"/>
              <a:gd name="connsiteX6353" fmla="*/ 674266 w 1247427"/>
              <a:gd name="connsiteY6353" fmla="*/ 902524 h 2068362"/>
              <a:gd name="connsiteX6354" fmla="*/ 673027 w 1247427"/>
              <a:gd name="connsiteY6354" fmla="*/ 901639 h 2068362"/>
              <a:gd name="connsiteX6355" fmla="*/ 666149 w 1247427"/>
              <a:gd name="connsiteY6355" fmla="*/ 900750 h 2068362"/>
              <a:gd name="connsiteX6356" fmla="*/ 666167 w 1247427"/>
              <a:gd name="connsiteY6356" fmla="*/ 900755 h 2068362"/>
              <a:gd name="connsiteX6357" fmla="*/ 666168 w 1247427"/>
              <a:gd name="connsiteY6357" fmla="*/ 900754 h 2068362"/>
              <a:gd name="connsiteX6358" fmla="*/ 650465 w 1247427"/>
              <a:gd name="connsiteY6358" fmla="*/ 900616 h 2068362"/>
              <a:gd name="connsiteX6359" fmla="*/ 649352 w 1247427"/>
              <a:gd name="connsiteY6359" fmla="*/ 902525 h 2068362"/>
              <a:gd name="connsiteX6360" fmla="*/ 648571 w 1247427"/>
              <a:gd name="connsiteY6360" fmla="*/ 903697 h 2068362"/>
              <a:gd name="connsiteX6361" fmla="*/ 648024 w 1247427"/>
              <a:gd name="connsiteY6361" fmla="*/ 906065 h 2068362"/>
              <a:gd name="connsiteX6362" fmla="*/ 650679 w 1247427"/>
              <a:gd name="connsiteY6362" fmla="*/ 906065 h 2068362"/>
              <a:gd name="connsiteX6363" fmla="*/ 651122 w 1247427"/>
              <a:gd name="connsiteY6363" fmla="*/ 906212 h 2068362"/>
              <a:gd name="connsiteX6364" fmla="*/ 651122 w 1247427"/>
              <a:gd name="connsiteY6364" fmla="*/ 906065 h 2068362"/>
              <a:gd name="connsiteX6365" fmla="*/ 652892 w 1247427"/>
              <a:gd name="connsiteY6365" fmla="*/ 903852 h 2068362"/>
              <a:gd name="connsiteX6366" fmla="*/ 654662 w 1247427"/>
              <a:gd name="connsiteY6366" fmla="*/ 901861 h 2068362"/>
              <a:gd name="connsiteX6367" fmla="*/ 654662 w 1247427"/>
              <a:gd name="connsiteY6367" fmla="*/ 901860 h 2068362"/>
              <a:gd name="connsiteX6368" fmla="*/ 650900 w 1247427"/>
              <a:gd name="connsiteY6368" fmla="*/ 901196 h 2068362"/>
              <a:gd name="connsiteX6369" fmla="*/ 830345 w 1247427"/>
              <a:gd name="connsiteY6369" fmla="*/ 900534 h 2068362"/>
              <a:gd name="connsiteX6370" fmla="*/ 831673 w 1247427"/>
              <a:gd name="connsiteY6370" fmla="*/ 906508 h 2068362"/>
              <a:gd name="connsiteX6371" fmla="*/ 830927 w 1247427"/>
              <a:gd name="connsiteY6371" fmla="*/ 906880 h 2068362"/>
              <a:gd name="connsiteX6372" fmla="*/ 833222 w 1247427"/>
              <a:gd name="connsiteY6372" fmla="*/ 909384 h 2068362"/>
              <a:gd name="connsiteX6373" fmla="*/ 833886 w 1247427"/>
              <a:gd name="connsiteY6373" fmla="*/ 910711 h 2068362"/>
              <a:gd name="connsiteX6374" fmla="*/ 834107 w 1247427"/>
              <a:gd name="connsiteY6374" fmla="*/ 910269 h 2068362"/>
              <a:gd name="connsiteX6375" fmla="*/ 836762 w 1247427"/>
              <a:gd name="connsiteY6375" fmla="*/ 911375 h 2068362"/>
              <a:gd name="connsiteX6376" fmla="*/ 836312 w 1247427"/>
              <a:gd name="connsiteY6376" fmla="*/ 908826 h 2068362"/>
              <a:gd name="connsiteX6377" fmla="*/ 836098 w 1247427"/>
              <a:gd name="connsiteY6377" fmla="*/ 908719 h 2068362"/>
              <a:gd name="connsiteX6378" fmla="*/ 835435 w 1247427"/>
              <a:gd name="connsiteY6378" fmla="*/ 907392 h 2068362"/>
              <a:gd name="connsiteX6379" fmla="*/ 835485 w 1247427"/>
              <a:gd name="connsiteY6379" fmla="*/ 907317 h 2068362"/>
              <a:gd name="connsiteX6380" fmla="*/ 559125 w 1247427"/>
              <a:gd name="connsiteY6380" fmla="*/ 900412 h 2068362"/>
              <a:gd name="connsiteX6381" fmla="*/ 556642 w 1247427"/>
              <a:gd name="connsiteY6381" fmla="*/ 901861 h 2068362"/>
              <a:gd name="connsiteX6382" fmla="*/ 556119 w 1247427"/>
              <a:gd name="connsiteY6382" fmla="*/ 902280 h 2068362"/>
              <a:gd name="connsiteX6383" fmla="*/ 556200 w 1247427"/>
              <a:gd name="connsiteY6383" fmla="*/ 902303 h 2068362"/>
              <a:gd name="connsiteX6384" fmla="*/ 560404 w 1247427"/>
              <a:gd name="connsiteY6384" fmla="*/ 904073 h 2068362"/>
              <a:gd name="connsiteX6385" fmla="*/ 560077 w 1247427"/>
              <a:gd name="connsiteY6385" fmla="*/ 904318 h 2068362"/>
              <a:gd name="connsiteX6386" fmla="*/ 561067 w 1247427"/>
              <a:gd name="connsiteY6386" fmla="*/ 904516 h 2068362"/>
              <a:gd name="connsiteX6387" fmla="*/ 564946 w 1247427"/>
              <a:gd name="connsiteY6387" fmla="*/ 904516 h 2068362"/>
              <a:gd name="connsiteX6388" fmla="*/ 559077 w 1247427"/>
              <a:gd name="connsiteY6388" fmla="*/ 900533 h 2068362"/>
              <a:gd name="connsiteX6389" fmla="*/ 749362 w 1247427"/>
              <a:gd name="connsiteY6389" fmla="*/ 900091 h 2068362"/>
              <a:gd name="connsiteX6390" fmla="*/ 749905 w 1247427"/>
              <a:gd name="connsiteY6390" fmla="*/ 902082 h 2068362"/>
              <a:gd name="connsiteX6391" fmla="*/ 751022 w 1247427"/>
              <a:gd name="connsiteY6391" fmla="*/ 902082 h 2068362"/>
              <a:gd name="connsiteX6392" fmla="*/ 752018 w 1247427"/>
              <a:gd name="connsiteY6392" fmla="*/ 900755 h 2068362"/>
              <a:gd name="connsiteX6393" fmla="*/ 749362 w 1247427"/>
              <a:gd name="connsiteY6393" fmla="*/ 900091 h 2068362"/>
              <a:gd name="connsiteX6394" fmla="*/ 551302 w 1247427"/>
              <a:gd name="connsiteY6394" fmla="*/ 899558 h 2068362"/>
              <a:gd name="connsiteX6395" fmla="*/ 550447 w 1247427"/>
              <a:gd name="connsiteY6395" fmla="*/ 899869 h 2068362"/>
              <a:gd name="connsiteX6396" fmla="*/ 549119 w 1247427"/>
              <a:gd name="connsiteY6396" fmla="*/ 900699 h 2068362"/>
              <a:gd name="connsiteX6397" fmla="*/ 549119 w 1247427"/>
              <a:gd name="connsiteY6397" fmla="*/ 900975 h 2068362"/>
              <a:gd name="connsiteX6398" fmla="*/ 552255 w 1247427"/>
              <a:gd name="connsiteY6398" fmla="*/ 900388 h 2068362"/>
              <a:gd name="connsiteX6399" fmla="*/ 552069 w 1247427"/>
              <a:gd name="connsiteY6399" fmla="*/ 900016 h 2068362"/>
              <a:gd name="connsiteX6400" fmla="*/ 551332 w 1247427"/>
              <a:gd name="connsiteY6400" fmla="*/ 899648 h 2068362"/>
              <a:gd name="connsiteX6401" fmla="*/ 645566 w 1247427"/>
              <a:gd name="connsiteY6401" fmla="*/ 899304 h 2068362"/>
              <a:gd name="connsiteX6402" fmla="*/ 645148 w 1247427"/>
              <a:gd name="connsiteY6402" fmla="*/ 900976 h 2068362"/>
              <a:gd name="connsiteX6403" fmla="*/ 644927 w 1247427"/>
              <a:gd name="connsiteY6403" fmla="*/ 902304 h 2068362"/>
              <a:gd name="connsiteX6404" fmla="*/ 644707 w 1247427"/>
              <a:gd name="connsiteY6404" fmla="*/ 902414 h 2068362"/>
              <a:gd name="connsiteX6405" fmla="*/ 644927 w 1247427"/>
              <a:gd name="connsiteY6405" fmla="*/ 902524 h 2068362"/>
              <a:gd name="connsiteX6406" fmla="*/ 646918 w 1247427"/>
              <a:gd name="connsiteY6406" fmla="*/ 902524 h 2068362"/>
              <a:gd name="connsiteX6407" fmla="*/ 647155 w 1247427"/>
              <a:gd name="connsiteY6407" fmla="*/ 902840 h 2068362"/>
              <a:gd name="connsiteX6408" fmla="*/ 647139 w 1247427"/>
              <a:gd name="connsiteY6408" fmla="*/ 902746 h 2068362"/>
              <a:gd name="connsiteX6409" fmla="*/ 648024 w 1247427"/>
              <a:gd name="connsiteY6409" fmla="*/ 901640 h 2068362"/>
              <a:gd name="connsiteX6410" fmla="*/ 648833 w 1247427"/>
              <a:gd name="connsiteY6410" fmla="*/ 900292 h 2068362"/>
              <a:gd name="connsiteX6411" fmla="*/ 646254 w 1247427"/>
              <a:gd name="connsiteY6411" fmla="*/ 899648 h 2068362"/>
              <a:gd name="connsiteX6412" fmla="*/ 660161 w 1247427"/>
              <a:gd name="connsiteY6412" fmla="*/ 898882 h 2068362"/>
              <a:gd name="connsiteX6413" fmla="*/ 659972 w 1247427"/>
              <a:gd name="connsiteY6413" fmla="*/ 898929 h 2068362"/>
              <a:gd name="connsiteX6414" fmla="*/ 659972 w 1247427"/>
              <a:gd name="connsiteY6414" fmla="*/ 899869 h 2068362"/>
              <a:gd name="connsiteX6415" fmla="*/ 658866 w 1247427"/>
              <a:gd name="connsiteY6415" fmla="*/ 899869 h 2068362"/>
              <a:gd name="connsiteX6416" fmla="*/ 659972 w 1247427"/>
              <a:gd name="connsiteY6416" fmla="*/ 902303 h 2068362"/>
              <a:gd name="connsiteX6417" fmla="*/ 659839 w 1247427"/>
              <a:gd name="connsiteY6417" fmla="*/ 902701 h 2068362"/>
              <a:gd name="connsiteX6418" fmla="*/ 660194 w 1247427"/>
              <a:gd name="connsiteY6418" fmla="*/ 902967 h 2068362"/>
              <a:gd name="connsiteX6419" fmla="*/ 660197 w 1247427"/>
              <a:gd name="connsiteY6419" fmla="*/ 902978 h 2068362"/>
              <a:gd name="connsiteX6420" fmla="*/ 664193 w 1247427"/>
              <a:gd name="connsiteY6420" fmla="*/ 904020 h 2068362"/>
              <a:gd name="connsiteX6421" fmla="*/ 665265 w 1247427"/>
              <a:gd name="connsiteY6421" fmla="*/ 900589 h 2068362"/>
              <a:gd name="connsiteX6422" fmla="*/ 663734 w 1247427"/>
              <a:gd name="connsiteY6422" fmla="*/ 900311 h 2068362"/>
              <a:gd name="connsiteX6423" fmla="*/ 585477 w 1247427"/>
              <a:gd name="connsiteY6423" fmla="*/ 898766 h 2068362"/>
              <a:gd name="connsiteX6424" fmla="*/ 585185 w 1247427"/>
              <a:gd name="connsiteY6424" fmla="*/ 899205 h 2068362"/>
              <a:gd name="connsiteX6425" fmla="*/ 585185 w 1247427"/>
              <a:gd name="connsiteY6425" fmla="*/ 899205 h 2068362"/>
              <a:gd name="connsiteX6426" fmla="*/ 585186 w 1247427"/>
              <a:gd name="connsiteY6426" fmla="*/ 899205 h 2068362"/>
              <a:gd name="connsiteX6427" fmla="*/ 586956 w 1247427"/>
              <a:gd name="connsiteY6427" fmla="*/ 901639 h 2068362"/>
              <a:gd name="connsiteX6428" fmla="*/ 587545 w 1247427"/>
              <a:gd name="connsiteY6428" fmla="*/ 901345 h 2068362"/>
              <a:gd name="connsiteX6429" fmla="*/ 587176 w 1247427"/>
              <a:gd name="connsiteY6429" fmla="*/ 900976 h 2068362"/>
              <a:gd name="connsiteX6430" fmla="*/ 787641 w 1247427"/>
              <a:gd name="connsiteY6430" fmla="*/ 898763 h 2068362"/>
              <a:gd name="connsiteX6431" fmla="*/ 786092 w 1247427"/>
              <a:gd name="connsiteY6431" fmla="*/ 909827 h 2068362"/>
              <a:gd name="connsiteX6432" fmla="*/ 787641 w 1247427"/>
              <a:gd name="connsiteY6432" fmla="*/ 898763 h 2068362"/>
              <a:gd name="connsiteX6433" fmla="*/ 776971 w 1247427"/>
              <a:gd name="connsiteY6433" fmla="*/ 898691 h 2068362"/>
              <a:gd name="connsiteX6434" fmla="*/ 777020 w 1247427"/>
              <a:gd name="connsiteY6434" fmla="*/ 898985 h 2068362"/>
              <a:gd name="connsiteX6435" fmla="*/ 776135 w 1247427"/>
              <a:gd name="connsiteY6435" fmla="*/ 898985 h 2068362"/>
              <a:gd name="connsiteX6436" fmla="*/ 777684 w 1247427"/>
              <a:gd name="connsiteY6436" fmla="*/ 903410 h 2068362"/>
              <a:gd name="connsiteX6437" fmla="*/ 777684 w 1247427"/>
              <a:gd name="connsiteY6437" fmla="*/ 899008 h 2068362"/>
              <a:gd name="connsiteX6438" fmla="*/ 755558 w 1247427"/>
              <a:gd name="connsiteY6438" fmla="*/ 898541 h 2068362"/>
              <a:gd name="connsiteX6439" fmla="*/ 755558 w 1247427"/>
              <a:gd name="connsiteY6439" fmla="*/ 898763 h 2068362"/>
              <a:gd name="connsiteX6440" fmla="*/ 754894 w 1247427"/>
              <a:gd name="connsiteY6440" fmla="*/ 898763 h 2068362"/>
              <a:gd name="connsiteX6441" fmla="*/ 756222 w 1247427"/>
              <a:gd name="connsiteY6441" fmla="*/ 901197 h 2068362"/>
              <a:gd name="connsiteX6442" fmla="*/ 756222 w 1247427"/>
              <a:gd name="connsiteY6442" fmla="*/ 899427 h 2068362"/>
              <a:gd name="connsiteX6443" fmla="*/ 756388 w 1247427"/>
              <a:gd name="connsiteY6443" fmla="*/ 899371 h 2068362"/>
              <a:gd name="connsiteX6444" fmla="*/ 679021 w 1247427"/>
              <a:gd name="connsiteY6444" fmla="*/ 898511 h 2068362"/>
              <a:gd name="connsiteX6445" fmla="*/ 677231 w 1247427"/>
              <a:gd name="connsiteY6445" fmla="*/ 901197 h 2068362"/>
              <a:gd name="connsiteX6446" fmla="*/ 677231 w 1247427"/>
              <a:gd name="connsiteY6446" fmla="*/ 901542 h 2068362"/>
              <a:gd name="connsiteX6447" fmla="*/ 679001 w 1247427"/>
              <a:gd name="connsiteY6447" fmla="*/ 902525 h 2068362"/>
              <a:gd name="connsiteX6448" fmla="*/ 679665 w 1247427"/>
              <a:gd name="connsiteY6448" fmla="*/ 900091 h 2068362"/>
              <a:gd name="connsiteX6449" fmla="*/ 680374 w 1247427"/>
              <a:gd name="connsiteY6449" fmla="*/ 900268 h 2068362"/>
              <a:gd name="connsiteX6450" fmla="*/ 680108 w 1247427"/>
              <a:gd name="connsiteY6450" fmla="*/ 899869 h 2068362"/>
              <a:gd name="connsiteX6451" fmla="*/ 679341 w 1247427"/>
              <a:gd name="connsiteY6451" fmla="*/ 898643 h 2068362"/>
              <a:gd name="connsiteX6452" fmla="*/ 679222 w 1247427"/>
              <a:gd name="connsiteY6452" fmla="*/ 898762 h 2068362"/>
              <a:gd name="connsiteX6453" fmla="*/ 539257 w 1247427"/>
              <a:gd name="connsiteY6453" fmla="*/ 898448 h 2068362"/>
              <a:gd name="connsiteX6454" fmla="*/ 538942 w 1247427"/>
              <a:gd name="connsiteY6454" fmla="*/ 898763 h 2068362"/>
              <a:gd name="connsiteX6455" fmla="*/ 538278 w 1247427"/>
              <a:gd name="connsiteY6455" fmla="*/ 898763 h 2068362"/>
              <a:gd name="connsiteX6456" fmla="*/ 538238 w 1247427"/>
              <a:gd name="connsiteY6456" fmla="*/ 898723 h 2068362"/>
              <a:gd name="connsiteX6457" fmla="*/ 537953 w 1247427"/>
              <a:gd name="connsiteY6457" fmla="*/ 898886 h 2068362"/>
              <a:gd name="connsiteX6458" fmla="*/ 539605 w 1247427"/>
              <a:gd name="connsiteY6458" fmla="*/ 901860 h 2068362"/>
              <a:gd name="connsiteX6459" fmla="*/ 539654 w 1247427"/>
              <a:gd name="connsiteY6459" fmla="*/ 901933 h 2068362"/>
              <a:gd name="connsiteX6460" fmla="*/ 539605 w 1247427"/>
              <a:gd name="connsiteY6460" fmla="*/ 901639 h 2068362"/>
              <a:gd name="connsiteX6461" fmla="*/ 540711 w 1247427"/>
              <a:gd name="connsiteY6461" fmla="*/ 900975 h 2068362"/>
              <a:gd name="connsiteX6462" fmla="*/ 541218 w 1247427"/>
              <a:gd name="connsiteY6462" fmla="*/ 901120 h 2068362"/>
              <a:gd name="connsiteX6463" fmla="*/ 539826 w 1247427"/>
              <a:gd name="connsiteY6463" fmla="*/ 899206 h 2068362"/>
              <a:gd name="connsiteX6464" fmla="*/ 1006029 w 1247427"/>
              <a:gd name="connsiteY6464" fmla="*/ 898320 h 2068362"/>
              <a:gd name="connsiteX6465" fmla="*/ 1007135 w 1247427"/>
              <a:gd name="connsiteY6465" fmla="*/ 898320 h 2068362"/>
              <a:gd name="connsiteX6466" fmla="*/ 1083476 w 1247427"/>
              <a:gd name="connsiteY6466" fmla="*/ 976201 h 2068362"/>
              <a:gd name="connsiteX6467" fmla="*/ 1084055 w 1247427"/>
              <a:gd name="connsiteY6467" fmla="*/ 975815 h 2068362"/>
              <a:gd name="connsiteX6468" fmla="*/ 1078160 w 1247427"/>
              <a:gd name="connsiteY6468" fmla="*/ 968904 h 2068362"/>
              <a:gd name="connsiteX6469" fmla="*/ 1076169 w 1247427"/>
              <a:gd name="connsiteY6469" fmla="*/ 966912 h 2068362"/>
              <a:gd name="connsiteX6470" fmla="*/ 1076169 w 1247427"/>
              <a:gd name="connsiteY6470" fmla="*/ 965806 h 2068362"/>
              <a:gd name="connsiteX6471" fmla="*/ 1077275 w 1247427"/>
              <a:gd name="connsiteY6471" fmla="*/ 965806 h 2068362"/>
              <a:gd name="connsiteX6472" fmla="*/ 1079488 w 1247427"/>
              <a:gd name="connsiteY6472" fmla="*/ 967576 h 2068362"/>
              <a:gd name="connsiteX6473" fmla="*/ 1086126 w 1247427"/>
              <a:gd name="connsiteY6473" fmla="*/ 975763 h 2068362"/>
              <a:gd name="connsiteX6474" fmla="*/ 1086111 w 1247427"/>
              <a:gd name="connsiteY6474" fmla="*/ 975801 h 2068362"/>
              <a:gd name="connsiteX6475" fmla="*/ 1088117 w 1247427"/>
              <a:gd name="connsiteY6475" fmla="*/ 977975 h 2068362"/>
              <a:gd name="connsiteX6476" fmla="*/ 1106319 w 1247427"/>
              <a:gd name="connsiteY6476" fmla="*/ 998995 h 2068362"/>
              <a:gd name="connsiteX6477" fmla="*/ 1106482 w 1247427"/>
              <a:gd name="connsiteY6477" fmla="*/ 998995 h 2068362"/>
              <a:gd name="connsiteX6478" fmla="*/ 1108252 w 1247427"/>
              <a:gd name="connsiteY6478" fmla="*/ 1000544 h 2068362"/>
              <a:gd name="connsiteX6479" fmla="*/ 1112677 w 1247427"/>
              <a:gd name="connsiteY6479" fmla="*/ 1006739 h 2068362"/>
              <a:gd name="connsiteX6480" fmla="*/ 1112518 w 1247427"/>
              <a:gd name="connsiteY6480" fmla="*/ 1006925 h 2068362"/>
              <a:gd name="connsiteX6481" fmla="*/ 1116218 w 1247427"/>
              <a:gd name="connsiteY6481" fmla="*/ 1009616 h 2068362"/>
              <a:gd name="connsiteX6482" fmla="*/ 1117988 w 1247427"/>
              <a:gd name="connsiteY6482" fmla="*/ 1011165 h 2068362"/>
              <a:gd name="connsiteX6483" fmla="*/ 1117988 w 1247427"/>
              <a:gd name="connsiteY6483" fmla="*/ 1012714 h 2068362"/>
              <a:gd name="connsiteX6484" fmla="*/ 1117103 w 1247427"/>
              <a:gd name="connsiteY6484" fmla="*/ 1013156 h 2068362"/>
              <a:gd name="connsiteX6485" fmla="*/ 1116661 w 1247427"/>
              <a:gd name="connsiteY6485" fmla="*/ 1012935 h 2068362"/>
              <a:gd name="connsiteX6486" fmla="*/ 1114448 w 1247427"/>
              <a:gd name="connsiteY6486" fmla="*/ 1011165 h 2068362"/>
              <a:gd name="connsiteX6487" fmla="*/ 1111596 w 1247427"/>
              <a:gd name="connsiteY6487" fmla="*/ 1009026 h 2068362"/>
              <a:gd name="connsiteX6488" fmla="*/ 1111351 w 1247427"/>
              <a:gd name="connsiteY6488" fmla="*/ 1010501 h 2068362"/>
              <a:gd name="connsiteX6489" fmla="*/ 1111351 w 1247427"/>
              <a:gd name="connsiteY6489" fmla="*/ 1011165 h 2068362"/>
              <a:gd name="connsiteX6490" fmla="*/ 1110466 w 1247427"/>
              <a:gd name="connsiteY6490" fmla="*/ 1012492 h 2068362"/>
              <a:gd name="connsiteX6491" fmla="*/ 1110023 w 1247427"/>
              <a:gd name="connsiteY6491" fmla="*/ 1012492 h 2068362"/>
              <a:gd name="connsiteX6492" fmla="*/ 1109138 w 1247427"/>
              <a:gd name="connsiteY6492" fmla="*/ 1011165 h 2068362"/>
              <a:gd name="connsiteX6493" fmla="*/ 1109138 w 1247427"/>
              <a:gd name="connsiteY6493" fmla="*/ 1010501 h 2068362"/>
              <a:gd name="connsiteX6494" fmla="*/ 1109759 w 1247427"/>
              <a:gd name="connsiteY6494" fmla="*/ 1007552 h 2068362"/>
              <a:gd name="connsiteX6495" fmla="*/ 1109580 w 1247427"/>
              <a:gd name="connsiteY6495" fmla="*/ 1007403 h 2068362"/>
              <a:gd name="connsiteX6496" fmla="*/ 1106040 w 1247427"/>
              <a:gd name="connsiteY6496" fmla="*/ 1002535 h 2068362"/>
              <a:gd name="connsiteX6497" fmla="*/ 1104712 w 1247427"/>
              <a:gd name="connsiteY6497" fmla="*/ 1000986 h 2068362"/>
              <a:gd name="connsiteX6498" fmla="*/ 1104712 w 1247427"/>
              <a:gd name="connsiteY6498" fmla="*/ 1000544 h 2068362"/>
              <a:gd name="connsiteX6499" fmla="*/ 1084577 w 1247427"/>
              <a:gd name="connsiteY6499" fmla="*/ 980409 h 2068362"/>
              <a:gd name="connsiteX6500" fmla="*/ 1084862 w 1247427"/>
              <a:gd name="connsiteY6500" fmla="*/ 980238 h 2068362"/>
              <a:gd name="connsiteX6501" fmla="*/ 1082365 w 1247427"/>
              <a:gd name="connsiteY6501" fmla="*/ 977532 h 2068362"/>
              <a:gd name="connsiteX6502" fmla="*/ 1082367 w 1247427"/>
              <a:gd name="connsiteY6502" fmla="*/ 977528 h 2068362"/>
              <a:gd name="connsiteX6503" fmla="*/ 1005807 w 1247427"/>
              <a:gd name="connsiteY6503" fmla="*/ 899648 h 2068362"/>
              <a:gd name="connsiteX6504" fmla="*/ 1006029 w 1247427"/>
              <a:gd name="connsiteY6504" fmla="*/ 898320 h 2068362"/>
              <a:gd name="connsiteX6505" fmla="*/ 644484 w 1247427"/>
              <a:gd name="connsiteY6505" fmla="*/ 897877 h 2068362"/>
              <a:gd name="connsiteX6506" fmla="*/ 634084 w 1247427"/>
              <a:gd name="connsiteY6506" fmla="*/ 902081 h 2068362"/>
              <a:gd name="connsiteX6507" fmla="*/ 634616 w 1247427"/>
              <a:gd name="connsiteY6507" fmla="*/ 903056 h 2068362"/>
              <a:gd name="connsiteX6508" fmla="*/ 634970 w 1247427"/>
              <a:gd name="connsiteY6508" fmla="*/ 903410 h 2068362"/>
              <a:gd name="connsiteX6509" fmla="*/ 637074 w 1247427"/>
              <a:gd name="connsiteY6509" fmla="*/ 907826 h 2068362"/>
              <a:gd name="connsiteX6510" fmla="*/ 637182 w 1247427"/>
              <a:gd name="connsiteY6510" fmla="*/ 907392 h 2068362"/>
              <a:gd name="connsiteX6511" fmla="*/ 639616 w 1247427"/>
              <a:gd name="connsiteY6511" fmla="*/ 907392 h 2068362"/>
              <a:gd name="connsiteX6512" fmla="*/ 643475 w 1247427"/>
              <a:gd name="connsiteY6512" fmla="*/ 901990 h 2068362"/>
              <a:gd name="connsiteX6513" fmla="*/ 643378 w 1247427"/>
              <a:gd name="connsiteY6513" fmla="*/ 901861 h 2068362"/>
              <a:gd name="connsiteX6514" fmla="*/ 644041 w 1247427"/>
              <a:gd name="connsiteY6514" fmla="*/ 900312 h 2068362"/>
              <a:gd name="connsiteX6515" fmla="*/ 644484 w 1247427"/>
              <a:gd name="connsiteY6515" fmla="*/ 899131 h 2068362"/>
              <a:gd name="connsiteX6516" fmla="*/ 762417 w 1247427"/>
              <a:gd name="connsiteY6516" fmla="*/ 897657 h 2068362"/>
              <a:gd name="connsiteX6517" fmla="*/ 762196 w 1247427"/>
              <a:gd name="connsiteY6517" fmla="*/ 898542 h 2068362"/>
              <a:gd name="connsiteX6518" fmla="*/ 761311 w 1247427"/>
              <a:gd name="connsiteY6518" fmla="*/ 898542 h 2068362"/>
              <a:gd name="connsiteX6519" fmla="*/ 760868 w 1247427"/>
              <a:gd name="connsiteY6519" fmla="*/ 905401 h 2068362"/>
              <a:gd name="connsiteX6520" fmla="*/ 764630 w 1247427"/>
              <a:gd name="connsiteY6520" fmla="*/ 904074 h 2068362"/>
              <a:gd name="connsiteX6521" fmla="*/ 766621 w 1247427"/>
              <a:gd name="connsiteY6521" fmla="*/ 907835 h 2068362"/>
              <a:gd name="connsiteX6522" fmla="*/ 766157 w 1247427"/>
              <a:gd name="connsiteY6522" fmla="*/ 907951 h 2068362"/>
              <a:gd name="connsiteX6523" fmla="*/ 767727 w 1247427"/>
              <a:gd name="connsiteY6523" fmla="*/ 908237 h 2068362"/>
              <a:gd name="connsiteX6524" fmla="*/ 767727 w 1247427"/>
              <a:gd name="connsiteY6524" fmla="*/ 907835 h 2068362"/>
              <a:gd name="connsiteX6525" fmla="*/ 764702 w 1247427"/>
              <a:gd name="connsiteY6525" fmla="*/ 901351 h 2068362"/>
              <a:gd name="connsiteX6526" fmla="*/ 764630 w 1247427"/>
              <a:gd name="connsiteY6526" fmla="*/ 901639 h 2068362"/>
              <a:gd name="connsiteX6527" fmla="*/ 764630 w 1247427"/>
              <a:gd name="connsiteY6527" fmla="*/ 901861 h 2068362"/>
              <a:gd name="connsiteX6528" fmla="*/ 763967 w 1247427"/>
              <a:gd name="connsiteY6528" fmla="*/ 902524 h 2068362"/>
              <a:gd name="connsiteX6529" fmla="*/ 763303 w 1247427"/>
              <a:gd name="connsiteY6529" fmla="*/ 901639 h 2068362"/>
              <a:gd name="connsiteX6530" fmla="*/ 763303 w 1247427"/>
              <a:gd name="connsiteY6530" fmla="*/ 901418 h 2068362"/>
              <a:gd name="connsiteX6531" fmla="*/ 763564 w 1247427"/>
              <a:gd name="connsiteY6531" fmla="*/ 900634 h 2068362"/>
              <a:gd name="connsiteX6532" fmla="*/ 763396 w 1247427"/>
              <a:gd name="connsiteY6532" fmla="*/ 900522 h 2068362"/>
              <a:gd name="connsiteX6533" fmla="*/ 763303 w 1247427"/>
              <a:gd name="connsiteY6533" fmla="*/ 900755 h 2068362"/>
              <a:gd name="connsiteX6534" fmla="*/ 763176 w 1247427"/>
              <a:gd name="connsiteY6534" fmla="*/ 900376 h 2068362"/>
              <a:gd name="connsiteX6535" fmla="*/ 763081 w 1247427"/>
              <a:gd name="connsiteY6535" fmla="*/ 900312 h 2068362"/>
              <a:gd name="connsiteX6536" fmla="*/ 763081 w 1247427"/>
              <a:gd name="connsiteY6536" fmla="*/ 900090 h 2068362"/>
              <a:gd name="connsiteX6537" fmla="*/ 762417 w 1247427"/>
              <a:gd name="connsiteY6537" fmla="*/ 898320 h 2068362"/>
              <a:gd name="connsiteX6538" fmla="*/ 709093 w 1247427"/>
              <a:gd name="connsiteY6538" fmla="*/ 897436 h 2068362"/>
              <a:gd name="connsiteX6539" fmla="*/ 706659 w 1247427"/>
              <a:gd name="connsiteY6539" fmla="*/ 898100 h 2068362"/>
              <a:gd name="connsiteX6540" fmla="*/ 706585 w 1247427"/>
              <a:gd name="connsiteY6540" fmla="*/ 898070 h 2068362"/>
              <a:gd name="connsiteX6541" fmla="*/ 705791 w 1247427"/>
              <a:gd name="connsiteY6541" fmla="*/ 900132 h 2068362"/>
              <a:gd name="connsiteX6542" fmla="*/ 705995 w 1247427"/>
              <a:gd name="connsiteY6542" fmla="*/ 900091 h 2068362"/>
              <a:gd name="connsiteX6543" fmla="*/ 709093 w 1247427"/>
              <a:gd name="connsiteY6543" fmla="*/ 897436 h 2068362"/>
              <a:gd name="connsiteX6544" fmla="*/ 824528 w 1247427"/>
              <a:gd name="connsiteY6544" fmla="*/ 897180 h 2068362"/>
              <a:gd name="connsiteX6545" fmla="*/ 821945 w 1247427"/>
              <a:gd name="connsiteY6545" fmla="*/ 900870 h 2068362"/>
              <a:gd name="connsiteX6546" fmla="*/ 822158 w 1247427"/>
              <a:gd name="connsiteY6546" fmla="*/ 900976 h 2068362"/>
              <a:gd name="connsiteX6547" fmla="*/ 818618 w 1247427"/>
              <a:gd name="connsiteY6547" fmla="*/ 912039 h 2068362"/>
              <a:gd name="connsiteX6548" fmla="*/ 820333 w 1247427"/>
              <a:gd name="connsiteY6548" fmla="*/ 912039 h 2068362"/>
              <a:gd name="connsiteX6549" fmla="*/ 821461 w 1247427"/>
              <a:gd name="connsiteY6549" fmla="*/ 911137 h 2068362"/>
              <a:gd name="connsiteX6550" fmla="*/ 821052 w 1247427"/>
              <a:gd name="connsiteY6550" fmla="*/ 910933 h 2068362"/>
              <a:gd name="connsiteX6551" fmla="*/ 825920 w 1247427"/>
              <a:gd name="connsiteY6551" fmla="*/ 898100 h 2068362"/>
              <a:gd name="connsiteX6552" fmla="*/ 824592 w 1247427"/>
              <a:gd name="connsiteY6552" fmla="*/ 897436 h 2068362"/>
              <a:gd name="connsiteX6553" fmla="*/ 765957 w 1247427"/>
              <a:gd name="connsiteY6553" fmla="*/ 896993 h 2068362"/>
              <a:gd name="connsiteX6554" fmla="*/ 763476 w 1247427"/>
              <a:gd name="connsiteY6554" fmla="*/ 898027 h 2068362"/>
              <a:gd name="connsiteX6555" fmla="*/ 763967 w 1247427"/>
              <a:gd name="connsiteY6555" fmla="*/ 898763 h 2068362"/>
              <a:gd name="connsiteX6556" fmla="*/ 763967 w 1247427"/>
              <a:gd name="connsiteY6556" fmla="*/ 898763 h 2068362"/>
              <a:gd name="connsiteX6557" fmla="*/ 764630 w 1247427"/>
              <a:gd name="connsiteY6557" fmla="*/ 899427 h 2068362"/>
              <a:gd name="connsiteX6558" fmla="*/ 765957 w 1247427"/>
              <a:gd name="connsiteY6558" fmla="*/ 896993 h 2068362"/>
              <a:gd name="connsiteX6559" fmla="*/ 771489 w 1247427"/>
              <a:gd name="connsiteY6559" fmla="*/ 896992 h 2068362"/>
              <a:gd name="connsiteX6560" fmla="*/ 771489 w 1247427"/>
              <a:gd name="connsiteY6560" fmla="*/ 896993 h 2068362"/>
              <a:gd name="connsiteX6561" fmla="*/ 771491 w 1247427"/>
              <a:gd name="connsiteY6561" fmla="*/ 896992 h 2068362"/>
              <a:gd name="connsiteX6562" fmla="*/ 756443 w 1247427"/>
              <a:gd name="connsiteY6562" fmla="*/ 896550 h 2068362"/>
              <a:gd name="connsiteX6563" fmla="*/ 756443 w 1247427"/>
              <a:gd name="connsiteY6563" fmla="*/ 897619 h 2068362"/>
              <a:gd name="connsiteX6564" fmla="*/ 757286 w 1247427"/>
              <a:gd name="connsiteY6564" fmla="*/ 898321 h 2068362"/>
              <a:gd name="connsiteX6565" fmla="*/ 758656 w 1247427"/>
              <a:gd name="connsiteY6565" fmla="*/ 898321 h 2068362"/>
              <a:gd name="connsiteX6566" fmla="*/ 758656 w 1247427"/>
              <a:gd name="connsiteY6566" fmla="*/ 896550 h 2068362"/>
              <a:gd name="connsiteX6567" fmla="*/ 701109 w 1247427"/>
              <a:gd name="connsiteY6567" fmla="*/ 896415 h 2068362"/>
              <a:gd name="connsiteX6568" fmla="*/ 700242 w 1247427"/>
              <a:gd name="connsiteY6568" fmla="*/ 896993 h 2068362"/>
              <a:gd name="connsiteX6569" fmla="*/ 702676 w 1247427"/>
              <a:gd name="connsiteY6569" fmla="*/ 900091 h 2068362"/>
              <a:gd name="connsiteX6570" fmla="*/ 704003 w 1247427"/>
              <a:gd name="connsiteY6570" fmla="*/ 899427 h 2068362"/>
              <a:gd name="connsiteX6571" fmla="*/ 704058 w 1247427"/>
              <a:gd name="connsiteY6571" fmla="*/ 899482 h 2068362"/>
              <a:gd name="connsiteX6572" fmla="*/ 704551 w 1247427"/>
              <a:gd name="connsiteY6572" fmla="*/ 898003 h 2068362"/>
              <a:gd name="connsiteX6573" fmla="*/ 703340 w 1247427"/>
              <a:gd name="connsiteY6573" fmla="*/ 896993 h 2068362"/>
              <a:gd name="connsiteX6574" fmla="*/ 703471 w 1247427"/>
              <a:gd name="connsiteY6574" fmla="*/ 896730 h 2068362"/>
              <a:gd name="connsiteX6575" fmla="*/ 557272 w 1247427"/>
              <a:gd name="connsiteY6575" fmla="*/ 896351 h 2068362"/>
              <a:gd name="connsiteX6576" fmla="*/ 554872 w 1247427"/>
              <a:gd name="connsiteY6576" fmla="*/ 897878 h 2068362"/>
              <a:gd name="connsiteX6577" fmla="*/ 553987 w 1247427"/>
              <a:gd name="connsiteY6577" fmla="*/ 898321 h 2068362"/>
              <a:gd name="connsiteX6578" fmla="*/ 553721 w 1247427"/>
              <a:gd name="connsiteY6578" fmla="*/ 899116 h 2068362"/>
              <a:gd name="connsiteX6579" fmla="*/ 554332 w 1247427"/>
              <a:gd name="connsiteY6579" fmla="*/ 900336 h 2068362"/>
              <a:gd name="connsiteX6580" fmla="*/ 554430 w 1247427"/>
              <a:gd name="connsiteY6580" fmla="*/ 900312 h 2068362"/>
              <a:gd name="connsiteX6581" fmla="*/ 554872 w 1247427"/>
              <a:gd name="connsiteY6581" fmla="*/ 900312 h 2068362"/>
              <a:gd name="connsiteX6582" fmla="*/ 554762 w 1247427"/>
              <a:gd name="connsiteY6582" fmla="*/ 901086 h 2068362"/>
              <a:gd name="connsiteX6583" fmla="*/ 555315 w 1247427"/>
              <a:gd name="connsiteY6583" fmla="*/ 900533 h 2068362"/>
              <a:gd name="connsiteX6584" fmla="*/ 558723 w 1247427"/>
              <a:gd name="connsiteY6584" fmla="*/ 898829 h 2068362"/>
              <a:gd name="connsiteX6585" fmla="*/ 558634 w 1247427"/>
              <a:gd name="connsiteY6585" fmla="*/ 898762 h 2068362"/>
              <a:gd name="connsiteX6586" fmla="*/ 557528 w 1247427"/>
              <a:gd name="connsiteY6586" fmla="*/ 896992 h 2068362"/>
              <a:gd name="connsiteX6587" fmla="*/ 870173 w 1247427"/>
              <a:gd name="connsiteY6587" fmla="*/ 895666 h 2068362"/>
              <a:gd name="connsiteX6588" fmla="*/ 870173 w 1247427"/>
              <a:gd name="connsiteY6588" fmla="*/ 896993 h 2068362"/>
              <a:gd name="connsiteX6589" fmla="*/ 871500 w 1247427"/>
              <a:gd name="connsiteY6589" fmla="*/ 896993 h 2068362"/>
              <a:gd name="connsiteX6590" fmla="*/ 871500 w 1247427"/>
              <a:gd name="connsiteY6590" fmla="*/ 895666 h 2068362"/>
              <a:gd name="connsiteX6591" fmla="*/ 870173 w 1247427"/>
              <a:gd name="connsiteY6591" fmla="*/ 895666 h 2068362"/>
              <a:gd name="connsiteX6592" fmla="*/ 566821 w 1247427"/>
              <a:gd name="connsiteY6592" fmla="*/ 895665 h 2068362"/>
              <a:gd name="connsiteX6593" fmla="*/ 563723 w 1247427"/>
              <a:gd name="connsiteY6593" fmla="*/ 896107 h 2068362"/>
              <a:gd name="connsiteX6594" fmla="*/ 567485 w 1247427"/>
              <a:gd name="connsiteY6594" fmla="*/ 896992 h 2068362"/>
              <a:gd name="connsiteX6595" fmla="*/ 566821 w 1247427"/>
              <a:gd name="connsiteY6595" fmla="*/ 895665 h 2068362"/>
              <a:gd name="connsiteX6596" fmla="*/ 617398 w 1247427"/>
              <a:gd name="connsiteY6596" fmla="*/ 895176 h 2068362"/>
              <a:gd name="connsiteX6597" fmla="*/ 615720 w 1247427"/>
              <a:gd name="connsiteY6597" fmla="*/ 896108 h 2068362"/>
              <a:gd name="connsiteX6598" fmla="*/ 613153 w 1247427"/>
              <a:gd name="connsiteY6598" fmla="*/ 897392 h 2068362"/>
              <a:gd name="connsiteX6599" fmla="*/ 613285 w 1247427"/>
              <a:gd name="connsiteY6599" fmla="*/ 897657 h 2068362"/>
              <a:gd name="connsiteX6600" fmla="*/ 615720 w 1247427"/>
              <a:gd name="connsiteY6600" fmla="*/ 904516 h 2068362"/>
              <a:gd name="connsiteX6601" fmla="*/ 609746 w 1247427"/>
              <a:gd name="connsiteY6601" fmla="*/ 902746 h 2068362"/>
              <a:gd name="connsiteX6602" fmla="*/ 609857 w 1247427"/>
              <a:gd name="connsiteY6602" fmla="*/ 902303 h 2068362"/>
              <a:gd name="connsiteX6603" fmla="*/ 608639 w 1247427"/>
              <a:gd name="connsiteY6603" fmla="*/ 902303 h 2068362"/>
              <a:gd name="connsiteX6604" fmla="*/ 608197 w 1247427"/>
              <a:gd name="connsiteY6604" fmla="*/ 902303 h 2068362"/>
              <a:gd name="connsiteX6605" fmla="*/ 608197 w 1247427"/>
              <a:gd name="connsiteY6605" fmla="*/ 902524 h 2068362"/>
              <a:gd name="connsiteX6606" fmla="*/ 606410 w 1247427"/>
              <a:gd name="connsiteY6606" fmla="*/ 904311 h 2068362"/>
              <a:gd name="connsiteX6607" fmla="*/ 606648 w 1247427"/>
              <a:gd name="connsiteY6607" fmla="*/ 904515 h 2068362"/>
              <a:gd name="connsiteX6608" fmla="*/ 605913 w 1247427"/>
              <a:gd name="connsiteY6608" fmla="*/ 905250 h 2068362"/>
              <a:gd name="connsiteX6609" fmla="*/ 610188 w 1247427"/>
              <a:gd name="connsiteY6609" fmla="*/ 911154 h 2068362"/>
              <a:gd name="connsiteX6610" fmla="*/ 613850 w 1247427"/>
              <a:gd name="connsiteY6610" fmla="*/ 916464 h 2068362"/>
              <a:gd name="connsiteX6611" fmla="*/ 614240 w 1247427"/>
              <a:gd name="connsiteY6611" fmla="*/ 916464 h 2068362"/>
              <a:gd name="connsiteX6612" fmla="*/ 617048 w 1247427"/>
              <a:gd name="connsiteY6612" fmla="*/ 914030 h 2068362"/>
              <a:gd name="connsiteX6613" fmla="*/ 622243 w 1247427"/>
              <a:gd name="connsiteY6613" fmla="*/ 909015 h 2068362"/>
              <a:gd name="connsiteX6614" fmla="*/ 617047 w 1247427"/>
              <a:gd name="connsiteY6614" fmla="*/ 906507 h 2068362"/>
              <a:gd name="connsiteX6615" fmla="*/ 618375 w 1247427"/>
              <a:gd name="connsiteY6615" fmla="*/ 895886 h 2068362"/>
              <a:gd name="connsiteX6616" fmla="*/ 617047 w 1247427"/>
              <a:gd name="connsiteY6616" fmla="*/ 895886 h 2068362"/>
              <a:gd name="connsiteX6617" fmla="*/ 617490 w 1247427"/>
              <a:gd name="connsiteY6617" fmla="*/ 895222 h 2068362"/>
              <a:gd name="connsiteX6618" fmla="*/ 841851 w 1247427"/>
              <a:gd name="connsiteY6618" fmla="*/ 895002 h 2068362"/>
              <a:gd name="connsiteX6619" fmla="*/ 841851 w 1247427"/>
              <a:gd name="connsiteY6619" fmla="*/ 900534 h 2068362"/>
              <a:gd name="connsiteX6620" fmla="*/ 842028 w 1247427"/>
              <a:gd name="connsiteY6620" fmla="*/ 900711 h 2068362"/>
              <a:gd name="connsiteX6621" fmla="*/ 842736 w 1247427"/>
              <a:gd name="connsiteY6621" fmla="*/ 898763 h 2068362"/>
              <a:gd name="connsiteX6622" fmla="*/ 842736 w 1247427"/>
              <a:gd name="connsiteY6622" fmla="*/ 898321 h 2068362"/>
              <a:gd name="connsiteX6623" fmla="*/ 841851 w 1247427"/>
              <a:gd name="connsiteY6623" fmla="*/ 895002 h 2068362"/>
              <a:gd name="connsiteX6624" fmla="*/ 219027 w 1247427"/>
              <a:gd name="connsiteY6624" fmla="*/ 894565 h 2068362"/>
              <a:gd name="connsiteX6625" fmla="*/ 220102 w 1247427"/>
              <a:gd name="connsiteY6625" fmla="*/ 896581 h 2068362"/>
              <a:gd name="connsiteX6626" fmla="*/ 220322 w 1247427"/>
              <a:gd name="connsiteY6626" fmla="*/ 896550 h 2068362"/>
              <a:gd name="connsiteX6627" fmla="*/ 228287 w 1247427"/>
              <a:gd name="connsiteY6627" fmla="*/ 902082 h 2068362"/>
              <a:gd name="connsiteX6628" fmla="*/ 236031 w 1247427"/>
              <a:gd name="connsiteY6628" fmla="*/ 907392 h 2068362"/>
              <a:gd name="connsiteX6629" fmla="*/ 236157 w 1247427"/>
              <a:gd name="connsiteY6629" fmla="*/ 908393 h 2068362"/>
              <a:gd name="connsiteX6630" fmla="*/ 241564 w 1247427"/>
              <a:gd name="connsiteY6630" fmla="*/ 911817 h 2068362"/>
              <a:gd name="connsiteX6631" fmla="*/ 244661 w 1247427"/>
              <a:gd name="connsiteY6631" fmla="*/ 910711 h 2068362"/>
              <a:gd name="connsiteX6632" fmla="*/ 249529 w 1247427"/>
              <a:gd name="connsiteY6632" fmla="*/ 917349 h 2068362"/>
              <a:gd name="connsiteX6633" fmla="*/ 257494 w 1247427"/>
              <a:gd name="connsiteY6633" fmla="*/ 921774 h 2068362"/>
              <a:gd name="connsiteX6634" fmla="*/ 254396 w 1247427"/>
              <a:gd name="connsiteY6634" fmla="*/ 913809 h 2068362"/>
              <a:gd name="connsiteX6635" fmla="*/ 240236 w 1247427"/>
              <a:gd name="connsiteY6635" fmla="*/ 905843 h 2068362"/>
              <a:gd name="connsiteX6636" fmla="*/ 240879 w 1247427"/>
              <a:gd name="connsiteY6636" fmla="*/ 905360 h 2068362"/>
              <a:gd name="connsiteX6637" fmla="*/ 238465 w 1247427"/>
              <a:gd name="connsiteY6637" fmla="*/ 904073 h 2068362"/>
              <a:gd name="connsiteX6638" fmla="*/ 513871 w 1247427"/>
              <a:gd name="connsiteY6638" fmla="*/ 894374 h 2068362"/>
              <a:gd name="connsiteX6639" fmla="*/ 513717 w 1247427"/>
              <a:gd name="connsiteY6639" fmla="*/ 894559 h 2068362"/>
              <a:gd name="connsiteX6640" fmla="*/ 513275 w 1247427"/>
              <a:gd name="connsiteY6640" fmla="*/ 894559 h 2068362"/>
              <a:gd name="connsiteX6641" fmla="*/ 511505 w 1247427"/>
              <a:gd name="connsiteY6641" fmla="*/ 894559 h 2068362"/>
              <a:gd name="connsiteX6642" fmla="*/ 511357 w 1247427"/>
              <a:gd name="connsiteY6642" fmla="*/ 894381 h 2068362"/>
              <a:gd name="connsiteX6643" fmla="*/ 511062 w 1247427"/>
              <a:gd name="connsiteY6643" fmla="*/ 894558 h 2068362"/>
              <a:gd name="connsiteX6644" fmla="*/ 511061 w 1247427"/>
              <a:gd name="connsiteY6644" fmla="*/ 894559 h 2068362"/>
              <a:gd name="connsiteX6645" fmla="*/ 511062 w 1247427"/>
              <a:gd name="connsiteY6645" fmla="*/ 894559 h 2068362"/>
              <a:gd name="connsiteX6646" fmla="*/ 513607 w 1247427"/>
              <a:gd name="connsiteY6646" fmla="*/ 899103 h 2068362"/>
              <a:gd name="connsiteX6647" fmla="*/ 519249 w 1247427"/>
              <a:gd name="connsiteY6647" fmla="*/ 905164 h 2068362"/>
              <a:gd name="connsiteX6648" fmla="*/ 519249 w 1247427"/>
              <a:gd name="connsiteY6648" fmla="*/ 904958 h 2068362"/>
              <a:gd name="connsiteX6649" fmla="*/ 521370 w 1247427"/>
              <a:gd name="connsiteY6649" fmla="*/ 905537 h 2068362"/>
              <a:gd name="connsiteX6650" fmla="*/ 521974 w 1247427"/>
              <a:gd name="connsiteY6650" fmla="*/ 905009 h 2068362"/>
              <a:gd name="connsiteX6651" fmla="*/ 521904 w 1247427"/>
              <a:gd name="connsiteY6651" fmla="*/ 904959 h 2068362"/>
              <a:gd name="connsiteX6652" fmla="*/ 522537 w 1247427"/>
              <a:gd name="connsiteY6652" fmla="*/ 904416 h 2068362"/>
              <a:gd name="connsiteX6653" fmla="*/ 518364 w 1247427"/>
              <a:gd name="connsiteY6653" fmla="*/ 899648 h 2068362"/>
              <a:gd name="connsiteX6654" fmla="*/ 821716 w 1247427"/>
              <a:gd name="connsiteY6654" fmla="*/ 894338 h 2068362"/>
              <a:gd name="connsiteX6655" fmla="*/ 820388 w 1247427"/>
              <a:gd name="connsiteY6655" fmla="*/ 899870 h 2068362"/>
              <a:gd name="connsiteX6656" fmla="*/ 821506 w 1247427"/>
              <a:gd name="connsiteY6656" fmla="*/ 899870 h 2068362"/>
              <a:gd name="connsiteX6657" fmla="*/ 823480 w 1247427"/>
              <a:gd name="connsiteY6657" fmla="*/ 896984 h 2068362"/>
              <a:gd name="connsiteX6658" fmla="*/ 677553 w 1247427"/>
              <a:gd name="connsiteY6658" fmla="*/ 893696 h 2068362"/>
              <a:gd name="connsiteX6659" fmla="*/ 674133 w 1247427"/>
              <a:gd name="connsiteY6659" fmla="*/ 894337 h 2068362"/>
              <a:gd name="connsiteX6660" fmla="*/ 673970 w 1247427"/>
              <a:gd name="connsiteY6660" fmla="*/ 894065 h 2068362"/>
              <a:gd name="connsiteX6661" fmla="*/ 673027 w 1247427"/>
              <a:gd name="connsiteY6661" fmla="*/ 896329 h 2068362"/>
              <a:gd name="connsiteX6662" fmla="*/ 671478 w 1247427"/>
              <a:gd name="connsiteY6662" fmla="*/ 899206 h 2068362"/>
              <a:gd name="connsiteX6663" fmla="*/ 671415 w 1247427"/>
              <a:gd name="connsiteY6663" fmla="*/ 899290 h 2068362"/>
              <a:gd name="connsiteX6664" fmla="*/ 671920 w 1247427"/>
              <a:gd name="connsiteY6664" fmla="*/ 899206 h 2068362"/>
              <a:gd name="connsiteX6665" fmla="*/ 671920 w 1247427"/>
              <a:gd name="connsiteY6665" fmla="*/ 899825 h 2068362"/>
              <a:gd name="connsiteX6666" fmla="*/ 672363 w 1247427"/>
              <a:gd name="connsiteY6666" fmla="*/ 899648 h 2068362"/>
              <a:gd name="connsiteX6667" fmla="*/ 673691 w 1247427"/>
              <a:gd name="connsiteY6667" fmla="*/ 900754 h 2068362"/>
              <a:gd name="connsiteX6668" fmla="*/ 674925 w 1247427"/>
              <a:gd name="connsiteY6668" fmla="*/ 901166 h 2068362"/>
              <a:gd name="connsiteX6669" fmla="*/ 676567 w 1247427"/>
              <a:gd name="connsiteY6669" fmla="*/ 900755 h 2068362"/>
              <a:gd name="connsiteX6670" fmla="*/ 676567 w 1247427"/>
              <a:gd name="connsiteY6670" fmla="*/ 900976 h 2068362"/>
              <a:gd name="connsiteX6671" fmla="*/ 676567 w 1247427"/>
              <a:gd name="connsiteY6671" fmla="*/ 901419 h 2068362"/>
              <a:gd name="connsiteX6672" fmla="*/ 677009 w 1247427"/>
              <a:gd name="connsiteY6672" fmla="*/ 901419 h 2068362"/>
              <a:gd name="connsiteX6673" fmla="*/ 677013 w 1247427"/>
              <a:gd name="connsiteY6673" fmla="*/ 901421 h 2068362"/>
              <a:gd name="connsiteX6674" fmla="*/ 676567 w 1247427"/>
              <a:gd name="connsiteY6674" fmla="*/ 900976 h 2068362"/>
              <a:gd name="connsiteX6675" fmla="*/ 678546 w 1247427"/>
              <a:gd name="connsiteY6675" fmla="*/ 897917 h 2068362"/>
              <a:gd name="connsiteX6676" fmla="*/ 678337 w 1247427"/>
              <a:gd name="connsiteY6676" fmla="*/ 897656 h 2068362"/>
              <a:gd name="connsiteX6677" fmla="*/ 678337 w 1247427"/>
              <a:gd name="connsiteY6677" fmla="*/ 895444 h 2068362"/>
              <a:gd name="connsiteX6678" fmla="*/ 678337 w 1247427"/>
              <a:gd name="connsiteY6678" fmla="*/ 894249 h 2068362"/>
              <a:gd name="connsiteX6679" fmla="*/ 677673 w 1247427"/>
              <a:gd name="connsiteY6679" fmla="*/ 894116 h 2068362"/>
              <a:gd name="connsiteX6680" fmla="*/ 599691 w 1247427"/>
              <a:gd name="connsiteY6680" fmla="*/ 893504 h 2068362"/>
              <a:gd name="connsiteX6681" fmla="*/ 599789 w 1247427"/>
              <a:gd name="connsiteY6681" fmla="*/ 893895 h 2068362"/>
              <a:gd name="connsiteX6682" fmla="*/ 598683 w 1247427"/>
              <a:gd name="connsiteY6682" fmla="*/ 894558 h 2068362"/>
              <a:gd name="connsiteX6683" fmla="*/ 598481 w 1247427"/>
              <a:gd name="connsiteY6683" fmla="*/ 894517 h 2068362"/>
              <a:gd name="connsiteX6684" fmla="*/ 598904 w 1247427"/>
              <a:gd name="connsiteY6684" fmla="*/ 895223 h 2068362"/>
              <a:gd name="connsiteX6685" fmla="*/ 602629 w 1247427"/>
              <a:gd name="connsiteY6685" fmla="*/ 902303 h 2068362"/>
              <a:gd name="connsiteX6686" fmla="*/ 603550 w 1247427"/>
              <a:gd name="connsiteY6686" fmla="*/ 902303 h 2068362"/>
              <a:gd name="connsiteX6687" fmla="*/ 604436 w 1247427"/>
              <a:gd name="connsiteY6687" fmla="*/ 903188 h 2068362"/>
              <a:gd name="connsiteX6688" fmla="*/ 605099 w 1247427"/>
              <a:gd name="connsiteY6688" fmla="*/ 903188 h 2068362"/>
              <a:gd name="connsiteX6689" fmla="*/ 605337 w 1247427"/>
              <a:gd name="connsiteY6689" fmla="*/ 903392 h 2068362"/>
              <a:gd name="connsiteX6690" fmla="*/ 606426 w 1247427"/>
              <a:gd name="connsiteY6690" fmla="*/ 902303 h 2068362"/>
              <a:gd name="connsiteX6691" fmla="*/ 606869 w 1247427"/>
              <a:gd name="connsiteY6691" fmla="*/ 901418 h 2068362"/>
              <a:gd name="connsiteX6692" fmla="*/ 606869 w 1247427"/>
              <a:gd name="connsiteY6692" fmla="*/ 900975 h 2068362"/>
              <a:gd name="connsiteX6693" fmla="*/ 607533 w 1247427"/>
              <a:gd name="connsiteY6693" fmla="*/ 900975 h 2068362"/>
              <a:gd name="connsiteX6694" fmla="*/ 608197 w 1247427"/>
              <a:gd name="connsiteY6694" fmla="*/ 900754 h 2068362"/>
              <a:gd name="connsiteX6695" fmla="*/ 608896 w 1247427"/>
              <a:gd name="connsiteY6695" fmla="*/ 900638 h 2068362"/>
              <a:gd name="connsiteX6696" fmla="*/ 606648 w 1247427"/>
              <a:gd name="connsiteY6696" fmla="*/ 896550 h 2068362"/>
              <a:gd name="connsiteX6697" fmla="*/ 606537 w 1247427"/>
              <a:gd name="connsiteY6697" fmla="*/ 896108 h 2068362"/>
              <a:gd name="connsiteX6698" fmla="*/ 606426 w 1247427"/>
              <a:gd name="connsiteY6698" fmla="*/ 896108 h 2068362"/>
              <a:gd name="connsiteX6699" fmla="*/ 605984 w 1247427"/>
              <a:gd name="connsiteY6699" fmla="*/ 896108 h 2068362"/>
              <a:gd name="connsiteX6700" fmla="*/ 772596 w 1247427"/>
              <a:gd name="connsiteY6700" fmla="*/ 893009 h 2068362"/>
              <a:gd name="connsiteX6701" fmla="*/ 772153 w 1247427"/>
              <a:gd name="connsiteY6701" fmla="*/ 893231 h 2068362"/>
              <a:gd name="connsiteX6702" fmla="*/ 772153 w 1247427"/>
              <a:gd name="connsiteY6702" fmla="*/ 893895 h 2068362"/>
              <a:gd name="connsiteX6703" fmla="*/ 771948 w 1247427"/>
              <a:gd name="connsiteY6703" fmla="*/ 896763 h 2068362"/>
              <a:gd name="connsiteX6704" fmla="*/ 772374 w 1247427"/>
              <a:gd name="connsiteY6704" fmla="*/ 896551 h 2068362"/>
              <a:gd name="connsiteX6705" fmla="*/ 772374 w 1247427"/>
              <a:gd name="connsiteY6705" fmla="*/ 893453 h 2068362"/>
              <a:gd name="connsiteX6706" fmla="*/ 891636 w 1247427"/>
              <a:gd name="connsiteY6706" fmla="*/ 892567 h 2068362"/>
              <a:gd name="connsiteX6707" fmla="*/ 891857 w 1247427"/>
              <a:gd name="connsiteY6707" fmla="*/ 893673 h 2068362"/>
              <a:gd name="connsiteX6708" fmla="*/ 888759 w 1247427"/>
              <a:gd name="connsiteY6708" fmla="*/ 897877 h 2068362"/>
              <a:gd name="connsiteX6709" fmla="*/ 888096 w 1247427"/>
              <a:gd name="connsiteY6709" fmla="*/ 897435 h 2068362"/>
              <a:gd name="connsiteX6710" fmla="*/ 887653 w 1247427"/>
              <a:gd name="connsiteY6710" fmla="*/ 897435 h 2068362"/>
              <a:gd name="connsiteX6711" fmla="*/ 887653 w 1247427"/>
              <a:gd name="connsiteY6711" fmla="*/ 896550 h 2068362"/>
              <a:gd name="connsiteX6712" fmla="*/ 890751 w 1247427"/>
              <a:gd name="connsiteY6712" fmla="*/ 892788 h 2068362"/>
              <a:gd name="connsiteX6713" fmla="*/ 891636 w 1247427"/>
              <a:gd name="connsiteY6713" fmla="*/ 892567 h 2068362"/>
              <a:gd name="connsiteX6714" fmla="*/ 772596 w 1247427"/>
              <a:gd name="connsiteY6714" fmla="*/ 892495 h 2068362"/>
              <a:gd name="connsiteX6715" fmla="*/ 772596 w 1247427"/>
              <a:gd name="connsiteY6715" fmla="*/ 893008 h 2068362"/>
              <a:gd name="connsiteX6716" fmla="*/ 772816 w 1247427"/>
              <a:gd name="connsiteY6716" fmla="*/ 892568 h 2068362"/>
              <a:gd name="connsiteX6717" fmla="*/ 777684 w 1247427"/>
              <a:gd name="connsiteY6717" fmla="*/ 892149 h 2068362"/>
              <a:gd name="connsiteX6718" fmla="*/ 777684 w 1247427"/>
              <a:gd name="connsiteY6718" fmla="*/ 897066 h 2068362"/>
              <a:gd name="connsiteX6719" fmla="*/ 778791 w 1247427"/>
              <a:gd name="connsiteY6719" fmla="*/ 897558 h 2068362"/>
              <a:gd name="connsiteX6720" fmla="*/ 778791 w 1247427"/>
              <a:gd name="connsiteY6720" fmla="*/ 893453 h 2068362"/>
              <a:gd name="connsiteX6721" fmla="*/ 779236 w 1247427"/>
              <a:gd name="connsiteY6721" fmla="*/ 893675 h 2068362"/>
              <a:gd name="connsiteX6722" fmla="*/ 778791 w 1247427"/>
              <a:gd name="connsiteY6722" fmla="*/ 893231 h 2068362"/>
              <a:gd name="connsiteX6723" fmla="*/ 778127 w 1247427"/>
              <a:gd name="connsiteY6723" fmla="*/ 892568 h 2068362"/>
              <a:gd name="connsiteX6724" fmla="*/ 778223 w 1247427"/>
              <a:gd name="connsiteY6724" fmla="*/ 892568 h 2068362"/>
              <a:gd name="connsiteX6725" fmla="*/ 689213 w 1247427"/>
              <a:gd name="connsiteY6725" fmla="*/ 891989 h 2068362"/>
              <a:gd name="connsiteX6726" fmla="*/ 688958 w 1247427"/>
              <a:gd name="connsiteY6726" fmla="*/ 893010 h 2068362"/>
              <a:gd name="connsiteX6727" fmla="*/ 688958 w 1247427"/>
              <a:gd name="connsiteY6727" fmla="*/ 893232 h 2068362"/>
              <a:gd name="connsiteX6728" fmla="*/ 689622 w 1247427"/>
              <a:gd name="connsiteY6728" fmla="*/ 893232 h 2068362"/>
              <a:gd name="connsiteX6729" fmla="*/ 689622 w 1247427"/>
              <a:gd name="connsiteY6729" fmla="*/ 892126 h 2068362"/>
              <a:gd name="connsiteX6730" fmla="*/ 689622 w 1247427"/>
              <a:gd name="connsiteY6730" fmla="*/ 892126 h 2068362"/>
              <a:gd name="connsiteX6731" fmla="*/ 647139 w 1247427"/>
              <a:gd name="connsiteY6731" fmla="*/ 891903 h 2068362"/>
              <a:gd name="connsiteX6732" fmla="*/ 643378 w 1247427"/>
              <a:gd name="connsiteY6732" fmla="*/ 892567 h 2068362"/>
              <a:gd name="connsiteX6733" fmla="*/ 647139 w 1247427"/>
              <a:gd name="connsiteY6733" fmla="*/ 894337 h 2068362"/>
              <a:gd name="connsiteX6734" fmla="*/ 647139 w 1247427"/>
              <a:gd name="connsiteY6734" fmla="*/ 891903 h 2068362"/>
              <a:gd name="connsiteX6735" fmla="*/ 709535 w 1247427"/>
              <a:gd name="connsiteY6735" fmla="*/ 891462 h 2068362"/>
              <a:gd name="connsiteX6736" fmla="*/ 709314 w 1247427"/>
              <a:gd name="connsiteY6736" fmla="*/ 892346 h 2068362"/>
              <a:gd name="connsiteX6737" fmla="*/ 708808 w 1247427"/>
              <a:gd name="connsiteY6737" fmla="*/ 893106 h 2068362"/>
              <a:gd name="connsiteX6738" fmla="*/ 709093 w 1247427"/>
              <a:gd name="connsiteY6738" fmla="*/ 893011 h 2068362"/>
              <a:gd name="connsiteX6739" fmla="*/ 710420 w 1247427"/>
              <a:gd name="connsiteY6739" fmla="*/ 894781 h 2068362"/>
              <a:gd name="connsiteX6740" fmla="*/ 709756 w 1247427"/>
              <a:gd name="connsiteY6740" fmla="*/ 891683 h 2068362"/>
              <a:gd name="connsiteX6741" fmla="*/ 667894 w 1247427"/>
              <a:gd name="connsiteY6741" fmla="*/ 891224 h 2068362"/>
              <a:gd name="connsiteX6742" fmla="*/ 667717 w 1247427"/>
              <a:gd name="connsiteY6742" fmla="*/ 891461 h 2068362"/>
              <a:gd name="connsiteX6743" fmla="*/ 663070 w 1247427"/>
              <a:gd name="connsiteY6743" fmla="*/ 895665 h 2068362"/>
              <a:gd name="connsiteX6744" fmla="*/ 661299 w 1247427"/>
              <a:gd name="connsiteY6744" fmla="*/ 897921 h 2068362"/>
              <a:gd name="connsiteX6745" fmla="*/ 663956 w 1247427"/>
              <a:gd name="connsiteY6745" fmla="*/ 898984 h 2068362"/>
              <a:gd name="connsiteX6746" fmla="*/ 666511 w 1247427"/>
              <a:gd name="connsiteY6746" fmla="*/ 899377 h 2068362"/>
              <a:gd name="connsiteX6747" fmla="*/ 665946 w 1247427"/>
              <a:gd name="connsiteY6747" fmla="*/ 896551 h 2068362"/>
              <a:gd name="connsiteX6748" fmla="*/ 670372 w 1247427"/>
              <a:gd name="connsiteY6748" fmla="*/ 897878 h 2068362"/>
              <a:gd name="connsiteX6749" fmla="*/ 670411 w 1247427"/>
              <a:gd name="connsiteY6749" fmla="*/ 898153 h 2068362"/>
              <a:gd name="connsiteX6750" fmla="*/ 671478 w 1247427"/>
              <a:gd name="connsiteY6750" fmla="*/ 895666 h 2068362"/>
              <a:gd name="connsiteX6751" fmla="*/ 672584 w 1247427"/>
              <a:gd name="connsiteY6751" fmla="*/ 893232 h 2068362"/>
              <a:gd name="connsiteX6752" fmla="*/ 672838 w 1247427"/>
              <a:gd name="connsiteY6752" fmla="*/ 893105 h 2068362"/>
              <a:gd name="connsiteX6753" fmla="*/ 672363 w 1247427"/>
              <a:gd name="connsiteY6753" fmla="*/ 893010 h 2068362"/>
              <a:gd name="connsiteX6754" fmla="*/ 671921 w 1247427"/>
              <a:gd name="connsiteY6754" fmla="*/ 891904 h 2068362"/>
              <a:gd name="connsiteX6755" fmla="*/ 671731 w 1247427"/>
              <a:gd name="connsiteY6755" fmla="*/ 891525 h 2068362"/>
              <a:gd name="connsiteX6756" fmla="*/ 671479 w 1247427"/>
              <a:gd name="connsiteY6756" fmla="*/ 891904 h 2068362"/>
              <a:gd name="connsiteX6757" fmla="*/ 670594 w 1247427"/>
              <a:gd name="connsiteY6757" fmla="*/ 892125 h 2068362"/>
              <a:gd name="connsiteX6758" fmla="*/ 507965 w 1247427"/>
              <a:gd name="connsiteY6758" fmla="*/ 890798 h 2068362"/>
              <a:gd name="connsiteX6759" fmla="*/ 510315 w 1247427"/>
              <a:gd name="connsiteY6759" fmla="*/ 893148 h 2068362"/>
              <a:gd name="connsiteX6760" fmla="*/ 510655 w 1247427"/>
              <a:gd name="connsiteY6760" fmla="*/ 892944 h 2068362"/>
              <a:gd name="connsiteX6761" fmla="*/ 510177 w 1247427"/>
              <a:gd name="connsiteY6761" fmla="*/ 892347 h 2068362"/>
              <a:gd name="connsiteX6762" fmla="*/ 509247 w 1247427"/>
              <a:gd name="connsiteY6762" fmla="*/ 890798 h 2068362"/>
              <a:gd name="connsiteX6763" fmla="*/ 578958 w 1247427"/>
              <a:gd name="connsiteY6763" fmla="*/ 890418 h 2068362"/>
              <a:gd name="connsiteX6764" fmla="*/ 578326 w 1247427"/>
              <a:gd name="connsiteY6764" fmla="*/ 890576 h 2068362"/>
              <a:gd name="connsiteX6765" fmla="*/ 574565 w 1247427"/>
              <a:gd name="connsiteY6765" fmla="*/ 890576 h 2068362"/>
              <a:gd name="connsiteX6766" fmla="*/ 574565 w 1247427"/>
              <a:gd name="connsiteY6766" fmla="*/ 891240 h 2068362"/>
              <a:gd name="connsiteX6767" fmla="*/ 574506 w 1247427"/>
              <a:gd name="connsiteY6767" fmla="*/ 891240 h 2068362"/>
              <a:gd name="connsiteX6768" fmla="*/ 576777 w 1247427"/>
              <a:gd name="connsiteY6768" fmla="*/ 894337 h 2068362"/>
              <a:gd name="connsiteX6769" fmla="*/ 579211 w 1247427"/>
              <a:gd name="connsiteY6769" fmla="*/ 897877 h 2068362"/>
              <a:gd name="connsiteX6770" fmla="*/ 579172 w 1247427"/>
              <a:gd name="connsiteY6770" fmla="*/ 897994 h 2068362"/>
              <a:gd name="connsiteX6771" fmla="*/ 582088 w 1247427"/>
              <a:gd name="connsiteY6771" fmla="*/ 899869 h 2068362"/>
              <a:gd name="connsiteX6772" fmla="*/ 582530 w 1247427"/>
              <a:gd name="connsiteY6772" fmla="*/ 897877 h 2068362"/>
              <a:gd name="connsiteX6773" fmla="*/ 583710 w 1247427"/>
              <a:gd name="connsiteY6773" fmla="*/ 898467 h 2068362"/>
              <a:gd name="connsiteX6774" fmla="*/ 583858 w 1247427"/>
              <a:gd name="connsiteY6774" fmla="*/ 898320 h 2068362"/>
              <a:gd name="connsiteX6775" fmla="*/ 584242 w 1247427"/>
              <a:gd name="connsiteY6775" fmla="*/ 897552 h 2068362"/>
              <a:gd name="connsiteX6776" fmla="*/ 582309 w 1247427"/>
              <a:gd name="connsiteY6776" fmla="*/ 895444 h 2068362"/>
              <a:gd name="connsiteX6777" fmla="*/ 578769 w 1247427"/>
              <a:gd name="connsiteY6777" fmla="*/ 890797 h 2068362"/>
              <a:gd name="connsiteX6778" fmla="*/ 555460 w 1247427"/>
              <a:gd name="connsiteY6778" fmla="*/ 890316 h 2068362"/>
              <a:gd name="connsiteX6779" fmla="*/ 552217 w 1247427"/>
              <a:gd name="connsiteY6779" fmla="*/ 891461 h 2068362"/>
              <a:gd name="connsiteX6780" fmla="*/ 551645 w 1247427"/>
              <a:gd name="connsiteY6780" fmla="*/ 891318 h 2068362"/>
              <a:gd name="connsiteX6781" fmla="*/ 550018 w 1247427"/>
              <a:gd name="connsiteY6781" fmla="*/ 892796 h 2068362"/>
              <a:gd name="connsiteX6782" fmla="*/ 552430 w 1247427"/>
              <a:gd name="connsiteY6782" fmla="*/ 897435 h 2068362"/>
              <a:gd name="connsiteX6783" fmla="*/ 552914 w 1247427"/>
              <a:gd name="connsiteY6783" fmla="*/ 897435 h 2068362"/>
              <a:gd name="connsiteX6784" fmla="*/ 554430 w 1247427"/>
              <a:gd name="connsiteY6784" fmla="*/ 896551 h 2068362"/>
              <a:gd name="connsiteX6785" fmla="*/ 555978 w 1247427"/>
              <a:gd name="connsiteY6785" fmla="*/ 895665 h 2068362"/>
              <a:gd name="connsiteX6786" fmla="*/ 556200 w 1247427"/>
              <a:gd name="connsiteY6786" fmla="*/ 895576 h 2068362"/>
              <a:gd name="connsiteX6787" fmla="*/ 556200 w 1247427"/>
              <a:gd name="connsiteY6787" fmla="*/ 895224 h 2068362"/>
              <a:gd name="connsiteX6788" fmla="*/ 555757 w 1247427"/>
              <a:gd name="connsiteY6788" fmla="*/ 894559 h 2068362"/>
              <a:gd name="connsiteX6789" fmla="*/ 555979 w 1247427"/>
              <a:gd name="connsiteY6789" fmla="*/ 893674 h 2068362"/>
              <a:gd name="connsiteX6790" fmla="*/ 557085 w 1247427"/>
              <a:gd name="connsiteY6790" fmla="*/ 893674 h 2068362"/>
              <a:gd name="connsiteX6791" fmla="*/ 557649 w 1247427"/>
              <a:gd name="connsiteY6791" fmla="*/ 894520 h 2068362"/>
              <a:gd name="connsiteX6792" fmla="*/ 557528 w 1247427"/>
              <a:gd name="connsiteY6792" fmla="*/ 893673 h 2068362"/>
              <a:gd name="connsiteX6793" fmla="*/ 557804 w 1247427"/>
              <a:gd name="connsiteY6793" fmla="*/ 892567 h 2068362"/>
              <a:gd name="connsiteX6794" fmla="*/ 557307 w 1247427"/>
              <a:gd name="connsiteY6794" fmla="*/ 891904 h 2068362"/>
              <a:gd name="connsiteX6795" fmla="*/ 556470 w 1247427"/>
              <a:gd name="connsiteY6795" fmla="*/ 890732 h 2068362"/>
              <a:gd name="connsiteX6796" fmla="*/ 556421 w 1247427"/>
              <a:gd name="connsiteY6796" fmla="*/ 890797 h 2068362"/>
              <a:gd name="connsiteX6797" fmla="*/ 524192 w 1247427"/>
              <a:gd name="connsiteY6797" fmla="*/ 890229 h 2068362"/>
              <a:gd name="connsiteX6798" fmla="*/ 524116 w 1247427"/>
              <a:gd name="connsiteY6798" fmla="*/ 890355 h 2068362"/>
              <a:gd name="connsiteX6799" fmla="*/ 522789 w 1247427"/>
              <a:gd name="connsiteY6799" fmla="*/ 891019 h 2068362"/>
              <a:gd name="connsiteX6800" fmla="*/ 520576 w 1247427"/>
              <a:gd name="connsiteY6800" fmla="*/ 891904 h 2068362"/>
              <a:gd name="connsiteX6801" fmla="*/ 519529 w 1247427"/>
              <a:gd name="connsiteY6801" fmla="*/ 891730 h 2068362"/>
              <a:gd name="connsiteX6802" fmla="*/ 516151 w 1247427"/>
              <a:gd name="connsiteY6802" fmla="*/ 893231 h 2068362"/>
              <a:gd name="connsiteX6803" fmla="*/ 514511 w 1247427"/>
              <a:gd name="connsiteY6803" fmla="*/ 893887 h 2068362"/>
              <a:gd name="connsiteX6804" fmla="*/ 518807 w 1247427"/>
              <a:gd name="connsiteY6804" fmla="*/ 899206 h 2068362"/>
              <a:gd name="connsiteX6805" fmla="*/ 522820 w 1247427"/>
              <a:gd name="connsiteY6805" fmla="*/ 904174 h 2068362"/>
              <a:gd name="connsiteX6806" fmla="*/ 523453 w 1247427"/>
              <a:gd name="connsiteY6806" fmla="*/ 903631 h 2068362"/>
              <a:gd name="connsiteX6807" fmla="*/ 523896 w 1247427"/>
              <a:gd name="connsiteY6807" fmla="*/ 903631 h 2068362"/>
              <a:gd name="connsiteX6808" fmla="*/ 524305 w 1247427"/>
              <a:gd name="connsiteY6808" fmla="*/ 904122 h 2068362"/>
              <a:gd name="connsiteX6809" fmla="*/ 525445 w 1247427"/>
              <a:gd name="connsiteY6809" fmla="*/ 903410 h 2068362"/>
              <a:gd name="connsiteX6810" fmla="*/ 531861 w 1247427"/>
              <a:gd name="connsiteY6810" fmla="*/ 899648 h 2068362"/>
              <a:gd name="connsiteX6811" fmla="*/ 532746 w 1247427"/>
              <a:gd name="connsiteY6811" fmla="*/ 900090 h 2068362"/>
              <a:gd name="connsiteX6812" fmla="*/ 532525 w 1247427"/>
              <a:gd name="connsiteY6812" fmla="*/ 900754 h 2068362"/>
              <a:gd name="connsiteX6813" fmla="*/ 526330 w 1247427"/>
              <a:gd name="connsiteY6813" fmla="*/ 904295 h 2068362"/>
              <a:gd name="connsiteX6814" fmla="*/ 524837 w 1247427"/>
              <a:gd name="connsiteY6814" fmla="*/ 905124 h 2068362"/>
              <a:gd name="connsiteX6815" fmla="*/ 524718 w 1247427"/>
              <a:gd name="connsiteY6815" fmla="*/ 905243 h 2068362"/>
              <a:gd name="connsiteX6816" fmla="*/ 525666 w 1247427"/>
              <a:gd name="connsiteY6816" fmla="*/ 906508 h 2068362"/>
              <a:gd name="connsiteX6817" fmla="*/ 526792 w 1247427"/>
              <a:gd name="connsiteY6817" fmla="*/ 908056 h 2068362"/>
              <a:gd name="connsiteX6818" fmla="*/ 528763 w 1247427"/>
              <a:gd name="connsiteY6818" fmla="*/ 908056 h 2068362"/>
              <a:gd name="connsiteX6819" fmla="*/ 529000 w 1247427"/>
              <a:gd name="connsiteY6819" fmla="*/ 908340 h 2068362"/>
              <a:gd name="connsiteX6820" fmla="*/ 533853 w 1247427"/>
              <a:gd name="connsiteY6820" fmla="*/ 905622 h 2068362"/>
              <a:gd name="connsiteX6821" fmla="*/ 537596 w 1247427"/>
              <a:gd name="connsiteY6821" fmla="*/ 903958 h 2068362"/>
              <a:gd name="connsiteX6822" fmla="*/ 537171 w 1247427"/>
              <a:gd name="connsiteY6822" fmla="*/ 903852 h 2068362"/>
              <a:gd name="connsiteX6823" fmla="*/ 538278 w 1247427"/>
              <a:gd name="connsiteY6823" fmla="*/ 902746 h 2068362"/>
              <a:gd name="connsiteX6824" fmla="*/ 538978 w 1247427"/>
              <a:gd name="connsiteY6824" fmla="*/ 902846 h 2068362"/>
              <a:gd name="connsiteX6825" fmla="*/ 538720 w 1247427"/>
              <a:gd name="connsiteY6825" fmla="*/ 902524 h 2068362"/>
              <a:gd name="connsiteX6826" fmla="*/ 536737 w 1247427"/>
              <a:gd name="connsiteY6826" fmla="*/ 899099 h 2068362"/>
              <a:gd name="connsiteX6827" fmla="*/ 536065 w 1247427"/>
              <a:gd name="connsiteY6827" fmla="*/ 898763 h 2068362"/>
              <a:gd name="connsiteX6828" fmla="*/ 536153 w 1247427"/>
              <a:gd name="connsiteY6828" fmla="*/ 898456 h 2068362"/>
              <a:gd name="connsiteX6829" fmla="*/ 531418 w 1247427"/>
              <a:gd name="connsiteY6829" fmla="*/ 894116 h 2068362"/>
              <a:gd name="connsiteX6830" fmla="*/ 529470 w 1247427"/>
              <a:gd name="connsiteY6830" fmla="*/ 891734 h 2068362"/>
              <a:gd name="connsiteX6831" fmla="*/ 529427 w 1247427"/>
              <a:gd name="connsiteY6831" fmla="*/ 891904 h 2068362"/>
              <a:gd name="connsiteX6832" fmla="*/ 558389 w 1247427"/>
              <a:gd name="connsiteY6832" fmla="*/ 890098 h 2068362"/>
              <a:gd name="connsiteX6833" fmla="*/ 558855 w 1247427"/>
              <a:gd name="connsiteY6833" fmla="*/ 890797 h 2068362"/>
              <a:gd name="connsiteX6834" fmla="*/ 559519 w 1247427"/>
              <a:gd name="connsiteY6834" fmla="*/ 891904 h 2068362"/>
              <a:gd name="connsiteX6835" fmla="*/ 559962 w 1247427"/>
              <a:gd name="connsiteY6835" fmla="*/ 891461 h 2068362"/>
              <a:gd name="connsiteX6836" fmla="*/ 563502 w 1247427"/>
              <a:gd name="connsiteY6836" fmla="*/ 892567 h 2068362"/>
              <a:gd name="connsiteX6837" fmla="*/ 558634 w 1247427"/>
              <a:gd name="connsiteY6837" fmla="*/ 890133 h 2068362"/>
              <a:gd name="connsiteX6838" fmla="*/ 1157594 w 1247427"/>
              <a:gd name="connsiteY6838" fmla="*/ 889913 h 2068362"/>
              <a:gd name="connsiteX6839" fmla="*/ 1157152 w 1247427"/>
              <a:gd name="connsiteY6839" fmla="*/ 890576 h 2068362"/>
              <a:gd name="connsiteX6840" fmla="*/ 1157152 w 1247427"/>
              <a:gd name="connsiteY6840" fmla="*/ 891074 h 2068362"/>
              <a:gd name="connsiteX6841" fmla="*/ 1158700 w 1247427"/>
              <a:gd name="connsiteY6841" fmla="*/ 889913 h 2068362"/>
              <a:gd name="connsiteX6842" fmla="*/ 801359 w 1247427"/>
              <a:gd name="connsiteY6842" fmla="*/ 889470 h 2068362"/>
              <a:gd name="connsiteX6843" fmla="*/ 803129 w 1247427"/>
              <a:gd name="connsiteY6843" fmla="*/ 893896 h 2068362"/>
              <a:gd name="connsiteX6844" fmla="*/ 801359 w 1247427"/>
              <a:gd name="connsiteY6844" fmla="*/ 904295 h 2068362"/>
              <a:gd name="connsiteX6845" fmla="*/ 805564 w 1247427"/>
              <a:gd name="connsiteY6845" fmla="*/ 926864 h 2068362"/>
              <a:gd name="connsiteX6846" fmla="*/ 808219 w 1247427"/>
              <a:gd name="connsiteY6846" fmla="*/ 910933 h 2068362"/>
              <a:gd name="connsiteX6847" fmla="*/ 805564 w 1247427"/>
              <a:gd name="connsiteY6847" fmla="*/ 907393 h 2068362"/>
              <a:gd name="connsiteX6848" fmla="*/ 801359 w 1247427"/>
              <a:gd name="connsiteY6848" fmla="*/ 889470 h 2068362"/>
              <a:gd name="connsiteX6849" fmla="*/ 530650 w 1247427"/>
              <a:gd name="connsiteY6849" fmla="*/ 888772 h 2068362"/>
              <a:gd name="connsiteX6850" fmla="*/ 530534 w 1247427"/>
              <a:gd name="connsiteY6850" fmla="*/ 889470 h 2068362"/>
              <a:gd name="connsiteX6851" fmla="*/ 530534 w 1247427"/>
              <a:gd name="connsiteY6851" fmla="*/ 890577 h 2068362"/>
              <a:gd name="connsiteX6852" fmla="*/ 532746 w 1247427"/>
              <a:gd name="connsiteY6852" fmla="*/ 893010 h 2068362"/>
              <a:gd name="connsiteX6853" fmla="*/ 536822 w 1247427"/>
              <a:gd name="connsiteY6853" fmla="*/ 896900 h 2068362"/>
              <a:gd name="connsiteX6854" fmla="*/ 537131 w 1247427"/>
              <a:gd name="connsiteY6854" fmla="*/ 896590 h 2068362"/>
              <a:gd name="connsiteX6855" fmla="*/ 534516 w 1247427"/>
              <a:gd name="connsiteY6855" fmla="*/ 893453 h 2068362"/>
              <a:gd name="connsiteX6856" fmla="*/ 771047 w 1247427"/>
              <a:gd name="connsiteY6856" fmla="*/ 888586 h 2068362"/>
              <a:gd name="connsiteX6857" fmla="*/ 771047 w 1247427"/>
              <a:gd name="connsiteY6857" fmla="*/ 891683 h 2068362"/>
              <a:gd name="connsiteX6858" fmla="*/ 771465 w 1247427"/>
              <a:gd name="connsiteY6858" fmla="*/ 891787 h 2068362"/>
              <a:gd name="connsiteX6859" fmla="*/ 771268 w 1247427"/>
              <a:gd name="connsiteY6859" fmla="*/ 889028 h 2068362"/>
              <a:gd name="connsiteX6860" fmla="*/ 680196 w 1247427"/>
              <a:gd name="connsiteY6860" fmla="*/ 888319 h 2068362"/>
              <a:gd name="connsiteX6861" fmla="*/ 680107 w 1247427"/>
              <a:gd name="connsiteY6861" fmla="*/ 888363 h 2068362"/>
              <a:gd name="connsiteX6862" fmla="*/ 678337 w 1247427"/>
              <a:gd name="connsiteY6862" fmla="*/ 889027 h 2068362"/>
              <a:gd name="connsiteX6863" fmla="*/ 678337 w 1247427"/>
              <a:gd name="connsiteY6863" fmla="*/ 891904 h 2068362"/>
              <a:gd name="connsiteX6864" fmla="*/ 679435 w 1247427"/>
              <a:gd name="connsiteY6864" fmla="*/ 892453 h 2068362"/>
              <a:gd name="connsiteX6865" fmla="*/ 680771 w 1247427"/>
              <a:gd name="connsiteY6865" fmla="*/ 890355 h 2068362"/>
              <a:gd name="connsiteX6866" fmla="*/ 680942 w 1247427"/>
              <a:gd name="connsiteY6866" fmla="*/ 888985 h 2068362"/>
              <a:gd name="connsiteX6867" fmla="*/ 680771 w 1247427"/>
              <a:gd name="connsiteY6867" fmla="*/ 889028 h 2068362"/>
              <a:gd name="connsiteX6868" fmla="*/ 680107 w 1247427"/>
              <a:gd name="connsiteY6868" fmla="*/ 888585 h 2068362"/>
              <a:gd name="connsiteX6869" fmla="*/ 637231 w 1247427"/>
              <a:gd name="connsiteY6869" fmla="*/ 888166 h 2068362"/>
              <a:gd name="connsiteX6870" fmla="*/ 637403 w 1247427"/>
              <a:gd name="connsiteY6870" fmla="*/ 889027 h 2068362"/>
              <a:gd name="connsiteX6871" fmla="*/ 634306 w 1247427"/>
              <a:gd name="connsiteY6871" fmla="*/ 890133 h 2068362"/>
              <a:gd name="connsiteX6872" fmla="*/ 640280 w 1247427"/>
              <a:gd name="connsiteY6872" fmla="*/ 892125 h 2068362"/>
              <a:gd name="connsiteX6873" fmla="*/ 639837 w 1247427"/>
              <a:gd name="connsiteY6873" fmla="*/ 890133 h 2068362"/>
              <a:gd name="connsiteX6874" fmla="*/ 640406 w 1247427"/>
              <a:gd name="connsiteY6874" fmla="*/ 889564 h 2068362"/>
              <a:gd name="connsiteX6875" fmla="*/ 638510 w 1247427"/>
              <a:gd name="connsiteY6875" fmla="*/ 888806 h 2068362"/>
              <a:gd name="connsiteX6876" fmla="*/ 760366 w 1247427"/>
              <a:gd name="connsiteY6876" fmla="*/ 888162 h 2068362"/>
              <a:gd name="connsiteX6877" fmla="*/ 760205 w 1247427"/>
              <a:gd name="connsiteY6877" fmla="*/ 888807 h 2068362"/>
              <a:gd name="connsiteX6878" fmla="*/ 756001 w 1247427"/>
              <a:gd name="connsiteY6878" fmla="*/ 894780 h 2068362"/>
              <a:gd name="connsiteX6879" fmla="*/ 759099 w 1247427"/>
              <a:gd name="connsiteY6879" fmla="*/ 894780 h 2068362"/>
              <a:gd name="connsiteX6880" fmla="*/ 761532 w 1247427"/>
              <a:gd name="connsiteY6880" fmla="*/ 891019 h 2068362"/>
              <a:gd name="connsiteX6881" fmla="*/ 762348 w 1247427"/>
              <a:gd name="connsiteY6881" fmla="*/ 891346 h 2068362"/>
              <a:gd name="connsiteX6882" fmla="*/ 761090 w 1247427"/>
              <a:gd name="connsiteY6882" fmla="*/ 889249 h 2068362"/>
              <a:gd name="connsiteX6883" fmla="*/ 845612 w 1247427"/>
              <a:gd name="connsiteY6883" fmla="*/ 887700 h 2068362"/>
              <a:gd name="connsiteX6884" fmla="*/ 844398 w 1247427"/>
              <a:gd name="connsiteY6884" fmla="*/ 897825 h 2068362"/>
              <a:gd name="connsiteX6885" fmla="*/ 844728 w 1247427"/>
              <a:gd name="connsiteY6885" fmla="*/ 898320 h 2068362"/>
              <a:gd name="connsiteX6886" fmla="*/ 844728 w 1247427"/>
              <a:gd name="connsiteY6886" fmla="*/ 899206 h 2068362"/>
              <a:gd name="connsiteX6887" fmla="*/ 843842 w 1247427"/>
              <a:gd name="connsiteY6887" fmla="*/ 901272 h 2068362"/>
              <a:gd name="connsiteX6888" fmla="*/ 843842 w 1247427"/>
              <a:gd name="connsiteY6888" fmla="*/ 906508 h 2068362"/>
              <a:gd name="connsiteX6889" fmla="*/ 843400 w 1247427"/>
              <a:gd name="connsiteY6889" fmla="*/ 906950 h 2068362"/>
              <a:gd name="connsiteX6890" fmla="*/ 843621 w 1247427"/>
              <a:gd name="connsiteY6890" fmla="*/ 906950 h 2068362"/>
              <a:gd name="connsiteX6891" fmla="*/ 844783 w 1247427"/>
              <a:gd name="connsiteY6891" fmla="*/ 908885 h 2068362"/>
              <a:gd name="connsiteX6892" fmla="*/ 844948 w 1247427"/>
              <a:gd name="connsiteY6892" fmla="*/ 908720 h 2068362"/>
              <a:gd name="connsiteX6893" fmla="*/ 845612 w 1247427"/>
              <a:gd name="connsiteY6893" fmla="*/ 908720 h 2068362"/>
              <a:gd name="connsiteX6894" fmla="*/ 845612 w 1247427"/>
              <a:gd name="connsiteY6894" fmla="*/ 887700 h 2068362"/>
              <a:gd name="connsiteX6895" fmla="*/ 607187 w 1247427"/>
              <a:gd name="connsiteY6895" fmla="*/ 887305 h 2068362"/>
              <a:gd name="connsiteX6896" fmla="*/ 608197 w 1247427"/>
              <a:gd name="connsiteY6896" fmla="*/ 889470 h 2068362"/>
              <a:gd name="connsiteX6897" fmla="*/ 609524 w 1247427"/>
              <a:gd name="connsiteY6897" fmla="*/ 892125 h 2068362"/>
              <a:gd name="connsiteX6898" fmla="*/ 609347 w 1247427"/>
              <a:gd name="connsiteY6898" fmla="*/ 892390 h 2068362"/>
              <a:gd name="connsiteX6899" fmla="*/ 609746 w 1247427"/>
              <a:gd name="connsiteY6899" fmla="*/ 892125 h 2068362"/>
              <a:gd name="connsiteX6900" fmla="*/ 613206 w 1247427"/>
              <a:gd name="connsiteY6900" fmla="*/ 896235 h 2068362"/>
              <a:gd name="connsiteX6901" fmla="*/ 615056 w 1247427"/>
              <a:gd name="connsiteY6901" fmla="*/ 895002 h 2068362"/>
              <a:gd name="connsiteX6902" fmla="*/ 617094 w 1247427"/>
              <a:gd name="connsiteY6902" fmla="*/ 893890 h 2068362"/>
              <a:gd name="connsiteX6903" fmla="*/ 619038 w 1247427"/>
              <a:gd name="connsiteY6903" fmla="*/ 890355 h 2068362"/>
              <a:gd name="connsiteX6904" fmla="*/ 607533 w 1247427"/>
              <a:gd name="connsiteY6904" fmla="*/ 887478 h 2068362"/>
              <a:gd name="connsiteX6905" fmla="*/ 704003 w 1247427"/>
              <a:gd name="connsiteY6905" fmla="*/ 887037 h 2068362"/>
              <a:gd name="connsiteX6906" fmla="*/ 704003 w 1247427"/>
              <a:gd name="connsiteY6906" fmla="*/ 893674 h 2068362"/>
              <a:gd name="connsiteX6907" fmla="*/ 701570 w 1247427"/>
              <a:gd name="connsiteY6907" fmla="*/ 895445 h 2068362"/>
              <a:gd name="connsiteX6908" fmla="*/ 701422 w 1247427"/>
              <a:gd name="connsiteY6908" fmla="*/ 895504 h 2068362"/>
              <a:gd name="connsiteX6909" fmla="*/ 704004 w 1247427"/>
              <a:gd name="connsiteY6909" fmla="*/ 895666 h 2068362"/>
              <a:gd name="connsiteX6910" fmla="*/ 705331 w 1247427"/>
              <a:gd name="connsiteY6910" fmla="*/ 895666 h 2068362"/>
              <a:gd name="connsiteX6911" fmla="*/ 707101 w 1247427"/>
              <a:gd name="connsiteY6911" fmla="*/ 892568 h 2068362"/>
              <a:gd name="connsiteX6912" fmla="*/ 707209 w 1247427"/>
              <a:gd name="connsiteY6912" fmla="*/ 892712 h 2068362"/>
              <a:gd name="connsiteX6913" fmla="*/ 707765 w 1247427"/>
              <a:gd name="connsiteY6913" fmla="*/ 891461 h 2068362"/>
              <a:gd name="connsiteX6914" fmla="*/ 707850 w 1247427"/>
              <a:gd name="connsiteY6914" fmla="*/ 891207 h 2068362"/>
              <a:gd name="connsiteX6915" fmla="*/ 707765 w 1247427"/>
              <a:gd name="connsiteY6915" fmla="*/ 891241 h 2068362"/>
              <a:gd name="connsiteX6916" fmla="*/ 707765 w 1247427"/>
              <a:gd name="connsiteY6916" fmla="*/ 888143 h 2068362"/>
              <a:gd name="connsiteX6917" fmla="*/ 707819 w 1247427"/>
              <a:gd name="connsiteY6917" fmla="*/ 888102 h 2068362"/>
              <a:gd name="connsiteX6918" fmla="*/ 706880 w 1247427"/>
              <a:gd name="connsiteY6918" fmla="*/ 887700 h 2068362"/>
              <a:gd name="connsiteX6919" fmla="*/ 705720 w 1247427"/>
              <a:gd name="connsiteY6919" fmla="*/ 887037 h 2068362"/>
              <a:gd name="connsiteX6920" fmla="*/ 670593 w 1247427"/>
              <a:gd name="connsiteY6920" fmla="*/ 887037 h 2068362"/>
              <a:gd name="connsiteX6921" fmla="*/ 669266 w 1247427"/>
              <a:gd name="connsiteY6921" fmla="*/ 889027 h 2068362"/>
              <a:gd name="connsiteX6922" fmla="*/ 668516 w 1247427"/>
              <a:gd name="connsiteY6922" fmla="*/ 890077 h 2068362"/>
              <a:gd name="connsiteX6923" fmla="*/ 671036 w 1247427"/>
              <a:gd name="connsiteY6923" fmla="*/ 890797 h 2068362"/>
              <a:gd name="connsiteX6924" fmla="*/ 671566 w 1247427"/>
              <a:gd name="connsiteY6924" fmla="*/ 891062 h 2068362"/>
              <a:gd name="connsiteX6925" fmla="*/ 671478 w 1247427"/>
              <a:gd name="connsiteY6925" fmla="*/ 890797 h 2068362"/>
              <a:gd name="connsiteX6926" fmla="*/ 674576 w 1247427"/>
              <a:gd name="connsiteY6926" fmla="*/ 890133 h 2068362"/>
              <a:gd name="connsiteX6927" fmla="*/ 675018 w 1247427"/>
              <a:gd name="connsiteY6927" fmla="*/ 887700 h 2068362"/>
              <a:gd name="connsiteX6928" fmla="*/ 670814 w 1247427"/>
              <a:gd name="connsiteY6928" fmla="*/ 887700 h 2068362"/>
              <a:gd name="connsiteX6929" fmla="*/ 551332 w 1247427"/>
              <a:gd name="connsiteY6929" fmla="*/ 887036 h 2068362"/>
              <a:gd name="connsiteX6930" fmla="*/ 552217 w 1247427"/>
              <a:gd name="connsiteY6930" fmla="*/ 889028 h 2068362"/>
              <a:gd name="connsiteX6931" fmla="*/ 552217 w 1247427"/>
              <a:gd name="connsiteY6931" fmla="*/ 889112 h 2068362"/>
              <a:gd name="connsiteX6932" fmla="*/ 553775 w 1247427"/>
              <a:gd name="connsiteY6932" fmla="*/ 888632 h 2068362"/>
              <a:gd name="connsiteX6933" fmla="*/ 551823 w 1247427"/>
              <a:gd name="connsiteY6933" fmla="*/ 887036 h 2068362"/>
              <a:gd name="connsiteX6934" fmla="*/ 597598 w 1247427"/>
              <a:gd name="connsiteY6934" fmla="*/ 886843 h 2068362"/>
              <a:gd name="connsiteX6935" fmla="*/ 595906 w 1247427"/>
              <a:gd name="connsiteY6935" fmla="*/ 888665 h 2068362"/>
              <a:gd name="connsiteX6936" fmla="*/ 596470 w 1247427"/>
              <a:gd name="connsiteY6936" fmla="*/ 888806 h 2068362"/>
              <a:gd name="connsiteX6937" fmla="*/ 600453 w 1247427"/>
              <a:gd name="connsiteY6937" fmla="*/ 892567 h 2068362"/>
              <a:gd name="connsiteX6938" fmla="*/ 600162 w 1247427"/>
              <a:gd name="connsiteY6938" fmla="*/ 892712 h 2068362"/>
              <a:gd name="connsiteX6939" fmla="*/ 606077 w 1247427"/>
              <a:gd name="connsiteY6939" fmla="*/ 895002 h 2068362"/>
              <a:gd name="connsiteX6940" fmla="*/ 606648 w 1247427"/>
              <a:gd name="connsiteY6940" fmla="*/ 895002 h 2068362"/>
              <a:gd name="connsiteX6941" fmla="*/ 608639 w 1247427"/>
              <a:gd name="connsiteY6941" fmla="*/ 893231 h 2068362"/>
              <a:gd name="connsiteX6942" fmla="*/ 608639 w 1247427"/>
              <a:gd name="connsiteY6942" fmla="*/ 892568 h 2068362"/>
              <a:gd name="connsiteX6943" fmla="*/ 607533 w 1247427"/>
              <a:gd name="connsiteY6943" fmla="*/ 889692 h 2068362"/>
              <a:gd name="connsiteX6944" fmla="*/ 606648 w 1247427"/>
              <a:gd name="connsiteY6944" fmla="*/ 887921 h 2068362"/>
              <a:gd name="connsiteX6945" fmla="*/ 602001 w 1247427"/>
              <a:gd name="connsiteY6945" fmla="*/ 887921 h 2068362"/>
              <a:gd name="connsiteX6946" fmla="*/ 601669 w 1247427"/>
              <a:gd name="connsiteY6946" fmla="*/ 887921 h 2068362"/>
              <a:gd name="connsiteX6947" fmla="*/ 601780 w 1247427"/>
              <a:gd name="connsiteY6947" fmla="*/ 888807 h 2068362"/>
              <a:gd name="connsiteX6948" fmla="*/ 601559 w 1247427"/>
              <a:gd name="connsiteY6948" fmla="*/ 889028 h 2068362"/>
              <a:gd name="connsiteX6949" fmla="*/ 601338 w 1247427"/>
              <a:gd name="connsiteY6949" fmla="*/ 889028 h 2068362"/>
              <a:gd name="connsiteX6950" fmla="*/ 601117 w 1247427"/>
              <a:gd name="connsiteY6950" fmla="*/ 888807 h 2068362"/>
              <a:gd name="connsiteX6951" fmla="*/ 600882 w 1247427"/>
              <a:gd name="connsiteY6951" fmla="*/ 887983 h 2068362"/>
              <a:gd name="connsiteX6952" fmla="*/ 600010 w 1247427"/>
              <a:gd name="connsiteY6952" fmla="*/ 887257 h 2068362"/>
              <a:gd name="connsiteX6953" fmla="*/ 598240 w 1247427"/>
              <a:gd name="connsiteY6953" fmla="*/ 887699 h 2068362"/>
              <a:gd name="connsiteX6954" fmla="*/ 581481 w 1247427"/>
              <a:gd name="connsiteY6954" fmla="*/ 886598 h 2068362"/>
              <a:gd name="connsiteX6955" fmla="*/ 579909 w 1247427"/>
              <a:gd name="connsiteY6955" fmla="*/ 888759 h 2068362"/>
              <a:gd name="connsiteX6956" fmla="*/ 580096 w 1247427"/>
              <a:gd name="connsiteY6956" fmla="*/ 888806 h 2068362"/>
              <a:gd name="connsiteX6957" fmla="*/ 580096 w 1247427"/>
              <a:gd name="connsiteY6957" fmla="*/ 890355 h 2068362"/>
              <a:gd name="connsiteX6958" fmla="*/ 583194 w 1247427"/>
              <a:gd name="connsiteY6958" fmla="*/ 894337 h 2068362"/>
              <a:gd name="connsiteX6959" fmla="*/ 585482 w 1247427"/>
              <a:gd name="connsiteY6959" fmla="*/ 896800 h 2068362"/>
              <a:gd name="connsiteX6960" fmla="*/ 585628 w 1247427"/>
              <a:gd name="connsiteY6960" fmla="*/ 896771 h 2068362"/>
              <a:gd name="connsiteX6961" fmla="*/ 585759 w 1247427"/>
              <a:gd name="connsiteY6961" fmla="*/ 897099 h 2068362"/>
              <a:gd name="connsiteX6962" fmla="*/ 586071 w 1247427"/>
              <a:gd name="connsiteY6962" fmla="*/ 897435 h 2068362"/>
              <a:gd name="connsiteX6963" fmla="*/ 586020 w 1247427"/>
              <a:gd name="connsiteY6963" fmla="*/ 897562 h 2068362"/>
              <a:gd name="connsiteX6964" fmla="*/ 588504 w 1247427"/>
              <a:gd name="connsiteY6964" fmla="*/ 900755 h 2068362"/>
              <a:gd name="connsiteX6965" fmla="*/ 588492 w 1247427"/>
              <a:gd name="connsiteY6965" fmla="*/ 900779 h 2068362"/>
              <a:gd name="connsiteX6966" fmla="*/ 590128 w 1247427"/>
              <a:gd name="connsiteY6966" fmla="*/ 901713 h 2068362"/>
              <a:gd name="connsiteX6967" fmla="*/ 590717 w 1247427"/>
              <a:gd name="connsiteY6967" fmla="*/ 901418 h 2068362"/>
              <a:gd name="connsiteX6968" fmla="*/ 601356 w 1247427"/>
              <a:gd name="connsiteY6968" fmla="*/ 902221 h 2068362"/>
              <a:gd name="connsiteX6969" fmla="*/ 597797 w 1247427"/>
              <a:gd name="connsiteY6969" fmla="*/ 895665 h 2068362"/>
              <a:gd name="connsiteX6970" fmla="*/ 597109 w 1247427"/>
              <a:gd name="connsiteY6970" fmla="*/ 894805 h 2068362"/>
              <a:gd name="connsiteX6971" fmla="*/ 596913 w 1247427"/>
              <a:gd name="connsiteY6971" fmla="*/ 895001 h 2068362"/>
              <a:gd name="connsiteX6972" fmla="*/ 590053 w 1247427"/>
              <a:gd name="connsiteY6972" fmla="*/ 893231 h 2068362"/>
              <a:gd name="connsiteX6973" fmla="*/ 581645 w 1247427"/>
              <a:gd name="connsiteY6973" fmla="*/ 887257 h 2068362"/>
              <a:gd name="connsiteX6974" fmla="*/ 590938 w 1247427"/>
              <a:gd name="connsiteY6974" fmla="*/ 886372 h 2068362"/>
              <a:gd name="connsiteX6975" fmla="*/ 590275 w 1247427"/>
              <a:gd name="connsiteY6975" fmla="*/ 887478 h 2068362"/>
              <a:gd name="connsiteX6976" fmla="*/ 592890 w 1247427"/>
              <a:gd name="connsiteY6976" fmla="*/ 888001 h 2068362"/>
              <a:gd name="connsiteX6977" fmla="*/ 592538 w 1247427"/>
              <a:gd name="connsiteY6977" fmla="*/ 886771 h 2068362"/>
              <a:gd name="connsiteX6978" fmla="*/ 574283 w 1247427"/>
              <a:gd name="connsiteY6978" fmla="*/ 885808 h 2068362"/>
              <a:gd name="connsiteX6979" fmla="*/ 574122 w 1247427"/>
              <a:gd name="connsiteY6979" fmla="*/ 885929 h 2068362"/>
              <a:gd name="connsiteX6980" fmla="*/ 573902 w 1247427"/>
              <a:gd name="connsiteY6980" fmla="*/ 885929 h 2068362"/>
              <a:gd name="connsiteX6981" fmla="*/ 572905 w 1247427"/>
              <a:gd name="connsiteY6981" fmla="*/ 886926 h 2068362"/>
              <a:gd name="connsiteX6982" fmla="*/ 573679 w 1247427"/>
              <a:gd name="connsiteY6982" fmla="*/ 887700 h 2068362"/>
              <a:gd name="connsiteX6983" fmla="*/ 575008 w 1247427"/>
              <a:gd name="connsiteY6983" fmla="*/ 887700 h 2068362"/>
              <a:gd name="connsiteX6984" fmla="*/ 575303 w 1247427"/>
              <a:gd name="connsiteY6984" fmla="*/ 887847 h 2068362"/>
              <a:gd name="connsiteX6985" fmla="*/ 574786 w 1247427"/>
              <a:gd name="connsiteY6985" fmla="*/ 886814 h 2068362"/>
              <a:gd name="connsiteX6986" fmla="*/ 595035 w 1247427"/>
              <a:gd name="connsiteY6986" fmla="*/ 885739 h 2068362"/>
              <a:gd name="connsiteX6987" fmla="*/ 594921 w 1247427"/>
              <a:gd name="connsiteY6987" fmla="*/ 885929 h 2068362"/>
              <a:gd name="connsiteX6988" fmla="*/ 594479 w 1247427"/>
              <a:gd name="connsiteY6988" fmla="*/ 885929 h 2068362"/>
              <a:gd name="connsiteX6989" fmla="*/ 594479 w 1247427"/>
              <a:gd name="connsiteY6989" fmla="*/ 886372 h 2068362"/>
              <a:gd name="connsiteX6990" fmla="*/ 594202 w 1247427"/>
              <a:gd name="connsiteY6990" fmla="*/ 886261 h 2068362"/>
              <a:gd name="connsiteX6991" fmla="*/ 594700 w 1247427"/>
              <a:gd name="connsiteY6991" fmla="*/ 887257 h 2068362"/>
              <a:gd name="connsiteX6992" fmla="*/ 594965 w 1247427"/>
              <a:gd name="connsiteY6992" fmla="*/ 887921 h 2068362"/>
              <a:gd name="connsiteX6993" fmla="*/ 595143 w 1247427"/>
              <a:gd name="connsiteY6993" fmla="*/ 887478 h 2068362"/>
              <a:gd name="connsiteX6994" fmla="*/ 595487 w 1247427"/>
              <a:gd name="connsiteY6994" fmla="*/ 887478 h 2068362"/>
              <a:gd name="connsiteX6995" fmla="*/ 595917 w 1247427"/>
              <a:gd name="connsiteY6995" fmla="*/ 886925 h 2068362"/>
              <a:gd name="connsiteX6996" fmla="*/ 595142 w 1247427"/>
              <a:gd name="connsiteY6996" fmla="*/ 886593 h 2068362"/>
              <a:gd name="connsiteX6997" fmla="*/ 576114 w 1247427"/>
              <a:gd name="connsiteY6997" fmla="*/ 885487 h 2068362"/>
              <a:gd name="connsiteX6998" fmla="*/ 576335 w 1247427"/>
              <a:gd name="connsiteY6998" fmla="*/ 885929 h 2068362"/>
              <a:gd name="connsiteX6999" fmla="*/ 576944 w 1247427"/>
              <a:gd name="connsiteY6999" fmla="*/ 887147 h 2068362"/>
              <a:gd name="connsiteX7000" fmla="*/ 576999 w 1247427"/>
              <a:gd name="connsiteY7000" fmla="*/ 887036 h 2068362"/>
              <a:gd name="connsiteX7001" fmla="*/ 579385 w 1247427"/>
              <a:gd name="connsiteY7001" fmla="*/ 887469 h 2068362"/>
              <a:gd name="connsiteX7002" fmla="*/ 580079 w 1247427"/>
              <a:gd name="connsiteY7002" fmla="*/ 886676 h 2068362"/>
              <a:gd name="connsiteX7003" fmla="*/ 552660 w 1247427"/>
              <a:gd name="connsiteY7003" fmla="*/ 885265 h 2068362"/>
              <a:gd name="connsiteX7004" fmla="*/ 552216 w 1247427"/>
              <a:gd name="connsiteY7004" fmla="*/ 885598 h 2068362"/>
              <a:gd name="connsiteX7005" fmla="*/ 555094 w 1247427"/>
              <a:gd name="connsiteY7005" fmla="*/ 887756 h 2068362"/>
              <a:gd name="connsiteX7006" fmla="*/ 555094 w 1247427"/>
              <a:gd name="connsiteY7006" fmla="*/ 887699 h 2068362"/>
              <a:gd name="connsiteX7007" fmla="*/ 556300 w 1247427"/>
              <a:gd name="connsiteY7007" fmla="*/ 886694 h 2068362"/>
              <a:gd name="connsiteX7008" fmla="*/ 555757 w 1247427"/>
              <a:gd name="connsiteY7008" fmla="*/ 886151 h 2068362"/>
              <a:gd name="connsiteX7009" fmla="*/ 554998 w 1247427"/>
              <a:gd name="connsiteY7009" fmla="*/ 885265 h 2068362"/>
              <a:gd name="connsiteX7010" fmla="*/ 567635 w 1247427"/>
              <a:gd name="connsiteY7010" fmla="*/ 884646 h 2068362"/>
              <a:gd name="connsiteX7011" fmla="*/ 563502 w 1247427"/>
              <a:gd name="connsiteY7011" fmla="*/ 885265 h 2068362"/>
              <a:gd name="connsiteX7012" fmla="*/ 565493 w 1247427"/>
              <a:gd name="connsiteY7012" fmla="*/ 890797 h 2068362"/>
              <a:gd name="connsiteX7013" fmla="*/ 568591 w 1247427"/>
              <a:gd name="connsiteY7013" fmla="*/ 891461 h 2068362"/>
              <a:gd name="connsiteX7014" fmla="*/ 567927 w 1247427"/>
              <a:gd name="connsiteY7014" fmla="*/ 894558 h 2068362"/>
              <a:gd name="connsiteX7015" fmla="*/ 578327 w 1247427"/>
              <a:gd name="connsiteY7015" fmla="*/ 899648 h 2068362"/>
              <a:gd name="connsiteX7016" fmla="*/ 578327 w 1247427"/>
              <a:gd name="connsiteY7016" fmla="*/ 898541 h 2068362"/>
              <a:gd name="connsiteX7017" fmla="*/ 578990 w 1247427"/>
              <a:gd name="connsiteY7017" fmla="*/ 898541 h 2068362"/>
              <a:gd name="connsiteX7018" fmla="*/ 578547 w 1247427"/>
              <a:gd name="connsiteY7018" fmla="*/ 898320 h 2068362"/>
              <a:gd name="connsiteX7019" fmla="*/ 576335 w 1247427"/>
              <a:gd name="connsiteY7019" fmla="*/ 895001 h 2068362"/>
              <a:gd name="connsiteX7020" fmla="*/ 573680 w 1247427"/>
              <a:gd name="connsiteY7020" fmla="*/ 891461 h 2068362"/>
              <a:gd name="connsiteX7021" fmla="*/ 573703 w 1247427"/>
              <a:gd name="connsiteY7021" fmla="*/ 891392 h 2068362"/>
              <a:gd name="connsiteX7022" fmla="*/ 572131 w 1247427"/>
              <a:gd name="connsiteY7022" fmla="*/ 889470 h 2068362"/>
              <a:gd name="connsiteX7023" fmla="*/ 572653 w 1247427"/>
              <a:gd name="connsiteY7023" fmla="*/ 889396 h 2068362"/>
              <a:gd name="connsiteX7024" fmla="*/ 571134 w 1247427"/>
              <a:gd name="connsiteY7024" fmla="*/ 888004 h 2068362"/>
              <a:gd name="connsiteX7025" fmla="*/ 570803 w 1247427"/>
              <a:gd name="connsiteY7025" fmla="*/ 887921 h 2068362"/>
              <a:gd name="connsiteX7026" fmla="*/ 570361 w 1247427"/>
              <a:gd name="connsiteY7026" fmla="*/ 887921 h 2068362"/>
              <a:gd name="connsiteX7027" fmla="*/ 570139 w 1247427"/>
              <a:gd name="connsiteY7027" fmla="*/ 887921 h 2068362"/>
              <a:gd name="connsiteX7028" fmla="*/ 816406 w 1247427"/>
              <a:gd name="connsiteY7028" fmla="*/ 884603 h 2068362"/>
              <a:gd name="connsiteX7029" fmla="*/ 815299 w 1247427"/>
              <a:gd name="connsiteY7029" fmla="*/ 885266 h 2068362"/>
              <a:gd name="connsiteX7030" fmla="*/ 815299 w 1247427"/>
              <a:gd name="connsiteY7030" fmla="*/ 886594 h 2068362"/>
              <a:gd name="connsiteX7031" fmla="*/ 816406 w 1247427"/>
              <a:gd name="connsiteY7031" fmla="*/ 884603 h 2068362"/>
              <a:gd name="connsiteX7032" fmla="*/ 660551 w 1247427"/>
              <a:gd name="connsiteY7032" fmla="*/ 884525 h 2068362"/>
              <a:gd name="connsiteX7033" fmla="*/ 658424 w 1247427"/>
              <a:gd name="connsiteY7033" fmla="*/ 888142 h 2068362"/>
              <a:gd name="connsiteX7034" fmla="*/ 658100 w 1247427"/>
              <a:gd name="connsiteY7034" fmla="*/ 889273 h 2068362"/>
              <a:gd name="connsiteX7035" fmla="*/ 658202 w 1247427"/>
              <a:gd name="connsiteY7035" fmla="*/ 889248 h 2068362"/>
              <a:gd name="connsiteX7036" fmla="*/ 659972 w 1247427"/>
              <a:gd name="connsiteY7036" fmla="*/ 888806 h 2068362"/>
              <a:gd name="connsiteX7037" fmla="*/ 660112 w 1247427"/>
              <a:gd name="connsiteY7037" fmla="*/ 888992 h 2068362"/>
              <a:gd name="connsiteX7038" fmla="*/ 661300 w 1247427"/>
              <a:gd name="connsiteY7038" fmla="*/ 886815 h 2068362"/>
              <a:gd name="connsiteX7039" fmla="*/ 662097 w 1247427"/>
              <a:gd name="connsiteY7039" fmla="*/ 885221 h 2068362"/>
              <a:gd name="connsiteX7040" fmla="*/ 660858 w 1247427"/>
              <a:gd name="connsiteY7040" fmla="*/ 884602 h 2068362"/>
              <a:gd name="connsiteX7041" fmla="*/ 558302 w 1247427"/>
              <a:gd name="connsiteY7041" fmla="*/ 884519 h 2068362"/>
              <a:gd name="connsiteX7042" fmla="*/ 555757 w 1247427"/>
              <a:gd name="connsiteY7042" fmla="*/ 884602 h 2068362"/>
              <a:gd name="connsiteX7043" fmla="*/ 555647 w 1247427"/>
              <a:gd name="connsiteY7043" fmla="*/ 884574 h 2068362"/>
              <a:gd name="connsiteX7044" fmla="*/ 556200 w 1247427"/>
              <a:gd name="connsiteY7044" fmla="*/ 885265 h 2068362"/>
              <a:gd name="connsiteX7045" fmla="*/ 557426 w 1247427"/>
              <a:gd name="connsiteY7045" fmla="*/ 886695 h 2068362"/>
              <a:gd name="connsiteX7046" fmla="*/ 557528 w 1247427"/>
              <a:gd name="connsiteY7046" fmla="*/ 886593 h 2068362"/>
              <a:gd name="connsiteX7047" fmla="*/ 558302 w 1247427"/>
              <a:gd name="connsiteY7047" fmla="*/ 884519 h 2068362"/>
              <a:gd name="connsiteX7048" fmla="*/ 569364 w 1247427"/>
              <a:gd name="connsiteY7048" fmla="*/ 884172 h 2068362"/>
              <a:gd name="connsiteX7049" fmla="*/ 570803 w 1247427"/>
              <a:gd name="connsiteY7049" fmla="*/ 886151 h 2068362"/>
              <a:gd name="connsiteX7050" fmla="*/ 571024 w 1247427"/>
              <a:gd name="connsiteY7050" fmla="*/ 886151 h 2068362"/>
              <a:gd name="connsiteX7051" fmla="*/ 571246 w 1247427"/>
              <a:gd name="connsiteY7051" fmla="*/ 886151 h 2068362"/>
              <a:gd name="connsiteX7052" fmla="*/ 571312 w 1247427"/>
              <a:gd name="connsiteY7052" fmla="*/ 886233 h 2068362"/>
              <a:gd name="connsiteX7053" fmla="*/ 571712 w 1247427"/>
              <a:gd name="connsiteY7053" fmla="*/ 886348 h 2068362"/>
              <a:gd name="connsiteX7054" fmla="*/ 573311 w 1247427"/>
              <a:gd name="connsiteY7054" fmla="*/ 884749 h 2068362"/>
              <a:gd name="connsiteX7055" fmla="*/ 573016 w 1247427"/>
              <a:gd name="connsiteY7055" fmla="*/ 884602 h 2068362"/>
              <a:gd name="connsiteX7056" fmla="*/ 1010453 w 1247427"/>
              <a:gd name="connsiteY7056" fmla="*/ 884160 h 2068362"/>
              <a:gd name="connsiteX7057" fmla="*/ 1011560 w 1247427"/>
              <a:gd name="connsiteY7057" fmla="*/ 884160 h 2068362"/>
              <a:gd name="connsiteX7058" fmla="*/ 1071301 w 1247427"/>
              <a:gd name="connsiteY7058" fmla="*/ 946556 h 2068362"/>
              <a:gd name="connsiteX7059" fmla="*/ 1071301 w 1247427"/>
              <a:gd name="connsiteY7059" fmla="*/ 946644 h 2068362"/>
              <a:gd name="connsiteX7060" fmla="*/ 1084052 w 1247427"/>
              <a:gd name="connsiteY7060" fmla="*/ 957868 h 2068362"/>
              <a:gd name="connsiteX7061" fmla="*/ 1096747 w 1247427"/>
              <a:gd name="connsiteY7061" fmla="*/ 970895 h 2068362"/>
              <a:gd name="connsiteX7062" fmla="*/ 1096612 w 1247427"/>
              <a:gd name="connsiteY7062" fmla="*/ 970962 h 2068362"/>
              <a:gd name="connsiteX7063" fmla="*/ 1101615 w 1247427"/>
              <a:gd name="connsiteY7063" fmla="*/ 974878 h 2068362"/>
              <a:gd name="connsiteX7064" fmla="*/ 1105418 w 1247427"/>
              <a:gd name="connsiteY7064" fmla="*/ 977616 h 2068362"/>
              <a:gd name="connsiteX7065" fmla="*/ 1105376 w 1247427"/>
              <a:gd name="connsiteY7065" fmla="*/ 977532 h 2068362"/>
              <a:gd name="connsiteX7066" fmla="*/ 1104933 w 1247427"/>
              <a:gd name="connsiteY7066" fmla="*/ 976868 h 2068362"/>
              <a:gd name="connsiteX7067" fmla="*/ 1105818 w 1247427"/>
              <a:gd name="connsiteY7067" fmla="*/ 976426 h 2068362"/>
              <a:gd name="connsiteX7068" fmla="*/ 1107187 w 1247427"/>
              <a:gd name="connsiteY7068" fmla="*/ 978479 h 2068362"/>
              <a:gd name="connsiteX7069" fmla="*/ 1107810 w 1247427"/>
              <a:gd name="connsiteY7069" fmla="*/ 978417 h 2068362"/>
              <a:gd name="connsiteX7070" fmla="*/ 1109138 w 1247427"/>
              <a:gd name="connsiteY7070" fmla="*/ 980187 h 2068362"/>
              <a:gd name="connsiteX7071" fmla="*/ 1110466 w 1247427"/>
              <a:gd name="connsiteY7071" fmla="*/ 981515 h 2068362"/>
              <a:gd name="connsiteX7072" fmla="*/ 1110908 w 1247427"/>
              <a:gd name="connsiteY7072" fmla="*/ 983506 h 2068362"/>
              <a:gd name="connsiteX7073" fmla="*/ 1110023 w 1247427"/>
              <a:gd name="connsiteY7073" fmla="*/ 984391 h 2068362"/>
              <a:gd name="connsiteX7074" fmla="*/ 1109138 w 1247427"/>
              <a:gd name="connsiteY7074" fmla="*/ 984170 h 2068362"/>
              <a:gd name="connsiteX7075" fmla="*/ 1106925 w 1247427"/>
              <a:gd name="connsiteY7075" fmla="*/ 981958 h 2068362"/>
              <a:gd name="connsiteX7076" fmla="*/ 1106040 w 1247427"/>
              <a:gd name="connsiteY7076" fmla="*/ 980630 h 2068362"/>
              <a:gd name="connsiteX7077" fmla="*/ 1105878 w 1247427"/>
              <a:gd name="connsiteY7077" fmla="*/ 979903 h 2068362"/>
              <a:gd name="connsiteX7078" fmla="*/ 1099845 w 1247427"/>
              <a:gd name="connsiteY7078" fmla="*/ 976205 h 2068362"/>
              <a:gd name="connsiteX7079" fmla="*/ 1096281 w 1247427"/>
              <a:gd name="connsiteY7079" fmla="*/ 973017 h 2068362"/>
              <a:gd name="connsiteX7080" fmla="*/ 1096304 w 1247427"/>
              <a:gd name="connsiteY7080" fmla="*/ 973108 h 2068362"/>
              <a:gd name="connsiteX7081" fmla="*/ 1098960 w 1247427"/>
              <a:gd name="connsiteY7081" fmla="*/ 978418 h 2068362"/>
              <a:gd name="connsiteX7082" fmla="*/ 1098707 w 1247427"/>
              <a:gd name="connsiteY7082" fmla="*/ 978607 h 2068362"/>
              <a:gd name="connsiteX7083" fmla="*/ 1098960 w 1247427"/>
              <a:gd name="connsiteY7083" fmla="*/ 978639 h 2068362"/>
              <a:gd name="connsiteX7084" fmla="*/ 1104269 w 1247427"/>
              <a:gd name="connsiteY7084" fmla="*/ 985277 h 2068362"/>
              <a:gd name="connsiteX7085" fmla="*/ 1112899 w 1247427"/>
              <a:gd name="connsiteY7085" fmla="*/ 996562 h 2068362"/>
              <a:gd name="connsiteX7086" fmla="*/ 1112538 w 1247427"/>
              <a:gd name="connsiteY7086" fmla="*/ 998003 h 2068362"/>
              <a:gd name="connsiteX7087" fmla="*/ 1113121 w 1247427"/>
              <a:gd name="connsiteY7087" fmla="*/ 1001208 h 2068362"/>
              <a:gd name="connsiteX7088" fmla="*/ 1111395 w 1247427"/>
              <a:gd name="connsiteY7088" fmla="*/ 998332 h 2068362"/>
              <a:gd name="connsiteX7089" fmla="*/ 1111350 w 1247427"/>
              <a:gd name="connsiteY7089" fmla="*/ 998332 h 2068362"/>
              <a:gd name="connsiteX7090" fmla="*/ 1110465 w 1247427"/>
              <a:gd name="connsiteY7090" fmla="*/ 997889 h 2068362"/>
              <a:gd name="connsiteX7091" fmla="*/ 1102278 w 1247427"/>
              <a:gd name="connsiteY7091" fmla="*/ 986826 h 2068362"/>
              <a:gd name="connsiteX7092" fmla="*/ 1096747 w 1247427"/>
              <a:gd name="connsiteY7092" fmla="*/ 980188 h 2068362"/>
              <a:gd name="connsiteX7093" fmla="*/ 1096948 w 1247427"/>
              <a:gd name="connsiteY7093" fmla="*/ 979383 h 2068362"/>
              <a:gd name="connsiteX7094" fmla="*/ 1069974 w 1247427"/>
              <a:gd name="connsiteY7094" fmla="*/ 947662 h 2068362"/>
              <a:gd name="connsiteX7095" fmla="*/ 1070070 w 1247427"/>
              <a:gd name="connsiteY7095" fmla="*/ 947533 h 2068362"/>
              <a:gd name="connsiteX7096" fmla="*/ 1010232 w 1247427"/>
              <a:gd name="connsiteY7096" fmla="*/ 885266 h 2068362"/>
              <a:gd name="connsiteX7097" fmla="*/ 1010453 w 1247427"/>
              <a:gd name="connsiteY7097" fmla="*/ 884160 h 2068362"/>
              <a:gd name="connsiteX7098" fmla="*/ 545358 w 1247427"/>
              <a:gd name="connsiteY7098" fmla="*/ 884159 h 2068362"/>
              <a:gd name="connsiteX7099" fmla="*/ 544694 w 1247427"/>
              <a:gd name="connsiteY7099" fmla="*/ 885265 h 2068362"/>
              <a:gd name="connsiteX7100" fmla="*/ 544601 w 1247427"/>
              <a:gd name="connsiteY7100" fmla="*/ 885242 h 2068362"/>
              <a:gd name="connsiteX7101" fmla="*/ 545358 w 1247427"/>
              <a:gd name="connsiteY7101" fmla="*/ 886151 h 2068362"/>
              <a:gd name="connsiteX7102" fmla="*/ 546685 w 1247427"/>
              <a:gd name="connsiteY7102" fmla="*/ 887478 h 2068362"/>
              <a:gd name="connsiteX7103" fmla="*/ 547349 w 1247427"/>
              <a:gd name="connsiteY7103" fmla="*/ 888142 h 2068362"/>
              <a:gd name="connsiteX7104" fmla="*/ 546464 w 1247427"/>
              <a:gd name="connsiteY7104" fmla="*/ 888363 h 2068362"/>
              <a:gd name="connsiteX7105" fmla="*/ 544252 w 1247427"/>
              <a:gd name="connsiteY7105" fmla="*/ 886593 h 2068362"/>
              <a:gd name="connsiteX7106" fmla="*/ 543666 w 1247427"/>
              <a:gd name="connsiteY7106" fmla="*/ 885617 h 2068362"/>
              <a:gd name="connsiteX7107" fmla="*/ 543588 w 1247427"/>
              <a:gd name="connsiteY7107" fmla="*/ 885929 h 2068362"/>
              <a:gd name="connsiteX7108" fmla="*/ 542261 w 1247427"/>
              <a:gd name="connsiteY7108" fmla="*/ 884602 h 2068362"/>
              <a:gd name="connsiteX7109" fmla="*/ 541154 w 1247427"/>
              <a:gd name="connsiteY7109" fmla="*/ 884602 h 2068362"/>
              <a:gd name="connsiteX7110" fmla="*/ 540712 w 1247427"/>
              <a:gd name="connsiteY7110" fmla="*/ 884159 h 2068362"/>
              <a:gd name="connsiteX7111" fmla="*/ 540712 w 1247427"/>
              <a:gd name="connsiteY7111" fmla="*/ 884381 h 2068362"/>
              <a:gd name="connsiteX7112" fmla="*/ 535622 w 1247427"/>
              <a:gd name="connsiteY7112" fmla="*/ 886815 h 2068362"/>
              <a:gd name="connsiteX7113" fmla="*/ 532019 w 1247427"/>
              <a:gd name="connsiteY7113" fmla="*/ 888256 h 2068362"/>
              <a:gd name="connsiteX7114" fmla="*/ 535180 w 1247427"/>
              <a:gd name="connsiteY7114" fmla="*/ 892346 h 2068362"/>
              <a:gd name="connsiteX7115" fmla="*/ 538011 w 1247427"/>
              <a:gd name="connsiteY7115" fmla="*/ 895932 h 2068362"/>
              <a:gd name="connsiteX7116" fmla="*/ 538278 w 1247427"/>
              <a:gd name="connsiteY7116" fmla="*/ 895665 h 2068362"/>
              <a:gd name="connsiteX7117" fmla="*/ 538942 w 1247427"/>
              <a:gd name="connsiteY7117" fmla="*/ 895665 h 2068362"/>
              <a:gd name="connsiteX7118" fmla="*/ 539503 w 1247427"/>
              <a:gd name="connsiteY7118" fmla="*/ 896226 h 2068362"/>
              <a:gd name="connsiteX7119" fmla="*/ 540269 w 1247427"/>
              <a:gd name="connsiteY7119" fmla="*/ 895886 h 2068362"/>
              <a:gd name="connsiteX7120" fmla="*/ 541376 w 1247427"/>
              <a:gd name="connsiteY7120" fmla="*/ 895001 h 2068362"/>
              <a:gd name="connsiteX7121" fmla="*/ 542261 w 1247427"/>
              <a:gd name="connsiteY7121" fmla="*/ 895001 h 2068362"/>
              <a:gd name="connsiteX7122" fmla="*/ 542482 w 1247427"/>
              <a:gd name="connsiteY7122" fmla="*/ 895886 h 2068362"/>
              <a:gd name="connsiteX7123" fmla="*/ 540712 w 1247427"/>
              <a:gd name="connsiteY7123" fmla="*/ 896992 h 2068362"/>
              <a:gd name="connsiteX7124" fmla="*/ 540417 w 1247427"/>
              <a:gd name="connsiteY7124" fmla="*/ 897140 h 2068362"/>
              <a:gd name="connsiteX7125" fmla="*/ 540491 w 1247427"/>
              <a:gd name="connsiteY7125" fmla="*/ 897214 h 2068362"/>
              <a:gd name="connsiteX7126" fmla="*/ 540329 w 1247427"/>
              <a:gd name="connsiteY7126" fmla="*/ 897376 h 2068362"/>
              <a:gd name="connsiteX7127" fmla="*/ 540932 w 1247427"/>
              <a:gd name="connsiteY7127" fmla="*/ 898100 h 2068362"/>
              <a:gd name="connsiteX7128" fmla="*/ 542729 w 1247427"/>
              <a:gd name="connsiteY7128" fmla="*/ 900793 h 2068362"/>
              <a:gd name="connsiteX7129" fmla="*/ 542924 w 1247427"/>
              <a:gd name="connsiteY7129" fmla="*/ 900533 h 2068362"/>
              <a:gd name="connsiteX7130" fmla="*/ 547349 w 1247427"/>
              <a:gd name="connsiteY7130" fmla="*/ 899869 h 2068362"/>
              <a:gd name="connsiteX7131" fmla="*/ 547644 w 1247427"/>
              <a:gd name="connsiteY7131" fmla="*/ 900164 h 2068362"/>
              <a:gd name="connsiteX7132" fmla="*/ 550226 w 1247427"/>
              <a:gd name="connsiteY7132" fmla="*/ 898320 h 2068362"/>
              <a:gd name="connsiteX7133" fmla="*/ 551000 w 1247427"/>
              <a:gd name="connsiteY7133" fmla="*/ 898099 h 2068362"/>
              <a:gd name="connsiteX7134" fmla="*/ 551268 w 1247427"/>
              <a:gd name="connsiteY7134" fmla="*/ 897563 h 2068362"/>
              <a:gd name="connsiteX7135" fmla="*/ 549038 w 1247427"/>
              <a:gd name="connsiteY7135" fmla="*/ 893264 h 2068362"/>
              <a:gd name="connsiteX7136" fmla="*/ 548013 w 1247427"/>
              <a:gd name="connsiteY7136" fmla="*/ 893674 h 2068362"/>
              <a:gd name="connsiteX7137" fmla="*/ 547350 w 1247427"/>
              <a:gd name="connsiteY7137" fmla="*/ 893895 h 2068362"/>
              <a:gd name="connsiteX7138" fmla="*/ 546686 w 1247427"/>
              <a:gd name="connsiteY7138" fmla="*/ 893453 h 2068362"/>
              <a:gd name="connsiteX7139" fmla="*/ 546907 w 1247427"/>
              <a:gd name="connsiteY7139" fmla="*/ 892346 h 2068362"/>
              <a:gd name="connsiteX7140" fmla="*/ 548677 w 1247427"/>
              <a:gd name="connsiteY7140" fmla="*/ 891682 h 2068362"/>
              <a:gd name="connsiteX7141" fmla="*/ 549120 w 1247427"/>
              <a:gd name="connsiteY7141" fmla="*/ 891461 h 2068362"/>
              <a:gd name="connsiteX7142" fmla="*/ 549396 w 1247427"/>
              <a:gd name="connsiteY7142" fmla="*/ 891627 h 2068362"/>
              <a:gd name="connsiteX7143" fmla="*/ 550669 w 1247427"/>
              <a:gd name="connsiteY7143" fmla="*/ 890354 h 2068362"/>
              <a:gd name="connsiteX7144" fmla="*/ 550595 w 1247427"/>
              <a:gd name="connsiteY7144" fmla="*/ 890135 h 2068362"/>
              <a:gd name="connsiteX7145" fmla="*/ 550447 w 1247427"/>
              <a:gd name="connsiteY7145" fmla="*/ 889912 h 2068362"/>
              <a:gd name="connsiteX7146" fmla="*/ 550510 w 1247427"/>
              <a:gd name="connsiteY7146" fmla="*/ 889880 h 2068362"/>
              <a:gd name="connsiteX7147" fmla="*/ 550447 w 1247427"/>
              <a:gd name="connsiteY7147" fmla="*/ 889692 h 2068362"/>
              <a:gd name="connsiteX7148" fmla="*/ 549562 w 1247427"/>
              <a:gd name="connsiteY7148" fmla="*/ 887921 h 2068362"/>
              <a:gd name="connsiteX7149" fmla="*/ 549614 w 1247427"/>
              <a:gd name="connsiteY7149" fmla="*/ 887834 h 2068362"/>
              <a:gd name="connsiteX7150" fmla="*/ 502939 w 1247427"/>
              <a:gd name="connsiteY7150" fmla="*/ 884001 h 2068362"/>
              <a:gd name="connsiteX7151" fmla="*/ 501991 w 1247427"/>
              <a:gd name="connsiteY7151" fmla="*/ 884381 h 2068362"/>
              <a:gd name="connsiteX7152" fmla="*/ 501679 w 1247427"/>
              <a:gd name="connsiteY7152" fmla="*/ 884318 h 2068362"/>
              <a:gd name="connsiteX7153" fmla="*/ 504645 w 1247427"/>
              <a:gd name="connsiteY7153" fmla="*/ 887921 h 2068362"/>
              <a:gd name="connsiteX7154" fmla="*/ 506442 w 1247427"/>
              <a:gd name="connsiteY7154" fmla="*/ 889868 h 2068362"/>
              <a:gd name="connsiteX7155" fmla="*/ 507079 w 1247427"/>
              <a:gd name="connsiteY7155" fmla="*/ 888807 h 2068362"/>
              <a:gd name="connsiteX7156" fmla="*/ 507079 w 1247427"/>
              <a:gd name="connsiteY7156" fmla="*/ 888807 h 2068362"/>
              <a:gd name="connsiteX7157" fmla="*/ 504203 w 1247427"/>
              <a:gd name="connsiteY7157" fmla="*/ 885266 h 2068362"/>
              <a:gd name="connsiteX7158" fmla="*/ 762638 w 1247427"/>
              <a:gd name="connsiteY7158" fmla="*/ 883718 h 2068362"/>
              <a:gd name="connsiteX7159" fmla="*/ 761450 w 1247427"/>
              <a:gd name="connsiteY7159" fmla="*/ 887480 h 2068362"/>
              <a:gd name="connsiteX7160" fmla="*/ 762417 w 1247427"/>
              <a:gd name="connsiteY7160" fmla="*/ 889027 h 2068362"/>
              <a:gd name="connsiteX7161" fmla="*/ 763302 w 1247427"/>
              <a:gd name="connsiteY7161" fmla="*/ 890798 h 2068362"/>
              <a:gd name="connsiteX7162" fmla="*/ 763281 w 1247427"/>
              <a:gd name="connsiteY7162" fmla="*/ 890904 h 2068362"/>
              <a:gd name="connsiteX7163" fmla="*/ 766063 w 1247427"/>
              <a:gd name="connsiteY7163" fmla="*/ 893068 h 2068362"/>
              <a:gd name="connsiteX7164" fmla="*/ 765737 w 1247427"/>
              <a:gd name="connsiteY7164" fmla="*/ 890133 h 2068362"/>
              <a:gd name="connsiteX7165" fmla="*/ 765791 w 1247427"/>
              <a:gd name="connsiteY7165" fmla="*/ 889970 h 2068362"/>
              <a:gd name="connsiteX7166" fmla="*/ 764630 w 1247427"/>
              <a:gd name="connsiteY7166" fmla="*/ 884160 h 2068362"/>
              <a:gd name="connsiteX7167" fmla="*/ 762638 w 1247427"/>
              <a:gd name="connsiteY7167" fmla="*/ 883718 h 2068362"/>
              <a:gd name="connsiteX7168" fmla="*/ 628972 w 1247427"/>
              <a:gd name="connsiteY7168" fmla="*/ 883577 h 2068362"/>
              <a:gd name="connsiteX7169" fmla="*/ 628332 w 1247427"/>
              <a:gd name="connsiteY7169" fmla="*/ 884602 h 2068362"/>
              <a:gd name="connsiteX7170" fmla="*/ 627802 w 1247427"/>
              <a:gd name="connsiteY7170" fmla="*/ 885309 h 2068362"/>
              <a:gd name="connsiteX7171" fmla="*/ 627889 w 1247427"/>
              <a:gd name="connsiteY7171" fmla="*/ 885265 h 2068362"/>
              <a:gd name="connsiteX7172" fmla="*/ 633421 w 1247427"/>
              <a:gd name="connsiteY7172" fmla="*/ 885929 h 2068362"/>
              <a:gd name="connsiteX7173" fmla="*/ 629438 w 1247427"/>
              <a:gd name="connsiteY7173" fmla="*/ 884159 h 2068362"/>
              <a:gd name="connsiteX7174" fmla="*/ 768352 w 1247427"/>
              <a:gd name="connsiteY7174" fmla="*/ 883524 h 2068362"/>
              <a:gd name="connsiteX7175" fmla="*/ 768391 w 1247427"/>
              <a:gd name="connsiteY7175" fmla="*/ 883718 h 2068362"/>
              <a:gd name="connsiteX7176" fmla="*/ 767727 w 1247427"/>
              <a:gd name="connsiteY7176" fmla="*/ 883718 h 2068362"/>
              <a:gd name="connsiteX7177" fmla="*/ 767285 w 1247427"/>
              <a:gd name="connsiteY7177" fmla="*/ 890356 h 2068362"/>
              <a:gd name="connsiteX7178" fmla="*/ 766704 w 1247427"/>
              <a:gd name="connsiteY7178" fmla="*/ 890124 h 2068362"/>
              <a:gd name="connsiteX7179" fmla="*/ 767507 w 1247427"/>
              <a:gd name="connsiteY7179" fmla="*/ 894337 h 2068362"/>
              <a:gd name="connsiteX7180" fmla="*/ 767038 w 1247427"/>
              <a:gd name="connsiteY7180" fmla="*/ 894650 h 2068362"/>
              <a:gd name="connsiteX7181" fmla="*/ 767064 w 1247427"/>
              <a:gd name="connsiteY7181" fmla="*/ 894781 h 2068362"/>
              <a:gd name="connsiteX7182" fmla="*/ 767949 w 1247427"/>
              <a:gd name="connsiteY7182" fmla="*/ 894338 h 2068362"/>
              <a:gd name="connsiteX7183" fmla="*/ 769940 w 1247427"/>
              <a:gd name="connsiteY7183" fmla="*/ 895445 h 2068362"/>
              <a:gd name="connsiteX7184" fmla="*/ 770383 w 1247427"/>
              <a:gd name="connsiteY7184" fmla="*/ 900976 h 2068362"/>
              <a:gd name="connsiteX7185" fmla="*/ 771205 w 1247427"/>
              <a:gd name="connsiteY7185" fmla="*/ 896866 h 2068362"/>
              <a:gd name="connsiteX7186" fmla="*/ 771047 w 1247427"/>
              <a:gd name="connsiteY7186" fmla="*/ 896550 h 2068362"/>
              <a:gd name="connsiteX7187" fmla="*/ 771268 w 1247427"/>
              <a:gd name="connsiteY7187" fmla="*/ 893895 h 2068362"/>
              <a:gd name="connsiteX7188" fmla="*/ 771268 w 1247427"/>
              <a:gd name="connsiteY7188" fmla="*/ 893120 h 2068362"/>
              <a:gd name="connsiteX7189" fmla="*/ 771047 w 1247427"/>
              <a:gd name="connsiteY7189" fmla="*/ 893009 h 2068362"/>
              <a:gd name="connsiteX7190" fmla="*/ 771052 w 1247427"/>
              <a:gd name="connsiteY7190" fmla="*/ 892985 h 2068362"/>
              <a:gd name="connsiteX7191" fmla="*/ 769941 w 1247427"/>
              <a:gd name="connsiteY7191" fmla="*/ 892568 h 2068362"/>
              <a:gd name="connsiteX7192" fmla="*/ 769720 w 1247427"/>
              <a:gd name="connsiteY7192" fmla="*/ 892347 h 2068362"/>
              <a:gd name="connsiteX7193" fmla="*/ 769720 w 1247427"/>
              <a:gd name="connsiteY7193" fmla="*/ 891904 h 2068362"/>
              <a:gd name="connsiteX7194" fmla="*/ 769913 w 1247427"/>
              <a:gd name="connsiteY7194" fmla="*/ 888417 h 2068362"/>
              <a:gd name="connsiteX7195" fmla="*/ 769276 w 1247427"/>
              <a:gd name="connsiteY7195" fmla="*/ 884381 h 2068362"/>
              <a:gd name="connsiteX7196" fmla="*/ 769701 w 1247427"/>
              <a:gd name="connsiteY7196" fmla="*/ 884063 h 2068362"/>
              <a:gd name="connsiteX7197" fmla="*/ 707748 w 1247427"/>
              <a:gd name="connsiteY7197" fmla="*/ 883411 h 2068362"/>
              <a:gd name="connsiteX7198" fmla="*/ 707765 w 1247427"/>
              <a:gd name="connsiteY7198" fmla="*/ 883496 h 2068362"/>
              <a:gd name="connsiteX7199" fmla="*/ 706659 w 1247427"/>
              <a:gd name="connsiteY7199" fmla="*/ 885266 h 2068362"/>
              <a:gd name="connsiteX7200" fmla="*/ 706357 w 1247427"/>
              <a:gd name="connsiteY7200" fmla="*/ 885447 h 2068362"/>
              <a:gd name="connsiteX7201" fmla="*/ 707765 w 1247427"/>
              <a:gd name="connsiteY7201" fmla="*/ 886151 h 2068362"/>
              <a:gd name="connsiteX7202" fmla="*/ 708650 w 1247427"/>
              <a:gd name="connsiteY7202" fmla="*/ 886858 h 2068362"/>
              <a:gd name="connsiteX7203" fmla="*/ 708650 w 1247427"/>
              <a:gd name="connsiteY7203" fmla="*/ 886373 h 2068362"/>
              <a:gd name="connsiteX7204" fmla="*/ 709093 w 1247427"/>
              <a:gd name="connsiteY7204" fmla="*/ 886373 h 2068362"/>
              <a:gd name="connsiteX7205" fmla="*/ 709093 w 1247427"/>
              <a:gd name="connsiteY7205" fmla="*/ 884307 h 2068362"/>
              <a:gd name="connsiteX7206" fmla="*/ 520732 w 1247427"/>
              <a:gd name="connsiteY7206" fmla="*/ 882593 h 2068362"/>
              <a:gd name="connsiteX7207" fmla="*/ 520134 w 1247427"/>
              <a:gd name="connsiteY7207" fmla="*/ 882832 h 2068362"/>
              <a:gd name="connsiteX7208" fmla="*/ 521241 w 1247427"/>
              <a:gd name="connsiteY7208" fmla="*/ 885930 h 2068362"/>
              <a:gd name="connsiteX7209" fmla="*/ 517036 w 1247427"/>
              <a:gd name="connsiteY7209" fmla="*/ 884602 h 2068362"/>
              <a:gd name="connsiteX7210" fmla="*/ 516594 w 1247427"/>
              <a:gd name="connsiteY7210" fmla="*/ 886594 h 2068362"/>
              <a:gd name="connsiteX7211" fmla="*/ 514603 w 1247427"/>
              <a:gd name="connsiteY7211" fmla="*/ 885930 h 2068362"/>
              <a:gd name="connsiteX7212" fmla="*/ 514633 w 1247427"/>
              <a:gd name="connsiteY7212" fmla="*/ 885869 h 2068362"/>
              <a:gd name="connsiteX7213" fmla="*/ 511726 w 1247427"/>
              <a:gd name="connsiteY7213" fmla="*/ 887921 h 2068362"/>
              <a:gd name="connsiteX7214" fmla="*/ 510349 w 1247427"/>
              <a:gd name="connsiteY7214" fmla="*/ 888708 h 2068362"/>
              <a:gd name="connsiteX7215" fmla="*/ 510398 w 1247427"/>
              <a:gd name="connsiteY7215" fmla="*/ 888806 h 2068362"/>
              <a:gd name="connsiteX7216" fmla="*/ 510398 w 1247427"/>
              <a:gd name="connsiteY7216" fmla="*/ 889912 h 2068362"/>
              <a:gd name="connsiteX7217" fmla="*/ 510303 w 1247427"/>
              <a:gd name="connsiteY7217" fmla="*/ 889912 h 2068362"/>
              <a:gd name="connsiteX7218" fmla="*/ 511062 w 1247427"/>
              <a:gd name="connsiteY7218" fmla="*/ 891240 h 2068362"/>
              <a:gd name="connsiteX7219" fmla="*/ 511765 w 1247427"/>
              <a:gd name="connsiteY7219" fmla="*/ 892060 h 2068362"/>
              <a:gd name="connsiteX7220" fmla="*/ 511947 w 1247427"/>
              <a:gd name="connsiteY7220" fmla="*/ 891904 h 2068362"/>
              <a:gd name="connsiteX7221" fmla="*/ 513275 w 1247427"/>
              <a:gd name="connsiteY7221" fmla="*/ 891904 h 2068362"/>
              <a:gd name="connsiteX7222" fmla="*/ 513717 w 1247427"/>
              <a:gd name="connsiteY7222" fmla="*/ 891904 h 2068362"/>
              <a:gd name="connsiteX7223" fmla="*/ 514232 w 1247427"/>
              <a:gd name="connsiteY7223" fmla="*/ 892521 h 2068362"/>
              <a:gd name="connsiteX7224" fmla="*/ 515930 w 1247427"/>
              <a:gd name="connsiteY7224" fmla="*/ 891904 h 2068362"/>
              <a:gd name="connsiteX7225" fmla="*/ 518866 w 1247427"/>
              <a:gd name="connsiteY7225" fmla="*/ 890534 h 2068362"/>
              <a:gd name="connsiteX7226" fmla="*/ 518806 w 1247427"/>
              <a:gd name="connsiteY7226" fmla="*/ 890355 h 2068362"/>
              <a:gd name="connsiteX7227" fmla="*/ 518937 w 1247427"/>
              <a:gd name="connsiteY7227" fmla="*/ 890333 h 2068362"/>
              <a:gd name="connsiteX7228" fmla="*/ 518143 w 1247427"/>
              <a:gd name="connsiteY7228" fmla="*/ 888585 h 2068362"/>
              <a:gd name="connsiteX7229" fmla="*/ 518585 w 1247427"/>
              <a:gd name="connsiteY7229" fmla="*/ 887921 h 2068362"/>
              <a:gd name="connsiteX7230" fmla="*/ 519249 w 1247427"/>
              <a:gd name="connsiteY7230" fmla="*/ 888363 h 2068362"/>
              <a:gd name="connsiteX7231" fmla="*/ 520043 w 1247427"/>
              <a:gd name="connsiteY7231" fmla="*/ 890149 h 2068362"/>
              <a:gd name="connsiteX7232" fmla="*/ 520134 w 1247427"/>
              <a:gd name="connsiteY7232" fmla="*/ 890134 h 2068362"/>
              <a:gd name="connsiteX7233" fmla="*/ 522125 w 1247427"/>
              <a:gd name="connsiteY7233" fmla="*/ 889470 h 2068362"/>
              <a:gd name="connsiteX7234" fmla="*/ 523298 w 1247427"/>
              <a:gd name="connsiteY7234" fmla="*/ 888884 h 2068362"/>
              <a:gd name="connsiteX7235" fmla="*/ 524338 w 1247427"/>
              <a:gd name="connsiteY7235" fmla="*/ 886594 h 2068362"/>
              <a:gd name="connsiteX7236" fmla="*/ 524855 w 1247427"/>
              <a:gd name="connsiteY7236" fmla="*/ 886852 h 2068362"/>
              <a:gd name="connsiteX7237" fmla="*/ 523232 w 1247427"/>
              <a:gd name="connsiteY7237" fmla="*/ 884823 h 2068362"/>
              <a:gd name="connsiteX7238" fmla="*/ 521680 w 1247427"/>
              <a:gd name="connsiteY7238" fmla="*/ 882650 h 2068362"/>
              <a:gd name="connsiteX7239" fmla="*/ 521462 w 1247427"/>
              <a:gd name="connsiteY7239" fmla="*/ 882832 h 2068362"/>
              <a:gd name="connsiteX7240" fmla="*/ 521019 w 1247427"/>
              <a:gd name="connsiteY7240" fmla="*/ 882832 h 2068362"/>
              <a:gd name="connsiteX7241" fmla="*/ 476951 w 1247427"/>
              <a:gd name="connsiteY7241" fmla="*/ 882464 h 2068362"/>
              <a:gd name="connsiteX7242" fmla="*/ 476805 w 1247427"/>
              <a:gd name="connsiteY7242" fmla="*/ 882757 h 2068362"/>
              <a:gd name="connsiteX7243" fmla="*/ 481855 w 1247427"/>
              <a:gd name="connsiteY7243" fmla="*/ 889249 h 2068362"/>
              <a:gd name="connsiteX7244" fmla="*/ 481855 w 1247427"/>
              <a:gd name="connsiteY7244" fmla="*/ 888722 h 2068362"/>
              <a:gd name="connsiteX7245" fmla="*/ 823043 w 1247427"/>
              <a:gd name="connsiteY7245" fmla="*/ 882390 h 2068362"/>
              <a:gd name="connsiteX7246" fmla="*/ 821052 w 1247427"/>
              <a:gd name="connsiteY7246" fmla="*/ 890798 h 2068362"/>
              <a:gd name="connsiteX7247" fmla="*/ 823043 w 1247427"/>
              <a:gd name="connsiteY7247" fmla="*/ 882390 h 2068362"/>
              <a:gd name="connsiteX7248" fmla="*/ 739627 w 1247427"/>
              <a:gd name="connsiteY7248" fmla="*/ 882169 h 2068362"/>
              <a:gd name="connsiteX7249" fmla="*/ 732989 w 1247427"/>
              <a:gd name="connsiteY7249" fmla="*/ 890577 h 2068362"/>
              <a:gd name="connsiteX7250" fmla="*/ 739406 w 1247427"/>
              <a:gd name="connsiteY7250" fmla="*/ 884587 h 2068362"/>
              <a:gd name="connsiteX7251" fmla="*/ 739406 w 1247427"/>
              <a:gd name="connsiteY7251" fmla="*/ 884380 h 2068362"/>
              <a:gd name="connsiteX7252" fmla="*/ 739665 w 1247427"/>
              <a:gd name="connsiteY7252" fmla="*/ 883473 h 2068362"/>
              <a:gd name="connsiteX7253" fmla="*/ 739627 w 1247427"/>
              <a:gd name="connsiteY7253" fmla="*/ 883496 h 2068362"/>
              <a:gd name="connsiteX7254" fmla="*/ 739627 w 1247427"/>
              <a:gd name="connsiteY7254" fmla="*/ 882169 h 2068362"/>
              <a:gd name="connsiteX7255" fmla="*/ 744716 w 1247427"/>
              <a:gd name="connsiteY7255" fmla="*/ 881948 h 2068362"/>
              <a:gd name="connsiteX7256" fmla="*/ 741618 w 1247427"/>
              <a:gd name="connsiteY7256" fmla="*/ 883718 h 2068362"/>
              <a:gd name="connsiteX7257" fmla="*/ 741618 w 1247427"/>
              <a:gd name="connsiteY7257" fmla="*/ 884823 h 2068362"/>
              <a:gd name="connsiteX7258" fmla="*/ 741572 w 1247427"/>
              <a:gd name="connsiteY7258" fmla="*/ 885053 h 2068362"/>
              <a:gd name="connsiteX7259" fmla="*/ 741618 w 1247427"/>
              <a:gd name="connsiteY7259" fmla="*/ 885045 h 2068362"/>
              <a:gd name="connsiteX7260" fmla="*/ 744716 w 1247427"/>
              <a:gd name="connsiteY7260" fmla="*/ 881948 h 2068362"/>
              <a:gd name="connsiteX7261" fmla="*/ 677721 w 1247427"/>
              <a:gd name="connsiteY7261" fmla="*/ 881325 h 2068362"/>
              <a:gd name="connsiteX7262" fmla="*/ 676789 w 1247427"/>
              <a:gd name="connsiteY7262" fmla="*/ 881947 h 2068362"/>
              <a:gd name="connsiteX7263" fmla="*/ 673913 w 1247427"/>
              <a:gd name="connsiteY7263" fmla="*/ 883385 h 2068362"/>
              <a:gd name="connsiteX7264" fmla="*/ 675018 w 1247427"/>
              <a:gd name="connsiteY7264" fmla="*/ 883938 h 2068362"/>
              <a:gd name="connsiteX7265" fmla="*/ 675018 w 1247427"/>
              <a:gd name="connsiteY7265" fmla="*/ 885044 h 2068362"/>
              <a:gd name="connsiteX7266" fmla="*/ 676292 w 1247427"/>
              <a:gd name="connsiteY7266" fmla="*/ 885469 h 2068362"/>
              <a:gd name="connsiteX7267" fmla="*/ 217725 w 1247427"/>
              <a:gd name="connsiteY7267" fmla="*/ 881192 h 2068362"/>
              <a:gd name="connsiteX7268" fmla="*/ 218633 w 1247427"/>
              <a:gd name="connsiteY7268" fmla="*/ 883189 h 2068362"/>
              <a:gd name="connsiteX7269" fmla="*/ 222977 w 1247427"/>
              <a:gd name="connsiteY7269" fmla="*/ 886151 h 2068362"/>
              <a:gd name="connsiteX7270" fmla="*/ 229394 w 1247427"/>
              <a:gd name="connsiteY7270" fmla="*/ 890355 h 2068362"/>
              <a:gd name="connsiteX7271" fmla="*/ 229836 w 1247427"/>
              <a:gd name="connsiteY7271" fmla="*/ 891904 h 2068362"/>
              <a:gd name="connsiteX7272" fmla="*/ 229686 w 1247427"/>
              <a:gd name="connsiteY7272" fmla="*/ 891994 h 2068362"/>
              <a:gd name="connsiteX7273" fmla="*/ 248422 w 1247427"/>
              <a:gd name="connsiteY7273" fmla="*/ 903631 h 2068362"/>
              <a:gd name="connsiteX7274" fmla="*/ 249308 w 1247427"/>
              <a:gd name="connsiteY7274" fmla="*/ 903852 h 2068362"/>
              <a:gd name="connsiteX7275" fmla="*/ 249529 w 1247427"/>
              <a:gd name="connsiteY7275" fmla="*/ 902967 h 2068362"/>
              <a:gd name="connsiteX7276" fmla="*/ 249661 w 1247427"/>
              <a:gd name="connsiteY7276" fmla="*/ 903093 h 2068362"/>
              <a:gd name="connsiteX7277" fmla="*/ 249529 w 1247427"/>
              <a:gd name="connsiteY7277" fmla="*/ 902303 h 2068362"/>
              <a:gd name="connsiteX7278" fmla="*/ 249971 w 1247427"/>
              <a:gd name="connsiteY7278" fmla="*/ 901418 h 2068362"/>
              <a:gd name="connsiteX7279" fmla="*/ 250635 w 1247427"/>
              <a:gd name="connsiteY7279" fmla="*/ 901861 h 2068362"/>
              <a:gd name="connsiteX7280" fmla="*/ 250857 w 1247427"/>
              <a:gd name="connsiteY7280" fmla="*/ 903188 h 2068362"/>
              <a:gd name="connsiteX7281" fmla="*/ 250644 w 1247427"/>
              <a:gd name="connsiteY7281" fmla="*/ 904039 h 2068362"/>
              <a:gd name="connsiteX7282" fmla="*/ 261035 w 1247427"/>
              <a:gd name="connsiteY7282" fmla="*/ 914030 h 2068362"/>
              <a:gd name="connsiteX7283" fmla="*/ 260813 w 1247427"/>
              <a:gd name="connsiteY7283" fmla="*/ 914915 h 2068362"/>
              <a:gd name="connsiteX7284" fmla="*/ 261140 w 1247427"/>
              <a:gd name="connsiteY7284" fmla="*/ 914980 h 2068362"/>
              <a:gd name="connsiteX7285" fmla="*/ 261255 w 1247427"/>
              <a:gd name="connsiteY7285" fmla="*/ 914693 h 2068362"/>
              <a:gd name="connsiteX7286" fmla="*/ 262362 w 1247427"/>
              <a:gd name="connsiteY7286" fmla="*/ 915136 h 2068362"/>
              <a:gd name="connsiteX7287" fmla="*/ 262804 w 1247427"/>
              <a:gd name="connsiteY7287" fmla="*/ 916242 h 2068362"/>
              <a:gd name="connsiteX7288" fmla="*/ 265459 w 1247427"/>
              <a:gd name="connsiteY7288" fmla="*/ 917349 h 2068362"/>
              <a:gd name="connsiteX7289" fmla="*/ 265681 w 1247427"/>
              <a:gd name="connsiteY7289" fmla="*/ 916906 h 2068362"/>
              <a:gd name="connsiteX7290" fmla="*/ 264265 w 1247427"/>
              <a:gd name="connsiteY7290" fmla="*/ 913871 h 2068362"/>
              <a:gd name="connsiteX7291" fmla="*/ 264132 w 1247427"/>
              <a:gd name="connsiteY7291" fmla="*/ 914030 h 2068362"/>
              <a:gd name="connsiteX7292" fmla="*/ 263850 w 1247427"/>
              <a:gd name="connsiteY7292" fmla="*/ 913748 h 2068362"/>
              <a:gd name="connsiteX7293" fmla="*/ 263247 w 1247427"/>
              <a:gd name="connsiteY7293" fmla="*/ 914251 h 2068362"/>
              <a:gd name="connsiteX7294" fmla="*/ 262362 w 1247427"/>
              <a:gd name="connsiteY7294" fmla="*/ 914694 h 2068362"/>
              <a:gd name="connsiteX7295" fmla="*/ 261920 w 1247427"/>
              <a:gd name="connsiteY7295" fmla="*/ 914915 h 2068362"/>
              <a:gd name="connsiteX7296" fmla="*/ 261477 w 1247427"/>
              <a:gd name="connsiteY7296" fmla="*/ 914694 h 2068362"/>
              <a:gd name="connsiteX7297" fmla="*/ 261699 w 1247427"/>
              <a:gd name="connsiteY7297" fmla="*/ 914030 h 2068362"/>
              <a:gd name="connsiteX7298" fmla="*/ 262805 w 1247427"/>
              <a:gd name="connsiteY7298" fmla="*/ 913145 h 2068362"/>
              <a:gd name="connsiteX7299" fmla="*/ 263051 w 1247427"/>
              <a:gd name="connsiteY7299" fmla="*/ 912948 h 2068362"/>
              <a:gd name="connsiteX7300" fmla="*/ 263025 w 1247427"/>
              <a:gd name="connsiteY7300" fmla="*/ 912923 h 2068362"/>
              <a:gd name="connsiteX7301" fmla="*/ 261034 w 1247427"/>
              <a:gd name="connsiteY7301" fmla="*/ 908277 h 2068362"/>
              <a:gd name="connsiteX7302" fmla="*/ 259264 w 1247427"/>
              <a:gd name="connsiteY7302" fmla="*/ 905622 h 2068362"/>
              <a:gd name="connsiteX7303" fmla="*/ 259335 w 1247427"/>
              <a:gd name="connsiteY7303" fmla="*/ 905372 h 2068362"/>
              <a:gd name="connsiteX7304" fmla="*/ 249611 w 1247427"/>
              <a:gd name="connsiteY7304" fmla="*/ 897103 h 2068362"/>
              <a:gd name="connsiteX7305" fmla="*/ 237655 w 1247427"/>
              <a:gd name="connsiteY7305" fmla="*/ 890539 h 2068362"/>
              <a:gd name="connsiteX7306" fmla="*/ 237580 w 1247427"/>
              <a:gd name="connsiteY7306" fmla="*/ 890576 h 2068362"/>
              <a:gd name="connsiteX7307" fmla="*/ 236916 w 1247427"/>
              <a:gd name="connsiteY7307" fmla="*/ 890354 h 2068362"/>
              <a:gd name="connsiteX7308" fmla="*/ 231606 w 1247427"/>
              <a:gd name="connsiteY7308" fmla="*/ 887699 h 2068362"/>
              <a:gd name="connsiteX7309" fmla="*/ 523906 w 1247427"/>
              <a:gd name="connsiteY7309" fmla="*/ 881054 h 2068362"/>
              <a:gd name="connsiteX7310" fmla="*/ 523896 w 1247427"/>
              <a:gd name="connsiteY7310" fmla="*/ 881062 h 2068362"/>
              <a:gd name="connsiteX7311" fmla="*/ 523453 w 1247427"/>
              <a:gd name="connsiteY7311" fmla="*/ 881062 h 2068362"/>
              <a:gd name="connsiteX7312" fmla="*/ 523011 w 1247427"/>
              <a:gd name="connsiteY7312" fmla="*/ 881062 h 2068362"/>
              <a:gd name="connsiteX7313" fmla="*/ 522900 w 1247427"/>
              <a:gd name="connsiteY7313" fmla="*/ 881062 h 2068362"/>
              <a:gd name="connsiteX7314" fmla="*/ 522590 w 1247427"/>
              <a:gd name="connsiteY7314" fmla="*/ 881558 h 2068362"/>
              <a:gd name="connsiteX7315" fmla="*/ 522790 w 1247427"/>
              <a:gd name="connsiteY7315" fmla="*/ 881725 h 2068362"/>
              <a:gd name="connsiteX7316" fmla="*/ 522561 w 1247427"/>
              <a:gd name="connsiteY7316" fmla="*/ 881916 h 2068362"/>
              <a:gd name="connsiteX7317" fmla="*/ 524117 w 1247427"/>
              <a:gd name="connsiteY7317" fmla="*/ 883938 h 2068362"/>
              <a:gd name="connsiteX7318" fmla="*/ 525887 w 1247427"/>
              <a:gd name="connsiteY7318" fmla="*/ 886372 h 2068362"/>
              <a:gd name="connsiteX7319" fmla="*/ 525754 w 1247427"/>
              <a:gd name="connsiteY7319" fmla="*/ 886771 h 2068362"/>
              <a:gd name="connsiteX7320" fmla="*/ 526108 w 1247427"/>
              <a:gd name="connsiteY7320" fmla="*/ 886594 h 2068362"/>
              <a:gd name="connsiteX7321" fmla="*/ 527214 w 1247427"/>
              <a:gd name="connsiteY7321" fmla="*/ 885930 h 2068362"/>
              <a:gd name="connsiteX7322" fmla="*/ 527464 w 1247427"/>
              <a:gd name="connsiteY7322" fmla="*/ 885992 h 2068362"/>
              <a:gd name="connsiteX7323" fmla="*/ 525444 w 1247427"/>
              <a:gd name="connsiteY7323" fmla="*/ 883054 h 2068362"/>
              <a:gd name="connsiteX7324" fmla="*/ 589908 w 1247427"/>
              <a:gd name="connsiteY7324" fmla="*/ 880856 h 2068362"/>
              <a:gd name="connsiteX7325" fmla="*/ 588836 w 1247427"/>
              <a:gd name="connsiteY7325" fmla="*/ 882196 h 2068362"/>
              <a:gd name="connsiteX7326" fmla="*/ 588947 w 1247427"/>
              <a:gd name="connsiteY7326" fmla="*/ 882168 h 2068362"/>
              <a:gd name="connsiteX7327" fmla="*/ 590053 w 1247427"/>
              <a:gd name="connsiteY7327" fmla="*/ 882610 h 2068362"/>
              <a:gd name="connsiteX7328" fmla="*/ 590189 w 1247427"/>
              <a:gd name="connsiteY7328" fmla="*/ 882678 h 2068362"/>
              <a:gd name="connsiteX7329" fmla="*/ 590053 w 1247427"/>
              <a:gd name="connsiteY7329" fmla="*/ 881726 h 2068362"/>
              <a:gd name="connsiteX7330" fmla="*/ 475061 w 1247427"/>
              <a:gd name="connsiteY7330" fmla="*/ 880268 h 2068362"/>
              <a:gd name="connsiteX7331" fmla="*/ 474774 w 1247427"/>
              <a:gd name="connsiteY7331" fmla="*/ 880841 h 2068362"/>
              <a:gd name="connsiteX7332" fmla="*/ 475659 w 1247427"/>
              <a:gd name="connsiteY7332" fmla="*/ 881284 h 2068362"/>
              <a:gd name="connsiteX7333" fmla="*/ 476159 w 1247427"/>
              <a:gd name="connsiteY7333" fmla="*/ 881927 h 2068362"/>
              <a:gd name="connsiteX7334" fmla="*/ 476213 w 1247427"/>
              <a:gd name="connsiteY7334" fmla="*/ 881836 h 2068362"/>
              <a:gd name="connsiteX7335" fmla="*/ 476103 w 1247427"/>
              <a:gd name="connsiteY7335" fmla="*/ 881726 h 2068362"/>
              <a:gd name="connsiteX7336" fmla="*/ 711084 w 1247427"/>
              <a:gd name="connsiteY7336" fmla="*/ 880177 h 2068362"/>
              <a:gd name="connsiteX7337" fmla="*/ 708650 w 1247427"/>
              <a:gd name="connsiteY7337" fmla="*/ 882611 h 2068362"/>
              <a:gd name="connsiteX7338" fmla="*/ 707544 w 1247427"/>
              <a:gd name="connsiteY7338" fmla="*/ 882390 h 2068362"/>
              <a:gd name="connsiteX7339" fmla="*/ 707575 w 1247427"/>
              <a:gd name="connsiteY7339" fmla="*/ 882544 h 2068362"/>
              <a:gd name="connsiteX7340" fmla="*/ 710198 w 1247427"/>
              <a:gd name="connsiteY7340" fmla="*/ 884158 h 2068362"/>
              <a:gd name="connsiteX7341" fmla="*/ 709756 w 1247427"/>
              <a:gd name="connsiteY7341" fmla="*/ 883275 h 2068362"/>
              <a:gd name="connsiteX7342" fmla="*/ 711084 w 1247427"/>
              <a:gd name="connsiteY7342" fmla="*/ 880177 h 2068362"/>
              <a:gd name="connsiteX7343" fmla="*/ 541657 w 1247427"/>
              <a:gd name="connsiteY7343" fmla="*/ 880039 h 2068362"/>
              <a:gd name="connsiteX7344" fmla="*/ 541622 w 1247427"/>
              <a:gd name="connsiteY7344" fmla="*/ 880251 h 2068362"/>
              <a:gd name="connsiteX7345" fmla="*/ 541818 w 1247427"/>
              <a:gd name="connsiteY7345" fmla="*/ 880398 h 2068362"/>
              <a:gd name="connsiteX7346" fmla="*/ 542217 w 1247427"/>
              <a:gd name="connsiteY7346" fmla="*/ 882389 h 2068362"/>
              <a:gd name="connsiteX7347" fmla="*/ 542482 w 1247427"/>
              <a:gd name="connsiteY7347" fmla="*/ 881947 h 2068362"/>
              <a:gd name="connsiteX7348" fmla="*/ 543429 w 1247427"/>
              <a:gd name="connsiteY7348" fmla="*/ 881947 h 2068362"/>
              <a:gd name="connsiteX7349" fmla="*/ 791624 w 1247427"/>
              <a:gd name="connsiteY7349" fmla="*/ 879735 h 2068362"/>
              <a:gd name="connsiteX7350" fmla="*/ 791624 w 1247427"/>
              <a:gd name="connsiteY7350" fmla="*/ 896108 h 2068362"/>
              <a:gd name="connsiteX7351" fmla="*/ 791624 w 1247427"/>
              <a:gd name="connsiteY7351" fmla="*/ 879735 h 2068362"/>
              <a:gd name="connsiteX7352" fmla="*/ 617490 w 1247427"/>
              <a:gd name="connsiteY7352" fmla="*/ 879513 h 2068362"/>
              <a:gd name="connsiteX7353" fmla="*/ 617490 w 1247427"/>
              <a:gd name="connsiteY7353" fmla="*/ 880841 h 2068362"/>
              <a:gd name="connsiteX7354" fmla="*/ 617932 w 1247427"/>
              <a:gd name="connsiteY7354" fmla="*/ 880841 h 2068362"/>
              <a:gd name="connsiteX7355" fmla="*/ 620145 w 1247427"/>
              <a:gd name="connsiteY7355" fmla="*/ 882168 h 2068362"/>
              <a:gd name="connsiteX7356" fmla="*/ 622137 w 1247427"/>
              <a:gd name="connsiteY7356" fmla="*/ 883275 h 2068362"/>
              <a:gd name="connsiteX7357" fmla="*/ 622268 w 1247427"/>
              <a:gd name="connsiteY7357" fmla="*/ 883537 h 2068362"/>
              <a:gd name="connsiteX7358" fmla="*/ 626175 w 1247427"/>
              <a:gd name="connsiteY7358" fmla="*/ 884771 h 2068362"/>
              <a:gd name="connsiteX7359" fmla="*/ 626119 w 1247427"/>
              <a:gd name="connsiteY7359" fmla="*/ 884381 h 2068362"/>
              <a:gd name="connsiteX7360" fmla="*/ 626783 w 1247427"/>
              <a:gd name="connsiteY7360" fmla="*/ 883496 h 2068362"/>
              <a:gd name="connsiteX7361" fmla="*/ 627668 w 1247427"/>
              <a:gd name="connsiteY7361" fmla="*/ 882168 h 2068362"/>
              <a:gd name="connsiteX7362" fmla="*/ 628332 w 1247427"/>
              <a:gd name="connsiteY7362" fmla="*/ 882057 h 2068362"/>
              <a:gd name="connsiteX7363" fmla="*/ 627004 w 1247427"/>
              <a:gd name="connsiteY7363" fmla="*/ 881726 h 2068362"/>
              <a:gd name="connsiteX7364" fmla="*/ 624570 w 1247427"/>
              <a:gd name="connsiteY7364" fmla="*/ 880841 h 2068362"/>
              <a:gd name="connsiteX7365" fmla="*/ 624231 w 1247427"/>
              <a:gd name="connsiteY7365" fmla="*/ 879656 h 2068362"/>
              <a:gd name="connsiteX7366" fmla="*/ 624128 w 1247427"/>
              <a:gd name="connsiteY7366" fmla="*/ 879734 h 2068362"/>
              <a:gd name="connsiteX7367" fmla="*/ 624349 w 1247427"/>
              <a:gd name="connsiteY7367" fmla="*/ 880841 h 2068362"/>
              <a:gd name="connsiteX7368" fmla="*/ 617490 w 1247427"/>
              <a:gd name="connsiteY7368" fmla="*/ 879513 h 2068362"/>
              <a:gd name="connsiteX7369" fmla="*/ 485396 w 1247427"/>
              <a:gd name="connsiteY7369" fmla="*/ 879292 h 2068362"/>
              <a:gd name="connsiteX7370" fmla="*/ 485838 w 1247427"/>
              <a:gd name="connsiteY7370" fmla="*/ 879292 h 2068362"/>
              <a:gd name="connsiteX7371" fmla="*/ 486502 w 1247427"/>
              <a:gd name="connsiteY7371" fmla="*/ 879734 h 2068362"/>
              <a:gd name="connsiteX7372" fmla="*/ 487609 w 1247427"/>
              <a:gd name="connsiteY7372" fmla="*/ 880398 h 2068362"/>
              <a:gd name="connsiteX7373" fmla="*/ 487609 w 1247427"/>
              <a:gd name="connsiteY7373" fmla="*/ 880841 h 2068362"/>
              <a:gd name="connsiteX7374" fmla="*/ 487388 w 1247427"/>
              <a:gd name="connsiteY7374" fmla="*/ 881062 h 2068362"/>
              <a:gd name="connsiteX7375" fmla="*/ 487166 w 1247427"/>
              <a:gd name="connsiteY7375" fmla="*/ 881062 h 2068362"/>
              <a:gd name="connsiteX7376" fmla="*/ 486060 w 1247427"/>
              <a:gd name="connsiteY7376" fmla="*/ 880398 h 2068362"/>
              <a:gd name="connsiteX7377" fmla="*/ 485396 w 1247427"/>
              <a:gd name="connsiteY7377" fmla="*/ 879734 h 2068362"/>
              <a:gd name="connsiteX7378" fmla="*/ 670186 w 1247427"/>
              <a:gd name="connsiteY7378" fmla="*/ 879077 h 2068362"/>
              <a:gd name="connsiteX7379" fmla="*/ 667274 w 1247427"/>
              <a:gd name="connsiteY7379" fmla="*/ 881504 h 2068362"/>
              <a:gd name="connsiteX7380" fmla="*/ 663559 w 1247427"/>
              <a:gd name="connsiteY7380" fmla="*/ 885033 h 2068362"/>
              <a:gd name="connsiteX7381" fmla="*/ 663734 w 1247427"/>
              <a:gd name="connsiteY7381" fmla="*/ 885266 h 2068362"/>
              <a:gd name="connsiteX7382" fmla="*/ 662406 w 1247427"/>
              <a:gd name="connsiteY7382" fmla="*/ 887700 h 2068362"/>
              <a:gd name="connsiteX7383" fmla="*/ 661521 w 1247427"/>
              <a:gd name="connsiteY7383" fmla="*/ 889470 h 2068362"/>
              <a:gd name="connsiteX7384" fmla="*/ 661442 w 1247427"/>
              <a:gd name="connsiteY7384" fmla="*/ 889529 h 2068362"/>
              <a:gd name="connsiteX7385" fmla="*/ 661742 w 1247427"/>
              <a:gd name="connsiteY7385" fmla="*/ 889469 h 2068362"/>
              <a:gd name="connsiteX7386" fmla="*/ 662406 w 1247427"/>
              <a:gd name="connsiteY7386" fmla="*/ 891240 h 2068362"/>
              <a:gd name="connsiteX7387" fmla="*/ 656874 w 1247427"/>
              <a:gd name="connsiteY7387" fmla="*/ 893673 h 2068362"/>
              <a:gd name="connsiteX7388" fmla="*/ 659654 w 1247427"/>
              <a:gd name="connsiteY7388" fmla="*/ 897248 h 2068362"/>
              <a:gd name="connsiteX7389" fmla="*/ 661743 w 1247427"/>
              <a:gd name="connsiteY7389" fmla="*/ 894780 h 2068362"/>
              <a:gd name="connsiteX7390" fmla="*/ 667085 w 1247427"/>
              <a:gd name="connsiteY7390" fmla="*/ 890260 h 2068362"/>
              <a:gd name="connsiteX7391" fmla="*/ 667053 w 1247427"/>
              <a:gd name="connsiteY7391" fmla="*/ 890133 h 2068362"/>
              <a:gd name="connsiteX7392" fmla="*/ 667311 w 1247427"/>
              <a:gd name="connsiteY7392" fmla="*/ 890069 h 2068362"/>
              <a:gd name="connsiteX7393" fmla="*/ 667496 w 1247427"/>
              <a:gd name="connsiteY7393" fmla="*/ 889912 h 2068362"/>
              <a:gd name="connsiteX7394" fmla="*/ 667577 w 1247427"/>
              <a:gd name="connsiteY7394" fmla="*/ 889973 h 2068362"/>
              <a:gd name="connsiteX7395" fmla="*/ 668381 w 1247427"/>
              <a:gd name="connsiteY7395" fmla="*/ 888363 h 2068362"/>
              <a:gd name="connsiteX7396" fmla="*/ 669487 w 1247427"/>
              <a:gd name="connsiteY7396" fmla="*/ 886814 h 2068362"/>
              <a:gd name="connsiteX7397" fmla="*/ 670151 w 1247427"/>
              <a:gd name="connsiteY7397" fmla="*/ 886372 h 2068362"/>
              <a:gd name="connsiteX7398" fmla="*/ 670328 w 1247427"/>
              <a:gd name="connsiteY7398" fmla="*/ 886637 h 2068362"/>
              <a:gd name="connsiteX7399" fmla="*/ 672142 w 1247427"/>
              <a:gd name="connsiteY7399" fmla="*/ 884823 h 2068362"/>
              <a:gd name="connsiteX7400" fmla="*/ 672142 w 1247427"/>
              <a:gd name="connsiteY7400" fmla="*/ 883053 h 2068362"/>
              <a:gd name="connsiteX7401" fmla="*/ 672486 w 1247427"/>
              <a:gd name="connsiteY7401" fmla="*/ 883102 h 2068362"/>
              <a:gd name="connsiteX7402" fmla="*/ 1090330 w 1247427"/>
              <a:gd name="connsiteY7402" fmla="*/ 879071 h 2068362"/>
              <a:gd name="connsiteX7403" fmla="*/ 1091657 w 1247427"/>
              <a:gd name="connsiteY7403" fmla="*/ 879071 h 2068362"/>
              <a:gd name="connsiteX7404" fmla="*/ 1094312 w 1247427"/>
              <a:gd name="connsiteY7404" fmla="*/ 881284 h 2068362"/>
              <a:gd name="connsiteX7405" fmla="*/ 1101286 w 1247427"/>
              <a:gd name="connsiteY7405" fmla="*/ 889737 h 2068362"/>
              <a:gd name="connsiteX7406" fmla="*/ 1101393 w 1247427"/>
              <a:gd name="connsiteY7406" fmla="*/ 889470 h 2068362"/>
              <a:gd name="connsiteX7407" fmla="*/ 1116881 w 1247427"/>
              <a:gd name="connsiteY7407" fmla="*/ 907392 h 2068362"/>
              <a:gd name="connsiteX7408" fmla="*/ 1116497 w 1247427"/>
              <a:gd name="connsiteY7408" fmla="*/ 907680 h 2068362"/>
              <a:gd name="connsiteX7409" fmla="*/ 1119094 w 1247427"/>
              <a:gd name="connsiteY7409" fmla="*/ 910711 h 2068362"/>
              <a:gd name="connsiteX7410" fmla="*/ 1119157 w 1247427"/>
              <a:gd name="connsiteY7410" fmla="*/ 910806 h 2068362"/>
              <a:gd name="connsiteX7411" fmla="*/ 1119536 w 1247427"/>
              <a:gd name="connsiteY7411" fmla="*/ 910711 h 2068362"/>
              <a:gd name="connsiteX7412" fmla="*/ 1122634 w 1247427"/>
              <a:gd name="connsiteY7412" fmla="*/ 914251 h 2068362"/>
              <a:gd name="connsiteX7413" fmla="*/ 1125289 w 1247427"/>
              <a:gd name="connsiteY7413" fmla="*/ 916906 h 2068362"/>
              <a:gd name="connsiteX7414" fmla="*/ 1125447 w 1247427"/>
              <a:gd name="connsiteY7414" fmla="*/ 917457 h 2068362"/>
              <a:gd name="connsiteX7415" fmla="*/ 1126617 w 1247427"/>
              <a:gd name="connsiteY7415" fmla="*/ 919395 h 2068362"/>
              <a:gd name="connsiteX7416" fmla="*/ 1125732 w 1247427"/>
              <a:gd name="connsiteY7416" fmla="*/ 923323 h 2068362"/>
              <a:gd name="connsiteX7417" fmla="*/ 1123962 w 1247427"/>
              <a:gd name="connsiteY7417" fmla="*/ 930625 h 2068362"/>
              <a:gd name="connsiteX7418" fmla="*/ 1120864 w 1247427"/>
              <a:gd name="connsiteY7418" fmla="*/ 920889 h 2068362"/>
              <a:gd name="connsiteX7419" fmla="*/ 1120938 w 1247427"/>
              <a:gd name="connsiteY7419" fmla="*/ 920741 h 2068362"/>
              <a:gd name="connsiteX7420" fmla="*/ 1120865 w 1247427"/>
              <a:gd name="connsiteY7420" fmla="*/ 920668 h 2068362"/>
              <a:gd name="connsiteX7421" fmla="*/ 1116491 w 1247427"/>
              <a:gd name="connsiteY7421" fmla="*/ 915253 h 2068362"/>
              <a:gd name="connsiteX7422" fmla="*/ 1116439 w 1247427"/>
              <a:gd name="connsiteY7422" fmla="*/ 915358 h 2068362"/>
              <a:gd name="connsiteX7423" fmla="*/ 1095707 w 1247427"/>
              <a:gd name="connsiteY7423" fmla="*/ 891240 h 2068362"/>
              <a:gd name="connsiteX7424" fmla="*/ 1095420 w 1247427"/>
              <a:gd name="connsiteY7424" fmla="*/ 891240 h 2068362"/>
              <a:gd name="connsiteX7425" fmla="*/ 1085684 w 1247427"/>
              <a:gd name="connsiteY7425" fmla="*/ 882832 h 2068362"/>
              <a:gd name="connsiteX7426" fmla="*/ 1085684 w 1247427"/>
              <a:gd name="connsiteY7426" fmla="*/ 881726 h 2068362"/>
              <a:gd name="connsiteX7427" fmla="*/ 1086569 w 1247427"/>
              <a:gd name="connsiteY7427" fmla="*/ 881504 h 2068362"/>
              <a:gd name="connsiteX7428" fmla="*/ 1096358 w 1247427"/>
              <a:gd name="connsiteY7428" fmla="*/ 889804 h 2068362"/>
              <a:gd name="connsiteX7429" fmla="*/ 1096525 w 1247427"/>
              <a:gd name="connsiteY7429" fmla="*/ 889470 h 2068362"/>
              <a:gd name="connsiteX7430" fmla="*/ 1099180 w 1247427"/>
              <a:gd name="connsiteY7430" fmla="*/ 890797 h 2068362"/>
              <a:gd name="connsiteX7431" fmla="*/ 1099474 w 1247427"/>
              <a:gd name="connsiteY7431" fmla="*/ 890356 h 2068362"/>
              <a:gd name="connsiteX7432" fmla="*/ 1092764 w 1247427"/>
              <a:gd name="connsiteY7432" fmla="*/ 882832 h 2068362"/>
              <a:gd name="connsiteX7433" fmla="*/ 1090330 w 1247427"/>
              <a:gd name="connsiteY7433" fmla="*/ 880399 h 2068362"/>
              <a:gd name="connsiteX7434" fmla="*/ 1090330 w 1247427"/>
              <a:gd name="connsiteY7434" fmla="*/ 879071 h 2068362"/>
              <a:gd name="connsiteX7435" fmla="*/ 635199 w 1247427"/>
              <a:gd name="connsiteY7435" fmla="*/ 878651 h 2068362"/>
              <a:gd name="connsiteX7436" fmla="*/ 634527 w 1247427"/>
              <a:gd name="connsiteY7436" fmla="*/ 879071 h 2068362"/>
              <a:gd name="connsiteX7437" fmla="*/ 634084 w 1247427"/>
              <a:gd name="connsiteY7437" fmla="*/ 879071 h 2068362"/>
              <a:gd name="connsiteX7438" fmla="*/ 633994 w 1247427"/>
              <a:gd name="connsiteY7438" fmla="*/ 878921 h 2068362"/>
              <a:gd name="connsiteX7439" fmla="*/ 632887 w 1247427"/>
              <a:gd name="connsiteY7439" fmla="*/ 879253 h 2068362"/>
              <a:gd name="connsiteX7440" fmla="*/ 631971 w 1247427"/>
              <a:gd name="connsiteY7440" fmla="*/ 881085 h 2068362"/>
              <a:gd name="connsiteX7441" fmla="*/ 632093 w 1247427"/>
              <a:gd name="connsiteY7441" fmla="*/ 881061 h 2068362"/>
              <a:gd name="connsiteX7442" fmla="*/ 636961 w 1247427"/>
              <a:gd name="connsiteY7442" fmla="*/ 884159 h 2068362"/>
              <a:gd name="connsiteX7443" fmla="*/ 635633 w 1247427"/>
              <a:gd name="connsiteY7443" fmla="*/ 885929 h 2068362"/>
              <a:gd name="connsiteX7444" fmla="*/ 637221 w 1247427"/>
              <a:gd name="connsiteY7444" fmla="*/ 886795 h 2068362"/>
              <a:gd name="connsiteX7445" fmla="*/ 638068 w 1247427"/>
              <a:gd name="connsiteY7445" fmla="*/ 886372 h 2068362"/>
              <a:gd name="connsiteX7446" fmla="*/ 639174 w 1247427"/>
              <a:gd name="connsiteY7446" fmla="*/ 887036 h 2068362"/>
              <a:gd name="connsiteX7447" fmla="*/ 641608 w 1247427"/>
              <a:gd name="connsiteY7447" fmla="*/ 887921 h 2068362"/>
              <a:gd name="connsiteX7448" fmla="*/ 641755 w 1247427"/>
              <a:gd name="connsiteY7448" fmla="*/ 888363 h 2068362"/>
              <a:gd name="connsiteX7449" fmla="*/ 644041 w 1247427"/>
              <a:gd name="connsiteY7449" fmla="*/ 888363 h 2068362"/>
              <a:gd name="connsiteX7450" fmla="*/ 644041 w 1247427"/>
              <a:gd name="connsiteY7450" fmla="*/ 886593 h 2068362"/>
              <a:gd name="connsiteX7451" fmla="*/ 644892 w 1247427"/>
              <a:gd name="connsiteY7451" fmla="*/ 886168 h 2068362"/>
              <a:gd name="connsiteX7452" fmla="*/ 642935 w 1247427"/>
              <a:gd name="connsiteY7452" fmla="*/ 884603 h 2068362"/>
              <a:gd name="connsiteX7453" fmla="*/ 777131 w 1247427"/>
              <a:gd name="connsiteY7453" fmla="*/ 878627 h 2068362"/>
              <a:gd name="connsiteX7454" fmla="*/ 776688 w 1247427"/>
              <a:gd name="connsiteY7454" fmla="*/ 879159 h 2068362"/>
              <a:gd name="connsiteX7455" fmla="*/ 777020 w 1247427"/>
              <a:gd name="connsiteY7455" fmla="*/ 879292 h 2068362"/>
              <a:gd name="connsiteX7456" fmla="*/ 777684 w 1247427"/>
              <a:gd name="connsiteY7456" fmla="*/ 890798 h 2068362"/>
              <a:gd name="connsiteX7457" fmla="*/ 777243 w 1247427"/>
              <a:gd name="connsiteY7457" fmla="*/ 891019 h 2068362"/>
              <a:gd name="connsiteX7458" fmla="*/ 778791 w 1247427"/>
              <a:gd name="connsiteY7458" fmla="*/ 892051 h 2068362"/>
              <a:gd name="connsiteX7459" fmla="*/ 778791 w 1247427"/>
              <a:gd name="connsiteY7459" fmla="*/ 891904 h 2068362"/>
              <a:gd name="connsiteX7460" fmla="*/ 779232 w 1247427"/>
              <a:gd name="connsiteY7460" fmla="*/ 892344 h 2068362"/>
              <a:gd name="connsiteX7461" fmla="*/ 779234 w 1247427"/>
              <a:gd name="connsiteY7461" fmla="*/ 892346 h 2068362"/>
              <a:gd name="connsiteX7462" fmla="*/ 779234 w 1247427"/>
              <a:gd name="connsiteY7462" fmla="*/ 892346 h 2068362"/>
              <a:gd name="connsiteX7463" fmla="*/ 779248 w 1247427"/>
              <a:gd name="connsiteY7463" fmla="*/ 892361 h 2068362"/>
              <a:gd name="connsiteX7464" fmla="*/ 779621 w 1247427"/>
              <a:gd name="connsiteY7464" fmla="*/ 892734 h 2068362"/>
              <a:gd name="connsiteX7465" fmla="*/ 780118 w 1247427"/>
              <a:gd name="connsiteY7465" fmla="*/ 891904 h 2068362"/>
              <a:gd name="connsiteX7466" fmla="*/ 778127 w 1247427"/>
              <a:gd name="connsiteY7466" fmla="*/ 881505 h 2068362"/>
              <a:gd name="connsiteX7467" fmla="*/ 777020 w 1247427"/>
              <a:gd name="connsiteY7467" fmla="*/ 879071 h 2068362"/>
              <a:gd name="connsiteX7468" fmla="*/ 593904 w 1247427"/>
              <a:gd name="connsiteY7468" fmla="*/ 878524 h 2068362"/>
              <a:gd name="connsiteX7469" fmla="*/ 593815 w 1247427"/>
              <a:gd name="connsiteY7469" fmla="*/ 878628 h 2068362"/>
              <a:gd name="connsiteX7470" fmla="*/ 593151 w 1247427"/>
              <a:gd name="connsiteY7470" fmla="*/ 878628 h 2068362"/>
              <a:gd name="connsiteX7471" fmla="*/ 591729 w 1247427"/>
              <a:gd name="connsiteY7471" fmla="*/ 878831 h 2068362"/>
              <a:gd name="connsiteX7472" fmla="*/ 591381 w 1247427"/>
              <a:gd name="connsiteY7472" fmla="*/ 880398 h 2068362"/>
              <a:gd name="connsiteX7473" fmla="*/ 591111 w 1247427"/>
              <a:gd name="connsiteY7473" fmla="*/ 880560 h 2068362"/>
              <a:gd name="connsiteX7474" fmla="*/ 591381 w 1247427"/>
              <a:gd name="connsiteY7474" fmla="*/ 881505 h 2068362"/>
              <a:gd name="connsiteX7475" fmla="*/ 591496 w 1247427"/>
              <a:gd name="connsiteY7475" fmla="*/ 882193 h 2068362"/>
              <a:gd name="connsiteX7476" fmla="*/ 593372 w 1247427"/>
              <a:gd name="connsiteY7476" fmla="*/ 882610 h 2068362"/>
              <a:gd name="connsiteX7477" fmla="*/ 593372 w 1247427"/>
              <a:gd name="connsiteY7477" fmla="*/ 882979 h 2068362"/>
              <a:gd name="connsiteX7478" fmla="*/ 593814 w 1247427"/>
              <a:gd name="connsiteY7478" fmla="*/ 882832 h 2068362"/>
              <a:gd name="connsiteX7479" fmla="*/ 594147 w 1247427"/>
              <a:gd name="connsiteY7479" fmla="*/ 882832 h 2068362"/>
              <a:gd name="connsiteX7480" fmla="*/ 593815 w 1247427"/>
              <a:gd name="connsiteY7480" fmla="*/ 882168 h 2068362"/>
              <a:gd name="connsiteX7481" fmla="*/ 594036 w 1247427"/>
              <a:gd name="connsiteY7481" fmla="*/ 881726 h 2068362"/>
              <a:gd name="connsiteX7482" fmla="*/ 594479 w 1247427"/>
              <a:gd name="connsiteY7482" fmla="*/ 881947 h 2068362"/>
              <a:gd name="connsiteX7483" fmla="*/ 594921 w 1247427"/>
              <a:gd name="connsiteY7483" fmla="*/ 882832 h 2068362"/>
              <a:gd name="connsiteX7484" fmla="*/ 594921 w 1247427"/>
              <a:gd name="connsiteY7484" fmla="*/ 883067 h 2068362"/>
              <a:gd name="connsiteX7485" fmla="*/ 601558 w 1247427"/>
              <a:gd name="connsiteY7485" fmla="*/ 883495 h 2068362"/>
              <a:gd name="connsiteX7486" fmla="*/ 600673 w 1247427"/>
              <a:gd name="connsiteY7486" fmla="*/ 881725 h 2068362"/>
              <a:gd name="connsiteX7487" fmla="*/ 601071 w 1247427"/>
              <a:gd name="connsiteY7487" fmla="*/ 881486 h 2068362"/>
              <a:gd name="connsiteX7488" fmla="*/ 597576 w 1247427"/>
              <a:gd name="connsiteY7488" fmla="*/ 880177 h 2068362"/>
              <a:gd name="connsiteX7489" fmla="*/ 688877 w 1247427"/>
              <a:gd name="connsiteY7489" fmla="*/ 878500 h 2068362"/>
              <a:gd name="connsiteX7490" fmla="*/ 688737 w 1247427"/>
              <a:gd name="connsiteY7490" fmla="*/ 878849 h 2068362"/>
              <a:gd name="connsiteX7491" fmla="*/ 687409 w 1247427"/>
              <a:gd name="connsiteY7491" fmla="*/ 879513 h 2068362"/>
              <a:gd name="connsiteX7492" fmla="*/ 686967 w 1247427"/>
              <a:gd name="connsiteY7492" fmla="*/ 879513 h 2068362"/>
              <a:gd name="connsiteX7493" fmla="*/ 686631 w 1247427"/>
              <a:gd name="connsiteY7493" fmla="*/ 879303 h 2068362"/>
              <a:gd name="connsiteX7494" fmla="*/ 683805 w 1247427"/>
              <a:gd name="connsiteY7494" fmla="*/ 884170 h 2068362"/>
              <a:gd name="connsiteX7495" fmla="*/ 683868 w 1247427"/>
              <a:gd name="connsiteY7495" fmla="*/ 884160 h 2068362"/>
              <a:gd name="connsiteX7496" fmla="*/ 684311 w 1247427"/>
              <a:gd name="connsiteY7496" fmla="*/ 889028 h 2068362"/>
              <a:gd name="connsiteX7497" fmla="*/ 682733 w 1247427"/>
              <a:gd name="connsiteY7497" fmla="*/ 889422 h 2068362"/>
              <a:gd name="connsiteX7498" fmla="*/ 682541 w 1247427"/>
              <a:gd name="connsiteY7498" fmla="*/ 890576 h 2068362"/>
              <a:gd name="connsiteX7499" fmla="*/ 680052 w 1247427"/>
              <a:gd name="connsiteY7499" fmla="*/ 893397 h 2068362"/>
              <a:gd name="connsiteX7500" fmla="*/ 680107 w 1247427"/>
              <a:gd name="connsiteY7500" fmla="*/ 893452 h 2068362"/>
              <a:gd name="connsiteX7501" fmla="*/ 680107 w 1247427"/>
              <a:gd name="connsiteY7501" fmla="*/ 894116 h 2068362"/>
              <a:gd name="connsiteX7502" fmla="*/ 680107 w 1247427"/>
              <a:gd name="connsiteY7502" fmla="*/ 895222 h 2068362"/>
              <a:gd name="connsiteX7503" fmla="*/ 680107 w 1247427"/>
              <a:gd name="connsiteY7503" fmla="*/ 897730 h 2068362"/>
              <a:gd name="connsiteX7504" fmla="*/ 681304 w 1247427"/>
              <a:gd name="connsiteY7504" fmla="*/ 899060 h 2068362"/>
              <a:gd name="connsiteX7505" fmla="*/ 683331 w 1247427"/>
              <a:gd name="connsiteY7505" fmla="*/ 896675 h 2068362"/>
              <a:gd name="connsiteX7506" fmla="*/ 683426 w 1247427"/>
              <a:gd name="connsiteY7506" fmla="*/ 896993 h 2068362"/>
              <a:gd name="connsiteX7507" fmla="*/ 684753 w 1247427"/>
              <a:gd name="connsiteY7507" fmla="*/ 895002 h 2068362"/>
              <a:gd name="connsiteX7508" fmla="*/ 683331 w 1247427"/>
              <a:gd name="connsiteY7508" fmla="*/ 896675 h 2068362"/>
              <a:gd name="connsiteX7509" fmla="*/ 682098 w 1247427"/>
              <a:gd name="connsiteY7509" fmla="*/ 892568 h 2068362"/>
              <a:gd name="connsiteX7510" fmla="*/ 686966 w 1247427"/>
              <a:gd name="connsiteY7510" fmla="*/ 892568 h 2068362"/>
              <a:gd name="connsiteX7511" fmla="*/ 687521 w 1247427"/>
              <a:gd name="connsiteY7511" fmla="*/ 892938 h 2068362"/>
              <a:gd name="connsiteX7512" fmla="*/ 687409 w 1247427"/>
              <a:gd name="connsiteY7512" fmla="*/ 892789 h 2068362"/>
              <a:gd name="connsiteX7513" fmla="*/ 687920 w 1247427"/>
              <a:gd name="connsiteY7513" fmla="*/ 891385 h 2068362"/>
              <a:gd name="connsiteX7514" fmla="*/ 686302 w 1247427"/>
              <a:gd name="connsiteY7514" fmla="*/ 890797 h 2068362"/>
              <a:gd name="connsiteX7515" fmla="*/ 685639 w 1247427"/>
              <a:gd name="connsiteY7515" fmla="*/ 889691 h 2068362"/>
              <a:gd name="connsiteX7516" fmla="*/ 686966 w 1247427"/>
              <a:gd name="connsiteY7516" fmla="*/ 889027 h 2068362"/>
              <a:gd name="connsiteX7517" fmla="*/ 689400 w 1247427"/>
              <a:gd name="connsiteY7517" fmla="*/ 889912 h 2068362"/>
              <a:gd name="connsiteX7518" fmla="*/ 689446 w 1247427"/>
              <a:gd name="connsiteY7518" fmla="*/ 890143 h 2068362"/>
              <a:gd name="connsiteX7519" fmla="*/ 689732 w 1247427"/>
              <a:gd name="connsiteY7519" fmla="*/ 890200 h 2068362"/>
              <a:gd name="connsiteX7520" fmla="*/ 689843 w 1247427"/>
              <a:gd name="connsiteY7520" fmla="*/ 890134 h 2068362"/>
              <a:gd name="connsiteX7521" fmla="*/ 689769 w 1247427"/>
              <a:gd name="connsiteY7521" fmla="*/ 890208 h 2068362"/>
              <a:gd name="connsiteX7522" fmla="*/ 690507 w 1247427"/>
              <a:gd name="connsiteY7522" fmla="*/ 890355 h 2068362"/>
              <a:gd name="connsiteX7523" fmla="*/ 691171 w 1247427"/>
              <a:gd name="connsiteY7523" fmla="*/ 890355 h 2068362"/>
              <a:gd name="connsiteX7524" fmla="*/ 691172 w 1247427"/>
              <a:gd name="connsiteY7524" fmla="*/ 890356 h 2068362"/>
              <a:gd name="connsiteX7525" fmla="*/ 692055 w 1247427"/>
              <a:gd name="connsiteY7525" fmla="*/ 890356 h 2068362"/>
              <a:gd name="connsiteX7526" fmla="*/ 694046 w 1247427"/>
              <a:gd name="connsiteY7526" fmla="*/ 883054 h 2068362"/>
              <a:gd name="connsiteX7527" fmla="*/ 694758 w 1247427"/>
              <a:gd name="connsiteY7527" fmla="*/ 882627 h 2068362"/>
              <a:gd name="connsiteX7528" fmla="*/ 694711 w 1247427"/>
              <a:gd name="connsiteY7528" fmla="*/ 882611 h 2068362"/>
              <a:gd name="connsiteX7529" fmla="*/ 694268 w 1247427"/>
              <a:gd name="connsiteY7529" fmla="*/ 882611 h 2068362"/>
              <a:gd name="connsiteX7530" fmla="*/ 691392 w 1247427"/>
              <a:gd name="connsiteY7530" fmla="*/ 880177 h 2068362"/>
              <a:gd name="connsiteX7531" fmla="*/ 691392 w 1247427"/>
              <a:gd name="connsiteY7531" fmla="*/ 880176 h 2068362"/>
              <a:gd name="connsiteX7532" fmla="*/ 699476 w 1247427"/>
              <a:gd name="connsiteY7532" fmla="*/ 878411 h 2068362"/>
              <a:gd name="connsiteX7533" fmla="*/ 698915 w 1247427"/>
              <a:gd name="connsiteY7533" fmla="*/ 879955 h 2068362"/>
              <a:gd name="connsiteX7534" fmla="*/ 698472 w 1247427"/>
              <a:gd name="connsiteY7534" fmla="*/ 881504 h 2068362"/>
              <a:gd name="connsiteX7535" fmla="*/ 698005 w 1247427"/>
              <a:gd name="connsiteY7535" fmla="*/ 881854 h 2068362"/>
              <a:gd name="connsiteX7536" fmla="*/ 698472 w 1247427"/>
              <a:gd name="connsiteY7536" fmla="*/ 881948 h 2068362"/>
              <a:gd name="connsiteX7537" fmla="*/ 700242 w 1247427"/>
              <a:gd name="connsiteY7537" fmla="*/ 878850 h 2068362"/>
              <a:gd name="connsiteX7538" fmla="*/ 700258 w 1247427"/>
              <a:gd name="connsiteY7538" fmla="*/ 878838 h 2068362"/>
              <a:gd name="connsiteX7539" fmla="*/ 607539 w 1247427"/>
              <a:gd name="connsiteY7539" fmla="*/ 877439 h 2068362"/>
              <a:gd name="connsiteX7540" fmla="*/ 607312 w 1247427"/>
              <a:gd name="connsiteY7540" fmla="*/ 877743 h 2068362"/>
              <a:gd name="connsiteX7541" fmla="*/ 604877 w 1247427"/>
              <a:gd name="connsiteY7541" fmla="*/ 879974 h 2068362"/>
              <a:gd name="connsiteX7542" fmla="*/ 604877 w 1247427"/>
              <a:gd name="connsiteY7542" fmla="*/ 880398 h 2068362"/>
              <a:gd name="connsiteX7543" fmla="*/ 605541 w 1247427"/>
              <a:gd name="connsiteY7543" fmla="*/ 880398 h 2068362"/>
              <a:gd name="connsiteX7544" fmla="*/ 622136 w 1247427"/>
              <a:gd name="connsiteY7544" fmla="*/ 885265 h 2068362"/>
              <a:gd name="connsiteX7545" fmla="*/ 621472 w 1247427"/>
              <a:gd name="connsiteY7545" fmla="*/ 884159 h 2068362"/>
              <a:gd name="connsiteX7546" fmla="*/ 622136 w 1247427"/>
              <a:gd name="connsiteY7546" fmla="*/ 884159 h 2068362"/>
              <a:gd name="connsiteX7547" fmla="*/ 622136 w 1247427"/>
              <a:gd name="connsiteY7547" fmla="*/ 883717 h 2068362"/>
              <a:gd name="connsiteX7548" fmla="*/ 621916 w 1247427"/>
              <a:gd name="connsiteY7548" fmla="*/ 883717 h 2068362"/>
              <a:gd name="connsiteX7549" fmla="*/ 621694 w 1247427"/>
              <a:gd name="connsiteY7549" fmla="*/ 883717 h 2068362"/>
              <a:gd name="connsiteX7550" fmla="*/ 619924 w 1247427"/>
              <a:gd name="connsiteY7550" fmla="*/ 882832 h 2068362"/>
              <a:gd name="connsiteX7551" fmla="*/ 617490 w 1247427"/>
              <a:gd name="connsiteY7551" fmla="*/ 881283 h 2068362"/>
              <a:gd name="connsiteX7552" fmla="*/ 617269 w 1247427"/>
              <a:gd name="connsiteY7552" fmla="*/ 880841 h 2068362"/>
              <a:gd name="connsiteX7553" fmla="*/ 617047 w 1247427"/>
              <a:gd name="connsiteY7553" fmla="*/ 880841 h 2068362"/>
              <a:gd name="connsiteX7554" fmla="*/ 617047 w 1247427"/>
              <a:gd name="connsiteY7554" fmla="*/ 881283 h 2068362"/>
              <a:gd name="connsiteX7555" fmla="*/ 881236 w 1247427"/>
              <a:gd name="connsiteY7555" fmla="*/ 876858 h 2068362"/>
              <a:gd name="connsiteX7556" fmla="*/ 878581 w 1247427"/>
              <a:gd name="connsiteY7556" fmla="*/ 889028 h 2068362"/>
              <a:gd name="connsiteX7557" fmla="*/ 881236 w 1247427"/>
              <a:gd name="connsiteY7557" fmla="*/ 876858 h 2068362"/>
              <a:gd name="connsiteX7558" fmla="*/ 768391 w 1247427"/>
              <a:gd name="connsiteY7558" fmla="*/ 876858 h 2068362"/>
              <a:gd name="connsiteX7559" fmla="*/ 769003 w 1247427"/>
              <a:gd name="connsiteY7559" fmla="*/ 881955 h 2068362"/>
              <a:gd name="connsiteX7560" fmla="*/ 769675 w 1247427"/>
              <a:gd name="connsiteY7560" fmla="*/ 882206 h 2068362"/>
              <a:gd name="connsiteX7561" fmla="*/ 715528 w 1247427"/>
              <a:gd name="connsiteY7561" fmla="*/ 876770 h 2068362"/>
              <a:gd name="connsiteX7562" fmla="*/ 715952 w 1247427"/>
              <a:gd name="connsiteY7562" fmla="*/ 879735 h 2068362"/>
              <a:gd name="connsiteX7563" fmla="*/ 716450 w 1247427"/>
              <a:gd name="connsiteY7563" fmla="*/ 878905 h 2068362"/>
              <a:gd name="connsiteX7564" fmla="*/ 716394 w 1247427"/>
              <a:gd name="connsiteY7564" fmla="*/ 878849 h 2068362"/>
              <a:gd name="connsiteX7565" fmla="*/ 690507 w 1247427"/>
              <a:gd name="connsiteY7565" fmla="*/ 876710 h 2068362"/>
              <a:gd name="connsiteX7566" fmla="*/ 690286 w 1247427"/>
              <a:gd name="connsiteY7566" fmla="*/ 876858 h 2068362"/>
              <a:gd name="connsiteX7567" fmla="*/ 690018 w 1247427"/>
              <a:gd name="connsiteY7567" fmla="*/ 877011 h 2068362"/>
              <a:gd name="connsiteX7568" fmla="*/ 690065 w 1247427"/>
              <a:gd name="connsiteY7568" fmla="*/ 877079 h 2068362"/>
              <a:gd name="connsiteX7569" fmla="*/ 690065 w 1247427"/>
              <a:gd name="connsiteY7569" fmla="*/ 877687 h 2068362"/>
              <a:gd name="connsiteX7570" fmla="*/ 690968 w 1247427"/>
              <a:gd name="connsiteY7570" fmla="*/ 878252 h 2068362"/>
              <a:gd name="connsiteX7571" fmla="*/ 690570 w 1247427"/>
              <a:gd name="connsiteY7571" fmla="*/ 876857 h 2068362"/>
              <a:gd name="connsiteX7572" fmla="*/ 690507 w 1247427"/>
              <a:gd name="connsiteY7572" fmla="*/ 876857 h 2068362"/>
              <a:gd name="connsiteX7573" fmla="*/ 637555 w 1247427"/>
              <a:gd name="connsiteY7573" fmla="*/ 876659 h 2068362"/>
              <a:gd name="connsiteX7574" fmla="*/ 636961 w 1247427"/>
              <a:gd name="connsiteY7574" fmla="*/ 876857 h 2068362"/>
              <a:gd name="connsiteX7575" fmla="*/ 636478 w 1247427"/>
              <a:gd name="connsiteY7575" fmla="*/ 877064 h 2068362"/>
              <a:gd name="connsiteX7576" fmla="*/ 636303 w 1247427"/>
              <a:gd name="connsiteY7576" fmla="*/ 877935 h 2068362"/>
              <a:gd name="connsiteX7577" fmla="*/ 643820 w 1247427"/>
              <a:gd name="connsiteY7577" fmla="*/ 883717 h 2068362"/>
              <a:gd name="connsiteX7578" fmla="*/ 645574 w 1247427"/>
              <a:gd name="connsiteY7578" fmla="*/ 885120 h 2068362"/>
              <a:gd name="connsiteX7579" fmla="*/ 647360 w 1247427"/>
              <a:gd name="connsiteY7579" fmla="*/ 884823 h 2068362"/>
              <a:gd name="connsiteX7580" fmla="*/ 647360 w 1247427"/>
              <a:gd name="connsiteY7580" fmla="*/ 883053 h 2068362"/>
              <a:gd name="connsiteX7581" fmla="*/ 648134 w 1247427"/>
              <a:gd name="connsiteY7581" fmla="*/ 882665 h 2068362"/>
              <a:gd name="connsiteX7582" fmla="*/ 647582 w 1247427"/>
              <a:gd name="connsiteY7582" fmla="*/ 882389 h 2068362"/>
              <a:gd name="connsiteX7583" fmla="*/ 133586 w 1247427"/>
              <a:gd name="connsiteY7583" fmla="*/ 876636 h 2068362"/>
              <a:gd name="connsiteX7584" fmla="*/ 134471 w 1247427"/>
              <a:gd name="connsiteY7584" fmla="*/ 876857 h 2068362"/>
              <a:gd name="connsiteX7585" fmla="*/ 169652 w 1247427"/>
              <a:gd name="connsiteY7585" fmla="*/ 926199 h 2068362"/>
              <a:gd name="connsiteX7586" fmla="*/ 169652 w 1247427"/>
              <a:gd name="connsiteY7586" fmla="*/ 927084 h 2068362"/>
              <a:gd name="connsiteX7587" fmla="*/ 169209 w 1247427"/>
              <a:gd name="connsiteY7587" fmla="*/ 927084 h 2068362"/>
              <a:gd name="connsiteX7588" fmla="*/ 168546 w 1247427"/>
              <a:gd name="connsiteY7588" fmla="*/ 926863 h 2068362"/>
              <a:gd name="connsiteX7589" fmla="*/ 133365 w 1247427"/>
              <a:gd name="connsiteY7589" fmla="*/ 877521 h 2068362"/>
              <a:gd name="connsiteX7590" fmla="*/ 133586 w 1247427"/>
              <a:gd name="connsiteY7590" fmla="*/ 876636 h 2068362"/>
              <a:gd name="connsiteX7591" fmla="*/ 868181 w 1247427"/>
              <a:gd name="connsiteY7591" fmla="*/ 876195 h 2068362"/>
              <a:gd name="connsiteX7592" fmla="*/ 864862 w 1247427"/>
              <a:gd name="connsiteY7592" fmla="*/ 880399 h 2068362"/>
              <a:gd name="connsiteX7593" fmla="*/ 864641 w 1247427"/>
              <a:gd name="connsiteY7593" fmla="*/ 879514 h 2068362"/>
              <a:gd name="connsiteX7594" fmla="*/ 863977 w 1247427"/>
              <a:gd name="connsiteY7594" fmla="*/ 879956 h 2068362"/>
              <a:gd name="connsiteX7595" fmla="*/ 863734 w 1247427"/>
              <a:gd name="connsiteY7595" fmla="*/ 880188 h 2068362"/>
              <a:gd name="connsiteX7596" fmla="*/ 863756 w 1247427"/>
              <a:gd name="connsiteY7596" fmla="*/ 880177 h 2068362"/>
              <a:gd name="connsiteX7597" fmla="*/ 864199 w 1247427"/>
              <a:gd name="connsiteY7597" fmla="*/ 880619 h 2068362"/>
              <a:gd name="connsiteX7598" fmla="*/ 860216 w 1247427"/>
              <a:gd name="connsiteY7598" fmla="*/ 890102 h 2068362"/>
              <a:gd name="connsiteX7599" fmla="*/ 860216 w 1247427"/>
              <a:gd name="connsiteY7599" fmla="*/ 890134 h 2068362"/>
              <a:gd name="connsiteX7600" fmla="*/ 861543 w 1247427"/>
              <a:gd name="connsiteY7600" fmla="*/ 890134 h 2068362"/>
              <a:gd name="connsiteX7601" fmla="*/ 861986 w 1247427"/>
              <a:gd name="connsiteY7601" fmla="*/ 896993 h 2068362"/>
              <a:gd name="connsiteX7602" fmla="*/ 869288 w 1247427"/>
              <a:gd name="connsiteY7602" fmla="*/ 877301 h 2068362"/>
              <a:gd name="connsiteX7603" fmla="*/ 868181 w 1247427"/>
              <a:gd name="connsiteY7603" fmla="*/ 876195 h 2068362"/>
              <a:gd name="connsiteX7604" fmla="*/ 682541 w 1247427"/>
              <a:gd name="connsiteY7604" fmla="*/ 876194 h 2068362"/>
              <a:gd name="connsiteX7605" fmla="*/ 682541 w 1247427"/>
              <a:gd name="connsiteY7605" fmla="*/ 876858 h 2068362"/>
              <a:gd name="connsiteX7606" fmla="*/ 682098 w 1247427"/>
              <a:gd name="connsiteY7606" fmla="*/ 876858 h 2068362"/>
              <a:gd name="connsiteX7607" fmla="*/ 682060 w 1247427"/>
              <a:gd name="connsiteY7607" fmla="*/ 876820 h 2068362"/>
              <a:gd name="connsiteX7608" fmla="*/ 680329 w 1247427"/>
              <a:gd name="connsiteY7608" fmla="*/ 879513 h 2068362"/>
              <a:gd name="connsiteX7609" fmla="*/ 679223 w 1247427"/>
              <a:gd name="connsiteY7609" fmla="*/ 880620 h 2068362"/>
              <a:gd name="connsiteX7610" fmla="*/ 678974 w 1247427"/>
              <a:gd name="connsiteY7610" fmla="*/ 880703 h 2068362"/>
              <a:gd name="connsiteX7611" fmla="*/ 676845 w 1247427"/>
              <a:gd name="connsiteY7611" fmla="*/ 887090 h 2068362"/>
              <a:gd name="connsiteX7612" fmla="*/ 677673 w 1247427"/>
              <a:gd name="connsiteY7612" fmla="*/ 886593 h 2068362"/>
              <a:gd name="connsiteX7613" fmla="*/ 678337 w 1247427"/>
              <a:gd name="connsiteY7613" fmla="*/ 887036 h 2068362"/>
              <a:gd name="connsiteX7614" fmla="*/ 678329 w 1247427"/>
              <a:gd name="connsiteY7614" fmla="*/ 887069 h 2068362"/>
              <a:gd name="connsiteX7615" fmla="*/ 679222 w 1247427"/>
              <a:gd name="connsiteY7615" fmla="*/ 886814 h 2068362"/>
              <a:gd name="connsiteX7616" fmla="*/ 679543 w 1247427"/>
              <a:gd name="connsiteY7616" fmla="*/ 886654 h 2068362"/>
              <a:gd name="connsiteX7617" fmla="*/ 679443 w 1247427"/>
              <a:gd name="connsiteY7617" fmla="*/ 886594 h 2068362"/>
              <a:gd name="connsiteX7618" fmla="*/ 682098 w 1247427"/>
              <a:gd name="connsiteY7618" fmla="*/ 883496 h 2068362"/>
              <a:gd name="connsiteX7619" fmla="*/ 682279 w 1247427"/>
              <a:gd name="connsiteY7619" fmla="*/ 883858 h 2068362"/>
              <a:gd name="connsiteX7620" fmla="*/ 685454 w 1247427"/>
              <a:gd name="connsiteY7620" fmla="*/ 878567 h 2068362"/>
              <a:gd name="connsiteX7621" fmla="*/ 685197 w 1247427"/>
              <a:gd name="connsiteY7621" fmla="*/ 878406 h 2068362"/>
              <a:gd name="connsiteX7622" fmla="*/ 685492 w 1247427"/>
              <a:gd name="connsiteY7622" fmla="*/ 877669 h 2068362"/>
              <a:gd name="connsiteX7623" fmla="*/ 684312 w 1247427"/>
              <a:gd name="connsiteY7623" fmla="*/ 877079 h 2068362"/>
              <a:gd name="connsiteX7624" fmla="*/ 541597 w 1247427"/>
              <a:gd name="connsiteY7624" fmla="*/ 876194 h 2068362"/>
              <a:gd name="connsiteX7625" fmla="*/ 542924 w 1247427"/>
              <a:gd name="connsiteY7625" fmla="*/ 878628 h 2068362"/>
              <a:gd name="connsiteX7626" fmla="*/ 542765 w 1247427"/>
              <a:gd name="connsiteY7626" fmla="*/ 878691 h 2068362"/>
              <a:gd name="connsiteX7627" fmla="*/ 545579 w 1247427"/>
              <a:gd name="connsiteY7627" fmla="*/ 881505 h 2068362"/>
              <a:gd name="connsiteX7628" fmla="*/ 545801 w 1247427"/>
              <a:gd name="connsiteY7628" fmla="*/ 880840 h 2068362"/>
              <a:gd name="connsiteX7629" fmla="*/ 546525 w 1247427"/>
              <a:gd name="connsiteY7629" fmla="*/ 879971 h 2068362"/>
              <a:gd name="connsiteX7630" fmla="*/ 543146 w 1247427"/>
              <a:gd name="connsiteY7630" fmla="*/ 876194 h 2068362"/>
              <a:gd name="connsiteX7631" fmla="*/ 542260 w 1247427"/>
              <a:gd name="connsiteY7631" fmla="*/ 876194 h 2068362"/>
              <a:gd name="connsiteX7632" fmla="*/ 541817 w 1247427"/>
              <a:gd name="connsiteY7632" fmla="*/ 876194 h 2068362"/>
              <a:gd name="connsiteX7633" fmla="*/ 630987 w 1247427"/>
              <a:gd name="connsiteY7633" fmla="*/ 874645 h 2068362"/>
              <a:gd name="connsiteX7634" fmla="*/ 632646 w 1247427"/>
              <a:gd name="connsiteY7634" fmla="*/ 876304 h 2068362"/>
              <a:gd name="connsiteX7635" fmla="*/ 632757 w 1247427"/>
              <a:gd name="connsiteY7635" fmla="*/ 876194 h 2068362"/>
              <a:gd name="connsiteX7636" fmla="*/ 632757 w 1247427"/>
              <a:gd name="connsiteY7636" fmla="*/ 875973 h 2068362"/>
              <a:gd name="connsiteX7637" fmla="*/ 632910 w 1247427"/>
              <a:gd name="connsiteY7637" fmla="*/ 875881 h 2068362"/>
              <a:gd name="connsiteX7638" fmla="*/ 1045850 w 1247427"/>
              <a:gd name="connsiteY7638" fmla="*/ 874432 h 2068362"/>
              <a:gd name="connsiteX7639" fmla="*/ 1076161 w 1247427"/>
              <a:gd name="connsiteY7639" fmla="*/ 907925 h 2068362"/>
              <a:gd name="connsiteX7640" fmla="*/ 1061207 w 1247427"/>
              <a:gd name="connsiteY7640" fmla="*/ 892899 h 2068362"/>
              <a:gd name="connsiteX7641" fmla="*/ 774365 w 1247427"/>
              <a:gd name="connsiteY7641" fmla="*/ 874203 h 2068362"/>
              <a:gd name="connsiteX7642" fmla="*/ 776135 w 1247427"/>
              <a:gd name="connsiteY7642" fmla="*/ 877965 h 2068362"/>
              <a:gd name="connsiteX7643" fmla="*/ 776112 w 1247427"/>
              <a:gd name="connsiteY7643" fmla="*/ 878057 h 2068362"/>
              <a:gd name="connsiteX7644" fmla="*/ 776495 w 1247427"/>
              <a:gd name="connsiteY7644" fmla="*/ 877738 h 2068362"/>
              <a:gd name="connsiteX7645" fmla="*/ 776135 w 1247427"/>
              <a:gd name="connsiteY7645" fmla="*/ 877522 h 2068362"/>
              <a:gd name="connsiteX7646" fmla="*/ 774365 w 1247427"/>
              <a:gd name="connsiteY7646" fmla="*/ 874203 h 2068362"/>
              <a:gd name="connsiteX7647" fmla="*/ 532698 w 1247427"/>
              <a:gd name="connsiteY7647" fmla="*/ 873684 h 2068362"/>
              <a:gd name="connsiteX7648" fmla="*/ 528321 w 1247427"/>
              <a:gd name="connsiteY7648" fmla="*/ 877301 h 2068362"/>
              <a:gd name="connsiteX7649" fmla="*/ 524938 w 1247427"/>
              <a:gd name="connsiteY7649" fmla="*/ 880087 h 2068362"/>
              <a:gd name="connsiteX7650" fmla="*/ 525002 w 1247427"/>
              <a:gd name="connsiteY7650" fmla="*/ 880177 h 2068362"/>
              <a:gd name="connsiteX7651" fmla="*/ 524898 w 1247427"/>
              <a:gd name="connsiteY7651" fmla="*/ 880260 h 2068362"/>
              <a:gd name="connsiteX7652" fmla="*/ 526329 w 1247427"/>
              <a:gd name="connsiteY7652" fmla="*/ 882169 h 2068362"/>
              <a:gd name="connsiteX7653" fmla="*/ 528636 w 1247427"/>
              <a:gd name="connsiteY7653" fmla="*/ 885435 h 2068362"/>
              <a:gd name="connsiteX7654" fmla="*/ 528763 w 1247427"/>
              <a:gd name="connsiteY7654" fmla="*/ 885266 h 2068362"/>
              <a:gd name="connsiteX7655" fmla="*/ 530534 w 1247427"/>
              <a:gd name="connsiteY7655" fmla="*/ 886594 h 2068362"/>
              <a:gd name="connsiteX7656" fmla="*/ 530653 w 1247427"/>
              <a:gd name="connsiteY7656" fmla="*/ 887425 h 2068362"/>
              <a:gd name="connsiteX7657" fmla="*/ 535401 w 1247427"/>
              <a:gd name="connsiteY7657" fmla="*/ 885266 h 2068362"/>
              <a:gd name="connsiteX7658" fmla="*/ 539825 w 1247427"/>
              <a:gd name="connsiteY7658" fmla="*/ 883497 h 2068362"/>
              <a:gd name="connsiteX7659" fmla="*/ 540617 w 1247427"/>
              <a:gd name="connsiteY7659" fmla="*/ 882705 h 2068362"/>
              <a:gd name="connsiteX7660" fmla="*/ 540269 w 1247427"/>
              <a:gd name="connsiteY7660" fmla="*/ 880619 h 2068362"/>
              <a:gd name="connsiteX7661" fmla="*/ 540542 w 1247427"/>
              <a:gd name="connsiteY7661" fmla="*/ 880255 h 2068362"/>
              <a:gd name="connsiteX7662" fmla="*/ 820968 w 1247427"/>
              <a:gd name="connsiteY7662" fmla="*/ 873456 h 2068362"/>
              <a:gd name="connsiteX7663" fmla="*/ 818941 w 1247427"/>
              <a:gd name="connsiteY7663" fmla="*/ 875854 h 2068362"/>
              <a:gd name="connsiteX7664" fmla="*/ 819282 w 1247427"/>
              <a:gd name="connsiteY7664" fmla="*/ 876195 h 2068362"/>
              <a:gd name="connsiteX7665" fmla="*/ 818839 w 1247427"/>
              <a:gd name="connsiteY7665" fmla="*/ 877965 h 2068362"/>
              <a:gd name="connsiteX7666" fmla="*/ 822380 w 1247427"/>
              <a:gd name="connsiteY7666" fmla="*/ 879292 h 2068362"/>
              <a:gd name="connsiteX7667" fmla="*/ 824150 w 1247427"/>
              <a:gd name="connsiteY7667" fmla="*/ 875088 h 2068362"/>
              <a:gd name="connsiteX7668" fmla="*/ 821273 w 1247427"/>
              <a:gd name="connsiteY7668" fmla="*/ 873761 h 2068362"/>
              <a:gd name="connsiteX7669" fmla="*/ 596918 w 1247427"/>
              <a:gd name="connsiteY7669" fmla="*/ 873394 h 2068362"/>
              <a:gd name="connsiteX7670" fmla="*/ 595364 w 1247427"/>
              <a:gd name="connsiteY7670" fmla="*/ 875531 h 2068362"/>
              <a:gd name="connsiteX7671" fmla="*/ 594598 w 1247427"/>
              <a:gd name="connsiteY7671" fmla="*/ 876807 h 2068362"/>
              <a:gd name="connsiteX7672" fmla="*/ 595142 w 1247427"/>
              <a:gd name="connsiteY7672" fmla="*/ 877079 h 2068362"/>
              <a:gd name="connsiteX7673" fmla="*/ 594877 w 1247427"/>
              <a:gd name="connsiteY7673" fmla="*/ 877389 h 2068362"/>
              <a:gd name="connsiteX7674" fmla="*/ 597797 w 1247427"/>
              <a:gd name="connsiteY7674" fmla="*/ 878849 h 2068362"/>
              <a:gd name="connsiteX7675" fmla="*/ 602002 w 1247427"/>
              <a:gd name="connsiteY7675" fmla="*/ 880398 h 2068362"/>
              <a:gd name="connsiteX7676" fmla="*/ 602075 w 1247427"/>
              <a:gd name="connsiteY7676" fmla="*/ 880765 h 2068362"/>
              <a:gd name="connsiteX7677" fmla="*/ 602443 w 1247427"/>
              <a:gd name="connsiteY7677" fmla="*/ 880398 h 2068362"/>
              <a:gd name="connsiteX7678" fmla="*/ 604503 w 1247427"/>
              <a:gd name="connsiteY7678" fmla="*/ 880023 h 2068362"/>
              <a:gd name="connsiteX7679" fmla="*/ 604435 w 1247427"/>
              <a:gd name="connsiteY7679" fmla="*/ 879955 h 2068362"/>
              <a:gd name="connsiteX7680" fmla="*/ 604656 w 1247427"/>
              <a:gd name="connsiteY7680" fmla="*/ 879513 h 2068362"/>
              <a:gd name="connsiteX7681" fmla="*/ 606648 w 1247427"/>
              <a:gd name="connsiteY7681" fmla="*/ 877300 h 2068362"/>
              <a:gd name="connsiteX7682" fmla="*/ 606775 w 1247427"/>
              <a:gd name="connsiteY7682" fmla="*/ 877130 h 2068362"/>
              <a:gd name="connsiteX7683" fmla="*/ 606648 w 1247427"/>
              <a:gd name="connsiteY7683" fmla="*/ 877079 h 2068362"/>
              <a:gd name="connsiteX7684" fmla="*/ 606869 w 1247427"/>
              <a:gd name="connsiteY7684" fmla="*/ 875973 h 2068362"/>
              <a:gd name="connsiteX7685" fmla="*/ 605984 w 1247427"/>
              <a:gd name="connsiteY7685" fmla="*/ 876415 h 2068362"/>
              <a:gd name="connsiteX7686" fmla="*/ 688532 w 1247427"/>
              <a:gd name="connsiteY7686" fmla="*/ 873143 h 2068362"/>
              <a:gd name="connsiteX7687" fmla="*/ 688652 w 1247427"/>
              <a:gd name="connsiteY7687" fmla="*/ 875061 h 2068362"/>
              <a:gd name="connsiteX7688" fmla="*/ 688691 w 1247427"/>
              <a:gd name="connsiteY7688" fmla="*/ 875118 h 2068362"/>
              <a:gd name="connsiteX7689" fmla="*/ 689099 w 1247427"/>
              <a:gd name="connsiteY7689" fmla="*/ 874846 h 2068362"/>
              <a:gd name="connsiteX7690" fmla="*/ 701892 w 1247427"/>
              <a:gd name="connsiteY7690" fmla="*/ 872654 h 2068362"/>
              <a:gd name="connsiteX7691" fmla="*/ 700685 w 1247427"/>
              <a:gd name="connsiteY7691" fmla="*/ 874866 h 2068362"/>
              <a:gd name="connsiteX7692" fmla="*/ 700284 w 1247427"/>
              <a:gd name="connsiteY7692" fmla="*/ 875967 h 2068362"/>
              <a:gd name="connsiteX7693" fmla="*/ 701791 w 1247427"/>
              <a:gd name="connsiteY7693" fmla="*/ 876637 h 2068362"/>
              <a:gd name="connsiteX7694" fmla="*/ 701957 w 1247427"/>
              <a:gd name="connsiteY7694" fmla="*/ 877080 h 2068362"/>
              <a:gd name="connsiteX7695" fmla="*/ 702012 w 1247427"/>
              <a:gd name="connsiteY7695" fmla="*/ 877080 h 2068362"/>
              <a:gd name="connsiteX7696" fmla="*/ 703340 w 1247427"/>
              <a:gd name="connsiteY7696" fmla="*/ 872654 h 2068362"/>
              <a:gd name="connsiteX7697" fmla="*/ 687011 w 1247427"/>
              <a:gd name="connsiteY7697" fmla="*/ 872566 h 2068362"/>
              <a:gd name="connsiteX7698" fmla="*/ 686746 w 1247427"/>
              <a:gd name="connsiteY7698" fmla="*/ 873096 h 2068362"/>
              <a:gd name="connsiteX7699" fmla="*/ 685338 w 1247427"/>
              <a:gd name="connsiteY7699" fmla="*/ 873096 h 2068362"/>
              <a:gd name="connsiteX7700" fmla="*/ 683759 w 1247427"/>
              <a:gd name="connsiteY7700" fmla="*/ 875106 h 2068362"/>
              <a:gd name="connsiteX7701" fmla="*/ 683868 w 1247427"/>
              <a:gd name="connsiteY7701" fmla="*/ 875088 h 2068362"/>
              <a:gd name="connsiteX7702" fmla="*/ 683868 w 1247427"/>
              <a:gd name="connsiteY7702" fmla="*/ 875530 h 2068362"/>
              <a:gd name="connsiteX7703" fmla="*/ 684754 w 1247427"/>
              <a:gd name="connsiteY7703" fmla="*/ 875973 h 2068362"/>
              <a:gd name="connsiteX7704" fmla="*/ 685883 w 1247427"/>
              <a:gd name="connsiteY7704" fmla="*/ 876691 h 2068362"/>
              <a:gd name="connsiteX7705" fmla="*/ 686082 w 1247427"/>
              <a:gd name="connsiteY7705" fmla="*/ 876194 h 2068362"/>
              <a:gd name="connsiteX7706" fmla="*/ 687188 w 1247427"/>
              <a:gd name="connsiteY7706" fmla="*/ 875530 h 2068362"/>
              <a:gd name="connsiteX7707" fmla="*/ 687249 w 1247427"/>
              <a:gd name="connsiteY7707" fmla="*/ 875558 h 2068362"/>
              <a:gd name="connsiteX7708" fmla="*/ 686967 w 1247427"/>
              <a:gd name="connsiteY7708" fmla="*/ 872875 h 2068362"/>
              <a:gd name="connsiteX7709" fmla="*/ 667353 w 1247427"/>
              <a:gd name="connsiteY7709" fmla="*/ 871777 h 2068362"/>
              <a:gd name="connsiteX7710" fmla="*/ 661009 w 1247427"/>
              <a:gd name="connsiteY7710" fmla="*/ 883868 h 2068362"/>
              <a:gd name="connsiteX7711" fmla="*/ 661079 w 1247427"/>
              <a:gd name="connsiteY7711" fmla="*/ 883938 h 2068362"/>
              <a:gd name="connsiteX7712" fmla="*/ 662536 w 1247427"/>
              <a:gd name="connsiteY7712" fmla="*/ 884748 h 2068362"/>
              <a:gd name="connsiteX7713" fmla="*/ 662628 w 1247427"/>
              <a:gd name="connsiteY7713" fmla="*/ 884380 h 2068362"/>
              <a:gd name="connsiteX7714" fmla="*/ 666168 w 1247427"/>
              <a:gd name="connsiteY7714" fmla="*/ 881061 h 2068362"/>
              <a:gd name="connsiteX7715" fmla="*/ 669437 w 1247427"/>
              <a:gd name="connsiteY7715" fmla="*/ 878136 h 2068362"/>
              <a:gd name="connsiteX7716" fmla="*/ 669265 w 1247427"/>
              <a:gd name="connsiteY7716" fmla="*/ 877964 h 2068362"/>
              <a:gd name="connsiteX7717" fmla="*/ 669929 w 1247427"/>
              <a:gd name="connsiteY7717" fmla="*/ 874866 h 2068362"/>
              <a:gd name="connsiteX7718" fmla="*/ 669977 w 1247427"/>
              <a:gd name="connsiteY7718" fmla="*/ 874828 h 2068362"/>
              <a:gd name="connsiteX7719" fmla="*/ 669265 w 1247427"/>
              <a:gd name="connsiteY7719" fmla="*/ 873760 h 2068362"/>
              <a:gd name="connsiteX7720" fmla="*/ 669397 w 1247427"/>
              <a:gd name="connsiteY7720" fmla="*/ 873365 h 2068362"/>
              <a:gd name="connsiteX7721" fmla="*/ 667716 w 1247427"/>
              <a:gd name="connsiteY7721" fmla="*/ 871990 h 2068362"/>
              <a:gd name="connsiteX7722" fmla="*/ 667665 w 1247427"/>
              <a:gd name="connsiteY7722" fmla="*/ 871862 h 2068362"/>
              <a:gd name="connsiteX7723" fmla="*/ 667495 w 1247427"/>
              <a:gd name="connsiteY7723" fmla="*/ 871990 h 2068362"/>
              <a:gd name="connsiteX7724" fmla="*/ 671487 w 1247427"/>
              <a:gd name="connsiteY7724" fmla="*/ 871728 h 2068362"/>
              <a:gd name="connsiteX7725" fmla="*/ 671479 w 1247427"/>
              <a:gd name="connsiteY7725" fmla="*/ 871768 h 2068362"/>
              <a:gd name="connsiteX7726" fmla="*/ 671257 w 1247427"/>
              <a:gd name="connsiteY7726" fmla="*/ 871879 h 2068362"/>
              <a:gd name="connsiteX7727" fmla="*/ 671036 w 1247427"/>
              <a:gd name="connsiteY7727" fmla="*/ 872432 h 2068362"/>
              <a:gd name="connsiteX7728" fmla="*/ 670814 w 1247427"/>
              <a:gd name="connsiteY7728" fmla="*/ 872986 h 2068362"/>
              <a:gd name="connsiteX7729" fmla="*/ 671035 w 1247427"/>
              <a:gd name="connsiteY7729" fmla="*/ 873097 h 2068362"/>
              <a:gd name="connsiteX7730" fmla="*/ 671447 w 1247427"/>
              <a:gd name="connsiteY7730" fmla="*/ 873921 h 2068362"/>
              <a:gd name="connsiteX7731" fmla="*/ 672809 w 1247427"/>
              <a:gd name="connsiteY7731" fmla="*/ 872256 h 2068362"/>
              <a:gd name="connsiteX7732" fmla="*/ 672142 w 1247427"/>
              <a:gd name="connsiteY7732" fmla="*/ 871990 h 2068362"/>
              <a:gd name="connsiteX7733" fmla="*/ 574200 w 1247427"/>
              <a:gd name="connsiteY7733" fmla="*/ 871566 h 2068362"/>
              <a:gd name="connsiteX7734" fmla="*/ 571024 w 1247427"/>
              <a:gd name="connsiteY7734" fmla="*/ 871990 h 2068362"/>
              <a:gd name="connsiteX7735" fmla="*/ 569432 w 1247427"/>
              <a:gd name="connsiteY7735" fmla="*/ 871990 h 2068362"/>
              <a:gd name="connsiteX7736" fmla="*/ 569919 w 1247427"/>
              <a:gd name="connsiteY7736" fmla="*/ 874424 h 2068362"/>
              <a:gd name="connsiteX7737" fmla="*/ 570140 w 1247427"/>
              <a:gd name="connsiteY7737" fmla="*/ 875309 h 2068362"/>
              <a:gd name="connsiteX7738" fmla="*/ 570020 w 1247427"/>
              <a:gd name="connsiteY7738" fmla="*/ 875670 h 2068362"/>
              <a:gd name="connsiteX7739" fmla="*/ 570582 w 1247427"/>
              <a:gd name="connsiteY7739" fmla="*/ 875530 h 2068362"/>
              <a:gd name="connsiteX7740" fmla="*/ 576778 w 1247427"/>
              <a:gd name="connsiteY7740" fmla="*/ 875530 h 2068362"/>
              <a:gd name="connsiteX7741" fmla="*/ 574344 w 1247427"/>
              <a:gd name="connsiteY7741" fmla="*/ 881061 h 2068362"/>
              <a:gd name="connsiteX7742" fmla="*/ 579212 w 1247427"/>
              <a:gd name="connsiteY7742" fmla="*/ 880398 h 2068362"/>
              <a:gd name="connsiteX7743" fmla="*/ 587620 w 1247427"/>
              <a:gd name="connsiteY7743" fmla="*/ 881504 h 2068362"/>
              <a:gd name="connsiteX7744" fmla="*/ 587841 w 1247427"/>
              <a:gd name="connsiteY7744" fmla="*/ 881947 h 2068362"/>
              <a:gd name="connsiteX7745" fmla="*/ 589500 w 1247427"/>
              <a:gd name="connsiteY7745" fmla="*/ 880287 h 2068362"/>
              <a:gd name="connsiteX7746" fmla="*/ 589168 w 1247427"/>
              <a:gd name="connsiteY7746" fmla="*/ 879955 h 2068362"/>
              <a:gd name="connsiteX7747" fmla="*/ 589671 w 1247427"/>
              <a:gd name="connsiteY7747" fmla="*/ 877945 h 2068362"/>
              <a:gd name="connsiteX7748" fmla="*/ 588062 w 1247427"/>
              <a:gd name="connsiteY7748" fmla="*/ 877079 h 2068362"/>
              <a:gd name="connsiteX7749" fmla="*/ 582710 w 1247427"/>
              <a:gd name="connsiteY7749" fmla="*/ 875366 h 2068362"/>
              <a:gd name="connsiteX7750" fmla="*/ 581202 w 1247427"/>
              <a:gd name="connsiteY7750" fmla="*/ 877521 h 2068362"/>
              <a:gd name="connsiteX7751" fmla="*/ 580760 w 1247427"/>
              <a:gd name="connsiteY7751" fmla="*/ 877300 h 2068362"/>
              <a:gd name="connsiteX7752" fmla="*/ 580981 w 1247427"/>
              <a:gd name="connsiteY7752" fmla="*/ 876636 h 2068362"/>
              <a:gd name="connsiteX7753" fmla="*/ 581645 w 1247427"/>
              <a:gd name="connsiteY7753" fmla="*/ 875308 h 2068362"/>
              <a:gd name="connsiteX7754" fmla="*/ 581701 w 1247427"/>
              <a:gd name="connsiteY7754" fmla="*/ 875028 h 2068362"/>
              <a:gd name="connsiteX7755" fmla="*/ 510571 w 1247427"/>
              <a:gd name="connsiteY7755" fmla="*/ 871209 h 2068362"/>
              <a:gd name="connsiteX7756" fmla="*/ 509735 w 1247427"/>
              <a:gd name="connsiteY7756" fmla="*/ 872212 h 2068362"/>
              <a:gd name="connsiteX7757" fmla="*/ 508962 w 1247427"/>
              <a:gd name="connsiteY7757" fmla="*/ 873293 h 2068362"/>
              <a:gd name="connsiteX7758" fmla="*/ 510398 w 1247427"/>
              <a:gd name="connsiteY7758" fmla="*/ 875087 h 2068362"/>
              <a:gd name="connsiteX7759" fmla="*/ 511947 w 1247427"/>
              <a:gd name="connsiteY7759" fmla="*/ 876415 h 2068362"/>
              <a:gd name="connsiteX7760" fmla="*/ 511822 w 1247427"/>
              <a:gd name="connsiteY7760" fmla="*/ 876916 h 2068362"/>
              <a:gd name="connsiteX7761" fmla="*/ 519472 w 1247427"/>
              <a:gd name="connsiteY7761" fmla="*/ 881592 h 2068362"/>
              <a:gd name="connsiteX7762" fmla="*/ 519848 w 1247427"/>
              <a:gd name="connsiteY7762" fmla="*/ 881366 h 2068362"/>
              <a:gd name="connsiteX7763" fmla="*/ 516152 w 1247427"/>
              <a:gd name="connsiteY7763" fmla="*/ 877300 h 2068362"/>
              <a:gd name="connsiteX7764" fmla="*/ 511505 w 1247427"/>
              <a:gd name="connsiteY7764" fmla="*/ 871990 h 2068362"/>
              <a:gd name="connsiteX7765" fmla="*/ 511581 w 1247427"/>
              <a:gd name="connsiteY7765" fmla="*/ 871762 h 2068362"/>
              <a:gd name="connsiteX7766" fmla="*/ 510619 w 1247427"/>
              <a:gd name="connsiteY7766" fmla="*/ 871548 h 2068362"/>
              <a:gd name="connsiteX7767" fmla="*/ 737931 w 1247427"/>
              <a:gd name="connsiteY7767" fmla="*/ 871031 h 2068362"/>
              <a:gd name="connsiteX7768" fmla="*/ 737857 w 1247427"/>
              <a:gd name="connsiteY7768" fmla="*/ 871326 h 2068362"/>
              <a:gd name="connsiteX7769" fmla="*/ 733210 w 1247427"/>
              <a:gd name="connsiteY7769" fmla="*/ 875309 h 2068362"/>
              <a:gd name="connsiteX7770" fmla="*/ 734096 w 1247427"/>
              <a:gd name="connsiteY7770" fmla="*/ 875531 h 2068362"/>
              <a:gd name="connsiteX7771" fmla="*/ 733653 w 1247427"/>
              <a:gd name="connsiteY7771" fmla="*/ 877522 h 2068362"/>
              <a:gd name="connsiteX7772" fmla="*/ 738078 w 1247427"/>
              <a:gd name="connsiteY7772" fmla="*/ 871991 h 2068362"/>
              <a:gd name="connsiteX7773" fmla="*/ 738299 w 1247427"/>
              <a:gd name="connsiteY7773" fmla="*/ 871105 h 2068362"/>
              <a:gd name="connsiteX7774" fmla="*/ 668894 w 1247427"/>
              <a:gd name="connsiteY7774" fmla="*/ 870940 h 2068362"/>
              <a:gd name="connsiteX7775" fmla="*/ 668702 w 1247427"/>
              <a:gd name="connsiteY7775" fmla="*/ 871084 h 2068362"/>
              <a:gd name="connsiteX7776" fmla="*/ 669044 w 1247427"/>
              <a:gd name="connsiteY7776" fmla="*/ 871769 h 2068362"/>
              <a:gd name="connsiteX7777" fmla="*/ 669676 w 1247427"/>
              <a:gd name="connsiteY7777" fmla="*/ 872528 h 2068362"/>
              <a:gd name="connsiteX7778" fmla="*/ 669708 w 1247427"/>
              <a:gd name="connsiteY7778" fmla="*/ 872433 h 2068362"/>
              <a:gd name="connsiteX7779" fmla="*/ 669844 w 1247427"/>
              <a:gd name="connsiteY7779" fmla="*/ 872501 h 2068362"/>
              <a:gd name="connsiteX7780" fmla="*/ 670150 w 1247427"/>
              <a:gd name="connsiteY7780" fmla="*/ 871990 h 2068362"/>
              <a:gd name="connsiteX7781" fmla="*/ 670361 w 1247427"/>
              <a:gd name="connsiteY7781" fmla="*/ 871464 h 2068362"/>
              <a:gd name="connsiteX7782" fmla="*/ 515528 w 1247427"/>
              <a:gd name="connsiteY7782" fmla="*/ 870801 h 2068362"/>
              <a:gd name="connsiteX7783" fmla="*/ 515487 w 1247427"/>
              <a:gd name="connsiteY7783" fmla="*/ 870884 h 2068362"/>
              <a:gd name="connsiteX7784" fmla="*/ 513053 w 1247427"/>
              <a:gd name="connsiteY7784" fmla="*/ 870884 h 2068362"/>
              <a:gd name="connsiteX7785" fmla="*/ 512168 w 1247427"/>
              <a:gd name="connsiteY7785" fmla="*/ 871105 h 2068362"/>
              <a:gd name="connsiteX7786" fmla="*/ 512389 w 1247427"/>
              <a:gd name="connsiteY7786" fmla="*/ 871547 h 2068362"/>
              <a:gd name="connsiteX7787" fmla="*/ 512390 w 1247427"/>
              <a:gd name="connsiteY7787" fmla="*/ 871547 h 2068362"/>
              <a:gd name="connsiteX7788" fmla="*/ 516815 w 1247427"/>
              <a:gd name="connsiteY7788" fmla="*/ 876636 h 2068362"/>
              <a:gd name="connsiteX7789" fmla="*/ 520471 w 1247427"/>
              <a:gd name="connsiteY7789" fmla="*/ 881062 h 2068362"/>
              <a:gd name="connsiteX7790" fmla="*/ 520488 w 1247427"/>
              <a:gd name="connsiteY7790" fmla="*/ 881062 h 2068362"/>
              <a:gd name="connsiteX7791" fmla="*/ 521019 w 1247427"/>
              <a:gd name="connsiteY7791" fmla="*/ 880619 h 2068362"/>
              <a:gd name="connsiteX7792" fmla="*/ 521295 w 1247427"/>
              <a:gd name="connsiteY7792" fmla="*/ 880619 h 2068362"/>
              <a:gd name="connsiteX7793" fmla="*/ 521742 w 1247427"/>
              <a:gd name="connsiteY7793" fmla="*/ 879905 h 2068362"/>
              <a:gd name="connsiteX7794" fmla="*/ 521462 w 1247427"/>
              <a:gd name="connsiteY7794" fmla="*/ 879513 h 2068362"/>
              <a:gd name="connsiteX7795" fmla="*/ 521797 w 1247427"/>
              <a:gd name="connsiteY7795" fmla="*/ 879234 h 2068362"/>
              <a:gd name="connsiteX7796" fmla="*/ 518807 w 1247427"/>
              <a:gd name="connsiteY7796" fmla="*/ 875309 h 2068362"/>
              <a:gd name="connsiteX7797" fmla="*/ 615257 w 1247427"/>
              <a:gd name="connsiteY7797" fmla="*/ 869580 h 2068362"/>
              <a:gd name="connsiteX7798" fmla="*/ 614270 w 1247427"/>
              <a:gd name="connsiteY7798" fmla="*/ 870764 h 2068362"/>
              <a:gd name="connsiteX7799" fmla="*/ 617656 w 1247427"/>
              <a:gd name="connsiteY7799" fmla="*/ 874258 h 2068362"/>
              <a:gd name="connsiteX7800" fmla="*/ 622801 w 1247427"/>
              <a:gd name="connsiteY7800" fmla="*/ 876194 h 2068362"/>
              <a:gd name="connsiteX7801" fmla="*/ 621473 w 1247427"/>
              <a:gd name="connsiteY7801" fmla="*/ 877300 h 2068362"/>
              <a:gd name="connsiteX7802" fmla="*/ 624925 w 1247427"/>
              <a:gd name="connsiteY7802" fmla="*/ 879026 h 2068362"/>
              <a:gd name="connsiteX7803" fmla="*/ 625455 w 1247427"/>
              <a:gd name="connsiteY7803" fmla="*/ 878849 h 2068362"/>
              <a:gd name="connsiteX7804" fmla="*/ 627446 w 1247427"/>
              <a:gd name="connsiteY7804" fmla="*/ 879513 h 2068362"/>
              <a:gd name="connsiteX7805" fmla="*/ 629659 w 1247427"/>
              <a:gd name="connsiteY7805" fmla="*/ 880398 h 2068362"/>
              <a:gd name="connsiteX7806" fmla="*/ 630323 w 1247427"/>
              <a:gd name="connsiteY7806" fmla="*/ 880398 h 2068362"/>
              <a:gd name="connsiteX7807" fmla="*/ 630381 w 1247427"/>
              <a:gd name="connsiteY7807" fmla="*/ 880475 h 2068362"/>
              <a:gd name="connsiteX7808" fmla="*/ 631398 w 1247427"/>
              <a:gd name="connsiteY7808" fmla="*/ 877932 h 2068362"/>
              <a:gd name="connsiteX7809" fmla="*/ 631208 w 1247427"/>
              <a:gd name="connsiteY7809" fmla="*/ 877743 h 2068362"/>
              <a:gd name="connsiteX7810" fmla="*/ 631631 w 1247427"/>
              <a:gd name="connsiteY7810" fmla="*/ 877320 h 2068362"/>
              <a:gd name="connsiteX7811" fmla="*/ 628488 w 1247427"/>
              <a:gd name="connsiteY7811" fmla="*/ 873548 h 2068362"/>
              <a:gd name="connsiteX7812" fmla="*/ 627668 w 1247427"/>
              <a:gd name="connsiteY7812" fmla="*/ 874203 h 2068362"/>
              <a:gd name="connsiteX7813" fmla="*/ 625677 w 1247427"/>
              <a:gd name="connsiteY7813" fmla="*/ 873096 h 2068362"/>
              <a:gd name="connsiteX7814" fmla="*/ 625819 w 1247427"/>
              <a:gd name="connsiteY7814" fmla="*/ 873061 h 2068362"/>
              <a:gd name="connsiteX7815" fmla="*/ 618778 w 1247427"/>
              <a:gd name="connsiteY7815" fmla="*/ 869842 h 2068362"/>
              <a:gd name="connsiteX7816" fmla="*/ 618817 w 1247427"/>
              <a:gd name="connsiteY7816" fmla="*/ 869998 h 2068362"/>
              <a:gd name="connsiteX7817" fmla="*/ 758877 w 1247427"/>
              <a:gd name="connsiteY7817" fmla="*/ 869114 h 2068362"/>
              <a:gd name="connsiteX7818" fmla="*/ 761311 w 1247427"/>
              <a:gd name="connsiteY7818" fmla="*/ 876416 h 2068362"/>
              <a:gd name="connsiteX7819" fmla="*/ 761753 w 1247427"/>
              <a:gd name="connsiteY7819" fmla="*/ 880841 h 2068362"/>
              <a:gd name="connsiteX7820" fmla="*/ 763543 w 1247427"/>
              <a:gd name="connsiteY7820" fmla="*/ 875871 h 2068362"/>
              <a:gd name="connsiteX7821" fmla="*/ 762783 w 1247427"/>
              <a:gd name="connsiteY7821" fmla="*/ 874656 h 2068362"/>
              <a:gd name="connsiteX7822" fmla="*/ 761864 w 1247427"/>
              <a:gd name="connsiteY7822" fmla="*/ 874396 h 2068362"/>
              <a:gd name="connsiteX7823" fmla="*/ 761532 w 1247427"/>
              <a:gd name="connsiteY7823" fmla="*/ 871105 h 2068362"/>
              <a:gd name="connsiteX7824" fmla="*/ 762186 w 1247427"/>
              <a:gd name="connsiteY7824" fmla="*/ 870778 h 2068362"/>
              <a:gd name="connsiteX7825" fmla="*/ 759462 w 1247427"/>
              <a:gd name="connsiteY7825" fmla="*/ 869114 h 2068362"/>
              <a:gd name="connsiteX7826" fmla="*/ 812423 w 1247427"/>
              <a:gd name="connsiteY7826" fmla="*/ 868893 h 2068362"/>
              <a:gd name="connsiteX7827" fmla="*/ 811316 w 1247427"/>
              <a:gd name="connsiteY7827" fmla="*/ 872433 h 2068362"/>
              <a:gd name="connsiteX7828" fmla="*/ 815299 w 1247427"/>
              <a:gd name="connsiteY7828" fmla="*/ 881284 h 2068362"/>
              <a:gd name="connsiteX7829" fmla="*/ 812423 w 1247427"/>
              <a:gd name="connsiteY7829" fmla="*/ 868893 h 2068362"/>
              <a:gd name="connsiteX7830" fmla="*/ 665490 w 1247427"/>
              <a:gd name="connsiteY7830" fmla="*/ 868823 h 2068362"/>
              <a:gd name="connsiteX7831" fmla="*/ 665504 w 1247427"/>
              <a:gd name="connsiteY7831" fmla="*/ 868892 h 2068362"/>
              <a:gd name="connsiteX7832" fmla="*/ 662849 w 1247427"/>
              <a:gd name="connsiteY7832" fmla="*/ 869556 h 2068362"/>
              <a:gd name="connsiteX7833" fmla="*/ 662811 w 1247427"/>
              <a:gd name="connsiteY7833" fmla="*/ 869367 h 2068362"/>
              <a:gd name="connsiteX7834" fmla="*/ 658867 w 1247427"/>
              <a:gd name="connsiteY7834" fmla="*/ 875088 h 2068362"/>
              <a:gd name="connsiteX7835" fmla="*/ 657720 w 1247427"/>
              <a:gd name="connsiteY7835" fmla="*/ 876616 h 2068362"/>
              <a:gd name="connsiteX7836" fmla="*/ 657759 w 1247427"/>
              <a:gd name="connsiteY7836" fmla="*/ 876636 h 2068362"/>
              <a:gd name="connsiteX7837" fmla="*/ 657317 w 1247427"/>
              <a:gd name="connsiteY7837" fmla="*/ 877521 h 2068362"/>
              <a:gd name="connsiteX7838" fmla="*/ 656835 w 1247427"/>
              <a:gd name="connsiteY7838" fmla="*/ 877900 h 2068362"/>
              <a:gd name="connsiteX7839" fmla="*/ 654441 w 1247427"/>
              <a:gd name="connsiteY7839" fmla="*/ 884159 h 2068362"/>
              <a:gd name="connsiteX7840" fmla="*/ 654220 w 1247427"/>
              <a:gd name="connsiteY7840" fmla="*/ 884381 h 2068362"/>
              <a:gd name="connsiteX7841" fmla="*/ 653777 w 1247427"/>
              <a:gd name="connsiteY7841" fmla="*/ 884159 h 2068362"/>
              <a:gd name="connsiteX7842" fmla="*/ 653556 w 1247427"/>
              <a:gd name="connsiteY7842" fmla="*/ 883496 h 2068362"/>
              <a:gd name="connsiteX7843" fmla="*/ 655236 w 1247427"/>
              <a:gd name="connsiteY7843" fmla="*/ 879156 h 2068362"/>
              <a:gd name="connsiteX7844" fmla="*/ 654219 w 1247427"/>
              <a:gd name="connsiteY7844" fmla="*/ 879955 h 2068362"/>
              <a:gd name="connsiteX7845" fmla="*/ 651122 w 1247427"/>
              <a:gd name="connsiteY7845" fmla="*/ 882610 h 2068362"/>
              <a:gd name="connsiteX7846" fmla="*/ 650845 w 1247427"/>
              <a:gd name="connsiteY7846" fmla="*/ 882610 h 2068362"/>
              <a:gd name="connsiteX7847" fmla="*/ 650900 w 1247427"/>
              <a:gd name="connsiteY7847" fmla="*/ 882832 h 2068362"/>
              <a:gd name="connsiteX7848" fmla="*/ 650236 w 1247427"/>
              <a:gd name="connsiteY7848" fmla="*/ 885929 h 2068362"/>
              <a:gd name="connsiteX7849" fmla="*/ 653334 w 1247427"/>
              <a:gd name="connsiteY7849" fmla="*/ 889027 h 2068362"/>
              <a:gd name="connsiteX7850" fmla="*/ 656874 w 1247427"/>
              <a:gd name="connsiteY7850" fmla="*/ 888584 h 2068362"/>
              <a:gd name="connsiteX7851" fmla="*/ 656891 w 1247427"/>
              <a:gd name="connsiteY7851" fmla="*/ 888617 h 2068362"/>
              <a:gd name="connsiteX7852" fmla="*/ 657318 w 1247427"/>
              <a:gd name="connsiteY7852" fmla="*/ 887478 h 2068362"/>
              <a:gd name="connsiteX7853" fmla="*/ 659788 w 1247427"/>
              <a:gd name="connsiteY7853" fmla="*/ 883773 h 2068362"/>
              <a:gd name="connsiteX7854" fmla="*/ 659751 w 1247427"/>
              <a:gd name="connsiteY7854" fmla="*/ 883717 h 2068362"/>
              <a:gd name="connsiteX7855" fmla="*/ 666775 w 1247427"/>
              <a:gd name="connsiteY7855" fmla="*/ 870910 h 2068362"/>
              <a:gd name="connsiteX7856" fmla="*/ 666463 w 1247427"/>
              <a:gd name="connsiteY7856" fmla="*/ 870442 h 2068362"/>
              <a:gd name="connsiteX7857" fmla="*/ 665946 w 1247427"/>
              <a:gd name="connsiteY7857" fmla="*/ 869999 h 2068362"/>
              <a:gd name="connsiteX7858" fmla="*/ 665946 w 1247427"/>
              <a:gd name="connsiteY7858" fmla="*/ 869556 h 2068362"/>
              <a:gd name="connsiteX7859" fmla="*/ 666183 w 1247427"/>
              <a:gd name="connsiteY7859" fmla="*/ 869129 h 2068362"/>
              <a:gd name="connsiteX7860" fmla="*/ 666168 w 1247427"/>
              <a:gd name="connsiteY7860" fmla="*/ 869114 h 2068362"/>
              <a:gd name="connsiteX7861" fmla="*/ 706502 w 1247427"/>
              <a:gd name="connsiteY7861" fmla="*/ 868501 h 2068362"/>
              <a:gd name="connsiteX7862" fmla="*/ 706659 w 1247427"/>
              <a:gd name="connsiteY7862" fmla="*/ 868893 h 2068362"/>
              <a:gd name="connsiteX7863" fmla="*/ 705995 w 1247427"/>
              <a:gd name="connsiteY7863" fmla="*/ 868893 h 2068362"/>
              <a:gd name="connsiteX7864" fmla="*/ 708650 w 1247427"/>
              <a:gd name="connsiteY7864" fmla="*/ 868893 h 2068362"/>
              <a:gd name="connsiteX7865" fmla="*/ 708650 w 1247427"/>
              <a:gd name="connsiteY7865" fmla="*/ 868538 h 2068362"/>
              <a:gd name="connsiteX7866" fmla="*/ 708429 w 1247427"/>
              <a:gd name="connsiteY7866" fmla="*/ 868671 h 2068362"/>
              <a:gd name="connsiteX7867" fmla="*/ 708208 w 1247427"/>
              <a:gd name="connsiteY7867" fmla="*/ 868671 h 2068362"/>
              <a:gd name="connsiteX7868" fmla="*/ 559734 w 1247427"/>
              <a:gd name="connsiteY7868" fmla="*/ 868228 h 2068362"/>
              <a:gd name="connsiteX7869" fmla="*/ 568148 w 1247427"/>
              <a:gd name="connsiteY7869" fmla="*/ 876857 h 2068362"/>
              <a:gd name="connsiteX7870" fmla="*/ 568554 w 1247427"/>
              <a:gd name="connsiteY7870" fmla="*/ 876046 h 2068362"/>
              <a:gd name="connsiteX7871" fmla="*/ 568370 w 1247427"/>
              <a:gd name="connsiteY7871" fmla="*/ 875309 h 2068362"/>
              <a:gd name="connsiteX7872" fmla="*/ 567822 w 1247427"/>
              <a:gd name="connsiteY7872" fmla="*/ 871478 h 2068362"/>
              <a:gd name="connsiteX7873" fmla="*/ 564607 w 1247427"/>
              <a:gd name="connsiteY7873" fmla="*/ 869335 h 2068362"/>
              <a:gd name="connsiteX7874" fmla="*/ 562837 w 1247427"/>
              <a:gd name="connsiteY7874" fmla="*/ 868450 h 2068362"/>
              <a:gd name="connsiteX7875" fmla="*/ 562833 w 1247427"/>
              <a:gd name="connsiteY7875" fmla="*/ 868435 h 2068362"/>
              <a:gd name="connsiteX7876" fmla="*/ 559740 w 1247427"/>
              <a:gd name="connsiteY7876" fmla="*/ 868228 h 2068362"/>
              <a:gd name="connsiteX7877" fmla="*/ 699062 w 1247427"/>
              <a:gd name="connsiteY7877" fmla="*/ 867933 h 2068362"/>
              <a:gd name="connsiteX7878" fmla="*/ 699136 w 1247427"/>
              <a:gd name="connsiteY7878" fmla="*/ 868228 h 2068362"/>
              <a:gd name="connsiteX7879" fmla="*/ 695596 w 1247427"/>
              <a:gd name="connsiteY7879" fmla="*/ 873317 h 2068362"/>
              <a:gd name="connsiteX7880" fmla="*/ 691835 w 1247427"/>
              <a:gd name="connsiteY7880" fmla="*/ 873317 h 2068362"/>
              <a:gd name="connsiteX7881" fmla="*/ 691835 w 1247427"/>
              <a:gd name="connsiteY7881" fmla="*/ 875751 h 2068362"/>
              <a:gd name="connsiteX7882" fmla="*/ 691277 w 1247427"/>
              <a:gd name="connsiteY7882" fmla="*/ 875863 h 2068362"/>
              <a:gd name="connsiteX7883" fmla="*/ 692307 w 1247427"/>
              <a:gd name="connsiteY7883" fmla="*/ 879100 h 2068362"/>
              <a:gd name="connsiteX7884" fmla="*/ 692388 w 1247427"/>
              <a:gd name="connsiteY7884" fmla="*/ 879181 h 2068362"/>
              <a:gd name="connsiteX7885" fmla="*/ 692720 w 1247427"/>
              <a:gd name="connsiteY7885" fmla="*/ 879292 h 2068362"/>
              <a:gd name="connsiteX7886" fmla="*/ 695375 w 1247427"/>
              <a:gd name="connsiteY7886" fmla="*/ 881062 h 2068362"/>
              <a:gd name="connsiteX7887" fmla="*/ 695581 w 1247427"/>
              <a:gd name="connsiteY7887" fmla="*/ 881268 h 2068362"/>
              <a:gd name="connsiteX7888" fmla="*/ 697063 w 1247427"/>
              <a:gd name="connsiteY7888" fmla="*/ 880863 h 2068362"/>
              <a:gd name="connsiteX7889" fmla="*/ 697366 w 1247427"/>
              <a:gd name="connsiteY7889" fmla="*/ 879955 h 2068362"/>
              <a:gd name="connsiteX7890" fmla="*/ 698140 w 1247427"/>
              <a:gd name="connsiteY7890" fmla="*/ 877890 h 2068362"/>
              <a:gd name="connsiteX7891" fmla="*/ 697587 w 1247427"/>
              <a:gd name="connsiteY7891" fmla="*/ 877522 h 2068362"/>
              <a:gd name="connsiteX7892" fmla="*/ 697366 w 1247427"/>
              <a:gd name="connsiteY7892" fmla="*/ 877301 h 2068362"/>
              <a:gd name="connsiteX7893" fmla="*/ 697993 w 1247427"/>
              <a:gd name="connsiteY7893" fmla="*/ 876047 h 2068362"/>
              <a:gd name="connsiteX7894" fmla="*/ 696702 w 1247427"/>
              <a:gd name="connsiteY7894" fmla="*/ 873982 h 2068362"/>
              <a:gd name="connsiteX7895" fmla="*/ 697366 w 1247427"/>
              <a:gd name="connsiteY7895" fmla="*/ 873318 h 2068362"/>
              <a:gd name="connsiteX7896" fmla="*/ 698251 w 1247427"/>
              <a:gd name="connsiteY7896" fmla="*/ 873982 h 2068362"/>
              <a:gd name="connsiteX7897" fmla="*/ 698737 w 1247427"/>
              <a:gd name="connsiteY7897" fmla="*/ 874956 h 2068362"/>
              <a:gd name="connsiteX7898" fmla="*/ 698915 w 1247427"/>
              <a:gd name="connsiteY7898" fmla="*/ 874423 h 2068362"/>
              <a:gd name="connsiteX7899" fmla="*/ 701196 w 1247427"/>
              <a:gd name="connsiteY7899" fmla="*/ 871191 h 2068362"/>
              <a:gd name="connsiteX7900" fmla="*/ 700685 w 1247427"/>
              <a:gd name="connsiteY7900" fmla="*/ 870884 h 2068362"/>
              <a:gd name="connsiteX7901" fmla="*/ 700685 w 1247427"/>
              <a:gd name="connsiteY7901" fmla="*/ 869114 h 2068362"/>
              <a:gd name="connsiteX7902" fmla="*/ 700980 w 1247427"/>
              <a:gd name="connsiteY7902" fmla="*/ 868523 h 2068362"/>
              <a:gd name="connsiteX7903" fmla="*/ 700906 w 1247427"/>
              <a:gd name="connsiteY7903" fmla="*/ 868450 h 2068362"/>
              <a:gd name="connsiteX7904" fmla="*/ 699800 w 1247427"/>
              <a:gd name="connsiteY7904" fmla="*/ 868228 h 2068362"/>
              <a:gd name="connsiteX7905" fmla="*/ 686746 w 1247427"/>
              <a:gd name="connsiteY7905" fmla="*/ 867786 h 2068362"/>
              <a:gd name="connsiteX7906" fmla="*/ 686340 w 1247427"/>
              <a:gd name="connsiteY7906" fmla="*/ 867988 h 2068362"/>
              <a:gd name="connsiteX7907" fmla="*/ 686082 w 1247427"/>
              <a:gd name="connsiteY7907" fmla="*/ 868892 h 2068362"/>
              <a:gd name="connsiteX7908" fmla="*/ 685640 w 1247427"/>
              <a:gd name="connsiteY7908" fmla="*/ 869629 h 2068362"/>
              <a:gd name="connsiteX7909" fmla="*/ 685861 w 1247427"/>
              <a:gd name="connsiteY7909" fmla="*/ 869777 h 2068362"/>
              <a:gd name="connsiteX7910" fmla="*/ 686746 w 1247427"/>
              <a:gd name="connsiteY7910" fmla="*/ 867786 h 2068362"/>
              <a:gd name="connsiteX7911" fmla="*/ 724688 w 1247427"/>
              <a:gd name="connsiteY7911" fmla="*/ 867738 h 2068362"/>
              <a:gd name="connsiteX7912" fmla="*/ 723475 w 1247427"/>
              <a:gd name="connsiteY7912" fmla="*/ 868008 h 2068362"/>
              <a:gd name="connsiteX7913" fmla="*/ 723376 w 1247427"/>
              <a:gd name="connsiteY7913" fmla="*/ 867909 h 2068362"/>
              <a:gd name="connsiteX7914" fmla="*/ 722148 w 1247427"/>
              <a:gd name="connsiteY7914" fmla="*/ 872211 h 2068362"/>
              <a:gd name="connsiteX7915" fmla="*/ 721042 w 1247427"/>
              <a:gd name="connsiteY7915" fmla="*/ 877521 h 2068362"/>
              <a:gd name="connsiteX7916" fmla="*/ 720875 w 1247427"/>
              <a:gd name="connsiteY7916" fmla="*/ 877688 h 2068362"/>
              <a:gd name="connsiteX7917" fmla="*/ 721041 w 1247427"/>
              <a:gd name="connsiteY7917" fmla="*/ 877744 h 2068362"/>
              <a:gd name="connsiteX7918" fmla="*/ 721704 w 1247427"/>
              <a:gd name="connsiteY7918" fmla="*/ 877522 h 2068362"/>
              <a:gd name="connsiteX7919" fmla="*/ 726487 w 1247427"/>
              <a:gd name="connsiteY7919" fmla="*/ 873988 h 2068362"/>
              <a:gd name="connsiteX7920" fmla="*/ 726131 w 1247427"/>
              <a:gd name="connsiteY7920" fmla="*/ 873097 h 2068362"/>
              <a:gd name="connsiteX7921" fmla="*/ 906902 w 1247427"/>
              <a:gd name="connsiteY7921" fmla="*/ 867565 h 2068362"/>
              <a:gd name="connsiteX7922" fmla="*/ 903805 w 1247427"/>
              <a:gd name="connsiteY7922" fmla="*/ 869999 h 2068362"/>
              <a:gd name="connsiteX7923" fmla="*/ 901813 w 1247427"/>
              <a:gd name="connsiteY7923" fmla="*/ 878629 h 2068362"/>
              <a:gd name="connsiteX7924" fmla="*/ 905575 w 1247427"/>
              <a:gd name="connsiteY7924" fmla="*/ 873097 h 2068362"/>
              <a:gd name="connsiteX7925" fmla="*/ 906902 w 1247427"/>
              <a:gd name="connsiteY7925" fmla="*/ 867565 h 2068362"/>
              <a:gd name="connsiteX7926" fmla="*/ 605943 w 1247427"/>
              <a:gd name="connsiteY7926" fmla="*/ 867440 h 2068362"/>
              <a:gd name="connsiteX7927" fmla="*/ 605985 w 1247427"/>
              <a:gd name="connsiteY7927" fmla="*/ 867565 h 2068362"/>
              <a:gd name="connsiteX7928" fmla="*/ 603274 w 1247427"/>
              <a:gd name="connsiteY7928" fmla="*/ 867565 h 2068362"/>
              <a:gd name="connsiteX7929" fmla="*/ 603108 w 1247427"/>
              <a:gd name="connsiteY7929" fmla="*/ 867786 h 2068362"/>
              <a:gd name="connsiteX7930" fmla="*/ 601780 w 1247427"/>
              <a:gd name="connsiteY7930" fmla="*/ 869335 h 2068362"/>
              <a:gd name="connsiteX7931" fmla="*/ 601736 w 1247427"/>
              <a:gd name="connsiteY7931" fmla="*/ 869379 h 2068362"/>
              <a:gd name="connsiteX7932" fmla="*/ 602002 w 1247427"/>
              <a:gd name="connsiteY7932" fmla="*/ 869556 h 2068362"/>
              <a:gd name="connsiteX7933" fmla="*/ 610631 w 1247427"/>
              <a:gd name="connsiteY7933" fmla="*/ 872433 h 2068362"/>
              <a:gd name="connsiteX7934" fmla="*/ 610631 w 1247427"/>
              <a:gd name="connsiteY7934" fmla="*/ 871326 h 2068362"/>
              <a:gd name="connsiteX7935" fmla="*/ 610902 w 1247427"/>
              <a:gd name="connsiteY7935" fmla="*/ 871394 h 2068362"/>
              <a:gd name="connsiteX7936" fmla="*/ 608639 w 1247427"/>
              <a:gd name="connsiteY7936" fmla="*/ 869777 h 2068362"/>
              <a:gd name="connsiteX7937" fmla="*/ 778791 w 1247427"/>
              <a:gd name="connsiteY7937" fmla="*/ 867344 h 2068362"/>
              <a:gd name="connsiteX7938" fmla="*/ 778128 w 1247427"/>
              <a:gd name="connsiteY7938" fmla="*/ 867786 h 2068362"/>
              <a:gd name="connsiteX7939" fmla="*/ 778128 w 1247427"/>
              <a:gd name="connsiteY7939" fmla="*/ 868229 h 2068362"/>
              <a:gd name="connsiteX7940" fmla="*/ 778429 w 1247427"/>
              <a:gd name="connsiteY7940" fmla="*/ 869436 h 2068362"/>
              <a:gd name="connsiteX7941" fmla="*/ 779455 w 1247427"/>
              <a:gd name="connsiteY7941" fmla="*/ 869778 h 2068362"/>
              <a:gd name="connsiteX7942" fmla="*/ 778791 w 1247427"/>
              <a:gd name="connsiteY7942" fmla="*/ 867344 h 2068362"/>
              <a:gd name="connsiteX7943" fmla="*/ 769498 w 1247427"/>
              <a:gd name="connsiteY7943" fmla="*/ 866901 h 2068362"/>
              <a:gd name="connsiteX7944" fmla="*/ 771047 w 1247427"/>
              <a:gd name="connsiteY7944" fmla="*/ 872876 h 2068362"/>
              <a:gd name="connsiteX7945" fmla="*/ 771047 w 1247427"/>
              <a:gd name="connsiteY7945" fmla="*/ 869335 h 2068362"/>
              <a:gd name="connsiteX7946" fmla="*/ 771589 w 1247427"/>
              <a:gd name="connsiteY7946" fmla="*/ 869413 h 2068362"/>
              <a:gd name="connsiteX7947" fmla="*/ 771268 w 1247427"/>
              <a:gd name="connsiteY7947" fmla="*/ 868450 h 2068362"/>
              <a:gd name="connsiteX7948" fmla="*/ 771268 w 1247427"/>
              <a:gd name="connsiteY7948" fmla="*/ 867178 h 2068362"/>
              <a:gd name="connsiteX7949" fmla="*/ 771047 w 1247427"/>
              <a:gd name="connsiteY7949" fmla="*/ 867344 h 2068362"/>
              <a:gd name="connsiteX7950" fmla="*/ 769498 w 1247427"/>
              <a:gd name="connsiteY7950" fmla="*/ 866901 h 2068362"/>
              <a:gd name="connsiteX7951" fmla="*/ 522789 w 1247427"/>
              <a:gd name="connsiteY7951" fmla="*/ 866679 h 2068362"/>
              <a:gd name="connsiteX7952" fmla="*/ 522789 w 1247427"/>
              <a:gd name="connsiteY7952" fmla="*/ 866680 h 2068362"/>
              <a:gd name="connsiteX7953" fmla="*/ 516796 w 1247427"/>
              <a:gd name="connsiteY7953" fmla="*/ 869077 h 2068362"/>
              <a:gd name="connsiteX7954" fmla="*/ 516815 w 1247427"/>
              <a:gd name="connsiteY7954" fmla="*/ 869114 h 2068362"/>
              <a:gd name="connsiteX7955" fmla="*/ 516815 w 1247427"/>
              <a:gd name="connsiteY7955" fmla="*/ 870220 h 2068362"/>
              <a:gd name="connsiteX7956" fmla="*/ 516475 w 1247427"/>
              <a:gd name="connsiteY7956" fmla="*/ 870135 h 2068362"/>
              <a:gd name="connsiteX7957" fmla="*/ 519692 w 1247427"/>
              <a:gd name="connsiteY7957" fmla="*/ 874424 h 2068362"/>
              <a:gd name="connsiteX7958" fmla="*/ 522694 w 1247427"/>
              <a:gd name="connsiteY7958" fmla="*/ 878486 h 2068362"/>
              <a:gd name="connsiteX7959" fmla="*/ 522790 w 1247427"/>
              <a:gd name="connsiteY7959" fmla="*/ 878407 h 2068362"/>
              <a:gd name="connsiteX7960" fmla="*/ 523232 w 1247427"/>
              <a:gd name="connsiteY7960" fmla="*/ 878407 h 2068362"/>
              <a:gd name="connsiteX7961" fmla="*/ 523896 w 1247427"/>
              <a:gd name="connsiteY7961" fmla="*/ 878628 h 2068362"/>
              <a:gd name="connsiteX7962" fmla="*/ 524223 w 1247427"/>
              <a:gd name="connsiteY7962" fmla="*/ 879086 h 2068362"/>
              <a:gd name="connsiteX7963" fmla="*/ 527657 w 1247427"/>
              <a:gd name="connsiteY7963" fmla="*/ 876416 h 2068362"/>
              <a:gd name="connsiteX7964" fmla="*/ 532441 w 1247427"/>
              <a:gd name="connsiteY7964" fmla="*/ 872501 h 2068362"/>
              <a:gd name="connsiteX7965" fmla="*/ 531861 w 1247427"/>
              <a:gd name="connsiteY7965" fmla="*/ 872211 h 2068362"/>
              <a:gd name="connsiteX7966" fmla="*/ 529427 w 1247427"/>
              <a:gd name="connsiteY7966" fmla="*/ 869335 h 2068362"/>
              <a:gd name="connsiteX7967" fmla="*/ 532525 w 1247427"/>
              <a:gd name="connsiteY7967" fmla="*/ 871105 h 2068362"/>
              <a:gd name="connsiteX7968" fmla="*/ 527657 w 1247427"/>
              <a:gd name="connsiteY7968" fmla="*/ 866679 h 2068362"/>
              <a:gd name="connsiteX7969" fmla="*/ 527214 w 1247427"/>
              <a:gd name="connsiteY7969" fmla="*/ 867786 h 2068362"/>
              <a:gd name="connsiteX7970" fmla="*/ 522789 w 1247427"/>
              <a:gd name="connsiteY7970" fmla="*/ 866679 h 2068362"/>
              <a:gd name="connsiteX7971" fmla="*/ 667823 w 1247427"/>
              <a:gd name="connsiteY7971" fmla="*/ 866667 h 2068362"/>
              <a:gd name="connsiteX7972" fmla="*/ 666610 w 1247427"/>
              <a:gd name="connsiteY7972" fmla="*/ 867122 h 2068362"/>
              <a:gd name="connsiteX7973" fmla="*/ 666433 w 1247427"/>
              <a:gd name="connsiteY7973" fmla="*/ 867211 h 2068362"/>
              <a:gd name="connsiteX7974" fmla="*/ 667053 w 1247427"/>
              <a:gd name="connsiteY7974" fmla="*/ 867565 h 2068362"/>
              <a:gd name="connsiteX7975" fmla="*/ 667275 w 1247427"/>
              <a:gd name="connsiteY7975" fmla="*/ 867565 h 2068362"/>
              <a:gd name="connsiteX7976" fmla="*/ 667285 w 1247427"/>
              <a:gd name="connsiteY7976" fmla="*/ 867635 h 2068362"/>
              <a:gd name="connsiteX7977" fmla="*/ 721629 w 1247427"/>
              <a:gd name="connsiteY7977" fmla="*/ 866598 h 2068362"/>
              <a:gd name="connsiteX7978" fmla="*/ 720377 w 1247427"/>
              <a:gd name="connsiteY7978" fmla="*/ 868007 h 2068362"/>
              <a:gd name="connsiteX7979" fmla="*/ 719823 w 1247427"/>
              <a:gd name="connsiteY7979" fmla="*/ 868561 h 2068362"/>
              <a:gd name="connsiteX7980" fmla="*/ 720377 w 1247427"/>
              <a:gd name="connsiteY7980" fmla="*/ 868672 h 2068362"/>
              <a:gd name="connsiteX7981" fmla="*/ 717722 w 1247427"/>
              <a:gd name="connsiteY7981" fmla="*/ 876195 h 2068362"/>
              <a:gd name="connsiteX7982" fmla="*/ 717332 w 1247427"/>
              <a:gd name="connsiteY7982" fmla="*/ 876039 h 2068362"/>
              <a:gd name="connsiteX7983" fmla="*/ 718165 w 1247427"/>
              <a:gd name="connsiteY7983" fmla="*/ 878260 h 2068362"/>
              <a:gd name="connsiteX7984" fmla="*/ 718386 w 1247427"/>
              <a:gd name="connsiteY7984" fmla="*/ 877965 h 2068362"/>
              <a:gd name="connsiteX7985" fmla="*/ 720047 w 1247427"/>
              <a:gd name="connsiteY7985" fmla="*/ 877595 h 2068362"/>
              <a:gd name="connsiteX7986" fmla="*/ 719935 w 1247427"/>
              <a:gd name="connsiteY7986" fmla="*/ 877521 h 2068362"/>
              <a:gd name="connsiteX7987" fmla="*/ 721484 w 1247427"/>
              <a:gd name="connsiteY7987" fmla="*/ 871990 h 2068362"/>
              <a:gd name="connsiteX7988" fmla="*/ 722302 w 1247427"/>
              <a:gd name="connsiteY7988" fmla="*/ 867897 h 2068362"/>
              <a:gd name="connsiteX7989" fmla="*/ 721705 w 1247427"/>
              <a:gd name="connsiteY7989" fmla="*/ 866901 h 2068362"/>
              <a:gd name="connsiteX7990" fmla="*/ 681988 w 1247427"/>
              <a:gd name="connsiteY7990" fmla="*/ 865628 h 2068362"/>
              <a:gd name="connsiteX7991" fmla="*/ 680771 w 1247427"/>
              <a:gd name="connsiteY7991" fmla="*/ 866237 h 2068362"/>
              <a:gd name="connsiteX7992" fmla="*/ 678337 w 1247427"/>
              <a:gd name="connsiteY7992" fmla="*/ 867565 h 2068362"/>
              <a:gd name="connsiteX7993" fmla="*/ 678214 w 1247427"/>
              <a:gd name="connsiteY7993" fmla="*/ 867565 h 2068362"/>
              <a:gd name="connsiteX7994" fmla="*/ 674388 w 1247427"/>
              <a:gd name="connsiteY7994" fmla="*/ 872057 h 2068362"/>
              <a:gd name="connsiteX7995" fmla="*/ 674576 w 1247427"/>
              <a:gd name="connsiteY7995" fmla="*/ 872433 h 2068362"/>
              <a:gd name="connsiteX7996" fmla="*/ 671941 w 1247427"/>
              <a:gd name="connsiteY7996" fmla="*/ 875067 h 2068362"/>
              <a:gd name="connsiteX7997" fmla="*/ 672142 w 1247427"/>
              <a:gd name="connsiteY7997" fmla="*/ 875308 h 2068362"/>
              <a:gd name="connsiteX7998" fmla="*/ 671526 w 1247427"/>
              <a:gd name="connsiteY7998" fmla="*/ 877977 h 2068362"/>
              <a:gd name="connsiteX7999" fmla="*/ 673931 w 1247427"/>
              <a:gd name="connsiteY7999" fmla="*/ 882047 h 2068362"/>
              <a:gd name="connsiteX8000" fmla="*/ 675904 w 1247427"/>
              <a:gd name="connsiteY8000" fmla="*/ 881061 h 2068362"/>
              <a:gd name="connsiteX8001" fmla="*/ 677755 w 1247427"/>
              <a:gd name="connsiteY8001" fmla="*/ 879715 h 2068362"/>
              <a:gd name="connsiteX8002" fmla="*/ 677674 w 1247427"/>
              <a:gd name="connsiteY8002" fmla="*/ 879513 h 2068362"/>
              <a:gd name="connsiteX8003" fmla="*/ 678780 w 1247427"/>
              <a:gd name="connsiteY8003" fmla="*/ 878407 h 2068362"/>
              <a:gd name="connsiteX8004" fmla="*/ 680344 w 1247427"/>
              <a:gd name="connsiteY8004" fmla="*/ 876146 h 2068362"/>
              <a:gd name="connsiteX8005" fmla="*/ 680107 w 1247427"/>
              <a:gd name="connsiteY8005" fmla="*/ 876194 h 2068362"/>
              <a:gd name="connsiteX8006" fmla="*/ 682098 w 1247427"/>
              <a:gd name="connsiteY8006" fmla="*/ 874203 h 2068362"/>
              <a:gd name="connsiteX8007" fmla="*/ 682125 w 1247427"/>
              <a:gd name="connsiteY8007" fmla="*/ 874271 h 2068362"/>
              <a:gd name="connsiteX8008" fmla="*/ 684370 w 1247427"/>
              <a:gd name="connsiteY8008" fmla="*/ 871429 h 2068362"/>
              <a:gd name="connsiteX8009" fmla="*/ 683648 w 1247427"/>
              <a:gd name="connsiteY8009" fmla="*/ 871326 h 2068362"/>
              <a:gd name="connsiteX8010" fmla="*/ 684091 w 1247427"/>
              <a:gd name="connsiteY8010" fmla="*/ 868892 h 2068362"/>
              <a:gd name="connsiteX8011" fmla="*/ 684326 w 1247427"/>
              <a:gd name="connsiteY8011" fmla="*/ 868986 h 2068362"/>
              <a:gd name="connsiteX8012" fmla="*/ 684473 w 1247427"/>
              <a:gd name="connsiteY8012" fmla="*/ 867658 h 2068362"/>
              <a:gd name="connsiteX8013" fmla="*/ 684091 w 1247427"/>
              <a:gd name="connsiteY8013" fmla="*/ 867786 h 2068362"/>
              <a:gd name="connsiteX8014" fmla="*/ 684091 w 1247427"/>
              <a:gd name="connsiteY8014" fmla="*/ 867343 h 2068362"/>
              <a:gd name="connsiteX8015" fmla="*/ 684422 w 1247427"/>
              <a:gd name="connsiteY8015" fmla="*/ 866845 h 2068362"/>
              <a:gd name="connsiteX8016" fmla="*/ 578465 w 1247427"/>
              <a:gd name="connsiteY8016" fmla="*/ 865603 h 2068362"/>
              <a:gd name="connsiteX8017" fmla="*/ 576778 w 1247427"/>
              <a:gd name="connsiteY8017" fmla="*/ 867122 h 2068362"/>
              <a:gd name="connsiteX8018" fmla="*/ 575008 w 1247427"/>
              <a:gd name="connsiteY8018" fmla="*/ 869777 h 2068362"/>
              <a:gd name="connsiteX8019" fmla="*/ 582973 w 1247427"/>
              <a:gd name="connsiteY8019" fmla="*/ 873539 h 2068362"/>
              <a:gd name="connsiteX8020" fmla="*/ 583160 w 1247427"/>
              <a:gd name="connsiteY8020" fmla="*/ 873850 h 2068362"/>
              <a:gd name="connsiteX8021" fmla="*/ 588947 w 1247427"/>
              <a:gd name="connsiteY8021" fmla="*/ 875530 h 2068362"/>
              <a:gd name="connsiteX8022" fmla="*/ 591032 w 1247427"/>
              <a:gd name="connsiteY8022" fmla="*/ 876573 h 2068362"/>
              <a:gd name="connsiteX8023" fmla="*/ 592930 w 1247427"/>
              <a:gd name="connsiteY8023" fmla="*/ 876194 h 2068362"/>
              <a:gd name="connsiteX8024" fmla="*/ 593372 w 1247427"/>
              <a:gd name="connsiteY8024" fmla="*/ 876194 h 2068362"/>
              <a:gd name="connsiteX8025" fmla="*/ 593601 w 1247427"/>
              <a:gd name="connsiteY8025" fmla="*/ 876308 h 2068362"/>
              <a:gd name="connsiteX8026" fmla="*/ 594700 w 1247427"/>
              <a:gd name="connsiteY8026" fmla="*/ 874424 h 2068362"/>
              <a:gd name="connsiteX8027" fmla="*/ 596028 w 1247427"/>
              <a:gd name="connsiteY8027" fmla="*/ 872433 h 2068362"/>
              <a:gd name="connsiteX8028" fmla="*/ 595143 w 1247427"/>
              <a:gd name="connsiteY8028" fmla="*/ 872654 h 2068362"/>
              <a:gd name="connsiteX8029" fmla="*/ 587620 w 1247427"/>
              <a:gd name="connsiteY8029" fmla="*/ 869556 h 2068362"/>
              <a:gd name="connsiteX8030" fmla="*/ 606519 w 1247427"/>
              <a:gd name="connsiteY8030" fmla="*/ 865556 h 2068362"/>
              <a:gd name="connsiteX8031" fmla="*/ 606648 w 1247427"/>
              <a:gd name="connsiteY8031" fmla="*/ 866459 h 2068362"/>
              <a:gd name="connsiteX8032" fmla="*/ 606648 w 1247427"/>
              <a:gd name="connsiteY8032" fmla="*/ 867123 h 2068362"/>
              <a:gd name="connsiteX8033" fmla="*/ 606416 w 1247427"/>
              <a:gd name="connsiteY8033" fmla="*/ 867065 h 2068362"/>
              <a:gd name="connsiteX8034" fmla="*/ 608860 w 1247427"/>
              <a:gd name="connsiteY8034" fmla="*/ 869335 h 2068362"/>
              <a:gd name="connsiteX8035" fmla="*/ 611403 w 1247427"/>
              <a:gd name="connsiteY8035" fmla="*/ 871095 h 2068362"/>
              <a:gd name="connsiteX8036" fmla="*/ 611295 w 1247427"/>
              <a:gd name="connsiteY8036" fmla="*/ 870662 h 2068362"/>
              <a:gd name="connsiteX8037" fmla="*/ 613507 w 1247427"/>
              <a:gd name="connsiteY8037" fmla="*/ 869999 h 2068362"/>
              <a:gd name="connsiteX8038" fmla="*/ 613507 w 1247427"/>
              <a:gd name="connsiteY8038" fmla="*/ 870662 h 2068362"/>
              <a:gd name="connsiteX8039" fmla="*/ 613728 w 1247427"/>
              <a:gd name="connsiteY8039" fmla="*/ 870662 h 2068362"/>
              <a:gd name="connsiteX8040" fmla="*/ 613728 w 1247427"/>
              <a:gd name="connsiteY8040" fmla="*/ 870442 h 2068362"/>
              <a:gd name="connsiteX8041" fmla="*/ 614613 w 1247427"/>
              <a:gd name="connsiteY8041" fmla="*/ 869335 h 2068362"/>
              <a:gd name="connsiteX8042" fmla="*/ 614965 w 1247427"/>
              <a:gd name="connsiteY8042" fmla="*/ 868749 h 2068362"/>
              <a:gd name="connsiteX8043" fmla="*/ 614392 w 1247427"/>
              <a:gd name="connsiteY8043" fmla="*/ 868892 h 2068362"/>
              <a:gd name="connsiteX8044" fmla="*/ 612656 w 1247427"/>
              <a:gd name="connsiteY8044" fmla="*/ 867590 h 2068362"/>
              <a:gd name="connsiteX8045" fmla="*/ 610630 w 1247427"/>
              <a:gd name="connsiteY8045" fmla="*/ 867122 h 2068362"/>
              <a:gd name="connsiteX8046" fmla="*/ 714763 w 1247427"/>
              <a:gd name="connsiteY8046" fmla="*/ 865463 h 2068362"/>
              <a:gd name="connsiteX8047" fmla="*/ 714182 w 1247427"/>
              <a:gd name="connsiteY8047" fmla="*/ 866237 h 2068362"/>
              <a:gd name="connsiteX8048" fmla="*/ 712611 w 1247427"/>
              <a:gd name="connsiteY8048" fmla="*/ 867665 h 2068362"/>
              <a:gd name="connsiteX8049" fmla="*/ 712854 w 1247427"/>
              <a:gd name="connsiteY8049" fmla="*/ 867787 h 2068362"/>
              <a:gd name="connsiteX8050" fmla="*/ 711084 w 1247427"/>
              <a:gd name="connsiteY8050" fmla="*/ 875309 h 2068362"/>
              <a:gd name="connsiteX8051" fmla="*/ 714846 w 1247427"/>
              <a:gd name="connsiteY8051" fmla="*/ 868672 h 2068362"/>
              <a:gd name="connsiteX8052" fmla="*/ 714846 w 1247427"/>
              <a:gd name="connsiteY8052" fmla="*/ 865574 h 2068362"/>
              <a:gd name="connsiteX8053" fmla="*/ 671169 w 1247427"/>
              <a:gd name="connsiteY8053" fmla="*/ 865441 h 2068362"/>
              <a:gd name="connsiteX8054" fmla="*/ 671257 w 1247427"/>
              <a:gd name="connsiteY8054" fmla="*/ 865795 h 2068362"/>
              <a:gd name="connsiteX8055" fmla="*/ 670150 w 1247427"/>
              <a:gd name="connsiteY8055" fmla="*/ 867122 h 2068362"/>
              <a:gd name="connsiteX8056" fmla="*/ 669753 w 1247427"/>
              <a:gd name="connsiteY8056" fmla="*/ 866591 h 2068362"/>
              <a:gd name="connsiteX8057" fmla="*/ 669487 w 1247427"/>
              <a:gd name="connsiteY8057" fmla="*/ 867122 h 2068362"/>
              <a:gd name="connsiteX8058" fmla="*/ 668766 w 1247427"/>
              <a:gd name="connsiteY8058" fmla="*/ 868708 h 2068362"/>
              <a:gd name="connsiteX8059" fmla="*/ 669044 w 1247427"/>
              <a:gd name="connsiteY8059" fmla="*/ 868893 h 2068362"/>
              <a:gd name="connsiteX8060" fmla="*/ 669044 w 1247427"/>
              <a:gd name="connsiteY8060" fmla="*/ 869544 h 2068362"/>
              <a:gd name="connsiteX8061" fmla="*/ 671700 w 1247427"/>
              <a:gd name="connsiteY8061" fmla="*/ 870662 h 2068362"/>
              <a:gd name="connsiteX8062" fmla="*/ 671680 w 1247427"/>
              <a:gd name="connsiteY8062" fmla="*/ 870763 h 2068362"/>
              <a:gd name="connsiteX8063" fmla="*/ 672363 w 1247427"/>
              <a:gd name="connsiteY8063" fmla="*/ 871104 h 2068362"/>
              <a:gd name="connsiteX8064" fmla="*/ 673652 w 1247427"/>
              <a:gd name="connsiteY8064" fmla="*/ 871587 h 2068362"/>
              <a:gd name="connsiteX8065" fmla="*/ 673691 w 1247427"/>
              <a:gd name="connsiteY8065" fmla="*/ 871548 h 2068362"/>
              <a:gd name="connsiteX8066" fmla="*/ 677076 w 1247427"/>
              <a:gd name="connsiteY8066" fmla="*/ 866968 h 2068362"/>
              <a:gd name="connsiteX8067" fmla="*/ 671699 w 1247427"/>
              <a:gd name="connsiteY8067" fmla="*/ 865574 h 2068362"/>
              <a:gd name="connsiteX8068" fmla="*/ 1014437 w 1247427"/>
              <a:gd name="connsiteY8068" fmla="*/ 865130 h 2068362"/>
              <a:gd name="connsiteX8069" fmla="*/ 1015764 w 1247427"/>
              <a:gd name="connsiteY8069" fmla="*/ 865352 h 2068362"/>
              <a:gd name="connsiteX8070" fmla="*/ 1076612 w 1247427"/>
              <a:gd name="connsiteY8070" fmla="*/ 931049 h 2068362"/>
              <a:gd name="connsiteX8071" fmla="*/ 1076612 w 1247427"/>
              <a:gd name="connsiteY8071" fmla="*/ 930625 h 2068362"/>
              <a:gd name="connsiteX8072" fmla="*/ 1101615 w 1247427"/>
              <a:gd name="connsiteY8072" fmla="*/ 954522 h 2068362"/>
              <a:gd name="connsiteX8073" fmla="*/ 1101361 w 1247427"/>
              <a:gd name="connsiteY8073" fmla="*/ 954649 h 2068362"/>
              <a:gd name="connsiteX8074" fmla="*/ 1108252 w 1247427"/>
              <a:gd name="connsiteY8074" fmla="*/ 960495 h 2068362"/>
              <a:gd name="connsiteX8075" fmla="*/ 1110387 w 1247427"/>
              <a:gd name="connsiteY8075" fmla="*/ 962203 h 2068362"/>
              <a:gd name="connsiteX8076" fmla="*/ 1110466 w 1247427"/>
              <a:gd name="connsiteY8076" fmla="*/ 962045 h 2068362"/>
              <a:gd name="connsiteX8077" fmla="*/ 1114560 w 1247427"/>
              <a:gd name="connsiteY8077" fmla="*/ 962434 h 2068362"/>
              <a:gd name="connsiteX8078" fmla="*/ 1075727 w 1247427"/>
              <a:gd name="connsiteY8078" fmla="*/ 915358 h 2068362"/>
              <a:gd name="connsiteX8079" fmla="*/ 1075727 w 1247427"/>
              <a:gd name="connsiteY8079" fmla="*/ 913809 h 2068362"/>
              <a:gd name="connsiteX8080" fmla="*/ 1077497 w 1247427"/>
              <a:gd name="connsiteY8080" fmla="*/ 913809 h 2068362"/>
              <a:gd name="connsiteX8081" fmla="*/ 1117103 w 1247427"/>
              <a:gd name="connsiteY8081" fmla="*/ 962044 h 2068362"/>
              <a:gd name="connsiteX8082" fmla="*/ 1117103 w 1247427"/>
              <a:gd name="connsiteY8082" fmla="*/ 963815 h 2068362"/>
              <a:gd name="connsiteX8083" fmla="*/ 1117079 w 1247427"/>
              <a:gd name="connsiteY8083" fmla="*/ 963821 h 2068362"/>
              <a:gd name="connsiteX8084" fmla="*/ 1117767 w 1247427"/>
              <a:gd name="connsiteY8084" fmla="*/ 970010 h 2068362"/>
              <a:gd name="connsiteX8085" fmla="*/ 1110124 w 1247427"/>
              <a:gd name="connsiteY8085" fmla="*/ 963542 h 2068362"/>
              <a:gd name="connsiteX8086" fmla="*/ 1110022 w 1247427"/>
              <a:gd name="connsiteY8086" fmla="*/ 963593 h 2068362"/>
              <a:gd name="connsiteX8087" fmla="*/ 1109137 w 1247427"/>
              <a:gd name="connsiteY8087" fmla="*/ 963372 h 2068362"/>
              <a:gd name="connsiteX8088" fmla="*/ 1107367 w 1247427"/>
              <a:gd name="connsiteY8088" fmla="*/ 961602 h 2068362"/>
              <a:gd name="connsiteX8089" fmla="*/ 1100998 w 1247427"/>
              <a:gd name="connsiteY8089" fmla="*/ 955849 h 2068362"/>
              <a:gd name="connsiteX8090" fmla="*/ 1100730 w 1247427"/>
              <a:gd name="connsiteY8090" fmla="*/ 955849 h 2068362"/>
              <a:gd name="connsiteX8091" fmla="*/ 1103828 w 1247427"/>
              <a:gd name="connsiteY8091" fmla="*/ 961381 h 2068362"/>
              <a:gd name="connsiteX8092" fmla="*/ 1103827 w 1247427"/>
              <a:gd name="connsiteY8092" fmla="*/ 961381 h 2068362"/>
              <a:gd name="connsiteX8093" fmla="*/ 1109359 w 1247427"/>
              <a:gd name="connsiteY8093" fmla="*/ 968240 h 2068362"/>
              <a:gd name="connsiteX8094" fmla="*/ 1114448 w 1247427"/>
              <a:gd name="connsiteY8094" fmla="*/ 974435 h 2068362"/>
              <a:gd name="connsiteX8095" fmla="*/ 1114448 w 1247427"/>
              <a:gd name="connsiteY8095" fmla="*/ 976205 h 2068362"/>
              <a:gd name="connsiteX8096" fmla="*/ 1114388 w 1247427"/>
              <a:gd name="connsiteY8096" fmla="*/ 976220 h 2068362"/>
              <a:gd name="connsiteX8097" fmla="*/ 1115776 w 1247427"/>
              <a:gd name="connsiteY8097" fmla="*/ 983507 h 2068362"/>
              <a:gd name="connsiteX8098" fmla="*/ 1112678 w 1247427"/>
              <a:gd name="connsiteY8098" fmla="*/ 976205 h 2068362"/>
              <a:gd name="connsiteX8099" fmla="*/ 1112804 w 1247427"/>
              <a:gd name="connsiteY8099" fmla="*/ 976047 h 2068362"/>
              <a:gd name="connsiteX8100" fmla="*/ 1112677 w 1247427"/>
              <a:gd name="connsiteY8100" fmla="*/ 975984 h 2068362"/>
              <a:gd name="connsiteX8101" fmla="*/ 1108031 w 1247427"/>
              <a:gd name="connsiteY8101" fmla="*/ 969789 h 2068362"/>
              <a:gd name="connsiteX8102" fmla="*/ 1102057 w 1247427"/>
              <a:gd name="connsiteY8102" fmla="*/ 962929 h 2068362"/>
              <a:gd name="connsiteX8103" fmla="*/ 1102057 w 1247427"/>
              <a:gd name="connsiteY8103" fmla="*/ 962619 h 2068362"/>
              <a:gd name="connsiteX8104" fmla="*/ 1090330 w 1247427"/>
              <a:gd name="connsiteY8104" fmla="*/ 948547 h 2068362"/>
              <a:gd name="connsiteX8105" fmla="*/ 1076001 w 1247427"/>
              <a:gd name="connsiteY8105" fmla="*/ 932265 h 2068362"/>
              <a:gd name="connsiteX8106" fmla="*/ 1075727 w 1247427"/>
              <a:gd name="connsiteY8106" fmla="*/ 932173 h 2068362"/>
              <a:gd name="connsiteX8107" fmla="*/ 1014437 w 1247427"/>
              <a:gd name="connsiteY8107" fmla="*/ 866237 h 2068362"/>
              <a:gd name="connsiteX8108" fmla="*/ 1014437 w 1247427"/>
              <a:gd name="connsiteY8108" fmla="*/ 865130 h 2068362"/>
              <a:gd name="connsiteX8109" fmla="*/ 534722 w 1247427"/>
              <a:gd name="connsiteY8109" fmla="*/ 864948 h 2068362"/>
              <a:gd name="connsiteX8110" fmla="*/ 534295 w 1247427"/>
              <a:gd name="connsiteY8110" fmla="*/ 865131 h 2068362"/>
              <a:gd name="connsiteX8111" fmla="*/ 536528 w 1247427"/>
              <a:gd name="connsiteY8111" fmla="*/ 869191 h 2068362"/>
              <a:gd name="connsiteX8112" fmla="*/ 537393 w 1247427"/>
              <a:gd name="connsiteY8112" fmla="*/ 868450 h 2068362"/>
              <a:gd name="connsiteX8113" fmla="*/ 538056 w 1247427"/>
              <a:gd name="connsiteY8113" fmla="*/ 868007 h 2068362"/>
              <a:gd name="connsiteX8114" fmla="*/ 538056 w 1247427"/>
              <a:gd name="connsiteY8114" fmla="*/ 867122 h 2068362"/>
              <a:gd name="connsiteX8115" fmla="*/ 536507 w 1247427"/>
              <a:gd name="connsiteY8115" fmla="*/ 865573 h 2068362"/>
              <a:gd name="connsiteX8116" fmla="*/ 536322 w 1247427"/>
              <a:gd name="connsiteY8116" fmla="*/ 865325 h 2068362"/>
              <a:gd name="connsiteX8117" fmla="*/ 536286 w 1247427"/>
              <a:gd name="connsiteY8117" fmla="*/ 865573 h 2068362"/>
              <a:gd name="connsiteX8118" fmla="*/ 534958 w 1247427"/>
              <a:gd name="connsiteY8118" fmla="*/ 865131 h 2068362"/>
              <a:gd name="connsiteX8119" fmla="*/ 534972 w 1247427"/>
              <a:gd name="connsiteY8119" fmla="*/ 865048 h 2068362"/>
              <a:gd name="connsiteX8120" fmla="*/ 549169 w 1247427"/>
              <a:gd name="connsiteY8120" fmla="*/ 864516 h 2068362"/>
              <a:gd name="connsiteX8121" fmla="*/ 548677 w 1247427"/>
              <a:gd name="connsiteY8121" fmla="*/ 865131 h 2068362"/>
              <a:gd name="connsiteX8122" fmla="*/ 547792 w 1247427"/>
              <a:gd name="connsiteY8122" fmla="*/ 865352 h 2068362"/>
              <a:gd name="connsiteX8123" fmla="*/ 547349 w 1247427"/>
              <a:gd name="connsiteY8123" fmla="*/ 865352 h 2068362"/>
              <a:gd name="connsiteX8124" fmla="*/ 547307 w 1247427"/>
              <a:gd name="connsiteY8124" fmla="*/ 865320 h 2068362"/>
              <a:gd name="connsiteX8125" fmla="*/ 545531 w 1247427"/>
              <a:gd name="connsiteY8125" fmla="*/ 865954 h 2068362"/>
              <a:gd name="connsiteX8126" fmla="*/ 551333 w 1247427"/>
              <a:gd name="connsiteY8126" fmla="*/ 869556 h 2068362"/>
              <a:gd name="connsiteX8127" fmla="*/ 551775 w 1247427"/>
              <a:gd name="connsiteY8127" fmla="*/ 870220 h 2068362"/>
              <a:gd name="connsiteX8128" fmla="*/ 551111 w 1247427"/>
              <a:gd name="connsiteY8128" fmla="*/ 871105 h 2068362"/>
              <a:gd name="connsiteX8129" fmla="*/ 544141 w 1247427"/>
              <a:gd name="connsiteY8129" fmla="*/ 866458 h 2068362"/>
              <a:gd name="connsiteX8130" fmla="*/ 544030 w 1247427"/>
              <a:gd name="connsiteY8130" fmla="*/ 866680 h 2068362"/>
              <a:gd name="connsiteX8131" fmla="*/ 540522 w 1247427"/>
              <a:gd name="connsiteY8131" fmla="*/ 866680 h 2068362"/>
              <a:gd name="connsiteX8132" fmla="*/ 539499 w 1247427"/>
              <a:gd name="connsiteY8132" fmla="*/ 867872 h 2068362"/>
              <a:gd name="connsiteX8133" fmla="*/ 539384 w 1247427"/>
              <a:gd name="connsiteY8133" fmla="*/ 868450 h 2068362"/>
              <a:gd name="connsiteX8134" fmla="*/ 539384 w 1247427"/>
              <a:gd name="connsiteY8134" fmla="*/ 868671 h 2068362"/>
              <a:gd name="connsiteX8135" fmla="*/ 539163 w 1247427"/>
              <a:gd name="connsiteY8135" fmla="*/ 868892 h 2068362"/>
              <a:gd name="connsiteX8136" fmla="*/ 538278 w 1247427"/>
              <a:gd name="connsiteY8136" fmla="*/ 869556 h 2068362"/>
              <a:gd name="connsiteX8137" fmla="*/ 537215 w 1247427"/>
              <a:gd name="connsiteY8137" fmla="*/ 870618 h 2068362"/>
              <a:gd name="connsiteX8138" fmla="*/ 537393 w 1247427"/>
              <a:gd name="connsiteY8138" fmla="*/ 870662 h 2068362"/>
              <a:gd name="connsiteX8139" fmla="*/ 541597 w 1247427"/>
              <a:gd name="connsiteY8139" fmla="*/ 875087 h 2068362"/>
              <a:gd name="connsiteX8140" fmla="*/ 541628 w 1247427"/>
              <a:gd name="connsiteY8140" fmla="*/ 875149 h 2068362"/>
              <a:gd name="connsiteX8141" fmla="*/ 541817 w 1247427"/>
              <a:gd name="connsiteY8141" fmla="*/ 874866 h 2068362"/>
              <a:gd name="connsiteX8142" fmla="*/ 542850 w 1247427"/>
              <a:gd name="connsiteY8142" fmla="*/ 874866 h 2068362"/>
              <a:gd name="connsiteX8143" fmla="*/ 542703 w 1247427"/>
              <a:gd name="connsiteY8143" fmla="*/ 874424 h 2068362"/>
              <a:gd name="connsiteX8144" fmla="*/ 542924 w 1247427"/>
              <a:gd name="connsiteY8144" fmla="*/ 873318 h 2068362"/>
              <a:gd name="connsiteX8145" fmla="*/ 543809 w 1247427"/>
              <a:gd name="connsiteY8145" fmla="*/ 873539 h 2068362"/>
              <a:gd name="connsiteX8146" fmla="*/ 544178 w 1247427"/>
              <a:gd name="connsiteY8146" fmla="*/ 874522 h 2068362"/>
              <a:gd name="connsiteX8147" fmla="*/ 544473 w 1247427"/>
              <a:gd name="connsiteY8147" fmla="*/ 874424 h 2068362"/>
              <a:gd name="connsiteX8148" fmla="*/ 548503 w 1247427"/>
              <a:gd name="connsiteY8148" fmla="*/ 879302 h 2068362"/>
              <a:gd name="connsiteX8149" fmla="*/ 548677 w 1247427"/>
              <a:gd name="connsiteY8149" fmla="*/ 879070 h 2068362"/>
              <a:gd name="connsiteX8150" fmla="*/ 554208 w 1247427"/>
              <a:gd name="connsiteY8150" fmla="*/ 879070 h 2068362"/>
              <a:gd name="connsiteX8151" fmla="*/ 553323 w 1247427"/>
              <a:gd name="connsiteY8151" fmla="*/ 877743 h 2068362"/>
              <a:gd name="connsiteX8152" fmla="*/ 553545 w 1247427"/>
              <a:gd name="connsiteY8152" fmla="*/ 877522 h 2068362"/>
              <a:gd name="connsiteX8153" fmla="*/ 553987 w 1247427"/>
              <a:gd name="connsiteY8153" fmla="*/ 877522 h 2068362"/>
              <a:gd name="connsiteX8154" fmla="*/ 555092 w 1247427"/>
              <a:gd name="connsiteY8154" fmla="*/ 879290 h 2068362"/>
              <a:gd name="connsiteX8155" fmla="*/ 555094 w 1247427"/>
              <a:gd name="connsiteY8155" fmla="*/ 879291 h 2068362"/>
              <a:gd name="connsiteX8156" fmla="*/ 554872 w 1247427"/>
              <a:gd name="connsiteY8156" fmla="*/ 878406 h 2068362"/>
              <a:gd name="connsiteX8157" fmla="*/ 559077 w 1247427"/>
              <a:gd name="connsiteY8157" fmla="*/ 878406 h 2068362"/>
              <a:gd name="connsiteX8158" fmla="*/ 553545 w 1247427"/>
              <a:gd name="connsiteY8158" fmla="*/ 868450 h 2068362"/>
              <a:gd name="connsiteX8159" fmla="*/ 554872 w 1247427"/>
              <a:gd name="connsiteY8159" fmla="*/ 869113 h 2068362"/>
              <a:gd name="connsiteX8160" fmla="*/ 549341 w 1247427"/>
              <a:gd name="connsiteY8160" fmla="*/ 864688 h 2068362"/>
              <a:gd name="connsiteX8161" fmla="*/ 538151 w 1247427"/>
              <a:gd name="connsiteY8161" fmla="*/ 864509 h 2068362"/>
              <a:gd name="connsiteX8162" fmla="*/ 537734 w 1247427"/>
              <a:gd name="connsiteY8162" fmla="*/ 864648 h 2068362"/>
              <a:gd name="connsiteX8163" fmla="*/ 538056 w 1247427"/>
              <a:gd name="connsiteY8163" fmla="*/ 865131 h 2068362"/>
              <a:gd name="connsiteX8164" fmla="*/ 538961 w 1247427"/>
              <a:gd name="connsiteY8164" fmla="*/ 866217 h 2068362"/>
              <a:gd name="connsiteX8165" fmla="*/ 539605 w 1247427"/>
              <a:gd name="connsiteY8165" fmla="*/ 865573 h 2068362"/>
              <a:gd name="connsiteX8166" fmla="*/ 539163 w 1247427"/>
              <a:gd name="connsiteY8166" fmla="*/ 865352 h 2068362"/>
              <a:gd name="connsiteX8167" fmla="*/ 833299 w 1247427"/>
              <a:gd name="connsiteY8167" fmla="*/ 864380 h 2068362"/>
              <a:gd name="connsiteX8168" fmla="*/ 832807 w 1247427"/>
              <a:gd name="connsiteY8168" fmla="*/ 864731 h 2068362"/>
              <a:gd name="connsiteX8169" fmla="*/ 833886 w 1247427"/>
              <a:gd name="connsiteY8169" fmla="*/ 867787 h 2068362"/>
              <a:gd name="connsiteX8170" fmla="*/ 834405 w 1247427"/>
              <a:gd name="connsiteY8170" fmla="*/ 869085 h 2068362"/>
              <a:gd name="connsiteX8171" fmla="*/ 834549 w 1247427"/>
              <a:gd name="connsiteY8171" fmla="*/ 868893 h 2068362"/>
              <a:gd name="connsiteX8172" fmla="*/ 838753 w 1247427"/>
              <a:gd name="connsiteY8172" fmla="*/ 872433 h 2068362"/>
              <a:gd name="connsiteX8173" fmla="*/ 835254 w 1247427"/>
              <a:gd name="connsiteY8173" fmla="*/ 866257 h 2068362"/>
              <a:gd name="connsiteX8174" fmla="*/ 835213 w 1247427"/>
              <a:gd name="connsiteY8174" fmla="*/ 866237 h 2068362"/>
              <a:gd name="connsiteX8175" fmla="*/ 834549 w 1247427"/>
              <a:gd name="connsiteY8175" fmla="*/ 865352 h 2068362"/>
              <a:gd name="connsiteX8176" fmla="*/ 687675 w 1247427"/>
              <a:gd name="connsiteY8176" fmla="*/ 863184 h 2068362"/>
              <a:gd name="connsiteX8177" fmla="*/ 687631 w 1247427"/>
              <a:gd name="connsiteY8177" fmla="*/ 863360 h 2068362"/>
              <a:gd name="connsiteX8178" fmla="*/ 687778 w 1247427"/>
              <a:gd name="connsiteY8178" fmla="*/ 863287 h 2068362"/>
              <a:gd name="connsiteX8179" fmla="*/ 650215 w 1247427"/>
              <a:gd name="connsiteY8179" fmla="*/ 863161 h 2068362"/>
              <a:gd name="connsiteX8180" fmla="*/ 649352 w 1247427"/>
              <a:gd name="connsiteY8180" fmla="*/ 864025 h 2068362"/>
              <a:gd name="connsiteX8181" fmla="*/ 648688 w 1247427"/>
              <a:gd name="connsiteY8181" fmla="*/ 864025 h 2068362"/>
              <a:gd name="connsiteX8182" fmla="*/ 648424 w 1247427"/>
              <a:gd name="connsiteY8182" fmla="*/ 863728 h 2068362"/>
              <a:gd name="connsiteX8183" fmla="*/ 638581 w 1247427"/>
              <a:gd name="connsiteY8183" fmla="*/ 874687 h 2068362"/>
              <a:gd name="connsiteX8184" fmla="*/ 649203 w 1247427"/>
              <a:gd name="connsiteY8184" fmla="*/ 881061 h 2068362"/>
              <a:gd name="connsiteX8185" fmla="*/ 650502 w 1247427"/>
              <a:gd name="connsiteY8185" fmla="*/ 881061 h 2068362"/>
              <a:gd name="connsiteX8186" fmla="*/ 652892 w 1247427"/>
              <a:gd name="connsiteY8186" fmla="*/ 879070 h 2068362"/>
              <a:gd name="connsiteX8187" fmla="*/ 656162 w 1247427"/>
              <a:gd name="connsiteY8187" fmla="*/ 876708 h 2068362"/>
              <a:gd name="connsiteX8188" fmla="*/ 655990 w 1247427"/>
              <a:gd name="connsiteY8188" fmla="*/ 876194 h 2068362"/>
              <a:gd name="connsiteX8189" fmla="*/ 657760 w 1247427"/>
              <a:gd name="connsiteY8189" fmla="*/ 874203 h 2068362"/>
              <a:gd name="connsiteX8190" fmla="*/ 661908 w 1247427"/>
              <a:gd name="connsiteY8190" fmla="*/ 868090 h 2068362"/>
              <a:gd name="connsiteX8191" fmla="*/ 661742 w 1247427"/>
              <a:gd name="connsiteY8191" fmla="*/ 868007 h 2068362"/>
              <a:gd name="connsiteX8192" fmla="*/ 661742 w 1247427"/>
              <a:gd name="connsiteY8192" fmla="*/ 866901 h 2068362"/>
              <a:gd name="connsiteX8193" fmla="*/ 659851 w 1247427"/>
              <a:gd name="connsiteY8193" fmla="*/ 865640 h 2068362"/>
              <a:gd name="connsiteX8194" fmla="*/ 657981 w 1247427"/>
              <a:gd name="connsiteY8194" fmla="*/ 865352 h 2068362"/>
              <a:gd name="connsiteX8195" fmla="*/ 884555 w 1247427"/>
              <a:gd name="connsiteY8195" fmla="*/ 863141 h 2068362"/>
              <a:gd name="connsiteX8196" fmla="*/ 883891 w 1247427"/>
              <a:gd name="connsiteY8196" fmla="*/ 872212 h 2068362"/>
              <a:gd name="connsiteX8197" fmla="*/ 884554 w 1247427"/>
              <a:gd name="connsiteY8197" fmla="*/ 871991 h 2068362"/>
              <a:gd name="connsiteX8198" fmla="*/ 884776 w 1247427"/>
              <a:gd name="connsiteY8198" fmla="*/ 871991 h 2068362"/>
              <a:gd name="connsiteX8199" fmla="*/ 884776 w 1247427"/>
              <a:gd name="connsiteY8199" fmla="*/ 863361 h 2068362"/>
              <a:gd name="connsiteX8200" fmla="*/ 870173 w 1247427"/>
              <a:gd name="connsiteY8200" fmla="*/ 863140 h 2068362"/>
              <a:gd name="connsiteX8201" fmla="*/ 870173 w 1247427"/>
              <a:gd name="connsiteY8201" fmla="*/ 874867 h 2068362"/>
              <a:gd name="connsiteX8202" fmla="*/ 870173 w 1247427"/>
              <a:gd name="connsiteY8202" fmla="*/ 863140 h 2068362"/>
              <a:gd name="connsiteX8203" fmla="*/ 876810 w 1247427"/>
              <a:gd name="connsiteY8203" fmla="*/ 862698 h 2068362"/>
              <a:gd name="connsiteX8204" fmla="*/ 876810 w 1247427"/>
              <a:gd name="connsiteY8204" fmla="*/ 865131 h 2068362"/>
              <a:gd name="connsiteX8205" fmla="*/ 876810 w 1247427"/>
              <a:gd name="connsiteY8205" fmla="*/ 862698 h 2068362"/>
              <a:gd name="connsiteX8206" fmla="*/ 773701 w 1247427"/>
              <a:gd name="connsiteY8206" fmla="*/ 862476 h 2068362"/>
              <a:gd name="connsiteX8207" fmla="*/ 773259 w 1247427"/>
              <a:gd name="connsiteY8207" fmla="*/ 866901 h 2068362"/>
              <a:gd name="connsiteX8208" fmla="*/ 773109 w 1247427"/>
              <a:gd name="connsiteY8208" fmla="*/ 866876 h 2068362"/>
              <a:gd name="connsiteX8209" fmla="*/ 773260 w 1247427"/>
              <a:gd name="connsiteY8209" fmla="*/ 868228 h 2068362"/>
              <a:gd name="connsiteX8210" fmla="*/ 773373 w 1247427"/>
              <a:gd name="connsiteY8210" fmla="*/ 868795 h 2068362"/>
              <a:gd name="connsiteX8211" fmla="*/ 776135 w 1247427"/>
              <a:gd name="connsiteY8211" fmla="*/ 871769 h 2068362"/>
              <a:gd name="connsiteX8212" fmla="*/ 776135 w 1247427"/>
              <a:gd name="connsiteY8212" fmla="*/ 869778 h 2068362"/>
              <a:gd name="connsiteX8213" fmla="*/ 776452 w 1247427"/>
              <a:gd name="connsiteY8213" fmla="*/ 869868 h 2068362"/>
              <a:gd name="connsiteX8214" fmla="*/ 776136 w 1247427"/>
              <a:gd name="connsiteY8214" fmla="*/ 868450 h 2068362"/>
              <a:gd name="connsiteX8215" fmla="*/ 776136 w 1247427"/>
              <a:gd name="connsiteY8215" fmla="*/ 868008 h 2068362"/>
              <a:gd name="connsiteX8216" fmla="*/ 776135 w 1247427"/>
              <a:gd name="connsiteY8216" fmla="*/ 868008 h 2068362"/>
              <a:gd name="connsiteX8217" fmla="*/ 775029 w 1247427"/>
              <a:gd name="connsiteY8217" fmla="*/ 864468 h 2068362"/>
              <a:gd name="connsiteX8218" fmla="*/ 775057 w 1247427"/>
              <a:gd name="connsiteY8218" fmla="*/ 864475 h 2068362"/>
              <a:gd name="connsiteX8219" fmla="*/ 774365 w 1247427"/>
              <a:gd name="connsiteY8219" fmla="*/ 862918 h 2068362"/>
              <a:gd name="connsiteX8220" fmla="*/ 774365 w 1247427"/>
              <a:gd name="connsiteY8220" fmla="*/ 862476 h 2068362"/>
              <a:gd name="connsiteX8221" fmla="*/ 773701 w 1247427"/>
              <a:gd name="connsiteY8221" fmla="*/ 862476 h 2068362"/>
              <a:gd name="connsiteX8222" fmla="*/ 783147 w 1247427"/>
              <a:gd name="connsiteY8222" fmla="*/ 861896 h 2068362"/>
              <a:gd name="connsiteX8223" fmla="*/ 783216 w 1247427"/>
              <a:gd name="connsiteY8223" fmla="*/ 862034 h 2068362"/>
              <a:gd name="connsiteX8224" fmla="*/ 784101 w 1247427"/>
              <a:gd name="connsiteY8224" fmla="*/ 871991 h 2068362"/>
              <a:gd name="connsiteX8225" fmla="*/ 783660 w 1247427"/>
              <a:gd name="connsiteY8225" fmla="*/ 862088 h 2068362"/>
              <a:gd name="connsiteX8226" fmla="*/ 701348 w 1247427"/>
              <a:gd name="connsiteY8226" fmla="*/ 861812 h 2068362"/>
              <a:gd name="connsiteX8227" fmla="*/ 700685 w 1247427"/>
              <a:gd name="connsiteY8227" fmla="*/ 862475 h 2068362"/>
              <a:gd name="connsiteX8228" fmla="*/ 699121 w 1247427"/>
              <a:gd name="connsiteY8228" fmla="*/ 863844 h 2068362"/>
              <a:gd name="connsiteX8229" fmla="*/ 700021 w 1247427"/>
              <a:gd name="connsiteY8229" fmla="*/ 864024 h 2068362"/>
              <a:gd name="connsiteX8230" fmla="*/ 700021 w 1247427"/>
              <a:gd name="connsiteY8230" fmla="*/ 866458 h 2068362"/>
              <a:gd name="connsiteX8231" fmla="*/ 699891 w 1247427"/>
              <a:gd name="connsiteY8231" fmla="*/ 866562 h 2068362"/>
              <a:gd name="connsiteX8232" fmla="*/ 700243 w 1247427"/>
              <a:gd name="connsiteY8232" fmla="*/ 866679 h 2068362"/>
              <a:gd name="connsiteX8233" fmla="*/ 701202 w 1247427"/>
              <a:gd name="connsiteY8233" fmla="*/ 866999 h 2068362"/>
              <a:gd name="connsiteX8234" fmla="*/ 703174 w 1247427"/>
              <a:gd name="connsiteY8234" fmla="*/ 865685 h 2068362"/>
              <a:gd name="connsiteX8235" fmla="*/ 703783 w 1247427"/>
              <a:gd name="connsiteY8235" fmla="*/ 864467 h 2068362"/>
              <a:gd name="connsiteX8236" fmla="*/ 704778 w 1247427"/>
              <a:gd name="connsiteY8236" fmla="*/ 862476 h 2068362"/>
              <a:gd name="connsiteX8237" fmla="*/ 703782 w 1247427"/>
              <a:gd name="connsiteY8237" fmla="*/ 862476 h 2068362"/>
              <a:gd name="connsiteX8238" fmla="*/ 703782 w 1247427"/>
              <a:gd name="connsiteY8238" fmla="*/ 861812 h 2068362"/>
              <a:gd name="connsiteX8239" fmla="*/ 684678 w 1247427"/>
              <a:gd name="connsiteY8239" fmla="*/ 861605 h 2068362"/>
              <a:gd name="connsiteX8240" fmla="*/ 682534 w 1247427"/>
              <a:gd name="connsiteY8240" fmla="*/ 864409 h 2068362"/>
              <a:gd name="connsiteX8241" fmla="*/ 684425 w 1247427"/>
              <a:gd name="connsiteY8241" fmla="*/ 865236 h 2068362"/>
              <a:gd name="connsiteX8242" fmla="*/ 685418 w 1247427"/>
              <a:gd name="connsiteY8242" fmla="*/ 862918 h 2068362"/>
              <a:gd name="connsiteX8243" fmla="*/ 685934 w 1247427"/>
              <a:gd name="connsiteY8243" fmla="*/ 863175 h 2068362"/>
              <a:gd name="connsiteX8244" fmla="*/ 736743 w 1247427"/>
              <a:gd name="connsiteY8244" fmla="*/ 861524 h 2068362"/>
              <a:gd name="connsiteX8245" fmla="*/ 735605 w 1247427"/>
              <a:gd name="connsiteY8245" fmla="*/ 862535 h 2068362"/>
              <a:gd name="connsiteX8246" fmla="*/ 735645 w 1247427"/>
              <a:gd name="connsiteY8246" fmla="*/ 862697 h 2068362"/>
              <a:gd name="connsiteX8247" fmla="*/ 733211 w 1247427"/>
              <a:gd name="connsiteY8247" fmla="*/ 868008 h 2068362"/>
              <a:gd name="connsiteX8248" fmla="*/ 731220 w 1247427"/>
              <a:gd name="connsiteY8248" fmla="*/ 872212 h 2068362"/>
              <a:gd name="connsiteX8249" fmla="*/ 732325 w 1247427"/>
              <a:gd name="connsiteY8249" fmla="*/ 871991 h 2068362"/>
              <a:gd name="connsiteX8250" fmla="*/ 733304 w 1247427"/>
              <a:gd name="connsiteY8250" fmla="*/ 873622 h 2068362"/>
              <a:gd name="connsiteX8251" fmla="*/ 737193 w 1247427"/>
              <a:gd name="connsiteY8251" fmla="*/ 870220 h 2068362"/>
              <a:gd name="connsiteX8252" fmla="*/ 737407 w 1247427"/>
              <a:gd name="connsiteY8252" fmla="*/ 870273 h 2068362"/>
              <a:gd name="connsiteX8253" fmla="*/ 738742 w 1247427"/>
              <a:gd name="connsiteY8253" fmla="*/ 866459 h 2068362"/>
              <a:gd name="connsiteX8254" fmla="*/ 740077 w 1247427"/>
              <a:gd name="connsiteY8254" fmla="*/ 865958 h 2068362"/>
              <a:gd name="connsiteX8255" fmla="*/ 738079 w 1247427"/>
              <a:gd name="connsiteY8255" fmla="*/ 863361 h 2068362"/>
              <a:gd name="connsiteX8256" fmla="*/ 820093 w 1247427"/>
              <a:gd name="connsiteY8256" fmla="*/ 861444 h 2068362"/>
              <a:gd name="connsiteX8257" fmla="*/ 819061 w 1247427"/>
              <a:gd name="connsiteY8257" fmla="*/ 862033 h 2068362"/>
              <a:gd name="connsiteX8258" fmla="*/ 818397 w 1247427"/>
              <a:gd name="connsiteY8258" fmla="*/ 862697 h 2068362"/>
              <a:gd name="connsiteX8259" fmla="*/ 818349 w 1247427"/>
              <a:gd name="connsiteY8259" fmla="*/ 862713 h 2068362"/>
              <a:gd name="connsiteX8260" fmla="*/ 819060 w 1247427"/>
              <a:gd name="connsiteY8260" fmla="*/ 863140 h 2068362"/>
              <a:gd name="connsiteX8261" fmla="*/ 817512 w 1247427"/>
              <a:gd name="connsiteY8261" fmla="*/ 874203 h 2068362"/>
              <a:gd name="connsiteX8262" fmla="*/ 818309 w 1247427"/>
              <a:gd name="connsiteY8262" fmla="*/ 874203 h 2068362"/>
              <a:gd name="connsiteX8263" fmla="*/ 819407 w 1247427"/>
              <a:gd name="connsiteY8263" fmla="*/ 872830 h 2068362"/>
              <a:gd name="connsiteX8264" fmla="*/ 820859 w 1247427"/>
              <a:gd name="connsiteY8264" fmla="*/ 867150 h 2068362"/>
              <a:gd name="connsiteX8265" fmla="*/ 819945 w 1247427"/>
              <a:gd name="connsiteY8265" fmla="*/ 861812 h 2068362"/>
              <a:gd name="connsiteX8266" fmla="*/ 614980 w 1247427"/>
              <a:gd name="connsiteY8266" fmla="*/ 861383 h 2068362"/>
              <a:gd name="connsiteX8267" fmla="*/ 611239 w 1247427"/>
              <a:gd name="connsiteY8267" fmla="*/ 862088 h 2068362"/>
              <a:gd name="connsiteX8268" fmla="*/ 608824 w 1247427"/>
              <a:gd name="connsiteY8268" fmla="*/ 862419 h 2068362"/>
              <a:gd name="connsiteX8269" fmla="*/ 608197 w 1247427"/>
              <a:gd name="connsiteY8269" fmla="*/ 863360 h 2068362"/>
              <a:gd name="connsiteX8270" fmla="*/ 607288 w 1247427"/>
              <a:gd name="connsiteY8270" fmla="*/ 864723 h 2068362"/>
              <a:gd name="connsiteX8271" fmla="*/ 611073 w 1247427"/>
              <a:gd name="connsiteY8271" fmla="*/ 866237 h 2068362"/>
              <a:gd name="connsiteX8272" fmla="*/ 613197 w 1247427"/>
              <a:gd name="connsiteY8272" fmla="*/ 866768 h 2068362"/>
              <a:gd name="connsiteX8273" fmla="*/ 613064 w 1247427"/>
              <a:gd name="connsiteY8273" fmla="*/ 866237 h 2068362"/>
              <a:gd name="connsiteX8274" fmla="*/ 613867 w 1247427"/>
              <a:gd name="connsiteY8274" fmla="*/ 864909 h 2068362"/>
              <a:gd name="connsiteX8275" fmla="*/ 617490 w 1247427"/>
              <a:gd name="connsiteY8275" fmla="*/ 866237 h 2068362"/>
              <a:gd name="connsiteX8276" fmla="*/ 617752 w 1247427"/>
              <a:gd name="connsiteY8276" fmla="*/ 866762 h 2068362"/>
              <a:gd name="connsiteX8277" fmla="*/ 619260 w 1247427"/>
              <a:gd name="connsiteY8277" fmla="*/ 864688 h 2068362"/>
              <a:gd name="connsiteX8278" fmla="*/ 619723 w 1247427"/>
              <a:gd name="connsiteY8278" fmla="*/ 864226 h 2068362"/>
              <a:gd name="connsiteX8279" fmla="*/ 619481 w 1247427"/>
              <a:gd name="connsiteY8279" fmla="*/ 864024 h 2068362"/>
              <a:gd name="connsiteX8280" fmla="*/ 619481 w 1247427"/>
              <a:gd name="connsiteY8280" fmla="*/ 863291 h 2068362"/>
              <a:gd name="connsiteX8281" fmla="*/ 616605 w 1247427"/>
              <a:gd name="connsiteY8281" fmla="*/ 862033 h 2068362"/>
              <a:gd name="connsiteX8282" fmla="*/ 806449 w 1247427"/>
              <a:gd name="connsiteY8282" fmla="*/ 860927 h 2068362"/>
              <a:gd name="connsiteX8283" fmla="*/ 806449 w 1247427"/>
              <a:gd name="connsiteY8283" fmla="*/ 862034 h 2068362"/>
              <a:gd name="connsiteX8284" fmla="*/ 807555 w 1247427"/>
              <a:gd name="connsiteY8284" fmla="*/ 862698 h 2068362"/>
              <a:gd name="connsiteX8285" fmla="*/ 806449 w 1247427"/>
              <a:gd name="connsiteY8285" fmla="*/ 860927 h 2068362"/>
              <a:gd name="connsiteX8286" fmla="*/ 827099 w 1247427"/>
              <a:gd name="connsiteY8286" fmla="*/ 860852 h 2068362"/>
              <a:gd name="connsiteX8287" fmla="*/ 832558 w 1247427"/>
              <a:gd name="connsiteY8287" fmla="*/ 871769 h 2068362"/>
              <a:gd name="connsiteX8288" fmla="*/ 832558 w 1247427"/>
              <a:gd name="connsiteY8288" fmla="*/ 869445 h 2068362"/>
              <a:gd name="connsiteX8289" fmla="*/ 831895 w 1247427"/>
              <a:gd name="connsiteY8289" fmla="*/ 868450 h 2068362"/>
              <a:gd name="connsiteX8290" fmla="*/ 831041 w 1247427"/>
              <a:gd name="connsiteY8290" fmla="*/ 865035 h 2068362"/>
              <a:gd name="connsiteX8291" fmla="*/ 830788 w 1247427"/>
              <a:gd name="connsiteY8291" fmla="*/ 864909 h 2068362"/>
              <a:gd name="connsiteX8292" fmla="*/ 830788 w 1247427"/>
              <a:gd name="connsiteY8292" fmla="*/ 864025 h 2068362"/>
              <a:gd name="connsiteX8293" fmla="*/ 830788 w 1247427"/>
              <a:gd name="connsiteY8293" fmla="*/ 863930 h 2068362"/>
              <a:gd name="connsiteX8294" fmla="*/ 828576 w 1247427"/>
              <a:gd name="connsiteY8294" fmla="*/ 862034 h 2068362"/>
              <a:gd name="connsiteX8295" fmla="*/ 591380 w 1247427"/>
              <a:gd name="connsiteY8295" fmla="*/ 860706 h 2068362"/>
              <a:gd name="connsiteX8296" fmla="*/ 591030 w 1247427"/>
              <a:gd name="connsiteY8296" fmla="*/ 861056 h 2068362"/>
              <a:gd name="connsiteX8297" fmla="*/ 593180 w 1247427"/>
              <a:gd name="connsiteY8297" fmla="*/ 863360 h 2068362"/>
              <a:gd name="connsiteX8298" fmla="*/ 595585 w 1247427"/>
              <a:gd name="connsiteY8298" fmla="*/ 863360 h 2068362"/>
              <a:gd name="connsiteX8299" fmla="*/ 593815 w 1247427"/>
              <a:gd name="connsiteY8299" fmla="*/ 864647 h 2068362"/>
              <a:gd name="connsiteX8300" fmla="*/ 593815 w 1247427"/>
              <a:gd name="connsiteY8300" fmla="*/ 864688 h 2068362"/>
              <a:gd name="connsiteX8301" fmla="*/ 593151 w 1247427"/>
              <a:gd name="connsiteY8301" fmla="*/ 865618 h 2068362"/>
              <a:gd name="connsiteX8302" fmla="*/ 593151 w 1247427"/>
              <a:gd name="connsiteY8302" fmla="*/ 866237 h 2068362"/>
              <a:gd name="connsiteX8303" fmla="*/ 598019 w 1247427"/>
              <a:gd name="connsiteY8303" fmla="*/ 866901 h 2068362"/>
              <a:gd name="connsiteX8304" fmla="*/ 601624 w 1247427"/>
              <a:gd name="connsiteY8304" fmla="*/ 867961 h 2068362"/>
              <a:gd name="connsiteX8305" fmla="*/ 602223 w 1247427"/>
              <a:gd name="connsiteY8305" fmla="*/ 867122 h 2068362"/>
              <a:gd name="connsiteX8306" fmla="*/ 602705 w 1247427"/>
              <a:gd name="connsiteY8306" fmla="*/ 866479 h 2068362"/>
              <a:gd name="connsiteX8307" fmla="*/ 602223 w 1247427"/>
              <a:gd name="connsiteY8307" fmla="*/ 866238 h 2068362"/>
              <a:gd name="connsiteX8308" fmla="*/ 602223 w 1247427"/>
              <a:gd name="connsiteY8308" fmla="*/ 865574 h 2068362"/>
              <a:gd name="connsiteX8309" fmla="*/ 602713 w 1247427"/>
              <a:gd name="connsiteY8309" fmla="*/ 865465 h 2068362"/>
              <a:gd name="connsiteX8310" fmla="*/ 599125 w 1247427"/>
              <a:gd name="connsiteY8310" fmla="*/ 862475 h 2068362"/>
              <a:gd name="connsiteX8311" fmla="*/ 599135 w 1247427"/>
              <a:gd name="connsiteY8311" fmla="*/ 862395 h 2068362"/>
              <a:gd name="connsiteX8312" fmla="*/ 598683 w 1247427"/>
              <a:gd name="connsiteY8312" fmla="*/ 862697 h 2068362"/>
              <a:gd name="connsiteX8313" fmla="*/ 595585 w 1247427"/>
              <a:gd name="connsiteY8313" fmla="*/ 861591 h 2068362"/>
              <a:gd name="connsiteX8314" fmla="*/ 595837 w 1247427"/>
              <a:gd name="connsiteY8314" fmla="*/ 861338 h 2068362"/>
              <a:gd name="connsiteX8315" fmla="*/ 595363 w 1247427"/>
              <a:gd name="connsiteY8315" fmla="*/ 861149 h 2068362"/>
              <a:gd name="connsiteX8316" fmla="*/ 593151 w 1247427"/>
              <a:gd name="connsiteY8316" fmla="*/ 860706 h 2068362"/>
              <a:gd name="connsiteX8317" fmla="*/ 699505 w 1247427"/>
              <a:gd name="connsiteY8317" fmla="*/ 860485 h 2068362"/>
              <a:gd name="connsiteX8318" fmla="*/ 698915 w 1247427"/>
              <a:gd name="connsiteY8318" fmla="*/ 861370 h 2068362"/>
              <a:gd name="connsiteX8319" fmla="*/ 698547 w 1247427"/>
              <a:gd name="connsiteY8319" fmla="*/ 861738 h 2068362"/>
              <a:gd name="connsiteX8320" fmla="*/ 698694 w 1247427"/>
              <a:gd name="connsiteY8320" fmla="*/ 862033 h 2068362"/>
              <a:gd name="connsiteX8321" fmla="*/ 699136 w 1247427"/>
              <a:gd name="connsiteY8321" fmla="*/ 862697 h 2068362"/>
              <a:gd name="connsiteX8322" fmla="*/ 699800 w 1247427"/>
              <a:gd name="connsiteY8322" fmla="*/ 862033 h 2068362"/>
              <a:gd name="connsiteX8323" fmla="*/ 700629 w 1247427"/>
              <a:gd name="connsiteY8323" fmla="*/ 860789 h 2068362"/>
              <a:gd name="connsiteX8324" fmla="*/ 700021 w 1247427"/>
              <a:gd name="connsiteY8324" fmla="*/ 860485 h 2068362"/>
              <a:gd name="connsiteX8325" fmla="*/ 604385 w 1247427"/>
              <a:gd name="connsiteY8325" fmla="*/ 860399 h 2068362"/>
              <a:gd name="connsiteX8326" fmla="*/ 602444 w 1247427"/>
              <a:gd name="connsiteY8326" fmla="*/ 861369 h 2068362"/>
              <a:gd name="connsiteX8327" fmla="*/ 601780 w 1247427"/>
              <a:gd name="connsiteY8327" fmla="*/ 861480 h 2068362"/>
              <a:gd name="connsiteX8328" fmla="*/ 601780 w 1247427"/>
              <a:gd name="connsiteY8328" fmla="*/ 861527 h 2068362"/>
              <a:gd name="connsiteX8329" fmla="*/ 604215 w 1247427"/>
              <a:gd name="connsiteY8329" fmla="*/ 863614 h 2068362"/>
              <a:gd name="connsiteX8330" fmla="*/ 604215 w 1247427"/>
              <a:gd name="connsiteY8330" fmla="*/ 863361 h 2068362"/>
              <a:gd name="connsiteX8331" fmla="*/ 606236 w 1247427"/>
              <a:gd name="connsiteY8331" fmla="*/ 863361 h 2068362"/>
              <a:gd name="connsiteX8332" fmla="*/ 606869 w 1247427"/>
              <a:gd name="connsiteY8332" fmla="*/ 862475 h 2068362"/>
              <a:gd name="connsiteX8333" fmla="*/ 607373 w 1247427"/>
              <a:gd name="connsiteY8333" fmla="*/ 861769 h 2068362"/>
              <a:gd name="connsiteX8334" fmla="*/ 604436 w 1247427"/>
              <a:gd name="connsiteY8334" fmla="*/ 860484 h 2068362"/>
              <a:gd name="connsiteX8335" fmla="*/ 690377 w 1247427"/>
              <a:gd name="connsiteY8335" fmla="*/ 859820 h 2068362"/>
              <a:gd name="connsiteX8336" fmla="*/ 688530 w 1247427"/>
              <a:gd name="connsiteY8336" fmla="*/ 862959 h 2068362"/>
              <a:gd name="connsiteX8337" fmla="*/ 689179 w 1247427"/>
              <a:gd name="connsiteY8337" fmla="*/ 864909 h 2068362"/>
              <a:gd name="connsiteX8338" fmla="*/ 691171 w 1247427"/>
              <a:gd name="connsiteY8338" fmla="*/ 859820 h 2068362"/>
              <a:gd name="connsiteX8339" fmla="*/ 560232 w 1247427"/>
              <a:gd name="connsiteY8339" fmla="*/ 859599 h 2068362"/>
              <a:gd name="connsiteX8340" fmla="*/ 561510 w 1247427"/>
              <a:gd name="connsiteY8340" fmla="*/ 862475 h 2068362"/>
              <a:gd name="connsiteX8341" fmla="*/ 562946 w 1247427"/>
              <a:gd name="connsiteY8341" fmla="*/ 866425 h 2068362"/>
              <a:gd name="connsiteX8342" fmla="*/ 563501 w 1247427"/>
              <a:gd name="connsiteY8342" fmla="*/ 866458 h 2068362"/>
              <a:gd name="connsiteX8343" fmla="*/ 563538 w 1247427"/>
              <a:gd name="connsiteY8343" fmla="*/ 866519 h 2068362"/>
              <a:gd name="connsiteX8344" fmla="*/ 563722 w 1247427"/>
              <a:gd name="connsiteY8344" fmla="*/ 866458 h 2068362"/>
              <a:gd name="connsiteX8345" fmla="*/ 565271 w 1247427"/>
              <a:gd name="connsiteY8345" fmla="*/ 867343 h 2068362"/>
              <a:gd name="connsiteX8346" fmla="*/ 568860 w 1247427"/>
              <a:gd name="connsiteY8346" fmla="*/ 869736 h 2068362"/>
              <a:gd name="connsiteX8347" fmla="*/ 571024 w 1247427"/>
              <a:gd name="connsiteY8347" fmla="*/ 869556 h 2068362"/>
              <a:gd name="connsiteX8348" fmla="*/ 573900 w 1247427"/>
              <a:gd name="connsiteY8348" fmla="*/ 869335 h 2068362"/>
              <a:gd name="connsiteX8349" fmla="*/ 574094 w 1247427"/>
              <a:gd name="connsiteY8349" fmla="*/ 869464 h 2068362"/>
              <a:gd name="connsiteX8350" fmla="*/ 576335 w 1247427"/>
              <a:gd name="connsiteY8350" fmla="*/ 866015 h 2068362"/>
              <a:gd name="connsiteX8351" fmla="*/ 578106 w 1247427"/>
              <a:gd name="connsiteY8351" fmla="*/ 864467 h 2068362"/>
              <a:gd name="connsiteX8352" fmla="*/ 578216 w 1247427"/>
              <a:gd name="connsiteY8352" fmla="*/ 864439 h 2068362"/>
              <a:gd name="connsiteX8353" fmla="*/ 577442 w 1247427"/>
              <a:gd name="connsiteY8353" fmla="*/ 864246 h 2068362"/>
              <a:gd name="connsiteX8354" fmla="*/ 572765 w 1247427"/>
              <a:gd name="connsiteY8354" fmla="*/ 861065 h 2068362"/>
              <a:gd name="connsiteX8355" fmla="*/ 571688 w 1247427"/>
              <a:gd name="connsiteY8355" fmla="*/ 860706 h 2068362"/>
              <a:gd name="connsiteX8356" fmla="*/ 571687 w 1247427"/>
              <a:gd name="connsiteY8356" fmla="*/ 860706 h 2068362"/>
              <a:gd name="connsiteX8357" fmla="*/ 571245 w 1247427"/>
              <a:gd name="connsiteY8357" fmla="*/ 861148 h 2068362"/>
              <a:gd name="connsiteX8358" fmla="*/ 571467 w 1247427"/>
              <a:gd name="connsiteY8358" fmla="*/ 861369 h 2068362"/>
              <a:gd name="connsiteX8359" fmla="*/ 571688 w 1247427"/>
              <a:gd name="connsiteY8359" fmla="*/ 861591 h 2068362"/>
              <a:gd name="connsiteX8360" fmla="*/ 571467 w 1247427"/>
              <a:gd name="connsiteY8360" fmla="*/ 862033 h 2068362"/>
              <a:gd name="connsiteX8361" fmla="*/ 571246 w 1247427"/>
              <a:gd name="connsiteY8361" fmla="*/ 862033 h 2068362"/>
              <a:gd name="connsiteX8362" fmla="*/ 570508 w 1247427"/>
              <a:gd name="connsiteY8362" fmla="*/ 861295 h 2068362"/>
              <a:gd name="connsiteX8363" fmla="*/ 570361 w 1247427"/>
              <a:gd name="connsiteY8363" fmla="*/ 861369 h 2068362"/>
              <a:gd name="connsiteX8364" fmla="*/ 564688 w 1247427"/>
              <a:gd name="connsiteY8364" fmla="*/ 859688 h 2068362"/>
              <a:gd name="connsiteX8365" fmla="*/ 563502 w 1247427"/>
              <a:gd name="connsiteY8365" fmla="*/ 859820 h 2068362"/>
              <a:gd name="connsiteX8366" fmla="*/ 561731 w 1247427"/>
              <a:gd name="connsiteY8366" fmla="*/ 859599 h 2068362"/>
              <a:gd name="connsiteX8367" fmla="*/ 542924 w 1247427"/>
              <a:gd name="connsiteY8367" fmla="*/ 859378 h 2068362"/>
              <a:gd name="connsiteX8368" fmla="*/ 548013 w 1247427"/>
              <a:gd name="connsiteY8368" fmla="*/ 863140 h 2068362"/>
              <a:gd name="connsiteX8369" fmla="*/ 547879 w 1247427"/>
              <a:gd name="connsiteY8369" fmla="*/ 863475 h 2068362"/>
              <a:gd name="connsiteX8370" fmla="*/ 548517 w 1247427"/>
              <a:gd name="connsiteY8370" fmla="*/ 863384 h 2068362"/>
              <a:gd name="connsiteX8371" fmla="*/ 548456 w 1247427"/>
              <a:gd name="connsiteY8371" fmla="*/ 863139 h 2068362"/>
              <a:gd name="connsiteX8372" fmla="*/ 549120 w 1247427"/>
              <a:gd name="connsiteY8372" fmla="*/ 861369 h 2068362"/>
              <a:gd name="connsiteX8373" fmla="*/ 551798 w 1247427"/>
              <a:gd name="connsiteY8373" fmla="*/ 862325 h 2068362"/>
              <a:gd name="connsiteX8374" fmla="*/ 551007 w 1247427"/>
              <a:gd name="connsiteY8374" fmla="*/ 859953 h 2068362"/>
              <a:gd name="connsiteX8375" fmla="*/ 550889 w 1247427"/>
              <a:gd name="connsiteY8375" fmla="*/ 860042 h 2068362"/>
              <a:gd name="connsiteX8376" fmla="*/ 542924 w 1247427"/>
              <a:gd name="connsiteY8376" fmla="*/ 859378 h 2068362"/>
              <a:gd name="connsiteX8377" fmla="*/ 839030 w 1247427"/>
              <a:gd name="connsiteY8377" fmla="*/ 859351 h 2068362"/>
              <a:gd name="connsiteX8378" fmla="*/ 838310 w 1247427"/>
              <a:gd name="connsiteY8378" fmla="*/ 860042 h 2068362"/>
              <a:gd name="connsiteX8379" fmla="*/ 838154 w 1247427"/>
              <a:gd name="connsiteY8379" fmla="*/ 859997 h 2068362"/>
              <a:gd name="connsiteX8380" fmla="*/ 838807 w 1247427"/>
              <a:gd name="connsiteY8380" fmla="*/ 860796 h 2068362"/>
              <a:gd name="connsiteX8381" fmla="*/ 721523 w 1247427"/>
              <a:gd name="connsiteY8381" fmla="*/ 859008 h 2068362"/>
              <a:gd name="connsiteX8382" fmla="*/ 720045 w 1247427"/>
              <a:gd name="connsiteY8382" fmla="*/ 863195 h 2068362"/>
              <a:gd name="connsiteX8383" fmla="*/ 719768 w 1247427"/>
              <a:gd name="connsiteY8383" fmla="*/ 866836 h 2068362"/>
              <a:gd name="connsiteX8384" fmla="*/ 720754 w 1247427"/>
              <a:gd name="connsiteY8384" fmla="*/ 865652 h 2068362"/>
              <a:gd name="connsiteX8385" fmla="*/ 720599 w 1247427"/>
              <a:gd name="connsiteY8385" fmla="*/ 865574 h 2068362"/>
              <a:gd name="connsiteX8386" fmla="*/ 722258 w 1247427"/>
              <a:gd name="connsiteY8386" fmla="*/ 861093 h 2068362"/>
              <a:gd name="connsiteX8387" fmla="*/ 464597 w 1247427"/>
              <a:gd name="connsiteY8387" fmla="*/ 858936 h 2068362"/>
              <a:gd name="connsiteX8388" fmla="*/ 482298 w 1247427"/>
              <a:gd name="connsiteY8388" fmla="*/ 871769 h 2068362"/>
              <a:gd name="connsiteX8389" fmla="*/ 483626 w 1247427"/>
              <a:gd name="connsiteY8389" fmla="*/ 872876 h 2068362"/>
              <a:gd name="connsiteX8390" fmla="*/ 483847 w 1247427"/>
              <a:gd name="connsiteY8390" fmla="*/ 873318 h 2068362"/>
              <a:gd name="connsiteX8391" fmla="*/ 483183 w 1247427"/>
              <a:gd name="connsiteY8391" fmla="*/ 873761 h 2068362"/>
              <a:gd name="connsiteX8392" fmla="*/ 482962 w 1247427"/>
              <a:gd name="connsiteY8392" fmla="*/ 873761 h 2068362"/>
              <a:gd name="connsiteX8393" fmla="*/ 481634 w 1247427"/>
              <a:gd name="connsiteY8393" fmla="*/ 872433 h 2068362"/>
              <a:gd name="connsiteX8394" fmla="*/ 464154 w 1247427"/>
              <a:gd name="connsiteY8394" fmla="*/ 859821 h 2068362"/>
              <a:gd name="connsiteX8395" fmla="*/ 464154 w 1247427"/>
              <a:gd name="connsiteY8395" fmla="*/ 859157 h 2068362"/>
              <a:gd name="connsiteX8396" fmla="*/ 464597 w 1247427"/>
              <a:gd name="connsiteY8396" fmla="*/ 858936 h 2068362"/>
              <a:gd name="connsiteX8397" fmla="*/ 511881 w 1247427"/>
              <a:gd name="connsiteY8397" fmla="*/ 858792 h 2068362"/>
              <a:gd name="connsiteX8398" fmla="*/ 512169 w 1247427"/>
              <a:gd name="connsiteY8398" fmla="*/ 860041 h 2068362"/>
              <a:gd name="connsiteX8399" fmla="*/ 512745 w 1247427"/>
              <a:gd name="connsiteY8399" fmla="*/ 863881 h 2068362"/>
              <a:gd name="connsiteX8400" fmla="*/ 513053 w 1247427"/>
              <a:gd name="connsiteY8400" fmla="*/ 863804 h 2068362"/>
              <a:gd name="connsiteX8401" fmla="*/ 516782 w 1247427"/>
              <a:gd name="connsiteY8401" fmla="*/ 867313 h 2068362"/>
              <a:gd name="connsiteX8402" fmla="*/ 521342 w 1247427"/>
              <a:gd name="connsiteY8402" fmla="*/ 865488 h 2068362"/>
              <a:gd name="connsiteX8403" fmla="*/ 519679 w 1247427"/>
              <a:gd name="connsiteY8403" fmla="*/ 862919 h 2068362"/>
              <a:gd name="connsiteX8404" fmla="*/ 519470 w 1247427"/>
              <a:gd name="connsiteY8404" fmla="*/ 862919 h 2068362"/>
              <a:gd name="connsiteX8405" fmla="*/ 516151 w 1247427"/>
              <a:gd name="connsiteY8405" fmla="*/ 860927 h 2068362"/>
              <a:gd name="connsiteX8406" fmla="*/ 747316 w 1247427"/>
              <a:gd name="connsiteY8406" fmla="*/ 858659 h 2068362"/>
              <a:gd name="connsiteX8407" fmla="*/ 747150 w 1247427"/>
              <a:gd name="connsiteY8407" fmla="*/ 859157 h 2068362"/>
              <a:gd name="connsiteX8408" fmla="*/ 746929 w 1247427"/>
              <a:gd name="connsiteY8408" fmla="*/ 859378 h 2068362"/>
              <a:gd name="connsiteX8409" fmla="*/ 746486 w 1247427"/>
              <a:gd name="connsiteY8409" fmla="*/ 859732 h 2068362"/>
              <a:gd name="connsiteX8410" fmla="*/ 746486 w 1247427"/>
              <a:gd name="connsiteY8410" fmla="*/ 862698 h 2068362"/>
              <a:gd name="connsiteX8411" fmla="*/ 746280 w 1247427"/>
              <a:gd name="connsiteY8411" fmla="*/ 862780 h 2068362"/>
              <a:gd name="connsiteX8412" fmla="*/ 747150 w 1247427"/>
              <a:gd name="connsiteY8412" fmla="*/ 863361 h 2068362"/>
              <a:gd name="connsiteX8413" fmla="*/ 747593 w 1247427"/>
              <a:gd name="connsiteY8413" fmla="*/ 863803 h 2068362"/>
              <a:gd name="connsiteX8414" fmla="*/ 747814 w 1247427"/>
              <a:gd name="connsiteY8414" fmla="*/ 864467 h 2068362"/>
              <a:gd name="connsiteX8415" fmla="*/ 747150 w 1247427"/>
              <a:gd name="connsiteY8415" fmla="*/ 864689 h 2068362"/>
              <a:gd name="connsiteX8416" fmla="*/ 746708 w 1247427"/>
              <a:gd name="connsiteY8416" fmla="*/ 864689 h 2068362"/>
              <a:gd name="connsiteX8417" fmla="*/ 746265 w 1247427"/>
              <a:gd name="connsiteY8417" fmla="*/ 864467 h 2068362"/>
              <a:gd name="connsiteX8418" fmla="*/ 745602 w 1247427"/>
              <a:gd name="connsiteY8418" fmla="*/ 864025 h 2068362"/>
              <a:gd name="connsiteX8419" fmla="*/ 744292 w 1247427"/>
              <a:gd name="connsiteY8419" fmla="*/ 864025 h 2068362"/>
              <a:gd name="connsiteX8420" fmla="*/ 743832 w 1247427"/>
              <a:gd name="connsiteY8420" fmla="*/ 865130 h 2068362"/>
              <a:gd name="connsiteX8421" fmla="*/ 743832 w 1247427"/>
              <a:gd name="connsiteY8421" fmla="*/ 865573 h 2068362"/>
              <a:gd name="connsiteX8422" fmla="*/ 743736 w 1247427"/>
              <a:gd name="connsiteY8422" fmla="*/ 865669 h 2068362"/>
              <a:gd name="connsiteX8423" fmla="*/ 743831 w 1247427"/>
              <a:gd name="connsiteY8423" fmla="*/ 865795 h 2068362"/>
              <a:gd name="connsiteX8424" fmla="*/ 744716 w 1247427"/>
              <a:gd name="connsiteY8424" fmla="*/ 865574 h 2068362"/>
              <a:gd name="connsiteX8425" fmla="*/ 746044 w 1247427"/>
              <a:gd name="connsiteY8425" fmla="*/ 868008 h 2068362"/>
              <a:gd name="connsiteX8426" fmla="*/ 747371 w 1247427"/>
              <a:gd name="connsiteY8426" fmla="*/ 865131 h 2068362"/>
              <a:gd name="connsiteX8427" fmla="*/ 748256 w 1247427"/>
              <a:gd name="connsiteY8427" fmla="*/ 864689 h 2068362"/>
              <a:gd name="connsiteX8428" fmla="*/ 748035 w 1247427"/>
              <a:gd name="connsiteY8428" fmla="*/ 863804 h 2068362"/>
              <a:gd name="connsiteX8429" fmla="*/ 748699 w 1247427"/>
              <a:gd name="connsiteY8429" fmla="*/ 863804 h 2068362"/>
              <a:gd name="connsiteX8430" fmla="*/ 749141 w 1247427"/>
              <a:gd name="connsiteY8430" fmla="*/ 860042 h 2068362"/>
              <a:gd name="connsiteX8431" fmla="*/ 747371 w 1247427"/>
              <a:gd name="connsiteY8431" fmla="*/ 860042 h 2068362"/>
              <a:gd name="connsiteX8432" fmla="*/ 747592 w 1247427"/>
              <a:gd name="connsiteY8432" fmla="*/ 858936 h 2068362"/>
              <a:gd name="connsiteX8433" fmla="*/ 721328 w 1247427"/>
              <a:gd name="connsiteY8433" fmla="*/ 858456 h 2068362"/>
              <a:gd name="connsiteX8434" fmla="*/ 721301 w 1247427"/>
              <a:gd name="connsiteY8434" fmla="*/ 858561 h 2068362"/>
              <a:gd name="connsiteX8435" fmla="*/ 721361 w 1247427"/>
              <a:gd name="connsiteY8435" fmla="*/ 858551 h 2068362"/>
              <a:gd name="connsiteX8436" fmla="*/ 532598 w 1247427"/>
              <a:gd name="connsiteY8436" fmla="*/ 857977 h 2068362"/>
              <a:gd name="connsiteX8437" fmla="*/ 534516 w 1247427"/>
              <a:gd name="connsiteY8437" fmla="*/ 861812 h 2068362"/>
              <a:gd name="connsiteX8438" fmla="*/ 534990 w 1247427"/>
              <a:gd name="connsiteY8438" fmla="*/ 862476 h 2068362"/>
              <a:gd name="connsiteX8439" fmla="*/ 535014 w 1247427"/>
              <a:gd name="connsiteY8439" fmla="*/ 862476 h 2068362"/>
              <a:gd name="connsiteX8440" fmla="*/ 534958 w 1247427"/>
              <a:gd name="connsiteY8440" fmla="*/ 862033 h 2068362"/>
              <a:gd name="connsiteX8441" fmla="*/ 536139 w 1247427"/>
              <a:gd name="connsiteY8441" fmla="*/ 862476 h 2068362"/>
              <a:gd name="connsiteX8442" fmla="*/ 536507 w 1247427"/>
              <a:gd name="connsiteY8442" fmla="*/ 862476 h 2068362"/>
              <a:gd name="connsiteX8443" fmla="*/ 536532 w 1247427"/>
              <a:gd name="connsiteY8443" fmla="*/ 862623 h 2068362"/>
              <a:gd name="connsiteX8444" fmla="*/ 536728 w 1247427"/>
              <a:gd name="connsiteY8444" fmla="*/ 862697 h 2068362"/>
              <a:gd name="connsiteX8445" fmla="*/ 536663 w 1247427"/>
              <a:gd name="connsiteY8445" fmla="*/ 863088 h 2068362"/>
              <a:gd name="connsiteX8446" fmla="*/ 537835 w 1247427"/>
              <a:gd name="connsiteY8446" fmla="*/ 862697 h 2068362"/>
              <a:gd name="connsiteX8447" fmla="*/ 537909 w 1247427"/>
              <a:gd name="connsiteY8447" fmla="*/ 862623 h 2068362"/>
              <a:gd name="connsiteX8448" fmla="*/ 537835 w 1247427"/>
              <a:gd name="connsiteY8448" fmla="*/ 862254 h 2068362"/>
              <a:gd name="connsiteX8449" fmla="*/ 534251 w 1247427"/>
              <a:gd name="connsiteY8449" fmla="*/ 858670 h 2068362"/>
              <a:gd name="connsiteX8450" fmla="*/ 533188 w 1247427"/>
              <a:gd name="connsiteY8450" fmla="*/ 858493 h 2068362"/>
              <a:gd name="connsiteX8451" fmla="*/ 533041 w 1247427"/>
              <a:gd name="connsiteY8451" fmla="*/ 858198 h 2068362"/>
              <a:gd name="connsiteX8452" fmla="*/ 769498 w 1247427"/>
              <a:gd name="connsiteY8452" fmla="*/ 857608 h 2068362"/>
              <a:gd name="connsiteX8453" fmla="*/ 769431 w 1247427"/>
              <a:gd name="connsiteY8453" fmla="*/ 857630 h 2068362"/>
              <a:gd name="connsiteX8454" fmla="*/ 769719 w 1247427"/>
              <a:gd name="connsiteY8454" fmla="*/ 858493 h 2068362"/>
              <a:gd name="connsiteX8455" fmla="*/ 769650 w 1247427"/>
              <a:gd name="connsiteY8455" fmla="*/ 858664 h 2068362"/>
              <a:gd name="connsiteX8456" fmla="*/ 769830 w 1247427"/>
              <a:gd name="connsiteY8456" fmla="*/ 858604 h 2068362"/>
              <a:gd name="connsiteX8457" fmla="*/ 770604 w 1247427"/>
              <a:gd name="connsiteY8457" fmla="*/ 860927 h 2068362"/>
              <a:gd name="connsiteX8458" fmla="*/ 770162 w 1247427"/>
              <a:gd name="connsiteY8458" fmla="*/ 858494 h 2068362"/>
              <a:gd name="connsiteX8459" fmla="*/ 769830 w 1247427"/>
              <a:gd name="connsiteY8459" fmla="*/ 858604 h 2068362"/>
              <a:gd name="connsiteX8460" fmla="*/ 687963 w 1247427"/>
              <a:gd name="connsiteY8460" fmla="*/ 857386 h 2068362"/>
              <a:gd name="connsiteX8461" fmla="*/ 687409 w 1247427"/>
              <a:gd name="connsiteY8461" fmla="*/ 857829 h 2068362"/>
              <a:gd name="connsiteX8462" fmla="*/ 685545 w 1247427"/>
              <a:gd name="connsiteY8462" fmla="*/ 860727 h 2068362"/>
              <a:gd name="connsiteX8463" fmla="*/ 686856 w 1247427"/>
              <a:gd name="connsiteY8463" fmla="*/ 862475 h 2068362"/>
              <a:gd name="connsiteX8464" fmla="*/ 687670 w 1247427"/>
              <a:gd name="connsiteY8464" fmla="*/ 862475 h 2068362"/>
              <a:gd name="connsiteX8465" fmla="*/ 689622 w 1247427"/>
              <a:gd name="connsiteY8465" fmla="*/ 859156 h 2068362"/>
              <a:gd name="connsiteX8466" fmla="*/ 689733 w 1247427"/>
              <a:gd name="connsiteY8466" fmla="*/ 859045 h 2068362"/>
              <a:gd name="connsiteX8467" fmla="*/ 689179 w 1247427"/>
              <a:gd name="connsiteY8467" fmla="*/ 859156 h 2068362"/>
              <a:gd name="connsiteX8468" fmla="*/ 689179 w 1247427"/>
              <a:gd name="connsiteY8468" fmla="*/ 857386 h 2068362"/>
              <a:gd name="connsiteX8469" fmla="*/ 1089445 w 1247427"/>
              <a:gd name="connsiteY8469" fmla="*/ 857165 h 2068362"/>
              <a:gd name="connsiteX8470" fmla="*/ 1091215 w 1247427"/>
              <a:gd name="connsiteY8470" fmla="*/ 857608 h 2068362"/>
              <a:gd name="connsiteX8471" fmla="*/ 1108252 w 1247427"/>
              <a:gd name="connsiteY8471" fmla="*/ 880177 h 2068362"/>
              <a:gd name="connsiteX8472" fmla="*/ 1120864 w 1247427"/>
              <a:gd name="connsiteY8472" fmla="*/ 896329 h 2068362"/>
              <a:gd name="connsiteX8473" fmla="*/ 1120822 w 1247427"/>
              <a:gd name="connsiteY8473" fmla="*/ 896496 h 2068362"/>
              <a:gd name="connsiteX8474" fmla="*/ 1126396 w 1247427"/>
              <a:gd name="connsiteY8474" fmla="*/ 901999 h 2068362"/>
              <a:gd name="connsiteX8475" fmla="*/ 1128166 w 1247427"/>
              <a:gd name="connsiteY8475" fmla="*/ 909826 h 2068362"/>
              <a:gd name="connsiteX8476" fmla="*/ 1123962 w 1247427"/>
              <a:gd name="connsiteY8476" fmla="*/ 904958 h 2068362"/>
              <a:gd name="connsiteX8477" fmla="*/ 1119102 w 1247427"/>
              <a:gd name="connsiteY8477" fmla="*/ 897773 h 2068362"/>
              <a:gd name="connsiteX8478" fmla="*/ 1118651 w 1247427"/>
              <a:gd name="connsiteY8478" fmla="*/ 897435 h 2068362"/>
              <a:gd name="connsiteX8479" fmla="*/ 1106482 w 1247427"/>
              <a:gd name="connsiteY8479" fmla="*/ 881504 h 2068362"/>
              <a:gd name="connsiteX8480" fmla="*/ 1089224 w 1247427"/>
              <a:gd name="connsiteY8480" fmla="*/ 858935 h 2068362"/>
              <a:gd name="connsiteX8481" fmla="*/ 1089445 w 1247427"/>
              <a:gd name="connsiteY8481" fmla="*/ 857165 h 2068362"/>
              <a:gd name="connsiteX8482" fmla="*/ 525887 w 1247427"/>
              <a:gd name="connsiteY8482" fmla="*/ 857091 h 2068362"/>
              <a:gd name="connsiteX8483" fmla="*/ 525887 w 1247427"/>
              <a:gd name="connsiteY8483" fmla="*/ 857387 h 2068362"/>
              <a:gd name="connsiteX8484" fmla="*/ 525887 w 1247427"/>
              <a:gd name="connsiteY8484" fmla="*/ 858493 h 2068362"/>
              <a:gd name="connsiteX8485" fmla="*/ 525535 w 1247427"/>
              <a:gd name="connsiteY8485" fmla="*/ 858376 h 2068362"/>
              <a:gd name="connsiteX8486" fmla="*/ 526108 w 1247427"/>
              <a:gd name="connsiteY8486" fmla="*/ 859378 h 2068362"/>
              <a:gd name="connsiteX8487" fmla="*/ 526993 w 1247427"/>
              <a:gd name="connsiteY8487" fmla="*/ 860706 h 2068362"/>
              <a:gd name="connsiteX8488" fmla="*/ 526986 w 1247427"/>
              <a:gd name="connsiteY8488" fmla="*/ 860728 h 2068362"/>
              <a:gd name="connsiteX8489" fmla="*/ 529870 w 1247427"/>
              <a:gd name="connsiteY8489" fmla="*/ 864024 h 2068362"/>
              <a:gd name="connsiteX8490" fmla="*/ 532927 w 1247427"/>
              <a:gd name="connsiteY8490" fmla="*/ 863484 h 2068362"/>
              <a:gd name="connsiteX8491" fmla="*/ 532968 w 1247427"/>
              <a:gd name="connsiteY8491" fmla="*/ 863361 h 2068362"/>
              <a:gd name="connsiteX8492" fmla="*/ 533410 w 1247427"/>
              <a:gd name="connsiteY8492" fmla="*/ 863361 h 2068362"/>
              <a:gd name="connsiteX8493" fmla="*/ 533851 w 1247427"/>
              <a:gd name="connsiteY8493" fmla="*/ 863140 h 2068362"/>
              <a:gd name="connsiteX8494" fmla="*/ 533932 w 1247427"/>
              <a:gd name="connsiteY8494" fmla="*/ 862898 h 2068362"/>
              <a:gd name="connsiteX8495" fmla="*/ 533631 w 1247427"/>
              <a:gd name="connsiteY8495" fmla="*/ 862476 h 2068362"/>
              <a:gd name="connsiteX8496" fmla="*/ 531387 w 1247427"/>
              <a:gd name="connsiteY8496" fmla="*/ 858397 h 2068362"/>
              <a:gd name="connsiteX8497" fmla="*/ 531197 w 1247427"/>
              <a:gd name="connsiteY8497" fmla="*/ 858714 h 2068362"/>
              <a:gd name="connsiteX8498" fmla="*/ 528763 w 1247427"/>
              <a:gd name="connsiteY8498" fmla="*/ 858272 h 2068362"/>
              <a:gd name="connsiteX8499" fmla="*/ 529066 w 1247427"/>
              <a:gd name="connsiteY8499" fmla="*/ 858151 h 2068362"/>
              <a:gd name="connsiteX8500" fmla="*/ 495047 w 1247427"/>
              <a:gd name="connsiteY8500" fmla="*/ 856827 h 2068362"/>
              <a:gd name="connsiteX8501" fmla="*/ 495132 w 1247427"/>
              <a:gd name="connsiteY8501" fmla="*/ 857165 h 2068362"/>
              <a:gd name="connsiteX8502" fmla="*/ 493961 w 1247427"/>
              <a:gd name="connsiteY8502" fmla="*/ 857165 h 2068362"/>
              <a:gd name="connsiteX8503" fmla="*/ 494467 w 1247427"/>
              <a:gd name="connsiteY8503" fmla="*/ 858050 h 2068362"/>
              <a:gd name="connsiteX8504" fmla="*/ 495748 w 1247427"/>
              <a:gd name="connsiteY8504" fmla="*/ 861528 h 2068362"/>
              <a:gd name="connsiteX8505" fmla="*/ 500441 w 1247427"/>
              <a:gd name="connsiteY8505" fmla="*/ 865795 h 2068362"/>
              <a:gd name="connsiteX8506" fmla="*/ 507441 w 1247427"/>
              <a:gd name="connsiteY8506" fmla="*/ 871594 h 2068362"/>
              <a:gd name="connsiteX8507" fmla="*/ 508186 w 1247427"/>
              <a:gd name="connsiteY8507" fmla="*/ 870663 h 2068362"/>
              <a:gd name="connsiteX8508" fmla="*/ 508966 w 1247427"/>
              <a:gd name="connsiteY8508" fmla="*/ 869687 h 2068362"/>
              <a:gd name="connsiteX8509" fmla="*/ 504646 w 1247427"/>
              <a:gd name="connsiteY8509" fmla="*/ 865573 h 2068362"/>
              <a:gd name="connsiteX8510" fmla="*/ 656822 w 1247427"/>
              <a:gd name="connsiteY8510" fmla="*/ 856741 h 2068362"/>
              <a:gd name="connsiteX8511" fmla="*/ 655547 w 1247427"/>
              <a:gd name="connsiteY8511" fmla="*/ 857166 h 2068362"/>
              <a:gd name="connsiteX8512" fmla="*/ 654789 w 1247427"/>
              <a:gd name="connsiteY8512" fmla="*/ 857292 h 2068362"/>
              <a:gd name="connsiteX8513" fmla="*/ 654884 w 1247427"/>
              <a:gd name="connsiteY8513" fmla="*/ 857387 h 2068362"/>
              <a:gd name="connsiteX8514" fmla="*/ 653114 w 1247427"/>
              <a:gd name="connsiteY8514" fmla="*/ 858493 h 2068362"/>
              <a:gd name="connsiteX8515" fmla="*/ 652886 w 1247427"/>
              <a:gd name="connsiteY8515" fmla="*/ 858208 h 2068362"/>
              <a:gd name="connsiteX8516" fmla="*/ 650852 w 1247427"/>
              <a:gd name="connsiteY8516" fmla="*/ 861597 h 2068362"/>
              <a:gd name="connsiteX8517" fmla="*/ 651272 w 1247427"/>
              <a:gd name="connsiteY8517" fmla="*/ 861969 h 2068362"/>
              <a:gd name="connsiteX8518" fmla="*/ 658424 w 1247427"/>
              <a:gd name="connsiteY8518" fmla="*/ 863803 h 2068362"/>
              <a:gd name="connsiteX8519" fmla="*/ 660706 w 1247427"/>
              <a:gd name="connsiteY8519" fmla="*/ 864154 h 2068362"/>
              <a:gd name="connsiteX8520" fmla="*/ 660636 w 1247427"/>
              <a:gd name="connsiteY8520" fmla="*/ 863803 h 2068362"/>
              <a:gd name="connsiteX8521" fmla="*/ 666167 w 1247427"/>
              <a:gd name="connsiteY8521" fmla="*/ 858272 h 2068362"/>
              <a:gd name="connsiteX8522" fmla="*/ 665061 w 1247427"/>
              <a:gd name="connsiteY8522" fmla="*/ 857608 h 2068362"/>
              <a:gd name="connsiteX8523" fmla="*/ 664998 w 1247427"/>
              <a:gd name="connsiteY8523" fmla="*/ 857355 h 2068362"/>
              <a:gd name="connsiteX8524" fmla="*/ 664619 w 1247427"/>
              <a:gd name="connsiteY8524" fmla="*/ 857829 h 2068362"/>
              <a:gd name="connsiteX8525" fmla="*/ 664397 w 1247427"/>
              <a:gd name="connsiteY8525" fmla="*/ 857829 h 2068362"/>
              <a:gd name="connsiteX8526" fmla="*/ 662627 w 1247427"/>
              <a:gd name="connsiteY8526" fmla="*/ 857607 h 2068362"/>
              <a:gd name="connsiteX8527" fmla="*/ 661742 w 1247427"/>
              <a:gd name="connsiteY8527" fmla="*/ 857607 h 2068362"/>
              <a:gd name="connsiteX8528" fmla="*/ 661448 w 1247427"/>
              <a:gd name="connsiteY8528" fmla="*/ 857167 h 2068362"/>
              <a:gd name="connsiteX8529" fmla="*/ 661307 w 1247427"/>
              <a:gd name="connsiteY8529" fmla="*/ 857061 h 2068362"/>
              <a:gd name="connsiteX8530" fmla="*/ 659309 w 1247427"/>
              <a:gd name="connsiteY8530" fmla="*/ 857829 h 2068362"/>
              <a:gd name="connsiteX8531" fmla="*/ 763639 w 1247427"/>
              <a:gd name="connsiteY8531" fmla="*/ 856551 h 2068362"/>
              <a:gd name="connsiteX8532" fmla="*/ 762638 w 1247427"/>
              <a:gd name="connsiteY8532" fmla="*/ 865353 h 2068362"/>
              <a:gd name="connsiteX8533" fmla="*/ 761465 w 1247427"/>
              <a:gd name="connsiteY8533" fmla="*/ 868092 h 2068362"/>
              <a:gd name="connsiteX8534" fmla="*/ 762425 w 1247427"/>
              <a:gd name="connsiteY8534" fmla="*/ 868625 h 2068362"/>
              <a:gd name="connsiteX8535" fmla="*/ 762860 w 1247427"/>
              <a:gd name="connsiteY8535" fmla="*/ 866237 h 2068362"/>
              <a:gd name="connsiteX8536" fmla="*/ 763821 w 1247427"/>
              <a:gd name="connsiteY8536" fmla="*/ 869760 h 2068362"/>
              <a:gd name="connsiteX8537" fmla="*/ 764188 w 1247427"/>
              <a:gd name="connsiteY8537" fmla="*/ 870219 h 2068362"/>
              <a:gd name="connsiteX8538" fmla="*/ 763998 w 1247427"/>
              <a:gd name="connsiteY8538" fmla="*/ 870409 h 2068362"/>
              <a:gd name="connsiteX8539" fmla="*/ 764851 w 1247427"/>
              <a:gd name="connsiteY8539" fmla="*/ 873539 h 2068362"/>
              <a:gd name="connsiteX8540" fmla="*/ 764630 w 1247427"/>
              <a:gd name="connsiteY8540" fmla="*/ 873539 h 2068362"/>
              <a:gd name="connsiteX8541" fmla="*/ 765368 w 1247427"/>
              <a:gd name="connsiteY8541" fmla="*/ 875014 h 2068362"/>
              <a:gd name="connsiteX8542" fmla="*/ 765736 w 1247427"/>
              <a:gd name="connsiteY8542" fmla="*/ 874646 h 2068362"/>
              <a:gd name="connsiteX8543" fmla="*/ 766151 w 1247427"/>
              <a:gd name="connsiteY8543" fmla="*/ 866597 h 2068362"/>
              <a:gd name="connsiteX8544" fmla="*/ 765770 w 1247427"/>
              <a:gd name="connsiteY8544" fmla="*/ 858747 h 2068362"/>
              <a:gd name="connsiteX8545" fmla="*/ 763966 w 1247427"/>
              <a:gd name="connsiteY8545" fmla="*/ 856944 h 2068362"/>
              <a:gd name="connsiteX8546" fmla="*/ 505963 w 1247427"/>
              <a:gd name="connsiteY8546" fmla="*/ 855963 h 2068362"/>
              <a:gd name="connsiteX8547" fmla="*/ 505309 w 1247427"/>
              <a:gd name="connsiteY8547" fmla="*/ 856944 h 2068362"/>
              <a:gd name="connsiteX8548" fmla="*/ 510923 w 1247427"/>
              <a:gd name="connsiteY8548" fmla="*/ 862759 h 2068362"/>
              <a:gd name="connsiteX8549" fmla="*/ 510620 w 1247427"/>
              <a:gd name="connsiteY8549" fmla="*/ 860484 h 2068362"/>
              <a:gd name="connsiteX8550" fmla="*/ 510256 w 1247427"/>
              <a:gd name="connsiteY8550" fmla="*/ 858422 h 2068362"/>
              <a:gd name="connsiteX8551" fmla="*/ 509513 w 1247427"/>
              <a:gd name="connsiteY8551" fmla="*/ 858050 h 2068362"/>
              <a:gd name="connsiteX8552" fmla="*/ 586003 w 1247427"/>
              <a:gd name="connsiteY8552" fmla="*/ 855940 h 2068362"/>
              <a:gd name="connsiteX8553" fmla="*/ 586071 w 1247427"/>
              <a:gd name="connsiteY8553" fmla="*/ 856280 h 2068362"/>
              <a:gd name="connsiteX8554" fmla="*/ 585314 w 1247427"/>
              <a:gd name="connsiteY8554" fmla="*/ 856469 h 2068362"/>
              <a:gd name="connsiteX8555" fmla="*/ 589889 w 1247427"/>
              <a:gd name="connsiteY8555" fmla="*/ 859764 h 2068362"/>
              <a:gd name="connsiteX8556" fmla="*/ 590348 w 1247427"/>
              <a:gd name="connsiteY8556" fmla="*/ 859304 h 2068362"/>
              <a:gd name="connsiteX8557" fmla="*/ 589832 w 1247427"/>
              <a:gd name="connsiteY8557" fmla="*/ 859378 h 2068362"/>
              <a:gd name="connsiteX8558" fmla="*/ 589832 w 1247427"/>
              <a:gd name="connsiteY8558" fmla="*/ 858493 h 2068362"/>
              <a:gd name="connsiteX8559" fmla="*/ 731219 w 1247427"/>
              <a:gd name="connsiteY8559" fmla="*/ 855838 h 2068362"/>
              <a:gd name="connsiteX8560" fmla="*/ 731219 w 1247427"/>
              <a:gd name="connsiteY8560" fmla="*/ 856281 h 2068362"/>
              <a:gd name="connsiteX8561" fmla="*/ 728895 w 1247427"/>
              <a:gd name="connsiteY8561" fmla="*/ 857830 h 2068362"/>
              <a:gd name="connsiteX8562" fmla="*/ 729007 w 1247427"/>
              <a:gd name="connsiteY8562" fmla="*/ 857830 h 2068362"/>
              <a:gd name="connsiteX8563" fmla="*/ 726130 w 1247427"/>
              <a:gd name="connsiteY8563" fmla="*/ 866459 h 2068362"/>
              <a:gd name="connsiteX8564" fmla="*/ 725805 w 1247427"/>
              <a:gd name="connsiteY8564" fmla="*/ 866589 h 2068362"/>
              <a:gd name="connsiteX8565" fmla="*/ 727901 w 1247427"/>
              <a:gd name="connsiteY8565" fmla="*/ 872875 h 2068362"/>
              <a:gd name="connsiteX8566" fmla="*/ 728048 w 1247427"/>
              <a:gd name="connsiteY8566" fmla="*/ 873613 h 2068362"/>
              <a:gd name="connsiteX8567" fmla="*/ 728564 w 1247427"/>
              <a:gd name="connsiteY8567" fmla="*/ 873097 h 2068362"/>
              <a:gd name="connsiteX8568" fmla="*/ 729670 w 1247427"/>
              <a:gd name="connsiteY8568" fmla="*/ 873761 h 2068362"/>
              <a:gd name="connsiteX8569" fmla="*/ 730303 w 1247427"/>
              <a:gd name="connsiteY8569" fmla="*/ 872369 h 2068362"/>
              <a:gd name="connsiteX8570" fmla="*/ 730113 w 1247427"/>
              <a:gd name="connsiteY8570" fmla="*/ 871990 h 2068362"/>
              <a:gd name="connsiteX8571" fmla="*/ 731884 w 1247427"/>
              <a:gd name="connsiteY8571" fmla="*/ 867786 h 2068362"/>
              <a:gd name="connsiteX8572" fmla="*/ 734539 w 1247427"/>
              <a:gd name="connsiteY8572" fmla="*/ 862034 h 2068362"/>
              <a:gd name="connsiteX8573" fmla="*/ 735030 w 1247427"/>
              <a:gd name="connsiteY8573" fmla="*/ 861911 h 2068362"/>
              <a:gd name="connsiteX8574" fmla="*/ 734981 w 1247427"/>
              <a:gd name="connsiteY8574" fmla="*/ 861812 h 2068362"/>
              <a:gd name="connsiteX8575" fmla="*/ 734096 w 1247427"/>
              <a:gd name="connsiteY8575" fmla="*/ 862034 h 2068362"/>
              <a:gd name="connsiteX8576" fmla="*/ 734760 w 1247427"/>
              <a:gd name="connsiteY8576" fmla="*/ 858936 h 2068362"/>
              <a:gd name="connsiteX8577" fmla="*/ 732105 w 1247427"/>
              <a:gd name="connsiteY8577" fmla="*/ 858936 h 2068362"/>
              <a:gd name="connsiteX8578" fmla="*/ 732990 w 1247427"/>
              <a:gd name="connsiteY8578" fmla="*/ 855838 h 2068362"/>
              <a:gd name="connsiteX8579" fmla="*/ 559823 w 1247427"/>
              <a:gd name="connsiteY8579" fmla="*/ 855728 h 2068362"/>
              <a:gd name="connsiteX8580" fmla="*/ 559961 w 1247427"/>
              <a:gd name="connsiteY8580" fmla="*/ 856280 h 2068362"/>
              <a:gd name="connsiteX8581" fmla="*/ 559518 w 1247427"/>
              <a:gd name="connsiteY8581" fmla="*/ 856944 h 2068362"/>
              <a:gd name="connsiteX8582" fmla="*/ 559076 w 1247427"/>
              <a:gd name="connsiteY8582" fmla="*/ 858271 h 2068362"/>
              <a:gd name="connsiteX8583" fmla="*/ 557748 w 1247427"/>
              <a:gd name="connsiteY8583" fmla="*/ 859156 h 2068362"/>
              <a:gd name="connsiteX8584" fmla="*/ 557528 w 1247427"/>
              <a:gd name="connsiteY8584" fmla="*/ 859156 h 2068362"/>
              <a:gd name="connsiteX8585" fmla="*/ 557306 w 1247427"/>
              <a:gd name="connsiteY8585" fmla="*/ 859599 h 2068362"/>
              <a:gd name="connsiteX8586" fmla="*/ 554430 w 1247427"/>
              <a:gd name="connsiteY8586" fmla="*/ 860042 h 2068362"/>
              <a:gd name="connsiteX8587" fmla="*/ 552620 w 1247427"/>
              <a:gd name="connsiteY8587" fmla="*/ 860192 h 2068362"/>
              <a:gd name="connsiteX8588" fmla="*/ 553323 w 1247427"/>
              <a:gd name="connsiteY8588" fmla="*/ 862476 h 2068362"/>
              <a:gd name="connsiteX8589" fmla="*/ 553323 w 1247427"/>
              <a:gd name="connsiteY8589" fmla="*/ 862973 h 2068362"/>
              <a:gd name="connsiteX8590" fmla="*/ 553987 w 1247427"/>
              <a:gd name="connsiteY8590" fmla="*/ 863139 h 2068362"/>
              <a:gd name="connsiteX8591" fmla="*/ 559519 w 1247427"/>
              <a:gd name="connsiteY8591" fmla="*/ 866237 h 2068362"/>
              <a:gd name="connsiteX8592" fmla="*/ 559740 w 1247427"/>
              <a:gd name="connsiteY8592" fmla="*/ 866237 h 2068362"/>
              <a:gd name="connsiteX8593" fmla="*/ 562212 w 1247427"/>
              <a:gd name="connsiteY8593" fmla="*/ 866382 h 2068362"/>
              <a:gd name="connsiteX8594" fmla="*/ 560846 w 1247427"/>
              <a:gd name="connsiteY8594" fmla="*/ 863139 h 2068362"/>
              <a:gd name="connsiteX8595" fmla="*/ 559134 w 1247427"/>
              <a:gd name="connsiteY8595" fmla="*/ 859144 h 2068362"/>
              <a:gd name="connsiteX8596" fmla="*/ 558855 w 1247427"/>
              <a:gd name="connsiteY8596" fmla="*/ 858935 h 2068362"/>
              <a:gd name="connsiteX8597" fmla="*/ 558966 w 1247427"/>
              <a:gd name="connsiteY8597" fmla="*/ 858751 h 2068362"/>
              <a:gd name="connsiteX8598" fmla="*/ 558855 w 1247427"/>
              <a:gd name="connsiteY8598" fmla="*/ 858493 h 2068362"/>
              <a:gd name="connsiteX8599" fmla="*/ 559297 w 1247427"/>
              <a:gd name="connsiteY8599" fmla="*/ 858050 h 2068362"/>
              <a:gd name="connsiteX8600" fmla="*/ 559353 w 1247427"/>
              <a:gd name="connsiteY8600" fmla="*/ 858106 h 2068362"/>
              <a:gd name="connsiteX8601" fmla="*/ 559519 w 1247427"/>
              <a:gd name="connsiteY8601" fmla="*/ 857829 h 2068362"/>
              <a:gd name="connsiteX8602" fmla="*/ 562174 w 1247427"/>
              <a:gd name="connsiteY8602" fmla="*/ 858050 h 2068362"/>
              <a:gd name="connsiteX8603" fmla="*/ 563723 w 1247427"/>
              <a:gd name="connsiteY8603" fmla="*/ 858050 h 2068362"/>
              <a:gd name="connsiteX8604" fmla="*/ 563723 w 1247427"/>
              <a:gd name="connsiteY8604" fmla="*/ 857735 h 2068362"/>
              <a:gd name="connsiteX8605" fmla="*/ 560846 w 1247427"/>
              <a:gd name="connsiteY8605" fmla="*/ 856502 h 2068362"/>
              <a:gd name="connsiteX8606" fmla="*/ 560404 w 1247427"/>
              <a:gd name="connsiteY8606" fmla="*/ 856502 h 2068362"/>
              <a:gd name="connsiteX8607" fmla="*/ 831784 w 1247427"/>
              <a:gd name="connsiteY8607" fmla="*/ 855248 h 2068362"/>
              <a:gd name="connsiteX8608" fmla="*/ 831469 w 1247427"/>
              <a:gd name="connsiteY8608" fmla="*/ 855668 h 2068362"/>
              <a:gd name="connsiteX8609" fmla="*/ 832558 w 1247427"/>
              <a:gd name="connsiteY8609" fmla="*/ 858935 h 2068362"/>
              <a:gd name="connsiteX8610" fmla="*/ 834016 w 1247427"/>
              <a:gd name="connsiteY8610" fmla="*/ 862033 h 2068362"/>
              <a:gd name="connsiteX8611" fmla="*/ 834107 w 1247427"/>
              <a:gd name="connsiteY8611" fmla="*/ 862033 h 2068362"/>
              <a:gd name="connsiteX8612" fmla="*/ 834107 w 1247427"/>
              <a:gd name="connsiteY8612" fmla="*/ 862227 h 2068362"/>
              <a:gd name="connsiteX8613" fmla="*/ 834214 w 1247427"/>
              <a:gd name="connsiteY8613" fmla="*/ 862454 h 2068362"/>
              <a:gd name="connsiteX8614" fmla="*/ 836098 w 1247427"/>
              <a:gd name="connsiteY8614" fmla="*/ 864024 h 2068362"/>
              <a:gd name="connsiteX8615" fmla="*/ 836323 w 1247427"/>
              <a:gd name="connsiteY8615" fmla="*/ 864249 h 2068362"/>
              <a:gd name="connsiteX8616" fmla="*/ 838753 w 1247427"/>
              <a:gd name="connsiteY8616" fmla="*/ 866016 h 2068362"/>
              <a:gd name="connsiteX8617" fmla="*/ 838338 w 1247427"/>
              <a:gd name="connsiteY8617" fmla="*/ 863113 h 2068362"/>
              <a:gd name="connsiteX8618" fmla="*/ 836098 w 1247427"/>
              <a:gd name="connsiteY8618" fmla="*/ 860263 h 2068362"/>
              <a:gd name="connsiteX8619" fmla="*/ 836111 w 1247427"/>
              <a:gd name="connsiteY8619" fmla="*/ 860231 h 2068362"/>
              <a:gd name="connsiteX8620" fmla="*/ 832336 w 1247427"/>
              <a:gd name="connsiteY8620" fmla="*/ 855617 h 2068362"/>
              <a:gd name="connsiteX8621" fmla="*/ 832336 w 1247427"/>
              <a:gd name="connsiteY8621" fmla="*/ 855616 h 2068362"/>
              <a:gd name="connsiteX8622" fmla="*/ 757541 w 1247427"/>
              <a:gd name="connsiteY8622" fmla="*/ 854584 h 2068362"/>
              <a:gd name="connsiteX8623" fmla="*/ 756444 w 1247427"/>
              <a:gd name="connsiteY8623" fmla="*/ 855838 h 2068362"/>
              <a:gd name="connsiteX8624" fmla="*/ 755653 w 1247427"/>
              <a:gd name="connsiteY8624" fmla="*/ 856945 h 2068362"/>
              <a:gd name="connsiteX8625" fmla="*/ 755779 w 1247427"/>
              <a:gd name="connsiteY8625" fmla="*/ 856945 h 2068362"/>
              <a:gd name="connsiteX8626" fmla="*/ 756885 w 1247427"/>
              <a:gd name="connsiteY8626" fmla="*/ 860485 h 2068362"/>
              <a:gd name="connsiteX8627" fmla="*/ 816312 w 1247427"/>
              <a:gd name="connsiteY8627" fmla="*/ 854546 h 2068362"/>
              <a:gd name="connsiteX8628" fmla="*/ 814471 w 1247427"/>
              <a:gd name="connsiteY8628" fmla="*/ 856054 h 2068362"/>
              <a:gd name="connsiteX8629" fmla="*/ 814414 w 1247427"/>
              <a:gd name="connsiteY8629" fmla="*/ 856281 h 2068362"/>
              <a:gd name="connsiteX8630" fmla="*/ 815078 w 1247427"/>
              <a:gd name="connsiteY8630" fmla="*/ 856502 h 2068362"/>
              <a:gd name="connsiteX8631" fmla="*/ 814635 w 1247427"/>
              <a:gd name="connsiteY8631" fmla="*/ 859600 h 2068362"/>
              <a:gd name="connsiteX8632" fmla="*/ 817491 w 1247427"/>
              <a:gd name="connsiteY8632" fmla="*/ 861028 h 2068362"/>
              <a:gd name="connsiteX8633" fmla="*/ 818397 w 1247427"/>
              <a:gd name="connsiteY8633" fmla="*/ 860484 h 2068362"/>
              <a:gd name="connsiteX8634" fmla="*/ 819486 w 1247427"/>
              <a:gd name="connsiteY8634" fmla="*/ 859396 h 2068362"/>
              <a:gd name="connsiteX8635" fmla="*/ 820609 w 1247427"/>
              <a:gd name="connsiteY8635" fmla="*/ 855838 h 2068362"/>
              <a:gd name="connsiteX8636" fmla="*/ 816627 w 1247427"/>
              <a:gd name="connsiteY8636" fmla="*/ 855175 h 2068362"/>
              <a:gd name="connsiteX8637" fmla="*/ 659220 w 1247427"/>
              <a:gd name="connsiteY8637" fmla="*/ 854540 h 2068362"/>
              <a:gd name="connsiteX8638" fmla="*/ 658645 w 1247427"/>
              <a:gd name="connsiteY8638" fmla="*/ 854732 h 2068362"/>
              <a:gd name="connsiteX8639" fmla="*/ 658409 w 1247427"/>
              <a:gd name="connsiteY8639" fmla="*/ 854653 h 2068362"/>
              <a:gd name="connsiteX8640" fmla="*/ 657760 w 1247427"/>
              <a:gd name="connsiteY8640" fmla="*/ 855395 h 2068362"/>
              <a:gd name="connsiteX8641" fmla="*/ 657700 w 1247427"/>
              <a:gd name="connsiteY8641" fmla="*/ 855495 h 2068362"/>
              <a:gd name="connsiteX8642" fmla="*/ 660108 w 1247427"/>
              <a:gd name="connsiteY8642" fmla="*/ 855724 h 2068362"/>
              <a:gd name="connsiteX8643" fmla="*/ 549783 w 1247427"/>
              <a:gd name="connsiteY8643" fmla="*/ 854510 h 2068362"/>
              <a:gd name="connsiteX8644" fmla="*/ 549783 w 1247427"/>
              <a:gd name="connsiteY8644" fmla="*/ 854599 h 2068362"/>
              <a:gd name="connsiteX8645" fmla="*/ 550004 w 1247427"/>
              <a:gd name="connsiteY8645" fmla="*/ 854732 h 2068362"/>
              <a:gd name="connsiteX8646" fmla="*/ 550177 w 1247427"/>
              <a:gd name="connsiteY8646" fmla="*/ 856292 h 2068362"/>
              <a:gd name="connsiteX8647" fmla="*/ 550226 w 1247427"/>
              <a:gd name="connsiteY8647" fmla="*/ 856280 h 2068362"/>
              <a:gd name="connsiteX8648" fmla="*/ 551996 w 1247427"/>
              <a:gd name="connsiteY8648" fmla="*/ 858272 h 2068362"/>
              <a:gd name="connsiteX8649" fmla="*/ 551878 w 1247427"/>
              <a:gd name="connsiteY8649" fmla="*/ 858858 h 2068362"/>
              <a:gd name="connsiteX8650" fmla="*/ 554430 w 1247427"/>
              <a:gd name="connsiteY8650" fmla="*/ 858493 h 2068362"/>
              <a:gd name="connsiteX8651" fmla="*/ 556863 w 1247427"/>
              <a:gd name="connsiteY8651" fmla="*/ 858272 h 2068362"/>
              <a:gd name="connsiteX8652" fmla="*/ 556863 w 1247427"/>
              <a:gd name="connsiteY8652" fmla="*/ 858271 h 2068362"/>
              <a:gd name="connsiteX8653" fmla="*/ 555978 w 1247427"/>
              <a:gd name="connsiteY8653" fmla="*/ 858050 h 2068362"/>
              <a:gd name="connsiteX8654" fmla="*/ 555978 w 1247427"/>
              <a:gd name="connsiteY8654" fmla="*/ 856944 h 2068362"/>
              <a:gd name="connsiteX8655" fmla="*/ 549783 w 1247427"/>
              <a:gd name="connsiteY8655" fmla="*/ 854510 h 2068362"/>
              <a:gd name="connsiteX8656" fmla="*/ 827061 w 1247427"/>
              <a:gd name="connsiteY8656" fmla="*/ 854015 h 2068362"/>
              <a:gd name="connsiteX8657" fmla="*/ 826955 w 1247427"/>
              <a:gd name="connsiteY8657" fmla="*/ 854175 h 2068362"/>
              <a:gd name="connsiteX8658" fmla="*/ 828132 w 1247427"/>
              <a:gd name="connsiteY8658" fmla="*/ 858494 h 2068362"/>
              <a:gd name="connsiteX8659" fmla="*/ 827403 w 1247427"/>
              <a:gd name="connsiteY8659" fmla="*/ 859078 h 2068362"/>
              <a:gd name="connsiteX8660" fmla="*/ 829903 w 1247427"/>
              <a:gd name="connsiteY8660" fmla="*/ 861370 h 2068362"/>
              <a:gd name="connsiteX8661" fmla="*/ 831231 w 1247427"/>
              <a:gd name="connsiteY8661" fmla="*/ 862697 h 2068362"/>
              <a:gd name="connsiteX8662" fmla="*/ 831440 w 1247427"/>
              <a:gd name="connsiteY8662" fmla="*/ 862487 h 2068362"/>
              <a:gd name="connsiteX8663" fmla="*/ 830567 w 1247427"/>
              <a:gd name="connsiteY8663" fmla="*/ 860041 h 2068362"/>
              <a:gd name="connsiteX8664" fmla="*/ 829018 w 1247427"/>
              <a:gd name="connsiteY8664" fmla="*/ 856058 h 2068362"/>
              <a:gd name="connsiteX8665" fmla="*/ 829201 w 1247427"/>
              <a:gd name="connsiteY8665" fmla="*/ 855784 h 2068362"/>
              <a:gd name="connsiteX8666" fmla="*/ 828133 w 1247427"/>
              <a:gd name="connsiteY8666" fmla="*/ 854953 h 2068362"/>
              <a:gd name="connsiteX8667" fmla="*/ 758213 w 1247427"/>
              <a:gd name="connsiteY8667" fmla="*/ 853626 h 2068362"/>
              <a:gd name="connsiteX8668" fmla="*/ 757992 w 1247427"/>
              <a:gd name="connsiteY8668" fmla="*/ 853663 h 2068362"/>
              <a:gd name="connsiteX8669" fmla="*/ 757992 w 1247427"/>
              <a:gd name="connsiteY8669" fmla="*/ 853920 h 2068362"/>
              <a:gd name="connsiteX8670" fmla="*/ 739470 w 1247427"/>
              <a:gd name="connsiteY8670" fmla="*/ 853596 h 2068362"/>
              <a:gd name="connsiteX8671" fmla="*/ 738963 w 1247427"/>
              <a:gd name="connsiteY8671" fmla="*/ 854510 h 2068362"/>
              <a:gd name="connsiteX8672" fmla="*/ 736830 w 1247427"/>
              <a:gd name="connsiteY8672" fmla="*/ 856796 h 2068362"/>
              <a:gd name="connsiteX8673" fmla="*/ 737415 w 1247427"/>
              <a:gd name="connsiteY8673" fmla="*/ 856723 h 2068362"/>
              <a:gd name="connsiteX8674" fmla="*/ 738079 w 1247427"/>
              <a:gd name="connsiteY8674" fmla="*/ 860263 h 2068362"/>
              <a:gd name="connsiteX8675" fmla="*/ 736972 w 1247427"/>
              <a:gd name="connsiteY8675" fmla="*/ 860042 h 2068362"/>
              <a:gd name="connsiteX8676" fmla="*/ 738964 w 1247427"/>
              <a:gd name="connsiteY8676" fmla="*/ 862918 h 2068362"/>
              <a:gd name="connsiteX8677" fmla="*/ 740734 w 1247427"/>
              <a:gd name="connsiteY8677" fmla="*/ 865574 h 2068362"/>
              <a:gd name="connsiteX8678" fmla="*/ 740893 w 1247427"/>
              <a:gd name="connsiteY8678" fmla="*/ 866049 h 2068362"/>
              <a:gd name="connsiteX8679" fmla="*/ 741176 w 1247427"/>
              <a:gd name="connsiteY8679" fmla="*/ 866238 h 2068362"/>
              <a:gd name="connsiteX8680" fmla="*/ 740955 w 1247427"/>
              <a:gd name="connsiteY8680" fmla="*/ 865353 h 2068362"/>
              <a:gd name="connsiteX8681" fmla="*/ 741693 w 1247427"/>
              <a:gd name="connsiteY8681" fmla="*/ 865205 h 2068362"/>
              <a:gd name="connsiteX8682" fmla="*/ 741841 w 1247427"/>
              <a:gd name="connsiteY8682" fmla="*/ 864909 h 2068362"/>
              <a:gd name="connsiteX8683" fmla="*/ 743101 w 1247427"/>
              <a:gd name="connsiteY8683" fmla="*/ 862073 h 2068362"/>
              <a:gd name="connsiteX8684" fmla="*/ 742282 w 1247427"/>
              <a:gd name="connsiteY8684" fmla="*/ 862255 h 2068362"/>
              <a:gd name="connsiteX8685" fmla="*/ 742282 w 1247427"/>
              <a:gd name="connsiteY8685" fmla="*/ 860485 h 2068362"/>
              <a:gd name="connsiteX8686" fmla="*/ 742443 w 1247427"/>
              <a:gd name="connsiteY8686" fmla="*/ 860364 h 2068362"/>
              <a:gd name="connsiteX8687" fmla="*/ 740291 w 1247427"/>
              <a:gd name="connsiteY8687" fmla="*/ 856059 h 2068362"/>
              <a:gd name="connsiteX8688" fmla="*/ 477951 w 1247427"/>
              <a:gd name="connsiteY8688" fmla="*/ 853000 h 2068362"/>
              <a:gd name="connsiteX8689" fmla="*/ 481634 w 1247427"/>
              <a:gd name="connsiteY8689" fmla="*/ 858935 h 2068362"/>
              <a:gd name="connsiteX8690" fmla="*/ 485195 w 1247427"/>
              <a:gd name="connsiteY8690" fmla="*/ 864869 h 2068362"/>
              <a:gd name="connsiteX8691" fmla="*/ 485396 w 1247427"/>
              <a:gd name="connsiteY8691" fmla="*/ 864467 h 2068362"/>
              <a:gd name="connsiteX8692" fmla="*/ 503120 w 1247427"/>
              <a:gd name="connsiteY8692" fmla="*/ 882832 h 2068362"/>
              <a:gd name="connsiteX8693" fmla="*/ 503318 w 1247427"/>
              <a:gd name="connsiteY8693" fmla="*/ 882832 h 2068362"/>
              <a:gd name="connsiteX8694" fmla="*/ 505088 w 1247427"/>
              <a:gd name="connsiteY8694" fmla="*/ 884603 h 2068362"/>
              <a:gd name="connsiteX8695" fmla="*/ 507908 w 1247427"/>
              <a:gd name="connsiteY8695" fmla="*/ 887986 h 2068362"/>
              <a:gd name="connsiteX8696" fmla="*/ 507965 w 1247427"/>
              <a:gd name="connsiteY8696" fmla="*/ 887700 h 2068362"/>
              <a:gd name="connsiteX8697" fmla="*/ 510398 w 1247427"/>
              <a:gd name="connsiteY8697" fmla="*/ 887700 h 2068362"/>
              <a:gd name="connsiteX8698" fmla="*/ 511284 w 1247427"/>
              <a:gd name="connsiteY8698" fmla="*/ 887257 h 2068362"/>
              <a:gd name="connsiteX8699" fmla="*/ 514144 w 1247427"/>
              <a:gd name="connsiteY8699" fmla="*/ 885238 h 2068362"/>
              <a:gd name="connsiteX8700" fmla="*/ 510135 w 1247427"/>
              <a:gd name="connsiteY8700" fmla="*/ 878274 h 2068362"/>
              <a:gd name="connsiteX8701" fmla="*/ 509956 w 1247427"/>
              <a:gd name="connsiteY8701" fmla="*/ 878185 h 2068362"/>
              <a:gd name="connsiteX8702" fmla="*/ 508850 w 1247427"/>
              <a:gd name="connsiteY8702" fmla="*/ 877079 h 2068362"/>
              <a:gd name="connsiteX8703" fmla="*/ 507065 w 1247427"/>
              <a:gd name="connsiteY8703" fmla="*/ 874645 h 2068362"/>
              <a:gd name="connsiteX8704" fmla="*/ 506858 w 1247427"/>
              <a:gd name="connsiteY8704" fmla="*/ 874645 h 2068362"/>
              <a:gd name="connsiteX8705" fmla="*/ 498671 w 1247427"/>
              <a:gd name="connsiteY8705" fmla="*/ 867786 h 2068362"/>
              <a:gd name="connsiteX8706" fmla="*/ 494024 w 1247427"/>
              <a:gd name="connsiteY8706" fmla="*/ 863360 h 2068362"/>
              <a:gd name="connsiteX8707" fmla="*/ 493990 w 1247427"/>
              <a:gd name="connsiteY8707" fmla="*/ 863087 h 2068362"/>
              <a:gd name="connsiteX8708" fmla="*/ 489157 w 1247427"/>
              <a:gd name="connsiteY8708" fmla="*/ 860485 h 2068362"/>
              <a:gd name="connsiteX8709" fmla="*/ 488493 w 1247427"/>
              <a:gd name="connsiteY8709" fmla="*/ 859821 h 2068362"/>
              <a:gd name="connsiteX8710" fmla="*/ 488493 w 1247427"/>
              <a:gd name="connsiteY8710" fmla="*/ 859378 h 2068362"/>
              <a:gd name="connsiteX8711" fmla="*/ 488272 w 1247427"/>
              <a:gd name="connsiteY8711" fmla="*/ 859599 h 2068362"/>
              <a:gd name="connsiteX8712" fmla="*/ 487166 w 1247427"/>
              <a:gd name="connsiteY8712" fmla="*/ 857829 h 2068362"/>
              <a:gd name="connsiteX8713" fmla="*/ 487422 w 1247427"/>
              <a:gd name="connsiteY8713" fmla="*/ 857701 h 2068362"/>
              <a:gd name="connsiteX8714" fmla="*/ 484268 w 1247427"/>
              <a:gd name="connsiteY8714" fmla="*/ 855543 h 2068362"/>
              <a:gd name="connsiteX8715" fmla="*/ 484289 w 1247427"/>
              <a:gd name="connsiteY8715" fmla="*/ 855617 h 2068362"/>
              <a:gd name="connsiteX8716" fmla="*/ 484511 w 1247427"/>
              <a:gd name="connsiteY8716" fmla="*/ 855838 h 2068362"/>
              <a:gd name="connsiteX8717" fmla="*/ 484732 w 1247427"/>
              <a:gd name="connsiteY8717" fmla="*/ 856281 h 2068362"/>
              <a:gd name="connsiteX8718" fmla="*/ 484511 w 1247427"/>
              <a:gd name="connsiteY8718" fmla="*/ 856723 h 2068362"/>
              <a:gd name="connsiteX8719" fmla="*/ 484068 w 1247427"/>
              <a:gd name="connsiteY8719" fmla="*/ 856723 h 2068362"/>
              <a:gd name="connsiteX8720" fmla="*/ 483626 w 1247427"/>
              <a:gd name="connsiteY8720" fmla="*/ 856281 h 2068362"/>
              <a:gd name="connsiteX8721" fmla="*/ 483109 w 1247427"/>
              <a:gd name="connsiteY8721" fmla="*/ 854903 h 2068362"/>
              <a:gd name="connsiteX8722" fmla="*/ 482741 w 1247427"/>
              <a:gd name="connsiteY8722" fmla="*/ 855395 h 2068362"/>
              <a:gd name="connsiteX8723" fmla="*/ 661401 w 1247427"/>
              <a:gd name="connsiteY8723" fmla="*/ 852084 h 2068362"/>
              <a:gd name="connsiteX8724" fmla="*/ 660542 w 1247427"/>
              <a:gd name="connsiteY8724" fmla="*/ 852772 h 2068362"/>
              <a:gd name="connsiteX8725" fmla="*/ 660637 w 1247427"/>
              <a:gd name="connsiteY8725" fmla="*/ 852961 h 2068362"/>
              <a:gd name="connsiteX8726" fmla="*/ 660420 w 1247427"/>
              <a:gd name="connsiteY8726" fmla="*/ 853394 h 2068362"/>
              <a:gd name="connsiteX8727" fmla="*/ 661956 w 1247427"/>
              <a:gd name="connsiteY8727" fmla="*/ 855401 h 2068362"/>
              <a:gd name="connsiteX8728" fmla="*/ 661964 w 1247427"/>
              <a:gd name="connsiteY8728" fmla="*/ 855395 h 2068362"/>
              <a:gd name="connsiteX8729" fmla="*/ 662849 w 1247427"/>
              <a:gd name="connsiteY8729" fmla="*/ 855616 h 2068362"/>
              <a:gd name="connsiteX8730" fmla="*/ 664397 w 1247427"/>
              <a:gd name="connsiteY8730" fmla="*/ 855616 h 2068362"/>
              <a:gd name="connsiteX8731" fmla="*/ 664461 w 1247427"/>
              <a:gd name="connsiteY8731" fmla="*/ 855680 h 2068362"/>
              <a:gd name="connsiteX8732" fmla="*/ 664840 w 1247427"/>
              <a:gd name="connsiteY8732" fmla="*/ 854732 h 2068362"/>
              <a:gd name="connsiteX8733" fmla="*/ 665223 w 1247427"/>
              <a:gd name="connsiteY8733" fmla="*/ 854444 h 2068362"/>
              <a:gd name="connsiteX8734" fmla="*/ 662627 w 1247427"/>
              <a:gd name="connsiteY8734" fmla="*/ 852961 h 2068362"/>
              <a:gd name="connsiteX8735" fmla="*/ 772595 w 1247427"/>
              <a:gd name="connsiteY8735" fmla="*/ 851634 h 2068362"/>
              <a:gd name="connsiteX8736" fmla="*/ 773024 w 1247427"/>
              <a:gd name="connsiteY8736" fmla="*/ 852777 h 2068362"/>
              <a:gd name="connsiteX8737" fmla="*/ 773309 w 1247427"/>
              <a:gd name="connsiteY8737" fmla="*/ 852063 h 2068362"/>
              <a:gd name="connsiteX8738" fmla="*/ 775140 w 1247427"/>
              <a:gd name="connsiteY8738" fmla="*/ 851523 h 2068362"/>
              <a:gd name="connsiteX8739" fmla="*/ 775029 w 1247427"/>
              <a:gd name="connsiteY8739" fmla="*/ 851634 h 2068362"/>
              <a:gd name="connsiteX8740" fmla="*/ 774366 w 1247427"/>
              <a:gd name="connsiteY8740" fmla="*/ 851634 h 2068362"/>
              <a:gd name="connsiteX8741" fmla="*/ 773555 w 1247427"/>
              <a:gd name="connsiteY8741" fmla="*/ 854068 h 2068362"/>
              <a:gd name="connsiteX8742" fmla="*/ 773701 w 1247427"/>
              <a:gd name="connsiteY8742" fmla="*/ 854068 h 2068362"/>
              <a:gd name="connsiteX8743" fmla="*/ 773453 w 1247427"/>
              <a:gd name="connsiteY8743" fmla="*/ 857885 h 2068362"/>
              <a:gd name="connsiteX8744" fmla="*/ 775690 w 1247427"/>
              <a:gd name="connsiteY8744" fmla="*/ 862029 h 2068362"/>
              <a:gd name="connsiteX8745" fmla="*/ 775693 w 1247427"/>
              <a:gd name="connsiteY8745" fmla="*/ 862033 h 2068362"/>
              <a:gd name="connsiteX8746" fmla="*/ 776585 w 1247427"/>
              <a:gd name="connsiteY8746" fmla="*/ 863997 h 2068362"/>
              <a:gd name="connsiteX8747" fmla="*/ 777684 w 1247427"/>
              <a:gd name="connsiteY8747" fmla="*/ 864468 h 2068362"/>
              <a:gd name="connsiteX8748" fmla="*/ 775734 w 1247427"/>
              <a:gd name="connsiteY8748" fmla="*/ 852981 h 2068362"/>
              <a:gd name="connsiteX8749" fmla="*/ 775251 w 1247427"/>
              <a:gd name="connsiteY8749" fmla="*/ 851855 h 2068362"/>
              <a:gd name="connsiteX8750" fmla="*/ 842736 w 1247427"/>
              <a:gd name="connsiteY8750" fmla="*/ 851413 h 2068362"/>
              <a:gd name="connsiteX8751" fmla="*/ 844948 w 1247427"/>
              <a:gd name="connsiteY8751" fmla="*/ 869335 h 2068362"/>
              <a:gd name="connsiteX8752" fmla="*/ 844285 w 1247427"/>
              <a:gd name="connsiteY8752" fmla="*/ 851413 h 2068362"/>
              <a:gd name="connsiteX8753" fmla="*/ 842736 w 1247427"/>
              <a:gd name="connsiteY8753" fmla="*/ 851413 h 2068362"/>
              <a:gd name="connsiteX8754" fmla="*/ 738300 w 1247427"/>
              <a:gd name="connsiteY8754" fmla="*/ 851147 h 2068362"/>
              <a:gd name="connsiteX8755" fmla="*/ 736973 w 1247427"/>
              <a:gd name="connsiteY8755" fmla="*/ 852076 h 2068362"/>
              <a:gd name="connsiteX8756" fmla="*/ 735740 w 1247427"/>
              <a:gd name="connsiteY8756" fmla="*/ 853034 h 2068362"/>
              <a:gd name="connsiteX8757" fmla="*/ 736087 w 1247427"/>
              <a:gd name="connsiteY8757" fmla="*/ 853183 h 2068362"/>
              <a:gd name="connsiteX8758" fmla="*/ 736087 w 1247427"/>
              <a:gd name="connsiteY8758" fmla="*/ 855415 h 2068362"/>
              <a:gd name="connsiteX8759" fmla="*/ 737414 w 1247427"/>
              <a:gd name="connsiteY8759" fmla="*/ 853846 h 2068362"/>
              <a:gd name="connsiteX8760" fmla="*/ 738498 w 1247427"/>
              <a:gd name="connsiteY8760" fmla="*/ 852298 h 2068362"/>
              <a:gd name="connsiteX8761" fmla="*/ 738300 w 1247427"/>
              <a:gd name="connsiteY8761" fmla="*/ 852298 h 2068362"/>
              <a:gd name="connsiteX8762" fmla="*/ 621739 w 1247427"/>
              <a:gd name="connsiteY8762" fmla="*/ 850852 h 2068362"/>
              <a:gd name="connsiteX8763" fmla="*/ 621030 w 1247427"/>
              <a:gd name="connsiteY8763" fmla="*/ 850970 h 2068362"/>
              <a:gd name="connsiteX8764" fmla="*/ 619924 w 1247427"/>
              <a:gd name="connsiteY8764" fmla="*/ 851192 h 2068362"/>
              <a:gd name="connsiteX8765" fmla="*/ 619923 w 1247427"/>
              <a:gd name="connsiteY8765" fmla="*/ 851191 h 2068362"/>
              <a:gd name="connsiteX8766" fmla="*/ 619481 w 1247427"/>
              <a:gd name="connsiteY8766" fmla="*/ 851191 h 2068362"/>
              <a:gd name="connsiteX8767" fmla="*/ 619473 w 1247427"/>
              <a:gd name="connsiteY8767" fmla="*/ 851187 h 2068362"/>
              <a:gd name="connsiteX8768" fmla="*/ 616605 w 1247427"/>
              <a:gd name="connsiteY8768" fmla="*/ 854953 h 2068362"/>
              <a:gd name="connsiteX8769" fmla="*/ 613934 w 1247427"/>
              <a:gd name="connsiteY8769" fmla="*/ 857829 h 2068362"/>
              <a:gd name="connsiteX8770" fmla="*/ 614392 w 1247427"/>
              <a:gd name="connsiteY8770" fmla="*/ 857829 h 2068362"/>
              <a:gd name="connsiteX8771" fmla="*/ 615498 w 1247427"/>
              <a:gd name="connsiteY8771" fmla="*/ 859599 h 2068362"/>
              <a:gd name="connsiteX8772" fmla="*/ 615362 w 1247427"/>
              <a:gd name="connsiteY8772" fmla="*/ 859701 h 2068362"/>
              <a:gd name="connsiteX8773" fmla="*/ 617047 w 1247427"/>
              <a:gd name="connsiteY8773" fmla="*/ 860263 h 2068362"/>
              <a:gd name="connsiteX8774" fmla="*/ 620403 w 1247427"/>
              <a:gd name="connsiteY8774" fmla="*/ 861842 h 2068362"/>
              <a:gd name="connsiteX8775" fmla="*/ 620809 w 1247427"/>
              <a:gd name="connsiteY8775" fmla="*/ 861369 h 2068362"/>
              <a:gd name="connsiteX8776" fmla="*/ 620916 w 1247427"/>
              <a:gd name="connsiteY8776" fmla="*/ 861519 h 2068362"/>
              <a:gd name="connsiteX8777" fmla="*/ 629422 w 1247427"/>
              <a:gd name="connsiteY8777" fmla="*/ 853581 h 2068362"/>
              <a:gd name="connsiteX8778" fmla="*/ 626562 w 1247427"/>
              <a:gd name="connsiteY8778" fmla="*/ 852740 h 2068362"/>
              <a:gd name="connsiteX8779" fmla="*/ 683426 w 1247427"/>
              <a:gd name="connsiteY8779" fmla="*/ 850306 h 2068362"/>
              <a:gd name="connsiteX8780" fmla="*/ 683425 w 1247427"/>
              <a:gd name="connsiteY8780" fmla="*/ 850308 h 2068362"/>
              <a:gd name="connsiteX8781" fmla="*/ 683427 w 1247427"/>
              <a:gd name="connsiteY8781" fmla="*/ 850306 h 2068362"/>
              <a:gd name="connsiteX8782" fmla="*/ 672185 w 1247427"/>
              <a:gd name="connsiteY8782" fmla="*/ 850131 h 2068362"/>
              <a:gd name="connsiteX8783" fmla="*/ 671257 w 1247427"/>
              <a:gd name="connsiteY8783" fmla="*/ 852297 h 2068362"/>
              <a:gd name="connsiteX8784" fmla="*/ 670245 w 1247427"/>
              <a:gd name="connsiteY8784" fmla="*/ 854119 h 2068362"/>
              <a:gd name="connsiteX8785" fmla="*/ 670372 w 1247427"/>
              <a:gd name="connsiteY8785" fmla="*/ 854068 h 2068362"/>
              <a:gd name="connsiteX8786" fmla="*/ 671036 w 1247427"/>
              <a:gd name="connsiteY8786" fmla="*/ 855838 h 2068362"/>
              <a:gd name="connsiteX8787" fmla="*/ 673404 w 1247427"/>
              <a:gd name="connsiteY8787" fmla="*/ 855407 h 2068362"/>
              <a:gd name="connsiteX8788" fmla="*/ 674575 w 1247427"/>
              <a:gd name="connsiteY8788" fmla="*/ 854068 h 2068362"/>
              <a:gd name="connsiteX8789" fmla="*/ 676053 w 1247427"/>
              <a:gd name="connsiteY8789" fmla="*/ 852168 h 2068362"/>
              <a:gd name="connsiteX8790" fmla="*/ 675682 w 1247427"/>
              <a:gd name="connsiteY8790" fmla="*/ 852076 h 2068362"/>
              <a:gd name="connsiteX8791" fmla="*/ 675682 w 1247427"/>
              <a:gd name="connsiteY8791" fmla="*/ 850748 h 2068362"/>
              <a:gd name="connsiteX8792" fmla="*/ 680107 w 1247427"/>
              <a:gd name="connsiteY8792" fmla="*/ 850085 h 2068362"/>
              <a:gd name="connsiteX8793" fmla="*/ 680771 w 1247427"/>
              <a:gd name="connsiteY8793" fmla="*/ 853846 h 2068362"/>
              <a:gd name="connsiteX8794" fmla="*/ 677266 w 1247427"/>
              <a:gd name="connsiteY8794" fmla="*/ 853227 h 2068362"/>
              <a:gd name="connsiteX8795" fmla="*/ 675903 w 1247427"/>
              <a:gd name="connsiteY8795" fmla="*/ 855174 h 2068362"/>
              <a:gd name="connsiteX8796" fmla="*/ 674770 w 1247427"/>
              <a:gd name="connsiteY8796" fmla="*/ 856495 h 2068362"/>
              <a:gd name="connsiteX8797" fmla="*/ 674797 w 1247427"/>
              <a:gd name="connsiteY8797" fmla="*/ 856502 h 2068362"/>
              <a:gd name="connsiteX8798" fmla="*/ 672153 w 1247427"/>
              <a:gd name="connsiteY8798" fmla="*/ 864028 h 2068362"/>
              <a:gd name="connsiteX8799" fmla="*/ 677612 w 1247427"/>
              <a:gd name="connsiteY8799" fmla="*/ 865534 h 2068362"/>
              <a:gd name="connsiteX8800" fmla="*/ 677673 w 1247427"/>
              <a:gd name="connsiteY8800" fmla="*/ 865352 h 2068362"/>
              <a:gd name="connsiteX8801" fmla="*/ 680107 w 1247427"/>
              <a:gd name="connsiteY8801" fmla="*/ 864467 h 2068362"/>
              <a:gd name="connsiteX8802" fmla="*/ 680771 w 1247427"/>
              <a:gd name="connsiteY8802" fmla="*/ 863803 h 2068362"/>
              <a:gd name="connsiteX8803" fmla="*/ 681089 w 1247427"/>
              <a:gd name="connsiteY8803" fmla="*/ 863848 h 2068362"/>
              <a:gd name="connsiteX8804" fmla="*/ 684311 w 1247427"/>
              <a:gd name="connsiteY8804" fmla="*/ 859821 h 2068362"/>
              <a:gd name="connsiteX8805" fmla="*/ 684384 w 1247427"/>
              <a:gd name="connsiteY8805" fmla="*/ 859835 h 2068362"/>
              <a:gd name="connsiteX8806" fmla="*/ 686524 w 1247427"/>
              <a:gd name="connsiteY8806" fmla="*/ 856723 h 2068362"/>
              <a:gd name="connsiteX8807" fmla="*/ 686839 w 1247427"/>
              <a:gd name="connsiteY8807" fmla="*/ 856303 h 2068362"/>
              <a:gd name="connsiteX8808" fmla="*/ 686746 w 1247427"/>
              <a:gd name="connsiteY8808" fmla="*/ 856280 h 2068362"/>
              <a:gd name="connsiteX8809" fmla="*/ 686746 w 1247427"/>
              <a:gd name="connsiteY8809" fmla="*/ 855837 h 2068362"/>
              <a:gd name="connsiteX8810" fmla="*/ 687520 w 1247427"/>
              <a:gd name="connsiteY8810" fmla="*/ 855450 h 2068362"/>
              <a:gd name="connsiteX8811" fmla="*/ 687409 w 1247427"/>
              <a:gd name="connsiteY8811" fmla="*/ 855395 h 2068362"/>
              <a:gd name="connsiteX8812" fmla="*/ 686524 w 1247427"/>
              <a:gd name="connsiteY8812" fmla="*/ 854731 h 2068362"/>
              <a:gd name="connsiteX8813" fmla="*/ 683185 w 1247427"/>
              <a:gd name="connsiteY8813" fmla="*/ 851184 h 2068362"/>
              <a:gd name="connsiteX8814" fmla="*/ 828849 w 1247427"/>
              <a:gd name="connsiteY8814" fmla="*/ 850015 h 2068362"/>
              <a:gd name="connsiteX8815" fmla="*/ 828796 w 1247427"/>
              <a:gd name="connsiteY8815" fmla="*/ 850086 h 2068362"/>
              <a:gd name="connsiteX8816" fmla="*/ 827469 w 1247427"/>
              <a:gd name="connsiteY8816" fmla="*/ 850086 h 2068362"/>
              <a:gd name="connsiteX8817" fmla="*/ 827469 w 1247427"/>
              <a:gd name="connsiteY8817" fmla="*/ 850528 h 2068362"/>
              <a:gd name="connsiteX8818" fmla="*/ 827469 w 1247427"/>
              <a:gd name="connsiteY8818" fmla="*/ 852519 h 2068362"/>
              <a:gd name="connsiteX8819" fmla="*/ 827314 w 1247427"/>
              <a:gd name="connsiteY8819" fmla="*/ 852829 h 2068362"/>
              <a:gd name="connsiteX8820" fmla="*/ 829018 w 1247427"/>
              <a:gd name="connsiteY8820" fmla="*/ 854068 h 2068362"/>
              <a:gd name="connsiteX8821" fmla="*/ 829863 w 1247427"/>
              <a:gd name="connsiteY8821" fmla="*/ 854791 h 2068362"/>
              <a:gd name="connsiteX8822" fmla="*/ 829903 w 1247427"/>
              <a:gd name="connsiteY8822" fmla="*/ 854731 h 2068362"/>
              <a:gd name="connsiteX8823" fmla="*/ 829944 w 1247427"/>
              <a:gd name="connsiteY8823" fmla="*/ 854755 h 2068362"/>
              <a:gd name="connsiteX8824" fmla="*/ 830365 w 1247427"/>
              <a:gd name="connsiteY8824" fmla="*/ 854080 h 2068362"/>
              <a:gd name="connsiteX8825" fmla="*/ 830345 w 1247427"/>
              <a:gd name="connsiteY8825" fmla="*/ 854067 h 2068362"/>
              <a:gd name="connsiteX8826" fmla="*/ 829902 w 1247427"/>
              <a:gd name="connsiteY8826" fmla="*/ 852297 h 2068362"/>
              <a:gd name="connsiteX8827" fmla="*/ 608639 w 1247427"/>
              <a:gd name="connsiteY8827" fmla="*/ 849863 h 2068362"/>
              <a:gd name="connsiteX8828" fmla="*/ 605984 w 1247427"/>
              <a:gd name="connsiteY8828" fmla="*/ 851634 h 2068362"/>
              <a:gd name="connsiteX8829" fmla="*/ 605984 w 1247427"/>
              <a:gd name="connsiteY8829" fmla="*/ 850527 h 2068362"/>
              <a:gd name="connsiteX8830" fmla="*/ 608639 w 1247427"/>
              <a:gd name="connsiteY8830" fmla="*/ 849863 h 2068362"/>
              <a:gd name="connsiteX8831" fmla="*/ 666750 w 1247427"/>
              <a:gd name="connsiteY8831" fmla="*/ 849036 h 2068362"/>
              <a:gd name="connsiteX8832" fmla="*/ 666832 w 1247427"/>
              <a:gd name="connsiteY8832" fmla="*/ 849200 h 2068362"/>
              <a:gd name="connsiteX8833" fmla="*/ 662407 w 1247427"/>
              <a:gd name="connsiteY8833" fmla="*/ 850970 h 2068362"/>
              <a:gd name="connsiteX8834" fmla="*/ 662333 w 1247427"/>
              <a:gd name="connsiteY8834" fmla="*/ 850970 h 2068362"/>
              <a:gd name="connsiteX8835" fmla="*/ 663512 w 1247427"/>
              <a:gd name="connsiteY8835" fmla="*/ 851854 h 2068362"/>
              <a:gd name="connsiteX8836" fmla="*/ 665516 w 1247427"/>
              <a:gd name="connsiteY8836" fmla="*/ 853023 h 2068362"/>
              <a:gd name="connsiteX8837" fmla="*/ 665504 w 1247427"/>
              <a:gd name="connsiteY8837" fmla="*/ 852961 h 2068362"/>
              <a:gd name="connsiteX8838" fmla="*/ 667274 w 1247427"/>
              <a:gd name="connsiteY8838" fmla="*/ 852519 h 2068362"/>
              <a:gd name="connsiteX8839" fmla="*/ 669265 w 1247427"/>
              <a:gd name="connsiteY8839" fmla="*/ 853625 h 2068362"/>
              <a:gd name="connsiteX8840" fmla="*/ 670150 w 1247427"/>
              <a:gd name="connsiteY8840" fmla="*/ 851855 h 2068362"/>
              <a:gd name="connsiteX8841" fmla="*/ 671095 w 1247427"/>
              <a:gd name="connsiteY8841" fmla="*/ 849965 h 2068362"/>
              <a:gd name="connsiteX8842" fmla="*/ 668609 w 1247427"/>
              <a:gd name="connsiteY8842" fmla="*/ 849189 h 2068362"/>
              <a:gd name="connsiteX8843" fmla="*/ 668602 w 1247427"/>
              <a:gd name="connsiteY8843" fmla="*/ 849200 h 2068362"/>
              <a:gd name="connsiteX8844" fmla="*/ 668381 w 1247427"/>
              <a:gd name="connsiteY8844" fmla="*/ 849200 h 2068362"/>
              <a:gd name="connsiteX8845" fmla="*/ 730888 w 1247427"/>
              <a:gd name="connsiteY8845" fmla="*/ 848980 h 2068362"/>
              <a:gd name="connsiteX8846" fmla="*/ 730998 w 1247427"/>
              <a:gd name="connsiteY8846" fmla="*/ 849200 h 2068362"/>
              <a:gd name="connsiteX8847" fmla="*/ 728343 w 1247427"/>
              <a:gd name="connsiteY8847" fmla="*/ 857387 h 2068362"/>
              <a:gd name="connsiteX8848" fmla="*/ 730280 w 1247427"/>
              <a:gd name="connsiteY8848" fmla="*/ 855838 h 2068362"/>
              <a:gd name="connsiteX8849" fmla="*/ 730113 w 1247427"/>
              <a:gd name="connsiteY8849" fmla="*/ 855838 h 2068362"/>
              <a:gd name="connsiteX8850" fmla="*/ 732105 w 1247427"/>
              <a:gd name="connsiteY8850" fmla="*/ 851413 h 2068362"/>
              <a:gd name="connsiteX8851" fmla="*/ 732730 w 1247427"/>
              <a:gd name="connsiteY8851" fmla="*/ 851663 h 2068362"/>
              <a:gd name="connsiteX8852" fmla="*/ 731883 w 1247427"/>
              <a:gd name="connsiteY8852" fmla="*/ 850306 h 2068362"/>
              <a:gd name="connsiteX8853" fmla="*/ 831573 w 1247427"/>
              <a:gd name="connsiteY8853" fmla="*/ 848435 h 2068362"/>
              <a:gd name="connsiteX8854" fmla="*/ 830843 w 1247427"/>
              <a:gd name="connsiteY8854" fmla="*/ 849311 h 2068362"/>
              <a:gd name="connsiteX8855" fmla="*/ 831673 w 1247427"/>
              <a:gd name="connsiteY8855" fmla="*/ 850970 h 2068362"/>
              <a:gd name="connsiteX8856" fmla="*/ 832516 w 1247427"/>
              <a:gd name="connsiteY8856" fmla="*/ 853709 h 2068362"/>
              <a:gd name="connsiteX8857" fmla="*/ 833156 w 1247427"/>
              <a:gd name="connsiteY8857" fmla="*/ 854109 h 2068362"/>
              <a:gd name="connsiteX8858" fmla="*/ 833222 w 1247427"/>
              <a:gd name="connsiteY8858" fmla="*/ 853847 h 2068362"/>
              <a:gd name="connsiteX8859" fmla="*/ 834992 w 1247427"/>
              <a:gd name="connsiteY8859" fmla="*/ 854511 h 2068362"/>
              <a:gd name="connsiteX8860" fmla="*/ 833222 w 1247427"/>
              <a:gd name="connsiteY8860" fmla="*/ 850307 h 2068362"/>
              <a:gd name="connsiteX8861" fmla="*/ 833349 w 1247427"/>
              <a:gd name="connsiteY8861" fmla="*/ 850212 h 2068362"/>
              <a:gd name="connsiteX8862" fmla="*/ 832780 w 1247427"/>
              <a:gd name="connsiteY8862" fmla="*/ 849643 h 2068362"/>
              <a:gd name="connsiteX8863" fmla="*/ 783229 w 1247427"/>
              <a:gd name="connsiteY8863" fmla="*/ 848068 h 2068362"/>
              <a:gd name="connsiteX8864" fmla="*/ 782774 w 1247427"/>
              <a:gd name="connsiteY8864" fmla="*/ 848979 h 2068362"/>
              <a:gd name="connsiteX8865" fmla="*/ 782774 w 1247427"/>
              <a:gd name="connsiteY8865" fmla="*/ 849200 h 2068362"/>
              <a:gd name="connsiteX8866" fmla="*/ 783217 w 1247427"/>
              <a:gd name="connsiteY8866" fmla="*/ 849200 h 2068362"/>
              <a:gd name="connsiteX8867" fmla="*/ 782335 w 1247427"/>
              <a:gd name="connsiteY8867" fmla="*/ 849860 h 2068362"/>
              <a:gd name="connsiteX8868" fmla="*/ 782331 w 1247427"/>
              <a:gd name="connsiteY8868" fmla="*/ 849864 h 2068362"/>
              <a:gd name="connsiteX8869" fmla="*/ 783658 w 1247427"/>
              <a:gd name="connsiteY8869" fmla="*/ 860704 h 2068362"/>
              <a:gd name="connsiteX8870" fmla="*/ 784102 w 1247427"/>
              <a:gd name="connsiteY8870" fmla="*/ 860926 h 2068362"/>
              <a:gd name="connsiteX8871" fmla="*/ 784161 w 1247427"/>
              <a:gd name="connsiteY8871" fmla="*/ 860946 h 2068362"/>
              <a:gd name="connsiteX8872" fmla="*/ 784101 w 1247427"/>
              <a:gd name="connsiteY8872" fmla="*/ 860706 h 2068362"/>
              <a:gd name="connsiteX8873" fmla="*/ 657616 w 1247427"/>
              <a:gd name="connsiteY8873" fmla="*/ 847661 h 2068362"/>
              <a:gd name="connsiteX8874" fmla="*/ 655326 w 1247427"/>
              <a:gd name="connsiteY8874" fmla="*/ 848315 h 2068362"/>
              <a:gd name="connsiteX8875" fmla="*/ 654783 w 1247427"/>
              <a:gd name="connsiteY8875" fmla="*/ 848436 h 2068362"/>
              <a:gd name="connsiteX8876" fmla="*/ 656653 w 1247427"/>
              <a:gd name="connsiteY8876" fmla="*/ 850306 h 2068362"/>
              <a:gd name="connsiteX8877" fmla="*/ 658512 w 1247427"/>
              <a:gd name="connsiteY8877" fmla="*/ 851634 h 2068362"/>
              <a:gd name="connsiteX8878" fmla="*/ 658645 w 1247427"/>
              <a:gd name="connsiteY8878" fmla="*/ 851634 h 2068362"/>
              <a:gd name="connsiteX8879" fmla="*/ 659721 w 1247427"/>
              <a:gd name="connsiteY8879" fmla="*/ 850797 h 2068362"/>
              <a:gd name="connsiteX8880" fmla="*/ 659318 w 1247427"/>
              <a:gd name="connsiteY8880" fmla="*/ 848583 h 2068362"/>
              <a:gd name="connsiteX8881" fmla="*/ 659198 w 1247427"/>
              <a:gd name="connsiteY8881" fmla="*/ 848536 h 2068362"/>
              <a:gd name="connsiteX8882" fmla="*/ 658645 w 1247427"/>
              <a:gd name="connsiteY8882" fmla="*/ 848536 h 2068362"/>
              <a:gd name="connsiteX8883" fmla="*/ 657981 w 1247427"/>
              <a:gd name="connsiteY8883" fmla="*/ 848314 h 2068362"/>
              <a:gd name="connsiteX8884" fmla="*/ 657760 w 1247427"/>
              <a:gd name="connsiteY8884" fmla="*/ 848093 h 2068362"/>
              <a:gd name="connsiteX8885" fmla="*/ 838558 w 1247427"/>
              <a:gd name="connsiteY8885" fmla="*/ 847613 h 2068362"/>
              <a:gd name="connsiteX8886" fmla="*/ 838680 w 1247427"/>
              <a:gd name="connsiteY8886" fmla="*/ 848461 h 2068362"/>
              <a:gd name="connsiteX8887" fmla="*/ 838753 w 1247427"/>
              <a:gd name="connsiteY8887" fmla="*/ 848315 h 2068362"/>
              <a:gd name="connsiteX8888" fmla="*/ 840523 w 1247427"/>
              <a:gd name="connsiteY8888" fmla="*/ 849643 h 2068362"/>
              <a:gd name="connsiteX8889" fmla="*/ 838753 w 1247427"/>
              <a:gd name="connsiteY8889" fmla="*/ 847652 h 2068362"/>
              <a:gd name="connsiteX8890" fmla="*/ 911770 w 1247427"/>
              <a:gd name="connsiteY8890" fmla="*/ 847430 h 2068362"/>
              <a:gd name="connsiteX8891" fmla="*/ 908894 w 1247427"/>
              <a:gd name="connsiteY8891" fmla="*/ 850971 h 2068362"/>
              <a:gd name="connsiteX8892" fmla="*/ 906902 w 1247427"/>
              <a:gd name="connsiteY8892" fmla="*/ 862698 h 2068362"/>
              <a:gd name="connsiteX8893" fmla="*/ 911770 w 1247427"/>
              <a:gd name="connsiteY8893" fmla="*/ 847430 h 2068362"/>
              <a:gd name="connsiteX8894" fmla="*/ 530246 w 1247427"/>
              <a:gd name="connsiteY8894" fmla="*/ 847293 h 2068362"/>
              <a:gd name="connsiteX8895" fmla="*/ 529966 w 1247427"/>
              <a:gd name="connsiteY8895" fmla="*/ 847340 h 2068362"/>
              <a:gd name="connsiteX8896" fmla="*/ 530755 w 1247427"/>
              <a:gd name="connsiteY8896" fmla="*/ 849864 h 2068362"/>
              <a:gd name="connsiteX8897" fmla="*/ 533188 w 1247427"/>
              <a:gd name="connsiteY8897" fmla="*/ 851152 h 2068362"/>
              <a:gd name="connsiteX8898" fmla="*/ 533188 w 1247427"/>
              <a:gd name="connsiteY8898" fmla="*/ 849889 h 2068362"/>
              <a:gd name="connsiteX8899" fmla="*/ 694048 w 1247427"/>
              <a:gd name="connsiteY8899" fmla="*/ 846766 h 2068362"/>
              <a:gd name="connsiteX8900" fmla="*/ 694490 w 1247427"/>
              <a:gd name="connsiteY8900" fmla="*/ 846987 h 2068362"/>
              <a:gd name="connsiteX8901" fmla="*/ 694545 w 1247427"/>
              <a:gd name="connsiteY8901" fmla="*/ 846766 h 2068362"/>
              <a:gd name="connsiteX8902" fmla="*/ 669708 w 1247427"/>
              <a:gd name="connsiteY8902" fmla="*/ 846765 h 2068362"/>
              <a:gd name="connsiteX8903" fmla="*/ 669708 w 1247427"/>
              <a:gd name="connsiteY8903" fmla="*/ 846766 h 2068362"/>
              <a:gd name="connsiteX8904" fmla="*/ 669346 w 1247427"/>
              <a:gd name="connsiteY8904" fmla="*/ 846947 h 2068362"/>
              <a:gd name="connsiteX8905" fmla="*/ 669265 w 1247427"/>
              <a:gd name="connsiteY8905" fmla="*/ 847430 h 2068362"/>
              <a:gd name="connsiteX8906" fmla="*/ 669119 w 1247427"/>
              <a:gd name="connsiteY8906" fmla="*/ 848162 h 2068362"/>
              <a:gd name="connsiteX8907" fmla="*/ 670989 w 1247427"/>
              <a:gd name="connsiteY8907" fmla="*/ 848594 h 2068362"/>
              <a:gd name="connsiteX8908" fmla="*/ 671821 w 1247427"/>
              <a:gd name="connsiteY8908" fmla="*/ 846765 h 2068362"/>
              <a:gd name="connsiteX8909" fmla="*/ 881882 w 1247427"/>
              <a:gd name="connsiteY8909" fmla="*/ 846738 h 2068362"/>
              <a:gd name="connsiteX8910" fmla="*/ 881679 w 1247427"/>
              <a:gd name="connsiteY8910" fmla="*/ 851412 h 2068362"/>
              <a:gd name="connsiteX8911" fmla="*/ 881482 w 1247427"/>
              <a:gd name="connsiteY8911" fmla="*/ 856129 h 2068362"/>
              <a:gd name="connsiteX8912" fmla="*/ 881899 w 1247427"/>
              <a:gd name="connsiteY8912" fmla="*/ 856060 h 2068362"/>
              <a:gd name="connsiteX8913" fmla="*/ 881236 w 1247427"/>
              <a:gd name="connsiteY8913" fmla="*/ 872433 h 2068362"/>
              <a:gd name="connsiteX8914" fmla="*/ 878581 w 1247427"/>
              <a:gd name="connsiteY8914" fmla="*/ 873761 h 2068362"/>
              <a:gd name="connsiteX8915" fmla="*/ 882798 w 1247427"/>
              <a:gd name="connsiteY8915" fmla="*/ 872074 h 2068362"/>
              <a:gd name="connsiteX8916" fmla="*/ 883670 w 1247427"/>
              <a:gd name="connsiteY8916" fmla="*/ 862918 h 2068362"/>
              <a:gd name="connsiteX8917" fmla="*/ 883915 w 1247427"/>
              <a:gd name="connsiteY8917" fmla="*/ 862754 h 2068362"/>
              <a:gd name="connsiteX8918" fmla="*/ 884554 w 1247427"/>
              <a:gd name="connsiteY8918" fmla="*/ 846767 h 2068362"/>
              <a:gd name="connsiteX8919" fmla="*/ 881899 w 1247427"/>
              <a:gd name="connsiteY8919" fmla="*/ 846767 h 2068362"/>
              <a:gd name="connsiteX8920" fmla="*/ 822158 w 1247427"/>
              <a:gd name="connsiteY8920" fmla="*/ 846545 h 2068362"/>
              <a:gd name="connsiteX8921" fmla="*/ 825256 w 1247427"/>
              <a:gd name="connsiteY8921" fmla="*/ 853183 h 2068362"/>
              <a:gd name="connsiteX8922" fmla="*/ 825492 w 1247427"/>
              <a:gd name="connsiteY8922" fmla="*/ 853654 h 2068362"/>
              <a:gd name="connsiteX8923" fmla="*/ 825745 w 1247427"/>
              <a:gd name="connsiteY8923" fmla="*/ 853211 h 2068362"/>
              <a:gd name="connsiteX8924" fmla="*/ 825699 w 1247427"/>
              <a:gd name="connsiteY8924" fmla="*/ 853183 h 2068362"/>
              <a:gd name="connsiteX8925" fmla="*/ 825256 w 1247427"/>
              <a:gd name="connsiteY8925" fmla="*/ 850528 h 2068362"/>
              <a:gd name="connsiteX8926" fmla="*/ 825256 w 1247427"/>
              <a:gd name="connsiteY8926" fmla="*/ 850307 h 2068362"/>
              <a:gd name="connsiteX8927" fmla="*/ 823929 w 1247427"/>
              <a:gd name="connsiteY8927" fmla="*/ 847873 h 2068362"/>
              <a:gd name="connsiteX8928" fmla="*/ 824225 w 1247427"/>
              <a:gd name="connsiteY8928" fmla="*/ 847824 h 2068362"/>
              <a:gd name="connsiteX8929" fmla="*/ 823486 w 1247427"/>
              <a:gd name="connsiteY8929" fmla="*/ 847208 h 2068362"/>
              <a:gd name="connsiteX8930" fmla="*/ 822657 w 1247427"/>
              <a:gd name="connsiteY8930" fmla="*/ 846545 h 2068362"/>
              <a:gd name="connsiteX8931" fmla="*/ 781888 w 1247427"/>
              <a:gd name="connsiteY8931" fmla="*/ 846103 h 2068362"/>
              <a:gd name="connsiteX8932" fmla="*/ 781888 w 1247427"/>
              <a:gd name="connsiteY8932" fmla="*/ 849200 h 2068362"/>
              <a:gd name="connsiteX8933" fmla="*/ 781887 w 1247427"/>
              <a:gd name="connsiteY8933" fmla="*/ 849202 h 2068362"/>
              <a:gd name="connsiteX8934" fmla="*/ 781889 w 1247427"/>
              <a:gd name="connsiteY8934" fmla="*/ 849200 h 2068362"/>
              <a:gd name="connsiteX8935" fmla="*/ 782110 w 1247427"/>
              <a:gd name="connsiteY8935" fmla="*/ 848868 h 2068362"/>
              <a:gd name="connsiteX8936" fmla="*/ 782110 w 1247427"/>
              <a:gd name="connsiteY8936" fmla="*/ 848757 h 2068362"/>
              <a:gd name="connsiteX8937" fmla="*/ 783046 w 1247427"/>
              <a:gd name="connsiteY8937" fmla="*/ 847073 h 2068362"/>
              <a:gd name="connsiteX8938" fmla="*/ 782331 w 1247427"/>
              <a:gd name="connsiteY8938" fmla="*/ 847430 h 2068362"/>
              <a:gd name="connsiteX8939" fmla="*/ 781888 w 1247427"/>
              <a:gd name="connsiteY8939" fmla="*/ 846103 h 2068362"/>
              <a:gd name="connsiteX8940" fmla="*/ 667790 w 1247427"/>
              <a:gd name="connsiteY8940" fmla="*/ 846029 h 2068362"/>
              <a:gd name="connsiteX8941" fmla="*/ 667243 w 1247427"/>
              <a:gd name="connsiteY8941" fmla="*/ 846166 h 2068362"/>
              <a:gd name="connsiteX8942" fmla="*/ 666611 w 1247427"/>
              <a:gd name="connsiteY8942" fmla="*/ 847430 h 2068362"/>
              <a:gd name="connsiteX8943" fmla="*/ 667054 w 1247427"/>
              <a:gd name="connsiteY8943" fmla="*/ 847725 h 2068362"/>
              <a:gd name="connsiteX8944" fmla="*/ 668135 w 1247427"/>
              <a:gd name="connsiteY8944" fmla="*/ 847845 h 2068362"/>
              <a:gd name="connsiteX8945" fmla="*/ 668380 w 1247427"/>
              <a:gd name="connsiteY8945" fmla="*/ 846988 h 2068362"/>
              <a:gd name="connsiteX8946" fmla="*/ 668422 w 1247427"/>
              <a:gd name="connsiteY8946" fmla="*/ 846776 h 2068362"/>
              <a:gd name="connsiteX8947" fmla="*/ 668380 w 1247427"/>
              <a:gd name="connsiteY8947" fmla="*/ 846766 h 2068362"/>
              <a:gd name="connsiteX8948" fmla="*/ 867296 w 1247427"/>
              <a:gd name="connsiteY8948" fmla="*/ 845881 h 2068362"/>
              <a:gd name="connsiteX8949" fmla="*/ 867296 w 1247427"/>
              <a:gd name="connsiteY8949" fmla="*/ 846545 h 2068362"/>
              <a:gd name="connsiteX8950" fmla="*/ 867296 w 1247427"/>
              <a:gd name="connsiteY8950" fmla="*/ 847651 h 2068362"/>
              <a:gd name="connsiteX8951" fmla="*/ 866411 w 1247427"/>
              <a:gd name="connsiteY8951" fmla="*/ 849643 h 2068362"/>
              <a:gd name="connsiteX8952" fmla="*/ 866190 w 1247427"/>
              <a:gd name="connsiteY8952" fmla="*/ 850085 h 2068362"/>
              <a:gd name="connsiteX8953" fmla="*/ 865968 w 1247427"/>
              <a:gd name="connsiteY8953" fmla="*/ 850085 h 2068362"/>
              <a:gd name="connsiteX8954" fmla="*/ 865526 w 1247427"/>
              <a:gd name="connsiteY8954" fmla="*/ 849421 h 2068362"/>
              <a:gd name="connsiteX8955" fmla="*/ 866411 w 1247427"/>
              <a:gd name="connsiteY8955" fmla="*/ 847208 h 2068362"/>
              <a:gd name="connsiteX8956" fmla="*/ 866411 w 1247427"/>
              <a:gd name="connsiteY8956" fmla="*/ 846102 h 2068362"/>
              <a:gd name="connsiteX8957" fmla="*/ 722808 w 1247427"/>
              <a:gd name="connsiteY8957" fmla="*/ 845768 h 2068362"/>
              <a:gd name="connsiteX8958" fmla="*/ 721494 w 1247427"/>
              <a:gd name="connsiteY8958" fmla="*/ 848979 h 2068362"/>
              <a:gd name="connsiteX8959" fmla="*/ 722937 w 1247427"/>
              <a:gd name="connsiteY8959" fmla="*/ 848979 h 2068362"/>
              <a:gd name="connsiteX8960" fmla="*/ 723032 w 1247427"/>
              <a:gd name="connsiteY8960" fmla="*/ 848315 h 2068362"/>
              <a:gd name="connsiteX8961" fmla="*/ 723381 w 1247427"/>
              <a:gd name="connsiteY8961" fmla="*/ 846051 h 2068362"/>
              <a:gd name="connsiteX8962" fmla="*/ 723254 w 1247427"/>
              <a:gd name="connsiteY8962" fmla="*/ 846102 h 2068362"/>
              <a:gd name="connsiteX8963" fmla="*/ 726278 w 1247427"/>
              <a:gd name="connsiteY8963" fmla="*/ 845734 h 2068362"/>
              <a:gd name="connsiteX8964" fmla="*/ 726352 w 1247427"/>
              <a:gd name="connsiteY8964" fmla="*/ 845881 h 2068362"/>
              <a:gd name="connsiteX8965" fmla="*/ 725688 w 1247427"/>
              <a:gd name="connsiteY8965" fmla="*/ 846545 h 2068362"/>
              <a:gd name="connsiteX8966" fmla="*/ 725231 w 1247427"/>
              <a:gd name="connsiteY8966" fmla="*/ 846241 h 2068362"/>
              <a:gd name="connsiteX8967" fmla="*/ 725245 w 1247427"/>
              <a:gd name="connsiteY8967" fmla="*/ 846323 h 2068362"/>
              <a:gd name="connsiteX8968" fmla="*/ 725024 w 1247427"/>
              <a:gd name="connsiteY8968" fmla="*/ 848536 h 2068362"/>
              <a:gd name="connsiteX8969" fmla="*/ 724899 w 1247427"/>
              <a:gd name="connsiteY8969" fmla="*/ 849664 h 2068362"/>
              <a:gd name="connsiteX8970" fmla="*/ 725024 w 1247427"/>
              <a:gd name="connsiteY8970" fmla="*/ 849643 h 2068362"/>
              <a:gd name="connsiteX8971" fmla="*/ 725024 w 1247427"/>
              <a:gd name="connsiteY8971" fmla="*/ 850085 h 2068362"/>
              <a:gd name="connsiteX8972" fmla="*/ 726728 w 1247427"/>
              <a:gd name="connsiteY8972" fmla="*/ 846037 h 2068362"/>
              <a:gd name="connsiteX8973" fmla="*/ 726573 w 1247427"/>
              <a:gd name="connsiteY8973" fmla="*/ 845881 h 2068362"/>
              <a:gd name="connsiteX8974" fmla="*/ 756368 w 1247427"/>
              <a:gd name="connsiteY8974" fmla="*/ 845732 h 2068362"/>
              <a:gd name="connsiteX8975" fmla="*/ 753788 w 1247427"/>
              <a:gd name="connsiteY8975" fmla="*/ 855838 h 2068362"/>
              <a:gd name="connsiteX8976" fmla="*/ 754950 w 1247427"/>
              <a:gd name="connsiteY8976" fmla="*/ 856226 h 2068362"/>
              <a:gd name="connsiteX8977" fmla="*/ 755780 w 1247427"/>
              <a:gd name="connsiteY8977" fmla="*/ 855396 h 2068362"/>
              <a:gd name="connsiteX8978" fmla="*/ 756999 w 1247427"/>
              <a:gd name="connsiteY8978" fmla="*/ 853828 h 2068362"/>
              <a:gd name="connsiteX8979" fmla="*/ 756885 w 1247427"/>
              <a:gd name="connsiteY8979" fmla="*/ 853847 h 2068362"/>
              <a:gd name="connsiteX8980" fmla="*/ 758084 w 1247427"/>
              <a:gd name="connsiteY8980" fmla="*/ 847254 h 2068362"/>
              <a:gd name="connsiteX8981" fmla="*/ 757993 w 1247427"/>
              <a:gd name="connsiteY8981" fmla="*/ 847209 h 2068362"/>
              <a:gd name="connsiteX8982" fmla="*/ 641642 w 1247427"/>
              <a:gd name="connsiteY8982" fmla="*/ 845507 h 2068362"/>
              <a:gd name="connsiteX8983" fmla="*/ 640723 w 1247427"/>
              <a:gd name="connsiteY8983" fmla="*/ 845660 h 2068362"/>
              <a:gd name="connsiteX8984" fmla="*/ 640682 w 1247427"/>
              <a:gd name="connsiteY8984" fmla="*/ 845660 h 2068362"/>
              <a:gd name="connsiteX8985" fmla="*/ 638067 w 1247427"/>
              <a:gd name="connsiteY8985" fmla="*/ 847872 h 2068362"/>
              <a:gd name="connsiteX8986" fmla="*/ 638034 w 1247427"/>
              <a:gd name="connsiteY8986" fmla="*/ 847741 h 2068362"/>
              <a:gd name="connsiteX8987" fmla="*/ 636297 w 1247427"/>
              <a:gd name="connsiteY8987" fmla="*/ 849864 h 2068362"/>
              <a:gd name="connsiteX8988" fmla="*/ 634283 w 1247427"/>
              <a:gd name="connsiteY8988" fmla="*/ 852498 h 2068362"/>
              <a:gd name="connsiteX8989" fmla="*/ 637182 w 1247427"/>
              <a:gd name="connsiteY8989" fmla="*/ 853625 h 2068362"/>
              <a:gd name="connsiteX8990" fmla="*/ 637065 w 1247427"/>
              <a:gd name="connsiteY8990" fmla="*/ 854269 h 2068362"/>
              <a:gd name="connsiteX8991" fmla="*/ 640280 w 1247427"/>
              <a:gd name="connsiteY8991" fmla="*/ 854067 h 2068362"/>
              <a:gd name="connsiteX8992" fmla="*/ 641829 w 1247427"/>
              <a:gd name="connsiteY8992" fmla="*/ 854289 h 2068362"/>
              <a:gd name="connsiteX8993" fmla="*/ 642714 w 1247427"/>
              <a:gd name="connsiteY8993" fmla="*/ 854952 h 2068362"/>
              <a:gd name="connsiteX8994" fmla="*/ 641607 w 1247427"/>
              <a:gd name="connsiteY8994" fmla="*/ 855616 h 2068362"/>
              <a:gd name="connsiteX8995" fmla="*/ 639837 w 1247427"/>
              <a:gd name="connsiteY8995" fmla="*/ 855395 h 2068362"/>
              <a:gd name="connsiteX8996" fmla="*/ 638863 w 1247427"/>
              <a:gd name="connsiteY8996" fmla="*/ 855395 h 2068362"/>
              <a:gd name="connsiteX8997" fmla="*/ 640722 w 1247427"/>
              <a:gd name="connsiteY8997" fmla="*/ 856723 h 2068362"/>
              <a:gd name="connsiteX8998" fmla="*/ 641165 w 1247427"/>
              <a:gd name="connsiteY8998" fmla="*/ 857387 h 2068362"/>
              <a:gd name="connsiteX8999" fmla="*/ 640722 w 1247427"/>
              <a:gd name="connsiteY8999" fmla="*/ 858051 h 2068362"/>
              <a:gd name="connsiteX9000" fmla="*/ 640501 w 1247427"/>
              <a:gd name="connsiteY9000" fmla="*/ 858051 h 2068362"/>
              <a:gd name="connsiteX9001" fmla="*/ 636856 w 1247427"/>
              <a:gd name="connsiteY9001" fmla="*/ 855417 h 2068362"/>
              <a:gd name="connsiteX9002" fmla="*/ 636739 w 1247427"/>
              <a:gd name="connsiteY9002" fmla="*/ 856059 h 2068362"/>
              <a:gd name="connsiteX9003" fmla="*/ 632895 w 1247427"/>
              <a:gd name="connsiteY9003" fmla="*/ 854594 h 2068362"/>
              <a:gd name="connsiteX9004" fmla="*/ 632757 w 1247427"/>
              <a:gd name="connsiteY9004" fmla="*/ 854732 h 2068362"/>
              <a:gd name="connsiteX9005" fmla="*/ 630766 w 1247427"/>
              <a:gd name="connsiteY9005" fmla="*/ 854732 h 2068362"/>
              <a:gd name="connsiteX9006" fmla="*/ 630411 w 1247427"/>
              <a:gd name="connsiteY9006" fmla="*/ 854377 h 2068362"/>
              <a:gd name="connsiteX9007" fmla="*/ 621740 w 1247427"/>
              <a:gd name="connsiteY9007" fmla="*/ 862672 h 2068362"/>
              <a:gd name="connsiteX9008" fmla="*/ 621915 w 1247427"/>
              <a:gd name="connsiteY9008" fmla="*/ 862918 h 2068362"/>
              <a:gd name="connsiteX9009" fmla="*/ 621915 w 1247427"/>
              <a:gd name="connsiteY9009" fmla="*/ 864024 h 2068362"/>
              <a:gd name="connsiteX9010" fmla="*/ 621841 w 1247427"/>
              <a:gd name="connsiteY9010" fmla="*/ 864098 h 2068362"/>
              <a:gd name="connsiteX9011" fmla="*/ 623464 w 1247427"/>
              <a:gd name="connsiteY9011" fmla="*/ 865131 h 2068362"/>
              <a:gd name="connsiteX9012" fmla="*/ 623906 w 1247427"/>
              <a:gd name="connsiteY9012" fmla="*/ 865795 h 2068362"/>
              <a:gd name="connsiteX9013" fmla="*/ 623464 w 1247427"/>
              <a:gd name="connsiteY9013" fmla="*/ 865795 h 2068362"/>
              <a:gd name="connsiteX9014" fmla="*/ 621352 w 1247427"/>
              <a:gd name="connsiteY9014" fmla="*/ 864588 h 2068362"/>
              <a:gd name="connsiteX9015" fmla="*/ 620809 w 1247427"/>
              <a:gd name="connsiteY9015" fmla="*/ 865131 h 2068362"/>
              <a:gd name="connsiteX9016" fmla="*/ 620635 w 1247427"/>
              <a:gd name="connsiteY9016" fmla="*/ 864986 h 2068362"/>
              <a:gd name="connsiteX9017" fmla="*/ 620145 w 1247427"/>
              <a:gd name="connsiteY9017" fmla="*/ 865573 h 2068362"/>
              <a:gd name="connsiteX9018" fmla="*/ 618977 w 1247427"/>
              <a:gd name="connsiteY9018" fmla="*/ 867326 h 2068362"/>
              <a:gd name="connsiteX9019" fmla="*/ 619481 w 1247427"/>
              <a:gd name="connsiteY9019" fmla="*/ 868671 h 2068362"/>
              <a:gd name="connsiteX9020" fmla="*/ 619395 w 1247427"/>
              <a:gd name="connsiteY9020" fmla="*/ 868714 h 2068362"/>
              <a:gd name="connsiteX9021" fmla="*/ 626562 w 1247427"/>
              <a:gd name="connsiteY9021" fmla="*/ 871990 h 2068362"/>
              <a:gd name="connsiteX9022" fmla="*/ 626783 w 1247427"/>
              <a:gd name="connsiteY9022" fmla="*/ 871990 h 2068362"/>
              <a:gd name="connsiteX9023" fmla="*/ 626795 w 1247427"/>
              <a:gd name="connsiteY9023" fmla="*/ 872038 h 2068362"/>
              <a:gd name="connsiteX9024" fmla="*/ 628749 w 1247427"/>
              <a:gd name="connsiteY9024" fmla="*/ 872244 h 2068362"/>
              <a:gd name="connsiteX9025" fmla="*/ 628774 w 1247427"/>
              <a:gd name="connsiteY9025" fmla="*/ 872211 h 2068362"/>
              <a:gd name="connsiteX9026" fmla="*/ 628803 w 1247427"/>
              <a:gd name="connsiteY9026" fmla="*/ 872249 h 2068362"/>
              <a:gd name="connsiteX9027" fmla="*/ 630545 w 1247427"/>
              <a:gd name="connsiteY9027" fmla="*/ 872433 h 2068362"/>
              <a:gd name="connsiteX9028" fmla="*/ 630484 w 1247427"/>
              <a:gd name="connsiteY9028" fmla="*/ 872678 h 2068362"/>
              <a:gd name="connsiteX9029" fmla="*/ 630545 w 1247427"/>
              <a:gd name="connsiteY9029" fmla="*/ 872654 h 2068362"/>
              <a:gd name="connsiteX9030" fmla="*/ 631651 w 1247427"/>
              <a:gd name="connsiteY9030" fmla="*/ 873096 h 2068362"/>
              <a:gd name="connsiteX9031" fmla="*/ 634263 w 1247427"/>
              <a:gd name="connsiteY9031" fmla="*/ 874786 h 2068362"/>
              <a:gd name="connsiteX9032" fmla="*/ 636076 w 1247427"/>
              <a:gd name="connsiteY9032" fmla="*/ 873981 h 2068362"/>
              <a:gd name="connsiteX9033" fmla="*/ 636519 w 1247427"/>
              <a:gd name="connsiteY9033" fmla="*/ 873981 h 2068362"/>
              <a:gd name="connsiteX9034" fmla="*/ 637025 w 1247427"/>
              <a:gd name="connsiteY9034" fmla="*/ 874234 h 2068362"/>
              <a:gd name="connsiteX9035" fmla="*/ 637131 w 1247427"/>
              <a:gd name="connsiteY9035" fmla="*/ 874163 h 2068362"/>
              <a:gd name="connsiteX9036" fmla="*/ 647488 w 1247427"/>
              <a:gd name="connsiteY9036" fmla="*/ 862675 h 2068362"/>
              <a:gd name="connsiteX9037" fmla="*/ 646918 w 1247427"/>
              <a:gd name="connsiteY9037" fmla="*/ 862033 h 2068362"/>
              <a:gd name="connsiteX9038" fmla="*/ 647250 w 1247427"/>
              <a:gd name="connsiteY9038" fmla="*/ 861701 h 2068362"/>
              <a:gd name="connsiteX9039" fmla="*/ 647139 w 1247427"/>
              <a:gd name="connsiteY9039" fmla="*/ 861590 h 2068362"/>
              <a:gd name="connsiteX9040" fmla="*/ 646254 w 1247427"/>
              <a:gd name="connsiteY9040" fmla="*/ 861148 h 2068362"/>
              <a:gd name="connsiteX9041" fmla="*/ 646254 w 1247427"/>
              <a:gd name="connsiteY9041" fmla="*/ 859820 h 2068362"/>
              <a:gd name="connsiteX9042" fmla="*/ 647361 w 1247427"/>
              <a:gd name="connsiteY9042" fmla="*/ 859820 h 2068362"/>
              <a:gd name="connsiteX9043" fmla="*/ 648024 w 1247427"/>
              <a:gd name="connsiteY9043" fmla="*/ 860041 h 2068362"/>
              <a:gd name="connsiteX9044" fmla="*/ 648467 w 1247427"/>
              <a:gd name="connsiteY9044" fmla="*/ 860484 h 2068362"/>
              <a:gd name="connsiteX9045" fmla="*/ 648688 w 1247427"/>
              <a:gd name="connsiteY9045" fmla="*/ 860263 h 2068362"/>
              <a:gd name="connsiteX9046" fmla="*/ 649352 w 1247427"/>
              <a:gd name="connsiteY9046" fmla="*/ 860263 h 2068362"/>
              <a:gd name="connsiteX9047" fmla="*/ 649694 w 1247427"/>
              <a:gd name="connsiteY9047" fmla="*/ 860567 h 2068362"/>
              <a:gd name="connsiteX9048" fmla="*/ 651317 w 1247427"/>
              <a:gd name="connsiteY9048" fmla="*/ 857806 h 2068362"/>
              <a:gd name="connsiteX9049" fmla="*/ 649352 w 1247427"/>
              <a:gd name="connsiteY9049" fmla="*/ 856059 h 2068362"/>
              <a:gd name="connsiteX9050" fmla="*/ 653814 w 1247427"/>
              <a:gd name="connsiteY9050" fmla="*/ 855671 h 2068362"/>
              <a:gd name="connsiteX9051" fmla="*/ 653998 w 1247427"/>
              <a:gd name="connsiteY9051" fmla="*/ 855396 h 2068362"/>
              <a:gd name="connsiteX9052" fmla="*/ 655105 w 1247427"/>
              <a:gd name="connsiteY9052" fmla="*/ 854953 h 2068362"/>
              <a:gd name="connsiteX9053" fmla="*/ 655768 w 1247427"/>
              <a:gd name="connsiteY9053" fmla="*/ 854953 h 2068362"/>
              <a:gd name="connsiteX9054" fmla="*/ 655990 w 1247427"/>
              <a:gd name="connsiteY9054" fmla="*/ 854510 h 2068362"/>
              <a:gd name="connsiteX9055" fmla="*/ 656986 w 1247427"/>
              <a:gd name="connsiteY9055" fmla="*/ 853293 h 2068362"/>
              <a:gd name="connsiteX9056" fmla="*/ 656875 w 1247427"/>
              <a:gd name="connsiteY9056" fmla="*/ 852961 h 2068362"/>
              <a:gd name="connsiteX9057" fmla="*/ 657044 w 1247427"/>
              <a:gd name="connsiteY9057" fmla="*/ 852454 h 2068362"/>
              <a:gd name="connsiteX9058" fmla="*/ 655989 w 1247427"/>
              <a:gd name="connsiteY9058" fmla="*/ 851634 h 2068362"/>
              <a:gd name="connsiteX9059" fmla="*/ 653251 w 1247427"/>
              <a:gd name="connsiteY9059" fmla="*/ 848896 h 2068362"/>
              <a:gd name="connsiteX9060" fmla="*/ 653113 w 1247427"/>
              <a:gd name="connsiteY9060" fmla="*/ 848979 h 2068362"/>
              <a:gd name="connsiteX9061" fmla="*/ 652671 w 1247427"/>
              <a:gd name="connsiteY9061" fmla="*/ 848979 h 2068362"/>
              <a:gd name="connsiteX9062" fmla="*/ 645812 w 1247427"/>
              <a:gd name="connsiteY9062" fmla="*/ 845978 h 2068362"/>
              <a:gd name="connsiteX9063" fmla="*/ 645812 w 1247427"/>
              <a:gd name="connsiteY9063" fmla="*/ 846102 h 2068362"/>
              <a:gd name="connsiteX9064" fmla="*/ 844948 w 1247427"/>
              <a:gd name="connsiteY9064" fmla="*/ 845218 h 2068362"/>
              <a:gd name="connsiteX9065" fmla="*/ 849595 w 1247427"/>
              <a:gd name="connsiteY9065" fmla="*/ 850086 h 2068362"/>
              <a:gd name="connsiteX9066" fmla="*/ 849595 w 1247427"/>
              <a:gd name="connsiteY9066" fmla="*/ 849715 h 2068362"/>
              <a:gd name="connsiteX9067" fmla="*/ 849374 w 1247427"/>
              <a:gd name="connsiteY9067" fmla="*/ 849642 h 2068362"/>
              <a:gd name="connsiteX9068" fmla="*/ 848047 w 1247427"/>
              <a:gd name="connsiteY9068" fmla="*/ 847650 h 2068362"/>
              <a:gd name="connsiteX9069" fmla="*/ 847604 w 1247427"/>
              <a:gd name="connsiteY9069" fmla="*/ 846987 h 2068362"/>
              <a:gd name="connsiteX9070" fmla="*/ 847604 w 1247427"/>
              <a:gd name="connsiteY9070" fmla="*/ 845637 h 2068362"/>
              <a:gd name="connsiteX9071" fmla="*/ 1020633 w 1247427"/>
              <a:gd name="connsiteY9071" fmla="*/ 845217 h 2068362"/>
              <a:gd name="connsiteX9072" fmla="*/ 1021739 w 1247427"/>
              <a:gd name="connsiteY9072" fmla="*/ 845438 h 2068362"/>
              <a:gd name="connsiteX9073" fmla="*/ 1045850 w 1247427"/>
              <a:gd name="connsiteY9073" fmla="*/ 874432 h 2068362"/>
              <a:gd name="connsiteX9074" fmla="*/ 1020411 w 1247427"/>
              <a:gd name="connsiteY9074" fmla="*/ 846323 h 2068362"/>
              <a:gd name="connsiteX9075" fmla="*/ 1020633 w 1247427"/>
              <a:gd name="connsiteY9075" fmla="*/ 845217 h 2068362"/>
              <a:gd name="connsiteX9076" fmla="*/ 481169 w 1247427"/>
              <a:gd name="connsiteY9076" fmla="*/ 845195 h 2068362"/>
              <a:gd name="connsiteX9077" fmla="*/ 480085 w 1247427"/>
              <a:gd name="connsiteY9077" fmla="*/ 845660 h 2068362"/>
              <a:gd name="connsiteX9078" fmla="*/ 478211 w 1247427"/>
              <a:gd name="connsiteY9078" fmla="*/ 845243 h 2068362"/>
              <a:gd name="connsiteX9079" fmla="*/ 478316 w 1247427"/>
              <a:gd name="connsiteY9079" fmla="*/ 845660 h 2068362"/>
              <a:gd name="connsiteX9080" fmla="*/ 483847 w 1247427"/>
              <a:gd name="connsiteY9080" fmla="*/ 853625 h 2068362"/>
              <a:gd name="connsiteX9081" fmla="*/ 483708 w 1247427"/>
              <a:gd name="connsiteY9081" fmla="*/ 853902 h 2068362"/>
              <a:gd name="connsiteX9082" fmla="*/ 488163 w 1247427"/>
              <a:gd name="connsiteY9082" fmla="*/ 856939 h 2068362"/>
              <a:gd name="connsiteX9083" fmla="*/ 488272 w 1247427"/>
              <a:gd name="connsiteY9083" fmla="*/ 856501 h 2068362"/>
              <a:gd name="connsiteX9084" fmla="*/ 489533 w 1247427"/>
              <a:gd name="connsiteY9084" fmla="*/ 857920 h 2068362"/>
              <a:gd name="connsiteX9085" fmla="*/ 490263 w 1247427"/>
              <a:gd name="connsiteY9085" fmla="*/ 857829 h 2068362"/>
              <a:gd name="connsiteX9086" fmla="*/ 490927 w 1247427"/>
              <a:gd name="connsiteY9086" fmla="*/ 858493 h 2068362"/>
              <a:gd name="connsiteX9087" fmla="*/ 493213 w 1247427"/>
              <a:gd name="connsiteY9087" fmla="*/ 859816 h 2068362"/>
              <a:gd name="connsiteX9088" fmla="*/ 492919 w 1247427"/>
              <a:gd name="connsiteY9088" fmla="*/ 858935 h 2068362"/>
              <a:gd name="connsiteX9089" fmla="*/ 491812 w 1247427"/>
              <a:gd name="connsiteY9089" fmla="*/ 857165 h 2068362"/>
              <a:gd name="connsiteX9090" fmla="*/ 492013 w 1247427"/>
              <a:gd name="connsiteY9090" fmla="*/ 856662 h 2068362"/>
              <a:gd name="connsiteX9091" fmla="*/ 491370 w 1247427"/>
              <a:gd name="connsiteY9091" fmla="*/ 856501 h 2068362"/>
              <a:gd name="connsiteX9092" fmla="*/ 484732 w 1247427"/>
              <a:gd name="connsiteY9092" fmla="*/ 848536 h 2068362"/>
              <a:gd name="connsiteX9093" fmla="*/ 484834 w 1247427"/>
              <a:gd name="connsiteY9093" fmla="*/ 848510 h 2068362"/>
              <a:gd name="connsiteX9094" fmla="*/ 482740 w 1247427"/>
              <a:gd name="connsiteY9094" fmla="*/ 846766 h 2068362"/>
              <a:gd name="connsiteX9095" fmla="*/ 524758 w 1247427"/>
              <a:gd name="connsiteY9095" fmla="*/ 844931 h 2068362"/>
              <a:gd name="connsiteX9096" fmla="*/ 523011 w 1247427"/>
              <a:gd name="connsiteY9096" fmla="*/ 845659 h 2068362"/>
              <a:gd name="connsiteX9097" fmla="*/ 522595 w 1247427"/>
              <a:gd name="connsiteY9097" fmla="*/ 845719 h 2068362"/>
              <a:gd name="connsiteX9098" fmla="*/ 527436 w 1247427"/>
              <a:gd name="connsiteY9098" fmla="*/ 853183 h 2068362"/>
              <a:gd name="connsiteX9099" fmla="*/ 530344 w 1247427"/>
              <a:gd name="connsiteY9099" fmla="*/ 856091 h 2068362"/>
              <a:gd name="connsiteX9100" fmla="*/ 530533 w 1247427"/>
              <a:gd name="connsiteY9100" fmla="*/ 855838 h 2068362"/>
              <a:gd name="connsiteX9101" fmla="*/ 533188 w 1247427"/>
              <a:gd name="connsiteY9101" fmla="*/ 857165 h 2068362"/>
              <a:gd name="connsiteX9102" fmla="*/ 533277 w 1247427"/>
              <a:gd name="connsiteY9102" fmla="*/ 857342 h 2068362"/>
              <a:gd name="connsiteX9103" fmla="*/ 533631 w 1247427"/>
              <a:gd name="connsiteY9103" fmla="*/ 857165 h 2068362"/>
              <a:gd name="connsiteX9104" fmla="*/ 534439 w 1247427"/>
              <a:gd name="connsiteY9104" fmla="*/ 857299 h 2068362"/>
              <a:gd name="connsiteX9105" fmla="*/ 534295 w 1247427"/>
              <a:gd name="connsiteY9105" fmla="*/ 856723 h 2068362"/>
              <a:gd name="connsiteX9106" fmla="*/ 534295 w 1247427"/>
              <a:gd name="connsiteY9106" fmla="*/ 856059 h 2068362"/>
              <a:gd name="connsiteX9107" fmla="*/ 534383 w 1247427"/>
              <a:gd name="connsiteY9107" fmla="*/ 856103 h 2068362"/>
              <a:gd name="connsiteX9108" fmla="*/ 534295 w 1247427"/>
              <a:gd name="connsiteY9108" fmla="*/ 855838 h 2068362"/>
              <a:gd name="connsiteX9109" fmla="*/ 533852 w 1247427"/>
              <a:gd name="connsiteY9109" fmla="*/ 854731 h 2068362"/>
              <a:gd name="connsiteX9110" fmla="*/ 533877 w 1247427"/>
              <a:gd name="connsiteY9110" fmla="*/ 854670 h 2068362"/>
              <a:gd name="connsiteX9111" fmla="*/ 533631 w 1247427"/>
              <a:gd name="connsiteY9111" fmla="*/ 854731 h 2068362"/>
              <a:gd name="connsiteX9112" fmla="*/ 533188 w 1247427"/>
              <a:gd name="connsiteY9112" fmla="*/ 853404 h 2068362"/>
              <a:gd name="connsiteX9113" fmla="*/ 533958 w 1247427"/>
              <a:gd name="connsiteY9113" fmla="*/ 852891 h 2068362"/>
              <a:gd name="connsiteX9114" fmla="*/ 529870 w 1247427"/>
              <a:gd name="connsiteY9114" fmla="*/ 850749 h 2068362"/>
              <a:gd name="connsiteX9115" fmla="*/ 528795 w 1247427"/>
              <a:gd name="connsiteY9115" fmla="*/ 847525 h 2068362"/>
              <a:gd name="connsiteX9116" fmla="*/ 527657 w 1247427"/>
              <a:gd name="connsiteY9116" fmla="*/ 846766 h 2068362"/>
              <a:gd name="connsiteX9117" fmla="*/ 527737 w 1247427"/>
              <a:gd name="connsiteY9117" fmla="*/ 846627 h 2068362"/>
              <a:gd name="connsiteX9118" fmla="*/ 525665 w 1247427"/>
              <a:gd name="connsiteY9118" fmla="*/ 845660 h 2068362"/>
              <a:gd name="connsiteX9119" fmla="*/ 524780 w 1247427"/>
              <a:gd name="connsiteY9119" fmla="*/ 844996 h 2068362"/>
              <a:gd name="connsiteX9120" fmla="*/ 657838 w 1247427"/>
              <a:gd name="connsiteY9120" fmla="*/ 844928 h 2068362"/>
              <a:gd name="connsiteX9121" fmla="*/ 657982 w 1247427"/>
              <a:gd name="connsiteY9121" fmla="*/ 845217 h 2068362"/>
              <a:gd name="connsiteX9122" fmla="*/ 658322 w 1247427"/>
              <a:gd name="connsiteY9122" fmla="*/ 845642 h 2068362"/>
              <a:gd name="connsiteX9123" fmla="*/ 658645 w 1247427"/>
              <a:gd name="connsiteY9123" fmla="*/ 845521 h 2068362"/>
              <a:gd name="connsiteX9124" fmla="*/ 658645 w 1247427"/>
              <a:gd name="connsiteY9124" fmla="*/ 845438 h 2068362"/>
              <a:gd name="connsiteX9125" fmla="*/ 658730 w 1247427"/>
              <a:gd name="connsiteY9125" fmla="*/ 845489 h 2068362"/>
              <a:gd name="connsiteX9126" fmla="*/ 658866 w 1247427"/>
              <a:gd name="connsiteY9126" fmla="*/ 845438 h 2068362"/>
              <a:gd name="connsiteX9127" fmla="*/ 659309 w 1247427"/>
              <a:gd name="connsiteY9127" fmla="*/ 845659 h 2068362"/>
              <a:gd name="connsiteX9128" fmla="*/ 659383 w 1247427"/>
              <a:gd name="connsiteY9128" fmla="*/ 845881 h 2068362"/>
              <a:gd name="connsiteX9129" fmla="*/ 659412 w 1247427"/>
              <a:gd name="connsiteY9129" fmla="*/ 845898 h 2068362"/>
              <a:gd name="connsiteX9130" fmla="*/ 660047 w 1247427"/>
              <a:gd name="connsiteY9130" fmla="*/ 846004 h 2068362"/>
              <a:gd name="connsiteX9131" fmla="*/ 661742 w 1247427"/>
              <a:gd name="connsiteY9131" fmla="*/ 845438 h 2068362"/>
              <a:gd name="connsiteX9132" fmla="*/ 661742 w 1247427"/>
              <a:gd name="connsiteY9132" fmla="*/ 845438 h 2068362"/>
              <a:gd name="connsiteX9133" fmla="*/ 767949 w 1247427"/>
              <a:gd name="connsiteY9133" fmla="*/ 844775 h 2068362"/>
              <a:gd name="connsiteX9134" fmla="*/ 767507 w 1247427"/>
              <a:gd name="connsiteY9134" fmla="*/ 844996 h 2068362"/>
              <a:gd name="connsiteX9135" fmla="*/ 767728 w 1247427"/>
              <a:gd name="connsiteY9135" fmla="*/ 845438 h 2068362"/>
              <a:gd name="connsiteX9136" fmla="*/ 765041 w 1247427"/>
              <a:gd name="connsiteY9136" fmla="*/ 848663 h 2068362"/>
              <a:gd name="connsiteX9137" fmla="*/ 765736 w 1247427"/>
              <a:gd name="connsiteY9137" fmla="*/ 848315 h 2068362"/>
              <a:gd name="connsiteX9138" fmla="*/ 764408 w 1247427"/>
              <a:gd name="connsiteY9138" fmla="*/ 855175 h 2068362"/>
              <a:gd name="connsiteX9139" fmla="*/ 763523 w 1247427"/>
              <a:gd name="connsiteY9139" fmla="*/ 854732 h 2068362"/>
              <a:gd name="connsiteX9140" fmla="*/ 763733 w 1247427"/>
              <a:gd name="connsiteY9140" fmla="*/ 855569 h 2068362"/>
              <a:gd name="connsiteX9141" fmla="*/ 764630 w 1247427"/>
              <a:gd name="connsiteY9141" fmla="*/ 856722 h 2068362"/>
              <a:gd name="connsiteX9142" fmla="*/ 765769 w 1247427"/>
              <a:gd name="connsiteY9142" fmla="*/ 858051 h 2068362"/>
              <a:gd name="connsiteX9143" fmla="*/ 766400 w 1247427"/>
              <a:gd name="connsiteY9143" fmla="*/ 858051 h 2068362"/>
              <a:gd name="connsiteX9144" fmla="*/ 766400 w 1247427"/>
              <a:gd name="connsiteY9144" fmla="*/ 857387 h 2068362"/>
              <a:gd name="connsiteX9145" fmla="*/ 767901 w 1247427"/>
              <a:gd name="connsiteY9145" fmla="*/ 857950 h 2068362"/>
              <a:gd name="connsiteX9146" fmla="*/ 767949 w 1247427"/>
              <a:gd name="connsiteY9146" fmla="*/ 857829 h 2068362"/>
              <a:gd name="connsiteX9147" fmla="*/ 768158 w 1247427"/>
              <a:gd name="connsiteY9147" fmla="*/ 857724 h 2068362"/>
              <a:gd name="connsiteX9148" fmla="*/ 767727 w 1247427"/>
              <a:gd name="connsiteY9148" fmla="*/ 845660 h 2068362"/>
              <a:gd name="connsiteX9149" fmla="*/ 607975 w 1247427"/>
              <a:gd name="connsiteY9149" fmla="*/ 844333 h 2068362"/>
              <a:gd name="connsiteX9150" fmla="*/ 607975 w 1247427"/>
              <a:gd name="connsiteY9150" fmla="*/ 844794 h 2068362"/>
              <a:gd name="connsiteX9151" fmla="*/ 609746 w 1247427"/>
              <a:gd name="connsiteY9151" fmla="*/ 845438 h 2068362"/>
              <a:gd name="connsiteX9152" fmla="*/ 611766 w 1247427"/>
              <a:gd name="connsiteY9152" fmla="*/ 845989 h 2068362"/>
              <a:gd name="connsiteX9153" fmla="*/ 611959 w 1247427"/>
              <a:gd name="connsiteY9153" fmla="*/ 845217 h 2068362"/>
              <a:gd name="connsiteX9154" fmla="*/ 612230 w 1247427"/>
              <a:gd name="connsiteY9154" fmla="*/ 844495 h 2068362"/>
              <a:gd name="connsiteX9155" fmla="*/ 609303 w 1247427"/>
              <a:gd name="connsiteY9155" fmla="*/ 844333 h 2068362"/>
              <a:gd name="connsiteX9156" fmla="*/ 731884 w 1247427"/>
              <a:gd name="connsiteY9156" fmla="*/ 844107 h 2068362"/>
              <a:gd name="connsiteX9157" fmla="*/ 731883 w 1247427"/>
              <a:gd name="connsiteY9157" fmla="*/ 844111 h 2068362"/>
              <a:gd name="connsiteX9158" fmla="*/ 731884 w 1247427"/>
              <a:gd name="connsiteY9158" fmla="*/ 844111 h 2068362"/>
              <a:gd name="connsiteX9159" fmla="*/ 879466 w 1247427"/>
              <a:gd name="connsiteY9159" fmla="*/ 843669 h 2068362"/>
              <a:gd name="connsiteX9160" fmla="*/ 878581 w 1247427"/>
              <a:gd name="connsiteY9160" fmla="*/ 859600 h 2068362"/>
              <a:gd name="connsiteX9161" fmla="*/ 879695 w 1247427"/>
              <a:gd name="connsiteY9161" fmla="*/ 856069 h 2068362"/>
              <a:gd name="connsiteX9162" fmla="*/ 879687 w 1247427"/>
              <a:gd name="connsiteY9162" fmla="*/ 856059 h 2068362"/>
              <a:gd name="connsiteX9163" fmla="*/ 879908 w 1247427"/>
              <a:gd name="connsiteY9163" fmla="*/ 851412 h 2068362"/>
              <a:gd name="connsiteX9164" fmla="*/ 880328 w 1247427"/>
              <a:gd name="connsiteY9164" fmla="*/ 845963 h 2068362"/>
              <a:gd name="connsiteX9165" fmla="*/ 879908 w 1247427"/>
              <a:gd name="connsiteY9165" fmla="*/ 846103 h 2068362"/>
              <a:gd name="connsiteX9166" fmla="*/ 879466 w 1247427"/>
              <a:gd name="connsiteY9166" fmla="*/ 843669 h 2068362"/>
              <a:gd name="connsiteX9167" fmla="*/ 752062 w 1247427"/>
              <a:gd name="connsiteY9167" fmla="*/ 843448 h 2068362"/>
              <a:gd name="connsiteX9168" fmla="*/ 752018 w 1247427"/>
              <a:gd name="connsiteY9168" fmla="*/ 843668 h 2068362"/>
              <a:gd name="connsiteX9169" fmla="*/ 751764 w 1247427"/>
              <a:gd name="connsiteY9169" fmla="*/ 844048 h 2068362"/>
              <a:gd name="connsiteX9170" fmla="*/ 752239 w 1247427"/>
              <a:gd name="connsiteY9170" fmla="*/ 844333 h 2068362"/>
              <a:gd name="connsiteX9171" fmla="*/ 752239 w 1247427"/>
              <a:gd name="connsiteY9171" fmla="*/ 844996 h 2068362"/>
              <a:gd name="connsiteX9172" fmla="*/ 753124 w 1247427"/>
              <a:gd name="connsiteY9172" fmla="*/ 844996 h 2068362"/>
              <a:gd name="connsiteX9173" fmla="*/ 753124 w 1247427"/>
              <a:gd name="connsiteY9173" fmla="*/ 843890 h 2068362"/>
              <a:gd name="connsiteX9174" fmla="*/ 753124 w 1247427"/>
              <a:gd name="connsiteY9174" fmla="*/ 843448 h 2068362"/>
              <a:gd name="connsiteX9175" fmla="*/ 727679 w 1247427"/>
              <a:gd name="connsiteY9175" fmla="*/ 843447 h 2068362"/>
              <a:gd name="connsiteX9176" fmla="*/ 726794 w 1247427"/>
              <a:gd name="connsiteY9176" fmla="*/ 844111 h 2068362"/>
              <a:gd name="connsiteX9177" fmla="*/ 726794 w 1247427"/>
              <a:gd name="connsiteY9177" fmla="*/ 845439 h 2068362"/>
              <a:gd name="connsiteX9178" fmla="*/ 725909 w 1247427"/>
              <a:gd name="connsiteY9178" fmla="*/ 844996 h 2068362"/>
              <a:gd name="connsiteX9179" fmla="*/ 726573 w 1247427"/>
              <a:gd name="connsiteY9179" fmla="*/ 845439 h 2068362"/>
              <a:gd name="connsiteX9180" fmla="*/ 727458 w 1247427"/>
              <a:gd name="connsiteY9180" fmla="*/ 845660 h 2068362"/>
              <a:gd name="connsiteX9181" fmla="*/ 727458 w 1247427"/>
              <a:gd name="connsiteY9181" fmla="*/ 845881 h 2068362"/>
              <a:gd name="connsiteX9182" fmla="*/ 727679 w 1247427"/>
              <a:gd name="connsiteY9182" fmla="*/ 845881 h 2068362"/>
              <a:gd name="connsiteX9183" fmla="*/ 727679 w 1247427"/>
              <a:gd name="connsiteY9183" fmla="*/ 845217 h 2068362"/>
              <a:gd name="connsiteX9184" fmla="*/ 727679 w 1247427"/>
              <a:gd name="connsiteY9184" fmla="*/ 843447 h 2068362"/>
              <a:gd name="connsiteX9185" fmla="*/ 515985 w 1247427"/>
              <a:gd name="connsiteY9185" fmla="*/ 843226 h 2068362"/>
              <a:gd name="connsiteX9186" fmla="*/ 515930 w 1247427"/>
              <a:gd name="connsiteY9186" fmla="*/ 843446 h 2068362"/>
              <a:gd name="connsiteX9187" fmla="*/ 514160 w 1247427"/>
              <a:gd name="connsiteY9187" fmla="*/ 843889 h 2068362"/>
              <a:gd name="connsiteX9188" fmla="*/ 514008 w 1247427"/>
              <a:gd name="connsiteY9188" fmla="*/ 843914 h 2068362"/>
              <a:gd name="connsiteX9189" fmla="*/ 517506 w 1247427"/>
              <a:gd name="connsiteY9189" fmla="*/ 847098 h 2068362"/>
              <a:gd name="connsiteX9190" fmla="*/ 519027 w 1247427"/>
              <a:gd name="connsiteY9190" fmla="*/ 850085 h 2068362"/>
              <a:gd name="connsiteX9191" fmla="*/ 518880 w 1247427"/>
              <a:gd name="connsiteY9191" fmla="*/ 850159 h 2068362"/>
              <a:gd name="connsiteX9192" fmla="*/ 521904 w 1247427"/>
              <a:gd name="connsiteY9192" fmla="*/ 853183 h 2068362"/>
              <a:gd name="connsiteX9193" fmla="*/ 522567 w 1247427"/>
              <a:gd name="connsiteY9193" fmla="*/ 853626 h 2068362"/>
              <a:gd name="connsiteX9194" fmla="*/ 522567 w 1247427"/>
              <a:gd name="connsiteY9194" fmla="*/ 853934 h 2068362"/>
              <a:gd name="connsiteX9195" fmla="*/ 525918 w 1247427"/>
              <a:gd name="connsiteY9195" fmla="*/ 856280 h 2068362"/>
              <a:gd name="connsiteX9196" fmla="*/ 526108 w 1247427"/>
              <a:gd name="connsiteY9196" fmla="*/ 856280 h 2068362"/>
              <a:gd name="connsiteX9197" fmla="*/ 528763 w 1247427"/>
              <a:gd name="connsiteY9197" fmla="*/ 857060 h 2068362"/>
              <a:gd name="connsiteX9198" fmla="*/ 528763 w 1247427"/>
              <a:gd name="connsiteY9198" fmla="*/ 856944 h 2068362"/>
              <a:gd name="connsiteX9199" fmla="*/ 526329 w 1247427"/>
              <a:gd name="connsiteY9199" fmla="*/ 854510 h 2068362"/>
              <a:gd name="connsiteX9200" fmla="*/ 520797 w 1247427"/>
              <a:gd name="connsiteY9200" fmla="*/ 846212 h 2068362"/>
              <a:gd name="connsiteX9201" fmla="*/ 520577 w 1247427"/>
              <a:gd name="connsiteY9201" fmla="*/ 846102 h 2068362"/>
              <a:gd name="connsiteX9202" fmla="*/ 518585 w 1247427"/>
              <a:gd name="connsiteY9202" fmla="*/ 844553 h 2068362"/>
              <a:gd name="connsiteX9203" fmla="*/ 517069 w 1247427"/>
              <a:gd name="connsiteY9203" fmla="*/ 843226 h 2068362"/>
              <a:gd name="connsiteX9204" fmla="*/ 670846 w 1247427"/>
              <a:gd name="connsiteY9204" fmla="*/ 842815 h 2068362"/>
              <a:gd name="connsiteX9205" fmla="*/ 670372 w 1247427"/>
              <a:gd name="connsiteY9205" fmla="*/ 843005 h 2068362"/>
              <a:gd name="connsiteX9206" fmla="*/ 670304 w 1247427"/>
              <a:gd name="connsiteY9206" fmla="*/ 842978 h 2068362"/>
              <a:gd name="connsiteX9207" fmla="*/ 669204 w 1247427"/>
              <a:gd name="connsiteY9207" fmla="*/ 844934 h 2068362"/>
              <a:gd name="connsiteX9208" fmla="*/ 669708 w 1247427"/>
              <a:gd name="connsiteY9208" fmla="*/ 845438 h 2068362"/>
              <a:gd name="connsiteX9209" fmla="*/ 671552 w 1247427"/>
              <a:gd name="connsiteY9209" fmla="*/ 845438 h 2068362"/>
              <a:gd name="connsiteX9210" fmla="*/ 671478 w 1247427"/>
              <a:gd name="connsiteY9210" fmla="*/ 845217 h 2068362"/>
              <a:gd name="connsiteX9211" fmla="*/ 671921 w 1247427"/>
              <a:gd name="connsiteY9211" fmla="*/ 843890 h 2068362"/>
              <a:gd name="connsiteX9212" fmla="*/ 648245 w 1247427"/>
              <a:gd name="connsiteY9212" fmla="*/ 842784 h 2068362"/>
              <a:gd name="connsiteX9213" fmla="*/ 646790 w 1247427"/>
              <a:gd name="connsiteY9213" fmla="*/ 844239 h 2068362"/>
              <a:gd name="connsiteX9214" fmla="*/ 653556 w 1247427"/>
              <a:gd name="connsiteY9214" fmla="*/ 846988 h 2068362"/>
              <a:gd name="connsiteX9215" fmla="*/ 653685 w 1247427"/>
              <a:gd name="connsiteY9215" fmla="*/ 847246 h 2068362"/>
              <a:gd name="connsiteX9216" fmla="*/ 655105 w 1247427"/>
              <a:gd name="connsiteY9216" fmla="*/ 846988 h 2068362"/>
              <a:gd name="connsiteX9217" fmla="*/ 657171 w 1247427"/>
              <a:gd name="connsiteY9217" fmla="*/ 846471 h 2068362"/>
              <a:gd name="connsiteX9218" fmla="*/ 656875 w 1247427"/>
              <a:gd name="connsiteY9218" fmla="*/ 845881 h 2068362"/>
              <a:gd name="connsiteX9219" fmla="*/ 656384 w 1247427"/>
              <a:gd name="connsiteY9219" fmla="*/ 844996 h 2068362"/>
              <a:gd name="connsiteX9220" fmla="*/ 655989 w 1247427"/>
              <a:gd name="connsiteY9220" fmla="*/ 844996 h 2068362"/>
              <a:gd name="connsiteX9221" fmla="*/ 653998 w 1247427"/>
              <a:gd name="connsiteY9221" fmla="*/ 843890 h 2068362"/>
              <a:gd name="connsiteX9222" fmla="*/ 652449 w 1247427"/>
              <a:gd name="connsiteY9222" fmla="*/ 843226 h 2068362"/>
              <a:gd name="connsiteX9223" fmla="*/ 651785 w 1247427"/>
              <a:gd name="connsiteY9223" fmla="*/ 843226 h 2068362"/>
              <a:gd name="connsiteX9224" fmla="*/ 823140 w 1247427"/>
              <a:gd name="connsiteY9224" fmla="*/ 842431 h 2068362"/>
              <a:gd name="connsiteX9225" fmla="*/ 823044 w 1247427"/>
              <a:gd name="connsiteY9225" fmla="*/ 843004 h 2068362"/>
              <a:gd name="connsiteX9226" fmla="*/ 822656 w 1247427"/>
              <a:gd name="connsiteY9226" fmla="*/ 844753 h 2068362"/>
              <a:gd name="connsiteX9227" fmla="*/ 823707 w 1247427"/>
              <a:gd name="connsiteY9227" fmla="*/ 844333 h 2068362"/>
              <a:gd name="connsiteX9228" fmla="*/ 824150 w 1247427"/>
              <a:gd name="connsiteY9228" fmla="*/ 845660 h 2068362"/>
              <a:gd name="connsiteX9229" fmla="*/ 823398 w 1247427"/>
              <a:gd name="connsiteY9229" fmla="*/ 845660 h 2068362"/>
              <a:gd name="connsiteX9230" fmla="*/ 824592 w 1247427"/>
              <a:gd name="connsiteY9230" fmla="*/ 846323 h 2068362"/>
              <a:gd name="connsiteX9231" fmla="*/ 824791 w 1247427"/>
              <a:gd name="connsiteY9231" fmla="*/ 846522 h 2068362"/>
              <a:gd name="connsiteX9232" fmla="*/ 824648 w 1247427"/>
              <a:gd name="connsiteY9232" fmla="*/ 844996 h 2068362"/>
              <a:gd name="connsiteX9233" fmla="*/ 823486 w 1247427"/>
              <a:gd name="connsiteY9233" fmla="*/ 842563 h 2068362"/>
              <a:gd name="connsiteX9234" fmla="*/ 823521 w 1247427"/>
              <a:gd name="connsiteY9234" fmla="*/ 842494 h 2068362"/>
              <a:gd name="connsiteX9235" fmla="*/ 630987 w 1247427"/>
              <a:gd name="connsiteY9235" fmla="*/ 842367 h 2068362"/>
              <a:gd name="connsiteX9236" fmla="*/ 630987 w 1247427"/>
              <a:gd name="connsiteY9236" fmla="*/ 843004 h 2068362"/>
              <a:gd name="connsiteX9237" fmla="*/ 628553 w 1247427"/>
              <a:gd name="connsiteY9237" fmla="*/ 844111 h 2068362"/>
              <a:gd name="connsiteX9238" fmla="*/ 628465 w 1247427"/>
              <a:gd name="connsiteY9238" fmla="*/ 843757 h 2068362"/>
              <a:gd name="connsiteX9239" fmla="*/ 625898 w 1247427"/>
              <a:gd name="connsiteY9239" fmla="*/ 846323 h 2068362"/>
              <a:gd name="connsiteX9240" fmla="*/ 622877 w 1247427"/>
              <a:gd name="connsiteY9240" fmla="*/ 849748 h 2068362"/>
              <a:gd name="connsiteX9241" fmla="*/ 622910 w 1247427"/>
              <a:gd name="connsiteY9241" fmla="*/ 849774 h 2068362"/>
              <a:gd name="connsiteX9242" fmla="*/ 627005 w 1247427"/>
              <a:gd name="connsiteY9242" fmla="*/ 851412 h 2068362"/>
              <a:gd name="connsiteX9243" fmla="*/ 630032 w 1247427"/>
              <a:gd name="connsiteY9243" fmla="*/ 852368 h 2068362"/>
              <a:gd name="connsiteX9244" fmla="*/ 630766 w 1247427"/>
              <a:gd name="connsiteY9244" fmla="*/ 851634 h 2068362"/>
              <a:gd name="connsiteX9245" fmla="*/ 632757 w 1247427"/>
              <a:gd name="connsiteY9245" fmla="*/ 851634 h 2068362"/>
              <a:gd name="connsiteX9246" fmla="*/ 633177 w 1247427"/>
              <a:gd name="connsiteY9246" fmla="*/ 852053 h 2068362"/>
              <a:gd name="connsiteX9247" fmla="*/ 635191 w 1247427"/>
              <a:gd name="connsiteY9247" fmla="*/ 849200 h 2068362"/>
              <a:gd name="connsiteX9248" fmla="*/ 637404 w 1247427"/>
              <a:gd name="connsiteY9248" fmla="*/ 846987 h 2068362"/>
              <a:gd name="connsiteX9249" fmla="*/ 637669 w 1247427"/>
              <a:gd name="connsiteY9249" fmla="*/ 846899 h 2068362"/>
              <a:gd name="connsiteX9250" fmla="*/ 636961 w 1247427"/>
              <a:gd name="connsiteY9250" fmla="*/ 846545 h 2068362"/>
              <a:gd name="connsiteX9251" fmla="*/ 636452 w 1247427"/>
              <a:gd name="connsiteY9251" fmla="*/ 845186 h 2068362"/>
              <a:gd name="connsiteX9252" fmla="*/ 634085 w 1247427"/>
              <a:gd name="connsiteY9252" fmla="*/ 844110 h 2068362"/>
              <a:gd name="connsiteX9253" fmla="*/ 574122 w 1247427"/>
              <a:gd name="connsiteY9253" fmla="*/ 842341 h 2068362"/>
              <a:gd name="connsiteX9254" fmla="*/ 574122 w 1247427"/>
              <a:gd name="connsiteY9254" fmla="*/ 843447 h 2068362"/>
              <a:gd name="connsiteX9255" fmla="*/ 576114 w 1247427"/>
              <a:gd name="connsiteY9255" fmla="*/ 845439 h 2068362"/>
              <a:gd name="connsiteX9256" fmla="*/ 578449 w 1247427"/>
              <a:gd name="connsiteY9256" fmla="*/ 847968 h 2068362"/>
              <a:gd name="connsiteX9257" fmla="*/ 586134 w 1247427"/>
              <a:gd name="connsiteY9257" fmla="*/ 854035 h 2068362"/>
              <a:gd name="connsiteX9258" fmla="*/ 586513 w 1247427"/>
              <a:gd name="connsiteY9258" fmla="*/ 853846 h 2068362"/>
              <a:gd name="connsiteX9259" fmla="*/ 591783 w 1247427"/>
              <a:gd name="connsiteY9259" fmla="*/ 857219 h 2068362"/>
              <a:gd name="connsiteX9260" fmla="*/ 591823 w 1247427"/>
              <a:gd name="connsiteY9260" fmla="*/ 857166 h 2068362"/>
              <a:gd name="connsiteX9261" fmla="*/ 594257 w 1247427"/>
              <a:gd name="connsiteY9261" fmla="*/ 858936 h 2068362"/>
              <a:gd name="connsiteX9262" fmla="*/ 594115 w 1247427"/>
              <a:gd name="connsiteY9262" fmla="*/ 859078 h 2068362"/>
              <a:gd name="connsiteX9263" fmla="*/ 596027 w 1247427"/>
              <a:gd name="connsiteY9263" fmla="*/ 859600 h 2068362"/>
              <a:gd name="connsiteX9264" fmla="*/ 596470 w 1247427"/>
              <a:gd name="connsiteY9264" fmla="*/ 859895 h 2068362"/>
              <a:gd name="connsiteX9265" fmla="*/ 596470 w 1247427"/>
              <a:gd name="connsiteY9265" fmla="*/ 859600 h 2068362"/>
              <a:gd name="connsiteX9266" fmla="*/ 600010 w 1247427"/>
              <a:gd name="connsiteY9266" fmla="*/ 858493 h 2068362"/>
              <a:gd name="connsiteX9267" fmla="*/ 601338 w 1247427"/>
              <a:gd name="connsiteY9267" fmla="*/ 860263 h 2068362"/>
              <a:gd name="connsiteX9268" fmla="*/ 601238 w 1247427"/>
              <a:gd name="connsiteY9268" fmla="*/ 860464 h 2068362"/>
              <a:gd name="connsiteX9269" fmla="*/ 602223 w 1247427"/>
              <a:gd name="connsiteY9269" fmla="*/ 860042 h 2068362"/>
              <a:gd name="connsiteX9270" fmla="*/ 603846 w 1247427"/>
              <a:gd name="connsiteY9270" fmla="*/ 859501 h 2068362"/>
              <a:gd name="connsiteX9271" fmla="*/ 603773 w 1247427"/>
              <a:gd name="connsiteY9271" fmla="*/ 859380 h 2068362"/>
              <a:gd name="connsiteX9272" fmla="*/ 602444 w 1247427"/>
              <a:gd name="connsiteY9272" fmla="*/ 858050 h 2068362"/>
              <a:gd name="connsiteX9273" fmla="*/ 601781 w 1247427"/>
              <a:gd name="connsiteY9273" fmla="*/ 857387 h 2068362"/>
              <a:gd name="connsiteX9274" fmla="*/ 601780 w 1247427"/>
              <a:gd name="connsiteY9274" fmla="*/ 857387 h 2068362"/>
              <a:gd name="connsiteX9275" fmla="*/ 601778 w 1247427"/>
              <a:gd name="connsiteY9275" fmla="*/ 857386 h 2068362"/>
              <a:gd name="connsiteX9276" fmla="*/ 601338 w 1247427"/>
              <a:gd name="connsiteY9276" fmla="*/ 857386 h 2068362"/>
              <a:gd name="connsiteX9277" fmla="*/ 601212 w 1247427"/>
              <a:gd name="connsiteY9277" fmla="*/ 857008 h 2068362"/>
              <a:gd name="connsiteX9278" fmla="*/ 597797 w 1247427"/>
              <a:gd name="connsiteY9278" fmla="*/ 854732 h 2068362"/>
              <a:gd name="connsiteX9279" fmla="*/ 597576 w 1247427"/>
              <a:gd name="connsiteY9279" fmla="*/ 854289 h 2068362"/>
              <a:gd name="connsiteX9280" fmla="*/ 597576 w 1247427"/>
              <a:gd name="connsiteY9280" fmla="*/ 854288 h 2068362"/>
              <a:gd name="connsiteX9281" fmla="*/ 592709 w 1247427"/>
              <a:gd name="connsiteY9281" fmla="*/ 851192 h 2068362"/>
              <a:gd name="connsiteX9282" fmla="*/ 592834 w 1247427"/>
              <a:gd name="connsiteY9282" fmla="*/ 851025 h 2068362"/>
              <a:gd name="connsiteX9283" fmla="*/ 584300 w 1247427"/>
              <a:gd name="connsiteY9283" fmla="*/ 846545 h 2068362"/>
              <a:gd name="connsiteX9284" fmla="*/ 583194 w 1247427"/>
              <a:gd name="connsiteY9284" fmla="*/ 845660 h 2068362"/>
              <a:gd name="connsiteX9285" fmla="*/ 583185 w 1247427"/>
              <a:gd name="connsiteY9285" fmla="*/ 845636 h 2068362"/>
              <a:gd name="connsiteX9286" fmla="*/ 744717 w 1247427"/>
              <a:gd name="connsiteY9286" fmla="*/ 841677 h 2068362"/>
              <a:gd name="connsiteX9287" fmla="*/ 740734 w 1247427"/>
              <a:gd name="connsiteY9287" fmla="*/ 852298 h 2068362"/>
              <a:gd name="connsiteX9288" fmla="*/ 740129 w 1247427"/>
              <a:gd name="connsiteY9288" fmla="*/ 852298 h 2068362"/>
              <a:gd name="connsiteX9289" fmla="*/ 741619 w 1247427"/>
              <a:gd name="connsiteY9289" fmla="*/ 855838 h 2068362"/>
              <a:gd name="connsiteX9290" fmla="*/ 743077 w 1247427"/>
              <a:gd name="connsiteY9290" fmla="*/ 858936 h 2068362"/>
              <a:gd name="connsiteX9291" fmla="*/ 744716 w 1247427"/>
              <a:gd name="connsiteY9291" fmla="*/ 858936 h 2068362"/>
              <a:gd name="connsiteX9292" fmla="*/ 744774 w 1247427"/>
              <a:gd name="connsiteY9292" fmla="*/ 859052 h 2068362"/>
              <a:gd name="connsiteX9293" fmla="*/ 745823 w 1247427"/>
              <a:gd name="connsiteY9293" fmla="*/ 857829 h 2068362"/>
              <a:gd name="connsiteX9294" fmla="*/ 745823 w 1247427"/>
              <a:gd name="connsiteY9294" fmla="*/ 857608 h 2068362"/>
              <a:gd name="connsiteX9295" fmla="*/ 746949 w 1247427"/>
              <a:gd name="connsiteY9295" fmla="*/ 857748 h 2068362"/>
              <a:gd name="connsiteX9296" fmla="*/ 747354 w 1247427"/>
              <a:gd name="connsiteY9296" fmla="*/ 846988 h 2068362"/>
              <a:gd name="connsiteX9297" fmla="*/ 747150 w 1247427"/>
              <a:gd name="connsiteY9297" fmla="*/ 846988 h 2068362"/>
              <a:gd name="connsiteX9298" fmla="*/ 746707 w 1247427"/>
              <a:gd name="connsiteY9298" fmla="*/ 846766 h 2068362"/>
              <a:gd name="connsiteX9299" fmla="*/ 745601 w 1247427"/>
              <a:gd name="connsiteY9299" fmla="*/ 843447 h 2068362"/>
              <a:gd name="connsiteX9300" fmla="*/ 745070 w 1247427"/>
              <a:gd name="connsiteY9300" fmla="*/ 841677 h 2068362"/>
              <a:gd name="connsiteX9301" fmla="*/ 584475 w 1247427"/>
              <a:gd name="connsiteY9301" fmla="*/ 841492 h 2068362"/>
              <a:gd name="connsiteX9302" fmla="*/ 584521 w 1247427"/>
              <a:gd name="connsiteY9302" fmla="*/ 841677 h 2068362"/>
              <a:gd name="connsiteX9303" fmla="*/ 582087 w 1247427"/>
              <a:gd name="connsiteY9303" fmla="*/ 842341 h 2068362"/>
              <a:gd name="connsiteX9304" fmla="*/ 584521 w 1247427"/>
              <a:gd name="connsiteY9304" fmla="*/ 844111 h 2068362"/>
              <a:gd name="connsiteX9305" fmla="*/ 584344 w 1247427"/>
              <a:gd name="connsiteY9305" fmla="*/ 844244 h 2068362"/>
              <a:gd name="connsiteX9306" fmla="*/ 584964 w 1247427"/>
              <a:gd name="connsiteY9306" fmla="*/ 844554 h 2068362"/>
              <a:gd name="connsiteX9307" fmla="*/ 593815 w 1247427"/>
              <a:gd name="connsiteY9307" fmla="*/ 849200 h 2068362"/>
              <a:gd name="connsiteX9308" fmla="*/ 593866 w 1247427"/>
              <a:gd name="connsiteY9308" fmla="*/ 849509 h 2068362"/>
              <a:gd name="connsiteX9309" fmla="*/ 600453 w 1247427"/>
              <a:gd name="connsiteY9309" fmla="*/ 853625 h 2068362"/>
              <a:gd name="connsiteX9310" fmla="*/ 599234 w 1247427"/>
              <a:gd name="connsiteY9310" fmla="*/ 854082 h 2068362"/>
              <a:gd name="connsiteX9311" fmla="*/ 601392 w 1247427"/>
              <a:gd name="connsiteY9311" fmla="*/ 855624 h 2068362"/>
              <a:gd name="connsiteX9312" fmla="*/ 602666 w 1247427"/>
              <a:gd name="connsiteY9312" fmla="*/ 854510 h 2068362"/>
              <a:gd name="connsiteX9313" fmla="*/ 603329 w 1247427"/>
              <a:gd name="connsiteY9313" fmla="*/ 853846 h 2068362"/>
              <a:gd name="connsiteX9314" fmla="*/ 604436 w 1247427"/>
              <a:gd name="connsiteY9314" fmla="*/ 853846 h 2068362"/>
              <a:gd name="connsiteX9315" fmla="*/ 604436 w 1247427"/>
              <a:gd name="connsiteY9315" fmla="*/ 854952 h 2068362"/>
              <a:gd name="connsiteX9316" fmla="*/ 603551 w 1247427"/>
              <a:gd name="connsiteY9316" fmla="*/ 855837 h 2068362"/>
              <a:gd name="connsiteX9317" fmla="*/ 602776 w 1247427"/>
              <a:gd name="connsiteY9317" fmla="*/ 856612 h 2068362"/>
              <a:gd name="connsiteX9318" fmla="*/ 603108 w 1247427"/>
              <a:gd name="connsiteY9318" fmla="*/ 856944 h 2068362"/>
              <a:gd name="connsiteX9319" fmla="*/ 604594 w 1247427"/>
              <a:gd name="connsiteY9319" fmla="*/ 858761 h 2068362"/>
              <a:gd name="connsiteX9320" fmla="*/ 604657 w 1247427"/>
              <a:gd name="connsiteY9320" fmla="*/ 858714 h 2068362"/>
              <a:gd name="connsiteX9321" fmla="*/ 608639 w 1247427"/>
              <a:gd name="connsiteY9321" fmla="*/ 860390 h 2068362"/>
              <a:gd name="connsiteX9322" fmla="*/ 608639 w 1247427"/>
              <a:gd name="connsiteY9322" fmla="*/ 860263 h 2068362"/>
              <a:gd name="connsiteX9323" fmla="*/ 613286 w 1247427"/>
              <a:gd name="connsiteY9323" fmla="*/ 856501 h 2068362"/>
              <a:gd name="connsiteX9324" fmla="*/ 613286 w 1247427"/>
              <a:gd name="connsiteY9324" fmla="*/ 856912 h 2068362"/>
              <a:gd name="connsiteX9325" fmla="*/ 615941 w 1247427"/>
              <a:gd name="connsiteY9325" fmla="*/ 854068 h 2068362"/>
              <a:gd name="connsiteX9326" fmla="*/ 618635 w 1247427"/>
              <a:gd name="connsiteY9326" fmla="*/ 850835 h 2068362"/>
              <a:gd name="connsiteX9327" fmla="*/ 615277 w 1247427"/>
              <a:gd name="connsiteY9327" fmla="*/ 849421 h 2068362"/>
              <a:gd name="connsiteX9328" fmla="*/ 612389 w 1247427"/>
              <a:gd name="connsiteY9328" fmla="*/ 848390 h 2068362"/>
              <a:gd name="connsiteX9329" fmla="*/ 611516 w 1247427"/>
              <a:gd name="connsiteY9329" fmla="*/ 848536 h 2068362"/>
              <a:gd name="connsiteX9330" fmla="*/ 608639 w 1247427"/>
              <a:gd name="connsiteY9330" fmla="*/ 847429 h 2068362"/>
              <a:gd name="connsiteX9331" fmla="*/ 606869 w 1247427"/>
              <a:gd name="connsiteY9331" fmla="*/ 846766 h 2068362"/>
              <a:gd name="connsiteX9332" fmla="*/ 600453 w 1247427"/>
              <a:gd name="connsiteY9332" fmla="*/ 846766 h 2068362"/>
              <a:gd name="connsiteX9333" fmla="*/ 600044 w 1247427"/>
              <a:gd name="connsiteY9333" fmla="*/ 844520 h 2068362"/>
              <a:gd name="connsiteX9334" fmla="*/ 596469 w 1247427"/>
              <a:gd name="connsiteY9334" fmla="*/ 843447 h 2068362"/>
              <a:gd name="connsiteX9335" fmla="*/ 594920 w 1247427"/>
              <a:gd name="connsiteY9335" fmla="*/ 842783 h 2068362"/>
              <a:gd name="connsiteX9336" fmla="*/ 594836 w 1247427"/>
              <a:gd name="connsiteY9336" fmla="*/ 842615 h 2068362"/>
              <a:gd name="connsiteX9337" fmla="*/ 592487 w 1247427"/>
              <a:gd name="connsiteY9337" fmla="*/ 842783 h 2068362"/>
              <a:gd name="connsiteX9338" fmla="*/ 587399 w 1247427"/>
              <a:gd name="connsiteY9338" fmla="*/ 842119 h 2068362"/>
              <a:gd name="connsiteX9339" fmla="*/ 913540 w 1247427"/>
              <a:gd name="connsiteY9339" fmla="*/ 841456 h 2068362"/>
              <a:gd name="connsiteX9340" fmla="*/ 913098 w 1247427"/>
              <a:gd name="connsiteY9340" fmla="*/ 844996 h 2068362"/>
              <a:gd name="connsiteX9341" fmla="*/ 915532 w 1247427"/>
              <a:gd name="connsiteY9341" fmla="*/ 845660 h 2068362"/>
              <a:gd name="connsiteX9342" fmla="*/ 913540 w 1247427"/>
              <a:gd name="connsiteY9342" fmla="*/ 841456 h 2068362"/>
              <a:gd name="connsiteX9343" fmla="*/ 821052 w 1247427"/>
              <a:gd name="connsiteY9343" fmla="*/ 840793 h 2068362"/>
              <a:gd name="connsiteX9344" fmla="*/ 821807 w 1247427"/>
              <a:gd name="connsiteY9344" fmla="*/ 842554 h 2068362"/>
              <a:gd name="connsiteX9345" fmla="*/ 821977 w 1247427"/>
              <a:gd name="connsiteY9345" fmla="*/ 841701 h 2068362"/>
              <a:gd name="connsiteX9346" fmla="*/ 821938 w 1247427"/>
              <a:gd name="connsiteY9346" fmla="*/ 841677 h 2068362"/>
              <a:gd name="connsiteX9347" fmla="*/ 821180 w 1247427"/>
              <a:gd name="connsiteY9347" fmla="*/ 840793 h 2068362"/>
              <a:gd name="connsiteX9348" fmla="*/ 737553 w 1247427"/>
              <a:gd name="connsiteY9348" fmla="*/ 840779 h 2068362"/>
              <a:gd name="connsiteX9349" fmla="*/ 735645 w 1247427"/>
              <a:gd name="connsiteY9349" fmla="*/ 842341 h 2068362"/>
              <a:gd name="connsiteX9350" fmla="*/ 732803 w 1247427"/>
              <a:gd name="connsiteY9350" fmla="*/ 844295 h 2068362"/>
              <a:gd name="connsiteX9351" fmla="*/ 732990 w 1247427"/>
              <a:gd name="connsiteY9351" fmla="*/ 844332 h 2068362"/>
              <a:gd name="connsiteX9352" fmla="*/ 731662 w 1247427"/>
              <a:gd name="connsiteY9352" fmla="*/ 848536 h 2068362"/>
              <a:gd name="connsiteX9353" fmla="*/ 731283 w 1247427"/>
              <a:gd name="connsiteY9353" fmla="*/ 848460 h 2068362"/>
              <a:gd name="connsiteX9354" fmla="*/ 732547 w 1247427"/>
              <a:gd name="connsiteY9354" fmla="*/ 850085 h 2068362"/>
              <a:gd name="connsiteX9355" fmla="*/ 733024 w 1247427"/>
              <a:gd name="connsiteY9355" fmla="*/ 850920 h 2068362"/>
              <a:gd name="connsiteX9356" fmla="*/ 732990 w 1247427"/>
              <a:gd name="connsiteY9356" fmla="*/ 850749 h 2068362"/>
              <a:gd name="connsiteX9357" fmla="*/ 734760 w 1247427"/>
              <a:gd name="connsiteY9357" fmla="*/ 850749 h 2068362"/>
              <a:gd name="connsiteX9358" fmla="*/ 734753 w 1247427"/>
              <a:gd name="connsiteY9358" fmla="*/ 850801 h 2068362"/>
              <a:gd name="connsiteX9359" fmla="*/ 734981 w 1247427"/>
              <a:gd name="connsiteY9359" fmla="*/ 850528 h 2068362"/>
              <a:gd name="connsiteX9360" fmla="*/ 737580 w 1247427"/>
              <a:gd name="connsiteY9360" fmla="*/ 848795 h 2068362"/>
              <a:gd name="connsiteX9361" fmla="*/ 737194 w 1247427"/>
              <a:gd name="connsiteY9361" fmla="*/ 848537 h 2068362"/>
              <a:gd name="connsiteX9362" fmla="*/ 738300 w 1247427"/>
              <a:gd name="connsiteY9362" fmla="*/ 843005 h 2068362"/>
              <a:gd name="connsiteX9363" fmla="*/ 738631 w 1247427"/>
              <a:gd name="connsiteY9363" fmla="*/ 843170 h 2068362"/>
              <a:gd name="connsiteX9364" fmla="*/ 737857 w 1247427"/>
              <a:gd name="connsiteY9364" fmla="*/ 841235 h 2068362"/>
              <a:gd name="connsiteX9365" fmla="*/ 540800 w 1247427"/>
              <a:gd name="connsiteY9365" fmla="*/ 840748 h 2068362"/>
              <a:gd name="connsiteX9366" fmla="*/ 539955 w 1247427"/>
              <a:gd name="connsiteY9366" fmla="*/ 841170 h 2068362"/>
              <a:gd name="connsiteX9367" fmla="*/ 541492 w 1247427"/>
              <a:gd name="connsiteY9367" fmla="*/ 843062 h 2068362"/>
              <a:gd name="connsiteX9368" fmla="*/ 541743 w 1247427"/>
              <a:gd name="connsiteY9368" fmla="*/ 843188 h 2068362"/>
              <a:gd name="connsiteX9369" fmla="*/ 541375 w 1247427"/>
              <a:gd name="connsiteY9369" fmla="*/ 841898 h 2068362"/>
              <a:gd name="connsiteX9370" fmla="*/ 816390 w 1247427"/>
              <a:gd name="connsiteY9370" fmla="*/ 840644 h 2068362"/>
              <a:gd name="connsiteX9371" fmla="*/ 814193 w 1247427"/>
              <a:gd name="connsiteY9371" fmla="*/ 845439 h 2068362"/>
              <a:gd name="connsiteX9372" fmla="*/ 813504 w 1247427"/>
              <a:gd name="connsiteY9372" fmla="*/ 845783 h 2068362"/>
              <a:gd name="connsiteX9373" fmla="*/ 813529 w 1247427"/>
              <a:gd name="connsiteY9373" fmla="*/ 845882 h 2068362"/>
              <a:gd name="connsiteX9374" fmla="*/ 814635 w 1247427"/>
              <a:gd name="connsiteY9374" fmla="*/ 845660 h 2068362"/>
              <a:gd name="connsiteX9375" fmla="*/ 814635 w 1247427"/>
              <a:gd name="connsiteY9375" fmla="*/ 854417 h 2068362"/>
              <a:gd name="connsiteX9376" fmla="*/ 815277 w 1247427"/>
              <a:gd name="connsiteY9376" fmla="*/ 853867 h 2068362"/>
              <a:gd name="connsiteX9377" fmla="*/ 817180 w 1247427"/>
              <a:gd name="connsiteY9377" fmla="*/ 847707 h 2068362"/>
              <a:gd name="connsiteX9378" fmla="*/ 816627 w 1247427"/>
              <a:gd name="connsiteY9378" fmla="*/ 841235 h 2068362"/>
              <a:gd name="connsiteX9379" fmla="*/ 720907 w 1247427"/>
              <a:gd name="connsiteY9379" fmla="*/ 840571 h 2068362"/>
              <a:gd name="connsiteX9380" fmla="*/ 718607 w 1247427"/>
              <a:gd name="connsiteY9380" fmla="*/ 842341 h 2068362"/>
              <a:gd name="connsiteX9381" fmla="*/ 714228 w 1247427"/>
              <a:gd name="connsiteY9381" fmla="*/ 844968 h 2068362"/>
              <a:gd name="connsiteX9382" fmla="*/ 714404 w 1247427"/>
              <a:gd name="connsiteY9382" fmla="*/ 845438 h 2068362"/>
              <a:gd name="connsiteX9383" fmla="*/ 711085 w 1247427"/>
              <a:gd name="connsiteY9383" fmla="*/ 850970 h 2068362"/>
              <a:gd name="connsiteX9384" fmla="*/ 710767 w 1247427"/>
              <a:gd name="connsiteY9384" fmla="*/ 851161 h 2068362"/>
              <a:gd name="connsiteX9385" fmla="*/ 707544 w 1247427"/>
              <a:gd name="connsiteY9385" fmla="*/ 857553 h 2068362"/>
              <a:gd name="connsiteX9386" fmla="*/ 707544 w 1247427"/>
              <a:gd name="connsiteY9386" fmla="*/ 864467 h 2068362"/>
              <a:gd name="connsiteX9387" fmla="*/ 705487 w 1247427"/>
              <a:gd name="connsiteY9387" fmla="*/ 863906 h 2068362"/>
              <a:gd name="connsiteX9388" fmla="*/ 705111 w 1247427"/>
              <a:gd name="connsiteY9388" fmla="*/ 864909 h 2068362"/>
              <a:gd name="connsiteX9389" fmla="*/ 704226 w 1247427"/>
              <a:gd name="connsiteY9389" fmla="*/ 866237 h 2068362"/>
              <a:gd name="connsiteX9390" fmla="*/ 704667 w 1247427"/>
              <a:gd name="connsiteY9390" fmla="*/ 866016 h 2068362"/>
              <a:gd name="connsiteX9391" fmla="*/ 706310 w 1247427"/>
              <a:gd name="connsiteY9391" fmla="*/ 866912 h 2068362"/>
              <a:gd name="connsiteX9392" fmla="*/ 706659 w 1247427"/>
              <a:gd name="connsiteY9392" fmla="*/ 866680 h 2068362"/>
              <a:gd name="connsiteX9393" fmla="*/ 708429 w 1247427"/>
              <a:gd name="connsiteY9393" fmla="*/ 866901 h 2068362"/>
              <a:gd name="connsiteX9394" fmla="*/ 708650 w 1247427"/>
              <a:gd name="connsiteY9394" fmla="*/ 867122 h 2068362"/>
              <a:gd name="connsiteX9395" fmla="*/ 708650 w 1247427"/>
              <a:gd name="connsiteY9395" fmla="*/ 866901 h 2068362"/>
              <a:gd name="connsiteX9396" fmla="*/ 711373 w 1247427"/>
              <a:gd name="connsiteY9396" fmla="*/ 866391 h 2068362"/>
              <a:gd name="connsiteX9397" fmla="*/ 712412 w 1247427"/>
              <a:gd name="connsiteY9397" fmla="*/ 865352 h 2068362"/>
              <a:gd name="connsiteX9398" fmla="*/ 713518 w 1247427"/>
              <a:gd name="connsiteY9398" fmla="*/ 864025 h 2068362"/>
              <a:gd name="connsiteX9399" fmla="*/ 714496 w 1247427"/>
              <a:gd name="connsiteY9399" fmla="*/ 861743 h 2068362"/>
              <a:gd name="connsiteX9400" fmla="*/ 714403 w 1247427"/>
              <a:gd name="connsiteY9400" fmla="*/ 861370 h 2068362"/>
              <a:gd name="connsiteX9401" fmla="*/ 715067 w 1247427"/>
              <a:gd name="connsiteY9401" fmla="*/ 859821 h 2068362"/>
              <a:gd name="connsiteX9402" fmla="*/ 715509 w 1247427"/>
              <a:gd name="connsiteY9402" fmla="*/ 857829 h 2068362"/>
              <a:gd name="connsiteX9403" fmla="*/ 716395 w 1247427"/>
              <a:gd name="connsiteY9403" fmla="*/ 857608 h 2068362"/>
              <a:gd name="connsiteX9404" fmla="*/ 716395 w 1247427"/>
              <a:gd name="connsiteY9404" fmla="*/ 858272 h 2068362"/>
              <a:gd name="connsiteX9405" fmla="*/ 715952 w 1247427"/>
              <a:gd name="connsiteY9405" fmla="*/ 859821 h 2068362"/>
              <a:gd name="connsiteX9406" fmla="*/ 715378 w 1247427"/>
              <a:gd name="connsiteY9406" fmla="*/ 861734 h 2068362"/>
              <a:gd name="connsiteX9407" fmla="*/ 715952 w 1247427"/>
              <a:gd name="connsiteY9407" fmla="*/ 861591 h 2068362"/>
              <a:gd name="connsiteX9408" fmla="*/ 719070 w 1247427"/>
              <a:gd name="connsiteY9408" fmla="*/ 858472 h 2068362"/>
              <a:gd name="connsiteX9409" fmla="*/ 718829 w 1247427"/>
              <a:gd name="connsiteY9409" fmla="*/ 858050 h 2068362"/>
              <a:gd name="connsiteX9410" fmla="*/ 719271 w 1247427"/>
              <a:gd name="connsiteY9410" fmla="*/ 857829 h 2068362"/>
              <a:gd name="connsiteX9411" fmla="*/ 719935 w 1247427"/>
              <a:gd name="connsiteY9411" fmla="*/ 856722 h 2068362"/>
              <a:gd name="connsiteX9412" fmla="*/ 720229 w 1247427"/>
              <a:gd name="connsiteY9412" fmla="*/ 856673 h 2068362"/>
              <a:gd name="connsiteX9413" fmla="*/ 719935 w 1247427"/>
              <a:gd name="connsiteY9413" fmla="*/ 856281 h 2068362"/>
              <a:gd name="connsiteX9414" fmla="*/ 720599 w 1247427"/>
              <a:gd name="connsiteY9414" fmla="*/ 850749 h 2068362"/>
              <a:gd name="connsiteX9415" fmla="*/ 720562 w 1247427"/>
              <a:gd name="connsiteY9415" fmla="*/ 850565 h 2068362"/>
              <a:gd name="connsiteX9416" fmla="*/ 720378 w 1247427"/>
              <a:gd name="connsiteY9416" fmla="*/ 850749 h 2068362"/>
              <a:gd name="connsiteX9417" fmla="*/ 720378 w 1247427"/>
              <a:gd name="connsiteY9417" fmla="*/ 850749 h 2068362"/>
              <a:gd name="connsiteX9418" fmla="*/ 719493 w 1247427"/>
              <a:gd name="connsiteY9418" fmla="*/ 851634 h 2068362"/>
              <a:gd name="connsiteX9419" fmla="*/ 718829 w 1247427"/>
              <a:gd name="connsiteY9419" fmla="*/ 852076 h 2068362"/>
              <a:gd name="connsiteX9420" fmla="*/ 718386 w 1247427"/>
              <a:gd name="connsiteY9420" fmla="*/ 851634 h 2068362"/>
              <a:gd name="connsiteX9421" fmla="*/ 718386 w 1247427"/>
              <a:gd name="connsiteY9421" fmla="*/ 850748 h 2068362"/>
              <a:gd name="connsiteX9422" fmla="*/ 719935 w 1247427"/>
              <a:gd name="connsiteY9422" fmla="*/ 849421 h 2068362"/>
              <a:gd name="connsiteX9423" fmla="*/ 720009 w 1247427"/>
              <a:gd name="connsiteY9423" fmla="*/ 849421 h 2068362"/>
              <a:gd name="connsiteX9424" fmla="*/ 722269 w 1247427"/>
              <a:gd name="connsiteY9424" fmla="*/ 844337 h 2068362"/>
              <a:gd name="connsiteX9425" fmla="*/ 721705 w 1247427"/>
              <a:gd name="connsiteY9425" fmla="*/ 844111 h 2068362"/>
              <a:gd name="connsiteX9426" fmla="*/ 721705 w 1247427"/>
              <a:gd name="connsiteY9426" fmla="*/ 840571 h 2068362"/>
              <a:gd name="connsiteX9427" fmla="*/ 542174 w 1247427"/>
              <a:gd name="connsiteY9427" fmla="*/ 840519 h 2068362"/>
              <a:gd name="connsiteX9428" fmla="*/ 542481 w 1247427"/>
              <a:gd name="connsiteY9428" fmla="*/ 841235 h 2068362"/>
              <a:gd name="connsiteX9429" fmla="*/ 543145 w 1247427"/>
              <a:gd name="connsiteY9429" fmla="*/ 843226 h 2068362"/>
              <a:gd name="connsiteX9430" fmla="*/ 542949 w 1247427"/>
              <a:gd name="connsiteY9430" fmla="*/ 843619 h 2068362"/>
              <a:gd name="connsiteX9431" fmla="*/ 543145 w 1247427"/>
              <a:gd name="connsiteY9431" fmla="*/ 843668 h 2068362"/>
              <a:gd name="connsiteX9432" fmla="*/ 549783 w 1247427"/>
              <a:gd name="connsiteY9432" fmla="*/ 850306 h 2068362"/>
              <a:gd name="connsiteX9433" fmla="*/ 550447 w 1247427"/>
              <a:gd name="connsiteY9433" fmla="*/ 848978 h 2068362"/>
              <a:gd name="connsiteX9434" fmla="*/ 550687 w 1247427"/>
              <a:gd name="connsiteY9434" fmla="*/ 849098 h 2068362"/>
              <a:gd name="connsiteX9435" fmla="*/ 546464 w 1247427"/>
              <a:gd name="connsiteY9435" fmla="*/ 843668 h 2068362"/>
              <a:gd name="connsiteX9436" fmla="*/ 544915 w 1247427"/>
              <a:gd name="connsiteY9436" fmla="*/ 841677 h 2068362"/>
              <a:gd name="connsiteX9437" fmla="*/ 544915 w 1247427"/>
              <a:gd name="connsiteY9437" fmla="*/ 841604 h 2068362"/>
              <a:gd name="connsiteX9438" fmla="*/ 544695 w 1247427"/>
              <a:gd name="connsiteY9438" fmla="*/ 841677 h 2068362"/>
              <a:gd name="connsiteX9439" fmla="*/ 542261 w 1247427"/>
              <a:gd name="connsiteY9439" fmla="*/ 840571 h 2068362"/>
              <a:gd name="connsiteX9440" fmla="*/ 621308 w 1247427"/>
              <a:gd name="connsiteY9440" fmla="*/ 840254 h 2068362"/>
              <a:gd name="connsiteX9441" fmla="*/ 621251 w 1247427"/>
              <a:gd name="connsiteY9441" fmla="*/ 840349 h 2068362"/>
              <a:gd name="connsiteX9442" fmla="*/ 618886 w 1247427"/>
              <a:gd name="connsiteY9442" fmla="*/ 840780 h 2068362"/>
              <a:gd name="connsiteX9443" fmla="*/ 618596 w 1247427"/>
              <a:gd name="connsiteY9443" fmla="*/ 841456 h 2068362"/>
              <a:gd name="connsiteX9444" fmla="*/ 618151 w 1247427"/>
              <a:gd name="connsiteY9444" fmla="*/ 842493 h 2068362"/>
              <a:gd name="connsiteX9445" fmla="*/ 620366 w 1247427"/>
              <a:gd name="connsiteY9445" fmla="*/ 843004 h 2068362"/>
              <a:gd name="connsiteX9446" fmla="*/ 621694 w 1247427"/>
              <a:gd name="connsiteY9446" fmla="*/ 843226 h 2068362"/>
              <a:gd name="connsiteX9447" fmla="*/ 622136 w 1247427"/>
              <a:gd name="connsiteY9447" fmla="*/ 843668 h 2068362"/>
              <a:gd name="connsiteX9448" fmla="*/ 621915 w 1247427"/>
              <a:gd name="connsiteY9448" fmla="*/ 844111 h 2068362"/>
              <a:gd name="connsiteX9449" fmla="*/ 620588 w 1247427"/>
              <a:gd name="connsiteY9449" fmla="*/ 844111 h 2068362"/>
              <a:gd name="connsiteX9450" fmla="*/ 617543 w 1247427"/>
              <a:gd name="connsiteY9450" fmla="*/ 843394 h 2068362"/>
              <a:gd name="connsiteX9451" fmla="*/ 617269 w 1247427"/>
              <a:gd name="connsiteY9451" fmla="*/ 843668 h 2068362"/>
              <a:gd name="connsiteX9452" fmla="*/ 613831 w 1247427"/>
              <a:gd name="connsiteY9452" fmla="*/ 844527 h 2068362"/>
              <a:gd name="connsiteX9453" fmla="*/ 613508 w 1247427"/>
              <a:gd name="connsiteY9453" fmla="*/ 845659 h 2068362"/>
              <a:gd name="connsiteX9454" fmla="*/ 613146 w 1247427"/>
              <a:gd name="connsiteY9454" fmla="*/ 846746 h 2068362"/>
              <a:gd name="connsiteX9455" fmla="*/ 613507 w 1247427"/>
              <a:gd name="connsiteY9455" fmla="*/ 846987 h 2068362"/>
              <a:gd name="connsiteX9456" fmla="*/ 613500 w 1247427"/>
              <a:gd name="connsiteY9456" fmla="*/ 847000 h 2068362"/>
              <a:gd name="connsiteX9457" fmla="*/ 615941 w 1247427"/>
              <a:gd name="connsiteY9457" fmla="*/ 847872 h 2068362"/>
              <a:gd name="connsiteX9458" fmla="*/ 619658 w 1247427"/>
              <a:gd name="connsiteY9458" fmla="*/ 849466 h 2068362"/>
              <a:gd name="connsiteX9459" fmla="*/ 619703 w 1247427"/>
              <a:gd name="connsiteY9459" fmla="*/ 849421 h 2068362"/>
              <a:gd name="connsiteX9460" fmla="*/ 620809 w 1247427"/>
              <a:gd name="connsiteY9460" fmla="*/ 849200 h 2068362"/>
              <a:gd name="connsiteX9461" fmla="*/ 621916 w 1247427"/>
              <a:gd name="connsiteY9461" fmla="*/ 848979 h 2068362"/>
              <a:gd name="connsiteX9462" fmla="*/ 622117 w 1247427"/>
              <a:gd name="connsiteY9462" fmla="*/ 849140 h 2068362"/>
              <a:gd name="connsiteX9463" fmla="*/ 625234 w 1247427"/>
              <a:gd name="connsiteY9463" fmla="*/ 845438 h 2068362"/>
              <a:gd name="connsiteX9464" fmla="*/ 627801 w 1247427"/>
              <a:gd name="connsiteY9464" fmla="*/ 842871 h 2068362"/>
              <a:gd name="connsiteX9465" fmla="*/ 627668 w 1247427"/>
              <a:gd name="connsiteY9465" fmla="*/ 842783 h 2068362"/>
              <a:gd name="connsiteX9466" fmla="*/ 627668 w 1247427"/>
              <a:gd name="connsiteY9466" fmla="*/ 842341 h 2068362"/>
              <a:gd name="connsiteX9467" fmla="*/ 624570 w 1247427"/>
              <a:gd name="connsiteY9467" fmla="*/ 841456 h 2068362"/>
              <a:gd name="connsiteX9468" fmla="*/ 523857 w 1247427"/>
              <a:gd name="connsiteY9468" fmla="*/ 839868 h 2068362"/>
              <a:gd name="connsiteX9469" fmla="*/ 525484 w 1247427"/>
              <a:gd name="connsiteY9469" fmla="*/ 843286 h 2068362"/>
              <a:gd name="connsiteX9470" fmla="*/ 525665 w 1247427"/>
              <a:gd name="connsiteY9470" fmla="*/ 843226 h 2068362"/>
              <a:gd name="connsiteX9471" fmla="*/ 526993 w 1247427"/>
              <a:gd name="connsiteY9471" fmla="*/ 844111 h 2068362"/>
              <a:gd name="connsiteX9472" fmla="*/ 528941 w 1247427"/>
              <a:gd name="connsiteY9472" fmla="*/ 845084 h 2068362"/>
              <a:gd name="connsiteX9473" fmla="*/ 529468 w 1247427"/>
              <a:gd name="connsiteY9473" fmla="*/ 844909 h 2068362"/>
              <a:gd name="connsiteX9474" fmla="*/ 529597 w 1247427"/>
              <a:gd name="connsiteY9474" fmla="*/ 843230 h 2068362"/>
              <a:gd name="connsiteX9475" fmla="*/ 528763 w 1247427"/>
              <a:gd name="connsiteY9475" fmla="*/ 842562 h 2068362"/>
              <a:gd name="connsiteX9476" fmla="*/ 526867 w 1247427"/>
              <a:gd name="connsiteY9476" fmla="*/ 840520 h 2068362"/>
              <a:gd name="connsiteX9477" fmla="*/ 526550 w 1247427"/>
              <a:gd name="connsiteY9477" fmla="*/ 840792 h 2068362"/>
              <a:gd name="connsiteX9478" fmla="*/ 525776 w 1247427"/>
              <a:gd name="connsiteY9478" fmla="*/ 840018 h 2068362"/>
              <a:gd name="connsiteX9479" fmla="*/ 524781 w 1247427"/>
              <a:gd name="connsiteY9479" fmla="*/ 840128 h 2068362"/>
              <a:gd name="connsiteX9480" fmla="*/ 524117 w 1247427"/>
              <a:gd name="connsiteY9480" fmla="*/ 840128 h 2068362"/>
              <a:gd name="connsiteX9481" fmla="*/ 506982 w 1247427"/>
              <a:gd name="connsiteY9481" fmla="*/ 839599 h 2068362"/>
              <a:gd name="connsiteX9482" fmla="*/ 506637 w 1247427"/>
              <a:gd name="connsiteY9482" fmla="*/ 839685 h 2068362"/>
              <a:gd name="connsiteX9483" fmla="*/ 506257 w 1247427"/>
              <a:gd name="connsiteY9483" fmla="*/ 839875 h 2068362"/>
              <a:gd name="connsiteX9484" fmla="*/ 506415 w 1247427"/>
              <a:gd name="connsiteY9484" fmla="*/ 839907 h 2068362"/>
              <a:gd name="connsiteX9485" fmla="*/ 507300 w 1247427"/>
              <a:gd name="connsiteY9485" fmla="*/ 840792 h 2068362"/>
              <a:gd name="connsiteX9486" fmla="*/ 507964 w 1247427"/>
              <a:gd name="connsiteY9486" fmla="*/ 841456 h 2068362"/>
              <a:gd name="connsiteX9487" fmla="*/ 508255 w 1247427"/>
              <a:gd name="connsiteY9487" fmla="*/ 841165 h 2068362"/>
              <a:gd name="connsiteX9488" fmla="*/ 1086126 w 1247427"/>
              <a:gd name="connsiteY9488" fmla="*/ 839464 h 2068362"/>
              <a:gd name="connsiteX9489" fmla="*/ 1087675 w 1247427"/>
              <a:gd name="connsiteY9489" fmla="*/ 839907 h 2068362"/>
              <a:gd name="connsiteX9490" fmla="*/ 1102267 w 1247427"/>
              <a:gd name="connsiteY9490" fmla="*/ 860294 h 2068362"/>
              <a:gd name="connsiteX9491" fmla="*/ 1102279 w 1247427"/>
              <a:gd name="connsiteY9491" fmla="*/ 860263 h 2068362"/>
              <a:gd name="connsiteX9492" fmla="*/ 1125954 w 1247427"/>
              <a:gd name="connsiteY9492" fmla="*/ 887257 h 2068362"/>
              <a:gd name="connsiteX9493" fmla="*/ 1129937 w 1247427"/>
              <a:gd name="connsiteY9493" fmla="*/ 897657 h 2068362"/>
              <a:gd name="connsiteX9494" fmla="*/ 1126839 w 1247427"/>
              <a:gd name="connsiteY9494" fmla="*/ 893453 h 2068362"/>
              <a:gd name="connsiteX9495" fmla="*/ 1100951 w 1247427"/>
              <a:gd name="connsiteY9495" fmla="*/ 862254 h 2068362"/>
              <a:gd name="connsiteX9496" fmla="*/ 1101098 w 1247427"/>
              <a:gd name="connsiteY9496" fmla="*/ 862107 h 2068362"/>
              <a:gd name="connsiteX9497" fmla="*/ 1100950 w 1247427"/>
              <a:gd name="connsiteY9497" fmla="*/ 862033 h 2068362"/>
              <a:gd name="connsiteX9498" fmla="*/ 1085683 w 1247427"/>
              <a:gd name="connsiteY9498" fmla="*/ 841013 h 2068362"/>
              <a:gd name="connsiteX9499" fmla="*/ 1086126 w 1247427"/>
              <a:gd name="connsiteY9499" fmla="*/ 839464 h 2068362"/>
              <a:gd name="connsiteX9500" fmla="*/ 725467 w 1247427"/>
              <a:gd name="connsiteY9500" fmla="*/ 839243 h 2068362"/>
              <a:gd name="connsiteX9501" fmla="*/ 726130 w 1247427"/>
              <a:gd name="connsiteY9501" fmla="*/ 841677 h 2068362"/>
              <a:gd name="connsiteX9502" fmla="*/ 726130 w 1247427"/>
              <a:gd name="connsiteY9502" fmla="*/ 839509 h 2068362"/>
              <a:gd name="connsiteX9503" fmla="*/ 765736 w 1247427"/>
              <a:gd name="connsiteY9503" fmla="*/ 839022 h 2068362"/>
              <a:gd name="connsiteX9504" fmla="*/ 764601 w 1247427"/>
              <a:gd name="connsiteY9504" fmla="*/ 840724 h 2068362"/>
              <a:gd name="connsiteX9505" fmla="*/ 764630 w 1247427"/>
              <a:gd name="connsiteY9505" fmla="*/ 840792 h 2068362"/>
              <a:gd name="connsiteX9506" fmla="*/ 763412 w 1247427"/>
              <a:gd name="connsiteY9506" fmla="*/ 844244 h 2068362"/>
              <a:gd name="connsiteX9507" fmla="*/ 763745 w 1247427"/>
              <a:gd name="connsiteY9507" fmla="*/ 844111 h 2068362"/>
              <a:gd name="connsiteX9508" fmla="*/ 764997 w 1247427"/>
              <a:gd name="connsiteY9508" fmla="*/ 847659 h 2068362"/>
              <a:gd name="connsiteX9509" fmla="*/ 767286 w 1247427"/>
              <a:gd name="connsiteY9509" fmla="*/ 845217 h 2068362"/>
              <a:gd name="connsiteX9510" fmla="*/ 767506 w 1247427"/>
              <a:gd name="connsiteY9510" fmla="*/ 844996 h 2068362"/>
              <a:gd name="connsiteX9511" fmla="*/ 767064 w 1247427"/>
              <a:gd name="connsiteY9511" fmla="*/ 845218 h 2068362"/>
              <a:gd name="connsiteX9512" fmla="*/ 767727 w 1247427"/>
              <a:gd name="connsiteY9512" fmla="*/ 840350 h 2068362"/>
              <a:gd name="connsiteX9513" fmla="*/ 765736 w 1247427"/>
              <a:gd name="connsiteY9513" fmla="*/ 839022 h 2068362"/>
              <a:gd name="connsiteX9514" fmla="*/ 518807 w 1247427"/>
              <a:gd name="connsiteY9514" fmla="*/ 839022 h 2068362"/>
              <a:gd name="connsiteX9515" fmla="*/ 519470 w 1247427"/>
              <a:gd name="connsiteY9515" fmla="*/ 841455 h 2068362"/>
              <a:gd name="connsiteX9516" fmla="*/ 518541 w 1247427"/>
              <a:gd name="connsiteY9516" fmla="*/ 841588 h 2068362"/>
              <a:gd name="connsiteX9517" fmla="*/ 520134 w 1247427"/>
              <a:gd name="connsiteY9517" fmla="*/ 843004 h 2068362"/>
              <a:gd name="connsiteX9518" fmla="*/ 521683 w 1247427"/>
              <a:gd name="connsiteY9518" fmla="*/ 844332 h 2068362"/>
              <a:gd name="connsiteX9519" fmla="*/ 521691 w 1247427"/>
              <a:gd name="connsiteY9519" fmla="*/ 844355 h 2068362"/>
              <a:gd name="connsiteX9520" fmla="*/ 522789 w 1247427"/>
              <a:gd name="connsiteY9520" fmla="*/ 844111 h 2068362"/>
              <a:gd name="connsiteX9521" fmla="*/ 524151 w 1247427"/>
              <a:gd name="connsiteY9521" fmla="*/ 843770 h 2068362"/>
              <a:gd name="connsiteX9522" fmla="*/ 522320 w 1247427"/>
              <a:gd name="connsiteY9522" fmla="*/ 840261 h 2068362"/>
              <a:gd name="connsiteX9523" fmla="*/ 775693 w 1247427"/>
              <a:gd name="connsiteY9523" fmla="*/ 838801 h 2068362"/>
              <a:gd name="connsiteX9524" fmla="*/ 777019 w 1247427"/>
              <a:gd name="connsiteY9524" fmla="*/ 850965 h 2068362"/>
              <a:gd name="connsiteX9525" fmla="*/ 777021 w 1247427"/>
              <a:gd name="connsiteY9525" fmla="*/ 850970 h 2068362"/>
              <a:gd name="connsiteX9526" fmla="*/ 777531 w 1247427"/>
              <a:gd name="connsiteY9526" fmla="*/ 852501 h 2068362"/>
              <a:gd name="connsiteX9527" fmla="*/ 777684 w 1247427"/>
              <a:gd name="connsiteY9527" fmla="*/ 852298 h 2068362"/>
              <a:gd name="connsiteX9528" fmla="*/ 775693 w 1247427"/>
              <a:gd name="connsiteY9528" fmla="*/ 838801 h 2068362"/>
              <a:gd name="connsiteX9529" fmla="*/ 633708 w 1247427"/>
              <a:gd name="connsiteY9529" fmla="*/ 838621 h 2068362"/>
              <a:gd name="connsiteX9530" fmla="*/ 631817 w 1247427"/>
              <a:gd name="connsiteY9530" fmla="*/ 841837 h 2068362"/>
              <a:gd name="connsiteX9531" fmla="*/ 634085 w 1247427"/>
              <a:gd name="connsiteY9531" fmla="*/ 842783 h 2068362"/>
              <a:gd name="connsiteX9532" fmla="*/ 637182 w 1247427"/>
              <a:gd name="connsiteY9532" fmla="*/ 844110 h 2068362"/>
              <a:gd name="connsiteX9533" fmla="*/ 637182 w 1247427"/>
              <a:gd name="connsiteY9533" fmla="*/ 844553 h 2068362"/>
              <a:gd name="connsiteX9534" fmla="*/ 637404 w 1247427"/>
              <a:gd name="connsiteY9534" fmla="*/ 843668 h 2068362"/>
              <a:gd name="connsiteX9535" fmla="*/ 640501 w 1247427"/>
              <a:gd name="connsiteY9535" fmla="*/ 843668 h 2068362"/>
              <a:gd name="connsiteX9536" fmla="*/ 640458 w 1247427"/>
              <a:gd name="connsiteY9536" fmla="*/ 843776 h 2068362"/>
              <a:gd name="connsiteX9537" fmla="*/ 640592 w 1247427"/>
              <a:gd name="connsiteY9537" fmla="*/ 843737 h 2068362"/>
              <a:gd name="connsiteX9538" fmla="*/ 640501 w 1247427"/>
              <a:gd name="connsiteY9538" fmla="*/ 843669 h 2068362"/>
              <a:gd name="connsiteX9539" fmla="*/ 641165 w 1247427"/>
              <a:gd name="connsiteY9539" fmla="*/ 843005 h 2068362"/>
              <a:gd name="connsiteX9540" fmla="*/ 638927 w 1247427"/>
              <a:gd name="connsiteY9540" fmla="*/ 840156 h 2068362"/>
              <a:gd name="connsiteX9541" fmla="*/ 636709 w 1247427"/>
              <a:gd name="connsiteY9541" fmla="*/ 839243 h 2068362"/>
              <a:gd name="connsiteX9542" fmla="*/ 633864 w 1247427"/>
              <a:gd name="connsiteY9542" fmla="*/ 839243 h 2068362"/>
              <a:gd name="connsiteX9543" fmla="*/ 676062 w 1247427"/>
              <a:gd name="connsiteY9543" fmla="*/ 838308 h 2068362"/>
              <a:gd name="connsiteX9544" fmla="*/ 674133 w 1247427"/>
              <a:gd name="connsiteY9544" fmla="*/ 839686 h 2068362"/>
              <a:gd name="connsiteX9545" fmla="*/ 672095 w 1247427"/>
              <a:gd name="connsiteY9545" fmla="*/ 841141 h 2068362"/>
              <a:gd name="connsiteX9546" fmla="*/ 672141 w 1247427"/>
              <a:gd name="connsiteY9546" fmla="*/ 841234 h 2068362"/>
              <a:gd name="connsiteX9547" fmla="*/ 673863 w 1247427"/>
              <a:gd name="connsiteY9547" fmla="*/ 842956 h 2068362"/>
              <a:gd name="connsiteX9548" fmla="*/ 673912 w 1247427"/>
              <a:gd name="connsiteY9548" fmla="*/ 842783 h 2068362"/>
              <a:gd name="connsiteX9549" fmla="*/ 674354 w 1247427"/>
              <a:gd name="connsiteY9549" fmla="*/ 842783 h 2068362"/>
              <a:gd name="connsiteX9550" fmla="*/ 674702 w 1247427"/>
              <a:gd name="connsiteY9550" fmla="*/ 843479 h 2068362"/>
              <a:gd name="connsiteX9551" fmla="*/ 675461 w 1247427"/>
              <a:gd name="connsiteY9551" fmla="*/ 841014 h 2068362"/>
              <a:gd name="connsiteX9552" fmla="*/ 649939 w 1247427"/>
              <a:gd name="connsiteY9552" fmla="*/ 837677 h 2068362"/>
              <a:gd name="connsiteX9553" fmla="*/ 648025 w 1247427"/>
              <a:gd name="connsiteY9553" fmla="*/ 839243 h 2068362"/>
              <a:gd name="connsiteX9554" fmla="*/ 647697 w 1247427"/>
              <a:gd name="connsiteY9554" fmla="*/ 839407 h 2068362"/>
              <a:gd name="connsiteX9555" fmla="*/ 648387 w 1247427"/>
              <a:gd name="connsiteY9555" fmla="*/ 840648 h 2068362"/>
              <a:gd name="connsiteX9556" fmla="*/ 648909 w 1247427"/>
              <a:gd name="connsiteY9556" fmla="*/ 840350 h 2068362"/>
              <a:gd name="connsiteX9557" fmla="*/ 651799 w 1247427"/>
              <a:gd name="connsiteY9557" fmla="*/ 840968 h 2068362"/>
              <a:gd name="connsiteX9558" fmla="*/ 538983 w 1247427"/>
              <a:gd name="connsiteY9558" fmla="*/ 837550 h 2068362"/>
              <a:gd name="connsiteX9559" fmla="*/ 539477 w 1247427"/>
              <a:gd name="connsiteY9559" fmla="*/ 839772 h 2068362"/>
              <a:gd name="connsiteX9560" fmla="*/ 539758 w 1247427"/>
              <a:gd name="connsiteY9560" fmla="*/ 839652 h 2068362"/>
              <a:gd name="connsiteX9561" fmla="*/ 539233 w 1247427"/>
              <a:gd name="connsiteY9561" fmla="*/ 837729 h 2068362"/>
              <a:gd name="connsiteX9562" fmla="*/ 539163 w 1247427"/>
              <a:gd name="connsiteY9562" fmla="*/ 837694 h 2068362"/>
              <a:gd name="connsiteX9563" fmla="*/ 691607 w 1247427"/>
              <a:gd name="connsiteY9563" fmla="*/ 836853 h 2068362"/>
              <a:gd name="connsiteX9564" fmla="*/ 684533 w 1247427"/>
              <a:gd name="connsiteY9564" fmla="*/ 844332 h 2068362"/>
              <a:gd name="connsiteX9565" fmla="*/ 683205 w 1247427"/>
              <a:gd name="connsiteY9565" fmla="*/ 845955 h 2068362"/>
              <a:gd name="connsiteX9566" fmla="*/ 683205 w 1247427"/>
              <a:gd name="connsiteY9566" fmla="*/ 846545 h 2068362"/>
              <a:gd name="connsiteX9567" fmla="*/ 685639 w 1247427"/>
              <a:gd name="connsiteY9567" fmla="*/ 847651 h 2068362"/>
              <a:gd name="connsiteX9568" fmla="*/ 683869 w 1247427"/>
              <a:gd name="connsiteY9568" fmla="*/ 848757 h 2068362"/>
              <a:gd name="connsiteX9569" fmla="*/ 684311 w 1247427"/>
              <a:gd name="connsiteY9569" fmla="*/ 850527 h 2068362"/>
              <a:gd name="connsiteX9570" fmla="*/ 683428 w 1247427"/>
              <a:gd name="connsiteY9570" fmla="*/ 850306 h 2068362"/>
              <a:gd name="connsiteX9571" fmla="*/ 684091 w 1247427"/>
              <a:gd name="connsiteY9571" fmla="*/ 850748 h 2068362"/>
              <a:gd name="connsiteX9572" fmla="*/ 687188 w 1247427"/>
              <a:gd name="connsiteY9572" fmla="*/ 853846 h 2068362"/>
              <a:gd name="connsiteX9573" fmla="*/ 687567 w 1247427"/>
              <a:gd name="connsiteY9573" fmla="*/ 854131 h 2068362"/>
              <a:gd name="connsiteX9574" fmla="*/ 692056 w 1247427"/>
              <a:gd name="connsiteY9574" fmla="*/ 849642 h 2068362"/>
              <a:gd name="connsiteX9575" fmla="*/ 692683 w 1247427"/>
              <a:gd name="connsiteY9575" fmla="*/ 849767 h 2068362"/>
              <a:gd name="connsiteX9576" fmla="*/ 689400 w 1247427"/>
              <a:gd name="connsiteY9576" fmla="*/ 848536 h 2068362"/>
              <a:gd name="connsiteX9577" fmla="*/ 689179 w 1247427"/>
              <a:gd name="connsiteY9577" fmla="*/ 848315 h 2068362"/>
              <a:gd name="connsiteX9578" fmla="*/ 688737 w 1247427"/>
              <a:gd name="connsiteY9578" fmla="*/ 847651 h 2068362"/>
              <a:gd name="connsiteX9579" fmla="*/ 689400 w 1247427"/>
              <a:gd name="connsiteY9579" fmla="*/ 847430 h 2068362"/>
              <a:gd name="connsiteX9580" fmla="*/ 689843 w 1247427"/>
              <a:gd name="connsiteY9580" fmla="*/ 847651 h 2068362"/>
              <a:gd name="connsiteX9581" fmla="*/ 692820 w 1247427"/>
              <a:gd name="connsiteY9581" fmla="*/ 848702 h 2068362"/>
              <a:gd name="connsiteX9582" fmla="*/ 693605 w 1247427"/>
              <a:gd name="connsiteY9582" fmla="*/ 846544 h 2068362"/>
              <a:gd name="connsiteX9583" fmla="*/ 694047 w 1247427"/>
              <a:gd name="connsiteY9583" fmla="*/ 846765 h 2068362"/>
              <a:gd name="connsiteX9584" fmla="*/ 692941 w 1247427"/>
              <a:gd name="connsiteY9584" fmla="*/ 841235 h 2068362"/>
              <a:gd name="connsiteX9585" fmla="*/ 223401 w 1247427"/>
              <a:gd name="connsiteY9585" fmla="*/ 836403 h 2068362"/>
              <a:gd name="connsiteX9586" fmla="*/ 223198 w 1247427"/>
              <a:gd name="connsiteY9586" fmla="*/ 836809 h 2068362"/>
              <a:gd name="connsiteX9587" fmla="*/ 223198 w 1247427"/>
              <a:gd name="connsiteY9587" fmla="*/ 837473 h 2068362"/>
              <a:gd name="connsiteX9588" fmla="*/ 224525 w 1247427"/>
              <a:gd name="connsiteY9588" fmla="*/ 837916 h 2068362"/>
              <a:gd name="connsiteX9589" fmla="*/ 224525 w 1247427"/>
              <a:gd name="connsiteY9589" fmla="*/ 836853 h 2068362"/>
              <a:gd name="connsiteX9590" fmla="*/ 730998 w 1247427"/>
              <a:gd name="connsiteY9590" fmla="*/ 836367 h 2068362"/>
              <a:gd name="connsiteX9591" fmla="*/ 730002 w 1247427"/>
              <a:gd name="connsiteY9591" fmla="*/ 836699 h 2068362"/>
              <a:gd name="connsiteX9592" fmla="*/ 729671 w 1247427"/>
              <a:gd name="connsiteY9592" fmla="*/ 837694 h 2068362"/>
              <a:gd name="connsiteX9593" fmla="*/ 728198 w 1247427"/>
              <a:gd name="connsiteY9593" fmla="*/ 839798 h 2068362"/>
              <a:gd name="connsiteX9594" fmla="*/ 728343 w 1247427"/>
              <a:gd name="connsiteY9594" fmla="*/ 839907 h 2068362"/>
              <a:gd name="connsiteX9595" fmla="*/ 729671 w 1247427"/>
              <a:gd name="connsiteY9595" fmla="*/ 841235 h 2068362"/>
              <a:gd name="connsiteX9596" fmla="*/ 729936 w 1247427"/>
              <a:gd name="connsiteY9596" fmla="*/ 841412 h 2068362"/>
              <a:gd name="connsiteX9597" fmla="*/ 730113 w 1247427"/>
              <a:gd name="connsiteY9597" fmla="*/ 838579 h 2068362"/>
              <a:gd name="connsiteX9598" fmla="*/ 623559 w 1247427"/>
              <a:gd name="connsiteY9598" fmla="*/ 836304 h 2068362"/>
              <a:gd name="connsiteX9599" fmla="*/ 623376 w 1247427"/>
              <a:gd name="connsiteY9599" fmla="*/ 836340 h 2068362"/>
              <a:gd name="connsiteX9600" fmla="*/ 622358 w 1247427"/>
              <a:gd name="connsiteY9600" fmla="*/ 838580 h 2068362"/>
              <a:gd name="connsiteX9601" fmla="*/ 621908 w 1247427"/>
              <a:gd name="connsiteY9601" fmla="*/ 839255 h 2068362"/>
              <a:gd name="connsiteX9602" fmla="*/ 621832 w 1247427"/>
              <a:gd name="connsiteY9602" fmla="*/ 839383 h 2068362"/>
              <a:gd name="connsiteX9603" fmla="*/ 624570 w 1247427"/>
              <a:gd name="connsiteY9603" fmla="*/ 840349 h 2068362"/>
              <a:gd name="connsiteX9604" fmla="*/ 627447 w 1247427"/>
              <a:gd name="connsiteY9604" fmla="*/ 841235 h 2068362"/>
              <a:gd name="connsiteX9605" fmla="*/ 627595 w 1247427"/>
              <a:gd name="connsiteY9605" fmla="*/ 841456 h 2068362"/>
              <a:gd name="connsiteX9606" fmla="*/ 627447 w 1247427"/>
              <a:gd name="connsiteY9606" fmla="*/ 841013 h 2068362"/>
              <a:gd name="connsiteX9607" fmla="*/ 630987 w 1247427"/>
              <a:gd name="connsiteY9607" fmla="*/ 840570 h 2068362"/>
              <a:gd name="connsiteX9608" fmla="*/ 630987 w 1247427"/>
              <a:gd name="connsiteY9608" fmla="*/ 841088 h 2068362"/>
              <a:gd name="connsiteX9609" fmla="*/ 632405 w 1247427"/>
              <a:gd name="connsiteY9609" fmla="*/ 838724 h 2068362"/>
              <a:gd name="connsiteX9610" fmla="*/ 623686 w 1247427"/>
              <a:gd name="connsiteY9610" fmla="*/ 836809 h 2068362"/>
              <a:gd name="connsiteX9611" fmla="*/ 862650 w 1247427"/>
              <a:gd name="connsiteY9611" fmla="*/ 836071 h 2068362"/>
              <a:gd name="connsiteX9612" fmla="*/ 862650 w 1247427"/>
              <a:gd name="connsiteY9612" fmla="*/ 836367 h 2068362"/>
              <a:gd name="connsiteX9613" fmla="*/ 860437 w 1247427"/>
              <a:gd name="connsiteY9613" fmla="*/ 836367 h 2068362"/>
              <a:gd name="connsiteX9614" fmla="*/ 860437 w 1247427"/>
              <a:gd name="connsiteY9614" fmla="*/ 839244 h 2068362"/>
              <a:gd name="connsiteX9615" fmla="*/ 862650 w 1247427"/>
              <a:gd name="connsiteY9615" fmla="*/ 836810 h 2068362"/>
              <a:gd name="connsiteX9616" fmla="*/ 863093 w 1247427"/>
              <a:gd name="connsiteY9616" fmla="*/ 837105 h 2068362"/>
              <a:gd name="connsiteX9617" fmla="*/ 863093 w 1247427"/>
              <a:gd name="connsiteY9617" fmla="*/ 836809 h 2068362"/>
              <a:gd name="connsiteX9618" fmla="*/ 560127 w 1247427"/>
              <a:gd name="connsiteY9618" fmla="*/ 835980 h 2068362"/>
              <a:gd name="connsiteX9619" fmla="*/ 559740 w 1247427"/>
              <a:gd name="connsiteY9619" fmla="*/ 836366 h 2068362"/>
              <a:gd name="connsiteX9620" fmla="*/ 559277 w 1247427"/>
              <a:gd name="connsiteY9620" fmla="*/ 836366 h 2068362"/>
              <a:gd name="connsiteX9621" fmla="*/ 563501 w 1247427"/>
              <a:gd name="connsiteY9621" fmla="*/ 841013 h 2068362"/>
              <a:gd name="connsiteX9622" fmla="*/ 562936 w 1247427"/>
              <a:gd name="connsiteY9622" fmla="*/ 841295 h 2068362"/>
              <a:gd name="connsiteX9623" fmla="*/ 575965 w 1247427"/>
              <a:gd name="connsiteY9623" fmla="*/ 849360 h 2068362"/>
              <a:gd name="connsiteX9624" fmla="*/ 577220 w 1247427"/>
              <a:gd name="connsiteY9624" fmla="*/ 848314 h 2068362"/>
              <a:gd name="connsiteX9625" fmla="*/ 577662 w 1247427"/>
              <a:gd name="connsiteY9625" fmla="*/ 848535 h 2068362"/>
              <a:gd name="connsiteX9626" fmla="*/ 575450 w 1247427"/>
              <a:gd name="connsiteY9626" fmla="*/ 846324 h 2068362"/>
              <a:gd name="connsiteX9627" fmla="*/ 573060 w 1247427"/>
              <a:gd name="connsiteY9627" fmla="*/ 843933 h 2068362"/>
              <a:gd name="connsiteX9628" fmla="*/ 573015 w 1247427"/>
              <a:gd name="connsiteY9628" fmla="*/ 844111 h 2068362"/>
              <a:gd name="connsiteX9629" fmla="*/ 560182 w 1247427"/>
              <a:gd name="connsiteY9629" fmla="*/ 836145 h 2068362"/>
              <a:gd name="connsiteX9630" fmla="*/ 876810 w 1247427"/>
              <a:gd name="connsiteY9630" fmla="*/ 835703 h 2068362"/>
              <a:gd name="connsiteX9631" fmla="*/ 877917 w 1247427"/>
              <a:gd name="connsiteY9631" fmla="*/ 840793 h 2068362"/>
              <a:gd name="connsiteX9632" fmla="*/ 878138 w 1247427"/>
              <a:gd name="connsiteY9632" fmla="*/ 840824 h 2068362"/>
              <a:gd name="connsiteX9633" fmla="*/ 878138 w 1247427"/>
              <a:gd name="connsiteY9633" fmla="*/ 836810 h 2068362"/>
              <a:gd name="connsiteX9634" fmla="*/ 877917 w 1247427"/>
              <a:gd name="connsiteY9634" fmla="*/ 836810 h 2068362"/>
              <a:gd name="connsiteX9635" fmla="*/ 876810 w 1247427"/>
              <a:gd name="connsiteY9635" fmla="*/ 835703 h 2068362"/>
              <a:gd name="connsiteX9636" fmla="*/ 499999 w 1247427"/>
              <a:gd name="connsiteY9636" fmla="*/ 835536 h 2068362"/>
              <a:gd name="connsiteX9637" fmla="*/ 499999 w 1247427"/>
              <a:gd name="connsiteY9637" fmla="*/ 835924 h 2068362"/>
              <a:gd name="connsiteX9638" fmla="*/ 498450 w 1247427"/>
              <a:gd name="connsiteY9638" fmla="*/ 841677 h 2068362"/>
              <a:gd name="connsiteX9639" fmla="*/ 498450 w 1247427"/>
              <a:gd name="connsiteY9639" fmla="*/ 842341 h 2068362"/>
              <a:gd name="connsiteX9640" fmla="*/ 498339 w 1247427"/>
              <a:gd name="connsiteY9640" fmla="*/ 842507 h 2068362"/>
              <a:gd name="connsiteX9641" fmla="*/ 498450 w 1247427"/>
              <a:gd name="connsiteY9641" fmla="*/ 842562 h 2068362"/>
              <a:gd name="connsiteX9642" fmla="*/ 500220 w 1247427"/>
              <a:gd name="connsiteY9642" fmla="*/ 847872 h 2068362"/>
              <a:gd name="connsiteX9643" fmla="*/ 506240 w 1247427"/>
              <a:gd name="connsiteY9643" fmla="*/ 853504 h 2068362"/>
              <a:gd name="connsiteX9644" fmla="*/ 506415 w 1247427"/>
              <a:gd name="connsiteY9644" fmla="*/ 853404 h 2068362"/>
              <a:gd name="connsiteX9645" fmla="*/ 511283 w 1247427"/>
              <a:gd name="connsiteY9645" fmla="*/ 856280 h 2068362"/>
              <a:gd name="connsiteX9646" fmla="*/ 511283 w 1247427"/>
              <a:gd name="connsiteY9646" fmla="*/ 856811 h 2068362"/>
              <a:gd name="connsiteX9647" fmla="*/ 517257 w 1247427"/>
              <a:gd name="connsiteY9647" fmla="*/ 859600 h 2068362"/>
              <a:gd name="connsiteX9648" fmla="*/ 519707 w 1247427"/>
              <a:gd name="connsiteY9648" fmla="*/ 861000 h 2068362"/>
              <a:gd name="connsiteX9649" fmla="*/ 519692 w 1247427"/>
              <a:gd name="connsiteY9649" fmla="*/ 860926 h 2068362"/>
              <a:gd name="connsiteX9650" fmla="*/ 524338 w 1247427"/>
              <a:gd name="connsiteY9650" fmla="*/ 862697 h 2068362"/>
              <a:gd name="connsiteX9651" fmla="*/ 525002 w 1247427"/>
              <a:gd name="connsiteY9651" fmla="*/ 860926 h 2068362"/>
              <a:gd name="connsiteX9652" fmla="*/ 525277 w 1247427"/>
              <a:gd name="connsiteY9652" fmla="*/ 861036 h 2068362"/>
              <a:gd name="connsiteX9653" fmla="*/ 524780 w 1247427"/>
              <a:gd name="connsiteY9653" fmla="*/ 860042 h 2068362"/>
              <a:gd name="connsiteX9654" fmla="*/ 524039 w 1247427"/>
              <a:gd name="connsiteY9654" fmla="*/ 858744 h 2068362"/>
              <a:gd name="connsiteX9655" fmla="*/ 523896 w 1247427"/>
              <a:gd name="connsiteY9655" fmla="*/ 858935 h 2068362"/>
              <a:gd name="connsiteX9656" fmla="*/ 521022 w 1247427"/>
              <a:gd name="connsiteY9656" fmla="*/ 854736 h 2068362"/>
              <a:gd name="connsiteX9657" fmla="*/ 520797 w 1247427"/>
              <a:gd name="connsiteY9657" fmla="*/ 854511 h 2068362"/>
              <a:gd name="connsiteX9658" fmla="*/ 517878 w 1247427"/>
              <a:gd name="connsiteY9658" fmla="*/ 851396 h 2068362"/>
              <a:gd name="connsiteX9659" fmla="*/ 513548 w 1247427"/>
              <a:gd name="connsiteY9659" fmla="*/ 849664 h 2068362"/>
              <a:gd name="connsiteX9660" fmla="*/ 516151 w 1247427"/>
              <a:gd name="connsiteY9660" fmla="*/ 854068 h 2068362"/>
              <a:gd name="connsiteX9661" fmla="*/ 516815 w 1247427"/>
              <a:gd name="connsiteY9661" fmla="*/ 854952 h 2068362"/>
              <a:gd name="connsiteX9662" fmla="*/ 516815 w 1247427"/>
              <a:gd name="connsiteY9662" fmla="*/ 856059 h 2068362"/>
              <a:gd name="connsiteX9663" fmla="*/ 516151 w 1247427"/>
              <a:gd name="connsiteY9663" fmla="*/ 856280 h 2068362"/>
              <a:gd name="connsiteX9664" fmla="*/ 515708 w 1247427"/>
              <a:gd name="connsiteY9664" fmla="*/ 855838 h 2068362"/>
              <a:gd name="connsiteX9665" fmla="*/ 515045 w 1247427"/>
              <a:gd name="connsiteY9665" fmla="*/ 854952 h 2068362"/>
              <a:gd name="connsiteX9666" fmla="*/ 511947 w 1247427"/>
              <a:gd name="connsiteY9666" fmla="*/ 849642 h 2068362"/>
              <a:gd name="connsiteX9667" fmla="*/ 512002 w 1247427"/>
              <a:gd name="connsiteY9667" fmla="*/ 849504 h 2068362"/>
              <a:gd name="connsiteX9668" fmla="*/ 511725 w 1247427"/>
              <a:gd name="connsiteY9668" fmla="*/ 849643 h 2068362"/>
              <a:gd name="connsiteX9669" fmla="*/ 507300 w 1247427"/>
              <a:gd name="connsiteY9669" fmla="*/ 843447 h 2068362"/>
              <a:gd name="connsiteX9670" fmla="*/ 507448 w 1247427"/>
              <a:gd name="connsiteY9670" fmla="*/ 843336 h 2068362"/>
              <a:gd name="connsiteX9671" fmla="*/ 505973 w 1247427"/>
              <a:gd name="connsiteY9671" fmla="*/ 841677 h 2068362"/>
              <a:gd name="connsiteX9672" fmla="*/ 505088 w 1247427"/>
              <a:gd name="connsiteY9672" fmla="*/ 840792 h 2068362"/>
              <a:gd name="connsiteX9673" fmla="*/ 505299 w 1247427"/>
              <a:gd name="connsiteY9673" fmla="*/ 839734 h 2068362"/>
              <a:gd name="connsiteX9674" fmla="*/ 500663 w 1247427"/>
              <a:gd name="connsiteY9674" fmla="*/ 835703 h 2068362"/>
              <a:gd name="connsiteX9675" fmla="*/ 453312 w 1247427"/>
              <a:gd name="connsiteY9675" fmla="*/ 835481 h 2068362"/>
              <a:gd name="connsiteX9676" fmla="*/ 453533 w 1247427"/>
              <a:gd name="connsiteY9676" fmla="*/ 837251 h 2068362"/>
              <a:gd name="connsiteX9677" fmla="*/ 453755 w 1247427"/>
              <a:gd name="connsiteY9677" fmla="*/ 837694 h 2068362"/>
              <a:gd name="connsiteX9678" fmla="*/ 453977 w 1247427"/>
              <a:gd name="connsiteY9678" fmla="*/ 837694 h 2068362"/>
              <a:gd name="connsiteX9679" fmla="*/ 453977 w 1247427"/>
              <a:gd name="connsiteY9679" fmla="*/ 838137 h 2068362"/>
              <a:gd name="connsiteX9680" fmla="*/ 454640 w 1247427"/>
              <a:gd name="connsiteY9680" fmla="*/ 838801 h 2068362"/>
              <a:gd name="connsiteX9681" fmla="*/ 470128 w 1247427"/>
              <a:gd name="connsiteY9681" fmla="*/ 854732 h 2068362"/>
              <a:gd name="connsiteX9682" fmla="*/ 470128 w 1247427"/>
              <a:gd name="connsiteY9682" fmla="*/ 855617 h 2068362"/>
              <a:gd name="connsiteX9683" fmla="*/ 469685 w 1247427"/>
              <a:gd name="connsiteY9683" fmla="*/ 855617 h 2068362"/>
              <a:gd name="connsiteX9684" fmla="*/ 469464 w 1247427"/>
              <a:gd name="connsiteY9684" fmla="*/ 855396 h 2068362"/>
              <a:gd name="connsiteX9685" fmla="*/ 453976 w 1247427"/>
              <a:gd name="connsiteY9685" fmla="*/ 839465 h 2068362"/>
              <a:gd name="connsiteX9686" fmla="*/ 453723 w 1247427"/>
              <a:gd name="connsiteY9686" fmla="*/ 839212 h 2068362"/>
              <a:gd name="connsiteX9687" fmla="*/ 453092 w 1247427"/>
              <a:gd name="connsiteY9687" fmla="*/ 839686 h 2068362"/>
              <a:gd name="connsiteX9688" fmla="*/ 452883 w 1247427"/>
              <a:gd name="connsiteY9688" fmla="*/ 839756 h 2068362"/>
              <a:gd name="connsiteX9689" fmla="*/ 453533 w 1247427"/>
              <a:gd name="connsiteY9689" fmla="*/ 843005 h 2068362"/>
              <a:gd name="connsiteX9690" fmla="*/ 454861 w 1247427"/>
              <a:gd name="connsiteY9690" fmla="*/ 848537 h 2068362"/>
              <a:gd name="connsiteX9691" fmla="*/ 457295 w 1247427"/>
              <a:gd name="connsiteY9691" fmla="*/ 846767 h 2068362"/>
              <a:gd name="connsiteX9692" fmla="*/ 457295 w 1247427"/>
              <a:gd name="connsiteY9692" fmla="*/ 851634 h 2068362"/>
              <a:gd name="connsiteX9693" fmla="*/ 460392 w 1247427"/>
              <a:gd name="connsiteY9693" fmla="*/ 850971 h 2068362"/>
              <a:gd name="connsiteX9694" fmla="*/ 461499 w 1247427"/>
              <a:gd name="connsiteY9694" fmla="*/ 855838 h 2068362"/>
              <a:gd name="connsiteX9695" fmla="*/ 463933 w 1247427"/>
              <a:gd name="connsiteY9695" fmla="*/ 857608 h 2068362"/>
              <a:gd name="connsiteX9696" fmla="*/ 463269 w 1247427"/>
              <a:gd name="connsiteY9696" fmla="*/ 857608 h 2068362"/>
              <a:gd name="connsiteX9697" fmla="*/ 463269 w 1247427"/>
              <a:gd name="connsiteY9697" fmla="*/ 858272 h 2068362"/>
              <a:gd name="connsiteX9698" fmla="*/ 461499 w 1247427"/>
              <a:gd name="connsiteY9698" fmla="*/ 858272 h 2068362"/>
              <a:gd name="connsiteX9699" fmla="*/ 465924 w 1247427"/>
              <a:gd name="connsiteY9699" fmla="*/ 863140 h 2068362"/>
              <a:gd name="connsiteX9700" fmla="*/ 465260 w 1247427"/>
              <a:gd name="connsiteY9700" fmla="*/ 863140 h 2068362"/>
              <a:gd name="connsiteX9701" fmla="*/ 465260 w 1247427"/>
              <a:gd name="connsiteY9701" fmla="*/ 863583 h 2068362"/>
              <a:gd name="connsiteX9702" fmla="*/ 466176 w 1247427"/>
              <a:gd name="connsiteY9702" fmla="*/ 864825 h 2068362"/>
              <a:gd name="connsiteX9703" fmla="*/ 466588 w 1247427"/>
              <a:gd name="connsiteY9703" fmla="*/ 864688 h 2068362"/>
              <a:gd name="connsiteX9704" fmla="*/ 467695 w 1247427"/>
              <a:gd name="connsiteY9704" fmla="*/ 864909 h 2068362"/>
              <a:gd name="connsiteX9705" fmla="*/ 467916 w 1247427"/>
              <a:gd name="connsiteY9705" fmla="*/ 864909 h 2068362"/>
              <a:gd name="connsiteX9706" fmla="*/ 468137 w 1247427"/>
              <a:gd name="connsiteY9706" fmla="*/ 865352 h 2068362"/>
              <a:gd name="connsiteX9707" fmla="*/ 467916 w 1247427"/>
              <a:gd name="connsiteY9707" fmla="*/ 865794 h 2068362"/>
              <a:gd name="connsiteX9708" fmla="*/ 467695 w 1247427"/>
              <a:gd name="connsiteY9708" fmla="*/ 865794 h 2068362"/>
              <a:gd name="connsiteX9709" fmla="*/ 466677 w 1247427"/>
              <a:gd name="connsiteY9709" fmla="*/ 865503 h 2068362"/>
              <a:gd name="connsiteX9710" fmla="*/ 475217 w 1247427"/>
              <a:gd name="connsiteY9710" fmla="*/ 877080 h 2068362"/>
              <a:gd name="connsiteX9711" fmla="*/ 474332 w 1247427"/>
              <a:gd name="connsiteY9711" fmla="*/ 877301 h 2068362"/>
              <a:gd name="connsiteX9712" fmla="*/ 474553 w 1247427"/>
              <a:gd name="connsiteY9712" fmla="*/ 878186 h 2068362"/>
              <a:gd name="connsiteX9713" fmla="*/ 474111 w 1247427"/>
              <a:gd name="connsiteY9713" fmla="*/ 878186 h 2068362"/>
              <a:gd name="connsiteX9714" fmla="*/ 474848 w 1247427"/>
              <a:gd name="connsiteY9714" fmla="*/ 879366 h 2068362"/>
              <a:gd name="connsiteX9715" fmla="*/ 475439 w 1247427"/>
              <a:gd name="connsiteY9715" fmla="*/ 879071 h 2068362"/>
              <a:gd name="connsiteX9716" fmla="*/ 477431 w 1247427"/>
              <a:gd name="connsiteY9716" fmla="*/ 881283 h 2068362"/>
              <a:gd name="connsiteX9717" fmla="*/ 477431 w 1247427"/>
              <a:gd name="connsiteY9717" fmla="*/ 881351 h 2068362"/>
              <a:gd name="connsiteX9718" fmla="*/ 483809 w 1247427"/>
              <a:gd name="connsiteY9718" fmla="*/ 889642 h 2068362"/>
              <a:gd name="connsiteX9719" fmla="*/ 484067 w 1247427"/>
              <a:gd name="connsiteY9719" fmla="*/ 889470 h 2068362"/>
              <a:gd name="connsiteX9720" fmla="*/ 510398 w 1247427"/>
              <a:gd name="connsiteY9720" fmla="*/ 913367 h 2068362"/>
              <a:gd name="connsiteX9721" fmla="*/ 510974 w 1247427"/>
              <a:gd name="connsiteY9721" fmla="*/ 911256 h 2068362"/>
              <a:gd name="connsiteX9722" fmla="*/ 495574 w 1247427"/>
              <a:gd name="connsiteY9722" fmla="*/ 895001 h 2068362"/>
              <a:gd name="connsiteX9723" fmla="*/ 482740 w 1247427"/>
              <a:gd name="connsiteY9723" fmla="*/ 881947 h 2068362"/>
              <a:gd name="connsiteX9724" fmla="*/ 482962 w 1247427"/>
              <a:gd name="connsiteY9724" fmla="*/ 880840 h 2068362"/>
              <a:gd name="connsiteX9725" fmla="*/ 483847 w 1247427"/>
              <a:gd name="connsiteY9725" fmla="*/ 881062 h 2068362"/>
              <a:gd name="connsiteX9726" fmla="*/ 496459 w 1247427"/>
              <a:gd name="connsiteY9726" fmla="*/ 893895 h 2068362"/>
              <a:gd name="connsiteX9727" fmla="*/ 512321 w 1247427"/>
              <a:gd name="connsiteY9727" fmla="*/ 910626 h 2068362"/>
              <a:gd name="connsiteX9728" fmla="*/ 512389 w 1247427"/>
              <a:gd name="connsiteY9728" fmla="*/ 910490 h 2068362"/>
              <a:gd name="connsiteX9729" fmla="*/ 513495 w 1247427"/>
              <a:gd name="connsiteY9729" fmla="*/ 910490 h 2068362"/>
              <a:gd name="connsiteX9730" fmla="*/ 513539 w 1247427"/>
              <a:gd name="connsiteY9730" fmla="*/ 910667 h 2068362"/>
              <a:gd name="connsiteX9731" fmla="*/ 515266 w 1247427"/>
              <a:gd name="connsiteY9731" fmla="*/ 908941 h 2068362"/>
              <a:gd name="connsiteX9732" fmla="*/ 515389 w 1247427"/>
              <a:gd name="connsiteY9732" fmla="*/ 908965 h 2068362"/>
              <a:gd name="connsiteX9733" fmla="*/ 515266 w 1247427"/>
              <a:gd name="connsiteY9733" fmla="*/ 908720 h 2068362"/>
              <a:gd name="connsiteX9734" fmla="*/ 516225 w 1247427"/>
              <a:gd name="connsiteY9734" fmla="*/ 908720 h 2068362"/>
              <a:gd name="connsiteX9735" fmla="*/ 517977 w 1247427"/>
              <a:gd name="connsiteY9735" fmla="*/ 907406 h 2068362"/>
              <a:gd name="connsiteX9736" fmla="*/ 517921 w 1247427"/>
              <a:gd name="connsiteY9736" fmla="*/ 907392 h 2068362"/>
              <a:gd name="connsiteX9737" fmla="*/ 517921 w 1247427"/>
              <a:gd name="connsiteY9737" fmla="*/ 906253 h 2068362"/>
              <a:gd name="connsiteX9738" fmla="*/ 512568 w 1247427"/>
              <a:gd name="connsiteY9738" fmla="*/ 900517 h 2068362"/>
              <a:gd name="connsiteX9739" fmla="*/ 512390 w 1247427"/>
              <a:gd name="connsiteY9739" fmla="*/ 900755 h 2068362"/>
              <a:gd name="connsiteX9740" fmla="*/ 502433 w 1247427"/>
              <a:gd name="connsiteY9740" fmla="*/ 892125 h 2068362"/>
              <a:gd name="connsiteX9741" fmla="*/ 502804 w 1247427"/>
              <a:gd name="connsiteY9741" fmla="*/ 892311 h 2068362"/>
              <a:gd name="connsiteX9742" fmla="*/ 501327 w 1247427"/>
              <a:gd name="connsiteY9742" fmla="*/ 891018 h 2068362"/>
              <a:gd name="connsiteX9743" fmla="*/ 497123 w 1247427"/>
              <a:gd name="connsiteY9743" fmla="*/ 887257 h 2068362"/>
              <a:gd name="connsiteX9744" fmla="*/ 496902 w 1247427"/>
              <a:gd name="connsiteY9744" fmla="*/ 886814 h 2068362"/>
              <a:gd name="connsiteX9745" fmla="*/ 497565 w 1247427"/>
              <a:gd name="connsiteY9745" fmla="*/ 886814 h 2068362"/>
              <a:gd name="connsiteX9746" fmla="*/ 501991 w 1247427"/>
              <a:gd name="connsiteY9746" fmla="*/ 890576 h 2068362"/>
              <a:gd name="connsiteX9747" fmla="*/ 503098 w 1247427"/>
              <a:gd name="connsiteY9747" fmla="*/ 891683 h 2068362"/>
              <a:gd name="connsiteX9748" fmla="*/ 505088 w 1247427"/>
              <a:gd name="connsiteY9748" fmla="*/ 891019 h 2068362"/>
              <a:gd name="connsiteX9749" fmla="*/ 505222 w 1247427"/>
              <a:gd name="connsiteY9749" fmla="*/ 891057 h 2068362"/>
              <a:gd name="connsiteX9750" fmla="*/ 503318 w 1247427"/>
              <a:gd name="connsiteY9750" fmla="*/ 888806 h 2068362"/>
              <a:gd name="connsiteX9751" fmla="*/ 500119 w 1247427"/>
              <a:gd name="connsiteY9751" fmla="*/ 884967 h 2068362"/>
              <a:gd name="connsiteX9752" fmla="*/ 495353 w 1247427"/>
              <a:gd name="connsiteY9752" fmla="*/ 881283 h 2068362"/>
              <a:gd name="connsiteX9753" fmla="*/ 494910 w 1247427"/>
              <a:gd name="connsiteY9753" fmla="*/ 883717 h 2068362"/>
              <a:gd name="connsiteX9754" fmla="*/ 491591 w 1247427"/>
              <a:gd name="connsiteY9754" fmla="*/ 880619 h 2068362"/>
              <a:gd name="connsiteX9755" fmla="*/ 493583 w 1247427"/>
              <a:gd name="connsiteY9755" fmla="*/ 881062 h 2068362"/>
              <a:gd name="connsiteX9756" fmla="*/ 489130 w 1247427"/>
              <a:gd name="connsiteY9756" fmla="*/ 873484 h 2068362"/>
              <a:gd name="connsiteX9757" fmla="*/ 483538 w 1247427"/>
              <a:gd name="connsiteY9757" fmla="*/ 867918 h 2068362"/>
              <a:gd name="connsiteX9758" fmla="*/ 483404 w 1247427"/>
              <a:gd name="connsiteY9758" fmla="*/ 868450 h 2068362"/>
              <a:gd name="connsiteX9759" fmla="*/ 479200 w 1247427"/>
              <a:gd name="connsiteY9759" fmla="*/ 864467 h 2068362"/>
              <a:gd name="connsiteX9760" fmla="*/ 472341 w 1247427"/>
              <a:gd name="connsiteY9760" fmla="*/ 858272 h 2068362"/>
              <a:gd name="connsiteX9761" fmla="*/ 472341 w 1247427"/>
              <a:gd name="connsiteY9761" fmla="*/ 857608 h 2068362"/>
              <a:gd name="connsiteX9762" fmla="*/ 472783 w 1247427"/>
              <a:gd name="connsiteY9762" fmla="*/ 857387 h 2068362"/>
              <a:gd name="connsiteX9763" fmla="*/ 479864 w 1247427"/>
              <a:gd name="connsiteY9763" fmla="*/ 863582 h 2068362"/>
              <a:gd name="connsiteX9764" fmla="*/ 483454 w 1247427"/>
              <a:gd name="connsiteY9764" fmla="*/ 867383 h 2068362"/>
              <a:gd name="connsiteX9765" fmla="*/ 484068 w 1247427"/>
              <a:gd name="connsiteY9765" fmla="*/ 865131 h 2068362"/>
              <a:gd name="connsiteX9766" fmla="*/ 484263 w 1247427"/>
              <a:gd name="connsiteY9766" fmla="*/ 865180 h 2068362"/>
              <a:gd name="connsiteX9767" fmla="*/ 480749 w 1247427"/>
              <a:gd name="connsiteY9767" fmla="*/ 859599 h 2068362"/>
              <a:gd name="connsiteX9768" fmla="*/ 476731 w 1247427"/>
              <a:gd name="connsiteY9768" fmla="*/ 853254 h 2068362"/>
              <a:gd name="connsiteX9769" fmla="*/ 476545 w 1247427"/>
              <a:gd name="connsiteY9769" fmla="*/ 853625 h 2068362"/>
              <a:gd name="connsiteX9770" fmla="*/ 462606 w 1247427"/>
              <a:gd name="connsiteY9770" fmla="*/ 839022 h 2068362"/>
              <a:gd name="connsiteX9771" fmla="*/ 462462 w 1247427"/>
              <a:gd name="connsiteY9771" fmla="*/ 838592 h 2068362"/>
              <a:gd name="connsiteX9772" fmla="*/ 461941 w 1247427"/>
              <a:gd name="connsiteY9772" fmla="*/ 838800 h 2068362"/>
              <a:gd name="connsiteX9773" fmla="*/ 458622 w 1247427"/>
              <a:gd name="connsiteY9773" fmla="*/ 837473 h 2068362"/>
              <a:gd name="connsiteX9774" fmla="*/ 453312 w 1247427"/>
              <a:gd name="connsiteY9774" fmla="*/ 835481 h 2068362"/>
              <a:gd name="connsiteX9775" fmla="*/ 742681 w 1247427"/>
              <a:gd name="connsiteY9775" fmla="*/ 834995 h 2068362"/>
              <a:gd name="connsiteX9776" fmla="*/ 741619 w 1247427"/>
              <a:gd name="connsiteY9776" fmla="*/ 835924 h 2068362"/>
              <a:gd name="connsiteX9777" fmla="*/ 738864 w 1247427"/>
              <a:gd name="connsiteY9777" fmla="*/ 837545 h 2068362"/>
              <a:gd name="connsiteX9778" fmla="*/ 738964 w 1247427"/>
              <a:gd name="connsiteY9778" fmla="*/ 837694 h 2068362"/>
              <a:gd name="connsiteX9779" fmla="*/ 738743 w 1247427"/>
              <a:gd name="connsiteY9779" fmla="*/ 838580 h 2068362"/>
              <a:gd name="connsiteX9780" fmla="*/ 738300 w 1247427"/>
              <a:gd name="connsiteY9780" fmla="*/ 839907 h 2068362"/>
              <a:gd name="connsiteX9781" fmla="*/ 738190 w 1247427"/>
              <a:gd name="connsiteY9781" fmla="*/ 840017 h 2068362"/>
              <a:gd name="connsiteX9782" fmla="*/ 738167 w 1247427"/>
              <a:gd name="connsiteY9782" fmla="*/ 840085 h 2068362"/>
              <a:gd name="connsiteX9783" fmla="*/ 738521 w 1247427"/>
              <a:gd name="connsiteY9783" fmla="*/ 840792 h 2068362"/>
              <a:gd name="connsiteX9784" fmla="*/ 739560 w 1247427"/>
              <a:gd name="connsiteY9784" fmla="*/ 842697 h 2068362"/>
              <a:gd name="connsiteX9785" fmla="*/ 739628 w 1247427"/>
              <a:gd name="connsiteY9785" fmla="*/ 842562 h 2068362"/>
              <a:gd name="connsiteX9786" fmla="*/ 743684 w 1247427"/>
              <a:gd name="connsiteY9786" fmla="*/ 836585 h 2068362"/>
              <a:gd name="connsiteX9787" fmla="*/ 743768 w 1247427"/>
              <a:gd name="connsiteY9787" fmla="*/ 836083 h 2068362"/>
              <a:gd name="connsiteX9788" fmla="*/ 812286 w 1247427"/>
              <a:gd name="connsiteY9788" fmla="*/ 834393 h 2068362"/>
              <a:gd name="connsiteX9789" fmla="*/ 811317 w 1247427"/>
              <a:gd name="connsiteY9789" fmla="*/ 835039 h 2068362"/>
              <a:gd name="connsiteX9790" fmla="*/ 810875 w 1247427"/>
              <a:gd name="connsiteY9790" fmla="*/ 835260 h 2068362"/>
              <a:gd name="connsiteX9791" fmla="*/ 810798 w 1247427"/>
              <a:gd name="connsiteY9791" fmla="*/ 835260 h 2068362"/>
              <a:gd name="connsiteX9792" fmla="*/ 811537 w 1247427"/>
              <a:gd name="connsiteY9792" fmla="*/ 835703 h 2068362"/>
              <a:gd name="connsiteX9793" fmla="*/ 813200 w 1247427"/>
              <a:gd name="connsiteY9793" fmla="*/ 844428 h 2068362"/>
              <a:gd name="connsiteX9794" fmla="*/ 815300 w 1247427"/>
              <a:gd name="connsiteY9794" fmla="*/ 839464 h 2068362"/>
              <a:gd name="connsiteX9795" fmla="*/ 815611 w 1247427"/>
              <a:gd name="connsiteY9795" fmla="*/ 839402 h 2068362"/>
              <a:gd name="connsiteX9796" fmla="*/ 817069 w 1247427"/>
              <a:gd name="connsiteY9796" fmla="*/ 836810 h 2068362"/>
              <a:gd name="connsiteX9797" fmla="*/ 812201 w 1247427"/>
              <a:gd name="connsiteY9797" fmla="*/ 834818 h 2068362"/>
              <a:gd name="connsiteX9798" fmla="*/ 747920 w 1247427"/>
              <a:gd name="connsiteY9798" fmla="*/ 833731 h 2068362"/>
              <a:gd name="connsiteX9799" fmla="*/ 747814 w 1247427"/>
              <a:gd name="connsiteY9799" fmla="*/ 834154 h 2068362"/>
              <a:gd name="connsiteX9800" fmla="*/ 747150 w 1247427"/>
              <a:gd name="connsiteY9800" fmla="*/ 834154 h 2068362"/>
              <a:gd name="connsiteX9801" fmla="*/ 746044 w 1247427"/>
              <a:gd name="connsiteY9801" fmla="*/ 836146 h 2068362"/>
              <a:gd name="connsiteX9802" fmla="*/ 745805 w 1247427"/>
              <a:gd name="connsiteY9802" fmla="*/ 836050 h 2068362"/>
              <a:gd name="connsiteX9803" fmla="*/ 745679 w 1247427"/>
              <a:gd name="connsiteY9803" fmla="*/ 836931 h 2068362"/>
              <a:gd name="connsiteX9804" fmla="*/ 746044 w 1247427"/>
              <a:gd name="connsiteY9804" fmla="*/ 836809 h 2068362"/>
              <a:gd name="connsiteX9805" fmla="*/ 746487 w 1247427"/>
              <a:gd name="connsiteY9805" fmla="*/ 841235 h 2068362"/>
              <a:gd name="connsiteX9806" fmla="*/ 745380 w 1247427"/>
              <a:gd name="connsiteY9806" fmla="*/ 840792 h 2068362"/>
              <a:gd name="connsiteX9807" fmla="*/ 745380 w 1247427"/>
              <a:gd name="connsiteY9807" fmla="*/ 840792 h 2068362"/>
              <a:gd name="connsiteX9808" fmla="*/ 745822 w 1247427"/>
              <a:gd name="connsiteY9808" fmla="*/ 841013 h 2068362"/>
              <a:gd name="connsiteX9809" fmla="*/ 746486 w 1247427"/>
              <a:gd name="connsiteY9809" fmla="*/ 843447 h 2068362"/>
              <a:gd name="connsiteX9810" fmla="*/ 747814 w 1247427"/>
              <a:gd name="connsiteY9810" fmla="*/ 846324 h 2068362"/>
              <a:gd name="connsiteX9811" fmla="*/ 747687 w 1247427"/>
              <a:gd name="connsiteY9811" fmla="*/ 846703 h 2068362"/>
              <a:gd name="connsiteX9812" fmla="*/ 748256 w 1247427"/>
              <a:gd name="connsiteY9812" fmla="*/ 846988 h 2068362"/>
              <a:gd name="connsiteX9813" fmla="*/ 748699 w 1247427"/>
              <a:gd name="connsiteY9813" fmla="*/ 846103 h 2068362"/>
              <a:gd name="connsiteX9814" fmla="*/ 749805 w 1247427"/>
              <a:gd name="connsiteY9814" fmla="*/ 846767 h 2068362"/>
              <a:gd name="connsiteX9815" fmla="*/ 751133 w 1247427"/>
              <a:gd name="connsiteY9815" fmla="*/ 843669 h 2068362"/>
              <a:gd name="connsiteX9816" fmla="*/ 751133 w 1247427"/>
              <a:gd name="connsiteY9816" fmla="*/ 843448 h 2068362"/>
              <a:gd name="connsiteX9817" fmla="*/ 751133 w 1247427"/>
              <a:gd name="connsiteY9817" fmla="*/ 843446 h 2068362"/>
              <a:gd name="connsiteX9818" fmla="*/ 751133 w 1247427"/>
              <a:gd name="connsiteY9818" fmla="*/ 837695 h 2068362"/>
              <a:gd name="connsiteX9819" fmla="*/ 751575 w 1247427"/>
              <a:gd name="connsiteY9819" fmla="*/ 837252 h 2068362"/>
              <a:gd name="connsiteX9820" fmla="*/ 751409 w 1247427"/>
              <a:gd name="connsiteY9820" fmla="*/ 836669 h 2068362"/>
              <a:gd name="connsiteX9821" fmla="*/ 728343 w 1247427"/>
              <a:gd name="connsiteY9821" fmla="*/ 833712 h 2068362"/>
              <a:gd name="connsiteX9822" fmla="*/ 726186 w 1247427"/>
              <a:gd name="connsiteY9822" fmla="*/ 838026 h 2068362"/>
              <a:gd name="connsiteX9823" fmla="*/ 726600 w 1247427"/>
              <a:gd name="connsiteY9823" fmla="*/ 838192 h 2068362"/>
              <a:gd name="connsiteX9824" fmla="*/ 726573 w 1247427"/>
              <a:gd name="connsiteY9824" fmla="*/ 838137 h 2068362"/>
              <a:gd name="connsiteX9825" fmla="*/ 727331 w 1247427"/>
              <a:gd name="connsiteY9825" fmla="*/ 838137 h 2068362"/>
              <a:gd name="connsiteX9826" fmla="*/ 728122 w 1247427"/>
              <a:gd name="connsiteY9826" fmla="*/ 837030 h 2068362"/>
              <a:gd name="connsiteX9827" fmla="*/ 728564 w 1247427"/>
              <a:gd name="connsiteY9827" fmla="*/ 835481 h 2068362"/>
              <a:gd name="connsiteX9828" fmla="*/ 729095 w 1247427"/>
              <a:gd name="connsiteY9828" fmla="*/ 835392 h 2068362"/>
              <a:gd name="connsiteX9829" fmla="*/ 729007 w 1247427"/>
              <a:gd name="connsiteY9829" fmla="*/ 835039 h 2068362"/>
              <a:gd name="connsiteX9830" fmla="*/ 728343 w 1247427"/>
              <a:gd name="connsiteY9830" fmla="*/ 833712 h 2068362"/>
              <a:gd name="connsiteX9831" fmla="*/ 759724 w 1247427"/>
              <a:gd name="connsiteY9831" fmla="*/ 833647 h 2068362"/>
              <a:gd name="connsiteX9832" fmla="*/ 759762 w 1247427"/>
              <a:gd name="connsiteY9832" fmla="*/ 833711 h 2068362"/>
              <a:gd name="connsiteX9833" fmla="*/ 759541 w 1247427"/>
              <a:gd name="connsiteY9833" fmla="*/ 835703 h 2068362"/>
              <a:gd name="connsiteX9834" fmla="*/ 756252 w 1247427"/>
              <a:gd name="connsiteY9834" fmla="*/ 840539 h 2068362"/>
              <a:gd name="connsiteX9835" fmla="*/ 756885 w 1247427"/>
              <a:gd name="connsiteY9835" fmla="*/ 841014 h 2068362"/>
              <a:gd name="connsiteX9836" fmla="*/ 756885 w 1247427"/>
              <a:gd name="connsiteY9836" fmla="*/ 844111 h 2068362"/>
              <a:gd name="connsiteX9837" fmla="*/ 756532 w 1247427"/>
              <a:gd name="connsiteY9837" fmla="*/ 844288 h 2068362"/>
              <a:gd name="connsiteX9838" fmla="*/ 759261 w 1247427"/>
              <a:gd name="connsiteY9838" fmla="*/ 846335 h 2068362"/>
              <a:gd name="connsiteX9839" fmla="*/ 759319 w 1247427"/>
              <a:gd name="connsiteY9839" fmla="*/ 846103 h 2068362"/>
              <a:gd name="connsiteX9840" fmla="*/ 760647 w 1247427"/>
              <a:gd name="connsiteY9840" fmla="*/ 846767 h 2068362"/>
              <a:gd name="connsiteX9841" fmla="*/ 761404 w 1247427"/>
              <a:gd name="connsiteY9841" fmla="*/ 844646 h 2068362"/>
              <a:gd name="connsiteX9842" fmla="*/ 761311 w 1247427"/>
              <a:gd name="connsiteY9842" fmla="*/ 844553 h 2068362"/>
              <a:gd name="connsiteX9843" fmla="*/ 762403 w 1247427"/>
              <a:gd name="connsiteY9843" fmla="*/ 839965 h 2068362"/>
              <a:gd name="connsiteX9844" fmla="*/ 759983 w 1247427"/>
              <a:gd name="connsiteY9844" fmla="*/ 833712 h 2068362"/>
              <a:gd name="connsiteX9845" fmla="*/ 910976 w 1247427"/>
              <a:gd name="connsiteY9845" fmla="*/ 833231 h 2068362"/>
              <a:gd name="connsiteX9846" fmla="*/ 909115 w 1247427"/>
              <a:gd name="connsiteY9846" fmla="*/ 835260 h 2068362"/>
              <a:gd name="connsiteX9847" fmla="*/ 908383 w 1247427"/>
              <a:gd name="connsiteY9847" fmla="*/ 835809 h 2068362"/>
              <a:gd name="connsiteX9848" fmla="*/ 908672 w 1247427"/>
              <a:gd name="connsiteY9848" fmla="*/ 835925 h 2068362"/>
              <a:gd name="connsiteX9849" fmla="*/ 908009 w 1247427"/>
              <a:gd name="connsiteY9849" fmla="*/ 843226 h 2068362"/>
              <a:gd name="connsiteX9850" fmla="*/ 911106 w 1247427"/>
              <a:gd name="connsiteY9850" fmla="*/ 833491 h 2068362"/>
              <a:gd name="connsiteX9851" fmla="*/ 557306 w 1247427"/>
              <a:gd name="connsiteY9851" fmla="*/ 833047 h 2068362"/>
              <a:gd name="connsiteX9852" fmla="*/ 559076 w 1247427"/>
              <a:gd name="connsiteY9852" fmla="*/ 834818 h 2068362"/>
              <a:gd name="connsiteX9853" fmla="*/ 559002 w 1247427"/>
              <a:gd name="connsiteY9853" fmla="*/ 835039 h 2068362"/>
              <a:gd name="connsiteX9854" fmla="*/ 559740 w 1247427"/>
              <a:gd name="connsiteY9854" fmla="*/ 835039 h 2068362"/>
              <a:gd name="connsiteX9855" fmla="*/ 559851 w 1247427"/>
              <a:gd name="connsiteY9855" fmla="*/ 835149 h 2068362"/>
              <a:gd name="connsiteX9856" fmla="*/ 559740 w 1247427"/>
              <a:gd name="connsiteY9856" fmla="*/ 834818 h 2068362"/>
              <a:gd name="connsiteX9857" fmla="*/ 557306 w 1247427"/>
              <a:gd name="connsiteY9857" fmla="*/ 833047 h 2068362"/>
              <a:gd name="connsiteX9858" fmla="*/ 226960 w 1247427"/>
              <a:gd name="connsiteY9858" fmla="*/ 832887 h 2068362"/>
              <a:gd name="connsiteX9859" fmla="*/ 226960 w 1247427"/>
              <a:gd name="connsiteY9859" fmla="*/ 834319 h 2068362"/>
              <a:gd name="connsiteX9860" fmla="*/ 227623 w 1247427"/>
              <a:gd name="connsiteY9860" fmla="*/ 834154 h 2068362"/>
              <a:gd name="connsiteX9861" fmla="*/ 240456 w 1247427"/>
              <a:gd name="connsiteY9861" fmla="*/ 846545 h 2068362"/>
              <a:gd name="connsiteX9862" fmla="*/ 248954 w 1247427"/>
              <a:gd name="connsiteY9862" fmla="*/ 852210 h 2068362"/>
              <a:gd name="connsiteX9863" fmla="*/ 246652 w 1247427"/>
              <a:gd name="connsiteY9863" fmla="*/ 848757 h 2068362"/>
              <a:gd name="connsiteX9864" fmla="*/ 242534 w 1247427"/>
              <a:gd name="connsiteY9864" fmla="*/ 842255 h 2068362"/>
              <a:gd name="connsiteX9865" fmla="*/ 242227 w 1247427"/>
              <a:gd name="connsiteY9865" fmla="*/ 842562 h 2068362"/>
              <a:gd name="connsiteX9866" fmla="*/ 627613 w 1247427"/>
              <a:gd name="connsiteY9866" fmla="*/ 832329 h 2068362"/>
              <a:gd name="connsiteX9867" fmla="*/ 627487 w 1247427"/>
              <a:gd name="connsiteY9867" fmla="*/ 832706 h 2068362"/>
              <a:gd name="connsiteX9868" fmla="*/ 627889 w 1247427"/>
              <a:gd name="connsiteY9868" fmla="*/ 832605 h 2068362"/>
              <a:gd name="connsiteX9869" fmla="*/ 734760 w 1247427"/>
              <a:gd name="connsiteY9869" fmla="*/ 831942 h 2068362"/>
              <a:gd name="connsiteX9870" fmla="*/ 732990 w 1247427"/>
              <a:gd name="connsiteY9870" fmla="*/ 836809 h 2068362"/>
              <a:gd name="connsiteX9871" fmla="*/ 732918 w 1247427"/>
              <a:gd name="connsiteY9871" fmla="*/ 836794 h 2068362"/>
              <a:gd name="connsiteX9872" fmla="*/ 732547 w 1247427"/>
              <a:gd name="connsiteY9872" fmla="*/ 839022 h 2068362"/>
              <a:gd name="connsiteX9873" fmla="*/ 731883 w 1247427"/>
              <a:gd name="connsiteY9873" fmla="*/ 841677 h 2068362"/>
              <a:gd name="connsiteX9874" fmla="*/ 731712 w 1247427"/>
              <a:gd name="connsiteY9874" fmla="*/ 841977 h 2068362"/>
              <a:gd name="connsiteX9875" fmla="*/ 732105 w 1247427"/>
              <a:gd name="connsiteY9875" fmla="*/ 841898 h 2068362"/>
              <a:gd name="connsiteX9876" fmla="*/ 732105 w 1247427"/>
              <a:gd name="connsiteY9876" fmla="*/ 843226 h 2068362"/>
              <a:gd name="connsiteX9877" fmla="*/ 732086 w 1247427"/>
              <a:gd name="connsiteY9877" fmla="*/ 843303 h 2068362"/>
              <a:gd name="connsiteX9878" fmla="*/ 734981 w 1247427"/>
              <a:gd name="connsiteY9878" fmla="*/ 841235 h 2068362"/>
              <a:gd name="connsiteX9879" fmla="*/ 736604 w 1247427"/>
              <a:gd name="connsiteY9879" fmla="*/ 839907 h 2068362"/>
              <a:gd name="connsiteX9880" fmla="*/ 736309 w 1247427"/>
              <a:gd name="connsiteY9880" fmla="*/ 839465 h 2068362"/>
              <a:gd name="connsiteX9881" fmla="*/ 736309 w 1247427"/>
              <a:gd name="connsiteY9881" fmla="*/ 838137 h 2068362"/>
              <a:gd name="connsiteX9882" fmla="*/ 736751 w 1247427"/>
              <a:gd name="connsiteY9882" fmla="*/ 837252 h 2068362"/>
              <a:gd name="connsiteX9883" fmla="*/ 736960 w 1247427"/>
              <a:gd name="connsiteY9883" fmla="*/ 837112 h 2068362"/>
              <a:gd name="connsiteX9884" fmla="*/ 735866 w 1247427"/>
              <a:gd name="connsiteY9884" fmla="*/ 834375 h 2068362"/>
              <a:gd name="connsiteX9885" fmla="*/ 734930 w 1247427"/>
              <a:gd name="connsiteY9885" fmla="*/ 831942 h 2068362"/>
              <a:gd name="connsiteX9886" fmla="*/ 683078 w 1247427"/>
              <a:gd name="connsiteY9886" fmla="*/ 831785 h 2068362"/>
              <a:gd name="connsiteX9887" fmla="*/ 682983 w 1247427"/>
              <a:gd name="connsiteY9887" fmla="*/ 832163 h 2068362"/>
              <a:gd name="connsiteX9888" fmla="*/ 682098 w 1247427"/>
              <a:gd name="connsiteY9888" fmla="*/ 832163 h 2068362"/>
              <a:gd name="connsiteX9889" fmla="*/ 679665 w 1247427"/>
              <a:gd name="connsiteY9889" fmla="*/ 834596 h 2068362"/>
              <a:gd name="connsiteX9890" fmla="*/ 677452 w 1247427"/>
              <a:gd name="connsiteY9890" fmla="*/ 837694 h 2068362"/>
              <a:gd name="connsiteX9891" fmla="*/ 677326 w 1247427"/>
              <a:gd name="connsiteY9891" fmla="*/ 837694 h 2068362"/>
              <a:gd name="connsiteX9892" fmla="*/ 676567 w 1247427"/>
              <a:gd name="connsiteY9892" fmla="*/ 841677 h 2068362"/>
              <a:gd name="connsiteX9893" fmla="*/ 675907 w 1247427"/>
              <a:gd name="connsiteY9893" fmla="*/ 843824 h 2068362"/>
              <a:gd name="connsiteX9894" fmla="*/ 676346 w 1247427"/>
              <a:gd name="connsiteY9894" fmla="*/ 844995 h 2068362"/>
              <a:gd name="connsiteX9895" fmla="*/ 680107 w 1247427"/>
              <a:gd name="connsiteY9895" fmla="*/ 844332 h 2068362"/>
              <a:gd name="connsiteX9896" fmla="*/ 680324 w 1247427"/>
              <a:gd name="connsiteY9896" fmla="*/ 844404 h 2068362"/>
              <a:gd name="connsiteX9897" fmla="*/ 682541 w 1247427"/>
              <a:gd name="connsiteY9897" fmla="*/ 838358 h 2068362"/>
              <a:gd name="connsiteX9898" fmla="*/ 684744 w 1247427"/>
              <a:gd name="connsiteY9898" fmla="*/ 832952 h 2068362"/>
              <a:gd name="connsiteX9899" fmla="*/ 781888 w 1247427"/>
              <a:gd name="connsiteY9899" fmla="*/ 831721 h 2068362"/>
              <a:gd name="connsiteX9900" fmla="*/ 781734 w 1247427"/>
              <a:gd name="connsiteY9900" fmla="*/ 832338 h 2068362"/>
              <a:gd name="connsiteX9901" fmla="*/ 781889 w 1247427"/>
              <a:gd name="connsiteY9901" fmla="*/ 833269 h 2068362"/>
              <a:gd name="connsiteX9902" fmla="*/ 782168 w 1247427"/>
              <a:gd name="connsiteY9902" fmla="*/ 834388 h 2068362"/>
              <a:gd name="connsiteX9903" fmla="*/ 783216 w 1247427"/>
              <a:gd name="connsiteY9903" fmla="*/ 834597 h 2068362"/>
              <a:gd name="connsiteX9904" fmla="*/ 783437 w 1247427"/>
              <a:gd name="connsiteY9904" fmla="*/ 833712 h 2068362"/>
              <a:gd name="connsiteX9905" fmla="*/ 784765 w 1247427"/>
              <a:gd name="connsiteY9905" fmla="*/ 833048 h 2068362"/>
              <a:gd name="connsiteX9906" fmla="*/ 782995 w 1247427"/>
              <a:gd name="connsiteY9906" fmla="*/ 831942 h 2068362"/>
              <a:gd name="connsiteX9907" fmla="*/ 833569 w 1247427"/>
              <a:gd name="connsiteY9907" fmla="*/ 831530 h 2068362"/>
              <a:gd name="connsiteX9908" fmla="*/ 833664 w 1247427"/>
              <a:gd name="connsiteY9908" fmla="*/ 831721 h 2068362"/>
              <a:gd name="connsiteX9909" fmla="*/ 829460 w 1247427"/>
              <a:gd name="connsiteY9909" fmla="*/ 833048 h 2068362"/>
              <a:gd name="connsiteX9910" fmla="*/ 832336 w 1247427"/>
              <a:gd name="connsiteY9910" fmla="*/ 846545 h 2068362"/>
              <a:gd name="connsiteX9911" fmla="*/ 832335 w 1247427"/>
              <a:gd name="connsiteY9911" fmla="*/ 846546 h 2068362"/>
              <a:gd name="connsiteX9912" fmla="*/ 832337 w 1247427"/>
              <a:gd name="connsiteY9912" fmla="*/ 846545 h 2068362"/>
              <a:gd name="connsiteX9913" fmla="*/ 834328 w 1247427"/>
              <a:gd name="connsiteY9913" fmla="*/ 848315 h 2068362"/>
              <a:gd name="connsiteX9914" fmla="*/ 834934 w 1247427"/>
              <a:gd name="connsiteY9914" fmla="*/ 848718 h 2068362"/>
              <a:gd name="connsiteX9915" fmla="*/ 836762 w 1247427"/>
              <a:gd name="connsiteY9915" fmla="*/ 848979 h 2068362"/>
              <a:gd name="connsiteX9916" fmla="*/ 836924 w 1247427"/>
              <a:gd name="connsiteY9916" fmla="*/ 849002 h 2068362"/>
              <a:gd name="connsiteX9917" fmla="*/ 836818 w 1247427"/>
              <a:gd name="connsiteY9917" fmla="*/ 848259 h 2068362"/>
              <a:gd name="connsiteX9918" fmla="*/ 836762 w 1247427"/>
              <a:gd name="connsiteY9918" fmla="*/ 848315 h 2068362"/>
              <a:gd name="connsiteX9919" fmla="*/ 833580 w 1247427"/>
              <a:gd name="connsiteY9919" fmla="*/ 839962 h 2068362"/>
              <a:gd name="connsiteX9920" fmla="*/ 833443 w 1247427"/>
              <a:gd name="connsiteY9920" fmla="*/ 839907 h 2068362"/>
              <a:gd name="connsiteX9921" fmla="*/ 833315 w 1247427"/>
              <a:gd name="connsiteY9921" fmla="*/ 839266 h 2068362"/>
              <a:gd name="connsiteX9922" fmla="*/ 833222 w 1247427"/>
              <a:gd name="connsiteY9922" fmla="*/ 839022 h 2068362"/>
              <a:gd name="connsiteX9923" fmla="*/ 833270 w 1247427"/>
              <a:gd name="connsiteY9923" fmla="*/ 839041 h 2068362"/>
              <a:gd name="connsiteX9924" fmla="*/ 833222 w 1247427"/>
              <a:gd name="connsiteY9924" fmla="*/ 838800 h 2068362"/>
              <a:gd name="connsiteX9925" fmla="*/ 831673 w 1247427"/>
              <a:gd name="connsiteY9925" fmla="*/ 837030 h 2068362"/>
              <a:gd name="connsiteX9926" fmla="*/ 832558 w 1247427"/>
              <a:gd name="connsiteY9926" fmla="*/ 836145 h 2068362"/>
              <a:gd name="connsiteX9927" fmla="*/ 833443 w 1247427"/>
              <a:gd name="connsiteY9927" fmla="*/ 836809 h 2068362"/>
              <a:gd name="connsiteX9928" fmla="*/ 834328 w 1247427"/>
              <a:gd name="connsiteY9928" fmla="*/ 837694 h 2068362"/>
              <a:gd name="connsiteX9929" fmla="*/ 834902 w 1247427"/>
              <a:gd name="connsiteY9929" fmla="*/ 838699 h 2068362"/>
              <a:gd name="connsiteX9930" fmla="*/ 834992 w 1247427"/>
              <a:gd name="connsiteY9930" fmla="*/ 838580 h 2068362"/>
              <a:gd name="connsiteX9931" fmla="*/ 836319 w 1247427"/>
              <a:gd name="connsiteY9931" fmla="*/ 839022 h 2068362"/>
              <a:gd name="connsiteX9932" fmla="*/ 834328 w 1247427"/>
              <a:gd name="connsiteY9932" fmla="*/ 831721 h 2068362"/>
              <a:gd name="connsiteX9933" fmla="*/ 834329 w 1247427"/>
              <a:gd name="connsiteY9933" fmla="*/ 831721 h 2068362"/>
              <a:gd name="connsiteX9934" fmla="*/ 834328 w 1247427"/>
              <a:gd name="connsiteY9934" fmla="*/ 831720 h 2068362"/>
              <a:gd name="connsiteX9935" fmla="*/ 505089 w 1247427"/>
              <a:gd name="connsiteY9935" fmla="*/ 831056 h 2068362"/>
              <a:gd name="connsiteX9936" fmla="*/ 508186 w 1247427"/>
              <a:gd name="connsiteY9936" fmla="*/ 836366 h 2068362"/>
              <a:gd name="connsiteX9937" fmla="*/ 507301 w 1247427"/>
              <a:gd name="connsiteY9937" fmla="*/ 837251 h 2068362"/>
              <a:gd name="connsiteX9938" fmla="*/ 507321 w 1247427"/>
              <a:gd name="connsiteY9938" fmla="*/ 837353 h 2068362"/>
              <a:gd name="connsiteX9939" fmla="*/ 510238 w 1247427"/>
              <a:gd name="connsiteY9939" fmla="*/ 840784 h 2068362"/>
              <a:gd name="connsiteX9940" fmla="*/ 510398 w 1247427"/>
              <a:gd name="connsiteY9940" fmla="*/ 840571 h 2068362"/>
              <a:gd name="connsiteX9941" fmla="*/ 512832 w 1247427"/>
              <a:gd name="connsiteY9941" fmla="*/ 842341 h 2068362"/>
              <a:gd name="connsiteX9942" fmla="*/ 512733 w 1247427"/>
              <a:gd name="connsiteY9942" fmla="*/ 842734 h 2068362"/>
              <a:gd name="connsiteX9943" fmla="*/ 513939 w 1247427"/>
              <a:gd name="connsiteY9943" fmla="*/ 842561 h 2068362"/>
              <a:gd name="connsiteX9944" fmla="*/ 515266 w 1247427"/>
              <a:gd name="connsiteY9944" fmla="*/ 842119 h 2068362"/>
              <a:gd name="connsiteX9945" fmla="*/ 516151 w 1247427"/>
              <a:gd name="connsiteY9945" fmla="*/ 842561 h 2068362"/>
              <a:gd name="connsiteX9946" fmla="*/ 516040 w 1247427"/>
              <a:gd name="connsiteY9946" fmla="*/ 843007 h 2068362"/>
              <a:gd name="connsiteX9947" fmla="*/ 516373 w 1247427"/>
              <a:gd name="connsiteY9947" fmla="*/ 842341 h 2068362"/>
              <a:gd name="connsiteX9948" fmla="*/ 515488 w 1247427"/>
              <a:gd name="connsiteY9948" fmla="*/ 842119 h 2068362"/>
              <a:gd name="connsiteX9949" fmla="*/ 505089 w 1247427"/>
              <a:gd name="connsiteY9949" fmla="*/ 831056 h 2068362"/>
              <a:gd name="connsiteX9950" fmla="*/ 833222 w 1247427"/>
              <a:gd name="connsiteY9950" fmla="*/ 830836 h 2068362"/>
              <a:gd name="connsiteX9951" fmla="*/ 833443 w 1247427"/>
              <a:gd name="connsiteY9951" fmla="*/ 831278 h 2068362"/>
              <a:gd name="connsiteX9952" fmla="*/ 833443 w 1247427"/>
              <a:gd name="connsiteY9952" fmla="*/ 830880 h 2068362"/>
              <a:gd name="connsiteX9953" fmla="*/ 552792 w 1247427"/>
              <a:gd name="connsiteY9953" fmla="*/ 830658 h 2068362"/>
              <a:gd name="connsiteX9954" fmla="*/ 552715 w 1247427"/>
              <a:gd name="connsiteY9954" fmla="*/ 831277 h 2068362"/>
              <a:gd name="connsiteX9955" fmla="*/ 554651 w 1247427"/>
              <a:gd name="connsiteY9955" fmla="*/ 831277 h 2068362"/>
              <a:gd name="connsiteX9956" fmla="*/ 540269 w 1247427"/>
              <a:gd name="connsiteY9956" fmla="*/ 830613 h 2068362"/>
              <a:gd name="connsiteX9957" fmla="*/ 539636 w 1247427"/>
              <a:gd name="connsiteY9957" fmla="*/ 830825 h 2068362"/>
              <a:gd name="connsiteX9958" fmla="*/ 539383 w 1247427"/>
              <a:gd name="connsiteY9958" fmla="*/ 831499 h 2068362"/>
              <a:gd name="connsiteX9959" fmla="*/ 538958 w 1247427"/>
              <a:gd name="connsiteY9959" fmla="*/ 835326 h 2068362"/>
              <a:gd name="connsiteX9960" fmla="*/ 540269 w 1247427"/>
              <a:gd name="connsiteY9960" fmla="*/ 836145 h 2068362"/>
              <a:gd name="connsiteX9961" fmla="*/ 540712 w 1247427"/>
              <a:gd name="connsiteY9961" fmla="*/ 836366 h 2068362"/>
              <a:gd name="connsiteX9962" fmla="*/ 540754 w 1247427"/>
              <a:gd name="connsiteY9962" fmla="*/ 836620 h 2068362"/>
              <a:gd name="connsiteX9963" fmla="*/ 545330 w 1247427"/>
              <a:gd name="connsiteY9963" fmla="*/ 841013 h 2068362"/>
              <a:gd name="connsiteX9964" fmla="*/ 545579 w 1247427"/>
              <a:gd name="connsiteY9964" fmla="*/ 841013 h 2068362"/>
              <a:gd name="connsiteX9965" fmla="*/ 547128 w 1247427"/>
              <a:gd name="connsiteY9965" fmla="*/ 843004 h 2068362"/>
              <a:gd name="connsiteX9966" fmla="*/ 551553 w 1247427"/>
              <a:gd name="connsiteY9966" fmla="*/ 848978 h 2068362"/>
              <a:gd name="connsiteX9967" fmla="*/ 553323 w 1247427"/>
              <a:gd name="connsiteY9967" fmla="*/ 850306 h 2068362"/>
              <a:gd name="connsiteX9968" fmla="*/ 553987 w 1247427"/>
              <a:gd name="connsiteY9968" fmla="*/ 850748 h 2068362"/>
              <a:gd name="connsiteX9969" fmla="*/ 553766 w 1247427"/>
              <a:gd name="connsiteY9969" fmla="*/ 849643 h 2068362"/>
              <a:gd name="connsiteX9970" fmla="*/ 554208 w 1247427"/>
              <a:gd name="connsiteY9970" fmla="*/ 848979 h 2068362"/>
              <a:gd name="connsiteX9971" fmla="*/ 554651 w 1247427"/>
              <a:gd name="connsiteY9971" fmla="*/ 849421 h 2068362"/>
              <a:gd name="connsiteX9972" fmla="*/ 554872 w 1247427"/>
              <a:gd name="connsiteY9972" fmla="*/ 850528 h 2068362"/>
              <a:gd name="connsiteX9973" fmla="*/ 554842 w 1247427"/>
              <a:gd name="connsiteY9973" fmla="*/ 850619 h 2068362"/>
              <a:gd name="connsiteX9974" fmla="*/ 559961 w 1247427"/>
              <a:gd name="connsiteY9974" fmla="*/ 854510 h 2068362"/>
              <a:gd name="connsiteX9975" fmla="*/ 559740 w 1247427"/>
              <a:gd name="connsiteY9975" fmla="*/ 855395 h 2068362"/>
              <a:gd name="connsiteX9976" fmla="*/ 559787 w 1247427"/>
              <a:gd name="connsiteY9976" fmla="*/ 855582 h 2068362"/>
              <a:gd name="connsiteX9977" fmla="*/ 560625 w 1247427"/>
              <a:gd name="connsiteY9977" fmla="*/ 854953 h 2068362"/>
              <a:gd name="connsiteX9978" fmla="*/ 561067 w 1247427"/>
              <a:gd name="connsiteY9978" fmla="*/ 854953 h 2068362"/>
              <a:gd name="connsiteX9979" fmla="*/ 564834 w 1247427"/>
              <a:gd name="connsiteY9979" fmla="*/ 856935 h 2068362"/>
              <a:gd name="connsiteX9980" fmla="*/ 565051 w 1247427"/>
              <a:gd name="connsiteY9980" fmla="*/ 856501 h 2068362"/>
              <a:gd name="connsiteX9981" fmla="*/ 566821 w 1247427"/>
              <a:gd name="connsiteY9981" fmla="*/ 854731 h 2068362"/>
              <a:gd name="connsiteX9982" fmla="*/ 572352 w 1247427"/>
              <a:gd name="connsiteY9982" fmla="*/ 858935 h 2068362"/>
              <a:gd name="connsiteX9983" fmla="*/ 572296 w 1247427"/>
              <a:gd name="connsiteY9983" fmla="*/ 858991 h 2068362"/>
              <a:gd name="connsiteX9984" fmla="*/ 573049 w 1247427"/>
              <a:gd name="connsiteY9984" fmla="*/ 859098 h 2068362"/>
              <a:gd name="connsiteX9985" fmla="*/ 573016 w 1247427"/>
              <a:gd name="connsiteY9985" fmla="*/ 858935 h 2068362"/>
              <a:gd name="connsiteX9986" fmla="*/ 578548 w 1247427"/>
              <a:gd name="connsiteY9986" fmla="*/ 861369 h 2068362"/>
              <a:gd name="connsiteX9987" fmla="*/ 591953 w 1247427"/>
              <a:gd name="connsiteY9987" fmla="*/ 865105 h 2068362"/>
              <a:gd name="connsiteX9988" fmla="*/ 592659 w 1247427"/>
              <a:gd name="connsiteY9988" fmla="*/ 864165 h 2068362"/>
              <a:gd name="connsiteX9989" fmla="*/ 590220 w 1247427"/>
              <a:gd name="connsiteY9989" fmla="*/ 861573 h 2068362"/>
              <a:gd name="connsiteX9990" fmla="*/ 589611 w 1247427"/>
              <a:gd name="connsiteY9990" fmla="*/ 861369 h 2068362"/>
              <a:gd name="connsiteX9991" fmla="*/ 589611 w 1247427"/>
              <a:gd name="connsiteY9991" fmla="*/ 860926 h 2068362"/>
              <a:gd name="connsiteX9992" fmla="*/ 589611 w 1247427"/>
              <a:gd name="connsiteY9992" fmla="*/ 860898 h 2068362"/>
              <a:gd name="connsiteX9993" fmla="*/ 583415 w 1247427"/>
              <a:gd name="connsiteY9993" fmla="*/ 856501 h 2068362"/>
              <a:gd name="connsiteX9994" fmla="*/ 583500 w 1247427"/>
              <a:gd name="connsiteY9994" fmla="*/ 856161 h 2068362"/>
              <a:gd name="connsiteX9995" fmla="*/ 583194 w 1247427"/>
              <a:gd name="connsiteY9995" fmla="*/ 856059 h 2068362"/>
              <a:gd name="connsiteX9996" fmla="*/ 575229 w 1247427"/>
              <a:gd name="connsiteY9996" fmla="*/ 850527 h 2068362"/>
              <a:gd name="connsiteX9997" fmla="*/ 575749 w 1247427"/>
              <a:gd name="connsiteY9997" fmla="*/ 850397 h 2068362"/>
              <a:gd name="connsiteX9998" fmla="*/ 561953 w 1247427"/>
              <a:gd name="connsiteY9998" fmla="*/ 842119 h 2068362"/>
              <a:gd name="connsiteX9999" fmla="*/ 561953 w 1247427"/>
              <a:gd name="connsiteY9999" fmla="*/ 841649 h 2068362"/>
              <a:gd name="connsiteX10000" fmla="*/ 556780 w 1247427"/>
              <a:gd name="connsiteY10000" fmla="*/ 838413 h 2068362"/>
              <a:gd name="connsiteX10001" fmla="*/ 550668 w 1247427"/>
              <a:gd name="connsiteY10001" fmla="*/ 834154 h 2068362"/>
              <a:gd name="connsiteX10002" fmla="*/ 550639 w 1247427"/>
              <a:gd name="connsiteY10002" fmla="*/ 834039 h 2068362"/>
              <a:gd name="connsiteX10003" fmla="*/ 550586 w 1247427"/>
              <a:gd name="connsiteY10003" fmla="*/ 834071 h 2068362"/>
              <a:gd name="connsiteX10004" fmla="*/ 551554 w 1247427"/>
              <a:gd name="connsiteY10004" fmla="*/ 838137 h 2068362"/>
              <a:gd name="connsiteX10005" fmla="*/ 552881 w 1247427"/>
              <a:gd name="connsiteY10005" fmla="*/ 842120 h 2068362"/>
              <a:gd name="connsiteX10006" fmla="*/ 552217 w 1247427"/>
              <a:gd name="connsiteY10006" fmla="*/ 842562 h 2068362"/>
              <a:gd name="connsiteX10007" fmla="*/ 551996 w 1247427"/>
              <a:gd name="connsiteY10007" fmla="*/ 842120 h 2068362"/>
              <a:gd name="connsiteX10008" fmla="*/ 550890 w 1247427"/>
              <a:gd name="connsiteY10008" fmla="*/ 838579 h 2068362"/>
              <a:gd name="connsiteX10009" fmla="*/ 549736 w 1247427"/>
              <a:gd name="connsiteY10009" fmla="*/ 834157 h 2068362"/>
              <a:gd name="connsiteX10010" fmla="*/ 549561 w 1247427"/>
              <a:gd name="connsiteY10010" fmla="*/ 834375 h 2068362"/>
              <a:gd name="connsiteX10011" fmla="*/ 549119 w 1247427"/>
              <a:gd name="connsiteY10011" fmla="*/ 833269 h 2068362"/>
              <a:gd name="connsiteX10012" fmla="*/ 549253 w 1247427"/>
              <a:gd name="connsiteY10012" fmla="*/ 833224 h 2068362"/>
              <a:gd name="connsiteX10013" fmla="*/ 548013 w 1247427"/>
              <a:gd name="connsiteY10013" fmla="*/ 832605 h 2068362"/>
              <a:gd name="connsiteX10014" fmla="*/ 547980 w 1247427"/>
              <a:gd name="connsiteY10014" fmla="*/ 832377 h 2068362"/>
              <a:gd name="connsiteX10015" fmla="*/ 544915 w 1247427"/>
              <a:gd name="connsiteY10015" fmla="*/ 831720 h 2068362"/>
              <a:gd name="connsiteX10016" fmla="*/ 544030 w 1247427"/>
              <a:gd name="connsiteY10016" fmla="*/ 831720 h 2068362"/>
              <a:gd name="connsiteX10017" fmla="*/ 541597 w 1247427"/>
              <a:gd name="connsiteY10017" fmla="*/ 831056 h 2068362"/>
              <a:gd name="connsiteX10018" fmla="*/ 644038 w 1247427"/>
              <a:gd name="connsiteY10018" fmla="*/ 830299 h 2068362"/>
              <a:gd name="connsiteX10019" fmla="*/ 640944 w 1247427"/>
              <a:gd name="connsiteY10019" fmla="*/ 833048 h 2068362"/>
              <a:gd name="connsiteX10020" fmla="*/ 637404 w 1247427"/>
              <a:gd name="connsiteY10020" fmla="*/ 836367 h 2068362"/>
              <a:gd name="connsiteX10021" fmla="*/ 637246 w 1247427"/>
              <a:gd name="connsiteY10021" fmla="*/ 836604 h 2068362"/>
              <a:gd name="connsiteX10022" fmla="*/ 638068 w 1247427"/>
              <a:gd name="connsiteY10022" fmla="*/ 836809 h 2068362"/>
              <a:gd name="connsiteX10023" fmla="*/ 637644 w 1247427"/>
              <a:gd name="connsiteY10023" fmla="*/ 837051 h 2068362"/>
              <a:gd name="connsiteX10024" fmla="*/ 640280 w 1247427"/>
              <a:gd name="connsiteY10024" fmla="*/ 838137 h 2068362"/>
              <a:gd name="connsiteX10025" fmla="*/ 640345 w 1247427"/>
              <a:gd name="connsiteY10025" fmla="*/ 838289 h 2068362"/>
              <a:gd name="connsiteX10026" fmla="*/ 644927 w 1247427"/>
              <a:gd name="connsiteY10026" fmla="*/ 839243 h 2068362"/>
              <a:gd name="connsiteX10027" fmla="*/ 646033 w 1247427"/>
              <a:gd name="connsiteY10027" fmla="*/ 838801 h 2068362"/>
              <a:gd name="connsiteX10028" fmla="*/ 646565 w 1247427"/>
              <a:gd name="connsiteY10028" fmla="*/ 838978 h 2068362"/>
              <a:gd name="connsiteX10029" fmla="*/ 646476 w 1247427"/>
              <a:gd name="connsiteY10029" fmla="*/ 838800 h 2068362"/>
              <a:gd name="connsiteX10030" fmla="*/ 648918 w 1247427"/>
              <a:gd name="connsiteY10030" fmla="*/ 836533 h 2068362"/>
              <a:gd name="connsiteX10031" fmla="*/ 649130 w 1247427"/>
              <a:gd name="connsiteY10031" fmla="*/ 835260 h 2068362"/>
              <a:gd name="connsiteX10032" fmla="*/ 649240 w 1247427"/>
              <a:gd name="connsiteY10032" fmla="*/ 835194 h 2068362"/>
              <a:gd name="connsiteX10033" fmla="*/ 646254 w 1247427"/>
              <a:gd name="connsiteY10033" fmla="*/ 832383 h 2068362"/>
              <a:gd name="connsiteX10034" fmla="*/ 644859 w 1247427"/>
              <a:gd name="connsiteY10034" fmla="*/ 830522 h 2068362"/>
              <a:gd name="connsiteX10035" fmla="*/ 644484 w 1247427"/>
              <a:gd name="connsiteY10035" fmla="*/ 830835 h 2068362"/>
              <a:gd name="connsiteX10036" fmla="*/ 793615 w 1247427"/>
              <a:gd name="connsiteY10036" fmla="*/ 830172 h 2068362"/>
              <a:gd name="connsiteX10037" fmla="*/ 796492 w 1247427"/>
              <a:gd name="connsiteY10037" fmla="*/ 846767 h 2068362"/>
              <a:gd name="connsiteX10038" fmla="*/ 800253 w 1247427"/>
              <a:gd name="connsiteY10038" fmla="*/ 862698 h 2068362"/>
              <a:gd name="connsiteX10039" fmla="*/ 801581 w 1247427"/>
              <a:gd name="connsiteY10039" fmla="*/ 875088 h 2068362"/>
              <a:gd name="connsiteX10040" fmla="*/ 805785 w 1247427"/>
              <a:gd name="connsiteY10040" fmla="*/ 888585 h 2068362"/>
              <a:gd name="connsiteX10041" fmla="*/ 808440 w 1247427"/>
              <a:gd name="connsiteY10041" fmla="*/ 878186 h 2068362"/>
              <a:gd name="connsiteX10042" fmla="*/ 805785 w 1247427"/>
              <a:gd name="connsiteY10042" fmla="*/ 865795 h 2068362"/>
              <a:gd name="connsiteX10043" fmla="*/ 801581 w 1247427"/>
              <a:gd name="connsiteY10043" fmla="*/ 860927 h 2068362"/>
              <a:gd name="connsiteX10044" fmla="*/ 801581 w 1247427"/>
              <a:gd name="connsiteY10044" fmla="*/ 849200 h 2068362"/>
              <a:gd name="connsiteX10045" fmla="*/ 797156 w 1247427"/>
              <a:gd name="connsiteY10045" fmla="*/ 842563 h 2068362"/>
              <a:gd name="connsiteX10046" fmla="*/ 797156 w 1247427"/>
              <a:gd name="connsiteY10046" fmla="*/ 832163 h 2068362"/>
              <a:gd name="connsiteX10047" fmla="*/ 793615 w 1247427"/>
              <a:gd name="connsiteY10047" fmla="*/ 830172 h 2068362"/>
              <a:gd name="connsiteX10048" fmla="*/ 658756 w 1247427"/>
              <a:gd name="connsiteY10048" fmla="*/ 829950 h 2068362"/>
              <a:gd name="connsiteX10049" fmla="*/ 658645 w 1247427"/>
              <a:gd name="connsiteY10049" fmla="*/ 830172 h 2068362"/>
              <a:gd name="connsiteX10050" fmla="*/ 657318 w 1247427"/>
              <a:gd name="connsiteY10050" fmla="*/ 830172 h 2068362"/>
              <a:gd name="connsiteX10051" fmla="*/ 655990 w 1247427"/>
              <a:gd name="connsiteY10051" fmla="*/ 830614 h 2068362"/>
              <a:gd name="connsiteX10052" fmla="*/ 655990 w 1247427"/>
              <a:gd name="connsiteY10052" fmla="*/ 830836 h 2068362"/>
              <a:gd name="connsiteX10053" fmla="*/ 655354 w 1247427"/>
              <a:gd name="connsiteY10053" fmla="*/ 830454 h 2068362"/>
              <a:gd name="connsiteX10054" fmla="*/ 651343 w 1247427"/>
              <a:gd name="connsiteY10054" fmla="*/ 835039 h 2068362"/>
              <a:gd name="connsiteX10055" fmla="*/ 650763 w 1247427"/>
              <a:gd name="connsiteY10055" fmla="*/ 835387 h 2068362"/>
              <a:gd name="connsiteX10056" fmla="*/ 651122 w 1247427"/>
              <a:gd name="connsiteY10056" fmla="*/ 835924 h 2068362"/>
              <a:gd name="connsiteX10057" fmla="*/ 650900 w 1247427"/>
              <a:gd name="connsiteY10057" fmla="*/ 836809 h 2068362"/>
              <a:gd name="connsiteX10058" fmla="*/ 650602 w 1247427"/>
              <a:gd name="connsiteY10058" fmla="*/ 837047 h 2068362"/>
              <a:gd name="connsiteX10059" fmla="*/ 652725 w 1247427"/>
              <a:gd name="connsiteY10059" fmla="*/ 840986 h 2068362"/>
              <a:gd name="connsiteX10060" fmla="*/ 653113 w 1247427"/>
              <a:gd name="connsiteY10060" fmla="*/ 840792 h 2068362"/>
              <a:gd name="connsiteX10061" fmla="*/ 655104 w 1247427"/>
              <a:gd name="connsiteY10061" fmla="*/ 841677 h 2068362"/>
              <a:gd name="connsiteX10062" fmla="*/ 656874 w 1247427"/>
              <a:gd name="connsiteY10062" fmla="*/ 842562 h 2068362"/>
              <a:gd name="connsiteX10063" fmla="*/ 657224 w 1247427"/>
              <a:gd name="connsiteY10063" fmla="*/ 843174 h 2068362"/>
              <a:gd name="connsiteX10064" fmla="*/ 662406 w 1247427"/>
              <a:gd name="connsiteY10064" fmla="*/ 843889 h 2068362"/>
              <a:gd name="connsiteX10065" fmla="*/ 662470 w 1247427"/>
              <a:gd name="connsiteY10065" fmla="*/ 843921 h 2068362"/>
              <a:gd name="connsiteX10066" fmla="*/ 662407 w 1247427"/>
              <a:gd name="connsiteY10066" fmla="*/ 843668 h 2068362"/>
              <a:gd name="connsiteX10067" fmla="*/ 666832 w 1247427"/>
              <a:gd name="connsiteY10067" fmla="*/ 844332 h 2068362"/>
              <a:gd name="connsiteX10068" fmla="*/ 666818 w 1247427"/>
              <a:gd name="connsiteY10068" fmla="*/ 844368 h 2068362"/>
              <a:gd name="connsiteX10069" fmla="*/ 667228 w 1247427"/>
              <a:gd name="connsiteY10069" fmla="*/ 844250 h 2068362"/>
              <a:gd name="connsiteX10070" fmla="*/ 668774 w 1247427"/>
              <a:gd name="connsiteY10070" fmla="*/ 841580 h 2068362"/>
              <a:gd name="connsiteX10071" fmla="*/ 668602 w 1247427"/>
              <a:gd name="connsiteY10071" fmla="*/ 841235 h 2068362"/>
              <a:gd name="connsiteX10072" fmla="*/ 669040 w 1247427"/>
              <a:gd name="connsiteY10072" fmla="*/ 840359 h 2068362"/>
              <a:gd name="connsiteX10073" fmla="*/ 666611 w 1247427"/>
              <a:gd name="connsiteY10073" fmla="*/ 836367 h 2068362"/>
              <a:gd name="connsiteX10074" fmla="*/ 663816 w 1247427"/>
              <a:gd name="connsiteY10074" fmla="*/ 831775 h 2068362"/>
              <a:gd name="connsiteX10075" fmla="*/ 663734 w 1247427"/>
              <a:gd name="connsiteY10075" fmla="*/ 831721 h 2068362"/>
              <a:gd name="connsiteX10076" fmla="*/ 660390 w 1247427"/>
              <a:gd name="connsiteY10076" fmla="*/ 829950 h 2068362"/>
              <a:gd name="connsiteX10077" fmla="*/ 479421 w 1247427"/>
              <a:gd name="connsiteY10077" fmla="*/ 829507 h 2068362"/>
              <a:gd name="connsiteX10078" fmla="*/ 488936 w 1247427"/>
              <a:gd name="connsiteY10078" fmla="*/ 837941 h 2068362"/>
              <a:gd name="connsiteX10079" fmla="*/ 488936 w 1247427"/>
              <a:gd name="connsiteY10079" fmla="*/ 837915 h 2068362"/>
              <a:gd name="connsiteX10080" fmla="*/ 488936 w 1247427"/>
              <a:gd name="connsiteY10080" fmla="*/ 837251 h 2068362"/>
              <a:gd name="connsiteX10081" fmla="*/ 489378 w 1247427"/>
              <a:gd name="connsiteY10081" fmla="*/ 836809 h 2068362"/>
              <a:gd name="connsiteX10082" fmla="*/ 489821 w 1247427"/>
              <a:gd name="connsiteY10082" fmla="*/ 837251 h 2068362"/>
              <a:gd name="connsiteX10083" fmla="*/ 489821 w 1247427"/>
              <a:gd name="connsiteY10083" fmla="*/ 837694 h 2068362"/>
              <a:gd name="connsiteX10084" fmla="*/ 489927 w 1247427"/>
              <a:gd name="connsiteY10084" fmla="*/ 838329 h 2068362"/>
              <a:gd name="connsiteX10085" fmla="*/ 490042 w 1247427"/>
              <a:gd name="connsiteY10085" fmla="*/ 838358 h 2068362"/>
              <a:gd name="connsiteX10086" fmla="*/ 490796 w 1247427"/>
              <a:gd name="connsiteY10086" fmla="*/ 839004 h 2068362"/>
              <a:gd name="connsiteX10087" fmla="*/ 491249 w 1247427"/>
              <a:gd name="connsiteY10087" fmla="*/ 837796 h 2068362"/>
              <a:gd name="connsiteX10088" fmla="*/ 490705 w 1247427"/>
              <a:gd name="connsiteY10088" fmla="*/ 837251 h 2068362"/>
              <a:gd name="connsiteX10089" fmla="*/ 489994 w 1247427"/>
              <a:gd name="connsiteY10089" fmla="*/ 835260 h 2068362"/>
              <a:gd name="connsiteX10090" fmla="*/ 489821 w 1247427"/>
              <a:gd name="connsiteY10090" fmla="*/ 835260 h 2068362"/>
              <a:gd name="connsiteX10091" fmla="*/ 487165 w 1247427"/>
              <a:gd name="connsiteY10091" fmla="*/ 832827 h 2068362"/>
              <a:gd name="connsiteX10092" fmla="*/ 484953 w 1247427"/>
              <a:gd name="connsiteY10092" fmla="*/ 830835 h 2068362"/>
              <a:gd name="connsiteX10093" fmla="*/ 484852 w 1247427"/>
              <a:gd name="connsiteY10093" fmla="*/ 830128 h 2068362"/>
              <a:gd name="connsiteX10094" fmla="*/ 481855 w 1247427"/>
              <a:gd name="connsiteY10094" fmla="*/ 829729 h 2068362"/>
              <a:gd name="connsiteX10095" fmla="*/ 481191 w 1247427"/>
              <a:gd name="connsiteY10095" fmla="*/ 829507 h 2068362"/>
              <a:gd name="connsiteX10096" fmla="*/ 480749 w 1247427"/>
              <a:gd name="connsiteY10096" fmla="*/ 829507 h 2068362"/>
              <a:gd name="connsiteX10097" fmla="*/ 479421 w 1247427"/>
              <a:gd name="connsiteY10097" fmla="*/ 829507 h 2068362"/>
              <a:gd name="connsiteX10098" fmla="*/ 692743 w 1247427"/>
              <a:gd name="connsiteY10098" fmla="*/ 829407 h 2068362"/>
              <a:gd name="connsiteX10099" fmla="*/ 693114 w 1247427"/>
              <a:gd name="connsiteY10099" fmla="*/ 831385 h 2068362"/>
              <a:gd name="connsiteX10100" fmla="*/ 694844 w 1247427"/>
              <a:gd name="connsiteY10100" fmla="*/ 829778 h 2068362"/>
              <a:gd name="connsiteX10101" fmla="*/ 719420 w 1247427"/>
              <a:gd name="connsiteY10101" fmla="*/ 829224 h 2068362"/>
              <a:gd name="connsiteX10102" fmla="*/ 714699 w 1247427"/>
              <a:gd name="connsiteY10102" fmla="*/ 842863 h 2068362"/>
              <a:gd name="connsiteX10103" fmla="*/ 717279 w 1247427"/>
              <a:gd name="connsiteY10103" fmla="*/ 841234 h 2068362"/>
              <a:gd name="connsiteX10104" fmla="*/ 720111 w 1247427"/>
              <a:gd name="connsiteY10104" fmla="*/ 838933 h 2068362"/>
              <a:gd name="connsiteX10105" fmla="*/ 719935 w 1247427"/>
              <a:gd name="connsiteY10105" fmla="*/ 838801 h 2068362"/>
              <a:gd name="connsiteX10106" fmla="*/ 721263 w 1247427"/>
              <a:gd name="connsiteY10106" fmla="*/ 833491 h 2068362"/>
              <a:gd name="connsiteX10107" fmla="*/ 721347 w 1247427"/>
              <a:gd name="connsiteY10107" fmla="*/ 833491 h 2068362"/>
              <a:gd name="connsiteX10108" fmla="*/ 720598 w 1247427"/>
              <a:gd name="connsiteY10108" fmla="*/ 831056 h 2068362"/>
              <a:gd name="connsiteX10109" fmla="*/ 512110 w 1247427"/>
              <a:gd name="connsiteY10109" fmla="*/ 828742 h 2068362"/>
              <a:gd name="connsiteX10110" fmla="*/ 512584 w 1247427"/>
              <a:gd name="connsiteY10110" fmla="*/ 831664 h 2068362"/>
              <a:gd name="connsiteX10111" fmla="*/ 515197 w 1247427"/>
              <a:gd name="connsiteY10111" fmla="*/ 833006 h 2068362"/>
              <a:gd name="connsiteX10112" fmla="*/ 684975 w 1247427"/>
              <a:gd name="connsiteY10112" fmla="*/ 828401 h 2068362"/>
              <a:gd name="connsiteX10113" fmla="*/ 684300 w 1247427"/>
              <a:gd name="connsiteY10113" fmla="*/ 830763 h 2068362"/>
              <a:gd name="connsiteX10114" fmla="*/ 685303 w 1247427"/>
              <a:gd name="connsiteY10114" fmla="*/ 831480 h 2068362"/>
              <a:gd name="connsiteX10115" fmla="*/ 686082 w 1247427"/>
              <a:gd name="connsiteY10115" fmla="*/ 829728 h 2068362"/>
              <a:gd name="connsiteX10116" fmla="*/ 686429 w 1247427"/>
              <a:gd name="connsiteY10116" fmla="*/ 828515 h 2068362"/>
              <a:gd name="connsiteX10117" fmla="*/ 685860 w 1247427"/>
              <a:gd name="connsiteY10117" fmla="*/ 828401 h 2068362"/>
              <a:gd name="connsiteX10118" fmla="*/ 684975 w 1247427"/>
              <a:gd name="connsiteY10118" fmla="*/ 828401 h 2068362"/>
              <a:gd name="connsiteX10119" fmla="*/ 755779 w 1247427"/>
              <a:gd name="connsiteY10119" fmla="*/ 828181 h 2068362"/>
              <a:gd name="connsiteX10120" fmla="*/ 755295 w 1247427"/>
              <a:gd name="connsiteY10120" fmla="*/ 830440 h 2068362"/>
              <a:gd name="connsiteX10121" fmla="*/ 755558 w 1247427"/>
              <a:gd name="connsiteY10121" fmla="*/ 830835 h 2068362"/>
              <a:gd name="connsiteX10122" fmla="*/ 755116 w 1247427"/>
              <a:gd name="connsiteY10122" fmla="*/ 832827 h 2068362"/>
              <a:gd name="connsiteX10123" fmla="*/ 754722 w 1247427"/>
              <a:gd name="connsiteY10123" fmla="*/ 836367 h 2068362"/>
              <a:gd name="connsiteX10124" fmla="*/ 755115 w 1247427"/>
              <a:gd name="connsiteY10124" fmla="*/ 836367 h 2068362"/>
              <a:gd name="connsiteX10125" fmla="*/ 755115 w 1247427"/>
              <a:gd name="connsiteY10125" fmla="*/ 839244 h 2068362"/>
              <a:gd name="connsiteX10126" fmla="*/ 755814 w 1247427"/>
              <a:gd name="connsiteY10126" fmla="*/ 839244 h 2068362"/>
              <a:gd name="connsiteX10127" fmla="*/ 757992 w 1247427"/>
              <a:gd name="connsiteY10127" fmla="*/ 835482 h 2068362"/>
              <a:gd name="connsiteX10128" fmla="*/ 757992 w 1247427"/>
              <a:gd name="connsiteY10128" fmla="*/ 833269 h 2068362"/>
              <a:gd name="connsiteX10129" fmla="*/ 758069 w 1247427"/>
              <a:gd name="connsiteY10129" fmla="*/ 833222 h 2068362"/>
              <a:gd name="connsiteX10130" fmla="*/ 757328 w 1247427"/>
              <a:gd name="connsiteY10130" fmla="*/ 830697 h 2068362"/>
              <a:gd name="connsiteX10131" fmla="*/ 755779 w 1247427"/>
              <a:gd name="connsiteY10131" fmla="*/ 828181 h 2068362"/>
              <a:gd name="connsiteX10132" fmla="*/ 687851 w 1247427"/>
              <a:gd name="connsiteY10132" fmla="*/ 828180 h 2068362"/>
              <a:gd name="connsiteX10133" fmla="*/ 687704 w 1247427"/>
              <a:gd name="connsiteY10133" fmla="*/ 828473 h 2068362"/>
              <a:gd name="connsiteX10134" fmla="*/ 687852 w 1247427"/>
              <a:gd name="connsiteY10134" fmla="*/ 828843 h 2068362"/>
              <a:gd name="connsiteX10135" fmla="*/ 687852 w 1247427"/>
              <a:gd name="connsiteY10135" fmla="*/ 830171 h 2068362"/>
              <a:gd name="connsiteX10136" fmla="*/ 685975 w 1247427"/>
              <a:gd name="connsiteY10136" fmla="*/ 832560 h 2068362"/>
              <a:gd name="connsiteX10137" fmla="*/ 686082 w 1247427"/>
              <a:gd name="connsiteY10137" fmla="*/ 832827 h 2068362"/>
              <a:gd name="connsiteX10138" fmla="*/ 685673 w 1247427"/>
              <a:gd name="connsiteY10138" fmla="*/ 833099 h 2068362"/>
              <a:gd name="connsiteX10139" fmla="*/ 683426 w 1247427"/>
              <a:gd name="connsiteY10139" fmla="*/ 839022 h 2068362"/>
              <a:gd name="connsiteX10140" fmla="*/ 681505 w 1247427"/>
              <a:gd name="connsiteY10140" fmla="*/ 844402 h 2068362"/>
              <a:gd name="connsiteX10141" fmla="*/ 682099 w 1247427"/>
              <a:gd name="connsiteY10141" fmla="*/ 844995 h 2068362"/>
              <a:gd name="connsiteX10142" fmla="*/ 682154 w 1247427"/>
              <a:gd name="connsiteY10142" fmla="*/ 845327 h 2068362"/>
              <a:gd name="connsiteX10143" fmla="*/ 683648 w 1247427"/>
              <a:gd name="connsiteY10143" fmla="*/ 843668 h 2068362"/>
              <a:gd name="connsiteX10144" fmla="*/ 691075 w 1247427"/>
              <a:gd name="connsiteY10144" fmla="*/ 835828 h 2068362"/>
              <a:gd name="connsiteX10145" fmla="*/ 690728 w 1247427"/>
              <a:gd name="connsiteY10145" fmla="*/ 835482 h 2068362"/>
              <a:gd name="connsiteX10146" fmla="*/ 691392 w 1247427"/>
              <a:gd name="connsiteY10146" fmla="*/ 832384 h 2068362"/>
              <a:gd name="connsiteX10147" fmla="*/ 691884 w 1247427"/>
              <a:gd name="connsiteY10147" fmla="*/ 832173 h 2068362"/>
              <a:gd name="connsiteX10148" fmla="*/ 691513 w 1247427"/>
              <a:gd name="connsiteY10148" fmla="*/ 829327 h 2068362"/>
              <a:gd name="connsiteX10149" fmla="*/ 691392 w 1247427"/>
              <a:gd name="connsiteY10149" fmla="*/ 829287 h 2068362"/>
              <a:gd name="connsiteX10150" fmla="*/ 690893 w 1247427"/>
              <a:gd name="connsiteY10150" fmla="*/ 828787 h 2068362"/>
              <a:gd name="connsiteX10151" fmla="*/ 648950 w 1247427"/>
              <a:gd name="connsiteY10151" fmla="*/ 828074 h 2068362"/>
              <a:gd name="connsiteX10152" fmla="*/ 648688 w 1247427"/>
              <a:gd name="connsiteY10152" fmla="*/ 828401 h 2068362"/>
              <a:gd name="connsiteX10153" fmla="*/ 647582 w 1247427"/>
              <a:gd name="connsiteY10153" fmla="*/ 828623 h 2068362"/>
              <a:gd name="connsiteX10154" fmla="*/ 645931 w 1247427"/>
              <a:gd name="connsiteY10154" fmla="*/ 828989 h 2068362"/>
              <a:gd name="connsiteX10155" fmla="*/ 645812 w 1247427"/>
              <a:gd name="connsiteY10155" fmla="*/ 829286 h 2068362"/>
              <a:gd name="connsiteX10156" fmla="*/ 645812 w 1247427"/>
              <a:gd name="connsiteY10156" fmla="*/ 829729 h 2068362"/>
              <a:gd name="connsiteX10157" fmla="*/ 645617 w 1247427"/>
              <a:gd name="connsiteY10157" fmla="*/ 829892 h 2068362"/>
              <a:gd name="connsiteX10158" fmla="*/ 647139 w 1247427"/>
              <a:gd name="connsiteY10158" fmla="*/ 831720 h 2068362"/>
              <a:gd name="connsiteX10159" fmla="*/ 649971 w 1247427"/>
              <a:gd name="connsiteY10159" fmla="*/ 834755 h 2068362"/>
              <a:gd name="connsiteX10160" fmla="*/ 650236 w 1247427"/>
              <a:gd name="connsiteY10160" fmla="*/ 834596 h 2068362"/>
              <a:gd name="connsiteX10161" fmla="*/ 650294 w 1247427"/>
              <a:gd name="connsiteY10161" fmla="*/ 834683 h 2068362"/>
              <a:gd name="connsiteX10162" fmla="*/ 650679 w 1247427"/>
              <a:gd name="connsiteY10162" fmla="*/ 834375 h 2068362"/>
              <a:gd name="connsiteX10163" fmla="*/ 654702 w 1247427"/>
              <a:gd name="connsiteY10163" fmla="*/ 829951 h 2068362"/>
              <a:gd name="connsiteX10164" fmla="*/ 651565 w 1247427"/>
              <a:gd name="connsiteY10164" fmla="*/ 828843 h 2068362"/>
              <a:gd name="connsiteX10165" fmla="*/ 541287 w 1247427"/>
              <a:gd name="connsiteY10165" fmla="*/ 827560 h 2068362"/>
              <a:gd name="connsiteX10166" fmla="*/ 541069 w 1247427"/>
              <a:gd name="connsiteY10166" fmla="*/ 827669 h 2068362"/>
              <a:gd name="connsiteX10167" fmla="*/ 540711 w 1247427"/>
              <a:gd name="connsiteY10167" fmla="*/ 828623 h 2068362"/>
              <a:gd name="connsiteX10168" fmla="*/ 540338 w 1247427"/>
              <a:gd name="connsiteY10168" fmla="*/ 829493 h 2068362"/>
              <a:gd name="connsiteX10169" fmla="*/ 540400 w 1247427"/>
              <a:gd name="connsiteY10169" fmla="*/ 829679 h 2068362"/>
              <a:gd name="connsiteX10170" fmla="*/ 542039 w 1247427"/>
              <a:gd name="connsiteY10170" fmla="*/ 830171 h 2068362"/>
              <a:gd name="connsiteX10171" fmla="*/ 543945 w 1247427"/>
              <a:gd name="connsiteY10171" fmla="*/ 830464 h 2068362"/>
              <a:gd name="connsiteX10172" fmla="*/ 542555 w 1247427"/>
              <a:gd name="connsiteY10172" fmla="*/ 828032 h 2068362"/>
              <a:gd name="connsiteX10173" fmla="*/ 541818 w 1247427"/>
              <a:gd name="connsiteY10173" fmla="*/ 827737 h 2068362"/>
              <a:gd name="connsiteX10174" fmla="*/ 730998 w 1247427"/>
              <a:gd name="connsiteY10174" fmla="*/ 827074 h 2068362"/>
              <a:gd name="connsiteX10175" fmla="*/ 729880 w 1247427"/>
              <a:gd name="connsiteY10175" fmla="*/ 828005 h 2068362"/>
              <a:gd name="connsiteX10176" fmla="*/ 729670 w 1247427"/>
              <a:gd name="connsiteY10176" fmla="*/ 828844 h 2068362"/>
              <a:gd name="connsiteX10177" fmla="*/ 729162 w 1247427"/>
              <a:gd name="connsiteY10177" fmla="*/ 830113 h 2068362"/>
              <a:gd name="connsiteX10178" fmla="*/ 730915 w 1247427"/>
              <a:gd name="connsiteY10178" fmla="*/ 829452 h 2068362"/>
              <a:gd name="connsiteX10179" fmla="*/ 730998 w 1247427"/>
              <a:gd name="connsiteY10179" fmla="*/ 827074 h 2068362"/>
              <a:gd name="connsiteX10180" fmla="*/ 700464 w 1247427"/>
              <a:gd name="connsiteY10180" fmla="*/ 826853 h 2068362"/>
              <a:gd name="connsiteX10181" fmla="*/ 699358 w 1247427"/>
              <a:gd name="connsiteY10181" fmla="*/ 827959 h 2068362"/>
              <a:gd name="connsiteX10182" fmla="*/ 696039 w 1247427"/>
              <a:gd name="connsiteY10182" fmla="*/ 830171 h 2068362"/>
              <a:gd name="connsiteX10183" fmla="*/ 695950 w 1247427"/>
              <a:gd name="connsiteY10183" fmla="*/ 830082 h 2068362"/>
              <a:gd name="connsiteX10184" fmla="*/ 693546 w 1247427"/>
              <a:gd name="connsiteY10184" fmla="*/ 832628 h 2068362"/>
              <a:gd name="connsiteX10185" fmla="*/ 693826 w 1247427"/>
              <a:gd name="connsiteY10185" fmla="*/ 833047 h 2068362"/>
              <a:gd name="connsiteX10186" fmla="*/ 692941 w 1247427"/>
              <a:gd name="connsiteY10186" fmla="*/ 835924 h 2068362"/>
              <a:gd name="connsiteX10187" fmla="*/ 692512 w 1247427"/>
              <a:gd name="connsiteY10187" fmla="*/ 836353 h 2068362"/>
              <a:gd name="connsiteX10188" fmla="*/ 693826 w 1247427"/>
              <a:gd name="connsiteY10188" fmla="*/ 841235 h 2068362"/>
              <a:gd name="connsiteX10189" fmla="*/ 694909 w 1247427"/>
              <a:gd name="connsiteY10189" fmla="*/ 846003 h 2068362"/>
              <a:gd name="connsiteX10190" fmla="*/ 695655 w 1247427"/>
              <a:gd name="connsiteY10190" fmla="*/ 845630 h 2068362"/>
              <a:gd name="connsiteX10191" fmla="*/ 695596 w 1247427"/>
              <a:gd name="connsiteY10191" fmla="*/ 845217 h 2068362"/>
              <a:gd name="connsiteX10192" fmla="*/ 698472 w 1247427"/>
              <a:gd name="connsiteY10192" fmla="*/ 840349 h 2068362"/>
              <a:gd name="connsiteX10193" fmla="*/ 698817 w 1247427"/>
              <a:gd name="connsiteY10193" fmla="*/ 840251 h 2068362"/>
              <a:gd name="connsiteX10194" fmla="*/ 699800 w 1247427"/>
              <a:gd name="connsiteY10194" fmla="*/ 834154 h 2068362"/>
              <a:gd name="connsiteX10195" fmla="*/ 700463 w 1247427"/>
              <a:gd name="connsiteY10195" fmla="*/ 831499 h 2068362"/>
              <a:gd name="connsiteX10196" fmla="*/ 700464 w 1247427"/>
              <a:gd name="connsiteY10196" fmla="*/ 831498 h 2068362"/>
              <a:gd name="connsiteX10197" fmla="*/ 778127 w 1247427"/>
              <a:gd name="connsiteY10197" fmla="*/ 826632 h 2068362"/>
              <a:gd name="connsiteX10198" fmla="*/ 777906 w 1247427"/>
              <a:gd name="connsiteY10198" fmla="*/ 827517 h 2068362"/>
              <a:gd name="connsiteX10199" fmla="*/ 777906 w 1247427"/>
              <a:gd name="connsiteY10199" fmla="*/ 830349 h 2068362"/>
              <a:gd name="connsiteX10200" fmla="*/ 778127 w 1247427"/>
              <a:gd name="connsiteY10200" fmla="*/ 830393 h 2068362"/>
              <a:gd name="connsiteX10201" fmla="*/ 779012 w 1247427"/>
              <a:gd name="connsiteY10201" fmla="*/ 830172 h 2068362"/>
              <a:gd name="connsiteX10202" fmla="*/ 781003 w 1247427"/>
              <a:gd name="connsiteY10202" fmla="*/ 839244 h 2068362"/>
              <a:gd name="connsiteX10203" fmla="*/ 781758 w 1247427"/>
              <a:gd name="connsiteY10203" fmla="*/ 835924 h 2068362"/>
              <a:gd name="connsiteX10204" fmla="*/ 781668 w 1247427"/>
              <a:gd name="connsiteY10204" fmla="*/ 835924 h 2068362"/>
              <a:gd name="connsiteX10205" fmla="*/ 780782 w 1247427"/>
              <a:gd name="connsiteY10205" fmla="*/ 833490 h 2068362"/>
              <a:gd name="connsiteX10206" fmla="*/ 780561 w 1247427"/>
              <a:gd name="connsiteY10206" fmla="*/ 832605 h 2068362"/>
              <a:gd name="connsiteX10207" fmla="*/ 780561 w 1247427"/>
              <a:gd name="connsiteY10207" fmla="*/ 831720 h 2068362"/>
              <a:gd name="connsiteX10208" fmla="*/ 781314 w 1247427"/>
              <a:gd name="connsiteY10208" fmla="*/ 831870 h 2068362"/>
              <a:gd name="connsiteX10209" fmla="*/ 779012 w 1247427"/>
              <a:gd name="connsiteY10209" fmla="*/ 827074 h 2068362"/>
              <a:gd name="connsiteX10210" fmla="*/ 635191 w 1247427"/>
              <a:gd name="connsiteY10210" fmla="*/ 825746 h 2068362"/>
              <a:gd name="connsiteX10211" fmla="*/ 634969 w 1247427"/>
              <a:gd name="connsiteY10211" fmla="*/ 825967 h 2068362"/>
              <a:gd name="connsiteX10212" fmla="*/ 634800 w 1247427"/>
              <a:gd name="connsiteY10212" fmla="*/ 825840 h 2068362"/>
              <a:gd name="connsiteX10213" fmla="*/ 631872 w 1247427"/>
              <a:gd name="connsiteY10213" fmla="*/ 829286 h 2068362"/>
              <a:gd name="connsiteX10214" fmla="*/ 629069 w 1247427"/>
              <a:gd name="connsiteY10214" fmla="*/ 832089 h 2068362"/>
              <a:gd name="connsiteX10215" fmla="*/ 629438 w 1247427"/>
              <a:gd name="connsiteY10215" fmla="*/ 831941 h 2068362"/>
              <a:gd name="connsiteX10216" fmla="*/ 637404 w 1247427"/>
              <a:gd name="connsiteY10216" fmla="*/ 835703 h 2068362"/>
              <a:gd name="connsiteX10217" fmla="*/ 637391 w 1247427"/>
              <a:gd name="connsiteY10217" fmla="*/ 835754 h 2068362"/>
              <a:gd name="connsiteX10218" fmla="*/ 640501 w 1247427"/>
              <a:gd name="connsiteY10218" fmla="*/ 832827 h 2068362"/>
              <a:gd name="connsiteX10219" fmla="*/ 643579 w 1247427"/>
              <a:gd name="connsiteY10219" fmla="*/ 829749 h 2068362"/>
              <a:gd name="connsiteX10220" fmla="*/ 643378 w 1247427"/>
              <a:gd name="connsiteY10220" fmla="*/ 829507 h 2068362"/>
              <a:gd name="connsiteX10221" fmla="*/ 643378 w 1247427"/>
              <a:gd name="connsiteY10221" fmla="*/ 829065 h 2068362"/>
              <a:gd name="connsiteX10222" fmla="*/ 643528 w 1247427"/>
              <a:gd name="connsiteY10222" fmla="*/ 828163 h 2068362"/>
              <a:gd name="connsiteX10223" fmla="*/ 642493 w 1247427"/>
              <a:gd name="connsiteY10223" fmla="*/ 827516 h 2068362"/>
              <a:gd name="connsiteX10224" fmla="*/ 640849 w 1247427"/>
              <a:gd name="connsiteY10224" fmla="*/ 826619 h 2068362"/>
              <a:gd name="connsiteX10225" fmla="*/ 637403 w 1247427"/>
              <a:gd name="connsiteY10225" fmla="*/ 826188 h 2068362"/>
              <a:gd name="connsiteX10226" fmla="*/ 637491 w 1247427"/>
              <a:gd name="connsiteY10226" fmla="*/ 825746 h 2068362"/>
              <a:gd name="connsiteX10227" fmla="*/ 664427 w 1247427"/>
              <a:gd name="connsiteY10227" fmla="*/ 824463 h 2068362"/>
              <a:gd name="connsiteX10228" fmla="*/ 664398 w 1247427"/>
              <a:gd name="connsiteY10228" fmla="*/ 824640 h 2068362"/>
              <a:gd name="connsiteX10229" fmla="*/ 661937 w 1247427"/>
              <a:gd name="connsiteY10229" fmla="*/ 825208 h 2068362"/>
              <a:gd name="connsiteX10230" fmla="*/ 661300 w 1247427"/>
              <a:gd name="connsiteY10230" fmla="*/ 828180 h 2068362"/>
              <a:gd name="connsiteX10231" fmla="*/ 661123 w 1247427"/>
              <a:gd name="connsiteY10231" fmla="*/ 828312 h 2068362"/>
              <a:gd name="connsiteX10232" fmla="*/ 664841 w 1247427"/>
              <a:gd name="connsiteY10232" fmla="*/ 830172 h 2068362"/>
              <a:gd name="connsiteX10233" fmla="*/ 664841 w 1247427"/>
              <a:gd name="connsiteY10233" fmla="*/ 830466 h 2068362"/>
              <a:gd name="connsiteX10234" fmla="*/ 666168 w 1247427"/>
              <a:gd name="connsiteY10234" fmla="*/ 830171 h 2068362"/>
              <a:gd name="connsiteX10235" fmla="*/ 667327 w 1247427"/>
              <a:gd name="connsiteY10235" fmla="*/ 829785 h 2068362"/>
              <a:gd name="connsiteX10236" fmla="*/ 667496 w 1247427"/>
              <a:gd name="connsiteY10236" fmla="*/ 827074 h 2068362"/>
              <a:gd name="connsiteX10237" fmla="*/ 667537 w 1247427"/>
              <a:gd name="connsiteY10237" fmla="*/ 826867 h 2068362"/>
              <a:gd name="connsiteX10238" fmla="*/ 667496 w 1247427"/>
              <a:gd name="connsiteY10238" fmla="*/ 826853 h 2068362"/>
              <a:gd name="connsiteX10239" fmla="*/ 666168 w 1247427"/>
              <a:gd name="connsiteY10239" fmla="*/ 825304 h 2068362"/>
              <a:gd name="connsiteX10240" fmla="*/ 666181 w 1247427"/>
              <a:gd name="connsiteY10240" fmla="*/ 825215 h 2068362"/>
              <a:gd name="connsiteX10241" fmla="*/ 716229 w 1247427"/>
              <a:gd name="connsiteY10241" fmla="*/ 824252 h 2068362"/>
              <a:gd name="connsiteX10242" fmla="*/ 710421 w 1247427"/>
              <a:gd name="connsiteY10242" fmla="*/ 830835 h 2068362"/>
              <a:gd name="connsiteX10243" fmla="*/ 700394 w 1247427"/>
              <a:gd name="connsiteY10243" fmla="*/ 840652 h 2068362"/>
              <a:gd name="connsiteX10244" fmla="*/ 700685 w 1247427"/>
              <a:gd name="connsiteY10244" fmla="*/ 841234 h 2068362"/>
              <a:gd name="connsiteX10245" fmla="*/ 697366 w 1247427"/>
              <a:gd name="connsiteY10245" fmla="*/ 846545 h 2068362"/>
              <a:gd name="connsiteX10246" fmla="*/ 697051 w 1247427"/>
              <a:gd name="connsiteY10246" fmla="*/ 846702 h 2068362"/>
              <a:gd name="connsiteX10247" fmla="*/ 697366 w 1247427"/>
              <a:gd name="connsiteY10247" fmla="*/ 846765 h 2068362"/>
              <a:gd name="connsiteX10248" fmla="*/ 695873 w 1247427"/>
              <a:gd name="connsiteY10248" fmla="*/ 855257 h 2068362"/>
              <a:gd name="connsiteX10249" fmla="*/ 697899 w 1247427"/>
              <a:gd name="connsiteY10249" fmla="*/ 859959 h 2068362"/>
              <a:gd name="connsiteX10250" fmla="*/ 698156 w 1247427"/>
              <a:gd name="connsiteY10250" fmla="*/ 859599 h 2068362"/>
              <a:gd name="connsiteX10251" fmla="*/ 697808 w 1247427"/>
              <a:gd name="connsiteY10251" fmla="*/ 859599 h 2068362"/>
              <a:gd name="connsiteX10252" fmla="*/ 708796 w 1247427"/>
              <a:gd name="connsiteY10252" fmla="*/ 849855 h 2068362"/>
              <a:gd name="connsiteX10253" fmla="*/ 708651 w 1247427"/>
              <a:gd name="connsiteY10253" fmla="*/ 849421 h 2068362"/>
              <a:gd name="connsiteX10254" fmla="*/ 711970 w 1247427"/>
              <a:gd name="connsiteY10254" fmla="*/ 844332 h 2068362"/>
              <a:gd name="connsiteX10255" fmla="*/ 712400 w 1247427"/>
              <a:gd name="connsiteY10255" fmla="*/ 844171 h 2068362"/>
              <a:gd name="connsiteX10256" fmla="*/ 718000 w 1247427"/>
              <a:gd name="connsiteY10256" fmla="*/ 827969 h 2068362"/>
              <a:gd name="connsiteX10257" fmla="*/ 717722 w 1247427"/>
              <a:gd name="connsiteY10257" fmla="*/ 827737 h 2068362"/>
              <a:gd name="connsiteX10258" fmla="*/ 717281 w 1247427"/>
              <a:gd name="connsiteY10258" fmla="*/ 827074 h 2068362"/>
              <a:gd name="connsiteX10259" fmla="*/ 717280 w 1247427"/>
              <a:gd name="connsiteY10259" fmla="*/ 827074 h 2068362"/>
              <a:gd name="connsiteX10260" fmla="*/ 717280 w 1247427"/>
              <a:gd name="connsiteY10260" fmla="*/ 827073 h 2068362"/>
              <a:gd name="connsiteX10261" fmla="*/ 717280 w 1247427"/>
              <a:gd name="connsiteY10261" fmla="*/ 824640 h 2068362"/>
              <a:gd name="connsiteX10262" fmla="*/ 716173 w 1247427"/>
              <a:gd name="connsiteY10262" fmla="*/ 824640 h 2068362"/>
              <a:gd name="connsiteX10263" fmla="*/ 908285 w 1247427"/>
              <a:gd name="connsiteY10263" fmla="*/ 823865 h 2068362"/>
              <a:gd name="connsiteX10264" fmla="*/ 908230 w 1247427"/>
              <a:gd name="connsiteY10264" fmla="*/ 823976 h 2068362"/>
              <a:gd name="connsiteX10265" fmla="*/ 908319 w 1247427"/>
              <a:gd name="connsiteY10265" fmla="*/ 823932 h 2068362"/>
              <a:gd name="connsiteX10266" fmla="*/ 628392 w 1247427"/>
              <a:gd name="connsiteY10266" fmla="*/ 823775 h 2068362"/>
              <a:gd name="connsiteX10267" fmla="*/ 626783 w 1247427"/>
              <a:gd name="connsiteY10267" fmla="*/ 823976 h 2068362"/>
              <a:gd name="connsiteX10268" fmla="*/ 625676 w 1247427"/>
              <a:gd name="connsiteY10268" fmla="*/ 824197 h 2068362"/>
              <a:gd name="connsiteX10269" fmla="*/ 625566 w 1247427"/>
              <a:gd name="connsiteY10269" fmla="*/ 824197 h 2068362"/>
              <a:gd name="connsiteX10270" fmla="*/ 623906 w 1247427"/>
              <a:gd name="connsiteY10270" fmla="*/ 826852 h 2068362"/>
              <a:gd name="connsiteX10271" fmla="*/ 622508 w 1247427"/>
              <a:gd name="connsiteY10271" fmla="*/ 828450 h 2068362"/>
              <a:gd name="connsiteX10272" fmla="*/ 624571 w 1247427"/>
              <a:gd name="connsiteY10272" fmla="*/ 829950 h 2068362"/>
              <a:gd name="connsiteX10273" fmla="*/ 626894 w 1247427"/>
              <a:gd name="connsiteY10273" fmla="*/ 831610 h 2068362"/>
              <a:gd name="connsiteX10274" fmla="*/ 626783 w 1247427"/>
              <a:gd name="connsiteY10274" fmla="*/ 831499 h 2068362"/>
              <a:gd name="connsiteX10275" fmla="*/ 628360 w 1247427"/>
              <a:gd name="connsiteY10275" fmla="*/ 831499 h 2068362"/>
              <a:gd name="connsiteX10276" fmla="*/ 631429 w 1247427"/>
              <a:gd name="connsiteY10276" fmla="*/ 828622 h 2068362"/>
              <a:gd name="connsiteX10277" fmla="*/ 634303 w 1247427"/>
              <a:gd name="connsiteY10277" fmla="*/ 825568 h 2068362"/>
              <a:gd name="connsiteX10278" fmla="*/ 631651 w 1247427"/>
              <a:gd name="connsiteY10278" fmla="*/ 824861 h 2068362"/>
              <a:gd name="connsiteX10279" fmla="*/ 884554 w 1247427"/>
              <a:gd name="connsiteY10279" fmla="*/ 823755 h 2068362"/>
              <a:gd name="connsiteX10280" fmla="*/ 883889 w 1247427"/>
              <a:gd name="connsiteY10280" fmla="*/ 825220 h 2068362"/>
              <a:gd name="connsiteX10281" fmla="*/ 883780 w 1247427"/>
              <a:gd name="connsiteY10281" fmla="*/ 831831 h 2068362"/>
              <a:gd name="connsiteX10282" fmla="*/ 885661 w 1247427"/>
              <a:gd name="connsiteY10282" fmla="*/ 837916 h 2068362"/>
              <a:gd name="connsiteX10283" fmla="*/ 885661 w 1247427"/>
              <a:gd name="connsiteY10283" fmla="*/ 824419 h 2068362"/>
              <a:gd name="connsiteX10284" fmla="*/ 741618 w 1247427"/>
              <a:gd name="connsiteY10284" fmla="*/ 823755 h 2068362"/>
              <a:gd name="connsiteX10285" fmla="*/ 742504 w 1247427"/>
              <a:gd name="connsiteY10285" fmla="*/ 823976 h 2068362"/>
              <a:gd name="connsiteX10286" fmla="*/ 742504 w 1247427"/>
              <a:gd name="connsiteY10286" fmla="*/ 826852 h 2068362"/>
              <a:gd name="connsiteX10287" fmla="*/ 742504 w 1247427"/>
              <a:gd name="connsiteY10287" fmla="*/ 828622 h 2068362"/>
              <a:gd name="connsiteX10288" fmla="*/ 741618 w 1247427"/>
              <a:gd name="connsiteY10288" fmla="*/ 829286 h 2068362"/>
              <a:gd name="connsiteX10289" fmla="*/ 741397 w 1247427"/>
              <a:gd name="connsiteY10289" fmla="*/ 828844 h 2068362"/>
              <a:gd name="connsiteX10290" fmla="*/ 741618 w 1247427"/>
              <a:gd name="connsiteY10290" fmla="*/ 826410 h 2068362"/>
              <a:gd name="connsiteX10291" fmla="*/ 741618 w 1247427"/>
              <a:gd name="connsiteY10291" fmla="*/ 824640 h 2068362"/>
              <a:gd name="connsiteX10292" fmla="*/ 741618 w 1247427"/>
              <a:gd name="connsiteY10292" fmla="*/ 823755 h 2068362"/>
              <a:gd name="connsiteX10293" fmla="*/ 504520 w 1247427"/>
              <a:gd name="connsiteY10293" fmla="*/ 823346 h 2068362"/>
              <a:gd name="connsiteX10294" fmla="*/ 502211 w 1247427"/>
              <a:gd name="connsiteY10294" fmla="*/ 823976 h 2068362"/>
              <a:gd name="connsiteX10295" fmla="*/ 501962 w 1247427"/>
              <a:gd name="connsiteY10295" fmla="*/ 823478 h 2068362"/>
              <a:gd name="connsiteX10296" fmla="*/ 501769 w 1247427"/>
              <a:gd name="connsiteY10296" fmla="*/ 824639 h 2068362"/>
              <a:gd name="connsiteX10297" fmla="*/ 501548 w 1247427"/>
              <a:gd name="connsiteY10297" fmla="*/ 825746 h 2068362"/>
              <a:gd name="connsiteX10298" fmla="*/ 501991 w 1247427"/>
              <a:gd name="connsiteY10298" fmla="*/ 825525 h 2068362"/>
              <a:gd name="connsiteX10299" fmla="*/ 506416 w 1247427"/>
              <a:gd name="connsiteY10299" fmla="*/ 829286 h 2068362"/>
              <a:gd name="connsiteX10300" fmla="*/ 506416 w 1247427"/>
              <a:gd name="connsiteY10300" fmla="*/ 826188 h 2068362"/>
              <a:gd name="connsiteX10301" fmla="*/ 506747 w 1247427"/>
              <a:gd name="connsiteY10301" fmla="*/ 826023 h 2068362"/>
              <a:gd name="connsiteX10302" fmla="*/ 506637 w 1247427"/>
              <a:gd name="connsiteY10302" fmla="*/ 825968 h 2068362"/>
              <a:gd name="connsiteX10303" fmla="*/ 505088 w 1247427"/>
              <a:gd name="connsiteY10303" fmla="*/ 824197 h 2068362"/>
              <a:gd name="connsiteX10304" fmla="*/ 597747 w 1247427"/>
              <a:gd name="connsiteY10304" fmla="*/ 822931 h 2068362"/>
              <a:gd name="connsiteX10305" fmla="*/ 595806 w 1247427"/>
              <a:gd name="connsiteY10305" fmla="*/ 823976 h 2068362"/>
              <a:gd name="connsiteX10306" fmla="*/ 595271 w 1247427"/>
              <a:gd name="connsiteY10306" fmla="*/ 824154 h 2068362"/>
              <a:gd name="connsiteX10307" fmla="*/ 600577 w 1247427"/>
              <a:gd name="connsiteY10307" fmla="*/ 826244 h 2068362"/>
              <a:gd name="connsiteX10308" fmla="*/ 600231 w 1247427"/>
              <a:gd name="connsiteY10308" fmla="*/ 824861 h 2068362"/>
              <a:gd name="connsiteX10309" fmla="*/ 600032 w 1247427"/>
              <a:gd name="connsiteY10309" fmla="*/ 823965 h 2068362"/>
              <a:gd name="connsiteX10310" fmla="*/ 600010 w 1247427"/>
              <a:gd name="connsiteY10310" fmla="*/ 823976 h 2068362"/>
              <a:gd name="connsiteX10311" fmla="*/ 599567 w 1247427"/>
              <a:gd name="connsiteY10311" fmla="*/ 823754 h 2068362"/>
              <a:gd name="connsiteX10312" fmla="*/ 598019 w 1247427"/>
              <a:gd name="connsiteY10312" fmla="*/ 823312 h 2068362"/>
              <a:gd name="connsiteX10313" fmla="*/ 665625 w 1247427"/>
              <a:gd name="connsiteY10313" fmla="*/ 822748 h 2068362"/>
              <a:gd name="connsiteX10314" fmla="*/ 665046 w 1247427"/>
              <a:gd name="connsiteY10314" fmla="*/ 823327 h 2068362"/>
              <a:gd name="connsiteX10315" fmla="*/ 665816 w 1247427"/>
              <a:gd name="connsiteY10315" fmla="*/ 823607 h 2068362"/>
              <a:gd name="connsiteX10316" fmla="*/ 224304 w 1247427"/>
              <a:gd name="connsiteY10316" fmla="*/ 822734 h 2068362"/>
              <a:gd name="connsiteX10317" fmla="*/ 224304 w 1247427"/>
              <a:gd name="connsiteY10317" fmla="*/ 823091 h 2068362"/>
              <a:gd name="connsiteX10318" fmla="*/ 224747 w 1247427"/>
              <a:gd name="connsiteY10318" fmla="*/ 825303 h 2068362"/>
              <a:gd name="connsiteX10319" fmla="*/ 224644 w 1247427"/>
              <a:gd name="connsiteY10319" fmla="*/ 825380 h 2068362"/>
              <a:gd name="connsiteX10320" fmla="*/ 233155 w 1247427"/>
              <a:gd name="connsiteY10320" fmla="*/ 830836 h 2068362"/>
              <a:gd name="connsiteX10321" fmla="*/ 233300 w 1247427"/>
              <a:gd name="connsiteY10321" fmla="*/ 830812 h 2068362"/>
              <a:gd name="connsiteX10322" fmla="*/ 578696 w 1247427"/>
              <a:gd name="connsiteY10322" fmla="*/ 822697 h 2068362"/>
              <a:gd name="connsiteX10323" fmla="*/ 577959 w 1247427"/>
              <a:gd name="connsiteY10323" fmla="*/ 823189 h 2068362"/>
              <a:gd name="connsiteX10324" fmla="*/ 579212 w 1247427"/>
              <a:gd name="connsiteY10324" fmla="*/ 824861 h 2068362"/>
              <a:gd name="connsiteX10325" fmla="*/ 578679 w 1247427"/>
              <a:gd name="connsiteY10325" fmla="*/ 825127 h 2068362"/>
              <a:gd name="connsiteX10326" fmla="*/ 599346 w 1247427"/>
              <a:gd name="connsiteY10326" fmla="*/ 832163 h 2068362"/>
              <a:gd name="connsiteX10327" fmla="*/ 618546 w 1247427"/>
              <a:gd name="connsiteY10327" fmla="*/ 838850 h 2068362"/>
              <a:gd name="connsiteX10328" fmla="*/ 618596 w 1247427"/>
              <a:gd name="connsiteY10328" fmla="*/ 838800 h 2068362"/>
              <a:gd name="connsiteX10329" fmla="*/ 620809 w 1247427"/>
              <a:gd name="connsiteY10329" fmla="*/ 838579 h 2068362"/>
              <a:gd name="connsiteX10330" fmla="*/ 620857 w 1247427"/>
              <a:gd name="connsiteY10330" fmla="*/ 838608 h 2068362"/>
              <a:gd name="connsiteX10331" fmla="*/ 621252 w 1247427"/>
              <a:gd name="connsiteY10331" fmla="*/ 837916 h 2068362"/>
              <a:gd name="connsiteX10332" fmla="*/ 622358 w 1247427"/>
              <a:gd name="connsiteY10332" fmla="*/ 835924 h 2068362"/>
              <a:gd name="connsiteX10333" fmla="*/ 622453 w 1247427"/>
              <a:gd name="connsiteY10333" fmla="*/ 835861 h 2068362"/>
              <a:gd name="connsiteX10334" fmla="*/ 620367 w 1247427"/>
              <a:gd name="connsiteY10334" fmla="*/ 834818 h 2068362"/>
              <a:gd name="connsiteX10335" fmla="*/ 618818 w 1247427"/>
              <a:gd name="connsiteY10335" fmla="*/ 834154 h 2068362"/>
              <a:gd name="connsiteX10336" fmla="*/ 618675 w 1247427"/>
              <a:gd name="connsiteY10336" fmla="*/ 833653 h 2068362"/>
              <a:gd name="connsiteX10337" fmla="*/ 618597 w 1247427"/>
              <a:gd name="connsiteY10337" fmla="*/ 833711 h 2068362"/>
              <a:gd name="connsiteX10338" fmla="*/ 614835 w 1247427"/>
              <a:gd name="connsiteY10338" fmla="*/ 834375 h 2068362"/>
              <a:gd name="connsiteX10339" fmla="*/ 614835 w 1247427"/>
              <a:gd name="connsiteY10339" fmla="*/ 833269 h 2068362"/>
              <a:gd name="connsiteX10340" fmla="*/ 614883 w 1247427"/>
              <a:gd name="connsiteY10340" fmla="*/ 833206 h 2068362"/>
              <a:gd name="connsiteX10341" fmla="*/ 612622 w 1247427"/>
              <a:gd name="connsiteY10341" fmla="*/ 832163 h 2068362"/>
              <a:gd name="connsiteX10342" fmla="*/ 608639 w 1247427"/>
              <a:gd name="connsiteY10342" fmla="*/ 831056 h 2068362"/>
              <a:gd name="connsiteX10343" fmla="*/ 607312 w 1247427"/>
              <a:gd name="connsiteY10343" fmla="*/ 830392 h 2068362"/>
              <a:gd name="connsiteX10344" fmla="*/ 607336 w 1247427"/>
              <a:gd name="connsiteY10344" fmla="*/ 830352 h 2068362"/>
              <a:gd name="connsiteX10345" fmla="*/ 606316 w 1247427"/>
              <a:gd name="connsiteY10345" fmla="*/ 830199 h 2068362"/>
              <a:gd name="connsiteX10346" fmla="*/ 605763 w 1247427"/>
              <a:gd name="connsiteY10346" fmla="*/ 830614 h 2068362"/>
              <a:gd name="connsiteX10347" fmla="*/ 605542 w 1247427"/>
              <a:gd name="connsiteY10347" fmla="*/ 830392 h 2068362"/>
              <a:gd name="connsiteX10348" fmla="*/ 603993 w 1247427"/>
              <a:gd name="connsiteY10348" fmla="*/ 829950 h 2068362"/>
              <a:gd name="connsiteX10349" fmla="*/ 600895 w 1247427"/>
              <a:gd name="connsiteY10349" fmla="*/ 828622 h 2068362"/>
              <a:gd name="connsiteX10350" fmla="*/ 600855 w 1247427"/>
              <a:gd name="connsiteY10350" fmla="*/ 828341 h 2068362"/>
              <a:gd name="connsiteX10351" fmla="*/ 593498 w 1247427"/>
              <a:gd name="connsiteY10351" fmla="*/ 825399 h 2068362"/>
              <a:gd name="connsiteX10352" fmla="*/ 593372 w 1247427"/>
              <a:gd name="connsiteY10352" fmla="*/ 825525 h 2068362"/>
              <a:gd name="connsiteX10353" fmla="*/ 593151 w 1247427"/>
              <a:gd name="connsiteY10353" fmla="*/ 825525 h 2068362"/>
              <a:gd name="connsiteX10354" fmla="*/ 581645 w 1247427"/>
              <a:gd name="connsiteY10354" fmla="*/ 823091 h 2068362"/>
              <a:gd name="connsiteX10355" fmla="*/ 653845 w 1247427"/>
              <a:gd name="connsiteY10355" fmla="*/ 822581 h 2068362"/>
              <a:gd name="connsiteX10356" fmla="*/ 653556 w 1247427"/>
              <a:gd name="connsiteY10356" fmla="*/ 822870 h 2068362"/>
              <a:gd name="connsiteX10357" fmla="*/ 652892 w 1247427"/>
              <a:gd name="connsiteY10357" fmla="*/ 822870 h 2068362"/>
              <a:gd name="connsiteX10358" fmla="*/ 652841 w 1247427"/>
              <a:gd name="connsiteY10358" fmla="*/ 822819 h 2068362"/>
              <a:gd name="connsiteX10359" fmla="*/ 652007 w 1247427"/>
              <a:gd name="connsiteY10359" fmla="*/ 823534 h 2068362"/>
              <a:gd name="connsiteX10360" fmla="*/ 651343 w 1247427"/>
              <a:gd name="connsiteY10360" fmla="*/ 823755 h 2068362"/>
              <a:gd name="connsiteX10361" fmla="*/ 650902 w 1247427"/>
              <a:gd name="connsiteY10361" fmla="*/ 824194 h 2068362"/>
              <a:gd name="connsiteX10362" fmla="*/ 650237 w 1247427"/>
              <a:gd name="connsiteY10362" fmla="*/ 825525 h 2068362"/>
              <a:gd name="connsiteX10363" fmla="*/ 649523 w 1247427"/>
              <a:gd name="connsiteY10363" fmla="*/ 827133 h 2068362"/>
              <a:gd name="connsiteX10364" fmla="*/ 651786 w 1247427"/>
              <a:gd name="connsiteY10364" fmla="*/ 827737 h 2068362"/>
              <a:gd name="connsiteX10365" fmla="*/ 655083 w 1247427"/>
              <a:gd name="connsiteY10365" fmla="*/ 828778 h 2068362"/>
              <a:gd name="connsiteX10366" fmla="*/ 655105 w 1247427"/>
              <a:gd name="connsiteY10366" fmla="*/ 828623 h 2068362"/>
              <a:gd name="connsiteX10367" fmla="*/ 657096 w 1247427"/>
              <a:gd name="connsiteY10367" fmla="*/ 828180 h 2068362"/>
              <a:gd name="connsiteX10368" fmla="*/ 657721 w 1247427"/>
              <a:gd name="connsiteY10368" fmla="*/ 828024 h 2068362"/>
              <a:gd name="connsiteX10369" fmla="*/ 656875 w 1247427"/>
              <a:gd name="connsiteY10369" fmla="*/ 824639 h 2068362"/>
              <a:gd name="connsiteX10370" fmla="*/ 657064 w 1247427"/>
              <a:gd name="connsiteY10370" fmla="*/ 824450 h 2068362"/>
              <a:gd name="connsiteX10371" fmla="*/ 656432 w 1247427"/>
              <a:gd name="connsiteY10371" fmla="*/ 824197 h 2068362"/>
              <a:gd name="connsiteX10372" fmla="*/ 750740 w 1247427"/>
              <a:gd name="connsiteY10372" fmla="*/ 822279 h 2068362"/>
              <a:gd name="connsiteX10373" fmla="*/ 749363 w 1247427"/>
              <a:gd name="connsiteY10373" fmla="*/ 824861 h 2068362"/>
              <a:gd name="connsiteX10374" fmla="*/ 747814 w 1247427"/>
              <a:gd name="connsiteY10374" fmla="*/ 828623 h 2068362"/>
              <a:gd name="connsiteX10375" fmla="*/ 747519 w 1247427"/>
              <a:gd name="connsiteY10375" fmla="*/ 828918 h 2068362"/>
              <a:gd name="connsiteX10376" fmla="*/ 748256 w 1247427"/>
              <a:gd name="connsiteY10376" fmla="*/ 829287 h 2068362"/>
              <a:gd name="connsiteX10377" fmla="*/ 748803 w 1247427"/>
              <a:gd name="connsiteY10377" fmla="*/ 832931 h 2068362"/>
              <a:gd name="connsiteX10378" fmla="*/ 751428 w 1247427"/>
              <a:gd name="connsiteY10378" fmla="*/ 835556 h 2068362"/>
              <a:gd name="connsiteX10379" fmla="*/ 752445 w 1247427"/>
              <a:gd name="connsiteY10379" fmla="*/ 835047 h 2068362"/>
              <a:gd name="connsiteX10380" fmla="*/ 752903 w 1247427"/>
              <a:gd name="connsiteY10380" fmla="*/ 832605 h 2068362"/>
              <a:gd name="connsiteX10381" fmla="*/ 753104 w 1247427"/>
              <a:gd name="connsiteY10381" fmla="*/ 830393 h 2068362"/>
              <a:gd name="connsiteX10382" fmla="*/ 752463 w 1247427"/>
              <a:gd name="connsiteY10382" fmla="*/ 823341 h 2068362"/>
              <a:gd name="connsiteX10383" fmla="*/ 751354 w 1247427"/>
              <a:gd name="connsiteY10383" fmla="*/ 822648 h 2068362"/>
              <a:gd name="connsiteX10384" fmla="*/ 881899 w 1247427"/>
              <a:gd name="connsiteY10384" fmla="*/ 822206 h 2068362"/>
              <a:gd name="connsiteX10385" fmla="*/ 881899 w 1247427"/>
              <a:gd name="connsiteY10385" fmla="*/ 824493 h 2068362"/>
              <a:gd name="connsiteX10386" fmla="*/ 882552 w 1247427"/>
              <a:gd name="connsiteY10386" fmla="*/ 823295 h 2068362"/>
              <a:gd name="connsiteX10387" fmla="*/ 840302 w 1247427"/>
              <a:gd name="connsiteY10387" fmla="*/ 822206 h 2068362"/>
              <a:gd name="connsiteX10388" fmla="*/ 836983 w 1247427"/>
              <a:gd name="connsiteY10388" fmla="*/ 825968 h 2068362"/>
              <a:gd name="connsiteX10389" fmla="*/ 839638 w 1247427"/>
              <a:gd name="connsiteY10389" fmla="*/ 830172 h 2068362"/>
              <a:gd name="connsiteX10390" fmla="*/ 840302 w 1247427"/>
              <a:gd name="connsiteY10390" fmla="*/ 822206 h 2068362"/>
              <a:gd name="connsiteX10391" fmla="*/ 831673 w 1247427"/>
              <a:gd name="connsiteY10391" fmla="*/ 821985 h 2068362"/>
              <a:gd name="connsiteX10392" fmla="*/ 834328 w 1247427"/>
              <a:gd name="connsiteY10392" fmla="*/ 831055 h 2068362"/>
              <a:gd name="connsiteX10393" fmla="*/ 834771 w 1247427"/>
              <a:gd name="connsiteY10393" fmla="*/ 831277 h 2068362"/>
              <a:gd name="connsiteX10394" fmla="*/ 834992 w 1247427"/>
              <a:gd name="connsiteY10394" fmla="*/ 831424 h 2068362"/>
              <a:gd name="connsiteX10395" fmla="*/ 834992 w 1247427"/>
              <a:gd name="connsiteY10395" fmla="*/ 831057 h 2068362"/>
              <a:gd name="connsiteX10396" fmla="*/ 831673 w 1247427"/>
              <a:gd name="connsiteY10396" fmla="*/ 821985 h 2068362"/>
              <a:gd name="connsiteX10397" fmla="*/ 608753 w 1247427"/>
              <a:gd name="connsiteY10397" fmla="*/ 821411 h 2068362"/>
              <a:gd name="connsiteX10398" fmla="*/ 601780 w 1247427"/>
              <a:gd name="connsiteY10398" fmla="*/ 823312 h 2068362"/>
              <a:gd name="connsiteX10399" fmla="*/ 601337 w 1247427"/>
              <a:gd name="connsiteY10399" fmla="*/ 823312 h 2068362"/>
              <a:gd name="connsiteX10400" fmla="*/ 601092 w 1247427"/>
              <a:gd name="connsiteY10400" fmla="*/ 823435 h 2068362"/>
              <a:gd name="connsiteX10401" fmla="*/ 601338 w 1247427"/>
              <a:gd name="connsiteY10401" fmla="*/ 824419 h 2068362"/>
              <a:gd name="connsiteX10402" fmla="*/ 601831 w 1247427"/>
              <a:gd name="connsiteY10402" fmla="*/ 826881 h 2068362"/>
              <a:gd name="connsiteX10403" fmla="*/ 602002 w 1247427"/>
              <a:gd name="connsiteY10403" fmla="*/ 826852 h 2068362"/>
              <a:gd name="connsiteX10404" fmla="*/ 604657 w 1247427"/>
              <a:gd name="connsiteY10404" fmla="*/ 828180 h 2068362"/>
              <a:gd name="connsiteX10405" fmla="*/ 605542 w 1247427"/>
              <a:gd name="connsiteY10405" fmla="*/ 828474 h 2068362"/>
              <a:gd name="connsiteX10406" fmla="*/ 605542 w 1247427"/>
              <a:gd name="connsiteY10406" fmla="*/ 828180 h 2068362"/>
              <a:gd name="connsiteX10407" fmla="*/ 608640 w 1247427"/>
              <a:gd name="connsiteY10407" fmla="*/ 828844 h 2068362"/>
              <a:gd name="connsiteX10408" fmla="*/ 608420 w 1247427"/>
              <a:gd name="connsiteY10408" fmla="*/ 829393 h 2068362"/>
              <a:gd name="connsiteX10409" fmla="*/ 613507 w 1247427"/>
              <a:gd name="connsiteY10409" fmla="*/ 830614 h 2068362"/>
              <a:gd name="connsiteX10410" fmla="*/ 615327 w 1247427"/>
              <a:gd name="connsiteY10410" fmla="*/ 831524 h 2068362"/>
              <a:gd name="connsiteX10411" fmla="*/ 615278 w 1247427"/>
              <a:gd name="connsiteY10411" fmla="*/ 831277 h 2068362"/>
              <a:gd name="connsiteX10412" fmla="*/ 619703 w 1247427"/>
              <a:gd name="connsiteY10412" fmla="*/ 830171 h 2068362"/>
              <a:gd name="connsiteX10413" fmla="*/ 620289 w 1247427"/>
              <a:gd name="connsiteY10413" fmla="*/ 832319 h 2068362"/>
              <a:gd name="connsiteX10414" fmla="*/ 621473 w 1247427"/>
              <a:gd name="connsiteY10414" fmla="*/ 832827 h 2068362"/>
              <a:gd name="connsiteX10415" fmla="*/ 624236 w 1247427"/>
              <a:gd name="connsiteY10415" fmla="*/ 834603 h 2068362"/>
              <a:gd name="connsiteX10416" fmla="*/ 624571 w 1247427"/>
              <a:gd name="connsiteY10416" fmla="*/ 833933 h 2068362"/>
              <a:gd name="connsiteX10417" fmla="*/ 627004 w 1247427"/>
              <a:gd name="connsiteY10417" fmla="*/ 833491 h 2068362"/>
              <a:gd name="connsiteX10418" fmla="*/ 627004 w 1247427"/>
              <a:gd name="connsiteY10418" fmla="*/ 832827 h 2068362"/>
              <a:gd name="connsiteX10419" fmla="*/ 626783 w 1247427"/>
              <a:gd name="connsiteY10419" fmla="*/ 832827 h 2068362"/>
              <a:gd name="connsiteX10420" fmla="*/ 624128 w 1247427"/>
              <a:gd name="connsiteY10420" fmla="*/ 830614 h 2068362"/>
              <a:gd name="connsiteX10421" fmla="*/ 621473 w 1247427"/>
              <a:gd name="connsiteY10421" fmla="*/ 828844 h 2068362"/>
              <a:gd name="connsiteX10422" fmla="*/ 621473 w 1247427"/>
              <a:gd name="connsiteY10422" fmla="*/ 828692 h 2068362"/>
              <a:gd name="connsiteX10423" fmla="*/ 611578 w 1247427"/>
              <a:gd name="connsiteY10423" fmla="*/ 821956 h 2068362"/>
              <a:gd name="connsiteX10424" fmla="*/ 611516 w 1247427"/>
              <a:gd name="connsiteY10424" fmla="*/ 822206 h 2068362"/>
              <a:gd name="connsiteX10425" fmla="*/ 608639 w 1247427"/>
              <a:gd name="connsiteY10425" fmla="*/ 822206 h 2068362"/>
              <a:gd name="connsiteX10426" fmla="*/ 576521 w 1247427"/>
              <a:gd name="connsiteY10426" fmla="*/ 820868 h 2068362"/>
              <a:gd name="connsiteX10427" fmla="*/ 577148 w 1247427"/>
              <a:gd name="connsiteY10427" fmla="*/ 821274 h 2068362"/>
              <a:gd name="connsiteX10428" fmla="*/ 577184 w 1247427"/>
              <a:gd name="connsiteY10428" fmla="*/ 821242 h 2068362"/>
              <a:gd name="connsiteX10429" fmla="*/ 544191 w 1247427"/>
              <a:gd name="connsiteY10429" fmla="*/ 820826 h 2068362"/>
              <a:gd name="connsiteX10430" fmla="*/ 543366 w 1247427"/>
              <a:gd name="connsiteY10430" fmla="*/ 821320 h 2068362"/>
              <a:gd name="connsiteX10431" fmla="*/ 543146 w 1247427"/>
              <a:gd name="connsiteY10431" fmla="*/ 821320 h 2068362"/>
              <a:gd name="connsiteX10432" fmla="*/ 541375 w 1247427"/>
              <a:gd name="connsiteY10432" fmla="*/ 824861 h 2068362"/>
              <a:gd name="connsiteX10433" fmla="*/ 541256 w 1247427"/>
              <a:gd name="connsiteY10433" fmla="*/ 825697 h 2068362"/>
              <a:gd name="connsiteX10434" fmla="*/ 541596 w 1247427"/>
              <a:gd name="connsiteY10434" fmla="*/ 825746 h 2068362"/>
              <a:gd name="connsiteX10435" fmla="*/ 541817 w 1247427"/>
              <a:gd name="connsiteY10435" fmla="*/ 825967 h 2068362"/>
              <a:gd name="connsiteX10436" fmla="*/ 541781 w 1247427"/>
              <a:gd name="connsiteY10436" fmla="*/ 826092 h 2068362"/>
              <a:gd name="connsiteX10437" fmla="*/ 542261 w 1247427"/>
              <a:gd name="connsiteY10437" fmla="*/ 826188 h 2068362"/>
              <a:gd name="connsiteX10438" fmla="*/ 542984 w 1247427"/>
              <a:gd name="connsiteY10438" fmla="*/ 826429 h 2068362"/>
              <a:gd name="connsiteX10439" fmla="*/ 542924 w 1247427"/>
              <a:gd name="connsiteY10439" fmla="*/ 826188 h 2068362"/>
              <a:gd name="connsiteX10440" fmla="*/ 546022 w 1247427"/>
              <a:gd name="connsiteY10440" fmla="*/ 824418 h 2068362"/>
              <a:gd name="connsiteX10441" fmla="*/ 549561 w 1247427"/>
              <a:gd name="connsiteY10441" fmla="*/ 831056 h 2068362"/>
              <a:gd name="connsiteX10442" fmla="*/ 549473 w 1247427"/>
              <a:gd name="connsiteY10442" fmla="*/ 831122 h 2068362"/>
              <a:gd name="connsiteX10443" fmla="*/ 550259 w 1247427"/>
              <a:gd name="connsiteY10443" fmla="*/ 831515 h 2068362"/>
              <a:gd name="connsiteX10444" fmla="*/ 550225 w 1247427"/>
              <a:gd name="connsiteY10444" fmla="*/ 831277 h 2068362"/>
              <a:gd name="connsiteX10445" fmla="*/ 550889 w 1247427"/>
              <a:gd name="connsiteY10445" fmla="*/ 831277 h 2068362"/>
              <a:gd name="connsiteX10446" fmla="*/ 550937 w 1247427"/>
              <a:gd name="connsiteY10446" fmla="*/ 831289 h 2068362"/>
              <a:gd name="connsiteX10447" fmla="*/ 551043 w 1247427"/>
              <a:gd name="connsiteY10447" fmla="*/ 830330 h 2068362"/>
              <a:gd name="connsiteX10448" fmla="*/ 550889 w 1247427"/>
              <a:gd name="connsiteY10448" fmla="*/ 830392 h 2068362"/>
              <a:gd name="connsiteX10449" fmla="*/ 549119 w 1247427"/>
              <a:gd name="connsiteY10449" fmla="*/ 827958 h 2068362"/>
              <a:gd name="connsiteX10450" fmla="*/ 549562 w 1247427"/>
              <a:gd name="connsiteY10450" fmla="*/ 827737 h 2068362"/>
              <a:gd name="connsiteX10451" fmla="*/ 547128 w 1247427"/>
              <a:gd name="connsiteY10451" fmla="*/ 824197 h 2068362"/>
              <a:gd name="connsiteX10452" fmla="*/ 545030 w 1247427"/>
              <a:gd name="connsiteY10452" fmla="*/ 821398 h 2068362"/>
              <a:gd name="connsiteX10453" fmla="*/ 544915 w 1247427"/>
              <a:gd name="connsiteY10453" fmla="*/ 822427 h 2068362"/>
              <a:gd name="connsiteX10454" fmla="*/ 544473 w 1247427"/>
              <a:gd name="connsiteY10454" fmla="*/ 822870 h 2068362"/>
              <a:gd name="connsiteX10455" fmla="*/ 544030 w 1247427"/>
              <a:gd name="connsiteY10455" fmla="*/ 822427 h 2068362"/>
              <a:gd name="connsiteX10456" fmla="*/ 614803 w 1247427"/>
              <a:gd name="connsiteY10456" fmla="*/ 820814 h 2068362"/>
              <a:gd name="connsiteX10457" fmla="*/ 614835 w 1247427"/>
              <a:gd name="connsiteY10457" fmla="*/ 820878 h 2068362"/>
              <a:gd name="connsiteX10458" fmla="*/ 613116 w 1247427"/>
              <a:gd name="connsiteY10458" fmla="*/ 821523 h 2068362"/>
              <a:gd name="connsiteX10459" fmla="*/ 622080 w 1247427"/>
              <a:gd name="connsiteY10459" fmla="*/ 827698 h 2068362"/>
              <a:gd name="connsiteX10460" fmla="*/ 623464 w 1247427"/>
              <a:gd name="connsiteY10460" fmla="*/ 825967 h 2068362"/>
              <a:gd name="connsiteX10461" fmla="*/ 624889 w 1247427"/>
              <a:gd name="connsiteY10461" fmla="*/ 823650 h 2068362"/>
              <a:gd name="connsiteX10462" fmla="*/ 618596 w 1247427"/>
              <a:gd name="connsiteY10462" fmla="*/ 821763 h 2068362"/>
              <a:gd name="connsiteX10463" fmla="*/ 644484 w 1247427"/>
              <a:gd name="connsiteY10463" fmla="*/ 820381 h 2068362"/>
              <a:gd name="connsiteX10464" fmla="*/ 642493 w 1247427"/>
              <a:gd name="connsiteY10464" fmla="*/ 820878 h 2068362"/>
              <a:gd name="connsiteX10465" fmla="*/ 640502 w 1247427"/>
              <a:gd name="connsiteY10465" fmla="*/ 821210 h 2068362"/>
              <a:gd name="connsiteX10466" fmla="*/ 640502 w 1247427"/>
              <a:gd name="connsiteY10466" fmla="*/ 823533 h 2068362"/>
              <a:gd name="connsiteX10467" fmla="*/ 640502 w 1247427"/>
              <a:gd name="connsiteY10467" fmla="*/ 823799 h 2068362"/>
              <a:gd name="connsiteX10468" fmla="*/ 641061 w 1247427"/>
              <a:gd name="connsiteY10468" fmla="*/ 824470 h 2068362"/>
              <a:gd name="connsiteX10469" fmla="*/ 641166 w 1247427"/>
              <a:gd name="connsiteY10469" fmla="*/ 824418 h 2068362"/>
              <a:gd name="connsiteX10470" fmla="*/ 643378 w 1247427"/>
              <a:gd name="connsiteY10470" fmla="*/ 825967 h 2068362"/>
              <a:gd name="connsiteX10471" fmla="*/ 644863 w 1247427"/>
              <a:gd name="connsiteY10471" fmla="*/ 826895 h 2068362"/>
              <a:gd name="connsiteX10472" fmla="*/ 644927 w 1247427"/>
              <a:gd name="connsiteY10472" fmla="*/ 826852 h 2068362"/>
              <a:gd name="connsiteX10473" fmla="*/ 644993 w 1247427"/>
              <a:gd name="connsiteY10473" fmla="*/ 826917 h 2068362"/>
              <a:gd name="connsiteX10474" fmla="*/ 647360 w 1247427"/>
              <a:gd name="connsiteY10474" fmla="*/ 826410 h 2068362"/>
              <a:gd name="connsiteX10475" fmla="*/ 648105 w 1247427"/>
              <a:gd name="connsiteY10475" fmla="*/ 826410 h 2068362"/>
              <a:gd name="connsiteX10476" fmla="*/ 648910 w 1247427"/>
              <a:gd name="connsiteY10476" fmla="*/ 824640 h 2068362"/>
              <a:gd name="connsiteX10477" fmla="*/ 649904 w 1247427"/>
              <a:gd name="connsiteY10477" fmla="*/ 823149 h 2068362"/>
              <a:gd name="connsiteX10478" fmla="*/ 649945 w 1247427"/>
              <a:gd name="connsiteY10478" fmla="*/ 823004 h 2068362"/>
              <a:gd name="connsiteX10479" fmla="*/ 647139 w 1247427"/>
              <a:gd name="connsiteY10479" fmla="*/ 821321 h 2068362"/>
              <a:gd name="connsiteX10480" fmla="*/ 645660 w 1247427"/>
              <a:gd name="connsiteY10480" fmla="*/ 820498 h 2068362"/>
              <a:gd name="connsiteX10481" fmla="*/ 645812 w 1247427"/>
              <a:gd name="connsiteY10481" fmla="*/ 820879 h 2068362"/>
              <a:gd name="connsiteX10482" fmla="*/ 509920 w 1247427"/>
              <a:gd name="connsiteY10482" fmla="*/ 819838 h 2068362"/>
              <a:gd name="connsiteX10483" fmla="*/ 509735 w 1247427"/>
              <a:gd name="connsiteY10483" fmla="*/ 819993 h 2068362"/>
              <a:gd name="connsiteX10484" fmla="*/ 508732 w 1247427"/>
              <a:gd name="connsiteY10484" fmla="*/ 820104 h 2068362"/>
              <a:gd name="connsiteX10485" fmla="*/ 509245 w 1247427"/>
              <a:gd name="connsiteY10485" fmla="*/ 822031 h 2068362"/>
              <a:gd name="connsiteX10486" fmla="*/ 509514 w 1247427"/>
              <a:gd name="connsiteY10486" fmla="*/ 821763 h 2068362"/>
              <a:gd name="connsiteX10487" fmla="*/ 512611 w 1247427"/>
              <a:gd name="connsiteY10487" fmla="*/ 826410 h 2068362"/>
              <a:gd name="connsiteX10488" fmla="*/ 512122 w 1247427"/>
              <a:gd name="connsiteY10488" fmla="*/ 826654 h 2068362"/>
              <a:gd name="connsiteX10489" fmla="*/ 516710 w 1247427"/>
              <a:gd name="connsiteY10489" fmla="*/ 833037 h 2068362"/>
              <a:gd name="connsiteX10490" fmla="*/ 517037 w 1247427"/>
              <a:gd name="connsiteY10490" fmla="*/ 832384 h 2068362"/>
              <a:gd name="connsiteX10491" fmla="*/ 524338 w 1247427"/>
              <a:gd name="connsiteY10491" fmla="*/ 838579 h 2068362"/>
              <a:gd name="connsiteX10492" fmla="*/ 524781 w 1247427"/>
              <a:gd name="connsiteY10492" fmla="*/ 838579 h 2068362"/>
              <a:gd name="connsiteX10493" fmla="*/ 525001 w 1247427"/>
              <a:gd name="connsiteY10493" fmla="*/ 838551 h 2068362"/>
              <a:gd name="connsiteX10494" fmla="*/ 525001 w 1247427"/>
              <a:gd name="connsiteY10494" fmla="*/ 837916 h 2068362"/>
              <a:gd name="connsiteX10495" fmla="*/ 525533 w 1247427"/>
              <a:gd name="connsiteY10495" fmla="*/ 837384 h 2068362"/>
              <a:gd name="connsiteX10496" fmla="*/ 521462 w 1247427"/>
              <a:gd name="connsiteY10496" fmla="*/ 831278 h 2068362"/>
              <a:gd name="connsiteX10497" fmla="*/ 517279 w 1247427"/>
              <a:gd name="connsiteY10497" fmla="*/ 825303 h 2068362"/>
              <a:gd name="connsiteX10498" fmla="*/ 517036 w 1247427"/>
              <a:gd name="connsiteY10498" fmla="*/ 825303 h 2068362"/>
              <a:gd name="connsiteX10499" fmla="*/ 515266 w 1247427"/>
              <a:gd name="connsiteY10499" fmla="*/ 823090 h 2068362"/>
              <a:gd name="connsiteX10500" fmla="*/ 514602 w 1247427"/>
              <a:gd name="connsiteY10500" fmla="*/ 822205 h 2068362"/>
              <a:gd name="connsiteX10501" fmla="*/ 514493 w 1247427"/>
              <a:gd name="connsiteY10501" fmla="*/ 821822 h 2068362"/>
              <a:gd name="connsiteX10502" fmla="*/ 512660 w 1247427"/>
              <a:gd name="connsiteY10502" fmla="*/ 821283 h 2068362"/>
              <a:gd name="connsiteX10503" fmla="*/ 512611 w 1247427"/>
              <a:gd name="connsiteY10503" fmla="*/ 821320 h 2068362"/>
              <a:gd name="connsiteX10504" fmla="*/ 512390 w 1247427"/>
              <a:gd name="connsiteY10504" fmla="*/ 821320 h 2068362"/>
              <a:gd name="connsiteX10505" fmla="*/ 512009 w 1247427"/>
              <a:gd name="connsiteY10505" fmla="*/ 821091 h 2068362"/>
              <a:gd name="connsiteX10506" fmla="*/ 511284 w 1247427"/>
              <a:gd name="connsiteY10506" fmla="*/ 820878 h 2068362"/>
              <a:gd name="connsiteX10507" fmla="*/ 511448 w 1247427"/>
              <a:gd name="connsiteY10507" fmla="*/ 820755 h 2068362"/>
              <a:gd name="connsiteX10508" fmla="*/ 907690 w 1247427"/>
              <a:gd name="connsiteY10508" fmla="*/ 819723 h 2068362"/>
              <a:gd name="connsiteX10509" fmla="*/ 907566 w 1247427"/>
              <a:gd name="connsiteY10509" fmla="*/ 819772 h 2068362"/>
              <a:gd name="connsiteX10510" fmla="*/ 908672 w 1247427"/>
              <a:gd name="connsiteY10510" fmla="*/ 819994 h 2068362"/>
              <a:gd name="connsiteX10511" fmla="*/ 907676 w 1247427"/>
              <a:gd name="connsiteY10511" fmla="*/ 822040 h 2068362"/>
              <a:gd name="connsiteX10512" fmla="*/ 908425 w 1247427"/>
              <a:gd name="connsiteY10512" fmla="*/ 822830 h 2068362"/>
              <a:gd name="connsiteX10513" fmla="*/ 909068 w 1247427"/>
              <a:gd name="connsiteY10513" fmla="*/ 819772 h 2068362"/>
              <a:gd name="connsiteX10514" fmla="*/ 907788 w 1247427"/>
              <a:gd name="connsiteY10514" fmla="*/ 819772 h 2068362"/>
              <a:gd name="connsiteX10515" fmla="*/ 532883 w 1247427"/>
              <a:gd name="connsiteY10515" fmla="*/ 818359 h 2068362"/>
              <a:gd name="connsiteX10516" fmla="*/ 531197 w 1247427"/>
              <a:gd name="connsiteY10516" fmla="*/ 821100 h 2068362"/>
              <a:gd name="connsiteX10517" fmla="*/ 528538 w 1247427"/>
              <a:gd name="connsiteY10517" fmla="*/ 824291 h 2068362"/>
              <a:gd name="connsiteX10518" fmla="*/ 529427 w 1247427"/>
              <a:gd name="connsiteY10518" fmla="*/ 824418 h 2068362"/>
              <a:gd name="connsiteX10519" fmla="*/ 529792 w 1247427"/>
              <a:gd name="connsiteY10519" fmla="*/ 826062 h 2068362"/>
              <a:gd name="connsiteX10520" fmla="*/ 531640 w 1247427"/>
              <a:gd name="connsiteY10520" fmla="*/ 827294 h 2068362"/>
              <a:gd name="connsiteX10521" fmla="*/ 531640 w 1247427"/>
              <a:gd name="connsiteY10521" fmla="*/ 828074 h 2068362"/>
              <a:gd name="connsiteX10522" fmla="*/ 535844 w 1247427"/>
              <a:gd name="connsiteY10522" fmla="*/ 828623 h 2068362"/>
              <a:gd name="connsiteX10523" fmla="*/ 538703 w 1247427"/>
              <a:gd name="connsiteY10523" fmla="*/ 829338 h 2068362"/>
              <a:gd name="connsiteX10524" fmla="*/ 538720 w 1247427"/>
              <a:gd name="connsiteY10524" fmla="*/ 829286 h 2068362"/>
              <a:gd name="connsiteX10525" fmla="*/ 539131 w 1247427"/>
              <a:gd name="connsiteY10525" fmla="*/ 829286 h 2068362"/>
              <a:gd name="connsiteX10526" fmla="*/ 539604 w 1247427"/>
              <a:gd name="connsiteY10526" fmla="*/ 828180 h 2068362"/>
              <a:gd name="connsiteX10527" fmla="*/ 539983 w 1247427"/>
              <a:gd name="connsiteY10527" fmla="*/ 827168 h 2068362"/>
              <a:gd name="connsiteX10528" fmla="*/ 539826 w 1247427"/>
              <a:gd name="connsiteY10528" fmla="*/ 827074 h 2068362"/>
              <a:gd name="connsiteX10529" fmla="*/ 539826 w 1247427"/>
              <a:gd name="connsiteY10529" fmla="*/ 826852 h 2068362"/>
              <a:gd name="connsiteX10530" fmla="*/ 539890 w 1247427"/>
              <a:gd name="connsiteY10530" fmla="*/ 826469 h 2068362"/>
              <a:gd name="connsiteX10531" fmla="*/ 537393 w 1247427"/>
              <a:gd name="connsiteY10531" fmla="*/ 825303 h 2068362"/>
              <a:gd name="connsiteX10532" fmla="*/ 534958 w 1247427"/>
              <a:gd name="connsiteY10532" fmla="*/ 824197 h 2068362"/>
              <a:gd name="connsiteX10533" fmla="*/ 534737 w 1247427"/>
              <a:gd name="connsiteY10533" fmla="*/ 824197 h 2068362"/>
              <a:gd name="connsiteX10534" fmla="*/ 533852 w 1247427"/>
              <a:gd name="connsiteY10534" fmla="*/ 820878 h 2068362"/>
              <a:gd name="connsiteX10535" fmla="*/ 633156 w 1247427"/>
              <a:gd name="connsiteY10535" fmla="*/ 818118 h 2068362"/>
              <a:gd name="connsiteX10536" fmla="*/ 631650 w 1247427"/>
              <a:gd name="connsiteY10536" fmla="*/ 818666 h 2068362"/>
              <a:gd name="connsiteX10537" fmla="*/ 631488 w 1247427"/>
              <a:gd name="connsiteY10537" fmla="*/ 818531 h 2068362"/>
              <a:gd name="connsiteX10538" fmla="*/ 630323 w 1247427"/>
              <a:gd name="connsiteY10538" fmla="*/ 820214 h 2068362"/>
              <a:gd name="connsiteX10539" fmla="*/ 628954 w 1247427"/>
              <a:gd name="connsiteY10539" fmla="*/ 822561 h 2068362"/>
              <a:gd name="connsiteX10540" fmla="*/ 629216 w 1247427"/>
              <a:gd name="connsiteY10540" fmla="*/ 822648 h 2068362"/>
              <a:gd name="connsiteX10541" fmla="*/ 629076 w 1247427"/>
              <a:gd name="connsiteY10541" fmla="*/ 822881 h 2068362"/>
              <a:gd name="connsiteX10542" fmla="*/ 631872 w 1247427"/>
              <a:gd name="connsiteY10542" fmla="*/ 823755 h 2068362"/>
              <a:gd name="connsiteX10543" fmla="*/ 634490 w 1247427"/>
              <a:gd name="connsiteY10543" fmla="*/ 824627 h 2068362"/>
              <a:gd name="connsiteX10544" fmla="*/ 634748 w 1247427"/>
              <a:gd name="connsiteY10544" fmla="*/ 824197 h 2068362"/>
              <a:gd name="connsiteX10545" fmla="*/ 634792 w 1247427"/>
              <a:gd name="connsiteY10545" fmla="*/ 824194 h 2068362"/>
              <a:gd name="connsiteX10546" fmla="*/ 634748 w 1247427"/>
              <a:gd name="connsiteY10546" fmla="*/ 823976 h 2068362"/>
              <a:gd name="connsiteX10547" fmla="*/ 635412 w 1247427"/>
              <a:gd name="connsiteY10547" fmla="*/ 823976 h 2068362"/>
              <a:gd name="connsiteX10548" fmla="*/ 635342 w 1247427"/>
              <a:gd name="connsiteY10548" fmla="*/ 824151 h 2068362"/>
              <a:gd name="connsiteX10549" fmla="*/ 637385 w 1247427"/>
              <a:gd name="connsiteY10549" fmla="*/ 823994 h 2068362"/>
              <a:gd name="connsiteX10550" fmla="*/ 637846 w 1247427"/>
              <a:gd name="connsiteY10550" fmla="*/ 823533 h 2068362"/>
              <a:gd name="connsiteX10551" fmla="*/ 637858 w 1247427"/>
              <a:gd name="connsiteY10551" fmla="*/ 823548 h 2068362"/>
              <a:gd name="connsiteX10552" fmla="*/ 638031 w 1247427"/>
              <a:gd name="connsiteY10552" fmla="*/ 820627 h 2068362"/>
              <a:gd name="connsiteX10553" fmla="*/ 634080 w 1247427"/>
              <a:gd name="connsiteY10553" fmla="*/ 818228 h 2068362"/>
              <a:gd name="connsiteX10554" fmla="*/ 633642 w 1247427"/>
              <a:gd name="connsiteY10554" fmla="*/ 818666 h 2068362"/>
              <a:gd name="connsiteX10555" fmla="*/ 761148 w 1247427"/>
              <a:gd name="connsiteY10555" fmla="*/ 818101 h 2068362"/>
              <a:gd name="connsiteX10556" fmla="*/ 762417 w 1247427"/>
              <a:gd name="connsiteY10556" fmla="*/ 825083 h 2068362"/>
              <a:gd name="connsiteX10557" fmla="*/ 762024 w 1247427"/>
              <a:gd name="connsiteY10557" fmla="*/ 818190 h 2068362"/>
              <a:gd name="connsiteX10558" fmla="*/ 761975 w 1247427"/>
              <a:gd name="connsiteY10558" fmla="*/ 818223 h 2068362"/>
              <a:gd name="connsiteX10559" fmla="*/ 761754 w 1247427"/>
              <a:gd name="connsiteY10559" fmla="*/ 818223 h 2068362"/>
              <a:gd name="connsiteX10560" fmla="*/ 504645 w 1247427"/>
              <a:gd name="connsiteY10560" fmla="*/ 817780 h 2068362"/>
              <a:gd name="connsiteX10561" fmla="*/ 504083 w 1247427"/>
              <a:gd name="connsiteY10561" fmla="*/ 818061 h 2068362"/>
              <a:gd name="connsiteX10562" fmla="*/ 505751 w 1247427"/>
              <a:gd name="connsiteY10562" fmla="*/ 822648 h 2068362"/>
              <a:gd name="connsiteX10563" fmla="*/ 505364 w 1247427"/>
              <a:gd name="connsiteY10563" fmla="*/ 822551 h 2068362"/>
              <a:gd name="connsiteX10564" fmla="*/ 505973 w 1247427"/>
              <a:gd name="connsiteY10564" fmla="*/ 823312 h 2068362"/>
              <a:gd name="connsiteX10565" fmla="*/ 507243 w 1247427"/>
              <a:gd name="connsiteY10565" fmla="*/ 824763 h 2068362"/>
              <a:gd name="connsiteX10566" fmla="*/ 508186 w 1247427"/>
              <a:gd name="connsiteY10566" fmla="*/ 824197 h 2068362"/>
              <a:gd name="connsiteX10567" fmla="*/ 507753 w 1247427"/>
              <a:gd name="connsiteY10567" fmla="*/ 823043 h 2068362"/>
              <a:gd name="connsiteX10568" fmla="*/ 507522 w 1247427"/>
              <a:gd name="connsiteY10568" fmla="*/ 822870 h 2068362"/>
              <a:gd name="connsiteX10569" fmla="*/ 506510 w 1247427"/>
              <a:gd name="connsiteY10569" fmla="*/ 819666 h 2068362"/>
              <a:gd name="connsiteX10570" fmla="*/ 505309 w 1247427"/>
              <a:gd name="connsiteY10570" fmla="*/ 818665 h 2068362"/>
              <a:gd name="connsiteX10571" fmla="*/ 813861 w 1247427"/>
              <a:gd name="connsiteY10571" fmla="*/ 817779 h 2068362"/>
              <a:gd name="connsiteX10572" fmla="*/ 813703 w 1247427"/>
              <a:gd name="connsiteY10572" fmla="*/ 817990 h 2068362"/>
              <a:gd name="connsiteX10573" fmla="*/ 813750 w 1247427"/>
              <a:gd name="connsiteY10573" fmla="*/ 818002 h 2068362"/>
              <a:gd name="connsiteX10574" fmla="*/ 491037 w 1247427"/>
              <a:gd name="connsiteY10574" fmla="*/ 817338 h 2068362"/>
              <a:gd name="connsiteX10575" fmla="*/ 494909 w 1247427"/>
              <a:gd name="connsiteY10575" fmla="*/ 823534 h 2068362"/>
              <a:gd name="connsiteX10576" fmla="*/ 495854 w 1247427"/>
              <a:gd name="connsiteY10576" fmla="*/ 824478 h 2068362"/>
              <a:gd name="connsiteX10577" fmla="*/ 500441 w 1247427"/>
              <a:gd name="connsiteY10577" fmla="*/ 825029 h 2068362"/>
              <a:gd name="connsiteX10578" fmla="*/ 500441 w 1247427"/>
              <a:gd name="connsiteY10578" fmla="*/ 824418 h 2068362"/>
              <a:gd name="connsiteX10579" fmla="*/ 500798 w 1247427"/>
              <a:gd name="connsiteY10579" fmla="*/ 823170 h 2068362"/>
              <a:gd name="connsiteX10580" fmla="*/ 497256 w 1247427"/>
              <a:gd name="connsiteY10580" fmla="*/ 817338 h 2068362"/>
              <a:gd name="connsiteX10581" fmla="*/ 511597 w 1247427"/>
              <a:gd name="connsiteY10581" fmla="*/ 817199 h 2068362"/>
              <a:gd name="connsiteX10582" fmla="*/ 511062 w 1247427"/>
              <a:gd name="connsiteY10582" fmla="*/ 818002 h 2068362"/>
              <a:gd name="connsiteX10583" fmla="*/ 510946 w 1247427"/>
              <a:gd name="connsiteY10583" fmla="*/ 818350 h 2068362"/>
              <a:gd name="connsiteX10584" fmla="*/ 512138 w 1247427"/>
              <a:gd name="connsiteY10584" fmla="*/ 819108 h 2068362"/>
              <a:gd name="connsiteX10585" fmla="*/ 512390 w 1247427"/>
              <a:gd name="connsiteY10585" fmla="*/ 819108 h 2068362"/>
              <a:gd name="connsiteX10586" fmla="*/ 512511 w 1247427"/>
              <a:gd name="connsiteY10586" fmla="*/ 819229 h 2068362"/>
              <a:gd name="connsiteX10587" fmla="*/ 570269 w 1247427"/>
              <a:gd name="connsiteY10587" fmla="*/ 816954 h 2068362"/>
              <a:gd name="connsiteX10588" fmla="*/ 568812 w 1247427"/>
              <a:gd name="connsiteY10588" fmla="*/ 817116 h 2068362"/>
              <a:gd name="connsiteX10589" fmla="*/ 568370 w 1247427"/>
              <a:gd name="connsiteY10589" fmla="*/ 817337 h 2068362"/>
              <a:gd name="connsiteX10590" fmla="*/ 568248 w 1247427"/>
              <a:gd name="connsiteY10590" fmla="*/ 817239 h 2068362"/>
              <a:gd name="connsiteX10591" fmla="*/ 566589 w 1247427"/>
              <a:gd name="connsiteY10591" fmla="*/ 818897 h 2068362"/>
              <a:gd name="connsiteX10592" fmla="*/ 569476 w 1247427"/>
              <a:gd name="connsiteY10592" fmla="*/ 820436 h 2068362"/>
              <a:gd name="connsiteX10593" fmla="*/ 569543 w 1247427"/>
              <a:gd name="connsiteY10593" fmla="*/ 820547 h 2068362"/>
              <a:gd name="connsiteX10594" fmla="*/ 569476 w 1247427"/>
              <a:gd name="connsiteY10594" fmla="*/ 820214 h 2068362"/>
              <a:gd name="connsiteX10595" fmla="*/ 571246 w 1247427"/>
              <a:gd name="connsiteY10595" fmla="*/ 820214 h 2068362"/>
              <a:gd name="connsiteX10596" fmla="*/ 570140 w 1247427"/>
              <a:gd name="connsiteY10596" fmla="*/ 817116 h 2068362"/>
              <a:gd name="connsiteX10597" fmla="*/ 192786 w 1247427"/>
              <a:gd name="connsiteY10597" fmla="*/ 816941 h 2068362"/>
              <a:gd name="connsiteX10598" fmla="*/ 192826 w 1247427"/>
              <a:gd name="connsiteY10598" fmla="*/ 817101 h 2068362"/>
              <a:gd name="connsiteX10599" fmla="*/ 208816 w 1247427"/>
              <a:gd name="connsiteY10599" fmla="*/ 828401 h 2068362"/>
              <a:gd name="connsiteX10600" fmla="*/ 221295 w 1247427"/>
              <a:gd name="connsiteY10600" fmla="*/ 836721 h 2068362"/>
              <a:gd name="connsiteX10601" fmla="*/ 221428 w 1247427"/>
              <a:gd name="connsiteY10601" fmla="*/ 836588 h 2068362"/>
              <a:gd name="connsiteX10602" fmla="*/ 221428 w 1247427"/>
              <a:gd name="connsiteY10602" fmla="*/ 836367 h 2068362"/>
              <a:gd name="connsiteX10603" fmla="*/ 221649 w 1247427"/>
              <a:gd name="connsiteY10603" fmla="*/ 836367 h 2068362"/>
              <a:gd name="connsiteX10604" fmla="*/ 221650 w 1247427"/>
              <a:gd name="connsiteY10604" fmla="*/ 836366 h 2068362"/>
              <a:gd name="connsiteX10605" fmla="*/ 221982 w 1247427"/>
              <a:gd name="connsiteY10605" fmla="*/ 835702 h 2068362"/>
              <a:gd name="connsiteX10606" fmla="*/ 221871 w 1247427"/>
              <a:gd name="connsiteY10606" fmla="*/ 835702 h 2068362"/>
              <a:gd name="connsiteX10607" fmla="*/ 222007 w 1247427"/>
              <a:gd name="connsiteY10607" fmla="*/ 835651 h 2068362"/>
              <a:gd name="connsiteX10608" fmla="*/ 222092 w 1247427"/>
              <a:gd name="connsiteY10608" fmla="*/ 835481 h 2068362"/>
              <a:gd name="connsiteX10609" fmla="*/ 223199 w 1247427"/>
              <a:gd name="connsiteY10609" fmla="*/ 835039 h 2068362"/>
              <a:gd name="connsiteX10610" fmla="*/ 223269 w 1247427"/>
              <a:gd name="connsiteY10610" fmla="*/ 835178 h 2068362"/>
              <a:gd name="connsiteX10611" fmla="*/ 223641 w 1247427"/>
              <a:gd name="connsiteY10611" fmla="*/ 835039 h 2068362"/>
              <a:gd name="connsiteX10612" fmla="*/ 223319 w 1247427"/>
              <a:gd name="connsiteY10612" fmla="*/ 835280 h 2068362"/>
              <a:gd name="connsiteX10613" fmla="*/ 223397 w 1247427"/>
              <a:gd name="connsiteY10613" fmla="*/ 835435 h 2068362"/>
              <a:gd name="connsiteX10614" fmla="*/ 225385 w 1247427"/>
              <a:gd name="connsiteY10614" fmla="*/ 836263 h 2068362"/>
              <a:gd name="connsiteX10615" fmla="*/ 225189 w 1247427"/>
              <a:gd name="connsiteY10615" fmla="*/ 835482 h 2068362"/>
              <a:gd name="connsiteX10616" fmla="*/ 225632 w 1247427"/>
              <a:gd name="connsiteY10616" fmla="*/ 834596 h 2068362"/>
              <a:gd name="connsiteX10617" fmla="*/ 225632 w 1247427"/>
              <a:gd name="connsiteY10617" fmla="*/ 832053 h 2068362"/>
              <a:gd name="connsiteX10618" fmla="*/ 225411 w 1247427"/>
              <a:gd name="connsiteY10618" fmla="*/ 832163 h 2068362"/>
              <a:gd name="connsiteX10619" fmla="*/ 212578 w 1247427"/>
              <a:gd name="connsiteY10619" fmla="*/ 824861 h 2068362"/>
              <a:gd name="connsiteX10620" fmla="*/ 212945 w 1247427"/>
              <a:gd name="connsiteY10620" fmla="*/ 824769 h 2068362"/>
              <a:gd name="connsiteX10621" fmla="*/ 207931 w 1247427"/>
              <a:gd name="connsiteY10621" fmla="*/ 822648 h 2068362"/>
              <a:gd name="connsiteX10622" fmla="*/ 546022 w 1247427"/>
              <a:gd name="connsiteY10622" fmla="*/ 816675 h 2068362"/>
              <a:gd name="connsiteX10623" fmla="*/ 545800 w 1247427"/>
              <a:gd name="connsiteY10623" fmla="*/ 817559 h 2068362"/>
              <a:gd name="connsiteX10624" fmla="*/ 545800 w 1247427"/>
              <a:gd name="connsiteY10624" fmla="*/ 820657 h 2068362"/>
              <a:gd name="connsiteX10625" fmla="*/ 545776 w 1247427"/>
              <a:gd name="connsiteY10625" fmla="*/ 820657 h 2068362"/>
              <a:gd name="connsiteX10626" fmla="*/ 548013 w 1247427"/>
              <a:gd name="connsiteY10626" fmla="*/ 823533 h 2068362"/>
              <a:gd name="connsiteX10627" fmla="*/ 550198 w 1247427"/>
              <a:gd name="connsiteY10627" fmla="*/ 826593 h 2068362"/>
              <a:gd name="connsiteX10628" fmla="*/ 556408 w 1247427"/>
              <a:gd name="connsiteY10628" fmla="*/ 826228 h 2068362"/>
              <a:gd name="connsiteX10629" fmla="*/ 556421 w 1247427"/>
              <a:gd name="connsiteY10629" fmla="*/ 826188 h 2068362"/>
              <a:gd name="connsiteX10630" fmla="*/ 559519 w 1247427"/>
              <a:gd name="connsiteY10630" fmla="*/ 825745 h 2068362"/>
              <a:gd name="connsiteX10631" fmla="*/ 560847 w 1247427"/>
              <a:gd name="connsiteY10631" fmla="*/ 825303 h 2068362"/>
              <a:gd name="connsiteX10632" fmla="*/ 561289 w 1247427"/>
              <a:gd name="connsiteY10632" fmla="*/ 825745 h 2068362"/>
              <a:gd name="connsiteX10633" fmla="*/ 560847 w 1247427"/>
              <a:gd name="connsiteY10633" fmla="*/ 826631 h 2068362"/>
              <a:gd name="connsiteX10634" fmla="*/ 559298 w 1247427"/>
              <a:gd name="connsiteY10634" fmla="*/ 826631 h 2068362"/>
              <a:gd name="connsiteX10635" fmla="*/ 557084 w 1247427"/>
              <a:gd name="connsiteY10635" fmla="*/ 827184 h 2068362"/>
              <a:gd name="connsiteX10636" fmla="*/ 557527 w 1247427"/>
              <a:gd name="connsiteY10636" fmla="*/ 827295 h 2068362"/>
              <a:gd name="connsiteX10637" fmla="*/ 557084 w 1247427"/>
              <a:gd name="connsiteY10637" fmla="*/ 828401 h 2068362"/>
              <a:gd name="connsiteX10638" fmla="*/ 568763 w 1247427"/>
              <a:gd name="connsiteY10638" fmla="*/ 833285 h 2068362"/>
              <a:gd name="connsiteX10639" fmla="*/ 575893 w 1247427"/>
              <a:gd name="connsiteY10639" fmla="*/ 833933 h 2068362"/>
              <a:gd name="connsiteX10640" fmla="*/ 576778 w 1247427"/>
              <a:gd name="connsiteY10640" fmla="*/ 834154 h 2068362"/>
              <a:gd name="connsiteX10641" fmla="*/ 577220 w 1247427"/>
              <a:gd name="connsiteY10641" fmla="*/ 834596 h 2068362"/>
              <a:gd name="connsiteX10642" fmla="*/ 576557 w 1247427"/>
              <a:gd name="connsiteY10642" fmla="*/ 835039 h 2068362"/>
              <a:gd name="connsiteX10643" fmla="*/ 575671 w 1247427"/>
              <a:gd name="connsiteY10643" fmla="*/ 835039 h 2068362"/>
              <a:gd name="connsiteX10644" fmla="*/ 571752 w 1247427"/>
              <a:gd name="connsiteY10644" fmla="*/ 834683 h 2068362"/>
              <a:gd name="connsiteX10645" fmla="*/ 585185 w 1247427"/>
              <a:gd name="connsiteY10645" fmla="*/ 839907 h 2068362"/>
              <a:gd name="connsiteX10646" fmla="*/ 584912 w 1247427"/>
              <a:gd name="connsiteY10646" fmla="*/ 840180 h 2068362"/>
              <a:gd name="connsiteX10647" fmla="*/ 587841 w 1247427"/>
              <a:gd name="connsiteY10647" fmla="*/ 840570 h 2068362"/>
              <a:gd name="connsiteX10648" fmla="*/ 593781 w 1247427"/>
              <a:gd name="connsiteY10648" fmla="*/ 840930 h 2068362"/>
              <a:gd name="connsiteX10649" fmla="*/ 591380 w 1247427"/>
              <a:gd name="connsiteY10649" fmla="*/ 838358 h 2068362"/>
              <a:gd name="connsiteX10650" fmla="*/ 589832 w 1247427"/>
              <a:gd name="connsiteY10650" fmla="*/ 837694 h 2068362"/>
              <a:gd name="connsiteX10651" fmla="*/ 589610 w 1247427"/>
              <a:gd name="connsiteY10651" fmla="*/ 836588 h 2068362"/>
              <a:gd name="connsiteX10652" fmla="*/ 590938 w 1247427"/>
              <a:gd name="connsiteY10652" fmla="*/ 836366 h 2068362"/>
              <a:gd name="connsiteX10653" fmla="*/ 592265 w 1247427"/>
              <a:gd name="connsiteY10653" fmla="*/ 837030 h 2068362"/>
              <a:gd name="connsiteX10654" fmla="*/ 595577 w 1247427"/>
              <a:gd name="connsiteY10654" fmla="*/ 841078 h 2068362"/>
              <a:gd name="connsiteX10655" fmla="*/ 595806 w 1247427"/>
              <a:gd name="connsiteY10655" fmla="*/ 841013 h 2068362"/>
              <a:gd name="connsiteX10656" fmla="*/ 597355 w 1247427"/>
              <a:gd name="connsiteY10656" fmla="*/ 841456 h 2068362"/>
              <a:gd name="connsiteX10657" fmla="*/ 601116 w 1247427"/>
              <a:gd name="connsiteY10657" fmla="*/ 842562 h 2068362"/>
              <a:gd name="connsiteX10658" fmla="*/ 605542 w 1247427"/>
              <a:gd name="connsiteY10658" fmla="*/ 842562 h 2068362"/>
              <a:gd name="connsiteX10659" fmla="*/ 605784 w 1247427"/>
              <a:gd name="connsiteY10659" fmla="*/ 842864 h 2068362"/>
              <a:gd name="connsiteX10660" fmla="*/ 606648 w 1247427"/>
              <a:gd name="connsiteY10660" fmla="*/ 840792 h 2068362"/>
              <a:gd name="connsiteX10661" fmla="*/ 608196 w 1247427"/>
              <a:gd name="connsiteY10661" fmla="*/ 840349 h 2068362"/>
              <a:gd name="connsiteX10662" fmla="*/ 608418 w 1247427"/>
              <a:gd name="connsiteY10662" fmla="*/ 841677 h 2068362"/>
              <a:gd name="connsiteX10663" fmla="*/ 607753 w 1247427"/>
              <a:gd name="connsiteY10663" fmla="*/ 843005 h 2068362"/>
              <a:gd name="connsiteX10664" fmla="*/ 609303 w 1247427"/>
              <a:gd name="connsiteY10664" fmla="*/ 843005 h 2068362"/>
              <a:gd name="connsiteX10665" fmla="*/ 612844 w 1247427"/>
              <a:gd name="connsiteY10665" fmla="*/ 843005 h 2068362"/>
              <a:gd name="connsiteX10666" fmla="*/ 612844 w 1247427"/>
              <a:gd name="connsiteY10666" fmla="*/ 843004 h 2068362"/>
              <a:gd name="connsiteX10667" fmla="*/ 617118 w 1247427"/>
              <a:gd name="connsiteY10667" fmla="*/ 841783 h 2068362"/>
              <a:gd name="connsiteX10668" fmla="*/ 617490 w 1247427"/>
              <a:gd name="connsiteY10668" fmla="*/ 840792 h 2068362"/>
              <a:gd name="connsiteX10669" fmla="*/ 617778 w 1247427"/>
              <a:gd name="connsiteY10669" fmla="*/ 840216 h 2068362"/>
              <a:gd name="connsiteX10670" fmla="*/ 598904 w 1247427"/>
              <a:gd name="connsiteY10670" fmla="*/ 833491 h 2068362"/>
              <a:gd name="connsiteX10671" fmla="*/ 578069 w 1247427"/>
              <a:gd name="connsiteY10671" fmla="*/ 826253 h 2068362"/>
              <a:gd name="connsiteX10672" fmla="*/ 573680 w 1247427"/>
              <a:gd name="connsiteY10672" fmla="*/ 826852 h 2068362"/>
              <a:gd name="connsiteX10673" fmla="*/ 572574 w 1247427"/>
              <a:gd name="connsiteY10673" fmla="*/ 823090 h 2068362"/>
              <a:gd name="connsiteX10674" fmla="*/ 569628 w 1247427"/>
              <a:gd name="connsiteY10674" fmla="*/ 822224 h 2068362"/>
              <a:gd name="connsiteX10675" fmla="*/ 569476 w 1247427"/>
              <a:gd name="connsiteY10675" fmla="*/ 822427 h 2068362"/>
              <a:gd name="connsiteX10676" fmla="*/ 565324 w 1247427"/>
              <a:gd name="connsiteY10676" fmla="*/ 819974 h 2068362"/>
              <a:gd name="connsiteX10677" fmla="*/ 565050 w 1247427"/>
              <a:gd name="connsiteY10677" fmla="*/ 820657 h 2068362"/>
              <a:gd name="connsiteX10678" fmla="*/ 560625 w 1247427"/>
              <a:gd name="connsiteY10678" fmla="*/ 821321 h 2068362"/>
              <a:gd name="connsiteX10679" fmla="*/ 560625 w 1247427"/>
              <a:gd name="connsiteY10679" fmla="*/ 819993 h 2068362"/>
              <a:gd name="connsiteX10680" fmla="*/ 560880 w 1247427"/>
              <a:gd name="connsiteY10680" fmla="*/ 819908 h 2068362"/>
              <a:gd name="connsiteX10681" fmla="*/ 557306 w 1247427"/>
              <a:gd name="connsiteY10681" fmla="*/ 818887 h 2068362"/>
              <a:gd name="connsiteX10682" fmla="*/ 547310 w 1247427"/>
              <a:gd name="connsiteY10682" fmla="*/ 817088 h 2068362"/>
              <a:gd name="connsiteX10683" fmla="*/ 548677 w 1247427"/>
              <a:gd name="connsiteY10683" fmla="*/ 819993 h 2068362"/>
              <a:gd name="connsiteX10684" fmla="*/ 549784 w 1247427"/>
              <a:gd name="connsiteY10684" fmla="*/ 822206 h 2068362"/>
              <a:gd name="connsiteX10685" fmla="*/ 549784 w 1247427"/>
              <a:gd name="connsiteY10685" fmla="*/ 822648 h 2068362"/>
              <a:gd name="connsiteX10686" fmla="*/ 549341 w 1247427"/>
              <a:gd name="connsiteY10686" fmla="*/ 822870 h 2068362"/>
              <a:gd name="connsiteX10687" fmla="*/ 548899 w 1247427"/>
              <a:gd name="connsiteY10687" fmla="*/ 822648 h 2068362"/>
              <a:gd name="connsiteX10688" fmla="*/ 547792 w 1247427"/>
              <a:gd name="connsiteY10688" fmla="*/ 820436 h 2068362"/>
              <a:gd name="connsiteX10689" fmla="*/ 546306 w 1247427"/>
              <a:gd name="connsiteY10689" fmla="*/ 816907 h 2068362"/>
              <a:gd name="connsiteX10690" fmla="*/ 546243 w 1247427"/>
              <a:gd name="connsiteY10690" fmla="*/ 816896 h 2068362"/>
              <a:gd name="connsiteX10691" fmla="*/ 688377 w 1247427"/>
              <a:gd name="connsiteY10691" fmla="*/ 816573 h 2068362"/>
              <a:gd name="connsiteX10692" fmla="*/ 688073 w 1247427"/>
              <a:gd name="connsiteY10692" fmla="*/ 816674 h 2068362"/>
              <a:gd name="connsiteX10693" fmla="*/ 687994 w 1247427"/>
              <a:gd name="connsiteY10693" fmla="*/ 816610 h 2068362"/>
              <a:gd name="connsiteX10694" fmla="*/ 684461 w 1247427"/>
              <a:gd name="connsiteY10694" fmla="*/ 825164 h 2068362"/>
              <a:gd name="connsiteX10695" fmla="*/ 688769 w 1247427"/>
              <a:gd name="connsiteY10695" fmla="*/ 822542 h 2068362"/>
              <a:gd name="connsiteX10696" fmla="*/ 689401 w 1247427"/>
              <a:gd name="connsiteY10696" fmla="*/ 820436 h 2068362"/>
              <a:gd name="connsiteX10697" fmla="*/ 689649 w 1247427"/>
              <a:gd name="connsiteY10697" fmla="*/ 819566 h 2068362"/>
              <a:gd name="connsiteX10698" fmla="*/ 689622 w 1247427"/>
              <a:gd name="connsiteY10698" fmla="*/ 819551 h 2068362"/>
              <a:gd name="connsiteX10699" fmla="*/ 689695 w 1247427"/>
              <a:gd name="connsiteY10699" fmla="*/ 819404 h 2068362"/>
              <a:gd name="connsiteX10700" fmla="*/ 689828 w 1247427"/>
              <a:gd name="connsiteY10700" fmla="*/ 818938 h 2068362"/>
              <a:gd name="connsiteX10701" fmla="*/ 688515 w 1247427"/>
              <a:gd name="connsiteY10701" fmla="*/ 816895 h 2068362"/>
              <a:gd name="connsiteX10702" fmla="*/ 877917 w 1247427"/>
              <a:gd name="connsiteY10702" fmla="*/ 816232 h 2068362"/>
              <a:gd name="connsiteX10703" fmla="*/ 877890 w 1247427"/>
              <a:gd name="connsiteY10703" fmla="*/ 816506 h 2068362"/>
              <a:gd name="connsiteX10704" fmla="*/ 874295 w 1247427"/>
              <a:gd name="connsiteY10704" fmla="*/ 823483 h 2068362"/>
              <a:gd name="connsiteX10705" fmla="*/ 874349 w 1247427"/>
              <a:gd name="connsiteY10705" fmla="*/ 823809 h 2068362"/>
              <a:gd name="connsiteX10706" fmla="*/ 876810 w 1247427"/>
              <a:gd name="connsiteY10706" fmla="*/ 827295 h 2068362"/>
              <a:gd name="connsiteX10707" fmla="*/ 877890 w 1247427"/>
              <a:gd name="connsiteY10707" fmla="*/ 816506 h 2068362"/>
              <a:gd name="connsiteX10708" fmla="*/ 877917 w 1247427"/>
              <a:gd name="connsiteY10708" fmla="*/ 816453 h 2068362"/>
              <a:gd name="connsiteX10709" fmla="*/ 878004 w 1247427"/>
              <a:gd name="connsiteY10709" fmla="*/ 816338 h 2068362"/>
              <a:gd name="connsiteX10710" fmla="*/ 877967 w 1247427"/>
              <a:gd name="connsiteY10710" fmla="*/ 816246 h 2068362"/>
              <a:gd name="connsiteX10711" fmla="*/ 866190 w 1247427"/>
              <a:gd name="connsiteY10711" fmla="*/ 815790 h 2068362"/>
              <a:gd name="connsiteX10712" fmla="*/ 864862 w 1247427"/>
              <a:gd name="connsiteY10712" fmla="*/ 825608 h 2068362"/>
              <a:gd name="connsiteX10713" fmla="*/ 863653 w 1247427"/>
              <a:gd name="connsiteY10713" fmla="*/ 835005 h 2068362"/>
              <a:gd name="connsiteX10714" fmla="*/ 863756 w 1247427"/>
              <a:gd name="connsiteY10714" fmla="*/ 835039 h 2068362"/>
              <a:gd name="connsiteX10715" fmla="*/ 863897 w 1247427"/>
              <a:gd name="connsiteY10715" fmla="*/ 836025 h 2068362"/>
              <a:gd name="connsiteX10716" fmla="*/ 867517 w 1247427"/>
              <a:gd name="connsiteY10716" fmla="*/ 832606 h 2068362"/>
              <a:gd name="connsiteX10717" fmla="*/ 867572 w 1247427"/>
              <a:gd name="connsiteY10717" fmla="*/ 832717 h 2068362"/>
              <a:gd name="connsiteX10718" fmla="*/ 867739 w 1247427"/>
              <a:gd name="connsiteY10718" fmla="*/ 832384 h 2068362"/>
              <a:gd name="connsiteX10719" fmla="*/ 867901 w 1247427"/>
              <a:gd name="connsiteY10719" fmla="*/ 831245 h 2068362"/>
              <a:gd name="connsiteX10720" fmla="*/ 867739 w 1247427"/>
              <a:gd name="connsiteY10720" fmla="*/ 831278 h 2068362"/>
              <a:gd name="connsiteX10721" fmla="*/ 869509 w 1247427"/>
              <a:gd name="connsiteY10721" fmla="*/ 826189 h 2068362"/>
              <a:gd name="connsiteX10722" fmla="*/ 869509 w 1247427"/>
              <a:gd name="connsiteY10722" fmla="*/ 831277 h 2068362"/>
              <a:gd name="connsiteX10723" fmla="*/ 869509 w 1247427"/>
              <a:gd name="connsiteY10723" fmla="*/ 831721 h 2068362"/>
              <a:gd name="connsiteX10724" fmla="*/ 869509 w 1247427"/>
              <a:gd name="connsiteY10724" fmla="*/ 832605 h 2068362"/>
              <a:gd name="connsiteX10725" fmla="*/ 869288 w 1247427"/>
              <a:gd name="connsiteY10725" fmla="*/ 833711 h 2068362"/>
              <a:gd name="connsiteX10726" fmla="*/ 869288 w 1247427"/>
              <a:gd name="connsiteY10726" fmla="*/ 835261 h 2068362"/>
              <a:gd name="connsiteX10727" fmla="*/ 872606 w 1247427"/>
              <a:gd name="connsiteY10727" fmla="*/ 832827 h 2068362"/>
              <a:gd name="connsiteX10728" fmla="*/ 874155 w 1247427"/>
              <a:gd name="connsiteY10728" fmla="*/ 834597 h 2068362"/>
              <a:gd name="connsiteX10729" fmla="*/ 875483 w 1247427"/>
              <a:gd name="connsiteY10729" fmla="*/ 831499 h 2068362"/>
              <a:gd name="connsiteX10730" fmla="*/ 873381 w 1247427"/>
              <a:gd name="connsiteY10730" fmla="*/ 828429 h 2068362"/>
              <a:gd name="connsiteX10731" fmla="*/ 872639 w 1247427"/>
              <a:gd name="connsiteY10731" fmla="*/ 824376 h 2068362"/>
              <a:gd name="connsiteX10732" fmla="*/ 872746 w 1247427"/>
              <a:gd name="connsiteY10732" fmla="*/ 824233 h 2068362"/>
              <a:gd name="connsiteX10733" fmla="*/ 872761 w 1247427"/>
              <a:gd name="connsiteY10733" fmla="*/ 824237 h 2068362"/>
              <a:gd name="connsiteX10734" fmla="*/ 872758 w 1247427"/>
              <a:gd name="connsiteY10734" fmla="*/ 824217 h 2068362"/>
              <a:gd name="connsiteX10735" fmla="*/ 872746 w 1247427"/>
              <a:gd name="connsiteY10735" fmla="*/ 824233 h 2068362"/>
              <a:gd name="connsiteX10736" fmla="*/ 872606 w 1247427"/>
              <a:gd name="connsiteY10736" fmla="*/ 824198 h 2068362"/>
              <a:gd name="connsiteX10737" fmla="*/ 872639 w 1247427"/>
              <a:gd name="connsiteY10737" fmla="*/ 824376 h 2068362"/>
              <a:gd name="connsiteX10738" fmla="*/ 872606 w 1247427"/>
              <a:gd name="connsiteY10738" fmla="*/ 824419 h 2068362"/>
              <a:gd name="connsiteX10739" fmla="*/ 871279 w 1247427"/>
              <a:gd name="connsiteY10739" fmla="*/ 819994 h 2068362"/>
              <a:gd name="connsiteX10740" fmla="*/ 869288 w 1247427"/>
              <a:gd name="connsiteY10740" fmla="*/ 826189 h 2068362"/>
              <a:gd name="connsiteX10741" fmla="*/ 865526 w 1247427"/>
              <a:gd name="connsiteY10741" fmla="*/ 823755 h 2068362"/>
              <a:gd name="connsiteX10742" fmla="*/ 866190 w 1247427"/>
              <a:gd name="connsiteY10742" fmla="*/ 815790 h 2068362"/>
              <a:gd name="connsiteX10743" fmla="*/ 704667 w 1247427"/>
              <a:gd name="connsiteY10743" fmla="*/ 815788 h 2068362"/>
              <a:gd name="connsiteX10744" fmla="*/ 704667 w 1247427"/>
              <a:gd name="connsiteY10744" fmla="*/ 818150 h 2068362"/>
              <a:gd name="connsiteX10745" fmla="*/ 704889 w 1247427"/>
              <a:gd name="connsiteY10745" fmla="*/ 818002 h 2068362"/>
              <a:gd name="connsiteX10746" fmla="*/ 706216 w 1247427"/>
              <a:gd name="connsiteY10746" fmla="*/ 816232 h 2068362"/>
              <a:gd name="connsiteX10747" fmla="*/ 705111 w 1247427"/>
              <a:gd name="connsiteY10747" fmla="*/ 816232 h 2068362"/>
              <a:gd name="connsiteX10748" fmla="*/ 704668 w 1247427"/>
              <a:gd name="connsiteY10748" fmla="*/ 815789 h 2068362"/>
              <a:gd name="connsiteX10749" fmla="*/ 648036 w 1247427"/>
              <a:gd name="connsiteY10749" fmla="*/ 815730 h 2068362"/>
              <a:gd name="connsiteX10750" fmla="*/ 647803 w 1247427"/>
              <a:gd name="connsiteY10750" fmla="*/ 816010 h 2068362"/>
              <a:gd name="connsiteX10751" fmla="*/ 647139 w 1247427"/>
              <a:gd name="connsiteY10751" fmla="*/ 816010 h 2068362"/>
              <a:gd name="connsiteX10752" fmla="*/ 647065 w 1247427"/>
              <a:gd name="connsiteY10752" fmla="*/ 815936 h 2068362"/>
              <a:gd name="connsiteX10753" fmla="*/ 646696 w 1247427"/>
              <a:gd name="connsiteY10753" fmla="*/ 816232 h 2068362"/>
              <a:gd name="connsiteX10754" fmla="*/ 645872 w 1247427"/>
              <a:gd name="connsiteY10754" fmla="*/ 817386 h 2068362"/>
              <a:gd name="connsiteX10755" fmla="*/ 646254 w 1247427"/>
              <a:gd name="connsiteY10755" fmla="*/ 819108 h 2068362"/>
              <a:gd name="connsiteX10756" fmla="*/ 647582 w 1247427"/>
              <a:gd name="connsiteY10756" fmla="*/ 819772 h 2068362"/>
              <a:gd name="connsiteX10757" fmla="*/ 650447 w 1247427"/>
              <a:gd name="connsiteY10757" fmla="*/ 821563 h 2068362"/>
              <a:gd name="connsiteX10758" fmla="*/ 650458 w 1247427"/>
              <a:gd name="connsiteY10758" fmla="*/ 821542 h 2068362"/>
              <a:gd name="connsiteX10759" fmla="*/ 651747 w 1247427"/>
              <a:gd name="connsiteY10759" fmla="*/ 820622 h 2068362"/>
              <a:gd name="connsiteX10760" fmla="*/ 649573 w 1247427"/>
              <a:gd name="connsiteY10760" fmla="*/ 817780 h 2068362"/>
              <a:gd name="connsiteX10761" fmla="*/ 909115 w 1247427"/>
              <a:gd name="connsiteY10761" fmla="*/ 815568 h 2068362"/>
              <a:gd name="connsiteX10762" fmla="*/ 908698 w 1247427"/>
              <a:gd name="connsiteY10762" fmla="*/ 819108 h 2068362"/>
              <a:gd name="connsiteX10763" fmla="*/ 909337 w 1247427"/>
              <a:gd name="connsiteY10763" fmla="*/ 819108 h 2068362"/>
              <a:gd name="connsiteX10764" fmla="*/ 910000 w 1247427"/>
              <a:gd name="connsiteY10764" fmla="*/ 818002 h 2068362"/>
              <a:gd name="connsiteX10765" fmla="*/ 910190 w 1247427"/>
              <a:gd name="connsiteY10765" fmla="*/ 816675 h 2068362"/>
              <a:gd name="connsiteX10766" fmla="*/ 909779 w 1247427"/>
              <a:gd name="connsiteY10766" fmla="*/ 816675 h 2068362"/>
              <a:gd name="connsiteX10767" fmla="*/ 909115 w 1247427"/>
              <a:gd name="connsiteY10767" fmla="*/ 815568 h 2068362"/>
              <a:gd name="connsiteX10768" fmla="*/ 690286 w 1247427"/>
              <a:gd name="connsiteY10768" fmla="*/ 815568 h 2068362"/>
              <a:gd name="connsiteX10769" fmla="*/ 690269 w 1247427"/>
              <a:gd name="connsiteY10769" fmla="*/ 815582 h 2068362"/>
              <a:gd name="connsiteX10770" fmla="*/ 690507 w 1247427"/>
              <a:gd name="connsiteY10770" fmla="*/ 816010 h 2068362"/>
              <a:gd name="connsiteX10771" fmla="*/ 691392 w 1247427"/>
              <a:gd name="connsiteY10771" fmla="*/ 817338 h 2068362"/>
              <a:gd name="connsiteX10772" fmla="*/ 691835 w 1247427"/>
              <a:gd name="connsiteY10772" fmla="*/ 817117 h 2068362"/>
              <a:gd name="connsiteX10773" fmla="*/ 692113 w 1247427"/>
              <a:gd name="connsiteY10773" fmla="*/ 817148 h 2068362"/>
              <a:gd name="connsiteX10774" fmla="*/ 692218 w 1247427"/>
              <a:gd name="connsiteY10774" fmla="*/ 815568 h 2068362"/>
              <a:gd name="connsiteX10775" fmla="*/ 594429 w 1247427"/>
              <a:gd name="connsiteY10775" fmla="*/ 815541 h 2068362"/>
              <a:gd name="connsiteX10776" fmla="*/ 596248 w 1247427"/>
              <a:gd name="connsiteY10776" fmla="*/ 817780 h 2068362"/>
              <a:gd name="connsiteX10777" fmla="*/ 598687 w 1247427"/>
              <a:gd name="connsiteY10777" fmla="*/ 820968 h 2068362"/>
              <a:gd name="connsiteX10778" fmla="*/ 600674 w 1247427"/>
              <a:gd name="connsiteY10778" fmla="*/ 821763 h 2068362"/>
              <a:gd name="connsiteX10779" fmla="*/ 600804 w 1247427"/>
              <a:gd name="connsiteY10779" fmla="*/ 822067 h 2068362"/>
              <a:gd name="connsiteX10780" fmla="*/ 607312 w 1247427"/>
              <a:gd name="connsiteY10780" fmla="*/ 820483 h 2068362"/>
              <a:gd name="connsiteX10781" fmla="*/ 607312 w 1247427"/>
              <a:gd name="connsiteY10781" fmla="*/ 819330 h 2068362"/>
              <a:gd name="connsiteX10782" fmla="*/ 607312 w 1247427"/>
              <a:gd name="connsiteY10782" fmla="*/ 819329 h 2068362"/>
              <a:gd name="connsiteX10783" fmla="*/ 601780 w 1247427"/>
              <a:gd name="connsiteY10783" fmla="*/ 817117 h 2068362"/>
              <a:gd name="connsiteX10784" fmla="*/ 598904 w 1247427"/>
              <a:gd name="connsiteY10784" fmla="*/ 816010 h 2068362"/>
              <a:gd name="connsiteX10785" fmla="*/ 598672 w 1247427"/>
              <a:gd name="connsiteY10785" fmla="*/ 815546 h 2068362"/>
              <a:gd name="connsiteX10786" fmla="*/ 597576 w 1247427"/>
              <a:gd name="connsiteY10786" fmla="*/ 815789 h 2068362"/>
              <a:gd name="connsiteX10787" fmla="*/ 594700 w 1247427"/>
              <a:gd name="connsiteY10787" fmla="*/ 815568 h 2068362"/>
              <a:gd name="connsiteX10788" fmla="*/ 694048 w 1247427"/>
              <a:gd name="connsiteY10788" fmla="*/ 815401 h 2068362"/>
              <a:gd name="connsiteX10789" fmla="*/ 693726 w 1247427"/>
              <a:gd name="connsiteY10789" fmla="*/ 815482 h 2068362"/>
              <a:gd name="connsiteX10790" fmla="*/ 693574 w 1247427"/>
              <a:gd name="connsiteY10790" fmla="*/ 816705 h 2068362"/>
              <a:gd name="connsiteX10791" fmla="*/ 694711 w 1247427"/>
              <a:gd name="connsiteY10791" fmla="*/ 815567 h 2068362"/>
              <a:gd name="connsiteX10792" fmla="*/ 768379 w 1247427"/>
              <a:gd name="connsiteY10792" fmla="*/ 814645 h 2068362"/>
              <a:gd name="connsiteX10793" fmla="*/ 769055 w 1247427"/>
              <a:gd name="connsiteY10793" fmla="*/ 819109 h 2068362"/>
              <a:gd name="connsiteX10794" fmla="*/ 769446 w 1247427"/>
              <a:gd name="connsiteY10794" fmla="*/ 817286 h 2068362"/>
              <a:gd name="connsiteX10795" fmla="*/ 769276 w 1247427"/>
              <a:gd name="connsiteY10795" fmla="*/ 817117 h 2068362"/>
              <a:gd name="connsiteX10796" fmla="*/ 768391 w 1247427"/>
              <a:gd name="connsiteY10796" fmla="*/ 814683 h 2068362"/>
              <a:gd name="connsiteX10797" fmla="*/ 666878 w 1247427"/>
              <a:gd name="connsiteY10797" fmla="*/ 814520 h 2068362"/>
              <a:gd name="connsiteX10798" fmla="*/ 666610 w 1247427"/>
              <a:gd name="connsiteY10798" fmla="*/ 814609 h 2068362"/>
              <a:gd name="connsiteX10799" fmla="*/ 666610 w 1247427"/>
              <a:gd name="connsiteY10799" fmla="*/ 815125 h 2068362"/>
              <a:gd name="connsiteX10800" fmla="*/ 667128 w 1247427"/>
              <a:gd name="connsiteY10800" fmla="*/ 817886 h 2068362"/>
              <a:gd name="connsiteX10801" fmla="*/ 667135 w 1247427"/>
              <a:gd name="connsiteY10801" fmla="*/ 817887 h 2068362"/>
              <a:gd name="connsiteX10802" fmla="*/ 669711 w 1247427"/>
              <a:gd name="connsiteY10802" fmla="*/ 815150 h 2068362"/>
              <a:gd name="connsiteX10803" fmla="*/ 859552 w 1247427"/>
              <a:gd name="connsiteY10803" fmla="*/ 814241 h 2068362"/>
              <a:gd name="connsiteX10804" fmla="*/ 859552 w 1247427"/>
              <a:gd name="connsiteY10804" fmla="*/ 814683 h 2068362"/>
              <a:gd name="connsiteX10805" fmla="*/ 859552 w 1247427"/>
              <a:gd name="connsiteY10805" fmla="*/ 814241 h 2068362"/>
              <a:gd name="connsiteX10806" fmla="*/ 675350 w 1247427"/>
              <a:gd name="connsiteY10806" fmla="*/ 814130 h 2068362"/>
              <a:gd name="connsiteX10807" fmla="*/ 675239 w 1247427"/>
              <a:gd name="connsiteY10807" fmla="*/ 814461 h 2068362"/>
              <a:gd name="connsiteX10808" fmla="*/ 673248 w 1247427"/>
              <a:gd name="connsiteY10808" fmla="*/ 815125 h 2068362"/>
              <a:gd name="connsiteX10809" fmla="*/ 671036 w 1247427"/>
              <a:gd name="connsiteY10809" fmla="*/ 815568 h 2068362"/>
              <a:gd name="connsiteX10810" fmla="*/ 670757 w 1247427"/>
              <a:gd name="connsiteY10810" fmla="*/ 815456 h 2068362"/>
              <a:gd name="connsiteX10811" fmla="*/ 667842 w 1247427"/>
              <a:gd name="connsiteY10811" fmla="*/ 818678 h 2068362"/>
              <a:gd name="connsiteX10812" fmla="*/ 667717 w 1247427"/>
              <a:gd name="connsiteY10812" fmla="*/ 819550 h 2068362"/>
              <a:gd name="connsiteX10813" fmla="*/ 667275 w 1247427"/>
              <a:gd name="connsiteY10813" fmla="*/ 821542 h 2068362"/>
              <a:gd name="connsiteX10814" fmla="*/ 666780 w 1247427"/>
              <a:gd name="connsiteY10814" fmla="*/ 822037 h 2068362"/>
              <a:gd name="connsiteX10815" fmla="*/ 667495 w 1247427"/>
              <a:gd name="connsiteY10815" fmla="*/ 823754 h 2068362"/>
              <a:gd name="connsiteX10816" fmla="*/ 667495 w 1247427"/>
              <a:gd name="connsiteY10816" fmla="*/ 823976 h 2068362"/>
              <a:gd name="connsiteX10817" fmla="*/ 667496 w 1247427"/>
              <a:gd name="connsiteY10817" fmla="*/ 823976 h 2068362"/>
              <a:gd name="connsiteX10818" fmla="*/ 668774 w 1247427"/>
              <a:gd name="connsiteY10818" fmla="*/ 825071 h 2068362"/>
              <a:gd name="connsiteX10819" fmla="*/ 669929 w 1247427"/>
              <a:gd name="connsiteY10819" fmla="*/ 824861 h 2068362"/>
              <a:gd name="connsiteX10820" fmla="*/ 671035 w 1247427"/>
              <a:gd name="connsiteY10820" fmla="*/ 824640 h 2068362"/>
              <a:gd name="connsiteX10821" fmla="*/ 672142 w 1247427"/>
              <a:gd name="connsiteY10821" fmla="*/ 825304 h 2068362"/>
              <a:gd name="connsiteX10822" fmla="*/ 671478 w 1247427"/>
              <a:gd name="connsiteY10822" fmla="*/ 826410 h 2068362"/>
              <a:gd name="connsiteX10823" fmla="*/ 669929 w 1247427"/>
              <a:gd name="connsiteY10823" fmla="*/ 826632 h 2068362"/>
              <a:gd name="connsiteX10824" fmla="*/ 669045 w 1247427"/>
              <a:gd name="connsiteY10824" fmla="*/ 826779 h 2068362"/>
              <a:gd name="connsiteX10825" fmla="*/ 669045 w 1247427"/>
              <a:gd name="connsiteY10825" fmla="*/ 826853 h 2068362"/>
              <a:gd name="connsiteX10826" fmla="*/ 668406 w 1247427"/>
              <a:gd name="connsiteY10826" fmla="*/ 827013 h 2068362"/>
              <a:gd name="connsiteX10827" fmla="*/ 668381 w 1247427"/>
              <a:gd name="connsiteY10827" fmla="*/ 827074 h 2068362"/>
              <a:gd name="connsiteX10828" fmla="*/ 668186 w 1247427"/>
              <a:gd name="connsiteY10828" fmla="*/ 829807 h 2068362"/>
              <a:gd name="connsiteX10829" fmla="*/ 669044 w 1247427"/>
              <a:gd name="connsiteY10829" fmla="*/ 829950 h 2068362"/>
              <a:gd name="connsiteX10830" fmla="*/ 671920 w 1247427"/>
              <a:gd name="connsiteY10830" fmla="*/ 830835 h 2068362"/>
              <a:gd name="connsiteX10831" fmla="*/ 671699 w 1247427"/>
              <a:gd name="connsiteY10831" fmla="*/ 831499 h 2068362"/>
              <a:gd name="connsiteX10832" fmla="*/ 671478 w 1247427"/>
              <a:gd name="connsiteY10832" fmla="*/ 831941 h 2068362"/>
              <a:gd name="connsiteX10833" fmla="*/ 670814 w 1247427"/>
              <a:gd name="connsiteY10833" fmla="*/ 831720 h 2068362"/>
              <a:gd name="connsiteX10834" fmla="*/ 669044 w 1247427"/>
              <a:gd name="connsiteY10834" fmla="*/ 831278 h 2068362"/>
              <a:gd name="connsiteX10835" fmla="*/ 667623 w 1247427"/>
              <a:gd name="connsiteY10835" fmla="*/ 831120 h 2068362"/>
              <a:gd name="connsiteX10836" fmla="*/ 667496 w 1247427"/>
              <a:gd name="connsiteY10836" fmla="*/ 831278 h 2068362"/>
              <a:gd name="connsiteX10837" fmla="*/ 666389 w 1247427"/>
              <a:gd name="connsiteY10837" fmla="*/ 831499 h 2068362"/>
              <a:gd name="connsiteX10838" fmla="*/ 665476 w 1247427"/>
              <a:gd name="connsiteY10838" fmla="*/ 831613 h 2068362"/>
              <a:gd name="connsiteX10839" fmla="*/ 667938 w 1247427"/>
              <a:gd name="connsiteY10839" fmla="*/ 835482 h 2068362"/>
              <a:gd name="connsiteX10840" fmla="*/ 670613 w 1247427"/>
              <a:gd name="connsiteY10840" fmla="*/ 839876 h 2068362"/>
              <a:gd name="connsiteX10841" fmla="*/ 672806 w 1247427"/>
              <a:gd name="connsiteY10841" fmla="*/ 838358 h 2068362"/>
              <a:gd name="connsiteX10842" fmla="*/ 676090 w 1247427"/>
              <a:gd name="connsiteY10842" fmla="*/ 836168 h 2068362"/>
              <a:gd name="connsiteX10843" fmla="*/ 676125 w 1247427"/>
              <a:gd name="connsiteY10843" fmla="*/ 835924 h 2068362"/>
              <a:gd name="connsiteX10844" fmla="*/ 677674 w 1247427"/>
              <a:gd name="connsiteY10844" fmla="*/ 833490 h 2068362"/>
              <a:gd name="connsiteX10845" fmla="*/ 680781 w 1247427"/>
              <a:gd name="connsiteY10845" fmla="*/ 830565 h 2068362"/>
              <a:gd name="connsiteX10846" fmla="*/ 680550 w 1247427"/>
              <a:gd name="connsiteY10846" fmla="*/ 830392 h 2068362"/>
              <a:gd name="connsiteX10847" fmla="*/ 681213 w 1247427"/>
              <a:gd name="connsiteY10847" fmla="*/ 827959 h 2068362"/>
              <a:gd name="connsiteX10848" fmla="*/ 677894 w 1247427"/>
              <a:gd name="connsiteY10848" fmla="*/ 826189 h 2068362"/>
              <a:gd name="connsiteX10849" fmla="*/ 682762 w 1247427"/>
              <a:gd name="connsiteY10849" fmla="*/ 825525 h 2068362"/>
              <a:gd name="connsiteX10850" fmla="*/ 683426 w 1247427"/>
              <a:gd name="connsiteY10850" fmla="*/ 825967 h 2068362"/>
              <a:gd name="connsiteX10851" fmla="*/ 683648 w 1247427"/>
              <a:gd name="connsiteY10851" fmla="*/ 825745 h 2068362"/>
              <a:gd name="connsiteX10852" fmla="*/ 683427 w 1247427"/>
              <a:gd name="connsiteY10852" fmla="*/ 825524 h 2068362"/>
              <a:gd name="connsiteX10853" fmla="*/ 687416 w 1247427"/>
              <a:gd name="connsiteY10853" fmla="*/ 816149 h 2068362"/>
              <a:gd name="connsiteX10854" fmla="*/ 686966 w 1247427"/>
              <a:gd name="connsiteY10854" fmla="*/ 815789 h 2068362"/>
              <a:gd name="connsiteX10855" fmla="*/ 687033 w 1247427"/>
              <a:gd name="connsiteY10855" fmla="*/ 815488 h 2068362"/>
              <a:gd name="connsiteX10856" fmla="*/ 682320 w 1247427"/>
              <a:gd name="connsiteY10856" fmla="*/ 815125 h 2068362"/>
              <a:gd name="connsiteX10857" fmla="*/ 665023 w 1247427"/>
              <a:gd name="connsiteY10857" fmla="*/ 814067 h 2068362"/>
              <a:gd name="connsiteX10858" fmla="*/ 661079 w 1247427"/>
              <a:gd name="connsiteY10858" fmla="*/ 814461 h 2068362"/>
              <a:gd name="connsiteX10859" fmla="*/ 661035 w 1247427"/>
              <a:gd name="connsiteY10859" fmla="*/ 814287 h 2068362"/>
              <a:gd name="connsiteX10860" fmla="*/ 654835 w 1247427"/>
              <a:gd name="connsiteY10860" fmla="*/ 820900 h 2068362"/>
              <a:gd name="connsiteX10861" fmla="*/ 657317 w 1247427"/>
              <a:gd name="connsiteY10861" fmla="*/ 822427 h 2068362"/>
              <a:gd name="connsiteX10862" fmla="*/ 657965 w 1247427"/>
              <a:gd name="connsiteY10862" fmla="*/ 822686 h 2068362"/>
              <a:gd name="connsiteX10863" fmla="*/ 661300 w 1247427"/>
              <a:gd name="connsiteY10863" fmla="*/ 823312 h 2068362"/>
              <a:gd name="connsiteX10864" fmla="*/ 661223 w 1247427"/>
              <a:gd name="connsiteY10864" fmla="*/ 823697 h 2068362"/>
              <a:gd name="connsiteX10865" fmla="*/ 662947 w 1247427"/>
              <a:gd name="connsiteY10865" fmla="*/ 823008 h 2068362"/>
              <a:gd name="connsiteX10866" fmla="*/ 665118 w 1247427"/>
              <a:gd name="connsiteY10866" fmla="*/ 821170 h 2068362"/>
              <a:gd name="connsiteX10867" fmla="*/ 666389 w 1247427"/>
              <a:gd name="connsiteY10867" fmla="*/ 817780 h 2068362"/>
              <a:gd name="connsiteX10868" fmla="*/ 666425 w 1247427"/>
              <a:gd name="connsiteY10868" fmla="*/ 817785 h 2068362"/>
              <a:gd name="connsiteX10869" fmla="*/ 665725 w 1247427"/>
              <a:gd name="connsiteY10869" fmla="*/ 815125 h 2068362"/>
              <a:gd name="connsiteX10870" fmla="*/ 665725 w 1247427"/>
              <a:gd name="connsiteY10870" fmla="*/ 814535 h 2068362"/>
              <a:gd name="connsiteX10871" fmla="*/ 841276 w 1247427"/>
              <a:gd name="connsiteY10871" fmla="*/ 813842 h 2068362"/>
              <a:gd name="connsiteX10872" fmla="*/ 840242 w 1247427"/>
              <a:gd name="connsiteY10872" fmla="*/ 815910 h 2068362"/>
              <a:gd name="connsiteX10873" fmla="*/ 840966 w 1247427"/>
              <a:gd name="connsiteY10873" fmla="*/ 815790 h 2068362"/>
              <a:gd name="connsiteX10874" fmla="*/ 841124 w 1247427"/>
              <a:gd name="connsiteY10874" fmla="*/ 815947 h 2068362"/>
              <a:gd name="connsiteX10875" fmla="*/ 841187 w 1247427"/>
              <a:gd name="connsiteY10875" fmla="*/ 815789 h 2068362"/>
              <a:gd name="connsiteX10876" fmla="*/ 841586 w 1247427"/>
              <a:gd name="connsiteY10876" fmla="*/ 813997 h 2068362"/>
              <a:gd name="connsiteX10877" fmla="*/ 564829 w 1247427"/>
              <a:gd name="connsiteY10877" fmla="*/ 813798 h 2068362"/>
              <a:gd name="connsiteX10878" fmla="*/ 563321 w 1247427"/>
              <a:gd name="connsiteY10878" fmla="*/ 813986 h 2068362"/>
              <a:gd name="connsiteX10879" fmla="*/ 563059 w 1247427"/>
              <a:gd name="connsiteY10879" fmla="*/ 814904 h 2068362"/>
              <a:gd name="connsiteX10880" fmla="*/ 562865 w 1247427"/>
              <a:gd name="connsiteY10880" fmla="*/ 817606 h 2068362"/>
              <a:gd name="connsiteX10881" fmla="*/ 565971 w 1247427"/>
              <a:gd name="connsiteY10881" fmla="*/ 818188 h 2068362"/>
              <a:gd name="connsiteX10882" fmla="*/ 567499 w 1247427"/>
              <a:gd name="connsiteY10882" fmla="*/ 816660 h 2068362"/>
              <a:gd name="connsiteX10883" fmla="*/ 567444 w 1247427"/>
              <a:gd name="connsiteY10883" fmla="*/ 816597 h 2068362"/>
              <a:gd name="connsiteX10884" fmla="*/ 567263 w 1247427"/>
              <a:gd name="connsiteY10884" fmla="*/ 816452 h 2068362"/>
              <a:gd name="connsiteX10885" fmla="*/ 567289 w 1247427"/>
              <a:gd name="connsiteY10885" fmla="*/ 816419 h 2068362"/>
              <a:gd name="connsiteX10886" fmla="*/ 566157 w 1247427"/>
              <a:gd name="connsiteY10886" fmla="*/ 815126 h 2068362"/>
              <a:gd name="connsiteX10887" fmla="*/ 564829 w 1247427"/>
              <a:gd name="connsiteY10887" fmla="*/ 813798 h 2068362"/>
              <a:gd name="connsiteX10888" fmla="*/ 1092764 w 1247427"/>
              <a:gd name="connsiteY10888" fmla="*/ 813797 h 2068362"/>
              <a:gd name="connsiteX10889" fmla="*/ 1094534 w 1247427"/>
              <a:gd name="connsiteY10889" fmla="*/ 814019 h 2068362"/>
              <a:gd name="connsiteX10890" fmla="*/ 1099181 w 1247427"/>
              <a:gd name="connsiteY10890" fmla="*/ 820656 h 2068362"/>
              <a:gd name="connsiteX10891" fmla="*/ 1108377 w 1247427"/>
              <a:gd name="connsiteY10891" fmla="*/ 832847 h 2068362"/>
              <a:gd name="connsiteX10892" fmla="*/ 1108474 w 1247427"/>
              <a:gd name="connsiteY10892" fmla="*/ 832605 h 2068362"/>
              <a:gd name="connsiteX10893" fmla="*/ 1131042 w 1247427"/>
              <a:gd name="connsiteY10893" fmla="*/ 861369 h 2068362"/>
              <a:gd name="connsiteX10894" fmla="*/ 1133698 w 1247427"/>
              <a:gd name="connsiteY10894" fmla="*/ 871769 h 2068362"/>
              <a:gd name="connsiteX10895" fmla="*/ 1130157 w 1247427"/>
              <a:gd name="connsiteY10895" fmla="*/ 865573 h 2068362"/>
              <a:gd name="connsiteX10896" fmla="*/ 1107146 w 1247427"/>
              <a:gd name="connsiteY10896" fmla="*/ 834375 h 2068362"/>
              <a:gd name="connsiteX10897" fmla="*/ 1097189 w 1247427"/>
              <a:gd name="connsiteY10897" fmla="*/ 821763 h 2068362"/>
              <a:gd name="connsiteX10898" fmla="*/ 1092764 w 1247427"/>
              <a:gd name="connsiteY10898" fmla="*/ 815346 h 2068362"/>
              <a:gd name="connsiteX10899" fmla="*/ 1092764 w 1247427"/>
              <a:gd name="connsiteY10899" fmla="*/ 813797 h 2068362"/>
              <a:gd name="connsiteX10900" fmla="*/ 752832 w 1247427"/>
              <a:gd name="connsiteY10900" fmla="*/ 813687 h 2068362"/>
              <a:gd name="connsiteX10901" fmla="*/ 752239 w 1247427"/>
              <a:gd name="connsiteY10901" fmla="*/ 815346 h 2068362"/>
              <a:gd name="connsiteX10902" fmla="*/ 750983 w 1247427"/>
              <a:gd name="connsiteY10902" fmla="*/ 818576 h 2068362"/>
              <a:gd name="connsiteX10903" fmla="*/ 751133 w 1247427"/>
              <a:gd name="connsiteY10903" fmla="*/ 818666 h 2068362"/>
              <a:gd name="connsiteX10904" fmla="*/ 751355 w 1247427"/>
              <a:gd name="connsiteY10904" fmla="*/ 820879 h 2068362"/>
              <a:gd name="connsiteX10905" fmla="*/ 751355 w 1247427"/>
              <a:gd name="connsiteY10905" fmla="*/ 821321 h 2068362"/>
              <a:gd name="connsiteX10906" fmla="*/ 751316 w 1247427"/>
              <a:gd name="connsiteY10906" fmla="*/ 821352 h 2068362"/>
              <a:gd name="connsiteX10907" fmla="*/ 752239 w 1247427"/>
              <a:gd name="connsiteY10907" fmla="*/ 821763 h 2068362"/>
              <a:gd name="connsiteX10908" fmla="*/ 753272 w 1247427"/>
              <a:gd name="connsiteY10908" fmla="*/ 822206 h 2068362"/>
              <a:gd name="connsiteX10909" fmla="*/ 753788 w 1247427"/>
              <a:gd name="connsiteY10909" fmla="*/ 822206 h 2068362"/>
              <a:gd name="connsiteX10910" fmla="*/ 754452 w 1247427"/>
              <a:gd name="connsiteY10910" fmla="*/ 817062 h 2068362"/>
              <a:gd name="connsiteX10911" fmla="*/ 915974 w 1247427"/>
              <a:gd name="connsiteY10911" fmla="*/ 813577 h 2068362"/>
              <a:gd name="connsiteX10912" fmla="*/ 915727 w 1247427"/>
              <a:gd name="connsiteY10912" fmla="*/ 814196 h 2068362"/>
              <a:gd name="connsiteX10913" fmla="*/ 914868 w 1247427"/>
              <a:gd name="connsiteY10913" fmla="*/ 819992 h 2068362"/>
              <a:gd name="connsiteX10914" fmla="*/ 914121 w 1247427"/>
              <a:gd name="connsiteY10914" fmla="*/ 823354 h 2068362"/>
              <a:gd name="connsiteX10915" fmla="*/ 914204 w 1247427"/>
              <a:gd name="connsiteY10915" fmla="*/ 823313 h 2068362"/>
              <a:gd name="connsiteX10916" fmla="*/ 915974 w 1247427"/>
              <a:gd name="connsiteY10916" fmla="*/ 828181 h 2068362"/>
              <a:gd name="connsiteX10917" fmla="*/ 915974 w 1247427"/>
              <a:gd name="connsiteY10917" fmla="*/ 813577 h 2068362"/>
              <a:gd name="connsiteX10918" fmla="*/ 913540 w 1247427"/>
              <a:gd name="connsiteY10918" fmla="*/ 813577 h 2068362"/>
              <a:gd name="connsiteX10919" fmla="*/ 910664 w 1247427"/>
              <a:gd name="connsiteY10919" fmla="*/ 817116 h 2068362"/>
              <a:gd name="connsiteX10920" fmla="*/ 910664 w 1247427"/>
              <a:gd name="connsiteY10920" fmla="*/ 818002 h 2068362"/>
              <a:gd name="connsiteX10921" fmla="*/ 910000 w 1247427"/>
              <a:gd name="connsiteY10921" fmla="*/ 819772 h 2068362"/>
              <a:gd name="connsiteX10922" fmla="*/ 909943 w 1247427"/>
              <a:gd name="connsiteY10922" fmla="*/ 819772 h 2068362"/>
              <a:gd name="connsiteX10923" fmla="*/ 908928 w 1247427"/>
              <a:gd name="connsiteY10923" fmla="*/ 823628 h 2068362"/>
              <a:gd name="connsiteX10924" fmla="*/ 909115 w 1247427"/>
              <a:gd name="connsiteY10924" fmla="*/ 823534 h 2068362"/>
              <a:gd name="connsiteX10925" fmla="*/ 907898 w 1247427"/>
              <a:gd name="connsiteY10925" fmla="*/ 829978 h 2068362"/>
              <a:gd name="connsiteX10926" fmla="*/ 908008 w 1247427"/>
              <a:gd name="connsiteY10926" fmla="*/ 834542 h 2068362"/>
              <a:gd name="connsiteX10927" fmla="*/ 908230 w 1247427"/>
              <a:gd name="connsiteY10927" fmla="*/ 834375 h 2068362"/>
              <a:gd name="connsiteX10928" fmla="*/ 909779 w 1247427"/>
              <a:gd name="connsiteY10928" fmla="*/ 832826 h 2068362"/>
              <a:gd name="connsiteX10929" fmla="*/ 912729 w 1247427"/>
              <a:gd name="connsiteY10929" fmla="*/ 823976 h 2068362"/>
              <a:gd name="connsiteX10930" fmla="*/ 912434 w 1247427"/>
              <a:gd name="connsiteY10930" fmla="*/ 823754 h 2068362"/>
              <a:gd name="connsiteX10931" fmla="*/ 913540 w 1247427"/>
              <a:gd name="connsiteY10931" fmla="*/ 819550 h 2068362"/>
              <a:gd name="connsiteX10932" fmla="*/ 914565 w 1247427"/>
              <a:gd name="connsiteY10932" fmla="*/ 814430 h 2068362"/>
              <a:gd name="connsiteX10933" fmla="*/ 760426 w 1247427"/>
              <a:gd name="connsiteY10933" fmla="*/ 813577 h 2068362"/>
              <a:gd name="connsiteX10934" fmla="*/ 760426 w 1247427"/>
              <a:gd name="connsiteY10934" fmla="*/ 816675 h 2068362"/>
              <a:gd name="connsiteX10935" fmla="*/ 760573 w 1247427"/>
              <a:gd name="connsiteY10935" fmla="*/ 816969 h 2068362"/>
              <a:gd name="connsiteX10936" fmla="*/ 760868 w 1247427"/>
              <a:gd name="connsiteY10936" fmla="*/ 816674 h 2068362"/>
              <a:gd name="connsiteX10937" fmla="*/ 761601 w 1247427"/>
              <a:gd name="connsiteY10937" fmla="*/ 816779 h 2068362"/>
              <a:gd name="connsiteX10938" fmla="*/ 761532 w 1247427"/>
              <a:gd name="connsiteY10938" fmla="*/ 816675 h 2068362"/>
              <a:gd name="connsiteX10939" fmla="*/ 760426 w 1247427"/>
              <a:gd name="connsiteY10939" fmla="*/ 813577 h 2068362"/>
              <a:gd name="connsiteX10940" fmla="*/ 742127 w 1247427"/>
              <a:gd name="connsiteY10940" fmla="*/ 813500 h 2068362"/>
              <a:gd name="connsiteX10941" fmla="*/ 738964 w 1247427"/>
              <a:gd name="connsiteY10941" fmla="*/ 816452 h 2068362"/>
              <a:gd name="connsiteX10942" fmla="*/ 738909 w 1247427"/>
              <a:gd name="connsiteY10942" fmla="*/ 816397 h 2068362"/>
              <a:gd name="connsiteX10943" fmla="*/ 738743 w 1247427"/>
              <a:gd name="connsiteY10943" fmla="*/ 816895 h 2068362"/>
              <a:gd name="connsiteX10944" fmla="*/ 738192 w 1247427"/>
              <a:gd name="connsiteY10944" fmla="*/ 818732 h 2068362"/>
              <a:gd name="connsiteX10945" fmla="*/ 738521 w 1247427"/>
              <a:gd name="connsiteY10945" fmla="*/ 818666 h 2068362"/>
              <a:gd name="connsiteX10946" fmla="*/ 740291 w 1247427"/>
              <a:gd name="connsiteY10946" fmla="*/ 822206 h 2068362"/>
              <a:gd name="connsiteX10947" fmla="*/ 736530 w 1247427"/>
              <a:gd name="connsiteY10947" fmla="*/ 831278 h 2068362"/>
              <a:gd name="connsiteX10948" fmla="*/ 736419 w 1247427"/>
              <a:gd name="connsiteY10948" fmla="*/ 831250 h 2068362"/>
              <a:gd name="connsiteX10949" fmla="*/ 737193 w 1247427"/>
              <a:gd name="connsiteY10949" fmla="*/ 834154 h 2068362"/>
              <a:gd name="connsiteX10950" fmla="*/ 738001 w 1247427"/>
              <a:gd name="connsiteY10950" fmla="*/ 836419 h 2068362"/>
              <a:gd name="connsiteX10951" fmla="*/ 738079 w 1247427"/>
              <a:gd name="connsiteY10951" fmla="*/ 836367 h 2068362"/>
              <a:gd name="connsiteX10952" fmla="*/ 738205 w 1247427"/>
              <a:gd name="connsiteY10952" fmla="*/ 836556 h 2068362"/>
              <a:gd name="connsiteX10953" fmla="*/ 740292 w 1247427"/>
              <a:gd name="connsiteY10953" fmla="*/ 835039 h 2068362"/>
              <a:gd name="connsiteX10954" fmla="*/ 742504 w 1247427"/>
              <a:gd name="connsiteY10954" fmla="*/ 833048 h 2068362"/>
              <a:gd name="connsiteX10955" fmla="*/ 742642 w 1247427"/>
              <a:gd name="connsiteY10955" fmla="*/ 833103 h 2068362"/>
              <a:gd name="connsiteX10956" fmla="*/ 745159 w 1247427"/>
              <a:gd name="connsiteY10956" fmla="*/ 830393 h 2068362"/>
              <a:gd name="connsiteX10957" fmla="*/ 746553 w 1247427"/>
              <a:gd name="connsiteY10957" fmla="*/ 828689 h 2068362"/>
              <a:gd name="connsiteX10958" fmla="*/ 746487 w 1247427"/>
              <a:gd name="connsiteY10958" fmla="*/ 828623 h 2068362"/>
              <a:gd name="connsiteX10959" fmla="*/ 748036 w 1247427"/>
              <a:gd name="connsiteY10959" fmla="*/ 824419 h 2068362"/>
              <a:gd name="connsiteX10960" fmla="*/ 749511 w 1247427"/>
              <a:gd name="connsiteY10960" fmla="*/ 821469 h 2068362"/>
              <a:gd name="connsiteX10961" fmla="*/ 749363 w 1247427"/>
              <a:gd name="connsiteY10961" fmla="*/ 821321 h 2068362"/>
              <a:gd name="connsiteX10962" fmla="*/ 749363 w 1247427"/>
              <a:gd name="connsiteY10962" fmla="*/ 820879 h 2068362"/>
              <a:gd name="connsiteX10963" fmla="*/ 749363 w 1247427"/>
              <a:gd name="connsiteY10963" fmla="*/ 819255 h 2068362"/>
              <a:gd name="connsiteX10964" fmla="*/ 748036 w 1247427"/>
              <a:gd name="connsiteY10964" fmla="*/ 818665 h 2068362"/>
              <a:gd name="connsiteX10965" fmla="*/ 745722 w 1247427"/>
              <a:gd name="connsiteY10965" fmla="*/ 817431 h 2068362"/>
              <a:gd name="connsiteX10966" fmla="*/ 745823 w 1247427"/>
              <a:gd name="connsiteY10966" fmla="*/ 818444 h 2068362"/>
              <a:gd name="connsiteX10967" fmla="*/ 747151 w 1247427"/>
              <a:gd name="connsiteY10967" fmla="*/ 820657 h 2068362"/>
              <a:gd name="connsiteX10968" fmla="*/ 746266 w 1247427"/>
              <a:gd name="connsiteY10968" fmla="*/ 821763 h 2068362"/>
              <a:gd name="connsiteX10969" fmla="*/ 745602 w 1247427"/>
              <a:gd name="connsiteY10969" fmla="*/ 821099 h 2068362"/>
              <a:gd name="connsiteX10970" fmla="*/ 744717 w 1247427"/>
              <a:gd name="connsiteY10970" fmla="*/ 819551 h 2068362"/>
              <a:gd name="connsiteX10971" fmla="*/ 744282 w 1247427"/>
              <a:gd name="connsiteY10971" fmla="*/ 816943 h 2068362"/>
              <a:gd name="connsiteX10972" fmla="*/ 743610 w 1247427"/>
              <a:gd name="connsiteY10972" fmla="*/ 816674 h 2068362"/>
              <a:gd name="connsiteX10973" fmla="*/ 743027 w 1247427"/>
              <a:gd name="connsiteY10973" fmla="*/ 813757 h 2068362"/>
              <a:gd name="connsiteX10974" fmla="*/ 854020 w 1247427"/>
              <a:gd name="connsiteY10974" fmla="*/ 813356 h 2068362"/>
              <a:gd name="connsiteX10975" fmla="*/ 853357 w 1247427"/>
              <a:gd name="connsiteY10975" fmla="*/ 814019 h 2068362"/>
              <a:gd name="connsiteX10976" fmla="*/ 852693 w 1247427"/>
              <a:gd name="connsiteY10976" fmla="*/ 816896 h 2068362"/>
              <a:gd name="connsiteX10977" fmla="*/ 852693 w 1247427"/>
              <a:gd name="connsiteY10977" fmla="*/ 817118 h 2068362"/>
              <a:gd name="connsiteX10978" fmla="*/ 852914 w 1247427"/>
              <a:gd name="connsiteY10978" fmla="*/ 817560 h 2068362"/>
              <a:gd name="connsiteX10979" fmla="*/ 853356 w 1247427"/>
              <a:gd name="connsiteY10979" fmla="*/ 816675 h 2068362"/>
              <a:gd name="connsiteX10980" fmla="*/ 854020 w 1247427"/>
              <a:gd name="connsiteY10980" fmla="*/ 816675 h 2068362"/>
              <a:gd name="connsiteX10981" fmla="*/ 535332 w 1247427"/>
              <a:gd name="connsiteY10981" fmla="*/ 813128 h 2068362"/>
              <a:gd name="connsiteX10982" fmla="*/ 534958 w 1247427"/>
              <a:gd name="connsiteY10982" fmla="*/ 813576 h 2068362"/>
              <a:gd name="connsiteX10983" fmla="*/ 534375 w 1247427"/>
              <a:gd name="connsiteY10983" fmla="*/ 813576 h 2068362"/>
              <a:gd name="connsiteX10984" fmla="*/ 534073 w 1247427"/>
              <a:gd name="connsiteY10984" fmla="*/ 814683 h 2068362"/>
              <a:gd name="connsiteX10985" fmla="*/ 533441 w 1247427"/>
              <a:gd name="connsiteY10985" fmla="*/ 817422 h 2068362"/>
              <a:gd name="connsiteX10986" fmla="*/ 534737 w 1247427"/>
              <a:gd name="connsiteY10986" fmla="*/ 820878 h 2068362"/>
              <a:gd name="connsiteX10987" fmla="*/ 535401 w 1247427"/>
              <a:gd name="connsiteY10987" fmla="*/ 823533 h 2068362"/>
              <a:gd name="connsiteX10988" fmla="*/ 537835 w 1247427"/>
              <a:gd name="connsiteY10988" fmla="*/ 824640 h 2068362"/>
              <a:gd name="connsiteX10989" fmla="*/ 540024 w 1247427"/>
              <a:gd name="connsiteY10989" fmla="*/ 825662 h 2068362"/>
              <a:gd name="connsiteX10990" fmla="*/ 540047 w 1247427"/>
              <a:gd name="connsiteY10990" fmla="*/ 825525 h 2068362"/>
              <a:gd name="connsiteX10991" fmla="*/ 540357 w 1247427"/>
              <a:gd name="connsiteY10991" fmla="*/ 825569 h 2068362"/>
              <a:gd name="connsiteX10992" fmla="*/ 540490 w 1247427"/>
              <a:gd name="connsiteY10992" fmla="*/ 824640 h 2068362"/>
              <a:gd name="connsiteX10993" fmla="*/ 542629 w 1247427"/>
              <a:gd name="connsiteY10993" fmla="*/ 820361 h 2068362"/>
              <a:gd name="connsiteX10994" fmla="*/ 542039 w 1247427"/>
              <a:gd name="connsiteY10994" fmla="*/ 820214 h 2068362"/>
              <a:gd name="connsiteX10995" fmla="*/ 539605 w 1247427"/>
              <a:gd name="connsiteY10995" fmla="*/ 814683 h 2068362"/>
              <a:gd name="connsiteX10996" fmla="*/ 539826 w 1247427"/>
              <a:gd name="connsiteY10996" fmla="*/ 813797 h 2068362"/>
              <a:gd name="connsiteX10997" fmla="*/ 539707 w 1247427"/>
              <a:gd name="connsiteY10997" fmla="*/ 813737 h 2068362"/>
              <a:gd name="connsiteX10998" fmla="*/ 538720 w 1247427"/>
              <a:gd name="connsiteY10998" fmla="*/ 814019 h 2068362"/>
              <a:gd name="connsiteX10999" fmla="*/ 455968 w 1247427"/>
              <a:gd name="connsiteY10999" fmla="*/ 812913 h 2068362"/>
              <a:gd name="connsiteX11000" fmla="*/ 456189 w 1247427"/>
              <a:gd name="connsiteY11000" fmla="*/ 812913 h 2068362"/>
              <a:gd name="connsiteX11001" fmla="*/ 460615 w 1247427"/>
              <a:gd name="connsiteY11001" fmla="*/ 818445 h 2068362"/>
              <a:gd name="connsiteX11002" fmla="*/ 464818 w 1247427"/>
              <a:gd name="connsiteY11002" fmla="*/ 823534 h 2068362"/>
              <a:gd name="connsiteX11003" fmla="*/ 464818 w 1247427"/>
              <a:gd name="connsiteY11003" fmla="*/ 823976 h 2068362"/>
              <a:gd name="connsiteX11004" fmla="*/ 464597 w 1247427"/>
              <a:gd name="connsiteY11004" fmla="*/ 823755 h 2068362"/>
              <a:gd name="connsiteX11005" fmla="*/ 460393 w 1247427"/>
              <a:gd name="connsiteY11005" fmla="*/ 818666 h 2068362"/>
              <a:gd name="connsiteX11006" fmla="*/ 455968 w 1247427"/>
              <a:gd name="connsiteY11006" fmla="*/ 813355 h 2068362"/>
              <a:gd name="connsiteX11007" fmla="*/ 455968 w 1247427"/>
              <a:gd name="connsiteY11007" fmla="*/ 812913 h 2068362"/>
              <a:gd name="connsiteX11008" fmla="*/ 823419 w 1247427"/>
              <a:gd name="connsiteY11008" fmla="*/ 812646 h 2068362"/>
              <a:gd name="connsiteX11009" fmla="*/ 822390 w 1247427"/>
              <a:gd name="connsiteY11009" fmla="*/ 813446 h 2068362"/>
              <a:gd name="connsiteX11010" fmla="*/ 823043 w 1247427"/>
              <a:gd name="connsiteY11010" fmla="*/ 813577 h 2068362"/>
              <a:gd name="connsiteX11011" fmla="*/ 826141 w 1247427"/>
              <a:gd name="connsiteY11011" fmla="*/ 819109 h 2068362"/>
              <a:gd name="connsiteX11012" fmla="*/ 823486 w 1247427"/>
              <a:gd name="connsiteY11012" fmla="*/ 812913 h 2068362"/>
              <a:gd name="connsiteX11013" fmla="*/ 701121 w 1247427"/>
              <a:gd name="connsiteY11013" fmla="*/ 812645 h 2068362"/>
              <a:gd name="connsiteX11014" fmla="*/ 697320 w 1247427"/>
              <a:gd name="connsiteY11014" fmla="*/ 815277 h 2068362"/>
              <a:gd name="connsiteX11015" fmla="*/ 697366 w 1247427"/>
              <a:gd name="connsiteY11015" fmla="*/ 815346 h 2068362"/>
              <a:gd name="connsiteX11016" fmla="*/ 696264 w 1247427"/>
              <a:gd name="connsiteY11016" fmla="*/ 816008 h 2068362"/>
              <a:gd name="connsiteX11017" fmla="*/ 696259 w 1247427"/>
              <a:gd name="connsiteY11017" fmla="*/ 816011 h 2068362"/>
              <a:gd name="connsiteX11018" fmla="*/ 696256 w 1247427"/>
              <a:gd name="connsiteY11018" fmla="*/ 816009 h 2068362"/>
              <a:gd name="connsiteX11019" fmla="*/ 696023 w 1247427"/>
              <a:gd name="connsiteY11019" fmla="*/ 815931 h 2068362"/>
              <a:gd name="connsiteX11020" fmla="*/ 693826 w 1247427"/>
              <a:gd name="connsiteY11020" fmla="*/ 817897 h 2068362"/>
              <a:gd name="connsiteX11021" fmla="*/ 693826 w 1247427"/>
              <a:gd name="connsiteY11021" fmla="*/ 819551 h 2068362"/>
              <a:gd name="connsiteX11022" fmla="*/ 692216 w 1247427"/>
              <a:gd name="connsiteY11022" fmla="*/ 820136 h 2068362"/>
              <a:gd name="connsiteX11023" fmla="*/ 692056 w 1247427"/>
              <a:gd name="connsiteY11023" fmla="*/ 821099 h 2068362"/>
              <a:gd name="connsiteX11024" fmla="*/ 691340 w 1247427"/>
              <a:gd name="connsiteY11024" fmla="*/ 823428 h 2068362"/>
              <a:gd name="connsiteX11025" fmla="*/ 692214 w 1247427"/>
              <a:gd name="connsiteY11025" fmla="*/ 827453 h 2068362"/>
              <a:gd name="connsiteX11026" fmla="*/ 692720 w 1247427"/>
              <a:gd name="connsiteY11026" fmla="*/ 827959 h 2068362"/>
              <a:gd name="connsiteX11027" fmla="*/ 692720 w 1247427"/>
              <a:gd name="connsiteY11027" fmla="*/ 828313 h 2068362"/>
              <a:gd name="connsiteX11028" fmla="*/ 695677 w 1247427"/>
              <a:gd name="connsiteY11028" fmla="*/ 828904 h 2068362"/>
              <a:gd name="connsiteX11029" fmla="*/ 695818 w 1247427"/>
              <a:gd name="connsiteY11029" fmla="*/ 828622 h 2068362"/>
              <a:gd name="connsiteX11030" fmla="*/ 698030 w 1247427"/>
              <a:gd name="connsiteY11030" fmla="*/ 827074 h 2068362"/>
              <a:gd name="connsiteX11031" fmla="*/ 700095 w 1247427"/>
              <a:gd name="connsiteY11031" fmla="*/ 825353 h 2068362"/>
              <a:gd name="connsiteX11032" fmla="*/ 700021 w 1247427"/>
              <a:gd name="connsiteY11032" fmla="*/ 825304 h 2068362"/>
              <a:gd name="connsiteX11033" fmla="*/ 703417 w 1247427"/>
              <a:gd name="connsiteY11033" fmla="*/ 818300 h 2068362"/>
              <a:gd name="connsiteX11034" fmla="*/ 703340 w 1247427"/>
              <a:gd name="connsiteY11034" fmla="*/ 818223 h 2068362"/>
              <a:gd name="connsiteX11035" fmla="*/ 703340 w 1247427"/>
              <a:gd name="connsiteY11035" fmla="*/ 815788 h 2068362"/>
              <a:gd name="connsiteX11036" fmla="*/ 652449 w 1247427"/>
              <a:gd name="connsiteY11036" fmla="*/ 812027 h 2068362"/>
              <a:gd name="connsiteX11037" fmla="*/ 650237 w 1247427"/>
              <a:gd name="connsiteY11037" fmla="*/ 812470 h 2068362"/>
              <a:gd name="connsiteX11038" fmla="*/ 649802 w 1247427"/>
              <a:gd name="connsiteY11038" fmla="*/ 812579 h 2068362"/>
              <a:gd name="connsiteX11039" fmla="*/ 648724 w 1247427"/>
              <a:gd name="connsiteY11039" fmla="*/ 814496 h 2068362"/>
              <a:gd name="connsiteX11040" fmla="*/ 648910 w 1247427"/>
              <a:gd name="connsiteY11040" fmla="*/ 814682 h 2068362"/>
              <a:gd name="connsiteX11041" fmla="*/ 648688 w 1247427"/>
              <a:gd name="connsiteY11041" fmla="*/ 814948 h 2068362"/>
              <a:gd name="connsiteX11042" fmla="*/ 650458 w 1247427"/>
              <a:gd name="connsiteY11042" fmla="*/ 816895 h 2068362"/>
              <a:gd name="connsiteX11043" fmla="*/ 652616 w 1247427"/>
              <a:gd name="connsiteY11043" fmla="*/ 820048 h 2068362"/>
              <a:gd name="connsiteX11044" fmla="*/ 652892 w 1247427"/>
              <a:gd name="connsiteY11044" fmla="*/ 819772 h 2068362"/>
              <a:gd name="connsiteX11045" fmla="*/ 653556 w 1247427"/>
              <a:gd name="connsiteY11045" fmla="*/ 819772 h 2068362"/>
              <a:gd name="connsiteX11046" fmla="*/ 654109 w 1247427"/>
              <a:gd name="connsiteY11046" fmla="*/ 820324 h 2068362"/>
              <a:gd name="connsiteX11047" fmla="*/ 660530 w 1247427"/>
              <a:gd name="connsiteY11047" fmla="*/ 813903 h 2068362"/>
              <a:gd name="connsiteX11048" fmla="*/ 659891 w 1247427"/>
              <a:gd name="connsiteY11048" fmla="*/ 813769 h 2068362"/>
              <a:gd name="connsiteX11049" fmla="*/ 659751 w 1247427"/>
              <a:gd name="connsiteY11049" fmla="*/ 813797 h 2068362"/>
              <a:gd name="connsiteX11050" fmla="*/ 659751 w 1247427"/>
              <a:gd name="connsiteY11050" fmla="*/ 813739 h 2068362"/>
              <a:gd name="connsiteX11051" fmla="*/ 656875 w 1247427"/>
              <a:gd name="connsiteY11051" fmla="*/ 813134 h 2068362"/>
              <a:gd name="connsiteX11052" fmla="*/ 646244 w 1247427"/>
              <a:gd name="connsiteY11052" fmla="*/ 811900 h 2068362"/>
              <a:gd name="connsiteX11053" fmla="*/ 647202 w 1247427"/>
              <a:gd name="connsiteY11053" fmla="*/ 813576 h 2068362"/>
              <a:gd name="connsiteX11054" fmla="*/ 647582 w 1247427"/>
              <a:gd name="connsiteY11054" fmla="*/ 813576 h 2068362"/>
              <a:gd name="connsiteX11055" fmla="*/ 648274 w 1247427"/>
              <a:gd name="connsiteY11055" fmla="*/ 812190 h 2068362"/>
              <a:gd name="connsiteX11056" fmla="*/ 448001 w 1247427"/>
              <a:gd name="connsiteY11056" fmla="*/ 811364 h 2068362"/>
              <a:gd name="connsiteX11057" fmla="*/ 448001 w 1247427"/>
              <a:gd name="connsiteY11057" fmla="*/ 812471 h 2068362"/>
              <a:gd name="connsiteX11058" fmla="*/ 449108 w 1247427"/>
              <a:gd name="connsiteY11058" fmla="*/ 812471 h 2068362"/>
              <a:gd name="connsiteX11059" fmla="*/ 449108 w 1247427"/>
              <a:gd name="connsiteY11059" fmla="*/ 811364 h 2068362"/>
              <a:gd name="connsiteX11060" fmla="*/ 448001 w 1247427"/>
              <a:gd name="connsiteY11060" fmla="*/ 811364 h 2068362"/>
              <a:gd name="connsiteX11061" fmla="*/ 221269 w 1247427"/>
              <a:gd name="connsiteY11061" fmla="*/ 811088 h 2068362"/>
              <a:gd name="connsiteX11062" fmla="*/ 221207 w 1247427"/>
              <a:gd name="connsiteY11062" fmla="*/ 811585 h 2068362"/>
              <a:gd name="connsiteX11063" fmla="*/ 221123 w 1247427"/>
              <a:gd name="connsiteY11063" fmla="*/ 812426 h 2068362"/>
              <a:gd name="connsiteX11064" fmla="*/ 222534 w 1247427"/>
              <a:gd name="connsiteY11064" fmla="*/ 814240 h 2068362"/>
              <a:gd name="connsiteX11065" fmla="*/ 222977 w 1247427"/>
              <a:gd name="connsiteY11065" fmla="*/ 814683 h 2068362"/>
              <a:gd name="connsiteX11066" fmla="*/ 222977 w 1247427"/>
              <a:gd name="connsiteY11066" fmla="*/ 815441 h 2068362"/>
              <a:gd name="connsiteX11067" fmla="*/ 226296 w 1247427"/>
              <a:gd name="connsiteY11067" fmla="*/ 816232 h 2068362"/>
              <a:gd name="connsiteX11068" fmla="*/ 229172 w 1247427"/>
              <a:gd name="connsiteY11068" fmla="*/ 817053 h 2068362"/>
              <a:gd name="connsiteX11069" fmla="*/ 229172 w 1247427"/>
              <a:gd name="connsiteY11069" fmla="*/ 816168 h 2068362"/>
              <a:gd name="connsiteX11070" fmla="*/ 888980 w 1247427"/>
              <a:gd name="connsiteY11070" fmla="*/ 810922 h 2068362"/>
              <a:gd name="connsiteX11071" fmla="*/ 890750 w 1247427"/>
              <a:gd name="connsiteY11071" fmla="*/ 814462 h 2068362"/>
              <a:gd name="connsiteX11072" fmla="*/ 891016 w 1247427"/>
              <a:gd name="connsiteY11072" fmla="*/ 814817 h 2068362"/>
              <a:gd name="connsiteX11073" fmla="*/ 891139 w 1247427"/>
              <a:gd name="connsiteY11073" fmla="*/ 813955 h 2068362"/>
              <a:gd name="connsiteX11074" fmla="*/ 890750 w 1247427"/>
              <a:gd name="connsiteY11074" fmla="*/ 814020 h 2068362"/>
              <a:gd name="connsiteX11075" fmla="*/ 890750 w 1247427"/>
              <a:gd name="connsiteY11075" fmla="*/ 810922 h 2068362"/>
              <a:gd name="connsiteX11076" fmla="*/ 888980 w 1247427"/>
              <a:gd name="connsiteY11076" fmla="*/ 810922 h 2068362"/>
              <a:gd name="connsiteX11077" fmla="*/ 743280 w 1247427"/>
              <a:gd name="connsiteY11077" fmla="*/ 810895 h 2068362"/>
              <a:gd name="connsiteX11078" fmla="*/ 742504 w 1247427"/>
              <a:gd name="connsiteY11078" fmla="*/ 811585 h 2068362"/>
              <a:gd name="connsiteX11079" fmla="*/ 742464 w 1247427"/>
              <a:gd name="connsiteY11079" fmla="*/ 811652 h 2068362"/>
              <a:gd name="connsiteX11080" fmla="*/ 743217 w 1247427"/>
              <a:gd name="connsiteY11080" fmla="*/ 811777 h 2068362"/>
              <a:gd name="connsiteX11081" fmla="*/ 729415 w 1247427"/>
              <a:gd name="connsiteY11081" fmla="*/ 810886 h 2068362"/>
              <a:gd name="connsiteX11082" fmla="*/ 727458 w 1247427"/>
              <a:gd name="connsiteY11082" fmla="*/ 812028 h 2068362"/>
              <a:gd name="connsiteX11083" fmla="*/ 724803 w 1247427"/>
              <a:gd name="connsiteY11083" fmla="*/ 813853 h 2068362"/>
              <a:gd name="connsiteX11084" fmla="*/ 724803 w 1247427"/>
              <a:gd name="connsiteY11084" fmla="*/ 814462 h 2068362"/>
              <a:gd name="connsiteX11085" fmla="*/ 723254 w 1247427"/>
              <a:gd name="connsiteY11085" fmla="*/ 816896 h 2068362"/>
              <a:gd name="connsiteX11086" fmla="*/ 720795 w 1247427"/>
              <a:gd name="connsiteY11086" fmla="*/ 819705 h 2068362"/>
              <a:gd name="connsiteX11087" fmla="*/ 721262 w 1247427"/>
              <a:gd name="connsiteY11087" fmla="*/ 819772 h 2068362"/>
              <a:gd name="connsiteX11088" fmla="*/ 720599 w 1247427"/>
              <a:gd name="connsiteY11088" fmla="*/ 826410 h 2068362"/>
              <a:gd name="connsiteX11089" fmla="*/ 720599 w 1247427"/>
              <a:gd name="connsiteY11089" fmla="*/ 827073 h 2068362"/>
              <a:gd name="connsiteX11090" fmla="*/ 720272 w 1247427"/>
              <a:gd name="connsiteY11090" fmla="*/ 827596 h 2068362"/>
              <a:gd name="connsiteX11091" fmla="*/ 722147 w 1247427"/>
              <a:gd name="connsiteY11091" fmla="*/ 830835 h 2068362"/>
              <a:gd name="connsiteX11092" fmla="*/ 723046 w 1247427"/>
              <a:gd name="connsiteY11092" fmla="*/ 832813 h 2068362"/>
              <a:gd name="connsiteX11093" fmla="*/ 723254 w 1247427"/>
              <a:gd name="connsiteY11093" fmla="*/ 832605 h 2068362"/>
              <a:gd name="connsiteX11094" fmla="*/ 727125 w 1247427"/>
              <a:gd name="connsiteY11094" fmla="*/ 829896 h 2068362"/>
              <a:gd name="connsiteX11095" fmla="*/ 727900 w 1247427"/>
              <a:gd name="connsiteY11095" fmla="*/ 827959 h 2068362"/>
              <a:gd name="connsiteX11096" fmla="*/ 728070 w 1247427"/>
              <a:gd name="connsiteY11096" fmla="*/ 827704 h 2068362"/>
              <a:gd name="connsiteX11097" fmla="*/ 727901 w 1247427"/>
              <a:gd name="connsiteY11097" fmla="*/ 827738 h 2068362"/>
              <a:gd name="connsiteX11098" fmla="*/ 729007 w 1247427"/>
              <a:gd name="connsiteY11098" fmla="*/ 824640 h 2068362"/>
              <a:gd name="connsiteX11099" fmla="*/ 729734 w 1247427"/>
              <a:gd name="connsiteY11099" fmla="*/ 824931 h 2068362"/>
              <a:gd name="connsiteX11100" fmla="*/ 731662 w 1247427"/>
              <a:gd name="connsiteY11100" fmla="*/ 820304 h 2068362"/>
              <a:gd name="connsiteX11101" fmla="*/ 731662 w 1247427"/>
              <a:gd name="connsiteY11101" fmla="*/ 819330 h 2068362"/>
              <a:gd name="connsiteX11102" fmla="*/ 731884 w 1247427"/>
              <a:gd name="connsiteY11102" fmla="*/ 814904 h 2068362"/>
              <a:gd name="connsiteX11103" fmla="*/ 731895 w 1247427"/>
              <a:gd name="connsiteY11103" fmla="*/ 814900 h 2068362"/>
              <a:gd name="connsiteX11104" fmla="*/ 730113 w 1247427"/>
              <a:gd name="connsiteY11104" fmla="*/ 812470 h 2068362"/>
              <a:gd name="connsiteX11105" fmla="*/ 729523 w 1247427"/>
              <a:gd name="connsiteY11105" fmla="*/ 810995 h 2068362"/>
              <a:gd name="connsiteX11106" fmla="*/ 641387 w 1247427"/>
              <a:gd name="connsiteY11106" fmla="*/ 810478 h 2068362"/>
              <a:gd name="connsiteX11107" fmla="*/ 641387 w 1247427"/>
              <a:gd name="connsiteY11107" fmla="*/ 810479 h 2068362"/>
              <a:gd name="connsiteX11108" fmla="*/ 639617 w 1247427"/>
              <a:gd name="connsiteY11108" fmla="*/ 811143 h 2068362"/>
              <a:gd name="connsiteX11109" fmla="*/ 639395 w 1247427"/>
              <a:gd name="connsiteY11109" fmla="*/ 811364 h 2068362"/>
              <a:gd name="connsiteX11110" fmla="*/ 639017 w 1247427"/>
              <a:gd name="connsiteY11110" fmla="*/ 811112 h 2068362"/>
              <a:gd name="connsiteX11111" fmla="*/ 636297 w 1247427"/>
              <a:gd name="connsiteY11111" fmla="*/ 814683 h 2068362"/>
              <a:gd name="connsiteX11112" fmla="*/ 635033 w 1247427"/>
              <a:gd name="connsiteY11112" fmla="*/ 816074 h 2068362"/>
              <a:gd name="connsiteX11113" fmla="*/ 635411 w 1247427"/>
              <a:gd name="connsiteY11113" fmla="*/ 816452 h 2068362"/>
              <a:gd name="connsiteX11114" fmla="*/ 639592 w 1247427"/>
              <a:gd name="connsiteY11114" fmla="*/ 818960 h 2068362"/>
              <a:gd name="connsiteX11115" fmla="*/ 641829 w 1247427"/>
              <a:gd name="connsiteY11115" fmla="*/ 818444 h 2068362"/>
              <a:gd name="connsiteX11116" fmla="*/ 643732 w 1247427"/>
              <a:gd name="connsiteY11116" fmla="*/ 818064 h 2068362"/>
              <a:gd name="connsiteX11117" fmla="*/ 643378 w 1247427"/>
              <a:gd name="connsiteY11117" fmla="*/ 817781 h 2068362"/>
              <a:gd name="connsiteX11118" fmla="*/ 644150 w 1247427"/>
              <a:gd name="connsiteY11118" fmla="*/ 817202 h 2068362"/>
              <a:gd name="connsiteX11119" fmla="*/ 645811 w 1247427"/>
              <a:gd name="connsiteY11119" fmla="*/ 815125 h 2068362"/>
              <a:gd name="connsiteX11120" fmla="*/ 645989 w 1247427"/>
              <a:gd name="connsiteY11120" fmla="*/ 814859 h 2068362"/>
              <a:gd name="connsiteX11121" fmla="*/ 645812 w 1247427"/>
              <a:gd name="connsiteY11121" fmla="*/ 814682 h 2068362"/>
              <a:gd name="connsiteX11122" fmla="*/ 646027 w 1247427"/>
              <a:gd name="connsiteY11122" fmla="*/ 814503 h 2068362"/>
              <a:gd name="connsiteX11123" fmla="*/ 645061 w 1247427"/>
              <a:gd name="connsiteY11123" fmla="*/ 812209 h 2068362"/>
              <a:gd name="connsiteX11124" fmla="*/ 642715 w 1247427"/>
              <a:gd name="connsiteY11124" fmla="*/ 811142 h 2068362"/>
              <a:gd name="connsiteX11125" fmla="*/ 536923 w 1247427"/>
              <a:gd name="connsiteY11125" fmla="*/ 809869 h 2068362"/>
              <a:gd name="connsiteX11126" fmla="*/ 536507 w 1247427"/>
              <a:gd name="connsiteY11126" fmla="*/ 810700 h 2068362"/>
              <a:gd name="connsiteX11127" fmla="*/ 536124 w 1247427"/>
              <a:gd name="connsiteY11127" fmla="*/ 811977 h 2068362"/>
              <a:gd name="connsiteX11128" fmla="*/ 538381 w 1247427"/>
              <a:gd name="connsiteY11128" fmla="*/ 812388 h 2068362"/>
              <a:gd name="connsiteX11129" fmla="*/ 839638 w 1247427"/>
              <a:gd name="connsiteY11129" fmla="*/ 809373 h 2068362"/>
              <a:gd name="connsiteX11130" fmla="*/ 838532 w 1247427"/>
              <a:gd name="connsiteY11130" fmla="*/ 810479 h 2068362"/>
              <a:gd name="connsiteX11131" fmla="*/ 838477 w 1247427"/>
              <a:gd name="connsiteY11131" fmla="*/ 810368 h 2068362"/>
              <a:gd name="connsiteX11132" fmla="*/ 837647 w 1247427"/>
              <a:gd name="connsiteY11132" fmla="*/ 812028 h 2068362"/>
              <a:gd name="connsiteX11133" fmla="*/ 836888 w 1247427"/>
              <a:gd name="connsiteY11133" fmla="*/ 813925 h 2068362"/>
              <a:gd name="connsiteX11134" fmla="*/ 837204 w 1247427"/>
              <a:gd name="connsiteY11134" fmla="*/ 813798 h 2068362"/>
              <a:gd name="connsiteX11135" fmla="*/ 837204 w 1247427"/>
              <a:gd name="connsiteY11135" fmla="*/ 817781 h 2068362"/>
              <a:gd name="connsiteX11136" fmla="*/ 838311 w 1247427"/>
              <a:gd name="connsiteY11136" fmla="*/ 816305 h 2068362"/>
              <a:gd name="connsiteX11137" fmla="*/ 838311 w 1247427"/>
              <a:gd name="connsiteY11137" fmla="*/ 816232 h 2068362"/>
              <a:gd name="connsiteX11138" fmla="*/ 840524 w 1247427"/>
              <a:gd name="connsiteY11138" fmla="*/ 812028 h 2068362"/>
              <a:gd name="connsiteX11139" fmla="*/ 840964 w 1247427"/>
              <a:gd name="connsiteY11139" fmla="*/ 812204 h 2068362"/>
              <a:gd name="connsiteX11140" fmla="*/ 840302 w 1247427"/>
              <a:gd name="connsiteY11140" fmla="*/ 811807 h 2068362"/>
              <a:gd name="connsiteX11141" fmla="*/ 839638 w 1247427"/>
              <a:gd name="connsiteY11141" fmla="*/ 809373 h 2068362"/>
              <a:gd name="connsiteX11142" fmla="*/ 820388 w 1247427"/>
              <a:gd name="connsiteY11142" fmla="*/ 809152 h 2068362"/>
              <a:gd name="connsiteX11143" fmla="*/ 820388 w 1247427"/>
              <a:gd name="connsiteY11143" fmla="*/ 809372 h 2068362"/>
              <a:gd name="connsiteX11144" fmla="*/ 820389 w 1247427"/>
              <a:gd name="connsiteY11144" fmla="*/ 809372 h 2068362"/>
              <a:gd name="connsiteX11145" fmla="*/ 820610 w 1247427"/>
              <a:gd name="connsiteY11145" fmla="*/ 810921 h 2068362"/>
              <a:gd name="connsiteX11146" fmla="*/ 820924 w 1247427"/>
              <a:gd name="connsiteY11146" fmla="*/ 812020 h 2068362"/>
              <a:gd name="connsiteX11147" fmla="*/ 821052 w 1247427"/>
              <a:gd name="connsiteY11147" fmla="*/ 811807 h 2068362"/>
              <a:gd name="connsiteX11148" fmla="*/ 821979 w 1247427"/>
              <a:gd name="connsiteY11148" fmla="*/ 812363 h 2068362"/>
              <a:gd name="connsiteX11149" fmla="*/ 822122 w 1247427"/>
              <a:gd name="connsiteY11149" fmla="*/ 812185 h 2068362"/>
              <a:gd name="connsiteX11150" fmla="*/ 814389 w 1247427"/>
              <a:gd name="connsiteY11150" fmla="*/ 808742 h 2068362"/>
              <a:gd name="connsiteX11151" fmla="*/ 813751 w 1247427"/>
              <a:gd name="connsiteY11151" fmla="*/ 815346 h 2068362"/>
              <a:gd name="connsiteX11152" fmla="*/ 813750 w 1247427"/>
              <a:gd name="connsiteY11152" fmla="*/ 815346 h 2068362"/>
              <a:gd name="connsiteX11153" fmla="*/ 813750 w 1247427"/>
              <a:gd name="connsiteY11153" fmla="*/ 815567 h 2068362"/>
              <a:gd name="connsiteX11154" fmla="*/ 814156 w 1247427"/>
              <a:gd name="connsiteY11154" fmla="*/ 817190 h 2068362"/>
              <a:gd name="connsiteX11155" fmla="*/ 814193 w 1247427"/>
              <a:gd name="connsiteY11155" fmla="*/ 817117 h 2068362"/>
              <a:gd name="connsiteX11156" fmla="*/ 815299 w 1247427"/>
              <a:gd name="connsiteY11156" fmla="*/ 817117 h 2068362"/>
              <a:gd name="connsiteX11157" fmla="*/ 816848 w 1247427"/>
              <a:gd name="connsiteY11157" fmla="*/ 831721 h 2068362"/>
              <a:gd name="connsiteX11158" fmla="*/ 820388 w 1247427"/>
              <a:gd name="connsiteY11158" fmla="*/ 832385 h 2068362"/>
              <a:gd name="connsiteX11159" fmla="*/ 822822 w 1247427"/>
              <a:gd name="connsiteY11159" fmla="*/ 839022 h 2068362"/>
              <a:gd name="connsiteX11160" fmla="*/ 822344 w 1247427"/>
              <a:gd name="connsiteY11160" fmla="*/ 839381 h 2068362"/>
              <a:gd name="connsiteX11161" fmla="*/ 823027 w 1247427"/>
              <a:gd name="connsiteY11161" fmla="*/ 840358 h 2068362"/>
              <a:gd name="connsiteX11162" fmla="*/ 823043 w 1247427"/>
              <a:gd name="connsiteY11162" fmla="*/ 840349 h 2068362"/>
              <a:gd name="connsiteX11163" fmla="*/ 823929 w 1247427"/>
              <a:gd name="connsiteY11163" fmla="*/ 840570 h 2068362"/>
              <a:gd name="connsiteX11164" fmla="*/ 824172 w 1247427"/>
              <a:gd name="connsiteY11164" fmla="*/ 840874 h 2068362"/>
              <a:gd name="connsiteX11165" fmla="*/ 825256 w 1247427"/>
              <a:gd name="connsiteY11165" fmla="*/ 841235 h 2068362"/>
              <a:gd name="connsiteX11166" fmla="*/ 823929 w 1247427"/>
              <a:gd name="connsiteY11166" fmla="*/ 834376 h 2068362"/>
              <a:gd name="connsiteX11167" fmla="*/ 821716 w 1247427"/>
              <a:gd name="connsiteY11167" fmla="*/ 833712 h 2068362"/>
              <a:gd name="connsiteX11168" fmla="*/ 821716 w 1247427"/>
              <a:gd name="connsiteY11168" fmla="*/ 824640 h 2068362"/>
              <a:gd name="connsiteX11169" fmla="*/ 819060 w 1247427"/>
              <a:gd name="connsiteY11169" fmla="*/ 825746 h 2068362"/>
              <a:gd name="connsiteX11170" fmla="*/ 817291 w 1247427"/>
              <a:gd name="connsiteY11170" fmla="*/ 812692 h 2068362"/>
              <a:gd name="connsiteX11171" fmla="*/ 817513 w 1247427"/>
              <a:gd name="connsiteY11171" fmla="*/ 812692 h 2068362"/>
              <a:gd name="connsiteX11172" fmla="*/ 816184 w 1247427"/>
              <a:gd name="connsiteY11172" fmla="*/ 810700 h 2068362"/>
              <a:gd name="connsiteX11173" fmla="*/ 629754 w 1247427"/>
              <a:gd name="connsiteY11173" fmla="*/ 808709 h 2068362"/>
              <a:gd name="connsiteX11174" fmla="*/ 631651 w 1247427"/>
              <a:gd name="connsiteY11174" fmla="*/ 812692 h 2068362"/>
              <a:gd name="connsiteX11175" fmla="*/ 633235 w 1247427"/>
              <a:gd name="connsiteY11175" fmla="*/ 815141 h 2068362"/>
              <a:gd name="connsiteX11176" fmla="*/ 633642 w 1247427"/>
              <a:gd name="connsiteY11176" fmla="*/ 814683 h 2068362"/>
              <a:gd name="connsiteX11177" fmla="*/ 634257 w 1247427"/>
              <a:gd name="connsiteY11177" fmla="*/ 815298 h 2068362"/>
              <a:gd name="connsiteX11178" fmla="*/ 635633 w 1247427"/>
              <a:gd name="connsiteY11178" fmla="*/ 813798 h 2068362"/>
              <a:gd name="connsiteX11179" fmla="*/ 638298 w 1247427"/>
              <a:gd name="connsiteY11179" fmla="*/ 810633 h 2068362"/>
              <a:gd name="connsiteX11180" fmla="*/ 638068 w 1247427"/>
              <a:gd name="connsiteY11180" fmla="*/ 810479 h 2068362"/>
              <a:gd name="connsiteX11181" fmla="*/ 638149 w 1247427"/>
              <a:gd name="connsiteY11181" fmla="*/ 810298 h 2068362"/>
              <a:gd name="connsiteX11182" fmla="*/ 637625 w 1247427"/>
              <a:gd name="connsiteY11182" fmla="*/ 810036 h 2068362"/>
              <a:gd name="connsiteX11183" fmla="*/ 635633 w 1247427"/>
              <a:gd name="connsiteY11183" fmla="*/ 809151 h 2068362"/>
              <a:gd name="connsiteX11184" fmla="*/ 635511 w 1247427"/>
              <a:gd name="connsiteY11184" fmla="*/ 808906 h 2068362"/>
              <a:gd name="connsiteX11185" fmla="*/ 634527 w 1247427"/>
              <a:gd name="connsiteY11185" fmla="*/ 809152 h 2068362"/>
              <a:gd name="connsiteX11186" fmla="*/ 632314 w 1247427"/>
              <a:gd name="connsiteY11186" fmla="*/ 808709 h 2068362"/>
              <a:gd name="connsiteX11187" fmla="*/ 880572 w 1247427"/>
              <a:gd name="connsiteY11187" fmla="*/ 808488 h 2068362"/>
              <a:gd name="connsiteX11188" fmla="*/ 878581 w 1247427"/>
              <a:gd name="connsiteY11188" fmla="*/ 811586 h 2068362"/>
              <a:gd name="connsiteX11189" fmla="*/ 878580 w 1247427"/>
              <a:gd name="connsiteY11189" fmla="*/ 811585 h 2068362"/>
              <a:gd name="connsiteX11190" fmla="*/ 878578 w 1247427"/>
              <a:gd name="connsiteY11190" fmla="*/ 811587 h 2068362"/>
              <a:gd name="connsiteX11191" fmla="*/ 878581 w 1247427"/>
              <a:gd name="connsiteY11191" fmla="*/ 811586 h 2068362"/>
              <a:gd name="connsiteX11192" fmla="*/ 879546 w 1247427"/>
              <a:gd name="connsiteY11192" fmla="*/ 814803 h 2068362"/>
              <a:gd name="connsiteX11193" fmla="*/ 880204 w 1247427"/>
              <a:gd name="connsiteY11193" fmla="*/ 815790 h 2068362"/>
              <a:gd name="connsiteX11194" fmla="*/ 881236 w 1247427"/>
              <a:gd name="connsiteY11194" fmla="*/ 815790 h 2068362"/>
              <a:gd name="connsiteX11195" fmla="*/ 880572 w 1247427"/>
              <a:gd name="connsiteY11195" fmla="*/ 808488 h 2068362"/>
              <a:gd name="connsiteX11196" fmla="*/ 896282 w 1247427"/>
              <a:gd name="connsiteY11196" fmla="*/ 807824 h 2068362"/>
              <a:gd name="connsiteX11197" fmla="*/ 895785 w 1247427"/>
              <a:gd name="connsiteY11197" fmla="*/ 808653 h 2068362"/>
              <a:gd name="connsiteX11198" fmla="*/ 895840 w 1247427"/>
              <a:gd name="connsiteY11198" fmla="*/ 808930 h 2068362"/>
              <a:gd name="connsiteX11199" fmla="*/ 894385 w 1247427"/>
              <a:gd name="connsiteY11199" fmla="*/ 810385 h 2068362"/>
              <a:gd name="connsiteX11200" fmla="*/ 894511 w 1247427"/>
              <a:gd name="connsiteY11200" fmla="*/ 810479 h 2068362"/>
              <a:gd name="connsiteX11201" fmla="*/ 892843 w 1247427"/>
              <a:gd name="connsiteY11201" fmla="*/ 814000 h 2068362"/>
              <a:gd name="connsiteX11202" fmla="*/ 892963 w 1247427"/>
              <a:gd name="connsiteY11202" fmla="*/ 814240 h 2068362"/>
              <a:gd name="connsiteX11203" fmla="*/ 892521 w 1247427"/>
              <a:gd name="connsiteY11203" fmla="*/ 815568 h 2068362"/>
              <a:gd name="connsiteX11204" fmla="*/ 892521 w 1247427"/>
              <a:gd name="connsiteY11204" fmla="*/ 816011 h 2068362"/>
              <a:gd name="connsiteX11205" fmla="*/ 892520 w 1247427"/>
              <a:gd name="connsiteY11205" fmla="*/ 816012 h 2068362"/>
              <a:gd name="connsiteX11206" fmla="*/ 892520 w 1247427"/>
              <a:gd name="connsiteY11206" fmla="*/ 823091 h 2068362"/>
              <a:gd name="connsiteX11207" fmla="*/ 897388 w 1247427"/>
              <a:gd name="connsiteY11207" fmla="*/ 816453 h 2068362"/>
              <a:gd name="connsiteX11208" fmla="*/ 896282 w 1247427"/>
              <a:gd name="connsiteY11208" fmla="*/ 807824 h 2068362"/>
              <a:gd name="connsiteX11209" fmla="*/ 732599 w 1247427"/>
              <a:gd name="connsiteY11209" fmla="*/ 807471 h 2068362"/>
              <a:gd name="connsiteX11210" fmla="*/ 731662 w 1247427"/>
              <a:gd name="connsiteY11210" fmla="*/ 807823 h 2068362"/>
              <a:gd name="connsiteX11211" fmla="*/ 731171 w 1247427"/>
              <a:gd name="connsiteY11211" fmla="*/ 808068 h 2068362"/>
              <a:gd name="connsiteX11212" fmla="*/ 730998 w 1247427"/>
              <a:gd name="connsiteY11212" fmla="*/ 808930 h 2068362"/>
              <a:gd name="connsiteX11213" fmla="*/ 730998 w 1247427"/>
              <a:gd name="connsiteY11213" fmla="*/ 810036 h 2068362"/>
              <a:gd name="connsiteX11214" fmla="*/ 730663 w 1247427"/>
              <a:gd name="connsiteY11214" fmla="*/ 810315 h 2068362"/>
              <a:gd name="connsiteX11215" fmla="*/ 731662 w 1247427"/>
              <a:gd name="connsiteY11215" fmla="*/ 812027 h 2068362"/>
              <a:gd name="connsiteX11216" fmla="*/ 732613 w 1247427"/>
              <a:gd name="connsiteY11216" fmla="*/ 813771 h 2068362"/>
              <a:gd name="connsiteX11217" fmla="*/ 733815 w 1247427"/>
              <a:gd name="connsiteY11217" fmla="*/ 809159 h 2068362"/>
              <a:gd name="connsiteX11218" fmla="*/ 733432 w 1247427"/>
              <a:gd name="connsiteY11218" fmla="*/ 808930 h 2068362"/>
              <a:gd name="connsiteX11219" fmla="*/ 1020854 w 1247427"/>
              <a:gd name="connsiteY11219" fmla="*/ 807381 h 2068362"/>
              <a:gd name="connsiteX11220" fmla="*/ 1021739 w 1247427"/>
              <a:gd name="connsiteY11220" fmla="*/ 807823 h 2068362"/>
              <a:gd name="connsiteX11221" fmla="*/ 1050862 w 1247427"/>
              <a:gd name="connsiteY11221" fmla="*/ 859488 h 2068362"/>
              <a:gd name="connsiteX11222" fmla="*/ 1082985 w 1247427"/>
              <a:gd name="connsiteY11222" fmla="*/ 900576 h 2068362"/>
              <a:gd name="connsiteX11223" fmla="*/ 1084577 w 1247427"/>
              <a:gd name="connsiteY11223" fmla="*/ 898984 h 2068362"/>
              <a:gd name="connsiteX11224" fmla="*/ 1084724 w 1247427"/>
              <a:gd name="connsiteY11224" fmla="*/ 898837 h 2068362"/>
              <a:gd name="connsiteX11225" fmla="*/ 1084577 w 1247427"/>
              <a:gd name="connsiteY11225" fmla="*/ 898763 h 2068362"/>
              <a:gd name="connsiteX11226" fmla="*/ 1083028 w 1247427"/>
              <a:gd name="connsiteY11226" fmla="*/ 897214 h 2068362"/>
              <a:gd name="connsiteX11227" fmla="*/ 1079045 w 1247427"/>
              <a:gd name="connsiteY11227" fmla="*/ 893010 h 2068362"/>
              <a:gd name="connsiteX11228" fmla="*/ 1079488 w 1247427"/>
              <a:gd name="connsiteY11228" fmla="*/ 891461 h 2068362"/>
              <a:gd name="connsiteX11229" fmla="*/ 1080815 w 1247427"/>
              <a:gd name="connsiteY11229" fmla="*/ 891683 h 2068362"/>
              <a:gd name="connsiteX11230" fmla="*/ 1084356 w 1247427"/>
              <a:gd name="connsiteY11230" fmla="*/ 895444 h 2068362"/>
              <a:gd name="connsiteX11231" fmla="*/ 1086347 w 1247427"/>
              <a:gd name="connsiteY11231" fmla="*/ 897214 h 2068362"/>
              <a:gd name="connsiteX11232" fmla="*/ 1086347 w 1247427"/>
              <a:gd name="connsiteY11232" fmla="*/ 897762 h 2068362"/>
              <a:gd name="connsiteX11233" fmla="*/ 1106502 w 1247427"/>
              <a:gd name="connsiteY11233" fmla="*/ 922745 h 2068362"/>
              <a:gd name="connsiteX11234" fmla="*/ 1107589 w 1247427"/>
              <a:gd name="connsiteY11234" fmla="*/ 922881 h 2068362"/>
              <a:gd name="connsiteX11235" fmla="*/ 1117103 w 1247427"/>
              <a:gd name="connsiteY11235" fmla="*/ 935271 h 2068362"/>
              <a:gd name="connsiteX11236" fmla="*/ 1117103 w 1247427"/>
              <a:gd name="connsiteY11236" fmla="*/ 935510 h 2068362"/>
              <a:gd name="connsiteX11237" fmla="*/ 1121418 w 1247427"/>
              <a:gd name="connsiteY11237" fmla="*/ 940001 h 2068362"/>
              <a:gd name="connsiteX11238" fmla="*/ 1122192 w 1247427"/>
              <a:gd name="connsiteY11238" fmla="*/ 946113 h 2068362"/>
              <a:gd name="connsiteX11239" fmla="*/ 1117988 w 1247427"/>
              <a:gd name="connsiteY11239" fmla="*/ 941245 h 2068362"/>
              <a:gd name="connsiteX11240" fmla="*/ 1115333 w 1247427"/>
              <a:gd name="connsiteY11240" fmla="*/ 937041 h 2068362"/>
              <a:gd name="connsiteX11241" fmla="*/ 1115388 w 1247427"/>
              <a:gd name="connsiteY11241" fmla="*/ 936986 h 2068362"/>
              <a:gd name="connsiteX11242" fmla="*/ 1114890 w 1247427"/>
              <a:gd name="connsiteY11242" fmla="*/ 936820 h 2068362"/>
              <a:gd name="connsiteX11243" fmla="*/ 1105376 w 1247427"/>
              <a:gd name="connsiteY11243" fmla="*/ 924430 h 2068362"/>
              <a:gd name="connsiteX11244" fmla="*/ 1105494 w 1247427"/>
              <a:gd name="connsiteY11244" fmla="*/ 923957 h 2068362"/>
              <a:gd name="connsiteX11245" fmla="*/ 1105376 w 1247427"/>
              <a:gd name="connsiteY11245" fmla="*/ 923987 h 2068362"/>
              <a:gd name="connsiteX11246" fmla="*/ 1088117 w 1247427"/>
              <a:gd name="connsiteY11246" fmla="*/ 908941 h 2068362"/>
              <a:gd name="connsiteX11247" fmla="*/ 1088228 w 1247427"/>
              <a:gd name="connsiteY11247" fmla="*/ 908388 h 2068362"/>
              <a:gd name="connsiteX11248" fmla="*/ 1088117 w 1247427"/>
              <a:gd name="connsiteY11248" fmla="*/ 908278 h 2068362"/>
              <a:gd name="connsiteX11249" fmla="*/ 1085984 w 1247427"/>
              <a:gd name="connsiteY11249" fmla="*/ 906357 h 2068362"/>
              <a:gd name="connsiteX11250" fmla="*/ 1085684 w 1247427"/>
              <a:gd name="connsiteY11250" fmla="*/ 906507 h 2068362"/>
              <a:gd name="connsiteX11251" fmla="*/ 1081922 w 1247427"/>
              <a:gd name="connsiteY11251" fmla="*/ 902303 h 2068362"/>
              <a:gd name="connsiteX11252" fmla="*/ 1082753 w 1247427"/>
              <a:gd name="connsiteY11252" fmla="*/ 901971 h 2068362"/>
              <a:gd name="connsiteX11253" fmla="*/ 1082586 w 1247427"/>
              <a:gd name="connsiteY11253" fmla="*/ 901860 h 2068362"/>
              <a:gd name="connsiteX11254" fmla="*/ 1020190 w 1247427"/>
              <a:gd name="connsiteY11254" fmla="*/ 808266 h 2068362"/>
              <a:gd name="connsiteX11255" fmla="*/ 1020854 w 1247427"/>
              <a:gd name="connsiteY11255" fmla="*/ 807381 h 2068362"/>
              <a:gd name="connsiteX11256" fmla="*/ 593076 w 1247427"/>
              <a:gd name="connsiteY11256" fmla="*/ 807381 h 2068362"/>
              <a:gd name="connsiteX11257" fmla="*/ 595585 w 1247427"/>
              <a:gd name="connsiteY11257" fmla="*/ 810037 h 2068362"/>
              <a:gd name="connsiteX11258" fmla="*/ 598988 w 1247427"/>
              <a:gd name="connsiteY11258" fmla="*/ 813798 h 2068362"/>
              <a:gd name="connsiteX11259" fmla="*/ 599125 w 1247427"/>
              <a:gd name="connsiteY11259" fmla="*/ 813798 h 2068362"/>
              <a:gd name="connsiteX11260" fmla="*/ 599479 w 1247427"/>
              <a:gd name="connsiteY11260" fmla="*/ 814063 h 2068362"/>
              <a:gd name="connsiteX11261" fmla="*/ 599568 w 1247427"/>
              <a:gd name="connsiteY11261" fmla="*/ 814019 h 2068362"/>
              <a:gd name="connsiteX11262" fmla="*/ 602444 w 1247427"/>
              <a:gd name="connsiteY11262" fmla="*/ 815346 h 2068362"/>
              <a:gd name="connsiteX11263" fmla="*/ 607320 w 1247427"/>
              <a:gd name="connsiteY11263" fmla="*/ 817378 h 2068362"/>
              <a:gd name="connsiteX11264" fmla="*/ 607312 w 1247427"/>
              <a:gd name="connsiteY11264" fmla="*/ 817338 h 2068362"/>
              <a:gd name="connsiteX11265" fmla="*/ 614902 w 1247427"/>
              <a:gd name="connsiteY11265" fmla="*/ 819657 h 2068362"/>
              <a:gd name="connsiteX11266" fmla="*/ 618596 w 1247427"/>
              <a:gd name="connsiteY11266" fmla="*/ 820435 h 2068362"/>
              <a:gd name="connsiteX11267" fmla="*/ 625267 w 1247427"/>
              <a:gd name="connsiteY11267" fmla="*/ 822520 h 2068362"/>
              <a:gd name="connsiteX11268" fmla="*/ 625455 w 1247427"/>
              <a:gd name="connsiteY11268" fmla="*/ 822206 h 2068362"/>
              <a:gd name="connsiteX11269" fmla="*/ 626783 w 1247427"/>
              <a:gd name="connsiteY11269" fmla="*/ 822206 h 2068362"/>
              <a:gd name="connsiteX11270" fmla="*/ 627889 w 1247427"/>
              <a:gd name="connsiteY11270" fmla="*/ 822206 h 2068362"/>
              <a:gd name="connsiteX11271" fmla="*/ 627941 w 1247427"/>
              <a:gd name="connsiteY11271" fmla="*/ 822223 h 2068362"/>
              <a:gd name="connsiteX11272" fmla="*/ 629660 w 1247427"/>
              <a:gd name="connsiteY11272" fmla="*/ 819550 h 2068362"/>
              <a:gd name="connsiteX11273" fmla="*/ 630658 w 1247427"/>
              <a:gd name="connsiteY11273" fmla="*/ 817839 h 2068362"/>
              <a:gd name="connsiteX11274" fmla="*/ 630323 w 1247427"/>
              <a:gd name="connsiteY11274" fmla="*/ 817560 h 2068362"/>
              <a:gd name="connsiteX11275" fmla="*/ 630417 w 1247427"/>
              <a:gd name="connsiteY11275" fmla="*/ 817450 h 2068362"/>
              <a:gd name="connsiteX11276" fmla="*/ 622578 w 1247427"/>
              <a:gd name="connsiteY11276" fmla="*/ 815347 h 2068362"/>
              <a:gd name="connsiteX11277" fmla="*/ 610988 w 1247427"/>
              <a:gd name="connsiteY11277" fmla="*/ 811483 h 2068362"/>
              <a:gd name="connsiteX11278" fmla="*/ 610852 w 1247427"/>
              <a:gd name="connsiteY11278" fmla="*/ 811585 h 2068362"/>
              <a:gd name="connsiteX11279" fmla="*/ 597240 w 1247427"/>
              <a:gd name="connsiteY11279" fmla="*/ 807460 h 2068362"/>
              <a:gd name="connsiteX11280" fmla="*/ 597134 w 1247427"/>
              <a:gd name="connsiteY11280" fmla="*/ 807602 h 2068362"/>
              <a:gd name="connsiteX11281" fmla="*/ 596470 w 1247427"/>
              <a:gd name="connsiteY11281" fmla="*/ 807381 h 2068362"/>
              <a:gd name="connsiteX11282" fmla="*/ 594479 w 1247427"/>
              <a:gd name="connsiteY11282" fmla="*/ 807381 h 2068362"/>
              <a:gd name="connsiteX11283" fmla="*/ 737522 w 1247427"/>
              <a:gd name="connsiteY11283" fmla="*/ 806701 h 2068362"/>
              <a:gd name="connsiteX11284" fmla="*/ 735644 w 1247427"/>
              <a:gd name="connsiteY11284" fmla="*/ 808266 h 2068362"/>
              <a:gd name="connsiteX11285" fmla="*/ 735512 w 1247427"/>
              <a:gd name="connsiteY11285" fmla="*/ 808354 h 2068362"/>
              <a:gd name="connsiteX11286" fmla="*/ 734981 w 1247427"/>
              <a:gd name="connsiteY11286" fmla="*/ 809593 h 2068362"/>
              <a:gd name="connsiteX11287" fmla="*/ 734752 w 1247427"/>
              <a:gd name="connsiteY11287" fmla="*/ 809593 h 2068362"/>
              <a:gd name="connsiteX11288" fmla="*/ 733654 w 1247427"/>
              <a:gd name="connsiteY11288" fmla="*/ 814904 h 2068362"/>
              <a:gd name="connsiteX11289" fmla="*/ 733383 w 1247427"/>
              <a:gd name="connsiteY11289" fmla="*/ 815445 h 2068362"/>
              <a:gd name="connsiteX11290" fmla="*/ 733432 w 1247427"/>
              <a:gd name="connsiteY11290" fmla="*/ 815568 h 2068362"/>
              <a:gd name="connsiteX11291" fmla="*/ 733211 w 1247427"/>
              <a:gd name="connsiteY11291" fmla="*/ 819330 h 2068362"/>
              <a:gd name="connsiteX11292" fmla="*/ 733211 w 1247427"/>
              <a:gd name="connsiteY11292" fmla="*/ 819905 h 2068362"/>
              <a:gd name="connsiteX11293" fmla="*/ 733432 w 1247427"/>
              <a:gd name="connsiteY11293" fmla="*/ 819772 h 2068362"/>
              <a:gd name="connsiteX11294" fmla="*/ 736530 w 1247427"/>
              <a:gd name="connsiteY11294" fmla="*/ 818002 h 2068362"/>
              <a:gd name="connsiteX11295" fmla="*/ 736545 w 1247427"/>
              <a:gd name="connsiteY11295" fmla="*/ 818017 h 2068362"/>
              <a:gd name="connsiteX11296" fmla="*/ 737194 w 1247427"/>
              <a:gd name="connsiteY11296" fmla="*/ 816231 h 2068362"/>
              <a:gd name="connsiteX11297" fmla="*/ 737355 w 1247427"/>
              <a:gd name="connsiteY11297" fmla="*/ 815748 h 2068362"/>
              <a:gd name="connsiteX11298" fmla="*/ 737194 w 1247427"/>
              <a:gd name="connsiteY11298" fmla="*/ 815788 h 2068362"/>
              <a:gd name="connsiteX11299" fmla="*/ 737858 w 1247427"/>
              <a:gd name="connsiteY11299" fmla="*/ 809593 h 2068362"/>
              <a:gd name="connsiteX11300" fmla="*/ 738155 w 1247427"/>
              <a:gd name="connsiteY11300" fmla="*/ 809831 h 2068362"/>
              <a:gd name="connsiteX11301" fmla="*/ 737858 w 1247427"/>
              <a:gd name="connsiteY11301" fmla="*/ 808045 h 2068362"/>
              <a:gd name="connsiteX11302" fmla="*/ 571246 w 1247427"/>
              <a:gd name="connsiteY11302" fmla="*/ 806275 h 2068362"/>
              <a:gd name="connsiteX11303" fmla="*/ 571910 w 1247427"/>
              <a:gd name="connsiteY11303" fmla="*/ 810479 h 2068362"/>
              <a:gd name="connsiteX11304" fmla="*/ 571526 w 1247427"/>
              <a:gd name="connsiteY11304" fmla="*/ 815848 h 2068362"/>
              <a:gd name="connsiteX11305" fmla="*/ 571688 w 1247427"/>
              <a:gd name="connsiteY11305" fmla="*/ 816010 h 2068362"/>
              <a:gd name="connsiteX11306" fmla="*/ 572352 w 1247427"/>
              <a:gd name="connsiteY11306" fmla="*/ 816010 h 2068362"/>
              <a:gd name="connsiteX11307" fmla="*/ 573459 w 1247427"/>
              <a:gd name="connsiteY11307" fmla="*/ 817116 h 2068362"/>
              <a:gd name="connsiteX11308" fmla="*/ 573237 w 1247427"/>
              <a:gd name="connsiteY11308" fmla="*/ 818001 h 2068362"/>
              <a:gd name="connsiteX11309" fmla="*/ 573269 w 1247427"/>
              <a:gd name="connsiteY11309" fmla="*/ 818128 h 2068362"/>
              <a:gd name="connsiteX11310" fmla="*/ 573269 w 1247427"/>
              <a:gd name="connsiteY11310" fmla="*/ 818129 h 2068362"/>
              <a:gd name="connsiteX11311" fmla="*/ 573459 w 1247427"/>
              <a:gd name="connsiteY11311" fmla="*/ 817559 h 2068362"/>
              <a:gd name="connsiteX11312" fmla="*/ 578863 w 1247427"/>
              <a:gd name="connsiteY11312" fmla="*/ 820562 h 2068362"/>
              <a:gd name="connsiteX11313" fmla="*/ 579433 w 1247427"/>
              <a:gd name="connsiteY11313" fmla="*/ 820657 h 2068362"/>
              <a:gd name="connsiteX11314" fmla="*/ 579433 w 1247427"/>
              <a:gd name="connsiteY11314" fmla="*/ 820720 h 2068362"/>
              <a:gd name="connsiteX11315" fmla="*/ 582088 w 1247427"/>
              <a:gd name="connsiteY11315" fmla="*/ 821100 h 2068362"/>
              <a:gd name="connsiteX11316" fmla="*/ 593216 w 1247427"/>
              <a:gd name="connsiteY11316" fmla="*/ 823500 h 2068362"/>
              <a:gd name="connsiteX11317" fmla="*/ 595363 w 1247427"/>
              <a:gd name="connsiteY11317" fmla="*/ 822427 h 2068362"/>
              <a:gd name="connsiteX11318" fmla="*/ 597103 w 1247427"/>
              <a:gd name="connsiteY11318" fmla="*/ 821654 h 2068362"/>
              <a:gd name="connsiteX11319" fmla="*/ 594921 w 1247427"/>
              <a:gd name="connsiteY11319" fmla="*/ 819108 h 2068362"/>
              <a:gd name="connsiteX11320" fmla="*/ 592539 w 1247427"/>
              <a:gd name="connsiteY11320" fmla="*/ 815536 h 2068362"/>
              <a:gd name="connsiteX11321" fmla="*/ 592487 w 1247427"/>
              <a:gd name="connsiteY11321" fmla="*/ 815567 h 2068362"/>
              <a:gd name="connsiteX11322" fmla="*/ 592045 w 1247427"/>
              <a:gd name="connsiteY11322" fmla="*/ 815567 h 2068362"/>
              <a:gd name="connsiteX11323" fmla="*/ 586956 w 1247427"/>
              <a:gd name="connsiteY11323" fmla="*/ 812470 h 2068362"/>
              <a:gd name="connsiteX11324" fmla="*/ 586956 w 1247427"/>
              <a:gd name="connsiteY11324" fmla="*/ 812130 h 2068362"/>
              <a:gd name="connsiteX11325" fmla="*/ 576335 w 1247427"/>
              <a:gd name="connsiteY11325" fmla="*/ 808045 h 2068362"/>
              <a:gd name="connsiteX11326" fmla="*/ 573680 w 1247427"/>
              <a:gd name="connsiteY11326" fmla="*/ 806615 h 2068362"/>
              <a:gd name="connsiteX11327" fmla="*/ 573680 w 1247427"/>
              <a:gd name="connsiteY11327" fmla="*/ 806939 h 2068362"/>
              <a:gd name="connsiteX11328" fmla="*/ 571246 w 1247427"/>
              <a:gd name="connsiteY11328" fmla="*/ 806275 h 2068362"/>
              <a:gd name="connsiteX11329" fmla="*/ 115443 w 1247427"/>
              <a:gd name="connsiteY11329" fmla="*/ 806275 h 2068362"/>
              <a:gd name="connsiteX11330" fmla="*/ 116328 w 1247427"/>
              <a:gd name="connsiteY11330" fmla="*/ 806939 h 2068362"/>
              <a:gd name="connsiteX11331" fmla="*/ 151951 w 1247427"/>
              <a:gd name="connsiteY11331" fmla="*/ 875973 h 2068362"/>
              <a:gd name="connsiteX11332" fmla="*/ 159696 w 1247427"/>
              <a:gd name="connsiteY11332" fmla="*/ 888806 h 2068362"/>
              <a:gd name="connsiteX11333" fmla="*/ 159474 w 1247427"/>
              <a:gd name="connsiteY11333" fmla="*/ 889691 h 2068362"/>
              <a:gd name="connsiteX11334" fmla="*/ 159032 w 1247427"/>
              <a:gd name="connsiteY11334" fmla="*/ 889912 h 2068362"/>
              <a:gd name="connsiteX11335" fmla="*/ 158589 w 1247427"/>
              <a:gd name="connsiteY11335" fmla="*/ 889691 h 2068362"/>
              <a:gd name="connsiteX11336" fmla="*/ 150845 w 1247427"/>
              <a:gd name="connsiteY11336" fmla="*/ 876637 h 2068362"/>
              <a:gd name="connsiteX11337" fmla="*/ 115222 w 1247427"/>
              <a:gd name="connsiteY11337" fmla="*/ 807160 h 2068362"/>
              <a:gd name="connsiteX11338" fmla="*/ 115443 w 1247427"/>
              <a:gd name="connsiteY11338" fmla="*/ 806275 h 2068362"/>
              <a:gd name="connsiteX11339" fmla="*/ 754673 w 1247427"/>
              <a:gd name="connsiteY11339" fmla="*/ 806274 h 2068362"/>
              <a:gd name="connsiteX11340" fmla="*/ 753788 w 1247427"/>
              <a:gd name="connsiteY11340" fmla="*/ 807602 h 2068362"/>
              <a:gd name="connsiteX11341" fmla="*/ 753184 w 1247427"/>
              <a:gd name="connsiteY11341" fmla="*/ 809816 h 2068362"/>
              <a:gd name="connsiteX11342" fmla="*/ 753788 w 1247427"/>
              <a:gd name="connsiteY11342" fmla="*/ 809816 h 2068362"/>
              <a:gd name="connsiteX11343" fmla="*/ 755115 w 1247427"/>
              <a:gd name="connsiteY11343" fmla="*/ 810479 h 2068362"/>
              <a:gd name="connsiteX11344" fmla="*/ 754673 w 1247427"/>
              <a:gd name="connsiteY11344" fmla="*/ 806275 h 2068362"/>
              <a:gd name="connsiteX11345" fmla="*/ 637061 w 1247427"/>
              <a:gd name="connsiteY11345" fmla="*/ 805732 h 2068362"/>
              <a:gd name="connsiteX11346" fmla="*/ 636392 w 1247427"/>
              <a:gd name="connsiteY11346" fmla="*/ 806401 h 2068362"/>
              <a:gd name="connsiteX11347" fmla="*/ 636576 w 1247427"/>
              <a:gd name="connsiteY11347" fmla="*/ 807505 h 2068362"/>
              <a:gd name="connsiteX11348" fmla="*/ 638289 w 1247427"/>
              <a:gd name="connsiteY11348" fmla="*/ 808266 h 2068362"/>
              <a:gd name="connsiteX11349" fmla="*/ 638990 w 1247427"/>
              <a:gd name="connsiteY11349" fmla="*/ 808466 h 2068362"/>
              <a:gd name="connsiteX11350" fmla="*/ 639402 w 1247427"/>
              <a:gd name="connsiteY11350" fmla="*/ 808218 h 2068362"/>
              <a:gd name="connsiteX11351" fmla="*/ 815334 w 1247427"/>
              <a:gd name="connsiteY11351" fmla="*/ 805399 h 2068362"/>
              <a:gd name="connsiteX11352" fmla="*/ 814404 w 1247427"/>
              <a:gd name="connsiteY11352" fmla="*/ 806043 h 2068362"/>
              <a:gd name="connsiteX11353" fmla="*/ 814414 w 1247427"/>
              <a:gd name="connsiteY11353" fmla="*/ 806053 h 2068362"/>
              <a:gd name="connsiteX11354" fmla="*/ 814830 w 1247427"/>
              <a:gd name="connsiteY11354" fmla="*/ 807921 h 2068362"/>
              <a:gd name="connsiteX11355" fmla="*/ 816627 w 1247427"/>
              <a:gd name="connsiteY11355" fmla="*/ 810257 h 2068362"/>
              <a:gd name="connsiteX11356" fmla="*/ 818237 w 1247427"/>
              <a:gd name="connsiteY11356" fmla="*/ 812471 h 2068362"/>
              <a:gd name="connsiteX11357" fmla="*/ 819060 w 1247427"/>
              <a:gd name="connsiteY11357" fmla="*/ 812471 h 2068362"/>
              <a:gd name="connsiteX11358" fmla="*/ 819424 w 1247427"/>
              <a:gd name="connsiteY11358" fmla="*/ 812592 h 2068362"/>
              <a:gd name="connsiteX11359" fmla="*/ 819061 w 1247427"/>
              <a:gd name="connsiteY11359" fmla="*/ 811142 h 2068362"/>
              <a:gd name="connsiteX11360" fmla="*/ 818619 w 1247427"/>
              <a:gd name="connsiteY11360" fmla="*/ 809815 h 2068362"/>
              <a:gd name="connsiteX11361" fmla="*/ 819011 w 1247427"/>
              <a:gd name="connsiteY11361" fmla="*/ 809029 h 2068362"/>
              <a:gd name="connsiteX11362" fmla="*/ 818618 w 1247427"/>
              <a:gd name="connsiteY11362" fmla="*/ 808931 h 2068362"/>
              <a:gd name="connsiteX11363" fmla="*/ 816988 w 1247427"/>
              <a:gd name="connsiteY11363" fmla="*/ 805851 h 2068362"/>
              <a:gd name="connsiteX11364" fmla="*/ 585492 w 1247427"/>
              <a:gd name="connsiteY11364" fmla="*/ 805344 h 2068362"/>
              <a:gd name="connsiteX11365" fmla="*/ 586513 w 1247427"/>
              <a:gd name="connsiteY11365" fmla="*/ 807824 h 2068362"/>
              <a:gd name="connsiteX11366" fmla="*/ 587656 w 1247427"/>
              <a:gd name="connsiteY11366" fmla="*/ 810539 h 2068362"/>
              <a:gd name="connsiteX11367" fmla="*/ 588062 w 1247427"/>
              <a:gd name="connsiteY11367" fmla="*/ 810700 h 2068362"/>
              <a:gd name="connsiteX11368" fmla="*/ 588194 w 1247427"/>
              <a:gd name="connsiteY11368" fmla="*/ 810921 h 2068362"/>
              <a:gd name="connsiteX11369" fmla="*/ 588505 w 1247427"/>
              <a:gd name="connsiteY11369" fmla="*/ 810921 h 2068362"/>
              <a:gd name="connsiteX11370" fmla="*/ 592930 w 1247427"/>
              <a:gd name="connsiteY11370" fmla="*/ 813576 h 2068362"/>
              <a:gd name="connsiteX11371" fmla="*/ 593041 w 1247427"/>
              <a:gd name="connsiteY11371" fmla="*/ 813798 h 2068362"/>
              <a:gd name="connsiteX11372" fmla="*/ 595142 w 1247427"/>
              <a:gd name="connsiteY11372" fmla="*/ 813798 h 2068362"/>
              <a:gd name="connsiteX11373" fmla="*/ 597576 w 1247427"/>
              <a:gd name="connsiteY11373" fmla="*/ 813798 h 2068362"/>
              <a:gd name="connsiteX11374" fmla="*/ 594921 w 1247427"/>
              <a:gd name="connsiteY11374" fmla="*/ 811143 h 2068362"/>
              <a:gd name="connsiteX11375" fmla="*/ 591462 w 1247427"/>
              <a:gd name="connsiteY11375" fmla="*/ 807320 h 2068362"/>
              <a:gd name="connsiteX11376" fmla="*/ 591381 w 1247427"/>
              <a:gd name="connsiteY11376" fmla="*/ 807381 h 2068362"/>
              <a:gd name="connsiteX11377" fmla="*/ 590938 w 1247427"/>
              <a:gd name="connsiteY11377" fmla="*/ 807381 h 2068362"/>
              <a:gd name="connsiteX11378" fmla="*/ 588283 w 1247427"/>
              <a:gd name="connsiteY11378" fmla="*/ 806274 h 2068362"/>
              <a:gd name="connsiteX11379" fmla="*/ 610702 w 1247427"/>
              <a:gd name="connsiteY11379" fmla="*/ 804919 h 2068362"/>
              <a:gd name="connsiteX11380" fmla="*/ 610852 w 1247427"/>
              <a:gd name="connsiteY11380" fmla="*/ 807160 h 2068362"/>
              <a:gd name="connsiteX11381" fmla="*/ 611020 w 1247427"/>
              <a:gd name="connsiteY11381" fmla="*/ 810020 h 2068362"/>
              <a:gd name="connsiteX11382" fmla="*/ 611073 w 1247427"/>
              <a:gd name="connsiteY11382" fmla="*/ 810036 h 2068362"/>
              <a:gd name="connsiteX11383" fmla="*/ 611292 w 1247427"/>
              <a:gd name="connsiteY11383" fmla="*/ 810328 h 2068362"/>
              <a:gd name="connsiteX11384" fmla="*/ 622800 w 1247427"/>
              <a:gd name="connsiteY11384" fmla="*/ 814019 h 2068362"/>
              <a:gd name="connsiteX11385" fmla="*/ 631240 w 1247427"/>
              <a:gd name="connsiteY11385" fmla="*/ 816489 h 2068362"/>
              <a:gd name="connsiteX11386" fmla="*/ 631650 w 1247427"/>
              <a:gd name="connsiteY11386" fmla="*/ 816011 h 2068362"/>
              <a:gd name="connsiteX11387" fmla="*/ 632270 w 1247427"/>
              <a:gd name="connsiteY11387" fmla="*/ 815763 h 2068362"/>
              <a:gd name="connsiteX11388" fmla="*/ 630766 w 1247427"/>
              <a:gd name="connsiteY11388" fmla="*/ 813356 h 2068362"/>
              <a:gd name="connsiteX11389" fmla="*/ 628244 w 1247427"/>
              <a:gd name="connsiteY11389" fmla="*/ 808895 h 2068362"/>
              <a:gd name="connsiteX11390" fmla="*/ 626119 w 1247427"/>
              <a:gd name="connsiteY11390" fmla="*/ 808045 h 2068362"/>
              <a:gd name="connsiteX11391" fmla="*/ 623906 w 1247427"/>
              <a:gd name="connsiteY11391" fmla="*/ 807160 h 2068362"/>
              <a:gd name="connsiteX11392" fmla="*/ 623866 w 1247427"/>
              <a:gd name="connsiteY11392" fmla="*/ 807039 h 2068362"/>
              <a:gd name="connsiteX11393" fmla="*/ 623022 w 1247427"/>
              <a:gd name="connsiteY11393" fmla="*/ 807160 h 2068362"/>
              <a:gd name="connsiteX11394" fmla="*/ 616826 w 1247427"/>
              <a:gd name="connsiteY11394" fmla="*/ 806054 h 2068362"/>
              <a:gd name="connsiteX11395" fmla="*/ 611468 w 1247427"/>
              <a:gd name="connsiteY11395" fmla="*/ 804982 h 2068362"/>
              <a:gd name="connsiteX11396" fmla="*/ 611515 w 1247427"/>
              <a:gd name="connsiteY11396" fmla="*/ 805169 h 2068362"/>
              <a:gd name="connsiteX11397" fmla="*/ 610852 w 1247427"/>
              <a:gd name="connsiteY11397" fmla="*/ 805169 h 2068362"/>
              <a:gd name="connsiteX11398" fmla="*/ 866633 w 1247427"/>
              <a:gd name="connsiteY11398" fmla="*/ 804505 h 2068362"/>
              <a:gd name="connsiteX11399" fmla="*/ 866411 w 1247427"/>
              <a:gd name="connsiteY11399" fmla="*/ 806053 h 2068362"/>
              <a:gd name="connsiteX11400" fmla="*/ 865955 w 1247427"/>
              <a:gd name="connsiteY11400" fmla="*/ 807119 h 2068362"/>
              <a:gd name="connsiteX11401" fmla="*/ 867739 w 1247427"/>
              <a:gd name="connsiteY11401" fmla="*/ 812471 h 2068362"/>
              <a:gd name="connsiteX11402" fmla="*/ 868181 w 1247427"/>
              <a:gd name="connsiteY11402" fmla="*/ 804505 h 2068362"/>
              <a:gd name="connsiteX11403" fmla="*/ 842072 w 1247427"/>
              <a:gd name="connsiteY11403" fmla="*/ 804417 h 2068362"/>
              <a:gd name="connsiteX11404" fmla="*/ 841907 w 1247427"/>
              <a:gd name="connsiteY11404" fmla="*/ 804615 h 2068362"/>
              <a:gd name="connsiteX11405" fmla="*/ 842072 w 1247427"/>
              <a:gd name="connsiteY11405" fmla="*/ 804505 h 2068362"/>
              <a:gd name="connsiteX11406" fmla="*/ 727424 w 1247427"/>
              <a:gd name="connsiteY11406" fmla="*/ 804283 h 2068362"/>
              <a:gd name="connsiteX11407" fmla="*/ 725225 w 1247427"/>
              <a:gd name="connsiteY11407" fmla="*/ 811893 h 2068362"/>
              <a:gd name="connsiteX11408" fmla="*/ 726352 w 1247427"/>
              <a:gd name="connsiteY11408" fmla="*/ 811142 h 2068362"/>
              <a:gd name="connsiteX11409" fmla="*/ 728394 w 1247427"/>
              <a:gd name="connsiteY11409" fmla="*/ 809866 h 2068362"/>
              <a:gd name="connsiteX11410" fmla="*/ 728343 w 1247427"/>
              <a:gd name="connsiteY11410" fmla="*/ 809815 h 2068362"/>
              <a:gd name="connsiteX11411" fmla="*/ 728343 w 1247427"/>
              <a:gd name="connsiteY11411" fmla="*/ 808709 h 2068362"/>
              <a:gd name="connsiteX11412" fmla="*/ 728343 w 1247427"/>
              <a:gd name="connsiteY11412" fmla="*/ 807381 h 2068362"/>
              <a:gd name="connsiteX11413" fmla="*/ 728756 w 1247427"/>
              <a:gd name="connsiteY11413" fmla="*/ 807086 h 2068362"/>
              <a:gd name="connsiteX11414" fmla="*/ 728343 w 1247427"/>
              <a:gd name="connsiteY11414" fmla="*/ 806053 h 2068362"/>
              <a:gd name="connsiteX11415" fmla="*/ 727458 w 1247427"/>
              <a:gd name="connsiteY11415" fmla="*/ 804283 h 2068362"/>
              <a:gd name="connsiteX11416" fmla="*/ 735865 w 1247427"/>
              <a:gd name="connsiteY11416" fmla="*/ 803179 h 2068362"/>
              <a:gd name="connsiteX11417" fmla="*/ 734539 w 1247427"/>
              <a:gd name="connsiteY11417" fmla="*/ 805832 h 2068362"/>
              <a:gd name="connsiteX11418" fmla="*/ 734539 w 1247427"/>
              <a:gd name="connsiteY11418" fmla="*/ 805832 h 2068362"/>
              <a:gd name="connsiteX11419" fmla="*/ 734760 w 1247427"/>
              <a:gd name="connsiteY11419" fmla="*/ 806495 h 2068362"/>
              <a:gd name="connsiteX11420" fmla="*/ 734944 w 1247427"/>
              <a:gd name="connsiteY11420" fmla="*/ 806817 h 2068362"/>
              <a:gd name="connsiteX11421" fmla="*/ 736868 w 1247427"/>
              <a:gd name="connsiteY11421" fmla="*/ 805188 h 2068362"/>
              <a:gd name="connsiteX11422" fmla="*/ 736308 w 1247427"/>
              <a:gd name="connsiteY11422" fmla="*/ 804948 h 2068362"/>
              <a:gd name="connsiteX11423" fmla="*/ 873839 w 1247427"/>
              <a:gd name="connsiteY11423" fmla="*/ 802450 h 2068362"/>
              <a:gd name="connsiteX11424" fmla="*/ 873713 w 1247427"/>
              <a:gd name="connsiteY11424" fmla="*/ 802513 h 2068362"/>
              <a:gd name="connsiteX11425" fmla="*/ 872828 w 1247427"/>
              <a:gd name="connsiteY11425" fmla="*/ 802955 h 2068362"/>
              <a:gd name="connsiteX11426" fmla="*/ 872826 w 1247427"/>
              <a:gd name="connsiteY11426" fmla="*/ 802955 h 2068362"/>
              <a:gd name="connsiteX11427" fmla="*/ 872828 w 1247427"/>
              <a:gd name="connsiteY11427" fmla="*/ 802956 h 2068362"/>
              <a:gd name="connsiteX11428" fmla="*/ 871279 w 1247427"/>
              <a:gd name="connsiteY11428" fmla="*/ 813356 h 2068362"/>
              <a:gd name="connsiteX11429" fmla="*/ 875040 w 1247427"/>
              <a:gd name="connsiteY11429" fmla="*/ 814020 h 2068362"/>
              <a:gd name="connsiteX11430" fmla="*/ 876810 w 1247427"/>
              <a:gd name="connsiteY11430" fmla="*/ 811586 h 2068362"/>
              <a:gd name="connsiteX11431" fmla="*/ 877034 w 1247427"/>
              <a:gd name="connsiteY11431" fmla="*/ 811642 h 2068362"/>
              <a:gd name="connsiteX11432" fmla="*/ 876811 w 1247427"/>
              <a:gd name="connsiteY11432" fmla="*/ 811363 h 2068362"/>
              <a:gd name="connsiteX11433" fmla="*/ 876887 w 1247427"/>
              <a:gd name="connsiteY11433" fmla="*/ 810906 h 2068362"/>
              <a:gd name="connsiteX11434" fmla="*/ 876810 w 1247427"/>
              <a:gd name="connsiteY11434" fmla="*/ 810922 h 2068362"/>
              <a:gd name="connsiteX11435" fmla="*/ 876810 w 1247427"/>
              <a:gd name="connsiteY11435" fmla="*/ 807824 h 2068362"/>
              <a:gd name="connsiteX11436" fmla="*/ 875040 w 1247427"/>
              <a:gd name="connsiteY11436" fmla="*/ 807160 h 2068362"/>
              <a:gd name="connsiteX11437" fmla="*/ 875483 w 1247427"/>
              <a:gd name="connsiteY11437" fmla="*/ 802956 h 2068362"/>
              <a:gd name="connsiteX11438" fmla="*/ 873713 w 1247427"/>
              <a:gd name="connsiteY11438" fmla="*/ 802956 h 2068362"/>
              <a:gd name="connsiteX11439" fmla="*/ 850794 w 1247427"/>
              <a:gd name="connsiteY11439" fmla="*/ 802068 h 2068362"/>
              <a:gd name="connsiteX11440" fmla="*/ 849595 w 1247427"/>
              <a:gd name="connsiteY11440" fmla="*/ 802734 h 2068362"/>
              <a:gd name="connsiteX11441" fmla="*/ 846871 w 1247427"/>
              <a:gd name="connsiteY11441" fmla="*/ 804005 h 2068362"/>
              <a:gd name="connsiteX11442" fmla="*/ 846940 w 1247427"/>
              <a:gd name="connsiteY11442" fmla="*/ 804283 h 2068362"/>
              <a:gd name="connsiteX11443" fmla="*/ 842957 w 1247427"/>
              <a:gd name="connsiteY11443" fmla="*/ 814683 h 2068362"/>
              <a:gd name="connsiteX11444" fmla="*/ 842772 w 1247427"/>
              <a:gd name="connsiteY11444" fmla="*/ 814436 h 2068362"/>
              <a:gd name="connsiteX11445" fmla="*/ 842072 w 1247427"/>
              <a:gd name="connsiteY11445" fmla="*/ 816010 h 2068362"/>
              <a:gd name="connsiteX11446" fmla="*/ 841897 w 1247427"/>
              <a:gd name="connsiteY11446" fmla="*/ 816884 h 2068362"/>
              <a:gd name="connsiteX11447" fmla="*/ 842072 w 1247427"/>
              <a:gd name="connsiteY11447" fmla="*/ 817117 h 2068362"/>
              <a:gd name="connsiteX11448" fmla="*/ 842736 w 1247427"/>
              <a:gd name="connsiteY11448" fmla="*/ 816675 h 2068362"/>
              <a:gd name="connsiteX11449" fmla="*/ 844510 w 1247427"/>
              <a:gd name="connsiteY11449" fmla="*/ 819434 h 2068362"/>
              <a:gd name="connsiteX11450" fmla="*/ 845170 w 1247427"/>
              <a:gd name="connsiteY11450" fmla="*/ 818002 h 2068362"/>
              <a:gd name="connsiteX11451" fmla="*/ 846719 w 1247427"/>
              <a:gd name="connsiteY11451" fmla="*/ 814019 h 2068362"/>
              <a:gd name="connsiteX11452" fmla="*/ 847604 w 1247427"/>
              <a:gd name="connsiteY11452" fmla="*/ 813577 h 2068362"/>
              <a:gd name="connsiteX11453" fmla="*/ 848268 w 1247427"/>
              <a:gd name="connsiteY11453" fmla="*/ 814240 h 2068362"/>
              <a:gd name="connsiteX11454" fmla="*/ 846498 w 1247427"/>
              <a:gd name="connsiteY11454" fmla="*/ 818666 h 2068362"/>
              <a:gd name="connsiteX11455" fmla="*/ 845170 w 1247427"/>
              <a:gd name="connsiteY11455" fmla="*/ 821132 h 2068362"/>
              <a:gd name="connsiteX11456" fmla="*/ 845170 w 1247427"/>
              <a:gd name="connsiteY11456" fmla="*/ 831278 h 2068362"/>
              <a:gd name="connsiteX11457" fmla="*/ 844285 w 1247427"/>
              <a:gd name="connsiteY11457" fmla="*/ 831057 h 2068362"/>
              <a:gd name="connsiteX11458" fmla="*/ 843842 w 1247427"/>
              <a:gd name="connsiteY11458" fmla="*/ 831942 h 2068362"/>
              <a:gd name="connsiteX11459" fmla="*/ 842736 w 1247427"/>
              <a:gd name="connsiteY11459" fmla="*/ 831278 h 2068362"/>
              <a:gd name="connsiteX11460" fmla="*/ 839638 w 1247427"/>
              <a:gd name="connsiteY11460" fmla="*/ 833048 h 2068362"/>
              <a:gd name="connsiteX11461" fmla="*/ 839638 w 1247427"/>
              <a:gd name="connsiteY11461" fmla="*/ 835482 h 2068362"/>
              <a:gd name="connsiteX11462" fmla="*/ 842958 w 1247427"/>
              <a:gd name="connsiteY11462" fmla="*/ 833036 h 2068362"/>
              <a:gd name="connsiteX11463" fmla="*/ 842958 w 1247427"/>
              <a:gd name="connsiteY11463" fmla="*/ 832605 h 2068362"/>
              <a:gd name="connsiteX11464" fmla="*/ 843179 w 1247427"/>
              <a:gd name="connsiteY11464" fmla="*/ 831720 h 2068362"/>
              <a:gd name="connsiteX11465" fmla="*/ 844064 w 1247427"/>
              <a:gd name="connsiteY11465" fmla="*/ 832162 h 2068362"/>
              <a:gd name="connsiteX11466" fmla="*/ 844064 w 1247427"/>
              <a:gd name="connsiteY11466" fmla="*/ 832828 h 2068362"/>
              <a:gd name="connsiteX11467" fmla="*/ 844285 w 1247427"/>
              <a:gd name="connsiteY11467" fmla="*/ 833270 h 2068362"/>
              <a:gd name="connsiteX11468" fmla="*/ 845170 w 1247427"/>
              <a:gd name="connsiteY11468" fmla="*/ 833048 h 2068362"/>
              <a:gd name="connsiteX11469" fmla="*/ 846497 w 1247427"/>
              <a:gd name="connsiteY11469" fmla="*/ 841678 h 2068362"/>
              <a:gd name="connsiteX11470" fmla="*/ 849595 w 1247427"/>
              <a:gd name="connsiteY11470" fmla="*/ 839907 h 2068362"/>
              <a:gd name="connsiteX11471" fmla="*/ 850259 w 1247427"/>
              <a:gd name="connsiteY11471" fmla="*/ 844111 h 2068362"/>
              <a:gd name="connsiteX11472" fmla="*/ 849374 w 1247427"/>
              <a:gd name="connsiteY11472" fmla="*/ 844775 h 2068362"/>
              <a:gd name="connsiteX11473" fmla="*/ 849186 w 1247427"/>
              <a:gd name="connsiteY11473" fmla="*/ 845713 h 2068362"/>
              <a:gd name="connsiteX11474" fmla="*/ 849817 w 1247427"/>
              <a:gd name="connsiteY11474" fmla="*/ 846765 h 2068362"/>
              <a:gd name="connsiteX11475" fmla="*/ 850337 w 1247427"/>
              <a:gd name="connsiteY11475" fmla="*/ 847546 h 2068362"/>
              <a:gd name="connsiteX11476" fmla="*/ 851144 w 1247427"/>
              <a:gd name="connsiteY11476" fmla="*/ 847430 h 2068362"/>
              <a:gd name="connsiteX11477" fmla="*/ 850923 w 1247427"/>
              <a:gd name="connsiteY11477" fmla="*/ 845882 h 2068362"/>
              <a:gd name="connsiteX11478" fmla="*/ 853945 w 1247427"/>
              <a:gd name="connsiteY11478" fmla="*/ 845882 h 2068362"/>
              <a:gd name="connsiteX11479" fmla="*/ 854684 w 1247427"/>
              <a:gd name="connsiteY11479" fmla="*/ 844995 h 2068362"/>
              <a:gd name="connsiteX11480" fmla="*/ 855348 w 1247427"/>
              <a:gd name="connsiteY11480" fmla="*/ 844553 h 2068362"/>
              <a:gd name="connsiteX11481" fmla="*/ 855790 w 1247427"/>
              <a:gd name="connsiteY11481" fmla="*/ 845217 h 2068362"/>
              <a:gd name="connsiteX11482" fmla="*/ 854425 w 1247427"/>
              <a:gd name="connsiteY11482" fmla="*/ 846923 h 2068362"/>
              <a:gd name="connsiteX11483" fmla="*/ 854684 w 1247427"/>
              <a:gd name="connsiteY11483" fmla="*/ 846988 h 2068362"/>
              <a:gd name="connsiteX11484" fmla="*/ 852693 w 1247427"/>
              <a:gd name="connsiteY11484" fmla="*/ 869114 h 2068362"/>
              <a:gd name="connsiteX11485" fmla="*/ 852693 w 1247427"/>
              <a:gd name="connsiteY11485" fmla="*/ 880177 h 2068362"/>
              <a:gd name="connsiteX11486" fmla="*/ 853578 w 1247427"/>
              <a:gd name="connsiteY11486" fmla="*/ 902967 h 2068362"/>
              <a:gd name="connsiteX11487" fmla="*/ 853467 w 1247427"/>
              <a:gd name="connsiteY11487" fmla="*/ 903189 h 2068362"/>
              <a:gd name="connsiteX11488" fmla="*/ 854463 w 1247427"/>
              <a:gd name="connsiteY11488" fmla="*/ 902525 h 2068362"/>
              <a:gd name="connsiteX11489" fmla="*/ 854611 w 1247427"/>
              <a:gd name="connsiteY11489" fmla="*/ 902377 h 2068362"/>
              <a:gd name="connsiteX11490" fmla="*/ 854529 w 1247427"/>
              <a:gd name="connsiteY11490" fmla="*/ 902090 h 2068362"/>
              <a:gd name="connsiteX11491" fmla="*/ 854242 w 1247427"/>
              <a:gd name="connsiteY11491" fmla="*/ 901861 h 2068362"/>
              <a:gd name="connsiteX11492" fmla="*/ 854685 w 1247427"/>
              <a:gd name="connsiteY11492" fmla="*/ 901418 h 2068362"/>
              <a:gd name="connsiteX11493" fmla="*/ 855348 w 1247427"/>
              <a:gd name="connsiteY11493" fmla="*/ 899206 h 2068362"/>
              <a:gd name="connsiteX11494" fmla="*/ 856897 w 1247427"/>
              <a:gd name="connsiteY11494" fmla="*/ 898763 h 2068362"/>
              <a:gd name="connsiteX11495" fmla="*/ 857340 w 1247427"/>
              <a:gd name="connsiteY11495" fmla="*/ 900091 h 2068362"/>
              <a:gd name="connsiteX11496" fmla="*/ 856233 w 1247427"/>
              <a:gd name="connsiteY11496" fmla="*/ 902303 h 2068362"/>
              <a:gd name="connsiteX11497" fmla="*/ 856233 w 1247427"/>
              <a:gd name="connsiteY11497" fmla="*/ 902480 h 2068362"/>
              <a:gd name="connsiteX11498" fmla="*/ 856455 w 1247427"/>
              <a:gd name="connsiteY11498" fmla="*/ 902524 h 2068362"/>
              <a:gd name="connsiteX11499" fmla="*/ 856455 w 1247427"/>
              <a:gd name="connsiteY11499" fmla="*/ 902746 h 2068362"/>
              <a:gd name="connsiteX11500" fmla="*/ 856897 w 1247427"/>
              <a:gd name="connsiteY11500" fmla="*/ 902967 h 2068362"/>
              <a:gd name="connsiteX11501" fmla="*/ 857783 w 1247427"/>
              <a:gd name="connsiteY11501" fmla="*/ 903188 h 2068362"/>
              <a:gd name="connsiteX11502" fmla="*/ 858025 w 1247427"/>
              <a:gd name="connsiteY11502" fmla="*/ 903794 h 2068362"/>
              <a:gd name="connsiteX11503" fmla="*/ 858224 w 1247427"/>
              <a:gd name="connsiteY11503" fmla="*/ 903410 h 2068362"/>
              <a:gd name="connsiteX11504" fmla="*/ 858445 w 1247427"/>
              <a:gd name="connsiteY11504" fmla="*/ 902525 h 2068362"/>
              <a:gd name="connsiteX11505" fmla="*/ 858224 w 1247427"/>
              <a:gd name="connsiteY11505" fmla="*/ 901861 h 2068362"/>
              <a:gd name="connsiteX11506" fmla="*/ 858224 w 1247427"/>
              <a:gd name="connsiteY11506" fmla="*/ 899206 h 2068362"/>
              <a:gd name="connsiteX11507" fmla="*/ 857339 w 1247427"/>
              <a:gd name="connsiteY11507" fmla="*/ 898321 h 2068362"/>
              <a:gd name="connsiteX11508" fmla="*/ 856454 w 1247427"/>
              <a:gd name="connsiteY11508" fmla="*/ 898763 h 2068362"/>
              <a:gd name="connsiteX11509" fmla="*/ 858224 w 1247427"/>
              <a:gd name="connsiteY11509" fmla="*/ 887700 h 2068362"/>
              <a:gd name="connsiteX11510" fmla="*/ 859681 w 1247427"/>
              <a:gd name="connsiteY11510" fmla="*/ 888510 h 2068362"/>
              <a:gd name="connsiteX11511" fmla="*/ 862612 w 1247427"/>
              <a:gd name="connsiteY11511" fmla="*/ 881260 h 2068362"/>
              <a:gd name="connsiteX11512" fmla="*/ 859054 w 1247427"/>
              <a:gd name="connsiteY11512" fmla="*/ 884658 h 2068362"/>
              <a:gd name="connsiteX11513" fmla="*/ 854463 w 1247427"/>
              <a:gd name="connsiteY11513" fmla="*/ 889692 h 2068362"/>
              <a:gd name="connsiteX11514" fmla="*/ 859331 w 1247427"/>
              <a:gd name="connsiteY11514" fmla="*/ 872433 h 2068362"/>
              <a:gd name="connsiteX11515" fmla="*/ 856233 w 1247427"/>
              <a:gd name="connsiteY11515" fmla="*/ 871769 h 2068362"/>
              <a:gd name="connsiteX11516" fmla="*/ 856233 w 1247427"/>
              <a:gd name="connsiteY11516" fmla="*/ 858272 h 2068362"/>
              <a:gd name="connsiteX11517" fmla="*/ 857339 w 1247427"/>
              <a:gd name="connsiteY11517" fmla="*/ 860042 h 2068362"/>
              <a:gd name="connsiteX11518" fmla="*/ 859993 w 1247427"/>
              <a:gd name="connsiteY11518" fmla="*/ 849050 h 2068362"/>
              <a:gd name="connsiteX11519" fmla="*/ 858888 w 1247427"/>
              <a:gd name="connsiteY11519" fmla="*/ 847209 h 2068362"/>
              <a:gd name="connsiteX11520" fmla="*/ 858667 w 1247427"/>
              <a:gd name="connsiteY11520" fmla="*/ 846545 h 2068362"/>
              <a:gd name="connsiteX11521" fmla="*/ 859331 w 1247427"/>
              <a:gd name="connsiteY11521" fmla="*/ 845660 h 2068362"/>
              <a:gd name="connsiteX11522" fmla="*/ 859994 w 1247427"/>
              <a:gd name="connsiteY11522" fmla="*/ 846102 h 2068362"/>
              <a:gd name="connsiteX11523" fmla="*/ 860216 w 1247427"/>
              <a:gd name="connsiteY11523" fmla="*/ 846766 h 2068362"/>
              <a:gd name="connsiteX11524" fmla="*/ 860511 w 1247427"/>
              <a:gd name="connsiteY11524" fmla="*/ 847239 h 2068362"/>
              <a:gd name="connsiteX11525" fmla="*/ 861543 w 1247427"/>
              <a:gd name="connsiteY11525" fmla="*/ 847652 h 2068362"/>
              <a:gd name="connsiteX11526" fmla="*/ 861765 w 1247427"/>
              <a:gd name="connsiteY11526" fmla="*/ 846767 h 2068362"/>
              <a:gd name="connsiteX11527" fmla="*/ 862428 w 1247427"/>
              <a:gd name="connsiteY11527" fmla="*/ 846545 h 2068362"/>
              <a:gd name="connsiteX11528" fmla="*/ 863756 w 1247427"/>
              <a:gd name="connsiteY11528" fmla="*/ 843447 h 2068362"/>
              <a:gd name="connsiteX11529" fmla="*/ 864863 w 1247427"/>
              <a:gd name="connsiteY11529" fmla="*/ 842562 h 2068362"/>
              <a:gd name="connsiteX11530" fmla="*/ 865748 w 1247427"/>
              <a:gd name="connsiteY11530" fmla="*/ 843447 h 2068362"/>
              <a:gd name="connsiteX11531" fmla="*/ 863959 w 1247427"/>
              <a:gd name="connsiteY11531" fmla="*/ 847513 h 2068362"/>
              <a:gd name="connsiteX11532" fmla="*/ 864198 w 1247427"/>
              <a:gd name="connsiteY11532" fmla="*/ 847873 h 2068362"/>
              <a:gd name="connsiteX11533" fmla="*/ 864198 w 1247427"/>
              <a:gd name="connsiteY11533" fmla="*/ 852741 h 2068362"/>
              <a:gd name="connsiteX11534" fmla="*/ 864158 w 1247427"/>
              <a:gd name="connsiteY11534" fmla="*/ 852901 h 2068362"/>
              <a:gd name="connsiteX11535" fmla="*/ 864641 w 1247427"/>
              <a:gd name="connsiteY11535" fmla="*/ 852740 h 2068362"/>
              <a:gd name="connsiteX11536" fmla="*/ 864641 w 1247427"/>
              <a:gd name="connsiteY11536" fmla="*/ 853404 h 2068362"/>
              <a:gd name="connsiteX11537" fmla="*/ 864364 w 1247427"/>
              <a:gd name="connsiteY11537" fmla="*/ 853819 h 2068362"/>
              <a:gd name="connsiteX11538" fmla="*/ 864862 w 1247427"/>
              <a:gd name="connsiteY11538" fmla="*/ 854068 h 2068362"/>
              <a:gd name="connsiteX11539" fmla="*/ 864198 w 1247427"/>
              <a:gd name="connsiteY11539" fmla="*/ 857166 h 2068362"/>
              <a:gd name="connsiteX11540" fmla="*/ 868845 w 1247427"/>
              <a:gd name="connsiteY11540" fmla="*/ 845439 h 2068362"/>
              <a:gd name="connsiteX11541" fmla="*/ 868181 w 1247427"/>
              <a:gd name="connsiteY11541" fmla="*/ 845218 h 2068362"/>
              <a:gd name="connsiteX11542" fmla="*/ 867517 w 1247427"/>
              <a:gd name="connsiteY11542" fmla="*/ 845439 h 2068362"/>
              <a:gd name="connsiteX11543" fmla="*/ 867517 w 1247427"/>
              <a:gd name="connsiteY11543" fmla="*/ 840571 h 2068362"/>
              <a:gd name="connsiteX11544" fmla="*/ 866190 w 1247427"/>
              <a:gd name="connsiteY11544" fmla="*/ 843005 h 2068362"/>
              <a:gd name="connsiteX11545" fmla="*/ 865747 w 1247427"/>
              <a:gd name="connsiteY11545" fmla="*/ 842120 h 2068362"/>
              <a:gd name="connsiteX11546" fmla="*/ 864198 w 1247427"/>
              <a:gd name="connsiteY11546" fmla="*/ 842341 h 2068362"/>
              <a:gd name="connsiteX11547" fmla="*/ 863977 w 1247427"/>
              <a:gd name="connsiteY11547" fmla="*/ 841678 h 2068362"/>
              <a:gd name="connsiteX11548" fmla="*/ 861322 w 1247427"/>
              <a:gd name="connsiteY11548" fmla="*/ 842784 h 2068362"/>
              <a:gd name="connsiteX11549" fmla="*/ 861322 w 1247427"/>
              <a:gd name="connsiteY11549" fmla="*/ 845218 h 2068362"/>
              <a:gd name="connsiteX11550" fmla="*/ 860437 w 1247427"/>
              <a:gd name="connsiteY11550" fmla="*/ 844996 h 2068362"/>
              <a:gd name="connsiteX11551" fmla="*/ 859994 w 1247427"/>
              <a:gd name="connsiteY11551" fmla="*/ 845882 h 2068362"/>
              <a:gd name="connsiteX11552" fmla="*/ 856233 w 1247427"/>
              <a:gd name="connsiteY11552" fmla="*/ 844554 h 2068362"/>
              <a:gd name="connsiteX11553" fmla="*/ 855790 w 1247427"/>
              <a:gd name="connsiteY11553" fmla="*/ 843669 h 2068362"/>
              <a:gd name="connsiteX11554" fmla="*/ 854905 w 1247427"/>
              <a:gd name="connsiteY11554" fmla="*/ 844111 h 2068362"/>
              <a:gd name="connsiteX11555" fmla="*/ 856233 w 1247427"/>
              <a:gd name="connsiteY11555" fmla="*/ 837916 h 2068362"/>
              <a:gd name="connsiteX11556" fmla="*/ 851365 w 1247427"/>
              <a:gd name="connsiteY11556" fmla="*/ 837916 h 2068362"/>
              <a:gd name="connsiteX11557" fmla="*/ 851897 w 1247427"/>
              <a:gd name="connsiteY11557" fmla="*/ 835081 h 2068362"/>
              <a:gd name="connsiteX11558" fmla="*/ 851586 w 1247427"/>
              <a:gd name="connsiteY11558" fmla="*/ 835702 h 2068362"/>
              <a:gd name="connsiteX11559" fmla="*/ 848489 w 1247427"/>
              <a:gd name="connsiteY11559" fmla="*/ 837030 h 2068362"/>
              <a:gd name="connsiteX11560" fmla="*/ 848046 w 1247427"/>
              <a:gd name="connsiteY11560" fmla="*/ 837030 h 2068362"/>
              <a:gd name="connsiteX11561" fmla="*/ 847603 w 1247427"/>
              <a:gd name="connsiteY11561" fmla="*/ 836809 h 2068362"/>
              <a:gd name="connsiteX11562" fmla="*/ 847382 w 1247427"/>
              <a:gd name="connsiteY11562" fmla="*/ 835924 h 2068362"/>
              <a:gd name="connsiteX11563" fmla="*/ 851144 w 1247427"/>
              <a:gd name="connsiteY11563" fmla="*/ 834375 h 2068362"/>
              <a:gd name="connsiteX11564" fmla="*/ 851586 w 1247427"/>
              <a:gd name="connsiteY11564" fmla="*/ 834375 h 2068362"/>
              <a:gd name="connsiteX11565" fmla="*/ 851959 w 1247427"/>
              <a:gd name="connsiteY11565" fmla="*/ 834747 h 2068362"/>
              <a:gd name="connsiteX11566" fmla="*/ 852029 w 1247427"/>
              <a:gd name="connsiteY11566" fmla="*/ 834376 h 2068362"/>
              <a:gd name="connsiteX11567" fmla="*/ 852471 w 1247427"/>
              <a:gd name="connsiteY11567" fmla="*/ 833491 h 2068362"/>
              <a:gd name="connsiteX11568" fmla="*/ 851365 w 1247427"/>
              <a:gd name="connsiteY11568" fmla="*/ 833270 h 2068362"/>
              <a:gd name="connsiteX11569" fmla="*/ 856233 w 1247427"/>
              <a:gd name="connsiteY11569" fmla="*/ 827738 h 2068362"/>
              <a:gd name="connsiteX11570" fmla="*/ 850701 w 1247427"/>
              <a:gd name="connsiteY11570" fmla="*/ 821542 h 2068362"/>
              <a:gd name="connsiteX11571" fmla="*/ 851663 w 1247427"/>
              <a:gd name="connsiteY11571" fmla="*/ 818896 h 2068362"/>
              <a:gd name="connsiteX11572" fmla="*/ 851587 w 1247427"/>
              <a:gd name="connsiteY11572" fmla="*/ 818666 h 2068362"/>
              <a:gd name="connsiteX11573" fmla="*/ 851587 w 1247427"/>
              <a:gd name="connsiteY11573" fmla="*/ 816896 h 2068362"/>
              <a:gd name="connsiteX11574" fmla="*/ 853136 w 1247427"/>
              <a:gd name="connsiteY11574" fmla="*/ 812913 h 2068362"/>
              <a:gd name="connsiteX11575" fmla="*/ 854020 w 1247427"/>
              <a:gd name="connsiteY11575" fmla="*/ 813354 h 2068362"/>
              <a:gd name="connsiteX11576" fmla="*/ 854020 w 1247427"/>
              <a:gd name="connsiteY11576" fmla="*/ 812913 h 2068362"/>
              <a:gd name="connsiteX11577" fmla="*/ 854241 w 1247427"/>
              <a:gd name="connsiteY11577" fmla="*/ 812471 h 2068362"/>
              <a:gd name="connsiteX11578" fmla="*/ 854020 w 1247427"/>
              <a:gd name="connsiteY11578" fmla="*/ 811807 h 2068362"/>
              <a:gd name="connsiteX11579" fmla="*/ 854020 w 1247427"/>
              <a:gd name="connsiteY11579" fmla="*/ 806274 h 2068362"/>
              <a:gd name="connsiteX11580" fmla="*/ 851587 w 1247427"/>
              <a:gd name="connsiteY11580" fmla="*/ 803177 h 2068362"/>
              <a:gd name="connsiteX11581" fmla="*/ 819882 w 1247427"/>
              <a:gd name="connsiteY11581" fmla="*/ 801901 h 2068362"/>
              <a:gd name="connsiteX11582" fmla="*/ 819725 w 1247427"/>
              <a:gd name="connsiteY11582" fmla="*/ 802292 h 2068362"/>
              <a:gd name="connsiteX11583" fmla="*/ 818884 w 1247427"/>
              <a:gd name="connsiteY11583" fmla="*/ 803975 h 2068362"/>
              <a:gd name="connsiteX11584" fmla="*/ 819060 w 1247427"/>
              <a:gd name="connsiteY11584" fmla="*/ 804063 h 2068362"/>
              <a:gd name="connsiteX11585" fmla="*/ 822158 w 1247427"/>
              <a:gd name="connsiteY11585" fmla="*/ 805833 h 2068362"/>
              <a:gd name="connsiteX11586" fmla="*/ 762046 w 1247427"/>
              <a:gd name="connsiteY11586" fmla="*/ 800766 h 2068362"/>
              <a:gd name="connsiteX11587" fmla="*/ 762970 w 1247427"/>
              <a:gd name="connsiteY11587" fmla="*/ 806773 h 2068362"/>
              <a:gd name="connsiteX11588" fmla="*/ 764524 w 1247427"/>
              <a:gd name="connsiteY11588" fmla="*/ 808216 h 2068362"/>
              <a:gd name="connsiteX11589" fmla="*/ 764409 w 1247427"/>
              <a:gd name="connsiteY11589" fmla="*/ 806496 h 2068362"/>
              <a:gd name="connsiteX11590" fmla="*/ 763967 w 1247427"/>
              <a:gd name="connsiteY11590" fmla="*/ 802513 h 2068362"/>
              <a:gd name="connsiteX11591" fmla="*/ 764017 w 1247427"/>
              <a:gd name="connsiteY11591" fmla="*/ 802430 h 2068362"/>
              <a:gd name="connsiteX11592" fmla="*/ 763081 w 1247427"/>
              <a:gd name="connsiteY11592" fmla="*/ 801628 h 2068362"/>
              <a:gd name="connsiteX11593" fmla="*/ 185886 w 1247427"/>
              <a:gd name="connsiteY11593" fmla="*/ 800544 h 2068362"/>
              <a:gd name="connsiteX11594" fmla="*/ 185963 w 1247427"/>
              <a:gd name="connsiteY11594" fmla="*/ 800773 h 2068362"/>
              <a:gd name="connsiteX11595" fmla="*/ 202621 w 1247427"/>
              <a:gd name="connsiteY11595" fmla="*/ 811807 h 2068362"/>
              <a:gd name="connsiteX11596" fmla="*/ 210365 w 1247427"/>
              <a:gd name="connsiteY11596" fmla="*/ 816675 h 2068362"/>
              <a:gd name="connsiteX11597" fmla="*/ 210652 w 1247427"/>
              <a:gd name="connsiteY11597" fmla="*/ 817822 h 2068362"/>
              <a:gd name="connsiteX11598" fmla="*/ 222756 w 1247427"/>
              <a:gd name="connsiteY11598" fmla="*/ 825304 h 2068362"/>
              <a:gd name="connsiteX11599" fmla="*/ 223641 w 1247427"/>
              <a:gd name="connsiteY11599" fmla="*/ 825746 h 2068362"/>
              <a:gd name="connsiteX11600" fmla="*/ 222977 w 1247427"/>
              <a:gd name="connsiteY11600" fmla="*/ 825082 h 2068362"/>
              <a:gd name="connsiteX11601" fmla="*/ 222756 w 1247427"/>
              <a:gd name="connsiteY11601" fmla="*/ 823533 h 2068362"/>
              <a:gd name="connsiteX11602" fmla="*/ 222616 w 1247427"/>
              <a:gd name="connsiteY11602" fmla="*/ 821441 h 2068362"/>
              <a:gd name="connsiteX11603" fmla="*/ 222313 w 1247427"/>
              <a:gd name="connsiteY11603" fmla="*/ 821320 h 2068362"/>
              <a:gd name="connsiteX11604" fmla="*/ 222092 w 1247427"/>
              <a:gd name="connsiteY11604" fmla="*/ 821099 h 2068362"/>
              <a:gd name="connsiteX11605" fmla="*/ 221249 w 1247427"/>
              <a:gd name="connsiteY11605" fmla="*/ 817053 h 2068362"/>
              <a:gd name="connsiteX11606" fmla="*/ 220985 w 1247427"/>
              <a:gd name="connsiteY11606" fmla="*/ 816895 h 2068362"/>
              <a:gd name="connsiteX11607" fmla="*/ 220322 w 1247427"/>
              <a:gd name="connsiteY11607" fmla="*/ 816232 h 2068362"/>
              <a:gd name="connsiteX11608" fmla="*/ 218994 w 1247427"/>
              <a:gd name="connsiteY11608" fmla="*/ 814462 h 2068362"/>
              <a:gd name="connsiteX11609" fmla="*/ 218994 w 1247427"/>
              <a:gd name="connsiteY11609" fmla="*/ 814169 h 2068362"/>
              <a:gd name="connsiteX11610" fmla="*/ 205055 w 1247427"/>
              <a:gd name="connsiteY11610" fmla="*/ 808045 h 2068362"/>
              <a:gd name="connsiteX11611" fmla="*/ 813634 w 1247427"/>
              <a:gd name="connsiteY11611" fmla="*/ 799940 h 2068362"/>
              <a:gd name="connsiteX11612" fmla="*/ 813529 w 1247427"/>
              <a:gd name="connsiteY11612" fmla="*/ 800080 h 2068362"/>
              <a:gd name="connsiteX11613" fmla="*/ 812865 w 1247427"/>
              <a:gd name="connsiteY11613" fmla="*/ 800080 h 2068362"/>
              <a:gd name="connsiteX11614" fmla="*/ 812804 w 1247427"/>
              <a:gd name="connsiteY11614" fmla="*/ 800019 h 2068362"/>
              <a:gd name="connsiteX11615" fmla="*/ 811760 w 1247427"/>
              <a:gd name="connsiteY11615" fmla="*/ 802734 h 2068362"/>
              <a:gd name="connsiteX11616" fmla="*/ 811760 w 1247427"/>
              <a:gd name="connsiteY11616" fmla="*/ 803355 h 2068362"/>
              <a:gd name="connsiteX11617" fmla="*/ 812201 w 1247427"/>
              <a:gd name="connsiteY11617" fmla="*/ 803620 h 2068362"/>
              <a:gd name="connsiteX11618" fmla="*/ 811857 w 1247427"/>
              <a:gd name="connsiteY11618" fmla="*/ 803964 h 2068362"/>
              <a:gd name="connsiteX11619" fmla="*/ 813222 w 1247427"/>
              <a:gd name="connsiteY11619" fmla="*/ 805055 h 2068362"/>
              <a:gd name="connsiteX11620" fmla="*/ 813308 w 1247427"/>
              <a:gd name="connsiteY11620" fmla="*/ 804947 h 2068362"/>
              <a:gd name="connsiteX11621" fmla="*/ 813333 w 1247427"/>
              <a:gd name="connsiteY11621" fmla="*/ 804972 h 2068362"/>
              <a:gd name="connsiteX11622" fmla="*/ 814885 w 1247427"/>
              <a:gd name="connsiteY11622" fmla="*/ 803730 h 2068362"/>
              <a:gd name="connsiteX11623" fmla="*/ 814857 w 1247427"/>
              <a:gd name="connsiteY11623" fmla="*/ 803620 h 2068362"/>
              <a:gd name="connsiteX11624" fmla="*/ 814942 w 1247427"/>
              <a:gd name="connsiteY11624" fmla="*/ 803588 h 2068362"/>
              <a:gd name="connsiteX11625" fmla="*/ 813750 w 1247427"/>
              <a:gd name="connsiteY11625" fmla="*/ 800522 h 2068362"/>
              <a:gd name="connsiteX11626" fmla="*/ 840667 w 1247427"/>
              <a:gd name="connsiteY11626" fmla="*/ 799286 h 2068362"/>
              <a:gd name="connsiteX11627" fmla="*/ 840082 w 1247427"/>
              <a:gd name="connsiteY11627" fmla="*/ 801628 h 2068362"/>
              <a:gd name="connsiteX11628" fmla="*/ 839639 w 1247427"/>
              <a:gd name="connsiteY11628" fmla="*/ 804062 h 2068362"/>
              <a:gd name="connsiteX11629" fmla="*/ 839506 w 1247427"/>
              <a:gd name="connsiteY11629" fmla="*/ 804261 h 2068362"/>
              <a:gd name="connsiteX11630" fmla="*/ 840302 w 1247427"/>
              <a:gd name="connsiteY11630" fmla="*/ 804062 h 2068362"/>
              <a:gd name="connsiteX11631" fmla="*/ 840744 w 1247427"/>
              <a:gd name="connsiteY11631" fmla="*/ 804062 h 2068362"/>
              <a:gd name="connsiteX11632" fmla="*/ 840756 w 1247427"/>
              <a:gd name="connsiteY11632" fmla="*/ 804078 h 2068362"/>
              <a:gd name="connsiteX11633" fmla="*/ 841675 w 1247427"/>
              <a:gd name="connsiteY11633" fmla="*/ 802765 h 2068362"/>
              <a:gd name="connsiteX11634" fmla="*/ 841630 w 1247427"/>
              <a:gd name="connsiteY11634" fmla="*/ 802735 h 2068362"/>
              <a:gd name="connsiteX11635" fmla="*/ 841630 w 1247427"/>
              <a:gd name="connsiteY11635" fmla="*/ 801629 h 2068362"/>
              <a:gd name="connsiteX11636" fmla="*/ 841807 w 1247427"/>
              <a:gd name="connsiteY11636" fmla="*/ 801688 h 2068362"/>
              <a:gd name="connsiteX11637" fmla="*/ 841187 w 1247427"/>
              <a:gd name="connsiteY11637" fmla="*/ 799416 h 2068362"/>
              <a:gd name="connsiteX11638" fmla="*/ 740057 w 1247427"/>
              <a:gd name="connsiteY11638" fmla="*/ 799052 h 2068362"/>
              <a:gd name="connsiteX11639" fmla="*/ 739516 w 1247427"/>
              <a:gd name="connsiteY11639" fmla="*/ 802458 h 2068362"/>
              <a:gd name="connsiteX11640" fmla="*/ 738963 w 1247427"/>
              <a:gd name="connsiteY11640" fmla="*/ 806275 h 2068362"/>
              <a:gd name="connsiteX11641" fmla="*/ 738859 w 1247427"/>
              <a:gd name="connsiteY11641" fmla="*/ 806249 h 2068362"/>
              <a:gd name="connsiteX11642" fmla="*/ 739185 w 1247427"/>
              <a:gd name="connsiteY11642" fmla="*/ 808045 h 2068362"/>
              <a:gd name="connsiteX11643" fmla="*/ 739520 w 1247427"/>
              <a:gd name="connsiteY11643" fmla="*/ 809552 h 2068362"/>
              <a:gd name="connsiteX11644" fmla="*/ 739628 w 1247427"/>
              <a:gd name="connsiteY11644" fmla="*/ 809372 h 2068362"/>
              <a:gd name="connsiteX11645" fmla="*/ 741355 w 1247427"/>
              <a:gd name="connsiteY11645" fmla="*/ 810331 h 2068362"/>
              <a:gd name="connsiteX11646" fmla="*/ 742753 w 1247427"/>
              <a:gd name="connsiteY11646" fmla="*/ 809040 h 2068362"/>
              <a:gd name="connsiteX11647" fmla="*/ 742504 w 1247427"/>
              <a:gd name="connsiteY11647" fmla="*/ 808709 h 2068362"/>
              <a:gd name="connsiteX11648" fmla="*/ 742504 w 1247427"/>
              <a:gd name="connsiteY11648" fmla="*/ 807824 h 2068362"/>
              <a:gd name="connsiteX11649" fmla="*/ 743561 w 1247427"/>
              <a:gd name="connsiteY11649" fmla="*/ 807002 h 2068362"/>
              <a:gd name="connsiteX11650" fmla="*/ 741618 w 1247427"/>
              <a:gd name="connsiteY11650" fmla="*/ 802956 h 2068362"/>
              <a:gd name="connsiteX11651" fmla="*/ 712634 w 1247427"/>
              <a:gd name="connsiteY11651" fmla="*/ 798973 h 2068362"/>
              <a:gd name="connsiteX11652" fmla="*/ 711925 w 1247427"/>
              <a:gd name="connsiteY11652" fmla="*/ 799327 h 2068362"/>
              <a:gd name="connsiteX11653" fmla="*/ 711969 w 1247427"/>
              <a:gd name="connsiteY11653" fmla="*/ 799416 h 2068362"/>
              <a:gd name="connsiteX11654" fmla="*/ 710297 w 1247427"/>
              <a:gd name="connsiteY11654" fmla="*/ 802574 h 2068362"/>
              <a:gd name="connsiteX11655" fmla="*/ 710420 w 1247427"/>
              <a:gd name="connsiteY11655" fmla="*/ 802513 h 2068362"/>
              <a:gd name="connsiteX11656" fmla="*/ 709757 w 1247427"/>
              <a:gd name="connsiteY11656" fmla="*/ 804947 h 2068362"/>
              <a:gd name="connsiteX11657" fmla="*/ 709536 w 1247427"/>
              <a:gd name="connsiteY11657" fmla="*/ 804066 h 2068362"/>
              <a:gd name="connsiteX11658" fmla="*/ 709536 w 1247427"/>
              <a:gd name="connsiteY11658" fmla="*/ 806496 h 2068362"/>
              <a:gd name="connsiteX11659" fmla="*/ 709314 w 1247427"/>
              <a:gd name="connsiteY11659" fmla="*/ 806939 h 2068362"/>
              <a:gd name="connsiteX11660" fmla="*/ 708651 w 1247427"/>
              <a:gd name="connsiteY11660" fmla="*/ 806496 h 2068362"/>
              <a:gd name="connsiteX11661" fmla="*/ 708651 w 1247427"/>
              <a:gd name="connsiteY11661" fmla="*/ 804947 h 2068362"/>
              <a:gd name="connsiteX11662" fmla="*/ 707765 w 1247427"/>
              <a:gd name="connsiteY11662" fmla="*/ 804947 h 2068362"/>
              <a:gd name="connsiteX11663" fmla="*/ 707323 w 1247427"/>
              <a:gd name="connsiteY11663" fmla="*/ 805832 h 2068362"/>
              <a:gd name="connsiteX11664" fmla="*/ 703182 w 1247427"/>
              <a:gd name="connsiteY11664" fmla="*/ 809031 h 2068362"/>
              <a:gd name="connsiteX11665" fmla="*/ 703341 w 1247427"/>
              <a:gd name="connsiteY11665" fmla="*/ 809151 h 2068362"/>
              <a:gd name="connsiteX11666" fmla="*/ 703341 w 1247427"/>
              <a:gd name="connsiteY11666" fmla="*/ 810257 h 2068362"/>
              <a:gd name="connsiteX11667" fmla="*/ 705332 w 1247427"/>
              <a:gd name="connsiteY11667" fmla="*/ 814019 h 2068362"/>
              <a:gd name="connsiteX11668" fmla="*/ 705277 w 1247427"/>
              <a:gd name="connsiteY11668" fmla="*/ 814240 h 2068362"/>
              <a:gd name="connsiteX11669" fmla="*/ 706217 w 1247427"/>
              <a:gd name="connsiteY11669" fmla="*/ 814240 h 2068362"/>
              <a:gd name="connsiteX11670" fmla="*/ 706375 w 1247427"/>
              <a:gd name="connsiteY11670" fmla="*/ 814398 h 2068362"/>
              <a:gd name="connsiteX11671" fmla="*/ 707323 w 1247427"/>
              <a:gd name="connsiteY11671" fmla="*/ 814019 h 2068362"/>
              <a:gd name="connsiteX11672" fmla="*/ 707987 w 1247427"/>
              <a:gd name="connsiteY11672" fmla="*/ 814019 h 2068362"/>
              <a:gd name="connsiteX11673" fmla="*/ 707987 w 1247427"/>
              <a:gd name="connsiteY11673" fmla="*/ 813355 h 2068362"/>
              <a:gd name="connsiteX11674" fmla="*/ 707765 w 1247427"/>
              <a:gd name="connsiteY11674" fmla="*/ 813797 h 2068362"/>
              <a:gd name="connsiteX11675" fmla="*/ 707544 w 1247427"/>
              <a:gd name="connsiteY11675" fmla="*/ 813797 h 2068362"/>
              <a:gd name="connsiteX11676" fmla="*/ 707544 w 1247427"/>
              <a:gd name="connsiteY11676" fmla="*/ 812248 h 2068362"/>
              <a:gd name="connsiteX11677" fmla="*/ 707765 w 1247427"/>
              <a:gd name="connsiteY11677" fmla="*/ 811363 h 2068362"/>
              <a:gd name="connsiteX11678" fmla="*/ 707987 w 1247427"/>
              <a:gd name="connsiteY11678" fmla="*/ 811142 h 2068362"/>
              <a:gd name="connsiteX11679" fmla="*/ 708429 w 1247427"/>
              <a:gd name="connsiteY11679" fmla="*/ 811584 h 2068362"/>
              <a:gd name="connsiteX11680" fmla="*/ 707987 w 1247427"/>
              <a:gd name="connsiteY11680" fmla="*/ 812470 h 2068362"/>
              <a:gd name="connsiteX11681" fmla="*/ 707987 w 1247427"/>
              <a:gd name="connsiteY11681" fmla="*/ 812913 h 2068362"/>
              <a:gd name="connsiteX11682" fmla="*/ 709757 w 1247427"/>
              <a:gd name="connsiteY11682" fmla="*/ 812913 h 2068362"/>
              <a:gd name="connsiteX11683" fmla="*/ 709806 w 1247427"/>
              <a:gd name="connsiteY11683" fmla="*/ 813011 h 2068362"/>
              <a:gd name="connsiteX11684" fmla="*/ 710421 w 1247427"/>
              <a:gd name="connsiteY11684" fmla="*/ 812028 h 2068362"/>
              <a:gd name="connsiteX11685" fmla="*/ 711970 w 1247427"/>
              <a:gd name="connsiteY11685" fmla="*/ 809151 h 2068362"/>
              <a:gd name="connsiteX11686" fmla="*/ 713297 w 1247427"/>
              <a:gd name="connsiteY11686" fmla="*/ 808709 h 2068362"/>
              <a:gd name="connsiteX11687" fmla="*/ 713519 w 1247427"/>
              <a:gd name="connsiteY11687" fmla="*/ 809594 h 2068362"/>
              <a:gd name="connsiteX11688" fmla="*/ 711749 w 1247427"/>
              <a:gd name="connsiteY11688" fmla="*/ 812913 h 2068362"/>
              <a:gd name="connsiteX11689" fmla="*/ 710945 w 1247427"/>
              <a:gd name="connsiteY11689" fmla="*/ 813984 h 2068362"/>
              <a:gd name="connsiteX11690" fmla="*/ 711084 w 1247427"/>
              <a:gd name="connsiteY11690" fmla="*/ 814019 h 2068362"/>
              <a:gd name="connsiteX11691" fmla="*/ 709093 w 1247427"/>
              <a:gd name="connsiteY11691" fmla="*/ 819108 h 2068362"/>
              <a:gd name="connsiteX11692" fmla="*/ 708798 w 1247427"/>
              <a:gd name="connsiteY11692" fmla="*/ 819256 h 2068362"/>
              <a:gd name="connsiteX11693" fmla="*/ 709536 w 1247427"/>
              <a:gd name="connsiteY11693" fmla="*/ 819551 h 2068362"/>
              <a:gd name="connsiteX11694" fmla="*/ 709536 w 1247427"/>
              <a:gd name="connsiteY11694" fmla="*/ 820436 h 2068362"/>
              <a:gd name="connsiteX11695" fmla="*/ 709314 w 1247427"/>
              <a:gd name="connsiteY11695" fmla="*/ 820657 h 2068362"/>
              <a:gd name="connsiteX11696" fmla="*/ 708651 w 1247427"/>
              <a:gd name="connsiteY11696" fmla="*/ 820436 h 2068362"/>
              <a:gd name="connsiteX11697" fmla="*/ 702234 w 1247427"/>
              <a:gd name="connsiteY11697" fmla="*/ 832605 h 2068362"/>
              <a:gd name="connsiteX11698" fmla="*/ 702086 w 1247427"/>
              <a:gd name="connsiteY11698" fmla="*/ 832309 h 2068362"/>
              <a:gd name="connsiteX11699" fmla="*/ 701570 w 1247427"/>
              <a:gd name="connsiteY11699" fmla="*/ 834375 h 2068362"/>
              <a:gd name="connsiteX11700" fmla="*/ 700751 w 1247427"/>
              <a:gd name="connsiteY11700" fmla="*/ 838331 h 2068362"/>
              <a:gd name="connsiteX11701" fmla="*/ 709314 w 1247427"/>
              <a:gd name="connsiteY11701" fmla="*/ 829950 h 2068362"/>
              <a:gd name="connsiteX11702" fmla="*/ 715420 w 1247427"/>
              <a:gd name="connsiteY11702" fmla="*/ 823253 h 2068362"/>
              <a:gd name="connsiteX11703" fmla="*/ 715067 w 1247427"/>
              <a:gd name="connsiteY11703" fmla="*/ 823312 h 2068362"/>
              <a:gd name="connsiteX11704" fmla="*/ 715067 w 1247427"/>
              <a:gd name="connsiteY11704" fmla="*/ 822206 h 2068362"/>
              <a:gd name="connsiteX11705" fmla="*/ 715573 w 1247427"/>
              <a:gd name="connsiteY11705" fmla="*/ 822332 h 2068362"/>
              <a:gd name="connsiteX11706" fmla="*/ 715067 w 1247427"/>
              <a:gd name="connsiteY11706" fmla="*/ 821320 h 2068362"/>
              <a:gd name="connsiteX11707" fmla="*/ 715288 w 1247427"/>
              <a:gd name="connsiteY11707" fmla="*/ 820878 h 2068362"/>
              <a:gd name="connsiteX11708" fmla="*/ 715731 w 1247427"/>
              <a:gd name="connsiteY11708" fmla="*/ 821320 h 2068362"/>
              <a:gd name="connsiteX11709" fmla="*/ 715898 w 1247427"/>
              <a:gd name="connsiteY11709" fmla="*/ 821542 h 2068362"/>
              <a:gd name="connsiteX11710" fmla="*/ 717280 w 1247427"/>
              <a:gd name="connsiteY11710" fmla="*/ 821542 h 2068362"/>
              <a:gd name="connsiteX11711" fmla="*/ 717944 w 1247427"/>
              <a:gd name="connsiteY11711" fmla="*/ 818444 h 2068362"/>
              <a:gd name="connsiteX11712" fmla="*/ 718232 w 1247427"/>
              <a:gd name="connsiteY11712" fmla="*/ 818588 h 2068362"/>
              <a:gd name="connsiteX11713" fmla="*/ 716616 w 1247427"/>
              <a:gd name="connsiteY11713" fmla="*/ 813134 h 2068362"/>
              <a:gd name="connsiteX11714" fmla="*/ 715324 w 1247427"/>
              <a:gd name="connsiteY11714" fmla="*/ 808180 h 2068362"/>
              <a:gd name="connsiteX11715" fmla="*/ 713740 w 1247427"/>
              <a:gd name="connsiteY11715" fmla="*/ 808708 h 2068362"/>
              <a:gd name="connsiteX11716" fmla="*/ 712855 w 1247427"/>
              <a:gd name="connsiteY11716" fmla="*/ 808266 h 2068362"/>
              <a:gd name="connsiteX11717" fmla="*/ 711970 w 1247427"/>
              <a:gd name="connsiteY11717" fmla="*/ 808708 h 2068362"/>
              <a:gd name="connsiteX11718" fmla="*/ 712634 w 1247427"/>
              <a:gd name="connsiteY11718" fmla="*/ 798973 h 2068362"/>
              <a:gd name="connsiteX11719" fmla="*/ 569515 w 1247427"/>
              <a:gd name="connsiteY11719" fmla="*/ 798157 h 2068362"/>
              <a:gd name="connsiteX11720" fmla="*/ 570139 w 1247427"/>
              <a:gd name="connsiteY11720" fmla="*/ 802734 h 2068362"/>
              <a:gd name="connsiteX11721" fmla="*/ 570160 w 1247427"/>
              <a:gd name="connsiteY11721" fmla="*/ 802775 h 2068362"/>
              <a:gd name="connsiteX11722" fmla="*/ 570582 w 1247427"/>
              <a:gd name="connsiteY11722" fmla="*/ 802071 h 2068362"/>
              <a:gd name="connsiteX11723" fmla="*/ 574786 w 1247427"/>
              <a:gd name="connsiteY11723" fmla="*/ 804947 h 2068362"/>
              <a:gd name="connsiteX11724" fmla="*/ 574759 w 1247427"/>
              <a:gd name="connsiteY11724" fmla="*/ 804963 h 2068362"/>
              <a:gd name="connsiteX11725" fmla="*/ 577441 w 1247427"/>
              <a:gd name="connsiteY11725" fmla="*/ 806496 h 2068362"/>
              <a:gd name="connsiteX11726" fmla="*/ 586674 w 1247427"/>
              <a:gd name="connsiteY11726" fmla="*/ 810150 h 2068362"/>
              <a:gd name="connsiteX11727" fmla="*/ 585849 w 1247427"/>
              <a:gd name="connsiteY11727" fmla="*/ 808266 h 2068362"/>
              <a:gd name="connsiteX11728" fmla="*/ 584555 w 1247427"/>
              <a:gd name="connsiteY11728" fmla="*/ 805032 h 2068362"/>
              <a:gd name="connsiteX11729" fmla="*/ 584300 w 1247427"/>
              <a:gd name="connsiteY11729" fmla="*/ 804947 h 2068362"/>
              <a:gd name="connsiteX11730" fmla="*/ 584006 w 1247427"/>
              <a:gd name="connsiteY11730" fmla="*/ 804579 h 2068362"/>
              <a:gd name="connsiteX11731" fmla="*/ 583858 w 1247427"/>
              <a:gd name="connsiteY11731" fmla="*/ 804505 h 2068362"/>
              <a:gd name="connsiteX11732" fmla="*/ 583415 w 1247427"/>
              <a:gd name="connsiteY11732" fmla="*/ 804062 h 2068362"/>
              <a:gd name="connsiteX11733" fmla="*/ 580026 w 1247427"/>
              <a:gd name="connsiteY11733" fmla="*/ 801869 h 2068362"/>
              <a:gd name="connsiteX11734" fmla="*/ 580097 w 1247427"/>
              <a:gd name="connsiteY11734" fmla="*/ 802292 h 2068362"/>
              <a:gd name="connsiteX11735" fmla="*/ 571467 w 1247427"/>
              <a:gd name="connsiteY11735" fmla="*/ 798309 h 2068362"/>
              <a:gd name="connsiteX11736" fmla="*/ 571246 w 1247427"/>
              <a:gd name="connsiteY11736" fmla="*/ 798309 h 2068362"/>
              <a:gd name="connsiteX11737" fmla="*/ 571024 w 1247427"/>
              <a:gd name="connsiteY11737" fmla="*/ 798309 h 2068362"/>
              <a:gd name="connsiteX11738" fmla="*/ 904377 w 1247427"/>
              <a:gd name="connsiteY11738" fmla="*/ 797763 h 2068362"/>
              <a:gd name="connsiteX11739" fmla="*/ 904247 w 1247427"/>
              <a:gd name="connsiteY11739" fmla="*/ 797867 h 2068362"/>
              <a:gd name="connsiteX11740" fmla="*/ 903805 w 1247427"/>
              <a:gd name="connsiteY11740" fmla="*/ 799637 h 2068362"/>
              <a:gd name="connsiteX11741" fmla="*/ 904915 w 1247427"/>
              <a:gd name="connsiteY11741" fmla="*/ 798666 h 2068362"/>
              <a:gd name="connsiteX11742" fmla="*/ 904468 w 1247427"/>
              <a:gd name="connsiteY11742" fmla="*/ 798309 h 2068362"/>
              <a:gd name="connsiteX11743" fmla="*/ 690168 w 1247427"/>
              <a:gd name="connsiteY11743" fmla="*/ 797532 h 2068362"/>
              <a:gd name="connsiteX11744" fmla="*/ 687404 w 1247427"/>
              <a:gd name="connsiteY11744" fmla="*/ 799158 h 2068362"/>
              <a:gd name="connsiteX11745" fmla="*/ 687409 w 1247427"/>
              <a:gd name="connsiteY11745" fmla="*/ 799194 h 2068362"/>
              <a:gd name="connsiteX11746" fmla="*/ 687188 w 1247427"/>
              <a:gd name="connsiteY11746" fmla="*/ 800522 h 2068362"/>
              <a:gd name="connsiteX11747" fmla="*/ 686967 w 1247427"/>
              <a:gd name="connsiteY11747" fmla="*/ 801628 h 2068362"/>
              <a:gd name="connsiteX11748" fmla="*/ 686683 w 1247427"/>
              <a:gd name="connsiteY11748" fmla="*/ 801855 h 2068362"/>
              <a:gd name="connsiteX11749" fmla="*/ 687852 w 1247427"/>
              <a:gd name="connsiteY11749" fmla="*/ 805168 h 2068362"/>
              <a:gd name="connsiteX11750" fmla="*/ 689018 w 1247427"/>
              <a:gd name="connsiteY11750" fmla="*/ 807999 h 2068362"/>
              <a:gd name="connsiteX11751" fmla="*/ 692277 w 1247427"/>
              <a:gd name="connsiteY11751" fmla="*/ 800522 h 2068362"/>
              <a:gd name="connsiteX11752" fmla="*/ 692277 w 1247427"/>
              <a:gd name="connsiteY11752" fmla="*/ 799858 h 2068362"/>
              <a:gd name="connsiteX11753" fmla="*/ 692720 w 1247427"/>
              <a:gd name="connsiteY11753" fmla="*/ 799636 h 2068362"/>
              <a:gd name="connsiteX11754" fmla="*/ 692719 w 1247427"/>
              <a:gd name="connsiteY11754" fmla="*/ 799636 h 2068362"/>
              <a:gd name="connsiteX11755" fmla="*/ 691834 w 1247427"/>
              <a:gd name="connsiteY11755" fmla="*/ 800079 h 2068362"/>
              <a:gd name="connsiteX11756" fmla="*/ 691834 w 1247427"/>
              <a:gd name="connsiteY11756" fmla="*/ 798087 h 2068362"/>
              <a:gd name="connsiteX11757" fmla="*/ 725402 w 1247427"/>
              <a:gd name="connsiteY11757" fmla="*/ 796863 h 2068362"/>
              <a:gd name="connsiteX11758" fmla="*/ 721927 w 1247427"/>
              <a:gd name="connsiteY11758" fmla="*/ 800521 h 2068362"/>
              <a:gd name="connsiteX11759" fmla="*/ 717481 w 1247427"/>
              <a:gd name="connsiteY11759" fmla="*/ 804596 h 2068362"/>
              <a:gd name="connsiteX11760" fmla="*/ 716837 w 1247427"/>
              <a:gd name="connsiteY11760" fmla="*/ 807602 h 2068362"/>
              <a:gd name="connsiteX11761" fmla="*/ 716174 w 1247427"/>
              <a:gd name="connsiteY11761" fmla="*/ 807159 h 2068362"/>
              <a:gd name="connsiteX11762" fmla="*/ 715980 w 1247427"/>
              <a:gd name="connsiteY11762" fmla="*/ 807547 h 2068362"/>
              <a:gd name="connsiteX11763" fmla="*/ 716395 w 1247427"/>
              <a:gd name="connsiteY11763" fmla="*/ 807823 h 2068362"/>
              <a:gd name="connsiteX11764" fmla="*/ 717944 w 1247427"/>
              <a:gd name="connsiteY11764" fmla="*/ 813134 h 2068362"/>
              <a:gd name="connsiteX11765" fmla="*/ 719378 w 1247427"/>
              <a:gd name="connsiteY11765" fmla="*/ 817795 h 2068362"/>
              <a:gd name="connsiteX11766" fmla="*/ 721263 w 1247427"/>
              <a:gd name="connsiteY11766" fmla="*/ 815568 h 2068362"/>
              <a:gd name="connsiteX11767" fmla="*/ 723254 w 1247427"/>
              <a:gd name="connsiteY11767" fmla="*/ 812913 h 2068362"/>
              <a:gd name="connsiteX11768" fmla="*/ 723497 w 1247427"/>
              <a:gd name="connsiteY11768" fmla="*/ 812913 h 2068362"/>
              <a:gd name="connsiteX11769" fmla="*/ 726210 w 1247427"/>
              <a:gd name="connsiteY11769" fmla="*/ 803028 h 2068362"/>
              <a:gd name="connsiteX11770" fmla="*/ 725466 w 1247427"/>
              <a:gd name="connsiteY11770" fmla="*/ 803177 h 2068362"/>
              <a:gd name="connsiteX11771" fmla="*/ 725466 w 1247427"/>
              <a:gd name="connsiteY11771" fmla="*/ 796981 h 2068362"/>
              <a:gd name="connsiteX11772" fmla="*/ 725529 w 1247427"/>
              <a:gd name="connsiteY11772" fmla="*/ 796972 h 2068362"/>
              <a:gd name="connsiteX11773" fmla="*/ 858100 w 1247427"/>
              <a:gd name="connsiteY11773" fmla="*/ 796823 h 2068362"/>
              <a:gd name="connsiteX11774" fmla="*/ 857340 w 1247427"/>
              <a:gd name="connsiteY11774" fmla="*/ 797203 h 2068362"/>
              <a:gd name="connsiteX11775" fmla="*/ 854685 w 1247427"/>
              <a:gd name="connsiteY11775" fmla="*/ 797816 h 2068362"/>
              <a:gd name="connsiteX11776" fmla="*/ 854685 w 1247427"/>
              <a:gd name="connsiteY11776" fmla="*/ 798088 h 2068362"/>
              <a:gd name="connsiteX11777" fmla="*/ 853316 w 1247427"/>
              <a:gd name="connsiteY11777" fmla="*/ 798773 h 2068362"/>
              <a:gd name="connsiteX11778" fmla="*/ 852914 w 1247427"/>
              <a:gd name="connsiteY11778" fmla="*/ 801186 h 2068362"/>
              <a:gd name="connsiteX11779" fmla="*/ 852588 w 1247427"/>
              <a:gd name="connsiteY11779" fmla="*/ 801139 h 2068362"/>
              <a:gd name="connsiteX11780" fmla="*/ 853357 w 1247427"/>
              <a:gd name="connsiteY11780" fmla="*/ 802292 h 2068362"/>
              <a:gd name="connsiteX11781" fmla="*/ 854668 w 1247427"/>
              <a:gd name="connsiteY11781" fmla="*/ 804165 h 2068362"/>
              <a:gd name="connsiteX11782" fmla="*/ 854685 w 1247427"/>
              <a:gd name="connsiteY11782" fmla="*/ 804062 h 2068362"/>
              <a:gd name="connsiteX11783" fmla="*/ 855225 w 1247427"/>
              <a:gd name="connsiteY11783" fmla="*/ 803522 h 2068362"/>
              <a:gd name="connsiteX11784" fmla="*/ 855126 w 1247427"/>
              <a:gd name="connsiteY11784" fmla="*/ 802735 h 2068362"/>
              <a:gd name="connsiteX11785" fmla="*/ 856012 w 1247427"/>
              <a:gd name="connsiteY11785" fmla="*/ 802735 h 2068362"/>
              <a:gd name="connsiteX11786" fmla="*/ 856233 w 1247427"/>
              <a:gd name="connsiteY11786" fmla="*/ 802292 h 2068362"/>
              <a:gd name="connsiteX11787" fmla="*/ 857340 w 1247427"/>
              <a:gd name="connsiteY11787" fmla="*/ 802071 h 2068362"/>
              <a:gd name="connsiteX11788" fmla="*/ 857782 w 1247427"/>
              <a:gd name="connsiteY11788" fmla="*/ 803398 h 2068362"/>
              <a:gd name="connsiteX11789" fmla="*/ 857340 w 1247427"/>
              <a:gd name="connsiteY11789" fmla="*/ 803841 h 2068362"/>
              <a:gd name="connsiteX11790" fmla="*/ 856804 w 1247427"/>
              <a:gd name="connsiteY11790" fmla="*/ 804317 h 2068362"/>
              <a:gd name="connsiteX11791" fmla="*/ 857118 w 1247427"/>
              <a:gd name="connsiteY11791" fmla="*/ 804505 h 2068362"/>
              <a:gd name="connsiteX11792" fmla="*/ 858888 w 1247427"/>
              <a:gd name="connsiteY11792" fmla="*/ 809373 h 2068362"/>
              <a:gd name="connsiteX11793" fmla="*/ 858224 w 1247427"/>
              <a:gd name="connsiteY11793" fmla="*/ 802735 h 2068362"/>
              <a:gd name="connsiteX11794" fmla="*/ 858003 w 1247427"/>
              <a:gd name="connsiteY11794" fmla="*/ 801850 h 2068362"/>
              <a:gd name="connsiteX11795" fmla="*/ 857560 w 1247427"/>
              <a:gd name="connsiteY11795" fmla="*/ 800965 h 2068362"/>
              <a:gd name="connsiteX11796" fmla="*/ 680132 w 1247427"/>
              <a:gd name="connsiteY11796" fmla="*/ 796822 h 2068362"/>
              <a:gd name="connsiteX11797" fmla="*/ 677453 w 1247427"/>
              <a:gd name="connsiteY11797" fmla="*/ 797646 h 2068362"/>
              <a:gd name="connsiteX11798" fmla="*/ 677255 w 1247427"/>
              <a:gd name="connsiteY11798" fmla="*/ 797448 h 2068362"/>
              <a:gd name="connsiteX11799" fmla="*/ 672512 w 1247427"/>
              <a:gd name="connsiteY11799" fmla="*/ 802739 h 2068362"/>
              <a:gd name="connsiteX11800" fmla="*/ 672584 w 1247427"/>
              <a:gd name="connsiteY11800" fmla="*/ 802956 h 2068362"/>
              <a:gd name="connsiteX11801" fmla="*/ 672363 w 1247427"/>
              <a:gd name="connsiteY11801" fmla="*/ 803232 h 2068362"/>
              <a:gd name="connsiteX11802" fmla="*/ 672363 w 1247427"/>
              <a:gd name="connsiteY11802" fmla="*/ 803399 h 2068362"/>
              <a:gd name="connsiteX11803" fmla="*/ 672230 w 1247427"/>
              <a:gd name="connsiteY11803" fmla="*/ 803399 h 2068362"/>
              <a:gd name="connsiteX11804" fmla="*/ 669044 w 1247427"/>
              <a:gd name="connsiteY11804" fmla="*/ 807381 h 2068362"/>
              <a:gd name="connsiteX11805" fmla="*/ 666167 w 1247427"/>
              <a:gd name="connsiteY11805" fmla="*/ 810258 h 2068362"/>
              <a:gd name="connsiteX11806" fmla="*/ 666167 w 1247427"/>
              <a:gd name="connsiteY11806" fmla="*/ 812248 h 2068362"/>
              <a:gd name="connsiteX11807" fmla="*/ 665855 w 1247427"/>
              <a:gd name="connsiteY11807" fmla="*/ 812483 h 2068362"/>
              <a:gd name="connsiteX11808" fmla="*/ 666832 w 1247427"/>
              <a:gd name="connsiteY11808" fmla="*/ 813134 h 2068362"/>
              <a:gd name="connsiteX11809" fmla="*/ 666860 w 1247427"/>
              <a:gd name="connsiteY11809" fmla="*/ 813300 h 2068362"/>
              <a:gd name="connsiteX11810" fmla="*/ 670510 w 1247427"/>
              <a:gd name="connsiteY11810" fmla="*/ 813963 h 2068362"/>
              <a:gd name="connsiteX11811" fmla="*/ 670593 w 1247427"/>
              <a:gd name="connsiteY11811" fmla="*/ 813797 h 2068362"/>
              <a:gd name="connsiteX11812" fmla="*/ 672584 w 1247427"/>
              <a:gd name="connsiteY11812" fmla="*/ 813134 h 2068362"/>
              <a:gd name="connsiteX11813" fmla="*/ 674134 w 1247427"/>
              <a:gd name="connsiteY11813" fmla="*/ 812617 h 2068362"/>
              <a:gd name="connsiteX11814" fmla="*/ 674134 w 1247427"/>
              <a:gd name="connsiteY11814" fmla="*/ 812027 h 2068362"/>
              <a:gd name="connsiteX11815" fmla="*/ 675019 w 1247427"/>
              <a:gd name="connsiteY11815" fmla="*/ 811142 h 2068362"/>
              <a:gd name="connsiteX11816" fmla="*/ 675683 w 1247427"/>
              <a:gd name="connsiteY11816" fmla="*/ 812027 h 2068362"/>
              <a:gd name="connsiteX11817" fmla="*/ 675683 w 1247427"/>
              <a:gd name="connsiteY11817" fmla="*/ 813210 h 2068362"/>
              <a:gd name="connsiteX11818" fmla="*/ 681656 w 1247427"/>
              <a:gd name="connsiteY11818" fmla="*/ 814240 h 2068362"/>
              <a:gd name="connsiteX11819" fmla="*/ 687228 w 1247427"/>
              <a:gd name="connsiteY11819" fmla="*/ 814612 h 2068362"/>
              <a:gd name="connsiteX11820" fmla="*/ 687273 w 1247427"/>
              <a:gd name="connsiteY11820" fmla="*/ 814410 h 2068362"/>
              <a:gd name="connsiteX11821" fmla="*/ 687188 w 1247427"/>
              <a:gd name="connsiteY11821" fmla="*/ 814240 h 2068362"/>
              <a:gd name="connsiteX11822" fmla="*/ 687322 w 1247427"/>
              <a:gd name="connsiteY11822" fmla="*/ 814186 h 2068362"/>
              <a:gd name="connsiteX11823" fmla="*/ 687409 w 1247427"/>
              <a:gd name="connsiteY11823" fmla="*/ 813797 h 2068362"/>
              <a:gd name="connsiteX11824" fmla="*/ 687851 w 1247427"/>
              <a:gd name="connsiteY11824" fmla="*/ 813576 h 2068362"/>
              <a:gd name="connsiteX11825" fmla="*/ 687851 w 1247427"/>
              <a:gd name="connsiteY11825" fmla="*/ 809593 h 2068362"/>
              <a:gd name="connsiteX11826" fmla="*/ 688081 w 1247427"/>
              <a:gd name="connsiteY11826" fmla="*/ 809306 h 2068362"/>
              <a:gd name="connsiteX11827" fmla="*/ 686525 w 1247427"/>
              <a:gd name="connsiteY11827" fmla="*/ 805611 h 2068362"/>
              <a:gd name="connsiteX11828" fmla="*/ 685422 w 1247427"/>
              <a:gd name="connsiteY11828" fmla="*/ 802486 h 2068362"/>
              <a:gd name="connsiteX11829" fmla="*/ 679665 w 1247427"/>
              <a:gd name="connsiteY11829" fmla="*/ 808044 h 2068362"/>
              <a:gd name="connsiteX11830" fmla="*/ 679222 w 1247427"/>
              <a:gd name="connsiteY11830" fmla="*/ 808266 h 2068362"/>
              <a:gd name="connsiteX11831" fmla="*/ 679001 w 1247427"/>
              <a:gd name="connsiteY11831" fmla="*/ 807602 h 2068362"/>
              <a:gd name="connsiteX11832" fmla="*/ 685101 w 1247427"/>
              <a:gd name="connsiteY11832" fmla="*/ 801705 h 2068362"/>
              <a:gd name="connsiteX11833" fmla="*/ 684754 w 1247427"/>
              <a:gd name="connsiteY11833" fmla="*/ 801185 h 2068362"/>
              <a:gd name="connsiteX11834" fmla="*/ 684976 w 1247427"/>
              <a:gd name="connsiteY11834" fmla="*/ 800300 h 2068362"/>
              <a:gd name="connsiteX11835" fmla="*/ 685435 w 1247427"/>
              <a:gd name="connsiteY11835" fmla="*/ 798769 h 2068362"/>
              <a:gd name="connsiteX11836" fmla="*/ 684310 w 1247427"/>
              <a:gd name="connsiteY11836" fmla="*/ 797645 h 2068362"/>
              <a:gd name="connsiteX11837" fmla="*/ 683426 w 1247427"/>
              <a:gd name="connsiteY11837" fmla="*/ 797645 h 2068362"/>
              <a:gd name="connsiteX11838" fmla="*/ 682541 w 1247427"/>
              <a:gd name="connsiteY11838" fmla="*/ 797424 h 2068362"/>
              <a:gd name="connsiteX11839" fmla="*/ 550447 w 1247427"/>
              <a:gd name="connsiteY11839" fmla="*/ 796318 h 2068362"/>
              <a:gd name="connsiteX11840" fmla="*/ 549562 w 1247427"/>
              <a:gd name="connsiteY11840" fmla="*/ 798973 h 2068362"/>
              <a:gd name="connsiteX11841" fmla="*/ 549285 w 1247427"/>
              <a:gd name="connsiteY11841" fmla="*/ 799250 h 2068362"/>
              <a:gd name="connsiteX11842" fmla="*/ 550447 w 1247427"/>
              <a:gd name="connsiteY11842" fmla="*/ 800079 h 2068362"/>
              <a:gd name="connsiteX11843" fmla="*/ 550225 w 1247427"/>
              <a:gd name="connsiteY11843" fmla="*/ 800743 h 2068362"/>
              <a:gd name="connsiteX11844" fmla="*/ 550004 w 1247427"/>
              <a:gd name="connsiteY11844" fmla="*/ 800964 h 2068362"/>
              <a:gd name="connsiteX11845" fmla="*/ 549561 w 1247427"/>
              <a:gd name="connsiteY11845" fmla="*/ 800522 h 2068362"/>
              <a:gd name="connsiteX11846" fmla="*/ 549003 w 1247427"/>
              <a:gd name="connsiteY11846" fmla="*/ 799964 h 2068362"/>
              <a:gd name="connsiteX11847" fmla="*/ 546907 w 1247427"/>
              <a:gd name="connsiteY11847" fmla="*/ 805833 h 2068362"/>
              <a:gd name="connsiteX11848" fmla="*/ 544400 w 1247427"/>
              <a:gd name="connsiteY11848" fmla="*/ 812728 h 2068362"/>
              <a:gd name="connsiteX11849" fmla="*/ 544473 w 1247427"/>
              <a:gd name="connsiteY11849" fmla="*/ 812691 h 2068362"/>
              <a:gd name="connsiteX11850" fmla="*/ 546243 w 1247427"/>
              <a:gd name="connsiteY11850" fmla="*/ 815789 h 2068362"/>
              <a:gd name="connsiteX11851" fmla="*/ 546234 w 1247427"/>
              <a:gd name="connsiteY11851" fmla="*/ 815825 h 2068362"/>
              <a:gd name="connsiteX11852" fmla="*/ 546400 w 1247427"/>
              <a:gd name="connsiteY11852" fmla="*/ 815853 h 2068362"/>
              <a:gd name="connsiteX11853" fmla="*/ 546464 w 1247427"/>
              <a:gd name="connsiteY11853" fmla="*/ 815789 h 2068362"/>
              <a:gd name="connsiteX11854" fmla="*/ 546554 w 1247427"/>
              <a:gd name="connsiteY11854" fmla="*/ 815879 h 2068362"/>
              <a:gd name="connsiteX11855" fmla="*/ 557749 w 1247427"/>
              <a:gd name="connsiteY11855" fmla="*/ 817781 h 2068362"/>
              <a:gd name="connsiteX11856" fmla="*/ 561332 w 1247427"/>
              <a:gd name="connsiteY11856" fmla="*/ 818724 h 2068362"/>
              <a:gd name="connsiteX11857" fmla="*/ 561289 w 1247427"/>
              <a:gd name="connsiteY11857" fmla="*/ 818666 h 2068362"/>
              <a:gd name="connsiteX11858" fmla="*/ 561289 w 1247427"/>
              <a:gd name="connsiteY11858" fmla="*/ 818665 h 2068362"/>
              <a:gd name="connsiteX11859" fmla="*/ 561289 w 1247427"/>
              <a:gd name="connsiteY11859" fmla="*/ 818002 h 2068362"/>
              <a:gd name="connsiteX11860" fmla="*/ 561321 w 1247427"/>
              <a:gd name="connsiteY11860" fmla="*/ 818018 h 2068362"/>
              <a:gd name="connsiteX11861" fmla="*/ 561510 w 1247427"/>
              <a:gd name="connsiteY11861" fmla="*/ 814240 h 2068362"/>
              <a:gd name="connsiteX11862" fmla="*/ 561731 w 1247427"/>
              <a:gd name="connsiteY11862" fmla="*/ 813134 h 2068362"/>
              <a:gd name="connsiteX11863" fmla="*/ 561933 w 1247427"/>
              <a:gd name="connsiteY11863" fmla="*/ 813012 h 2068362"/>
              <a:gd name="connsiteX11864" fmla="*/ 554872 w 1247427"/>
              <a:gd name="connsiteY11864" fmla="*/ 802955 h 2068362"/>
              <a:gd name="connsiteX11865" fmla="*/ 566877 w 1247427"/>
              <a:gd name="connsiteY11865" fmla="*/ 796169 h 2068362"/>
              <a:gd name="connsiteX11866" fmla="*/ 566600 w 1247427"/>
              <a:gd name="connsiteY11866" fmla="*/ 796539 h 2068362"/>
              <a:gd name="connsiteX11867" fmla="*/ 566113 w 1247427"/>
              <a:gd name="connsiteY11867" fmla="*/ 796539 h 2068362"/>
              <a:gd name="connsiteX11868" fmla="*/ 565714 w 1247427"/>
              <a:gd name="connsiteY11868" fmla="*/ 797203 h 2068362"/>
              <a:gd name="connsiteX11869" fmla="*/ 563765 w 1247427"/>
              <a:gd name="connsiteY11869" fmla="*/ 799002 h 2068362"/>
              <a:gd name="connsiteX11870" fmla="*/ 568962 w 1247427"/>
              <a:gd name="connsiteY11870" fmla="*/ 802536 h 2068362"/>
              <a:gd name="connsiteX11871" fmla="*/ 568471 w 1247427"/>
              <a:gd name="connsiteY11871" fmla="*/ 798122 h 2068362"/>
              <a:gd name="connsiteX11872" fmla="*/ 568370 w 1247427"/>
              <a:gd name="connsiteY11872" fmla="*/ 798088 h 2068362"/>
              <a:gd name="connsiteX11873" fmla="*/ 757328 w 1247427"/>
              <a:gd name="connsiteY11873" fmla="*/ 795876 h 2068362"/>
              <a:gd name="connsiteX11874" fmla="*/ 757328 w 1247427"/>
              <a:gd name="connsiteY11874" fmla="*/ 796982 h 2068362"/>
              <a:gd name="connsiteX11875" fmla="*/ 758656 w 1247427"/>
              <a:gd name="connsiteY11875" fmla="*/ 797646 h 2068362"/>
              <a:gd name="connsiteX11876" fmla="*/ 757328 w 1247427"/>
              <a:gd name="connsiteY11876" fmla="*/ 795876 h 2068362"/>
              <a:gd name="connsiteX11877" fmla="*/ 596835 w 1247427"/>
              <a:gd name="connsiteY11877" fmla="*/ 795664 h 2068362"/>
              <a:gd name="connsiteX11878" fmla="*/ 595142 w 1247427"/>
              <a:gd name="connsiteY11878" fmla="*/ 796981 h 2068362"/>
              <a:gd name="connsiteX11879" fmla="*/ 595021 w 1247427"/>
              <a:gd name="connsiteY11879" fmla="*/ 797142 h 2068362"/>
              <a:gd name="connsiteX11880" fmla="*/ 595585 w 1247427"/>
              <a:gd name="connsiteY11880" fmla="*/ 796981 h 2068362"/>
              <a:gd name="connsiteX11881" fmla="*/ 595585 w 1247427"/>
              <a:gd name="connsiteY11881" fmla="*/ 798088 h 2068362"/>
              <a:gd name="connsiteX11882" fmla="*/ 595363 w 1247427"/>
              <a:gd name="connsiteY11882" fmla="*/ 798531 h 2068362"/>
              <a:gd name="connsiteX11883" fmla="*/ 595364 w 1247427"/>
              <a:gd name="connsiteY11883" fmla="*/ 798531 h 2068362"/>
              <a:gd name="connsiteX11884" fmla="*/ 597870 w 1247427"/>
              <a:gd name="connsiteY11884" fmla="*/ 798916 h 2068362"/>
              <a:gd name="connsiteX11885" fmla="*/ 911991 w 1247427"/>
              <a:gd name="connsiteY11885" fmla="*/ 795433 h 2068362"/>
              <a:gd name="connsiteX11886" fmla="*/ 910885 w 1247427"/>
              <a:gd name="connsiteY11886" fmla="*/ 796761 h 2068362"/>
              <a:gd name="connsiteX11887" fmla="*/ 910885 w 1247427"/>
              <a:gd name="connsiteY11887" fmla="*/ 796097 h 2068362"/>
              <a:gd name="connsiteX11888" fmla="*/ 910664 w 1247427"/>
              <a:gd name="connsiteY11888" fmla="*/ 796097 h 2068362"/>
              <a:gd name="connsiteX11889" fmla="*/ 910664 w 1247427"/>
              <a:gd name="connsiteY11889" fmla="*/ 796982 h 2068362"/>
              <a:gd name="connsiteX11890" fmla="*/ 910664 w 1247427"/>
              <a:gd name="connsiteY11890" fmla="*/ 797867 h 2068362"/>
              <a:gd name="connsiteX11891" fmla="*/ 910885 w 1247427"/>
              <a:gd name="connsiteY11891" fmla="*/ 797867 h 2068362"/>
              <a:gd name="connsiteX11892" fmla="*/ 909336 w 1247427"/>
              <a:gd name="connsiteY11892" fmla="*/ 811364 h 2068362"/>
              <a:gd name="connsiteX11893" fmla="*/ 911991 w 1247427"/>
              <a:gd name="connsiteY11893" fmla="*/ 795433 h 2068362"/>
              <a:gd name="connsiteX11894" fmla="*/ 892077 w 1247427"/>
              <a:gd name="connsiteY11894" fmla="*/ 795212 h 2068362"/>
              <a:gd name="connsiteX11895" fmla="*/ 890750 w 1247427"/>
              <a:gd name="connsiteY11895" fmla="*/ 808709 h 2068362"/>
              <a:gd name="connsiteX11896" fmla="*/ 892885 w 1247427"/>
              <a:gd name="connsiteY11896" fmla="*/ 809531 h 2068362"/>
              <a:gd name="connsiteX11897" fmla="*/ 893185 w 1247427"/>
              <a:gd name="connsiteY11897" fmla="*/ 808930 h 2068362"/>
              <a:gd name="connsiteX11898" fmla="*/ 894070 w 1247427"/>
              <a:gd name="connsiteY11898" fmla="*/ 808045 h 2068362"/>
              <a:gd name="connsiteX11899" fmla="*/ 894070 w 1247427"/>
              <a:gd name="connsiteY11899" fmla="*/ 807824 h 2068362"/>
              <a:gd name="connsiteX11900" fmla="*/ 894180 w 1247427"/>
              <a:gd name="connsiteY11900" fmla="*/ 807824 h 2068362"/>
              <a:gd name="connsiteX11901" fmla="*/ 895065 w 1247427"/>
              <a:gd name="connsiteY11901" fmla="*/ 800799 h 2068362"/>
              <a:gd name="connsiteX11902" fmla="*/ 892077 w 1247427"/>
              <a:gd name="connsiteY11902" fmla="*/ 795212 h 2068362"/>
              <a:gd name="connsiteX11903" fmla="*/ 667144 w 1247427"/>
              <a:gd name="connsiteY11903" fmla="*/ 794937 h 2068362"/>
              <a:gd name="connsiteX11904" fmla="*/ 667053 w 1247427"/>
              <a:gd name="connsiteY11904" fmla="*/ 795211 h 2068362"/>
              <a:gd name="connsiteX11905" fmla="*/ 665946 w 1247427"/>
              <a:gd name="connsiteY11905" fmla="*/ 795432 h 2068362"/>
              <a:gd name="connsiteX11906" fmla="*/ 665011 w 1247427"/>
              <a:gd name="connsiteY11906" fmla="*/ 795588 h 2068362"/>
              <a:gd name="connsiteX11907" fmla="*/ 664619 w 1247427"/>
              <a:gd name="connsiteY11907" fmla="*/ 798531 h 2068362"/>
              <a:gd name="connsiteX11908" fmla="*/ 663895 w 1247427"/>
              <a:gd name="connsiteY11908" fmla="*/ 799013 h 2068362"/>
              <a:gd name="connsiteX11909" fmla="*/ 663955 w 1247427"/>
              <a:gd name="connsiteY11909" fmla="*/ 799194 h 2068362"/>
              <a:gd name="connsiteX11910" fmla="*/ 664840 w 1247427"/>
              <a:gd name="connsiteY11910" fmla="*/ 803177 h 2068362"/>
              <a:gd name="connsiteX11911" fmla="*/ 664619 w 1247427"/>
              <a:gd name="connsiteY11911" fmla="*/ 803177 h 2068362"/>
              <a:gd name="connsiteX11912" fmla="*/ 663340 w 1247427"/>
              <a:gd name="connsiteY11912" fmla="*/ 799555 h 2068362"/>
              <a:gd name="connsiteX11913" fmla="*/ 661079 w 1247427"/>
              <a:gd name="connsiteY11913" fmla="*/ 801628 h 2068362"/>
              <a:gd name="connsiteX11914" fmla="*/ 653299 w 1247427"/>
              <a:gd name="connsiteY11914" fmla="*/ 810604 h 2068362"/>
              <a:gd name="connsiteX11915" fmla="*/ 657096 w 1247427"/>
              <a:gd name="connsiteY11915" fmla="*/ 811364 h 2068362"/>
              <a:gd name="connsiteX11916" fmla="*/ 661167 w 1247427"/>
              <a:gd name="connsiteY11916" fmla="*/ 812249 h 2068362"/>
              <a:gd name="connsiteX11917" fmla="*/ 661079 w 1247427"/>
              <a:gd name="connsiteY11917" fmla="*/ 811806 h 2068362"/>
              <a:gd name="connsiteX11918" fmla="*/ 664840 w 1247427"/>
              <a:gd name="connsiteY11918" fmla="*/ 809372 h 2068362"/>
              <a:gd name="connsiteX11919" fmla="*/ 664988 w 1247427"/>
              <a:gd name="connsiteY11919" fmla="*/ 809667 h 2068362"/>
              <a:gd name="connsiteX11920" fmla="*/ 668159 w 1247427"/>
              <a:gd name="connsiteY11920" fmla="*/ 806496 h 2068362"/>
              <a:gd name="connsiteX11921" fmla="*/ 671257 w 1247427"/>
              <a:gd name="connsiteY11921" fmla="*/ 802734 h 2068362"/>
              <a:gd name="connsiteX11922" fmla="*/ 671322 w 1247427"/>
              <a:gd name="connsiteY11922" fmla="*/ 802708 h 2068362"/>
              <a:gd name="connsiteX11923" fmla="*/ 671036 w 1247427"/>
              <a:gd name="connsiteY11923" fmla="*/ 801850 h 2068362"/>
              <a:gd name="connsiteX11924" fmla="*/ 671036 w 1247427"/>
              <a:gd name="connsiteY11924" fmla="*/ 801186 h 2068362"/>
              <a:gd name="connsiteX11925" fmla="*/ 671699 w 1247427"/>
              <a:gd name="connsiteY11925" fmla="*/ 801407 h 2068362"/>
              <a:gd name="connsiteX11926" fmla="*/ 672006 w 1247427"/>
              <a:gd name="connsiteY11926" fmla="*/ 801919 h 2068362"/>
              <a:gd name="connsiteX11927" fmla="*/ 676274 w 1247427"/>
              <a:gd name="connsiteY11927" fmla="*/ 797117 h 2068362"/>
              <a:gd name="connsiteX11928" fmla="*/ 672363 w 1247427"/>
              <a:gd name="connsiteY11928" fmla="*/ 796097 h 2068362"/>
              <a:gd name="connsiteX11929" fmla="*/ 568370 w 1247427"/>
              <a:gd name="connsiteY11929" fmla="*/ 794769 h 2068362"/>
              <a:gd name="connsiteX11930" fmla="*/ 568370 w 1247427"/>
              <a:gd name="connsiteY11930" fmla="*/ 794990 h 2068362"/>
              <a:gd name="connsiteX11931" fmla="*/ 569476 w 1247427"/>
              <a:gd name="connsiteY11931" fmla="*/ 796760 h 2068362"/>
              <a:gd name="connsiteX11932" fmla="*/ 569476 w 1247427"/>
              <a:gd name="connsiteY11932" fmla="*/ 796788 h 2068362"/>
              <a:gd name="connsiteX11933" fmla="*/ 571024 w 1247427"/>
              <a:gd name="connsiteY11933" fmla="*/ 796981 h 2068362"/>
              <a:gd name="connsiteX11934" fmla="*/ 571025 w 1247427"/>
              <a:gd name="connsiteY11934" fmla="*/ 796981 h 2068362"/>
              <a:gd name="connsiteX11935" fmla="*/ 572131 w 1247427"/>
              <a:gd name="connsiteY11935" fmla="*/ 795875 h 2068362"/>
              <a:gd name="connsiteX11936" fmla="*/ 568370 w 1247427"/>
              <a:gd name="connsiteY11936" fmla="*/ 794769 h 2068362"/>
              <a:gd name="connsiteX11937" fmla="*/ 576898 w 1247427"/>
              <a:gd name="connsiteY11937" fmla="*/ 794364 h 2068362"/>
              <a:gd name="connsiteX11938" fmla="*/ 576999 w 1247427"/>
              <a:gd name="connsiteY11938" fmla="*/ 794769 h 2068362"/>
              <a:gd name="connsiteX11939" fmla="*/ 577940 w 1247427"/>
              <a:gd name="connsiteY11939" fmla="*/ 797618 h 2068362"/>
              <a:gd name="connsiteX11940" fmla="*/ 580178 w 1247427"/>
              <a:gd name="connsiteY11940" fmla="*/ 799927 h 2068362"/>
              <a:gd name="connsiteX11941" fmla="*/ 580317 w 1247427"/>
              <a:gd name="connsiteY11941" fmla="*/ 799858 h 2068362"/>
              <a:gd name="connsiteX11942" fmla="*/ 584743 w 1247427"/>
              <a:gd name="connsiteY11942" fmla="*/ 802513 h 2068362"/>
              <a:gd name="connsiteX11943" fmla="*/ 584952 w 1247427"/>
              <a:gd name="connsiteY11943" fmla="*/ 802932 h 2068362"/>
              <a:gd name="connsiteX11944" fmla="*/ 589389 w 1247427"/>
              <a:gd name="connsiteY11944" fmla="*/ 804283 h 2068362"/>
              <a:gd name="connsiteX11945" fmla="*/ 591602 w 1247427"/>
              <a:gd name="connsiteY11945" fmla="*/ 805389 h 2068362"/>
              <a:gd name="connsiteX11946" fmla="*/ 591824 w 1247427"/>
              <a:gd name="connsiteY11946" fmla="*/ 805832 h 2068362"/>
              <a:gd name="connsiteX11947" fmla="*/ 594921 w 1247427"/>
              <a:gd name="connsiteY11947" fmla="*/ 805832 h 2068362"/>
              <a:gd name="connsiteX11948" fmla="*/ 596395 w 1247427"/>
              <a:gd name="connsiteY11948" fmla="*/ 805832 h 2068362"/>
              <a:gd name="connsiteX11949" fmla="*/ 596027 w 1247427"/>
              <a:gd name="connsiteY11949" fmla="*/ 804726 h 2068362"/>
              <a:gd name="connsiteX11950" fmla="*/ 596469 w 1247427"/>
              <a:gd name="connsiteY11950" fmla="*/ 804283 h 2068362"/>
              <a:gd name="connsiteX11951" fmla="*/ 596912 w 1247427"/>
              <a:gd name="connsiteY11951" fmla="*/ 804726 h 2068362"/>
              <a:gd name="connsiteX11952" fmla="*/ 597133 w 1247427"/>
              <a:gd name="connsiteY11952" fmla="*/ 805611 h 2068362"/>
              <a:gd name="connsiteX11953" fmla="*/ 597195 w 1247427"/>
              <a:gd name="connsiteY11953" fmla="*/ 805859 h 2068362"/>
              <a:gd name="connsiteX11954" fmla="*/ 597355 w 1247427"/>
              <a:gd name="connsiteY11954" fmla="*/ 805832 h 2068362"/>
              <a:gd name="connsiteX11955" fmla="*/ 610350 w 1247427"/>
              <a:gd name="connsiteY11955" fmla="*/ 809814 h 2068362"/>
              <a:gd name="connsiteX11956" fmla="*/ 610188 w 1247427"/>
              <a:gd name="connsiteY11956" fmla="*/ 807381 h 2068362"/>
              <a:gd name="connsiteX11957" fmla="*/ 609886 w 1247427"/>
              <a:gd name="connsiteY11957" fmla="*/ 804817 h 2068362"/>
              <a:gd name="connsiteX11958" fmla="*/ 609745 w 1247427"/>
              <a:gd name="connsiteY11958" fmla="*/ 805169 h 2068362"/>
              <a:gd name="connsiteX11959" fmla="*/ 607975 w 1247427"/>
              <a:gd name="connsiteY11959" fmla="*/ 803399 h 2068362"/>
              <a:gd name="connsiteX11960" fmla="*/ 608026 w 1247427"/>
              <a:gd name="connsiteY11960" fmla="*/ 803348 h 2068362"/>
              <a:gd name="connsiteX11961" fmla="*/ 604794 w 1247427"/>
              <a:gd name="connsiteY11961" fmla="*/ 802397 h 2068362"/>
              <a:gd name="connsiteX11962" fmla="*/ 604878 w 1247427"/>
              <a:gd name="connsiteY11962" fmla="*/ 802735 h 2068362"/>
              <a:gd name="connsiteX11963" fmla="*/ 599568 w 1247427"/>
              <a:gd name="connsiteY11963" fmla="*/ 801629 h 2068362"/>
              <a:gd name="connsiteX11964" fmla="*/ 599665 w 1247427"/>
              <a:gd name="connsiteY11964" fmla="*/ 801499 h 2068362"/>
              <a:gd name="connsiteX11965" fmla="*/ 598563 w 1247427"/>
              <a:gd name="connsiteY11965" fmla="*/ 801085 h 2068362"/>
              <a:gd name="connsiteX11966" fmla="*/ 598462 w 1247427"/>
              <a:gd name="connsiteY11966" fmla="*/ 801186 h 2068362"/>
              <a:gd name="connsiteX11967" fmla="*/ 595315 w 1247427"/>
              <a:gd name="connsiteY11967" fmla="*/ 800792 h 2068362"/>
              <a:gd name="connsiteX11968" fmla="*/ 594257 w 1247427"/>
              <a:gd name="connsiteY11968" fmla="*/ 801849 h 2068362"/>
              <a:gd name="connsiteX11969" fmla="*/ 590750 w 1247427"/>
              <a:gd name="connsiteY11969" fmla="*/ 798693 h 2068362"/>
              <a:gd name="connsiteX11970" fmla="*/ 583858 w 1247427"/>
              <a:gd name="connsiteY11970" fmla="*/ 796539 h 2068362"/>
              <a:gd name="connsiteX11971" fmla="*/ 842483 w 1247427"/>
              <a:gd name="connsiteY11971" fmla="*/ 793942 h 2068362"/>
              <a:gd name="connsiteX11972" fmla="*/ 841188 w 1247427"/>
              <a:gd name="connsiteY11972" fmla="*/ 798752 h 2068362"/>
              <a:gd name="connsiteX11973" fmla="*/ 841124 w 1247427"/>
              <a:gd name="connsiteY11973" fmla="*/ 798816 h 2068362"/>
              <a:gd name="connsiteX11974" fmla="*/ 841630 w 1247427"/>
              <a:gd name="connsiteY11974" fmla="*/ 799195 h 2068362"/>
              <a:gd name="connsiteX11975" fmla="*/ 841851 w 1247427"/>
              <a:gd name="connsiteY11975" fmla="*/ 799195 h 2068362"/>
              <a:gd name="connsiteX11976" fmla="*/ 841851 w 1247427"/>
              <a:gd name="connsiteY11976" fmla="*/ 799416 h 2068362"/>
              <a:gd name="connsiteX11977" fmla="*/ 842695 w 1247427"/>
              <a:gd name="connsiteY11977" fmla="*/ 801314 h 2068362"/>
              <a:gd name="connsiteX11978" fmla="*/ 842957 w 1247427"/>
              <a:gd name="connsiteY11978" fmla="*/ 800965 h 2068362"/>
              <a:gd name="connsiteX11979" fmla="*/ 844064 w 1247427"/>
              <a:gd name="connsiteY11979" fmla="*/ 798750 h 2068362"/>
              <a:gd name="connsiteX11980" fmla="*/ 844285 w 1247427"/>
              <a:gd name="connsiteY11980" fmla="*/ 797646 h 2068362"/>
              <a:gd name="connsiteX11981" fmla="*/ 844285 w 1247427"/>
              <a:gd name="connsiteY11981" fmla="*/ 794106 h 2068362"/>
              <a:gd name="connsiteX11982" fmla="*/ 727458 w 1247427"/>
              <a:gd name="connsiteY11982" fmla="*/ 793774 h 2068362"/>
              <a:gd name="connsiteX11983" fmla="*/ 726794 w 1247427"/>
              <a:gd name="connsiteY11983" fmla="*/ 794106 h 2068362"/>
              <a:gd name="connsiteX11984" fmla="*/ 726794 w 1247427"/>
              <a:gd name="connsiteY11984" fmla="*/ 795137 h 2068362"/>
              <a:gd name="connsiteX11985" fmla="*/ 727458 w 1247427"/>
              <a:gd name="connsiteY11985" fmla="*/ 794916 h 2068362"/>
              <a:gd name="connsiteX11986" fmla="*/ 816184 w 1247427"/>
              <a:gd name="connsiteY11986" fmla="*/ 793442 h 2068362"/>
              <a:gd name="connsiteX11987" fmla="*/ 815178 w 1247427"/>
              <a:gd name="connsiteY11987" fmla="*/ 798876 h 2068362"/>
              <a:gd name="connsiteX11988" fmla="*/ 815299 w 1247427"/>
              <a:gd name="connsiteY11988" fmla="*/ 798973 h 2068362"/>
              <a:gd name="connsiteX11989" fmla="*/ 815742 w 1247427"/>
              <a:gd name="connsiteY11989" fmla="*/ 799858 h 2068362"/>
              <a:gd name="connsiteX11990" fmla="*/ 816789 w 1247427"/>
              <a:gd name="connsiteY11990" fmla="*/ 802651 h 2068362"/>
              <a:gd name="connsiteX11991" fmla="*/ 816848 w 1247427"/>
              <a:gd name="connsiteY11991" fmla="*/ 802513 h 2068362"/>
              <a:gd name="connsiteX11992" fmla="*/ 817512 w 1247427"/>
              <a:gd name="connsiteY11992" fmla="*/ 803177 h 2068362"/>
              <a:gd name="connsiteX11993" fmla="*/ 817405 w 1247427"/>
              <a:gd name="connsiteY11993" fmla="*/ 803248 h 2068362"/>
              <a:gd name="connsiteX11994" fmla="*/ 817647 w 1247427"/>
              <a:gd name="connsiteY11994" fmla="*/ 803339 h 2068362"/>
              <a:gd name="connsiteX11995" fmla="*/ 817733 w 1247427"/>
              <a:gd name="connsiteY11995" fmla="*/ 802735 h 2068362"/>
              <a:gd name="connsiteX11996" fmla="*/ 818370 w 1247427"/>
              <a:gd name="connsiteY11996" fmla="*/ 802735 h 2068362"/>
              <a:gd name="connsiteX11997" fmla="*/ 818619 w 1247427"/>
              <a:gd name="connsiteY11997" fmla="*/ 802071 h 2068362"/>
              <a:gd name="connsiteX11998" fmla="*/ 818619 w 1247427"/>
              <a:gd name="connsiteY11998" fmla="*/ 801407 h 2068362"/>
              <a:gd name="connsiteX11999" fmla="*/ 818618 w 1247427"/>
              <a:gd name="connsiteY11999" fmla="*/ 801408 h 2068362"/>
              <a:gd name="connsiteX12000" fmla="*/ 816184 w 1247427"/>
              <a:gd name="connsiteY12000" fmla="*/ 793442 h 2068362"/>
              <a:gd name="connsiteX12001" fmla="*/ 807112 w 1247427"/>
              <a:gd name="connsiteY12001" fmla="*/ 793442 h 2068362"/>
              <a:gd name="connsiteX12002" fmla="*/ 806705 w 1247427"/>
              <a:gd name="connsiteY12002" fmla="*/ 800162 h 2068362"/>
              <a:gd name="connsiteX12003" fmla="*/ 807334 w 1247427"/>
              <a:gd name="connsiteY12003" fmla="*/ 801629 h 2068362"/>
              <a:gd name="connsiteX12004" fmla="*/ 807998 w 1247427"/>
              <a:gd name="connsiteY12004" fmla="*/ 803620 h 2068362"/>
              <a:gd name="connsiteX12005" fmla="*/ 809325 w 1247427"/>
              <a:gd name="connsiteY12005" fmla="*/ 803178 h 2068362"/>
              <a:gd name="connsiteX12006" fmla="*/ 810211 w 1247427"/>
              <a:gd name="connsiteY12006" fmla="*/ 803067 h 2068362"/>
              <a:gd name="connsiteX12007" fmla="*/ 810211 w 1247427"/>
              <a:gd name="connsiteY12007" fmla="*/ 802513 h 2068362"/>
              <a:gd name="connsiteX12008" fmla="*/ 811745 w 1247427"/>
              <a:gd name="connsiteY12008" fmla="*/ 799254 h 2068362"/>
              <a:gd name="connsiteX12009" fmla="*/ 811095 w 1247427"/>
              <a:gd name="connsiteY12009" fmla="*/ 799416 h 2068362"/>
              <a:gd name="connsiteX12010" fmla="*/ 809104 w 1247427"/>
              <a:gd name="connsiteY12010" fmla="*/ 793442 h 2068362"/>
              <a:gd name="connsiteX12011" fmla="*/ 807112 w 1247427"/>
              <a:gd name="connsiteY12011" fmla="*/ 793442 h 2068362"/>
              <a:gd name="connsiteX12012" fmla="*/ 682885 w 1247427"/>
              <a:gd name="connsiteY12012" fmla="*/ 793020 h 2068362"/>
              <a:gd name="connsiteX12013" fmla="*/ 680845 w 1247427"/>
              <a:gd name="connsiteY12013" fmla="*/ 795605 h 2068362"/>
              <a:gd name="connsiteX12014" fmla="*/ 680993 w 1247427"/>
              <a:gd name="connsiteY12014" fmla="*/ 795654 h 2068362"/>
              <a:gd name="connsiteX12015" fmla="*/ 680762 w 1247427"/>
              <a:gd name="connsiteY12015" fmla="*/ 796039 h 2068362"/>
              <a:gd name="connsiteX12016" fmla="*/ 683426 w 1247427"/>
              <a:gd name="connsiteY12016" fmla="*/ 796539 h 2068362"/>
              <a:gd name="connsiteX12017" fmla="*/ 683955 w 1247427"/>
              <a:gd name="connsiteY12017" fmla="*/ 796539 h 2068362"/>
              <a:gd name="connsiteX12018" fmla="*/ 717280 w 1247427"/>
              <a:gd name="connsiteY12018" fmla="*/ 792999 h 2068362"/>
              <a:gd name="connsiteX12019" fmla="*/ 716616 w 1247427"/>
              <a:gd name="connsiteY12019" fmla="*/ 793884 h 2068362"/>
              <a:gd name="connsiteX12020" fmla="*/ 715063 w 1247427"/>
              <a:gd name="connsiteY12020" fmla="*/ 795609 h 2068362"/>
              <a:gd name="connsiteX12021" fmla="*/ 715289 w 1247427"/>
              <a:gd name="connsiteY12021" fmla="*/ 795654 h 2068362"/>
              <a:gd name="connsiteX12022" fmla="*/ 716395 w 1247427"/>
              <a:gd name="connsiteY12022" fmla="*/ 797424 h 2068362"/>
              <a:gd name="connsiteX12023" fmla="*/ 716448 w 1247427"/>
              <a:gd name="connsiteY12023" fmla="*/ 797637 h 2068362"/>
              <a:gd name="connsiteX12024" fmla="*/ 717058 w 1247427"/>
              <a:gd name="connsiteY12024" fmla="*/ 796539 h 2068362"/>
              <a:gd name="connsiteX12025" fmla="*/ 718165 w 1247427"/>
              <a:gd name="connsiteY12025" fmla="*/ 793663 h 2068362"/>
              <a:gd name="connsiteX12026" fmla="*/ 717280 w 1247427"/>
              <a:gd name="connsiteY12026" fmla="*/ 792999 h 2068362"/>
              <a:gd name="connsiteX12027" fmla="*/ 847928 w 1247427"/>
              <a:gd name="connsiteY12027" fmla="*/ 792808 h 2068362"/>
              <a:gd name="connsiteX12028" fmla="*/ 845746 w 1247427"/>
              <a:gd name="connsiteY12028" fmla="*/ 793353 h 2068362"/>
              <a:gd name="connsiteX12029" fmla="*/ 845391 w 1247427"/>
              <a:gd name="connsiteY12029" fmla="*/ 793884 h 2068362"/>
              <a:gd name="connsiteX12030" fmla="*/ 845255 w 1247427"/>
              <a:gd name="connsiteY12030" fmla="*/ 793930 h 2068362"/>
              <a:gd name="connsiteX12031" fmla="*/ 845613 w 1247427"/>
              <a:gd name="connsiteY12031" fmla="*/ 797867 h 2068362"/>
              <a:gd name="connsiteX12032" fmla="*/ 845454 w 1247427"/>
              <a:gd name="connsiteY12032" fmla="*/ 798499 h 2068362"/>
              <a:gd name="connsiteX12033" fmla="*/ 845834 w 1247427"/>
              <a:gd name="connsiteY12033" fmla="*/ 798309 h 2068362"/>
              <a:gd name="connsiteX12034" fmla="*/ 846055 w 1247427"/>
              <a:gd name="connsiteY12034" fmla="*/ 800743 h 2068362"/>
              <a:gd name="connsiteX12035" fmla="*/ 846795 w 1247427"/>
              <a:gd name="connsiteY12035" fmla="*/ 802224 h 2068362"/>
              <a:gd name="connsiteX12036" fmla="*/ 848268 w 1247427"/>
              <a:gd name="connsiteY12036" fmla="*/ 801406 h 2068362"/>
              <a:gd name="connsiteX12037" fmla="*/ 849820 w 1247427"/>
              <a:gd name="connsiteY12037" fmla="*/ 800690 h 2068362"/>
              <a:gd name="connsiteX12038" fmla="*/ 850038 w 1247427"/>
              <a:gd name="connsiteY12038" fmla="*/ 797646 h 2068362"/>
              <a:gd name="connsiteX12039" fmla="*/ 850513 w 1247427"/>
              <a:gd name="connsiteY12039" fmla="*/ 797382 h 2068362"/>
              <a:gd name="connsiteX12040" fmla="*/ 848046 w 1247427"/>
              <a:gd name="connsiteY12040" fmla="*/ 793220 h 2068362"/>
              <a:gd name="connsiteX12041" fmla="*/ 742168 w 1247427"/>
              <a:gd name="connsiteY12041" fmla="*/ 792691 h 2068362"/>
              <a:gd name="connsiteX12042" fmla="*/ 740734 w 1247427"/>
              <a:gd name="connsiteY12042" fmla="*/ 796097 h 2068362"/>
              <a:gd name="connsiteX12043" fmla="*/ 740733 w 1247427"/>
              <a:gd name="connsiteY12043" fmla="*/ 796098 h 2068362"/>
              <a:gd name="connsiteX12044" fmla="*/ 740733 w 1247427"/>
              <a:gd name="connsiteY12044" fmla="*/ 797646 h 2068362"/>
              <a:gd name="connsiteX12045" fmla="*/ 740193 w 1247427"/>
              <a:gd name="connsiteY12045" fmla="*/ 797916 h 2068362"/>
              <a:gd name="connsiteX12046" fmla="*/ 742504 w 1247427"/>
              <a:gd name="connsiteY12046" fmla="*/ 802956 h 2068362"/>
              <a:gd name="connsiteX12047" fmla="*/ 744126 w 1247427"/>
              <a:gd name="connsiteY12047" fmla="*/ 806562 h 2068362"/>
              <a:gd name="connsiteX12048" fmla="*/ 744495 w 1247427"/>
              <a:gd name="connsiteY12048" fmla="*/ 806275 h 2068362"/>
              <a:gd name="connsiteX12049" fmla="*/ 744958 w 1247427"/>
              <a:gd name="connsiteY12049" fmla="*/ 806738 h 2068362"/>
              <a:gd name="connsiteX12050" fmla="*/ 745380 w 1247427"/>
              <a:gd name="connsiteY12050" fmla="*/ 802513 h 2068362"/>
              <a:gd name="connsiteX12051" fmla="*/ 746044 w 1247427"/>
              <a:gd name="connsiteY12051" fmla="*/ 801628 h 2068362"/>
              <a:gd name="connsiteX12052" fmla="*/ 746929 w 1247427"/>
              <a:gd name="connsiteY12052" fmla="*/ 802513 h 2068362"/>
              <a:gd name="connsiteX12053" fmla="*/ 746044 w 1247427"/>
              <a:gd name="connsiteY12053" fmla="*/ 807381 h 2068362"/>
              <a:gd name="connsiteX12054" fmla="*/ 746044 w 1247427"/>
              <a:gd name="connsiteY12054" fmla="*/ 807823 h 2068362"/>
              <a:gd name="connsiteX12055" fmla="*/ 746043 w 1247427"/>
              <a:gd name="connsiteY12055" fmla="*/ 807823 h 2068362"/>
              <a:gd name="connsiteX12056" fmla="*/ 746044 w 1247427"/>
              <a:gd name="connsiteY12056" fmla="*/ 807824 h 2068362"/>
              <a:gd name="connsiteX12057" fmla="*/ 745823 w 1247427"/>
              <a:gd name="connsiteY12057" fmla="*/ 808930 h 2068362"/>
              <a:gd name="connsiteX12058" fmla="*/ 744937 w 1247427"/>
              <a:gd name="connsiteY12058" fmla="*/ 809816 h 2068362"/>
              <a:gd name="connsiteX12059" fmla="*/ 744937 w 1247427"/>
              <a:gd name="connsiteY12059" fmla="*/ 812691 h 2068362"/>
              <a:gd name="connsiteX12060" fmla="*/ 744937 w 1247427"/>
              <a:gd name="connsiteY12060" fmla="*/ 812912 h 2068362"/>
              <a:gd name="connsiteX12061" fmla="*/ 744938 w 1247427"/>
              <a:gd name="connsiteY12061" fmla="*/ 812913 h 2068362"/>
              <a:gd name="connsiteX12062" fmla="*/ 744938 w 1247427"/>
              <a:gd name="connsiteY12062" fmla="*/ 812913 h 2068362"/>
              <a:gd name="connsiteX12063" fmla="*/ 745822 w 1247427"/>
              <a:gd name="connsiteY12063" fmla="*/ 815346 h 2068362"/>
              <a:gd name="connsiteX12064" fmla="*/ 745500 w 1247427"/>
              <a:gd name="connsiteY12064" fmla="*/ 816096 h 2068362"/>
              <a:gd name="connsiteX12065" fmla="*/ 745552 w 1247427"/>
              <a:gd name="connsiteY12065" fmla="*/ 816165 h 2068362"/>
              <a:gd name="connsiteX12066" fmla="*/ 749142 w 1247427"/>
              <a:gd name="connsiteY12066" fmla="*/ 817780 h 2068362"/>
              <a:gd name="connsiteX12067" fmla="*/ 749756 w 1247427"/>
              <a:gd name="connsiteY12067" fmla="*/ 818271 h 2068362"/>
              <a:gd name="connsiteX12068" fmla="*/ 751133 w 1247427"/>
              <a:gd name="connsiteY12068" fmla="*/ 815125 h 2068362"/>
              <a:gd name="connsiteX12069" fmla="*/ 752209 w 1247427"/>
              <a:gd name="connsiteY12069" fmla="*/ 811681 h 2068362"/>
              <a:gd name="connsiteX12070" fmla="*/ 752018 w 1247427"/>
              <a:gd name="connsiteY12070" fmla="*/ 811586 h 2068362"/>
              <a:gd name="connsiteX12071" fmla="*/ 752018 w 1247427"/>
              <a:gd name="connsiteY12071" fmla="*/ 810479 h 2068362"/>
              <a:gd name="connsiteX12072" fmla="*/ 752239 w 1247427"/>
              <a:gd name="connsiteY12072" fmla="*/ 810258 h 2068362"/>
              <a:gd name="connsiteX12073" fmla="*/ 752239 w 1247427"/>
              <a:gd name="connsiteY12073" fmla="*/ 810184 h 2068362"/>
              <a:gd name="connsiteX12074" fmla="*/ 751133 w 1247427"/>
              <a:gd name="connsiteY12074" fmla="*/ 809815 h 2068362"/>
              <a:gd name="connsiteX12075" fmla="*/ 748699 w 1247427"/>
              <a:gd name="connsiteY12075" fmla="*/ 808930 h 2068362"/>
              <a:gd name="connsiteX12076" fmla="*/ 748699 w 1247427"/>
              <a:gd name="connsiteY12076" fmla="*/ 808266 h 2068362"/>
              <a:gd name="connsiteX12077" fmla="*/ 749362 w 1247427"/>
              <a:gd name="connsiteY12077" fmla="*/ 808045 h 2068362"/>
              <a:gd name="connsiteX12078" fmla="*/ 751133 w 1247427"/>
              <a:gd name="connsiteY12078" fmla="*/ 808709 h 2068362"/>
              <a:gd name="connsiteX12079" fmla="*/ 752372 w 1247427"/>
              <a:gd name="connsiteY12079" fmla="*/ 809018 h 2068362"/>
              <a:gd name="connsiteX12080" fmla="*/ 752903 w 1247427"/>
              <a:gd name="connsiteY12080" fmla="*/ 807602 h 2068362"/>
              <a:gd name="connsiteX12081" fmla="*/ 754360 w 1247427"/>
              <a:gd name="connsiteY12081" fmla="*/ 805234 h 2068362"/>
              <a:gd name="connsiteX12082" fmla="*/ 753788 w 1247427"/>
              <a:gd name="connsiteY12082" fmla="*/ 804948 h 2068362"/>
              <a:gd name="connsiteX12083" fmla="*/ 753124 w 1247427"/>
              <a:gd name="connsiteY12083" fmla="*/ 800744 h 2068362"/>
              <a:gd name="connsiteX12084" fmla="*/ 753427 w 1247427"/>
              <a:gd name="connsiteY12084" fmla="*/ 800622 h 2068362"/>
              <a:gd name="connsiteX12085" fmla="*/ 746170 w 1247427"/>
              <a:gd name="connsiteY12085" fmla="*/ 794374 h 2068362"/>
              <a:gd name="connsiteX12086" fmla="*/ 745823 w 1247427"/>
              <a:gd name="connsiteY12086" fmla="*/ 794548 h 2068362"/>
              <a:gd name="connsiteX12087" fmla="*/ 742283 w 1247427"/>
              <a:gd name="connsiteY12087" fmla="*/ 792778 h 2068362"/>
              <a:gd name="connsiteX12088" fmla="*/ 212804 w 1247427"/>
              <a:gd name="connsiteY12088" fmla="*/ 792349 h 2068362"/>
              <a:gd name="connsiteX12089" fmla="*/ 212888 w 1247427"/>
              <a:gd name="connsiteY12089" fmla="*/ 792557 h 2068362"/>
              <a:gd name="connsiteX12090" fmla="*/ 213020 w 1247427"/>
              <a:gd name="connsiteY12090" fmla="*/ 792557 h 2068362"/>
              <a:gd name="connsiteX12091" fmla="*/ 598019 w 1247427"/>
              <a:gd name="connsiteY12091" fmla="*/ 792179 h 2068362"/>
              <a:gd name="connsiteX12092" fmla="*/ 598019 w 1247427"/>
              <a:gd name="connsiteY12092" fmla="*/ 792778 h 2068362"/>
              <a:gd name="connsiteX12093" fmla="*/ 597797 w 1247427"/>
              <a:gd name="connsiteY12093" fmla="*/ 794991 h 2068362"/>
              <a:gd name="connsiteX12094" fmla="*/ 597549 w 1247427"/>
              <a:gd name="connsiteY12094" fmla="*/ 795177 h 2068362"/>
              <a:gd name="connsiteX12095" fmla="*/ 598750 w 1247427"/>
              <a:gd name="connsiteY12095" fmla="*/ 799080 h 2068362"/>
              <a:gd name="connsiteX12096" fmla="*/ 599125 w 1247427"/>
              <a:gd name="connsiteY12096" fmla="*/ 798973 h 2068362"/>
              <a:gd name="connsiteX12097" fmla="*/ 600632 w 1247427"/>
              <a:gd name="connsiteY12097" fmla="*/ 799403 h 2068362"/>
              <a:gd name="connsiteX12098" fmla="*/ 863756 w 1247427"/>
              <a:gd name="connsiteY12098" fmla="*/ 792115 h 2068362"/>
              <a:gd name="connsiteX12099" fmla="*/ 862871 w 1247427"/>
              <a:gd name="connsiteY12099" fmla="*/ 811586 h 2068362"/>
              <a:gd name="connsiteX12100" fmla="*/ 863756 w 1247427"/>
              <a:gd name="connsiteY12100" fmla="*/ 806054 h 2068362"/>
              <a:gd name="connsiteX12101" fmla="*/ 864021 w 1247427"/>
              <a:gd name="connsiteY12101" fmla="*/ 806319 h 2068362"/>
              <a:gd name="connsiteX12102" fmla="*/ 864420 w 1247427"/>
              <a:gd name="connsiteY12102" fmla="*/ 805389 h 2068362"/>
              <a:gd name="connsiteX12103" fmla="*/ 864641 w 1247427"/>
              <a:gd name="connsiteY12103" fmla="*/ 803841 h 2068362"/>
              <a:gd name="connsiteX12104" fmla="*/ 864718 w 1247427"/>
              <a:gd name="connsiteY12104" fmla="*/ 803802 h 2068362"/>
              <a:gd name="connsiteX12105" fmla="*/ 865692 w 1247427"/>
              <a:gd name="connsiteY12105" fmla="*/ 797701 h 2068362"/>
              <a:gd name="connsiteX12106" fmla="*/ 863756 w 1247427"/>
              <a:gd name="connsiteY12106" fmla="*/ 792115 h 2068362"/>
              <a:gd name="connsiteX12107" fmla="*/ 821716 w 1247427"/>
              <a:gd name="connsiteY12107" fmla="*/ 790787 h 2068362"/>
              <a:gd name="connsiteX12108" fmla="*/ 821796 w 1247427"/>
              <a:gd name="connsiteY12108" fmla="*/ 791169 h 2068362"/>
              <a:gd name="connsiteX12109" fmla="*/ 822305 w 1247427"/>
              <a:gd name="connsiteY12109" fmla="*/ 790787 h 2068362"/>
              <a:gd name="connsiteX12110" fmla="*/ 773787 w 1247427"/>
              <a:gd name="connsiteY12110" fmla="*/ 790598 h 2068362"/>
              <a:gd name="connsiteX12111" fmla="*/ 773480 w 1247427"/>
              <a:gd name="connsiteY12111" fmla="*/ 791008 h 2068362"/>
              <a:gd name="connsiteX12112" fmla="*/ 773480 w 1247427"/>
              <a:gd name="connsiteY12112" fmla="*/ 792778 h 2068362"/>
              <a:gd name="connsiteX12113" fmla="*/ 774344 w 1247427"/>
              <a:gd name="connsiteY12113" fmla="*/ 791771 h 2068362"/>
              <a:gd name="connsiteX12114" fmla="*/ 774145 w 1247427"/>
              <a:gd name="connsiteY12114" fmla="*/ 791671 h 2068362"/>
              <a:gd name="connsiteX12115" fmla="*/ 907345 w 1247427"/>
              <a:gd name="connsiteY12115" fmla="*/ 790566 h 2068362"/>
              <a:gd name="connsiteX12116" fmla="*/ 906252 w 1247427"/>
              <a:gd name="connsiteY12116" fmla="*/ 797126 h 2068362"/>
              <a:gd name="connsiteX12117" fmla="*/ 906283 w 1247427"/>
              <a:gd name="connsiteY12117" fmla="*/ 797204 h 2068362"/>
              <a:gd name="connsiteX12118" fmla="*/ 909890 w 1247427"/>
              <a:gd name="connsiteY12118" fmla="*/ 797204 h 2068362"/>
              <a:gd name="connsiteX12119" fmla="*/ 910001 w 1247427"/>
              <a:gd name="connsiteY12119" fmla="*/ 796761 h 2068362"/>
              <a:gd name="connsiteX12120" fmla="*/ 910134 w 1247427"/>
              <a:gd name="connsiteY12120" fmla="*/ 796097 h 2068362"/>
              <a:gd name="connsiteX12121" fmla="*/ 910000 w 1247427"/>
              <a:gd name="connsiteY12121" fmla="*/ 796097 h 2068362"/>
              <a:gd name="connsiteX12122" fmla="*/ 910000 w 1247427"/>
              <a:gd name="connsiteY12122" fmla="*/ 795876 h 2068362"/>
              <a:gd name="connsiteX12123" fmla="*/ 907345 w 1247427"/>
              <a:gd name="connsiteY12123" fmla="*/ 790566 h 2068362"/>
              <a:gd name="connsiteX12124" fmla="*/ 620809 w 1247427"/>
              <a:gd name="connsiteY12124" fmla="*/ 790565 h 2068362"/>
              <a:gd name="connsiteX12125" fmla="*/ 621030 w 1247427"/>
              <a:gd name="connsiteY12125" fmla="*/ 790565 h 2068362"/>
              <a:gd name="connsiteX12126" fmla="*/ 623464 w 1247427"/>
              <a:gd name="connsiteY12126" fmla="*/ 792999 h 2068362"/>
              <a:gd name="connsiteX12127" fmla="*/ 623464 w 1247427"/>
              <a:gd name="connsiteY12127" fmla="*/ 793220 h 2068362"/>
              <a:gd name="connsiteX12128" fmla="*/ 623243 w 1247427"/>
              <a:gd name="connsiteY12128" fmla="*/ 793220 h 2068362"/>
              <a:gd name="connsiteX12129" fmla="*/ 620809 w 1247427"/>
              <a:gd name="connsiteY12129" fmla="*/ 790786 h 2068362"/>
              <a:gd name="connsiteX12130" fmla="*/ 547471 w 1247427"/>
              <a:gd name="connsiteY12130" fmla="*/ 790223 h 2068362"/>
              <a:gd name="connsiteX12131" fmla="*/ 547350 w 1247427"/>
              <a:gd name="connsiteY12131" fmla="*/ 790344 h 2068362"/>
              <a:gd name="connsiteX12132" fmla="*/ 547261 w 1247427"/>
              <a:gd name="connsiteY12132" fmla="*/ 790240 h 2068362"/>
              <a:gd name="connsiteX12133" fmla="*/ 546685 w 1247427"/>
              <a:gd name="connsiteY12133" fmla="*/ 791007 h 2068362"/>
              <a:gd name="connsiteX12134" fmla="*/ 543588 w 1247427"/>
              <a:gd name="connsiteY12134" fmla="*/ 794990 h 2068362"/>
              <a:gd name="connsiteX12135" fmla="*/ 543442 w 1247427"/>
              <a:gd name="connsiteY12135" fmla="*/ 794917 h 2068362"/>
              <a:gd name="connsiteX12136" fmla="*/ 540712 w 1247427"/>
              <a:gd name="connsiteY12136" fmla="*/ 800965 h 2068362"/>
              <a:gd name="connsiteX12137" fmla="*/ 538942 w 1247427"/>
              <a:gd name="connsiteY12137" fmla="*/ 804062 h 2068362"/>
              <a:gd name="connsiteX12138" fmla="*/ 538941 w 1247427"/>
              <a:gd name="connsiteY12138" fmla="*/ 804063 h 2068362"/>
              <a:gd name="connsiteX12139" fmla="*/ 543366 w 1247427"/>
              <a:gd name="connsiteY12139" fmla="*/ 812027 h 2068362"/>
              <a:gd name="connsiteX12140" fmla="*/ 543588 w 1247427"/>
              <a:gd name="connsiteY12140" fmla="*/ 813134 h 2068362"/>
              <a:gd name="connsiteX12141" fmla="*/ 543588 w 1247427"/>
              <a:gd name="connsiteY12141" fmla="*/ 812470 h 2068362"/>
              <a:gd name="connsiteX12142" fmla="*/ 546243 w 1247427"/>
              <a:gd name="connsiteY12142" fmla="*/ 805611 h 2068362"/>
              <a:gd name="connsiteX12143" fmla="*/ 548343 w 1247427"/>
              <a:gd name="connsiteY12143" fmla="*/ 799524 h 2068362"/>
              <a:gd name="connsiteX12144" fmla="*/ 548013 w 1247427"/>
              <a:gd name="connsiteY12144" fmla="*/ 799194 h 2068362"/>
              <a:gd name="connsiteX12145" fmla="*/ 549355 w 1247427"/>
              <a:gd name="connsiteY12145" fmla="*/ 794783 h 2068362"/>
              <a:gd name="connsiteX12146" fmla="*/ 549341 w 1247427"/>
              <a:gd name="connsiteY12146" fmla="*/ 794769 h 2068362"/>
              <a:gd name="connsiteX12147" fmla="*/ 549341 w 1247427"/>
              <a:gd name="connsiteY12147" fmla="*/ 793442 h 2068362"/>
              <a:gd name="connsiteX12148" fmla="*/ 549341 w 1247427"/>
              <a:gd name="connsiteY12148" fmla="*/ 791377 h 2068362"/>
              <a:gd name="connsiteX12149" fmla="*/ 548456 w 1247427"/>
              <a:gd name="connsiteY12149" fmla="*/ 790786 h 2068362"/>
              <a:gd name="connsiteX12150" fmla="*/ 829018 w 1247427"/>
              <a:gd name="connsiteY12150" fmla="*/ 789901 h 2068362"/>
              <a:gd name="connsiteX12151" fmla="*/ 829018 w 1247427"/>
              <a:gd name="connsiteY12151" fmla="*/ 791551 h 2068362"/>
              <a:gd name="connsiteX12152" fmla="*/ 830788 w 1247427"/>
              <a:gd name="connsiteY12152" fmla="*/ 797646 h 2068362"/>
              <a:gd name="connsiteX12153" fmla="*/ 833886 w 1247427"/>
              <a:gd name="connsiteY12153" fmla="*/ 807160 h 2068362"/>
              <a:gd name="connsiteX12154" fmla="*/ 834549 w 1247427"/>
              <a:gd name="connsiteY12154" fmla="*/ 807160 h 2068362"/>
              <a:gd name="connsiteX12155" fmla="*/ 834549 w 1247427"/>
              <a:gd name="connsiteY12155" fmla="*/ 800965 h 2068362"/>
              <a:gd name="connsiteX12156" fmla="*/ 834851 w 1247427"/>
              <a:gd name="connsiteY12156" fmla="*/ 800965 h 2068362"/>
              <a:gd name="connsiteX12157" fmla="*/ 833222 w 1247427"/>
              <a:gd name="connsiteY12157" fmla="*/ 795875 h 2068362"/>
              <a:gd name="connsiteX12158" fmla="*/ 830331 w 1247427"/>
              <a:gd name="connsiteY12158" fmla="*/ 789901 h 2068362"/>
              <a:gd name="connsiteX12159" fmla="*/ 737743 w 1247427"/>
              <a:gd name="connsiteY12159" fmla="*/ 789873 h 2068362"/>
              <a:gd name="connsiteX12160" fmla="*/ 737636 w 1247427"/>
              <a:gd name="connsiteY12160" fmla="*/ 790122 h 2068362"/>
              <a:gd name="connsiteX12161" fmla="*/ 737415 w 1247427"/>
              <a:gd name="connsiteY12161" fmla="*/ 790122 h 2068362"/>
              <a:gd name="connsiteX12162" fmla="*/ 736972 w 1247427"/>
              <a:gd name="connsiteY12162" fmla="*/ 790786 h 2068362"/>
              <a:gd name="connsiteX12163" fmla="*/ 736244 w 1247427"/>
              <a:gd name="connsiteY12163" fmla="*/ 791806 h 2068362"/>
              <a:gd name="connsiteX12164" fmla="*/ 736309 w 1247427"/>
              <a:gd name="connsiteY12164" fmla="*/ 791893 h 2068362"/>
              <a:gd name="connsiteX12165" fmla="*/ 736309 w 1247427"/>
              <a:gd name="connsiteY12165" fmla="*/ 793884 h 2068362"/>
              <a:gd name="connsiteX12166" fmla="*/ 736663 w 1247427"/>
              <a:gd name="connsiteY12166" fmla="*/ 795301 h 2068362"/>
              <a:gd name="connsiteX12167" fmla="*/ 738963 w 1247427"/>
              <a:gd name="connsiteY12167" fmla="*/ 795876 h 2068362"/>
              <a:gd name="connsiteX12168" fmla="*/ 739228 w 1247427"/>
              <a:gd name="connsiteY12168" fmla="*/ 796008 h 2068362"/>
              <a:gd name="connsiteX12169" fmla="*/ 741323 w 1247427"/>
              <a:gd name="connsiteY12169" fmla="*/ 791627 h 2068362"/>
              <a:gd name="connsiteX12170" fmla="*/ 738743 w 1247427"/>
              <a:gd name="connsiteY12170" fmla="*/ 790123 h 2068362"/>
              <a:gd name="connsiteX12171" fmla="*/ 532944 w 1247427"/>
              <a:gd name="connsiteY12171" fmla="*/ 789092 h 2068362"/>
              <a:gd name="connsiteX12172" fmla="*/ 533189 w 1247427"/>
              <a:gd name="connsiteY12172" fmla="*/ 789459 h 2068362"/>
              <a:gd name="connsiteX12173" fmla="*/ 534959 w 1247427"/>
              <a:gd name="connsiteY12173" fmla="*/ 799194 h 2068362"/>
              <a:gd name="connsiteX12174" fmla="*/ 536729 w 1247427"/>
              <a:gd name="connsiteY12174" fmla="*/ 797867 h 2068362"/>
              <a:gd name="connsiteX12175" fmla="*/ 536729 w 1247427"/>
              <a:gd name="connsiteY12175" fmla="*/ 802513 h 2068362"/>
              <a:gd name="connsiteX12176" fmla="*/ 536950 w 1247427"/>
              <a:gd name="connsiteY12176" fmla="*/ 802513 h 2068362"/>
              <a:gd name="connsiteX12177" fmla="*/ 537614 w 1247427"/>
              <a:gd name="connsiteY12177" fmla="*/ 803398 h 2068362"/>
              <a:gd name="connsiteX12178" fmla="*/ 537835 w 1247427"/>
              <a:gd name="connsiteY12178" fmla="*/ 803398 h 2068362"/>
              <a:gd name="connsiteX12179" fmla="*/ 537945 w 1247427"/>
              <a:gd name="connsiteY12179" fmla="*/ 803839 h 2068362"/>
              <a:gd name="connsiteX12180" fmla="*/ 538111 w 1247427"/>
              <a:gd name="connsiteY12180" fmla="*/ 804061 h 2068362"/>
              <a:gd name="connsiteX12181" fmla="*/ 538056 w 1247427"/>
              <a:gd name="connsiteY12181" fmla="*/ 803841 h 2068362"/>
              <a:gd name="connsiteX12182" fmla="*/ 539827 w 1247427"/>
              <a:gd name="connsiteY12182" fmla="*/ 800522 h 2068362"/>
              <a:gd name="connsiteX12183" fmla="*/ 542709 w 1247427"/>
              <a:gd name="connsiteY12183" fmla="*/ 794551 h 2068362"/>
              <a:gd name="connsiteX12184" fmla="*/ 538720 w 1247427"/>
              <a:gd name="connsiteY12184" fmla="*/ 792556 h 2068362"/>
              <a:gd name="connsiteX12185" fmla="*/ 538588 w 1247427"/>
              <a:gd name="connsiteY12185" fmla="*/ 792512 h 2068362"/>
              <a:gd name="connsiteX12186" fmla="*/ 538278 w 1247427"/>
              <a:gd name="connsiteY12186" fmla="*/ 793441 h 2068362"/>
              <a:gd name="connsiteX12187" fmla="*/ 538056 w 1247427"/>
              <a:gd name="connsiteY12187" fmla="*/ 793884 h 2068362"/>
              <a:gd name="connsiteX12188" fmla="*/ 537614 w 1247427"/>
              <a:gd name="connsiteY12188" fmla="*/ 794327 h 2068362"/>
              <a:gd name="connsiteX12189" fmla="*/ 537393 w 1247427"/>
              <a:gd name="connsiteY12189" fmla="*/ 794327 h 2068362"/>
              <a:gd name="connsiteX12190" fmla="*/ 537171 w 1247427"/>
              <a:gd name="connsiteY12190" fmla="*/ 793441 h 2068362"/>
              <a:gd name="connsiteX12191" fmla="*/ 537393 w 1247427"/>
              <a:gd name="connsiteY12191" fmla="*/ 793220 h 2068362"/>
              <a:gd name="connsiteX12192" fmla="*/ 537688 w 1247427"/>
              <a:gd name="connsiteY12192" fmla="*/ 792188 h 2068362"/>
              <a:gd name="connsiteX12193" fmla="*/ 537393 w 1247427"/>
              <a:gd name="connsiteY12193" fmla="*/ 791893 h 2068362"/>
              <a:gd name="connsiteX12194" fmla="*/ 537393 w 1247427"/>
              <a:gd name="connsiteY12194" fmla="*/ 790786 h 2068362"/>
              <a:gd name="connsiteX12195" fmla="*/ 537440 w 1247427"/>
              <a:gd name="connsiteY12195" fmla="*/ 790728 h 2068362"/>
              <a:gd name="connsiteX12196" fmla="*/ 535622 w 1247427"/>
              <a:gd name="connsiteY12196" fmla="*/ 790122 h 2068362"/>
              <a:gd name="connsiteX12197" fmla="*/ 637788 w 1247427"/>
              <a:gd name="connsiteY12197" fmla="*/ 788824 h 2068362"/>
              <a:gd name="connsiteX12198" fmla="*/ 637516 w 1247427"/>
              <a:gd name="connsiteY12198" fmla="*/ 788960 h 2068362"/>
              <a:gd name="connsiteX12199" fmla="*/ 641230 w 1247427"/>
              <a:gd name="connsiteY12199" fmla="*/ 793261 h 2068362"/>
              <a:gd name="connsiteX12200" fmla="*/ 641165 w 1247427"/>
              <a:gd name="connsiteY12200" fmla="*/ 792999 h 2068362"/>
              <a:gd name="connsiteX12201" fmla="*/ 641338 w 1247427"/>
              <a:gd name="connsiteY12201" fmla="*/ 793042 h 2068362"/>
              <a:gd name="connsiteX12202" fmla="*/ 641172 w 1247427"/>
              <a:gd name="connsiteY12202" fmla="*/ 790875 h 2068362"/>
              <a:gd name="connsiteX12203" fmla="*/ 638510 w 1247427"/>
              <a:gd name="connsiteY12203" fmla="*/ 789237 h 2068362"/>
              <a:gd name="connsiteX12204" fmla="*/ 816848 w 1247427"/>
              <a:gd name="connsiteY12204" fmla="*/ 788795 h 2068362"/>
              <a:gd name="connsiteX12205" fmla="*/ 816374 w 1247427"/>
              <a:gd name="connsiteY12205" fmla="*/ 789270 h 2068362"/>
              <a:gd name="connsiteX12206" fmla="*/ 816848 w 1247427"/>
              <a:gd name="connsiteY12206" fmla="*/ 789459 h 2068362"/>
              <a:gd name="connsiteX12207" fmla="*/ 817954 w 1247427"/>
              <a:gd name="connsiteY12207" fmla="*/ 790123 h 2068362"/>
              <a:gd name="connsiteX12208" fmla="*/ 228124 w 1247427"/>
              <a:gd name="connsiteY12208" fmla="*/ 787546 h 2068362"/>
              <a:gd name="connsiteX12209" fmla="*/ 228287 w 1247427"/>
              <a:gd name="connsiteY12209" fmla="*/ 787688 h 2068362"/>
              <a:gd name="connsiteX12210" fmla="*/ 228288 w 1247427"/>
              <a:gd name="connsiteY12210" fmla="*/ 787690 h 2068362"/>
              <a:gd name="connsiteX12211" fmla="*/ 228509 w 1247427"/>
              <a:gd name="connsiteY12211" fmla="*/ 787690 h 2068362"/>
              <a:gd name="connsiteX12212" fmla="*/ 870540 w 1247427"/>
              <a:gd name="connsiteY12212" fmla="*/ 787539 h 2068362"/>
              <a:gd name="connsiteX12213" fmla="*/ 870615 w 1247427"/>
              <a:gd name="connsiteY12213" fmla="*/ 787689 h 2068362"/>
              <a:gd name="connsiteX12214" fmla="*/ 866853 w 1247427"/>
              <a:gd name="connsiteY12214" fmla="*/ 789459 h 2068362"/>
              <a:gd name="connsiteX12215" fmla="*/ 869951 w 1247427"/>
              <a:gd name="connsiteY12215" fmla="*/ 800523 h 2068362"/>
              <a:gd name="connsiteX12216" fmla="*/ 872164 w 1247427"/>
              <a:gd name="connsiteY12216" fmla="*/ 801629 h 2068362"/>
              <a:gd name="connsiteX12217" fmla="*/ 872164 w 1247427"/>
              <a:gd name="connsiteY12217" fmla="*/ 801628 h 2068362"/>
              <a:gd name="connsiteX12218" fmla="*/ 873492 w 1247427"/>
              <a:gd name="connsiteY12218" fmla="*/ 801185 h 2068362"/>
              <a:gd name="connsiteX12219" fmla="*/ 873668 w 1247427"/>
              <a:gd name="connsiteY12219" fmla="*/ 801009 h 2068362"/>
              <a:gd name="connsiteX12220" fmla="*/ 870615 w 1247427"/>
              <a:gd name="connsiteY12220" fmla="*/ 789017 h 2068362"/>
              <a:gd name="connsiteX12221" fmla="*/ 871500 w 1247427"/>
              <a:gd name="connsiteY12221" fmla="*/ 788795 h 2068362"/>
              <a:gd name="connsiteX12222" fmla="*/ 871468 w 1247427"/>
              <a:gd name="connsiteY12222" fmla="*/ 788669 h 2068362"/>
              <a:gd name="connsiteX12223" fmla="*/ 871279 w 1247427"/>
              <a:gd name="connsiteY12223" fmla="*/ 788574 h 2068362"/>
              <a:gd name="connsiteX12224" fmla="*/ 735157 w 1247427"/>
              <a:gd name="connsiteY12224" fmla="*/ 787246 h 2068362"/>
              <a:gd name="connsiteX12225" fmla="*/ 735624 w 1247427"/>
              <a:gd name="connsiteY12225" fmla="*/ 790164 h 2068362"/>
              <a:gd name="connsiteX12226" fmla="*/ 735645 w 1247427"/>
              <a:gd name="connsiteY12226" fmla="*/ 790122 h 2068362"/>
              <a:gd name="connsiteX12227" fmla="*/ 736308 w 1247427"/>
              <a:gd name="connsiteY12227" fmla="*/ 789237 h 2068362"/>
              <a:gd name="connsiteX12228" fmla="*/ 736308 w 1247427"/>
              <a:gd name="connsiteY12228" fmla="*/ 789237 h 2068362"/>
              <a:gd name="connsiteX12229" fmla="*/ 735866 w 1247427"/>
              <a:gd name="connsiteY12229" fmla="*/ 788573 h 2068362"/>
              <a:gd name="connsiteX12230" fmla="*/ 735571 w 1247427"/>
              <a:gd name="connsiteY12230" fmla="*/ 787246 h 2068362"/>
              <a:gd name="connsiteX12231" fmla="*/ 662350 w 1247427"/>
              <a:gd name="connsiteY12231" fmla="*/ 786864 h 2068362"/>
              <a:gd name="connsiteX12232" fmla="*/ 662185 w 1247427"/>
              <a:gd name="connsiteY12232" fmla="*/ 788353 h 2068362"/>
              <a:gd name="connsiteX12233" fmla="*/ 662098 w 1247427"/>
              <a:gd name="connsiteY12233" fmla="*/ 788469 h 2068362"/>
              <a:gd name="connsiteX12234" fmla="*/ 663143 w 1247427"/>
              <a:gd name="connsiteY12234" fmla="*/ 792827 h 2068362"/>
              <a:gd name="connsiteX12235" fmla="*/ 664397 w 1247427"/>
              <a:gd name="connsiteY12235" fmla="*/ 793663 h 2068362"/>
              <a:gd name="connsiteX12236" fmla="*/ 665620 w 1247427"/>
              <a:gd name="connsiteY12236" fmla="*/ 793255 h 2068362"/>
              <a:gd name="connsiteX12237" fmla="*/ 626783 w 1247427"/>
              <a:gd name="connsiteY12237" fmla="*/ 786803 h 2068362"/>
              <a:gd name="connsiteX12238" fmla="*/ 626783 w 1247427"/>
              <a:gd name="connsiteY12238" fmla="*/ 788574 h 2068362"/>
              <a:gd name="connsiteX12239" fmla="*/ 626270 w 1247427"/>
              <a:gd name="connsiteY12239" fmla="*/ 788779 h 2068362"/>
              <a:gd name="connsiteX12240" fmla="*/ 634085 w 1247427"/>
              <a:gd name="connsiteY12240" fmla="*/ 799416 h 2068362"/>
              <a:gd name="connsiteX12241" fmla="*/ 637464 w 1247427"/>
              <a:gd name="connsiteY12241" fmla="*/ 804062 h 2068362"/>
              <a:gd name="connsiteX12242" fmla="*/ 637625 w 1247427"/>
              <a:gd name="connsiteY12242" fmla="*/ 804062 h 2068362"/>
              <a:gd name="connsiteX12243" fmla="*/ 637625 w 1247427"/>
              <a:gd name="connsiteY12243" fmla="*/ 804284 h 2068362"/>
              <a:gd name="connsiteX12244" fmla="*/ 637625 w 1247427"/>
              <a:gd name="connsiteY12244" fmla="*/ 804350 h 2068362"/>
              <a:gd name="connsiteX12245" fmla="*/ 640852 w 1247427"/>
              <a:gd name="connsiteY12245" fmla="*/ 808062 h 2068362"/>
              <a:gd name="connsiteX12246" fmla="*/ 641027 w 1247427"/>
              <a:gd name="connsiteY12246" fmla="*/ 808114 h 2068362"/>
              <a:gd name="connsiteX12247" fmla="*/ 641166 w 1247427"/>
              <a:gd name="connsiteY12247" fmla="*/ 808045 h 2068362"/>
              <a:gd name="connsiteX12248" fmla="*/ 641886 w 1247427"/>
              <a:gd name="connsiteY12248" fmla="*/ 808372 h 2068362"/>
              <a:gd name="connsiteX12249" fmla="*/ 642272 w 1247427"/>
              <a:gd name="connsiteY12249" fmla="*/ 808488 h 2068362"/>
              <a:gd name="connsiteX12250" fmla="*/ 642250 w 1247427"/>
              <a:gd name="connsiteY12250" fmla="*/ 808537 h 2068362"/>
              <a:gd name="connsiteX12251" fmla="*/ 643600 w 1247427"/>
              <a:gd name="connsiteY12251" fmla="*/ 809151 h 2068362"/>
              <a:gd name="connsiteX12252" fmla="*/ 645591 w 1247427"/>
              <a:gd name="connsiteY12252" fmla="*/ 810257 h 2068362"/>
              <a:gd name="connsiteX12253" fmla="*/ 645754 w 1247427"/>
              <a:gd name="connsiteY12253" fmla="*/ 810748 h 2068362"/>
              <a:gd name="connsiteX12254" fmla="*/ 649148 w 1247427"/>
              <a:gd name="connsiteY12254" fmla="*/ 810903 h 2068362"/>
              <a:gd name="connsiteX12255" fmla="*/ 649351 w 1247427"/>
              <a:gd name="connsiteY12255" fmla="*/ 810700 h 2068362"/>
              <a:gd name="connsiteX12256" fmla="*/ 649351 w 1247427"/>
              <a:gd name="connsiteY12256" fmla="*/ 810700 h 2068362"/>
              <a:gd name="connsiteX12257" fmla="*/ 649352 w 1247427"/>
              <a:gd name="connsiteY12257" fmla="*/ 810699 h 2068362"/>
              <a:gd name="connsiteX12258" fmla="*/ 650237 w 1247427"/>
              <a:gd name="connsiteY12258" fmla="*/ 810478 h 2068362"/>
              <a:gd name="connsiteX12259" fmla="*/ 651344 w 1247427"/>
              <a:gd name="connsiteY12259" fmla="*/ 810257 h 2068362"/>
              <a:gd name="connsiteX12260" fmla="*/ 651839 w 1247427"/>
              <a:gd name="connsiteY12260" fmla="*/ 810398 h 2068362"/>
              <a:gd name="connsiteX12261" fmla="*/ 660636 w 1247427"/>
              <a:gd name="connsiteY12261" fmla="*/ 800743 h 2068362"/>
              <a:gd name="connsiteX12262" fmla="*/ 662701 w 1247427"/>
              <a:gd name="connsiteY12262" fmla="*/ 798678 h 2068362"/>
              <a:gd name="connsiteX12263" fmla="*/ 662406 w 1247427"/>
              <a:gd name="connsiteY12263" fmla="*/ 798309 h 2068362"/>
              <a:gd name="connsiteX12264" fmla="*/ 663217 w 1247427"/>
              <a:gd name="connsiteY12264" fmla="*/ 795064 h 2068362"/>
              <a:gd name="connsiteX12265" fmla="*/ 661742 w 1247427"/>
              <a:gd name="connsiteY12265" fmla="*/ 793884 h 2068362"/>
              <a:gd name="connsiteX12266" fmla="*/ 661766 w 1247427"/>
              <a:gd name="connsiteY12266" fmla="*/ 793740 h 2068362"/>
              <a:gd name="connsiteX12267" fmla="*/ 652007 w 1247427"/>
              <a:gd name="connsiteY12267" fmla="*/ 792114 h 2068362"/>
              <a:gd name="connsiteX12268" fmla="*/ 643444 w 1247427"/>
              <a:gd name="connsiteY12268" fmla="*/ 790720 h 2068362"/>
              <a:gd name="connsiteX12269" fmla="*/ 643156 w 1247427"/>
              <a:gd name="connsiteY12269" fmla="*/ 791007 h 2068362"/>
              <a:gd name="connsiteX12270" fmla="*/ 642935 w 1247427"/>
              <a:gd name="connsiteY12270" fmla="*/ 790785 h 2068362"/>
              <a:gd name="connsiteX12271" fmla="*/ 642935 w 1247427"/>
              <a:gd name="connsiteY12271" fmla="*/ 792335 h 2068362"/>
              <a:gd name="connsiteX12272" fmla="*/ 644262 w 1247427"/>
              <a:gd name="connsiteY12272" fmla="*/ 794769 h 2068362"/>
              <a:gd name="connsiteX12273" fmla="*/ 643823 w 1247427"/>
              <a:gd name="connsiteY12273" fmla="*/ 794549 h 2068362"/>
              <a:gd name="connsiteX12274" fmla="*/ 644484 w 1247427"/>
              <a:gd name="connsiteY12274" fmla="*/ 795211 h 2068362"/>
              <a:gd name="connsiteX12275" fmla="*/ 644484 w 1247427"/>
              <a:gd name="connsiteY12275" fmla="*/ 795875 h 2068362"/>
              <a:gd name="connsiteX12276" fmla="*/ 644041 w 1247427"/>
              <a:gd name="connsiteY12276" fmla="*/ 796096 h 2068362"/>
              <a:gd name="connsiteX12277" fmla="*/ 643820 w 1247427"/>
              <a:gd name="connsiteY12277" fmla="*/ 795875 h 2068362"/>
              <a:gd name="connsiteX12278" fmla="*/ 642881 w 1247427"/>
              <a:gd name="connsiteY12278" fmla="*/ 794935 h 2068362"/>
              <a:gd name="connsiteX12279" fmla="*/ 641223 w 1247427"/>
              <a:gd name="connsiteY12279" fmla="*/ 794298 h 2068362"/>
              <a:gd name="connsiteX12280" fmla="*/ 641165 w 1247427"/>
              <a:gd name="connsiteY12280" fmla="*/ 794327 h 2068362"/>
              <a:gd name="connsiteX12281" fmla="*/ 641100 w 1247427"/>
              <a:gd name="connsiteY12281" fmla="*/ 794250 h 2068362"/>
              <a:gd name="connsiteX12282" fmla="*/ 640722 w 1247427"/>
              <a:gd name="connsiteY12282" fmla="*/ 794105 h 2068362"/>
              <a:gd name="connsiteX12283" fmla="*/ 640921 w 1247427"/>
              <a:gd name="connsiteY12283" fmla="*/ 794039 h 2068362"/>
              <a:gd name="connsiteX12284" fmla="*/ 636858 w 1247427"/>
              <a:gd name="connsiteY12284" fmla="*/ 789237 h 2068362"/>
              <a:gd name="connsiteX12285" fmla="*/ 636518 w 1247427"/>
              <a:gd name="connsiteY12285" fmla="*/ 789237 h 2068362"/>
              <a:gd name="connsiteX12286" fmla="*/ 849368 w 1247427"/>
              <a:gd name="connsiteY12286" fmla="*/ 786095 h 2068362"/>
              <a:gd name="connsiteX12287" fmla="*/ 844728 w 1247427"/>
              <a:gd name="connsiteY12287" fmla="*/ 789017 h 2068362"/>
              <a:gd name="connsiteX12288" fmla="*/ 843842 w 1247427"/>
              <a:gd name="connsiteY12288" fmla="*/ 788796 h 2068362"/>
              <a:gd name="connsiteX12289" fmla="*/ 843621 w 1247427"/>
              <a:gd name="connsiteY12289" fmla="*/ 789017 h 2068362"/>
              <a:gd name="connsiteX12290" fmla="*/ 843441 w 1247427"/>
              <a:gd name="connsiteY12290" fmla="*/ 789055 h 2068362"/>
              <a:gd name="connsiteX12291" fmla="*/ 842958 w 1247427"/>
              <a:gd name="connsiteY12291" fmla="*/ 789901 h 2068362"/>
              <a:gd name="connsiteX12292" fmla="*/ 842786 w 1247427"/>
              <a:gd name="connsiteY12292" fmla="*/ 791964 h 2068362"/>
              <a:gd name="connsiteX12293" fmla="*/ 844079 w 1247427"/>
              <a:gd name="connsiteY12293" fmla="*/ 792093 h 2068362"/>
              <a:gd name="connsiteX12294" fmla="*/ 846277 w 1247427"/>
              <a:gd name="connsiteY12294" fmla="*/ 789017 h 2068362"/>
              <a:gd name="connsiteX12295" fmla="*/ 848489 w 1247427"/>
              <a:gd name="connsiteY12295" fmla="*/ 787689 h 2068362"/>
              <a:gd name="connsiteX12296" fmla="*/ 848663 w 1247427"/>
              <a:gd name="connsiteY12296" fmla="*/ 787907 h 2068362"/>
              <a:gd name="connsiteX12297" fmla="*/ 732812 w 1247427"/>
              <a:gd name="connsiteY12297" fmla="*/ 785886 h 2068362"/>
              <a:gd name="connsiteX12298" fmla="*/ 731662 w 1247427"/>
              <a:gd name="connsiteY12298" fmla="*/ 787468 h 2068362"/>
              <a:gd name="connsiteX12299" fmla="*/ 728900 w 1247427"/>
              <a:gd name="connsiteY12299" fmla="*/ 792005 h 2068362"/>
              <a:gd name="connsiteX12300" fmla="*/ 729228 w 1247427"/>
              <a:gd name="connsiteY12300" fmla="*/ 792114 h 2068362"/>
              <a:gd name="connsiteX12301" fmla="*/ 728695 w 1247427"/>
              <a:gd name="connsiteY12301" fmla="*/ 793003 h 2068362"/>
              <a:gd name="connsiteX12302" fmla="*/ 729007 w 1247427"/>
              <a:gd name="connsiteY12302" fmla="*/ 795654 h 2068362"/>
              <a:gd name="connsiteX12303" fmla="*/ 729007 w 1247427"/>
              <a:gd name="connsiteY12303" fmla="*/ 795876 h 2068362"/>
              <a:gd name="connsiteX12304" fmla="*/ 728343 w 1247427"/>
              <a:gd name="connsiteY12304" fmla="*/ 796318 h 2068362"/>
              <a:gd name="connsiteX12305" fmla="*/ 728343 w 1247427"/>
              <a:gd name="connsiteY12305" fmla="*/ 796539 h 2068362"/>
              <a:gd name="connsiteX12306" fmla="*/ 728343 w 1247427"/>
              <a:gd name="connsiteY12306" fmla="*/ 803177 h 2068362"/>
              <a:gd name="connsiteX12307" fmla="*/ 728110 w 1247427"/>
              <a:gd name="connsiteY12307" fmla="*/ 803235 h 2068362"/>
              <a:gd name="connsiteX12308" fmla="*/ 729892 w 1247427"/>
              <a:gd name="connsiteY12308" fmla="*/ 805611 h 2068362"/>
              <a:gd name="connsiteX12309" fmla="*/ 729982 w 1247427"/>
              <a:gd name="connsiteY12309" fmla="*/ 806244 h 2068362"/>
              <a:gd name="connsiteX12310" fmla="*/ 730555 w 1247427"/>
              <a:gd name="connsiteY12310" fmla="*/ 806053 h 2068362"/>
              <a:gd name="connsiteX12311" fmla="*/ 732642 w 1247427"/>
              <a:gd name="connsiteY12311" fmla="*/ 805357 h 2068362"/>
              <a:gd name="connsiteX12312" fmla="*/ 732768 w 1247427"/>
              <a:gd name="connsiteY12312" fmla="*/ 805169 h 2068362"/>
              <a:gd name="connsiteX12313" fmla="*/ 734427 w 1247427"/>
              <a:gd name="connsiteY12313" fmla="*/ 802403 h 2068362"/>
              <a:gd name="connsiteX12314" fmla="*/ 733874 w 1247427"/>
              <a:gd name="connsiteY12314" fmla="*/ 802514 h 2068362"/>
              <a:gd name="connsiteX12315" fmla="*/ 733210 w 1247427"/>
              <a:gd name="connsiteY12315" fmla="*/ 796539 h 2068362"/>
              <a:gd name="connsiteX12316" fmla="*/ 734981 w 1247427"/>
              <a:gd name="connsiteY12316" fmla="*/ 795359 h 2068362"/>
              <a:gd name="connsiteX12317" fmla="*/ 734981 w 1247427"/>
              <a:gd name="connsiteY12317" fmla="*/ 794106 h 2068362"/>
              <a:gd name="connsiteX12318" fmla="*/ 734981 w 1247427"/>
              <a:gd name="connsiteY12318" fmla="*/ 791672 h 2068362"/>
              <a:gd name="connsiteX12319" fmla="*/ 735025 w 1247427"/>
              <a:gd name="connsiteY12319" fmla="*/ 791628 h 2068362"/>
              <a:gd name="connsiteX12320" fmla="*/ 734981 w 1247427"/>
              <a:gd name="connsiteY12320" fmla="*/ 791450 h 2068362"/>
              <a:gd name="connsiteX12321" fmla="*/ 735079 w 1247427"/>
              <a:gd name="connsiteY12321" fmla="*/ 791254 h 2068362"/>
              <a:gd name="connsiteX12322" fmla="*/ 734472 w 1247427"/>
              <a:gd name="connsiteY12322" fmla="*/ 787007 h 2068362"/>
              <a:gd name="connsiteX12323" fmla="*/ 734318 w 1247427"/>
              <a:gd name="connsiteY12323" fmla="*/ 786878 h 2068362"/>
              <a:gd name="connsiteX12324" fmla="*/ 734096 w 1247427"/>
              <a:gd name="connsiteY12324" fmla="*/ 786804 h 2068362"/>
              <a:gd name="connsiteX12325" fmla="*/ 554041 w 1247427"/>
              <a:gd name="connsiteY12325" fmla="*/ 785618 h 2068362"/>
              <a:gd name="connsiteX12326" fmla="*/ 553766 w 1247427"/>
              <a:gd name="connsiteY12326" fmla="*/ 786583 h 2068362"/>
              <a:gd name="connsiteX12327" fmla="*/ 551996 w 1247427"/>
              <a:gd name="connsiteY12327" fmla="*/ 791008 h 2068362"/>
              <a:gd name="connsiteX12328" fmla="*/ 551774 w 1247427"/>
              <a:gd name="connsiteY12328" fmla="*/ 791008 h 2068362"/>
              <a:gd name="connsiteX12329" fmla="*/ 551304 w 1247427"/>
              <a:gd name="connsiteY12329" fmla="*/ 791164 h 2068362"/>
              <a:gd name="connsiteX12330" fmla="*/ 551332 w 1247427"/>
              <a:gd name="connsiteY12330" fmla="*/ 791229 h 2068362"/>
              <a:gd name="connsiteX12331" fmla="*/ 551111 w 1247427"/>
              <a:gd name="connsiteY12331" fmla="*/ 791317 h 2068362"/>
              <a:gd name="connsiteX12332" fmla="*/ 551111 w 1247427"/>
              <a:gd name="connsiteY12332" fmla="*/ 792999 h 2068362"/>
              <a:gd name="connsiteX12333" fmla="*/ 551333 w 1247427"/>
              <a:gd name="connsiteY12333" fmla="*/ 794548 h 2068362"/>
              <a:gd name="connsiteX12334" fmla="*/ 551244 w 1247427"/>
              <a:gd name="connsiteY12334" fmla="*/ 794637 h 2068362"/>
              <a:gd name="connsiteX12335" fmla="*/ 556200 w 1247427"/>
              <a:gd name="connsiteY12335" fmla="*/ 802070 h 2068362"/>
              <a:gd name="connsiteX12336" fmla="*/ 563502 w 1247427"/>
              <a:gd name="connsiteY12336" fmla="*/ 812248 h 2068362"/>
              <a:gd name="connsiteX12337" fmla="*/ 563502 w 1247427"/>
              <a:gd name="connsiteY12337" fmla="*/ 812470 h 2068362"/>
              <a:gd name="connsiteX12338" fmla="*/ 565272 w 1247427"/>
              <a:gd name="connsiteY12338" fmla="*/ 812470 h 2068362"/>
              <a:gd name="connsiteX12339" fmla="*/ 565493 w 1247427"/>
              <a:gd name="connsiteY12339" fmla="*/ 812470 h 2068362"/>
              <a:gd name="connsiteX12340" fmla="*/ 565714 w 1247427"/>
              <a:gd name="connsiteY12340" fmla="*/ 812692 h 2068362"/>
              <a:gd name="connsiteX12341" fmla="*/ 567042 w 1247427"/>
              <a:gd name="connsiteY12341" fmla="*/ 814019 h 2068362"/>
              <a:gd name="connsiteX12342" fmla="*/ 568221 w 1247427"/>
              <a:gd name="connsiteY12342" fmla="*/ 815346 h 2068362"/>
              <a:gd name="connsiteX12343" fmla="*/ 568591 w 1247427"/>
              <a:gd name="connsiteY12343" fmla="*/ 815346 h 2068362"/>
              <a:gd name="connsiteX12344" fmla="*/ 570361 w 1247427"/>
              <a:gd name="connsiteY12344" fmla="*/ 815169 h 2068362"/>
              <a:gd name="connsiteX12345" fmla="*/ 570361 w 1247427"/>
              <a:gd name="connsiteY12345" fmla="*/ 810921 h 2068362"/>
              <a:gd name="connsiteX12346" fmla="*/ 569931 w 1247427"/>
              <a:gd name="connsiteY12346" fmla="*/ 806197 h 2068362"/>
              <a:gd name="connsiteX12347" fmla="*/ 569697 w 1247427"/>
              <a:gd name="connsiteY12347" fmla="*/ 806275 h 2068362"/>
              <a:gd name="connsiteX12348" fmla="*/ 567927 w 1247427"/>
              <a:gd name="connsiteY12348" fmla="*/ 803841 h 2068362"/>
              <a:gd name="connsiteX12349" fmla="*/ 568226 w 1247427"/>
              <a:gd name="connsiteY12349" fmla="*/ 803691 h 2068362"/>
              <a:gd name="connsiteX12350" fmla="*/ 563033 w 1247427"/>
              <a:gd name="connsiteY12350" fmla="*/ 799883 h 2068362"/>
              <a:gd name="connsiteX12351" fmla="*/ 562837 w 1247427"/>
              <a:gd name="connsiteY12351" fmla="*/ 800079 h 2068362"/>
              <a:gd name="connsiteX12352" fmla="*/ 562174 w 1247427"/>
              <a:gd name="connsiteY12352" fmla="*/ 799636 h 2068362"/>
              <a:gd name="connsiteX12353" fmla="*/ 561510 w 1247427"/>
              <a:gd name="connsiteY12353" fmla="*/ 799194 h 2068362"/>
              <a:gd name="connsiteX12354" fmla="*/ 558191 w 1247427"/>
              <a:gd name="connsiteY12354" fmla="*/ 794769 h 2068362"/>
              <a:gd name="connsiteX12355" fmla="*/ 558299 w 1247427"/>
              <a:gd name="connsiteY12355" fmla="*/ 794553 h 2068362"/>
              <a:gd name="connsiteX12356" fmla="*/ 555757 w 1247427"/>
              <a:gd name="connsiteY12356" fmla="*/ 793441 h 2068362"/>
              <a:gd name="connsiteX12357" fmla="*/ 555536 w 1247427"/>
              <a:gd name="connsiteY12357" fmla="*/ 792999 h 2068362"/>
              <a:gd name="connsiteX12358" fmla="*/ 555979 w 1247427"/>
              <a:gd name="connsiteY12358" fmla="*/ 792777 h 2068362"/>
              <a:gd name="connsiteX12359" fmla="*/ 558545 w 1247427"/>
              <a:gd name="connsiteY12359" fmla="*/ 794060 h 2068362"/>
              <a:gd name="connsiteX12360" fmla="*/ 558855 w 1247427"/>
              <a:gd name="connsiteY12360" fmla="*/ 793441 h 2068362"/>
              <a:gd name="connsiteX12361" fmla="*/ 559324 w 1247427"/>
              <a:gd name="connsiteY12361" fmla="*/ 793754 h 2068362"/>
              <a:gd name="connsiteX12362" fmla="*/ 560846 w 1247427"/>
              <a:gd name="connsiteY12362" fmla="*/ 791893 h 2068362"/>
              <a:gd name="connsiteX12363" fmla="*/ 561289 w 1247427"/>
              <a:gd name="connsiteY12363" fmla="*/ 792114 h 2068362"/>
              <a:gd name="connsiteX12364" fmla="*/ 561067 w 1247427"/>
              <a:gd name="connsiteY12364" fmla="*/ 792778 h 2068362"/>
              <a:gd name="connsiteX12365" fmla="*/ 559885 w 1247427"/>
              <a:gd name="connsiteY12365" fmla="*/ 794128 h 2068362"/>
              <a:gd name="connsiteX12366" fmla="*/ 560182 w 1247427"/>
              <a:gd name="connsiteY12366" fmla="*/ 794326 h 2068362"/>
              <a:gd name="connsiteX12367" fmla="*/ 562616 w 1247427"/>
              <a:gd name="connsiteY12367" fmla="*/ 797645 h 2068362"/>
              <a:gd name="connsiteX12368" fmla="*/ 563250 w 1247427"/>
              <a:gd name="connsiteY12368" fmla="*/ 798068 h 2068362"/>
              <a:gd name="connsiteX12369" fmla="*/ 564608 w 1247427"/>
              <a:gd name="connsiteY12369" fmla="*/ 796539 h 2068362"/>
              <a:gd name="connsiteX12370" fmla="*/ 565184 w 1247427"/>
              <a:gd name="connsiteY12370" fmla="*/ 795388 h 2068362"/>
              <a:gd name="connsiteX12371" fmla="*/ 564829 w 1247427"/>
              <a:gd name="connsiteY12371" fmla="*/ 795211 h 2068362"/>
              <a:gd name="connsiteX12372" fmla="*/ 564165 w 1247427"/>
              <a:gd name="connsiteY12372" fmla="*/ 793441 h 2068362"/>
              <a:gd name="connsiteX12373" fmla="*/ 565936 w 1247427"/>
              <a:gd name="connsiteY12373" fmla="*/ 791671 h 2068362"/>
              <a:gd name="connsiteX12374" fmla="*/ 563502 w 1247427"/>
              <a:gd name="connsiteY12374" fmla="*/ 789901 h 2068362"/>
              <a:gd name="connsiteX12375" fmla="*/ 564005 w 1247427"/>
              <a:gd name="connsiteY12375" fmla="*/ 789599 h 2068362"/>
              <a:gd name="connsiteX12376" fmla="*/ 561067 w 1247427"/>
              <a:gd name="connsiteY12376" fmla="*/ 788131 h 2068362"/>
              <a:gd name="connsiteX12377" fmla="*/ 559575 w 1247427"/>
              <a:gd name="connsiteY12377" fmla="*/ 787199 h 2068362"/>
              <a:gd name="connsiteX12378" fmla="*/ 810065 w 1247427"/>
              <a:gd name="connsiteY12378" fmla="*/ 785569 h 2068362"/>
              <a:gd name="connsiteX12379" fmla="*/ 809547 w 1247427"/>
              <a:gd name="connsiteY12379" fmla="*/ 787467 h 2068362"/>
              <a:gd name="connsiteX12380" fmla="*/ 809456 w 1247427"/>
              <a:gd name="connsiteY12380" fmla="*/ 788194 h 2068362"/>
              <a:gd name="connsiteX12381" fmla="*/ 809767 w 1247427"/>
              <a:gd name="connsiteY12381" fmla="*/ 788132 h 2068362"/>
              <a:gd name="connsiteX12382" fmla="*/ 812865 w 1247427"/>
              <a:gd name="connsiteY12382" fmla="*/ 791893 h 2068362"/>
              <a:gd name="connsiteX12383" fmla="*/ 812865 w 1247427"/>
              <a:gd name="connsiteY12383" fmla="*/ 789015 h 2068362"/>
              <a:gd name="connsiteX12384" fmla="*/ 921948 w 1247427"/>
              <a:gd name="connsiteY12384" fmla="*/ 785477 h 2068362"/>
              <a:gd name="connsiteX12385" fmla="*/ 921587 w 1247427"/>
              <a:gd name="connsiteY12385" fmla="*/ 785597 h 2068362"/>
              <a:gd name="connsiteX12386" fmla="*/ 921949 w 1247427"/>
              <a:gd name="connsiteY12386" fmla="*/ 786139 h 2068362"/>
              <a:gd name="connsiteX12387" fmla="*/ 921737 w 1247427"/>
              <a:gd name="connsiteY12387" fmla="*/ 786493 h 2068362"/>
              <a:gd name="connsiteX12388" fmla="*/ 922391 w 1247427"/>
              <a:gd name="connsiteY12388" fmla="*/ 789238 h 2068362"/>
              <a:gd name="connsiteX12389" fmla="*/ 921948 w 1247427"/>
              <a:gd name="connsiteY12389" fmla="*/ 785477 h 2068362"/>
              <a:gd name="connsiteX12390" fmla="*/ 540598 w 1247427"/>
              <a:gd name="connsiteY12390" fmla="*/ 784730 h 2068362"/>
              <a:gd name="connsiteX12391" fmla="*/ 539384 w 1247427"/>
              <a:gd name="connsiteY12391" fmla="*/ 788574 h 2068362"/>
              <a:gd name="connsiteX12392" fmla="*/ 539016 w 1247427"/>
              <a:gd name="connsiteY12392" fmla="*/ 790602 h 2068362"/>
              <a:gd name="connsiteX12393" fmla="*/ 539163 w 1247427"/>
              <a:gd name="connsiteY12393" fmla="*/ 790786 h 2068362"/>
              <a:gd name="connsiteX12394" fmla="*/ 539163 w 1247427"/>
              <a:gd name="connsiteY12394" fmla="*/ 791893 h 2068362"/>
              <a:gd name="connsiteX12395" fmla="*/ 539090 w 1247427"/>
              <a:gd name="connsiteY12395" fmla="*/ 791966 h 2068362"/>
              <a:gd name="connsiteX12396" fmla="*/ 542924 w 1247427"/>
              <a:gd name="connsiteY12396" fmla="*/ 793884 h 2068362"/>
              <a:gd name="connsiteX12397" fmla="*/ 545800 w 1247427"/>
              <a:gd name="connsiteY12397" fmla="*/ 790343 h 2068362"/>
              <a:gd name="connsiteX12398" fmla="*/ 546478 w 1247427"/>
              <a:gd name="connsiteY12398" fmla="*/ 789327 h 2068362"/>
              <a:gd name="connsiteX12399" fmla="*/ 546022 w 1247427"/>
              <a:gd name="connsiteY12399" fmla="*/ 788795 h 2068362"/>
              <a:gd name="connsiteX12400" fmla="*/ 546022 w 1247427"/>
              <a:gd name="connsiteY12400" fmla="*/ 787468 h 2068362"/>
              <a:gd name="connsiteX12401" fmla="*/ 546096 w 1247427"/>
              <a:gd name="connsiteY12401" fmla="*/ 787394 h 2068362"/>
              <a:gd name="connsiteX12402" fmla="*/ 543145 w 1247427"/>
              <a:gd name="connsiteY12402" fmla="*/ 785919 h 2068362"/>
              <a:gd name="connsiteX12403" fmla="*/ 596560 w 1247427"/>
              <a:gd name="connsiteY12403" fmla="*/ 784586 h 2068362"/>
              <a:gd name="connsiteX12404" fmla="*/ 595599 w 1247427"/>
              <a:gd name="connsiteY12404" fmla="*/ 784848 h 2068362"/>
              <a:gd name="connsiteX12405" fmla="*/ 597095 w 1247427"/>
              <a:gd name="connsiteY12405" fmla="*/ 788506 h 2068362"/>
              <a:gd name="connsiteX12406" fmla="*/ 597222 w 1247427"/>
              <a:gd name="connsiteY12406" fmla="*/ 788485 h 2068362"/>
              <a:gd name="connsiteX12407" fmla="*/ 597277 w 1247427"/>
              <a:gd name="connsiteY12407" fmla="*/ 788430 h 2068362"/>
              <a:gd name="connsiteX12408" fmla="*/ 596968 w 1247427"/>
              <a:gd name="connsiteY12408" fmla="*/ 786118 h 2068362"/>
              <a:gd name="connsiteX12409" fmla="*/ 596913 w 1247427"/>
              <a:gd name="connsiteY12409" fmla="*/ 786140 h 2068362"/>
              <a:gd name="connsiteX12410" fmla="*/ 596470 w 1247427"/>
              <a:gd name="connsiteY12410" fmla="*/ 784812 h 2068362"/>
              <a:gd name="connsiteX12411" fmla="*/ 526456 w 1247427"/>
              <a:gd name="connsiteY12411" fmla="*/ 784141 h 2068362"/>
              <a:gd name="connsiteX12412" fmla="*/ 526329 w 1247427"/>
              <a:gd name="connsiteY12412" fmla="*/ 785034 h 2068362"/>
              <a:gd name="connsiteX12413" fmla="*/ 525852 w 1247427"/>
              <a:gd name="connsiteY12413" fmla="*/ 786227 h 2068362"/>
              <a:gd name="connsiteX12414" fmla="*/ 526330 w 1247427"/>
              <a:gd name="connsiteY12414" fmla="*/ 787025 h 2068362"/>
              <a:gd name="connsiteX12415" fmla="*/ 526152 w 1247427"/>
              <a:gd name="connsiteY12415" fmla="*/ 787114 h 2068362"/>
              <a:gd name="connsiteX12416" fmla="*/ 526550 w 1247427"/>
              <a:gd name="connsiteY12416" fmla="*/ 789901 h 2068362"/>
              <a:gd name="connsiteX12417" fmla="*/ 526993 w 1247427"/>
              <a:gd name="connsiteY12417" fmla="*/ 791450 h 2068362"/>
              <a:gd name="connsiteX12418" fmla="*/ 526915 w 1247427"/>
              <a:gd name="connsiteY12418" fmla="*/ 791567 h 2068362"/>
              <a:gd name="connsiteX12419" fmla="*/ 528985 w 1247427"/>
              <a:gd name="connsiteY12419" fmla="*/ 792999 h 2068362"/>
              <a:gd name="connsiteX12420" fmla="*/ 528985 w 1247427"/>
              <a:gd name="connsiteY12420" fmla="*/ 787500 h 2068362"/>
              <a:gd name="connsiteX12421" fmla="*/ 527878 w 1247427"/>
              <a:gd name="connsiteY12421" fmla="*/ 785919 h 2068362"/>
              <a:gd name="connsiteX12422" fmla="*/ 186260 w 1247427"/>
              <a:gd name="connsiteY12422" fmla="*/ 783999 h 2068362"/>
              <a:gd name="connsiteX12423" fmla="*/ 192637 w 1247427"/>
              <a:gd name="connsiteY12423" fmla="*/ 788851 h 2068362"/>
              <a:gd name="connsiteX12424" fmla="*/ 200044 w 1247427"/>
              <a:gd name="connsiteY12424" fmla="*/ 793988 h 2068362"/>
              <a:gd name="connsiteX12425" fmla="*/ 200408 w 1247427"/>
              <a:gd name="connsiteY12425" fmla="*/ 793884 h 2068362"/>
              <a:gd name="connsiteX12426" fmla="*/ 205497 w 1247427"/>
              <a:gd name="connsiteY12426" fmla="*/ 797424 h 2068362"/>
              <a:gd name="connsiteX12427" fmla="*/ 216287 w 1247427"/>
              <a:gd name="connsiteY12427" fmla="*/ 803702 h 2068362"/>
              <a:gd name="connsiteX12428" fmla="*/ 215896 w 1247427"/>
              <a:gd name="connsiteY12428" fmla="*/ 800964 h 2068362"/>
              <a:gd name="connsiteX12429" fmla="*/ 215168 w 1247427"/>
              <a:gd name="connsiteY12429" fmla="*/ 798050 h 2068362"/>
              <a:gd name="connsiteX12430" fmla="*/ 215012 w 1247427"/>
              <a:gd name="connsiteY12430" fmla="*/ 798089 h 2068362"/>
              <a:gd name="connsiteX12431" fmla="*/ 211250 w 1247427"/>
              <a:gd name="connsiteY12431" fmla="*/ 794328 h 2068362"/>
              <a:gd name="connsiteX12432" fmla="*/ 211681 w 1247427"/>
              <a:gd name="connsiteY12432" fmla="*/ 794005 h 2068362"/>
              <a:gd name="connsiteX12433" fmla="*/ 206825 w 1247427"/>
              <a:gd name="connsiteY12433" fmla="*/ 791893 h 2068362"/>
              <a:gd name="connsiteX12434" fmla="*/ 854463 w 1247427"/>
              <a:gd name="connsiteY12434" fmla="*/ 783707 h 2068362"/>
              <a:gd name="connsiteX12435" fmla="*/ 852472 w 1247427"/>
              <a:gd name="connsiteY12435" fmla="*/ 785919 h 2068362"/>
              <a:gd name="connsiteX12436" fmla="*/ 852029 w 1247427"/>
              <a:gd name="connsiteY12436" fmla="*/ 785034 h 2068362"/>
              <a:gd name="connsiteX12437" fmla="*/ 851697 w 1247427"/>
              <a:gd name="connsiteY12437" fmla="*/ 785089 h 2068362"/>
              <a:gd name="connsiteX12438" fmla="*/ 850288 w 1247427"/>
              <a:gd name="connsiteY12438" fmla="*/ 788612 h 2068362"/>
              <a:gd name="connsiteX12439" fmla="*/ 850480 w 1247427"/>
              <a:gd name="connsiteY12439" fmla="*/ 788574 h 2068362"/>
              <a:gd name="connsiteX12440" fmla="*/ 849817 w 1247427"/>
              <a:gd name="connsiteY12440" fmla="*/ 791672 h 2068362"/>
              <a:gd name="connsiteX12441" fmla="*/ 848999 w 1247427"/>
              <a:gd name="connsiteY12441" fmla="*/ 791467 h 2068362"/>
              <a:gd name="connsiteX12442" fmla="*/ 849374 w 1247427"/>
              <a:gd name="connsiteY12442" fmla="*/ 792778 h 2068362"/>
              <a:gd name="connsiteX12443" fmla="*/ 851492 w 1247427"/>
              <a:gd name="connsiteY12443" fmla="*/ 796837 h 2068362"/>
              <a:gd name="connsiteX12444" fmla="*/ 851533 w 1247427"/>
              <a:gd name="connsiteY12444" fmla="*/ 796814 h 2068362"/>
              <a:gd name="connsiteX12445" fmla="*/ 851587 w 1247427"/>
              <a:gd name="connsiteY12445" fmla="*/ 796761 h 2068362"/>
              <a:gd name="connsiteX12446" fmla="*/ 852693 w 1247427"/>
              <a:gd name="connsiteY12446" fmla="*/ 795876 h 2068362"/>
              <a:gd name="connsiteX12447" fmla="*/ 853003 w 1247427"/>
              <a:gd name="connsiteY12447" fmla="*/ 795910 h 2068362"/>
              <a:gd name="connsiteX12448" fmla="*/ 853578 w 1247427"/>
              <a:gd name="connsiteY12448" fmla="*/ 789016 h 2068362"/>
              <a:gd name="connsiteX12449" fmla="*/ 935266 w 1247427"/>
              <a:gd name="connsiteY12449" fmla="*/ 783302 h 2068362"/>
              <a:gd name="connsiteX12450" fmla="*/ 934561 w 1247427"/>
              <a:gd name="connsiteY12450" fmla="*/ 784149 h 2068362"/>
              <a:gd name="connsiteX12451" fmla="*/ 933944 w 1247427"/>
              <a:gd name="connsiteY12451" fmla="*/ 785073 h 2068362"/>
              <a:gd name="connsiteX12452" fmla="*/ 934991 w 1247427"/>
              <a:gd name="connsiteY12452" fmla="*/ 790834 h 2068362"/>
              <a:gd name="connsiteX12453" fmla="*/ 936110 w 1247427"/>
              <a:gd name="connsiteY12453" fmla="*/ 786361 h 2068362"/>
              <a:gd name="connsiteX12454" fmla="*/ 936412 w 1247427"/>
              <a:gd name="connsiteY12454" fmla="*/ 786159 h 2068362"/>
              <a:gd name="connsiteX12455" fmla="*/ 935667 w 1247427"/>
              <a:gd name="connsiteY12455" fmla="*/ 784370 h 2068362"/>
              <a:gd name="connsiteX12456" fmla="*/ 551172 w 1247427"/>
              <a:gd name="connsiteY12456" fmla="*/ 783272 h 2068362"/>
              <a:gd name="connsiteX12457" fmla="*/ 548494 w 1247427"/>
              <a:gd name="connsiteY12457" fmla="*/ 787121 h 2068362"/>
              <a:gd name="connsiteX12458" fmla="*/ 548899 w 1247427"/>
              <a:gd name="connsiteY12458" fmla="*/ 787468 h 2068362"/>
              <a:gd name="connsiteX12459" fmla="*/ 548899 w 1247427"/>
              <a:gd name="connsiteY12459" fmla="*/ 788574 h 2068362"/>
              <a:gd name="connsiteX12460" fmla="*/ 549783 w 1247427"/>
              <a:gd name="connsiteY12460" fmla="*/ 789237 h 2068362"/>
              <a:gd name="connsiteX12461" fmla="*/ 550668 w 1247427"/>
              <a:gd name="connsiteY12461" fmla="*/ 789680 h 2068362"/>
              <a:gd name="connsiteX12462" fmla="*/ 550785 w 1247427"/>
              <a:gd name="connsiteY12462" fmla="*/ 789954 h 2068362"/>
              <a:gd name="connsiteX12463" fmla="*/ 550889 w 1247427"/>
              <a:gd name="connsiteY12463" fmla="*/ 789902 h 2068362"/>
              <a:gd name="connsiteX12464" fmla="*/ 552438 w 1247427"/>
              <a:gd name="connsiteY12464" fmla="*/ 786362 h 2068362"/>
              <a:gd name="connsiteX12465" fmla="*/ 552851 w 1247427"/>
              <a:gd name="connsiteY12465" fmla="*/ 784709 h 2068362"/>
              <a:gd name="connsiteX12466" fmla="*/ 552439 w 1247427"/>
              <a:gd name="connsiteY12466" fmla="*/ 784813 h 2068362"/>
              <a:gd name="connsiteX12467" fmla="*/ 551332 w 1247427"/>
              <a:gd name="connsiteY12467" fmla="*/ 783485 h 2068362"/>
              <a:gd name="connsiteX12468" fmla="*/ 865526 w 1247427"/>
              <a:gd name="connsiteY12468" fmla="*/ 783264 h 2068362"/>
              <a:gd name="connsiteX12469" fmla="*/ 864862 w 1247427"/>
              <a:gd name="connsiteY12469" fmla="*/ 785698 h 2068362"/>
              <a:gd name="connsiteX12470" fmla="*/ 866190 w 1247427"/>
              <a:gd name="connsiteY12470" fmla="*/ 784370 h 2068362"/>
              <a:gd name="connsiteX12471" fmla="*/ 866555 w 1247427"/>
              <a:gd name="connsiteY12471" fmla="*/ 784553 h 2068362"/>
              <a:gd name="connsiteX12472" fmla="*/ 866169 w 1247427"/>
              <a:gd name="connsiteY12472" fmla="*/ 783264 h 2068362"/>
              <a:gd name="connsiteX12473" fmla="*/ 778791 w 1247427"/>
              <a:gd name="connsiteY12473" fmla="*/ 783043 h 2068362"/>
              <a:gd name="connsiteX12474" fmla="*/ 778791 w 1247427"/>
              <a:gd name="connsiteY12474" fmla="*/ 784813 h 2068362"/>
              <a:gd name="connsiteX12475" fmla="*/ 778739 w 1247427"/>
              <a:gd name="connsiteY12475" fmla="*/ 784883 h 2068362"/>
              <a:gd name="connsiteX12476" fmla="*/ 779234 w 1247427"/>
              <a:gd name="connsiteY12476" fmla="*/ 784812 h 2068362"/>
              <a:gd name="connsiteX12477" fmla="*/ 780783 w 1247427"/>
              <a:gd name="connsiteY12477" fmla="*/ 786139 h 2068362"/>
              <a:gd name="connsiteX12478" fmla="*/ 780783 w 1247427"/>
              <a:gd name="connsiteY12478" fmla="*/ 786140 h 2068362"/>
              <a:gd name="connsiteX12479" fmla="*/ 781446 w 1247427"/>
              <a:gd name="connsiteY12479" fmla="*/ 786140 h 2068362"/>
              <a:gd name="connsiteX12480" fmla="*/ 778791 w 1247427"/>
              <a:gd name="connsiteY12480" fmla="*/ 783043 h 2068362"/>
              <a:gd name="connsiteX12481" fmla="*/ 579875 w 1247427"/>
              <a:gd name="connsiteY12481" fmla="*/ 783042 h 2068362"/>
              <a:gd name="connsiteX12482" fmla="*/ 580317 w 1247427"/>
              <a:gd name="connsiteY12482" fmla="*/ 783042 h 2068362"/>
              <a:gd name="connsiteX12483" fmla="*/ 581203 w 1247427"/>
              <a:gd name="connsiteY12483" fmla="*/ 785033 h 2068362"/>
              <a:gd name="connsiteX12484" fmla="*/ 582088 w 1247427"/>
              <a:gd name="connsiteY12484" fmla="*/ 786140 h 2068362"/>
              <a:gd name="connsiteX12485" fmla="*/ 581866 w 1247427"/>
              <a:gd name="connsiteY12485" fmla="*/ 786582 h 2068362"/>
              <a:gd name="connsiteX12486" fmla="*/ 581645 w 1247427"/>
              <a:gd name="connsiteY12486" fmla="*/ 786582 h 2068362"/>
              <a:gd name="connsiteX12487" fmla="*/ 580760 w 1247427"/>
              <a:gd name="connsiteY12487" fmla="*/ 785255 h 2068362"/>
              <a:gd name="connsiteX12488" fmla="*/ 579654 w 1247427"/>
              <a:gd name="connsiteY12488" fmla="*/ 783484 h 2068362"/>
              <a:gd name="connsiteX12489" fmla="*/ 812171 w 1247427"/>
              <a:gd name="connsiteY12489" fmla="*/ 782985 h 2068362"/>
              <a:gd name="connsiteX12490" fmla="*/ 810423 w 1247427"/>
              <a:gd name="connsiteY12490" fmla="*/ 783918 h 2068362"/>
              <a:gd name="connsiteX12491" fmla="*/ 810653 w 1247427"/>
              <a:gd name="connsiteY12491" fmla="*/ 784148 h 2068362"/>
              <a:gd name="connsiteX12492" fmla="*/ 810653 w 1247427"/>
              <a:gd name="connsiteY12492" fmla="*/ 784370 h 2068362"/>
              <a:gd name="connsiteX12493" fmla="*/ 810284 w 1247427"/>
              <a:gd name="connsiteY12493" fmla="*/ 784677 h 2068362"/>
              <a:gd name="connsiteX12494" fmla="*/ 813280 w 1247427"/>
              <a:gd name="connsiteY12494" fmla="*/ 788236 h 2068362"/>
              <a:gd name="connsiteX12495" fmla="*/ 813750 w 1247427"/>
              <a:gd name="connsiteY12495" fmla="*/ 788353 h 2068362"/>
              <a:gd name="connsiteX12496" fmla="*/ 814857 w 1247427"/>
              <a:gd name="connsiteY12496" fmla="*/ 788132 h 2068362"/>
              <a:gd name="connsiteX12497" fmla="*/ 815741 w 1247427"/>
              <a:gd name="connsiteY12497" fmla="*/ 788132 h 2068362"/>
              <a:gd name="connsiteX12498" fmla="*/ 816184 w 1247427"/>
              <a:gd name="connsiteY12498" fmla="*/ 787689 h 2068362"/>
              <a:gd name="connsiteX12499" fmla="*/ 816404 w 1247427"/>
              <a:gd name="connsiteY12499" fmla="*/ 787689 h 2068362"/>
              <a:gd name="connsiteX12500" fmla="*/ 815742 w 1247427"/>
              <a:gd name="connsiteY12500" fmla="*/ 787468 h 2068362"/>
              <a:gd name="connsiteX12501" fmla="*/ 815742 w 1247427"/>
              <a:gd name="connsiteY12501" fmla="*/ 786139 h 2068362"/>
              <a:gd name="connsiteX12502" fmla="*/ 815299 w 1247427"/>
              <a:gd name="connsiteY12502" fmla="*/ 785918 h 2068362"/>
              <a:gd name="connsiteX12503" fmla="*/ 536653 w 1247427"/>
              <a:gd name="connsiteY12503" fmla="*/ 782737 h 2068362"/>
              <a:gd name="connsiteX12504" fmla="*/ 536729 w 1247427"/>
              <a:gd name="connsiteY12504" fmla="*/ 783042 h 2068362"/>
              <a:gd name="connsiteX12505" fmla="*/ 534664 w 1247427"/>
              <a:gd name="connsiteY12505" fmla="*/ 783042 h 2068362"/>
              <a:gd name="connsiteX12506" fmla="*/ 534074 w 1247427"/>
              <a:gd name="connsiteY12506" fmla="*/ 783927 h 2068362"/>
              <a:gd name="connsiteX12507" fmla="*/ 532501 w 1247427"/>
              <a:gd name="connsiteY12507" fmla="*/ 785697 h 2068362"/>
              <a:gd name="connsiteX12508" fmla="*/ 533189 w 1247427"/>
              <a:gd name="connsiteY12508" fmla="*/ 785697 h 2068362"/>
              <a:gd name="connsiteX12509" fmla="*/ 533189 w 1247427"/>
              <a:gd name="connsiteY12509" fmla="*/ 788131 h 2068362"/>
              <a:gd name="connsiteX12510" fmla="*/ 533151 w 1247427"/>
              <a:gd name="connsiteY12510" fmla="*/ 788188 h 2068362"/>
              <a:gd name="connsiteX12511" fmla="*/ 535843 w 1247427"/>
              <a:gd name="connsiteY12511" fmla="*/ 789016 h 2068362"/>
              <a:gd name="connsiteX12512" fmla="*/ 538005 w 1247427"/>
              <a:gd name="connsiteY12512" fmla="*/ 789998 h 2068362"/>
              <a:gd name="connsiteX12513" fmla="*/ 538499 w 1247427"/>
              <a:gd name="connsiteY12513" fmla="*/ 788352 h 2068362"/>
              <a:gd name="connsiteX12514" fmla="*/ 539673 w 1247427"/>
              <a:gd name="connsiteY12514" fmla="*/ 784437 h 2068362"/>
              <a:gd name="connsiteX12515" fmla="*/ 539163 w 1247427"/>
              <a:gd name="connsiteY12515" fmla="*/ 783927 h 2068362"/>
              <a:gd name="connsiteX12516" fmla="*/ 539163 w 1247427"/>
              <a:gd name="connsiteY12516" fmla="*/ 783540 h 2068362"/>
              <a:gd name="connsiteX12517" fmla="*/ 538056 w 1247427"/>
              <a:gd name="connsiteY12517" fmla="*/ 783264 h 2068362"/>
              <a:gd name="connsiteX12518" fmla="*/ 611212 w 1247427"/>
              <a:gd name="connsiteY12518" fmla="*/ 782600 h 2068362"/>
              <a:gd name="connsiteX12519" fmla="*/ 611073 w 1247427"/>
              <a:gd name="connsiteY12519" fmla="*/ 783706 h 2068362"/>
              <a:gd name="connsiteX12520" fmla="*/ 610533 w 1247427"/>
              <a:gd name="connsiteY12520" fmla="*/ 785462 h 2068362"/>
              <a:gd name="connsiteX12521" fmla="*/ 611736 w 1247427"/>
              <a:gd name="connsiteY12521" fmla="*/ 787467 h 2068362"/>
              <a:gd name="connsiteX12522" fmla="*/ 613064 w 1247427"/>
              <a:gd name="connsiteY12522" fmla="*/ 789459 h 2068362"/>
              <a:gd name="connsiteX12523" fmla="*/ 613064 w 1247427"/>
              <a:gd name="connsiteY12523" fmla="*/ 790619 h 2068362"/>
              <a:gd name="connsiteX12524" fmla="*/ 624984 w 1247427"/>
              <a:gd name="connsiteY12524" fmla="*/ 805467 h 2068362"/>
              <a:gd name="connsiteX12525" fmla="*/ 627004 w 1247427"/>
              <a:gd name="connsiteY12525" fmla="*/ 806275 h 2068362"/>
              <a:gd name="connsiteX12526" fmla="*/ 629217 w 1247427"/>
              <a:gd name="connsiteY12526" fmla="*/ 807382 h 2068362"/>
              <a:gd name="connsiteX12527" fmla="*/ 632757 w 1247427"/>
              <a:gd name="connsiteY12527" fmla="*/ 807382 h 2068362"/>
              <a:gd name="connsiteX12528" fmla="*/ 635216 w 1247427"/>
              <a:gd name="connsiteY12528" fmla="*/ 807382 h 2068362"/>
              <a:gd name="connsiteX12529" fmla="*/ 635022 w 1247427"/>
              <a:gd name="connsiteY12529" fmla="*/ 806509 h 2068362"/>
              <a:gd name="connsiteX12530" fmla="*/ 634970 w 1247427"/>
              <a:gd name="connsiteY12530" fmla="*/ 806496 h 2068362"/>
              <a:gd name="connsiteX12531" fmla="*/ 634970 w 1247427"/>
              <a:gd name="connsiteY12531" fmla="*/ 806275 h 2068362"/>
              <a:gd name="connsiteX12532" fmla="*/ 634970 w 1247427"/>
              <a:gd name="connsiteY12532" fmla="*/ 805777 h 2068362"/>
              <a:gd name="connsiteX12533" fmla="*/ 633864 w 1247427"/>
              <a:gd name="connsiteY12533" fmla="*/ 804948 h 2068362"/>
              <a:gd name="connsiteX12534" fmla="*/ 629881 w 1247427"/>
              <a:gd name="connsiteY12534" fmla="*/ 800743 h 2068362"/>
              <a:gd name="connsiteX12535" fmla="*/ 630102 w 1247427"/>
              <a:gd name="connsiteY12535" fmla="*/ 800301 h 2068362"/>
              <a:gd name="connsiteX12536" fmla="*/ 630545 w 1247427"/>
              <a:gd name="connsiteY12536" fmla="*/ 800522 h 2068362"/>
              <a:gd name="connsiteX12537" fmla="*/ 634085 w 1247427"/>
              <a:gd name="connsiteY12537" fmla="*/ 804505 h 2068362"/>
              <a:gd name="connsiteX12538" fmla="*/ 635223 w 1247427"/>
              <a:gd name="connsiteY12538" fmla="*/ 805358 h 2068362"/>
              <a:gd name="connsiteX12539" fmla="*/ 635934 w 1247427"/>
              <a:gd name="connsiteY12539" fmla="*/ 804647 h 2068362"/>
              <a:gd name="connsiteX12540" fmla="*/ 632757 w 1247427"/>
              <a:gd name="connsiteY12540" fmla="*/ 800080 h 2068362"/>
              <a:gd name="connsiteX12541" fmla="*/ 625096 w 1247427"/>
              <a:gd name="connsiteY12541" fmla="*/ 789791 h 2068362"/>
              <a:gd name="connsiteX12542" fmla="*/ 625013 w 1247427"/>
              <a:gd name="connsiteY12542" fmla="*/ 789901 h 2068362"/>
              <a:gd name="connsiteX12543" fmla="*/ 617711 w 1247427"/>
              <a:gd name="connsiteY12543" fmla="*/ 783263 h 2068362"/>
              <a:gd name="connsiteX12544" fmla="*/ 617897 w 1247427"/>
              <a:gd name="connsiteY12544" fmla="*/ 782891 h 2068362"/>
              <a:gd name="connsiteX12545" fmla="*/ 616383 w 1247427"/>
              <a:gd name="connsiteY12545" fmla="*/ 783042 h 2068362"/>
              <a:gd name="connsiteX12546" fmla="*/ 614834 w 1247427"/>
              <a:gd name="connsiteY12546" fmla="*/ 782887 h 2068362"/>
              <a:gd name="connsiteX12547" fmla="*/ 614834 w 1247427"/>
              <a:gd name="connsiteY12547" fmla="*/ 783264 h 2068362"/>
              <a:gd name="connsiteX12548" fmla="*/ 614834 w 1247427"/>
              <a:gd name="connsiteY12548" fmla="*/ 783927 h 2068362"/>
              <a:gd name="connsiteX12549" fmla="*/ 614171 w 1247427"/>
              <a:gd name="connsiteY12549" fmla="*/ 784370 h 2068362"/>
              <a:gd name="connsiteX12550" fmla="*/ 613728 w 1247427"/>
              <a:gd name="connsiteY12550" fmla="*/ 783927 h 2068362"/>
              <a:gd name="connsiteX12551" fmla="*/ 613728 w 1247427"/>
              <a:gd name="connsiteY12551" fmla="*/ 783485 h 2068362"/>
              <a:gd name="connsiteX12552" fmla="*/ 613728 w 1247427"/>
              <a:gd name="connsiteY12552" fmla="*/ 782820 h 2068362"/>
              <a:gd name="connsiteX12553" fmla="*/ 613361 w 1247427"/>
              <a:gd name="connsiteY12553" fmla="*/ 782600 h 2068362"/>
              <a:gd name="connsiteX12554" fmla="*/ 829524 w 1247427"/>
              <a:gd name="connsiteY12554" fmla="*/ 782315 h 2068362"/>
              <a:gd name="connsiteX12555" fmla="*/ 829018 w 1247427"/>
              <a:gd name="connsiteY12555" fmla="*/ 782821 h 2068362"/>
              <a:gd name="connsiteX12556" fmla="*/ 827469 w 1247427"/>
              <a:gd name="connsiteY12556" fmla="*/ 784370 h 2068362"/>
              <a:gd name="connsiteX12557" fmla="*/ 827027 w 1247427"/>
              <a:gd name="connsiteY12557" fmla="*/ 784370 h 2068362"/>
              <a:gd name="connsiteX12558" fmla="*/ 825699 w 1247427"/>
              <a:gd name="connsiteY12558" fmla="*/ 783264 h 2068362"/>
              <a:gd name="connsiteX12559" fmla="*/ 825470 w 1247427"/>
              <a:gd name="connsiteY12559" fmla="*/ 782978 h 2068362"/>
              <a:gd name="connsiteX12560" fmla="*/ 824592 w 1247427"/>
              <a:gd name="connsiteY12560" fmla="*/ 784149 h 2068362"/>
              <a:gd name="connsiteX12561" fmla="*/ 824150 w 1247427"/>
              <a:gd name="connsiteY12561" fmla="*/ 784739 h 2068362"/>
              <a:gd name="connsiteX12562" fmla="*/ 824150 w 1247427"/>
              <a:gd name="connsiteY12562" fmla="*/ 790787 h 2068362"/>
              <a:gd name="connsiteX12563" fmla="*/ 823265 w 1247427"/>
              <a:gd name="connsiteY12563" fmla="*/ 790344 h 2068362"/>
              <a:gd name="connsiteX12564" fmla="*/ 822675 w 1247427"/>
              <a:gd name="connsiteY12564" fmla="*/ 790639 h 2068362"/>
              <a:gd name="connsiteX12565" fmla="*/ 823486 w 1247427"/>
              <a:gd name="connsiteY12565" fmla="*/ 791450 h 2068362"/>
              <a:gd name="connsiteX12566" fmla="*/ 823929 w 1247427"/>
              <a:gd name="connsiteY12566" fmla="*/ 794105 h 2068362"/>
              <a:gd name="connsiteX12567" fmla="*/ 823929 w 1247427"/>
              <a:gd name="connsiteY12567" fmla="*/ 796540 h 2068362"/>
              <a:gd name="connsiteX12568" fmla="*/ 824592 w 1247427"/>
              <a:gd name="connsiteY12568" fmla="*/ 796097 h 2068362"/>
              <a:gd name="connsiteX12569" fmla="*/ 832558 w 1247427"/>
              <a:gd name="connsiteY12569" fmla="*/ 817781 h 2068362"/>
              <a:gd name="connsiteX12570" fmla="*/ 835213 w 1247427"/>
              <a:gd name="connsiteY12570" fmla="*/ 813798 h 2068362"/>
              <a:gd name="connsiteX12571" fmla="*/ 835397 w 1247427"/>
              <a:gd name="connsiteY12571" fmla="*/ 813890 h 2068362"/>
              <a:gd name="connsiteX12572" fmla="*/ 836319 w 1247427"/>
              <a:gd name="connsiteY12572" fmla="*/ 811585 h 2068362"/>
              <a:gd name="connsiteX12573" fmla="*/ 837237 w 1247427"/>
              <a:gd name="connsiteY12573" fmla="*/ 809935 h 2068362"/>
              <a:gd name="connsiteX12574" fmla="*/ 836983 w 1247427"/>
              <a:gd name="connsiteY12574" fmla="*/ 810036 h 2068362"/>
              <a:gd name="connsiteX12575" fmla="*/ 835213 w 1247427"/>
              <a:gd name="connsiteY12575" fmla="*/ 809594 h 2068362"/>
              <a:gd name="connsiteX12576" fmla="*/ 835291 w 1247427"/>
              <a:gd name="connsiteY12576" fmla="*/ 809204 h 2068362"/>
              <a:gd name="connsiteX12577" fmla="*/ 833443 w 1247427"/>
              <a:gd name="connsiteY12577" fmla="*/ 809373 h 2068362"/>
              <a:gd name="connsiteX12578" fmla="*/ 832558 w 1247427"/>
              <a:gd name="connsiteY12578" fmla="*/ 809373 h 2068362"/>
              <a:gd name="connsiteX12579" fmla="*/ 832336 w 1247427"/>
              <a:gd name="connsiteY12579" fmla="*/ 808709 h 2068362"/>
              <a:gd name="connsiteX12580" fmla="*/ 828575 w 1247427"/>
              <a:gd name="connsiteY12580" fmla="*/ 798088 h 2068362"/>
              <a:gd name="connsiteX12581" fmla="*/ 826805 w 1247427"/>
              <a:gd name="connsiteY12581" fmla="*/ 791450 h 2068362"/>
              <a:gd name="connsiteX12582" fmla="*/ 826948 w 1247427"/>
              <a:gd name="connsiteY12582" fmla="*/ 791164 h 2068362"/>
              <a:gd name="connsiteX12583" fmla="*/ 825920 w 1247427"/>
              <a:gd name="connsiteY12583" fmla="*/ 787910 h 2068362"/>
              <a:gd name="connsiteX12584" fmla="*/ 829682 w 1247427"/>
              <a:gd name="connsiteY12584" fmla="*/ 785476 h 2068362"/>
              <a:gd name="connsiteX12585" fmla="*/ 829902 w 1247427"/>
              <a:gd name="connsiteY12585" fmla="*/ 785531 h 2068362"/>
              <a:gd name="connsiteX12586" fmla="*/ 829902 w 1247427"/>
              <a:gd name="connsiteY12586" fmla="*/ 783484 h 2068362"/>
              <a:gd name="connsiteX12587" fmla="*/ 829902 w 1247427"/>
              <a:gd name="connsiteY12587" fmla="*/ 782599 h 2068362"/>
              <a:gd name="connsiteX12588" fmla="*/ 734096 w 1247427"/>
              <a:gd name="connsiteY12588" fmla="*/ 782155 h 2068362"/>
              <a:gd name="connsiteX12589" fmla="*/ 734095 w 1247427"/>
              <a:gd name="connsiteY12589" fmla="*/ 782157 h 2068362"/>
              <a:gd name="connsiteX12590" fmla="*/ 733708 w 1247427"/>
              <a:gd name="connsiteY12590" fmla="*/ 783318 h 2068362"/>
              <a:gd name="connsiteX12591" fmla="*/ 734096 w 1247427"/>
              <a:gd name="connsiteY12591" fmla="*/ 783706 h 2068362"/>
              <a:gd name="connsiteX12592" fmla="*/ 734096 w 1247427"/>
              <a:gd name="connsiteY12592" fmla="*/ 783927 h 2068362"/>
              <a:gd name="connsiteX12593" fmla="*/ 734096 w 1247427"/>
              <a:gd name="connsiteY12593" fmla="*/ 784370 h 2068362"/>
              <a:gd name="connsiteX12594" fmla="*/ 734759 w 1247427"/>
              <a:gd name="connsiteY12594" fmla="*/ 784812 h 2068362"/>
              <a:gd name="connsiteX12595" fmla="*/ 734759 w 1247427"/>
              <a:gd name="connsiteY12595" fmla="*/ 784812 h 2068362"/>
              <a:gd name="connsiteX12596" fmla="*/ 735549 w 1247427"/>
              <a:gd name="connsiteY12596" fmla="*/ 784812 h 2068362"/>
              <a:gd name="connsiteX12597" fmla="*/ 735644 w 1247427"/>
              <a:gd name="connsiteY12597" fmla="*/ 784149 h 2068362"/>
              <a:gd name="connsiteX12598" fmla="*/ 736142 w 1247427"/>
              <a:gd name="connsiteY12598" fmla="*/ 782157 h 2068362"/>
              <a:gd name="connsiteX12599" fmla="*/ 736087 w 1247427"/>
              <a:gd name="connsiteY12599" fmla="*/ 782157 h 2068362"/>
              <a:gd name="connsiteX12600" fmla="*/ 734096 w 1247427"/>
              <a:gd name="connsiteY12600" fmla="*/ 782157 h 2068362"/>
              <a:gd name="connsiteX12601" fmla="*/ 738520 w 1247427"/>
              <a:gd name="connsiteY12601" fmla="*/ 781980 h 2068362"/>
              <a:gd name="connsiteX12602" fmla="*/ 738520 w 1247427"/>
              <a:gd name="connsiteY12602" fmla="*/ 782821 h 2068362"/>
              <a:gd name="connsiteX12603" fmla="*/ 738078 w 1247427"/>
              <a:gd name="connsiteY12603" fmla="*/ 783485 h 2068362"/>
              <a:gd name="connsiteX12604" fmla="*/ 737955 w 1247427"/>
              <a:gd name="connsiteY12604" fmla="*/ 783239 h 2068362"/>
              <a:gd name="connsiteX12605" fmla="*/ 737857 w 1247427"/>
              <a:gd name="connsiteY12605" fmla="*/ 783927 h 2068362"/>
              <a:gd name="connsiteX12606" fmla="*/ 737446 w 1247427"/>
              <a:gd name="connsiteY12606" fmla="*/ 785570 h 2068362"/>
              <a:gd name="connsiteX12607" fmla="*/ 737548 w 1247427"/>
              <a:gd name="connsiteY12607" fmla="*/ 785874 h 2068362"/>
              <a:gd name="connsiteX12608" fmla="*/ 737857 w 1247427"/>
              <a:gd name="connsiteY12608" fmla="*/ 786139 h 2068362"/>
              <a:gd name="connsiteX12609" fmla="*/ 737679 w 1247427"/>
              <a:gd name="connsiteY12609" fmla="*/ 786267 h 2068362"/>
              <a:gd name="connsiteX12610" fmla="*/ 738300 w 1247427"/>
              <a:gd name="connsiteY12610" fmla="*/ 788131 h 2068362"/>
              <a:gd name="connsiteX12611" fmla="*/ 738300 w 1247427"/>
              <a:gd name="connsiteY12611" fmla="*/ 788426 h 2068362"/>
              <a:gd name="connsiteX12612" fmla="*/ 739185 w 1247427"/>
              <a:gd name="connsiteY12612" fmla="*/ 788574 h 2068362"/>
              <a:gd name="connsiteX12613" fmla="*/ 743168 w 1247427"/>
              <a:gd name="connsiteY12613" fmla="*/ 791450 h 2068362"/>
              <a:gd name="connsiteX12614" fmla="*/ 743041 w 1247427"/>
              <a:gd name="connsiteY12614" fmla="*/ 791577 h 2068362"/>
              <a:gd name="connsiteX12615" fmla="*/ 743168 w 1247427"/>
              <a:gd name="connsiteY12615" fmla="*/ 791672 h 2068362"/>
              <a:gd name="connsiteX12616" fmla="*/ 745614 w 1247427"/>
              <a:gd name="connsiteY12616" fmla="*/ 792894 h 2068362"/>
              <a:gd name="connsiteX12617" fmla="*/ 746265 w 1247427"/>
              <a:gd name="connsiteY12617" fmla="*/ 787246 h 2068362"/>
              <a:gd name="connsiteX12618" fmla="*/ 746287 w 1247427"/>
              <a:gd name="connsiteY12618" fmla="*/ 787158 h 2068362"/>
              <a:gd name="connsiteX12619" fmla="*/ 742504 w 1247427"/>
              <a:gd name="connsiteY12619" fmla="*/ 784370 h 2068362"/>
              <a:gd name="connsiteX12620" fmla="*/ 876127 w 1247427"/>
              <a:gd name="connsiteY12620" fmla="*/ 781875 h 2068362"/>
              <a:gd name="connsiteX12621" fmla="*/ 875305 w 1247427"/>
              <a:gd name="connsiteY12621" fmla="*/ 782423 h 2068362"/>
              <a:gd name="connsiteX12622" fmla="*/ 875925 w 1247427"/>
              <a:gd name="connsiteY12622" fmla="*/ 782600 h 2068362"/>
              <a:gd name="connsiteX12623" fmla="*/ 877052 w 1247427"/>
              <a:gd name="connsiteY12623" fmla="*/ 783888 h 2068362"/>
              <a:gd name="connsiteX12624" fmla="*/ 877242 w 1247427"/>
              <a:gd name="connsiteY12624" fmla="*/ 783507 h 2068362"/>
              <a:gd name="connsiteX12625" fmla="*/ 875925 w 1247427"/>
              <a:gd name="connsiteY12625" fmla="*/ 782379 h 2068362"/>
              <a:gd name="connsiteX12626" fmla="*/ 600668 w 1247427"/>
              <a:gd name="connsiteY12626" fmla="*/ 781394 h 2068362"/>
              <a:gd name="connsiteX12627" fmla="*/ 600232 w 1247427"/>
              <a:gd name="connsiteY12627" fmla="*/ 782157 h 2068362"/>
              <a:gd name="connsiteX12628" fmla="*/ 599789 w 1247427"/>
              <a:gd name="connsiteY12628" fmla="*/ 783264 h 2068362"/>
              <a:gd name="connsiteX12629" fmla="*/ 599698 w 1247427"/>
              <a:gd name="connsiteY12629" fmla="*/ 783332 h 2068362"/>
              <a:gd name="connsiteX12630" fmla="*/ 598849 w 1247427"/>
              <a:gd name="connsiteY12630" fmla="*/ 786049 h 2068362"/>
              <a:gd name="connsiteX12631" fmla="*/ 598904 w 1247427"/>
              <a:gd name="connsiteY12631" fmla="*/ 786140 h 2068362"/>
              <a:gd name="connsiteX12632" fmla="*/ 598904 w 1247427"/>
              <a:gd name="connsiteY12632" fmla="*/ 787689 h 2068362"/>
              <a:gd name="connsiteX12633" fmla="*/ 598820 w 1247427"/>
              <a:gd name="connsiteY12633" fmla="*/ 788278 h 2068362"/>
              <a:gd name="connsiteX12634" fmla="*/ 599346 w 1247427"/>
              <a:gd name="connsiteY12634" fmla="*/ 789016 h 2068362"/>
              <a:gd name="connsiteX12635" fmla="*/ 599125 w 1247427"/>
              <a:gd name="connsiteY12635" fmla="*/ 790565 h 2068362"/>
              <a:gd name="connsiteX12636" fmla="*/ 598595 w 1247427"/>
              <a:gd name="connsiteY12636" fmla="*/ 790918 h 2068362"/>
              <a:gd name="connsiteX12637" fmla="*/ 598530 w 1247427"/>
              <a:gd name="connsiteY12637" fmla="*/ 791070 h 2068362"/>
              <a:gd name="connsiteX12638" fmla="*/ 601938 w 1247427"/>
              <a:gd name="connsiteY12638" fmla="*/ 800348 h 2068362"/>
              <a:gd name="connsiteX12639" fmla="*/ 602223 w 1247427"/>
              <a:gd name="connsiteY12639" fmla="*/ 799637 h 2068362"/>
              <a:gd name="connsiteX12640" fmla="*/ 604804 w 1247427"/>
              <a:gd name="connsiteY12640" fmla="*/ 801186 h 2068362"/>
              <a:gd name="connsiteX12641" fmla="*/ 604878 w 1247427"/>
              <a:gd name="connsiteY12641" fmla="*/ 801186 h 2068362"/>
              <a:gd name="connsiteX12642" fmla="*/ 607975 w 1247427"/>
              <a:gd name="connsiteY12642" fmla="*/ 801701 h 2068362"/>
              <a:gd name="connsiteX12643" fmla="*/ 607975 w 1247427"/>
              <a:gd name="connsiteY12643" fmla="*/ 800743 h 2068362"/>
              <a:gd name="connsiteX12644" fmla="*/ 608169 w 1247427"/>
              <a:gd name="connsiteY12644" fmla="*/ 800743 h 2068362"/>
              <a:gd name="connsiteX12645" fmla="*/ 607975 w 1247427"/>
              <a:gd name="connsiteY12645" fmla="*/ 799194 h 2068362"/>
              <a:gd name="connsiteX12646" fmla="*/ 607975 w 1247427"/>
              <a:gd name="connsiteY12646" fmla="*/ 798751 h 2068362"/>
              <a:gd name="connsiteX12647" fmla="*/ 608197 w 1247427"/>
              <a:gd name="connsiteY12647" fmla="*/ 798309 h 2068362"/>
              <a:gd name="connsiteX12648" fmla="*/ 608639 w 1247427"/>
              <a:gd name="connsiteY12648" fmla="*/ 798751 h 2068362"/>
              <a:gd name="connsiteX12649" fmla="*/ 608639 w 1247427"/>
              <a:gd name="connsiteY12649" fmla="*/ 799194 h 2068362"/>
              <a:gd name="connsiteX12650" fmla="*/ 608860 w 1247427"/>
              <a:gd name="connsiteY12650" fmla="*/ 800522 h 2068362"/>
              <a:gd name="connsiteX12651" fmla="*/ 608856 w 1247427"/>
              <a:gd name="connsiteY12651" fmla="*/ 800534 h 2068362"/>
              <a:gd name="connsiteX12652" fmla="*/ 611515 w 1247427"/>
              <a:gd name="connsiteY12652" fmla="*/ 803399 h 2068362"/>
              <a:gd name="connsiteX12653" fmla="*/ 611452 w 1247427"/>
              <a:gd name="connsiteY12653" fmla="*/ 803650 h 2068362"/>
              <a:gd name="connsiteX12654" fmla="*/ 617048 w 1247427"/>
              <a:gd name="connsiteY12654" fmla="*/ 804726 h 2068362"/>
              <a:gd name="connsiteX12655" fmla="*/ 622837 w 1247427"/>
              <a:gd name="connsiteY12655" fmla="*/ 805428 h 2068362"/>
              <a:gd name="connsiteX12656" fmla="*/ 612117 w 1247427"/>
              <a:gd name="connsiteY12656" fmla="*/ 791930 h 2068362"/>
              <a:gd name="connsiteX12657" fmla="*/ 611516 w 1247427"/>
              <a:gd name="connsiteY12657" fmla="*/ 793884 h 2068362"/>
              <a:gd name="connsiteX12658" fmla="*/ 611073 w 1247427"/>
              <a:gd name="connsiteY12658" fmla="*/ 794105 h 2068362"/>
              <a:gd name="connsiteX12659" fmla="*/ 610631 w 1247427"/>
              <a:gd name="connsiteY12659" fmla="*/ 793884 h 2068362"/>
              <a:gd name="connsiteX12660" fmla="*/ 611431 w 1247427"/>
              <a:gd name="connsiteY12660" fmla="*/ 791484 h 2068362"/>
              <a:gd name="connsiteX12661" fmla="*/ 611294 w 1247427"/>
              <a:gd name="connsiteY12661" fmla="*/ 791450 h 2068362"/>
              <a:gd name="connsiteX12662" fmla="*/ 609524 w 1247427"/>
              <a:gd name="connsiteY12662" fmla="*/ 788352 h 2068362"/>
              <a:gd name="connsiteX12663" fmla="*/ 608860 w 1247427"/>
              <a:gd name="connsiteY12663" fmla="*/ 786582 h 2068362"/>
              <a:gd name="connsiteX12664" fmla="*/ 608904 w 1247427"/>
              <a:gd name="connsiteY12664" fmla="*/ 786273 h 2068362"/>
              <a:gd name="connsiteX12665" fmla="*/ 607156 w 1247427"/>
              <a:gd name="connsiteY12665" fmla="*/ 784773 h 2068362"/>
              <a:gd name="connsiteX12666" fmla="*/ 607090 w 1247427"/>
              <a:gd name="connsiteY12666" fmla="*/ 785034 h 2068362"/>
              <a:gd name="connsiteX12667" fmla="*/ 605984 w 1247427"/>
              <a:gd name="connsiteY12667" fmla="*/ 785034 h 2068362"/>
              <a:gd name="connsiteX12668" fmla="*/ 606205 w 1247427"/>
              <a:gd name="connsiteY12668" fmla="*/ 784149 h 2068362"/>
              <a:gd name="connsiteX12669" fmla="*/ 606058 w 1247427"/>
              <a:gd name="connsiteY12669" fmla="*/ 784075 h 2068362"/>
              <a:gd name="connsiteX12670" fmla="*/ 605984 w 1247427"/>
              <a:gd name="connsiteY12670" fmla="*/ 784370 h 2068362"/>
              <a:gd name="connsiteX12671" fmla="*/ 603993 w 1247427"/>
              <a:gd name="connsiteY12671" fmla="*/ 785477 h 2068362"/>
              <a:gd name="connsiteX12672" fmla="*/ 603623 w 1247427"/>
              <a:gd name="connsiteY12672" fmla="*/ 785662 h 2068362"/>
              <a:gd name="connsiteX12673" fmla="*/ 605321 w 1247427"/>
              <a:gd name="connsiteY12673" fmla="*/ 790565 h 2068362"/>
              <a:gd name="connsiteX12674" fmla="*/ 606427 w 1247427"/>
              <a:gd name="connsiteY12674" fmla="*/ 794769 h 2068362"/>
              <a:gd name="connsiteX12675" fmla="*/ 606427 w 1247427"/>
              <a:gd name="connsiteY12675" fmla="*/ 795212 h 2068362"/>
              <a:gd name="connsiteX12676" fmla="*/ 605985 w 1247427"/>
              <a:gd name="connsiteY12676" fmla="*/ 794769 h 2068362"/>
              <a:gd name="connsiteX12677" fmla="*/ 604657 w 1247427"/>
              <a:gd name="connsiteY12677" fmla="*/ 790786 h 2068362"/>
              <a:gd name="connsiteX12678" fmla="*/ 603090 w 1247427"/>
              <a:gd name="connsiteY12678" fmla="*/ 785692 h 2068362"/>
              <a:gd name="connsiteX12679" fmla="*/ 602444 w 1247427"/>
              <a:gd name="connsiteY12679" fmla="*/ 785477 h 2068362"/>
              <a:gd name="connsiteX12680" fmla="*/ 602695 w 1247427"/>
              <a:gd name="connsiteY12680" fmla="*/ 784974 h 2068362"/>
              <a:gd name="connsiteX12681" fmla="*/ 601338 w 1247427"/>
              <a:gd name="connsiteY12681" fmla="*/ 782599 h 2068362"/>
              <a:gd name="connsiteX12682" fmla="*/ 609303 w 1247427"/>
              <a:gd name="connsiteY12682" fmla="*/ 781272 h 2068362"/>
              <a:gd name="connsiteX12683" fmla="*/ 608345 w 1247427"/>
              <a:gd name="connsiteY12683" fmla="*/ 783957 h 2068362"/>
              <a:gd name="connsiteX12684" fmla="*/ 609592 w 1247427"/>
              <a:gd name="connsiteY12684" fmla="*/ 784955 h 2068362"/>
              <a:gd name="connsiteX12685" fmla="*/ 609967 w 1247427"/>
              <a:gd name="connsiteY12685" fmla="*/ 783706 h 2068362"/>
              <a:gd name="connsiteX12686" fmla="*/ 610367 w 1247427"/>
              <a:gd name="connsiteY12686" fmla="*/ 781910 h 2068362"/>
              <a:gd name="connsiteX12687" fmla="*/ 879466 w 1247427"/>
              <a:gd name="connsiteY12687" fmla="*/ 781051 h 2068362"/>
              <a:gd name="connsiteX12688" fmla="*/ 878581 w 1247427"/>
              <a:gd name="connsiteY12688" fmla="*/ 783706 h 2068362"/>
              <a:gd name="connsiteX12689" fmla="*/ 878107 w 1247427"/>
              <a:gd name="connsiteY12689" fmla="*/ 783390 h 2068362"/>
              <a:gd name="connsiteX12690" fmla="*/ 877475 w 1247427"/>
              <a:gd name="connsiteY12690" fmla="*/ 784812 h 2068362"/>
              <a:gd name="connsiteX12691" fmla="*/ 877179 w 1247427"/>
              <a:gd name="connsiteY12691" fmla="*/ 784960 h 2068362"/>
              <a:gd name="connsiteX12692" fmla="*/ 877032 w 1247427"/>
              <a:gd name="connsiteY12692" fmla="*/ 785255 h 2068362"/>
              <a:gd name="connsiteX12693" fmla="*/ 877917 w 1247427"/>
              <a:gd name="connsiteY12693" fmla="*/ 784813 h 2068362"/>
              <a:gd name="connsiteX12694" fmla="*/ 877917 w 1247427"/>
              <a:gd name="connsiteY12694" fmla="*/ 787911 h 2068362"/>
              <a:gd name="connsiteX12695" fmla="*/ 879466 w 1247427"/>
              <a:gd name="connsiteY12695" fmla="*/ 781051 h 2068362"/>
              <a:gd name="connsiteX12696" fmla="*/ 495795 w 1247427"/>
              <a:gd name="connsiteY12696" fmla="*/ 780608 h 2068362"/>
              <a:gd name="connsiteX12697" fmla="*/ 496238 w 1247427"/>
              <a:gd name="connsiteY12697" fmla="*/ 781050 h 2068362"/>
              <a:gd name="connsiteX12698" fmla="*/ 498893 w 1247427"/>
              <a:gd name="connsiteY12698" fmla="*/ 787467 h 2068362"/>
              <a:gd name="connsiteX12699" fmla="*/ 500663 w 1247427"/>
              <a:gd name="connsiteY12699" fmla="*/ 791229 h 2068362"/>
              <a:gd name="connsiteX12700" fmla="*/ 500442 w 1247427"/>
              <a:gd name="connsiteY12700" fmla="*/ 791671 h 2068362"/>
              <a:gd name="connsiteX12701" fmla="*/ 499999 w 1247427"/>
              <a:gd name="connsiteY12701" fmla="*/ 791450 h 2068362"/>
              <a:gd name="connsiteX12702" fmla="*/ 498229 w 1247427"/>
              <a:gd name="connsiteY12702" fmla="*/ 787467 h 2068362"/>
              <a:gd name="connsiteX12703" fmla="*/ 495574 w 1247427"/>
              <a:gd name="connsiteY12703" fmla="*/ 781050 h 2068362"/>
              <a:gd name="connsiteX12704" fmla="*/ 805542 w 1247427"/>
              <a:gd name="connsiteY12704" fmla="*/ 780551 h 2068362"/>
              <a:gd name="connsiteX12705" fmla="*/ 805418 w 1247427"/>
              <a:gd name="connsiteY12705" fmla="*/ 780724 h 2068362"/>
              <a:gd name="connsiteX12706" fmla="*/ 805121 w 1247427"/>
              <a:gd name="connsiteY12706" fmla="*/ 781715 h 2068362"/>
              <a:gd name="connsiteX12707" fmla="*/ 804246 w 1247427"/>
              <a:gd name="connsiteY12707" fmla="*/ 784514 h 2068362"/>
              <a:gd name="connsiteX12708" fmla="*/ 804678 w 1247427"/>
              <a:gd name="connsiteY12708" fmla="*/ 784370 h 2068362"/>
              <a:gd name="connsiteX12709" fmla="*/ 807555 w 1247427"/>
              <a:gd name="connsiteY12709" fmla="*/ 787247 h 2068362"/>
              <a:gd name="connsiteX12710" fmla="*/ 807555 w 1247427"/>
              <a:gd name="connsiteY12710" fmla="*/ 787246 h 2068362"/>
              <a:gd name="connsiteX12711" fmla="*/ 808572 w 1247427"/>
              <a:gd name="connsiteY12711" fmla="*/ 784535 h 2068362"/>
              <a:gd name="connsiteX12712" fmla="*/ 808440 w 1247427"/>
              <a:gd name="connsiteY12712" fmla="*/ 784370 h 2068362"/>
              <a:gd name="connsiteX12713" fmla="*/ 808440 w 1247427"/>
              <a:gd name="connsiteY12713" fmla="*/ 784148 h 2068362"/>
              <a:gd name="connsiteX12714" fmla="*/ 808629 w 1247427"/>
              <a:gd name="connsiteY12714" fmla="*/ 783864 h 2068362"/>
              <a:gd name="connsiteX12715" fmla="*/ 808219 w 1247427"/>
              <a:gd name="connsiteY12715" fmla="*/ 783042 h 2068362"/>
              <a:gd name="connsiteX12716" fmla="*/ 807414 w 1247427"/>
              <a:gd name="connsiteY12716" fmla="*/ 781232 h 2068362"/>
              <a:gd name="connsiteX12717" fmla="*/ 806006 w 1247427"/>
              <a:gd name="connsiteY12717" fmla="*/ 780829 h 2068362"/>
              <a:gd name="connsiteX12718" fmla="*/ 601306 w 1247427"/>
              <a:gd name="connsiteY12718" fmla="*/ 780324 h 2068362"/>
              <a:gd name="connsiteX12719" fmla="*/ 602444 w 1247427"/>
              <a:gd name="connsiteY12719" fmla="*/ 782599 h 2068362"/>
              <a:gd name="connsiteX12720" fmla="*/ 603199 w 1247427"/>
              <a:gd name="connsiteY12720" fmla="*/ 784487 h 2068362"/>
              <a:gd name="connsiteX12721" fmla="*/ 603551 w 1247427"/>
              <a:gd name="connsiteY12721" fmla="*/ 784370 h 2068362"/>
              <a:gd name="connsiteX12722" fmla="*/ 605240 w 1247427"/>
              <a:gd name="connsiteY12722" fmla="*/ 783619 h 2068362"/>
              <a:gd name="connsiteX12723" fmla="*/ 602444 w 1247427"/>
              <a:gd name="connsiteY12723" fmla="*/ 780609 h 2068362"/>
              <a:gd name="connsiteX12724" fmla="*/ 601559 w 1247427"/>
              <a:gd name="connsiteY12724" fmla="*/ 780387 h 2068362"/>
              <a:gd name="connsiteX12725" fmla="*/ 809201 w 1247427"/>
              <a:gd name="connsiteY12725" fmla="*/ 780060 h 2068362"/>
              <a:gd name="connsiteX12726" fmla="*/ 808864 w 1247427"/>
              <a:gd name="connsiteY12726" fmla="*/ 780818 h 2068362"/>
              <a:gd name="connsiteX12727" fmla="*/ 808883 w 1247427"/>
              <a:gd name="connsiteY12727" fmla="*/ 780830 h 2068362"/>
              <a:gd name="connsiteX12728" fmla="*/ 809326 w 1247427"/>
              <a:gd name="connsiteY12728" fmla="*/ 782157 h 2068362"/>
              <a:gd name="connsiteX12729" fmla="*/ 809663 w 1247427"/>
              <a:gd name="connsiteY12729" fmla="*/ 783056 h 2068362"/>
              <a:gd name="connsiteX12730" fmla="*/ 811317 w 1247427"/>
              <a:gd name="connsiteY12730" fmla="*/ 782038 h 2068362"/>
              <a:gd name="connsiteX12731" fmla="*/ 811317 w 1247427"/>
              <a:gd name="connsiteY12731" fmla="*/ 781493 h 2068362"/>
              <a:gd name="connsiteX12732" fmla="*/ 811385 w 1247427"/>
              <a:gd name="connsiteY12732" fmla="*/ 781425 h 2068362"/>
              <a:gd name="connsiteX12733" fmla="*/ 531418 w 1247427"/>
              <a:gd name="connsiteY12733" fmla="*/ 779900 h 2068362"/>
              <a:gd name="connsiteX12734" fmla="*/ 531418 w 1247427"/>
              <a:gd name="connsiteY12734" fmla="*/ 781272 h 2068362"/>
              <a:gd name="connsiteX12735" fmla="*/ 532167 w 1247427"/>
              <a:gd name="connsiteY12735" fmla="*/ 784456 h 2068362"/>
              <a:gd name="connsiteX12736" fmla="*/ 533189 w 1247427"/>
              <a:gd name="connsiteY12736" fmla="*/ 783264 h 2068362"/>
              <a:gd name="connsiteX12737" fmla="*/ 534148 w 1247427"/>
              <a:gd name="connsiteY12737" fmla="*/ 781921 h 2068362"/>
              <a:gd name="connsiteX12738" fmla="*/ 533631 w 1247427"/>
              <a:gd name="connsiteY12738" fmla="*/ 781715 h 2068362"/>
              <a:gd name="connsiteX12739" fmla="*/ 533631 w 1247427"/>
              <a:gd name="connsiteY12739" fmla="*/ 780608 h 2068362"/>
              <a:gd name="connsiteX12740" fmla="*/ 533724 w 1247427"/>
              <a:gd name="connsiteY12740" fmla="*/ 780515 h 2068362"/>
              <a:gd name="connsiteX12741" fmla="*/ 594257 w 1247427"/>
              <a:gd name="connsiteY12741" fmla="*/ 779721 h 2068362"/>
              <a:gd name="connsiteX12742" fmla="*/ 594257 w 1247427"/>
              <a:gd name="connsiteY12742" fmla="*/ 780384 h 2068362"/>
              <a:gd name="connsiteX12743" fmla="*/ 594258 w 1247427"/>
              <a:gd name="connsiteY12743" fmla="*/ 780386 h 2068362"/>
              <a:gd name="connsiteX12744" fmla="*/ 595370 w 1247427"/>
              <a:gd name="connsiteY12744" fmla="*/ 783537 h 2068362"/>
              <a:gd name="connsiteX12745" fmla="*/ 596073 w 1247427"/>
              <a:gd name="connsiteY12745" fmla="*/ 783274 h 2068362"/>
              <a:gd name="connsiteX12746" fmla="*/ 595364 w 1247427"/>
              <a:gd name="connsiteY12746" fmla="*/ 781714 h 2068362"/>
              <a:gd name="connsiteX12747" fmla="*/ 594258 w 1247427"/>
              <a:gd name="connsiteY12747" fmla="*/ 779723 h 2068362"/>
              <a:gd name="connsiteX12748" fmla="*/ 524453 w 1247427"/>
              <a:gd name="connsiteY12748" fmla="*/ 779223 h 2068362"/>
              <a:gd name="connsiteX12749" fmla="*/ 524339 w 1247427"/>
              <a:gd name="connsiteY12749" fmla="*/ 779280 h 2068362"/>
              <a:gd name="connsiteX12750" fmla="*/ 523920 w 1247427"/>
              <a:gd name="connsiteY12750" fmla="*/ 779280 h 2068362"/>
              <a:gd name="connsiteX12751" fmla="*/ 523674 w 1247427"/>
              <a:gd name="connsiteY12751" fmla="*/ 780387 h 2068362"/>
              <a:gd name="connsiteX12752" fmla="*/ 523453 w 1247427"/>
              <a:gd name="connsiteY12752" fmla="*/ 783485 h 2068362"/>
              <a:gd name="connsiteX12753" fmla="*/ 523321 w 1247427"/>
              <a:gd name="connsiteY12753" fmla="*/ 783749 h 2068362"/>
              <a:gd name="connsiteX12754" fmla="*/ 524560 w 1247427"/>
              <a:gd name="connsiteY12754" fmla="*/ 784812 h 2068362"/>
              <a:gd name="connsiteX12755" fmla="*/ 524891 w 1247427"/>
              <a:gd name="connsiteY12755" fmla="*/ 785143 h 2068362"/>
              <a:gd name="connsiteX12756" fmla="*/ 525001 w 1247427"/>
              <a:gd name="connsiteY12756" fmla="*/ 784813 h 2068362"/>
              <a:gd name="connsiteX12757" fmla="*/ 525427 w 1247427"/>
              <a:gd name="connsiteY12757" fmla="*/ 783392 h 2068362"/>
              <a:gd name="connsiteX12758" fmla="*/ 525001 w 1247427"/>
              <a:gd name="connsiteY12758" fmla="*/ 781051 h 2068362"/>
              <a:gd name="connsiteX12759" fmla="*/ 815809 w 1247427"/>
              <a:gd name="connsiteY12759" fmla="*/ 779008 h 2068362"/>
              <a:gd name="connsiteX12760" fmla="*/ 815009 w 1247427"/>
              <a:gd name="connsiteY12760" fmla="*/ 779236 h 2068362"/>
              <a:gd name="connsiteX12761" fmla="*/ 814102 w 1247427"/>
              <a:gd name="connsiteY12761" fmla="*/ 781180 h 2068362"/>
              <a:gd name="connsiteX12762" fmla="*/ 814415 w 1247427"/>
              <a:gd name="connsiteY12762" fmla="*/ 781493 h 2068362"/>
              <a:gd name="connsiteX12763" fmla="*/ 814415 w 1247427"/>
              <a:gd name="connsiteY12763" fmla="*/ 782157 h 2068362"/>
              <a:gd name="connsiteX12764" fmla="*/ 814321 w 1247427"/>
              <a:gd name="connsiteY12764" fmla="*/ 782237 h 2068362"/>
              <a:gd name="connsiteX12765" fmla="*/ 816406 w 1247427"/>
              <a:gd name="connsiteY12765" fmla="*/ 784148 h 2068362"/>
              <a:gd name="connsiteX12766" fmla="*/ 816926 w 1247427"/>
              <a:gd name="connsiteY12766" fmla="*/ 784408 h 2068362"/>
              <a:gd name="connsiteX12767" fmla="*/ 817070 w 1247427"/>
              <a:gd name="connsiteY12767" fmla="*/ 783263 h 2068362"/>
              <a:gd name="connsiteX12768" fmla="*/ 817404 w 1247427"/>
              <a:gd name="connsiteY12768" fmla="*/ 780922 h 2068362"/>
              <a:gd name="connsiteX12769" fmla="*/ 816406 w 1247427"/>
              <a:gd name="connsiteY12769" fmla="*/ 779724 h 2068362"/>
              <a:gd name="connsiteX12770" fmla="*/ 703567 w 1247427"/>
              <a:gd name="connsiteY12770" fmla="*/ 778856 h 2068362"/>
              <a:gd name="connsiteX12771" fmla="*/ 698472 w 1247427"/>
              <a:gd name="connsiteY12771" fmla="*/ 786804 h 2068362"/>
              <a:gd name="connsiteX12772" fmla="*/ 694744 w 1247427"/>
              <a:gd name="connsiteY12772" fmla="*/ 792188 h 2068362"/>
              <a:gd name="connsiteX12773" fmla="*/ 694932 w 1247427"/>
              <a:gd name="connsiteY12773" fmla="*/ 792113 h 2068362"/>
              <a:gd name="connsiteX12774" fmla="*/ 693825 w 1247427"/>
              <a:gd name="connsiteY12774" fmla="*/ 800079 h 2068362"/>
              <a:gd name="connsiteX12775" fmla="*/ 693524 w 1247427"/>
              <a:gd name="connsiteY12775" fmla="*/ 799958 h 2068362"/>
              <a:gd name="connsiteX12776" fmla="*/ 693605 w 1247427"/>
              <a:gd name="connsiteY12776" fmla="*/ 800080 h 2068362"/>
              <a:gd name="connsiteX12777" fmla="*/ 693384 w 1247427"/>
              <a:gd name="connsiteY12777" fmla="*/ 800522 h 2068362"/>
              <a:gd name="connsiteX12778" fmla="*/ 689843 w 1247427"/>
              <a:gd name="connsiteY12778" fmla="*/ 809269 h 2068362"/>
              <a:gd name="connsiteX12779" fmla="*/ 689843 w 1247427"/>
              <a:gd name="connsiteY12779" fmla="*/ 814215 h 2068362"/>
              <a:gd name="connsiteX12780" fmla="*/ 690285 w 1247427"/>
              <a:gd name="connsiteY12780" fmla="*/ 814461 h 2068362"/>
              <a:gd name="connsiteX12781" fmla="*/ 690260 w 1247427"/>
              <a:gd name="connsiteY12781" fmla="*/ 814517 h 2068362"/>
              <a:gd name="connsiteX12782" fmla="*/ 692404 w 1247427"/>
              <a:gd name="connsiteY12782" fmla="*/ 814312 h 2068362"/>
              <a:gd name="connsiteX12783" fmla="*/ 692720 w 1247427"/>
              <a:gd name="connsiteY12783" fmla="*/ 813576 h 2068362"/>
              <a:gd name="connsiteX12784" fmla="*/ 693644 w 1247427"/>
              <a:gd name="connsiteY12784" fmla="*/ 813391 h 2068362"/>
              <a:gd name="connsiteX12785" fmla="*/ 694268 w 1247427"/>
              <a:gd name="connsiteY12785" fmla="*/ 811363 h 2068362"/>
              <a:gd name="connsiteX12786" fmla="*/ 698873 w 1247427"/>
              <a:gd name="connsiteY12786" fmla="*/ 800180 h 2068362"/>
              <a:gd name="connsiteX12787" fmla="*/ 698472 w 1247427"/>
              <a:gd name="connsiteY12787" fmla="*/ 800080 h 2068362"/>
              <a:gd name="connsiteX12788" fmla="*/ 697145 w 1247427"/>
              <a:gd name="connsiteY12788" fmla="*/ 797646 h 2068362"/>
              <a:gd name="connsiteX12789" fmla="*/ 698472 w 1247427"/>
              <a:gd name="connsiteY12789" fmla="*/ 794548 h 2068362"/>
              <a:gd name="connsiteX12790" fmla="*/ 700179 w 1247427"/>
              <a:gd name="connsiteY12790" fmla="*/ 794974 h 2068362"/>
              <a:gd name="connsiteX12791" fmla="*/ 703341 w 1247427"/>
              <a:gd name="connsiteY12791" fmla="*/ 787467 h 2068362"/>
              <a:gd name="connsiteX12792" fmla="*/ 703783 w 1247427"/>
              <a:gd name="connsiteY12792" fmla="*/ 787246 h 2068362"/>
              <a:gd name="connsiteX12793" fmla="*/ 704226 w 1247427"/>
              <a:gd name="connsiteY12793" fmla="*/ 787688 h 2068362"/>
              <a:gd name="connsiteX12794" fmla="*/ 700482 w 1247427"/>
              <a:gd name="connsiteY12794" fmla="*/ 795568 h 2068362"/>
              <a:gd name="connsiteX12795" fmla="*/ 700685 w 1247427"/>
              <a:gd name="connsiteY12795" fmla="*/ 795433 h 2068362"/>
              <a:gd name="connsiteX12796" fmla="*/ 699223 w 1247427"/>
              <a:gd name="connsiteY12796" fmla="*/ 800002 h 2068362"/>
              <a:gd name="connsiteX12797" fmla="*/ 699799 w 1247427"/>
              <a:gd name="connsiteY12797" fmla="*/ 799858 h 2068362"/>
              <a:gd name="connsiteX12798" fmla="*/ 699799 w 1247427"/>
              <a:gd name="connsiteY12798" fmla="*/ 800522 h 2068362"/>
              <a:gd name="connsiteX12799" fmla="*/ 695153 w 1247427"/>
              <a:gd name="connsiteY12799" fmla="*/ 811585 h 2068362"/>
              <a:gd name="connsiteX12800" fmla="*/ 694565 w 1247427"/>
              <a:gd name="connsiteY12800" fmla="*/ 813496 h 2068362"/>
              <a:gd name="connsiteX12801" fmla="*/ 696010 w 1247427"/>
              <a:gd name="connsiteY12801" fmla="*/ 813890 h 2068362"/>
              <a:gd name="connsiteX12802" fmla="*/ 700463 w 1247427"/>
              <a:gd name="connsiteY12802" fmla="*/ 810922 h 2068362"/>
              <a:gd name="connsiteX12803" fmla="*/ 700654 w 1247427"/>
              <a:gd name="connsiteY12803" fmla="*/ 810890 h 2068362"/>
              <a:gd name="connsiteX12804" fmla="*/ 700243 w 1247427"/>
              <a:gd name="connsiteY12804" fmla="*/ 810479 h 2068362"/>
              <a:gd name="connsiteX12805" fmla="*/ 701606 w 1247427"/>
              <a:gd name="connsiteY12805" fmla="*/ 808744 h 2068362"/>
              <a:gd name="connsiteX12806" fmla="*/ 701570 w 1247427"/>
              <a:gd name="connsiteY12806" fmla="*/ 808708 h 2068362"/>
              <a:gd name="connsiteX12807" fmla="*/ 701871 w 1247427"/>
              <a:gd name="connsiteY12807" fmla="*/ 808407 h 2068362"/>
              <a:gd name="connsiteX12808" fmla="*/ 702677 w 1247427"/>
              <a:gd name="connsiteY12808" fmla="*/ 807381 h 2068362"/>
              <a:gd name="connsiteX12809" fmla="*/ 702619 w 1247427"/>
              <a:gd name="connsiteY12809" fmla="*/ 807670 h 2068362"/>
              <a:gd name="connsiteX12810" fmla="*/ 705774 w 1247427"/>
              <a:gd name="connsiteY12810" fmla="*/ 804726 h 2068362"/>
              <a:gd name="connsiteX12811" fmla="*/ 705995 w 1247427"/>
              <a:gd name="connsiteY12811" fmla="*/ 804283 h 2068362"/>
              <a:gd name="connsiteX12812" fmla="*/ 705996 w 1247427"/>
              <a:gd name="connsiteY12812" fmla="*/ 804282 h 2068362"/>
              <a:gd name="connsiteX12813" fmla="*/ 706217 w 1247427"/>
              <a:gd name="connsiteY12813" fmla="*/ 803840 h 2068362"/>
              <a:gd name="connsiteX12814" fmla="*/ 706737 w 1247427"/>
              <a:gd name="connsiteY12814" fmla="*/ 803753 h 2068362"/>
              <a:gd name="connsiteX12815" fmla="*/ 708434 w 1247427"/>
              <a:gd name="connsiteY12815" fmla="*/ 802542 h 2068362"/>
              <a:gd name="connsiteX12816" fmla="*/ 708429 w 1247427"/>
              <a:gd name="connsiteY12816" fmla="*/ 802514 h 2068362"/>
              <a:gd name="connsiteX12817" fmla="*/ 710199 w 1247427"/>
              <a:gd name="connsiteY12817" fmla="*/ 798973 h 2068362"/>
              <a:gd name="connsiteX12818" fmla="*/ 710200 w 1247427"/>
              <a:gd name="connsiteY12818" fmla="*/ 798973 h 2068362"/>
              <a:gd name="connsiteX12819" fmla="*/ 710082 w 1247427"/>
              <a:gd name="connsiteY12819" fmla="*/ 798737 h 2068362"/>
              <a:gd name="connsiteX12820" fmla="*/ 708429 w 1247427"/>
              <a:gd name="connsiteY12820" fmla="*/ 798531 h 2068362"/>
              <a:gd name="connsiteX12821" fmla="*/ 706438 w 1247427"/>
              <a:gd name="connsiteY12821" fmla="*/ 798310 h 2068362"/>
              <a:gd name="connsiteX12822" fmla="*/ 705995 w 1247427"/>
              <a:gd name="connsiteY12822" fmla="*/ 797425 h 2068362"/>
              <a:gd name="connsiteX12823" fmla="*/ 706880 w 1247427"/>
              <a:gd name="connsiteY12823" fmla="*/ 796982 h 2068362"/>
              <a:gd name="connsiteX12824" fmla="*/ 707987 w 1247427"/>
              <a:gd name="connsiteY12824" fmla="*/ 796982 h 2068362"/>
              <a:gd name="connsiteX12825" fmla="*/ 710404 w 1247427"/>
              <a:gd name="connsiteY12825" fmla="*/ 797354 h 2068362"/>
              <a:gd name="connsiteX12826" fmla="*/ 710200 w 1247427"/>
              <a:gd name="connsiteY12826" fmla="*/ 796539 h 2068362"/>
              <a:gd name="connsiteX12827" fmla="*/ 710863 w 1247427"/>
              <a:gd name="connsiteY12827" fmla="*/ 793441 h 2068362"/>
              <a:gd name="connsiteX12828" fmla="*/ 710421 w 1247427"/>
              <a:gd name="connsiteY12828" fmla="*/ 790122 h 2068362"/>
              <a:gd name="connsiteX12829" fmla="*/ 710801 w 1247427"/>
              <a:gd name="connsiteY12829" fmla="*/ 789742 h 2068362"/>
              <a:gd name="connsiteX12830" fmla="*/ 709185 w 1247427"/>
              <a:gd name="connsiteY12830" fmla="*/ 785611 h 2068362"/>
              <a:gd name="connsiteX12831" fmla="*/ 708650 w 1247427"/>
              <a:gd name="connsiteY12831" fmla="*/ 785255 h 2068362"/>
              <a:gd name="connsiteX12832" fmla="*/ 706659 w 1247427"/>
              <a:gd name="connsiteY12832" fmla="*/ 781715 h 2068362"/>
              <a:gd name="connsiteX12833" fmla="*/ 705552 w 1247427"/>
              <a:gd name="connsiteY12833" fmla="*/ 780166 h 2068362"/>
              <a:gd name="connsiteX12834" fmla="*/ 705598 w 1247427"/>
              <a:gd name="connsiteY12834" fmla="*/ 779939 h 2068362"/>
              <a:gd name="connsiteX12835" fmla="*/ 543809 w 1247427"/>
              <a:gd name="connsiteY12835" fmla="*/ 777953 h 2068362"/>
              <a:gd name="connsiteX12836" fmla="*/ 543809 w 1247427"/>
              <a:gd name="connsiteY12836" fmla="*/ 778174 h 2068362"/>
              <a:gd name="connsiteX12837" fmla="*/ 542703 w 1247427"/>
              <a:gd name="connsiteY12837" fmla="*/ 778838 h 2068362"/>
              <a:gd name="connsiteX12838" fmla="*/ 542511 w 1247427"/>
              <a:gd name="connsiteY12838" fmla="*/ 778886 h 2068362"/>
              <a:gd name="connsiteX12839" fmla="*/ 544030 w 1247427"/>
              <a:gd name="connsiteY12839" fmla="*/ 781272 h 2068362"/>
              <a:gd name="connsiteX12840" fmla="*/ 543809 w 1247427"/>
              <a:gd name="connsiteY12840" fmla="*/ 781715 h 2068362"/>
              <a:gd name="connsiteX12841" fmla="*/ 543366 w 1247427"/>
              <a:gd name="connsiteY12841" fmla="*/ 781493 h 2068362"/>
              <a:gd name="connsiteX12842" fmla="*/ 542021 w 1247427"/>
              <a:gd name="connsiteY12842" fmla="*/ 779764 h 2068362"/>
              <a:gd name="connsiteX12843" fmla="*/ 540933 w 1247427"/>
              <a:gd name="connsiteY12843" fmla="*/ 782157 h 2068362"/>
              <a:gd name="connsiteX12844" fmla="*/ 540665 w 1247427"/>
              <a:gd name="connsiteY12844" fmla="*/ 782872 h 2068362"/>
              <a:gd name="connsiteX12845" fmla="*/ 541154 w 1247427"/>
              <a:gd name="connsiteY12845" fmla="*/ 783263 h 2068362"/>
              <a:gd name="connsiteX12846" fmla="*/ 541154 w 1247427"/>
              <a:gd name="connsiteY12846" fmla="*/ 783770 h 2068362"/>
              <a:gd name="connsiteX12847" fmla="*/ 543588 w 1247427"/>
              <a:gd name="connsiteY12847" fmla="*/ 784813 h 2068362"/>
              <a:gd name="connsiteX12848" fmla="*/ 546872 w 1247427"/>
              <a:gd name="connsiteY12848" fmla="*/ 786618 h 2068362"/>
              <a:gd name="connsiteX12849" fmla="*/ 547350 w 1247427"/>
              <a:gd name="connsiteY12849" fmla="*/ 786140 h 2068362"/>
              <a:gd name="connsiteX12850" fmla="*/ 547444 w 1247427"/>
              <a:gd name="connsiteY12850" fmla="*/ 786220 h 2068362"/>
              <a:gd name="connsiteX12851" fmla="*/ 549562 w 1247427"/>
              <a:gd name="connsiteY12851" fmla="*/ 783041 h 2068362"/>
              <a:gd name="connsiteX12852" fmla="*/ 549562 w 1247427"/>
              <a:gd name="connsiteY12852" fmla="*/ 782009 h 2068362"/>
              <a:gd name="connsiteX12853" fmla="*/ 548455 w 1247427"/>
              <a:gd name="connsiteY12853" fmla="*/ 781272 h 2068362"/>
              <a:gd name="connsiteX12854" fmla="*/ 543809 w 1247427"/>
              <a:gd name="connsiteY12854" fmla="*/ 777953 h 2068362"/>
              <a:gd name="connsiteX12855" fmla="*/ 705286 w 1247427"/>
              <a:gd name="connsiteY12855" fmla="*/ 777416 h 2068362"/>
              <a:gd name="connsiteX12856" fmla="*/ 704514 w 1247427"/>
              <a:gd name="connsiteY12856" fmla="*/ 777967 h 2068362"/>
              <a:gd name="connsiteX12857" fmla="*/ 705612 w 1247427"/>
              <a:gd name="connsiteY12857" fmla="*/ 778474 h 2068362"/>
              <a:gd name="connsiteX12858" fmla="*/ 526186 w 1247427"/>
              <a:gd name="connsiteY12858" fmla="*/ 776710 h 2068362"/>
              <a:gd name="connsiteX12859" fmla="*/ 526330 w 1247427"/>
              <a:gd name="connsiteY12859" fmla="*/ 777289 h 2068362"/>
              <a:gd name="connsiteX12860" fmla="*/ 526330 w 1247427"/>
              <a:gd name="connsiteY12860" fmla="*/ 779280 h 2068362"/>
              <a:gd name="connsiteX12861" fmla="*/ 526123 w 1247427"/>
              <a:gd name="connsiteY12861" fmla="*/ 779197 h 2068362"/>
              <a:gd name="connsiteX12862" fmla="*/ 526550 w 1247427"/>
              <a:gd name="connsiteY12862" fmla="*/ 781051 h 2068362"/>
              <a:gd name="connsiteX12863" fmla="*/ 526993 w 1247427"/>
              <a:gd name="connsiteY12863" fmla="*/ 783042 h 2068362"/>
              <a:gd name="connsiteX12864" fmla="*/ 526898 w 1247427"/>
              <a:gd name="connsiteY12864" fmla="*/ 783200 h 2068362"/>
              <a:gd name="connsiteX12865" fmla="*/ 528985 w 1247427"/>
              <a:gd name="connsiteY12865" fmla="*/ 785476 h 2068362"/>
              <a:gd name="connsiteX12866" fmla="*/ 530031 w 1247427"/>
              <a:gd name="connsiteY12866" fmla="*/ 787045 h 2068362"/>
              <a:gd name="connsiteX12867" fmla="*/ 530091 w 1247427"/>
              <a:gd name="connsiteY12867" fmla="*/ 786803 h 2068362"/>
              <a:gd name="connsiteX12868" fmla="*/ 530755 w 1247427"/>
              <a:gd name="connsiteY12868" fmla="*/ 785697 h 2068362"/>
              <a:gd name="connsiteX12869" fmla="*/ 531420 w 1247427"/>
              <a:gd name="connsiteY12869" fmla="*/ 785697 h 2068362"/>
              <a:gd name="connsiteX12870" fmla="*/ 531660 w 1247427"/>
              <a:gd name="connsiteY12870" fmla="*/ 785216 h 2068362"/>
              <a:gd name="connsiteX12871" fmla="*/ 530533 w 1247427"/>
              <a:gd name="connsiteY12871" fmla="*/ 781272 h 2068362"/>
              <a:gd name="connsiteX12872" fmla="*/ 530533 w 1247427"/>
              <a:gd name="connsiteY12872" fmla="*/ 779612 h 2068362"/>
              <a:gd name="connsiteX12873" fmla="*/ 530090 w 1247427"/>
              <a:gd name="connsiteY12873" fmla="*/ 779280 h 2068362"/>
              <a:gd name="connsiteX12874" fmla="*/ 529654 w 1247427"/>
              <a:gd name="connsiteY12874" fmla="*/ 777750 h 2068362"/>
              <a:gd name="connsiteX12875" fmla="*/ 527436 w 1247427"/>
              <a:gd name="connsiteY12875" fmla="*/ 777068 h 2068362"/>
              <a:gd name="connsiteX12876" fmla="*/ 807587 w 1247427"/>
              <a:gd name="connsiteY12876" fmla="*/ 776562 h 2068362"/>
              <a:gd name="connsiteX12877" fmla="*/ 807556 w 1247427"/>
              <a:gd name="connsiteY12877" fmla="*/ 776625 h 2068362"/>
              <a:gd name="connsiteX12878" fmla="*/ 807501 w 1247427"/>
              <a:gd name="connsiteY12878" fmla="*/ 776625 h 2068362"/>
              <a:gd name="connsiteX12879" fmla="*/ 806670 w 1247427"/>
              <a:gd name="connsiteY12879" fmla="*/ 777953 h 2068362"/>
              <a:gd name="connsiteX12880" fmla="*/ 806228 w 1247427"/>
              <a:gd name="connsiteY12880" fmla="*/ 778617 h 2068362"/>
              <a:gd name="connsiteX12881" fmla="*/ 806449 w 1247427"/>
              <a:gd name="connsiteY12881" fmla="*/ 778838 h 2068362"/>
              <a:gd name="connsiteX12882" fmla="*/ 806449 w 1247427"/>
              <a:gd name="connsiteY12882" fmla="*/ 779281 h 2068362"/>
              <a:gd name="connsiteX12883" fmla="*/ 806376 w 1247427"/>
              <a:gd name="connsiteY12883" fmla="*/ 779383 h 2068362"/>
              <a:gd name="connsiteX12884" fmla="*/ 806670 w 1247427"/>
              <a:gd name="connsiteY12884" fmla="*/ 779501 h 2068362"/>
              <a:gd name="connsiteX12885" fmla="*/ 807766 w 1247427"/>
              <a:gd name="connsiteY12885" fmla="*/ 780049 h 2068362"/>
              <a:gd name="connsiteX12886" fmla="*/ 808464 w 1247427"/>
              <a:gd name="connsiteY12886" fmla="*/ 778934 h 2068362"/>
              <a:gd name="connsiteX12887" fmla="*/ 808440 w 1247427"/>
              <a:gd name="connsiteY12887" fmla="*/ 778838 h 2068362"/>
              <a:gd name="connsiteX12888" fmla="*/ 808489 w 1247427"/>
              <a:gd name="connsiteY12888" fmla="*/ 778805 h 2068362"/>
              <a:gd name="connsiteX12889" fmla="*/ 807777 w 1247427"/>
              <a:gd name="connsiteY12889" fmla="*/ 776847 h 2068362"/>
              <a:gd name="connsiteX12890" fmla="*/ 692056 w 1247427"/>
              <a:gd name="connsiteY12890" fmla="*/ 776404 h 2068362"/>
              <a:gd name="connsiteX12891" fmla="*/ 692720 w 1247427"/>
              <a:gd name="connsiteY12891" fmla="*/ 776625 h 2068362"/>
              <a:gd name="connsiteX12892" fmla="*/ 693826 w 1247427"/>
              <a:gd name="connsiteY12892" fmla="*/ 778838 h 2068362"/>
              <a:gd name="connsiteX12893" fmla="*/ 693384 w 1247427"/>
              <a:gd name="connsiteY12893" fmla="*/ 779280 h 2068362"/>
              <a:gd name="connsiteX12894" fmla="*/ 692941 w 1247427"/>
              <a:gd name="connsiteY12894" fmla="*/ 779059 h 2068362"/>
              <a:gd name="connsiteX12895" fmla="*/ 692056 w 1247427"/>
              <a:gd name="connsiteY12895" fmla="*/ 776846 h 2068362"/>
              <a:gd name="connsiteX12896" fmla="*/ 692056 w 1247427"/>
              <a:gd name="connsiteY12896" fmla="*/ 776404 h 2068362"/>
              <a:gd name="connsiteX12897" fmla="*/ 823929 w 1247427"/>
              <a:gd name="connsiteY12897" fmla="*/ 776347 h 2068362"/>
              <a:gd name="connsiteX12898" fmla="*/ 823707 w 1247427"/>
              <a:gd name="connsiteY12898" fmla="*/ 776625 h 2068362"/>
              <a:gd name="connsiteX12899" fmla="*/ 819060 w 1247427"/>
              <a:gd name="connsiteY12899" fmla="*/ 781272 h 2068362"/>
              <a:gd name="connsiteX12900" fmla="*/ 818840 w 1247427"/>
              <a:gd name="connsiteY12900" fmla="*/ 781235 h 2068362"/>
              <a:gd name="connsiteX12901" fmla="*/ 818840 w 1247427"/>
              <a:gd name="connsiteY12901" fmla="*/ 783042 h 2068362"/>
              <a:gd name="connsiteX12902" fmla="*/ 818571 w 1247427"/>
              <a:gd name="connsiteY12902" fmla="*/ 784386 h 2068362"/>
              <a:gd name="connsiteX12903" fmla="*/ 819282 w 1247427"/>
              <a:gd name="connsiteY12903" fmla="*/ 784149 h 2068362"/>
              <a:gd name="connsiteX12904" fmla="*/ 821052 w 1247427"/>
              <a:gd name="connsiteY12904" fmla="*/ 786583 h 2068362"/>
              <a:gd name="connsiteX12905" fmla="*/ 821052 w 1247427"/>
              <a:gd name="connsiteY12905" fmla="*/ 783485 h 2068362"/>
              <a:gd name="connsiteX12906" fmla="*/ 823106 w 1247427"/>
              <a:gd name="connsiteY12906" fmla="*/ 782971 h 2068362"/>
              <a:gd name="connsiteX12907" fmla="*/ 824659 w 1247427"/>
              <a:gd name="connsiteY12907" fmla="*/ 781225 h 2068362"/>
              <a:gd name="connsiteX12908" fmla="*/ 825256 w 1247427"/>
              <a:gd name="connsiteY12908" fmla="*/ 778838 h 2068362"/>
              <a:gd name="connsiteX12909" fmla="*/ 825402 w 1247427"/>
              <a:gd name="connsiteY12909" fmla="*/ 777231 h 2068362"/>
              <a:gd name="connsiteX12910" fmla="*/ 825256 w 1247427"/>
              <a:gd name="connsiteY12910" fmla="*/ 777289 h 2068362"/>
              <a:gd name="connsiteX12911" fmla="*/ 823929 w 1247427"/>
              <a:gd name="connsiteY12911" fmla="*/ 777289 h 2068362"/>
              <a:gd name="connsiteX12912" fmla="*/ 598535 w 1247427"/>
              <a:gd name="connsiteY12912" fmla="*/ 776256 h 2068362"/>
              <a:gd name="connsiteX12913" fmla="*/ 597797 w 1247427"/>
              <a:gd name="connsiteY12913" fmla="*/ 776846 h 2068362"/>
              <a:gd name="connsiteX12914" fmla="*/ 596468 w 1247427"/>
              <a:gd name="connsiteY12914" fmla="*/ 776846 h 2068362"/>
              <a:gd name="connsiteX12915" fmla="*/ 596469 w 1247427"/>
              <a:gd name="connsiteY12915" fmla="*/ 776847 h 2068362"/>
              <a:gd name="connsiteX12916" fmla="*/ 596469 w 1247427"/>
              <a:gd name="connsiteY12916" fmla="*/ 779281 h 2068362"/>
              <a:gd name="connsiteX12917" fmla="*/ 595160 w 1247427"/>
              <a:gd name="connsiteY12917" fmla="*/ 779281 h 2068362"/>
              <a:gd name="connsiteX12918" fmla="*/ 596692 w 1247427"/>
              <a:gd name="connsiteY12918" fmla="*/ 781493 h 2068362"/>
              <a:gd name="connsiteX12919" fmla="*/ 596987 w 1247427"/>
              <a:gd name="connsiteY12919" fmla="*/ 782378 h 2068362"/>
              <a:gd name="connsiteX12920" fmla="*/ 598683 w 1247427"/>
              <a:gd name="connsiteY12920" fmla="*/ 782378 h 2068362"/>
              <a:gd name="connsiteX12921" fmla="*/ 598749 w 1247427"/>
              <a:gd name="connsiteY12921" fmla="*/ 782644 h 2068362"/>
              <a:gd name="connsiteX12922" fmla="*/ 598904 w 1247427"/>
              <a:gd name="connsiteY12922" fmla="*/ 781715 h 2068362"/>
              <a:gd name="connsiteX12923" fmla="*/ 600231 w 1247427"/>
              <a:gd name="connsiteY12923" fmla="*/ 780056 h 2068362"/>
              <a:gd name="connsiteX12924" fmla="*/ 600231 w 1247427"/>
              <a:gd name="connsiteY12924" fmla="*/ 779944 h 2068362"/>
              <a:gd name="connsiteX12925" fmla="*/ 600321 w 1247427"/>
              <a:gd name="connsiteY12925" fmla="*/ 779944 h 2068362"/>
              <a:gd name="connsiteX12926" fmla="*/ 600420 w 1247427"/>
              <a:gd name="connsiteY12926" fmla="*/ 779820 h 2068362"/>
              <a:gd name="connsiteX12927" fmla="*/ 598240 w 1247427"/>
              <a:gd name="connsiteY12927" fmla="*/ 776847 h 2068362"/>
              <a:gd name="connsiteX12928" fmla="*/ 805374 w 1247427"/>
              <a:gd name="connsiteY12928" fmla="*/ 774444 h 2068362"/>
              <a:gd name="connsiteX12929" fmla="*/ 805121 w 1247427"/>
              <a:gd name="connsiteY12929" fmla="*/ 774633 h 2068362"/>
              <a:gd name="connsiteX12930" fmla="*/ 804900 w 1247427"/>
              <a:gd name="connsiteY12930" fmla="*/ 775076 h 2068362"/>
              <a:gd name="connsiteX12931" fmla="*/ 805290 w 1247427"/>
              <a:gd name="connsiteY12931" fmla="*/ 777025 h 2068362"/>
              <a:gd name="connsiteX12932" fmla="*/ 806351 w 1247427"/>
              <a:gd name="connsiteY12932" fmla="*/ 775357 h 2068362"/>
              <a:gd name="connsiteX12933" fmla="*/ 805786 w 1247427"/>
              <a:gd name="connsiteY12933" fmla="*/ 775519 h 2068362"/>
              <a:gd name="connsiteX12934" fmla="*/ 805786 w 1247427"/>
              <a:gd name="connsiteY12934" fmla="*/ 774855 h 2068362"/>
              <a:gd name="connsiteX12935" fmla="*/ 805786 w 1247427"/>
              <a:gd name="connsiteY12935" fmla="*/ 774854 h 2068362"/>
              <a:gd name="connsiteX12936" fmla="*/ 805785 w 1247427"/>
              <a:gd name="connsiteY12936" fmla="*/ 774855 h 2068362"/>
              <a:gd name="connsiteX12937" fmla="*/ 805564 w 1247427"/>
              <a:gd name="connsiteY12937" fmla="*/ 774634 h 2068362"/>
              <a:gd name="connsiteX12938" fmla="*/ 601116 w 1247427"/>
              <a:gd name="connsiteY12938" fmla="*/ 773859 h 2068362"/>
              <a:gd name="connsiteX12939" fmla="*/ 601116 w 1247427"/>
              <a:gd name="connsiteY12939" fmla="*/ 773971 h 2068362"/>
              <a:gd name="connsiteX12940" fmla="*/ 601191 w 1247427"/>
              <a:gd name="connsiteY12940" fmla="*/ 773971 h 2068362"/>
              <a:gd name="connsiteX12941" fmla="*/ 448123 w 1247427"/>
              <a:gd name="connsiteY12941" fmla="*/ 773856 h 2068362"/>
              <a:gd name="connsiteX12942" fmla="*/ 447780 w 1247427"/>
              <a:gd name="connsiteY12942" fmla="*/ 773971 h 2068362"/>
              <a:gd name="connsiteX12943" fmla="*/ 447281 w 1247427"/>
              <a:gd name="connsiteY12943" fmla="*/ 774042 h 2068362"/>
              <a:gd name="connsiteX12944" fmla="*/ 450036 w 1247427"/>
              <a:gd name="connsiteY12944" fmla="*/ 777377 h 2068362"/>
              <a:gd name="connsiteX12945" fmla="*/ 448886 w 1247427"/>
              <a:gd name="connsiteY12945" fmla="*/ 775077 h 2068362"/>
              <a:gd name="connsiteX12946" fmla="*/ 544400 w 1247427"/>
              <a:gd name="connsiteY12946" fmla="*/ 773793 h 2068362"/>
              <a:gd name="connsiteX12947" fmla="*/ 543366 w 1247427"/>
              <a:gd name="connsiteY12947" fmla="*/ 774412 h 2068362"/>
              <a:gd name="connsiteX12948" fmla="*/ 544394 w 1247427"/>
              <a:gd name="connsiteY12948" fmla="*/ 777289 h 2068362"/>
              <a:gd name="connsiteX12949" fmla="*/ 544473 w 1247427"/>
              <a:gd name="connsiteY12949" fmla="*/ 777289 h 2068362"/>
              <a:gd name="connsiteX12950" fmla="*/ 548898 w 1247427"/>
              <a:gd name="connsiteY12950" fmla="*/ 780608 h 2068362"/>
              <a:gd name="connsiteX12951" fmla="*/ 550358 w 1247427"/>
              <a:gd name="connsiteY12951" fmla="*/ 781581 h 2068362"/>
              <a:gd name="connsiteX12952" fmla="*/ 550226 w 1247427"/>
              <a:gd name="connsiteY12952" fmla="*/ 781051 h 2068362"/>
              <a:gd name="connsiteX12953" fmla="*/ 550890 w 1247427"/>
              <a:gd name="connsiteY12953" fmla="*/ 781051 h 2068362"/>
              <a:gd name="connsiteX12954" fmla="*/ 550890 w 1247427"/>
              <a:gd name="connsiteY12954" fmla="*/ 779138 h 2068362"/>
              <a:gd name="connsiteX12955" fmla="*/ 867250 w 1247427"/>
              <a:gd name="connsiteY12955" fmla="*/ 773109 h 2068362"/>
              <a:gd name="connsiteX12956" fmla="*/ 866853 w 1247427"/>
              <a:gd name="connsiteY12956" fmla="*/ 773307 h 2068362"/>
              <a:gd name="connsiteX12957" fmla="*/ 866853 w 1247427"/>
              <a:gd name="connsiteY12957" fmla="*/ 775523 h 2068362"/>
              <a:gd name="connsiteX12958" fmla="*/ 867076 w 1247427"/>
              <a:gd name="connsiteY12958" fmla="*/ 774855 h 2068362"/>
              <a:gd name="connsiteX12959" fmla="*/ 829645 w 1247427"/>
              <a:gd name="connsiteY12959" fmla="*/ 773097 h 2068362"/>
              <a:gd name="connsiteX12960" fmla="*/ 829018 w 1247427"/>
              <a:gd name="connsiteY12960" fmla="*/ 773306 h 2068362"/>
              <a:gd name="connsiteX12961" fmla="*/ 828244 w 1247427"/>
              <a:gd name="connsiteY12961" fmla="*/ 773771 h 2068362"/>
              <a:gd name="connsiteX12962" fmla="*/ 828576 w 1247427"/>
              <a:gd name="connsiteY12962" fmla="*/ 773970 h 2068362"/>
              <a:gd name="connsiteX12963" fmla="*/ 826979 w 1247427"/>
              <a:gd name="connsiteY12963" fmla="*/ 777361 h 2068362"/>
              <a:gd name="connsiteX12964" fmla="*/ 826805 w 1247427"/>
              <a:gd name="connsiteY12964" fmla="*/ 779280 h 2068362"/>
              <a:gd name="connsiteX12965" fmla="*/ 826209 w 1247427"/>
              <a:gd name="connsiteY12965" fmla="*/ 781663 h 2068362"/>
              <a:gd name="connsiteX12966" fmla="*/ 826805 w 1247427"/>
              <a:gd name="connsiteY12966" fmla="*/ 782378 h 2068362"/>
              <a:gd name="connsiteX12967" fmla="*/ 827469 w 1247427"/>
              <a:gd name="connsiteY12967" fmla="*/ 783042 h 2068362"/>
              <a:gd name="connsiteX12968" fmla="*/ 827912 w 1247427"/>
              <a:gd name="connsiteY12968" fmla="*/ 782157 h 2068362"/>
              <a:gd name="connsiteX12969" fmla="*/ 828575 w 1247427"/>
              <a:gd name="connsiteY12969" fmla="*/ 781328 h 2068362"/>
              <a:gd name="connsiteX12970" fmla="*/ 828575 w 1247427"/>
              <a:gd name="connsiteY12970" fmla="*/ 779945 h 2068362"/>
              <a:gd name="connsiteX12971" fmla="*/ 809519 w 1247427"/>
              <a:gd name="connsiteY12971" fmla="*/ 772996 h 2068362"/>
              <a:gd name="connsiteX12972" fmla="*/ 808883 w 1247427"/>
              <a:gd name="connsiteY12972" fmla="*/ 775961 h 2068362"/>
              <a:gd name="connsiteX12973" fmla="*/ 808722 w 1247427"/>
              <a:gd name="connsiteY12973" fmla="*/ 775921 h 2068362"/>
              <a:gd name="connsiteX12974" fmla="*/ 808883 w 1247427"/>
              <a:gd name="connsiteY12974" fmla="*/ 776404 h 2068362"/>
              <a:gd name="connsiteX12975" fmla="*/ 809498 w 1247427"/>
              <a:gd name="connsiteY12975" fmla="*/ 778659 h 2068362"/>
              <a:gd name="connsiteX12976" fmla="*/ 812022 w 1247427"/>
              <a:gd name="connsiteY12976" fmla="*/ 780341 h 2068362"/>
              <a:gd name="connsiteX12977" fmla="*/ 812995 w 1247427"/>
              <a:gd name="connsiteY12977" fmla="*/ 778534 h 2068362"/>
              <a:gd name="connsiteX12978" fmla="*/ 811759 w 1247427"/>
              <a:gd name="connsiteY12978" fmla="*/ 774413 h 2068362"/>
              <a:gd name="connsiteX12979" fmla="*/ 812076 w 1247427"/>
              <a:gd name="connsiteY12979" fmla="*/ 774349 h 2068362"/>
              <a:gd name="connsiteX12980" fmla="*/ 810875 w 1247427"/>
              <a:gd name="connsiteY12980" fmla="*/ 773749 h 2068362"/>
              <a:gd name="connsiteX12981" fmla="*/ 610299 w 1247427"/>
              <a:gd name="connsiteY12981" fmla="*/ 772643 h 2068362"/>
              <a:gd name="connsiteX12982" fmla="*/ 610188 w 1247427"/>
              <a:gd name="connsiteY12982" fmla="*/ 773085 h 2068362"/>
              <a:gd name="connsiteX12983" fmla="*/ 610188 w 1247427"/>
              <a:gd name="connsiteY12983" fmla="*/ 775298 h 2068362"/>
              <a:gd name="connsiteX12984" fmla="*/ 610149 w 1247427"/>
              <a:gd name="connsiteY12984" fmla="*/ 775363 h 2068362"/>
              <a:gd name="connsiteX12985" fmla="*/ 610409 w 1247427"/>
              <a:gd name="connsiteY12985" fmla="*/ 775298 h 2068362"/>
              <a:gd name="connsiteX12986" fmla="*/ 610879 w 1247427"/>
              <a:gd name="connsiteY12986" fmla="*/ 775768 h 2068362"/>
              <a:gd name="connsiteX12987" fmla="*/ 611058 w 1247427"/>
              <a:gd name="connsiteY12987" fmla="*/ 774516 h 2068362"/>
              <a:gd name="connsiteX12988" fmla="*/ 610852 w 1247427"/>
              <a:gd name="connsiteY12988" fmla="*/ 774413 h 2068362"/>
              <a:gd name="connsiteX12989" fmla="*/ 610852 w 1247427"/>
              <a:gd name="connsiteY12989" fmla="*/ 773823 h 2068362"/>
              <a:gd name="connsiteX12990" fmla="*/ 610410 w 1247427"/>
              <a:gd name="connsiteY12990" fmla="*/ 772643 h 2068362"/>
              <a:gd name="connsiteX12991" fmla="*/ 495795 w 1247427"/>
              <a:gd name="connsiteY12991" fmla="*/ 772643 h 2068362"/>
              <a:gd name="connsiteX12992" fmla="*/ 496238 w 1247427"/>
              <a:gd name="connsiteY12992" fmla="*/ 772643 h 2068362"/>
              <a:gd name="connsiteX12993" fmla="*/ 497123 w 1247427"/>
              <a:gd name="connsiteY12993" fmla="*/ 773528 h 2068362"/>
              <a:gd name="connsiteX12994" fmla="*/ 498008 w 1247427"/>
              <a:gd name="connsiteY12994" fmla="*/ 774413 h 2068362"/>
              <a:gd name="connsiteX12995" fmla="*/ 498008 w 1247427"/>
              <a:gd name="connsiteY12995" fmla="*/ 774856 h 2068362"/>
              <a:gd name="connsiteX12996" fmla="*/ 498008 w 1247427"/>
              <a:gd name="connsiteY12996" fmla="*/ 775077 h 2068362"/>
              <a:gd name="connsiteX12997" fmla="*/ 497787 w 1247427"/>
              <a:gd name="connsiteY12997" fmla="*/ 775077 h 2068362"/>
              <a:gd name="connsiteX12998" fmla="*/ 496459 w 1247427"/>
              <a:gd name="connsiteY12998" fmla="*/ 773971 h 2068362"/>
              <a:gd name="connsiteX12999" fmla="*/ 495795 w 1247427"/>
              <a:gd name="connsiteY12999" fmla="*/ 773085 h 2068362"/>
              <a:gd name="connsiteX13000" fmla="*/ 539826 w 1247427"/>
              <a:gd name="connsiteY13000" fmla="*/ 772642 h 2068362"/>
              <a:gd name="connsiteX13001" fmla="*/ 538556 w 1247427"/>
              <a:gd name="connsiteY13001" fmla="*/ 773702 h 2068362"/>
              <a:gd name="connsiteX13002" fmla="*/ 537036 w 1247427"/>
              <a:gd name="connsiteY13002" fmla="*/ 779399 h 2068362"/>
              <a:gd name="connsiteX13003" fmla="*/ 537393 w 1247427"/>
              <a:gd name="connsiteY13003" fmla="*/ 779280 h 2068362"/>
              <a:gd name="connsiteX13004" fmla="*/ 537393 w 1247427"/>
              <a:gd name="connsiteY13004" fmla="*/ 781715 h 2068362"/>
              <a:gd name="connsiteX13005" fmla="*/ 537151 w 1247427"/>
              <a:gd name="connsiteY13005" fmla="*/ 781835 h 2068362"/>
              <a:gd name="connsiteX13006" fmla="*/ 538278 w 1247427"/>
              <a:gd name="connsiteY13006" fmla="*/ 782157 h 2068362"/>
              <a:gd name="connsiteX13007" fmla="*/ 539791 w 1247427"/>
              <a:gd name="connsiteY13007" fmla="*/ 782611 h 2068362"/>
              <a:gd name="connsiteX13008" fmla="*/ 540048 w 1247427"/>
              <a:gd name="connsiteY13008" fmla="*/ 781715 h 2068362"/>
              <a:gd name="connsiteX13009" fmla="*/ 541329 w 1247427"/>
              <a:gd name="connsiteY13009" fmla="*/ 778937 h 2068362"/>
              <a:gd name="connsiteX13010" fmla="*/ 540932 w 1247427"/>
              <a:gd name="connsiteY13010" fmla="*/ 778838 h 2068362"/>
              <a:gd name="connsiteX13011" fmla="*/ 539826 w 1247427"/>
              <a:gd name="connsiteY13011" fmla="*/ 772642 h 2068362"/>
              <a:gd name="connsiteX13012" fmla="*/ 930867 w 1247427"/>
              <a:gd name="connsiteY13012" fmla="*/ 772407 h 2068362"/>
              <a:gd name="connsiteX13013" fmla="*/ 927701 w 1247427"/>
              <a:gd name="connsiteY13013" fmla="*/ 787247 h 2068362"/>
              <a:gd name="connsiteX13014" fmla="*/ 927701 w 1247427"/>
              <a:gd name="connsiteY13014" fmla="*/ 799416 h 2068362"/>
              <a:gd name="connsiteX13015" fmla="*/ 929471 w 1247427"/>
              <a:gd name="connsiteY13015" fmla="*/ 784149 h 2068362"/>
              <a:gd name="connsiteX13016" fmla="*/ 928365 w 1247427"/>
              <a:gd name="connsiteY13016" fmla="*/ 785255 h 2068362"/>
              <a:gd name="connsiteX13017" fmla="*/ 929283 w 1247427"/>
              <a:gd name="connsiteY13017" fmla="*/ 783075 h 2068362"/>
              <a:gd name="connsiteX13018" fmla="*/ 929250 w 1247427"/>
              <a:gd name="connsiteY13018" fmla="*/ 783042 h 2068362"/>
              <a:gd name="connsiteX13019" fmla="*/ 929545 w 1247427"/>
              <a:gd name="connsiteY13019" fmla="*/ 782453 h 2068362"/>
              <a:gd name="connsiteX13020" fmla="*/ 929944 w 1247427"/>
              <a:gd name="connsiteY13020" fmla="*/ 781504 h 2068362"/>
              <a:gd name="connsiteX13021" fmla="*/ 930799 w 1247427"/>
              <a:gd name="connsiteY13021" fmla="*/ 775519 h 2068362"/>
              <a:gd name="connsiteX13022" fmla="*/ 931293 w 1247427"/>
              <a:gd name="connsiteY13022" fmla="*/ 775107 h 2068362"/>
              <a:gd name="connsiteX13023" fmla="*/ 513717 w 1247427"/>
              <a:gd name="connsiteY13023" fmla="*/ 771979 h 2068362"/>
              <a:gd name="connsiteX13024" fmla="*/ 513827 w 1247427"/>
              <a:gd name="connsiteY13024" fmla="*/ 772200 h 2068362"/>
              <a:gd name="connsiteX13025" fmla="*/ 514159 w 1247427"/>
              <a:gd name="connsiteY13025" fmla="*/ 772200 h 2068362"/>
              <a:gd name="connsiteX13026" fmla="*/ 582305 w 1247427"/>
              <a:gd name="connsiteY13026" fmla="*/ 771357 h 2068362"/>
              <a:gd name="connsiteX13027" fmla="*/ 582033 w 1247427"/>
              <a:gd name="connsiteY13027" fmla="*/ 773915 h 2068362"/>
              <a:gd name="connsiteX13028" fmla="*/ 582752 w 1247427"/>
              <a:gd name="connsiteY13028" fmla="*/ 776846 h 2068362"/>
              <a:gd name="connsiteX13029" fmla="*/ 582344 w 1247427"/>
              <a:gd name="connsiteY13029" fmla="*/ 776642 h 2068362"/>
              <a:gd name="connsiteX13030" fmla="*/ 588504 w 1247427"/>
              <a:gd name="connsiteY13030" fmla="*/ 787689 h 2068362"/>
              <a:gd name="connsiteX13031" fmla="*/ 592266 w 1247427"/>
              <a:gd name="connsiteY13031" fmla="*/ 794769 h 2068362"/>
              <a:gd name="connsiteX13032" fmla="*/ 592214 w 1247427"/>
              <a:gd name="connsiteY13032" fmla="*/ 794977 h 2068362"/>
              <a:gd name="connsiteX13033" fmla="*/ 592266 w 1247427"/>
              <a:gd name="connsiteY13033" fmla="*/ 794990 h 2068362"/>
              <a:gd name="connsiteX13034" fmla="*/ 592487 w 1247427"/>
              <a:gd name="connsiteY13034" fmla="*/ 794105 h 2068362"/>
              <a:gd name="connsiteX13035" fmla="*/ 594257 w 1247427"/>
              <a:gd name="connsiteY13035" fmla="*/ 795875 h 2068362"/>
              <a:gd name="connsiteX13036" fmla="*/ 594220 w 1247427"/>
              <a:gd name="connsiteY13036" fmla="*/ 796133 h 2068362"/>
              <a:gd name="connsiteX13037" fmla="*/ 594257 w 1247427"/>
              <a:gd name="connsiteY13037" fmla="*/ 796096 h 2068362"/>
              <a:gd name="connsiteX13038" fmla="*/ 596027 w 1247427"/>
              <a:gd name="connsiteY13038" fmla="*/ 794503 h 2068362"/>
              <a:gd name="connsiteX13039" fmla="*/ 596027 w 1247427"/>
              <a:gd name="connsiteY13039" fmla="*/ 792778 h 2068362"/>
              <a:gd name="connsiteX13040" fmla="*/ 596469 w 1247427"/>
              <a:gd name="connsiteY13040" fmla="*/ 790123 h 2068362"/>
              <a:gd name="connsiteX13041" fmla="*/ 596723 w 1247427"/>
              <a:gd name="connsiteY13041" fmla="*/ 789996 h 2068362"/>
              <a:gd name="connsiteX13042" fmla="*/ 596761 w 1247427"/>
              <a:gd name="connsiteY13042" fmla="*/ 789843 h 2068362"/>
              <a:gd name="connsiteX13043" fmla="*/ 596691 w 1247427"/>
              <a:gd name="connsiteY13043" fmla="*/ 789679 h 2068362"/>
              <a:gd name="connsiteX13044" fmla="*/ 596728 w 1247427"/>
              <a:gd name="connsiteY13044" fmla="*/ 789532 h 2068362"/>
              <a:gd name="connsiteX13045" fmla="*/ 594478 w 1247427"/>
              <a:gd name="connsiteY13045" fmla="*/ 785033 h 2068362"/>
              <a:gd name="connsiteX13046" fmla="*/ 594478 w 1247427"/>
              <a:gd name="connsiteY13046" fmla="*/ 784370 h 2068362"/>
              <a:gd name="connsiteX13047" fmla="*/ 594675 w 1247427"/>
              <a:gd name="connsiteY13047" fmla="*/ 784074 h 2068362"/>
              <a:gd name="connsiteX13048" fmla="*/ 593483 w 1247427"/>
              <a:gd name="connsiteY13048" fmla="*/ 780498 h 2068362"/>
              <a:gd name="connsiteX13049" fmla="*/ 593151 w 1247427"/>
              <a:gd name="connsiteY13049" fmla="*/ 780609 h 2068362"/>
              <a:gd name="connsiteX13050" fmla="*/ 591823 w 1247427"/>
              <a:gd name="connsiteY13050" fmla="*/ 775077 h 2068362"/>
              <a:gd name="connsiteX13051" fmla="*/ 589832 w 1247427"/>
              <a:gd name="connsiteY13051" fmla="*/ 773971 h 2068362"/>
              <a:gd name="connsiteX13052" fmla="*/ 590055 w 1247427"/>
              <a:gd name="connsiteY13052" fmla="*/ 773915 h 2068362"/>
              <a:gd name="connsiteX13053" fmla="*/ 583858 w 1247427"/>
              <a:gd name="connsiteY13053" fmla="*/ 771978 h 2068362"/>
              <a:gd name="connsiteX13054" fmla="*/ 905575 w 1247427"/>
              <a:gd name="connsiteY13054" fmla="*/ 770873 h 2068362"/>
              <a:gd name="connsiteX13055" fmla="*/ 903805 w 1247427"/>
              <a:gd name="connsiteY13055" fmla="*/ 777954 h 2068362"/>
              <a:gd name="connsiteX13056" fmla="*/ 904911 w 1247427"/>
              <a:gd name="connsiteY13056" fmla="*/ 786140 h 2068362"/>
              <a:gd name="connsiteX13057" fmla="*/ 907345 w 1247427"/>
              <a:gd name="connsiteY13057" fmla="*/ 786140 h 2068362"/>
              <a:gd name="connsiteX13058" fmla="*/ 905575 w 1247427"/>
              <a:gd name="connsiteY13058" fmla="*/ 770873 h 2068362"/>
              <a:gd name="connsiteX13059" fmla="*/ 594699 w 1247427"/>
              <a:gd name="connsiteY13059" fmla="*/ 770873 h 2068362"/>
              <a:gd name="connsiteX13060" fmla="*/ 596469 w 1247427"/>
              <a:gd name="connsiteY13060" fmla="*/ 775076 h 2068362"/>
              <a:gd name="connsiteX13061" fmla="*/ 597797 w 1247427"/>
              <a:gd name="connsiteY13061" fmla="*/ 775076 h 2068362"/>
              <a:gd name="connsiteX13062" fmla="*/ 598534 w 1247427"/>
              <a:gd name="connsiteY13062" fmla="*/ 775665 h 2068362"/>
              <a:gd name="connsiteX13063" fmla="*/ 598240 w 1247427"/>
              <a:gd name="connsiteY13063" fmla="*/ 775077 h 2068362"/>
              <a:gd name="connsiteX13064" fmla="*/ 594699 w 1247427"/>
              <a:gd name="connsiteY13064" fmla="*/ 770873 h 2068362"/>
              <a:gd name="connsiteX13065" fmla="*/ 805702 w 1247427"/>
              <a:gd name="connsiteY13065" fmla="*/ 770760 h 2068362"/>
              <a:gd name="connsiteX13066" fmla="*/ 805342 w 1247427"/>
              <a:gd name="connsiteY13066" fmla="*/ 772200 h 2068362"/>
              <a:gd name="connsiteX13067" fmla="*/ 805786 w 1247427"/>
              <a:gd name="connsiteY13067" fmla="*/ 772792 h 2068362"/>
              <a:gd name="connsiteX13068" fmla="*/ 805786 w 1247427"/>
              <a:gd name="connsiteY13068" fmla="*/ 772642 h 2068362"/>
              <a:gd name="connsiteX13069" fmla="*/ 805786 w 1247427"/>
              <a:gd name="connsiteY13069" fmla="*/ 770872 h 2068362"/>
              <a:gd name="connsiteX13070" fmla="*/ 707544 w 1247427"/>
              <a:gd name="connsiteY13070" fmla="*/ 769545 h 2068362"/>
              <a:gd name="connsiteX13071" fmla="*/ 708429 w 1247427"/>
              <a:gd name="connsiteY13071" fmla="*/ 769545 h 2068362"/>
              <a:gd name="connsiteX13072" fmla="*/ 709978 w 1247427"/>
              <a:gd name="connsiteY13072" fmla="*/ 771094 h 2068362"/>
              <a:gd name="connsiteX13073" fmla="*/ 711969 w 1247427"/>
              <a:gd name="connsiteY13073" fmla="*/ 774192 h 2068362"/>
              <a:gd name="connsiteX13074" fmla="*/ 711748 w 1247427"/>
              <a:gd name="connsiteY13074" fmla="*/ 774413 h 2068362"/>
              <a:gd name="connsiteX13075" fmla="*/ 711306 w 1247427"/>
              <a:gd name="connsiteY13075" fmla="*/ 774413 h 2068362"/>
              <a:gd name="connsiteX13076" fmla="*/ 709314 w 1247427"/>
              <a:gd name="connsiteY13076" fmla="*/ 771758 h 2068362"/>
              <a:gd name="connsiteX13077" fmla="*/ 707544 w 1247427"/>
              <a:gd name="connsiteY13077" fmla="*/ 769987 h 2068362"/>
              <a:gd name="connsiteX13078" fmla="*/ 707544 w 1247427"/>
              <a:gd name="connsiteY13078" fmla="*/ 769545 h 2068362"/>
              <a:gd name="connsiteX13079" fmla="*/ 733882 w 1247427"/>
              <a:gd name="connsiteY13079" fmla="*/ 769279 h 2068362"/>
              <a:gd name="connsiteX13080" fmla="*/ 733653 w 1247427"/>
              <a:gd name="connsiteY13080" fmla="*/ 770651 h 2068362"/>
              <a:gd name="connsiteX13081" fmla="*/ 733096 w 1247427"/>
              <a:gd name="connsiteY13081" fmla="*/ 773250 h 2068362"/>
              <a:gd name="connsiteX13082" fmla="*/ 733210 w 1247427"/>
              <a:gd name="connsiteY13082" fmla="*/ 773307 h 2068362"/>
              <a:gd name="connsiteX13083" fmla="*/ 734095 w 1247427"/>
              <a:gd name="connsiteY13083" fmla="*/ 775298 h 2068362"/>
              <a:gd name="connsiteX13084" fmla="*/ 733983 w 1247427"/>
              <a:gd name="connsiteY13084" fmla="*/ 775635 h 2068362"/>
              <a:gd name="connsiteX13085" fmla="*/ 736885 w 1247427"/>
              <a:gd name="connsiteY13085" fmla="*/ 777409 h 2068362"/>
              <a:gd name="connsiteX13086" fmla="*/ 736972 w 1247427"/>
              <a:gd name="connsiteY13086" fmla="*/ 776625 h 2068362"/>
              <a:gd name="connsiteX13087" fmla="*/ 737346 w 1247427"/>
              <a:gd name="connsiteY13087" fmla="*/ 773825 h 2068362"/>
              <a:gd name="connsiteX13088" fmla="*/ 737194 w 1247427"/>
              <a:gd name="connsiteY13088" fmla="*/ 773749 h 2068362"/>
              <a:gd name="connsiteX13089" fmla="*/ 736972 w 1247427"/>
              <a:gd name="connsiteY13089" fmla="*/ 772200 h 2068362"/>
              <a:gd name="connsiteX13090" fmla="*/ 736309 w 1247427"/>
              <a:gd name="connsiteY13090" fmla="*/ 770872 h 2068362"/>
              <a:gd name="connsiteX13091" fmla="*/ 736447 w 1247427"/>
              <a:gd name="connsiteY13091" fmla="*/ 770687 h 2068362"/>
              <a:gd name="connsiteX13092" fmla="*/ 734759 w 1247427"/>
              <a:gd name="connsiteY13092" fmla="*/ 769767 h 2068362"/>
              <a:gd name="connsiteX13093" fmla="*/ 925544 w 1247427"/>
              <a:gd name="connsiteY13093" fmla="*/ 769241 h 2068362"/>
              <a:gd name="connsiteX13094" fmla="*/ 925046 w 1247427"/>
              <a:gd name="connsiteY13094" fmla="*/ 771979 h 2068362"/>
              <a:gd name="connsiteX13095" fmla="*/ 924161 w 1247427"/>
              <a:gd name="connsiteY13095" fmla="*/ 771537 h 2068362"/>
              <a:gd name="connsiteX13096" fmla="*/ 923624 w 1247427"/>
              <a:gd name="connsiteY13096" fmla="*/ 772074 h 2068362"/>
              <a:gd name="connsiteX13097" fmla="*/ 924382 w 1247427"/>
              <a:gd name="connsiteY13097" fmla="*/ 772643 h 2068362"/>
              <a:gd name="connsiteX13098" fmla="*/ 924433 w 1247427"/>
              <a:gd name="connsiteY13098" fmla="*/ 772950 h 2068362"/>
              <a:gd name="connsiteX13099" fmla="*/ 925046 w 1247427"/>
              <a:gd name="connsiteY13099" fmla="*/ 772643 h 2068362"/>
              <a:gd name="connsiteX13100" fmla="*/ 925544 w 1247427"/>
              <a:gd name="connsiteY13100" fmla="*/ 769241 h 2068362"/>
              <a:gd name="connsiteX13101" fmla="*/ 479864 w 1247427"/>
              <a:gd name="connsiteY13101" fmla="*/ 767554 h 2068362"/>
              <a:gd name="connsiteX13102" fmla="*/ 480306 w 1247427"/>
              <a:gd name="connsiteY13102" fmla="*/ 767554 h 2068362"/>
              <a:gd name="connsiteX13103" fmla="*/ 481413 w 1247427"/>
              <a:gd name="connsiteY13103" fmla="*/ 771316 h 2068362"/>
              <a:gd name="connsiteX13104" fmla="*/ 482298 w 1247427"/>
              <a:gd name="connsiteY13104" fmla="*/ 774413 h 2068362"/>
              <a:gd name="connsiteX13105" fmla="*/ 482077 w 1247427"/>
              <a:gd name="connsiteY13105" fmla="*/ 775077 h 2068362"/>
              <a:gd name="connsiteX13106" fmla="*/ 481634 w 1247427"/>
              <a:gd name="connsiteY13106" fmla="*/ 774856 h 2068362"/>
              <a:gd name="connsiteX13107" fmla="*/ 480749 w 1247427"/>
              <a:gd name="connsiteY13107" fmla="*/ 771316 h 2068362"/>
              <a:gd name="connsiteX13108" fmla="*/ 479864 w 1247427"/>
              <a:gd name="connsiteY13108" fmla="*/ 767997 h 2068362"/>
              <a:gd name="connsiteX13109" fmla="*/ 479864 w 1247427"/>
              <a:gd name="connsiteY13109" fmla="*/ 767554 h 2068362"/>
              <a:gd name="connsiteX13110" fmla="*/ 887652 w 1247427"/>
              <a:gd name="connsiteY13110" fmla="*/ 766890 h 2068362"/>
              <a:gd name="connsiteX13111" fmla="*/ 887652 w 1247427"/>
              <a:gd name="connsiteY13111" fmla="*/ 768882 h 2068362"/>
              <a:gd name="connsiteX13112" fmla="*/ 890971 w 1247427"/>
              <a:gd name="connsiteY13112" fmla="*/ 787689 h 2068362"/>
              <a:gd name="connsiteX13113" fmla="*/ 890529 w 1247427"/>
              <a:gd name="connsiteY13113" fmla="*/ 778617 h 2068362"/>
              <a:gd name="connsiteX13114" fmla="*/ 892299 w 1247427"/>
              <a:gd name="connsiteY13114" fmla="*/ 768218 h 2068362"/>
              <a:gd name="connsiteX13115" fmla="*/ 887652 w 1247427"/>
              <a:gd name="connsiteY13115" fmla="*/ 766890 h 2068362"/>
              <a:gd name="connsiteX13116" fmla="*/ 570139 w 1247427"/>
              <a:gd name="connsiteY13116" fmla="*/ 766742 h 2068362"/>
              <a:gd name="connsiteX13117" fmla="*/ 570139 w 1247427"/>
              <a:gd name="connsiteY13117" fmla="*/ 767333 h 2068362"/>
              <a:gd name="connsiteX13118" fmla="*/ 568811 w 1247427"/>
              <a:gd name="connsiteY13118" fmla="*/ 770430 h 2068362"/>
              <a:gd name="connsiteX13119" fmla="*/ 565543 w 1247427"/>
              <a:gd name="connsiteY13119" fmla="*/ 774970 h 2068362"/>
              <a:gd name="connsiteX13120" fmla="*/ 565935 w 1247427"/>
              <a:gd name="connsiteY13120" fmla="*/ 775297 h 2068362"/>
              <a:gd name="connsiteX13121" fmla="*/ 565271 w 1247427"/>
              <a:gd name="connsiteY13121" fmla="*/ 781050 h 2068362"/>
              <a:gd name="connsiteX13122" fmla="*/ 565183 w 1247427"/>
              <a:gd name="connsiteY13122" fmla="*/ 781124 h 2068362"/>
              <a:gd name="connsiteX13123" fmla="*/ 566600 w 1247427"/>
              <a:gd name="connsiteY13123" fmla="*/ 783485 h 2068362"/>
              <a:gd name="connsiteX13124" fmla="*/ 567485 w 1247427"/>
              <a:gd name="connsiteY13124" fmla="*/ 785476 h 2068362"/>
              <a:gd name="connsiteX13125" fmla="*/ 567294 w 1247427"/>
              <a:gd name="connsiteY13125" fmla="*/ 786431 h 2068362"/>
              <a:gd name="connsiteX13126" fmla="*/ 567927 w 1247427"/>
              <a:gd name="connsiteY13126" fmla="*/ 787910 h 2068362"/>
              <a:gd name="connsiteX13127" fmla="*/ 569034 w 1247427"/>
              <a:gd name="connsiteY13127" fmla="*/ 788574 h 2068362"/>
              <a:gd name="connsiteX13128" fmla="*/ 568986 w 1247427"/>
              <a:gd name="connsiteY13128" fmla="*/ 788764 h 2068362"/>
              <a:gd name="connsiteX13129" fmla="*/ 569698 w 1247427"/>
              <a:gd name="connsiteY13129" fmla="*/ 787910 h 2068362"/>
              <a:gd name="connsiteX13130" fmla="*/ 570361 w 1247427"/>
              <a:gd name="connsiteY13130" fmla="*/ 787689 h 2068362"/>
              <a:gd name="connsiteX13131" fmla="*/ 570361 w 1247427"/>
              <a:gd name="connsiteY13131" fmla="*/ 788574 h 2068362"/>
              <a:gd name="connsiteX13132" fmla="*/ 569775 w 1247427"/>
              <a:gd name="connsiteY13132" fmla="*/ 789278 h 2068362"/>
              <a:gd name="connsiteX13133" fmla="*/ 576910 w 1247427"/>
              <a:gd name="connsiteY13133" fmla="*/ 793043 h 2068362"/>
              <a:gd name="connsiteX13134" fmla="*/ 576999 w 1247427"/>
              <a:gd name="connsiteY13134" fmla="*/ 792999 h 2068362"/>
              <a:gd name="connsiteX13135" fmla="*/ 584301 w 1247427"/>
              <a:gd name="connsiteY13135" fmla="*/ 795212 h 2068362"/>
              <a:gd name="connsiteX13136" fmla="*/ 590738 w 1247427"/>
              <a:gd name="connsiteY13136" fmla="*/ 797288 h 2068362"/>
              <a:gd name="connsiteX13137" fmla="*/ 590717 w 1247427"/>
              <a:gd name="connsiteY13137" fmla="*/ 797203 h 2068362"/>
              <a:gd name="connsiteX13138" fmla="*/ 591381 w 1247427"/>
              <a:gd name="connsiteY13138" fmla="*/ 794769 h 2068362"/>
              <a:gd name="connsiteX13139" fmla="*/ 591496 w 1247427"/>
              <a:gd name="connsiteY13139" fmla="*/ 794798 h 2068362"/>
              <a:gd name="connsiteX13140" fmla="*/ 587841 w 1247427"/>
              <a:gd name="connsiteY13140" fmla="*/ 788131 h 2068362"/>
              <a:gd name="connsiteX13141" fmla="*/ 581535 w 1247427"/>
              <a:gd name="connsiteY13141" fmla="*/ 777202 h 2068362"/>
              <a:gd name="connsiteX13142" fmla="*/ 578721 w 1247427"/>
              <a:gd name="connsiteY13142" fmla="*/ 774990 h 2068362"/>
              <a:gd name="connsiteX13143" fmla="*/ 577484 w 1247427"/>
              <a:gd name="connsiteY13143" fmla="*/ 778496 h 2068362"/>
              <a:gd name="connsiteX13144" fmla="*/ 577663 w 1247427"/>
              <a:gd name="connsiteY13144" fmla="*/ 778616 h 2068362"/>
              <a:gd name="connsiteX13145" fmla="*/ 578548 w 1247427"/>
              <a:gd name="connsiteY13145" fmla="*/ 779280 h 2068362"/>
              <a:gd name="connsiteX13146" fmla="*/ 578769 w 1247427"/>
              <a:gd name="connsiteY13146" fmla="*/ 780165 h 2068362"/>
              <a:gd name="connsiteX13147" fmla="*/ 578106 w 1247427"/>
              <a:gd name="connsiteY13147" fmla="*/ 780386 h 2068362"/>
              <a:gd name="connsiteX13148" fmla="*/ 577663 w 1247427"/>
              <a:gd name="connsiteY13148" fmla="*/ 780165 h 2068362"/>
              <a:gd name="connsiteX13149" fmla="*/ 576999 w 1247427"/>
              <a:gd name="connsiteY13149" fmla="*/ 779723 h 2068362"/>
              <a:gd name="connsiteX13150" fmla="*/ 576757 w 1247427"/>
              <a:gd name="connsiteY13150" fmla="*/ 779602 h 2068362"/>
              <a:gd name="connsiteX13151" fmla="*/ 576334 w 1247427"/>
              <a:gd name="connsiteY13151" fmla="*/ 780166 h 2068362"/>
              <a:gd name="connsiteX13152" fmla="*/ 573901 w 1247427"/>
              <a:gd name="connsiteY13152" fmla="*/ 782157 h 2068362"/>
              <a:gd name="connsiteX13153" fmla="*/ 573237 w 1247427"/>
              <a:gd name="connsiteY13153" fmla="*/ 781715 h 2068362"/>
              <a:gd name="connsiteX13154" fmla="*/ 573679 w 1247427"/>
              <a:gd name="connsiteY13154" fmla="*/ 780830 h 2068362"/>
              <a:gd name="connsiteX13155" fmla="*/ 575228 w 1247427"/>
              <a:gd name="connsiteY13155" fmla="*/ 779281 h 2068362"/>
              <a:gd name="connsiteX13156" fmla="*/ 575715 w 1247427"/>
              <a:gd name="connsiteY13156" fmla="*/ 778673 h 2068362"/>
              <a:gd name="connsiteX13157" fmla="*/ 575670 w 1247427"/>
              <a:gd name="connsiteY13157" fmla="*/ 778617 h 2068362"/>
              <a:gd name="connsiteX13158" fmla="*/ 575670 w 1247427"/>
              <a:gd name="connsiteY13158" fmla="*/ 778175 h 2068362"/>
              <a:gd name="connsiteX13159" fmla="*/ 577219 w 1247427"/>
              <a:gd name="connsiteY13159" fmla="*/ 773528 h 2068362"/>
              <a:gd name="connsiteX13160" fmla="*/ 577442 w 1247427"/>
              <a:gd name="connsiteY13160" fmla="*/ 773528 h 2068362"/>
              <a:gd name="connsiteX13161" fmla="*/ 577442 w 1247427"/>
              <a:gd name="connsiteY13161" fmla="*/ 771757 h 2068362"/>
              <a:gd name="connsiteX13162" fmla="*/ 576335 w 1247427"/>
              <a:gd name="connsiteY13162" fmla="*/ 771757 h 2068362"/>
              <a:gd name="connsiteX13163" fmla="*/ 576335 w 1247427"/>
              <a:gd name="connsiteY13163" fmla="*/ 771758 h 2068362"/>
              <a:gd name="connsiteX13164" fmla="*/ 576113 w 1247427"/>
              <a:gd name="connsiteY13164" fmla="*/ 771979 h 2068362"/>
              <a:gd name="connsiteX13165" fmla="*/ 575007 w 1247427"/>
              <a:gd name="connsiteY13165" fmla="*/ 773528 h 2068362"/>
              <a:gd name="connsiteX13166" fmla="*/ 574786 w 1247427"/>
              <a:gd name="connsiteY13166" fmla="*/ 773971 h 2068362"/>
              <a:gd name="connsiteX13167" fmla="*/ 574343 w 1247427"/>
              <a:gd name="connsiteY13167" fmla="*/ 773528 h 2068362"/>
              <a:gd name="connsiteX13168" fmla="*/ 575892 w 1247427"/>
              <a:gd name="connsiteY13168" fmla="*/ 771094 h 2068362"/>
              <a:gd name="connsiteX13169" fmla="*/ 576335 w 1247427"/>
              <a:gd name="connsiteY13169" fmla="*/ 771094 h 2068362"/>
              <a:gd name="connsiteX13170" fmla="*/ 576335 w 1247427"/>
              <a:gd name="connsiteY13170" fmla="*/ 771093 h 2068362"/>
              <a:gd name="connsiteX13171" fmla="*/ 576114 w 1247427"/>
              <a:gd name="connsiteY13171" fmla="*/ 770651 h 2068362"/>
              <a:gd name="connsiteX13172" fmla="*/ 576114 w 1247427"/>
              <a:gd name="connsiteY13172" fmla="*/ 769323 h 2068362"/>
              <a:gd name="connsiteX13173" fmla="*/ 576137 w 1247427"/>
              <a:gd name="connsiteY13173" fmla="*/ 769306 h 2068362"/>
              <a:gd name="connsiteX13174" fmla="*/ 575008 w 1247427"/>
              <a:gd name="connsiteY13174" fmla="*/ 768660 h 2068362"/>
              <a:gd name="connsiteX13175" fmla="*/ 574064 w 1247427"/>
              <a:gd name="connsiteY13175" fmla="*/ 768120 h 2068362"/>
              <a:gd name="connsiteX13176" fmla="*/ 574122 w 1247427"/>
              <a:gd name="connsiteY13176" fmla="*/ 768217 h 2068362"/>
              <a:gd name="connsiteX13177" fmla="*/ 570361 w 1247427"/>
              <a:gd name="connsiteY13177" fmla="*/ 766890 h 2068362"/>
              <a:gd name="connsiteX13178" fmla="*/ 898273 w 1247427"/>
              <a:gd name="connsiteY13178" fmla="*/ 766448 h 2068362"/>
              <a:gd name="connsiteX13179" fmla="*/ 899158 w 1247427"/>
              <a:gd name="connsiteY13179" fmla="*/ 770209 h 2068362"/>
              <a:gd name="connsiteX13180" fmla="*/ 898273 w 1247427"/>
              <a:gd name="connsiteY13180" fmla="*/ 766448 h 2068362"/>
              <a:gd name="connsiteX13181" fmla="*/ 871279 w 1247427"/>
              <a:gd name="connsiteY13181" fmla="*/ 766448 h 2068362"/>
              <a:gd name="connsiteX13182" fmla="*/ 868353 w 1247427"/>
              <a:gd name="connsiteY13182" fmla="*/ 772885 h 2068362"/>
              <a:gd name="connsiteX13183" fmla="*/ 868403 w 1247427"/>
              <a:gd name="connsiteY13183" fmla="*/ 773085 h 2068362"/>
              <a:gd name="connsiteX13184" fmla="*/ 868182 w 1247427"/>
              <a:gd name="connsiteY13184" fmla="*/ 774855 h 2068362"/>
              <a:gd name="connsiteX13185" fmla="*/ 867961 w 1247427"/>
              <a:gd name="connsiteY13185" fmla="*/ 776847 h 2068362"/>
              <a:gd name="connsiteX13186" fmla="*/ 867928 w 1247427"/>
              <a:gd name="connsiteY13186" fmla="*/ 776858 h 2068362"/>
              <a:gd name="connsiteX13187" fmla="*/ 867555 w 1247427"/>
              <a:gd name="connsiteY13187" fmla="*/ 782065 h 2068362"/>
              <a:gd name="connsiteX13188" fmla="*/ 867739 w 1247427"/>
              <a:gd name="connsiteY13188" fmla="*/ 782157 h 2068362"/>
              <a:gd name="connsiteX13189" fmla="*/ 868403 w 1247427"/>
              <a:gd name="connsiteY13189" fmla="*/ 784812 h 2068362"/>
              <a:gd name="connsiteX13190" fmla="*/ 868372 w 1247427"/>
              <a:gd name="connsiteY13190" fmla="*/ 784854 h 2068362"/>
              <a:gd name="connsiteX13191" fmla="*/ 868845 w 1247427"/>
              <a:gd name="connsiteY13191" fmla="*/ 785919 h 2068362"/>
              <a:gd name="connsiteX13192" fmla="*/ 870173 w 1247427"/>
              <a:gd name="connsiteY13192" fmla="*/ 785919 h 2068362"/>
              <a:gd name="connsiteX13193" fmla="*/ 870615 w 1247427"/>
              <a:gd name="connsiteY13193" fmla="*/ 785919 h 2068362"/>
              <a:gd name="connsiteX13194" fmla="*/ 870836 w 1247427"/>
              <a:gd name="connsiteY13194" fmla="*/ 785919 h 2068362"/>
              <a:gd name="connsiteX13195" fmla="*/ 871279 w 1247427"/>
              <a:gd name="connsiteY13195" fmla="*/ 786583 h 2068362"/>
              <a:gd name="connsiteX13196" fmla="*/ 872164 w 1247427"/>
              <a:gd name="connsiteY13196" fmla="*/ 787910 h 2068362"/>
              <a:gd name="connsiteX13197" fmla="*/ 872164 w 1247427"/>
              <a:gd name="connsiteY13197" fmla="*/ 788640 h 2068362"/>
              <a:gd name="connsiteX13198" fmla="*/ 875040 w 1247427"/>
              <a:gd name="connsiteY13198" fmla="*/ 791008 h 2068362"/>
              <a:gd name="connsiteX13199" fmla="*/ 875483 w 1247427"/>
              <a:gd name="connsiteY13199" fmla="*/ 787247 h 2068362"/>
              <a:gd name="connsiteX13200" fmla="*/ 872606 w 1247427"/>
              <a:gd name="connsiteY13200" fmla="*/ 786804 h 2068362"/>
              <a:gd name="connsiteX13201" fmla="*/ 872606 w 1247427"/>
              <a:gd name="connsiteY13201" fmla="*/ 781273 h 2068362"/>
              <a:gd name="connsiteX13202" fmla="*/ 873491 w 1247427"/>
              <a:gd name="connsiteY13202" fmla="*/ 781715 h 2068362"/>
              <a:gd name="connsiteX13203" fmla="*/ 873611 w 1247427"/>
              <a:gd name="connsiteY13203" fmla="*/ 781238 h 2068362"/>
              <a:gd name="connsiteX13204" fmla="*/ 873049 w 1247427"/>
              <a:gd name="connsiteY13204" fmla="*/ 781051 h 2068362"/>
              <a:gd name="connsiteX13205" fmla="*/ 871721 w 1247427"/>
              <a:gd name="connsiteY13205" fmla="*/ 778175 h 2068362"/>
              <a:gd name="connsiteX13206" fmla="*/ 871412 w 1247427"/>
              <a:gd name="connsiteY13206" fmla="*/ 777246 h 2068362"/>
              <a:gd name="connsiteX13207" fmla="*/ 869426 w 1247427"/>
              <a:gd name="connsiteY13207" fmla="*/ 776266 h 2068362"/>
              <a:gd name="connsiteX13208" fmla="*/ 870468 w 1247427"/>
              <a:gd name="connsiteY13208" fmla="*/ 772938 h 2068362"/>
              <a:gd name="connsiteX13209" fmla="*/ 870394 w 1247427"/>
              <a:gd name="connsiteY13209" fmla="*/ 772864 h 2068362"/>
              <a:gd name="connsiteX13210" fmla="*/ 870837 w 1247427"/>
              <a:gd name="connsiteY13210" fmla="*/ 769987 h 2068362"/>
              <a:gd name="connsiteX13211" fmla="*/ 871500 w 1247427"/>
              <a:gd name="connsiteY13211" fmla="*/ 766889 h 2068362"/>
              <a:gd name="connsiteX13212" fmla="*/ 871713 w 1247427"/>
              <a:gd name="connsiteY13212" fmla="*/ 766535 h 2068362"/>
              <a:gd name="connsiteX13213" fmla="*/ 816607 w 1247427"/>
              <a:gd name="connsiteY13213" fmla="*/ 766004 h 2068362"/>
              <a:gd name="connsiteX13214" fmla="*/ 816184 w 1247427"/>
              <a:gd name="connsiteY13214" fmla="*/ 770651 h 2068362"/>
              <a:gd name="connsiteX13215" fmla="*/ 815338 w 1247427"/>
              <a:gd name="connsiteY13215" fmla="*/ 773400 h 2068362"/>
              <a:gd name="connsiteX13216" fmla="*/ 816848 w 1247427"/>
              <a:gd name="connsiteY13216" fmla="*/ 777068 h 2068362"/>
              <a:gd name="connsiteX13217" fmla="*/ 816799 w 1247427"/>
              <a:gd name="connsiteY13217" fmla="*/ 777105 h 2068362"/>
              <a:gd name="connsiteX13218" fmla="*/ 817954 w 1247427"/>
              <a:gd name="connsiteY13218" fmla="*/ 778838 h 2068362"/>
              <a:gd name="connsiteX13219" fmla="*/ 818473 w 1247427"/>
              <a:gd name="connsiteY13219" fmla="*/ 779703 h 2068362"/>
              <a:gd name="connsiteX13220" fmla="*/ 822822 w 1247427"/>
              <a:gd name="connsiteY13220" fmla="*/ 776183 h 2068362"/>
              <a:gd name="connsiteX13221" fmla="*/ 823179 w 1247427"/>
              <a:gd name="connsiteY13221" fmla="*/ 775112 h 2068362"/>
              <a:gd name="connsiteX13222" fmla="*/ 819282 w 1247427"/>
              <a:gd name="connsiteY13222" fmla="*/ 769545 h 2068362"/>
              <a:gd name="connsiteX13223" fmla="*/ 817689 w 1247427"/>
              <a:gd name="connsiteY13223" fmla="*/ 766004 h 2068362"/>
              <a:gd name="connsiteX13224" fmla="*/ 816848 w 1247427"/>
              <a:gd name="connsiteY13224" fmla="*/ 766004 h 2068362"/>
              <a:gd name="connsiteX13225" fmla="*/ 203504 w 1247427"/>
              <a:gd name="connsiteY13225" fmla="*/ 765562 h 2068362"/>
              <a:gd name="connsiteX13226" fmla="*/ 203506 w 1247427"/>
              <a:gd name="connsiteY13226" fmla="*/ 765563 h 2068362"/>
              <a:gd name="connsiteX13227" fmla="*/ 203508 w 1247427"/>
              <a:gd name="connsiteY13227" fmla="*/ 765562 h 2068362"/>
              <a:gd name="connsiteX13228" fmla="*/ 802466 w 1247427"/>
              <a:gd name="connsiteY13228" fmla="*/ 765560 h 2068362"/>
              <a:gd name="connsiteX13229" fmla="*/ 802466 w 1247427"/>
              <a:gd name="connsiteY13229" fmla="*/ 765783 h 2068362"/>
              <a:gd name="connsiteX13230" fmla="*/ 802245 w 1247427"/>
              <a:gd name="connsiteY13230" fmla="*/ 767775 h 2068362"/>
              <a:gd name="connsiteX13231" fmla="*/ 800841 w 1247427"/>
              <a:gd name="connsiteY13231" fmla="*/ 766571 h 2068362"/>
              <a:gd name="connsiteX13232" fmla="*/ 800696 w 1247427"/>
              <a:gd name="connsiteY13232" fmla="*/ 766668 h 2068362"/>
              <a:gd name="connsiteX13233" fmla="*/ 799304 w 1247427"/>
              <a:gd name="connsiteY13233" fmla="*/ 767190 h 2068362"/>
              <a:gd name="connsiteX13234" fmla="*/ 799590 w 1247427"/>
              <a:gd name="connsiteY13234" fmla="*/ 767333 h 2068362"/>
              <a:gd name="connsiteX13235" fmla="*/ 798483 w 1247427"/>
              <a:gd name="connsiteY13235" fmla="*/ 767996 h 2068362"/>
              <a:gd name="connsiteX13236" fmla="*/ 798207 w 1247427"/>
              <a:gd name="connsiteY13236" fmla="*/ 767996 h 2068362"/>
              <a:gd name="connsiteX13237" fmla="*/ 798483 w 1247427"/>
              <a:gd name="connsiteY13237" fmla="*/ 769103 h 2068362"/>
              <a:gd name="connsiteX13238" fmla="*/ 799262 w 1247427"/>
              <a:gd name="connsiteY13238" fmla="*/ 771827 h 2068362"/>
              <a:gd name="connsiteX13239" fmla="*/ 800095 w 1247427"/>
              <a:gd name="connsiteY13239" fmla="*/ 772327 h 2068362"/>
              <a:gd name="connsiteX13240" fmla="*/ 800475 w 1247427"/>
              <a:gd name="connsiteY13240" fmla="*/ 771757 h 2068362"/>
              <a:gd name="connsiteX13241" fmla="*/ 800918 w 1247427"/>
              <a:gd name="connsiteY13241" fmla="*/ 771536 h 2068362"/>
              <a:gd name="connsiteX13242" fmla="*/ 801360 w 1247427"/>
              <a:gd name="connsiteY13242" fmla="*/ 772200 h 2068362"/>
              <a:gd name="connsiteX13243" fmla="*/ 800868 w 1247427"/>
              <a:gd name="connsiteY13243" fmla="*/ 772890 h 2068362"/>
              <a:gd name="connsiteX13244" fmla="*/ 800917 w 1247427"/>
              <a:gd name="connsiteY13244" fmla="*/ 772865 h 2068362"/>
              <a:gd name="connsiteX13245" fmla="*/ 802687 w 1247427"/>
              <a:gd name="connsiteY13245" fmla="*/ 783928 h 2068362"/>
              <a:gd name="connsiteX13246" fmla="*/ 802762 w 1247427"/>
              <a:gd name="connsiteY13246" fmla="*/ 784027 h 2068362"/>
              <a:gd name="connsiteX13247" fmla="*/ 803572 w 1247427"/>
              <a:gd name="connsiteY13247" fmla="*/ 781272 h 2068362"/>
              <a:gd name="connsiteX13248" fmla="*/ 803988 w 1247427"/>
              <a:gd name="connsiteY13248" fmla="*/ 779885 h 2068362"/>
              <a:gd name="connsiteX13249" fmla="*/ 803794 w 1247427"/>
              <a:gd name="connsiteY13249" fmla="*/ 779724 h 2068362"/>
              <a:gd name="connsiteX13250" fmla="*/ 803794 w 1247427"/>
              <a:gd name="connsiteY13250" fmla="*/ 778617 h 2068362"/>
              <a:gd name="connsiteX13251" fmla="*/ 804590 w 1247427"/>
              <a:gd name="connsiteY13251" fmla="*/ 777954 h 2068362"/>
              <a:gd name="connsiteX13252" fmla="*/ 804702 w 1247427"/>
              <a:gd name="connsiteY13252" fmla="*/ 777814 h 2068362"/>
              <a:gd name="connsiteX13253" fmla="*/ 803794 w 1247427"/>
              <a:gd name="connsiteY13253" fmla="*/ 774633 h 2068362"/>
              <a:gd name="connsiteX13254" fmla="*/ 804015 w 1247427"/>
              <a:gd name="connsiteY13254" fmla="*/ 774412 h 2068362"/>
              <a:gd name="connsiteX13255" fmla="*/ 804015 w 1247427"/>
              <a:gd name="connsiteY13255" fmla="*/ 774191 h 2068362"/>
              <a:gd name="connsiteX13256" fmla="*/ 804458 w 1247427"/>
              <a:gd name="connsiteY13256" fmla="*/ 773970 h 2068362"/>
              <a:gd name="connsiteX13257" fmla="*/ 804734 w 1247427"/>
              <a:gd name="connsiteY13257" fmla="*/ 773804 h 2068362"/>
              <a:gd name="connsiteX13258" fmla="*/ 803572 w 1247427"/>
              <a:gd name="connsiteY13258" fmla="*/ 772642 h 2068362"/>
              <a:gd name="connsiteX13259" fmla="*/ 804068 w 1247427"/>
              <a:gd name="connsiteY13259" fmla="*/ 770163 h 2068362"/>
              <a:gd name="connsiteX13260" fmla="*/ 803794 w 1247427"/>
              <a:gd name="connsiteY13260" fmla="*/ 770209 h 2068362"/>
              <a:gd name="connsiteX13261" fmla="*/ 803794 w 1247427"/>
              <a:gd name="connsiteY13261" fmla="*/ 766491 h 2068362"/>
              <a:gd name="connsiteX13262" fmla="*/ 803130 w 1247427"/>
              <a:gd name="connsiteY13262" fmla="*/ 766225 h 2068362"/>
              <a:gd name="connsiteX13263" fmla="*/ 802467 w 1247427"/>
              <a:gd name="connsiteY13263" fmla="*/ 765562 h 2068362"/>
              <a:gd name="connsiteX13264" fmla="*/ 629836 w 1247427"/>
              <a:gd name="connsiteY13264" fmla="*/ 765161 h 2068362"/>
              <a:gd name="connsiteX13265" fmla="*/ 629881 w 1247427"/>
              <a:gd name="connsiteY13265" fmla="*/ 765341 h 2068362"/>
              <a:gd name="connsiteX13266" fmla="*/ 637182 w 1247427"/>
              <a:gd name="connsiteY13266" fmla="*/ 778174 h 2068362"/>
              <a:gd name="connsiteX13267" fmla="*/ 637182 w 1247427"/>
              <a:gd name="connsiteY13267" fmla="*/ 778617 h 2068362"/>
              <a:gd name="connsiteX13268" fmla="*/ 637846 w 1247427"/>
              <a:gd name="connsiteY13268" fmla="*/ 776846 h 2068362"/>
              <a:gd name="connsiteX13269" fmla="*/ 638288 w 1247427"/>
              <a:gd name="connsiteY13269" fmla="*/ 776404 h 2068362"/>
              <a:gd name="connsiteX13270" fmla="*/ 638510 w 1247427"/>
              <a:gd name="connsiteY13270" fmla="*/ 776846 h 2068362"/>
              <a:gd name="connsiteX13271" fmla="*/ 637713 w 1247427"/>
              <a:gd name="connsiteY13271" fmla="*/ 778838 h 2068362"/>
              <a:gd name="connsiteX13272" fmla="*/ 637846 w 1247427"/>
              <a:gd name="connsiteY13272" fmla="*/ 778838 h 2068362"/>
              <a:gd name="connsiteX13273" fmla="*/ 637182 w 1247427"/>
              <a:gd name="connsiteY13273" fmla="*/ 780608 h 2068362"/>
              <a:gd name="connsiteX13274" fmla="*/ 637846 w 1247427"/>
              <a:gd name="connsiteY13274" fmla="*/ 781936 h 2068362"/>
              <a:gd name="connsiteX13275" fmla="*/ 637778 w 1247427"/>
              <a:gd name="connsiteY13275" fmla="*/ 781987 h 2068362"/>
              <a:gd name="connsiteX13276" fmla="*/ 639569 w 1247427"/>
              <a:gd name="connsiteY13276" fmla="*/ 785171 h 2068362"/>
              <a:gd name="connsiteX13277" fmla="*/ 639838 w 1247427"/>
              <a:gd name="connsiteY13277" fmla="*/ 784812 h 2068362"/>
              <a:gd name="connsiteX13278" fmla="*/ 642935 w 1247427"/>
              <a:gd name="connsiteY13278" fmla="*/ 789237 h 2068362"/>
              <a:gd name="connsiteX13279" fmla="*/ 642863 w 1247427"/>
              <a:gd name="connsiteY13279" fmla="*/ 789525 h 2068362"/>
              <a:gd name="connsiteX13280" fmla="*/ 652449 w 1247427"/>
              <a:gd name="connsiteY13280" fmla="*/ 791229 h 2068362"/>
              <a:gd name="connsiteX13281" fmla="*/ 661911 w 1247427"/>
              <a:gd name="connsiteY13281" fmla="*/ 792874 h 2068362"/>
              <a:gd name="connsiteX13282" fmla="*/ 661964 w 1247427"/>
              <a:gd name="connsiteY13282" fmla="*/ 792556 h 2068362"/>
              <a:gd name="connsiteX13283" fmla="*/ 662037 w 1247427"/>
              <a:gd name="connsiteY13283" fmla="*/ 792571 h 2068362"/>
              <a:gd name="connsiteX13284" fmla="*/ 661280 w 1247427"/>
              <a:gd name="connsiteY13284" fmla="*/ 789238 h 2068362"/>
              <a:gd name="connsiteX13285" fmla="*/ 661079 w 1247427"/>
              <a:gd name="connsiteY13285" fmla="*/ 789238 h 2068362"/>
              <a:gd name="connsiteX13286" fmla="*/ 660927 w 1247427"/>
              <a:gd name="connsiteY13286" fmla="*/ 788935 h 2068362"/>
              <a:gd name="connsiteX13287" fmla="*/ 659751 w 1247427"/>
              <a:gd name="connsiteY13287" fmla="*/ 789458 h 2068362"/>
              <a:gd name="connsiteX13288" fmla="*/ 659530 w 1247427"/>
              <a:gd name="connsiteY13288" fmla="*/ 789458 h 2068362"/>
              <a:gd name="connsiteX13289" fmla="*/ 658866 w 1247427"/>
              <a:gd name="connsiteY13289" fmla="*/ 789237 h 2068362"/>
              <a:gd name="connsiteX13290" fmla="*/ 659530 w 1247427"/>
              <a:gd name="connsiteY13290" fmla="*/ 788131 h 2068362"/>
              <a:gd name="connsiteX13291" fmla="*/ 660449 w 1247427"/>
              <a:gd name="connsiteY13291" fmla="*/ 787671 h 2068362"/>
              <a:gd name="connsiteX13292" fmla="*/ 660636 w 1247427"/>
              <a:gd name="connsiteY13292" fmla="*/ 786362 h 2068362"/>
              <a:gd name="connsiteX13293" fmla="*/ 660811 w 1247427"/>
              <a:gd name="connsiteY13293" fmla="*/ 784438 h 2068362"/>
              <a:gd name="connsiteX13294" fmla="*/ 658645 w 1247427"/>
              <a:gd name="connsiteY13294" fmla="*/ 777510 h 2068362"/>
              <a:gd name="connsiteX13295" fmla="*/ 656155 w 1247427"/>
              <a:gd name="connsiteY13295" fmla="*/ 771285 h 2068362"/>
              <a:gd name="connsiteX13296" fmla="*/ 652892 w 1247427"/>
              <a:gd name="connsiteY13296" fmla="*/ 769545 h 2068362"/>
              <a:gd name="connsiteX13297" fmla="*/ 652892 w 1247427"/>
              <a:gd name="connsiteY13297" fmla="*/ 768660 h 2068362"/>
              <a:gd name="connsiteX13298" fmla="*/ 652788 w 1247427"/>
              <a:gd name="connsiteY13298" fmla="*/ 768634 h 2068362"/>
              <a:gd name="connsiteX13299" fmla="*/ 652671 w 1247427"/>
              <a:gd name="connsiteY13299" fmla="*/ 769102 h 2068362"/>
              <a:gd name="connsiteX13300" fmla="*/ 644706 w 1247427"/>
              <a:gd name="connsiteY13300" fmla="*/ 767774 h 2068362"/>
              <a:gd name="connsiteX13301" fmla="*/ 640500 w 1247427"/>
              <a:gd name="connsiteY13301" fmla="*/ 767042 h 2068362"/>
              <a:gd name="connsiteX13302" fmla="*/ 640281 w 1247427"/>
              <a:gd name="connsiteY13302" fmla="*/ 767554 h 2068362"/>
              <a:gd name="connsiteX13303" fmla="*/ 640119 w 1247427"/>
              <a:gd name="connsiteY13303" fmla="*/ 767635 h 2068362"/>
              <a:gd name="connsiteX13304" fmla="*/ 640501 w 1247427"/>
              <a:gd name="connsiteY13304" fmla="*/ 769545 h 2068362"/>
              <a:gd name="connsiteX13305" fmla="*/ 641165 w 1247427"/>
              <a:gd name="connsiteY13305" fmla="*/ 769767 h 2068362"/>
              <a:gd name="connsiteX13306" fmla="*/ 641165 w 1247427"/>
              <a:gd name="connsiteY13306" fmla="*/ 770873 h 2068362"/>
              <a:gd name="connsiteX13307" fmla="*/ 640723 w 1247427"/>
              <a:gd name="connsiteY13307" fmla="*/ 771094 h 2068362"/>
              <a:gd name="connsiteX13308" fmla="*/ 640059 w 1247427"/>
              <a:gd name="connsiteY13308" fmla="*/ 771094 h 2068362"/>
              <a:gd name="connsiteX13309" fmla="*/ 639395 w 1247427"/>
              <a:gd name="connsiteY13309" fmla="*/ 770652 h 2068362"/>
              <a:gd name="connsiteX13310" fmla="*/ 639174 w 1247427"/>
              <a:gd name="connsiteY13310" fmla="*/ 770430 h 2068362"/>
              <a:gd name="connsiteX13311" fmla="*/ 639174 w 1247427"/>
              <a:gd name="connsiteY13311" fmla="*/ 770209 h 2068362"/>
              <a:gd name="connsiteX13312" fmla="*/ 638731 w 1247427"/>
              <a:gd name="connsiteY13312" fmla="*/ 767554 h 2068362"/>
              <a:gd name="connsiteX13313" fmla="*/ 638731 w 1247427"/>
              <a:gd name="connsiteY13313" fmla="*/ 767376 h 2068362"/>
              <a:gd name="connsiteX13314" fmla="*/ 638330 w 1247427"/>
              <a:gd name="connsiteY13314" fmla="*/ 767136 h 2068362"/>
              <a:gd name="connsiteX13315" fmla="*/ 565365 w 1247427"/>
              <a:gd name="connsiteY13315" fmla="*/ 764782 h 2068362"/>
              <a:gd name="connsiteX13316" fmla="*/ 564829 w 1247427"/>
              <a:gd name="connsiteY13316" fmla="*/ 767996 h 2068362"/>
              <a:gd name="connsiteX13317" fmla="*/ 564271 w 1247427"/>
              <a:gd name="connsiteY13317" fmla="*/ 771901 h 2068362"/>
              <a:gd name="connsiteX13318" fmla="*/ 564387 w 1247427"/>
              <a:gd name="connsiteY13318" fmla="*/ 771978 h 2068362"/>
              <a:gd name="connsiteX13319" fmla="*/ 564829 w 1247427"/>
              <a:gd name="connsiteY13319" fmla="*/ 772642 h 2068362"/>
              <a:gd name="connsiteX13320" fmla="*/ 565234 w 1247427"/>
              <a:gd name="connsiteY13320" fmla="*/ 773858 h 2068362"/>
              <a:gd name="connsiteX13321" fmla="*/ 567926 w 1247427"/>
              <a:gd name="connsiteY13321" fmla="*/ 769988 h 2068362"/>
              <a:gd name="connsiteX13322" fmla="*/ 569475 w 1247427"/>
              <a:gd name="connsiteY13322" fmla="*/ 766669 h 2068362"/>
              <a:gd name="connsiteX13323" fmla="*/ 570030 w 1247427"/>
              <a:gd name="connsiteY13323" fmla="*/ 766669 h 2068362"/>
              <a:gd name="connsiteX13324" fmla="*/ 569697 w 1247427"/>
              <a:gd name="connsiteY13324" fmla="*/ 766447 h 2068362"/>
              <a:gd name="connsiteX13325" fmla="*/ 569033 w 1247427"/>
              <a:gd name="connsiteY13325" fmla="*/ 766890 h 2068362"/>
              <a:gd name="connsiteX13326" fmla="*/ 568400 w 1247427"/>
              <a:gd name="connsiteY13326" fmla="*/ 765835 h 2068362"/>
              <a:gd name="connsiteX13327" fmla="*/ 567042 w 1247427"/>
              <a:gd name="connsiteY13327" fmla="*/ 765341 h 2068362"/>
              <a:gd name="connsiteX13328" fmla="*/ 810211 w 1247427"/>
              <a:gd name="connsiteY13328" fmla="*/ 764234 h 2068362"/>
              <a:gd name="connsiteX13329" fmla="*/ 810211 w 1247427"/>
              <a:gd name="connsiteY13329" fmla="*/ 771757 h 2068362"/>
              <a:gd name="connsiteX13330" fmla="*/ 809639 w 1247427"/>
              <a:gd name="connsiteY13330" fmla="*/ 771900 h 2068362"/>
              <a:gd name="connsiteX13331" fmla="*/ 811760 w 1247427"/>
              <a:gd name="connsiteY13331" fmla="*/ 772864 h 2068362"/>
              <a:gd name="connsiteX13332" fmla="*/ 812555 w 1247427"/>
              <a:gd name="connsiteY13332" fmla="*/ 773262 h 2068362"/>
              <a:gd name="connsiteX13333" fmla="*/ 813380 w 1247427"/>
              <a:gd name="connsiteY13333" fmla="*/ 772987 h 2068362"/>
              <a:gd name="connsiteX13334" fmla="*/ 813750 w 1247427"/>
              <a:gd name="connsiteY13334" fmla="*/ 770208 h 2068362"/>
              <a:gd name="connsiteX13335" fmla="*/ 814309 w 1247427"/>
              <a:gd name="connsiteY13335" fmla="*/ 766668 h 2068362"/>
              <a:gd name="connsiteX13336" fmla="*/ 813750 w 1247427"/>
              <a:gd name="connsiteY13336" fmla="*/ 766668 h 2068362"/>
              <a:gd name="connsiteX13337" fmla="*/ 813971 w 1247427"/>
              <a:gd name="connsiteY13337" fmla="*/ 766226 h 2068362"/>
              <a:gd name="connsiteX13338" fmla="*/ 813750 w 1247427"/>
              <a:gd name="connsiteY13338" fmla="*/ 766226 h 2068362"/>
              <a:gd name="connsiteX13339" fmla="*/ 810653 w 1247427"/>
              <a:gd name="connsiteY13339" fmla="*/ 764456 h 2068362"/>
              <a:gd name="connsiteX13340" fmla="*/ 810653 w 1247427"/>
              <a:gd name="connsiteY13340" fmla="*/ 764234 h 2068362"/>
              <a:gd name="connsiteX13341" fmla="*/ 528456 w 1247427"/>
              <a:gd name="connsiteY13341" fmla="*/ 763357 h 2068362"/>
              <a:gd name="connsiteX13342" fmla="*/ 528099 w 1247427"/>
              <a:gd name="connsiteY13342" fmla="*/ 763571 h 2068362"/>
              <a:gd name="connsiteX13343" fmla="*/ 527641 w 1247427"/>
              <a:gd name="connsiteY13343" fmla="*/ 763877 h 2068362"/>
              <a:gd name="connsiteX13344" fmla="*/ 526109 w 1247427"/>
              <a:gd name="connsiteY13344" fmla="*/ 771757 h 2068362"/>
              <a:gd name="connsiteX13345" fmla="*/ 526109 w 1247427"/>
              <a:gd name="connsiteY13345" fmla="*/ 772642 h 2068362"/>
              <a:gd name="connsiteX13346" fmla="*/ 525868 w 1247427"/>
              <a:gd name="connsiteY13346" fmla="*/ 772787 h 2068362"/>
              <a:gd name="connsiteX13347" fmla="*/ 526330 w 1247427"/>
              <a:gd name="connsiteY13347" fmla="*/ 772864 h 2068362"/>
              <a:gd name="connsiteX13348" fmla="*/ 526968 w 1247427"/>
              <a:gd name="connsiteY13348" fmla="*/ 775841 h 2068362"/>
              <a:gd name="connsiteX13349" fmla="*/ 527878 w 1247427"/>
              <a:gd name="connsiteY13349" fmla="*/ 776182 h 2068362"/>
              <a:gd name="connsiteX13350" fmla="*/ 529824 w 1247427"/>
              <a:gd name="connsiteY13350" fmla="*/ 776831 h 2068362"/>
              <a:gd name="connsiteX13351" fmla="*/ 686524 w 1247427"/>
              <a:gd name="connsiteY13351" fmla="*/ 763129 h 2068362"/>
              <a:gd name="connsiteX13352" fmla="*/ 686966 w 1247427"/>
              <a:gd name="connsiteY13352" fmla="*/ 763350 h 2068362"/>
              <a:gd name="connsiteX13353" fmla="*/ 689365 w 1247427"/>
              <a:gd name="connsiteY13353" fmla="*/ 768949 h 2068362"/>
              <a:gd name="connsiteX13354" fmla="*/ 690286 w 1247427"/>
              <a:gd name="connsiteY13354" fmla="*/ 769102 h 2068362"/>
              <a:gd name="connsiteX13355" fmla="*/ 690338 w 1247427"/>
              <a:gd name="connsiteY13355" fmla="*/ 769189 h 2068362"/>
              <a:gd name="connsiteX13356" fmla="*/ 692277 w 1247427"/>
              <a:gd name="connsiteY13356" fmla="*/ 768660 h 2068362"/>
              <a:gd name="connsiteX13357" fmla="*/ 696923 w 1247427"/>
              <a:gd name="connsiteY13357" fmla="*/ 767554 h 2068362"/>
              <a:gd name="connsiteX13358" fmla="*/ 697366 w 1247427"/>
              <a:gd name="connsiteY13358" fmla="*/ 767775 h 2068362"/>
              <a:gd name="connsiteX13359" fmla="*/ 697366 w 1247427"/>
              <a:gd name="connsiteY13359" fmla="*/ 768439 h 2068362"/>
              <a:gd name="connsiteX13360" fmla="*/ 692940 w 1247427"/>
              <a:gd name="connsiteY13360" fmla="*/ 769988 h 2068362"/>
              <a:gd name="connsiteX13361" fmla="*/ 690807 w 1247427"/>
              <a:gd name="connsiteY13361" fmla="*/ 770316 h 2068362"/>
              <a:gd name="connsiteX13362" fmla="*/ 690654 w 1247427"/>
              <a:gd name="connsiteY13362" fmla="*/ 770430 h 2068362"/>
              <a:gd name="connsiteX13363" fmla="*/ 690728 w 1247427"/>
              <a:gd name="connsiteY13363" fmla="*/ 770651 h 2068362"/>
              <a:gd name="connsiteX13364" fmla="*/ 691392 w 1247427"/>
              <a:gd name="connsiteY13364" fmla="*/ 773307 h 2068362"/>
              <a:gd name="connsiteX13365" fmla="*/ 690728 w 1247427"/>
              <a:gd name="connsiteY13365" fmla="*/ 773528 h 2068362"/>
              <a:gd name="connsiteX13366" fmla="*/ 690286 w 1247427"/>
              <a:gd name="connsiteY13366" fmla="*/ 772864 h 2068362"/>
              <a:gd name="connsiteX13367" fmla="*/ 689622 w 1247427"/>
              <a:gd name="connsiteY13367" fmla="*/ 771094 h 2068362"/>
              <a:gd name="connsiteX13368" fmla="*/ 689548 w 1247427"/>
              <a:gd name="connsiteY13368" fmla="*/ 770873 h 2068362"/>
              <a:gd name="connsiteX13369" fmla="*/ 688958 w 1247427"/>
              <a:gd name="connsiteY13369" fmla="*/ 770873 h 2068362"/>
              <a:gd name="connsiteX13370" fmla="*/ 688386 w 1247427"/>
              <a:gd name="connsiteY13370" fmla="*/ 770157 h 2068362"/>
              <a:gd name="connsiteX13371" fmla="*/ 685418 w 1247427"/>
              <a:gd name="connsiteY13371" fmla="*/ 770652 h 2068362"/>
              <a:gd name="connsiteX13372" fmla="*/ 682320 w 1247427"/>
              <a:gd name="connsiteY13372" fmla="*/ 771537 h 2068362"/>
              <a:gd name="connsiteX13373" fmla="*/ 681656 w 1247427"/>
              <a:gd name="connsiteY13373" fmla="*/ 771094 h 2068362"/>
              <a:gd name="connsiteX13374" fmla="*/ 682099 w 1247427"/>
              <a:gd name="connsiteY13374" fmla="*/ 770430 h 2068362"/>
              <a:gd name="connsiteX13375" fmla="*/ 685418 w 1247427"/>
              <a:gd name="connsiteY13375" fmla="*/ 769767 h 2068362"/>
              <a:gd name="connsiteX13376" fmla="*/ 688452 w 1247427"/>
              <a:gd name="connsiteY13376" fmla="*/ 769387 h 2068362"/>
              <a:gd name="connsiteX13377" fmla="*/ 688532 w 1247427"/>
              <a:gd name="connsiteY13377" fmla="*/ 769307 h 2068362"/>
              <a:gd name="connsiteX13378" fmla="*/ 686081 w 1247427"/>
              <a:gd name="connsiteY13378" fmla="*/ 763792 h 2068362"/>
              <a:gd name="connsiteX13379" fmla="*/ 686524 w 1247427"/>
              <a:gd name="connsiteY13379" fmla="*/ 763129 h 2068362"/>
              <a:gd name="connsiteX13380" fmla="*/ 560314 w 1247427"/>
              <a:gd name="connsiteY13380" fmla="*/ 762785 h 2068362"/>
              <a:gd name="connsiteX13381" fmla="*/ 560183 w 1247427"/>
              <a:gd name="connsiteY13381" fmla="*/ 763571 h 2068362"/>
              <a:gd name="connsiteX13382" fmla="*/ 560036 w 1247427"/>
              <a:gd name="connsiteY13382" fmla="*/ 764308 h 2068362"/>
              <a:gd name="connsiteX13383" fmla="*/ 560300 w 1247427"/>
              <a:gd name="connsiteY13383" fmla="*/ 765367 h 2068362"/>
              <a:gd name="connsiteX13384" fmla="*/ 560404 w 1247427"/>
              <a:gd name="connsiteY13384" fmla="*/ 765341 h 2068362"/>
              <a:gd name="connsiteX13385" fmla="*/ 562174 w 1247427"/>
              <a:gd name="connsiteY13385" fmla="*/ 768881 h 2068362"/>
              <a:gd name="connsiteX13386" fmla="*/ 563430 w 1247427"/>
              <a:gd name="connsiteY13386" fmla="*/ 771079 h 2068362"/>
              <a:gd name="connsiteX13387" fmla="*/ 563944 w 1247427"/>
              <a:gd name="connsiteY13387" fmla="*/ 767996 h 2068362"/>
              <a:gd name="connsiteX13388" fmla="*/ 564471 w 1247427"/>
              <a:gd name="connsiteY13388" fmla="*/ 764484 h 2068362"/>
              <a:gd name="connsiteX13389" fmla="*/ 564387 w 1247427"/>
              <a:gd name="connsiteY13389" fmla="*/ 764456 h 2068362"/>
              <a:gd name="connsiteX13390" fmla="*/ 564359 w 1247427"/>
              <a:gd name="connsiteY13390" fmla="*/ 764373 h 2068362"/>
              <a:gd name="connsiteX13391" fmla="*/ 563944 w 1247427"/>
              <a:gd name="connsiteY13391" fmla="*/ 764234 h 2068362"/>
              <a:gd name="connsiteX13392" fmla="*/ 563173 w 1247427"/>
              <a:gd name="connsiteY13392" fmla="*/ 763078 h 2068362"/>
              <a:gd name="connsiteX13393" fmla="*/ 561289 w 1247427"/>
              <a:gd name="connsiteY13393" fmla="*/ 762907 h 2068362"/>
              <a:gd name="connsiteX13394" fmla="*/ 874155 w 1247427"/>
              <a:gd name="connsiteY13394" fmla="*/ 762244 h 2068362"/>
              <a:gd name="connsiteX13395" fmla="*/ 872970 w 1247427"/>
              <a:gd name="connsiteY13395" fmla="*/ 766589 h 2068362"/>
              <a:gd name="connsiteX13396" fmla="*/ 873049 w 1247427"/>
              <a:gd name="connsiteY13396" fmla="*/ 766668 h 2068362"/>
              <a:gd name="connsiteX13397" fmla="*/ 873049 w 1247427"/>
              <a:gd name="connsiteY13397" fmla="*/ 770430 h 2068362"/>
              <a:gd name="connsiteX13398" fmla="*/ 872641 w 1247427"/>
              <a:gd name="connsiteY13398" fmla="*/ 772674 h 2068362"/>
              <a:gd name="connsiteX13399" fmla="*/ 872828 w 1247427"/>
              <a:gd name="connsiteY13399" fmla="*/ 772643 h 2068362"/>
              <a:gd name="connsiteX13400" fmla="*/ 872828 w 1247427"/>
              <a:gd name="connsiteY13400" fmla="*/ 776847 h 2068362"/>
              <a:gd name="connsiteX13401" fmla="*/ 872275 w 1247427"/>
              <a:gd name="connsiteY13401" fmla="*/ 776626 h 2068362"/>
              <a:gd name="connsiteX13402" fmla="*/ 872827 w 1247427"/>
              <a:gd name="connsiteY13402" fmla="*/ 777732 h 2068362"/>
              <a:gd name="connsiteX13403" fmla="*/ 874155 w 1247427"/>
              <a:gd name="connsiteY13403" fmla="*/ 780387 h 2068362"/>
              <a:gd name="connsiteX13404" fmla="*/ 873933 w 1247427"/>
              <a:gd name="connsiteY13404" fmla="*/ 780830 h 2068362"/>
              <a:gd name="connsiteX13405" fmla="*/ 874082 w 1247427"/>
              <a:gd name="connsiteY13405" fmla="*/ 780830 h 2068362"/>
              <a:gd name="connsiteX13406" fmla="*/ 874156 w 1247427"/>
              <a:gd name="connsiteY13406" fmla="*/ 780608 h 2068362"/>
              <a:gd name="connsiteX13407" fmla="*/ 875607 w 1247427"/>
              <a:gd name="connsiteY13407" fmla="*/ 779779 h 2068362"/>
              <a:gd name="connsiteX13408" fmla="*/ 877474 w 1247427"/>
              <a:gd name="connsiteY13408" fmla="*/ 773971 h 2068362"/>
              <a:gd name="connsiteX13409" fmla="*/ 874155 w 1247427"/>
              <a:gd name="connsiteY13409" fmla="*/ 762244 h 2068362"/>
              <a:gd name="connsiteX13410" fmla="*/ 619280 w 1247427"/>
              <a:gd name="connsiteY13410" fmla="*/ 762084 h 2068362"/>
              <a:gd name="connsiteX13411" fmla="*/ 619260 w 1247427"/>
              <a:gd name="connsiteY13411" fmla="*/ 762243 h 2068362"/>
              <a:gd name="connsiteX13412" fmla="*/ 618419 w 1247427"/>
              <a:gd name="connsiteY13412" fmla="*/ 762664 h 2068362"/>
              <a:gd name="connsiteX13413" fmla="*/ 616163 w 1247427"/>
              <a:gd name="connsiteY13413" fmla="*/ 767553 h 2068362"/>
              <a:gd name="connsiteX13414" fmla="*/ 612359 w 1247427"/>
              <a:gd name="connsiteY13414" fmla="*/ 774316 h 2068362"/>
              <a:gd name="connsiteX13415" fmla="*/ 612844 w 1247427"/>
              <a:gd name="connsiteY13415" fmla="*/ 774413 h 2068362"/>
              <a:gd name="connsiteX13416" fmla="*/ 612563 w 1247427"/>
              <a:gd name="connsiteY13416" fmla="*/ 774975 h 2068362"/>
              <a:gd name="connsiteX13417" fmla="*/ 612623 w 1247427"/>
              <a:gd name="connsiteY13417" fmla="*/ 775076 h 2068362"/>
              <a:gd name="connsiteX13418" fmla="*/ 611959 w 1247427"/>
              <a:gd name="connsiteY13418" fmla="*/ 776404 h 2068362"/>
              <a:gd name="connsiteX13419" fmla="*/ 611959 w 1247427"/>
              <a:gd name="connsiteY13419" fmla="*/ 776714 h 2068362"/>
              <a:gd name="connsiteX13420" fmla="*/ 612401 w 1247427"/>
              <a:gd name="connsiteY13420" fmla="*/ 776626 h 2068362"/>
              <a:gd name="connsiteX13421" fmla="*/ 613507 w 1247427"/>
              <a:gd name="connsiteY13421" fmla="*/ 780830 h 2068362"/>
              <a:gd name="connsiteX13422" fmla="*/ 613490 w 1247427"/>
              <a:gd name="connsiteY13422" fmla="*/ 780897 h 2068362"/>
              <a:gd name="connsiteX13423" fmla="*/ 614614 w 1247427"/>
              <a:gd name="connsiteY13423" fmla="*/ 781272 h 2068362"/>
              <a:gd name="connsiteX13424" fmla="*/ 614734 w 1247427"/>
              <a:gd name="connsiteY13424" fmla="*/ 781472 h 2068362"/>
              <a:gd name="connsiteX13425" fmla="*/ 616742 w 1247427"/>
              <a:gd name="connsiteY13425" fmla="*/ 781346 h 2068362"/>
              <a:gd name="connsiteX13426" fmla="*/ 616384 w 1247427"/>
              <a:gd name="connsiteY13426" fmla="*/ 778838 h 2068362"/>
              <a:gd name="connsiteX13427" fmla="*/ 619481 w 1247427"/>
              <a:gd name="connsiteY13427" fmla="*/ 780608 h 2068362"/>
              <a:gd name="connsiteX13428" fmla="*/ 619777 w 1247427"/>
              <a:gd name="connsiteY13428" fmla="*/ 780756 h 2068362"/>
              <a:gd name="connsiteX13429" fmla="*/ 619703 w 1247427"/>
              <a:gd name="connsiteY13429" fmla="*/ 780608 h 2068362"/>
              <a:gd name="connsiteX13430" fmla="*/ 619481 w 1247427"/>
              <a:gd name="connsiteY13430" fmla="*/ 780165 h 2068362"/>
              <a:gd name="connsiteX13431" fmla="*/ 619481 w 1247427"/>
              <a:gd name="connsiteY13431" fmla="*/ 779280 h 2068362"/>
              <a:gd name="connsiteX13432" fmla="*/ 620366 w 1247427"/>
              <a:gd name="connsiteY13432" fmla="*/ 779280 h 2068362"/>
              <a:gd name="connsiteX13433" fmla="*/ 620809 w 1247427"/>
              <a:gd name="connsiteY13433" fmla="*/ 780165 h 2068362"/>
              <a:gd name="connsiteX13434" fmla="*/ 620809 w 1247427"/>
              <a:gd name="connsiteY13434" fmla="*/ 780166 h 2068362"/>
              <a:gd name="connsiteX13435" fmla="*/ 626119 w 1247427"/>
              <a:gd name="connsiteY13435" fmla="*/ 784812 h 2068362"/>
              <a:gd name="connsiteX13436" fmla="*/ 626051 w 1247427"/>
              <a:gd name="connsiteY13436" fmla="*/ 785084 h 2068362"/>
              <a:gd name="connsiteX13437" fmla="*/ 626119 w 1247427"/>
              <a:gd name="connsiteY13437" fmla="*/ 785033 h 2068362"/>
              <a:gd name="connsiteX13438" fmla="*/ 636844 w 1247427"/>
              <a:gd name="connsiteY13438" fmla="*/ 787767 h 2068362"/>
              <a:gd name="connsiteX13439" fmla="*/ 636740 w 1247427"/>
              <a:gd name="connsiteY13439" fmla="*/ 787246 h 2068362"/>
              <a:gd name="connsiteX13440" fmla="*/ 637731 w 1247427"/>
              <a:gd name="connsiteY13440" fmla="*/ 785926 h 2068362"/>
              <a:gd name="connsiteX13441" fmla="*/ 636297 w 1247427"/>
              <a:gd name="connsiteY13441" fmla="*/ 783264 h 2068362"/>
              <a:gd name="connsiteX13442" fmla="*/ 636297 w 1247427"/>
              <a:gd name="connsiteY13442" fmla="*/ 782834 h 2068362"/>
              <a:gd name="connsiteX13443" fmla="*/ 622579 w 1247427"/>
              <a:gd name="connsiteY13443" fmla="*/ 762686 h 2068362"/>
              <a:gd name="connsiteX13444" fmla="*/ 622631 w 1247427"/>
              <a:gd name="connsiteY13444" fmla="*/ 762328 h 2068362"/>
              <a:gd name="connsiteX13445" fmla="*/ 622342 w 1247427"/>
              <a:gd name="connsiteY13445" fmla="*/ 762097 h 2068362"/>
              <a:gd name="connsiteX13446" fmla="*/ 621030 w 1247427"/>
              <a:gd name="connsiteY13446" fmla="*/ 762243 h 2068362"/>
              <a:gd name="connsiteX13447" fmla="*/ 531987 w 1247427"/>
              <a:gd name="connsiteY13447" fmla="*/ 761328 h 2068362"/>
              <a:gd name="connsiteX13448" fmla="*/ 531861 w 1247427"/>
              <a:gd name="connsiteY13448" fmla="*/ 761580 h 2068362"/>
              <a:gd name="connsiteX13449" fmla="*/ 530091 w 1247427"/>
              <a:gd name="connsiteY13449" fmla="*/ 762244 h 2068362"/>
              <a:gd name="connsiteX13450" fmla="*/ 529338 w 1247427"/>
              <a:gd name="connsiteY13450" fmla="*/ 762244 h 2068362"/>
              <a:gd name="connsiteX13451" fmla="*/ 529270 w 1247427"/>
              <a:gd name="connsiteY13451" fmla="*/ 762584 h 2068362"/>
              <a:gd name="connsiteX13452" fmla="*/ 530906 w 1247427"/>
              <a:gd name="connsiteY13452" fmla="*/ 776897 h 2068362"/>
              <a:gd name="connsiteX13453" fmla="*/ 531418 w 1247427"/>
              <a:gd name="connsiteY13453" fmla="*/ 777068 h 2068362"/>
              <a:gd name="connsiteX13454" fmla="*/ 531860 w 1247427"/>
              <a:gd name="connsiteY13454" fmla="*/ 778838 h 2068362"/>
              <a:gd name="connsiteX13455" fmla="*/ 531839 w 1247427"/>
              <a:gd name="connsiteY13455" fmla="*/ 778864 h 2068362"/>
              <a:gd name="connsiteX13456" fmla="*/ 533687 w 1247427"/>
              <a:gd name="connsiteY13456" fmla="*/ 779391 h 2068362"/>
              <a:gd name="connsiteX13457" fmla="*/ 533631 w 1247427"/>
              <a:gd name="connsiteY13457" fmla="*/ 779280 h 2068362"/>
              <a:gd name="connsiteX13458" fmla="*/ 534958 w 1247427"/>
              <a:gd name="connsiteY13458" fmla="*/ 778838 h 2068362"/>
              <a:gd name="connsiteX13459" fmla="*/ 535115 w 1247427"/>
              <a:gd name="connsiteY13459" fmla="*/ 778964 h 2068362"/>
              <a:gd name="connsiteX13460" fmla="*/ 536761 w 1247427"/>
              <a:gd name="connsiteY13460" fmla="*/ 773293 h 2068362"/>
              <a:gd name="connsiteX13461" fmla="*/ 536729 w 1247427"/>
              <a:gd name="connsiteY13461" fmla="*/ 773306 h 2068362"/>
              <a:gd name="connsiteX13462" fmla="*/ 536729 w 1247427"/>
              <a:gd name="connsiteY13462" fmla="*/ 768438 h 2068362"/>
              <a:gd name="connsiteX13463" fmla="*/ 535622 w 1247427"/>
              <a:gd name="connsiteY13463" fmla="*/ 766004 h 2068362"/>
              <a:gd name="connsiteX13464" fmla="*/ 536285 w 1247427"/>
              <a:gd name="connsiteY13464" fmla="*/ 766004 h 2068362"/>
              <a:gd name="connsiteX13465" fmla="*/ 532746 w 1247427"/>
              <a:gd name="connsiteY13465" fmla="*/ 762464 h 2068362"/>
              <a:gd name="connsiteX13466" fmla="*/ 604428 w 1247427"/>
              <a:gd name="connsiteY13466" fmla="*/ 761321 h 2068362"/>
              <a:gd name="connsiteX13467" fmla="*/ 603993 w 1247427"/>
              <a:gd name="connsiteY13467" fmla="*/ 763350 h 2068362"/>
              <a:gd name="connsiteX13468" fmla="*/ 601780 w 1247427"/>
              <a:gd name="connsiteY13468" fmla="*/ 773749 h 2068362"/>
              <a:gd name="connsiteX13469" fmla="*/ 601558 w 1247427"/>
              <a:gd name="connsiteY13469" fmla="*/ 773971 h 2068362"/>
              <a:gd name="connsiteX13470" fmla="*/ 601780 w 1247427"/>
              <a:gd name="connsiteY13470" fmla="*/ 773971 h 2068362"/>
              <a:gd name="connsiteX13471" fmla="*/ 601780 w 1247427"/>
              <a:gd name="connsiteY13471" fmla="*/ 777068 h 2068362"/>
              <a:gd name="connsiteX13472" fmla="*/ 606648 w 1247427"/>
              <a:gd name="connsiteY13472" fmla="*/ 779060 h 2068362"/>
              <a:gd name="connsiteX13473" fmla="*/ 608562 w 1247427"/>
              <a:gd name="connsiteY13473" fmla="*/ 775443 h 2068362"/>
              <a:gd name="connsiteX13474" fmla="*/ 608418 w 1247427"/>
              <a:gd name="connsiteY13474" fmla="*/ 775298 h 2068362"/>
              <a:gd name="connsiteX13475" fmla="*/ 608615 w 1247427"/>
              <a:gd name="connsiteY13475" fmla="*/ 772544 h 2068362"/>
              <a:gd name="connsiteX13476" fmla="*/ 608418 w 1247427"/>
              <a:gd name="connsiteY13476" fmla="*/ 772642 h 2068362"/>
              <a:gd name="connsiteX13477" fmla="*/ 607699 w 1247427"/>
              <a:gd name="connsiteY13477" fmla="*/ 764373 h 2068362"/>
              <a:gd name="connsiteX13478" fmla="*/ 652605 w 1247427"/>
              <a:gd name="connsiteY13478" fmla="*/ 760814 h 2068362"/>
              <a:gd name="connsiteX13479" fmla="*/ 654429 w 1247427"/>
              <a:gd name="connsiteY13479" fmla="*/ 764824 h 2068362"/>
              <a:gd name="connsiteX13480" fmla="*/ 653998 w 1247427"/>
              <a:gd name="connsiteY13480" fmla="*/ 762244 h 2068362"/>
              <a:gd name="connsiteX13481" fmla="*/ 653430 w 1247427"/>
              <a:gd name="connsiteY13481" fmla="*/ 760916 h 2068362"/>
              <a:gd name="connsiteX13482" fmla="*/ 653113 w 1247427"/>
              <a:gd name="connsiteY13482" fmla="*/ 760916 h 2068362"/>
              <a:gd name="connsiteX13483" fmla="*/ 204308 w 1247427"/>
              <a:gd name="connsiteY13483" fmla="*/ 760736 h 2068362"/>
              <a:gd name="connsiteX13484" fmla="*/ 204170 w 1247427"/>
              <a:gd name="connsiteY13484" fmla="*/ 760805 h 2068362"/>
              <a:gd name="connsiteX13485" fmla="*/ 204170 w 1247427"/>
              <a:gd name="connsiteY13485" fmla="*/ 762243 h 2068362"/>
              <a:gd name="connsiteX13486" fmla="*/ 204170 w 1247427"/>
              <a:gd name="connsiteY13486" fmla="*/ 765231 h 2068362"/>
              <a:gd name="connsiteX13487" fmla="*/ 204391 w 1247427"/>
              <a:gd name="connsiteY13487" fmla="*/ 765121 h 2068362"/>
              <a:gd name="connsiteX13488" fmla="*/ 203727 w 1247427"/>
              <a:gd name="connsiteY13488" fmla="*/ 768882 h 2068362"/>
              <a:gd name="connsiteX13489" fmla="*/ 210586 w 1247427"/>
              <a:gd name="connsiteY13489" fmla="*/ 773750 h 2068362"/>
              <a:gd name="connsiteX13490" fmla="*/ 211029 w 1247427"/>
              <a:gd name="connsiteY13490" fmla="*/ 771980 h 2068362"/>
              <a:gd name="connsiteX13491" fmla="*/ 226517 w 1247427"/>
              <a:gd name="connsiteY13491" fmla="*/ 782379 h 2068362"/>
              <a:gd name="connsiteX13492" fmla="*/ 220986 w 1247427"/>
              <a:gd name="connsiteY13492" fmla="*/ 768882 h 2068362"/>
              <a:gd name="connsiteX13493" fmla="*/ 221871 w 1247427"/>
              <a:gd name="connsiteY13493" fmla="*/ 768661 h 2068362"/>
              <a:gd name="connsiteX13494" fmla="*/ 221844 w 1247427"/>
              <a:gd name="connsiteY13494" fmla="*/ 768551 h 2068362"/>
              <a:gd name="connsiteX13495" fmla="*/ 213020 w 1247427"/>
              <a:gd name="connsiteY13495" fmla="*/ 764678 h 2068362"/>
              <a:gd name="connsiteX13496" fmla="*/ 573831 w 1247427"/>
              <a:gd name="connsiteY13496" fmla="*/ 760385 h 2068362"/>
              <a:gd name="connsiteX13497" fmla="*/ 572630 w 1247427"/>
              <a:gd name="connsiteY13497" fmla="*/ 761736 h 2068362"/>
              <a:gd name="connsiteX13498" fmla="*/ 574343 w 1247427"/>
              <a:gd name="connsiteY13498" fmla="*/ 766447 h 2068362"/>
              <a:gd name="connsiteX13499" fmla="*/ 574255 w 1247427"/>
              <a:gd name="connsiteY13499" fmla="*/ 766513 h 2068362"/>
              <a:gd name="connsiteX13500" fmla="*/ 575893 w 1247427"/>
              <a:gd name="connsiteY13500" fmla="*/ 767332 h 2068362"/>
              <a:gd name="connsiteX13501" fmla="*/ 576778 w 1247427"/>
              <a:gd name="connsiteY13501" fmla="*/ 767775 h 2068362"/>
              <a:gd name="connsiteX13502" fmla="*/ 576778 w 1247427"/>
              <a:gd name="connsiteY13502" fmla="*/ 767774 h 2068362"/>
              <a:gd name="connsiteX13503" fmla="*/ 577442 w 1247427"/>
              <a:gd name="connsiteY13503" fmla="*/ 765783 h 2068362"/>
              <a:gd name="connsiteX13504" fmla="*/ 577958 w 1247427"/>
              <a:gd name="connsiteY13504" fmla="*/ 765783 h 2068362"/>
              <a:gd name="connsiteX13505" fmla="*/ 577952 w 1247427"/>
              <a:gd name="connsiteY13505" fmla="*/ 765765 h 2068362"/>
              <a:gd name="connsiteX13506" fmla="*/ 575450 w 1247427"/>
              <a:gd name="connsiteY13506" fmla="*/ 762686 h 2068362"/>
              <a:gd name="connsiteX13507" fmla="*/ 573971 w 1247427"/>
              <a:gd name="connsiteY13507" fmla="*/ 760386 h 2068362"/>
              <a:gd name="connsiteX13508" fmla="*/ 573901 w 1247427"/>
              <a:gd name="connsiteY13508" fmla="*/ 760473 h 2068362"/>
              <a:gd name="connsiteX13509" fmla="*/ 833222 w 1247427"/>
              <a:gd name="connsiteY13509" fmla="*/ 760031 h 2068362"/>
              <a:gd name="connsiteX13510" fmla="*/ 833045 w 1247427"/>
              <a:gd name="connsiteY13510" fmla="*/ 760075 h 2068362"/>
              <a:gd name="connsiteX13511" fmla="*/ 832558 w 1247427"/>
              <a:gd name="connsiteY13511" fmla="*/ 762022 h 2068362"/>
              <a:gd name="connsiteX13512" fmla="*/ 831747 w 1247427"/>
              <a:gd name="connsiteY13512" fmla="*/ 766484 h 2068362"/>
              <a:gd name="connsiteX13513" fmla="*/ 831894 w 1247427"/>
              <a:gd name="connsiteY13513" fmla="*/ 766447 h 2068362"/>
              <a:gd name="connsiteX13514" fmla="*/ 833886 w 1247427"/>
              <a:gd name="connsiteY13514" fmla="*/ 765341 h 2068362"/>
              <a:gd name="connsiteX13515" fmla="*/ 833886 w 1247427"/>
              <a:gd name="connsiteY13515" fmla="*/ 770577 h 2068362"/>
              <a:gd name="connsiteX13516" fmla="*/ 834107 w 1247427"/>
              <a:gd name="connsiteY13516" fmla="*/ 770651 h 2068362"/>
              <a:gd name="connsiteX13517" fmla="*/ 834328 w 1247427"/>
              <a:gd name="connsiteY13517" fmla="*/ 770651 h 2068362"/>
              <a:gd name="connsiteX13518" fmla="*/ 834992 w 1247427"/>
              <a:gd name="connsiteY13518" fmla="*/ 776625 h 2068362"/>
              <a:gd name="connsiteX13519" fmla="*/ 834770 w 1247427"/>
              <a:gd name="connsiteY13519" fmla="*/ 781493 h 2068362"/>
              <a:gd name="connsiteX13520" fmla="*/ 835213 w 1247427"/>
              <a:gd name="connsiteY13520" fmla="*/ 781493 h 2068362"/>
              <a:gd name="connsiteX13521" fmla="*/ 836098 w 1247427"/>
              <a:gd name="connsiteY13521" fmla="*/ 780829 h 2068362"/>
              <a:gd name="connsiteX13522" fmla="*/ 836319 w 1247427"/>
              <a:gd name="connsiteY13522" fmla="*/ 780387 h 2068362"/>
              <a:gd name="connsiteX13523" fmla="*/ 837647 w 1247427"/>
              <a:gd name="connsiteY13523" fmla="*/ 780387 h 2068362"/>
              <a:gd name="connsiteX13524" fmla="*/ 837868 w 1247427"/>
              <a:gd name="connsiteY13524" fmla="*/ 781493 h 2068362"/>
              <a:gd name="connsiteX13525" fmla="*/ 837647 w 1247427"/>
              <a:gd name="connsiteY13525" fmla="*/ 781936 h 2068362"/>
              <a:gd name="connsiteX13526" fmla="*/ 836098 w 1247427"/>
              <a:gd name="connsiteY13526" fmla="*/ 783263 h 2068362"/>
              <a:gd name="connsiteX13527" fmla="*/ 835655 w 1247427"/>
              <a:gd name="connsiteY13527" fmla="*/ 783706 h 2068362"/>
              <a:gd name="connsiteX13528" fmla="*/ 835213 w 1247427"/>
              <a:gd name="connsiteY13528" fmla="*/ 783706 h 2068362"/>
              <a:gd name="connsiteX13529" fmla="*/ 835213 w 1247427"/>
              <a:gd name="connsiteY13529" fmla="*/ 783485 h 2068362"/>
              <a:gd name="connsiteX13530" fmla="*/ 833443 w 1247427"/>
              <a:gd name="connsiteY13530" fmla="*/ 783042 h 2068362"/>
              <a:gd name="connsiteX13531" fmla="*/ 833443 w 1247427"/>
              <a:gd name="connsiteY13531" fmla="*/ 782600 h 2068362"/>
              <a:gd name="connsiteX13532" fmla="*/ 833222 w 1247427"/>
              <a:gd name="connsiteY13532" fmla="*/ 776625 h 2068362"/>
              <a:gd name="connsiteX13533" fmla="*/ 833222 w 1247427"/>
              <a:gd name="connsiteY13533" fmla="*/ 772642 h 2068362"/>
              <a:gd name="connsiteX13534" fmla="*/ 830788 w 1247427"/>
              <a:gd name="connsiteY13534" fmla="*/ 772642 h 2068362"/>
              <a:gd name="connsiteX13535" fmla="*/ 830788 w 1247427"/>
              <a:gd name="connsiteY13535" fmla="*/ 773085 h 2068362"/>
              <a:gd name="connsiteX13536" fmla="*/ 830620 w 1247427"/>
              <a:gd name="connsiteY13536" fmla="*/ 772973 h 2068362"/>
              <a:gd name="connsiteX13537" fmla="*/ 830787 w 1247427"/>
              <a:gd name="connsiteY13537" fmla="*/ 773307 h 2068362"/>
              <a:gd name="connsiteX13538" fmla="*/ 829902 w 1247427"/>
              <a:gd name="connsiteY13538" fmla="*/ 780166 h 2068362"/>
              <a:gd name="connsiteX13539" fmla="*/ 829902 w 1247427"/>
              <a:gd name="connsiteY13539" fmla="*/ 781051 h 2068362"/>
              <a:gd name="connsiteX13540" fmla="*/ 829903 w 1247427"/>
              <a:gd name="connsiteY13540" fmla="*/ 781051 h 2068362"/>
              <a:gd name="connsiteX13541" fmla="*/ 829902 w 1247427"/>
              <a:gd name="connsiteY13541" fmla="*/ 781056 h 2068362"/>
              <a:gd name="connsiteX13542" fmla="*/ 829902 w 1247427"/>
              <a:gd name="connsiteY13542" fmla="*/ 781437 h 2068362"/>
              <a:gd name="connsiteX13543" fmla="*/ 830566 w 1247427"/>
              <a:gd name="connsiteY13543" fmla="*/ 781936 h 2068362"/>
              <a:gd name="connsiteX13544" fmla="*/ 830787 w 1247427"/>
              <a:gd name="connsiteY13544" fmla="*/ 781936 h 2068362"/>
              <a:gd name="connsiteX13545" fmla="*/ 830787 w 1247427"/>
              <a:gd name="connsiteY13545" fmla="*/ 782157 h 2068362"/>
              <a:gd name="connsiteX13546" fmla="*/ 830787 w 1247427"/>
              <a:gd name="connsiteY13546" fmla="*/ 783706 h 2068362"/>
              <a:gd name="connsiteX13547" fmla="*/ 831000 w 1247427"/>
              <a:gd name="connsiteY13547" fmla="*/ 785407 h 2068362"/>
              <a:gd name="connsiteX13548" fmla="*/ 831894 w 1247427"/>
              <a:gd name="connsiteY13548" fmla="*/ 787910 h 2068362"/>
              <a:gd name="connsiteX13549" fmla="*/ 831318 w 1247427"/>
              <a:gd name="connsiteY13549" fmla="*/ 788102 h 2068362"/>
              <a:gd name="connsiteX13550" fmla="*/ 834992 w 1247427"/>
              <a:gd name="connsiteY13550" fmla="*/ 795654 h 2068362"/>
              <a:gd name="connsiteX13551" fmla="*/ 836308 w 1247427"/>
              <a:gd name="connsiteY13551" fmla="*/ 800476 h 2068362"/>
              <a:gd name="connsiteX13552" fmla="*/ 836541 w 1247427"/>
              <a:gd name="connsiteY13552" fmla="*/ 800301 h 2068362"/>
              <a:gd name="connsiteX13553" fmla="*/ 837840 w 1247427"/>
              <a:gd name="connsiteY13553" fmla="*/ 802431 h 2068362"/>
              <a:gd name="connsiteX13554" fmla="*/ 838686 w 1247427"/>
              <a:gd name="connsiteY13554" fmla="*/ 803153 h 2068362"/>
              <a:gd name="connsiteX13555" fmla="*/ 838975 w 1247427"/>
              <a:gd name="connsiteY13555" fmla="*/ 801849 h 2068362"/>
              <a:gd name="connsiteX13556" fmla="*/ 839924 w 1247427"/>
              <a:gd name="connsiteY13556" fmla="*/ 798815 h 2068362"/>
              <a:gd name="connsiteX13557" fmla="*/ 839860 w 1247427"/>
              <a:gd name="connsiteY13557" fmla="*/ 798752 h 2068362"/>
              <a:gd name="connsiteX13558" fmla="*/ 841335 w 1247427"/>
              <a:gd name="connsiteY13558" fmla="*/ 792852 h 2068362"/>
              <a:gd name="connsiteX13559" fmla="*/ 841187 w 1247427"/>
              <a:gd name="connsiteY13559" fmla="*/ 792557 h 2068362"/>
              <a:gd name="connsiteX13560" fmla="*/ 841487 w 1247427"/>
              <a:gd name="connsiteY13560" fmla="*/ 792332 h 2068362"/>
              <a:gd name="connsiteX13561" fmla="*/ 841833 w 1247427"/>
              <a:gd name="connsiteY13561" fmla="*/ 789400 h 2068362"/>
              <a:gd name="connsiteX13562" fmla="*/ 837426 w 1247427"/>
              <a:gd name="connsiteY13562" fmla="*/ 790344 h 2068362"/>
              <a:gd name="connsiteX13563" fmla="*/ 838753 w 1247427"/>
              <a:gd name="connsiteY13563" fmla="*/ 786140 h 2068362"/>
              <a:gd name="connsiteX13564" fmla="*/ 839417 w 1247427"/>
              <a:gd name="connsiteY13564" fmla="*/ 786362 h 2068362"/>
              <a:gd name="connsiteX13565" fmla="*/ 839860 w 1247427"/>
              <a:gd name="connsiteY13565" fmla="*/ 786140 h 2068362"/>
              <a:gd name="connsiteX13566" fmla="*/ 842957 w 1247427"/>
              <a:gd name="connsiteY13566" fmla="*/ 783043 h 2068362"/>
              <a:gd name="connsiteX13567" fmla="*/ 841187 w 1247427"/>
              <a:gd name="connsiteY13567" fmla="*/ 783043 h 2068362"/>
              <a:gd name="connsiteX13568" fmla="*/ 840966 w 1247427"/>
              <a:gd name="connsiteY13568" fmla="*/ 782158 h 2068362"/>
              <a:gd name="connsiteX13569" fmla="*/ 840054 w 1247427"/>
              <a:gd name="connsiteY13569" fmla="*/ 781792 h 2068362"/>
              <a:gd name="connsiteX13570" fmla="*/ 838754 w 1247427"/>
              <a:gd name="connsiteY13570" fmla="*/ 785476 h 2068362"/>
              <a:gd name="connsiteX13571" fmla="*/ 838754 w 1247427"/>
              <a:gd name="connsiteY13571" fmla="*/ 785698 h 2068362"/>
              <a:gd name="connsiteX13572" fmla="*/ 838311 w 1247427"/>
              <a:gd name="connsiteY13572" fmla="*/ 786361 h 2068362"/>
              <a:gd name="connsiteX13573" fmla="*/ 837647 w 1247427"/>
              <a:gd name="connsiteY13573" fmla="*/ 785698 h 2068362"/>
              <a:gd name="connsiteX13574" fmla="*/ 837647 w 1247427"/>
              <a:gd name="connsiteY13574" fmla="*/ 785476 h 2068362"/>
              <a:gd name="connsiteX13575" fmla="*/ 839417 w 1247427"/>
              <a:gd name="connsiteY13575" fmla="*/ 781051 h 2068362"/>
              <a:gd name="connsiteX13576" fmla="*/ 840081 w 1247427"/>
              <a:gd name="connsiteY13576" fmla="*/ 781051 h 2068362"/>
              <a:gd name="connsiteX13577" fmla="*/ 840081 w 1247427"/>
              <a:gd name="connsiteY13577" fmla="*/ 781604 h 2068362"/>
              <a:gd name="connsiteX13578" fmla="*/ 841187 w 1247427"/>
              <a:gd name="connsiteY13578" fmla="*/ 781051 h 2068362"/>
              <a:gd name="connsiteX13579" fmla="*/ 844064 w 1247427"/>
              <a:gd name="connsiteY13579" fmla="*/ 775520 h 2068362"/>
              <a:gd name="connsiteX13580" fmla="*/ 841630 w 1247427"/>
              <a:gd name="connsiteY13580" fmla="*/ 774856 h 2068362"/>
              <a:gd name="connsiteX13581" fmla="*/ 840523 w 1247427"/>
              <a:gd name="connsiteY13581" fmla="*/ 764899 h 2068362"/>
              <a:gd name="connsiteX13582" fmla="*/ 837868 w 1247427"/>
              <a:gd name="connsiteY13582" fmla="*/ 766891 h 2068362"/>
              <a:gd name="connsiteX13583" fmla="*/ 836098 w 1247427"/>
              <a:gd name="connsiteY13583" fmla="*/ 762023 h 2068362"/>
              <a:gd name="connsiteX13584" fmla="*/ 835877 w 1247427"/>
              <a:gd name="connsiteY13584" fmla="*/ 761138 h 2068362"/>
              <a:gd name="connsiteX13585" fmla="*/ 835381 w 1247427"/>
              <a:gd name="connsiteY13585" fmla="*/ 761237 h 2068362"/>
              <a:gd name="connsiteX13586" fmla="*/ 835213 w 1247427"/>
              <a:gd name="connsiteY13586" fmla="*/ 762244 h 2068362"/>
              <a:gd name="connsiteX13587" fmla="*/ 834549 w 1247427"/>
              <a:gd name="connsiteY13587" fmla="*/ 762908 h 2068362"/>
              <a:gd name="connsiteX13588" fmla="*/ 833886 w 1247427"/>
              <a:gd name="connsiteY13588" fmla="*/ 762244 h 2068362"/>
              <a:gd name="connsiteX13589" fmla="*/ 834158 w 1247427"/>
              <a:gd name="connsiteY13589" fmla="*/ 761155 h 2068362"/>
              <a:gd name="connsiteX13590" fmla="*/ 833443 w 1247427"/>
              <a:gd name="connsiteY13590" fmla="*/ 760917 h 2068362"/>
              <a:gd name="connsiteX13591" fmla="*/ 611248 w 1247427"/>
              <a:gd name="connsiteY13591" fmla="*/ 759623 h 2068362"/>
              <a:gd name="connsiteX13592" fmla="*/ 611295 w 1247427"/>
              <a:gd name="connsiteY13592" fmla="*/ 759809 h 2068362"/>
              <a:gd name="connsiteX13593" fmla="*/ 612623 w 1247427"/>
              <a:gd name="connsiteY13593" fmla="*/ 769545 h 2068362"/>
              <a:gd name="connsiteX13594" fmla="*/ 610631 w 1247427"/>
              <a:gd name="connsiteY13594" fmla="*/ 769545 h 2068362"/>
              <a:gd name="connsiteX13595" fmla="*/ 611191 w 1247427"/>
              <a:gd name="connsiteY13595" fmla="*/ 772155 h 2068362"/>
              <a:gd name="connsiteX13596" fmla="*/ 611749 w 1247427"/>
              <a:gd name="connsiteY13596" fmla="*/ 772992 h 2068362"/>
              <a:gd name="connsiteX13597" fmla="*/ 615278 w 1247427"/>
              <a:gd name="connsiteY13597" fmla="*/ 767111 h 2068362"/>
              <a:gd name="connsiteX13598" fmla="*/ 617482 w 1247427"/>
              <a:gd name="connsiteY13598" fmla="*/ 762150 h 2068362"/>
              <a:gd name="connsiteX13599" fmla="*/ 617269 w 1247427"/>
              <a:gd name="connsiteY13599" fmla="*/ 762022 h 2068362"/>
              <a:gd name="connsiteX13600" fmla="*/ 616605 w 1247427"/>
              <a:gd name="connsiteY13600" fmla="*/ 761358 h 2068362"/>
              <a:gd name="connsiteX13601" fmla="*/ 616625 w 1247427"/>
              <a:gd name="connsiteY13601" fmla="*/ 761198 h 2068362"/>
              <a:gd name="connsiteX13602" fmla="*/ 616383 w 1247427"/>
              <a:gd name="connsiteY13602" fmla="*/ 761137 h 2068362"/>
              <a:gd name="connsiteX13603" fmla="*/ 614853 w 1247427"/>
              <a:gd name="connsiteY13603" fmla="*/ 760181 h 2068362"/>
              <a:gd name="connsiteX13604" fmla="*/ 614172 w 1247427"/>
              <a:gd name="connsiteY13604" fmla="*/ 760473 h 2068362"/>
              <a:gd name="connsiteX13605" fmla="*/ 612180 w 1247427"/>
              <a:gd name="connsiteY13605" fmla="*/ 759809 h 2068362"/>
              <a:gd name="connsiteX13606" fmla="*/ 842917 w 1247427"/>
              <a:gd name="connsiteY13606" fmla="*/ 759097 h 2068362"/>
              <a:gd name="connsiteX13607" fmla="*/ 842293 w 1247427"/>
              <a:gd name="connsiteY13607" fmla="*/ 759810 h 2068362"/>
              <a:gd name="connsiteX13608" fmla="*/ 842959 w 1247427"/>
              <a:gd name="connsiteY13608" fmla="*/ 759588 h 2068362"/>
              <a:gd name="connsiteX13609" fmla="*/ 842958 w 1247427"/>
              <a:gd name="connsiteY13609" fmla="*/ 759588 h 2068362"/>
              <a:gd name="connsiteX13610" fmla="*/ 830370 w 1247427"/>
              <a:gd name="connsiteY13610" fmla="*/ 758958 h 2068362"/>
              <a:gd name="connsiteX13611" fmla="*/ 828133 w 1247427"/>
              <a:gd name="connsiteY13611" fmla="*/ 766890 h 2068362"/>
              <a:gd name="connsiteX13612" fmla="*/ 828133 w 1247427"/>
              <a:gd name="connsiteY13612" fmla="*/ 767332 h 2068362"/>
              <a:gd name="connsiteX13613" fmla="*/ 827469 w 1247427"/>
              <a:gd name="connsiteY13613" fmla="*/ 767553 h 2068362"/>
              <a:gd name="connsiteX13614" fmla="*/ 827026 w 1247427"/>
              <a:gd name="connsiteY13614" fmla="*/ 767730 h 2068362"/>
              <a:gd name="connsiteX13615" fmla="*/ 827026 w 1247427"/>
              <a:gd name="connsiteY13615" fmla="*/ 772366 h 2068362"/>
              <a:gd name="connsiteX13616" fmla="*/ 827469 w 1247427"/>
              <a:gd name="connsiteY13616" fmla="*/ 772200 h 2068362"/>
              <a:gd name="connsiteX13617" fmla="*/ 828354 w 1247427"/>
              <a:gd name="connsiteY13617" fmla="*/ 771757 h 2068362"/>
              <a:gd name="connsiteX13618" fmla="*/ 828462 w 1247427"/>
              <a:gd name="connsiteY13618" fmla="*/ 771703 h 2068362"/>
              <a:gd name="connsiteX13619" fmla="*/ 830605 w 1247427"/>
              <a:gd name="connsiteY13619" fmla="*/ 766249 h 2068362"/>
              <a:gd name="connsiteX13620" fmla="*/ 831452 w 1247427"/>
              <a:gd name="connsiteY13620" fmla="*/ 761801 h 2068362"/>
              <a:gd name="connsiteX13621" fmla="*/ 831590 w 1247427"/>
              <a:gd name="connsiteY13621" fmla="*/ 760004 h 2068362"/>
              <a:gd name="connsiteX13622" fmla="*/ 831009 w 1247427"/>
              <a:gd name="connsiteY13622" fmla="*/ 759810 h 2068362"/>
              <a:gd name="connsiteX13623" fmla="*/ 199970 w 1247427"/>
              <a:gd name="connsiteY13623" fmla="*/ 758939 h 2068362"/>
              <a:gd name="connsiteX13624" fmla="*/ 200187 w 1247427"/>
              <a:gd name="connsiteY13624" fmla="*/ 759811 h 2068362"/>
              <a:gd name="connsiteX13625" fmla="*/ 202621 w 1247427"/>
              <a:gd name="connsiteY13625" fmla="*/ 765121 h 2068362"/>
              <a:gd name="connsiteX13626" fmla="*/ 203254 w 1247427"/>
              <a:gd name="connsiteY13626" fmla="*/ 765437 h 2068362"/>
              <a:gd name="connsiteX13627" fmla="*/ 203063 w 1247427"/>
              <a:gd name="connsiteY13627" fmla="*/ 764677 h 2068362"/>
              <a:gd name="connsiteX13628" fmla="*/ 203063 w 1247427"/>
              <a:gd name="connsiteY13628" fmla="*/ 762907 h 2068362"/>
              <a:gd name="connsiteX13629" fmla="*/ 203231 w 1247427"/>
              <a:gd name="connsiteY13629" fmla="*/ 760557 h 2068362"/>
              <a:gd name="connsiteX13630" fmla="*/ 203063 w 1247427"/>
              <a:gd name="connsiteY13630" fmla="*/ 760473 h 2068362"/>
              <a:gd name="connsiteX13631" fmla="*/ 202274 w 1247427"/>
              <a:gd name="connsiteY13631" fmla="*/ 759092 h 2068362"/>
              <a:gd name="connsiteX13632" fmla="*/ 165449 w 1247427"/>
              <a:gd name="connsiteY13632" fmla="*/ 758710 h 2068362"/>
              <a:gd name="connsiteX13633" fmla="*/ 165449 w 1247427"/>
              <a:gd name="connsiteY13633" fmla="*/ 758925 h 2068362"/>
              <a:gd name="connsiteX13634" fmla="*/ 190009 w 1247427"/>
              <a:gd name="connsiteY13634" fmla="*/ 773528 h 2068362"/>
              <a:gd name="connsiteX13635" fmla="*/ 208328 w 1247427"/>
              <a:gd name="connsiteY13635" fmla="*/ 784088 h 2068362"/>
              <a:gd name="connsiteX13636" fmla="*/ 208595 w 1247427"/>
              <a:gd name="connsiteY13636" fmla="*/ 783928 h 2068362"/>
              <a:gd name="connsiteX13637" fmla="*/ 203727 w 1247427"/>
              <a:gd name="connsiteY13637" fmla="*/ 774856 h 2068362"/>
              <a:gd name="connsiteX13638" fmla="*/ 191558 w 1247427"/>
              <a:gd name="connsiteY13638" fmla="*/ 768882 h 2068362"/>
              <a:gd name="connsiteX13639" fmla="*/ 191749 w 1247427"/>
              <a:gd name="connsiteY13639" fmla="*/ 768119 h 2068362"/>
              <a:gd name="connsiteX13640" fmla="*/ 184034 w 1247427"/>
              <a:gd name="connsiteY13640" fmla="*/ 765119 h 2068362"/>
              <a:gd name="connsiteX13641" fmla="*/ 772153 w 1247427"/>
              <a:gd name="connsiteY13641" fmla="*/ 758482 h 2068362"/>
              <a:gd name="connsiteX13642" fmla="*/ 772153 w 1247427"/>
              <a:gd name="connsiteY13642" fmla="*/ 766448 h 2068362"/>
              <a:gd name="connsiteX13643" fmla="*/ 773923 w 1247427"/>
              <a:gd name="connsiteY13643" fmla="*/ 759146 h 2068362"/>
              <a:gd name="connsiteX13644" fmla="*/ 772153 w 1247427"/>
              <a:gd name="connsiteY13644" fmla="*/ 758482 h 2068362"/>
              <a:gd name="connsiteX13645" fmla="*/ 863347 w 1247427"/>
              <a:gd name="connsiteY13645" fmla="*/ 758387 h 2068362"/>
              <a:gd name="connsiteX13646" fmla="*/ 863483 w 1247427"/>
              <a:gd name="connsiteY13646" fmla="*/ 760695 h 2068362"/>
              <a:gd name="connsiteX13647" fmla="*/ 863977 w 1247427"/>
              <a:gd name="connsiteY13647" fmla="*/ 760695 h 2068362"/>
              <a:gd name="connsiteX13648" fmla="*/ 566600 w 1247427"/>
              <a:gd name="connsiteY13648" fmla="*/ 758261 h 2068362"/>
              <a:gd name="connsiteX13649" fmla="*/ 565214 w 1247427"/>
              <a:gd name="connsiteY13649" fmla="*/ 760165 h 2068362"/>
              <a:gd name="connsiteX13650" fmla="*/ 565272 w 1247427"/>
              <a:gd name="connsiteY13650" fmla="*/ 760252 h 2068362"/>
              <a:gd name="connsiteX13651" fmla="*/ 565051 w 1247427"/>
              <a:gd name="connsiteY13651" fmla="*/ 761579 h 2068362"/>
              <a:gd name="connsiteX13652" fmla="*/ 564918 w 1247427"/>
              <a:gd name="connsiteY13652" fmla="*/ 762243 h 2068362"/>
              <a:gd name="connsiteX13653" fmla="*/ 565272 w 1247427"/>
              <a:gd name="connsiteY13653" fmla="*/ 763128 h 2068362"/>
              <a:gd name="connsiteX13654" fmla="*/ 565272 w 1247427"/>
              <a:gd name="connsiteY13654" fmla="*/ 763520 h 2068362"/>
              <a:gd name="connsiteX13655" fmla="*/ 567706 w 1247427"/>
              <a:gd name="connsiteY13655" fmla="*/ 764456 h 2068362"/>
              <a:gd name="connsiteX13656" fmla="*/ 569137 w 1247427"/>
              <a:gd name="connsiteY13656" fmla="*/ 765091 h 2068362"/>
              <a:gd name="connsiteX13657" fmla="*/ 569033 w 1247427"/>
              <a:gd name="connsiteY13657" fmla="*/ 764677 h 2068362"/>
              <a:gd name="connsiteX13658" fmla="*/ 569033 w 1247427"/>
              <a:gd name="connsiteY13658" fmla="*/ 761137 h 2068362"/>
              <a:gd name="connsiteX13659" fmla="*/ 569444 w 1247427"/>
              <a:gd name="connsiteY13659" fmla="*/ 761137 h 2068362"/>
              <a:gd name="connsiteX13660" fmla="*/ 568811 w 1247427"/>
              <a:gd name="connsiteY13660" fmla="*/ 760031 h 2068362"/>
              <a:gd name="connsiteX13661" fmla="*/ 567572 w 1247427"/>
              <a:gd name="connsiteY13661" fmla="*/ 758261 h 2068362"/>
              <a:gd name="connsiteX13662" fmla="*/ 862503 w 1247427"/>
              <a:gd name="connsiteY13662" fmla="*/ 758112 h 2068362"/>
              <a:gd name="connsiteX13663" fmla="*/ 862207 w 1247427"/>
              <a:gd name="connsiteY13663" fmla="*/ 758482 h 2068362"/>
              <a:gd name="connsiteX13664" fmla="*/ 860437 w 1247427"/>
              <a:gd name="connsiteY13664" fmla="*/ 758482 h 2068362"/>
              <a:gd name="connsiteX13665" fmla="*/ 863977 w 1247427"/>
              <a:gd name="connsiteY13665" fmla="*/ 771316 h 2068362"/>
              <a:gd name="connsiteX13666" fmla="*/ 865304 w 1247427"/>
              <a:gd name="connsiteY13666" fmla="*/ 763350 h 2068362"/>
              <a:gd name="connsiteX13667" fmla="*/ 862207 w 1247427"/>
              <a:gd name="connsiteY13667" fmla="*/ 762023 h 2068362"/>
              <a:gd name="connsiteX13668" fmla="*/ 862207 w 1247427"/>
              <a:gd name="connsiteY13668" fmla="*/ 761359 h 2068362"/>
              <a:gd name="connsiteX13669" fmla="*/ 862995 w 1247427"/>
              <a:gd name="connsiteY13669" fmla="*/ 761556 h 2068362"/>
              <a:gd name="connsiteX13670" fmla="*/ 562631 w 1247427"/>
              <a:gd name="connsiteY13670" fmla="*/ 757893 h 2068362"/>
              <a:gd name="connsiteX13671" fmla="*/ 560978 w 1247427"/>
              <a:gd name="connsiteY13671" fmla="*/ 758494 h 2068362"/>
              <a:gd name="connsiteX13672" fmla="*/ 561067 w 1247427"/>
              <a:gd name="connsiteY13672" fmla="*/ 758703 h 2068362"/>
              <a:gd name="connsiteX13673" fmla="*/ 560465 w 1247427"/>
              <a:gd name="connsiteY13673" fmla="*/ 760209 h 2068362"/>
              <a:gd name="connsiteX13674" fmla="*/ 560818 w 1247427"/>
              <a:gd name="connsiteY13674" fmla="*/ 761272 h 2068362"/>
              <a:gd name="connsiteX13675" fmla="*/ 561510 w 1247427"/>
              <a:gd name="connsiteY13675" fmla="*/ 761358 h 2068362"/>
              <a:gd name="connsiteX13676" fmla="*/ 562992 w 1247427"/>
              <a:gd name="connsiteY13676" fmla="*/ 761628 h 2068362"/>
              <a:gd name="connsiteX13677" fmla="*/ 563059 w 1247427"/>
              <a:gd name="connsiteY13677" fmla="*/ 761358 h 2068362"/>
              <a:gd name="connsiteX13678" fmla="*/ 563226 w 1247427"/>
              <a:gd name="connsiteY13678" fmla="*/ 760185 h 2068362"/>
              <a:gd name="connsiteX13679" fmla="*/ 563060 w 1247427"/>
              <a:gd name="connsiteY13679" fmla="*/ 760252 h 2068362"/>
              <a:gd name="connsiteX13680" fmla="*/ 623875 w 1247427"/>
              <a:gd name="connsiteY13680" fmla="*/ 757786 h 2068362"/>
              <a:gd name="connsiteX13681" fmla="*/ 623243 w 1247427"/>
              <a:gd name="connsiteY13681" fmla="*/ 758039 h 2068362"/>
              <a:gd name="connsiteX13682" fmla="*/ 623464 w 1247427"/>
              <a:gd name="connsiteY13682" fmla="*/ 759588 h 2068362"/>
              <a:gd name="connsiteX13683" fmla="*/ 623661 w 1247427"/>
              <a:gd name="connsiteY13683" fmla="*/ 760277 h 2068362"/>
              <a:gd name="connsiteX13684" fmla="*/ 623686 w 1247427"/>
              <a:gd name="connsiteY13684" fmla="*/ 760252 h 2068362"/>
              <a:gd name="connsiteX13685" fmla="*/ 625456 w 1247427"/>
              <a:gd name="connsiteY13685" fmla="*/ 761358 h 2068362"/>
              <a:gd name="connsiteX13686" fmla="*/ 625853 w 1247427"/>
              <a:gd name="connsiteY13686" fmla="*/ 761517 h 2068362"/>
              <a:gd name="connsiteX13687" fmla="*/ 623906 w 1247427"/>
              <a:gd name="connsiteY13687" fmla="*/ 757818 h 2068362"/>
              <a:gd name="connsiteX13688" fmla="*/ 1030589 w 1247427"/>
              <a:gd name="connsiteY13688" fmla="*/ 757375 h 2068362"/>
              <a:gd name="connsiteX13689" fmla="*/ 1037448 w 1247427"/>
              <a:gd name="connsiteY13689" fmla="*/ 761136 h 2068362"/>
              <a:gd name="connsiteX13690" fmla="*/ 1034129 w 1247427"/>
              <a:gd name="connsiteY13690" fmla="*/ 761579 h 2068362"/>
              <a:gd name="connsiteX13691" fmla="*/ 1036785 w 1247427"/>
              <a:gd name="connsiteY13691" fmla="*/ 767774 h 2068362"/>
              <a:gd name="connsiteX13692" fmla="*/ 1036487 w 1247427"/>
              <a:gd name="connsiteY13692" fmla="*/ 767997 h 2068362"/>
              <a:gd name="connsiteX13693" fmla="*/ 1036563 w 1247427"/>
              <a:gd name="connsiteY13693" fmla="*/ 767997 h 2068362"/>
              <a:gd name="connsiteX13694" fmla="*/ 1067098 w 1247427"/>
              <a:gd name="connsiteY13694" fmla="*/ 803620 h 2068362"/>
              <a:gd name="connsiteX13695" fmla="*/ 1093207 w 1247427"/>
              <a:gd name="connsiteY13695" fmla="*/ 832827 h 2068362"/>
              <a:gd name="connsiteX13696" fmla="*/ 1098296 w 1247427"/>
              <a:gd name="connsiteY13696" fmla="*/ 840128 h 2068362"/>
              <a:gd name="connsiteX13697" fmla="*/ 1110329 w 1247427"/>
              <a:gd name="connsiteY13697" fmla="*/ 855005 h 2068362"/>
              <a:gd name="connsiteX13698" fmla="*/ 1110466 w 1247427"/>
              <a:gd name="connsiteY13698" fmla="*/ 854731 h 2068362"/>
              <a:gd name="connsiteX13699" fmla="*/ 1123077 w 1247427"/>
              <a:gd name="connsiteY13699" fmla="*/ 867564 h 2068362"/>
              <a:gd name="connsiteX13700" fmla="*/ 1124847 w 1247427"/>
              <a:gd name="connsiteY13700" fmla="*/ 869556 h 2068362"/>
              <a:gd name="connsiteX13701" fmla="*/ 1125732 w 1247427"/>
              <a:gd name="connsiteY13701" fmla="*/ 871990 h 2068362"/>
              <a:gd name="connsiteX13702" fmla="*/ 1132592 w 1247427"/>
              <a:gd name="connsiteY13702" fmla="*/ 882831 h 2068362"/>
              <a:gd name="connsiteX13703" fmla="*/ 1125732 w 1247427"/>
              <a:gd name="connsiteY13703" fmla="*/ 876857 h 2068362"/>
              <a:gd name="connsiteX13704" fmla="*/ 1109416 w 1247427"/>
              <a:gd name="connsiteY13704" fmla="*/ 856571 h 2068362"/>
              <a:gd name="connsiteX13705" fmla="*/ 1109138 w 1247427"/>
              <a:gd name="connsiteY13705" fmla="*/ 856502 h 2068362"/>
              <a:gd name="connsiteX13706" fmla="*/ 1096968 w 1247427"/>
              <a:gd name="connsiteY13706" fmla="*/ 841456 h 2068362"/>
              <a:gd name="connsiteX13707" fmla="*/ 1091658 w 1247427"/>
              <a:gd name="connsiteY13707" fmla="*/ 833933 h 2068362"/>
              <a:gd name="connsiteX13708" fmla="*/ 1065770 w 1247427"/>
              <a:gd name="connsiteY13708" fmla="*/ 804947 h 2068362"/>
              <a:gd name="connsiteX13709" fmla="*/ 1035236 w 1247427"/>
              <a:gd name="connsiteY13709" fmla="*/ 769103 h 2068362"/>
              <a:gd name="connsiteX13710" fmla="*/ 1035319 w 1247427"/>
              <a:gd name="connsiteY13710" fmla="*/ 768686 h 2068362"/>
              <a:gd name="connsiteX13711" fmla="*/ 619819 w 1247427"/>
              <a:gd name="connsiteY13711" fmla="*/ 757050 h 2068362"/>
              <a:gd name="connsiteX13712" fmla="*/ 618596 w 1247427"/>
              <a:gd name="connsiteY13712" fmla="*/ 759146 h 2068362"/>
              <a:gd name="connsiteX13713" fmla="*/ 618407 w 1247427"/>
              <a:gd name="connsiteY13713" fmla="*/ 759588 h 2068362"/>
              <a:gd name="connsiteX13714" fmla="*/ 618596 w 1247427"/>
              <a:gd name="connsiteY13714" fmla="*/ 759588 h 2068362"/>
              <a:gd name="connsiteX13715" fmla="*/ 619481 w 1247427"/>
              <a:gd name="connsiteY13715" fmla="*/ 760473 h 2068362"/>
              <a:gd name="connsiteX13716" fmla="*/ 619476 w 1247427"/>
              <a:gd name="connsiteY13716" fmla="*/ 760512 h 2068362"/>
              <a:gd name="connsiteX13717" fmla="*/ 621457 w 1247427"/>
              <a:gd name="connsiteY13717" fmla="*/ 760628 h 2068362"/>
              <a:gd name="connsiteX13718" fmla="*/ 621252 w 1247427"/>
              <a:gd name="connsiteY13718" fmla="*/ 759809 h 2068362"/>
              <a:gd name="connsiteX13719" fmla="*/ 621030 w 1247427"/>
              <a:gd name="connsiteY13719" fmla="*/ 758482 h 2068362"/>
              <a:gd name="connsiteX13720" fmla="*/ 620809 w 1247427"/>
              <a:gd name="connsiteY13720" fmla="*/ 758039 h 2068362"/>
              <a:gd name="connsiteX13721" fmla="*/ 548996 w 1247427"/>
              <a:gd name="connsiteY13721" fmla="*/ 756698 h 2068362"/>
              <a:gd name="connsiteX13722" fmla="*/ 543146 w 1247427"/>
              <a:gd name="connsiteY13722" fmla="*/ 766447 h 2068362"/>
              <a:gd name="connsiteX13723" fmla="*/ 542482 w 1247427"/>
              <a:gd name="connsiteY13723" fmla="*/ 767996 h 2068362"/>
              <a:gd name="connsiteX13724" fmla="*/ 542261 w 1247427"/>
              <a:gd name="connsiteY13724" fmla="*/ 768162 h 2068362"/>
              <a:gd name="connsiteX13725" fmla="*/ 543809 w 1247427"/>
              <a:gd name="connsiteY13725" fmla="*/ 770872 h 2068362"/>
              <a:gd name="connsiteX13726" fmla="*/ 544377 w 1247427"/>
              <a:gd name="connsiteY13726" fmla="*/ 771061 h 2068362"/>
              <a:gd name="connsiteX13727" fmla="*/ 544252 w 1247427"/>
              <a:gd name="connsiteY13727" fmla="*/ 770873 h 2068362"/>
              <a:gd name="connsiteX13728" fmla="*/ 546243 w 1247427"/>
              <a:gd name="connsiteY13728" fmla="*/ 766226 h 2068362"/>
              <a:gd name="connsiteX13729" fmla="*/ 546630 w 1247427"/>
              <a:gd name="connsiteY13729" fmla="*/ 766033 h 2068362"/>
              <a:gd name="connsiteX13730" fmla="*/ 546464 w 1247427"/>
              <a:gd name="connsiteY13730" fmla="*/ 765784 h 2068362"/>
              <a:gd name="connsiteX13731" fmla="*/ 548234 w 1247427"/>
              <a:gd name="connsiteY13731" fmla="*/ 762022 h 2068362"/>
              <a:gd name="connsiteX13732" fmla="*/ 548322 w 1247427"/>
              <a:gd name="connsiteY13732" fmla="*/ 762139 h 2068362"/>
              <a:gd name="connsiteX13733" fmla="*/ 549120 w 1247427"/>
              <a:gd name="connsiteY13733" fmla="*/ 759588 h 2068362"/>
              <a:gd name="connsiteX13734" fmla="*/ 549533 w 1247427"/>
              <a:gd name="connsiteY13734" fmla="*/ 757312 h 2068362"/>
              <a:gd name="connsiteX13735" fmla="*/ 844580 w 1247427"/>
              <a:gd name="connsiteY13735" fmla="*/ 756638 h 2068362"/>
              <a:gd name="connsiteX13736" fmla="*/ 843842 w 1247427"/>
              <a:gd name="connsiteY13736" fmla="*/ 757376 h 2068362"/>
              <a:gd name="connsiteX13737" fmla="*/ 843842 w 1247427"/>
              <a:gd name="connsiteY13737" fmla="*/ 758040 h 2068362"/>
              <a:gd name="connsiteX13738" fmla="*/ 843816 w 1247427"/>
              <a:gd name="connsiteY13738" fmla="*/ 758070 h 2068362"/>
              <a:gd name="connsiteX13739" fmla="*/ 844041 w 1247427"/>
              <a:gd name="connsiteY13739" fmla="*/ 759647 h 2068362"/>
              <a:gd name="connsiteX13740" fmla="*/ 844285 w 1247427"/>
              <a:gd name="connsiteY13740" fmla="*/ 759810 h 2068362"/>
              <a:gd name="connsiteX13741" fmla="*/ 844728 w 1247427"/>
              <a:gd name="connsiteY13741" fmla="*/ 758925 h 2068362"/>
              <a:gd name="connsiteX13742" fmla="*/ 845766 w 1247427"/>
              <a:gd name="connsiteY13742" fmla="*/ 758277 h 2068362"/>
              <a:gd name="connsiteX13743" fmla="*/ 845613 w 1247427"/>
              <a:gd name="connsiteY13743" fmla="*/ 757818 h 2068362"/>
              <a:gd name="connsiteX13744" fmla="*/ 845613 w 1247427"/>
              <a:gd name="connsiteY13744" fmla="*/ 757376 h 2068362"/>
              <a:gd name="connsiteX13745" fmla="*/ 845612 w 1247427"/>
              <a:gd name="connsiteY13745" fmla="*/ 757375 h 2068362"/>
              <a:gd name="connsiteX13746" fmla="*/ 553550 w 1247427"/>
              <a:gd name="connsiteY13746" fmla="*/ 756471 h 2068362"/>
              <a:gd name="connsiteX13747" fmla="*/ 551589 w 1247427"/>
              <a:gd name="connsiteY13747" fmla="*/ 757376 h 2068362"/>
              <a:gd name="connsiteX13748" fmla="*/ 550890 w 1247427"/>
              <a:gd name="connsiteY13748" fmla="*/ 760695 h 2068362"/>
              <a:gd name="connsiteX13749" fmla="*/ 550226 w 1247427"/>
              <a:gd name="connsiteY13749" fmla="*/ 762907 h 2068362"/>
              <a:gd name="connsiteX13750" fmla="*/ 549843 w 1247427"/>
              <a:gd name="connsiteY13750" fmla="*/ 763367 h 2068362"/>
              <a:gd name="connsiteX13751" fmla="*/ 548898 w 1247427"/>
              <a:gd name="connsiteY13751" fmla="*/ 768660 h 2068362"/>
              <a:gd name="connsiteX13752" fmla="*/ 546861 w 1247427"/>
              <a:gd name="connsiteY13752" fmla="*/ 766994 h 2068362"/>
              <a:gd name="connsiteX13753" fmla="*/ 545137 w 1247427"/>
              <a:gd name="connsiteY13753" fmla="*/ 770873 h 2068362"/>
              <a:gd name="connsiteX13754" fmla="*/ 545137 w 1247427"/>
              <a:gd name="connsiteY13754" fmla="*/ 772981 h 2068362"/>
              <a:gd name="connsiteX13755" fmla="*/ 551553 w 1247427"/>
              <a:gd name="connsiteY13755" fmla="*/ 778395 h 2068362"/>
              <a:gd name="connsiteX13756" fmla="*/ 551553 w 1247427"/>
              <a:gd name="connsiteY13756" fmla="*/ 778986 h 2068362"/>
              <a:gd name="connsiteX13757" fmla="*/ 551996 w 1247427"/>
              <a:gd name="connsiteY13757" fmla="*/ 778838 h 2068362"/>
              <a:gd name="connsiteX13758" fmla="*/ 553102 w 1247427"/>
              <a:gd name="connsiteY13758" fmla="*/ 778838 h 2068362"/>
              <a:gd name="connsiteX13759" fmla="*/ 554430 w 1247427"/>
              <a:gd name="connsiteY13759" fmla="*/ 776847 h 2068362"/>
              <a:gd name="connsiteX13760" fmla="*/ 554577 w 1247427"/>
              <a:gd name="connsiteY13760" fmla="*/ 777437 h 2068362"/>
              <a:gd name="connsiteX13761" fmla="*/ 554872 w 1247427"/>
              <a:gd name="connsiteY13761" fmla="*/ 776847 h 2068362"/>
              <a:gd name="connsiteX13762" fmla="*/ 557970 w 1247427"/>
              <a:gd name="connsiteY13762" fmla="*/ 772864 h 2068362"/>
              <a:gd name="connsiteX13763" fmla="*/ 560182 w 1247427"/>
              <a:gd name="connsiteY13763" fmla="*/ 773306 h 2068362"/>
              <a:gd name="connsiteX13764" fmla="*/ 560404 w 1247427"/>
              <a:gd name="connsiteY13764" fmla="*/ 773970 h 2068362"/>
              <a:gd name="connsiteX13765" fmla="*/ 559740 w 1247427"/>
              <a:gd name="connsiteY13765" fmla="*/ 774191 h 2068362"/>
              <a:gd name="connsiteX13766" fmla="*/ 558634 w 1247427"/>
              <a:gd name="connsiteY13766" fmla="*/ 774191 h 2068362"/>
              <a:gd name="connsiteX13767" fmla="*/ 555979 w 1247427"/>
              <a:gd name="connsiteY13767" fmla="*/ 777511 h 2068362"/>
              <a:gd name="connsiteX13768" fmla="*/ 555536 w 1247427"/>
              <a:gd name="connsiteY13768" fmla="*/ 778396 h 2068362"/>
              <a:gd name="connsiteX13769" fmla="*/ 555536 w 1247427"/>
              <a:gd name="connsiteY13769" fmla="*/ 781051 h 2068362"/>
              <a:gd name="connsiteX13770" fmla="*/ 560404 w 1247427"/>
              <a:gd name="connsiteY13770" fmla="*/ 785476 h 2068362"/>
              <a:gd name="connsiteX13771" fmla="*/ 560303 w 1247427"/>
              <a:gd name="connsiteY13771" fmla="*/ 785552 h 2068362"/>
              <a:gd name="connsiteX13772" fmla="*/ 561953 w 1247427"/>
              <a:gd name="connsiteY13772" fmla="*/ 786582 h 2068362"/>
              <a:gd name="connsiteX13773" fmla="*/ 564419 w 1247427"/>
              <a:gd name="connsiteY13773" fmla="*/ 788099 h 2068362"/>
              <a:gd name="connsiteX13774" fmla="*/ 564387 w 1247427"/>
              <a:gd name="connsiteY13774" fmla="*/ 787910 h 2068362"/>
              <a:gd name="connsiteX13775" fmla="*/ 565493 w 1247427"/>
              <a:gd name="connsiteY13775" fmla="*/ 786140 h 2068362"/>
              <a:gd name="connsiteX13776" fmla="*/ 566057 w 1247427"/>
              <a:gd name="connsiteY13776" fmla="*/ 786140 h 2068362"/>
              <a:gd name="connsiteX13777" fmla="*/ 565051 w 1247427"/>
              <a:gd name="connsiteY13777" fmla="*/ 783927 h 2068362"/>
              <a:gd name="connsiteX13778" fmla="*/ 563994 w 1247427"/>
              <a:gd name="connsiteY13778" fmla="*/ 782115 h 2068362"/>
              <a:gd name="connsiteX13779" fmla="*/ 563944 w 1247427"/>
              <a:gd name="connsiteY13779" fmla="*/ 782157 h 2068362"/>
              <a:gd name="connsiteX13780" fmla="*/ 563837 w 1247427"/>
              <a:gd name="connsiteY13780" fmla="*/ 782007 h 2068362"/>
              <a:gd name="connsiteX13781" fmla="*/ 563280 w 1247427"/>
              <a:gd name="connsiteY13781" fmla="*/ 782378 h 2068362"/>
              <a:gd name="connsiteX13782" fmla="*/ 562838 w 1247427"/>
              <a:gd name="connsiteY13782" fmla="*/ 782600 h 2068362"/>
              <a:gd name="connsiteX13783" fmla="*/ 562174 w 1247427"/>
              <a:gd name="connsiteY13783" fmla="*/ 783042 h 2068362"/>
              <a:gd name="connsiteX13784" fmla="*/ 561510 w 1247427"/>
              <a:gd name="connsiteY13784" fmla="*/ 782600 h 2068362"/>
              <a:gd name="connsiteX13785" fmla="*/ 561731 w 1247427"/>
              <a:gd name="connsiteY13785" fmla="*/ 781272 h 2068362"/>
              <a:gd name="connsiteX13786" fmla="*/ 562395 w 1247427"/>
              <a:gd name="connsiteY13786" fmla="*/ 781051 h 2068362"/>
              <a:gd name="connsiteX13787" fmla="*/ 562878 w 1247427"/>
              <a:gd name="connsiteY13787" fmla="*/ 780664 h 2068362"/>
              <a:gd name="connsiteX13788" fmla="*/ 562838 w 1247427"/>
              <a:gd name="connsiteY13788" fmla="*/ 780608 h 2068362"/>
              <a:gd name="connsiteX13789" fmla="*/ 563493 w 1247427"/>
              <a:gd name="connsiteY13789" fmla="*/ 775363 h 2068362"/>
              <a:gd name="connsiteX13790" fmla="*/ 562616 w 1247427"/>
              <a:gd name="connsiteY13790" fmla="*/ 773085 h 2068362"/>
              <a:gd name="connsiteX13791" fmla="*/ 562174 w 1247427"/>
              <a:gd name="connsiteY13791" fmla="*/ 772642 h 2068362"/>
              <a:gd name="connsiteX13792" fmla="*/ 562626 w 1247427"/>
              <a:gd name="connsiteY13792" fmla="*/ 771852 h 2068362"/>
              <a:gd name="connsiteX13793" fmla="*/ 560847 w 1247427"/>
              <a:gd name="connsiteY13793" fmla="*/ 769103 h 2068362"/>
              <a:gd name="connsiteX13794" fmla="*/ 559519 w 1247427"/>
              <a:gd name="connsiteY13794" fmla="*/ 766226 h 2068362"/>
              <a:gd name="connsiteX13795" fmla="*/ 559519 w 1247427"/>
              <a:gd name="connsiteY13795" fmla="*/ 765563 h 2068362"/>
              <a:gd name="connsiteX13796" fmla="*/ 559521 w 1247427"/>
              <a:gd name="connsiteY13796" fmla="*/ 765562 h 2068362"/>
              <a:gd name="connsiteX13797" fmla="*/ 559519 w 1247427"/>
              <a:gd name="connsiteY13797" fmla="*/ 765562 h 2068362"/>
              <a:gd name="connsiteX13798" fmla="*/ 559298 w 1247427"/>
              <a:gd name="connsiteY13798" fmla="*/ 766447 h 2068362"/>
              <a:gd name="connsiteX13799" fmla="*/ 557682 w 1247427"/>
              <a:gd name="connsiteY13799" fmla="*/ 765908 h 2068362"/>
              <a:gd name="connsiteX13800" fmla="*/ 556864 w 1247427"/>
              <a:gd name="connsiteY13800" fmla="*/ 766890 h 2068362"/>
              <a:gd name="connsiteX13801" fmla="*/ 557085 w 1247427"/>
              <a:gd name="connsiteY13801" fmla="*/ 767554 h 2068362"/>
              <a:gd name="connsiteX13802" fmla="*/ 557085 w 1247427"/>
              <a:gd name="connsiteY13802" fmla="*/ 768439 h 2068362"/>
              <a:gd name="connsiteX13803" fmla="*/ 556642 w 1247427"/>
              <a:gd name="connsiteY13803" fmla="*/ 768439 h 2068362"/>
              <a:gd name="connsiteX13804" fmla="*/ 556200 w 1247427"/>
              <a:gd name="connsiteY13804" fmla="*/ 768439 h 2068362"/>
              <a:gd name="connsiteX13805" fmla="*/ 555757 w 1247427"/>
              <a:gd name="connsiteY13805" fmla="*/ 766669 h 2068362"/>
              <a:gd name="connsiteX13806" fmla="*/ 557437 w 1247427"/>
              <a:gd name="connsiteY13806" fmla="*/ 764778 h 2068362"/>
              <a:gd name="connsiteX13807" fmla="*/ 558061 w 1247427"/>
              <a:gd name="connsiteY13807" fmla="*/ 763780 h 2068362"/>
              <a:gd name="connsiteX13808" fmla="*/ 558192 w 1247427"/>
              <a:gd name="connsiteY13808" fmla="*/ 763128 h 2068362"/>
              <a:gd name="connsiteX13809" fmla="*/ 558337 w 1247427"/>
              <a:gd name="connsiteY13809" fmla="*/ 762548 h 2068362"/>
              <a:gd name="connsiteX13810" fmla="*/ 558192 w 1247427"/>
              <a:gd name="connsiteY13810" fmla="*/ 762465 h 2068362"/>
              <a:gd name="connsiteX13811" fmla="*/ 557528 w 1247427"/>
              <a:gd name="connsiteY13811" fmla="*/ 760252 h 2068362"/>
              <a:gd name="connsiteX13812" fmla="*/ 557737 w 1247427"/>
              <a:gd name="connsiteY13812" fmla="*/ 760008 h 2068362"/>
              <a:gd name="connsiteX13813" fmla="*/ 555315 w 1247427"/>
              <a:gd name="connsiteY13813" fmla="*/ 758039 h 2068362"/>
              <a:gd name="connsiteX13814" fmla="*/ 585385 w 1247427"/>
              <a:gd name="connsiteY13814" fmla="*/ 756361 h 2068362"/>
              <a:gd name="connsiteX13815" fmla="*/ 585185 w 1247427"/>
              <a:gd name="connsiteY13815" fmla="*/ 756712 h 2068362"/>
              <a:gd name="connsiteX13816" fmla="*/ 584798 w 1247427"/>
              <a:gd name="connsiteY13816" fmla="*/ 756712 h 2068362"/>
              <a:gd name="connsiteX13817" fmla="*/ 583637 w 1247427"/>
              <a:gd name="connsiteY13817" fmla="*/ 758261 h 2068362"/>
              <a:gd name="connsiteX13818" fmla="*/ 583577 w 1247427"/>
              <a:gd name="connsiteY13818" fmla="*/ 758301 h 2068362"/>
              <a:gd name="connsiteX13819" fmla="*/ 583637 w 1247427"/>
              <a:gd name="connsiteY13819" fmla="*/ 758481 h 2068362"/>
              <a:gd name="connsiteX13820" fmla="*/ 580981 w 1247427"/>
              <a:gd name="connsiteY13820" fmla="*/ 763128 h 2068362"/>
              <a:gd name="connsiteX13821" fmla="*/ 578990 w 1247427"/>
              <a:gd name="connsiteY13821" fmla="*/ 766225 h 2068362"/>
              <a:gd name="connsiteX13822" fmla="*/ 579212 w 1247427"/>
              <a:gd name="connsiteY13822" fmla="*/ 766447 h 2068362"/>
              <a:gd name="connsiteX13823" fmla="*/ 579212 w 1247427"/>
              <a:gd name="connsiteY13823" fmla="*/ 768217 h 2068362"/>
              <a:gd name="connsiteX13824" fmla="*/ 580672 w 1247427"/>
              <a:gd name="connsiteY13824" fmla="*/ 768217 h 2068362"/>
              <a:gd name="connsiteX13825" fmla="*/ 580760 w 1247427"/>
              <a:gd name="connsiteY13825" fmla="*/ 767775 h 2068362"/>
              <a:gd name="connsiteX13826" fmla="*/ 580760 w 1247427"/>
              <a:gd name="connsiteY13826" fmla="*/ 767553 h 2068362"/>
              <a:gd name="connsiteX13827" fmla="*/ 581645 w 1247427"/>
              <a:gd name="connsiteY13827" fmla="*/ 767111 h 2068362"/>
              <a:gd name="connsiteX13828" fmla="*/ 582088 w 1247427"/>
              <a:gd name="connsiteY13828" fmla="*/ 767775 h 2068362"/>
              <a:gd name="connsiteX13829" fmla="*/ 582088 w 1247427"/>
              <a:gd name="connsiteY13829" fmla="*/ 767996 h 2068362"/>
              <a:gd name="connsiteX13830" fmla="*/ 581948 w 1247427"/>
              <a:gd name="connsiteY13830" fmla="*/ 768971 h 2068362"/>
              <a:gd name="connsiteX13831" fmla="*/ 582309 w 1247427"/>
              <a:gd name="connsiteY13831" fmla="*/ 768881 h 2068362"/>
              <a:gd name="connsiteX13832" fmla="*/ 582752 w 1247427"/>
              <a:gd name="connsiteY13832" fmla="*/ 769987 h 2068362"/>
              <a:gd name="connsiteX13833" fmla="*/ 582309 w 1247427"/>
              <a:gd name="connsiteY13833" fmla="*/ 770208 h 2068362"/>
              <a:gd name="connsiteX13834" fmla="*/ 584079 w 1247427"/>
              <a:gd name="connsiteY13834" fmla="*/ 771093 h 2068362"/>
              <a:gd name="connsiteX13835" fmla="*/ 590538 w 1247427"/>
              <a:gd name="connsiteY13835" fmla="*/ 773031 h 2068362"/>
              <a:gd name="connsiteX13836" fmla="*/ 590496 w 1247427"/>
              <a:gd name="connsiteY13836" fmla="*/ 772864 h 2068362"/>
              <a:gd name="connsiteX13837" fmla="*/ 587840 w 1247427"/>
              <a:gd name="connsiteY13837" fmla="*/ 761137 h 2068362"/>
              <a:gd name="connsiteX13838" fmla="*/ 588062 w 1247427"/>
              <a:gd name="connsiteY13838" fmla="*/ 760915 h 2068362"/>
              <a:gd name="connsiteX13839" fmla="*/ 586071 w 1247427"/>
              <a:gd name="connsiteY13839" fmla="*/ 757596 h 2068362"/>
              <a:gd name="connsiteX13840" fmla="*/ 501327 w 1247427"/>
              <a:gd name="connsiteY13840" fmla="*/ 756311 h 2068362"/>
              <a:gd name="connsiteX13841" fmla="*/ 501327 w 1247427"/>
              <a:gd name="connsiteY13841" fmla="*/ 758924 h 2068362"/>
              <a:gd name="connsiteX13842" fmla="*/ 501149 w 1247427"/>
              <a:gd name="connsiteY13842" fmla="*/ 762465 h 2068362"/>
              <a:gd name="connsiteX13843" fmla="*/ 501548 w 1247427"/>
              <a:gd name="connsiteY13843" fmla="*/ 762465 h 2068362"/>
              <a:gd name="connsiteX13844" fmla="*/ 502654 w 1247427"/>
              <a:gd name="connsiteY13844" fmla="*/ 763571 h 2068362"/>
              <a:gd name="connsiteX13845" fmla="*/ 502654 w 1247427"/>
              <a:gd name="connsiteY13845" fmla="*/ 764439 h 2068362"/>
              <a:gd name="connsiteX13846" fmla="*/ 504646 w 1247427"/>
              <a:gd name="connsiteY13846" fmla="*/ 764899 h 2068362"/>
              <a:gd name="connsiteX13847" fmla="*/ 507768 w 1247427"/>
              <a:gd name="connsiteY13847" fmla="*/ 765289 h 2068362"/>
              <a:gd name="connsiteX13848" fmla="*/ 828409 w 1247427"/>
              <a:gd name="connsiteY13848" fmla="*/ 756076 h 2068362"/>
              <a:gd name="connsiteX13849" fmla="*/ 824592 w 1247427"/>
              <a:gd name="connsiteY13849" fmla="*/ 757597 h 2068362"/>
              <a:gd name="connsiteX13850" fmla="*/ 824592 w 1247427"/>
              <a:gd name="connsiteY13850" fmla="*/ 756712 h 2068362"/>
              <a:gd name="connsiteX13851" fmla="*/ 824426 w 1247427"/>
              <a:gd name="connsiteY13851" fmla="*/ 756380 h 2068362"/>
              <a:gd name="connsiteX13852" fmla="*/ 824150 w 1247427"/>
              <a:gd name="connsiteY13852" fmla="*/ 756933 h 2068362"/>
              <a:gd name="connsiteX13853" fmla="*/ 823486 w 1247427"/>
              <a:gd name="connsiteY13853" fmla="*/ 757154 h 2068362"/>
              <a:gd name="connsiteX13854" fmla="*/ 825256 w 1247427"/>
              <a:gd name="connsiteY13854" fmla="*/ 762465 h 2068362"/>
              <a:gd name="connsiteX13855" fmla="*/ 826612 w 1247427"/>
              <a:gd name="connsiteY13855" fmla="*/ 765684 h 2068362"/>
              <a:gd name="connsiteX13856" fmla="*/ 828797 w 1247427"/>
              <a:gd name="connsiteY13856" fmla="*/ 758039 h 2068362"/>
              <a:gd name="connsiteX13857" fmla="*/ 828886 w 1247427"/>
              <a:gd name="connsiteY13857" fmla="*/ 757968 h 2068362"/>
              <a:gd name="connsiteX13858" fmla="*/ 921948 w 1247427"/>
              <a:gd name="connsiteY13858" fmla="*/ 755827 h 2068362"/>
              <a:gd name="connsiteX13859" fmla="*/ 921948 w 1247427"/>
              <a:gd name="connsiteY13859" fmla="*/ 763793 h 2068362"/>
              <a:gd name="connsiteX13860" fmla="*/ 923497 w 1247427"/>
              <a:gd name="connsiteY13860" fmla="*/ 759589 h 2068362"/>
              <a:gd name="connsiteX13861" fmla="*/ 923546 w 1247427"/>
              <a:gd name="connsiteY13861" fmla="*/ 759638 h 2068362"/>
              <a:gd name="connsiteX13862" fmla="*/ 923718 w 1247427"/>
              <a:gd name="connsiteY13862" fmla="*/ 758260 h 2068362"/>
              <a:gd name="connsiteX13863" fmla="*/ 923718 w 1247427"/>
              <a:gd name="connsiteY13863" fmla="*/ 756490 h 2068362"/>
              <a:gd name="connsiteX13864" fmla="*/ 923718 w 1247427"/>
              <a:gd name="connsiteY13864" fmla="*/ 756270 h 2068362"/>
              <a:gd name="connsiteX13865" fmla="*/ 923497 w 1247427"/>
              <a:gd name="connsiteY13865" fmla="*/ 756491 h 2068362"/>
              <a:gd name="connsiteX13866" fmla="*/ 921948 w 1247427"/>
              <a:gd name="connsiteY13866" fmla="*/ 755827 h 2068362"/>
              <a:gd name="connsiteX13867" fmla="*/ 767285 w 1247427"/>
              <a:gd name="connsiteY13867" fmla="*/ 755385 h 2068362"/>
              <a:gd name="connsiteX13868" fmla="*/ 767219 w 1247427"/>
              <a:gd name="connsiteY13868" fmla="*/ 755473 h 2068362"/>
              <a:gd name="connsiteX13869" fmla="*/ 767507 w 1247427"/>
              <a:gd name="connsiteY13869" fmla="*/ 756048 h 2068362"/>
              <a:gd name="connsiteX13870" fmla="*/ 767506 w 1247427"/>
              <a:gd name="connsiteY13870" fmla="*/ 756049 h 2068362"/>
              <a:gd name="connsiteX13871" fmla="*/ 769055 w 1247427"/>
              <a:gd name="connsiteY13871" fmla="*/ 757155 h 2068362"/>
              <a:gd name="connsiteX13872" fmla="*/ 767285 w 1247427"/>
              <a:gd name="connsiteY13872" fmla="*/ 755385 h 2068362"/>
              <a:gd name="connsiteX13873" fmla="*/ 928586 w 1247427"/>
              <a:gd name="connsiteY13873" fmla="*/ 754721 h 2068362"/>
              <a:gd name="connsiteX13874" fmla="*/ 928112 w 1247427"/>
              <a:gd name="connsiteY13874" fmla="*/ 755668 h 2068362"/>
              <a:gd name="connsiteX13875" fmla="*/ 927923 w 1247427"/>
              <a:gd name="connsiteY13875" fmla="*/ 757375 h 2068362"/>
              <a:gd name="connsiteX13876" fmla="*/ 927497 w 1247427"/>
              <a:gd name="connsiteY13876" fmla="*/ 759504 h 2068362"/>
              <a:gd name="connsiteX13877" fmla="*/ 927922 w 1247427"/>
              <a:gd name="connsiteY13877" fmla="*/ 759589 h 2068362"/>
              <a:gd name="connsiteX13878" fmla="*/ 928586 w 1247427"/>
              <a:gd name="connsiteY13878" fmla="*/ 754721 h 2068362"/>
              <a:gd name="connsiteX13879" fmla="*/ 926595 w 1247427"/>
              <a:gd name="connsiteY13879" fmla="*/ 754721 h 2068362"/>
              <a:gd name="connsiteX13880" fmla="*/ 924604 w 1247427"/>
              <a:gd name="connsiteY13880" fmla="*/ 756490 h 2068362"/>
              <a:gd name="connsiteX13881" fmla="*/ 924604 w 1247427"/>
              <a:gd name="connsiteY13881" fmla="*/ 758703 h 2068362"/>
              <a:gd name="connsiteX13882" fmla="*/ 924604 w 1247427"/>
              <a:gd name="connsiteY13882" fmla="*/ 759588 h 2068362"/>
              <a:gd name="connsiteX13883" fmla="*/ 926374 w 1247427"/>
              <a:gd name="connsiteY13883" fmla="*/ 758605 h 2068362"/>
              <a:gd name="connsiteX13884" fmla="*/ 926374 w 1247427"/>
              <a:gd name="connsiteY13884" fmla="*/ 757375 h 2068362"/>
              <a:gd name="connsiteX13885" fmla="*/ 926794 w 1247427"/>
              <a:gd name="connsiteY13885" fmla="*/ 754854 h 2068362"/>
              <a:gd name="connsiteX13886" fmla="*/ 611979 w 1247427"/>
              <a:gd name="connsiteY13886" fmla="*/ 754659 h 2068362"/>
              <a:gd name="connsiteX13887" fmla="*/ 611516 w 1247427"/>
              <a:gd name="connsiteY13887" fmla="*/ 756048 h 2068362"/>
              <a:gd name="connsiteX13888" fmla="*/ 611335 w 1247427"/>
              <a:gd name="connsiteY13888" fmla="*/ 757495 h 2068362"/>
              <a:gd name="connsiteX13889" fmla="*/ 611516 w 1247427"/>
              <a:gd name="connsiteY13889" fmla="*/ 757375 h 2068362"/>
              <a:gd name="connsiteX13890" fmla="*/ 612042 w 1247427"/>
              <a:gd name="connsiteY13890" fmla="*/ 758252 h 2068362"/>
              <a:gd name="connsiteX13891" fmla="*/ 612844 w 1247427"/>
              <a:gd name="connsiteY13891" fmla="*/ 758481 h 2068362"/>
              <a:gd name="connsiteX13892" fmla="*/ 614531 w 1247427"/>
              <a:gd name="connsiteY13892" fmla="*/ 758669 h 2068362"/>
              <a:gd name="connsiteX13893" fmla="*/ 748477 w 1247427"/>
              <a:gd name="connsiteY13893" fmla="*/ 754278 h 2068362"/>
              <a:gd name="connsiteX13894" fmla="*/ 748382 w 1247427"/>
              <a:gd name="connsiteY13894" fmla="*/ 754657 h 2068362"/>
              <a:gd name="connsiteX13895" fmla="*/ 748477 w 1247427"/>
              <a:gd name="connsiteY13895" fmla="*/ 754720 h 2068362"/>
              <a:gd name="connsiteX13896" fmla="*/ 751354 w 1247427"/>
              <a:gd name="connsiteY13896" fmla="*/ 766890 h 2068362"/>
              <a:gd name="connsiteX13897" fmla="*/ 753266 w 1247427"/>
              <a:gd name="connsiteY13897" fmla="*/ 775392 h 2068362"/>
              <a:gd name="connsiteX13898" fmla="*/ 753345 w 1247427"/>
              <a:gd name="connsiteY13898" fmla="*/ 775077 h 2068362"/>
              <a:gd name="connsiteX13899" fmla="*/ 755913 w 1247427"/>
              <a:gd name="connsiteY13899" fmla="*/ 776446 h 2068362"/>
              <a:gd name="connsiteX13900" fmla="*/ 756001 w 1247427"/>
              <a:gd name="connsiteY13900" fmla="*/ 775740 h 2068362"/>
              <a:gd name="connsiteX13901" fmla="*/ 756001 w 1247427"/>
              <a:gd name="connsiteY13901" fmla="*/ 775297 h 2068362"/>
              <a:gd name="connsiteX13902" fmla="*/ 756665 w 1247427"/>
              <a:gd name="connsiteY13902" fmla="*/ 774855 h 2068362"/>
              <a:gd name="connsiteX13903" fmla="*/ 757329 w 1247427"/>
              <a:gd name="connsiteY13903" fmla="*/ 775297 h 2068362"/>
              <a:gd name="connsiteX13904" fmla="*/ 757329 w 1247427"/>
              <a:gd name="connsiteY13904" fmla="*/ 775740 h 2068362"/>
              <a:gd name="connsiteX13905" fmla="*/ 756935 w 1247427"/>
              <a:gd name="connsiteY13905" fmla="*/ 777707 h 2068362"/>
              <a:gd name="connsiteX13906" fmla="*/ 757770 w 1247427"/>
              <a:gd name="connsiteY13906" fmla="*/ 777290 h 2068362"/>
              <a:gd name="connsiteX13907" fmla="*/ 758767 w 1247427"/>
              <a:gd name="connsiteY13907" fmla="*/ 782272 h 2068362"/>
              <a:gd name="connsiteX13908" fmla="*/ 758656 w 1247427"/>
              <a:gd name="connsiteY13908" fmla="*/ 780166 h 2068362"/>
              <a:gd name="connsiteX13909" fmla="*/ 758877 w 1247427"/>
              <a:gd name="connsiteY13909" fmla="*/ 773970 h 2068362"/>
              <a:gd name="connsiteX13910" fmla="*/ 759762 w 1247427"/>
              <a:gd name="connsiteY13910" fmla="*/ 773528 h 2068362"/>
              <a:gd name="connsiteX13911" fmla="*/ 760205 w 1247427"/>
              <a:gd name="connsiteY13911" fmla="*/ 774413 h 2068362"/>
              <a:gd name="connsiteX13912" fmla="*/ 760205 w 1247427"/>
              <a:gd name="connsiteY13912" fmla="*/ 780166 h 2068362"/>
              <a:gd name="connsiteX13913" fmla="*/ 760395 w 1247427"/>
              <a:gd name="connsiteY13913" fmla="*/ 784164 h 2068362"/>
              <a:gd name="connsiteX13914" fmla="*/ 760868 w 1247427"/>
              <a:gd name="connsiteY13914" fmla="*/ 783928 h 2068362"/>
              <a:gd name="connsiteX13915" fmla="*/ 763302 w 1247427"/>
              <a:gd name="connsiteY13915" fmla="*/ 799195 h 2068362"/>
              <a:gd name="connsiteX13916" fmla="*/ 762647 w 1247427"/>
              <a:gd name="connsiteY13916" fmla="*/ 799358 h 2068362"/>
              <a:gd name="connsiteX13917" fmla="*/ 763966 w 1247427"/>
              <a:gd name="connsiteY13917" fmla="*/ 800300 h 2068362"/>
              <a:gd name="connsiteX13918" fmla="*/ 764607 w 1247427"/>
              <a:gd name="connsiteY13918" fmla="*/ 800835 h 2068362"/>
              <a:gd name="connsiteX13919" fmla="*/ 765294 w 1247427"/>
              <a:gd name="connsiteY13919" fmla="*/ 798088 h 2068362"/>
              <a:gd name="connsiteX13920" fmla="*/ 766179 w 1247427"/>
              <a:gd name="connsiteY13920" fmla="*/ 793663 h 2068362"/>
              <a:gd name="connsiteX13921" fmla="*/ 766621 w 1247427"/>
              <a:gd name="connsiteY13921" fmla="*/ 793663 h 2068362"/>
              <a:gd name="connsiteX13922" fmla="*/ 767286 w 1247427"/>
              <a:gd name="connsiteY13922" fmla="*/ 793663 h 2068362"/>
              <a:gd name="connsiteX13923" fmla="*/ 767507 w 1247427"/>
              <a:gd name="connsiteY13923" fmla="*/ 794547 h 2068362"/>
              <a:gd name="connsiteX13924" fmla="*/ 766622 w 1247427"/>
              <a:gd name="connsiteY13924" fmla="*/ 798088 h 2068362"/>
              <a:gd name="connsiteX13925" fmla="*/ 765800 w 1247427"/>
              <a:gd name="connsiteY13925" fmla="*/ 801992 h 2068362"/>
              <a:gd name="connsiteX13926" fmla="*/ 765958 w 1247427"/>
              <a:gd name="connsiteY13926" fmla="*/ 802071 h 2068362"/>
              <a:gd name="connsiteX13927" fmla="*/ 766622 w 1247427"/>
              <a:gd name="connsiteY13927" fmla="*/ 806717 h 2068362"/>
              <a:gd name="connsiteX13928" fmla="*/ 766769 w 1247427"/>
              <a:gd name="connsiteY13928" fmla="*/ 808783 h 2068362"/>
              <a:gd name="connsiteX13929" fmla="*/ 767285 w 1247427"/>
              <a:gd name="connsiteY13929" fmla="*/ 808267 h 2068362"/>
              <a:gd name="connsiteX13930" fmla="*/ 767949 w 1247427"/>
              <a:gd name="connsiteY13930" fmla="*/ 810037 h 2068362"/>
              <a:gd name="connsiteX13931" fmla="*/ 767506 w 1247427"/>
              <a:gd name="connsiteY13931" fmla="*/ 810922 h 2068362"/>
              <a:gd name="connsiteX13932" fmla="*/ 767646 w 1247427"/>
              <a:gd name="connsiteY13932" fmla="*/ 811201 h 2068362"/>
              <a:gd name="connsiteX13933" fmla="*/ 768520 w 1247427"/>
              <a:gd name="connsiteY13933" fmla="*/ 811881 h 2068362"/>
              <a:gd name="connsiteX13934" fmla="*/ 769056 w 1247427"/>
              <a:gd name="connsiteY13934" fmla="*/ 808488 h 2068362"/>
              <a:gd name="connsiteX13935" fmla="*/ 769277 w 1247427"/>
              <a:gd name="connsiteY13935" fmla="*/ 804505 h 2068362"/>
              <a:gd name="connsiteX13936" fmla="*/ 770162 w 1247427"/>
              <a:gd name="connsiteY13936" fmla="*/ 803841 h 2068362"/>
              <a:gd name="connsiteX13937" fmla="*/ 770604 w 1247427"/>
              <a:gd name="connsiteY13937" fmla="*/ 804726 h 2068362"/>
              <a:gd name="connsiteX13938" fmla="*/ 770383 w 1247427"/>
              <a:gd name="connsiteY13938" fmla="*/ 808266 h 2068362"/>
              <a:gd name="connsiteX13939" fmla="*/ 769614 w 1247427"/>
              <a:gd name="connsiteY13939" fmla="*/ 812496 h 2068362"/>
              <a:gd name="connsiteX13940" fmla="*/ 769940 w 1247427"/>
              <a:gd name="connsiteY13940" fmla="*/ 812692 h 2068362"/>
              <a:gd name="connsiteX13941" fmla="*/ 770383 w 1247427"/>
              <a:gd name="connsiteY13941" fmla="*/ 814019 h 2068362"/>
              <a:gd name="connsiteX13942" fmla="*/ 770881 w 1247427"/>
              <a:gd name="connsiteY13942" fmla="*/ 816176 h 2068362"/>
              <a:gd name="connsiteX13943" fmla="*/ 771710 w 1247427"/>
              <a:gd name="connsiteY13943" fmla="*/ 815347 h 2068362"/>
              <a:gd name="connsiteX13944" fmla="*/ 771987 w 1247427"/>
              <a:gd name="connsiteY13944" fmla="*/ 815347 h 2068362"/>
              <a:gd name="connsiteX13945" fmla="*/ 772374 w 1247427"/>
              <a:gd name="connsiteY13945" fmla="*/ 813797 h 2068362"/>
              <a:gd name="connsiteX13946" fmla="*/ 773038 w 1247427"/>
              <a:gd name="connsiteY13946" fmla="*/ 813355 h 2068362"/>
              <a:gd name="connsiteX13947" fmla="*/ 773481 w 1247427"/>
              <a:gd name="connsiteY13947" fmla="*/ 814240 h 2068362"/>
              <a:gd name="connsiteX13948" fmla="*/ 773260 w 1247427"/>
              <a:gd name="connsiteY13948" fmla="*/ 815568 h 2068362"/>
              <a:gd name="connsiteX13949" fmla="*/ 773117 w 1247427"/>
              <a:gd name="connsiteY13949" fmla="*/ 815949 h 2068362"/>
              <a:gd name="connsiteX13950" fmla="*/ 773259 w 1247427"/>
              <a:gd name="connsiteY13950" fmla="*/ 816232 h 2068362"/>
              <a:gd name="connsiteX13951" fmla="*/ 774144 w 1247427"/>
              <a:gd name="connsiteY13951" fmla="*/ 816011 h 2068362"/>
              <a:gd name="connsiteX13952" fmla="*/ 776578 w 1247427"/>
              <a:gd name="connsiteY13952" fmla="*/ 827996 h 2068362"/>
              <a:gd name="connsiteX13953" fmla="*/ 776578 w 1247427"/>
              <a:gd name="connsiteY13953" fmla="*/ 827738 h 2068362"/>
              <a:gd name="connsiteX13954" fmla="*/ 777020 w 1247427"/>
              <a:gd name="connsiteY13954" fmla="*/ 826853 h 2068362"/>
              <a:gd name="connsiteX13955" fmla="*/ 777796 w 1247427"/>
              <a:gd name="connsiteY13955" fmla="*/ 827046 h 2068362"/>
              <a:gd name="connsiteX13956" fmla="*/ 774586 w 1247427"/>
              <a:gd name="connsiteY13956" fmla="*/ 813356 h 2068362"/>
              <a:gd name="connsiteX13957" fmla="*/ 774144 w 1247427"/>
              <a:gd name="connsiteY13957" fmla="*/ 813798 h 2068362"/>
              <a:gd name="connsiteX13958" fmla="*/ 773480 w 1247427"/>
              <a:gd name="connsiteY13958" fmla="*/ 812913 h 2068362"/>
              <a:gd name="connsiteX13959" fmla="*/ 772816 w 1247427"/>
              <a:gd name="connsiteY13959" fmla="*/ 813135 h 2068362"/>
              <a:gd name="connsiteX13960" fmla="*/ 770825 w 1247427"/>
              <a:gd name="connsiteY13960" fmla="*/ 804505 h 2068362"/>
              <a:gd name="connsiteX13961" fmla="*/ 770604 w 1247427"/>
              <a:gd name="connsiteY13961" fmla="*/ 803620 h 2068362"/>
              <a:gd name="connsiteX13962" fmla="*/ 769719 w 1247427"/>
              <a:gd name="connsiteY13962" fmla="*/ 803841 h 2068362"/>
              <a:gd name="connsiteX13963" fmla="*/ 767949 w 1247427"/>
              <a:gd name="connsiteY13963" fmla="*/ 794106 h 2068362"/>
              <a:gd name="connsiteX13964" fmla="*/ 767506 w 1247427"/>
              <a:gd name="connsiteY13964" fmla="*/ 793221 h 2068362"/>
              <a:gd name="connsiteX13965" fmla="*/ 766621 w 1247427"/>
              <a:gd name="connsiteY13965" fmla="*/ 793663 h 2068362"/>
              <a:gd name="connsiteX13966" fmla="*/ 760426 w 1247427"/>
              <a:gd name="connsiteY13966" fmla="*/ 773971 h 2068362"/>
              <a:gd name="connsiteX13967" fmla="*/ 760205 w 1247427"/>
              <a:gd name="connsiteY13967" fmla="*/ 773086 h 2068362"/>
              <a:gd name="connsiteX13968" fmla="*/ 759319 w 1247427"/>
              <a:gd name="connsiteY13968" fmla="*/ 773307 h 2068362"/>
              <a:gd name="connsiteX13969" fmla="*/ 759319 w 1247427"/>
              <a:gd name="connsiteY13969" fmla="*/ 770873 h 2068362"/>
              <a:gd name="connsiteX13970" fmla="*/ 753788 w 1247427"/>
              <a:gd name="connsiteY13970" fmla="*/ 756270 h 2068362"/>
              <a:gd name="connsiteX13971" fmla="*/ 749362 w 1247427"/>
              <a:gd name="connsiteY13971" fmla="*/ 754500 h 2068362"/>
              <a:gd name="connsiteX13972" fmla="*/ 816897 w 1247427"/>
              <a:gd name="connsiteY13972" fmla="*/ 754066 h 2068362"/>
              <a:gd name="connsiteX13973" fmla="*/ 816406 w 1247427"/>
              <a:gd name="connsiteY13973" fmla="*/ 754720 h 2068362"/>
              <a:gd name="connsiteX13974" fmla="*/ 816184 w 1247427"/>
              <a:gd name="connsiteY13974" fmla="*/ 755384 h 2068362"/>
              <a:gd name="connsiteX13975" fmla="*/ 816848 w 1247427"/>
              <a:gd name="connsiteY13975" fmla="*/ 756933 h 2068362"/>
              <a:gd name="connsiteX13976" fmla="*/ 817688 w 1247427"/>
              <a:gd name="connsiteY13976" fmla="*/ 760293 h 2068362"/>
              <a:gd name="connsiteX13977" fmla="*/ 819282 w 1247427"/>
              <a:gd name="connsiteY13977" fmla="*/ 764677 h 2068362"/>
              <a:gd name="connsiteX13978" fmla="*/ 819225 w 1247427"/>
              <a:gd name="connsiteY13978" fmla="*/ 764677 h 2068362"/>
              <a:gd name="connsiteX13979" fmla="*/ 821052 w 1247427"/>
              <a:gd name="connsiteY13979" fmla="*/ 768881 h 2068362"/>
              <a:gd name="connsiteX13980" fmla="*/ 824176 w 1247427"/>
              <a:gd name="connsiteY13980" fmla="*/ 773290 h 2068362"/>
              <a:gd name="connsiteX13981" fmla="*/ 824592 w 1247427"/>
              <a:gd name="connsiteY13981" fmla="*/ 772146 h 2068362"/>
              <a:gd name="connsiteX13982" fmla="*/ 824592 w 1247427"/>
              <a:gd name="connsiteY13982" fmla="*/ 767111 h 2068362"/>
              <a:gd name="connsiteX13983" fmla="*/ 824667 w 1247427"/>
              <a:gd name="connsiteY13983" fmla="*/ 767020 h 2068362"/>
              <a:gd name="connsiteX13984" fmla="*/ 823044 w 1247427"/>
              <a:gd name="connsiteY13984" fmla="*/ 763571 h 2068362"/>
              <a:gd name="connsiteX13985" fmla="*/ 820982 w 1247427"/>
              <a:gd name="connsiteY13985" fmla="*/ 756768 h 2068362"/>
              <a:gd name="connsiteX13986" fmla="*/ 820389 w 1247427"/>
              <a:gd name="connsiteY13986" fmla="*/ 755384 h 2068362"/>
              <a:gd name="connsiteX13987" fmla="*/ 820004 w 1247427"/>
              <a:gd name="connsiteY13987" fmla="*/ 754614 h 2068362"/>
              <a:gd name="connsiteX13988" fmla="*/ 592492 w 1247427"/>
              <a:gd name="connsiteY13988" fmla="*/ 753662 h 2068362"/>
              <a:gd name="connsiteX13989" fmla="*/ 595364 w 1247427"/>
              <a:gd name="connsiteY13989" fmla="*/ 762686 h 2068362"/>
              <a:gd name="connsiteX13990" fmla="*/ 597118 w 1247427"/>
              <a:gd name="connsiteY13990" fmla="*/ 767170 h 2068362"/>
              <a:gd name="connsiteX13991" fmla="*/ 597133 w 1247427"/>
              <a:gd name="connsiteY13991" fmla="*/ 767112 h 2068362"/>
              <a:gd name="connsiteX13992" fmla="*/ 600992 w 1247427"/>
              <a:gd name="connsiteY13992" fmla="*/ 773114 h 2068362"/>
              <a:gd name="connsiteX13993" fmla="*/ 603329 w 1247427"/>
              <a:gd name="connsiteY13993" fmla="*/ 763128 h 2068362"/>
              <a:gd name="connsiteX13994" fmla="*/ 603709 w 1247427"/>
              <a:gd name="connsiteY13994" fmla="*/ 760473 h 2068362"/>
              <a:gd name="connsiteX13995" fmla="*/ 603329 w 1247427"/>
              <a:gd name="connsiteY13995" fmla="*/ 760473 h 2068362"/>
              <a:gd name="connsiteX13996" fmla="*/ 603329 w 1247427"/>
              <a:gd name="connsiteY13996" fmla="*/ 758039 h 2068362"/>
              <a:gd name="connsiteX13997" fmla="*/ 602002 w 1247427"/>
              <a:gd name="connsiteY13997" fmla="*/ 756712 h 2068362"/>
              <a:gd name="connsiteX13998" fmla="*/ 602223 w 1247427"/>
              <a:gd name="connsiteY13998" fmla="*/ 756623 h 2068362"/>
              <a:gd name="connsiteX13999" fmla="*/ 601780 w 1247427"/>
              <a:gd name="connsiteY13999" fmla="*/ 756269 h 2068362"/>
              <a:gd name="connsiteX14000" fmla="*/ 600674 w 1247427"/>
              <a:gd name="connsiteY14000" fmla="*/ 755606 h 2068362"/>
              <a:gd name="connsiteX14001" fmla="*/ 600646 w 1247427"/>
              <a:gd name="connsiteY14001" fmla="*/ 755493 h 2068362"/>
              <a:gd name="connsiteX14002" fmla="*/ 596470 w 1247427"/>
              <a:gd name="connsiteY14002" fmla="*/ 754499 h 2068362"/>
              <a:gd name="connsiteX14003" fmla="*/ 620642 w 1247427"/>
              <a:gd name="connsiteY14003" fmla="*/ 753625 h 2068362"/>
              <a:gd name="connsiteX14004" fmla="*/ 620518 w 1247427"/>
              <a:gd name="connsiteY14004" fmla="*/ 753700 h 2068362"/>
              <a:gd name="connsiteX14005" fmla="*/ 620809 w 1247427"/>
              <a:gd name="connsiteY14005" fmla="*/ 754720 h 2068362"/>
              <a:gd name="connsiteX14006" fmla="*/ 621252 w 1247427"/>
              <a:gd name="connsiteY14006" fmla="*/ 755605 h 2068362"/>
              <a:gd name="connsiteX14007" fmla="*/ 621171 w 1247427"/>
              <a:gd name="connsiteY14007" fmla="*/ 755746 h 2068362"/>
              <a:gd name="connsiteX14008" fmla="*/ 622358 w 1247427"/>
              <a:gd name="connsiteY14008" fmla="*/ 756933 h 2068362"/>
              <a:gd name="connsiteX14009" fmla="*/ 622684 w 1247427"/>
              <a:gd name="connsiteY14009" fmla="*/ 757423 h 2068362"/>
              <a:gd name="connsiteX14010" fmla="*/ 622801 w 1247427"/>
              <a:gd name="connsiteY14010" fmla="*/ 757376 h 2068362"/>
              <a:gd name="connsiteX14011" fmla="*/ 623149 w 1247427"/>
              <a:gd name="connsiteY14011" fmla="*/ 757027 h 2068362"/>
              <a:gd name="connsiteX14012" fmla="*/ 855865 w 1247427"/>
              <a:gd name="connsiteY14012" fmla="*/ 753613 h 2068362"/>
              <a:gd name="connsiteX14013" fmla="*/ 855791 w 1247427"/>
              <a:gd name="connsiteY14013" fmla="*/ 753835 h 2068362"/>
              <a:gd name="connsiteX14014" fmla="*/ 851587 w 1247427"/>
              <a:gd name="connsiteY14014" fmla="*/ 757818 h 2068362"/>
              <a:gd name="connsiteX14015" fmla="*/ 850996 w 1247427"/>
              <a:gd name="connsiteY14015" fmla="*/ 757670 h 2068362"/>
              <a:gd name="connsiteX14016" fmla="*/ 850701 w 1247427"/>
              <a:gd name="connsiteY14016" fmla="*/ 758039 h 2068362"/>
              <a:gd name="connsiteX14017" fmla="*/ 849390 w 1247427"/>
              <a:gd name="connsiteY14017" fmla="*/ 760496 h 2068362"/>
              <a:gd name="connsiteX14018" fmla="*/ 849817 w 1247427"/>
              <a:gd name="connsiteY14018" fmla="*/ 761136 h 2068362"/>
              <a:gd name="connsiteX14019" fmla="*/ 848932 w 1247427"/>
              <a:gd name="connsiteY14019" fmla="*/ 765341 h 2068362"/>
              <a:gd name="connsiteX14020" fmla="*/ 847205 w 1247427"/>
              <a:gd name="connsiteY14020" fmla="*/ 772465 h 2068362"/>
              <a:gd name="connsiteX14021" fmla="*/ 847383 w 1247427"/>
              <a:gd name="connsiteY14021" fmla="*/ 772643 h 2068362"/>
              <a:gd name="connsiteX14022" fmla="*/ 848489 w 1247427"/>
              <a:gd name="connsiteY14022" fmla="*/ 772422 h 2068362"/>
              <a:gd name="connsiteX14023" fmla="*/ 847383 w 1247427"/>
              <a:gd name="connsiteY14023" fmla="*/ 776626 h 2068362"/>
              <a:gd name="connsiteX14024" fmla="*/ 852029 w 1247427"/>
              <a:gd name="connsiteY14024" fmla="*/ 775520 h 2068362"/>
              <a:gd name="connsiteX14025" fmla="*/ 853045 w 1247427"/>
              <a:gd name="connsiteY14025" fmla="*/ 773940 h 2068362"/>
              <a:gd name="connsiteX14026" fmla="*/ 852472 w 1247427"/>
              <a:gd name="connsiteY14026" fmla="*/ 773749 h 2068362"/>
              <a:gd name="connsiteX14027" fmla="*/ 852472 w 1247427"/>
              <a:gd name="connsiteY14027" fmla="*/ 772643 h 2068362"/>
              <a:gd name="connsiteX14028" fmla="*/ 854463 w 1247427"/>
              <a:gd name="connsiteY14028" fmla="*/ 768660 h 2068362"/>
              <a:gd name="connsiteX14029" fmla="*/ 854906 w 1247427"/>
              <a:gd name="connsiteY14029" fmla="*/ 767111 h 2068362"/>
              <a:gd name="connsiteX14030" fmla="*/ 856234 w 1247427"/>
              <a:gd name="connsiteY14030" fmla="*/ 766669 h 2068362"/>
              <a:gd name="connsiteX14031" fmla="*/ 856455 w 1247427"/>
              <a:gd name="connsiteY14031" fmla="*/ 767775 h 2068362"/>
              <a:gd name="connsiteX14032" fmla="*/ 856234 w 1247427"/>
              <a:gd name="connsiteY14032" fmla="*/ 769324 h 2068362"/>
              <a:gd name="connsiteX14033" fmla="*/ 854021 w 1247427"/>
              <a:gd name="connsiteY14033" fmla="*/ 773196 h 2068362"/>
              <a:gd name="connsiteX14034" fmla="*/ 854021 w 1247427"/>
              <a:gd name="connsiteY14034" fmla="*/ 773528 h 2068362"/>
              <a:gd name="connsiteX14035" fmla="*/ 855127 w 1247427"/>
              <a:gd name="connsiteY14035" fmla="*/ 773528 h 2068362"/>
              <a:gd name="connsiteX14036" fmla="*/ 856455 w 1247427"/>
              <a:gd name="connsiteY14036" fmla="*/ 781494 h 2068362"/>
              <a:gd name="connsiteX14037" fmla="*/ 854466 w 1247427"/>
              <a:gd name="connsiteY14037" fmla="*/ 783704 h 2068362"/>
              <a:gd name="connsiteX14038" fmla="*/ 855348 w 1247427"/>
              <a:gd name="connsiteY14038" fmla="*/ 783042 h 2068362"/>
              <a:gd name="connsiteX14039" fmla="*/ 856011 w 1247427"/>
              <a:gd name="connsiteY14039" fmla="*/ 783927 h 2068362"/>
              <a:gd name="connsiteX14040" fmla="*/ 855348 w 1247427"/>
              <a:gd name="connsiteY14040" fmla="*/ 789016 h 2068362"/>
              <a:gd name="connsiteX14041" fmla="*/ 854563 w 1247427"/>
              <a:gd name="connsiteY14041" fmla="*/ 796083 h 2068362"/>
              <a:gd name="connsiteX14042" fmla="*/ 854685 w 1247427"/>
              <a:gd name="connsiteY14042" fmla="*/ 796097 h 2068362"/>
              <a:gd name="connsiteX14043" fmla="*/ 854685 w 1247427"/>
              <a:gd name="connsiteY14043" fmla="*/ 796284 h 2068362"/>
              <a:gd name="connsiteX14044" fmla="*/ 856455 w 1247427"/>
              <a:gd name="connsiteY14044" fmla="*/ 795876 h 2068362"/>
              <a:gd name="connsiteX14045" fmla="*/ 857340 w 1247427"/>
              <a:gd name="connsiteY14045" fmla="*/ 795433 h 2068362"/>
              <a:gd name="connsiteX14046" fmla="*/ 858240 w 1247427"/>
              <a:gd name="connsiteY14046" fmla="*/ 795794 h 2068362"/>
              <a:gd name="connsiteX14047" fmla="*/ 858445 w 1247427"/>
              <a:gd name="connsiteY14047" fmla="*/ 794770 h 2068362"/>
              <a:gd name="connsiteX14048" fmla="*/ 857560 w 1247427"/>
              <a:gd name="connsiteY14048" fmla="*/ 794106 h 2068362"/>
              <a:gd name="connsiteX14049" fmla="*/ 862428 w 1247427"/>
              <a:gd name="connsiteY14049" fmla="*/ 777732 h 2068362"/>
              <a:gd name="connsiteX14050" fmla="*/ 859331 w 1247427"/>
              <a:gd name="connsiteY14050" fmla="*/ 777732 h 2068362"/>
              <a:gd name="connsiteX14051" fmla="*/ 858667 w 1247427"/>
              <a:gd name="connsiteY14051" fmla="*/ 766669 h 2068362"/>
              <a:gd name="connsiteX14052" fmla="*/ 856896 w 1247427"/>
              <a:gd name="connsiteY14052" fmla="*/ 767112 h 2068362"/>
              <a:gd name="connsiteX14053" fmla="*/ 856675 w 1247427"/>
              <a:gd name="connsiteY14053" fmla="*/ 766227 h 2068362"/>
              <a:gd name="connsiteX14054" fmla="*/ 856233 w 1247427"/>
              <a:gd name="connsiteY14054" fmla="*/ 765342 h 2068362"/>
              <a:gd name="connsiteX14055" fmla="*/ 854241 w 1247427"/>
              <a:gd name="connsiteY14055" fmla="*/ 759368 h 2068362"/>
              <a:gd name="connsiteX14056" fmla="*/ 857339 w 1247427"/>
              <a:gd name="connsiteY14056" fmla="*/ 757376 h 2068362"/>
              <a:gd name="connsiteX14057" fmla="*/ 857339 w 1247427"/>
              <a:gd name="connsiteY14057" fmla="*/ 755604 h 2068362"/>
              <a:gd name="connsiteX14058" fmla="*/ 856897 w 1247427"/>
              <a:gd name="connsiteY14058" fmla="*/ 755384 h 2068362"/>
              <a:gd name="connsiteX14059" fmla="*/ 856455 w 1247427"/>
              <a:gd name="connsiteY14059" fmla="*/ 754499 h 2068362"/>
              <a:gd name="connsiteX14060" fmla="*/ 915753 w 1247427"/>
              <a:gd name="connsiteY14060" fmla="*/ 752730 h 2068362"/>
              <a:gd name="connsiteX14061" fmla="*/ 914425 w 1247427"/>
              <a:gd name="connsiteY14061" fmla="*/ 765120 h 2068362"/>
              <a:gd name="connsiteX14062" fmla="*/ 914058 w 1247427"/>
              <a:gd name="connsiteY14062" fmla="*/ 764631 h 2068362"/>
              <a:gd name="connsiteX14063" fmla="*/ 914647 w 1247427"/>
              <a:gd name="connsiteY14063" fmla="*/ 766005 h 2068362"/>
              <a:gd name="connsiteX14064" fmla="*/ 914204 w 1247427"/>
              <a:gd name="connsiteY14064" fmla="*/ 766447 h 2068362"/>
              <a:gd name="connsiteX14065" fmla="*/ 913971 w 1247427"/>
              <a:gd name="connsiteY14065" fmla="*/ 767144 h 2068362"/>
              <a:gd name="connsiteX14066" fmla="*/ 914204 w 1247427"/>
              <a:gd name="connsiteY14066" fmla="*/ 767111 h 2068362"/>
              <a:gd name="connsiteX14067" fmla="*/ 914204 w 1247427"/>
              <a:gd name="connsiteY14067" fmla="*/ 767775 h 2068362"/>
              <a:gd name="connsiteX14068" fmla="*/ 914109 w 1247427"/>
              <a:gd name="connsiteY14068" fmla="*/ 767748 h 2068362"/>
              <a:gd name="connsiteX14069" fmla="*/ 914205 w 1247427"/>
              <a:gd name="connsiteY14069" fmla="*/ 768069 h 2068362"/>
              <a:gd name="connsiteX14070" fmla="*/ 914425 w 1247427"/>
              <a:gd name="connsiteY14070" fmla="*/ 767775 h 2068362"/>
              <a:gd name="connsiteX14071" fmla="*/ 916662 w 1247427"/>
              <a:gd name="connsiteY14071" fmla="*/ 775420 h 2068362"/>
              <a:gd name="connsiteX14072" fmla="*/ 916860 w 1247427"/>
              <a:gd name="connsiteY14072" fmla="*/ 773970 h 2068362"/>
              <a:gd name="connsiteX14073" fmla="*/ 917081 w 1247427"/>
              <a:gd name="connsiteY14073" fmla="*/ 770209 h 2068362"/>
              <a:gd name="connsiteX14074" fmla="*/ 917966 w 1247427"/>
              <a:gd name="connsiteY14074" fmla="*/ 769545 h 2068362"/>
              <a:gd name="connsiteX14075" fmla="*/ 918851 w 1247427"/>
              <a:gd name="connsiteY14075" fmla="*/ 770430 h 2068362"/>
              <a:gd name="connsiteX14076" fmla="*/ 918630 w 1247427"/>
              <a:gd name="connsiteY14076" fmla="*/ 773749 h 2068362"/>
              <a:gd name="connsiteX14077" fmla="*/ 917957 w 1247427"/>
              <a:gd name="connsiteY14077" fmla="*/ 777790 h 2068362"/>
              <a:gd name="connsiteX14078" fmla="*/ 918187 w 1247427"/>
              <a:gd name="connsiteY14078" fmla="*/ 777732 h 2068362"/>
              <a:gd name="connsiteX14079" fmla="*/ 919514 w 1247427"/>
              <a:gd name="connsiteY14079" fmla="*/ 787468 h 2068362"/>
              <a:gd name="connsiteX14080" fmla="*/ 919632 w 1247427"/>
              <a:gd name="connsiteY14080" fmla="*/ 786817 h 2068362"/>
              <a:gd name="connsiteX14081" fmla="*/ 919515 w 1247427"/>
              <a:gd name="connsiteY14081" fmla="*/ 786582 h 2068362"/>
              <a:gd name="connsiteX14082" fmla="*/ 919809 w 1247427"/>
              <a:gd name="connsiteY14082" fmla="*/ 785849 h 2068362"/>
              <a:gd name="connsiteX14083" fmla="*/ 919957 w 1247427"/>
              <a:gd name="connsiteY14083" fmla="*/ 785034 h 2068362"/>
              <a:gd name="connsiteX14084" fmla="*/ 920186 w 1247427"/>
              <a:gd name="connsiteY14084" fmla="*/ 785339 h 2068362"/>
              <a:gd name="connsiteX14085" fmla="*/ 921064 w 1247427"/>
              <a:gd name="connsiteY14085" fmla="*/ 784812 h 2068362"/>
              <a:gd name="connsiteX14086" fmla="*/ 921488 w 1247427"/>
              <a:gd name="connsiteY14086" fmla="*/ 785447 h 2068362"/>
              <a:gd name="connsiteX14087" fmla="*/ 921284 w 1247427"/>
              <a:gd name="connsiteY14087" fmla="*/ 784591 h 2068362"/>
              <a:gd name="connsiteX14088" fmla="*/ 919957 w 1247427"/>
              <a:gd name="connsiteY14088" fmla="*/ 785034 h 2068362"/>
              <a:gd name="connsiteX14089" fmla="*/ 922031 w 1247427"/>
              <a:gd name="connsiteY14089" fmla="*/ 778507 h 2068362"/>
              <a:gd name="connsiteX14090" fmla="*/ 922927 w 1247427"/>
              <a:gd name="connsiteY14090" fmla="*/ 774286 h 2068362"/>
              <a:gd name="connsiteX14091" fmla="*/ 922833 w 1247427"/>
              <a:gd name="connsiteY14091" fmla="*/ 774192 h 2068362"/>
              <a:gd name="connsiteX14092" fmla="*/ 922391 w 1247427"/>
              <a:gd name="connsiteY14092" fmla="*/ 773085 h 2068362"/>
              <a:gd name="connsiteX14093" fmla="*/ 923186 w 1247427"/>
              <a:gd name="connsiteY14093" fmla="*/ 772290 h 2068362"/>
              <a:gd name="connsiteX14094" fmla="*/ 919957 w 1247427"/>
              <a:gd name="connsiteY14094" fmla="*/ 767554 h 2068362"/>
              <a:gd name="connsiteX14095" fmla="*/ 918850 w 1247427"/>
              <a:gd name="connsiteY14095" fmla="*/ 769988 h 2068362"/>
              <a:gd name="connsiteX14096" fmla="*/ 917965 w 1247427"/>
              <a:gd name="connsiteY14096" fmla="*/ 769103 h 2068362"/>
              <a:gd name="connsiteX14097" fmla="*/ 917080 w 1247427"/>
              <a:gd name="connsiteY14097" fmla="*/ 769324 h 2068362"/>
              <a:gd name="connsiteX14098" fmla="*/ 917080 w 1247427"/>
              <a:gd name="connsiteY14098" fmla="*/ 753393 h 2068362"/>
              <a:gd name="connsiteX14099" fmla="*/ 915753 w 1247427"/>
              <a:gd name="connsiteY14099" fmla="*/ 752730 h 2068362"/>
              <a:gd name="connsiteX14100" fmla="*/ 561530 w 1247427"/>
              <a:gd name="connsiteY14100" fmla="*/ 752505 h 2068362"/>
              <a:gd name="connsiteX14101" fmla="*/ 560846 w 1247427"/>
              <a:gd name="connsiteY14101" fmla="*/ 756269 h 2068362"/>
              <a:gd name="connsiteX14102" fmla="*/ 560846 w 1247427"/>
              <a:gd name="connsiteY14102" fmla="*/ 757517 h 2068362"/>
              <a:gd name="connsiteX14103" fmla="*/ 562617 w 1247427"/>
              <a:gd name="connsiteY14103" fmla="*/ 756712 h 2068362"/>
              <a:gd name="connsiteX14104" fmla="*/ 562705 w 1247427"/>
              <a:gd name="connsiteY14104" fmla="*/ 756756 h 2068362"/>
              <a:gd name="connsiteX14105" fmla="*/ 562617 w 1247427"/>
              <a:gd name="connsiteY14105" fmla="*/ 756491 h 2068362"/>
              <a:gd name="connsiteX14106" fmla="*/ 587619 w 1247427"/>
              <a:gd name="connsiteY14106" fmla="*/ 752287 h 2068362"/>
              <a:gd name="connsiteX14107" fmla="*/ 587619 w 1247427"/>
              <a:gd name="connsiteY14107" fmla="*/ 755385 h 2068362"/>
              <a:gd name="connsiteX14108" fmla="*/ 587458 w 1247427"/>
              <a:gd name="connsiteY14108" fmla="*/ 755362 h 2068362"/>
              <a:gd name="connsiteX14109" fmla="*/ 588062 w 1247427"/>
              <a:gd name="connsiteY14109" fmla="*/ 756269 h 2068362"/>
              <a:gd name="connsiteX14110" fmla="*/ 589832 w 1247427"/>
              <a:gd name="connsiteY14110" fmla="*/ 759367 h 2068362"/>
              <a:gd name="connsiteX14111" fmla="*/ 589791 w 1247427"/>
              <a:gd name="connsiteY14111" fmla="*/ 759652 h 2068362"/>
              <a:gd name="connsiteX14112" fmla="*/ 596248 w 1247427"/>
              <a:gd name="connsiteY14112" fmla="*/ 767775 h 2068362"/>
              <a:gd name="connsiteX14113" fmla="*/ 596409 w 1247427"/>
              <a:gd name="connsiteY14113" fmla="*/ 767829 h 2068362"/>
              <a:gd name="connsiteX14114" fmla="*/ 594700 w 1247427"/>
              <a:gd name="connsiteY14114" fmla="*/ 763129 h 2068362"/>
              <a:gd name="connsiteX14115" fmla="*/ 591632 w 1247427"/>
              <a:gd name="connsiteY14115" fmla="*/ 753268 h 2068362"/>
              <a:gd name="connsiteX14116" fmla="*/ 591381 w 1247427"/>
              <a:gd name="connsiteY14116" fmla="*/ 753393 h 2068362"/>
              <a:gd name="connsiteX14117" fmla="*/ 588947 w 1247427"/>
              <a:gd name="connsiteY14117" fmla="*/ 752287 h 2068362"/>
              <a:gd name="connsiteX14118" fmla="*/ 587619 w 1247427"/>
              <a:gd name="connsiteY14118" fmla="*/ 752287 h 2068362"/>
              <a:gd name="connsiteX14119" fmla="*/ 111018 w 1247427"/>
              <a:gd name="connsiteY14119" fmla="*/ 752286 h 2068362"/>
              <a:gd name="connsiteX14120" fmla="*/ 111682 w 1247427"/>
              <a:gd name="connsiteY14120" fmla="*/ 752286 h 2068362"/>
              <a:gd name="connsiteX14121" fmla="*/ 117214 w 1247427"/>
              <a:gd name="connsiteY14121" fmla="*/ 759588 h 2068362"/>
              <a:gd name="connsiteX14122" fmla="*/ 123187 w 1247427"/>
              <a:gd name="connsiteY14122" fmla="*/ 766889 h 2068362"/>
              <a:gd name="connsiteX14123" fmla="*/ 123187 w 1247427"/>
              <a:gd name="connsiteY14123" fmla="*/ 767553 h 2068362"/>
              <a:gd name="connsiteX14124" fmla="*/ 122745 w 1247427"/>
              <a:gd name="connsiteY14124" fmla="*/ 767774 h 2068362"/>
              <a:gd name="connsiteX14125" fmla="*/ 122524 w 1247427"/>
              <a:gd name="connsiteY14125" fmla="*/ 767774 h 2068362"/>
              <a:gd name="connsiteX14126" fmla="*/ 116550 w 1247427"/>
              <a:gd name="connsiteY14126" fmla="*/ 760252 h 2068362"/>
              <a:gd name="connsiteX14127" fmla="*/ 111018 w 1247427"/>
              <a:gd name="connsiteY14127" fmla="*/ 752950 h 2068362"/>
              <a:gd name="connsiteX14128" fmla="*/ 111018 w 1247427"/>
              <a:gd name="connsiteY14128" fmla="*/ 752286 h 2068362"/>
              <a:gd name="connsiteX14129" fmla="*/ 952167 w 1247427"/>
              <a:gd name="connsiteY14129" fmla="*/ 751435 h 2068362"/>
              <a:gd name="connsiteX14130" fmla="*/ 947394 w 1247427"/>
              <a:gd name="connsiteY14130" fmla="*/ 764235 h 2068362"/>
              <a:gd name="connsiteX14131" fmla="*/ 937938 w 1247427"/>
              <a:gd name="connsiteY14131" fmla="*/ 786227 h 2068362"/>
              <a:gd name="connsiteX14132" fmla="*/ 938322 w 1247427"/>
              <a:gd name="connsiteY14132" fmla="*/ 786803 h 2068362"/>
              <a:gd name="connsiteX14133" fmla="*/ 936995 w 1247427"/>
              <a:gd name="connsiteY14133" fmla="*/ 792335 h 2068362"/>
              <a:gd name="connsiteX14134" fmla="*/ 936927 w 1247427"/>
              <a:gd name="connsiteY14134" fmla="*/ 792584 h 2068362"/>
              <a:gd name="connsiteX14135" fmla="*/ 936994 w 1247427"/>
              <a:gd name="connsiteY14135" fmla="*/ 792557 h 2068362"/>
              <a:gd name="connsiteX14136" fmla="*/ 935224 w 1247427"/>
              <a:gd name="connsiteY14136" fmla="*/ 802514 h 2068362"/>
              <a:gd name="connsiteX14137" fmla="*/ 933012 w 1247427"/>
              <a:gd name="connsiteY14137" fmla="*/ 801186 h 2068362"/>
              <a:gd name="connsiteX14138" fmla="*/ 932126 w 1247427"/>
              <a:gd name="connsiteY14138" fmla="*/ 802514 h 2068362"/>
              <a:gd name="connsiteX14139" fmla="*/ 931241 w 1247427"/>
              <a:gd name="connsiteY14139" fmla="*/ 801629 h 2068362"/>
              <a:gd name="connsiteX14140" fmla="*/ 930135 w 1247427"/>
              <a:gd name="connsiteY14140" fmla="*/ 801850 h 2068362"/>
              <a:gd name="connsiteX14141" fmla="*/ 929388 w 1247427"/>
              <a:gd name="connsiteY14141" fmla="*/ 801656 h 2068362"/>
              <a:gd name="connsiteX14142" fmla="*/ 929904 w 1247427"/>
              <a:gd name="connsiteY14142" fmla="*/ 802554 h 2068362"/>
              <a:gd name="connsiteX14143" fmla="*/ 929914 w 1247427"/>
              <a:gd name="connsiteY14143" fmla="*/ 802513 h 2068362"/>
              <a:gd name="connsiteX14144" fmla="*/ 930799 w 1247427"/>
              <a:gd name="connsiteY14144" fmla="*/ 802071 h 2068362"/>
              <a:gd name="connsiteX14145" fmla="*/ 931463 w 1247427"/>
              <a:gd name="connsiteY14145" fmla="*/ 803177 h 2068362"/>
              <a:gd name="connsiteX14146" fmla="*/ 931463 w 1247427"/>
              <a:gd name="connsiteY14146" fmla="*/ 803841 h 2068362"/>
              <a:gd name="connsiteX14147" fmla="*/ 931180 w 1247427"/>
              <a:gd name="connsiteY14147" fmla="*/ 804407 h 2068362"/>
              <a:gd name="connsiteX14148" fmla="*/ 930799 w 1247427"/>
              <a:gd name="connsiteY14148" fmla="*/ 810701 h 2068362"/>
              <a:gd name="connsiteX14149" fmla="*/ 929692 w 1247427"/>
              <a:gd name="connsiteY14149" fmla="*/ 810479 h 2068362"/>
              <a:gd name="connsiteX14150" fmla="*/ 930135 w 1247427"/>
              <a:gd name="connsiteY14150" fmla="*/ 811364 h 2068362"/>
              <a:gd name="connsiteX14151" fmla="*/ 929729 w 1247427"/>
              <a:gd name="connsiteY14151" fmla="*/ 813881 h 2068362"/>
              <a:gd name="connsiteX14152" fmla="*/ 929914 w 1247427"/>
              <a:gd name="connsiteY14152" fmla="*/ 814683 h 2068362"/>
              <a:gd name="connsiteX14153" fmla="*/ 929692 w 1247427"/>
              <a:gd name="connsiteY14153" fmla="*/ 815789 h 2068362"/>
              <a:gd name="connsiteX14154" fmla="*/ 929369 w 1247427"/>
              <a:gd name="connsiteY14154" fmla="*/ 816112 h 2068362"/>
              <a:gd name="connsiteX14155" fmla="*/ 929028 w 1247427"/>
              <a:gd name="connsiteY14155" fmla="*/ 818224 h 2068362"/>
              <a:gd name="connsiteX14156" fmla="*/ 929471 w 1247427"/>
              <a:gd name="connsiteY14156" fmla="*/ 817781 h 2068362"/>
              <a:gd name="connsiteX14157" fmla="*/ 928365 w 1247427"/>
              <a:gd name="connsiteY14157" fmla="*/ 821985 h 2068362"/>
              <a:gd name="connsiteX14158" fmla="*/ 925046 w 1247427"/>
              <a:gd name="connsiteY14158" fmla="*/ 821985 h 2068362"/>
              <a:gd name="connsiteX14159" fmla="*/ 925046 w 1247427"/>
              <a:gd name="connsiteY14159" fmla="*/ 818887 h 2068362"/>
              <a:gd name="connsiteX14160" fmla="*/ 920620 w 1247427"/>
              <a:gd name="connsiteY14160" fmla="*/ 838359 h 2068362"/>
              <a:gd name="connsiteX14161" fmla="*/ 934781 w 1247427"/>
              <a:gd name="connsiteY14161" fmla="*/ 815568 h 2068362"/>
              <a:gd name="connsiteX14162" fmla="*/ 934911 w 1247427"/>
              <a:gd name="connsiteY14162" fmla="*/ 816086 h 2068362"/>
              <a:gd name="connsiteX14163" fmla="*/ 936773 w 1247427"/>
              <a:gd name="connsiteY14163" fmla="*/ 811585 h 2068362"/>
              <a:gd name="connsiteX14164" fmla="*/ 940942 w 1247427"/>
              <a:gd name="connsiteY14164" fmla="*/ 801997 h 2068362"/>
              <a:gd name="connsiteX14165" fmla="*/ 940756 w 1247427"/>
              <a:gd name="connsiteY14165" fmla="*/ 802071 h 2068362"/>
              <a:gd name="connsiteX14166" fmla="*/ 942028 w 1247427"/>
              <a:gd name="connsiteY14166" fmla="*/ 793828 h 2068362"/>
              <a:gd name="connsiteX14167" fmla="*/ 945477 w 1247427"/>
              <a:gd name="connsiteY14167" fmla="*/ 786877 h 2068362"/>
              <a:gd name="connsiteX14168" fmla="*/ 945550 w 1247427"/>
              <a:gd name="connsiteY14168" fmla="*/ 786508 h 2068362"/>
              <a:gd name="connsiteX14169" fmla="*/ 945181 w 1247427"/>
              <a:gd name="connsiteY14169" fmla="*/ 786582 h 2068362"/>
              <a:gd name="connsiteX14170" fmla="*/ 944739 w 1247427"/>
              <a:gd name="connsiteY14170" fmla="*/ 785476 h 2068362"/>
              <a:gd name="connsiteX14171" fmla="*/ 945624 w 1247427"/>
              <a:gd name="connsiteY14171" fmla="*/ 781078 h 2068362"/>
              <a:gd name="connsiteX14172" fmla="*/ 948753 w 1247427"/>
              <a:gd name="connsiteY14172" fmla="*/ 776752 h 2068362"/>
              <a:gd name="connsiteX14173" fmla="*/ 949606 w 1247427"/>
              <a:gd name="connsiteY14173" fmla="*/ 774191 h 2068362"/>
              <a:gd name="connsiteX14174" fmla="*/ 950656 w 1247427"/>
              <a:gd name="connsiteY14174" fmla="*/ 767720 h 2068362"/>
              <a:gd name="connsiteX14175" fmla="*/ 950491 w 1247427"/>
              <a:gd name="connsiteY14175" fmla="*/ 767775 h 2068362"/>
              <a:gd name="connsiteX14176" fmla="*/ 950270 w 1247427"/>
              <a:gd name="connsiteY14176" fmla="*/ 767775 h 2068362"/>
              <a:gd name="connsiteX14177" fmla="*/ 950049 w 1247427"/>
              <a:gd name="connsiteY14177" fmla="*/ 767111 h 2068362"/>
              <a:gd name="connsiteX14178" fmla="*/ 950729 w 1247427"/>
              <a:gd name="connsiteY14178" fmla="*/ 766022 h 2068362"/>
              <a:gd name="connsiteX14179" fmla="*/ 950491 w 1247427"/>
              <a:gd name="connsiteY14179" fmla="*/ 765784 h 2068362"/>
              <a:gd name="connsiteX14180" fmla="*/ 952040 w 1247427"/>
              <a:gd name="connsiteY14180" fmla="*/ 758039 h 2068362"/>
              <a:gd name="connsiteX14181" fmla="*/ 953533 w 1247427"/>
              <a:gd name="connsiteY14181" fmla="*/ 752066 h 2068362"/>
              <a:gd name="connsiteX14182" fmla="*/ 952483 w 1247427"/>
              <a:gd name="connsiteY14182" fmla="*/ 752066 h 2068362"/>
              <a:gd name="connsiteX14183" fmla="*/ 582519 w 1247427"/>
              <a:gd name="connsiteY14183" fmla="*/ 751315 h 2068362"/>
              <a:gd name="connsiteX14184" fmla="*/ 580981 w 1247427"/>
              <a:gd name="connsiteY14184" fmla="*/ 756269 h 2068362"/>
              <a:gd name="connsiteX14185" fmla="*/ 582752 w 1247427"/>
              <a:gd name="connsiteY14185" fmla="*/ 757376 h 2068362"/>
              <a:gd name="connsiteX14186" fmla="*/ 582788 w 1247427"/>
              <a:gd name="connsiteY14186" fmla="*/ 757412 h 2068362"/>
              <a:gd name="connsiteX14187" fmla="*/ 584028 w 1247427"/>
              <a:gd name="connsiteY14187" fmla="*/ 755465 h 2068362"/>
              <a:gd name="connsiteX14188" fmla="*/ 526722 w 1247427"/>
              <a:gd name="connsiteY14188" fmla="*/ 751225 h 2068362"/>
              <a:gd name="connsiteX14189" fmla="*/ 526772 w 1247427"/>
              <a:gd name="connsiteY14189" fmla="*/ 751401 h 2068362"/>
              <a:gd name="connsiteX14190" fmla="*/ 526109 w 1247427"/>
              <a:gd name="connsiteY14190" fmla="*/ 751401 h 2068362"/>
              <a:gd name="connsiteX14191" fmla="*/ 525781 w 1247427"/>
              <a:gd name="connsiteY14191" fmla="*/ 751237 h 2068362"/>
              <a:gd name="connsiteX14192" fmla="*/ 526329 w 1247427"/>
              <a:gd name="connsiteY14192" fmla="*/ 756712 h 2068362"/>
              <a:gd name="connsiteX14193" fmla="*/ 527307 w 1247427"/>
              <a:gd name="connsiteY14193" fmla="*/ 762187 h 2068362"/>
              <a:gd name="connsiteX14194" fmla="*/ 527683 w 1247427"/>
              <a:gd name="connsiteY14194" fmla="*/ 761962 h 2068362"/>
              <a:gd name="connsiteX14195" fmla="*/ 528321 w 1247427"/>
              <a:gd name="connsiteY14195" fmla="*/ 754942 h 2068362"/>
              <a:gd name="connsiteX14196" fmla="*/ 528401 w 1247427"/>
              <a:gd name="connsiteY14196" fmla="*/ 754962 h 2068362"/>
              <a:gd name="connsiteX14197" fmla="*/ 527878 w 1247427"/>
              <a:gd name="connsiteY14197" fmla="*/ 753393 h 2068362"/>
              <a:gd name="connsiteX14198" fmla="*/ 722148 w 1247427"/>
              <a:gd name="connsiteY14198" fmla="*/ 750959 h 2068362"/>
              <a:gd name="connsiteX14199" fmla="*/ 725688 w 1247427"/>
              <a:gd name="connsiteY14199" fmla="*/ 756048 h 2068362"/>
              <a:gd name="connsiteX14200" fmla="*/ 729228 w 1247427"/>
              <a:gd name="connsiteY14200" fmla="*/ 760916 h 2068362"/>
              <a:gd name="connsiteX14201" fmla="*/ 729228 w 1247427"/>
              <a:gd name="connsiteY14201" fmla="*/ 761579 h 2068362"/>
              <a:gd name="connsiteX14202" fmla="*/ 728786 w 1247427"/>
              <a:gd name="connsiteY14202" fmla="*/ 761801 h 2068362"/>
              <a:gd name="connsiteX14203" fmla="*/ 728343 w 1247427"/>
              <a:gd name="connsiteY14203" fmla="*/ 761579 h 2068362"/>
              <a:gd name="connsiteX14204" fmla="*/ 724803 w 1247427"/>
              <a:gd name="connsiteY14204" fmla="*/ 756490 h 2068362"/>
              <a:gd name="connsiteX14205" fmla="*/ 721484 w 1247427"/>
              <a:gd name="connsiteY14205" fmla="*/ 751844 h 2068362"/>
              <a:gd name="connsiteX14206" fmla="*/ 721484 w 1247427"/>
              <a:gd name="connsiteY14206" fmla="*/ 751180 h 2068362"/>
              <a:gd name="connsiteX14207" fmla="*/ 722148 w 1247427"/>
              <a:gd name="connsiteY14207" fmla="*/ 750959 h 2068362"/>
              <a:gd name="connsiteX14208" fmla="*/ 1103827 w 1247427"/>
              <a:gd name="connsiteY14208" fmla="*/ 750516 h 2068362"/>
              <a:gd name="connsiteX14209" fmla="*/ 1105597 w 1247427"/>
              <a:gd name="connsiteY14209" fmla="*/ 750516 h 2068362"/>
              <a:gd name="connsiteX14210" fmla="*/ 1122413 w 1247427"/>
              <a:gd name="connsiteY14210" fmla="*/ 772200 h 2068362"/>
              <a:gd name="connsiteX14211" fmla="*/ 1136795 w 1247427"/>
              <a:gd name="connsiteY14211" fmla="*/ 791229 h 2068362"/>
              <a:gd name="connsiteX14212" fmla="*/ 1136795 w 1247427"/>
              <a:gd name="connsiteY14212" fmla="*/ 791671 h 2068362"/>
              <a:gd name="connsiteX14213" fmla="*/ 1142770 w 1247427"/>
              <a:gd name="connsiteY14213" fmla="*/ 797646 h 2068362"/>
              <a:gd name="connsiteX14214" fmla="*/ 1144761 w 1247427"/>
              <a:gd name="connsiteY14214" fmla="*/ 805611 h 2068362"/>
              <a:gd name="connsiteX14215" fmla="*/ 1142106 w 1247427"/>
              <a:gd name="connsiteY14215" fmla="*/ 802071 h 2068362"/>
              <a:gd name="connsiteX14216" fmla="*/ 1135020 w 1247427"/>
              <a:gd name="connsiteY14216" fmla="*/ 793053 h 2068362"/>
              <a:gd name="connsiteX14217" fmla="*/ 1134804 w 1247427"/>
              <a:gd name="connsiteY14217" fmla="*/ 792999 h 2068362"/>
              <a:gd name="connsiteX14218" fmla="*/ 1120200 w 1247427"/>
              <a:gd name="connsiteY14218" fmla="*/ 773749 h 2068362"/>
              <a:gd name="connsiteX14219" fmla="*/ 1103827 w 1247427"/>
              <a:gd name="connsiteY14219" fmla="*/ 752286 h 2068362"/>
              <a:gd name="connsiteX14220" fmla="*/ 1103827 w 1247427"/>
              <a:gd name="connsiteY14220" fmla="*/ 750516 h 2068362"/>
              <a:gd name="connsiteX14221" fmla="*/ 202475 w 1247427"/>
              <a:gd name="connsiteY14221" fmla="*/ 749041 h 2068362"/>
              <a:gd name="connsiteX14222" fmla="*/ 201978 w 1247427"/>
              <a:gd name="connsiteY14222" fmla="*/ 749290 h 2068362"/>
              <a:gd name="connsiteX14223" fmla="*/ 202178 w 1247427"/>
              <a:gd name="connsiteY14223" fmla="*/ 749410 h 2068362"/>
              <a:gd name="connsiteX14224" fmla="*/ 202842 w 1247427"/>
              <a:gd name="connsiteY14224" fmla="*/ 753393 h 2068362"/>
              <a:gd name="connsiteX14225" fmla="*/ 203647 w 1247427"/>
              <a:gd name="connsiteY14225" fmla="*/ 757818 h 2068362"/>
              <a:gd name="connsiteX14226" fmla="*/ 203948 w 1247427"/>
              <a:gd name="connsiteY14226" fmla="*/ 757818 h 2068362"/>
              <a:gd name="connsiteX14227" fmla="*/ 204790 w 1247427"/>
              <a:gd name="connsiteY14227" fmla="*/ 759501 h 2068362"/>
              <a:gd name="connsiteX14228" fmla="*/ 213905 w 1247427"/>
              <a:gd name="connsiteY14228" fmla="*/ 763350 h 2068362"/>
              <a:gd name="connsiteX14229" fmla="*/ 220968 w 1247427"/>
              <a:gd name="connsiteY14229" fmla="*/ 766510 h 2068362"/>
              <a:gd name="connsiteX14230" fmla="*/ 215454 w 1247427"/>
              <a:gd name="connsiteY14230" fmla="*/ 756270 h 2068362"/>
              <a:gd name="connsiteX14231" fmla="*/ 203727 w 1247427"/>
              <a:gd name="connsiteY14231" fmla="*/ 750739 h 2068362"/>
              <a:gd name="connsiteX14232" fmla="*/ 204612 w 1247427"/>
              <a:gd name="connsiteY14232" fmla="*/ 750517 h 2068362"/>
              <a:gd name="connsiteX14233" fmla="*/ 204440 w 1247427"/>
              <a:gd name="connsiteY14233" fmla="*/ 749827 h 2068362"/>
              <a:gd name="connsiteX14234" fmla="*/ 607247 w 1247427"/>
              <a:gd name="connsiteY14234" fmla="*/ 748573 h 2068362"/>
              <a:gd name="connsiteX14235" fmla="*/ 607046 w 1247427"/>
              <a:gd name="connsiteY14235" fmla="*/ 748724 h 2068362"/>
              <a:gd name="connsiteX14236" fmla="*/ 607091 w 1247427"/>
              <a:gd name="connsiteY14236" fmla="*/ 748746 h 2068362"/>
              <a:gd name="connsiteX14237" fmla="*/ 610188 w 1247427"/>
              <a:gd name="connsiteY14237" fmla="*/ 757375 h 2068362"/>
              <a:gd name="connsiteX14238" fmla="*/ 610852 w 1247427"/>
              <a:gd name="connsiteY14238" fmla="*/ 757818 h 2068362"/>
              <a:gd name="connsiteX14239" fmla="*/ 610410 w 1247427"/>
              <a:gd name="connsiteY14239" fmla="*/ 757376 h 2068362"/>
              <a:gd name="connsiteX14240" fmla="*/ 610852 w 1247427"/>
              <a:gd name="connsiteY14240" fmla="*/ 756048 h 2068362"/>
              <a:gd name="connsiteX14241" fmla="*/ 611375 w 1247427"/>
              <a:gd name="connsiteY14241" fmla="*/ 753956 h 2068362"/>
              <a:gd name="connsiteX14242" fmla="*/ 611294 w 1247427"/>
              <a:gd name="connsiteY14242" fmla="*/ 753835 h 2068362"/>
              <a:gd name="connsiteX14243" fmla="*/ 558973 w 1247427"/>
              <a:gd name="connsiteY14243" fmla="*/ 748356 h 2068362"/>
              <a:gd name="connsiteX14244" fmla="*/ 557749 w 1247427"/>
              <a:gd name="connsiteY14244" fmla="*/ 749853 h 2068362"/>
              <a:gd name="connsiteX14245" fmla="*/ 554682 w 1247427"/>
              <a:gd name="connsiteY14245" fmla="*/ 755170 h 2068362"/>
              <a:gd name="connsiteX14246" fmla="*/ 556864 w 1247427"/>
              <a:gd name="connsiteY14246" fmla="*/ 757154 h 2068362"/>
              <a:gd name="connsiteX14247" fmla="*/ 558701 w 1247427"/>
              <a:gd name="connsiteY14247" fmla="*/ 758568 h 2068362"/>
              <a:gd name="connsiteX14248" fmla="*/ 559076 w 1247427"/>
              <a:gd name="connsiteY14248" fmla="*/ 757818 h 2068362"/>
              <a:gd name="connsiteX14249" fmla="*/ 559740 w 1247427"/>
              <a:gd name="connsiteY14249" fmla="*/ 757486 h 2068362"/>
              <a:gd name="connsiteX14250" fmla="*/ 559740 w 1247427"/>
              <a:gd name="connsiteY14250" fmla="*/ 756048 h 2068362"/>
              <a:gd name="connsiteX14251" fmla="*/ 560548 w 1247427"/>
              <a:gd name="connsiteY14251" fmla="*/ 750998 h 2068362"/>
              <a:gd name="connsiteX14252" fmla="*/ 560183 w 1247427"/>
              <a:gd name="connsiteY14252" fmla="*/ 751181 h 2068362"/>
              <a:gd name="connsiteX14253" fmla="*/ 203257 w 1247427"/>
              <a:gd name="connsiteY14253" fmla="*/ 748139 h 2068362"/>
              <a:gd name="connsiteX14254" fmla="*/ 203226 w 1247427"/>
              <a:gd name="connsiteY14254" fmla="*/ 748179 h 2068362"/>
              <a:gd name="connsiteX14255" fmla="*/ 203313 w 1247427"/>
              <a:gd name="connsiteY14255" fmla="*/ 748212 h 2068362"/>
              <a:gd name="connsiteX14256" fmla="*/ 580380 w 1247427"/>
              <a:gd name="connsiteY14256" fmla="*/ 748086 h 2068362"/>
              <a:gd name="connsiteX14257" fmla="*/ 580097 w 1247427"/>
              <a:gd name="connsiteY14257" fmla="*/ 748746 h 2068362"/>
              <a:gd name="connsiteX14258" fmla="*/ 578990 w 1247427"/>
              <a:gd name="connsiteY14258" fmla="*/ 749410 h 2068362"/>
              <a:gd name="connsiteX14259" fmla="*/ 578879 w 1247427"/>
              <a:gd name="connsiteY14259" fmla="*/ 748967 h 2068362"/>
              <a:gd name="connsiteX14260" fmla="*/ 577441 w 1247427"/>
              <a:gd name="connsiteY14260" fmla="*/ 751844 h 2068362"/>
              <a:gd name="connsiteX14261" fmla="*/ 574419 w 1247427"/>
              <a:gd name="connsiteY14261" fmla="*/ 756566 h 2068362"/>
              <a:gd name="connsiteX14262" fmla="*/ 574786 w 1247427"/>
              <a:gd name="connsiteY14262" fmla="*/ 756933 h 2068362"/>
              <a:gd name="connsiteX14263" fmla="*/ 574786 w 1247427"/>
              <a:gd name="connsiteY14263" fmla="*/ 759367 h 2068362"/>
              <a:gd name="connsiteX14264" fmla="*/ 574585 w 1247427"/>
              <a:gd name="connsiteY14264" fmla="*/ 759619 h 2068362"/>
              <a:gd name="connsiteX14265" fmla="*/ 576335 w 1247427"/>
              <a:gd name="connsiteY14265" fmla="*/ 762244 h 2068362"/>
              <a:gd name="connsiteX14266" fmla="*/ 578280 w 1247427"/>
              <a:gd name="connsiteY14266" fmla="*/ 764967 h 2068362"/>
              <a:gd name="connsiteX14267" fmla="*/ 580096 w 1247427"/>
              <a:gd name="connsiteY14267" fmla="*/ 762243 h 2068362"/>
              <a:gd name="connsiteX14268" fmla="*/ 582449 w 1247427"/>
              <a:gd name="connsiteY14268" fmla="*/ 758179 h 2068362"/>
              <a:gd name="connsiteX14269" fmla="*/ 582309 w 1247427"/>
              <a:gd name="connsiteY14269" fmla="*/ 758040 h 2068362"/>
              <a:gd name="connsiteX14270" fmla="*/ 580318 w 1247427"/>
              <a:gd name="connsiteY14270" fmla="*/ 756933 h 2068362"/>
              <a:gd name="connsiteX14271" fmla="*/ 580096 w 1247427"/>
              <a:gd name="connsiteY14271" fmla="*/ 756933 h 2068362"/>
              <a:gd name="connsiteX14272" fmla="*/ 580096 w 1247427"/>
              <a:gd name="connsiteY14272" fmla="*/ 756491 h 2068362"/>
              <a:gd name="connsiteX14273" fmla="*/ 581823 w 1247427"/>
              <a:gd name="connsiteY14273" fmla="*/ 750163 h 2068362"/>
              <a:gd name="connsiteX14274" fmla="*/ 581645 w 1247427"/>
              <a:gd name="connsiteY14274" fmla="*/ 750074 h 2068362"/>
              <a:gd name="connsiteX14275" fmla="*/ 1111350 w 1247427"/>
              <a:gd name="connsiteY14275" fmla="*/ 747861 h 2068362"/>
              <a:gd name="connsiteX14276" fmla="*/ 1113120 w 1247427"/>
              <a:gd name="connsiteY14276" fmla="*/ 747861 h 2068362"/>
              <a:gd name="connsiteX14277" fmla="*/ 1124847 w 1247427"/>
              <a:gd name="connsiteY14277" fmla="*/ 761358 h 2068362"/>
              <a:gd name="connsiteX14278" fmla="*/ 1132503 w 1247427"/>
              <a:gd name="connsiteY14278" fmla="*/ 770983 h 2068362"/>
              <a:gd name="connsiteX14279" fmla="*/ 1132591 w 1247427"/>
              <a:gd name="connsiteY14279" fmla="*/ 770873 h 2068362"/>
              <a:gd name="connsiteX14280" fmla="*/ 1141663 w 1247427"/>
              <a:gd name="connsiteY14280" fmla="*/ 781272 h 2068362"/>
              <a:gd name="connsiteX14281" fmla="*/ 1147637 w 1247427"/>
              <a:gd name="connsiteY14281" fmla="*/ 792999 h 2068362"/>
              <a:gd name="connsiteX14282" fmla="*/ 1137680 w 1247427"/>
              <a:gd name="connsiteY14282" fmla="*/ 783706 h 2068362"/>
              <a:gd name="connsiteX14283" fmla="*/ 1130821 w 1247427"/>
              <a:gd name="connsiteY14283" fmla="*/ 772864 h 2068362"/>
              <a:gd name="connsiteX14284" fmla="*/ 1130998 w 1247427"/>
              <a:gd name="connsiteY14284" fmla="*/ 772686 h 2068362"/>
              <a:gd name="connsiteX14285" fmla="*/ 1130821 w 1247427"/>
              <a:gd name="connsiteY14285" fmla="*/ 772642 h 2068362"/>
              <a:gd name="connsiteX14286" fmla="*/ 1122634 w 1247427"/>
              <a:gd name="connsiteY14286" fmla="*/ 762686 h 2068362"/>
              <a:gd name="connsiteX14287" fmla="*/ 1111350 w 1247427"/>
              <a:gd name="connsiteY14287" fmla="*/ 749410 h 2068362"/>
              <a:gd name="connsiteX14288" fmla="*/ 1111350 w 1247427"/>
              <a:gd name="connsiteY14288" fmla="*/ 747861 h 2068362"/>
              <a:gd name="connsiteX14289" fmla="*/ 905009 w 1247427"/>
              <a:gd name="connsiteY14289" fmla="*/ 747756 h 2068362"/>
              <a:gd name="connsiteX14290" fmla="*/ 904566 w 1247427"/>
              <a:gd name="connsiteY14290" fmla="*/ 747946 h 2068362"/>
              <a:gd name="connsiteX14291" fmla="*/ 906460 w 1247427"/>
              <a:gd name="connsiteY14291" fmla="*/ 766669 h 2068362"/>
              <a:gd name="connsiteX14292" fmla="*/ 911327 w 1247427"/>
              <a:gd name="connsiteY14292" fmla="*/ 779060 h 2068362"/>
              <a:gd name="connsiteX14293" fmla="*/ 912459 w 1247427"/>
              <a:gd name="connsiteY14293" fmla="*/ 770006 h 2068362"/>
              <a:gd name="connsiteX14294" fmla="*/ 912435 w 1247427"/>
              <a:gd name="connsiteY14294" fmla="*/ 769987 h 2068362"/>
              <a:gd name="connsiteX14295" fmla="*/ 912063 w 1247427"/>
              <a:gd name="connsiteY14295" fmla="*/ 768315 h 2068362"/>
              <a:gd name="connsiteX14296" fmla="*/ 910443 w 1247427"/>
              <a:gd name="connsiteY14296" fmla="*/ 767775 h 2068362"/>
              <a:gd name="connsiteX14297" fmla="*/ 910000 w 1247427"/>
              <a:gd name="connsiteY14297" fmla="*/ 767554 h 2068362"/>
              <a:gd name="connsiteX14298" fmla="*/ 909115 w 1247427"/>
              <a:gd name="connsiteY14298" fmla="*/ 766226 h 2068362"/>
              <a:gd name="connsiteX14299" fmla="*/ 910433 w 1247427"/>
              <a:gd name="connsiteY14299" fmla="*/ 765473 h 2068362"/>
              <a:gd name="connsiteX14300" fmla="*/ 910221 w 1247427"/>
              <a:gd name="connsiteY14300" fmla="*/ 765120 h 2068362"/>
              <a:gd name="connsiteX14301" fmla="*/ 910346 w 1247427"/>
              <a:gd name="connsiteY14301" fmla="*/ 765045 h 2068362"/>
              <a:gd name="connsiteX14302" fmla="*/ 910519 w 1247427"/>
              <a:gd name="connsiteY14302" fmla="*/ 765424 h 2068362"/>
              <a:gd name="connsiteX14303" fmla="*/ 910664 w 1247427"/>
              <a:gd name="connsiteY14303" fmla="*/ 765341 h 2068362"/>
              <a:gd name="connsiteX14304" fmla="*/ 910664 w 1247427"/>
              <a:gd name="connsiteY14304" fmla="*/ 765562 h 2068362"/>
              <a:gd name="connsiteX14305" fmla="*/ 912203 w 1247427"/>
              <a:gd name="connsiteY14305" fmla="*/ 766024 h 2068362"/>
              <a:gd name="connsiteX14306" fmla="*/ 912434 w 1247427"/>
              <a:gd name="connsiteY14306" fmla="*/ 765562 h 2068362"/>
              <a:gd name="connsiteX14307" fmla="*/ 912434 w 1247427"/>
              <a:gd name="connsiteY14307" fmla="*/ 765341 h 2068362"/>
              <a:gd name="connsiteX14308" fmla="*/ 913944 w 1247427"/>
              <a:gd name="connsiteY14308" fmla="*/ 764478 h 2068362"/>
              <a:gd name="connsiteX14309" fmla="*/ 913761 w 1247427"/>
              <a:gd name="connsiteY14309" fmla="*/ 764235 h 2068362"/>
              <a:gd name="connsiteX14310" fmla="*/ 912655 w 1247427"/>
              <a:gd name="connsiteY14310" fmla="*/ 764457 h 2068362"/>
              <a:gd name="connsiteX14311" fmla="*/ 910885 w 1247427"/>
              <a:gd name="connsiteY14311" fmla="*/ 761359 h 2068362"/>
              <a:gd name="connsiteX14312" fmla="*/ 911327 w 1247427"/>
              <a:gd name="connsiteY14312" fmla="*/ 764457 h 2068362"/>
              <a:gd name="connsiteX14313" fmla="*/ 910346 w 1247427"/>
              <a:gd name="connsiteY14313" fmla="*/ 765045 h 2068362"/>
              <a:gd name="connsiteX14314" fmla="*/ 907455 w 1247427"/>
              <a:gd name="connsiteY14314" fmla="*/ 758704 h 2068362"/>
              <a:gd name="connsiteX14315" fmla="*/ 907357 w 1247427"/>
              <a:gd name="connsiteY14315" fmla="*/ 749084 h 2068362"/>
              <a:gd name="connsiteX14316" fmla="*/ 906239 w 1247427"/>
              <a:gd name="connsiteY14316" fmla="*/ 748525 h 2068362"/>
              <a:gd name="connsiteX14317" fmla="*/ 511910 w 1247427"/>
              <a:gd name="connsiteY14317" fmla="*/ 747556 h 2068362"/>
              <a:gd name="connsiteX14318" fmla="*/ 511726 w 1247427"/>
              <a:gd name="connsiteY14318" fmla="*/ 755826 h 2068362"/>
              <a:gd name="connsiteX14319" fmla="*/ 511933 w 1247427"/>
              <a:gd name="connsiteY14319" fmla="*/ 764130 h 2068362"/>
              <a:gd name="connsiteX14320" fmla="*/ 512168 w 1247427"/>
              <a:gd name="connsiteY14320" fmla="*/ 764013 h 2068362"/>
              <a:gd name="connsiteX14321" fmla="*/ 512611 w 1247427"/>
              <a:gd name="connsiteY14321" fmla="*/ 766005 h 2068362"/>
              <a:gd name="connsiteX14322" fmla="*/ 514381 w 1247427"/>
              <a:gd name="connsiteY14322" fmla="*/ 766005 h 2068362"/>
              <a:gd name="connsiteX14323" fmla="*/ 514159 w 1247427"/>
              <a:gd name="connsiteY14323" fmla="*/ 766890 h 2068362"/>
              <a:gd name="connsiteX14324" fmla="*/ 514362 w 1247427"/>
              <a:gd name="connsiteY14324" fmla="*/ 766789 h 2068362"/>
              <a:gd name="connsiteX14325" fmla="*/ 515267 w 1247427"/>
              <a:gd name="connsiteY14325" fmla="*/ 765341 h 2068362"/>
              <a:gd name="connsiteX14326" fmla="*/ 515930 w 1247427"/>
              <a:gd name="connsiteY14326" fmla="*/ 765341 h 2068362"/>
              <a:gd name="connsiteX14327" fmla="*/ 515930 w 1247427"/>
              <a:gd name="connsiteY14327" fmla="*/ 765783 h 2068362"/>
              <a:gd name="connsiteX14328" fmla="*/ 515200 w 1247427"/>
              <a:gd name="connsiteY14328" fmla="*/ 766757 h 2068362"/>
              <a:gd name="connsiteX14329" fmla="*/ 515708 w 1247427"/>
              <a:gd name="connsiteY14329" fmla="*/ 767775 h 2068362"/>
              <a:gd name="connsiteX14330" fmla="*/ 515135 w 1247427"/>
              <a:gd name="connsiteY14330" fmla="*/ 768731 h 2068362"/>
              <a:gd name="connsiteX14331" fmla="*/ 515487 w 1247427"/>
              <a:gd name="connsiteY14331" fmla="*/ 768660 h 2068362"/>
              <a:gd name="connsiteX14332" fmla="*/ 517921 w 1247427"/>
              <a:gd name="connsiteY14332" fmla="*/ 770209 h 2068362"/>
              <a:gd name="connsiteX14333" fmla="*/ 521916 w 1247427"/>
              <a:gd name="connsiteY14333" fmla="*/ 773336 h 2068362"/>
              <a:gd name="connsiteX14334" fmla="*/ 521904 w 1247427"/>
              <a:gd name="connsiteY14334" fmla="*/ 773306 h 2068362"/>
              <a:gd name="connsiteX14335" fmla="*/ 524131 w 1247427"/>
              <a:gd name="connsiteY14335" fmla="*/ 771687 h 2068362"/>
              <a:gd name="connsiteX14336" fmla="*/ 525887 w 1247427"/>
              <a:gd name="connsiteY14336" fmla="*/ 763128 h 2068362"/>
              <a:gd name="connsiteX14337" fmla="*/ 526194 w 1247427"/>
              <a:gd name="connsiteY14337" fmla="*/ 763026 h 2068362"/>
              <a:gd name="connsiteX14338" fmla="*/ 525001 w 1247427"/>
              <a:gd name="connsiteY14338" fmla="*/ 756269 h 2068362"/>
              <a:gd name="connsiteX14339" fmla="*/ 524442 w 1247427"/>
              <a:gd name="connsiteY14339" fmla="*/ 751416 h 2068362"/>
              <a:gd name="connsiteX14340" fmla="*/ 524117 w 1247427"/>
              <a:gd name="connsiteY14340" fmla="*/ 752065 h 2068362"/>
              <a:gd name="connsiteX14341" fmla="*/ 523855 w 1247427"/>
              <a:gd name="connsiteY14341" fmla="*/ 752065 h 2068362"/>
              <a:gd name="connsiteX14342" fmla="*/ 522568 w 1247427"/>
              <a:gd name="connsiteY14342" fmla="*/ 753835 h 2068362"/>
              <a:gd name="connsiteX14343" fmla="*/ 520134 w 1247427"/>
              <a:gd name="connsiteY14343" fmla="*/ 756616 h 2068362"/>
              <a:gd name="connsiteX14344" fmla="*/ 520134 w 1247427"/>
              <a:gd name="connsiteY14344" fmla="*/ 756933 h 2068362"/>
              <a:gd name="connsiteX14345" fmla="*/ 520134 w 1247427"/>
              <a:gd name="connsiteY14345" fmla="*/ 757597 h 2068362"/>
              <a:gd name="connsiteX14346" fmla="*/ 520134 w 1247427"/>
              <a:gd name="connsiteY14346" fmla="*/ 760031 h 2068362"/>
              <a:gd name="connsiteX14347" fmla="*/ 519987 w 1247427"/>
              <a:gd name="connsiteY14347" fmla="*/ 760178 h 2068362"/>
              <a:gd name="connsiteX14348" fmla="*/ 521019 w 1247427"/>
              <a:gd name="connsiteY14348" fmla="*/ 762243 h 2068362"/>
              <a:gd name="connsiteX14349" fmla="*/ 523232 w 1247427"/>
              <a:gd name="connsiteY14349" fmla="*/ 765341 h 2068362"/>
              <a:gd name="connsiteX14350" fmla="*/ 523232 w 1247427"/>
              <a:gd name="connsiteY14350" fmla="*/ 766668 h 2068362"/>
              <a:gd name="connsiteX14351" fmla="*/ 522789 w 1247427"/>
              <a:gd name="connsiteY14351" fmla="*/ 766447 h 2068362"/>
              <a:gd name="connsiteX14352" fmla="*/ 522347 w 1247427"/>
              <a:gd name="connsiteY14352" fmla="*/ 766226 h 2068362"/>
              <a:gd name="connsiteX14353" fmla="*/ 519913 w 1247427"/>
              <a:gd name="connsiteY14353" fmla="*/ 762685 h 2068362"/>
              <a:gd name="connsiteX14354" fmla="*/ 518880 w 1247427"/>
              <a:gd name="connsiteY14354" fmla="*/ 760827 h 2068362"/>
              <a:gd name="connsiteX14355" fmla="*/ 518364 w 1247427"/>
              <a:gd name="connsiteY14355" fmla="*/ 761137 h 2068362"/>
              <a:gd name="connsiteX14356" fmla="*/ 518143 w 1247427"/>
              <a:gd name="connsiteY14356" fmla="*/ 761137 h 2068362"/>
              <a:gd name="connsiteX14357" fmla="*/ 517700 w 1247427"/>
              <a:gd name="connsiteY14357" fmla="*/ 760916 h 2068362"/>
              <a:gd name="connsiteX14358" fmla="*/ 517921 w 1247427"/>
              <a:gd name="connsiteY14358" fmla="*/ 760030 h 2068362"/>
              <a:gd name="connsiteX14359" fmla="*/ 518364 w 1247427"/>
              <a:gd name="connsiteY14359" fmla="*/ 759853 h 2068362"/>
              <a:gd name="connsiteX14360" fmla="*/ 518364 w 1247427"/>
              <a:gd name="connsiteY14360" fmla="*/ 757597 h 2068362"/>
              <a:gd name="connsiteX14361" fmla="*/ 517921 w 1247427"/>
              <a:gd name="connsiteY14361" fmla="*/ 757154 h 2068362"/>
              <a:gd name="connsiteX14362" fmla="*/ 518225 w 1247427"/>
              <a:gd name="connsiteY14362" fmla="*/ 755939 h 2068362"/>
              <a:gd name="connsiteX14363" fmla="*/ 514381 w 1247427"/>
              <a:gd name="connsiteY14363" fmla="*/ 751181 h 2068362"/>
              <a:gd name="connsiteX14364" fmla="*/ 583650 w 1247427"/>
              <a:gd name="connsiteY14364" fmla="*/ 746951 h 2068362"/>
              <a:gd name="connsiteX14365" fmla="*/ 583637 w 1247427"/>
              <a:gd name="connsiteY14365" fmla="*/ 746976 h 2068362"/>
              <a:gd name="connsiteX14366" fmla="*/ 582650 w 1247427"/>
              <a:gd name="connsiteY14366" fmla="*/ 747470 h 2068362"/>
              <a:gd name="connsiteX14367" fmla="*/ 583415 w 1247427"/>
              <a:gd name="connsiteY14367" fmla="*/ 748746 h 2068362"/>
              <a:gd name="connsiteX14368" fmla="*/ 583415 w 1247427"/>
              <a:gd name="connsiteY14368" fmla="*/ 748747 h 2068362"/>
              <a:gd name="connsiteX14369" fmla="*/ 583858 w 1247427"/>
              <a:gd name="connsiteY14369" fmla="*/ 748304 h 2068362"/>
              <a:gd name="connsiteX14370" fmla="*/ 584019 w 1247427"/>
              <a:gd name="connsiteY14370" fmla="*/ 748304 h 2068362"/>
              <a:gd name="connsiteX14371" fmla="*/ 574048 w 1247427"/>
              <a:gd name="connsiteY14371" fmla="*/ 746680 h 2068362"/>
              <a:gd name="connsiteX14372" fmla="*/ 574122 w 1247427"/>
              <a:gd name="connsiteY14372" fmla="*/ 746976 h 2068362"/>
              <a:gd name="connsiteX14373" fmla="*/ 572795 w 1247427"/>
              <a:gd name="connsiteY14373" fmla="*/ 747640 h 2068362"/>
              <a:gd name="connsiteX14374" fmla="*/ 572795 w 1247427"/>
              <a:gd name="connsiteY14374" fmla="*/ 748083 h 2068362"/>
              <a:gd name="connsiteX14375" fmla="*/ 570361 w 1247427"/>
              <a:gd name="connsiteY14375" fmla="*/ 746976 h 2068362"/>
              <a:gd name="connsiteX14376" fmla="*/ 570361 w 1247427"/>
              <a:gd name="connsiteY14376" fmla="*/ 749410 h 2068362"/>
              <a:gd name="connsiteX14377" fmla="*/ 570196 w 1247427"/>
              <a:gd name="connsiteY14377" fmla="*/ 749327 h 2068362"/>
              <a:gd name="connsiteX14378" fmla="*/ 571025 w 1247427"/>
              <a:gd name="connsiteY14378" fmla="*/ 751401 h 2068362"/>
              <a:gd name="connsiteX14379" fmla="*/ 570804 w 1247427"/>
              <a:gd name="connsiteY14379" fmla="*/ 751844 h 2068362"/>
              <a:gd name="connsiteX14380" fmla="*/ 570361 w 1247427"/>
              <a:gd name="connsiteY14380" fmla="*/ 751401 h 2068362"/>
              <a:gd name="connsiteX14381" fmla="*/ 569587 w 1247427"/>
              <a:gd name="connsiteY14381" fmla="*/ 749853 h 2068362"/>
              <a:gd name="connsiteX14382" fmla="*/ 569255 w 1247427"/>
              <a:gd name="connsiteY14382" fmla="*/ 749853 h 2068362"/>
              <a:gd name="connsiteX14383" fmla="*/ 569247 w 1247427"/>
              <a:gd name="connsiteY14383" fmla="*/ 749796 h 2068362"/>
              <a:gd name="connsiteX14384" fmla="*/ 568591 w 1247427"/>
              <a:gd name="connsiteY14384" fmla="*/ 751327 h 2068362"/>
              <a:gd name="connsiteX14385" fmla="*/ 568591 w 1247427"/>
              <a:gd name="connsiteY14385" fmla="*/ 756491 h 2068362"/>
              <a:gd name="connsiteX14386" fmla="*/ 568449 w 1247427"/>
              <a:gd name="connsiteY14386" fmla="*/ 756597 h 2068362"/>
              <a:gd name="connsiteX14387" fmla="*/ 570360 w 1247427"/>
              <a:gd name="connsiteY14387" fmla="*/ 759146 h 2068362"/>
              <a:gd name="connsiteX14388" fmla="*/ 571024 w 1247427"/>
              <a:gd name="connsiteY14388" fmla="*/ 760473 h 2068362"/>
              <a:gd name="connsiteX14389" fmla="*/ 572082 w 1247427"/>
              <a:gd name="connsiteY14389" fmla="*/ 760473 h 2068362"/>
              <a:gd name="connsiteX14390" fmla="*/ 573039 w 1247427"/>
              <a:gd name="connsiteY14390" fmla="*/ 759396 h 2068362"/>
              <a:gd name="connsiteX14391" fmla="*/ 573016 w 1247427"/>
              <a:gd name="connsiteY14391" fmla="*/ 759367 h 2068362"/>
              <a:gd name="connsiteX14392" fmla="*/ 573016 w 1247427"/>
              <a:gd name="connsiteY14392" fmla="*/ 756933 h 2068362"/>
              <a:gd name="connsiteX14393" fmla="*/ 573104 w 1247427"/>
              <a:gd name="connsiteY14393" fmla="*/ 756845 h 2068362"/>
              <a:gd name="connsiteX14394" fmla="*/ 572573 w 1247427"/>
              <a:gd name="connsiteY14394" fmla="*/ 756048 h 2068362"/>
              <a:gd name="connsiteX14395" fmla="*/ 573016 w 1247427"/>
              <a:gd name="connsiteY14395" fmla="*/ 755163 h 2068362"/>
              <a:gd name="connsiteX14396" fmla="*/ 573901 w 1247427"/>
              <a:gd name="connsiteY14396" fmla="*/ 755384 h 2068362"/>
              <a:gd name="connsiteX14397" fmla="*/ 573992 w 1247427"/>
              <a:gd name="connsiteY14397" fmla="*/ 755612 h 2068362"/>
              <a:gd name="connsiteX14398" fmla="*/ 576556 w 1247427"/>
              <a:gd name="connsiteY14398" fmla="*/ 751401 h 2068362"/>
              <a:gd name="connsiteX14399" fmla="*/ 577701 w 1247427"/>
              <a:gd name="connsiteY14399" fmla="*/ 748785 h 2068362"/>
              <a:gd name="connsiteX14400" fmla="*/ 577220 w 1247427"/>
              <a:gd name="connsiteY14400" fmla="*/ 748304 h 2068362"/>
              <a:gd name="connsiteX14401" fmla="*/ 577331 w 1247427"/>
              <a:gd name="connsiteY14401" fmla="*/ 747861 h 2068362"/>
              <a:gd name="connsiteX14402" fmla="*/ 576999 w 1247427"/>
              <a:gd name="connsiteY14402" fmla="*/ 747861 h 2068362"/>
              <a:gd name="connsiteX14403" fmla="*/ 536286 w 1247427"/>
              <a:gd name="connsiteY14403" fmla="*/ 746611 h 2068362"/>
              <a:gd name="connsiteX14404" fmla="*/ 533409 w 1247427"/>
              <a:gd name="connsiteY14404" fmla="*/ 751180 h 2068362"/>
              <a:gd name="connsiteX14405" fmla="*/ 531282 w 1247427"/>
              <a:gd name="connsiteY14405" fmla="*/ 755010 h 2068362"/>
              <a:gd name="connsiteX14406" fmla="*/ 531861 w 1247427"/>
              <a:gd name="connsiteY14406" fmla="*/ 754720 h 2068362"/>
              <a:gd name="connsiteX14407" fmla="*/ 533189 w 1247427"/>
              <a:gd name="connsiteY14407" fmla="*/ 760916 h 2068362"/>
              <a:gd name="connsiteX14408" fmla="*/ 532968 w 1247427"/>
              <a:gd name="connsiteY14408" fmla="*/ 760861 h 2068362"/>
              <a:gd name="connsiteX14409" fmla="*/ 533631 w 1247427"/>
              <a:gd name="connsiteY14409" fmla="*/ 762022 h 2068362"/>
              <a:gd name="connsiteX14410" fmla="*/ 536286 w 1247427"/>
              <a:gd name="connsiteY14410" fmla="*/ 764677 h 2068362"/>
              <a:gd name="connsiteX14411" fmla="*/ 566378 w 1247427"/>
              <a:gd name="connsiteY14411" fmla="*/ 743602 h 2068362"/>
              <a:gd name="connsiteX14412" fmla="*/ 566378 w 1247427"/>
              <a:gd name="connsiteY14412" fmla="*/ 743878 h 2068362"/>
              <a:gd name="connsiteX14413" fmla="*/ 566157 w 1247427"/>
              <a:gd name="connsiteY14413" fmla="*/ 743657 h 2068362"/>
              <a:gd name="connsiteX14414" fmla="*/ 566157 w 1247427"/>
              <a:gd name="connsiteY14414" fmla="*/ 744984 h 2068362"/>
              <a:gd name="connsiteX14415" fmla="*/ 565993 w 1247427"/>
              <a:gd name="connsiteY14415" fmla="*/ 747280 h 2068362"/>
              <a:gd name="connsiteX14416" fmla="*/ 566157 w 1247427"/>
              <a:gd name="connsiteY14416" fmla="*/ 747198 h 2068362"/>
              <a:gd name="connsiteX14417" fmla="*/ 566821 w 1247427"/>
              <a:gd name="connsiteY14417" fmla="*/ 750296 h 2068362"/>
              <a:gd name="connsiteX14418" fmla="*/ 567052 w 1247427"/>
              <a:gd name="connsiteY14418" fmla="*/ 750603 h 2068362"/>
              <a:gd name="connsiteX14419" fmla="*/ 567834 w 1247427"/>
              <a:gd name="connsiteY14419" fmla="*/ 748646 h 2068362"/>
              <a:gd name="connsiteX14420" fmla="*/ 567485 w 1247427"/>
              <a:gd name="connsiteY14420" fmla="*/ 748746 h 2068362"/>
              <a:gd name="connsiteX14421" fmla="*/ 566830 w 1247427"/>
              <a:gd name="connsiteY14421" fmla="*/ 743940 h 2068362"/>
              <a:gd name="connsiteX14422" fmla="*/ 881015 w 1247427"/>
              <a:gd name="connsiteY14422" fmla="*/ 743436 h 2068362"/>
              <a:gd name="connsiteX14423" fmla="*/ 880130 w 1247427"/>
              <a:gd name="connsiteY14423" fmla="*/ 744321 h 2068362"/>
              <a:gd name="connsiteX14424" fmla="*/ 880088 w 1247427"/>
              <a:gd name="connsiteY14424" fmla="*/ 744349 h 2068362"/>
              <a:gd name="connsiteX14425" fmla="*/ 880572 w 1247427"/>
              <a:gd name="connsiteY14425" fmla="*/ 744543 h 2068362"/>
              <a:gd name="connsiteX14426" fmla="*/ 884776 w 1247427"/>
              <a:gd name="connsiteY14426" fmla="*/ 764678 h 2068362"/>
              <a:gd name="connsiteX14427" fmla="*/ 886325 w 1247427"/>
              <a:gd name="connsiteY14427" fmla="*/ 749411 h 2068362"/>
              <a:gd name="connsiteX14428" fmla="*/ 880793 w 1247427"/>
              <a:gd name="connsiteY14428" fmla="*/ 743879 h 2068362"/>
              <a:gd name="connsiteX14429" fmla="*/ 926989 w 1247427"/>
              <a:gd name="connsiteY14429" fmla="*/ 742859 h 2068362"/>
              <a:gd name="connsiteX14430" fmla="*/ 925710 w 1247427"/>
              <a:gd name="connsiteY14430" fmla="*/ 744321 h 2068362"/>
              <a:gd name="connsiteX14431" fmla="*/ 925577 w 1247427"/>
              <a:gd name="connsiteY14431" fmla="*/ 744454 h 2068362"/>
              <a:gd name="connsiteX14432" fmla="*/ 925709 w 1247427"/>
              <a:gd name="connsiteY14432" fmla="*/ 744543 h 2068362"/>
              <a:gd name="connsiteX14433" fmla="*/ 924603 w 1247427"/>
              <a:gd name="connsiteY14433" fmla="*/ 746977 h 2068362"/>
              <a:gd name="connsiteX14434" fmla="*/ 924523 w 1247427"/>
              <a:gd name="connsiteY14434" fmla="*/ 746923 h 2068362"/>
              <a:gd name="connsiteX14435" fmla="*/ 923221 w 1247427"/>
              <a:gd name="connsiteY14435" fmla="*/ 749646 h 2068362"/>
              <a:gd name="connsiteX14436" fmla="*/ 923276 w 1247427"/>
              <a:gd name="connsiteY14436" fmla="*/ 749632 h 2068362"/>
              <a:gd name="connsiteX14437" fmla="*/ 923940 w 1247427"/>
              <a:gd name="connsiteY14437" fmla="*/ 752066 h 2068362"/>
              <a:gd name="connsiteX14438" fmla="*/ 923940 w 1247427"/>
              <a:gd name="connsiteY14438" fmla="*/ 751402 h 2068362"/>
              <a:gd name="connsiteX14439" fmla="*/ 924382 w 1247427"/>
              <a:gd name="connsiteY14439" fmla="*/ 750960 h 2068362"/>
              <a:gd name="connsiteX14440" fmla="*/ 924604 w 1247427"/>
              <a:gd name="connsiteY14440" fmla="*/ 750738 h 2068362"/>
              <a:gd name="connsiteX14441" fmla="*/ 925157 w 1247427"/>
              <a:gd name="connsiteY14441" fmla="*/ 751153 h 2068362"/>
              <a:gd name="connsiteX14442" fmla="*/ 925931 w 1247427"/>
              <a:gd name="connsiteY14442" fmla="*/ 750960 h 2068362"/>
              <a:gd name="connsiteX14443" fmla="*/ 927821 w 1247427"/>
              <a:gd name="connsiteY14443" fmla="*/ 745291 h 2068362"/>
              <a:gd name="connsiteX14444" fmla="*/ 927480 w 1247427"/>
              <a:gd name="connsiteY14444" fmla="*/ 744100 h 2068362"/>
              <a:gd name="connsiteX14445" fmla="*/ 927259 w 1247427"/>
              <a:gd name="connsiteY14445" fmla="*/ 742994 h 2068362"/>
              <a:gd name="connsiteX14446" fmla="*/ 735423 w 1247427"/>
              <a:gd name="connsiteY14446" fmla="*/ 742330 h 2068362"/>
              <a:gd name="connsiteX14447" fmla="*/ 736751 w 1247427"/>
              <a:gd name="connsiteY14447" fmla="*/ 742330 h 2068362"/>
              <a:gd name="connsiteX14448" fmla="*/ 737857 w 1247427"/>
              <a:gd name="connsiteY14448" fmla="*/ 742994 h 2068362"/>
              <a:gd name="connsiteX14449" fmla="*/ 738300 w 1247427"/>
              <a:gd name="connsiteY14449" fmla="*/ 743436 h 2068362"/>
              <a:gd name="connsiteX14450" fmla="*/ 738742 w 1247427"/>
              <a:gd name="connsiteY14450" fmla="*/ 744543 h 2068362"/>
              <a:gd name="connsiteX14451" fmla="*/ 738078 w 1247427"/>
              <a:gd name="connsiteY14451" fmla="*/ 744764 h 2068362"/>
              <a:gd name="connsiteX14452" fmla="*/ 737636 w 1247427"/>
              <a:gd name="connsiteY14452" fmla="*/ 744764 h 2068362"/>
              <a:gd name="connsiteX14453" fmla="*/ 736972 w 1247427"/>
              <a:gd name="connsiteY14453" fmla="*/ 744321 h 2068362"/>
              <a:gd name="connsiteX14454" fmla="*/ 735645 w 1247427"/>
              <a:gd name="connsiteY14454" fmla="*/ 743436 h 2068362"/>
              <a:gd name="connsiteX14455" fmla="*/ 836631 w 1247427"/>
              <a:gd name="connsiteY14455" fmla="*/ 742162 h 2068362"/>
              <a:gd name="connsiteX14456" fmla="*/ 836676 w 1247427"/>
              <a:gd name="connsiteY14456" fmla="*/ 742263 h 2068362"/>
              <a:gd name="connsiteX14457" fmla="*/ 836699 w 1247427"/>
              <a:gd name="connsiteY14457" fmla="*/ 742203 h 2068362"/>
              <a:gd name="connsiteX14458" fmla="*/ 857782 w 1247427"/>
              <a:gd name="connsiteY14458" fmla="*/ 741873 h 2068362"/>
              <a:gd name="connsiteX14459" fmla="*/ 854906 w 1247427"/>
              <a:gd name="connsiteY14459" fmla="*/ 742772 h 2068362"/>
              <a:gd name="connsiteX14460" fmla="*/ 853357 w 1247427"/>
              <a:gd name="connsiteY14460" fmla="*/ 743657 h 2068362"/>
              <a:gd name="connsiteX14461" fmla="*/ 852917 w 1247427"/>
              <a:gd name="connsiteY14461" fmla="*/ 743437 h 2068362"/>
              <a:gd name="connsiteX14462" fmla="*/ 848280 w 1247427"/>
              <a:gd name="connsiteY14462" fmla="*/ 743437 h 2068362"/>
              <a:gd name="connsiteX14463" fmla="*/ 844676 w 1247427"/>
              <a:gd name="connsiteY14463" fmla="*/ 754849 h 2068362"/>
              <a:gd name="connsiteX14464" fmla="*/ 844839 w 1247427"/>
              <a:gd name="connsiteY14464" fmla="*/ 754942 h 2068362"/>
              <a:gd name="connsiteX14465" fmla="*/ 844949 w 1247427"/>
              <a:gd name="connsiteY14465" fmla="*/ 754942 h 2068362"/>
              <a:gd name="connsiteX14466" fmla="*/ 844949 w 1247427"/>
              <a:gd name="connsiteY14466" fmla="*/ 755005 h 2068362"/>
              <a:gd name="connsiteX14467" fmla="*/ 847161 w 1247427"/>
              <a:gd name="connsiteY14467" fmla="*/ 756269 h 2068362"/>
              <a:gd name="connsiteX14468" fmla="*/ 847117 w 1247427"/>
              <a:gd name="connsiteY14468" fmla="*/ 756490 h 2068362"/>
              <a:gd name="connsiteX14469" fmla="*/ 847604 w 1247427"/>
              <a:gd name="connsiteY14469" fmla="*/ 756490 h 2068362"/>
              <a:gd name="connsiteX14470" fmla="*/ 848047 w 1247427"/>
              <a:gd name="connsiteY14470" fmla="*/ 755605 h 2068362"/>
              <a:gd name="connsiteX14471" fmla="*/ 848932 w 1247427"/>
              <a:gd name="connsiteY14471" fmla="*/ 755605 h 2068362"/>
              <a:gd name="connsiteX14472" fmla="*/ 848932 w 1247427"/>
              <a:gd name="connsiteY14472" fmla="*/ 756269 h 2068362"/>
              <a:gd name="connsiteX14473" fmla="*/ 848268 w 1247427"/>
              <a:gd name="connsiteY14473" fmla="*/ 757154 h 2068362"/>
              <a:gd name="connsiteX14474" fmla="*/ 848047 w 1247427"/>
              <a:gd name="connsiteY14474" fmla="*/ 757154 h 2068362"/>
              <a:gd name="connsiteX14475" fmla="*/ 847364 w 1247427"/>
              <a:gd name="connsiteY14475" fmla="*/ 757251 h 2068362"/>
              <a:gd name="connsiteX14476" fmla="*/ 847162 w 1247427"/>
              <a:gd name="connsiteY14476" fmla="*/ 758261 h 2068362"/>
              <a:gd name="connsiteX14477" fmla="*/ 847051 w 1247427"/>
              <a:gd name="connsiteY14477" fmla="*/ 758372 h 2068362"/>
              <a:gd name="connsiteX14478" fmla="*/ 847383 w 1247427"/>
              <a:gd name="connsiteY14478" fmla="*/ 758704 h 2068362"/>
              <a:gd name="connsiteX14479" fmla="*/ 848489 w 1247427"/>
              <a:gd name="connsiteY14479" fmla="*/ 758482 h 2068362"/>
              <a:gd name="connsiteX14480" fmla="*/ 848489 w 1247427"/>
              <a:gd name="connsiteY14480" fmla="*/ 759146 h 2068362"/>
              <a:gd name="connsiteX14481" fmla="*/ 848385 w 1247427"/>
              <a:gd name="connsiteY14481" fmla="*/ 759353 h 2068362"/>
              <a:gd name="connsiteX14482" fmla="*/ 848706 w 1247427"/>
              <a:gd name="connsiteY14482" fmla="*/ 759621 h 2068362"/>
              <a:gd name="connsiteX14483" fmla="*/ 849816 w 1247427"/>
              <a:gd name="connsiteY14483" fmla="*/ 757818 h 2068362"/>
              <a:gd name="connsiteX14484" fmla="*/ 850038 w 1247427"/>
              <a:gd name="connsiteY14484" fmla="*/ 756932 h 2068362"/>
              <a:gd name="connsiteX14485" fmla="*/ 850105 w 1247427"/>
              <a:gd name="connsiteY14485" fmla="*/ 756905 h 2068362"/>
              <a:gd name="connsiteX14486" fmla="*/ 851587 w 1247427"/>
              <a:gd name="connsiteY14486" fmla="*/ 751402 h 2068362"/>
              <a:gd name="connsiteX14487" fmla="*/ 851808 w 1247427"/>
              <a:gd name="connsiteY14487" fmla="*/ 751180 h 2068362"/>
              <a:gd name="connsiteX14488" fmla="*/ 852693 w 1247427"/>
              <a:gd name="connsiteY14488" fmla="*/ 750738 h 2068362"/>
              <a:gd name="connsiteX14489" fmla="*/ 852914 w 1247427"/>
              <a:gd name="connsiteY14489" fmla="*/ 751623 h 2068362"/>
              <a:gd name="connsiteX14490" fmla="*/ 852914 w 1247427"/>
              <a:gd name="connsiteY14490" fmla="*/ 751844 h 2068362"/>
              <a:gd name="connsiteX14491" fmla="*/ 852030 w 1247427"/>
              <a:gd name="connsiteY14491" fmla="*/ 755383 h 2068362"/>
              <a:gd name="connsiteX14492" fmla="*/ 854684 w 1247427"/>
              <a:gd name="connsiteY14492" fmla="*/ 753171 h 2068362"/>
              <a:gd name="connsiteX14493" fmla="*/ 855039 w 1247427"/>
              <a:gd name="connsiteY14493" fmla="*/ 752639 h 2068362"/>
              <a:gd name="connsiteX14494" fmla="*/ 854906 w 1247427"/>
              <a:gd name="connsiteY14494" fmla="*/ 752507 h 2068362"/>
              <a:gd name="connsiteX14495" fmla="*/ 855167 w 1247427"/>
              <a:gd name="connsiteY14495" fmla="*/ 752377 h 2068362"/>
              <a:gd name="connsiteX14496" fmla="*/ 858224 w 1247427"/>
              <a:gd name="connsiteY14496" fmla="*/ 742329 h 2068362"/>
              <a:gd name="connsiteX14497" fmla="*/ 858372 w 1247427"/>
              <a:gd name="connsiteY14497" fmla="*/ 742182 h 2068362"/>
              <a:gd name="connsiteX14498" fmla="*/ 857782 w 1247427"/>
              <a:gd name="connsiteY14498" fmla="*/ 742329 h 2068362"/>
              <a:gd name="connsiteX14499" fmla="*/ 562075 w 1247427"/>
              <a:gd name="connsiteY14499" fmla="*/ 741690 h 2068362"/>
              <a:gd name="connsiteX14500" fmla="*/ 561952 w 1247427"/>
              <a:gd name="connsiteY14500" fmla="*/ 742551 h 2068362"/>
              <a:gd name="connsiteX14501" fmla="*/ 561952 w 1247427"/>
              <a:gd name="connsiteY14501" fmla="*/ 742994 h 2068362"/>
              <a:gd name="connsiteX14502" fmla="*/ 561953 w 1247427"/>
              <a:gd name="connsiteY14502" fmla="*/ 742994 h 2068362"/>
              <a:gd name="connsiteX14503" fmla="*/ 564716 w 1247427"/>
              <a:gd name="connsiteY14503" fmla="*/ 746348 h 2068362"/>
              <a:gd name="connsiteX14504" fmla="*/ 564829 w 1247427"/>
              <a:gd name="connsiteY14504" fmla="*/ 744984 h 2068362"/>
              <a:gd name="connsiteX14505" fmla="*/ 564829 w 1247427"/>
              <a:gd name="connsiteY14505" fmla="*/ 743657 h 2068362"/>
              <a:gd name="connsiteX14506" fmla="*/ 565026 w 1247427"/>
              <a:gd name="connsiteY14506" fmla="*/ 743509 h 2068362"/>
              <a:gd name="connsiteX14507" fmla="*/ 564197 w 1247427"/>
              <a:gd name="connsiteY14507" fmla="*/ 742267 h 2068362"/>
              <a:gd name="connsiteX14508" fmla="*/ 563059 w 1247427"/>
              <a:gd name="connsiteY14508" fmla="*/ 741887 h 2068362"/>
              <a:gd name="connsiteX14509" fmla="*/ 1036121 w 1247427"/>
              <a:gd name="connsiteY14509" fmla="*/ 741665 h 2068362"/>
              <a:gd name="connsiteX14510" fmla="*/ 1037448 w 1247427"/>
              <a:gd name="connsiteY14510" fmla="*/ 741887 h 2068362"/>
              <a:gd name="connsiteX14511" fmla="*/ 1111307 w 1247427"/>
              <a:gd name="connsiteY14511" fmla="*/ 824811 h 2068362"/>
              <a:gd name="connsiteX14512" fmla="*/ 1111350 w 1247427"/>
              <a:gd name="connsiteY14512" fmla="*/ 824639 h 2068362"/>
              <a:gd name="connsiteX14513" fmla="*/ 1112677 w 1247427"/>
              <a:gd name="connsiteY14513" fmla="*/ 823312 h 2068362"/>
              <a:gd name="connsiteX14514" fmla="*/ 1112678 w 1247427"/>
              <a:gd name="connsiteY14514" fmla="*/ 823311 h 2068362"/>
              <a:gd name="connsiteX14515" fmla="*/ 1104049 w 1247427"/>
              <a:gd name="connsiteY14515" fmla="*/ 812027 h 2068362"/>
              <a:gd name="connsiteX14516" fmla="*/ 1094977 w 1247427"/>
              <a:gd name="connsiteY14516" fmla="*/ 800743 h 2068362"/>
              <a:gd name="connsiteX14517" fmla="*/ 1094977 w 1247427"/>
              <a:gd name="connsiteY14517" fmla="*/ 798973 h 2068362"/>
              <a:gd name="connsiteX14518" fmla="*/ 1096747 w 1247427"/>
              <a:gd name="connsiteY14518" fmla="*/ 798973 h 2068362"/>
              <a:gd name="connsiteX14519" fmla="*/ 1105819 w 1247427"/>
              <a:gd name="connsiteY14519" fmla="*/ 810700 h 2068362"/>
              <a:gd name="connsiteX14520" fmla="*/ 1114448 w 1247427"/>
              <a:gd name="connsiteY14520" fmla="*/ 821763 h 2068362"/>
              <a:gd name="connsiteX14521" fmla="*/ 1114448 w 1247427"/>
              <a:gd name="connsiteY14521" fmla="*/ 822276 h 2068362"/>
              <a:gd name="connsiteX14522" fmla="*/ 1133476 w 1247427"/>
              <a:gd name="connsiteY14522" fmla="*/ 844332 h 2068362"/>
              <a:gd name="connsiteX14523" fmla="*/ 1137459 w 1247427"/>
              <a:gd name="connsiteY14523" fmla="*/ 853625 h 2068362"/>
              <a:gd name="connsiteX14524" fmla="*/ 1129272 w 1247427"/>
              <a:gd name="connsiteY14524" fmla="*/ 844996 h 2068362"/>
              <a:gd name="connsiteX14525" fmla="*/ 1122413 w 1247427"/>
              <a:gd name="connsiteY14525" fmla="*/ 835703 h 2068362"/>
              <a:gd name="connsiteX14526" fmla="*/ 1110118 w 1247427"/>
              <a:gd name="connsiteY14526" fmla="*/ 826212 h 2068362"/>
              <a:gd name="connsiteX14527" fmla="*/ 1110023 w 1247427"/>
              <a:gd name="connsiteY14527" fmla="*/ 826188 h 2068362"/>
              <a:gd name="connsiteX14528" fmla="*/ 1109881 w 1247427"/>
              <a:gd name="connsiteY14528" fmla="*/ 826029 h 2068362"/>
              <a:gd name="connsiteX14529" fmla="*/ 1109801 w 1247427"/>
              <a:gd name="connsiteY14529" fmla="*/ 825967 h 2068362"/>
              <a:gd name="connsiteX14530" fmla="*/ 1109820 w 1247427"/>
              <a:gd name="connsiteY14530" fmla="*/ 825960 h 2068362"/>
              <a:gd name="connsiteX14531" fmla="*/ 1035899 w 1247427"/>
              <a:gd name="connsiteY14531" fmla="*/ 742993 h 2068362"/>
              <a:gd name="connsiteX14532" fmla="*/ 1036121 w 1247427"/>
              <a:gd name="connsiteY14532" fmla="*/ 741665 h 2068362"/>
              <a:gd name="connsiteX14533" fmla="*/ 840977 w 1247427"/>
              <a:gd name="connsiteY14533" fmla="*/ 741588 h 2068362"/>
              <a:gd name="connsiteX14534" fmla="*/ 840081 w 1247427"/>
              <a:gd name="connsiteY14534" fmla="*/ 741887 h 2068362"/>
              <a:gd name="connsiteX14535" fmla="*/ 838288 w 1247427"/>
              <a:gd name="connsiteY14535" fmla="*/ 742376 h 2068362"/>
              <a:gd name="connsiteX14536" fmla="*/ 837647 w 1247427"/>
              <a:gd name="connsiteY14536" fmla="*/ 743658 h 2068362"/>
              <a:gd name="connsiteX14537" fmla="*/ 837426 w 1247427"/>
              <a:gd name="connsiteY14537" fmla="*/ 744321 h 2068362"/>
              <a:gd name="connsiteX14538" fmla="*/ 837426 w 1247427"/>
              <a:gd name="connsiteY14538" fmla="*/ 744321 h 2068362"/>
              <a:gd name="connsiteX14539" fmla="*/ 837426 w 1247427"/>
              <a:gd name="connsiteY14539" fmla="*/ 744322 h 2068362"/>
              <a:gd name="connsiteX14540" fmla="*/ 838532 w 1247427"/>
              <a:gd name="connsiteY14540" fmla="*/ 744100 h 2068362"/>
              <a:gd name="connsiteX14541" fmla="*/ 839299 w 1247427"/>
              <a:gd name="connsiteY14541" fmla="*/ 746248 h 2068362"/>
              <a:gd name="connsiteX14542" fmla="*/ 591636 w 1247427"/>
              <a:gd name="connsiteY14542" fmla="*/ 741496 h 2068362"/>
              <a:gd name="connsiteX14543" fmla="*/ 589390 w 1247427"/>
              <a:gd name="connsiteY14543" fmla="*/ 744764 h 2068362"/>
              <a:gd name="connsiteX14544" fmla="*/ 589390 w 1247427"/>
              <a:gd name="connsiteY14544" fmla="*/ 744875 h 2068362"/>
              <a:gd name="connsiteX14545" fmla="*/ 589832 w 1247427"/>
              <a:gd name="connsiteY14545" fmla="*/ 744985 h 2068362"/>
              <a:gd name="connsiteX14546" fmla="*/ 593151 w 1247427"/>
              <a:gd name="connsiteY14546" fmla="*/ 752287 h 2068362"/>
              <a:gd name="connsiteX14547" fmla="*/ 592939 w 1247427"/>
              <a:gd name="connsiteY14547" fmla="*/ 752446 h 2068362"/>
              <a:gd name="connsiteX14548" fmla="*/ 596912 w 1247427"/>
              <a:gd name="connsiteY14548" fmla="*/ 753392 h 2068362"/>
              <a:gd name="connsiteX14549" fmla="*/ 600300 w 1247427"/>
              <a:gd name="connsiteY14549" fmla="*/ 754284 h 2068362"/>
              <a:gd name="connsiteX14550" fmla="*/ 613690 w 1247427"/>
              <a:gd name="connsiteY14550" fmla="*/ 741331 h 2068362"/>
              <a:gd name="connsiteX14551" fmla="*/ 613203 w 1247427"/>
              <a:gd name="connsiteY14551" fmla="*/ 741888 h 2068362"/>
              <a:gd name="connsiteX14552" fmla="*/ 619341 w 1247427"/>
              <a:gd name="connsiteY14552" fmla="*/ 751789 h 2068362"/>
              <a:gd name="connsiteX14553" fmla="*/ 619481 w 1247427"/>
              <a:gd name="connsiteY14553" fmla="*/ 751696 h 2068362"/>
              <a:gd name="connsiteX14554" fmla="*/ 619481 w 1247427"/>
              <a:gd name="connsiteY14554" fmla="*/ 749631 h 2068362"/>
              <a:gd name="connsiteX14555" fmla="*/ 619783 w 1247427"/>
              <a:gd name="connsiteY14555" fmla="*/ 749329 h 2068362"/>
              <a:gd name="connsiteX14556" fmla="*/ 616383 w 1247427"/>
              <a:gd name="connsiteY14556" fmla="*/ 744985 h 2068362"/>
              <a:gd name="connsiteX14557" fmla="*/ 608537 w 1247427"/>
              <a:gd name="connsiteY14557" fmla="*/ 740900 h 2068362"/>
              <a:gd name="connsiteX14558" fmla="*/ 608197 w 1247427"/>
              <a:gd name="connsiteY14558" fmla="*/ 741666 h 2068362"/>
              <a:gd name="connsiteX14559" fmla="*/ 606959 w 1247427"/>
              <a:gd name="connsiteY14559" fmla="*/ 743676 h 2068362"/>
              <a:gd name="connsiteX14560" fmla="*/ 607312 w 1247427"/>
              <a:gd name="connsiteY14560" fmla="*/ 744100 h 2068362"/>
              <a:gd name="connsiteX14561" fmla="*/ 607312 w 1247427"/>
              <a:gd name="connsiteY14561" fmla="*/ 745648 h 2068362"/>
              <a:gd name="connsiteX14562" fmla="*/ 607976 w 1247427"/>
              <a:gd name="connsiteY14562" fmla="*/ 746755 h 2068362"/>
              <a:gd name="connsiteX14563" fmla="*/ 607659 w 1247427"/>
              <a:gd name="connsiteY14563" fmla="*/ 747125 h 2068362"/>
              <a:gd name="connsiteX14564" fmla="*/ 607754 w 1247427"/>
              <a:gd name="connsiteY14564" fmla="*/ 747197 h 2068362"/>
              <a:gd name="connsiteX14565" fmla="*/ 611884 w 1247427"/>
              <a:gd name="connsiteY14565" fmla="*/ 753393 h 2068362"/>
              <a:gd name="connsiteX14566" fmla="*/ 612180 w 1247427"/>
              <a:gd name="connsiteY14566" fmla="*/ 753393 h 2068362"/>
              <a:gd name="connsiteX14567" fmla="*/ 615550 w 1247427"/>
              <a:gd name="connsiteY14567" fmla="*/ 758547 h 2068362"/>
              <a:gd name="connsiteX14568" fmla="*/ 615941 w 1247427"/>
              <a:gd name="connsiteY14568" fmla="*/ 758482 h 2068362"/>
              <a:gd name="connsiteX14569" fmla="*/ 617047 w 1247427"/>
              <a:gd name="connsiteY14569" fmla="*/ 759146 h 2068362"/>
              <a:gd name="connsiteX14570" fmla="*/ 617568 w 1247427"/>
              <a:gd name="connsiteY14570" fmla="*/ 759354 h 2068362"/>
              <a:gd name="connsiteX14571" fmla="*/ 617711 w 1247427"/>
              <a:gd name="connsiteY14571" fmla="*/ 758925 h 2068362"/>
              <a:gd name="connsiteX14572" fmla="*/ 619238 w 1247427"/>
              <a:gd name="connsiteY14572" fmla="*/ 756549 h 2068362"/>
              <a:gd name="connsiteX14573" fmla="*/ 618818 w 1247427"/>
              <a:gd name="connsiteY14573" fmla="*/ 756269 h 2068362"/>
              <a:gd name="connsiteX14574" fmla="*/ 618596 w 1247427"/>
              <a:gd name="connsiteY14574" fmla="*/ 755384 h 2068362"/>
              <a:gd name="connsiteX14575" fmla="*/ 618154 w 1247427"/>
              <a:gd name="connsiteY14575" fmla="*/ 753171 h 2068362"/>
              <a:gd name="connsiteX14576" fmla="*/ 618427 w 1247427"/>
              <a:gd name="connsiteY14576" fmla="*/ 752898 h 2068362"/>
              <a:gd name="connsiteX14577" fmla="*/ 612061 w 1247427"/>
              <a:gd name="connsiteY14577" fmla="*/ 743163 h 2068362"/>
              <a:gd name="connsiteX14578" fmla="*/ 611958 w 1247427"/>
              <a:gd name="connsiteY14578" fmla="*/ 743214 h 2068362"/>
              <a:gd name="connsiteX14579" fmla="*/ 611516 w 1247427"/>
              <a:gd name="connsiteY14579" fmla="*/ 743214 h 2068362"/>
              <a:gd name="connsiteX14580" fmla="*/ 609303 w 1247427"/>
              <a:gd name="connsiteY14580" fmla="*/ 741665 h 2068362"/>
              <a:gd name="connsiteX14581" fmla="*/ 557051 w 1247427"/>
              <a:gd name="connsiteY14581" fmla="*/ 739896 h 2068362"/>
              <a:gd name="connsiteX14582" fmla="*/ 558996 w 1247427"/>
              <a:gd name="connsiteY14582" fmla="*/ 744110 h 2068362"/>
              <a:gd name="connsiteX14583" fmla="*/ 560182 w 1247427"/>
              <a:gd name="connsiteY14583" fmla="*/ 742331 h 2068362"/>
              <a:gd name="connsiteX14584" fmla="*/ 560182 w 1247427"/>
              <a:gd name="connsiteY14584" fmla="*/ 742330 h 2068362"/>
              <a:gd name="connsiteX14585" fmla="*/ 560285 w 1247427"/>
              <a:gd name="connsiteY14585" fmla="*/ 741507 h 2068362"/>
              <a:gd name="connsiteX14586" fmla="*/ 560182 w 1247427"/>
              <a:gd name="connsiteY14586" fmla="*/ 741445 h 2068362"/>
              <a:gd name="connsiteX14587" fmla="*/ 559494 w 1247427"/>
              <a:gd name="connsiteY14587" fmla="*/ 739896 h 2068362"/>
              <a:gd name="connsiteX14588" fmla="*/ 646399 w 1247427"/>
              <a:gd name="connsiteY14588" fmla="*/ 739286 h 2068362"/>
              <a:gd name="connsiteX14589" fmla="*/ 645590 w 1247427"/>
              <a:gd name="connsiteY14589" fmla="*/ 741444 h 2068362"/>
              <a:gd name="connsiteX14590" fmla="*/ 644484 w 1247427"/>
              <a:gd name="connsiteY14590" fmla="*/ 744579 h 2068362"/>
              <a:gd name="connsiteX14591" fmla="*/ 644484 w 1247427"/>
              <a:gd name="connsiteY14591" fmla="*/ 746755 h 2068362"/>
              <a:gd name="connsiteX14592" fmla="*/ 644927 w 1247427"/>
              <a:gd name="connsiteY14592" fmla="*/ 748525 h 2068362"/>
              <a:gd name="connsiteX14593" fmla="*/ 644495 w 1247427"/>
              <a:gd name="connsiteY14593" fmla="*/ 749065 h 2068362"/>
              <a:gd name="connsiteX14594" fmla="*/ 647803 w 1247427"/>
              <a:gd name="connsiteY14594" fmla="*/ 753614 h 2068362"/>
              <a:gd name="connsiteX14595" fmla="*/ 650900 w 1247427"/>
              <a:gd name="connsiteY14595" fmla="*/ 758039 h 2068362"/>
              <a:gd name="connsiteX14596" fmla="*/ 650679 w 1247427"/>
              <a:gd name="connsiteY14596" fmla="*/ 757154 h 2068362"/>
              <a:gd name="connsiteX14597" fmla="*/ 651235 w 1247427"/>
              <a:gd name="connsiteY14597" fmla="*/ 756227 h 2068362"/>
              <a:gd name="connsiteX14598" fmla="*/ 650016 w 1247427"/>
              <a:gd name="connsiteY14598" fmla="*/ 750738 h 2068362"/>
              <a:gd name="connsiteX14599" fmla="*/ 614431 w 1247427"/>
              <a:gd name="connsiteY14599" fmla="*/ 738468 h 2068362"/>
              <a:gd name="connsiteX14600" fmla="*/ 613949 w 1247427"/>
              <a:gd name="connsiteY14600" fmla="*/ 738790 h 2068362"/>
              <a:gd name="connsiteX14601" fmla="*/ 613868 w 1247427"/>
              <a:gd name="connsiteY14601" fmla="*/ 738763 h 2068362"/>
              <a:gd name="connsiteX14602" fmla="*/ 614172 w 1247427"/>
              <a:gd name="connsiteY14602" fmla="*/ 739674 h 2068362"/>
              <a:gd name="connsiteX14603" fmla="*/ 614614 w 1247427"/>
              <a:gd name="connsiteY14603" fmla="*/ 740116 h 2068362"/>
              <a:gd name="connsiteX14604" fmla="*/ 614194 w 1247427"/>
              <a:gd name="connsiteY14604" fmla="*/ 740537 h 2068362"/>
              <a:gd name="connsiteX14605" fmla="*/ 617268 w 1247427"/>
              <a:gd name="connsiteY14605" fmla="*/ 744764 h 2068362"/>
              <a:gd name="connsiteX14606" fmla="*/ 620171 w 1247427"/>
              <a:gd name="connsiteY14606" fmla="*/ 748573 h 2068362"/>
              <a:gd name="connsiteX14607" fmla="*/ 620367 w 1247427"/>
              <a:gd name="connsiteY14607" fmla="*/ 748083 h 2068362"/>
              <a:gd name="connsiteX14608" fmla="*/ 621030 w 1247427"/>
              <a:gd name="connsiteY14608" fmla="*/ 746976 h 2068362"/>
              <a:gd name="connsiteX14609" fmla="*/ 621076 w 1247427"/>
              <a:gd name="connsiteY14609" fmla="*/ 746953 h 2068362"/>
              <a:gd name="connsiteX14610" fmla="*/ 615499 w 1247427"/>
              <a:gd name="connsiteY14610" fmla="*/ 739232 h 2068362"/>
              <a:gd name="connsiteX14611" fmla="*/ 836320 w 1247427"/>
              <a:gd name="connsiteY14611" fmla="*/ 737683 h 2068362"/>
              <a:gd name="connsiteX14612" fmla="*/ 834383 w 1247427"/>
              <a:gd name="connsiteY14612" fmla="*/ 738845 h 2068362"/>
              <a:gd name="connsiteX14613" fmla="*/ 835213 w 1247427"/>
              <a:gd name="connsiteY14613" fmla="*/ 739011 h 2068362"/>
              <a:gd name="connsiteX14614" fmla="*/ 836550 w 1247427"/>
              <a:gd name="connsiteY14614" fmla="*/ 741982 h 2068362"/>
              <a:gd name="connsiteX14615" fmla="*/ 836762 w 1247427"/>
              <a:gd name="connsiteY14615" fmla="*/ 739011 h 2068362"/>
              <a:gd name="connsiteX14616" fmla="*/ 836762 w 1247427"/>
              <a:gd name="connsiteY14616" fmla="*/ 737904 h 2068362"/>
              <a:gd name="connsiteX14617" fmla="*/ 836320 w 1247427"/>
              <a:gd name="connsiteY14617" fmla="*/ 737683 h 2068362"/>
              <a:gd name="connsiteX14618" fmla="*/ 537018 w 1247427"/>
              <a:gd name="connsiteY14618" fmla="*/ 737343 h 2068362"/>
              <a:gd name="connsiteX14619" fmla="*/ 534516 w 1247427"/>
              <a:gd name="connsiteY14619" fmla="*/ 739011 h 2068362"/>
              <a:gd name="connsiteX14620" fmla="*/ 531737 w 1247427"/>
              <a:gd name="connsiteY14620" fmla="*/ 740575 h 2068362"/>
              <a:gd name="connsiteX14621" fmla="*/ 531861 w 1247427"/>
              <a:gd name="connsiteY14621" fmla="*/ 741445 h 2068362"/>
              <a:gd name="connsiteX14622" fmla="*/ 530533 w 1247427"/>
              <a:gd name="connsiteY14622" fmla="*/ 743215 h 2068362"/>
              <a:gd name="connsiteX14623" fmla="*/ 530258 w 1247427"/>
              <a:gd name="connsiteY14623" fmla="*/ 743421 h 2068362"/>
              <a:gd name="connsiteX14624" fmla="*/ 530312 w 1247427"/>
              <a:gd name="connsiteY14624" fmla="*/ 743435 h 2068362"/>
              <a:gd name="connsiteX14625" fmla="*/ 528100 w 1247427"/>
              <a:gd name="connsiteY14625" fmla="*/ 750073 h 2068362"/>
              <a:gd name="connsiteX14626" fmla="*/ 527744 w 1247427"/>
              <a:gd name="connsiteY14626" fmla="*/ 750029 h 2068362"/>
              <a:gd name="connsiteX14627" fmla="*/ 529206 w 1247427"/>
              <a:gd name="connsiteY14627" fmla="*/ 752951 h 2068362"/>
              <a:gd name="connsiteX14628" fmla="*/ 529759 w 1247427"/>
              <a:gd name="connsiteY14628" fmla="*/ 754426 h 2068362"/>
              <a:gd name="connsiteX14629" fmla="*/ 529870 w 1247427"/>
              <a:gd name="connsiteY14629" fmla="*/ 754278 h 2068362"/>
              <a:gd name="connsiteX14630" fmla="*/ 530534 w 1247427"/>
              <a:gd name="connsiteY14630" fmla="*/ 754278 h 2068362"/>
              <a:gd name="connsiteX14631" fmla="*/ 530647 w 1247427"/>
              <a:gd name="connsiteY14631" fmla="*/ 754504 h 2068362"/>
              <a:gd name="connsiteX14632" fmla="*/ 532524 w 1247427"/>
              <a:gd name="connsiteY14632" fmla="*/ 750959 h 2068362"/>
              <a:gd name="connsiteX14633" fmla="*/ 536145 w 1247427"/>
              <a:gd name="connsiteY14633" fmla="*/ 745125 h 2068362"/>
              <a:gd name="connsiteX14634" fmla="*/ 535844 w 1247427"/>
              <a:gd name="connsiteY14634" fmla="*/ 744321 h 2068362"/>
              <a:gd name="connsiteX14635" fmla="*/ 536286 w 1247427"/>
              <a:gd name="connsiteY14635" fmla="*/ 743436 h 2068362"/>
              <a:gd name="connsiteX14636" fmla="*/ 536507 w 1247427"/>
              <a:gd name="connsiteY14636" fmla="*/ 743215 h 2068362"/>
              <a:gd name="connsiteX14637" fmla="*/ 537134 w 1247427"/>
              <a:gd name="connsiteY14637" fmla="*/ 742797 h 2068362"/>
              <a:gd name="connsiteX14638" fmla="*/ 536950 w 1247427"/>
              <a:gd name="connsiteY14638" fmla="*/ 742551 h 2068362"/>
              <a:gd name="connsiteX14639" fmla="*/ 536950 w 1247427"/>
              <a:gd name="connsiteY14639" fmla="*/ 737683 h 2068362"/>
              <a:gd name="connsiteX14640" fmla="*/ 551982 w 1247427"/>
              <a:gd name="connsiteY14640" fmla="*/ 737091 h 2068362"/>
              <a:gd name="connsiteX14641" fmla="*/ 551774 w 1247427"/>
              <a:gd name="connsiteY14641" fmla="*/ 744984 h 2068362"/>
              <a:gd name="connsiteX14642" fmla="*/ 550773 w 1247427"/>
              <a:gd name="connsiteY14642" fmla="*/ 754799 h 2068362"/>
              <a:gd name="connsiteX14643" fmla="*/ 551163 w 1247427"/>
              <a:gd name="connsiteY14643" fmla="*/ 755424 h 2068362"/>
              <a:gd name="connsiteX14644" fmla="*/ 553323 w 1247427"/>
              <a:gd name="connsiteY14644" fmla="*/ 754499 h 2068362"/>
              <a:gd name="connsiteX14645" fmla="*/ 553586 w 1247427"/>
              <a:gd name="connsiteY14645" fmla="*/ 754587 h 2068362"/>
              <a:gd name="connsiteX14646" fmla="*/ 556864 w 1247427"/>
              <a:gd name="connsiteY14646" fmla="*/ 749189 h 2068362"/>
              <a:gd name="connsiteX14647" fmla="*/ 558691 w 1247427"/>
              <a:gd name="connsiteY14647" fmla="*/ 746955 h 2068362"/>
              <a:gd name="connsiteX14648" fmla="*/ 558192 w 1247427"/>
              <a:gd name="connsiteY14648" fmla="*/ 746755 h 2068362"/>
              <a:gd name="connsiteX14649" fmla="*/ 557528 w 1247427"/>
              <a:gd name="connsiteY14649" fmla="*/ 745649 h 2068362"/>
              <a:gd name="connsiteX14650" fmla="*/ 558044 w 1247427"/>
              <a:gd name="connsiteY14650" fmla="*/ 745649 h 2068362"/>
              <a:gd name="connsiteX14651" fmla="*/ 555605 w 1247427"/>
              <a:gd name="connsiteY14651" fmla="*/ 739794 h 2068362"/>
              <a:gd name="connsiteX14652" fmla="*/ 555094 w 1247427"/>
              <a:gd name="connsiteY14652" fmla="*/ 739453 h 2068362"/>
              <a:gd name="connsiteX14653" fmla="*/ 554872 w 1247427"/>
              <a:gd name="connsiteY14653" fmla="*/ 739232 h 2068362"/>
              <a:gd name="connsiteX14654" fmla="*/ 553545 w 1247427"/>
              <a:gd name="connsiteY14654" fmla="*/ 737462 h 2068362"/>
              <a:gd name="connsiteX14655" fmla="*/ 553545 w 1247427"/>
              <a:gd name="connsiteY14655" fmla="*/ 737351 h 2068362"/>
              <a:gd name="connsiteX14656" fmla="*/ 562448 w 1247427"/>
              <a:gd name="connsiteY14656" fmla="*/ 736720 h 2068362"/>
              <a:gd name="connsiteX14657" fmla="*/ 561552 w 1247427"/>
              <a:gd name="connsiteY14657" fmla="*/ 738661 h 2068362"/>
              <a:gd name="connsiteX14658" fmla="*/ 561731 w 1247427"/>
              <a:gd name="connsiteY14658" fmla="*/ 738789 h 2068362"/>
              <a:gd name="connsiteX14659" fmla="*/ 562395 w 1247427"/>
              <a:gd name="connsiteY14659" fmla="*/ 739895 h 2068362"/>
              <a:gd name="connsiteX14660" fmla="*/ 562616 w 1247427"/>
              <a:gd name="connsiteY14660" fmla="*/ 740117 h 2068362"/>
              <a:gd name="connsiteX14661" fmla="*/ 562394 w 1247427"/>
              <a:gd name="connsiteY14661" fmla="*/ 740191 h 2068362"/>
              <a:gd name="connsiteX14662" fmla="*/ 563502 w 1247427"/>
              <a:gd name="connsiteY14662" fmla="*/ 740560 h 2068362"/>
              <a:gd name="connsiteX14663" fmla="*/ 564648 w 1247427"/>
              <a:gd name="connsiteY14663" fmla="*/ 740942 h 2068362"/>
              <a:gd name="connsiteX14664" fmla="*/ 564608 w 1247427"/>
              <a:gd name="connsiteY14664" fmla="*/ 740780 h 2068362"/>
              <a:gd name="connsiteX14665" fmla="*/ 562838 w 1247427"/>
              <a:gd name="connsiteY14665" fmla="*/ 737240 h 2068362"/>
              <a:gd name="connsiteX14666" fmla="*/ 750469 w 1247427"/>
              <a:gd name="connsiteY14666" fmla="*/ 736577 h 2068362"/>
              <a:gd name="connsiteX14667" fmla="*/ 758877 w 1247427"/>
              <a:gd name="connsiteY14667" fmla="*/ 753615 h 2068362"/>
              <a:gd name="connsiteX14668" fmla="*/ 768170 w 1247427"/>
              <a:gd name="connsiteY14668" fmla="*/ 771537 h 2068362"/>
              <a:gd name="connsiteX14669" fmla="*/ 774144 w 1247427"/>
              <a:gd name="connsiteY14669" fmla="*/ 783706 h 2068362"/>
              <a:gd name="connsiteX14670" fmla="*/ 775285 w 1247427"/>
              <a:gd name="connsiteY14670" fmla="*/ 789604 h 2068362"/>
              <a:gd name="connsiteX14671" fmla="*/ 775472 w 1247427"/>
              <a:gd name="connsiteY14671" fmla="*/ 789679 h 2068362"/>
              <a:gd name="connsiteX14672" fmla="*/ 775907 w 1247427"/>
              <a:gd name="connsiteY14672" fmla="*/ 790982 h 2068362"/>
              <a:gd name="connsiteX14673" fmla="*/ 781667 w 1247427"/>
              <a:gd name="connsiteY14673" fmla="*/ 799416 h 2068362"/>
              <a:gd name="connsiteX14674" fmla="*/ 786314 w 1247427"/>
              <a:gd name="connsiteY14674" fmla="*/ 813577 h 2068362"/>
              <a:gd name="connsiteX14675" fmla="*/ 791845 w 1247427"/>
              <a:gd name="connsiteY14675" fmla="*/ 825746 h 2068362"/>
              <a:gd name="connsiteX14676" fmla="*/ 791845 w 1247427"/>
              <a:gd name="connsiteY14676" fmla="*/ 817117 h 2068362"/>
              <a:gd name="connsiteX14677" fmla="*/ 787199 w 1247427"/>
              <a:gd name="connsiteY14677" fmla="*/ 812249 h 2068362"/>
              <a:gd name="connsiteX14678" fmla="*/ 787199 w 1247427"/>
              <a:gd name="connsiteY14678" fmla="*/ 803841 h 2068362"/>
              <a:gd name="connsiteX14679" fmla="*/ 781888 w 1247427"/>
              <a:gd name="connsiteY14679" fmla="*/ 799416 h 2068362"/>
              <a:gd name="connsiteX14680" fmla="*/ 778127 w 1247427"/>
              <a:gd name="connsiteY14680" fmla="*/ 787247 h 2068362"/>
              <a:gd name="connsiteX14681" fmla="*/ 778534 w 1247427"/>
              <a:gd name="connsiteY14681" fmla="*/ 787084 h 2068362"/>
              <a:gd name="connsiteX14682" fmla="*/ 777907 w 1247427"/>
              <a:gd name="connsiteY14682" fmla="*/ 786582 h 2068362"/>
              <a:gd name="connsiteX14683" fmla="*/ 777836 w 1247427"/>
              <a:gd name="connsiteY14683" fmla="*/ 786086 h 2068362"/>
              <a:gd name="connsiteX14684" fmla="*/ 777463 w 1247427"/>
              <a:gd name="connsiteY14684" fmla="*/ 786583 h 2068362"/>
              <a:gd name="connsiteX14685" fmla="*/ 771489 w 1247427"/>
              <a:gd name="connsiteY14685" fmla="*/ 769988 h 2068362"/>
              <a:gd name="connsiteX14686" fmla="*/ 767285 w 1247427"/>
              <a:gd name="connsiteY14686" fmla="*/ 768218 h 2068362"/>
              <a:gd name="connsiteX14687" fmla="*/ 765346 w 1247427"/>
              <a:gd name="connsiteY14687" fmla="*/ 756372 h 2068362"/>
              <a:gd name="connsiteX14688" fmla="*/ 765142 w 1247427"/>
              <a:gd name="connsiteY14688" fmla="*/ 755965 h 2068362"/>
              <a:gd name="connsiteX14689" fmla="*/ 759762 w 1247427"/>
              <a:gd name="connsiteY14689" fmla="*/ 752951 h 2068362"/>
              <a:gd name="connsiteX14690" fmla="*/ 756664 w 1247427"/>
              <a:gd name="connsiteY14690" fmla="*/ 741888 h 2068362"/>
              <a:gd name="connsiteX14691" fmla="*/ 752239 w 1247427"/>
              <a:gd name="connsiteY14691" fmla="*/ 736577 h 2068362"/>
              <a:gd name="connsiteX14692" fmla="*/ 750469 w 1247427"/>
              <a:gd name="connsiteY14692" fmla="*/ 736577 h 2068362"/>
              <a:gd name="connsiteX14693" fmla="*/ 537170 w 1247427"/>
              <a:gd name="connsiteY14693" fmla="*/ 736577 h 2068362"/>
              <a:gd name="connsiteX14694" fmla="*/ 537171 w 1247427"/>
              <a:gd name="connsiteY14694" fmla="*/ 736577 h 2068362"/>
              <a:gd name="connsiteX14695" fmla="*/ 537171 w 1247427"/>
              <a:gd name="connsiteY14695" fmla="*/ 736577 h 2068362"/>
              <a:gd name="connsiteX14696" fmla="*/ 829533 w 1247427"/>
              <a:gd name="connsiteY14696" fmla="*/ 735691 h 2068362"/>
              <a:gd name="connsiteX14697" fmla="*/ 829682 w 1247427"/>
              <a:gd name="connsiteY14697" fmla="*/ 735914 h 2068362"/>
              <a:gd name="connsiteX14698" fmla="*/ 831452 w 1247427"/>
              <a:gd name="connsiteY14698" fmla="*/ 739011 h 2068362"/>
              <a:gd name="connsiteX14699" fmla="*/ 831452 w 1247427"/>
              <a:gd name="connsiteY14699" fmla="*/ 737683 h 2068362"/>
              <a:gd name="connsiteX14700" fmla="*/ 831231 w 1247427"/>
              <a:gd name="connsiteY14700" fmla="*/ 737462 h 2068362"/>
              <a:gd name="connsiteX14701" fmla="*/ 830788 w 1247427"/>
              <a:gd name="connsiteY14701" fmla="*/ 737019 h 2068362"/>
              <a:gd name="connsiteX14702" fmla="*/ 830125 w 1247427"/>
              <a:gd name="connsiteY14702" fmla="*/ 735691 h 2068362"/>
              <a:gd name="connsiteX14703" fmla="*/ 609524 w 1247427"/>
              <a:gd name="connsiteY14703" fmla="*/ 735249 h 2068362"/>
              <a:gd name="connsiteX14704" fmla="*/ 609524 w 1247427"/>
              <a:gd name="connsiteY14704" fmla="*/ 735913 h 2068362"/>
              <a:gd name="connsiteX14705" fmla="*/ 609152 w 1247427"/>
              <a:gd name="connsiteY14705" fmla="*/ 735820 h 2068362"/>
              <a:gd name="connsiteX14706" fmla="*/ 609524 w 1247427"/>
              <a:gd name="connsiteY14706" fmla="*/ 737683 h 2068362"/>
              <a:gd name="connsiteX14707" fmla="*/ 609745 w 1247427"/>
              <a:gd name="connsiteY14707" fmla="*/ 739011 h 2068362"/>
              <a:gd name="connsiteX14708" fmla="*/ 609601 w 1247427"/>
              <a:gd name="connsiteY14708" fmla="*/ 739226 h 2068362"/>
              <a:gd name="connsiteX14709" fmla="*/ 610852 w 1247427"/>
              <a:gd name="connsiteY14709" fmla="*/ 740338 h 2068362"/>
              <a:gd name="connsiteX14710" fmla="*/ 611914 w 1247427"/>
              <a:gd name="connsiteY14710" fmla="*/ 741096 h 2068362"/>
              <a:gd name="connsiteX14711" fmla="*/ 612844 w 1247427"/>
              <a:gd name="connsiteY14711" fmla="*/ 740283 h 2068362"/>
              <a:gd name="connsiteX14712" fmla="*/ 612844 w 1247427"/>
              <a:gd name="connsiteY14712" fmla="*/ 740116 h 2068362"/>
              <a:gd name="connsiteX14713" fmla="*/ 612180 w 1247427"/>
              <a:gd name="connsiteY14713" fmla="*/ 738789 h 2068362"/>
              <a:gd name="connsiteX14714" fmla="*/ 612559 w 1247427"/>
              <a:gd name="connsiteY14714" fmla="*/ 738284 h 2068362"/>
              <a:gd name="connsiteX14715" fmla="*/ 930728 w 1247427"/>
              <a:gd name="connsiteY14715" fmla="*/ 735049 h 2068362"/>
              <a:gd name="connsiteX14716" fmla="*/ 930577 w 1247427"/>
              <a:gd name="connsiteY14716" fmla="*/ 735250 h 2068362"/>
              <a:gd name="connsiteX14717" fmla="*/ 929471 w 1247427"/>
              <a:gd name="connsiteY14717" fmla="*/ 735914 h 2068362"/>
              <a:gd name="connsiteX14718" fmla="*/ 929435 w 1247427"/>
              <a:gd name="connsiteY14718" fmla="*/ 735842 h 2068362"/>
              <a:gd name="connsiteX14719" fmla="*/ 928520 w 1247427"/>
              <a:gd name="connsiteY14719" fmla="*/ 736555 h 2068362"/>
              <a:gd name="connsiteX14720" fmla="*/ 928143 w 1247427"/>
              <a:gd name="connsiteY14720" fmla="*/ 737683 h 2068362"/>
              <a:gd name="connsiteX14721" fmla="*/ 927540 w 1247427"/>
              <a:gd name="connsiteY14721" fmla="*/ 741907 h 2068362"/>
              <a:gd name="connsiteX14722" fmla="*/ 928144 w 1247427"/>
              <a:gd name="connsiteY14722" fmla="*/ 742109 h 2068362"/>
              <a:gd name="connsiteX14723" fmla="*/ 928144 w 1247427"/>
              <a:gd name="connsiteY14723" fmla="*/ 742330 h 2068362"/>
              <a:gd name="connsiteX14724" fmla="*/ 928682 w 1247427"/>
              <a:gd name="connsiteY14724" fmla="*/ 743764 h 2068362"/>
              <a:gd name="connsiteX14725" fmla="*/ 929028 w 1247427"/>
              <a:gd name="connsiteY14725" fmla="*/ 743879 h 2068362"/>
              <a:gd name="connsiteX14726" fmla="*/ 929471 w 1247427"/>
              <a:gd name="connsiteY14726" fmla="*/ 744321 h 2068362"/>
              <a:gd name="connsiteX14727" fmla="*/ 930992 w 1247427"/>
              <a:gd name="connsiteY14727" fmla="*/ 735380 h 2068362"/>
              <a:gd name="connsiteX14728" fmla="*/ 586680 w 1247427"/>
              <a:gd name="connsiteY14728" fmla="*/ 735029 h 2068362"/>
              <a:gd name="connsiteX14729" fmla="*/ 586735 w 1247427"/>
              <a:gd name="connsiteY14729" fmla="*/ 735249 h 2068362"/>
              <a:gd name="connsiteX14730" fmla="*/ 585030 w 1247427"/>
              <a:gd name="connsiteY14730" fmla="*/ 745910 h 2068362"/>
              <a:gd name="connsiteX14731" fmla="*/ 585533 w 1247427"/>
              <a:gd name="connsiteY14731" fmla="*/ 747925 h 2068362"/>
              <a:gd name="connsiteX14732" fmla="*/ 585628 w 1247427"/>
              <a:gd name="connsiteY14732" fmla="*/ 747862 h 2068362"/>
              <a:gd name="connsiteX14733" fmla="*/ 586734 w 1247427"/>
              <a:gd name="connsiteY14733" fmla="*/ 749189 h 2068362"/>
              <a:gd name="connsiteX14734" fmla="*/ 588062 w 1247427"/>
              <a:gd name="connsiteY14734" fmla="*/ 744985 h 2068362"/>
              <a:gd name="connsiteX14735" fmla="*/ 588724 w 1247427"/>
              <a:gd name="connsiteY14735" fmla="*/ 744820 h 2068362"/>
              <a:gd name="connsiteX14736" fmla="*/ 586514 w 1247427"/>
              <a:gd name="connsiteY14736" fmla="*/ 741002 h 2068362"/>
              <a:gd name="connsiteX14737" fmla="*/ 586292 w 1247427"/>
              <a:gd name="connsiteY14737" fmla="*/ 739895 h 2068362"/>
              <a:gd name="connsiteX14738" fmla="*/ 586514 w 1247427"/>
              <a:gd name="connsiteY14738" fmla="*/ 739453 h 2068362"/>
              <a:gd name="connsiteX14739" fmla="*/ 586956 w 1247427"/>
              <a:gd name="connsiteY14739" fmla="*/ 739674 h 2068362"/>
              <a:gd name="connsiteX14740" fmla="*/ 587399 w 1247427"/>
              <a:gd name="connsiteY14740" fmla="*/ 740559 h 2068362"/>
              <a:gd name="connsiteX14741" fmla="*/ 589036 w 1247427"/>
              <a:gd name="connsiteY14741" fmla="*/ 743652 h 2068362"/>
              <a:gd name="connsiteX14742" fmla="*/ 590717 w 1247427"/>
              <a:gd name="connsiteY14742" fmla="*/ 741224 h 2068362"/>
              <a:gd name="connsiteX14743" fmla="*/ 590908 w 1247427"/>
              <a:gd name="connsiteY14743" fmla="*/ 740649 h 2068362"/>
              <a:gd name="connsiteX14744" fmla="*/ 587841 w 1247427"/>
              <a:gd name="connsiteY14744" fmla="*/ 736356 h 2068362"/>
              <a:gd name="connsiteX14745" fmla="*/ 855241 w 1247427"/>
              <a:gd name="connsiteY14745" fmla="*/ 734720 h 2068362"/>
              <a:gd name="connsiteX14746" fmla="*/ 854463 w 1247427"/>
              <a:gd name="connsiteY14746" fmla="*/ 735692 h 2068362"/>
              <a:gd name="connsiteX14747" fmla="*/ 852472 w 1247427"/>
              <a:gd name="connsiteY14747" fmla="*/ 738126 h 2068362"/>
              <a:gd name="connsiteX14748" fmla="*/ 853578 w 1247427"/>
              <a:gd name="connsiteY14748" fmla="*/ 741667 h 2068362"/>
              <a:gd name="connsiteX14749" fmla="*/ 853472 w 1247427"/>
              <a:gd name="connsiteY14749" fmla="*/ 742091 h 2068362"/>
              <a:gd name="connsiteX14750" fmla="*/ 854463 w 1247427"/>
              <a:gd name="connsiteY14750" fmla="*/ 741666 h 2068362"/>
              <a:gd name="connsiteX14751" fmla="*/ 857730 w 1247427"/>
              <a:gd name="connsiteY14751" fmla="*/ 740321 h 2068362"/>
              <a:gd name="connsiteX14752" fmla="*/ 857118 w 1247427"/>
              <a:gd name="connsiteY14752" fmla="*/ 740117 h 2068362"/>
              <a:gd name="connsiteX14753" fmla="*/ 857118 w 1247427"/>
              <a:gd name="connsiteY14753" fmla="*/ 737962 h 2068362"/>
              <a:gd name="connsiteX14754" fmla="*/ 580725 w 1247427"/>
              <a:gd name="connsiteY14754" fmla="*/ 734515 h 2068362"/>
              <a:gd name="connsiteX14755" fmla="*/ 573901 w 1247427"/>
              <a:gd name="connsiteY14755" fmla="*/ 742994 h 2068362"/>
              <a:gd name="connsiteX14756" fmla="*/ 573016 w 1247427"/>
              <a:gd name="connsiteY14756" fmla="*/ 744321 h 2068362"/>
              <a:gd name="connsiteX14757" fmla="*/ 573459 w 1247427"/>
              <a:gd name="connsiteY14757" fmla="*/ 744542 h 2068362"/>
              <a:gd name="connsiteX14758" fmla="*/ 574122 w 1247427"/>
              <a:gd name="connsiteY14758" fmla="*/ 745206 h 2068362"/>
              <a:gd name="connsiteX14759" fmla="*/ 574105 w 1247427"/>
              <a:gd name="connsiteY14759" fmla="*/ 745274 h 2068362"/>
              <a:gd name="connsiteX14760" fmla="*/ 577587 w 1247427"/>
              <a:gd name="connsiteY14760" fmla="*/ 746434 h 2068362"/>
              <a:gd name="connsiteX14761" fmla="*/ 579654 w 1247427"/>
              <a:gd name="connsiteY14761" fmla="*/ 745870 h 2068362"/>
              <a:gd name="connsiteX14762" fmla="*/ 579654 w 1247427"/>
              <a:gd name="connsiteY14762" fmla="*/ 743436 h 2068362"/>
              <a:gd name="connsiteX14763" fmla="*/ 580096 w 1247427"/>
              <a:gd name="connsiteY14763" fmla="*/ 743546 h 2068362"/>
              <a:gd name="connsiteX14764" fmla="*/ 579875 w 1247427"/>
              <a:gd name="connsiteY14764" fmla="*/ 743215 h 2068362"/>
              <a:gd name="connsiteX14765" fmla="*/ 578990 w 1247427"/>
              <a:gd name="connsiteY14765" fmla="*/ 742329 h 2068362"/>
              <a:gd name="connsiteX14766" fmla="*/ 579211 w 1247427"/>
              <a:gd name="connsiteY14766" fmla="*/ 741887 h 2068362"/>
              <a:gd name="connsiteX14767" fmla="*/ 579654 w 1247427"/>
              <a:gd name="connsiteY14767" fmla="*/ 742108 h 2068362"/>
              <a:gd name="connsiteX14768" fmla="*/ 580317 w 1247427"/>
              <a:gd name="connsiteY14768" fmla="*/ 742772 h 2068362"/>
              <a:gd name="connsiteX14769" fmla="*/ 580318 w 1247427"/>
              <a:gd name="connsiteY14769" fmla="*/ 742772 h 2068362"/>
              <a:gd name="connsiteX14770" fmla="*/ 580318 w 1247427"/>
              <a:gd name="connsiteY14770" fmla="*/ 742772 h 2068362"/>
              <a:gd name="connsiteX14771" fmla="*/ 581645 w 1247427"/>
              <a:gd name="connsiteY14771" fmla="*/ 735470 h 2068362"/>
              <a:gd name="connsiteX14772" fmla="*/ 581700 w 1247427"/>
              <a:gd name="connsiteY14772" fmla="*/ 735498 h 2068362"/>
              <a:gd name="connsiteX14773" fmla="*/ 580919 w 1247427"/>
              <a:gd name="connsiteY14773" fmla="*/ 734585 h 2068362"/>
              <a:gd name="connsiteX14774" fmla="*/ 580760 w 1247427"/>
              <a:gd name="connsiteY14774" fmla="*/ 734585 h 2068362"/>
              <a:gd name="connsiteX14775" fmla="*/ 605014 w 1247427"/>
              <a:gd name="connsiteY14775" fmla="*/ 733803 h 2068362"/>
              <a:gd name="connsiteX14776" fmla="*/ 604657 w 1247427"/>
              <a:gd name="connsiteY14776" fmla="*/ 737020 h 2068362"/>
              <a:gd name="connsiteX14777" fmla="*/ 604657 w 1247427"/>
              <a:gd name="connsiteY14777" fmla="*/ 739674 h 2068362"/>
              <a:gd name="connsiteX14778" fmla="*/ 605321 w 1247427"/>
              <a:gd name="connsiteY14778" fmla="*/ 739895 h 2068362"/>
              <a:gd name="connsiteX14779" fmla="*/ 606387 w 1247427"/>
              <a:gd name="connsiteY14779" fmla="*/ 742027 h 2068362"/>
              <a:gd name="connsiteX14780" fmla="*/ 607090 w 1247427"/>
              <a:gd name="connsiteY14780" fmla="*/ 741223 h 2068362"/>
              <a:gd name="connsiteX14781" fmla="*/ 607865 w 1247427"/>
              <a:gd name="connsiteY14781" fmla="*/ 739674 h 2068362"/>
              <a:gd name="connsiteX14782" fmla="*/ 607839 w 1247427"/>
              <a:gd name="connsiteY14782" fmla="*/ 739521 h 2068362"/>
              <a:gd name="connsiteX14783" fmla="*/ 607754 w 1247427"/>
              <a:gd name="connsiteY14783" fmla="*/ 739453 h 2068362"/>
              <a:gd name="connsiteX14784" fmla="*/ 607533 w 1247427"/>
              <a:gd name="connsiteY14784" fmla="*/ 738347 h 2068362"/>
              <a:gd name="connsiteX14785" fmla="*/ 607090 w 1247427"/>
              <a:gd name="connsiteY14785" fmla="*/ 735470 h 2068362"/>
              <a:gd name="connsiteX14786" fmla="*/ 605099 w 1247427"/>
              <a:gd name="connsiteY14786" fmla="*/ 734143 h 2068362"/>
              <a:gd name="connsiteX14787" fmla="*/ 754789 w 1247427"/>
              <a:gd name="connsiteY14787" fmla="*/ 732711 h 2068362"/>
              <a:gd name="connsiteX14788" fmla="*/ 753762 w 1247427"/>
              <a:gd name="connsiteY14788" fmla="*/ 734472 h 2068362"/>
              <a:gd name="connsiteX14789" fmla="*/ 754673 w 1247427"/>
              <a:gd name="connsiteY14789" fmla="*/ 734586 h 2068362"/>
              <a:gd name="connsiteX14790" fmla="*/ 755282 w 1247427"/>
              <a:gd name="connsiteY14790" fmla="*/ 734586 h 2068362"/>
              <a:gd name="connsiteX14791" fmla="*/ 755337 w 1247427"/>
              <a:gd name="connsiteY14791" fmla="*/ 734364 h 2068362"/>
              <a:gd name="connsiteX14792" fmla="*/ 755768 w 1247427"/>
              <a:gd name="connsiteY14792" fmla="*/ 732858 h 2068362"/>
              <a:gd name="connsiteX14793" fmla="*/ 755558 w 1247427"/>
              <a:gd name="connsiteY14793" fmla="*/ 732816 h 2068362"/>
              <a:gd name="connsiteX14794" fmla="*/ 754894 w 1247427"/>
              <a:gd name="connsiteY14794" fmla="*/ 732816 h 2068362"/>
              <a:gd name="connsiteX14795" fmla="*/ 877696 w 1247427"/>
              <a:gd name="connsiteY14795" fmla="*/ 732373 h 2068362"/>
              <a:gd name="connsiteX14796" fmla="*/ 878359 w 1247427"/>
              <a:gd name="connsiteY14796" fmla="*/ 733037 h 2068362"/>
              <a:gd name="connsiteX14797" fmla="*/ 878802 w 1247427"/>
              <a:gd name="connsiteY14797" fmla="*/ 734807 h 2068362"/>
              <a:gd name="connsiteX14798" fmla="*/ 878581 w 1247427"/>
              <a:gd name="connsiteY14798" fmla="*/ 735250 h 2068362"/>
              <a:gd name="connsiteX14799" fmla="*/ 878359 w 1247427"/>
              <a:gd name="connsiteY14799" fmla="*/ 735471 h 2068362"/>
              <a:gd name="connsiteX14800" fmla="*/ 877917 w 1247427"/>
              <a:gd name="connsiteY14800" fmla="*/ 735028 h 2068362"/>
              <a:gd name="connsiteX14801" fmla="*/ 877253 w 1247427"/>
              <a:gd name="connsiteY14801" fmla="*/ 733258 h 2068362"/>
              <a:gd name="connsiteX14802" fmla="*/ 710863 w 1247427"/>
              <a:gd name="connsiteY14802" fmla="*/ 732373 h 2068362"/>
              <a:gd name="connsiteX14803" fmla="*/ 711527 w 1247427"/>
              <a:gd name="connsiteY14803" fmla="*/ 732594 h 2068362"/>
              <a:gd name="connsiteX14804" fmla="*/ 715067 w 1247427"/>
              <a:gd name="connsiteY14804" fmla="*/ 738125 h 2068362"/>
              <a:gd name="connsiteX14805" fmla="*/ 716395 w 1247427"/>
              <a:gd name="connsiteY14805" fmla="*/ 740117 h 2068362"/>
              <a:gd name="connsiteX14806" fmla="*/ 716837 w 1247427"/>
              <a:gd name="connsiteY14806" fmla="*/ 740338 h 2068362"/>
              <a:gd name="connsiteX14807" fmla="*/ 717058 w 1247427"/>
              <a:gd name="connsiteY14807" fmla="*/ 740781 h 2068362"/>
              <a:gd name="connsiteX14808" fmla="*/ 716616 w 1247427"/>
              <a:gd name="connsiteY14808" fmla="*/ 740781 h 2068362"/>
              <a:gd name="connsiteX14809" fmla="*/ 715952 w 1247427"/>
              <a:gd name="connsiteY14809" fmla="*/ 740781 h 2068362"/>
              <a:gd name="connsiteX14810" fmla="*/ 715731 w 1247427"/>
              <a:gd name="connsiteY14810" fmla="*/ 740559 h 2068362"/>
              <a:gd name="connsiteX14811" fmla="*/ 714403 w 1247427"/>
              <a:gd name="connsiteY14811" fmla="*/ 738347 h 2068362"/>
              <a:gd name="connsiteX14812" fmla="*/ 710642 w 1247427"/>
              <a:gd name="connsiteY14812" fmla="*/ 732815 h 2068362"/>
              <a:gd name="connsiteX14813" fmla="*/ 710863 w 1247427"/>
              <a:gd name="connsiteY14813" fmla="*/ 732373 h 2068362"/>
              <a:gd name="connsiteX14814" fmla="*/ 541552 w 1247427"/>
              <a:gd name="connsiteY14814" fmla="*/ 732151 h 2068362"/>
              <a:gd name="connsiteX14815" fmla="*/ 541375 w 1247427"/>
              <a:gd name="connsiteY14815" fmla="*/ 732594 h 2068362"/>
              <a:gd name="connsiteX14816" fmla="*/ 540712 w 1247427"/>
              <a:gd name="connsiteY14816" fmla="*/ 733922 h 2068362"/>
              <a:gd name="connsiteX14817" fmla="*/ 541154 w 1247427"/>
              <a:gd name="connsiteY14817" fmla="*/ 734143 h 2068362"/>
              <a:gd name="connsiteX14818" fmla="*/ 538720 w 1247427"/>
              <a:gd name="connsiteY14818" fmla="*/ 743878 h 2068362"/>
              <a:gd name="connsiteX14819" fmla="*/ 538362 w 1247427"/>
              <a:gd name="connsiteY14819" fmla="*/ 743735 h 2068362"/>
              <a:gd name="connsiteX14820" fmla="*/ 538499 w 1247427"/>
              <a:gd name="connsiteY14820" fmla="*/ 744100 h 2068362"/>
              <a:gd name="connsiteX14821" fmla="*/ 538278 w 1247427"/>
              <a:gd name="connsiteY14821" fmla="*/ 744321 h 2068362"/>
              <a:gd name="connsiteX14822" fmla="*/ 537835 w 1247427"/>
              <a:gd name="connsiteY14822" fmla="*/ 745649 h 2068362"/>
              <a:gd name="connsiteX14823" fmla="*/ 537171 w 1247427"/>
              <a:gd name="connsiteY14823" fmla="*/ 745915 h 2068362"/>
              <a:gd name="connsiteX14824" fmla="*/ 537171 w 1247427"/>
              <a:gd name="connsiteY14824" fmla="*/ 765562 h 2068362"/>
              <a:gd name="connsiteX14825" fmla="*/ 537226 w 1247427"/>
              <a:gd name="connsiteY14825" fmla="*/ 765783 h 2068362"/>
              <a:gd name="connsiteX14826" fmla="*/ 537835 w 1247427"/>
              <a:gd name="connsiteY14826" fmla="*/ 765783 h 2068362"/>
              <a:gd name="connsiteX14827" fmla="*/ 540932 w 1247427"/>
              <a:gd name="connsiteY14827" fmla="*/ 767774 h 2068362"/>
              <a:gd name="connsiteX14828" fmla="*/ 541228 w 1247427"/>
              <a:gd name="connsiteY14828" fmla="*/ 767922 h 2068362"/>
              <a:gd name="connsiteX14829" fmla="*/ 541154 w 1247427"/>
              <a:gd name="connsiteY14829" fmla="*/ 767775 h 2068362"/>
              <a:gd name="connsiteX14830" fmla="*/ 541818 w 1247427"/>
              <a:gd name="connsiteY14830" fmla="*/ 766226 h 2068362"/>
              <a:gd name="connsiteX14831" fmla="*/ 548245 w 1247427"/>
              <a:gd name="connsiteY14831" fmla="*/ 755783 h 2068362"/>
              <a:gd name="connsiteX14832" fmla="*/ 548676 w 1247427"/>
              <a:gd name="connsiteY14832" fmla="*/ 754057 h 2068362"/>
              <a:gd name="connsiteX14833" fmla="*/ 548774 w 1247427"/>
              <a:gd name="connsiteY14833" fmla="*/ 754069 h 2068362"/>
              <a:gd name="connsiteX14834" fmla="*/ 549783 w 1247427"/>
              <a:gd name="connsiteY14834" fmla="*/ 744984 h 2068362"/>
              <a:gd name="connsiteX14835" fmla="*/ 550189 w 1247427"/>
              <a:gd name="connsiteY14835" fmla="*/ 736880 h 2068362"/>
              <a:gd name="connsiteX14836" fmla="*/ 549784 w 1247427"/>
              <a:gd name="connsiteY14836" fmla="*/ 736577 h 2068362"/>
              <a:gd name="connsiteX14837" fmla="*/ 549562 w 1247427"/>
              <a:gd name="connsiteY14837" fmla="*/ 736134 h 2068362"/>
              <a:gd name="connsiteX14838" fmla="*/ 548692 w 1247427"/>
              <a:gd name="connsiteY14838" fmla="*/ 734830 h 2068362"/>
              <a:gd name="connsiteX14839" fmla="*/ 545671 w 1247427"/>
              <a:gd name="connsiteY14839" fmla="*/ 734280 h 2068362"/>
              <a:gd name="connsiteX14840" fmla="*/ 546022 w 1247427"/>
              <a:gd name="connsiteY14840" fmla="*/ 734807 h 2068362"/>
              <a:gd name="connsiteX14841" fmla="*/ 545560 w 1247427"/>
              <a:gd name="connsiteY14841" fmla="*/ 735577 h 2068362"/>
              <a:gd name="connsiteX14842" fmla="*/ 545358 w 1247427"/>
              <a:gd name="connsiteY14842" fmla="*/ 739011 h 2068362"/>
              <a:gd name="connsiteX14843" fmla="*/ 545358 w 1247427"/>
              <a:gd name="connsiteY14843" fmla="*/ 741223 h 2068362"/>
              <a:gd name="connsiteX14844" fmla="*/ 544473 w 1247427"/>
              <a:gd name="connsiteY14844" fmla="*/ 741887 h 2068362"/>
              <a:gd name="connsiteX14845" fmla="*/ 543588 w 1247427"/>
              <a:gd name="connsiteY14845" fmla="*/ 741002 h 2068362"/>
              <a:gd name="connsiteX14846" fmla="*/ 543588 w 1247427"/>
              <a:gd name="connsiteY14846" fmla="*/ 738790 h 2068362"/>
              <a:gd name="connsiteX14847" fmla="*/ 543776 w 1247427"/>
              <a:gd name="connsiteY14847" fmla="*/ 735395 h 2068362"/>
              <a:gd name="connsiteX14848" fmla="*/ 543588 w 1247427"/>
              <a:gd name="connsiteY14848" fmla="*/ 735471 h 2068362"/>
              <a:gd name="connsiteX14849" fmla="*/ 543588 w 1247427"/>
              <a:gd name="connsiteY14849" fmla="*/ 733037 h 2068362"/>
              <a:gd name="connsiteX14850" fmla="*/ 542260 w 1247427"/>
              <a:gd name="connsiteY14850" fmla="*/ 732373 h 2068362"/>
              <a:gd name="connsiteX14851" fmla="*/ 542297 w 1247427"/>
              <a:gd name="connsiteY14851" fmla="*/ 732151 h 2068362"/>
              <a:gd name="connsiteX14852" fmla="*/ 757549 w 1247427"/>
              <a:gd name="connsiteY14852" fmla="*/ 731931 h 2068362"/>
              <a:gd name="connsiteX14853" fmla="*/ 756885 w 1247427"/>
              <a:gd name="connsiteY14853" fmla="*/ 733922 h 2068362"/>
              <a:gd name="connsiteX14854" fmla="*/ 756825 w 1247427"/>
              <a:gd name="connsiteY14854" fmla="*/ 733683 h 2068362"/>
              <a:gd name="connsiteX14855" fmla="*/ 756665 w 1247427"/>
              <a:gd name="connsiteY14855" fmla="*/ 734807 h 2068362"/>
              <a:gd name="connsiteX14856" fmla="*/ 756570 w 1247427"/>
              <a:gd name="connsiteY14856" fmla="*/ 735185 h 2068362"/>
              <a:gd name="connsiteX14857" fmla="*/ 756885 w 1247427"/>
              <a:gd name="connsiteY14857" fmla="*/ 735028 h 2068362"/>
              <a:gd name="connsiteX14858" fmla="*/ 759319 w 1247427"/>
              <a:gd name="connsiteY14858" fmla="*/ 739454 h 2068362"/>
              <a:gd name="connsiteX14859" fmla="*/ 757549 w 1247427"/>
              <a:gd name="connsiteY14859" fmla="*/ 731931 h 2068362"/>
              <a:gd name="connsiteX14860" fmla="*/ 932348 w 1247427"/>
              <a:gd name="connsiteY14860" fmla="*/ 731654 h 2068362"/>
              <a:gd name="connsiteX14861" fmla="*/ 932348 w 1247427"/>
              <a:gd name="connsiteY14861" fmla="*/ 732152 h 2068362"/>
              <a:gd name="connsiteX14862" fmla="*/ 931960 w 1247427"/>
              <a:gd name="connsiteY14862" fmla="*/ 734282 h 2068362"/>
              <a:gd name="connsiteX14863" fmla="*/ 932126 w 1247427"/>
              <a:gd name="connsiteY14863" fmla="*/ 734365 h 2068362"/>
              <a:gd name="connsiteX14864" fmla="*/ 932569 w 1247427"/>
              <a:gd name="connsiteY14864" fmla="*/ 733480 h 2068362"/>
              <a:gd name="connsiteX14865" fmla="*/ 933344 w 1247427"/>
              <a:gd name="connsiteY14865" fmla="*/ 733480 h 2068362"/>
              <a:gd name="connsiteX14866" fmla="*/ 933233 w 1247427"/>
              <a:gd name="connsiteY14866" fmla="*/ 733037 h 2068362"/>
              <a:gd name="connsiteX14867" fmla="*/ 933012 w 1247427"/>
              <a:gd name="connsiteY14867" fmla="*/ 732152 h 2068362"/>
              <a:gd name="connsiteX14868" fmla="*/ 560625 w 1247427"/>
              <a:gd name="connsiteY14868" fmla="*/ 731487 h 2068362"/>
              <a:gd name="connsiteX14869" fmla="*/ 560773 w 1247427"/>
              <a:gd name="connsiteY14869" fmla="*/ 731708 h 2068362"/>
              <a:gd name="connsiteX14870" fmla="*/ 560802 w 1247427"/>
              <a:gd name="connsiteY14870" fmla="*/ 731664 h 2068362"/>
              <a:gd name="connsiteX14871" fmla="*/ 198118 w 1247427"/>
              <a:gd name="connsiteY14871" fmla="*/ 731045 h 2068362"/>
              <a:gd name="connsiteX14872" fmla="*/ 198638 w 1247427"/>
              <a:gd name="connsiteY14872" fmla="*/ 735027 h 2068362"/>
              <a:gd name="connsiteX14873" fmla="*/ 199302 w 1247427"/>
              <a:gd name="connsiteY14873" fmla="*/ 738789 h 2068362"/>
              <a:gd name="connsiteX14874" fmla="*/ 198847 w 1247427"/>
              <a:gd name="connsiteY14874" fmla="*/ 739472 h 2068362"/>
              <a:gd name="connsiteX14875" fmla="*/ 198860 w 1247427"/>
              <a:gd name="connsiteY14875" fmla="*/ 739454 h 2068362"/>
              <a:gd name="connsiteX14876" fmla="*/ 200187 w 1247427"/>
              <a:gd name="connsiteY14876" fmla="*/ 742994 h 2068362"/>
              <a:gd name="connsiteX14877" fmla="*/ 206825 w 1247427"/>
              <a:gd name="connsiteY14877" fmla="*/ 747420 h 2068362"/>
              <a:gd name="connsiteX14878" fmla="*/ 212357 w 1247427"/>
              <a:gd name="connsiteY14878" fmla="*/ 749854 h 2068362"/>
              <a:gd name="connsiteX14879" fmla="*/ 198860 w 1247427"/>
              <a:gd name="connsiteY14879" fmla="*/ 732153 h 2068362"/>
              <a:gd name="connsiteX14880" fmla="*/ 199745 w 1247427"/>
              <a:gd name="connsiteY14880" fmla="*/ 731489 h 2068362"/>
              <a:gd name="connsiteX14881" fmla="*/ 199572 w 1247427"/>
              <a:gd name="connsiteY14881" fmla="*/ 731143 h 2068362"/>
              <a:gd name="connsiteX14882" fmla="*/ 199081 w 1247427"/>
              <a:gd name="connsiteY14882" fmla="*/ 731045 h 2068362"/>
              <a:gd name="connsiteX14883" fmla="*/ 583381 w 1247427"/>
              <a:gd name="connsiteY14883" fmla="*/ 730535 h 2068362"/>
              <a:gd name="connsiteX14884" fmla="*/ 582530 w 1247427"/>
              <a:gd name="connsiteY14884" fmla="*/ 731046 h 2068362"/>
              <a:gd name="connsiteX14885" fmla="*/ 582229 w 1247427"/>
              <a:gd name="connsiteY14885" fmla="*/ 730805 h 2068362"/>
              <a:gd name="connsiteX14886" fmla="*/ 582088 w 1247427"/>
              <a:gd name="connsiteY14886" fmla="*/ 731930 h 2068362"/>
              <a:gd name="connsiteX14887" fmla="*/ 581901 w 1247427"/>
              <a:gd name="connsiteY14887" fmla="*/ 733420 h 2068362"/>
              <a:gd name="connsiteX14888" fmla="*/ 582885 w 1247427"/>
              <a:gd name="connsiteY14888" fmla="*/ 734895 h 2068362"/>
              <a:gd name="connsiteX14889" fmla="*/ 584079 w 1247427"/>
              <a:gd name="connsiteY14889" fmla="*/ 733700 h 2068362"/>
              <a:gd name="connsiteX14890" fmla="*/ 584964 w 1247427"/>
              <a:gd name="connsiteY14890" fmla="*/ 733700 h 2068362"/>
              <a:gd name="connsiteX14891" fmla="*/ 538403 w 1247427"/>
              <a:gd name="connsiteY14891" fmla="*/ 730012 h 2068362"/>
              <a:gd name="connsiteX14892" fmla="*/ 538805 w 1247427"/>
              <a:gd name="connsiteY14892" fmla="*/ 733091 h 2068362"/>
              <a:gd name="connsiteX14893" fmla="*/ 539799 w 1247427"/>
              <a:gd name="connsiteY14893" fmla="*/ 732870 h 2068362"/>
              <a:gd name="connsiteX14894" fmla="*/ 540269 w 1247427"/>
              <a:gd name="connsiteY14894" fmla="*/ 731930 h 2068362"/>
              <a:gd name="connsiteX14895" fmla="*/ 540538 w 1247427"/>
              <a:gd name="connsiteY14895" fmla="*/ 731258 h 2068362"/>
              <a:gd name="connsiteX14896" fmla="*/ 556200 w 1247427"/>
              <a:gd name="connsiteY14896" fmla="*/ 728612 h 2068362"/>
              <a:gd name="connsiteX14897" fmla="*/ 555979 w 1247427"/>
              <a:gd name="connsiteY14897" fmla="*/ 731709 h 2068362"/>
              <a:gd name="connsiteX14898" fmla="*/ 555048 w 1247427"/>
              <a:gd name="connsiteY14898" fmla="*/ 736360 h 2068362"/>
              <a:gd name="connsiteX14899" fmla="*/ 556250 w 1247427"/>
              <a:gd name="connsiteY14899" fmla="*/ 737905 h 2068362"/>
              <a:gd name="connsiteX14900" fmla="*/ 559961 w 1247427"/>
              <a:gd name="connsiteY14900" fmla="*/ 737905 h 2068362"/>
              <a:gd name="connsiteX14901" fmla="*/ 560046 w 1247427"/>
              <a:gd name="connsiteY14901" fmla="*/ 737905 h 2068362"/>
              <a:gd name="connsiteX14902" fmla="*/ 560963 w 1247427"/>
              <a:gd name="connsiteY14902" fmla="*/ 735916 h 2068362"/>
              <a:gd name="connsiteX14903" fmla="*/ 560625 w 1247427"/>
              <a:gd name="connsiteY14903" fmla="*/ 733036 h 2068362"/>
              <a:gd name="connsiteX14904" fmla="*/ 560846 w 1247427"/>
              <a:gd name="connsiteY14904" fmla="*/ 732372 h 2068362"/>
              <a:gd name="connsiteX14905" fmla="*/ 560819 w 1247427"/>
              <a:gd name="connsiteY14905" fmla="*/ 732317 h 2068362"/>
              <a:gd name="connsiteX14906" fmla="*/ 560404 w 1247427"/>
              <a:gd name="connsiteY14906" fmla="*/ 732594 h 2068362"/>
              <a:gd name="connsiteX14907" fmla="*/ 557970 w 1247427"/>
              <a:gd name="connsiteY14907" fmla="*/ 730381 h 2068362"/>
              <a:gd name="connsiteX14908" fmla="*/ 556645 w 1247427"/>
              <a:gd name="connsiteY14908" fmla="*/ 728834 h 2068362"/>
              <a:gd name="connsiteX14909" fmla="*/ 556421 w 1247427"/>
              <a:gd name="connsiteY14909" fmla="*/ 728834 h 2068362"/>
              <a:gd name="connsiteX14910" fmla="*/ 876810 w 1247427"/>
              <a:gd name="connsiteY14910" fmla="*/ 728612 h 2068362"/>
              <a:gd name="connsiteX14911" fmla="*/ 875787 w 1247427"/>
              <a:gd name="connsiteY14911" fmla="*/ 736992 h 2068362"/>
              <a:gd name="connsiteX14912" fmla="*/ 879835 w 1247427"/>
              <a:gd name="connsiteY14912" fmla="*/ 743104 h 2068362"/>
              <a:gd name="connsiteX14913" fmla="*/ 880150 w 1247427"/>
              <a:gd name="connsiteY14913" fmla="*/ 742632 h 2068362"/>
              <a:gd name="connsiteX14914" fmla="*/ 879908 w 1247427"/>
              <a:gd name="connsiteY14914" fmla="*/ 742551 h 2068362"/>
              <a:gd name="connsiteX14915" fmla="*/ 878581 w 1247427"/>
              <a:gd name="connsiteY14915" fmla="*/ 729276 h 2068362"/>
              <a:gd name="connsiteX14916" fmla="*/ 876810 w 1247427"/>
              <a:gd name="connsiteY14916" fmla="*/ 728612 h 2068362"/>
              <a:gd name="connsiteX14917" fmla="*/ 615876 w 1247427"/>
              <a:gd name="connsiteY14917" fmla="*/ 728421 h 2068362"/>
              <a:gd name="connsiteX14918" fmla="*/ 615056 w 1247427"/>
              <a:gd name="connsiteY14918" fmla="*/ 731045 h 2068362"/>
              <a:gd name="connsiteX14919" fmla="*/ 613982 w 1247427"/>
              <a:gd name="connsiteY14919" fmla="*/ 734483 h 2068362"/>
              <a:gd name="connsiteX14920" fmla="*/ 614392 w 1247427"/>
              <a:gd name="connsiteY14920" fmla="*/ 734586 h 2068362"/>
              <a:gd name="connsiteX14921" fmla="*/ 615056 w 1247427"/>
              <a:gd name="connsiteY14921" fmla="*/ 737019 h 2068362"/>
              <a:gd name="connsiteX14922" fmla="*/ 614916 w 1247427"/>
              <a:gd name="connsiteY14922" fmla="*/ 737089 h 2068362"/>
              <a:gd name="connsiteX14923" fmla="*/ 616384 w 1247427"/>
              <a:gd name="connsiteY14923" fmla="*/ 738347 h 2068362"/>
              <a:gd name="connsiteX14924" fmla="*/ 621811 w 1247427"/>
              <a:gd name="connsiteY14924" fmla="*/ 746587 h 2068362"/>
              <a:gd name="connsiteX14925" fmla="*/ 621916 w 1247427"/>
              <a:gd name="connsiteY14925" fmla="*/ 746534 h 2068362"/>
              <a:gd name="connsiteX14926" fmla="*/ 622226 w 1247427"/>
              <a:gd name="connsiteY14926" fmla="*/ 747154 h 2068362"/>
              <a:gd name="connsiteX14927" fmla="*/ 623464 w 1247427"/>
              <a:gd name="connsiteY14927" fmla="*/ 748082 h 2068362"/>
              <a:gd name="connsiteX14928" fmla="*/ 624791 w 1247427"/>
              <a:gd name="connsiteY14928" fmla="*/ 749189 h 2068362"/>
              <a:gd name="connsiteX14929" fmla="*/ 625013 w 1247427"/>
              <a:gd name="connsiteY14929" fmla="*/ 749631 h 2068362"/>
              <a:gd name="connsiteX14930" fmla="*/ 624791 w 1247427"/>
              <a:gd name="connsiteY14930" fmla="*/ 750074 h 2068362"/>
              <a:gd name="connsiteX14931" fmla="*/ 624570 w 1247427"/>
              <a:gd name="connsiteY14931" fmla="*/ 750074 h 2068362"/>
              <a:gd name="connsiteX14932" fmla="*/ 623021 w 1247427"/>
              <a:gd name="connsiteY14932" fmla="*/ 748746 h 2068362"/>
              <a:gd name="connsiteX14933" fmla="*/ 622084 w 1247427"/>
              <a:gd name="connsiteY14933" fmla="*/ 747966 h 2068362"/>
              <a:gd name="connsiteX14934" fmla="*/ 621694 w 1247427"/>
              <a:gd name="connsiteY14934" fmla="*/ 748747 h 2068362"/>
              <a:gd name="connsiteX14935" fmla="*/ 621196 w 1247427"/>
              <a:gd name="connsiteY14935" fmla="*/ 749576 h 2068362"/>
              <a:gd name="connsiteX14936" fmla="*/ 621251 w 1247427"/>
              <a:gd name="connsiteY14936" fmla="*/ 749631 h 2068362"/>
              <a:gd name="connsiteX14937" fmla="*/ 621251 w 1247427"/>
              <a:gd name="connsiteY14937" fmla="*/ 751843 h 2068362"/>
              <a:gd name="connsiteX14938" fmla="*/ 621252 w 1247427"/>
              <a:gd name="connsiteY14938" fmla="*/ 751843 h 2068362"/>
              <a:gd name="connsiteX14939" fmla="*/ 621251 w 1247427"/>
              <a:gd name="connsiteY14939" fmla="*/ 751850 h 2068362"/>
              <a:gd name="connsiteX14940" fmla="*/ 621251 w 1247427"/>
              <a:gd name="connsiteY14940" fmla="*/ 752508 h 2068362"/>
              <a:gd name="connsiteX14941" fmla="*/ 621246 w 1247427"/>
              <a:gd name="connsiteY14941" fmla="*/ 752513 h 2068362"/>
              <a:gd name="connsiteX14942" fmla="*/ 624350 w 1247427"/>
              <a:gd name="connsiteY14942" fmla="*/ 756712 h 2068362"/>
              <a:gd name="connsiteX14943" fmla="*/ 624350 w 1247427"/>
              <a:gd name="connsiteY14943" fmla="*/ 756713 h 2068362"/>
              <a:gd name="connsiteX14944" fmla="*/ 624791 w 1247427"/>
              <a:gd name="connsiteY14944" fmla="*/ 757155 h 2068362"/>
              <a:gd name="connsiteX14945" fmla="*/ 626714 w 1247427"/>
              <a:gd name="connsiteY14945" fmla="*/ 761192 h 2068362"/>
              <a:gd name="connsiteX14946" fmla="*/ 626783 w 1247427"/>
              <a:gd name="connsiteY14946" fmla="*/ 760916 h 2068362"/>
              <a:gd name="connsiteX14947" fmla="*/ 630225 w 1247427"/>
              <a:gd name="connsiteY14947" fmla="*/ 763927 h 2068362"/>
              <a:gd name="connsiteX14948" fmla="*/ 638721 w 1247427"/>
              <a:gd name="connsiteY14948" fmla="*/ 765959 h 2068362"/>
              <a:gd name="connsiteX14949" fmla="*/ 638953 w 1247427"/>
              <a:gd name="connsiteY14949" fmla="*/ 765341 h 2068362"/>
              <a:gd name="connsiteX14950" fmla="*/ 639395 w 1247427"/>
              <a:gd name="connsiteY14950" fmla="*/ 765341 h 2068362"/>
              <a:gd name="connsiteX14951" fmla="*/ 639756 w 1247427"/>
              <a:gd name="connsiteY14951" fmla="*/ 765496 h 2068362"/>
              <a:gd name="connsiteX14952" fmla="*/ 640502 w 1247427"/>
              <a:gd name="connsiteY14952" fmla="*/ 761579 h 2068362"/>
              <a:gd name="connsiteX14953" fmla="*/ 639838 w 1247427"/>
              <a:gd name="connsiteY14953" fmla="*/ 761137 h 2068362"/>
              <a:gd name="connsiteX14954" fmla="*/ 639174 w 1247427"/>
              <a:gd name="connsiteY14954" fmla="*/ 760694 h 2068362"/>
              <a:gd name="connsiteX14955" fmla="*/ 638731 w 1247427"/>
              <a:gd name="connsiteY14955" fmla="*/ 760473 h 2068362"/>
              <a:gd name="connsiteX14956" fmla="*/ 638510 w 1247427"/>
              <a:gd name="connsiteY14956" fmla="*/ 759809 h 2068362"/>
              <a:gd name="connsiteX14957" fmla="*/ 639174 w 1247427"/>
              <a:gd name="connsiteY14957" fmla="*/ 759588 h 2068362"/>
              <a:gd name="connsiteX14958" fmla="*/ 639617 w 1247427"/>
              <a:gd name="connsiteY14958" fmla="*/ 759588 h 2068362"/>
              <a:gd name="connsiteX14959" fmla="*/ 640502 w 1247427"/>
              <a:gd name="connsiteY14959" fmla="*/ 760252 h 2068362"/>
              <a:gd name="connsiteX14960" fmla="*/ 641165 w 1247427"/>
              <a:gd name="connsiteY14960" fmla="*/ 760694 h 2068362"/>
              <a:gd name="connsiteX14961" fmla="*/ 641387 w 1247427"/>
              <a:gd name="connsiteY14961" fmla="*/ 760916 h 2068362"/>
              <a:gd name="connsiteX14962" fmla="*/ 641387 w 1247427"/>
              <a:gd name="connsiteY14962" fmla="*/ 761137 h 2068362"/>
              <a:gd name="connsiteX14963" fmla="*/ 640419 w 1247427"/>
              <a:gd name="connsiteY14963" fmla="*/ 765780 h 2068362"/>
              <a:gd name="connsiteX14964" fmla="*/ 640941 w 1247427"/>
              <a:gd name="connsiteY14964" fmla="*/ 766004 h 2068362"/>
              <a:gd name="connsiteX14965" fmla="*/ 644927 w 1247427"/>
              <a:gd name="connsiteY14965" fmla="*/ 766668 h 2068362"/>
              <a:gd name="connsiteX14966" fmla="*/ 652573 w 1247427"/>
              <a:gd name="connsiteY14966" fmla="*/ 767760 h 2068362"/>
              <a:gd name="connsiteX14967" fmla="*/ 653113 w 1247427"/>
              <a:gd name="connsiteY14967" fmla="*/ 767111 h 2068362"/>
              <a:gd name="connsiteX14968" fmla="*/ 652671 w 1247427"/>
              <a:gd name="connsiteY14968" fmla="*/ 766005 h 2068362"/>
              <a:gd name="connsiteX14969" fmla="*/ 653090 w 1247427"/>
              <a:gd name="connsiteY14969" fmla="*/ 766089 h 2068362"/>
              <a:gd name="connsiteX14970" fmla="*/ 650901 w 1247427"/>
              <a:gd name="connsiteY14970" fmla="*/ 760915 h 2068362"/>
              <a:gd name="connsiteX14971" fmla="*/ 651030 w 1247427"/>
              <a:gd name="connsiteY14971" fmla="*/ 760701 h 2068362"/>
              <a:gd name="connsiteX14972" fmla="*/ 650093 w 1247427"/>
              <a:gd name="connsiteY14972" fmla="*/ 758515 h 2068362"/>
              <a:gd name="connsiteX14973" fmla="*/ 646697 w 1247427"/>
              <a:gd name="connsiteY14973" fmla="*/ 754056 h 2068362"/>
              <a:gd name="connsiteX14974" fmla="*/ 643893 w 1247427"/>
              <a:gd name="connsiteY14974" fmla="*/ 749851 h 2068362"/>
              <a:gd name="connsiteX14975" fmla="*/ 643156 w 1247427"/>
              <a:gd name="connsiteY14975" fmla="*/ 753171 h 2068362"/>
              <a:gd name="connsiteX14976" fmla="*/ 642492 w 1247427"/>
              <a:gd name="connsiteY14976" fmla="*/ 756048 h 2068362"/>
              <a:gd name="connsiteX14977" fmla="*/ 641829 w 1247427"/>
              <a:gd name="connsiteY14977" fmla="*/ 756269 h 2068362"/>
              <a:gd name="connsiteX14978" fmla="*/ 641386 w 1247427"/>
              <a:gd name="connsiteY14978" fmla="*/ 755605 h 2068362"/>
              <a:gd name="connsiteX14979" fmla="*/ 642050 w 1247427"/>
              <a:gd name="connsiteY14979" fmla="*/ 752729 h 2068362"/>
              <a:gd name="connsiteX14980" fmla="*/ 643067 w 1247427"/>
              <a:gd name="connsiteY14980" fmla="*/ 749067 h 2068362"/>
              <a:gd name="connsiteX14981" fmla="*/ 642935 w 1247427"/>
              <a:gd name="connsiteY14981" fmla="*/ 748968 h 2068362"/>
              <a:gd name="connsiteX14982" fmla="*/ 642714 w 1247427"/>
              <a:gd name="connsiteY14982" fmla="*/ 746755 h 2068362"/>
              <a:gd name="connsiteX14983" fmla="*/ 642714 w 1247427"/>
              <a:gd name="connsiteY14983" fmla="*/ 744985 h 2068362"/>
              <a:gd name="connsiteX14984" fmla="*/ 642800 w 1247427"/>
              <a:gd name="connsiteY14984" fmla="*/ 744870 h 2068362"/>
              <a:gd name="connsiteX14985" fmla="*/ 634527 w 1247427"/>
              <a:gd name="connsiteY14985" fmla="*/ 731930 h 2068362"/>
              <a:gd name="connsiteX14986" fmla="*/ 634086 w 1247427"/>
              <a:gd name="connsiteY14986" fmla="*/ 730462 h 2068362"/>
              <a:gd name="connsiteX14987" fmla="*/ 630545 w 1247427"/>
              <a:gd name="connsiteY14987" fmla="*/ 731764 h 2068362"/>
              <a:gd name="connsiteX14988" fmla="*/ 628111 w 1247427"/>
              <a:gd name="connsiteY14988" fmla="*/ 732815 h 2068362"/>
              <a:gd name="connsiteX14989" fmla="*/ 628111 w 1247427"/>
              <a:gd name="connsiteY14989" fmla="*/ 733258 h 2068362"/>
              <a:gd name="connsiteX14990" fmla="*/ 627726 w 1247427"/>
              <a:gd name="connsiteY14990" fmla="*/ 733129 h 2068362"/>
              <a:gd name="connsiteX14991" fmla="*/ 628775 w 1247427"/>
              <a:gd name="connsiteY14991" fmla="*/ 734807 h 2068362"/>
              <a:gd name="connsiteX14992" fmla="*/ 630647 w 1247427"/>
              <a:gd name="connsiteY14992" fmla="*/ 737241 h 2068362"/>
              <a:gd name="connsiteX14993" fmla="*/ 630765 w 1247427"/>
              <a:gd name="connsiteY14993" fmla="*/ 737241 h 2068362"/>
              <a:gd name="connsiteX14994" fmla="*/ 630544 w 1247427"/>
              <a:gd name="connsiteY14994" fmla="*/ 736577 h 2068362"/>
              <a:gd name="connsiteX14995" fmla="*/ 630323 w 1247427"/>
              <a:gd name="connsiteY14995" fmla="*/ 735470 h 2068362"/>
              <a:gd name="connsiteX14996" fmla="*/ 630765 w 1247427"/>
              <a:gd name="connsiteY14996" fmla="*/ 735028 h 2068362"/>
              <a:gd name="connsiteX14997" fmla="*/ 631208 w 1247427"/>
              <a:gd name="connsiteY14997" fmla="*/ 735470 h 2068362"/>
              <a:gd name="connsiteX14998" fmla="*/ 631429 w 1247427"/>
              <a:gd name="connsiteY14998" fmla="*/ 736356 h 2068362"/>
              <a:gd name="connsiteX14999" fmla="*/ 631650 w 1247427"/>
              <a:gd name="connsiteY14999" fmla="*/ 737241 h 2068362"/>
              <a:gd name="connsiteX15000" fmla="*/ 631650 w 1247427"/>
              <a:gd name="connsiteY15000" fmla="*/ 737462 h 2068362"/>
              <a:gd name="connsiteX15001" fmla="*/ 631354 w 1247427"/>
              <a:gd name="connsiteY15001" fmla="*/ 737906 h 2068362"/>
              <a:gd name="connsiteX15002" fmla="*/ 634528 w 1247427"/>
              <a:gd name="connsiteY15002" fmla="*/ 743658 h 2068362"/>
              <a:gd name="connsiteX15003" fmla="*/ 637404 w 1247427"/>
              <a:gd name="connsiteY15003" fmla="*/ 748968 h 2068362"/>
              <a:gd name="connsiteX15004" fmla="*/ 636961 w 1247427"/>
              <a:gd name="connsiteY15004" fmla="*/ 749853 h 2068362"/>
              <a:gd name="connsiteX15005" fmla="*/ 636961 w 1247427"/>
              <a:gd name="connsiteY15005" fmla="*/ 750296 h 2068362"/>
              <a:gd name="connsiteX15006" fmla="*/ 636297 w 1247427"/>
              <a:gd name="connsiteY15006" fmla="*/ 749853 h 2068362"/>
              <a:gd name="connsiteX15007" fmla="*/ 633421 w 1247427"/>
              <a:gd name="connsiteY15007" fmla="*/ 744321 h 2068362"/>
              <a:gd name="connsiteX15008" fmla="*/ 629881 w 1247427"/>
              <a:gd name="connsiteY15008" fmla="*/ 738126 h 2068362"/>
              <a:gd name="connsiteX15009" fmla="*/ 629981 w 1247427"/>
              <a:gd name="connsiteY15009" fmla="*/ 737727 h 2068362"/>
              <a:gd name="connsiteX15010" fmla="*/ 627668 w 1247427"/>
              <a:gd name="connsiteY15010" fmla="*/ 735249 h 2068362"/>
              <a:gd name="connsiteX15011" fmla="*/ 627004 w 1247427"/>
              <a:gd name="connsiteY15011" fmla="*/ 733921 h 2068362"/>
              <a:gd name="connsiteX15012" fmla="*/ 625234 w 1247427"/>
              <a:gd name="connsiteY15012" fmla="*/ 731487 h 2068362"/>
              <a:gd name="connsiteX15013" fmla="*/ 625410 w 1247427"/>
              <a:gd name="connsiteY15013" fmla="*/ 730781 h 2068362"/>
              <a:gd name="connsiteX15014" fmla="*/ 625236 w 1247427"/>
              <a:gd name="connsiteY15014" fmla="*/ 731042 h 2068362"/>
              <a:gd name="connsiteX15015" fmla="*/ 625234 w 1247427"/>
              <a:gd name="connsiteY15015" fmla="*/ 731046 h 2068362"/>
              <a:gd name="connsiteX15016" fmla="*/ 625233 w 1247427"/>
              <a:gd name="connsiteY15016" fmla="*/ 731045 h 2068362"/>
              <a:gd name="connsiteX15017" fmla="*/ 623686 w 1247427"/>
              <a:gd name="connsiteY15017" fmla="*/ 731709 h 2068362"/>
              <a:gd name="connsiteX15018" fmla="*/ 621052 w 1247427"/>
              <a:gd name="connsiteY15018" fmla="*/ 733214 h 2068362"/>
              <a:gd name="connsiteX15019" fmla="*/ 621251 w 1247427"/>
              <a:gd name="connsiteY15019" fmla="*/ 733479 h 2068362"/>
              <a:gd name="connsiteX15020" fmla="*/ 621040 w 1247427"/>
              <a:gd name="connsiteY15020" fmla="*/ 733532 h 2068362"/>
              <a:gd name="connsiteX15021" fmla="*/ 631208 w 1247427"/>
              <a:gd name="connsiteY15021" fmla="*/ 749631 h 2068362"/>
              <a:gd name="connsiteX15022" fmla="*/ 634084 w 1247427"/>
              <a:gd name="connsiteY15022" fmla="*/ 753835 h 2068362"/>
              <a:gd name="connsiteX15023" fmla="*/ 633863 w 1247427"/>
              <a:gd name="connsiteY15023" fmla="*/ 754278 h 2068362"/>
              <a:gd name="connsiteX15024" fmla="*/ 633421 w 1247427"/>
              <a:gd name="connsiteY15024" fmla="*/ 754057 h 2068362"/>
              <a:gd name="connsiteX15025" fmla="*/ 630544 w 1247427"/>
              <a:gd name="connsiteY15025" fmla="*/ 750074 h 2068362"/>
              <a:gd name="connsiteX15026" fmla="*/ 619923 w 1247427"/>
              <a:gd name="connsiteY15026" fmla="*/ 733258 h 2068362"/>
              <a:gd name="connsiteX15027" fmla="*/ 619923 w 1247427"/>
              <a:gd name="connsiteY15027" fmla="*/ 733213 h 2068362"/>
              <a:gd name="connsiteX15028" fmla="*/ 618153 w 1247427"/>
              <a:gd name="connsiteY15028" fmla="*/ 731266 h 2068362"/>
              <a:gd name="connsiteX15029" fmla="*/ 617711 w 1247427"/>
              <a:gd name="connsiteY15029" fmla="*/ 730381 h 2068362"/>
              <a:gd name="connsiteX15030" fmla="*/ 617766 w 1247427"/>
              <a:gd name="connsiteY15030" fmla="*/ 730160 h 2068362"/>
              <a:gd name="connsiteX15031" fmla="*/ 617711 w 1247427"/>
              <a:gd name="connsiteY15031" fmla="*/ 730160 h 2068362"/>
              <a:gd name="connsiteX15032" fmla="*/ 616500 w 1247427"/>
              <a:gd name="connsiteY15032" fmla="*/ 728546 h 2068362"/>
              <a:gd name="connsiteX15033" fmla="*/ 688958 w 1247427"/>
              <a:gd name="connsiteY15033" fmla="*/ 727726 h 2068362"/>
              <a:gd name="connsiteX15034" fmla="*/ 689400 w 1247427"/>
              <a:gd name="connsiteY15034" fmla="*/ 727726 h 2068362"/>
              <a:gd name="connsiteX15035" fmla="*/ 695817 w 1247427"/>
              <a:gd name="connsiteY15035" fmla="*/ 734585 h 2068362"/>
              <a:gd name="connsiteX15036" fmla="*/ 695817 w 1247427"/>
              <a:gd name="connsiteY15036" fmla="*/ 735028 h 2068362"/>
              <a:gd name="connsiteX15037" fmla="*/ 688958 w 1247427"/>
              <a:gd name="connsiteY15037" fmla="*/ 728169 h 2068362"/>
              <a:gd name="connsiteX15038" fmla="*/ 688958 w 1247427"/>
              <a:gd name="connsiteY15038" fmla="*/ 727726 h 2068362"/>
              <a:gd name="connsiteX15039" fmla="*/ 534002 w 1247427"/>
              <a:gd name="connsiteY15039" fmla="*/ 727534 h 2068362"/>
              <a:gd name="connsiteX15040" fmla="*/ 532968 w 1247427"/>
              <a:gd name="connsiteY15040" fmla="*/ 727948 h 2068362"/>
              <a:gd name="connsiteX15041" fmla="*/ 532393 w 1247427"/>
              <a:gd name="connsiteY15041" fmla="*/ 727564 h 2068362"/>
              <a:gd name="connsiteX15042" fmla="*/ 530754 w 1247427"/>
              <a:gd name="connsiteY15042" fmla="*/ 729054 h 2068362"/>
              <a:gd name="connsiteX15043" fmla="*/ 526108 w 1247427"/>
              <a:gd name="connsiteY15043" fmla="*/ 732345 h 2068362"/>
              <a:gd name="connsiteX15044" fmla="*/ 526108 w 1247427"/>
              <a:gd name="connsiteY15044" fmla="*/ 732373 h 2068362"/>
              <a:gd name="connsiteX15045" fmla="*/ 526042 w 1247427"/>
              <a:gd name="connsiteY15045" fmla="*/ 732461 h 2068362"/>
              <a:gd name="connsiteX15046" fmla="*/ 526108 w 1247427"/>
              <a:gd name="connsiteY15046" fmla="*/ 732594 h 2068362"/>
              <a:gd name="connsiteX15047" fmla="*/ 525665 w 1247427"/>
              <a:gd name="connsiteY15047" fmla="*/ 735028 h 2068362"/>
              <a:gd name="connsiteX15048" fmla="*/ 525665 w 1247427"/>
              <a:gd name="connsiteY15048" fmla="*/ 738568 h 2068362"/>
              <a:gd name="connsiteX15049" fmla="*/ 526108 w 1247427"/>
              <a:gd name="connsiteY15049" fmla="*/ 742772 h 2068362"/>
              <a:gd name="connsiteX15050" fmla="*/ 525802 w 1247427"/>
              <a:gd name="connsiteY15050" fmla="*/ 743179 h 2068362"/>
              <a:gd name="connsiteX15051" fmla="*/ 526109 w 1247427"/>
              <a:gd name="connsiteY15051" fmla="*/ 744099 h 2068362"/>
              <a:gd name="connsiteX15052" fmla="*/ 528542 w 1247427"/>
              <a:gd name="connsiteY15052" fmla="*/ 742772 h 2068362"/>
              <a:gd name="connsiteX15053" fmla="*/ 528984 w 1247427"/>
              <a:gd name="connsiteY15053" fmla="*/ 742993 h 2068362"/>
              <a:gd name="connsiteX15054" fmla="*/ 528763 w 1247427"/>
              <a:gd name="connsiteY15054" fmla="*/ 742551 h 2068362"/>
              <a:gd name="connsiteX15055" fmla="*/ 530312 w 1247427"/>
              <a:gd name="connsiteY15055" fmla="*/ 740117 h 2068362"/>
              <a:gd name="connsiteX15056" fmla="*/ 530743 w 1247427"/>
              <a:gd name="connsiteY15056" fmla="*/ 740045 h 2068362"/>
              <a:gd name="connsiteX15057" fmla="*/ 531418 w 1247427"/>
              <a:gd name="connsiteY15057" fmla="*/ 737683 h 2068362"/>
              <a:gd name="connsiteX15058" fmla="*/ 531860 w 1247427"/>
              <a:gd name="connsiteY15058" fmla="*/ 736798 h 2068362"/>
              <a:gd name="connsiteX15059" fmla="*/ 532746 w 1247427"/>
              <a:gd name="connsiteY15059" fmla="*/ 736577 h 2068362"/>
              <a:gd name="connsiteX15060" fmla="*/ 532967 w 1247427"/>
              <a:gd name="connsiteY15060" fmla="*/ 737240 h 2068362"/>
              <a:gd name="connsiteX15061" fmla="*/ 532303 w 1247427"/>
              <a:gd name="connsiteY15061" fmla="*/ 738125 h 2068362"/>
              <a:gd name="connsiteX15062" fmla="*/ 531918 w 1247427"/>
              <a:gd name="connsiteY15062" fmla="*/ 739537 h 2068362"/>
              <a:gd name="connsiteX15063" fmla="*/ 533852 w 1247427"/>
              <a:gd name="connsiteY15063" fmla="*/ 738347 h 2068362"/>
              <a:gd name="connsiteX15064" fmla="*/ 536764 w 1247427"/>
              <a:gd name="connsiteY15064" fmla="*/ 736475 h 2068362"/>
              <a:gd name="connsiteX15065" fmla="*/ 536286 w 1247427"/>
              <a:gd name="connsiteY15065" fmla="*/ 736355 h 2068362"/>
              <a:gd name="connsiteX15066" fmla="*/ 536729 w 1247427"/>
              <a:gd name="connsiteY15066" fmla="*/ 734585 h 2068362"/>
              <a:gd name="connsiteX15067" fmla="*/ 537749 w 1247427"/>
              <a:gd name="connsiteY15067" fmla="*/ 734731 h 2068362"/>
              <a:gd name="connsiteX15068" fmla="*/ 536950 w 1247427"/>
              <a:gd name="connsiteY15068" fmla="*/ 729939 h 2068362"/>
              <a:gd name="connsiteX15069" fmla="*/ 536507 w 1247427"/>
              <a:gd name="connsiteY15069" fmla="*/ 729717 h 2068362"/>
              <a:gd name="connsiteX15070" fmla="*/ 535622 w 1247427"/>
              <a:gd name="connsiteY15070" fmla="*/ 728390 h 2068362"/>
              <a:gd name="connsiteX15071" fmla="*/ 535686 w 1247427"/>
              <a:gd name="connsiteY15071" fmla="*/ 728165 h 2068362"/>
              <a:gd name="connsiteX15072" fmla="*/ 914204 w 1247427"/>
              <a:gd name="connsiteY15072" fmla="*/ 727062 h 2068362"/>
              <a:gd name="connsiteX15073" fmla="*/ 914868 w 1247427"/>
              <a:gd name="connsiteY15073" fmla="*/ 727062 h 2068362"/>
              <a:gd name="connsiteX15074" fmla="*/ 915532 w 1247427"/>
              <a:gd name="connsiteY15074" fmla="*/ 730823 h 2068362"/>
              <a:gd name="connsiteX15075" fmla="*/ 915532 w 1247427"/>
              <a:gd name="connsiteY15075" fmla="*/ 731045 h 2068362"/>
              <a:gd name="connsiteX15076" fmla="*/ 915089 w 1247427"/>
              <a:gd name="connsiteY15076" fmla="*/ 731487 h 2068362"/>
              <a:gd name="connsiteX15077" fmla="*/ 914868 w 1247427"/>
              <a:gd name="connsiteY15077" fmla="*/ 731045 h 2068362"/>
              <a:gd name="connsiteX15078" fmla="*/ 914868 w 1247427"/>
              <a:gd name="connsiteY15078" fmla="*/ 730823 h 2068362"/>
              <a:gd name="connsiteX15079" fmla="*/ 914204 w 1247427"/>
              <a:gd name="connsiteY15079" fmla="*/ 727505 h 2068362"/>
              <a:gd name="connsiteX15080" fmla="*/ 914204 w 1247427"/>
              <a:gd name="connsiteY15080" fmla="*/ 727062 h 2068362"/>
              <a:gd name="connsiteX15081" fmla="*/ 640171 w 1247427"/>
              <a:gd name="connsiteY15081" fmla="*/ 726884 h 2068362"/>
              <a:gd name="connsiteX15082" fmla="*/ 635412 w 1247427"/>
              <a:gd name="connsiteY15082" fmla="*/ 728753 h 2068362"/>
              <a:gd name="connsiteX15083" fmla="*/ 635412 w 1247427"/>
              <a:gd name="connsiteY15083" fmla="*/ 729939 h 2068362"/>
              <a:gd name="connsiteX15084" fmla="*/ 635302 w 1247427"/>
              <a:gd name="connsiteY15084" fmla="*/ 729884 h 2068362"/>
              <a:gd name="connsiteX15085" fmla="*/ 635855 w 1247427"/>
              <a:gd name="connsiteY15085" fmla="*/ 731266 h 2068362"/>
              <a:gd name="connsiteX15086" fmla="*/ 643670 w 1247427"/>
              <a:gd name="connsiteY15086" fmla="*/ 743518 h 2068362"/>
              <a:gd name="connsiteX15087" fmla="*/ 644263 w 1247427"/>
              <a:gd name="connsiteY15087" fmla="*/ 741444 h 2068362"/>
              <a:gd name="connsiteX15088" fmla="*/ 645793 w 1247427"/>
              <a:gd name="connsiteY15088" fmla="*/ 738213 h 2068362"/>
              <a:gd name="connsiteX15089" fmla="*/ 645369 w 1247427"/>
              <a:gd name="connsiteY15089" fmla="*/ 737683 h 2068362"/>
              <a:gd name="connsiteX15090" fmla="*/ 645147 w 1247427"/>
              <a:gd name="connsiteY15090" fmla="*/ 735913 h 2068362"/>
              <a:gd name="connsiteX15091" fmla="*/ 644705 w 1247427"/>
              <a:gd name="connsiteY15091" fmla="*/ 731930 h 2068362"/>
              <a:gd name="connsiteX15092" fmla="*/ 644829 w 1247427"/>
              <a:gd name="connsiteY15092" fmla="*/ 731682 h 2068362"/>
              <a:gd name="connsiteX15093" fmla="*/ 641449 w 1247427"/>
              <a:gd name="connsiteY15093" fmla="*/ 727363 h 2068362"/>
              <a:gd name="connsiteX15094" fmla="*/ 548191 w 1247427"/>
              <a:gd name="connsiteY15094" fmla="*/ 726106 h 2068362"/>
              <a:gd name="connsiteX15095" fmla="*/ 547350 w 1247427"/>
              <a:gd name="connsiteY15095" fmla="*/ 727284 h 2068362"/>
              <a:gd name="connsiteX15096" fmla="*/ 546686 w 1247427"/>
              <a:gd name="connsiteY15096" fmla="*/ 728611 h 2068362"/>
              <a:gd name="connsiteX15097" fmla="*/ 547128 w 1247427"/>
              <a:gd name="connsiteY15097" fmla="*/ 728611 h 2068362"/>
              <a:gd name="connsiteX15098" fmla="*/ 546536 w 1247427"/>
              <a:gd name="connsiteY15098" fmla="*/ 732557 h 2068362"/>
              <a:gd name="connsiteX15099" fmla="*/ 549139 w 1247427"/>
              <a:gd name="connsiteY15099" fmla="*/ 733207 h 2068362"/>
              <a:gd name="connsiteX15100" fmla="*/ 549319 w 1247427"/>
              <a:gd name="connsiteY15100" fmla="*/ 726529 h 2068362"/>
              <a:gd name="connsiteX15101" fmla="*/ 198556 w 1247427"/>
              <a:gd name="connsiteY15101" fmla="*/ 726040 h 2068362"/>
              <a:gd name="connsiteX15102" fmla="*/ 197754 w 1247427"/>
              <a:gd name="connsiteY15102" fmla="*/ 726842 h 2068362"/>
              <a:gd name="connsiteX15103" fmla="*/ 196393 w 1247427"/>
              <a:gd name="connsiteY15103" fmla="*/ 727250 h 2068362"/>
              <a:gd name="connsiteX15104" fmla="*/ 197753 w 1247427"/>
              <a:gd name="connsiteY15104" fmla="*/ 728611 h 2068362"/>
              <a:gd name="connsiteX15105" fmla="*/ 197753 w 1247427"/>
              <a:gd name="connsiteY15105" fmla="*/ 729054 h 2068362"/>
              <a:gd name="connsiteX15106" fmla="*/ 199523 w 1247427"/>
              <a:gd name="connsiteY15106" fmla="*/ 729054 h 2068362"/>
              <a:gd name="connsiteX15107" fmla="*/ 200408 w 1247427"/>
              <a:gd name="connsiteY15107" fmla="*/ 729496 h 2068362"/>
              <a:gd name="connsiteX15108" fmla="*/ 200452 w 1247427"/>
              <a:gd name="connsiteY15108" fmla="*/ 729551 h 2068362"/>
              <a:gd name="connsiteX15109" fmla="*/ 201072 w 1247427"/>
              <a:gd name="connsiteY15109" fmla="*/ 729055 h 2068362"/>
              <a:gd name="connsiteX15110" fmla="*/ 201072 w 1247427"/>
              <a:gd name="connsiteY15110" fmla="*/ 728463 h 2068362"/>
              <a:gd name="connsiteX15111" fmla="*/ 200851 w 1247427"/>
              <a:gd name="connsiteY15111" fmla="*/ 728390 h 2068362"/>
              <a:gd name="connsiteX15112" fmla="*/ 199745 w 1247427"/>
              <a:gd name="connsiteY15112" fmla="*/ 727505 h 2068362"/>
              <a:gd name="connsiteX15113" fmla="*/ 198639 w 1247427"/>
              <a:gd name="connsiteY15113" fmla="*/ 726620 h 2068362"/>
              <a:gd name="connsiteX15114" fmla="*/ 203701 w 1247427"/>
              <a:gd name="connsiteY15114" fmla="*/ 725657 h 2068362"/>
              <a:gd name="connsiteX15115" fmla="*/ 203285 w 1247427"/>
              <a:gd name="connsiteY15115" fmla="*/ 726178 h 2068362"/>
              <a:gd name="connsiteX15116" fmla="*/ 202400 w 1247427"/>
              <a:gd name="connsiteY15116" fmla="*/ 727284 h 2068362"/>
              <a:gd name="connsiteX15117" fmla="*/ 202270 w 1247427"/>
              <a:gd name="connsiteY15117" fmla="*/ 727349 h 2068362"/>
              <a:gd name="connsiteX15118" fmla="*/ 202373 w 1247427"/>
              <a:gd name="connsiteY15118" fmla="*/ 728177 h 2068362"/>
              <a:gd name="connsiteX15119" fmla="*/ 202400 w 1247427"/>
              <a:gd name="connsiteY15119" fmla="*/ 728170 h 2068362"/>
              <a:gd name="connsiteX15120" fmla="*/ 204834 w 1247427"/>
              <a:gd name="connsiteY15120" fmla="*/ 728834 h 2068362"/>
              <a:gd name="connsiteX15121" fmla="*/ 205719 w 1247427"/>
              <a:gd name="connsiteY15121" fmla="*/ 728170 h 2068362"/>
              <a:gd name="connsiteX15122" fmla="*/ 205885 w 1247427"/>
              <a:gd name="connsiteY15122" fmla="*/ 727340 h 2068362"/>
              <a:gd name="connsiteX15123" fmla="*/ 205055 w 1247427"/>
              <a:gd name="connsiteY15123" fmla="*/ 726842 h 2068362"/>
              <a:gd name="connsiteX15124" fmla="*/ 645812 w 1247427"/>
              <a:gd name="connsiteY15124" fmla="*/ 725454 h 2068362"/>
              <a:gd name="connsiteX15125" fmla="*/ 643599 w 1247427"/>
              <a:gd name="connsiteY15125" fmla="*/ 727063 h 2068362"/>
              <a:gd name="connsiteX15126" fmla="*/ 643039 w 1247427"/>
              <a:gd name="connsiteY15126" fmla="*/ 726783 h 2068362"/>
              <a:gd name="connsiteX15127" fmla="*/ 645154 w 1247427"/>
              <a:gd name="connsiteY15127" fmla="*/ 730132 h 2068362"/>
              <a:gd name="connsiteX15128" fmla="*/ 645812 w 1247427"/>
              <a:gd name="connsiteY15128" fmla="*/ 726842 h 2068362"/>
              <a:gd name="connsiteX15129" fmla="*/ 603974 w 1247427"/>
              <a:gd name="connsiteY15129" fmla="*/ 725389 h 2068362"/>
              <a:gd name="connsiteX15130" fmla="*/ 603108 w 1247427"/>
              <a:gd name="connsiteY15130" fmla="*/ 725735 h 2068362"/>
              <a:gd name="connsiteX15131" fmla="*/ 602829 w 1247427"/>
              <a:gd name="connsiteY15131" fmla="*/ 725679 h 2068362"/>
              <a:gd name="connsiteX15132" fmla="*/ 602886 w 1247427"/>
              <a:gd name="connsiteY15132" fmla="*/ 725736 h 2068362"/>
              <a:gd name="connsiteX15133" fmla="*/ 603414 w 1247427"/>
              <a:gd name="connsiteY15133" fmla="*/ 726790 h 2068362"/>
              <a:gd name="connsiteX15134" fmla="*/ 604300 w 1247427"/>
              <a:gd name="connsiteY15134" fmla="*/ 726258 h 2068362"/>
              <a:gd name="connsiteX15135" fmla="*/ 535844 w 1247427"/>
              <a:gd name="connsiteY15135" fmla="*/ 725230 h 2068362"/>
              <a:gd name="connsiteX15136" fmla="*/ 534211 w 1247427"/>
              <a:gd name="connsiteY15136" fmla="*/ 726163 h 2068362"/>
              <a:gd name="connsiteX15137" fmla="*/ 535844 w 1247427"/>
              <a:gd name="connsiteY15137" fmla="*/ 726747 h 2068362"/>
              <a:gd name="connsiteX15138" fmla="*/ 526108 w 1247427"/>
              <a:gd name="connsiteY15138" fmla="*/ 723549 h 2068362"/>
              <a:gd name="connsiteX15139" fmla="*/ 526108 w 1247427"/>
              <a:gd name="connsiteY15139" fmla="*/ 731508 h 2068362"/>
              <a:gd name="connsiteX15140" fmla="*/ 530090 w 1247427"/>
              <a:gd name="connsiteY15140" fmla="*/ 728611 h 2068362"/>
              <a:gd name="connsiteX15141" fmla="*/ 532043 w 1247427"/>
              <a:gd name="connsiteY15141" fmla="*/ 726984 h 2068362"/>
              <a:gd name="connsiteX15142" fmla="*/ 531861 w 1247427"/>
              <a:gd name="connsiteY15142" fmla="*/ 726620 h 2068362"/>
              <a:gd name="connsiteX15143" fmla="*/ 531871 w 1247427"/>
              <a:gd name="connsiteY15143" fmla="*/ 726600 h 2068362"/>
              <a:gd name="connsiteX15144" fmla="*/ 513588 w 1247427"/>
              <a:gd name="connsiteY15144" fmla="*/ 723432 h 2068362"/>
              <a:gd name="connsiteX15145" fmla="*/ 513275 w 1247427"/>
              <a:gd name="connsiteY15145" fmla="*/ 723745 h 2068362"/>
              <a:gd name="connsiteX15146" fmla="*/ 512611 w 1247427"/>
              <a:gd name="connsiteY15146" fmla="*/ 726842 h 2068362"/>
              <a:gd name="connsiteX15147" fmla="*/ 510841 w 1247427"/>
              <a:gd name="connsiteY15147" fmla="*/ 732595 h 2068362"/>
              <a:gd name="connsiteX15148" fmla="*/ 510823 w 1247427"/>
              <a:gd name="connsiteY15148" fmla="*/ 732595 h 2068362"/>
              <a:gd name="connsiteX15149" fmla="*/ 510619 w 1247427"/>
              <a:gd name="connsiteY15149" fmla="*/ 735249 h 2068362"/>
              <a:gd name="connsiteX15150" fmla="*/ 510088 w 1247427"/>
              <a:gd name="connsiteY15150" fmla="*/ 738080 h 2068362"/>
              <a:gd name="connsiteX15151" fmla="*/ 510177 w 1247427"/>
              <a:gd name="connsiteY15151" fmla="*/ 738125 h 2068362"/>
              <a:gd name="connsiteX15152" fmla="*/ 511062 w 1247427"/>
              <a:gd name="connsiteY15152" fmla="*/ 741887 h 2068362"/>
              <a:gd name="connsiteX15153" fmla="*/ 511947 w 1247427"/>
              <a:gd name="connsiteY15153" fmla="*/ 745427 h 2068362"/>
              <a:gd name="connsiteX15154" fmla="*/ 511859 w 1247427"/>
              <a:gd name="connsiteY15154" fmla="*/ 745781 h 2068362"/>
              <a:gd name="connsiteX15155" fmla="*/ 511947 w 1247427"/>
              <a:gd name="connsiteY15155" fmla="*/ 745869 h 2068362"/>
              <a:gd name="connsiteX15156" fmla="*/ 511939 w 1247427"/>
              <a:gd name="connsiteY15156" fmla="*/ 746236 h 2068362"/>
              <a:gd name="connsiteX15157" fmla="*/ 515266 w 1247427"/>
              <a:gd name="connsiteY15157" fmla="*/ 750738 h 2068362"/>
              <a:gd name="connsiteX15158" fmla="*/ 518448 w 1247427"/>
              <a:gd name="connsiteY15158" fmla="*/ 754980 h 2068362"/>
              <a:gd name="connsiteX15159" fmla="*/ 518143 w 1247427"/>
              <a:gd name="connsiteY15159" fmla="*/ 751624 h 2068362"/>
              <a:gd name="connsiteX15160" fmla="*/ 558382 w 1247427"/>
              <a:gd name="connsiteY15160" fmla="*/ 723361 h 2068362"/>
              <a:gd name="connsiteX15161" fmla="*/ 557748 w 1247427"/>
              <a:gd name="connsiteY15161" fmla="*/ 724629 h 2068362"/>
              <a:gd name="connsiteX15162" fmla="*/ 556819 w 1247427"/>
              <a:gd name="connsiteY15162" fmla="*/ 726488 h 2068362"/>
              <a:gd name="connsiteX15163" fmla="*/ 557085 w 1247427"/>
              <a:gd name="connsiteY15163" fmla="*/ 726621 h 2068362"/>
              <a:gd name="connsiteX15164" fmla="*/ 557085 w 1247427"/>
              <a:gd name="connsiteY15164" fmla="*/ 727727 h 2068362"/>
              <a:gd name="connsiteX15165" fmla="*/ 556756 w 1247427"/>
              <a:gd name="connsiteY15165" fmla="*/ 728056 h 2068362"/>
              <a:gd name="connsiteX15166" fmla="*/ 557085 w 1247427"/>
              <a:gd name="connsiteY15166" fmla="*/ 727947 h 2068362"/>
              <a:gd name="connsiteX15167" fmla="*/ 558634 w 1247427"/>
              <a:gd name="connsiteY15167" fmla="*/ 729938 h 2068362"/>
              <a:gd name="connsiteX15168" fmla="*/ 560624 w 1247427"/>
              <a:gd name="connsiteY15168" fmla="*/ 731486 h 2068362"/>
              <a:gd name="connsiteX15169" fmla="*/ 560404 w 1247427"/>
              <a:gd name="connsiteY15169" fmla="*/ 731266 h 2068362"/>
              <a:gd name="connsiteX15170" fmla="*/ 560182 w 1247427"/>
              <a:gd name="connsiteY15170" fmla="*/ 726177 h 2068362"/>
              <a:gd name="connsiteX15171" fmla="*/ 560477 w 1247427"/>
              <a:gd name="connsiteY15171" fmla="*/ 725809 h 2068362"/>
              <a:gd name="connsiteX15172" fmla="*/ 558855 w 1247427"/>
              <a:gd name="connsiteY15172" fmla="*/ 724187 h 2068362"/>
              <a:gd name="connsiteX15173" fmla="*/ 616746 w 1247427"/>
              <a:gd name="connsiteY15173" fmla="*/ 723235 h 2068362"/>
              <a:gd name="connsiteX15174" fmla="*/ 616080 w 1247427"/>
              <a:gd name="connsiteY15174" fmla="*/ 723997 h 2068362"/>
              <a:gd name="connsiteX15175" fmla="*/ 616383 w 1247427"/>
              <a:gd name="connsiteY15175" fmla="*/ 725514 h 2068362"/>
              <a:gd name="connsiteX15176" fmla="*/ 616792 w 1247427"/>
              <a:gd name="connsiteY15176" fmla="*/ 726535 h 2068362"/>
              <a:gd name="connsiteX15177" fmla="*/ 616914 w 1247427"/>
              <a:gd name="connsiteY15177" fmla="*/ 726576 h 2068362"/>
              <a:gd name="connsiteX15178" fmla="*/ 617992 w 1247427"/>
              <a:gd name="connsiteY15178" fmla="*/ 726036 h 2068362"/>
              <a:gd name="connsiteX15179" fmla="*/ 899189 w 1247427"/>
              <a:gd name="connsiteY15179" fmla="*/ 723233 h 2068362"/>
              <a:gd name="connsiteX15180" fmla="*/ 899379 w 1247427"/>
              <a:gd name="connsiteY15180" fmla="*/ 723965 h 2068362"/>
              <a:gd name="connsiteX15181" fmla="*/ 904026 w 1247427"/>
              <a:gd name="connsiteY15181" fmla="*/ 745428 h 2068362"/>
              <a:gd name="connsiteX15182" fmla="*/ 903920 w 1247427"/>
              <a:gd name="connsiteY15182" fmla="*/ 745956 h 2068362"/>
              <a:gd name="connsiteX15183" fmla="*/ 904219 w 1247427"/>
              <a:gd name="connsiteY15183" fmla="*/ 745837 h 2068362"/>
              <a:gd name="connsiteX15184" fmla="*/ 903584 w 1247427"/>
              <a:gd name="connsiteY15184" fmla="*/ 730161 h 2068362"/>
              <a:gd name="connsiteX15185" fmla="*/ 903584 w 1247427"/>
              <a:gd name="connsiteY15185" fmla="*/ 729497 h 2068362"/>
              <a:gd name="connsiteX15186" fmla="*/ 750530 w 1247427"/>
              <a:gd name="connsiteY15186" fmla="*/ 722658 h 2068362"/>
              <a:gd name="connsiteX15187" fmla="*/ 750289 w 1247427"/>
              <a:gd name="connsiteY15187" fmla="*/ 723020 h 2068362"/>
              <a:gd name="connsiteX15188" fmla="*/ 750590 w 1247427"/>
              <a:gd name="connsiteY15188" fmla="*/ 722899 h 2068362"/>
              <a:gd name="connsiteX15189" fmla="*/ 750961 w 1247427"/>
              <a:gd name="connsiteY15189" fmla="*/ 724385 h 2068362"/>
              <a:gd name="connsiteX15190" fmla="*/ 752460 w 1247427"/>
              <a:gd name="connsiteY15190" fmla="*/ 732816 h 2068362"/>
              <a:gd name="connsiteX15191" fmla="*/ 752571 w 1247427"/>
              <a:gd name="connsiteY15191" fmla="*/ 732816 h 2068362"/>
              <a:gd name="connsiteX15192" fmla="*/ 752903 w 1247427"/>
              <a:gd name="connsiteY15192" fmla="*/ 732152 h 2068362"/>
              <a:gd name="connsiteX15193" fmla="*/ 750961 w 1247427"/>
              <a:gd name="connsiteY15193" fmla="*/ 724385 h 2068362"/>
              <a:gd name="connsiteX15194" fmla="*/ 750690 w 1247427"/>
              <a:gd name="connsiteY15194" fmla="*/ 722859 h 2068362"/>
              <a:gd name="connsiteX15195" fmla="*/ 750590 w 1247427"/>
              <a:gd name="connsiteY15195" fmla="*/ 722899 h 2068362"/>
              <a:gd name="connsiteX15196" fmla="*/ 860658 w 1247427"/>
              <a:gd name="connsiteY15196" fmla="*/ 722195 h 2068362"/>
              <a:gd name="connsiteX15197" fmla="*/ 860447 w 1247427"/>
              <a:gd name="connsiteY15197" fmla="*/ 723039 h 2068362"/>
              <a:gd name="connsiteX15198" fmla="*/ 860658 w 1247427"/>
              <a:gd name="connsiteY15198" fmla="*/ 723081 h 2068362"/>
              <a:gd name="connsiteX15199" fmla="*/ 861322 w 1247427"/>
              <a:gd name="connsiteY15199" fmla="*/ 725515 h 2068362"/>
              <a:gd name="connsiteX15200" fmla="*/ 862561 w 1247427"/>
              <a:gd name="connsiteY15200" fmla="*/ 727682 h 2068362"/>
              <a:gd name="connsiteX15201" fmla="*/ 863092 w 1247427"/>
              <a:gd name="connsiteY15201" fmla="*/ 726620 h 2068362"/>
              <a:gd name="connsiteX15202" fmla="*/ 863977 w 1247427"/>
              <a:gd name="connsiteY15202" fmla="*/ 726399 h 2068362"/>
              <a:gd name="connsiteX15203" fmla="*/ 864420 w 1247427"/>
              <a:gd name="connsiteY15203" fmla="*/ 727284 h 2068362"/>
              <a:gd name="connsiteX15204" fmla="*/ 863243 w 1247427"/>
              <a:gd name="connsiteY15204" fmla="*/ 729049 h 2068362"/>
              <a:gd name="connsiteX15205" fmla="*/ 865335 w 1247427"/>
              <a:gd name="connsiteY15205" fmla="*/ 735136 h 2068362"/>
              <a:gd name="connsiteX15206" fmla="*/ 865747 w 1247427"/>
              <a:gd name="connsiteY15206" fmla="*/ 734807 h 2068362"/>
              <a:gd name="connsiteX15207" fmla="*/ 866411 w 1247427"/>
              <a:gd name="connsiteY15207" fmla="*/ 734364 h 2068362"/>
              <a:gd name="connsiteX15208" fmla="*/ 867296 w 1247427"/>
              <a:gd name="connsiteY15208" fmla="*/ 734364 h 2068362"/>
              <a:gd name="connsiteX15209" fmla="*/ 867296 w 1247427"/>
              <a:gd name="connsiteY15209" fmla="*/ 735470 h 2068362"/>
              <a:gd name="connsiteX15210" fmla="*/ 866632 w 1247427"/>
              <a:gd name="connsiteY15210" fmla="*/ 735692 h 2068362"/>
              <a:gd name="connsiteX15211" fmla="*/ 865834 w 1247427"/>
              <a:gd name="connsiteY15211" fmla="*/ 736650 h 2068362"/>
              <a:gd name="connsiteX15212" fmla="*/ 865969 w 1247427"/>
              <a:gd name="connsiteY15212" fmla="*/ 737462 h 2068362"/>
              <a:gd name="connsiteX15213" fmla="*/ 865969 w 1247427"/>
              <a:gd name="connsiteY15213" fmla="*/ 741587 h 2068362"/>
              <a:gd name="connsiteX15214" fmla="*/ 868181 w 1247427"/>
              <a:gd name="connsiteY15214" fmla="*/ 747418 h 2068362"/>
              <a:gd name="connsiteX15215" fmla="*/ 868287 w 1247427"/>
              <a:gd name="connsiteY15215" fmla="*/ 748689 h 2068362"/>
              <a:gd name="connsiteX15216" fmla="*/ 868402 w 1247427"/>
              <a:gd name="connsiteY15216" fmla="*/ 748747 h 2068362"/>
              <a:gd name="connsiteX15217" fmla="*/ 869288 w 1247427"/>
              <a:gd name="connsiteY15217" fmla="*/ 747862 h 2068362"/>
              <a:gd name="connsiteX15218" fmla="*/ 871943 w 1247427"/>
              <a:gd name="connsiteY15218" fmla="*/ 750296 h 2068362"/>
              <a:gd name="connsiteX15219" fmla="*/ 869288 w 1247427"/>
              <a:gd name="connsiteY15219" fmla="*/ 740339 h 2068362"/>
              <a:gd name="connsiteX15220" fmla="*/ 867517 w 1247427"/>
              <a:gd name="connsiteY15220" fmla="*/ 734365 h 2068362"/>
              <a:gd name="connsiteX15221" fmla="*/ 867739 w 1247427"/>
              <a:gd name="connsiteY15221" fmla="*/ 733480 h 2068362"/>
              <a:gd name="connsiteX15222" fmla="*/ 866853 w 1247427"/>
              <a:gd name="connsiteY15222" fmla="*/ 733258 h 2068362"/>
              <a:gd name="connsiteX15223" fmla="*/ 864862 w 1247427"/>
              <a:gd name="connsiteY15223" fmla="*/ 726620 h 2068362"/>
              <a:gd name="connsiteX15224" fmla="*/ 864641 w 1247427"/>
              <a:gd name="connsiteY15224" fmla="*/ 725735 h 2068362"/>
              <a:gd name="connsiteX15225" fmla="*/ 863977 w 1247427"/>
              <a:gd name="connsiteY15225" fmla="*/ 726178 h 2068362"/>
              <a:gd name="connsiteX15226" fmla="*/ 861765 w 1247427"/>
              <a:gd name="connsiteY15226" fmla="*/ 722416 h 2068362"/>
              <a:gd name="connsiteX15227" fmla="*/ 588701 w 1247427"/>
              <a:gd name="connsiteY15227" fmla="*/ 722072 h 2068362"/>
              <a:gd name="connsiteX15228" fmla="*/ 586734 w 1247427"/>
              <a:gd name="connsiteY15228" fmla="*/ 724629 h 2068362"/>
              <a:gd name="connsiteX15229" fmla="*/ 585180 w 1247427"/>
              <a:gd name="connsiteY15229" fmla="*/ 726874 h 2068362"/>
              <a:gd name="connsiteX15230" fmla="*/ 584742 w 1247427"/>
              <a:gd name="connsiteY15230" fmla="*/ 729939 h 2068362"/>
              <a:gd name="connsiteX15231" fmla="*/ 584647 w 1247427"/>
              <a:gd name="connsiteY15231" fmla="*/ 729891 h 2068362"/>
              <a:gd name="connsiteX15232" fmla="*/ 585817 w 1247427"/>
              <a:gd name="connsiteY15232" fmla="*/ 731971 h 2068362"/>
              <a:gd name="connsiteX15233" fmla="*/ 588062 w 1247427"/>
              <a:gd name="connsiteY15233" fmla="*/ 728170 h 2068362"/>
              <a:gd name="connsiteX15234" fmla="*/ 590275 w 1247427"/>
              <a:gd name="connsiteY15234" fmla="*/ 724187 h 2068362"/>
              <a:gd name="connsiteX15235" fmla="*/ 590054 w 1247427"/>
              <a:gd name="connsiteY15235" fmla="*/ 723081 h 2068362"/>
              <a:gd name="connsiteX15236" fmla="*/ 589390 w 1247427"/>
              <a:gd name="connsiteY15236" fmla="*/ 722638 h 2068362"/>
              <a:gd name="connsiteX15237" fmla="*/ 588726 w 1247427"/>
              <a:gd name="connsiteY15237" fmla="*/ 722196 h 2068362"/>
              <a:gd name="connsiteX15238" fmla="*/ 665726 w 1247427"/>
              <a:gd name="connsiteY15238" fmla="*/ 721975 h 2068362"/>
              <a:gd name="connsiteX15239" fmla="*/ 666168 w 1247427"/>
              <a:gd name="connsiteY15239" fmla="*/ 722196 h 2068362"/>
              <a:gd name="connsiteX15240" fmla="*/ 676567 w 1247427"/>
              <a:gd name="connsiteY15240" fmla="*/ 744101 h 2068362"/>
              <a:gd name="connsiteX15241" fmla="*/ 684312 w 1247427"/>
              <a:gd name="connsiteY15241" fmla="*/ 758704 h 2068362"/>
              <a:gd name="connsiteX15242" fmla="*/ 684090 w 1247427"/>
              <a:gd name="connsiteY15242" fmla="*/ 759147 h 2068362"/>
              <a:gd name="connsiteX15243" fmla="*/ 683648 w 1247427"/>
              <a:gd name="connsiteY15243" fmla="*/ 758926 h 2068362"/>
              <a:gd name="connsiteX15244" fmla="*/ 675904 w 1247427"/>
              <a:gd name="connsiteY15244" fmla="*/ 744544 h 2068362"/>
              <a:gd name="connsiteX15245" fmla="*/ 665504 w 1247427"/>
              <a:gd name="connsiteY15245" fmla="*/ 722417 h 2068362"/>
              <a:gd name="connsiteX15246" fmla="*/ 665726 w 1247427"/>
              <a:gd name="connsiteY15246" fmla="*/ 721975 h 2068362"/>
              <a:gd name="connsiteX15247" fmla="*/ 809768 w 1247427"/>
              <a:gd name="connsiteY15247" fmla="*/ 721753 h 2068362"/>
              <a:gd name="connsiteX15248" fmla="*/ 809104 w 1247427"/>
              <a:gd name="connsiteY15248" fmla="*/ 722859 h 2068362"/>
              <a:gd name="connsiteX15249" fmla="*/ 809421 w 1247427"/>
              <a:gd name="connsiteY15249" fmla="*/ 723017 h 2068362"/>
              <a:gd name="connsiteX15250" fmla="*/ 809547 w 1247427"/>
              <a:gd name="connsiteY15250" fmla="*/ 722638 h 2068362"/>
              <a:gd name="connsiteX15251" fmla="*/ 809943 w 1247427"/>
              <a:gd name="connsiteY15251" fmla="*/ 722044 h 2068362"/>
              <a:gd name="connsiteX15252" fmla="*/ 1107367 w 1247427"/>
              <a:gd name="connsiteY15252" fmla="*/ 720868 h 2068362"/>
              <a:gd name="connsiteX15253" fmla="*/ 1109137 w 1247427"/>
              <a:gd name="connsiteY15253" fmla="*/ 721090 h 2068362"/>
              <a:gd name="connsiteX15254" fmla="*/ 1126395 w 1247427"/>
              <a:gd name="connsiteY15254" fmla="*/ 743437 h 2068362"/>
              <a:gd name="connsiteX15255" fmla="*/ 1129936 w 1247427"/>
              <a:gd name="connsiteY15255" fmla="*/ 747641 h 2068362"/>
              <a:gd name="connsiteX15256" fmla="*/ 1129762 w 1247427"/>
              <a:gd name="connsiteY15256" fmla="*/ 748248 h 2068362"/>
              <a:gd name="connsiteX15257" fmla="*/ 1150514 w 1247427"/>
              <a:gd name="connsiteY15257" fmla="*/ 773970 h 2068362"/>
              <a:gd name="connsiteX15258" fmla="*/ 1148301 w 1247427"/>
              <a:gd name="connsiteY15258" fmla="*/ 782600 h 2068362"/>
              <a:gd name="connsiteX15259" fmla="*/ 1140557 w 1247427"/>
              <a:gd name="connsiteY15259" fmla="*/ 770873 h 2068362"/>
              <a:gd name="connsiteX15260" fmla="*/ 1124183 w 1247427"/>
              <a:gd name="connsiteY15260" fmla="*/ 751180 h 2068362"/>
              <a:gd name="connsiteX15261" fmla="*/ 1124537 w 1247427"/>
              <a:gd name="connsiteY15261" fmla="*/ 751092 h 2068362"/>
              <a:gd name="connsiteX15262" fmla="*/ 1119758 w 1247427"/>
              <a:gd name="connsiteY15262" fmla="*/ 746313 h 2068362"/>
              <a:gd name="connsiteX15263" fmla="*/ 1111129 w 1247427"/>
              <a:gd name="connsiteY15263" fmla="*/ 738126 h 2068362"/>
              <a:gd name="connsiteX15264" fmla="*/ 1111129 w 1247427"/>
              <a:gd name="connsiteY15264" fmla="*/ 736577 h 2068362"/>
              <a:gd name="connsiteX15265" fmla="*/ 1112899 w 1247427"/>
              <a:gd name="connsiteY15265" fmla="*/ 736577 h 2068362"/>
              <a:gd name="connsiteX15266" fmla="*/ 1121528 w 1247427"/>
              <a:gd name="connsiteY15266" fmla="*/ 744985 h 2068362"/>
              <a:gd name="connsiteX15267" fmla="*/ 1126193 w 1247427"/>
              <a:gd name="connsiteY15267" fmla="*/ 749862 h 2068362"/>
              <a:gd name="connsiteX15268" fmla="*/ 1128830 w 1247427"/>
              <a:gd name="connsiteY15268" fmla="*/ 751180 h 2068362"/>
              <a:gd name="connsiteX15269" fmla="*/ 1128387 w 1247427"/>
              <a:gd name="connsiteY15269" fmla="*/ 749412 h 2068362"/>
              <a:gd name="connsiteX15270" fmla="*/ 1127723 w 1247427"/>
              <a:gd name="connsiteY15270" fmla="*/ 749190 h 2068362"/>
              <a:gd name="connsiteX15271" fmla="*/ 1124183 w 1247427"/>
              <a:gd name="connsiteY15271" fmla="*/ 744765 h 2068362"/>
              <a:gd name="connsiteX15272" fmla="*/ 1106924 w 1247427"/>
              <a:gd name="connsiteY15272" fmla="*/ 722638 h 2068362"/>
              <a:gd name="connsiteX15273" fmla="*/ 1107367 w 1247427"/>
              <a:gd name="connsiteY15273" fmla="*/ 720868 h 2068362"/>
              <a:gd name="connsiteX15274" fmla="*/ 607792 w 1247427"/>
              <a:gd name="connsiteY15274" fmla="*/ 719340 h 2068362"/>
              <a:gd name="connsiteX15275" fmla="*/ 604214 w 1247427"/>
              <a:gd name="connsiteY15275" fmla="*/ 719761 h 2068362"/>
              <a:gd name="connsiteX15276" fmla="*/ 604657 w 1247427"/>
              <a:gd name="connsiteY15276" fmla="*/ 723523 h 2068362"/>
              <a:gd name="connsiteX15277" fmla="*/ 604572 w 1247427"/>
              <a:gd name="connsiteY15277" fmla="*/ 723863 h 2068362"/>
              <a:gd name="connsiteX15278" fmla="*/ 605542 w 1247427"/>
              <a:gd name="connsiteY15278" fmla="*/ 724186 h 2068362"/>
              <a:gd name="connsiteX15279" fmla="*/ 605985 w 1247427"/>
              <a:gd name="connsiteY15279" fmla="*/ 725735 h 2068362"/>
              <a:gd name="connsiteX15280" fmla="*/ 605875 w 1247427"/>
              <a:gd name="connsiteY15280" fmla="*/ 726396 h 2068362"/>
              <a:gd name="connsiteX15281" fmla="*/ 606205 w 1247427"/>
              <a:gd name="connsiteY15281" fmla="*/ 725735 h 2068362"/>
              <a:gd name="connsiteX15282" fmla="*/ 613534 w 1247427"/>
              <a:gd name="connsiteY15282" fmla="*/ 733274 h 2068362"/>
              <a:gd name="connsiteX15283" fmla="*/ 614171 w 1247427"/>
              <a:gd name="connsiteY15283" fmla="*/ 731045 h 2068362"/>
              <a:gd name="connsiteX15284" fmla="*/ 615188 w 1247427"/>
              <a:gd name="connsiteY15284" fmla="*/ 727826 h 2068362"/>
              <a:gd name="connsiteX15285" fmla="*/ 615056 w 1247427"/>
              <a:gd name="connsiteY15285" fmla="*/ 727727 h 2068362"/>
              <a:gd name="connsiteX15286" fmla="*/ 614613 w 1247427"/>
              <a:gd name="connsiteY15286" fmla="*/ 725735 h 2068362"/>
              <a:gd name="connsiteX15287" fmla="*/ 614207 w 1247427"/>
              <a:gd name="connsiteY15287" fmla="*/ 724313 h 2068362"/>
              <a:gd name="connsiteX15288" fmla="*/ 611944 w 1247427"/>
              <a:gd name="connsiteY15288" fmla="*/ 722373 h 2068362"/>
              <a:gd name="connsiteX15289" fmla="*/ 610410 w 1247427"/>
              <a:gd name="connsiteY15289" fmla="*/ 722095 h 2068362"/>
              <a:gd name="connsiteX15290" fmla="*/ 610410 w 1247427"/>
              <a:gd name="connsiteY15290" fmla="*/ 722860 h 2068362"/>
              <a:gd name="connsiteX15291" fmla="*/ 609746 w 1247427"/>
              <a:gd name="connsiteY15291" fmla="*/ 723523 h 2068362"/>
              <a:gd name="connsiteX15292" fmla="*/ 609082 w 1247427"/>
              <a:gd name="connsiteY15292" fmla="*/ 722860 h 2068362"/>
              <a:gd name="connsiteX15293" fmla="*/ 609082 w 1247427"/>
              <a:gd name="connsiteY15293" fmla="*/ 722416 h 2068362"/>
              <a:gd name="connsiteX15294" fmla="*/ 607312 w 1247427"/>
              <a:gd name="connsiteY15294" fmla="*/ 721753 h 2068362"/>
              <a:gd name="connsiteX15295" fmla="*/ 607975 w 1247427"/>
              <a:gd name="connsiteY15295" fmla="*/ 720646 h 2068362"/>
              <a:gd name="connsiteX15296" fmla="*/ 607975 w 1247427"/>
              <a:gd name="connsiteY15296" fmla="*/ 719983 h 2068362"/>
              <a:gd name="connsiteX15297" fmla="*/ 1036342 w 1247427"/>
              <a:gd name="connsiteY15297" fmla="*/ 719319 h 2068362"/>
              <a:gd name="connsiteX15298" fmla="*/ 1037448 w 1247427"/>
              <a:gd name="connsiteY15298" fmla="*/ 719541 h 2068362"/>
              <a:gd name="connsiteX15299" fmla="*/ 1053379 w 1247427"/>
              <a:gd name="connsiteY15299" fmla="*/ 737020 h 2068362"/>
              <a:gd name="connsiteX15300" fmla="*/ 1101836 w 1247427"/>
              <a:gd name="connsiteY15300" fmla="*/ 787911 h 2068362"/>
              <a:gd name="connsiteX15301" fmla="*/ 1101836 w 1247427"/>
              <a:gd name="connsiteY15301" fmla="*/ 788062 h 2068362"/>
              <a:gd name="connsiteX15302" fmla="*/ 1112235 w 1247427"/>
              <a:gd name="connsiteY15302" fmla="*/ 797645 h 2068362"/>
              <a:gd name="connsiteX15303" fmla="*/ 1111764 w 1247427"/>
              <a:gd name="connsiteY15303" fmla="*/ 797802 h 2068362"/>
              <a:gd name="connsiteX15304" fmla="*/ 1116439 w 1247427"/>
              <a:gd name="connsiteY15304" fmla="*/ 802071 h 2068362"/>
              <a:gd name="connsiteX15305" fmla="*/ 1121085 w 1247427"/>
              <a:gd name="connsiteY15305" fmla="*/ 806496 h 2068362"/>
              <a:gd name="connsiteX15306" fmla="*/ 1121085 w 1247427"/>
              <a:gd name="connsiteY15306" fmla="*/ 806718 h 2068362"/>
              <a:gd name="connsiteX15307" fmla="*/ 1121307 w 1247427"/>
              <a:gd name="connsiteY15307" fmla="*/ 806275 h 2068362"/>
              <a:gd name="connsiteX15308" fmla="*/ 1122413 w 1247427"/>
              <a:gd name="connsiteY15308" fmla="*/ 805722 h 2068362"/>
              <a:gd name="connsiteX15309" fmla="*/ 1122192 w 1247427"/>
              <a:gd name="connsiteY15309" fmla="*/ 805611 h 2068362"/>
              <a:gd name="connsiteX15310" fmla="*/ 1110465 w 1247427"/>
              <a:gd name="connsiteY15310" fmla="*/ 790786 h 2068362"/>
              <a:gd name="connsiteX15311" fmla="*/ 1100508 w 1247427"/>
              <a:gd name="connsiteY15311" fmla="*/ 777511 h 2068362"/>
              <a:gd name="connsiteX15312" fmla="*/ 1100508 w 1247427"/>
              <a:gd name="connsiteY15312" fmla="*/ 775740 h 2068362"/>
              <a:gd name="connsiteX15313" fmla="*/ 1102278 w 1247427"/>
              <a:gd name="connsiteY15313" fmla="*/ 775962 h 2068362"/>
              <a:gd name="connsiteX15314" fmla="*/ 1112677 w 1247427"/>
              <a:gd name="connsiteY15314" fmla="*/ 789237 h 2068362"/>
              <a:gd name="connsiteX15315" fmla="*/ 1123962 w 1247427"/>
              <a:gd name="connsiteY15315" fmla="*/ 803841 h 2068362"/>
              <a:gd name="connsiteX15316" fmla="*/ 1123962 w 1247427"/>
              <a:gd name="connsiteY15316" fmla="*/ 804062 h 2068362"/>
              <a:gd name="connsiteX15317" fmla="*/ 1134361 w 1247427"/>
              <a:gd name="connsiteY15317" fmla="*/ 816895 h 2068362"/>
              <a:gd name="connsiteX15318" fmla="*/ 1141663 w 1247427"/>
              <a:gd name="connsiteY15318" fmla="*/ 831499 h 2068362"/>
              <a:gd name="connsiteX15319" fmla="*/ 1137237 w 1247427"/>
              <a:gd name="connsiteY15319" fmla="*/ 827737 h 2068362"/>
              <a:gd name="connsiteX15320" fmla="*/ 1119979 w 1247427"/>
              <a:gd name="connsiteY15320" fmla="*/ 807602 h 2068362"/>
              <a:gd name="connsiteX15321" fmla="*/ 1120108 w 1247427"/>
              <a:gd name="connsiteY15321" fmla="*/ 807537 h 2068362"/>
              <a:gd name="connsiteX15322" fmla="*/ 1115333 w 1247427"/>
              <a:gd name="connsiteY15322" fmla="*/ 803177 h 2068362"/>
              <a:gd name="connsiteX15323" fmla="*/ 1110907 w 1247427"/>
              <a:gd name="connsiteY15323" fmla="*/ 798530 h 2068362"/>
              <a:gd name="connsiteX15324" fmla="*/ 1110907 w 1247427"/>
              <a:gd name="connsiteY15324" fmla="*/ 798973 h 2068362"/>
              <a:gd name="connsiteX15325" fmla="*/ 1114779 w 1247427"/>
              <a:gd name="connsiteY15325" fmla="*/ 805390 h 2068362"/>
              <a:gd name="connsiteX15326" fmla="*/ 1119769 w 1247427"/>
              <a:gd name="connsiteY15326" fmla="*/ 812184 h 2068362"/>
              <a:gd name="connsiteX15327" fmla="*/ 1120421 w 1247427"/>
              <a:gd name="connsiteY15327" fmla="*/ 812249 h 2068362"/>
              <a:gd name="connsiteX15328" fmla="*/ 1138565 w 1247427"/>
              <a:gd name="connsiteY15328" fmla="*/ 833933 h 2068362"/>
              <a:gd name="connsiteX15329" fmla="*/ 1138123 w 1247427"/>
              <a:gd name="connsiteY15329" fmla="*/ 835703 h 2068362"/>
              <a:gd name="connsiteX15330" fmla="*/ 1137680 w 1247427"/>
              <a:gd name="connsiteY15330" fmla="*/ 835924 h 2068362"/>
              <a:gd name="connsiteX15331" fmla="*/ 1137680 w 1247427"/>
              <a:gd name="connsiteY15331" fmla="*/ 843890 h 2068362"/>
              <a:gd name="connsiteX15332" fmla="*/ 1133255 w 1247427"/>
              <a:gd name="connsiteY15332" fmla="*/ 837031 h 2068362"/>
              <a:gd name="connsiteX15333" fmla="*/ 1133742 w 1247427"/>
              <a:gd name="connsiteY15333" fmla="*/ 837274 h 2068362"/>
              <a:gd name="connsiteX15334" fmla="*/ 1132149 w 1247427"/>
              <a:gd name="connsiteY15334" fmla="*/ 835482 h 2068362"/>
              <a:gd name="connsiteX15335" fmla="*/ 1130821 w 1247427"/>
              <a:gd name="connsiteY15335" fmla="*/ 834376 h 2068362"/>
              <a:gd name="connsiteX15336" fmla="*/ 1130821 w 1247427"/>
              <a:gd name="connsiteY15336" fmla="*/ 833491 h 2068362"/>
              <a:gd name="connsiteX15337" fmla="*/ 1131706 w 1247427"/>
              <a:gd name="connsiteY15337" fmla="*/ 833491 h 2068362"/>
              <a:gd name="connsiteX15338" fmla="*/ 1132591 w 1247427"/>
              <a:gd name="connsiteY15338" fmla="*/ 834376 h 2068362"/>
              <a:gd name="connsiteX15339" fmla="*/ 1135246 w 1247427"/>
              <a:gd name="connsiteY15339" fmla="*/ 836809 h 2068362"/>
              <a:gd name="connsiteX15340" fmla="*/ 1135155 w 1247427"/>
              <a:gd name="connsiteY15340" fmla="*/ 836945 h 2068362"/>
              <a:gd name="connsiteX15341" fmla="*/ 1136353 w 1247427"/>
              <a:gd name="connsiteY15341" fmla="*/ 837694 h 2068362"/>
              <a:gd name="connsiteX15342" fmla="*/ 1136353 w 1247427"/>
              <a:gd name="connsiteY15342" fmla="*/ 835924 h 2068362"/>
              <a:gd name="connsiteX15343" fmla="*/ 1136500 w 1247427"/>
              <a:gd name="connsiteY15343" fmla="*/ 835777 h 2068362"/>
              <a:gd name="connsiteX15344" fmla="*/ 1136352 w 1247427"/>
              <a:gd name="connsiteY15344" fmla="*/ 835703 h 2068362"/>
              <a:gd name="connsiteX15345" fmla="*/ 1118209 w 1247427"/>
              <a:gd name="connsiteY15345" fmla="*/ 813798 h 2068362"/>
              <a:gd name="connsiteX15346" fmla="*/ 1118209 w 1247427"/>
              <a:gd name="connsiteY15346" fmla="*/ 813741 h 2068362"/>
              <a:gd name="connsiteX15347" fmla="*/ 1101393 w 1247427"/>
              <a:gd name="connsiteY15347" fmla="*/ 794769 h 2068362"/>
              <a:gd name="connsiteX15348" fmla="*/ 1100508 w 1247427"/>
              <a:gd name="connsiteY15348" fmla="*/ 789238 h 2068362"/>
              <a:gd name="connsiteX15349" fmla="*/ 1052052 w 1247427"/>
              <a:gd name="connsiteY15349" fmla="*/ 738127 h 2068362"/>
              <a:gd name="connsiteX15350" fmla="*/ 1036342 w 1247427"/>
              <a:gd name="connsiteY15350" fmla="*/ 720426 h 2068362"/>
              <a:gd name="connsiteX15351" fmla="*/ 1036342 w 1247427"/>
              <a:gd name="connsiteY15351" fmla="*/ 719319 h 2068362"/>
              <a:gd name="connsiteX15352" fmla="*/ 555782 w 1247427"/>
              <a:gd name="connsiteY15352" fmla="*/ 719112 h 2068362"/>
              <a:gd name="connsiteX15353" fmla="*/ 550823 w 1247427"/>
              <a:gd name="connsiteY15353" fmla="*/ 722655 h 2068362"/>
              <a:gd name="connsiteX15354" fmla="*/ 551332 w 1247427"/>
              <a:gd name="connsiteY15354" fmla="*/ 722859 h 2068362"/>
              <a:gd name="connsiteX15355" fmla="*/ 550890 w 1247427"/>
              <a:gd name="connsiteY15355" fmla="*/ 725957 h 2068362"/>
              <a:gd name="connsiteX15356" fmla="*/ 550668 w 1247427"/>
              <a:gd name="connsiteY15356" fmla="*/ 725901 h 2068362"/>
              <a:gd name="connsiteX15357" fmla="*/ 550668 w 1247427"/>
              <a:gd name="connsiteY15357" fmla="*/ 733700 h 2068362"/>
              <a:gd name="connsiteX15358" fmla="*/ 550669 w 1247427"/>
              <a:gd name="connsiteY15358" fmla="*/ 733700 h 2068362"/>
              <a:gd name="connsiteX15359" fmla="*/ 551554 w 1247427"/>
              <a:gd name="connsiteY15359" fmla="*/ 735028 h 2068362"/>
              <a:gd name="connsiteX15360" fmla="*/ 551775 w 1247427"/>
              <a:gd name="connsiteY15360" fmla="*/ 735470 h 2068362"/>
              <a:gd name="connsiteX15361" fmla="*/ 551775 w 1247427"/>
              <a:gd name="connsiteY15361" fmla="*/ 735470 h 2068362"/>
              <a:gd name="connsiteX15362" fmla="*/ 553681 w 1247427"/>
              <a:gd name="connsiteY15362" fmla="*/ 735763 h 2068362"/>
              <a:gd name="connsiteX15363" fmla="*/ 554430 w 1247427"/>
              <a:gd name="connsiteY15363" fmla="*/ 731266 h 2068362"/>
              <a:gd name="connsiteX15364" fmla="*/ 554846 w 1247427"/>
              <a:gd name="connsiteY15364" fmla="*/ 728352 h 2068362"/>
              <a:gd name="connsiteX15365" fmla="*/ 554651 w 1247427"/>
              <a:gd name="connsiteY15365" fmla="*/ 728391 h 2068362"/>
              <a:gd name="connsiteX15366" fmla="*/ 555094 w 1247427"/>
              <a:gd name="connsiteY15366" fmla="*/ 724187 h 2068362"/>
              <a:gd name="connsiteX15367" fmla="*/ 556143 w 1247427"/>
              <a:gd name="connsiteY15367" fmla="*/ 725061 h 2068362"/>
              <a:gd name="connsiteX15368" fmla="*/ 556642 w 1247427"/>
              <a:gd name="connsiteY15368" fmla="*/ 724187 h 2068362"/>
              <a:gd name="connsiteX15369" fmla="*/ 557388 w 1247427"/>
              <a:gd name="connsiteY15369" fmla="*/ 722819 h 2068362"/>
              <a:gd name="connsiteX15370" fmla="*/ 557085 w 1247427"/>
              <a:gd name="connsiteY15370" fmla="*/ 722638 h 2068362"/>
              <a:gd name="connsiteX15371" fmla="*/ 557085 w 1247427"/>
              <a:gd name="connsiteY15371" fmla="*/ 721531 h 2068362"/>
              <a:gd name="connsiteX15372" fmla="*/ 543020 w 1247427"/>
              <a:gd name="connsiteY15372" fmla="*/ 719040 h 2068362"/>
              <a:gd name="connsiteX15373" fmla="*/ 541818 w 1247427"/>
              <a:gd name="connsiteY15373" fmla="*/ 719761 h 2068362"/>
              <a:gd name="connsiteX15374" fmla="*/ 538167 w 1247427"/>
              <a:gd name="connsiteY15374" fmla="*/ 721587 h 2068362"/>
              <a:gd name="connsiteX15375" fmla="*/ 538278 w 1247427"/>
              <a:gd name="connsiteY15375" fmla="*/ 721753 h 2068362"/>
              <a:gd name="connsiteX15376" fmla="*/ 538056 w 1247427"/>
              <a:gd name="connsiteY15376" fmla="*/ 723302 h 2068362"/>
              <a:gd name="connsiteX15377" fmla="*/ 537835 w 1247427"/>
              <a:gd name="connsiteY15377" fmla="*/ 724629 h 2068362"/>
              <a:gd name="connsiteX15378" fmla="*/ 537783 w 1247427"/>
              <a:gd name="connsiteY15378" fmla="*/ 724681 h 2068362"/>
              <a:gd name="connsiteX15379" fmla="*/ 537513 w 1247427"/>
              <a:gd name="connsiteY15379" fmla="*/ 727254 h 2068362"/>
              <a:gd name="connsiteX15380" fmla="*/ 537614 w 1247427"/>
              <a:gd name="connsiteY15380" fmla="*/ 727283 h 2068362"/>
              <a:gd name="connsiteX15381" fmla="*/ 538499 w 1247427"/>
              <a:gd name="connsiteY15381" fmla="*/ 728390 h 2068362"/>
              <a:gd name="connsiteX15382" fmla="*/ 538452 w 1247427"/>
              <a:gd name="connsiteY15382" fmla="*/ 728579 h 2068362"/>
              <a:gd name="connsiteX15383" fmla="*/ 538499 w 1247427"/>
              <a:gd name="connsiteY15383" fmla="*/ 728611 h 2068362"/>
              <a:gd name="connsiteX15384" fmla="*/ 541167 w 1247427"/>
              <a:gd name="connsiteY15384" fmla="*/ 730213 h 2068362"/>
              <a:gd name="connsiteX15385" fmla="*/ 541154 w 1247427"/>
              <a:gd name="connsiteY15385" fmla="*/ 730160 h 2068362"/>
              <a:gd name="connsiteX15386" fmla="*/ 541375 w 1247427"/>
              <a:gd name="connsiteY15386" fmla="*/ 730160 h 2068362"/>
              <a:gd name="connsiteX15387" fmla="*/ 541597 w 1247427"/>
              <a:gd name="connsiteY15387" fmla="*/ 730160 h 2068362"/>
              <a:gd name="connsiteX15388" fmla="*/ 542261 w 1247427"/>
              <a:gd name="connsiteY15388" fmla="*/ 730160 h 2068362"/>
              <a:gd name="connsiteX15389" fmla="*/ 543588 w 1247427"/>
              <a:gd name="connsiteY15389" fmla="*/ 728390 h 2068362"/>
              <a:gd name="connsiteX15390" fmla="*/ 544018 w 1247427"/>
              <a:gd name="connsiteY15390" fmla="*/ 728283 h 2068362"/>
              <a:gd name="connsiteX15391" fmla="*/ 543367 w 1247427"/>
              <a:gd name="connsiteY15391" fmla="*/ 722859 h 2068362"/>
              <a:gd name="connsiteX15392" fmla="*/ 884776 w 1247427"/>
              <a:gd name="connsiteY15392" fmla="*/ 718876 h 2068362"/>
              <a:gd name="connsiteX15393" fmla="*/ 884293 w 1247427"/>
              <a:gd name="connsiteY15393" fmla="*/ 719118 h 2068362"/>
              <a:gd name="connsiteX15394" fmla="*/ 884776 w 1247427"/>
              <a:gd name="connsiteY15394" fmla="*/ 719762 h 2068362"/>
              <a:gd name="connsiteX15395" fmla="*/ 884113 w 1247427"/>
              <a:gd name="connsiteY15395" fmla="*/ 721975 h 2068362"/>
              <a:gd name="connsiteX15396" fmla="*/ 883549 w 1247427"/>
              <a:gd name="connsiteY15396" fmla="*/ 724371 h 2068362"/>
              <a:gd name="connsiteX15397" fmla="*/ 883669 w 1247427"/>
              <a:gd name="connsiteY15397" fmla="*/ 724850 h 2068362"/>
              <a:gd name="connsiteX15398" fmla="*/ 884776 w 1247427"/>
              <a:gd name="connsiteY15398" fmla="*/ 724629 h 2068362"/>
              <a:gd name="connsiteX15399" fmla="*/ 885440 w 1247427"/>
              <a:gd name="connsiteY15399" fmla="*/ 740560 h 2068362"/>
              <a:gd name="connsiteX15400" fmla="*/ 888759 w 1247427"/>
              <a:gd name="connsiteY15400" fmla="*/ 733258 h 2068362"/>
              <a:gd name="connsiteX15401" fmla="*/ 885440 w 1247427"/>
              <a:gd name="connsiteY15401" fmla="*/ 719761 h 2068362"/>
              <a:gd name="connsiteX15402" fmla="*/ 610108 w 1247427"/>
              <a:gd name="connsiteY15402" fmla="*/ 718514 h 2068362"/>
              <a:gd name="connsiteX15403" fmla="*/ 609746 w 1247427"/>
              <a:gd name="connsiteY15403" fmla="*/ 718876 h 2068362"/>
              <a:gd name="connsiteX15404" fmla="*/ 609611 w 1247427"/>
              <a:gd name="connsiteY15404" fmla="*/ 718822 h 2068362"/>
              <a:gd name="connsiteX15405" fmla="*/ 609746 w 1247427"/>
              <a:gd name="connsiteY15405" fmla="*/ 719761 h 2068362"/>
              <a:gd name="connsiteX15406" fmla="*/ 609746 w 1247427"/>
              <a:gd name="connsiteY15406" fmla="*/ 720204 h 2068362"/>
              <a:gd name="connsiteX15407" fmla="*/ 609903 w 1247427"/>
              <a:gd name="connsiteY15407" fmla="*/ 720439 h 2068362"/>
              <a:gd name="connsiteX15408" fmla="*/ 611279 w 1247427"/>
              <a:gd name="connsiteY15408" fmla="*/ 720564 h 2068362"/>
              <a:gd name="connsiteX15409" fmla="*/ 733432 w 1247427"/>
              <a:gd name="connsiteY15409" fmla="*/ 717991 h 2068362"/>
              <a:gd name="connsiteX15410" fmla="*/ 733432 w 1247427"/>
              <a:gd name="connsiteY15410" fmla="*/ 719319 h 2068362"/>
              <a:gd name="connsiteX15411" fmla="*/ 734538 w 1247427"/>
              <a:gd name="connsiteY15411" fmla="*/ 719319 h 2068362"/>
              <a:gd name="connsiteX15412" fmla="*/ 734759 w 1247427"/>
              <a:gd name="connsiteY15412" fmla="*/ 717991 h 2068362"/>
              <a:gd name="connsiteX15413" fmla="*/ 733432 w 1247427"/>
              <a:gd name="connsiteY15413" fmla="*/ 717991 h 2068362"/>
              <a:gd name="connsiteX15414" fmla="*/ 200602 w 1247427"/>
              <a:gd name="connsiteY15414" fmla="*/ 717867 h 2068362"/>
              <a:gd name="connsiteX15415" fmla="*/ 204640 w 1247427"/>
              <a:gd name="connsiteY15415" fmla="*/ 723196 h 2068362"/>
              <a:gd name="connsiteX15416" fmla="*/ 204833 w 1247427"/>
              <a:gd name="connsiteY15416" fmla="*/ 722859 h 2068362"/>
              <a:gd name="connsiteX15417" fmla="*/ 205275 w 1247427"/>
              <a:gd name="connsiteY15417" fmla="*/ 723523 h 2068362"/>
              <a:gd name="connsiteX15418" fmla="*/ 205018 w 1247427"/>
              <a:gd name="connsiteY15418" fmla="*/ 723695 h 2068362"/>
              <a:gd name="connsiteX15419" fmla="*/ 205055 w 1247427"/>
              <a:gd name="connsiteY15419" fmla="*/ 723744 h 2068362"/>
              <a:gd name="connsiteX15420" fmla="*/ 205055 w 1247427"/>
              <a:gd name="connsiteY15420" fmla="*/ 723911 h 2068362"/>
              <a:gd name="connsiteX15421" fmla="*/ 207046 w 1247427"/>
              <a:gd name="connsiteY15421" fmla="*/ 725736 h 2068362"/>
              <a:gd name="connsiteX15422" fmla="*/ 206604 w 1247427"/>
              <a:gd name="connsiteY15422" fmla="*/ 727506 h 2068362"/>
              <a:gd name="connsiteX15423" fmla="*/ 206383 w 1247427"/>
              <a:gd name="connsiteY15423" fmla="*/ 727506 h 2068362"/>
              <a:gd name="connsiteX15424" fmla="*/ 217003 w 1247427"/>
              <a:gd name="connsiteY15424" fmla="*/ 738127 h 2068362"/>
              <a:gd name="connsiteX15425" fmla="*/ 215233 w 1247427"/>
              <a:gd name="connsiteY15425" fmla="*/ 730161 h 2068362"/>
              <a:gd name="connsiteX15426" fmla="*/ 204391 w 1247427"/>
              <a:gd name="connsiteY15426" fmla="*/ 719762 h 2068362"/>
              <a:gd name="connsiteX15427" fmla="*/ 191383 w 1247427"/>
              <a:gd name="connsiteY15427" fmla="*/ 717118 h 2068362"/>
              <a:gd name="connsiteX15428" fmla="*/ 191009 w 1247427"/>
              <a:gd name="connsiteY15428" fmla="*/ 717616 h 2068362"/>
              <a:gd name="connsiteX15429" fmla="*/ 191502 w 1247427"/>
              <a:gd name="connsiteY15429" fmla="*/ 717715 h 2068362"/>
              <a:gd name="connsiteX15430" fmla="*/ 196647 w 1247427"/>
              <a:gd name="connsiteY15430" fmla="*/ 716885 h 2068362"/>
              <a:gd name="connsiteX15431" fmla="*/ 195762 w 1247427"/>
              <a:gd name="connsiteY15431" fmla="*/ 717107 h 2068362"/>
              <a:gd name="connsiteX15432" fmla="*/ 193106 w 1247427"/>
              <a:gd name="connsiteY15432" fmla="*/ 717107 h 2068362"/>
              <a:gd name="connsiteX15433" fmla="*/ 193106 w 1247427"/>
              <a:gd name="connsiteY15433" fmla="*/ 717549 h 2068362"/>
              <a:gd name="connsiteX15434" fmla="*/ 193064 w 1247427"/>
              <a:gd name="connsiteY15434" fmla="*/ 717619 h 2068362"/>
              <a:gd name="connsiteX15435" fmla="*/ 199370 w 1247427"/>
              <a:gd name="connsiteY15435" fmla="*/ 725071 h 2068362"/>
              <a:gd name="connsiteX15436" fmla="*/ 200187 w 1247427"/>
              <a:gd name="connsiteY15436" fmla="*/ 725071 h 2068362"/>
              <a:gd name="connsiteX15437" fmla="*/ 200851 w 1247427"/>
              <a:gd name="connsiteY15437" fmla="*/ 725735 h 2068362"/>
              <a:gd name="connsiteX15438" fmla="*/ 201601 w 1247427"/>
              <a:gd name="connsiteY15438" fmla="*/ 726235 h 2068362"/>
              <a:gd name="connsiteX15439" fmla="*/ 202178 w 1247427"/>
              <a:gd name="connsiteY15439" fmla="*/ 725514 h 2068362"/>
              <a:gd name="connsiteX15440" fmla="*/ 202652 w 1247427"/>
              <a:gd name="connsiteY15440" fmla="*/ 724756 h 2068362"/>
              <a:gd name="connsiteX15441" fmla="*/ 197311 w 1247427"/>
              <a:gd name="connsiteY15441" fmla="*/ 717770 h 2068362"/>
              <a:gd name="connsiteX15442" fmla="*/ 196685 w 1247427"/>
              <a:gd name="connsiteY15442" fmla="*/ 716895 h 2068362"/>
              <a:gd name="connsiteX15443" fmla="*/ 590336 w 1247427"/>
              <a:gd name="connsiteY15443" fmla="*/ 716671 h 2068362"/>
              <a:gd name="connsiteX15444" fmla="*/ 590496 w 1247427"/>
              <a:gd name="connsiteY15444" fmla="*/ 716885 h 2068362"/>
              <a:gd name="connsiteX15445" fmla="*/ 589843 w 1247427"/>
              <a:gd name="connsiteY15445" fmla="*/ 721022 h 2068362"/>
              <a:gd name="connsiteX15446" fmla="*/ 590275 w 1247427"/>
              <a:gd name="connsiteY15446" fmla="*/ 721311 h 2068362"/>
              <a:gd name="connsiteX15447" fmla="*/ 591381 w 1247427"/>
              <a:gd name="connsiteY15447" fmla="*/ 721753 h 2068362"/>
              <a:gd name="connsiteX15448" fmla="*/ 591602 w 1247427"/>
              <a:gd name="connsiteY15448" fmla="*/ 721975 h 2068362"/>
              <a:gd name="connsiteX15449" fmla="*/ 591823 w 1247427"/>
              <a:gd name="connsiteY15449" fmla="*/ 722196 h 2068362"/>
              <a:gd name="connsiteX15450" fmla="*/ 592045 w 1247427"/>
              <a:gd name="connsiteY15450" fmla="*/ 724187 h 2068362"/>
              <a:gd name="connsiteX15451" fmla="*/ 592266 w 1247427"/>
              <a:gd name="connsiteY15451" fmla="*/ 724630 h 2068362"/>
              <a:gd name="connsiteX15452" fmla="*/ 592045 w 1247427"/>
              <a:gd name="connsiteY15452" fmla="*/ 724851 h 2068362"/>
              <a:gd name="connsiteX15453" fmla="*/ 589832 w 1247427"/>
              <a:gd name="connsiteY15453" fmla="*/ 728834 h 2068362"/>
              <a:gd name="connsiteX15454" fmla="*/ 587252 w 1247427"/>
              <a:gd name="connsiteY15454" fmla="*/ 733258 h 2068362"/>
              <a:gd name="connsiteX15455" fmla="*/ 587398 w 1247427"/>
              <a:gd name="connsiteY15455" fmla="*/ 733258 h 2068362"/>
              <a:gd name="connsiteX15456" fmla="*/ 587398 w 1247427"/>
              <a:gd name="connsiteY15456" fmla="*/ 734585 h 2068362"/>
              <a:gd name="connsiteX15457" fmla="*/ 587318 w 1247427"/>
              <a:gd name="connsiteY15457" fmla="*/ 734565 h 2068362"/>
              <a:gd name="connsiteX15458" fmla="*/ 588284 w 1247427"/>
              <a:gd name="connsiteY15458" fmla="*/ 735692 h 2068362"/>
              <a:gd name="connsiteX15459" fmla="*/ 591422 w 1247427"/>
              <a:gd name="connsiteY15459" fmla="*/ 740399 h 2068362"/>
              <a:gd name="connsiteX15460" fmla="*/ 591602 w 1247427"/>
              <a:gd name="connsiteY15460" fmla="*/ 740339 h 2068362"/>
              <a:gd name="connsiteX15461" fmla="*/ 591822 w 1247427"/>
              <a:gd name="connsiteY15461" fmla="*/ 740999 h 2068362"/>
              <a:gd name="connsiteX15462" fmla="*/ 591824 w 1247427"/>
              <a:gd name="connsiteY15462" fmla="*/ 741002 h 2068362"/>
              <a:gd name="connsiteX15463" fmla="*/ 592266 w 1247427"/>
              <a:gd name="connsiteY15463" fmla="*/ 741002 h 2068362"/>
              <a:gd name="connsiteX15464" fmla="*/ 601377 w 1247427"/>
              <a:gd name="connsiteY15464" fmla="*/ 754351 h 2068362"/>
              <a:gd name="connsiteX15465" fmla="*/ 601559 w 1247427"/>
              <a:gd name="connsiteY15465" fmla="*/ 754278 h 2068362"/>
              <a:gd name="connsiteX15466" fmla="*/ 602444 w 1247427"/>
              <a:gd name="connsiteY15466" fmla="*/ 754942 h 2068362"/>
              <a:gd name="connsiteX15467" fmla="*/ 603328 w 1247427"/>
              <a:gd name="connsiteY15467" fmla="*/ 755384 h 2068362"/>
              <a:gd name="connsiteX15468" fmla="*/ 603993 w 1247427"/>
              <a:gd name="connsiteY15468" fmla="*/ 755384 h 2068362"/>
              <a:gd name="connsiteX15469" fmla="*/ 605321 w 1247427"/>
              <a:gd name="connsiteY15469" fmla="*/ 747861 h 2068362"/>
              <a:gd name="connsiteX15470" fmla="*/ 605580 w 1247427"/>
              <a:gd name="connsiteY15470" fmla="*/ 747990 h 2068362"/>
              <a:gd name="connsiteX15471" fmla="*/ 605642 w 1247427"/>
              <a:gd name="connsiteY15471" fmla="*/ 747498 h 2068362"/>
              <a:gd name="connsiteX15472" fmla="*/ 605542 w 1247427"/>
              <a:gd name="connsiteY15472" fmla="*/ 747418 h 2068362"/>
              <a:gd name="connsiteX15473" fmla="*/ 605321 w 1247427"/>
              <a:gd name="connsiteY15473" fmla="*/ 746533 h 2068362"/>
              <a:gd name="connsiteX15474" fmla="*/ 604657 w 1247427"/>
              <a:gd name="connsiteY15474" fmla="*/ 743657 h 2068362"/>
              <a:gd name="connsiteX15475" fmla="*/ 605027 w 1247427"/>
              <a:gd name="connsiteY15475" fmla="*/ 743445 h 2068362"/>
              <a:gd name="connsiteX15476" fmla="*/ 603329 w 1247427"/>
              <a:gd name="connsiteY15476" fmla="*/ 740559 h 2068362"/>
              <a:gd name="connsiteX15477" fmla="*/ 603504 w 1247427"/>
              <a:gd name="connsiteY15477" fmla="*/ 740268 h 2068362"/>
              <a:gd name="connsiteX15478" fmla="*/ 597576 w 1247427"/>
              <a:gd name="connsiteY15478" fmla="*/ 734142 h 2068362"/>
              <a:gd name="connsiteX15479" fmla="*/ 594258 w 1247427"/>
              <a:gd name="connsiteY15479" fmla="*/ 729274 h 2068362"/>
              <a:gd name="connsiteX15480" fmla="*/ 594036 w 1247427"/>
              <a:gd name="connsiteY15480" fmla="*/ 728390 h 2068362"/>
              <a:gd name="connsiteX15481" fmla="*/ 594921 w 1247427"/>
              <a:gd name="connsiteY15481" fmla="*/ 728390 h 2068362"/>
              <a:gd name="connsiteX15482" fmla="*/ 598683 w 1247427"/>
              <a:gd name="connsiteY15482" fmla="*/ 733700 h 2068362"/>
              <a:gd name="connsiteX15483" fmla="*/ 603551 w 1247427"/>
              <a:gd name="connsiteY15483" fmla="*/ 739152 h 2068362"/>
              <a:gd name="connsiteX15484" fmla="*/ 603551 w 1247427"/>
              <a:gd name="connsiteY15484" fmla="*/ 737241 h 2068362"/>
              <a:gd name="connsiteX15485" fmla="*/ 603769 w 1247427"/>
              <a:gd name="connsiteY15485" fmla="*/ 732658 h 2068362"/>
              <a:gd name="connsiteX15486" fmla="*/ 602665 w 1247427"/>
              <a:gd name="connsiteY15486" fmla="*/ 728611 h 2068362"/>
              <a:gd name="connsiteX15487" fmla="*/ 602917 w 1247427"/>
              <a:gd name="connsiteY15487" fmla="*/ 728422 h 2068362"/>
              <a:gd name="connsiteX15488" fmla="*/ 600895 w 1247427"/>
              <a:gd name="connsiteY15488" fmla="*/ 726400 h 2068362"/>
              <a:gd name="connsiteX15489" fmla="*/ 600895 w 1247427"/>
              <a:gd name="connsiteY15489" fmla="*/ 725957 h 2068362"/>
              <a:gd name="connsiteX15490" fmla="*/ 600906 w 1247427"/>
              <a:gd name="connsiteY15490" fmla="*/ 725930 h 2068362"/>
              <a:gd name="connsiteX15491" fmla="*/ 594036 w 1247427"/>
              <a:gd name="connsiteY15491" fmla="*/ 718489 h 2068362"/>
              <a:gd name="connsiteX15492" fmla="*/ 594036 w 1247427"/>
              <a:gd name="connsiteY15492" fmla="*/ 718876 h 2068362"/>
              <a:gd name="connsiteX15493" fmla="*/ 592266 w 1247427"/>
              <a:gd name="connsiteY15493" fmla="*/ 717549 h 2068362"/>
              <a:gd name="connsiteX15494" fmla="*/ 601970 w 1247427"/>
              <a:gd name="connsiteY15494" fmla="*/ 716600 h 2068362"/>
              <a:gd name="connsiteX15495" fmla="*/ 601780 w 1247427"/>
              <a:gd name="connsiteY15495" fmla="*/ 717549 h 2068362"/>
              <a:gd name="connsiteX15496" fmla="*/ 601559 w 1247427"/>
              <a:gd name="connsiteY15496" fmla="*/ 717770 h 2068362"/>
              <a:gd name="connsiteX15497" fmla="*/ 601338 w 1247427"/>
              <a:gd name="connsiteY15497" fmla="*/ 717991 h 2068362"/>
              <a:gd name="connsiteX15498" fmla="*/ 601780 w 1247427"/>
              <a:gd name="connsiteY15498" fmla="*/ 718212 h 2068362"/>
              <a:gd name="connsiteX15499" fmla="*/ 602223 w 1247427"/>
              <a:gd name="connsiteY15499" fmla="*/ 717549 h 2068362"/>
              <a:gd name="connsiteX15500" fmla="*/ 602476 w 1247427"/>
              <a:gd name="connsiteY15500" fmla="*/ 717612 h 2068362"/>
              <a:gd name="connsiteX15501" fmla="*/ 602223 w 1247427"/>
              <a:gd name="connsiteY15501" fmla="*/ 717107 h 2068362"/>
              <a:gd name="connsiteX15502" fmla="*/ 829902 w 1247427"/>
              <a:gd name="connsiteY15502" fmla="*/ 716221 h 2068362"/>
              <a:gd name="connsiteX15503" fmla="*/ 830124 w 1247427"/>
              <a:gd name="connsiteY15503" fmla="*/ 716663 h 2068362"/>
              <a:gd name="connsiteX15504" fmla="*/ 829017 w 1247427"/>
              <a:gd name="connsiteY15504" fmla="*/ 721089 h 2068362"/>
              <a:gd name="connsiteX15505" fmla="*/ 828575 w 1247427"/>
              <a:gd name="connsiteY15505" fmla="*/ 721089 h 2068362"/>
              <a:gd name="connsiteX15506" fmla="*/ 828354 w 1247427"/>
              <a:gd name="connsiteY15506" fmla="*/ 720646 h 2068362"/>
              <a:gd name="connsiteX15507" fmla="*/ 829681 w 1247427"/>
              <a:gd name="connsiteY15507" fmla="*/ 716442 h 2068362"/>
              <a:gd name="connsiteX15508" fmla="*/ 829902 w 1247427"/>
              <a:gd name="connsiteY15508" fmla="*/ 716221 h 2068362"/>
              <a:gd name="connsiteX15509" fmla="*/ 746929 w 1247427"/>
              <a:gd name="connsiteY15509" fmla="*/ 715557 h 2068362"/>
              <a:gd name="connsiteX15510" fmla="*/ 748699 w 1247427"/>
              <a:gd name="connsiteY15510" fmla="*/ 722416 h 2068362"/>
              <a:gd name="connsiteX15511" fmla="*/ 748749 w 1247427"/>
              <a:gd name="connsiteY15511" fmla="*/ 722466 h 2068362"/>
              <a:gd name="connsiteX15512" fmla="*/ 748842 w 1247427"/>
              <a:gd name="connsiteY15512" fmla="*/ 721724 h 2068362"/>
              <a:gd name="connsiteX15513" fmla="*/ 748699 w 1247427"/>
              <a:gd name="connsiteY15513" fmla="*/ 721753 h 2068362"/>
              <a:gd name="connsiteX15514" fmla="*/ 746929 w 1247427"/>
              <a:gd name="connsiteY15514" fmla="*/ 715557 h 2068362"/>
              <a:gd name="connsiteX15515" fmla="*/ 511453 w 1247427"/>
              <a:gd name="connsiteY15515" fmla="*/ 715421 h 2068362"/>
              <a:gd name="connsiteX15516" fmla="*/ 510945 w 1247427"/>
              <a:gd name="connsiteY15516" fmla="*/ 729297 h 2068362"/>
              <a:gd name="connsiteX15517" fmla="*/ 511726 w 1247427"/>
              <a:gd name="connsiteY15517" fmla="*/ 726621 h 2068362"/>
              <a:gd name="connsiteX15518" fmla="*/ 512169 w 1247427"/>
              <a:gd name="connsiteY15518" fmla="*/ 723302 h 2068362"/>
              <a:gd name="connsiteX15519" fmla="*/ 512169 w 1247427"/>
              <a:gd name="connsiteY15519" fmla="*/ 723081 h 2068362"/>
              <a:gd name="connsiteX15520" fmla="*/ 512390 w 1247427"/>
              <a:gd name="connsiteY15520" fmla="*/ 723081 h 2068362"/>
              <a:gd name="connsiteX15521" fmla="*/ 513017 w 1247427"/>
              <a:gd name="connsiteY15521" fmla="*/ 722611 h 2068362"/>
              <a:gd name="connsiteX15522" fmla="*/ 512390 w 1247427"/>
              <a:gd name="connsiteY15522" fmla="*/ 718434 h 2068362"/>
              <a:gd name="connsiteX15523" fmla="*/ 512050 w 1247427"/>
              <a:gd name="connsiteY15523" fmla="*/ 715720 h 2068362"/>
              <a:gd name="connsiteX15524" fmla="*/ 614147 w 1247427"/>
              <a:gd name="connsiteY15524" fmla="*/ 714829 h 2068362"/>
              <a:gd name="connsiteX15525" fmla="*/ 612622 w 1247427"/>
              <a:gd name="connsiteY15525" fmla="*/ 715337 h 2068362"/>
              <a:gd name="connsiteX15526" fmla="*/ 611637 w 1247427"/>
              <a:gd name="connsiteY15526" fmla="*/ 715618 h 2068362"/>
              <a:gd name="connsiteX15527" fmla="*/ 611958 w 1247427"/>
              <a:gd name="connsiteY15527" fmla="*/ 715779 h 2068362"/>
              <a:gd name="connsiteX15528" fmla="*/ 611295 w 1247427"/>
              <a:gd name="connsiteY15528" fmla="*/ 717106 h 2068362"/>
              <a:gd name="connsiteX15529" fmla="*/ 610776 w 1247427"/>
              <a:gd name="connsiteY15529" fmla="*/ 717020 h 2068362"/>
              <a:gd name="connsiteX15530" fmla="*/ 613059 w 1247427"/>
              <a:gd name="connsiteY15530" fmla="*/ 720976 h 2068362"/>
              <a:gd name="connsiteX15531" fmla="*/ 613728 w 1247427"/>
              <a:gd name="connsiteY15531" fmla="*/ 721311 h 2068362"/>
              <a:gd name="connsiteX15532" fmla="*/ 615113 w 1247427"/>
              <a:gd name="connsiteY15532" fmla="*/ 722498 h 2068362"/>
              <a:gd name="connsiteX15533" fmla="*/ 615941 w 1247427"/>
              <a:gd name="connsiteY15533" fmla="*/ 721532 h 2068362"/>
              <a:gd name="connsiteX15534" fmla="*/ 615941 w 1247427"/>
              <a:gd name="connsiteY15534" fmla="*/ 716443 h 2068362"/>
              <a:gd name="connsiteX15535" fmla="*/ 614613 w 1247427"/>
              <a:gd name="connsiteY15535" fmla="*/ 715115 h 2068362"/>
              <a:gd name="connsiteX15536" fmla="*/ 614171 w 1247427"/>
              <a:gd name="connsiteY15536" fmla="*/ 714894 h 2068362"/>
              <a:gd name="connsiteX15537" fmla="*/ 739238 w 1247427"/>
              <a:gd name="connsiteY15537" fmla="*/ 714563 h 2068362"/>
              <a:gd name="connsiteX15538" fmla="*/ 738079 w 1247427"/>
              <a:gd name="connsiteY15538" fmla="*/ 714894 h 2068362"/>
              <a:gd name="connsiteX15539" fmla="*/ 737547 w 1247427"/>
              <a:gd name="connsiteY15539" fmla="*/ 714761 h 2068362"/>
              <a:gd name="connsiteX15540" fmla="*/ 736446 w 1247427"/>
              <a:gd name="connsiteY15540" fmla="*/ 715863 h 2068362"/>
              <a:gd name="connsiteX15541" fmla="*/ 740900 w 1247427"/>
              <a:gd name="connsiteY15541" fmla="*/ 725127 h 2068362"/>
              <a:gd name="connsiteX15542" fmla="*/ 747371 w 1247427"/>
              <a:gd name="connsiteY15542" fmla="*/ 733480 h 2068362"/>
              <a:gd name="connsiteX15543" fmla="*/ 745822 w 1247427"/>
              <a:gd name="connsiteY15543" fmla="*/ 725265 h 2068362"/>
              <a:gd name="connsiteX15544" fmla="*/ 743076 w 1247427"/>
              <a:gd name="connsiteY15544" fmla="*/ 717264 h 2068362"/>
              <a:gd name="connsiteX15545" fmla="*/ 627004 w 1247427"/>
              <a:gd name="connsiteY15545" fmla="*/ 714230 h 2068362"/>
              <a:gd name="connsiteX15546" fmla="*/ 626340 w 1247427"/>
              <a:gd name="connsiteY15546" fmla="*/ 716000 h 2068362"/>
              <a:gd name="connsiteX15547" fmla="*/ 625986 w 1247427"/>
              <a:gd name="connsiteY15547" fmla="*/ 716885 h 2068362"/>
              <a:gd name="connsiteX15548" fmla="*/ 626340 w 1247427"/>
              <a:gd name="connsiteY15548" fmla="*/ 716885 h 2068362"/>
              <a:gd name="connsiteX15549" fmla="*/ 627446 w 1247427"/>
              <a:gd name="connsiteY15549" fmla="*/ 717991 h 2068362"/>
              <a:gd name="connsiteX15550" fmla="*/ 628908 w 1247427"/>
              <a:gd name="connsiteY15550" fmla="*/ 719210 h 2068362"/>
              <a:gd name="connsiteX15551" fmla="*/ 627920 w 1247427"/>
              <a:gd name="connsiteY15551" fmla="*/ 714596 h 2068362"/>
              <a:gd name="connsiteX15552" fmla="*/ 617037 w 1247427"/>
              <a:gd name="connsiteY15552" fmla="*/ 712796 h 2068362"/>
              <a:gd name="connsiteX15553" fmla="*/ 616219 w 1247427"/>
              <a:gd name="connsiteY15553" fmla="*/ 713103 h 2068362"/>
              <a:gd name="connsiteX15554" fmla="*/ 615941 w 1247427"/>
              <a:gd name="connsiteY15554" fmla="*/ 713566 h 2068362"/>
              <a:gd name="connsiteX15555" fmla="*/ 615720 w 1247427"/>
              <a:gd name="connsiteY15555" fmla="*/ 714230 h 2068362"/>
              <a:gd name="connsiteX15556" fmla="*/ 615385 w 1247427"/>
              <a:gd name="connsiteY15556" fmla="*/ 714498 h 2068362"/>
              <a:gd name="connsiteX15557" fmla="*/ 615498 w 1247427"/>
              <a:gd name="connsiteY15557" fmla="*/ 714894 h 2068362"/>
              <a:gd name="connsiteX15558" fmla="*/ 616455 w 1247427"/>
              <a:gd name="connsiteY15558" fmla="*/ 715850 h 2068362"/>
              <a:gd name="connsiteX15559" fmla="*/ 589979 w 1247427"/>
              <a:gd name="connsiteY15559" fmla="*/ 712755 h 2068362"/>
              <a:gd name="connsiteX15560" fmla="*/ 590053 w 1247427"/>
              <a:gd name="connsiteY15560" fmla="*/ 713124 h 2068362"/>
              <a:gd name="connsiteX15561" fmla="*/ 590717 w 1247427"/>
              <a:gd name="connsiteY15561" fmla="*/ 715558 h 2068362"/>
              <a:gd name="connsiteX15562" fmla="*/ 590633 w 1247427"/>
              <a:gd name="connsiteY15562" fmla="*/ 715767 h 2068362"/>
              <a:gd name="connsiteX15563" fmla="*/ 592708 w 1247427"/>
              <a:gd name="connsiteY15563" fmla="*/ 716885 h 2068362"/>
              <a:gd name="connsiteX15564" fmla="*/ 594036 w 1247427"/>
              <a:gd name="connsiteY15564" fmla="*/ 717770 h 2068362"/>
              <a:gd name="connsiteX15565" fmla="*/ 594036 w 1247427"/>
              <a:gd name="connsiteY15565" fmla="*/ 718102 h 2068362"/>
              <a:gd name="connsiteX15566" fmla="*/ 594257 w 1247427"/>
              <a:gd name="connsiteY15566" fmla="*/ 718212 h 2068362"/>
              <a:gd name="connsiteX15567" fmla="*/ 594036 w 1247427"/>
              <a:gd name="connsiteY15567" fmla="*/ 717327 h 2068362"/>
              <a:gd name="connsiteX15568" fmla="*/ 594352 w 1247427"/>
              <a:gd name="connsiteY15568" fmla="*/ 716853 h 2068362"/>
              <a:gd name="connsiteX15569" fmla="*/ 593372 w 1247427"/>
              <a:gd name="connsiteY15569" fmla="*/ 714894 h 2068362"/>
              <a:gd name="connsiteX15570" fmla="*/ 593200 w 1247427"/>
              <a:gd name="connsiteY15570" fmla="*/ 714463 h 2068362"/>
              <a:gd name="connsiteX15571" fmla="*/ 590274 w 1247427"/>
              <a:gd name="connsiteY15571" fmla="*/ 712903 h 2068362"/>
              <a:gd name="connsiteX15572" fmla="*/ 549340 w 1247427"/>
              <a:gd name="connsiteY15572" fmla="*/ 712681 h 2068362"/>
              <a:gd name="connsiteX15573" fmla="*/ 546685 w 1247427"/>
              <a:gd name="connsiteY15573" fmla="*/ 714451 h 2068362"/>
              <a:gd name="connsiteX15574" fmla="*/ 544468 w 1247427"/>
              <a:gd name="connsiteY15574" fmla="*/ 715986 h 2068362"/>
              <a:gd name="connsiteX15575" fmla="*/ 544473 w 1247427"/>
              <a:gd name="connsiteY15575" fmla="*/ 716000 h 2068362"/>
              <a:gd name="connsiteX15576" fmla="*/ 544403 w 1247427"/>
              <a:gd name="connsiteY15576" fmla="*/ 716046 h 2068362"/>
              <a:gd name="connsiteX15577" fmla="*/ 544473 w 1247427"/>
              <a:gd name="connsiteY15577" fmla="*/ 716221 h 2068362"/>
              <a:gd name="connsiteX15578" fmla="*/ 544030 w 1247427"/>
              <a:gd name="connsiteY15578" fmla="*/ 717549 h 2068362"/>
              <a:gd name="connsiteX15579" fmla="*/ 544030 w 1247427"/>
              <a:gd name="connsiteY15579" fmla="*/ 717770 h 2068362"/>
              <a:gd name="connsiteX15580" fmla="*/ 544030 w 1247427"/>
              <a:gd name="connsiteY15580" fmla="*/ 717992 h 2068362"/>
              <a:gd name="connsiteX15581" fmla="*/ 544030 w 1247427"/>
              <a:gd name="connsiteY15581" fmla="*/ 718434 h 2068362"/>
              <a:gd name="connsiteX15582" fmla="*/ 543722 w 1247427"/>
              <a:gd name="connsiteY15582" fmla="*/ 718619 h 2068362"/>
              <a:gd name="connsiteX15583" fmla="*/ 544252 w 1247427"/>
              <a:gd name="connsiteY15583" fmla="*/ 722859 h 2068362"/>
              <a:gd name="connsiteX15584" fmla="*/ 544829 w 1247427"/>
              <a:gd name="connsiteY15584" fmla="*/ 727284 h 2068362"/>
              <a:gd name="connsiteX15585" fmla="*/ 545864 w 1247427"/>
              <a:gd name="connsiteY15585" fmla="*/ 727284 h 2068362"/>
              <a:gd name="connsiteX15586" fmla="*/ 546243 w 1247427"/>
              <a:gd name="connsiteY15586" fmla="*/ 726620 h 2068362"/>
              <a:gd name="connsiteX15587" fmla="*/ 547381 w 1247427"/>
              <a:gd name="connsiteY15587" fmla="*/ 724913 h 2068362"/>
              <a:gd name="connsiteX15588" fmla="*/ 547128 w 1247427"/>
              <a:gd name="connsiteY15588" fmla="*/ 724850 h 2068362"/>
              <a:gd name="connsiteX15589" fmla="*/ 548898 w 1247427"/>
              <a:gd name="connsiteY15589" fmla="*/ 719540 h 2068362"/>
              <a:gd name="connsiteX15590" fmla="*/ 549013 w 1247427"/>
              <a:gd name="connsiteY15590" fmla="*/ 719626 h 2068362"/>
              <a:gd name="connsiteX15591" fmla="*/ 549561 w 1247427"/>
              <a:gd name="connsiteY15591" fmla="*/ 716885 h 2068362"/>
              <a:gd name="connsiteX15592" fmla="*/ 549898 w 1247427"/>
              <a:gd name="connsiteY15592" fmla="*/ 715201 h 2068362"/>
              <a:gd name="connsiteX15593" fmla="*/ 549561 w 1247427"/>
              <a:gd name="connsiteY15593" fmla="*/ 715336 h 2068362"/>
              <a:gd name="connsiteX15594" fmla="*/ 549119 w 1247427"/>
              <a:gd name="connsiteY15594" fmla="*/ 713566 h 2068362"/>
              <a:gd name="connsiteX15595" fmla="*/ 1111793 w 1247427"/>
              <a:gd name="connsiteY15595" fmla="*/ 712018 h 2068362"/>
              <a:gd name="connsiteX15596" fmla="*/ 1113120 w 1247427"/>
              <a:gd name="connsiteY15596" fmla="*/ 712018 h 2068362"/>
              <a:gd name="connsiteX15597" fmla="*/ 1122635 w 1247427"/>
              <a:gd name="connsiteY15597" fmla="*/ 722417 h 2068362"/>
              <a:gd name="connsiteX15598" fmla="*/ 1126122 w 1247427"/>
              <a:gd name="connsiteY15598" fmla="*/ 726726 h 2068362"/>
              <a:gd name="connsiteX15599" fmla="*/ 1126175 w 1247427"/>
              <a:gd name="connsiteY15599" fmla="*/ 726620 h 2068362"/>
              <a:gd name="connsiteX15600" fmla="*/ 1140778 w 1247427"/>
              <a:gd name="connsiteY15600" fmla="*/ 744321 h 2068362"/>
              <a:gd name="connsiteX15601" fmla="*/ 1148080 w 1247427"/>
              <a:gd name="connsiteY15601" fmla="*/ 752950 h 2068362"/>
              <a:gd name="connsiteX15602" fmla="*/ 1152063 w 1247427"/>
              <a:gd name="connsiteY15602" fmla="*/ 762686 h 2068362"/>
              <a:gd name="connsiteX15603" fmla="*/ 1148080 w 1247427"/>
              <a:gd name="connsiteY15603" fmla="*/ 758482 h 2068362"/>
              <a:gd name="connsiteX15604" fmla="*/ 1124848 w 1247427"/>
              <a:gd name="connsiteY15604" fmla="*/ 728392 h 2068362"/>
              <a:gd name="connsiteX15605" fmla="*/ 1124847 w 1247427"/>
              <a:gd name="connsiteY15605" fmla="*/ 728391 h 2068362"/>
              <a:gd name="connsiteX15606" fmla="*/ 1120865 w 1247427"/>
              <a:gd name="connsiteY15606" fmla="*/ 723745 h 2068362"/>
              <a:gd name="connsiteX15607" fmla="*/ 1111793 w 1247427"/>
              <a:gd name="connsiteY15607" fmla="*/ 713788 h 2068362"/>
              <a:gd name="connsiteX15608" fmla="*/ 1111793 w 1247427"/>
              <a:gd name="connsiteY15608" fmla="*/ 712018 h 2068362"/>
              <a:gd name="connsiteX15609" fmla="*/ 554256 w 1247427"/>
              <a:gd name="connsiteY15609" fmla="*/ 711810 h 2068362"/>
              <a:gd name="connsiteX15610" fmla="*/ 551477 w 1247427"/>
              <a:gd name="connsiteY15610" fmla="*/ 715583 h 2068362"/>
              <a:gd name="connsiteX15611" fmla="*/ 551332 w 1247427"/>
              <a:gd name="connsiteY15611" fmla="*/ 716885 h 2068362"/>
              <a:gd name="connsiteX15612" fmla="*/ 550540 w 1247427"/>
              <a:gd name="connsiteY15612" fmla="*/ 720052 h 2068362"/>
              <a:gd name="connsiteX15613" fmla="*/ 550890 w 1247427"/>
              <a:gd name="connsiteY15613" fmla="*/ 719982 h 2068362"/>
              <a:gd name="connsiteX15614" fmla="*/ 550890 w 1247427"/>
              <a:gd name="connsiteY15614" fmla="*/ 721053 h 2068362"/>
              <a:gd name="connsiteX15615" fmla="*/ 554899 w 1247427"/>
              <a:gd name="connsiteY15615" fmla="*/ 717879 h 2068362"/>
              <a:gd name="connsiteX15616" fmla="*/ 554651 w 1247427"/>
              <a:gd name="connsiteY15616" fmla="*/ 717549 h 2068362"/>
              <a:gd name="connsiteX15617" fmla="*/ 554651 w 1247427"/>
              <a:gd name="connsiteY15617" fmla="*/ 717328 h 2068362"/>
              <a:gd name="connsiteX15618" fmla="*/ 554651 w 1247427"/>
              <a:gd name="connsiteY15618" fmla="*/ 716221 h 2068362"/>
              <a:gd name="connsiteX15619" fmla="*/ 555126 w 1247427"/>
              <a:gd name="connsiteY15619" fmla="*/ 715814 h 2068362"/>
              <a:gd name="connsiteX15620" fmla="*/ 554430 w 1247427"/>
              <a:gd name="connsiteY15620" fmla="*/ 712681 h 2068362"/>
              <a:gd name="connsiteX15621" fmla="*/ 563037 w 1247427"/>
              <a:gd name="connsiteY15621" fmla="*/ 711716 h 2068362"/>
              <a:gd name="connsiteX15622" fmla="*/ 562838 w 1247427"/>
              <a:gd name="connsiteY15622" fmla="*/ 711796 h 2068362"/>
              <a:gd name="connsiteX15623" fmla="*/ 560753 w 1247427"/>
              <a:gd name="connsiteY15623" fmla="*/ 712554 h 2068362"/>
              <a:gd name="connsiteX15624" fmla="*/ 557307 w 1247427"/>
              <a:gd name="connsiteY15624" fmla="*/ 716000 h 2068362"/>
              <a:gd name="connsiteX15625" fmla="*/ 557749 w 1247427"/>
              <a:gd name="connsiteY15625" fmla="*/ 716443 h 2068362"/>
              <a:gd name="connsiteX15626" fmla="*/ 557528 w 1247427"/>
              <a:gd name="connsiteY15626" fmla="*/ 717328 h 2068362"/>
              <a:gd name="connsiteX15627" fmla="*/ 557528 w 1247427"/>
              <a:gd name="connsiteY15627" fmla="*/ 717770 h 2068362"/>
              <a:gd name="connsiteX15628" fmla="*/ 557173 w 1247427"/>
              <a:gd name="connsiteY15628" fmla="*/ 718184 h 2068362"/>
              <a:gd name="connsiteX15629" fmla="*/ 558855 w 1247427"/>
              <a:gd name="connsiteY15629" fmla="*/ 721089 h 2068362"/>
              <a:gd name="connsiteX15630" fmla="*/ 559077 w 1247427"/>
              <a:gd name="connsiteY15630" fmla="*/ 721974 h 2068362"/>
              <a:gd name="connsiteX15631" fmla="*/ 559031 w 1247427"/>
              <a:gd name="connsiteY15631" fmla="*/ 722043 h 2068362"/>
              <a:gd name="connsiteX15632" fmla="*/ 560182 w 1247427"/>
              <a:gd name="connsiteY15632" fmla="*/ 723523 h 2068362"/>
              <a:gd name="connsiteX15633" fmla="*/ 561037 w 1247427"/>
              <a:gd name="connsiteY15633" fmla="*/ 724520 h 2068362"/>
              <a:gd name="connsiteX15634" fmla="*/ 954477 w 1247427"/>
              <a:gd name="connsiteY15634" fmla="*/ 711282 h 2068362"/>
              <a:gd name="connsiteX15635" fmla="*/ 943411 w 1247427"/>
              <a:gd name="connsiteY15635" fmla="*/ 731710 h 2068362"/>
              <a:gd name="connsiteX15636" fmla="*/ 936748 w 1247427"/>
              <a:gd name="connsiteY15636" fmla="*/ 745428 h 2068362"/>
              <a:gd name="connsiteX15637" fmla="*/ 936994 w 1247427"/>
              <a:gd name="connsiteY15637" fmla="*/ 745428 h 2068362"/>
              <a:gd name="connsiteX15638" fmla="*/ 937658 w 1247427"/>
              <a:gd name="connsiteY15638" fmla="*/ 754057 h 2068362"/>
              <a:gd name="connsiteX15639" fmla="*/ 937672 w 1247427"/>
              <a:gd name="connsiteY15639" fmla="*/ 754070 h 2068362"/>
              <a:gd name="connsiteX15640" fmla="*/ 937880 w 1247427"/>
              <a:gd name="connsiteY15640" fmla="*/ 753393 h 2068362"/>
              <a:gd name="connsiteX15641" fmla="*/ 938544 w 1247427"/>
              <a:gd name="connsiteY15641" fmla="*/ 751623 h 2068362"/>
              <a:gd name="connsiteX15642" fmla="*/ 938766 w 1247427"/>
              <a:gd name="connsiteY15642" fmla="*/ 751456 h 2068362"/>
              <a:gd name="connsiteX15643" fmla="*/ 938101 w 1247427"/>
              <a:gd name="connsiteY15643" fmla="*/ 751623 h 2068362"/>
              <a:gd name="connsiteX15644" fmla="*/ 945181 w 1247427"/>
              <a:gd name="connsiteY15644" fmla="*/ 732594 h 2068362"/>
              <a:gd name="connsiteX15645" fmla="*/ 946730 w 1247427"/>
              <a:gd name="connsiteY15645" fmla="*/ 733921 h 2068362"/>
              <a:gd name="connsiteX15646" fmla="*/ 946667 w 1247427"/>
              <a:gd name="connsiteY15646" fmla="*/ 734048 h 2068362"/>
              <a:gd name="connsiteX15647" fmla="*/ 947615 w 1247427"/>
              <a:gd name="connsiteY15647" fmla="*/ 733258 h 2068362"/>
              <a:gd name="connsiteX15648" fmla="*/ 948057 w 1247427"/>
              <a:gd name="connsiteY15648" fmla="*/ 732815 h 2068362"/>
              <a:gd name="connsiteX15649" fmla="*/ 948500 w 1247427"/>
              <a:gd name="connsiteY15649" fmla="*/ 732815 h 2068362"/>
              <a:gd name="connsiteX15650" fmla="*/ 948500 w 1247427"/>
              <a:gd name="connsiteY15650" fmla="*/ 733258 h 2068362"/>
              <a:gd name="connsiteX15651" fmla="*/ 948278 w 1247427"/>
              <a:gd name="connsiteY15651" fmla="*/ 733700 h 2068362"/>
              <a:gd name="connsiteX15652" fmla="*/ 946791 w 1247427"/>
              <a:gd name="connsiteY15652" fmla="*/ 735002 h 2068362"/>
              <a:gd name="connsiteX15653" fmla="*/ 940223 w 1247427"/>
              <a:gd name="connsiteY15653" fmla="*/ 751951 h 2068362"/>
              <a:gd name="connsiteX15654" fmla="*/ 940314 w 1247427"/>
              <a:gd name="connsiteY15654" fmla="*/ 752065 h 2068362"/>
              <a:gd name="connsiteX15655" fmla="*/ 939429 w 1247427"/>
              <a:gd name="connsiteY15655" fmla="*/ 754057 h 2068362"/>
              <a:gd name="connsiteX15656" fmla="*/ 939188 w 1247427"/>
              <a:gd name="connsiteY15656" fmla="*/ 754781 h 2068362"/>
              <a:gd name="connsiteX15657" fmla="*/ 939428 w 1247427"/>
              <a:gd name="connsiteY15657" fmla="*/ 754721 h 2068362"/>
              <a:gd name="connsiteX15658" fmla="*/ 936994 w 1247427"/>
              <a:gd name="connsiteY15658" fmla="*/ 765120 h 2068362"/>
              <a:gd name="connsiteX15659" fmla="*/ 935888 w 1247427"/>
              <a:gd name="connsiteY15659" fmla="*/ 764899 h 2068362"/>
              <a:gd name="connsiteX15660" fmla="*/ 935224 w 1247427"/>
              <a:gd name="connsiteY15660" fmla="*/ 764457 h 2068362"/>
              <a:gd name="connsiteX15661" fmla="*/ 935224 w 1247427"/>
              <a:gd name="connsiteY15661" fmla="*/ 765120 h 2068362"/>
              <a:gd name="connsiteX15662" fmla="*/ 936331 w 1247427"/>
              <a:gd name="connsiteY15662" fmla="*/ 766005 h 2068362"/>
              <a:gd name="connsiteX15663" fmla="*/ 935999 w 1247427"/>
              <a:gd name="connsiteY15663" fmla="*/ 767664 h 2068362"/>
              <a:gd name="connsiteX15664" fmla="*/ 936551 w 1247427"/>
              <a:gd name="connsiteY15664" fmla="*/ 767554 h 2068362"/>
              <a:gd name="connsiteX15665" fmla="*/ 936994 w 1247427"/>
              <a:gd name="connsiteY15665" fmla="*/ 775520 h 2068362"/>
              <a:gd name="connsiteX15666" fmla="*/ 936551 w 1247427"/>
              <a:gd name="connsiteY15666" fmla="*/ 774635 h 2068362"/>
              <a:gd name="connsiteX15667" fmla="*/ 935666 w 1247427"/>
              <a:gd name="connsiteY15667" fmla="*/ 774856 h 2068362"/>
              <a:gd name="connsiteX15668" fmla="*/ 935224 w 1247427"/>
              <a:gd name="connsiteY15668" fmla="*/ 773086 h 2068362"/>
              <a:gd name="connsiteX15669" fmla="*/ 934781 w 1247427"/>
              <a:gd name="connsiteY15669" fmla="*/ 772201 h 2068362"/>
              <a:gd name="connsiteX15670" fmla="*/ 933897 w 1247427"/>
              <a:gd name="connsiteY15670" fmla="*/ 772422 h 2068362"/>
              <a:gd name="connsiteX15671" fmla="*/ 933012 w 1247427"/>
              <a:gd name="connsiteY15671" fmla="*/ 771316 h 2068362"/>
              <a:gd name="connsiteX15672" fmla="*/ 932569 w 1247427"/>
              <a:gd name="connsiteY15672" fmla="*/ 771758 h 2068362"/>
              <a:gd name="connsiteX15673" fmla="*/ 932126 w 1247427"/>
              <a:gd name="connsiteY15673" fmla="*/ 770873 h 2068362"/>
              <a:gd name="connsiteX15674" fmla="*/ 931241 w 1247427"/>
              <a:gd name="connsiteY15674" fmla="*/ 770652 h 2068362"/>
              <a:gd name="connsiteX15675" fmla="*/ 930965 w 1247427"/>
              <a:gd name="connsiteY15675" fmla="*/ 771946 h 2068362"/>
              <a:gd name="connsiteX15676" fmla="*/ 931905 w 1247427"/>
              <a:gd name="connsiteY15676" fmla="*/ 771758 h 2068362"/>
              <a:gd name="connsiteX15677" fmla="*/ 932348 w 1247427"/>
              <a:gd name="connsiteY15677" fmla="*/ 772643 h 2068362"/>
              <a:gd name="connsiteX15678" fmla="*/ 932348 w 1247427"/>
              <a:gd name="connsiteY15678" fmla="*/ 774069 h 2068362"/>
              <a:gd name="connsiteX15679" fmla="*/ 933454 w 1247427"/>
              <a:gd name="connsiteY15679" fmla="*/ 773086 h 2068362"/>
              <a:gd name="connsiteX15680" fmla="*/ 934339 w 1247427"/>
              <a:gd name="connsiteY15680" fmla="*/ 772422 h 2068362"/>
              <a:gd name="connsiteX15681" fmla="*/ 935003 w 1247427"/>
              <a:gd name="connsiteY15681" fmla="*/ 773307 h 2068362"/>
              <a:gd name="connsiteX15682" fmla="*/ 933086 w 1247427"/>
              <a:gd name="connsiteY15682" fmla="*/ 775372 h 2068362"/>
              <a:gd name="connsiteX15683" fmla="*/ 933233 w 1247427"/>
              <a:gd name="connsiteY15683" fmla="*/ 775519 h 2068362"/>
              <a:gd name="connsiteX15684" fmla="*/ 932189 w 1247427"/>
              <a:gd name="connsiteY15684" fmla="*/ 781778 h 2068362"/>
              <a:gd name="connsiteX15685" fmla="*/ 932569 w 1247427"/>
              <a:gd name="connsiteY15685" fmla="*/ 781715 h 2068362"/>
              <a:gd name="connsiteX15686" fmla="*/ 933884 w 1247427"/>
              <a:gd name="connsiteY15686" fmla="*/ 783467 h 2068362"/>
              <a:gd name="connsiteX15687" fmla="*/ 934867 w 1247427"/>
              <a:gd name="connsiteY15687" fmla="*/ 782344 h 2068362"/>
              <a:gd name="connsiteX15688" fmla="*/ 934561 w 1247427"/>
              <a:gd name="connsiteY15688" fmla="*/ 781936 h 2068362"/>
              <a:gd name="connsiteX15689" fmla="*/ 934782 w 1247427"/>
              <a:gd name="connsiteY15689" fmla="*/ 779281 h 2068362"/>
              <a:gd name="connsiteX15690" fmla="*/ 935224 w 1247427"/>
              <a:gd name="connsiteY15690" fmla="*/ 775740 h 2068362"/>
              <a:gd name="connsiteX15691" fmla="*/ 936331 w 1247427"/>
              <a:gd name="connsiteY15691" fmla="*/ 775298 h 2068362"/>
              <a:gd name="connsiteX15692" fmla="*/ 936773 w 1247427"/>
              <a:gd name="connsiteY15692" fmla="*/ 776183 h 2068362"/>
              <a:gd name="connsiteX15693" fmla="*/ 936331 w 1247427"/>
              <a:gd name="connsiteY15693" fmla="*/ 779502 h 2068362"/>
              <a:gd name="connsiteX15694" fmla="*/ 935964 w 1247427"/>
              <a:gd name="connsiteY15694" fmla="*/ 781883 h 2068362"/>
              <a:gd name="connsiteX15695" fmla="*/ 936995 w 1247427"/>
              <a:gd name="connsiteY15695" fmla="*/ 784149 h 2068362"/>
              <a:gd name="connsiteX15696" fmla="*/ 937298 w 1247427"/>
              <a:gd name="connsiteY15696" fmla="*/ 784958 h 2068362"/>
              <a:gd name="connsiteX15697" fmla="*/ 946509 w 1247427"/>
              <a:gd name="connsiteY15697" fmla="*/ 764235 h 2068362"/>
              <a:gd name="connsiteX15698" fmla="*/ 951223 w 1247427"/>
              <a:gd name="connsiteY15698" fmla="*/ 751590 h 2068362"/>
              <a:gd name="connsiteX15699" fmla="*/ 951155 w 1247427"/>
              <a:gd name="connsiteY15699" fmla="*/ 751624 h 2068362"/>
              <a:gd name="connsiteX15700" fmla="*/ 955138 w 1247427"/>
              <a:gd name="connsiteY15700" fmla="*/ 730825 h 2068362"/>
              <a:gd name="connsiteX15701" fmla="*/ 955138 w 1247427"/>
              <a:gd name="connsiteY15701" fmla="*/ 730161 h 2068362"/>
              <a:gd name="connsiteX15702" fmla="*/ 954917 w 1247427"/>
              <a:gd name="connsiteY15702" fmla="*/ 730161 h 2068362"/>
              <a:gd name="connsiteX15703" fmla="*/ 954917 w 1247427"/>
              <a:gd name="connsiteY15703" fmla="*/ 730602 h 2068362"/>
              <a:gd name="connsiteX15704" fmla="*/ 954253 w 1247427"/>
              <a:gd name="connsiteY15704" fmla="*/ 731487 h 2068362"/>
              <a:gd name="connsiteX15705" fmla="*/ 954032 w 1247427"/>
              <a:gd name="connsiteY15705" fmla="*/ 731930 h 2068362"/>
              <a:gd name="connsiteX15706" fmla="*/ 953811 w 1247427"/>
              <a:gd name="connsiteY15706" fmla="*/ 732372 h 2068362"/>
              <a:gd name="connsiteX15707" fmla="*/ 953589 w 1247427"/>
              <a:gd name="connsiteY15707" fmla="*/ 732151 h 2068362"/>
              <a:gd name="connsiteX15708" fmla="*/ 953368 w 1247427"/>
              <a:gd name="connsiteY15708" fmla="*/ 731487 h 2068362"/>
              <a:gd name="connsiteX15709" fmla="*/ 953589 w 1247427"/>
              <a:gd name="connsiteY15709" fmla="*/ 731045 h 2068362"/>
              <a:gd name="connsiteX15710" fmla="*/ 954253 w 1247427"/>
              <a:gd name="connsiteY15710" fmla="*/ 730160 h 2068362"/>
              <a:gd name="connsiteX15711" fmla="*/ 955138 w 1247427"/>
              <a:gd name="connsiteY15711" fmla="*/ 721753 h 2068362"/>
              <a:gd name="connsiteX15712" fmla="*/ 953589 w 1247427"/>
              <a:gd name="connsiteY15712" fmla="*/ 722859 h 2068362"/>
              <a:gd name="connsiteX15713" fmla="*/ 953589 w 1247427"/>
              <a:gd name="connsiteY15713" fmla="*/ 722605 h 2068362"/>
              <a:gd name="connsiteX15714" fmla="*/ 952261 w 1247427"/>
              <a:gd name="connsiteY15714" fmla="*/ 725072 h 2068362"/>
              <a:gd name="connsiteX15715" fmla="*/ 950270 w 1247427"/>
              <a:gd name="connsiteY15715" fmla="*/ 729497 h 2068362"/>
              <a:gd name="connsiteX15716" fmla="*/ 950049 w 1247427"/>
              <a:gd name="connsiteY15716" fmla="*/ 729718 h 2068362"/>
              <a:gd name="connsiteX15717" fmla="*/ 949606 w 1247427"/>
              <a:gd name="connsiteY15717" fmla="*/ 729276 h 2068362"/>
              <a:gd name="connsiteX15718" fmla="*/ 951598 w 1247427"/>
              <a:gd name="connsiteY15718" fmla="*/ 724851 h 2068362"/>
              <a:gd name="connsiteX15719" fmla="*/ 953146 w 1247427"/>
              <a:gd name="connsiteY15719" fmla="*/ 721974 h 2068362"/>
              <a:gd name="connsiteX15720" fmla="*/ 953359 w 1247427"/>
              <a:gd name="connsiteY15720" fmla="*/ 721868 h 2068362"/>
              <a:gd name="connsiteX15721" fmla="*/ 956908 w 1247427"/>
              <a:gd name="connsiteY15721" fmla="*/ 712681 h 2068362"/>
              <a:gd name="connsiteX15722" fmla="*/ 956908 w 1247427"/>
              <a:gd name="connsiteY15722" fmla="*/ 711796 h 2068362"/>
              <a:gd name="connsiteX15723" fmla="*/ 956529 w 1247427"/>
              <a:gd name="connsiteY15723" fmla="*/ 711891 h 2068362"/>
              <a:gd name="connsiteX15724" fmla="*/ 955581 w 1247427"/>
              <a:gd name="connsiteY15724" fmla="*/ 712459 h 2068362"/>
              <a:gd name="connsiteX15725" fmla="*/ 954917 w 1247427"/>
              <a:gd name="connsiteY15725" fmla="*/ 712238 h 2068362"/>
              <a:gd name="connsiteX15726" fmla="*/ 954696 w 1247427"/>
              <a:gd name="connsiteY15726" fmla="*/ 711574 h 2068362"/>
              <a:gd name="connsiteX15727" fmla="*/ 587620 w 1247427"/>
              <a:gd name="connsiteY15727" fmla="*/ 710912 h 2068362"/>
              <a:gd name="connsiteX15728" fmla="*/ 587840 w 1247427"/>
              <a:gd name="connsiteY15728" fmla="*/ 711132 h 2068362"/>
              <a:gd name="connsiteX15729" fmla="*/ 588589 w 1247427"/>
              <a:gd name="connsiteY15729" fmla="*/ 711694 h 2068362"/>
              <a:gd name="connsiteX15730" fmla="*/ 588504 w 1247427"/>
              <a:gd name="connsiteY15730" fmla="*/ 711354 h 2068362"/>
              <a:gd name="connsiteX15731" fmla="*/ 597676 w 1247427"/>
              <a:gd name="connsiteY15731" fmla="*/ 710712 h 2068362"/>
              <a:gd name="connsiteX15732" fmla="*/ 595734 w 1247427"/>
              <a:gd name="connsiteY15732" fmla="*/ 711065 h 2068362"/>
              <a:gd name="connsiteX15733" fmla="*/ 595806 w 1247427"/>
              <a:gd name="connsiteY15733" fmla="*/ 711354 h 2068362"/>
              <a:gd name="connsiteX15734" fmla="*/ 595142 w 1247427"/>
              <a:gd name="connsiteY15734" fmla="*/ 713788 h 2068362"/>
              <a:gd name="connsiteX15735" fmla="*/ 594966 w 1247427"/>
              <a:gd name="connsiteY15735" fmla="*/ 713788 h 2068362"/>
              <a:gd name="connsiteX15736" fmla="*/ 595143 w 1247427"/>
              <a:gd name="connsiteY15736" fmla="*/ 714230 h 2068362"/>
              <a:gd name="connsiteX15737" fmla="*/ 596314 w 1247427"/>
              <a:gd name="connsiteY15737" fmla="*/ 716377 h 2068362"/>
              <a:gd name="connsiteX15738" fmla="*/ 596470 w 1247427"/>
              <a:gd name="connsiteY15738" fmla="*/ 716221 h 2068362"/>
              <a:gd name="connsiteX15739" fmla="*/ 600404 w 1247427"/>
              <a:gd name="connsiteY15739" fmla="*/ 716877 h 2068362"/>
              <a:gd name="connsiteX15740" fmla="*/ 601082 w 1247427"/>
              <a:gd name="connsiteY15740" fmla="*/ 715115 h 2068362"/>
              <a:gd name="connsiteX15741" fmla="*/ 600674 w 1247427"/>
              <a:gd name="connsiteY15741" fmla="*/ 715115 h 2068362"/>
              <a:gd name="connsiteX15742" fmla="*/ 598904 w 1247427"/>
              <a:gd name="connsiteY15742" fmla="*/ 710911 h 2068362"/>
              <a:gd name="connsiteX15743" fmla="*/ 597576 w 1247427"/>
              <a:gd name="connsiteY15743" fmla="*/ 710911 h 2068362"/>
              <a:gd name="connsiteX15744" fmla="*/ 858003 w 1247427"/>
              <a:gd name="connsiteY15744" fmla="*/ 710690 h 2068362"/>
              <a:gd name="connsiteX15745" fmla="*/ 857339 w 1247427"/>
              <a:gd name="connsiteY15745" fmla="*/ 713123 h 2068362"/>
              <a:gd name="connsiteX15746" fmla="*/ 856675 w 1247427"/>
              <a:gd name="connsiteY15746" fmla="*/ 712681 h 2068362"/>
              <a:gd name="connsiteX15747" fmla="*/ 856233 w 1247427"/>
              <a:gd name="connsiteY15747" fmla="*/ 713566 h 2068362"/>
              <a:gd name="connsiteX15748" fmla="*/ 856086 w 1247427"/>
              <a:gd name="connsiteY15748" fmla="*/ 713713 h 2068362"/>
              <a:gd name="connsiteX15749" fmla="*/ 856234 w 1247427"/>
              <a:gd name="connsiteY15749" fmla="*/ 713787 h 2068362"/>
              <a:gd name="connsiteX15750" fmla="*/ 857119 w 1247427"/>
              <a:gd name="connsiteY15750" fmla="*/ 717107 h 2068362"/>
              <a:gd name="connsiteX15751" fmla="*/ 856964 w 1247427"/>
              <a:gd name="connsiteY15751" fmla="*/ 717262 h 2068362"/>
              <a:gd name="connsiteX15752" fmla="*/ 858089 w 1247427"/>
              <a:gd name="connsiteY15752" fmla="*/ 718182 h 2068362"/>
              <a:gd name="connsiteX15753" fmla="*/ 858003 w 1247427"/>
              <a:gd name="connsiteY15753" fmla="*/ 717549 h 2068362"/>
              <a:gd name="connsiteX15754" fmla="*/ 859109 w 1247427"/>
              <a:gd name="connsiteY15754" fmla="*/ 717770 h 2068362"/>
              <a:gd name="connsiteX15755" fmla="*/ 859331 w 1247427"/>
              <a:gd name="connsiteY15755" fmla="*/ 716885 h 2068362"/>
              <a:gd name="connsiteX15756" fmla="*/ 858003 w 1247427"/>
              <a:gd name="connsiteY15756" fmla="*/ 710690 h 2068362"/>
              <a:gd name="connsiteX15757" fmla="*/ 586181 w 1247427"/>
              <a:gd name="connsiteY15757" fmla="*/ 710579 h 2068362"/>
              <a:gd name="connsiteX15758" fmla="*/ 585849 w 1247427"/>
              <a:gd name="connsiteY15758" fmla="*/ 710690 h 2068362"/>
              <a:gd name="connsiteX15759" fmla="*/ 584743 w 1247427"/>
              <a:gd name="connsiteY15759" fmla="*/ 711354 h 2068362"/>
              <a:gd name="connsiteX15760" fmla="*/ 584243 w 1247427"/>
              <a:gd name="connsiteY15760" fmla="*/ 711229 h 2068362"/>
              <a:gd name="connsiteX15761" fmla="*/ 583144 w 1247427"/>
              <a:gd name="connsiteY15761" fmla="*/ 717277 h 2068362"/>
              <a:gd name="connsiteX15762" fmla="*/ 583415 w 1247427"/>
              <a:gd name="connsiteY15762" fmla="*/ 717549 h 2068362"/>
              <a:gd name="connsiteX15763" fmla="*/ 583238 w 1247427"/>
              <a:gd name="connsiteY15763" fmla="*/ 717681 h 2068362"/>
              <a:gd name="connsiteX15764" fmla="*/ 583637 w 1247427"/>
              <a:gd name="connsiteY15764" fmla="*/ 718213 h 2068362"/>
              <a:gd name="connsiteX15765" fmla="*/ 583858 w 1247427"/>
              <a:gd name="connsiteY15765" fmla="*/ 718877 h 2068362"/>
              <a:gd name="connsiteX15766" fmla="*/ 583637 w 1247427"/>
              <a:gd name="connsiteY15766" fmla="*/ 719319 h 2068362"/>
              <a:gd name="connsiteX15767" fmla="*/ 582669 w 1247427"/>
              <a:gd name="connsiteY15767" fmla="*/ 718213 h 2068362"/>
              <a:gd name="connsiteX15768" fmla="*/ 582530 w 1247427"/>
              <a:gd name="connsiteY15768" fmla="*/ 718213 h 2068362"/>
              <a:gd name="connsiteX15769" fmla="*/ 582000 w 1247427"/>
              <a:gd name="connsiteY15769" fmla="*/ 718081 h 2068362"/>
              <a:gd name="connsiteX15770" fmla="*/ 582088 w 1247427"/>
              <a:gd name="connsiteY15770" fmla="*/ 718212 h 2068362"/>
              <a:gd name="connsiteX15771" fmla="*/ 583857 w 1247427"/>
              <a:gd name="connsiteY15771" fmla="*/ 726178 h 2068362"/>
              <a:gd name="connsiteX15772" fmla="*/ 583923 w 1247427"/>
              <a:gd name="connsiteY15772" fmla="*/ 726310 h 2068362"/>
              <a:gd name="connsiteX15773" fmla="*/ 585628 w 1247427"/>
              <a:gd name="connsiteY15773" fmla="*/ 723965 h 2068362"/>
              <a:gd name="connsiteX15774" fmla="*/ 588119 w 1247427"/>
              <a:gd name="connsiteY15774" fmla="*/ 721090 h 2068362"/>
              <a:gd name="connsiteX15775" fmla="*/ 587399 w 1247427"/>
              <a:gd name="connsiteY15775" fmla="*/ 721090 h 2068362"/>
              <a:gd name="connsiteX15776" fmla="*/ 586292 w 1247427"/>
              <a:gd name="connsiteY15776" fmla="*/ 717549 h 2068362"/>
              <a:gd name="connsiteX15777" fmla="*/ 588726 w 1247427"/>
              <a:gd name="connsiteY15777" fmla="*/ 715558 h 2068362"/>
              <a:gd name="connsiteX15778" fmla="*/ 588844 w 1247427"/>
              <a:gd name="connsiteY15778" fmla="*/ 715605 h 2068362"/>
              <a:gd name="connsiteX15779" fmla="*/ 588504 w 1247427"/>
              <a:gd name="connsiteY15779" fmla="*/ 713566 h 2068362"/>
              <a:gd name="connsiteX15780" fmla="*/ 588065 w 1247427"/>
              <a:gd name="connsiteY15780" fmla="*/ 712468 h 2068362"/>
              <a:gd name="connsiteX15781" fmla="*/ 588060 w 1247427"/>
              <a:gd name="connsiteY15781" fmla="*/ 712458 h 2068362"/>
              <a:gd name="connsiteX15782" fmla="*/ 587398 w 1247427"/>
              <a:gd name="connsiteY15782" fmla="*/ 711796 h 2068362"/>
              <a:gd name="connsiteX15783" fmla="*/ 612723 w 1247427"/>
              <a:gd name="connsiteY15783" fmla="*/ 710235 h 2068362"/>
              <a:gd name="connsiteX15784" fmla="*/ 611958 w 1247427"/>
              <a:gd name="connsiteY15784" fmla="*/ 711575 h 2068362"/>
              <a:gd name="connsiteX15785" fmla="*/ 611746 w 1247427"/>
              <a:gd name="connsiteY15785" fmla="*/ 711681 h 2068362"/>
              <a:gd name="connsiteX15786" fmla="*/ 611295 w 1247427"/>
              <a:gd name="connsiteY15786" fmla="*/ 713787 h 2068362"/>
              <a:gd name="connsiteX15787" fmla="*/ 611147 w 1247427"/>
              <a:gd name="connsiteY15787" fmla="*/ 714083 h 2068362"/>
              <a:gd name="connsiteX15788" fmla="*/ 612180 w 1247427"/>
              <a:gd name="connsiteY15788" fmla="*/ 713788 h 2068362"/>
              <a:gd name="connsiteX15789" fmla="*/ 613581 w 1247427"/>
              <a:gd name="connsiteY15789" fmla="*/ 713321 h 2068362"/>
              <a:gd name="connsiteX15790" fmla="*/ 613507 w 1247427"/>
              <a:gd name="connsiteY15790" fmla="*/ 713123 h 2068362"/>
              <a:gd name="connsiteX15791" fmla="*/ 613728 w 1247427"/>
              <a:gd name="connsiteY15791" fmla="*/ 712238 h 2068362"/>
              <a:gd name="connsiteX15792" fmla="*/ 614171 w 1247427"/>
              <a:gd name="connsiteY15792" fmla="*/ 711796 h 2068362"/>
              <a:gd name="connsiteX15793" fmla="*/ 614322 w 1247427"/>
              <a:gd name="connsiteY15793" fmla="*/ 711739 h 2068362"/>
              <a:gd name="connsiteX15794" fmla="*/ 613286 w 1247427"/>
              <a:gd name="connsiteY15794" fmla="*/ 710911 h 2068362"/>
              <a:gd name="connsiteX15795" fmla="*/ 741189 w 1247427"/>
              <a:gd name="connsiteY15795" fmla="*/ 710212 h 2068362"/>
              <a:gd name="connsiteX15796" fmla="*/ 739883 w 1247427"/>
              <a:gd name="connsiteY15796" fmla="*/ 712120 h 2068362"/>
              <a:gd name="connsiteX15797" fmla="*/ 740070 w 1247427"/>
              <a:gd name="connsiteY15797" fmla="*/ 712681 h 2068362"/>
              <a:gd name="connsiteX15798" fmla="*/ 740070 w 1247427"/>
              <a:gd name="connsiteY15798" fmla="*/ 712682 h 2068362"/>
              <a:gd name="connsiteX15799" fmla="*/ 742392 w 1247427"/>
              <a:gd name="connsiteY15799" fmla="*/ 714230 h 2068362"/>
              <a:gd name="connsiteX15800" fmla="*/ 744716 w 1247427"/>
              <a:gd name="connsiteY15800" fmla="*/ 712681 h 2068362"/>
              <a:gd name="connsiteX15801" fmla="*/ 100618 w 1247427"/>
              <a:gd name="connsiteY15801" fmla="*/ 709805 h 2068362"/>
              <a:gd name="connsiteX15802" fmla="*/ 101503 w 1247427"/>
              <a:gd name="connsiteY15802" fmla="*/ 709805 h 2068362"/>
              <a:gd name="connsiteX15803" fmla="*/ 108362 w 1247427"/>
              <a:gd name="connsiteY15803" fmla="*/ 718656 h 2068362"/>
              <a:gd name="connsiteX15804" fmla="*/ 128497 w 1247427"/>
              <a:gd name="connsiteY15804" fmla="*/ 738348 h 2068362"/>
              <a:gd name="connsiteX15805" fmla="*/ 128940 w 1247427"/>
              <a:gd name="connsiteY15805" fmla="*/ 739454 h 2068362"/>
              <a:gd name="connsiteX15806" fmla="*/ 128276 w 1247427"/>
              <a:gd name="connsiteY15806" fmla="*/ 739675 h 2068362"/>
              <a:gd name="connsiteX15807" fmla="*/ 127833 w 1247427"/>
              <a:gd name="connsiteY15807" fmla="*/ 739675 h 2068362"/>
              <a:gd name="connsiteX15808" fmla="*/ 107256 w 1247427"/>
              <a:gd name="connsiteY15808" fmla="*/ 719541 h 2068362"/>
              <a:gd name="connsiteX15809" fmla="*/ 100397 w 1247427"/>
              <a:gd name="connsiteY15809" fmla="*/ 710690 h 2068362"/>
              <a:gd name="connsiteX15810" fmla="*/ 100618 w 1247427"/>
              <a:gd name="connsiteY15810" fmla="*/ 709805 h 2068362"/>
              <a:gd name="connsiteX15811" fmla="*/ 605044 w 1247427"/>
              <a:gd name="connsiteY15811" fmla="*/ 709528 h 2068362"/>
              <a:gd name="connsiteX15812" fmla="*/ 604878 w 1247427"/>
              <a:gd name="connsiteY15812" fmla="*/ 709584 h 2068362"/>
              <a:gd name="connsiteX15813" fmla="*/ 602444 w 1247427"/>
              <a:gd name="connsiteY15813" fmla="*/ 709584 h 2068362"/>
              <a:gd name="connsiteX15814" fmla="*/ 603108 w 1247427"/>
              <a:gd name="connsiteY15814" fmla="*/ 715115 h 2068362"/>
              <a:gd name="connsiteX15815" fmla="*/ 602467 w 1247427"/>
              <a:gd name="connsiteY15815" fmla="*/ 715115 h 2068362"/>
              <a:gd name="connsiteX15816" fmla="*/ 603481 w 1247427"/>
              <a:gd name="connsiteY15816" fmla="*/ 716564 h 2068362"/>
              <a:gd name="connsiteX15817" fmla="*/ 605320 w 1247427"/>
              <a:gd name="connsiteY15817" fmla="*/ 712681 h 2068362"/>
              <a:gd name="connsiteX15818" fmla="*/ 605652 w 1247427"/>
              <a:gd name="connsiteY15818" fmla="*/ 712846 h 2068362"/>
              <a:gd name="connsiteX15819" fmla="*/ 605542 w 1247427"/>
              <a:gd name="connsiteY15819" fmla="*/ 712682 h 2068362"/>
              <a:gd name="connsiteX15820" fmla="*/ 605321 w 1247427"/>
              <a:gd name="connsiteY15820" fmla="*/ 709805 h 2068362"/>
              <a:gd name="connsiteX15821" fmla="*/ 881900 w 1247427"/>
              <a:gd name="connsiteY15821" fmla="*/ 709362 h 2068362"/>
              <a:gd name="connsiteX15822" fmla="*/ 882343 w 1247427"/>
              <a:gd name="connsiteY15822" fmla="*/ 709805 h 2068362"/>
              <a:gd name="connsiteX15823" fmla="*/ 882121 w 1247427"/>
              <a:gd name="connsiteY15823" fmla="*/ 710468 h 2068362"/>
              <a:gd name="connsiteX15824" fmla="*/ 881900 w 1247427"/>
              <a:gd name="connsiteY15824" fmla="*/ 711132 h 2068362"/>
              <a:gd name="connsiteX15825" fmla="*/ 881457 w 1247427"/>
              <a:gd name="connsiteY15825" fmla="*/ 711575 h 2068362"/>
              <a:gd name="connsiteX15826" fmla="*/ 881236 w 1247427"/>
              <a:gd name="connsiteY15826" fmla="*/ 710911 h 2068362"/>
              <a:gd name="connsiteX15827" fmla="*/ 881236 w 1247427"/>
              <a:gd name="connsiteY15827" fmla="*/ 710247 h 2068362"/>
              <a:gd name="connsiteX15828" fmla="*/ 881457 w 1247427"/>
              <a:gd name="connsiteY15828" fmla="*/ 709583 h 2068362"/>
              <a:gd name="connsiteX15829" fmla="*/ 566157 w 1247427"/>
              <a:gd name="connsiteY15829" fmla="*/ 709288 h 2068362"/>
              <a:gd name="connsiteX15830" fmla="*/ 565935 w 1247427"/>
              <a:gd name="connsiteY15830" fmla="*/ 709362 h 2068362"/>
              <a:gd name="connsiteX15831" fmla="*/ 565524 w 1247427"/>
              <a:gd name="connsiteY15831" fmla="*/ 709362 h 2068362"/>
              <a:gd name="connsiteX15832" fmla="*/ 565050 w 1247427"/>
              <a:gd name="connsiteY15832" fmla="*/ 710468 h 2068362"/>
              <a:gd name="connsiteX15833" fmla="*/ 564608 w 1247427"/>
              <a:gd name="connsiteY15833" fmla="*/ 711132 h 2068362"/>
              <a:gd name="connsiteX15834" fmla="*/ 564387 w 1247427"/>
              <a:gd name="connsiteY15834" fmla="*/ 711298 h 2068362"/>
              <a:gd name="connsiteX15835" fmla="*/ 564387 w 1247427"/>
              <a:gd name="connsiteY15835" fmla="*/ 711796 h 2068362"/>
              <a:gd name="connsiteX15836" fmla="*/ 562049 w 1247427"/>
              <a:gd name="connsiteY15836" fmla="*/ 725610 h 2068362"/>
              <a:gd name="connsiteX15837" fmla="*/ 562174 w 1247427"/>
              <a:gd name="connsiteY15837" fmla="*/ 725736 h 2068362"/>
              <a:gd name="connsiteX15838" fmla="*/ 562052 w 1247427"/>
              <a:gd name="connsiteY15838" fmla="*/ 725858 h 2068362"/>
              <a:gd name="connsiteX15839" fmla="*/ 562174 w 1247427"/>
              <a:gd name="connsiteY15839" fmla="*/ 725956 h 2068362"/>
              <a:gd name="connsiteX15840" fmla="*/ 562616 w 1247427"/>
              <a:gd name="connsiteY15840" fmla="*/ 731266 h 2068362"/>
              <a:gd name="connsiteX15841" fmla="*/ 562542 w 1247427"/>
              <a:gd name="connsiteY15841" fmla="*/ 731340 h 2068362"/>
              <a:gd name="connsiteX15842" fmla="*/ 562838 w 1247427"/>
              <a:gd name="connsiteY15842" fmla="*/ 731266 h 2068362"/>
              <a:gd name="connsiteX15843" fmla="*/ 565438 w 1247427"/>
              <a:gd name="connsiteY15843" fmla="*/ 734795 h 2068362"/>
              <a:gd name="connsiteX15844" fmla="*/ 568323 w 1247427"/>
              <a:gd name="connsiteY15844" fmla="*/ 711513 h 2068362"/>
              <a:gd name="connsiteX15845" fmla="*/ 567344 w 1247427"/>
              <a:gd name="connsiteY15845" fmla="*/ 711391 h 2068362"/>
              <a:gd name="connsiteX15846" fmla="*/ 567263 w 1247427"/>
              <a:gd name="connsiteY15846" fmla="*/ 711796 h 2068362"/>
              <a:gd name="connsiteX15847" fmla="*/ 567042 w 1247427"/>
              <a:gd name="connsiteY15847" fmla="*/ 712902 h 2068362"/>
              <a:gd name="connsiteX15848" fmla="*/ 566378 w 1247427"/>
              <a:gd name="connsiteY15848" fmla="*/ 713345 h 2068362"/>
              <a:gd name="connsiteX15849" fmla="*/ 565936 w 1247427"/>
              <a:gd name="connsiteY15849" fmla="*/ 712681 h 2068362"/>
              <a:gd name="connsiteX15850" fmla="*/ 566157 w 1247427"/>
              <a:gd name="connsiteY15850" fmla="*/ 711574 h 2068362"/>
              <a:gd name="connsiteX15851" fmla="*/ 566343 w 1247427"/>
              <a:gd name="connsiteY15851" fmla="*/ 710829 h 2068362"/>
              <a:gd name="connsiteX15852" fmla="*/ 566157 w 1247427"/>
              <a:gd name="connsiteY15852" fmla="*/ 710689 h 2068362"/>
              <a:gd name="connsiteX15853" fmla="*/ 566327 w 1247427"/>
              <a:gd name="connsiteY15853" fmla="*/ 710604 h 2068362"/>
              <a:gd name="connsiteX15854" fmla="*/ 566157 w 1247427"/>
              <a:gd name="connsiteY15854" fmla="*/ 709583 h 2068362"/>
              <a:gd name="connsiteX15855" fmla="*/ 633625 w 1247427"/>
              <a:gd name="connsiteY15855" fmla="*/ 709267 h 2068362"/>
              <a:gd name="connsiteX15856" fmla="*/ 632979 w 1247427"/>
              <a:gd name="connsiteY15856" fmla="*/ 709805 h 2068362"/>
              <a:gd name="connsiteX15857" fmla="*/ 631782 w 1247427"/>
              <a:gd name="connsiteY15857" fmla="*/ 710660 h 2068362"/>
              <a:gd name="connsiteX15858" fmla="*/ 630101 w 1247427"/>
              <a:gd name="connsiteY15858" fmla="*/ 714230 h 2068362"/>
              <a:gd name="connsiteX15859" fmla="*/ 629758 w 1247427"/>
              <a:gd name="connsiteY15859" fmla="*/ 714092 h 2068362"/>
              <a:gd name="connsiteX15860" fmla="*/ 630860 w 1247427"/>
              <a:gd name="connsiteY15860" fmla="*/ 719973 h 2068362"/>
              <a:gd name="connsiteX15861" fmla="*/ 631651 w 1247427"/>
              <a:gd name="connsiteY15861" fmla="*/ 720425 h 2068362"/>
              <a:gd name="connsiteX15862" fmla="*/ 632979 w 1247427"/>
              <a:gd name="connsiteY15862" fmla="*/ 723744 h 2068362"/>
              <a:gd name="connsiteX15863" fmla="*/ 634301 w 1247427"/>
              <a:gd name="connsiteY15863" fmla="*/ 727214 h 2068362"/>
              <a:gd name="connsiteX15864" fmla="*/ 639837 w 1247427"/>
              <a:gd name="connsiteY15864" fmla="*/ 725071 h 2068362"/>
              <a:gd name="connsiteX15865" fmla="*/ 640006 w 1247427"/>
              <a:gd name="connsiteY15865" fmla="*/ 725173 h 2068362"/>
              <a:gd name="connsiteX15866" fmla="*/ 639395 w 1247427"/>
              <a:gd name="connsiteY15866" fmla="*/ 724408 h 2068362"/>
              <a:gd name="connsiteX15867" fmla="*/ 639878 w 1247427"/>
              <a:gd name="connsiteY15867" fmla="*/ 723121 h 2068362"/>
              <a:gd name="connsiteX15868" fmla="*/ 633659 w 1247427"/>
              <a:gd name="connsiteY15868" fmla="*/ 709280 h 2068362"/>
              <a:gd name="connsiteX15869" fmla="*/ 895527 w 1247427"/>
              <a:gd name="connsiteY15869" fmla="*/ 709151 h 2068362"/>
              <a:gd name="connsiteX15870" fmla="*/ 898455 w 1247427"/>
              <a:gd name="connsiteY15870" fmla="*/ 720411 h 2068362"/>
              <a:gd name="connsiteX15871" fmla="*/ 897609 w 1247427"/>
              <a:gd name="connsiteY15871" fmla="*/ 714451 h 2068362"/>
              <a:gd name="connsiteX15872" fmla="*/ 667002 w 1247427"/>
              <a:gd name="connsiteY15872" fmla="*/ 708473 h 2068362"/>
              <a:gd name="connsiteX15873" fmla="*/ 664619 w 1247427"/>
              <a:gd name="connsiteY15873" fmla="*/ 708920 h 2068362"/>
              <a:gd name="connsiteX15874" fmla="*/ 665022 w 1247427"/>
              <a:gd name="connsiteY15874" fmla="*/ 710130 h 2068362"/>
              <a:gd name="connsiteX15875" fmla="*/ 665283 w 1247427"/>
              <a:gd name="connsiteY15875" fmla="*/ 710026 h 2068362"/>
              <a:gd name="connsiteX15876" fmla="*/ 665296 w 1247427"/>
              <a:gd name="connsiteY15876" fmla="*/ 710048 h 2068362"/>
              <a:gd name="connsiteX15877" fmla="*/ 857118 w 1247427"/>
              <a:gd name="connsiteY15877" fmla="*/ 708256 h 2068362"/>
              <a:gd name="connsiteX15878" fmla="*/ 857118 w 1247427"/>
              <a:gd name="connsiteY15878" fmla="*/ 709362 h 2068362"/>
              <a:gd name="connsiteX15879" fmla="*/ 858445 w 1247427"/>
              <a:gd name="connsiteY15879" fmla="*/ 709362 h 2068362"/>
              <a:gd name="connsiteX15880" fmla="*/ 858445 w 1247427"/>
              <a:gd name="connsiteY15880" fmla="*/ 708256 h 2068362"/>
              <a:gd name="connsiteX15881" fmla="*/ 857118 w 1247427"/>
              <a:gd name="connsiteY15881" fmla="*/ 708256 h 2068362"/>
              <a:gd name="connsiteX15882" fmla="*/ 693826 w 1247427"/>
              <a:gd name="connsiteY15882" fmla="*/ 708256 h 2068362"/>
              <a:gd name="connsiteX15883" fmla="*/ 694268 w 1247427"/>
              <a:gd name="connsiteY15883" fmla="*/ 708256 h 2068362"/>
              <a:gd name="connsiteX15884" fmla="*/ 704668 w 1247427"/>
              <a:gd name="connsiteY15884" fmla="*/ 721975 h 2068362"/>
              <a:gd name="connsiteX15885" fmla="*/ 708872 w 1247427"/>
              <a:gd name="connsiteY15885" fmla="*/ 728391 h 2068362"/>
              <a:gd name="connsiteX15886" fmla="*/ 708651 w 1247427"/>
              <a:gd name="connsiteY15886" fmla="*/ 729055 h 2068362"/>
              <a:gd name="connsiteX15887" fmla="*/ 708429 w 1247427"/>
              <a:gd name="connsiteY15887" fmla="*/ 729055 h 2068362"/>
              <a:gd name="connsiteX15888" fmla="*/ 708429 w 1247427"/>
              <a:gd name="connsiteY15888" fmla="*/ 729276 h 2068362"/>
              <a:gd name="connsiteX15889" fmla="*/ 703783 w 1247427"/>
              <a:gd name="connsiteY15889" fmla="*/ 722638 h 2068362"/>
              <a:gd name="connsiteX15890" fmla="*/ 693826 w 1247427"/>
              <a:gd name="connsiteY15890" fmla="*/ 708920 h 2068362"/>
              <a:gd name="connsiteX15891" fmla="*/ 693826 w 1247427"/>
              <a:gd name="connsiteY15891" fmla="*/ 708256 h 2068362"/>
              <a:gd name="connsiteX15892" fmla="*/ 955359 w 1247427"/>
              <a:gd name="connsiteY15892" fmla="*/ 708145 h 2068362"/>
              <a:gd name="connsiteX15893" fmla="*/ 955359 w 1247427"/>
              <a:gd name="connsiteY15893" fmla="*/ 708477 h 2068362"/>
              <a:gd name="connsiteX15894" fmla="*/ 954966 w 1247427"/>
              <a:gd name="connsiteY15894" fmla="*/ 710444 h 2068362"/>
              <a:gd name="connsiteX15895" fmla="*/ 955138 w 1247427"/>
              <a:gd name="connsiteY15895" fmla="*/ 711132 h 2068362"/>
              <a:gd name="connsiteX15896" fmla="*/ 955360 w 1247427"/>
              <a:gd name="connsiteY15896" fmla="*/ 711796 h 2068362"/>
              <a:gd name="connsiteX15897" fmla="*/ 955973 w 1247427"/>
              <a:gd name="connsiteY15897" fmla="*/ 711591 h 2068362"/>
              <a:gd name="connsiteX15898" fmla="*/ 955580 w 1247427"/>
              <a:gd name="connsiteY15898" fmla="*/ 708256 h 2068362"/>
              <a:gd name="connsiteX15899" fmla="*/ 868402 w 1247427"/>
              <a:gd name="connsiteY15899" fmla="*/ 707592 h 2068362"/>
              <a:gd name="connsiteX15900" fmla="*/ 872164 w 1247427"/>
              <a:gd name="connsiteY15900" fmla="*/ 722859 h 2068362"/>
              <a:gd name="connsiteX15901" fmla="*/ 872164 w 1247427"/>
              <a:gd name="connsiteY15901" fmla="*/ 721753 h 2068362"/>
              <a:gd name="connsiteX15902" fmla="*/ 872460 w 1247427"/>
              <a:gd name="connsiteY15902" fmla="*/ 721827 h 2068362"/>
              <a:gd name="connsiteX15903" fmla="*/ 871722 w 1247427"/>
              <a:gd name="connsiteY15903" fmla="*/ 721089 h 2068362"/>
              <a:gd name="connsiteX15904" fmla="*/ 872164 w 1247427"/>
              <a:gd name="connsiteY15904" fmla="*/ 720425 h 2068362"/>
              <a:gd name="connsiteX15905" fmla="*/ 872802 w 1247427"/>
              <a:gd name="connsiteY15905" fmla="*/ 720637 h 2068362"/>
              <a:gd name="connsiteX15906" fmla="*/ 872164 w 1247427"/>
              <a:gd name="connsiteY15906" fmla="*/ 709362 h 2068362"/>
              <a:gd name="connsiteX15907" fmla="*/ 868402 w 1247427"/>
              <a:gd name="connsiteY15907" fmla="*/ 707592 h 2068362"/>
              <a:gd name="connsiteX15908" fmla="*/ 815764 w 1247427"/>
              <a:gd name="connsiteY15908" fmla="*/ 707233 h 2068362"/>
              <a:gd name="connsiteX15909" fmla="*/ 816351 w 1247427"/>
              <a:gd name="connsiteY15909" fmla="*/ 710634 h 2068362"/>
              <a:gd name="connsiteX15910" fmla="*/ 819504 w 1247427"/>
              <a:gd name="connsiteY15910" fmla="*/ 713123 h 2068362"/>
              <a:gd name="connsiteX15911" fmla="*/ 818650 w 1247427"/>
              <a:gd name="connsiteY15911" fmla="*/ 711132 h 2068362"/>
              <a:gd name="connsiteX15912" fmla="*/ 818618 w 1247427"/>
              <a:gd name="connsiteY15912" fmla="*/ 711132 h 2068362"/>
              <a:gd name="connsiteX15913" fmla="*/ 818618 w 1247427"/>
              <a:gd name="connsiteY15913" fmla="*/ 711057 h 2068362"/>
              <a:gd name="connsiteX15914" fmla="*/ 818303 w 1247427"/>
              <a:gd name="connsiteY15914" fmla="*/ 710322 h 2068362"/>
              <a:gd name="connsiteX15915" fmla="*/ 817291 w 1247427"/>
              <a:gd name="connsiteY15915" fmla="*/ 709141 h 2068362"/>
              <a:gd name="connsiteX15916" fmla="*/ 567927 w 1247427"/>
              <a:gd name="connsiteY15916" fmla="*/ 706928 h 2068362"/>
              <a:gd name="connsiteX15917" fmla="*/ 567358 w 1247427"/>
              <a:gd name="connsiteY15917" fmla="*/ 709014 h 2068362"/>
              <a:gd name="connsiteX15918" fmla="*/ 567485 w 1247427"/>
              <a:gd name="connsiteY15918" fmla="*/ 709141 h 2068362"/>
              <a:gd name="connsiteX15919" fmla="*/ 567485 w 1247427"/>
              <a:gd name="connsiteY15919" fmla="*/ 709362 h 2068362"/>
              <a:gd name="connsiteX15920" fmla="*/ 567485 w 1247427"/>
              <a:gd name="connsiteY15920" fmla="*/ 710291 h 2068362"/>
              <a:gd name="connsiteX15921" fmla="*/ 568369 w 1247427"/>
              <a:gd name="connsiteY15921" fmla="*/ 710379 h 2068362"/>
              <a:gd name="connsiteX15922" fmla="*/ 568369 w 1247427"/>
              <a:gd name="connsiteY15922" fmla="*/ 706928 h 2068362"/>
              <a:gd name="connsiteX15923" fmla="*/ 483183 w 1247427"/>
              <a:gd name="connsiteY15923" fmla="*/ 706928 h 2068362"/>
              <a:gd name="connsiteX15924" fmla="*/ 483626 w 1247427"/>
              <a:gd name="connsiteY15924" fmla="*/ 707370 h 2068362"/>
              <a:gd name="connsiteX15925" fmla="*/ 483404 w 1247427"/>
              <a:gd name="connsiteY15925" fmla="*/ 707592 h 2068362"/>
              <a:gd name="connsiteX15926" fmla="*/ 482740 w 1247427"/>
              <a:gd name="connsiteY15926" fmla="*/ 710026 h 2068362"/>
              <a:gd name="connsiteX15927" fmla="*/ 482519 w 1247427"/>
              <a:gd name="connsiteY15927" fmla="*/ 710247 h 2068362"/>
              <a:gd name="connsiteX15928" fmla="*/ 482298 w 1247427"/>
              <a:gd name="connsiteY15928" fmla="*/ 710247 h 2068362"/>
              <a:gd name="connsiteX15929" fmla="*/ 482298 w 1247427"/>
              <a:gd name="connsiteY15929" fmla="*/ 709583 h 2068362"/>
              <a:gd name="connsiteX15930" fmla="*/ 482740 w 1247427"/>
              <a:gd name="connsiteY15930" fmla="*/ 707592 h 2068362"/>
              <a:gd name="connsiteX15931" fmla="*/ 482740 w 1247427"/>
              <a:gd name="connsiteY15931" fmla="*/ 707149 h 2068362"/>
              <a:gd name="connsiteX15932" fmla="*/ 188741 w 1247427"/>
              <a:gd name="connsiteY15932" fmla="*/ 706509 h 2068362"/>
              <a:gd name="connsiteX15933" fmla="*/ 188681 w 1247427"/>
              <a:gd name="connsiteY15933" fmla="*/ 706928 h 2068362"/>
              <a:gd name="connsiteX15934" fmla="*/ 188642 w 1247427"/>
              <a:gd name="connsiteY15934" fmla="*/ 706941 h 2068362"/>
              <a:gd name="connsiteX15935" fmla="*/ 189788 w 1247427"/>
              <a:gd name="connsiteY15935" fmla="*/ 707371 h 2068362"/>
              <a:gd name="connsiteX15936" fmla="*/ 584079 w 1247427"/>
              <a:gd name="connsiteY15936" fmla="*/ 706486 h 2068362"/>
              <a:gd name="connsiteX15937" fmla="*/ 584079 w 1247427"/>
              <a:gd name="connsiteY15937" fmla="*/ 707150 h 2068362"/>
              <a:gd name="connsiteX15938" fmla="*/ 583858 w 1247427"/>
              <a:gd name="connsiteY15938" fmla="*/ 707039 h 2068362"/>
              <a:gd name="connsiteX15939" fmla="*/ 584483 w 1247427"/>
              <a:gd name="connsiteY15939" fmla="*/ 708602 h 2068362"/>
              <a:gd name="connsiteX15940" fmla="*/ 584743 w 1247427"/>
              <a:gd name="connsiteY15940" fmla="*/ 708256 h 2068362"/>
              <a:gd name="connsiteX15941" fmla="*/ 585849 w 1247427"/>
              <a:gd name="connsiteY15941" fmla="*/ 707814 h 2068362"/>
              <a:gd name="connsiteX15942" fmla="*/ 584079 w 1247427"/>
              <a:gd name="connsiteY15942" fmla="*/ 706486 h 2068362"/>
              <a:gd name="connsiteX15943" fmla="*/ 578990 w 1247427"/>
              <a:gd name="connsiteY15943" fmla="*/ 706107 h 2068362"/>
              <a:gd name="connsiteX15944" fmla="*/ 578990 w 1247427"/>
              <a:gd name="connsiteY15944" fmla="*/ 708477 h 2068362"/>
              <a:gd name="connsiteX15945" fmla="*/ 578990 w 1247427"/>
              <a:gd name="connsiteY15945" fmla="*/ 711132 h 2068362"/>
              <a:gd name="connsiteX15946" fmla="*/ 578714 w 1247427"/>
              <a:gd name="connsiteY15946" fmla="*/ 711298 h 2068362"/>
              <a:gd name="connsiteX15947" fmla="*/ 578990 w 1247427"/>
              <a:gd name="connsiteY15947" fmla="*/ 711353 h 2068362"/>
              <a:gd name="connsiteX15948" fmla="*/ 581424 w 1247427"/>
              <a:gd name="connsiteY15948" fmla="*/ 716885 h 2068362"/>
              <a:gd name="connsiteX15949" fmla="*/ 581479 w 1247427"/>
              <a:gd name="connsiteY15949" fmla="*/ 717051 h 2068362"/>
              <a:gd name="connsiteX15950" fmla="*/ 581866 w 1247427"/>
              <a:gd name="connsiteY15950" fmla="*/ 716664 h 2068362"/>
              <a:gd name="connsiteX15951" fmla="*/ 582143 w 1247427"/>
              <a:gd name="connsiteY15951" fmla="*/ 716733 h 2068362"/>
              <a:gd name="connsiteX15952" fmla="*/ 582973 w 1247427"/>
              <a:gd name="connsiteY15952" fmla="*/ 711133 h 2068362"/>
              <a:gd name="connsiteX15953" fmla="*/ 583332 w 1247427"/>
              <a:gd name="connsiteY15953" fmla="*/ 710594 h 2068362"/>
              <a:gd name="connsiteX15954" fmla="*/ 583086 w 1247427"/>
              <a:gd name="connsiteY15954" fmla="*/ 709447 h 2068362"/>
              <a:gd name="connsiteX15955" fmla="*/ 582973 w 1247427"/>
              <a:gd name="connsiteY15955" fmla="*/ 709362 h 2068362"/>
              <a:gd name="connsiteX15956" fmla="*/ 582089 w 1247427"/>
              <a:gd name="connsiteY15956" fmla="*/ 706929 h 2068362"/>
              <a:gd name="connsiteX15957" fmla="*/ 581645 w 1247427"/>
              <a:gd name="connsiteY15957" fmla="*/ 706486 h 2068362"/>
              <a:gd name="connsiteX15958" fmla="*/ 638436 w 1247427"/>
              <a:gd name="connsiteY15958" fmla="*/ 706092 h 2068362"/>
              <a:gd name="connsiteX15959" fmla="*/ 637182 w 1247427"/>
              <a:gd name="connsiteY15959" fmla="*/ 706929 h 2068362"/>
              <a:gd name="connsiteX15960" fmla="*/ 635346 w 1247427"/>
              <a:gd name="connsiteY15960" fmla="*/ 707978 h 2068362"/>
              <a:gd name="connsiteX15961" fmla="*/ 634969 w 1247427"/>
              <a:gd name="connsiteY15961" fmla="*/ 708919 h 2068362"/>
              <a:gd name="connsiteX15962" fmla="*/ 634732 w 1247427"/>
              <a:gd name="connsiteY15962" fmla="*/ 709014 h 2068362"/>
              <a:gd name="connsiteX15963" fmla="*/ 640780 w 1247427"/>
              <a:gd name="connsiteY15963" fmla="*/ 722927 h 2068362"/>
              <a:gd name="connsiteX15964" fmla="*/ 641165 w 1247427"/>
              <a:gd name="connsiteY15964" fmla="*/ 723081 h 2068362"/>
              <a:gd name="connsiteX15965" fmla="*/ 641387 w 1247427"/>
              <a:gd name="connsiteY15965" fmla="*/ 722196 h 2068362"/>
              <a:gd name="connsiteX15966" fmla="*/ 646697 w 1247427"/>
              <a:gd name="connsiteY15966" fmla="*/ 720868 h 2068362"/>
              <a:gd name="connsiteX15967" fmla="*/ 644810 w 1247427"/>
              <a:gd name="connsiteY15967" fmla="*/ 714452 h 2068362"/>
              <a:gd name="connsiteX15968" fmla="*/ 644705 w 1247427"/>
              <a:gd name="connsiteY15968" fmla="*/ 714452 h 2068362"/>
              <a:gd name="connsiteX15969" fmla="*/ 640723 w 1247427"/>
              <a:gd name="connsiteY15969" fmla="*/ 708920 h 2068362"/>
              <a:gd name="connsiteX15970" fmla="*/ 638941 w 1247427"/>
              <a:gd name="connsiteY15970" fmla="*/ 706328 h 2068362"/>
              <a:gd name="connsiteX15971" fmla="*/ 638731 w 1247427"/>
              <a:gd name="connsiteY15971" fmla="*/ 706486 h 2068362"/>
              <a:gd name="connsiteX15972" fmla="*/ 618702 w 1247427"/>
              <a:gd name="connsiteY15972" fmla="*/ 705432 h 2068362"/>
              <a:gd name="connsiteX15973" fmla="*/ 615499 w 1247427"/>
              <a:gd name="connsiteY15973" fmla="*/ 705601 h 2068362"/>
              <a:gd name="connsiteX15974" fmla="*/ 613652 w 1247427"/>
              <a:gd name="connsiteY15974" fmla="*/ 705936 h 2068362"/>
              <a:gd name="connsiteX15975" fmla="*/ 613508 w 1247427"/>
              <a:gd name="connsiteY15975" fmla="*/ 707813 h 2068362"/>
              <a:gd name="connsiteX15976" fmla="*/ 613286 w 1247427"/>
              <a:gd name="connsiteY15976" fmla="*/ 709141 h 2068362"/>
              <a:gd name="connsiteX15977" fmla="*/ 613237 w 1247427"/>
              <a:gd name="connsiteY15977" fmla="*/ 709180 h 2068362"/>
              <a:gd name="connsiteX15978" fmla="*/ 614171 w 1247427"/>
              <a:gd name="connsiteY15978" fmla="*/ 710247 h 2068362"/>
              <a:gd name="connsiteX15979" fmla="*/ 614926 w 1247427"/>
              <a:gd name="connsiteY15979" fmla="*/ 711002 h 2068362"/>
              <a:gd name="connsiteX15980" fmla="*/ 617268 w 1247427"/>
              <a:gd name="connsiteY15980" fmla="*/ 710026 h 2068362"/>
              <a:gd name="connsiteX15981" fmla="*/ 617446 w 1247427"/>
              <a:gd name="connsiteY15981" fmla="*/ 709937 h 2068362"/>
              <a:gd name="connsiteX15982" fmla="*/ 618596 w 1247427"/>
              <a:gd name="connsiteY15982" fmla="*/ 706486 h 2068362"/>
              <a:gd name="connsiteX15983" fmla="*/ 538459 w 1247427"/>
              <a:gd name="connsiteY15983" fmla="*/ 705392 h 2068362"/>
              <a:gd name="connsiteX15984" fmla="*/ 538277 w 1247427"/>
              <a:gd name="connsiteY15984" fmla="*/ 709583 h 2068362"/>
              <a:gd name="connsiteX15985" fmla="*/ 538277 w 1247427"/>
              <a:gd name="connsiteY15985" fmla="*/ 720621 h 2068362"/>
              <a:gd name="connsiteX15986" fmla="*/ 541154 w 1247427"/>
              <a:gd name="connsiteY15986" fmla="*/ 719098 h 2068362"/>
              <a:gd name="connsiteX15987" fmla="*/ 542711 w 1247427"/>
              <a:gd name="connsiteY15987" fmla="*/ 718008 h 2068362"/>
              <a:gd name="connsiteX15988" fmla="*/ 542481 w 1247427"/>
              <a:gd name="connsiteY15988" fmla="*/ 717549 h 2068362"/>
              <a:gd name="connsiteX15989" fmla="*/ 542703 w 1247427"/>
              <a:gd name="connsiteY15989" fmla="*/ 717107 h 2068362"/>
              <a:gd name="connsiteX15990" fmla="*/ 543081 w 1247427"/>
              <a:gd name="connsiteY15990" fmla="*/ 715972 h 2068362"/>
              <a:gd name="connsiteX15991" fmla="*/ 542040 w 1247427"/>
              <a:gd name="connsiteY15991" fmla="*/ 712017 h 2068362"/>
              <a:gd name="connsiteX15992" fmla="*/ 540933 w 1247427"/>
              <a:gd name="connsiteY15992" fmla="*/ 708256 h 2068362"/>
              <a:gd name="connsiteX15993" fmla="*/ 540953 w 1247427"/>
              <a:gd name="connsiteY15993" fmla="*/ 708195 h 2068362"/>
              <a:gd name="connsiteX15994" fmla="*/ 540711 w 1247427"/>
              <a:gd name="connsiteY15994" fmla="*/ 708034 h 2068362"/>
              <a:gd name="connsiteX15995" fmla="*/ 540785 w 1247427"/>
              <a:gd name="connsiteY15995" fmla="*/ 707923 h 2068362"/>
              <a:gd name="connsiteX15996" fmla="*/ 539827 w 1247427"/>
              <a:gd name="connsiteY15996" fmla="*/ 706486 h 2068362"/>
              <a:gd name="connsiteX15997" fmla="*/ 736751 w 1247427"/>
              <a:gd name="connsiteY15997" fmla="*/ 705379 h 2068362"/>
              <a:gd name="connsiteX15998" fmla="*/ 735572 w 1247427"/>
              <a:gd name="connsiteY15998" fmla="*/ 708130 h 2068362"/>
              <a:gd name="connsiteX15999" fmla="*/ 735866 w 1247427"/>
              <a:gd name="connsiteY15999" fmla="*/ 708256 h 2068362"/>
              <a:gd name="connsiteX16000" fmla="*/ 738148 w 1247427"/>
              <a:gd name="connsiteY16000" fmla="*/ 711240 h 2068362"/>
              <a:gd name="connsiteX16001" fmla="*/ 739849 w 1247427"/>
              <a:gd name="connsiteY16001" fmla="*/ 708920 h 2068362"/>
              <a:gd name="connsiteX16002" fmla="*/ 739941 w 1247427"/>
              <a:gd name="connsiteY16002" fmla="*/ 708883 h 2068362"/>
              <a:gd name="connsiteX16003" fmla="*/ 739848 w 1247427"/>
              <a:gd name="connsiteY16003" fmla="*/ 708698 h 2068362"/>
              <a:gd name="connsiteX16004" fmla="*/ 739184 w 1247427"/>
              <a:gd name="connsiteY16004" fmla="*/ 708919 h 2068362"/>
              <a:gd name="connsiteX16005" fmla="*/ 736751 w 1247427"/>
              <a:gd name="connsiteY16005" fmla="*/ 705379 h 2068362"/>
              <a:gd name="connsiteX16006" fmla="*/ 552499 w 1247427"/>
              <a:gd name="connsiteY16006" fmla="*/ 705180 h 2068362"/>
              <a:gd name="connsiteX16007" fmla="*/ 552186 w 1247427"/>
              <a:gd name="connsiteY16007" fmla="*/ 706959 h 2068362"/>
              <a:gd name="connsiteX16008" fmla="*/ 553102 w 1247427"/>
              <a:gd name="connsiteY16008" fmla="*/ 706043 h 2068362"/>
              <a:gd name="connsiteX16009" fmla="*/ 553655 w 1247427"/>
              <a:gd name="connsiteY16009" fmla="*/ 706043 h 2068362"/>
              <a:gd name="connsiteX16010" fmla="*/ 553324 w 1247427"/>
              <a:gd name="connsiteY16010" fmla="*/ 705822 h 2068362"/>
              <a:gd name="connsiteX16011" fmla="*/ 570361 w 1247427"/>
              <a:gd name="connsiteY16011" fmla="*/ 705159 h 2068362"/>
              <a:gd name="connsiteX16012" fmla="*/ 569697 w 1247427"/>
              <a:gd name="connsiteY16012" fmla="*/ 706264 h 2068362"/>
              <a:gd name="connsiteX16013" fmla="*/ 569697 w 1247427"/>
              <a:gd name="connsiteY16013" fmla="*/ 711133 h 2068362"/>
              <a:gd name="connsiteX16014" fmla="*/ 569697 w 1247427"/>
              <a:gd name="connsiteY16014" fmla="*/ 711354 h 2068362"/>
              <a:gd name="connsiteX16015" fmla="*/ 569667 w 1247427"/>
              <a:gd name="connsiteY16015" fmla="*/ 711374 h 2068362"/>
              <a:gd name="connsiteX16016" fmla="*/ 566649 w 1247427"/>
              <a:gd name="connsiteY16016" fmla="*/ 735956 h 2068362"/>
              <a:gd name="connsiteX16017" fmla="*/ 566820 w 1247427"/>
              <a:gd name="connsiteY16017" fmla="*/ 735913 h 2068362"/>
              <a:gd name="connsiteX16018" fmla="*/ 568148 w 1247427"/>
              <a:gd name="connsiteY16018" fmla="*/ 741887 h 2068362"/>
              <a:gd name="connsiteX16019" fmla="*/ 567952 w 1247427"/>
              <a:gd name="connsiteY16019" fmla="*/ 741911 h 2068362"/>
              <a:gd name="connsiteX16020" fmla="*/ 568591 w 1247427"/>
              <a:gd name="connsiteY16020" fmla="*/ 742551 h 2068362"/>
              <a:gd name="connsiteX16021" fmla="*/ 572614 w 1247427"/>
              <a:gd name="connsiteY16021" fmla="*/ 743155 h 2068362"/>
              <a:gd name="connsiteX16022" fmla="*/ 573016 w 1247427"/>
              <a:gd name="connsiteY16022" fmla="*/ 742551 h 2068362"/>
              <a:gd name="connsiteX16023" fmla="*/ 580345 w 1247427"/>
              <a:gd name="connsiteY16023" fmla="*/ 733756 h 2068362"/>
              <a:gd name="connsiteX16024" fmla="*/ 580096 w 1247427"/>
              <a:gd name="connsiteY16024" fmla="*/ 733258 h 2068362"/>
              <a:gd name="connsiteX16025" fmla="*/ 580096 w 1247427"/>
              <a:gd name="connsiteY16025" fmla="*/ 731930 h 2068362"/>
              <a:gd name="connsiteX16026" fmla="*/ 580410 w 1247427"/>
              <a:gd name="connsiteY16026" fmla="*/ 730363 h 2068362"/>
              <a:gd name="connsiteX16027" fmla="*/ 580317 w 1247427"/>
              <a:gd name="connsiteY16027" fmla="*/ 730382 h 2068362"/>
              <a:gd name="connsiteX16028" fmla="*/ 576556 w 1247427"/>
              <a:gd name="connsiteY16028" fmla="*/ 723744 h 2068362"/>
              <a:gd name="connsiteX16029" fmla="*/ 577219 w 1247427"/>
              <a:gd name="connsiteY16029" fmla="*/ 712017 h 2068362"/>
              <a:gd name="connsiteX16030" fmla="*/ 577634 w 1247427"/>
              <a:gd name="connsiteY16030" fmla="*/ 711464 h 2068362"/>
              <a:gd name="connsiteX16031" fmla="*/ 577488 w 1247427"/>
              <a:gd name="connsiteY16031" fmla="*/ 711269 h 2068362"/>
              <a:gd name="connsiteX16032" fmla="*/ 573016 w 1247427"/>
              <a:gd name="connsiteY16032" fmla="*/ 707814 h 2068362"/>
              <a:gd name="connsiteX16033" fmla="*/ 631949 w 1247427"/>
              <a:gd name="connsiteY16033" fmla="*/ 705029 h 2068362"/>
              <a:gd name="connsiteX16034" fmla="*/ 631430 w 1247427"/>
              <a:gd name="connsiteY16034" fmla="*/ 705159 h 2068362"/>
              <a:gd name="connsiteX16035" fmla="*/ 630102 w 1247427"/>
              <a:gd name="connsiteY16035" fmla="*/ 705159 h 2068362"/>
              <a:gd name="connsiteX16036" fmla="*/ 629438 w 1247427"/>
              <a:gd name="connsiteY16036" fmla="*/ 705989 h 2068362"/>
              <a:gd name="connsiteX16037" fmla="*/ 629438 w 1247427"/>
              <a:gd name="connsiteY16037" fmla="*/ 706044 h 2068362"/>
              <a:gd name="connsiteX16038" fmla="*/ 629438 w 1247427"/>
              <a:gd name="connsiteY16038" fmla="*/ 708035 h 2068362"/>
              <a:gd name="connsiteX16039" fmla="*/ 629438 w 1247427"/>
              <a:gd name="connsiteY16039" fmla="*/ 708753 h 2068362"/>
              <a:gd name="connsiteX16040" fmla="*/ 629659 w 1247427"/>
              <a:gd name="connsiteY16040" fmla="*/ 708698 h 2068362"/>
              <a:gd name="connsiteX16041" fmla="*/ 630856 w 1247427"/>
              <a:gd name="connsiteY16041" fmla="*/ 708698 h 2068362"/>
              <a:gd name="connsiteX16042" fmla="*/ 631651 w 1247427"/>
              <a:gd name="connsiteY16042" fmla="*/ 708035 h 2068362"/>
              <a:gd name="connsiteX16043" fmla="*/ 632387 w 1247427"/>
              <a:gd name="connsiteY16043" fmla="*/ 707667 h 2068362"/>
              <a:gd name="connsiteX16044" fmla="*/ 632580 w 1247427"/>
              <a:gd name="connsiteY16044" fmla="*/ 707282 h 2068362"/>
              <a:gd name="connsiteX16045" fmla="*/ 631872 w 1247427"/>
              <a:gd name="connsiteY16045" fmla="*/ 705158 h 2068362"/>
              <a:gd name="connsiteX16046" fmla="*/ 642849 w 1247427"/>
              <a:gd name="connsiteY16046" fmla="*/ 704800 h 2068362"/>
              <a:gd name="connsiteX16047" fmla="*/ 640723 w 1247427"/>
              <a:gd name="connsiteY16047" fmla="*/ 705380 h 2068362"/>
              <a:gd name="connsiteX16048" fmla="*/ 640429 w 1247427"/>
              <a:gd name="connsiteY16048" fmla="*/ 705212 h 2068362"/>
              <a:gd name="connsiteX16049" fmla="*/ 639761 w 1247427"/>
              <a:gd name="connsiteY16049" fmla="*/ 705713 h 2068362"/>
              <a:gd name="connsiteX16050" fmla="*/ 641387 w 1247427"/>
              <a:gd name="connsiteY16050" fmla="*/ 708477 h 2068362"/>
              <a:gd name="connsiteX16051" fmla="*/ 645148 w 1247427"/>
              <a:gd name="connsiteY16051" fmla="*/ 713788 h 2068362"/>
              <a:gd name="connsiteX16052" fmla="*/ 644927 w 1247427"/>
              <a:gd name="connsiteY16052" fmla="*/ 712903 h 2068362"/>
              <a:gd name="connsiteX16053" fmla="*/ 645183 w 1247427"/>
              <a:gd name="connsiteY16053" fmla="*/ 712903 h 2068362"/>
              <a:gd name="connsiteX16054" fmla="*/ 643820 w 1247427"/>
              <a:gd name="connsiteY16054" fmla="*/ 708034 h 2068362"/>
              <a:gd name="connsiteX16055" fmla="*/ 536306 w 1247427"/>
              <a:gd name="connsiteY16055" fmla="*/ 704635 h 2068362"/>
              <a:gd name="connsiteX16056" fmla="*/ 534738 w 1247427"/>
              <a:gd name="connsiteY16056" fmla="*/ 705158 h 2068362"/>
              <a:gd name="connsiteX16057" fmla="*/ 534393 w 1247427"/>
              <a:gd name="connsiteY16057" fmla="*/ 704813 h 2068362"/>
              <a:gd name="connsiteX16058" fmla="*/ 529395 w 1247427"/>
              <a:gd name="connsiteY16058" fmla="*/ 709425 h 2068362"/>
              <a:gd name="connsiteX16059" fmla="*/ 529206 w 1247427"/>
              <a:gd name="connsiteY16059" fmla="*/ 709804 h 2068362"/>
              <a:gd name="connsiteX16060" fmla="*/ 529206 w 1247427"/>
              <a:gd name="connsiteY16060" fmla="*/ 709805 h 2068362"/>
              <a:gd name="connsiteX16061" fmla="*/ 529205 w 1247427"/>
              <a:gd name="connsiteY16061" fmla="*/ 709806 h 2068362"/>
              <a:gd name="connsiteX16062" fmla="*/ 528985 w 1247427"/>
              <a:gd name="connsiteY16062" fmla="*/ 710247 h 2068362"/>
              <a:gd name="connsiteX16063" fmla="*/ 528919 w 1247427"/>
              <a:gd name="connsiteY16063" fmla="*/ 710181 h 2068362"/>
              <a:gd name="connsiteX16064" fmla="*/ 526730 w 1247427"/>
              <a:gd name="connsiteY16064" fmla="*/ 713041 h 2068362"/>
              <a:gd name="connsiteX16065" fmla="*/ 526993 w 1247427"/>
              <a:gd name="connsiteY16065" fmla="*/ 713566 h 2068362"/>
              <a:gd name="connsiteX16066" fmla="*/ 526108 w 1247427"/>
              <a:gd name="connsiteY16066" fmla="*/ 717549 h 2068362"/>
              <a:gd name="connsiteX16067" fmla="*/ 525535 w 1247427"/>
              <a:gd name="connsiteY16067" fmla="*/ 720988 h 2068362"/>
              <a:gd name="connsiteX16068" fmla="*/ 526108 w 1247427"/>
              <a:gd name="connsiteY16068" fmla="*/ 721753 h 2068362"/>
              <a:gd name="connsiteX16069" fmla="*/ 526108 w 1247427"/>
              <a:gd name="connsiteY16069" fmla="*/ 722195 h 2068362"/>
              <a:gd name="connsiteX16070" fmla="*/ 526106 w 1247427"/>
              <a:gd name="connsiteY16070" fmla="*/ 722201 h 2068362"/>
              <a:gd name="connsiteX16071" fmla="*/ 532977 w 1247427"/>
              <a:gd name="connsiteY16071" fmla="*/ 725735 h 2068362"/>
              <a:gd name="connsiteX16072" fmla="*/ 533774 w 1247427"/>
              <a:gd name="connsiteY16072" fmla="*/ 725735 h 2068362"/>
              <a:gd name="connsiteX16073" fmla="*/ 535941 w 1247427"/>
              <a:gd name="connsiteY16073" fmla="*/ 724332 h 2068362"/>
              <a:gd name="connsiteX16074" fmla="*/ 535844 w 1247427"/>
              <a:gd name="connsiteY16074" fmla="*/ 724187 h 2068362"/>
              <a:gd name="connsiteX16075" fmla="*/ 536065 w 1247427"/>
              <a:gd name="connsiteY16075" fmla="*/ 723080 h 2068362"/>
              <a:gd name="connsiteX16076" fmla="*/ 536390 w 1247427"/>
              <a:gd name="connsiteY16076" fmla="*/ 721615 h 2068362"/>
              <a:gd name="connsiteX16077" fmla="*/ 536286 w 1247427"/>
              <a:gd name="connsiteY16077" fmla="*/ 721532 h 2068362"/>
              <a:gd name="connsiteX16078" fmla="*/ 536286 w 1247427"/>
              <a:gd name="connsiteY16078" fmla="*/ 709583 h 2068362"/>
              <a:gd name="connsiteX16079" fmla="*/ 536481 w 1247427"/>
              <a:gd name="connsiteY16079" fmla="*/ 704898 h 2068362"/>
              <a:gd name="connsiteX16080" fmla="*/ 609025 w 1247427"/>
              <a:gd name="connsiteY16080" fmla="*/ 704544 h 2068362"/>
              <a:gd name="connsiteX16081" fmla="*/ 609082 w 1247427"/>
              <a:gd name="connsiteY16081" fmla="*/ 704716 h 2068362"/>
              <a:gd name="connsiteX16082" fmla="*/ 608639 w 1247427"/>
              <a:gd name="connsiteY16082" fmla="*/ 704716 h 2068362"/>
              <a:gd name="connsiteX16083" fmla="*/ 607643 w 1247427"/>
              <a:gd name="connsiteY16083" fmla="*/ 707095 h 2068362"/>
              <a:gd name="connsiteX16084" fmla="*/ 606062 w 1247427"/>
              <a:gd name="connsiteY16084" fmla="*/ 709045 h 2068362"/>
              <a:gd name="connsiteX16085" fmla="*/ 606206 w 1247427"/>
              <a:gd name="connsiteY16085" fmla="*/ 709141 h 2068362"/>
              <a:gd name="connsiteX16086" fmla="*/ 606206 w 1247427"/>
              <a:gd name="connsiteY16086" fmla="*/ 709584 h 2068362"/>
              <a:gd name="connsiteX16087" fmla="*/ 606780 w 1247427"/>
              <a:gd name="connsiteY16087" fmla="*/ 712453 h 2068362"/>
              <a:gd name="connsiteX16088" fmla="*/ 610188 w 1247427"/>
              <a:gd name="connsiteY16088" fmla="*/ 710247 h 2068362"/>
              <a:gd name="connsiteX16089" fmla="*/ 610341 w 1247427"/>
              <a:gd name="connsiteY16089" fmla="*/ 710450 h 2068362"/>
              <a:gd name="connsiteX16090" fmla="*/ 611306 w 1247427"/>
              <a:gd name="connsiteY16090" fmla="*/ 708934 h 2068362"/>
              <a:gd name="connsiteX16091" fmla="*/ 611295 w 1247427"/>
              <a:gd name="connsiteY16091" fmla="*/ 708920 h 2068362"/>
              <a:gd name="connsiteX16092" fmla="*/ 611516 w 1247427"/>
              <a:gd name="connsiteY16092" fmla="*/ 707371 h 2068362"/>
              <a:gd name="connsiteX16093" fmla="*/ 612079 w 1247427"/>
              <a:gd name="connsiteY16093" fmla="*/ 705493 h 2068362"/>
              <a:gd name="connsiteX16094" fmla="*/ 611737 w 1247427"/>
              <a:gd name="connsiteY16094" fmla="*/ 705379 h 2068362"/>
              <a:gd name="connsiteX16095" fmla="*/ 200159 w 1247427"/>
              <a:gd name="connsiteY16095" fmla="*/ 704467 h 2068362"/>
              <a:gd name="connsiteX16096" fmla="*/ 199790 w 1247427"/>
              <a:gd name="connsiteY16096" fmla="*/ 705082 h 2068362"/>
              <a:gd name="connsiteX16097" fmla="*/ 201957 w 1247427"/>
              <a:gd name="connsiteY16097" fmla="*/ 706265 h 2068362"/>
              <a:gd name="connsiteX16098" fmla="*/ 836773 w 1247427"/>
              <a:gd name="connsiteY16098" fmla="*/ 704439 h 2068362"/>
              <a:gd name="connsiteX16099" fmla="*/ 836150 w 1247427"/>
              <a:gd name="connsiteY16099" fmla="*/ 704785 h 2068362"/>
              <a:gd name="connsiteX16100" fmla="*/ 836156 w 1247427"/>
              <a:gd name="connsiteY16100" fmla="*/ 704806 h 2068362"/>
              <a:gd name="connsiteX16101" fmla="*/ 836320 w 1247427"/>
              <a:gd name="connsiteY16101" fmla="*/ 704937 h 2068362"/>
              <a:gd name="connsiteX16102" fmla="*/ 837205 w 1247427"/>
              <a:gd name="connsiteY16102" fmla="*/ 707592 h 2068362"/>
              <a:gd name="connsiteX16103" fmla="*/ 838141 w 1247427"/>
              <a:gd name="connsiteY16103" fmla="*/ 707592 h 2068362"/>
              <a:gd name="connsiteX16104" fmla="*/ 837204 w 1247427"/>
              <a:gd name="connsiteY16104" fmla="*/ 705158 h 2068362"/>
              <a:gd name="connsiteX16105" fmla="*/ 902698 w 1247427"/>
              <a:gd name="connsiteY16105" fmla="*/ 703609 h 2068362"/>
              <a:gd name="connsiteX16106" fmla="*/ 903362 w 1247427"/>
              <a:gd name="connsiteY16106" fmla="*/ 704273 h 2068362"/>
              <a:gd name="connsiteX16107" fmla="*/ 904026 w 1247427"/>
              <a:gd name="connsiteY16107" fmla="*/ 714894 h 2068362"/>
              <a:gd name="connsiteX16108" fmla="*/ 904911 w 1247427"/>
              <a:gd name="connsiteY16108" fmla="*/ 722416 h 2068362"/>
              <a:gd name="connsiteX16109" fmla="*/ 904247 w 1247427"/>
              <a:gd name="connsiteY16109" fmla="*/ 723302 h 2068362"/>
              <a:gd name="connsiteX16110" fmla="*/ 903805 w 1247427"/>
              <a:gd name="connsiteY16110" fmla="*/ 722638 h 2068362"/>
              <a:gd name="connsiteX16111" fmla="*/ 902919 w 1247427"/>
              <a:gd name="connsiteY16111" fmla="*/ 715115 h 2068362"/>
              <a:gd name="connsiteX16112" fmla="*/ 902256 w 1247427"/>
              <a:gd name="connsiteY16112" fmla="*/ 704052 h 2068362"/>
              <a:gd name="connsiteX16113" fmla="*/ 902698 w 1247427"/>
              <a:gd name="connsiteY16113" fmla="*/ 703609 h 2068362"/>
              <a:gd name="connsiteX16114" fmla="*/ 560215 w 1247427"/>
              <a:gd name="connsiteY16114" fmla="*/ 701487 h 2068362"/>
              <a:gd name="connsiteX16115" fmla="*/ 559298 w 1247427"/>
              <a:gd name="connsiteY16115" fmla="*/ 702061 h 2068362"/>
              <a:gd name="connsiteX16116" fmla="*/ 557904 w 1247427"/>
              <a:gd name="connsiteY16116" fmla="*/ 702991 h 2068362"/>
              <a:gd name="connsiteX16117" fmla="*/ 557970 w 1247427"/>
              <a:gd name="connsiteY16117" fmla="*/ 703389 h 2068362"/>
              <a:gd name="connsiteX16118" fmla="*/ 557085 w 1247427"/>
              <a:gd name="connsiteY16118" fmla="*/ 704495 h 2068362"/>
              <a:gd name="connsiteX16119" fmla="*/ 555535 w 1247427"/>
              <a:gd name="connsiteY16119" fmla="*/ 706433 h 2068362"/>
              <a:gd name="connsiteX16120" fmla="*/ 555535 w 1247427"/>
              <a:gd name="connsiteY16120" fmla="*/ 709893 h 2068362"/>
              <a:gd name="connsiteX16121" fmla="*/ 555757 w 1247427"/>
              <a:gd name="connsiteY16121" fmla="*/ 710026 h 2068362"/>
              <a:gd name="connsiteX16122" fmla="*/ 556200 w 1247427"/>
              <a:gd name="connsiteY16122" fmla="*/ 712681 h 2068362"/>
              <a:gd name="connsiteX16123" fmla="*/ 556678 w 1247427"/>
              <a:gd name="connsiteY16123" fmla="*/ 714913 h 2068362"/>
              <a:gd name="connsiteX16124" fmla="*/ 559519 w 1247427"/>
              <a:gd name="connsiteY16124" fmla="*/ 712239 h 2068362"/>
              <a:gd name="connsiteX16125" fmla="*/ 559740 w 1247427"/>
              <a:gd name="connsiteY16125" fmla="*/ 712018 h 2068362"/>
              <a:gd name="connsiteX16126" fmla="*/ 560404 w 1247427"/>
              <a:gd name="connsiteY16126" fmla="*/ 708256 h 2068362"/>
              <a:gd name="connsiteX16127" fmla="*/ 635045 w 1247427"/>
              <a:gd name="connsiteY16127" fmla="*/ 700672 h 2068362"/>
              <a:gd name="connsiteX16128" fmla="*/ 632394 w 1247427"/>
              <a:gd name="connsiteY16128" fmla="*/ 701919 h 2068362"/>
              <a:gd name="connsiteX16129" fmla="*/ 632536 w 1247427"/>
              <a:gd name="connsiteY16129" fmla="*/ 702061 h 2068362"/>
              <a:gd name="connsiteX16130" fmla="*/ 633026 w 1247427"/>
              <a:gd name="connsiteY16130" fmla="*/ 704346 h 2068362"/>
              <a:gd name="connsiteX16131" fmla="*/ 633642 w 1247427"/>
              <a:gd name="connsiteY16131" fmla="*/ 704716 h 2068362"/>
              <a:gd name="connsiteX16132" fmla="*/ 634286 w 1247427"/>
              <a:gd name="connsiteY16132" fmla="*/ 706519 h 2068362"/>
              <a:gd name="connsiteX16133" fmla="*/ 636076 w 1247427"/>
              <a:gd name="connsiteY16133" fmla="*/ 705380 h 2068362"/>
              <a:gd name="connsiteX16134" fmla="*/ 637404 w 1247427"/>
              <a:gd name="connsiteY16134" fmla="*/ 704583 h 2068362"/>
              <a:gd name="connsiteX16135" fmla="*/ 637404 w 1247427"/>
              <a:gd name="connsiteY16135" fmla="*/ 704052 h 2068362"/>
              <a:gd name="connsiteX16136" fmla="*/ 637572 w 1247427"/>
              <a:gd name="connsiteY16136" fmla="*/ 703940 h 2068362"/>
              <a:gd name="connsiteX16137" fmla="*/ 636297 w 1247427"/>
              <a:gd name="connsiteY16137" fmla="*/ 702282 h 2068362"/>
              <a:gd name="connsiteX16138" fmla="*/ 795277 w 1247427"/>
              <a:gd name="connsiteY16138" fmla="*/ 700499 h 2068362"/>
              <a:gd name="connsiteX16139" fmla="*/ 795164 w 1247427"/>
              <a:gd name="connsiteY16139" fmla="*/ 701175 h 2068362"/>
              <a:gd name="connsiteX16140" fmla="*/ 794922 w 1247427"/>
              <a:gd name="connsiteY16140" fmla="*/ 701336 h 2068362"/>
              <a:gd name="connsiteX16141" fmla="*/ 795164 w 1247427"/>
              <a:gd name="connsiteY16141" fmla="*/ 701397 h 2068362"/>
              <a:gd name="connsiteX16142" fmla="*/ 533204 w 1247427"/>
              <a:gd name="connsiteY16142" fmla="*/ 700417 h 2068362"/>
              <a:gd name="connsiteX16143" fmla="*/ 529999 w 1247427"/>
              <a:gd name="connsiteY16143" fmla="*/ 708008 h 2068362"/>
              <a:gd name="connsiteX16144" fmla="*/ 534073 w 1247427"/>
              <a:gd name="connsiteY16144" fmla="*/ 704273 h 2068362"/>
              <a:gd name="connsiteX16145" fmla="*/ 534195 w 1247427"/>
              <a:gd name="connsiteY16145" fmla="*/ 704192 h 2068362"/>
              <a:gd name="connsiteX16146" fmla="*/ 534210 w 1247427"/>
              <a:gd name="connsiteY16146" fmla="*/ 704154 h 2068362"/>
              <a:gd name="connsiteX16147" fmla="*/ 533631 w 1247427"/>
              <a:gd name="connsiteY16147" fmla="*/ 701840 h 2068362"/>
              <a:gd name="connsiteX16148" fmla="*/ 630797 w 1247427"/>
              <a:gd name="connsiteY16148" fmla="*/ 698663 h 2068362"/>
              <a:gd name="connsiteX16149" fmla="*/ 629866 w 1247427"/>
              <a:gd name="connsiteY16149" fmla="*/ 698818 h 2068362"/>
              <a:gd name="connsiteX16150" fmla="*/ 629543 w 1247427"/>
              <a:gd name="connsiteY16150" fmla="*/ 700431 h 2068362"/>
              <a:gd name="connsiteX16151" fmla="*/ 630766 w 1247427"/>
              <a:gd name="connsiteY16151" fmla="*/ 700955 h 2068362"/>
              <a:gd name="connsiteX16152" fmla="*/ 631337 w 1247427"/>
              <a:gd name="connsiteY16152" fmla="*/ 701183 h 2068362"/>
              <a:gd name="connsiteX16153" fmla="*/ 573380 w 1247427"/>
              <a:gd name="connsiteY16153" fmla="*/ 698610 h 2068362"/>
              <a:gd name="connsiteX16154" fmla="*/ 570481 w 1247427"/>
              <a:gd name="connsiteY16154" fmla="*/ 701924 h 2068362"/>
              <a:gd name="connsiteX16155" fmla="*/ 571024 w 1247427"/>
              <a:gd name="connsiteY16155" fmla="*/ 702060 h 2068362"/>
              <a:gd name="connsiteX16156" fmla="*/ 570361 w 1247427"/>
              <a:gd name="connsiteY16156" fmla="*/ 703167 h 2068362"/>
              <a:gd name="connsiteX16157" fmla="*/ 571024 w 1247427"/>
              <a:gd name="connsiteY16157" fmla="*/ 704494 h 2068362"/>
              <a:gd name="connsiteX16158" fmla="*/ 570728 w 1247427"/>
              <a:gd name="connsiteY16158" fmla="*/ 704420 h 2068362"/>
              <a:gd name="connsiteX16159" fmla="*/ 573459 w 1247427"/>
              <a:gd name="connsiteY16159" fmla="*/ 707150 h 2068362"/>
              <a:gd name="connsiteX16160" fmla="*/ 577219 w 1247427"/>
              <a:gd name="connsiteY16160" fmla="*/ 710159 h 2068362"/>
              <a:gd name="connsiteX16161" fmla="*/ 577219 w 1247427"/>
              <a:gd name="connsiteY16161" fmla="*/ 708477 h 2068362"/>
              <a:gd name="connsiteX16162" fmla="*/ 577567 w 1247427"/>
              <a:gd name="connsiteY16162" fmla="*/ 705348 h 2068362"/>
              <a:gd name="connsiteX16163" fmla="*/ 577441 w 1247427"/>
              <a:gd name="connsiteY16163" fmla="*/ 705380 h 2068362"/>
              <a:gd name="connsiteX16164" fmla="*/ 575007 w 1247427"/>
              <a:gd name="connsiteY16164" fmla="*/ 699184 h 2068362"/>
              <a:gd name="connsiteX16165" fmla="*/ 573237 w 1247427"/>
              <a:gd name="connsiteY16165" fmla="*/ 699184 h 2068362"/>
              <a:gd name="connsiteX16166" fmla="*/ 632369 w 1247427"/>
              <a:gd name="connsiteY16166" fmla="*/ 698465 h 2068362"/>
              <a:gd name="connsiteX16167" fmla="*/ 632315 w 1247427"/>
              <a:gd name="connsiteY16167" fmla="*/ 698519 h 2068362"/>
              <a:gd name="connsiteX16168" fmla="*/ 632315 w 1247427"/>
              <a:gd name="connsiteY16168" fmla="*/ 698520 h 2068362"/>
              <a:gd name="connsiteX16169" fmla="*/ 632765 w 1247427"/>
              <a:gd name="connsiteY16169" fmla="*/ 700317 h 2068362"/>
              <a:gd name="connsiteX16170" fmla="*/ 634135 w 1247427"/>
              <a:gd name="connsiteY16170" fmla="*/ 699678 h 2068362"/>
              <a:gd name="connsiteX16171" fmla="*/ 634084 w 1247427"/>
              <a:gd name="connsiteY16171" fmla="*/ 699627 h 2068362"/>
              <a:gd name="connsiteX16172" fmla="*/ 634084 w 1247427"/>
              <a:gd name="connsiteY16172" fmla="*/ 699388 h 2068362"/>
              <a:gd name="connsiteX16173" fmla="*/ 733015 w 1247427"/>
              <a:gd name="connsiteY16173" fmla="*/ 698166 h 2068362"/>
              <a:gd name="connsiteX16174" fmla="*/ 732769 w 1247427"/>
              <a:gd name="connsiteY16174" fmla="*/ 698742 h 2068362"/>
              <a:gd name="connsiteX16175" fmla="*/ 732133 w 1247427"/>
              <a:gd name="connsiteY16175" fmla="*/ 700331 h 2068362"/>
              <a:gd name="connsiteX16176" fmla="*/ 734759 w 1247427"/>
              <a:gd name="connsiteY16176" fmla="*/ 704052 h 2068362"/>
              <a:gd name="connsiteX16177" fmla="*/ 119868 w 1247427"/>
              <a:gd name="connsiteY16177" fmla="*/ 697857 h 2068362"/>
              <a:gd name="connsiteX16178" fmla="*/ 120311 w 1247427"/>
              <a:gd name="connsiteY16178" fmla="*/ 698300 h 2068362"/>
              <a:gd name="connsiteX16179" fmla="*/ 120532 w 1247427"/>
              <a:gd name="connsiteY16179" fmla="*/ 698521 h 2068362"/>
              <a:gd name="connsiteX16180" fmla="*/ 121196 w 1247427"/>
              <a:gd name="connsiteY16180" fmla="*/ 700734 h 2068362"/>
              <a:gd name="connsiteX16181" fmla="*/ 120311 w 1247427"/>
              <a:gd name="connsiteY16181" fmla="*/ 701176 h 2068362"/>
              <a:gd name="connsiteX16182" fmla="*/ 120089 w 1247427"/>
              <a:gd name="connsiteY16182" fmla="*/ 700734 h 2068362"/>
              <a:gd name="connsiteX16183" fmla="*/ 119647 w 1247427"/>
              <a:gd name="connsiteY16183" fmla="*/ 698742 h 2068362"/>
              <a:gd name="connsiteX16184" fmla="*/ 119647 w 1247427"/>
              <a:gd name="connsiteY16184" fmla="*/ 698521 h 2068362"/>
              <a:gd name="connsiteX16185" fmla="*/ 119868 w 1247427"/>
              <a:gd name="connsiteY16185" fmla="*/ 697857 h 2068362"/>
              <a:gd name="connsiteX16186" fmla="*/ 562547 w 1247427"/>
              <a:gd name="connsiteY16186" fmla="*/ 697843 h 2068362"/>
              <a:gd name="connsiteX16187" fmla="*/ 561953 w 1247427"/>
              <a:gd name="connsiteY16187" fmla="*/ 699627 h 2068362"/>
              <a:gd name="connsiteX16188" fmla="*/ 561510 w 1247427"/>
              <a:gd name="connsiteY16188" fmla="*/ 700512 h 2068362"/>
              <a:gd name="connsiteX16189" fmla="*/ 561311 w 1247427"/>
              <a:gd name="connsiteY16189" fmla="*/ 700711 h 2068362"/>
              <a:gd name="connsiteX16190" fmla="*/ 561510 w 1247427"/>
              <a:gd name="connsiteY16190" fmla="*/ 708478 h 2068362"/>
              <a:gd name="connsiteX16191" fmla="*/ 561199 w 1247427"/>
              <a:gd name="connsiteY16191" fmla="*/ 711122 h 2068362"/>
              <a:gd name="connsiteX16192" fmla="*/ 562174 w 1247427"/>
              <a:gd name="connsiteY16192" fmla="*/ 710689 h 2068362"/>
              <a:gd name="connsiteX16193" fmla="*/ 562672 w 1247427"/>
              <a:gd name="connsiteY16193" fmla="*/ 710523 h 2068362"/>
              <a:gd name="connsiteX16194" fmla="*/ 563059 w 1247427"/>
              <a:gd name="connsiteY16194" fmla="*/ 709362 h 2068362"/>
              <a:gd name="connsiteX16195" fmla="*/ 563944 w 1247427"/>
              <a:gd name="connsiteY16195" fmla="*/ 708034 h 2068362"/>
              <a:gd name="connsiteX16196" fmla="*/ 564341 w 1247427"/>
              <a:gd name="connsiteY16196" fmla="*/ 707902 h 2068362"/>
              <a:gd name="connsiteX16197" fmla="*/ 567484 w 1247427"/>
              <a:gd name="connsiteY16197" fmla="*/ 702724 h 2068362"/>
              <a:gd name="connsiteX16198" fmla="*/ 567484 w 1247427"/>
              <a:gd name="connsiteY16198" fmla="*/ 702059 h 2068362"/>
              <a:gd name="connsiteX16199" fmla="*/ 567042 w 1247427"/>
              <a:gd name="connsiteY16199" fmla="*/ 701176 h 2068362"/>
              <a:gd name="connsiteX16200" fmla="*/ 566157 w 1247427"/>
              <a:gd name="connsiteY16200" fmla="*/ 698963 h 2068362"/>
              <a:gd name="connsiteX16201" fmla="*/ 566378 w 1247427"/>
              <a:gd name="connsiteY16201" fmla="*/ 698742 h 2068362"/>
              <a:gd name="connsiteX16202" fmla="*/ 566157 w 1247427"/>
              <a:gd name="connsiteY16202" fmla="*/ 698742 h 2068362"/>
              <a:gd name="connsiteX16203" fmla="*/ 564033 w 1247427"/>
              <a:gd name="connsiteY16203" fmla="*/ 697857 h 2068362"/>
              <a:gd name="connsiteX16204" fmla="*/ 562616 w 1247427"/>
              <a:gd name="connsiteY16204" fmla="*/ 697857 h 2068362"/>
              <a:gd name="connsiteX16205" fmla="*/ 1035678 w 1247427"/>
              <a:gd name="connsiteY16205" fmla="*/ 696972 h 2068362"/>
              <a:gd name="connsiteX16206" fmla="*/ 1037006 w 1247427"/>
              <a:gd name="connsiteY16206" fmla="*/ 696972 h 2068362"/>
              <a:gd name="connsiteX16207" fmla="*/ 1065327 w 1247427"/>
              <a:gd name="connsiteY16207" fmla="*/ 726400 h 2068362"/>
              <a:gd name="connsiteX16208" fmla="*/ 1100066 w 1247427"/>
              <a:gd name="connsiteY16208" fmla="*/ 761802 h 2068362"/>
              <a:gd name="connsiteX16209" fmla="*/ 1100066 w 1247427"/>
              <a:gd name="connsiteY16209" fmla="*/ 761963 h 2068362"/>
              <a:gd name="connsiteX16210" fmla="*/ 1109580 w 1247427"/>
              <a:gd name="connsiteY16210" fmla="*/ 770208 h 2068362"/>
              <a:gd name="connsiteX16211" fmla="*/ 1109331 w 1247427"/>
              <a:gd name="connsiteY16211" fmla="*/ 770395 h 2068362"/>
              <a:gd name="connsiteX16212" fmla="*/ 1120865 w 1247427"/>
              <a:gd name="connsiteY16212" fmla="*/ 781493 h 2068362"/>
              <a:gd name="connsiteX16213" fmla="*/ 1120865 w 1247427"/>
              <a:gd name="connsiteY16213" fmla="*/ 782599 h 2068362"/>
              <a:gd name="connsiteX16214" fmla="*/ 1120422 w 1247427"/>
              <a:gd name="connsiteY16214" fmla="*/ 782821 h 2068362"/>
              <a:gd name="connsiteX16215" fmla="*/ 1119537 w 1247427"/>
              <a:gd name="connsiteY16215" fmla="*/ 782599 h 2068362"/>
              <a:gd name="connsiteX16216" fmla="*/ 1109017 w 1247427"/>
              <a:gd name="connsiteY16216" fmla="*/ 772079 h 2068362"/>
              <a:gd name="connsiteX16217" fmla="*/ 1108048 w 1247427"/>
              <a:gd name="connsiteY16217" fmla="*/ 772887 h 2068362"/>
              <a:gd name="connsiteX16218" fmla="*/ 1117988 w 1247427"/>
              <a:gd name="connsiteY16218" fmla="*/ 786140 h 2068362"/>
              <a:gd name="connsiteX16219" fmla="*/ 1127502 w 1247427"/>
              <a:gd name="connsiteY16219" fmla="*/ 798309 h 2068362"/>
              <a:gd name="connsiteX16220" fmla="*/ 1127502 w 1247427"/>
              <a:gd name="connsiteY16220" fmla="*/ 798801 h 2068362"/>
              <a:gd name="connsiteX16221" fmla="*/ 1138787 w 1247427"/>
              <a:gd name="connsiteY16221" fmla="*/ 811364 h 2068362"/>
              <a:gd name="connsiteX16222" fmla="*/ 1139230 w 1247427"/>
              <a:gd name="connsiteY16222" fmla="*/ 810036 h 2068362"/>
              <a:gd name="connsiteX16223" fmla="*/ 1139302 w 1247427"/>
              <a:gd name="connsiteY16223" fmla="*/ 810072 h 2068362"/>
              <a:gd name="connsiteX16224" fmla="*/ 1138565 w 1247427"/>
              <a:gd name="connsiteY16224" fmla="*/ 809151 h 2068362"/>
              <a:gd name="connsiteX16225" fmla="*/ 1137680 w 1247427"/>
              <a:gd name="connsiteY16225" fmla="*/ 807159 h 2068362"/>
              <a:gd name="connsiteX16226" fmla="*/ 1138123 w 1247427"/>
              <a:gd name="connsiteY16226" fmla="*/ 806717 h 2068362"/>
              <a:gd name="connsiteX16227" fmla="*/ 1138565 w 1247427"/>
              <a:gd name="connsiteY16227" fmla="*/ 807159 h 2068362"/>
              <a:gd name="connsiteX16228" fmla="*/ 1139450 w 1247427"/>
              <a:gd name="connsiteY16228" fmla="*/ 808487 h 2068362"/>
              <a:gd name="connsiteX16229" fmla="*/ 1140446 w 1247427"/>
              <a:gd name="connsiteY16229" fmla="*/ 809815 h 2068362"/>
              <a:gd name="connsiteX16230" fmla="*/ 1140557 w 1247427"/>
              <a:gd name="connsiteY16230" fmla="*/ 809593 h 2068362"/>
              <a:gd name="connsiteX16231" fmla="*/ 1140715 w 1247427"/>
              <a:gd name="connsiteY16231" fmla="*/ 810173 h 2068362"/>
              <a:gd name="connsiteX16232" fmla="*/ 1140778 w 1247427"/>
              <a:gd name="connsiteY16232" fmla="*/ 810257 h 2068362"/>
              <a:gd name="connsiteX16233" fmla="*/ 1140747 w 1247427"/>
              <a:gd name="connsiteY16233" fmla="*/ 810288 h 2068362"/>
              <a:gd name="connsiteX16234" fmla="*/ 1143212 w 1247427"/>
              <a:gd name="connsiteY16234" fmla="*/ 819329 h 2068362"/>
              <a:gd name="connsiteX16235" fmla="*/ 1138124 w 1247427"/>
              <a:gd name="connsiteY16235" fmla="*/ 814904 h 2068362"/>
              <a:gd name="connsiteX16236" fmla="*/ 1125954 w 1247427"/>
              <a:gd name="connsiteY16236" fmla="*/ 800300 h 2068362"/>
              <a:gd name="connsiteX16237" fmla="*/ 1126014 w 1247427"/>
              <a:gd name="connsiteY16237" fmla="*/ 800220 h 2068362"/>
              <a:gd name="connsiteX16238" fmla="*/ 1125732 w 1247427"/>
              <a:gd name="connsiteY16238" fmla="*/ 800079 h 2068362"/>
              <a:gd name="connsiteX16239" fmla="*/ 1116218 w 1247427"/>
              <a:gd name="connsiteY16239" fmla="*/ 787688 h 2068362"/>
              <a:gd name="connsiteX16240" fmla="*/ 1106261 w 1247427"/>
              <a:gd name="connsiteY16240" fmla="*/ 774634 h 2068362"/>
              <a:gd name="connsiteX16241" fmla="*/ 1106261 w 1247427"/>
              <a:gd name="connsiteY16241" fmla="*/ 774508 h 2068362"/>
              <a:gd name="connsiteX16242" fmla="*/ 1098907 w 1247427"/>
              <a:gd name="connsiteY16242" fmla="*/ 762950 h 2068362"/>
              <a:gd name="connsiteX16243" fmla="*/ 1098738 w 1247427"/>
              <a:gd name="connsiteY16243" fmla="*/ 762908 h 2068362"/>
              <a:gd name="connsiteX16244" fmla="*/ 1064000 w 1247427"/>
              <a:gd name="connsiteY16244" fmla="*/ 727506 h 2068362"/>
              <a:gd name="connsiteX16245" fmla="*/ 1035678 w 1247427"/>
              <a:gd name="connsiteY16245" fmla="*/ 698078 h 2068362"/>
              <a:gd name="connsiteX16246" fmla="*/ 1035678 w 1247427"/>
              <a:gd name="connsiteY16246" fmla="*/ 696972 h 2068362"/>
              <a:gd name="connsiteX16247" fmla="*/ 559167 w 1247427"/>
              <a:gd name="connsiteY16247" fmla="*/ 696835 h 2068362"/>
              <a:gd name="connsiteX16248" fmla="*/ 558246 w 1247427"/>
              <a:gd name="connsiteY16248" fmla="*/ 698216 h 2068362"/>
              <a:gd name="connsiteX16249" fmla="*/ 557970 w 1247427"/>
              <a:gd name="connsiteY16249" fmla="*/ 699184 h 2068362"/>
              <a:gd name="connsiteX16250" fmla="*/ 557970 w 1247427"/>
              <a:gd name="connsiteY16250" fmla="*/ 701231 h 2068362"/>
              <a:gd name="connsiteX16251" fmla="*/ 558413 w 1247427"/>
              <a:gd name="connsiteY16251" fmla="*/ 700954 h 2068362"/>
              <a:gd name="connsiteX16252" fmla="*/ 559740 w 1247427"/>
              <a:gd name="connsiteY16252" fmla="*/ 700069 h 2068362"/>
              <a:gd name="connsiteX16253" fmla="*/ 559740 w 1247427"/>
              <a:gd name="connsiteY16253" fmla="*/ 700069 h 2068362"/>
              <a:gd name="connsiteX16254" fmla="*/ 560182 w 1247427"/>
              <a:gd name="connsiteY16254" fmla="*/ 698742 h 2068362"/>
              <a:gd name="connsiteX16255" fmla="*/ 560551 w 1247427"/>
              <a:gd name="connsiteY16255" fmla="*/ 697636 h 2068362"/>
              <a:gd name="connsiteX16256" fmla="*/ 560311 w 1247427"/>
              <a:gd name="connsiteY16256" fmla="*/ 696917 h 2068362"/>
              <a:gd name="connsiteX16257" fmla="*/ 832558 w 1247427"/>
              <a:gd name="connsiteY16257" fmla="*/ 696750 h 2068362"/>
              <a:gd name="connsiteX16258" fmla="*/ 831895 w 1247427"/>
              <a:gd name="connsiteY16258" fmla="*/ 697635 h 2068362"/>
              <a:gd name="connsiteX16259" fmla="*/ 831618 w 1247427"/>
              <a:gd name="connsiteY16259" fmla="*/ 697580 h 2068362"/>
              <a:gd name="connsiteX16260" fmla="*/ 831895 w 1247427"/>
              <a:gd name="connsiteY16260" fmla="*/ 697857 h 2068362"/>
              <a:gd name="connsiteX16261" fmla="*/ 834671 w 1247427"/>
              <a:gd name="connsiteY16261" fmla="*/ 702299 h 2068362"/>
              <a:gd name="connsiteX16262" fmla="*/ 835214 w 1247427"/>
              <a:gd name="connsiteY16262" fmla="*/ 702503 h 2068362"/>
              <a:gd name="connsiteX16263" fmla="*/ 835877 w 1247427"/>
              <a:gd name="connsiteY16263" fmla="*/ 703830 h 2068362"/>
              <a:gd name="connsiteX16264" fmla="*/ 835916 w 1247427"/>
              <a:gd name="connsiteY16264" fmla="*/ 703967 h 2068362"/>
              <a:gd name="connsiteX16265" fmla="*/ 836430 w 1247427"/>
              <a:gd name="connsiteY16265" fmla="*/ 703582 h 2068362"/>
              <a:gd name="connsiteX16266" fmla="*/ 835656 w 1247427"/>
              <a:gd name="connsiteY16266" fmla="*/ 701839 h 2068362"/>
              <a:gd name="connsiteX16267" fmla="*/ 833830 w 1247427"/>
              <a:gd name="connsiteY16267" fmla="*/ 697174 h 2068362"/>
              <a:gd name="connsiteX16268" fmla="*/ 572131 w 1247427"/>
              <a:gd name="connsiteY16268" fmla="*/ 696307 h 2068362"/>
              <a:gd name="connsiteX16269" fmla="*/ 567989 w 1247427"/>
              <a:gd name="connsiteY16269" fmla="*/ 698705 h 2068362"/>
              <a:gd name="connsiteX16270" fmla="*/ 568591 w 1247427"/>
              <a:gd name="connsiteY16270" fmla="*/ 700512 h 2068362"/>
              <a:gd name="connsiteX16271" fmla="*/ 568856 w 1247427"/>
              <a:gd name="connsiteY16271" fmla="*/ 700954 h 2068362"/>
              <a:gd name="connsiteX16272" fmla="*/ 570244 w 1247427"/>
              <a:gd name="connsiteY16272" fmla="*/ 700954 h 2068362"/>
              <a:gd name="connsiteX16273" fmla="*/ 572600 w 1247427"/>
              <a:gd name="connsiteY16273" fmla="*/ 698094 h 2068362"/>
              <a:gd name="connsiteX16274" fmla="*/ 572573 w 1247427"/>
              <a:gd name="connsiteY16274" fmla="*/ 698078 h 2068362"/>
              <a:gd name="connsiteX16275" fmla="*/ 572131 w 1247427"/>
              <a:gd name="connsiteY16275" fmla="*/ 696751 h 2068362"/>
              <a:gd name="connsiteX16276" fmla="*/ 1109138 w 1247427"/>
              <a:gd name="connsiteY16276" fmla="*/ 696087 h 2068362"/>
              <a:gd name="connsiteX16277" fmla="*/ 1110908 w 1247427"/>
              <a:gd name="connsiteY16277" fmla="*/ 696308 h 2068362"/>
              <a:gd name="connsiteX16278" fmla="*/ 1114891 w 1247427"/>
              <a:gd name="connsiteY16278" fmla="*/ 701176 h 2068362"/>
              <a:gd name="connsiteX16279" fmla="*/ 1144761 w 1247427"/>
              <a:gd name="connsiteY16279" fmla="*/ 737463 h 2068362"/>
              <a:gd name="connsiteX16280" fmla="*/ 1144715 w 1247427"/>
              <a:gd name="connsiteY16280" fmla="*/ 737648 h 2068362"/>
              <a:gd name="connsiteX16281" fmla="*/ 1144761 w 1247427"/>
              <a:gd name="connsiteY16281" fmla="*/ 737683 h 2068362"/>
              <a:gd name="connsiteX16282" fmla="*/ 1145204 w 1247427"/>
              <a:gd name="connsiteY16282" fmla="*/ 735913 h 2068362"/>
              <a:gd name="connsiteX16283" fmla="*/ 1154718 w 1247427"/>
              <a:gd name="connsiteY16283" fmla="*/ 751180 h 2068362"/>
              <a:gd name="connsiteX16284" fmla="*/ 1150514 w 1247427"/>
              <a:gd name="connsiteY16284" fmla="*/ 746755 h 2068362"/>
              <a:gd name="connsiteX16285" fmla="*/ 1143506 w 1247427"/>
              <a:gd name="connsiteY16285" fmla="*/ 739110 h 2068362"/>
              <a:gd name="connsiteX16286" fmla="*/ 1142549 w 1247427"/>
              <a:gd name="connsiteY16286" fmla="*/ 738791 h 2068362"/>
              <a:gd name="connsiteX16287" fmla="*/ 1112678 w 1247427"/>
              <a:gd name="connsiteY16287" fmla="*/ 702504 h 2068362"/>
              <a:gd name="connsiteX16288" fmla="*/ 1109138 w 1247427"/>
              <a:gd name="connsiteY16288" fmla="*/ 697636 h 2068362"/>
              <a:gd name="connsiteX16289" fmla="*/ 1109138 w 1247427"/>
              <a:gd name="connsiteY16289" fmla="*/ 696087 h 2068362"/>
              <a:gd name="connsiteX16290" fmla="*/ 681435 w 1247427"/>
              <a:gd name="connsiteY16290" fmla="*/ 696087 h 2068362"/>
              <a:gd name="connsiteX16291" fmla="*/ 683205 w 1247427"/>
              <a:gd name="connsiteY16291" fmla="*/ 696529 h 2068362"/>
              <a:gd name="connsiteX16292" fmla="*/ 682099 w 1247427"/>
              <a:gd name="connsiteY16292" fmla="*/ 697857 h 2068362"/>
              <a:gd name="connsiteX16293" fmla="*/ 578547 w 1247427"/>
              <a:gd name="connsiteY16293" fmla="*/ 696087 h 2068362"/>
              <a:gd name="connsiteX16294" fmla="*/ 577883 w 1247427"/>
              <a:gd name="connsiteY16294" fmla="*/ 699627 h 2068362"/>
              <a:gd name="connsiteX16295" fmla="*/ 580981 w 1247427"/>
              <a:gd name="connsiteY16295" fmla="*/ 698521 h 2068362"/>
              <a:gd name="connsiteX16296" fmla="*/ 578547 w 1247427"/>
              <a:gd name="connsiteY16296" fmla="*/ 696087 h 2068362"/>
              <a:gd name="connsiteX16297" fmla="*/ 650435 w 1247427"/>
              <a:gd name="connsiteY16297" fmla="*/ 695900 h 2068362"/>
              <a:gd name="connsiteX16298" fmla="*/ 648467 w 1247427"/>
              <a:gd name="connsiteY16298" fmla="*/ 697415 h 2068362"/>
              <a:gd name="connsiteX16299" fmla="*/ 647113 w 1247427"/>
              <a:gd name="connsiteY16299" fmla="*/ 698430 h 2068362"/>
              <a:gd name="connsiteX16300" fmla="*/ 648025 w 1247427"/>
              <a:gd name="connsiteY16300" fmla="*/ 698300 h 2068362"/>
              <a:gd name="connsiteX16301" fmla="*/ 648025 w 1247427"/>
              <a:gd name="connsiteY16301" fmla="*/ 699406 h 2068362"/>
              <a:gd name="connsiteX16302" fmla="*/ 647786 w 1247427"/>
              <a:gd name="connsiteY16302" fmla="*/ 699823 h 2068362"/>
              <a:gd name="connsiteX16303" fmla="*/ 649574 w 1247427"/>
              <a:gd name="connsiteY16303" fmla="*/ 699185 h 2068362"/>
              <a:gd name="connsiteX16304" fmla="*/ 651565 w 1247427"/>
              <a:gd name="connsiteY16304" fmla="*/ 697857 h 2068362"/>
              <a:gd name="connsiteX16305" fmla="*/ 651343 w 1247427"/>
              <a:gd name="connsiteY16305" fmla="*/ 697635 h 2068362"/>
              <a:gd name="connsiteX16306" fmla="*/ 651455 w 1247427"/>
              <a:gd name="connsiteY16306" fmla="*/ 697541 h 2068362"/>
              <a:gd name="connsiteX16307" fmla="*/ 650449 w 1247427"/>
              <a:gd name="connsiteY16307" fmla="*/ 695906 h 2068362"/>
              <a:gd name="connsiteX16308" fmla="*/ 675461 w 1247427"/>
              <a:gd name="connsiteY16308" fmla="*/ 695865 h 2068362"/>
              <a:gd name="connsiteX16309" fmla="*/ 675904 w 1247427"/>
              <a:gd name="connsiteY16309" fmla="*/ 696086 h 2068362"/>
              <a:gd name="connsiteX16310" fmla="*/ 675904 w 1247427"/>
              <a:gd name="connsiteY16310" fmla="*/ 696529 h 2068362"/>
              <a:gd name="connsiteX16311" fmla="*/ 674576 w 1247427"/>
              <a:gd name="connsiteY16311" fmla="*/ 697193 h 2068362"/>
              <a:gd name="connsiteX16312" fmla="*/ 671699 w 1247427"/>
              <a:gd name="connsiteY16312" fmla="*/ 699405 h 2068362"/>
              <a:gd name="connsiteX16313" fmla="*/ 671257 w 1247427"/>
              <a:gd name="connsiteY16313" fmla="*/ 699627 h 2068362"/>
              <a:gd name="connsiteX16314" fmla="*/ 671036 w 1247427"/>
              <a:gd name="connsiteY16314" fmla="*/ 699627 h 2068362"/>
              <a:gd name="connsiteX16315" fmla="*/ 671036 w 1247427"/>
              <a:gd name="connsiteY16315" fmla="*/ 699184 h 2068362"/>
              <a:gd name="connsiteX16316" fmla="*/ 674134 w 1247427"/>
              <a:gd name="connsiteY16316" fmla="*/ 696529 h 2068362"/>
              <a:gd name="connsiteX16317" fmla="*/ 675461 w 1247427"/>
              <a:gd name="connsiteY16317" fmla="*/ 695865 h 2068362"/>
              <a:gd name="connsiteX16318" fmla="*/ 535664 w 1247427"/>
              <a:gd name="connsiteY16318" fmla="*/ 695656 h 2068362"/>
              <a:gd name="connsiteX16319" fmla="*/ 534850 w 1247427"/>
              <a:gd name="connsiteY16319" fmla="*/ 695962 h 2068362"/>
              <a:gd name="connsiteX16320" fmla="*/ 534516 w 1247427"/>
              <a:gd name="connsiteY16320" fmla="*/ 697635 h 2068362"/>
              <a:gd name="connsiteX16321" fmla="*/ 534295 w 1247427"/>
              <a:gd name="connsiteY16321" fmla="*/ 699405 h 2068362"/>
              <a:gd name="connsiteX16322" fmla="*/ 533909 w 1247427"/>
              <a:gd name="connsiteY16322" fmla="*/ 699714 h 2068362"/>
              <a:gd name="connsiteX16323" fmla="*/ 534516 w 1247427"/>
              <a:gd name="connsiteY16323" fmla="*/ 701840 h 2068362"/>
              <a:gd name="connsiteX16324" fmla="*/ 534842 w 1247427"/>
              <a:gd name="connsiteY16324" fmla="*/ 703306 h 2068362"/>
              <a:gd name="connsiteX16325" fmla="*/ 536206 w 1247427"/>
              <a:gd name="connsiteY16325" fmla="*/ 702966 h 2068362"/>
              <a:gd name="connsiteX16326" fmla="*/ 536507 w 1247427"/>
              <a:gd name="connsiteY16326" fmla="*/ 702060 h 2068362"/>
              <a:gd name="connsiteX16327" fmla="*/ 536950 w 1247427"/>
              <a:gd name="connsiteY16327" fmla="*/ 700290 h 2068362"/>
              <a:gd name="connsiteX16328" fmla="*/ 537183 w 1247427"/>
              <a:gd name="connsiteY16328" fmla="*/ 700135 h 2068362"/>
              <a:gd name="connsiteX16329" fmla="*/ 536729 w 1247427"/>
              <a:gd name="connsiteY16329" fmla="*/ 697414 h 2068362"/>
              <a:gd name="connsiteX16330" fmla="*/ 536729 w 1247427"/>
              <a:gd name="connsiteY16330" fmla="*/ 696971 h 2068362"/>
              <a:gd name="connsiteX16331" fmla="*/ 535622 w 1247427"/>
              <a:gd name="connsiteY16331" fmla="*/ 695865 h 2068362"/>
              <a:gd name="connsiteX16332" fmla="*/ 836320 w 1247427"/>
              <a:gd name="connsiteY16332" fmla="*/ 695644 h 2068362"/>
              <a:gd name="connsiteX16333" fmla="*/ 835435 w 1247427"/>
              <a:gd name="connsiteY16333" fmla="*/ 696971 h 2068362"/>
              <a:gd name="connsiteX16334" fmla="*/ 835267 w 1247427"/>
              <a:gd name="connsiteY16334" fmla="*/ 697097 h 2068362"/>
              <a:gd name="connsiteX16335" fmla="*/ 836762 w 1247427"/>
              <a:gd name="connsiteY16335" fmla="*/ 701397 h 2068362"/>
              <a:gd name="connsiteX16336" fmla="*/ 837745 w 1247427"/>
              <a:gd name="connsiteY16336" fmla="*/ 703167 h 2068362"/>
              <a:gd name="connsiteX16337" fmla="*/ 837869 w 1247427"/>
              <a:gd name="connsiteY16337" fmla="*/ 703167 h 2068362"/>
              <a:gd name="connsiteX16338" fmla="*/ 837869 w 1247427"/>
              <a:gd name="connsiteY16338" fmla="*/ 703611 h 2068362"/>
              <a:gd name="connsiteX16339" fmla="*/ 838311 w 1247427"/>
              <a:gd name="connsiteY16339" fmla="*/ 704716 h 2068362"/>
              <a:gd name="connsiteX16340" fmla="*/ 839535 w 1247427"/>
              <a:gd name="connsiteY16340" fmla="*/ 707340 h 2068362"/>
              <a:gd name="connsiteX16341" fmla="*/ 839638 w 1247427"/>
              <a:gd name="connsiteY16341" fmla="*/ 706928 h 2068362"/>
              <a:gd name="connsiteX16342" fmla="*/ 841630 w 1247427"/>
              <a:gd name="connsiteY16342" fmla="*/ 710026 h 2068362"/>
              <a:gd name="connsiteX16343" fmla="*/ 841851 w 1247427"/>
              <a:gd name="connsiteY16343" fmla="*/ 710026 h 2068362"/>
              <a:gd name="connsiteX16344" fmla="*/ 843842 w 1247427"/>
              <a:gd name="connsiteY16344" fmla="*/ 709362 h 2068362"/>
              <a:gd name="connsiteX16345" fmla="*/ 844673 w 1247427"/>
              <a:gd name="connsiteY16345" fmla="*/ 709154 h 2068362"/>
              <a:gd name="connsiteX16346" fmla="*/ 838533 w 1247427"/>
              <a:gd name="connsiteY16346" fmla="*/ 695644 h 2068362"/>
              <a:gd name="connsiteX16347" fmla="*/ 641349 w 1247427"/>
              <a:gd name="connsiteY16347" fmla="*/ 695164 h 2068362"/>
              <a:gd name="connsiteX16348" fmla="*/ 638952 w 1247427"/>
              <a:gd name="connsiteY16348" fmla="*/ 697192 h 2068362"/>
              <a:gd name="connsiteX16349" fmla="*/ 636719 w 1247427"/>
              <a:gd name="connsiteY16349" fmla="*/ 698947 h 2068362"/>
              <a:gd name="connsiteX16350" fmla="*/ 636739 w 1247427"/>
              <a:gd name="connsiteY16350" fmla="*/ 698963 h 2068362"/>
              <a:gd name="connsiteX16351" fmla="*/ 636739 w 1247427"/>
              <a:gd name="connsiteY16351" fmla="*/ 699627 h 2068362"/>
              <a:gd name="connsiteX16352" fmla="*/ 636506 w 1247427"/>
              <a:gd name="connsiteY16352" fmla="*/ 699860 h 2068362"/>
              <a:gd name="connsiteX16353" fmla="*/ 637624 w 1247427"/>
              <a:gd name="connsiteY16353" fmla="*/ 701397 h 2068362"/>
              <a:gd name="connsiteX16354" fmla="*/ 638933 w 1247427"/>
              <a:gd name="connsiteY16354" fmla="*/ 703032 h 2068362"/>
              <a:gd name="connsiteX16355" fmla="*/ 639395 w 1247427"/>
              <a:gd name="connsiteY16355" fmla="*/ 702724 h 2068362"/>
              <a:gd name="connsiteX16356" fmla="*/ 639434 w 1247427"/>
              <a:gd name="connsiteY16356" fmla="*/ 702786 h 2068362"/>
              <a:gd name="connsiteX16357" fmla="*/ 642604 w 1247427"/>
              <a:gd name="connsiteY16357" fmla="*/ 700844 h 2068362"/>
              <a:gd name="connsiteX16358" fmla="*/ 643365 w 1247427"/>
              <a:gd name="connsiteY16358" fmla="*/ 697471 h 2068362"/>
              <a:gd name="connsiteX16359" fmla="*/ 642492 w 1247427"/>
              <a:gd name="connsiteY16359" fmla="*/ 696307 h 2068362"/>
              <a:gd name="connsiteX16360" fmla="*/ 641734 w 1247427"/>
              <a:gd name="connsiteY16360" fmla="*/ 695296 h 2068362"/>
              <a:gd name="connsiteX16361" fmla="*/ 641607 w 1247427"/>
              <a:gd name="connsiteY16361" fmla="*/ 695423 h 2068362"/>
              <a:gd name="connsiteX16362" fmla="*/ 589545 w 1247427"/>
              <a:gd name="connsiteY16362" fmla="*/ 694849 h 2068362"/>
              <a:gd name="connsiteX16363" fmla="*/ 589611 w 1247427"/>
              <a:gd name="connsiteY16363" fmla="*/ 694980 h 2068362"/>
              <a:gd name="connsiteX16364" fmla="*/ 592708 w 1247427"/>
              <a:gd name="connsiteY16364" fmla="*/ 697414 h 2068362"/>
              <a:gd name="connsiteX16365" fmla="*/ 593239 w 1247427"/>
              <a:gd name="connsiteY16365" fmla="*/ 697281 h 2068362"/>
              <a:gd name="connsiteX16366" fmla="*/ 593151 w 1247427"/>
              <a:gd name="connsiteY16366" fmla="*/ 697193 h 2068362"/>
              <a:gd name="connsiteX16367" fmla="*/ 575296 w 1247427"/>
              <a:gd name="connsiteY16367" fmla="*/ 694215 h 2068362"/>
              <a:gd name="connsiteX16368" fmla="*/ 575229 w 1247427"/>
              <a:gd name="connsiteY16368" fmla="*/ 694316 h 2068362"/>
              <a:gd name="connsiteX16369" fmla="*/ 573901 w 1247427"/>
              <a:gd name="connsiteY16369" fmla="*/ 695265 h 2068362"/>
              <a:gd name="connsiteX16370" fmla="*/ 573901 w 1247427"/>
              <a:gd name="connsiteY16370" fmla="*/ 695423 h 2068362"/>
              <a:gd name="connsiteX16371" fmla="*/ 574122 w 1247427"/>
              <a:gd name="connsiteY16371" fmla="*/ 696308 h 2068362"/>
              <a:gd name="connsiteX16372" fmla="*/ 574344 w 1247427"/>
              <a:gd name="connsiteY16372" fmla="*/ 697193 h 2068362"/>
              <a:gd name="connsiteX16373" fmla="*/ 574310 w 1247427"/>
              <a:gd name="connsiteY16373" fmla="*/ 697397 h 2068362"/>
              <a:gd name="connsiteX16374" fmla="*/ 574565 w 1247427"/>
              <a:gd name="connsiteY16374" fmla="*/ 696972 h 2068362"/>
              <a:gd name="connsiteX16375" fmla="*/ 575228 w 1247427"/>
              <a:gd name="connsiteY16375" fmla="*/ 695202 h 2068362"/>
              <a:gd name="connsiteX16376" fmla="*/ 575450 w 1247427"/>
              <a:gd name="connsiteY16376" fmla="*/ 694317 h 2068362"/>
              <a:gd name="connsiteX16377" fmla="*/ 549614 w 1247427"/>
              <a:gd name="connsiteY16377" fmla="*/ 694086 h 2068362"/>
              <a:gd name="connsiteX16378" fmla="*/ 549562 w 1247427"/>
              <a:gd name="connsiteY16378" fmla="*/ 694095 h 2068362"/>
              <a:gd name="connsiteX16379" fmla="*/ 548309 w 1247427"/>
              <a:gd name="connsiteY16379" fmla="*/ 694095 h 2068362"/>
              <a:gd name="connsiteX16380" fmla="*/ 548235 w 1247427"/>
              <a:gd name="connsiteY16380" fmla="*/ 694538 h 2068362"/>
              <a:gd name="connsiteX16381" fmla="*/ 545124 w 1247427"/>
              <a:gd name="connsiteY16381" fmla="*/ 695453 h 2068362"/>
              <a:gd name="connsiteX16382" fmla="*/ 544252 w 1247427"/>
              <a:gd name="connsiteY16382" fmla="*/ 697414 h 2068362"/>
              <a:gd name="connsiteX16383" fmla="*/ 544031 w 1247427"/>
              <a:gd name="connsiteY16383" fmla="*/ 697856 h 2068362"/>
              <a:gd name="connsiteX16384" fmla="*/ 543637 w 1247427"/>
              <a:gd name="connsiteY16384" fmla="*/ 698053 h 2068362"/>
              <a:gd name="connsiteX16385" fmla="*/ 543809 w 1247427"/>
              <a:gd name="connsiteY16385" fmla="*/ 700291 h 2068362"/>
              <a:gd name="connsiteX16386" fmla="*/ 543588 w 1247427"/>
              <a:gd name="connsiteY16386" fmla="*/ 702503 h 2068362"/>
              <a:gd name="connsiteX16387" fmla="*/ 543145 w 1247427"/>
              <a:gd name="connsiteY16387" fmla="*/ 702725 h 2068362"/>
              <a:gd name="connsiteX16388" fmla="*/ 542703 w 1247427"/>
              <a:gd name="connsiteY16388" fmla="*/ 702503 h 2068362"/>
              <a:gd name="connsiteX16389" fmla="*/ 542703 w 1247427"/>
              <a:gd name="connsiteY16389" fmla="*/ 700069 h 2068362"/>
              <a:gd name="connsiteX16390" fmla="*/ 542703 w 1247427"/>
              <a:gd name="connsiteY16390" fmla="*/ 698411 h 2068362"/>
              <a:gd name="connsiteX16391" fmla="*/ 541376 w 1247427"/>
              <a:gd name="connsiteY16391" fmla="*/ 699406 h 2068362"/>
              <a:gd name="connsiteX16392" fmla="*/ 539277 w 1247427"/>
              <a:gd name="connsiteY16392" fmla="*/ 700605 h 2068362"/>
              <a:gd name="connsiteX16393" fmla="*/ 539384 w 1247427"/>
              <a:gd name="connsiteY16393" fmla="*/ 700733 h 2068362"/>
              <a:gd name="connsiteX16394" fmla="*/ 538720 w 1247427"/>
              <a:gd name="connsiteY16394" fmla="*/ 702503 h 2068362"/>
              <a:gd name="connsiteX16395" fmla="*/ 538536 w 1247427"/>
              <a:gd name="connsiteY16395" fmla="*/ 703056 h 2068362"/>
              <a:gd name="connsiteX16396" fmla="*/ 538720 w 1247427"/>
              <a:gd name="connsiteY16396" fmla="*/ 703609 h 2068362"/>
              <a:gd name="connsiteX16397" fmla="*/ 538493 w 1247427"/>
              <a:gd name="connsiteY16397" fmla="*/ 704213 h 2068362"/>
              <a:gd name="connsiteX16398" fmla="*/ 541154 w 1247427"/>
              <a:gd name="connsiteY16398" fmla="*/ 706043 h 2068362"/>
              <a:gd name="connsiteX16399" fmla="*/ 541852 w 1247427"/>
              <a:gd name="connsiteY16399" fmla="*/ 707091 h 2068362"/>
              <a:gd name="connsiteX16400" fmla="*/ 542260 w 1247427"/>
              <a:gd name="connsiteY16400" fmla="*/ 706928 h 2068362"/>
              <a:gd name="connsiteX16401" fmla="*/ 543145 w 1247427"/>
              <a:gd name="connsiteY16401" fmla="*/ 707149 h 2068362"/>
              <a:gd name="connsiteX16402" fmla="*/ 542924 w 1247427"/>
              <a:gd name="connsiteY16402" fmla="*/ 707813 h 2068362"/>
              <a:gd name="connsiteX16403" fmla="*/ 542039 w 1247427"/>
              <a:gd name="connsiteY16403" fmla="*/ 708255 h 2068362"/>
              <a:gd name="connsiteX16404" fmla="*/ 542039 w 1247427"/>
              <a:gd name="connsiteY16404" fmla="*/ 708256 h 2068362"/>
              <a:gd name="connsiteX16405" fmla="*/ 542036 w 1247427"/>
              <a:gd name="connsiteY16405" fmla="*/ 708257 h 2068362"/>
              <a:gd name="connsiteX16406" fmla="*/ 541909 w 1247427"/>
              <a:gd name="connsiteY16406" fmla="*/ 708321 h 2068362"/>
              <a:gd name="connsiteX16407" fmla="*/ 543146 w 1247427"/>
              <a:gd name="connsiteY16407" fmla="*/ 712238 h 2068362"/>
              <a:gd name="connsiteX16408" fmla="*/ 544106 w 1247427"/>
              <a:gd name="connsiteY16408" fmla="*/ 714959 h 2068362"/>
              <a:gd name="connsiteX16409" fmla="*/ 546022 w 1247427"/>
              <a:gd name="connsiteY16409" fmla="*/ 713566 h 2068362"/>
              <a:gd name="connsiteX16410" fmla="*/ 548898 w 1247427"/>
              <a:gd name="connsiteY16410" fmla="*/ 711796 h 2068362"/>
              <a:gd name="connsiteX16411" fmla="*/ 549210 w 1247427"/>
              <a:gd name="connsiteY16411" fmla="*/ 711900 h 2068362"/>
              <a:gd name="connsiteX16412" fmla="*/ 549119 w 1247427"/>
              <a:gd name="connsiteY16412" fmla="*/ 711353 h 2068362"/>
              <a:gd name="connsiteX16413" fmla="*/ 550225 w 1247427"/>
              <a:gd name="connsiteY16413" fmla="*/ 708256 h 2068362"/>
              <a:gd name="connsiteX16414" fmla="*/ 550510 w 1247427"/>
              <a:gd name="connsiteY16414" fmla="*/ 708398 h 2068362"/>
              <a:gd name="connsiteX16415" fmla="*/ 551002 w 1247427"/>
              <a:gd name="connsiteY16415" fmla="*/ 704294 h 2068362"/>
              <a:gd name="connsiteX16416" fmla="*/ 550447 w 1247427"/>
              <a:gd name="connsiteY16416" fmla="*/ 703831 h 2068362"/>
              <a:gd name="connsiteX16417" fmla="*/ 550226 w 1247427"/>
              <a:gd name="connsiteY16417" fmla="*/ 699185 h 2068362"/>
              <a:gd name="connsiteX16418" fmla="*/ 652912 w 1247427"/>
              <a:gd name="connsiteY16418" fmla="*/ 693914 h 2068362"/>
              <a:gd name="connsiteX16419" fmla="*/ 652671 w 1247427"/>
              <a:gd name="connsiteY16419" fmla="*/ 694095 h 2068362"/>
              <a:gd name="connsiteX16420" fmla="*/ 651937 w 1247427"/>
              <a:gd name="connsiteY16420" fmla="*/ 694619 h 2068362"/>
              <a:gd name="connsiteX16421" fmla="*/ 652007 w 1247427"/>
              <a:gd name="connsiteY16421" fmla="*/ 694759 h 2068362"/>
              <a:gd name="connsiteX16422" fmla="*/ 651750 w 1247427"/>
              <a:gd name="connsiteY16422" fmla="*/ 695273 h 2068362"/>
              <a:gd name="connsiteX16423" fmla="*/ 652497 w 1247427"/>
              <a:gd name="connsiteY16423" fmla="*/ 696674 h 2068362"/>
              <a:gd name="connsiteX16424" fmla="*/ 652671 w 1247427"/>
              <a:gd name="connsiteY16424" fmla="*/ 696529 h 2068362"/>
              <a:gd name="connsiteX16425" fmla="*/ 653778 w 1247427"/>
              <a:gd name="connsiteY16425" fmla="*/ 696529 h 2068362"/>
              <a:gd name="connsiteX16426" fmla="*/ 654209 w 1247427"/>
              <a:gd name="connsiteY16426" fmla="*/ 696289 h 2068362"/>
              <a:gd name="connsiteX16427" fmla="*/ 653556 w 1247427"/>
              <a:gd name="connsiteY16427" fmla="*/ 695202 h 2068362"/>
              <a:gd name="connsiteX16428" fmla="*/ 798705 w 1247427"/>
              <a:gd name="connsiteY16428" fmla="*/ 693874 h 2068362"/>
              <a:gd name="connsiteX16429" fmla="*/ 798705 w 1247427"/>
              <a:gd name="connsiteY16429" fmla="*/ 695201 h 2068362"/>
              <a:gd name="connsiteX16430" fmla="*/ 798021 w 1247427"/>
              <a:gd name="connsiteY16430" fmla="*/ 695064 h 2068362"/>
              <a:gd name="connsiteX16431" fmla="*/ 796737 w 1247427"/>
              <a:gd name="connsiteY16431" fmla="*/ 700628 h 2068362"/>
              <a:gd name="connsiteX16432" fmla="*/ 797156 w 1247427"/>
              <a:gd name="connsiteY16432" fmla="*/ 700733 h 2068362"/>
              <a:gd name="connsiteX16433" fmla="*/ 801581 w 1247427"/>
              <a:gd name="connsiteY16433" fmla="*/ 693874 h 2068362"/>
              <a:gd name="connsiteX16434" fmla="*/ 798705 w 1247427"/>
              <a:gd name="connsiteY16434" fmla="*/ 693874 h 2068362"/>
              <a:gd name="connsiteX16435" fmla="*/ 532486 w 1247427"/>
              <a:gd name="connsiteY16435" fmla="*/ 693737 h 2068362"/>
              <a:gd name="connsiteX16436" fmla="*/ 530533 w 1247427"/>
              <a:gd name="connsiteY16436" fmla="*/ 695202 h 2068362"/>
              <a:gd name="connsiteX16437" fmla="*/ 527570 w 1247427"/>
              <a:gd name="connsiteY16437" fmla="*/ 696771 h 2068362"/>
              <a:gd name="connsiteX16438" fmla="*/ 527338 w 1247427"/>
              <a:gd name="connsiteY16438" fmla="*/ 697119 h 2068362"/>
              <a:gd name="connsiteX16439" fmla="*/ 526993 w 1247427"/>
              <a:gd name="connsiteY16439" fmla="*/ 699184 h 2068362"/>
              <a:gd name="connsiteX16440" fmla="*/ 526538 w 1247427"/>
              <a:gd name="connsiteY16440" fmla="*/ 699525 h 2068362"/>
              <a:gd name="connsiteX16441" fmla="*/ 526329 w 1247427"/>
              <a:gd name="connsiteY16441" fmla="*/ 705380 h 2068362"/>
              <a:gd name="connsiteX16442" fmla="*/ 526694 w 1247427"/>
              <a:gd name="connsiteY16442" fmla="*/ 711580 h 2068362"/>
              <a:gd name="connsiteX16443" fmla="*/ 528321 w 1247427"/>
              <a:gd name="connsiteY16443" fmla="*/ 709362 h 2068362"/>
              <a:gd name="connsiteX16444" fmla="*/ 528321 w 1247427"/>
              <a:gd name="connsiteY16444" fmla="*/ 709141 h 2068362"/>
              <a:gd name="connsiteX16445" fmla="*/ 528535 w 1247427"/>
              <a:gd name="connsiteY16445" fmla="*/ 709070 h 2068362"/>
              <a:gd name="connsiteX16446" fmla="*/ 532545 w 1247427"/>
              <a:gd name="connsiteY16446" fmla="*/ 699446 h 2068362"/>
              <a:gd name="connsiteX16447" fmla="*/ 532303 w 1247427"/>
              <a:gd name="connsiteY16447" fmla="*/ 698963 h 2068362"/>
              <a:gd name="connsiteX16448" fmla="*/ 532303 w 1247427"/>
              <a:gd name="connsiteY16448" fmla="*/ 697414 h 2068362"/>
              <a:gd name="connsiteX16449" fmla="*/ 532760 w 1247427"/>
              <a:gd name="connsiteY16449" fmla="*/ 695434 h 2068362"/>
              <a:gd name="connsiteX16450" fmla="*/ 532746 w 1247427"/>
              <a:gd name="connsiteY16450" fmla="*/ 695423 h 2068362"/>
              <a:gd name="connsiteX16451" fmla="*/ 532774 w 1247427"/>
              <a:gd name="connsiteY16451" fmla="*/ 695374 h 2068362"/>
              <a:gd name="connsiteX16452" fmla="*/ 532914 w 1247427"/>
              <a:gd name="connsiteY16452" fmla="*/ 694765 h 2068362"/>
              <a:gd name="connsiteX16453" fmla="*/ 643066 w 1247427"/>
              <a:gd name="connsiteY16453" fmla="*/ 693588 h 2068362"/>
              <a:gd name="connsiteX16454" fmla="*/ 642935 w 1247427"/>
              <a:gd name="connsiteY16454" fmla="*/ 693654 h 2068362"/>
              <a:gd name="connsiteX16455" fmla="*/ 642935 w 1247427"/>
              <a:gd name="connsiteY16455" fmla="*/ 694095 h 2068362"/>
              <a:gd name="connsiteX16456" fmla="*/ 642552 w 1247427"/>
              <a:gd name="connsiteY16456" fmla="*/ 694478 h 2068362"/>
              <a:gd name="connsiteX16457" fmla="*/ 643378 w 1247427"/>
              <a:gd name="connsiteY16457" fmla="*/ 695422 h 2068362"/>
              <a:gd name="connsiteX16458" fmla="*/ 644347 w 1247427"/>
              <a:gd name="connsiteY16458" fmla="*/ 696972 h 2068362"/>
              <a:gd name="connsiteX16459" fmla="*/ 644706 w 1247427"/>
              <a:gd name="connsiteY16459" fmla="*/ 696972 h 2068362"/>
              <a:gd name="connsiteX16460" fmla="*/ 645148 w 1247427"/>
              <a:gd name="connsiteY16460" fmla="*/ 697193 h 2068362"/>
              <a:gd name="connsiteX16461" fmla="*/ 644927 w 1247427"/>
              <a:gd name="connsiteY16461" fmla="*/ 696751 h 2068362"/>
              <a:gd name="connsiteX16462" fmla="*/ 627247 w 1247427"/>
              <a:gd name="connsiteY16462" fmla="*/ 693572 h 2068362"/>
              <a:gd name="connsiteX16463" fmla="*/ 625985 w 1247427"/>
              <a:gd name="connsiteY16463" fmla="*/ 693993 h 2068362"/>
              <a:gd name="connsiteX16464" fmla="*/ 626120 w 1247427"/>
              <a:gd name="connsiteY16464" fmla="*/ 694095 h 2068362"/>
              <a:gd name="connsiteX16465" fmla="*/ 623243 w 1247427"/>
              <a:gd name="connsiteY16465" fmla="*/ 700291 h 2068362"/>
              <a:gd name="connsiteX16466" fmla="*/ 623034 w 1247427"/>
              <a:gd name="connsiteY16466" fmla="*/ 700012 h 2068362"/>
              <a:gd name="connsiteX16467" fmla="*/ 620367 w 1247427"/>
              <a:gd name="connsiteY16467" fmla="*/ 704937 h 2068362"/>
              <a:gd name="connsiteX16468" fmla="*/ 620145 w 1247427"/>
              <a:gd name="connsiteY16468" fmla="*/ 705085 h 2068362"/>
              <a:gd name="connsiteX16469" fmla="*/ 620145 w 1247427"/>
              <a:gd name="connsiteY16469" fmla="*/ 706486 h 2068362"/>
              <a:gd name="connsiteX16470" fmla="*/ 618453 w 1247427"/>
              <a:gd name="connsiteY16470" fmla="*/ 710547 h 2068362"/>
              <a:gd name="connsiteX16471" fmla="*/ 619038 w 1247427"/>
              <a:gd name="connsiteY16471" fmla="*/ 711132 h 2068362"/>
              <a:gd name="connsiteX16472" fmla="*/ 618153 w 1247427"/>
              <a:gd name="connsiteY16472" fmla="*/ 712460 h 2068362"/>
              <a:gd name="connsiteX16473" fmla="*/ 617932 w 1247427"/>
              <a:gd name="connsiteY16473" fmla="*/ 712460 h 2068362"/>
              <a:gd name="connsiteX16474" fmla="*/ 617597 w 1247427"/>
              <a:gd name="connsiteY16474" fmla="*/ 712585 h 2068362"/>
              <a:gd name="connsiteX16475" fmla="*/ 616829 w 1247427"/>
              <a:gd name="connsiteY16475" fmla="*/ 715914 h 2068362"/>
              <a:gd name="connsiteX16476" fmla="*/ 617711 w 1247427"/>
              <a:gd name="connsiteY16476" fmla="*/ 716443 h 2068362"/>
              <a:gd name="connsiteX16477" fmla="*/ 617711 w 1247427"/>
              <a:gd name="connsiteY16477" fmla="*/ 721974 h 2068362"/>
              <a:gd name="connsiteX16478" fmla="*/ 617268 w 1247427"/>
              <a:gd name="connsiteY16478" fmla="*/ 722329 h 2068362"/>
              <a:gd name="connsiteX16479" fmla="*/ 617268 w 1247427"/>
              <a:gd name="connsiteY16479" fmla="*/ 722526 h 2068362"/>
              <a:gd name="connsiteX16480" fmla="*/ 619481 w 1247427"/>
              <a:gd name="connsiteY16480" fmla="*/ 726400 h 2068362"/>
              <a:gd name="connsiteX16481" fmla="*/ 619150 w 1247427"/>
              <a:gd name="connsiteY16481" fmla="*/ 726620 h 2068362"/>
              <a:gd name="connsiteX16482" fmla="*/ 619481 w 1247427"/>
              <a:gd name="connsiteY16482" fmla="*/ 726841 h 2068362"/>
              <a:gd name="connsiteX16483" fmla="*/ 618880 w 1247427"/>
              <a:gd name="connsiteY16483" fmla="*/ 730043 h 2068362"/>
              <a:gd name="connsiteX16484" fmla="*/ 619481 w 1247427"/>
              <a:gd name="connsiteY16484" fmla="*/ 731045 h 2068362"/>
              <a:gd name="connsiteX16485" fmla="*/ 620465 w 1247427"/>
              <a:gd name="connsiteY16485" fmla="*/ 732423 h 2068362"/>
              <a:gd name="connsiteX16486" fmla="*/ 623464 w 1247427"/>
              <a:gd name="connsiteY16486" fmla="*/ 730824 h 2068362"/>
              <a:gd name="connsiteX16487" fmla="*/ 624556 w 1247427"/>
              <a:gd name="connsiteY16487" fmla="*/ 730356 h 2068362"/>
              <a:gd name="connsiteX16488" fmla="*/ 621251 w 1247427"/>
              <a:gd name="connsiteY16488" fmla="*/ 723745 h 2068362"/>
              <a:gd name="connsiteX16489" fmla="*/ 620588 w 1247427"/>
              <a:gd name="connsiteY16489" fmla="*/ 722196 h 2068362"/>
              <a:gd name="connsiteX16490" fmla="*/ 620809 w 1247427"/>
              <a:gd name="connsiteY16490" fmla="*/ 721532 h 2068362"/>
              <a:gd name="connsiteX16491" fmla="*/ 621251 w 1247427"/>
              <a:gd name="connsiteY16491" fmla="*/ 721532 h 2068362"/>
              <a:gd name="connsiteX16492" fmla="*/ 622136 w 1247427"/>
              <a:gd name="connsiteY16492" fmla="*/ 723081 h 2068362"/>
              <a:gd name="connsiteX16493" fmla="*/ 625603 w 1247427"/>
              <a:gd name="connsiteY16493" fmla="*/ 730012 h 2068362"/>
              <a:gd name="connsiteX16494" fmla="*/ 625677 w 1247427"/>
              <a:gd name="connsiteY16494" fmla="*/ 729717 h 2068362"/>
              <a:gd name="connsiteX16495" fmla="*/ 627668 w 1247427"/>
              <a:gd name="connsiteY16495" fmla="*/ 729275 h 2068362"/>
              <a:gd name="connsiteX16496" fmla="*/ 627934 w 1247427"/>
              <a:gd name="connsiteY16496" fmla="*/ 729363 h 2068362"/>
              <a:gd name="connsiteX16497" fmla="*/ 627447 w 1247427"/>
              <a:gd name="connsiteY16497" fmla="*/ 728390 h 2068362"/>
              <a:gd name="connsiteX16498" fmla="*/ 627668 w 1247427"/>
              <a:gd name="connsiteY16498" fmla="*/ 727726 h 2068362"/>
              <a:gd name="connsiteX16499" fmla="*/ 628332 w 1247427"/>
              <a:gd name="connsiteY16499" fmla="*/ 727947 h 2068362"/>
              <a:gd name="connsiteX16500" fmla="*/ 628417 w 1247427"/>
              <a:gd name="connsiteY16500" fmla="*/ 728456 h 2068362"/>
              <a:gd name="connsiteX16501" fmla="*/ 631650 w 1247427"/>
              <a:gd name="connsiteY16501" fmla="*/ 727505 h 2068362"/>
              <a:gd name="connsiteX16502" fmla="*/ 631801 w 1247427"/>
              <a:gd name="connsiteY16502" fmla="*/ 727613 h 2068362"/>
              <a:gd name="connsiteX16503" fmla="*/ 630545 w 1247427"/>
              <a:gd name="connsiteY16503" fmla="*/ 724629 h 2068362"/>
              <a:gd name="connsiteX16504" fmla="*/ 629217 w 1247427"/>
              <a:gd name="connsiteY16504" fmla="*/ 721089 h 2068362"/>
              <a:gd name="connsiteX16505" fmla="*/ 629378 w 1247427"/>
              <a:gd name="connsiteY16505" fmla="*/ 720808 h 2068362"/>
              <a:gd name="connsiteX16506" fmla="*/ 629349 w 1247427"/>
              <a:gd name="connsiteY16506" fmla="*/ 720779 h 2068362"/>
              <a:gd name="connsiteX16507" fmla="*/ 626340 w 1247427"/>
              <a:gd name="connsiteY16507" fmla="*/ 718655 h 2068362"/>
              <a:gd name="connsiteX16508" fmla="*/ 625803 w 1247427"/>
              <a:gd name="connsiteY16508" fmla="*/ 718118 h 2068362"/>
              <a:gd name="connsiteX16509" fmla="*/ 625521 w 1247427"/>
              <a:gd name="connsiteY16509" fmla="*/ 718230 h 2068362"/>
              <a:gd name="connsiteX16510" fmla="*/ 625898 w 1247427"/>
              <a:gd name="connsiteY16510" fmla="*/ 720868 h 2068362"/>
              <a:gd name="connsiteX16511" fmla="*/ 626562 w 1247427"/>
              <a:gd name="connsiteY16511" fmla="*/ 723523 h 2068362"/>
              <a:gd name="connsiteX16512" fmla="*/ 625898 w 1247427"/>
              <a:gd name="connsiteY16512" fmla="*/ 724187 h 2068362"/>
              <a:gd name="connsiteX16513" fmla="*/ 625455 w 1247427"/>
              <a:gd name="connsiteY16513" fmla="*/ 723745 h 2068362"/>
              <a:gd name="connsiteX16514" fmla="*/ 625013 w 1247427"/>
              <a:gd name="connsiteY16514" fmla="*/ 721311 h 2068362"/>
              <a:gd name="connsiteX16515" fmla="*/ 624805 w 1247427"/>
              <a:gd name="connsiteY16515" fmla="*/ 717991 h 2068362"/>
              <a:gd name="connsiteX16516" fmla="*/ 624570 w 1247427"/>
              <a:gd name="connsiteY16516" fmla="*/ 717991 h 2068362"/>
              <a:gd name="connsiteX16517" fmla="*/ 623464 w 1247427"/>
              <a:gd name="connsiteY16517" fmla="*/ 717328 h 2068362"/>
              <a:gd name="connsiteX16518" fmla="*/ 623574 w 1247427"/>
              <a:gd name="connsiteY16518" fmla="*/ 716888 h 2068362"/>
              <a:gd name="connsiteX16519" fmla="*/ 623465 w 1247427"/>
              <a:gd name="connsiteY16519" fmla="*/ 717106 h 2068362"/>
              <a:gd name="connsiteX16520" fmla="*/ 622579 w 1247427"/>
              <a:gd name="connsiteY16520" fmla="*/ 717549 h 2068362"/>
              <a:gd name="connsiteX16521" fmla="*/ 621252 w 1247427"/>
              <a:gd name="connsiteY16521" fmla="*/ 718212 h 2068362"/>
              <a:gd name="connsiteX16522" fmla="*/ 621030 w 1247427"/>
              <a:gd name="connsiteY16522" fmla="*/ 718212 h 2068362"/>
              <a:gd name="connsiteX16523" fmla="*/ 620588 w 1247427"/>
              <a:gd name="connsiteY16523" fmla="*/ 717991 h 2068362"/>
              <a:gd name="connsiteX16524" fmla="*/ 620809 w 1247427"/>
              <a:gd name="connsiteY16524" fmla="*/ 717106 h 2068362"/>
              <a:gd name="connsiteX16525" fmla="*/ 621916 w 1247427"/>
              <a:gd name="connsiteY16525" fmla="*/ 716664 h 2068362"/>
              <a:gd name="connsiteX16526" fmla="*/ 622801 w 1247427"/>
              <a:gd name="connsiteY16526" fmla="*/ 716221 h 2068362"/>
              <a:gd name="connsiteX16527" fmla="*/ 622800 w 1247427"/>
              <a:gd name="connsiteY16527" fmla="*/ 716221 h 2068362"/>
              <a:gd name="connsiteX16528" fmla="*/ 622136 w 1247427"/>
              <a:gd name="connsiteY16528" fmla="*/ 711796 h 2068362"/>
              <a:gd name="connsiteX16529" fmla="*/ 624570 w 1247427"/>
              <a:gd name="connsiteY16529" fmla="*/ 708698 h 2068362"/>
              <a:gd name="connsiteX16530" fmla="*/ 627668 w 1247427"/>
              <a:gd name="connsiteY16530" fmla="*/ 710026 h 2068362"/>
              <a:gd name="connsiteX16531" fmla="*/ 627944 w 1247427"/>
              <a:gd name="connsiteY16531" fmla="*/ 709196 h 2068362"/>
              <a:gd name="connsiteX16532" fmla="*/ 627889 w 1247427"/>
              <a:gd name="connsiteY16532" fmla="*/ 709141 h 2068362"/>
              <a:gd name="connsiteX16533" fmla="*/ 627889 w 1247427"/>
              <a:gd name="connsiteY16533" fmla="*/ 708035 h 2068362"/>
              <a:gd name="connsiteX16534" fmla="*/ 628504 w 1247427"/>
              <a:gd name="connsiteY16534" fmla="*/ 705577 h 2068362"/>
              <a:gd name="connsiteX16535" fmla="*/ 627889 w 1247427"/>
              <a:gd name="connsiteY16535" fmla="*/ 705823 h 2068362"/>
              <a:gd name="connsiteX16536" fmla="*/ 627483 w 1247427"/>
              <a:gd name="connsiteY16536" fmla="*/ 701962 h 2068362"/>
              <a:gd name="connsiteX16537" fmla="*/ 626340 w 1247427"/>
              <a:gd name="connsiteY16537" fmla="*/ 702724 h 2068362"/>
              <a:gd name="connsiteX16538" fmla="*/ 624791 w 1247427"/>
              <a:gd name="connsiteY16538" fmla="*/ 704052 h 2068362"/>
              <a:gd name="connsiteX16539" fmla="*/ 624570 w 1247427"/>
              <a:gd name="connsiteY16539" fmla="*/ 703609 h 2068362"/>
              <a:gd name="connsiteX16540" fmla="*/ 624570 w 1247427"/>
              <a:gd name="connsiteY16540" fmla="*/ 703167 h 2068362"/>
              <a:gd name="connsiteX16541" fmla="*/ 625677 w 1247427"/>
              <a:gd name="connsiteY16541" fmla="*/ 702061 h 2068362"/>
              <a:gd name="connsiteX16542" fmla="*/ 627729 w 1247427"/>
              <a:gd name="connsiteY16542" fmla="*/ 701035 h 2068362"/>
              <a:gd name="connsiteX16543" fmla="*/ 627668 w 1247427"/>
              <a:gd name="connsiteY16543" fmla="*/ 700954 h 2068362"/>
              <a:gd name="connsiteX16544" fmla="*/ 628111 w 1247427"/>
              <a:gd name="connsiteY16544" fmla="*/ 698078 h 2068362"/>
              <a:gd name="connsiteX16545" fmla="*/ 628553 w 1247427"/>
              <a:gd name="connsiteY16545" fmla="*/ 697857 h 2068362"/>
              <a:gd name="connsiteX16546" fmla="*/ 628611 w 1247427"/>
              <a:gd name="connsiteY16546" fmla="*/ 697813 h 2068362"/>
              <a:gd name="connsiteX16547" fmla="*/ 628111 w 1247427"/>
              <a:gd name="connsiteY16547" fmla="*/ 695644 h 2068362"/>
              <a:gd name="connsiteX16548" fmla="*/ 815545 w 1247427"/>
              <a:gd name="connsiteY16548" fmla="*/ 693399 h 2068362"/>
              <a:gd name="connsiteX16549" fmla="*/ 815521 w 1247427"/>
              <a:gd name="connsiteY16549" fmla="*/ 693431 h 2068362"/>
              <a:gd name="connsiteX16550" fmla="*/ 815497 w 1247427"/>
              <a:gd name="connsiteY16550" fmla="*/ 693497 h 2068362"/>
              <a:gd name="connsiteX16551" fmla="*/ 815630 w 1247427"/>
              <a:gd name="connsiteY16551" fmla="*/ 693541 h 2068362"/>
              <a:gd name="connsiteX16552" fmla="*/ 954352 w 1247427"/>
              <a:gd name="connsiteY16552" fmla="*/ 693295 h 2068362"/>
              <a:gd name="connsiteX16553" fmla="*/ 944517 w 1247427"/>
              <a:gd name="connsiteY16553" fmla="*/ 713566 h 2068362"/>
              <a:gd name="connsiteX16554" fmla="*/ 935146 w 1247427"/>
              <a:gd name="connsiteY16554" fmla="*/ 734182 h 2068362"/>
              <a:gd name="connsiteX16555" fmla="*/ 935666 w 1247427"/>
              <a:gd name="connsiteY16555" fmla="*/ 733922 h 2068362"/>
              <a:gd name="connsiteX16556" fmla="*/ 934449 w 1247427"/>
              <a:gd name="connsiteY16556" fmla="*/ 739869 h 2068362"/>
              <a:gd name="connsiteX16557" fmla="*/ 936288 w 1247427"/>
              <a:gd name="connsiteY16557" fmla="*/ 744343 h 2068362"/>
              <a:gd name="connsiteX16558" fmla="*/ 942526 w 1247427"/>
              <a:gd name="connsiteY16558" fmla="*/ 731489 h 2068362"/>
              <a:gd name="connsiteX16559" fmla="*/ 953745 w 1247427"/>
              <a:gd name="connsiteY16559" fmla="*/ 710560 h 2068362"/>
              <a:gd name="connsiteX16560" fmla="*/ 953589 w 1247427"/>
              <a:gd name="connsiteY16560" fmla="*/ 710248 h 2068362"/>
              <a:gd name="connsiteX16561" fmla="*/ 954032 w 1247427"/>
              <a:gd name="connsiteY16561" fmla="*/ 708256 h 2068362"/>
              <a:gd name="connsiteX16562" fmla="*/ 954032 w 1247427"/>
              <a:gd name="connsiteY16562" fmla="*/ 707814 h 2068362"/>
              <a:gd name="connsiteX16563" fmla="*/ 954343 w 1247427"/>
              <a:gd name="connsiteY16563" fmla="*/ 707581 h 2068362"/>
              <a:gd name="connsiteX16564" fmla="*/ 954851 w 1247427"/>
              <a:gd name="connsiteY16564" fmla="*/ 703771 h 2068362"/>
              <a:gd name="connsiteX16565" fmla="*/ 566829 w 1247427"/>
              <a:gd name="connsiteY16565" fmla="*/ 693135 h 2068362"/>
              <a:gd name="connsiteX16566" fmla="*/ 564829 w 1247427"/>
              <a:gd name="connsiteY16566" fmla="*/ 694980 h 2068362"/>
              <a:gd name="connsiteX16567" fmla="*/ 564452 w 1247427"/>
              <a:gd name="connsiteY16567" fmla="*/ 695303 h 2068362"/>
              <a:gd name="connsiteX16568" fmla="*/ 565050 w 1247427"/>
              <a:gd name="connsiteY16568" fmla="*/ 695423 h 2068362"/>
              <a:gd name="connsiteX16569" fmla="*/ 565050 w 1247427"/>
              <a:gd name="connsiteY16569" fmla="*/ 696087 h 2068362"/>
              <a:gd name="connsiteX16570" fmla="*/ 564849 w 1247427"/>
              <a:gd name="connsiteY16570" fmla="*/ 696207 h 2068362"/>
              <a:gd name="connsiteX16571" fmla="*/ 566526 w 1247427"/>
              <a:gd name="connsiteY16571" fmla="*/ 697046 h 2068362"/>
              <a:gd name="connsiteX16572" fmla="*/ 566157 w 1247427"/>
              <a:gd name="connsiteY16572" fmla="*/ 696307 h 2068362"/>
              <a:gd name="connsiteX16573" fmla="*/ 566821 w 1247427"/>
              <a:gd name="connsiteY16573" fmla="*/ 693210 h 2068362"/>
              <a:gd name="connsiteX16574" fmla="*/ 1120864 w 1247427"/>
              <a:gd name="connsiteY16574" fmla="*/ 692546 h 2068362"/>
              <a:gd name="connsiteX16575" fmla="*/ 1130379 w 1247427"/>
              <a:gd name="connsiteY16575" fmla="*/ 702724 h 2068362"/>
              <a:gd name="connsiteX16576" fmla="*/ 1133476 w 1247427"/>
              <a:gd name="connsiteY16576" fmla="*/ 706707 h 2068362"/>
              <a:gd name="connsiteX16577" fmla="*/ 1133476 w 1247427"/>
              <a:gd name="connsiteY16577" fmla="*/ 707008 h 2068362"/>
              <a:gd name="connsiteX16578" fmla="*/ 1146530 w 1247427"/>
              <a:gd name="connsiteY16578" fmla="*/ 722417 h 2068362"/>
              <a:gd name="connsiteX16579" fmla="*/ 1152505 w 1247427"/>
              <a:gd name="connsiteY16579" fmla="*/ 731046 h 2068362"/>
              <a:gd name="connsiteX16580" fmla="*/ 1155602 w 1247427"/>
              <a:gd name="connsiteY16580" fmla="*/ 740339 h 2068362"/>
              <a:gd name="connsiteX16581" fmla="*/ 1153390 w 1247427"/>
              <a:gd name="connsiteY16581" fmla="*/ 736578 h 2068362"/>
              <a:gd name="connsiteX16582" fmla="*/ 1147858 w 1247427"/>
              <a:gd name="connsiteY16582" fmla="*/ 729940 h 2068362"/>
              <a:gd name="connsiteX16583" fmla="*/ 1131927 w 1247427"/>
              <a:gd name="connsiteY16583" fmla="*/ 708477 h 2068362"/>
              <a:gd name="connsiteX16584" fmla="*/ 1132192 w 1247427"/>
              <a:gd name="connsiteY16584" fmla="*/ 708278 h 2068362"/>
              <a:gd name="connsiteX16585" fmla="*/ 1131706 w 1247427"/>
              <a:gd name="connsiteY16585" fmla="*/ 708035 h 2068362"/>
              <a:gd name="connsiteX16586" fmla="*/ 1128609 w 1247427"/>
              <a:gd name="connsiteY16586" fmla="*/ 704052 h 2068362"/>
              <a:gd name="connsiteX16587" fmla="*/ 1119537 w 1247427"/>
              <a:gd name="connsiteY16587" fmla="*/ 694316 h 2068362"/>
              <a:gd name="connsiteX16588" fmla="*/ 1119094 w 1247427"/>
              <a:gd name="connsiteY16588" fmla="*/ 692767 h 2068362"/>
              <a:gd name="connsiteX16589" fmla="*/ 1120864 w 1247427"/>
              <a:gd name="connsiteY16589" fmla="*/ 692546 h 2068362"/>
              <a:gd name="connsiteX16590" fmla="*/ 95750 w 1247427"/>
              <a:gd name="connsiteY16590" fmla="*/ 692325 h 2068362"/>
              <a:gd name="connsiteX16591" fmla="*/ 96414 w 1247427"/>
              <a:gd name="connsiteY16591" fmla="*/ 692325 h 2068362"/>
              <a:gd name="connsiteX16592" fmla="*/ 107477 w 1247427"/>
              <a:gd name="connsiteY16592" fmla="*/ 705158 h 2068362"/>
              <a:gd name="connsiteX16593" fmla="*/ 126063 w 1247427"/>
              <a:gd name="connsiteY16593" fmla="*/ 724408 h 2068362"/>
              <a:gd name="connsiteX16594" fmla="*/ 126285 w 1247427"/>
              <a:gd name="connsiteY16594" fmla="*/ 724851 h 2068362"/>
              <a:gd name="connsiteX16595" fmla="*/ 125621 w 1247427"/>
              <a:gd name="connsiteY16595" fmla="*/ 725293 h 2068362"/>
              <a:gd name="connsiteX16596" fmla="*/ 125400 w 1247427"/>
              <a:gd name="connsiteY16596" fmla="*/ 725293 h 2068362"/>
              <a:gd name="connsiteX16597" fmla="*/ 106592 w 1247427"/>
              <a:gd name="connsiteY16597" fmla="*/ 705822 h 2068362"/>
              <a:gd name="connsiteX16598" fmla="*/ 95750 w 1247427"/>
              <a:gd name="connsiteY16598" fmla="*/ 692989 h 2068362"/>
              <a:gd name="connsiteX16599" fmla="*/ 95750 w 1247427"/>
              <a:gd name="connsiteY16599" fmla="*/ 692325 h 2068362"/>
              <a:gd name="connsiteX16600" fmla="*/ 664442 w 1247427"/>
              <a:gd name="connsiteY16600" fmla="*/ 691705 h 2068362"/>
              <a:gd name="connsiteX16601" fmla="*/ 664397 w 1247427"/>
              <a:gd name="connsiteY16601" fmla="*/ 691883 h 2068362"/>
              <a:gd name="connsiteX16602" fmla="*/ 664583 w 1247427"/>
              <a:gd name="connsiteY16602" fmla="*/ 691846 h 2068362"/>
              <a:gd name="connsiteX16603" fmla="*/ 543006 w 1247427"/>
              <a:gd name="connsiteY16603" fmla="*/ 691652 h 2068362"/>
              <a:gd name="connsiteX16604" fmla="*/ 541154 w 1247427"/>
              <a:gd name="connsiteY16604" fmla="*/ 692325 h 2068362"/>
              <a:gd name="connsiteX16605" fmla="*/ 538297 w 1247427"/>
              <a:gd name="connsiteY16605" fmla="*/ 693549 h 2068362"/>
              <a:gd name="connsiteX16606" fmla="*/ 539162 w 1247427"/>
              <a:gd name="connsiteY16606" fmla="*/ 693874 h 2068362"/>
              <a:gd name="connsiteX16607" fmla="*/ 538927 w 1247427"/>
              <a:gd name="connsiteY16607" fmla="*/ 694973 h 2068362"/>
              <a:gd name="connsiteX16608" fmla="*/ 538942 w 1247427"/>
              <a:gd name="connsiteY16608" fmla="*/ 694981 h 2068362"/>
              <a:gd name="connsiteX16609" fmla="*/ 538942 w 1247427"/>
              <a:gd name="connsiteY16609" fmla="*/ 697414 h 2068362"/>
              <a:gd name="connsiteX16610" fmla="*/ 538942 w 1247427"/>
              <a:gd name="connsiteY16610" fmla="*/ 699366 h 2068362"/>
              <a:gd name="connsiteX16611" fmla="*/ 540491 w 1247427"/>
              <a:gd name="connsiteY16611" fmla="*/ 698521 h 2068362"/>
              <a:gd name="connsiteX16612" fmla="*/ 542508 w 1247427"/>
              <a:gd name="connsiteY16612" fmla="*/ 697237 h 2068362"/>
              <a:gd name="connsiteX16613" fmla="*/ 542482 w 1247427"/>
              <a:gd name="connsiteY16613" fmla="*/ 697193 h 2068362"/>
              <a:gd name="connsiteX16614" fmla="*/ 542703 w 1247427"/>
              <a:gd name="connsiteY16614" fmla="*/ 696750 h 2068362"/>
              <a:gd name="connsiteX16615" fmla="*/ 543662 w 1247427"/>
              <a:gd name="connsiteY16615" fmla="*/ 694833 h 2068362"/>
              <a:gd name="connsiteX16616" fmla="*/ 543588 w 1247427"/>
              <a:gd name="connsiteY16616" fmla="*/ 694759 h 2068362"/>
              <a:gd name="connsiteX16617" fmla="*/ 543701 w 1247427"/>
              <a:gd name="connsiteY16617" fmla="*/ 694618 h 2068362"/>
              <a:gd name="connsiteX16618" fmla="*/ 543145 w 1247427"/>
              <a:gd name="connsiteY16618" fmla="*/ 692767 h 2068362"/>
              <a:gd name="connsiteX16619" fmla="*/ 549756 w 1247427"/>
              <a:gd name="connsiteY16619" fmla="*/ 691593 h 2068362"/>
              <a:gd name="connsiteX16620" fmla="*/ 548763 w 1247427"/>
              <a:gd name="connsiteY16620" fmla="*/ 692767 h 2068362"/>
              <a:gd name="connsiteX16621" fmla="*/ 549341 w 1247427"/>
              <a:gd name="connsiteY16621" fmla="*/ 692767 h 2068362"/>
              <a:gd name="connsiteX16622" fmla="*/ 549622 w 1247427"/>
              <a:gd name="connsiteY16622" fmla="*/ 692727 h 2068362"/>
              <a:gd name="connsiteX16623" fmla="*/ 549562 w 1247427"/>
              <a:gd name="connsiteY16623" fmla="*/ 692547 h 2068362"/>
              <a:gd name="connsiteX16624" fmla="*/ 549784 w 1247427"/>
              <a:gd name="connsiteY16624" fmla="*/ 691662 h 2068362"/>
              <a:gd name="connsiteX16625" fmla="*/ 838753 w 1247427"/>
              <a:gd name="connsiteY16625" fmla="*/ 691440 h 2068362"/>
              <a:gd name="connsiteX16626" fmla="*/ 840081 w 1247427"/>
              <a:gd name="connsiteY16626" fmla="*/ 693874 h 2068362"/>
              <a:gd name="connsiteX16627" fmla="*/ 839492 w 1247427"/>
              <a:gd name="connsiteY16627" fmla="*/ 694316 h 2068362"/>
              <a:gd name="connsiteX16628" fmla="*/ 839639 w 1247427"/>
              <a:gd name="connsiteY16628" fmla="*/ 694316 h 2068362"/>
              <a:gd name="connsiteX16629" fmla="*/ 846477 w 1247427"/>
              <a:gd name="connsiteY16629" fmla="*/ 709027 h 2068362"/>
              <a:gd name="connsiteX16630" fmla="*/ 847383 w 1247427"/>
              <a:gd name="connsiteY16630" fmla="*/ 709141 h 2068362"/>
              <a:gd name="connsiteX16631" fmla="*/ 847173 w 1247427"/>
              <a:gd name="connsiteY16631" fmla="*/ 709701 h 2068362"/>
              <a:gd name="connsiteX16632" fmla="*/ 848047 w 1247427"/>
              <a:gd name="connsiteY16632" fmla="*/ 710247 h 2068362"/>
              <a:gd name="connsiteX16633" fmla="*/ 848932 w 1247427"/>
              <a:gd name="connsiteY16633" fmla="*/ 710690 h 2068362"/>
              <a:gd name="connsiteX16634" fmla="*/ 849153 w 1247427"/>
              <a:gd name="connsiteY16634" fmla="*/ 710690 h 2068362"/>
              <a:gd name="connsiteX16635" fmla="*/ 849153 w 1247427"/>
              <a:gd name="connsiteY16635" fmla="*/ 710911 h 2068362"/>
              <a:gd name="connsiteX16636" fmla="*/ 848268 w 1247427"/>
              <a:gd name="connsiteY16636" fmla="*/ 715336 h 2068362"/>
              <a:gd name="connsiteX16637" fmla="*/ 847604 w 1247427"/>
              <a:gd name="connsiteY16637" fmla="*/ 718434 h 2068362"/>
              <a:gd name="connsiteX16638" fmla="*/ 846941 w 1247427"/>
              <a:gd name="connsiteY16638" fmla="*/ 718877 h 2068362"/>
              <a:gd name="connsiteX16639" fmla="*/ 846498 w 1247427"/>
              <a:gd name="connsiteY16639" fmla="*/ 718434 h 2068362"/>
              <a:gd name="connsiteX16640" fmla="*/ 847383 w 1247427"/>
              <a:gd name="connsiteY16640" fmla="*/ 714894 h 2068362"/>
              <a:gd name="connsiteX16641" fmla="*/ 848047 w 1247427"/>
              <a:gd name="connsiteY16641" fmla="*/ 711354 h 2068362"/>
              <a:gd name="connsiteX16642" fmla="*/ 848047 w 1247427"/>
              <a:gd name="connsiteY16642" fmla="*/ 711132 h 2068362"/>
              <a:gd name="connsiteX16643" fmla="*/ 846838 w 1247427"/>
              <a:gd name="connsiteY16643" fmla="*/ 710595 h 2068362"/>
              <a:gd name="connsiteX16644" fmla="*/ 846719 w 1247427"/>
              <a:gd name="connsiteY16644" fmla="*/ 710911 h 2068362"/>
              <a:gd name="connsiteX16645" fmla="*/ 844285 w 1247427"/>
              <a:gd name="connsiteY16645" fmla="*/ 711575 h 2068362"/>
              <a:gd name="connsiteX16646" fmla="*/ 842784 w 1247427"/>
              <a:gd name="connsiteY16646" fmla="*/ 712003 h 2068362"/>
              <a:gd name="connsiteX16647" fmla="*/ 841851 w 1247427"/>
              <a:gd name="connsiteY16647" fmla="*/ 713123 h 2068362"/>
              <a:gd name="connsiteX16648" fmla="*/ 841630 w 1247427"/>
              <a:gd name="connsiteY16648" fmla="*/ 713123 h 2068362"/>
              <a:gd name="connsiteX16649" fmla="*/ 839859 w 1247427"/>
              <a:gd name="connsiteY16649" fmla="*/ 720204 h 2068362"/>
              <a:gd name="connsiteX16650" fmla="*/ 838089 w 1247427"/>
              <a:gd name="connsiteY16650" fmla="*/ 725514 h 2068362"/>
              <a:gd name="connsiteX16651" fmla="*/ 838087 w 1247427"/>
              <a:gd name="connsiteY16651" fmla="*/ 725515 h 2068362"/>
              <a:gd name="connsiteX16652" fmla="*/ 838311 w 1247427"/>
              <a:gd name="connsiteY16652" fmla="*/ 725515 h 2068362"/>
              <a:gd name="connsiteX16653" fmla="*/ 836320 w 1247427"/>
              <a:gd name="connsiteY16653" fmla="*/ 732153 h 2068362"/>
              <a:gd name="connsiteX16654" fmla="*/ 832337 w 1247427"/>
              <a:gd name="connsiteY16654" fmla="*/ 732153 h 2068362"/>
              <a:gd name="connsiteX16655" fmla="*/ 833665 w 1247427"/>
              <a:gd name="connsiteY16655" fmla="*/ 725515 h 2068362"/>
              <a:gd name="connsiteX16656" fmla="*/ 829903 w 1247427"/>
              <a:gd name="connsiteY16656" fmla="*/ 725515 h 2068362"/>
              <a:gd name="connsiteX16657" fmla="*/ 836098 w 1247427"/>
              <a:gd name="connsiteY16657" fmla="*/ 715558 h 2068362"/>
              <a:gd name="connsiteX16658" fmla="*/ 836098 w 1247427"/>
              <a:gd name="connsiteY16658" fmla="*/ 725515 h 2068362"/>
              <a:gd name="connsiteX16659" fmla="*/ 837317 w 1247427"/>
              <a:gd name="connsiteY16659" fmla="*/ 724905 h 2068362"/>
              <a:gd name="connsiteX16660" fmla="*/ 838753 w 1247427"/>
              <a:gd name="connsiteY16660" fmla="*/ 719983 h 2068362"/>
              <a:gd name="connsiteX16661" fmla="*/ 840633 w 1247427"/>
              <a:gd name="connsiteY16661" fmla="*/ 713504 h 2068362"/>
              <a:gd name="connsiteX16662" fmla="*/ 835877 w 1247427"/>
              <a:gd name="connsiteY16662" fmla="*/ 713123 h 2068362"/>
              <a:gd name="connsiteX16663" fmla="*/ 835338 w 1247427"/>
              <a:gd name="connsiteY16663" fmla="*/ 708995 h 2068362"/>
              <a:gd name="connsiteX16664" fmla="*/ 835213 w 1247427"/>
              <a:gd name="connsiteY16664" fmla="*/ 708920 h 2068362"/>
              <a:gd name="connsiteX16665" fmla="*/ 834328 w 1247427"/>
              <a:gd name="connsiteY16665" fmla="*/ 705158 h 2068362"/>
              <a:gd name="connsiteX16666" fmla="*/ 834339 w 1247427"/>
              <a:gd name="connsiteY16666" fmla="*/ 705144 h 2068362"/>
              <a:gd name="connsiteX16667" fmla="*/ 833476 w 1247427"/>
              <a:gd name="connsiteY16667" fmla="*/ 703787 h 2068362"/>
              <a:gd name="connsiteX16668" fmla="*/ 833443 w 1247427"/>
              <a:gd name="connsiteY16668" fmla="*/ 703831 h 2068362"/>
              <a:gd name="connsiteX16669" fmla="*/ 830680 w 1247427"/>
              <a:gd name="connsiteY16669" fmla="*/ 701804 h 2068362"/>
              <a:gd name="connsiteX16670" fmla="*/ 828354 w 1247427"/>
              <a:gd name="connsiteY16670" fmla="*/ 709362 h 2068362"/>
              <a:gd name="connsiteX16671" fmla="*/ 826805 w 1247427"/>
              <a:gd name="connsiteY16671" fmla="*/ 714673 h 2068362"/>
              <a:gd name="connsiteX16672" fmla="*/ 826363 w 1247427"/>
              <a:gd name="connsiteY16672" fmla="*/ 715115 h 2068362"/>
              <a:gd name="connsiteX16673" fmla="*/ 825920 w 1247427"/>
              <a:gd name="connsiteY16673" fmla="*/ 714452 h 2068362"/>
              <a:gd name="connsiteX16674" fmla="*/ 827469 w 1247427"/>
              <a:gd name="connsiteY16674" fmla="*/ 709362 h 2068362"/>
              <a:gd name="connsiteX16675" fmla="*/ 830088 w 1247427"/>
              <a:gd name="connsiteY16675" fmla="*/ 700632 h 2068362"/>
              <a:gd name="connsiteX16676" fmla="*/ 829682 w 1247427"/>
              <a:gd name="connsiteY16676" fmla="*/ 700734 h 2068362"/>
              <a:gd name="connsiteX16677" fmla="*/ 830788 w 1247427"/>
              <a:gd name="connsiteY16677" fmla="*/ 696972 h 2068362"/>
              <a:gd name="connsiteX16678" fmla="*/ 830954 w 1247427"/>
              <a:gd name="connsiteY16678" fmla="*/ 697082 h 2068362"/>
              <a:gd name="connsiteX16679" fmla="*/ 831673 w 1247427"/>
              <a:gd name="connsiteY16679" fmla="*/ 695644 h 2068362"/>
              <a:gd name="connsiteX16680" fmla="*/ 831673 w 1247427"/>
              <a:gd name="connsiteY16680" fmla="*/ 695423 h 2068362"/>
              <a:gd name="connsiteX16681" fmla="*/ 833836 w 1247427"/>
              <a:gd name="connsiteY16681" fmla="*/ 695783 h 2068362"/>
              <a:gd name="connsiteX16682" fmla="*/ 834710 w 1247427"/>
              <a:gd name="connsiteY16682" fmla="*/ 694618 h 2068362"/>
              <a:gd name="connsiteX16683" fmla="*/ 834549 w 1247427"/>
              <a:gd name="connsiteY16683" fmla="*/ 694538 h 2068362"/>
              <a:gd name="connsiteX16684" fmla="*/ 838753 w 1247427"/>
              <a:gd name="connsiteY16684" fmla="*/ 691440 h 2068362"/>
              <a:gd name="connsiteX16685" fmla="*/ 826362 w 1247427"/>
              <a:gd name="connsiteY16685" fmla="*/ 691440 h 2068362"/>
              <a:gd name="connsiteX16686" fmla="*/ 826805 w 1247427"/>
              <a:gd name="connsiteY16686" fmla="*/ 691882 h 2068362"/>
              <a:gd name="connsiteX16687" fmla="*/ 825256 w 1247427"/>
              <a:gd name="connsiteY16687" fmla="*/ 697193 h 2068362"/>
              <a:gd name="connsiteX16688" fmla="*/ 824813 w 1247427"/>
              <a:gd name="connsiteY16688" fmla="*/ 697193 h 2068362"/>
              <a:gd name="connsiteX16689" fmla="*/ 824813 w 1247427"/>
              <a:gd name="connsiteY16689" fmla="*/ 696750 h 2068362"/>
              <a:gd name="connsiteX16690" fmla="*/ 826141 w 1247427"/>
              <a:gd name="connsiteY16690" fmla="*/ 691882 h 2068362"/>
              <a:gd name="connsiteX16691" fmla="*/ 826362 w 1247427"/>
              <a:gd name="connsiteY16691" fmla="*/ 691440 h 2068362"/>
              <a:gd name="connsiteX16692" fmla="*/ 485616 w 1247427"/>
              <a:gd name="connsiteY16692" fmla="*/ 691440 h 2068362"/>
              <a:gd name="connsiteX16693" fmla="*/ 485616 w 1247427"/>
              <a:gd name="connsiteY16693" fmla="*/ 692104 h 2068362"/>
              <a:gd name="connsiteX16694" fmla="*/ 485174 w 1247427"/>
              <a:gd name="connsiteY16694" fmla="*/ 694759 h 2068362"/>
              <a:gd name="connsiteX16695" fmla="*/ 484731 w 1247427"/>
              <a:gd name="connsiteY16695" fmla="*/ 697635 h 2068362"/>
              <a:gd name="connsiteX16696" fmla="*/ 484289 w 1247427"/>
              <a:gd name="connsiteY16696" fmla="*/ 697193 h 2068362"/>
              <a:gd name="connsiteX16697" fmla="*/ 484510 w 1247427"/>
              <a:gd name="connsiteY16697" fmla="*/ 694980 h 2068362"/>
              <a:gd name="connsiteX16698" fmla="*/ 485174 w 1247427"/>
              <a:gd name="connsiteY16698" fmla="*/ 691661 h 2068362"/>
              <a:gd name="connsiteX16699" fmla="*/ 485616 w 1247427"/>
              <a:gd name="connsiteY16699" fmla="*/ 691440 h 2068362"/>
              <a:gd name="connsiteX16700" fmla="*/ 559048 w 1247427"/>
              <a:gd name="connsiteY16700" fmla="*/ 691290 h 2068362"/>
              <a:gd name="connsiteX16701" fmla="*/ 558855 w 1247427"/>
              <a:gd name="connsiteY16701" fmla="*/ 693210 h 2068362"/>
              <a:gd name="connsiteX16702" fmla="*/ 558678 w 1247427"/>
              <a:gd name="connsiteY16702" fmla="*/ 693387 h 2068362"/>
              <a:gd name="connsiteX16703" fmla="*/ 558855 w 1247427"/>
              <a:gd name="connsiteY16703" fmla="*/ 693431 h 2068362"/>
              <a:gd name="connsiteX16704" fmla="*/ 559519 w 1247427"/>
              <a:gd name="connsiteY16704" fmla="*/ 694537 h 2068362"/>
              <a:gd name="connsiteX16705" fmla="*/ 558612 w 1247427"/>
              <a:gd name="connsiteY16705" fmla="*/ 695055 h 2068362"/>
              <a:gd name="connsiteX16706" fmla="*/ 560908 w 1247427"/>
              <a:gd name="connsiteY16706" fmla="*/ 695325 h 2068362"/>
              <a:gd name="connsiteX16707" fmla="*/ 560625 w 1247427"/>
              <a:gd name="connsiteY16707" fmla="*/ 694759 h 2068362"/>
              <a:gd name="connsiteX16708" fmla="*/ 561580 w 1247427"/>
              <a:gd name="connsiteY16708" fmla="*/ 694854 h 2068362"/>
              <a:gd name="connsiteX16709" fmla="*/ 560487 w 1247427"/>
              <a:gd name="connsiteY16709" fmla="*/ 691886 h 2068362"/>
              <a:gd name="connsiteX16710" fmla="*/ 559297 w 1247427"/>
              <a:gd name="connsiteY16710" fmla="*/ 691440 h 2068362"/>
              <a:gd name="connsiteX16711" fmla="*/ 668311 w 1247427"/>
              <a:gd name="connsiteY16711" fmla="*/ 690462 h 2068362"/>
              <a:gd name="connsiteX16712" fmla="*/ 667496 w 1247427"/>
              <a:gd name="connsiteY16712" fmla="*/ 690776 h 2068362"/>
              <a:gd name="connsiteX16713" fmla="*/ 664853 w 1247427"/>
              <a:gd name="connsiteY16713" fmla="*/ 691792 h 2068362"/>
              <a:gd name="connsiteX16714" fmla="*/ 665504 w 1247427"/>
              <a:gd name="connsiteY16714" fmla="*/ 691662 h 2068362"/>
              <a:gd name="connsiteX16715" fmla="*/ 662406 w 1247427"/>
              <a:gd name="connsiteY16715" fmla="*/ 693653 h 2068362"/>
              <a:gd name="connsiteX16716" fmla="*/ 662521 w 1247427"/>
              <a:gd name="connsiteY16716" fmla="*/ 693192 h 2068362"/>
              <a:gd name="connsiteX16717" fmla="*/ 658202 w 1247427"/>
              <a:gd name="connsiteY16717" fmla="*/ 695865 h 2068362"/>
              <a:gd name="connsiteX16718" fmla="*/ 656559 w 1247427"/>
              <a:gd name="connsiteY16718" fmla="*/ 696687 h 2068362"/>
              <a:gd name="connsiteX16719" fmla="*/ 656875 w 1247427"/>
              <a:gd name="connsiteY16719" fmla="*/ 697193 h 2068362"/>
              <a:gd name="connsiteX16720" fmla="*/ 656875 w 1247427"/>
              <a:gd name="connsiteY16720" fmla="*/ 698100 h 2068362"/>
              <a:gd name="connsiteX16721" fmla="*/ 658424 w 1247427"/>
              <a:gd name="connsiteY16721" fmla="*/ 700733 h 2068362"/>
              <a:gd name="connsiteX16722" fmla="*/ 658424 w 1247427"/>
              <a:gd name="connsiteY16722" fmla="*/ 701175 h 2068362"/>
              <a:gd name="connsiteX16723" fmla="*/ 659309 w 1247427"/>
              <a:gd name="connsiteY16723" fmla="*/ 701618 h 2068362"/>
              <a:gd name="connsiteX16724" fmla="*/ 557085 w 1247427"/>
              <a:gd name="connsiteY16724" fmla="*/ 690372 h 2068362"/>
              <a:gd name="connsiteX16725" fmla="*/ 554651 w 1247427"/>
              <a:gd name="connsiteY16725" fmla="*/ 691219 h 2068362"/>
              <a:gd name="connsiteX16726" fmla="*/ 552564 w 1247427"/>
              <a:gd name="connsiteY16726" fmla="*/ 692332 h 2068362"/>
              <a:gd name="connsiteX16727" fmla="*/ 552660 w 1247427"/>
              <a:gd name="connsiteY16727" fmla="*/ 692547 h 2068362"/>
              <a:gd name="connsiteX16728" fmla="*/ 552217 w 1247427"/>
              <a:gd name="connsiteY16728" fmla="*/ 693874 h 2068362"/>
              <a:gd name="connsiteX16729" fmla="*/ 552121 w 1247427"/>
              <a:gd name="connsiteY16729" fmla="*/ 693938 h 2068362"/>
              <a:gd name="connsiteX16730" fmla="*/ 552660 w 1247427"/>
              <a:gd name="connsiteY16730" fmla="*/ 698963 h 2068362"/>
              <a:gd name="connsiteX16731" fmla="*/ 552881 w 1247427"/>
              <a:gd name="connsiteY16731" fmla="*/ 703389 h 2068362"/>
              <a:gd name="connsiteX16732" fmla="*/ 552849 w 1247427"/>
              <a:gd name="connsiteY16732" fmla="*/ 703437 h 2068362"/>
              <a:gd name="connsiteX16733" fmla="*/ 554209 w 1247427"/>
              <a:gd name="connsiteY16733" fmla="*/ 704495 h 2068362"/>
              <a:gd name="connsiteX16734" fmla="*/ 554305 w 1247427"/>
              <a:gd name="connsiteY16734" fmla="*/ 704567 h 2068362"/>
              <a:gd name="connsiteX16735" fmla="*/ 555315 w 1247427"/>
              <a:gd name="connsiteY16735" fmla="*/ 703389 h 2068362"/>
              <a:gd name="connsiteX16736" fmla="*/ 556200 w 1247427"/>
              <a:gd name="connsiteY16736" fmla="*/ 702061 h 2068362"/>
              <a:gd name="connsiteX16737" fmla="*/ 556200 w 1247427"/>
              <a:gd name="connsiteY16737" fmla="*/ 698741 h 2068362"/>
              <a:gd name="connsiteX16738" fmla="*/ 556506 w 1247427"/>
              <a:gd name="connsiteY16738" fmla="*/ 697822 h 2068362"/>
              <a:gd name="connsiteX16739" fmla="*/ 556421 w 1247427"/>
              <a:gd name="connsiteY16739" fmla="*/ 697856 h 2068362"/>
              <a:gd name="connsiteX16740" fmla="*/ 557085 w 1247427"/>
              <a:gd name="connsiteY16740" fmla="*/ 692767 h 2068362"/>
              <a:gd name="connsiteX16741" fmla="*/ 557085 w 1247427"/>
              <a:gd name="connsiteY16741" fmla="*/ 690998 h 2068362"/>
              <a:gd name="connsiteX16742" fmla="*/ 557085 w 1247427"/>
              <a:gd name="connsiteY16742" fmla="*/ 690555 h 2068362"/>
              <a:gd name="connsiteX16743" fmla="*/ 646087 w 1247427"/>
              <a:gd name="connsiteY16743" fmla="*/ 690354 h 2068362"/>
              <a:gd name="connsiteX16744" fmla="*/ 644041 w 1247427"/>
              <a:gd name="connsiteY16744" fmla="*/ 692039 h 2068362"/>
              <a:gd name="connsiteX16745" fmla="*/ 644041 w 1247427"/>
              <a:gd name="connsiteY16745" fmla="*/ 692547 h 2068362"/>
              <a:gd name="connsiteX16746" fmla="*/ 643731 w 1247427"/>
              <a:gd name="connsiteY16746" fmla="*/ 692934 h 2068362"/>
              <a:gd name="connsiteX16747" fmla="*/ 645812 w 1247427"/>
              <a:gd name="connsiteY16747" fmla="*/ 696529 h 2068362"/>
              <a:gd name="connsiteX16748" fmla="*/ 645922 w 1247427"/>
              <a:gd name="connsiteY16748" fmla="*/ 696750 h 2068362"/>
              <a:gd name="connsiteX16749" fmla="*/ 646033 w 1247427"/>
              <a:gd name="connsiteY16749" fmla="*/ 696529 h 2068362"/>
              <a:gd name="connsiteX16750" fmla="*/ 646476 w 1247427"/>
              <a:gd name="connsiteY16750" fmla="*/ 696972 h 2068362"/>
              <a:gd name="connsiteX16751" fmla="*/ 646476 w 1247427"/>
              <a:gd name="connsiteY16751" fmla="*/ 697304 h 2068362"/>
              <a:gd name="connsiteX16752" fmla="*/ 647803 w 1247427"/>
              <a:gd name="connsiteY16752" fmla="*/ 696308 h 2068362"/>
              <a:gd name="connsiteX16753" fmla="*/ 649443 w 1247427"/>
              <a:gd name="connsiteY16753" fmla="*/ 694941 h 2068362"/>
              <a:gd name="connsiteX16754" fmla="*/ 649352 w 1247427"/>
              <a:gd name="connsiteY16754" fmla="*/ 694759 h 2068362"/>
              <a:gd name="connsiteX16755" fmla="*/ 649564 w 1247427"/>
              <a:gd name="connsiteY16755" fmla="*/ 694336 h 2068362"/>
              <a:gd name="connsiteX16756" fmla="*/ 648688 w 1247427"/>
              <a:gd name="connsiteY16756" fmla="*/ 693210 h 2068362"/>
              <a:gd name="connsiteX16757" fmla="*/ 647029 w 1247427"/>
              <a:gd name="connsiteY16757" fmla="*/ 690555 h 2068362"/>
              <a:gd name="connsiteX16758" fmla="*/ 646254 w 1247427"/>
              <a:gd name="connsiteY16758" fmla="*/ 690555 h 2068362"/>
              <a:gd name="connsiteX16759" fmla="*/ 585111 w 1247427"/>
              <a:gd name="connsiteY16759" fmla="*/ 690259 h 2068362"/>
              <a:gd name="connsiteX16760" fmla="*/ 585185 w 1247427"/>
              <a:gd name="connsiteY16760" fmla="*/ 690555 h 2068362"/>
              <a:gd name="connsiteX16761" fmla="*/ 584079 w 1247427"/>
              <a:gd name="connsiteY16761" fmla="*/ 690555 h 2068362"/>
              <a:gd name="connsiteX16762" fmla="*/ 588283 w 1247427"/>
              <a:gd name="connsiteY16762" fmla="*/ 693653 h 2068362"/>
              <a:gd name="connsiteX16763" fmla="*/ 588550 w 1247427"/>
              <a:gd name="connsiteY16763" fmla="*/ 693786 h 2068362"/>
              <a:gd name="connsiteX16764" fmla="*/ 588505 w 1247427"/>
              <a:gd name="connsiteY16764" fmla="*/ 693653 h 2068362"/>
              <a:gd name="connsiteX16765" fmla="*/ 585407 w 1247427"/>
              <a:gd name="connsiteY16765" fmla="*/ 690555 h 2068362"/>
              <a:gd name="connsiteX16766" fmla="*/ 530577 w 1247427"/>
              <a:gd name="connsiteY16766" fmla="*/ 690157 h 2068362"/>
              <a:gd name="connsiteX16767" fmla="*/ 527391 w 1247427"/>
              <a:gd name="connsiteY16767" fmla="*/ 694935 h 2068362"/>
              <a:gd name="connsiteX16768" fmla="*/ 527642 w 1247427"/>
              <a:gd name="connsiteY16768" fmla="*/ 695811 h 2068362"/>
              <a:gd name="connsiteX16769" fmla="*/ 529869 w 1247427"/>
              <a:gd name="connsiteY16769" fmla="*/ 694538 h 2068362"/>
              <a:gd name="connsiteX16770" fmla="*/ 532143 w 1247427"/>
              <a:gd name="connsiteY16770" fmla="*/ 692914 h 2068362"/>
              <a:gd name="connsiteX16771" fmla="*/ 532130 w 1247427"/>
              <a:gd name="connsiteY16771" fmla="*/ 692884 h 2068362"/>
              <a:gd name="connsiteX16772" fmla="*/ 531861 w 1247427"/>
              <a:gd name="connsiteY16772" fmla="*/ 692547 h 2068362"/>
              <a:gd name="connsiteX16773" fmla="*/ 532020 w 1247427"/>
              <a:gd name="connsiteY16773" fmla="*/ 691598 h 2068362"/>
              <a:gd name="connsiteX16774" fmla="*/ 638183 w 1247427"/>
              <a:gd name="connsiteY16774" fmla="*/ 689944 h 2068362"/>
              <a:gd name="connsiteX16775" fmla="*/ 636961 w 1247427"/>
              <a:gd name="connsiteY16775" fmla="*/ 690555 h 2068362"/>
              <a:gd name="connsiteX16776" fmla="*/ 636676 w 1247427"/>
              <a:gd name="connsiteY16776" fmla="*/ 689985 h 2068362"/>
              <a:gd name="connsiteX16777" fmla="*/ 634969 w 1247427"/>
              <a:gd name="connsiteY16777" fmla="*/ 692546 h 2068362"/>
              <a:gd name="connsiteX16778" fmla="*/ 633043 w 1247427"/>
              <a:gd name="connsiteY16778" fmla="*/ 696223 h 2068362"/>
              <a:gd name="connsiteX16779" fmla="*/ 633421 w 1247427"/>
              <a:gd name="connsiteY16779" fmla="*/ 696307 h 2068362"/>
              <a:gd name="connsiteX16780" fmla="*/ 633316 w 1247427"/>
              <a:gd name="connsiteY16780" fmla="*/ 696587 h 2068362"/>
              <a:gd name="connsiteX16781" fmla="*/ 635855 w 1247427"/>
              <a:gd name="connsiteY16781" fmla="*/ 697857 h 2068362"/>
              <a:gd name="connsiteX16782" fmla="*/ 635873 w 1247427"/>
              <a:gd name="connsiteY16782" fmla="*/ 697875 h 2068362"/>
              <a:gd name="connsiteX16783" fmla="*/ 638067 w 1247427"/>
              <a:gd name="connsiteY16783" fmla="*/ 696307 h 2068362"/>
              <a:gd name="connsiteX16784" fmla="*/ 640450 w 1247427"/>
              <a:gd name="connsiteY16784" fmla="*/ 694265 h 2068362"/>
              <a:gd name="connsiteX16785" fmla="*/ 640280 w 1247427"/>
              <a:gd name="connsiteY16785" fmla="*/ 694095 h 2068362"/>
              <a:gd name="connsiteX16786" fmla="*/ 640280 w 1247427"/>
              <a:gd name="connsiteY16786" fmla="*/ 693431 h 2068362"/>
              <a:gd name="connsiteX16787" fmla="*/ 640653 w 1247427"/>
              <a:gd name="connsiteY16787" fmla="*/ 693120 h 2068362"/>
              <a:gd name="connsiteX16788" fmla="*/ 536388 w 1247427"/>
              <a:gd name="connsiteY16788" fmla="*/ 689618 h 2068362"/>
              <a:gd name="connsiteX16789" fmla="*/ 535402 w 1247427"/>
              <a:gd name="connsiteY16789" fmla="*/ 690112 h 2068362"/>
              <a:gd name="connsiteX16790" fmla="*/ 534898 w 1247427"/>
              <a:gd name="connsiteY16790" fmla="*/ 690414 h 2068362"/>
              <a:gd name="connsiteX16791" fmla="*/ 535180 w 1247427"/>
              <a:gd name="connsiteY16791" fmla="*/ 690555 h 2068362"/>
              <a:gd name="connsiteX16792" fmla="*/ 534074 w 1247427"/>
              <a:gd name="connsiteY16792" fmla="*/ 692325 h 2068362"/>
              <a:gd name="connsiteX16793" fmla="*/ 533901 w 1247427"/>
              <a:gd name="connsiteY16793" fmla="*/ 692094 h 2068362"/>
              <a:gd name="connsiteX16794" fmla="*/ 533720 w 1247427"/>
              <a:gd name="connsiteY16794" fmla="*/ 692547 h 2068362"/>
              <a:gd name="connsiteX16795" fmla="*/ 534134 w 1247427"/>
              <a:gd name="connsiteY16795" fmla="*/ 693582 h 2068362"/>
              <a:gd name="connsiteX16796" fmla="*/ 535237 w 1247427"/>
              <a:gd name="connsiteY16796" fmla="*/ 693306 h 2068362"/>
              <a:gd name="connsiteX16797" fmla="*/ 536286 w 1247427"/>
              <a:gd name="connsiteY16797" fmla="*/ 690334 h 2068362"/>
              <a:gd name="connsiteX16798" fmla="*/ 770940 w 1247427"/>
              <a:gd name="connsiteY16798" fmla="*/ 689371 h 2068362"/>
              <a:gd name="connsiteX16799" fmla="*/ 767728 w 1247427"/>
              <a:gd name="connsiteY16799" fmla="*/ 693653 h 2068362"/>
              <a:gd name="connsiteX16800" fmla="*/ 767607 w 1247427"/>
              <a:gd name="connsiteY16800" fmla="*/ 693532 h 2068362"/>
              <a:gd name="connsiteX16801" fmla="*/ 767286 w 1247427"/>
              <a:gd name="connsiteY16801" fmla="*/ 694980 h 2068362"/>
              <a:gd name="connsiteX16802" fmla="*/ 763303 w 1247427"/>
              <a:gd name="connsiteY16802" fmla="*/ 703608 h 2068362"/>
              <a:gd name="connsiteX16803" fmla="*/ 764187 w 1247427"/>
              <a:gd name="connsiteY16803" fmla="*/ 703166 h 2068362"/>
              <a:gd name="connsiteX16804" fmla="*/ 766842 w 1247427"/>
              <a:gd name="connsiteY16804" fmla="*/ 710026 h 2068362"/>
              <a:gd name="connsiteX16805" fmla="*/ 767592 w 1247427"/>
              <a:gd name="connsiteY16805" fmla="*/ 712123 h 2068362"/>
              <a:gd name="connsiteX16806" fmla="*/ 769277 w 1247427"/>
              <a:gd name="connsiteY16806" fmla="*/ 705380 h 2068362"/>
              <a:gd name="connsiteX16807" fmla="*/ 772153 w 1247427"/>
              <a:gd name="connsiteY16807" fmla="*/ 689891 h 2068362"/>
              <a:gd name="connsiteX16808" fmla="*/ 562838 w 1247427"/>
              <a:gd name="connsiteY16808" fmla="*/ 689006 h 2068362"/>
              <a:gd name="connsiteX16809" fmla="*/ 562838 w 1247427"/>
              <a:gd name="connsiteY16809" fmla="*/ 691440 h 2068362"/>
              <a:gd name="connsiteX16810" fmla="*/ 562679 w 1247427"/>
              <a:gd name="connsiteY16810" fmla="*/ 691408 h 2068362"/>
              <a:gd name="connsiteX16811" fmla="*/ 563263 w 1247427"/>
              <a:gd name="connsiteY16811" fmla="*/ 693160 h 2068362"/>
              <a:gd name="connsiteX16812" fmla="*/ 563502 w 1247427"/>
              <a:gd name="connsiteY16812" fmla="*/ 692989 h 2068362"/>
              <a:gd name="connsiteX16813" fmla="*/ 565276 w 1247427"/>
              <a:gd name="connsiteY16813" fmla="*/ 691376 h 2068362"/>
              <a:gd name="connsiteX16814" fmla="*/ 564938 w 1247427"/>
              <a:gd name="connsiteY16814" fmla="*/ 690587 h 2068362"/>
              <a:gd name="connsiteX16815" fmla="*/ 564829 w 1247427"/>
              <a:gd name="connsiteY16815" fmla="*/ 690554 h 2068362"/>
              <a:gd name="connsiteX16816" fmla="*/ 564933 w 1247427"/>
              <a:gd name="connsiteY16816" fmla="*/ 690575 h 2068362"/>
              <a:gd name="connsiteX16817" fmla="*/ 564829 w 1247427"/>
              <a:gd name="connsiteY16817" fmla="*/ 690333 h 2068362"/>
              <a:gd name="connsiteX16818" fmla="*/ 564731 w 1247427"/>
              <a:gd name="connsiteY16818" fmla="*/ 690039 h 2068362"/>
              <a:gd name="connsiteX16819" fmla="*/ 781888 w 1247427"/>
              <a:gd name="connsiteY16819" fmla="*/ 688895 h 2068362"/>
              <a:gd name="connsiteX16820" fmla="*/ 781888 w 1247427"/>
              <a:gd name="connsiteY16820" fmla="*/ 689228 h 2068362"/>
              <a:gd name="connsiteX16821" fmla="*/ 785491 w 1247427"/>
              <a:gd name="connsiteY16821" fmla="*/ 694538 h 2068362"/>
              <a:gd name="connsiteX16822" fmla="*/ 785651 w 1247427"/>
              <a:gd name="connsiteY16822" fmla="*/ 694538 h 2068362"/>
              <a:gd name="connsiteX16823" fmla="*/ 790052 w 1247427"/>
              <a:gd name="connsiteY16823" fmla="*/ 702503 h 2068362"/>
              <a:gd name="connsiteX16824" fmla="*/ 790076 w 1247427"/>
              <a:gd name="connsiteY16824" fmla="*/ 702503 h 2068362"/>
              <a:gd name="connsiteX16825" fmla="*/ 790069 w 1247427"/>
              <a:gd name="connsiteY16825" fmla="*/ 702532 h 2068362"/>
              <a:gd name="connsiteX16826" fmla="*/ 790191 w 1247427"/>
              <a:gd name="connsiteY16826" fmla="*/ 702754 h 2068362"/>
              <a:gd name="connsiteX16827" fmla="*/ 792067 w 1247427"/>
              <a:gd name="connsiteY16827" fmla="*/ 705380 h 2068362"/>
              <a:gd name="connsiteX16828" fmla="*/ 792730 w 1247427"/>
              <a:gd name="connsiteY16828" fmla="*/ 706928 h 2068362"/>
              <a:gd name="connsiteX16829" fmla="*/ 792730 w 1247427"/>
              <a:gd name="connsiteY16829" fmla="*/ 708035 h 2068362"/>
              <a:gd name="connsiteX16830" fmla="*/ 792316 w 1247427"/>
              <a:gd name="connsiteY16830" fmla="*/ 708173 h 2068362"/>
              <a:gd name="connsiteX16831" fmla="*/ 792731 w 1247427"/>
              <a:gd name="connsiteY16831" fmla="*/ 708256 h 2068362"/>
              <a:gd name="connsiteX16832" fmla="*/ 793394 w 1247427"/>
              <a:gd name="connsiteY16832" fmla="*/ 707371 h 2068362"/>
              <a:gd name="connsiteX16833" fmla="*/ 795386 w 1247427"/>
              <a:gd name="connsiteY16833" fmla="*/ 708698 h 2068362"/>
              <a:gd name="connsiteX16834" fmla="*/ 794327 w 1247427"/>
              <a:gd name="connsiteY16834" fmla="*/ 701503 h 2068362"/>
              <a:gd name="connsiteX16835" fmla="*/ 793836 w 1247427"/>
              <a:gd name="connsiteY16835" fmla="*/ 701175 h 2068362"/>
              <a:gd name="connsiteX16836" fmla="*/ 791403 w 1247427"/>
              <a:gd name="connsiteY16836" fmla="*/ 696971 h 2068362"/>
              <a:gd name="connsiteX16837" fmla="*/ 787450 w 1247427"/>
              <a:gd name="connsiteY16837" fmla="*/ 690823 h 2068362"/>
              <a:gd name="connsiteX16838" fmla="*/ 784186 w 1247427"/>
              <a:gd name="connsiteY16838" fmla="*/ 689449 h 2068362"/>
              <a:gd name="connsiteX16839" fmla="*/ 784102 w 1247427"/>
              <a:gd name="connsiteY16839" fmla="*/ 689449 h 2068362"/>
              <a:gd name="connsiteX16840" fmla="*/ 783217 w 1247427"/>
              <a:gd name="connsiteY16840" fmla="*/ 689227 h 2068362"/>
              <a:gd name="connsiteX16841" fmla="*/ 658583 w 1247427"/>
              <a:gd name="connsiteY16841" fmla="*/ 688513 h 2068362"/>
              <a:gd name="connsiteX16842" fmla="*/ 654275 w 1247427"/>
              <a:gd name="connsiteY16842" fmla="*/ 692159 h 2068362"/>
              <a:gd name="connsiteX16843" fmla="*/ 654441 w 1247427"/>
              <a:gd name="connsiteY16843" fmla="*/ 692325 h 2068362"/>
              <a:gd name="connsiteX16844" fmla="*/ 654441 w 1247427"/>
              <a:gd name="connsiteY16844" fmla="*/ 692989 h 2068362"/>
              <a:gd name="connsiteX16845" fmla="*/ 654082 w 1247427"/>
              <a:gd name="connsiteY16845" fmla="*/ 693288 h 2068362"/>
              <a:gd name="connsiteX16846" fmla="*/ 654884 w 1247427"/>
              <a:gd name="connsiteY16846" fmla="*/ 694759 h 2068362"/>
              <a:gd name="connsiteX16847" fmla="*/ 655474 w 1247427"/>
              <a:gd name="connsiteY16847" fmla="*/ 695586 h 2068362"/>
              <a:gd name="connsiteX16848" fmla="*/ 655769 w 1247427"/>
              <a:gd name="connsiteY16848" fmla="*/ 695422 h 2068362"/>
              <a:gd name="connsiteX16849" fmla="*/ 656032 w 1247427"/>
              <a:gd name="connsiteY16849" fmla="*/ 695844 h 2068362"/>
              <a:gd name="connsiteX16850" fmla="*/ 657759 w 1247427"/>
              <a:gd name="connsiteY16850" fmla="*/ 694980 h 2068362"/>
              <a:gd name="connsiteX16851" fmla="*/ 661742 w 1247427"/>
              <a:gd name="connsiteY16851" fmla="*/ 692515 h 2068362"/>
              <a:gd name="connsiteX16852" fmla="*/ 661742 w 1247427"/>
              <a:gd name="connsiteY16852" fmla="*/ 691512 h 2068362"/>
              <a:gd name="connsiteX16853" fmla="*/ 660637 w 1247427"/>
              <a:gd name="connsiteY16853" fmla="*/ 689670 h 2068362"/>
              <a:gd name="connsiteX16854" fmla="*/ 660033 w 1247427"/>
              <a:gd name="connsiteY16854" fmla="*/ 688705 h 2068362"/>
              <a:gd name="connsiteX16855" fmla="*/ 659753 w 1247427"/>
              <a:gd name="connsiteY16855" fmla="*/ 688564 h 2068362"/>
              <a:gd name="connsiteX16856" fmla="*/ 658644 w 1247427"/>
              <a:gd name="connsiteY16856" fmla="*/ 688564 h 2068362"/>
              <a:gd name="connsiteX16857" fmla="*/ 571644 w 1247427"/>
              <a:gd name="connsiteY16857" fmla="*/ 688386 h 2068362"/>
              <a:gd name="connsiteX16858" fmla="*/ 569550 w 1247427"/>
              <a:gd name="connsiteY16858" fmla="*/ 690480 h 2068362"/>
              <a:gd name="connsiteX16859" fmla="*/ 569697 w 1247427"/>
              <a:gd name="connsiteY16859" fmla="*/ 690554 h 2068362"/>
              <a:gd name="connsiteX16860" fmla="*/ 569033 w 1247427"/>
              <a:gd name="connsiteY16860" fmla="*/ 692325 h 2068362"/>
              <a:gd name="connsiteX16861" fmla="*/ 573237 w 1247427"/>
              <a:gd name="connsiteY16861" fmla="*/ 694095 h 2068362"/>
              <a:gd name="connsiteX16862" fmla="*/ 573138 w 1247427"/>
              <a:gd name="connsiteY16862" fmla="*/ 694492 h 2068362"/>
              <a:gd name="connsiteX16863" fmla="*/ 574326 w 1247427"/>
              <a:gd name="connsiteY16863" fmla="*/ 693568 h 2068362"/>
              <a:gd name="connsiteX16864" fmla="*/ 574122 w 1247427"/>
              <a:gd name="connsiteY16864" fmla="*/ 693432 h 2068362"/>
              <a:gd name="connsiteX16865" fmla="*/ 571688 w 1247427"/>
              <a:gd name="connsiteY16865" fmla="*/ 688564 h 2068362"/>
              <a:gd name="connsiteX16866" fmla="*/ 633747 w 1247427"/>
              <a:gd name="connsiteY16866" fmla="*/ 688179 h 2068362"/>
              <a:gd name="connsiteX16867" fmla="*/ 632944 w 1247427"/>
              <a:gd name="connsiteY16867" fmla="*/ 688580 h 2068362"/>
              <a:gd name="connsiteX16868" fmla="*/ 632978 w 1247427"/>
              <a:gd name="connsiteY16868" fmla="*/ 688785 h 2068362"/>
              <a:gd name="connsiteX16869" fmla="*/ 628995 w 1247427"/>
              <a:gd name="connsiteY16869" fmla="*/ 690776 h 2068362"/>
              <a:gd name="connsiteX16870" fmla="*/ 628493 w 1247427"/>
              <a:gd name="connsiteY16870" fmla="*/ 690776 h 2068362"/>
              <a:gd name="connsiteX16871" fmla="*/ 627943 w 1247427"/>
              <a:gd name="connsiteY16871" fmla="*/ 692791 h 2068362"/>
              <a:gd name="connsiteX16872" fmla="*/ 628996 w 1247427"/>
              <a:gd name="connsiteY16872" fmla="*/ 695423 h 2068362"/>
              <a:gd name="connsiteX16873" fmla="*/ 629526 w 1247427"/>
              <a:gd name="connsiteY16873" fmla="*/ 697370 h 2068362"/>
              <a:gd name="connsiteX16874" fmla="*/ 629561 w 1247427"/>
              <a:gd name="connsiteY16874" fmla="*/ 697439 h 2068362"/>
              <a:gd name="connsiteX16875" fmla="*/ 630323 w 1247427"/>
              <a:gd name="connsiteY16875" fmla="*/ 697249 h 2068362"/>
              <a:gd name="connsiteX16876" fmla="*/ 630323 w 1247427"/>
              <a:gd name="connsiteY16876" fmla="*/ 696529 h 2068362"/>
              <a:gd name="connsiteX16877" fmla="*/ 631429 w 1247427"/>
              <a:gd name="connsiteY16877" fmla="*/ 695865 h 2068362"/>
              <a:gd name="connsiteX16878" fmla="*/ 632005 w 1247427"/>
              <a:gd name="connsiteY16878" fmla="*/ 695993 h 2068362"/>
              <a:gd name="connsiteX16879" fmla="*/ 634084 w 1247427"/>
              <a:gd name="connsiteY16879" fmla="*/ 691661 h 2068362"/>
              <a:gd name="connsiteX16880" fmla="*/ 635795 w 1247427"/>
              <a:gd name="connsiteY16880" fmla="*/ 689308 h 2068362"/>
              <a:gd name="connsiteX16881" fmla="*/ 635633 w 1247427"/>
              <a:gd name="connsiteY16881" fmla="*/ 689227 h 2068362"/>
              <a:gd name="connsiteX16882" fmla="*/ 626448 w 1247427"/>
              <a:gd name="connsiteY16882" fmla="*/ 688116 h 2068362"/>
              <a:gd name="connsiteX16883" fmla="*/ 625013 w 1247427"/>
              <a:gd name="connsiteY16883" fmla="*/ 691883 h 2068362"/>
              <a:gd name="connsiteX16884" fmla="*/ 624939 w 1247427"/>
              <a:gd name="connsiteY16884" fmla="*/ 692473 h 2068362"/>
              <a:gd name="connsiteX16885" fmla="*/ 625013 w 1247427"/>
              <a:gd name="connsiteY16885" fmla="*/ 692325 h 2068362"/>
              <a:gd name="connsiteX16886" fmla="*/ 625456 w 1247427"/>
              <a:gd name="connsiteY16886" fmla="*/ 692325 h 2068362"/>
              <a:gd name="connsiteX16887" fmla="*/ 625444 w 1247427"/>
              <a:gd name="connsiteY16887" fmla="*/ 692385 h 2068362"/>
              <a:gd name="connsiteX16888" fmla="*/ 626355 w 1247427"/>
              <a:gd name="connsiteY16888" fmla="*/ 692043 h 2068362"/>
              <a:gd name="connsiteX16889" fmla="*/ 626783 w 1247427"/>
              <a:gd name="connsiteY16889" fmla="*/ 690334 h 2068362"/>
              <a:gd name="connsiteX16890" fmla="*/ 627004 w 1247427"/>
              <a:gd name="connsiteY16890" fmla="*/ 689449 h 2068362"/>
              <a:gd name="connsiteX16891" fmla="*/ 627103 w 1247427"/>
              <a:gd name="connsiteY16891" fmla="*/ 689400 h 2068362"/>
              <a:gd name="connsiteX16892" fmla="*/ 627004 w 1247427"/>
              <a:gd name="connsiteY16892" fmla="*/ 689006 h 2068362"/>
              <a:gd name="connsiteX16893" fmla="*/ 649652 w 1247427"/>
              <a:gd name="connsiteY16893" fmla="*/ 687971 h 2068362"/>
              <a:gd name="connsiteX16894" fmla="*/ 649352 w 1247427"/>
              <a:gd name="connsiteY16894" fmla="*/ 688121 h 2068362"/>
              <a:gd name="connsiteX16895" fmla="*/ 649260 w 1247427"/>
              <a:gd name="connsiteY16895" fmla="*/ 688075 h 2068362"/>
              <a:gd name="connsiteX16896" fmla="*/ 648234 w 1247427"/>
              <a:gd name="connsiteY16896" fmla="*/ 689215 h 2068362"/>
              <a:gd name="connsiteX16897" fmla="*/ 648246 w 1247427"/>
              <a:gd name="connsiteY16897" fmla="*/ 689227 h 2068362"/>
              <a:gd name="connsiteX16898" fmla="*/ 648115 w 1247427"/>
              <a:gd name="connsiteY16898" fmla="*/ 689384 h 2068362"/>
              <a:gd name="connsiteX16899" fmla="*/ 649795 w 1247427"/>
              <a:gd name="connsiteY16899" fmla="*/ 692325 h 2068362"/>
              <a:gd name="connsiteX16900" fmla="*/ 650886 w 1247427"/>
              <a:gd name="connsiteY16900" fmla="*/ 693689 h 2068362"/>
              <a:gd name="connsiteX16901" fmla="*/ 652007 w 1247427"/>
              <a:gd name="connsiteY16901" fmla="*/ 692988 h 2068362"/>
              <a:gd name="connsiteX16902" fmla="*/ 652007 w 1247427"/>
              <a:gd name="connsiteY16902" fmla="*/ 692325 h 2068362"/>
              <a:gd name="connsiteX16903" fmla="*/ 652211 w 1247427"/>
              <a:gd name="connsiteY16903" fmla="*/ 692080 h 2068362"/>
              <a:gd name="connsiteX16904" fmla="*/ 650458 w 1247427"/>
              <a:gd name="connsiteY16904" fmla="*/ 689449 h 2068362"/>
              <a:gd name="connsiteX16905" fmla="*/ 639237 w 1247427"/>
              <a:gd name="connsiteY16905" fmla="*/ 687206 h 2068362"/>
              <a:gd name="connsiteX16906" fmla="*/ 639174 w 1247427"/>
              <a:gd name="connsiteY16906" fmla="*/ 687457 h 2068362"/>
              <a:gd name="connsiteX16907" fmla="*/ 639174 w 1247427"/>
              <a:gd name="connsiteY16907" fmla="*/ 689227 h 2068362"/>
              <a:gd name="connsiteX16908" fmla="*/ 639158 w 1247427"/>
              <a:gd name="connsiteY16908" fmla="*/ 689222 h 2068362"/>
              <a:gd name="connsiteX16909" fmla="*/ 641507 w 1247427"/>
              <a:gd name="connsiteY16909" fmla="*/ 692408 h 2068362"/>
              <a:gd name="connsiteX16910" fmla="*/ 641607 w 1247427"/>
              <a:gd name="connsiteY16910" fmla="*/ 692325 h 2068362"/>
              <a:gd name="connsiteX16911" fmla="*/ 641854 w 1247427"/>
              <a:gd name="connsiteY16911" fmla="*/ 692530 h 2068362"/>
              <a:gd name="connsiteX16912" fmla="*/ 642050 w 1247427"/>
              <a:gd name="connsiteY16912" fmla="*/ 692399 h 2068362"/>
              <a:gd name="connsiteX16913" fmla="*/ 642050 w 1247427"/>
              <a:gd name="connsiteY16913" fmla="*/ 691883 h 2068362"/>
              <a:gd name="connsiteX16914" fmla="*/ 642187 w 1247427"/>
              <a:gd name="connsiteY16914" fmla="*/ 691773 h 2068362"/>
              <a:gd name="connsiteX16915" fmla="*/ 641387 w 1247427"/>
              <a:gd name="connsiteY16915" fmla="*/ 690333 h 2068362"/>
              <a:gd name="connsiteX16916" fmla="*/ 845613 w 1247427"/>
              <a:gd name="connsiteY16916" fmla="*/ 686794 h 2068362"/>
              <a:gd name="connsiteX16917" fmla="*/ 846277 w 1247427"/>
              <a:gd name="connsiteY16917" fmla="*/ 687458 h 2068362"/>
              <a:gd name="connsiteX16918" fmla="*/ 844728 w 1247427"/>
              <a:gd name="connsiteY16918" fmla="*/ 691662 h 2068362"/>
              <a:gd name="connsiteX16919" fmla="*/ 844064 w 1247427"/>
              <a:gd name="connsiteY16919" fmla="*/ 692547 h 2068362"/>
              <a:gd name="connsiteX16920" fmla="*/ 843400 w 1247427"/>
              <a:gd name="connsiteY16920" fmla="*/ 692768 h 2068362"/>
              <a:gd name="connsiteX16921" fmla="*/ 842957 w 1247427"/>
              <a:gd name="connsiteY16921" fmla="*/ 692768 h 2068362"/>
              <a:gd name="connsiteX16922" fmla="*/ 842957 w 1247427"/>
              <a:gd name="connsiteY16922" fmla="*/ 691883 h 2068362"/>
              <a:gd name="connsiteX16923" fmla="*/ 843179 w 1247427"/>
              <a:gd name="connsiteY16923" fmla="*/ 690998 h 2068362"/>
              <a:gd name="connsiteX16924" fmla="*/ 844728 w 1247427"/>
              <a:gd name="connsiteY16924" fmla="*/ 687236 h 2068362"/>
              <a:gd name="connsiteX16925" fmla="*/ 845613 w 1247427"/>
              <a:gd name="connsiteY16925" fmla="*/ 686794 h 2068362"/>
              <a:gd name="connsiteX16926" fmla="*/ 831894 w 1247427"/>
              <a:gd name="connsiteY16926" fmla="*/ 685466 h 2068362"/>
              <a:gd name="connsiteX16927" fmla="*/ 833886 w 1247427"/>
              <a:gd name="connsiteY16927" fmla="*/ 685466 h 2068362"/>
              <a:gd name="connsiteX16928" fmla="*/ 831894 w 1247427"/>
              <a:gd name="connsiteY16928" fmla="*/ 687900 h 2068362"/>
              <a:gd name="connsiteX16929" fmla="*/ 831894 w 1247427"/>
              <a:gd name="connsiteY16929" fmla="*/ 685466 h 2068362"/>
              <a:gd name="connsiteX16930" fmla="*/ 549757 w 1247427"/>
              <a:gd name="connsiteY16930" fmla="*/ 685426 h 2068362"/>
              <a:gd name="connsiteX16931" fmla="*/ 547792 w 1247427"/>
              <a:gd name="connsiteY16931" fmla="*/ 686572 h 2068362"/>
              <a:gd name="connsiteX16932" fmla="*/ 545684 w 1247427"/>
              <a:gd name="connsiteY16932" fmla="*/ 687928 h 2068362"/>
              <a:gd name="connsiteX16933" fmla="*/ 545800 w 1247427"/>
              <a:gd name="connsiteY16933" fmla="*/ 688121 h 2068362"/>
              <a:gd name="connsiteX16934" fmla="*/ 545800 w 1247427"/>
              <a:gd name="connsiteY16934" fmla="*/ 688564 h 2068362"/>
              <a:gd name="connsiteX16935" fmla="*/ 544915 w 1247427"/>
              <a:gd name="connsiteY16935" fmla="*/ 691219 h 2068362"/>
              <a:gd name="connsiteX16936" fmla="*/ 544570 w 1247427"/>
              <a:gd name="connsiteY16936" fmla="*/ 691334 h 2068362"/>
              <a:gd name="connsiteX16937" fmla="*/ 544694 w 1247427"/>
              <a:gd name="connsiteY16937" fmla="*/ 692325 h 2068362"/>
              <a:gd name="connsiteX16938" fmla="*/ 545070 w 1247427"/>
              <a:gd name="connsiteY16938" fmla="*/ 693454 h 2068362"/>
              <a:gd name="connsiteX16939" fmla="*/ 547128 w 1247427"/>
              <a:gd name="connsiteY16939" fmla="*/ 692768 h 2068362"/>
              <a:gd name="connsiteX16940" fmla="*/ 547410 w 1247427"/>
              <a:gd name="connsiteY16940" fmla="*/ 692862 h 2068362"/>
              <a:gd name="connsiteX16941" fmla="*/ 549374 w 1247427"/>
              <a:gd name="connsiteY16941" fmla="*/ 690636 h 2068362"/>
              <a:gd name="connsiteX16942" fmla="*/ 549341 w 1247427"/>
              <a:gd name="connsiteY16942" fmla="*/ 690555 h 2068362"/>
              <a:gd name="connsiteX16943" fmla="*/ 549603 w 1247427"/>
              <a:gd name="connsiteY16943" fmla="*/ 689943 h 2068362"/>
              <a:gd name="connsiteX16944" fmla="*/ 549562 w 1247427"/>
              <a:gd name="connsiteY16944" fmla="*/ 689892 h 2068362"/>
              <a:gd name="connsiteX16945" fmla="*/ 550527 w 1247427"/>
              <a:gd name="connsiteY16945" fmla="*/ 686803 h 2068362"/>
              <a:gd name="connsiteX16946" fmla="*/ 549784 w 1247427"/>
              <a:gd name="connsiteY16946" fmla="*/ 685466 h 2068362"/>
              <a:gd name="connsiteX16947" fmla="*/ 568553 w 1247427"/>
              <a:gd name="connsiteY16947" fmla="*/ 685401 h 2068362"/>
              <a:gd name="connsiteX16948" fmla="*/ 568591 w 1247427"/>
              <a:gd name="connsiteY16948" fmla="*/ 685465 h 2068362"/>
              <a:gd name="connsiteX16949" fmla="*/ 568149 w 1247427"/>
              <a:gd name="connsiteY16949" fmla="*/ 687236 h 2068362"/>
              <a:gd name="connsiteX16950" fmla="*/ 567896 w 1247427"/>
              <a:gd name="connsiteY16950" fmla="*/ 687994 h 2068362"/>
              <a:gd name="connsiteX16951" fmla="*/ 568369 w 1247427"/>
              <a:gd name="connsiteY16951" fmla="*/ 687900 h 2068362"/>
              <a:gd name="connsiteX16952" fmla="*/ 568369 w 1247427"/>
              <a:gd name="connsiteY16952" fmla="*/ 689006 h 2068362"/>
              <a:gd name="connsiteX16953" fmla="*/ 568148 w 1247427"/>
              <a:gd name="connsiteY16953" fmla="*/ 689006 h 2068362"/>
              <a:gd name="connsiteX16954" fmla="*/ 568212 w 1247427"/>
              <a:gd name="connsiteY16954" fmla="*/ 689227 h 2068362"/>
              <a:gd name="connsiteX16955" fmla="*/ 569033 w 1247427"/>
              <a:gd name="connsiteY16955" fmla="*/ 689227 h 2068362"/>
              <a:gd name="connsiteX16956" fmla="*/ 570582 w 1247427"/>
              <a:gd name="connsiteY16956" fmla="*/ 687678 h 2068362"/>
              <a:gd name="connsiteX16957" fmla="*/ 570582 w 1247427"/>
              <a:gd name="connsiteY16957" fmla="*/ 686130 h 2068362"/>
              <a:gd name="connsiteX16958" fmla="*/ 568812 w 1247427"/>
              <a:gd name="connsiteY16958" fmla="*/ 685466 h 2068362"/>
              <a:gd name="connsiteX16959" fmla="*/ 640944 w 1247427"/>
              <a:gd name="connsiteY16959" fmla="*/ 685245 h 2068362"/>
              <a:gd name="connsiteX16960" fmla="*/ 640501 w 1247427"/>
              <a:gd name="connsiteY16960" fmla="*/ 687015 h 2068362"/>
              <a:gd name="connsiteX16961" fmla="*/ 640122 w 1247427"/>
              <a:gd name="connsiteY16961" fmla="*/ 686863 h 2068362"/>
              <a:gd name="connsiteX16962" fmla="*/ 642051 w 1247427"/>
              <a:gd name="connsiteY16962" fmla="*/ 689670 h 2068362"/>
              <a:gd name="connsiteX16963" fmla="*/ 642902 w 1247427"/>
              <a:gd name="connsiteY16963" fmla="*/ 691201 h 2068362"/>
              <a:gd name="connsiteX16964" fmla="*/ 643156 w 1247427"/>
              <a:gd name="connsiteY16964" fmla="*/ 690998 h 2068362"/>
              <a:gd name="connsiteX16965" fmla="*/ 643209 w 1247427"/>
              <a:gd name="connsiteY16965" fmla="*/ 691051 h 2068362"/>
              <a:gd name="connsiteX16966" fmla="*/ 645299 w 1247427"/>
              <a:gd name="connsiteY16966" fmla="*/ 689408 h 2068362"/>
              <a:gd name="connsiteX16967" fmla="*/ 645148 w 1247427"/>
              <a:gd name="connsiteY16967" fmla="*/ 689227 h 2068362"/>
              <a:gd name="connsiteX16968" fmla="*/ 645390 w 1247427"/>
              <a:gd name="connsiteY16968" fmla="*/ 688985 h 2068362"/>
              <a:gd name="connsiteX16969" fmla="*/ 641990 w 1247427"/>
              <a:gd name="connsiteY16969" fmla="*/ 685245 h 2068362"/>
              <a:gd name="connsiteX16970" fmla="*/ 631923 w 1247427"/>
              <a:gd name="connsiteY16970" fmla="*/ 685038 h 2068362"/>
              <a:gd name="connsiteX16971" fmla="*/ 632502 w 1247427"/>
              <a:gd name="connsiteY16971" fmla="*/ 686871 h 2068362"/>
              <a:gd name="connsiteX16972" fmla="*/ 633076 w 1247427"/>
              <a:gd name="connsiteY16972" fmla="*/ 686624 h 2068362"/>
              <a:gd name="connsiteX16973" fmla="*/ 854905 w 1247427"/>
              <a:gd name="connsiteY16973" fmla="*/ 685023 h 2068362"/>
              <a:gd name="connsiteX16974" fmla="*/ 854905 w 1247427"/>
              <a:gd name="connsiteY16974" fmla="*/ 686129 h 2068362"/>
              <a:gd name="connsiteX16975" fmla="*/ 855348 w 1247427"/>
              <a:gd name="connsiteY16975" fmla="*/ 685907 h 2068362"/>
              <a:gd name="connsiteX16976" fmla="*/ 855348 w 1247427"/>
              <a:gd name="connsiteY16976" fmla="*/ 685023 h 2068362"/>
              <a:gd name="connsiteX16977" fmla="*/ 743498 w 1247427"/>
              <a:gd name="connsiteY16977" fmla="*/ 684972 h 2068362"/>
              <a:gd name="connsiteX16978" fmla="*/ 743389 w 1247427"/>
              <a:gd name="connsiteY16978" fmla="*/ 685244 h 2068362"/>
              <a:gd name="connsiteX16979" fmla="*/ 737414 w 1247427"/>
              <a:gd name="connsiteY16979" fmla="*/ 686350 h 2068362"/>
              <a:gd name="connsiteX16980" fmla="*/ 748256 w 1247427"/>
              <a:gd name="connsiteY16980" fmla="*/ 708477 h 2068362"/>
              <a:gd name="connsiteX16981" fmla="*/ 753124 w 1247427"/>
              <a:gd name="connsiteY16981" fmla="*/ 707813 h 2068362"/>
              <a:gd name="connsiteX16982" fmla="*/ 761090 w 1247427"/>
              <a:gd name="connsiteY16982" fmla="*/ 724408 h 2068362"/>
              <a:gd name="connsiteX16983" fmla="*/ 766621 w 1247427"/>
              <a:gd name="connsiteY16983" fmla="*/ 725072 h 2068362"/>
              <a:gd name="connsiteX16984" fmla="*/ 770825 w 1247427"/>
              <a:gd name="connsiteY16984" fmla="*/ 739232 h 2068362"/>
              <a:gd name="connsiteX16985" fmla="*/ 781888 w 1247427"/>
              <a:gd name="connsiteY16985" fmla="*/ 754500 h 2068362"/>
              <a:gd name="connsiteX16986" fmla="*/ 787420 w 1247427"/>
              <a:gd name="connsiteY16986" fmla="*/ 776626 h 2068362"/>
              <a:gd name="connsiteX16987" fmla="*/ 790296 w 1247427"/>
              <a:gd name="connsiteY16987" fmla="*/ 777732 h 2068362"/>
              <a:gd name="connsiteX16988" fmla="*/ 794722 w 1247427"/>
              <a:gd name="connsiteY16988" fmla="*/ 796097 h 2068362"/>
              <a:gd name="connsiteX16989" fmla="*/ 799147 w 1247427"/>
              <a:gd name="connsiteY16989" fmla="*/ 796761 h 2068362"/>
              <a:gd name="connsiteX16990" fmla="*/ 807112 w 1247427"/>
              <a:gd name="connsiteY16990" fmla="*/ 817560 h 2068362"/>
              <a:gd name="connsiteX16991" fmla="*/ 808568 w 1247427"/>
              <a:gd name="connsiteY16991" fmla="*/ 821565 h 2068362"/>
              <a:gd name="connsiteX16992" fmla="*/ 808883 w 1247427"/>
              <a:gd name="connsiteY16992" fmla="*/ 819993 h 2068362"/>
              <a:gd name="connsiteX16993" fmla="*/ 809326 w 1247427"/>
              <a:gd name="connsiteY16993" fmla="*/ 819329 h 2068362"/>
              <a:gd name="connsiteX16994" fmla="*/ 809989 w 1247427"/>
              <a:gd name="connsiteY16994" fmla="*/ 818887 h 2068362"/>
              <a:gd name="connsiteX16995" fmla="*/ 810211 w 1247427"/>
              <a:gd name="connsiteY16995" fmla="*/ 819551 h 2068362"/>
              <a:gd name="connsiteX16996" fmla="*/ 809989 w 1247427"/>
              <a:gd name="connsiteY16996" fmla="*/ 820436 h 2068362"/>
              <a:gd name="connsiteX16997" fmla="*/ 808883 w 1247427"/>
              <a:gd name="connsiteY16997" fmla="*/ 822870 h 2068362"/>
              <a:gd name="connsiteX16998" fmla="*/ 808772 w 1247427"/>
              <a:gd name="connsiteY16998" fmla="*/ 822870 h 2068362"/>
              <a:gd name="connsiteX16999" fmla="*/ 808661 w 1247427"/>
              <a:gd name="connsiteY16999" fmla="*/ 823313 h 2068362"/>
              <a:gd name="connsiteX17000" fmla="*/ 809546 w 1247427"/>
              <a:gd name="connsiteY17000" fmla="*/ 823091 h 2068362"/>
              <a:gd name="connsiteX17001" fmla="*/ 810732 w 1247427"/>
              <a:gd name="connsiteY17001" fmla="*/ 832971 h 2068362"/>
              <a:gd name="connsiteX17002" fmla="*/ 811760 w 1247427"/>
              <a:gd name="connsiteY17002" fmla="*/ 832384 h 2068362"/>
              <a:gd name="connsiteX17003" fmla="*/ 811806 w 1247427"/>
              <a:gd name="connsiteY17003" fmla="*/ 832399 h 2068362"/>
              <a:gd name="connsiteX17004" fmla="*/ 812865 w 1247427"/>
              <a:gd name="connsiteY17004" fmla="*/ 817781 h 2068362"/>
              <a:gd name="connsiteX17005" fmla="*/ 812866 w 1247427"/>
              <a:gd name="connsiteY17005" fmla="*/ 817781 h 2068362"/>
              <a:gd name="connsiteX17006" fmla="*/ 812865 w 1247427"/>
              <a:gd name="connsiteY17006" fmla="*/ 817780 h 2068362"/>
              <a:gd name="connsiteX17007" fmla="*/ 812423 w 1247427"/>
              <a:gd name="connsiteY17007" fmla="*/ 815567 h 2068362"/>
              <a:gd name="connsiteX17008" fmla="*/ 812423 w 1247427"/>
              <a:gd name="connsiteY17008" fmla="*/ 815125 h 2068362"/>
              <a:gd name="connsiteX17009" fmla="*/ 812688 w 1247427"/>
              <a:gd name="connsiteY17009" fmla="*/ 814859 h 2068362"/>
              <a:gd name="connsiteX17010" fmla="*/ 812423 w 1247427"/>
              <a:gd name="connsiteY17010" fmla="*/ 814682 h 2068362"/>
              <a:gd name="connsiteX17011" fmla="*/ 811447 w 1247427"/>
              <a:gd name="connsiteY17011" fmla="*/ 814292 h 2068362"/>
              <a:gd name="connsiteX17012" fmla="*/ 811317 w 1247427"/>
              <a:gd name="connsiteY17012" fmla="*/ 814683 h 2068362"/>
              <a:gd name="connsiteX17013" fmla="*/ 810653 w 1247427"/>
              <a:gd name="connsiteY17013" fmla="*/ 815568 h 2068362"/>
              <a:gd name="connsiteX17014" fmla="*/ 809989 w 1247427"/>
              <a:gd name="connsiteY17014" fmla="*/ 814904 h 2068362"/>
              <a:gd name="connsiteX17015" fmla="*/ 810161 w 1247427"/>
              <a:gd name="connsiteY17015" fmla="*/ 813533 h 2068362"/>
              <a:gd name="connsiteX17016" fmla="*/ 809989 w 1247427"/>
              <a:gd name="connsiteY17016" fmla="*/ 813576 h 2068362"/>
              <a:gd name="connsiteX17017" fmla="*/ 810376 w 1247427"/>
              <a:gd name="connsiteY17017" fmla="*/ 809068 h 2068362"/>
              <a:gd name="connsiteX17018" fmla="*/ 812411 w 1247427"/>
              <a:gd name="connsiteY17018" fmla="*/ 806071 h 2068362"/>
              <a:gd name="connsiteX17019" fmla="*/ 810935 w 1247427"/>
              <a:gd name="connsiteY17019" fmla="*/ 804779 h 2068362"/>
              <a:gd name="connsiteX17020" fmla="*/ 809768 w 1247427"/>
              <a:gd name="connsiteY17020" fmla="*/ 805169 h 2068362"/>
              <a:gd name="connsiteX17021" fmla="*/ 807555 w 1247427"/>
              <a:gd name="connsiteY17021" fmla="*/ 805611 h 2068362"/>
              <a:gd name="connsiteX17022" fmla="*/ 805121 w 1247427"/>
              <a:gd name="connsiteY17022" fmla="*/ 802071 h 2068362"/>
              <a:gd name="connsiteX17023" fmla="*/ 804900 w 1247427"/>
              <a:gd name="connsiteY17023" fmla="*/ 800743 h 2068362"/>
              <a:gd name="connsiteX17024" fmla="*/ 804999 w 1247427"/>
              <a:gd name="connsiteY17024" fmla="*/ 800544 h 2068362"/>
              <a:gd name="connsiteX17025" fmla="*/ 803129 w 1247427"/>
              <a:gd name="connsiteY17025" fmla="*/ 787247 h 2068362"/>
              <a:gd name="connsiteX17026" fmla="*/ 799147 w 1247427"/>
              <a:gd name="connsiteY17026" fmla="*/ 787689 h 2068362"/>
              <a:gd name="connsiteX17027" fmla="*/ 797308 w 1247427"/>
              <a:gd name="connsiteY17027" fmla="*/ 773589 h 2068362"/>
              <a:gd name="connsiteX17028" fmla="*/ 797156 w 1247427"/>
              <a:gd name="connsiteY17028" fmla="*/ 773528 h 2068362"/>
              <a:gd name="connsiteX17029" fmla="*/ 796271 w 1247427"/>
              <a:gd name="connsiteY17029" fmla="*/ 769545 h 2068362"/>
              <a:gd name="connsiteX17030" fmla="*/ 796030 w 1247427"/>
              <a:gd name="connsiteY17030" fmla="*/ 768902 h 2068362"/>
              <a:gd name="connsiteX17031" fmla="*/ 795829 w 1247427"/>
              <a:gd name="connsiteY17031" fmla="*/ 769103 h 2068362"/>
              <a:gd name="connsiteX17032" fmla="*/ 794501 w 1247427"/>
              <a:gd name="connsiteY17032" fmla="*/ 766005 h 2068362"/>
              <a:gd name="connsiteX17033" fmla="*/ 792067 w 1247427"/>
              <a:gd name="connsiteY17033" fmla="*/ 765563 h 2068362"/>
              <a:gd name="connsiteX17034" fmla="*/ 792352 w 1247427"/>
              <a:gd name="connsiteY17034" fmla="*/ 765278 h 2068362"/>
              <a:gd name="connsiteX17035" fmla="*/ 790515 w 1247427"/>
              <a:gd name="connsiteY17035" fmla="*/ 763901 h 2068362"/>
              <a:gd name="connsiteX17036" fmla="*/ 790208 w 1247427"/>
              <a:gd name="connsiteY17036" fmla="*/ 763747 h 2068362"/>
              <a:gd name="connsiteX17037" fmla="*/ 790075 w 1247427"/>
              <a:gd name="connsiteY17037" fmla="*/ 764013 h 2068362"/>
              <a:gd name="connsiteX17038" fmla="*/ 789744 w 1247427"/>
              <a:gd name="connsiteY17038" fmla="*/ 763516 h 2068362"/>
              <a:gd name="connsiteX17039" fmla="*/ 789412 w 1247427"/>
              <a:gd name="connsiteY17039" fmla="*/ 763350 h 2068362"/>
              <a:gd name="connsiteX17040" fmla="*/ 789317 w 1247427"/>
              <a:gd name="connsiteY17040" fmla="*/ 762875 h 2068362"/>
              <a:gd name="connsiteX17041" fmla="*/ 789190 w 1247427"/>
              <a:gd name="connsiteY17041" fmla="*/ 762685 h 2068362"/>
              <a:gd name="connsiteX17042" fmla="*/ 789279 w 1247427"/>
              <a:gd name="connsiteY17042" fmla="*/ 762685 h 2068362"/>
              <a:gd name="connsiteX17043" fmla="*/ 789264 w 1247427"/>
              <a:gd name="connsiteY17043" fmla="*/ 762611 h 2068362"/>
              <a:gd name="connsiteX17044" fmla="*/ 789190 w 1247427"/>
              <a:gd name="connsiteY17044" fmla="*/ 762685 h 2068362"/>
              <a:gd name="connsiteX17045" fmla="*/ 788748 w 1247427"/>
              <a:gd name="connsiteY17045" fmla="*/ 762685 h 2068362"/>
              <a:gd name="connsiteX17046" fmla="*/ 787199 w 1247427"/>
              <a:gd name="connsiteY17046" fmla="*/ 762243 h 2068362"/>
              <a:gd name="connsiteX17047" fmla="*/ 786535 w 1247427"/>
              <a:gd name="connsiteY17047" fmla="*/ 761358 h 2068362"/>
              <a:gd name="connsiteX17048" fmla="*/ 787641 w 1247427"/>
              <a:gd name="connsiteY17048" fmla="*/ 760694 h 2068362"/>
              <a:gd name="connsiteX17049" fmla="*/ 788803 w 1247427"/>
              <a:gd name="connsiteY17049" fmla="*/ 761026 h 2068362"/>
              <a:gd name="connsiteX17050" fmla="*/ 788748 w 1247427"/>
              <a:gd name="connsiteY17050" fmla="*/ 760915 h 2068362"/>
              <a:gd name="connsiteX17051" fmla="*/ 787641 w 1247427"/>
              <a:gd name="connsiteY17051" fmla="*/ 756048 h 2068362"/>
              <a:gd name="connsiteX17052" fmla="*/ 787863 w 1247427"/>
              <a:gd name="connsiteY17052" fmla="*/ 752950 h 2068362"/>
              <a:gd name="connsiteX17053" fmla="*/ 788237 w 1247427"/>
              <a:gd name="connsiteY17053" fmla="*/ 753012 h 2068362"/>
              <a:gd name="connsiteX17054" fmla="*/ 787869 w 1247427"/>
              <a:gd name="connsiteY17054" fmla="*/ 752153 h 2068362"/>
              <a:gd name="connsiteX17055" fmla="*/ 785208 w 1247427"/>
              <a:gd name="connsiteY17055" fmla="*/ 750516 h 2068362"/>
              <a:gd name="connsiteX17056" fmla="*/ 785208 w 1247427"/>
              <a:gd name="connsiteY17056" fmla="*/ 743215 h 2068362"/>
              <a:gd name="connsiteX17057" fmla="*/ 779013 w 1247427"/>
              <a:gd name="connsiteY17057" fmla="*/ 741887 h 2068362"/>
              <a:gd name="connsiteX17058" fmla="*/ 776115 w 1247427"/>
              <a:gd name="connsiteY17058" fmla="*/ 730503 h 2068362"/>
              <a:gd name="connsiteX17059" fmla="*/ 775915 w 1247427"/>
              <a:gd name="connsiteY17059" fmla="*/ 730383 h 2068362"/>
              <a:gd name="connsiteX17060" fmla="*/ 775030 w 1247427"/>
              <a:gd name="connsiteY17060" fmla="*/ 728170 h 2068362"/>
              <a:gd name="connsiteX17061" fmla="*/ 774366 w 1247427"/>
              <a:gd name="connsiteY17061" fmla="*/ 726178 h 2068362"/>
              <a:gd name="connsiteX17062" fmla="*/ 774439 w 1247427"/>
              <a:gd name="connsiteY17062" fmla="*/ 725742 h 2068362"/>
              <a:gd name="connsiteX17063" fmla="*/ 773038 w 1247427"/>
              <a:gd name="connsiteY17063" fmla="*/ 722416 h 2068362"/>
              <a:gd name="connsiteX17064" fmla="*/ 768170 w 1247427"/>
              <a:gd name="connsiteY17064" fmla="*/ 723523 h 2068362"/>
              <a:gd name="connsiteX17065" fmla="*/ 763081 w 1247427"/>
              <a:gd name="connsiteY17065" fmla="*/ 710468 h 2068362"/>
              <a:gd name="connsiteX17066" fmla="*/ 761754 w 1247427"/>
              <a:gd name="connsiteY17066" fmla="*/ 710468 h 2068362"/>
              <a:gd name="connsiteX17067" fmla="*/ 761812 w 1247427"/>
              <a:gd name="connsiteY17067" fmla="*/ 710352 h 2068362"/>
              <a:gd name="connsiteX17068" fmla="*/ 758877 w 1247427"/>
              <a:gd name="connsiteY17068" fmla="*/ 712239 h 2068362"/>
              <a:gd name="connsiteX17069" fmla="*/ 758435 w 1247427"/>
              <a:gd name="connsiteY17069" fmla="*/ 711796 h 2068362"/>
              <a:gd name="connsiteX17070" fmla="*/ 758877 w 1247427"/>
              <a:gd name="connsiteY17070" fmla="*/ 711354 h 2068362"/>
              <a:gd name="connsiteX17071" fmla="*/ 761311 w 1247427"/>
              <a:gd name="connsiteY17071" fmla="*/ 709583 h 2068362"/>
              <a:gd name="connsiteX17072" fmla="*/ 761488 w 1247427"/>
              <a:gd name="connsiteY17072" fmla="*/ 709229 h 2068362"/>
              <a:gd name="connsiteX17073" fmla="*/ 761311 w 1247427"/>
              <a:gd name="connsiteY17073" fmla="*/ 709141 h 2068362"/>
              <a:gd name="connsiteX17074" fmla="*/ 760727 w 1247427"/>
              <a:gd name="connsiteY17074" fmla="*/ 704278 h 2068362"/>
              <a:gd name="connsiteX17075" fmla="*/ 760426 w 1247427"/>
              <a:gd name="connsiteY17075" fmla="*/ 704052 h 2068362"/>
              <a:gd name="connsiteX17076" fmla="*/ 753788 w 1247427"/>
              <a:gd name="connsiteY17076" fmla="*/ 704052 h 2068362"/>
              <a:gd name="connsiteX17077" fmla="*/ 746487 w 1247427"/>
              <a:gd name="connsiteY17077" fmla="*/ 691883 h 2068362"/>
              <a:gd name="connsiteX17078" fmla="*/ 579580 w 1247427"/>
              <a:gd name="connsiteY17078" fmla="*/ 684729 h 2068362"/>
              <a:gd name="connsiteX17079" fmla="*/ 579654 w 1247427"/>
              <a:gd name="connsiteY17079" fmla="*/ 685024 h 2068362"/>
              <a:gd name="connsiteX17080" fmla="*/ 582752 w 1247427"/>
              <a:gd name="connsiteY17080" fmla="*/ 688121 h 2068362"/>
              <a:gd name="connsiteX17081" fmla="*/ 583046 w 1247427"/>
              <a:gd name="connsiteY17081" fmla="*/ 688195 h 2068362"/>
              <a:gd name="connsiteX17082" fmla="*/ 1123077 w 1247427"/>
              <a:gd name="connsiteY17082" fmla="*/ 684581 h 2068362"/>
              <a:gd name="connsiteX17083" fmla="*/ 1124847 w 1247427"/>
              <a:gd name="connsiteY17083" fmla="*/ 684581 h 2068362"/>
              <a:gd name="connsiteX17084" fmla="*/ 1146531 w 1247427"/>
              <a:gd name="connsiteY17084" fmla="*/ 709805 h 2068362"/>
              <a:gd name="connsiteX17085" fmla="*/ 1146436 w 1247427"/>
              <a:gd name="connsiteY17085" fmla="*/ 710185 h 2068362"/>
              <a:gd name="connsiteX17086" fmla="*/ 1154829 w 1247427"/>
              <a:gd name="connsiteY17086" fmla="*/ 718932 h 2068362"/>
              <a:gd name="connsiteX17087" fmla="*/ 1157373 w 1247427"/>
              <a:gd name="connsiteY17087" fmla="*/ 730825 h 2068362"/>
              <a:gd name="connsiteX17088" fmla="*/ 1154718 w 1247427"/>
              <a:gd name="connsiteY17088" fmla="*/ 725293 h 2068362"/>
              <a:gd name="connsiteX17089" fmla="*/ 1144761 w 1247427"/>
              <a:gd name="connsiteY17089" fmla="*/ 711132 h 2068362"/>
              <a:gd name="connsiteX17090" fmla="*/ 1123077 w 1247427"/>
              <a:gd name="connsiteY17090" fmla="*/ 686130 h 2068362"/>
              <a:gd name="connsiteX17091" fmla="*/ 1123077 w 1247427"/>
              <a:gd name="connsiteY17091" fmla="*/ 684581 h 2068362"/>
              <a:gd name="connsiteX17092" fmla="*/ 885286 w 1247427"/>
              <a:gd name="connsiteY17092" fmla="*/ 683628 h 2068362"/>
              <a:gd name="connsiteX17093" fmla="*/ 885087 w 1247427"/>
              <a:gd name="connsiteY17093" fmla="*/ 683826 h 2068362"/>
              <a:gd name="connsiteX17094" fmla="*/ 887431 w 1247427"/>
              <a:gd name="connsiteY17094" fmla="*/ 692988 h 2068362"/>
              <a:gd name="connsiteX17095" fmla="*/ 891192 w 1247427"/>
              <a:gd name="connsiteY17095" fmla="*/ 701175 h 2068362"/>
              <a:gd name="connsiteX17096" fmla="*/ 891784 w 1247427"/>
              <a:gd name="connsiteY17096" fmla="*/ 701175 h 2068362"/>
              <a:gd name="connsiteX17097" fmla="*/ 891857 w 1247427"/>
              <a:gd name="connsiteY17097" fmla="*/ 701066 h 2068362"/>
              <a:gd name="connsiteX17098" fmla="*/ 891635 w 1247427"/>
              <a:gd name="connsiteY17098" fmla="*/ 700734 h 2068362"/>
              <a:gd name="connsiteX17099" fmla="*/ 888759 w 1247427"/>
              <a:gd name="connsiteY17099" fmla="*/ 684581 h 2068362"/>
              <a:gd name="connsiteX17100" fmla="*/ 886989 w 1247427"/>
              <a:gd name="connsiteY17100" fmla="*/ 684139 h 2068362"/>
              <a:gd name="connsiteX17101" fmla="*/ 542526 w 1247427"/>
              <a:gd name="connsiteY17101" fmla="*/ 683253 h 2068362"/>
              <a:gd name="connsiteX17102" fmla="*/ 541596 w 1247427"/>
              <a:gd name="connsiteY17102" fmla="*/ 683917 h 2068362"/>
              <a:gd name="connsiteX17103" fmla="*/ 540416 w 1247427"/>
              <a:gd name="connsiteY17103" fmla="*/ 684507 h 2068362"/>
              <a:gd name="connsiteX17104" fmla="*/ 539162 w 1247427"/>
              <a:gd name="connsiteY17104" fmla="*/ 687014 h 2068362"/>
              <a:gd name="connsiteX17105" fmla="*/ 538417 w 1247427"/>
              <a:gd name="connsiteY17105" fmla="*/ 688878 h 2068362"/>
              <a:gd name="connsiteX17106" fmla="*/ 539162 w 1247427"/>
              <a:gd name="connsiteY17106" fmla="*/ 688785 h 2068362"/>
              <a:gd name="connsiteX17107" fmla="*/ 539162 w 1247427"/>
              <a:gd name="connsiteY17107" fmla="*/ 692104 h 2068362"/>
              <a:gd name="connsiteX17108" fmla="*/ 540711 w 1247427"/>
              <a:gd name="connsiteY17108" fmla="*/ 691661 h 2068362"/>
              <a:gd name="connsiteX17109" fmla="*/ 542953 w 1247427"/>
              <a:gd name="connsiteY17109" fmla="*/ 690627 h 2068362"/>
              <a:gd name="connsiteX17110" fmla="*/ 542924 w 1247427"/>
              <a:gd name="connsiteY17110" fmla="*/ 690555 h 2068362"/>
              <a:gd name="connsiteX17111" fmla="*/ 543809 w 1247427"/>
              <a:gd name="connsiteY17111" fmla="*/ 688121 h 2068362"/>
              <a:gd name="connsiteX17112" fmla="*/ 543986 w 1247427"/>
              <a:gd name="connsiteY17112" fmla="*/ 687767 h 2068362"/>
              <a:gd name="connsiteX17113" fmla="*/ 543588 w 1247427"/>
              <a:gd name="connsiteY17113" fmla="*/ 684581 h 2068362"/>
              <a:gd name="connsiteX17114" fmla="*/ 543588 w 1247427"/>
              <a:gd name="connsiteY17114" fmla="*/ 683253 h 2068362"/>
              <a:gd name="connsiteX17115" fmla="*/ 556436 w 1247427"/>
              <a:gd name="connsiteY17115" fmla="*/ 683179 h 2068362"/>
              <a:gd name="connsiteX17116" fmla="*/ 554651 w 1247427"/>
              <a:gd name="connsiteY17116" fmla="*/ 684802 h 2068362"/>
              <a:gd name="connsiteX17117" fmla="*/ 552190 w 1247427"/>
              <a:gd name="connsiteY17117" fmla="*/ 687074 h 2068362"/>
              <a:gd name="connsiteX17118" fmla="*/ 552217 w 1247427"/>
              <a:gd name="connsiteY17118" fmla="*/ 687236 h 2068362"/>
              <a:gd name="connsiteX17119" fmla="*/ 551453 w 1247427"/>
              <a:gd name="connsiteY17119" fmla="*/ 689910 h 2068362"/>
              <a:gd name="connsiteX17120" fmla="*/ 552070 w 1247427"/>
              <a:gd name="connsiteY17120" fmla="*/ 691144 h 2068362"/>
              <a:gd name="connsiteX17121" fmla="*/ 553987 w 1247427"/>
              <a:gd name="connsiteY17121" fmla="*/ 690112 h 2068362"/>
              <a:gd name="connsiteX17122" fmla="*/ 559227 w 1247427"/>
              <a:gd name="connsiteY17122" fmla="*/ 688172 h 2068362"/>
              <a:gd name="connsiteX17123" fmla="*/ 557085 w 1247427"/>
              <a:gd name="connsiteY17123" fmla="*/ 687457 h 2068362"/>
              <a:gd name="connsiteX17124" fmla="*/ 557085 w 1247427"/>
              <a:gd name="connsiteY17124" fmla="*/ 686130 h 2068362"/>
              <a:gd name="connsiteX17125" fmla="*/ 557085 w 1247427"/>
              <a:gd name="connsiteY17125" fmla="*/ 685687 h 2068362"/>
              <a:gd name="connsiteX17126" fmla="*/ 557085 w 1247427"/>
              <a:gd name="connsiteY17126" fmla="*/ 683917 h 2068362"/>
              <a:gd name="connsiteX17127" fmla="*/ 557085 w 1247427"/>
              <a:gd name="connsiteY17127" fmla="*/ 683474 h 2068362"/>
              <a:gd name="connsiteX17128" fmla="*/ 557232 w 1247427"/>
              <a:gd name="connsiteY17128" fmla="*/ 683290 h 2068362"/>
              <a:gd name="connsiteX17129" fmla="*/ 557085 w 1247427"/>
              <a:gd name="connsiteY17129" fmla="*/ 683253 h 2068362"/>
              <a:gd name="connsiteX17130" fmla="*/ 556421 w 1247427"/>
              <a:gd name="connsiteY17130" fmla="*/ 683253 h 2068362"/>
              <a:gd name="connsiteX17131" fmla="*/ 565272 w 1247427"/>
              <a:gd name="connsiteY17131" fmla="*/ 683032 h 2068362"/>
              <a:gd name="connsiteX17132" fmla="*/ 566317 w 1247427"/>
              <a:gd name="connsiteY17132" fmla="*/ 687002 h 2068362"/>
              <a:gd name="connsiteX17133" fmla="*/ 566378 w 1247427"/>
              <a:gd name="connsiteY17133" fmla="*/ 686572 h 2068362"/>
              <a:gd name="connsiteX17134" fmla="*/ 566923 w 1247427"/>
              <a:gd name="connsiteY17134" fmla="*/ 685302 h 2068362"/>
              <a:gd name="connsiteX17135" fmla="*/ 653988 w 1247427"/>
              <a:gd name="connsiteY17135" fmla="*/ 683021 h 2068362"/>
              <a:gd name="connsiteX17136" fmla="*/ 651786 w 1247427"/>
              <a:gd name="connsiteY17136" fmla="*/ 685023 h 2068362"/>
              <a:gd name="connsiteX17137" fmla="*/ 650522 w 1247427"/>
              <a:gd name="connsiteY17137" fmla="*/ 686287 h 2068362"/>
              <a:gd name="connsiteX17138" fmla="*/ 650901 w 1247427"/>
              <a:gd name="connsiteY17138" fmla="*/ 686793 h 2068362"/>
              <a:gd name="connsiteX17139" fmla="*/ 650354 w 1247427"/>
              <a:gd name="connsiteY17139" fmla="*/ 687522 h 2068362"/>
              <a:gd name="connsiteX17140" fmla="*/ 651343 w 1247427"/>
              <a:gd name="connsiteY17140" fmla="*/ 689006 h 2068362"/>
              <a:gd name="connsiteX17141" fmla="*/ 652989 w 1247427"/>
              <a:gd name="connsiteY17141" fmla="*/ 691147 h 2068362"/>
              <a:gd name="connsiteX17142" fmla="*/ 653113 w 1247427"/>
              <a:gd name="connsiteY17142" fmla="*/ 690998 h 2068362"/>
              <a:gd name="connsiteX17143" fmla="*/ 653377 w 1247427"/>
              <a:gd name="connsiteY17143" fmla="*/ 691261 h 2068362"/>
              <a:gd name="connsiteX17144" fmla="*/ 657513 w 1247427"/>
              <a:gd name="connsiteY17144" fmla="*/ 687621 h 2068362"/>
              <a:gd name="connsiteX17145" fmla="*/ 657317 w 1247427"/>
              <a:gd name="connsiteY17145" fmla="*/ 687457 h 2068362"/>
              <a:gd name="connsiteX17146" fmla="*/ 657701 w 1247427"/>
              <a:gd name="connsiteY17146" fmla="*/ 687073 h 2068362"/>
              <a:gd name="connsiteX17147" fmla="*/ 654286 w 1247427"/>
              <a:gd name="connsiteY17147" fmla="*/ 683171 h 2068362"/>
              <a:gd name="connsiteX17148" fmla="*/ 654220 w 1247427"/>
              <a:gd name="connsiteY17148" fmla="*/ 683253 h 2068362"/>
              <a:gd name="connsiteX17149" fmla="*/ 203285 w 1247427"/>
              <a:gd name="connsiteY17149" fmla="*/ 682589 h 2068362"/>
              <a:gd name="connsiteX17150" fmla="*/ 201514 w 1247427"/>
              <a:gd name="connsiteY17150" fmla="*/ 683032 h 2068362"/>
              <a:gd name="connsiteX17151" fmla="*/ 200738 w 1247427"/>
              <a:gd name="connsiteY17151" fmla="*/ 683807 h 2068362"/>
              <a:gd name="connsiteX17152" fmla="*/ 201514 w 1247427"/>
              <a:gd name="connsiteY17152" fmla="*/ 683696 h 2068362"/>
              <a:gd name="connsiteX17153" fmla="*/ 202620 w 1247427"/>
              <a:gd name="connsiteY17153" fmla="*/ 685023 h 2068362"/>
              <a:gd name="connsiteX17154" fmla="*/ 203505 w 1247427"/>
              <a:gd name="connsiteY17154" fmla="*/ 686351 h 2068362"/>
              <a:gd name="connsiteX17155" fmla="*/ 203505 w 1247427"/>
              <a:gd name="connsiteY17155" fmla="*/ 686352 h 2068362"/>
              <a:gd name="connsiteX17156" fmla="*/ 203506 w 1247427"/>
              <a:gd name="connsiteY17156" fmla="*/ 686351 h 2068362"/>
              <a:gd name="connsiteX17157" fmla="*/ 208374 w 1247427"/>
              <a:gd name="connsiteY17157" fmla="*/ 694980 h 2068362"/>
              <a:gd name="connsiteX17158" fmla="*/ 212135 w 1247427"/>
              <a:gd name="connsiteY17158" fmla="*/ 699848 h 2068362"/>
              <a:gd name="connsiteX17159" fmla="*/ 216860 w 1247427"/>
              <a:gd name="connsiteY17159" fmla="*/ 703194 h 2068362"/>
              <a:gd name="connsiteX17160" fmla="*/ 216781 w 1247427"/>
              <a:gd name="connsiteY17160" fmla="*/ 702724 h 2068362"/>
              <a:gd name="connsiteX17161" fmla="*/ 217224 w 1247427"/>
              <a:gd name="connsiteY17161" fmla="*/ 702724 h 2068362"/>
              <a:gd name="connsiteX17162" fmla="*/ 203285 w 1247427"/>
              <a:gd name="connsiteY17162" fmla="*/ 682589 h 2068362"/>
              <a:gd name="connsiteX17163" fmla="*/ 842957 w 1247427"/>
              <a:gd name="connsiteY17163" fmla="*/ 682368 h 2068362"/>
              <a:gd name="connsiteX17164" fmla="*/ 842957 w 1247427"/>
              <a:gd name="connsiteY17164" fmla="*/ 683253 h 2068362"/>
              <a:gd name="connsiteX17165" fmla="*/ 842736 w 1247427"/>
              <a:gd name="connsiteY17165" fmla="*/ 684138 h 2068362"/>
              <a:gd name="connsiteX17166" fmla="*/ 842072 w 1247427"/>
              <a:gd name="connsiteY17166" fmla="*/ 684359 h 2068362"/>
              <a:gd name="connsiteX17167" fmla="*/ 841851 w 1247427"/>
              <a:gd name="connsiteY17167" fmla="*/ 684138 h 2068362"/>
              <a:gd name="connsiteX17168" fmla="*/ 842736 w 1247427"/>
              <a:gd name="connsiteY17168" fmla="*/ 682589 h 2068362"/>
              <a:gd name="connsiteX17169" fmla="*/ 665891 w 1247427"/>
              <a:gd name="connsiteY17169" fmla="*/ 681649 h 2068362"/>
              <a:gd name="connsiteX17170" fmla="*/ 661593 w 1247427"/>
              <a:gd name="connsiteY17170" fmla="*/ 685286 h 2068362"/>
              <a:gd name="connsiteX17171" fmla="*/ 661742 w 1247427"/>
              <a:gd name="connsiteY17171" fmla="*/ 685465 h 2068362"/>
              <a:gd name="connsiteX17172" fmla="*/ 661742 w 1247427"/>
              <a:gd name="connsiteY17172" fmla="*/ 685687 h 2068362"/>
              <a:gd name="connsiteX17173" fmla="*/ 661597 w 1247427"/>
              <a:gd name="connsiteY17173" fmla="*/ 687139 h 2068362"/>
              <a:gd name="connsiteX17174" fmla="*/ 662628 w 1247427"/>
              <a:gd name="connsiteY17174" fmla="*/ 688342 h 2068362"/>
              <a:gd name="connsiteX17175" fmla="*/ 664177 w 1247427"/>
              <a:gd name="connsiteY17175" fmla="*/ 690997 h 2068362"/>
              <a:gd name="connsiteX17176" fmla="*/ 664176 w 1247427"/>
              <a:gd name="connsiteY17176" fmla="*/ 690998 h 2068362"/>
              <a:gd name="connsiteX17177" fmla="*/ 664471 w 1247427"/>
              <a:gd name="connsiteY17177" fmla="*/ 690998 h 2068362"/>
              <a:gd name="connsiteX17178" fmla="*/ 664619 w 1247427"/>
              <a:gd name="connsiteY17178" fmla="*/ 690776 h 2068362"/>
              <a:gd name="connsiteX17179" fmla="*/ 666832 w 1247427"/>
              <a:gd name="connsiteY17179" fmla="*/ 689891 h 2068362"/>
              <a:gd name="connsiteX17180" fmla="*/ 669265 w 1247427"/>
              <a:gd name="connsiteY17180" fmla="*/ 688755 h 2068362"/>
              <a:gd name="connsiteX17181" fmla="*/ 669265 w 1247427"/>
              <a:gd name="connsiteY17181" fmla="*/ 688121 h 2068362"/>
              <a:gd name="connsiteX17182" fmla="*/ 670482 w 1247427"/>
              <a:gd name="connsiteY17182" fmla="*/ 686904 h 2068362"/>
              <a:gd name="connsiteX17183" fmla="*/ 670372 w 1247427"/>
              <a:gd name="connsiteY17183" fmla="*/ 686794 h 2068362"/>
              <a:gd name="connsiteX17184" fmla="*/ 670815 w 1247427"/>
              <a:gd name="connsiteY17184" fmla="*/ 686351 h 2068362"/>
              <a:gd name="connsiteX17185" fmla="*/ 669929 w 1247427"/>
              <a:gd name="connsiteY17185" fmla="*/ 685466 h 2068362"/>
              <a:gd name="connsiteX17186" fmla="*/ 666778 w 1247427"/>
              <a:gd name="connsiteY17186" fmla="*/ 681758 h 2068362"/>
              <a:gd name="connsiteX17187" fmla="*/ 666610 w 1247427"/>
              <a:gd name="connsiteY17187" fmla="*/ 681926 h 2068362"/>
              <a:gd name="connsiteX17188" fmla="*/ 666168 w 1247427"/>
              <a:gd name="connsiteY17188" fmla="*/ 681926 h 2068362"/>
              <a:gd name="connsiteX17189" fmla="*/ 530718 w 1247427"/>
              <a:gd name="connsiteY17189" fmla="*/ 681340 h 2068362"/>
              <a:gd name="connsiteX17190" fmla="*/ 522789 w 1247427"/>
              <a:gd name="connsiteY17190" fmla="*/ 687236 h 2068362"/>
              <a:gd name="connsiteX17191" fmla="*/ 517213 w 1247427"/>
              <a:gd name="connsiteY17191" fmla="*/ 692192 h 2068362"/>
              <a:gd name="connsiteX17192" fmla="*/ 517258 w 1247427"/>
              <a:gd name="connsiteY17192" fmla="*/ 692325 h 2068362"/>
              <a:gd name="connsiteX17193" fmla="*/ 515488 w 1247427"/>
              <a:gd name="connsiteY17193" fmla="*/ 703610 h 2068362"/>
              <a:gd name="connsiteX17194" fmla="*/ 514074 w 1247427"/>
              <a:gd name="connsiteY17194" fmla="*/ 713707 h 2068362"/>
              <a:gd name="connsiteX17195" fmla="*/ 514603 w 1247427"/>
              <a:gd name="connsiteY17195" fmla="*/ 714009 h 2068362"/>
              <a:gd name="connsiteX17196" fmla="*/ 514425 w 1247427"/>
              <a:gd name="connsiteY17196" fmla="*/ 714483 h 2068362"/>
              <a:gd name="connsiteX17197" fmla="*/ 515930 w 1247427"/>
              <a:gd name="connsiteY17197" fmla="*/ 715558 h 2068362"/>
              <a:gd name="connsiteX17198" fmla="*/ 515930 w 1247427"/>
              <a:gd name="connsiteY17198" fmla="*/ 716222 h 2068362"/>
              <a:gd name="connsiteX17199" fmla="*/ 515708 w 1247427"/>
              <a:gd name="connsiteY17199" fmla="*/ 716222 h 2068362"/>
              <a:gd name="connsiteX17200" fmla="*/ 515266 w 1247427"/>
              <a:gd name="connsiteY17200" fmla="*/ 716222 h 2068362"/>
              <a:gd name="connsiteX17201" fmla="*/ 514159 w 1247427"/>
              <a:gd name="connsiteY17201" fmla="*/ 715337 h 2068362"/>
              <a:gd name="connsiteX17202" fmla="*/ 514113 w 1247427"/>
              <a:gd name="connsiteY17202" fmla="*/ 715314 h 2068362"/>
              <a:gd name="connsiteX17203" fmla="*/ 513939 w 1247427"/>
              <a:gd name="connsiteY17203" fmla="*/ 715779 h 2068362"/>
              <a:gd name="connsiteX17204" fmla="*/ 513644 w 1247427"/>
              <a:gd name="connsiteY17204" fmla="*/ 715927 h 2068362"/>
              <a:gd name="connsiteX17205" fmla="*/ 513939 w 1247427"/>
              <a:gd name="connsiteY17205" fmla="*/ 718434 h 2068362"/>
              <a:gd name="connsiteX17206" fmla="*/ 514358 w 1247427"/>
              <a:gd name="connsiteY17206" fmla="*/ 722417 h 2068362"/>
              <a:gd name="connsiteX17207" fmla="*/ 514381 w 1247427"/>
              <a:gd name="connsiteY17207" fmla="*/ 722417 h 2068362"/>
              <a:gd name="connsiteX17208" fmla="*/ 514363 w 1247427"/>
              <a:gd name="connsiteY17208" fmla="*/ 722470 h 2068362"/>
              <a:gd name="connsiteX17209" fmla="*/ 514381 w 1247427"/>
              <a:gd name="connsiteY17209" fmla="*/ 722638 h 2068362"/>
              <a:gd name="connsiteX17210" fmla="*/ 519028 w 1247427"/>
              <a:gd name="connsiteY17210" fmla="*/ 751624 h 2068362"/>
              <a:gd name="connsiteX17211" fmla="*/ 519381 w 1247427"/>
              <a:gd name="connsiteY17211" fmla="*/ 755511 h 2068362"/>
              <a:gd name="connsiteX17212" fmla="*/ 519628 w 1247427"/>
              <a:gd name="connsiteY17212" fmla="*/ 755542 h 2068362"/>
              <a:gd name="connsiteX17213" fmla="*/ 521683 w 1247427"/>
              <a:gd name="connsiteY17213" fmla="*/ 753171 h 2068362"/>
              <a:gd name="connsiteX17214" fmla="*/ 523604 w 1247427"/>
              <a:gd name="connsiteY17214" fmla="*/ 750609 h 2068362"/>
              <a:gd name="connsiteX17215" fmla="*/ 523232 w 1247427"/>
              <a:gd name="connsiteY17215" fmla="*/ 750516 h 2068362"/>
              <a:gd name="connsiteX17216" fmla="*/ 524339 w 1247427"/>
              <a:gd name="connsiteY17216" fmla="*/ 742550 h 2068362"/>
              <a:gd name="connsiteX17217" fmla="*/ 524968 w 1247427"/>
              <a:gd name="connsiteY17217" fmla="*/ 742865 h 2068362"/>
              <a:gd name="connsiteX17218" fmla="*/ 524559 w 1247427"/>
              <a:gd name="connsiteY17218" fmla="*/ 738568 h 2068362"/>
              <a:gd name="connsiteX17219" fmla="*/ 524559 w 1247427"/>
              <a:gd name="connsiteY17219" fmla="*/ 735323 h 2068362"/>
              <a:gd name="connsiteX17220" fmla="*/ 522347 w 1247427"/>
              <a:gd name="connsiteY17220" fmla="*/ 736798 h 2068362"/>
              <a:gd name="connsiteX17221" fmla="*/ 521462 w 1247427"/>
              <a:gd name="connsiteY17221" fmla="*/ 737683 h 2068362"/>
              <a:gd name="connsiteX17222" fmla="*/ 521019 w 1247427"/>
              <a:gd name="connsiteY17222" fmla="*/ 737683 h 2068362"/>
              <a:gd name="connsiteX17223" fmla="*/ 521019 w 1247427"/>
              <a:gd name="connsiteY17223" fmla="*/ 737019 h 2068362"/>
              <a:gd name="connsiteX17224" fmla="*/ 521683 w 1247427"/>
              <a:gd name="connsiteY17224" fmla="*/ 736134 h 2068362"/>
              <a:gd name="connsiteX17225" fmla="*/ 524430 w 1247427"/>
              <a:gd name="connsiteY17225" fmla="*/ 734486 h 2068362"/>
              <a:gd name="connsiteX17226" fmla="*/ 524338 w 1247427"/>
              <a:gd name="connsiteY17226" fmla="*/ 734364 h 2068362"/>
              <a:gd name="connsiteX17227" fmla="*/ 524780 w 1247427"/>
              <a:gd name="connsiteY17227" fmla="*/ 732373 h 2068362"/>
              <a:gd name="connsiteX17228" fmla="*/ 524781 w 1247427"/>
              <a:gd name="connsiteY17228" fmla="*/ 732372 h 2068362"/>
              <a:gd name="connsiteX17229" fmla="*/ 524781 w 1247427"/>
              <a:gd name="connsiteY17229" fmla="*/ 723191 h 2068362"/>
              <a:gd name="connsiteX17230" fmla="*/ 524559 w 1247427"/>
              <a:gd name="connsiteY17230" fmla="*/ 723080 h 2068362"/>
              <a:gd name="connsiteX17231" fmla="*/ 524338 w 1247427"/>
              <a:gd name="connsiteY17231" fmla="*/ 722638 h 2068362"/>
              <a:gd name="connsiteX17232" fmla="*/ 523895 w 1247427"/>
              <a:gd name="connsiteY17232" fmla="*/ 721531 h 2068362"/>
              <a:gd name="connsiteX17233" fmla="*/ 523966 w 1247427"/>
              <a:gd name="connsiteY17233" fmla="*/ 721354 h 2068362"/>
              <a:gd name="connsiteX17234" fmla="*/ 523896 w 1247427"/>
              <a:gd name="connsiteY17234" fmla="*/ 721237 h 2068362"/>
              <a:gd name="connsiteX17235" fmla="*/ 522125 w 1247427"/>
              <a:gd name="connsiteY17235" fmla="*/ 720647 h 2068362"/>
              <a:gd name="connsiteX17236" fmla="*/ 521904 w 1247427"/>
              <a:gd name="connsiteY17236" fmla="*/ 720204 h 2068362"/>
              <a:gd name="connsiteX17237" fmla="*/ 522567 w 1247427"/>
              <a:gd name="connsiteY17237" fmla="*/ 719983 h 2068362"/>
              <a:gd name="connsiteX17238" fmla="*/ 523747 w 1247427"/>
              <a:gd name="connsiteY17238" fmla="*/ 720455 h 2068362"/>
              <a:gd name="connsiteX17239" fmla="*/ 524338 w 1247427"/>
              <a:gd name="connsiteY17239" fmla="*/ 717107 h 2068362"/>
              <a:gd name="connsiteX17240" fmla="*/ 525223 w 1247427"/>
              <a:gd name="connsiteY17240" fmla="*/ 712681 h 2068362"/>
              <a:gd name="connsiteX17241" fmla="*/ 525610 w 1247427"/>
              <a:gd name="connsiteY17241" fmla="*/ 712526 h 2068362"/>
              <a:gd name="connsiteX17242" fmla="*/ 525223 w 1247427"/>
              <a:gd name="connsiteY17242" fmla="*/ 705158 h 2068362"/>
              <a:gd name="connsiteX17243" fmla="*/ 525428 w 1247427"/>
              <a:gd name="connsiteY17243" fmla="*/ 699813 h 2068362"/>
              <a:gd name="connsiteX17244" fmla="*/ 525002 w 1247427"/>
              <a:gd name="connsiteY17244" fmla="*/ 700069 h 2068362"/>
              <a:gd name="connsiteX17245" fmla="*/ 523453 w 1247427"/>
              <a:gd name="connsiteY17245" fmla="*/ 701175 h 2068362"/>
              <a:gd name="connsiteX17246" fmla="*/ 523232 w 1247427"/>
              <a:gd name="connsiteY17246" fmla="*/ 700733 h 2068362"/>
              <a:gd name="connsiteX17247" fmla="*/ 523453 w 1247427"/>
              <a:gd name="connsiteY17247" fmla="*/ 700290 h 2068362"/>
              <a:gd name="connsiteX17248" fmla="*/ 524339 w 1247427"/>
              <a:gd name="connsiteY17248" fmla="*/ 699626 h 2068362"/>
              <a:gd name="connsiteX17249" fmla="*/ 525329 w 1247427"/>
              <a:gd name="connsiteY17249" fmla="*/ 699007 h 2068362"/>
              <a:gd name="connsiteX17250" fmla="*/ 525223 w 1247427"/>
              <a:gd name="connsiteY17250" fmla="*/ 698742 h 2068362"/>
              <a:gd name="connsiteX17251" fmla="*/ 525665 w 1247427"/>
              <a:gd name="connsiteY17251" fmla="*/ 696529 h 2068362"/>
              <a:gd name="connsiteX17252" fmla="*/ 525333 w 1247427"/>
              <a:gd name="connsiteY17252" fmla="*/ 695533 h 2068362"/>
              <a:gd name="connsiteX17253" fmla="*/ 523011 w 1247427"/>
              <a:gd name="connsiteY17253" fmla="*/ 697193 h 2068362"/>
              <a:gd name="connsiteX17254" fmla="*/ 519692 w 1247427"/>
              <a:gd name="connsiteY17254" fmla="*/ 700290 h 2068362"/>
              <a:gd name="connsiteX17255" fmla="*/ 519028 w 1247427"/>
              <a:gd name="connsiteY17255" fmla="*/ 699848 h 2068362"/>
              <a:gd name="connsiteX17256" fmla="*/ 519249 w 1247427"/>
              <a:gd name="connsiteY17256" fmla="*/ 699184 h 2068362"/>
              <a:gd name="connsiteX17257" fmla="*/ 522347 w 1247427"/>
              <a:gd name="connsiteY17257" fmla="*/ 696750 h 2068362"/>
              <a:gd name="connsiteX17258" fmla="*/ 525493 w 1247427"/>
              <a:gd name="connsiteY17258" fmla="*/ 694390 h 2068362"/>
              <a:gd name="connsiteX17259" fmla="*/ 525665 w 1247427"/>
              <a:gd name="connsiteY17259" fmla="*/ 693874 h 2068362"/>
              <a:gd name="connsiteX17260" fmla="*/ 525989 w 1247427"/>
              <a:gd name="connsiteY17260" fmla="*/ 693966 h 2068362"/>
              <a:gd name="connsiteX17261" fmla="*/ 529869 w 1247427"/>
              <a:gd name="connsiteY17261" fmla="*/ 688342 h 2068362"/>
              <a:gd name="connsiteX17262" fmla="*/ 529977 w 1247427"/>
              <a:gd name="connsiteY17262" fmla="*/ 688385 h 2068362"/>
              <a:gd name="connsiteX17263" fmla="*/ 531480 w 1247427"/>
              <a:gd name="connsiteY17263" fmla="*/ 682747 h 2068362"/>
              <a:gd name="connsiteX17264" fmla="*/ 530975 w 1247427"/>
              <a:gd name="connsiteY17264" fmla="*/ 682368 h 2068362"/>
              <a:gd name="connsiteX17265" fmla="*/ 644223 w 1247427"/>
              <a:gd name="connsiteY17265" fmla="*/ 680949 h 2068362"/>
              <a:gd name="connsiteX17266" fmla="*/ 642271 w 1247427"/>
              <a:gd name="connsiteY17266" fmla="*/ 682368 h 2068362"/>
              <a:gd name="connsiteX17267" fmla="*/ 642183 w 1247427"/>
              <a:gd name="connsiteY17267" fmla="*/ 682456 h 2068362"/>
              <a:gd name="connsiteX17268" fmla="*/ 642714 w 1247427"/>
              <a:gd name="connsiteY17268" fmla="*/ 682589 h 2068362"/>
              <a:gd name="connsiteX17269" fmla="*/ 642714 w 1247427"/>
              <a:gd name="connsiteY17269" fmla="*/ 683917 h 2068362"/>
              <a:gd name="connsiteX17270" fmla="*/ 642522 w 1247427"/>
              <a:gd name="connsiteY17270" fmla="*/ 684013 h 2068362"/>
              <a:gd name="connsiteX17271" fmla="*/ 646180 w 1247427"/>
              <a:gd name="connsiteY17271" fmla="*/ 688195 h 2068362"/>
              <a:gd name="connsiteX17272" fmla="*/ 646254 w 1247427"/>
              <a:gd name="connsiteY17272" fmla="*/ 688121 h 2068362"/>
              <a:gd name="connsiteX17273" fmla="*/ 647139 w 1247427"/>
              <a:gd name="connsiteY17273" fmla="*/ 688121 h 2068362"/>
              <a:gd name="connsiteX17274" fmla="*/ 647296 w 1247427"/>
              <a:gd name="connsiteY17274" fmla="*/ 688278 h 2068362"/>
              <a:gd name="connsiteX17275" fmla="*/ 648386 w 1247427"/>
              <a:gd name="connsiteY17275" fmla="*/ 687355 h 2068362"/>
              <a:gd name="connsiteX17276" fmla="*/ 648246 w 1247427"/>
              <a:gd name="connsiteY17276" fmla="*/ 686793 h 2068362"/>
              <a:gd name="connsiteX17277" fmla="*/ 648467 w 1247427"/>
              <a:gd name="connsiteY17277" fmla="*/ 685908 h 2068362"/>
              <a:gd name="connsiteX17278" fmla="*/ 647803 w 1247427"/>
              <a:gd name="connsiteY17278" fmla="*/ 684580 h 2068362"/>
              <a:gd name="connsiteX17279" fmla="*/ 644786 w 1247427"/>
              <a:gd name="connsiteY17279" fmla="*/ 680960 h 2068362"/>
              <a:gd name="connsiteX17280" fmla="*/ 644484 w 1247427"/>
              <a:gd name="connsiteY17280" fmla="*/ 681262 h 2068362"/>
              <a:gd name="connsiteX17281" fmla="*/ 112345 w 1247427"/>
              <a:gd name="connsiteY17281" fmla="*/ 680819 h 2068362"/>
              <a:gd name="connsiteX17282" fmla="*/ 112788 w 1247427"/>
              <a:gd name="connsiteY17282" fmla="*/ 681040 h 2068362"/>
              <a:gd name="connsiteX17283" fmla="*/ 113673 w 1247427"/>
              <a:gd name="connsiteY17283" fmla="*/ 682810 h 2068362"/>
              <a:gd name="connsiteX17284" fmla="*/ 114558 w 1247427"/>
              <a:gd name="connsiteY17284" fmla="*/ 686129 h 2068362"/>
              <a:gd name="connsiteX17285" fmla="*/ 114337 w 1247427"/>
              <a:gd name="connsiteY17285" fmla="*/ 686351 h 2068362"/>
              <a:gd name="connsiteX17286" fmla="*/ 113894 w 1247427"/>
              <a:gd name="connsiteY17286" fmla="*/ 685908 h 2068362"/>
              <a:gd name="connsiteX17287" fmla="*/ 113009 w 1247427"/>
              <a:gd name="connsiteY17287" fmla="*/ 683032 h 2068362"/>
              <a:gd name="connsiteX17288" fmla="*/ 112124 w 1247427"/>
              <a:gd name="connsiteY17288" fmla="*/ 681261 h 2068362"/>
              <a:gd name="connsiteX17289" fmla="*/ 112345 w 1247427"/>
              <a:gd name="connsiteY17289" fmla="*/ 680819 h 2068362"/>
              <a:gd name="connsiteX17290" fmla="*/ 656518 w 1247427"/>
              <a:gd name="connsiteY17290" fmla="*/ 680461 h 2068362"/>
              <a:gd name="connsiteX17291" fmla="*/ 655326 w 1247427"/>
              <a:gd name="connsiteY17291" fmla="*/ 681483 h 2068362"/>
              <a:gd name="connsiteX17292" fmla="*/ 655105 w 1247427"/>
              <a:gd name="connsiteY17292" fmla="*/ 681593 h 2068362"/>
              <a:gd name="connsiteX17293" fmla="*/ 655105 w 1247427"/>
              <a:gd name="connsiteY17293" fmla="*/ 682147 h 2068362"/>
              <a:gd name="connsiteX17294" fmla="*/ 654985 w 1247427"/>
              <a:gd name="connsiteY17294" fmla="*/ 682297 h 2068362"/>
              <a:gd name="connsiteX17295" fmla="*/ 658568 w 1247427"/>
              <a:gd name="connsiteY17295" fmla="*/ 686206 h 2068362"/>
              <a:gd name="connsiteX17296" fmla="*/ 658644 w 1247427"/>
              <a:gd name="connsiteY17296" fmla="*/ 686130 h 2068362"/>
              <a:gd name="connsiteX17297" fmla="*/ 659213 w 1247427"/>
              <a:gd name="connsiteY17297" fmla="*/ 686130 h 2068362"/>
              <a:gd name="connsiteX17298" fmla="*/ 659308 w 1247427"/>
              <a:gd name="connsiteY17298" fmla="*/ 685465 h 2068362"/>
              <a:gd name="connsiteX17299" fmla="*/ 659704 w 1247427"/>
              <a:gd name="connsiteY17299" fmla="*/ 685069 h 2068362"/>
              <a:gd name="connsiteX17300" fmla="*/ 658645 w 1247427"/>
              <a:gd name="connsiteY17300" fmla="*/ 683253 h 2068362"/>
              <a:gd name="connsiteX17301" fmla="*/ 656679 w 1247427"/>
              <a:gd name="connsiteY17301" fmla="*/ 680573 h 2068362"/>
              <a:gd name="connsiteX17302" fmla="*/ 656654 w 1247427"/>
              <a:gd name="connsiteY17302" fmla="*/ 680598 h 2068362"/>
              <a:gd name="connsiteX17303" fmla="*/ 1038333 w 1247427"/>
              <a:gd name="connsiteY17303" fmla="*/ 680155 h 2068362"/>
              <a:gd name="connsiteX17304" fmla="*/ 1039218 w 1247427"/>
              <a:gd name="connsiteY17304" fmla="*/ 680377 h 2068362"/>
              <a:gd name="connsiteX17305" fmla="*/ 1060902 w 1247427"/>
              <a:gd name="connsiteY17305" fmla="*/ 703388 h 2068362"/>
              <a:gd name="connsiteX17306" fmla="*/ 1094755 w 1247427"/>
              <a:gd name="connsiteY17306" fmla="*/ 738790 h 2068362"/>
              <a:gd name="connsiteX17307" fmla="*/ 1094755 w 1247427"/>
              <a:gd name="connsiteY17307" fmla="*/ 739897 h 2068362"/>
              <a:gd name="connsiteX17308" fmla="*/ 1094091 w 1247427"/>
              <a:gd name="connsiteY17308" fmla="*/ 739897 h 2068362"/>
              <a:gd name="connsiteX17309" fmla="*/ 1093649 w 1247427"/>
              <a:gd name="connsiteY17309" fmla="*/ 739897 h 2068362"/>
              <a:gd name="connsiteX17310" fmla="*/ 1059796 w 1247427"/>
              <a:gd name="connsiteY17310" fmla="*/ 704273 h 2068362"/>
              <a:gd name="connsiteX17311" fmla="*/ 1038333 w 1247427"/>
              <a:gd name="connsiteY17311" fmla="*/ 681262 h 2068362"/>
              <a:gd name="connsiteX17312" fmla="*/ 1038333 w 1247427"/>
              <a:gd name="connsiteY17312" fmla="*/ 680155 h 2068362"/>
              <a:gd name="connsiteX17313" fmla="*/ 538307 w 1247427"/>
              <a:gd name="connsiteY17313" fmla="*/ 679303 h 2068362"/>
              <a:gd name="connsiteX17314" fmla="*/ 536460 w 1247427"/>
              <a:gd name="connsiteY17314" fmla="*/ 680498 h 2068362"/>
              <a:gd name="connsiteX17315" fmla="*/ 535537 w 1247427"/>
              <a:gd name="connsiteY17315" fmla="*/ 682899 h 2068362"/>
              <a:gd name="connsiteX17316" fmla="*/ 534517 w 1247427"/>
              <a:gd name="connsiteY17316" fmla="*/ 689228 h 2068362"/>
              <a:gd name="connsiteX17317" fmla="*/ 534504 w 1247427"/>
              <a:gd name="connsiteY17317" fmla="*/ 689278 h 2068362"/>
              <a:gd name="connsiteX17318" fmla="*/ 534959 w 1247427"/>
              <a:gd name="connsiteY17318" fmla="*/ 689006 h 2068362"/>
              <a:gd name="connsiteX17319" fmla="*/ 535771 w 1247427"/>
              <a:gd name="connsiteY17319" fmla="*/ 688600 h 2068362"/>
              <a:gd name="connsiteX17320" fmla="*/ 535622 w 1247427"/>
              <a:gd name="connsiteY17320" fmla="*/ 688563 h 2068362"/>
              <a:gd name="connsiteX17321" fmla="*/ 536463 w 1247427"/>
              <a:gd name="connsiteY17321" fmla="*/ 687723 h 2068362"/>
              <a:gd name="connsiteX17322" fmla="*/ 537171 w 1247427"/>
              <a:gd name="connsiteY17322" fmla="*/ 686129 h 2068362"/>
              <a:gd name="connsiteX17323" fmla="*/ 538499 w 1247427"/>
              <a:gd name="connsiteY17323" fmla="*/ 683032 h 2068362"/>
              <a:gd name="connsiteX17324" fmla="*/ 539144 w 1247427"/>
              <a:gd name="connsiteY17324" fmla="*/ 682939 h 2068362"/>
              <a:gd name="connsiteX17325" fmla="*/ 538720 w 1247427"/>
              <a:gd name="connsiteY17325" fmla="*/ 680819 h 2068362"/>
              <a:gd name="connsiteX17326" fmla="*/ 669236 w 1247427"/>
              <a:gd name="connsiteY17326" fmla="*/ 679020 h 2068362"/>
              <a:gd name="connsiteX17327" fmla="*/ 667938 w 1247427"/>
              <a:gd name="connsiteY17327" fmla="*/ 680155 h 2068362"/>
              <a:gd name="connsiteX17328" fmla="*/ 667734 w 1247427"/>
              <a:gd name="connsiteY17328" fmla="*/ 680428 h 2068362"/>
              <a:gd name="connsiteX17329" fmla="*/ 667938 w 1247427"/>
              <a:gd name="connsiteY17329" fmla="*/ 680598 h 2068362"/>
              <a:gd name="connsiteX17330" fmla="*/ 667692 w 1247427"/>
              <a:gd name="connsiteY17330" fmla="*/ 680844 h 2068362"/>
              <a:gd name="connsiteX17331" fmla="*/ 671036 w 1247427"/>
              <a:gd name="connsiteY17331" fmla="*/ 684581 h 2068362"/>
              <a:gd name="connsiteX17332" fmla="*/ 671810 w 1247427"/>
              <a:gd name="connsiteY17332" fmla="*/ 685355 h 2068362"/>
              <a:gd name="connsiteX17333" fmla="*/ 671921 w 1247427"/>
              <a:gd name="connsiteY17333" fmla="*/ 685244 h 2068362"/>
              <a:gd name="connsiteX17334" fmla="*/ 672142 w 1247427"/>
              <a:gd name="connsiteY17334" fmla="*/ 684581 h 2068362"/>
              <a:gd name="connsiteX17335" fmla="*/ 672324 w 1247427"/>
              <a:gd name="connsiteY17335" fmla="*/ 684500 h 2068362"/>
              <a:gd name="connsiteX17336" fmla="*/ 671036 w 1247427"/>
              <a:gd name="connsiteY17336" fmla="*/ 681925 h 2068362"/>
              <a:gd name="connsiteX17337" fmla="*/ 669304 w 1247427"/>
              <a:gd name="connsiteY17337" fmla="*/ 679037 h 2068362"/>
              <a:gd name="connsiteX17338" fmla="*/ 669265 w 1247427"/>
              <a:gd name="connsiteY17338" fmla="*/ 679050 h 2068362"/>
              <a:gd name="connsiteX17339" fmla="*/ 534063 w 1247427"/>
              <a:gd name="connsiteY17339" fmla="*/ 678799 h 2068362"/>
              <a:gd name="connsiteX17340" fmla="*/ 533188 w 1247427"/>
              <a:gd name="connsiteY17340" fmla="*/ 679049 h 2068362"/>
              <a:gd name="connsiteX17341" fmla="*/ 532967 w 1247427"/>
              <a:gd name="connsiteY17341" fmla="*/ 679049 h 2068362"/>
              <a:gd name="connsiteX17342" fmla="*/ 532967 w 1247427"/>
              <a:gd name="connsiteY17342" fmla="*/ 679050 h 2068362"/>
              <a:gd name="connsiteX17343" fmla="*/ 532746 w 1247427"/>
              <a:gd name="connsiteY17343" fmla="*/ 679713 h 2068362"/>
              <a:gd name="connsiteX17344" fmla="*/ 532303 w 1247427"/>
              <a:gd name="connsiteY17344" fmla="*/ 680598 h 2068362"/>
              <a:gd name="connsiteX17345" fmla="*/ 532746 w 1247427"/>
              <a:gd name="connsiteY17345" fmla="*/ 681926 h 2068362"/>
              <a:gd name="connsiteX17346" fmla="*/ 533832 w 1247427"/>
              <a:gd name="connsiteY17346" fmla="*/ 681926 h 2068362"/>
              <a:gd name="connsiteX17347" fmla="*/ 534684 w 1247427"/>
              <a:gd name="connsiteY17347" fmla="*/ 680051 h 2068362"/>
              <a:gd name="connsiteX17348" fmla="*/ 534073 w 1247427"/>
              <a:gd name="connsiteY17348" fmla="*/ 678828 h 2068362"/>
              <a:gd name="connsiteX17349" fmla="*/ 628230 w 1247427"/>
              <a:gd name="connsiteY17349" fmla="*/ 678624 h 2068362"/>
              <a:gd name="connsiteX17350" fmla="*/ 627020 w 1247427"/>
              <a:gd name="connsiteY17350" fmla="*/ 686688 h 2068362"/>
              <a:gd name="connsiteX17351" fmla="*/ 628332 w 1247427"/>
              <a:gd name="connsiteY17351" fmla="*/ 688563 h 2068362"/>
              <a:gd name="connsiteX17352" fmla="*/ 628417 w 1247427"/>
              <a:gd name="connsiteY17352" fmla="*/ 688819 h 2068362"/>
              <a:gd name="connsiteX17353" fmla="*/ 628553 w 1247427"/>
              <a:gd name="connsiteY17353" fmla="*/ 688785 h 2068362"/>
              <a:gd name="connsiteX17354" fmla="*/ 631429 w 1247427"/>
              <a:gd name="connsiteY17354" fmla="*/ 687457 h 2068362"/>
              <a:gd name="connsiteX17355" fmla="*/ 631469 w 1247427"/>
              <a:gd name="connsiteY17355" fmla="*/ 687457 h 2068362"/>
              <a:gd name="connsiteX17356" fmla="*/ 630394 w 1247427"/>
              <a:gd name="connsiteY17356" fmla="*/ 683514 h 2068362"/>
              <a:gd name="connsiteX17357" fmla="*/ 628332 w 1247427"/>
              <a:gd name="connsiteY17357" fmla="*/ 678828 h 2068362"/>
              <a:gd name="connsiteX17358" fmla="*/ 555979 w 1247427"/>
              <a:gd name="connsiteY17358" fmla="*/ 677943 h 2068362"/>
              <a:gd name="connsiteX17359" fmla="*/ 554873 w 1247427"/>
              <a:gd name="connsiteY17359" fmla="*/ 679049 h 2068362"/>
              <a:gd name="connsiteX17360" fmla="*/ 552383 w 1247427"/>
              <a:gd name="connsiteY17360" fmla="*/ 680875 h 2068362"/>
              <a:gd name="connsiteX17361" fmla="*/ 552438 w 1247427"/>
              <a:gd name="connsiteY17361" fmla="*/ 681041 h 2068362"/>
              <a:gd name="connsiteX17362" fmla="*/ 551774 w 1247427"/>
              <a:gd name="connsiteY17362" fmla="*/ 683253 h 2068362"/>
              <a:gd name="connsiteX17363" fmla="*/ 551206 w 1247427"/>
              <a:gd name="connsiteY17363" fmla="*/ 684390 h 2068362"/>
              <a:gd name="connsiteX17364" fmla="*/ 551333 w 1247427"/>
              <a:gd name="connsiteY17364" fmla="*/ 684581 h 2068362"/>
              <a:gd name="connsiteX17365" fmla="*/ 551922 w 1247427"/>
              <a:gd name="connsiteY17365" fmla="*/ 685760 h 2068362"/>
              <a:gd name="connsiteX17366" fmla="*/ 553545 w 1247427"/>
              <a:gd name="connsiteY17366" fmla="*/ 684138 h 2068362"/>
              <a:gd name="connsiteX17367" fmla="*/ 556010 w 1247427"/>
              <a:gd name="connsiteY17367" fmla="*/ 681673 h 2068362"/>
              <a:gd name="connsiteX17368" fmla="*/ 555757 w 1247427"/>
              <a:gd name="connsiteY17368" fmla="*/ 681483 h 2068362"/>
              <a:gd name="connsiteX17369" fmla="*/ 556421 w 1247427"/>
              <a:gd name="connsiteY17369" fmla="*/ 679049 h 2068362"/>
              <a:gd name="connsiteX17370" fmla="*/ 556200 w 1247427"/>
              <a:gd name="connsiteY17370" fmla="*/ 678606 h 2068362"/>
              <a:gd name="connsiteX17371" fmla="*/ 562643 w 1247427"/>
              <a:gd name="connsiteY17371" fmla="*/ 676952 h 2068362"/>
              <a:gd name="connsiteX17372" fmla="*/ 562395 w 1247427"/>
              <a:gd name="connsiteY17372" fmla="*/ 677943 h 2068362"/>
              <a:gd name="connsiteX17373" fmla="*/ 562204 w 1247427"/>
              <a:gd name="connsiteY17373" fmla="*/ 679087 h 2068362"/>
              <a:gd name="connsiteX17374" fmla="*/ 562395 w 1247427"/>
              <a:gd name="connsiteY17374" fmla="*/ 679049 h 2068362"/>
              <a:gd name="connsiteX17375" fmla="*/ 565493 w 1247427"/>
              <a:gd name="connsiteY17375" fmla="*/ 680820 h 2068362"/>
              <a:gd name="connsiteX17376" fmla="*/ 549841 w 1247427"/>
              <a:gd name="connsiteY17376" fmla="*/ 676846 h 2068362"/>
              <a:gd name="connsiteX17377" fmla="*/ 546907 w 1247427"/>
              <a:gd name="connsiteY17377" fmla="*/ 678606 h 2068362"/>
              <a:gd name="connsiteX17378" fmla="*/ 546622 w 1247427"/>
              <a:gd name="connsiteY17378" fmla="*/ 678701 h 2068362"/>
              <a:gd name="connsiteX17379" fmla="*/ 547128 w 1247427"/>
              <a:gd name="connsiteY17379" fmla="*/ 678828 h 2068362"/>
              <a:gd name="connsiteX17380" fmla="*/ 544915 w 1247427"/>
              <a:gd name="connsiteY17380" fmla="*/ 682851 h 2068362"/>
              <a:gd name="connsiteX17381" fmla="*/ 544915 w 1247427"/>
              <a:gd name="connsiteY17381" fmla="*/ 684581 h 2068362"/>
              <a:gd name="connsiteX17382" fmla="*/ 545073 w 1247427"/>
              <a:gd name="connsiteY17382" fmla="*/ 686633 h 2068362"/>
              <a:gd name="connsiteX17383" fmla="*/ 546907 w 1247427"/>
              <a:gd name="connsiteY17383" fmla="*/ 685466 h 2068362"/>
              <a:gd name="connsiteX17384" fmla="*/ 549148 w 1247427"/>
              <a:gd name="connsiteY17384" fmla="*/ 684186 h 2068362"/>
              <a:gd name="connsiteX17385" fmla="*/ 549119 w 1247427"/>
              <a:gd name="connsiteY17385" fmla="*/ 684138 h 2068362"/>
              <a:gd name="connsiteX17386" fmla="*/ 549783 w 1247427"/>
              <a:gd name="connsiteY17386" fmla="*/ 682368 h 2068362"/>
              <a:gd name="connsiteX17387" fmla="*/ 550447 w 1247427"/>
              <a:gd name="connsiteY17387" fmla="*/ 680155 h 2068362"/>
              <a:gd name="connsiteX17388" fmla="*/ 550743 w 1247427"/>
              <a:gd name="connsiteY17388" fmla="*/ 680070 h 2068362"/>
              <a:gd name="connsiteX17389" fmla="*/ 550225 w 1247427"/>
              <a:gd name="connsiteY17389" fmla="*/ 678386 h 2068362"/>
              <a:gd name="connsiteX17390" fmla="*/ 542992 w 1247427"/>
              <a:gd name="connsiteY17390" fmla="*/ 676342 h 2068362"/>
              <a:gd name="connsiteX17391" fmla="*/ 542320 w 1247427"/>
              <a:gd name="connsiteY17391" fmla="*/ 676535 h 2068362"/>
              <a:gd name="connsiteX17392" fmla="*/ 542481 w 1247427"/>
              <a:gd name="connsiteY17392" fmla="*/ 676615 h 2068362"/>
              <a:gd name="connsiteX17393" fmla="*/ 540048 w 1247427"/>
              <a:gd name="connsiteY17393" fmla="*/ 679049 h 2068362"/>
              <a:gd name="connsiteX17394" fmla="*/ 539348 w 1247427"/>
              <a:gd name="connsiteY17394" fmla="*/ 678629 h 2068362"/>
              <a:gd name="connsiteX17395" fmla="*/ 539174 w 1247427"/>
              <a:gd name="connsiteY17395" fmla="*/ 678742 h 2068362"/>
              <a:gd name="connsiteX17396" fmla="*/ 539605 w 1247427"/>
              <a:gd name="connsiteY17396" fmla="*/ 681040 h 2068362"/>
              <a:gd name="connsiteX17397" fmla="*/ 539927 w 1247427"/>
              <a:gd name="connsiteY17397" fmla="*/ 682650 h 2068362"/>
              <a:gd name="connsiteX17398" fmla="*/ 540490 w 1247427"/>
              <a:gd name="connsiteY17398" fmla="*/ 682368 h 2068362"/>
              <a:gd name="connsiteX17399" fmla="*/ 541633 w 1247427"/>
              <a:gd name="connsiteY17399" fmla="*/ 681511 h 2068362"/>
              <a:gd name="connsiteX17400" fmla="*/ 541596 w 1247427"/>
              <a:gd name="connsiteY17400" fmla="*/ 681483 h 2068362"/>
              <a:gd name="connsiteX17401" fmla="*/ 542924 w 1247427"/>
              <a:gd name="connsiteY17401" fmla="*/ 676615 h 2068362"/>
              <a:gd name="connsiteX17402" fmla="*/ 648032 w 1247427"/>
              <a:gd name="connsiteY17402" fmla="*/ 676138 h 2068362"/>
              <a:gd name="connsiteX17403" fmla="*/ 648024 w 1247427"/>
              <a:gd name="connsiteY17403" fmla="*/ 676172 h 2068362"/>
              <a:gd name="connsiteX17404" fmla="*/ 647812 w 1247427"/>
              <a:gd name="connsiteY17404" fmla="*/ 676384 h 2068362"/>
              <a:gd name="connsiteX17405" fmla="*/ 647803 w 1247427"/>
              <a:gd name="connsiteY17405" fmla="*/ 676395 h 2068362"/>
              <a:gd name="connsiteX17406" fmla="*/ 647802 w 1247427"/>
              <a:gd name="connsiteY17406" fmla="*/ 676394 h 2068362"/>
              <a:gd name="connsiteX17407" fmla="*/ 646918 w 1247427"/>
              <a:gd name="connsiteY17407" fmla="*/ 677279 h 2068362"/>
              <a:gd name="connsiteX17408" fmla="*/ 645812 w 1247427"/>
              <a:gd name="connsiteY17408" fmla="*/ 678385 h 2068362"/>
              <a:gd name="connsiteX17409" fmla="*/ 645812 w 1247427"/>
              <a:gd name="connsiteY17409" fmla="*/ 678386 h 2068362"/>
              <a:gd name="connsiteX17410" fmla="*/ 645812 w 1247427"/>
              <a:gd name="connsiteY17410" fmla="*/ 679935 h 2068362"/>
              <a:gd name="connsiteX17411" fmla="*/ 645422 w 1247427"/>
              <a:gd name="connsiteY17411" fmla="*/ 680325 h 2068362"/>
              <a:gd name="connsiteX17412" fmla="*/ 648688 w 1247427"/>
              <a:gd name="connsiteY17412" fmla="*/ 684359 h 2068362"/>
              <a:gd name="connsiteX17413" fmla="*/ 649463 w 1247427"/>
              <a:gd name="connsiteY17413" fmla="*/ 685908 h 2068362"/>
              <a:gd name="connsiteX17414" fmla="*/ 649485 w 1247427"/>
              <a:gd name="connsiteY17414" fmla="*/ 685908 h 2068362"/>
              <a:gd name="connsiteX17415" fmla="*/ 650901 w 1247427"/>
              <a:gd name="connsiteY17415" fmla="*/ 684138 h 2068362"/>
              <a:gd name="connsiteX17416" fmla="*/ 653113 w 1247427"/>
              <a:gd name="connsiteY17416" fmla="*/ 681926 h 2068362"/>
              <a:gd name="connsiteX17417" fmla="*/ 653113 w 1247427"/>
              <a:gd name="connsiteY17417" fmla="*/ 681483 h 2068362"/>
              <a:gd name="connsiteX17418" fmla="*/ 653265 w 1247427"/>
              <a:gd name="connsiteY17418" fmla="*/ 681361 h 2068362"/>
              <a:gd name="connsiteX17419" fmla="*/ 650901 w 1247427"/>
              <a:gd name="connsiteY17419" fmla="*/ 678828 h 2068362"/>
              <a:gd name="connsiteX17420" fmla="*/ 661991 w 1247427"/>
              <a:gd name="connsiteY17420" fmla="*/ 676095 h 2068362"/>
              <a:gd name="connsiteX17421" fmla="*/ 661742 w 1247427"/>
              <a:gd name="connsiteY17421" fmla="*/ 676394 h 2068362"/>
              <a:gd name="connsiteX17422" fmla="*/ 661079 w 1247427"/>
              <a:gd name="connsiteY17422" fmla="*/ 676394 h 2068362"/>
              <a:gd name="connsiteX17423" fmla="*/ 660918 w 1247427"/>
              <a:gd name="connsiteY17423" fmla="*/ 676233 h 2068362"/>
              <a:gd name="connsiteX17424" fmla="*/ 660415 w 1247427"/>
              <a:gd name="connsiteY17424" fmla="*/ 676837 h 2068362"/>
              <a:gd name="connsiteX17425" fmla="*/ 657531 w 1247427"/>
              <a:gd name="connsiteY17425" fmla="*/ 679043 h 2068362"/>
              <a:gd name="connsiteX17426" fmla="*/ 657539 w 1247427"/>
              <a:gd name="connsiteY17426" fmla="*/ 679049 h 2068362"/>
              <a:gd name="connsiteX17427" fmla="*/ 657539 w 1247427"/>
              <a:gd name="connsiteY17427" fmla="*/ 679712 h 2068362"/>
              <a:gd name="connsiteX17428" fmla="*/ 657223 w 1247427"/>
              <a:gd name="connsiteY17428" fmla="*/ 680028 h 2068362"/>
              <a:gd name="connsiteX17429" fmla="*/ 659309 w 1247427"/>
              <a:gd name="connsiteY17429" fmla="*/ 682810 h 2068362"/>
              <a:gd name="connsiteX17430" fmla="*/ 660341 w 1247427"/>
              <a:gd name="connsiteY17430" fmla="*/ 684432 h 2068362"/>
              <a:gd name="connsiteX17431" fmla="*/ 660636 w 1247427"/>
              <a:gd name="connsiteY17431" fmla="*/ 684138 h 2068362"/>
              <a:gd name="connsiteX17432" fmla="*/ 660862 w 1247427"/>
              <a:gd name="connsiteY17432" fmla="*/ 684409 h 2068362"/>
              <a:gd name="connsiteX17433" fmla="*/ 664926 w 1247427"/>
              <a:gd name="connsiteY17433" fmla="*/ 680684 h 2068362"/>
              <a:gd name="connsiteX17434" fmla="*/ 664840 w 1247427"/>
              <a:gd name="connsiteY17434" fmla="*/ 680598 h 2068362"/>
              <a:gd name="connsiteX17435" fmla="*/ 665291 w 1247427"/>
              <a:gd name="connsiteY17435" fmla="*/ 680222 h 2068362"/>
              <a:gd name="connsiteX17436" fmla="*/ 663955 w 1247427"/>
              <a:gd name="connsiteY17436" fmla="*/ 678386 h 2068362"/>
              <a:gd name="connsiteX17437" fmla="*/ 787420 w 1247427"/>
              <a:gd name="connsiteY17437" fmla="*/ 675509 h 2068362"/>
              <a:gd name="connsiteX17438" fmla="*/ 786603 w 1247427"/>
              <a:gd name="connsiteY17438" fmla="*/ 677346 h 2068362"/>
              <a:gd name="connsiteX17439" fmla="*/ 786757 w 1247427"/>
              <a:gd name="connsiteY17439" fmla="*/ 677500 h 2068362"/>
              <a:gd name="connsiteX17440" fmla="*/ 783033 w 1247427"/>
              <a:gd name="connsiteY17440" fmla="*/ 686397 h 2068362"/>
              <a:gd name="connsiteX17441" fmla="*/ 783216 w 1247427"/>
              <a:gd name="connsiteY17441" fmla="*/ 686351 h 2068362"/>
              <a:gd name="connsiteX17442" fmla="*/ 783216 w 1247427"/>
              <a:gd name="connsiteY17442" fmla="*/ 687236 h 2068362"/>
              <a:gd name="connsiteX17443" fmla="*/ 783438 w 1247427"/>
              <a:gd name="connsiteY17443" fmla="*/ 687236 h 2068362"/>
              <a:gd name="connsiteX17444" fmla="*/ 784102 w 1247427"/>
              <a:gd name="connsiteY17444" fmla="*/ 687457 h 2068362"/>
              <a:gd name="connsiteX17445" fmla="*/ 787863 w 1247427"/>
              <a:gd name="connsiteY17445" fmla="*/ 686793 h 2068362"/>
              <a:gd name="connsiteX17446" fmla="*/ 788748 w 1247427"/>
              <a:gd name="connsiteY17446" fmla="*/ 689227 h 2068362"/>
              <a:gd name="connsiteX17447" fmla="*/ 788649 w 1247427"/>
              <a:gd name="connsiteY17447" fmla="*/ 689623 h 2068362"/>
              <a:gd name="connsiteX17448" fmla="*/ 788969 w 1247427"/>
              <a:gd name="connsiteY17448" fmla="*/ 689669 h 2068362"/>
              <a:gd name="connsiteX17449" fmla="*/ 793173 w 1247427"/>
              <a:gd name="connsiteY17449" fmla="*/ 696086 h 2068362"/>
              <a:gd name="connsiteX17450" fmla="*/ 795363 w 1247427"/>
              <a:gd name="connsiteY17450" fmla="*/ 699810 h 2068362"/>
              <a:gd name="connsiteX17451" fmla="*/ 795386 w 1247427"/>
              <a:gd name="connsiteY17451" fmla="*/ 699626 h 2068362"/>
              <a:gd name="connsiteX17452" fmla="*/ 795865 w 1247427"/>
              <a:gd name="connsiteY17452" fmla="*/ 699626 h 2068362"/>
              <a:gd name="connsiteX17453" fmla="*/ 796984 w 1247427"/>
              <a:gd name="connsiteY17453" fmla="*/ 695791 h 2068362"/>
              <a:gd name="connsiteX17454" fmla="*/ 794058 w 1247427"/>
              <a:gd name="connsiteY17454" fmla="*/ 694537 h 2068362"/>
              <a:gd name="connsiteX17455" fmla="*/ 794722 w 1247427"/>
              <a:gd name="connsiteY17455" fmla="*/ 685244 h 2068362"/>
              <a:gd name="connsiteX17456" fmla="*/ 797156 w 1247427"/>
              <a:gd name="connsiteY17456" fmla="*/ 682147 h 2068362"/>
              <a:gd name="connsiteX17457" fmla="*/ 794356 w 1247427"/>
              <a:gd name="connsiteY17457" fmla="*/ 682746 h 2068362"/>
              <a:gd name="connsiteX17458" fmla="*/ 793395 w 1247427"/>
              <a:gd name="connsiteY17458" fmla="*/ 685245 h 2068362"/>
              <a:gd name="connsiteX17459" fmla="*/ 792510 w 1247427"/>
              <a:gd name="connsiteY17459" fmla="*/ 685908 h 2068362"/>
              <a:gd name="connsiteX17460" fmla="*/ 791846 w 1247427"/>
              <a:gd name="connsiteY17460" fmla="*/ 685023 h 2068362"/>
              <a:gd name="connsiteX17461" fmla="*/ 792938 w 1247427"/>
              <a:gd name="connsiteY17461" fmla="*/ 681745 h 2068362"/>
              <a:gd name="connsiteX17462" fmla="*/ 792731 w 1247427"/>
              <a:gd name="connsiteY17462" fmla="*/ 681704 h 2068362"/>
              <a:gd name="connsiteX17463" fmla="*/ 788969 w 1247427"/>
              <a:gd name="connsiteY17463" fmla="*/ 679934 h 2068362"/>
              <a:gd name="connsiteX17464" fmla="*/ 790297 w 1247427"/>
              <a:gd name="connsiteY17464" fmla="*/ 676172 h 2068362"/>
              <a:gd name="connsiteX17465" fmla="*/ 787420 w 1247427"/>
              <a:gd name="connsiteY17465" fmla="*/ 675509 h 2068362"/>
              <a:gd name="connsiteX17466" fmla="*/ 592045 w 1247427"/>
              <a:gd name="connsiteY17466" fmla="*/ 674403 h 2068362"/>
              <a:gd name="connsiteX17467" fmla="*/ 592708 w 1247427"/>
              <a:gd name="connsiteY17467" fmla="*/ 674624 h 2068362"/>
              <a:gd name="connsiteX17468" fmla="*/ 593372 w 1247427"/>
              <a:gd name="connsiteY17468" fmla="*/ 679049 h 2068362"/>
              <a:gd name="connsiteX17469" fmla="*/ 592930 w 1247427"/>
              <a:gd name="connsiteY17469" fmla="*/ 679492 h 2068362"/>
              <a:gd name="connsiteX17470" fmla="*/ 592487 w 1247427"/>
              <a:gd name="connsiteY17470" fmla="*/ 679049 h 2068362"/>
              <a:gd name="connsiteX17471" fmla="*/ 591823 w 1247427"/>
              <a:gd name="connsiteY17471" fmla="*/ 675066 h 2068362"/>
              <a:gd name="connsiteX17472" fmla="*/ 592045 w 1247427"/>
              <a:gd name="connsiteY17472" fmla="*/ 674403 h 2068362"/>
              <a:gd name="connsiteX17473" fmla="*/ 539231 w 1247427"/>
              <a:gd name="connsiteY17473" fmla="*/ 674232 h 2068362"/>
              <a:gd name="connsiteX17474" fmla="*/ 539163 w 1247427"/>
              <a:gd name="connsiteY17474" fmla="*/ 674403 h 2068362"/>
              <a:gd name="connsiteX17475" fmla="*/ 538056 w 1247427"/>
              <a:gd name="connsiteY17475" fmla="*/ 674846 h 2068362"/>
              <a:gd name="connsiteX17476" fmla="*/ 536551 w 1247427"/>
              <a:gd name="connsiteY17476" fmla="*/ 675598 h 2068362"/>
              <a:gd name="connsiteX17477" fmla="*/ 535844 w 1247427"/>
              <a:gd name="connsiteY17477" fmla="*/ 676836 h 2068362"/>
              <a:gd name="connsiteX17478" fmla="*/ 535346 w 1247427"/>
              <a:gd name="connsiteY17478" fmla="*/ 677832 h 2068362"/>
              <a:gd name="connsiteX17479" fmla="*/ 535622 w 1247427"/>
              <a:gd name="connsiteY17479" fmla="*/ 678386 h 2068362"/>
              <a:gd name="connsiteX17480" fmla="*/ 535816 w 1247427"/>
              <a:gd name="connsiteY17480" fmla="*/ 678773 h 2068362"/>
              <a:gd name="connsiteX17481" fmla="*/ 538056 w 1247427"/>
              <a:gd name="connsiteY17481" fmla="*/ 677280 h 2068362"/>
              <a:gd name="connsiteX17482" fmla="*/ 538056 w 1247427"/>
              <a:gd name="connsiteY17482" fmla="*/ 677279 h 2068362"/>
              <a:gd name="connsiteX17483" fmla="*/ 538056 w 1247427"/>
              <a:gd name="connsiteY17483" fmla="*/ 677279 h 2068362"/>
              <a:gd name="connsiteX17484" fmla="*/ 539384 w 1247427"/>
              <a:gd name="connsiteY17484" fmla="*/ 674845 h 2068362"/>
              <a:gd name="connsiteX17485" fmla="*/ 938322 w 1247427"/>
              <a:gd name="connsiteY17485" fmla="*/ 673960 h 2068362"/>
              <a:gd name="connsiteX17486" fmla="*/ 938544 w 1247427"/>
              <a:gd name="connsiteY17486" fmla="*/ 674181 h 2068362"/>
              <a:gd name="connsiteX17487" fmla="*/ 938544 w 1247427"/>
              <a:gd name="connsiteY17487" fmla="*/ 676615 h 2068362"/>
              <a:gd name="connsiteX17488" fmla="*/ 938322 w 1247427"/>
              <a:gd name="connsiteY17488" fmla="*/ 677058 h 2068362"/>
              <a:gd name="connsiteX17489" fmla="*/ 938322 w 1247427"/>
              <a:gd name="connsiteY17489" fmla="*/ 676615 h 2068362"/>
              <a:gd name="connsiteX17490" fmla="*/ 938322 w 1247427"/>
              <a:gd name="connsiteY17490" fmla="*/ 674181 h 2068362"/>
              <a:gd name="connsiteX17491" fmla="*/ 110132 w 1247427"/>
              <a:gd name="connsiteY17491" fmla="*/ 673739 h 2068362"/>
              <a:gd name="connsiteX17492" fmla="*/ 110354 w 1247427"/>
              <a:gd name="connsiteY17492" fmla="*/ 674181 h 2068362"/>
              <a:gd name="connsiteX17493" fmla="*/ 111460 w 1247427"/>
              <a:gd name="connsiteY17493" fmla="*/ 677058 h 2068362"/>
              <a:gd name="connsiteX17494" fmla="*/ 111460 w 1247427"/>
              <a:gd name="connsiteY17494" fmla="*/ 677722 h 2068362"/>
              <a:gd name="connsiteX17495" fmla="*/ 111239 w 1247427"/>
              <a:gd name="connsiteY17495" fmla="*/ 677722 h 2068362"/>
              <a:gd name="connsiteX17496" fmla="*/ 110796 w 1247427"/>
              <a:gd name="connsiteY17496" fmla="*/ 677500 h 2068362"/>
              <a:gd name="connsiteX17497" fmla="*/ 109469 w 1247427"/>
              <a:gd name="connsiteY17497" fmla="*/ 674181 h 2068362"/>
              <a:gd name="connsiteX17498" fmla="*/ 110132 w 1247427"/>
              <a:gd name="connsiteY17498" fmla="*/ 673739 h 2068362"/>
              <a:gd name="connsiteX17499" fmla="*/ 100839 w 1247427"/>
              <a:gd name="connsiteY17499" fmla="*/ 673739 h 2068362"/>
              <a:gd name="connsiteX17500" fmla="*/ 101946 w 1247427"/>
              <a:gd name="connsiteY17500" fmla="*/ 674181 h 2068362"/>
              <a:gd name="connsiteX17501" fmla="*/ 129382 w 1247427"/>
              <a:gd name="connsiteY17501" fmla="*/ 715558 h 2068362"/>
              <a:gd name="connsiteX17502" fmla="*/ 129382 w 1247427"/>
              <a:gd name="connsiteY17502" fmla="*/ 716664 h 2068362"/>
              <a:gd name="connsiteX17503" fmla="*/ 128719 w 1247427"/>
              <a:gd name="connsiteY17503" fmla="*/ 716885 h 2068362"/>
              <a:gd name="connsiteX17504" fmla="*/ 128276 w 1247427"/>
              <a:gd name="connsiteY17504" fmla="*/ 716664 h 2068362"/>
              <a:gd name="connsiteX17505" fmla="*/ 100397 w 1247427"/>
              <a:gd name="connsiteY17505" fmla="*/ 674845 h 2068362"/>
              <a:gd name="connsiteX17506" fmla="*/ 100839 w 1247427"/>
              <a:gd name="connsiteY17506" fmla="*/ 673739 h 2068362"/>
              <a:gd name="connsiteX17507" fmla="*/ 558723 w 1247427"/>
              <a:gd name="connsiteY17507" fmla="*/ 673607 h 2068362"/>
              <a:gd name="connsiteX17508" fmla="*/ 558192 w 1247427"/>
              <a:gd name="connsiteY17508" fmla="*/ 673960 h 2068362"/>
              <a:gd name="connsiteX17509" fmla="*/ 558191 w 1247427"/>
              <a:gd name="connsiteY17509" fmla="*/ 673960 h 2068362"/>
              <a:gd name="connsiteX17510" fmla="*/ 557969 w 1247427"/>
              <a:gd name="connsiteY17510" fmla="*/ 674624 h 2068362"/>
              <a:gd name="connsiteX17511" fmla="*/ 557527 w 1247427"/>
              <a:gd name="connsiteY17511" fmla="*/ 677279 h 2068362"/>
              <a:gd name="connsiteX17512" fmla="*/ 557362 w 1247427"/>
              <a:gd name="connsiteY17512" fmla="*/ 677389 h 2068362"/>
              <a:gd name="connsiteX17513" fmla="*/ 557749 w 1247427"/>
              <a:gd name="connsiteY17513" fmla="*/ 678164 h 2068362"/>
              <a:gd name="connsiteX17514" fmla="*/ 557896 w 1247427"/>
              <a:gd name="connsiteY17514" fmla="*/ 678607 h 2068362"/>
              <a:gd name="connsiteX17515" fmla="*/ 560530 w 1247427"/>
              <a:gd name="connsiteY17515" fmla="*/ 678607 h 2068362"/>
              <a:gd name="connsiteX17516" fmla="*/ 560846 w 1247427"/>
              <a:gd name="connsiteY17516" fmla="*/ 677500 h 2068362"/>
              <a:gd name="connsiteX17517" fmla="*/ 561067 w 1247427"/>
              <a:gd name="connsiteY17517" fmla="*/ 675952 h 2068362"/>
              <a:gd name="connsiteX17518" fmla="*/ 559602 w 1247427"/>
              <a:gd name="connsiteY17518" fmla="*/ 674486 h 2068362"/>
              <a:gd name="connsiteX17519" fmla="*/ 664739 w 1247427"/>
              <a:gd name="connsiteY17519" fmla="*/ 673176 h 2068362"/>
              <a:gd name="connsiteX17520" fmla="*/ 662849 w 1247427"/>
              <a:gd name="connsiteY17520" fmla="*/ 675066 h 2068362"/>
              <a:gd name="connsiteX17521" fmla="*/ 662703 w 1247427"/>
              <a:gd name="connsiteY17521" fmla="*/ 675241 h 2068362"/>
              <a:gd name="connsiteX17522" fmla="*/ 664398 w 1247427"/>
              <a:gd name="connsiteY17522" fmla="*/ 677500 h 2068362"/>
              <a:gd name="connsiteX17523" fmla="*/ 666102 w 1247427"/>
              <a:gd name="connsiteY17523" fmla="*/ 679546 h 2068362"/>
              <a:gd name="connsiteX17524" fmla="*/ 666168 w 1247427"/>
              <a:gd name="connsiteY17524" fmla="*/ 679492 h 2068362"/>
              <a:gd name="connsiteX17525" fmla="*/ 666610 w 1247427"/>
              <a:gd name="connsiteY17525" fmla="*/ 679492 h 2068362"/>
              <a:gd name="connsiteX17526" fmla="*/ 666611 w 1247427"/>
              <a:gd name="connsiteY17526" fmla="*/ 679492 h 2068362"/>
              <a:gd name="connsiteX17527" fmla="*/ 666611 w 1247427"/>
              <a:gd name="connsiteY17527" fmla="*/ 679492 h 2068362"/>
              <a:gd name="connsiteX17528" fmla="*/ 668333 w 1247427"/>
              <a:gd name="connsiteY17528" fmla="*/ 677941 h 2068362"/>
              <a:gd name="connsiteX17529" fmla="*/ 665725 w 1247427"/>
              <a:gd name="connsiteY17529" fmla="*/ 674403 h 2068362"/>
              <a:gd name="connsiteX17530" fmla="*/ 664896 w 1247427"/>
              <a:gd name="connsiteY17530" fmla="*/ 673241 h 2068362"/>
              <a:gd name="connsiteX17531" fmla="*/ 664840 w 1247427"/>
              <a:gd name="connsiteY17531" fmla="*/ 673297 h 2068362"/>
              <a:gd name="connsiteX17532" fmla="*/ 544030 w 1247427"/>
              <a:gd name="connsiteY17532" fmla="*/ 672472 h 2068362"/>
              <a:gd name="connsiteX17533" fmla="*/ 542052 w 1247427"/>
              <a:gd name="connsiteY17533" fmla="*/ 674990 h 2068362"/>
              <a:gd name="connsiteX17534" fmla="*/ 542924 w 1247427"/>
              <a:gd name="connsiteY17534" fmla="*/ 674845 h 2068362"/>
              <a:gd name="connsiteX17535" fmla="*/ 544030 w 1247427"/>
              <a:gd name="connsiteY17535" fmla="*/ 674402 h 2068362"/>
              <a:gd name="connsiteX17536" fmla="*/ 544250 w 1247427"/>
              <a:gd name="connsiteY17536" fmla="*/ 674358 h 2068362"/>
              <a:gd name="connsiteX17537" fmla="*/ 544030 w 1247427"/>
              <a:gd name="connsiteY17537" fmla="*/ 674182 h 2068362"/>
              <a:gd name="connsiteX17538" fmla="*/ 650656 w 1247427"/>
              <a:gd name="connsiteY17538" fmla="*/ 671794 h 2068362"/>
              <a:gd name="connsiteX17539" fmla="*/ 650458 w 1247427"/>
              <a:gd name="connsiteY17539" fmla="*/ 672190 h 2068362"/>
              <a:gd name="connsiteX17540" fmla="*/ 648744 w 1247427"/>
              <a:gd name="connsiteY17540" fmla="*/ 673762 h 2068362"/>
              <a:gd name="connsiteX17541" fmla="*/ 648909 w 1247427"/>
              <a:gd name="connsiteY17541" fmla="*/ 673960 h 2068362"/>
              <a:gd name="connsiteX17542" fmla="*/ 648909 w 1247427"/>
              <a:gd name="connsiteY17542" fmla="*/ 675067 h 2068362"/>
              <a:gd name="connsiteX17543" fmla="*/ 648608 w 1247427"/>
              <a:gd name="connsiteY17543" fmla="*/ 675429 h 2068362"/>
              <a:gd name="connsiteX17544" fmla="*/ 651343 w 1247427"/>
              <a:gd name="connsiteY17544" fmla="*/ 678164 h 2068362"/>
              <a:gd name="connsiteX17545" fmla="*/ 654083 w 1247427"/>
              <a:gd name="connsiteY17545" fmla="*/ 680707 h 2068362"/>
              <a:gd name="connsiteX17546" fmla="*/ 654220 w 1247427"/>
              <a:gd name="connsiteY17546" fmla="*/ 680598 h 2068362"/>
              <a:gd name="connsiteX17547" fmla="*/ 654308 w 1247427"/>
              <a:gd name="connsiteY17547" fmla="*/ 680686 h 2068362"/>
              <a:gd name="connsiteX17548" fmla="*/ 654441 w 1247427"/>
              <a:gd name="connsiteY17548" fmla="*/ 680598 h 2068362"/>
              <a:gd name="connsiteX17549" fmla="*/ 655769 w 1247427"/>
              <a:gd name="connsiteY17549" fmla="*/ 679459 h 2068362"/>
              <a:gd name="connsiteX17550" fmla="*/ 655769 w 1247427"/>
              <a:gd name="connsiteY17550" fmla="*/ 679049 h 2068362"/>
              <a:gd name="connsiteX17551" fmla="*/ 655918 w 1247427"/>
              <a:gd name="connsiteY17551" fmla="*/ 678937 h 2068362"/>
              <a:gd name="connsiteX17552" fmla="*/ 654220 w 1247427"/>
              <a:gd name="connsiteY17552" fmla="*/ 675730 h 2068362"/>
              <a:gd name="connsiteX17553" fmla="*/ 651073 w 1247427"/>
              <a:gd name="connsiteY17553" fmla="*/ 671797 h 2068362"/>
              <a:gd name="connsiteX17554" fmla="*/ 650901 w 1247427"/>
              <a:gd name="connsiteY17554" fmla="*/ 671969 h 2068362"/>
              <a:gd name="connsiteX17555" fmla="*/ 555447 w 1247427"/>
              <a:gd name="connsiteY17555" fmla="*/ 671738 h 2068362"/>
              <a:gd name="connsiteX17556" fmla="*/ 553766 w 1247427"/>
              <a:gd name="connsiteY17556" fmla="*/ 672411 h 2068362"/>
              <a:gd name="connsiteX17557" fmla="*/ 551950 w 1247427"/>
              <a:gd name="connsiteY17557" fmla="*/ 673402 h 2068362"/>
              <a:gd name="connsiteX17558" fmla="*/ 551996 w 1247427"/>
              <a:gd name="connsiteY17558" fmla="*/ 673518 h 2068362"/>
              <a:gd name="connsiteX17559" fmla="*/ 551774 w 1247427"/>
              <a:gd name="connsiteY17559" fmla="*/ 674181 h 2068362"/>
              <a:gd name="connsiteX17560" fmla="*/ 551111 w 1247427"/>
              <a:gd name="connsiteY17560" fmla="*/ 676173 h 2068362"/>
              <a:gd name="connsiteX17561" fmla="*/ 551027 w 1247427"/>
              <a:gd name="connsiteY17561" fmla="*/ 676284 h 2068362"/>
              <a:gd name="connsiteX17562" fmla="*/ 551553 w 1247427"/>
              <a:gd name="connsiteY17562" fmla="*/ 678386 h 2068362"/>
              <a:gd name="connsiteX17563" fmla="*/ 551776 w 1247427"/>
              <a:gd name="connsiteY17563" fmla="*/ 679390 h 2068362"/>
              <a:gd name="connsiteX17564" fmla="*/ 553766 w 1247427"/>
              <a:gd name="connsiteY17564" fmla="*/ 677943 h 2068362"/>
              <a:gd name="connsiteX17565" fmla="*/ 555403 w 1247427"/>
              <a:gd name="connsiteY17565" fmla="*/ 676305 h 2068362"/>
              <a:gd name="connsiteX17566" fmla="*/ 555757 w 1247427"/>
              <a:gd name="connsiteY17566" fmla="*/ 674182 h 2068362"/>
              <a:gd name="connsiteX17567" fmla="*/ 556037 w 1247427"/>
              <a:gd name="connsiteY17567" fmla="*/ 673342 h 2068362"/>
              <a:gd name="connsiteX17568" fmla="*/ 555979 w 1247427"/>
              <a:gd name="connsiteY17568" fmla="*/ 673296 h 2068362"/>
              <a:gd name="connsiteX17569" fmla="*/ 556156 w 1247427"/>
              <a:gd name="connsiteY17569" fmla="*/ 672987 h 2068362"/>
              <a:gd name="connsiteX17570" fmla="*/ 556181 w 1247427"/>
              <a:gd name="connsiteY17570" fmla="*/ 672912 h 2068362"/>
              <a:gd name="connsiteX17571" fmla="*/ 641432 w 1247427"/>
              <a:gd name="connsiteY17571" fmla="*/ 671172 h 2068362"/>
              <a:gd name="connsiteX17572" fmla="*/ 644475 w 1247427"/>
              <a:gd name="connsiteY17572" fmla="*/ 677069 h 2068362"/>
              <a:gd name="connsiteX17573" fmla="*/ 644484 w 1247427"/>
              <a:gd name="connsiteY17573" fmla="*/ 677058 h 2068362"/>
              <a:gd name="connsiteX17574" fmla="*/ 644644 w 1247427"/>
              <a:gd name="connsiteY17574" fmla="*/ 677218 h 2068362"/>
              <a:gd name="connsiteX17575" fmla="*/ 645369 w 1247427"/>
              <a:gd name="connsiteY17575" fmla="*/ 676615 h 2068362"/>
              <a:gd name="connsiteX17576" fmla="*/ 646690 w 1247427"/>
              <a:gd name="connsiteY17576" fmla="*/ 675441 h 2068362"/>
              <a:gd name="connsiteX17577" fmla="*/ 646254 w 1247427"/>
              <a:gd name="connsiteY17577" fmla="*/ 675067 h 2068362"/>
              <a:gd name="connsiteX17578" fmla="*/ 646254 w 1247427"/>
              <a:gd name="connsiteY17578" fmla="*/ 673960 h 2068362"/>
              <a:gd name="connsiteX17579" fmla="*/ 646398 w 1247427"/>
              <a:gd name="connsiteY17579" fmla="*/ 673837 h 2068362"/>
              <a:gd name="connsiteX17580" fmla="*/ 644927 w 1247427"/>
              <a:gd name="connsiteY17580" fmla="*/ 672633 h 2068362"/>
              <a:gd name="connsiteX17581" fmla="*/ 642492 w 1247427"/>
              <a:gd name="connsiteY17581" fmla="*/ 671173 h 2068362"/>
              <a:gd name="connsiteX17582" fmla="*/ 642492 w 1247427"/>
              <a:gd name="connsiteY17582" fmla="*/ 671526 h 2068362"/>
              <a:gd name="connsiteX17583" fmla="*/ 530228 w 1247427"/>
              <a:gd name="connsiteY17583" fmla="*/ 670928 h 2068362"/>
              <a:gd name="connsiteX17584" fmla="*/ 525444 w 1247427"/>
              <a:gd name="connsiteY17584" fmla="*/ 674181 h 2068362"/>
              <a:gd name="connsiteX17585" fmla="*/ 519145 w 1247427"/>
              <a:gd name="connsiteY17585" fmla="*/ 678246 h 2068362"/>
              <a:gd name="connsiteX17586" fmla="*/ 519249 w 1247427"/>
              <a:gd name="connsiteY17586" fmla="*/ 678385 h 2068362"/>
              <a:gd name="connsiteX17587" fmla="*/ 518806 w 1247427"/>
              <a:gd name="connsiteY17587" fmla="*/ 679713 h 2068362"/>
              <a:gd name="connsiteX17588" fmla="*/ 518364 w 1247427"/>
              <a:gd name="connsiteY17588" fmla="*/ 680155 h 2068362"/>
              <a:gd name="connsiteX17589" fmla="*/ 518143 w 1247427"/>
              <a:gd name="connsiteY17589" fmla="*/ 680596 h 2068362"/>
              <a:gd name="connsiteX17590" fmla="*/ 518143 w 1247427"/>
              <a:gd name="connsiteY17590" fmla="*/ 680598 h 2068362"/>
              <a:gd name="connsiteX17591" fmla="*/ 518143 w 1247427"/>
              <a:gd name="connsiteY17591" fmla="*/ 680819 h 2068362"/>
              <a:gd name="connsiteX17592" fmla="*/ 518119 w 1247427"/>
              <a:gd name="connsiteY17592" fmla="*/ 680830 h 2068362"/>
              <a:gd name="connsiteX17593" fmla="*/ 517700 w 1247427"/>
              <a:gd name="connsiteY17593" fmla="*/ 684802 h 2068362"/>
              <a:gd name="connsiteX17594" fmla="*/ 517079 w 1247427"/>
              <a:gd name="connsiteY17594" fmla="*/ 691214 h 2068362"/>
              <a:gd name="connsiteX17595" fmla="*/ 522125 w 1247427"/>
              <a:gd name="connsiteY17595" fmla="*/ 686572 h 2068362"/>
              <a:gd name="connsiteX17596" fmla="*/ 530622 w 1247427"/>
              <a:gd name="connsiteY17596" fmla="*/ 680200 h 2068362"/>
              <a:gd name="connsiteX17597" fmla="*/ 530533 w 1247427"/>
              <a:gd name="connsiteY17597" fmla="*/ 679934 h 2068362"/>
              <a:gd name="connsiteX17598" fmla="*/ 530975 w 1247427"/>
              <a:gd name="connsiteY17598" fmla="*/ 679049 h 2068362"/>
              <a:gd name="connsiteX17599" fmla="*/ 531418 w 1247427"/>
              <a:gd name="connsiteY17599" fmla="*/ 677721 h 2068362"/>
              <a:gd name="connsiteX17600" fmla="*/ 531632 w 1247427"/>
              <a:gd name="connsiteY17600" fmla="*/ 677650 h 2068362"/>
              <a:gd name="connsiteX17601" fmla="*/ 530754 w 1247427"/>
              <a:gd name="connsiteY17601" fmla="*/ 673961 h 2068362"/>
              <a:gd name="connsiteX17602" fmla="*/ 530540 w 1247427"/>
              <a:gd name="connsiteY17602" fmla="*/ 671178 h 2068362"/>
              <a:gd name="connsiteX17603" fmla="*/ 951706 w 1247427"/>
              <a:gd name="connsiteY17603" fmla="*/ 670650 h 2068362"/>
              <a:gd name="connsiteX17604" fmla="*/ 944518 w 1247427"/>
              <a:gd name="connsiteY17604" fmla="*/ 690777 h 2068362"/>
              <a:gd name="connsiteX17605" fmla="*/ 936971 w 1247427"/>
              <a:gd name="connsiteY17605" fmla="*/ 711476 h 2068362"/>
              <a:gd name="connsiteX17606" fmla="*/ 937659 w 1247427"/>
              <a:gd name="connsiteY17606" fmla="*/ 711132 h 2068362"/>
              <a:gd name="connsiteX17607" fmla="*/ 933440 w 1247427"/>
              <a:gd name="connsiteY17607" fmla="*/ 722944 h 2068362"/>
              <a:gd name="connsiteX17608" fmla="*/ 933233 w 1247427"/>
              <a:gd name="connsiteY17608" fmla="*/ 724187 h 2068362"/>
              <a:gd name="connsiteX17609" fmla="*/ 933233 w 1247427"/>
              <a:gd name="connsiteY17609" fmla="*/ 731267 h 2068362"/>
              <a:gd name="connsiteX17610" fmla="*/ 933675 w 1247427"/>
              <a:gd name="connsiteY17610" fmla="*/ 731488 h 2068362"/>
              <a:gd name="connsiteX17611" fmla="*/ 933675 w 1247427"/>
              <a:gd name="connsiteY17611" fmla="*/ 731709 h 2068362"/>
              <a:gd name="connsiteX17612" fmla="*/ 933675 w 1247427"/>
              <a:gd name="connsiteY17612" fmla="*/ 731930 h 2068362"/>
              <a:gd name="connsiteX17613" fmla="*/ 933675 w 1247427"/>
              <a:gd name="connsiteY17613" fmla="*/ 732815 h 2068362"/>
              <a:gd name="connsiteX17614" fmla="*/ 933841 w 1247427"/>
              <a:gd name="connsiteY17614" fmla="*/ 733480 h 2068362"/>
              <a:gd name="connsiteX17615" fmla="*/ 933897 w 1247427"/>
              <a:gd name="connsiteY17615" fmla="*/ 733480 h 2068362"/>
              <a:gd name="connsiteX17616" fmla="*/ 934339 w 1247427"/>
              <a:gd name="connsiteY17616" fmla="*/ 733480 h 2068362"/>
              <a:gd name="connsiteX17617" fmla="*/ 934339 w 1247427"/>
              <a:gd name="connsiteY17617" fmla="*/ 733037 h 2068362"/>
              <a:gd name="connsiteX17618" fmla="*/ 934543 w 1247427"/>
              <a:gd name="connsiteY17618" fmla="*/ 733139 h 2068362"/>
              <a:gd name="connsiteX17619" fmla="*/ 943632 w 1247427"/>
              <a:gd name="connsiteY17619" fmla="*/ 713345 h 2068362"/>
              <a:gd name="connsiteX17620" fmla="*/ 954264 w 1247427"/>
              <a:gd name="connsiteY17620" fmla="*/ 691443 h 2068362"/>
              <a:gd name="connsiteX17621" fmla="*/ 954253 w 1247427"/>
              <a:gd name="connsiteY17621" fmla="*/ 691218 h 2068362"/>
              <a:gd name="connsiteX17622" fmla="*/ 954352 w 1247427"/>
              <a:gd name="connsiteY17622" fmla="*/ 691080 h 2068362"/>
              <a:gd name="connsiteX17623" fmla="*/ 954253 w 1247427"/>
              <a:gd name="connsiteY17623" fmla="*/ 690998 h 2068362"/>
              <a:gd name="connsiteX17624" fmla="*/ 954032 w 1247427"/>
              <a:gd name="connsiteY17624" fmla="*/ 684802 h 2068362"/>
              <a:gd name="connsiteX17625" fmla="*/ 1120200 w 1247427"/>
              <a:gd name="connsiteY17625" fmla="*/ 669756 h 2068362"/>
              <a:gd name="connsiteX17626" fmla="*/ 1121970 w 1247427"/>
              <a:gd name="connsiteY17626" fmla="*/ 669756 h 2068362"/>
              <a:gd name="connsiteX17627" fmla="*/ 1129272 w 1247427"/>
              <a:gd name="connsiteY17627" fmla="*/ 677500 h 2068362"/>
              <a:gd name="connsiteX17628" fmla="*/ 1134362 w 1247427"/>
              <a:gd name="connsiteY17628" fmla="*/ 683253 h 2068362"/>
              <a:gd name="connsiteX17629" fmla="*/ 1156488 w 1247427"/>
              <a:gd name="connsiteY17629" fmla="*/ 708256 h 2068362"/>
              <a:gd name="connsiteX17630" fmla="*/ 1159585 w 1247427"/>
              <a:gd name="connsiteY17630" fmla="*/ 718213 h 2068362"/>
              <a:gd name="connsiteX17631" fmla="*/ 1154054 w 1247427"/>
              <a:gd name="connsiteY17631" fmla="*/ 711354 h 2068362"/>
              <a:gd name="connsiteX17632" fmla="*/ 1144097 w 1247427"/>
              <a:gd name="connsiteY17632" fmla="*/ 699627 h 2068362"/>
              <a:gd name="connsiteX17633" fmla="*/ 1133305 w 1247427"/>
              <a:gd name="connsiteY17633" fmla="*/ 685091 h 2068362"/>
              <a:gd name="connsiteX17634" fmla="*/ 1133034 w 1247427"/>
              <a:gd name="connsiteY17634" fmla="*/ 685023 h 2068362"/>
              <a:gd name="connsiteX17635" fmla="*/ 1127502 w 1247427"/>
              <a:gd name="connsiteY17635" fmla="*/ 678828 h 2068362"/>
              <a:gd name="connsiteX17636" fmla="*/ 1120643 w 1247427"/>
              <a:gd name="connsiteY17636" fmla="*/ 671305 h 2068362"/>
              <a:gd name="connsiteX17637" fmla="*/ 1120200 w 1247427"/>
              <a:gd name="connsiteY17637" fmla="*/ 669756 h 2068362"/>
              <a:gd name="connsiteX17638" fmla="*/ 557085 w 1247427"/>
              <a:gd name="connsiteY17638" fmla="*/ 669494 h 2068362"/>
              <a:gd name="connsiteX17639" fmla="*/ 557085 w 1247427"/>
              <a:gd name="connsiteY17639" fmla="*/ 670642 h 2068362"/>
              <a:gd name="connsiteX17640" fmla="*/ 557085 w 1247427"/>
              <a:gd name="connsiteY17640" fmla="*/ 670863 h 2068362"/>
              <a:gd name="connsiteX17641" fmla="*/ 556944 w 1247427"/>
              <a:gd name="connsiteY17641" fmla="*/ 670976 h 2068362"/>
              <a:gd name="connsiteX17642" fmla="*/ 557306 w 1247427"/>
              <a:gd name="connsiteY17642" fmla="*/ 671482 h 2068362"/>
              <a:gd name="connsiteX17643" fmla="*/ 558191 w 1247427"/>
              <a:gd name="connsiteY17643" fmla="*/ 671305 h 2068362"/>
              <a:gd name="connsiteX17644" fmla="*/ 558191 w 1247427"/>
              <a:gd name="connsiteY17644" fmla="*/ 669997 h 2068362"/>
              <a:gd name="connsiteX17645" fmla="*/ 653506 w 1247427"/>
              <a:gd name="connsiteY17645" fmla="*/ 668101 h 2068362"/>
              <a:gd name="connsiteX17646" fmla="*/ 653113 w 1247427"/>
              <a:gd name="connsiteY17646" fmla="*/ 668429 h 2068362"/>
              <a:gd name="connsiteX17647" fmla="*/ 652920 w 1247427"/>
              <a:gd name="connsiteY17647" fmla="*/ 668236 h 2068362"/>
              <a:gd name="connsiteX17648" fmla="*/ 651862 w 1247427"/>
              <a:gd name="connsiteY17648" fmla="*/ 669390 h 2068362"/>
              <a:gd name="connsiteX17649" fmla="*/ 652007 w 1247427"/>
              <a:gd name="connsiteY17649" fmla="*/ 669535 h 2068362"/>
              <a:gd name="connsiteX17650" fmla="*/ 652007 w 1247427"/>
              <a:gd name="connsiteY17650" fmla="*/ 670863 h 2068362"/>
              <a:gd name="connsiteX17651" fmla="*/ 651713 w 1247427"/>
              <a:gd name="connsiteY17651" fmla="*/ 671157 h 2068362"/>
              <a:gd name="connsiteX17652" fmla="*/ 654663 w 1247427"/>
              <a:gd name="connsiteY17652" fmla="*/ 675288 h 2068362"/>
              <a:gd name="connsiteX17653" fmla="*/ 656666 w 1247427"/>
              <a:gd name="connsiteY17653" fmla="*/ 678203 h 2068362"/>
              <a:gd name="connsiteX17654" fmla="*/ 659530 w 1247427"/>
              <a:gd name="connsiteY17654" fmla="*/ 675951 h 2068362"/>
              <a:gd name="connsiteX17655" fmla="*/ 660126 w 1247427"/>
              <a:gd name="connsiteY17655" fmla="*/ 675441 h 2068362"/>
              <a:gd name="connsiteX17656" fmla="*/ 659751 w 1247427"/>
              <a:gd name="connsiteY17656" fmla="*/ 675066 h 2068362"/>
              <a:gd name="connsiteX17657" fmla="*/ 660264 w 1247427"/>
              <a:gd name="connsiteY17657" fmla="*/ 674639 h 2068362"/>
              <a:gd name="connsiteX17658" fmla="*/ 657760 w 1247427"/>
              <a:gd name="connsiteY17658" fmla="*/ 671968 h 2068362"/>
              <a:gd name="connsiteX17659" fmla="*/ 1131042 w 1247427"/>
              <a:gd name="connsiteY17659" fmla="*/ 667764 h 2068362"/>
              <a:gd name="connsiteX17660" fmla="*/ 1140114 w 1247427"/>
              <a:gd name="connsiteY17660" fmla="*/ 676615 h 2068362"/>
              <a:gd name="connsiteX17661" fmla="*/ 1144761 w 1247427"/>
              <a:gd name="connsiteY17661" fmla="*/ 681262 h 2068362"/>
              <a:gd name="connsiteX17662" fmla="*/ 1145203 w 1247427"/>
              <a:gd name="connsiteY17662" fmla="*/ 681704 h 2068362"/>
              <a:gd name="connsiteX17663" fmla="*/ 1145203 w 1247427"/>
              <a:gd name="connsiteY17663" fmla="*/ 681781 h 2068362"/>
              <a:gd name="connsiteX17664" fmla="*/ 1157373 w 1247427"/>
              <a:gd name="connsiteY17664" fmla="*/ 696087 h 2068362"/>
              <a:gd name="connsiteX17665" fmla="*/ 1160913 w 1247427"/>
              <a:gd name="connsiteY17665" fmla="*/ 707814 h 2068362"/>
              <a:gd name="connsiteX17666" fmla="*/ 1154939 w 1247427"/>
              <a:gd name="connsiteY17666" fmla="*/ 699184 h 2068362"/>
              <a:gd name="connsiteX17667" fmla="*/ 1148080 w 1247427"/>
              <a:gd name="connsiteY17667" fmla="*/ 691219 h 2068362"/>
              <a:gd name="connsiteX17668" fmla="*/ 1143983 w 1247427"/>
              <a:gd name="connsiteY17668" fmla="*/ 683456 h 2068362"/>
              <a:gd name="connsiteX17669" fmla="*/ 1143875 w 1247427"/>
              <a:gd name="connsiteY17669" fmla="*/ 683474 h 2068362"/>
              <a:gd name="connsiteX17670" fmla="*/ 1143433 w 1247427"/>
              <a:gd name="connsiteY17670" fmla="*/ 683253 h 2068362"/>
              <a:gd name="connsiteX17671" fmla="*/ 1138344 w 1247427"/>
              <a:gd name="connsiteY17671" fmla="*/ 678164 h 2068362"/>
              <a:gd name="connsiteX17672" fmla="*/ 1129272 w 1247427"/>
              <a:gd name="connsiteY17672" fmla="*/ 669534 h 2068362"/>
              <a:gd name="connsiteX17673" fmla="*/ 1129272 w 1247427"/>
              <a:gd name="connsiteY17673" fmla="*/ 667986 h 2068362"/>
              <a:gd name="connsiteX17674" fmla="*/ 1131042 w 1247427"/>
              <a:gd name="connsiteY17674" fmla="*/ 667764 h 2068362"/>
              <a:gd name="connsiteX17675" fmla="*/ 535562 w 1247427"/>
              <a:gd name="connsiteY17675" fmla="*/ 667463 h 2068362"/>
              <a:gd name="connsiteX17676" fmla="*/ 534517 w 1247427"/>
              <a:gd name="connsiteY17676" fmla="*/ 667986 h 2068362"/>
              <a:gd name="connsiteX17677" fmla="*/ 532304 w 1247427"/>
              <a:gd name="connsiteY17677" fmla="*/ 668871 h 2068362"/>
              <a:gd name="connsiteX17678" fmla="*/ 532304 w 1247427"/>
              <a:gd name="connsiteY17678" fmla="*/ 668871 h 2068362"/>
              <a:gd name="connsiteX17679" fmla="*/ 531861 w 1247427"/>
              <a:gd name="connsiteY17679" fmla="*/ 670420 h 2068362"/>
              <a:gd name="connsiteX17680" fmla="*/ 531645 w 1247427"/>
              <a:gd name="connsiteY17680" fmla="*/ 670690 h 2068362"/>
              <a:gd name="connsiteX17681" fmla="*/ 532082 w 1247427"/>
              <a:gd name="connsiteY17681" fmla="*/ 674182 h 2068362"/>
              <a:gd name="connsiteX17682" fmla="*/ 532738 w 1247427"/>
              <a:gd name="connsiteY17682" fmla="*/ 677134 h 2068362"/>
              <a:gd name="connsiteX17683" fmla="*/ 532967 w 1247427"/>
              <a:gd name="connsiteY17683" fmla="*/ 677058 h 2068362"/>
              <a:gd name="connsiteX17684" fmla="*/ 533980 w 1247427"/>
              <a:gd name="connsiteY17684" fmla="*/ 676889 h 2068362"/>
              <a:gd name="connsiteX17685" fmla="*/ 534516 w 1247427"/>
              <a:gd name="connsiteY17685" fmla="*/ 675951 h 2068362"/>
              <a:gd name="connsiteX17686" fmla="*/ 535180 w 1247427"/>
              <a:gd name="connsiteY17686" fmla="*/ 674845 h 2068362"/>
              <a:gd name="connsiteX17687" fmla="*/ 535401 w 1247427"/>
              <a:gd name="connsiteY17687" fmla="*/ 674734 h 2068362"/>
              <a:gd name="connsiteX17688" fmla="*/ 535401 w 1247427"/>
              <a:gd name="connsiteY17688" fmla="*/ 670199 h 2068362"/>
              <a:gd name="connsiteX17689" fmla="*/ 837426 w 1247427"/>
              <a:gd name="connsiteY17689" fmla="*/ 666437 h 2068362"/>
              <a:gd name="connsiteX17690" fmla="*/ 837647 w 1247427"/>
              <a:gd name="connsiteY17690" fmla="*/ 667101 h 2068362"/>
              <a:gd name="connsiteX17691" fmla="*/ 836984 w 1247427"/>
              <a:gd name="connsiteY17691" fmla="*/ 668207 h 2068362"/>
              <a:gd name="connsiteX17692" fmla="*/ 836762 w 1247427"/>
              <a:gd name="connsiteY17692" fmla="*/ 668428 h 2068362"/>
              <a:gd name="connsiteX17693" fmla="*/ 836320 w 1247427"/>
              <a:gd name="connsiteY17693" fmla="*/ 667986 h 2068362"/>
              <a:gd name="connsiteX17694" fmla="*/ 836984 w 1247427"/>
              <a:gd name="connsiteY17694" fmla="*/ 666658 h 2068362"/>
              <a:gd name="connsiteX17695" fmla="*/ 189787 w 1247427"/>
              <a:gd name="connsiteY17695" fmla="*/ 665994 h 2068362"/>
              <a:gd name="connsiteX17696" fmla="*/ 189786 w 1247427"/>
              <a:gd name="connsiteY17696" fmla="*/ 665995 h 2068362"/>
              <a:gd name="connsiteX17697" fmla="*/ 189787 w 1247427"/>
              <a:gd name="connsiteY17697" fmla="*/ 665995 h 2068362"/>
              <a:gd name="connsiteX17698" fmla="*/ 189881 w 1247427"/>
              <a:gd name="connsiteY17698" fmla="*/ 666276 h 2068362"/>
              <a:gd name="connsiteX17699" fmla="*/ 189990 w 1247427"/>
              <a:gd name="connsiteY17699" fmla="*/ 666342 h 2068362"/>
              <a:gd name="connsiteX17700" fmla="*/ 192885 w 1247427"/>
              <a:gd name="connsiteY17700" fmla="*/ 671304 h 2068362"/>
              <a:gd name="connsiteX17701" fmla="*/ 198859 w 1247427"/>
              <a:gd name="connsiteY17701" fmla="*/ 671968 h 2068362"/>
              <a:gd name="connsiteX17702" fmla="*/ 190285 w 1247427"/>
              <a:gd name="connsiteY17702" fmla="*/ 666520 h 2068362"/>
              <a:gd name="connsiteX17703" fmla="*/ 189990 w 1247427"/>
              <a:gd name="connsiteY17703" fmla="*/ 666342 h 2068362"/>
              <a:gd name="connsiteX17704" fmla="*/ 549587 w 1247427"/>
              <a:gd name="connsiteY17704" fmla="*/ 665478 h 2068362"/>
              <a:gd name="connsiteX17705" fmla="*/ 548898 w 1247427"/>
              <a:gd name="connsiteY17705" fmla="*/ 665995 h 2068362"/>
              <a:gd name="connsiteX17706" fmla="*/ 547381 w 1247427"/>
              <a:gd name="connsiteY17706" fmla="*/ 666961 h 2068362"/>
              <a:gd name="connsiteX17707" fmla="*/ 548013 w 1247427"/>
              <a:gd name="connsiteY17707" fmla="*/ 667322 h 2068362"/>
              <a:gd name="connsiteX17708" fmla="*/ 546243 w 1247427"/>
              <a:gd name="connsiteY17708" fmla="*/ 671526 h 2068362"/>
              <a:gd name="connsiteX17709" fmla="*/ 545839 w 1247427"/>
              <a:gd name="connsiteY17709" fmla="*/ 671445 h 2068362"/>
              <a:gd name="connsiteX17710" fmla="*/ 546021 w 1247427"/>
              <a:gd name="connsiteY17710" fmla="*/ 674182 h 2068362"/>
              <a:gd name="connsiteX17711" fmla="*/ 545727 w 1247427"/>
              <a:gd name="connsiteY17711" fmla="*/ 674476 h 2068362"/>
              <a:gd name="connsiteX17712" fmla="*/ 546021 w 1247427"/>
              <a:gd name="connsiteY17712" fmla="*/ 674623 h 2068362"/>
              <a:gd name="connsiteX17713" fmla="*/ 547128 w 1247427"/>
              <a:gd name="connsiteY17713" fmla="*/ 674623 h 2068362"/>
              <a:gd name="connsiteX17714" fmla="*/ 546464 w 1247427"/>
              <a:gd name="connsiteY17714" fmla="*/ 677721 h 2068362"/>
              <a:gd name="connsiteX17715" fmla="*/ 549579 w 1247427"/>
              <a:gd name="connsiteY17715" fmla="*/ 675889 h 2068362"/>
              <a:gd name="connsiteX17716" fmla="*/ 550226 w 1247427"/>
              <a:gd name="connsiteY17716" fmla="*/ 673518 h 2068362"/>
              <a:gd name="connsiteX17717" fmla="*/ 550286 w 1247427"/>
              <a:gd name="connsiteY17717" fmla="*/ 673337 h 2068362"/>
              <a:gd name="connsiteX17718" fmla="*/ 549662 w 1247427"/>
              <a:gd name="connsiteY17718" fmla="*/ 671776 h 2068362"/>
              <a:gd name="connsiteX17719" fmla="*/ 549340 w 1247427"/>
              <a:gd name="connsiteY17719" fmla="*/ 671969 h 2068362"/>
              <a:gd name="connsiteX17720" fmla="*/ 548898 w 1247427"/>
              <a:gd name="connsiteY17720" fmla="*/ 672190 h 2068362"/>
              <a:gd name="connsiteX17721" fmla="*/ 548676 w 1247427"/>
              <a:gd name="connsiteY17721" fmla="*/ 672190 h 2068362"/>
              <a:gd name="connsiteX17722" fmla="*/ 548234 w 1247427"/>
              <a:gd name="connsiteY17722" fmla="*/ 671969 h 2068362"/>
              <a:gd name="connsiteX17723" fmla="*/ 548455 w 1247427"/>
              <a:gd name="connsiteY17723" fmla="*/ 671526 h 2068362"/>
              <a:gd name="connsiteX17724" fmla="*/ 548676 w 1247427"/>
              <a:gd name="connsiteY17724" fmla="*/ 671084 h 2068362"/>
              <a:gd name="connsiteX17725" fmla="*/ 549583 w 1247427"/>
              <a:gd name="connsiteY17725" fmla="*/ 670744 h 2068362"/>
              <a:gd name="connsiteX17726" fmla="*/ 550412 w 1247427"/>
              <a:gd name="connsiteY17726" fmla="*/ 665973 h 2068362"/>
              <a:gd name="connsiteX17727" fmla="*/ 553324 w 1247427"/>
              <a:gd name="connsiteY17727" fmla="*/ 662897 h 2068362"/>
              <a:gd name="connsiteX17728" fmla="*/ 552217 w 1247427"/>
              <a:gd name="connsiteY17728" fmla="*/ 665994 h 2068362"/>
              <a:gd name="connsiteX17729" fmla="*/ 551944 w 1247427"/>
              <a:gd name="connsiteY17729" fmla="*/ 665926 h 2068362"/>
              <a:gd name="connsiteX17730" fmla="*/ 551996 w 1247427"/>
              <a:gd name="connsiteY17730" fmla="*/ 665995 h 2068362"/>
              <a:gd name="connsiteX17731" fmla="*/ 551374 w 1247427"/>
              <a:gd name="connsiteY17731" fmla="*/ 670973 h 2068362"/>
              <a:gd name="connsiteX17732" fmla="*/ 551811 w 1247427"/>
              <a:gd name="connsiteY17732" fmla="*/ 672138 h 2068362"/>
              <a:gd name="connsiteX17733" fmla="*/ 552881 w 1247427"/>
              <a:gd name="connsiteY17733" fmla="*/ 671526 h 2068362"/>
              <a:gd name="connsiteX17734" fmla="*/ 555094 w 1247427"/>
              <a:gd name="connsiteY17734" fmla="*/ 670578 h 2068362"/>
              <a:gd name="connsiteX17735" fmla="*/ 555094 w 1247427"/>
              <a:gd name="connsiteY17735" fmla="*/ 670420 h 2068362"/>
              <a:gd name="connsiteX17736" fmla="*/ 555299 w 1247427"/>
              <a:gd name="connsiteY17736" fmla="*/ 668571 h 2068362"/>
              <a:gd name="connsiteX17737" fmla="*/ 554430 w 1247427"/>
              <a:gd name="connsiteY17737" fmla="*/ 664225 h 2068362"/>
              <a:gd name="connsiteX17738" fmla="*/ 554799 w 1247427"/>
              <a:gd name="connsiteY17738" fmla="*/ 663487 h 2068362"/>
              <a:gd name="connsiteX17739" fmla="*/ 554651 w 1247427"/>
              <a:gd name="connsiteY17739" fmla="*/ 663339 h 2068362"/>
              <a:gd name="connsiteX17740" fmla="*/ 553324 w 1247427"/>
              <a:gd name="connsiteY17740" fmla="*/ 662897 h 2068362"/>
              <a:gd name="connsiteX17741" fmla="*/ 557085 w 1247427"/>
              <a:gd name="connsiteY17741" fmla="*/ 662724 h 2068362"/>
              <a:gd name="connsiteX17742" fmla="*/ 557085 w 1247427"/>
              <a:gd name="connsiteY17742" fmla="*/ 662897 h 2068362"/>
              <a:gd name="connsiteX17743" fmla="*/ 555985 w 1247427"/>
              <a:gd name="connsiteY17743" fmla="*/ 663813 h 2068362"/>
              <a:gd name="connsiteX17744" fmla="*/ 556812 w 1247427"/>
              <a:gd name="connsiteY17744" fmla="*/ 668153 h 2068362"/>
              <a:gd name="connsiteX17745" fmla="*/ 559297 w 1247427"/>
              <a:gd name="connsiteY17745" fmla="*/ 669218 h 2068362"/>
              <a:gd name="connsiteX17746" fmla="*/ 559297 w 1247427"/>
              <a:gd name="connsiteY17746" fmla="*/ 666216 h 2068362"/>
              <a:gd name="connsiteX17747" fmla="*/ 559740 w 1247427"/>
              <a:gd name="connsiteY17747" fmla="*/ 666216 h 2068362"/>
              <a:gd name="connsiteX17748" fmla="*/ 559740 w 1247427"/>
              <a:gd name="connsiteY17748" fmla="*/ 665948 h 2068362"/>
              <a:gd name="connsiteX17749" fmla="*/ 656885 w 1247427"/>
              <a:gd name="connsiteY17749" fmla="*/ 662526 h 2068362"/>
              <a:gd name="connsiteX17750" fmla="*/ 655768 w 1247427"/>
              <a:gd name="connsiteY17750" fmla="*/ 663782 h 2068362"/>
              <a:gd name="connsiteX17751" fmla="*/ 654076 w 1247427"/>
              <a:gd name="connsiteY17751" fmla="*/ 665629 h 2068362"/>
              <a:gd name="connsiteX17752" fmla="*/ 654441 w 1247427"/>
              <a:gd name="connsiteY17752" fmla="*/ 665994 h 2068362"/>
              <a:gd name="connsiteX17753" fmla="*/ 654441 w 1247427"/>
              <a:gd name="connsiteY17753" fmla="*/ 667322 h 2068362"/>
              <a:gd name="connsiteX17754" fmla="*/ 654200 w 1247427"/>
              <a:gd name="connsiteY17754" fmla="*/ 667523 h 2068362"/>
              <a:gd name="connsiteX17755" fmla="*/ 658424 w 1247427"/>
              <a:gd name="connsiteY17755" fmla="*/ 671747 h 2068362"/>
              <a:gd name="connsiteX17756" fmla="*/ 660747 w 1247427"/>
              <a:gd name="connsiteY17756" fmla="*/ 674236 h 2068362"/>
              <a:gd name="connsiteX17757" fmla="*/ 661079 w 1247427"/>
              <a:gd name="connsiteY17757" fmla="*/ 673960 h 2068362"/>
              <a:gd name="connsiteX17758" fmla="*/ 661742 w 1247427"/>
              <a:gd name="connsiteY17758" fmla="*/ 673960 h 2068362"/>
              <a:gd name="connsiteX17759" fmla="*/ 661992 w 1247427"/>
              <a:gd name="connsiteY17759" fmla="*/ 674210 h 2068362"/>
              <a:gd name="connsiteX17760" fmla="*/ 664018 w 1247427"/>
              <a:gd name="connsiteY17760" fmla="*/ 672310 h 2068362"/>
              <a:gd name="connsiteX17761" fmla="*/ 663734 w 1247427"/>
              <a:gd name="connsiteY17761" fmla="*/ 671969 h 2068362"/>
              <a:gd name="connsiteX17762" fmla="*/ 663734 w 1247427"/>
              <a:gd name="connsiteY17762" fmla="*/ 671527 h 2068362"/>
              <a:gd name="connsiteX17763" fmla="*/ 663802 w 1247427"/>
              <a:gd name="connsiteY17763" fmla="*/ 671445 h 2068362"/>
              <a:gd name="connsiteX17764" fmla="*/ 660858 w 1247427"/>
              <a:gd name="connsiteY17764" fmla="*/ 667765 h 2068362"/>
              <a:gd name="connsiteX17765" fmla="*/ 657272 w 1247427"/>
              <a:gd name="connsiteY17765" fmla="*/ 662857 h 2068362"/>
              <a:gd name="connsiteX17766" fmla="*/ 540664 w 1247427"/>
              <a:gd name="connsiteY17766" fmla="*/ 662368 h 2068362"/>
              <a:gd name="connsiteX17767" fmla="*/ 539605 w 1247427"/>
              <a:gd name="connsiteY17767" fmla="*/ 662897 h 2068362"/>
              <a:gd name="connsiteX17768" fmla="*/ 538277 w 1247427"/>
              <a:gd name="connsiteY17768" fmla="*/ 663487 h 2068362"/>
              <a:gd name="connsiteX17769" fmla="*/ 538277 w 1247427"/>
              <a:gd name="connsiteY17769" fmla="*/ 663561 h 2068362"/>
              <a:gd name="connsiteX17770" fmla="*/ 537171 w 1247427"/>
              <a:gd name="connsiteY17770" fmla="*/ 665994 h 2068362"/>
              <a:gd name="connsiteX17771" fmla="*/ 537171 w 1247427"/>
              <a:gd name="connsiteY17771" fmla="*/ 666215 h 2068362"/>
              <a:gd name="connsiteX17772" fmla="*/ 537171 w 1247427"/>
              <a:gd name="connsiteY17772" fmla="*/ 666216 h 2068362"/>
              <a:gd name="connsiteX17773" fmla="*/ 537169 w 1247427"/>
              <a:gd name="connsiteY17773" fmla="*/ 666218 h 2068362"/>
              <a:gd name="connsiteX17774" fmla="*/ 536920 w 1247427"/>
              <a:gd name="connsiteY17774" fmla="*/ 666592 h 2068362"/>
              <a:gd name="connsiteX17775" fmla="*/ 536729 w 1247427"/>
              <a:gd name="connsiteY17775" fmla="*/ 670420 h 2068362"/>
              <a:gd name="connsiteX17776" fmla="*/ 536729 w 1247427"/>
              <a:gd name="connsiteY17776" fmla="*/ 673803 h 2068362"/>
              <a:gd name="connsiteX17777" fmla="*/ 537393 w 1247427"/>
              <a:gd name="connsiteY17777" fmla="*/ 673518 h 2068362"/>
              <a:gd name="connsiteX17778" fmla="*/ 538720 w 1247427"/>
              <a:gd name="connsiteY17778" fmla="*/ 672854 h 2068362"/>
              <a:gd name="connsiteX17779" fmla="*/ 538988 w 1247427"/>
              <a:gd name="connsiteY17779" fmla="*/ 672988 h 2068362"/>
              <a:gd name="connsiteX17780" fmla="*/ 540269 w 1247427"/>
              <a:gd name="connsiteY17780" fmla="*/ 670641 h 2068362"/>
              <a:gd name="connsiteX17781" fmla="*/ 540491 w 1247427"/>
              <a:gd name="connsiteY17781" fmla="*/ 665995 h 2068362"/>
              <a:gd name="connsiteX17782" fmla="*/ 944517 w 1247427"/>
              <a:gd name="connsiteY17782" fmla="*/ 662233 h 2068362"/>
              <a:gd name="connsiteX17783" fmla="*/ 945181 w 1247427"/>
              <a:gd name="connsiteY17783" fmla="*/ 662897 h 2068362"/>
              <a:gd name="connsiteX17784" fmla="*/ 942526 w 1247427"/>
              <a:gd name="connsiteY17784" fmla="*/ 677058 h 2068362"/>
              <a:gd name="connsiteX17785" fmla="*/ 940977 w 1247427"/>
              <a:gd name="connsiteY17785" fmla="*/ 684138 h 2068362"/>
              <a:gd name="connsiteX17786" fmla="*/ 940534 w 1247427"/>
              <a:gd name="connsiteY17786" fmla="*/ 684138 h 2068362"/>
              <a:gd name="connsiteX17787" fmla="*/ 940313 w 1247427"/>
              <a:gd name="connsiteY17787" fmla="*/ 684138 h 2068362"/>
              <a:gd name="connsiteX17788" fmla="*/ 940092 w 1247427"/>
              <a:gd name="connsiteY17788" fmla="*/ 683696 h 2068362"/>
              <a:gd name="connsiteX17789" fmla="*/ 941641 w 1247427"/>
              <a:gd name="connsiteY17789" fmla="*/ 676836 h 2068362"/>
              <a:gd name="connsiteX17790" fmla="*/ 944075 w 1247427"/>
              <a:gd name="connsiteY17790" fmla="*/ 662675 h 2068362"/>
              <a:gd name="connsiteX17791" fmla="*/ 944517 w 1247427"/>
              <a:gd name="connsiteY17791" fmla="*/ 662233 h 2068362"/>
              <a:gd name="connsiteX17792" fmla="*/ 817954 w 1247427"/>
              <a:gd name="connsiteY17792" fmla="*/ 661569 h 2068362"/>
              <a:gd name="connsiteX17793" fmla="*/ 818839 w 1247427"/>
              <a:gd name="connsiteY17793" fmla="*/ 661791 h 2068362"/>
              <a:gd name="connsiteX17794" fmla="*/ 818839 w 1247427"/>
              <a:gd name="connsiteY17794" fmla="*/ 662897 h 2068362"/>
              <a:gd name="connsiteX17795" fmla="*/ 815299 w 1247427"/>
              <a:gd name="connsiteY17795" fmla="*/ 665552 h 2068362"/>
              <a:gd name="connsiteX17796" fmla="*/ 814857 w 1247427"/>
              <a:gd name="connsiteY17796" fmla="*/ 665773 h 2068362"/>
              <a:gd name="connsiteX17797" fmla="*/ 814414 w 1247427"/>
              <a:gd name="connsiteY17797" fmla="*/ 665552 h 2068362"/>
              <a:gd name="connsiteX17798" fmla="*/ 814414 w 1247427"/>
              <a:gd name="connsiteY17798" fmla="*/ 664446 h 2068362"/>
              <a:gd name="connsiteX17799" fmla="*/ 817954 w 1247427"/>
              <a:gd name="connsiteY17799" fmla="*/ 661569 h 2068362"/>
              <a:gd name="connsiteX17800" fmla="*/ 863313 w 1247427"/>
              <a:gd name="connsiteY17800" fmla="*/ 661348 h 2068362"/>
              <a:gd name="connsiteX17801" fmla="*/ 863124 w 1247427"/>
              <a:gd name="connsiteY17801" fmla="*/ 661380 h 2068362"/>
              <a:gd name="connsiteX17802" fmla="*/ 863534 w 1247427"/>
              <a:gd name="connsiteY17802" fmla="*/ 661790 h 2068362"/>
              <a:gd name="connsiteX17803" fmla="*/ 646033 w 1247427"/>
              <a:gd name="connsiteY17803" fmla="*/ 660684 h 2068362"/>
              <a:gd name="connsiteX17804" fmla="*/ 650807 w 1247427"/>
              <a:gd name="connsiteY17804" fmla="*/ 668496 h 2068362"/>
              <a:gd name="connsiteX17805" fmla="*/ 650898 w 1247427"/>
              <a:gd name="connsiteY17805" fmla="*/ 668431 h 2068362"/>
              <a:gd name="connsiteX17806" fmla="*/ 652007 w 1247427"/>
              <a:gd name="connsiteY17806" fmla="*/ 667322 h 2068362"/>
              <a:gd name="connsiteX17807" fmla="*/ 652007 w 1247427"/>
              <a:gd name="connsiteY17807" fmla="*/ 667322 h 2068362"/>
              <a:gd name="connsiteX17808" fmla="*/ 652007 w 1247427"/>
              <a:gd name="connsiteY17808" fmla="*/ 665994 h 2068362"/>
              <a:gd name="connsiteX17809" fmla="*/ 652309 w 1247427"/>
              <a:gd name="connsiteY17809" fmla="*/ 665632 h 2068362"/>
              <a:gd name="connsiteX17810" fmla="*/ 650459 w 1247427"/>
              <a:gd name="connsiteY17810" fmla="*/ 663782 h 2068362"/>
              <a:gd name="connsiteX17811" fmla="*/ 646033 w 1247427"/>
              <a:gd name="connsiteY17811" fmla="*/ 660684 h 2068362"/>
              <a:gd name="connsiteX17812" fmla="*/ 154312 w 1247427"/>
              <a:gd name="connsiteY17812" fmla="*/ 660389 h 2068362"/>
              <a:gd name="connsiteX17813" fmla="*/ 153279 w 1247427"/>
              <a:gd name="connsiteY17813" fmla="*/ 660906 h 2068362"/>
              <a:gd name="connsiteX17814" fmla="*/ 194434 w 1247427"/>
              <a:gd name="connsiteY17814" fmla="*/ 686130 h 2068362"/>
              <a:gd name="connsiteX17815" fmla="*/ 197532 w 1247427"/>
              <a:gd name="connsiteY17815" fmla="*/ 686130 h 2068362"/>
              <a:gd name="connsiteX17816" fmla="*/ 203063 w 1247427"/>
              <a:gd name="connsiteY17816" fmla="*/ 689227 h 2068362"/>
              <a:gd name="connsiteX17817" fmla="*/ 202400 w 1247427"/>
              <a:gd name="connsiteY17817" fmla="*/ 688121 h 2068362"/>
              <a:gd name="connsiteX17818" fmla="*/ 202399 w 1247427"/>
              <a:gd name="connsiteY17818" fmla="*/ 688121 h 2068362"/>
              <a:gd name="connsiteX17819" fmla="*/ 200850 w 1247427"/>
              <a:gd name="connsiteY17819" fmla="*/ 686351 h 2068362"/>
              <a:gd name="connsiteX17820" fmla="*/ 200187 w 1247427"/>
              <a:gd name="connsiteY17820" fmla="*/ 685466 h 2068362"/>
              <a:gd name="connsiteX17821" fmla="*/ 200080 w 1247427"/>
              <a:gd name="connsiteY17821" fmla="*/ 684720 h 2068362"/>
              <a:gd name="connsiteX17822" fmla="*/ 183644 w 1247427"/>
              <a:gd name="connsiteY17822" fmla="*/ 672343 h 2068362"/>
              <a:gd name="connsiteX17823" fmla="*/ 183592 w 1247427"/>
              <a:gd name="connsiteY17823" fmla="*/ 672412 h 2068362"/>
              <a:gd name="connsiteX17824" fmla="*/ 183371 w 1247427"/>
              <a:gd name="connsiteY17824" fmla="*/ 672190 h 2068362"/>
              <a:gd name="connsiteX17825" fmla="*/ 173414 w 1247427"/>
              <a:gd name="connsiteY17825" fmla="*/ 667986 h 2068362"/>
              <a:gd name="connsiteX17826" fmla="*/ 1130821 w 1247427"/>
              <a:gd name="connsiteY17826" fmla="*/ 659799 h 2068362"/>
              <a:gd name="connsiteX17827" fmla="*/ 1145424 w 1247427"/>
              <a:gd name="connsiteY17827" fmla="*/ 673518 h 2068362"/>
              <a:gd name="connsiteX17828" fmla="*/ 1150071 w 1247427"/>
              <a:gd name="connsiteY17828" fmla="*/ 678607 h 2068362"/>
              <a:gd name="connsiteX17829" fmla="*/ 1150071 w 1247427"/>
              <a:gd name="connsiteY17829" fmla="*/ 678938 h 2068362"/>
              <a:gd name="connsiteX17830" fmla="*/ 1150292 w 1247427"/>
              <a:gd name="connsiteY17830" fmla="*/ 678385 h 2068362"/>
              <a:gd name="connsiteX17831" fmla="*/ 1159364 w 1247427"/>
              <a:gd name="connsiteY17831" fmla="*/ 686793 h 2068362"/>
              <a:gd name="connsiteX17832" fmla="*/ 1162462 w 1247427"/>
              <a:gd name="connsiteY17832" fmla="*/ 698520 h 2068362"/>
              <a:gd name="connsiteX17833" fmla="*/ 1158922 w 1247427"/>
              <a:gd name="connsiteY17833" fmla="*/ 692325 h 2068362"/>
              <a:gd name="connsiteX17834" fmla="*/ 1148965 w 1247427"/>
              <a:gd name="connsiteY17834" fmla="*/ 680155 h 2068362"/>
              <a:gd name="connsiteX17835" fmla="*/ 1149186 w 1247427"/>
              <a:gd name="connsiteY17835" fmla="*/ 679989 h 2068362"/>
              <a:gd name="connsiteX17836" fmla="*/ 1148965 w 1247427"/>
              <a:gd name="connsiteY17836" fmla="*/ 679934 h 2068362"/>
              <a:gd name="connsiteX17837" fmla="*/ 1143876 w 1247427"/>
              <a:gd name="connsiteY17837" fmla="*/ 674845 h 2068362"/>
              <a:gd name="connsiteX17838" fmla="*/ 1129493 w 1247427"/>
              <a:gd name="connsiteY17838" fmla="*/ 661569 h 2068362"/>
              <a:gd name="connsiteX17839" fmla="*/ 1129051 w 1247427"/>
              <a:gd name="connsiteY17839" fmla="*/ 660021 h 2068362"/>
              <a:gd name="connsiteX17840" fmla="*/ 1130821 w 1247427"/>
              <a:gd name="connsiteY17840" fmla="*/ 659799 h 2068362"/>
              <a:gd name="connsiteX17841" fmla="*/ 638953 w 1247427"/>
              <a:gd name="connsiteY17841" fmla="*/ 659578 h 2068362"/>
              <a:gd name="connsiteX17842" fmla="*/ 636564 w 1247427"/>
              <a:gd name="connsiteY17842" fmla="*/ 659737 h 2068362"/>
              <a:gd name="connsiteX17843" fmla="*/ 637625 w 1247427"/>
              <a:gd name="connsiteY17843" fmla="*/ 661253 h 2068362"/>
              <a:gd name="connsiteX17844" fmla="*/ 638465 w 1247427"/>
              <a:gd name="connsiteY17844" fmla="*/ 661133 h 2068362"/>
              <a:gd name="connsiteX17845" fmla="*/ 638510 w 1247427"/>
              <a:gd name="connsiteY17845" fmla="*/ 660906 h 2068362"/>
              <a:gd name="connsiteX17846" fmla="*/ 638953 w 1247427"/>
              <a:gd name="connsiteY17846" fmla="*/ 659578 h 2068362"/>
              <a:gd name="connsiteX17847" fmla="*/ 761405 w 1247427"/>
              <a:gd name="connsiteY17847" fmla="*/ 658966 h 2068362"/>
              <a:gd name="connsiteX17848" fmla="*/ 760426 w 1247427"/>
              <a:gd name="connsiteY17848" fmla="*/ 659578 h 2068362"/>
              <a:gd name="connsiteX17849" fmla="*/ 759763 w 1247427"/>
              <a:gd name="connsiteY17849" fmla="*/ 660020 h 2068362"/>
              <a:gd name="connsiteX17850" fmla="*/ 765737 w 1247427"/>
              <a:gd name="connsiteY17850" fmla="*/ 669313 h 2068362"/>
              <a:gd name="connsiteX17851" fmla="*/ 771643 w 1247427"/>
              <a:gd name="connsiteY17851" fmla="*/ 679293 h 2068362"/>
              <a:gd name="connsiteX17852" fmla="*/ 771711 w 1247427"/>
              <a:gd name="connsiteY17852" fmla="*/ 679271 h 2068362"/>
              <a:gd name="connsiteX17853" fmla="*/ 774587 w 1247427"/>
              <a:gd name="connsiteY17853" fmla="*/ 677279 h 2068362"/>
              <a:gd name="connsiteX17854" fmla="*/ 775250 w 1247427"/>
              <a:gd name="connsiteY17854" fmla="*/ 675952 h 2068362"/>
              <a:gd name="connsiteX17855" fmla="*/ 773923 w 1247427"/>
              <a:gd name="connsiteY17855" fmla="*/ 673075 h 2068362"/>
              <a:gd name="connsiteX17856" fmla="*/ 772845 w 1247427"/>
              <a:gd name="connsiteY17856" fmla="*/ 669839 h 2068362"/>
              <a:gd name="connsiteX17857" fmla="*/ 772596 w 1247427"/>
              <a:gd name="connsiteY17857" fmla="*/ 669756 h 2068362"/>
              <a:gd name="connsiteX17858" fmla="*/ 767727 w 1247427"/>
              <a:gd name="connsiteY17858" fmla="*/ 664446 h 2068362"/>
              <a:gd name="connsiteX17859" fmla="*/ 1041431 w 1247427"/>
              <a:gd name="connsiteY17859" fmla="*/ 658914 h 2068362"/>
              <a:gd name="connsiteX17860" fmla="*/ 1042316 w 1247427"/>
              <a:gd name="connsiteY17860" fmla="*/ 658914 h 2068362"/>
              <a:gd name="connsiteX17861" fmla="*/ 1053821 w 1247427"/>
              <a:gd name="connsiteY17861" fmla="*/ 673518 h 2068362"/>
              <a:gd name="connsiteX17862" fmla="*/ 1094755 w 1247427"/>
              <a:gd name="connsiteY17862" fmla="*/ 720868 h 2068362"/>
              <a:gd name="connsiteX17863" fmla="*/ 1094755 w 1247427"/>
              <a:gd name="connsiteY17863" fmla="*/ 721753 h 2068362"/>
              <a:gd name="connsiteX17864" fmla="*/ 1094091 w 1247427"/>
              <a:gd name="connsiteY17864" fmla="*/ 721753 h 2068362"/>
              <a:gd name="connsiteX17865" fmla="*/ 1093649 w 1247427"/>
              <a:gd name="connsiteY17865" fmla="*/ 721753 h 2068362"/>
              <a:gd name="connsiteX17866" fmla="*/ 1052494 w 1247427"/>
              <a:gd name="connsiteY17866" fmla="*/ 674403 h 2068362"/>
              <a:gd name="connsiteX17867" fmla="*/ 1041209 w 1247427"/>
              <a:gd name="connsiteY17867" fmla="*/ 659799 h 2068362"/>
              <a:gd name="connsiteX17868" fmla="*/ 1041431 w 1247427"/>
              <a:gd name="connsiteY17868" fmla="*/ 658914 h 2068362"/>
              <a:gd name="connsiteX17869" fmla="*/ 897610 w 1247427"/>
              <a:gd name="connsiteY17869" fmla="*/ 658914 h 2068362"/>
              <a:gd name="connsiteX17870" fmla="*/ 898052 w 1247427"/>
              <a:gd name="connsiteY17870" fmla="*/ 659799 h 2068362"/>
              <a:gd name="connsiteX17871" fmla="*/ 896725 w 1247427"/>
              <a:gd name="connsiteY17871" fmla="*/ 664667 h 2068362"/>
              <a:gd name="connsiteX17872" fmla="*/ 895101 w 1247427"/>
              <a:gd name="connsiteY17872" fmla="*/ 671571 h 2068362"/>
              <a:gd name="connsiteX17873" fmla="*/ 895176 w 1247427"/>
              <a:gd name="connsiteY17873" fmla="*/ 671526 h 2068362"/>
              <a:gd name="connsiteX17874" fmla="*/ 895176 w 1247427"/>
              <a:gd name="connsiteY17874" fmla="*/ 672633 h 2068362"/>
              <a:gd name="connsiteX17875" fmla="*/ 896504 w 1247427"/>
              <a:gd name="connsiteY17875" fmla="*/ 671526 h 2068362"/>
              <a:gd name="connsiteX17876" fmla="*/ 895176 w 1247427"/>
              <a:gd name="connsiteY17876" fmla="*/ 677058 h 2068362"/>
              <a:gd name="connsiteX17877" fmla="*/ 890751 w 1247427"/>
              <a:gd name="connsiteY17877" fmla="*/ 674624 h 2068362"/>
              <a:gd name="connsiteX17878" fmla="*/ 890751 w 1247427"/>
              <a:gd name="connsiteY17878" fmla="*/ 673518 h 2068362"/>
              <a:gd name="connsiteX17879" fmla="*/ 891359 w 1247427"/>
              <a:gd name="connsiteY17879" fmla="*/ 673821 h 2068362"/>
              <a:gd name="connsiteX17880" fmla="*/ 890972 w 1247427"/>
              <a:gd name="connsiteY17880" fmla="*/ 672853 h 2068362"/>
              <a:gd name="connsiteX17881" fmla="*/ 890281 w 1247427"/>
              <a:gd name="connsiteY17881" fmla="*/ 671471 h 2068362"/>
              <a:gd name="connsiteX17882" fmla="*/ 889866 w 1247427"/>
              <a:gd name="connsiteY17882" fmla="*/ 671969 h 2068362"/>
              <a:gd name="connsiteX17883" fmla="*/ 889423 w 1247427"/>
              <a:gd name="connsiteY17883" fmla="*/ 672411 h 2068362"/>
              <a:gd name="connsiteX17884" fmla="*/ 889202 w 1247427"/>
              <a:gd name="connsiteY17884" fmla="*/ 672411 h 2068362"/>
              <a:gd name="connsiteX17885" fmla="*/ 887653 w 1247427"/>
              <a:gd name="connsiteY17885" fmla="*/ 672854 h 2068362"/>
              <a:gd name="connsiteX17886" fmla="*/ 886547 w 1247427"/>
              <a:gd name="connsiteY17886" fmla="*/ 672633 h 2068362"/>
              <a:gd name="connsiteX17887" fmla="*/ 886104 w 1247427"/>
              <a:gd name="connsiteY17887" fmla="*/ 671526 h 2068362"/>
              <a:gd name="connsiteX17888" fmla="*/ 886326 w 1247427"/>
              <a:gd name="connsiteY17888" fmla="*/ 670862 h 2068362"/>
              <a:gd name="connsiteX17889" fmla="*/ 887432 w 1247427"/>
              <a:gd name="connsiteY17889" fmla="*/ 671305 h 2068362"/>
              <a:gd name="connsiteX17890" fmla="*/ 888759 w 1247427"/>
              <a:gd name="connsiteY17890" fmla="*/ 671305 h 2068362"/>
              <a:gd name="connsiteX17891" fmla="*/ 888759 w 1247427"/>
              <a:gd name="connsiteY17891" fmla="*/ 671084 h 2068362"/>
              <a:gd name="connsiteX17892" fmla="*/ 889644 w 1247427"/>
              <a:gd name="connsiteY17892" fmla="*/ 670199 h 2068362"/>
              <a:gd name="connsiteX17893" fmla="*/ 890972 w 1247427"/>
              <a:gd name="connsiteY17893" fmla="*/ 664889 h 2068362"/>
              <a:gd name="connsiteX17894" fmla="*/ 892299 w 1247427"/>
              <a:gd name="connsiteY17894" fmla="*/ 660906 h 2068362"/>
              <a:gd name="connsiteX17895" fmla="*/ 893184 w 1247427"/>
              <a:gd name="connsiteY17895" fmla="*/ 660242 h 2068362"/>
              <a:gd name="connsiteX17896" fmla="*/ 893406 w 1247427"/>
              <a:gd name="connsiteY17896" fmla="*/ 661127 h 2068362"/>
              <a:gd name="connsiteX17897" fmla="*/ 892521 w 1247427"/>
              <a:gd name="connsiteY17897" fmla="*/ 665110 h 2068362"/>
              <a:gd name="connsiteX17898" fmla="*/ 890972 w 1247427"/>
              <a:gd name="connsiteY17898" fmla="*/ 670199 h 2068362"/>
              <a:gd name="connsiteX17899" fmla="*/ 890931 w 1247427"/>
              <a:gd name="connsiteY17899" fmla="*/ 670261 h 2068362"/>
              <a:gd name="connsiteX17900" fmla="*/ 892299 w 1247427"/>
              <a:gd name="connsiteY17900" fmla="*/ 672411 h 2068362"/>
              <a:gd name="connsiteX17901" fmla="*/ 892299 w 1247427"/>
              <a:gd name="connsiteY17901" fmla="*/ 672879 h 2068362"/>
              <a:gd name="connsiteX17902" fmla="*/ 893687 w 1247427"/>
              <a:gd name="connsiteY17902" fmla="*/ 671645 h 2068362"/>
              <a:gd name="connsiteX17903" fmla="*/ 893627 w 1247427"/>
              <a:gd name="connsiteY17903" fmla="*/ 671526 h 2068362"/>
              <a:gd name="connsiteX17904" fmla="*/ 895619 w 1247427"/>
              <a:gd name="connsiteY17904" fmla="*/ 664225 h 2068362"/>
              <a:gd name="connsiteX17905" fmla="*/ 896725 w 1247427"/>
              <a:gd name="connsiteY17905" fmla="*/ 659357 h 2068362"/>
              <a:gd name="connsiteX17906" fmla="*/ 897610 w 1247427"/>
              <a:gd name="connsiteY17906" fmla="*/ 658914 h 2068362"/>
              <a:gd name="connsiteX17907" fmla="*/ 902021 w 1247427"/>
              <a:gd name="connsiteY17907" fmla="*/ 658693 h 2068362"/>
              <a:gd name="connsiteX17908" fmla="*/ 901371 w 1247427"/>
              <a:gd name="connsiteY17908" fmla="*/ 661127 h 2068362"/>
              <a:gd name="connsiteX17909" fmla="*/ 901245 w 1247427"/>
              <a:gd name="connsiteY17909" fmla="*/ 661506 h 2068362"/>
              <a:gd name="connsiteX17910" fmla="*/ 901371 w 1247427"/>
              <a:gd name="connsiteY17910" fmla="*/ 661569 h 2068362"/>
              <a:gd name="connsiteX17911" fmla="*/ 901814 w 1247427"/>
              <a:gd name="connsiteY17911" fmla="*/ 661790 h 2068362"/>
              <a:gd name="connsiteX17912" fmla="*/ 902035 w 1247427"/>
              <a:gd name="connsiteY17912" fmla="*/ 664888 h 2068362"/>
              <a:gd name="connsiteX17913" fmla="*/ 902225 w 1247427"/>
              <a:gd name="connsiteY17913" fmla="*/ 667553 h 2068362"/>
              <a:gd name="connsiteX17914" fmla="*/ 902256 w 1247427"/>
              <a:gd name="connsiteY17914" fmla="*/ 667543 h 2068362"/>
              <a:gd name="connsiteX17915" fmla="*/ 903752 w 1247427"/>
              <a:gd name="connsiteY17915" fmla="*/ 668495 h 2068362"/>
              <a:gd name="connsiteX17916" fmla="*/ 904026 w 1247427"/>
              <a:gd name="connsiteY17916" fmla="*/ 667764 h 2068362"/>
              <a:gd name="connsiteX17917" fmla="*/ 904100 w 1247427"/>
              <a:gd name="connsiteY17917" fmla="*/ 667711 h 2068362"/>
              <a:gd name="connsiteX17918" fmla="*/ 902920 w 1247427"/>
              <a:gd name="connsiteY17918" fmla="*/ 662012 h 2068362"/>
              <a:gd name="connsiteX17919" fmla="*/ 902571 w 1247427"/>
              <a:gd name="connsiteY17919" fmla="*/ 658693 h 2068362"/>
              <a:gd name="connsiteX17920" fmla="*/ 545101 w 1247427"/>
              <a:gd name="connsiteY17920" fmla="*/ 657967 h 2068362"/>
              <a:gd name="connsiteX17921" fmla="*/ 544252 w 1247427"/>
              <a:gd name="connsiteY17921" fmla="*/ 658250 h 2068362"/>
              <a:gd name="connsiteX17922" fmla="*/ 543222 w 1247427"/>
              <a:gd name="connsiteY17922" fmla="*/ 658663 h 2068362"/>
              <a:gd name="connsiteX17923" fmla="*/ 542260 w 1247427"/>
              <a:gd name="connsiteY17923" fmla="*/ 660906 h 2068362"/>
              <a:gd name="connsiteX17924" fmla="*/ 541817 w 1247427"/>
              <a:gd name="connsiteY17924" fmla="*/ 661569 h 2068362"/>
              <a:gd name="connsiteX17925" fmla="*/ 541375 w 1247427"/>
              <a:gd name="connsiteY17925" fmla="*/ 662012 h 2068362"/>
              <a:gd name="connsiteX17926" fmla="*/ 541337 w 1247427"/>
              <a:gd name="connsiteY17926" fmla="*/ 662031 h 2068362"/>
              <a:gd name="connsiteX17927" fmla="*/ 541154 w 1247427"/>
              <a:gd name="connsiteY17927" fmla="*/ 666216 h 2068362"/>
              <a:gd name="connsiteX17928" fmla="*/ 541154 w 1247427"/>
              <a:gd name="connsiteY17928" fmla="*/ 670642 h 2068362"/>
              <a:gd name="connsiteX17929" fmla="*/ 541056 w 1247427"/>
              <a:gd name="connsiteY17929" fmla="*/ 670838 h 2068362"/>
              <a:gd name="connsiteX17930" fmla="*/ 541154 w 1247427"/>
              <a:gd name="connsiteY17930" fmla="*/ 670862 h 2068362"/>
              <a:gd name="connsiteX17931" fmla="*/ 541375 w 1247427"/>
              <a:gd name="connsiteY17931" fmla="*/ 669977 h 2068362"/>
              <a:gd name="connsiteX17932" fmla="*/ 545297 w 1247427"/>
              <a:gd name="connsiteY17932" fmla="*/ 665271 h 2068362"/>
              <a:gd name="connsiteX17933" fmla="*/ 544915 w 1247427"/>
              <a:gd name="connsiteY17933" fmla="*/ 664889 h 2068362"/>
              <a:gd name="connsiteX17934" fmla="*/ 544915 w 1247427"/>
              <a:gd name="connsiteY17934" fmla="*/ 664446 h 2068362"/>
              <a:gd name="connsiteX17935" fmla="*/ 431407 w 1247427"/>
              <a:gd name="connsiteY17935" fmla="*/ 656702 h 2068362"/>
              <a:gd name="connsiteX17936" fmla="*/ 432292 w 1247427"/>
              <a:gd name="connsiteY17936" fmla="*/ 656702 h 2068362"/>
              <a:gd name="connsiteX17937" fmla="*/ 435611 w 1247427"/>
              <a:gd name="connsiteY17937" fmla="*/ 663561 h 2068362"/>
              <a:gd name="connsiteX17938" fmla="*/ 435457 w 1247427"/>
              <a:gd name="connsiteY17938" fmla="*/ 663869 h 2068362"/>
              <a:gd name="connsiteX17939" fmla="*/ 441364 w 1247427"/>
              <a:gd name="connsiteY17939" fmla="*/ 671526 h 2068362"/>
              <a:gd name="connsiteX17940" fmla="*/ 451984 w 1247427"/>
              <a:gd name="connsiteY17940" fmla="*/ 684359 h 2068362"/>
              <a:gd name="connsiteX17941" fmla="*/ 451984 w 1247427"/>
              <a:gd name="connsiteY17941" fmla="*/ 685023 h 2068362"/>
              <a:gd name="connsiteX17942" fmla="*/ 451542 w 1247427"/>
              <a:gd name="connsiteY17942" fmla="*/ 685023 h 2068362"/>
              <a:gd name="connsiteX17943" fmla="*/ 440700 w 1247427"/>
              <a:gd name="connsiteY17943" fmla="*/ 671969 h 2068362"/>
              <a:gd name="connsiteX17944" fmla="*/ 435331 w 1247427"/>
              <a:gd name="connsiteY17944" fmla="*/ 665008 h 2068362"/>
              <a:gd name="connsiteX17945" fmla="*/ 442249 w 1247427"/>
              <a:gd name="connsiteY17945" fmla="*/ 679491 h 2068362"/>
              <a:gd name="connsiteX17946" fmla="*/ 446010 w 1247427"/>
              <a:gd name="connsiteY17946" fmla="*/ 684138 h 2068362"/>
              <a:gd name="connsiteX17947" fmla="*/ 445937 w 1247427"/>
              <a:gd name="connsiteY17947" fmla="*/ 684356 h 2068362"/>
              <a:gd name="connsiteX17948" fmla="*/ 449108 w 1247427"/>
              <a:gd name="connsiteY17948" fmla="*/ 687900 h 2068362"/>
              <a:gd name="connsiteX17949" fmla="*/ 448666 w 1247427"/>
              <a:gd name="connsiteY17949" fmla="*/ 687900 h 2068362"/>
              <a:gd name="connsiteX17950" fmla="*/ 448666 w 1247427"/>
              <a:gd name="connsiteY17950" fmla="*/ 688092 h 2068362"/>
              <a:gd name="connsiteX17951" fmla="*/ 450215 w 1247427"/>
              <a:gd name="connsiteY17951" fmla="*/ 689448 h 2068362"/>
              <a:gd name="connsiteX17952" fmla="*/ 452427 w 1247427"/>
              <a:gd name="connsiteY17952" fmla="*/ 691882 h 2068362"/>
              <a:gd name="connsiteX17953" fmla="*/ 452427 w 1247427"/>
              <a:gd name="connsiteY17953" fmla="*/ 692325 h 2068362"/>
              <a:gd name="connsiteX17954" fmla="*/ 451985 w 1247427"/>
              <a:gd name="connsiteY17954" fmla="*/ 692103 h 2068362"/>
              <a:gd name="connsiteX17955" fmla="*/ 449994 w 1247427"/>
              <a:gd name="connsiteY17955" fmla="*/ 690112 h 2068362"/>
              <a:gd name="connsiteX17956" fmla="*/ 448252 w 1247427"/>
              <a:gd name="connsiteY17956" fmla="*/ 688564 h 2068362"/>
              <a:gd name="connsiteX17957" fmla="*/ 448002 w 1247427"/>
              <a:gd name="connsiteY17957" fmla="*/ 688564 h 2068362"/>
              <a:gd name="connsiteX17958" fmla="*/ 451099 w 1247427"/>
              <a:gd name="connsiteY17958" fmla="*/ 694759 h 2068362"/>
              <a:gd name="connsiteX17959" fmla="*/ 450955 w 1247427"/>
              <a:gd name="connsiteY17959" fmla="*/ 694867 h 2068362"/>
              <a:gd name="connsiteX17960" fmla="*/ 453977 w 1247427"/>
              <a:gd name="connsiteY17960" fmla="*/ 699184 h 2068362"/>
              <a:gd name="connsiteX17961" fmla="*/ 456853 w 1247427"/>
              <a:gd name="connsiteY17961" fmla="*/ 702946 h 2068362"/>
              <a:gd name="connsiteX17962" fmla="*/ 456632 w 1247427"/>
              <a:gd name="connsiteY17962" fmla="*/ 704495 h 2068362"/>
              <a:gd name="connsiteX17963" fmla="*/ 456189 w 1247427"/>
              <a:gd name="connsiteY17963" fmla="*/ 704716 h 2068362"/>
              <a:gd name="connsiteX17964" fmla="*/ 455304 w 1247427"/>
              <a:gd name="connsiteY17964" fmla="*/ 704495 h 2068362"/>
              <a:gd name="connsiteX17965" fmla="*/ 452428 w 1247427"/>
              <a:gd name="connsiteY17965" fmla="*/ 700512 h 2068362"/>
              <a:gd name="connsiteX17966" fmla="*/ 449352 w 1247427"/>
              <a:gd name="connsiteY17966" fmla="*/ 696338 h 2068362"/>
              <a:gd name="connsiteX17967" fmla="*/ 447338 w 1247427"/>
              <a:gd name="connsiteY17967" fmla="*/ 695423 h 2068362"/>
              <a:gd name="connsiteX17968" fmla="*/ 447338 w 1247427"/>
              <a:gd name="connsiteY17968" fmla="*/ 697193 h 2068362"/>
              <a:gd name="connsiteX17969" fmla="*/ 448002 w 1247427"/>
              <a:gd name="connsiteY17969" fmla="*/ 701618 h 2068362"/>
              <a:gd name="connsiteX17970" fmla="*/ 444240 w 1247427"/>
              <a:gd name="connsiteY17970" fmla="*/ 699184 h 2068362"/>
              <a:gd name="connsiteX17971" fmla="*/ 444462 w 1247427"/>
              <a:gd name="connsiteY17971" fmla="*/ 698742 h 2068362"/>
              <a:gd name="connsiteX17972" fmla="*/ 444461 w 1247427"/>
              <a:gd name="connsiteY17972" fmla="*/ 698740 h 2068362"/>
              <a:gd name="connsiteX17973" fmla="*/ 441364 w 1247427"/>
              <a:gd name="connsiteY17973" fmla="*/ 695201 h 2068362"/>
              <a:gd name="connsiteX17974" fmla="*/ 434505 w 1247427"/>
              <a:gd name="connsiteY17974" fmla="*/ 688342 h 2068362"/>
              <a:gd name="connsiteX17975" fmla="*/ 434505 w 1247427"/>
              <a:gd name="connsiteY17975" fmla="*/ 688120 h 2068362"/>
              <a:gd name="connsiteX17976" fmla="*/ 434283 w 1247427"/>
              <a:gd name="connsiteY17976" fmla="*/ 688120 h 2068362"/>
              <a:gd name="connsiteX17977" fmla="*/ 433620 w 1247427"/>
              <a:gd name="connsiteY17977" fmla="*/ 688120 h 2068362"/>
              <a:gd name="connsiteX17978" fmla="*/ 433177 w 1247427"/>
              <a:gd name="connsiteY17978" fmla="*/ 688563 h 2068362"/>
              <a:gd name="connsiteX17979" fmla="*/ 439372 w 1247427"/>
              <a:gd name="connsiteY17979" fmla="*/ 707813 h 2068362"/>
              <a:gd name="connsiteX17980" fmla="*/ 443355 w 1247427"/>
              <a:gd name="connsiteY17980" fmla="*/ 716663 h 2068362"/>
              <a:gd name="connsiteX17981" fmla="*/ 443576 w 1247427"/>
              <a:gd name="connsiteY17981" fmla="*/ 716663 h 2068362"/>
              <a:gd name="connsiteX17982" fmla="*/ 443798 w 1247427"/>
              <a:gd name="connsiteY17982" fmla="*/ 717327 h 2068362"/>
              <a:gd name="connsiteX17983" fmla="*/ 442691 w 1247427"/>
              <a:gd name="connsiteY17983" fmla="*/ 717549 h 2068362"/>
              <a:gd name="connsiteX17984" fmla="*/ 442470 w 1247427"/>
              <a:gd name="connsiteY17984" fmla="*/ 717549 h 2068362"/>
              <a:gd name="connsiteX17985" fmla="*/ 441806 w 1247427"/>
              <a:gd name="connsiteY17985" fmla="*/ 717327 h 2068362"/>
              <a:gd name="connsiteX17986" fmla="*/ 441806 w 1247427"/>
              <a:gd name="connsiteY17986" fmla="*/ 717106 h 2068362"/>
              <a:gd name="connsiteX17987" fmla="*/ 437823 w 1247427"/>
              <a:gd name="connsiteY17987" fmla="*/ 708034 h 2068362"/>
              <a:gd name="connsiteX17988" fmla="*/ 431407 w 1247427"/>
              <a:gd name="connsiteY17988" fmla="*/ 688342 h 2068362"/>
              <a:gd name="connsiteX17989" fmla="*/ 431407 w 1247427"/>
              <a:gd name="connsiteY17989" fmla="*/ 688120 h 2068362"/>
              <a:gd name="connsiteX17990" fmla="*/ 431628 w 1247427"/>
              <a:gd name="connsiteY17990" fmla="*/ 687899 h 2068362"/>
              <a:gd name="connsiteX17991" fmla="*/ 432292 w 1247427"/>
              <a:gd name="connsiteY17991" fmla="*/ 687236 h 2068362"/>
              <a:gd name="connsiteX17992" fmla="*/ 432734 w 1247427"/>
              <a:gd name="connsiteY17992" fmla="*/ 687014 h 2068362"/>
              <a:gd name="connsiteX17993" fmla="*/ 432734 w 1247427"/>
              <a:gd name="connsiteY17993" fmla="*/ 686793 h 2068362"/>
              <a:gd name="connsiteX17994" fmla="*/ 433841 w 1247427"/>
              <a:gd name="connsiteY17994" fmla="*/ 686793 h 2068362"/>
              <a:gd name="connsiteX17995" fmla="*/ 434062 w 1247427"/>
              <a:gd name="connsiteY17995" fmla="*/ 686793 h 2068362"/>
              <a:gd name="connsiteX17996" fmla="*/ 434283 w 1247427"/>
              <a:gd name="connsiteY17996" fmla="*/ 686793 h 2068362"/>
              <a:gd name="connsiteX17997" fmla="*/ 434947 w 1247427"/>
              <a:gd name="connsiteY17997" fmla="*/ 687236 h 2068362"/>
              <a:gd name="connsiteX17998" fmla="*/ 442027 w 1247427"/>
              <a:gd name="connsiteY17998" fmla="*/ 694316 h 2068362"/>
              <a:gd name="connsiteX17999" fmla="*/ 444833 w 1247427"/>
              <a:gd name="connsiteY17999" fmla="*/ 697722 h 2068362"/>
              <a:gd name="connsiteX18000" fmla="*/ 445347 w 1247427"/>
              <a:gd name="connsiteY18000" fmla="*/ 697414 h 2068362"/>
              <a:gd name="connsiteX18001" fmla="*/ 445347 w 1247427"/>
              <a:gd name="connsiteY18001" fmla="*/ 694980 h 2068362"/>
              <a:gd name="connsiteX18002" fmla="*/ 445602 w 1247427"/>
              <a:gd name="connsiteY18002" fmla="*/ 694776 h 2068362"/>
              <a:gd name="connsiteX18003" fmla="*/ 445568 w 1247427"/>
              <a:gd name="connsiteY18003" fmla="*/ 694759 h 2068362"/>
              <a:gd name="connsiteX18004" fmla="*/ 443134 w 1247427"/>
              <a:gd name="connsiteY18004" fmla="*/ 688121 h 2068362"/>
              <a:gd name="connsiteX18005" fmla="*/ 445568 w 1247427"/>
              <a:gd name="connsiteY18005" fmla="*/ 688121 h 2068362"/>
              <a:gd name="connsiteX18006" fmla="*/ 445166 w 1247427"/>
              <a:gd name="connsiteY18006" fmla="*/ 684711 h 2068362"/>
              <a:gd name="connsiteX18007" fmla="*/ 444904 w 1247427"/>
              <a:gd name="connsiteY18007" fmla="*/ 684580 h 2068362"/>
              <a:gd name="connsiteX18008" fmla="*/ 441364 w 1247427"/>
              <a:gd name="connsiteY18008" fmla="*/ 679934 h 2068362"/>
              <a:gd name="connsiteX18009" fmla="*/ 434062 w 1247427"/>
              <a:gd name="connsiteY18009" fmla="*/ 664224 h 2068362"/>
              <a:gd name="connsiteX18010" fmla="*/ 434062 w 1247427"/>
              <a:gd name="connsiteY18010" fmla="*/ 663782 h 2068362"/>
              <a:gd name="connsiteX18011" fmla="*/ 434536 w 1247427"/>
              <a:gd name="connsiteY18011" fmla="*/ 663624 h 2068362"/>
              <a:gd name="connsiteX18012" fmla="*/ 431407 w 1247427"/>
              <a:gd name="connsiteY18012" fmla="*/ 657366 h 2068362"/>
              <a:gd name="connsiteX18013" fmla="*/ 431407 w 1247427"/>
              <a:gd name="connsiteY18013" fmla="*/ 656702 h 2068362"/>
              <a:gd name="connsiteX18014" fmla="*/ 894511 w 1247427"/>
              <a:gd name="connsiteY18014" fmla="*/ 654932 h 2068362"/>
              <a:gd name="connsiteX18015" fmla="*/ 894511 w 1247427"/>
              <a:gd name="connsiteY18015" fmla="*/ 655374 h 2068362"/>
              <a:gd name="connsiteX18016" fmla="*/ 893848 w 1247427"/>
              <a:gd name="connsiteY18016" fmla="*/ 656259 h 2068362"/>
              <a:gd name="connsiteX18017" fmla="*/ 893626 w 1247427"/>
              <a:gd name="connsiteY18017" fmla="*/ 656259 h 2068362"/>
              <a:gd name="connsiteX18018" fmla="*/ 893184 w 1247427"/>
              <a:gd name="connsiteY18018" fmla="*/ 656038 h 2068362"/>
              <a:gd name="connsiteX18019" fmla="*/ 893626 w 1247427"/>
              <a:gd name="connsiteY18019" fmla="*/ 655374 h 2068362"/>
              <a:gd name="connsiteX18020" fmla="*/ 894069 w 1247427"/>
              <a:gd name="connsiteY18020" fmla="*/ 655153 h 2068362"/>
              <a:gd name="connsiteX18021" fmla="*/ 902364 w 1247427"/>
              <a:gd name="connsiteY18021" fmla="*/ 654352 h 2068362"/>
              <a:gd name="connsiteX18022" fmla="*/ 902155 w 1247427"/>
              <a:gd name="connsiteY18022" fmla="*/ 656122 h 2068362"/>
              <a:gd name="connsiteX18023" fmla="*/ 902564 w 1247427"/>
              <a:gd name="connsiteY18023" fmla="*/ 656156 h 2068362"/>
              <a:gd name="connsiteX18024" fmla="*/ 548140 w 1247427"/>
              <a:gd name="connsiteY18024" fmla="*/ 654211 h 2068362"/>
              <a:gd name="connsiteX18025" fmla="*/ 547349 w 1247427"/>
              <a:gd name="connsiteY18025" fmla="*/ 655595 h 2068362"/>
              <a:gd name="connsiteX18026" fmla="*/ 546685 w 1247427"/>
              <a:gd name="connsiteY18026" fmla="*/ 657586 h 2068362"/>
              <a:gd name="connsiteX18027" fmla="*/ 546464 w 1247427"/>
              <a:gd name="connsiteY18027" fmla="*/ 657641 h 2068362"/>
              <a:gd name="connsiteX18028" fmla="*/ 546464 w 1247427"/>
              <a:gd name="connsiteY18028" fmla="*/ 664446 h 2068362"/>
              <a:gd name="connsiteX18029" fmla="*/ 546464 w 1247427"/>
              <a:gd name="connsiteY18029" fmla="*/ 664778 h 2068362"/>
              <a:gd name="connsiteX18030" fmla="*/ 546686 w 1247427"/>
              <a:gd name="connsiteY18030" fmla="*/ 664667 h 2068362"/>
              <a:gd name="connsiteX18031" fmla="*/ 546632 w 1247427"/>
              <a:gd name="connsiteY18031" fmla="*/ 665097 h 2068362"/>
              <a:gd name="connsiteX18032" fmla="*/ 547349 w 1247427"/>
              <a:gd name="connsiteY18032" fmla="*/ 664667 h 2068362"/>
              <a:gd name="connsiteX18033" fmla="*/ 548984 w 1247427"/>
              <a:gd name="connsiteY18033" fmla="*/ 663646 h 2068362"/>
              <a:gd name="connsiteX18034" fmla="*/ 548677 w 1247427"/>
              <a:gd name="connsiteY18034" fmla="*/ 663339 h 2068362"/>
              <a:gd name="connsiteX18035" fmla="*/ 551629 w 1247427"/>
              <a:gd name="connsiteY18035" fmla="*/ 657647 h 2068362"/>
              <a:gd name="connsiteX18036" fmla="*/ 549562 w 1247427"/>
              <a:gd name="connsiteY18036" fmla="*/ 655375 h 2068362"/>
              <a:gd name="connsiteX18037" fmla="*/ 662848 w 1247427"/>
              <a:gd name="connsiteY18037" fmla="*/ 654014 h 2068362"/>
              <a:gd name="connsiteX18038" fmla="*/ 662848 w 1247427"/>
              <a:gd name="connsiteY18038" fmla="*/ 654489 h 2068362"/>
              <a:gd name="connsiteX18039" fmla="*/ 660857 w 1247427"/>
              <a:gd name="connsiteY18039" fmla="*/ 657365 h 2068362"/>
              <a:gd name="connsiteX18040" fmla="*/ 658444 w 1247427"/>
              <a:gd name="connsiteY18040" fmla="*/ 660122 h 2068362"/>
              <a:gd name="connsiteX18041" fmla="*/ 658645 w 1247427"/>
              <a:gd name="connsiteY18041" fmla="*/ 661127 h 2068362"/>
              <a:gd name="connsiteX18042" fmla="*/ 658240 w 1247427"/>
              <a:gd name="connsiteY18042" fmla="*/ 661774 h 2068362"/>
              <a:gd name="connsiteX18043" fmla="*/ 662186 w 1247427"/>
              <a:gd name="connsiteY18043" fmla="*/ 666659 h 2068362"/>
              <a:gd name="connsiteX18044" fmla="*/ 664816 w 1247427"/>
              <a:gd name="connsiteY18044" fmla="*/ 670228 h 2068362"/>
              <a:gd name="connsiteX18045" fmla="*/ 664840 w 1247427"/>
              <a:gd name="connsiteY18045" fmla="*/ 670199 h 2068362"/>
              <a:gd name="connsiteX18046" fmla="*/ 665150 w 1247427"/>
              <a:gd name="connsiteY18046" fmla="*/ 670509 h 2068362"/>
              <a:gd name="connsiteX18047" fmla="*/ 665947 w 1247427"/>
              <a:gd name="connsiteY18047" fmla="*/ 669977 h 2068362"/>
              <a:gd name="connsiteX18048" fmla="*/ 667496 w 1247427"/>
              <a:gd name="connsiteY18048" fmla="*/ 669092 h 2068362"/>
              <a:gd name="connsiteX18049" fmla="*/ 668160 w 1247427"/>
              <a:gd name="connsiteY18049" fmla="*/ 669313 h 2068362"/>
              <a:gd name="connsiteX18050" fmla="*/ 667717 w 1247427"/>
              <a:gd name="connsiteY18050" fmla="*/ 670198 h 2068362"/>
              <a:gd name="connsiteX18051" fmla="*/ 666611 w 1247427"/>
              <a:gd name="connsiteY18051" fmla="*/ 670862 h 2068362"/>
              <a:gd name="connsiteX18052" fmla="*/ 666006 w 1247427"/>
              <a:gd name="connsiteY18052" fmla="*/ 671365 h 2068362"/>
              <a:gd name="connsiteX18053" fmla="*/ 666168 w 1247427"/>
              <a:gd name="connsiteY18053" fmla="*/ 671527 h 2068362"/>
              <a:gd name="connsiteX18054" fmla="*/ 666168 w 1247427"/>
              <a:gd name="connsiteY18054" fmla="*/ 671969 h 2068362"/>
              <a:gd name="connsiteX18055" fmla="*/ 666010 w 1247427"/>
              <a:gd name="connsiteY18055" fmla="*/ 672127 h 2068362"/>
              <a:gd name="connsiteX18056" fmla="*/ 667053 w 1247427"/>
              <a:gd name="connsiteY18056" fmla="*/ 673518 h 2068362"/>
              <a:gd name="connsiteX18057" fmla="*/ 670150 w 1247427"/>
              <a:gd name="connsiteY18057" fmla="*/ 677722 h 2068362"/>
              <a:gd name="connsiteX18058" fmla="*/ 670133 w 1247427"/>
              <a:gd name="connsiteY18058" fmla="*/ 677805 h 2068362"/>
              <a:gd name="connsiteX18059" fmla="*/ 672585 w 1247427"/>
              <a:gd name="connsiteY18059" fmla="*/ 681483 h 2068362"/>
              <a:gd name="connsiteX18060" fmla="*/ 673772 w 1247427"/>
              <a:gd name="connsiteY18060" fmla="*/ 683857 h 2068362"/>
              <a:gd name="connsiteX18061" fmla="*/ 674133 w 1247427"/>
              <a:gd name="connsiteY18061" fmla="*/ 683696 h 2068362"/>
              <a:gd name="connsiteX18062" fmla="*/ 674306 w 1247427"/>
              <a:gd name="connsiteY18062" fmla="*/ 684042 h 2068362"/>
              <a:gd name="connsiteX18063" fmla="*/ 675461 w 1247427"/>
              <a:gd name="connsiteY18063" fmla="*/ 683696 h 2068362"/>
              <a:gd name="connsiteX18064" fmla="*/ 676568 w 1247427"/>
              <a:gd name="connsiteY18064" fmla="*/ 683032 h 2068362"/>
              <a:gd name="connsiteX18065" fmla="*/ 677674 w 1247427"/>
              <a:gd name="connsiteY18065" fmla="*/ 683696 h 2068362"/>
              <a:gd name="connsiteX18066" fmla="*/ 677232 w 1247427"/>
              <a:gd name="connsiteY18066" fmla="*/ 684802 h 2068362"/>
              <a:gd name="connsiteX18067" fmla="*/ 675683 w 1247427"/>
              <a:gd name="connsiteY18067" fmla="*/ 685245 h 2068362"/>
              <a:gd name="connsiteX18068" fmla="*/ 675009 w 1247427"/>
              <a:gd name="connsiteY18068" fmla="*/ 685447 h 2068362"/>
              <a:gd name="connsiteX18069" fmla="*/ 675018 w 1247427"/>
              <a:gd name="connsiteY18069" fmla="*/ 685466 h 2068362"/>
              <a:gd name="connsiteX18070" fmla="*/ 674330 w 1247427"/>
              <a:gd name="connsiteY18070" fmla="*/ 687014 h 2068362"/>
              <a:gd name="connsiteX18071" fmla="*/ 675019 w 1247427"/>
              <a:gd name="connsiteY18071" fmla="*/ 687900 h 2068362"/>
              <a:gd name="connsiteX18072" fmla="*/ 674576 w 1247427"/>
              <a:gd name="connsiteY18072" fmla="*/ 689006 h 2068362"/>
              <a:gd name="connsiteX18073" fmla="*/ 674134 w 1247427"/>
              <a:gd name="connsiteY18073" fmla="*/ 689227 h 2068362"/>
              <a:gd name="connsiteX18074" fmla="*/ 673248 w 1247427"/>
              <a:gd name="connsiteY18074" fmla="*/ 688785 h 2068362"/>
              <a:gd name="connsiteX18075" fmla="*/ 672841 w 1247427"/>
              <a:gd name="connsiteY18075" fmla="*/ 688296 h 2068362"/>
              <a:gd name="connsiteX18076" fmla="*/ 672806 w 1247427"/>
              <a:gd name="connsiteY18076" fmla="*/ 688342 h 2068362"/>
              <a:gd name="connsiteX18077" fmla="*/ 672363 w 1247427"/>
              <a:gd name="connsiteY18077" fmla="*/ 688342 h 2068362"/>
              <a:gd name="connsiteX18078" fmla="*/ 672284 w 1247427"/>
              <a:gd name="connsiteY18078" fmla="*/ 688421 h 2068362"/>
              <a:gd name="connsiteX18079" fmla="*/ 672142 w 1247427"/>
              <a:gd name="connsiteY18079" fmla="*/ 688564 h 2068362"/>
              <a:gd name="connsiteX18080" fmla="*/ 672142 w 1247427"/>
              <a:gd name="connsiteY18080" fmla="*/ 688564 h 2068362"/>
              <a:gd name="connsiteX18081" fmla="*/ 671035 w 1247427"/>
              <a:gd name="connsiteY18081" fmla="*/ 689670 h 2068362"/>
              <a:gd name="connsiteX18082" fmla="*/ 670150 w 1247427"/>
              <a:gd name="connsiteY18082" fmla="*/ 690112 h 2068362"/>
              <a:gd name="connsiteX18083" fmla="*/ 669944 w 1247427"/>
              <a:gd name="connsiteY18083" fmla="*/ 690009 h 2068362"/>
              <a:gd name="connsiteX18084" fmla="*/ 659752 w 1247427"/>
              <a:gd name="connsiteY18084" fmla="*/ 702281 h 2068362"/>
              <a:gd name="connsiteX18085" fmla="*/ 659499 w 1247427"/>
              <a:gd name="connsiteY18085" fmla="*/ 702661 h 2068362"/>
              <a:gd name="connsiteX18086" fmla="*/ 659751 w 1247427"/>
              <a:gd name="connsiteY18086" fmla="*/ 702724 h 2068362"/>
              <a:gd name="connsiteX18087" fmla="*/ 656654 w 1247427"/>
              <a:gd name="connsiteY18087" fmla="*/ 702724 h 2068362"/>
              <a:gd name="connsiteX18088" fmla="*/ 656815 w 1247427"/>
              <a:gd name="connsiteY18088" fmla="*/ 702627 h 2068362"/>
              <a:gd name="connsiteX18089" fmla="*/ 654820 w 1247427"/>
              <a:gd name="connsiteY18089" fmla="*/ 699405 h 2068362"/>
              <a:gd name="connsiteX18090" fmla="*/ 654441 w 1247427"/>
              <a:gd name="connsiteY18090" fmla="*/ 699405 h 2068362"/>
              <a:gd name="connsiteX18091" fmla="*/ 654245 w 1247427"/>
              <a:gd name="connsiteY18091" fmla="*/ 698963 h 2068362"/>
              <a:gd name="connsiteX18092" fmla="*/ 652671 w 1247427"/>
              <a:gd name="connsiteY18092" fmla="*/ 698963 h 2068362"/>
              <a:gd name="connsiteX18093" fmla="*/ 652499 w 1247427"/>
              <a:gd name="connsiteY18093" fmla="*/ 698791 h 2068362"/>
              <a:gd name="connsiteX18094" fmla="*/ 649574 w 1247427"/>
              <a:gd name="connsiteY18094" fmla="*/ 700512 h 2068362"/>
              <a:gd name="connsiteX18095" fmla="*/ 648778 w 1247427"/>
              <a:gd name="connsiteY18095" fmla="*/ 700954 h 2068362"/>
              <a:gd name="connsiteX18096" fmla="*/ 648910 w 1247427"/>
              <a:gd name="connsiteY18096" fmla="*/ 700954 h 2068362"/>
              <a:gd name="connsiteX18097" fmla="*/ 650901 w 1247427"/>
              <a:gd name="connsiteY18097" fmla="*/ 705380 h 2068362"/>
              <a:gd name="connsiteX18098" fmla="*/ 650513 w 1247427"/>
              <a:gd name="connsiteY18098" fmla="*/ 705315 h 2068362"/>
              <a:gd name="connsiteX18099" fmla="*/ 654441 w 1247427"/>
              <a:gd name="connsiteY18099" fmla="*/ 711796 h 2068362"/>
              <a:gd name="connsiteX18100" fmla="*/ 654884 w 1247427"/>
              <a:gd name="connsiteY18100" fmla="*/ 712239 h 2068362"/>
              <a:gd name="connsiteX18101" fmla="*/ 656654 w 1247427"/>
              <a:gd name="connsiteY18101" fmla="*/ 711354 h 2068362"/>
              <a:gd name="connsiteX18102" fmla="*/ 657538 w 1247427"/>
              <a:gd name="connsiteY18102" fmla="*/ 711796 h 2068362"/>
              <a:gd name="connsiteX18103" fmla="*/ 657538 w 1247427"/>
              <a:gd name="connsiteY18103" fmla="*/ 712681 h 2068362"/>
              <a:gd name="connsiteX18104" fmla="*/ 654662 w 1247427"/>
              <a:gd name="connsiteY18104" fmla="*/ 714009 h 2068362"/>
              <a:gd name="connsiteX18105" fmla="*/ 654220 w 1247427"/>
              <a:gd name="connsiteY18105" fmla="*/ 714451 h 2068362"/>
              <a:gd name="connsiteX18106" fmla="*/ 653113 w 1247427"/>
              <a:gd name="connsiteY18106" fmla="*/ 712902 h 2068362"/>
              <a:gd name="connsiteX18107" fmla="*/ 649005 w 1247427"/>
              <a:gd name="connsiteY18107" fmla="*/ 705918 h 2068362"/>
              <a:gd name="connsiteX18108" fmla="*/ 648910 w 1247427"/>
              <a:gd name="connsiteY18108" fmla="*/ 706044 h 2068362"/>
              <a:gd name="connsiteX18109" fmla="*/ 645148 w 1247427"/>
              <a:gd name="connsiteY18109" fmla="*/ 702946 h 2068362"/>
              <a:gd name="connsiteX18110" fmla="*/ 644706 w 1247427"/>
              <a:gd name="connsiteY18110" fmla="*/ 704052 h 2068362"/>
              <a:gd name="connsiteX18111" fmla="*/ 644468 w 1247427"/>
              <a:gd name="connsiteY18111" fmla="*/ 704004 h 2068362"/>
              <a:gd name="connsiteX18112" fmla="*/ 645590 w 1247427"/>
              <a:gd name="connsiteY18112" fmla="*/ 707371 h 2068362"/>
              <a:gd name="connsiteX18113" fmla="*/ 647360 w 1247427"/>
              <a:gd name="connsiteY18113" fmla="*/ 713345 h 2068362"/>
              <a:gd name="connsiteX18114" fmla="*/ 647266 w 1247427"/>
              <a:gd name="connsiteY18114" fmla="*/ 713439 h 2068362"/>
              <a:gd name="connsiteX18115" fmla="*/ 649352 w 1247427"/>
              <a:gd name="connsiteY18115" fmla="*/ 719319 h 2068362"/>
              <a:gd name="connsiteX18116" fmla="*/ 650655 w 1247427"/>
              <a:gd name="connsiteY18116" fmla="*/ 719319 h 2068362"/>
              <a:gd name="connsiteX18117" fmla="*/ 657759 w 1247427"/>
              <a:gd name="connsiteY18117" fmla="*/ 715558 h 2068362"/>
              <a:gd name="connsiteX18118" fmla="*/ 663895 w 1247427"/>
              <a:gd name="connsiteY18118" fmla="*/ 712286 h 2068362"/>
              <a:gd name="connsiteX18119" fmla="*/ 663734 w 1247427"/>
              <a:gd name="connsiteY18119" fmla="*/ 712017 h 2068362"/>
              <a:gd name="connsiteX18120" fmla="*/ 664177 w 1247427"/>
              <a:gd name="connsiteY18120" fmla="*/ 710468 h 2068362"/>
              <a:gd name="connsiteX18121" fmla="*/ 664349 w 1247427"/>
              <a:gd name="connsiteY18121" fmla="*/ 710399 h 2068362"/>
              <a:gd name="connsiteX18122" fmla="*/ 663955 w 1247427"/>
              <a:gd name="connsiteY18122" fmla="*/ 708035 h 2068362"/>
              <a:gd name="connsiteX18123" fmla="*/ 663955 w 1247427"/>
              <a:gd name="connsiteY18123" fmla="*/ 707814 h 2068362"/>
              <a:gd name="connsiteX18124" fmla="*/ 664176 w 1247427"/>
              <a:gd name="connsiteY18124" fmla="*/ 707814 h 2068362"/>
              <a:gd name="connsiteX18125" fmla="*/ 667912 w 1247427"/>
              <a:gd name="connsiteY18125" fmla="*/ 707253 h 2068362"/>
              <a:gd name="connsiteX18126" fmla="*/ 667938 w 1247427"/>
              <a:gd name="connsiteY18126" fmla="*/ 707149 h 2068362"/>
              <a:gd name="connsiteX18127" fmla="*/ 676788 w 1247427"/>
              <a:gd name="connsiteY18127" fmla="*/ 700511 h 2068362"/>
              <a:gd name="connsiteX18128" fmla="*/ 678558 w 1247427"/>
              <a:gd name="connsiteY18128" fmla="*/ 698741 h 2068362"/>
              <a:gd name="connsiteX18129" fmla="*/ 679886 w 1247427"/>
              <a:gd name="connsiteY18129" fmla="*/ 698963 h 2068362"/>
              <a:gd name="connsiteX18130" fmla="*/ 679665 w 1247427"/>
              <a:gd name="connsiteY18130" fmla="*/ 700069 h 2068362"/>
              <a:gd name="connsiteX18131" fmla="*/ 677894 w 1247427"/>
              <a:gd name="connsiteY18131" fmla="*/ 701618 h 2068362"/>
              <a:gd name="connsiteX18132" fmla="*/ 669006 w 1247427"/>
              <a:gd name="connsiteY18132" fmla="*/ 708178 h 2068362"/>
              <a:gd name="connsiteX18133" fmla="*/ 669045 w 1247427"/>
              <a:gd name="connsiteY18133" fmla="*/ 708256 h 2068362"/>
              <a:gd name="connsiteX18134" fmla="*/ 665772 w 1247427"/>
              <a:gd name="connsiteY18134" fmla="*/ 710840 h 2068362"/>
              <a:gd name="connsiteX18135" fmla="*/ 665947 w 1247427"/>
              <a:gd name="connsiteY18135" fmla="*/ 711132 h 2068362"/>
              <a:gd name="connsiteX18136" fmla="*/ 665504 w 1247427"/>
              <a:gd name="connsiteY18136" fmla="*/ 712239 h 2068362"/>
              <a:gd name="connsiteX18137" fmla="*/ 665135 w 1247427"/>
              <a:gd name="connsiteY18137" fmla="*/ 712607 h 2068362"/>
              <a:gd name="connsiteX18138" fmla="*/ 665726 w 1247427"/>
              <a:gd name="connsiteY18138" fmla="*/ 714230 h 2068362"/>
              <a:gd name="connsiteX18139" fmla="*/ 666043 w 1247427"/>
              <a:gd name="connsiteY18139" fmla="*/ 715499 h 2068362"/>
              <a:gd name="connsiteX18140" fmla="*/ 682099 w 1247427"/>
              <a:gd name="connsiteY18140" fmla="*/ 707150 h 2068362"/>
              <a:gd name="connsiteX18141" fmla="*/ 682542 w 1247427"/>
              <a:gd name="connsiteY18141" fmla="*/ 707150 h 2068362"/>
              <a:gd name="connsiteX18142" fmla="*/ 682542 w 1247427"/>
              <a:gd name="connsiteY18142" fmla="*/ 707593 h 2068362"/>
              <a:gd name="connsiteX18143" fmla="*/ 665995 w 1247427"/>
              <a:gd name="connsiteY18143" fmla="*/ 716519 h 2068362"/>
              <a:gd name="connsiteX18144" fmla="*/ 665947 w 1247427"/>
              <a:gd name="connsiteY18144" fmla="*/ 716664 h 2068362"/>
              <a:gd name="connsiteX18145" fmla="*/ 665726 w 1247427"/>
              <a:gd name="connsiteY18145" fmla="*/ 716664 h 2068362"/>
              <a:gd name="connsiteX18146" fmla="*/ 665504 w 1247427"/>
              <a:gd name="connsiteY18146" fmla="*/ 716664 h 2068362"/>
              <a:gd name="connsiteX18147" fmla="*/ 665420 w 1247427"/>
              <a:gd name="connsiteY18147" fmla="*/ 716580 h 2068362"/>
              <a:gd name="connsiteX18148" fmla="*/ 659309 w 1247427"/>
              <a:gd name="connsiteY18148" fmla="*/ 719319 h 2068362"/>
              <a:gd name="connsiteX18149" fmla="*/ 657982 w 1247427"/>
              <a:gd name="connsiteY18149" fmla="*/ 719762 h 2068362"/>
              <a:gd name="connsiteX18150" fmla="*/ 657760 w 1247427"/>
              <a:gd name="connsiteY18150" fmla="*/ 720204 h 2068362"/>
              <a:gd name="connsiteX18151" fmla="*/ 657539 w 1247427"/>
              <a:gd name="connsiteY18151" fmla="*/ 719762 h 2068362"/>
              <a:gd name="connsiteX18152" fmla="*/ 657760 w 1247427"/>
              <a:gd name="connsiteY18152" fmla="*/ 719098 h 2068362"/>
              <a:gd name="connsiteX18153" fmla="*/ 659088 w 1247427"/>
              <a:gd name="connsiteY18153" fmla="*/ 718434 h 2068362"/>
              <a:gd name="connsiteX18154" fmla="*/ 665089 w 1247427"/>
              <a:gd name="connsiteY18154" fmla="*/ 715862 h 2068362"/>
              <a:gd name="connsiteX18155" fmla="*/ 664619 w 1247427"/>
              <a:gd name="connsiteY18155" fmla="*/ 714451 h 2068362"/>
              <a:gd name="connsiteX18156" fmla="*/ 664453 w 1247427"/>
              <a:gd name="connsiteY18156" fmla="*/ 713124 h 2068362"/>
              <a:gd name="connsiteX18157" fmla="*/ 664426 w 1247427"/>
              <a:gd name="connsiteY18157" fmla="*/ 713124 h 2068362"/>
              <a:gd name="connsiteX18158" fmla="*/ 658202 w 1247427"/>
              <a:gd name="connsiteY18158" fmla="*/ 716443 h 2068362"/>
              <a:gd name="connsiteX18159" fmla="*/ 650647 w 1247427"/>
              <a:gd name="connsiteY18159" fmla="*/ 720328 h 2068362"/>
              <a:gd name="connsiteX18160" fmla="*/ 650680 w 1247427"/>
              <a:gd name="connsiteY18160" fmla="*/ 720426 h 2068362"/>
              <a:gd name="connsiteX18161" fmla="*/ 651343 w 1247427"/>
              <a:gd name="connsiteY18161" fmla="*/ 725293 h 2068362"/>
              <a:gd name="connsiteX18162" fmla="*/ 648246 w 1247427"/>
              <a:gd name="connsiteY18162" fmla="*/ 724187 h 2068362"/>
              <a:gd name="connsiteX18163" fmla="*/ 647803 w 1247427"/>
              <a:gd name="connsiteY18163" fmla="*/ 725293 h 2068362"/>
              <a:gd name="connsiteX18164" fmla="*/ 647362 w 1247427"/>
              <a:gd name="connsiteY18164" fmla="*/ 725072 h 2068362"/>
              <a:gd name="connsiteX18165" fmla="*/ 647582 w 1247427"/>
              <a:gd name="connsiteY18165" fmla="*/ 725293 h 2068362"/>
              <a:gd name="connsiteX18166" fmla="*/ 647139 w 1247427"/>
              <a:gd name="connsiteY18166" fmla="*/ 727063 h 2068362"/>
              <a:gd name="connsiteX18167" fmla="*/ 646243 w 1247427"/>
              <a:gd name="connsiteY18167" fmla="*/ 731186 h 2068362"/>
              <a:gd name="connsiteX18168" fmla="*/ 646696 w 1247427"/>
              <a:gd name="connsiteY18168" fmla="*/ 731488 h 2068362"/>
              <a:gd name="connsiteX18169" fmla="*/ 647360 w 1247427"/>
              <a:gd name="connsiteY18169" fmla="*/ 735913 h 2068362"/>
              <a:gd name="connsiteX18170" fmla="*/ 647802 w 1247427"/>
              <a:gd name="connsiteY18170" fmla="*/ 737462 h 2068362"/>
              <a:gd name="connsiteX18171" fmla="*/ 647357 w 1247427"/>
              <a:gd name="connsiteY18171" fmla="*/ 738129 h 2068362"/>
              <a:gd name="connsiteX18172" fmla="*/ 651343 w 1247427"/>
              <a:gd name="connsiteY18172" fmla="*/ 750295 h 2068362"/>
              <a:gd name="connsiteX18173" fmla="*/ 652710 w 1247427"/>
              <a:gd name="connsiteY18173" fmla="*/ 755566 h 2068362"/>
              <a:gd name="connsiteX18174" fmla="*/ 652892 w 1247427"/>
              <a:gd name="connsiteY18174" fmla="*/ 755384 h 2068362"/>
              <a:gd name="connsiteX18175" fmla="*/ 654662 w 1247427"/>
              <a:gd name="connsiteY18175" fmla="*/ 760916 h 2068362"/>
              <a:gd name="connsiteX18176" fmla="*/ 654552 w 1247427"/>
              <a:gd name="connsiteY18176" fmla="*/ 760861 h 2068362"/>
              <a:gd name="connsiteX18177" fmla="*/ 654884 w 1247427"/>
              <a:gd name="connsiteY18177" fmla="*/ 762022 h 2068362"/>
              <a:gd name="connsiteX18178" fmla="*/ 655488 w 1247427"/>
              <a:gd name="connsiteY18178" fmla="*/ 764643 h 2068362"/>
              <a:gd name="connsiteX18179" fmla="*/ 655769 w 1247427"/>
              <a:gd name="connsiteY18179" fmla="*/ 764456 h 2068362"/>
              <a:gd name="connsiteX18180" fmla="*/ 657760 w 1247427"/>
              <a:gd name="connsiteY18180" fmla="*/ 769545 h 2068362"/>
              <a:gd name="connsiteX18181" fmla="*/ 657529 w 1247427"/>
              <a:gd name="connsiteY18181" fmla="*/ 770006 h 2068362"/>
              <a:gd name="connsiteX18182" fmla="*/ 664618 w 1247427"/>
              <a:gd name="connsiteY18182" fmla="*/ 770209 h 2068362"/>
              <a:gd name="connsiteX18183" fmla="*/ 670593 w 1247427"/>
              <a:gd name="connsiteY18183" fmla="*/ 770651 h 2068362"/>
              <a:gd name="connsiteX18184" fmla="*/ 671035 w 1247427"/>
              <a:gd name="connsiteY18184" fmla="*/ 771094 h 2068362"/>
              <a:gd name="connsiteX18185" fmla="*/ 671035 w 1247427"/>
              <a:gd name="connsiteY18185" fmla="*/ 771758 h 2068362"/>
              <a:gd name="connsiteX18186" fmla="*/ 669265 w 1247427"/>
              <a:gd name="connsiteY18186" fmla="*/ 771758 h 2068362"/>
              <a:gd name="connsiteX18187" fmla="*/ 664397 w 1247427"/>
              <a:gd name="connsiteY18187" fmla="*/ 771094 h 2068362"/>
              <a:gd name="connsiteX18188" fmla="*/ 657864 w 1247427"/>
              <a:gd name="connsiteY18188" fmla="*/ 771094 h 2068362"/>
              <a:gd name="connsiteX18189" fmla="*/ 659973 w 1247427"/>
              <a:gd name="connsiteY18189" fmla="*/ 776846 h 2068362"/>
              <a:gd name="connsiteX18190" fmla="*/ 662628 w 1247427"/>
              <a:gd name="connsiteY18190" fmla="*/ 784148 h 2068362"/>
              <a:gd name="connsiteX18191" fmla="*/ 662485 w 1247427"/>
              <a:gd name="connsiteY18191" fmla="*/ 784385 h 2068362"/>
              <a:gd name="connsiteX18192" fmla="*/ 662628 w 1247427"/>
              <a:gd name="connsiteY18192" fmla="*/ 784813 h 2068362"/>
              <a:gd name="connsiteX18193" fmla="*/ 662587 w 1247427"/>
              <a:gd name="connsiteY18193" fmla="*/ 785096 h 2068362"/>
              <a:gd name="connsiteX18194" fmla="*/ 667171 w 1247427"/>
              <a:gd name="connsiteY18194" fmla="*/ 793689 h 2068362"/>
              <a:gd name="connsiteX18195" fmla="*/ 667495 w 1247427"/>
              <a:gd name="connsiteY18195" fmla="*/ 793884 h 2068362"/>
              <a:gd name="connsiteX18196" fmla="*/ 667393 w 1247427"/>
              <a:gd name="connsiteY18196" fmla="*/ 794191 h 2068362"/>
              <a:gd name="connsiteX18197" fmla="*/ 672363 w 1247427"/>
              <a:gd name="connsiteY18197" fmla="*/ 795433 h 2068362"/>
              <a:gd name="connsiteX18198" fmla="*/ 676990 w 1247427"/>
              <a:gd name="connsiteY18198" fmla="*/ 796438 h 2068362"/>
              <a:gd name="connsiteX18199" fmla="*/ 677169 w 1247427"/>
              <a:gd name="connsiteY18199" fmla="*/ 796349 h 2068362"/>
              <a:gd name="connsiteX18200" fmla="*/ 677453 w 1247427"/>
              <a:gd name="connsiteY18200" fmla="*/ 795876 h 2068362"/>
              <a:gd name="connsiteX18201" fmla="*/ 679665 w 1247427"/>
              <a:gd name="connsiteY18201" fmla="*/ 795212 h 2068362"/>
              <a:gd name="connsiteX18202" fmla="*/ 679739 w 1247427"/>
              <a:gd name="connsiteY18202" fmla="*/ 795237 h 2068362"/>
              <a:gd name="connsiteX18203" fmla="*/ 682547 w 1247427"/>
              <a:gd name="connsiteY18203" fmla="*/ 791768 h 2068362"/>
              <a:gd name="connsiteX18204" fmla="*/ 682098 w 1247427"/>
              <a:gd name="connsiteY18204" fmla="*/ 791229 h 2068362"/>
              <a:gd name="connsiteX18205" fmla="*/ 682319 w 1247427"/>
              <a:gd name="connsiteY18205" fmla="*/ 790343 h 2068362"/>
              <a:gd name="connsiteX18206" fmla="*/ 682541 w 1247427"/>
              <a:gd name="connsiteY18206" fmla="*/ 789237 h 2068362"/>
              <a:gd name="connsiteX18207" fmla="*/ 682974 w 1247427"/>
              <a:gd name="connsiteY18207" fmla="*/ 788588 h 2068362"/>
              <a:gd name="connsiteX18208" fmla="*/ 677452 w 1247427"/>
              <a:gd name="connsiteY18208" fmla="*/ 775297 h 2068362"/>
              <a:gd name="connsiteX18209" fmla="*/ 664619 w 1247427"/>
              <a:gd name="connsiteY18209" fmla="*/ 751401 h 2068362"/>
              <a:gd name="connsiteX18210" fmla="*/ 664619 w 1247427"/>
              <a:gd name="connsiteY18210" fmla="*/ 750516 h 2068362"/>
              <a:gd name="connsiteX18211" fmla="*/ 665504 w 1247427"/>
              <a:gd name="connsiteY18211" fmla="*/ 750516 h 2068362"/>
              <a:gd name="connsiteX18212" fmla="*/ 678780 w 1247427"/>
              <a:gd name="connsiteY18212" fmla="*/ 774855 h 2068362"/>
              <a:gd name="connsiteX18213" fmla="*/ 683993 w 1247427"/>
              <a:gd name="connsiteY18213" fmla="*/ 788199 h 2068362"/>
              <a:gd name="connsiteX18214" fmla="*/ 687410 w 1247427"/>
              <a:gd name="connsiteY18214" fmla="*/ 783263 h 2068362"/>
              <a:gd name="connsiteX18215" fmla="*/ 689401 w 1247427"/>
              <a:gd name="connsiteY18215" fmla="*/ 779501 h 2068362"/>
              <a:gd name="connsiteX18216" fmla="*/ 689843 w 1247427"/>
              <a:gd name="connsiteY18216" fmla="*/ 779280 h 2068362"/>
              <a:gd name="connsiteX18217" fmla="*/ 690065 w 1247427"/>
              <a:gd name="connsiteY18217" fmla="*/ 779944 h 2068362"/>
              <a:gd name="connsiteX18218" fmla="*/ 688074 w 1247427"/>
              <a:gd name="connsiteY18218" fmla="*/ 783484 h 2068362"/>
              <a:gd name="connsiteX18219" fmla="*/ 684610 w 1247427"/>
              <a:gd name="connsiteY18219" fmla="*/ 788587 h 2068362"/>
              <a:gd name="connsiteX18220" fmla="*/ 684975 w 1247427"/>
              <a:gd name="connsiteY18220" fmla="*/ 788795 h 2068362"/>
              <a:gd name="connsiteX18221" fmla="*/ 684532 w 1247427"/>
              <a:gd name="connsiteY18221" fmla="*/ 791007 h 2068362"/>
              <a:gd name="connsiteX18222" fmla="*/ 684311 w 1247427"/>
              <a:gd name="connsiteY18222" fmla="*/ 791671 h 2068362"/>
              <a:gd name="connsiteX18223" fmla="*/ 684051 w 1247427"/>
              <a:gd name="connsiteY18223" fmla="*/ 791879 h 2068362"/>
              <a:gd name="connsiteX18224" fmla="*/ 685232 w 1247427"/>
              <a:gd name="connsiteY18224" fmla="*/ 796097 h 2068362"/>
              <a:gd name="connsiteX18225" fmla="*/ 685417 w 1247427"/>
              <a:gd name="connsiteY18225" fmla="*/ 796097 h 2068362"/>
              <a:gd name="connsiteX18226" fmla="*/ 686514 w 1247427"/>
              <a:gd name="connsiteY18226" fmla="*/ 797193 h 2068362"/>
              <a:gd name="connsiteX18227" fmla="*/ 689400 w 1247427"/>
              <a:gd name="connsiteY18227" fmla="*/ 795654 h 2068362"/>
              <a:gd name="connsiteX18228" fmla="*/ 689480 w 1247427"/>
              <a:gd name="connsiteY18228" fmla="*/ 795654 h 2068362"/>
              <a:gd name="connsiteX18229" fmla="*/ 693458 w 1247427"/>
              <a:gd name="connsiteY18229" fmla="*/ 792007 h 2068362"/>
              <a:gd name="connsiteX18230" fmla="*/ 697587 w 1247427"/>
              <a:gd name="connsiteY18230" fmla="*/ 786140 h 2068362"/>
              <a:gd name="connsiteX18231" fmla="*/ 702555 w 1247427"/>
              <a:gd name="connsiteY18231" fmla="*/ 778274 h 2068362"/>
              <a:gd name="connsiteX18232" fmla="*/ 702455 w 1247427"/>
              <a:gd name="connsiteY18232" fmla="*/ 778174 h 2068362"/>
              <a:gd name="connsiteX18233" fmla="*/ 704766 w 1247427"/>
              <a:gd name="connsiteY18233" fmla="*/ 775670 h 2068362"/>
              <a:gd name="connsiteX18234" fmla="*/ 699358 w 1247427"/>
              <a:gd name="connsiteY18234" fmla="*/ 762907 h 2068362"/>
              <a:gd name="connsiteX18235" fmla="*/ 699579 w 1247427"/>
              <a:gd name="connsiteY18235" fmla="*/ 762022 h 2068362"/>
              <a:gd name="connsiteX18236" fmla="*/ 700464 w 1247427"/>
              <a:gd name="connsiteY18236" fmla="*/ 762243 h 2068362"/>
              <a:gd name="connsiteX18237" fmla="*/ 705953 w 1247427"/>
              <a:gd name="connsiteY18237" fmla="*/ 775634 h 2068362"/>
              <a:gd name="connsiteX18238" fmla="*/ 706217 w 1247427"/>
              <a:gd name="connsiteY18238" fmla="*/ 775740 h 2068362"/>
              <a:gd name="connsiteX18239" fmla="*/ 705910 w 1247427"/>
              <a:gd name="connsiteY18239" fmla="*/ 776659 h 2068362"/>
              <a:gd name="connsiteX18240" fmla="*/ 706836 w 1247427"/>
              <a:gd name="connsiteY18240" fmla="*/ 779040 h 2068362"/>
              <a:gd name="connsiteX18241" fmla="*/ 706880 w 1247427"/>
              <a:gd name="connsiteY18241" fmla="*/ 779060 h 2068362"/>
              <a:gd name="connsiteX18242" fmla="*/ 706983 w 1247427"/>
              <a:gd name="connsiteY18242" fmla="*/ 779369 h 2068362"/>
              <a:gd name="connsiteX18243" fmla="*/ 708429 w 1247427"/>
              <a:gd name="connsiteY18243" fmla="*/ 780608 h 2068362"/>
              <a:gd name="connsiteX18244" fmla="*/ 710863 w 1247427"/>
              <a:gd name="connsiteY18244" fmla="*/ 785255 h 2068362"/>
              <a:gd name="connsiteX18245" fmla="*/ 710543 w 1247427"/>
              <a:gd name="connsiteY18245" fmla="*/ 785575 h 2068362"/>
              <a:gd name="connsiteX18246" fmla="*/ 711703 w 1247427"/>
              <a:gd name="connsiteY18246" fmla="*/ 789634 h 2068362"/>
              <a:gd name="connsiteX18247" fmla="*/ 711970 w 1247427"/>
              <a:gd name="connsiteY18247" fmla="*/ 789901 h 2068362"/>
              <a:gd name="connsiteX18248" fmla="*/ 712412 w 1247427"/>
              <a:gd name="connsiteY18248" fmla="*/ 793220 h 2068362"/>
              <a:gd name="connsiteX18249" fmla="*/ 712547 w 1247427"/>
              <a:gd name="connsiteY18249" fmla="*/ 793557 h 2068362"/>
              <a:gd name="connsiteX18250" fmla="*/ 712634 w 1247427"/>
              <a:gd name="connsiteY18250" fmla="*/ 793441 h 2068362"/>
              <a:gd name="connsiteX18251" fmla="*/ 714290 w 1247427"/>
              <a:gd name="connsiteY18251" fmla="*/ 794361 h 2068362"/>
              <a:gd name="connsiteX18252" fmla="*/ 715288 w 1247427"/>
              <a:gd name="connsiteY18252" fmla="*/ 793220 h 2068362"/>
              <a:gd name="connsiteX18253" fmla="*/ 716395 w 1247427"/>
              <a:gd name="connsiteY18253" fmla="*/ 791671 h 2068362"/>
              <a:gd name="connsiteX18254" fmla="*/ 716616 w 1247427"/>
              <a:gd name="connsiteY18254" fmla="*/ 791229 h 2068362"/>
              <a:gd name="connsiteX18255" fmla="*/ 716837 w 1247427"/>
              <a:gd name="connsiteY18255" fmla="*/ 791450 h 2068362"/>
              <a:gd name="connsiteX18256" fmla="*/ 719492 w 1247427"/>
              <a:gd name="connsiteY18256" fmla="*/ 792556 h 2068362"/>
              <a:gd name="connsiteX18257" fmla="*/ 719934 w 1247427"/>
              <a:gd name="connsiteY18257" fmla="*/ 792999 h 2068362"/>
              <a:gd name="connsiteX18258" fmla="*/ 719934 w 1247427"/>
              <a:gd name="connsiteY18258" fmla="*/ 793220 h 2068362"/>
              <a:gd name="connsiteX18259" fmla="*/ 718386 w 1247427"/>
              <a:gd name="connsiteY18259" fmla="*/ 796982 h 2068362"/>
              <a:gd name="connsiteX18260" fmla="*/ 717392 w 1247427"/>
              <a:gd name="connsiteY18260" fmla="*/ 798771 h 2068362"/>
              <a:gd name="connsiteX18261" fmla="*/ 716837 w 1247427"/>
              <a:gd name="connsiteY18261" fmla="*/ 803398 h 2068362"/>
              <a:gd name="connsiteX18262" fmla="*/ 716770 w 1247427"/>
              <a:gd name="connsiteY18262" fmla="*/ 803666 h 2068362"/>
              <a:gd name="connsiteX18263" fmla="*/ 720378 w 1247427"/>
              <a:gd name="connsiteY18263" fmla="*/ 799858 h 2068362"/>
              <a:gd name="connsiteX18264" fmla="*/ 724562 w 1247427"/>
              <a:gd name="connsiteY18264" fmla="*/ 795856 h 2068362"/>
              <a:gd name="connsiteX18265" fmla="*/ 724360 w 1247427"/>
              <a:gd name="connsiteY18265" fmla="*/ 795654 h 2068362"/>
              <a:gd name="connsiteX18266" fmla="*/ 724360 w 1247427"/>
              <a:gd name="connsiteY18266" fmla="*/ 795433 h 2068362"/>
              <a:gd name="connsiteX18267" fmla="*/ 724360 w 1247427"/>
              <a:gd name="connsiteY18267" fmla="*/ 793220 h 2068362"/>
              <a:gd name="connsiteX18268" fmla="*/ 724700 w 1247427"/>
              <a:gd name="connsiteY18268" fmla="*/ 792977 h 2068362"/>
              <a:gd name="connsiteX18269" fmla="*/ 722811 w 1247427"/>
              <a:gd name="connsiteY18269" fmla="*/ 787689 h 2068362"/>
              <a:gd name="connsiteX18270" fmla="*/ 719336 w 1247427"/>
              <a:gd name="connsiteY18270" fmla="*/ 774655 h 2068362"/>
              <a:gd name="connsiteX18271" fmla="*/ 719271 w 1247427"/>
              <a:gd name="connsiteY18271" fmla="*/ 774634 h 2068362"/>
              <a:gd name="connsiteX18272" fmla="*/ 710200 w 1247427"/>
              <a:gd name="connsiteY18272" fmla="*/ 765783 h 2068362"/>
              <a:gd name="connsiteX18273" fmla="*/ 709978 w 1247427"/>
              <a:gd name="connsiteY18273" fmla="*/ 764677 h 2068362"/>
              <a:gd name="connsiteX18274" fmla="*/ 710863 w 1247427"/>
              <a:gd name="connsiteY18274" fmla="*/ 764456 h 2068362"/>
              <a:gd name="connsiteX18275" fmla="*/ 720599 w 1247427"/>
              <a:gd name="connsiteY18275" fmla="*/ 773749 h 2068362"/>
              <a:gd name="connsiteX18276" fmla="*/ 720543 w 1247427"/>
              <a:gd name="connsiteY18276" fmla="*/ 774028 h 2068362"/>
              <a:gd name="connsiteX18277" fmla="*/ 725688 w 1247427"/>
              <a:gd name="connsiteY18277" fmla="*/ 777732 h 2068362"/>
              <a:gd name="connsiteX18278" fmla="*/ 725246 w 1247427"/>
              <a:gd name="connsiteY18278" fmla="*/ 778174 h 2068362"/>
              <a:gd name="connsiteX18279" fmla="*/ 725025 w 1247427"/>
              <a:gd name="connsiteY18279" fmla="*/ 778174 h 2068362"/>
              <a:gd name="connsiteX18280" fmla="*/ 720765 w 1247427"/>
              <a:gd name="connsiteY18280" fmla="*/ 775026 h 2068362"/>
              <a:gd name="connsiteX18281" fmla="*/ 724139 w 1247427"/>
              <a:gd name="connsiteY18281" fmla="*/ 787467 h 2068362"/>
              <a:gd name="connsiteX18282" fmla="*/ 725871 w 1247427"/>
              <a:gd name="connsiteY18282" fmla="*/ 792141 h 2068362"/>
              <a:gd name="connsiteX18283" fmla="*/ 725909 w 1247427"/>
              <a:gd name="connsiteY18283" fmla="*/ 792114 h 2068362"/>
              <a:gd name="connsiteX18284" fmla="*/ 726030 w 1247427"/>
              <a:gd name="connsiteY18284" fmla="*/ 792295 h 2068362"/>
              <a:gd name="connsiteX18285" fmla="*/ 727458 w 1247427"/>
              <a:gd name="connsiteY18285" fmla="*/ 791819 h 2068362"/>
              <a:gd name="connsiteX18286" fmla="*/ 727458 w 1247427"/>
              <a:gd name="connsiteY18286" fmla="*/ 791672 h 2068362"/>
              <a:gd name="connsiteX18287" fmla="*/ 727689 w 1247427"/>
              <a:gd name="connsiteY18287" fmla="*/ 791718 h 2068362"/>
              <a:gd name="connsiteX18288" fmla="*/ 730556 w 1247427"/>
              <a:gd name="connsiteY18288" fmla="*/ 786804 h 2068362"/>
              <a:gd name="connsiteX18289" fmla="*/ 731973 w 1247427"/>
              <a:gd name="connsiteY18289" fmla="*/ 785072 h 2068362"/>
              <a:gd name="connsiteX18290" fmla="*/ 731662 w 1247427"/>
              <a:gd name="connsiteY18290" fmla="*/ 784813 h 2068362"/>
              <a:gd name="connsiteX18291" fmla="*/ 731662 w 1247427"/>
              <a:gd name="connsiteY18291" fmla="*/ 783927 h 2068362"/>
              <a:gd name="connsiteX18292" fmla="*/ 731662 w 1247427"/>
              <a:gd name="connsiteY18292" fmla="*/ 783706 h 2068362"/>
              <a:gd name="connsiteX18293" fmla="*/ 730999 w 1247427"/>
              <a:gd name="connsiteY18293" fmla="*/ 783263 h 2068362"/>
              <a:gd name="connsiteX18294" fmla="*/ 730777 w 1247427"/>
              <a:gd name="connsiteY18294" fmla="*/ 782157 h 2068362"/>
              <a:gd name="connsiteX18295" fmla="*/ 731662 w 1247427"/>
              <a:gd name="connsiteY18295" fmla="*/ 782157 h 2068362"/>
              <a:gd name="connsiteX18296" fmla="*/ 732326 w 1247427"/>
              <a:gd name="connsiteY18296" fmla="*/ 782599 h 2068362"/>
              <a:gd name="connsiteX18297" fmla="*/ 732560 w 1247427"/>
              <a:gd name="connsiteY18297" fmla="*/ 782716 h 2068362"/>
              <a:gd name="connsiteX18298" fmla="*/ 732989 w 1247427"/>
              <a:gd name="connsiteY18298" fmla="*/ 781715 h 2068362"/>
              <a:gd name="connsiteX18299" fmla="*/ 733082 w 1247427"/>
              <a:gd name="connsiteY18299" fmla="*/ 781249 h 2068362"/>
              <a:gd name="connsiteX18300" fmla="*/ 732989 w 1247427"/>
              <a:gd name="connsiteY18300" fmla="*/ 781272 h 2068362"/>
              <a:gd name="connsiteX18301" fmla="*/ 732104 w 1247427"/>
              <a:gd name="connsiteY18301" fmla="*/ 776404 h 2068362"/>
              <a:gd name="connsiteX18302" fmla="*/ 732511 w 1247427"/>
              <a:gd name="connsiteY18302" fmla="*/ 776323 h 2068362"/>
              <a:gd name="connsiteX18303" fmla="*/ 732325 w 1247427"/>
              <a:gd name="connsiteY18303" fmla="*/ 776183 h 2068362"/>
              <a:gd name="connsiteX18304" fmla="*/ 731219 w 1247427"/>
              <a:gd name="connsiteY18304" fmla="*/ 773971 h 2068362"/>
              <a:gd name="connsiteX18305" fmla="*/ 731256 w 1247427"/>
              <a:gd name="connsiteY18305" fmla="*/ 773897 h 2068362"/>
              <a:gd name="connsiteX18306" fmla="*/ 723254 w 1247427"/>
              <a:gd name="connsiteY18306" fmla="*/ 767332 h 2068362"/>
              <a:gd name="connsiteX18307" fmla="*/ 718607 w 1247427"/>
              <a:gd name="connsiteY18307" fmla="*/ 762685 h 2068362"/>
              <a:gd name="connsiteX18308" fmla="*/ 718607 w 1247427"/>
              <a:gd name="connsiteY18308" fmla="*/ 762022 h 2068362"/>
              <a:gd name="connsiteX18309" fmla="*/ 719271 w 1247427"/>
              <a:gd name="connsiteY18309" fmla="*/ 761800 h 2068362"/>
              <a:gd name="connsiteX18310" fmla="*/ 724360 w 1247427"/>
              <a:gd name="connsiteY18310" fmla="*/ 766668 h 2068362"/>
              <a:gd name="connsiteX18311" fmla="*/ 731403 w 1247427"/>
              <a:gd name="connsiteY18311" fmla="*/ 772569 h 2068362"/>
              <a:gd name="connsiteX18312" fmla="*/ 731883 w 1247427"/>
              <a:gd name="connsiteY18312" fmla="*/ 770651 h 2068362"/>
              <a:gd name="connsiteX18313" fmla="*/ 732325 w 1247427"/>
              <a:gd name="connsiteY18313" fmla="*/ 767332 h 2068362"/>
              <a:gd name="connsiteX18314" fmla="*/ 732712 w 1247427"/>
              <a:gd name="connsiteY18314" fmla="*/ 767203 h 2068362"/>
              <a:gd name="connsiteX18315" fmla="*/ 731883 w 1247427"/>
              <a:gd name="connsiteY18315" fmla="*/ 755384 h 2068362"/>
              <a:gd name="connsiteX18316" fmla="*/ 730776 w 1247427"/>
              <a:gd name="connsiteY18316" fmla="*/ 741666 h 2068362"/>
              <a:gd name="connsiteX18317" fmla="*/ 731219 w 1247427"/>
              <a:gd name="connsiteY18317" fmla="*/ 741002 h 2068362"/>
              <a:gd name="connsiteX18318" fmla="*/ 731883 w 1247427"/>
              <a:gd name="connsiteY18318" fmla="*/ 741445 h 2068362"/>
              <a:gd name="connsiteX18319" fmla="*/ 732989 w 1247427"/>
              <a:gd name="connsiteY18319" fmla="*/ 755384 h 2068362"/>
              <a:gd name="connsiteX18320" fmla="*/ 733845 w 1247427"/>
              <a:gd name="connsiteY18320" fmla="*/ 767369 h 2068362"/>
              <a:gd name="connsiteX18321" fmla="*/ 734096 w 1247427"/>
              <a:gd name="connsiteY18321" fmla="*/ 767996 h 2068362"/>
              <a:gd name="connsiteX18322" fmla="*/ 734082 w 1247427"/>
              <a:gd name="connsiteY18322" fmla="*/ 768077 h 2068362"/>
              <a:gd name="connsiteX18323" fmla="*/ 735423 w 1247427"/>
              <a:gd name="connsiteY18323" fmla="*/ 768881 h 2068362"/>
              <a:gd name="connsiteX18324" fmla="*/ 736717 w 1247427"/>
              <a:gd name="connsiteY18324" fmla="*/ 769528 h 2068362"/>
              <a:gd name="connsiteX18325" fmla="*/ 736309 w 1247427"/>
              <a:gd name="connsiteY18325" fmla="*/ 756048 h 2068362"/>
              <a:gd name="connsiteX18326" fmla="*/ 736972 w 1247427"/>
              <a:gd name="connsiteY18326" fmla="*/ 755384 h 2068362"/>
              <a:gd name="connsiteX18327" fmla="*/ 737858 w 1247427"/>
              <a:gd name="connsiteY18327" fmla="*/ 755826 h 2068362"/>
              <a:gd name="connsiteX18328" fmla="*/ 738069 w 1247427"/>
              <a:gd name="connsiteY18328" fmla="*/ 770206 h 2068362"/>
              <a:gd name="connsiteX18329" fmla="*/ 738079 w 1247427"/>
              <a:gd name="connsiteY18329" fmla="*/ 770208 h 2068362"/>
              <a:gd name="connsiteX18330" fmla="*/ 738300 w 1247427"/>
              <a:gd name="connsiteY18330" fmla="*/ 771757 h 2068362"/>
              <a:gd name="connsiteX18331" fmla="*/ 738743 w 1247427"/>
              <a:gd name="connsiteY18331" fmla="*/ 773306 h 2068362"/>
              <a:gd name="connsiteX18332" fmla="*/ 740070 w 1247427"/>
              <a:gd name="connsiteY18332" fmla="*/ 774413 h 2068362"/>
              <a:gd name="connsiteX18333" fmla="*/ 740291 w 1247427"/>
              <a:gd name="connsiteY18333" fmla="*/ 775076 h 2068362"/>
              <a:gd name="connsiteX18334" fmla="*/ 739849 w 1247427"/>
              <a:gd name="connsiteY18334" fmla="*/ 775298 h 2068362"/>
              <a:gd name="connsiteX18335" fmla="*/ 739628 w 1247427"/>
              <a:gd name="connsiteY18335" fmla="*/ 775298 h 2068362"/>
              <a:gd name="connsiteX18336" fmla="*/ 738253 w 1247427"/>
              <a:gd name="connsiteY18336" fmla="*/ 774315 h 2068362"/>
              <a:gd name="connsiteX18337" fmla="*/ 738079 w 1247427"/>
              <a:gd name="connsiteY18337" fmla="*/ 776404 h 2068362"/>
              <a:gd name="connsiteX18338" fmla="*/ 738079 w 1247427"/>
              <a:gd name="connsiteY18338" fmla="*/ 778396 h 2068362"/>
              <a:gd name="connsiteX18339" fmla="*/ 737814 w 1247427"/>
              <a:gd name="connsiteY18339" fmla="*/ 778572 h 2068362"/>
              <a:gd name="connsiteX18340" fmla="*/ 738520 w 1247427"/>
              <a:gd name="connsiteY18340" fmla="*/ 778396 h 2068362"/>
              <a:gd name="connsiteX18341" fmla="*/ 739644 w 1247427"/>
              <a:gd name="connsiteY18341" fmla="*/ 781018 h 2068362"/>
              <a:gd name="connsiteX18342" fmla="*/ 743168 w 1247427"/>
              <a:gd name="connsiteY18342" fmla="*/ 783485 h 2068362"/>
              <a:gd name="connsiteX18343" fmla="*/ 746335 w 1247427"/>
              <a:gd name="connsiteY18343" fmla="*/ 785485 h 2068362"/>
              <a:gd name="connsiteX18344" fmla="*/ 747150 w 1247427"/>
              <a:gd name="connsiteY18344" fmla="*/ 772643 h 2068362"/>
              <a:gd name="connsiteX18345" fmla="*/ 747150 w 1247427"/>
              <a:gd name="connsiteY18345" fmla="*/ 764898 h 2068362"/>
              <a:gd name="connsiteX18346" fmla="*/ 747814 w 1247427"/>
              <a:gd name="connsiteY18346" fmla="*/ 764456 h 2068362"/>
              <a:gd name="connsiteX18347" fmla="*/ 748478 w 1247427"/>
              <a:gd name="connsiteY18347" fmla="*/ 764898 h 2068362"/>
              <a:gd name="connsiteX18348" fmla="*/ 748478 w 1247427"/>
              <a:gd name="connsiteY18348" fmla="*/ 772643 h 2068362"/>
              <a:gd name="connsiteX18349" fmla="*/ 747605 w 1247427"/>
              <a:gd name="connsiteY18349" fmla="*/ 786607 h 2068362"/>
              <a:gd name="connsiteX18350" fmla="*/ 747814 w 1247427"/>
              <a:gd name="connsiteY18350" fmla="*/ 787025 h 2068362"/>
              <a:gd name="connsiteX18351" fmla="*/ 747561 w 1247427"/>
              <a:gd name="connsiteY18351" fmla="*/ 787126 h 2068362"/>
              <a:gd name="connsiteX18352" fmla="*/ 746929 w 1247427"/>
              <a:gd name="connsiteY18352" fmla="*/ 793441 h 2068362"/>
              <a:gd name="connsiteX18353" fmla="*/ 746893 w 1247427"/>
              <a:gd name="connsiteY18353" fmla="*/ 793548 h 2068362"/>
              <a:gd name="connsiteX18354" fmla="*/ 753788 w 1247427"/>
              <a:gd name="connsiteY18354" fmla="*/ 799102 h 2068362"/>
              <a:gd name="connsiteX18355" fmla="*/ 753788 w 1247427"/>
              <a:gd name="connsiteY18355" fmla="*/ 795655 h 2068362"/>
              <a:gd name="connsiteX18356" fmla="*/ 753789 w 1247427"/>
              <a:gd name="connsiteY18356" fmla="*/ 795655 h 2068362"/>
              <a:gd name="connsiteX18357" fmla="*/ 753788 w 1247427"/>
              <a:gd name="connsiteY18357" fmla="*/ 795654 h 2068362"/>
              <a:gd name="connsiteX18358" fmla="*/ 752239 w 1247427"/>
              <a:gd name="connsiteY18358" fmla="*/ 793220 h 2068362"/>
              <a:gd name="connsiteX18359" fmla="*/ 752682 w 1247427"/>
              <a:gd name="connsiteY18359" fmla="*/ 792556 h 2068362"/>
              <a:gd name="connsiteX18360" fmla="*/ 753346 w 1247427"/>
              <a:gd name="connsiteY18360" fmla="*/ 792998 h 2068362"/>
              <a:gd name="connsiteX18361" fmla="*/ 754452 w 1247427"/>
              <a:gd name="connsiteY18361" fmla="*/ 794769 h 2068362"/>
              <a:gd name="connsiteX18362" fmla="*/ 754894 w 1247427"/>
              <a:gd name="connsiteY18362" fmla="*/ 794990 h 2068362"/>
              <a:gd name="connsiteX18363" fmla="*/ 754894 w 1247427"/>
              <a:gd name="connsiteY18363" fmla="*/ 794990 h 2068362"/>
              <a:gd name="connsiteX18364" fmla="*/ 755115 w 1247427"/>
              <a:gd name="connsiteY18364" fmla="*/ 794548 h 2068362"/>
              <a:gd name="connsiteX18365" fmla="*/ 755115 w 1247427"/>
              <a:gd name="connsiteY18365" fmla="*/ 790787 h 2068362"/>
              <a:gd name="connsiteX18366" fmla="*/ 756443 w 1247427"/>
              <a:gd name="connsiteY18366" fmla="*/ 789680 h 2068362"/>
              <a:gd name="connsiteX18367" fmla="*/ 752403 w 1247427"/>
              <a:gd name="connsiteY18367" fmla="*/ 776071 h 2068362"/>
              <a:gd name="connsiteX18368" fmla="*/ 752239 w 1247427"/>
              <a:gd name="connsiteY18368" fmla="*/ 775962 h 2068362"/>
              <a:gd name="connsiteX18369" fmla="*/ 750248 w 1247427"/>
              <a:gd name="connsiteY18369" fmla="*/ 767111 h 2068362"/>
              <a:gd name="connsiteX18370" fmla="*/ 747150 w 1247427"/>
              <a:gd name="connsiteY18370" fmla="*/ 754942 h 2068362"/>
              <a:gd name="connsiteX18371" fmla="*/ 747813 w 1247427"/>
              <a:gd name="connsiteY18371" fmla="*/ 754278 h 2068362"/>
              <a:gd name="connsiteX18372" fmla="*/ 748129 w 1247427"/>
              <a:gd name="connsiteY18372" fmla="*/ 754489 h 2068362"/>
              <a:gd name="connsiteX18373" fmla="*/ 745601 w 1247427"/>
              <a:gd name="connsiteY18373" fmla="*/ 741003 h 2068362"/>
              <a:gd name="connsiteX18374" fmla="*/ 732547 w 1247427"/>
              <a:gd name="connsiteY18374" fmla="*/ 723302 h 2068362"/>
              <a:gd name="connsiteX18375" fmla="*/ 722147 w 1247427"/>
              <a:gd name="connsiteY18375" fmla="*/ 710911 h 2068362"/>
              <a:gd name="connsiteX18376" fmla="*/ 702454 w 1247427"/>
              <a:gd name="connsiteY18376" fmla="*/ 688784 h 2068362"/>
              <a:gd name="connsiteX18377" fmla="*/ 683647 w 1247427"/>
              <a:gd name="connsiteY18377" fmla="*/ 672411 h 2068362"/>
              <a:gd name="connsiteX18378" fmla="*/ 674354 w 1247427"/>
              <a:gd name="connsiteY18378" fmla="*/ 661348 h 2068362"/>
              <a:gd name="connsiteX18379" fmla="*/ 673027 w 1247427"/>
              <a:gd name="connsiteY18379" fmla="*/ 656922 h 2068362"/>
              <a:gd name="connsiteX18380" fmla="*/ 939650 w 1247427"/>
              <a:gd name="connsiteY18380" fmla="*/ 653604 h 2068362"/>
              <a:gd name="connsiteX18381" fmla="*/ 940093 w 1247427"/>
              <a:gd name="connsiteY18381" fmla="*/ 654046 h 2068362"/>
              <a:gd name="connsiteX18382" fmla="*/ 940093 w 1247427"/>
              <a:gd name="connsiteY18382" fmla="*/ 659136 h 2068362"/>
              <a:gd name="connsiteX18383" fmla="*/ 938765 w 1247427"/>
              <a:gd name="connsiteY18383" fmla="*/ 668207 h 2068362"/>
              <a:gd name="connsiteX18384" fmla="*/ 938322 w 1247427"/>
              <a:gd name="connsiteY18384" fmla="*/ 668650 h 2068362"/>
              <a:gd name="connsiteX18385" fmla="*/ 937880 w 1247427"/>
              <a:gd name="connsiteY18385" fmla="*/ 667986 h 2068362"/>
              <a:gd name="connsiteX18386" fmla="*/ 938765 w 1247427"/>
              <a:gd name="connsiteY18386" fmla="*/ 659136 h 2068362"/>
              <a:gd name="connsiteX18387" fmla="*/ 938986 w 1247427"/>
              <a:gd name="connsiteY18387" fmla="*/ 653825 h 2068362"/>
              <a:gd name="connsiteX18388" fmla="*/ 939650 w 1247427"/>
              <a:gd name="connsiteY18388" fmla="*/ 653604 h 2068362"/>
              <a:gd name="connsiteX18389" fmla="*/ 826141 w 1247427"/>
              <a:gd name="connsiteY18389" fmla="*/ 652940 h 2068362"/>
              <a:gd name="connsiteX18390" fmla="*/ 826584 w 1247427"/>
              <a:gd name="connsiteY18390" fmla="*/ 653604 h 2068362"/>
              <a:gd name="connsiteX18391" fmla="*/ 824592 w 1247427"/>
              <a:gd name="connsiteY18391" fmla="*/ 656923 h 2068362"/>
              <a:gd name="connsiteX18392" fmla="*/ 823929 w 1247427"/>
              <a:gd name="connsiteY18392" fmla="*/ 656923 h 2068362"/>
              <a:gd name="connsiteX18393" fmla="*/ 823929 w 1247427"/>
              <a:gd name="connsiteY18393" fmla="*/ 656259 h 2068362"/>
              <a:gd name="connsiteX18394" fmla="*/ 825478 w 1247427"/>
              <a:gd name="connsiteY18394" fmla="*/ 653382 h 2068362"/>
              <a:gd name="connsiteX18395" fmla="*/ 826141 w 1247427"/>
              <a:gd name="connsiteY18395" fmla="*/ 652940 h 2068362"/>
              <a:gd name="connsiteX18396" fmla="*/ 160321 w 1247427"/>
              <a:gd name="connsiteY18396" fmla="*/ 650987 h 2068362"/>
              <a:gd name="connsiteX18397" fmla="*/ 159253 w 1247427"/>
              <a:gd name="connsiteY18397" fmla="*/ 652055 h 2068362"/>
              <a:gd name="connsiteX18398" fmla="*/ 161341 w 1247427"/>
              <a:gd name="connsiteY18398" fmla="*/ 653248 h 2068362"/>
              <a:gd name="connsiteX18399" fmla="*/ 161687 w 1247427"/>
              <a:gd name="connsiteY18399" fmla="*/ 653161 h 2068362"/>
              <a:gd name="connsiteX18400" fmla="*/ 184657 w 1247427"/>
              <a:gd name="connsiteY18400" fmla="*/ 666855 h 2068362"/>
              <a:gd name="connsiteX18401" fmla="*/ 184920 w 1247427"/>
              <a:gd name="connsiteY18401" fmla="*/ 666658 h 2068362"/>
              <a:gd name="connsiteX18402" fmla="*/ 188017 w 1247427"/>
              <a:gd name="connsiteY18402" fmla="*/ 668428 h 2068362"/>
              <a:gd name="connsiteX18403" fmla="*/ 188017 w 1247427"/>
              <a:gd name="connsiteY18403" fmla="*/ 666658 h 2068362"/>
              <a:gd name="connsiteX18404" fmla="*/ 188149 w 1247427"/>
              <a:gd name="connsiteY18404" fmla="*/ 666261 h 2068362"/>
              <a:gd name="connsiteX18405" fmla="*/ 188017 w 1247427"/>
              <a:gd name="connsiteY18405" fmla="*/ 666437 h 2068362"/>
              <a:gd name="connsiteX18406" fmla="*/ 180033 w 1247427"/>
              <a:gd name="connsiteY18406" fmla="*/ 659477 h 2068362"/>
              <a:gd name="connsiteX18407" fmla="*/ 179831 w 1247427"/>
              <a:gd name="connsiteY18407" fmla="*/ 659578 h 2068362"/>
              <a:gd name="connsiteX18408" fmla="*/ 179389 w 1247427"/>
              <a:gd name="connsiteY18408" fmla="*/ 659578 h 2068362"/>
              <a:gd name="connsiteX18409" fmla="*/ 162351 w 1247427"/>
              <a:gd name="connsiteY18409" fmla="*/ 651834 h 2068362"/>
              <a:gd name="connsiteX18410" fmla="*/ 577442 w 1247427"/>
              <a:gd name="connsiteY18410" fmla="*/ 650285 h 2068362"/>
              <a:gd name="connsiteX18411" fmla="*/ 577884 w 1247427"/>
              <a:gd name="connsiteY18411" fmla="*/ 650727 h 2068362"/>
              <a:gd name="connsiteX18412" fmla="*/ 579876 w 1247427"/>
              <a:gd name="connsiteY18412" fmla="*/ 661569 h 2068362"/>
              <a:gd name="connsiteX18413" fmla="*/ 581646 w 1247427"/>
              <a:gd name="connsiteY18413" fmla="*/ 670420 h 2068362"/>
              <a:gd name="connsiteX18414" fmla="*/ 581203 w 1247427"/>
              <a:gd name="connsiteY18414" fmla="*/ 670862 h 2068362"/>
              <a:gd name="connsiteX18415" fmla="*/ 580761 w 1247427"/>
              <a:gd name="connsiteY18415" fmla="*/ 670641 h 2068362"/>
              <a:gd name="connsiteX18416" fmla="*/ 578991 w 1247427"/>
              <a:gd name="connsiteY18416" fmla="*/ 661791 h 2068362"/>
              <a:gd name="connsiteX18417" fmla="*/ 576999 w 1247427"/>
              <a:gd name="connsiteY18417" fmla="*/ 650949 h 2068362"/>
              <a:gd name="connsiteX18418" fmla="*/ 577442 w 1247427"/>
              <a:gd name="connsiteY18418" fmla="*/ 650285 h 2068362"/>
              <a:gd name="connsiteX18419" fmla="*/ 713518 w 1247427"/>
              <a:gd name="connsiteY18419" fmla="*/ 650063 h 2068362"/>
              <a:gd name="connsiteX18420" fmla="*/ 713115 w 1247427"/>
              <a:gd name="connsiteY18420" fmla="*/ 650264 h 2068362"/>
              <a:gd name="connsiteX18421" fmla="*/ 713518 w 1247427"/>
              <a:gd name="connsiteY18421" fmla="*/ 650506 h 2068362"/>
              <a:gd name="connsiteX18422" fmla="*/ 710420 w 1247427"/>
              <a:gd name="connsiteY18422" fmla="*/ 651612 h 2068362"/>
              <a:gd name="connsiteX18423" fmla="*/ 716394 w 1247427"/>
              <a:gd name="connsiteY18423" fmla="*/ 669535 h 2068362"/>
              <a:gd name="connsiteX18424" fmla="*/ 720819 w 1247427"/>
              <a:gd name="connsiteY18424" fmla="*/ 668207 h 2068362"/>
              <a:gd name="connsiteX18425" fmla="*/ 733653 w 1247427"/>
              <a:gd name="connsiteY18425" fmla="*/ 688563 h 2068362"/>
              <a:gd name="connsiteX18426" fmla="*/ 731883 w 1247427"/>
              <a:gd name="connsiteY18426" fmla="*/ 673296 h 2068362"/>
              <a:gd name="connsiteX18427" fmla="*/ 731885 w 1247427"/>
              <a:gd name="connsiteY18427" fmla="*/ 673297 h 2068362"/>
              <a:gd name="connsiteX18428" fmla="*/ 731884 w 1247427"/>
              <a:gd name="connsiteY18428" fmla="*/ 673296 h 2068362"/>
              <a:gd name="connsiteX18429" fmla="*/ 731723 w 1247427"/>
              <a:gd name="connsiteY18429" fmla="*/ 672331 h 2068362"/>
              <a:gd name="connsiteX18430" fmla="*/ 731662 w 1247427"/>
              <a:gd name="connsiteY18430" fmla="*/ 672412 h 2068362"/>
              <a:gd name="connsiteX18431" fmla="*/ 727900 w 1247427"/>
              <a:gd name="connsiteY18431" fmla="*/ 667101 h 2068362"/>
              <a:gd name="connsiteX18432" fmla="*/ 723254 w 1247427"/>
              <a:gd name="connsiteY18432" fmla="*/ 668871 h 2068362"/>
              <a:gd name="connsiteX18433" fmla="*/ 719113 w 1247427"/>
              <a:gd name="connsiteY18433" fmla="*/ 658420 h 2068362"/>
              <a:gd name="connsiteX18434" fmla="*/ 718829 w 1247427"/>
              <a:gd name="connsiteY18434" fmla="*/ 658250 h 2068362"/>
              <a:gd name="connsiteX18435" fmla="*/ 717722 w 1247427"/>
              <a:gd name="connsiteY18435" fmla="*/ 655816 h 2068362"/>
              <a:gd name="connsiteX18436" fmla="*/ 713518 w 1247427"/>
              <a:gd name="connsiteY18436" fmla="*/ 650063 h 2068362"/>
              <a:gd name="connsiteX18437" fmla="*/ 537157 w 1247427"/>
              <a:gd name="connsiteY18437" fmla="*/ 649802 h 2068362"/>
              <a:gd name="connsiteX18438" fmla="*/ 534516 w 1247427"/>
              <a:gd name="connsiteY18438" fmla="*/ 651833 h 2068362"/>
              <a:gd name="connsiteX18439" fmla="*/ 531396 w 1247427"/>
              <a:gd name="connsiteY18439" fmla="*/ 654296 h 2068362"/>
              <a:gd name="connsiteX18440" fmla="*/ 531419 w 1247427"/>
              <a:gd name="connsiteY18440" fmla="*/ 654489 h 2068362"/>
              <a:gd name="connsiteX18441" fmla="*/ 530976 w 1247427"/>
              <a:gd name="connsiteY18441" fmla="*/ 654932 h 2068362"/>
              <a:gd name="connsiteX18442" fmla="*/ 530755 w 1247427"/>
              <a:gd name="connsiteY18442" fmla="*/ 656038 h 2068362"/>
              <a:gd name="connsiteX18443" fmla="*/ 530312 w 1247427"/>
              <a:gd name="connsiteY18443" fmla="*/ 657144 h 2068362"/>
              <a:gd name="connsiteX18444" fmla="*/ 530186 w 1247427"/>
              <a:gd name="connsiteY18444" fmla="*/ 657270 h 2068362"/>
              <a:gd name="connsiteX18445" fmla="*/ 531197 w 1247427"/>
              <a:gd name="connsiteY18445" fmla="*/ 663340 h 2068362"/>
              <a:gd name="connsiteX18446" fmla="*/ 531602 w 1247427"/>
              <a:gd name="connsiteY18446" fmla="*/ 667994 h 2068362"/>
              <a:gd name="connsiteX18447" fmla="*/ 531608 w 1247427"/>
              <a:gd name="connsiteY18447" fmla="*/ 668002 h 2068362"/>
              <a:gd name="connsiteX18448" fmla="*/ 533410 w 1247427"/>
              <a:gd name="connsiteY18448" fmla="*/ 667100 h 2068362"/>
              <a:gd name="connsiteX18449" fmla="*/ 535698 w 1247427"/>
              <a:gd name="connsiteY18449" fmla="*/ 666120 h 2068362"/>
              <a:gd name="connsiteX18450" fmla="*/ 535622 w 1247427"/>
              <a:gd name="connsiteY18450" fmla="*/ 665994 h 2068362"/>
              <a:gd name="connsiteX18451" fmla="*/ 535622 w 1247427"/>
              <a:gd name="connsiteY18451" fmla="*/ 665773 h 2068362"/>
              <a:gd name="connsiteX18452" fmla="*/ 537171 w 1247427"/>
              <a:gd name="connsiteY18452" fmla="*/ 662676 h 2068362"/>
              <a:gd name="connsiteX18453" fmla="*/ 537227 w 1247427"/>
              <a:gd name="connsiteY18453" fmla="*/ 662665 h 2068362"/>
              <a:gd name="connsiteX18454" fmla="*/ 537614 w 1247427"/>
              <a:gd name="connsiteY18454" fmla="*/ 656480 h 2068362"/>
              <a:gd name="connsiteX18455" fmla="*/ 538239 w 1247427"/>
              <a:gd name="connsiteY18455" fmla="*/ 650845 h 2068362"/>
              <a:gd name="connsiteX18456" fmla="*/ 537393 w 1247427"/>
              <a:gd name="connsiteY18456" fmla="*/ 650506 h 2068362"/>
              <a:gd name="connsiteX18457" fmla="*/ 537393 w 1247427"/>
              <a:gd name="connsiteY18457" fmla="*/ 649842 h 2068362"/>
              <a:gd name="connsiteX18458" fmla="*/ 537171 w 1247427"/>
              <a:gd name="connsiteY18458" fmla="*/ 649842 h 2068362"/>
              <a:gd name="connsiteX18459" fmla="*/ 552780 w 1247427"/>
              <a:gd name="connsiteY18459" fmla="*/ 649058 h 2068362"/>
              <a:gd name="connsiteX18460" fmla="*/ 551553 w 1247427"/>
              <a:gd name="connsiteY18460" fmla="*/ 650285 h 2068362"/>
              <a:gd name="connsiteX18461" fmla="*/ 548930 w 1247427"/>
              <a:gd name="connsiteY18461" fmla="*/ 651828 h 2068362"/>
              <a:gd name="connsiteX18462" fmla="*/ 549119 w 1247427"/>
              <a:gd name="connsiteY18462" fmla="*/ 652055 h 2068362"/>
              <a:gd name="connsiteX18463" fmla="*/ 549119 w 1247427"/>
              <a:gd name="connsiteY18463" fmla="*/ 652941 h 2068362"/>
              <a:gd name="connsiteX18464" fmla="*/ 548898 w 1247427"/>
              <a:gd name="connsiteY18464" fmla="*/ 653162 h 2068362"/>
              <a:gd name="connsiteX18465" fmla="*/ 548857 w 1247427"/>
              <a:gd name="connsiteY18465" fmla="*/ 653203 h 2068362"/>
              <a:gd name="connsiteX18466" fmla="*/ 550226 w 1247427"/>
              <a:gd name="connsiteY18466" fmla="*/ 654268 h 2068362"/>
              <a:gd name="connsiteX18467" fmla="*/ 552946 w 1247427"/>
              <a:gd name="connsiteY18467" fmla="*/ 657616 h 2068362"/>
              <a:gd name="connsiteX18468" fmla="*/ 553324 w 1247427"/>
              <a:gd name="connsiteY18468" fmla="*/ 657365 h 2068362"/>
              <a:gd name="connsiteX18469" fmla="*/ 557261 w 1247427"/>
              <a:gd name="connsiteY18469" fmla="*/ 661923 h 2068362"/>
              <a:gd name="connsiteX18470" fmla="*/ 557527 w 1247427"/>
              <a:gd name="connsiteY18470" fmla="*/ 662012 h 2068362"/>
              <a:gd name="connsiteX18471" fmla="*/ 560042 w 1247427"/>
              <a:gd name="connsiteY18471" fmla="*/ 664886 h 2068362"/>
              <a:gd name="connsiteX18472" fmla="*/ 560846 w 1247427"/>
              <a:gd name="connsiteY18472" fmla="*/ 663118 h 2068362"/>
              <a:gd name="connsiteX18473" fmla="*/ 561700 w 1247427"/>
              <a:gd name="connsiteY18473" fmla="*/ 662834 h 2068362"/>
              <a:gd name="connsiteX18474" fmla="*/ 561510 w 1247427"/>
              <a:gd name="connsiteY18474" fmla="*/ 662455 h 2068362"/>
              <a:gd name="connsiteX18475" fmla="*/ 561567 w 1247427"/>
              <a:gd name="connsiteY18475" fmla="*/ 662341 h 2068362"/>
              <a:gd name="connsiteX18476" fmla="*/ 554872 w 1247427"/>
              <a:gd name="connsiteY18476" fmla="*/ 652719 h 2068362"/>
              <a:gd name="connsiteX18477" fmla="*/ 912213 w 1247427"/>
              <a:gd name="connsiteY18477" fmla="*/ 648736 h 2068362"/>
              <a:gd name="connsiteX18478" fmla="*/ 912435 w 1247427"/>
              <a:gd name="connsiteY18478" fmla="*/ 649178 h 2068362"/>
              <a:gd name="connsiteX18479" fmla="*/ 911992 w 1247427"/>
              <a:gd name="connsiteY18479" fmla="*/ 652497 h 2068362"/>
              <a:gd name="connsiteX18480" fmla="*/ 911328 w 1247427"/>
              <a:gd name="connsiteY18480" fmla="*/ 655374 h 2068362"/>
              <a:gd name="connsiteX18481" fmla="*/ 910664 w 1247427"/>
              <a:gd name="connsiteY18481" fmla="*/ 655816 h 2068362"/>
              <a:gd name="connsiteX18482" fmla="*/ 910222 w 1247427"/>
              <a:gd name="connsiteY18482" fmla="*/ 655152 h 2068362"/>
              <a:gd name="connsiteX18483" fmla="*/ 910664 w 1247427"/>
              <a:gd name="connsiteY18483" fmla="*/ 652055 h 2068362"/>
              <a:gd name="connsiteX18484" fmla="*/ 911550 w 1247427"/>
              <a:gd name="connsiteY18484" fmla="*/ 649178 h 2068362"/>
              <a:gd name="connsiteX18485" fmla="*/ 912213 w 1247427"/>
              <a:gd name="connsiteY18485" fmla="*/ 648736 h 2068362"/>
              <a:gd name="connsiteX18486" fmla="*/ 679001 w 1247427"/>
              <a:gd name="connsiteY18486" fmla="*/ 648294 h 2068362"/>
              <a:gd name="connsiteX18487" fmla="*/ 675903 w 1247427"/>
              <a:gd name="connsiteY18487" fmla="*/ 648736 h 2068362"/>
              <a:gd name="connsiteX18488" fmla="*/ 675682 w 1247427"/>
              <a:gd name="connsiteY18488" fmla="*/ 648736 h 2068362"/>
              <a:gd name="connsiteX18489" fmla="*/ 675586 w 1247427"/>
              <a:gd name="connsiteY18489" fmla="*/ 648704 h 2068362"/>
              <a:gd name="connsiteX18490" fmla="*/ 674797 w 1247427"/>
              <a:gd name="connsiteY18490" fmla="*/ 649178 h 2068362"/>
              <a:gd name="connsiteX18491" fmla="*/ 686966 w 1247427"/>
              <a:gd name="connsiteY18491" fmla="*/ 665773 h 2068362"/>
              <a:gd name="connsiteX18492" fmla="*/ 690285 w 1247427"/>
              <a:gd name="connsiteY18492" fmla="*/ 665773 h 2068362"/>
              <a:gd name="connsiteX18493" fmla="*/ 701791 w 1247427"/>
              <a:gd name="connsiteY18493" fmla="*/ 681704 h 2068362"/>
              <a:gd name="connsiteX18494" fmla="*/ 715288 w 1247427"/>
              <a:gd name="connsiteY18494" fmla="*/ 696971 h 2068362"/>
              <a:gd name="connsiteX18495" fmla="*/ 719713 w 1247427"/>
              <a:gd name="connsiteY18495" fmla="*/ 696971 h 2068362"/>
              <a:gd name="connsiteX18496" fmla="*/ 726351 w 1247427"/>
              <a:gd name="connsiteY18496" fmla="*/ 707371 h 2068362"/>
              <a:gd name="connsiteX18497" fmla="*/ 734981 w 1247427"/>
              <a:gd name="connsiteY18497" fmla="*/ 714008 h 2068362"/>
              <a:gd name="connsiteX18498" fmla="*/ 735111 w 1247427"/>
              <a:gd name="connsiteY18498" fmla="*/ 714530 h 2068362"/>
              <a:gd name="connsiteX18499" fmla="*/ 736068 w 1247427"/>
              <a:gd name="connsiteY18499" fmla="*/ 713486 h 2068362"/>
              <a:gd name="connsiteX18500" fmla="*/ 735866 w 1247427"/>
              <a:gd name="connsiteY18500" fmla="*/ 712681 h 2068362"/>
              <a:gd name="connsiteX18501" fmla="*/ 735992 w 1247427"/>
              <a:gd name="connsiteY18501" fmla="*/ 712303 h 2068362"/>
              <a:gd name="connsiteX18502" fmla="*/ 733432 w 1247427"/>
              <a:gd name="connsiteY18502" fmla="*/ 709141 h 2068362"/>
              <a:gd name="connsiteX18503" fmla="*/ 733728 w 1247427"/>
              <a:gd name="connsiteY18503" fmla="*/ 708623 h 2068362"/>
              <a:gd name="connsiteX18504" fmla="*/ 733432 w 1247427"/>
              <a:gd name="connsiteY18504" fmla="*/ 708919 h 2068362"/>
              <a:gd name="connsiteX18505" fmla="*/ 727901 w 1247427"/>
              <a:gd name="connsiteY18505" fmla="*/ 701619 h 2068362"/>
              <a:gd name="connsiteX18506" fmla="*/ 727015 w 1247427"/>
              <a:gd name="connsiteY18506" fmla="*/ 701176 h 2068362"/>
              <a:gd name="connsiteX18507" fmla="*/ 724139 w 1247427"/>
              <a:gd name="connsiteY18507" fmla="*/ 700069 h 2068362"/>
              <a:gd name="connsiteX18508" fmla="*/ 723917 w 1247427"/>
              <a:gd name="connsiteY18508" fmla="*/ 700069 h 2068362"/>
              <a:gd name="connsiteX18509" fmla="*/ 723917 w 1247427"/>
              <a:gd name="connsiteY18509" fmla="*/ 699848 h 2068362"/>
              <a:gd name="connsiteX18510" fmla="*/ 718828 w 1247427"/>
              <a:gd name="connsiteY18510" fmla="*/ 691661 h 2068362"/>
              <a:gd name="connsiteX18511" fmla="*/ 714846 w 1247427"/>
              <a:gd name="connsiteY18511" fmla="*/ 684581 h 2068362"/>
              <a:gd name="connsiteX18512" fmla="*/ 704003 w 1247427"/>
              <a:gd name="connsiteY18512" fmla="*/ 675288 h 2068362"/>
              <a:gd name="connsiteX18513" fmla="*/ 698251 w 1247427"/>
              <a:gd name="connsiteY18513" fmla="*/ 667544 h 2068362"/>
              <a:gd name="connsiteX18514" fmla="*/ 680550 w 1247427"/>
              <a:gd name="connsiteY18514" fmla="*/ 650506 h 2068362"/>
              <a:gd name="connsiteX18515" fmla="*/ 679001 w 1247427"/>
              <a:gd name="connsiteY18515" fmla="*/ 648294 h 2068362"/>
              <a:gd name="connsiteX18516" fmla="*/ 1063557 w 1247427"/>
              <a:gd name="connsiteY18516" fmla="*/ 646744 h 2068362"/>
              <a:gd name="connsiteX18517" fmla="*/ 1064664 w 1247427"/>
              <a:gd name="connsiteY18517" fmla="*/ 646744 h 2068362"/>
              <a:gd name="connsiteX18518" fmla="*/ 1080373 w 1247427"/>
              <a:gd name="connsiteY18518" fmla="*/ 669313 h 2068362"/>
              <a:gd name="connsiteX18519" fmla="*/ 1080373 w 1247427"/>
              <a:gd name="connsiteY18519" fmla="*/ 670198 h 2068362"/>
              <a:gd name="connsiteX18520" fmla="*/ 1079709 w 1247427"/>
              <a:gd name="connsiteY18520" fmla="*/ 670420 h 2068362"/>
              <a:gd name="connsiteX18521" fmla="*/ 1063336 w 1247427"/>
              <a:gd name="connsiteY18521" fmla="*/ 647630 h 2068362"/>
              <a:gd name="connsiteX18522" fmla="*/ 1063557 w 1247427"/>
              <a:gd name="connsiteY18522" fmla="*/ 646744 h 2068362"/>
              <a:gd name="connsiteX18523" fmla="*/ 916638 w 1247427"/>
              <a:gd name="connsiteY18523" fmla="*/ 646081 h 2068362"/>
              <a:gd name="connsiteX18524" fmla="*/ 917302 w 1247427"/>
              <a:gd name="connsiteY18524" fmla="*/ 646523 h 2068362"/>
              <a:gd name="connsiteX18525" fmla="*/ 917744 w 1247427"/>
              <a:gd name="connsiteY18525" fmla="*/ 647630 h 2068362"/>
              <a:gd name="connsiteX18526" fmla="*/ 926595 w 1247427"/>
              <a:gd name="connsiteY18526" fmla="*/ 710469 h 2068362"/>
              <a:gd name="connsiteX18527" fmla="*/ 925710 w 1247427"/>
              <a:gd name="connsiteY18527" fmla="*/ 711132 h 2068362"/>
              <a:gd name="connsiteX18528" fmla="*/ 925267 w 1247427"/>
              <a:gd name="connsiteY18528" fmla="*/ 710469 h 2068362"/>
              <a:gd name="connsiteX18529" fmla="*/ 916196 w 1247427"/>
              <a:gd name="connsiteY18529" fmla="*/ 647851 h 2068362"/>
              <a:gd name="connsiteX18530" fmla="*/ 915974 w 1247427"/>
              <a:gd name="connsiteY18530" fmla="*/ 646966 h 2068362"/>
              <a:gd name="connsiteX18531" fmla="*/ 916638 w 1247427"/>
              <a:gd name="connsiteY18531" fmla="*/ 646081 h 2068362"/>
              <a:gd name="connsiteX18532" fmla="*/ 571024 w 1247427"/>
              <a:gd name="connsiteY18532" fmla="*/ 644532 h 2068362"/>
              <a:gd name="connsiteX18533" fmla="*/ 571246 w 1247427"/>
              <a:gd name="connsiteY18533" fmla="*/ 644753 h 2068362"/>
              <a:gd name="connsiteX18534" fmla="*/ 571246 w 1247427"/>
              <a:gd name="connsiteY18534" fmla="*/ 647408 h 2068362"/>
              <a:gd name="connsiteX18535" fmla="*/ 571467 w 1247427"/>
              <a:gd name="connsiteY18535" fmla="*/ 651834 h 2068362"/>
              <a:gd name="connsiteX18536" fmla="*/ 571688 w 1247427"/>
              <a:gd name="connsiteY18536" fmla="*/ 651834 h 2068362"/>
              <a:gd name="connsiteX18537" fmla="*/ 571688 w 1247427"/>
              <a:gd name="connsiteY18537" fmla="*/ 652276 h 2068362"/>
              <a:gd name="connsiteX18538" fmla="*/ 571467 w 1247427"/>
              <a:gd name="connsiteY18538" fmla="*/ 652497 h 2068362"/>
              <a:gd name="connsiteX18539" fmla="*/ 570582 w 1247427"/>
              <a:gd name="connsiteY18539" fmla="*/ 652276 h 2068362"/>
              <a:gd name="connsiteX18540" fmla="*/ 570582 w 1247427"/>
              <a:gd name="connsiteY18540" fmla="*/ 652055 h 2068362"/>
              <a:gd name="connsiteX18541" fmla="*/ 570582 w 1247427"/>
              <a:gd name="connsiteY18541" fmla="*/ 647408 h 2068362"/>
              <a:gd name="connsiteX18542" fmla="*/ 570582 w 1247427"/>
              <a:gd name="connsiteY18542" fmla="*/ 644753 h 2068362"/>
              <a:gd name="connsiteX18543" fmla="*/ 571024 w 1247427"/>
              <a:gd name="connsiteY18543" fmla="*/ 644532 h 2068362"/>
              <a:gd name="connsiteX18544" fmla="*/ 544096 w 1247427"/>
              <a:gd name="connsiteY18544" fmla="*/ 644141 h 2068362"/>
              <a:gd name="connsiteX18545" fmla="*/ 542924 w 1247427"/>
              <a:gd name="connsiteY18545" fmla="*/ 644532 h 2068362"/>
              <a:gd name="connsiteX18546" fmla="*/ 542657 w 1247427"/>
              <a:gd name="connsiteY18546" fmla="*/ 644621 h 2068362"/>
              <a:gd name="connsiteX18547" fmla="*/ 539605 w 1247427"/>
              <a:gd name="connsiteY18547" fmla="*/ 650506 h 2068362"/>
              <a:gd name="connsiteX18548" fmla="*/ 539164 w 1247427"/>
              <a:gd name="connsiteY18548" fmla="*/ 650285 h 2068362"/>
              <a:gd name="connsiteX18549" fmla="*/ 539384 w 1247427"/>
              <a:gd name="connsiteY18549" fmla="*/ 650506 h 2068362"/>
              <a:gd name="connsiteX18550" fmla="*/ 538720 w 1247427"/>
              <a:gd name="connsiteY18550" fmla="*/ 657144 h 2068362"/>
              <a:gd name="connsiteX18551" fmla="*/ 538209 w 1247427"/>
              <a:gd name="connsiteY18551" fmla="*/ 661909 h 2068362"/>
              <a:gd name="connsiteX18552" fmla="*/ 538720 w 1247427"/>
              <a:gd name="connsiteY18552" fmla="*/ 661569 h 2068362"/>
              <a:gd name="connsiteX18553" fmla="*/ 540490 w 1247427"/>
              <a:gd name="connsiteY18553" fmla="*/ 660684 h 2068362"/>
              <a:gd name="connsiteX18554" fmla="*/ 540711 w 1247427"/>
              <a:gd name="connsiteY18554" fmla="*/ 660242 h 2068362"/>
              <a:gd name="connsiteX18555" fmla="*/ 541817 w 1247427"/>
              <a:gd name="connsiteY18555" fmla="*/ 657587 h 2068362"/>
              <a:gd name="connsiteX18556" fmla="*/ 542168 w 1247427"/>
              <a:gd name="connsiteY18556" fmla="*/ 657377 h 2068362"/>
              <a:gd name="connsiteX18557" fmla="*/ 542261 w 1247427"/>
              <a:gd name="connsiteY18557" fmla="*/ 657144 h 2068362"/>
              <a:gd name="connsiteX18558" fmla="*/ 542338 w 1247427"/>
              <a:gd name="connsiteY18558" fmla="*/ 657111 h 2068362"/>
              <a:gd name="connsiteX18559" fmla="*/ 543146 w 1247427"/>
              <a:gd name="connsiteY18559" fmla="*/ 649842 h 2068362"/>
              <a:gd name="connsiteX18560" fmla="*/ 564829 w 1247427"/>
              <a:gd name="connsiteY18560" fmla="*/ 642762 h 2068362"/>
              <a:gd name="connsiteX18561" fmla="*/ 565493 w 1247427"/>
              <a:gd name="connsiteY18561" fmla="*/ 643426 h 2068362"/>
              <a:gd name="connsiteX18562" fmla="*/ 569697 w 1247427"/>
              <a:gd name="connsiteY18562" fmla="*/ 660906 h 2068362"/>
              <a:gd name="connsiteX18563" fmla="*/ 569475 w 1247427"/>
              <a:gd name="connsiteY18563" fmla="*/ 661791 h 2068362"/>
              <a:gd name="connsiteX18564" fmla="*/ 569033 w 1247427"/>
              <a:gd name="connsiteY18564" fmla="*/ 662012 h 2068362"/>
              <a:gd name="connsiteX18565" fmla="*/ 568590 w 1247427"/>
              <a:gd name="connsiteY18565" fmla="*/ 661569 h 2068362"/>
              <a:gd name="connsiteX18566" fmla="*/ 564165 w 1247427"/>
              <a:gd name="connsiteY18566" fmla="*/ 643426 h 2068362"/>
              <a:gd name="connsiteX18567" fmla="*/ 564829 w 1247427"/>
              <a:gd name="connsiteY18567" fmla="*/ 642762 h 2068362"/>
              <a:gd name="connsiteX18568" fmla="*/ 847604 w 1247427"/>
              <a:gd name="connsiteY18568" fmla="*/ 642098 h 2068362"/>
              <a:gd name="connsiteX18569" fmla="*/ 848047 w 1247427"/>
              <a:gd name="connsiteY18569" fmla="*/ 642762 h 2068362"/>
              <a:gd name="connsiteX18570" fmla="*/ 848047 w 1247427"/>
              <a:gd name="connsiteY18570" fmla="*/ 644753 h 2068362"/>
              <a:gd name="connsiteX18571" fmla="*/ 846940 w 1247427"/>
              <a:gd name="connsiteY18571" fmla="*/ 649179 h 2068362"/>
              <a:gd name="connsiteX18572" fmla="*/ 846719 w 1247427"/>
              <a:gd name="connsiteY18572" fmla="*/ 649179 h 2068362"/>
              <a:gd name="connsiteX18573" fmla="*/ 846277 w 1247427"/>
              <a:gd name="connsiteY18573" fmla="*/ 649179 h 2068362"/>
              <a:gd name="connsiteX18574" fmla="*/ 846055 w 1247427"/>
              <a:gd name="connsiteY18574" fmla="*/ 648515 h 2068362"/>
              <a:gd name="connsiteX18575" fmla="*/ 846498 w 1247427"/>
              <a:gd name="connsiteY18575" fmla="*/ 648293 h 2068362"/>
              <a:gd name="connsiteX18576" fmla="*/ 847162 w 1247427"/>
              <a:gd name="connsiteY18576" fmla="*/ 644975 h 2068362"/>
              <a:gd name="connsiteX18577" fmla="*/ 847162 w 1247427"/>
              <a:gd name="connsiteY18577" fmla="*/ 642540 h 2068362"/>
              <a:gd name="connsiteX18578" fmla="*/ 847604 w 1247427"/>
              <a:gd name="connsiteY18578" fmla="*/ 642098 h 2068362"/>
              <a:gd name="connsiteX18579" fmla="*/ 622703 w 1247427"/>
              <a:gd name="connsiteY18579" fmla="*/ 640471 h 2068362"/>
              <a:gd name="connsiteX18580" fmla="*/ 625234 w 1247427"/>
              <a:gd name="connsiteY18580" fmla="*/ 645196 h 2068362"/>
              <a:gd name="connsiteX18581" fmla="*/ 631360 w 1247427"/>
              <a:gd name="connsiteY18581" fmla="*/ 653223 h 2068362"/>
              <a:gd name="connsiteX18582" fmla="*/ 634085 w 1247427"/>
              <a:gd name="connsiteY18582" fmla="*/ 652055 h 2068362"/>
              <a:gd name="connsiteX18583" fmla="*/ 636900 w 1247427"/>
              <a:gd name="connsiteY18583" fmla="*/ 650896 h 2068362"/>
              <a:gd name="connsiteX18584" fmla="*/ 630761 w 1247427"/>
              <a:gd name="connsiteY18584" fmla="*/ 646244 h 2068362"/>
              <a:gd name="connsiteX18585" fmla="*/ 629660 w 1247427"/>
              <a:gd name="connsiteY18585" fmla="*/ 647188 h 2068362"/>
              <a:gd name="connsiteX18586" fmla="*/ 629438 w 1247427"/>
              <a:gd name="connsiteY18586" fmla="*/ 647409 h 2068362"/>
              <a:gd name="connsiteX18587" fmla="*/ 628996 w 1247427"/>
              <a:gd name="connsiteY18587" fmla="*/ 647188 h 2068362"/>
              <a:gd name="connsiteX18588" fmla="*/ 628996 w 1247427"/>
              <a:gd name="connsiteY18588" fmla="*/ 646524 h 2068362"/>
              <a:gd name="connsiteX18589" fmla="*/ 629890 w 1247427"/>
              <a:gd name="connsiteY18589" fmla="*/ 645480 h 2068362"/>
              <a:gd name="connsiteX18590" fmla="*/ 628553 w 1247427"/>
              <a:gd name="connsiteY18590" fmla="*/ 644311 h 2068362"/>
              <a:gd name="connsiteX18591" fmla="*/ 940977 w 1247427"/>
              <a:gd name="connsiteY18591" fmla="*/ 640328 h 2068362"/>
              <a:gd name="connsiteX18592" fmla="*/ 941641 w 1247427"/>
              <a:gd name="connsiteY18592" fmla="*/ 640328 h 2068362"/>
              <a:gd name="connsiteX18593" fmla="*/ 941862 w 1247427"/>
              <a:gd name="connsiteY18593" fmla="*/ 640549 h 2068362"/>
              <a:gd name="connsiteX18594" fmla="*/ 941641 w 1247427"/>
              <a:gd name="connsiteY18594" fmla="*/ 641655 h 2068362"/>
              <a:gd name="connsiteX18595" fmla="*/ 941198 w 1247427"/>
              <a:gd name="connsiteY18595" fmla="*/ 642983 h 2068362"/>
              <a:gd name="connsiteX18596" fmla="*/ 940977 w 1247427"/>
              <a:gd name="connsiteY18596" fmla="*/ 643426 h 2068362"/>
              <a:gd name="connsiteX18597" fmla="*/ 940313 w 1247427"/>
              <a:gd name="connsiteY18597" fmla="*/ 642983 h 2068362"/>
              <a:gd name="connsiteX18598" fmla="*/ 940977 w 1247427"/>
              <a:gd name="connsiteY18598" fmla="*/ 641434 h 2068362"/>
              <a:gd name="connsiteX18599" fmla="*/ 636076 w 1247427"/>
              <a:gd name="connsiteY18599" fmla="*/ 640328 h 2068362"/>
              <a:gd name="connsiteX18600" fmla="*/ 637404 w 1247427"/>
              <a:gd name="connsiteY18600" fmla="*/ 640328 h 2068362"/>
              <a:gd name="connsiteX18601" fmla="*/ 637404 w 1247427"/>
              <a:gd name="connsiteY18601" fmla="*/ 641434 h 2068362"/>
              <a:gd name="connsiteX18602" fmla="*/ 636076 w 1247427"/>
              <a:gd name="connsiteY18602" fmla="*/ 641434 h 2068362"/>
              <a:gd name="connsiteX18603" fmla="*/ 528542 w 1247427"/>
              <a:gd name="connsiteY18603" fmla="*/ 640129 h 2068362"/>
              <a:gd name="connsiteX18604" fmla="*/ 522347 w 1247427"/>
              <a:gd name="connsiteY18604" fmla="*/ 659356 h 2068362"/>
              <a:gd name="connsiteX18605" fmla="*/ 521831 w 1247427"/>
              <a:gd name="connsiteY18605" fmla="*/ 662449 h 2068362"/>
              <a:gd name="connsiteX18606" fmla="*/ 524781 w 1247427"/>
              <a:gd name="connsiteY18606" fmla="*/ 660020 h 2068362"/>
              <a:gd name="connsiteX18607" fmla="*/ 528898 w 1247427"/>
              <a:gd name="connsiteY18607" fmla="*/ 656883 h 2068362"/>
              <a:gd name="connsiteX18608" fmla="*/ 528763 w 1247427"/>
              <a:gd name="connsiteY18608" fmla="*/ 656480 h 2068362"/>
              <a:gd name="connsiteX18609" fmla="*/ 529206 w 1247427"/>
              <a:gd name="connsiteY18609" fmla="*/ 655595 h 2068362"/>
              <a:gd name="connsiteX18610" fmla="*/ 529415 w 1247427"/>
              <a:gd name="connsiteY18610" fmla="*/ 654968 h 2068362"/>
              <a:gd name="connsiteX18611" fmla="*/ 528985 w 1247427"/>
              <a:gd name="connsiteY18611" fmla="*/ 648515 h 2068362"/>
              <a:gd name="connsiteX18612" fmla="*/ 529387 w 1247427"/>
              <a:gd name="connsiteY18612" fmla="*/ 648273 h 2068362"/>
              <a:gd name="connsiteX18613" fmla="*/ 528985 w 1247427"/>
              <a:gd name="connsiteY18613" fmla="*/ 648072 h 2068362"/>
              <a:gd name="connsiteX18614" fmla="*/ 528542 w 1247427"/>
              <a:gd name="connsiteY18614" fmla="*/ 640771 h 2068362"/>
              <a:gd name="connsiteX18615" fmla="*/ 1070416 w 1247427"/>
              <a:gd name="connsiteY18615" fmla="*/ 639443 h 2068362"/>
              <a:gd name="connsiteX18616" fmla="*/ 1071301 w 1247427"/>
              <a:gd name="connsiteY18616" fmla="*/ 639885 h 2068362"/>
              <a:gd name="connsiteX18617" fmla="*/ 1076611 w 1247427"/>
              <a:gd name="connsiteY18617" fmla="*/ 650506 h 2068362"/>
              <a:gd name="connsiteX18618" fmla="*/ 1076169 w 1247427"/>
              <a:gd name="connsiteY18618" fmla="*/ 651391 h 2068362"/>
              <a:gd name="connsiteX18619" fmla="*/ 1075505 w 1247427"/>
              <a:gd name="connsiteY18619" fmla="*/ 651170 h 2068362"/>
              <a:gd name="connsiteX18620" fmla="*/ 1070195 w 1247427"/>
              <a:gd name="connsiteY18620" fmla="*/ 640328 h 2068362"/>
              <a:gd name="connsiteX18621" fmla="*/ 1070416 w 1247427"/>
              <a:gd name="connsiteY18621" fmla="*/ 639443 h 2068362"/>
              <a:gd name="connsiteX18622" fmla="*/ 829457 w 1247427"/>
              <a:gd name="connsiteY18622" fmla="*/ 638858 h 2068362"/>
              <a:gd name="connsiteX18623" fmla="*/ 839195 w 1247427"/>
              <a:gd name="connsiteY18623" fmla="*/ 659578 h 2068362"/>
              <a:gd name="connsiteX18624" fmla="*/ 844948 w 1247427"/>
              <a:gd name="connsiteY18624" fmla="*/ 660684 h 2068362"/>
              <a:gd name="connsiteX18625" fmla="*/ 853799 w 1247427"/>
              <a:gd name="connsiteY18625" fmla="*/ 682810 h 2068362"/>
              <a:gd name="connsiteX18626" fmla="*/ 858003 w 1247427"/>
              <a:gd name="connsiteY18626" fmla="*/ 682810 h 2068362"/>
              <a:gd name="connsiteX18627" fmla="*/ 858003 w 1247427"/>
              <a:gd name="connsiteY18627" fmla="*/ 684580 h 2068362"/>
              <a:gd name="connsiteX18628" fmla="*/ 856896 w 1247427"/>
              <a:gd name="connsiteY18628" fmla="*/ 684138 h 2068362"/>
              <a:gd name="connsiteX18629" fmla="*/ 856782 w 1247427"/>
              <a:gd name="connsiteY18629" fmla="*/ 684291 h 2068362"/>
              <a:gd name="connsiteX18630" fmla="*/ 856897 w 1247427"/>
              <a:gd name="connsiteY18630" fmla="*/ 684360 h 2068362"/>
              <a:gd name="connsiteX18631" fmla="*/ 857241 w 1247427"/>
              <a:gd name="connsiteY18631" fmla="*/ 685563 h 2068362"/>
              <a:gd name="connsiteX18632" fmla="*/ 858003 w 1247427"/>
              <a:gd name="connsiteY18632" fmla="*/ 684802 h 2068362"/>
              <a:gd name="connsiteX18633" fmla="*/ 867960 w 1247427"/>
              <a:gd name="connsiteY18633" fmla="*/ 705158 h 2068362"/>
              <a:gd name="connsiteX18634" fmla="*/ 865006 w 1247427"/>
              <a:gd name="connsiteY18634" fmla="*/ 687631 h 2068362"/>
              <a:gd name="connsiteX18635" fmla="*/ 864863 w 1247427"/>
              <a:gd name="connsiteY18635" fmla="*/ 687679 h 2068362"/>
              <a:gd name="connsiteX18636" fmla="*/ 863757 w 1247427"/>
              <a:gd name="connsiteY18636" fmla="*/ 686794 h 2068362"/>
              <a:gd name="connsiteX18637" fmla="*/ 862650 w 1247427"/>
              <a:gd name="connsiteY18637" fmla="*/ 683917 h 2068362"/>
              <a:gd name="connsiteX18638" fmla="*/ 862784 w 1247427"/>
              <a:gd name="connsiteY18638" fmla="*/ 683450 h 2068362"/>
              <a:gd name="connsiteX18639" fmla="*/ 856215 w 1247427"/>
              <a:gd name="connsiteY18639" fmla="*/ 677227 h 2068362"/>
              <a:gd name="connsiteX18640" fmla="*/ 856011 w 1247427"/>
              <a:gd name="connsiteY18640" fmla="*/ 677500 h 2068362"/>
              <a:gd name="connsiteX18641" fmla="*/ 855832 w 1247427"/>
              <a:gd name="connsiteY18641" fmla="*/ 676864 h 2068362"/>
              <a:gd name="connsiteX18642" fmla="*/ 855570 w 1247427"/>
              <a:gd name="connsiteY18642" fmla="*/ 676616 h 2068362"/>
              <a:gd name="connsiteX18643" fmla="*/ 855725 w 1247427"/>
              <a:gd name="connsiteY18643" fmla="*/ 676486 h 2068362"/>
              <a:gd name="connsiteX18644" fmla="*/ 851144 w 1247427"/>
              <a:gd name="connsiteY18644" fmla="*/ 660242 h 2068362"/>
              <a:gd name="connsiteX18645" fmla="*/ 851096 w 1247427"/>
              <a:gd name="connsiteY18645" fmla="*/ 660226 h 2068362"/>
              <a:gd name="connsiteX18646" fmla="*/ 850702 w 1247427"/>
              <a:gd name="connsiteY18646" fmla="*/ 660463 h 2068362"/>
              <a:gd name="connsiteX18647" fmla="*/ 850481 w 1247427"/>
              <a:gd name="connsiteY18647" fmla="*/ 660463 h 2068362"/>
              <a:gd name="connsiteX18648" fmla="*/ 846941 w 1247427"/>
              <a:gd name="connsiteY18648" fmla="*/ 660021 h 2068362"/>
              <a:gd name="connsiteX18649" fmla="*/ 845613 w 1247427"/>
              <a:gd name="connsiteY18649" fmla="*/ 659799 h 2068362"/>
              <a:gd name="connsiteX18650" fmla="*/ 845391 w 1247427"/>
              <a:gd name="connsiteY18650" fmla="*/ 659799 h 2068362"/>
              <a:gd name="connsiteX18651" fmla="*/ 845170 w 1247427"/>
              <a:gd name="connsiteY18651" fmla="*/ 659799 h 2068362"/>
              <a:gd name="connsiteX18652" fmla="*/ 840524 w 1247427"/>
              <a:gd name="connsiteY18652" fmla="*/ 650285 h 2068362"/>
              <a:gd name="connsiteX18653" fmla="*/ 833665 w 1247427"/>
              <a:gd name="connsiteY18653" fmla="*/ 641656 h 2068362"/>
              <a:gd name="connsiteX18654" fmla="*/ 833222 w 1247427"/>
              <a:gd name="connsiteY18654" fmla="*/ 641877 h 2068362"/>
              <a:gd name="connsiteX18655" fmla="*/ 833001 w 1247427"/>
              <a:gd name="connsiteY18655" fmla="*/ 641656 h 2068362"/>
              <a:gd name="connsiteX18656" fmla="*/ 550447 w 1247427"/>
              <a:gd name="connsiteY18656" fmla="*/ 638779 h 2068362"/>
              <a:gd name="connsiteX18657" fmla="*/ 550225 w 1247427"/>
              <a:gd name="connsiteY18657" fmla="*/ 639001 h 2068362"/>
              <a:gd name="connsiteX18658" fmla="*/ 550066 w 1247427"/>
              <a:gd name="connsiteY18658" fmla="*/ 638841 h 2068362"/>
              <a:gd name="connsiteX18659" fmla="*/ 547323 w 1247427"/>
              <a:gd name="connsiteY18659" fmla="*/ 640132 h 2068362"/>
              <a:gd name="connsiteX18660" fmla="*/ 545579 w 1247427"/>
              <a:gd name="connsiteY18660" fmla="*/ 643426 h 2068362"/>
              <a:gd name="connsiteX18661" fmla="*/ 545315 w 1247427"/>
              <a:gd name="connsiteY18661" fmla="*/ 643690 h 2068362"/>
              <a:gd name="connsiteX18662" fmla="*/ 544252 w 1247427"/>
              <a:gd name="connsiteY18662" fmla="*/ 650285 h 2068362"/>
              <a:gd name="connsiteX18663" fmla="*/ 543310 w 1247427"/>
              <a:gd name="connsiteY18663" fmla="*/ 656694 h 2068362"/>
              <a:gd name="connsiteX18664" fmla="*/ 543810 w 1247427"/>
              <a:gd name="connsiteY18664" fmla="*/ 656480 h 2068362"/>
              <a:gd name="connsiteX18665" fmla="*/ 545257 w 1247427"/>
              <a:gd name="connsiteY18665" fmla="*/ 656119 h 2068362"/>
              <a:gd name="connsiteX18666" fmla="*/ 545579 w 1247427"/>
              <a:gd name="connsiteY18666" fmla="*/ 655152 h 2068362"/>
              <a:gd name="connsiteX18667" fmla="*/ 546702 w 1247427"/>
              <a:gd name="connsiteY18667" fmla="*/ 653227 h 2068362"/>
              <a:gd name="connsiteX18668" fmla="*/ 546464 w 1247427"/>
              <a:gd name="connsiteY18668" fmla="*/ 652941 h 2068362"/>
              <a:gd name="connsiteX18669" fmla="*/ 546464 w 1247427"/>
              <a:gd name="connsiteY18669" fmla="*/ 652498 h 2068362"/>
              <a:gd name="connsiteX18670" fmla="*/ 546464 w 1247427"/>
              <a:gd name="connsiteY18670" fmla="*/ 651834 h 2068362"/>
              <a:gd name="connsiteX18671" fmla="*/ 547155 w 1247427"/>
              <a:gd name="connsiteY18671" fmla="*/ 651340 h 2068362"/>
              <a:gd name="connsiteX18672" fmla="*/ 547349 w 1247427"/>
              <a:gd name="connsiteY18672" fmla="*/ 646302 h 2068362"/>
              <a:gd name="connsiteX18673" fmla="*/ 548013 w 1247427"/>
              <a:gd name="connsiteY18673" fmla="*/ 643426 h 2068362"/>
              <a:gd name="connsiteX18674" fmla="*/ 548676 w 1247427"/>
              <a:gd name="connsiteY18674" fmla="*/ 642762 h 2068362"/>
              <a:gd name="connsiteX18675" fmla="*/ 549340 w 1247427"/>
              <a:gd name="connsiteY18675" fmla="*/ 643426 h 2068362"/>
              <a:gd name="connsiteX18676" fmla="*/ 548676 w 1247427"/>
              <a:gd name="connsiteY18676" fmla="*/ 646745 h 2068362"/>
              <a:gd name="connsiteX18677" fmla="*/ 548495 w 1247427"/>
              <a:gd name="connsiteY18677" fmla="*/ 650554 h 2068362"/>
              <a:gd name="connsiteX18678" fmla="*/ 550226 w 1247427"/>
              <a:gd name="connsiteY18678" fmla="*/ 649400 h 2068362"/>
              <a:gd name="connsiteX18679" fmla="*/ 551971 w 1247427"/>
              <a:gd name="connsiteY18679" fmla="*/ 647849 h 2068362"/>
              <a:gd name="connsiteX18680" fmla="*/ 551554 w 1247427"/>
              <a:gd name="connsiteY18680" fmla="*/ 644090 h 2068362"/>
              <a:gd name="connsiteX18681" fmla="*/ 551153 w 1247427"/>
              <a:gd name="connsiteY18681" fmla="*/ 639485 h 2068362"/>
              <a:gd name="connsiteX18682" fmla="*/ 536991 w 1247427"/>
              <a:gd name="connsiteY18682" fmla="*/ 637474 h 2068362"/>
              <a:gd name="connsiteX18683" fmla="*/ 534738 w 1247427"/>
              <a:gd name="connsiteY18683" fmla="*/ 640328 h 2068362"/>
              <a:gd name="connsiteX18684" fmla="*/ 531674 w 1247427"/>
              <a:gd name="connsiteY18684" fmla="*/ 644485 h 2068362"/>
              <a:gd name="connsiteX18685" fmla="*/ 531861 w 1247427"/>
              <a:gd name="connsiteY18685" fmla="*/ 644532 h 2068362"/>
              <a:gd name="connsiteX18686" fmla="*/ 530755 w 1247427"/>
              <a:gd name="connsiteY18686" fmla="*/ 648736 h 2068362"/>
              <a:gd name="connsiteX18687" fmla="*/ 530599 w 1247427"/>
              <a:gd name="connsiteY18687" fmla="*/ 648697 h 2068362"/>
              <a:gd name="connsiteX18688" fmla="*/ 530755 w 1247427"/>
              <a:gd name="connsiteY18688" fmla="*/ 648957 h 2068362"/>
              <a:gd name="connsiteX18689" fmla="*/ 531246 w 1247427"/>
              <a:gd name="connsiteY18689" fmla="*/ 653051 h 2068362"/>
              <a:gd name="connsiteX18690" fmla="*/ 533852 w 1247427"/>
              <a:gd name="connsiteY18690" fmla="*/ 651170 h 2068362"/>
              <a:gd name="connsiteX18691" fmla="*/ 536814 w 1247427"/>
              <a:gd name="connsiteY18691" fmla="*/ 648842 h 2068362"/>
              <a:gd name="connsiteX18692" fmla="*/ 536065 w 1247427"/>
              <a:gd name="connsiteY18692" fmla="*/ 646744 h 2068362"/>
              <a:gd name="connsiteX18693" fmla="*/ 536507 w 1247427"/>
              <a:gd name="connsiteY18693" fmla="*/ 646302 h 2068362"/>
              <a:gd name="connsiteX18694" fmla="*/ 537171 w 1247427"/>
              <a:gd name="connsiteY18694" fmla="*/ 646744 h 2068362"/>
              <a:gd name="connsiteX18695" fmla="*/ 537393 w 1247427"/>
              <a:gd name="connsiteY18695" fmla="*/ 647558 h 2068362"/>
              <a:gd name="connsiteX18696" fmla="*/ 537393 w 1247427"/>
              <a:gd name="connsiteY18696" fmla="*/ 640770 h 2068362"/>
              <a:gd name="connsiteX18697" fmla="*/ 537545 w 1247427"/>
              <a:gd name="connsiteY18697" fmla="*/ 640801 h 2068362"/>
              <a:gd name="connsiteX18698" fmla="*/ 1044529 w 1247427"/>
              <a:gd name="connsiteY18698" fmla="*/ 637451 h 2068362"/>
              <a:gd name="connsiteX18699" fmla="*/ 1045414 w 1247427"/>
              <a:gd name="connsiteY18699" fmla="*/ 637673 h 2068362"/>
              <a:gd name="connsiteX18700" fmla="*/ 1051609 w 1247427"/>
              <a:gd name="connsiteY18700" fmla="*/ 646081 h 2068362"/>
              <a:gd name="connsiteX18701" fmla="*/ 1093206 w 1247427"/>
              <a:gd name="connsiteY18701" fmla="*/ 699184 h 2068362"/>
              <a:gd name="connsiteX18702" fmla="*/ 1092764 w 1247427"/>
              <a:gd name="connsiteY18702" fmla="*/ 700290 h 2068362"/>
              <a:gd name="connsiteX18703" fmla="*/ 1092100 w 1247427"/>
              <a:gd name="connsiteY18703" fmla="*/ 700290 h 2068362"/>
              <a:gd name="connsiteX18704" fmla="*/ 1050502 w 1247427"/>
              <a:gd name="connsiteY18704" fmla="*/ 646966 h 2068362"/>
              <a:gd name="connsiteX18705" fmla="*/ 1044529 w 1247427"/>
              <a:gd name="connsiteY18705" fmla="*/ 638558 h 2068362"/>
              <a:gd name="connsiteX18706" fmla="*/ 1044529 w 1247427"/>
              <a:gd name="connsiteY18706" fmla="*/ 637451 h 2068362"/>
              <a:gd name="connsiteX18707" fmla="*/ 804458 w 1247427"/>
              <a:gd name="connsiteY18707" fmla="*/ 637231 h 2068362"/>
              <a:gd name="connsiteX18708" fmla="*/ 800918 w 1247427"/>
              <a:gd name="connsiteY18708" fmla="*/ 637673 h 2068362"/>
              <a:gd name="connsiteX18709" fmla="*/ 800917 w 1247427"/>
              <a:gd name="connsiteY18709" fmla="*/ 637673 h 2068362"/>
              <a:gd name="connsiteX18710" fmla="*/ 800917 w 1247427"/>
              <a:gd name="connsiteY18710" fmla="*/ 640107 h 2068362"/>
              <a:gd name="connsiteX18711" fmla="*/ 800866 w 1247427"/>
              <a:gd name="connsiteY18711" fmla="*/ 640094 h 2068362"/>
              <a:gd name="connsiteX18712" fmla="*/ 802466 w 1247427"/>
              <a:gd name="connsiteY18712" fmla="*/ 642762 h 2068362"/>
              <a:gd name="connsiteX18713" fmla="*/ 807334 w 1247427"/>
              <a:gd name="connsiteY18713" fmla="*/ 650506 h 2068362"/>
              <a:gd name="connsiteX18714" fmla="*/ 807321 w 1247427"/>
              <a:gd name="connsiteY18714" fmla="*/ 650559 h 2068362"/>
              <a:gd name="connsiteX18715" fmla="*/ 810791 w 1247427"/>
              <a:gd name="connsiteY18715" fmla="*/ 655125 h 2068362"/>
              <a:gd name="connsiteX18716" fmla="*/ 811759 w 1247427"/>
              <a:gd name="connsiteY18716" fmla="*/ 653604 h 2068362"/>
              <a:gd name="connsiteX18717" fmla="*/ 812866 w 1247427"/>
              <a:gd name="connsiteY18717" fmla="*/ 650728 h 2068362"/>
              <a:gd name="connsiteX18718" fmla="*/ 811759 w 1247427"/>
              <a:gd name="connsiteY18718" fmla="*/ 648958 h 2068362"/>
              <a:gd name="connsiteX18719" fmla="*/ 804458 w 1247427"/>
              <a:gd name="connsiteY18719" fmla="*/ 637231 h 2068362"/>
              <a:gd name="connsiteX18720" fmla="*/ 634527 w 1247427"/>
              <a:gd name="connsiteY18720" fmla="*/ 637009 h 2068362"/>
              <a:gd name="connsiteX18721" fmla="*/ 634970 w 1247427"/>
              <a:gd name="connsiteY18721" fmla="*/ 637451 h 2068362"/>
              <a:gd name="connsiteX18722" fmla="*/ 634970 w 1247427"/>
              <a:gd name="connsiteY18722" fmla="*/ 637894 h 2068362"/>
              <a:gd name="connsiteX18723" fmla="*/ 634970 w 1247427"/>
              <a:gd name="connsiteY18723" fmla="*/ 638779 h 2068362"/>
              <a:gd name="connsiteX18724" fmla="*/ 634970 w 1247427"/>
              <a:gd name="connsiteY18724" fmla="*/ 639222 h 2068362"/>
              <a:gd name="connsiteX18725" fmla="*/ 634748 w 1247427"/>
              <a:gd name="connsiteY18725" fmla="*/ 639222 h 2068362"/>
              <a:gd name="connsiteX18726" fmla="*/ 634084 w 1247427"/>
              <a:gd name="connsiteY18726" fmla="*/ 639443 h 2068362"/>
              <a:gd name="connsiteX18727" fmla="*/ 633421 w 1247427"/>
              <a:gd name="connsiteY18727" fmla="*/ 639000 h 2068362"/>
              <a:gd name="connsiteX18728" fmla="*/ 632757 w 1247427"/>
              <a:gd name="connsiteY18728" fmla="*/ 638558 h 2068362"/>
              <a:gd name="connsiteX18729" fmla="*/ 633421 w 1247427"/>
              <a:gd name="connsiteY18729" fmla="*/ 638115 h 2068362"/>
              <a:gd name="connsiteX18730" fmla="*/ 634084 w 1247427"/>
              <a:gd name="connsiteY18730" fmla="*/ 638336 h 2068362"/>
              <a:gd name="connsiteX18731" fmla="*/ 634084 w 1247427"/>
              <a:gd name="connsiteY18731" fmla="*/ 638115 h 2068362"/>
              <a:gd name="connsiteX18732" fmla="*/ 634084 w 1247427"/>
              <a:gd name="connsiteY18732" fmla="*/ 637451 h 2068362"/>
              <a:gd name="connsiteX18733" fmla="*/ 552828 w 1247427"/>
              <a:gd name="connsiteY18733" fmla="*/ 636007 h 2068362"/>
              <a:gd name="connsiteX18734" fmla="*/ 551135 w 1247427"/>
              <a:gd name="connsiteY18734" fmla="*/ 636995 h 2068362"/>
              <a:gd name="connsiteX18735" fmla="*/ 551332 w 1247427"/>
              <a:gd name="connsiteY18735" fmla="*/ 637231 h 2068362"/>
              <a:gd name="connsiteX18736" fmla="*/ 551332 w 1247427"/>
              <a:gd name="connsiteY18736" fmla="*/ 637894 h 2068362"/>
              <a:gd name="connsiteX18737" fmla="*/ 551701 w 1247427"/>
              <a:gd name="connsiteY18737" fmla="*/ 638263 h 2068362"/>
              <a:gd name="connsiteX18738" fmla="*/ 547922 w 1247427"/>
              <a:gd name="connsiteY18738" fmla="*/ 635994 h 2068362"/>
              <a:gd name="connsiteX18739" fmla="*/ 547792 w 1247427"/>
              <a:gd name="connsiteY18739" fmla="*/ 636125 h 2068362"/>
              <a:gd name="connsiteX18740" fmla="*/ 547603 w 1247427"/>
              <a:gd name="connsiteY18740" fmla="*/ 636062 h 2068362"/>
              <a:gd name="connsiteX18741" fmla="*/ 547792 w 1247427"/>
              <a:gd name="connsiteY18741" fmla="*/ 636346 h 2068362"/>
              <a:gd name="connsiteX18742" fmla="*/ 547350 w 1247427"/>
              <a:gd name="connsiteY18742" fmla="*/ 637009 h 2068362"/>
              <a:gd name="connsiteX18743" fmla="*/ 547350 w 1247427"/>
              <a:gd name="connsiteY18743" fmla="*/ 638667 h 2068362"/>
              <a:gd name="connsiteX18744" fmla="*/ 549119 w 1247427"/>
              <a:gd name="connsiteY18744" fmla="*/ 637783 h 2068362"/>
              <a:gd name="connsiteX18745" fmla="*/ 549119 w 1247427"/>
              <a:gd name="connsiteY18745" fmla="*/ 637231 h 2068362"/>
              <a:gd name="connsiteX18746" fmla="*/ 549202 w 1247427"/>
              <a:gd name="connsiteY18746" fmla="*/ 637132 h 2068362"/>
              <a:gd name="connsiteX18747" fmla="*/ 1130821 w 1247427"/>
              <a:gd name="connsiteY18747" fmla="*/ 635903 h 2068362"/>
              <a:gd name="connsiteX18748" fmla="*/ 1159807 w 1247427"/>
              <a:gd name="connsiteY18748" fmla="*/ 669093 h 2068362"/>
              <a:gd name="connsiteX18749" fmla="*/ 1161577 w 1247427"/>
              <a:gd name="connsiteY18749" fmla="*/ 671305 h 2068362"/>
              <a:gd name="connsiteX18750" fmla="*/ 1161577 w 1247427"/>
              <a:gd name="connsiteY18750" fmla="*/ 671418 h 2068362"/>
              <a:gd name="connsiteX18751" fmla="*/ 1166168 w 1247427"/>
              <a:gd name="connsiteY18751" fmla="*/ 677169 h 2068362"/>
              <a:gd name="connsiteX18752" fmla="*/ 1164232 w 1247427"/>
              <a:gd name="connsiteY18752" fmla="*/ 685466 h 2068362"/>
              <a:gd name="connsiteX18753" fmla="*/ 1159807 w 1247427"/>
              <a:gd name="connsiteY18753" fmla="*/ 680599 h 2068362"/>
              <a:gd name="connsiteX18754" fmla="*/ 1146752 w 1247427"/>
              <a:gd name="connsiteY18754" fmla="*/ 665995 h 2068362"/>
              <a:gd name="connsiteX18755" fmla="*/ 1147149 w 1247427"/>
              <a:gd name="connsiteY18755" fmla="*/ 665730 h 2068362"/>
              <a:gd name="connsiteX18756" fmla="*/ 1142769 w 1247427"/>
              <a:gd name="connsiteY18756" fmla="*/ 661569 h 2068362"/>
              <a:gd name="connsiteX18757" fmla="*/ 1137901 w 1247427"/>
              <a:gd name="connsiteY18757" fmla="*/ 656701 h 2068362"/>
              <a:gd name="connsiteX18758" fmla="*/ 1137680 w 1247427"/>
              <a:gd name="connsiteY18758" fmla="*/ 656923 h 2068362"/>
              <a:gd name="connsiteX18759" fmla="*/ 1130821 w 1247427"/>
              <a:gd name="connsiteY18759" fmla="*/ 649400 h 2068362"/>
              <a:gd name="connsiteX18760" fmla="*/ 1138511 w 1247427"/>
              <a:gd name="connsiteY18760" fmla="*/ 654724 h 2068362"/>
              <a:gd name="connsiteX18761" fmla="*/ 1139450 w 1247427"/>
              <a:gd name="connsiteY18761" fmla="*/ 654489 h 2068362"/>
              <a:gd name="connsiteX18762" fmla="*/ 1144760 w 1247427"/>
              <a:gd name="connsiteY18762" fmla="*/ 659799 h 2068362"/>
              <a:gd name="connsiteX18763" fmla="*/ 1148522 w 1247427"/>
              <a:gd name="connsiteY18763" fmla="*/ 663782 h 2068362"/>
              <a:gd name="connsiteX18764" fmla="*/ 1148522 w 1247427"/>
              <a:gd name="connsiteY18764" fmla="*/ 664551 h 2068362"/>
              <a:gd name="connsiteX18765" fmla="*/ 1159807 w 1247427"/>
              <a:gd name="connsiteY18765" fmla="*/ 672854 h 2068362"/>
              <a:gd name="connsiteX18766" fmla="*/ 1159984 w 1247427"/>
              <a:gd name="connsiteY18766" fmla="*/ 672721 h 2068362"/>
              <a:gd name="connsiteX18767" fmla="*/ 1159807 w 1247427"/>
              <a:gd name="connsiteY18767" fmla="*/ 672633 h 2068362"/>
              <a:gd name="connsiteX18768" fmla="*/ 1158036 w 1247427"/>
              <a:gd name="connsiteY18768" fmla="*/ 670420 h 2068362"/>
              <a:gd name="connsiteX18769" fmla="*/ 1129051 w 1247427"/>
              <a:gd name="connsiteY18769" fmla="*/ 637673 h 2068362"/>
              <a:gd name="connsiteX18770" fmla="*/ 1129051 w 1247427"/>
              <a:gd name="connsiteY18770" fmla="*/ 636125 h 2068362"/>
              <a:gd name="connsiteX18771" fmla="*/ 1130821 w 1247427"/>
              <a:gd name="connsiteY18771" fmla="*/ 635903 h 2068362"/>
              <a:gd name="connsiteX18772" fmla="*/ 883228 w 1247427"/>
              <a:gd name="connsiteY18772" fmla="*/ 635903 h 2068362"/>
              <a:gd name="connsiteX18773" fmla="*/ 886104 w 1247427"/>
              <a:gd name="connsiteY18773" fmla="*/ 637894 h 2068362"/>
              <a:gd name="connsiteX18774" fmla="*/ 887211 w 1247427"/>
              <a:gd name="connsiteY18774" fmla="*/ 639001 h 2068362"/>
              <a:gd name="connsiteX18775" fmla="*/ 887432 w 1247427"/>
              <a:gd name="connsiteY18775" fmla="*/ 639665 h 2068362"/>
              <a:gd name="connsiteX18776" fmla="*/ 886989 w 1247427"/>
              <a:gd name="connsiteY18776" fmla="*/ 639886 h 2068362"/>
              <a:gd name="connsiteX18777" fmla="*/ 886547 w 1247427"/>
              <a:gd name="connsiteY18777" fmla="*/ 639665 h 2068362"/>
              <a:gd name="connsiteX18778" fmla="*/ 885219 w 1247427"/>
              <a:gd name="connsiteY18778" fmla="*/ 638337 h 2068362"/>
              <a:gd name="connsiteX18779" fmla="*/ 883006 w 1247427"/>
              <a:gd name="connsiteY18779" fmla="*/ 637009 h 2068362"/>
              <a:gd name="connsiteX18780" fmla="*/ 882564 w 1247427"/>
              <a:gd name="connsiteY18780" fmla="*/ 636345 h 2068362"/>
              <a:gd name="connsiteX18781" fmla="*/ 883228 w 1247427"/>
              <a:gd name="connsiteY18781" fmla="*/ 635903 h 2068362"/>
              <a:gd name="connsiteX18782" fmla="*/ 796492 w 1247427"/>
              <a:gd name="connsiteY18782" fmla="*/ 635903 h 2068362"/>
              <a:gd name="connsiteX18783" fmla="*/ 800253 w 1247427"/>
              <a:gd name="connsiteY18783" fmla="*/ 635903 h 2068362"/>
              <a:gd name="connsiteX18784" fmla="*/ 800165 w 1247427"/>
              <a:gd name="connsiteY18784" fmla="*/ 636345 h 2068362"/>
              <a:gd name="connsiteX18785" fmla="*/ 800475 w 1247427"/>
              <a:gd name="connsiteY18785" fmla="*/ 636345 h 2068362"/>
              <a:gd name="connsiteX18786" fmla="*/ 804900 w 1247427"/>
              <a:gd name="connsiteY18786" fmla="*/ 635903 h 2068362"/>
              <a:gd name="connsiteX18787" fmla="*/ 805342 w 1247427"/>
              <a:gd name="connsiteY18787" fmla="*/ 635903 h 2068362"/>
              <a:gd name="connsiteX18788" fmla="*/ 805564 w 1247427"/>
              <a:gd name="connsiteY18788" fmla="*/ 636124 h 2068362"/>
              <a:gd name="connsiteX18789" fmla="*/ 813308 w 1247427"/>
              <a:gd name="connsiteY18789" fmla="*/ 648515 h 2068362"/>
              <a:gd name="connsiteX18790" fmla="*/ 814414 w 1247427"/>
              <a:gd name="connsiteY18790" fmla="*/ 650728 h 2068362"/>
              <a:gd name="connsiteX18791" fmla="*/ 814857 w 1247427"/>
              <a:gd name="connsiteY18791" fmla="*/ 651391 h 2068362"/>
              <a:gd name="connsiteX18792" fmla="*/ 814414 w 1247427"/>
              <a:gd name="connsiteY18792" fmla="*/ 651834 h 2068362"/>
              <a:gd name="connsiteX18793" fmla="*/ 813308 w 1247427"/>
              <a:gd name="connsiteY18793" fmla="*/ 654047 h 2068362"/>
              <a:gd name="connsiteX18794" fmla="*/ 811512 w 1247427"/>
              <a:gd name="connsiteY18794" fmla="*/ 657241 h 2068362"/>
              <a:gd name="connsiteX18795" fmla="*/ 811760 w 1247427"/>
              <a:gd name="connsiteY18795" fmla="*/ 657365 h 2068362"/>
              <a:gd name="connsiteX18796" fmla="*/ 811341 w 1247427"/>
              <a:gd name="connsiteY18796" fmla="*/ 657545 h 2068362"/>
              <a:gd name="connsiteX18797" fmla="*/ 811317 w 1247427"/>
              <a:gd name="connsiteY18797" fmla="*/ 657587 h 2068362"/>
              <a:gd name="connsiteX18798" fmla="*/ 811242 w 1247427"/>
              <a:gd name="connsiteY18798" fmla="*/ 657587 h 2068362"/>
              <a:gd name="connsiteX18799" fmla="*/ 807113 w 1247427"/>
              <a:gd name="connsiteY18799" fmla="*/ 659357 h 2068362"/>
              <a:gd name="connsiteX18800" fmla="*/ 803130 w 1247427"/>
              <a:gd name="connsiteY18800" fmla="*/ 652497 h 2068362"/>
              <a:gd name="connsiteX18801" fmla="*/ 803277 w 1247427"/>
              <a:gd name="connsiteY18801" fmla="*/ 652350 h 2068362"/>
              <a:gd name="connsiteX18802" fmla="*/ 803129 w 1247427"/>
              <a:gd name="connsiteY18802" fmla="*/ 652276 h 2068362"/>
              <a:gd name="connsiteX18803" fmla="*/ 798483 w 1247427"/>
              <a:gd name="connsiteY18803" fmla="*/ 646081 h 2068362"/>
              <a:gd name="connsiteX18804" fmla="*/ 796271 w 1247427"/>
              <a:gd name="connsiteY18804" fmla="*/ 643647 h 2068362"/>
              <a:gd name="connsiteX18805" fmla="*/ 796492 w 1247427"/>
              <a:gd name="connsiteY18805" fmla="*/ 642098 h 2068362"/>
              <a:gd name="connsiteX18806" fmla="*/ 798041 w 1247427"/>
              <a:gd name="connsiteY18806" fmla="*/ 642540 h 2068362"/>
              <a:gd name="connsiteX18807" fmla="*/ 799811 w 1247427"/>
              <a:gd name="connsiteY18807" fmla="*/ 644753 h 2068362"/>
              <a:gd name="connsiteX18808" fmla="*/ 804412 w 1247427"/>
              <a:gd name="connsiteY18808" fmla="*/ 650819 h 2068362"/>
              <a:gd name="connsiteX18809" fmla="*/ 804458 w 1247427"/>
              <a:gd name="connsiteY18809" fmla="*/ 650727 h 2068362"/>
              <a:gd name="connsiteX18810" fmla="*/ 805745 w 1247427"/>
              <a:gd name="connsiteY18810" fmla="*/ 650727 h 2068362"/>
              <a:gd name="connsiteX18811" fmla="*/ 801581 w 1247427"/>
              <a:gd name="connsiteY18811" fmla="*/ 643646 h 2068362"/>
              <a:gd name="connsiteX18812" fmla="*/ 799778 w 1247427"/>
              <a:gd name="connsiteY18812" fmla="*/ 640761 h 2068362"/>
              <a:gd name="connsiteX18813" fmla="*/ 796049 w 1247427"/>
              <a:gd name="connsiteY18813" fmla="*/ 639665 h 2068362"/>
              <a:gd name="connsiteX18814" fmla="*/ 796492 w 1247427"/>
              <a:gd name="connsiteY18814" fmla="*/ 635903 h 2068362"/>
              <a:gd name="connsiteX18815" fmla="*/ 434437 w 1247427"/>
              <a:gd name="connsiteY18815" fmla="*/ 635634 h 2068362"/>
              <a:gd name="connsiteX18816" fmla="*/ 434062 w 1247427"/>
              <a:gd name="connsiteY18816" fmla="*/ 637009 h 2068362"/>
              <a:gd name="connsiteX18817" fmla="*/ 433704 w 1247427"/>
              <a:gd name="connsiteY18817" fmla="*/ 639157 h 2068362"/>
              <a:gd name="connsiteX18818" fmla="*/ 441890 w 1247427"/>
              <a:gd name="connsiteY18818" fmla="*/ 654301 h 2068362"/>
              <a:gd name="connsiteX18819" fmla="*/ 442455 w 1247427"/>
              <a:gd name="connsiteY18819" fmla="*/ 653030 h 2068362"/>
              <a:gd name="connsiteX18820" fmla="*/ 442250 w 1247427"/>
              <a:gd name="connsiteY18820" fmla="*/ 651391 h 2068362"/>
              <a:gd name="connsiteX18821" fmla="*/ 442028 w 1247427"/>
              <a:gd name="connsiteY18821" fmla="*/ 649400 h 2068362"/>
              <a:gd name="connsiteX18822" fmla="*/ 442229 w 1247427"/>
              <a:gd name="connsiteY18822" fmla="*/ 648998 h 2068362"/>
              <a:gd name="connsiteX18823" fmla="*/ 437824 w 1247427"/>
              <a:gd name="connsiteY18823" fmla="*/ 641655 h 2068362"/>
              <a:gd name="connsiteX18824" fmla="*/ 699230 w 1247427"/>
              <a:gd name="connsiteY18824" fmla="*/ 634924 h 2068362"/>
              <a:gd name="connsiteX18825" fmla="*/ 698915 w 1247427"/>
              <a:gd name="connsiteY18825" fmla="*/ 635239 h 2068362"/>
              <a:gd name="connsiteX18826" fmla="*/ 694268 w 1247427"/>
              <a:gd name="connsiteY18826" fmla="*/ 636566 h 2068362"/>
              <a:gd name="connsiteX18827" fmla="*/ 705995 w 1247427"/>
              <a:gd name="connsiteY18827" fmla="*/ 656701 h 2068362"/>
              <a:gd name="connsiteX18828" fmla="*/ 705995 w 1247427"/>
              <a:gd name="connsiteY18828" fmla="*/ 648072 h 2068362"/>
              <a:gd name="connsiteX18829" fmla="*/ 706552 w 1247427"/>
              <a:gd name="connsiteY18829" fmla="*/ 647654 h 2068362"/>
              <a:gd name="connsiteX18830" fmla="*/ 705774 w 1247427"/>
              <a:gd name="connsiteY18830" fmla="*/ 647187 h 2068362"/>
              <a:gd name="connsiteX18831" fmla="*/ 703562 w 1247427"/>
              <a:gd name="connsiteY18831" fmla="*/ 642762 h 2068362"/>
              <a:gd name="connsiteX18832" fmla="*/ 743325 w 1247427"/>
              <a:gd name="connsiteY18832" fmla="*/ 634860 h 2068362"/>
              <a:gd name="connsiteX18833" fmla="*/ 742283 w 1247427"/>
              <a:gd name="connsiteY18833" fmla="*/ 635902 h 2068362"/>
              <a:gd name="connsiteX18834" fmla="*/ 740859 w 1247427"/>
              <a:gd name="connsiteY18834" fmla="*/ 637326 h 2068362"/>
              <a:gd name="connsiteX18835" fmla="*/ 741619 w 1247427"/>
              <a:gd name="connsiteY18835" fmla="*/ 637231 h 2068362"/>
              <a:gd name="connsiteX18836" fmla="*/ 741619 w 1247427"/>
              <a:gd name="connsiteY18836" fmla="*/ 637761 h 2068362"/>
              <a:gd name="connsiteX18837" fmla="*/ 743610 w 1247427"/>
              <a:gd name="connsiteY18837" fmla="*/ 640549 h 2068362"/>
              <a:gd name="connsiteX18838" fmla="*/ 747593 w 1247427"/>
              <a:gd name="connsiteY18838" fmla="*/ 645196 h 2068362"/>
              <a:gd name="connsiteX18839" fmla="*/ 749584 w 1247427"/>
              <a:gd name="connsiteY18839" fmla="*/ 643426 h 2068362"/>
              <a:gd name="connsiteX18840" fmla="*/ 750236 w 1247427"/>
              <a:gd name="connsiteY18840" fmla="*/ 642514 h 2068362"/>
              <a:gd name="connsiteX18841" fmla="*/ 747879 w 1247427"/>
              <a:gd name="connsiteY18841" fmla="*/ 637587 h 2068362"/>
              <a:gd name="connsiteX18842" fmla="*/ 743610 w 1247427"/>
              <a:gd name="connsiteY18842" fmla="*/ 635239 h 2068362"/>
              <a:gd name="connsiteX18843" fmla="*/ 180730 w 1247427"/>
              <a:gd name="connsiteY18843" fmla="*/ 633140 h 2068362"/>
              <a:gd name="connsiteX18844" fmla="*/ 182929 w 1247427"/>
              <a:gd name="connsiteY18844" fmla="*/ 636124 h 2068362"/>
              <a:gd name="connsiteX18845" fmla="*/ 186130 w 1247427"/>
              <a:gd name="connsiteY18845" fmla="*/ 640927 h 2068362"/>
              <a:gd name="connsiteX18846" fmla="*/ 186247 w 1247427"/>
              <a:gd name="connsiteY18846" fmla="*/ 640771 h 2068362"/>
              <a:gd name="connsiteX18847" fmla="*/ 191115 w 1247427"/>
              <a:gd name="connsiteY18847" fmla="*/ 646966 h 2068362"/>
              <a:gd name="connsiteX18848" fmla="*/ 191557 w 1247427"/>
              <a:gd name="connsiteY18848" fmla="*/ 642762 h 2068362"/>
              <a:gd name="connsiteX18849" fmla="*/ 191792 w 1247427"/>
              <a:gd name="connsiteY18849" fmla="*/ 642801 h 2068362"/>
              <a:gd name="connsiteX18850" fmla="*/ 191557 w 1247427"/>
              <a:gd name="connsiteY18850" fmla="*/ 642098 h 2068362"/>
              <a:gd name="connsiteX18851" fmla="*/ 190702 w 1247427"/>
              <a:gd name="connsiteY18851" fmla="*/ 640730 h 2068362"/>
              <a:gd name="connsiteX18852" fmla="*/ 190672 w 1247427"/>
              <a:gd name="connsiteY18852" fmla="*/ 640771 h 2068362"/>
              <a:gd name="connsiteX18853" fmla="*/ 184655 w 1247427"/>
              <a:gd name="connsiteY18853" fmla="*/ 634323 h 2068362"/>
              <a:gd name="connsiteX18854" fmla="*/ 182264 w 1247427"/>
              <a:gd name="connsiteY18854" fmla="*/ 633469 h 2068362"/>
              <a:gd name="connsiteX18855" fmla="*/ 150530 w 1247427"/>
              <a:gd name="connsiteY18855" fmla="*/ 632513 h 2068362"/>
              <a:gd name="connsiteX18856" fmla="*/ 158589 w 1247427"/>
              <a:gd name="connsiteY18856" fmla="*/ 638557 h 2068362"/>
              <a:gd name="connsiteX18857" fmla="*/ 183813 w 1247427"/>
              <a:gd name="connsiteY18857" fmla="*/ 653825 h 2068362"/>
              <a:gd name="connsiteX18858" fmla="*/ 189787 w 1247427"/>
              <a:gd name="connsiteY18858" fmla="*/ 658029 h 2068362"/>
              <a:gd name="connsiteX18859" fmla="*/ 195983 w 1247427"/>
              <a:gd name="connsiteY18859" fmla="*/ 660463 h 2068362"/>
              <a:gd name="connsiteX18860" fmla="*/ 194191 w 1247427"/>
              <a:gd name="connsiteY18860" fmla="*/ 657626 h 2068362"/>
              <a:gd name="connsiteX18861" fmla="*/ 193549 w 1247427"/>
              <a:gd name="connsiteY18861" fmla="*/ 657144 h 2068362"/>
              <a:gd name="connsiteX18862" fmla="*/ 192940 w 1247427"/>
              <a:gd name="connsiteY18862" fmla="*/ 656129 h 2068362"/>
              <a:gd name="connsiteX18863" fmla="*/ 178945 w 1247427"/>
              <a:gd name="connsiteY18863" fmla="*/ 645196 h 2068362"/>
              <a:gd name="connsiteX18864" fmla="*/ 179000 w 1247427"/>
              <a:gd name="connsiteY18864" fmla="*/ 644975 h 2068362"/>
              <a:gd name="connsiteX18865" fmla="*/ 178945 w 1247427"/>
              <a:gd name="connsiteY18865" fmla="*/ 644975 h 2068362"/>
              <a:gd name="connsiteX18866" fmla="*/ 165891 w 1247427"/>
              <a:gd name="connsiteY18866" fmla="*/ 639222 h 2068362"/>
              <a:gd name="connsiteX18867" fmla="*/ 928924 w 1247427"/>
              <a:gd name="connsiteY18867" fmla="*/ 632478 h 2068362"/>
              <a:gd name="connsiteX18868" fmla="*/ 929836 w 1247427"/>
              <a:gd name="connsiteY18868" fmla="*/ 642158 h 2068362"/>
              <a:gd name="connsiteX18869" fmla="*/ 930136 w 1247427"/>
              <a:gd name="connsiteY18869" fmla="*/ 642098 h 2068362"/>
              <a:gd name="connsiteX18870" fmla="*/ 931085 w 1247427"/>
              <a:gd name="connsiteY18870" fmla="*/ 641782 h 2068362"/>
              <a:gd name="connsiteX18871" fmla="*/ 929915 w 1247427"/>
              <a:gd name="connsiteY18871" fmla="*/ 636124 h 2068362"/>
              <a:gd name="connsiteX18872" fmla="*/ 929029 w 1247427"/>
              <a:gd name="connsiteY18872" fmla="*/ 632584 h 2068362"/>
              <a:gd name="connsiteX18873" fmla="*/ 919294 w 1247427"/>
              <a:gd name="connsiteY18873" fmla="*/ 631699 h 2068362"/>
              <a:gd name="connsiteX18874" fmla="*/ 920179 w 1247427"/>
              <a:gd name="connsiteY18874" fmla="*/ 631699 h 2068362"/>
              <a:gd name="connsiteX18875" fmla="*/ 925710 w 1247427"/>
              <a:gd name="connsiteY18875" fmla="*/ 642098 h 2068362"/>
              <a:gd name="connsiteX18876" fmla="*/ 925489 w 1247427"/>
              <a:gd name="connsiteY18876" fmla="*/ 642541 h 2068362"/>
              <a:gd name="connsiteX18877" fmla="*/ 924825 w 1247427"/>
              <a:gd name="connsiteY18877" fmla="*/ 642098 h 2068362"/>
              <a:gd name="connsiteX18878" fmla="*/ 919072 w 1247427"/>
              <a:gd name="connsiteY18878" fmla="*/ 632363 h 2068362"/>
              <a:gd name="connsiteX18879" fmla="*/ 919294 w 1247427"/>
              <a:gd name="connsiteY18879" fmla="*/ 631699 h 2068362"/>
              <a:gd name="connsiteX18880" fmla="*/ 530033 w 1247427"/>
              <a:gd name="connsiteY18880" fmla="*/ 631365 h 2068362"/>
              <a:gd name="connsiteX18881" fmla="*/ 529358 w 1247427"/>
              <a:gd name="connsiteY18881" fmla="*/ 637776 h 2068362"/>
              <a:gd name="connsiteX18882" fmla="*/ 529427 w 1247427"/>
              <a:gd name="connsiteY18882" fmla="*/ 637673 h 2068362"/>
              <a:gd name="connsiteX18883" fmla="*/ 529852 w 1247427"/>
              <a:gd name="connsiteY18883" fmla="*/ 637673 h 2068362"/>
              <a:gd name="connsiteX18884" fmla="*/ 530312 w 1247427"/>
              <a:gd name="connsiteY18884" fmla="*/ 635681 h 2068362"/>
              <a:gd name="connsiteX18885" fmla="*/ 530312 w 1247427"/>
              <a:gd name="connsiteY18885" fmla="*/ 631477 h 2068362"/>
              <a:gd name="connsiteX18886" fmla="*/ 737194 w 1247427"/>
              <a:gd name="connsiteY18886" fmla="*/ 630813 h 2068362"/>
              <a:gd name="connsiteX18887" fmla="*/ 737857 w 1247427"/>
              <a:gd name="connsiteY18887" fmla="*/ 633911 h 2068362"/>
              <a:gd name="connsiteX18888" fmla="*/ 737682 w 1247427"/>
              <a:gd name="connsiteY18888" fmla="*/ 633981 h 2068362"/>
              <a:gd name="connsiteX18889" fmla="*/ 738078 w 1247427"/>
              <a:gd name="connsiteY18889" fmla="*/ 634576 h 2068362"/>
              <a:gd name="connsiteX18890" fmla="*/ 739321 w 1247427"/>
              <a:gd name="connsiteY18890" fmla="*/ 636440 h 2068362"/>
              <a:gd name="connsiteX18891" fmla="*/ 739628 w 1247427"/>
              <a:gd name="connsiteY18891" fmla="*/ 635903 h 2068362"/>
              <a:gd name="connsiteX18892" fmla="*/ 740070 w 1247427"/>
              <a:gd name="connsiteY18892" fmla="*/ 635903 h 2068362"/>
              <a:gd name="connsiteX18893" fmla="*/ 740008 w 1247427"/>
              <a:gd name="connsiteY18893" fmla="*/ 636335 h 2068362"/>
              <a:gd name="connsiteX18894" fmla="*/ 741619 w 1247427"/>
              <a:gd name="connsiteY18894" fmla="*/ 635017 h 2068362"/>
              <a:gd name="connsiteX18895" fmla="*/ 742070 w 1247427"/>
              <a:gd name="connsiteY18895" fmla="*/ 634454 h 2068362"/>
              <a:gd name="connsiteX18896" fmla="*/ 742282 w 1247427"/>
              <a:gd name="connsiteY18896" fmla="*/ 631477 h 2068362"/>
              <a:gd name="connsiteX18897" fmla="*/ 737194 w 1247427"/>
              <a:gd name="connsiteY18897" fmla="*/ 630813 h 2068362"/>
              <a:gd name="connsiteX18898" fmla="*/ 99512 w 1247427"/>
              <a:gd name="connsiteY18898" fmla="*/ 629707 h 2068362"/>
              <a:gd name="connsiteX18899" fmla="*/ 99733 w 1247427"/>
              <a:gd name="connsiteY18899" fmla="*/ 629928 h 2068362"/>
              <a:gd name="connsiteX18900" fmla="*/ 100175 w 1247427"/>
              <a:gd name="connsiteY18900" fmla="*/ 631256 h 2068362"/>
              <a:gd name="connsiteX18901" fmla="*/ 100397 w 1247427"/>
              <a:gd name="connsiteY18901" fmla="*/ 632584 h 2068362"/>
              <a:gd name="connsiteX18902" fmla="*/ 100175 w 1247427"/>
              <a:gd name="connsiteY18902" fmla="*/ 633026 h 2068362"/>
              <a:gd name="connsiteX18903" fmla="*/ 99733 w 1247427"/>
              <a:gd name="connsiteY18903" fmla="*/ 632584 h 2068362"/>
              <a:gd name="connsiteX18904" fmla="*/ 99512 w 1247427"/>
              <a:gd name="connsiteY18904" fmla="*/ 631477 h 2068362"/>
              <a:gd name="connsiteX18905" fmla="*/ 99290 w 1247427"/>
              <a:gd name="connsiteY18905" fmla="*/ 630149 h 2068362"/>
              <a:gd name="connsiteX18906" fmla="*/ 885882 w 1247427"/>
              <a:gd name="connsiteY18906" fmla="*/ 629044 h 2068362"/>
              <a:gd name="connsiteX18907" fmla="*/ 886767 w 1247427"/>
              <a:gd name="connsiteY18907" fmla="*/ 629044 h 2068362"/>
              <a:gd name="connsiteX18908" fmla="*/ 890971 w 1247427"/>
              <a:gd name="connsiteY18908" fmla="*/ 631035 h 2068362"/>
              <a:gd name="connsiteX18909" fmla="*/ 896503 w 1247427"/>
              <a:gd name="connsiteY18909" fmla="*/ 633912 h 2068362"/>
              <a:gd name="connsiteX18910" fmla="*/ 896724 w 1247427"/>
              <a:gd name="connsiteY18910" fmla="*/ 634797 h 2068362"/>
              <a:gd name="connsiteX18911" fmla="*/ 896060 w 1247427"/>
              <a:gd name="connsiteY18911" fmla="*/ 635239 h 2068362"/>
              <a:gd name="connsiteX18912" fmla="*/ 890529 w 1247427"/>
              <a:gd name="connsiteY18912" fmla="*/ 632363 h 2068362"/>
              <a:gd name="connsiteX18913" fmla="*/ 886103 w 1247427"/>
              <a:gd name="connsiteY18913" fmla="*/ 630150 h 2068362"/>
              <a:gd name="connsiteX18914" fmla="*/ 885882 w 1247427"/>
              <a:gd name="connsiteY18914" fmla="*/ 629044 h 2068362"/>
              <a:gd name="connsiteX18915" fmla="*/ 551214 w 1247427"/>
              <a:gd name="connsiteY18915" fmla="*/ 627895 h 2068362"/>
              <a:gd name="connsiteX18916" fmla="*/ 550225 w 1247427"/>
              <a:gd name="connsiteY18916" fmla="*/ 629707 h 2068362"/>
              <a:gd name="connsiteX18917" fmla="*/ 548326 w 1247427"/>
              <a:gd name="connsiteY18917" fmla="*/ 632643 h 2068362"/>
              <a:gd name="connsiteX18918" fmla="*/ 548898 w 1247427"/>
              <a:gd name="connsiteY18918" fmla="*/ 632806 h 2068362"/>
              <a:gd name="connsiteX18919" fmla="*/ 548898 w 1247427"/>
              <a:gd name="connsiteY18919" fmla="*/ 633912 h 2068362"/>
              <a:gd name="connsiteX18920" fmla="*/ 548013 w 1247427"/>
              <a:gd name="connsiteY18920" fmla="*/ 634354 h 2068362"/>
              <a:gd name="connsiteX18921" fmla="*/ 548022 w 1247427"/>
              <a:gd name="connsiteY18921" fmla="*/ 634407 h 2068362"/>
              <a:gd name="connsiteX18922" fmla="*/ 548235 w 1247427"/>
              <a:gd name="connsiteY18922" fmla="*/ 634354 h 2068362"/>
              <a:gd name="connsiteX18923" fmla="*/ 549888 w 1247427"/>
              <a:gd name="connsiteY18923" fmla="*/ 636308 h 2068362"/>
              <a:gd name="connsiteX18924" fmla="*/ 550225 w 1247427"/>
              <a:gd name="connsiteY18924" fmla="*/ 635903 h 2068362"/>
              <a:gd name="connsiteX18925" fmla="*/ 550417 w 1247427"/>
              <a:gd name="connsiteY18925" fmla="*/ 636134 h 2068362"/>
              <a:gd name="connsiteX18926" fmla="*/ 550447 w 1247427"/>
              <a:gd name="connsiteY18926" fmla="*/ 636124 h 2068362"/>
              <a:gd name="connsiteX18927" fmla="*/ 553102 w 1247427"/>
              <a:gd name="connsiteY18927" fmla="*/ 634531 h 2068362"/>
              <a:gd name="connsiteX18928" fmla="*/ 553102 w 1247427"/>
              <a:gd name="connsiteY18928" fmla="*/ 634133 h 2068362"/>
              <a:gd name="connsiteX18929" fmla="*/ 553545 w 1247427"/>
              <a:gd name="connsiteY18929" fmla="*/ 633248 h 2068362"/>
              <a:gd name="connsiteX18930" fmla="*/ 553748 w 1247427"/>
              <a:gd name="connsiteY18930" fmla="*/ 632234 h 2068362"/>
              <a:gd name="connsiteX18931" fmla="*/ 553102 w 1247427"/>
              <a:gd name="connsiteY18931" fmla="*/ 630813 h 2068362"/>
              <a:gd name="connsiteX18932" fmla="*/ 543895 w 1247427"/>
              <a:gd name="connsiteY18932" fmla="*/ 627309 h 2068362"/>
              <a:gd name="connsiteX18933" fmla="*/ 541154 w 1247427"/>
              <a:gd name="connsiteY18933" fmla="*/ 629707 h 2068362"/>
              <a:gd name="connsiteX18934" fmla="*/ 538573 w 1247427"/>
              <a:gd name="connsiteY18934" fmla="*/ 632116 h 2068362"/>
              <a:gd name="connsiteX18935" fmla="*/ 538720 w 1247427"/>
              <a:gd name="connsiteY18935" fmla="*/ 632362 h 2068362"/>
              <a:gd name="connsiteX18936" fmla="*/ 538720 w 1247427"/>
              <a:gd name="connsiteY18936" fmla="*/ 633690 h 2068362"/>
              <a:gd name="connsiteX18937" fmla="*/ 538381 w 1247427"/>
              <a:gd name="connsiteY18937" fmla="*/ 635389 h 2068362"/>
              <a:gd name="connsiteX18938" fmla="*/ 538499 w 1247427"/>
              <a:gd name="connsiteY18938" fmla="*/ 635460 h 2068362"/>
              <a:gd name="connsiteX18939" fmla="*/ 539270 w 1247427"/>
              <a:gd name="connsiteY18939" fmla="*/ 640470 h 2068362"/>
              <a:gd name="connsiteX18940" fmla="*/ 540334 w 1247427"/>
              <a:gd name="connsiteY18940" fmla="*/ 641889 h 2068362"/>
              <a:gd name="connsiteX18941" fmla="*/ 541375 w 1247427"/>
              <a:gd name="connsiteY18941" fmla="*/ 640328 h 2068362"/>
              <a:gd name="connsiteX18942" fmla="*/ 542260 w 1247427"/>
              <a:gd name="connsiteY18942" fmla="*/ 639886 h 2068362"/>
              <a:gd name="connsiteX18943" fmla="*/ 542703 w 1247427"/>
              <a:gd name="connsiteY18943" fmla="*/ 640771 h 2068362"/>
              <a:gd name="connsiteX18944" fmla="*/ 541064 w 1247427"/>
              <a:gd name="connsiteY18944" fmla="*/ 643502 h 2068362"/>
              <a:gd name="connsiteX18945" fmla="*/ 541597 w 1247427"/>
              <a:gd name="connsiteY18945" fmla="*/ 643426 h 2068362"/>
              <a:gd name="connsiteX18946" fmla="*/ 542260 w 1247427"/>
              <a:gd name="connsiteY18946" fmla="*/ 643426 h 2068362"/>
              <a:gd name="connsiteX18947" fmla="*/ 544536 w 1247427"/>
              <a:gd name="connsiteY18947" fmla="*/ 642857 h 2068362"/>
              <a:gd name="connsiteX18948" fmla="*/ 546409 w 1247427"/>
              <a:gd name="connsiteY18948" fmla="*/ 639111 h 2068362"/>
              <a:gd name="connsiteX18949" fmla="*/ 546243 w 1247427"/>
              <a:gd name="connsiteY18949" fmla="*/ 636788 h 2068362"/>
              <a:gd name="connsiteX18950" fmla="*/ 546464 w 1247427"/>
              <a:gd name="connsiteY18950" fmla="*/ 636346 h 2068362"/>
              <a:gd name="connsiteX18951" fmla="*/ 547078 w 1247427"/>
              <a:gd name="connsiteY18951" fmla="*/ 635886 h 2068362"/>
              <a:gd name="connsiteX18952" fmla="*/ 546464 w 1247427"/>
              <a:gd name="connsiteY18952" fmla="*/ 635682 h 2068362"/>
              <a:gd name="connsiteX18953" fmla="*/ 545048 w 1247427"/>
              <a:gd name="connsiteY18953" fmla="*/ 630724 h 2068362"/>
              <a:gd name="connsiteX18954" fmla="*/ 544694 w 1247427"/>
              <a:gd name="connsiteY18954" fmla="*/ 630371 h 2068362"/>
              <a:gd name="connsiteX18955" fmla="*/ 544473 w 1247427"/>
              <a:gd name="connsiteY18955" fmla="*/ 629043 h 2068362"/>
              <a:gd name="connsiteX18956" fmla="*/ 870615 w 1247427"/>
              <a:gd name="connsiteY18956" fmla="*/ 626831 h 2068362"/>
              <a:gd name="connsiteX18957" fmla="*/ 871058 w 1247427"/>
              <a:gd name="connsiteY18957" fmla="*/ 626831 h 2068362"/>
              <a:gd name="connsiteX18958" fmla="*/ 875483 w 1247427"/>
              <a:gd name="connsiteY18958" fmla="*/ 629707 h 2068362"/>
              <a:gd name="connsiteX18959" fmla="*/ 877474 w 1247427"/>
              <a:gd name="connsiteY18959" fmla="*/ 631256 h 2068362"/>
              <a:gd name="connsiteX18960" fmla="*/ 877474 w 1247427"/>
              <a:gd name="connsiteY18960" fmla="*/ 631478 h 2068362"/>
              <a:gd name="connsiteX18961" fmla="*/ 877032 w 1247427"/>
              <a:gd name="connsiteY18961" fmla="*/ 631699 h 2068362"/>
              <a:gd name="connsiteX18962" fmla="*/ 875040 w 1247427"/>
              <a:gd name="connsiteY18962" fmla="*/ 630150 h 2068362"/>
              <a:gd name="connsiteX18963" fmla="*/ 870615 w 1247427"/>
              <a:gd name="connsiteY18963" fmla="*/ 627273 h 2068362"/>
              <a:gd name="connsiteX18964" fmla="*/ 870615 w 1247427"/>
              <a:gd name="connsiteY18964" fmla="*/ 626831 h 2068362"/>
              <a:gd name="connsiteX18965" fmla="*/ 552901 w 1247427"/>
              <a:gd name="connsiteY18965" fmla="*/ 625926 h 2068362"/>
              <a:gd name="connsiteX18966" fmla="*/ 552438 w 1247427"/>
              <a:gd name="connsiteY18966" fmla="*/ 626389 h 2068362"/>
              <a:gd name="connsiteX18967" fmla="*/ 552277 w 1247427"/>
              <a:gd name="connsiteY18967" fmla="*/ 626335 h 2068362"/>
              <a:gd name="connsiteX18968" fmla="*/ 554872 w 1247427"/>
              <a:gd name="connsiteY18968" fmla="*/ 629928 h 2068362"/>
              <a:gd name="connsiteX18969" fmla="*/ 555241 w 1247427"/>
              <a:gd name="connsiteY18969" fmla="*/ 630666 h 2068362"/>
              <a:gd name="connsiteX18970" fmla="*/ 555757 w 1247427"/>
              <a:gd name="connsiteY18970" fmla="*/ 630150 h 2068362"/>
              <a:gd name="connsiteX18971" fmla="*/ 555959 w 1247427"/>
              <a:gd name="connsiteY18971" fmla="*/ 630074 h 2068362"/>
              <a:gd name="connsiteX18972" fmla="*/ 555315 w 1247427"/>
              <a:gd name="connsiteY18972" fmla="*/ 629043 h 2068362"/>
              <a:gd name="connsiteX18973" fmla="*/ 554034 w 1247427"/>
              <a:gd name="connsiteY18973" fmla="*/ 626846 h 2068362"/>
              <a:gd name="connsiteX18974" fmla="*/ 553987 w 1247427"/>
              <a:gd name="connsiteY18974" fmla="*/ 626831 h 2068362"/>
              <a:gd name="connsiteX18975" fmla="*/ 898495 w 1247427"/>
              <a:gd name="connsiteY18975" fmla="*/ 625503 h 2068362"/>
              <a:gd name="connsiteX18976" fmla="*/ 899380 w 1247427"/>
              <a:gd name="connsiteY18976" fmla="*/ 625946 h 2068362"/>
              <a:gd name="connsiteX18977" fmla="*/ 900486 w 1247427"/>
              <a:gd name="connsiteY18977" fmla="*/ 632584 h 2068362"/>
              <a:gd name="connsiteX18978" fmla="*/ 901985 w 1247427"/>
              <a:gd name="connsiteY18978" fmla="*/ 645214 h 2068362"/>
              <a:gd name="connsiteX18979" fmla="*/ 903363 w 1247427"/>
              <a:gd name="connsiteY18979" fmla="*/ 646745 h 2068362"/>
              <a:gd name="connsiteX18980" fmla="*/ 903433 w 1247427"/>
              <a:gd name="connsiteY18980" fmla="*/ 646955 h 2068362"/>
              <a:gd name="connsiteX18981" fmla="*/ 906460 w 1247427"/>
              <a:gd name="connsiteY18981" fmla="*/ 637009 h 2068362"/>
              <a:gd name="connsiteX18982" fmla="*/ 906903 w 1247427"/>
              <a:gd name="connsiteY18982" fmla="*/ 636567 h 2068362"/>
              <a:gd name="connsiteX18983" fmla="*/ 907345 w 1247427"/>
              <a:gd name="connsiteY18983" fmla="*/ 637009 h 2068362"/>
              <a:gd name="connsiteX18984" fmla="*/ 904026 w 1247427"/>
              <a:gd name="connsiteY18984" fmla="*/ 647851 h 2068362"/>
              <a:gd name="connsiteX18985" fmla="*/ 904026 w 1247427"/>
              <a:gd name="connsiteY18985" fmla="*/ 648073 h 2068362"/>
              <a:gd name="connsiteX18986" fmla="*/ 903708 w 1247427"/>
              <a:gd name="connsiteY18986" fmla="*/ 648126 h 2068362"/>
              <a:gd name="connsiteX18987" fmla="*/ 903805 w 1247427"/>
              <a:gd name="connsiteY18987" fmla="*/ 648515 h 2068362"/>
              <a:gd name="connsiteX18988" fmla="*/ 903584 w 1247427"/>
              <a:gd name="connsiteY18988" fmla="*/ 652719 h 2068362"/>
              <a:gd name="connsiteX18989" fmla="*/ 903454 w 1247427"/>
              <a:gd name="connsiteY18989" fmla="*/ 652849 h 2068362"/>
              <a:gd name="connsiteX18990" fmla="*/ 904074 w 1247427"/>
              <a:gd name="connsiteY18990" fmla="*/ 656728 h 2068362"/>
              <a:gd name="connsiteX18991" fmla="*/ 904423 w 1247427"/>
              <a:gd name="connsiteY18991" fmla="*/ 657338 h 2068362"/>
              <a:gd name="connsiteX18992" fmla="*/ 904469 w 1247427"/>
              <a:gd name="connsiteY18992" fmla="*/ 657366 h 2068362"/>
              <a:gd name="connsiteX18993" fmla="*/ 904485 w 1247427"/>
              <a:gd name="connsiteY18993" fmla="*/ 657448 h 2068362"/>
              <a:gd name="connsiteX18994" fmla="*/ 904691 w 1247427"/>
              <a:gd name="connsiteY18994" fmla="*/ 657808 h 2068362"/>
              <a:gd name="connsiteX18995" fmla="*/ 904576 w 1247427"/>
              <a:gd name="connsiteY18995" fmla="*/ 657900 h 2068362"/>
              <a:gd name="connsiteX18996" fmla="*/ 905354 w 1247427"/>
              <a:gd name="connsiteY18996" fmla="*/ 661791 h 2068362"/>
              <a:gd name="connsiteX18997" fmla="*/ 906100 w 1247427"/>
              <a:gd name="connsiteY18997" fmla="*/ 666643 h 2068362"/>
              <a:gd name="connsiteX18998" fmla="*/ 906650 w 1247427"/>
              <a:gd name="connsiteY18998" fmla="*/ 666533 h 2068362"/>
              <a:gd name="connsiteX18999" fmla="*/ 907124 w 1247427"/>
              <a:gd name="connsiteY18999" fmla="*/ 664004 h 2068362"/>
              <a:gd name="connsiteX19000" fmla="*/ 907345 w 1247427"/>
              <a:gd name="connsiteY19000" fmla="*/ 660685 h 2068362"/>
              <a:gd name="connsiteX19001" fmla="*/ 908894 w 1247427"/>
              <a:gd name="connsiteY19001" fmla="*/ 660021 h 2068362"/>
              <a:gd name="connsiteX19002" fmla="*/ 909336 w 1247427"/>
              <a:gd name="connsiteY19002" fmla="*/ 661127 h 2068362"/>
              <a:gd name="connsiteX19003" fmla="*/ 909115 w 1247427"/>
              <a:gd name="connsiteY19003" fmla="*/ 664225 h 2068362"/>
              <a:gd name="connsiteX19004" fmla="*/ 908395 w 1247427"/>
              <a:gd name="connsiteY19004" fmla="*/ 667285 h 2068362"/>
              <a:gd name="connsiteX19005" fmla="*/ 908452 w 1247427"/>
              <a:gd name="connsiteY19005" fmla="*/ 667323 h 2068362"/>
              <a:gd name="connsiteX19006" fmla="*/ 908306 w 1247427"/>
              <a:gd name="connsiteY19006" fmla="*/ 667663 h 2068362"/>
              <a:gd name="connsiteX19007" fmla="*/ 908239 w 1247427"/>
              <a:gd name="connsiteY19007" fmla="*/ 667948 h 2068362"/>
              <a:gd name="connsiteX19008" fmla="*/ 908672 w 1247427"/>
              <a:gd name="connsiteY19008" fmla="*/ 668208 h 2068362"/>
              <a:gd name="connsiteX19009" fmla="*/ 908672 w 1247427"/>
              <a:gd name="connsiteY19009" fmla="*/ 668650 h 2068362"/>
              <a:gd name="connsiteX19010" fmla="*/ 912212 w 1247427"/>
              <a:gd name="connsiteY19010" fmla="*/ 713346 h 2068362"/>
              <a:gd name="connsiteX19011" fmla="*/ 911549 w 1247427"/>
              <a:gd name="connsiteY19011" fmla="*/ 713567 h 2068362"/>
              <a:gd name="connsiteX19012" fmla="*/ 910663 w 1247427"/>
              <a:gd name="connsiteY19012" fmla="*/ 712903 h 2068362"/>
              <a:gd name="connsiteX19013" fmla="*/ 907150 w 1247427"/>
              <a:gd name="connsiteY19013" fmla="*/ 668987 h 2068362"/>
              <a:gd name="connsiteX19014" fmla="*/ 906139 w 1247427"/>
              <a:gd name="connsiteY19014" fmla="*/ 669171 h 2068362"/>
              <a:gd name="connsiteX19015" fmla="*/ 905575 w 1247427"/>
              <a:gd name="connsiteY19015" fmla="*/ 670862 h 2068362"/>
              <a:gd name="connsiteX19016" fmla="*/ 904810 w 1247427"/>
              <a:gd name="connsiteY19016" fmla="*/ 671245 h 2068362"/>
              <a:gd name="connsiteX19017" fmla="*/ 904247 w 1247427"/>
              <a:gd name="connsiteY19017" fmla="*/ 677058 h 2068362"/>
              <a:gd name="connsiteX19018" fmla="*/ 904247 w 1247427"/>
              <a:gd name="connsiteY19018" fmla="*/ 677279 h 2068362"/>
              <a:gd name="connsiteX19019" fmla="*/ 903362 w 1247427"/>
              <a:gd name="connsiteY19019" fmla="*/ 677722 h 2068362"/>
              <a:gd name="connsiteX19020" fmla="*/ 902389 w 1247427"/>
              <a:gd name="connsiteY19020" fmla="*/ 678208 h 2068362"/>
              <a:gd name="connsiteX19021" fmla="*/ 902478 w 1247427"/>
              <a:gd name="connsiteY19021" fmla="*/ 678386 h 2068362"/>
              <a:gd name="connsiteX19022" fmla="*/ 902257 w 1247427"/>
              <a:gd name="connsiteY19022" fmla="*/ 678607 h 2068362"/>
              <a:gd name="connsiteX19023" fmla="*/ 901814 w 1247427"/>
              <a:gd name="connsiteY19023" fmla="*/ 679935 h 2068362"/>
              <a:gd name="connsiteX19024" fmla="*/ 901150 w 1247427"/>
              <a:gd name="connsiteY19024" fmla="*/ 680598 h 2068362"/>
              <a:gd name="connsiteX19025" fmla="*/ 900929 w 1247427"/>
              <a:gd name="connsiteY19025" fmla="*/ 680598 h 2068362"/>
              <a:gd name="connsiteX19026" fmla="*/ 900265 w 1247427"/>
              <a:gd name="connsiteY19026" fmla="*/ 679492 h 2068362"/>
              <a:gd name="connsiteX19027" fmla="*/ 900707 w 1247427"/>
              <a:gd name="connsiteY19027" fmla="*/ 678164 h 2068362"/>
              <a:gd name="connsiteX19028" fmla="*/ 900928 w 1247427"/>
              <a:gd name="connsiteY19028" fmla="*/ 677503 h 2068362"/>
              <a:gd name="connsiteX19029" fmla="*/ 900928 w 1247427"/>
              <a:gd name="connsiteY19029" fmla="*/ 677498 h 2068362"/>
              <a:gd name="connsiteX19030" fmla="*/ 900707 w 1247427"/>
              <a:gd name="connsiteY19030" fmla="*/ 676836 h 2068362"/>
              <a:gd name="connsiteX19031" fmla="*/ 900707 w 1247427"/>
              <a:gd name="connsiteY19031" fmla="*/ 676394 h 2068362"/>
              <a:gd name="connsiteX19032" fmla="*/ 901150 w 1247427"/>
              <a:gd name="connsiteY19032" fmla="*/ 675730 h 2068362"/>
              <a:gd name="connsiteX19033" fmla="*/ 902035 w 1247427"/>
              <a:gd name="connsiteY19033" fmla="*/ 676172 h 2068362"/>
              <a:gd name="connsiteX19034" fmla="*/ 902035 w 1247427"/>
              <a:gd name="connsiteY19034" fmla="*/ 676615 h 2068362"/>
              <a:gd name="connsiteX19035" fmla="*/ 902055 w 1247427"/>
              <a:gd name="connsiteY19035" fmla="*/ 676715 h 2068362"/>
              <a:gd name="connsiteX19036" fmla="*/ 902698 w 1247427"/>
              <a:gd name="connsiteY19036" fmla="*/ 676394 h 2068362"/>
              <a:gd name="connsiteX19037" fmla="*/ 902919 w 1247427"/>
              <a:gd name="connsiteY19037" fmla="*/ 676173 h 2068362"/>
              <a:gd name="connsiteX19038" fmla="*/ 903530 w 1247427"/>
              <a:gd name="connsiteY19038" fmla="*/ 670880 h 2068362"/>
              <a:gd name="connsiteX19039" fmla="*/ 903486 w 1247427"/>
              <a:gd name="connsiteY19039" fmla="*/ 670530 h 2068362"/>
              <a:gd name="connsiteX19040" fmla="*/ 902331 w 1247427"/>
              <a:gd name="connsiteY19040" fmla="*/ 669819 h 2068362"/>
              <a:gd name="connsiteX19041" fmla="*/ 902256 w 1247427"/>
              <a:gd name="connsiteY19041" fmla="*/ 670419 h 2068362"/>
              <a:gd name="connsiteX19042" fmla="*/ 901371 w 1247427"/>
              <a:gd name="connsiteY19042" fmla="*/ 671083 h 2068362"/>
              <a:gd name="connsiteX19043" fmla="*/ 900707 w 1247427"/>
              <a:gd name="connsiteY19043" fmla="*/ 670419 h 2068362"/>
              <a:gd name="connsiteX19044" fmla="*/ 900984 w 1247427"/>
              <a:gd name="connsiteY19044" fmla="*/ 668898 h 2068362"/>
              <a:gd name="connsiteX19045" fmla="*/ 900929 w 1247427"/>
              <a:gd name="connsiteY19045" fmla="*/ 668871 h 2068362"/>
              <a:gd name="connsiteX19046" fmla="*/ 900486 w 1247427"/>
              <a:gd name="connsiteY19046" fmla="*/ 665109 h 2068362"/>
              <a:gd name="connsiteX19047" fmla="*/ 900278 w 1247427"/>
              <a:gd name="connsiteY19047" fmla="*/ 663027 h 2068362"/>
              <a:gd name="connsiteX19048" fmla="*/ 900044 w 1247427"/>
              <a:gd name="connsiteY19048" fmla="*/ 663340 h 2068362"/>
              <a:gd name="connsiteX19049" fmla="*/ 898937 w 1247427"/>
              <a:gd name="connsiteY19049" fmla="*/ 664225 h 2068362"/>
              <a:gd name="connsiteX19050" fmla="*/ 898495 w 1247427"/>
              <a:gd name="connsiteY19050" fmla="*/ 664225 h 2068362"/>
              <a:gd name="connsiteX19051" fmla="*/ 898052 w 1247427"/>
              <a:gd name="connsiteY19051" fmla="*/ 664003 h 2068362"/>
              <a:gd name="connsiteX19052" fmla="*/ 898495 w 1247427"/>
              <a:gd name="connsiteY19052" fmla="*/ 663340 h 2068362"/>
              <a:gd name="connsiteX19053" fmla="*/ 899158 w 1247427"/>
              <a:gd name="connsiteY19053" fmla="*/ 662676 h 2068362"/>
              <a:gd name="connsiteX19054" fmla="*/ 899601 w 1247427"/>
              <a:gd name="connsiteY19054" fmla="*/ 661901 h 2068362"/>
              <a:gd name="connsiteX19055" fmla="*/ 899556 w 1247427"/>
              <a:gd name="connsiteY19055" fmla="*/ 661790 h 2068362"/>
              <a:gd name="connsiteX19056" fmla="*/ 899380 w 1247427"/>
              <a:gd name="connsiteY19056" fmla="*/ 661569 h 2068362"/>
              <a:gd name="connsiteX19057" fmla="*/ 899380 w 1247427"/>
              <a:gd name="connsiteY19057" fmla="*/ 661348 h 2068362"/>
              <a:gd name="connsiteX19058" fmla="*/ 899380 w 1247427"/>
              <a:gd name="connsiteY19058" fmla="*/ 660905 h 2068362"/>
              <a:gd name="connsiteX19059" fmla="*/ 900373 w 1247427"/>
              <a:gd name="connsiteY19059" fmla="*/ 657760 h 2068362"/>
              <a:gd name="connsiteX19060" fmla="*/ 900044 w 1247427"/>
              <a:gd name="connsiteY19060" fmla="*/ 657365 h 2068362"/>
              <a:gd name="connsiteX19061" fmla="*/ 901043 w 1247427"/>
              <a:gd name="connsiteY19061" fmla="*/ 656166 h 2068362"/>
              <a:gd name="connsiteX19062" fmla="*/ 901371 w 1247427"/>
              <a:gd name="connsiteY19062" fmla="*/ 652718 h 2068362"/>
              <a:gd name="connsiteX19063" fmla="*/ 901593 w 1247427"/>
              <a:gd name="connsiteY19063" fmla="*/ 652497 h 2068362"/>
              <a:gd name="connsiteX19064" fmla="*/ 902035 w 1247427"/>
              <a:gd name="connsiteY19064" fmla="*/ 652497 h 2068362"/>
              <a:gd name="connsiteX19065" fmla="*/ 902035 w 1247427"/>
              <a:gd name="connsiteY19065" fmla="*/ 648736 h 2068362"/>
              <a:gd name="connsiteX19066" fmla="*/ 902035 w 1247427"/>
              <a:gd name="connsiteY19066" fmla="*/ 648073 h 2068362"/>
              <a:gd name="connsiteX19067" fmla="*/ 901814 w 1247427"/>
              <a:gd name="connsiteY19067" fmla="*/ 647409 h 2068362"/>
              <a:gd name="connsiteX19068" fmla="*/ 901191 w 1247427"/>
              <a:gd name="connsiteY19068" fmla="*/ 646537 h 2068362"/>
              <a:gd name="connsiteX19069" fmla="*/ 901150 w 1247427"/>
              <a:gd name="connsiteY19069" fmla="*/ 646744 h 2068362"/>
              <a:gd name="connsiteX19070" fmla="*/ 900631 w 1247427"/>
              <a:gd name="connsiteY19070" fmla="*/ 647653 h 2068362"/>
              <a:gd name="connsiteX19071" fmla="*/ 900928 w 1247427"/>
              <a:gd name="connsiteY19071" fmla="*/ 647851 h 2068362"/>
              <a:gd name="connsiteX19072" fmla="*/ 900928 w 1247427"/>
              <a:gd name="connsiteY19072" fmla="*/ 649179 h 2068362"/>
              <a:gd name="connsiteX19073" fmla="*/ 900043 w 1247427"/>
              <a:gd name="connsiteY19073" fmla="*/ 650064 h 2068362"/>
              <a:gd name="connsiteX19074" fmla="*/ 899601 w 1247427"/>
              <a:gd name="connsiteY19074" fmla="*/ 650064 h 2068362"/>
              <a:gd name="connsiteX19075" fmla="*/ 899158 w 1247427"/>
              <a:gd name="connsiteY19075" fmla="*/ 648957 h 2068362"/>
              <a:gd name="connsiteX19076" fmla="*/ 899158 w 1247427"/>
              <a:gd name="connsiteY19076" fmla="*/ 648293 h 2068362"/>
              <a:gd name="connsiteX19077" fmla="*/ 898716 w 1247427"/>
              <a:gd name="connsiteY19077" fmla="*/ 648072 h 2068362"/>
              <a:gd name="connsiteX19078" fmla="*/ 897176 w 1247427"/>
              <a:gd name="connsiteY19078" fmla="*/ 647388 h 2068362"/>
              <a:gd name="connsiteX19079" fmla="*/ 897167 w 1247427"/>
              <a:gd name="connsiteY19079" fmla="*/ 647409 h 2068362"/>
              <a:gd name="connsiteX19080" fmla="*/ 896990 w 1247427"/>
              <a:gd name="connsiteY19080" fmla="*/ 647409 h 2068362"/>
              <a:gd name="connsiteX19081" fmla="*/ 896724 w 1247427"/>
              <a:gd name="connsiteY19081" fmla="*/ 648072 h 2068362"/>
              <a:gd name="connsiteX19082" fmla="*/ 896724 w 1247427"/>
              <a:gd name="connsiteY19082" fmla="*/ 648515 h 2068362"/>
              <a:gd name="connsiteX19083" fmla="*/ 896060 w 1247427"/>
              <a:gd name="connsiteY19083" fmla="*/ 648957 h 2068362"/>
              <a:gd name="connsiteX19084" fmla="*/ 895839 w 1247427"/>
              <a:gd name="connsiteY19084" fmla="*/ 648957 h 2068362"/>
              <a:gd name="connsiteX19085" fmla="*/ 895618 w 1247427"/>
              <a:gd name="connsiteY19085" fmla="*/ 648293 h 2068362"/>
              <a:gd name="connsiteX19086" fmla="*/ 895839 w 1247427"/>
              <a:gd name="connsiteY19086" fmla="*/ 648072 h 2068362"/>
              <a:gd name="connsiteX19087" fmla="*/ 895969 w 1247427"/>
              <a:gd name="connsiteY19087" fmla="*/ 647031 h 2068362"/>
              <a:gd name="connsiteX19088" fmla="*/ 895839 w 1247427"/>
              <a:gd name="connsiteY19088" fmla="*/ 646966 h 2068362"/>
              <a:gd name="connsiteX19089" fmla="*/ 895839 w 1247427"/>
              <a:gd name="connsiteY19089" fmla="*/ 646745 h 2068362"/>
              <a:gd name="connsiteX19090" fmla="*/ 895175 w 1247427"/>
              <a:gd name="connsiteY19090" fmla="*/ 645417 h 2068362"/>
              <a:gd name="connsiteX19091" fmla="*/ 895194 w 1247427"/>
              <a:gd name="connsiteY19091" fmla="*/ 645370 h 2068362"/>
              <a:gd name="connsiteX19092" fmla="*/ 893185 w 1247427"/>
              <a:gd name="connsiteY19092" fmla="*/ 644533 h 2068362"/>
              <a:gd name="connsiteX19093" fmla="*/ 892325 w 1247427"/>
              <a:gd name="connsiteY19093" fmla="*/ 643919 h 2068362"/>
              <a:gd name="connsiteX19094" fmla="*/ 890529 w 1247427"/>
              <a:gd name="connsiteY19094" fmla="*/ 650507 h 2068362"/>
              <a:gd name="connsiteX19095" fmla="*/ 885218 w 1247427"/>
              <a:gd name="connsiteY19095" fmla="*/ 660242 h 2068362"/>
              <a:gd name="connsiteX19096" fmla="*/ 884997 w 1247427"/>
              <a:gd name="connsiteY19096" fmla="*/ 660021 h 2068362"/>
              <a:gd name="connsiteX19097" fmla="*/ 884333 w 1247427"/>
              <a:gd name="connsiteY19097" fmla="*/ 658693 h 2068362"/>
              <a:gd name="connsiteX19098" fmla="*/ 883891 w 1247427"/>
              <a:gd name="connsiteY19098" fmla="*/ 658693 h 2068362"/>
              <a:gd name="connsiteX19099" fmla="*/ 884333 w 1247427"/>
              <a:gd name="connsiteY19099" fmla="*/ 657808 h 2068362"/>
              <a:gd name="connsiteX19100" fmla="*/ 884997 w 1247427"/>
              <a:gd name="connsiteY19100" fmla="*/ 658251 h 2068362"/>
              <a:gd name="connsiteX19101" fmla="*/ 885440 w 1247427"/>
              <a:gd name="connsiteY19101" fmla="*/ 659136 h 2068362"/>
              <a:gd name="connsiteX19102" fmla="*/ 889423 w 1247427"/>
              <a:gd name="connsiteY19102" fmla="*/ 650285 h 2068362"/>
              <a:gd name="connsiteX19103" fmla="*/ 891321 w 1247427"/>
              <a:gd name="connsiteY19103" fmla="*/ 643112 h 2068362"/>
              <a:gd name="connsiteX19104" fmla="*/ 891193 w 1247427"/>
              <a:gd name="connsiteY19104" fmla="*/ 642984 h 2068362"/>
              <a:gd name="connsiteX19105" fmla="*/ 891374 w 1247427"/>
              <a:gd name="connsiteY19105" fmla="*/ 642803 h 2068362"/>
              <a:gd name="connsiteX19106" fmla="*/ 891193 w 1247427"/>
              <a:gd name="connsiteY19106" fmla="*/ 640992 h 2068362"/>
              <a:gd name="connsiteX19107" fmla="*/ 891414 w 1247427"/>
              <a:gd name="connsiteY19107" fmla="*/ 639886 h 2068362"/>
              <a:gd name="connsiteX19108" fmla="*/ 891857 w 1247427"/>
              <a:gd name="connsiteY19108" fmla="*/ 639443 h 2068362"/>
              <a:gd name="connsiteX19109" fmla="*/ 892300 w 1247427"/>
              <a:gd name="connsiteY19109" fmla="*/ 639886 h 2068362"/>
              <a:gd name="connsiteX19110" fmla="*/ 892300 w 1247427"/>
              <a:gd name="connsiteY19110" fmla="*/ 641213 h 2068362"/>
              <a:gd name="connsiteX19111" fmla="*/ 892300 w 1247427"/>
              <a:gd name="connsiteY19111" fmla="*/ 642544 h 2068362"/>
              <a:gd name="connsiteX19112" fmla="*/ 892417 w 1247427"/>
              <a:gd name="connsiteY19112" fmla="*/ 642896 h 2068362"/>
              <a:gd name="connsiteX19113" fmla="*/ 894070 w 1247427"/>
              <a:gd name="connsiteY19113" fmla="*/ 643647 h 2068362"/>
              <a:gd name="connsiteX19114" fmla="*/ 895581 w 1247427"/>
              <a:gd name="connsiteY19114" fmla="*/ 644403 h 2068362"/>
              <a:gd name="connsiteX19115" fmla="*/ 895618 w 1247427"/>
              <a:gd name="connsiteY19115" fmla="*/ 644311 h 2068362"/>
              <a:gd name="connsiteX19116" fmla="*/ 895731 w 1247427"/>
              <a:gd name="connsiteY19116" fmla="*/ 644356 h 2068362"/>
              <a:gd name="connsiteX19117" fmla="*/ 896060 w 1247427"/>
              <a:gd name="connsiteY19117" fmla="*/ 643204 h 2068362"/>
              <a:gd name="connsiteX19118" fmla="*/ 896946 w 1247427"/>
              <a:gd name="connsiteY19118" fmla="*/ 641434 h 2068362"/>
              <a:gd name="connsiteX19119" fmla="*/ 897609 w 1247427"/>
              <a:gd name="connsiteY19119" fmla="*/ 641213 h 2068362"/>
              <a:gd name="connsiteX19120" fmla="*/ 897609 w 1247427"/>
              <a:gd name="connsiteY19120" fmla="*/ 642098 h 2068362"/>
              <a:gd name="connsiteX19121" fmla="*/ 897167 w 1247427"/>
              <a:gd name="connsiteY19121" fmla="*/ 643426 h 2068362"/>
              <a:gd name="connsiteX19122" fmla="*/ 896724 w 1247427"/>
              <a:gd name="connsiteY19122" fmla="*/ 644753 h 2068362"/>
              <a:gd name="connsiteX19123" fmla="*/ 897609 w 1247427"/>
              <a:gd name="connsiteY19123" fmla="*/ 646081 h 2068362"/>
              <a:gd name="connsiteX19124" fmla="*/ 897609 w 1247427"/>
              <a:gd name="connsiteY19124" fmla="*/ 646302 h 2068362"/>
              <a:gd name="connsiteX19125" fmla="*/ 897583 w 1247427"/>
              <a:gd name="connsiteY19125" fmla="*/ 646367 h 2068362"/>
              <a:gd name="connsiteX19126" fmla="*/ 899379 w 1247427"/>
              <a:gd name="connsiteY19126" fmla="*/ 646966 h 2068362"/>
              <a:gd name="connsiteX19127" fmla="*/ 899576 w 1247427"/>
              <a:gd name="connsiteY19127" fmla="*/ 647015 h 2068362"/>
              <a:gd name="connsiteX19128" fmla="*/ 899601 w 1247427"/>
              <a:gd name="connsiteY19128" fmla="*/ 646966 h 2068362"/>
              <a:gd name="connsiteX19129" fmla="*/ 899633 w 1247427"/>
              <a:gd name="connsiteY19129" fmla="*/ 646987 h 2068362"/>
              <a:gd name="connsiteX19130" fmla="*/ 900044 w 1247427"/>
              <a:gd name="connsiteY19130" fmla="*/ 646302 h 2068362"/>
              <a:gd name="connsiteX19131" fmla="*/ 900580 w 1247427"/>
              <a:gd name="connsiteY19131" fmla="*/ 645227 h 2068362"/>
              <a:gd name="connsiteX19132" fmla="*/ 900486 w 1247427"/>
              <a:gd name="connsiteY19132" fmla="*/ 644754 h 2068362"/>
              <a:gd name="connsiteX19133" fmla="*/ 900633 w 1247427"/>
              <a:gd name="connsiteY19133" fmla="*/ 644717 h 2068362"/>
              <a:gd name="connsiteX19134" fmla="*/ 899380 w 1247427"/>
              <a:gd name="connsiteY19134" fmla="*/ 632805 h 2068362"/>
              <a:gd name="connsiteX19135" fmla="*/ 898052 w 1247427"/>
              <a:gd name="connsiteY19135" fmla="*/ 626167 h 2068362"/>
              <a:gd name="connsiteX19136" fmla="*/ 898495 w 1247427"/>
              <a:gd name="connsiteY19136" fmla="*/ 625503 h 2068362"/>
              <a:gd name="connsiteX19137" fmla="*/ 1128830 w 1247427"/>
              <a:gd name="connsiteY19137" fmla="*/ 625282 h 2068362"/>
              <a:gd name="connsiteX19138" fmla="*/ 1130600 w 1247427"/>
              <a:gd name="connsiteY19138" fmla="*/ 625282 h 2068362"/>
              <a:gd name="connsiteX19139" fmla="*/ 1151841 w 1247427"/>
              <a:gd name="connsiteY19139" fmla="*/ 649842 h 2068362"/>
              <a:gd name="connsiteX19140" fmla="*/ 1165288 w 1247427"/>
              <a:gd name="connsiteY19140" fmla="*/ 666759 h 2068362"/>
              <a:gd name="connsiteX19141" fmla="*/ 1165339 w 1247427"/>
              <a:gd name="connsiteY19141" fmla="*/ 666658 h 2068362"/>
              <a:gd name="connsiteX19142" fmla="*/ 1165399 w 1247427"/>
              <a:gd name="connsiteY19142" fmla="*/ 666899 h 2068362"/>
              <a:gd name="connsiteX19143" fmla="*/ 1165560 w 1247427"/>
              <a:gd name="connsiteY19143" fmla="*/ 667101 h 2068362"/>
              <a:gd name="connsiteX19144" fmla="*/ 1165560 w 1247427"/>
              <a:gd name="connsiteY19144" fmla="*/ 667542 h 2068362"/>
              <a:gd name="connsiteX19145" fmla="*/ 1166666 w 1247427"/>
              <a:gd name="connsiteY19145" fmla="*/ 671968 h 2068362"/>
              <a:gd name="connsiteX19146" fmla="*/ 1164215 w 1247427"/>
              <a:gd name="connsiteY19146" fmla="*/ 668700 h 2068362"/>
              <a:gd name="connsiteX19147" fmla="*/ 1164011 w 1247427"/>
              <a:gd name="connsiteY19147" fmla="*/ 668649 h 2068362"/>
              <a:gd name="connsiteX19148" fmla="*/ 1149629 w 1247427"/>
              <a:gd name="connsiteY19148" fmla="*/ 650948 h 2068362"/>
              <a:gd name="connsiteX19149" fmla="*/ 1128830 w 1247427"/>
              <a:gd name="connsiteY19149" fmla="*/ 627052 h 2068362"/>
              <a:gd name="connsiteX19150" fmla="*/ 1128830 w 1247427"/>
              <a:gd name="connsiteY19150" fmla="*/ 625282 h 2068362"/>
              <a:gd name="connsiteX19151" fmla="*/ 557465 w 1247427"/>
              <a:gd name="connsiteY19151" fmla="*/ 624392 h 2068362"/>
              <a:gd name="connsiteX19152" fmla="*/ 555315 w 1247427"/>
              <a:gd name="connsiteY19152" fmla="*/ 626255 h 2068362"/>
              <a:gd name="connsiteX19153" fmla="*/ 555315 w 1247427"/>
              <a:gd name="connsiteY19153" fmla="*/ 626316 h 2068362"/>
              <a:gd name="connsiteX19154" fmla="*/ 556421 w 1247427"/>
              <a:gd name="connsiteY19154" fmla="*/ 628158 h 2068362"/>
              <a:gd name="connsiteX19155" fmla="*/ 557202 w 1247427"/>
              <a:gd name="connsiteY19155" fmla="*/ 629461 h 2068362"/>
              <a:gd name="connsiteX19156" fmla="*/ 559298 w 1247427"/>
              <a:gd name="connsiteY19156" fmla="*/ 627937 h 2068362"/>
              <a:gd name="connsiteX19157" fmla="*/ 559700 w 1247427"/>
              <a:gd name="connsiteY19157" fmla="*/ 627455 h 2068362"/>
              <a:gd name="connsiteX19158" fmla="*/ 559519 w 1247427"/>
              <a:gd name="connsiteY19158" fmla="*/ 627274 h 2068362"/>
              <a:gd name="connsiteX19159" fmla="*/ 559519 w 1247427"/>
              <a:gd name="connsiteY19159" fmla="*/ 626610 h 2068362"/>
              <a:gd name="connsiteX19160" fmla="*/ 559809 w 1247427"/>
              <a:gd name="connsiteY19160" fmla="*/ 626385 h 2068362"/>
              <a:gd name="connsiteX19161" fmla="*/ 557748 w 1247427"/>
              <a:gd name="connsiteY19161" fmla="*/ 624618 h 2068362"/>
              <a:gd name="connsiteX19162" fmla="*/ 565529 w 1247427"/>
              <a:gd name="connsiteY19162" fmla="*/ 623100 h 2068362"/>
              <a:gd name="connsiteX19163" fmla="*/ 564130 w 1247427"/>
              <a:gd name="connsiteY19163" fmla="*/ 625008 h 2068362"/>
              <a:gd name="connsiteX19164" fmla="*/ 566220 w 1247427"/>
              <a:gd name="connsiteY19164" fmla="*/ 624018 h 2068362"/>
              <a:gd name="connsiteX19165" fmla="*/ 566157 w 1247427"/>
              <a:gd name="connsiteY19165" fmla="*/ 623955 h 2068362"/>
              <a:gd name="connsiteX19166" fmla="*/ 566338 w 1247427"/>
              <a:gd name="connsiteY19166" fmla="*/ 623774 h 2068362"/>
              <a:gd name="connsiteX19167" fmla="*/ 582088 w 1247427"/>
              <a:gd name="connsiteY19167" fmla="*/ 621962 h 2068362"/>
              <a:gd name="connsiteX19168" fmla="*/ 582087 w 1247427"/>
              <a:gd name="connsiteY19168" fmla="*/ 621963 h 2068362"/>
              <a:gd name="connsiteX19169" fmla="*/ 581202 w 1247427"/>
              <a:gd name="connsiteY19169" fmla="*/ 622184 h 2068362"/>
              <a:gd name="connsiteX19170" fmla="*/ 579211 w 1247427"/>
              <a:gd name="connsiteY19170" fmla="*/ 622184 h 2068362"/>
              <a:gd name="connsiteX19171" fmla="*/ 578271 w 1247427"/>
              <a:gd name="connsiteY19171" fmla="*/ 622184 h 2068362"/>
              <a:gd name="connsiteX19172" fmla="*/ 578327 w 1247427"/>
              <a:gd name="connsiteY19172" fmla="*/ 622406 h 2068362"/>
              <a:gd name="connsiteX19173" fmla="*/ 577220 w 1247427"/>
              <a:gd name="connsiteY19173" fmla="*/ 622406 h 2068362"/>
              <a:gd name="connsiteX19174" fmla="*/ 576502 w 1247427"/>
              <a:gd name="connsiteY19174" fmla="*/ 622406 h 2068362"/>
              <a:gd name="connsiteX19175" fmla="*/ 575671 w 1247427"/>
              <a:gd name="connsiteY19175" fmla="*/ 623070 h 2068362"/>
              <a:gd name="connsiteX19176" fmla="*/ 575229 w 1247427"/>
              <a:gd name="connsiteY19176" fmla="*/ 622849 h 2068362"/>
              <a:gd name="connsiteX19177" fmla="*/ 573459 w 1247427"/>
              <a:gd name="connsiteY19177" fmla="*/ 622205 h 2068362"/>
              <a:gd name="connsiteX19178" fmla="*/ 573459 w 1247427"/>
              <a:gd name="connsiteY19178" fmla="*/ 622406 h 2068362"/>
              <a:gd name="connsiteX19179" fmla="*/ 571910 w 1247427"/>
              <a:gd name="connsiteY19179" fmla="*/ 623070 h 2068362"/>
              <a:gd name="connsiteX19180" fmla="*/ 571910 w 1247427"/>
              <a:gd name="connsiteY19180" fmla="*/ 623070 h 2068362"/>
              <a:gd name="connsiteX19181" fmla="*/ 571246 w 1247427"/>
              <a:gd name="connsiteY19181" fmla="*/ 623512 h 2068362"/>
              <a:gd name="connsiteX19182" fmla="*/ 570554 w 1247427"/>
              <a:gd name="connsiteY19182" fmla="*/ 623650 h 2068362"/>
              <a:gd name="connsiteX19183" fmla="*/ 570361 w 1247427"/>
              <a:gd name="connsiteY19183" fmla="*/ 623733 h 2068362"/>
              <a:gd name="connsiteX19184" fmla="*/ 570471 w 1247427"/>
              <a:gd name="connsiteY19184" fmla="*/ 623667 h 2068362"/>
              <a:gd name="connsiteX19185" fmla="*/ 568481 w 1247427"/>
              <a:gd name="connsiteY19185" fmla="*/ 624065 h 2068362"/>
              <a:gd name="connsiteX19186" fmla="*/ 568472 w 1247427"/>
              <a:gd name="connsiteY19186" fmla="*/ 624074 h 2068362"/>
              <a:gd name="connsiteX19187" fmla="*/ 569697 w 1247427"/>
              <a:gd name="connsiteY19187" fmla="*/ 624839 h 2068362"/>
              <a:gd name="connsiteX19188" fmla="*/ 569918 w 1247427"/>
              <a:gd name="connsiteY19188" fmla="*/ 625282 h 2068362"/>
              <a:gd name="connsiteX19189" fmla="*/ 569475 w 1247427"/>
              <a:gd name="connsiteY19189" fmla="*/ 625503 h 2068362"/>
              <a:gd name="connsiteX19190" fmla="*/ 568016 w 1247427"/>
              <a:gd name="connsiteY19190" fmla="*/ 624530 h 2068362"/>
              <a:gd name="connsiteX19191" fmla="*/ 567706 w 1247427"/>
              <a:gd name="connsiteY19191" fmla="*/ 624840 h 2068362"/>
              <a:gd name="connsiteX19192" fmla="*/ 567042 w 1247427"/>
              <a:gd name="connsiteY19192" fmla="*/ 624840 h 2068362"/>
              <a:gd name="connsiteX19193" fmla="*/ 566770 w 1247427"/>
              <a:gd name="connsiteY19193" fmla="*/ 624568 h 2068362"/>
              <a:gd name="connsiteX19194" fmla="*/ 563372 w 1247427"/>
              <a:gd name="connsiteY19194" fmla="*/ 626438 h 2068362"/>
              <a:gd name="connsiteX19195" fmla="*/ 563059 w 1247427"/>
              <a:gd name="connsiteY19195" fmla="*/ 627273 h 2068362"/>
              <a:gd name="connsiteX19196" fmla="*/ 563059 w 1247427"/>
              <a:gd name="connsiteY19196" fmla="*/ 627274 h 2068362"/>
              <a:gd name="connsiteX19197" fmla="*/ 562598 w 1247427"/>
              <a:gd name="connsiteY19197" fmla="*/ 627735 h 2068362"/>
              <a:gd name="connsiteX19198" fmla="*/ 563059 w 1247427"/>
              <a:gd name="connsiteY19198" fmla="*/ 628380 h 2068362"/>
              <a:gd name="connsiteX19199" fmla="*/ 563502 w 1247427"/>
              <a:gd name="connsiteY19199" fmla="*/ 629043 h 2068362"/>
              <a:gd name="connsiteX19200" fmla="*/ 563502 w 1247427"/>
              <a:gd name="connsiteY19200" fmla="*/ 630150 h 2068362"/>
              <a:gd name="connsiteX19201" fmla="*/ 562838 w 1247427"/>
              <a:gd name="connsiteY19201" fmla="*/ 630371 h 2068362"/>
              <a:gd name="connsiteX19202" fmla="*/ 562174 w 1247427"/>
              <a:gd name="connsiteY19202" fmla="*/ 629929 h 2068362"/>
              <a:gd name="connsiteX19203" fmla="*/ 561731 w 1247427"/>
              <a:gd name="connsiteY19203" fmla="*/ 629265 h 2068362"/>
              <a:gd name="connsiteX19204" fmla="*/ 561430 w 1247427"/>
              <a:gd name="connsiteY19204" fmla="*/ 628903 h 2068362"/>
              <a:gd name="connsiteX19205" fmla="*/ 561289 w 1247427"/>
              <a:gd name="connsiteY19205" fmla="*/ 629044 h 2068362"/>
              <a:gd name="connsiteX19206" fmla="*/ 561215 w 1247427"/>
              <a:gd name="connsiteY19206" fmla="*/ 628970 h 2068362"/>
              <a:gd name="connsiteX19207" fmla="*/ 560846 w 1247427"/>
              <a:gd name="connsiteY19207" fmla="*/ 629265 h 2068362"/>
              <a:gd name="connsiteX19208" fmla="*/ 558141 w 1247427"/>
              <a:gd name="connsiteY19208" fmla="*/ 631124 h 2068362"/>
              <a:gd name="connsiteX19209" fmla="*/ 558191 w 1247427"/>
              <a:gd name="connsiteY19209" fmla="*/ 631256 h 2068362"/>
              <a:gd name="connsiteX19210" fmla="*/ 555939 w 1247427"/>
              <a:gd name="connsiteY19210" fmla="*/ 633187 h 2068362"/>
              <a:gd name="connsiteX19211" fmla="*/ 555757 w 1247427"/>
              <a:gd name="connsiteY19211" fmla="*/ 633912 h 2068362"/>
              <a:gd name="connsiteX19212" fmla="*/ 554872 w 1247427"/>
              <a:gd name="connsiteY19212" fmla="*/ 635903 h 2068362"/>
              <a:gd name="connsiteX19213" fmla="*/ 553987 w 1247427"/>
              <a:gd name="connsiteY19213" fmla="*/ 636346 h 2068362"/>
              <a:gd name="connsiteX19214" fmla="*/ 553879 w 1247427"/>
              <a:gd name="connsiteY19214" fmla="*/ 636292 h 2068362"/>
              <a:gd name="connsiteX19215" fmla="*/ 552442 w 1247427"/>
              <a:gd name="connsiteY19215" fmla="*/ 639034 h 2068362"/>
              <a:gd name="connsiteX19216" fmla="*/ 552881 w 1247427"/>
              <a:gd name="connsiteY19216" fmla="*/ 643647 h 2068362"/>
              <a:gd name="connsiteX19217" fmla="*/ 553103 w 1247427"/>
              <a:gd name="connsiteY19217" fmla="*/ 647630 h 2068362"/>
              <a:gd name="connsiteX19218" fmla="*/ 553025 w 1247427"/>
              <a:gd name="connsiteY19218" fmla="*/ 647825 h 2068362"/>
              <a:gd name="connsiteX19219" fmla="*/ 553102 w 1247427"/>
              <a:gd name="connsiteY19219" fmla="*/ 647851 h 2068362"/>
              <a:gd name="connsiteX19220" fmla="*/ 555536 w 1247427"/>
              <a:gd name="connsiteY19220" fmla="*/ 652498 h 2068362"/>
              <a:gd name="connsiteX19221" fmla="*/ 562026 w 1247427"/>
              <a:gd name="connsiteY19221" fmla="*/ 661422 h 2068362"/>
              <a:gd name="connsiteX19222" fmla="*/ 562174 w 1247427"/>
              <a:gd name="connsiteY19222" fmla="*/ 661127 h 2068362"/>
              <a:gd name="connsiteX19223" fmla="*/ 563059 w 1247427"/>
              <a:gd name="connsiteY19223" fmla="*/ 660906 h 2068362"/>
              <a:gd name="connsiteX19224" fmla="*/ 563502 w 1247427"/>
              <a:gd name="connsiteY19224" fmla="*/ 661791 h 2068362"/>
              <a:gd name="connsiteX19225" fmla="*/ 562867 w 1247427"/>
              <a:gd name="connsiteY19225" fmla="*/ 662849 h 2068362"/>
              <a:gd name="connsiteX19226" fmla="*/ 563059 w 1247427"/>
              <a:gd name="connsiteY19226" fmla="*/ 662897 h 2068362"/>
              <a:gd name="connsiteX19227" fmla="*/ 579783 w 1247427"/>
              <a:gd name="connsiteY19227" fmla="*/ 683696 h 2068362"/>
              <a:gd name="connsiteX19228" fmla="*/ 579875 w 1247427"/>
              <a:gd name="connsiteY19228" fmla="*/ 683696 h 2068362"/>
              <a:gd name="connsiteX19229" fmla="*/ 583814 w 1247427"/>
              <a:gd name="connsiteY19229" fmla="*/ 687635 h 2068362"/>
              <a:gd name="connsiteX19230" fmla="*/ 583858 w 1247427"/>
              <a:gd name="connsiteY19230" fmla="*/ 687457 h 2068362"/>
              <a:gd name="connsiteX19231" fmla="*/ 585008 w 1247427"/>
              <a:gd name="connsiteY19231" fmla="*/ 689038 h 2068362"/>
              <a:gd name="connsiteX19232" fmla="*/ 585850 w 1247427"/>
              <a:gd name="connsiteY19232" fmla="*/ 689670 h 2068362"/>
              <a:gd name="connsiteX19233" fmla="*/ 589249 w 1247427"/>
              <a:gd name="connsiteY19233" fmla="*/ 693281 h 2068362"/>
              <a:gd name="connsiteX19234" fmla="*/ 589390 w 1247427"/>
              <a:gd name="connsiteY19234" fmla="*/ 693210 h 2068362"/>
              <a:gd name="connsiteX19235" fmla="*/ 593655 w 1247427"/>
              <a:gd name="connsiteY19235" fmla="*/ 696409 h 2068362"/>
              <a:gd name="connsiteX19236" fmla="*/ 596469 w 1247427"/>
              <a:gd name="connsiteY19236" fmla="*/ 697414 h 2068362"/>
              <a:gd name="connsiteX19237" fmla="*/ 596802 w 1247427"/>
              <a:gd name="connsiteY19237" fmla="*/ 697414 h 2068362"/>
              <a:gd name="connsiteX19238" fmla="*/ 596691 w 1247427"/>
              <a:gd name="connsiteY19238" fmla="*/ 697193 h 2068362"/>
              <a:gd name="connsiteX19239" fmla="*/ 595806 w 1247427"/>
              <a:gd name="connsiteY19239" fmla="*/ 694980 h 2068362"/>
              <a:gd name="connsiteX19240" fmla="*/ 595142 w 1247427"/>
              <a:gd name="connsiteY19240" fmla="*/ 692103 h 2068362"/>
              <a:gd name="connsiteX19241" fmla="*/ 595363 w 1247427"/>
              <a:gd name="connsiteY19241" fmla="*/ 691661 h 2068362"/>
              <a:gd name="connsiteX19242" fmla="*/ 595806 w 1247427"/>
              <a:gd name="connsiteY19242" fmla="*/ 692103 h 2068362"/>
              <a:gd name="connsiteX19243" fmla="*/ 596469 w 1247427"/>
              <a:gd name="connsiteY19243" fmla="*/ 694980 h 2068362"/>
              <a:gd name="connsiteX19244" fmla="*/ 597166 w 1247427"/>
              <a:gd name="connsiteY19244" fmla="*/ 696895 h 2068362"/>
              <a:gd name="connsiteX19245" fmla="*/ 608639 w 1247427"/>
              <a:gd name="connsiteY19245" fmla="*/ 703388 h 2068362"/>
              <a:gd name="connsiteX19246" fmla="*/ 608720 w 1247427"/>
              <a:gd name="connsiteY19246" fmla="*/ 703629 h 2068362"/>
              <a:gd name="connsiteX19247" fmla="*/ 609082 w 1247427"/>
              <a:gd name="connsiteY19247" fmla="*/ 703388 h 2068362"/>
              <a:gd name="connsiteX19248" fmla="*/ 612401 w 1247427"/>
              <a:gd name="connsiteY19248" fmla="*/ 704273 h 2068362"/>
              <a:gd name="connsiteX19249" fmla="*/ 612651 w 1247427"/>
              <a:gd name="connsiteY19249" fmla="*/ 704373 h 2068362"/>
              <a:gd name="connsiteX19250" fmla="*/ 612844 w 1247427"/>
              <a:gd name="connsiteY19250" fmla="*/ 704052 h 2068362"/>
              <a:gd name="connsiteX19251" fmla="*/ 613065 w 1247427"/>
              <a:gd name="connsiteY19251" fmla="*/ 704273 h 2068362"/>
              <a:gd name="connsiteX19252" fmla="*/ 615499 w 1247427"/>
              <a:gd name="connsiteY19252" fmla="*/ 704052 h 2068362"/>
              <a:gd name="connsiteX19253" fmla="*/ 618878 w 1247427"/>
              <a:gd name="connsiteY19253" fmla="*/ 703730 h 2068362"/>
              <a:gd name="connsiteX19254" fmla="*/ 621620 w 1247427"/>
              <a:gd name="connsiteY19254" fmla="*/ 699088 h 2068362"/>
              <a:gd name="connsiteX19255" fmla="*/ 623464 w 1247427"/>
              <a:gd name="connsiteY19255" fmla="*/ 692329 h 2068362"/>
              <a:gd name="connsiteX19256" fmla="*/ 623464 w 1247427"/>
              <a:gd name="connsiteY19256" fmla="*/ 691883 h 2068362"/>
              <a:gd name="connsiteX19257" fmla="*/ 625493 w 1247427"/>
              <a:gd name="connsiteY19257" fmla="*/ 687272 h 2068362"/>
              <a:gd name="connsiteX19258" fmla="*/ 625013 w 1247427"/>
              <a:gd name="connsiteY19258" fmla="*/ 686793 h 2068362"/>
              <a:gd name="connsiteX19259" fmla="*/ 626499 w 1247427"/>
              <a:gd name="connsiteY19259" fmla="*/ 677667 h 2068362"/>
              <a:gd name="connsiteX19260" fmla="*/ 626119 w 1247427"/>
              <a:gd name="connsiteY19260" fmla="*/ 677722 h 2068362"/>
              <a:gd name="connsiteX19261" fmla="*/ 626783 w 1247427"/>
              <a:gd name="connsiteY19261" fmla="*/ 672190 h 2068362"/>
              <a:gd name="connsiteX19262" fmla="*/ 626931 w 1247427"/>
              <a:gd name="connsiteY19262" fmla="*/ 672264 h 2068362"/>
              <a:gd name="connsiteX19263" fmla="*/ 626783 w 1247427"/>
              <a:gd name="connsiteY19263" fmla="*/ 671968 h 2068362"/>
              <a:gd name="connsiteX19264" fmla="*/ 626783 w 1247427"/>
              <a:gd name="connsiteY19264" fmla="*/ 670641 h 2068362"/>
              <a:gd name="connsiteX19265" fmla="*/ 627226 w 1247427"/>
              <a:gd name="connsiteY19265" fmla="*/ 669977 h 2068362"/>
              <a:gd name="connsiteX19266" fmla="*/ 628332 w 1247427"/>
              <a:gd name="connsiteY19266" fmla="*/ 670419 h 2068362"/>
              <a:gd name="connsiteX19267" fmla="*/ 628553 w 1247427"/>
              <a:gd name="connsiteY19267" fmla="*/ 671747 h 2068362"/>
              <a:gd name="connsiteX19268" fmla="*/ 628553 w 1247427"/>
              <a:gd name="connsiteY19268" fmla="*/ 672190 h 2068362"/>
              <a:gd name="connsiteX19269" fmla="*/ 637404 w 1247427"/>
              <a:gd name="connsiteY19269" fmla="*/ 685245 h 2068362"/>
              <a:gd name="connsiteX19270" fmla="*/ 634306 w 1247427"/>
              <a:gd name="connsiteY19270" fmla="*/ 675951 h 2068362"/>
              <a:gd name="connsiteX19271" fmla="*/ 634527 w 1247427"/>
              <a:gd name="connsiteY19271" fmla="*/ 675951 h 2068362"/>
              <a:gd name="connsiteX19272" fmla="*/ 632978 w 1247427"/>
              <a:gd name="connsiteY19272" fmla="*/ 671526 h 2068362"/>
              <a:gd name="connsiteX19273" fmla="*/ 631208 w 1247427"/>
              <a:gd name="connsiteY19273" fmla="*/ 664445 h 2068362"/>
              <a:gd name="connsiteX19274" fmla="*/ 631429 w 1247427"/>
              <a:gd name="connsiteY19274" fmla="*/ 664003 h 2068362"/>
              <a:gd name="connsiteX19275" fmla="*/ 631872 w 1247427"/>
              <a:gd name="connsiteY19275" fmla="*/ 664224 h 2068362"/>
              <a:gd name="connsiteX19276" fmla="*/ 633863 w 1247427"/>
              <a:gd name="connsiteY19276" fmla="*/ 671084 h 2068362"/>
              <a:gd name="connsiteX19277" fmla="*/ 634970 w 1247427"/>
              <a:gd name="connsiteY19277" fmla="*/ 675509 h 2068362"/>
              <a:gd name="connsiteX19278" fmla="*/ 634822 w 1247427"/>
              <a:gd name="connsiteY19278" fmla="*/ 675951 h 2068362"/>
              <a:gd name="connsiteX19279" fmla="*/ 634970 w 1247427"/>
              <a:gd name="connsiteY19279" fmla="*/ 675951 h 2068362"/>
              <a:gd name="connsiteX19280" fmla="*/ 634970 w 1247427"/>
              <a:gd name="connsiteY19280" fmla="*/ 675509 h 2068362"/>
              <a:gd name="connsiteX19281" fmla="*/ 634970 w 1247427"/>
              <a:gd name="connsiteY19281" fmla="*/ 675288 h 2068362"/>
              <a:gd name="connsiteX19282" fmla="*/ 641964 w 1247427"/>
              <a:gd name="connsiteY19282" fmla="*/ 681222 h 2068362"/>
              <a:gd name="connsiteX19283" fmla="*/ 643432 w 1247427"/>
              <a:gd name="connsiteY19283" fmla="*/ 679999 h 2068362"/>
              <a:gd name="connsiteX19284" fmla="*/ 643378 w 1247427"/>
              <a:gd name="connsiteY19284" fmla="*/ 679935 h 2068362"/>
              <a:gd name="connsiteX19285" fmla="*/ 643378 w 1247427"/>
              <a:gd name="connsiteY19285" fmla="*/ 678386 h 2068362"/>
              <a:gd name="connsiteX19286" fmla="*/ 643647 w 1247427"/>
              <a:gd name="connsiteY19286" fmla="*/ 678063 h 2068362"/>
              <a:gd name="connsiteX19287" fmla="*/ 640505 w 1247427"/>
              <a:gd name="connsiteY19287" fmla="*/ 671963 h 2068362"/>
              <a:gd name="connsiteX19288" fmla="*/ 640501 w 1247427"/>
              <a:gd name="connsiteY19288" fmla="*/ 671968 h 2068362"/>
              <a:gd name="connsiteX19289" fmla="*/ 640483 w 1247427"/>
              <a:gd name="connsiteY19289" fmla="*/ 671920 h 2068362"/>
              <a:gd name="connsiteX19290" fmla="*/ 640280 w 1247427"/>
              <a:gd name="connsiteY19290" fmla="*/ 671526 h 2068362"/>
              <a:gd name="connsiteX19291" fmla="*/ 640302 w 1247427"/>
              <a:gd name="connsiteY19291" fmla="*/ 671438 h 2068362"/>
              <a:gd name="connsiteX19292" fmla="*/ 638908 w 1247427"/>
              <a:gd name="connsiteY19292" fmla="*/ 667721 h 2068362"/>
              <a:gd name="connsiteX19293" fmla="*/ 638731 w 1247427"/>
              <a:gd name="connsiteY19293" fmla="*/ 667986 h 2068362"/>
              <a:gd name="connsiteX19294" fmla="*/ 638289 w 1247427"/>
              <a:gd name="connsiteY19294" fmla="*/ 667544 h 2068362"/>
              <a:gd name="connsiteX19295" fmla="*/ 637141 w 1247427"/>
              <a:gd name="connsiteY19295" fmla="*/ 663143 h 2068362"/>
              <a:gd name="connsiteX19296" fmla="*/ 636519 w 1247427"/>
              <a:gd name="connsiteY19296" fmla="*/ 662676 h 2068362"/>
              <a:gd name="connsiteX19297" fmla="*/ 636702 w 1247427"/>
              <a:gd name="connsiteY19297" fmla="*/ 662127 h 2068362"/>
              <a:gd name="connsiteX19298" fmla="*/ 634971 w 1247427"/>
              <a:gd name="connsiteY19298" fmla="*/ 659358 h 2068362"/>
              <a:gd name="connsiteX19299" fmla="*/ 634970 w 1247427"/>
              <a:gd name="connsiteY19299" fmla="*/ 659357 h 2068362"/>
              <a:gd name="connsiteX19300" fmla="*/ 634970 w 1247427"/>
              <a:gd name="connsiteY19300" fmla="*/ 659357 h 2068362"/>
              <a:gd name="connsiteX19301" fmla="*/ 634970 w 1247427"/>
              <a:gd name="connsiteY19301" fmla="*/ 659356 h 2068362"/>
              <a:gd name="connsiteX19302" fmla="*/ 635171 w 1247427"/>
              <a:gd name="connsiteY19302" fmla="*/ 658753 h 2068362"/>
              <a:gd name="connsiteX19303" fmla="*/ 632093 w 1247427"/>
              <a:gd name="connsiteY19303" fmla="*/ 656038 h 2068362"/>
              <a:gd name="connsiteX19304" fmla="*/ 631145 w 1247427"/>
              <a:gd name="connsiteY19304" fmla="*/ 654521 h 2068362"/>
              <a:gd name="connsiteX19305" fmla="*/ 630766 w 1247427"/>
              <a:gd name="connsiteY19305" fmla="*/ 654268 h 2068362"/>
              <a:gd name="connsiteX19306" fmla="*/ 630889 w 1247427"/>
              <a:gd name="connsiteY19306" fmla="*/ 653775 h 2068362"/>
              <a:gd name="connsiteX19307" fmla="*/ 624570 w 1247427"/>
              <a:gd name="connsiteY19307" fmla="*/ 645418 h 2068362"/>
              <a:gd name="connsiteX19308" fmla="*/ 621925 w 1247427"/>
              <a:gd name="connsiteY19308" fmla="*/ 640656 h 2068362"/>
              <a:gd name="connsiteX19309" fmla="*/ 621694 w 1247427"/>
              <a:gd name="connsiteY19309" fmla="*/ 640771 h 2068362"/>
              <a:gd name="connsiteX19310" fmla="*/ 620588 w 1247427"/>
              <a:gd name="connsiteY19310" fmla="*/ 640328 h 2068362"/>
              <a:gd name="connsiteX19311" fmla="*/ 619481 w 1247427"/>
              <a:gd name="connsiteY19311" fmla="*/ 639222 h 2068362"/>
              <a:gd name="connsiteX19312" fmla="*/ 619459 w 1247427"/>
              <a:gd name="connsiteY19312" fmla="*/ 639155 h 2068362"/>
              <a:gd name="connsiteX19313" fmla="*/ 614176 w 1247427"/>
              <a:gd name="connsiteY19313" fmla="*/ 635235 h 2068362"/>
              <a:gd name="connsiteX19314" fmla="*/ 614171 w 1247427"/>
              <a:gd name="connsiteY19314" fmla="*/ 635238 h 2068362"/>
              <a:gd name="connsiteX19315" fmla="*/ 613728 w 1247427"/>
              <a:gd name="connsiteY19315" fmla="*/ 635238 h 2068362"/>
              <a:gd name="connsiteX19316" fmla="*/ 603164 w 1247427"/>
              <a:gd name="connsiteY19316" fmla="*/ 628987 h 2068362"/>
              <a:gd name="connsiteX19317" fmla="*/ 603108 w 1247427"/>
              <a:gd name="connsiteY19317" fmla="*/ 629043 h 2068362"/>
              <a:gd name="connsiteX19318" fmla="*/ 602972 w 1247427"/>
              <a:gd name="connsiteY19318" fmla="*/ 628873 h 2068362"/>
              <a:gd name="connsiteX19319" fmla="*/ 602886 w 1247427"/>
              <a:gd name="connsiteY19319" fmla="*/ 628822 h 2068362"/>
              <a:gd name="connsiteX19320" fmla="*/ 602841 w 1247427"/>
              <a:gd name="connsiteY19320" fmla="*/ 628709 h 2068362"/>
              <a:gd name="connsiteX19321" fmla="*/ 602385 w 1247427"/>
              <a:gd name="connsiteY19321" fmla="*/ 628139 h 2068362"/>
              <a:gd name="connsiteX19322" fmla="*/ 600453 w 1247427"/>
              <a:gd name="connsiteY19322" fmla="*/ 627495 h 2068362"/>
              <a:gd name="connsiteX19323" fmla="*/ 598682 w 1247427"/>
              <a:gd name="connsiteY19323" fmla="*/ 626831 h 2068362"/>
              <a:gd name="connsiteX19324" fmla="*/ 598461 w 1247427"/>
              <a:gd name="connsiteY19324" fmla="*/ 626610 h 2068362"/>
              <a:gd name="connsiteX19325" fmla="*/ 598682 w 1247427"/>
              <a:gd name="connsiteY19325" fmla="*/ 625946 h 2068362"/>
              <a:gd name="connsiteX19326" fmla="*/ 600895 w 1247427"/>
              <a:gd name="connsiteY19326" fmla="*/ 626831 h 2068362"/>
              <a:gd name="connsiteX19327" fmla="*/ 602223 w 1247427"/>
              <a:gd name="connsiteY19327" fmla="*/ 627229 h 2068362"/>
              <a:gd name="connsiteX19328" fmla="*/ 602223 w 1247427"/>
              <a:gd name="connsiteY19328" fmla="*/ 627052 h 2068362"/>
              <a:gd name="connsiteX19329" fmla="*/ 602363 w 1247427"/>
              <a:gd name="connsiteY19329" fmla="*/ 626912 h 2068362"/>
              <a:gd name="connsiteX19330" fmla="*/ 597255 w 1247427"/>
              <a:gd name="connsiteY19330" fmla="*/ 623390 h 2068362"/>
              <a:gd name="connsiteX19331" fmla="*/ 596912 w 1247427"/>
              <a:gd name="connsiteY19331" fmla="*/ 623733 h 2068362"/>
              <a:gd name="connsiteX19332" fmla="*/ 596544 w 1247427"/>
              <a:gd name="connsiteY19332" fmla="*/ 623364 h 2068362"/>
              <a:gd name="connsiteX19333" fmla="*/ 595364 w 1247427"/>
              <a:gd name="connsiteY19333" fmla="*/ 624839 h 2068362"/>
              <a:gd name="connsiteX19334" fmla="*/ 595364 w 1247427"/>
              <a:gd name="connsiteY19334" fmla="*/ 625503 h 2068362"/>
              <a:gd name="connsiteX19335" fmla="*/ 594921 w 1247427"/>
              <a:gd name="connsiteY19335" fmla="*/ 625282 h 2068362"/>
              <a:gd name="connsiteX19336" fmla="*/ 591190 w 1247427"/>
              <a:gd name="connsiteY19336" fmla="*/ 623861 h 2068362"/>
              <a:gd name="connsiteX19337" fmla="*/ 590717 w 1247427"/>
              <a:gd name="connsiteY19337" fmla="*/ 624176 h 2068362"/>
              <a:gd name="connsiteX19338" fmla="*/ 590274 w 1247427"/>
              <a:gd name="connsiteY19338" fmla="*/ 624176 h 2068362"/>
              <a:gd name="connsiteX19339" fmla="*/ 589756 w 1247427"/>
              <a:gd name="connsiteY19339" fmla="*/ 623399 h 2068362"/>
              <a:gd name="connsiteX19340" fmla="*/ 586955 w 1247427"/>
              <a:gd name="connsiteY19340" fmla="*/ 623070 h 2068362"/>
              <a:gd name="connsiteX19341" fmla="*/ 586734 w 1247427"/>
              <a:gd name="connsiteY19341" fmla="*/ 622848 h 2068362"/>
              <a:gd name="connsiteX19342" fmla="*/ 586624 w 1247427"/>
              <a:gd name="connsiteY19342" fmla="*/ 622627 h 2068362"/>
              <a:gd name="connsiteX19343" fmla="*/ 583637 w 1247427"/>
              <a:gd name="connsiteY19343" fmla="*/ 622627 h 2068362"/>
              <a:gd name="connsiteX19344" fmla="*/ 583526 w 1247427"/>
              <a:gd name="connsiteY19344" fmla="*/ 622406 h 2068362"/>
              <a:gd name="connsiteX19345" fmla="*/ 582088 w 1247427"/>
              <a:gd name="connsiteY19345" fmla="*/ 622406 h 2068362"/>
              <a:gd name="connsiteX19346" fmla="*/ 888316 w 1247427"/>
              <a:gd name="connsiteY19346" fmla="*/ 621742 h 2068362"/>
              <a:gd name="connsiteX19347" fmla="*/ 889644 w 1247427"/>
              <a:gd name="connsiteY19347" fmla="*/ 624176 h 2068362"/>
              <a:gd name="connsiteX19348" fmla="*/ 888316 w 1247427"/>
              <a:gd name="connsiteY19348" fmla="*/ 625504 h 2068362"/>
              <a:gd name="connsiteX19349" fmla="*/ 886546 w 1247427"/>
              <a:gd name="connsiteY19349" fmla="*/ 623070 h 2068362"/>
              <a:gd name="connsiteX19350" fmla="*/ 888316 w 1247427"/>
              <a:gd name="connsiteY19350" fmla="*/ 621742 h 2068362"/>
              <a:gd name="connsiteX19351" fmla="*/ 587841 w 1247427"/>
              <a:gd name="connsiteY19351" fmla="*/ 621189 h 2068362"/>
              <a:gd name="connsiteX19352" fmla="*/ 587841 w 1247427"/>
              <a:gd name="connsiteY19352" fmla="*/ 622184 h 2068362"/>
              <a:gd name="connsiteX19353" fmla="*/ 587826 w 1247427"/>
              <a:gd name="connsiteY19353" fmla="*/ 622199 h 2068362"/>
              <a:gd name="connsiteX19354" fmla="*/ 589389 w 1247427"/>
              <a:gd name="connsiteY19354" fmla="*/ 622303 h 2068362"/>
              <a:gd name="connsiteX19355" fmla="*/ 589389 w 1247427"/>
              <a:gd name="connsiteY19355" fmla="*/ 622185 h 2068362"/>
              <a:gd name="connsiteX19356" fmla="*/ 589389 w 1247427"/>
              <a:gd name="connsiteY19356" fmla="*/ 621963 h 2068362"/>
              <a:gd name="connsiteX19357" fmla="*/ 588504 w 1247427"/>
              <a:gd name="connsiteY19357" fmla="*/ 621521 h 2068362"/>
              <a:gd name="connsiteX19358" fmla="*/ 547310 w 1247427"/>
              <a:gd name="connsiteY19358" fmla="*/ 621092 h 2068362"/>
              <a:gd name="connsiteX19359" fmla="*/ 547128 w 1247427"/>
              <a:gd name="connsiteY19359" fmla="*/ 621300 h 2068362"/>
              <a:gd name="connsiteX19360" fmla="*/ 546927 w 1247427"/>
              <a:gd name="connsiteY19360" fmla="*/ 621300 h 2068362"/>
              <a:gd name="connsiteX19361" fmla="*/ 546686 w 1247427"/>
              <a:gd name="connsiteY19361" fmla="*/ 622184 h 2068362"/>
              <a:gd name="connsiteX19362" fmla="*/ 545861 w 1247427"/>
              <a:gd name="connsiteY19362" fmla="*/ 624825 h 2068362"/>
              <a:gd name="connsiteX19363" fmla="*/ 546464 w 1247427"/>
              <a:gd name="connsiteY19363" fmla="*/ 625503 h 2068362"/>
              <a:gd name="connsiteX19364" fmla="*/ 546464 w 1247427"/>
              <a:gd name="connsiteY19364" fmla="*/ 626167 h 2068362"/>
              <a:gd name="connsiteX19365" fmla="*/ 546118 w 1247427"/>
              <a:gd name="connsiteY19365" fmla="*/ 626470 h 2068362"/>
              <a:gd name="connsiteX19366" fmla="*/ 546686 w 1247427"/>
              <a:gd name="connsiteY19366" fmla="*/ 628601 h 2068362"/>
              <a:gd name="connsiteX19367" fmla="*/ 546887 w 1247427"/>
              <a:gd name="connsiteY19367" fmla="*/ 629608 h 2068362"/>
              <a:gd name="connsiteX19368" fmla="*/ 547754 w 1247427"/>
              <a:gd name="connsiteY19368" fmla="*/ 630764 h 2068362"/>
              <a:gd name="connsiteX19369" fmla="*/ 548677 w 1247427"/>
              <a:gd name="connsiteY19369" fmla="*/ 629265 h 2068362"/>
              <a:gd name="connsiteX19370" fmla="*/ 550447 w 1247427"/>
              <a:gd name="connsiteY19370" fmla="*/ 626167 h 2068362"/>
              <a:gd name="connsiteX19371" fmla="*/ 550668 w 1247427"/>
              <a:gd name="connsiteY19371" fmla="*/ 626167 h 2068362"/>
              <a:gd name="connsiteX19372" fmla="*/ 550668 w 1247427"/>
              <a:gd name="connsiteY19372" fmla="*/ 625883 h 2068362"/>
              <a:gd name="connsiteX19373" fmla="*/ 549561 w 1247427"/>
              <a:gd name="connsiteY19373" fmla="*/ 625725 h 2068362"/>
              <a:gd name="connsiteX19374" fmla="*/ 549119 w 1247427"/>
              <a:gd name="connsiteY19374" fmla="*/ 623291 h 2068362"/>
              <a:gd name="connsiteX19375" fmla="*/ 549236 w 1247427"/>
              <a:gd name="connsiteY19375" fmla="*/ 623274 h 2068362"/>
              <a:gd name="connsiteX19376" fmla="*/ 592539 w 1247427"/>
              <a:gd name="connsiteY19376" fmla="*/ 620506 h 2068362"/>
              <a:gd name="connsiteX19377" fmla="*/ 592487 w 1247427"/>
              <a:gd name="connsiteY19377" fmla="*/ 620635 h 2068362"/>
              <a:gd name="connsiteX19378" fmla="*/ 591854 w 1247427"/>
              <a:gd name="connsiteY19378" fmla="*/ 621774 h 2068362"/>
              <a:gd name="connsiteX19379" fmla="*/ 592044 w 1247427"/>
              <a:gd name="connsiteY19379" fmla="*/ 621964 h 2068362"/>
              <a:gd name="connsiteX19380" fmla="*/ 592044 w 1247427"/>
              <a:gd name="connsiteY19380" fmla="*/ 622185 h 2068362"/>
              <a:gd name="connsiteX19381" fmla="*/ 592044 w 1247427"/>
              <a:gd name="connsiteY19381" fmla="*/ 622860 h 2068362"/>
              <a:gd name="connsiteX19382" fmla="*/ 594700 w 1247427"/>
              <a:gd name="connsiteY19382" fmla="*/ 623954 h 2068362"/>
              <a:gd name="connsiteX19383" fmla="*/ 595765 w 1247427"/>
              <a:gd name="connsiteY19383" fmla="*/ 622586 h 2068362"/>
              <a:gd name="connsiteX19384" fmla="*/ 595584 w 1247427"/>
              <a:gd name="connsiteY19384" fmla="*/ 622405 h 2068362"/>
              <a:gd name="connsiteX19385" fmla="*/ 595428 w 1247427"/>
              <a:gd name="connsiteY19385" fmla="*/ 621469 h 2068362"/>
              <a:gd name="connsiteX19386" fmla="*/ 555504 w 1247427"/>
              <a:gd name="connsiteY19386" fmla="*/ 620161 h 2068362"/>
              <a:gd name="connsiteX19387" fmla="*/ 554872 w 1247427"/>
              <a:gd name="connsiteY19387" fmla="*/ 620414 h 2068362"/>
              <a:gd name="connsiteX19388" fmla="*/ 553323 w 1247427"/>
              <a:gd name="connsiteY19388" fmla="*/ 620414 h 2068362"/>
              <a:gd name="connsiteX19389" fmla="*/ 553323 w 1247427"/>
              <a:gd name="connsiteY19389" fmla="*/ 620635 h 2068362"/>
              <a:gd name="connsiteX19390" fmla="*/ 553167 w 1247427"/>
              <a:gd name="connsiteY19390" fmla="*/ 622357 h 2068362"/>
              <a:gd name="connsiteX19391" fmla="*/ 553766 w 1247427"/>
              <a:gd name="connsiteY19391" fmla="*/ 623955 h 2068362"/>
              <a:gd name="connsiteX19392" fmla="*/ 553450 w 1247427"/>
              <a:gd name="connsiteY19392" fmla="*/ 624192 h 2068362"/>
              <a:gd name="connsiteX19393" fmla="*/ 553545 w 1247427"/>
              <a:gd name="connsiteY19393" fmla="*/ 624176 h 2068362"/>
              <a:gd name="connsiteX19394" fmla="*/ 554810 w 1247427"/>
              <a:gd name="connsiteY19394" fmla="*/ 625124 h 2068362"/>
              <a:gd name="connsiteX19395" fmla="*/ 556573 w 1247427"/>
              <a:gd name="connsiteY19395" fmla="*/ 623361 h 2068362"/>
              <a:gd name="connsiteX19396" fmla="*/ 555315 w 1247427"/>
              <a:gd name="connsiteY19396" fmla="*/ 620635 h 2068362"/>
              <a:gd name="connsiteX19397" fmla="*/ 182486 w 1247427"/>
              <a:gd name="connsiteY19397" fmla="*/ 619972 h 2068362"/>
              <a:gd name="connsiteX19398" fmla="*/ 182486 w 1247427"/>
              <a:gd name="connsiteY19398" fmla="*/ 621112 h 2068362"/>
              <a:gd name="connsiteX19399" fmla="*/ 183813 w 1247427"/>
              <a:gd name="connsiteY19399" fmla="*/ 623955 h 2068362"/>
              <a:gd name="connsiteX19400" fmla="*/ 184256 w 1247427"/>
              <a:gd name="connsiteY19400" fmla="*/ 624840 h 2068362"/>
              <a:gd name="connsiteX19401" fmla="*/ 184256 w 1247427"/>
              <a:gd name="connsiteY19401" fmla="*/ 624840 h 2068362"/>
              <a:gd name="connsiteX19402" fmla="*/ 189787 w 1247427"/>
              <a:gd name="connsiteY19402" fmla="*/ 631035 h 2068362"/>
              <a:gd name="connsiteX19403" fmla="*/ 190148 w 1247427"/>
              <a:gd name="connsiteY19403" fmla="*/ 631126 h 2068362"/>
              <a:gd name="connsiteX19404" fmla="*/ 189787 w 1247427"/>
              <a:gd name="connsiteY19404" fmla="*/ 628601 h 2068362"/>
              <a:gd name="connsiteX19405" fmla="*/ 189787 w 1247427"/>
              <a:gd name="connsiteY19405" fmla="*/ 627274 h 2068362"/>
              <a:gd name="connsiteX19406" fmla="*/ 190451 w 1247427"/>
              <a:gd name="connsiteY19406" fmla="*/ 626610 h 2068362"/>
              <a:gd name="connsiteX19407" fmla="*/ 191115 w 1247427"/>
              <a:gd name="connsiteY19407" fmla="*/ 627274 h 2068362"/>
              <a:gd name="connsiteX19408" fmla="*/ 191115 w 1247427"/>
              <a:gd name="connsiteY19408" fmla="*/ 628601 h 2068362"/>
              <a:gd name="connsiteX19409" fmla="*/ 191490 w 1247427"/>
              <a:gd name="connsiteY19409" fmla="*/ 631039 h 2068362"/>
              <a:gd name="connsiteX19410" fmla="*/ 196425 w 1247427"/>
              <a:gd name="connsiteY19410" fmla="*/ 636567 h 2068362"/>
              <a:gd name="connsiteX19411" fmla="*/ 196425 w 1247427"/>
              <a:gd name="connsiteY19411" fmla="*/ 634797 h 2068362"/>
              <a:gd name="connsiteX19412" fmla="*/ 196831 w 1247427"/>
              <a:gd name="connsiteY19412" fmla="*/ 634878 h 2068362"/>
              <a:gd name="connsiteX19413" fmla="*/ 196204 w 1247427"/>
              <a:gd name="connsiteY19413" fmla="*/ 633469 h 2068362"/>
              <a:gd name="connsiteX19414" fmla="*/ 194170 w 1247427"/>
              <a:gd name="connsiteY19414" fmla="*/ 627161 h 2068362"/>
              <a:gd name="connsiteX19415" fmla="*/ 193549 w 1247427"/>
              <a:gd name="connsiteY19415" fmla="*/ 625503 h 2068362"/>
              <a:gd name="connsiteX19416" fmla="*/ 182486 w 1247427"/>
              <a:gd name="connsiteY19416" fmla="*/ 619972 h 2068362"/>
              <a:gd name="connsiteX19417" fmla="*/ 579005 w 1247427"/>
              <a:gd name="connsiteY19417" fmla="*/ 619045 h 2068362"/>
              <a:gd name="connsiteX19418" fmla="*/ 578548 w 1247427"/>
              <a:gd name="connsiteY19418" fmla="*/ 620414 h 2068362"/>
              <a:gd name="connsiteX19419" fmla="*/ 578438 w 1247427"/>
              <a:gd name="connsiteY19419" fmla="*/ 620967 h 2068362"/>
              <a:gd name="connsiteX19420" fmla="*/ 578548 w 1247427"/>
              <a:gd name="connsiteY19420" fmla="*/ 621078 h 2068362"/>
              <a:gd name="connsiteX19421" fmla="*/ 580981 w 1247427"/>
              <a:gd name="connsiteY19421" fmla="*/ 621078 h 2068362"/>
              <a:gd name="connsiteX19422" fmla="*/ 581140 w 1247427"/>
              <a:gd name="connsiteY19422" fmla="*/ 621046 h 2068362"/>
              <a:gd name="connsiteX19423" fmla="*/ 535773 w 1247427"/>
              <a:gd name="connsiteY19423" fmla="*/ 618973 h 2068362"/>
              <a:gd name="connsiteX19424" fmla="*/ 533410 w 1247427"/>
              <a:gd name="connsiteY19424" fmla="*/ 623069 h 2068362"/>
              <a:gd name="connsiteX19425" fmla="*/ 530450 w 1247427"/>
              <a:gd name="connsiteY19425" fmla="*/ 628397 h 2068362"/>
              <a:gd name="connsiteX19426" fmla="*/ 530754 w 1247427"/>
              <a:gd name="connsiteY19426" fmla="*/ 628823 h 2068362"/>
              <a:gd name="connsiteX19427" fmla="*/ 530754 w 1247427"/>
              <a:gd name="connsiteY19427" fmla="*/ 630149 h 2068362"/>
              <a:gd name="connsiteX19428" fmla="*/ 530975 w 1247427"/>
              <a:gd name="connsiteY19428" fmla="*/ 630149 h 2068362"/>
              <a:gd name="connsiteX19429" fmla="*/ 530975 w 1247427"/>
              <a:gd name="connsiteY19429" fmla="*/ 630371 h 2068362"/>
              <a:gd name="connsiteX19430" fmla="*/ 531197 w 1247427"/>
              <a:gd name="connsiteY19430" fmla="*/ 636124 h 2068362"/>
              <a:gd name="connsiteX19431" fmla="*/ 530549 w 1247427"/>
              <a:gd name="connsiteY19431" fmla="*/ 638499 h 2068362"/>
              <a:gd name="connsiteX19432" fmla="*/ 531197 w 1247427"/>
              <a:gd name="connsiteY19432" fmla="*/ 638337 h 2068362"/>
              <a:gd name="connsiteX19433" fmla="*/ 531197 w 1247427"/>
              <a:gd name="connsiteY19433" fmla="*/ 643426 h 2068362"/>
              <a:gd name="connsiteX19434" fmla="*/ 531145 w 1247427"/>
              <a:gd name="connsiteY19434" fmla="*/ 643634 h 2068362"/>
              <a:gd name="connsiteX19435" fmla="*/ 533853 w 1247427"/>
              <a:gd name="connsiteY19435" fmla="*/ 639886 h 2068362"/>
              <a:gd name="connsiteX19436" fmla="*/ 536788 w 1247427"/>
              <a:gd name="connsiteY19436" fmla="*/ 636259 h 2068362"/>
              <a:gd name="connsiteX19437" fmla="*/ 536729 w 1247427"/>
              <a:gd name="connsiteY19437" fmla="*/ 635902 h 2068362"/>
              <a:gd name="connsiteX19438" fmla="*/ 536871 w 1247427"/>
              <a:gd name="connsiteY19438" fmla="*/ 635665 h 2068362"/>
              <a:gd name="connsiteX19439" fmla="*/ 536729 w 1247427"/>
              <a:gd name="connsiteY19439" fmla="*/ 635239 h 2068362"/>
              <a:gd name="connsiteX19440" fmla="*/ 536729 w 1247427"/>
              <a:gd name="connsiteY19440" fmla="*/ 633690 h 2068362"/>
              <a:gd name="connsiteX19441" fmla="*/ 536887 w 1247427"/>
              <a:gd name="connsiteY19441" fmla="*/ 632426 h 2068362"/>
              <a:gd name="connsiteX19442" fmla="*/ 536507 w 1247427"/>
              <a:gd name="connsiteY19442" fmla="*/ 632141 h 2068362"/>
              <a:gd name="connsiteX19443" fmla="*/ 536507 w 1247427"/>
              <a:gd name="connsiteY19443" fmla="*/ 631920 h 2068362"/>
              <a:gd name="connsiteX19444" fmla="*/ 536120 w 1247427"/>
              <a:gd name="connsiteY19444" fmla="*/ 625338 h 2068362"/>
              <a:gd name="connsiteX19445" fmla="*/ 536065 w 1247427"/>
              <a:gd name="connsiteY19445" fmla="*/ 625283 h 2068362"/>
              <a:gd name="connsiteX19446" fmla="*/ 536065 w 1247427"/>
              <a:gd name="connsiteY19446" fmla="*/ 624397 h 2068362"/>
              <a:gd name="connsiteX19447" fmla="*/ 536065 w 1247427"/>
              <a:gd name="connsiteY19447" fmla="*/ 622185 h 2068362"/>
              <a:gd name="connsiteX19448" fmla="*/ 585084 w 1247427"/>
              <a:gd name="connsiteY19448" fmla="*/ 618503 h 2068362"/>
              <a:gd name="connsiteX19449" fmla="*/ 584743 w 1247427"/>
              <a:gd name="connsiteY19449" fmla="*/ 619529 h 2068362"/>
              <a:gd name="connsiteX19450" fmla="*/ 583967 w 1247427"/>
              <a:gd name="connsiteY19450" fmla="*/ 621392 h 2068362"/>
              <a:gd name="connsiteX19451" fmla="*/ 584522 w 1247427"/>
              <a:gd name="connsiteY19451" fmla="*/ 621299 h 2068362"/>
              <a:gd name="connsiteX19452" fmla="*/ 584522 w 1247427"/>
              <a:gd name="connsiteY19452" fmla="*/ 621742 h 2068362"/>
              <a:gd name="connsiteX19453" fmla="*/ 586380 w 1247427"/>
              <a:gd name="connsiteY19453" fmla="*/ 621742 h 2068362"/>
              <a:gd name="connsiteX19454" fmla="*/ 586569 w 1247427"/>
              <a:gd name="connsiteY19454" fmla="*/ 620802 h 2068362"/>
              <a:gd name="connsiteX19455" fmla="*/ 586292 w 1247427"/>
              <a:gd name="connsiteY19455" fmla="*/ 620636 h 2068362"/>
              <a:gd name="connsiteX19456" fmla="*/ 586292 w 1247427"/>
              <a:gd name="connsiteY19456" fmla="*/ 619972 h 2068362"/>
              <a:gd name="connsiteX19457" fmla="*/ 585908 w 1247427"/>
              <a:gd name="connsiteY19457" fmla="*/ 618820 h 2068362"/>
              <a:gd name="connsiteX19458" fmla="*/ 436595 w 1247427"/>
              <a:gd name="connsiteY19458" fmla="*/ 618229 h 2068362"/>
              <a:gd name="connsiteX19459" fmla="*/ 434505 w 1247427"/>
              <a:gd name="connsiteY19459" fmla="*/ 633911 h 2068362"/>
              <a:gd name="connsiteX19460" fmla="*/ 434672 w 1247427"/>
              <a:gd name="connsiteY19460" fmla="*/ 634414 h 2068362"/>
              <a:gd name="connsiteX19461" fmla="*/ 438709 w 1247427"/>
              <a:gd name="connsiteY19461" fmla="*/ 641213 h 2068362"/>
              <a:gd name="connsiteX19462" fmla="*/ 442507 w 1247427"/>
              <a:gd name="connsiteY19462" fmla="*/ 647670 h 2068362"/>
              <a:gd name="connsiteX19463" fmla="*/ 442913 w 1247427"/>
              <a:gd name="connsiteY19463" fmla="*/ 645639 h 2068362"/>
              <a:gd name="connsiteX19464" fmla="*/ 444572 w 1247427"/>
              <a:gd name="connsiteY19464" fmla="*/ 640661 h 2068362"/>
              <a:gd name="connsiteX19465" fmla="*/ 444462 w 1247427"/>
              <a:gd name="connsiteY19465" fmla="*/ 640550 h 2068362"/>
              <a:gd name="connsiteX19466" fmla="*/ 444019 w 1247427"/>
              <a:gd name="connsiteY19466" fmla="*/ 636346 h 2068362"/>
              <a:gd name="connsiteX19467" fmla="*/ 444190 w 1247427"/>
              <a:gd name="connsiteY19467" fmla="*/ 636175 h 2068362"/>
              <a:gd name="connsiteX19468" fmla="*/ 440037 w 1247427"/>
              <a:gd name="connsiteY19468" fmla="*/ 626831 h 2068362"/>
              <a:gd name="connsiteX19469" fmla="*/ 681303 w 1247427"/>
              <a:gd name="connsiteY19469" fmla="*/ 617841 h 2068362"/>
              <a:gd name="connsiteX19470" fmla="*/ 681213 w 1247427"/>
              <a:gd name="connsiteY19470" fmla="*/ 618201 h 2068362"/>
              <a:gd name="connsiteX19471" fmla="*/ 675018 w 1247427"/>
              <a:gd name="connsiteY19471" fmla="*/ 619972 h 2068362"/>
              <a:gd name="connsiteX19472" fmla="*/ 688515 w 1247427"/>
              <a:gd name="connsiteY19472" fmla="*/ 638336 h 2068362"/>
              <a:gd name="connsiteX19473" fmla="*/ 687851 w 1247427"/>
              <a:gd name="connsiteY19473" fmla="*/ 629707 h 2068362"/>
              <a:gd name="connsiteX19474" fmla="*/ 688249 w 1247427"/>
              <a:gd name="connsiteY19474" fmla="*/ 629840 h 2068362"/>
              <a:gd name="connsiteX19475" fmla="*/ 687409 w 1247427"/>
              <a:gd name="connsiteY19475" fmla="*/ 628159 h 2068362"/>
              <a:gd name="connsiteX19476" fmla="*/ 549870 w 1247427"/>
              <a:gd name="connsiteY19476" fmla="*/ 617673 h 2068362"/>
              <a:gd name="connsiteX19477" fmla="*/ 549120 w 1247427"/>
              <a:gd name="connsiteY19477" fmla="*/ 618423 h 2068362"/>
              <a:gd name="connsiteX19478" fmla="*/ 548469 w 1247427"/>
              <a:gd name="connsiteY19478" fmla="*/ 619182 h 2068362"/>
              <a:gd name="connsiteX19479" fmla="*/ 548677 w 1247427"/>
              <a:gd name="connsiteY19479" fmla="*/ 619529 h 2068362"/>
              <a:gd name="connsiteX19480" fmla="*/ 550890 w 1247427"/>
              <a:gd name="connsiteY19480" fmla="*/ 621742 h 2068362"/>
              <a:gd name="connsiteX19481" fmla="*/ 551332 w 1247427"/>
              <a:gd name="connsiteY19481" fmla="*/ 621742 h 2068362"/>
              <a:gd name="connsiteX19482" fmla="*/ 551332 w 1247427"/>
              <a:gd name="connsiteY19482" fmla="*/ 620635 h 2068362"/>
              <a:gd name="connsiteX19483" fmla="*/ 551332 w 1247427"/>
              <a:gd name="connsiteY19483" fmla="*/ 620414 h 2068362"/>
              <a:gd name="connsiteX19484" fmla="*/ 881015 w 1247427"/>
              <a:gd name="connsiteY19484" fmla="*/ 617317 h 2068362"/>
              <a:gd name="connsiteX19485" fmla="*/ 881236 w 1247427"/>
              <a:gd name="connsiteY19485" fmla="*/ 617759 h 2068362"/>
              <a:gd name="connsiteX19486" fmla="*/ 881457 w 1247427"/>
              <a:gd name="connsiteY19486" fmla="*/ 619087 h 2068362"/>
              <a:gd name="connsiteX19487" fmla="*/ 881900 w 1247427"/>
              <a:gd name="connsiteY19487" fmla="*/ 620193 h 2068362"/>
              <a:gd name="connsiteX19488" fmla="*/ 881457 w 1247427"/>
              <a:gd name="connsiteY19488" fmla="*/ 620636 h 2068362"/>
              <a:gd name="connsiteX19489" fmla="*/ 881236 w 1247427"/>
              <a:gd name="connsiteY19489" fmla="*/ 620415 h 2068362"/>
              <a:gd name="connsiteX19490" fmla="*/ 880572 w 1247427"/>
              <a:gd name="connsiteY19490" fmla="*/ 619530 h 2068362"/>
              <a:gd name="connsiteX19491" fmla="*/ 880351 w 1247427"/>
              <a:gd name="connsiteY19491" fmla="*/ 617759 h 2068362"/>
              <a:gd name="connsiteX19492" fmla="*/ 778349 w 1247427"/>
              <a:gd name="connsiteY19492" fmla="*/ 617096 h 2068362"/>
              <a:gd name="connsiteX19493" fmla="*/ 783659 w 1247427"/>
              <a:gd name="connsiteY19493" fmla="*/ 623291 h 2068362"/>
              <a:gd name="connsiteX19494" fmla="*/ 792067 w 1247427"/>
              <a:gd name="connsiteY19494" fmla="*/ 628601 h 2068362"/>
              <a:gd name="connsiteX19495" fmla="*/ 793616 w 1247427"/>
              <a:gd name="connsiteY19495" fmla="*/ 629044 h 2068362"/>
              <a:gd name="connsiteX19496" fmla="*/ 792952 w 1247427"/>
              <a:gd name="connsiteY19496" fmla="*/ 630372 h 2068362"/>
              <a:gd name="connsiteX19497" fmla="*/ 789854 w 1247427"/>
              <a:gd name="connsiteY19497" fmla="*/ 631257 h 2068362"/>
              <a:gd name="connsiteX19498" fmla="*/ 782110 w 1247427"/>
              <a:gd name="connsiteY19498" fmla="*/ 624397 h 2068362"/>
              <a:gd name="connsiteX19499" fmla="*/ 777464 w 1247427"/>
              <a:gd name="connsiteY19499" fmla="*/ 618866 h 2068362"/>
              <a:gd name="connsiteX19500" fmla="*/ 777242 w 1247427"/>
              <a:gd name="connsiteY19500" fmla="*/ 617538 h 2068362"/>
              <a:gd name="connsiteX19501" fmla="*/ 778349 w 1247427"/>
              <a:gd name="connsiteY19501" fmla="*/ 617096 h 2068362"/>
              <a:gd name="connsiteX19502" fmla="*/ 865527 w 1247427"/>
              <a:gd name="connsiteY19502" fmla="*/ 616874 h 2068362"/>
              <a:gd name="connsiteX19503" fmla="*/ 866633 w 1247427"/>
              <a:gd name="connsiteY19503" fmla="*/ 617538 h 2068362"/>
              <a:gd name="connsiteX19504" fmla="*/ 868624 w 1247427"/>
              <a:gd name="connsiteY19504" fmla="*/ 618201 h 2068362"/>
              <a:gd name="connsiteX19505" fmla="*/ 869067 w 1247427"/>
              <a:gd name="connsiteY19505" fmla="*/ 618423 h 2068362"/>
              <a:gd name="connsiteX19506" fmla="*/ 868624 w 1247427"/>
              <a:gd name="connsiteY19506" fmla="*/ 618865 h 2068362"/>
              <a:gd name="connsiteX19507" fmla="*/ 868403 w 1247427"/>
              <a:gd name="connsiteY19507" fmla="*/ 618865 h 2068362"/>
              <a:gd name="connsiteX19508" fmla="*/ 866412 w 1247427"/>
              <a:gd name="connsiteY19508" fmla="*/ 618201 h 2068362"/>
              <a:gd name="connsiteX19509" fmla="*/ 865527 w 1247427"/>
              <a:gd name="connsiteY19509" fmla="*/ 617538 h 2068362"/>
              <a:gd name="connsiteX19510" fmla="*/ 865084 w 1247427"/>
              <a:gd name="connsiteY19510" fmla="*/ 617095 h 2068362"/>
              <a:gd name="connsiteX19511" fmla="*/ 443798 w 1247427"/>
              <a:gd name="connsiteY19511" fmla="*/ 616874 h 2068362"/>
              <a:gd name="connsiteX19512" fmla="*/ 443798 w 1247427"/>
              <a:gd name="connsiteY19512" fmla="*/ 617538 h 2068362"/>
              <a:gd name="connsiteX19513" fmla="*/ 443798 w 1247427"/>
              <a:gd name="connsiteY19513" fmla="*/ 616874 h 2068362"/>
              <a:gd name="connsiteX19514" fmla="*/ 606426 w 1247427"/>
              <a:gd name="connsiteY19514" fmla="*/ 615989 h 2068362"/>
              <a:gd name="connsiteX19515" fmla="*/ 606869 w 1247427"/>
              <a:gd name="connsiteY19515" fmla="*/ 616210 h 2068362"/>
              <a:gd name="connsiteX19516" fmla="*/ 609081 w 1247427"/>
              <a:gd name="connsiteY19516" fmla="*/ 618423 h 2068362"/>
              <a:gd name="connsiteX19517" fmla="*/ 609303 w 1247427"/>
              <a:gd name="connsiteY19517" fmla="*/ 618866 h 2068362"/>
              <a:gd name="connsiteX19518" fmla="*/ 609081 w 1247427"/>
              <a:gd name="connsiteY19518" fmla="*/ 619087 h 2068362"/>
              <a:gd name="connsiteX19519" fmla="*/ 608860 w 1247427"/>
              <a:gd name="connsiteY19519" fmla="*/ 619087 h 2068362"/>
              <a:gd name="connsiteX19520" fmla="*/ 606426 w 1247427"/>
              <a:gd name="connsiteY19520" fmla="*/ 616431 h 2068362"/>
              <a:gd name="connsiteX19521" fmla="*/ 606426 w 1247427"/>
              <a:gd name="connsiteY19521" fmla="*/ 615989 h 2068362"/>
              <a:gd name="connsiteX19522" fmla="*/ 557084 w 1247427"/>
              <a:gd name="connsiteY19522" fmla="*/ 615768 h 2068362"/>
              <a:gd name="connsiteX19523" fmla="*/ 555978 w 1247427"/>
              <a:gd name="connsiteY19523" fmla="*/ 616653 h 2068362"/>
              <a:gd name="connsiteX19524" fmla="*/ 555677 w 1247427"/>
              <a:gd name="connsiteY19524" fmla="*/ 617054 h 2068362"/>
              <a:gd name="connsiteX19525" fmla="*/ 556863 w 1247427"/>
              <a:gd name="connsiteY19525" fmla="*/ 620414 h 2068362"/>
              <a:gd name="connsiteX19526" fmla="*/ 556809 w 1247427"/>
              <a:gd name="connsiteY19526" fmla="*/ 620387 h 2068362"/>
              <a:gd name="connsiteX19527" fmla="*/ 557705 w 1247427"/>
              <a:gd name="connsiteY19527" fmla="*/ 622627 h 2068362"/>
              <a:gd name="connsiteX19528" fmla="*/ 557748 w 1247427"/>
              <a:gd name="connsiteY19528" fmla="*/ 622627 h 2068362"/>
              <a:gd name="connsiteX19529" fmla="*/ 558633 w 1247427"/>
              <a:gd name="connsiteY19529" fmla="*/ 623512 h 2068362"/>
              <a:gd name="connsiteX19530" fmla="*/ 560753 w 1247427"/>
              <a:gd name="connsiteY19530" fmla="*/ 625329 h 2068362"/>
              <a:gd name="connsiteX19531" fmla="*/ 561731 w 1247427"/>
              <a:gd name="connsiteY19531" fmla="*/ 624839 h 2068362"/>
              <a:gd name="connsiteX19532" fmla="*/ 562607 w 1247427"/>
              <a:gd name="connsiteY19532" fmla="*/ 625131 h 2068362"/>
              <a:gd name="connsiteX19533" fmla="*/ 564432 w 1247427"/>
              <a:gd name="connsiteY19533" fmla="*/ 622241 h 2068362"/>
              <a:gd name="connsiteX19534" fmla="*/ 564387 w 1247427"/>
              <a:gd name="connsiteY19534" fmla="*/ 622184 h 2068362"/>
              <a:gd name="connsiteX19535" fmla="*/ 564387 w 1247427"/>
              <a:gd name="connsiteY19535" fmla="*/ 620857 h 2068362"/>
              <a:gd name="connsiteX19536" fmla="*/ 564400 w 1247427"/>
              <a:gd name="connsiteY19536" fmla="*/ 620848 h 2068362"/>
              <a:gd name="connsiteX19537" fmla="*/ 560404 w 1247427"/>
              <a:gd name="connsiteY19537" fmla="*/ 617759 h 2068362"/>
              <a:gd name="connsiteX19538" fmla="*/ 558633 w 1247427"/>
              <a:gd name="connsiteY19538" fmla="*/ 615989 h 2068362"/>
              <a:gd name="connsiteX19539" fmla="*/ 557748 w 1247427"/>
              <a:gd name="connsiteY19539" fmla="*/ 615768 h 2068362"/>
              <a:gd name="connsiteX19540" fmla="*/ 557084 w 1247427"/>
              <a:gd name="connsiteY19540" fmla="*/ 615768 h 2068362"/>
              <a:gd name="connsiteX19541" fmla="*/ 574830 w 1247427"/>
              <a:gd name="connsiteY19541" fmla="*/ 614971 h 2068362"/>
              <a:gd name="connsiteX19542" fmla="*/ 574786 w 1247427"/>
              <a:gd name="connsiteY19542" fmla="*/ 615104 h 2068362"/>
              <a:gd name="connsiteX19543" fmla="*/ 574648 w 1247427"/>
              <a:gd name="connsiteY19543" fmla="*/ 615796 h 2068362"/>
              <a:gd name="connsiteX19544" fmla="*/ 574786 w 1247427"/>
              <a:gd name="connsiteY19544" fmla="*/ 615768 h 2068362"/>
              <a:gd name="connsiteX19545" fmla="*/ 574786 w 1247427"/>
              <a:gd name="connsiteY19545" fmla="*/ 619972 h 2068362"/>
              <a:gd name="connsiteX19546" fmla="*/ 574661 w 1247427"/>
              <a:gd name="connsiteY19546" fmla="*/ 620055 h 2068362"/>
              <a:gd name="connsiteX19547" fmla="*/ 575868 w 1247427"/>
              <a:gd name="connsiteY19547" fmla="*/ 620538 h 2068362"/>
              <a:gd name="connsiteX19548" fmla="*/ 576409 w 1247427"/>
              <a:gd name="connsiteY19548" fmla="*/ 620267 h 2068362"/>
              <a:gd name="connsiteX19549" fmla="*/ 576557 w 1247427"/>
              <a:gd name="connsiteY19549" fmla="*/ 619972 h 2068362"/>
              <a:gd name="connsiteX19550" fmla="*/ 577397 w 1247427"/>
              <a:gd name="connsiteY19550" fmla="*/ 617786 h 2068362"/>
              <a:gd name="connsiteX19551" fmla="*/ 577220 w 1247427"/>
              <a:gd name="connsiteY19551" fmla="*/ 617538 h 2068362"/>
              <a:gd name="connsiteX19552" fmla="*/ 577438 w 1247427"/>
              <a:gd name="connsiteY19552" fmla="*/ 616669 h 2068362"/>
              <a:gd name="connsiteX19553" fmla="*/ 575893 w 1247427"/>
              <a:gd name="connsiteY19553" fmla="*/ 615768 h 2068362"/>
              <a:gd name="connsiteX19554" fmla="*/ 580959 w 1247427"/>
              <a:gd name="connsiteY19554" fmla="*/ 614919 h 2068362"/>
              <a:gd name="connsiteX19555" fmla="*/ 580317 w 1247427"/>
              <a:gd name="connsiteY19555" fmla="*/ 615989 h 2068362"/>
              <a:gd name="connsiteX19556" fmla="*/ 579654 w 1247427"/>
              <a:gd name="connsiteY19556" fmla="*/ 617149 h 2068362"/>
              <a:gd name="connsiteX19557" fmla="*/ 579654 w 1247427"/>
              <a:gd name="connsiteY19557" fmla="*/ 617760 h 2068362"/>
              <a:gd name="connsiteX19558" fmla="*/ 579353 w 1247427"/>
              <a:gd name="connsiteY19558" fmla="*/ 618122 h 2068362"/>
              <a:gd name="connsiteX19559" fmla="*/ 582088 w 1247427"/>
              <a:gd name="connsiteY19559" fmla="*/ 620857 h 2068362"/>
              <a:gd name="connsiteX19560" fmla="*/ 582088 w 1247427"/>
              <a:gd name="connsiteY19560" fmla="*/ 619972 h 2068362"/>
              <a:gd name="connsiteX19561" fmla="*/ 583036 w 1247427"/>
              <a:gd name="connsiteY19561" fmla="*/ 619972 h 2068362"/>
              <a:gd name="connsiteX19562" fmla="*/ 583415 w 1247427"/>
              <a:gd name="connsiteY19562" fmla="*/ 619308 h 2068362"/>
              <a:gd name="connsiteX19563" fmla="*/ 583687 w 1247427"/>
              <a:gd name="connsiteY19563" fmla="*/ 618085 h 2068362"/>
              <a:gd name="connsiteX19564" fmla="*/ 583415 w 1247427"/>
              <a:gd name="connsiteY19564" fmla="*/ 617759 h 2068362"/>
              <a:gd name="connsiteX19565" fmla="*/ 583415 w 1247427"/>
              <a:gd name="connsiteY19565" fmla="*/ 616210 h 2068362"/>
              <a:gd name="connsiteX19566" fmla="*/ 582088 w 1247427"/>
              <a:gd name="connsiteY19566" fmla="*/ 615546 h 2068362"/>
              <a:gd name="connsiteX19567" fmla="*/ 488272 w 1247427"/>
              <a:gd name="connsiteY19567" fmla="*/ 614883 h 2068362"/>
              <a:gd name="connsiteX19568" fmla="*/ 488493 w 1247427"/>
              <a:gd name="connsiteY19568" fmla="*/ 615326 h 2068362"/>
              <a:gd name="connsiteX19569" fmla="*/ 480528 w 1247427"/>
              <a:gd name="connsiteY19569" fmla="*/ 650064 h 2068362"/>
              <a:gd name="connsiteX19570" fmla="*/ 480085 w 1247427"/>
              <a:gd name="connsiteY19570" fmla="*/ 650728 h 2068362"/>
              <a:gd name="connsiteX19571" fmla="*/ 479864 w 1247427"/>
              <a:gd name="connsiteY19571" fmla="*/ 650285 h 2068362"/>
              <a:gd name="connsiteX19572" fmla="*/ 487608 w 1247427"/>
              <a:gd name="connsiteY19572" fmla="*/ 615104 h 2068362"/>
              <a:gd name="connsiteX19573" fmla="*/ 190008 w 1247427"/>
              <a:gd name="connsiteY19573" fmla="*/ 614881 h 2068362"/>
              <a:gd name="connsiteX19574" fmla="*/ 190009 w 1247427"/>
              <a:gd name="connsiteY19574" fmla="*/ 614883 h 2068362"/>
              <a:gd name="connsiteX19575" fmla="*/ 190009 w 1247427"/>
              <a:gd name="connsiteY19575" fmla="*/ 615104 h 2068362"/>
              <a:gd name="connsiteX19576" fmla="*/ 189835 w 1247427"/>
              <a:gd name="connsiteY19576" fmla="*/ 616495 h 2068362"/>
              <a:gd name="connsiteX19577" fmla="*/ 191115 w 1247427"/>
              <a:gd name="connsiteY19577" fmla="*/ 618202 h 2068362"/>
              <a:gd name="connsiteX19578" fmla="*/ 191115 w 1247427"/>
              <a:gd name="connsiteY19578" fmla="*/ 617759 h 2068362"/>
              <a:gd name="connsiteX19579" fmla="*/ 191251 w 1247427"/>
              <a:gd name="connsiteY19579" fmla="*/ 617861 h 2068362"/>
              <a:gd name="connsiteX19580" fmla="*/ 190506 w 1247427"/>
              <a:gd name="connsiteY19580" fmla="*/ 614882 h 2068362"/>
              <a:gd name="connsiteX19581" fmla="*/ 190009 w 1247427"/>
              <a:gd name="connsiteY19581" fmla="*/ 614882 h 2068362"/>
              <a:gd name="connsiteX19582" fmla="*/ 737237 w 1247427"/>
              <a:gd name="connsiteY19582" fmla="*/ 614411 h 2068362"/>
              <a:gd name="connsiteX19583" fmla="*/ 737194 w 1247427"/>
              <a:gd name="connsiteY19583" fmla="*/ 614440 h 2068362"/>
              <a:gd name="connsiteX19584" fmla="*/ 737194 w 1247427"/>
              <a:gd name="connsiteY19584" fmla="*/ 614440 h 2068362"/>
              <a:gd name="connsiteX19585" fmla="*/ 736751 w 1247427"/>
              <a:gd name="connsiteY19585" fmla="*/ 614882 h 2068362"/>
              <a:gd name="connsiteX19586" fmla="*/ 736530 w 1247427"/>
              <a:gd name="connsiteY19586" fmla="*/ 614993 h 2068362"/>
              <a:gd name="connsiteX19587" fmla="*/ 736606 w 1247427"/>
              <a:gd name="connsiteY19587" fmla="*/ 615183 h 2068362"/>
              <a:gd name="connsiteX19588" fmla="*/ 179469 w 1247427"/>
              <a:gd name="connsiteY19588" fmla="*/ 614038 h 2068362"/>
              <a:gd name="connsiteX19589" fmla="*/ 179389 w 1247427"/>
              <a:gd name="connsiteY19589" fmla="*/ 614440 h 2068362"/>
              <a:gd name="connsiteX19590" fmla="*/ 179182 w 1247427"/>
              <a:gd name="connsiteY19590" fmla="*/ 615676 h 2068362"/>
              <a:gd name="connsiteX19591" fmla="*/ 179830 w 1247427"/>
              <a:gd name="connsiteY19591" fmla="*/ 616432 h 2068362"/>
              <a:gd name="connsiteX19592" fmla="*/ 181305 w 1247427"/>
              <a:gd name="connsiteY19592" fmla="*/ 618092 h 2068362"/>
              <a:gd name="connsiteX19593" fmla="*/ 181822 w 1247427"/>
              <a:gd name="connsiteY19593" fmla="*/ 617317 h 2068362"/>
              <a:gd name="connsiteX19594" fmla="*/ 183813 w 1247427"/>
              <a:gd name="connsiteY19594" fmla="*/ 616653 h 2068362"/>
              <a:gd name="connsiteX19595" fmla="*/ 182928 w 1247427"/>
              <a:gd name="connsiteY19595" fmla="*/ 615768 h 2068362"/>
              <a:gd name="connsiteX19596" fmla="*/ 593372 w 1247427"/>
              <a:gd name="connsiteY19596" fmla="*/ 613997 h 2068362"/>
              <a:gd name="connsiteX19597" fmla="*/ 593187 w 1247427"/>
              <a:gd name="connsiteY19597" fmla="*/ 614034 h 2068362"/>
              <a:gd name="connsiteX19598" fmla="*/ 594036 w 1247427"/>
              <a:gd name="connsiteY19598" fmla="*/ 614883 h 2068362"/>
              <a:gd name="connsiteX19599" fmla="*/ 593372 w 1247427"/>
              <a:gd name="connsiteY19599" fmla="*/ 616874 h 2068362"/>
              <a:gd name="connsiteX19600" fmla="*/ 593227 w 1247427"/>
              <a:gd name="connsiteY19600" fmla="*/ 618327 h 2068362"/>
              <a:gd name="connsiteX19601" fmla="*/ 596340 w 1247427"/>
              <a:gd name="connsiteY19601" fmla="*/ 619638 h 2068362"/>
              <a:gd name="connsiteX19602" fmla="*/ 596691 w 1247427"/>
              <a:gd name="connsiteY19602" fmla="*/ 616653 h 2068362"/>
              <a:gd name="connsiteX19603" fmla="*/ 596783 w 1247427"/>
              <a:gd name="connsiteY19603" fmla="*/ 616530 h 2068362"/>
              <a:gd name="connsiteX19604" fmla="*/ 595143 w 1247427"/>
              <a:gd name="connsiteY19604" fmla="*/ 615546 h 2068362"/>
              <a:gd name="connsiteX19605" fmla="*/ 594479 w 1247427"/>
              <a:gd name="connsiteY19605" fmla="*/ 615104 h 2068362"/>
              <a:gd name="connsiteX19606" fmla="*/ 594479 w 1247427"/>
              <a:gd name="connsiteY19606" fmla="*/ 614661 h 2068362"/>
              <a:gd name="connsiteX19607" fmla="*/ 594257 w 1247427"/>
              <a:gd name="connsiteY19607" fmla="*/ 614661 h 2068362"/>
              <a:gd name="connsiteX19608" fmla="*/ 598461 w 1247427"/>
              <a:gd name="connsiteY19608" fmla="*/ 613112 h 2068362"/>
              <a:gd name="connsiteX19609" fmla="*/ 597576 w 1247427"/>
              <a:gd name="connsiteY19609" fmla="*/ 613555 h 2068362"/>
              <a:gd name="connsiteX19610" fmla="*/ 595806 w 1247427"/>
              <a:gd name="connsiteY19610" fmla="*/ 613555 h 2068362"/>
              <a:gd name="connsiteX19611" fmla="*/ 594920 w 1247427"/>
              <a:gd name="connsiteY19611" fmla="*/ 613997 h 2068362"/>
              <a:gd name="connsiteX19612" fmla="*/ 595031 w 1247427"/>
              <a:gd name="connsiteY19612" fmla="*/ 614329 h 2068362"/>
              <a:gd name="connsiteX19613" fmla="*/ 595585 w 1247427"/>
              <a:gd name="connsiteY19613" fmla="*/ 614883 h 2068362"/>
              <a:gd name="connsiteX19614" fmla="*/ 597102 w 1247427"/>
              <a:gd name="connsiteY19614" fmla="*/ 615831 h 2068362"/>
              <a:gd name="connsiteX19615" fmla="*/ 597576 w 1247427"/>
              <a:gd name="connsiteY19615" fmla="*/ 614883 h 2068362"/>
              <a:gd name="connsiteX19616" fmla="*/ 597797 w 1247427"/>
              <a:gd name="connsiteY19616" fmla="*/ 613998 h 2068362"/>
              <a:gd name="connsiteX19617" fmla="*/ 598461 w 1247427"/>
              <a:gd name="connsiteY19617" fmla="*/ 613777 h 2068362"/>
              <a:gd name="connsiteX19618" fmla="*/ 598904 w 1247427"/>
              <a:gd name="connsiteY19618" fmla="*/ 614441 h 2068362"/>
              <a:gd name="connsiteX19619" fmla="*/ 598461 w 1247427"/>
              <a:gd name="connsiteY19619" fmla="*/ 615104 h 2068362"/>
              <a:gd name="connsiteX19620" fmla="*/ 597797 w 1247427"/>
              <a:gd name="connsiteY19620" fmla="*/ 616653 h 2068362"/>
              <a:gd name="connsiteX19621" fmla="*/ 597767 w 1247427"/>
              <a:gd name="connsiteY19621" fmla="*/ 616668 h 2068362"/>
              <a:gd name="connsiteX19622" fmla="*/ 597303 w 1247427"/>
              <a:gd name="connsiteY19622" fmla="*/ 620224 h 2068362"/>
              <a:gd name="connsiteX19623" fmla="*/ 597797 w 1247427"/>
              <a:gd name="connsiteY19623" fmla="*/ 620635 h 2068362"/>
              <a:gd name="connsiteX19624" fmla="*/ 598240 w 1247427"/>
              <a:gd name="connsiteY19624" fmla="*/ 622405 h 2068362"/>
              <a:gd name="connsiteX19625" fmla="*/ 597903 w 1247427"/>
              <a:gd name="connsiteY19625" fmla="*/ 622742 h 2068362"/>
              <a:gd name="connsiteX19626" fmla="*/ 602908 w 1247427"/>
              <a:gd name="connsiteY19626" fmla="*/ 626367 h 2068362"/>
              <a:gd name="connsiteX19627" fmla="*/ 603108 w 1247427"/>
              <a:gd name="connsiteY19627" fmla="*/ 626167 h 2068362"/>
              <a:gd name="connsiteX19628" fmla="*/ 603231 w 1247427"/>
              <a:gd name="connsiteY19628" fmla="*/ 626266 h 2068362"/>
              <a:gd name="connsiteX19629" fmla="*/ 604148 w 1247427"/>
              <a:gd name="connsiteY19629" fmla="*/ 625349 h 2068362"/>
              <a:gd name="connsiteX19630" fmla="*/ 603603 w 1247427"/>
              <a:gd name="connsiteY19630" fmla="*/ 624079 h 2068362"/>
              <a:gd name="connsiteX19631" fmla="*/ 603108 w 1247427"/>
              <a:gd name="connsiteY19631" fmla="*/ 623955 h 2068362"/>
              <a:gd name="connsiteX19632" fmla="*/ 602002 w 1247427"/>
              <a:gd name="connsiteY19632" fmla="*/ 623512 h 2068362"/>
              <a:gd name="connsiteX19633" fmla="*/ 601559 w 1247427"/>
              <a:gd name="connsiteY19633" fmla="*/ 622406 h 2068362"/>
              <a:gd name="connsiteX19634" fmla="*/ 602444 w 1247427"/>
              <a:gd name="connsiteY19634" fmla="*/ 621742 h 2068362"/>
              <a:gd name="connsiteX19635" fmla="*/ 603772 w 1247427"/>
              <a:gd name="connsiteY19635" fmla="*/ 622406 h 2068362"/>
              <a:gd name="connsiteX19636" fmla="*/ 603914 w 1247427"/>
              <a:gd name="connsiteY19636" fmla="*/ 622441 h 2068362"/>
              <a:gd name="connsiteX19637" fmla="*/ 604215 w 1247427"/>
              <a:gd name="connsiteY19637" fmla="*/ 620636 h 2068362"/>
              <a:gd name="connsiteX19638" fmla="*/ 604436 w 1247427"/>
              <a:gd name="connsiteY19638" fmla="*/ 619972 h 2068362"/>
              <a:gd name="connsiteX19639" fmla="*/ 605321 w 1247427"/>
              <a:gd name="connsiteY19639" fmla="*/ 619972 h 2068362"/>
              <a:gd name="connsiteX19640" fmla="*/ 604805 w 1247427"/>
              <a:gd name="connsiteY19640" fmla="*/ 623070 h 2068362"/>
              <a:gd name="connsiteX19641" fmla="*/ 604823 w 1247427"/>
              <a:gd name="connsiteY19641" fmla="*/ 623125 h 2068362"/>
              <a:gd name="connsiteX19642" fmla="*/ 605099 w 1247427"/>
              <a:gd name="connsiteY19642" fmla="*/ 623291 h 2068362"/>
              <a:gd name="connsiteX19643" fmla="*/ 605984 w 1247427"/>
              <a:gd name="connsiteY19643" fmla="*/ 624839 h 2068362"/>
              <a:gd name="connsiteX19644" fmla="*/ 605831 w 1247427"/>
              <a:gd name="connsiteY19644" fmla="*/ 625222 h 2068362"/>
              <a:gd name="connsiteX19645" fmla="*/ 607091 w 1247427"/>
              <a:gd name="connsiteY19645" fmla="*/ 626168 h 2068362"/>
              <a:gd name="connsiteX19646" fmla="*/ 610188 w 1247427"/>
              <a:gd name="connsiteY19646" fmla="*/ 628823 h 2068362"/>
              <a:gd name="connsiteX19647" fmla="*/ 610188 w 1247427"/>
              <a:gd name="connsiteY19647" fmla="*/ 629486 h 2068362"/>
              <a:gd name="connsiteX19648" fmla="*/ 609525 w 1247427"/>
              <a:gd name="connsiteY19648" fmla="*/ 629265 h 2068362"/>
              <a:gd name="connsiteX19649" fmla="*/ 606648 w 1247427"/>
              <a:gd name="connsiteY19649" fmla="*/ 627053 h 2068362"/>
              <a:gd name="connsiteX19650" fmla="*/ 605188 w 1247427"/>
              <a:gd name="connsiteY19650" fmla="*/ 626079 h 2068362"/>
              <a:gd name="connsiteX19651" fmla="*/ 604215 w 1247427"/>
              <a:gd name="connsiteY19651" fmla="*/ 627052 h 2068362"/>
              <a:gd name="connsiteX19652" fmla="*/ 604215 w 1247427"/>
              <a:gd name="connsiteY19652" fmla="*/ 627880 h 2068362"/>
              <a:gd name="connsiteX19653" fmla="*/ 613861 w 1247427"/>
              <a:gd name="connsiteY19653" fmla="*/ 633475 h 2068362"/>
              <a:gd name="connsiteX19654" fmla="*/ 616937 w 1247427"/>
              <a:gd name="connsiteY19654" fmla="*/ 633607 h 2068362"/>
              <a:gd name="connsiteX19655" fmla="*/ 620145 w 1247427"/>
              <a:gd name="connsiteY19655" fmla="*/ 636566 h 2068362"/>
              <a:gd name="connsiteX19656" fmla="*/ 620145 w 1247427"/>
              <a:gd name="connsiteY19656" fmla="*/ 637083 h 2068362"/>
              <a:gd name="connsiteX19657" fmla="*/ 620809 w 1247427"/>
              <a:gd name="connsiteY19657" fmla="*/ 637009 h 2068362"/>
              <a:gd name="connsiteX19658" fmla="*/ 622579 w 1247427"/>
              <a:gd name="connsiteY19658" fmla="*/ 638336 h 2068362"/>
              <a:gd name="connsiteX19659" fmla="*/ 622579 w 1247427"/>
              <a:gd name="connsiteY19659" fmla="*/ 639443 h 2068362"/>
              <a:gd name="connsiteX19660" fmla="*/ 629217 w 1247427"/>
              <a:gd name="connsiteY19660" fmla="*/ 643426 h 2068362"/>
              <a:gd name="connsiteX19661" fmla="*/ 630766 w 1247427"/>
              <a:gd name="connsiteY19661" fmla="*/ 644974 h 2068362"/>
              <a:gd name="connsiteX19662" fmla="*/ 630766 w 1247427"/>
              <a:gd name="connsiteY19662" fmla="*/ 644975 h 2068362"/>
              <a:gd name="connsiteX19663" fmla="*/ 631209 w 1247427"/>
              <a:gd name="connsiteY19663" fmla="*/ 644975 h 2068362"/>
              <a:gd name="connsiteX19664" fmla="*/ 631209 w 1247427"/>
              <a:gd name="connsiteY19664" fmla="*/ 645307 h 2068362"/>
              <a:gd name="connsiteX19665" fmla="*/ 638226 w 1247427"/>
              <a:gd name="connsiteY19665" fmla="*/ 650570 h 2068362"/>
              <a:gd name="connsiteX19666" fmla="*/ 638243 w 1247427"/>
              <a:gd name="connsiteY19666" fmla="*/ 650573 h 2068362"/>
              <a:gd name="connsiteX19667" fmla="*/ 638288 w 1247427"/>
              <a:gd name="connsiteY19667" fmla="*/ 650506 h 2068362"/>
              <a:gd name="connsiteX19668" fmla="*/ 638731 w 1247427"/>
              <a:gd name="connsiteY19668" fmla="*/ 650285 h 2068362"/>
              <a:gd name="connsiteX19669" fmla="*/ 640280 w 1247427"/>
              <a:gd name="connsiteY19669" fmla="*/ 650285 h 2068362"/>
              <a:gd name="connsiteX19670" fmla="*/ 640058 w 1247427"/>
              <a:gd name="connsiteY19670" fmla="*/ 649179 h 2068362"/>
              <a:gd name="connsiteX19671" fmla="*/ 635910 w 1247427"/>
              <a:gd name="connsiteY19671" fmla="*/ 644376 h 2068362"/>
              <a:gd name="connsiteX19672" fmla="*/ 615499 w 1247427"/>
              <a:gd name="connsiteY19672" fmla="*/ 625061 h 2068362"/>
              <a:gd name="connsiteX19673" fmla="*/ 612180 w 1247427"/>
              <a:gd name="connsiteY19673" fmla="*/ 621964 h 2068362"/>
              <a:gd name="connsiteX19674" fmla="*/ 612180 w 1247427"/>
              <a:gd name="connsiteY19674" fmla="*/ 621300 h 2068362"/>
              <a:gd name="connsiteX19675" fmla="*/ 613065 w 1247427"/>
              <a:gd name="connsiteY19675" fmla="*/ 621300 h 2068362"/>
              <a:gd name="connsiteX19676" fmla="*/ 616163 w 1247427"/>
              <a:gd name="connsiteY19676" fmla="*/ 624176 h 2068362"/>
              <a:gd name="connsiteX19677" fmla="*/ 636650 w 1247427"/>
              <a:gd name="connsiteY19677" fmla="*/ 643154 h 2068362"/>
              <a:gd name="connsiteX19678" fmla="*/ 637625 w 1247427"/>
              <a:gd name="connsiteY19678" fmla="*/ 642319 h 2068362"/>
              <a:gd name="connsiteX19679" fmla="*/ 638289 w 1247427"/>
              <a:gd name="connsiteY19679" fmla="*/ 642319 h 2068362"/>
              <a:gd name="connsiteX19680" fmla="*/ 638289 w 1247427"/>
              <a:gd name="connsiteY19680" fmla="*/ 642983 h 2068362"/>
              <a:gd name="connsiteX19681" fmla="*/ 637239 w 1247427"/>
              <a:gd name="connsiteY19681" fmla="*/ 644032 h 2068362"/>
              <a:gd name="connsiteX19682" fmla="*/ 640943 w 1247427"/>
              <a:gd name="connsiteY19682" fmla="*/ 648515 h 2068362"/>
              <a:gd name="connsiteX19683" fmla="*/ 641165 w 1247427"/>
              <a:gd name="connsiteY19683" fmla="*/ 648515 h 2068362"/>
              <a:gd name="connsiteX19684" fmla="*/ 641165 w 1247427"/>
              <a:gd name="connsiteY19684" fmla="*/ 648736 h 2068362"/>
              <a:gd name="connsiteX19685" fmla="*/ 641165 w 1247427"/>
              <a:gd name="connsiteY19685" fmla="*/ 650728 h 2068362"/>
              <a:gd name="connsiteX19686" fmla="*/ 641165 w 1247427"/>
              <a:gd name="connsiteY19686" fmla="*/ 650949 h 2068362"/>
              <a:gd name="connsiteX19687" fmla="*/ 641165 w 1247427"/>
              <a:gd name="connsiteY19687" fmla="*/ 651170 h 2068362"/>
              <a:gd name="connsiteX19688" fmla="*/ 638966 w 1247427"/>
              <a:gd name="connsiteY19688" fmla="*/ 651770 h 2068362"/>
              <a:gd name="connsiteX19689" fmla="*/ 638953 w 1247427"/>
              <a:gd name="connsiteY19689" fmla="*/ 651834 h 2068362"/>
              <a:gd name="connsiteX19690" fmla="*/ 634528 w 1247427"/>
              <a:gd name="connsiteY19690" fmla="*/ 653604 h 2068362"/>
              <a:gd name="connsiteX19691" fmla="*/ 632140 w 1247427"/>
              <a:gd name="connsiteY19691" fmla="*/ 654338 h 2068362"/>
              <a:gd name="connsiteX19692" fmla="*/ 632978 w 1247427"/>
              <a:gd name="connsiteY19692" fmla="*/ 655595 h 2068362"/>
              <a:gd name="connsiteX19693" fmla="*/ 635633 w 1247427"/>
              <a:gd name="connsiteY19693" fmla="*/ 658471 h 2068362"/>
              <a:gd name="connsiteX19694" fmla="*/ 636076 w 1247427"/>
              <a:gd name="connsiteY19694" fmla="*/ 658250 h 2068362"/>
              <a:gd name="connsiteX19695" fmla="*/ 636131 w 1247427"/>
              <a:gd name="connsiteY19695" fmla="*/ 658472 h 2068362"/>
              <a:gd name="connsiteX19696" fmla="*/ 639395 w 1247427"/>
              <a:gd name="connsiteY19696" fmla="*/ 658472 h 2068362"/>
              <a:gd name="connsiteX19697" fmla="*/ 639617 w 1247427"/>
              <a:gd name="connsiteY19697" fmla="*/ 658472 h 2068362"/>
              <a:gd name="connsiteX19698" fmla="*/ 640059 w 1247427"/>
              <a:gd name="connsiteY19698" fmla="*/ 658914 h 2068362"/>
              <a:gd name="connsiteX19699" fmla="*/ 639630 w 1247427"/>
              <a:gd name="connsiteY19699" fmla="*/ 661494 h 2068362"/>
              <a:gd name="connsiteX19700" fmla="*/ 640944 w 1247427"/>
              <a:gd name="connsiteY19700" fmla="*/ 661348 h 2068362"/>
              <a:gd name="connsiteX19701" fmla="*/ 641608 w 1247427"/>
              <a:gd name="connsiteY19701" fmla="*/ 661127 h 2068362"/>
              <a:gd name="connsiteX19702" fmla="*/ 642493 w 1247427"/>
              <a:gd name="connsiteY19702" fmla="*/ 661569 h 2068362"/>
              <a:gd name="connsiteX19703" fmla="*/ 642051 w 1247427"/>
              <a:gd name="connsiteY19703" fmla="*/ 662233 h 2068362"/>
              <a:gd name="connsiteX19704" fmla="*/ 641166 w 1247427"/>
              <a:gd name="connsiteY19704" fmla="*/ 662454 h 2068362"/>
              <a:gd name="connsiteX19705" fmla="*/ 639617 w 1247427"/>
              <a:gd name="connsiteY19705" fmla="*/ 662897 h 2068362"/>
              <a:gd name="connsiteX19706" fmla="*/ 639114 w 1247427"/>
              <a:gd name="connsiteY19706" fmla="*/ 662696 h 2068362"/>
              <a:gd name="connsiteX19707" fmla="*/ 638953 w 1247427"/>
              <a:gd name="connsiteY19707" fmla="*/ 662897 h 2068362"/>
              <a:gd name="connsiteX19708" fmla="*/ 638068 w 1247427"/>
              <a:gd name="connsiteY19708" fmla="*/ 663118 h 2068362"/>
              <a:gd name="connsiteX19709" fmla="*/ 637958 w 1247427"/>
              <a:gd name="connsiteY19709" fmla="*/ 663155 h 2068362"/>
              <a:gd name="connsiteX19710" fmla="*/ 639051 w 1247427"/>
              <a:gd name="connsiteY19710" fmla="*/ 666902 h 2068362"/>
              <a:gd name="connsiteX19711" fmla="*/ 639173 w 1247427"/>
              <a:gd name="connsiteY19711" fmla="*/ 666658 h 2068362"/>
              <a:gd name="connsiteX19712" fmla="*/ 642935 w 1247427"/>
              <a:gd name="connsiteY19712" fmla="*/ 669535 h 2068362"/>
              <a:gd name="connsiteX19713" fmla="*/ 642503 w 1247427"/>
              <a:gd name="connsiteY19713" fmla="*/ 669750 h 2068362"/>
              <a:gd name="connsiteX19714" fmla="*/ 645590 w 1247427"/>
              <a:gd name="connsiteY19714" fmla="*/ 671748 h 2068362"/>
              <a:gd name="connsiteX19715" fmla="*/ 647269 w 1247427"/>
              <a:gd name="connsiteY19715" fmla="*/ 673091 h 2068362"/>
              <a:gd name="connsiteX19716" fmla="*/ 647803 w 1247427"/>
              <a:gd name="connsiteY19716" fmla="*/ 672633 h 2068362"/>
              <a:gd name="connsiteX19717" fmla="*/ 647981 w 1247427"/>
              <a:gd name="connsiteY19717" fmla="*/ 672847 h 2068362"/>
              <a:gd name="connsiteX19718" fmla="*/ 649352 w 1247427"/>
              <a:gd name="connsiteY19718" fmla="*/ 671305 h 2068362"/>
              <a:gd name="connsiteX19719" fmla="*/ 649568 w 1247427"/>
              <a:gd name="connsiteY19719" fmla="*/ 671017 h 2068362"/>
              <a:gd name="connsiteX19720" fmla="*/ 649352 w 1247427"/>
              <a:gd name="connsiteY19720" fmla="*/ 670863 h 2068362"/>
              <a:gd name="connsiteX19721" fmla="*/ 649352 w 1247427"/>
              <a:gd name="connsiteY19721" fmla="*/ 669535 h 2068362"/>
              <a:gd name="connsiteX19722" fmla="*/ 649918 w 1247427"/>
              <a:gd name="connsiteY19722" fmla="*/ 669131 h 2068362"/>
              <a:gd name="connsiteX19723" fmla="*/ 645148 w 1247427"/>
              <a:gd name="connsiteY19723" fmla="*/ 660241 h 2068362"/>
              <a:gd name="connsiteX19724" fmla="*/ 644927 w 1247427"/>
              <a:gd name="connsiteY19724" fmla="*/ 659799 h 2068362"/>
              <a:gd name="connsiteX19725" fmla="*/ 645369 w 1247427"/>
              <a:gd name="connsiteY19725" fmla="*/ 659799 h 2068362"/>
              <a:gd name="connsiteX19726" fmla="*/ 651343 w 1247427"/>
              <a:gd name="connsiteY19726" fmla="*/ 663339 h 2068362"/>
              <a:gd name="connsiteX19727" fmla="*/ 652912 w 1247427"/>
              <a:gd name="connsiteY19727" fmla="*/ 664908 h 2068362"/>
              <a:gd name="connsiteX19728" fmla="*/ 653113 w 1247427"/>
              <a:gd name="connsiteY19728" fmla="*/ 664667 h 2068362"/>
              <a:gd name="connsiteX19729" fmla="*/ 653195 w 1247427"/>
              <a:gd name="connsiteY19729" fmla="*/ 664749 h 2068362"/>
              <a:gd name="connsiteX19730" fmla="*/ 654662 w 1247427"/>
              <a:gd name="connsiteY19730" fmla="*/ 663118 h 2068362"/>
              <a:gd name="connsiteX19731" fmla="*/ 655863 w 1247427"/>
              <a:gd name="connsiteY19731" fmla="*/ 661650 h 2068362"/>
              <a:gd name="connsiteX19732" fmla="*/ 655769 w 1247427"/>
              <a:gd name="connsiteY19732" fmla="*/ 661569 h 2068362"/>
              <a:gd name="connsiteX19733" fmla="*/ 655326 w 1247427"/>
              <a:gd name="connsiteY19733" fmla="*/ 660684 h 2068362"/>
              <a:gd name="connsiteX19734" fmla="*/ 655686 w 1247427"/>
              <a:gd name="connsiteY19734" fmla="*/ 660205 h 2068362"/>
              <a:gd name="connsiteX19735" fmla="*/ 652007 w 1247427"/>
              <a:gd name="connsiteY19735" fmla="*/ 656702 h 2068362"/>
              <a:gd name="connsiteX19736" fmla="*/ 650901 w 1247427"/>
              <a:gd name="connsiteY19736" fmla="*/ 655153 h 2068362"/>
              <a:gd name="connsiteX19737" fmla="*/ 650901 w 1247427"/>
              <a:gd name="connsiteY19737" fmla="*/ 653604 h 2068362"/>
              <a:gd name="connsiteX19738" fmla="*/ 652228 w 1247427"/>
              <a:gd name="connsiteY19738" fmla="*/ 653604 h 2068362"/>
              <a:gd name="connsiteX19739" fmla="*/ 653777 w 1247427"/>
              <a:gd name="connsiteY19739" fmla="*/ 655595 h 2068362"/>
              <a:gd name="connsiteX19740" fmla="*/ 657318 w 1247427"/>
              <a:gd name="connsiteY19740" fmla="*/ 659136 h 2068362"/>
              <a:gd name="connsiteX19741" fmla="*/ 657369 w 1247427"/>
              <a:gd name="connsiteY19741" fmla="*/ 659221 h 2068362"/>
              <a:gd name="connsiteX19742" fmla="*/ 659530 w 1247427"/>
              <a:gd name="connsiteY19742" fmla="*/ 656702 h 2068362"/>
              <a:gd name="connsiteX19743" fmla="*/ 661964 w 1247427"/>
              <a:gd name="connsiteY19743" fmla="*/ 653604 h 2068362"/>
              <a:gd name="connsiteX19744" fmla="*/ 662240 w 1247427"/>
              <a:gd name="connsiteY19744" fmla="*/ 653604 h 2068362"/>
              <a:gd name="connsiteX19745" fmla="*/ 662406 w 1247427"/>
              <a:gd name="connsiteY19745" fmla="*/ 652940 h 2068362"/>
              <a:gd name="connsiteX19746" fmla="*/ 661521 w 1247427"/>
              <a:gd name="connsiteY19746" fmla="*/ 652718 h 2068362"/>
              <a:gd name="connsiteX19747" fmla="*/ 661521 w 1247427"/>
              <a:gd name="connsiteY19747" fmla="*/ 652055 h 2068362"/>
              <a:gd name="connsiteX19748" fmla="*/ 654441 w 1247427"/>
              <a:gd name="connsiteY19748" fmla="*/ 644753 h 2068362"/>
              <a:gd name="connsiteX19749" fmla="*/ 646254 w 1247427"/>
              <a:gd name="connsiteY19749" fmla="*/ 637230 h 2068362"/>
              <a:gd name="connsiteX19750" fmla="*/ 640058 w 1247427"/>
              <a:gd name="connsiteY19750" fmla="*/ 637894 h 2068362"/>
              <a:gd name="connsiteX19751" fmla="*/ 630323 w 1247427"/>
              <a:gd name="connsiteY19751" fmla="*/ 632362 h 2068362"/>
              <a:gd name="connsiteX19752" fmla="*/ 625455 w 1247427"/>
              <a:gd name="connsiteY19752" fmla="*/ 625724 h 2068362"/>
              <a:gd name="connsiteX19753" fmla="*/ 625455 w 1247427"/>
              <a:gd name="connsiteY19753" fmla="*/ 628158 h 2068362"/>
              <a:gd name="connsiteX19754" fmla="*/ 620587 w 1247427"/>
              <a:gd name="connsiteY19754" fmla="*/ 625724 h 2068362"/>
              <a:gd name="connsiteX19755" fmla="*/ 613728 w 1247427"/>
              <a:gd name="connsiteY19755" fmla="*/ 620635 h 2068362"/>
              <a:gd name="connsiteX19756" fmla="*/ 612843 w 1247427"/>
              <a:gd name="connsiteY19756" fmla="*/ 620414 h 2068362"/>
              <a:gd name="connsiteX19757" fmla="*/ 612622 w 1247427"/>
              <a:gd name="connsiteY19757" fmla="*/ 621299 h 2068362"/>
              <a:gd name="connsiteX19758" fmla="*/ 608860 w 1247427"/>
              <a:gd name="connsiteY19758" fmla="*/ 617537 h 2068362"/>
              <a:gd name="connsiteX19759" fmla="*/ 609303 w 1247427"/>
              <a:gd name="connsiteY19759" fmla="*/ 617537 h 2068362"/>
              <a:gd name="connsiteX19760" fmla="*/ 609303 w 1247427"/>
              <a:gd name="connsiteY19760" fmla="*/ 617095 h 2068362"/>
              <a:gd name="connsiteX19761" fmla="*/ 607533 w 1247427"/>
              <a:gd name="connsiteY19761" fmla="*/ 615104 h 2068362"/>
              <a:gd name="connsiteX19762" fmla="*/ 606869 w 1247427"/>
              <a:gd name="connsiteY19762" fmla="*/ 615104 h 2068362"/>
              <a:gd name="connsiteX19763" fmla="*/ 606869 w 1247427"/>
              <a:gd name="connsiteY19763" fmla="*/ 615767 h 2068362"/>
              <a:gd name="connsiteX19764" fmla="*/ 598903 w 1247427"/>
              <a:gd name="connsiteY19764" fmla="*/ 613997 h 2068362"/>
              <a:gd name="connsiteX19765" fmla="*/ 590530 w 1247427"/>
              <a:gd name="connsiteY19765" fmla="*/ 612466 h 2068362"/>
              <a:gd name="connsiteX19766" fmla="*/ 590425 w 1247427"/>
              <a:gd name="connsiteY19766" fmla="*/ 612550 h 2068362"/>
              <a:gd name="connsiteX19767" fmla="*/ 589407 w 1247427"/>
              <a:gd name="connsiteY19767" fmla="*/ 614440 h 2068362"/>
              <a:gd name="connsiteX19768" fmla="*/ 590053 w 1247427"/>
              <a:gd name="connsiteY19768" fmla="*/ 614440 h 2068362"/>
              <a:gd name="connsiteX19769" fmla="*/ 588283 w 1247427"/>
              <a:gd name="connsiteY19769" fmla="*/ 619972 h 2068362"/>
              <a:gd name="connsiteX19770" fmla="*/ 588062 w 1247427"/>
              <a:gd name="connsiteY19770" fmla="*/ 619884 h 2068362"/>
              <a:gd name="connsiteX19771" fmla="*/ 588062 w 1247427"/>
              <a:gd name="connsiteY19771" fmla="*/ 619928 h 2068362"/>
              <a:gd name="connsiteX19772" fmla="*/ 588725 w 1247427"/>
              <a:gd name="connsiteY19772" fmla="*/ 620193 h 2068362"/>
              <a:gd name="connsiteX19773" fmla="*/ 590209 w 1247427"/>
              <a:gd name="connsiteY19773" fmla="*/ 620935 h 2068362"/>
              <a:gd name="connsiteX19774" fmla="*/ 590717 w 1247427"/>
              <a:gd name="connsiteY19774" fmla="*/ 619750 h 2068362"/>
              <a:gd name="connsiteX19775" fmla="*/ 591191 w 1247427"/>
              <a:gd name="connsiteY19775" fmla="*/ 619119 h 2068362"/>
              <a:gd name="connsiteX19776" fmla="*/ 591159 w 1247427"/>
              <a:gd name="connsiteY19776" fmla="*/ 619087 h 2068362"/>
              <a:gd name="connsiteX19777" fmla="*/ 591602 w 1247427"/>
              <a:gd name="connsiteY19777" fmla="*/ 616210 h 2068362"/>
              <a:gd name="connsiteX19778" fmla="*/ 592044 w 1247427"/>
              <a:gd name="connsiteY19778" fmla="*/ 614662 h 2068362"/>
              <a:gd name="connsiteX19779" fmla="*/ 593043 w 1247427"/>
              <a:gd name="connsiteY19779" fmla="*/ 614063 h 2068362"/>
              <a:gd name="connsiteX19780" fmla="*/ 592265 w 1247427"/>
              <a:gd name="connsiteY19780" fmla="*/ 614219 h 2068362"/>
              <a:gd name="connsiteX19781" fmla="*/ 592265 w 1247427"/>
              <a:gd name="connsiteY19781" fmla="*/ 613333 h 2068362"/>
              <a:gd name="connsiteX19782" fmla="*/ 592045 w 1247427"/>
              <a:gd name="connsiteY19782" fmla="*/ 613333 h 2068362"/>
              <a:gd name="connsiteX19783" fmla="*/ 590938 w 1247427"/>
              <a:gd name="connsiteY19783" fmla="*/ 612670 h 2068362"/>
              <a:gd name="connsiteX19784" fmla="*/ 786314 w 1247427"/>
              <a:gd name="connsiteY19784" fmla="*/ 612449 h 2068362"/>
              <a:gd name="connsiteX19785" fmla="*/ 787641 w 1247427"/>
              <a:gd name="connsiteY19785" fmla="*/ 612449 h 2068362"/>
              <a:gd name="connsiteX19786" fmla="*/ 793837 w 1247427"/>
              <a:gd name="connsiteY19786" fmla="*/ 620193 h 2068362"/>
              <a:gd name="connsiteX19787" fmla="*/ 797156 w 1247427"/>
              <a:gd name="connsiteY19787" fmla="*/ 624397 h 2068362"/>
              <a:gd name="connsiteX19788" fmla="*/ 796713 w 1247427"/>
              <a:gd name="connsiteY19788" fmla="*/ 625725 h 2068362"/>
              <a:gd name="connsiteX19789" fmla="*/ 796271 w 1247427"/>
              <a:gd name="connsiteY19789" fmla="*/ 626167 h 2068362"/>
              <a:gd name="connsiteX19790" fmla="*/ 795607 w 1247427"/>
              <a:gd name="connsiteY19790" fmla="*/ 625725 h 2068362"/>
              <a:gd name="connsiteX19791" fmla="*/ 792288 w 1247427"/>
              <a:gd name="connsiteY19791" fmla="*/ 621299 h 2068362"/>
              <a:gd name="connsiteX19792" fmla="*/ 786314 w 1247427"/>
              <a:gd name="connsiteY19792" fmla="*/ 613777 h 2068362"/>
              <a:gd name="connsiteX19793" fmla="*/ 786314 w 1247427"/>
              <a:gd name="connsiteY19793" fmla="*/ 612449 h 2068362"/>
              <a:gd name="connsiteX19794" fmla="*/ 1147416 w 1247427"/>
              <a:gd name="connsiteY19794" fmla="*/ 612228 h 2068362"/>
              <a:gd name="connsiteX19795" fmla="*/ 1148743 w 1247427"/>
              <a:gd name="connsiteY19795" fmla="*/ 612228 h 2068362"/>
              <a:gd name="connsiteX19796" fmla="*/ 1162020 w 1247427"/>
              <a:gd name="connsiteY19796" fmla="*/ 625504 h 2068362"/>
              <a:gd name="connsiteX19797" fmla="*/ 1162020 w 1247427"/>
              <a:gd name="connsiteY19797" fmla="*/ 625503 h 2068362"/>
              <a:gd name="connsiteX19798" fmla="*/ 1162035 w 1247427"/>
              <a:gd name="connsiteY19798" fmla="*/ 625519 h 2068362"/>
              <a:gd name="connsiteX19799" fmla="*/ 1162462 w 1247427"/>
              <a:gd name="connsiteY19799" fmla="*/ 625946 h 2068362"/>
              <a:gd name="connsiteX19800" fmla="*/ 1162456 w 1247427"/>
              <a:gd name="connsiteY19800" fmla="*/ 625968 h 2068362"/>
              <a:gd name="connsiteX19801" fmla="*/ 1169819 w 1247427"/>
              <a:gd name="connsiteY19801" fmla="*/ 633828 h 2068362"/>
              <a:gd name="connsiteX19802" fmla="*/ 1171977 w 1247427"/>
              <a:gd name="connsiteY19802" fmla="*/ 644974 h 2068362"/>
              <a:gd name="connsiteX19803" fmla="*/ 1167994 w 1247427"/>
              <a:gd name="connsiteY19803" fmla="*/ 641213 h 2068362"/>
              <a:gd name="connsiteX19804" fmla="*/ 1162020 w 1247427"/>
              <a:gd name="connsiteY19804" fmla="*/ 629707 h 2068362"/>
              <a:gd name="connsiteX19805" fmla="*/ 1160693 w 1247427"/>
              <a:gd name="connsiteY19805" fmla="*/ 627274 h 2068362"/>
              <a:gd name="connsiteX19806" fmla="*/ 1160692 w 1247427"/>
              <a:gd name="connsiteY19806" fmla="*/ 627274 h 2068362"/>
              <a:gd name="connsiteX19807" fmla="*/ 1147416 w 1247427"/>
              <a:gd name="connsiteY19807" fmla="*/ 613777 h 2068362"/>
              <a:gd name="connsiteX19808" fmla="*/ 1147416 w 1247427"/>
              <a:gd name="connsiteY19808" fmla="*/ 612228 h 2068362"/>
              <a:gd name="connsiteX19809" fmla="*/ 915089 w 1247427"/>
              <a:gd name="connsiteY19809" fmla="*/ 612227 h 2068362"/>
              <a:gd name="connsiteX19810" fmla="*/ 915310 w 1247427"/>
              <a:gd name="connsiteY19810" fmla="*/ 612227 h 2068362"/>
              <a:gd name="connsiteX19811" fmla="*/ 919293 w 1247427"/>
              <a:gd name="connsiteY19811" fmla="*/ 615768 h 2068362"/>
              <a:gd name="connsiteX19812" fmla="*/ 923130 w 1247427"/>
              <a:gd name="connsiteY19812" fmla="*/ 619221 h 2068362"/>
              <a:gd name="connsiteX19813" fmla="*/ 926595 w 1247427"/>
              <a:gd name="connsiteY19813" fmla="*/ 618202 h 2068362"/>
              <a:gd name="connsiteX19814" fmla="*/ 929027 w 1247427"/>
              <a:gd name="connsiteY19814" fmla="*/ 626828 h 2068362"/>
              <a:gd name="connsiteX19815" fmla="*/ 929029 w 1247427"/>
              <a:gd name="connsiteY19815" fmla="*/ 626831 h 2068362"/>
              <a:gd name="connsiteX19816" fmla="*/ 929250 w 1247427"/>
              <a:gd name="connsiteY19816" fmla="*/ 628822 h 2068362"/>
              <a:gd name="connsiteX19817" fmla="*/ 929447 w 1247427"/>
              <a:gd name="connsiteY19817" fmla="*/ 631386 h 2068362"/>
              <a:gd name="connsiteX19818" fmla="*/ 929915 w 1247427"/>
              <a:gd name="connsiteY19818" fmla="*/ 631698 h 2068362"/>
              <a:gd name="connsiteX19819" fmla="*/ 930136 w 1247427"/>
              <a:gd name="connsiteY19819" fmla="*/ 631920 h 2068362"/>
              <a:gd name="connsiteX19820" fmla="*/ 930136 w 1247427"/>
              <a:gd name="connsiteY19820" fmla="*/ 632141 h 2068362"/>
              <a:gd name="connsiteX19821" fmla="*/ 930800 w 1247427"/>
              <a:gd name="connsiteY19821" fmla="*/ 635681 h 2068362"/>
              <a:gd name="connsiteX19822" fmla="*/ 932053 w 1247427"/>
              <a:gd name="connsiteY19822" fmla="*/ 641951 h 2068362"/>
              <a:gd name="connsiteX19823" fmla="*/ 932348 w 1247427"/>
              <a:gd name="connsiteY19823" fmla="*/ 642098 h 2068362"/>
              <a:gd name="connsiteX19824" fmla="*/ 932137 w 1247427"/>
              <a:gd name="connsiteY19824" fmla="*/ 642521 h 2068362"/>
              <a:gd name="connsiteX19825" fmla="*/ 932348 w 1247427"/>
              <a:gd name="connsiteY19825" fmla="*/ 646303 h 2068362"/>
              <a:gd name="connsiteX19826" fmla="*/ 931905 w 1247427"/>
              <a:gd name="connsiteY19826" fmla="*/ 646303 h 2068362"/>
              <a:gd name="connsiteX19827" fmla="*/ 931463 w 1247427"/>
              <a:gd name="connsiteY19827" fmla="*/ 645639 h 2068362"/>
              <a:gd name="connsiteX19828" fmla="*/ 931272 w 1247427"/>
              <a:gd name="connsiteY19828" fmla="*/ 643165 h 2068362"/>
              <a:gd name="connsiteX19829" fmla="*/ 930357 w 1247427"/>
              <a:gd name="connsiteY19829" fmla="*/ 643426 h 2068362"/>
              <a:gd name="connsiteX19830" fmla="*/ 929755 w 1247427"/>
              <a:gd name="connsiteY19830" fmla="*/ 643546 h 2068362"/>
              <a:gd name="connsiteX19831" fmla="*/ 930578 w 1247427"/>
              <a:gd name="connsiteY19831" fmla="*/ 650949 h 2068362"/>
              <a:gd name="connsiteX19832" fmla="*/ 930652 w 1247427"/>
              <a:gd name="connsiteY19832" fmla="*/ 651317 h 2068362"/>
              <a:gd name="connsiteX19833" fmla="*/ 931463 w 1247427"/>
              <a:gd name="connsiteY19833" fmla="*/ 650506 h 2068362"/>
              <a:gd name="connsiteX19834" fmla="*/ 932126 w 1247427"/>
              <a:gd name="connsiteY19834" fmla="*/ 650506 h 2068362"/>
              <a:gd name="connsiteX19835" fmla="*/ 932126 w 1247427"/>
              <a:gd name="connsiteY19835" fmla="*/ 651170 h 2068362"/>
              <a:gd name="connsiteX19836" fmla="*/ 931173 w 1247427"/>
              <a:gd name="connsiteY19836" fmla="*/ 651987 h 2068362"/>
              <a:gd name="connsiteX19837" fmla="*/ 931241 w 1247427"/>
              <a:gd name="connsiteY19837" fmla="*/ 652055 h 2068362"/>
              <a:gd name="connsiteX19838" fmla="*/ 931463 w 1247427"/>
              <a:gd name="connsiteY19838" fmla="*/ 660020 h 2068362"/>
              <a:gd name="connsiteX19839" fmla="*/ 931241 w 1247427"/>
              <a:gd name="connsiteY19839" fmla="*/ 670641 h 2068362"/>
              <a:gd name="connsiteX19840" fmla="*/ 930356 w 1247427"/>
              <a:gd name="connsiteY19840" fmla="*/ 671305 h 2068362"/>
              <a:gd name="connsiteX19841" fmla="*/ 929692 w 1247427"/>
              <a:gd name="connsiteY19841" fmla="*/ 670420 h 2068362"/>
              <a:gd name="connsiteX19842" fmla="*/ 929914 w 1247427"/>
              <a:gd name="connsiteY19842" fmla="*/ 660242 h 2068362"/>
              <a:gd name="connsiteX19843" fmla="*/ 929692 w 1247427"/>
              <a:gd name="connsiteY19843" fmla="*/ 652055 h 2068362"/>
              <a:gd name="connsiteX19844" fmla="*/ 929847 w 1247427"/>
              <a:gd name="connsiteY19844" fmla="*/ 651939 h 2068362"/>
              <a:gd name="connsiteX19845" fmla="*/ 929693 w 1247427"/>
              <a:gd name="connsiteY19845" fmla="*/ 651170 h 2068362"/>
              <a:gd name="connsiteX19846" fmla="*/ 928587 w 1247427"/>
              <a:gd name="connsiteY19846" fmla="*/ 642985 h 2068362"/>
              <a:gd name="connsiteX19847" fmla="*/ 928586 w 1247427"/>
              <a:gd name="connsiteY19847" fmla="*/ 642983 h 2068362"/>
              <a:gd name="connsiteX19848" fmla="*/ 927739 w 1247427"/>
              <a:gd name="connsiteY19848" fmla="*/ 631754 h 2068362"/>
              <a:gd name="connsiteX19849" fmla="*/ 927259 w 1247427"/>
              <a:gd name="connsiteY19849" fmla="*/ 631035 h 2068362"/>
              <a:gd name="connsiteX19850" fmla="*/ 927037 w 1247427"/>
              <a:gd name="connsiteY19850" fmla="*/ 629265 h 2068362"/>
              <a:gd name="connsiteX19851" fmla="*/ 926595 w 1247427"/>
              <a:gd name="connsiteY19851" fmla="*/ 626388 h 2068362"/>
              <a:gd name="connsiteX19852" fmla="*/ 926846 w 1247427"/>
              <a:gd name="connsiteY19852" fmla="*/ 626209 h 2068362"/>
              <a:gd name="connsiteX19853" fmla="*/ 926595 w 1247427"/>
              <a:gd name="connsiteY19853" fmla="*/ 626167 h 2068362"/>
              <a:gd name="connsiteX19854" fmla="*/ 926595 w 1247427"/>
              <a:gd name="connsiteY19854" fmla="*/ 624840 h 2068362"/>
              <a:gd name="connsiteX19855" fmla="*/ 922833 w 1247427"/>
              <a:gd name="connsiteY19855" fmla="*/ 619972 h 2068362"/>
              <a:gd name="connsiteX19856" fmla="*/ 922902 w 1247427"/>
              <a:gd name="connsiteY19856" fmla="*/ 619835 h 2068362"/>
              <a:gd name="connsiteX19857" fmla="*/ 918850 w 1247427"/>
              <a:gd name="connsiteY19857" fmla="*/ 616210 h 2068362"/>
              <a:gd name="connsiteX19858" fmla="*/ 915089 w 1247427"/>
              <a:gd name="connsiteY19858" fmla="*/ 612670 h 2068362"/>
              <a:gd name="connsiteX19859" fmla="*/ 915089 w 1247427"/>
              <a:gd name="connsiteY19859" fmla="*/ 612227 h 2068362"/>
              <a:gd name="connsiteX19860" fmla="*/ 754806 w 1247427"/>
              <a:gd name="connsiteY19860" fmla="*/ 612183 h 2068362"/>
              <a:gd name="connsiteX19861" fmla="*/ 753346 w 1247427"/>
              <a:gd name="connsiteY19861" fmla="*/ 612670 h 2068362"/>
              <a:gd name="connsiteX19862" fmla="*/ 752018 w 1247427"/>
              <a:gd name="connsiteY19862" fmla="*/ 613334 h 2068362"/>
              <a:gd name="connsiteX19863" fmla="*/ 751930 w 1247427"/>
              <a:gd name="connsiteY19863" fmla="*/ 613378 h 2068362"/>
              <a:gd name="connsiteX19864" fmla="*/ 752461 w 1247427"/>
              <a:gd name="connsiteY19864" fmla="*/ 613776 h 2068362"/>
              <a:gd name="connsiteX19865" fmla="*/ 753788 w 1247427"/>
              <a:gd name="connsiteY19865" fmla="*/ 614882 h 2068362"/>
              <a:gd name="connsiteX19866" fmla="*/ 753788 w 1247427"/>
              <a:gd name="connsiteY19866" fmla="*/ 614440 h 2068362"/>
              <a:gd name="connsiteX19867" fmla="*/ 755274 w 1247427"/>
              <a:gd name="connsiteY19867" fmla="*/ 613450 h 2068362"/>
              <a:gd name="connsiteX19868" fmla="*/ 754673 w 1247427"/>
              <a:gd name="connsiteY19868" fmla="*/ 612449 h 2068362"/>
              <a:gd name="connsiteX19869" fmla="*/ 547711 w 1247427"/>
              <a:gd name="connsiteY19869" fmla="*/ 612147 h 2068362"/>
              <a:gd name="connsiteX19870" fmla="*/ 545998 w 1247427"/>
              <a:gd name="connsiteY19870" fmla="*/ 614203 h 2068362"/>
              <a:gd name="connsiteX19871" fmla="*/ 546022 w 1247427"/>
              <a:gd name="connsiteY19871" fmla="*/ 614219 h 2068362"/>
              <a:gd name="connsiteX19872" fmla="*/ 547258 w 1247427"/>
              <a:gd name="connsiteY19872" fmla="*/ 617929 h 2068362"/>
              <a:gd name="connsiteX19873" fmla="*/ 547571 w 1247427"/>
              <a:gd name="connsiteY19873" fmla="*/ 617538 h 2068362"/>
              <a:gd name="connsiteX19874" fmla="*/ 549528 w 1247427"/>
              <a:gd name="connsiteY19874" fmla="*/ 615972 h 2068362"/>
              <a:gd name="connsiteX19875" fmla="*/ 549119 w 1247427"/>
              <a:gd name="connsiteY19875" fmla="*/ 615768 h 2068362"/>
              <a:gd name="connsiteX19876" fmla="*/ 549119 w 1247427"/>
              <a:gd name="connsiteY19876" fmla="*/ 613555 h 2068362"/>
              <a:gd name="connsiteX19877" fmla="*/ 547792 w 1247427"/>
              <a:gd name="connsiteY19877" fmla="*/ 612228 h 2068362"/>
              <a:gd name="connsiteX19878" fmla="*/ 571491 w 1247427"/>
              <a:gd name="connsiteY19878" fmla="*/ 611761 h 2068362"/>
              <a:gd name="connsiteX19879" fmla="*/ 571173 w 1247427"/>
              <a:gd name="connsiteY19879" fmla="*/ 612079 h 2068362"/>
              <a:gd name="connsiteX19880" fmla="*/ 570582 w 1247427"/>
              <a:gd name="connsiteY19880" fmla="*/ 613113 h 2068362"/>
              <a:gd name="connsiteX19881" fmla="*/ 569420 w 1247427"/>
              <a:gd name="connsiteY19881" fmla="*/ 615104 h 2068362"/>
              <a:gd name="connsiteX19882" fmla="*/ 569918 w 1247427"/>
              <a:gd name="connsiteY19882" fmla="*/ 615104 h 2068362"/>
              <a:gd name="connsiteX19883" fmla="*/ 570582 w 1247427"/>
              <a:gd name="connsiteY19883" fmla="*/ 616874 h 2068362"/>
              <a:gd name="connsiteX19884" fmla="*/ 568813 w 1247427"/>
              <a:gd name="connsiteY19884" fmla="*/ 617537 h 2068362"/>
              <a:gd name="connsiteX19885" fmla="*/ 568812 w 1247427"/>
              <a:gd name="connsiteY19885" fmla="*/ 617538 h 2068362"/>
              <a:gd name="connsiteX19886" fmla="*/ 567263 w 1247427"/>
              <a:gd name="connsiteY19886" fmla="*/ 619972 h 2068362"/>
              <a:gd name="connsiteX19887" fmla="*/ 566341 w 1247427"/>
              <a:gd name="connsiteY19887" fmla="*/ 621448 h 2068362"/>
              <a:gd name="connsiteX19888" fmla="*/ 566157 w 1247427"/>
              <a:gd name="connsiteY19888" fmla="*/ 622184 h 2068362"/>
              <a:gd name="connsiteX19889" fmla="*/ 566058 w 1247427"/>
              <a:gd name="connsiteY19889" fmla="*/ 622307 h 2068362"/>
              <a:gd name="connsiteX19890" fmla="*/ 566157 w 1247427"/>
              <a:gd name="connsiteY19890" fmla="*/ 622406 h 2068362"/>
              <a:gd name="connsiteX19891" fmla="*/ 566932 w 1247427"/>
              <a:gd name="connsiteY19891" fmla="*/ 623180 h 2068362"/>
              <a:gd name="connsiteX19892" fmla="*/ 567042 w 1247427"/>
              <a:gd name="connsiteY19892" fmla="*/ 623070 h 2068362"/>
              <a:gd name="connsiteX19893" fmla="*/ 567706 w 1247427"/>
              <a:gd name="connsiteY19893" fmla="*/ 623070 h 2068362"/>
              <a:gd name="connsiteX19894" fmla="*/ 567847 w 1247427"/>
              <a:gd name="connsiteY19894" fmla="*/ 623211 h 2068362"/>
              <a:gd name="connsiteX19895" fmla="*/ 570784 w 1247427"/>
              <a:gd name="connsiteY19895" fmla="*/ 622558 h 2068362"/>
              <a:gd name="connsiteX19896" fmla="*/ 570582 w 1247427"/>
              <a:gd name="connsiteY19896" fmla="*/ 622406 h 2068362"/>
              <a:gd name="connsiteX19897" fmla="*/ 572729 w 1247427"/>
              <a:gd name="connsiteY19897" fmla="*/ 615964 h 2068362"/>
              <a:gd name="connsiteX19898" fmla="*/ 572573 w 1247427"/>
              <a:gd name="connsiteY19898" fmla="*/ 615768 h 2068362"/>
              <a:gd name="connsiteX19899" fmla="*/ 573016 w 1247427"/>
              <a:gd name="connsiteY19899" fmla="*/ 614883 h 2068362"/>
              <a:gd name="connsiteX19900" fmla="*/ 573114 w 1247427"/>
              <a:gd name="connsiteY19900" fmla="*/ 614297 h 2068362"/>
              <a:gd name="connsiteX19901" fmla="*/ 573016 w 1247427"/>
              <a:gd name="connsiteY19901" fmla="*/ 614219 h 2068362"/>
              <a:gd name="connsiteX19902" fmla="*/ 573016 w 1247427"/>
              <a:gd name="connsiteY19902" fmla="*/ 613556 h 2068362"/>
              <a:gd name="connsiteX19903" fmla="*/ 572843 w 1247427"/>
              <a:gd name="connsiteY19903" fmla="*/ 612170 h 2068362"/>
              <a:gd name="connsiteX19904" fmla="*/ 572352 w 1247427"/>
              <a:gd name="connsiteY19904" fmla="*/ 612007 h 2068362"/>
              <a:gd name="connsiteX19905" fmla="*/ 589212 w 1247427"/>
              <a:gd name="connsiteY19905" fmla="*/ 610899 h 2068362"/>
              <a:gd name="connsiteX19906" fmla="*/ 586927 w 1247427"/>
              <a:gd name="connsiteY19906" fmla="*/ 611716 h 2068362"/>
              <a:gd name="connsiteX19907" fmla="*/ 586955 w 1247427"/>
              <a:gd name="connsiteY19907" fmla="*/ 611785 h 2068362"/>
              <a:gd name="connsiteX19908" fmla="*/ 586070 w 1247427"/>
              <a:gd name="connsiteY19908" fmla="*/ 614219 h 2068362"/>
              <a:gd name="connsiteX19909" fmla="*/ 585462 w 1247427"/>
              <a:gd name="connsiteY19909" fmla="*/ 616044 h 2068362"/>
              <a:gd name="connsiteX19910" fmla="*/ 585628 w 1247427"/>
              <a:gd name="connsiteY19910" fmla="*/ 616210 h 2068362"/>
              <a:gd name="connsiteX19911" fmla="*/ 585628 w 1247427"/>
              <a:gd name="connsiteY19911" fmla="*/ 617465 h 2068362"/>
              <a:gd name="connsiteX19912" fmla="*/ 586749 w 1247427"/>
              <a:gd name="connsiteY19912" fmla="*/ 617932 h 2068362"/>
              <a:gd name="connsiteX19913" fmla="*/ 586513 w 1247427"/>
              <a:gd name="connsiteY19913" fmla="*/ 617538 h 2068362"/>
              <a:gd name="connsiteX19914" fmla="*/ 587619 w 1247427"/>
              <a:gd name="connsiteY19914" fmla="*/ 612670 h 2068362"/>
              <a:gd name="connsiteX19915" fmla="*/ 588471 w 1247427"/>
              <a:gd name="connsiteY19915" fmla="*/ 613096 h 2068362"/>
              <a:gd name="connsiteX19916" fmla="*/ 589356 w 1247427"/>
              <a:gd name="connsiteY19916" fmla="*/ 611619 h 2068362"/>
              <a:gd name="connsiteX19917" fmla="*/ 736088 w 1247427"/>
              <a:gd name="connsiteY19917" fmla="*/ 610789 h 2068362"/>
              <a:gd name="connsiteX19918" fmla="*/ 736309 w 1247427"/>
              <a:gd name="connsiteY19918" fmla="*/ 611342 h 2068362"/>
              <a:gd name="connsiteX19919" fmla="*/ 736973 w 1247427"/>
              <a:gd name="connsiteY19919" fmla="*/ 612670 h 2068362"/>
              <a:gd name="connsiteX19920" fmla="*/ 737084 w 1247427"/>
              <a:gd name="connsiteY19920" fmla="*/ 612670 h 2068362"/>
              <a:gd name="connsiteX19921" fmla="*/ 737858 w 1247427"/>
              <a:gd name="connsiteY19921" fmla="*/ 612228 h 2068362"/>
              <a:gd name="connsiteX19922" fmla="*/ 737956 w 1247427"/>
              <a:gd name="connsiteY19922" fmla="*/ 612031 h 2068362"/>
              <a:gd name="connsiteX19923" fmla="*/ 737857 w 1247427"/>
              <a:gd name="connsiteY19923" fmla="*/ 612006 h 2068362"/>
              <a:gd name="connsiteX19924" fmla="*/ 736309 w 1247427"/>
              <a:gd name="connsiteY19924" fmla="*/ 610900 h 2068362"/>
              <a:gd name="connsiteX19925" fmla="*/ 575919 w 1247427"/>
              <a:gd name="connsiteY19925" fmla="*/ 610536 h 2068362"/>
              <a:gd name="connsiteX19926" fmla="*/ 575299 w 1247427"/>
              <a:gd name="connsiteY19926" fmla="*/ 610784 h 2068362"/>
              <a:gd name="connsiteX19927" fmla="*/ 575229 w 1247427"/>
              <a:gd name="connsiteY19927" fmla="*/ 610900 h 2068362"/>
              <a:gd name="connsiteX19928" fmla="*/ 574830 w 1247427"/>
              <a:gd name="connsiteY19928" fmla="*/ 612095 h 2068362"/>
              <a:gd name="connsiteX19929" fmla="*/ 575008 w 1247427"/>
              <a:gd name="connsiteY19929" fmla="*/ 613334 h 2068362"/>
              <a:gd name="connsiteX19930" fmla="*/ 575229 w 1247427"/>
              <a:gd name="connsiteY19930" fmla="*/ 613998 h 2068362"/>
              <a:gd name="connsiteX19931" fmla="*/ 575091 w 1247427"/>
              <a:gd name="connsiteY19931" fmla="*/ 614171 h 2068362"/>
              <a:gd name="connsiteX19932" fmla="*/ 576557 w 1247427"/>
              <a:gd name="connsiteY19932" fmla="*/ 615104 h 2068362"/>
              <a:gd name="connsiteX19933" fmla="*/ 577806 w 1247427"/>
              <a:gd name="connsiteY19933" fmla="*/ 615798 h 2068362"/>
              <a:gd name="connsiteX19934" fmla="*/ 578326 w 1247427"/>
              <a:gd name="connsiteY19934" fmla="*/ 615104 h 2068362"/>
              <a:gd name="connsiteX19935" fmla="*/ 578990 w 1247427"/>
              <a:gd name="connsiteY19935" fmla="*/ 614041 h 2068362"/>
              <a:gd name="connsiteX19936" fmla="*/ 578990 w 1247427"/>
              <a:gd name="connsiteY19936" fmla="*/ 612671 h 2068362"/>
              <a:gd name="connsiteX19937" fmla="*/ 579168 w 1247427"/>
              <a:gd name="connsiteY19937" fmla="*/ 612493 h 2068362"/>
              <a:gd name="connsiteX19938" fmla="*/ 578105 w 1247427"/>
              <a:gd name="connsiteY19938" fmla="*/ 611785 h 2068362"/>
              <a:gd name="connsiteX19939" fmla="*/ 573167 w 1247427"/>
              <a:gd name="connsiteY19939" fmla="*/ 609452 h 2068362"/>
              <a:gd name="connsiteX19940" fmla="*/ 573016 w 1247427"/>
              <a:gd name="connsiteY19940" fmla="*/ 609573 h 2068362"/>
              <a:gd name="connsiteX19941" fmla="*/ 572192 w 1247427"/>
              <a:gd name="connsiteY19941" fmla="*/ 610259 h 2068362"/>
              <a:gd name="connsiteX19942" fmla="*/ 572285 w 1247427"/>
              <a:gd name="connsiteY19942" fmla="*/ 610631 h 2068362"/>
              <a:gd name="connsiteX19943" fmla="*/ 572573 w 1247427"/>
              <a:gd name="connsiteY19943" fmla="*/ 610679 h 2068362"/>
              <a:gd name="connsiteX19944" fmla="*/ 573178 w 1247427"/>
              <a:gd name="connsiteY19944" fmla="*/ 610852 h 2068362"/>
              <a:gd name="connsiteX19945" fmla="*/ 573680 w 1247427"/>
              <a:gd name="connsiteY19945" fmla="*/ 610015 h 2068362"/>
              <a:gd name="connsiteX19946" fmla="*/ 573705 w 1247427"/>
              <a:gd name="connsiteY19946" fmla="*/ 609966 h 2068362"/>
              <a:gd name="connsiteX19947" fmla="*/ 573620 w 1247427"/>
              <a:gd name="connsiteY19947" fmla="*/ 609754 h 2068362"/>
              <a:gd name="connsiteX19948" fmla="*/ 895839 w 1247427"/>
              <a:gd name="connsiteY19948" fmla="*/ 609351 h 2068362"/>
              <a:gd name="connsiteX19949" fmla="*/ 896724 w 1247427"/>
              <a:gd name="connsiteY19949" fmla="*/ 610015 h 2068362"/>
              <a:gd name="connsiteX19950" fmla="*/ 896724 w 1247427"/>
              <a:gd name="connsiteY19950" fmla="*/ 610900 h 2068362"/>
              <a:gd name="connsiteX19951" fmla="*/ 896946 w 1247427"/>
              <a:gd name="connsiteY19951" fmla="*/ 614661 h 2068362"/>
              <a:gd name="connsiteX19952" fmla="*/ 896746 w 1247427"/>
              <a:gd name="connsiteY19952" fmla="*/ 614861 h 2068362"/>
              <a:gd name="connsiteX19953" fmla="*/ 896946 w 1247427"/>
              <a:gd name="connsiteY19953" fmla="*/ 618644 h 2068362"/>
              <a:gd name="connsiteX19954" fmla="*/ 896724 w 1247427"/>
              <a:gd name="connsiteY19954" fmla="*/ 620857 h 2068362"/>
              <a:gd name="connsiteX19955" fmla="*/ 896060 w 1247427"/>
              <a:gd name="connsiteY19955" fmla="*/ 621520 h 2068362"/>
              <a:gd name="connsiteX19956" fmla="*/ 895618 w 1247427"/>
              <a:gd name="connsiteY19956" fmla="*/ 621078 h 2068362"/>
              <a:gd name="connsiteX19957" fmla="*/ 895839 w 1247427"/>
              <a:gd name="connsiteY19957" fmla="*/ 618423 h 2068362"/>
              <a:gd name="connsiteX19958" fmla="*/ 895839 w 1247427"/>
              <a:gd name="connsiteY19958" fmla="*/ 615105 h 2068362"/>
              <a:gd name="connsiteX19959" fmla="*/ 895618 w 1247427"/>
              <a:gd name="connsiteY19959" fmla="*/ 615105 h 2068362"/>
              <a:gd name="connsiteX19960" fmla="*/ 891193 w 1247427"/>
              <a:gd name="connsiteY19960" fmla="*/ 613113 h 2068362"/>
              <a:gd name="connsiteX19961" fmla="*/ 890751 w 1247427"/>
              <a:gd name="connsiteY19961" fmla="*/ 612671 h 2068362"/>
              <a:gd name="connsiteX19962" fmla="*/ 890529 w 1247427"/>
              <a:gd name="connsiteY19962" fmla="*/ 612228 h 2068362"/>
              <a:gd name="connsiteX19963" fmla="*/ 890751 w 1247427"/>
              <a:gd name="connsiteY19963" fmla="*/ 610015 h 2068362"/>
              <a:gd name="connsiteX19964" fmla="*/ 890972 w 1247427"/>
              <a:gd name="connsiteY19964" fmla="*/ 609573 h 2068362"/>
              <a:gd name="connsiteX19965" fmla="*/ 891414 w 1247427"/>
              <a:gd name="connsiteY19965" fmla="*/ 610015 h 2068362"/>
              <a:gd name="connsiteX19966" fmla="*/ 891193 w 1247427"/>
              <a:gd name="connsiteY19966" fmla="*/ 612007 h 2068362"/>
              <a:gd name="connsiteX19967" fmla="*/ 891636 w 1247427"/>
              <a:gd name="connsiteY19967" fmla="*/ 612449 h 2068362"/>
              <a:gd name="connsiteX19968" fmla="*/ 895819 w 1247427"/>
              <a:gd name="connsiteY19968" fmla="*/ 614123 h 2068362"/>
              <a:gd name="connsiteX19969" fmla="*/ 895618 w 1247427"/>
              <a:gd name="connsiteY19969" fmla="*/ 610900 h 2068362"/>
              <a:gd name="connsiteX19970" fmla="*/ 895618 w 1247427"/>
              <a:gd name="connsiteY19970" fmla="*/ 610015 h 2068362"/>
              <a:gd name="connsiteX19971" fmla="*/ 895839 w 1247427"/>
              <a:gd name="connsiteY19971" fmla="*/ 609351 h 2068362"/>
              <a:gd name="connsiteX19972" fmla="*/ 779233 w 1247427"/>
              <a:gd name="connsiteY19972" fmla="*/ 609351 h 2068362"/>
              <a:gd name="connsiteX19973" fmla="*/ 780561 w 1247427"/>
              <a:gd name="connsiteY19973" fmla="*/ 609351 h 2068362"/>
              <a:gd name="connsiteX19974" fmla="*/ 780561 w 1247427"/>
              <a:gd name="connsiteY19974" fmla="*/ 610678 h 2068362"/>
              <a:gd name="connsiteX19975" fmla="*/ 778569 w 1247427"/>
              <a:gd name="connsiteY19975" fmla="*/ 611564 h 2068362"/>
              <a:gd name="connsiteX19976" fmla="*/ 777020 w 1247427"/>
              <a:gd name="connsiteY19976" fmla="*/ 612449 h 2068362"/>
              <a:gd name="connsiteX19977" fmla="*/ 775914 w 1247427"/>
              <a:gd name="connsiteY19977" fmla="*/ 612891 h 2068362"/>
              <a:gd name="connsiteX19978" fmla="*/ 775471 w 1247427"/>
              <a:gd name="connsiteY19978" fmla="*/ 612891 h 2068362"/>
              <a:gd name="connsiteX19979" fmla="*/ 775250 w 1247427"/>
              <a:gd name="connsiteY19979" fmla="*/ 611785 h 2068362"/>
              <a:gd name="connsiteX19980" fmla="*/ 777906 w 1247427"/>
              <a:gd name="connsiteY19980" fmla="*/ 610015 h 2068362"/>
              <a:gd name="connsiteX19981" fmla="*/ 779233 w 1247427"/>
              <a:gd name="connsiteY19981" fmla="*/ 609351 h 2068362"/>
              <a:gd name="connsiteX19982" fmla="*/ 593593 w 1247427"/>
              <a:gd name="connsiteY19982" fmla="*/ 608908 h 2068362"/>
              <a:gd name="connsiteX19983" fmla="*/ 591602 w 1247427"/>
              <a:gd name="connsiteY19983" fmla="*/ 610236 h 2068362"/>
              <a:gd name="connsiteX19984" fmla="*/ 590495 w 1247427"/>
              <a:gd name="connsiteY19984" fmla="*/ 609793 h 2068362"/>
              <a:gd name="connsiteX19985" fmla="*/ 590441 w 1247427"/>
              <a:gd name="connsiteY19985" fmla="*/ 609864 h 2068362"/>
              <a:gd name="connsiteX19986" fmla="*/ 590938 w 1247427"/>
              <a:gd name="connsiteY19986" fmla="*/ 610237 h 2068362"/>
              <a:gd name="connsiteX19987" fmla="*/ 591321 w 1247427"/>
              <a:gd name="connsiteY19987" fmla="*/ 611574 h 2068362"/>
              <a:gd name="connsiteX19988" fmla="*/ 591602 w 1247427"/>
              <a:gd name="connsiteY19988" fmla="*/ 611785 h 2068362"/>
              <a:gd name="connsiteX19989" fmla="*/ 592360 w 1247427"/>
              <a:gd name="connsiteY19989" fmla="*/ 612164 h 2068362"/>
              <a:gd name="connsiteX19990" fmla="*/ 592487 w 1247427"/>
              <a:gd name="connsiteY19990" fmla="*/ 611785 h 2068362"/>
              <a:gd name="connsiteX19991" fmla="*/ 592265 w 1247427"/>
              <a:gd name="connsiteY19991" fmla="*/ 611342 h 2068362"/>
              <a:gd name="connsiteX19992" fmla="*/ 592929 w 1247427"/>
              <a:gd name="connsiteY19992" fmla="*/ 611342 h 2068362"/>
              <a:gd name="connsiteX19993" fmla="*/ 593593 w 1247427"/>
              <a:gd name="connsiteY19993" fmla="*/ 608908 h 2068362"/>
              <a:gd name="connsiteX19994" fmla="*/ 560123 w 1247427"/>
              <a:gd name="connsiteY19994" fmla="*/ 608572 h 2068362"/>
              <a:gd name="connsiteX19995" fmla="*/ 565051 w 1247427"/>
              <a:gd name="connsiteY19995" fmla="*/ 616653 h 2068362"/>
              <a:gd name="connsiteX19996" fmla="*/ 566315 w 1247427"/>
              <a:gd name="connsiteY19996" fmla="*/ 618391 h 2068362"/>
              <a:gd name="connsiteX19997" fmla="*/ 567263 w 1247427"/>
              <a:gd name="connsiteY19997" fmla="*/ 616874 h 2068362"/>
              <a:gd name="connsiteX19998" fmla="*/ 567659 w 1247427"/>
              <a:gd name="connsiteY19998" fmla="*/ 616280 h 2068362"/>
              <a:gd name="connsiteX19999" fmla="*/ 567484 w 1247427"/>
              <a:gd name="connsiteY19999" fmla="*/ 616210 h 2068362"/>
              <a:gd name="connsiteX20000" fmla="*/ 567484 w 1247427"/>
              <a:gd name="connsiteY20000" fmla="*/ 615104 h 2068362"/>
              <a:gd name="connsiteX20001" fmla="*/ 567927 w 1247427"/>
              <a:gd name="connsiteY20001" fmla="*/ 615104 h 2068362"/>
              <a:gd name="connsiteX20002" fmla="*/ 567927 w 1247427"/>
              <a:gd name="connsiteY20002" fmla="*/ 614827 h 2068362"/>
              <a:gd name="connsiteX20003" fmla="*/ 566599 w 1247427"/>
              <a:gd name="connsiteY20003" fmla="*/ 613333 h 2068362"/>
              <a:gd name="connsiteX20004" fmla="*/ 583588 w 1247427"/>
              <a:gd name="connsiteY20004" fmla="*/ 607641 h 2068362"/>
              <a:gd name="connsiteX20005" fmla="*/ 582530 w 1247427"/>
              <a:gd name="connsiteY20005" fmla="*/ 608245 h 2068362"/>
              <a:gd name="connsiteX20006" fmla="*/ 582456 w 1247427"/>
              <a:gd name="connsiteY20006" fmla="*/ 608319 h 2068362"/>
              <a:gd name="connsiteX20007" fmla="*/ 582530 w 1247427"/>
              <a:gd name="connsiteY20007" fmla="*/ 608466 h 2068362"/>
              <a:gd name="connsiteX20008" fmla="*/ 581211 w 1247427"/>
              <a:gd name="connsiteY20008" fmla="*/ 612236 h 2068362"/>
              <a:gd name="connsiteX20009" fmla="*/ 581645 w 1247427"/>
              <a:gd name="connsiteY20009" fmla="*/ 612671 h 2068362"/>
              <a:gd name="connsiteX20010" fmla="*/ 581645 w 1247427"/>
              <a:gd name="connsiteY20010" fmla="*/ 614158 h 2068362"/>
              <a:gd name="connsiteX20011" fmla="*/ 582752 w 1247427"/>
              <a:gd name="connsiteY20011" fmla="*/ 614661 h 2068362"/>
              <a:gd name="connsiteX20012" fmla="*/ 583996 w 1247427"/>
              <a:gd name="connsiteY20012" fmla="*/ 615214 h 2068362"/>
              <a:gd name="connsiteX20013" fmla="*/ 584300 w 1247427"/>
              <a:gd name="connsiteY20013" fmla="*/ 613998 h 2068362"/>
              <a:gd name="connsiteX20014" fmla="*/ 585407 w 1247427"/>
              <a:gd name="connsiteY20014" fmla="*/ 611122 h 2068362"/>
              <a:gd name="connsiteX20015" fmla="*/ 586421 w 1247427"/>
              <a:gd name="connsiteY20015" fmla="*/ 610716 h 2068362"/>
              <a:gd name="connsiteX20016" fmla="*/ 586070 w 1247427"/>
              <a:gd name="connsiteY20016" fmla="*/ 610015 h 2068362"/>
              <a:gd name="connsiteX20017" fmla="*/ 586070 w 1247427"/>
              <a:gd name="connsiteY20017" fmla="*/ 609571 h 2068362"/>
              <a:gd name="connsiteX20018" fmla="*/ 585186 w 1247427"/>
              <a:gd name="connsiteY20018" fmla="*/ 608024 h 2068362"/>
              <a:gd name="connsiteX20019" fmla="*/ 583858 w 1247427"/>
              <a:gd name="connsiteY20019" fmla="*/ 607803 h 2068362"/>
              <a:gd name="connsiteX20020" fmla="*/ 578769 w 1247427"/>
              <a:gd name="connsiteY20020" fmla="*/ 606696 h 2068362"/>
              <a:gd name="connsiteX20021" fmla="*/ 576999 w 1247427"/>
              <a:gd name="connsiteY20021" fmla="*/ 607581 h 2068362"/>
              <a:gd name="connsiteX20022" fmla="*/ 576203 w 1247427"/>
              <a:gd name="connsiteY20022" fmla="*/ 608466 h 2068362"/>
              <a:gd name="connsiteX20023" fmla="*/ 576536 w 1247427"/>
              <a:gd name="connsiteY20023" fmla="*/ 609298 h 2068362"/>
              <a:gd name="connsiteX20024" fmla="*/ 578990 w 1247427"/>
              <a:gd name="connsiteY20024" fmla="*/ 610678 h 2068362"/>
              <a:gd name="connsiteX20025" fmla="*/ 580065 w 1247427"/>
              <a:gd name="connsiteY20025" fmla="*/ 611275 h 2068362"/>
              <a:gd name="connsiteX20026" fmla="*/ 581079 w 1247427"/>
              <a:gd name="connsiteY20026" fmla="*/ 608378 h 2068362"/>
              <a:gd name="connsiteX20027" fmla="*/ 579654 w 1247427"/>
              <a:gd name="connsiteY20027" fmla="*/ 607360 h 2068362"/>
              <a:gd name="connsiteX20028" fmla="*/ 578769 w 1247427"/>
              <a:gd name="connsiteY20028" fmla="*/ 606696 h 2068362"/>
              <a:gd name="connsiteX20029" fmla="*/ 508628 w 1247427"/>
              <a:gd name="connsiteY20029" fmla="*/ 606033 h 2068362"/>
              <a:gd name="connsiteX20030" fmla="*/ 508849 w 1247427"/>
              <a:gd name="connsiteY20030" fmla="*/ 606696 h 2068362"/>
              <a:gd name="connsiteX20031" fmla="*/ 486723 w 1247427"/>
              <a:gd name="connsiteY20031" fmla="*/ 685024 h 2068362"/>
              <a:gd name="connsiteX20032" fmla="*/ 486281 w 1247427"/>
              <a:gd name="connsiteY20032" fmla="*/ 687458 h 2068362"/>
              <a:gd name="connsiteX20033" fmla="*/ 485617 w 1247427"/>
              <a:gd name="connsiteY20033" fmla="*/ 687679 h 2068362"/>
              <a:gd name="connsiteX20034" fmla="*/ 484953 w 1247427"/>
              <a:gd name="connsiteY20034" fmla="*/ 687015 h 2068362"/>
              <a:gd name="connsiteX20035" fmla="*/ 485617 w 1247427"/>
              <a:gd name="connsiteY20035" fmla="*/ 684581 h 2068362"/>
              <a:gd name="connsiteX20036" fmla="*/ 507964 w 1247427"/>
              <a:gd name="connsiteY20036" fmla="*/ 606254 h 2068362"/>
              <a:gd name="connsiteX20037" fmla="*/ 508628 w 1247427"/>
              <a:gd name="connsiteY20037" fmla="*/ 606033 h 2068362"/>
              <a:gd name="connsiteX20038" fmla="*/ 735866 w 1247427"/>
              <a:gd name="connsiteY20038" fmla="*/ 604262 h 2068362"/>
              <a:gd name="connsiteX20039" fmla="*/ 735866 w 1247427"/>
              <a:gd name="connsiteY20039" fmla="*/ 605368 h 2068362"/>
              <a:gd name="connsiteX20040" fmla="*/ 737194 w 1247427"/>
              <a:gd name="connsiteY20040" fmla="*/ 605368 h 2068362"/>
              <a:gd name="connsiteX20041" fmla="*/ 737194 w 1247427"/>
              <a:gd name="connsiteY20041" fmla="*/ 604262 h 2068362"/>
              <a:gd name="connsiteX20042" fmla="*/ 735866 w 1247427"/>
              <a:gd name="connsiteY20042" fmla="*/ 604262 h 2068362"/>
              <a:gd name="connsiteX20043" fmla="*/ 1058469 w 1247427"/>
              <a:gd name="connsiteY20043" fmla="*/ 604041 h 2068362"/>
              <a:gd name="connsiteX20044" fmla="*/ 1059796 w 1247427"/>
              <a:gd name="connsiteY20044" fmla="*/ 604484 h 2068362"/>
              <a:gd name="connsiteX20045" fmla="*/ 1066434 w 1247427"/>
              <a:gd name="connsiteY20045" fmla="*/ 615326 h 2068362"/>
              <a:gd name="connsiteX20046" fmla="*/ 1093650 w 1247427"/>
              <a:gd name="connsiteY20046" fmla="*/ 653604 h 2068362"/>
              <a:gd name="connsiteX20047" fmla="*/ 1093428 w 1247427"/>
              <a:gd name="connsiteY20047" fmla="*/ 654932 h 2068362"/>
              <a:gd name="connsiteX20048" fmla="*/ 1092764 w 1247427"/>
              <a:gd name="connsiteY20048" fmla="*/ 654932 h 2068362"/>
              <a:gd name="connsiteX20049" fmla="*/ 1092322 w 1247427"/>
              <a:gd name="connsiteY20049" fmla="*/ 654711 h 2068362"/>
              <a:gd name="connsiteX20050" fmla="*/ 1064885 w 1247427"/>
              <a:gd name="connsiteY20050" fmla="*/ 615989 h 2068362"/>
              <a:gd name="connsiteX20051" fmla="*/ 1058247 w 1247427"/>
              <a:gd name="connsiteY20051" fmla="*/ 605148 h 2068362"/>
              <a:gd name="connsiteX20052" fmla="*/ 1058469 w 1247427"/>
              <a:gd name="connsiteY20052" fmla="*/ 604041 h 2068362"/>
              <a:gd name="connsiteX20053" fmla="*/ 661921 w 1247427"/>
              <a:gd name="connsiteY20053" fmla="*/ 603641 h 2068362"/>
              <a:gd name="connsiteX20054" fmla="*/ 661300 w 1247427"/>
              <a:gd name="connsiteY20054" fmla="*/ 604262 h 2068362"/>
              <a:gd name="connsiteX20055" fmla="*/ 660636 w 1247427"/>
              <a:gd name="connsiteY20055" fmla="*/ 604262 h 2068362"/>
              <a:gd name="connsiteX20056" fmla="*/ 658202 w 1247427"/>
              <a:gd name="connsiteY20056" fmla="*/ 607802 h 2068362"/>
              <a:gd name="connsiteX20057" fmla="*/ 669265 w 1247427"/>
              <a:gd name="connsiteY20057" fmla="*/ 617537 h 2068362"/>
              <a:gd name="connsiteX20058" fmla="*/ 669265 w 1247427"/>
              <a:gd name="connsiteY20058" fmla="*/ 615767 h 2068362"/>
              <a:gd name="connsiteX20059" fmla="*/ 670150 w 1247427"/>
              <a:gd name="connsiteY20059" fmla="*/ 615104 h 2068362"/>
              <a:gd name="connsiteX20060" fmla="*/ 669708 w 1247427"/>
              <a:gd name="connsiteY20060" fmla="*/ 614883 h 2068362"/>
              <a:gd name="connsiteX20061" fmla="*/ 665946 w 1247427"/>
              <a:gd name="connsiteY20061" fmla="*/ 609573 h 2068362"/>
              <a:gd name="connsiteX20062" fmla="*/ 900043 w 1247427"/>
              <a:gd name="connsiteY20062" fmla="*/ 603377 h 2068362"/>
              <a:gd name="connsiteX20063" fmla="*/ 900265 w 1247427"/>
              <a:gd name="connsiteY20063" fmla="*/ 603820 h 2068362"/>
              <a:gd name="connsiteX20064" fmla="*/ 899380 w 1247427"/>
              <a:gd name="connsiteY20064" fmla="*/ 605811 h 2068362"/>
              <a:gd name="connsiteX20065" fmla="*/ 899380 w 1247427"/>
              <a:gd name="connsiteY20065" fmla="*/ 606032 h 2068362"/>
              <a:gd name="connsiteX20066" fmla="*/ 899158 w 1247427"/>
              <a:gd name="connsiteY20066" fmla="*/ 605369 h 2068362"/>
              <a:gd name="connsiteX20067" fmla="*/ 899380 w 1247427"/>
              <a:gd name="connsiteY20067" fmla="*/ 603820 h 2068362"/>
              <a:gd name="connsiteX20068" fmla="*/ 900043 w 1247427"/>
              <a:gd name="connsiteY20068" fmla="*/ 603377 h 2068362"/>
              <a:gd name="connsiteX20069" fmla="*/ 582087 w 1247427"/>
              <a:gd name="connsiteY20069" fmla="*/ 603155 h 2068362"/>
              <a:gd name="connsiteX20070" fmla="*/ 582032 w 1247427"/>
              <a:gd name="connsiteY20070" fmla="*/ 603349 h 2068362"/>
              <a:gd name="connsiteX20071" fmla="*/ 582530 w 1247427"/>
              <a:gd name="connsiteY20071" fmla="*/ 603598 h 2068362"/>
              <a:gd name="connsiteX20072" fmla="*/ 583194 w 1247427"/>
              <a:gd name="connsiteY20072" fmla="*/ 604926 h 2068362"/>
              <a:gd name="connsiteX20073" fmla="*/ 584025 w 1247427"/>
              <a:gd name="connsiteY20073" fmla="*/ 606254 h 2068362"/>
              <a:gd name="connsiteX20074" fmla="*/ 585850 w 1247427"/>
              <a:gd name="connsiteY20074" fmla="*/ 606254 h 2068362"/>
              <a:gd name="connsiteX20075" fmla="*/ 586292 w 1247427"/>
              <a:gd name="connsiteY20075" fmla="*/ 606254 h 2068362"/>
              <a:gd name="connsiteX20076" fmla="*/ 586514 w 1247427"/>
              <a:gd name="connsiteY20076" fmla="*/ 606475 h 2068362"/>
              <a:gd name="connsiteX20077" fmla="*/ 587376 w 1247427"/>
              <a:gd name="connsiteY20077" fmla="*/ 608200 h 2068362"/>
              <a:gd name="connsiteX20078" fmla="*/ 587840 w 1247427"/>
              <a:gd name="connsiteY20078" fmla="*/ 607581 h 2068362"/>
              <a:gd name="connsiteX20079" fmla="*/ 589168 w 1247427"/>
              <a:gd name="connsiteY20079" fmla="*/ 607581 h 2068362"/>
              <a:gd name="connsiteX20080" fmla="*/ 590274 w 1247427"/>
              <a:gd name="connsiteY20080" fmla="*/ 603377 h 2068362"/>
              <a:gd name="connsiteX20081" fmla="*/ 582972 w 1247427"/>
              <a:gd name="connsiteY20081" fmla="*/ 603377 h 2068362"/>
              <a:gd name="connsiteX20082" fmla="*/ 712217 w 1247427"/>
              <a:gd name="connsiteY20082" fmla="*/ 602908 h 2068362"/>
              <a:gd name="connsiteX20083" fmla="*/ 710642 w 1247427"/>
              <a:gd name="connsiteY20083" fmla="*/ 604483 h 2068362"/>
              <a:gd name="connsiteX20084" fmla="*/ 709978 w 1247427"/>
              <a:gd name="connsiteY20084" fmla="*/ 604926 h 2068362"/>
              <a:gd name="connsiteX20085" fmla="*/ 715952 w 1247427"/>
              <a:gd name="connsiteY20085" fmla="*/ 610900 h 2068362"/>
              <a:gd name="connsiteX20086" fmla="*/ 724803 w 1247427"/>
              <a:gd name="connsiteY20086" fmla="*/ 620193 h 2068362"/>
              <a:gd name="connsiteX20087" fmla="*/ 725909 w 1247427"/>
              <a:gd name="connsiteY20087" fmla="*/ 620415 h 2068362"/>
              <a:gd name="connsiteX20088" fmla="*/ 726499 w 1247427"/>
              <a:gd name="connsiteY20088" fmla="*/ 619825 h 2068362"/>
              <a:gd name="connsiteX20089" fmla="*/ 725024 w 1247427"/>
              <a:gd name="connsiteY20089" fmla="*/ 616902 h 2068362"/>
              <a:gd name="connsiteX20090" fmla="*/ 724835 w 1247427"/>
              <a:gd name="connsiteY20090" fmla="*/ 614414 h 2068362"/>
              <a:gd name="connsiteX20091" fmla="*/ 723696 w 1247427"/>
              <a:gd name="connsiteY20091" fmla="*/ 613113 h 2068362"/>
              <a:gd name="connsiteX20092" fmla="*/ 914647 w 1247427"/>
              <a:gd name="connsiteY20092" fmla="*/ 602271 h 2068362"/>
              <a:gd name="connsiteX20093" fmla="*/ 915311 w 1247427"/>
              <a:gd name="connsiteY20093" fmla="*/ 602271 h 2068362"/>
              <a:gd name="connsiteX20094" fmla="*/ 916638 w 1247427"/>
              <a:gd name="connsiteY20094" fmla="*/ 603377 h 2068362"/>
              <a:gd name="connsiteX20095" fmla="*/ 920179 w 1247427"/>
              <a:gd name="connsiteY20095" fmla="*/ 605811 h 2068362"/>
              <a:gd name="connsiteX20096" fmla="*/ 920400 w 1247427"/>
              <a:gd name="connsiteY20096" fmla="*/ 606254 h 2068362"/>
              <a:gd name="connsiteX20097" fmla="*/ 919958 w 1247427"/>
              <a:gd name="connsiteY20097" fmla="*/ 606696 h 2068362"/>
              <a:gd name="connsiteX20098" fmla="*/ 915753 w 1247427"/>
              <a:gd name="connsiteY20098" fmla="*/ 604041 h 2068362"/>
              <a:gd name="connsiteX20099" fmla="*/ 914647 w 1247427"/>
              <a:gd name="connsiteY20099" fmla="*/ 602935 h 2068362"/>
              <a:gd name="connsiteX20100" fmla="*/ 914647 w 1247427"/>
              <a:gd name="connsiteY20100" fmla="*/ 602271 h 2068362"/>
              <a:gd name="connsiteX20101" fmla="*/ 1151178 w 1247427"/>
              <a:gd name="connsiteY20101" fmla="*/ 600501 h 2068362"/>
              <a:gd name="connsiteX20102" fmla="*/ 1150384 w 1247427"/>
              <a:gd name="connsiteY20102" fmla="*/ 601096 h 2068362"/>
              <a:gd name="connsiteX20103" fmla="*/ 1151359 w 1247427"/>
              <a:gd name="connsiteY20103" fmla="*/ 601778 h 2068362"/>
              <a:gd name="connsiteX20104" fmla="*/ 1151694 w 1247427"/>
              <a:gd name="connsiteY20104" fmla="*/ 601275 h 2068362"/>
              <a:gd name="connsiteX20105" fmla="*/ 731727 w 1247427"/>
              <a:gd name="connsiteY20105" fmla="*/ 599434 h 2068362"/>
              <a:gd name="connsiteX20106" fmla="*/ 731883 w 1247427"/>
              <a:gd name="connsiteY20106" fmla="*/ 600058 h 2068362"/>
              <a:gd name="connsiteX20107" fmla="*/ 731883 w 1247427"/>
              <a:gd name="connsiteY20107" fmla="*/ 602049 h 2068362"/>
              <a:gd name="connsiteX20108" fmla="*/ 733874 w 1247427"/>
              <a:gd name="connsiteY20108" fmla="*/ 601385 h 2068362"/>
              <a:gd name="connsiteX20109" fmla="*/ 734656 w 1247427"/>
              <a:gd name="connsiteY20109" fmla="*/ 601190 h 2068362"/>
              <a:gd name="connsiteX20110" fmla="*/ 1149272 w 1247427"/>
              <a:gd name="connsiteY20110" fmla="*/ 598544 h 2068362"/>
              <a:gd name="connsiteX20111" fmla="*/ 1148676 w 1247427"/>
              <a:gd name="connsiteY20111" fmla="*/ 599080 h 2068362"/>
              <a:gd name="connsiteX20112" fmla="*/ 1149527 w 1247427"/>
              <a:gd name="connsiteY20112" fmla="*/ 599788 h 2068362"/>
              <a:gd name="connsiteX20113" fmla="*/ 1150130 w 1247427"/>
              <a:gd name="connsiteY20113" fmla="*/ 599260 h 2068362"/>
              <a:gd name="connsiteX20114" fmla="*/ 705995 w 1247427"/>
              <a:gd name="connsiteY20114" fmla="*/ 595412 h 2068362"/>
              <a:gd name="connsiteX20115" fmla="*/ 709757 w 1247427"/>
              <a:gd name="connsiteY20115" fmla="*/ 597846 h 2068362"/>
              <a:gd name="connsiteX20116" fmla="*/ 709255 w 1247427"/>
              <a:gd name="connsiteY20116" fmla="*/ 598046 h 2068362"/>
              <a:gd name="connsiteX20117" fmla="*/ 709314 w 1247427"/>
              <a:gd name="connsiteY20117" fmla="*/ 598066 h 2068362"/>
              <a:gd name="connsiteX20118" fmla="*/ 710863 w 1247427"/>
              <a:gd name="connsiteY20118" fmla="*/ 598951 h 2068362"/>
              <a:gd name="connsiteX20119" fmla="*/ 712360 w 1247427"/>
              <a:gd name="connsiteY20119" fmla="*/ 600748 h 2068362"/>
              <a:gd name="connsiteX20120" fmla="*/ 712412 w 1247427"/>
              <a:gd name="connsiteY20120" fmla="*/ 600722 h 2068362"/>
              <a:gd name="connsiteX20121" fmla="*/ 712522 w 1247427"/>
              <a:gd name="connsiteY20121" fmla="*/ 600942 h 2068362"/>
              <a:gd name="connsiteX20122" fmla="*/ 713076 w 1247427"/>
              <a:gd name="connsiteY20122" fmla="*/ 601607 h 2068362"/>
              <a:gd name="connsiteX20123" fmla="*/ 713027 w 1247427"/>
              <a:gd name="connsiteY20123" fmla="*/ 601705 h 2068362"/>
              <a:gd name="connsiteX20124" fmla="*/ 725024 w 1247427"/>
              <a:gd name="connsiteY20124" fmla="*/ 612228 h 2068362"/>
              <a:gd name="connsiteX20125" fmla="*/ 726278 w 1247427"/>
              <a:gd name="connsiteY20125" fmla="*/ 613482 h 2068362"/>
              <a:gd name="connsiteX20126" fmla="*/ 726352 w 1247427"/>
              <a:gd name="connsiteY20126" fmla="*/ 613334 h 2068362"/>
              <a:gd name="connsiteX20127" fmla="*/ 731662 w 1247427"/>
              <a:gd name="connsiteY20127" fmla="*/ 619308 h 2068362"/>
              <a:gd name="connsiteX20128" fmla="*/ 728412 w 1247427"/>
              <a:gd name="connsiteY20128" fmla="*/ 620608 h 2068362"/>
              <a:gd name="connsiteX20129" fmla="*/ 726794 w 1247427"/>
              <a:gd name="connsiteY20129" fmla="*/ 622406 h 2068362"/>
              <a:gd name="connsiteX20130" fmla="*/ 725466 w 1247427"/>
              <a:gd name="connsiteY20130" fmla="*/ 622185 h 2068362"/>
              <a:gd name="connsiteX20131" fmla="*/ 723254 w 1247427"/>
              <a:gd name="connsiteY20131" fmla="*/ 621521 h 2068362"/>
              <a:gd name="connsiteX20132" fmla="*/ 723032 w 1247427"/>
              <a:gd name="connsiteY20132" fmla="*/ 621300 h 2068362"/>
              <a:gd name="connsiteX20133" fmla="*/ 714624 w 1247427"/>
              <a:gd name="connsiteY20133" fmla="*/ 612228 h 2068362"/>
              <a:gd name="connsiteX20134" fmla="*/ 708135 w 1247427"/>
              <a:gd name="connsiteY20134" fmla="*/ 605948 h 2068362"/>
              <a:gd name="connsiteX20135" fmla="*/ 705331 w 1247427"/>
              <a:gd name="connsiteY20135" fmla="*/ 605147 h 2068362"/>
              <a:gd name="connsiteX20136" fmla="*/ 704225 w 1247427"/>
              <a:gd name="connsiteY20136" fmla="*/ 604705 h 2068362"/>
              <a:gd name="connsiteX20137" fmla="*/ 703561 w 1247427"/>
              <a:gd name="connsiteY20137" fmla="*/ 603156 h 2068362"/>
              <a:gd name="connsiteX20138" fmla="*/ 703641 w 1247427"/>
              <a:gd name="connsiteY20138" fmla="*/ 603126 h 2068362"/>
              <a:gd name="connsiteX20139" fmla="*/ 702013 w 1247427"/>
              <a:gd name="connsiteY20139" fmla="*/ 601607 h 2068362"/>
              <a:gd name="connsiteX20140" fmla="*/ 705275 w 1247427"/>
              <a:gd name="connsiteY20140" fmla="*/ 602513 h 2068362"/>
              <a:gd name="connsiteX20141" fmla="*/ 705331 w 1247427"/>
              <a:gd name="connsiteY20141" fmla="*/ 602492 h 2068362"/>
              <a:gd name="connsiteX20142" fmla="*/ 705630 w 1247427"/>
              <a:gd name="connsiteY20142" fmla="*/ 602611 h 2068362"/>
              <a:gd name="connsiteX20143" fmla="*/ 705996 w 1247427"/>
              <a:gd name="connsiteY20143" fmla="*/ 602713 h 2068362"/>
              <a:gd name="connsiteX20144" fmla="*/ 705964 w 1247427"/>
              <a:gd name="connsiteY20144" fmla="*/ 602745 h 2068362"/>
              <a:gd name="connsiteX20145" fmla="*/ 706438 w 1247427"/>
              <a:gd name="connsiteY20145" fmla="*/ 602934 h 2068362"/>
              <a:gd name="connsiteX20146" fmla="*/ 708429 w 1247427"/>
              <a:gd name="connsiteY20146" fmla="*/ 603377 h 2068362"/>
              <a:gd name="connsiteX20147" fmla="*/ 708582 w 1247427"/>
              <a:gd name="connsiteY20147" fmla="*/ 603561 h 2068362"/>
              <a:gd name="connsiteX20148" fmla="*/ 709536 w 1247427"/>
              <a:gd name="connsiteY20148" fmla="*/ 602713 h 2068362"/>
              <a:gd name="connsiteX20149" fmla="*/ 710795 w 1247427"/>
              <a:gd name="connsiteY20149" fmla="*/ 601635 h 2068362"/>
              <a:gd name="connsiteX20150" fmla="*/ 709757 w 1247427"/>
              <a:gd name="connsiteY20150" fmla="*/ 600943 h 2068362"/>
              <a:gd name="connsiteX20151" fmla="*/ 707323 w 1247427"/>
              <a:gd name="connsiteY20151" fmla="*/ 598951 h 2068362"/>
              <a:gd name="connsiteX20152" fmla="*/ 707497 w 1247427"/>
              <a:gd name="connsiteY20152" fmla="*/ 598604 h 2068362"/>
              <a:gd name="connsiteX20153" fmla="*/ 483404 w 1247427"/>
              <a:gd name="connsiteY20153" fmla="*/ 594748 h 2068362"/>
              <a:gd name="connsiteX20154" fmla="*/ 483625 w 1247427"/>
              <a:gd name="connsiteY20154" fmla="*/ 595412 h 2068362"/>
              <a:gd name="connsiteX20155" fmla="*/ 465703 w 1247427"/>
              <a:gd name="connsiteY20155" fmla="*/ 673075 h 2068362"/>
              <a:gd name="connsiteX20156" fmla="*/ 465482 w 1247427"/>
              <a:gd name="connsiteY20156" fmla="*/ 673518 h 2068362"/>
              <a:gd name="connsiteX20157" fmla="*/ 465039 w 1247427"/>
              <a:gd name="connsiteY20157" fmla="*/ 673075 h 2068362"/>
              <a:gd name="connsiteX20158" fmla="*/ 482962 w 1247427"/>
              <a:gd name="connsiteY20158" fmla="*/ 594969 h 2068362"/>
              <a:gd name="connsiteX20159" fmla="*/ 483404 w 1247427"/>
              <a:gd name="connsiteY20159" fmla="*/ 594748 h 2068362"/>
              <a:gd name="connsiteX20160" fmla="*/ 793615 w 1247427"/>
              <a:gd name="connsiteY20160" fmla="*/ 593199 h 2068362"/>
              <a:gd name="connsiteX20161" fmla="*/ 806006 w 1247427"/>
              <a:gd name="connsiteY20161" fmla="*/ 607138 h 2068362"/>
              <a:gd name="connsiteX20162" fmla="*/ 812201 w 1247427"/>
              <a:gd name="connsiteY20162" fmla="*/ 621963 h 2068362"/>
              <a:gd name="connsiteX20163" fmla="*/ 823043 w 1247427"/>
              <a:gd name="connsiteY20163" fmla="*/ 636124 h 2068362"/>
              <a:gd name="connsiteX20164" fmla="*/ 827693 w 1247427"/>
              <a:gd name="connsiteY20164" fmla="*/ 635719 h 2068362"/>
              <a:gd name="connsiteX20165" fmla="*/ 826584 w 1247427"/>
              <a:gd name="connsiteY20165" fmla="*/ 633027 h 2068362"/>
              <a:gd name="connsiteX20166" fmla="*/ 822823 w 1247427"/>
              <a:gd name="connsiteY20166" fmla="*/ 625061 h 2068362"/>
              <a:gd name="connsiteX20167" fmla="*/ 813309 w 1247427"/>
              <a:gd name="connsiteY20167" fmla="*/ 614662 h 2068362"/>
              <a:gd name="connsiteX20168" fmla="*/ 811538 w 1247427"/>
              <a:gd name="connsiteY20168" fmla="*/ 609351 h 2068362"/>
              <a:gd name="connsiteX20169" fmla="*/ 811726 w 1247427"/>
              <a:gd name="connsiteY20169" fmla="*/ 608602 h 2068362"/>
              <a:gd name="connsiteX20170" fmla="*/ 806006 w 1247427"/>
              <a:gd name="connsiteY20170" fmla="*/ 606696 h 2068362"/>
              <a:gd name="connsiteX20171" fmla="*/ 793615 w 1247427"/>
              <a:gd name="connsiteY20171" fmla="*/ 593199 h 2068362"/>
              <a:gd name="connsiteX20172" fmla="*/ 595514 w 1247427"/>
              <a:gd name="connsiteY20172" fmla="*/ 592318 h 2068362"/>
              <a:gd name="connsiteX20173" fmla="*/ 587398 w 1247427"/>
              <a:gd name="connsiteY20173" fmla="*/ 592756 h 2068362"/>
              <a:gd name="connsiteX20174" fmla="*/ 604656 w 1247427"/>
              <a:gd name="connsiteY20174" fmla="*/ 608023 h 2068362"/>
              <a:gd name="connsiteX20175" fmla="*/ 609082 w 1247427"/>
              <a:gd name="connsiteY20175" fmla="*/ 606253 h 2068362"/>
              <a:gd name="connsiteX20176" fmla="*/ 624791 w 1247427"/>
              <a:gd name="connsiteY20176" fmla="*/ 619086 h 2068362"/>
              <a:gd name="connsiteX20177" fmla="*/ 628774 w 1247427"/>
              <a:gd name="connsiteY20177" fmla="*/ 618644 h 2068362"/>
              <a:gd name="connsiteX20178" fmla="*/ 648245 w 1247427"/>
              <a:gd name="connsiteY20178" fmla="*/ 630813 h 2068362"/>
              <a:gd name="connsiteX20179" fmla="*/ 670372 w 1247427"/>
              <a:gd name="connsiteY20179" fmla="*/ 649842 h 2068362"/>
              <a:gd name="connsiteX20180" fmla="*/ 669265 w 1247427"/>
              <a:gd name="connsiteY20180" fmla="*/ 646744 h 2068362"/>
              <a:gd name="connsiteX20181" fmla="*/ 669441 w 1247427"/>
              <a:gd name="connsiteY20181" fmla="*/ 646674 h 2068362"/>
              <a:gd name="connsiteX20182" fmla="*/ 664398 w 1247427"/>
              <a:gd name="connsiteY20182" fmla="*/ 639886 h 2068362"/>
              <a:gd name="connsiteX20183" fmla="*/ 655105 w 1247427"/>
              <a:gd name="connsiteY20183" fmla="*/ 632363 h 2068362"/>
              <a:gd name="connsiteX20184" fmla="*/ 654884 w 1247427"/>
              <a:gd name="connsiteY20184" fmla="*/ 632363 h 2068362"/>
              <a:gd name="connsiteX20185" fmla="*/ 645148 w 1247427"/>
              <a:gd name="connsiteY20185" fmla="*/ 624619 h 2068362"/>
              <a:gd name="connsiteX20186" fmla="*/ 639838 w 1247427"/>
              <a:gd name="connsiteY20186" fmla="*/ 618866 h 2068362"/>
              <a:gd name="connsiteX20187" fmla="*/ 625234 w 1247427"/>
              <a:gd name="connsiteY20187" fmla="*/ 610458 h 2068362"/>
              <a:gd name="connsiteX20188" fmla="*/ 619481 w 1247427"/>
              <a:gd name="connsiteY20188" fmla="*/ 604484 h 2068362"/>
              <a:gd name="connsiteX20189" fmla="*/ 595806 w 1247427"/>
              <a:gd name="connsiteY20189" fmla="*/ 592757 h 2068362"/>
              <a:gd name="connsiteX20190" fmla="*/ 470793 w 1247427"/>
              <a:gd name="connsiteY20190" fmla="*/ 591208 h 2068362"/>
              <a:gd name="connsiteX20191" fmla="*/ 471678 w 1247427"/>
              <a:gd name="connsiteY20191" fmla="*/ 591208 h 2068362"/>
              <a:gd name="connsiteX20192" fmla="*/ 471678 w 1247427"/>
              <a:gd name="connsiteY20192" fmla="*/ 592093 h 2068362"/>
              <a:gd name="connsiteX20193" fmla="*/ 452207 w 1247427"/>
              <a:gd name="connsiteY20193" fmla="*/ 663119 h 2068362"/>
              <a:gd name="connsiteX20194" fmla="*/ 451985 w 1247427"/>
              <a:gd name="connsiteY20194" fmla="*/ 665552 h 2068362"/>
              <a:gd name="connsiteX20195" fmla="*/ 451543 w 1247427"/>
              <a:gd name="connsiteY20195" fmla="*/ 665995 h 2068362"/>
              <a:gd name="connsiteX20196" fmla="*/ 451100 w 1247427"/>
              <a:gd name="connsiteY20196" fmla="*/ 665331 h 2068362"/>
              <a:gd name="connsiteX20197" fmla="*/ 451100 w 1247427"/>
              <a:gd name="connsiteY20197" fmla="*/ 662897 h 2068362"/>
              <a:gd name="connsiteX20198" fmla="*/ 470793 w 1247427"/>
              <a:gd name="connsiteY20198" fmla="*/ 591208 h 2068362"/>
              <a:gd name="connsiteX20199" fmla="*/ 912434 w 1247427"/>
              <a:gd name="connsiteY20199" fmla="*/ 590986 h 2068362"/>
              <a:gd name="connsiteX20200" fmla="*/ 913098 w 1247427"/>
              <a:gd name="connsiteY20200" fmla="*/ 590986 h 2068362"/>
              <a:gd name="connsiteX20201" fmla="*/ 917302 w 1247427"/>
              <a:gd name="connsiteY20201" fmla="*/ 593863 h 2068362"/>
              <a:gd name="connsiteX20202" fmla="*/ 917302 w 1247427"/>
              <a:gd name="connsiteY20202" fmla="*/ 594084 h 2068362"/>
              <a:gd name="connsiteX20203" fmla="*/ 917523 w 1247427"/>
              <a:gd name="connsiteY20203" fmla="*/ 594526 h 2068362"/>
              <a:gd name="connsiteX20204" fmla="*/ 917081 w 1247427"/>
              <a:gd name="connsiteY20204" fmla="*/ 594969 h 2068362"/>
              <a:gd name="connsiteX20205" fmla="*/ 912434 w 1247427"/>
              <a:gd name="connsiteY20205" fmla="*/ 591650 h 2068362"/>
              <a:gd name="connsiteX20206" fmla="*/ 912434 w 1247427"/>
              <a:gd name="connsiteY20206" fmla="*/ 590986 h 2068362"/>
              <a:gd name="connsiteX20207" fmla="*/ 642271 w 1247427"/>
              <a:gd name="connsiteY20207" fmla="*/ 590765 h 2068362"/>
              <a:gd name="connsiteX20208" fmla="*/ 640280 w 1247427"/>
              <a:gd name="connsiteY20208" fmla="*/ 594305 h 2068362"/>
              <a:gd name="connsiteX20209" fmla="*/ 655104 w 1247427"/>
              <a:gd name="connsiteY20209" fmla="*/ 605368 h 2068362"/>
              <a:gd name="connsiteX20210" fmla="*/ 653334 w 1247427"/>
              <a:gd name="connsiteY20210" fmla="*/ 601607 h 2068362"/>
              <a:gd name="connsiteX20211" fmla="*/ 653777 w 1247427"/>
              <a:gd name="connsiteY20211" fmla="*/ 600943 h 2068362"/>
              <a:gd name="connsiteX20212" fmla="*/ 650237 w 1247427"/>
              <a:gd name="connsiteY20212" fmla="*/ 596518 h 2068362"/>
              <a:gd name="connsiteX20213" fmla="*/ 645811 w 1247427"/>
              <a:gd name="connsiteY20213" fmla="*/ 591287 h 2068362"/>
              <a:gd name="connsiteX20214" fmla="*/ 645811 w 1247427"/>
              <a:gd name="connsiteY20214" fmla="*/ 591871 h 2068362"/>
              <a:gd name="connsiteX20215" fmla="*/ 642271 w 1247427"/>
              <a:gd name="connsiteY20215" fmla="*/ 590765 h 2068362"/>
              <a:gd name="connsiteX20216" fmla="*/ 1154871 w 1247427"/>
              <a:gd name="connsiteY20216" fmla="*/ 590476 h 2068362"/>
              <a:gd name="connsiteX20217" fmla="*/ 1154456 w 1247427"/>
              <a:gd name="connsiteY20217" fmla="*/ 591141 h 2068362"/>
              <a:gd name="connsiteX20218" fmla="*/ 1154718 w 1247427"/>
              <a:gd name="connsiteY20218" fmla="*/ 591207 h 2068362"/>
              <a:gd name="connsiteX20219" fmla="*/ 1154718 w 1247427"/>
              <a:gd name="connsiteY20219" fmla="*/ 591650 h 2068362"/>
              <a:gd name="connsiteX20220" fmla="*/ 1154415 w 1247427"/>
              <a:gd name="connsiteY20220" fmla="*/ 591599 h 2068362"/>
              <a:gd name="connsiteX20221" fmla="*/ 1156488 w 1247427"/>
              <a:gd name="connsiteY20221" fmla="*/ 593845 h 2068362"/>
              <a:gd name="connsiteX20222" fmla="*/ 1156488 w 1247427"/>
              <a:gd name="connsiteY20222" fmla="*/ 593642 h 2068362"/>
              <a:gd name="connsiteX20223" fmla="*/ 1155327 w 1247427"/>
              <a:gd name="connsiteY20223" fmla="*/ 590932 h 2068362"/>
              <a:gd name="connsiteX20224" fmla="*/ 901150 w 1247427"/>
              <a:gd name="connsiteY20224" fmla="*/ 589659 h 2068362"/>
              <a:gd name="connsiteX20225" fmla="*/ 904912 w 1247427"/>
              <a:gd name="connsiteY20225" fmla="*/ 592093 h 2068362"/>
              <a:gd name="connsiteX20226" fmla="*/ 901814 w 1247427"/>
              <a:gd name="connsiteY20226" fmla="*/ 591208 h 2068362"/>
              <a:gd name="connsiteX20227" fmla="*/ 901150 w 1247427"/>
              <a:gd name="connsiteY20227" fmla="*/ 590765 h 2068362"/>
              <a:gd name="connsiteX20228" fmla="*/ 901150 w 1247427"/>
              <a:gd name="connsiteY20228" fmla="*/ 589659 h 2068362"/>
              <a:gd name="connsiteX20229" fmla="*/ 891636 w 1247427"/>
              <a:gd name="connsiteY20229" fmla="*/ 588995 h 2068362"/>
              <a:gd name="connsiteX20230" fmla="*/ 892300 w 1247427"/>
              <a:gd name="connsiteY20230" fmla="*/ 589437 h 2068362"/>
              <a:gd name="connsiteX20231" fmla="*/ 893627 w 1247427"/>
              <a:gd name="connsiteY20231" fmla="*/ 594084 h 2068362"/>
              <a:gd name="connsiteX20232" fmla="*/ 894070 w 1247427"/>
              <a:gd name="connsiteY20232" fmla="*/ 602935 h 2068362"/>
              <a:gd name="connsiteX20233" fmla="*/ 893185 w 1247427"/>
              <a:gd name="connsiteY20233" fmla="*/ 603598 h 2068362"/>
              <a:gd name="connsiteX20234" fmla="*/ 892521 w 1247427"/>
              <a:gd name="connsiteY20234" fmla="*/ 602713 h 2068362"/>
              <a:gd name="connsiteX20235" fmla="*/ 892300 w 1247427"/>
              <a:gd name="connsiteY20235" fmla="*/ 594527 h 2068362"/>
              <a:gd name="connsiteX20236" fmla="*/ 890972 w 1247427"/>
              <a:gd name="connsiteY20236" fmla="*/ 589659 h 2068362"/>
              <a:gd name="connsiteX20237" fmla="*/ 891636 w 1247427"/>
              <a:gd name="connsiteY20237" fmla="*/ 588995 h 2068362"/>
              <a:gd name="connsiteX20238" fmla="*/ 758877 w 1247427"/>
              <a:gd name="connsiteY20238" fmla="*/ 587225 h 2068362"/>
              <a:gd name="connsiteX20239" fmla="*/ 759098 w 1247427"/>
              <a:gd name="connsiteY20239" fmla="*/ 587225 h 2068362"/>
              <a:gd name="connsiteX20240" fmla="*/ 759541 w 1247427"/>
              <a:gd name="connsiteY20240" fmla="*/ 587446 h 2068362"/>
              <a:gd name="connsiteX20241" fmla="*/ 770604 w 1247427"/>
              <a:gd name="connsiteY20241" fmla="*/ 599616 h 2068362"/>
              <a:gd name="connsiteX20242" fmla="*/ 770825 w 1247427"/>
              <a:gd name="connsiteY20242" fmla="*/ 600058 h 2068362"/>
              <a:gd name="connsiteX20243" fmla="*/ 770825 w 1247427"/>
              <a:gd name="connsiteY20243" fmla="*/ 600501 h 2068362"/>
              <a:gd name="connsiteX20244" fmla="*/ 769276 w 1247427"/>
              <a:gd name="connsiteY20244" fmla="*/ 603820 h 2068362"/>
              <a:gd name="connsiteX20245" fmla="*/ 768214 w 1247427"/>
              <a:gd name="connsiteY20245" fmla="*/ 605944 h 2068362"/>
              <a:gd name="connsiteX20246" fmla="*/ 768391 w 1247427"/>
              <a:gd name="connsiteY20246" fmla="*/ 606032 h 2068362"/>
              <a:gd name="connsiteX20247" fmla="*/ 766621 w 1247427"/>
              <a:gd name="connsiteY20247" fmla="*/ 608909 h 2068362"/>
              <a:gd name="connsiteX20248" fmla="*/ 762639 w 1247427"/>
              <a:gd name="connsiteY20248" fmla="*/ 608245 h 2068362"/>
              <a:gd name="connsiteX20249" fmla="*/ 762307 w 1247427"/>
              <a:gd name="connsiteY20249" fmla="*/ 605922 h 2068362"/>
              <a:gd name="connsiteX20250" fmla="*/ 757771 w 1247427"/>
              <a:gd name="connsiteY20250" fmla="*/ 601386 h 2068362"/>
              <a:gd name="connsiteX20251" fmla="*/ 752682 w 1247427"/>
              <a:gd name="connsiteY20251" fmla="*/ 596961 h 2068362"/>
              <a:gd name="connsiteX20252" fmla="*/ 752682 w 1247427"/>
              <a:gd name="connsiteY20252" fmla="*/ 595633 h 2068362"/>
              <a:gd name="connsiteX20253" fmla="*/ 754010 w 1247427"/>
              <a:gd name="connsiteY20253" fmla="*/ 595633 h 2068362"/>
              <a:gd name="connsiteX20254" fmla="*/ 758656 w 1247427"/>
              <a:gd name="connsiteY20254" fmla="*/ 600058 h 2068362"/>
              <a:gd name="connsiteX20255" fmla="*/ 763740 w 1247427"/>
              <a:gd name="connsiteY20255" fmla="*/ 604931 h 2068362"/>
              <a:gd name="connsiteX20256" fmla="*/ 763966 w 1247427"/>
              <a:gd name="connsiteY20256" fmla="*/ 604705 h 2068362"/>
              <a:gd name="connsiteX20257" fmla="*/ 766621 w 1247427"/>
              <a:gd name="connsiteY20257" fmla="*/ 605147 h 2068362"/>
              <a:gd name="connsiteX20258" fmla="*/ 766710 w 1247427"/>
              <a:gd name="connsiteY20258" fmla="*/ 605191 h 2068362"/>
              <a:gd name="connsiteX20259" fmla="*/ 767728 w 1247427"/>
              <a:gd name="connsiteY20259" fmla="*/ 603156 h 2068362"/>
              <a:gd name="connsiteX20260" fmla="*/ 769055 w 1247427"/>
              <a:gd name="connsiteY20260" fmla="*/ 600280 h 2068362"/>
              <a:gd name="connsiteX20261" fmla="*/ 758656 w 1247427"/>
              <a:gd name="connsiteY20261" fmla="*/ 588995 h 2068362"/>
              <a:gd name="connsiteX20262" fmla="*/ 752903 w 1247427"/>
              <a:gd name="connsiteY20262" fmla="*/ 591208 h 2068362"/>
              <a:gd name="connsiteX20263" fmla="*/ 751575 w 1247427"/>
              <a:gd name="connsiteY20263" fmla="*/ 591429 h 2068362"/>
              <a:gd name="connsiteX20264" fmla="*/ 751575 w 1247427"/>
              <a:gd name="connsiteY20264" fmla="*/ 590323 h 2068362"/>
              <a:gd name="connsiteX20265" fmla="*/ 758877 w 1247427"/>
              <a:gd name="connsiteY20265" fmla="*/ 587225 h 2068362"/>
              <a:gd name="connsiteX20266" fmla="*/ 1113236 w 1247427"/>
              <a:gd name="connsiteY20266" fmla="*/ 586477 h 2068362"/>
              <a:gd name="connsiteX20267" fmla="*/ 1132370 w 1247427"/>
              <a:gd name="connsiteY20267" fmla="*/ 606918 h 2068362"/>
              <a:gd name="connsiteX20268" fmla="*/ 1132591 w 1247427"/>
              <a:gd name="connsiteY20268" fmla="*/ 606475 h 2068362"/>
              <a:gd name="connsiteX20269" fmla="*/ 1140778 w 1247427"/>
              <a:gd name="connsiteY20269" fmla="*/ 613113 h 2068362"/>
              <a:gd name="connsiteX20270" fmla="*/ 1140778 w 1247427"/>
              <a:gd name="connsiteY20270" fmla="*/ 615547 h 2068362"/>
              <a:gd name="connsiteX20271" fmla="*/ 1158036 w 1247427"/>
              <a:gd name="connsiteY20271" fmla="*/ 636124 h 2068362"/>
              <a:gd name="connsiteX20272" fmla="*/ 1166666 w 1247427"/>
              <a:gd name="connsiteY20272" fmla="*/ 646524 h 2068362"/>
              <a:gd name="connsiteX20273" fmla="*/ 1166492 w 1247427"/>
              <a:gd name="connsiteY20273" fmla="*/ 647133 h 2068362"/>
              <a:gd name="connsiteX20274" fmla="*/ 1170373 w 1247427"/>
              <a:gd name="connsiteY20274" fmla="*/ 651668 h 2068362"/>
              <a:gd name="connsiteX20275" fmla="*/ 1167994 w 1247427"/>
              <a:gd name="connsiteY20275" fmla="*/ 657365 h 2068362"/>
              <a:gd name="connsiteX20276" fmla="*/ 1164896 w 1247427"/>
              <a:gd name="connsiteY20276" fmla="*/ 648073 h 2068362"/>
              <a:gd name="connsiteX20277" fmla="*/ 1164896 w 1247427"/>
              <a:gd name="connsiteY20277" fmla="*/ 648073 h 2068362"/>
              <a:gd name="connsiteX20278" fmla="*/ 1156266 w 1247427"/>
              <a:gd name="connsiteY20278" fmla="*/ 637452 h 2068362"/>
              <a:gd name="connsiteX20279" fmla="*/ 1139008 w 1247427"/>
              <a:gd name="connsiteY20279" fmla="*/ 617317 h 2068362"/>
              <a:gd name="connsiteX20280" fmla="*/ 1139105 w 1247427"/>
              <a:gd name="connsiteY20280" fmla="*/ 616928 h 2068362"/>
              <a:gd name="connsiteX20281" fmla="*/ 1130821 w 1247427"/>
              <a:gd name="connsiteY20281" fmla="*/ 607581 h 2068362"/>
              <a:gd name="connsiteX20282" fmla="*/ 1131103 w 1247427"/>
              <a:gd name="connsiteY20282" fmla="*/ 607534 h 2068362"/>
              <a:gd name="connsiteX20283" fmla="*/ 562838 w 1247427"/>
              <a:gd name="connsiteY20283" fmla="*/ 584348 h 2068362"/>
              <a:gd name="connsiteX20284" fmla="*/ 580096 w 1247427"/>
              <a:gd name="connsiteY20284" fmla="*/ 597181 h 2068362"/>
              <a:gd name="connsiteX20285" fmla="*/ 584521 w 1247427"/>
              <a:gd name="connsiteY20285" fmla="*/ 592535 h 2068362"/>
              <a:gd name="connsiteX20286" fmla="*/ 577219 w 1247427"/>
              <a:gd name="connsiteY20286" fmla="*/ 587446 h 2068362"/>
              <a:gd name="connsiteX20287" fmla="*/ 577293 w 1247427"/>
              <a:gd name="connsiteY20287" fmla="*/ 587416 h 2068362"/>
              <a:gd name="connsiteX20288" fmla="*/ 576777 w 1247427"/>
              <a:gd name="connsiteY20288" fmla="*/ 587003 h 2068362"/>
              <a:gd name="connsiteX20289" fmla="*/ 576639 w 1247427"/>
              <a:gd name="connsiteY20289" fmla="*/ 586035 h 2068362"/>
              <a:gd name="connsiteX20290" fmla="*/ 575892 w 1247427"/>
              <a:gd name="connsiteY20290" fmla="*/ 586782 h 2068362"/>
              <a:gd name="connsiteX20291" fmla="*/ 562838 w 1247427"/>
              <a:gd name="connsiteY20291" fmla="*/ 584348 h 2068362"/>
              <a:gd name="connsiteX20292" fmla="*/ 632287 w 1247427"/>
              <a:gd name="connsiteY20292" fmla="*/ 584072 h 2068362"/>
              <a:gd name="connsiteX20293" fmla="*/ 626119 w 1247427"/>
              <a:gd name="connsiteY20293" fmla="*/ 585012 h 2068362"/>
              <a:gd name="connsiteX20294" fmla="*/ 637182 w 1247427"/>
              <a:gd name="connsiteY20294" fmla="*/ 595411 h 2068362"/>
              <a:gd name="connsiteX20295" fmla="*/ 638288 w 1247427"/>
              <a:gd name="connsiteY20295" fmla="*/ 590101 h 2068362"/>
              <a:gd name="connsiteX20296" fmla="*/ 632287 w 1247427"/>
              <a:gd name="connsiteY20296" fmla="*/ 584072 h 2068362"/>
              <a:gd name="connsiteX20297" fmla="*/ 896503 w 1247427"/>
              <a:gd name="connsiteY20297" fmla="*/ 581472 h 2068362"/>
              <a:gd name="connsiteX20298" fmla="*/ 897388 w 1247427"/>
              <a:gd name="connsiteY20298" fmla="*/ 581472 h 2068362"/>
              <a:gd name="connsiteX20299" fmla="*/ 902920 w 1247427"/>
              <a:gd name="connsiteY20299" fmla="*/ 585233 h 2068362"/>
              <a:gd name="connsiteX20300" fmla="*/ 908894 w 1247427"/>
              <a:gd name="connsiteY20300" fmla="*/ 588995 h 2068362"/>
              <a:gd name="connsiteX20301" fmla="*/ 909337 w 1247427"/>
              <a:gd name="connsiteY20301" fmla="*/ 591871 h 2068362"/>
              <a:gd name="connsiteX20302" fmla="*/ 910134 w 1247427"/>
              <a:gd name="connsiteY20302" fmla="*/ 594262 h 2068362"/>
              <a:gd name="connsiteX20303" fmla="*/ 910203 w 1247427"/>
              <a:gd name="connsiteY20303" fmla="*/ 594354 h 2068362"/>
              <a:gd name="connsiteX20304" fmla="*/ 914647 w 1247427"/>
              <a:gd name="connsiteY20304" fmla="*/ 597182 h 2068362"/>
              <a:gd name="connsiteX20305" fmla="*/ 918187 w 1247427"/>
              <a:gd name="connsiteY20305" fmla="*/ 599616 h 2068362"/>
              <a:gd name="connsiteX20306" fmla="*/ 918630 w 1247427"/>
              <a:gd name="connsiteY20306" fmla="*/ 600501 h 2068362"/>
              <a:gd name="connsiteX20307" fmla="*/ 917966 w 1247427"/>
              <a:gd name="connsiteY20307" fmla="*/ 601165 h 2068362"/>
              <a:gd name="connsiteX20308" fmla="*/ 917745 w 1247427"/>
              <a:gd name="connsiteY20308" fmla="*/ 601165 h 2068362"/>
              <a:gd name="connsiteX20309" fmla="*/ 913540 w 1247427"/>
              <a:gd name="connsiteY20309" fmla="*/ 598288 h 2068362"/>
              <a:gd name="connsiteX20310" fmla="*/ 910664 w 1247427"/>
              <a:gd name="connsiteY20310" fmla="*/ 596258 h 2068362"/>
              <a:gd name="connsiteX20311" fmla="*/ 910664 w 1247427"/>
              <a:gd name="connsiteY20311" fmla="*/ 596297 h 2068362"/>
              <a:gd name="connsiteX20312" fmla="*/ 910075 w 1247427"/>
              <a:gd name="connsiteY20312" fmla="*/ 598460 h 2068362"/>
              <a:gd name="connsiteX20313" fmla="*/ 910664 w 1247427"/>
              <a:gd name="connsiteY20313" fmla="*/ 599836 h 2068362"/>
              <a:gd name="connsiteX20314" fmla="*/ 910001 w 1247427"/>
              <a:gd name="connsiteY20314" fmla="*/ 600943 h 2068362"/>
              <a:gd name="connsiteX20315" fmla="*/ 909779 w 1247427"/>
              <a:gd name="connsiteY20315" fmla="*/ 600943 h 2068362"/>
              <a:gd name="connsiteX20316" fmla="*/ 909115 w 1247427"/>
              <a:gd name="connsiteY20316" fmla="*/ 600279 h 2068362"/>
              <a:gd name="connsiteX20317" fmla="*/ 908723 w 1247427"/>
              <a:gd name="connsiteY20317" fmla="*/ 599363 h 2068362"/>
              <a:gd name="connsiteX20318" fmla="*/ 907425 w 1247427"/>
              <a:gd name="connsiteY20318" fmla="*/ 599127 h 2068362"/>
              <a:gd name="connsiteX20319" fmla="*/ 907787 w 1247427"/>
              <a:gd name="connsiteY20319" fmla="*/ 602934 h 2068362"/>
              <a:gd name="connsiteX20320" fmla="*/ 908230 w 1247427"/>
              <a:gd name="connsiteY20320" fmla="*/ 604262 h 2068362"/>
              <a:gd name="connsiteX20321" fmla="*/ 908229 w 1247427"/>
              <a:gd name="connsiteY20321" fmla="*/ 604263 h 2068362"/>
              <a:gd name="connsiteX20322" fmla="*/ 908230 w 1247427"/>
              <a:gd name="connsiteY20322" fmla="*/ 604263 h 2068362"/>
              <a:gd name="connsiteX20323" fmla="*/ 909115 w 1247427"/>
              <a:gd name="connsiteY20323" fmla="*/ 617538 h 2068362"/>
              <a:gd name="connsiteX20324" fmla="*/ 908078 w 1247427"/>
              <a:gd name="connsiteY20324" fmla="*/ 624176 h 2068362"/>
              <a:gd name="connsiteX20325" fmla="*/ 909906 w 1247427"/>
              <a:gd name="connsiteY20325" fmla="*/ 624176 h 2068362"/>
              <a:gd name="connsiteX20326" fmla="*/ 910664 w 1247427"/>
              <a:gd name="connsiteY20326" fmla="*/ 621521 h 2068362"/>
              <a:gd name="connsiteX20327" fmla="*/ 911549 w 1247427"/>
              <a:gd name="connsiteY20327" fmla="*/ 621521 h 2068362"/>
              <a:gd name="connsiteX20328" fmla="*/ 911549 w 1247427"/>
              <a:gd name="connsiteY20328" fmla="*/ 622406 h 2068362"/>
              <a:gd name="connsiteX20329" fmla="*/ 911233 w 1247427"/>
              <a:gd name="connsiteY20329" fmla="*/ 623991 h 2068362"/>
              <a:gd name="connsiteX20330" fmla="*/ 913098 w 1247427"/>
              <a:gd name="connsiteY20330" fmla="*/ 624839 h 2068362"/>
              <a:gd name="connsiteX20331" fmla="*/ 913319 w 1247427"/>
              <a:gd name="connsiteY20331" fmla="*/ 624839 h 2068362"/>
              <a:gd name="connsiteX20332" fmla="*/ 913541 w 1247427"/>
              <a:gd name="connsiteY20332" fmla="*/ 625946 h 2068362"/>
              <a:gd name="connsiteX20333" fmla="*/ 912656 w 1247427"/>
              <a:gd name="connsiteY20333" fmla="*/ 626388 h 2068362"/>
              <a:gd name="connsiteX20334" fmla="*/ 912434 w 1247427"/>
              <a:gd name="connsiteY20334" fmla="*/ 626388 h 2068362"/>
              <a:gd name="connsiteX20335" fmla="*/ 912213 w 1247427"/>
              <a:gd name="connsiteY20335" fmla="*/ 626167 h 2068362"/>
              <a:gd name="connsiteX20336" fmla="*/ 910922 w 1247427"/>
              <a:gd name="connsiteY20336" fmla="*/ 625429 h 2068362"/>
              <a:gd name="connsiteX20337" fmla="*/ 910885 w 1247427"/>
              <a:gd name="connsiteY20337" fmla="*/ 625503 h 2068362"/>
              <a:gd name="connsiteX20338" fmla="*/ 908894 w 1247427"/>
              <a:gd name="connsiteY20338" fmla="*/ 625725 h 2068362"/>
              <a:gd name="connsiteX20339" fmla="*/ 907529 w 1247427"/>
              <a:gd name="connsiteY20339" fmla="*/ 625421 h 2068362"/>
              <a:gd name="connsiteX20340" fmla="*/ 906902 w 1247427"/>
              <a:gd name="connsiteY20340" fmla="*/ 626832 h 2068362"/>
              <a:gd name="connsiteX20341" fmla="*/ 905796 w 1247427"/>
              <a:gd name="connsiteY20341" fmla="*/ 629929 h 2068362"/>
              <a:gd name="connsiteX20342" fmla="*/ 905353 w 1247427"/>
              <a:gd name="connsiteY20342" fmla="*/ 630593 h 2068362"/>
              <a:gd name="connsiteX20343" fmla="*/ 904690 w 1247427"/>
              <a:gd name="connsiteY20343" fmla="*/ 630150 h 2068362"/>
              <a:gd name="connsiteX20344" fmla="*/ 905796 w 1247427"/>
              <a:gd name="connsiteY20344" fmla="*/ 626168 h 2068362"/>
              <a:gd name="connsiteX20345" fmla="*/ 906460 w 1247427"/>
              <a:gd name="connsiteY20345" fmla="*/ 624397 h 2068362"/>
              <a:gd name="connsiteX20346" fmla="*/ 906489 w 1247427"/>
              <a:gd name="connsiteY20346" fmla="*/ 624383 h 2068362"/>
              <a:gd name="connsiteX20347" fmla="*/ 907345 w 1247427"/>
              <a:gd name="connsiteY20347" fmla="*/ 617317 h 2068362"/>
              <a:gd name="connsiteX20348" fmla="*/ 906974 w 1247427"/>
              <a:gd name="connsiteY20348" fmla="*/ 607103 h 2068362"/>
              <a:gd name="connsiteX20349" fmla="*/ 906460 w 1247427"/>
              <a:gd name="connsiteY20349" fmla="*/ 607360 h 2068362"/>
              <a:gd name="connsiteX20350" fmla="*/ 906017 w 1247427"/>
              <a:gd name="connsiteY20350" fmla="*/ 606696 h 2068362"/>
              <a:gd name="connsiteX20351" fmla="*/ 906927 w 1247427"/>
              <a:gd name="connsiteY20351" fmla="*/ 605028 h 2068362"/>
              <a:gd name="connsiteX20352" fmla="*/ 906940 w 1247427"/>
              <a:gd name="connsiteY20352" fmla="*/ 604964 h 2068362"/>
              <a:gd name="connsiteX20353" fmla="*/ 906902 w 1247427"/>
              <a:gd name="connsiteY20353" fmla="*/ 604926 h 2068362"/>
              <a:gd name="connsiteX20354" fmla="*/ 906460 w 1247427"/>
              <a:gd name="connsiteY20354" fmla="*/ 603598 h 2068362"/>
              <a:gd name="connsiteX20355" fmla="*/ 905819 w 1247427"/>
              <a:gd name="connsiteY20355" fmla="*/ 598261 h 2068362"/>
              <a:gd name="connsiteX20356" fmla="*/ 901371 w 1247427"/>
              <a:gd name="connsiteY20356" fmla="*/ 595632 h 2068362"/>
              <a:gd name="connsiteX20357" fmla="*/ 900929 w 1247427"/>
              <a:gd name="connsiteY20357" fmla="*/ 595190 h 2068362"/>
              <a:gd name="connsiteX20358" fmla="*/ 901371 w 1247427"/>
              <a:gd name="connsiteY20358" fmla="*/ 594747 h 2068362"/>
              <a:gd name="connsiteX20359" fmla="*/ 906448 w 1247427"/>
              <a:gd name="connsiteY20359" fmla="*/ 597676 h 2068362"/>
              <a:gd name="connsiteX20360" fmla="*/ 906903 w 1247427"/>
              <a:gd name="connsiteY20360" fmla="*/ 597403 h 2068362"/>
              <a:gd name="connsiteX20361" fmla="*/ 908563 w 1247427"/>
              <a:gd name="connsiteY20361" fmla="*/ 597735 h 2068362"/>
              <a:gd name="connsiteX20362" fmla="*/ 908894 w 1247427"/>
              <a:gd name="connsiteY20362" fmla="*/ 596075 h 2068362"/>
              <a:gd name="connsiteX20363" fmla="*/ 909115 w 1247427"/>
              <a:gd name="connsiteY20363" fmla="*/ 594748 h 2068362"/>
              <a:gd name="connsiteX20364" fmla="*/ 909160 w 1247427"/>
              <a:gd name="connsiteY20364" fmla="*/ 594703 h 2068362"/>
              <a:gd name="connsiteX20365" fmla="*/ 908452 w 1247427"/>
              <a:gd name="connsiteY20365" fmla="*/ 591871 h 2068362"/>
              <a:gd name="connsiteX20366" fmla="*/ 908009 w 1247427"/>
              <a:gd name="connsiteY20366" fmla="*/ 589659 h 2068362"/>
              <a:gd name="connsiteX20367" fmla="*/ 902477 w 1247427"/>
              <a:gd name="connsiteY20367" fmla="*/ 585897 h 2068362"/>
              <a:gd name="connsiteX20368" fmla="*/ 896724 w 1247427"/>
              <a:gd name="connsiteY20368" fmla="*/ 582136 h 2068362"/>
              <a:gd name="connsiteX20369" fmla="*/ 896503 w 1247427"/>
              <a:gd name="connsiteY20369" fmla="*/ 581472 h 2068362"/>
              <a:gd name="connsiteX20370" fmla="*/ 456853 w 1247427"/>
              <a:gd name="connsiteY20370" fmla="*/ 580366 h 2068362"/>
              <a:gd name="connsiteX20371" fmla="*/ 457738 w 1247427"/>
              <a:gd name="connsiteY20371" fmla="*/ 580366 h 2068362"/>
              <a:gd name="connsiteX20372" fmla="*/ 457517 w 1247427"/>
              <a:gd name="connsiteY20372" fmla="*/ 581251 h 2068362"/>
              <a:gd name="connsiteX20373" fmla="*/ 437019 w 1247427"/>
              <a:gd name="connsiteY20373" fmla="*/ 617396 h 2068362"/>
              <a:gd name="connsiteX20374" fmla="*/ 437160 w 1247427"/>
              <a:gd name="connsiteY20374" fmla="*/ 617537 h 2068362"/>
              <a:gd name="connsiteX20375" fmla="*/ 440922 w 1247427"/>
              <a:gd name="connsiteY20375" fmla="*/ 626609 h 2068362"/>
              <a:gd name="connsiteX20376" fmla="*/ 444642 w 1247427"/>
              <a:gd name="connsiteY20376" fmla="*/ 635227 h 2068362"/>
              <a:gd name="connsiteX20377" fmla="*/ 448002 w 1247427"/>
              <a:gd name="connsiteY20377" fmla="*/ 622627 h 2068362"/>
              <a:gd name="connsiteX20378" fmla="*/ 463490 w 1247427"/>
              <a:gd name="connsiteY20378" fmla="*/ 585233 h 2068362"/>
              <a:gd name="connsiteX20379" fmla="*/ 464376 w 1247427"/>
              <a:gd name="connsiteY20379" fmla="*/ 585012 h 2068362"/>
              <a:gd name="connsiteX20380" fmla="*/ 464376 w 1247427"/>
              <a:gd name="connsiteY20380" fmla="*/ 585897 h 2068362"/>
              <a:gd name="connsiteX20381" fmla="*/ 449108 w 1247427"/>
              <a:gd name="connsiteY20381" fmla="*/ 622848 h 2068362"/>
              <a:gd name="connsiteX20382" fmla="*/ 445370 w 1247427"/>
              <a:gd name="connsiteY20382" fmla="*/ 636483 h 2068362"/>
              <a:gd name="connsiteX20383" fmla="*/ 446011 w 1247427"/>
              <a:gd name="connsiteY20383" fmla="*/ 640329 h 2068362"/>
              <a:gd name="connsiteX20384" fmla="*/ 445563 w 1247427"/>
              <a:gd name="connsiteY20384" fmla="*/ 640776 h 2068362"/>
              <a:gd name="connsiteX20385" fmla="*/ 448444 w 1247427"/>
              <a:gd name="connsiteY20385" fmla="*/ 646744 h 2068362"/>
              <a:gd name="connsiteX20386" fmla="*/ 448444 w 1247427"/>
              <a:gd name="connsiteY20386" fmla="*/ 647187 h 2068362"/>
              <a:gd name="connsiteX20387" fmla="*/ 448223 w 1247427"/>
              <a:gd name="connsiteY20387" fmla="*/ 647630 h 2068362"/>
              <a:gd name="connsiteX20388" fmla="*/ 447780 w 1247427"/>
              <a:gd name="connsiteY20388" fmla="*/ 647408 h 2068362"/>
              <a:gd name="connsiteX20389" fmla="*/ 447780 w 1247427"/>
              <a:gd name="connsiteY20389" fmla="*/ 646966 h 2068362"/>
              <a:gd name="connsiteX20390" fmla="*/ 445162 w 1247427"/>
              <a:gd name="connsiteY20390" fmla="*/ 641325 h 2068362"/>
              <a:gd name="connsiteX20391" fmla="*/ 443798 w 1247427"/>
              <a:gd name="connsiteY20391" fmla="*/ 645418 h 2068362"/>
              <a:gd name="connsiteX20392" fmla="*/ 443051 w 1247427"/>
              <a:gd name="connsiteY20392" fmla="*/ 648594 h 2068362"/>
              <a:gd name="connsiteX20393" fmla="*/ 443134 w 1247427"/>
              <a:gd name="connsiteY20393" fmla="*/ 648736 h 2068362"/>
              <a:gd name="connsiteX20394" fmla="*/ 443090 w 1247427"/>
              <a:gd name="connsiteY20394" fmla="*/ 648824 h 2068362"/>
              <a:gd name="connsiteX20395" fmla="*/ 443356 w 1247427"/>
              <a:gd name="connsiteY20395" fmla="*/ 648957 h 2068362"/>
              <a:gd name="connsiteX20396" fmla="*/ 443798 w 1247427"/>
              <a:gd name="connsiteY20396" fmla="*/ 651391 h 2068362"/>
              <a:gd name="connsiteX20397" fmla="*/ 443798 w 1247427"/>
              <a:gd name="connsiteY20397" fmla="*/ 652940 h 2068362"/>
              <a:gd name="connsiteX20398" fmla="*/ 443724 w 1247427"/>
              <a:gd name="connsiteY20398" fmla="*/ 653051 h 2068362"/>
              <a:gd name="connsiteX20399" fmla="*/ 445568 w 1247427"/>
              <a:gd name="connsiteY20399" fmla="*/ 654710 h 2068362"/>
              <a:gd name="connsiteX20400" fmla="*/ 446232 w 1247427"/>
              <a:gd name="connsiteY20400" fmla="*/ 655595 h 2068362"/>
              <a:gd name="connsiteX20401" fmla="*/ 446232 w 1247427"/>
              <a:gd name="connsiteY20401" fmla="*/ 656259 h 2068362"/>
              <a:gd name="connsiteX20402" fmla="*/ 445789 w 1247427"/>
              <a:gd name="connsiteY20402" fmla="*/ 656259 h 2068362"/>
              <a:gd name="connsiteX20403" fmla="*/ 445568 w 1247427"/>
              <a:gd name="connsiteY20403" fmla="*/ 656038 h 2068362"/>
              <a:gd name="connsiteX20404" fmla="*/ 444904 w 1247427"/>
              <a:gd name="connsiteY20404" fmla="*/ 655153 h 2068362"/>
              <a:gd name="connsiteX20405" fmla="*/ 443429 w 1247427"/>
              <a:gd name="connsiteY20405" fmla="*/ 653678 h 2068362"/>
              <a:gd name="connsiteX20406" fmla="*/ 442913 w 1247427"/>
              <a:gd name="connsiteY20406" fmla="*/ 654711 h 2068362"/>
              <a:gd name="connsiteX20407" fmla="*/ 442607 w 1247427"/>
              <a:gd name="connsiteY20407" fmla="*/ 655782 h 2068362"/>
              <a:gd name="connsiteX20408" fmla="*/ 442692 w 1247427"/>
              <a:gd name="connsiteY20408" fmla="*/ 655816 h 2068362"/>
              <a:gd name="connsiteX20409" fmla="*/ 443135 w 1247427"/>
              <a:gd name="connsiteY20409" fmla="*/ 658693 h 2068362"/>
              <a:gd name="connsiteX20410" fmla="*/ 443135 w 1247427"/>
              <a:gd name="connsiteY20410" fmla="*/ 659034 h 2068362"/>
              <a:gd name="connsiteX20411" fmla="*/ 445347 w 1247427"/>
              <a:gd name="connsiteY20411" fmla="*/ 660906 h 2068362"/>
              <a:gd name="connsiteX20412" fmla="*/ 447117 w 1247427"/>
              <a:gd name="connsiteY20412" fmla="*/ 662676 h 2068362"/>
              <a:gd name="connsiteX20413" fmla="*/ 447338 w 1247427"/>
              <a:gd name="connsiteY20413" fmla="*/ 663119 h 2068362"/>
              <a:gd name="connsiteX20414" fmla="*/ 446896 w 1247427"/>
              <a:gd name="connsiteY20414" fmla="*/ 663561 h 2068362"/>
              <a:gd name="connsiteX20415" fmla="*/ 444683 w 1247427"/>
              <a:gd name="connsiteY20415" fmla="*/ 661348 h 2068362"/>
              <a:gd name="connsiteX20416" fmla="*/ 442913 w 1247427"/>
              <a:gd name="connsiteY20416" fmla="*/ 659755 h 2068362"/>
              <a:gd name="connsiteX20417" fmla="*/ 442913 w 1247427"/>
              <a:gd name="connsiteY20417" fmla="*/ 660021 h 2068362"/>
              <a:gd name="connsiteX20418" fmla="*/ 442164 w 1247427"/>
              <a:gd name="connsiteY20418" fmla="*/ 661331 h 2068362"/>
              <a:gd name="connsiteX20419" fmla="*/ 450436 w 1247427"/>
              <a:gd name="connsiteY20419" fmla="*/ 673739 h 2068362"/>
              <a:gd name="connsiteX20420" fmla="*/ 452206 w 1247427"/>
              <a:gd name="connsiteY20420" fmla="*/ 675730 h 2068362"/>
              <a:gd name="connsiteX20421" fmla="*/ 452206 w 1247427"/>
              <a:gd name="connsiteY20421" fmla="*/ 676394 h 2068362"/>
              <a:gd name="connsiteX20422" fmla="*/ 451985 w 1247427"/>
              <a:gd name="connsiteY20422" fmla="*/ 676615 h 2068362"/>
              <a:gd name="connsiteX20423" fmla="*/ 451542 w 1247427"/>
              <a:gd name="connsiteY20423" fmla="*/ 676615 h 2068362"/>
              <a:gd name="connsiteX20424" fmla="*/ 449551 w 1247427"/>
              <a:gd name="connsiteY20424" fmla="*/ 674624 h 2068362"/>
              <a:gd name="connsiteX20425" fmla="*/ 440922 w 1247427"/>
              <a:gd name="connsiteY20425" fmla="*/ 661569 h 2068362"/>
              <a:gd name="connsiteX20426" fmla="*/ 441082 w 1247427"/>
              <a:gd name="connsiteY20426" fmla="*/ 661330 h 2068362"/>
              <a:gd name="connsiteX20427" fmla="*/ 433620 w 1247427"/>
              <a:gd name="connsiteY20427" fmla="*/ 649179 h 2068362"/>
              <a:gd name="connsiteX20428" fmla="*/ 433620 w 1247427"/>
              <a:gd name="connsiteY20428" fmla="*/ 648515 h 2068362"/>
              <a:gd name="connsiteX20429" fmla="*/ 434284 w 1247427"/>
              <a:gd name="connsiteY20429" fmla="*/ 648957 h 2068362"/>
              <a:gd name="connsiteX20430" fmla="*/ 441237 w 1247427"/>
              <a:gd name="connsiteY20430" fmla="*/ 660907 h 2068362"/>
              <a:gd name="connsiteX20431" fmla="*/ 441807 w 1247427"/>
              <a:gd name="connsiteY20431" fmla="*/ 659578 h 2068362"/>
              <a:gd name="connsiteX20432" fmla="*/ 441822 w 1247427"/>
              <a:gd name="connsiteY20432" fmla="*/ 659534 h 2068362"/>
              <a:gd name="connsiteX20433" fmla="*/ 441586 w 1247427"/>
              <a:gd name="connsiteY20433" fmla="*/ 659357 h 2068362"/>
              <a:gd name="connsiteX20434" fmla="*/ 441586 w 1247427"/>
              <a:gd name="connsiteY20434" fmla="*/ 658914 h 2068362"/>
              <a:gd name="connsiteX20435" fmla="*/ 441143 w 1247427"/>
              <a:gd name="connsiteY20435" fmla="*/ 656259 h 2068362"/>
              <a:gd name="connsiteX20436" fmla="*/ 441401 w 1247427"/>
              <a:gd name="connsiteY20436" fmla="*/ 655744 h 2068362"/>
              <a:gd name="connsiteX20437" fmla="*/ 441364 w 1247427"/>
              <a:gd name="connsiteY20437" fmla="*/ 655596 h 2068362"/>
              <a:gd name="connsiteX20438" fmla="*/ 441392 w 1247427"/>
              <a:gd name="connsiteY20438" fmla="*/ 655527 h 2068362"/>
              <a:gd name="connsiteX20439" fmla="*/ 432292 w 1247427"/>
              <a:gd name="connsiteY20439" fmla="*/ 639443 h 2068362"/>
              <a:gd name="connsiteX20440" fmla="*/ 432366 w 1247427"/>
              <a:gd name="connsiteY20440" fmla="*/ 639369 h 2068362"/>
              <a:gd name="connsiteX20441" fmla="*/ 431629 w 1247427"/>
              <a:gd name="connsiteY20441" fmla="*/ 638779 h 2068362"/>
              <a:gd name="connsiteX20442" fmla="*/ 431408 w 1247427"/>
              <a:gd name="connsiteY20442" fmla="*/ 638779 h 2068362"/>
              <a:gd name="connsiteX20443" fmla="*/ 431408 w 1247427"/>
              <a:gd name="connsiteY20443" fmla="*/ 638558 h 2068362"/>
              <a:gd name="connsiteX20444" fmla="*/ 431186 w 1247427"/>
              <a:gd name="connsiteY20444" fmla="*/ 637451 h 2068362"/>
              <a:gd name="connsiteX20445" fmla="*/ 431629 w 1247427"/>
              <a:gd name="connsiteY20445" fmla="*/ 637009 h 2068362"/>
              <a:gd name="connsiteX20446" fmla="*/ 432071 w 1247427"/>
              <a:gd name="connsiteY20446" fmla="*/ 637451 h 2068362"/>
              <a:gd name="connsiteX20447" fmla="*/ 432071 w 1247427"/>
              <a:gd name="connsiteY20447" fmla="*/ 638336 h 2068362"/>
              <a:gd name="connsiteX20448" fmla="*/ 432610 w 1247427"/>
              <a:gd name="connsiteY20448" fmla="*/ 638740 h 2068362"/>
              <a:gd name="connsiteX20449" fmla="*/ 432956 w 1247427"/>
              <a:gd name="connsiteY20449" fmla="*/ 637009 h 2068362"/>
              <a:gd name="connsiteX20450" fmla="*/ 433737 w 1247427"/>
              <a:gd name="connsiteY20450" fmla="*/ 634471 h 2068362"/>
              <a:gd name="connsiteX20451" fmla="*/ 433620 w 1247427"/>
              <a:gd name="connsiteY20451" fmla="*/ 634354 h 2068362"/>
              <a:gd name="connsiteX20452" fmla="*/ 435832 w 1247427"/>
              <a:gd name="connsiteY20452" fmla="*/ 617095 h 2068362"/>
              <a:gd name="connsiteX20453" fmla="*/ 436037 w 1247427"/>
              <a:gd name="connsiteY20453" fmla="*/ 616959 h 2068362"/>
              <a:gd name="connsiteX20454" fmla="*/ 1064000 w 1247427"/>
              <a:gd name="connsiteY20454" fmla="*/ 579038 h 2068362"/>
              <a:gd name="connsiteX20455" fmla="*/ 1064885 w 1247427"/>
              <a:gd name="connsiteY20455" fmla="*/ 579480 h 2068362"/>
              <a:gd name="connsiteX20456" fmla="*/ 1110023 w 1247427"/>
              <a:gd name="connsiteY20456" fmla="*/ 633469 h 2068362"/>
              <a:gd name="connsiteX20457" fmla="*/ 1110023 w 1247427"/>
              <a:gd name="connsiteY20457" fmla="*/ 634575 h 2068362"/>
              <a:gd name="connsiteX20458" fmla="*/ 1109580 w 1247427"/>
              <a:gd name="connsiteY20458" fmla="*/ 635017 h 2068362"/>
              <a:gd name="connsiteX20459" fmla="*/ 1109138 w 1247427"/>
              <a:gd name="connsiteY20459" fmla="*/ 634575 h 2068362"/>
              <a:gd name="connsiteX20460" fmla="*/ 1064000 w 1247427"/>
              <a:gd name="connsiteY20460" fmla="*/ 580144 h 2068362"/>
              <a:gd name="connsiteX20461" fmla="*/ 1064000 w 1247427"/>
              <a:gd name="connsiteY20461" fmla="*/ 579038 h 2068362"/>
              <a:gd name="connsiteX20462" fmla="*/ 895839 w 1247427"/>
              <a:gd name="connsiteY20462" fmla="*/ 576604 h 2068362"/>
              <a:gd name="connsiteX20463" fmla="*/ 896282 w 1247427"/>
              <a:gd name="connsiteY20463" fmla="*/ 576604 h 2068362"/>
              <a:gd name="connsiteX20464" fmla="*/ 900928 w 1247427"/>
              <a:gd name="connsiteY20464" fmla="*/ 579702 h 2068362"/>
              <a:gd name="connsiteX20465" fmla="*/ 914647 w 1247427"/>
              <a:gd name="connsiteY20465" fmla="*/ 588331 h 2068362"/>
              <a:gd name="connsiteX20466" fmla="*/ 914647 w 1247427"/>
              <a:gd name="connsiteY20466" fmla="*/ 588773 h 2068362"/>
              <a:gd name="connsiteX20467" fmla="*/ 914204 w 1247427"/>
              <a:gd name="connsiteY20467" fmla="*/ 588773 h 2068362"/>
              <a:gd name="connsiteX20468" fmla="*/ 900707 w 1247427"/>
              <a:gd name="connsiteY20468" fmla="*/ 580144 h 2068362"/>
              <a:gd name="connsiteX20469" fmla="*/ 895839 w 1247427"/>
              <a:gd name="connsiteY20469" fmla="*/ 577047 h 2068362"/>
              <a:gd name="connsiteX20470" fmla="*/ 678340 w 1247427"/>
              <a:gd name="connsiteY20470" fmla="*/ 576002 h 2068362"/>
              <a:gd name="connsiteX20471" fmla="*/ 677494 w 1247427"/>
              <a:gd name="connsiteY20471" fmla="*/ 576365 h 2068362"/>
              <a:gd name="connsiteX20472" fmla="*/ 676610 w 1247427"/>
              <a:gd name="connsiteY20472" fmla="*/ 577911 h 2068362"/>
              <a:gd name="connsiteX20473" fmla="*/ 677453 w 1247427"/>
              <a:gd name="connsiteY20473" fmla="*/ 579259 h 2068362"/>
              <a:gd name="connsiteX20474" fmla="*/ 677453 w 1247427"/>
              <a:gd name="connsiteY20474" fmla="*/ 579259 h 2068362"/>
              <a:gd name="connsiteX20475" fmla="*/ 681656 w 1247427"/>
              <a:gd name="connsiteY20475" fmla="*/ 582357 h 2068362"/>
              <a:gd name="connsiteX20476" fmla="*/ 690238 w 1247427"/>
              <a:gd name="connsiteY20476" fmla="*/ 589437 h 2068362"/>
              <a:gd name="connsiteX20477" fmla="*/ 692277 w 1247427"/>
              <a:gd name="connsiteY20477" fmla="*/ 589437 h 2068362"/>
              <a:gd name="connsiteX20478" fmla="*/ 692344 w 1247427"/>
              <a:gd name="connsiteY20478" fmla="*/ 589526 h 2068362"/>
              <a:gd name="connsiteX20479" fmla="*/ 692720 w 1247427"/>
              <a:gd name="connsiteY20479" fmla="*/ 588774 h 2068362"/>
              <a:gd name="connsiteX20480" fmla="*/ 680329 w 1247427"/>
              <a:gd name="connsiteY20480" fmla="*/ 577268 h 2068362"/>
              <a:gd name="connsiteX20481" fmla="*/ 887652 w 1247427"/>
              <a:gd name="connsiteY20481" fmla="*/ 575940 h 2068362"/>
              <a:gd name="connsiteX20482" fmla="*/ 888316 w 1247427"/>
              <a:gd name="connsiteY20482" fmla="*/ 576604 h 2068362"/>
              <a:gd name="connsiteX20483" fmla="*/ 888759 w 1247427"/>
              <a:gd name="connsiteY20483" fmla="*/ 576604 h 2068362"/>
              <a:gd name="connsiteX20484" fmla="*/ 890307 w 1247427"/>
              <a:gd name="connsiteY20484" fmla="*/ 576604 h 2068362"/>
              <a:gd name="connsiteX20485" fmla="*/ 890750 w 1247427"/>
              <a:gd name="connsiteY20485" fmla="*/ 576604 h 2068362"/>
              <a:gd name="connsiteX20486" fmla="*/ 891414 w 1247427"/>
              <a:gd name="connsiteY20486" fmla="*/ 577046 h 2068362"/>
              <a:gd name="connsiteX20487" fmla="*/ 890750 w 1247427"/>
              <a:gd name="connsiteY20487" fmla="*/ 577931 h 2068362"/>
              <a:gd name="connsiteX20488" fmla="*/ 890307 w 1247427"/>
              <a:gd name="connsiteY20488" fmla="*/ 577931 h 2068362"/>
              <a:gd name="connsiteX20489" fmla="*/ 889113 w 1247427"/>
              <a:gd name="connsiteY20489" fmla="*/ 577931 h 2068362"/>
              <a:gd name="connsiteX20490" fmla="*/ 889202 w 1247427"/>
              <a:gd name="connsiteY20490" fmla="*/ 578374 h 2068362"/>
              <a:gd name="connsiteX20491" fmla="*/ 889202 w 1247427"/>
              <a:gd name="connsiteY20491" fmla="*/ 581029 h 2068362"/>
              <a:gd name="connsiteX20492" fmla="*/ 888980 w 1247427"/>
              <a:gd name="connsiteY20492" fmla="*/ 581472 h 2068362"/>
              <a:gd name="connsiteX20493" fmla="*/ 888759 w 1247427"/>
              <a:gd name="connsiteY20493" fmla="*/ 581472 h 2068362"/>
              <a:gd name="connsiteX20494" fmla="*/ 888316 w 1247427"/>
              <a:gd name="connsiteY20494" fmla="*/ 580808 h 2068362"/>
              <a:gd name="connsiteX20495" fmla="*/ 888095 w 1247427"/>
              <a:gd name="connsiteY20495" fmla="*/ 578595 h 2068362"/>
              <a:gd name="connsiteX20496" fmla="*/ 888095 w 1247427"/>
              <a:gd name="connsiteY20496" fmla="*/ 577931 h 2068362"/>
              <a:gd name="connsiteX20497" fmla="*/ 888095 w 1247427"/>
              <a:gd name="connsiteY20497" fmla="*/ 577784 h 2068362"/>
              <a:gd name="connsiteX20498" fmla="*/ 887652 w 1247427"/>
              <a:gd name="connsiteY20498" fmla="*/ 577489 h 2068362"/>
              <a:gd name="connsiteX20499" fmla="*/ 887675 w 1247427"/>
              <a:gd name="connsiteY20499" fmla="*/ 577458 h 2068362"/>
              <a:gd name="connsiteX20500" fmla="*/ 886989 w 1247427"/>
              <a:gd name="connsiteY20500" fmla="*/ 577046 h 2068362"/>
              <a:gd name="connsiteX20501" fmla="*/ 886767 w 1247427"/>
              <a:gd name="connsiteY20501" fmla="*/ 576161 h 2068362"/>
              <a:gd name="connsiteX20502" fmla="*/ 734148 w 1247427"/>
              <a:gd name="connsiteY20502" fmla="*/ 573819 h 2068362"/>
              <a:gd name="connsiteX20503" fmla="*/ 733211 w 1247427"/>
              <a:gd name="connsiteY20503" fmla="*/ 574170 h 2068362"/>
              <a:gd name="connsiteX20504" fmla="*/ 730335 w 1247427"/>
              <a:gd name="connsiteY20504" fmla="*/ 575941 h 2068362"/>
              <a:gd name="connsiteX20505" fmla="*/ 738300 w 1247427"/>
              <a:gd name="connsiteY20505" fmla="*/ 583242 h 2068362"/>
              <a:gd name="connsiteX20506" fmla="*/ 742504 w 1247427"/>
              <a:gd name="connsiteY20506" fmla="*/ 586340 h 2068362"/>
              <a:gd name="connsiteX20507" fmla="*/ 744053 w 1247427"/>
              <a:gd name="connsiteY20507" fmla="*/ 583464 h 2068362"/>
              <a:gd name="connsiteX20508" fmla="*/ 744938 w 1247427"/>
              <a:gd name="connsiteY20508" fmla="*/ 580808 h 2068362"/>
              <a:gd name="connsiteX20509" fmla="*/ 735424 w 1247427"/>
              <a:gd name="connsiteY20509" fmla="*/ 573950 h 2068362"/>
              <a:gd name="connsiteX20510" fmla="*/ 734096 w 1247427"/>
              <a:gd name="connsiteY20510" fmla="*/ 573950 h 2068362"/>
              <a:gd name="connsiteX20511" fmla="*/ 171607 w 1247427"/>
              <a:gd name="connsiteY20511" fmla="*/ 573756 h 2068362"/>
              <a:gd name="connsiteX20512" fmla="*/ 172307 w 1247427"/>
              <a:gd name="connsiteY20512" fmla="*/ 576383 h 2068362"/>
              <a:gd name="connsiteX20513" fmla="*/ 173414 w 1247427"/>
              <a:gd name="connsiteY20513" fmla="*/ 579038 h 2068362"/>
              <a:gd name="connsiteX20514" fmla="*/ 173226 w 1247427"/>
              <a:gd name="connsiteY20514" fmla="*/ 579351 h 2068362"/>
              <a:gd name="connsiteX20515" fmla="*/ 176707 w 1247427"/>
              <a:gd name="connsiteY20515" fmla="*/ 586496 h 2068362"/>
              <a:gd name="connsiteX20516" fmla="*/ 177176 w 1247427"/>
              <a:gd name="connsiteY20516" fmla="*/ 586340 h 2068362"/>
              <a:gd name="connsiteX20517" fmla="*/ 178282 w 1247427"/>
              <a:gd name="connsiteY20517" fmla="*/ 587225 h 2068362"/>
              <a:gd name="connsiteX20518" fmla="*/ 180052 w 1247427"/>
              <a:gd name="connsiteY20518" fmla="*/ 588331 h 2068362"/>
              <a:gd name="connsiteX20519" fmla="*/ 180716 w 1247427"/>
              <a:gd name="connsiteY20519" fmla="*/ 589659 h 2068362"/>
              <a:gd name="connsiteX20520" fmla="*/ 179831 w 1247427"/>
              <a:gd name="connsiteY20520" fmla="*/ 590323 h 2068362"/>
              <a:gd name="connsiteX20521" fmla="*/ 179388 w 1247427"/>
              <a:gd name="connsiteY20521" fmla="*/ 590323 h 2068362"/>
              <a:gd name="connsiteX20522" fmla="*/ 177176 w 1247427"/>
              <a:gd name="connsiteY20522" fmla="*/ 588774 h 2068362"/>
              <a:gd name="connsiteX20523" fmla="*/ 176069 w 1247427"/>
              <a:gd name="connsiteY20523" fmla="*/ 588331 h 2068362"/>
              <a:gd name="connsiteX20524" fmla="*/ 175959 w 1247427"/>
              <a:gd name="connsiteY20524" fmla="*/ 587556 h 2068362"/>
              <a:gd name="connsiteX20525" fmla="*/ 175405 w 1247427"/>
              <a:gd name="connsiteY20525" fmla="*/ 588110 h 2068362"/>
              <a:gd name="connsiteX20526" fmla="*/ 175018 w 1247427"/>
              <a:gd name="connsiteY20526" fmla="*/ 588110 h 2068362"/>
              <a:gd name="connsiteX20527" fmla="*/ 175405 w 1247427"/>
              <a:gd name="connsiteY20527" fmla="*/ 589659 h 2068362"/>
              <a:gd name="connsiteX20528" fmla="*/ 175848 w 1247427"/>
              <a:gd name="connsiteY20528" fmla="*/ 591872 h 2068362"/>
              <a:gd name="connsiteX20529" fmla="*/ 175765 w 1247427"/>
              <a:gd name="connsiteY20529" fmla="*/ 592037 h 2068362"/>
              <a:gd name="connsiteX20530" fmla="*/ 175848 w 1247427"/>
              <a:gd name="connsiteY20530" fmla="*/ 592092 h 2068362"/>
              <a:gd name="connsiteX20531" fmla="*/ 186248 w 1247427"/>
              <a:gd name="connsiteY20531" fmla="*/ 601385 h 2068362"/>
              <a:gd name="connsiteX20532" fmla="*/ 186248 w 1247427"/>
              <a:gd name="connsiteY20532" fmla="*/ 600944 h 2068362"/>
              <a:gd name="connsiteX20533" fmla="*/ 184920 w 1247427"/>
              <a:gd name="connsiteY20533" fmla="*/ 593863 h 2068362"/>
              <a:gd name="connsiteX20534" fmla="*/ 183150 w 1247427"/>
              <a:gd name="connsiteY20534" fmla="*/ 585676 h 2068362"/>
              <a:gd name="connsiteX20535" fmla="*/ 183399 w 1247427"/>
              <a:gd name="connsiteY20535" fmla="*/ 585179 h 2068362"/>
              <a:gd name="connsiteX20536" fmla="*/ 183371 w 1247427"/>
              <a:gd name="connsiteY20536" fmla="*/ 585013 h 2068362"/>
              <a:gd name="connsiteX20537" fmla="*/ 183395 w 1247427"/>
              <a:gd name="connsiteY20537" fmla="*/ 584799 h 2068362"/>
              <a:gd name="connsiteX20538" fmla="*/ 180937 w 1247427"/>
              <a:gd name="connsiteY20538" fmla="*/ 580587 h 2068362"/>
              <a:gd name="connsiteX20539" fmla="*/ 181600 w 1247427"/>
              <a:gd name="connsiteY20539" fmla="*/ 579923 h 2068362"/>
              <a:gd name="connsiteX20540" fmla="*/ 182264 w 1247427"/>
              <a:gd name="connsiteY20540" fmla="*/ 580587 h 2068362"/>
              <a:gd name="connsiteX20541" fmla="*/ 183584 w 1247427"/>
              <a:gd name="connsiteY20541" fmla="*/ 583096 h 2068362"/>
              <a:gd name="connsiteX20542" fmla="*/ 183814 w 1247427"/>
              <a:gd name="connsiteY20542" fmla="*/ 581030 h 2068362"/>
              <a:gd name="connsiteX20543" fmla="*/ 183996 w 1247427"/>
              <a:gd name="connsiteY20543" fmla="*/ 577195 h 2068362"/>
              <a:gd name="connsiteX20544" fmla="*/ 183813 w 1247427"/>
              <a:gd name="connsiteY20544" fmla="*/ 577268 h 2068362"/>
              <a:gd name="connsiteX20545" fmla="*/ 182486 w 1247427"/>
              <a:gd name="connsiteY20545" fmla="*/ 575497 h 2068362"/>
              <a:gd name="connsiteX20546" fmla="*/ 538568 w 1247427"/>
              <a:gd name="connsiteY20546" fmla="*/ 573078 h 2068362"/>
              <a:gd name="connsiteX20547" fmla="*/ 538413 w 1247427"/>
              <a:gd name="connsiteY20547" fmla="*/ 573543 h 2068362"/>
              <a:gd name="connsiteX20548" fmla="*/ 553987 w 1247427"/>
              <a:gd name="connsiteY20548" fmla="*/ 584791 h 2068362"/>
              <a:gd name="connsiteX20549" fmla="*/ 555035 w 1247427"/>
              <a:gd name="connsiteY20549" fmla="*/ 578500 h 2068362"/>
              <a:gd name="connsiteX20550" fmla="*/ 543145 w 1247427"/>
              <a:gd name="connsiteY20550" fmla="*/ 573286 h 2068362"/>
              <a:gd name="connsiteX20551" fmla="*/ 733432 w 1247427"/>
              <a:gd name="connsiteY20551" fmla="*/ 572179 h 2068362"/>
              <a:gd name="connsiteX20552" fmla="*/ 736530 w 1247427"/>
              <a:gd name="connsiteY20552" fmla="*/ 572179 h 2068362"/>
              <a:gd name="connsiteX20553" fmla="*/ 736176 w 1247427"/>
              <a:gd name="connsiteY20553" fmla="*/ 572445 h 2068362"/>
              <a:gd name="connsiteX20554" fmla="*/ 736530 w 1247427"/>
              <a:gd name="connsiteY20554" fmla="*/ 572622 h 2068362"/>
              <a:gd name="connsiteX20555" fmla="*/ 746929 w 1247427"/>
              <a:gd name="connsiteY20555" fmla="*/ 580587 h 2068362"/>
              <a:gd name="connsiteX20556" fmla="*/ 747372 w 1247427"/>
              <a:gd name="connsiteY20556" fmla="*/ 581251 h 2068362"/>
              <a:gd name="connsiteX20557" fmla="*/ 746929 w 1247427"/>
              <a:gd name="connsiteY20557" fmla="*/ 581693 h 2068362"/>
              <a:gd name="connsiteX20558" fmla="*/ 746044 w 1247427"/>
              <a:gd name="connsiteY20558" fmla="*/ 584349 h 2068362"/>
              <a:gd name="connsiteX20559" fmla="*/ 742504 w 1247427"/>
              <a:gd name="connsiteY20559" fmla="*/ 588553 h 2068362"/>
              <a:gd name="connsiteX20560" fmla="*/ 741840 w 1247427"/>
              <a:gd name="connsiteY20560" fmla="*/ 588553 h 2068362"/>
              <a:gd name="connsiteX20561" fmla="*/ 741619 w 1247427"/>
              <a:gd name="connsiteY20561" fmla="*/ 588331 h 2068362"/>
              <a:gd name="connsiteX20562" fmla="*/ 737194 w 1247427"/>
              <a:gd name="connsiteY20562" fmla="*/ 585012 h 2068362"/>
              <a:gd name="connsiteX20563" fmla="*/ 728343 w 1247427"/>
              <a:gd name="connsiteY20563" fmla="*/ 576383 h 2068362"/>
              <a:gd name="connsiteX20564" fmla="*/ 728122 w 1247427"/>
              <a:gd name="connsiteY20564" fmla="*/ 575719 h 2068362"/>
              <a:gd name="connsiteX20565" fmla="*/ 728343 w 1247427"/>
              <a:gd name="connsiteY20565" fmla="*/ 575277 h 2068362"/>
              <a:gd name="connsiteX20566" fmla="*/ 732547 w 1247427"/>
              <a:gd name="connsiteY20566" fmla="*/ 572843 h 2068362"/>
              <a:gd name="connsiteX20567" fmla="*/ 733896 w 1247427"/>
              <a:gd name="connsiteY20567" fmla="*/ 572457 h 2068362"/>
              <a:gd name="connsiteX20568" fmla="*/ 673248 w 1247427"/>
              <a:gd name="connsiteY20568" fmla="*/ 572179 h 2068362"/>
              <a:gd name="connsiteX20569" fmla="*/ 679443 w 1247427"/>
              <a:gd name="connsiteY20569" fmla="*/ 573949 h 2068362"/>
              <a:gd name="connsiteX20570" fmla="*/ 679081 w 1247427"/>
              <a:gd name="connsiteY20570" fmla="*/ 574221 h 2068362"/>
              <a:gd name="connsiteX20571" fmla="*/ 681435 w 1247427"/>
              <a:gd name="connsiteY20571" fmla="*/ 575719 h 2068362"/>
              <a:gd name="connsiteX20572" fmla="*/ 694711 w 1247427"/>
              <a:gd name="connsiteY20572" fmla="*/ 588110 h 2068362"/>
              <a:gd name="connsiteX20573" fmla="*/ 694711 w 1247427"/>
              <a:gd name="connsiteY20573" fmla="*/ 588331 h 2068362"/>
              <a:gd name="connsiteX20574" fmla="*/ 694711 w 1247427"/>
              <a:gd name="connsiteY20574" fmla="*/ 588774 h 2068362"/>
              <a:gd name="connsiteX20575" fmla="*/ 694047 w 1247427"/>
              <a:gd name="connsiteY20575" fmla="*/ 590101 h 2068362"/>
              <a:gd name="connsiteX20576" fmla="*/ 694027 w 1247427"/>
              <a:gd name="connsiteY20576" fmla="*/ 590141 h 2068362"/>
              <a:gd name="connsiteX20577" fmla="*/ 694268 w 1247427"/>
              <a:gd name="connsiteY20577" fmla="*/ 590101 h 2068362"/>
              <a:gd name="connsiteX20578" fmla="*/ 692941 w 1247427"/>
              <a:gd name="connsiteY20578" fmla="*/ 594305 h 2068362"/>
              <a:gd name="connsiteX20579" fmla="*/ 688959 w 1247427"/>
              <a:gd name="connsiteY20579" fmla="*/ 591319 h 2068362"/>
              <a:gd name="connsiteX20580" fmla="*/ 688515 w 1247427"/>
              <a:gd name="connsiteY20580" fmla="*/ 591208 h 2068362"/>
              <a:gd name="connsiteX20581" fmla="*/ 680550 w 1247427"/>
              <a:gd name="connsiteY20581" fmla="*/ 584127 h 2068362"/>
              <a:gd name="connsiteX20582" fmla="*/ 675903 w 1247427"/>
              <a:gd name="connsiteY20582" fmla="*/ 580808 h 2068362"/>
              <a:gd name="connsiteX20583" fmla="*/ 675903 w 1247427"/>
              <a:gd name="connsiteY20583" fmla="*/ 580422 h 2068362"/>
              <a:gd name="connsiteX20584" fmla="*/ 675683 w 1247427"/>
              <a:gd name="connsiteY20584" fmla="*/ 580587 h 2068362"/>
              <a:gd name="connsiteX20585" fmla="*/ 671921 w 1247427"/>
              <a:gd name="connsiteY20585" fmla="*/ 578153 h 2068362"/>
              <a:gd name="connsiteX20586" fmla="*/ 674355 w 1247427"/>
              <a:gd name="connsiteY20586" fmla="*/ 576825 h 2068362"/>
              <a:gd name="connsiteX20587" fmla="*/ 674716 w 1247427"/>
              <a:gd name="connsiteY20587" fmla="*/ 577186 h 2068362"/>
              <a:gd name="connsiteX20588" fmla="*/ 675628 w 1247427"/>
              <a:gd name="connsiteY20588" fmla="*/ 575211 h 2068362"/>
              <a:gd name="connsiteX20589" fmla="*/ 675240 w 1247427"/>
              <a:gd name="connsiteY20589" fmla="*/ 575276 h 2068362"/>
              <a:gd name="connsiteX20590" fmla="*/ 673248 w 1247427"/>
              <a:gd name="connsiteY20590" fmla="*/ 572179 h 2068362"/>
              <a:gd name="connsiteX20591" fmla="*/ 892521 w 1247427"/>
              <a:gd name="connsiteY20591" fmla="*/ 571073 h 2068362"/>
              <a:gd name="connsiteX20592" fmla="*/ 902478 w 1247427"/>
              <a:gd name="connsiteY20592" fmla="*/ 576826 h 2068362"/>
              <a:gd name="connsiteX20593" fmla="*/ 911549 w 1247427"/>
              <a:gd name="connsiteY20593" fmla="*/ 582136 h 2068362"/>
              <a:gd name="connsiteX20594" fmla="*/ 911771 w 1247427"/>
              <a:gd name="connsiteY20594" fmla="*/ 582800 h 2068362"/>
              <a:gd name="connsiteX20595" fmla="*/ 911549 w 1247427"/>
              <a:gd name="connsiteY20595" fmla="*/ 582800 h 2068362"/>
              <a:gd name="connsiteX20596" fmla="*/ 911107 w 1247427"/>
              <a:gd name="connsiteY20596" fmla="*/ 582800 h 2068362"/>
              <a:gd name="connsiteX20597" fmla="*/ 902035 w 1247427"/>
              <a:gd name="connsiteY20597" fmla="*/ 577490 h 2068362"/>
              <a:gd name="connsiteX20598" fmla="*/ 892300 w 1247427"/>
              <a:gd name="connsiteY20598" fmla="*/ 571737 h 2068362"/>
              <a:gd name="connsiteX20599" fmla="*/ 892078 w 1247427"/>
              <a:gd name="connsiteY20599" fmla="*/ 571294 h 2068362"/>
              <a:gd name="connsiteX20600" fmla="*/ 892521 w 1247427"/>
              <a:gd name="connsiteY20600" fmla="*/ 571073 h 2068362"/>
              <a:gd name="connsiteX20601" fmla="*/ 161954 w 1247427"/>
              <a:gd name="connsiteY20601" fmla="*/ 569428 h 2068362"/>
              <a:gd name="connsiteX20602" fmla="*/ 163457 w 1247427"/>
              <a:gd name="connsiteY20602" fmla="*/ 572621 h 2068362"/>
              <a:gd name="connsiteX20603" fmla="*/ 164563 w 1247427"/>
              <a:gd name="connsiteY20603" fmla="*/ 574170 h 2068362"/>
              <a:gd name="connsiteX20604" fmla="*/ 164526 w 1247427"/>
              <a:gd name="connsiteY20604" fmla="*/ 574354 h 2068362"/>
              <a:gd name="connsiteX20605" fmla="*/ 170980 w 1247427"/>
              <a:gd name="connsiteY20605" fmla="*/ 580808 h 2068362"/>
              <a:gd name="connsiteX20606" fmla="*/ 170980 w 1247427"/>
              <a:gd name="connsiteY20606" fmla="*/ 579038 h 2068362"/>
              <a:gd name="connsiteX20607" fmla="*/ 171761 w 1247427"/>
              <a:gd name="connsiteY20607" fmla="*/ 579194 h 2068362"/>
              <a:gd name="connsiteX20608" fmla="*/ 170980 w 1247427"/>
              <a:gd name="connsiteY20608" fmla="*/ 577047 h 2068362"/>
              <a:gd name="connsiteX20609" fmla="*/ 169889 w 1247427"/>
              <a:gd name="connsiteY20609" fmla="*/ 573123 h 2068362"/>
              <a:gd name="connsiteX20610" fmla="*/ 169653 w 1247427"/>
              <a:gd name="connsiteY20610" fmla="*/ 573064 h 2068362"/>
              <a:gd name="connsiteX20611" fmla="*/ 901814 w 1247427"/>
              <a:gd name="connsiteY20611" fmla="*/ 566647 h 2068362"/>
              <a:gd name="connsiteX20612" fmla="*/ 902035 w 1247427"/>
              <a:gd name="connsiteY20612" fmla="*/ 566868 h 2068362"/>
              <a:gd name="connsiteX20613" fmla="*/ 903584 w 1247427"/>
              <a:gd name="connsiteY20613" fmla="*/ 567311 h 2068362"/>
              <a:gd name="connsiteX20614" fmla="*/ 903805 w 1247427"/>
              <a:gd name="connsiteY20614" fmla="*/ 567753 h 2068362"/>
              <a:gd name="connsiteX20615" fmla="*/ 903584 w 1247427"/>
              <a:gd name="connsiteY20615" fmla="*/ 567974 h 2068362"/>
              <a:gd name="connsiteX20616" fmla="*/ 903363 w 1247427"/>
              <a:gd name="connsiteY20616" fmla="*/ 567974 h 2068362"/>
              <a:gd name="connsiteX20617" fmla="*/ 901814 w 1247427"/>
              <a:gd name="connsiteY20617" fmla="*/ 567532 h 2068362"/>
              <a:gd name="connsiteX20618" fmla="*/ 901371 w 1247427"/>
              <a:gd name="connsiteY20618" fmla="*/ 567311 h 2068362"/>
              <a:gd name="connsiteX20619" fmla="*/ 901371 w 1247427"/>
              <a:gd name="connsiteY20619" fmla="*/ 566868 h 2068362"/>
              <a:gd name="connsiteX20620" fmla="*/ 1094442 w 1247427"/>
              <a:gd name="connsiteY20620" fmla="*/ 564327 h 2068362"/>
              <a:gd name="connsiteX20621" fmla="*/ 1113236 w 1247427"/>
              <a:gd name="connsiteY20621" fmla="*/ 586477 h 2068362"/>
              <a:gd name="connsiteX20622" fmla="*/ 1103218 w 1247427"/>
              <a:gd name="connsiteY20622" fmla="*/ 575775 h 2068362"/>
              <a:gd name="connsiteX20623" fmla="*/ 508754 w 1247427"/>
              <a:gd name="connsiteY20623" fmla="*/ 563376 h 2068362"/>
              <a:gd name="connsiteX20624" fmla="*/ 502654 w 1247427"/>
              <a:gd name="connsiteY20624" fmla="*/ 566426 h 2068362"/>
              <a:gd name="connsiteX20625" fmla="*/ 513053 w 1247427"/>
              <a:gd name="connsiteY20625" fmla="*/ 571957 h 2068362"/>
              <a:gd name="connsiteX20626" fmla="*/ 518585 w 1247427"/>
              <a:gd name="connsiteY20626" fmla="*/ 568196 h 2068362"/>
              <a:gd name="connsiteX20627" fmla="*/ 536950 w 1247427"/>
              <a:gd name="connsiteY20627" fmla="*/ 572621 h 2068362"/>
              <a:gd name="connsiteX20628" fmla="*/ 537171 w 1247427"/>
              <a:gd name="connsiteY20628" fmla="*/ 573506 h 2068362"/>
              <a:gd name="connsiteX20629" fmla="*/ 537386 w 1247427"/>
              <a:gd name="connsiteY20629" fmla="*/ 572219 h 2068362"/>
              <a:gd name="connsiteX20630" fmla="*/ 535844 w 1247427"/>
              <a:gd name="connsiteY20630" fmla="*/ 571294 h 2068362"/>
              <a:gd name="connsiteX20631" fmla="*/ 526772 w 1247427"/>
              <a:gd name="connsiteY20631" fmla="*/ 566205 h 2068362"/>
              <a:gd name="connsiteX20632" fmla="*/ 526628 w 1247427"/>
              <a:gd name="connsiteY20632" fmla="*/ 565702 h 2068362"/>
              <a:gd name="connsiteX20633" fmla="*/ 525223 w 1247427"/>
              <a:gd name="connsiteY20633" fmla="*/ 565319 h 2068362"/>
              <a:gd name="connsiteX20634" fmla="*/ 520023 w 1247427"/>
              <a:gd name="connsiteY20634" fmla="*/ 567891 h 2068362"/>
              <a:gd name="connsiteX20635" fmla="*/ 515084 w 1247427"/>
              <a:gd name="connsiteY20635" fmla="*/ 565724 h 2068362"/>
              <a:gd name="connsiteX20636" fmla="*/ 515045 w 1247427"/>
              <a:gd name="connsiteY20636" fmla="*/ 565763 h 2068362"/>
              <a:gd name="connsiteX20637" fmla="*/ 514603 w 1247427"/>
              <a:gd name="connsiteY20637" fmla="*/ 565541 h 2068362"/>
              <a:gd name="connsiteX20638" fmla="*/ 512169 w 1247427"/>
              <a:gd name="connsiteY20638" fmla="*/ 564656 h 2068362"/>
              <a:gd name="connsiteX20639" fmla="*/ 879908 w 1247427"/>
              <a:gd name="connsiteY20639" fmla="*/ 562222 h 2068362"/>
              <a:gd name="connsiteX20640" fmla="*/ 881015 w 1247427"/>
              <a:gd name="connsiteY20640" fmla="*/ 562443 h 2068362"/>
              <a:gd name="connsiteX20641" fmla="*/ 882785 w 1247427"/>
              <a:gd name="connsiteY20641" fmla="*/ 563549 h 2068362"/>
              <a:gd name="connsiteX20642" fmla="*/ 883449 w 1247427"/>
              <a:gd name="connsiteY20642" fmla="*/ 564213 h 2068362"/>
              <a:gd name="connsiteX20643" fmla="*/ 882785 w 1247427"/>
              <a:gd name="connsiteY20643" fmla="*/ 564877 h 2068362"/>
              <a:gd name="connsiteX20644" fmla="*/ 879466 w 1247427"/>
              <a:gd name="connsiteY20644" fmla="*/ 563107 h 2068362"/>
              <a:gd name="connsiteX20645" fmla="*/ 879908 w 1247427"/>
              <a:gd name="connsiteY20645" fmla="*/ 562222 h 2068362"/>
              <a:gd name="connsiteX20646" fmla="*/ 63889 w 1247427"/>
              <a:gd name="connsiteY20646" fmla="*/ 562000 h 2068362"/>
              <a:gd name="connsiteX20647" fmla="*/ 64995 w 1247427"/>
              <a:gd name="connsiteY20647" fmla="*/ 562222 h 2068362"/>
              <a:gd name="connsiteX20648" fmla="*/ 89777 w 1247427"/>
              <a:gd name="connsiteY20648" fmla="*/ 617759 h 2068362"/>
              <a:gd name="connsiteX20649" fmla="*/ 104601 w 1247427"/>
              <a:gd name="connsiteY20649" fmla="*/ 655152 h 2068362"/>
              <a:gd name="connsiteX20650" fmla="*/ 104517 w 1247427"/>
              <a:gd name="connsiteY20650" fmla="*/ 655573 h 2068362"/>
              <a:gd name="connsiteX20651" fmla="*/ 113672 w 1247427"/>
              <a:gd name="connsiteY20651" fmla="*/ 671969 h 2068362"/>
              <a:gd name="connsiteX20652" fmla="*/ 120310 w 1247427"/>
              <a:gd name="connsiteY20652" fmla="*/ 685023 h 2068362"/>
              <a:gd name="connsiteX20653" fmla="*/ 120089 w 1247427"/>
              <a:gd name="connsiteY20653" fmla="*/ 685687 h 2068362"/>
              <a:gd name="connsiteX20654" fmla="*/ 119868 w 1247427"/>
              <a:gd name="connsiteY20654" fmla="*/ 685687 h 2068362"/>
              <a:gd name="connsiteX20655" fmla="*/ 119425 w 1247427"/>
              <a:gd name="connsiteY20655" fmla="*/ 685466 h 2068362"/>
              <a:gd name="connsiteX20656" fmla="*/ 112787 w 1247427"/>
              <a:gd name="connsiteY20656" fmla="*/ 672411 h 2068362"/>
              <a:gd name="connsiteX20657" fmla="*/ 105213 w 1247427"/>
              <a:gd name="connsiteY20657" fmla="*/ 658705 h 2068362"/>
              <a:gd name="connsiteX20658" fmla="*/ 106593 w 1247427"/>
              <a:gd name="connsiteY20658" fmla="*/ 664225 h 2068362"/>
              <a:gd name="connsiteX20659" fmla="*/ 107699 w 1247427"/>
              <a:gd name="connsiteY20659" fmla="*/ 666880 h 2068362"/>
              <a:gd name="connsiteX20660" fmla="*/ 107256 w 1247427"/>
              <a:gd name="connsiteY20660" fmla="*/ 667765 h 2068362"/>
              <a:gd name="connsiteX20661" fmla="*/ 106814 w 1247427"/>
              <a:gd name="connsiteY20661" fmla="*/ 667544 h 2068362"/>
              <a:gd name="connsiteX20662" fmla="*/ 105486 w 1247427"/>
              <a:gd name="connsiteY20662" fmla="*/ 664889 h 2068362"/>
              <a:gd name="connsiteX20663" fmla="*/ 103436 w 1247427"/>
              <a:gd name="connsiteY20663" fmla="*/ 656072 h 2068362"/>
              <a:gd name="connsiteX20664" fmla="*/ 103052 w 1247427"/>
              <a:gd name="connsiteY20664" fmla="*/ 655816 h 2068362"/>
              <a:gd name="connsiteX20665" fmla="*/ 88228 w 1247427"/>
              <a:gd name="connsiteY20665" fmla="*/ 618201 h 2068362"/>
              <a:gd name="connsiteX20666" fmla="*/ 63668 w 1247427"/>
              <a:gd name="connsiteY20666" fmla="*/ 563107 h 2068362"/>
              <a:gd name="connsiteX20667" fmla="*/ 63889 w 1247427"/>
              <a:gd name="connsiteY20667" fmla="*/ 562000 h 2068362"/>
              <a:gd name="connsiteX20668" fmla="*/ 1069310 w 1247427"/>
              <a:gd name="connsiteY20668" fmla="*/ 561559 h 2068362"/>
              <a:gd name="connsiteX20669" fmla="*/ 1070638 w 1247427"/>
              <a:gd name="connsiteY20669" fmla="*/ 561780 h 2068362"/>
              <a:gd name="connsiteX20670" fmla="*/ 1071301 w 1247427"/>
              <a:gd name="connsiteY20670" fmla="*/ 563108 h 2068362"/>
              <a:gd name="connsiteX20671" fmla="*/ 1120864 w 1247427"/>
              <a:gd name="connsiteY20671" fmla="*/ 624840 h 2068362"/>
              <a:gd name="connsiteX20672" fmla="*/ 1120864 w 1247427"/>
              <a:gd name="connsiteY20672" fmla="*/ 625946 h 2068362"/>
              <a:gd name="connsiteX20673" fmla="*/ 1120422 w 1247427"/>
              <a:gd name="connsiteY20673" fmla="*/ 625946 h 2068362"/>
              <a:gd name="connsiteX20674" fmla="*/ 1119979 w 1247427"/>
              <a:gd name="connsiteY20674" fmla="*/ 625946 h 2068362"/>
              <a:gd name="connsiteX20675" fmla="*/ 1069974 w 1247427"/>
              <a:gd name="connsiteY20675" fmla="*/ 563771 h 2068362"/>
              <a:gd name="connsiteX20676" fmla="*/ 1069089 w 1247427"/>
              <a:gd name="connsiteY20676" fmla="*/ 562444 h 2068362"/>
              <a:gd name="connsiteX20677" fmla="*/ 1069310 w 1247427"/>
              <a:gd name="connsiteY20677" fmla="*/ 561559 h 2068362"/>
              <a:gd name="connsiteX20678" fmla="*/ 885662 w 1247427"/>
              <a:gd name="connsiteY20678" fmla="*/ 560673 h 2068362"/>
              <a:gd name="connsiteX20679" fmla="*/ 890972 w 1247427"/>
              <a:gd name="connsiteY20679" fmla="*/ 563549 h 2068362"/>
              <a:gd name="connsiteX20680" fmla="*/ 897610 w 1247427"/>
              <a:gd name="connsiteY20680" fmla="*/ 566868 h 2068362"/>
              <a:gd name="connsiteX20681" fmla="*/ 897834 w 1247427"/>
              <a:gd name="connsiteY20681" fmla="*/ 567542 h 2068362"/>
              <a:gd name="connsiteX20682" fmla="*/ 902919 w 1247427"/>
              <a:gd name="connsiteY20682" fmla="*/ 569302 h 2068362"/>
              <a:gd name="connsiteX20683" fmla="*/ 906017 w 1247427"/>
              <a:gd name="connsiteY20683" fmla="*/ 570630 h 2068362"/>
              <a:gd name="connsiteX20684" fmla="*/ 906460 w 1247427"/>
              <a:gd name="connsiteY20684" fmla="*/ 571072 h 2068362"/>
              <a:gd name="connsiteX20685" fmla="*/ 906017 w 1247427"/>
              <a:gd name="connsiteY20685" fmla="*/ 571736 h 2068362"/>
              <a:gd name="connsiteX20686" fmla="*/ 905796 w 1247427"/>
              <a:gd name="connsiteY20686" fmla="*/ 571736 h 2068362"/>
              <a:gd name="connsiteX20687" fmla="*/ 902477 w 1247427"/>
              <a:gd name="connsiteY20687" fmla="*/ 570409 h 2068362"/>
              <a:gd name="connsiteX20688" fmla="*/ 899661 w 1247427"/>
              <a:gd name="connsiteY20688" fmla="*/ 569395 h 2068362"/>
              <a:gd name="connsiteX20689" fmla="*/ 904247 w 1247427"/>
              <a:gd name="connsiteY20689" fmla="*/ 573064 h 2068362"/>
              <a:gd name="connsiteX20690" fmla="*/ 908893 w 1247427"/>
              <a:gd name="connsiteY20690" fmla="*/ 576161 h 2068362"/>
              <a:gd name="connsiteX20691" fmla="*/ 908893 w 1247427"/>
              <a:gd name="connsiteY20691" fmla="*/ 577046 h 2068362"/>
              <a:gd name="connsiteX20692" fmla="*/ 908451 w 1247427"/>
              <a:gd name="connsiteY20692" fmla="*/ 577046 h 2068362"/>
              <a:gd name="connsiteX20693" fmla="*/ 903805 w 1247427"/>
              <a:gd name="connsiteY20693" fmla="*/ 574170 h 2068362"/>
              <a:gd name="connsiteX20694" fmla="*/ 897220 w 1247427"/>
              <a:gd name="connsiteY20694" fmla="*/ 568820 h 2068362"/>
              <a:gd name="connsiteX20695" fmla="*/ 897167 w 1247427"/>
              <a:gd name="connsiteY20695" fmla="*/ 568860 h 2068362"/>
              <a:gd name="connsiteX20696" fmla="*/ 896725 w 1247427"/>
              <a:gd name="connsiteY20696" fmla="*/ 568860 h 2068362"/>
              <a:gd name="connsiteX20697" fmla="*/ 889866 w 1247427"/>
              <a:gd name="connsiteY20697" fmla="*/ 565541 h 2068362"/>
              <a:gd name="connsiteX20698" fmla="*/ 884777 w 1247427"/>
              <a:gd name="connsiteY20698" fmla="*/ 562664 h 2068362"/>
              <a:gd name="connsiteX20699" fmla="*/ 884113 w 1247427"/>
              <a:gd name="connsiteY20699" fmla="*/ 561337 h 2068362"/>
              <a:gd name="connsiteX20700" fmla="*/ 885662 w 1247427"/>
              <a:gd name="connsiteY20700" fmla="*/ 560673 h 2068362"/>
              <a:gd name="connsiteX20701" fmla="*/ 706438 w 1247427"/>
              <a:gd name="connsiteY20701" fmla="*/ 559345 h 2068362"/>
              <a:gd name="connsiteX20702" fmla="*/ 708514 w 1247427"/>
              <a:gd name="connsiteY20702" fmla="*/ 560289 h 2068362"/>
              <a:gd name="connsiteX20703" fmla="*/ 708650 w 1247427"/>
              <a:gd name="connsiteY20703" fmla="*/ 560231 h 2068362"/>
              <a:gd name="connsiteX20704" fmla="*/ 715067 w 1247427"/>
              <a:gd name="connsiteY20704" fmla="*/ 564877 h 2068362"/>
              <a:gd name="connsiteX20705" fmla="*/ 720819 w 1247427"/>
              <a:gd name="connsiteY20705" fmla="*/ 568860 h 2068362"/>
              <a:gd name="connsiteX20706" fmla="*/ 721704 w 1247427"/>
              <a:gd name="connsiteY20706" fmla="*/ 565763 h 2068362"/>
              <a:gd name="connsiteX20707" fmla="*/ 722811 w 1247427"/>
              <a:gd name="connsiteY20707" fmla="*/ 564656 h 2068362"/>
              <a:gd name="connsiteX20708" fmla="*/ 723696 w 1247427"/>
              <a:gd name="connsiteY20708" fmla="*/ 565541 h 2068362"/>
              <a:gd name="connsiteX20709" fmla="*/ 721483 w 1247427"/>
              <a:gd name="connsiteY20709" fmla="*/ 570630 h 2068362"/>
              <a:gd name="connsiteX20710" fmla="*/ 721041 w 1247427"/>
              <a:gd name="connsiteY20710" fmla="*/ 570630 h 2068362"/>
              <a:gd name="connsiteX20711" fmla="*/ 721041 w 1247427"/>
              <a:gd name="connsiteY20711" fmla="*/ 570852 h 2068362"/>
              <a:gd name="connsiteX20712" fmla="*/ 720598 w 1247427"/>
              <a:gd name="connsiteY20712" fmla="*/ 570852 h 2068362"/>
              <a:gd name="connsiteX20713" fmla="*/ 713518 w 1247427"/>
              <a:gd name="connsiteY20713" fmla="*/ 566426 h 2068362"/>
              <a:gd name="connsiteX20714" fmla="*/ 708067 w 1247427"/>
              <a:gd name="connsiteY20714" fmla="*/ 562443 h 2068362"/>
              <a:gd name="connsiteX20715" fmla="*/ 705110 w 1247427"/>
              <a:gd name="connsiteY20715" fmla="*/ 562443 h 2068362"/>
              <a:gd name="connsiteX20716" fmla="*/ 706438 w 1247427"/>
              <a:gd name="connsiteY20716" fmla="*/ 559345 h 2068362"/>
              <a:gd name="connsiteX20717" fmla="*/ 157898 w 1247427"/>
              <a:gd name="connsiteY20717" fmla="*/ 558488 h 2068362"/>
              <a:gd name="connsiteX20718" fmla="*/ 157704 w 1247427"/>
              <a:gd name="connsiteY20718" fmla="*/ 558681 h 2068362"/>
              <a:gd name="connsiteX20719" fmla="*/ 157041 w 1247427"/>
              <a:gd name="connsiteY20719" fmla="*/ 558681 h 2068362"/>
              <a:gd name="connsiteX20720" fmla="*/ 159475 w 1247427"/>
              <a:gd name="connsiteY20720" fmla="*/ 560009 h 2068362"/>
              <a:gd name="connsiteX20721" fmla="*/ 159854 w 1247427"/>
              <a:gd name="connsiteY20721" fmla="*/ 559819 h 2068362"/>
              <a:gd name="connsiteX20722" fmla="*/ 159475 w 1247427"/>
              <a:gd name="connsiteY20722" fmla="*/ 559567 h 2068362"/>
              <a:gd name="connsiteX20723" fmla="*/ 158590 w 1247427"/>
              <a:gd name="connsiteY20723" fmla="*/ 558903 h 2068362"/>
              <a:gd name="connsiteX20724" fmla="*/ 653942 w 1247427"/>
              <a:gd name="connsiteY20724" fmla="*/ 558346 h 2068362"/>
              <a:gd name="connsiteX20725" fmla="*/ 653998 w 1247427"/>
              <a:gd name="connsiteY20725" fmla="*/ 558682 h 2068362"/>
              <a:gd name="connsiteX20726" fmla="*/ 650237 w 1247427"/>
              <a:gd name="connsiteY20726" fmla="*/ 558682 h 2068362"/>
              <a:gd name="connsiteX20727" fmla="*/ 652108 w 1247427"/>
              <a:gd name="connsiteY20727" fmla="*/ 561593 h 2068362"/>
              <a:gd name="connsiteX20728" fmla="*/ 652228 w 1247427"/>
              <a:gd name="connsiteY20728" fmla="*/ 561559 h 2068362"/>
              <a:gd name="connsiteX20729" fmla="*/ 660636 w 1247427"/>
              <a:gd name="connsiteY20729" fmla="*/ 566869 h 2068362"/>
              <a:gd name="connsiteX20730" fmla="*/ 663955 w 1247427"/>
              <a:gd name="connsiteY20730" fmla="*/ 569303 h 2068362"/>
              <a:gd name="connsiteX20731" fmla="*/ 664800 w 1247427"/>
              <a:gd name="connsiteY20731" fmla="*/ 568289 h 2068362"/>
              <a:gd name="connsiteX20732" fmla="*/ 663763 w 1247427"/>
              <a:gd name="connsiteY20732" fmla="*/ 564970 h 2068362"/>
              <a:gd name="connsiteX20733" fmla="*/ 653999 w 1247427"/>
              <a:gd name="connsiteY20733" fmla="*/ 558460 h 2068362"/>
              <a:gd name="connsiteX20734" fmla="*/ 884113 w 1247427"/>
              <a:gd name="connsiteY20734" fmla="*/ 557797 h 2068362"/>
              <a:gd name="connsiteX20735" fmla="*/ 890751 w 1247427"/>
              <a:gd name="connsiteY20735" fmla="*/ 560895 h 2068362"/>
              <a:gd name="connsiteX20736" fmla="*/ 894734 w 1247427"/>
              <a:gd name="connsiteY20736" fmla="*/ 562886 h 2068362"/>
              <a:gd name="connsiteX20737" fmla="*/ 894734 w 1247427"/>
              <a:gd name="connsiteY20737" fmla="*/ 563329 h 2068362"/>
              <a:gd name="connsiteX20738" fmla="*/ 894070 w 1247427"/>
              <a:gd name="connsiteY20738" fmla="*/ 563771 h 2068362"/>
              <a:gd name="connsiteX20739" fmla="*/ 890308 w 1247427"/>
              <a:gd name="connsiteY20739" fmla="*/ 561559 h 2068362"/>
              <a:gd name="connsiteX20740" fmla="*/ 883892 w 1247427"/>
              <a:gd name="connsiteY20740" fmla="*/ 558682 h 2068362"/>
              <a:gd name="connsiteX20741" fmla="*/ 883892 w 1247427"/>
              <a:gd name="connsiteY20741" fmla="*/ 558239 h 2068362"/>
              <a:gd name="connsiteX20742" fmla="*/ 884113 w 1247427"/>
              <a:gd name="connsiteY20742" fmla="*/ 557797 h 2068362"/>
              <a:gd name="connsiteX20743" fmla="*/ 485617 w 1247427"/>
              <a:gd name="connsiteY20743" fmla="*/ 557133 h 2068362"/>
              <a:gd name="connsiteX20744" fmla="*/ 485174 w 1247427"/>
              <a:gd name="connsiteY20744" fmla="*/ 557797 h 2068362"/>
              <a:gd name="connsiteX20745" fmla="*/ 482251 w 1247427"/>
              <a:gd name="connsiteY20745" fmla="*/ 559405 h 2068362"/>
              <a:gd name="connsiteX20746" fmla="*/ 482297 w 1247427"/>
              <a:gd name="connsiteY20746" fmla="*/ 559567 h 2068362"/>
              <a:gd name="connsiteX20747" fmla="*/ 481494 w 1247427"/>
              <a:gd name="connsiteY20747" fmla="*/ 559835 h 2068362"/>
              <a:gd name="connsiteX20748" fmla="*/ 481207 w 1247427"/>
              <a:gd name="connsiteY20748" fmla="*/ 560840 h 2068362"/>
              <a:gd name="connsiteX20749" fmla="*/ 495794 w 1247427"/>
              <a:gd name="connsiteY20749" fmla="*/ 564434 h 2068362"/>
              <a:gd name="connsiteX20750" fmla="*/ 495794 w 1247427"/>
              <a:gd name="connsiteY20750" fmla="*/ 562010 h 2068362"/>
              <a:gd name="connsiteX20751" fmla="*/ 461056 w 1247427"/>
              <a:gd name="connsiteY20751" fmla="*/ 555362 h 2068362"/>
              <a:gd name="connsiteX20752" fmla="*/ 461056 w 1247427"/>
              <a:gd name="connsiteY20752" fmla="*/ 559566 h 2068362"/>
              <a:gd name="connsiteX20753" fmla="*/ 467694 w 1247427"/>
              <a:gd name="connsiteY20753" fmla="*/ 559566 h 2068362"/>
              <a:gd name="connsiteX20754" fmla="*/ 479421 w 1247427"/>
              <a:gd name="connsiteY20754" fmla="*/ 560230 h 2068362"/>
              <a:gd name="connsiteX20755" fmla="*/ 479864 w 1247427"/>
              <a:gd name="connsiteY20755" fmla="*/ 560452 h 2068362"/>
              <a:gd name="connsiteX20756" fmla="*/ 479915 w 1247427"/>
              <a:gd name="connsiteY20756" fmla="*/ 560469 h 2068362"/>
              <a:gd name="connsiteX20757" fmla="*/ 480101 w 1247427"/>
              <a:gd name="connsiteY20757" fmla="*/ 559726 h 2068362"/>
              <a:gd name="connsiteX20758" fmla="*/ 470792 w 1247427"/>
              <a:gd name="connsiteY20758" fmla="*/ 556912 h 2068362"/>
              <a:gd name="connsiteX20759" fmla="*/ 461941 w 1247427"/>
              <a:gd name="connsiteY20759" fmla="*/ 555363 h 2068362"/>
              <a:gd name="connsiteX20760" fmla="*/ 461941 w 1247427"/>
              <a:gd name="connsiteY20760" fmla="*/ 555362 h 2068362"/>
              <a:gd name="connsiteX20761" fmla="*/ 132923 w 1247427"/>
              <a:gd name="connsiteY20761" fmla="*/ 555141 h 2068362"/>
              <a:gd name="connsiteX20762" fmla="*/ 135072 w 1247427"/>
              <a:gd name="connsiteY20762" fmla="*/ 556983 h 2068362"/>
              <a:gd name="connsiteX20763" fmla="*/ 135578 w 1247427"/>
              <a:gd name="connsiteY20763" fmla="*/ 556911 h 2068362"/>
              <a:gd name="connsiteX20764" fmla="*/ 142880 w 1247427"/>
              <a:gd name="connsiteY20764" fmla="*/ 562000 h 2068362"/>
              <a:gd name="connsiteX20765" fmla="*/ 149296 w 1247427"/>
              <a:gd name="connsiteY20765" fmla="*/ 566647 h 2068362"/>
              <a:gd name="connsiteX20766" fmla="*/ 149315 w 1247427"/>
              <a:gd name="connsiteY20766" fmla="*/ 566781 h 2068362"/>
              <a:gd name="connsiteX20767" fmla="*/ 162572 w 1247427"/>
              <a:gd name="connsiteY20767" fmla="*/ 574170 h 2068362"/>
              <a:gd name="connsiteX20768" fmla="*/ 162970 w 1247427"/>
              <a:gd name="connsiteY20768" fmla="*/ 574369 h 2068362"/>
              <a:gd name="connsiteX20769" fmla="*/ 162350 w 1247427"/>
              <a:gd name="connsiteY20769" fmla="*/ 573285 h 2068362"/>
              <a:gd name="connsiteX20770" fmla="*/ 160215 w 1247427"/>
              <a:gd name="connsiteY20770" fmla="*/ 569228 h 2068362"/>
              <a:gd name="connsiteX20771" fmla="*/ 159917 w 1247427"/>
              <a:gd name="connsiteY20771" fmla="*/ 569302 h 2068362"/>
              <a:gd name="connsiteX20772" fmla="*/ 156155 w 1247427"/>
              <a:gd name="connsiteY20772" fmla="*/ 565098 h 2068362"/>
              <a:gd name="connsiteX20773" fmla="*/ 132923 w 1247427"/>
              <a:gd name="connsiteY20773" fmla="*/ 555141 h 2068362"/>
              <a:gd name="connsiteX20774" fmla="*/ 640722 w 1247427"/>
              <a:gd name="connsiteY20774" fmla="*/ 554699 h 2068362"/>
              <a:gd name="connsiteX20775" fmla="*/ 639889 w 1247427"/>
              <a:gd name="connsiteY20775" fmla="*/ 556200 h 2068362"/>
              <a:gd name="connsiteX20776" fmla="*/ 640502 w 1247427"/>
              <a:gd name="connsiteY20776" fmla="*/ 556690 h 2068362"/>
              <a:gd name="connsiteX20777" fmla="*/ 640502 w 1247427"/>
              <a:gd name="connsiteY20777" fmla="*/ 556911 h 2068362"/>
              <a:gd name="connsiteX20778" fmla="*/ 640631 w 1247427"/>
              <a:gd name="connsiteY20778" fmla="*/ 558073 h 2068362"/>
              <a:gd name="connsiteX20779" fmla="*/ 641502 w 1247427"/>
              <a:gd name="connsiteY20779" fmla="*/ 557550 h 2068362"/>
              <a:gd name="connsiteX20780" fmla="*/ 640722 w 1247427"/>
              <a:gd name="connsiteY20780" fmla="*/ 557355 h 2068362"/>
              <a:gd name="connsiteX20781" fmla="*/ 640722 w 1247427"/>
              <a:gd name="connsiteY20781" fmla="*/ 554699 h 2068362"/>
              <a:gd name="connsiteX20782" fmla="*/ 705553 w 1247427"/>
              <a:gd name="connsiteY20782" fmla="*/ 551823 h 2068362"/>
              <a:gd name="connsiteX20783" fmla="*/ 705996 w 1247427"/>
              <a:gd name="connsiteY20783" fmla="*/ 551823 h 2068362"/>
              <a:gd name="connsiteX20784" fmla="*/ 714625 w 1247427"/>
              <a:gd name="connsiteY20784" fmla="*/ 556691 h 2068362"/>
              <a:gd name="connsiteX20785" fmla="*/ 721705 w 1247427"/>
              <a:gd name="connsiteY20785" fmla="*/ 560674 h 2068362"/>
              <a:gd name="connsiteX20786" fmla="*/ 722148 w 1247427"/>
              <a:gd name="connsiteY20786" fmla="*/ 561559 h 2068362"/>
              <a:gd name="connsiteX20787" fmla="*/ 721484 w 1247427"/>
              <a:gd name="connsiteY20787" fmla="*/ 562001 h 2068362"/>
              <a:gd name="connsiteX20788" fmla="*/ 721263 w 1247427"/>
              <a:gd name="connsiteY20788" fmla="*/ 561780 h 2068362"/>
              <a:gd name="connsiteX20789" fmla="*/ 713740 w 1247427"/>
              <a:gd name="connsiteY20789" fmla="*/ 557797 h 2068362"/>
              <a:gd name="connsiteX20790" fmla="*/ 705332 w 1247427"/>
              <a:gd name="connsiteY20790" fmla="*/ 553372 h 2068362"/>
              <a:gd name="connsiteX20791" fmla="*/ 703119 w 1247427"/>
              <a:gd name="connsiteY20791" fmla="*/ 555142 h 2068362"/>
              <a:gd name="connsiteX20792" fmla="*/ 702013 w 1247427"/>
              <a:gd name="connsiteY20792" fmla="*/ 555363 h 2068362"/>
              <a:gd name="connsiteX20793" fmla="*/ 701792 w 1247427"/>
              <a:gd name="connsiteY20793" fmla="*/ 554257 h 2068362"/>
              <a:gd name="connsiteX20794" fmla="*/ 705553 w 1247427"/>
              <a:gd name="connsiteY20794" fmla="*/ 551823 h 2068362"/>
              <a:gd name="connsiteX20795" fmla="*/ 875925 w 1247427"/>
              <a:gd name="connsiteY20795" fmla="*/ 550495 h 2068362"/>
              <a:gd name="connsiteX20796" fmla="*/ 885882 w 1247427"/>
              <a:gd name="connsiteY20796" fmla="*/ 555584 h 2068362"/>
              <a:gd name="connsiteX20797" fmla="*/ 899379 w 1247427"/>
              <a:gd name="connsiteY20797" fmla="*/ 562222 h 2068362"/>
              <a:gd name="connsiteX20798" fmla="*/ 899601 w 1247427"/>
              <a:gd name="connsiteY20798" fmla="*/ 562664 h 2068362"/>
              <a:gd name="connsiteX20799" fmla="*/ 899379 w 1247427"/>
              <a:gd name="connsiteY20799" fmla="*/ 563107 h 2068362"/>
              <a:gd name="connsiteX20800" fmla="*/ 885440 w 1247427"/>
              <a:gd name="connsiteY20800" fmla="*/ 556248 h 2068362"/>
              <a:gd name="connsiteX20801" fmla="*/ 875925 w 1247427"/>
              <a:gd name="connsiteY20801" fmla="*/ 551380 h 2068362"/>
              <a:gd name="connsiteX20802" fmla="*/ 875483 w 1247427"/>
              <a:gd name="connsiteY20802" fmla="*/ 550937 h 2068362"/>
              <a:gd name="connsiteX20803" fmla="*/ 875925 w 1247427"/>
              <a:gd name="connsiteY20803" fmla="*/ 550495 h 2068362"/>
              <a:gd name="connsiteX20804" fmla="*/ 553445 w 1247427"/>
              <a:gd name="connsiteY20804" fmla="*/ 550333 h 2068362"/>
              <a:gd name="connsiteX20805" fmla="*/ 553323 w 1247427"/>
              <a:gd name="connsiteY20805" fmla="*/ 550495 h 2068362"/>
              <a:gd name="connsiteX20806" fmla="*/ 541596 w 1247427"/>
              <a:gd name="connsiteY20806" fmla="*/ 552265 h 2068362"/>
              <a:gd name="connsiteX20807" fmla="*/ 563059 w 1247427"/>
              <a:gd name="connsiteY20807" fmla="*/ 558460 h 2068362"/>
              <a:gd name="connsiteX20808" fmla="*/ 582530 w 1247427"/>
              <a:gd name="connsiteY20808" fmla="*/ 569523 h 2068362"/>
              <a:gd name="connsiteX20809" fmla="*/ 588725 w 1247427"/>
              <a:gd name="connsiteY20809" fmla="*/ 567089 h 2068362"/>
              <a:gd name="connsiteX20810" fmla="*/ 602001 w 1247427"/>
              <a:gd name="connsiteY20810" fmla="*/ 578817 h 2068362"/>
              <a:gd name="connsiteX20811" fmla="*/ 605763 w 1247427"/>
              <a:gd name="connsiteY20811" fmla="*/ 576382 h 2068362"/>
              <a:gd name="connsiteX20812" fmla="*/ 620587 w 1247427"/>
              <a:gd name="connsiteY20812" fmla="*/ 586782 h 2068362"/>
              <a:gd name="connsiteX20813" fmla="*/ 621693 w 1247427"/>
              <a:gd name="connsiteY20813" fmla="*/ 585012 h 2068362"/>
              <a:gd name="connsiteX20814" fmla="*/ 615498 w 1247427"/>
              <a:gd name="connsiteY20814" fmla="*/ 578817 h 2068362"/>
              <a:gd name="connsiteX20815" fmla="*/ 611294 w 1247427"/>
              <a:gd name="connsiteY20815" fmla="*/ 573285 h 2068362"/>
              <a:gd name="connsiteX20816" fmla="*/ 611921 w 1247427"/>
              <a:gd name="connsiteY20816" fmla="*/ 573034 h 2068362"/>
              <a:gd name="connsiteX20817" fmla="*/ 610852 w 1247427"/>
              <a:gd name="connsiteY20817" fmla="*/ 572179 h 2068362"/>
              <a:gd name="connsiteX20818" fmla="*/ 609074 w 1247427"/>
              <a:gd name="connsiteY20818" fmla="*/ 570579 h 2068362"/>
              <a:gd name="connsiteX20819" fmla="*/ 609082 w 1247427"/>
              <a:gd name="connsiteY20819" fmla="*/ 570630 h 2068362"/>
              <a:gd name="connsiteX20820" fmla="*/ 602622 w 1247427"/>
              <a:gd name="connsiteY20820" fmla="*/ 570953 h 2068362"/>
              <a:gd name="connsiteX20821" fmla="*/ 602665 w 1247427"/>
              <a:gd name="connsiteY20821" fmla="*/ 571294 h 2068362"/>
              <a:gd name="connsiteX20822" fmla="*/ 601558 w 1247427"/>
              <a:gd name="connsiteY20822" fmla="*/ 571736 h 2068362"/>
              <a:gd name="connsiteX20823" fmla="*/ 600895 w 1247427"/>
              <a:gd name="connsiteY20823" fmla="*/ 571294 h 2068362"/>
              <a:gd name="connsiteX20824" fmla="*/ 600564 w 1247427"/>
              <a:gd name="connsiteY20824" fmla="*/ 571056 h 2068362"/>
              <a:gd name="connsiteX20825" fmla="*/ 600231 w 1247427"/>
              <a:gd name="connsiteY20825" fmla="*/ 571073 h 2068362"/>
              <a:gd name="connsiteX20826" fmla="*/ 600474 w 1247427"/>
              <a:gd name="connsiteY20826" fmla="*/ 570992 h 2068362"/>
              <a:gd name="connsiteX20827" fmla="*/ 589168 w 1247427"/>
              <a:gd name="connsiteY20827" fmla="*/ 562886 h 2068362"/>
              <a:gd name="connsiteX20828" fmla="*/ 589154 w 1247427"/>
              <a:gd name="connsiteY20828" fmla="*/ 562770 h 2068362"/>
              <a:gd name="connsiteX20829" fmla="*/ 588283 w 1247427"/>
              <a:gd name="connsiteY20829" fmla="*/ 562444 h 2068362"/>
              <a:gd name="connsiteX20830" fmla="*/ 581865 w 1247427"/>
              <a:gd name="connsiteY20830" fmla="*/ 561552 h 2068362"/>
              <a:gd name="connsiteX20831" fmla="*/ 581866 w 1247427"/>
              <a:gd name="connsiteY20831" fmla="*/ 561559 h 2068362"/>
              <a:gd name="connsiteX20832" fmla="*/ 581203 w 1247427"/>
              <a:gd name="connsiteY20832" fmla="*/ 561780 h 2068362"/>
              <a:gd name="connsiteX20833" fmla="*/ 580539 w 1247427"/>
              <a:gd name="connsiteY20833" fmla="*/ 561559 h 2068362"/>
              <a:gd name="connsiteX20834" fmla="*/ 567263 w 1247427"/>
              <a:gd name="connsiteY20834" fmla="*/ 552708 h 2068362"/>
              <a:gd name="connsiteX20835" fmla="*/ 638067 w 1247427"/>
              <a:gd name="connsiteY20835" fmla="*/ 549831 h 2068362"/>
              <a:gd name="connsiteX20836" fmla="*/ 636297 w 1247427"/>
              <a:gd name="connsiteY20836" fmla="*/ 550938 h 2068362"/>
              <a:gd name="connsiteX20837" fmla="*/ 636961 w 1247427"/>
              <a:gd name="connsiteY20837" fmla="*/ 554036 h 2068362"/>
              <a:gd name="connsiteX20838" fmla="*/ 636894 w 1247427"/>
              <a:gd name="connsiteY20838" fmla="*/ 554019 h 2068362"/>
              <a:gd name="connsiteX20839" fmla="*/ 637404 w 1247427"/>
              <a:gd name="connsiteY20839" fmla="*/ 554699 h 2068362"/>
              <a:gd name="connsiteX20840" fmla="*/ 637558 w 1247427"/>
              <a:gd name="connsiteY20840" fmla="*/ 555009 h 2068362"/>
              <a:gd name="connsiteX20841" fmla="*/ 637625 w 1247427"/>
              <a:gd name="connsiteY20841" fmla="*/ 554920 h 2068362"/>
              <a:gd name="connsiteX20842" fmla="*/ 637705 w 1247427"/>
              <a:gd name="connsiteY20842" fmla="*/ 554900 h 2068362"/>
              <a:gd name="connsiteX20843" fmla="*/ 637404 w 1247427"/>
              <a:gd name="connsiteY20843" fmla="*/ 554699 h 2068362"/>
              <a:gd name="connsiteX20844" fmla="*/ 638067 w 1247427"/>
              <a:gd name="connsiteY20844" fmla="*/ 549831 h 2068362"/>
              <a:gd name="connsiteX20845" fmla="*/ 859009 w 1247427"/>
              <a:gd name="connsiteY20845" fmla="*/ 548061 h 2068362"/>
              <a:gd name="connsiteX20846" fmla="*/ 859331 w 1247427"/>
              <a:gd name="connsiteY20846" fmla="*/ 548946 h 2068362"/>
              <a:gd name="connsiteX20847" fmla="*/ 861306 w 1247427"/>
              <a:gd name="connsiteY20847" fmla="*/ 552501 h 2068362"/>
              <a:gd name="connsiteX20848" fmla="*/ 861322 w 1247427"/>
              <a:gd name="connsiteY20848" fmla="*/ 552486 h 2068362"/>
              <a:gd name="connsiteX20849" fmla="*/ 863756 w 1247427"/>
              <a:gd name="connsiteY20849" fmla="*/ 552486 h 2068362"/>
              <a:gd name="connsiteX20850" fmla="*/ 864641 w 1247427"/>
              <a:gd name="connsiteY20850" fmla="*/ 552596 h 2068362"/>
              <a:gd name="connsiteX20851" fmla="*/ 864641 w 1247427"/>
              <a:gd name="connsiteY20851" fmla="*/ 551380 h 2068362"/>
              <a:gd name="connsiteX20852" fmla="*/ 864641 w 1247427"/>
              <a:gd name="connsiteY20852" fmla="*/ 550938 h 2068362"/>
              <a:gd name="connsiteX20853" fmla="*/ 863449 w 1247427"/>
              <a:gd name="connsiteY20853" fmla="*/ 548256 h 2068362"/>
              <a:gd name="connsiteX20854" fmla="*/ 863313 w 1247427"/>
              <a:gd name="connsiteY20854" fmla="*/ 548283 h 2068362"/>
              <a:gd name="connsiteX20855" fmla="*/ 861322 w 1247427"/>
              <a:gd name="connsiteY20855" fmla="*/ 548061 h 2068362"/>
              <a:gd name="connsiteX20856" fmla="*/ 150403 w 1247427"/>
              <a:gd name="connsiteY20856" fmla="*/ 546291 h 2068362"/>
              <a:gd name="connsiteX20857" fmla="*/ 151067 w 1247427"/>
              <a:gd name="connsiteY20857" fmla="*/ 548061 h 2068362"/>
              <a:gd name="connsiteX20858" fmla="*/ 151509 w 1247427"/>
              <a:gd name="connsiteY20858" fmla="*/ 548947 h 2068362"/>
              <a:gd name="connsiteX20859" fmla="*/ 151342 w 1247427"/>
              <a:gd name="connsiteY20859" fmla="*/ 549224 h 2068362"/>
              <a:gd name="connsiteX20860" fmla="*/ 158288 w 1247427"/>
              <a:gd name="connsiteY20860" fmla="*/ 556556 h 2068362"/>
              <a:gd name="connsiteX20861" fmla="*/ 158811 w 1247427"/>
              <a:gd name="connsiteY20861" fmla="*/ 556469 h 2068362"/>
              <a:gd name="connsiteX20862" fmla="*/ 159696 w 1247427"/>
              <a:gd name="connsiteY20862" fmla="*/ 556912 h 2068362"/>
              <a:gd name="connsiteX20863" fmla="*/ 161245 w 1247427"/>
              <a:gd name="connsiteY20863" fmla="*/ 558461 h 2068362"/>
              <a:gd name="connsiteX20864" fmla="*/ 161201 w 1247427"/>
              <a:gd name="connsiteY20864" fmla="*/ 558725 h 2068362"/>
              <a:gd name="connsiteX20865" fmla="*/ 161245 w 1247427"/>
              <a:gd name="connsiteY20865" fmla="*/ 558681 h 2068362"/>
              <a:gd name="connsiteX20866" fmla="*/ 166112 w 1247427"/>
              <a:gd name="connsiteY20866" fmla="*/ 560673 h 2068362"/>
              <a:gd name="connsiteX20867" fmla="*/ 166702 w 1247427"/>
              <a:gd name="connsiteY20867" fmla="*/ 560820 h 2068362"/>
              <a:gd name="connsiteX20868" fmla="*/ 166112 w 1247427"/>
              <a:gd name="connsiteY20868" fmla="*/ 560231 h 2068362"/>
              <a:gd name="connsiteX20869" fmla="*/ 165891 w 1247427"/>
              <a:gd name="connsiteY20869" fmla="*/ 558018 h 2068362"/>
              <a:gd name="connsiteX20870" fmla="*/ 165670 w 1247427"/>
              <a:gd name="connsiteY20870" fmla="*/ 555584 h 2068362"/>
              <a:gd name="connsiteX20871" fmla="*/ 166555 w 1247427"/>
              <a:gd name="connsiteY20871" fmla="*/ 554699 h 2068362"/>
              <a:gd name="connsiteX20872" fmla="*/ 167440 w 1247427"/>
              <a:gd name="connsiteY20872" fmla="*/ 555584 h 2068362"/>
              <a:gd name="connsiteX20873" fmla="*/ 167661 w 1247427"/>
              <a:gd name="connsiteY20873" fmla="*/ 557797 h 2068362"/>
              <a:gd name="connsiteX20874" fmla="*/ 167883 w 1247427"/>
              <a:gd name="connsiteY20874" fmla="*/ 560673 h 2068362"/>
              <a:gd name="connsiteX20875" fmla="*/ 182910 w 1247427"/>
              <a:gd name="connsiteY20875" fmla="*/ 571345 h 2068362"/>
              <a:gd name="connsiteX20876" fmla="*/ 182486 w 1247427"/>
              <a:gd name="connsiteY20876" fmla="*/ 567311 h 2068362"/>
              <a:gd name="connsiteX20877" fmla="*/ 182043 w 1247427"/>
              <a:gd name="connsiteY20877" fmla="*/ 560452 h 2068362"/>
              <a:gd name="connsiteX20878" fmla="*/ 182258 w 1247427"/>
              <a:gd name="connsiteY20878" fmla="*/ 560291 h 2068362"/>
              <a:gd name="connsiteX20879" fmla="*/ 177175 w 1247427"/>
              <a:gd name="connsiteY20879" fmla="*/ 556690 h 2068362"/>
              <a:gd name="connsiteX20880" fmla="*/ 174742 w 1247427"/>
              <a:gd name="connsiteY20880" fmla="*/ 557796 h 2068362"/>
              <a:gd name="connsiteX20881" fmla="*/ 167882 w 1247427"/>
              <a:gd name="connsiteY20881" fmla="*/ 555362 h 2068362"/>
              <a:gd name="connsiteX20882" fmla="*/ 166997 w 1247427"/>
              <a:gd name="connsiteY20882" fmla="*/ 554920 h 2068362"/>
              <a:gd name="connsiteX20883" fmla="*/ 166112 w 1247427"/>
              <a:gd name="connsiteY20883" fmla="*/ 554477 h 2068362"/>
              <a:gd name="connsiteX20884" fmla="*/ 151509 w 1247427"/>
              <a:gd name="connsiteY20884" fmla="*/ 546733 h 2068362"/>
              <a:gd name="connsiteX20885" fmla="*/ 1131928 w 1247427"/>
              <a:gd name="connsiteY20885" fmla="*/ 545406 h 2068362"/>
              <a:gd name="connsiteX20886" fmla="*/ 1133255 w 1247427"/>
              <a:gd name="connsiteY20886" fmla="*/ 545848 h 2068362"/>
              <a:gd name="connsiteX20887" fmla="*/ 1161356 w 1247427"/>
              <a:gd name="connsiteY20887" fmla="*/ 580587 h 2068362"/>
              <a:gd name="connsiteX20888" fmla="*/ 1173968 w 1247427"/>
              <a:gd name="connsiteY20888" fmla="*/ 594969 h 2068362"/>
              <a:gd name="connsiteX20889" fmla="*/ 1173968 w 1247427"/>
              <a:gd name="connsiteY20889" fmla="*/ 594970 h 2068362"/>
              <a:gd name="connsiteX20890" fmla="*/ 1175738 w 1247427"/>
              <a:gd name="connsiteY20890" fmla="*/ 595412 h 2068362"/>
              <a:gd name="connsiteX20891" fmla="*/ 1162241 w 1247427"/>
              <a:gd name="connsiteY20891" fmla="*/ 575277 h 2068362"/>
              <a:gd name="connsiteX20892" fmla="*/ 1162463 w 1247427"/>
              <a:gd name="connsiteY20892" fmla="*/ 575055 h 2068362"/>
              <a:gd name="connsiteX20893" fmla="*/ 1162462 w 1247427"/>
              <a:gd name="connsiteY20893" fmla="*/ 575055 h 2068362"/>
              <a:gd name="connsiteX20894" fmla="*/ 1162020 w 1247427"/>
              <a:gd name="connsiteY20894" fmla="*/ 574613 h 2068362"/>
              <a:gd name="connsiteX20895" fmla="*/ 1151178 w 1247427"/>
              <a:gd name="connsiteY20895" fmla="*/ 563549 h 2068362"/>
              <a:gd name="connsiteX20896" fmla="*/ 1150735 w 1247427"/>
              <a:gd name="connsiteY20896" fmla="*/ 562222 h 2068362"/>
              <a:gd name="connsiteX20897" fmla="*/ 1152063 w 1247427"/>
              <a:gd name="connsiteY20897" fmla="*/ 561779 h 2068362"/>
              <a:gd name="connsiteX20898" fmla="*/ 1163790 w 1247427"/>
              <a:gd name="connsiteY20898" fmla="*/ 573285 h 2068362"/>
              <a:gd name="connsiteX20899" fmla="*/ 1164232 w 1247427"/>
              <a:gd name="connsiteY20899" fmla="*/ 573727 h 2068362"/>
              <a:gd name="connsiteX20900" fmla="*/ 1164113 w 1247427"/>
              <a:gd name="connsiteY20900" fmla="*/ 574144 h 2068362"/>
              <a:gd name="connsiteX20901" fmla="*/ 1173968 w 1247427"/>
              <a:gd name="connsiteY20901" fmla="*/ 585676 h 2068362"/>
              <a:gd name="connsiteX20902" fmla="*/ 1180385 w 1247427"/>
              <a:gd name="connsiteY20902" fmla="*/ 594306 h 2068362"/>
              <a:gd name="connsiteX20903" fmla="*/ 1177729 w 1247427"/>
              <a:gd name="connsiteY20903" fmla="*/ 597846 h 2068362"/>
              <a:gd name="connsiteX20904" fmla="*/ 1178614 w 1247427"/>
              <a:gd name="connsiteY20904" fmla="*/ 602714 h 2068362"/>
              <a:gd name="connsiteX20905" fmla="*/ 1172452 w 1247427"/>
              <a:gd name="connsiteY20905" fmla="*/ 596338 h 2068362"/>
              <a:gd name="connsiteX20906" fmla="*/ 1172198 w 1247427"/>
              <a:gd name="connsiteY20906" fmla="*/ 596296 h 2068362"/>
              <a:gd name="connsiteX20907" fmla="*/ 1159586 w 1247427"/>
              <a:gd name="connsiteY20907" fmla="*/ 582135 h 2068362"/>
              <a:gd name="connsiteX20908" fmla="*/ 1131485 w 1247427"/>
              <a:gd name="connsiteY20908" fmla="*/ 546955 h 2068362"/>
              <a:gd name="connsiteX20909" fmla="*/ 1131928 w 1247427"/>
              <a:gd name="connsiteY20909" fmla="*/ 545406 h 2068362"/>
              <a:gd name="connsiteX20910" fmla="*/ 882343 w 1247427"/>
              <a:gd name="connsiteY20910" fmla="*/ 545185 h 2068362"/>
              <a:gd name="connsiteX20911" fmla="*/ 882244 w 1247427"/>
              <a:gd name="connsiteY20911" fmla="*/ 545224 h 2068362"/>
              <a:gd name="connsiteX20912" fmla="*/ 884159 w 1247427"/>
              <a:gd name="connsiteY20912" fmla="*/ 546108 h 2068362"/>
              <a:gd name="connsiteX20913" fmla="*/ 884532 w 1247427"/>
              <a:gd name="connsiteY20913" fmla="*/ 545235 h 2068362"/>
              <a:gd name="connsiteX20914" fmla="*/ 884334 w 1247427"/>
              <a:gd name="connsiteY20914" fmla="*/ 545185 h 2068362"/>
              <a:gd name="connsiteX20915" fmla="*/ 882343 w 1247427"/>
              <a:gd name="connsiteY20915" fmla="*/ 545185 h 2068362"/>
              <a:gd name="connsiteX20916" fmla="*/ 679443 w 1247427"/>
              <a:gd name="connsiteY20916" fmla="*/ 545185 h 2068362"/>
              <a:gd name="connsiteX20917" fmla="*/ 682361 w 1247427"/>
              <a:gd name="connsiteY20917" fmla="*/ 545700 h 2068362"/>
              <a:gd name="connsiteX20918" fmla="*/ 682541 w 1247427"/>
              <a:gd name="connsiteY20918" fmla="*/ 545628 h 2068362"/>
              <a:gd name="connsiteX20919" fmla="*/ 682928 w 1247427"/>
              <a:gd name="connsiteY20919" fmla="*/ 545800 h 2068362"/>
              <a:gd name="connsiteX20920" fmla="*/ 683205 w 1247427"/>
              <a:gd name="connsiteY20920" fmla="*/ 545849 h 2068362"/>
              <a:gd name="connsiteX20921" fmla="*/ 683143 w 1247427"/>
              <a:gd name="connsiteY20921" fmla="*/ 545895 h 2068362"/>
              <a:gd name="connsiteX20922" fmla="*/ 688515 w 1247427"/>
              <a:gd name="connsiteY20922" fmla="*/ 548283 h 2068362"/>
              <a:gd name="connsiteX20923" fmla="*/ 691835 w 1247427"/>
              <a:gd name="connsiteY20923" fmla="*/ 550053 h 2068362"/>
              <a:gd name="connsiteX20924" fmla="*/ 691886 w 1247427"/>
              <a:gd name="connsiteY20924" fmla="*/ 550206 h 2068362"/>
              <a:gd name="connsiteX20925" fmla="*/ 694130 w 1247427"/>
              <a:gd name="connsiteY20925" fmla="*/ 550687 h 2068362"/>
              <a:gd name="connsiteX20926" fmla="*/ 694268 w 1247427"/>
              <a:gd name="connsiteY20926" fmla="*/ 550274 h 2068362"/>
              <a:gd name="connsiteX20927" fmla="*/ 694268 w 1247427"/>
              <a:gd name="connsiteY20927" fmla="*/ 550274 h 2068362"/>
              <a:gd name="connsiteX20928" fmla="*/ 694269 w 1247427"/>
              <a:gd name="connsiteY20928" fmla="*/ 550273 h 2068362"/>
              <a:gd name="connsiteX20929" fmla="*/ 694490 w 1247427"/>
              <a:gd name="connsiteY20929" fmla="*/ 549610 h 2068362"/>
              <a:gd name="connsiteX20930" fmla="*/ 694758 w 1247427"/>
              <a:gd name="connsiteY20930" fmla="*/ 549449 h 2068362"/>
              <a:gd name="connsiteX20931" fmla="*/ 695845 w 1247427"/>
              <a:gd name="connsiteY20931" fmla="*/ 547619 h 2068362"/>
              <a:gd name="connsiteX20932" fmla="*/ 696148 w 1247427"/>
              <a:gd name="connsiteY20932" fmla="*/ 550049 h 2068362"/>
              <a:gd name="connsiteX20933" fmla="*/ 696260 w 1247427"/>
              <a:gd name="connsiteY20933" fmla="*/ 550273 h 2068362"/>
              <a:gd name="connsiteX20934" fmla="*/ 696196 w 1247427"/>
              <a:gd name="connsiteY20934" fmla="*/ 550433 h 2068362"/>
              <a:gd name="connsiteX20935" fmla="*/ 696259 w 1247427"/>
              <a:gd name="connsiteY20935" fmla="*/ 550938 h 2068362"/>
              <a:gd name="connsiteX20936" fmla="*/ 696100 w 1247427"/>
              <a:gd name="connsiteY20936" fmla="*/ 550673 h 2068362"/>
              <a:gd name="connsiteX20937" fmla="*/ 695818 w 1247427"/>
              <a:gd name="connsiteY20937" fmla="*/ 551380 h 2068362"/>
              <a:gd name="connsiteX20938" fmla="*/ 695818 w 1247427"/>
              <a:gd name="connsiteY20938" fmla="*/ 551455 h 2068362"/>
              <a:gd name="connsiteX20939" fmla="*/ 696260 w 1247427"/>
              <a:gd name="connsiteY20939" fmla="*/ 551381 h 2068362"/>
              <a:gd name="connsiteX20940" fmla="*/ 691392 w 1247427"/>
              <a:gd name="connsiteY20940" fmla="*/ 551823 h 2068362"/>
              <a:gd name="connsiteX20941" fmla="*/ 687630 w 1247427"/>
              <a:gd name="connsiteY20941" fmla="*/ 550053 h 2068362"/>
              <a:gd name="connsiteX20942" fmla="*/ 682539 w 1247427"/>
              <a:gd name="connsiteY20942" fmla="*/ 547609 h 2068362"/>
              <a:gd name="connsiteX20943" fmla="*/ 682541 w 1247427"/>
              <a:gd name="connsiteY20943" fmla="*/ 547619 h 2068362"/>
              <a:gd name="connsiteX20944" fmla="*/ 682512 w 1247427"/>
              <a:gd name="connsiteY20944" fmla="*/ 547596 h 2068362"/>
              <a:gd name="connsiteX20945" fmla="*/ 682099 w 1247427"/>
              <a:gd name="connsiteY20945" fmla="*/ 547398 h 2068362"/>
              <a:gd name="connsiteX20946" fmla="*/ 681995 w 1247427"/>
              <a:gd name="connsiteY20946" fmla="*/ 547190 h 2068362"/>
              <a:gd name="connsiteX20947" fmla="*/ 872607 w 1247427"/>
              <a:gd name="connsiteY20947" fmla="*/ 544521 h 2068362"/>
              <a:gd name="connsiteX20948" fmla="*/ 873271 w 1247427"/>
              <a:gd name="connsiteY20948" fmla="*/ 544521 h 2068362"/>
              <a:gd name="connsiteX20949" fmla="*/ 873713 w 1247427"/>
              <a:gd name="connsiteY20949" fmla="*/ 544963 h 2068362"/>
              <a:gd name="connsiteX20950" fmla="*/ 874172 w 1247427"/>
              <a:gd name="connsiteY20950" fmla="*/ 545269 h 2068362"/>
              <a:gd name="connsiteX20951" fmla="*/ 874155 w 1247427"/>
              <a:gd name="connsiteY20951" fmla="*/ 545185 h 2068362"/>
              <a:gd name="connsiteX20952" fmla="*/ 884333 w 1247427"/>
              <a:gd name="connsiteY20952" fmla="*/ 549610 h 2068362"/>
              <a:gd name="connsiteX20953" fmla="*/ 884223 w 1247427"/>
              <a:gd name="connsiteY20953" fmla="*/ 549720 h 2068362"/>
              <a:gd name="connsiteX20954" fmla="*/ 884554 w 1247427"/>
              <a:gd name="connsiteY20954" fmla="*/ 549831 h 2068362"/>
              <a:gd name="connsiteX20955" fmla="*/ 892520 w 1247427"/>
              <a:gd name="connsiteY20955" fmla="*/ 553592 h 2068362"/>
              <a:gd name="connsiteX20956" fmla="*/ 892962 w 1247427"/>
              <a:gd name="connsiteY20956" fmla="*/ 554256 h 2068362"/>
              <a:gd name="connsiteX20957" fmla="*/ 892299 w 1247427"/>
              <a:gd name="connsiteY20957" fmla="*/ 554699 h 2068362"/>
              <a:gd name="connsiteX20958" fmla="*/ 884333 w 1247427"/>
              <a:gd name="connsiteY20958" fmla="*/ 550937 h 2068362"/>
              <a:gd name="connsiteX20959" fmla="*/ 884330 w 1247427"/>
              <a:gd name="connsiteY20959" fmla="*/ 550935 h 2068362"/>
              <a:gd name="connsiteX20960" fmla="*/ 884333 w 1247427"/>
              <a:gd name="connsiteY20960" fmla="*/ 550938 h 2068362"/>
              <a:gd name="connsiteX20961" fmla="*/ 884333 w 1247427"/>
              <a:gd name="connsiteY20961" fmla="*/ 551420 h 2068362"/>
              <a:gd name="connsiteX20962" fmla="*/ 888759 w 1247427"/>
              <a:gd name="connsiteY20962" fmla="*/ 554036 h 2068362"/>
              <a:gd name="connsiteX20963" fmla="*/ 894512 w 1247427"/>
              <a:gd name="connsiteY20963" fmla="*/ 557576 h 2068362"/>
              <a:gd name="connsiteX20964" fmla="*/ 894512 w 1247427"/>
              <a:gd name="connsiteY20964" fmla="*/ 558240 h 2068362"/>
              <a:gd name="connsiteX20965" fmla="*/ 894070 w 1247427"/>
              <a:gd name="connsiteY20965" fmla="*/ 558240 h 2068362"/>
              <a:gd name="connsiteX20966" fmla="*/ 888317 w 1247427"/>
              <a:gd name="connsiteY20966" fmla="*/ 554921 h 2068362"/>
              <a:gd name="connsiteX20967" fmla="*/ 883460 w 1247427"/>
              <a:gd name="connsiteY20967" fmla="*/ 552290 h 2068362"/>
              <a:gd name="connsiteX20968" fmla="*/ 883669 w 1247427"/>
              <a:gd name="connsiteY20968" fmla="*/ 552708 h 2068362"/>
              <a:gd name="connsiteX20969" fmla="*/ 872606 w 1247427"/>
              <a:gd name="connsiteY20969" fmla="*/ 547840 h 2068362"/>
              <a:gd name="connsiteX20970" fmla="*/ 873712 w 1247427"/>
              <a:gd name="connsiteY20970" fmla="*/ 546512 h 2068362"/>
              <a:gd name="connsiteX20971" fmla="*/ 874019 w 1247427"/>
              <a:gd name="connsiteY20971" fmla="*/ 546410 h 2068362"/>
              <a:gd name="connsiteX20972" fmla="*/ 873271 w 1247427"/>
              <a:gd name="connsiteY20972" fmla="*/ 545849 h 2068362"/>
              <a:gd name="connsiteX20973" fmla="*/ 872828 w 1247427"/>
              <a:gd name="connsiteY20973" fmla="*/ 545627 h 2068362"/>
              <a:gd name="connsiteX20974" fmla="*/ 862207 w 1247427"/>
              <a:gd name="connsiteY20974" fmla="*/ 542751 h 2068362"/>
              <a:gd name="connsiteX20975" fmla="*/ 863959 w 1247427"/>
              <a:gd name="connsiteY20975" fmla="*/ 544153 h 2068362"/>
              <a:gd name="connsiteX20976" fmla="*/ 863978 w 1247427"/>
              <a:gd name="connsiteY20976" fmla="*/ 544078 h 2068362"/>
              <a:gd name="connsiteX20977" fmla="*/ 870173 w 1247427"/>
              <a:gd name="connsiteY20977" fmla="*/ 547840 h 2068362"/>
              <a:gd name="connsiteX20978" fmla="*/ 865969 w 1247427"/>
              <a:gd name="connsiteY20978" fmla="*/ 547840 h 2068362"/>
              <a:gd name="connsiteX20979" fmla="*/ 865685 w 1247427"/>
              <a:gd name="connsiteY20979" fmla="*/ 547714 h 2068362"/>
              <a:gd name="connsiteX20980" fmla="*/ 866633 w 1247427"/>
              <a:gd name="connsiteY20980" fmla="*/ 549610 h 2068362"/>
              <a:gd name="connsiteX20981" fmla="*/ 866566 w 1247427"/>
              <a:gd name="connsiteY20981" fmla="*/ 550147 h 2068362"/>
              <a:gd name="connsiteX20982" fmla="*/ 867961 w 1247427"/>
              <a:gd name="connsiteY20982" fmla="*/ 550274 h 2068362"/>
              <a:gd name="connsiteX20983" fmla="*/ 869288 w 1247427"/>
              <a:gd name="connsiteY20983" fmla="*/ 550495 h 2068362"/>
              <a:gd name="connsiteX20984" fmla="*/ 869509 w 1247427"/>
              <a:gd name="connsiteY20984" fmla="*/ 550938 h 2068362"/>
              <a:gd name="connsiteX20985" fmla="*/ 869288 w 1247427"/>
              <a:gd name="connsiteY20985" fmla="*/ 551602 h 2068362"/>
              <a:gd name="connsiteX20986" fmla="*/ 867297 w 1247427"/>
              <a:gd name="connsiteY20986" fmla="*/ 550938 h 2068362"/>
              <a:gd name="connsiteX20987" fmla="*/ 866632 w 1247427"/>
              <a:gd name="connsiteY20987" fmla="*/ 550938 h 2068362"/>
              <a:gd name="connsiteX20988" fmla="*/ 866632 w 1247427"/>
              <a:gd name="connsiteY20988" fmla="*/ 551380 h 2068362"/>
              <a:gd name="connsiteX20989" fmla="*/ 866514 w 1247427"/>
              <a:gd name="connsiteY20989" fmla="*/ 552796 h 2068362"/>
              <a:gd name="connsiteX20990" fmla="*/ 867960 w 1247427"/>
              <a:gd name="connsiteY20990" fmla="*/ 554035 h 2068362"/>
              <a:gd name="connsiteX20991" fmla="*/ 867960 w 1247427"/>
              <a:gd name="connsiteY20991" fmla="*/ 554629 h 2068362"/>
              <a:gd name="connsiteX20992" fmla="*/ 871279 w 1247427"/>
              <a:gd name="connsiteY20992" fmla="*/ 554478 h 2068362"/>
              <a:gd name="connsiteX20993" fmla="*/ 873891 w 1247427"/>
              <a:gd name="connsiteY20993" fmla="*/ 554478 h 2068362"/>
              <a:gd name="connsiteX20994" fmla="*/ 873492 w 1247427"/>
              <a:gd name="connsiteY20994" fmla="*/ 553814 h 2068362"/>
              <a:gd name="connsiteX20995" fmla="*/ 873049 w 1247427"/>
              <a:gd name="connsiteY20995" fmla="*/ 553593 h 2068362"/>
              <a:gd name="connsiteX20996" fmla="*/ 873049 w 1247427"/>
              <a:gd name="connsiteY20996" fmla="*/ 552265 h 2068362"/>
              <a:gd name="connsiteX20997" fmla="*/ 873934 w 1247427"/>
              <a:gd name="connsiteY20997" fmla="*/ 552486 h 2068362"/>
              <a:gd name="connsiteX20998" fmla="*/ 874156 w 1247427"/>
              <a:gd name="connsiteY20998" fmla="*/ 552708 h 2068362"/>
              <a:gd name="connsiteX20999" fmla="*/ 875177 w 1247427"/>
              <a:gd name="connsiteY20999" fmla="*/ 553899 h 2068362"/>
              <a:gd name="connsiteX21000" fmla="*/ 876810 w 1247427"/>
              <a:gd name="connsiteY21000" fmla="*/ 554920 h 2068362"/>
              <a:gd name="connsiteX21001" fmla="*/ 877032 w 1247427"/>
              <a:gd name="connsiteY21001" fmla="*/ 554920 h 2068362"/>
              <a:gd name="connsiteX21002" fmla="*/ 877253 w 1247427"/>
              <a:gd name="connsiteY21002" fmla="*/ 556027 h 2068362"/>
              <a:gd name="connsiteX21003" fmla="*/ 876368 w 1247427"/>
              <a:gd name="connsiteY21003" fmla="*/ 556469 h 2068362"/>
              <a:gd name="connsiteX21004" fmla="*/ 875925 w 1247427"/>
              <a:gd name="connsiteY21004" fmla="*/ 556248 h 2068362"/>
              <a:gd name="connsiteX21005" fmla="*/ 875925 w 1247427"/>
              <a:gd name="connsiteY21005" fmla="*/ 556027 h 2068362"/>
              <a:gd name="connsiteX21006" fmla="*/ 874376 w 1247427"/>
              <a:gd name="connsiteY21006" fmla="*/ 555363 h 2068362"/>
              <a:gd name="connsiteX21007" fmla="*/ 874367 w 1247427"/>
              <a:gd name="connsiteY21007" fmla="*/ 555340 h 2068362"/>
              <a:gd name="connsiteX21008" fmla="*/ 873270 w 1247427"/>
              <a:gd name="connsiteY21008" fmla="*/ 555584 h 2068362"/>
              <a:gd name="connsiteX21009" fmla="*/ 870836 w 1247427"/>
              <a:gd name="connsiteY21009" fmla="*/ 555142 h 2068362"/>
              <a:gd name="connsiteX21010" fmla="*/ 868295 w 1247427"/>
              <a:gd name="connsiteY21010" fmla="*/ 555301 h 2068362"/>
              <a:gd name="connsiteX21011" fmla="*/ 869067 w 1247427"/>
              <a:gd name="connsiteY21011" fmla="*/ 556690 h 2068362"/>
              <a:gd name="connsiteX21012" fmla="*/ 868828 w 1247427"/>
              <a:gd name="connsiteY21012" fmla="*/ 557168 h 2068362"/>
              <a:gd name="connsiteX21013" fmla="*/ 871500 w 1247427"/>
              <a:gd name="connsiteY21013" fmla="*/ 557797 h 2068362"/>
              <a:gd name="connsiteX21014" fmla="*/ 873934 w 1247427"/>
              <a:gd name="connsiteY21014" fmla="*/ 558682 h 2068362"/>
              <a:gd name="connsiteX21015" fmla="*/ 874376 w 1247427"/>
              <a:gd name="connsiteY21015" fmla="*/ 559124 h 2068362"/>
              <a:gd name="connsiteX21016" fmla="*/ 873934 w 1247427"/>
              <a:gd name="connsiteY21016" fmla="*/ 559346 h 2068362"/>
              <a:gd name="connsiteX21017" fmla="*/ 871058 w 1247427"/>
              <a:gd name="connsiteY21017" fmla="*/ 558461 h 2068362"/>
              <a:gd name="connsiteX21018" fmla="*/ 868828 w 1247427"/>
              <a:gd name="connsiteY21018" fmla="*/ 557866 h 2068362"/>
              <a:gd name="connsiteX21019" fmla="*/ 874377 w 1247427"/>
              <a:gd name="connsiteY21019" fmla="*/ 583906 h 2068362"/>
              <a:gd name="connsiteX21020" fmla="*/ 880351 w 1247427"/>
              <a:gd name="connsiteY21020" fmla="*/ 610900 h 2068362"/>
              <a:gd name="connsiteX21021" fmla="*/ 879466 w 1247427"/>
              <a:gd name="connsiteY21021" fmla="*/ 611564 h 2068362"/>
              <a:gd name="connsiteX21022" fmla="*/ 879466 w 1247427"/>
              <a:gd name="connsiteY21022" fmla="*/ 611121 h 2068362"/>
              <a:gd name="connsiteX21023" fmla="*/ 873492 w 1247427"/>
              <a:gd name="connsiteY21023" fmla="*/ 584127 h 2068362"/>
              <a:gd name="connsiteX21024" fmla="*/ 867723 w 1247427"/>
              <a:gd name="connsiteY21024" fmla="*/ 558061 h 2068362"/>
              <a:gd name="connsiteX21025" fmla="*/ 867076 w 1247427"/>
              <a:gd name="connsiteY21025" fmla="*/ 557575 h 2068362"/>
              <a:gd name="connsiteX21026" fmla="*/ 866247 w 1247427"/>
              <a:gd name="connsiteY21026" fmla="*/ 555917 h 2068362"/>
              <a:gd name="connsiteX21027" fmla="*/ 865968 w 1247427"/>
              <a:gd name="connsiteY21027" fmla="*/ 555806 h 2068362"/>
              <a:gd name="connsiteX21028" fmla="*/ 864641 w 1247427"/>
              <a:gd name="connsiteY21028" fmla="*/ 554699 h 2068362"/>
              <a:gd name="connsiteX21029" fmla="*/ 863314 w 1247427"/>
              <a:gd name="connsiteY21029" fmla="*/ 554699 h 2068362"/>
              <a:gd name="connsiteX21030" fmla="*/ 861842 w 1247427"/>
              <a:gd name="connsiteY21030" fmla="*/ 554535 h 2068362"/>
              <a:gd name="connsiteX21031" fmla="*/ 862871 w 1247427"/>
              <a:gd name="connsiteY21031" fmla="*/ 557797 h 2068362"/>
              <a:gd name="connsiteX21032" fmla="*/ 863756 w 1247427"/>
              <a:gd name="connsiteY21032" fmla="*/ 560894 h 2068362"/>
              <a:gd name="connsiteX21033" fmla="*/ 863092 w 1247427"/>
              <a:gd name="connsiteY21033" fmla="*/ 561337 h 2068362"/>
              <a:gd name="connsiteX21034" fmla="*/ 862871 w 1247427"/>
              <a:gd name="connsiteY21034" fmla="*/ 560894 h 2068362"/>
              <a:gd name="connsiteX21035" fmla="*/ 861765 w 1247427"/>
              <a:gd name="connsiteY21035" fmla="*/ 558018 h 2068362"/>
              <a:gd name="connsiteX21036" fmla="*/ 861049 w 1247427"/>
              <a:gd name="connsiteY21036" fmla="*/ 554259 h 2068362"/>
              <a:gd name="connsiteX21037" fmla="*/ 861046 w 1247427"/>
              <a:gd name="connsiteY21037" fmla="*/ 554256 h 2068362"/>
              <a:gd name="connsiteX21038" fmla="*/ 860880 w 1247427"/>
              <a:gd name="connsiteY21038" fmla="*/ 554256 h 2068362"/>
              <a:gd name="connsiteX21039" fmla="*/ 860731 w 1247427"/>
              <a:gd name="connsiteY21039" fmla="*/ 554004 h 2068362"/>
              <a:gd name="connsiteX21040" fmla="*/ 860216 w 1247427"/>
              <a:gd name="connsiteY21040" fmla="*/ 553592 h 2068362"/>
              <a:gd name="connsiteX21041" fmla="*/ 860387 w 1247427"/>
              <a:gd name="connsiteY21041" fmla="*/ 553421 h 2068362"/>
              <a:gd name="connsiteX21042" fmla="*/ 858004 w 1247427"/>
              <a:gd name="connsiteY21042" fmla="*/ 549388 h 2068362"/>
              <a:gd name="connsiteX21043" fmla="*/ 857341 w 1247427"/>
              <a:gd name="connsiteY21043" fmla="*/ 547730 h 2068362"/>
              <a:gd name="connsiteX21044" fmla="*/ 856233 w 1247427"/>
              <a:gd name="connsiteY21044" fmla="*/ 547398 h 2068362"/>
              <a:gd name="connsiteX21045" fmla="*/ 856350 w 1247427"/>
              <a:gd name="connsiteY21045" fmla="*/ 547165 h 2068362"/>
              <a:gd name="connsiteX21046" fmla="*/ 852029 w 1247427"/>
              <a:gd name="connsiteY21046" fmla="*/ 545184 h 2068362"/>
              <a:gd name="connsiteX21047" fmla="*/ 851365 w 1247427"/>
              <a:gd name="connsiteY21047" fmla="*/ 544521 h 2068362"/>
              <a:gd name="connsiteX21048" fmla="*/ 852029 w 1247427"/>
              <a:gd name="connsiteY21048" fmla="*/ 543857 h 2068362"/>
              <a:gd name="connsiteX21049" fmla="*/ 856949 w 1247427"/>
              <a:gd name="connsiteY21049" fmla="*/ 545966 h 2068362"/>
              <a:gd name="connsiteX21050" fmla="*/ 857118 w 1247427"/>
              <a:gd name="connsiteY21050" fmla="*/ 545628 h 2068362"/>
              <a:gd name="connsiteX21051" fmla="*/ 861543 w 1247427"/>
              <a:gd name="connsiteY21051" fmla="*/ 545406 h 2068362"/>
              <a:gd name="connsiteX21052" fmla="*/ 863204 w 1247427"/>
              <a:gd name="connsiteY21052" fmla="*/ 545406 h 2068362"/>
              <a:gd name="connsiteX21053" fmla="*/ 863093 w 1247427"/>
              <a:gd name="connsiteY21053" fmla="*/ 545184 h 2068362"/>
              <a:gd name="connsiteX21054" fmla="*/ 862207 w 1247427"/>
              <a:gd name="connsiteY21054" fmla="*/ 544078 h 2068362"/>
              <a:gd name="connsiteX21055" fmla="*/ 861544 w 1247427"/>
              <a:gd name="connsiteY21055" fmla="*/ 543414 h 2068362"/>
              <a:gd name="connsiteX21056" fmla="*/ 862207 w 1247427"/>
              <a:gd name="connsiteY21056" fmla="*/ 542751 h 2068362"/>
              <a:gd name="connsiteX21057" fmla="*/ 856896 w 1247427"/>
              <a:gd name="connsiteY21057" fmla="*/ 541423 h 2068362"/>
              <a:gd name="connsiteX21058" fmla="*/ 858224 w 1247427"/>
              <a:gd name="connsiteY21058" fmla="*/ 541423 h 2068362"/>
              <a:gd name="connsiteX21059" fmla="*/ 858445 w 1247427"/>
              <a:gd name="connsiteY21059" fmla="*/ 541865 h 2068362"/>
              <a:gd name="connsiteX21060" fmla="*/ 858224 w 1247427"/>
              <a:gd name="connsiteY21060" fmla="*/ 542308 h 2068362"/>
              <a:gd name="connsiteX21061" fmla="*/ 856896 w 1247427"/>
              <a:gd name="connsiteY21061" fmla="*/ 542308 h 2068362"/>
              <a:gd name="connsiteX21062" fmla="*/ 856233 w 1247427"/>
              <a:gd name="connsiteY21062" fmla="*/ 541865 h 2068362"/>
              <a:gd name="connsiteX21063" fmla="*/ 850701 w 1247427"/>
              <a:gd name="connsiteY21063" fmla="*/ 538989 h 2068362"/>
              <a:gd name="connsiteX21064" fmla="*/ 852029 w 1247427"/>
              <a:gd name="connsiteY21064" fmla="*/ 538989 h 2068362"/>
              <a:gd name="connsiteX21065" fmla="*/ 852472 w 1247427"/>
              <a:gd name="connsiteY21065" fmla="*/ 539210 h 2068362"/>
              <a:gd name="connsiteX21066" fmla="*/ 852029 w 1247427"/>
              <a:gd name="connsiteY21066" fmla="*/ 539874 h 2068362"/>
              <a:gd name="connsiteX21067" fmla="*/ 850701 w 1247427"/>
              <a:gd name="connsiteY21067" fmla="*/ 539874 h 2068362"/>
              <a:gd name="connsiteX21068" fmla="*/ 850480 w 1247427"/>
              <a:gd name="connsiteY21068" fmla="*/ 539431 h 2068362"/>
              <a:gd name="connsiteX21069" fmla="*/ 835213 w 1247427"/>
              <a:gd name="connsiteY21069" fmla="*/ 536776 h 2068362"/>
              <a:gd name="connsiteX21070" fmla="*/ 836320 w 1247427"/>
              <a:gd name="connsiteY21070" fmla="*/ 537883 h 2068362"/>
              <a:gd name="connsiteX21071" fmla="*/ 836320 w 1247427"/>
              <a:gd name="connsiteY21071" fmla="*/ 537662 h 2068362"/>
              <a:gd name="connsiteX21072" fmla="*/ 836658 w 1247427"/>
              <a:gd name="connsiteY21072" fmla="*/ 537154 h 2068362"/>
              <a:gd name="connsiteX21073" fmla="*/ 836541 w 1247427"/>
              <a:gd name="connsiteY21073" fmla="*/ 536998 h 2068362"/>
              <a:gd name="connsiteX21074" fmla="*/ 836541 w 1247427"/>
              <a:gd name="connsiteY21074" fmla="*/ 536966 h 2068362"/>
              <a:gd name="connsiteX21075" fmla="*/ 147913 w 1247427"/>
              <a:gd name="connsiteY21075" fmla="*/ 536610 h 2068362"/>
              <a:gd name="connsiteX21076" fmla="*/ 147747 w 1247427"/>
              <a:gd name="connsiteY21076" fmla="*/ 536776 h 2068362"/>
              <a:gd name="connsiteX21077" fmla="*/ 146641 w 1247427"/>
              <a:gd name="connsiteY21077" fmla="*/ 536776 h 2068362"/>
              <a:gd name="connsiteX21078" fmla="*/ 160802 w 1247427"/>
              <a:gd name="connsiteY21078" fmla="*/ 545184 h 2068362"/>
              <a:gd name="connsiteX21079" fmla="*/ 160802 w 1247427"/>
              <a:gd name="connsiteY21079" fmla="*/ 544173 h 2068362"/>
              <a:gd name="connsiteX21080" fmla="*/ 153279 w 1247427"/>
              <a:gd name="connsiteY21080" fmla="*/ 539874 h 2068362"/>
              <a:gd name="connsiteX21081" fmla="*/ 147968 w 1247427"/>
              <a:gd name="connsiteY21081" fmla="*/ 536776 h 2068362"/>
              <a:gd name="connsiteX21082" fmla="*/ 683482 w 1247427"/>
              <a:gd name="connsiteY21082" fmla="*/ 536030 h 2068362"/>
              <a:gd name="connsiteX21083" fmla="*/ 690728 w 1247427"/>
              <a:gd name="connsiteY21083" fmla="*/ 540317 h 2068362"/>
              <a:gd name="connsiteX21084" fmla="*/ 697366 w 1247427"/>
              <a:gd name="connsiteY21084" fmla="*/ 544300 h 2068362"/>
              <a:gd name="connsiteX21085" fmla="*/ 698251 w 1247427"/>
              <a:gd name="connsiteY21085" fmla="*/ 545406 h 2068362"/>
              <a:gd name="connsiteX21086" fmla="*/ 697366 w 1247427"/>
              <a:gd name="connsiteY21086" fmla="*/ 546291 h 2068362"/>
              <a:gd name="connsiteX21087" fmla="*/ 696924 w 1247427"/>
              <a:gd name="connsiteY21087" fmla="*/ 546070 h 2068362"/>
              <a:gd name="connsiteX21088" fmla="*/ 689622 w 1247427"/>
              <a:gd name="connsiteY21088" fmla="*/ 541866 h 2068362"/>
              <a:gd name="connsiteX21089" fmla="*/ 678116 w 1247427"/>
              <a:gd name="connsiteY21089" fmla="*/ 539211 h 2068362"/>
              <a:gd name="connsiteX21090" fmla="*/ 676789 w 1247427"/>
              <a:gd name="connsiteY21090" fmla="*/ 539211 h 2068362"/>
              <a:gd name="connsiteX21091" fmla="*/ 676568 w 1247427"/>
              <a:gd name="connsiteY21091" fmla="*/ 537883 h 2068362"/>
              <a:gd name="connsiteX21092" fmla="*/ 683482 w 1247427"/>
              <a:gd name="connsiteY21092" fmla="*/ 536030 h 2068362"/>
              <a:gd name="connsiteX21093" fmla="*/ 732547 w 1247427"/>
              <a:gd name="connsiteY21093" fmla="*/ 535006 h 2068362"/>
              <a:gd name="connsiteX21094" fmla="*/ 732063 w 1247427"/>
              <a:gd name="connsiteY21094" fmla="*/ 535144 h 2068362"/>
              <a:gd name="connsiteX21095" fmla="*/ 732547 w 1247427"/>
              <a:gd name="connsiteY21095" fmla="*/ 536112 h 2068362"/>
              <a:gd name="connsiteX21096" fmla="*/ 732498 w 1247427"/>
              <a:gd name="connsiteY21096" fmla="*/ 536235 h 2068362"/>
              <a:gd name="connsiteX21097" fmla="*/ 732989 w 1247427"/>
              <a:gd name="connsiteY21097" fmla="*/ 536112 h 2068362"/>
              <a:gd name="connsiteX21098" fmla="*/ 747150 w 1247427"/>
              <a:gd name="connsiteY21098" fmla="*/ 548282 h 2068362"/>
              <a:gd name="connsiteX21099" fmla="*/ 761090 w 1247427"/>
              <a:gd name="connsiteY21099" fmla="*/ 560673 h 2068362"/>
              <a:gd name="connsiteX21100" fmla="*/ 775029 w 1247427"/>
              <a:gd name="connsiteY21100" fmla="*/ 580144 h 2068362"/>
              <a:gd name="connsiteX21101" fmla="*/ 778791 w 1247427"/>
              <a:gd name="connsiteY21101" fmla="*/ 579038 h 2068362"/>
              <a:gd name="connsiteX21102" fmla="*/ 791845 w 1247427"/>
              <a:gd name="connsiteY21102" fmla="*/ 590543 h 2068362"/>
              <a:gd name="connsiteX21103" fmla="*/ 790146 w 1247427"/>
              <a:gd name="connsiteY21103" fmla="*/ 584313 h 2068362"/>
              <a:gd name="connsiteX21104" fmla="*/ 790075 w 1247427"/>
              <a:gd name="connsiteY21104" fmla="*/ 584349 h 2068362"/>
              <a:gd name="connsiteX21105" fmla="*/ 789190 w 1247427"/>
              <a:gd name="connsiteY21105" fmla="*/ 583906 h 2068362"/>
              <a:gd name="connsiteX21106" fmla="*/ 787642 w 1247427"/>
              <a:gd name="connsiteY21106" fmla="*/ 581693 h 2068362"/>
              <a:gd name="connsiteX21107" fmla="*/ 786536 w 1247427"/>
              <a:gd name="connsiteY21107" fmla="*/ 579923 h 2068362"/>
              <a:gd name="connsiteX21108" fmla="*/ 777021 w 1247427"/>
              <a:gd name="connsiteY21108" fmla="*/ 571737 h 2068362"/>
              <a:gd name="connsiteX21109" fmla="*/ 774145 w 1247427"/>
              <a:gd name="connsiteY21109" fmla="*/ 567090 h 2068362"/>
              <a:gd name="connsiteX21110" fmla="*/ 773481 w 1247427"/>
              <a:gd name="connsiteY21110" fmla="*/ 567090 h 2068362"/>
              <a:gd name="connsiteX21111" fmla="*/ 757108 w 1247427"/>
              <a:gd name="connsiteY21111" fmla="*/ 555142 h 2068362"/>
              <a:gd name="connsiteX21112" fmla="*/ 750027 w 1247427"/>
              <a:gd name="connsiteY21112" fmla="*/ 546512 h 2068362"/>
              <a:gd name="connsiteX21113" fmla="*/ 750027 w 1247427"/>
              <a:gd name="connsiteY21113" fmla="*/ 546511 h 2068362"/>
              <a:gd name="connsiteX21114" fmla="*/ 750026 w 1247427"/>
              <a:gd name="connsiteY21114" fmla="*/ 546512 h 2068362"/>
              <a:gd name="connsiteX21115" fmla="*/ 745159 w 1247427"/>
              <a:gd name="connsiteY21115" fmla="*/ 547176 h 2068362"/>
              <a:gd name="connsiteX21116" fmla="*/ 743389 w 1247427"/>
              <a:gd name="connsiteY21116" fmla="*/ 542309 h 2068362"/>
              <a:gd name="connsiteX21117" fmla="*/ 743517 w 1247427"/>
              <a:gd name="connsiteY21117" fmla="*/ 542181 h 2068362"/>
              <a:gd name="connsiteX21118" fmla="*/ 741840 w 1247427"/>
              <a:gd name="connsiteY21118" fmla="*/ 539874 h 2068362"/>
              <a:gd name="connsiteX21119" fmla="*/ 742225 w 1247427"/>
              <a:gd name="connsiteY21119" fmla="*/ 539104 h 2068362"/>
              <a:gd name="connsiteX21120" fmla="*/ 732989 w 1247427"/>
              <a:gd name="connsiteY21120" fmla="*/ 535891 h 2068362"/>
              <a:gd name="connsiteX21121" fmla="*/ 833633 w 1247427"/>
              <a:gd name="connsiteY21121" fmla="*/ 534801 h 2068362"/>
              <a:gd name="connsiteX21122" fmla="*/ 834328 w 1247427"/>
              <a:gd name="connsiteY21122" fmla="*/ 535670 h 2068362"/>
              <a:gd name="connsiteX21123" fmla="*/ 834342 w 1247427"/>
              <a:gd name="connsiteY21123" fmla="*/ 535727 h 2068362"/>
              <a:gd name="connsiteX21124" fmla="*/ 835656 w 1247427"/>
              <a:gd name="connsiteY21124" fmla="*/ 535891 h 2068362"/>
              <a:gd name="connsiteX21125" fmla="*/ 836320 w 1247427"/>
              <a:gd name="connsiteY21125" fmla="*/ 536024 h 2068362"/>
              <a:gd name="connsiteX21126" fmla="*/ 836320 w 1247427"/>
              <a:gd name="connsiteY21126" fmla="*/ 535547 h 2068362"/>
              <a:gd name="connsiteX21127" fmla="*/ 864863 w 1247427"/>
              <a:gd name="connsiteY21127" fmla="*/ 533679 h 2068362"/>
              <a:gd name="connsiteX21128" fmla="*/ 870394 w 1247427"/>
              <a:gd name="connsiteY21128" fmla="*/ 536998 h 2068362"/>
              <a:gd name="connsiteX21129" fmla="*/ 874141 w 1247427"/>
              <a:gd name="connsiteY21129" fmla="*/ 539288 h 2068362"/>
              <a:gd name="connsiteX21130" fmla="*/ 874156 w 1247427"/>
              <a:gd name="connsiteY21130" fmla="*/ 539211 h 2068362"/>
              <a:gd name="connsiteX21131" fmla="*/ 886104 w 1247427"/>
              <a:gd name="connsiteY21131" fmla="*/ 544521 h 2068362"/>
              <a:gd name="connsiteX21132" fmla="*/ 885618 w 1247427"/>
              <a:gd name="connsiteY21132" fmla="*/ 545007 h 2068362"/>
              <a:gd name="connsiteX21133" fmla="*/ 886325 w 1247427"/>
              <a:gd name="connsiteY21133" fmla="*/ 545184 h 2068362"/>
              <a:gd name="connsiteX21134" fmla="*/ 888759 w 1247427"/>
              <a:gd name="connsiteY21134" fmla="*/ 546291 h 2068362"/>
              <a:gd name="connsiteX21135" fmla="*/ 888759 w 1247427"/>
              <a:gd name="connsiteY21135" fmla="*/ 547176 h 2068362"/>
              <a:gd name="connsiteX21136" fmla="*/ 888095 w 1247427"/>
              <a:gd name="connsiteY21136" fmla="*/ 547397 h 2068362"/>
              <a:gd name="connsiteX21137" fmla="*/ 887653 w 1247427"/>
              <a:gd name="connsiteY21137" fmla="*/ 547176 h 2068362"/>
              <a:gd name="connsiteX21138" fmla="*/ 886104 w 1247427"/>
              <a:gd name="connsiteY21138" fmla="*/ 546291 h 2068362"/>
              <a:gd name="connsiteX21139" fmla="*/ 885760 w 1247427"/>
              <a:gd name="connsiteY21139" fmla="*/ 546153 h 2068362"/>
              <a:gd name="connsiteX21140" fmla="*/ 885440 w 1247427"/>
              <a:gd name="connsiteY21140" fmla="*/ 546955 h 2068362"/>
              <a:gd name="connsiteX21141" fmla="*/ 885246 w 1247427"/>
              <a:gd name="connsiteY21141" fmla="*/ 547100 h 2068362"/>
              <a:gd name="connsiteX21142" fmla="*/ 887653 w 1247427"/>
              <a:gd name="connsiteY21142" fmla="*/ 548504 h 2068362"/>
              <a:gd name="connsiteX21143" fmla="*/ 890972 w 1247427"/>
              <a:gd name="connsiteY21143" fmla="*/ 550274 h 2068362"/>
              <a:gd name="connsiteX21144" fmla="*/ 890972 w 1247427"/>
              <a:gd name="connsiteY21144" fmla="*/ 550938 h 2068362"/>
              <a:gd name="connsiteX21145" fmla="*/ 890751 w 1247427"/>
              <a:gd name="connsiteY21145" fmla="*/ 550938 h 2068362"/>
              <a:gd name="connsiteX21146" fmla="*/ 887432 w 1247427"/>
              <a:gd name="connsiteY21146" fmla="*/ 549168 h 2068362"/>
              <a:gd name="connsiteX21147" fmla="*/ 884625 w 1247427"/>
              <a:gd name="connsiteY21147" fmla="*/ 547565 h 2068362"/>
              <a:gd name="connsiteX21148" fmla="*/ 884554 w 1247427"/>
              <a:gd name="connsiteY21148" fmla="*/ 547618 h 2068362"/>
              <a:gd name="connsiteX21149" fmla="*/ 884459 w 1247427"/>
              <a:gd name="connsiteY21149" fmla="*/ 547491 h 2068362"/>
              <a:gd name="connsiteX21150" fmla="*/ 884333 w 1247427"/>
              <a:gd name="connsiteY21150" fmla="*/ 547618 h 2068362"/>
              <a:gd name="connsiteX21151" fmla="*/ 881467 w 1247427"/>
              <a:gd name="connsiteY21151" fmla="*/ 546089 h 2068362"/>
              <a:gd name="connsiteX21152" fmla="*/ 881679 w 1247427"/>
              <a:gd name="connsiteY21152" fmla="*/ 546513 h 2068362"/>
              <a:gd name="connsiteX21153" fmla="*/ 874156 w 1247427"/>
              <a:gd name="connsiteY21153" fmla="*/ 543415 h 2068362"/>
              <a:gd name="connsiteX21154" fmla="*/ 874184 w 1247427"/>
              <a:gd name="connsiteY21154" fmla="*/ 543360 h 2068362"/>
              <a:gd name="connsiteX21155" fmla="*/ 872828 w 1247427"/>
              <a:gd name="connsiteY21155" fmla="*/ 542972 h 2068362"/>
              <a:gd name="connsiteX21156" fmla="*/ 872607 w 1247427"/>
              <a:gd name="connsiteY21156" fmla="*/ 542309 h 2068362"/>
              <a:gd name="connsiteX21157" fmla="*/ 872828 w 1247427"/>
              <a:gd name="connsiteY21157" fmla="*/ 541866 h 2068362"/>
              <a:gd name="connsiteX21158" fmla="*/ 874023 w 1247427"/>
              <a:gd name="connsiteY21158" fmla="*/ 542132 h 2068362"/>
              <a:gd name="connsiteX21159" fmla="*/ 872828 w 1247427"/>
              <a:gd name="connsiteY21159" fmla="*/ 540539 h 2068362"/>
              <a:gd name="connsiteX21160" fmla="*/ 873235 w 1247427"/>
              <a:gd name="connsiteY21160" fmla="*/ 540457 h 2068362"/>
              <a:gd name="connsiteX21161" fmla="*/ 869509 w 1247427"/>
              <a:gd name="connsiteY21161" fmla="*/ 538104 h 2068362"/>
              <a:gd name="connsiteX21162" fmla="*/ 863978 w 1247427"/>
              <a:gd name="connsiteY21162" fmla="*/ 535228 h 2068362"/>
              <a:gd name="connsiteX21163" fmla="*/ 863756 w 1247427"/>
              <a:gd name="connsiteY21163" fmla="*/ 534343 h 2068362"/>
              <a:gd name="connsiteX21164" fmla="*/ 864863 w 1247427"/>
              <a:gd name="connsiteY21164" fmla="*/ 533679 h 2068362"/>
              <a:gd name="connsiteX21165" fmla="*/ 126948 w 1247427"/>
              <a:gd name="connsiteY21165" fmla="*/ 533236 h 2068362"/>
              <a:gd name="connsiteX21166" fmla="*/ 125907 w 1247427"/>
              <a:gd name="connsiteY21166" fmla="*/ 534277 h 2068362"/>
              <a:gd name="connsiteX21167" fmla="*/ 140224 w 1247427"/>
              <a:gd name="connsiteY21167" fmla="*/ 544300 h 2068362"/>
              <a:gd name="connsiteX21168" fmla="*/ 148190 w 1247427"/>
              <a:gd name="connsiteY21168" fmla="*/ 549168 h 2068362"/>
              <a:gd name="connsiteX21169" fmla="*/ 148320 w 1247427"/>
              <a:gd name="connsiteY21169" fmla="*/ 550208 h 2068362"/>
              <a:gd name="connsiteX21170" fmla="*/ 149518 w 1247427"/>
              <a:gd name="connsiteY21170" fmla="*/ 549610 h 2068362"/>
              <a:gd name="connsiteX21171" fmla="*/ 149989 w 1247427"/>
              <a:gd name="connsiteY21171" fmla="*/ 549798 h 2068362"/>
              <a:gd name="connsiteX21172" fmla="*/ 149739 w 1247427"/>
              <a:gd name="connsiteY21172" fmla="*/ 549611 h 2068362"/>
              <a:gd name="connsiteX21173" fmla="*/ 149518 w 1247427"/>
              <a:gd name="connsiteY21173" fmla="*/ 548725 h 2068362"/>
              <a:gd name="connsiteX21174" fmla="*/ 148854 w 1247427"/>
              <a:gd name="connsiteY21174" fmla="*/ 547176 h 2068362"/>
              <a:gd name="connsiteX21175" fmla="*/ 149046 w 1247427"/>
              <a:gd name="connsiteY21175" fmla="*/ 546598 h 2068362"/>
              <a:gd name="connsiteX21176" fmla="*/ 140086 w 1247427"/>
              <a:gd name="connsiteY21176" fmla="*/ 539127 h 2068362"/>
              <a:gd name="connsiteX21177" fmla="*/ 126948 w 1247427"/>
              <a:gd name="connsiteY21177" fmla="*/ 533236 h 2068362"/>
              <a:gd name="connsiteX21178" fmla="*/ 816848 w 1247427"/>
              <a:gd name="connsiteY21178" fmla="*/ 532352 h 2068362"/>
              <a:gd name="connsiteX21179" fmla="*/ 817512 w 1247427"/>
              <a:gd name="connsiteY21179" fmla="*/ 532352 h 2068362"/>
              <a:gd name="connsiteX21180" fmla="*/ 817733 w 1247427"/>
              <a:gd name="connsiteY21180" fmla="*/ 532352 h 2068362"/>
              <a:gd name="connsiteX21181" fmla="*/ 822159 w 1247427"/>
              <a:gd name="connsiteY21181" fmla="*/ 537220 h 2068362"/>
              <a:gd name="connsiteX21182" fmla="*/ 823929 w 1247427"/>
              <a:gd name="connsiteY21182" fmla="*/ 539432 h 2068362"/>
              <a:gd name="connsiteX21183" fmla="*/ 823929 w 1247427"/>
              <a:gd name="connsiteY21183" fmla="*/ 539875 h 2068362"/>
              <a:gd name="connsiteX21184" fmla="*/ 823486 w 1247427"/>
              <a:gd name="connsiteY21184" fmla="*/ 539654 h 2068362"/>
              <a:gd name="connsiteX21185" fmla="*/ 821937 w 1247427"/>
              <a:gd name="connsiteY21185" fmla="*/ 537662 h 2068362"/>
              <a:gd name="connsiteX21186" fmla="*/ 817512 w 1247427"/>
              <a:gd name="connsiteY21186" fmla="*/ 533016 h 2068362"/>
              <a:gd name="connsiteX21187" fmla="*/ 816848 w 1247427"/>
              <a:gd name="connsiteY21187" fmla="*/ 533016 h 2068362"/>
              <a:gd name="connsiteX21188" fmla="*/ 816627 w 1247427"/>
              <a:gd name="connsiteY21188" fmla="*/ 532794 h 2068362"/>
              <a:gd name="connsiteX21189" fmla="*/ 871296 w 1247427"/>
              <a:gd name="connsiteY21189" fmla="*/ 531943 h 2068362"/>
              <a:gd name="connsiteX21190" fmla="*/ 871500 w 1247427"/>
              <a:gd name="connsiteY21190" fmla="*/ 532351 h 2068362"/>
              <a:gd name="connsiteX21191" fmla="*/ 868405 w 1247427"/>
              <a:gd name="connsiteY21191" fmla="*/ 532082 h 2068362"/>
              <a:gd name="connsiteX21192" fmla="*/ 873257 w 1247427"/>
              <a:gd name="connsiteY21192" fmla="*/ 534149 h 2068362"/>
              <a:gd name="connsiteX21193" fmla="*/ 873713 w 1247427"/>
              <a:gd name="connsiteY21193" fmla="*/ 533237 h 2068362"/>
              <a:gd name="connsiteX21194" fmla="*/ 872386 w 1247427"/>
              <a:gd name="connsiteY21194" fmla="*/ 532352 h 2068362"/>
              <a:gd name="connsiteX21195" fmla="*/ 1068646 w 1247427"/>
              <a:gd name="connsiteY21195" fmla="*/ 531688 h 2068362"/>
              <a:gd name="connsiteX21196" fmla="*/ 1069974 w 1247427"/>
              <a:gd name="connsiteY21196" fmla="*/ 531688 h 2068362"/>
              <a:gd name="connsiteX21197" fmla="*/ 1077054 w 1247427"/>
              <a:gd name="connsiteY21197" fmla="*/ 541645 h 2068362"/>
              <a:gd name="connsiteX21198" fmla="*/ 1094442 w 1247427"/>
              <a:gd name="connsiteY21198" fmla="*/ 564327 h 2068362"/>
              <a:gd name="connsiteX21199" fmla="*/ 1075948 w 1247427"/>
              <a:gd name="connsiteY21199" fmla="*/ 542530 h 2068362"/>
              <a:gd name="connsiteX21200" fmla="*/ 1068425 w 1247427"/>
              <a:gd name="connsiteY21200" fmla="*/ 532794 h 2068362"/>
              <a:gd name="connsiteX21201" fmla="*/ 1068646 w 1247427"/>
              <a:gd name="connsiteY21201" fmla="*/ 531688 h 2068362"/>
              <a:gd name="connsiteX21202" fmla="*/ 825699 w 1247427"/>
              <a:gd name="connsiteY21202" fmla="*/ 531024 h 2068362"/>
              <a:gd name="connsiteX21203" fmla="*/ 830788 w 1247427"/>
              <a:gd name="connsiteY21203" fmla="*/ 532794 h 2068362"/>
              <a:gd name="connsiteX21204" fmla="*/ 832779 w 1247427"/>
              <a:gd name="connsiteY21204" fmla="*/ 533457 h 2068362"/>
              <a:gd name="connsiteX21205" fmla="*/ 833261 w 1247427"/>
              <a:gd name="connsiteY21205" fmla="*/ 534101 h 2068362"/>
              <a:gd name="connsiteX21206" fmla="*/ 836689 w 1247427"/>
              <a:gd name="connsiteY21206" fmla="*/ 535080 h 2068362"/>
              <a:gd name="connsiteX21207" fmla="*/ 836984 w 1247427"/>
              <a:gd name="connsiteY21207" fmla="*/ 534785 h 2068362"/>
              <a:gd name="connsiteX21208" fmla="*/ 844285 w 1247427"/>
              <a:gd name="connsiteY21208" fmla="*/ 535670 h 2068362"/>
              <a:gd name="connsiteX21209" fmla="*/ 859774 w 1247427"/>
              <a:gd name="connsiteY21209" fmla="*/ 536998 h 2068362"/>
              <a:gd name="connsiteX21210" fmla="*/ 860659 w 1247427"/>
              <a:gd name="connsiteY21210" fmla="*/ 537661 h 2068362"/>
              <a:gd name="connsiteX21211" fmla="*/ 859995 w 1247427"/>
              <a:gd name="connsiteY21211" fmla="*/ 538325 h 2068362"/>
              <a:gd name="connsiteX21212" fmla="*/ 859553 w 1247427"/>
              <a:gd name="connsiteY21212" fmla="*/ 538547 h 2068362"/>
              <a:gd name="connsiteX21213" fmla="*/ 844285 w 1247427"/>
              <a:gd name="connsiteY21213" fmla="*/ 536998 h 2068362"/>
              <a:gd name="connsiteX21214" fmla="*/ 837526 w 1247427"/>
              <a:gd name="connsiteY21214" fmla="*/ 536178 h 2068362"/>
              <a:gd name="connsiteX21215" fmla="*/ 837479 w 1247427"/>
              <a:gd name="connsiteY21215" fmla="*/ 536456 h 2068362"/>
              <a:gd name="connsiteX21216" fmla="*/ 838090 w 1247427"/>
              <a:gd name="connsiteY21216" fmla="*/ 537219 h 2068362"/>
              <a:gd name="connsiteX21217" fmla="*/ 838046 w 1247427"/>
              <a:gd name="connsiteY21217" fmla="*/ 537307 h 2068362"/>
              <a:gd name="connsiteX21218" fmla="*/ 838311 w 1247427"/>
              <a:gd name="connsiteY21218" fmla="*/ 537219 h 2068362"/>
              <a:gd name="connsiteX21219" fmla="*/ 842736 w 1247427"/>
              <a:gd name="connsiteY21219" fmla="*/ 538547 h 2068362"/>
              <a:gd name="connsiteX21220" fmla="*/ 841852 w 1247427"/>
              <a:gd name="connsiteY21220" fmla="*/ 540317 h 2068362"/>
              <a:gd name="connsiteX21221" fmla="*/ 841950 w 1247427"/>
              <a:gd name="connsiteY21221" fmla="*/ 540809 h 2068362"/>
              <a:gd name="connsiteX21222" fmla="*/ 842736 w 1247427"/>
              <a:gd name="connsiteY21222" fmla="*/ 541202 h 2068362"/>
              <a:gd name="connsiteX21223" fmla="*/ 842768 w 1247427"/>
              <a:gd name="connsiteY21223" fmla="*/ 541274 h 2068362"/>
              <a:gd name="connsiteX21224" fmla="*/ 845613 w 1247427"/>
              <a:gd name="connsiteY21224" fmla="*/ 541424 h 2068362"/>
              <a:gd name="connsiteX21225" fmla="*/ 847604 w 1247427"/>
              <a:gd name="connsiteY21225" fmla="*/ 542309 h 2068362"/>
              <a:gd name="connsiteX21226" fmla="*/ 848268 w 1247427"/>
              <a:gd name="connsiteY21226" fmla="*/ 542973 h 2068362"/>
              <a:gd name="connsiteX21227" fmla="*/ 847604 w 1247427"/>
              <a:gd name="connsiteY21227" fmla="*/ 543194 h 2068362"/>
              <a:gd name="connsiteX21228" fmla="*/ 845170 w 1247427"/>
              <a:gd name="connsiteY21228" fmla="*/ 542309 h 2068362"/>
              <a:gd name="connsiteX21229" fmla="*/ 843153 w 1247427"/>
              <a:gd name="connsiteY21229" fmla="*/ 542154 h 2068362"/>
              <a:gd name="connsiteX21230" fmla="*/ 845834 w 1247427"/>
              <a:gd name="connsiteY21230" fmla="*/ 548282 h 2068362"/>
              <a:gd name="connsiteX21231" fmla="*/ 845391 w 1247427"/>
              <a:gd name="connsiteY21231" fmla="*/ 549167 h 2068362"/>
              <a:gd name="connsiteX21232" fmla="*/ 844949 w 1247427"/>
              <a:gd name="connsiteY21232" fmla="*/ 548725 h 2068362"/>
              <a:gd name="connsiteX21233" fmla="*/ 841932 w 1247427"/>
              <a:gd name="connsiteY21233" fmla="*/ 542088 h 2068362"/>
              <a:gd name="connsiteX21234" fmla="*/ 841409 w 1247427"/>
              <a:gd name="connsiteY21234" fmla="*/ 542088 h 2068362"/>
              <a:gd name="connsiteX21235" fmla="*/ 841409 w 1247427"/>
              <a:gd name="connsiteY21235" fmla="*/ 542087 h 2068362"/>
              <a:gd name="connsiteX21236" fmla="*/ 836918 w 1247427"/>
              <a:gd name="connsiteY21236" fmla="*/ 539734 h 2068362"/>
              <a:gd name="connsiteX21237" fmla="*/ 836320 w 1247427"/>
              <a:gd name="connsiteY21237" fmla="*/ 544521 h 2068362"/>
              <a:gd name="connsiteX21238" fmla="*/ 835877 w 1247427"/>
              <a:gd name="connsiteY21238" fmla="*/ 544521 h 2068362"/>
              <a:gd name="connsiteX21239" fmla="*/ 835656 w 1247427"/>
              <a:gd name="connsiteY21239" fmla="*/ 544521 h 2068362"/>
              <a:gd name="connsiteX21240" fmla="*/ 835213 w 1247427"/>
              <a:gd name="connsiteY21240" fmla="*/ 544078 h 2068362"/>
              <a:gd name="connsiteX21241" fmla="*/ 836065 w 1247427"/>
              <a:gd name="connsiteY21241" fmla="*/ 539393 h 2068362"/>
              <a:gd name="connsiteX21242" fmla="*/ 833823 w 1247427"/>
              <a:gd name="connsiteY21242" fmla="*/ 536777 h 2068362"/>
              <a:gd name="connsiteX21243" fmla="*/ 833443 w 1247427"/>
              <a:gd name="connsiteY21243" fmla="*/ 536777 h 2068362"/>
              <a:gd name="connsiteX21244" fmla="*/ 832336 w 1247427"/>
              <a:gd name="connsiteY21244" fmla="*/ 535006 h 2068362"/>
              <a:gd name="connsiteX21245" fmla="*/ 831894 w 1247427"/>
              <a:gd name="connsiteY21245" fmla="*/ 534785 h 2068362"/>
              <a:gd name="connsiteX21246" fmla="*/ 831946 w 1247427"/>
              <a:gd name="connsiteY21246" fmla="*/ 534655 h 2068362"/>
              <a:gd name="connsiteX21247" fmla="*/ 830346 w 1247427"/>
              <a:gd name="connsiteY21247" fmla="*/ 534121 h 2068362"/>
              <a:gd name="connsiteX21248" fmla="*/ 825256 w 1247427"/>
              <a:gd name="connsiteY21248" fmla="*/ 532130 h 2068362"/>
              <a:gd name="connsiteX21249" fmla="*/ 824814 w 1247427"/>
              <a:gd name="connsiteY21249" fmla="*/ 531245 h 2068362"/>
              <a:gd name="connsiteX21250" fmla="*/ 825699 w 1247427"/>
              <a:gd name="connsiteY21250" fmla="*/ 531024 h 2068362"/>
              <a:gd name="connsiteX21251" fmla="*/ 837426 w 1247427"/>
              <a:gd name="connsiteY21251" fmla="*/ 529254 h 2068362"/>
              <a:gd name="connsiteX21252" fmla="*/ 839417 w 1247427"/>
              <a:gd name="connsiteY21252" fmla="*/ 529475 h 2068362"/>
              <a:gd name="connsiteX21253" fmla="*/ 842957 w 1247427"/>
              <a:gd name="connsiteY21253" fmla="*/ 530360 h 2068362"/>
              <a:gd name="connsiteX21254" fmla="*/ 842957 w 1247427"/>
              <a:gd name="connsiteY21254" fmla="*/ 531245 h 2068362"/>
              <a:gd name="connsiteX21255" fmla="*/ 839417 w 1247427"/>
              <a:gd name="connsiteY21255" fmla="*/ 530360 h 2068362"/>
              <a:gd name="connsiteX21256" fmla="*/ 837205 w 1247427"/>
              <a:gd name="connsiteY21256" fmla="*/ 529918 h 2068362"/>
              <a:gd name="connsiteX21257" fmla="*/ 836762 w 1247427"/>
              <a:gd name="connsiteY21257" fmla="*/ 529475 h 2068362"/>
              <a:gd name="connsiteX21258" fmla="*/ 837426 w 1247427"/>
              <a:gd name="connsiteY21258" fmla="*/ 529254 h 2068362"/>
              <a:gd name="connsiteX21259" fmla="*/ 863071 w 1247427"/>
              <a:gd name="connsiteY21259" fmla="*/ 528208 h 2068362"/>
              <a:gd name="connsiteX21260" fmla="*/ 862786 w 1247427"/>
              <a:gd name="connsiteY21260" fmla="*/ 528965 h 2068362"/>
              <a:gd name="connsiteX21261" fmla="*/ 863019 w 1247427"/>
              <a:gd name="connsiteY21261" fmla="*/ 529353 h 2068362"/>
              <a:gd name="connsiteX21262" fmla="*/ 865084 w 1247427"/>
              <a:gd name="connsiteY21262" fmla="*/ 529697 h 2068362"/>
              <a:gd name="connsiteX21263" fmla="*/ 866445 w 1247427"/>
              <a:gd name="connsiteY21263" fmla="*/ 530085 h 2068362"/>
              <a:gd name="connsiteX21264" fmla="*/ 866411 w 1247427"/>
              <a:gd name="connsiteY21264" fmla="*/ 529917 h 2068362"/>
              <a:gd name="connsiteX21265" fmla="*/ 866543 w 1247427"/>
              <a:gd name="connsiteY21265" fmla="*/ 529851 h 2068362"/>
              <a:gd name="connsiteX21266" fmla="*/ 865747 w 1247427"/>
              <a:gd name="connsiteY21266" fmla="*/ 529254 h 2068362"/>
              <a:gd name="connsiteX21267" fmla="*/ 864865 w 1247427"/>
              <a:gd name="connsiteY21267" fmla="*/ 528371 h 2068362"/>
              <a:gd name="connsiteX21268" fmla="*/ 865084 w 1247427"/>
              <a:gd name="connsiteY21268" fmla="*/ 528811 h 2068362"/>
              <a:gd name="connsiteX21269" fmla="*/ 614613 w 1247427"/>
              <a:gd name="connsiteY21269" fmla="*/ 527705 h 2068362"/>
              <a:gd name="connsiteX21270" fmla="*/ 620809 w 1247427"/>
              <a:gd name="connsiteY21270" fmla="*/ 529475 h 2068362"/>
              <a:gd name="connsiteX21271" fmla="*/ 620809 w 1247427"/>
              <a:gd name="connsiteY21271" fmla="*/ 529475 h 2068362"/>
              <a:gd name="connsiteX21272" fmla="*/ 618154 w 1247427"/>
              <a:gd name="connsiteY21272" fmla="*/ 528147 h 2068362"/>
              <a:gd name="connsiteX21273" fmla="*/ 618007 w 1247427"/>
              <a:gd name="connsiteY21273" fmla="*/ 527705 h 2068362"/>
              <a:gd name="connsiteX21274" fmla="*/ 142437 w 1247427"/>
              <a:gd name="connsiteY21274" fmla="*/ 527483 h 2068362"/>
              <a:gd name="connsiteX21275" fmla="*/ 149739 w 1247427"/>
              <a:gd name="connsiteY21275" fmla="*/ 535449 h 2068362"/>
              <a:gd name="connsiteX21276" fmla="*/ 149684 w 1247427"/>
              <a:gd name="connsiteY21276" fmla="*/ 535471 h 2068362"/>
              <a:gd name="connsiteX21277" fmla="*/ 154385 w 1247427"/>
              <a:gd name="connsiteY21277" fmla="*/ 538104 h 2068362"/>
              <a:gd name="connsiteX21278" fmla="*/ 161699 w 1247427"/>
              <a:gd name="connsiteY21278" fmla="*/ 542191 h 2068362"/>
              <a:gd name="connsiteX21279" fmla="*/ 162308 w 1247427"/>
              <a:gd name="connsiteY21279" fmla="*/ 541887 h 2068362"/>
              <a:gd name="connsiteX21280" fmla="*/ 162129 w 1247427"/>
              <a:gd name="connsiteY21280" fmla="*/ 540096 h 2068362"/>
              <a:gd name="connsiteX21281" fmla="*/ 161908 w 1247427"/>
              <a:gd name="connsiteY21281" fmla="*/ 537883 h 2068362"/>
              <a:gd name="connsiteX21282" fmla="*/ 161244 w 1247427"/>
              <a:gd name="connsiteY21282" fmla="*/ 536112 h 2068362"/>
              <a:gd name="connsiteX21283" fmla="*/ 142437 w 1247427"/>
              <a:gd name="connsiteY21283" fmla="*/ 527483 h 2068362"/>
              <a:gd name="connsiteX21284" fmla="*/ 587399 w 1247427"/>
              <a:gd name="connsiteY21284" fmla="*/ 526378 h 2068362"/>
              <a:gd name="connsiteX21285" fmla="*/ 598904 w 1247427"/>
              <a:gd name="connsiteY21285" fmla="*/ 530361 h 2068362"/>
              <a:gd name="connsiteX21286" fmla="*/ 606706 w 1247427"/>
              <a:gd name="connsiteY21286" fmla="*/ 533102 h 2068362"/>
              <a:gd name="connsiteX21287" fmla="*/ 606648 w 1247427"/>
              <a:gd name="connsiteY21287" fmla="*/ 533015 h 2068362"/>
              <a:gd name="connsiteX21288" fmla="*/ 610852 w 1247427"/>
              <a:gd name="connsiteY21288" fmla="*/ 534121 h 2068362"/>
              <a:gd name="connsiteX21289" fmla="*/ 608639 w 1247427"/>
              <a:gd name="connsiteY21289" fmla="*/ 535228 h 2068362"/>
              <a:gd name="connsiteX21290" fmla="*/ 608639 w 1247427"/>
              <a:gd name="connsiteY21290" fmla="*/ 535671 h 2068362"/>
              <a:gd name="connsiteX21291" fmla="*/ 608639 w 1247427"/>
              <a:gd name="connsiteY21291" fmla="*/ 535892 h 2068362"/>
              <a:gd name="connsiteX21292" fmla="*/ 608587 w 1247427"/>
              <a:gd name="connsiteY21292" fmla="*/ 535866 h 2068362"/>
              <a:gd name="connsiteX21293" fmla="*/ 607754 w 1247427"/>
              <a:gd name="connsiteY21293" fmla="*/ 538990 h 2068362"/>
              <a:gd name="connsiteX21294" fmla="*/ 603772 w 1247427"/>
              <a:gd name="connsiteY21294" fmla="*/ 540317 h 2068362"/>
              <a:gd name="connsiteX21295" fmla="*/ 603123 w 1247427"/>
              <a:gd name="connsiteY21295" fmla="*/ 540317 h 2068362"/>
              <a:gd name="connsiteX21296" fmla="*/ 601559 w 1247427"/>
              <a:gd name="connsiteY21296" fmla="*/ 542308 h 2068362"/>
              <a:gd name="connsiteX21297" fmla="*/ 600895 w 1247427"/>
              <a:gd name="connsiteY21297" fmla="*/ 542529 h 2068362"/>
              <a:gd name="connsiteX21298" fmla="*/ 599789 w 1247427"/>
              <a:gd name="connsiteY21298" fmla="*/ 541644 h 2068362"/>
              <a:gd name="connsiteX21299" fmla="*/ 600453 w 1247427"/>
              <a:gd name="connsiteY21299" fmla="*/ 540096 h 2068362"/>
              <a:gd name="connsiteX21300" fmla="*/ 601316 w 1247427"/>
              <a:gd name="connsiteY21300" fmla="*/ 539089 h 2068362"/>
              <a:gd name="connsiteX21301" fmla="*/ 591381 w 1247427"/>
              <a:gd name="connsiteY21301" fmla="*/ 534122 h 2068362"/>
              <a:gd name="connsiteX21302" fmla="*/ 584522 w 1247427"/>
              <a:gd name="connsiteY21302" fmla="*/ 531688 h 2068362"/>
              <a:gd name="connsiteX21303" fmla="*/ 584301 w 1247427"/>
              <a:gd name="connsiteY21303" fmla="*/ 530360 h 2068362"/>
              <a:gd name="connsiteX21304" fmla="*/ 585628 w 1247427"/>
              <a:gd name="connsiteY21304" fmla="*/ 529918 h 2068362"/>
              <a:gd name="connsiteX21305" fmla="*/ 592266 w 1247427"/>
              <a:gd name="connsiteY21305" fmla="*/ 532352 h 2068362"/>
              <a:gd name="connsiteX21306" fmla="*/ 603122 w 1247427"/>
              <a:gd name="connsiteY21306" fmla="*/ 537780 h 2068362"/>
              <a:gd name="connsiteX21307" fmla="*/ 603329 w 1247427"/>
              <a:gd name="connsiteY21307" fmla="*/ 537662 h 2068362"/>
              <a:gd name="connsiteX21308" fmla="*/ 603375 w 1247427"/>
              <a:gd name="connsiteY21308" fmla="*/ 537770 h 2068362"/>
              <a:gd name="connsiteX21309" fmla="*/ 605763 w 1247427"/>
              <a:gd name="connsiteY21309" fmla="*/ 537219 h 2068362"/>
              <a:gd name="connsiteX21310" fmla="*/ 606206 w 1247427"/>
              <a:gd name="connsiteY21310" fmla="*/ 536113 h 2068362"/>
              <a:gd name="connsiteX21311" fmla="*/ 606925 w 1247427"/>
              <a:gd name="connsiteY21311" fmla="*/ 535034 h 2068362"/>
              <a:gd name="connsiteX21312" fmla="*/ 606871 w 1247427"/>
              <a:gd name="connsiteY21312" fmla="*/ 535007 h 2068362"/>
              <a:gd name="connsiteX21313" fmla="*/ 606870 w 1247427"/>
              <a:gd name="connsiteY21313" fmla="*/ 535007 h 2068362"/>
              <a:gd name="connsiteX21314" fmla="*/ 606648 w 1247427"/>
              <a:gd name="connsiteY21314" fmla="*/ 535007 h 2068362"/>
              <a:gd name="connsiteX21315" fmla="*/ 598462 w 1247427"/>
              <a:gd name="connsiteY21315" fmla="*/ 531909 h 2068362"/>
              <a:gd name="connsiteX21316" fmla="*/ 586956 w 1247427"/>
              <a:gd name="connsiteY21316" fmla="*/ 527927 h 2068362"/>
              <a:gd name="connsiteX21317" fmla="*/ 586292 w 1247427"/>
              <a:gd name="connsiteY21317" fmla="*/ 526820 h 2068362"/>
              <a:gd name="connsiteX21318" fmla="*/ 587399 w 1247427"/>
              <a:gd name="connsiteY21318" fmla="*/ 526378 h 2068362"/>
              <a:gd name="connsiteX21319" fmla="*/ 609967 w 1247427"/>
              <a:gd name="connsiteY21319" fmla="*/ 525050 h 2068362"/>
              <a:gd name="connsiteX21320" fmla="*/ 612401 w 1247427"/>
              <a:gd name="connsiteY21320" fmla="*/ 525714 h 2068362"/>
              <a:gd name="connsiteX21321" fmla="*/ 612554 w 1247427"/>
              <a:gd name="connsiteY21321" fmla="*/ 525663 h 2068362"/>
              <a:gd name="connsiteX21322" fmla="*/ 611959 w 1247427"/>
              <a:gd name="connsiteY21322" fmla="*/ 525493 h 2068362"/>
              <a:gd name="connsiteX21323" fmla="*/ 610631 w 1247427"/>
              <a:gd name="connsiteY21323" fmla="*/ 525050 h 2068362"/>
              <a:gd name="connsiteX21324" fmla="*/ 609967 w 1247427"/>
              <a:gd name="connsiteY21324" fmla="*/ 525050 h 2068362"/>
              <a:gd name="connsiteX21325" fmla="*/ 554872 w 1247427"/>
              <a:gd name="connsiteY21325" fmla="*/ 523943 h 2068362"/>
              <a:gd name="connsiteX21326" fmla="*/ 554430 w 1247427"/>
              <a:gd name="connsiteY21326" fmla="*/ 524164 h 2068362"/>
              <a:gd name="connsiteX21327" fmla="*/ 554430 w 1247427"/>
              <a:gd name="connsiteY21327" fmla="*/ 525492 h 2068362"/>
              <a:gd name="connsiteX21328" fmla="*/ 554651 w 1247427"/>
              <a:gd name="connsiteY21328" fmla="*/ 525492 h 2068362"/>
              <a:gd name="connsiteX21329" fmla="*/ 572573 w 1247427"/>
              <a:gd name="connsiteY21329" fmla="*/ 530082 h 2068362"/>
              <a:gd name="connsiteX21330" fmla="*/ 572573 w 1247427"/>
              <a:gd name="connsiteY21330" fmla="*/ 529033 h 2068362"/>
              <a:gd name="connsiteX21331" fmla="*/ 572575 w 1247427"/>
              <a:gd name="connsiteY21331" fmla="*/ 529031 h 2068362"/>
              <a:gd name="connsiteX21332" fmla="*/ 572573 w 1247427"/>
              <a:gd name="connsiteY21332" fmla="*/ 529032 h 2068362"/>
              <a:gd name="connsiteX21333" fmla="*/ 571246 w 1247427"/>
              <a:gd name="connsiteY21333" fmla="*/ 528368 h 2068362"/>
              <a:gd name="connsiteX21334" fmla="*/ 554872 w 1247427"/>
              <a:gd name="connsiteY21334" fmla="*/ 523943 h 2068362"/>
              <a:gd name="connsiteX21335" fmla="*/ 653113 w 1247427"/>
              <a:gd name="connsiteY21335" fmla="*/ 521952 h 2068362"/>
              <a:gd name="connsiteX21336" fmla="*/ 657538 w 1247427"/>
              <a:gd name="connsiteY21336" fmla="*/ 523058 h 2068362"/>
              <a:gd name="connsiteX21337" fmla="*/ 657316 w 1247427"/>
              <a:gd name="connsiteY21337" fmla="*/ 523280 h 2068362"/>
              <a:gd name="connsiteX21338" fmla="*/ 657317 w 1247427"/>
              <a:gd name="connsiteY21338" fmla="*/ 523280 h 2068362"/>
              <a:gd name="connsiteX21339" fmla="*/ 662628 w 1247427"/>
              <a:gd name="connsiteY21339" fmla="*/ 525714 h 2068362"/>
              <a:gd name="connsiteX21340" fmla="*/ 666168 w 1247427"/>
              <a:gd name="connsiteY21340" fmla="*/ 527484 h 2068362"/>
              <a:gd name="connsiteX21341" fmla="*/ 668823 w 1247427"/>
              <a:gd name="connsiteY21341" fmla="*/ 526378 h 2068362"/>
              <a:gd name="connsiteX21342" fmla="*/ 668823 w 1247427"/>
              <a:gd name="connsiteY21342" fmla="*/ 531908 h 2068362"/>
              <a:gd name="connsiteX21343" fmla="*/ 668823 w 1247427"/>
              <a:gd name="connsiteY21343" fmla="*/ 532352 h 2068362"/>
              <a:gd name="connsiteX21344" fmla="*/ 668586 w 1247427"/>
              <a:gd name="connsiteY21344" fmla="*/ 532162 h 2068362"/>
              <a:gd name="connsiteX21345" fmla="*/ 667938 w 1247427"/>
              <a:gd name="connsiteY21345" fmla="*/ 533457 h 2068362"/>
              <a:gd name="connsiteX21346" fmla="*/ 667656 w 1247427"/>
              <a:gd name="connsiteY21346" fmla="*/ 533598 h 2068362"/>
              <a:gd name="connsiteX21347" fmla="*/ 667716 w 1247427"/>
              <a:gd name="connsiteY21347" fmla="*/ 533679 h 2068362"/>
              <a:gd name="connsiteX21348" fmla="*/ 670372 w 1247427"/>
              <a:gd name="connsiteY21348" fmla="*/ 538547 h 2068362"/>
              <a:gd name="connsiteX21349" fmla="*/ 661742 w 1247427"/>
              <a:gd name="connsiteY21349" fmla="*/ 534122 h 2068362"/>
              <a:gd name="connsiteX21350" fmla="*/ 661820 w 1247427"/>
              <a:gd name="connsiteY21350" fmla="*/ 534063 h 2068362"/>
              <a:gd name="connsiteX21351" fmla="*/ 657760 w 1247427"/>
              <a:gd name="connsiteY21351" fmla="*/ 532130 h 2068362"/>
              <a:gd name="connsiteX21352" fmla="*/ 651998 w 1247427"/>
              <a:gd name="connsiteY21352" fmla="*/ 529866 h 2068362"/>
              <a:gd name="connsiteX21353" fmla="*/ 652008 w 1247427"/>
              <a:gd name="connsiteY21353" fmla="*/ 529918 h 2068362"/>
              <a:gd name="connsiteX21354" fmla="*/ 648246 w 1247427"/>
              <a:gd name="connsiteY21354" fmla="*/ 528811 h 2068362"/>
              <a:gd name="connsiteX21355" fmla="*/ 651246 w 1247427"/>
              <a:gd name="connsiteY21355" fmla="*/ 528383 h 2068362"/>
              <a:gd name="connsiteX21356" fmla="*/ 652008 w 1247427"/>
              <a:gd name="connsiteY21356" fmla="*/ 527926 h 2068362"/>
              <a:gd name="connsiteX21357" fmla="*/ 652634 w 1247427"/>
              <a:gd name="connsiteY21357" fmla="*/ 528185 h 2068362"/>
              <a:gd name="connsiteX21358" fmla="*/ 652893 w 1247427"/>
              <a:gd name="connsiteY21358" fmla="*/ 528148 h 2068362"/>
              <a:gd name="connsiteX21359" fmla="*/ 652751 w 1247427"/>
              <a:gd name="connsiteY21359" fmla="*/ 528233 h 2068362"/>
              <a:gd name="connsiteX21360" fmla="*/ 658424 w 1247427"/>
              <a:gd name="connsiteY21360" fmla="*/ 530581 h 2068362"/>
              <a:gd name="connsiteX21361" fmla="*/ 662527 w 1247427"/>
              <a:gd name="connsiteY21361" fmla="*/ 532340 h 2068362"/>
              <a:gd name="connsiteX21362" fmla="*/ 666279 w 1247427"/>
              <a:gd name="connsiteY21362" fmla="*/ 531964 h 2068362"/>
              <a:gd name="connsiteX21363" fmla="*/ 666611 w 1247427"/>
              <a:gd name="connsiteY21363" fmla="*/ 531466 h 2068362"/>
              <a:gd name="connsiteX21364" fmla="*/ 666621 w 1247427"/>
              <a:gd name="connsiteY21364" fmla="*/ 531446 h 2068362"/>
              <a:gd name="connsiteX21365" fmla="*/ 665725 w 1247427"/>
              <a:gd name="connsiteY21365" fmla="*/ 529475 h 2068362"/>
              <a:gd name="connsiteX21366" fmla="*/ 665850 w 1247427"/>
              <a:gd name="connsiteY21366" fmla="*/ 529308 h 2068362"/>
              <a:gd name="connsiteX21367" fmla="*/ 661521 w 1247427"/>
              <a:gd name="connsiteY21367" fmla="*/ 527041 h 2068362"/>
              <a:gd name="connsiteX21368" fmla="*/ 657278 w 1247427"/>
              <a:gd name="connsiteY21368" fmla="*/ 525021 h 2068362"/>
              <a:gd name="connsiteX21369" fmla="*/ 654081 w 1247427"/>
              <a:gd name="connsiteY21369" fmla="*/ 524662 h 2068362"/>
              <a:gd name="connsiteX21370" fmla="*/ 653113 w 1247427"/>
              <a:gd name="connsiteY21370" fmla="*/ 521952 h 2068362"/>
              <a:gd name="connsiteX21371" fmla="*/ 855416 w 1247427"/>
              <a:gd name="connsiteY21371" fmla="*/ 521833 h 2068362"/>
              <a:gd name="connsiteX21372" fmla="*/ 855360 w 1247427"/>
              <a:gd name="connsiteY21372" fmla="*/ 522114 h 2068362"/>
              <a:gd name="connsiteX21373" fmla="*/ 856347 w 1247427"/>
              <a:gd name="connsiteY21373" fmla="*/ 522467 h 2068362"/>
              <a:gd name="connsiteX21374" fmla="*/ 856012 w 1247427"/>
              <a:gd name="connsiteY21374" fmla="*/ 522173 h 2068362"/>
              <a:gd name="connsiteX21375" fmla="*/ 554430 w 1247427"/>
              <a:gd name="connsiteY21375" fmla="*/ 521731 h 2068362"/>
              <a:gd name="connsiteX21376" fmla="*/ 554651 w 1247427"/>
              <a:gd name="connsiteY21376" fmla="*/ 521731 h 2068362"/>
              <a:gd name="connsiteX21377" fmla="*/ 572131 w 1247427"/>
              <a:gd name="connsiteY21377" fmla="*/ 526377 h 2068362"/>
              <a:gd name="connsiteX21378" fmla="*/ 573068 w 1247427"/>
              <a:gd name="connsiteY21378" fmla="*/ 527001 h 2068362"/>
              <a:gd name="connsiteX21379" fmla="*/ 573016 w 1247427"/>
              <a:gd name="connsiteY21379" fmla="*/ 526820 h 2068362"/>
              <a:gd name="connsiteX21380" fmla="*/ 576114 w 1247427"/>
              <a:gd name="connsiteY21380" fmla="*/ 527484 h 2068362"/>
              <a:gd name="connsiteX21381" fmla="*/ 575091 w 1247427"/>
              <a:gd name="connsiteY21381" fmla="*/ 532849 h 2068362"/>
              <a:gd name="connsiteX21382" fmla="*/ 572592 w 1247427"/>
              <a:gd name="connsiteY21382" fmla="*/ 532111 h 2068362"/>
              <a:gd name="connsiteX21383" fmla="*/ 572573 w 1247427"/>
              <a:gd name="connsiteY21383" fmla="*/ 532130 h 2068362"/>
              <a:gd name="connsiteX21384" fmla="*/ 572131 w 1247427"/>
              <a:gd name="connsiteY21384" fmla="*/ 532130 h 2068362"/>
              <a:gd name="connsiteX21385" fmla="*/ 554430 w 1247427"/>
              <a:gd name="connsiteY21385" fmla="*/ 527705 h 2068362"/>
              <a:gd name="connsiteX21386" fmla="*/ 553102 w 1247427"/>
              <a:gd name="connsiteY21386" fmla="*/ 527262 h 2068362"/>
              <a:gd name="connsiteX21387" fmla="*/ 552881 w 1247427"/>
              <a:gd name="connsiteY21387" fmla="*/ 526820 h 2068362"/>
              <a:gd name="connsiteX21388" fmla="*/ 552881 w 1247427"/>
              <a:gd name="connsiteY21388" fmla="*/ 523279 h 2068362"/>
              <a:gd name="connsiteX21389" fmla="*/ 554430 w 1247427"/>
              <a:gd name="connsiteY21389" fmla="*/ 521731 h 2068362"/>
              <a:gd name="connsiteX21390" fmla="*/ 609303 w 1247427"/>
              <a:gd name="connsiteY21390" fmla="*/ 521510 h 2068362"/>
              <a:gd name="connsiteX21391" fmla="*/ 607754 w 1247427"/>
              <a:gd name="connsiteY21391" fmla="*/ 521952 h 2068362"/>
              <a:gd name="connsiteX21392" fmla="*/ 608861 w 1247427"/>
              <a:gd name="connsiteY21392" fmla="*/ 523059 h 2068362"/>
              <a:gd name="connsiteX21393" fmla="*/ 608861 w 1247427"/>
              <a:gd name="connsiteY21393" fmla="*/ 522837 h 2068362"/>
              <a:gd name="connsiteX21394" fmla="*/ 609303 w 1247427"/>
              <a:gd name="connsiteY21394" fmla="*/ 521510 h 2068362"/>
              <a:gd name="connsiteX21395" fmla="*/ 129522 w 1247427"/>
              <a:gd name="connsiteY21395" fmla="*/ 520928 h 2068362"/>
              <a:gd name="connsiteX21396" fmla="*/ 129162 w 1247427"/>
              <a:gd name="connsiteY21396" fmla="*/ 521288 h 2068362"/>
              <a:gd name="connsiteX21397" fmla="*/ 128719 w 1247427"/>
              <a:gd name="connsiteY21397" fmla="*/ 521288 h 2068362"/>
              <a:gd name="connsiteX21398" fmla="*/ 127832 w 1247427"/>
              <a:gd name="connsiteY21398" fmla="*/ 521386 h 2068362"/>
              <a:gd name="connsiteX21399" fmla="*/ 136242 w 1247427"/>
              <a:gd name="connsiteY21399" fmla="*/ 527484 h 2068362"/>
              <a:gd name="connsiteX21400" fmla="*/ 138834 w 1247427"/>
              <a:gd name="connsiteY21400" fmla="*/ 528779 h 2068362"/>
              <a:gd name="connsiteX21401" fmla="*/ 138676 w 1247427"/>
              <a:gd name="connsiteY21401" fmla="*/ 528147 h 2068362"/>
              <a:gd name="connsiteX21402" fmla="*/ 140446 w 1247427"/>
              <a:gd name="connsiteY21402" fmla="*/ 527483 h 2068362"/>
              <a:gd name="connsiteX21403" fmla="*/ 650679 w 1247427"/>
              <a:gd name="connsiteY21403" fmla="*/ 519297 h 2068362"/>
              <a:gd name="connsiteX21404" fmla="*/ 651785 w 1247427"/>
              <a:gd name="connsiteY21404" fmla="*/ 519739 h 2068362"/>
              <a:gd name="connsiteX21405" fmla="*/ 651122 w 1247427"/>
              <a:gd name="connsiteY21405" fmla="*/ 521067 h 2068362"/>
              <a:gd name="connsiteX21406" fmla="*/ 651122 w 1247427"/>
              <a:gd name="connsiteY21406" fmla="*/ 521288 h 2068362"/>
              <a:gd name="connsiteX21407" fmla="*/ 649351 w 1247427"/>
              <a:gd name="connsiteY21407" fmla="*/ 522395 h 2068362"/>
              <a:gd name="connsiteX21408" fmla="*/ 648466 w 1247427"/>
              <a:gd name="connsiteY21408" fmla="*/ 522616 h 2068362"/>
              <a:gd name="connsiteX21409" fmla="*/ 648024 w 1247427"/>
              <a:gd name="connsiteY21409" fmla="*/ 522395 h 2068362"/>
              <a:gd name="connsiteX21410" fmla="*/ 648024 w 1247427"/>
              <a:gd name="connsiteY21410" fmla="*/ 521067 h 2068362"/>
              <a:gd name="connsiteX21411" fmla="*/ 650236 w 1247427"/>
              <a:gd name="connsiteY21411" fmla="*/ 519518 h 2068362"/>
              <a:gd name="connsiteX21412" fmla="*/ 788526 w 1247427"/>
              <a:gd name="connsiteY21412" fmla="*/ 518854 h 2068362"/>
              <a:gd name="connsiteX21413" fmla="*/ 803794 w 1247427"/>
              <a:gd name="connsiteY21413" fmla="*/ 523501 h 2068362"/>
              <a:gd name="connsiteX21414" fmla="*/ 804236 w 1247427"/>
              <a:gd name="connsiteY21414" fmla="*/ 523722 h 2068362"/>
              <a:gd name="connsiteX21415" fmla="*/ 804458 w 1247427"/>
              <a:gd name="connsiteY21415" fmla="*/ 524164 h 2068362"/>
              <a:gd name="connsiteX21416" fmla="*/ 804236 w 1247427"/>
              <a:gd name="connsiteY21416" fmla="*/ 524607 h 2068362"/>
              <a:gd name="connsiteX21417" fmla="*/ 803573 w 1247427"/>
              <a:gd name="connsiteY21417" fmla="*/ 524386 h 2068362"/>
              <a:gd name="connsiteX21418" fmla="*/ 788305 w 1247427"/>
              <a:gd name="connsiteY21418" fmla="*/ 519518 h 2068362"/>
              <a:gd name="connsiteX21419" fmla="*/ 787863 w 1247427"/>
              <a:gd name="connsiteY21419" fmla="*/ 519075 h 2068362"/>
              <a:gd name="connsiteX21420" fmla="*/ 788526 w 1247427"/>
              <a:gd name="connsiteY21420" fmla="*/ 518854 h 2068362"/>
              <a:gd name="connsiteX21421" fmla="*/ 128069 w 1247427"/>
              <a:gd name="connsiteY21421" fmla="*/ 517919 h 2068362"/>
              <a:gd name="connsiteX21422" fmla="*/ 127391 w 1247427"/>
              <a:gd name="connsiteY21422" fmla="*/ 518191 h 2068362"/>
              <a:gd name="connsiteX21423" fmla="*/ 127169 w 1247427"/>
              <a:gd name="connsiteY21423" fmla="*/ 518191 h 2068362"/>
              <a:gd name="connsiteX21424" fmla="*/ 126837 w 1247427"/>
              <a:gd name="connsiteY21424" fmla="*/ 518855 h 2068362"/>
              <a:gd name="connsiteX21425" fmla="*/ 126948 w 1247427"/>
              <a:gd name="connsiteY21425" fmla="*/ 518855 h 2068362"/>
              <a:gd name="connsiteX21426" fmla="*/ 126948 w 1247427"/>
              <a:gd name="connsiteY21426" fmla="*/ 519518 h 2068362"/>
              <a:gd name="connsiteX21427" fmla="*/ 126752 w 1247427"/>
              <a:gd name="connsiteY21427" fmla="*/ 519846 h 2068362"/>
              <a:gd name="connsiteX21428" fmla="*/ 128719 w 1247427"/>
              <a:gd name="connsiteY21428" fmla="*/ 519518 h 2068362"/>
              <a:gd name="connsiteX21429" fmla="*/ 129162 w 1247427"/>
              <a:gd name="connsiteY21429" fmla="*/ 519518 h 2068362"/>
              <a:gd name="connsiteX21430" fmla="*/ 129604 w 1247427"/>
              <a:gd name="connsiteY21430" fmla="*/ 519960 h 2068362"/>
              <a:gd name="connsiteX21431" fmla="*/ 129383 w 1247427"/>
              <a:gd name="connsiteY21431" fmla="*/ 519075 h 2068362"/>
              <a:gd name="connsiteX21432" fmla="*/ 129383 w 1247427"/>
              <a:gd name="connsiteY21432" fmla="*/ 518411 h 2068362"/>
              <a:gd name="connsiteX21433" fmla="*/ 496243 w 1247427"/>
              <a:gd name="connsiteY21433" fmla="*/ 517352 h 2068362"/>
              <a:gd name="connsiteX21434" fmla="*/ 493500 w 1247427"/>
              <a:gd name="connsiteY21434" fmla="*/ 517942 h 2068362"/>
              <a:gd name="connsiteX21435" fmla="*/ 493942 w 1247427"/>
              <a:gd name="connsiteY21435" fmla="*/ 518897 h 2068362"/>
              <a:gd name="connsiteX21436" fmla="*/ 496368 w 1247427"/>
              <a:gd name="connsiteY21436" fmla="*/ 518358 h 2068362"/>
              <a:gd name="connsiteX21437" fmla="*/ 523714 w 1247427"/>
              <a:gd name="connsiteY21437" fmla="*/ 517125 h 2068362"/>
              <a:gd name="connsiteX21438" fmla="*/ 519249 w 1247427"/>
              <a:gd name="connsiteY21438" fmla="*/ 518140 h 2068362"/>
              <a:gd name="connsiteX21439" fmla="*/ 519249 w 1247427"/>
              <a:gd name="connsiteY21439" fmla="*/ 518190 h 2068362"/>
              <a:gd name="connsiteX21440" fmla="*/ 518879 w 1247427"/>
              <a:gd name="connsiteY21440" fmla="*/ 519483 h 2068362"/>
              <a:gd name="connsiteX21441" fmla="*/ 526108 w 1247427"/>
              <a:gd name="connsiteY21441" fmla="*/ 520624 h 2068362"/>
              <a:gd name="connsiteX21442" fmla="*/ 534565 w 1247427"/>
              <a:gd name="connsiteY21442" fmla="*/ 521925 h 2068362"/>
              <a:gd name="connsiteX21443" fmla="*/ 534516 w 1247427"/>
              <a:gd name="connsiteY21443" fmla="*/ 521730 h 2068362"/>
              <a:gd name="connsiteX21444" fmla="*/ 536286 w 1247427"/>
              <a:gd name="connsiteY21444" fmla="*/ 521730 h 2068362"/>
              <a:gd name="connsiteX21445" fmla="*/ 536463 w 1247427"/>
              <a:gd name="connsiteY21445" fmla="*/ 521730 h 2068362"/>
              <a:gd name="connsiteX21446" fmla="*/ 536286 w 1247427"/>
              <a:gd name="connsiteY21446" fmla="*/ 521509 h 2068362"/>
              <a:gd name="connsiteX21447" fmla="*/ 536470 w 1247427"/>
              <a:gd name="connsiteY21447" fmla="*/ 520403 h 2068362"/>
              <a:gd name="connsiteX21448" fmla="*/ 536065 w 1247427"/>
              <a:gd name="connsiteY21448" fmla="*/ 520403 h 2068362"/>
              <a:gd name="connsiteX21449" fmla="*/ 535357 w 1247427"/>
              <a:gd name="connsiteY21449" fmla="*/ 519459 h 2068362"/>
              <a:gd name="connsiteX21450" fmla="*/ 527657 w 1247427"/>
              <a:gd name="connsiteY21450" fmla="*/ 517748 h 2068362"/>
              <a:gd name="connsiteX21451" fmla="*/ 504286 w 1247427"/>
              <a:gd name="connsiteY21451" fmla="*/ 516788 h 2068362"/>
              <a:gd name="connsiteX21452" fmla="*/ 497878 w 1247427"/>
              <a:gd name="connsiteY21452" fmla="*/ 517952 h 2068362"/>
              <a:gd name="connsiteX21453" fmla="*/ 497886 w 1247427"/>
              <a:gd name="connsiteY21453" fmla="*/ 518009 h 2068362"/>
              <a:gd name="connsiteX21454" fmla="*/ 501326 w 1247427"/>
              <a:gd name="connsiteY21454" fmla="*/ 518190 h 2068362"/>
              <a:gd name="connsiteX21455" fmla="*/ 504866 w 1247427"/>
              <a:gd name="connsiteY21455" fmla="*/ 518411 h 2068362"/>
              <a:gd name="connsiteX21456" fmla="*/ 505088 w 1247427"/>
              <a:gd name="connsiteY21456" fmla="*/ 518190 h 2068362"/>
              <a:gd name="connsiteX21457" fmla="*/ 824150 w 1247427"/>
              <a:gd name="connsiteY21457" fmla="*/ 515535 h 2068362"/>
              <a:gd name="connsiteX21458" fmla="*/ 824814 w 1247427"/>
              <a:gd name="connsiteY21458" fmla="*/ 515756 h 2068362"/>
              <a:gd name="connsiteX21459" fmla="*/ 824814 w 1247427"/>
              <a:gd name="connsiteY21459" fmla="*/ 516199 h 2068362"/>
              <a:gd name="connsiteX21460" fmla="*/ 827027 w 1247427"/>
              <a:gd name="connsiteY21460" fmla="*/ 517084 h 2068362"/>
              <a:gd name="connsiteX21461" fmla="*/ 831673 w 1247427"/>
              <a:gd name="connsiteY21461" fmla="*/ 518633 h 2068362"/>
              <a:gd name="connsiteX21462" fmla="*/ 831894 w 1247427"/>
              <a:gd name="connsiteY21462" fmla="*/ 519075 h 2068362"/>
              <a:gd name="connsiteX21463" fmla="*/ 831673 w 1247427"/>
              <a:gd name="connsiteY21463" fmla="*/ 519518 h 2068362"/>
              <a:gd name="connsiteX21464" fmla="*/ 826584 w 1247427"/>
              <a:gd name="connsiteY21464" fmla="*/ 517748 h 2068362"/>
              <a:gd name="connsiteX21465" fmla="*/ 824592 w 1247427"/>
              <a:gd name="connsiteY21465" fmla="*/ 516862 h 2068362"/>
              <a:gd name="connsiteX21466" fmla="*/ 824150 w 1247427"/>
              <a:gd name="connsiteY21466" fmla="*/ 516641 h 2068362"/>
              <a:gd name="connsiteX21467" fmla="*/ 823929 w 1247427"/>
              <a:gd name="connsiteY21467" fmla="*/ 516199 h 2068362"/>
              <a:gd name="connsiteX21468" fmla="*/ 824150 w 1247427"/>
              <a:gd name="connsiteY21468" fmla="*/ 515535 h 2068362"/>
              <a:gd name="connsiteX21469" fmla="*/ 773923 w 1247427"/>
              <a:gd name="connsiteY21469" fmla="*/ 515535 h 2068362"/>
              <a:gd name="connsiteX21470" fmla="*/ 783880 w 1247427"/>
              <a:gd name="connsiteY21470" fmla="*/ 517969 h 2068362"/>
              <a:gd name="connsiteX21471" fmla="*/ 784102 w 1247427"/>
              <a:gd name="connsiteY21471" fmla="*/ 518411 h 2068362"/>
              <a:gd name="connsiteX21472" fmla="*/ 783659 w 1247427"/>
              <a:gd name="connsiteY21472" fmla="*/ 518633 h 2068362"/>
              <a:gd name="connsiteX21473" fmla="*/ 773702 w 1247427"/>
              <a:gd name="connsiteY21473" fmla="*/ 516199 h 2068362"/>
              <a:gd name="connsiteX21474" fmla="*/ 773481 w 1247427"/>
              <a:gd name="connsiteY21474" fmla="*/ 515756 h 2068362"/>
              <a:gd name="connsiteX21475" fmla="*/ 773923 w 1247427"/>
              <a:gd name="connsiteY21475" fmla="*/ 515535 h 2068362"/>
              <a:gd name="connsiteX21476" fmla="*/ 524116 w 1247427"/>
              <a:gd name="connsiteY21476" fmla="*/ 515093 h 2068362"/>
              <a:gd name="connsiteX21477" fmla="*/ 528099 w 1247427"/>
              <a:gd name="connsiteY21477" fmla="*/ 515535 h 2068362"/>
              <a:gd name="connsiteX21478" fmla="*/ 536507 w 1247427"/>
              <a:gd name="connsiteY21478" fmla="*/ 517527 h 2068362"/>
              <a:gd name="connsiteX21479" fmla="*/ 536575 w 1247427"/>
              <a:gd name="connsiteY21479" fmla="*/ 517732 h 2068362"/>
              <a:gd name="connsiteX21480" fmla="*/ 536729 w 1247427"/>
              <a:gd name="connsiteY21480" fmla="*/ 517527 h 2068362"/>
              <a:gd name="connsiteX21481" fmla="*/ 541596 w 1247427"/>
              <a:gd name="connsiteY21481" fmla="*/ 517527 h 2068362"/>
              <a:gd name="connsiteX21482" fmla="*/ 538056 w 1247427"/>
              <a:gd name="connsiteY21482" fmla="*/ 521068 h 2068362"/>
              <a:gd name="connsiteX21483" fmla="*/ 538056 w 1247427"/>
              <a:gd name="connsiteY21483" fmla="*/ 521509 h 2068362"/>
              <a:gd name="connsiteX21484" fmla="*/ 538720 w 1247427"/>
              <a:gd name="connsiteY21484" fmla="*/ 523943 h 2068362"/>
              <a:gd name="connsiteX21485" fmla="*/ 534863 w 1247427"/>
              <a:gd name="connsiteY21485" fmla="*/ 523417 h 2068362"/>
              <a:gd name="connsiteX21486" fmla="*/ 534737 w 1247427"/>
              <a:gd name="connsiteY21486" fmla="*/ 523501 h 2068362"/>
              <a:gd name="connsiteX21487" fmla="*/ 525887 w 1247427"/>
              <a:gd name="connsiteY21487" fmla="*/ 522173 h 2068362"/>
              <a:gd name="connsiteX21488" fmla="*/ 518012 w 1247427"/>
              <a:gd name="connsiteY21488" fmla="*/ 520930 h 2068362"/>
              <a:gd name="connsiteX21489" fmla="*/ 517921 w 1247427"/>
              <a:gd name="connsiteY21489" fmla="*/ 521067 h 2068362"/>
              <a:gd name="connsiteX21490" fmla="*/ 517700 w 1247427"/>
              <a:gd name="connsiteY21490" fmla="*/ 521067 h 2068362"/>
              <a:gd name="connsiteX21491" fmla="*/ 517637 w 1247427"/>
              <a:gd name="connsiteY21491" fmla="*/ 520991 h 2068362"/>
              <a:gd name="connsiteX21492" fmla="*/ 516151 w 1247427"/>
              <a:gd name="connsiteY21492" fmla="*/ 521288 h 2068362"/>
              <a:gd name="connsiteX21493" fmla="*/ 514824 w 1247427"/>
              <a:gd name="connsiteY21493" fmla="*/ 521509 h 2068362"/>
              <a:gd name="connsiteX21494" fmla="*/ 514381 w 1247427"/>
              <a:gd name="connsiteY21494" fmla="*/ 521509 h 2068362"/>
              <a:gd name="connsiteX21495" fmla="*/ 513496 w 1247427"/>
              <a:gd name="connsiteY21495" fmla="*/ 521067 h 2068362"/>
              <a:gd name="connsiteX21496" fmla="*/ 513939 w 1247427"/>
              <a:gd name="connsiteY21496" fmla="*/ 519297 h 2068362"/>
              <a:gd name="connsiteX21497" fmla="*/ 515930 w 1247427"/>
              <a:gd name="connsiteY21497" fmla="*/ 518854 h 2068362"/>
              <a:gd name="connsiteX21498" fmla="*/ 516771 w 1247427"/>
              <a:gd name="connsiteY21498" fmla="*/ 518854 h 2068362"/>
              <a:gd name="connsiteX21499" fmla="*/ 517036 w 1247427"/>
              <a:gd name="connsiteY21499" fmla="*/ 517526 h 2068362"/>
              <a:gd name="connsiteX21500" fmla="*/ 517117 w 1247427"/>
              <a:gd name="connsiteY21500" fmla="*/ 517445 h 2068362"/>
              <a:gd name="connsiteX21501" fmla="*/ 516538 w 1247427"/>
              <a:gd name="connsiteY21501" fmla="*/ 516199 h 2068362"/>
              <a:gd name="connsiteX21502" fmla="*/ 516815 w 1247427"/>
              <a:gd name="connsiteY21502" fmla="*/ 515314 h 2068362"/>
              <a:gd name="connsiteX21503" fmla="*/ 523785 w 1247427"/>
              <a:gd name="connsiteY21503" fmla="*/ 515314 h 2068362"/>
              <a:gd name="connsiteX21504" fmla="*/ 1173968 w 1247427"/>
              <a:gd name="connsiteY21504" fmla="*/ 513323 h 2068362"/>
              <a:gd name="connsiteX21505" fmla="*/ 1188350 w 1247427"/>
              <a:gd name="connsiteY21505" fmla="*/ 526377 h 2068362"/>
              <a:gd name="connsiteX21506" fmla="*/ 1180163 w 1247427"/>
              <a:gd name="connsiteY21506" fmla="*/ 513323 h 2068362"/>
              <a:gd name="connsiteX21507" fmla="*/ 1178393 w 1247427"/>
              <a:gd name="connsiteY21507" fmla="*/ 515756 h 2068362"/>
              <a:gd name="connsiteX21508" fmla="*/ 1173968 w 1247427"/>
              <a:gd name="connsiteY21508" fmla="*/ 513323 h 2068362"/>
              <a:gd name="connsiteX21509" fmla="*/ 706880 w 1247427"/>
              <a:gd name="connsiteY21509" fmla="*/ 512216 h 2068362"/>
              <a:gd name="connsiteX21510" fmla="*/ 701570 w 1247427"/>
              <a:gd name="connsiteY21510" fmla="*/ 512659 h 2068362"/>
              <a:gd name="connsiteX21511" fmla="*/ 714624 w 1247427"/>
              <a:gd name="connsiteY21511" fmla="*/ 523058 h 2068362"/>
              <a:gd name="connsiteX21512" fmla="*/ 729504 w 1247427"/>
              <a:gd name="connsiteY21512" fmla="*/ 534343 h 2068362"/>
              <a:gd name="connsiteX21513" fmla="*/ 730793 w 1247427"/>
              <a:gd name="connsiteY21513" fmla="*/ 535330 h 2068362"/>
              <a:gd name="connsiteX21514" fmla="*/ 730897 w 1247427"/>
              <a:gd name="connsiteY21514" fmla="*/ 535278 h 2068362"/>
              <a:gd name="connsiteX21515" fmla="*/ 725909 w 1247427"/>
              <a:gd name="connsiteY21515" fmla="*/ 526819 h 2068362"/>
              <a:gd name="connsiteX21516" fmla="*/ 706880 w 1247427"/>
              <a:gd name="connsiteY21516" fmla="*/ 512216 h 2068362"/>
              <a:gd name="connsiteX21517" fmla="*/ 795164 w 1247427"/>
              <a:gd name="connsiteY21517" fmla="*/ 511995 h 2068362"/>
              <a:gd name="connsiteX21518" fmla="*/ 796271 w 1247427"/>
              <a:gd name="connsiteY21518" fmla="*/ 511995 h 2068362"/>
              <a:gd name="connsiteX21519" fmla="*/ 796713 w 1247427"/>
              <a:gd name="connsiteY21519" fmla="*/ 512216 h 2068362"/>
              <a:gd name="connsiteX21520" fmla="*/ 796271 w 1247427"/>
              <a:gd name="connsiteY21520" fmla="*/ 512880 h 2068362"/>
              <a:gd name="connsiteX21521" fmla="*/ 795164 w 1247427"/>
              <a:gd name="connsiteY21521" fmla="*/ 512880 h 2068362"/>
              <a:gd name="connsiteX21522" fmla="*/ 794722 w 1247427"/>
              <a:gd name="connsiteY21522" fmla="*/ 512437 h 2068362"/>
              <a:gd name="connsiteX21523" fmla="*/ 498914 w 1247427"/>
              <a:gd name="connsiteY21523" fmla="*/ 511003 h 2068362"/>
              <a:gd name="connsiteX21524" fmla="*/ 496794 w 1247427"/>
              <a:gd name="connsiteY21524" fmla="*/ 512840 h 2068362"/>
              <a:gd name="connsiteX21525" fmla="*/ 499003 w 1247427"/>
              <a:gd name="connsiteY21525" fmla="*/ 512576 h 2068362"/>
              <a:gd name="connsiteX21526" fmla="*/ 498892 w 1247427"/>
              <a:gd name="connsiteY21526" fmla="*/ 511110 h 2068362"/>
              <a:gd name="connsiteX21527" fmla="*/ 1153863 w 1247427"/>
              <a:gd name="connsiteY21527" fmla="*/ 510036 h 2068362"/>
              <a:gd name="connsiteX21528" fmla="*/ 1153611 w 1247427"/>
              <a:gd name="connsiteY21528" fmla="*/ 510225 h 2068362"/>
              <a:gd name="connsiteX21529" fmla="*/ 1152616 w 1247427"/>
              <a:gd name="connsiteY21529" fmla="*/ 510225 h 2068362"/>
              <a:gd name="connsiteX21530" fmla="*/ 1154276 w 1247427"/>
              <a:gd name="connsiteY21530" fmla="*/ 512880 h 2068362"/>
              <a:gd name="connsiteX21531" fmla="*/ 1154276 w 1247427"/>
              <a:gd name="connsiteY21531" fmla="*/ 513160 h 2068362"/>
              <a:gd name="connsiteX21532" fmla="*/ 1157816 w 1247427"/>
              <a:gd name="connsiteY21532" fmla="*/ 514650 h 2068362"/>
              <a:gd name="connsiteX21533" fmla="*/ 1158081 w 1247427"/>
              <a:gd name="connsiteY21533" fmla="*/ 514452 h 2068362"/>
              <a:gd name="connsiteX21534" fmla="*/ 1158037 w 1247427"/>
              <a:gd name="connsiteY21534" fmla="*/ 514430 h 2068362"/>
              <a:gd name="connsiteX21535" fmla="*/ 630544 w 1247427"/>
              <a:gd name="connsiteY21535" fmla="*/ 509561 h 2068362"/>
              <a:gd name="connsiteX21536" fmla="*/ 641639 w 1247427"/>
              <a:gd name="connsiteY21536" fmla="*/ 513477 h 2068362"/>
              <a:gd name="connsiteX21537" fmla="*/ 641608 w 1247427"/>
              <a:gd name="connsiteY21537" fmla="*/ 513323 h 2068362"/>
              <a:gd name="connsiteX21538" fmla="*/ 644706 w 1247427"/>
              <a:gd name="connsiteY21538" fmla="*/ 515757 h 2068362"/>
              <a:gd name="connsiteX21539" fmla="*/ 642072 w 1247427"/>
              <a:gd name="connsiteY21539" fmla="*/ 515292 h 2068362"/>
              <a:gd name="connsiteX21540" fmla="*/ 641829 w 1247427"/>
              <a:gd name="connsiteY21540" fmla="*/ 515535 h 2068362"/>
              <a:gd name="connsiteX21541" fmla="*/ 630309 w 1247427"/>
              <a:gd name="connsiteY21541" fmla="*/ 511482 h 2068362"/>
              <a:gd name="connsiteX21542" fmla="*/ 630323 w 1247427"/>
              <a:gd name="connsiteY21542" fmla="*/ 511552 h 2068362"/>
              <a:gd name="connsiteX21543" fmla="*/ 626086 w 1247427"/>
              <a:gd name="connsiteY21543" fmla="*/ 512130 h 2068362"/>
              <a:gd name="connsiteX21544" fmla="*/ 625234 w 1247427"/>
              <a:gd name="connsiteY21544" fmla="*/ 513323 h 2068362"/>
              <a:gd name="connsiteX21545" fmla="*/ 629659 w 1247427"/>
              <a:gd name="connsiteY21545" fmla="*/ 514651 h 2068362"/>
              <a:gd name="connsiteX21546" fmla="*/ 636076 w 1247427"/>
              <a:gd name="connsiteY21546" fmla="*/ 517306 h 2068362"/>
              <a:gd name="connsiteX21547" fmla="*/ 636076 w 1247427"/>
              <a:gd name="connsiteY21547" fmla="*/ 517495 h 2068362"/>
              <a:gd name="connsiteX21548" fmla="*/ 638952 w 1247427"/>
              <a:gd name="connsiteY21548" fmla="*/ 517085 h 2068362"/>
              <a:gd name="connsiteX21549" fmla="*/ 641386 w 1247427"/>
              <a:gd name="connsiteY21549" fmla="*/ 523059 h 2068362"/>
              <a:gd name="connsiteX21550" fmla="*/ 635081 w 1247427"/>
              <a:gd name="connsiteY21550" fmla="*/ 519429 h 2068362"/>
              <a:gd name="connsiteX21551" fmla="*/ 634969 w 1247427"/>
              <a:gd name="connsiteY21551" fmla="*/ 519519 h 2068362"/>
              <a:gd name="connsiteX21552" fmla="*/ 634607 w 1247427"/>
              <a:gd name="connsiteY21552" fmla="*/ 519156 h 2068362"/>
              <a:gd name="connsiteX21553" fmla="*/ 634369 w 1247427"/>
              <a:gd name="connsiteY21553" fmla="*/ 519019 h 2068362"/>
              <a:gd name="connsiteX21554" fmla="*/ 628995 w 1247427"/>
              <a:gd name="connsiteY21554" fmla="*/ 517085 h 2068362"/>
              <a:gd name="connsiteX21555" fmla="*/ 623464 w 1247427"/>
              <a:gd name="connsiteY21555" fmla="*/ 515093 h 2068362"/>
              <a:gd name="connsiteX21556" fmla="*/ 623021 w 1247427"/>
              <a:gd name="connsiteY21556" fmla="*/ 514651 h 2068362"/>
              <a:gd name="connsiteX21557" fmla="*/ 623021 w 1247427"/>
              <a:gd name="connsiteY21557" fmla="*/ 513987 h 2068362"/>
              <a:gd name="connsiteX21558" fmla="*/ 625359 w 1247427"/>
              <a:gd name="connsiteY21558" fmla="*/ 510571 h 2068362"/>
              <a:gd name="connsiteX21559" fmla="*/ 625013 w 1247427"/>
              <a:gd name="connsiteY21559" fmla="*/ 510225 h 2068362"/>
              <a:gd name="connsiteX21560" fmla="*/ 625627 w 1247427"/>
              <a:gd name="connsiteY21560" fmla="*/ 510179 h 2068362"/>
              <a:gd name="connsiteX21561" fmla="*/ 625898 w 1247427"/>
              <a:gd name="connsiteY21561" fmla="*/ 509783 h 2068362"/>
              <a:gd name="connsiteX21562" fmla="*/ 626456 w 1247427"/>
              <a:gd name="connsiteY21562" fmla="*/ 510118 h 2068362"/>
              <a:gd name="connsiteX21563" fmla="*/ 629766 w 1247427"/>
              <a:gd name="connsiteY21563" fmla="*/ 509872 h 2068362"/>
              <a:gd name="connsiteX21564" fmla="*/ 126284 w 1247427"/>
              <a:gd name="connsiteY21564" fmla="*/ 509511 h 2068362"/>
              <a:gd name="connsiteX21565" fmla="*/ 126284 w 1247427"/>
              <a:gd name="connsiteY21565" fmla="*/ 509561 h 2068362"/>
              <a:gd name="connsiteX21566" fmla="*/ 126207 w 1247427"/>
              <a:gd name="connsiteY21566" fmla="*/ 509638 h 2068362"/>
              <a:gd name="connsiteX21567" fmla="*/ 129383 w 1247427"/>
              <a:gd name="connsiteY21567" fmla="*/ 511332 h 2068362"/>
              <a:gd name="connsiteX21568" fmla="*/ 129383 w 1247427"/>
              <a:gd name="connsiteY21568" fmla="*/ 511331 h 2068362"/>
              <a:gd name="connsiteX21569" fmla="*/ 159759 w 1247427"/>
              <a:gd name="connsiteY21569" fmla="*/ 528566 h 2068362"/>
              <a:gd name="connsiteX21570" fmla="*/ 159695 w 1247427"/>
              <a:gd name="connsiteY21570" fmla="*/ 527926 h 2068362"/>
              <a:gd name="connsiteX21571" fmla="*/ 159695 w 1247427"/>
              <a:gd name="connsiteY21571" fmla="*/ 525271 h 2068362"/>
              <a:gd name="connsiteX21572" fmla="*/ 159769 w 1247427"/>
              <a:gd name="connsiteY21572" fmla="*/ 525197 h 2068362"/>
              <a:gd name="connsiteX21573" fmla="*/ 159474 w 1247427"/>
              <a:gd name="connsiteY21573" fmla="*/ 525050 h 2068362"/>
              <a:gd name="connsiteX21574" fmla="*/ 147610 w 1247427"/>
              <a:gd name="connsiteY21574" fmla="*/ 517686 h 2068362"/>
              <a:gd name="connsiteX21575" fmla="*/ 147526 w 1247427"/>
              <a:gd name="connsiteY21575" fmla="*/ 517749 h 2068362"/>
              <a:gd name="connsiteX21576" fmla="*/ 147305 w 1247427"/>
              <a:gd name="connsiteY21576" fmla="*/ 517749 h 2068362"/>
              <a:gd name="connsiteX21577" fmla="*/ 144208 w 1247427"/>
              <a:gd name="connsiteY21577" fmla="*/ 516421 h 2068362"/>
              <a:gd name="connsiteX21578" fmla="*/ 816627 w 1247427"/>
              <a:gd name="connsiteY21578" fmla="*/ 508013 h 2068362"/>
              <a:gd name="connsiteX21579" fmla="*/ 817291 w 1247427"/>
              <a:gd name="connsiteY21579" fmla="*/ 508234 h 2068362"/>
              <a:gd name="connsiteX21580" fmla="*/ 819708 w 1247427"/>
              <a:gd name="connsiteY21580" fmla="*/ 510007 h 2068362"/>
              <a:gd name="connsiteX21581" fmla="*/ 819725 w 1247427"/>
              <a:gd name="connsiteY21581" fmla="*/ 510004 h 2068362"/>
              <a:gd name="connsiteX21582" fmla="*/ 820168 w 1247427"/>
              <a:gd name="connsiteY21582" fmla="*/ 510226 h 2068362"/>
              <a:gd name="connsiteX21583" fmla="*/ 820610 w 1247427"/>
              <a:gd name="connsiteY21583" fmla="*/ 510004 h 2068362"/>
              <a:gd name="connsiteX21584" fmla="*/ 825478 w 1247427"/>
              <a:gd name="connsiteY21584" fmla="*/ 510889 h 2068362"/>
              <a:gd name="connsiteX21585" fmla="*/ 829239 w 1247427"/>
              <a:gd name="connsiteY21585" fmla="*/ 511553 h 2068362"/>
              <a:gd name="connsiteX21586" fmla="*/ 829903 w 1247427"/>
              <a:gd name="connsiteY21586" fmla="*/ 512438 h 2068362"/>
              <a:gd name="connsiteX21587" fmla="*/ 828576 w 1247427"/>
              <a:gd name="connsiteY21587" fmla="*/ 512881 h 2068362"/>
              <a:gd name="connsiteX21588" fmla="*/ 824814 w 1247427"/>
              <a:gd name="connsiteY21588" fmla="*/ 512438 h 2068362"/>
              <a:gd name="connsiteX21589" fmla="*/ 820103 w 1247427"/>
              <a:gd name="connsiteY21589" fmla="*/ 511368 h 2068362"/>
              <a:gd name="connsiteX21590" fmla="*/ 818619 w 1247427"/>
              <a:gd name="connsiteY21590" fmla="*/ 511553 h 2068362"/>
              <a:gd name="connsiteX21591" fmla="*/ 818176 w 1247427"/>
              <a:gd name="connsiteY21591" fmla="*/ 511553 h 2068362"/>
              <a:gd name="connsiteX21592" fmla="*/ 817955 w 1247427"/>
              <a:gd name="connsiteY21592" fmla="*/ 511553 h 2068362"/>
              <a:gd name="connsiteX21593" fmla="*/ 817291 w 1247427"/>
              <a:gd name="connsiteY21593" fmla="*/ 510889 h 2068362"/>
              <a:gd name="connsiteX21594" fmla="*/ 817955 w 1247427"/>
              <a:gd name="connsiteY21594" fmla="*/ 510225 h 2068362"/>
              <a:gd name="connsiteX21595" fmla="*/ 818397 w 1247427"/>
              <a:gd name="connsiteY21595" fmla="*/ 510225 h 2068362"/>
              <a:gd name="connsiteX21596" fmla="*/ 818626 w 1247427"/>
              <a:gd name="connsiteY21596" fmla="*/ 510187 h 2068362"/>
              <a:gd name="connsiteX21597" fmla="*/ 817291 w 1247427"/>
              <a:gd name="connsiteY21597" fmla="*/ 509119 h 2068362"/>
              <a:gd name="connsiteX21598" fmla="*/ 816184 w 1247427"/>
              <a:gd name="connsiteY21598" fmla="*/ 508676 h 2068362"/>
              <a:gd name="connsiteX21599" fmla="*/ 815963 w 1247427"/>
              <a:gd name="connsiteY21599" fmla="*/ 508234 h 2068362"/>
              <a:gd name="connsiteX21600" fmla="*/ 816627 w 1247427"/>
              <a:gd name="connsiteY21600" fmla="*/ 508013 h 2068362"/>
              <a:gd name="connsiteX21601" fmla="*/ 781446 w 1247427"/>
              <a:gd name="connsiteY21601" fmla="*/ 507570 h 2068362"/>
              <a:gd name="connsiteX21602" fmla="*/ 784987 w 1247427"/>
              <a:gd name="connsiteY21602" fmla="*/ 508676 h 2068362"/>
              <a:gd name="connsiteX21603" fmla="*/ 788969 w 1247427"/>
              <a:gd name="connsiteY21603" fmla="*/ 509561 h 2068362"/>
              <a:gd name="connsiteX21604" fmla="*/ 788969 w 1247427"/>
              <a:gd name="connsiteY21604" fmla="*/ 509783 h 2068362"/>
              <a:gd name="connsiteX21605" fmla="*/ 788969 w 1247427"/>
              <a:gd name="connsiteY21605" fmla="*/ 510225 h 2068362"/>
              <a:gd name="connsiteX21606" fmla="*/ 788748 w 1247427"/>
              <a:gd name="connsiteY21606" fmla="*/ 510225 h 2068362"/>
              <a:gd name="connsiteX21607" fmla="*/ 784766 w 1247427"/>
              <a:gd name="connsiteY21607" fmla="*/ 509340 h 2068362"/>
              <a:gd name="connsiteX21608" fmla="*/ 781446 w 1247427"/>
              <a:gd name="connsiteY21608" fmla="*/ 508455 h 2068362"/>
              <a:gd name="connsiteX21609" fmla="*/ 781004 w 1247427"/>
              <a:gd name="connsiteY21609" fmla="*/ 508012 h 2068362"/>
              <a:gd name="connsiteX21610" fmla="*/ 781446 w 1247427"/>
              <a:gd name="connsiteY21610" fmla="*/ 507570 h 2068362"/>
              <a:gd name="connsiteX21611" fmla="*/ 537171 w 1247427"/>
              <a:gd name="connsiteY21611" fmla="*/ 505136 h 2068362"/>
              <a:gd name="connsiteX21612" fmla="*/ 536507 w 1247427"/>
              <a:gd name="connsiteY21612" fmla="*/ 506243 h 2068362"/>
              <a:gd name="connsiteX21613" fmla="*/ 536359 w 1247427"/>
              <a:gd name="connsiteY21613" fmla="*/ 506169 h 2068362"/>
              <a:gd name="connsiteX21614" fmla="*/ 536065 w 1247427"/>
              <a:gd name="connsiteY21614" fmla="*/ 506906 h 2068362"/>
              <a:gd name="connsiteX21615" fmla="*/ 534958 w 1247427"/>
              <a:gd name="connsiteY21615" fmla="*/ 508897 h 2068362"/>
              <a:gd name="connsiteX21616" fmla="*/ 539605 w 1247427"/>
              <a:gd name="connsiteY21616" fmla="*/ 507570 h 2068362"/>
              <a:gd name="connsiteX21617" fmla="*/ 541321 w 1247427"/>
              <a:gd name="connsiteY21617" fmla="*/ 506883 h 2068362"/>
              <a:gd name="connsiteX21618" fmla="*/ 169432 w 1247427"/>
              <a:gd name="connsiteY21618" fmla="*/ 504251 h 2068362"/>
              <a:gd name="connsiteX21619" fmla="*/ 170096 w 1247427"/>
              <a:gd name="connsiteY21619" fmla="*/ 504694 h 2068362"/>
              <a:gd name="connsiteX21620" fmla="*/ 170759 w 1247427"/>
              <a:gd name="connsiteY21620" fmla="*/ 509340 h 2068362"/>
              <a:gd name="connsiteX21621" fmla="*/ 171423 w 1247427"/>
              <a:gd name="connsiteY21621" fmla="*/ 515093 h 2068362"/>
              <a:gd name="connsiteX21622" fmla="*/ 170981 w 1247427"/>
              <a:gd name="connsiteY21622" fmla="*/ 515536 h 2068362"/>
              <a:gd name="connsiteX21623" fmla="*/ 170317 w 1247427"/>
              <a:gd name="connsiteY21623" fmla="*/ 515093 h 2068362"/>
              <a:gd name="connsiteX21624" fmla="*/ 169653 w 1247427"/>
              <a:gd name="connsiteY21624" fmla="*/ 509561 h 2068362"/>
              <a:gd name="connsiteX21625" fmla="*/ 168989 w 1247427"/>
              <a:gd name="connsiteY21625" fmla="*/ 504915 h 2068362"/>
              <a:gd name="connsiteX21626" fmla="*/ 169432 w 1247427"/>
              <a:gd name="connsiteY21626" fmla="*/ 504251 h 2068362"/>
              <a:gd name="connsiteX21627" fmla="*/ 519692 w 1247427"/>
              <a:gd name="connsiteY21627" fmla="*/ 503809 h 2068362"/>
              <a:gd name="connsiteX21628" fmla="*/ 503097 w 1247427"/>
              <a:gd name="connsiteY21628" fmla="*/ 513544 h 2068362"/>
              <a:gd name="connsiteX21629" fmla="*/ 504803 w 1247427"/>
              <a:gd name="connsiteY21629" fmla="*/ 514682 h 2068362"/>
              <a:gd name="connsiteX21630" fmla="*/ 504866 w 1247427"/>
              <a:gd name="connsiteY21630" fmla="*/ 514650 h 2068362"/>
              <a:gd name="connsiteX21631" fmla="*/ 504960 w 1247427"/>
              <a:gd name="connsiteY21631" fmla="*/ 514787 h 2068362"/>
              <a:gd name="connsiteX21632" fmla="*/ 505088 w 1247427"/>
              <a:gd name="connsiteY21632" fmla="*/ 514872 h 2068362"/>
              <a:gd name="connsiteX21633" fmla="*/ 505059 w 1247427"/>
              <a:gd name="connsiteY21633" fmla="*/ 514930 h 2068362"/>
              <a:gd name="connsiteX21634" fmla="*/ 507300 w 1247427"/>
              <a:gd name="connsiteY21634" fmla="*/ 518190 h 2068362"/>
              <a:gd name="connsiteX21635" fmla="*/ 507522 w 1247427"/>
              <a:gd name="connsiteY21635" fmla="*/ 518633 h 2068362"/>
              <a:gd name="connsiteX21636" fmla="*/ 507300 w 1247427"/>
              <a:gd name="connsiteY21636" fmla="*/ 519075 h 2068362"/>
              <a:gd name="connsiteX21637" fmla="*/ 506194 w 1247427"/>
              <a:gd name="connsiteY21637" fmla="*/ 520845 h 2068362"/>
              <a:gd name="connsiteX21638" fmla="*/ 505973 w 1247427"/>
              <a:gd name="connsiteY21638" fmla="*/ 521067 h 2068362"/>
              <a:gd name="connsiteX21639" fmla="*/ 505309 w 1247427"/>
              <a:gd name="connsiteY21639" fmla="*/ 521067 h 2068362"/>
              <a:gd name="connsiteX21640" fmla="*/ 505309 w 1247427"/>
              <a:gd name="connsiteY21640" fmla="*/ 520845 h 2068362"/>
              <a:gd name="connsiteX21641" fmla="*/ 501105 w 1247427"/>
              <a:gd name="connsiteY21641" fmla="*/ 520624 h 2068362"/>
              <a:gd name="connsiteX21642" fmla="*/ 497122 w 1247427"/>
              <a:gd name="connsiteY21642" fmla="*/ 520182 h 2068362"/>
              <a:gd name="connsiteX21643" fmla="*/ 497026 w 1247427"/>
              <a:gd name="connsiteY21643" fmla="*/ 520067 h 2068362"/>
              <a:gd name="connsiteX21644" fmla="*/ 494024 w 1247427"/>
              <a:gd name="connsiteY21644" fmla="*/ 521067 h 2068362"/>
              <a:gd name="connsiteX21645" fmla="*/ 493952 w 1247427"/>
              <a:gd name="connsiteY21645" fmla="*/ 521067 h 2068362"/>
              <a:gd name="connsiteX21646" fmla="*/ 491370 w 1247427"/>
              <a:gd name="connsiteY21646" fmla="*/ 522616 h 2068362"/>
              <a:gd name="connsiteX21647" fmla="*/ 491104 w 1247427"/>
              <a:gd name="connsiteY21647" fmla="*/ 521996 h 2068362"/>
              <a:gd name="connsiteX21648" fmla="*/ 487387 w 1247427"/>
              <a:gd name="connsiteY21648" fmla="*/ 525714 h 2068362"/>
              <a:gd name="connsiteX21649" fmla="*/ 484980 w 1247427"/>
              <a:gd name="connsiteY21649" fmla="*/ 527720 h 2068362"/>
              <a:gd name="connsiteX21650" fmla="*/ 490927 w 1247427"/>
              <a:gd name="connsiteY21650" fmla="*/ 531024 h 2068362"/>
              <a:gd name="connsiteX21651" fmla="*/ 496458 w 1247427"/>
              <a:gd name="connsiteY21651" fmla="*/ 533458 h 2068362"/>
              <a:gd name="connsiteX21652" fmla="*/ 503760 w 1247427"/>
              <a:gd name="connsiteY21652" fmla="*/ 532130 h 2068362"/>
              <a:gd name="connsiteX21653" fmla="*/ 513687 w 1247427"/>
              <a:gd name="connsiteY21653" fmla="*/ 536777 h 2068362"/>
              <a:gd name="connsiteX21654" fmla="*/ 513939 w 1247427"/>
              <a:gd name="connsiteY21654" fmla="*/ 536777 h 2068362"/>
              <a:gd name="connsiteX21655" fmla="*/ 524559 w 1247427"/>
              <a:gd name="connsiteY21655" fmla="*/ 540317 h 2068362"/>
              <a:gd name="connsiteX21656" fmla="*/ 538070 w 1247427"/>
              <a:gd name="connsiteY21656" fmla="*/ 546107 h 2068362"/>
              <a:gd name="connsiteX21657" fmla="*/ 546381 w 1247427"/>
              <a:gd name="connsiteY21657" fmla="*/ 547452 h 2068362"/>
              <a:gd name="connsiteX21658" fmla="*/ 553102 w 1247427"/>
              <a:gd name="connsiteY21658" fmla="*/ 548775 h 2068362"/>
              <a:gd name="connsiteX21659" fmla="*/ 553102 w 1247427"/>
              <a:gd name="connsiteY21659" fmla="*/ 548504 h 2068362"/>
              <a:gd name="connsiteX21660" fmla="*/ 554651 w 1247427"/>
              <a:gd name="connsiteY21660" fmla="*/ 548504 h 2068362"/>
              <a:gd name="connsiteX21661" fmla="*/ 566378 w 1247427"/>
              <a:gd name="connsiteY21661" fmla="*/ 550717 h 2068362"/>
              <a:gd name="connsiteX21662" fmla="*/ 566820 w 1247427"/>
              <a:gd name="connsiteY21662" fmla="*/ 550274 h 2068362"/>
              <a:gd name="connsiteX21663" fmla="*/ 567484 w 1247427"/>
              <a:gd name="connsiteY21663" fmla="*/ 550495 h 2068362"/>
              <a:gd name="connsiteX21664" fmla="*/ 581645 w 1247427"/>
              <a:gd name="connsiteY21664" fmla="*/ 560010 h 2068362"/>
              <a:gd name="connsiteX21665" fmla="*/ 581688 w 1247427"/>
              <a:gd name="connsiteY21665" fmla="*/ 560309 h 2068362"/>
              <a:gd name="connsiteX21666" fmla="*/ 582087 w 1247427"/>
              <a:gd name="connsiteY21666" fmla="*/ 560010 h 2068362"/>
              <a:gd name="connsiteX21667" fmla="*/ 583857 w 1247427"/>
              <a:gd name="connsiteY21667" fmla="*/ 560673 h 2068362"/>
              <a:gd name="connsiteX21668" fmla="*/ 588953 w 1247427"/>
              <a:gd name="connsiteY21668" fmla="*/ 561166 h 2068362"/>
              <a:gd name="connsiteX21669" fmla="*/ 588947 w 1247427"/>
              <a:gd name="connsiteY21669" fmla="*/ 561115 h 2068362"/>
              <a:gd name="connsiteX21670" fmla="*/ 590495 w 1247427"/>
              <a:gd name="connsiteY21670" fmla="*/ 560894 h 2068362"/>
              <a:gd name="connsiteX21671" fmla="*/ 602443 w 1247427"/>
              <a:gd name="connsiteY21671" fmla="*/ 569523 h 2068362"/>
              <a:gd name="connsiteX21672" fmla="*/ 602499 w 1247427"/>
              <a:gd name="connsiteY21672" fmla="*/ 569967 h 2068362"/>
              <a:gd name="connsiteX21673" fmla="*/ 603550 w 1247427"/>
              <a:gd name="connsiteY21673" fmla="*/ 569967 h 2068362"/>
              <a:gd name="connsiteX21674" fmla="*/ 607874 w 1247427"/>
              <a:gd name="connsiteY21674" fmla="*/ 569040 h 2068362"/>
              <a:gd name="connsiteX21675" fmla="*/ 607754 w 1247427"/>
              <a:gd name="connsiteY21675" fmla="*/ 568860 h 2068362"/>
              <a:gd name="connsiteX21676" fmla="*/ 609303 w 1247427"/>
              <a:gd name="connsiteY21676" fmla="*/ 567975 h 2068362"/>
              <a:gd name="connsiteX21677" fmla="*/ 612622 w 1247427"/>
              <a:gd name="connsiteY21677" fmla="*/ 570630 h 2068362"/>
              <a:gd name="connsiteX21678" fmla="*/ 613507 w 1247427"/>
              <a:gd name="connsiteY21678" fmla="*/ 571515 h 2068362"/>
              <a:gd name="connsiteX21679" fmla="*/ 613507 w 1247427"/>
              <a:gd name="connsiteY21679" fmla="*/ 572529 h 2068362"/>
              <a:gd name="connsiteX21680" fmla="*/ 624791 w 1247427"/>
              <a:gd name="connsiteY21680" fmla="*/ 581471 h 2068362"/>
              <a:gd name="connsiteX21681" fmla="*/ 627225 w 1247427"/>
              <a:gd name="connsiteY21681" fmla="*/ 578374 h 2068362"/>
              <a:gd name="connsiteX21682" fmla="*/ 638731 w 1247427"/>
              <a:gd name="connsiteY21682" fmla="*/ 587667 h 2068362"/>
              <a:gd name="connsiteX21683" fmla="*/ 642935 w 1247427"/>
              <a:gd name="connsiteY21683" fmla="*/ 586339 h 2068362"/>
              <a:gd name="connsiteX21684" fmla="*/ 645738 w 1247427"/>
              <a:gd name="connsiteY21684" fmla="*/ 589143 h 2068362"/>
              <a:gd name="connsiteX21685" fmla="*/ 646918 w 1247427"/>
              <a:gd name="connsiteY21685" fmla="*/ 588995 h 2068362"/>
              <a:gd name="connsiteX21686" fmla="*/ 652007 w 1247427"/>
              <a:gd name="connsiteY21686" fmla="*/ 595191 h 2068362"/>
              <a:gd name="connsiteX21687" fmla="*/ 655547 w 1247427"/>
              <a:gd name="connsiteY21687" fmla="*/ 599173 h 2068362"/>
              <a:gd name="connsiteX21688" fmla="*/ 655547 w 1247427"/>
              <a:gd name="connsiteY21688" fmla="*/ 600722 h 2068362"/>
              <a:gd name="connsiteX21689" fmla="*/ 655316 w 1247427"/>
              <a:gd name="connsiteY21689" fmla="*/ 600861 h 2068362"/>
              <a:gd name="connsiteX21690" fmla="*/ 657095 w 1247427"/>
              <a:gd name="connsiteY21690" fmla="*/ 602492 h 2068362"/>
              <a:gd name="connsiteX21691" fmla="*/ 661300 w 1247427"/>
              <a:gd name="connsiteY21691" fmla="*/ 600500 h 2068362"/>
              <a:gd name="connsiteX21692" fmla="*/ 662386 w 1247427"/>
              <a:gd name="connsiteY21692" fmla="*/ 601828 h 2068362"/>
              <a:gd name="connsiteX21693" fmla="*/ 663291 w 1247427"/>
              <a:gd name="connsiteY21693" fmla="*/ 601828 h 2068362"/>
              <a:gd name="connsiteX21694" fmla="*/ 667938 w 1247427"/>
              <a:gd name="connsiteY21694" fmla="*/ 608467 h 2068362"/>
              <a:gd name="connsiteX21695" fmla="*/ 671699 w 1247427"/>
              <a:gd name="connsiteY21695" fmla="*/ 613556 h 2068362"/>
              <a:gd name="connsiteX21696" fmla="*/ 671412 w 1247427"/>
              <a:gd name="connsiteY21696" fmla="*/ 614560 h 2068362"/>
              <a:gd name="connsiteX21697" fmla="*/ 674133 w 1247427"/>
              <a:gd name="connsiteY21697" fmla="*/ 616431 h 2068362"/>
              <a:gd name="connsiteX21698" fmla="*/ 679222 w 1247427"/>
              <a:gd name="connsiteY21698" fmla="*/ 612891 h 2068362"/>
              <a:gd name="connsiteX21699" fmla="*/ 681740 w 1247427"/>
              <a:gd name="connsiteY21699" fmla="*/ 615768 h 2068362"/>
              <a:gd name="connsiteX21700" fmla="*/ 682763 w 1247427"/>
              <a:gd name="connsiteY21700" fmla="*/ 615768 h 2068362"/>
              <a:gd name="connsiteX21701" fmla="*/ 689400 w 1247427"/>
              <a:gd name="connsiteY21701" fmla="*/ 627274 h 2068362"/>
              <a:gd name="connsiteX21702" fmla="*/ 690507 w 1247427"/>
              <a:gd name="connsiteY21702" fmla="*/ 629044 h 2068362"/>
              <a:gd name="connsiteX21703" fmla="*/ 690256 w 1247427"/>
              <a:gd name="connsiteY21703" fmla="*/ 629629 h 2068362"/>
              <a:gd name="connsiteX21704" fmla="*/ 695374 w 1247427"/>
              <a:gd name="connsiteY21704" fmla="*/ 634132 h 2068362"/>
              <a:gd name="connsiteX21705" fmla="*/ 698915 w 1247427"/>
              <a:gd name="connsiteY21705" fmla="*/ 632362 h 2068362"/>
              <a:gd name="connsiteX21706" fmla="*/ 699264 w 1247427"/>
              <a:gd name="connsiteY21706" fmla="*/ 632841 h 2068362"/>
              <a:gd name="connsiteX21707" fmla="*/ 700685 w 1247427"/>
              <a:gd name="connsiteY21707" fmla="*/ 633248 h 2068362"/>
              <a:gd name="connsiteX21708" fmla="*/ 705553 w 1247427"/>
              <a:gd name="connsiteY21708" fmla="*/ 641877 h 2068362"/>
              <a:gd name="connsiteX21709" fmla="*/ 707766 w 1247427"/>
              <a:gd name="connsiteY21709" fmla="*/ 646302 h 2068362"/>
              <a:gd name="connsiteX21710" fmla="*/ 707493 w 1247427"/>
              <a:gd name="connsiteY21710" fmla="*/ 646780 h 2068362"/>
              <a:gd name="connsiteX21711" fmla="*/ 709093 w 1247427"/>
              <a:gd name="connsiteY21711" fmla="*/ 648736 h 2068362"/>
              <a:gd name="connsiteX21712" fmla="*/ 711600 w 1247427"/>
              <a:gd name="connsiteY21712" fmla="*/ 648736 h 2068362"/>
              <a:gd name="connsiteX21713" fmla="*/ 711748 w 1247427"/>
              <a:gd name="connsiteY21713" fmla="*/ 648514 h 2068362"/>
              <a:gd name="connsiteX21714" fmla="*/ 713740 w 1247427"/>
              <a:gd name="connsiteY21714" fmla="*/ 648072 h 2068362"/>
              <a:gd name="connsiteX21715" fmla="*/ 714182 w 1247427"/>
              <a:gd name="connsiteY21715" fmla="*/ 648072 h 2068362"/>
              <a:gd name="connsiteX21716" fmla="*/ 714403 w 1247427"/>
              <a:gd name="connsiteY21716" fmla="*/ 648293 h 2068362"/>
              <a:gd name="connsiteX21717" fmla="*/ 719493 w 1247427"/>
              <a:gd name="connsiteY21717" fmla="*/ 655374 h 2068362"/>
              <a:gd name="connsiteX21718" fmla="*/ 720334 w 1247427"/>
              <a:gd name="connsiteY21718" fmla="*/ 657055 h 2068362"/>
              <a:gd name="connsiteX21719" fmla="*/ 720599 w 1247427"/>
              <a:gd name="connsiteY21719" fmla="*/ 656702 h 2068362"/>
              <a:gd name="connsiteX21720" fmla="*/ 723254 w 1247427"/>
              <a:gd name="connsiteY21720" fmla="*/ 660242 h 2068362"/>
              <a:gd name="connsiteX21721" fmla="*/ 723696 w 1247427"/>
              <a:gd name="connsiteY21721" fmla="*/ 658472 h 2068362"/>
              <a:gd name="connsiteX21722" fmla="*/ 728122 w 1247427"/>
              <a:gd name="connsiteY21722" fmla="*/ 662233 h 2068362"/>
              <a:gd name="connsiteX21723" fmla="*/ 728786 w 1247427"/>
              <a:gd name="connsiteY21723" fmla="*/ 660684 h 2068362"/>
              <a:gd name="connsiteX21724" fmla="*/ 729007 w 1247427"/>
              <a:gd name="connsiteY21724" fmla="*/ 660905 h 2068362"/>
              <a:gd name="connsiteX21725" fmla="*/ 729228 w 1247427"/>
              <a:gd name="connsiteY21725" fmla="*/ 660905 h 2068362"/>
              <a:gd name="connsiteX21726" fmla="*/ 732105 w 1247427"/>
              <a:gd name="connsiteY21726" fmla="*/ 662233 h 2068362"/>
              <a:gd name="connsiteX21727" fmla="*/ 731662 w 1247427"/>
              <a:gd name="connsiteY21727" fmla="*/ 663339 h 2068362"/>
              <a:gd name="connsiteX21728" fmla="*/ 730556 w 1247427"/>
              <a:gd name="connsiteY21728" fmla="*/ 662896 h 2068362"/>
              <a:gd name="connsiteX21729" fmla="*/ 729892 w 1247427"/>
              <a:gd name="connsiteY21729" fmla="*/ 662454 h 2068362"/>
              <a:gd name="connsiteX21730" fmla="*/ 729671 w 1247427"/>
              <a:gd name="connsiteY21730" fmla="*/ 662896 h 2068362"/>
              <a:gd name="connsiteX21731" fmla="*/ 729670 w 1247427"/>
              <a:gd name="connsiteY21731" fmla="*/ 662897 h 2068362"/>
              <a:gd name="connsiteX21732" fmla="*/ 733332 w 1247427"/>
              <a:gd name="connsiteY21732" fmla="*/ 671727 h 2068362"/>
              <a:gd name="connsiteX21733" fmla="*/ 733875 w 1247427"/>
              <a:gd name="connsiteY21733" fmla="*/ 672632 h 2068362"/>
              <a:gd name="connsiteX21734" fmla="*/ 733704 w 1247427"/>
              <a:gd name="connsiteY21734" fmla="*/ 672973 h 2068362"/>
              <a:gd name="connsiteX21735" fmla="*/ 738078 w 1247427"/>
              <a:gd name="connsiteY21735" fmla="*/ 683253 h 2068362"/>
              <a:gd name="connsiteX21736" fmla="*/ 743009 w 1247427"/>
              <a:gd name="connsiteY21736" fmla="*/ 683253 h 2068362"/>
              <a:gd name="connsiteX21737" fmla="*/ 743167 w 1247427"/>
              <a:gd name="connsiteY21737" fmla="*/ 682147 h 2068362"/>
              <a:gd name="connsiteX21738" fmla="*/ 744716 w 1247427"/>
              <a:gd name="connsiteY21738" fmla="*/ 682368 h 2068362"/>
              <a:gd name="connsiteX21739" fmla="*/ 748478 w 1247427"/>
              <a:gd name="connsiteY21739" fmla="*/ 691440 h 2068362"/>
              <a:gd name="connsiteX21740" fmla="*/ 754452 w 1247427"/>
              <a:gd name="connsiteY21740" fmla="*/ 702061 h 2068362"/>
              <a:gd name="connsiteX21741" fmla="*/ 759762 w 1247427"/>
              <a:gd name="connsiteY21741" fmla="*/ 701618 h 2068362"/>
              <a:gd name="connsiteX21742" fmla="*/ 760426 w 1247427"/>
              <a:gd name="connsiteY21742" fmla="*/ 701397 h 2068362"/>
              <a:gd name="connsiteX21743" fmla="*/ 761090 w 1247427"/>
              <a:gd name="connsiteY21743" fmla="*/ 701840 h 2068362"/>
              <a:gd name="connsiteX21744" fmla="*/ 762560 w 1247427"/>
              <a:gd name="connsiteY21744" fmla="*/ 703099 h 2068362"/>
              <a:gd name="connsiteX21745" fmla="*/ 762769 w 1247427"/>
              <a:gd name="connsiteY21745" fmla="*/ 702838 h 2068362"/>
              <a:gd name="connsiteX21746" fmla="*/ 765958 w 1247427"/>
              <a:gd name="connsiteY21746" fmla="*/ 694758 h 2068362"/>
              <a:gd name="connsiteX21747" fmla="*/ 766622 w 1247427"/>
              <a:gd name="connsiteY21747" fmla="*/ 692767 h 2068362"/>
              <a:gd name="connsiteX21748" fmla="*/ 766705 w 1247427"/>
              <a:gd name="connsiteY21748" fmla="*/ 692739 h 2068362"/>
              <a:gd name="connsiteX21749" fmla="*/ 767286 w 1247427"/>
              <a:gd name="connsiteY21749" fmla="*/ 687900 h 2068362"/>
              <a:gd name="connsiteX21750" fmla="*/ 766832 w 1247427"/>
              <a:gd name="connsiteY21750" fmla="*/ 687673 h 2068362"/>
              <a:gd name="connsiteX21751" fmla="*/ 761975 w 1247427"/>
              <a:gd name="connsiteY21751" fmla="*/ 685466 h 2068362"/>
              <a:gd name="connsiteX21752" fmla="*/ 761689 w 1247427"/>
              <a:gd name="connsiteY21752" fmla="*/ 685323 h 2068362"/>
              <a:gd name="connsiteX21753" fmla="*/ 760205 w 1247427"/>
              <a:gd name="connsiteY21753" fmla="*/ 690334 h 2068362"/>
              <a:gd name="connsiteX21754" fmla="*/ 756001 w 1247427"/>
              <a:gd name="connsiteY21754" fmla="*/ 699848 h 2068362"/>
              <a:gd name="connsiteX21755" fmla="*/ 755559 w 1247427"/>
              <a:gd name="connsiteY21755" fmla="*/ 700291 h 2068362"/>
              <a:gd name="connsiteX21756" fmla="*/ 755116 w 1247427"/>
              <a:gd name="connsiteY21756" fmla="*/ 700291 h 2068362"/>
              <a:gd name="connsiteX21757" fmla="*/ 755337 w 1247427"/>
              <a:gd name="connsiteY21757" fmla="*/ 699406 h 2068362"/>
              <a:gd name="connsiteX21758" fmla="*/ 758878 w 1247427"/>
              <a:gd name="connsiteY21758" fmla="*/ 690334 h 2068362"/>
              <a:gd name="connsiteX21759" fmla="*/ 760623 w 1247427"/>
              <a:gd name="connsiteY21759" fmla="*/ 685447 h 2068362"/>
              <a:gd name="connsiteX21760" fmla="*/ 744274 w 1247427"/>
              <a:gd name="connsiteY21760" fmla="*/ 672854 h 2068362"/>
              <a:gd name="connsiteX21761" fmla="*/ 735645 w 1247427"/>
              <a:gd name="connsiteY21761" fmla="*/ 665995 h 2068362"/>
              <a:gd name="connsiteX21762" fmla="*/ 735423 w 1247427"/>
              <a:gd name="connsiteY21762" fmla="*/ 664225 h 2068362"/>
              <a:gd name="connsiteX21763" fmla="*/ 737194 w 1247427"/>
              <a:gd name="connsiteY21763" fmla="*/ 664225 h 2068362"/>
              <a:gd name="connsiteX21764" fmla="*/ 745823 w 1247427"/>
              <a:gd name="connsiteY21764" fmla="*/ 670863 h 2068362"/>
              <a:gd name="connsiteX21765" fmla="*/ 761975 w 1247427"/>
              <a:gd name="connsiteY21765" fmla="*/ 683253 h 2068362"/>
              <a:gd name="connsiteX21766" fmla="*/ 762038 w 1247427"/>
              <a:gd name="connsiteY21766" fmla="*/ 683506 h 2068362"/>
              <a:gd name="connsiteX21767" fmla="*/ 762418 w 1247427"/>
              <a:gd name="connsiteY21767" fmla="*/ 683696 h 2068362"/>
              <a:gd name="connsiteX21768" fmla="*/ 767168 w 1247427"/>
              <a:gd name="connsiteY21768" fmla="*/ 685761 h 2068362"/>
              <a:gd name="connsiteX21769" fmla="*/ 767286 w 1247427"/>
              <a:gd name="connsiteY21769" fmla="*/ 685466 h 2068362"/>
              <a:gd name="connsiteX21770" fmla="*/ 771047 w 1247427"/>
              <a:gd name="connsiteY21770" fmla="*/ 687900 h 2068362"/>
              <a:gd name="connsiteX21771" fmla="*/ 770838 w 1247427"/>
              <a:gd name="connsiteY21771" fmla="*/ 688214 h 2068362"/>
              <a:gd name="connsiteX21772" fmla="*/ 772817 w 1247427"/>
              <a:gd name="connsiteY21772" fmla="*/ 689006 h 2068362"/>
              <a:gd name="connsiteX21773" fmla="*/ 773260 w 1247427"/>
              <a:gd name="connsiteY21773" fmla="*/ 689227 h 2068362"/>
              <a:gd name="connsiteX21774" fmla="*/ 773260 w 1247427"/>
              <a:gd name="connsiteY21774" fmla="*/ 689449 h 2068362"/>
              <a:gd name="connsiteX21775" fmla="*/ 770383 w 1247427"/>
              <a:gd name="connsiteY21775" fmla="*/ 705601 h 2068362"/>
              <a:gd name="connsiteX21776" fmla="*/ 768171 w 1247427"/>
              <a:gd name="connsiteY21776" fmla="*/ 713788 h 2068362"/>
              <a:gd name="connsiteX21777" fmla="*/ 768171 w 1247427"/>
              <a:gd name="connsiteY21777" fmla="*/ 714230 h 2068362"/>
              <a:gd name="connsiteX21778" fmla="*/ 767987 w 1247427"/>
              <a:gd name="connsiteY21778" fmla="*/ 714322 h 2068362"/>
              <a:gd name="connsiteX21779" fmla="*/ 769940 w 1247427"/>
              <a:gd name="connsiteY21779" fmla="*/ 719098 h 2068362"/>
              <a:gd name="connsiteX21780" fmla="*/ 771784 w 1247427"/>
              <a:gd name="connsiteY21780" fmla="*/ 717756 h 2068362"/>
              <a:gd name="connsiteX21781" fmla="*/ 777685 w 1247427"/>
              <a:gd name="connsiteY21781" fmla="*/ 698741 h 2068362"/>
              <a:gd name="connsiteX21782" fmla="*/ 777906 w 1247427"/>
              <a:gd name="connsiteY21782" fmla="*/ 698299 h 2068362"/>
              <a:gd name="connsiteX21783" fmla="*/ 778127 w 1247427"/>
              <a:gd name="connsiteY21783" fmla="*/ 698963 h 2068362"/>
              <a:gd name="connsiteX21784" fmla="*/ 772878 w 1247427"/>
              <a:gd name="connsiteY21784" fmla="*/ 717991 h 2068362"/>
              <a:gd name="connsiteX21785" fmla="*/ 773038 w 1247427"/>
              <a:gd name="connsiteY21785" fmla="*/ 717991 h 2068362"/>
              <a:gd name="connsiteX21786" fmla="*/ 775719 w 1247427"/>
              <a:gd name="connsiteY21786" fmla="*/ 721247 h 2068362"/>
              <a:gd name="connsiteX21787" fmla="*/ 776136 w 1247427"/>
              <a:gd name="connsiteY21787" fmla="*/ 720205 h 2068362"/>
              <a:gd name="connsiteX21788" fmla="*/ 776800 w 1247427"/>
              <a:gd name="connsiteY21788" fmla="*/ 719762 h 2068362"/>
              <a:gd name="connsiteX21789" fmla="*/ 777021 w 1247427"/>
              <a:gd name="connsiteY21789" fmla="*/ 720205 h 2068362"/>
              <a:gd name="connsiteX21790" fmla="*/ 775821 w 1247427"/>
              <a:gd name="connsiteY21790" fmla="*/ 722606 h 2068362"/>
              <a:gd name="connsiteX21791" fmla="*/ 776578 w 1247427"/>
              <a:gd name="connsiteY21791" fmla="*/ 722416 h 2068362"/>
              <a:gd name="connsiteX21792" fmla="*/ 776578 w 1247427"/>
              <a:gd name="connsiteY21792" fmla="*/ 725957 h 2068362"/>
              <a:gd name="connsiteX21793" fmla="*/ 776382 w 1247427"/>
              <a:gd name="connsiteY21793" fmla="*/ 725908 h 2068362"/>
              <a:gd name="connsiteX21794" fmla="*/ 777021 w 1247427"/>
              <a:gd name="connsiteY21794" fmla="*/ 727506 h 2068362"/>
              <a:gd name="connsiteX21795" fmla="*/ 777634 w 1247427"/>
              <a:gd name="connsiteY21795" fmla="*/ 729344 h 2068362"/>
              <a:gd name="connsiteX21796" fmla="*/ 777685 w 1247427"/>
              <a:gd name="connsiteY21796" fmla="*/ 729275 h 2068362"/>
              <a:gd name="connsiteX21797" fmla="*/ 780553 w 1247427"/>
              <a:gd name="connsiteY21797" fmla="*/ 730914 h 2068362"/>
              <a:gd name="connsiteX21798" fmla="*/ 782774 w 1247427"/>
              <a:gd name="connsiteY21798" fmla="*/ 726842 h 2068362"/>
              <a:gd name="connsiteX21799" fmla="*/ 783659 w 1247427"/>
              <a:gd name="connsiteY21799" fmla="*/ 723523 h 2068362"/>
              <a:gd name="connsiteX21800" fmla="*/ 784323 w 1247427"/>
              <a:gd name="connsiteY21800" fmla="*/ 723302 h 2068362"/>
              <a:gd name="connsiteX21801" fmla="*/ 784544 w 1247427"/>
              <a:gd name="connsiteY21801" fmla="*/ 723965 h 2068362"/>
              <a:gd name="connsiteX21802" fmla="*/ 783659 w 1247427"/>
              <a:gd name="connsiteY21802" fmla="*/ 727063 h 2068362"/>
              <a:gd name="connsiteX21803" fmla="*/ 780882 w 1247427"/>
              <a:gd name="connsiteY21803" fmla="*/ 731823 h 2068362"/>
              <a:gd name="connsiteX21804" fmla="*/ 781225 w 1247427"/>
              <a:gd name="connsiteY21804" fmla="*/ 731709 h 2068362"/>
              <a:gd name="connsiteX21805" fmla="*/ 782553 w 1247427"/>
              <a:gd name="connsiteY21805" fmla="*/ 738347 h 2068362"/>
              <a:gd name="connsiteX21806" fmla="*/ 783047 w 1247427"/>
              <a:gd name="connsiteY21806" fmla="*/ 738347 h 2068362"/>
              <a:gd name="connsiteX21807" fmla="*/ 782110 w 1247427"/>
              <a:gd name="connsiteY21807" fmla="*/ 735913 h 2068362"/>
              <a:gd name="connsiteX21808" fmla="*/ 782110 w 1247427"/>
              <a:gd name="connsiteY21808" fmla="*/ 735249 h 2068362"/>
              <a:gd name="connsiteX21809" fmla="*/ 783217 w 1247427"/>
              <a:gd name="connsiteY21809" fmla="*/ 734585 h 2068362"/>
              <a:gd name="connsiteX21810" fmla="*/ 783880 w 1247427"/>
              <a:gd name="connsiteY21810" fmla="*/ 735249 h 2068362"/>
              <a:gd name="connsiteX21811" fmla="*/ 783880 w 1247427"/>
              <a:gd name="connsiteY21811" fmla="*/ 735913 h 2068362"/>
              <a:gd name="connsiteX21812" fmla="*/ 783969 w 1247427"/>
              <a:gd name="connsiteY21812" fmla="*/ 736619 h 2068362"/>
              <a:gd name="connsiteX21813" fmla="*/ 785428 w 1247427"/>
              <a:gd name="connsiteY21813" fmla="*/ 733700 h 2068362"/>
              <a:gd name="connsiteX21814" fmla="*/ 785871 w 1247427"/>
              <a:gd name="connsiteY21814" fmla="*/ 731266 h 2068362"/>
              <a:gd name="connsiteX21815" fmla="*/ 786756 w 1247427"/>
              <a:gd name="connsiteY21815" fmla="*/ 731045 h 2068362"/>
              <a:gd name="connsiteX21816" fmla="*/ 786977 w 1247427"/>
              <a:gd name="connsiteY21816" fmla="*/ 731709 h 2068362"/>
              <a:gd name="connsiteX21817" fmla="*/ 786314 w 1247427"/>
              <a:gd name="connsiteY21817" fmla="*/ 733921 h 2068362"/>
              <a:gd name="connsiteX21818" fmla="*/ 784302 w 1247427"/>
              <a:gd name="connsiteY21818" fmla="*/ 738347 h 2068362"/>
              <a:gd name="connsiteX21819" fmla="*/ 785208 w 1247427"/>
              <a:gd name="connsiteY21819" fmla="*/ 738347 h 2068362"/>
              <a:gd name="connsiteX21820" fmla="*/ 787960 w 1247427"/>
              <a:gd name="connsiteY21820" fmla="*/ 743003 h 2068362"/>
              <a:gd name="connsiteX21821" fmla="*/ 788527 w 1247427"/>
              <a:gd name="connsiteY21821" fmla="*/ 741444 h 2068362"/>
              <a:gd name="connsiteX21822" fmla="*/ 789191 w 1247427"/>
              <a:gd name="connsiteY21822" fmla="*/ 741444 h 2068362"/>
              <a:gd name="connsiteX21823" fmla="*/ 789191 w 1247427"/>
              <a:gd name="connsiteY21823" fmla="*/ 741666 h 2068362"/>
              <a:gd name="connsiteX21824" fmla="*/ 787932 w 1247427"/>
              <a:gd name="connsiteY21824" fmla="*/ 743823 h 2068362"/>
              <a:gd name="connsiteX21825" fmla="*/ 787863 w 1247427"/>
              <a:gd name="connsiteY21825" fmla="*/ 744100 h 2068362"/>
              <a:gd name="connsiteX21826" fmla="*/ 788970 w 1247427"/>
              <a:gd name="connsiteY21826" fmla="*/ 743878 h 2068362"/>
              <a:gd name="connsiteX21827" fmla="*/ 790297 w 1247427"/>
              <a:gd name="connsiteY21827" fmla="*/ 751844 h 2068362"/>
              <a:gd name="connsiteX21828" fmla="*/ 789931 w 1247427"/>
              <a:gd name="connsiteY21828" fmla="*/ 751722 h 2068362"/>
              <a:gd name="connsiteX21829" fmla="*/ 790020 w 1247427"/>
              <a:gd name="connsiteY21829" fmla="*/ 752341 h 2068362"/>
              <a:gd name="connsiteX21830" fmla="*/ 790075 w 1247427"/>
              <a:gd name="connsiteY21830" fmla="*/ 752286 h 2068362"/>
              <a:gd name="connsiteX21831" fmla="*/ 791517 w 1247427"/>
              <a:gd name="connsiteY21831" fmla="*/ 753728 h 2068362"/>
              <a:gd name="connsiteX21832" fmla="*/ 797377 w 1247427"/>
              <a:gd name="connsiteY21832" fmla="*/ 736356 h 2068362"/>
              <a:gd name="connsiteX21833" fmla="*/ 798262 w 1247427"/>
              <a:gd name="connsiteY21833" fmla="*/ 733700 h 2068362"/>
              <a:gd name="connsiteX21834" fmla="*/ 798705 w 1247427"/>
              <a:gd name="connsiteY21834" fmla="*/ 733258 h 2068362"/>
              <a:gd name="connsiteX21835" fmla="*/ 798926 w 1247427"/>
              <a:gd name="connsiteY21835" fmla="*/ 733700 h 2068362"/>
              <a:gd name="connsiteX21836" fmla="*/ 798041 w 1247427"/>
              <a:gd name="connsiteY21836" fmla="*/ 736577 h 2068362"/>
              <a:gd name="connsiteX21837" fmla="*/ 791920 w 1247427"/>
              <a:gd name="connsiteY21837" fmla="*/ 754720 h 2068362"/>
              <a:gd name="connsiteX21838" fmla="*/ 792509 w 1247427"/>
              <a:gd name="connsiteY21838" fmla="*/ 754720 h 2068362"/>
              <a:gd name="connsiteX21839" fmla="*/ 791845 w 1247427"/>
              <a:gd name="connsiteY21839" fmla="*/ 761358 h 2068362"/>
              <a:gd name="connsiteX21840" fmla="*/ 791403 w 1247427"/>
              <a:gd name="connsiteY21840" fmla="*/ 761358 h 2068362"/>
              <a:gd name="connsiteX21841" fmla="*/ 791556 w 1247427"/>
              <a:gd name="connsiteY21841" fmla="*/ 761664 h 2068362"/>
              <a:gd name="connsiteX21842" fmla="*/ 791624 w 1247427"/>
              <a:gd name="connsiteY21842" fmla="*/ 761579 h 2068362"/>
              <a:gd name="connsiteX21843" fmla="*/ 792068 w 1247427"/>
              <a:gd name="connsiteY21843" fmla="*/ 762318 h 2068362"/>
              <a:gd name="connsiteX21844" fmla="*/ 793615 w 1247427"/>
              <a:gd name="connsiteY21844" fmla="*/ 763350 h 2068362"/>
              <a:gd name="connsiteX21845" fmla="*/ 793908 w 1247427"/>
              <a:gd name="connsiteY21845" fmla="*/ 764033 h 2068362"/>
              <a:gd name="connsiteX21846" fmla="*/ 798926 w 1247427"/>
              <a:gd name="connsiteY21846" fmla="*/ 766005 h 2068362"/>
              <a:gd name="connsiteX21847" fmla="*/ 798904 w 1247427"/>
              <a:gd name="connsiteY21847" fmla="*/ 766092 h 2068362"/>
              <a:gd name="connsiteX21848" fmla="*/ 800032 w 1247427"/>
              <a:gd name="connsiteY21848" fmla="*/ 765340 h 2068362"/>
              <a:gd name="connsiteX21849" fmla="*/ 800032 w 1247427"/>
              <a:gd name="connsiteY21849" fmla="*/ 765340 h 2068362"/>
              <a:gd name="connsiteX21850" fmla="*/ 800530 w 1247427"/>
              <a:gd name="connsiteY21850" fmla="*/ 763017 h 2068362"/>
              <a:gd name="connsiteX21851" fmla="*/ 800475 w 1247427"/>
              <a:gd name="connsiteY21851" fmla="*/ 762907 h 2068362"/>
              <a:gd name="connsiteX21852" fmla="*/ 800918 w 1247427"/>
              <a:gd name="connsiteY21852" fmla="*/ 760252 h 2068362"/>
              <a:gd name="connsiteX21853" fmla="*/ 802467 w 1247427"/>
              <a:gd name="connsiteY21853" fmla="*/ 753835 h 2068362"/>
              <a:gd name="connsiteX21854" fmla="*/ 803573 w 1247427"/>
              <a:gd name="connsiteY21854" fmla="*/ 753171 h 2068362"/>
              <a:gd name="connsiteX21855" fmla="*/ 804015 w 1247427"/>
              <a:gd name="connsiteY21855" fmla="*/ 753835 h 2068362"/>
              <a:gd name="connsiteX21856" fmla="*/ 802245 w 1247427"/>
              <a:gd name="connsiteY21856" fmla="*/ 760473 h 2068362"/>
              <a:gd name="connsiteX21857" fmla="*/ 802024 w 1247427"/>
              <a:gd name="connsiteY21857" fmla="*/ 763128 h 2068362"/>
              <a:gd name="connsiteX21858" fmla="*/ 801629 w 1247427"/>
              <a:gd name="connsiteY21858" fmla="*/ 763365 h 2068362"/>
              <a:gd name="connsiteX21859" fmla="*/ 802245 w 1247427"/>
              <a:gd name="connsiteY21859" fmla="*/ 763571 h 2068362"/>
              <a:gd name="connsiteX21860" fmla="*/ 802909 w 1247427"/>
              <a:gd name="connsiteY21860" fmla="*/ 764898 h 2068362"/>
              <a:gd name="connsiteX21861" fmla="*/ 802909 w 1247427"/>
              <a:gd name="connsiteY21861" fmla="*/ 764898 h 2068362"/>
              <a:gd name="connsiteX21862" fmla="*/ 803794 w 1247427"/>
              <a:gd name="connsiteY21862" fmla="*/ 765562 h 2068362"/>
              <a:gd name="connsiteX21863" fmla="*/ 804458 w 1247427"/>
              <a:gd name="connsiteY21863" fmla="*/ 765960 h 2068362"/>
              <a:gd name="connsiteX21864" fmla="*/ 804458 w 1247427"/>
              <a:gd name="connsiteY21864" fmla="*/ 765783 h 2068362"/>
              <a:gd name="connsiteX21865" fmla="*/ 805786 w 1247427"/>
              <a:gd name="connsiteY21865" fmla="*/ 766447 h 2068362"/>
              <a:gd name="connsiteX21866" fmla="*/ 806449 w 1247427"/>
              <a:gd name="connsiteY21866" fmla="*/ 757154 h 2068362"/>
              <a:gd name="connsiteX21867" fmla="*/ 807894 w 1247427"/>
              <a:gd name="connsiteY21867" fmla="*/ 757635 h 2068362"/>
              <a:gd name="connsiteX21868" fmla="*/ 807998 w 1247427"/>
              <a:gd name="connsiteY21868" fmla="*/ 757375 h 2068362"/>
              <a:gd name="connsiteX21869" fmla="*/ 808219 w 1247427"/>
              <a:gd name="connsiteY21869" fmla="*/ 756932 h 2068362"/>
              <a:gd name="connsiteX21870" fmla="*/ 808883 w 1247427"/>
              <a:gd name="connsiteY21870" fmla="*/ 756490 h 2068362"/>
              <a:gd name="connsiteX21871" fmla="*/ 808883 w 1247427"/>
              <a:gd name="connsiteY21871" fmla="*/ 757154 h 2068362"/>
              <a:gd name="connsiteX21872" fmla="*/ 808883 w 1247427"/>
              <a:gd name="connsiteY21872" fmla="*/ 757596 h 2068362"/>
              <a:gd name="connsiteX21873" fmla="*/ 808474 w 1247427"/>
              <a:gd name="connsiteY21873" fmla="*/ 758822 h 2068362"/>
              <a:gd name="connsiteX21874" fmla="*/ 808883 w 1247427"/>
              <a:gd name="connsiteY21874" fmla="*/ 758924 h 2068362"/>
              <a:gd name="connsiteX21875" fmla="*/ 811538 w 1247427"/>
              <a:gd name="connsiteY21875" fmla="*/ 763349 h 2068362"/>
              <a:gd name="connsiteX21876" fmla="*/ 811096 w 1247427"/>
              <a:gd name="connsiteY21876" fmla="*/ 763792 h 2068362"/>
              <a:gd name="connsiteX21877" fmla="*/ 811317 w 1247427"/>
              <a:gd name="connsiteY21877" fmla="*/ 763792 h 2068362"/>
              <a:gd name="connsiteX21878" fmla="*/ 813815 w 1247427"/>
              <a:gd name="connsiteY21878" fmla="*/ 765137 h 2068362"/>
              <a:gd name="connsiteX21879" fmla="*/ 815299 w 1247427"/>
              <a:gd name="connsiteY21879" fmla="*/ 760473 h 2068362"/>
              <a:gd name="connsiteX21880" fmla="*/ 815686 w 1247427"/>
              <a:gd name="connsiteY21880" fmla="*/ 760528 h 2068362"/>
              <a:gd name="connsiteX21881" fmla="*/ 814857 w 1247427"/>
              <a:gd name="connsiteY21881" fmla="*/ 758039 h 2068362"/>
              <a:gd name="connsiteX21882" fmla="*/ 814193 w 1247427"/>
              <a:gd name="connsiteY21882" fmla="*/ 755606 h 2068362"/>
              <a:gd name="connsiteX21883" fmla="*/ 814193 w 1247427"/>
              <a:gd name="connsiteY21883" fmla="*/ 755384 h 2068362"/>
              <a:gd name="connsiteX21884" fmla="*/ 814193 w 1247427"/>
              <a:gd name="connsiteY21884" fmla="*/ 754942 h 2068362"/>
              <a:gd name="connsiteX21885" fmla="*/ 814635 w 1247427"/>
              <a:gd name="connsiteY21885" fmla="*/ 753835 h 2068362"/>
              <a:gd name="connsiteX21886" fmla="*/ 814967 w 1247427"/>
              <a:gd name="connsiteY21886" fmla="*/ 753393 h 2068362"/>
              <a:gd name="connsiteX21887" fmla="*/ 814857 w 1247427"/>
              <a:gd name="connsiteY21887" fmla="*/ 753393 h 2068362"/>
              <a:gd name="connsiteX21888" fmla="*/ 819282 w 1247427"/>
              <a:gd name="connsiteY21888" fmla="*/ 747419 h 2068362"/>
              <a:gd name="connsiteX21889" fmla="*/ 821937 w 1247427"/>
              <a:gd name="connsiteY21889" fmla="*/ 752287 h 2068362"/>
              <a:gd name="connsiteX21890" fmla="*/ 821819 w 1247427"/>
              <a:gd name="connsiteY21890" fmla="*/ 752524 h 2068362"/>
              <a:gd name="connsiteX21891" fmla="*/ 823043 w 1247427"/>
              <a:gd name="connsiteY21891" fmla="*/ 751844 h 2068362"/>
              <a:gd name="connsiteX21892" fmla="*/ 823486 w 1247427"/>
              <a:gd name="connsiteY21892" fmla="*/ 752286 h 2068362"/>
              <a:gd name="connsiteX21893" fmla="*/ 823265 w 1247427"/>
              <a:gd name="connsiteY21893" fmla="*/ 752729 h 2068362"/>
              <a:gd name="connsiteX21894" fmla="*/ 822380 w 1247427"/>
              <a:gd name="connsiteY21894" fmla="*/ 753235 h 2068362"/>
              <a:gd name="connsiteX21895" fmla="*/ 822380 w 1247427"/>
              <a:gd name="connsiteY21895" fmla="*/ 753393 h 2068362"/>
              <a:gd name="connsiteX21896" fmla="*/ 822079 w 1247427"/>
              <a:gd name="connsiteY21896" fmla="*/ 753453 h 2068362"/>
              <a:gd name="connsiteX21897" fmla="*/ 822602 w 1247427"/>
              <a:gd name="connsiteY21897" fmla="*/ 754499 h 2068362"/>
              <a:gd name="connsiteX21898" fmla="*/ 822860 w 1247427"/>
              <a:gd name="connsiteY21898" fmla="*/ 755015 h 2068362"/>
              <a:gd name="connsiteX21899" fmla="*/ 823044 w 1247427"/>
              <a:gd name="connsiteY21899" fmla="*/ 754941 h 2068362"/>
              <a:gd name="connsiteX21900" fmla="*/ 823486 w 1247427"/>
              <a:gd name="connsiteY21900" fmla="*/ 754720 h 2068362"/>
              <a:gd name="connsiteX21901" fmla="*/ 823950 w 1247427"/>
              <a:gd name="connsiteY21901" fmla="*/ 755029 h 2068362"/>
              <a:gd name="connsiteX21902" fmla="*/ 823707 w 1247427"/>
              <a:gd name="connsiteY21902" fmla="*/ 754057 h 2068362"/>
              <a:gd name="connsiteX21903" fmla="*/ 823929 w 1247427"/>
              <a:gd name="connsiteY21903" fmla="*/ 753393 h 2068362"/>
              <a:gd name="connsiteX21904" fmla="*/ 823707 w 1247427"/>
              <a:gd name="connsiteY21904" fmla="*/ 752951 h 2068362"/>
              <a:gd name="connsiteX21905" fmla="*/ 821052 w 1247427"/>
              <a:gd name="connsiteY21905" fmla="*/ 743658 h 2068362"/>
              <a:gd name="connsiteX21906" fmla="*/ 819282 w 1247427"/>
              <a:gd name="connsiteY21906" fmla="*/ 735250 h 2068362"/>
              <a:gd name="connsiteX21907" fmla="*/ 817291 w 1247427"/>
              <a:gd name="connsiteY21907" fmla="*/ 736356 h 2068362"/>
              <a:gd name="connsiteX21908" fmla="*/ 814857 w 1247427"/>
              <a:gd name="connsiteY21908" fmla="*/ 729497 h 2068362"/>
              <a:gd name="connsiteX21909" fmla="*/ 811095 w 1247427"/>
              <a:gd name="connsiteY21909" fmla="*/ 723523 h 2068362"/>
              <a:gd name="connsiteX21910" fmla="*/ 811317 w 1247427"/>
              <a:gd name="connsiteY21910" fmla="*/ 722638 h 2068362"/>
              <a:gd name="connsiteX21911" fmla="*/ 810432 w 1247427"/>
              <a:gd name="connsiteY21911" fmla="*/ 722859 h 2068362"/>
              <a:gd name="connsiteX21912" fmla="*/ 810383 w 1247427"/>
              <a:gd name="connsiteY21912" fmla="*/ 722777 h 2068362"/>
              <a:gd name="connsiteX21913" fmla="*/ 809989 w 1247427"/>
              <a:gd name="connsiteY21913" fmla="*/ 723302 h 2068362"/>
              <a:gd name="connsiteX21914" fmla="*/ 810432 w 1247427"/>
              <a:gd name="connsiteY21914" fmla="*/ 723523 h 2068362"/>
              <a:gd name="connsiteX21915" fmla="*/ 809989 w 1247427"/>
              <a:gd name="connsiteY21915" fmla="*/ 723965 h 2068362"/>
              <a:gd name="connsiteX21916" fmla="*/ 810432 w 1247427"/>
              <a:gd name="connsiteY21916" fmla="*/ 724629 h 2068362"/>
              <a:gd name="connsiteX21917" fmla="*/ 810432 w 1247427"/>
              <a:gd name="connsiteY21917" fmla="*/ 726399 h 2068362"/>
              <a:gd name="connsiteX21918" fmla="*/ 810164 w 1247427"/>
              <a:gd name="connsiteY21918" fmla="*/ 726310 h 2068362"/>
              <a:gd name="connsiteX21919" fmla="*/ 811980 w 1247427"/>
              <a:gd name="connsiteY21919" fmla="*/ 730604 h 2068362"/>
              <a:gd name="connsiteX21920" fmla="*/ 814292 w 1247427"/>
              <a:gd name="connsiteY21920" fmla="*/ 736698 h 2068362"/>
              <a:gd name="connsiteX21921" fmla="*/ 814414 w 1247427"/>
              <a:gd name="connsiteY21921" fmla="*/ 736576 h 2068362"/>
              <a:gd name="connsiteX21922" fmla="*/ 814414 w 1247427"/>
              <a:gd name="connsiteY21922" fmla="*/ 737020 h 2068362"/>
              <a:gd name="connsiteX21923" fmla="*/ 814414 w 1247427"/>
              <a:gd name="connsiteY21923" fmla="*/ 741996 h 2068362"/>
              <a:gd name="connsiteX21924" fmla="*/ 814636 w 1247427"/>
              <a:gd name="connsiteY21924" fmla="*/ 742330 h 2068362"/>
              <a:gd name="connsiteX21925" fmla="*/ 814415 w 1247427"/>
              <a:gd name="connsiteY21925" fmla="*/ 744100 h 2068362"/>
              <a:gd name="connsiteX21926" fmla="*/ 813751 w 1247427"/>
              <a:gd name="connsiteY21926" fmla="*/ 744764 h 2068362"/>
              <a:gd name="connsiteX21927" fmla="*/ 813087 w 1247427"/>
              <a:gd name="connsiteY21927" fmla="*/ 744100 h 2068362"/>
              <a:gd name="connsiteX21928" fmla="*/ 813264 w 1247427"/>
              <a:gd name="connsiteY21928" fmla="*/ 742514 h 2068362"/>
              <a:gd name="connsiteX21929" fmla="*/ 813086 w 1247427"/>
              <a:gd name="connsiteY21929" fmla="*/ 742550 h 2068362"/>
              <a:gd name="connsiteX21930" fmla="*/ 813086 w 1247427"/>
              <a:gd name="connsiteY21930" fmla="*/ 741887 h 2068362"/>
              <a:gd name="connsiteX21931" fmla="*/ 813086 w 1247427"/>
              <a:gd name="connsiteY21931" fmla="*/ 741755 h 2068362"/>
              <a:gd name="connsiteX21932" fmla="*/ 810211 w 1247427"/>
              <a:gd name="connsiteY21932" fmla="*/ 742330 h 2068362"/>
              <a:gd name="connsiteX21933" fmla="*/ 807993 w 1247427"/>
              <a:gd name="connsiteY21933" fmla="*/ 741537 h 2068362"/>
              <a:gd name="connsiteX21934" fmla="*/ 805564 w 1247427"/>
              <a:gd name="connsiteY21934" fmla="*/ 745649 h 2068362"/>
              <a:gd name="connsiteX21935" fmla="*/ 805121 w 1247427"/>
              <a:gd name="connsiteY21935" fmla="*/ 747640 h 2068362"/>
              <a:gd name="connsiteX21936" fmla="*/ 804457 w 1247427"/>
              <a:gd name="connsiteY21936" fmla="*/ 747862 h 2068362"/>
              <a:gd name="connsiteX21937" fmla="*/ 804236 w 1247427"/>
              <a:gd name="connsiteY21937" fmla="*/ 747862 h 2068362"/>
              <a:gd name="connsiteX21938" fmla="*/ 804015 w 1247427"/>
              <a:gd name="connsiteY21938" fmla="*/ 747198 h 2068362"/>
              <a:gd name="connsiteX21939" fmla="*/ 804457 w 1247427"/>
              <a:gd name="connsiteY21939" fmla="*/ 745428 h 2068362"/>
              <a:gd name="connsiteX21940" fmla="*/ 807113 w 1247427"/>
              <a:gd name="connsiteY21940" fmla="*/ 741000 h 2068362"/>
              <a:gd name="connsiteX21941" fmla="*/ 807113 w 1247427"/>
              <a:gd name="connsiteY21941" fmla="*/ 740856 h 2068362"/>
              <a:gd name="connsiteX21942" fmla="*/ 806670 w 1247427"/>
              <a:gd name="connsiteY21942" fmla="*/ 740560 h 2068362"/>
              <a:gd name="connsiteX21943" fmla="*/ 804900 w 1247427"/>
              <a:gd name="connsiteY21943" fmla="*/ 733479 h 2068362"/>
              <a:gd name="connsiteX21944" fmla="*/ 804458 w 1247427"/>
              <a:gd name="connsiteY21944" fmla="*/ 732816 h 2068362"/>
              <a:gd name="connsiteX21945" fmla="*/ 804457 w 1247427"/>
              <a:gd name="connsiteY21945" fmla="*/ 732816 h 2068362"/>
              <a:gd name="connsiteX21946" fmla="*/ 803831 w 1247427"/>
              <a:gd name="connsiteY21946" fmla="*/ 732816 h 2068362"/>
              <a:gd name="connsiteX21947" fmla="*/ 798926 w 1247427"/>
              <a:gd name="connsiteY21947" fmla="*/ 750516 h 2068362"/>
              <a:gd name="connsiteX21948" fmla="*/ 798182 w 1247427"/>
              <a:gd name="connsiteY21948" fmla="*/ 754052 h 2068362"/>
              <a:gd name="connsiteX21949" fmla="*/ 798926 w 1247427"/>
              <a:gd name="connsiteY21949" fmla="*/ 754499 h 2068362"/>
              <a:gd name="connsiteX21950" fmla="*/ 799147 w 1247427"/>
              <a:gd name="connsiteY21950" fmla="*/ 755163 h 2068362"/>
              <a:gd name="connsiteX21951" fmla="*/ 798926 w 1247427"/>
              <a:gd name="connsiteY21951" fmla="*/ 755605 h 2068362"/>
              <a:gd name="connsiteX21952" fmla="*/ 798705 w 1247427"/>
              <a:gd name="connsiteY21952" fmla="*/ 755605 h 2068362"/>
              <a:gd name="connsiteX21953" fmla="*/ 797889 w 1247427"/>
              <a:gd name="connsiteY21953" fmla="*/ 755139 h 2068362"/>
              <a:gd name="connsiteX21954" fmla="*/ 797156 w 1247427"/>
              <a:gd name="connsiteY21954" fmla="*/ 757155 h 2068362"/>
              <a:gd name="connsiteX21955" fmla="*/ 796713 w 1247427"/>
              <a:gd name="connsiteY21955" fmla="*/ 758925 h 2068362"/>
              <a:gd name="connsiteX21956" fmla="*/ 796049 w 1247427"/>
              <a:gd name="connsiteY21956" fmla="*/ 759588 h 2068362"/>
              <a:gd name="connsiteX21957" fmla="*/ 795607 w 1247427"/>
              <a:gd name="connsiteY21957" fmla="*/ 759588 h 2068362"/>
              <a:gd name="connsiteX21958" fmla="*/ 795164 w 1247427"/>
              <a:gd name="connsiteY21958" fmla="*/ 758482 h 2068362"/>
              <a:gd name="connsiteX21959" fmla="*/ 795607 w 1247427"/>
              <a:gd name="connsiteY21959" fmla="*/ 756933 h 2068362"/>
              <a:gd name="connsiteX21960" fmla="*/ 796492 w 1247427"/>
              <a:gd name="connsiteY21960" fmla="*/ 753836 h 2068362"/>
              <a:gd name="connsiteX21961" fmla="*/ 796875 w 1247427"/>
              <a:gd name="connsiteY21961" fmla="*/ 753772 h 2068362"/>
              <a:gd name="connsiteX21962" fmla="*/ 797598 w 1247427"/>
              <a:gd name="connsiteY21962" fmla="*/ 750516 h 2068362"/>
              <a:gd name="connsiteX21963" fmla="*/ 803032 w 1247427"/>
              <a:gd name="connsiteY21963" fmla="*/ 732039 h 2068362"/>
              <a:gd name="connsiteX21964" fmla="*/ 802466 w 1247427"/>
              <a:gd name="connsiteY21964" fmla="*/ 732152 h 2068362"/>
              <a:gd name="connsiteX21965" fmla="*/ 802245 w 1247427"/>
              <a:gd name="connsiteY21965" fmla="*/ 728391 h 2068362"/>
              <a:gd name="connsiteX21966" fmla="*/ 800032 w 1247427"/>
              <a:gd name="connsiteY21966" fmla="*/ 729718 h 2068362"/>
              <a:gd name="connsiteX21967" fmla="*/ 802245 w 1247427"/>
              <a:gd name="connsiteY21967" fmla="*/ 723523 h 2068362"/>
              <a:gd name="connsiteX21968" fmla="*/ 805956 w 1247427"/>
              <a:gd name="connsiteY21968" fmla="*/ 731726 h 2068362"/>
              <a:gd name="connsiteX21969" fmla="*/ 806670 w 1247427"/>
              <a:gd name="connsiteY21969" fmla="*/ 731930 h 2068362"/>
              <a:gd name="connsiteX21970" fmla="*/ 806670 w 1247427"/>
              <a:gd name="connsiteY21970" fmla="*/ 732594 h 2068362"/>
              <a:gd name="connsiteX21971" fmla="*/ 808823 w 1247427"/>
              <a:gd name="connsiteY21971" fmla="*/ 739916 h 2068362"/>
              <a:gd name="connsiteX21972" fmla="*/ 811816 w 1247427"/>
              <a:gd name="connsiteY21972" fmla="*/ 740073 h 2068362"/>
              <a:gd name="connsiteX21973" fmla="*/ 812423 w 1247427"/>
              <a:gd name="connsiteY21973" fmla="*/ 737240 h 2068362"/>
              <a:gd name="connsiteX21974" fmla="*/ 812802 w 1247427"/>
              <a:gd name="connsiteY21974" fmla="*/ 737316 h 2068362"/>
              <a:gd name="connsiteX21975" fmla="*/ 810211 w 1247427"/>
              <a:gd name="connsiteY21975" fmla="*/ 731267 h 2068362"/>
              <a:gd name="connsiteX21976" fmla="*/ 808489 w 1247427"/>
              <a:gd name="connsiteY21976" fmla="*/ 726618 h 2068362"/>
              <a:gd name="connsiteX21977" fmla="*/ 804900 w 1247427"/>
              <a:gd name="connsiteY21977" fmla="*/ 721974 h 2068362"/>
              <a:gd name="connsiteX21978" fmla="*/ 802909 w 1247427"/>
              <a:gd name="connsiteY21978" fmla="*/ 722638 h 2068362"/>
              <a:gd name="connsiteX21979" fmla="*/ 803351 w 1247427"/>
              <a:gd name="connsiteY21979" fmla="*/ 721532 h 2068362"/>
              <a:gd name="connsiteX21980" fmla="*/ 803213 w 1247427"/>
              <a:gd name="connsiteY21980" fmla="*/ 721394 h 2068362"/>
              <a:gd name="connsiteX21981" fmla="*/ 803130 w 1247427"/>
              <a:gd name="connsiteY21981" fmla="*/ 721532 h 2068362"/>
              <a:gd name="connsiteX21982" fmla="*/ 802024 w 1247427"/>
              <a:gd name="connsiteY21982" fmla="*/ 721754 h 2068362"/>
              <a:gd name="connsiteX21983" fmla="*/ 801581 w 1247427"/>
              <a:gd name="connsiteY21983" fmla="*/ 721754 h 2068362"/>
              <a:gd name="connsiteX21984" fmla="*/ 800696 w 1247427"/>
              <a:gd name="connsiteY21984" fmla="*/ 721090 h 2068362"/>
              <a:gd name="connsiteX21985" fmla="*/ 801581 w 1247427"/>
              <a:gd name="connsiteY21985" fmla="*/ 719983 h 2068362"/>
              <a:gd name="connsiteX21986" fmla="*/ 802909 w 1247427"/>
              <a:gd name="connsiteY21986" fmla="*/ 719762 h 2068362"/>
              <a:gd name="connsiteX21987" fmla="*/ 803051 w 1247427"/>
              <a:gd name="connsiteY21987" fmla="*/ 719868 h 2068362"/>
              <a:gd name="connsiteX21988" fmla="*/ 803572 w 1247427"/>
              <a:gd name="connsiteY21988" fmla="*/ 718434 h 2068362"/>
              <a:gd name="connsiteX21989" fmla="*/ 798262 w 1247427"/>
              <a:gd name="connsiteY21989" fmla="*/ 719098 h 2068362"/>
              <a:gd name="connsiteX21990" fmla="*/ 791624 w 1247427"/>
              <a:gd name="connsiteY21990" fmla="*/ 714672 h 2068362"/>
              <a:gd name="connsiteX21991" fmla="*/ 791624 w 1247427"/>
              <a:gd name="connsiteY21991" fmla="*/ 708145 h 2068362"/>
              <a:gd name="connsiteX21992" fmla="*/ 791182 w 1247427"/>
              <a:gd name="connsiteY21992" fmla="*/ 708035 h 2068362"/>
              <a:gd name="connsiteX21993" fmla="*/ 790297 w 1247427"/>
              <a:gd name="connsiteY21993" fmla="*/ 706043 h 2068362"/>
              <a:gd name="connsiteX21994" fmla="*/ 789285 w 1247427"/>
              <a:gd name="connsiteY21994" fmla="*/ 704526 h 2068362"/>
              <a:gd name="connsiteX21995" fmla="*/ 788306 w 1247427"/>
              <a:gd name="connsiteY21995" fmla="*/ 706486 h 2068362"/>
              <a:gd name="connsiteX21996" fmla="*/ 787863 w 1247427"/>
              <a:gd name="connsiteY21996" fmla="*/ 707592 h 2068362"/>
              <a:gd name="connsiteX21997" fmla="*/ 787642 w 1247427"/>
              <a:gd name="connsiteY21997" fmla="*/ 708035 h 2068362"/>
              <a:gd name="connsiteX21998" fmla="*/ 786978 w 1247427"/>
              <a:gd name="connsiteY21998" fmla="*/ 707371 h 2068362"/>
              <a:gd name="connsiteX21999" fmla="*/ 787199 w 1247427"/>
              <a:gd name="connsiteY21999" fmla="*/ 706264 h 2068362"/>
              <a:gd name="connsiteX22000" fmla="*/ 788583 w 1247427"/>
              <a:gd name="connsiteY22000" fmla="*/ 703652 h 2068362"/>
              <a:gd name="connsiteX22001" fmla="*/ 788527 w 1247427"/>
              <a:gd name="connsiteY22001" fmla="*/ 703610 h 2068362"/>
              <a:gd name="connsiteX22002" fmla="*/ 784221 w 1247427"/>
              <a:gd name="connsiteY22002" fmla="*/ 696289 h 2068362"/>
              <a:gd name="connsiteX22003" fmla="*/ 784101 w 1247427"/>
              <a:gd name="connsiteY22003" fmla="*/ 696529 h 2068362"/>
              <a:gd name="connsiteX22004" fmla="*/ 784018 w 1247427"/>
              <a:gd name="connsiteY22004" fmla="*/ 696529 h 2068362"/>
              <a:gd name="connsiteX22005" fmla="*/ 783879 w 1247427"/>
              <a:gd name="connsiteY22005" fmla="*/ 697636 h 2068362"/>
              <a:gd name="connsiteX22006" fmla="*/ 783216 w 1247427"/>
              <a:gd name="connsiteY22006" fmla="*/ 698078 h 2068362"/>
              <a:gd name="connsiteX22007" fmla="*/ 783216 w 1247427"/>
              <a:gd name="connsiteY22007" fmla="*/ 697636 h 2068362"/>
              <a:gd name="connsiteX22008" fmla="*/ 783379 w 1247427"/>
              <a:gd name="connsiteY22008" fmla="*/ 696005 h 2068362"/>
              <a:gd name="connsiteX22009" fmla="*/ 783216 w 1247427"/>
              <a:gd name="connsiteY22009" fmla="*/ 696087 h 2068362"/>
              <a:gd name="connsiteX22010" fmla="*/ 781888 w 1247427"/>
              <a:gd name="connsiteY22010" fmla="*/ 692989 h 2068362"/>
              <a:gd name="connsiteX22011" fmla="*/ 779897 w 1247427"/>
              <a:gd name="connsiteY22011" fmla="*/ 693653 h 2068362"/>
              <a:gd name="connsiteX22012" fmla="*/ 779897 w 1247427"/>
              <a:gd name="connsiteY22012" fmla="*/ 693597 h 2068362"/>
              <a:gd name="connsiteX22013" fmla="*/ 779233 w 1247427"/>
              <a:gd name="connsiteY22013" fmla="*/ 694095 h 2068362"/>
              <a:gd name="connsiteX22014" fmla="*/ 778791 w 1247427"/>
              <a:gd name="connsiteY22014" fmla="*/ 693873 h 2068362"/>
              <a:gd name="connsiteX22015" fmla="*/ 779012 w 1247427"/>
              <a:gd name="connsiteY22015" fmla="*/ 693431 h 2068362"/>
              <a:gd name="connsiteX22016" fmla="*/ 779454 w 1247427"/>
              <a:gd name="connsiteY22016" fmla="*/ 692989 h 2068362"/>
              <a:gd name="connsiteX22017" fmla="*/ 779233 w 1247427"/>
              <a:gd name="connsiteY22017" fmla="*/ 692989 h 2068362"/>
              <a:gd name="connsiteX22018" fmla="*/ 781205 w 1247427"/>
              <a:gd name="connsiteY22018" fmla="*/ 688060 h 2068362"/>
              <a:gd name="connsiteX22019" fmla="*/ 781004 w 1247427"/>
              <a:gd name="connsiteY22019" fmla="*/ 687457 h 2068362"/>
              <a:gd name="connsiteX22020" fmla="*/ 781484 w 1247427"/>
              <a:gd name="connsiteY22020" fmla="*/ 687361 h 2068362"/>
              <a:gd name="connsiteX22021" fmla="*/ 781888 w 1247427"/>
              <a:gd name="connsiteY22021" fmla="*/ 686351 h 2068362"/>
              <a:gd name="connsiteX22022" fmla="*/ 782154 w 1247427"/>
              <a:gd name="connsiteY22022" fmla="*/ 686484 h 2068362"/>
              <a:gd name="connsiteX22023" fmla="*/ 782110 w 1247427"/>
              <a:gd name="connsiteY22023" fmla="*/ 686351 h 2068362"/>
              <a:gd name="connsiteX22024" fmla="*/ 785872 w 1247427"/>
              <a:gd name="connsiteY22024" fmla="*/ 677500 h 2068362"/>
              <a:gd name="connsiteX22025" fmla="*/ 786137 w 1247427"/>
              <a:gd name="connsiteY22025" fmla="*/ 677235 h 2068362"/>
              <a:gd name="connsiteX22026" fmla="*/ 785871 w 1247427"/>
              <a:gd name="connsiteY22026" fmla="*/ 677057 h 2068362"/>
              <a:gd name="connsiteX22027" fmla="*/ 785429 w 1247427"/>
              <a:gd name="connsiteY22027" fmla="*/ 677500 h 2068362"/>
              <a:gd name="connsiteX22028" fmla="*/ 785429 w 1247427"/>
              <a:gd name="connsiteY22028" fmla="*/ 674845 h 2068362"/>
              <a:gd name="connsiteX22029" fmla="*/ 786535 w 1247427"/>
              <a:gd name="connsiteY22029" fmla="*/ 666437 h 2068362"/>
              <a:gd name="connsiteX22030" fmla="*/ 781889 w 1247427"/>
              <a:gd name="connsiteY22030" fmla="*/ 665109 h 2068362"/>
              <a:gd name="connsiteX22031" fmla="*/ 781889 w 1247427"/>
              <a:gd name="connsiteY22031" fmla="*/ 663118 h 2068362"/>
              <a:gd name="connsiteX22032" fmla="*/ 777906 w 1247427"/>
              <a:gd name="connsiteY22032" fmla="*/ 663118 h 2068362"/>
              <a:gd name="connsiteX22033" fmla="*/ 780561 w 1247427"/>
              <a:gd name="connsiteY22033" fmla="*/ 660684 h 2068362"/>
              <a:gd name="connsiteX22034" fmla="*/ 777021 w 1247427"/>
              <a:gd name="connsiteY22034" fmla="*/ 661309 h 2068362"/>
              <a:gd name="connsiteX22035" fmla="*/ 777021 w 1247427"/>
              <a:gd name="connsiteY22035" fmla="*/ 661348 h 2068362"/>
              <a:gd name="connsiteX22036" fmla="*/ 776136 w 1247427"/>
              <a:gd name="connsiteY22036" fmla="*/ 664446 h 2068362"/>
              <a:gd name="connsiteX22037" fmla="*/ 774006 w 1247427"/>
              <a:gd name="connsiteY22037" fmla="*/ 668706 h 2068362"/>
              <a:gd name="connsiteX22038" fmla="*/ 774587 w 1247427"/>
              <a:gd name="connsiteY22038" fmla="*/ 669093 h 2068362"/>
              <a:gd name="connsiteX22039" fmla="*/ 775693 w 1247427"/>
              <a:gd name="connsiteY22039" fmla="*/ 672190 h 2068362"/>
              <a:gd name="connsiteX22040" fmla="*/ 777242 w 1247427"/>
              <a:gd name="connsiteY22040" fmla="*/ 676394 h 2068362"/>
              <a:gd name="connsiteX22041" fmla="*/ 777242 w 1247427"/>
              <a:gd name="connsiteY22041" fmla="*/ 676837 h 2068362"/>
              <a:gd name="connsiteX22042" fmla="*/ 777020 w 1247427"/>
              <a:gd name="connsiteY22042" fmla="*/ 677058 h 2068362"/>
              <a:gd name="connsiteX22043" fmla="*/ 776135 w 1247427"/>
              <a:gd name="connsiteY22043" fmla="*/ 678386 h 2068362"/>
              <a:gd name="connsiteX22044" fmla="*/ 772153 w 1247427"/>
              <a:gd name="connsiteY22044" fmla="*/ 681262 h 2068362"/>
              <a:gd name="connsiteX22045" fmla="*/ 771743 w 1247427"/>
              <a:gd name="connsiteY22045" fmla="*/ 681180 h 2068362"/>
              <a:gd name="connsiteX22046" fmla="*/ 771711 w 1247427"/>
              <a:gd name="connsiteY22046" fmla="*/ 681261 h 2068362"/>
              <a:gd name="connsiteX22047" fmla="*/ 771419 w 1247427"/>
              <a:gd name="connsiteY22047" fmla="*/ 681115 h 2068362"/>
              <a:gd name="connsiteX22048" fmla="*/ 771402 w 1247427"/>
              <a:gd name="connsiteY22048" fmla="*/ 681112 h 2068362"/>
              <a:gd name="connsiteX22049" fmla="*/ 771047 w 1247427"/>
              <a:gd name="connsiteY22049" fmla="*/ 681704 h 2068362"/>
              <a:gd name="connsiteX22050" fmla="*/ 770825 w 1247427"/>
              <a:gd name="connsiteY22050" fmla="*/ 682811 h 2068362"/>
              <a:gd name="connsiteX22051" fmla="*/ 770162 w 1247427"/>
              <a:gd name="connsiteY22051" fmla="*/ 683253 h 2068362"/>
              <a:gd name="connsiteX22052" fmla="*/ 769940 w 1247427"/>
              <a:gd name="connsiteY22052" fmla="*/ 683032 h 2068362"/>
              <a:gd name="connsiteX22053" fmla="*/ 769719 w 1247427"/>
              <a:gd name="connsiteY22053" fmla="*/ 682368 h 2068362"/>
              <a:gd name="connsiteX22054" fmla="*/ 770162 w 1247427"/>
              <a:gd name="connsiteY22054" fmla="*/ 681483 h 2068362"/>
              <a:gd name="connsiteX22055" fmla="*/ 770625 w 1247427"/>
              <a:gd name="connsiteY22055" fmla="*/ 680557 h 2068362"/>
              <a:gd name="connsiteX22056" fmla="*/ 770383 w 1247427"/>
              <a:gd name="connsiteY22056" fmla="*/ 680376 h 2068362"/>
              <a:gd name="connsiteX22057" fmla="*/ 764188 w 1247427"/>
              <a:gd name="connsiteY22057" fmla="*/ 670198 h 2068362"/>
              <a:gd name="connsiteX22058" fmla="*/ 758214 w 1247427"/>
              <a:gd name="connsiteY22058" fmla="*/ 659799 h 2068362"/>
              <a:gd name="connsiteX22059" fmla="*/ 757771 w 1247427"/>
              <a:gd name="connsiteY22059" fmla="*/ 659356 h 2068362"/>
              <a:gd name="connsiteX22060" fmla="*/ 758214 w 1247427"/>
              <a:gd name="connsiteY22060" fmla="*/ 659135 h 2068362"/>
              <a:gd name="connsiteX22061" fmla="*/ 759763 w 1247427"/>
              <a:gd name="connsiteY22061" fmla="*/ 657807 h 2068362"/>
              <a:gd name="connsiteX22062" fmla="*/ 759956 w 1247427"/>
              <a:gd name="connsiteY22062" fmla="*/ 657730 h 2068362"/>
              <a:gd name="connsiteX22063" fmla="*/ 757993 w 1247427"/>
              <a:gd name="connsiteY22063" fmla="*/ 655374 h 2068362"/>
              <a:gd name="connsiteX22064" fmla="*/ 757550 w 1247427"/>
              <a:gd name="connsiteY22064" fmla="*/ 654267 h 2068362"/>
              <a:gd name="connsiteX22065" fmla="*/ 758878 w 1247427"/>
              <a:gd name="connsiteY22065" fmla="*/ 653825 h 2068362"/>
              <a:gd name="connsiteX22066" fmla="*/ 762418 w 1247427"/>
              <a:gd name="connsiteY22066" fmla="*/ 657586 h 2068362"/>
              <a:gd name="connsiteX22067" fmla="*/ 762249 w 1247427"/>
              <a:gd name="connsiteY22067" fmla="*/ 657755 h 2068362"/>
              <a:gd name="connsiteX22068" fmla="*/ 769055 w 1247427"/>
              <a:gd name="connsiteY22068" fmla="*/ 663561 h 2068362"/>
              <a:gd name="connsiteX22069" fmla="*/ 773085 w 1247427"/>
              <a:gd name="connsiteY22069" fmla="*/ 667974 h 2068362"/>
              <a:gd name="connsiteX22070" fmla="*/ 775251 w 1247427"/>
              <a:gd name="connsiteY22070" fmla="*/ 664004 h 2068362"/>
              <a:gd name="connsiteX22071" fmla="*/ 776136 w 1247427"/>
              <a:gd name="connsiteY22071" fmla="*/ 660906 h 2068362"/>
              <a:gd name="connsiteX22072" fmla="*/ 776656 w 1247427"/>
              <a:gd name="connsiteY22072" fmla="*/ 660776 h 2068362"/>
              <a:gd name="connsiteX22073" fmla="*/ 776578 w 1247427"/>
              <a:gd name="connsiteY22073" fmla="*/ 660463 h 2068362"/>
              <a:gd name="connsiteX22074" fmla="*/ 775472 w 1247427"/>
              <a:gd name="connsiteY22074" fmla="*/ 660020 h 2068362"/>
              <a:gd name="connsiteX22075" fmla="*/ 776799 w 1247427"/>
              <a:gd name="connsiteY22075" fmla="*/ 655816 h 2068362"/>
              <a:gd name="connsiteX22076" fmla="*/ 770825 w 1247427"/>
              <a:gd name="connsiteY22076" fmla="*/ 647851 h 2068362"/>
              <a:gd name="connsiteX22077" fmla="*/ 767064 w 1247427"/>
              <a:gd name="connsiteY22077" fmla="*/ 649178 h 2068362"/>
              <a:gd name="connsiteX22078" fmla="*/ 761311 w 1247427"/>
              <a:gd name="connsiteY22078" fmla="*/ 639443 h 2068362"/>
              <a:gd name="connsiteX22079" fmla="*/ 757328 w 1247427"/>
              <a:gd name="connsiteY22079" fmla="*/ 640107 h 2068362"/>
              <a:gd name="connsiteX22080" fmla="*/ 755558 w 1247427"/>
              <a:gd name="connsiteY22080" fmla="*/ 634575 h 2068362"/>
              <a:gd name="connsiteX22081" fmla="*/ 748699 w 1247427"/>
              <a:gd name="connsiteY22081" fmla="*/ 634133 h 2068362"/>
              <a:gd name="connsiteX22082" fmla="*/ 748699 w 1247427"/>
              <a:gd name="connsiteY22082" fmla="*/ 635902 h 2068362"/>
              <a:gd name="connsiteX22083" fmla="*/ 748644 w 1247427"/>
              <a:gd name="connsiteY22083" fmla="*/ 636124 h 2068362"/>
              <a:gd name="connsiteX22084" fmla="*/ 749362 w 1247427"/>
              <a:gd name="connsiteY22084" fmla="*/ 636124 h 2068362"/>
              <a:gd name="connsiteX22085" fmla="*/ 752605 w 1247427"/>
              <a:gd name="connsiteY22085" fmla="*/ 642392 h 2068362"/>
              <a:gd name="connsiteX22086" fmla="*/ 754673 w 1247427"/>
              <a:gd name="connsiteY22086" fmla="*/ 643868 h 2068362"/>
              <a:gd name="connsiteX22087" fmla="*/ 753788 w 1247427"/>
              <a:gd name="connsiteY22087" fmla="*/ 645196 h 2068362"/>
              <a:gd name="connsiteX22088" fmla="*/ 753346 w 1247427"/>
              <a:gd name="connsiteY22088" fmla="*/ 645196 h 2068362"/>
              <a:gd name="connsiteX22089" fmla="*/ 752682 w 1247427"/>
              <a:gd name="connsiteY22089" fmla="*/ 644753 h 2068362"/>
              <a:gd name="connsiteX22090" fmla="*/ 751659 w 1247427"/>
              <a:gd name="connsiteY22090" fmla="*/ 643901 h 2068362"/>
              <a:gd name="connsiteX22091" fmla="*/ 751133 w 1247427"/>
              <a:gd name="connsiteY22091" fmla="*/ 644532 h 2068362"/>
              <a:gd name="connsiteX22092" fmla="*/ 747151 w 1247427"/>
              <a:gd name="connsiteY22092" fmla="*/ 647187 h 2068362"/>
              <a:gd name="connsiteX22093" fmla="*/ 746708 w 1247427"/>
              <a:gd name="connsiteY22093" fmla="*/ 647187 h 2068362"/>
              <a:gd name="connsiteX22094" fmla="*/ 746487 w 1247427"/>
              <a:gd name="connsiteY22094" fmla="*/ 646966 h 2068362"/>
              <a:gd name="connsiteX22095" fmla="*/ 741840 w 1247427"/>
              <a:gd name="connsiteY22095" fmla="*/ 641656 h 2068362"/>
              <a:gd name="connsiteX22096" fmla="*/ 739712 w 1247427"/>
              <a:gd name="connsiteY22096" fmla="*/ 638889 h 2068362"/>
              <a:gd name="connsiteX22097" fmla="*/ 739628 w 1247427"/>
              <a:gd name="connsiteY22097" fmla="*/ 639001 h 2068362"/>
              <a:gd name="connsiteX22098" fmla="*/ 737858 w 1247427"/>
              <a:gd name="connsiteY22098" fmla="*/ 639001 h 2068362"/>
              <a:gd name="connsiteX22099" fmla="*/ 737872 w 1247427"/>
              <a:gd name="connsiteY22099" fmla="*/ 638944 h 2068362"/>
              <a:gd name="connsiteX22100" fmla="*/ 736972 w 1247427"/>
              <a:gd name="connsiteY22100" fmla="*/ 639664 h 2068362"/>
              <a:gd name="connsiteX22101" fmla="*/ 736751 w 1247427"/>
              <a:gd name="connsiteY22101" fmla="*/ 639664 h 2068362"/>
              <a:gd name="connsiteX22102" fmla="*/ 736309 w 1247427"/>
              <a:gd name="connsiteY22102" fmla="*/ 639443 h 2068362"/>
              <a:gd name="connsiteX22103" fmla="*/ 736751 w 1247427"/>
              <a:gd name="connsiteY22103" fmla="*/ 639000 h 2068362"/>
              <a:gd name="connsiteX22104" fmla="*/ 737194 w 1247427"/>
              <a:gd name="connsiteY22104" fmla="*/ 638336 h 2068362"/>
              <a:gd name="connsiteX22105" fmla="*/ 737194 w 1247427"/>
              <a:gd name="connsiteY22105" fmla="*/ 637306 h 2068362"/>
              <a:gd name="connsiteX22106" fmla="*/ 736308 w 1247427"/>
              <a:gd name="connsiteY22106" fmla="*/ 636125 h 2068362"/>
              <a:gd name="connsiteX22107" fmla="*/ 735644 w 1247427"/>
              <a:gd name="connsiteY22107" fmla="*/ 635461 h 2068362"/>
              <a:gd name="connsiteX22108" fmla="*/ 735732 w 1247427"/>
              <a:gd name="connsiteY22108" fmla="*/ 634850 h 2068362"/>
              <a:gd name="connsiteX22109" fmla="*/ 731440 w 1247427"/>
              <a:gd name="connsiteY22109" fmla="*/ 629486 h 2068362"/>
              <a:gd name="connsiteX22110" fmla="*/ 734538 w 1247427"/>
              <a:gd name="connsiteY22110" fmla="*/ 625282 h 2068362"/>
              <a:gd name="connsiteX22111" fmla="*/ 731883 w 1247427"/>
              <a:gd name="connsiteY22111" fmla="*/ 625282 h 2068362"/>
              <a:gd name="connsiteX22112" fmla="*/ 734455 w 1247427"/>
              <a:gd name="connsiteY22112" fmla="*/ 622931 h 2068362"/>
              <a:gd name="connsiteX22113" fmla="*/ 735039 w 1247427"/>
              <a:gd name="connsiteY22113" fmla="*/ 620962 h 2068362"/>
              <a:gd name="connsiteX22114" fmla="*/ 734981 w 1247427"/>
              <a:gd name="connsiteY22114" fmla="*/ 621079 h 2068362"/>
              <a:gd name="connsiteX22115" fmla="*/ 734538 w 1247427"/>
              <a:gd name="connsiteY22115" fmla="*/ 621300 h 2068362"/>
              <a:gd name="connsiteX22116" fmla="*/ 734317 w 1247427"/>
              <a:gd name="connsiteY22116" fmla="*/ 621300 h 2068362"/>
              <a:gd name="connsiteX22117" fmla="*/ 734096 w 1247427"/>
              <a:gd name="connsiteY22117" fmla="*/ 620636 h 2068362"/>
              <a:gd name="connsiteX22118" fmla="*/ 734981 w 1247427"/>
              <a:gd name="connsiteY22118" fmla="*/ 619972 h 2068362"/>
              <a:gd name="connsiteX22119" fmla="*/ 734981 w 1247427"/>
              <a:gd name="connsiteY22119" fmla="*/ 619751 h 2068362"/>
              <a:gd name="connsiteX22120" fmla="*/ 735202 w 1247427"/>
              <a:gd name="connsiteY22120" fmla="*/ 619751 h 2068362"/>
              <a:gd name="connsiteX22121" fmla="*/ 735202 w 1247427"/>
              <a:gd name="connsiteY22121" fmla="*/ 619750 h 2068362"/>
              <a:gd name="connsiteX22122" fmla="*/ 734538 w 1247427"/>
              <a:gd name="connsiteY22122" fmla="*/ 619750 h 2068362"/>
              <a:gd name="connsiteX22123" fmla="*/ 735866 w 1247427"/>
              <a:gd name="connsiteY22123" fmla="*/ 619086 h 2068362"/>
              <a:gd name="connsiteX22124" fmla="*/ 735866 w 1247427"/>
              <a:gd name="connsiteY22124" fmla="*/ 615989 h 2068362"/>
              <a:gd name="connsiteX22125" fmla="*/ 736119 w 1247427"/>
              <a:gd name="connsiteY22125" fmla="*/ 616115 h 2068362"/>
              <a:gd name="connsiteX22126" fmla="*/ 735874 w 1247427"/>
              <a:gd name="connsiteY22126" fmla="*/ 615135 h 2068362"/>
              <a:gd name="connsiteX22127" fmla="*/ 733653 w 1247427"/>
              <a:gd name="connsiteY22127" fmla="*/ 615989 h 2068362"/>
              <a:gd name="connsiteX22128" fmla="*/ 733210 w 1247427"/>
              <a:gd name="connsiteY22128" fmla="*/ 615989 h 2068362"/>
              <a:gd name="connsiteX22129" fmla="*/ 732989 w 1247427"/>
              <a:gd name="connsiteY22129" fmla="*/ 615104 h 2068362"/>
              <a:gd name="connsiteX22130" fmla="*/ 735423 w 1247427"/>
              <a:gd name="connsiteY22130" fmla="*/ 614061 h 2068362"/>
              <a:gd name="connsiteX22131" fmla="*/ 735423 w 1247427"/>
              <a:gd name="connsiteY22131" fmla="*/ 613555 h 2068362"/>
              <a:gd name="connsiteX22132" fmla="*/ 735968 w 1247427"/>
              <a:gd name="connsiteY22132" fmla="*/ 613146 h 2068362"/>
              <a:gd name="connsiteX22133" fmla="*/ 735423 w 1247427"/>
              <a:gd name="connsiteY22133" fmla="*/ 611785 h 2068362"/>
              <a:gd name="connsiteX22134" fmla="*/ 735219 w 1247427"/>
              <a:gd name="connsiteY22134" fmla="*/ 611274 h 2068362"/>
              <a:gd name="connsiteX22135" fmla="*/ 735202 w 1247427"/>
              <a:gd name="connsiteY22135" fmla="*/ 611342 h 2068362"/>
              <a:gd name="connsiteX22136" fmla="*/ 733414 w 1247427"/>
              <a:gd name="connsiteY22136" fmla="*/ 610151 h 2068362"/>
              <a:gd name="connsiteX22137" fmla="*/ 732989 w 1247427"/>
              <a:gd name="connsiteY22137" fmla="*/ 610236 h 2068362"/>
              <a:gd name="connsiteX22138" fmla="*/ 732547 w 1247427"/>
              <a:gd name="connsiteY22138" fmla="*/ 610678 h 2068362"/>
              <a:gd name="connsiteX22139" fmla="*/ 732104 w 1247427"/>
              <a:gd name="connsiteY22139" fmla="*/ 611342 h 2068362"/>
              <a:gd name="connsiteX22140" fmla="*/ 731661 w 1247427"/>
              <a:gd name="connsiteY22140" fmla="*/ 611785 h 2068362"/>
              <a:gd name="connsiteX22141" fmla="*/ 731219 w 1247427"/>
              <a:gd name="connsiteY22141" fmla="*/ 611785 h 2068362"/>
              <a:gd name="connsiteX22142" fmla="*/ 731219 w 1247427"/>
              <a:gd name="connsiteY22142" fmla="*/ 610900 h 2068362"/>
              <a:gd name="connsiteX22143" fmla="*/ 731661 w 1247427"/>
              <a:gd name="connsiteY22143" fmla="*/ 610236 h 2068362"/>
              <a:gd name="connsiteX22144" fmla="*/ 731883 w 1247427"/>
              <a:gd name="connsiteY22144" fmla="*/ 609351 h 2068362"/>
              <a:gd name="connsiteX22145" fmla="*/ 732104 w 1247427"/>
              <a:gd name="connsiteY22145" fmla="*/ 609351 h 2068362"/>
              <a:gd name="connsiteX22146" fmla="*/ 732104 w 1247427"/>
              <a:gd name="connsiteY22146" fmla="*/ 609129 h 2068362"/>
              <a:gd name="connsiteX22147" fmla="*/ 733089 w 1247427"/>
              <a:gd name="connsiteY22147" fmla="*/ 608848 h 2068362"/>
              <a:gd name="connsiteX22148" fmla="*/ 732768 w 1247427"/>
              <a:gd name="connsiteY22148" fmla="*/ 608687 h 2068362"/>
              <a:gd name="connsiteX22149" fmla="*/ 733874 w 1247427"/>
              <a:gd name="connsiteY22149" fmla="*/ 606917 h 2068362"/>
              <a:gd name="connsiteX22150" fmla="*/ 728343 w 1247427"/>
              <a:gd name="connsiteY22150" fmla="*/ 607360 h 2068362"/>
              <a:gd name="connsiteX22151" fmla="*/ 728343 w 1247427"/>
              <a:gd name="connsiteY22151" fmla="*/ 604483 h 2068362"/>
              <a:gd name="connsiteX22152" fmla="*/ 723254 w 1247427"/>
              <a:gd name="connsiteY22152" fmla="*/ 596296 h 2068362"/>
              <a:gd name="connsiteX22153" fmla="*/ 724360 w 1247427"/>
              <a:gd name="connsiteY22153" fmla="*/ 595190 h 2068362"/>
              <a:gd name="connsiteX22154" fmla="*/ 725614 w 1247427"/>
              <a:gd name="connsiteY22154" fmla="*/ 595190 h 2068362"/>
              <a:gd name="connsiteX22155" fmla="*/ 725352 w 1247427"/>
              <a:gd name="connsiteY22155" fmla="*/ 594796 h 2068362"/>
              <a:gd name="connsiteX22156" fmla="*/ 716395 w 1247427"/>
              <a:gd name="connsiteY22156" fmla="*/ 596075 h 2068362"/>
              <a:gd name="connsiteX22157" fmla="*/ 712634 w 1247427"/>
              <a:gd name="connsiteY22157" fmla="*/ 592978 h 2068362"/>
              <a:gd name="connsiteX22158" fmla="*/ 710200 w 1247427"/>
              <a:gd name="connsiteY22158" fmla="*/ 594305 h 2068362"/>
              <a:gd name="connsiteX22159" fmla="*/ 708872 w 1247427"/>
              <a:gd name="connsiteY22159" fmla="*/ 580809 h 2068362"/>
              <a:gd name="connsiteX22160" fmla="*/ 708872 w 1247427"/>
              <a:gd name="connsiteY22160" fmla="*/ 580809 h 2068362"/>
              <a:gd name="connsiteX22161" fmla="*/ 708429 w 1247427"/>
              <a:gd name="connsiteY22161" fmla="*/ 580145 h 2068362"/>
              <a:gd name="connsiteX22162" fmla="*/ 707544 w 1247427"/>
              <a:gd name="connsiteY22162" fmla="*/ 579260 h 2068362"/>
              <a:gd name="connsiteX22163" fmla="*/ 707453 w 1247427"/>
              <a:gd name="connsiteY22163" fmla="*/ 578713 h 2068362"/>
              <a:gd name="connsiteX22164" fmla="*/ 707323 w 1247427"/>
              <a:gd name="connsiteY22164" fmla="*/ 579038 h 2068362"/>
              <a:gd name="connsiteX22165" fmla="*/ 703561 w 1247427"/>
              <a:gd name="connsiteY22165" fmla="*/ 578374 h 2068362"/>
              <a:gd name="connsiteX22166" fmla="*/ 707323 w 1247427"/>
              <a:gd name="connsiteY22166" fmla="*/ 582800 h 2068362"/>
              <a:gd name="connsiteX22167" fmla="*/ 698694 w 1247427"/>
              <a:gd name="connsiteY22167" fmla="*/ 577932 h 2068362"/>
              <a:gd name="connsiteX22168" fmla="*/ 695153 w 1247427"/>
              <a:gd name="connsiteY22168" fmla="*/ 579702 h 2068362"/>
              <a:gd name="connsiteX22169" fmla="*/ 693383 w 1247427"/>
              <a:gd name="connsiteY22169" fmla="*/ 578596 h 2068362"/>
              <a:gd name="connsiteX22170" fmla="*/ 685639 w 1247427"/>
              <a:gd name="connsiteY22170" fmla="*/ 570630 h 2068362"/>
              <a:gd name="connsiteX22171" fmla="*/ 686524 w 1247427"/>
              <a:gd name="connsiteY22171" fmla="*/ 568860 h 2068362"/>
              <a:gd name="connsiteX22172" fmla="*/ 682099 w 1247427"/>
              <a:gd name="connsiteY22172" fmla="*/ 571958 h 2068362"/>
              <a:gd name="connsiteX22173" fmla="*/ 679001 w 1247427"/>
              <a:gd name="connsiteY22173" fmla="*/ 568196 h 2068362"/>
              <a:gd name="connsiteX22174" fmla="*/ 675903 w 1247427"/>
              <a:gd name="connsiteY22174" fmla="*/ 568860 h 2068362"/>
              <a:gd name="connsiteX22175" fmla="*/ 674797 w 1247427"/>
              <a:gd name="connsiteY22175" fmla="*/ 563992 h 2068362"/>
              <a:gd name="connsiteX22176" fmla="*/ 666168 w 1247427"/>
              <a:gd name="connsiteY22176" fmla="*/ 559788 h 2068362"/>
              <a:gd name="connsiteX22177" fmla="*/ 659972 w 1247427"/>
              <a:gd name="connsiteY22177" fmla="*/ 556691 h 2068362"/>
              <a:gd name="connsiteX22178" fmla="*/ 660415 w 1247427"/>
              <a:gd name="connsiteY22178" fmla="*/ 554699 h 2068362"/>
              <a:gd name="connsiteX22179" fmla="*/ 653335 w 1247427"/>
              <a:gd name="connsiteY22179" fmla="*/ 551602 h 2068362"/>
              <a:gd name="connsiteX22180" fmla="*/ 654441 w 1247427"/>
              <a:gd name="connsiteY22180" fmla="*/ 556691 h 2068362"/>
              <a:gd name="connsiteX22181" fmla="*/ 654332 w 1247427"/>
              <a:gd name="connsiteY22181" fmla="*/ 556800 h 2068362"/>
              <a:gd name="connsiteX22182" fmla="*/ 654662 w 1247427"/>
              <a:gd name="connsiteY22182" fmla="*/ 556690 h 2068362"/>
              <a:gd name="connsiteX22183" fmla="*/ 665283 w 1247427"/>
              <a:gd name="connsiteY22183" fmla="*/ 563770 h 2068362"/>
              <a:gd name="connsiteX22184" fmla="*/ 665283 w 1247427"/>
              <a:gd name="connsiteY22184" fmla="*/ 563771 h 2068362"/>
              <a:gd name="connsiteX22185" fmla="*/ 665504 w 1247427"/>
              <a:gd name="connsiteY22185" fmla="*/ 563550 h 2068362"/>
              <a:gd name="connsiteX22186" fmla="*/ 666265 w 1247427"/>
              <a:gd name="connsiteY22186" fmla="*/ 567353 h 2068362"/>
              <a:gd name="connsiteX22187" fmla="*/ 666389 w 1247427"/>
              <a:gd name="connsiteY22187" fmla="*/ 567312 h 2068362"/>
              <a:gd name="connsiteX22188" fmla="*/ 667053 w 1247427"/>
              <a:gd name="connsiteY22188" fmla="*/ 568861 h 2068362"/>
              <a:gd name="connsiteX22189" fmla="*/ 667053 w 1247427"/>
              <a:gd name="connsiteY22189" fmla="*/ 569082 h 2068362"/>
              <a:gd name="connsiteX22190" fmla="*/ 663734 w 1247427"/>
              <a:gd name="connsiteY22190" fmla="*/ 571737 h 2068362"/>
              <a:gd name="connsiteX22191" fmla="*/ 663070 w 1247427"/>
              <a:gd name="connsiteY22191" fmla="*/ 571737 h 2068362"/>
              <a:gd name="connsiteX22192" fmla="*/ 662849 w 1247427"/>
              <a:gd name="connsiteY22192" fmla="*/ 571516 h 2068362"/>
              <a:gd name="connsiteX22193" fmla="*/ 659087 w 1247427"/>
              <a:gd name="connsiteY22193" fmla="*/ 568861 h 2068362"/>
              <a:gd name="connsiteX22194" fmla="*/ 651122 w 1247427"/>
              <a:gd name="connsiteY22194" fmla="*/ 563550 h 2068362"/>
              <a:gd name="connsiteX22195" fmla="*/ 648688 w 1247427"/>
              <a:gd name="connsiteY22195" fmla="*/ 563550 h 2068362"/>
              <a:gd name="connsiteX22196" fmla="*/ 646977 w 1247427"/>
              <a:gd name="connsiteY22196" fmla="*/ 560128 h 2068362"/>
              <a:gd name="connsiteX22197" fmla="*/ 644705 w 1247427"/>
              <a:gd name="connsiteY22197" fmla="*/ 561780 h 2068362"/>
              <a:gd name="connsiteX22198" fmla="*/ 645455 w 1247427"/>
              <a:gd name="connsiteY22198" fmla="*/ 560031 h 2068362"/>
              <a:gd name="connsiteX22199" fmla="*/ 645369 w 1247427"/>
              <a:gd name="connsiteY22199" fmla="*/ 560010 h 2068362"/>
              <a:gd name="connsiteX22200" fmla="*/ 645812 w 1247427"/>
              <a:gd name="connsiteY22200" fmla="*/ 559125 h 2068362"/>
              <a:gd name="connsiteX22201" fmla="*/ 645850 w 1247427"/>
              <a:gd name="connsiteY22201" fmla="*/ 559109 h 2068362"/>
              <a:gd name="connsiteX22202" fmla="*/ 646033 w 1247427"/>
              <a:gd name="connsiteY22202" fmla="*/ 558682 h 2068362"/>
              <a:gd name="connsiteX22203" fmla="*/ 646097 w 1247427"/>
              <a:gd name="connsiteY22203" fmla="*/ 559003 h 2068362"/>
              <a:gd name="connsiteX22204" fmla="*/ 646527 w 1247427"/>
              <a:gd name="connsiteY22204" fmla="*/ 558819 h 2068362"/>
              <a:gd name="connsiteX22205" fmla="*/ 646254 w 1247427"/>
              <a:gd name="connsiteY22205" fmla="*/ 558682 h 2068362"/>
              <a:gd name="connsiteX22206" fmla="*/ 646033 w 1247427"/>
              <a:gd name="connsiteY22206" fmla="*/ 558682 h 2068362"/>
              <a:gd name="connsiteX22207" fmla="*/ 642491 w 1247427"/>
              <a:gd name="connsiteY22207" fmla="*/ 558682 h 2068362"/>
              <a:gd name="connsiteX22208" fmla="*/ 640280 w 1247427"/>
              <a:gd name="connsiteY22208" fmla="*/ 560009 h 2068362"/>
              <a:gd name="connsiteX22209" fmla="*/ 640240 w 1247427"/>
              <a:gd name="connsiteY22209" fmla="*/ 560009 h 2068362"/>
              <a:gd name="connsiteX22210" fmla="*/ 639395 w 1247427"/>
              <a:gd name="connsiteY22210" fmla="*/ 561559 h 2068362"/>
              <a:gd name="connsiteX22211" fmla="*/ 638289 w 1247427"/>
              <a:gd name="connsiteY22211" fmla="*/ 562886 h 2068362"/>
              <a:gd name="connsiteX22212" fmla="*/ 637625 w 1247427"/>
              <a:gd name="connsiteY22212" fmla="*/ 563329 h 2068362"/>
              <a:gd name="connsiteX22213" fmla="*/ 637182 w 1247427"/>
              <a:gd name="connsiteY22213" fmla="*/ 563329 h 2068362"/>
              <a:gd name="connsiteX22214" fmla="*/ 636961 w 1247427"/>
              <a:gd name="connsiteY22214" fmla="*/ 562444 h 2068362"/>
              <a:gd name="connsiteX22215" fmla="*/ 638289 w 1247427"/>
              <a:gd name="connsiteY22215" fmla="*/ 560452 h 2068362"/>
              <a:gd name="connsiteX22216" fmla="*/ 639329 w 1247427"/>
              <a:gd name="connsiteY22216" fmla="*/ 559204 h 2068362"/>
              <a:gd name="connsiteX22217" fmla="*/ 638953 w 1247427"/>
              <a:gd name="connsiteY22217" fmla="*/ 557132 h 2068362"/>
              <a:gd name="connsiteX22218" fmla="*/ 638953 w 1247427"/>
              <a:gd name="connsiteY22218" fmla="*/ 556690 h 2068362"/>
              <a:gd name="connsiteX22219" fmla="*/ 639047 w 1247427"/>
              <a:gd name="connsiteY22219" fmla="*/ 556501 h 2068362"/>
              <a:gd name="connsiteX22220" fmla="*/ 638952 w 1247427"/>
              <a:gd name="connsiteY22220" fmla="*/ 556469 h 2068362"/>
              <a:gd name="connsiteX22221" fmla="*/ 638289 w 1247427"/>
              <a:gd name="connsiteY22221" fmla="*/ 556027 h 2068362"/>
              <a:gd name="connsiteX22222" fmla="*/ 638288 w 1247427"/>
              <a:gd name="connsiteY22222" fmla="*/ 556027 h 2068362"/>
              <a:gd name="connsiteX22223" fmla="*/ 637921 w 1247427"/>
              <a:gd name="connsiteY22223" fmla="*/ 556149 h 2068362"/>
              <a:gd name="connsiteX22224" fmla="*/ 637404 w 1247427"/>
              <a:gd name="connsiteY22224" fmla="*/ 557355 h 2068362"/>
              <a:gd name="connsiteX22225" fmla="*/ 636961 w 1247427"/>
              <a:gd name="connsiteY22225" fmla="*/ 557576 h 2068362"/>
              <a:gd name="connsiteX22226" fmla="*/ 636740 w 1247427"/>
              <a:gd name="connsiteY22226" fmla="*/ 557576 h 2068362"/>
              <a:gd name="connsiteX22227" fmla="*/ 636740 w 1247427"/>
              <a:gd name="connsiteY22227" fmla="*/ 556912 h 2068362"/>
              <a:gd name="connsiteX22228" fmla="*/ 637082 w 1247427"/>
              <a:gd name="connsiteY22228" fmla="*/ 555886 h 2068362"/>
              <a:gd name="connsiteX22229" fmla="*/ 636961 w 1247427"/>
              <a:gd name="connsiteY22229" fmla="*/ 555805 h 2068362"/>
              <a:gd name="connsiteX22230" fmla="*/ 637056 w 1247427"/>
              <a:gd name="connsiteY22230" fmla="*/ 555679 h 2068362"/>
              <a:gd name="connsiteX22231" fmla="*/ 636519 w 1247427"/>
              <a:gd name="connsiteY22231" fmla="*/ 555142 h 2068362"/>
              <a:gd name="connsiteX22232" fmla="*/ 636076 w 1247427"/>
              <a:gd name="connsiteY22232" fmla="*/ 554478 h 2068362"/>
              <a:gd name="connsiteX22233" fmla="*/ 636076 w 1247427"/>
              <a:gd name="connsiteY22233" fmla="*/ 554266 h 2068362"/>
              <a:gd name="connsiteX22234" fmla="*/ 633169 w 1247427"/>
              <a:gd name="connsiteY22234" fmla="*/ 552876 h 2068362"/>
              <a:gd name="connsiteX22235" fmla="*/ 632757 w 1247427"/>
              <a:gd name="connsiteY22235" fmla="*/ 553150 h 2068362"/>
              <a:gd name="connsiteX22236" fmla="*/ 632314 w 1247427"/>
              <a:gd name="connsiteY22236" fmla="*/ 553150 h 2068362"/>
              <a:gd name="connsiteX22237" fmla="*/ 630544 w 1247427"/>
              <a:gd name="connsiteY22237" fmla="*/ 552044 h 2068362"/>
              <a:gd name="connsiteX22238" fmla="*/ 626783 w 1247427"/>
              <a:gd name="connsiteY22238" fmla="*/ 550053 h 2068362"/>
              <a:gd name="connsiteX22239" fmla="*/ 626589 w 1247427"/>
              <a:gd name="connsiteY22239" fmla="*/ 549665 h 2068362"/>
              <a:gd name="connsiteX22240" fmla="*/ 618154 w 1247427"/>
              <a:gd name="connsiteY22240" fmla="*/ 545849 h 2068362"/>
              <a:gd name="connsiteX22241" fmla="*/ 627030 w 1247427"/>
              <a:gd name="connsiteY22241" fmla="*/ 548270 h 2068362"/>
              <a:gd name="connsiteX22242" fmla="*/ 627447 w 1247427"/>
              <a:gd name="connsiteY22242" fmla="*/ 548061 h 2068362"/>
              <a:gd name="connsiteX22243" fmla="*/ 631651 w 1247427"/>
              <a:gd name="connsiteY22243" fmla="*/ 550274 h 2068362"/>
              <a:gd name="connsiteX22244" fmla="*/ 632983 w 1247427"/>
              <a:gd name="connsiteY22244" fmla="*/ 551226 h 2068362"/>
              <a:gd name="connsiteX22245" fmla="*/ 633199 w 1247427"/>
              <a:gd name="connsiteY22245" fmla="*/ 550938 h 2068362"/>
              <a:gd name="connsiteX22246" fmla="*/ 634300 w 1247427"/>
              <a:gd name="connsiteY22246" fmla="*/ 547819 h 2068362"/>
              <a:gd name="connsiteX22247" fmla="*/ 622234 w 1247427"/>
              <a:gd name="connsiteY22247" fmla="*/ 542791 h 2068362"/>
              <a:gd name="connsiteX22248" fmla="*/ 618818 w 1247427"/>
              <a:gd name="connsiteY22248" fmla="*/ 543193 h 2068362"/>
              <a:gd name="connsiteX22249" fmla="*/ 618818 w 1247427"/>
              <a:gd name="connsiteY22249" fmla="*/ 543193 h 2068362"/>
              <a:gd name="connsiteX22250" fmla="*/ 618818 w 1247427"/>
              <a:gd name="connsiteY22250" fmla="*/ 544300 h 2068362"/>
              <a:gd name="connsiteX22251" fmla="*/ 617932 w 1247427"/>
              <a:gd name="connsiteY22251" fmla="*/ 545185 h 2068362"/>
              <a:gd name="connsiteX22252" fmla="*/ 616826 w 1247427"/>
              <a:gd name="connsiteY22252" fmla="*/ 544300 h 2068362"/>
              <a:gd name="connsiteX22253" fmla="*/ 616826 w 1247427"/>
              <a:gd name="connsiteY22253" fmla="*/ 543193 h 2068362"/>
              <a:gd name="connsiteX22254" fmla="*/ 617149 w 1247427"/>
              <a:gd name="connsiteY22254" fmla="*/ 542870 h 2068362"/>
              <a:gd name="connsiteX22255" fmla="*/ 618375 w 1247427"/>
              <a:gd name="connsiteY22255" fmla="*/ 538989 h 2068362"/>
              <a:gd name="connsiteX22256" fmla="*/ 623464 w 1247427"/>
              <a:gd name="connsiteY22256" fmla="*/ 540759 h 2068362"/>
              <a:gd name="connsiteX22257" fmla="*/ 622975 w 1247427"/>
              <a:gd name="connsiteY22257" fmla="*/ 541150 h 2068362"/>
              <a:gd name="connsiteX22258" fmla="*/ 635302 w 1247427"/>
              <a:gd name="connsiteY22258" fmla="*/ 546404 h 2068362"/>
              <a:gd name="connsiteX22259" fmla="*/ 635191 w 1247427"/>
              <a:gd name="connsiteY22259" fmla="*/ 545849 h 2068362"/>
              <a:gd name="connsiteX22260" fmla="*/ 638731 w 1247427"/>
              <a:gd name="connsiteY22260" fmla="*/ 544079 h 2068362"/>
              <a:gd name="connsiteX22261" fmla="*/ 636297 w 1247427"/>
              <a:gd name="connsiteY22261" fmla="*/ 543636 h 2068362"/>
              <a:gd name="connsiteX22262" fmla="*/ 638067 w 1247427"/>
              <a:gd name="connsiteY22262" fmla="*/ 539875 h 2068362"/>
              <a:gd name="connsiteX22263" fmla="*/ 633642 w 1247427"/>
              <a:gd name="connsiteY22263" fmla="*/ 540538 h 2068362"/>
              <a:gd name="connsiteX22264" fmla="*/ 616383 w 1247427"/>
              <a:gd name="connsiteY22264" fmla="*/ 536777 h 2068362"/>
              <a:gd name="connsiteX22265" fmla="*/ 617047 w 1247427"/>
              <a:gd name="connsiteY22265" fmla="*/ 533679 h 2068362"/>
              <a:gd name="connsiteX22266" fmla="*/ 603550 w 1247427"/>
              <a:gd name="connsiteY22266" fmla="*/ 530803 h 2068362"/>
              <a:gd name="connsiteX22267" fmla="*/ 602444 w 1247427"/>
              <a:gd name="connsiteY22267" fmla="*/ 527484 h 2068362"/>
              <a:gd name="connsiteX22268" fmla="*/ 588292 w 1247427"/>
              <a:gd name="connsiteY22268" fmla="*/ 522837 h 2068362"/>
              <a:gd name="connsiteX22269" fmla="*/ 588283 w 1247427"/>
              <a:gd name="connsiteY22269" fmla="*/ 522837 h 2068362"/>
              <a:gd name="connsiteX22270" fmla="*/ 587398 w 1247427"/>
              <a:gd name="connsiteY22270" fmla="*/ 523722 h 2068362"/>
              <a:gd name="connsiteX22271" fmla="*/ 586955 w 1247427"/>
              <a:gd name="connsiteY22271" fmla="*/ 523722 h 2068362"/>
              <a:gd name="connsiteX22272" fmla="*/ 586734 w 1247427"/>
              <a:gd name="connsiteY22272" fmla="*/ 523501 h 2068362"/>
              <a:gd name="connsiteX22273" fmla="*/ 586734 w 1247427"/>
              <a:gd name="connsiteY22273" fmla="*/ 522837 h 2068362"/>
              <a:gd name="connsiteX22274" fmla="*/ 587771 w 1247427"/>
              <a:gd name="connsiteY22274" fmla="*/ 522007 h 2068362"/>
              <a:gd name="connsiteX22275" fmla="*/ 587840 w 1247427"/>
              <a:gd name="connsiteY22275" fmla="*/ 521731 h 2068362"/>
              <a:gd name="connsiteX22276" fmla="*/ 586955 w 1247427"/>
              <a:gd name="connsiteY22276" fmla="*/ 521289 h 2068362"/>
              <a:gd name="connsiteX22277" fmla="*/ 581147 w 1247427"/>
              <a:gd name="connsiteY22277" fmla="*/ 517278 h 2068362"/>
              <a:gd name="connsiteX22278" fmla="*/ 574808 w 1247427"/>
              <a:gd name="connsiteY22278" fmla="*/ 515423 h 2068362"/>
              <a:gd name="connsiteX22279" fmla="*/ 574785 w 1247427"/>
              <a:gd name="connsiteY22279" fmla="*/ 515536 h 2068362"/>
              <a:gd name="connsiteX22280" fmla="*/ 570139 w 1247427"/>
              <a:gd name="connsiteY22280" fmla="*/ 518633 h 2068362"/>
              <a:gd name="connsiteX22281" fmla="*/ 567262 w 1247427"/>
              <a:gd name="connsiteY22281" fmla="*/ 520625 h 2068362"/>
              <a:gd name="connsiteX22282" fmla="*/ 567041 w 1247427"/>
              <a:gd name="connsiteY22282" fmla="*/ 520625 h 2068362"/>
              <a:gd name="connsiteX22283" fmla="*/ 566156 w 1247427"/>
              <a:gd name="connsiteY22283" fmla="*/ 520182 h 2068362"/>
              <a:gd name="connsiteX22284" fmla="*/ 566377 w 1247427"/>
              <a:gd name="connsiteY22284" fmla="*/ 518854 h 2068362"/>
              <a:gd name="connsiteX22285" fmla="*/ 569033 w 1247427"/>
              <a:gd name="connsiteY22285" fmla="*/ 517085 h 2068362"/>
              <a:gd name="connsiteX22286" fmla="*/ 573900 w 1247427"/>
              <a:gd name="connsiteY22286" fmla="*/ 513987 h 2068362"/>
              <a:gd name="connsiteX22287" fmla="*/ 573901 w 1247427"/>
              <a:gd name="connsiteY22287" fmla="*/ 513987 h 2068362"/>
              <a:gd name="connsiteX22288" fmla="*/ 573901 w 1247427"/>
              <a:gd name="connsiteY22288" fmla="*/ 513987 h 2068362"/>
              <a:gd name="connsiteX22289" fmla="*/ 573016 w 1247427"/>
              <a:gd name="connsiteY22289" fmla="*/ 513323 h 2068362"/>
              <a:gd name="connsiteX22290" fmla="*/ 573680 w 1247427"/>
              <a:gd name="connsiteY22290" fmla="*/ 512217 h 2068362"/>
              <a:gd name="connsiteX22291" fmla="*/ 572400 w 1247427"/>
              <a:gd name="connsiteY22291" fmla="*/ 511668 h 2068362"/>
              <a:gd name="connsiteX22292" fmla="*/ 571910 w 1247427"/>
              <a:gd name="connsiteY22292" fmla="*/ 511995 h 2068362"/>
              <a:gd name="connsiteX22293" fmla="*/ 571689 w 1247427"/>
              <a:gd name="connsiteY22293" fmla="*/ 511995 h 2068362"/>
              <a:gd name="connsiteX22294" fmla="*/ 571025 w 1247427"/>
              <a:gd name="connsiteY22294" fmla="*/ 511774 h 2068362"/>
              <a:gd name="connsiteX22295" fmla="*/ 569004 w 1247427"/>
              <a:gd name="connsiteY22295" fmla="*/ 510620 h 2068362"/>
              <a:gd name="connsiteX22296" fmla="*/ 568812 w 1247427"/>
              <a:gd name="connsiteY22296" fmla="*/ 510889 h 2068362"/>
              <a:gd name="connsiteX22297" fmla="*/ 567706 w 1247427"/>
              <a:gd name="connsiteY22297" fmla="*/ 510889 h 2068362"/>
              <a:gd name="connsiteX22298" fmla="*/ 565051 w 1247427"/>
              <a:gd name="connsiteY22298" fmla="*/ 511553 h 2068362"/>
              <a:gd name="connsiteX22299" fmla="*/ 564608 w 1247427"/>
              <a:gd name="connsiteY22299" fmla="*/ 511553 h 2068362"/>
              <a:gd name="connsiteX22300" fmla="*/ 564487 w 1247427"/>
              <a:gd name="connsiteY22300" fmla="*/ 511456 h 2068362"/>
              <a:gd name="connsiteX22301" fmla="*/ 556864 w 1247427"/>
              <a:gd name="connsiteY22301" fmla="*/ 515757 h 2068362"/>
              <a:gd name="connsiteX22302" fmla="*/ 556864 w 1247427"/>
              <a:gd name="connsiteY22302" fmla="*/ 510225 h 2068362"/>
              <a:gd name="connsiteX22303" fmla="*/ 553944 w 1247427"/>
              <a:gd name="connsiteY22303" fmla="*/ 510851 h 2068362"/>
              <a:gd name="connsiteX22304" fmla="*/ 551553 w 1247427"/>
              <a:gd name="connsiteY22304" fmla="*/ 512217 h 2068362"/>
              <a:gd name="connsiteX22305" fmla="*/ 546906 w 1247427"/>
              <a:gd name="connsiteY22305" fmla="*/ 514872 h 2068362"/>
              <a:gd name="connsiteX22306" fmla="*/ 546464 w 1247427"/>
              <a:gd name="connsiteY22306" fmla="*/ 514429 h 2068362"/>
              <a:gd name="connsiteX22307" fmla="*/ 546906 w 1247427"/>
              <a:gd name="connsiteY22307" fmla="*/ 513766 h 2068362"/>
              <a:gd name="connsiteX22308" fmla="*/ 551110 w 1247427"/>
              <a:gd name="connsiteY22308" fmla="*/ 511553 h 2068362"/>
              <a:gd name="connsiteX22309" fmla="*/ 553651 w 1247427"/>
              <a:gd name="connsiteY22309" fmla="*/ 509920 h 2068362"/>
              <a:gd name="connsiteX22310" fmla="*/ 553102 w 1247427"/>
              <a:gd name="connsiteY22310" fmla="*/ 509783 h 2068362"/>
              <a:gd name="connsiteX22311" fmla="*/ 541544 w 1247427"/>
              <a:gd name="connsiteY22311" fmla="*/ 508038 h 2068362"/>
              <a:gd name="connsiteX22312" fmla="*/ 540268 w 1247427"/>
              <a:gd name="connsiteY22312" fmla="*/ 508676 h 2068362"/>
              <a:gd name="connsiteX22313" fmla="*/ 535622 w 1247427"/>
              <a:gd name="connsiteY22313" fmla="*/ 510003 h 2068362"/>
              <a:gd name="connsiteX22314" fmla="*/ 534516 w 1247427"/>
              <a:gd name="connsiteY22314" fmla="*/ 509782 h 2068362"/>
              <a:gd name="connsiteX22315" fmla="*/ 534073 w 1247427"/>
              <a:gd name="connsiteY22315" fmla="*/ 509782 h 2068362"/>
              <a:gd name="connsiteX22316" fmla="*/ 534073 w 1247427"/>
              <a:gd name="connsiteY22316" fmla="*/ 509118 h 2068362"/>
              <a:gd name="connsiteX22317" fmla="*/ 535180 w 1247427"/>
              <a:gd name="connsiteY22317" fmla="*/ 506242 h 2068362"/>
              <a:gd name="connsiteX22318" fmla="*/ 535183 w 1247427"/>
              <a:gd name="connsiteY22318" fmla="*/ 506237 h 2068362"/>
              <a:gd name="connsiteX22319" fmla="*/ 531584 w 1247427"/>
              <a:gd name="connsiteY22319" fmla="*/ 506132 h 2068362"/>
              <a:gd name="connsiteX22320" fmla="*/ 527436 w 1247427"/>
              <a:gd name="connsiteY22320" fmla="*/ 508676 h 2068362"/>
              <a:gd name="connsiteX22321" fmla="*/ 527279 w 1247427"/>
              <a:gd name="connsiteY22321" fmla="*/ 508466 h 2068362"/>
              <a:gd name="connsiteX22322" fmla="*/ 526550 w 1247427"/>
              <a:gd name="connsiteY22322" fmla="*/ 509340 h 2068362"/>
              <a:gd name="connsiteX22323" fmla="*/ 526108 w 1247427"/>
              <a:gd name="connsiteY22323" fmla="*/ 509783 h 2068362"/>
              <a:gd name="connsiteX22324" fmla="*/ 525444 w 1247427"/>
              <a:gd name="connsiteY22324" fmla="*/ 509340 h 2068362"/>
              <a:gd name="connsiteX22325" fmla="*/ 525223 w 1247427"/>
              <a:gd name="connsiteY22325" fmla="*/ 508234 h 2068362"/>
              <a:gd name="connsiteX22326" fmla="*/ 526108 w 1247427"/>
              <a:gd name="connsiteY22326" fmla="*/ 507127 h 2068362"/>
              <a:gd name="connsiteX22327" fmla="*/ 526492 w 1247427"/>
              <a:gd name="connsiteY22327" fmla="*/ 507063 h 2068362"/>
              <a:gd name="connsiteX22328" fmla="*/ 528321 w 1247427"/>
              <a:gd name="connsiteY22328" fmla="*/ 504472 h 2068362"/>
              <a:gd name="connsiteX22329" fmla="*/ 519692 w 1247427"/>
              <a:gd name="connsiteY22329" fmla="*/ 503809 h 2068362"/>
              <a:gd name="connsiteX22330" fmla="*/ 1176400 w 1247427"/>
              <a:gd name="connsiteY22330" fmla="*/ 503147 h 2068362"/>
              <a:gd name="connsiteX22331" fmla="*/ 1176181 w 1247427"/>
              <a:gd name="connsiteY22331" fmla="*/ 503366 h 2068362"/>
              <a:gd name="connsiteX22332" fmla="*/ 1175717 w 1247427"/>
              <a:gd name="connsiteY22332" fmla="*/ 503830 h 2068362"/>
              <a:gd name="connsiteX22333" fmla="*/ 1177508 w 1247427"/>
              <a:gd name="connsiteY22333" fmla="*/ 505799 h 2068362"/>
              <a:gd name="connsiteX22334" fmla="*/ 1179868 w 1247427"/>
              <a:gd name="connsiteY22334" fmla="*/ 509340 h 2068362"/>
              <a:gd name="connsiteX22335" fmla="*/ 1181048 w 1247427"/>
              <a:gd name="connsiteY22335" fmla="*/ 509782 h 2068362"/>
              <a:gd name="connsiteX22336" fmla="*/ 1179444 w 1247427"/>
              <a:gd name="connsiteY22336" fmla="*/ 506270 h 2068362"/>
              <a:gd name="connsiteX22337" fmla="*/ 687572 w 1247427"/>
              <a:gd name="connsiteY22337" fmla="*/ 502352 h 2068362"/>
              <a:gd name="connsiteX22338" fmla="*/ 683205 w 1247427"/>
              <a:gd name="connsiteY22338" fmla="*/ 503808 h 2068362"/>
              <a:gd name="connsiteX22339" fmla="*/ 698251 w 1247427"/>
              <a:gd name="connsiteY22339" fmla="*/ 514871 h 2068362"/>
              <a:gd name="connsiteX22340" fmla="*/ 690286 w 1247427"/>
              <a:gd name="connsiteY22340" fmla="*/ 504046 h 2068362"/>
              <a:gd name="connsiteX22341" fmla="*/ 690286 w 1247427"/>
              <a:gd name="connsiteY22341" fmla="*/ 504251 h 2068362"/>
              <a:gd name="connsiteX22342" fmla="*/ 689400 w 1247427"/>
              <a:gd name="connsiteY22342" fmla="*/ 504473 h 2068362"/>
              <a:gd name="connsiteX22343" fmla="*/ 688958 w 1247427"/>
              <a:gd name="connsiteY22343" fmla="*/ 504251 h 2068362"/>
              <a:gd name="connsiteX22344" fmla="*/ 687409 w 1247427"/>
              <a:gd name="connsiteY22344" fmla="*/ 502924 h 2068362"/>
              <a:gd name="connsiteX22345" fmla="*/ 671478 w 1247427"/>
              <a:gd name="connsiteY22345" fmla="*/ 498332 h 2068362"/>
              <a:gd name="connsiteX22346" fmla="*/ 671478 w 1247427"/>
              <a:gd name="connsiteY22346" fmla="*/ 498903 h 2068362"/>
              <a:gd name="connsiteX22347" fmla="*/ 672805 w 1247427"/>
              <a:gd name="connsiteY22347" fmla="*/ 499825 h 2068362"/>
              <a:gd name="connsiteX22348" fmla="*/ 767507 w 1247427"/>
              <a:gd name="connsiteY22348" fmla="*/ 497613 h 2068362"/>
              <a:gd name="connsiteX22349" fmla="*/ 817291 w 1247427"/>
              <a:gd name="connsiteY22349" fmla="*/ 512880 h 2068362"/>
              <a:gd name="connsiteX22350" fmla="*/ 817512 w 1247427"/>
              <a:gd name="connsiteY22350" fmla="*/ 513322 h 2068362"/>
              <a:gd name="connsiteX22351" fmla="*/ 817070 w 1247427"/>
              <a:gd name="connsiteY22351" fmla="*/ 513544 h 2068362"/>
              <a:gd name="connsiteX22352" fmla="*/ 767507 w 1247427"/>
              <a:gd name="connsiteY22352" fmla="*/ 498276 h 2068362"/>
              <a:gd name="connsiteX22353" fmla="*/ 766843 w 1247427"/>
              <a:gd name="connsiteY22353" fmla="*/ 497834 h 2068362"/>
              <a:gd name="connsiteX22354" fmla="*/ 767507 w 1247427"/>
              <a:gd name="connsiteY22354" fmla="*/ 497613 h 2068362"/>
              <a:gd name="connsiteX22355" fmla="*/ 809989 w 1247427"/>
              <a:gd name="connsiteY22355" fmla="*/ 496064 h 2068362"/>
              <a:gd name="connsiteX22356" fmla="*/ 814636 w 1247427"/>
              <a:gd name="connsiteY22356" fmla="*/ 496064 h 2068362"/>
              <a:gd name="connsiteX22357" fmla="*/ 819061 w 1247427"/>
              <a:gd name="connsiteY22357" fmla="*/ 499826 h 2068362"/>
              <a:gd name="connsiteX22358" fmla="*/ 818739 w 1247427"/>
              <a:gd name="connsiteY22358" fmla="*/ 500309 h 2068362"/>
              <a:gd name="connsiteX22359" fmla="*/ 828575 w 1247427"/>
              <a:gd name="connsiteY22359" fmla="*/ 503588 h 2068362"/>
              <a:gd name="connsiteX22360" fmla="*/ 841873 w 1247427"/>
              <a:gd name="connsiteY22360" fmla="*/ 508521 h 2068362"/>
              <a:gd name="connsiteX22361" fmla="*/ 841851 w 1247427"/>
              <a:gd name="connsiteY22361" fmla="*/ 508455 h 2068362"/>
              <a:gd name="connsiteX22362" fmla="*/ 842061 w 1247427"/>
              <a:gd name="connsiteY22362" fmla="*/ 508591 h 2068362"/>
              <a:gd name="connsiteX22363" fmla="*/ 842293 w 1247427"/>
              <a:gd name="connsiteY22363" fmla="*/ 508677 h 2068362"/>
              <a:gd name="connsiteX22364" fmla="*/ 842368 w 1247427"/>
              <a:gd name="connsiteY22364" fmla="*/ 508790 h 2068362"/>
              <a:gd name="connsiteX22365" fmla="*/ 845612 w 1247427"/>
              <a:gd name="connsiteY22365" fmla="*/ 510889 h 2068362"/>
              <a:gd name="connsiteX22366" fmla="*/ 845387 w 1247427"/>
              <a:gd name="connsiteY22366" fmla="*/ 511058 h 2068362"/>
              <a:gd name="connsiteX22367" fmla="*/ 847161 w 1247427"/>
              <a:gd name="connsiteY22367" fmla="*/ 512438 h 2068362"/>
              <a:gd name="connsiteX22368" fmla="*/ 847161 w 1247427"/>
              <a:gd name="connsiteY22368" fmla="*/ 512558 h 2068362"/>
              <a:gd name="connsiteX22369" fmla="*/ 851587 w 1247427"/>
              <a:gd name="connsiteY22369" fmla="*/ 513765 h 2068362"/>
              <a:gd name="connsiteX22370" fmla="*/ 854931 w 1247427"/>
              <a:gd name="connsiteY22370" fmla="*/ 514749 h 2068362"/>
              <a:gd name="connsiteX22371" fmla="*/ 854906 w 1247427"/>
              <a:gd name="connsiteY22371" fmla="*/ 514651 h 2068362"/>
              <a:gd name="connsiteX22372" fmla="*/ 856234 w 1247427"/>
              <a:gd name="connsiteY22372" fmla="*/ 513323 h 2068362"/>
              <a:gd name="connsiteX22373" fmla="*/ 861101 w 1247427"/>
              <a:gd name="connsiteY22373" fmla="*/ 515757 h 2068362"/>
              <a:gd name="connsiteX22374" fmla="*/ 859331 w 1247427"/>
              <a:gd name="connsiteY22374" fmla="*/ 517527 h 2068362"/>
              <a:gd name="connsiteX22375" fmla="*/ 858446 w 1247427"/>
              <a:gd name="connsiteY22375" fmla="*/ 517085 h 2068362"/>
              <a:gd name="connsiteX22376" fmla="*/ 858484 w 1247427"/>
              <a:gd name="connsiteY22376" fmla="*/ 517236 h 2068362"/>
              <a:gd name="connsiteX22377" fmla="*/ 861986 w 1247427"/>
              <a:gd name="connsiteY22377" fmla="*/ 519297 h 2068362"/>
              <a:gd name="connsiteX22378" fmla="*/ 865735 w 1247427"/>
              <a:gd name="connsiteY22378" fmla="*/ 522837 h 2068362"/>
              <a:gd name="connsiteX22379" fmla="*/ 865969 w 1247427"/>
              <a:gd name="connsiteY22379" fmla="*/ 522837 h 2068362"/>
              <a:gd name="connsiteX22380" fmla="*/ 866148 w 1247427"/>
              <a:gd name="connsiteY22380" fmla="*/ 523105 h 2068362"/>
              <a:gd name="connsiteX22381" fmla="*/ 866411 w 1247427"/>
              <a:gd name="connsiteY22381" fmla="*/ 523280 h 2068362"/>
              <a:gd name="connsiteX22382" fmla="*/ 866301 w 1247427"/>
              <a:gd name="connsiteY22382" fmla="*/ 523335 h 2068362"/>
              <a:gd name="connsiteX22383" fmla="*/ 866412 w 1247427"/>
              <a:gd name="connsiteY22383" fmla="*/ 523501 h 2068362"/>
              <a:gd name="connsiteX22384" fmla="*/ 867297 w 1247427"/>
              <a:gd name="connsiteY22384" fmla="*/ 523943 h 2068362"/>
              <a:gd name="connsiteX22385" fmla="*/ 867961 w 1247427"/>
              <a:gd name="connsiteY22385" fmla="*/ 524386 h 2068362"/>
              <a:gd name="connsiteX22386" fmla="*/ 868403 w 1247427"/>
              <a:gd name="connsiteY22386" fmla="*/ 524828 h 2068362"/>
              <a:gd name="connsiteX22387" fmla="*/ 867961 w 1247427"/>
              <a:gd name="connsiteY22387" fmla="*/ 525050 h 2068362"/>
              <a:gd name="connsiteX22388" fmla="*/ 867739 w 1247427"/>
              <a:gd name="connsiteY22388" fmla="*/ 525050 h 2068362"/>
              <a:gd name="connsiteX22389" fmla="*/ 866633 w 1247427"/>
              <a:gd name="connsiteY22389" fmla="*/ 524607 h 2068362"/>
              <a:gd name="connsiteX22390" fmla="*/ 865748 w 1247427"/>
              <a:gd name="connsiteY22390" fmla="*/ 524164 h 2068362"/>
              <a:gd name="connsiteX22391" fmla="*/ 865527 w 1247427"/>
              <a:gd name="connsiteY22391" fmla="*/ 524164 h 2068362"/>
              <a:gd name="connsiteX22392" fmla="*/ 865527 w 1247427"/>
              <a:gd name="connsiteY22392" fmla="*/ 523943 h 2068362"/>
              <a:gd name="connsiteX22393" fmla="*/ 865380 w 1247427"/>
              <a:gd name="connsiteY22393" fmla="*/ 523723 h 2068362"/>
              <a:gd name="connsiteX22394" fmla="*/ 864641 w 1247427"/>
              <a:gd name="connsiteY22394" fmla="*/ 523723 h 2068362"/>
              <a:gd name="connsiteX22395" fmla="*/ 861986 w 1247427"/>
              <a:gd name="connsiteY22395" fmla="*/ 522395 h 2068362"/>
              <a:gd name="connsiteX22396" fmla="*/ 861986 w 1247427"/>
              <a:gd name="connsiteY22396" fmla="*/ 521953 h 2068362"/>
              <a:gd name="connsiteX22397" fmla="*/ 862871 w 1247427"/>
              <a:gd name="connsiteY22397" fmla="*/ 522174 h 2068362"/>
              <a:gd name="connsiteX22398" fmla="*/ 864469 w 1247427"/>
              <a:gd name="connsiteY22398" fmla="*/ 522773 h 2068362"/>
              <a:gd name="connsiteX22399" fmla="*/ 861323 w 1247427"/>
              <a:gd name="connsiteY22399" fmla="*/ 520182 h 2068362"/>
              <a:gd name="connsiteX22400" fmla="*/ 857561 w 1247427"/>
              <a:gd name="connsiteY22400" fmla="*/ 517527 h 2068362"/>
              <a:gd name="connsiteX22401" fmla="*/ 857593 w 1247427"/>
              <a:gd name="connsiteY22401" fmla="*/ 517464 h 2068362"/>
              <a:gd name="connsiteX22402" fmla="*/ 855207 w 1247427"/>
              <a:gd name="connsiteY22402" fmla="*/ 516341 h 2068362"/>
              <a:gd name="connsiteX22403" fmla="*/ 855127 w 1247427"/>
              <a:gd name="connsiteY22403" fmla="*/ 516421 h 2068362"/>
              <a:gd name="connsiteX22404" fmla="*/ 850923 w 1247427"/>
              <a:gd name="connsiteY22404" fmla="*/ 515093 h 2068362"/>
              <a:gd name="connsiteX22405" fmla="*/ 846596 w 1247427"/>
              <a:gd name="connsiteY22405" fmla="*/ 514011 h 2068362"/>
              <a:gd name="connsiteX22406" fmla="*/ 846276 w 1247427"/>
              <a:gd name="connsiteY22406" fmla="*/ 514651 h 2068362"/>
              <a:gd name="connsiteX22407" fmla="*/ 846498 w 1247427"/>
              <a:gd name="connsiteY22407" fmla="*/ 515093 h 2068362"/>
              <a:gd name="connsiteX22408" fmla="*/ 846771 w 1247427"/>
              <a:gd name="connsiteY22408" fmla="*/ 515731 h 2068362"/>
              <a:gd name="connsiteX22409" fmla="*/ 847162 w 1247427"/>
              <a:gd name="connsiteY22409" fmla="*/ 515536 h 2068362"/>
              <a:gd name="connsiteX22410" fmla="*/ 851587 w 1247427"/>
              <a:gd name="connsiteY22410" fmla="*/ 517306 h 2068362"/>
              <a:gd name="connsiteX22411" fmla="*/ 855127 w 1247427"/>
              <a:gd name="connsiteY22411" fmla="*/ 519076 h 2068362"/>
              <a:gd name="connsiteX22412" fmla="*/ 855463 w 1247427"/>
              <a:gd name="connsiteY22412" fmla="*/ 519663 h 2068362"/>
              <a:gd name="connsiteX22413" fmla="*/ 857782 w 1247427"/>
              <a:gd name="connsiteY22413" fmla="*/ 519518 h 2068362"/>
              <a:gd name="connsiteX22414" fmla="*/ 858667 w 1247427"/>
              <a:gd name="connsiteY22414" fmla="*/ 519740 h 2068362"/>
              <a:gd name="connsiteX22415" fmla="*/ 859552 w 1247427"/>
              <a:gd name="connsiteY22415" fmla="*/ 520403 h 2068362"/>
              <a:gd name="connsiteX22416" fmla="*/ 858667 w 1247427"/>
              <a:gd name="connsiteY22416" fmla="*/ 521067 h 2068362"/>
              <a:gd name="connsiteX22417" fmla="*/ 857118 w 1247427"/>
              <a:gd name="connsiteY22417" fmla="*/ 520625 h 2068362"/>
              <a:gd name="connsiteX22418" fmla="*/ 856150 w 1247427"/>
              <a:gd name="connsiteY22418" fmla="*/ 520722 h 2068362"/>
              <a:gd name="connsiteX22419" fmla="*/ 855751 w 1247427"/>
              <a:gd name="connsiteY22419" fmla="*/ 521187 h 2068362"/>
              <a:gd name="connsiteX22420" fmla="*/ 856234 w 1247427"/>
              <a:gd name="connsiteY22420" fmla="*/ 521509 h 2068362"/>
              <a:gd name="connsiteX22421" fmla="*/ 857893 w 1247427"/>
              <a:gd name="connsiteY22421" fmla="*/ 522837 h 2068362"/>
              <a:gd name="connsiteX22422" fmla="*/ 857782 w 1247427"/>
              <a:gd name="connsiteY22422" fmla="*/ 522616 h 2068362"/>
              <a:gd name="connsiteX22423" fmla="*/ 865948 w 1247427"/>
              <a:gd name="connsiteY22423" fmla="*/ 526176 h 2068362"/>
              <a:gd name="connsiteX22424" fmla="*/ 865968 w 1247427"/>
              <a:gd name="connsiteY22424" fmla="*/ 526156 h 2068362"/>
              <a:gd name="connsiteX22425" fmla="*/ 868181 w 1247427"/>
              <a:gd name="connsiteY22425" fmla="*/ 527262 h 2068362"/>
              <a:gd name="connsiteX22426" fmla="*/ 871279 w 1247427"/>
              <a:gd name="connsiteY22426" fmla="*/ 528369 h 2068362"/>
              <a:gd name="connsiteX22427" fmla="*/ 871500 w 1247427"/>
              <a:gd name="connsiteY22427" fmla="*/ 528811 h 2068362"/>
              <a:gd name="connsiteX22428" fmla="*/ 871058 w 1247427"/>
              <a:gd name="connsiteY22428" fmla="*/ 528811 h 2068362"/>
              <a:gd name="connsiteX22429" fmla="*/ 867960 w 1247427"/>
              <a:gd name="connsiteY22429" fmla="*/ 527705 h 2068362"/>
              <a:gd name="connsiteX22430" fmla="*/ 865748 w 1247427"/>
              <a:gd name="connsiteY22430" fmla="*/ 526820 h 2068362"/>
              <a:gd name="connsiteX22431" fmla="*/ 865748 w 1247427"/>
              <a:gd name="connsiteY22431" fmla="*/ 527484 h 2068362"/>
              <a:gd name="connsiteX22432" fmla="*/ 865378 w 1247427"/>
              <a:gd name="connsiteY22432" fmla="*/ 527632 h 2068362"/>
              <a:gd name="connsiteX22433" fmla="*/ 866411 w 1247427"/>
              <a:gd name="connsiteY22433" fmla="*/ 528148 h 2068362"/>
              <a:gd name="connsiteX22434" fmla="*/ 867329 w 1247427"/>
              <a:gd name="connsiteY22434" fmla="*/ 528913 h 2068362"/>
              <a:gd name="connsiteX22435" fmla="*/ 871500 w 1247427"/>
              <a:gd name="connsiteY22435" fmla="*/ 530581 h 2068362"/>
              <a:gd name="connsiteX22436" fmla="*/ 871374 w 1247427"/>
              <a:gd name="connsiteY22436" fmla="*/ 530834 h 2068362"/>
              <a:gd name="connsiteX22437" fmla="*/ 872607 w 1247427"/>
              <a:gd name="connsiteY22437" fmla="*/ 531245 h 2068362"/>
              <a:gd name="connsiteX22438" fmla="*/ 874317 w 1247427"/>
              <a:gd name="connsiteY22438" fmla="*/ 532613 h 2068362"/>
              <a:gd name="connsiteX22439" fmla="*/ 874377 w 1247427"/>
              <a:gd name="connsiteY22439" fmla="*/ 532573 h 2068362"/>
              <a:gd name="connsiteX22440" fmla="*/ 874542 w 1247427"/>
              <a:gd name="connsiteY22440" fmla="*/ 532793 h 2068362"/>
              <a:gd name="connsiteX22441" fmla="*/ 874544 w 1247427"/>
              <a:gd name="connsiteY22441" fmla="*/ 532794 h 2068362"/>
              <a:gd name="connsiteX22442" fmla="*/ 876368 w 1247427"/>
              <a:gd name="connsiteY22442" fmla="*/ 532794 h 2068362"/>
              <a:gd name="connsiteX22443" fmla="*/ 877032 w 1247427"/>
              <a:gd name="connsiteY22443" fmla="*/ 533236 h 2068362"/>
              <a:gd name="connsiteX22444" fmla="*/ 876368 w 1247427"/>
              <a:gd name="connsiteY22444" fmla="*/ 533679 h 2068362"/>
              <a:gd name="connsiteX22445" fmla="*/ 875041 w 1247427"/>
              <a:gd name="connsiteY22445" fmla="*/ 533679 h 2068362"/>
              <a:gd name="connsiteX22446" fmla="*/ 874510 w 1247427"/>
              <a:gd name="connsiteY22446" fmla="*/ 534528 h 2068362"/>
              <a:gd name="connsiteX22447" fmla="*/ 878360 w 1247427"/>
              <a:gd name="connsiteY22447" fmla="*/ 536555 h 2068362"/>
              <a:gd name="connsiteX22448" fmla="*/ 883228 w 1247427"/>
              <a:gd name="connsiteY22448" fmla="*/ 539431 h 2068362"/>
              <a:gd name="connsiteX22449" fmla="*/ 883228 w 1247427"/>
              <a:gd name="connsiteY22449" fmla="*/ 540759 h 2068362"/>
              <a:gd name="connsiteX22450" fmla="*/ 882785 w 1247427"/>
              <a:gd name="connsiteY22450" fmla="*/ 541202 h 2068362"/>
              <a:gd name="connsiteX22451" fmla="*/ 882121 w 1247427"/>
              <a:gd name="connsiteY22451" fmla="*/ 540980 h 2068362"/>
              <a:gd name="connsiteX22452" fmla="*/ 877475 w 1247427"/>
              <a:gd name="connsiteY22452" fmla="*/ 538325 h 2068362"/>
              <a:gd name="connsiteX22453" fmla="*/ 872828 w 1247427"/>
              <a:gd name="connsiteY22453" fmla="*/ 535891 h 2068362"/>
              <a:gd name="connsiteX22454" fmla="*/ 872828 w 1247427"/>
              <a:gd name="connsiteY22454" fmla="*/ 535295 h 2068362"/>
              <a:gd name="connsiteX22455" fmla="*/ 862478 w 1247427"/>
              <a:gd name="connsiteY22455" fmla="*/ 530910 h 2068362"/>
              <a:gd name="connsiteX22456" fmla="*/ 862429 w 1247427"/>
              <a:gd name="connsiteY22456" fmla="*/ 531024 h 2068362"/>
              <a:gd name="connsiteX22457" fmla="*/ 861322 w 1247427"/>
              <a:gd name="connsiteY22457" fmla="*/ 531246 h 2068362"/>
              <a:gd name="connsiteX22458" fmla="*/ 859773 w 1247427"/>
              <a:gd name="connsiteY22458" fmla="*/ 531024 h 2068362"/>
              <a:gd name="connsiteX22459" fmla="*/ 859656 w 1247427"/>
              <a:gd name="connsiteY22459" fmla="*/ 530203 h 2068362"/>
              <a:gd name="connsiteX22460" fmla="*/ 851587 w 1247427"/>
              <a:gd name="connsiteY22460" fmla="*/ 527705 h 2068362"/>
              <a:gd name="connsiteX22461" fmla="*/ 838754 w 1247427"/>
              <a:gd name="connsiteY22461" fmla="*/ 523944 h 2068362"/>
              <a:gd name="connsiteX22462" fmla="*/ 838643 w 1247427"/>
              <a:gd name="connsiteY22462" fmla="*/ 523666 h 2068362"/>
              <a:gd name="connsiteX22463" fmla="*/ 836762 w 1247427"/>
              <a:gd name="connsiteY22463" fmla="*/ 524607 h 2068362"/>
              <a:gd name="connsiteX22464" fmla="*/ 834107 w 1247427"/>
              <a:gd name="connsiteY22464" fmla="*/ 524164 h 2068362"/>
              <a:gd name="connsiteX22465" fmla="*/ 832336 w 1247427"/>
              <a:gd name="connsiteY22465" fmla="*/ 523722 h 2068362"/>
              <a:gd name="connsiteX22466" fmla="*/ 831673 w 1247427"/>
              <a:gd name="connsiteY22466" fmla="*/ 523058 h 2068362"/>
              <a:gd name="connsiteX22467" fmla="*/ 832558 w 1247427"/>
              <a:gd name="connsiteY22467" fmla="*/ 522394 h 2068362"/>
              <a:gd name="connsiteX22468" fmla="*/ 834549 w 1247427"/>
              <a:gd name="connsiteY22468" fmla="*/ 522615 h 2068362"/>
              <a:gd name="connsiteX22469" fmla="*/ 836376 w 1247427"/>
              <a:gd name="connsiteY22469" fmla="*/ 522423 h 2068362"/>
              <a:gd name="connsiteX22470" fmla="*/ 834992 w 1247427"/>
              <a:gd name="connsiteY22470" fmla="*/ 521731 h 2068362"/>
              <a:gd name="connsiteX22471" fmla="*/ 834771 w 1247427"/>
              <a:gd name="connsiteY22471" fmla="*/ 521067 h 2068362"/>
              <a:gd name="connsiteX22472" fmla="*/ 835213 w 1247427"/>
              <a:gd name="connsiteY22472" fmla="*/ 520403 h 2068362"/>
              <a:gd name="connsiteX22473" fmla="*/ 839144 w 1247427"/>
              <a:gd name="connsiteY22473" fmla="*/ 522172 h 2068362"/>
              <a:gd name="connsiteX22474" fmla="*/ 839418 w 1247427"/>
              <a:gd name="connsiteY22474" fmla="*/ 521953 h 2068362"/>
              <a:gd name="connsiteX22475" fmla="*/ 852472 w 1247427"/>
              <a:gd name="connsiteY22475" fmla="*/ 525935 h 2068362"/>
              <a:gd name="connsiteX22476" fmla="*/ 859960 w 1247427"/>
              <a:gd name="connsiteY22476" fmla="*/ 528369 h 2068362"/>
              <a:gd name="connsiteX22477" fmla="*/ 860548 w 1247427"/>
              <a:gd name="connsiteY22477" fmla="*/ 528369 h 2068362"/>
              <a:gd name="connsiteX22478" fmla="*/ 860880 w 1247427"/>
              <a:gd name="connsiteY22478" fmla="*/ 527484 h 2068362"/>
              <a:gd name="connsiteX22479" fmla="*/ 860880 w 1247427"/>
              <a:gd name="connsiteY22479" fmla="*/ 527447 h 2068362"/>
              <a:gd name="connsiteX22480" fmla="*/ 860659 w 1247427"/>
              <a:gd name="connsiteY22480" fmla="*/ 527484 h 2068362"/>
              <a:gd name="connsiteX22481" fmla="*/ 856897 w 1247427"/>
              <a:gd name="connsiteY22481" fmla="*/ 525050 h 2068362"/>
              <a:gd name="connsiteX22482" fmla="*/ 857533 w 1247427"/>
              <a:gd name="connsiteY22482" fmla="*/ 524626 h 2068362"/>
              <a:gd name="connsiteX22483" fmla="*/ 854625 w 1247427"/>
              <a:gd name="connsiteY22483" fmla="*/ 523380 h 2068362"/>
              <a:gd name="connsiteX22484" fmla="*/ 854463 w 1247427"/>
              <a:gd name="connsiteY22484" fmla="*/ 523501 h 2068362"/>
              <a:gd name="connsiteX22485" fmla="*/ 854242 w 1247427"/>
              <a:gd name="connsiteY22485" fmla="*/ 523501 h 2068362"/>
              <a:gd name="connsiteX22486" fmla="*/ 854012 w 1247427"/>
              <a:gd name="connsiteY22486" fmla="*/ 523117 h 2068362"/>
              <a:gd name="connsiteX22487" fmla="*/ 853873 w 1247427"/>
              <a:gd name="connsiteY22487" fmla="*/ 523058 h 2068362"/>
              <a:gd name="connsiteX22488" fmla="*/ 853578 w 1247427"/>
              <a:gd name="connsiteY22488" fmla="*/ 523058 h 2068362"/>
              <a:gd name="connsiteX22489" fmla="*/ 850481 w 1247427"/>
              <a:gd name="connsiteY22489" fmla="*/ 521952 h 2068362"/>
              <a:gd name="connsiteX22490" fmla="*/ 850481 w 1247427"/>
              <a:gd name="connsiteY22490" fmla="*/ 521288 h 2068362"/>
              <a:gd name="connsiteX22491" fmla="*/ 851145 w 1247427"/>
              <a:gd name="connsiteY22491" fmla="*/ 521288 h 2068362"/>
              <a:gd name="connsiteX22492" fmla="*/ 853578 w 1247427"/>
              <a:gd name="connsiteY22492" fmla="*/ 521775 h 2068362"/>
              <a:gd name="connsiteX22493" fmla="*/ 853578 w 1247427"/>
              <a:gd name="connsiteY22493" fmla="*/ 521731 h 2068362"/>
              <a:gd name="connsiteX22494" fmla="*/ 853718 w 1247427"/>
              <a:gd name="connsiteY22494" fmla="*/ 521381 h 2068362"/>
              <a:gd name="connsiteX22495" fmla="*/ 853653 w 1247427"/>
              <a:gd name="connsiteY22495" fmla="*/ 521338 h 2068362"/>
              <a:gd name="connsiteX22496" fmla="*/ 850038 w 1247427"/>
              <a:gd name="connsiteY22496" fmla="*/ 519961 h 2068362"/>
              <a:gd name="connsiteX22497" fmla="*/ 846277 w 1247427"/>
              <a:gd name="connsiteY22497" fmla="*/ 518191 h 2068362"/>
              <a:gd name="connsiteX22498" fmla="*/ 845936 w 1247427"/>
              <a:gd name="connsiteY22498" fmla="*/ 517510 h 2068362"/>
              <a:gd name="connsiteX22499" fmla="*/ 845833 w 1247427"/>
              <a:gd name="connsiteY22499" fmla="*/ 517527 h 2068362"/>
              <a:gd name="connsiteX22500" fmla="*/ 840523 w 1247427"/>
              <a:gd name="connsiteY22500" fmla="*/ 516421 h 2068362"/>
              <a:gd name="connsiteX22501" fmla="*/ 838532 w 1247427"/>
              <a:gd name="connsiteY22501" fmla="*/ 515536 h 2068362"/>
              <a:gd name="connsiteX22502" fmla="*/ 837868 w 1247427"/>
              <a:gd name="connsiteY22502" fmla="*/ 514651 h 2068362"/>
              <a:gd name="connsiteX22503" fmla="*/ 838753 w 1247427"/>
              <a:gd name="connsiteY22503" fmla="*/ 514208 h 2068362"/>
              <a:gd name="connsiteX22504" fmla="*/ 841408 w 1247427"/>
              <a:gd name="connsiteY22504" fmla="*/ 515093 h 2068362"/>
              <a:gd name="connsiteX22505" fmla="*/ 845732 w 1247427"/>
              <a:gd name="connsiteY22505" fmla="*/ 515814 h 2068362"/>
              <a:gd name="connsiteX22506" fmla="*/ 845613 w 1247427"/>
              <a:gd name="connsiteY22506" fmla="*/ 515536 h 2068362"/>
              <a:gd name="connsiteX22507" fmla="*/ 845391 w 1247427"/>
              <a:gd name="connsiteY22507" fmla="*/ 514872 h 2068362"/>
              <a:gd name="connsiteX22508" fmla="*/ 845391 w 1247427"/>
              <a:gd name="connsiteY22508" fmla="*/ 514651 h 2068362"/>
              <a:gd name="connsiteX22509" fmla="*/ 845750 w 1247427"/>
              <a:gd name="connsiteY22509" fmla="*/ 513693 h 2068362"/>
              <a:gd name="connsiteX22510" fmla="*/ 844325 w 1247427"/>
              <a:gd name="connsiteY22510" fmla="*/ 512472 h 2068362"/>
              <a:gd name="connsiteX22511" fmla="*/ 840523 w 1247427"/>
              <a:gd name="connsiteY22511" fmla="*/ 511332 h 2068362"/>
              <a:gd name="connsiteX22512" fmla="*/ 841851 w 1247427"/>
              <a:gd name="connsiteY22512" fmla="*/ 509561 h 2068362"/>
              <a:gd name="connsiteX22513" fmla="*/ 841978 w 1247427"/>
              <a:gd name="connsiteY22513" fmla="*/ 509308 h 2068362"/>
              <a:gd name="connsiteX22514" fmla="*/ 828354 w 1247427"/>
              <a:gd name="connsiteY22514" fmla="*/ 504473 h 2068362"/>
              <a:gd name="connsiteX22515" fmla="*/ 818619 w 1247427"/>
              <a:gd name="connsiteY22515" fmla="*/ 501087 h 2068362"/>
              <a:gd name="connsiteX22516" fmla="*/ 818619 w 1247427"/>
              <a:gd name="connsiteY22516" fmla="*/ 501375 h 2068362"/>
              <a:gd name="connsiteX22517" fmla="*/ 811025 w 1247427"/>
              <a:gd name="connsiteY22517" fmla="*/ 499233 h 2068362"/>
              <a:gd name="connsiteX22518" fmla="*/ 810875 w 1247427"/>
              <a:gd name="connsiteY22518" fmla="*/ 499383 h 2068362"/>
              <a:gd name="connsiteX22519" fmla="*/ 809547 w 1247427"/>
              <a:gd name="connsiteY22519" fmla="*/ 499383 h 2068362"/>
              <a:gd name="connsiteX22520" fmla="*/ 809326 w 1247427"/>
              <a:gd name="connsiteY22520" fmla="*/ 498941 h 2068362"/>
              <a:gd name="connsiteX22521" fmla="*/ 809547 w 1247427"/>
              <a:gd name="connsiteY22521" fmla="*/ 498498 h 2068362"/>
              <a:gd name="connsiteX22522" fmla="*/ 810874 w 1247427"/>
              <a:gd name="connsiteY22522" fmla="*/ 498498 h 2068362"/>
              <a:gd name="connsiteX22523" fmla="*/ 809989 w 1247427"/>
              <a:gd name="connsiteY22523" fmla="*/ 498277 h 2068362"/>
              <a:gd name="connsiteX22524" fmla="*/ 809989 w 1247427"/>
              <a:gd name="connsiteY22524" fmla="*/ 498055 h 2068362"/>
              <a:gd name="connsiteX22525" fmla="*/ 808883 w 1247427"/>
              <a:gd name="connsiteY22525" fmla="*/ 497613 h 2068362"/>
              <a:gd name="connsiteX22526" fmla="*/ 808883 w 1247427"/>
              <a:gd name="connsiteY22526" fmla="*/ 496728 h 2068362"/>
              <a:gd name="connsiteX22527" fmla="*/ 809326 w 1247427"/>
              <a:gd name="connsiteY22527" fmla="*/ 496728 h 2068362"/>
              <a:gd name="connsiteX22528" fmla="*/ 809989 w 1247427"/>
              <a:gd name="connsiteY22528" fmla="*/ 496728 h 2068362"/>
              <a:gd name="connsiteX22529" fmla="*/ 809989 w 1247427"/>
              <a:gd name="connsiteY22529" fmla="*/ 496064 h 2068362"/>
              <a:gd name="connsiteX22530" fmla="*/ 803793 w 1247427"/>
              <a:gd name="connsiteY22530" fmla="*/ 495622 h 2068362"/>
              <a:gd name="connsiteX22531" fmla="*/ 807112 w 1247427"/>
              <a:gd name="connsiteY22531" fmla="*/ 496286 h 2068362"/>
              <a:gd name="connsiteX22532" fmla="*/ 803793 w 1247427"/>
              <a:gd name="connsiteY22532" fmla="*/ 495622 h 2068362"/>
              <a:gd name="connsiteX22533" fmla="*/ 594340 w 1247427"/>
              <a:gd name="connsiteY22533" fmla="*/ 495013 h 2068362"/>
              <a:gd name="connsiteX22534" fmla="*/ 597448 w 1247427"/>
              <a:gd name="connsiteY22534" fmla="*/ 495528 h 2068362"/>
              <a:gd name="connsiteX22535" fmla="*/ 597576 w 1247427"/>
              <a:gd name="connsiteY22535" fmla="*/ 495400 h 2068362"/>
              <a:gd name="connsiteX22536" fmla="*/ 603993 w 1247427"/>
              <a:gd name="connsiteY22536" fmla="*/ 496949 h 2068362"/>
              <a:gd name="connsiteX22537" fmla="*/ 610188 w 1247427"/>
              <a:gd name="connsiteY22537" fmla="*/ 498498 h 2068362"/>
              <a:gd name="connsiteX22538" fmla="*/ 610852 w 1247427"/>
              <a:gd name="connsiteY22538" fmla="*/ 499604 h 2068362"/>
              <a:gd name="connsiteX22539" fmla="*/ 610188 w 1247427"/>
              <a:gd name="connsiteY22539" fmla="*/ 500489 h 2068362"/>
              <a:gd name="connsiteX22540" fmla="*/ 603329 w 1247427"/>
              <a:gd name="connsiteY22540" fmla="*/ 498940 h 2068362"/>
              <a:gd name="connsiteX22541" fmla="*/ 597355 w 1247427"/>
              <a:gd name="connsiteY22541" fmla="*/ 497170 h 2068362"/>
              <a:gd name="connsiteX22542" fmla="*/ 597294 w 1247427"/>
              <a:gd name="connsiteY22542" fmla="*/ 497089 h 2068362"/>
              <a:gd name="connsiteX22543" fmla="*/ 597355 w 1247427"/>
              <a:gd name="connsiteY22543" fmla="*/ 497392 h 2068362"/>
              <a:gd name="connsiteX22544" fmla="*/ 594920 w 1247427"/>
              <a:gd name="connsiteY22544" fmla="*/ 499826 h 2068362"/>
              <a:gd name="connsiteX22545" fmla="*/ 594862 w 1247427"/>
              <a:gd name="connsiteY22545" fmla="*/ 499710 h 2068362"/>
              <a:gd name="connsiteX22546" fmla="*/ 594478 w 1247427"/>
              <a:gd name="connsiteY22546" fmla="*/ 503366 h 2068362"/>
              <a:gd name="connsiteX22547" fmla="*/ 594461 w 1247427"/>
              <a:gd name="connsiteY22547" fmla="*/ 503466 h 2068362"/>
              <a:gd name="connsiteX22548" fmla="*/ 605321 w 1247427"/>
              <a:gd name="connsiteY22548" fmla="*/ 506021 h 2068362"/>
              <a:gd name="connsiteX22549" fmla="*/ 605566 w 1247427"/>
              <a:gd name="connsiteY22549" fmla="*/ 506144 h 2068362"/>
              <a:gd name="connsiteX22550" fmla="*/ 605542 w 1247427"/>
              <a:gd name="connsiteY22550" fmla="*/ 506021 h 2068362"/>
              <a:gd name="connsiteX22551" fmla="*/ 609303 w 1247427"/>
              <a:gd name="connsiteY22551" fmla="*/ 506685 h 2068362"/>
              <a:gd name="connsiteX22552" fmla="*/ 609967 w 1247427"/>
              <a:gd name="connsiteY22552" fmla="*/ 501596 h 2068362"/>
              <a:gd name="connsiteX22553" fmla="*/ 613508 w 1247427"/>
              <a:gd name="connsiteY22553" fmla="*/ 509783 h 2068362"/>
              <a:gd name="connsiteX22554" fmla="*/ 605829 w 1247427"/>
              <a:gd name="connsiteY22554" fmla="*/ 508207 h 2068362"/>
              <a:gd name="connsiteX22555" fmla="*/ 605764 w 1247427"/>
              <a:gd name="connsiteY22555" fmla="*/ 508233 h 2068362"/>
              <a:gd name="connsiteX22556" fmla="*/ 604657 w 1247427"/>
              <a:gd name="connsiteY22556" fmla="*/ 508012 h 2068362"/>
              <a:gd name="connsiteX22557" fmla="*/ 593594 w 1247427"/>
              <a:gd name="connsiteY22557" fmla="*/ 505357 h 2068362"/>
              <a:gd name="connsiteX22558" fmla="*/ 593241 w 1247427"/>
              <a:gd name="connsiteY22558" fmla="*/ 504915 h 2068362"/>
              <a:gd name="connsiteX22559" fmla="*/ 592929 w 1247427"/>
              <a:gd name="connsiteY22559" fmla="*/ 504915 h 2068362"/>
              <a:gd name="connsiteX22560" fmla="*/ 592044 w 1247427"/>
              <a:gd name="connsiteY22560" fmla="*/ 504915 h 2068362"/>
              <a:gd name="connsiteX22561" fmla="*/ 590938 w 1247427"/>
              <a:gd name="connsiteY22561" fmla="*/ 504915 h 2068362"/>
              <a:gd name="connsiteX22562" fmla="*/ 590274 w 1247427"/>
              <a:gd name="connsiteY22562" fmla="*/ 504251 h 2068362"/>
              <a:gd name="connsiteX22563" fmla="*/ 590938 w 1247427"/>
              <a:gd name="connsiteY22563" fmla="*/ 503366 h 2068362"/>
              <a:gd name="connsiteX22564" fmla="*/ 592266 w 1247427"/>
              <a:gd name="connsiteY22564" fmla="*/ 503587 h 2068362"/>
              <a:gd name="connsiteX22565" fmla="*/ 592803 w 1247427"/>
              <a:gd name="connsiteY22565" fmla="*/ 503587 h 2068362"/>
              <a:gd name="connsiteX22566" fmla="*/ 593256 w 1247427"/>
              <a:gd name="connsiteY22566" fmla="*/ 499348 h 2068362"/>
              <a:gd name="connsiteX22567" fmla="*/ 593150 w 1247427"/>
              <a:gd name="connsiteY22567" fmla="*/ 499383 h 2068362"/>
              <a:gd name="connsiteX22568" fmla="*/ 593319 w 1247427"/>
              <a:gd name="connsiteY22568" fmla="*/ 498762 h 2068362"/>
              <a:gd name="connsiteX22569" fmla="*/ 593371 w 1247427"/>
              <a:gd name="connsiteY22569" fmla="*/ 498277 h 2068362"/>
              <a:gd name="connsiteX22570" fmla="*/ 593455 w 1247427"/>
              <a:gd name="connsiteY22570" fmla="*/ 498263 h 2068362"/>
              <a:gd name="connsiteX22571" fmla="*/ 119656 w 1247427"/>
              <a:gd name="connsiteY22571" fmla="*/ 494479 h 2068362"/>
              <a:gd name="connsiteX22572" fmla="*/ 138233 w 1247427"/>
              <a:gd name="connsiteY22572" fmla="*/ 504915 h 2068362"/>
              <a:gd name="connsiteX22573" fmla="*/ 156859 w 1247427"/>
              <a:gd name="connsiteY22573" fmla="*/ 514229 h 2068362"/>
              <a:gd name="connsiteX22574" fmla="*/ 156819 w 1247427"/>
              <a:gd name="connsiteY22574" fmla="*/ 513987 h 2068362"/>
              <a:gd name="connsiteX22575" fmla="*/ 156657 w 1247427"/>
              <a:gd name="connsiteY22575" fmla="*/ 512362 h 2068362"/>
              <a:gd name="connsiteX22576" fmla="*/ 141995 w 1247427"/>
              <a:gd name="connsiteY22576" fmla="*/ 503809 h 2068362"/>
              <a:gd name="connsiteX22577" fmla="*/ 142880 w 1247427"/>
              <a:gd name="connsiteY22577" fmla="*/ 503145 h 2068362"/>
              <a:gd name="connsiteX22578" fmla="*/ 142801 w 1247427"/>
              <a:gd name="connsiteY22578" fmla="*/ 502750 h 2068362"/>
              <a:gd name="connsiteX22579" fmla="*/ 141774 w 1247427"/>
              <a:gd name="connsiteY22579" fmla="*/ 503366 h 2068362"/>
              <a:gd name="connsiteX22580" fmla="*/ 141552 w 1247427"/>
              <a:gd name="connsiteY22580" fmla="*/ 503366 h 2068362"/>
              <a:gd name="connsiteX22581" fmla="*/ 138012 w 1247427"/>
              <a:gd name="connsiteY22581" fmla="*/ 501375 h 2068362"/>
              <a:gd name="connsiteX22582" fmla="*/ 138012 w 1247427"/>
              <a:gd name="connsiteY22582" fmla="*/ 501333 h 2068362"/>
              <a:gd name="connsiteX22583" fmla="*/ 129162 w 1247427"/>
              <a:gd name="connsiteY22583" fmla="*/ 497834 h 2068362"/>
              <a:gd name="connsiteX22584" fmla="*/ 664840 w 1247427"/>
              <a:gd name="connsiteY22584" fmla="*/ 494294 h 2068362"/>
              <a:gd name="connsiteX22585" fmla="*/ 667284 w 1247427"/>
              <a:gd name="connsiteY22585" fmla="*/ 495991 h 2068362"/>
              <a:gd name="connsiteX22586" fmla="*/ 667412 w 1247427"/>
              <a:gd name="connsiteY22586" fmla="*/ 495098 h 2068362"/>
              <a:gd name="connsiteX22587" fmla="*/ 1191572 w 1247427"/>
              <a:gd name="connsiteY22587" fmla="*/ 492789 h 2068362"/>
              <a:gd name="connsiteX22588" fmla="*/ 1190678 w 1247427"/>
              <a:gd name="connsiteY22588" fmla="*/ 493535 h 2068362"/>
              <a:gd name="connsiteX22589" fmla="*/ 1190991 w 1247427"/>
              <a:gd name="connsiteY22589" fmla="*/ 494474 h 2068362"/>
              <a:gd name="connsiteX22590" fmla="*/ 1192996 w 1247427"/>
              <a:gd name="connsiteY22590" fmla="*/ 494073 h 2068362"/>
              <a:gd name="connsiteX22591" fmla="*/ 1192997 w 1247427"/>
              <a:gd name="connsiteY22591" fmla="*/ 494073 h 2068362"/>
              <a:gd name="connsiteX22592" fmla="*/ 1192554 w 1247427"/>
              <a:gd name="connsiteY22592" fmla="*/ 493631 h 2068362"/>
              <a:gd name="connsiteX22593" fmla="*/ 133365 w 1247427"/>
              <a:gd name="connsiteY22593" fmla="*/ 490976 h 2068362"/>
              <a:gd name="connsiteX22594" fmla="*/ 132480 w 1247427"/>
              <a:gd name="connsiteY22594" fmla="*/ 491197 h 2068362"/>
              <a:gd name="connsiteX22595" fmla="*/ 131816 w 1247427"/>
              <a:gd name="connsiteY22595" fmla="*/ 491197 h 2068362"/>
              <a:gd name="connsiteX22596" fmla="*/ 131599 w 1247427"/>
              <a:gd name="connsiteY22596" fmla="*/ 491468 h 2068362"/>
              <a:gd name="connsiteX22597" fmla="*/ 136241 w 1247427"/>
              <a:gd name="connsiteY22597" fmla="*/ 494294 h 2068362"/>
              <a:gd name="connsiteX22598" fmla="*/ 140579 w 1247427"/>
              <a:gd name="connsiteY22598" fmla="*/ 497185 h 2068362"/>
              <a:gd name="connsiteX22599" fmla="*/ 140667 w 1247427"/>
              <a:gd name="connsiteY22599" fmla="*/ 497170 h 2068362"/>
              <a:gd name="connsiteX22600" fmla="*/ 143986 w 1247427"/>
              <a:gd name="connsiteY22600" fmla="*/ 498940 h 2068362"/>
              <a:gd name="connsiteX22601" fmla="*/ 144428 w 1247427"/>
              <a:gd name="connsiteY22601" fmla="*/ 500268 h 2068362"/>
              <a:gd name="connsiteX22602" fmla="*/ 143765 w 1247427"/>
              <a:gd name="connsiteY22602" fmla="*/ 500710 h 2068362"/>
              <a:gd name="connsiteX22603" fmla="*/ 143543 w 1247427"/>
              <a:gd name="connsiteY22603" fmla="*/ 500710 h 2068362"/>
              <a:gd name="connsiteX22604" fmla="*/ 140039 w 1247427"/>
              <a:gd name="connsiteY22604" fmla="*/ 499061 h 2068362"/>
              <a:gd name="connsiteX22605" fmla="*/ 139782 w 1247427"/>
              <a:gd name="connsiteY22605" fmla="*/ 499383 h 2068362"/>
              <a:gd name="connsiteX22606" fmla="*/ 139487 w 1247427"/>
              <a:gd name="connsiteY22606" fmla="*/ 499826 h 2068362"/>
              <a:gd name="connsiteX22607" fmla="*/ 139561 w 1247427"/>
              <a:gd name="connsiteY22607" fmla="*/ 499826 h 2068362"/>
              <a:gd name="connsiteX22608" fmla="*/ 142437 w 1247427"/>
              <a:gd name="connsiteY22608" fmla="*/ 501375 h 2068362"/>
              <a:gd name="connsiteX22609" fmla="*/ 142659 w 1247427"/>
              <a:gd name="connsiteY22609" fmla="*/ 502039 h 2068362"/>
              <a:gd name="connsiteX22610" fmla="*/ 143986 w 1247427"/>
              <a:gd name="connsiteY22610" fmla="*/ 501596 h 2068362"/>
              <a:gd name="connsiteX22611" fmla="*/ 144871 w 1247427"/>
              <a:gd name="connsiteY22611" fmla="*/ 500933 h 2068362"/>
              <a:gd name="connsiteX22612" fmla="*/ 144650 w 1247427"/>
              <a:gd name="connsiteY22612" fmla="*/ 499826 h 2068362"/>
              <a:gd name="connsiteX22613" fmla="*/ 156377 w 1247427"/>
              <a:gd name="connsiteY22613" fmla="*/ 506022 h 2068362"/>
              <a:gd name="connsiteX22614" fmla="*/ 151509 w 1247427"/>
              <a:gd name="connsiteY22614" fmla="*/ 499826 h 2068362"/>
              <a:gd name="connsiteX22615" fmla="*/ 133144 w 1247427"/>
              <a:gd name="connsiteY22615" fmla="*/ 491861 h 2068362"/>
              <a:gd name="connsiteX22616" fmla="*/ 1083914 w 1247427"/>
              <a:gd name="connsiteY22616" fmla="*/ 488763 h 2068362"/>
              <a:gd name="connsiteX22617" fmla="*/ 1085020 w 1247427"/>
              <a:gd name="connsiteY22617" fmla="*/ 489205 h 2068362"/>
              <a:gd name="connsiteX22618" fmla="*/ 1142106 w 1247427"/>
              <a:gd name="connsiteY22618" fmla="*/ 564656 h 2068362"/>
              <a:gd name="connsiteX22619" fmla="*/ 1160250 w 1247427"/>
              <a:gd name="connsiteY22619" fmla="*/ 585897 h 2068362"/>
              <a:gd name="connsiteX22620" fmla="*/ 1160250 w 1247427"/>
              <a:gd name="connsiteY22620" fmla="*/ 586226 h 2068362"/>
              <a:gd name="connsiteX22621" fmla="*/ 1173526 w 1247427"/>
              <a:gd name="connsiteY22621" fmla="*/ 602713 h 2068362"/>
              <a:gd name="connsiteX22622" fmla="*/ 1175296 w 1247427"/>
              <a:gd name="connsiteY22622" fmla="*/ 613777 h 2068362"/>
              <a:gd name="connsiteX22623" fmla="*/ 1173526 w 1247427"/>
              <a:gd name="connsiteY22623" fmla="*/ 609351 h 2068362"/>
              <a:gd name="connsiteX22624" fmla="*/ 1176623 w 1247427"/>
              <a:gd name="connsiteY22624" fmla="*/ 617317 h 2068362"/>
              <a:gd name="connsiteX22625" fmla="*/ 1171977 w 1247427"/>
              <a:gd name="connsiteY22625" fmla="*/ 633912 h 2068362"/>
              <a:gd name="connsiteX22626" fmla="*/ 1151178 w 1247427"/>
              <a:gd name="connsiteY22626" fmla="*/ 603820 h 2068362"/>
              <a:gd name="connsiteX22627" fmla="*/ 1151227 w 1247427"/>
              <a:gd name="connsiteY22627" fmla="*/ 603722 h 2068362"/>
              <a:gd name="connsiteX22628" fmla="*/ 1148897 w 1247427"/>
              <a:gd name="connsiteY22628" fmla="*/ 601828 h 2068362"/>
              <a:gd name="connsiteX22629" fmla="*/ 1148523 w 1247427"/>
              <a:gd name="connsiteY22629" fmla="*/ 601828 h 2068362"/>
              <a:gd name="connsiteX22630" fmla="*/ 1146310 w 1247427"/>
              <a:gd name="connsiteY22630" fmla="*/ 599173 h 2068362"/>
              <a:gd name="connsiteX22631" fmla="*/ 1146596 w 1247427"/>
              <a:gd name="connsiteY22631" fmla="*/ 598934 h 2068362"/>
              <a:gd name="connsiteX22632" fmla="*/ 1068425 w 1247427"/>
              <a:gd name="connsiteY22632" fmla="*/ 509783 h 2068362"/>
              <a:gd name="connsiteX22633" fmla="*/ 1068425 w 1247427"/>
              <a:gd name="connsiteY22633" fmla="*/ 508898 h 2068362"/>
              <a:gd name="connsiteX22634" fmla="*/ 1069310 w 1247427"/>
              <a:gd name="connsiteY22634" fmla="*/ 508898 h 2068362"/>
              <a:gd name="connsiteX22635" fmla="*/ 1147557 w 1247427"/>
              <a:gd name="connsiteY22635" fmla="*/ 598135 h 2068362"/>
              <a:gd name="connsiteX22636" fmla="*/ 1147638 w 1247427"/>
              <a:gd name="connsiteY22636" fmla="*/ 598067 h 2068362"/>
              <a:gd name="connsiteX22637" fmla="*/ 1147715 w 1247427"/>
              <a:gd name="connsiteY22637" fmla="*/ 598144 h 2068362"/>
              <a:gd name="connsiteX22638" fmla="*/ 1148499 w 1247427"/>
              <a:gd name="connsiteY22638" fmla="*/ 597263 h 2068362"/>
              <a:gd name="connsiteX22639" fmla="*/ 1147195 w 1247427"/>
              <a:gd name="connsiteY22639" fmla="*/ 595633 h 2068362"/>
              <a:gd name="connsiteX22640" fmla="*/ 1141221 w 1247427"/>
              <a:gd name="connsiteY22640" fmla="*/ 589216 h 2068362"/>
              <a:gd name="connsiteX22641" fmla="*/ 1141221 w 1247427"/>
              <a:gd name="connsiteY22641" fmla="*/ 587889 h 2068362"/>
              <a:gd name="connsiteX22642" fmla="*/ 1142106 w 1247427"/>
              <a:gd name="connsiteY22642" fmla="*/ 587667 h 2068362"/>
              <a:gd name="connsiteX22643" fmla="*/ 1148523 w 1247427"/>
              <a:gd name="connsiteY22643" fmla="*/ 594305 h 2068362"/>
              <a:gd name="connsiteX22644" fmla="*/ 1150156 w 1247427"/>
              <a:gd name="connsiteY22644" fmla="*/ 596348 h 2068362"/>
              <a:gd name="connsiteX22645" fmla="*/ 1150292 w 1247427"/>
              <a:gd name="connsiteY22645" fmla="*/ 596297 h 2068362"/>
              <a:gd name="connsiteX22646" fmla="*/ 1152505 w 1247427"/>
              <a:gd name="connsiteY22646" fmla="*/ 598731 h 2068362"/>
              <a:gd name="connsiteX22647" fmla="*/ 1152447 w 1247427"/>
              <a:gd name="connsiteY22647" fmla="*/ 598932 h 2068362"/>
              <a:gd name="connsiteX22648" fmla="*/ 1153748 w 1247427"/>
              <a:gd name="connsiteY22648" fmla="*/ 600364 h 2068362"/>
              <a:gd name="connsiteX22649" fmla="*/ 1153833 w 1247427"/>
              <a:gd name="connsiteY22649" fmla="*/ 600279 h 2068362"/>
              <a:gd name="connsiteX22650" fmla="*/ 1171977 w 1247427"/>
              <a:gd name="connsiteY22650" fmla="*/ 620636 h 2068362"/>
              <a:gd name="connsiteX22651" fmla="*/ 1165118 w 1247427"/>
              <a:gd name="connsiteY22651" fmla="*/ 607581 h 2068362"/>
              <a:gd name="connsiteX22652" fmla="*/ 1155603 w 1247427"/>
              <a:gd name="connsiteY22652" fmla="*/ 595412 h 2068362"/>
              <a:gd name="connsiteX22653" fmla="*/ 1155843 w 1247427"/>
              <a:gd name="connsiteY22653" fmla="*/ 595232 h 2068362"/>
              <a:gd name="connsiteX22654" fmla="*/ 1152712 w 1247427"/>
              <a:gd name="connsiteY22654" fmla="*/ 592276 h 2068362"/>
              <a:gd name="connsiteX22655" fmla="*/ 1152505 w 1247427"/>
              <a:gd name="connsiteY22655" fmla="*/ 592535 h 2068362"/>
              <a:gd name="connsiteX22656" fmla="*/ 1150735 w 1247427"/>
              <a:gd name="connsiteY22656" fmla="*/ 591207 h 2068362"/>
              <a:gd name="connsiteX22657" fmla="*/ 1152948 w 1247427"/>
              <a:gd name="connsiteY22657" fmla="*/ 590417 h 2068362"/>
              <a:gd name="connsiteX22658" fmla="*/ 1152948 w 1247427"/>
              <a:gd name="connsiteY22658" fmla="*/ 590323 h 2068362"/>
              <a:gd name="connsiteX22659" fmla="*/ 1153697 w 1247427"/>
              <a:gd name="connsiteY22659" fmla="*/ 589667 h 2068362"/>
              <a:gd name="connsiteX22660" fmla="*/ 1142770 w 1247427"/>
              <a:gd name="connsiteY22660" fmla="*/ 576383 h 2068362"/>
              <a:gd name="connsiteX22661" fmla="*/ 1134140 w 1247427"/>
              <a:gd name="connsiteY22661" fmla="*/ 566205 h 2068362"/>
              <a:gd name="connsiteX22662" fmla="*/ 1134140 w 1247427"/>
              <a:gd name="connsiteY22662" fmla="*/ 564877 h 2068362"/>
              <a:gd name="connsiteX22663" fmla="*/ 1135910 w 1247427"/>
              <a:gd name="connsiteY22663" fmla="*/ 564877 h 2068362"/>
              <a:gd name="connsiteX22664" fmla="*/ 1144097 w 1247427"/>
              <a:gd name="connsiteY22664" fmla="*/ 575055 h 2068362"/>
              <a:gd name="connsiteX22665" fmla="*/ 1155243 w 1247427"/>
              <a:gd name="connsiteY22665" fmla="*/ 588386 h 2068362"/>
              <a:gd name="connsiteX22666" fmla="*/ 1155277 w 1247427"/>
              <a:gd name="connsiteY22666" fmla="*/ 588373 h 2068362"/>
              <a:gd name="connsiteX22667" fmla="*/ 1155382 w 1247427"/>
              <a:gd name="connsiteY22667" fmla="*/ 588110 h 2068362"/>
              <a:gd name="connsiteX22668" fmla="*/ 1156267 w 1247427"/>
              <a:gd name="connsiteY22668" fmla="*/ 588774 h 2068362"/>
              <a:gd name="connsiteX22669" fmla="*/ 1156062 w 1247427"/>
              <a:gd name="connsiteY22669" fmla="*/ 588842 h 2068362"/>
              <a:gd name="connsiteX22670" fmla="*/ 1157063 w 1247427"/>
              <a:gd name="connsiteY22670" fmla="*/ 589593 h 2068362"/>
              <a:gd name="connsiteX22671" fmla="*/ 1157373 w 1247427"/>
              <a:gd name="connsiteY22671" fmla="*/ 589438 h 2068362"/>
              <a:gd name="connsiteX22672" fmla="*/ 1162462 w 1247427"/>
              <a:gd name="connsiteY22672" fmla="*/ 593642 h 2068362"/>
              <a:gd name="connsiteX22673" fmla="*/ 1158922 w 1247427"/>
              <a:gd name="connsiteY22673" fmla="*/ 587668 h 2068362"/>
              <a:gd name="connsiteX22674" fmla="*/ 1159217 w 1247427"/>
              <a:gd name="connsiteY22674" fmla="*/ 587373 h 2068362"/>
              <a:gd name="connsiteX22675" fmla="*/ 1158922 w 1247427"/>
              <a:gd name="connsiteY22675" fmla="*/ 587225 h 2068362"/>
              <a:gd name="connsiteX22676" fmla="*/ 1140336 w 1247427"/>
              <a:gd name="connsiteY22676" fmla="*/ 565984 h 2068362"/>
              <a:gd name="connsiteX22677" fmla="*/ 1083250 w 1247427"/>
              <a:gd name="connsiteY22677" fmla="*/ 490090 h 2068362"/>
              <a:gd name="connsiteX22678" fmla="*/ 1083914 w 1247427"/>
              <a:gd name="connsiteY22678" fmla="*/ 488763 h 2068362"/>
              <a:gd name="connsiteX22679" fmla="*/ 557970 w 1247427"/>
              <a:gd name="connsiteY22679" fmla="*/ 488763 h 2068362"/>
              <a:gd name="connsiteX22680" fmla="*/ 558634 w 1247427"/>
              <a:gd name="connsiteY22680" fmla="*/ 488763 h 2068362"/>
              <a:gd name="connsiteX22681" fmla="*/ 576999 w 1247427"/>
              <a:gd name="connsiteY22681" fmla="*/ 492303 h 2068362"/>
              <a:gd name="connsiteX22682" fmla="*/ 579433 w 1247427"/>
              <a:gd name="connsiteY22682" fmla="*/ 492967 h 2068362"/>
              <a:gd name="connsiteX22683" fmla="*/ 579875 w 1247427"/>
              <a:gd name="connsiteY22683" fmla="*/ 493188 h 2068362"/>
              <a:gd name="connsiteX22684" fmla="*/ 579875 w 1247427"/>
              <a:gd name="connsiteY22684" fmla="*/ 493852 h 2068362"/>
              <a:gd name="connsiteX22685" fmla="*/ 580096 w 1247427"/>
              <a:gd name="connsiteY22685" fmla="*/ 496286 h 2068362"/>
              <a:gd name="connsiteX22686" fmla="*/ 580096 w 1247427"/>
              <a:gd name="connsiteY22686" fmla="*/ 496508 h 2068362"/>
              <a:gd name="connsiteX22687" fmla="*/ 580318 w 1247427"/>
              <a:gd name="connsiteY22687" fmla="*/ 496286 h 2068362"/>
              <a:gd name="connsiteX22688" fmla="*/ 581645 w 1247427"/>
              <a:gd name="connsiteY22688" fmla="*/ 500711 h 2068362"/>
              <a:gd name="connsiteX22689" fmla="*/ 577967 w 1247427"/>
              <a:gd name="connsiteY22689" fmla="*/ 502371 h 2068362"/>
              <a:gd name="connsiteX22690" fmla="*/ 575533 w 1247427"/>
              <a:gd name="connsiteY22690" fmla="*/ 500124 h 2068362"/>
              <a:gd name="connsiteX22691" fmla="*/ 569034 w 1247427"/>
              <a:gd name="connsiteY22691" fmla="*/ 498498 h 2068362"/>
              <a:gd name="connsiteX22692" fmla="*/ 567485 w 1247427"/>
              <a:gd name="connsiteY22692" fmla="*/ 498277 h 2068362"/>
              <a:gd name="connsiteX22693" fmla="*/ 567255 w 1247427"/>
              <a:gd name="connsiteY22693" fmla="*/ 497817 h 2068362"/>
              <a:gd name="connsiteX22694" fmla="*/ 561067 w 1247427"/>
              <a:gd name="connsiteY22694" fmla="*/ 495621 h 2068362"/>
              <a:gd name="connsiteX22695" fmla="*/ 568369 w 1247427"/>
              <a:gd name="connsiteY22695" fmla="*/ 496285 h 2068362"/>
              <a:gd name="connsiteX22696" fmla="*/ 568341 w 1247427"/>
              <a:gd name="connsiteY22696" fmla="*/ 496313 h 2068362"/>
              <a:gd name="connsiteX22697" fmla="*/ 569697 w 1247427"/>
              <a:gd name="connsiteY22697" fmla="*/ 496507 h 2068362"/>
              <a:gd name="connsiteX22698" fmla="*/ 576121 w 1247427"/>
              <a:gd name="connsiteY22698" fmla="*/ 498313 h 2068362"/>
              <a:gd name="connsiteX22699" fmla="*/ 576114 w 1247427"/>
              <a:gd name="connsiteY22699" fmla="*/ 498277 h 2068362"/>
              <a:gd name="connsiteX22700" fmla="*/ 578078 w 1247427"/>
              <a:gd name="connsiteY22700" fmla="*/ 497641 h 2068362"/>
              <a:gd name="connsiteX22701" fmla="*/ 578418 w 1247427"/>
              <a:gd name="connsiteY22701" fmla="*/ 496820 h 2068362"/>
              <a:gd name="connsiteX22702" fmla="*/ 578326 w 1247427"/>
              <a:gd name="connsiteY22702" fmla="*/ 496728 h 2068362"/>
              <a:gd name="connsiteX22703" fmla="*/ 578326 w 1247427"/>
              <a:gd name="connsiteY22703" fmla="*/ 496286 h 2068362"/>
              <a:gd name="connsiteX22704" fmla="*/ 578326 w 1247427"/>
              <a:gd name="connsiteY22704" fmla="*/ 494958 h 2068362"/>
              <a:gd name="connsiteX22705" fmla="*/ 576556 w 1247427"/>
              <a:gd name="connsiteY22705" fmla="*/ 494294 h 2068362"/>
              <a:gd name="connsiteX22706" fmla="*/ 559298 w 1247427"/>
              <a:gd name="connsiteY22706" fmla="*/ 490975 h 2068362"/>
              <a:gd name="connsiteX22707" fmla="*/ 558413 w 1247427"/>
              <a:gd name="connsiteY22707" fmla="*/ 492967 h 2068362"/>
              <a:gd name="connsiteX22708" fmla="*/ 557085 w 1247427"/>
              <a:gd name="connsiteY22708" fmla="*/ 493631 h 2068362"/>
              <a:gd name="connsiteX22709" fmla="*/ 556200 w 1247427"/>
              <a:gd name="connsiteY22709" fmla="*/ 492303 h 2068362"/>
              <a:gd name="connsiteX22710" fmla="*/ 557749 w 1247427"/>
              <a:gd name="connsiteY22710" fmla="*/ 489205 h 2068362"/>
              <a:gd name="connsiteX22711" fmla="*/ 766401 w 1247427"/>
              <a:gd name="connsiteY22711" fmla="*/ 488542 h 2068362"/>
              <a:gd name="connsiteX22712" fmla="*/ 777464 w 1247427"/>
              <a:gd name="connsiteY22712" fmla="*/ 492303 h 2068362"/>
              <a:gd name="connsiteX22713" fmla="*/ 790518 w 1247427"/>
              <a:gd name="connsiteY22713" fmla="*/ 496507 h 2068362"/>
              <a:gd name="connsiteX22714" fmla="*/ 790961 w 1247427"/>
              <a:gd name="connsiteY22714" fmla="*/ 496950 h 2068362"/>
              <a:gd name="connsiteX22715" fmla="*/ 790297 w 1247427"/>
              <a:gd name="connsiteY22715" fmla="*/ 497613 h 2068362"/>
              <a:gd name="connsiteX22716" fmla="*/ 777021 w 1247427"/>
              <a:gd name="connsiteY22716" fmla="*/ 493188 h 2068362"/>
              <a:gd name="connsiteX22717" fmla="*/ 766179 w 1247427"/>
              <a:gd name="connsiteY22717" fmla="*/ 489427 h 2068362"/>
              <a:gd name="connsiteX22718" fmla="*/ 765958 w 1247427"/>
              <a:gd name="connsiteY22718" fmla="*/ 488763 h 2068362"/>
              <a:gd name="connsiteX22719" fmla="*/ 766401 w 1247427"/>
              <a:gd name="connsiteY22719" fmla="*/ 488542 h 2068362"/>
              <a:gd name="connsiteX22720" fmla="*/ 157760 w 1247427"/>
              <a:gd name="connsiteY22720" fmla="*/ 488182 h 2068362"/>
              <a:gd name="connsiteX22721" fmla="*/ 156610 w 1247427"/>
              <a:gd name="connsiteY22721" fmla="*/ 488384 h 2068362"/>
              <a:gd name="connsiteX22722" fmla="*/ 157704 w 1247427"/>
              <a:gd name="connsiteY22722" fmla="*/ 489205 h 2068362"/>
              <a:gd name="connsiteX22723" fmla="*/ 158099 w 1247427"/>
              <a:gd name="connsiteY22723" fmla="*/ 489468 h 2068362"/>
              <a:gd name="connsiteX22724" fmla="*/ 769940 w 1247427"/>
              <a:gd name="connsiteY22724" fmla="*/ 486550 h 2068362"/>
              <a:gd name="connsiteX22725" fmla="*/ 777684 w 1247427"/>
              <a:gd name="connsiteY22725" fmla="*/ 487878 h 2068362"/>
              <a:gd name="connsiteX22726" fmla="*/ 784101 w 1247427"/>
              <a:gd name="connsiteY22726" fmla="*/ 488984 h 2068362"/>
              <a:gd name="connsiteX22727" fmla="*/ 784433 w 1247427"/>
              <a:gd name="connsiteY22727" fmla="*/ 489426 h 2068362"/>
              <a:gd name="connsiteX22728" fmla="*/ 787642 w 1247427"/>
              <a:gd name="connsiteY22728" fmla="*/ 489426 h 2068362"/>
              <a:gd name="connsiteX22729" fmla="*/ 788306 w 1247427"/>
              <a:gd name="connsiteY22729" fmla="*/ 489868 h 2068362"/>
              <a:gd name="connsiteX22730" fmla="*/ 787642 w 1247427"/>
              <a:gd name="connsiteY22730" fmla="*/ 490311 h 2068362"/>
              <a:gd name="connsiteX22731" fmla="*/ 784766 w 1247427"/>
              <a:gd name="connsiteY22731" fmla="*/ 490311 h 2068362"/>
              <a:gd name="connsiteX22732" fmla="*/ 788306 w 1247427"/>
              <a:gd name="connsiteY22732" fmla="*/ 491196 h 2068362"/>
              <a:gd name="connsiteX22733" fmla="*/ 788748 w 1247427"/>
              <a:gd name="connsiteY22733" fmla="*/ 491639 h 2068362"/>
              <a:gd name="connsiteX22734" fmla="*/ 788527 w 1247427"/>
              <a:gd name="connsiteY22734" fmla="*/ 492081 h 2068362"/>
              <a:gd name="connsiteX22735" fmla="*/ 787642 w 1247427"/>
              <a:gd name="connsiteY22735" fmla="*/ 492081 h 2068362"/>
              <a:gd name="connsiteX22736" fmla="*/ 784102 w 1247427"/>
              <a:gd name="connsiteY22736" fmla="*/ 490975 h 2068362"/>
              <a:gd name="connsiteX22737" fmla="*/ 783714 w 1247427"/>
              <a:gd name="connsiteY22737" fmla="*/ 490458 h 2068362"/>
              <a:gd name="connsiteX22738" fmla="*/ 777242 w 1247427"/>
              <a:gd name="connsiteY22738" fmla="*/ 489205 h 2068362"/>
              <a:gd name="connsiteX22739" fmla="*/ 769940 w 1247427"/>
              <a:gd name="connsiteY22739" fmla="*/ 488099 h 2068362"/>
              <a:gd name="connsiteX22740" fmla="*/ 769276 w 1247427"/>
              <a:gd name="connsiteY22740" fmla="*/ 487214 h 2068362"/>
              <a:gd name="connsiteX22741" fmla="*/ 769940 w 1247427"/>
              <a:gd name="connsiteY22741" fmla="*/ 486550 h 2068362"/>
              <a:gd name="connsiteX22742" fmla="*/ 799590 w 1247427"/>
              <a:gd name="connsiteY22742" fmla="*/ 486329 h 2068362"/>
              <a:gd name="connsiteX22743" fmla="*/ 803351 w 1247427"/>
              <a:gd name="connsiteY22743" fmla="*/ 487435 h 2068362"/>
              <a:gd name="connsiteX22744" fmla="*/ 804721 w 1247427"/>
              <a:gd name="connsiteY22744" fmla="*/ 487740 h 2068362"/>
              <a:gd name="connsiteX22745" fmla="*/ 804679 w 1247427"/>
              <a:gd name="connsiteY22745" fmla="*/ 487656 h 2068362"/>
              <a:gd name="connsiteX22746" fmla="*/ 811538 w 1247427"/>
              <a:gd name="connsiteY22746" fmla="*/ 487656 h 2068362"/>
              <a:gd name="connsiteX22747" fmla="*/ 810319 w 1247427"/>
              <a:gd name="connsiteY22747" fmla="*/ 489892 h 2068362"/>
              <a:gd name="connsiteX22748" fmla="*/ 813751 w 1247427"/>
              <a:gd name="connsiteY22748" fmla="*/ 490976 h 2068362"/>
              <a:gd name="connsiteX22749" fmla="*/ 818304 w 1247427"/>
              <a:gd name="connsiteY22749" fmla="*/ 492560 h 2068362"/>
              <a:gd name="connsiteX22750" fmla="*/ 817955 w 1247427"/>
              <a:gd name="connsiteY22750" fmla="*/ 491860 h 2068362"/>
              <a:gd name="connsiteX22751" fmla="*/ 818397 w 1247427"/>
              <a:gd name="connsiteY22751" fmla="*/ 491528 h 2068362"/>
              <a:gd name="connsiteX22752" fmla="*/ 817291 w 1247427"/>
              <a:gd name="connsiteY22752" fmla="*/ 490975 h 2068362"/>
              <a:gd name="connsiteX22753" fmla="*/ 815742 w 1247427"/>
              <a:gd name="connsiteY22753" fmla="*/ 490090 h 2068362"/>
              <a:gd name="connsiteX22754" fmla="*/ 815299 w 1247427"/>
              <a:gd name="connsiteY22754" fmla="*/ 489426 h 2068362"/>
              <a:gd name="connsiteX22755" fmla="*/ 816184 w 1247427"/>
              <a:gd name="connsiteY22755" fmla="*/ 489426 h 2068362"/>
              <a:gd name="connsiteX22756" fmla="*/ 817733 w 1247427"/>
              <a:gd name="connsiteY22756" fmla="*/ 490090 h 2068362"/>
              <a:gd name="connsiteX22757" fmla="*/ 819282 w 1247427"/>
              <a:gd name="connsiteY22757" fmla="*/ 490864 h 2068362"/>
              <a:gd name="connsiteX22758" fmla="*/ 819282 w 1247427"/>
              <a:gd name="connsiteY22758" fmla="*/ 490754 h 2068362"/>
              <a:gd name="connsiteX22759" fmla="*/ 825256 w 1247427"/>
              <a:gd name="connsiteY22759" fmla="*/ 495622 h 2068362"/>
              <a:gd name="connsiteX22760" fmla="*/ 825256 w 1247427"/>
              <a:gd name="connsiteY22760" fmla="*/ 495917 h 2068362"/>
              <a:gd name="connsiteX22761" fmla="*/ 825478 w 1247427"/>
              <a:gd name="connsiteY22761" fmla="*/ 495843 h 2068362"/>
              <a:gd name="connsiteX22762" fmla="*/ 829239 w 1247427"/>
              <a:gd name="connsiteY22762" fmla="*/ 496949 h 2068362"/>
              <a:gd name="connsiteX22763" fmla="*/ 836320 w 1247427"/>
              <a:gd name="connsiteY22763" fmla="*/ 501817 h 2068362"/>
              <a:gd name="connsiteX22764" fmla="*/ 836320 w 1247427"/>
              <a:gd name="connsiteY22764" fmla="*/ 502038 h 2068362"/>
              <a:gd name="connsiteX22765" fmla="*/ 836319 w 1247427"/>
              <a:gd name="connsiteY22765" fmla="*/ 502038 h 2068362"/>
              <a:gd name="connsiteX22766" fmla="*/ 836762 w 1247427"/>
              <a:gd name="connsiteY22766" fmla="*/ 502481 h 2068362"/>
              <a:gd name="connsiteX22767" fmla="*/ 837205 w 1247427"/>
              <a:gd name="connsiteY22767" fmla="*/ 502923 h 2068362"/>
              <a:gd name="connsiteX22768" fmla="*/ 837426 w 1247427"/>
              <a:gd name="connsiteY22768" fmla="*/ 504251 h 2068362"/>
              <a:gd name="connsiteX22769" fmla="*/ 836762 w 1247427"/>
              <a:gd name="connsiteY22769" fmla="*/ 504472 h 2068362"/>
              <a:gd name="connsiteX22770" fmla="*/ 836320 w 1247427"/>
              <a:gd name="connsiteY22770" fmla="*/ 504251 h 2068362"/>
              <a:gd name="connsiteX22771" fmla="*/ 836098 w 1247427"/>
              <a:gd name="connsiteY22771" fmla="*/ 504251 h 2068362"/>
              <a:gd name="connsiteX22772" fmla="*/ 834328 w 1247427"/>
              <a:gd name="connsiteY22772" fmla="*/ 502923 h 2068362"/>
              <a:gd name="connsiteX22773" fmla="*/ 834372 w 1247427"/>
              <a:gd name="connsiteY22773" fmla="*/ 502661 h 2068362"/>
              <a:gd name="connsiteX22774" fmla="*/ 825256 w 1247427"/>
              <a:gd name="connsiteY22774" fmla="*/ 499826 h 2068362"/>
              <a:gd name="connsiteX22775" fmla="*/ 817512 w 1247427"/>
              <a:gd name="connsiteY22775" fmla="*/ 497613 h 2068362"/>
              <a:gd name="connsiteX22776" fmla="*/ 817291 w 1247427"/>
              <a:gd name="connsiteY22776" fmla="*/ 497170 h 2068362"/>
              <a:gd name="connsiteX22777" fmla="*/ 817955 w 1247427"/>
              <a:gd name="connsiteY22777" fmla="*/ 496949 h 2068362"/>
              <a:gd name="connsiteX22778" fmla="*/ 825478 w 1247427"/>
              <a:gd name="connsiteY22778" fmla="*/ 499162 h 2068362"/>
              <a:gd name="connsiteX22779" fmla="*/ 834478 w 1247427"/>
              <a:gd name="connsiteY22779" fmla="*/ 502025 h 2068362"/>
              <a:gd name="connsiteX22780" fmla="*/ 834549 w 1247427"/>
              <a:gd name="connsiteY22780" fmla="*/ 501596 h 2068362"/>
              <a:gd name="connsiteX22781" fmla="*/ 834628 w 1247427"/>
              <a:gd name="connsiteY22781" fmla="*/ 501596 h 2068362"/>
              <a:gd name="connsiteX22782" fmla="*/ 828797 w 1247427"/>
              <a:gd name="connsiteY22782" fmla="*/ 498055 h 2068362"/>
              <a:gd name="connsiteX22783" fmla="*/ 825035 w 1247427"/>
              <a:gd name="connsiteY22783" fmla="*/ 496728 h 2068362"/>
              <a:gd name="connsiteX22784" fmla="*/ 825009 w 1247427"/>
              <a:gd name="connsiteY22784" fmla="*/ 496650 h 2068362"/>
              <a:gd name="connsiteX22785" fmla="*/ 817512 w 1247427"/>
              <a:gd name="connsiteY22785" fmla="*/ 494294 h 2068362"/>
              <a:gd name="connsiteX22786" fmla="*/ 817468 w 1247427"/>
              <a:gd name="connsiteY22786" fmla="*/ 494250 h 2068362"/>
              <a:gd name="connsiteX22787" fmla="*/ 817290 w 1247427"/>
              <a:gd name="connsiteY22787" fmla="*/ 494516 h 2068362"/>
              <a:gd name="connsiteX22788" fmla="*/ 816184 w 1247427"/>
              <a:gd name="connsiteY22788" fmla="*/ 494516 h 2068362"/>
              <a:gd name="connsiteX22789" fmla="*/ 809767 w 1247427"/>
              <a:gd name="connsiteY22789" fmla="*/ 494073 h 2068362"/>
              <a:gd name="connsiteX22790" fmla="*/ 802466 w 1247427"/>
              <a:gd name="connsiteY22790" fmla="*/ 493409 h 2068362"/>
              <a:gd name="connsiteX22791" fmla="*/ 801802 w 1247427"/>
              <a:gd name="connsiteY22791" fmla="*/ 492967 h 2068362"/>
              <a:gd name="connsiteX22792" fmla="*/ 802466 w 1247427"/>
              <a:gd name="connsiteY22792" fmla="*/ 492303 h 2068362"/>
              <a:gd name="connsiteX22793" fmla="*/ 809988 w 1247427"/>
              <a:gd name="connsiteY22793" fmla="*/ 492524 h 2068362"/>
              <a:gd name="connsiteX22794" fmla="*/ 816867 w 1247427"/>
              <a:gd name="connsiteY22794" fmla="*/ 493169 h 2068362"/>
              <a:gd name="connsiteX22795" fmla="*/ 816971 w 1247427"/>
              <a:gd name="connsiteY22795" fmla="*/ 493065 h 2068362"/>
              <a:gd name="connsiteX22796" fmla="*/ 813530 w 1247427"/>
              <a:gd name="connsiteY22796" fmla="*/ 491861 h 2068362"/>
              <a:gd name="connsiteX22797" fmla="*/ 809487 w 1247427"/>
              <a:gd name="connsiteY22797" fmla="*/ 490513 h 2068362"/>
              <a:gd name="connsiteX22798" fmla="*/ 809547 w 1247427"/>
              <a:gd name="connsiteY22798" fmla="*/ 490754 h 2068362"/>
              <a:gd name="connsiteX22799" fmla="*/ 804683 w 1247427"/>
              <a:gd name="connsiteY22799" fmla="*/ 489427 h 2068362"/>
              <a:gd name="connsiteX22800" fmla="*/ 804457 w 1247427"/>
              <a:gd name="connsiteY22800" fmla="*/ 489427 h 2068362"/>
              <a:gd name="connsiteX22801" fmla="*/ 802909 w 1247427"/>
              <a:gd name="connsiteY22801" fmla="*/ 488984 h 2068362"/>
              <a:gd name="connsiteX22802" fmla="*/ 798926 w 1247427"/>
              <a:gd name="connsiteY22802" fmla="*/ 487656 h 2068362"/>
              <a:gd name="connsiteX22803" fmla="*/ 798483 w 1247427"/>
              <a:gd name="connsiteY22803" fmla="*/ 486771 h 2068362"/>
              <a:gd name="connsiteX22804" fmla="*/ 799590 w 1247427"/>
              <a:gd name="connsiteY22804" fmla="*/ 486329 h 2068362"/>
              <a:gd name="connsiteX22805" fmla="*/ 648687 w 1247427"/>
              <a:gd name="connsiteY22805" fmla="*/ 486107 h 2068362"/>
              <a:gd name="connsiteX22806" fmla="*/ 663955 w 1247427"/>
              <a:gd name="connsiteY22806" fmla="*/ 498498 h 2068362"/>
              <a:gd name="connsiteX22807" fmla="*/ 656689 w 1247427"/>
              <a:gd name="connsiteY22807" fmla="*/ 490626 h 2068362"/>
              <a:gd name="connsiteX22808" fmla="*/ 655990 w 1247427"/>
              <a:gd name="connsiteY22808" fmla="*/ 490975 h 2068362"/>
              <a:gd name="connsiteX22809" fmla="*/ 655105 w 1247427"/>
              <a:gd name="connsiteY22809" fmla="*/ 490754 h 2068362"/>
              <a:gd name="connsiteX22810" fmla="*/ 654220 w 1247427"/>
              <a:gd name="connsiteY22810" fmla="*/ 489869 h 2068362"/>
              <a:gd name="connsiteX22811" fmla="*/ 653556 w 1247427"/>
              <a:gd name="connsiteY22811" fmla="*/ 489426 h 2068362"/>
              <a:gd name="connsiteX22812" fmla="*/ 653166 w 1247427"/>
              <a:gd name="connsiteY22812" fmla="*/ 487866 h 2068362"/>
              <a:gd name="connsiteX22813" fmla="*/ 749142 w 1247427"/>
              <a:gd name="connsiteY22813" fmla="*/ 483674 h 2068362"/>
              <a:gd name="connsiteX22814" fmla="*/ 752461 w 1247427"/>
              <a:gd name="connsiteY22814" fmla="*/ 484338 h 2068362"/>
              <a:gd name="connsiteX22815" fmla="*/ 756001 w 1247427"/>
              <a:gd name="connsiteY22815" fmla="*/ 485001 h 2068362"/>
              <a:gd name="connsiteX22816" fmla="*/ 756222 w 1247427"/>
              <a:gd name="connsiteY22816" fmla="*/ 485444 h 2068362"/>
              <a:gd name="connsiteX22817" fmla="*/ 755780 w 1247427"/>
              <a:gd name="connsiteY22817" fmla="*/ 485886 h 2068362"/>
              <a:gd name="connsiteX22818" fmla="*/ 752461 w 1247427"/>
              <a:gd name="connsiteY22818" fmla="*/ 485223 h 2068362"/>
              <a:gd name="connsiteX22819" fmla="*/ 748700 w 1247427"/>
              <a:gd name="connsiteY22819" fmla="*/ 484559 h 2068362"/>
              <a:gd name="connsiteX22820" fmla="*/ 748478 w 1247427"/>
              <a:gd name="connsiteY22820" fmla="*/ 483895 h 2068362"/>
              <a:gd name="connsiteX22821" fmla="*/ 749142 w 1247427"/>
              <a:gd name="connsiteY22821" fmla="*/ 483674 h 2068362"/>
              <a:gd name="connsiteX22822" fmla="*/ 781004 w 1247427"/>
              <a:gd name="connsiteY22822" fmla="*/ 483452 h 2068362"/>
              <a:gd name="connsiteX22823" fmla="*/ 782110 w 1247427"/>
              <a:gd name="connsiteY22823" fmla="*/ 484116 h 2068362"/>
              <a:gd name="connsiteX22824" fmla="*/ 782110 w 1247427"/>
              <a:gd name="connsiteY22824" fmla="*/ 484558 h 2068362"/>
              <a:gd name="connsiteX22825" fmla="*/ 781889 w 1247427"/>
              <a:gd name="connsiteY22825" fmla="*/ 484558 h 2068362"/>
              <a:gd name="connsiteX22826" fmla="*/ 781004 w 1247427"/>
              <a:gd name="connsiteY22826" fmla="*/ 484116 h 2068362"/>
              <a:gd name="connsiteX22827" fmla="*/ 780782 w 1247427"/>
              <a:gd name="connsiteY22827" fmla="*/ 483673 h 2068362"/>
              <a:gd name="connsiteX22828" fmla="*/ 793837 w 1247427"/>
              <a:gd name="connsiteY22828" fmla="*/ 482789 h 2068362"/>
              <a:gd name="connsiteX22829" fmla="*/ 795386 w 1247427"/>
              <a:gd name="connsiteY22829" fmla="*/ 483453 h 2068362"/>
              <a:gd name="connsiteX22830" fmla="*/ 795386 w 1247427"/>
              <a:gd name="connsiteY22830" fmla="*/ 483895 h 2068362"/>
              <a:gd name="connsiteX22831" fmla="*/ 795165 w 1247427"/>
              <a:gd name="connsiteY22831" fmla="*/ 484116 h 2068362"/>
              <a:gd name="connsiteX22832" fmla="*/ 794723 w 1247427"/>
              <a:gd name="connsiteY22832" fmla="*/ 483895 h 2068362"/>
              <a:gd name="connsiteX22833" fmla="*/ 793837 w 1247427"/>
              <a:gd name="connsiteY22833" fmla="*/ 483453 h 2068362"/>
              <a:gd name="connsiteX22834" fmla="*/ 793616 w 1247427"/>
              <a:gd name="connsiteY22834" fmla="*/ 483010 h 2068362"/>
              <a:gd name="connsiteX22835" fmla="*/ 664359 w 1247427"/>
              <a:gd name="connsiteY22835" fmla="*/ 481565 h 2068362"/>
              <a:gd name="connsiteX22836" fmla="*/ 659806 w 1247427"/>
              <a:gd name="connsiteY22836" fmla="*/ 482650 h 2068362"/>
              <a:gd name="connsiteX22837" fmla="*/ 653556 w 1247427"/>
              <a:gd name="connsiteY22837" fmla="*/ 481903 h 2068362"/>
              <a:gd name="connsiteX22838" fmla="*/ 655768 w 1247427"/>
              <a:gd name="connsiteY22838" fmla="*/ 486992 h 2068362"/>
              <a:gd name="connsiteX22839" fmla="*/ 655104 w 1247427"/>
              <a:gd name="connsiteY22839" fmla="*/ 487656 h 2068362"/>
              <a:gd name="connsiteX22840" fmla="*/ 655075 w 1247427"/>
              <a:gd name="connsiteY22840" fmla="*/ 487771 h 2068362"/>
              <a:gd name="connsiteX22841" fmla="*/ 655990 w 1247427"/>
              <a:gd name="connsiteY22841" fmla="*/ 488320 h 2068362"/>
              <a:gd name="connsiteX22842" fmla="*/ 656653 w 1247427"/>
              <a:gd name="connsiteY22842" fmla="*/ 488984 h 2068362"/>
              <a:gd name="connsiteX22843" fmla="*/ 656681 w 1247427"/>
              <a:gd name="connsiteY22843" fmla="*/ 489176 h 2068362"/>
              <a:gd name="connsiteX22844" fmla="*/ 656874 w 1247427"/>
              <a:gd name="connsiteY22844" fmla="*/ 488983 h 2068362"/>
              <a:gd name="connsiteX22845" fmla="*/ 656874 w 1247427"/>
              <a:gd name="connsiteY22845" fmla="*/ 488098 h 2068362"/>
              <a:gd name="connsiteX22846" fmla="*/ 661521 w 1247427"/>
              <a:gd name="connsiteY22846" fmla="*/ 491860 h 2068362"/>
              <a:gd name="connsiteX22847" fmla="*/ 666389 w 1247427"/>
              <a:gd name="connsiteY22847" fmla="*/ 490532 h 2068362"/>
              <a:gd name="connsiteX22848" fmla="*/ 670150 w 1247427"/>
              <a:gd name="connsiteY22848" fmla="*/ 494294 h 2068362"/>
              <a:gd name="connsiteX22849" fmla="*/ 669044 w 1247427"/>
              <a:gd name="connsiteY22849" fmla="*/ 494515 h 2068362"/>
              <a:gd name="connsiteX22850" fmla="*/ 668894 w 1247427"/>
              <a:gd name="connsiteY22850" fmla="*/ 494715 h 2068362"/>
              <a:gd name="connsiteX22851" fmla="*/ 669044 w 1247427"/>
              <a:gd name="connsiteY22851" fmla="*/ 494736 h 2068362"/>
              <a:gd name="connsiteX22852" fmla="*/ 670372 w 1247427"/>
              <a:gd name="connsiteY22852" fmla="*/ 496064 h 2068362"/>
              <a:gd name="connsiteX22853" fmla="*/ 671478 w 1247427"/>
              <a:gd name="connsiteY22853" fmla="*/ 497613 h 2068362"/>
              <a:gd name="connsiteX22854" fmla="*/ 671478 w 1247427"/>
              <a:gd name="connsiteY22854" fmla="*/ 497657 h 2068362"/>
              <a:gd name="connsiteX22855" fmla="*/ 672142 w 1247427"/>
              <a:gd name="connsiteY22855" fmla="*/ 497392 h 2068362"/>
              <a:gd name="connsiteX22856" fmla="*/ 672805 w 1247427"/>
              <a:gd name="connsiteY22856" fmla="*/ 496728 h 2068362"/>
              <a:gd name="connsiteX22857" fmla="*/ 680771 w 1247427"/>
              <a:gd name="connsiteY22857" fmla="*/ 500268 h 2068362"/>
              <a:gd name="connsiteX22858" fmla="*/ 690507 w 1247427"/>
              <a:gd name="connsiteY22858" fmla="*/ 500710 h 2068362"/>
              <a:gd name="connsiteX22859" fmla="*/ 689622 w 1247427"/>
              <a:gd name="connsiteY22859" fmla="*/ 501374 h 2068362"/>
              <a:gd name="connsiteX22860" fmla="*/ 689345 w 1247427"/>
              <a:gd name="connsiteY22860" fmla="*/ 501540 h 2068362"/>
              <a:gd name="connsiteX22861" fmla="*/ 690285 w 1247427"/>
              <a:gd name="connsiteY22861" fmla="*/ 502480 h 2068362"/>
              <a:gd name="connsiteX22862" fmla="*/ 690507 w 1247427"/>
              <a:gd name="connsiteY22862" fmla="*/ 502259 h 2068362"/>
              <a:gd name="connsiteX22863" fmla="*/ 690949 w 1247427"/>
              <a:gd name="connsiteY22863" fmla="*/ 501374 h 2068362"/>
              <a:gd name="connsiteX22864" fmla="*/ 706880 w 1247427"/>
              <a:gd name="connsiteY22864" fmla="*/ 508676 h 2068362"/>
              <a:gd name="connsiteX22865" fmla="*/ 727236 w 1247427"/>
              <a:gd name="connsiteY22865" fmla="*/ 522173 h 2068362"/>
              <a:gd name="connsiteX22866" fmla="*/ 741618 w 1247427"/>
              <a:gd name="connsiteY22866" fmla="*/ 533900 h 2068362"/>
              <a:gd name="connsiteX22867" fmla="*/ 744716 w 1247427"/>
              <a:gd name="connsiteY22867" fmla="*/ 538989 h 2068362"/>
              <a:gd name="connsiteX22868" fmla="*/ 743831 w 1247427"/>
              <a:gd name="connsiteY22868" fmla="*/ 538547 h 2068362"/>
              <a:gd name="connsiteX22869" fmla="*/ 743566 w 1247427"/>
              <a:gd name="connsiteY22869" fmla="*/ 538901 h 2068362"/>
              <a:gd name="connsiteX22870" fmla="*/ 743831 w 1247427"/>
              <a:gd name="connsiteY22870" fmla="*/ 538989 h 2068362"/>
              <a:gd name="connsiteX22871" fmla="*/ 744664 w 1247427"/>
              <a:gd name="connsiteY22871" fmla="*/ 540447 h 2068362"/>
              <a:gd name="connsiteX22872" fmla="*/ 744716 w 1247427"/>
              <a:gd name="connsiteY22872" fmla="*/ 540317 h 2068362"/>
              <a:gd name="connsiteX22873" fmla="*/ 751101 w 1247427"/>
              <a:gd name="connsiteY22873" fmla="*/ 544574 h 2068362"/>
              <a:gd name="connsiteX22874" fmla="*/ 751576 w 1247427"/>
              <a:gd name="connsiteY22874" fmla="*/ 544521 h 2068362"/>
              <a:gd name="connsiteX22875" fmla="*/ 759541 w 1247427"/>
              <a:gd name="connsiteY22875" fmla="*/ 553814 h 2068362"/>
              <a:gd name="connsiteX22876" fmla="*/ 774366 w 1247427"/>
              <a:gd name="connsiteY22876" fmla="*/ 564656 h 2068362"/>
              <a:gd name="connsiteX22877" fmla="*/ 775030 w 1247427"/>
              <a:gd name="connsiteY22877" fmla="*/ 564656 h 2068362"/>
              <a:gd name="connsiteX22878" fmla="*/ 775472 w 1247427"/>
              <a:gd name="connsiteY22878" fmla="*/ 565099 h 2068362"/>
              <a:gd name="connsiteX22879" fmla="*/ 779234 w 1247427"/>
              <a:gd name="connsiteY22879" fmla="*/ 570852 h 2068362"/>
              <a:gd name="connsiteX22880" fmla="*/ 786757 w 1247427"/>
              <a:gd name="connsiteY22880" fmla="*/ 577489 h 2068362"/>
              <a:gd name="connsiteX22881" fmla="*/ 787199 w 1247427"/>
              <a:gd name="connsiteY22881" fmla="*/ 577489 h 2068362"/>
              <a:gd name="connsiteX22882" fmla="*/ 787421 w 1247427"/>
              <a:gd name="connsiteY22882" fmla="*/ 577489 h 2068362"/>
              <a:gd name="connsiteX22883" fmla="*/ 790297 w 1247427"/>
              <a:gd name="connsiteY22883" fmla="*/ 580587 h 2068362"/>
              <a:gd name="connsiteX22884" fmla="*/ 791025 w 1247427"/>
              <a:gd name="connsiteY22884" fmla="*/ 581861 h 2068362"/>
              <a:gd name="connsiteX22885" fmla="*/ 791181 w 1247427"/>
              <a:gd name="connsiteY22885" fmla="*/ 581471 h 2068362"/>
              <a:gd name="connsiteX22886" fmla="*/ 796271 w 1247427"/>
              <a:gd name="connsiteY22886" fmla="*/ 590543 h 2068362"/>
              <a:gd name="connsiteX22887" fmla="*/ 803129 w 1247427"/>
              <a:gd name="connsiteY22887" fmla="*/ 592535 h 2068362"/>
              <a:gd name="connsiteX22888" fmla="*/ 809104 w 1247427"/>
              <a:gd name="connsiteY22888" fmla="*/ 604704 h 2068362"/>
              <a:gd name="connsiteX22889" fmla="*/ 813308 w 1247427"/>
              <a:gd name="connsiteY22889" fmla="*/ 604262 h 2068362"/>
              <a:gd name="connsiteX22890" fmla="*/ 814635 w 1247427"/>
              <a:gd name="connsiteY22890" fmla="*/ 607138 h 2068362"/>
              <a:gd name="connsiteX22891" fmla="*/ 813790 w 1247427"/>
              <a:gd name="connsiteY22891" fmla="*/ 607983 h 2068362"/>
              <a:gd name="connsiteX22892" fmla="*/ 813972 w 1247427"/>
              <a:gd name="connsiteY22892" fmla="*/ 608024 h 2068362"/>
              <a:gd name="connsiteX22893" fmla="*/ 815964 w 1247427"/>
              <a:gd name="connsiteY22893" fmla="*/ 614219 h 2068362"/>
              <a:gd name="connsiteX22894" fmla="*/ 822823 w 1247427"/>
              <a:gd name="connsiteY22894" fmla="*/ 622627 h 2068362"/>
              <a:gd name="connsiteX22895" fmla="*/ 823487 w 1247427"/>
              <a:gd name="connsiteY22895" fmla="*/ 622627 h 2068362"/>
              <a:gd name="connsiteX22896" fmla="*/ 823708 w 1247427"/>
              <a:gd name="connsiteY22896" fmla="*/ 622849 h 2068362"/>
              <a:gd name="connsiteX22897" fmla="*/ 828797 w 1247427"/>
              <a:gd name="connsiteY22897" fmla="*/ 632363 h 2068362"/>
              <a:gd name="connsiteX22898" fmla="*/ 830125 w 1247427"/>
              <a:gd name="connsiteY22898" fmla="*/ 635903 h 2068362"/>
              <a:gd name="connsiteX22899" fmla="*/ 830047 w 1247427"/>
              <a:gd name="connsiteY22899" fmla="*/ 636177 h 2068362"/>
              <a:gd name="connsiteX22900" fmla="*/ 830567 w 1247427"/>
              <a:gd name="connsiteY22900" fmla="*/ 636567 h 2068362"/>
              <a:gd name="connsiteX22901" fmla="*/ 833886 w 1247427"/>
              <a:gd name="connsiteY22901" fmla="*/ 639443 h 2068362"/>
              <a:gd name="connsiteX22902" fmla="*/ 842958 w 1247427"/>
              <a:gd name="connsiteY22902" fmla="*/ 649842 h 2068362"/>
              <a:gd name="connsiteX22903" fmla="*/ 846277 w 1247427"/>
              <a:gd name="connsiteY22903" fmla="*/ 657808 h 2068362"/>
              <a:gd name="connsiteX22904" fmla="*/ 847162 w 1247427"/>
              <a:gd name="connsiteY22904" fmla="*/ 657808 h 2068362"/>
              <a:gd name="connsiteX22905" fmla="*/ 850510 w 1247427"/>
              <a:gd name="connsiteY22905" fmla="*/ 658180 h 2068362"/>
              <a:gd name="connsiteX22906" fmla="*/ 850480 w 1247427"/>
              <a:gd name="connsiteY22906" fmla="*/ 658029 h 2068362"/>
              <a:gd name="connsiteX22907" fmla="*/ 853578 w 1247427"/>
              <a:gd name="connsiteY22907" fmla="*/ 658693 h 2068362"/>
              <a:gd name="connsiteX22908" fmla="*/ 854516 w 1247427"/>
              <a:gd name="connsiteY22908" fmla="*/ 660881 h 2068362"/>
              <a:gd name="connsiteX22909" fmla="*/ 855127 w 1247427"/>
              <a:gd name="connsiteY22909" fmla="*/ 657366 h 2068362"/>
              <a:gd name="connsiteX22910" fmla="*/ 855791 w 1247427"/>
              <a:gd name="connsiteY22910" fmla="*/ 653604 h 2068362"/>
              <a:gd name="connsiteX22911" fmla="*/ 856234 w 1247427"/>
              <a:gd name="connsiteY22911" fmla="*/ 653383 h 2068362"/>
              <a:gd name="connsiteX22912" fmla="*/ 856455 w 1247427"/>
              <a:gd name="connsiteY22912" fmla="*/ 653825 h 2068362"/>
              <a:gd name="connsiteX22913" fmla="*/ 856012 w 1247427"/>
              <a:gd name="connsiteY22913" fmla="*/ 657366 h 2068362"/>
              <a:gd name="connsiteX22914" fmla="*/ 854942 w 1247427"/>
              <a:gd name="connsiteY22914" fmla="*/ 662503 h 2068362"/>
              <a:gd name="connsiteX22915" fmla="*/ 855348 w 1247427"/>
              <a:gd name="connsiteY22915" fmla="*/ 662233 h 2068362"/>
              <a:gd name="connsiteX22916" fmla="*/ 857668 w 1247427"/>
              <a:gd name="connsiteY22916" fmla="*/ 676152 h 2068362"/>
              <a:gd name="connsiteX22917" fmla="*/ 858225 w 1247427"/>
              <a:gd name="connsiteY22917" fmla="*/ 676616 h 2068362"/>
              <a:gd name="connsiteX22918" fmla="*/ 863583 w 1247427"/>
              <a:gd name="connsiteY22918" fmla="*/ 681561 h 2068362"/>
              <a:gd name="connsiteX22919" fmla="*/ 863978 w 1247427"/>
              <a:gd name="connsiteY22919" fmla="*/ 680377 h 2068362"/>
              <a:gd name="connsiteX22920" fmla="*/ 864863 w 1247427"/>
              <a:gd name="connsiteY22920" fmla="*/ 679713 h 2068362"/>
              <a:gd name="connsiteX22921" fmla="*/ 865748 w 1247427"/>
              <a:gd name="connsiteY22921" fmla="*/ 680598 h 2068362"/>
              <a:gd name="connsiteX22922" fmla="*/ 864926 w 1247427"/>
              <a:gd name="connsiteY22922" fmla="*/ 683064 h 2068362"/>
              <a:gd name="connsiteX22923" fmla="*/ 865084 w 1247427"/>
              <a:gd name="connsiteY22923" fmla="*/ 683254 h 2068362"/>
              <a:gd name="connsiteX22924" fmla="*/ 864959 w 1247427"/>
              <a:gd name="connsiteY22924" fmla="*/ 683405 h 2068362"/>
              <a:gd name="connsiteX22925" fmla="*/ 866027 w 1247427"/>
              <a:gd name="connsiteY22925" fmla="*/ 685407 h 2068362"/>
              <a:gd name="connsiteX22926" fmla="*/ 866632 w 1247427"/>
              <a:gd name="connsiteY22926" fmla="*/ 684802 h 2068362"/>
              <a:gd name="connsiteX22927" fmla="*/ 869951 w 1247427"/>
              <a:gd name="connsiteY22927" fmla="*/ 688563 h 2068362"/>
              <a:gd name="connsiteX22928" fmla="*/ 872385 w 1247427"/>
              <a:gd name="connsiteY22928" fmla="*/ 702724 h 2068362"/>
              <a:gd name="connsiteX22929" fmla="*/ 872385 w 1247427"/>
              <a:gd name="connsiteY22929" fmla="*/ 703388 h 2068362"/>
              <a:gd name="connsiteX22930" fmla="*/ 873049 w 1247427"/>
              <a:gd name="connsiteY22930" fmla="*/ 703388 h 2068362"/>
              <a:gd name="connsiteX22931" fmla="*/ 876589 w 1247427"/>
              <a:gd name="connsiteY22931" fmla="*/ 707149 h 2068362"/>
              <a:gd name="connsiteX22932" fmla="*/ 877917 w 1247427"/>
              <a:gd name="connsiteY22932" fmla="*/ 710690 h 2068362"/>
              <a:gd name="connsiteX22933" fmla="*/ 877032 w 1247427"/>
              <a:gd name="connsiteY22933" fmla="*/ 716221 h 2068362"/>
              <a:gd name="connsiteX22934" fmla="*/ 882121 w 1247427"/>
              <a:gd name="connsiteY22934" fmla="*/ 725957 h 2068362"/>
              <a:gd name="connsiteX22935" fmla="*/ 882298 w 1247427"/>
              <a:gd name="connsiteY22935" fmla="*/ 725692 h 2068362"/>
              <a:gd name="connsiteX22936" fmla="*/ 882121 w 1247427"/>
              <a:gd name="connsiteY22936" fmla="*/ 725515 h 2068362"/>
              <a:gd name="connsiteX22937" fmla="*/ 882785 w 1247427"/>
              <a:gd name="connsiteY22937" fmla="*/ 721754 h 2068362"/>
              <a:gd name="connsiteX22938" fmla="*/ 883449 w 1247427"/>
              <a:gd name="connsiteY22938" fmla="*/ 719319 h 2068362"/>
              <a:gd name="connsiteX22939" fmla="*/ 883891 w 1247427"/>
              <a:gd name="connsiteY22939" fmla="*/ 719025 h 2068362"/>
              <a:gd name="connsiteX22940" fmla="*/ 883891 w 1247427"/>
              <a:gd name="connsiteY22940" fmla="*/ 713123 h 2068362"/>
              <a:gd name="connsiteX22941" fmla="*/ 885661 w 1247427"/>
              <a:gd name="connsiteY22941" fmla="*/ 709583 h 2068362"/>
              <a:gd name="connsiteX22942" fmla="*/ 883448 w 1247427"/>
              <a:gd name="connsiteY22942" fmla="*/ 709583 h 2068362"/>
              <a:gd name="connsiteX22943" fmla="*/ 882784 w 1247427"/>
              <a:gd name="connsiteY22943" fmla="*/ 709141 h 2068362"/>
              <a:gd name="connsiteX22944" fmla="*/ 882121 w 1247427"/>
              <a:gd name="connsiteY22944" fmla="*/ 709583 h 2068362"/>
              <a:gd name="connsiteX22945" fmla="*/ 881457 w 1247427"/>
              <a:gd name="connsiteY22945" fmla="*/ 701397 h 2068362"/>
              <a:gd name="connsiteX22946" fmla="*/ 878802 w 1247427"/>
              <a:gd name="connsiteY22946" fmla="*/ 702060 h 2068362"/>
              <a:gd name="connsiteX22947" fmla="*/ 876368 w 1247427"/>
              <a:gd name="connsiteY22947" fmla="*/ 687457 h 2068362"/>
              <a:gd name="connsiteX22948" fmla="*/ 873713 w 1247427"/>
              <a:gd name="connsiteY22948" fmla="*/ 687457 h 2068362"/>
              <a:gd name="connsiteX22949" fmla="*/ 872164 w 1247427"/>
              <a:gd name="connsiteY22949" fmla="*/ 683695 h 2068362"/>
              <a:gd name="connsiteX22950" fmla="*/ 869730 w 1247427"/>
              <a:gd name="connsiteY22950" fmla="*/ 685465 h 2068362"/>
              <a:gd name="connsiteX22951" fmla="*/ 865747 w 1247427"/>
              <a:gd name="connsiteY22951" fmla="*/ 679934 h 2068362"/>
              <a:gd name="connsiteX22952" fmla="*/ 865304 w 1247427"/>
              <a:gd name="connsiteY22952" fmla="*/ 679491 h 2068362"/>
              <a:gd name="connsiteX22953" fmla="*/ 864419 w 1247427"/>
              <a:gd name="connsiteY22953" fmla="*/ 679934 h 2068362"/>
              <a:gd name="connsiteX22954" fmla="*/ 863756 w 1247427"/>
              <a:gd name="connsiteY22954" fmla="*/ 662233 h 2068362"/>
              <a:gd name="connsiteX22955" fmla="*/ 863535 w 1247427"/>
              <a:gd name="connsiteY22955" fmla="*/ 661791 h 2068362"/>
              <a:gd name="connsiteX22956" fmla="*/ 862871 w 1247427"/>
              <a:gd name="connsiteY22956" fmla="*/ 666437 h 2068362"/>
              <a:gd name="connsiteX22957" fmla="*/ 862208 w 1247427"/>
              <a:gd name="connsiteY22957" fmla="*/ 671084 h 2068362"/>
              <a:gd name="connsiteX22958" fmla="*/ 861323 w 1247427"/>
              <a:gd name="connsiteY22958" fmla="*/ 671969 h 2068362"/>
              <a:gd name="connsiteX22959" fmla="*/ 860438 w 1247427"/>
              <a:gd name="connsiteY22959" fmla="*/ 671305 h 2068362"/>
              <a:gd name="connsiteX22960" fmla="*/ 861323 w 1247427"/>
              <a:gd name="connsiteY22960" fmla="*/ 665995 h 2068362"/>
              <a:gd name="connsiteX22961" fmla="*/ 861765 w 1247427"/>
              <a:gd name="connsiteY22961" fmla="*/ 662012 h 2068362"/>
              <a:gd name="connsiteX22962" fmla="*/ 862406 w 1247427"/>
              <a:gd name="connsiteY22962" fmla="*/ 661499 h 2068362"/>
              <a:gd name="connsiteX22963" fmla="*/ 861986 w 1247427"/>
              <a:gd name="connsiteY22963" fmla="*/ 661569 h 2068362"/>
              <a:gd name="connsiteX22964" fmla="*/ 857118 w 1247427"/>
              <a:gd name="connsiteY22964" fmla="*/ 651170 h 2068362"/>
              <a:gd name="connsiteX22965" fmla="*/ 856675 w 1247427"/>
              <a:gd name="connsiteY22965" fmla="*/ 653603 h 2068362"/>
              <a:gd name="connsiteX22966" fmla="*/ 856675 w 1247427"/>
              <a:gd name="connsiteY22966" fmla="*/ 652940 h 2068362"/>
              <a:gd name="connsiteX22967" fmla="*/ 856011 w 1247427"/>
              <a:gd name="connsiteY22967" fmla="*/ 652940 h 2068362"/>
              <a:gd name="connsiteX22968" fmla="*/ 850480 w 1247427"/>
              <a:gd name="connsiteY22968" fmla="*/ 637673 h 2068362"/>
              <a:gd name="connsiteX22969" fmla="*/ 848046 w 1247427"/>
              <a:gd name="connsiteY22969" fmla="*/ 639000 h 2068362"/>
              <a:gd name="connsiteX22970" fmla="*/ 840081 w 1247427"/>
              <a:gd name="connsiteY22970" fmla="*/ 621741 h 2068362"/>
              <a:gd name="connsiteX22971" fmla="*/ 839417 w 1247427"/>
              <a:gd name="connsiteY22971" fmla="*/ 621520 h 2068362"/>
              <a:gd name="connsiteX22972" fmla="*/ 839121 w 1247427"/>
              <a:gd name="connsiteY22972" fmla="*/ 621667 h 2068362"/>
              <a:gd name="connsiteX22973" fmla="*/ 839639 w 1247427"/>
              <a:gd name="connsiteY22973" fmla="*/ 622185 h 2068362"/>
              <a:gd name="connsiteX22974" fmla="*/ 838975 w 1247427"/>
              <a:gd name="connsiteY22974" fmla="*/ 625946 h 2068362"/>
              <a:gd name="connsiteX22975" fmla="*/ 838533 w 1247427"/>
              <a:gd name="connsiteY22975" fmla="*/ 630150 h 2068362"/>
              <a:gd name="connsiteX22976" fmla="*/ 838533 w 1247427"/>
              <a:gd name="connsiteY22976" fmla="*/ 630372 h 2068362"/>
              <a:gd name="connsiteX22977" fmla="*/ 838090 w 1247427"/>
              <a:gd name="connsiteY22977" fmla="*/ 630372 h 2068362"/>
              <a:gd name="connsiteX22978" fmla="*/ 837869 w 1247427"/>
              <a:gd name="connsiteY22978" fmla="*/ 630814 h 2068362"/>
              <a:gd name="connsiteX22979" fmla="*/ 837426 w 1247427"/>
              <a:gd name="connsiteY22979" fmla="*/ 631257 h 2068362"/>
              <a:gd name="connsiteX22980" fmla="*/ 835435 w 1247427"/>
              <a:gd name="connsiteY22980" fmla="*/ 631699 h 2068362"/>
              <a:gd name="connsiteX22981" fmla="*/ 834549 w 1247427"/>
              <a:gd name="connsiteY22981" fmla="*/ 631478 h 2068362"/>
              <a:gd name="connsiteX22982" fmla="*/ 834328 w 1247427"/>
              <a:gd name="connsiteY22982" fmla="*/ 631478 h 2068362"/>
              <a:gd name="connsiteX22983" fmla="*/ 833886 w 1247427"/>
              <a:gd name="connsiteY22983" fmla="*/ 631257 h 2068362"/>
              <a:gd name="connsiteX22984" fmla="*/ 833886 w 1247427"/>
              <a:gd name="connsiteY22984" fmla="*/ 630372 h 2068362"/>
              <a:gd name="connsiteX22985" fmla="*/ 834549 w 1247427"/>
              <a:gd name="connsiteY22985" fmla="*/ 630372 h 2068362"/>
              <a:gd name="connsiteX22986" fmla="*/ 834992 w 1247427"/>
              <a:gd name="connsiteY22986" fmla="*/ 630593 h 2068362"/>
              <a:gd name="connsiteX22987" fmla="*/ 836762 w 1247427"/>
              <a:gd name="connsiteY22987" fmla="*/ 630372 h 2068362"/>
              <a:gd name="connsiteX22988" fmla="*/ 836984 w 1247427"/>
              <a:gd name="connsiteY22988" fmla="*/ 630150 h 2068362"/>
              <a:gd name="connsiteX22989" fmla="*/ 836984 w 1247427"/>
              <a:gd name="connsiteY22989" fmla="*/ 629929 h 2068362"/>
              <a:gd name="connsiteX22990" fmla="*/ 837869 w 1247427"/>
              <a:gd name="connsiteY22990" fmla="*/ 625725 h 2068362"/>
              <a:gd name="connsiteX22991" fmla="*/ 838533 w 1247427"/>
              <a:gd name="connsiteY22991" fmla="*/ 622185 h 2068362"/>
              <a:gd name="connsiteX22992" fmla="*/ 838909 w 1247427"/>
              <a:gd name="connsiteY22992" fmla="*/ 621620 h 2068362"/>
              <a:gd name="connsiteX22993" fmla="*/ 829681 w 1247427"/>
              <a:gd name="connsiteY22993" fmla="*/ 604483 h 2068362"/>
              <a:gd name="connsiteX22994" fmla="*/ 805785 w 1247427"/>
              <a:gd name="connsiteY22994" fmla="*/ 580587 h 2068362"/>
              <a:gd name="connsiteX22995" fmla="*/ 798121 w 1247427"/>
              <a:gd name="connsiteY22995" fmla="*/ 568598 h 2068362"/>
              <a:gd name="connsiteX22996" fmla="*/ 797598 w 1247427"/>
              <a:gd name="connsiteY22996" fmla="*/ 568860 h 2068362"/>
              <a:gd name="connsiteX22997" fmla="*/ 796492 w 1247427"/>
              <a:gd name="connsiteY22997" fmla="*/ 568639 h 2068362"/>
              <a:gd name="connsiteX22998" fmla="*/ 794059 w 1247427"/>
              <a:gd name="connsiteY22998" fmla="*/ 565541 h 2068362"/>
              <a:gd name="connsiteX22999" fmla="*/ 790739 w 1247427"/>
              <a:gd name="connsiteY22999" fmla="*/ 561780 h 2068362"/>
              <a:gd name="connsiteX23000" fmla="*/ 775694 w 1247427"/>
              <a:gd name="connsiteY23000" fmla="*/ 548946 h 2068362"/>
              <a:gd name="connsiteX23001" fmla="*/ 767728 w 1247427"/>
              <a:gd name="connsiteY23001" fmla="*/ 539875 h 2068362"/>
              <a:gd name="connsiteX23002" fmla="*/ 750248 w 1247427"/>
              <a:gd name="connsiteY23002" fmla="*/ 530360 h 2068362"/>
              <a:gd name="connsiteX23003" fmla="*/ 741619 w 1247427"/>
              <a:gd name="connsiteY23003" fmla="*/ 523058 h 2068362"/>
              <a:gd name="connsiteX23004" fmla="*/ 727901 w 1247427"/>
              <a:gd name="connsiteY23004" fmla="*/ 516421 h 2068362"/>
              <a:gd name="connsiteX23005" fmla="*/ 721431 w 1247427"/>
              <a:gd name="connsiteY23005" fmla="*/ 511461 h 2068362"/>
              <a:gd name="connsiteX23006" fmla="*/ 720156 w 1247427"/>
              <a:gd name="connsiteY23006" fmla="*/ 513102 h 2068362"/>
              <a:gd name="connsiteX23007" fmla="*/ 719934 w 1247427"/>
              <a:gd name="connsiteY23007" fmla="*/ 513323 h 2068362"/>
              <a:gd name="connsiteX23008" fmla="*/ 719492 w 1247427"/>
              <a:gd name="connsiteY23008" fmla="*/ 513323 h 2068362"/>
              <a:gd name="connsiteX23009" fmla="*/ 707765 w 1247427"/>
              <a:gd name="connsiteY23009" fmla="*/ 506464 h 2068362"/>
              <a:gd name="connsiteX23010" fmla="*/ 705995 w 1247427"/>
              <a:gd name="connsiteY23010" fmla="*/ 504694 h 2068362"/>
              <a:gd name="connsiteX23011" fmla="*/ 705995 w 1247427"/>
              <a:gd name="connsiteY23011" fmla="*/ 504172 h 2068362"/>
              <a:gd name="connsiteX23012" fmla="*/ 700464 w 1247427"/>
              <a:gd name="connsiteY23012" fmla="*/ 499826 h 2068362"/>
              <a:gd name="connsiteX23013" fmla="*/ 684533 w 1247427"/>
              <a:gd name="connsiteY23013" fmla="*/ 491861 h 2068362"/>
              <a:gd name="connsiteX23014" fmla="*/ 679886 w 1247427"/>
              <a:gd name="connsiteY23014" fmla="*/ 492967 h 2068362"/>
              <a:gd name="connsiteX23015" fmla="*/ 667476 w 1247427"/>
              <a:gd name="connsiteY23015" fmla="*/ 482795 h 2068362"/>
              <a:gd name="connsiteX23016" fmla="*/ 666832 w 1247427"/>
              <a:gd name="connsiteY23016" fmla="*/ 483009 h 2068362"/>
              <a:gd name="connsiteX23017" fmla="*/ 664840 w 1247427"/>
              <a:gd name="connsiteY23017" fmla="*/ 482124 h 2068362"/>
              <a:gd name="connsiteX23018" fmla="*/ 664398 w 1247427"/>
              <a:gd name="connsiteY23018" fmla="*/ 481682 h 2068362"/>
              <a:gd name="connsiteX23019" fmla="*/ 790518 w 1247427"/>
              <a:gd name="connsiteY23019" fmla="*/ 480575 h 2068362"/>
              <a:gd name="connsiteX23020" fmla="*/ 791846 w 1247427"/>
              <a:gd name="connsiteY23020" fmla="*/ 482345 h 2068362"/>
              <a:gd name="connsiteX23021" fmla="*/ 788748 w 1247427"/>
              <a:gd name="connsiteY23021" fmla="*/ 481018 h 2068362"/>
              <a:gd name="connsiteX23022" fmla="*/ 790518 w 1247427"/>
              <a:gd name="connsiteY23022" fmla="*/ 480575 h 2068362"/>
              <a:gd name="connsiteX23023" fmla="*/ 1179701 w 1247427"/>
              <a:gd name="connsiteY23023" fmla="*/ 479046 h 2068362"/>
              <a:gd name="connsiteX23024" fmla="*/ 1178915 w 1247427"/>
              <a:gd name="connsiteY23024" fmla="*/ 479832 h 2068362"/>
              <a:gd name="connsiteX23025" fmla="*/ 1180827 w 1247427"/>
              <a:gd name="connsiteY23025" fmla="*/ 482125 h 2068362"/>
              <a:gd name="connsiteX23026" fmla="*/ 1183040 w 1247427"/>
              <a:gd name="connsiteY23026" fmla="*/ 485001 h 2068362"/>
              <a:gd name="connsiteX23027" fmla="*/ 1183040 w 1247427"/>
              <a:gd name="connsiteY23027" fmla="*/ 485001 h 2068362"/>
              <a:gd name="connsiteX23028" fmla="*/ 1183261 w 1247427"/>
              <a:gd name="connsiteY23028" fmla="*/ 484559 h 2068362"/>
              <a:gd name="connsiteX23029" fmla="*/ 1183703 w 1247427"/>
              <a:gd name="connsiteY23029" fmla="*/ 484006 h 2068362"/>
              <a:gd name="connsiteX23030" fmla="*/ 1183039 w 1247427"/>
              <a:gd name="connsiteY23030" fmla="*/ 483010 h 2068362"/>
              <a:gd name="connsiteX23031" fmla="*/ 558412 w 1247427"/>
              <a:gd name="connsiteY23031" fmla="*/ 478141 h 2068362"/>
              <a:gd name="connsiteX23032" fmla="*/ 550004 w 1247427"/>
              <a:gd name="connsiteY23032" fmla="*/ 480575 h 2068362"/>
              <a:gd name="connsiteX23033" fmla="*/ 540048 w 1247427"/>
              <a:gd name="connsiteY23033" fmla="*/ 478805 h 2068362"/>
              <a:gd name="connsiteX23034" fmla="*/ 540048 w 1247427"/>
              <a:gd name="connsiteY23034" fmla="*/ 479912 h 2068362"/>
              <a:gd name="connsiteX23035" fmla="*/ 539605 w 1247427"/>
              <a:gd name="connsiteY23035" fmla="*/ 480354 h 2068362"/>
              <a:gd name="connsiteX23036" fmla="*/ 529206 w 1247427"/>
              <a:gd name="connsiteY23036" fmla="*/ 486328 h 2068362"/>
              <a:gd name="connsiteX23037" fmla="*/ 529088 w 1247427"/>
              <a:gd name="connsiteY23037" fmla="*/ 486239 h 2068362"/>
              <a:gd name="connsiteX23038" fmla="*/ 528763 w 1247427"/>
              <a:gd name="connsiteY23038" fmla="*/ 487213 h 2068362"/>
              <a:gd name="connsiteX23039" fmla="*/ 533631 w 1247427"/>
              <a:gd name="connsiteY23039" fmla="*/ 486550 h 2068362"/>
              <a:gd name="connsiteX23040" fmla="*/ 544694 w 1247427"/>
              <a:gd name="connsiteY23040" fmla="*/ 489647 h 2068362"/>
              <a:gd name="connsiteX23041" fmla="*/ 543809 w 1247427"/>
              <a:gd name="connsiteY23041" fmla="*/ 489869 h 2068362"/>
              <a:gd name="connsiteX23042" fmla="*/ 543858 w 1247427"/>
              <a:gd name="connsiteY23042" fmla="*/ 490065 h 2068362"/>
              <a:gd name="connsiteX23043" fmla="*/ 544251 w 1247427"/>
              <a:gd name="connsiteY23043" fmla="*/ 489869 h 2068362"/>
              <a:gd name="connsiteX23044" fmla="*/ 544915 w 1247427"/>
              <a:gd name="connsiteY23044" fmla="*/ 489869 h 2068362"/>
              <a:gd name="connsiteX23045" fmla="*/ 547096 w 1247427"/>
              <a:gd name="connsiteY23045" fmla="*/ 491547 h 2068362"/>
              <a:gd name="connsiteX23046" fmla="*/ 547128 w 1247427"/>
              <a:gd name="connsiteY23046" fmla="*/ 491418 h 2068362"/>
              <a:gd name="connsiteX23047" fmla="*/ 551332 w 1247427"/>
              <a:gd name="connsiteY23047" fmla="*/ 495180 h 2068362"/>
              <a:gd name="connsiteX23048" fmla="*/ 532967 w 1247427"/>
              <a:gd name="connsiteY23048" fmla="*/ 495622 h 2068362"/>
              <a:gd name="connsiteX23049" fmla="*/ 532993 w 1247427"/>
              <a:gd name="connsiteY23049" fmla="*/ 495491 h 2068362"/>
              <a:gd name="connsiteX23050" fmla="*/ 532082 w 1247427"/>
              <a:gd name="connsiteY23050" fmla="*/ 495621 h 2068362"/>
              <a:gd name="connsiteX23051" fmla="*/ 531639 w 1247427"/>
              <a:gd name="connsiteY23051" fmla="*/ 495621 h 2068362"/>
              <a:gd name="connsiteX23052" fmla="*/ 530533 w 1247427"/>
              <a:gd name="connsiteY23052" fmla="*/ 494736 h 2068362"/>
              <a:gd name="connsiteX23053" fmla="*/ 531639 w 1247427"/>
              <a:gd name="connsiteY23053" fmla="*/ 493851 h 2068362"/>
              <a:gd name="connsiteX23054" fmla="*/ 531860 w 1247427"/>
              <a:gd name="connsiteY23054" fmla="*/ 493851 h 2068362"/>
              <a:gd name="connsiteX23055" fmla="*/ 533188 w 1247427"/>
              <a:gd name="connsiteY23055" fmla="*/ 493630 h 2068362"/>
              <a:gd name="connsiteX23056" fmla="*/ 533292 w 1247427"/>
              <a:gd name="connsiteY23056" fmla="*/ 493692 h 2068362"/>
              <a:gd name="connsiteX23057" fmla="*/ 539162 w 1247427"/>
              <a:gd name="connsiteY23057" fmla="*/ 492745 h 2068362"/>
              <a:gd name="connsiteX23058" fmla="*/ 545907 w 1247427"/>
              <a:gd name="connsiteY23058" fmla="*/ 492093 h 2068362"/>
              <a:gd name="connsiteX23059" fmla="*/ 544473 w 1247427"/>
              <a:gd name="connsiteY23059" fmla="*/ 491196 h 2068362"/>
              <a:gd name="connsiteX23060" fmla="*/ 543809 w 1247427"/>
              <a:gd name="connsiteY23060" fmla="*/ 490975 h 2068362"/>
              <a:gd name="connsiteX23061" fmla="*/ 543675 w 1247427"/>
              <a:gd name="connsiteY23061" fmla="*/ 490774 h 2068362"/>
              <a:gd name="connsiteX23062" fmla="*/ 532525 w 1247427"/>
              <a:gd name="connsiteY23062" fmla="*/ 491417 h 2068362"/>
              <a:gd name="connsiteX23063" fmla="*/ 525223 w 1247427"/>
              <a:gd name="connsiteY23063" fmla="*/ 494515 h 2068362"/>
              <a:gd name="connsiteX23064" fmla="*/ 527657 w 1247427"/>
              <a:gd name="connsiteY23064" fmla="*/ 497613 h 2068362"/>
              <a:gd name="connsiteX23065" fmla="*/ 519028 w 1247427"/>
              <a:gd name="connsiteY23065" fmla="*/ 497613 h 2068362"/>
              <a:gd name="connsiteX23066" fmla="*/ 518831 w 1247427"/>
              <a:gd name="connsiteY23066" fmla="*/ 497662 h 2068362"/>
              <a:gd name="connsiteX23067" fmla="*/ 519028 w 1247427"/>
              <a:gd name="connsiteY23067" fmla="*/ 498055 h 2068362"/>
              <a:gd name="connsiteX23068" fmla="*/ 518364 w 1247427"/>
              <a:gd name="connsiteY23068" fmla="*/ 499826 h 2068362"/>
              <a:gd name="connsiteX23069" fmla="*/ 518198 w 1247427"/>
              <a:gd name="connsiteY23069" fmla="*/ 499881 h 2068362"/>
              <a:gd name="connsiteX23070" fmla="*/ 518364 w 1247427"/>
              <a:gd name="connsiteY23070" fmla="*/ 500047 h 2068362"/>
              <a:gd name="connsiteX23071" fmla="*/ 524338 w 1247427"/>
              <a:gd name="connsiteY23071" fmla="*/ 500047 h 2068362"/>
              <a:gd name="connsiteX23072" fmla="*/ 556421 w 1247427"/>
              <a:gd name="connsiteY23072" fmla="*/ 507349 h 2068362"/>
              <a:gd name="connsiteX23073" fmla="*/ 566157 w 1247427"/>
              <a:gd name="connsiteY23073" fmla="*/ 504251 h 2068362"/>
              <a:gd name="connsiteX23074" fmla="*/ 561953 w 1247427"/>
              <a:gd name="connsiteY23074" fmla="*/ 509119 h 2068362"/>
              <a:gd name="connsiteX23075" fmla="*/ 564166 w 1247427"/>
              <a:gd name="connsiteY23075" fmla="*/ 509119 h 2068362"/>
              <a:gd name="connsiteX23076" fmla="*/ 567485 w 1247427"/>
              <a:gd name="connsiteY23076" fmla="*/ 508455 h 2068362"/>
              <a:gd name="connsiteX23077" fmla="*/ 568149 w 1247427"/>
              <a:gd name="connsiteY23077" fmla="*/ 508455 h 2068362"/>
              <a:gd name="connsiteX23078" fmla="*/ 568259 w 1247427"/>
              <a:gd name="connsiteY23078" fmla="*/ 508455 h 2068362"/>
              <a:gd name="connsiteX23079" fmla="*/ 569255 w 1247427"/>
              <a:gd name="connsiteY23079" fmla="*/ 507127 h 2068362"/>
              <a:gd name="connsiteX23080" fmla="*/ 569476 w 1247427"/>
              <a:gd name="connsiteY23080" fmla="*/ 506906 h 2068362"/>
              <a:gd name="connsiteX23081" fmla="*/ 570804 w 1247427"/>
              <a:gd name="connsiteY23081" fmla="*/ 506685 h 2068362"/>
              <a:gd name="connsiteX23082" fmla="*/ 571025 w 1247427"/>
              <a:gd name="connsiteY23082" fmla="*/ 508234 h 2068362"/>
              <a:gd name="connsiteX23083" fmla="*/ 570804 w 1247427"/>
              <a:gd name="connsiteY23083" fmla="*/ 508455 h 2068362"/>
              <a:gd name="connsiteX23084" fmla="*/ 570260 w 1247427"/>
              <a:gd name="connsiteY23084" fmla="*/ 509108 h 2068362"/>
              <a:gd name="connsiteX23085" fmla="*/ 571467 w 1247427"/>
              <a:gd name="connsiteY23085" fmla="*/ 509561 h 2068362"/>
              <a:gd name="connsiteX23086" fmla="*/ 572231 w 1247427"/>
              <a:gd name="connsiteY23086" fmla="*/ 509752 h 2068362"/>
              <a:gd name="connsiteX23087" fmla="*/ 583194 w 1247427"/>
              <a:gd name="connsiteY23087" fmla="*/ 509119 h 2068362"/>
              <a:gd name="connsiteX23088" fmla="*/ 584522 w 1247427"/>
              <a:gd name="connsiteY23088" fmla="*/ 512217 h 2068362"/>
              <a:gd name="connsiteX23089" fmla="*/ 590717 w 1247427"/>
              <a:gd name="connsiteY23089" fmla="*/ 514651 h 2068362"/>
              <a:gd name="connsiteX23090" fmla="*/ 597355 w 1247427"/>
              <a:gd name="connsiteY23090" fmla="*/ 519076 h 2068362"/>
              <a:gd name="connsiteX23091" fmla="*/ 597281 w 1247427"/>
              <a:gd name="connsiteY23091" fmla="*/ 519370 h 2068362"/>
              <a:gd name="connsiteX23092" fmla="*/ 598461 w 1247427"/>
              <a:gd name="connsiteY23092" fmla="*/ 518190 h 2068362"/>
              <a:gd name="connsiteX23093" fmla="*/ 599789 w 1247427"/>
              <a:gd name="connsiteY23093" fmla="*/ 517305 h 2068362"/>
              <a:gd name="connsiteX23094" fmla="*/ 600452 w 1247427"/>
              <a:gd name="connsiteY23094" fmla="*/ 517084 h 2068362"/>
              <a:gd name="connsiteX23095" fmla="*/ 600674 w 1247427"/>
              <a:gd name="connsiteY23095" fmla="*/ 517526 h 2068362"/>
              <a:gd name="connsiteX23096" fmla="*/ 598904 w 1247427"/>
              <a:gd name="connsiteY23096" fmla="*/ 518854 h 2068362"/>
              <a:gd name="connsiteX23097" fmla="*/ 597576 w 1247427"/>
              <a:gd name="connsiteY23097" fmla="*/ 519739 h 2068362"/>
              <a:gd name="connsiteX23098" fmla="*/ 597427 w 1247427"/>
              <a:gd name="connsiteY23098" fmla="*/ 519888 h 2068362"/>
              <a:gd name="connsiteX23099" fmla="*/ 598019 w 1247427"/>
              <a:gd name="connsiteY23099" fmla="*/ 519740 h 2068362"/>
              <a:gd name="connsiteX23100" fmla="*/ 606655 w 1247427"/>
              <a:gd name="connsiteY23100" fmla="*/ 520768 h 2068362"/>
              <a:gd name="connsiteX23101" fmla="*/ 606869 w 1247427"/>
              <a:gd name="connsiteY23101" fmla="*/ 520625 h 2068362"/>
              <a:gd name="connsiteX23102" fmla="*/ 610188 w 1247427"/>
              <a:gd name="connsiteY23102" fmla="*/ 520182 h 2068362"/>
              <a:gd name="connsiteX23103" fmla="*/ 610410 w 1247427"/>
              <a:gd name="connsiteY23103" fmla="*/ 520403 h 2068362"/>
              <a:gd name="connsiteX23104" fmla="*/ 610410 w 1247427"/>
              <a:gd name="connsiteY23104" fmla="*/ 520625 h 2068362"/>
              <a:gd name="connsiteX23105" fmla="*/ 609967 w 1247427"/>
              <a:gd name="connsiteY23105" fmla="*/ 523280 h 2068362"/>
              <a:gd name="connsiteX23106" fmla="*/ 609967 w 1247427"/>
              <a:gd name="connsiteY23106" fmla="*/ 523722 h 2068362"/>
              <a:gd name="connsiteX23107" fmla="*/ 610045 w 1247427"/>
              <a:gd name="connsiteY23107" fmla="*/ 523957 h 2068362"/>
              <a:gd name="connsiteX23108" fmla="*/ 612623 w 1247427"/>
              <a:gd name="connsiteY23108" fmla="*/ 524386 h 2068362"/>
              <a:gd name="connsiteX23109" fmla="*/ 612867 w 1247427"/>
              <a:gd name="connsiteY23109" fmla="*/ 524508 h 2068362"/>
              <a:gd name="connsiteX23110" fmla="*/ 612843 w 1247427"/>
              <a:gd name="connsiteY23110" fmla="*/ 524386 h 2068362"/>
              <a:gd name="connsiteX23111" fmla="*/ 617711 w 1247427"/>
              <a:gd name="connsiteY23111" fmla="*/ 524386 h 2068362"/>
              <a:gd name="connsiteX23112" fmla="*/ 617711 w 1247427"/>
              <a:gd name="connsiteY23112" fmla="*/ 525050 h 2068362"/>
              <a:gd name="connsiteX23113" fmla="*/ 618154 w 1247427"/>
              <a:gd name="connsiteY23113" fmla="*/ 524607 h 2068362"/>
              <a:gd name="connsiteX23114" fmla="*/ 619924 w 1247427"/>
              <a:gd name="connsiteY23114" fmla="*/ 523280 h 2068362"/>
              <a:gd name="connsiteX23115" fmla="*/ 621030 w 1247427"/>
              <a:gd name="connsiteY23115" fmla="*/ 523722 h 2068362"/>
              <a:gd name="connsiteX23116" fmla="*/ 620809 w 1247427"/>
              <a:gd name="connsiteY23116" fmla="*/ 524829 h 2068362"/>
              <a:gd name="connsiteX23117" fmla="*/ 619260 w 1247427"/>
              <a:gd name="connsiteY23117" fmla="*/ 526156 h 2068362"/>
              <a:gd name="connsiteX23118" fmla="*/ 619039 w 1247427"/>
              <a:gd name="connsiteY23118" fmla="*/ 526230 h 2068362"/>
              <a:gd name="connsiteX23119" fmla="*/ 619039 w 1247427"/>
              <a:gd name="connsiteY23119" fmla="*/ 526507 h 2068362"/>
              <a:gd name="connsiteX23120" fmla="*/ 621473 w 1247427"/>
              <a:gd name="connsiteY23120" fmla="*/ 527939 h 2068362"/>
              <a:gd name="connsiteX23121" fmla="*/ 621473 w 1247427"/>
              <a:gd name="connsiteY23121" fmla="*/ 527705 h 2068362"/>
              <a:gd name="connsiteX23122" fmla="*/ 628111 w 1247427"/>
              <a:gd name="connsiteY23122" fmla="*/ 531024 h 2068362"/>
              <a:gd name="connsiteX23123" fmla="*/ 632978 w 1247427"/>
              <a:gd name="connsiteY23123" fmla="*/ 529697 h 2068362"/>
              <a:gd name="connsiteX23124" fmla="*/ 634970 w 1247427"/>
              <a:gd name="connsiteY23124" fmla="*/ 532130 h 2068362"/>
              <a:gd name="connsiteX23125" fmla="*/ 633642 w 1247427"/>
              <a:gd name="connsiteY23125" fmla="*/ 534564 h 2068362"/>
              <a:gd name="connsiteX23126" fmla="*/ 650900 w 1247427"/>
              <a:gd name="connsiteY23126" fmla="*/ 537662 h 2068362"/>
              <a:gd name="connsiteX23127" fmla="*/ 657096 w 1247427"/>
              <a:gd name="connsiteY23127" fmla="*/ 539653 h 2068362"/>
              <a:gd name="connsiteX23128" fmla="*/ 655105 w 1247427"/>
              <a:gd name="connsiteY23128" fmla="*/ 542087 h 2068362"/>
              <a:gd name="connsiteX23129" fmla="*/ 659308 w 1247427"/>
              <a:gd name="connsiteY23129" fmla="*/ 543194 h 2068362"/>
              <a:gd name="connsiteX23130" fmla="*/ 656211 w 1247427"/>
              <a:gd name="connsiteY23130" fmla="*/ 545627 h 2068362"/>
              <a:gd name="connsiteX23131" fmla="*/ 670372 w 1247427"/>
              <a:gd name="connsiteY23131" fmla="*/ 552265 h 2068362"/>
              <a:gd name="connsiteX23132" fmla="*/ 676567 w 1247427"/>
              <a:gd name="connsiteY23132" fmla="*/ 551602 h 2068362"/>
              <a:gd name="connsiteX23133" fmla="*/ 673912 w 1247427"/>
              <a:gd name="connsiteY23133" fmla="*/ 554036 h 2068362"/>
              <a:gd name="connsiteX23134" fmla="*/ 680329 w 1247427"/>
              <a:gd name="connsiteY23134" fmla="*/ 556469 h 2068362"/>
              <a:gd name="connsiteX23135" fmla="*/ 693826 w 1247427"/>
              <a:gd name="connsiteY23135" fmla="*/ 562001 h 2068362"/>
              <a:gd name="connsiteX23136" fmla="*/ 692498 w 1247427"/>
              <a:gd name="connsiteY23136" fmla="*/ 564435 h 2068362"/>
              <a:gd name="connsiteX23137" fmla="*/ 701128 w 1247427"/>
              <a:gd name="connsiteY23137" fmla="*/ 571073 h 2068362"/>
              <a:gd name="connsiteX23138" fmla="*/ 706216 w 1247427"/>
              <a:gd name="connsiteY23138" fmla="*/ 569303 h 2068362"/>
              <a:gd name="connsiteX23139" fmla="*/ 706659 w 1247427"/>
              <a:gd name="connsiteY23139" fmla="*/ 573507 h 2068362"/>
              <a:gd name="connsiteX23140" fmla="*/ 711084 w 1247427"/>
              <a:gd name="connsiteY23140" fmla="*/ 572400 h 2068362"/>
              <a:gd name="connsiteX23141" fmla="*/ 708208 w 1247427"/>
              <a:gd name="connsiteY23141" fmla="*/ 576162 h 2068362"/>
              <a:gd name="connsiteX23142" fmla="*/ 708651 w 1247427"/>
              <a:gd name="connsiteY23142" fmla="*/ 577268 h 2068362"/>
              <a:gd name="connsiteX23143" fmla="*/ 707891 w 1247427"/>
              <a:gd name="connsiteY23143" fmla="*/ 577837 h 2068362"/>
              <a:gd name="connsiteX23144" fmla="*/ 708651 w 1247427"/>
              <a:gd name="connsiteY23144" fmla="*/ 577711 h 2068362"/>
              <a:gd name="connsiteX23145" fmla="*/ 709757 w 1247427"/>
              <a:gd name="connsiteY23145" fmla="*/ 578596 h 2068362"/>
              <a:gd name="connsiteX23146" fmla="*/ 710117 w 1247427"/>
              <a:gd name="connsiteY23146" fmla="*/ 578956 h 2068362"/>
              <a:gd name="connsiteX23147" fmla="*/ 710200 w 1247427"/>
              <a:gd name="connsiteY23147" fmla="*/ 578817 h 2068362"/>
              <a:gd name="connsiteX23148" fmla="*/ 716173 w 1247427"/>
              <a:gd name="connsiteY23148" fmla="*/ 586119 h 2068362"/>
              <a:gd name="connsiteX23149" fmla="*/ 719271 w 1247427"/>
              <a:gd name="connsiteY23149" fmla="*/ 585012 h 2068362"/>
              <a:gd name="connsiteX23150" fmla="*/ 721705 w 1247427"/>
              <a:gd name="connsiteY23150" fmla="*/ 588110 h 2068362"/>
              <a:gd name="connsiteX23151" fmla="*/ 725024 w 1247427"/>
              <a:gd name="connsiteY23151" fmla="*/ 587004 h 2068362"/>
              <a:gd name="connsiteX23152" fmla="*/ 729892 w 1247427"/>
              <a:gd name="connsiteY23152" fmla="*/ 589438 h 2068362"/>
              <a:gd name="connsiteX23153" fmla="*/ 726352 w 1247427"/>
              <a:gd name="connsiteY23153" fmla="*/ 593642 h 2068362"/>
              <a:gd name="connsiteX23154" fmla="*/ 725878 w 1247427"/>
              <a:gd name="connsiteY23154" fmla="*/ 593737 h 2068362"/>
              <a:gd name="connsiteX23155" fmla="*/ 727015 w 1247427"/>
              <a:gd name="connsiteY23155" fmla="*/ 595632 h 2068362"/>
              <a:gd name="connsiteX23156" fmla="*/ 726975 w 1247427"/>
              <a:gd name="connsiteY23156" fmla="*/ 595753 h 2068362"/>
              <a:gd name="connsiteX23157" fmla="*/ 727458 w 1247427"/>
              <a:gd name="connsiteY23157" fmla="*/ 595632 h 2068362"/>
              <a:gd name="connsiteX23158" fmla="*/ 732038 w 1247427"/>
              <a:gd name="connsiteY23158" fmla="*/ 598304 h 2068362"/>
              <a:gd name="connsiteX23159" fmla="*/ 732104 w 1247427"/>
              <a:gd name="connsiteY23159" fmla="*/ 598288 h 2068362"/>
              <a:gd name="connsiteX23160" fmla="*/ 735423 w 1247427"/>
              <a:gd name="connsiteY23160" fmla="*/ 600058 h 2068362"/>
              <a:gd name="connsiteX23161" fmla="*/ 735541 w 1247427"/>
              <a:gd name="connsiteY23161" fmla="*/ 600530 h 2068362"/>
              <a:gd name="connsiteX23162" fmla="*/ 746929 w 1247427"/>
              <a:gd name="connsiteY23162" fmla="*/ 603377 h 2068362"/>
              <a:gd name="connsiteX23163" fmla="*/ 745823 w 1247427"/>
              <a:gd name="connsiteY23163" fmla="*/ 605811 h 2068362"/>
              <a:gd name="connsiteX23164" fmla="*/ 746929 w 1247427"/>
              <a:gd name="connsiteY23164" fmla="*/ 609572 h 2068362"/>
              <a:gd name="connsiteX23165" fmla="*/ 750690 w 1247427"/>
              <a:gd name="connsiteY23165" fmla="*/ 612670 h 2068362"/>
              <a:gd name="connsiteX23166" fmla="*/ 751078 w 1247427"/>
              <a:gd name="connsiteY23166" fmla="*/ 612476 h 2068362"/>
              <a:gd name="connsiteX23167" fmla="*/ 751354 w 1247427"/>
              <a:gd name="connsiteY23167" fmla="*/ 611785 h 2068362"/>
              <a:gd name="connsiteX23168" fmla="*/ 752682 w 1247427"/>
              <a:gd name="connsiteY23168" fmla="*/ 611121 h 2068362"/>
              <a:gd name="connsiteX23169" fmla="*/ 754895 w 1247427"/>
              <a:gd name="connsiteY23169" fmla="*/ 610236 h 2068362"/>
              <a:gd name="connsiteX23170" fmla="*/ 754899 w 1247427"/>
              <a:gd name="connsiteY23170" fmla="*/ 610238 h 2068362"/>
              <a:gd name="connsiteX23171" fmla="*/ 760868 w 1247427"/>
              <a:gd name="connsiteY23171" fmla="*/ 612228 h 2068362"/>
              <a:gd name="connsiteX23172" fmla="*/ 756900 w 1247427"/>
              <a:gd name="connsiteY23172" fmla="*/ 615006 h 2068362"/>
              <a:gd name="connsiteX23173" fmla="*/ 756886 w 1247427"/>
              <a:gd name="connsiteY23173" fmla="*/ 615104 h 2068362"/>
              <a:gd name="connsiteX23174" fmla="*/ 755498 w 1247427"/>
              <a:gd name="connsiteY23174" fmla="*/ 615876 h 2068362"/>
              <a:gd name="connsiteX23175" fmla="*/ 755780 w 1247427"/>
              <a:gd name="connsiteY23175" fmla="*/ 615989 h 2068362"/>
              <a:gd name="connsiteX23176" fmla="*/ 755116 w 1247427"/>
              <a:gd name="connsiteY23176" fmla="*/ 617316 h 2068362"/>
              <a:gd name="connsiteX23177" fmla="*/ 768898 w 1247427"/>
              <a:gd name="connsiteY23177" fmla="*/ 631530 h 2068362"/>
              <a:gd name="connsiteX23178" fmla="*/ 769719 w 1247427"/>
              <a:gd name="connsiteY23178" fmla="*/ 631256 h 2068362"/>
              <a:gd name="connsiteX23179" fmla="*/ 771711 w 1247427"/>
              <a:gd name="connsiteY23179" fmla="*/ 630150 h 2068362"/>
              <a:gd name="connsiteX23180" fmla="*/ 772596 w 1247427"/>
              <a:gd name="connsiteY23180" fmla="*/ 631035 h 2068362"/>
              <a:gd name="connsiteX23181" fmla="*/ 771932 w 1247427"/>
              <a:gd name="connsiteY23181" fmla="*/ 631699 h 2068362"/>
              <a:gd name="connsiteX23182" fmla="*/ 770604 w 1247427"/>
              <a:gd name="connsiteY23182" fmla="*/ 632584 h 2068362"/>
              <a:gd name="connsiteX23183" fmla="*/ 769675 w 1247427"/>
              <a:gd name="connsiteY23183" fmla="*/ 633115 h 2068362"/>
              <a:gd name="connsiteX23184" fmla="*/ 769940 w 1247427"/>
              <a:gd name="connsiteY23184" fmla="*/ 633247 h 2068362"/>
              <a:gd name="connsiteX23185" fmla="*/ 775914 w 1247427"/>
              <a:gd name="connsiteY23185" fmla="*/ 641213 h 2068362"/>
              <a:gd name="connsiteX23186" fmla="*/ 782553 w 1247427"/>
              <a:gd name="connsiteY23186" fmla="*/ 638779 h 2068362"/>
              <a:gd name="connsiteX23187" fmla="*/ 785208 w 1247427"/>
              <a:gd name="connsiteY23187" fmla="*/ 642540 h 2068362"/>
              <a:gd name="connsiteX23188" fmla="*/ 782553 w 1247427"/>
              <a:gd name="connsiteY23188" fmla="*/ 653382 h 2068362"/>
              <a:gd name="connsiteX23189" fmla="*/ 791182 w 1247427"/>
              <a:gd name="connsiteY23189" fmla="*/ 650285 h 2068362"/>
              <a:gd name="connsiteX23190" fmla="*/ 788748 w 1247427"/>
              <a:gd name="connsiteY23190" fmla="*/ 657144 h 2068362"/>
              <a:gd name="connsiteX23191" fmla="*/ 798705 w 1247427"/>
              <a:gd name="connsiteY23191" fmla="*/ 667543 h 2068362"/>
              <a:gd name="connsiteX23192" fmla="*/ 801581 w 1247427"/>
              <a:gd name="connsiteY23192" fmla="*/ 675288 h 2068362"/>
              <a:gd name="connsiteX23193" fmla="*/ 802467 w 1247427"/>
              <a:gd name="connsiteY23193" fmla="*/ 675288 h 2068362"/>
              <a:gd name="connsiteX23194" fmla="*/ 803130 w 1247427"/>
              <a:gd name="connsiteY23194" fmla="*/ 674624 h 2068362"/>
              <a:gd name="connsiteX23195" fmla="*/ 803794 w 1247427"/>
              <a:gd name="connsiteY23195" fmla="*/ 674624 h 2068362"/>
              <a:gd name="connsiteX23196" fmla="*/ 804015 w 1247427"/>
              <a:gd name="connsiteY23196" fmla="*/ 675066 h 2068362"/>
              <a:gd name="connsiteX23197" fmla="*/ 803130 w 1247427"/>
              <a:gd name="connsiteY23197" fmla="*/ 675951 h 2068362"/>
              <a:gd name="connsiteX23198" fmla="*/ 802998 w 1247427"/>
              <a:gd name="connsiteY23198" fmla="*/ 676039 h 2068362"/>
              <a:gd name="connsiteX23199" fmla="*/ 803351 w 1247427"/>
              <a:gd name="connsiteY23199" fmla="*/ 675951 h 2068362"/>
              <a:gd name="connsiteX23200" fmla="*/ 806006 w 1247427"/>
              <a:gd name="connsiteY23200" fmla="*/ 678606 h 2068362"/>
              <a:gd name="connsiteX23201" fmla="*/ 809104 w 1247427"/>
              <a:gd name="connsiteY23201" fmla="*/ 689448 h 2068362"/>
              <a:gd name="connsiteX23202" fmla="*/ 814635 w 1247427"/>
              <a:gd name="connsiteY23202" fmla="*/ 685687 h 2068362"/>
              <a:gd name="connsiteX23203" fmla="*/ 817070 w 1247427"/>
              <a:gd name="connsiteY23203" fmla="*/ 692989 h 2068362"/>
              <a:gd name="connsiteX23204" fmla="*/ 816848 w 1247427"/>
              <a:gd name="connsiteY23204" fmla="*/ 692878 h 2068362"/>
              <a:gd name="connsiteX23205" fmla="*/ 816892 w 1247427"/>
              <a:gd name="connsiteY23205" fmla="*/ 692989 h 2068362"/>
              <a:gd name="connsiteX23206" fmla="*/ 817070 w 1247427"/>
              <a:gd name="connsiteY23206" fmla="*/ 692989 h 2068362"/>
              <a:gd name="connsiteX23207" fmla="*/ 817438 w 1247427"/>
              <a:gd name="connsiteY23207" fmla="*/ 692989 h 2068362"/>
              <a:gd name="connsiteX23208" fmla="*/ 818840 w 1247427"/>
              <a:gd name="connsiteY23208" fmla="*/ 688785 h 2068362"/>
              <a:gd name="connsiteX23209" fmla="*/ 820917 w 1247427"/>
              <a:gd name="connsiteY23209" fmla="*/ 683385 h 2068362"/>
              <a:gd name="connsiteX23210" fmla="*/ 820388 w 1247427"/>
              <a:gd name="connsiteY23210" fmla="*/ 683253 h 2068362"/>
              <a:gd name="connsiteX23211" fmla="*/ 817484 w 1247427"/>
              <a:gd name="connsiteY23211" fmla="*/ 678066 h 2068362"/>
              <a:gd name="connsiteX23212" fmla="*/ 816406 w 1247427"/>
              <a:gd name="connsiteY23212" fmla="*/ 681483 h 2068362"/>
              <a:gd name="connsiteX23213" fmla="*/ 815963 w 1247427"/>
              <a:gd name="connsiteY23213" fmla="*/ 681925 h 2068362"/>
              <a:gd name="connsiteX23214" fmla="*/ 815299 w 1247427"/>
              <a:gd name="connsiteY23214" fmla="*/ 681483 h 2068362"/>
              <a:gd name="connsiteX23215" fmla="*/ 816908 w 1247427"/>
              <a:gd name="connsiteY23215" fmla="*/ 677057 h 2068362"/>
              <a:gd name="connsiteX23216" fmla="*/ 816627 w 1247427"/>
              <a:gd name="connsiteY23216" fmla="*/ 677057 h 2068362"/>
              <a:gd name="connsiteX23217" fmla="*/ 813529 w 1247427"/>
              <a:gd name="connsiteY23217" fmla="*/ 670198 h 2068362"/>
              <a:gd name="connsiteX23218" fmla="*/ 818397 w 1247427"/>
              <a:gd name="connsiteY23218" fmla="*/ 669092 h 2068362"/>
              <a:gd name="connsiteX23219" fmla="*/ 823486 w 1247427"/>
              <a:gd name="connsiteY23219" fmla="*/ 679491 h 2068362"/>
              <a:gd name="connsiteX23220" fmla="*/ 823486 w 1247427"/>
              <a:gd name="connsiteY23220" fmla="*/ 679937 h 2068362"/>
              <a:gd name="connsiteX23221" fmla="*/ 823487 w 1247427"/>
              <a:gd name="connsiteY23221" fmla="*/ 679935 h 2068362"/>
              <a:gd name="connsiteX23222" fmla="*/ 826141 w 1247427"/>
              <a:gd name="connsiteY23222" fmla="*/ 676667 h 2068362"/>
              <a:gd name="connsiteX23223" fmla="*/ 826141 w 1247427"/>
              <a:gd name="connsiteY23223" fmla="*/ 673075 h 2068362"/>
              <a:gd name="connsiteX23224" fmla="*/ 828133 w 1247427"/>
              <a:gd name="connsiteY23224" fmla="*/ 674182 h 2068362"/>
              <a:gd name="connsiteX23225" fmla="*/ 828133 w 1247427"/>
              <a:gd name="connsiteY23225" fmla="*/ 672189 h 2068362"/>
              <a:gd name="connsiteX23226" fmla="*/ 827912 w 1247427"/>
              <a:gd name="connsiteY23226" fmla="*/ 671968 h 2068362"/>
              <a:gd name="connsiteX23227" fmla="*/ 823929 w 1247427"/>
              <a:gd name="connsiteY23227" fmla="*/ 665109 h 2068362"/>
              <a:gd name="connsiteX23228" fmla="*/ 823929 w 1247427"/>
              <a:gd name="connsiteY23228" fmla="*/ 663560 h 2068362"/>
              <a:gd name="connsiteX23229" fmla="*/ 825920 w 1247427"/>
              <a:gd name="connsiteY23229" fmla="*/ 663782 h 2068362"/>
              <a:gd name="connsiteX23230" fmla="*/ 829461 w 1247427"/>
              <a:gd name="connsiteY23230" fmla="*/ 670862 h 2068362"/>
              <a:gd name="connsiteX23231" fmla="*/ 829903 w 1247427"/>
              <a:gd name="connsiteY23231" fmla="*/ 670420 h 2068362"/>
              <a:gd name="connsiteX23232" fmla="*/ 834771 w 1247427"/>
              <a:gd name="connsiteY23232" fmla="*/ 680156 h 2068362"/>
              <a:gd name="connsiteX23233" fmla="*/ 829460 w 1247427"/>
              <a:gd name="connsiteY23233" fmla="*/ 675952 h 2068362"/>
              <a:gd name="connsiteX23234" fmla="*/ 828354 w 1247427"/>
              <a:gd name="connsiteY23234" fmla="*/ 677279 h 2068362"/>
              <a:gd name="connsiteX23235" fmla="*/ 828062 w 1247427"/>
              <a:gd name="connsiteY23235" fmla="*/ 677133 h 2068362"/>
              <a:gd name="connsiteX23236" fmla="*/ 824113 w 1247427"/>
              <a:gd name="connsiteY23236" fmla="*/ 681289 h 2068362"/>
              <a:gd name="connsiteX23237" fmla="*/ 824371 w 1247427"/>
              <a:gd name="connsiteY23237" fmla="*/ 681483 h 2068362"/>
              <a:gd name="connsiteX23238" fmla="*/ 822159 w 1247427"/>
              <a:gd name="connsiteY23238" fmla="*/ 683304 h 2068362"/>
              <a:gd name="connsiteX23239" fmla="*/ 822159 w 1247427"/>
              <a:gd name="connsiteY23239" fmla="*/ 683917 h 2068362"/>
              <a:gd name="connsiteX23240" fmla="*/ 819946 w 1247427"/>
              <a:gd name="connsiteY23240" fmla="*/ 689227 h 2068362"/>
              <a:gd name="connsiteX23241" fmla="*/ 818642 w 1247427"/>
              <a:gd name="connsiteY23241" fmla="*/ 693510 h 2068362"/>
              <a:gd name="connsiteX23242" fmla="*/ 818839 w 1247427"/>
              <a:gd name="connsiteY23242" fmla="*/ 693431 h 2068362"/>
              <a:gd name="connsiteX23243" fmla="*/ 818452 w 1247427"/>
              <a:gd name="connsiteY23243" fmla="*/ 694135 h 2068362"/>
              <a:gd name="connsiteX23244" fmla="*/ 818397 w 1247427"/>
              <a:gd name="connsiteY23244" fmla="*/ 694316 h 2068362"/>
              <a:gd name="connsiteX23245" fmla="*/ 818352 w 1247427"/>
              <a:gd name="connsiteY23245" fmla="*/ 694316 h 2068362"/>
              <a:gd name="connsiteX23246" fmla="*/ 816406 w 1247427"/>
              <a:gd name="connsiteY23246" fmla="*/ 697857 h 2068362"/>
              <a:gd name="connsiteX23247" fmla="*/ 815389 w 1247427"/>
              <a:gd name="connsiteY23247" fmla="*/ 693792 h 2068362"/>
              <a:gd name="connsiteX23248" fmla="*/ 813778 w 1247427"/>
              <a:gd name="connsiteY23248" fmla="*/ 698216 h 2068362"/>
              <a:gd name="connsiteX23249" fmla="*/ 815521 w 1247427"/>
              <a:gd name="connsiteY23249" fmla="*/ 704494 h 2068362"/>
              <a:gd name="connsiteX23250" fmla="*/ 815521 w 1247427"/>
              <a:gd name="connsiteY23250" fmla="*/ 704937 h 2068362"/>
              <a:gd name="connsiteX23251" fmla="*/ 818618 w 1247427"/>
              <a:gd name="connsiteY23251" fmla="*/ 708699 h 2068362"/>
              <a:gd name="connsiteX23252" fmla="*/ 819227 w 1247427"/>
              <a:gd name="connsiteY23252" fmla="*/ 709916 h 2068362"/>
              <a:gd name="connsiteX23253" fmla="*/ 819504 w 1247427"/>
              <a:gd name="connsiteY23253" fmla="*/ 709362 h 2068362"/>
              <a:gd name="connsiteX23254" fmla="*/ 820287 w 1247427"/>
              <a:gd name="connsiteY23254" fmla="*/ 709623 h 2068362"/>
              <a:gd name="connsiteX23255" fmla="*/ 821274 w 1247427"/>
              <a:gd name="connsiteY23255" fmla="*/ 706265 h 2068362"/>
              <a:gd name="connsiteX23256" fmla="*/ 821938 w 1247427"/>
              <a:gd name="connsiteY23256" fmla="*/ 703167 h 2068362"/>
              <a:gd name="connsiteX23257" fmla="*/ 823044 w 1247427"/>
              <a:gd name="connsiteY23257" fmla="*/ 702725 h 2068362"/>
              <a:gd name="connsiteX23258" fmla="*/ 823929 w 1247427"/>
              <a:gd name="connsiteY23258" fmla="*/ 704052 h 2068362"/>
              <a:gd name="connsiteX23259" fmla="*/ 823266 w 1247427"/>
              <a:gd name="connsiteY23259" fmla="*/ 706486 h 2068362"/>
              <a:gd name="connsiteX23260" fmla="*/ 821568 w 1247427"/>
              <a:gd name="connsiteY23260" fmla="*/ 711014 h 2068362"/>
              <a:gd name="connsiteX23261" fmla="*/ 822158 w 1247427"/>
              <a:gd name="connsiteY23261" fmla="*/ 711132 h 2068362"/>
              <a:gd name="connsiteX23262" fmla="*/ 827248 w 1247427"/>
              <a:gd name="connsiteY23262" fmla="*/ 725293 h 2068362"/>
              <a:gd name="connsiteX23263" fmla="*/ 829018 w 1247427"/>
              <a:gd name="connsiteY23263" fmla="*/ 723523 h 2068362"/>
              <a:gd name="connsiteX23264" fmla="*/ 829682 w 1247427"/>
              <a:gd name="connsiteY23264" fmla="*/ 734585 h 2068362"/>
              <a:gd name="connsiteX23265" fmla="*/ 830567 w 1247427"/>
              <a:gd name="connsiteY23265" fmla="*/ 734585 h 2068362"/>
              <a:gd name="connsiteX23266" fmla="*/ 830788 w 1247427"/>
              <a:gd name="connsiteY23266" fmla="*/ 734585 h 2068362"/>
              <a:gd name="connsiteX23267" fmla="*/ 831010 w 1247427"/>
              <a:gd name="connsiteY23267" fmla="*/ 734806 h 2068362"/>
              <a:gd name="connsiteX23268" fmla="*/ 831895 w 1247427"/>
              <a:gd name="connsiteY23268" fmla="*/ 736576 h 2068362"/>
              <a:gd name="connsiteX23269" fmla="*/ 832337 w 1247427"/>
              <a:gd name="connsiteY23269" fmla="*/ 737019 h 2068362"/>
              <a:gd name="connsiteX23270" fmla="*/ 832071 w 1247427"/>
              <a:gd name="connsiteY23270" fmla="*/ 737551 h 2068362"/>
              <a:gd name="connsiteX23271" fmla="*/ 832337 w 1247427"/>
              <a:gd name="connsiteY23271" fmla="*/ 737684 h 2068362"/>
              <a:gd name="connsiteX23272" fmla="*/ 832558 w 1247427"/>
              <a:gd name="connsiteY23272" fmla="*/ 736799 h 2068362"/>
              <a:gd name="connsiteX23273" fmla="*/ 833740 w 1247427"/>
              <a:gd name="connsiteY23273" fmla="*/ 737643 h 2068362"/>
              <a:gd name="connsiteX23274" fmla="*/ 836098 w 1247427"/>
              <a:gd name="connsiteY23274" fmla="*/ 735913 h 2068362"/>
              <a:gd name="connsiteX23275" fmla="*/ 838311 w 1247427"/>
              <a:gd name="connsiteY23275" fmla="*/ 737019 h 2068362"/>
              <a:gd name="connsiteX23276" fmla="*/ 838311 w 1247427"/>
              <a:gd name="connsiteY23276" fmla="*/ 737240 h 2068362"/>
              <a:gd name="connsiteX23277" fmla="*/ 838311 w 1247427"/>
              <a:gd name="connsiteY23277" fmla="*/ 737462 h 2068362"/>
              <a:gd name="connsiteX23278" fmla="*/ 838311 w 1247427"/>
              <a:gd name="connsiteY23278" fmla="*/ 739011 h 2068362"/>
              <a:gd name="connsiteX23279" fmla="*/ 838311 w 1247427"/>
              <a:gd name="connsiteY23279" fmla="*/ 741149 h 2068362"/>
              <a:gd name="connsiteX23280" fmla="*/ 839638 w 1247427"/>
              <a:gd name="connsiteY23280" fmla="*/ 740560 h 2068362"/>
              <a:gd name="connsiteX23281" fmla="*/ 841712 w 1247427"/>
              <a:gd name="connsiteY23281" fmla="*/ 739994 h 2068362"/>
              <a:gd name="connsiteX23282" fmla="*/ 842072 w 1247427"/>
              <a:gd name="connsiteY23282" fmla="*/ 739454 h 2068362"/>
              <a:gd name="connsiteX23283" fmla="*/ 843179 w 1247427"/>
              <a:gd name="connsiteY23283" fmla="*/ 738126 h 2068362"/>
              <a:gd name="connsiteX23284" fmla="*/ 844064 w 1247427"/>
              <a:gd name="connsiteY23284" fmla="*/ 738568 h 2068362"/>
              <a:gd name="connsiteX23285" fmla="*/ 843621 w 1247427"/>
              <a:gd name="connsiteY23285" fmla="*/ 739232 h 2068362"/>
              <a:gd name="connsiteX23286" fmla="*/ 842957 w 1247427"/>
              <a:gd name="connsiteY23286" fmla="*/ 739896 h 2068362"/>
              <a:gd name="connsiteX23287" fmla="*/ 842805 w 1247427"/>
              <a:gd name="connsiteY23287" fmla="*/ 740277 h 2068362"/>
              <a:gd name="connsiteX23288" fmla="*/ 842958 w 1247427"/>
              <a:gd name="connsiteY23288" fmla="*/ 740338 h 2068362"/>
              <a:gd name="connsiteX23289" fmla="*/ 840524 w 1247427"/>
              <a:gd name="connsiteY23289" fmla="*/ 747640 h 2068362"/>
              <a:gd name="connsiteX23290" fmla="*/ 840258 w 1247427"/>
              <a:gd name="connsiteY23290" fmla="*/ 747995 h 2068362"/>
              <a:gd name="connsiteX23291" fmla="*/ 840966 w 1247427"/>
              <a:gd name="connsiteY23291" fmla="*/ 747641 h 2068362"/>
              <a:gd name="connsiteX23292" fmla="*/ 841408 w 1247427"/>
              <a:gd name="connsiteY23292" fmla="*/ 756270 h 2068362"/>
              <a:gd name="connsiteX23293" fmla="*/ 841851 w 1247427"/>
              <a:gd name="connsiteY23293" fmla="*/ 755605 h 2068362"/>
              <a:gd name="connsiteX23294" fmla="*/ 841408 w 1247427"/>
              <a:gd name="connsiteY23294" fmla="*/ 755163 h 2068362"/>
              <a:gd name="connsiteX23295" fmla="*/ 841630 w 1247427"/>
              <a:gd name="connsiteY23295" fmla="*/ 753392 h 2068362"/>
              <a:gd name="connsiteX23296" fmla="*/ 841630 w 1247427"/>
              <a:gd name="connsiteY23296" fmla="*/ 752286 h 2068362"/>
              <a:gd name="connsiteX23297" fmla="*/ 842072 w 1247427"/>
              <a:gd name="connsiteY23297" fmla="*/ 751401 h 2068362"/>
              <a:gd name="connsiteX23298" fmla="*/ 842736 w 1247427"/>
              <a:gd name="connsiteY23298" fmla="*/ 752065 h 2068362"/>
              <a:gd name="connsiteX23299" fmla="*/ 842736 w 1247427"/>
              <a:gd name="connsiteY23299" fmla="*/ 753614 h 2068362"/>
              <a:gd name="connsiteX23300" fmla="*/ 842293 w 1247427"/>
              <a:gd name="connsiteY23300" fmla="*/ 754941 h 2068362"/>
              <a:gd name="connsiteX23301" fmla="*/ 842292 w 1247427"/>
              <a:gd name="connsiteY23301" fmla="*/ 754943 h 2068362"/>
              <a:gd name="connsiteX23302" fmla="*/ 842293 w 1247427"/>
              <a:gd name="connsiteY23302" fmla="*/ 754942 h 2068362"/>
              <a:gd name="connsiteX23303" fmla="*/ 842736 w 1247427"/>
              <a:gd name="connsiteY23303" fmla="*/ 755385 h 2068362"/>
              <a:gd name="connsiteX23304" fmla="*/ 843324 w 1247427"/>
              <a:gd name="connsiteY23304" fmla="*/ 755091 h 2068362"/>
              <a:gd name="connsiteX23305" fmla="*/ 844064 w 1247427"/>
              <a:gd name="connsiteY23305" fmla="*/ 754499 h 2068362"/>
              <a:gd name="connsiteX23306" fmla="*/ 844118 w 1247427"/>
              <a:gd name="connsiteY23306" fmla="*/ 754530 h 2068362"/>
              <a:gd name="connsiteX23307" fmla="*/ 847929 w 1247427"/>
              <a:gd name="connsiteY23307" fmla="*/ 742695 h 2068362"/>
              <a:gd name="connsiteX23308" fmla="*/ 847383 w 1247427"/>
              <a:gd name="connsiteY23308" fmla="*/ 742330 h 2068362"/>
              <a:gd name="connsiteX23309" fmla="*/ 844064 w 1247427"/>
              <a:gd name="connsiteY23309" fmla="*/ 731489 h 2068362"/>
              <a:gd name="connsiteX23310" fmla="*/ 841926 w 1247427"/>
              <a:gd name="connsiteY23310" fmla="*/ 731877 h 2068362"/>
              <a:gd name="connsiteX23311" fmla="*/ 841408 w 1247427"/>
              <a:gd name="connsiteY23311" fmla="*/ 733258 h 2068362"/>
              <a:gd name="connsiteX23312" fmla="*/ 841187 w 1247427"/>
              <a:gd name="connsiteY23312" fmla="*/ 733701 h 2068362"/>
              <a:gd name="connsiteX23313" fmla="*/ 840744 w 1247427"/>
              <a:gd name="connsiteY23313" fmla="*/ 733701 h 2068362"/>
              <a:gd name="connsiteX23314" fmla="*/ 840302 w 1247427"/>
              <a:gd name="connsiteY23314" fmla="*/ 733037 h 2068362"/>
              <a:gd name="connsiteX23315" fmla="*/ 841139 w 1247427"/>
              <a:gd name="connsiteY23315" fmla="*/ 731154 h 2068362"/>
              <a:gd name="connsiteX23316" fmla="*/ 840302 w 1247427"/>
              <a:gd name="connsiteY23316" fmla="*/ 731489 h 2068362"/>
              <a:gd name="connsiteX23317" fmla="*/ 841187 w 1247427"/>
              <a:gd name="connsiteY23317" fmla="*/ 729055 h 2068362"/>
              <a:gd name="connsiteX23318" fmla="*/ 841630 w 1247427"/>
              <a:gd name="connsiteY23318" fmla="*/ 729202 h 2068362"/>
              <a:gd name="connsiteX23319" fmla="*/ 841630 w 1247427"/>
              <a:gd name="connsiteY23319" fmla="*/ 725956 h 2068362"/>
              <a:gd name="connsiteX23320" fmla="*/ 842736 w 1247427"/>
              <a:gd name="connsiteY23320" fmla="*/ 725956 h 2068362"/>
              <a:gd name="connsiteX23321" fmla="*/ 842957 w 1247427"/>
              <a:gd name="connsiteY23321" fmla="*/ 726841 h 2068362"/>
              <a:gd name="connsiteX23322" fmla="*/ 842957 w 1247427"/>
              <a:gd name="connsiteY23322" fmla="*/ 727551 h 2068362"/>
              <a:gd name="connsiteX23323" fmla="*/ 844728 w 1247427"/>
              <a:gd name="connsiteY23323" fmla="*/ 724187 h 2068362"/>
              <a:gd name="connsiteX23324" fmla="*/ 844791 w 1247427"/>
              <a:gd name="connsiteY23324" fmla="*/ 724282 h 2068362"/>
              <a:gd name="connsiteX23325" fmla="*/ 844949 w 1247427"/>
              <a:gd name="connsiteY23325" fmla="*/ 722859 h 2068362"/>
              <a:gd name="connsiteX23326" fmla="*/ 844949 w 1247427"/>
              <a:gd name="connsiteY23326" fmla="*/ 722416 h 2068362"/>
              <a:gd name="connsiteX23327" fmla="*/ 845613 w 1247427"/>
              <a:gd name="connsiteY23327" fmla="*/ 721974 h 2068362"/>
              <a:gd name="connsiteX23328" fmla="*/ 846498 w 1247427"/>
              <a:gd name="connsiteY23328" fmla="*/ 722638 h 2068362"/>
              <a:gd name="connsiteX23329" fmla="*/ 846498 w 1247427"/>
              <a:gd name="connsiteY23329" fmla="*/ 723080 h 2068362"/>
              <a:gd name="connsiteX23330" fmla="*/ 846296 w 1247427"/>
              <a:gd name="connsiteY23330" fmla="*/ 725302 h 2068362"/>
              <a:gd name="connsiteX23331" fmla="*/ 847632 w 1247427"/>
              <a:gd name="connsiteY23331" fmla="*/ 725901 h 2068362"/>
              <a:gd name="connsiteX23332" fmla="*/ 849153 w 1247427"/>
              <a:gd name="connsiteY23332" fmla="*/ 723523 h 2068362"/>
              <a:gd name="connsiteX23333" fmla="*/ 849199 w 1247427"/>
              <a:gd name="connsiteY23333" fmla="*/ 723584 h 2068362"/>
              <a:gd name="connsiteX23334" fmla="*/ 851808 w 1247427"/>
              <a:gd name="connsiteY23334" fmla="*/ 715558 h 2068362"/>
              <a:gd name="connsiteX23335" fmla="*/ 853357 w 1247427"/>
              <a:gd name="connsiteY23335" fmla="*/ 715115 h 2068362"/>
              <a:gd name="connsiteX23336" fmla="*/ 854020 w 1247427"/>
              <a:gd name="connsiteY23336" fmla="*/ 716443 h 2068362"/>
              <a:gd name="connsiteX23337" fmla="*/ 851233 w 1247427"/>
              <a:gd name="connsiteY23337" fmla="*/ 724590 h 2068362"/>
              <a:gd name="connsiteX23338" fmla="*/ 851587 w 1247427"/>
              <a:gd name="connsiteY23338" fmla="*/ 727063 h 2068362"/>
              <a:gd name="connsiteX23339" fmla="*/ 849623 w 1247427"/>
              <a:gd name="connsiteY23339" fmla="*/ 731599 h 2068362"/>
              <a:gd name="connsiteX23340" fmla="*/ 852284 w 1247427"/>
              <a:gd name="connsiteY23340" fmla="*/ 736456 h 2068362"/>
              <a:gd name="connsiteX23341" fmla="*/ 853357 w 1247427"/>
              <a:gd name="connsiteY23341" fmla="*/ 735250 h 2068362"/>
              <a:gd name="connsiteX23342" fmla="*/ 854832 w 1247427"/>
              <a:gd name="connsiteY23342" fmla="*/ 733480 h 2068362"/>
              <a:gd name="connsiteX23343" fmla="*/ 854868 w 1247427"/>
              <a:gd name="connsiteY23343" fmla="*/ 733373 h 2068362"/>
              <a:gd name="connsiteX23344" fmla="*/ 854463 w 1247427"/>
              <a:gd name="connsiteY23344" fmla="*/ 733036 h 2068362"/>
              <a:gd name="connsiteX23345" fmla="*/ 854242 w 1247427"/>
              <a:gd name="connsiteY23345" fmla="*/ 730160 h 2068362"/>
              <a:gd name="connsiteX23346" fmla="*/ 854394 w 1247427"/>
              <a:gd name="connsiteY23346" fmla="*/ 729931 h 2068362"/>
              <a:gd name="connsiteX23347" fmla="*/ 853357 w 1247427"/>
              <a:gd name="connsiteY23347" fmla="*/ 725956 h 2068362"/>
              <a:gd name="connsiteX23348" fmla="*/ 856455 w 1247427"/>
              <a:gd name="connsiteY23348" fmla="*/ 726620 h 2068362"/>
              <a:gd name="connsiteX23349" fmla="*/ 856455 w 1247427"/>
              <a:gd name="connsiteY23349" fmla="*/ 726641 h 2068362"/>
              <a:gd name="connsiteX23350" fmla="*/ 858445 w 1247427"/>
              <a:gd name="connsiteY23350" fmla="*/ 722859 h 2068362"/>
              <a:gd name="connsiteX23351" fmla="*/ 858888 w 1247427"/>
              <a:gd name="connsiteY23351" fmla="*/ 722638 h 2068362"/>
              <a:gd name="connsiteX23352" fmla="*/ 859109 w 1247427"/>
              <a:gd name="connsiteY23352" fmla="*/ 723302 h 2068362"/>
              <a:gd name="connsiteX23353" fmla="*/ 856896 w 1247427"/>
              <a:gd name="connsiteY23353" fmla="*/ 727063 h 2068362"/>
              <a:gd name="connsiteX23354" fmla="*/ 856675 w 1247427"/>
              <a:gd name="connsiteY23354" fmla="*/ 727284 h 2068362"/>
              <a:gd name="connsiteX23355" fmla="*/ 857119 w 1247427"/>
              <a:gd name="connsiteY23355" fmla="*/ 727284 h 2068362"/>
              <a:gd name="connsiteX23356" fmla="*/ 856510 w 1247427"/>
              <a:gd name="connsiteY23356" fmla="*/ 730126 h 2068362"/>
              <a:gd name="connsiteX23357" fmla="*/ 856897 w 1247427"/>
              <a:gd name="connsiteY23357" fmla="*/ 733036 h 2068362"/>
              <a:gd name="connsiteX23358" fmla="*/ 856619 w 1247427"/>
              <a:gd name="connsiteY23358" fmla="*/ 733314 h 2068362"/>
              <a:gd name="connsiteX23359" fmla="*/ 858941 w 1247427"/>
              <a:gd name="connsiteY23359" fmla="*/ 737243 h 2068362"/>
              <a:gd name="connsiteX23360" fmla="*/ 859109 w 1247427"/>
              <a:gd name="connsiteY23360" fmla="*/ 737019 h 2068362"/>
              <a:gd name="connsiteX23361" fmla="*/ 859109 w 1247427"/>
              <a:gd name="connsiteY23361" fmla="*/ 737528 h 2068362"/>
              <a:gd name="connsiteX23362" fmla="*/ 859331 w 1247427"/>
              <a:gd name="connsiteY23362" fmla="*/ 737904 h 2068362"/>
              <a:gd name="connsiteX23363" fmla="*/ 859109 w 1247427"/>
              <a:gd name="connsiteY23363" fmla="*/ 738274 h 2068362"/>
              <a:gd name="connsiteX23364" fmla="*/ 859109 w 1247427"/>
              <a:gd name="connsiteY23364" fmla="*/ 740648 h 2068362"/>
              <a:gd name="connsiteX23365" fmla="*/ 859331 w 1247427"/>
              <a:gd name="connsiteY23365" fmla="*/ 740781 h 2068362"/>
              <a:gd name="connsiteX23366" fmla="*/ 859109 w 1247427"/>
              <a:gd name="connsiteY23366" fmla="*/ 741003 h 2068362"/>
              <a:gd name="connsiteX23367" fmla="*/ 859109 w 1247427"/>
              <a:gd name="connsiteY23367" fmla="*/ 742329 h 2068362"/>
              <a:gd name="connsiteX23368" fmla="*/ 859331 w 1247427"/>
              <a:gd name="connsiteY23368" fmla="*/ 742551 h 2068362"/>
              <a:gd name="connsiteX23369" fmla="*/ 856383 w 1247427"/>
              <a:gd name="connsiteY23369" fmla="*/ 752656 h 2068362"/>
              <a:gd name="connsiteX23370" fmla="*/ 857345 w 1247427"/>
              <a:gd name="connsiteY23370" fmla="*/ 753618 h 2068362"/>
              <a:gd name="connsiteX23371" fmla="*/ 858224 w 1247427"/>
              <a:gd name="connsiteY23371" fmla="*/ 754057 h 2068362"/>
              <a:gd name="connsiteX23372" fmla="*/ 859331 w 1247427"/>
              <a:gd name="connsiteY23372" fmla="*/ 753615 h 2068362"/>
              <a:gd name="connsiteX23373" fmla="*/ 860824 w 1247427"/>
              <a:gd name="connsiteY23373" fmla="*/ 754112 h 2068362"/>
              <a:gd name="connsiteX23374" fmla="*/ 861322 w 1247427"/>
              <a:gd name="connsiteY23374" fmla="*/ 751622 h 2068362"/>
              <a:gd name="connsiteX23375" fmla="*/ 862207 w 1247427"/>
              <a:gd name="connsiteY23375" fmla="*/ 748303 h 2068362"/>
              <a:gd name="connsiteX23376" fmla="*/ 863092 w 1247427"/>
              <a:gd name="connsiteY23376" fmla="*/ 747861 h 2068362"/>
              <a:gd name="connsiteX23377" fmla="*/ 863313 w 1247427"/>
              <a:gd name="connsiteY23377" fmla="*/ 748524 h 2068362"/>
              <a:gd name="connsiteX23378" fmla="*/ 862871 w 1247427"/>
              <a:gd name="connsiteY23378" fmla="*/ 751844 h 2068362"/>
              <a:gd name="connsiteX23379" fmla="*/ 862179 w 1247427"/>
              <a:gd name="connsiteY23379" fmla="*/ 753781 h 2068362"/>
              <a:gd name="connsiteX23380" fmla="*/ 862207 w 1247427"/>
              <a:gd name="connsiteY23380" fmla="*/ 753836 h 2068362"/>
              <a:gd name="connsiteX23381" fmla="*/ 863092 w 1247427"/>
              <a:gd name="connsiteY23381" fmla="*/ 753393 h 2068362"/>
              <a:gd name="connsiteX23382" fmla="*/ 863092 w 1247427"/>
              <a:gd name="connsiteY23382" fmla="*/ 754057 h 2068362"/>
              <a:gd name="connsiteX23383" fmla="*/ 866190 w 1247427"/>
              <a:gd name="connsiteY23383" fmla="*/ 755164 h 2068362"/>
              <a:gd name="connsiteX23384" fmla="*/ 866058 w 1247427"/>
              <a:gd name="connsiteY23384" fmla="*/ 755429 h 2068362"/>
              <a:gd name="connsiteX23385" fmla="*/ 866411 w 1247427"/>
              <a:gd name="connsiteY23385" fmla="*/ 755605 h 2068362"/>
              <a:gd name="connsiteX23386" fmla="*/ 866149 w 1247427"/>
              <a:gd name="connsiteY23386" fmla="*/ 756129 h 2068362"/>
              <a:gd name="connsiteX23387" fmla="*/ 866853 w 1247427"/>
              <a:gd name="connsiteY23387" fmla="*/ 756270 h 2068362"/>
              <a:gd name="connsiteX23388" fmla="*/ 869288 w 1247427"/>
              <a:gd name="connsiteY23388" fmla="*/ 762908 h 2068362"/>
              <a:gd name="connsiteX23389" fmla="*/ 870173 w 1247427"/>
              <a:gd name="connsiteY23389" fmla="*/ 751402 h 2068362"/>
              <a:gd name="connsiteX23390" fmla="*/ 867940 w 1247427"/>
              <a:gd name="connsiteY23390" fmla="*/ 750844 h 2068362"/>
              <a:gd name="connsiteX23391" fmla="*/ 867739 w 1247427"/>
              <a:gd name="connsiteY23391" fmla="*/ 751180 h 2068362"/>
              <a:gd name="connsiteX23392" fmla="*/ 867296 w 1247427"/>
              <a:gd name="connsiteY23392" fmla="*/ 751401 h 2068362"/>
              <a:gd name="connsiteX23393" fmla="*/ 866411 w 1247427"/>
              <a:gd name="connsiteY23393" fmla="*/ 750516 h 2068362"/>
              <a:gd name="connsiteX23394" fmla="*/ 866411 w 1247427"/>
              <a:gd name="connsiteY23394" fmla="*/ 747640 h 2068362"/>
              <a:gd name="connsiteX23395" fmla="*/ 864824 w 1247427"/>
              <a:gd name="connsiteY23395" fmla="*/ 743274 h 2068362"/>
              <a:gd name="connsiteX23396" fmla="*/ 863978 w 1247427"/>
              <a:gd name="connsiteY23396" fmla="*/ 744543 h 2068362"/>
              <a:gd name="connsiteX23397" fmla="*/ 863756 w 1247427"/>
              <a:gd name="connsiteY23397" fmla="*/ 744543 h 2068362"/>
              <a:gd name="connsiteX23398" fmla="*/ 863314 w 1247427"/>
              <a:gd name="connsiteY23398" fmla="*/ 744321 h 2068362"/>
              <a:gd name="connsiteX23399" fmla="*/ 863756 w 1247427"/>
              <a:gd name="connsiteY23399" fmla="*/ 743658 h 2068362"/>
              <a:gd name="connsiteX23400" fmla="*/ 863978 w 1247427"/>
              <a:gd name="connsiteY23400" fmla="*/ 742772 h 2068362"/>
              <a:gd name="connsiteX23401" fmla="*/ 864421 w 1247427"/>
              <a:gd name="connsiteY23401" fmla="*/ 741888 h 2068362"/>
              <a:gd name="connsiteX23402" fmla="*/ 864420 w 1247427"/>
              <a:gd name="connsiteY23402" fmla="*/ 741887 h 2068362"/>
              <a:gd name="connsiteX23403" fmla="*/ 864199 w 1247427"/>
              <a:gd name="connsiteY23403" fmla="*/ 737683 h 2068362"/>
              <a:gd name="connsiteX23404" fmla="*/ 864199 w 1247427"/>
              <a:gd name="connsiteY23404" fmla="*/ 736355 h 2068362"/>
              <a:gd name="connsiteX23405" fmla="*/ 864365 w 1247427"/>
              <a:gd name="connsiteY23405" fmla="*/ 736134 h 2068362"/>
              <a:gd name="connsiteX23406" fmla="*/ 861322 w 1247427"/>
              <a:gd name="connsiteY23406" fmla="*/ 728832 h 2068362"/>
              <a:gd name="connsiteX23407" fmla="*/ 861695 w 1247427"/>
              <a:gd name="connsiteY23407" fmla="*/ 728459 h 2068362"/>
              <a:gd name="connsiteX23408" fmla="*/ 859773 w 1247427"/>
              <a:gd name="connsiteY23408" fmla="*/ 725736 h 2068362"/>
              <a:gd name="connsiteX23409" fmla="*/ 859331 w 1247427"/>
              <a:gd name="connsiteY23409" fmla="*/ 723745 h 2068362"/>
              <a:gd name="connsiteX23410" fmla="*/ 859497 w 1247427"/>
              <a:gd name="connsiteY23410" fmla="*/ 723080 h 2068362"/>
              <a:gd name="connsiteX23411" fmla="*/ 859331 w 1247427"/>
              <a:gd name="connsiteY23411" fmla="*/ 723080 h 2068362"/>
              <a:gd name="connsiteX23412" fmla="*/ 859552 w 1247427"/>
              <a:gd name="connsiteY23412" fmla="*/ 722195 h 2068362"/>
              <a:gd name="connsiteX23413" fmla="*/ 858667 w 1247427"/>
              <a:gd name="connsiteY23413" fmla="*/ 722416 h 2068362"/>
              <a:gd name="connsiteX23414" fmla="*/ 858264 w 1247427"/>
              <a:gd name="connsiteY23414" fmla="*/ 719460 h 2068362"/>
              <a:gd name="connsiteX23415" fmla="*/ 858224 w 1247427"/>
              <a:gd name="connsiteY23415" fmla="*/ 719540 h 2068362"/>
              <a:gd name="connsiteX23416" fmla="*/ 857782 w 1247427"/>
              <a:gd name="connsiteY23416" fmla="*/ 719319 h 2068362"/>
              <a:gd name="connsiteX23417" fmla="*/ 856454 w 1247427"/>
              <a:gd name="connsiteY23417" fmla="*/ 717991 h 2068362"/>
              <a:gd name="connsiteX23418" fmla="*/ 856233 w 1247427"/>
              <a:gd name="connsiteY23418" fmla="*/ 718434 h 2068362"/>
              <a:gd name="connsiteX23419" fmla="*/ 855791 w 1247427"/>
              <a:gd name="connsiteY23419" fmla="*/ 718877 h 2068362"/>
              <a:gd name="connsiteX23420" fmla="*/ 855348 w 1247427"/>
              <a:gd name="connsiteY23420" fmla="*/ 718877 h 2068362"/>
              <a:gd name="connsiteX23421" fmla="*/ 855348 w 1247427"/>
              <a:gd name="connsiteY23421" fmla="*/ 718213 h 2068362"/>
              <a:gd name="connsiteX23422" fmla="*/ 855556 w 1247427"/>
              <a:gd name="connsiteY23422" fmla="*/ 717484 h 2068362"/>
              <a:gd name="connsiteX23423" fmla="*/ 855348 w 1247427"/>
              <a:gd name="connsiteY23423" fmla="*/ 717328 h 2068362"/>
              <a:gd name="connsiteX23424" fmla="*/ 854809 w 1247427"/>
              <a:gd name="connsiteY23424" fmla="*/ 714989 h 2068362"/>
              <a:gd name="connsiteX23425" fmla="*/ 854241 w 1247427"/>
              <a:gd name="connsiteY23425" fmla="*/ 715557 h 2068362"/>
              <a:gd name="connsiteX23426" fmla="*/ 853578 w 1247427"/>
              <a:gd name="connsiteY23426" fmla="*/ 714672 h 2068362"/>
              <a:gd name="connsiteX23427" fmla="*/ 852250 w 1247427"/>
              <a:gd name="connsiteY23427" fmla="*/ 715115 h 2068362"/>
              <a:gd name="connsiteX23428" fmla="*/ 853525 w 1247427"/>
              <a:gd name="connsiteY23428" fmla="*/ 709103 h 2068362"/>
              <a:gd name="connsiteX23429" fmla="*/ 852029 w 1247427"/>
              <a:gd name="connsiteY23429" fmla="*/ 708034 h 2068362"/>
              <a:gd name="connsiteX23430" fmla="*/ 851676 w 1247427"/>
              <a:gd name="connsiteY23430" fmla="*/ 707681 h 2068362"/>
              <a:gd name="connsiteX23431" fmla="*/ 851587 w 1247427"/>
              <a:gd name="connsiteY23431" fmla="*/ 708035 h 2068362"/>
              <a:gd name="connsiteX23432" fmla="*/ 850701 w 1247427"/>
              <a:gd name="connsiteY23432" fmla="*/ 708478 h 2068362"/>
              <a:gd name="connsiteX23433" fmla="*/ 850038 w 1247427"/>
              <a:gd name="connsiteY23433" fmla="*/ 707814 h 2068362"/>
              <a:gd name="connsiteX23434" fmla="*/ 850697 w 1247427"/>
              <a:gd name="connsiteY23434" fmla="*/ 706891 h 2068362"/>
              <a:gd name="connsiteX23435" fmla="*/ 850480 w 1247427"/>
              <a:gd name="connsiteY23435" fmla="*/ 704937 h 2068362"/>
              <a:gd name="connsiteX23436" fmla="*/ 850480 w 1247427"/>
              <a:gd name="connsiteY23436" fmla="*/ 704052 h 2068362"/>
              <a:gd name="connsiteX23437" fmla="*/ 850511 w 1247427"/>
              <a:gd name="connsiteY23437" fmla="*/ 703989 h 2068362"/>
              <a:gd name="connsiteX23438" fmla="*/ 848046 w 1247427"/>
              <a:gd name="connsiteY23438" fmla="*/ 697414 h 2068362"/>
              <a:gd name="connsiteX23439" fmla="*/ 848489 w 1247427"/>
              <a:gd name="connsiteY23439" fmla="*/ 696972 h 2068362"/>
              <a:gd name="connsiteX23440" fmla="*/ 849153 w 1247427"/>
              <a:gd name="connsiteY23440" fmla="*/ 697636 h 2068362"/>
              <a:gd name="connsiteX23441" fmla="*/ 851356 w 1247427"/>
              <a:gd name="connsiteY23441" fmla="*/ 702643 h 2068362"/>
              <a:gd name="connsiteX23442" fmla="*/ 852914 w 1247427"/>
              <a:gd name="connsiteY23442" fmla="*/ 701397 h 2068362"/>
              <a:gd name="connsiteX23443" fmla="*/ 853578 w 1247427"/>
              <a:gd name="connsiteY23443" fmla="*/ 701397 h 2068362"/>
              <a:gd name="connsiteX23444" fmla="*/ 853578 w 1247427"/>
              <a:gd name="connsiteY23444" fmla="*/ 702282 h 2068362"/>
              <a:gd name="connsiteX23445" fmla="*/ 852084 w 1247427"/>
              <a:gd name="connsiteY23445" fmla="*/ 703775 h 2068362"/>
              <a:gd name="connsiteX23446" fmla="*/ 852472 w 1247427"/>
              <a:gd name="connsiteY23446" fmla="*/ 704937 h 2068362"/>
              <a:gd name="connsiteX23447" fmla="*/ 852472 w 1247427"/>
              <a:gd name="connsiteY23447" fmla="*/ 706264 h 2068362"/>
              <a:gd name="connsiteX23448" fmla="*/ 852420 w 1247427"/>
              <a:gd name="connsiteY23448" fmla="*/ 706369 h 2068362"/>
              <a:gd name="connsiteX23449" fmla="*/ 853356 w 1247427"/>
              <a:gd name="connsiteY23449" fmla="*/ 707149 h 2068362"/>
              <a:gd name="connsiteX23450" fmla="*/ 854161 w 1247427"/>
              <a:gd name="connsiteY23450" fmla="*/ 707632 h 2068362"/>
              <a:gd name="connsiteX23451" fmla="*/ 854684 w 1247427"/>
              <a:gd name="connsiteY23451" fmla="*/ 707371 h 2068362"/>
              <a:gd name="connsiteX23452" fmla="*/ 854241 w 1247427"/>
              <a:gd name="connsiteY23452" fmla="*/ 706486 h 2068362"/>
              <a:gd name="connsiteX23453" fmla="*/ 854905 w 1247427"/>
              <a:gd name="connsiteY23453" fmla="*/ 706486 h 2068362"/>
              <a:gd name="connsiteX23454" fmla="*/ 853799 w 1247427"/>
              <a:gd name="connsiteY23454" fmla="*/ 701397 h 2068362"/>
              <a:gd name="connsiteX23455" fmla="*/ 854020 w 1247427"/>
              <a:gd name="connsiteY23455" fmla="*/ 700511 h 2068362"/>
              <a:gd name="connsiteX23456" fmla="*/ 853799 w 1247427"/>
              <a:gd name="connsiteY23456" fmla="*/ 699626 h 2068362"/>
              <a:gd name="connsiteX23457" fmla="*/ 851144 w 1247427"/>
              <a:gd name="connsiteY23457" fmla="*/ 689891 h 2068362"/>
              <a:gd name="connsiteX23458" fmla="*/ 846276 w 1247427"/>
              <a:gd name="connsiteY23458" fmla="*/ 686793 h 2068362"/>
              <a:gd name="connsiteX23459" fmla="*/ 846055 w 1247427"/>
              <a:gd name="connsiteY23459" fmla="*/ 685908 h 2068362"/>
              <a:gd name="connsiteX23460" fmla="*/ 844948 w 1247427"/>
              <a:gd name="connsiteY23460" fmla="*/ 686129 h 2068362"/>
              <a:gd name="connsiteX23461" fmla="*/ 844506 w 1247427"/>
              <a:gd name="connsiteY23461" fmla="*/ 682368 h 2068362"/>
              <a:gd name="connsiteX23462" fmla="*/ 843400 w 1247427"/>
              <a:gd name="connsiteY23462" fmla="*/ 682368 h 2068362"/>
              <a:gd name="connsiteX23463" fmla="*/ 843621 w 1247427"/>
              <a:gd name="connsiteY23463" fmla="*/ 681483 h 2068362"/>
              <a:gd name="connsiteX23464" fmla="*/ 842515 w 1247427"/>
              <a:gd name="connsiteY23464" fmla="*/ 681704 h 2068362"/>
              <a:gd name="connsiteX23465" fmla="*/ 837647 w 1247427"/>
              <a:gd name="connsiteY23465" fmla="*/ 666216 h 2068362"/>
              <a:gd name="connsiteX23466" fmla="*/ 838089 w 1247427"/>
              <a:gd name="connsiteY23466" fmla="*/ 665331 h 2068362"/>
              <a:gd name="connsiteX23467" fmla="*/ 837204 w 1247427"/>
              <a:gd name="connsiteY23467" fmla="*/ 665773 h 2068362"/>
              <a:gd name="connsiteX23468" fmla="*/ 837204 w 1247427"/>
              <a:gd name="connsiteY23468" fmla="*/ 663782 h 2068362"/>
              <a:gd name="connsiteX23469" fmla="*/ 831009 w 1247427"/>
              <a:gd name="connsiteY23469" fmla="*/ 660684 h 2068362"/>
              <a:gd name="connsiteX23470" fmla="*/ 827469 w 1247427"/>
              <a:gd name="connsiteY23470" fmla="*/ 652055 h 2068362"/>
              <a:gd name="connsiteX23471" fmla="*/ 826805 w 1247427"/>
              <a:gd name="connsiteY23471" fmla="*/ 651612 h 2068362"/>
              <a:gd name="connsiteX23472" fmla="*/ 825920 w 1247427"/>
              <a:gd name="connsiteY23472" fmla="*/ 652055 h 2068362"/>
              <a:gd name="connsiteX23473" fmla="*/ 815963 w 1247427"/>
              <a:gd name="connsiteY23473" fmla="*/ 636787 h 2068362"/>
              <a:gd name="connsiteX23474" fmla="*/ 813086 w 1247427"/>
              <a:gd name="connsiteY23474" fmla="*/ 628822 h 2068362"/>
              <a:gd name="connsiteX23475" fmla="*/ 806449 w 1247427"/>
              <a:gd name="connsiteY23475" fmla="*/ 624618 h 2068362"/>
              <a:gd name="connsiteX23476" fmla="*/ 800474 w 1247427"/>
              <a:gd name="connsiteY23476" fmla="*/ 612891 h 2068362"/>
              <a:gd name="connsiteX23477" fmla="*/ 787420 w 1247427"/>
              <a:gd name="connsiteY23477" fmla="*/ 596960 h 2068362"/>
              <a:gd name="connsiteX23478" fmla="*/ 781446 w 1247427"/>
              <a:gd name="connsiteY23478" fmla="*/ 594969 h 2068362"/>
              <a:gd name="connsiteX23479" fmla="*/ 777684 w 1247427"/>
              <a:gd name="connsiteY23479" fmla="*/ 588331 h 2068362"/>
              <a:gd name="connsiteX23480" fmla="*/ 757328 w 1247427"/>
              <a:gd name="connsiteY23480" fmla="*/ 566204 h 2068362"/>
              <a:gd name="connsiteX23481" fmla="*/ 740291 w 1247427"/>
              <a:gd name="connsiteY23481" fmla="*/ 552265 h 2068362"/>
              <a:gd name="connsiteX23482" fmla="*/ 729006 w 1247427"/>
              <a:gd name="connsiteY23482" fmla="*/ 542529 h 2068362"/>
              <a:gd name="connsiteX23483" fmla="*/ 711969 w 1247427"/>
              <a:gd name="connsiteY23483" fmla="*/ 533236 h 2068362"/>
              <a:gd name="connsiteX23484" fmla="*/ 704667 w 1247427"/>
              <a:gd name="connsiteY23484" fmla="*/ 526377 h 2068362"/>
              <a:gd name="connsiteX23485" fmla="*/ 693604 w 1247427"/>
              <a:gd name="connsiteY23485" fmla="*/ 519739 h 2068362"/>
              <a:gd name="connsiteX23486" fmla="*/ 691834 w 1247427"/>
              <a:gd name="connsiteY23486" fmla="*/ 517305 h 2068362"/>
              <a:gd name="connsiteX23487" fmla="*/ 687851 w 1247427"/>
              <a:gd name="connsiteY23487" fmla="*/ 515978 h 2068362"/>
              <a:gd name="connsiteX23488" fmla="*/ 680107 w 1247427"/>
              <a:gd name="connsiteY23488" fmla="*/ 509782 h 2068362"/>
              <a:gd name="connsiteX23489" fmla="*/ 678116 w 1247427"/>
              <a:gd name="connsiteY23489" fmla="*/ 510446 h 2068362"/>
              <a:gd name="connsiteX23490" fmla="*/ 663512 w 1247427"/>
              <a:gd name="connsiteY23490" fmla="*/ 501817 h 2068362"/>
              <a:gd name="connsiteX23491" fmla="*/ 639173 w 1247427"/>
              <a:gd name="connsiteY23491" fmla="*/ 490090 h 2068362"/>
              <a:gd name="connsiteX23492" fmla="*/ 613507 w 1247427"/>
              <a:gd name="connsiteY23492" fmla="*/ 480354 h 2068362"/>
              <a:gd name="connsiteX23493" fmla="*/ 601116 w 1247427"/>
              <a:gd name="connsiteY23493" fmla="*/ 479248 h 2068362"/>
              <a:gd name="connsiteX23494" fmla="*/ 596276 w 1247427"/>
              <a:gd name="connsiteY23494" fmla="*/ 482290 h 2068362"/>
              <a:gd name="connsiteX23495" fmla="*/ 590128 w 1247427"/>
              <a:gd name="connsiteY23495" fmla="*/ 480504 h 2068362"/>
              <a:gd name="connsiteX23496" fmla="*/ 590717 w 1247427"/>
              <a:gd name="connsiteY23496" fmla="*/ 481682 h 2068362"/>
              <a:gd name="connsiteX23497" fmla="*/ 589832 w 1247427"/>
              <a:gd name="connsiteY23497" fmla="*/ 482345 h 2068362"/>
              <a:gd name="connsiteX23498" fmla="*/ 589389 w 1247427"/>
              <a:gd name="connsiteY23498" fmla="*/ 482345 h 2068362"/>
              <a:gd name="connsiteX23499" fmla="*/ 588062 w 1247427"/>
              <a:gd name="connsiteY23499" fmla="*/ 481903 h 2068362"/>
              <a:gd name="connsiteX23500" fmla="*/ 587619 w 1247427"/>
              <a:gd name="connsiteY23500" fmla="*/ 480797 h 2068362"/>
              <a:gd name="connsiteX23501" fmla="*/ 588598 w 1247427"/>
              <a:gd name="connsiteY23501" fmla="*/ 480209 h 2068362"/>
              <a:gd name="connsiteX23502" fmla="*/ 586070 w 1247427"/>
              <a:gd name="connsiteY23502" fmla="*/ 479912 h 2068362"/>
              <a:gd name="connsiteX23503" fmla="*/ 569033 w 1247427"/>
              <a:gd name="connsiteY23503" fmla="*/ 478141 h 2068362"/>
              <a:gd name="connsiteX23504" fmla="*/ 563501 w 1247427"/>
              <a:gd name="connsiteY23504" fmla="*/ 479912 h 2068362"/>
              <a:gd name="connsiteX23505" fmla="*/ 558412 w 1247427"/>
              <a:gd name="connsiteY23505" fmla="*/ 478141 h 2068362"/>
              <a:gd name="connsiteX23506" fmla="*/ 659933 w 1247427"/>
              <a:gd name="connsiteY23506" fmla="*/ 478131 h 2068362"/>
              <a:gd name="connsiteX23507" fmla="*/ 662213 w 1247427"/>
              <a:gd name="connsiteY23507" fmla="*/ 479524 h 2068362"/>
              <a:gd name="connsiteX23508" fmla="*/ 666389 w 1247427"/>
              <a:gd name="connsiteY23508" fmla="*/ 479912 h 2068362"/>
              <a:gd name="connsiteX23509" fmla="*/ 665504 w 1247427"/>
              <a:gd name="connsiteY23509" fmla="*/ 480354 h 2068362"/>
              <a:gd name="connsiteX23510" fmla="*/ 665725 w 1247427"/>
              <a:gd name="connsiteY23510" fmla="*/ 481239 h 2068362"/>
              <a:gd name="connsiteX23511" fmla="*/ 665694 w 1247427"/>
              <a:gd name="connsiteY23511" fmla="*/ 481246 h 2068362"/>
              <a:gd name="connsiteX23512" fmla="*/ 666696 w 1247427"/>
              <a:gd name="connsiteY23512" fmla="*/ 481803 h 2068362"/>
              <a:gd name="connsiteX23513" fmla="*/ 666611 w 1247427"/>
              <a:gd name="connsiteY23513" fmla="*/ 481461 h 2068362"/>
              <a:gd name="connsiteX23514" fmla="*/ 680771 w 1247427"/>
              <a:gd name="connsiteY23514" fmla="*/ 490091 h 2068362"/>
              <a:gd name="connsiteX23515" fmla="*/ 685197 w 1247427"/>
              <a:gd name="connsiteY23515" fmla="*/ 487657 h 2068362"/>
              <a:gd name="connsiteX23516" fmla="*/ 702677 w 1247427"/>
              <a:gd name="connsiteY23516" fmla="*/ 496728 h 2068362"/>
              <a:gd name="connsiteX23517" fmla="*/ 707765 w 1247427"/>
              <a:gd name="connsiteY23517" fmla="*/ 502924 h 2068362"/>
              <a:gd name="connsiteX23518" fmla="*/ 707470 w 1247427"/>
              <a:gd name="connsiteY23518" fmla="*/ 503145 h 2068362"/>
              <a:gd name="connsiteX23519" fmla="*/ 707544 w 1247427"/>
              <a:gd name="connsiteY23519" fmla="*/ 503145 h 2068362"/>
              <a:gd name="connsiteX23520" fmla="*/ 709314 w 1247427"/>
              <a:gd name="connsiteY23520" fmla="*/ 504915 h 2068362"/>
              <a:gd name="connsiteX23521" fmla="*/ 719049 w 1247427"/>
              <a:gd name="connsiteY23521" fmla="*/ 511110 h 2068362"/>
              <a:gd name="connsiteX23522" fmla="*/ 719589 w 1247427"/>
              <a:gd name="connsiteY23522" fmla="*/ 510390 h 2068362"/>
              <a:gd name="connsiteX23523" fmla="*/ 718829 w 1247427"/>
              <a:gd name="connsiteY23523" fmla="*/ 509782 h 2068362"/>
              <a:gd name="connsiteX23524" fmla="*/ 718829 w 1247427"/>
              <a:gd name="connsiteY23524" fmla="*/ 508233 h 2068362"/>
              <a:gd name="connsiteX23525" fmla="*/ 720156 w 1247427"/>
              <a:gd name="connsiteY23525" fmla="*/ 508012 h 2068362"/>
              <a:gd name="connsiteX23526" fmla="*/ 721182 w 1247427"/>
              <a:gd name="connsiteY23526" fmla="*/ 508892 h 2068362"/>
              <a:gd name="connsiteX23527" fmla="*/ 721484 w 1247427"/>
              <a:gd name="connsiteY23527" fmla="*/ 508676 h 2068362"/>
              <a:gd name="connsiteX23528" fmla="*/ 721705 w 1247427"/>
              <a:gd name="connsiteY23528" fmla="*/ 508676 h 2068362"/>
              <a:gd name="connsiteX23529" fmla="*/ 721927 w 1247427"/>
              <a:gd name="connsiteY23529" fmla="*/ 508676 h 2068362"/>
              <a:gd name="connsiteX23530" fmla="*/ 729892 w 1247427"/>
              <a:gd name="connsiteY23530" fmla="*/ 514429 h 2068362"/>
              <a:gd name="connsiteX23531" fmla="*/ 741840 w 1247427"/>
              <a:gd name="connsiteY23531" fmla="*/ 520403 h 2068362"/>
              <a:gd name="connsiteX23532" fmla="*/ 742283 w 1247427"/>
              <a:gd name="connsiteY23532" fmla="*/ 520403 h 2068362"/>
              <a:gd name="connsiteX23533" fmla="*/ 742725 w 1247427"/>
              <a:gd name="connsiteY23533" fmla="*/ 520403 h 2068362"/>
              <a:gd name="connsiteX23534" fmla="*/ 752461 w 1247427"/>
              <a:gd name="connsiteY23534" fmla="*/ 528369 h 2068362"/>
              <a:gd name="connsiteX23535" fmla="*/ 768171 w 1247427"/>
              <a:gd name="connsiteY23535" fmla="*/ 537219 h 2068362"/>
              <a:gd name="connsiteX23536" fmla="*/ 768613 w 1247427"/>
              <a:gd name="connsiteY23536" fmla="*/ 537219 h 2068362"/>
              <a:gd name="connsiteX23537" fmla="*/ 769056 w 1247427"/>
              <a:gd name="connsiteY23537" fmla="*/ 537219 h 2068362"/>
              <a:gd name="connsiteX23538" fmla="*/ 769498 w 1247427"/>
              <a:gd name="connsiteY23538" fmla="*/ 537441 h 2068362"/>
              <a:gd name="connsiteX23539" fmla="*/ 778127 w 1247427"/>
              <a:gd name="connsiteY23539" fmla="*/ 547176 h 2068362"/>
              <a:gd name="connsiteX23540" fmla="*/ 791846 w 1247427"/>
              <a:gd name="connsiteY23540" fmla="*/ 558903 h 2068362"/>
              <a:gd name="connsiteX23541" fmla="*/ 792067 w 1247427"/>
              <a:gd name="connsiteY23541" fmla="*/ 559124 h 2068362"/>
              <a:gd name="connsiteX23542" fmla="*/ 796492 w 1247427"/>
              <a:gd name="connsiteY23542" fmla="*/ 563550 h 2068362"/>
              <a:gd name="connsiteX23543" fmla="*/ 798926 w 1247427"/>
              <a:gd name="connsiteY23543" fmla="*/ 566205 h 2068362"/>
              <a:gd name="connsiteX23544" fmla="*/ 798926 w 1247427"/>
              <a:gd name="connsiteY23544" fmla="*/ 566514 h 2068362"/>
              <a:gd name="connsiteX23545" fmla="*/ 799368 w 1247427"/>
              <a:gd name="connsiteY23545" fmla="*/ 566426 h 2068362"/>
              <a:gd name="connsiteX23546" fmla="*/ 813750 w 1247427"/>
              <a:gd name="connsiteY23546" fmla="*/ 576825 h 2068362"/>
              <a:gd name="connsiteX23547" fmla="*/ 827469 w 1247427"/>
              <a:gd name="connsiteY23547" fmla="*/ 594084 h 2068362"/>
              <a:gd name="connsiteX23548" fmla="*/ 832115 w 1247427"/>
              <a:gd name="connsiteY23548" fmla="*/ 594526 h 2068362"/>
              <a:gd name="connsiteX23549" fmla="*/ 848046 w 1247427"/>
              <a:gd name="connsiteY23549" fmla="*/ 615989 h 2068362"/>
              <a:gd name="connsiteX23550" fmla="*/ 857782 w 1247427"/>
              <a:gd name="connsiteY23550" fmla="*/ 634354 h 2068362"/>
              <a:gd name="connsiteX23551" fmla="*/ 858445 w 1247427"/>
              <a:gd name="connsiteY23551" fmla="*/ 632584 h 2068362"/>
              <a:gd name="connsiteX23552" fmla="*/ 862207 w 1247427"/>
              <a:gd name="connsiteY23552" fmla="*/ 638115 h 2068362"/>
              <a:gd name="connsiteX23553" fmla="*/ 868845 w 1247427"/>
              <a:gd name="connsiteY23553" fmla="*/ 655374 h 2068362"/>
              <a:gd name="connsiteX23554" fmla="*/ 873491 w 1247427"/>
              <a:gd name="connsiteY23554" fmla="*/ 658471 h 2068362"/>
              <a:gd name="connsiteX23555" fmla="*/ 879023 w 1247427"/>
              <a:gd name="connsiteY23555" fmla="*/ 673739 h 2068362"/>
              <a:gd name="connsiteX23556" fmla="*/ 880572 w 1247427"/>
              <a:gd name="connsiteY23556" fmla="*/ 679381 h 2068362"/>
              <a:gd name="connsiteX23557" fmla="*/ 884214 w 1247427"/>
              <a:gd name="connsiteY23557" fmla="*/ 681969 h 2068362"/>
              <a:gd name="connsiteX23558" fmla="*/ 881015 w 1247427"/>
              <a:gd name="connsiteY23558" fmla="*/ 671968 h 2068362"/>
              <a:gd name="connsiteX23559" fmla="*/ 880351 w 1247427"/>
              <a:gd name="connsiteY23559" fmla="*/ 667543 h 2068362"/>
              <a:gd name="connsiteX23560" fmla="*/ 874819 w 1247427"/>
              <a:gd name="connsiteY23560" fmla="*/ 656922 h 2068362"/>
              <a:gd name="connsiteX23561" fmla="*/ 868624 w 1247427"/>
              <a:gd name="connsiteY23561" fmla="*/ 646523 h 2068362"/>
              <a:gd name="connsiteX23562" fmla="*/ 868181 w 1247427"/>
              <a:gd name="connsiteY23562" fmla="*/ 645195 h 2068362"/>
              <a:gd name="connsiteX23563" fmla="*/ 864641 w 1247427"/>
              <a:gd name="connsiteY23563" fmla="*/ 636124 h 2068362"/>
              <a:gd name="connsiteX23564" fmla="*/ 854463 w 1247427"/>
              <a:gd name="connsiteY23564" fmla="*/ 623733 h 2068362"/>
              <a:gd name="connsiteX23565" fmla="*/ 848931 w 1247427"/>
              <a:gd name="connsiteY23565" fmla="*/ 613333 h 2068362"/>
              <a:gd name="connsiteX23566" fmla="*/ 847604 w 1247427"/>
              <a:gd name="connsiteY23566" fmla="*/ 613112 h 2068362"/>
              <a:gd name="connsiteX23567" fmla="*/ 844064 w 1247427"/>
              <a:gd name="connsiteY23567" fmla="*/ 612006 h 2068362"/>
              <a:gd name="connsiteX23568" fmla="*/ 839195 w 1247427"/>
              <a:gd name="connsiteY23568" fmla="*/ 603598 h 2068362"/>
              <a:gd name="connsiteX23569" fmla="*/ 830345 w 1247427"/>
              <a:gd name="connsiteY23569" fmla="*/ 591207 h 2068362"/>
              <a:gd name="connsiteX23570" fmla="*/ 820167 w 1247427"/>
              <a:gd name="connsiteY23570" fmla="*/ 580586 h 2068362"/>
              <a:gd name="connsiteX23571" fmla="*/ 816848 w 1247427"/>
              <a:gd name="connsiteY23571" fmla="*/ 576604 h 2068362"/>
              <a:gd name="connsiteX23572" fmla="*/ 811759 w 1247427"/>
              <a:gd name="connsiteY23572" fmla="*/ 573064 h 2068362"/>
              <a:gd name="connsiteX23573" fmla="*/ 803572 w 1247427"/>
              <a:gd name="connsiteY23573" fmla="*/ 566204 h 2068362"/>
              <a:gd name="connsiteX23574" fmla="*/ 802687 w 1247427"/>
              <a:gd name="connsiteY23574" fmla="*/ 564877 h 2068362"/>
              <a:gd name="connsiteX23575" fmla="*/ 794943 w 1247427"/>
              <a:gd name="connsiteY23575" fmla="*/ 558017 h 2068362"/>
              <a:gd name="connsiteX23576" fmla="*/ 794722 w 1247427"/>
              <a:gd name="connsiteY23576" fmla="*/ 558017 h 2068362"/>
              <a:gd name="connsiteX23577" fmla="*/ 794279 w 1247427"/>
              <a:gd name="connsiteY23577" fmla="*/ 557796 h 2068362"/>
              <a:gd name="connsiteX23578" fmla="*/ 787420 w 1247427"/>
              <a:gd name="connsiteY23578" fmla="*/ 550052 h 2068362"/>
              <a:gd name="connsiteX23579" fmla="*/ 770284 w 1247427"/>
              <a:gd name="connsiteY23579" fmla="*/ 533558 h 2068362"/>
              <a:gd name="connsiteX23580" fmla="*/ 766843 w 1247427"/>
              <a:gd name="connsiteY23580" fmla="*/ 533015 h 2068362"/>
              <a:gd name="connsiteX23581" fmla="*/ 767009 w 1247427"/>
              <a:gd name="connsiteY23581" fmla="*/ 532849 h 2068362"/>
              <a:gd name="connsiteX23582" fmla="*/ 766842 w 1247427"/>
              <a:gd name="connsiteY23582" fmla="*/ 532794 h 2068362"/>
              <a:gd name="connsiteX23583" fmla="*/ 744716 w 1247427"/>
              <a:gd name="connsiteY23583" fmla="*/ 518190 h 2068362"/>
              <a:gd name="connsiteX23584" fmla="*/ 731883 w 1247427"/>
              <a:gd name="connsiteY23584" fmla="*/ 510277 h 2068362"/>
              <a:gd name="connsiteX23585" fmla="*/ 731883 w 1247427"/>
              <a:gd name="connsiteY23585" fmla="*/ 510447 h 2068362"/>
              <a:gd name="connsiteX23586" fmla="*/ 725466 w 1247427"/>
              <a:gd name="connsiteY23586" fmla="*/ 509340 h 2068362"/>
              <a:gd name="connsiteX23587" fmla="*/ 725780 w 1247427"/>
              <a:gd name="connsiteY23587" fmla="*/ 509089 h 2068362"/>
              <a:gd name="connsiteX23588" fmla="*/ 715289 w 1247427"/>
              <a:gd name="connsiteY23588" fmla="*/ 501596 h 2068362"/>
              <a:gd name="connsiteX23589" fmla="*/ 702677 w 1247427"/>
              <a:gd name="connsiteY23589" fmla="*/ 494737 h 2068362"/>
              <a:gd name="connsiteX23590" fmla="*/ 702013 w 1247427"/>
              <a:gd name="connsiteY23590" fmla="*/ 494958 h 2068362"/>
              <a:gd name="connsiteX23591" fmla="*/ 701792 w 1247427"/>
              <a:gd name="connsiteY23591" fmla="*/ 494515 h 2068362"/>
              <a:gd name="connsiteX23592" fmla="*/ 691171 w 1247427"/>
              <a:gd name="connsiteY23592" fmla="*/ 488320 h 2068362"/>
              <a:gd name="connsiteX23593" fmla="*/ 680329 w 1247427"/>
              <a:gd name="connsiteY23593" fmla="*/ 482125 h 2068362"/>
              <a:gd name="connsiteX23594" fmla="*/ 670593 w 1247427"/>
              <a:gd name="connsiteY23594" fmla="*/ 479469 h 2068362"/>
              <a:gd name="connsiteX23595" fmla="*/ 659973 w 1247427"/>
              <a:gd name="connsiteY23595" fmla="*/ 478142 h 2068362"/>
              <a:gd name="connsiteX23596" fmla="*/ 581424 w 1247427"/>
              <a:gd name="connsiteY23596" fmla="*/ 477920 h 2068362"/>
              <a:gd name="connsiteX23597" fmla="*/ 575228 w 1247427"/>
              <a:gd name="connsiteY23597" fmla="*/ 478584 h 2068362"/>
              <a:gd name="connsiteX23598" fmla="*/ 581424 w 1247427"/>
              <a:gd name="connsiteY23598" fmla="*/ 477920 h 2068362"/>
              <a:gd name="connsiteX23599" fmla="*/ 775693 w 1247427"/>
              <a:gd name="connsiteY23599" fmla="*/ 477699 h 2068362"/>
              <a:gd name="connsiteX23600" fmla="*/ 777463 w 1247427"/>
              <a:gd name="connsiteY23600" fmla="*/ 478141 h 2068362"/>
              <a:gd name="connsiteX23601" fmla="*/ 777684 w 1247427"/>
              <a:gd name="connsiteY23601" fmla="*/ 478584 h 2068362"/>
              <a:gd name="connsiteX23602" fmla="*/ 777242 w 1247427"/>
              <a:gd name="connsiteY23602" fmla="*/ 479248 h 2068362"/>
              <a:gd name="connsiteX23603" fmla="*/ 775250 w 1247427"/>
              <a:gd name="connsiteY23603" fmla="*/ 478584 h 2068362"/>
              <a:gd name="connsiteX23604" fmla="*/ 775029 w 1247427"/>
              <a:gd name="connsiteY23604" fmla="*/ 477920 h 2068362"/>
              <a:gd name="connsiteX23605" fmla="*/ 775693 w 1247427"/>
              <a:gd name="connsiteY23605" fmla="*/ 477699 h 2068362"/>
              <a:gd name="connsiteX23606" fmla="*/ 598240 w 1247427"/>
              <a:gd name="connsiteY23606" fmla="*/ 477256 h 2068362"/>
              <a:gd name="connsiteX23607" fmla="*/ 590274 w 1247427"/>
              <a:gd name="connsiteY23607" fmla="*/ 478584 h 2068362"/>
              <a:gd name="connsiteX23608" fmla="*/ 590341 w 1247427"/>
              <a:gd name="connsiteY23608" fmla="*/ 478918 h 2068362"/>
              <a:gd name="connsiteX23609" fmla="*/ 589389 w 1247427"/>
              <a:gd name="connsiteY23609" fmla="*/ 479248 h 2068362"/>
              <a:gd name="connsiteX23610" fmla="*/ 589781 w 1247427"/>
              <a:gd name="connsiteY23610" fmla="*/ 480226 h 2068362"/>
              <a:gd name="connsiteX23611" fmla="*/ 589691 w 1247427"/>
              <a:gd name="connsiteY23611" fmla="*/ 480294 h 2068362"/>
              <a:gd name="connsiteX23612" fmla="*/ 589816 w 1247427"/>
              <a:gd name="connsiteY23612" fmla="*/ 480315 h 2068362"/>
              <a:gd name="connsiteX23613" fmla="*/ 589781 w 1247427"/>
              <a:gd name="connsiteY23613" fmla="*/ 480226 h 2068362"/>
              <a:gd name="connsiteX23614" fmla="*/ 590495 w 1247427"/>
              <a:gd name="connsiteY23614" fmla="*/ 479690 h 2068362"/>
              <a:gd name="connsiteX23615" fmla="*/ 590341 w 1247427"/>
              <a:gd name="connsiteY23615" fmla="*/ 478918 h 2068362"/>
              <a:gd name="connsiteX23616" fmla="*/ 590827 w 1247427"/>
              <a:gd name="connsiteY23616" fmla="*/ 478750 h 2068362"/>
              <a:gd name="connsiteX23617" fmla="*/ 598240 w 1247427"/>
              <a:gd name="connsiteY23617" fmla="*/ 477256 h 2068362"/>
              <a:gd name="connsiteX23618" fmla="*/ 563722 w 1247427"/>
              <a:gd name="connsiteY23618" fmla="*/ 476593 h 2068362"/>
              <a:gd name="connsiteX23619" fmla="*/ 559518 w 1247427"/>
              <a:gd name="connsiteY23619" fmla="*/ 477699 h 2068362"/>
              <a:gd name="connsiteX23620" fmla="*/ 565050 w 1247427"/>
              <a:gd name="connsiteY23620" fmla="*/ 477256 h 2068362"/>
              <a:gd name="connsiteX23621" fmla="*/ 563722 w 1247427"/>
              <a:gd name="connsiteY23621" fmla="*/ 476593 h 2068362"/>
              <a:gd name="connsiteX23622" fmla="*/ 644677 w 1247427"/>
              <a:gd name="connsiteY23622" fmla="*/ 475768 h 2068362"/>
              <a:gd name="connsiteX23623" fmla="*/ 648743 w 1247427"/>
              <a:gd name="connsiteY23623" fmla="*/ 477976 h 2068362"/>
              <a:gd name="connsiteX23624" fmla="*/ 651012 w 1247427"/>
              <a:gd name="connsiteY23624" fmla="*/ 476802 h 2068362"/>
              <a:gd name="connsiteX23625" fmla="*/ 649131 w 1247427"/>
              <a:gd name="connsiteY23625" fmla="*/ 476593 h 2068362"/>
              <a:gd name="connsiteX23626" fmla="*/ 787641 w 1247427"/>
              <a:gd name="connsiteY23626" fmla="*/ 474823 h 2068362"/>
              <a:gd name="connsiteX23627" fmla="*/ 787641 w 1247427"/>
              <a:gd name="connsiteY23627" fmla="*/ 476593 h 2068362"/>
              <a:gd name="connsiteX23628" fmla="*/ 784986 w 1247427"/>
              <a:gd name="connsiteY23628" fmla="*/ 476593 h 2068362"/>
              <a:gd name="connsiteX23629" fmla="*/ 786092 w 1247427"/>
              <a:gd name="connsiteY23629" fmla="*/ 476150 h 2068362"/>
              <a:gd name="connsiteX23630" fmla="*/ 787641 w 1247427"/>
              <a:gd name="connsiteY23630" fmla="*/ 474823 h 2068362"/>
              <a:gd name="connsiteX23631" fmla="*/ 629878 w 1247427"/>
              <a:gd name="connsiteY23631" fmla="*/ 474601 h 2068362"/>
              <a:gd name="connsiteX23632" fmla="*/ 629881 w 1247427"/>
              <a:gd name="connsiteY23632" fmla="*/ 474602 h 2068362"/>
              <a:gd name="connsiteX23633" fmla="*/ 630102 w 1247427"/>
              <a:gd name="connsiteY23633" fmla="*/ 475930 h 2068362"/>
              <a:gd name="connsiteX23634" fmla="*/ 629537 w 1247427"/>
              <a:gd name="connsiteY23634" fmla="*/ 476043 h 2068362"/>
              <a:gd name="connsiteX23635" fmla="*/ 641386 w 1247427"/>
              <a:gd name="connsiteY23635" fmla="*/ 481239 h 2068362"/>
              <a:gd name="connsiteX23636" fmla="*/ 649794 w 1247427"/>
              <a:gd name="connsiteY23636" fmla="*/ 481239 h 2068362"/>
              <a:gd name="connsiteX23637" fmla="*/ 637624 w 1247427"/>
              <a:gd name="connsiteY23637" fmla="*/ 474601 h 2068362"/>
              <a:gd name="connsiteX23638" fmla="*/ 1191005 w 1247427"/>
              <a:gd name="connsiteY23638" fmla="*/ 473684 h 2068362"/>
              <a:gd name="connsiteX23639" fmla="*/ 1191005 w 1247427"/>
              <a:gd name="connsiteY23639" fmla="*/ 473938 h 2068362"/>
              <a:gd name="connsiteX23640" fmla="*/ 1194545 w 1247427"/>
              <a:gd name="connsiteY23640" fmla="*/ 477699 h 2068362"/>
              <a:gd name="connsiteX23641" fmla="*/ 1193218 w 1247427"/>
              <a:gd name="connsiteY23641" fmla="*/ 475266 h 2068362"/>
              <a:gd name="connsiteX23642" fmla="*/ 1193218 w 1247427"/>
              <a:gd name="connsiteY23642" fmla="*/ 474712 h 2068362"/>
              <a:gd name="connsiteX23643" fmla="*/ 1192997 w 1247427"/>
              <a:gd name="connsiteY23643" fmla="*/ 474823 h 2068362"/>
              <a:gd name="connsiteX23644" fmla="*/ 1192554 w 1247427"/>
              <a:gd name="connsiteY23644" fmla="*/ 474601 h 2068362"/>
              <a:gd name="connsiteX23645" fmla="*/ 1192112 w 1247427"/>
              <a:gd name="connsiteY23645" fmla="*/ 474159 h 2068362"/>
              <a:gd name="connsiteX23646" fmla="*/ 764852 w 1247427"/>
              <a:gd name="connsiteY23646" fmla="*/ 471283 h 2068362"/>
              <a:gd name="connsiteX23647" fmla="*/ 782110 w 1247427"/>
              <a:gd name="connsiteY23647" fmla="*/ 475044 h 2068362"/>
              <a:gd name="connsiteX23648" fmla="*/ 782774 w 1247427"/>
              <a:gd name="connsiteY23648" fmla="*/ 476151 h 2068362"/>
              <a:gd name="connsiteX23649" fmla="*/ 782110 w 1247427"/>
              <a:gd name="connsiteY23649" fmla="*/ 476593 h 2068362"/>
              <a:gd name="connsiteX23650" fmla="*/ 764852 w 1247427"/>
              <a:gd name="connsiteY23650" fmla="*/ 472832 h 2068362"/>
              <a:gd name="connsiteX23651" fmla="*/ 764409 w 1247427"/>
              <a:gd name="connsiteY23651" fmla="*/ 471947 h 2068362"/>
              <a:gd name="connsiteX23652" fmla="*/ 764852 w 1247427"/>
              <a:gd name="connsiteY23652" fmla="*/ 471283 h 2068362"/>
              <a:gd name="connsiteX23653" fmla="*/ 1191558 w 1247427"/>
              <a:gd name="connsiteY23653" fmla="*/ 469844 h 2068362"/>
              <a:gd name="connsiteX23654" fmla="*/ 1191005 w 1247427"/>
              <a:gd name="connsiteY23654" fmla="*/ 470840 h 2068362"/>
              <a:gd name="connsiteX23655" fmla="*/ 1191005 w 1247427"/>
              <a:gd name="connsiteY23655" fmla="*/ 471946 h 2068362"/>
              <a:gd name="connsiteX23656" fmla="*/ 1192997 w 1247427"/>
              <a:gd name="connsiteY23656" fmla="*/ 472610 h 2068362"/>
              <a:gd name="connsiteX23657" fmla="*/ 1193218 w 1247427"/>
              <a:gd name="connsiteY23657" fmla="*/ 472720 h 2068362"/>
              <a:gd name="connsiteX23658" fmla="*/ 1193218 w 1247427"/>
              <a:gd name="connsiteY23658" fmla="*/ 471725 h 2068362"/>
              <a:gd name="connsiteX23659" fmla="*/ 1193483 w 1247427"/>
              <a:gd name="connsiteY23659" fmla="*/ 471526 h 2068362"/>
              <a:gd name="connsiteX23660" fmla="*/ 1192997 w 1247427"/>
              <a:gd name="connsiteY23660" fmla="*/ 471283 h 2068362"/>
              <a:gd name="connsiteX23661" fmla="*/ 1192112 w 1247427"/>
              <a:gd name="connsiteY23661" fmla="*/ 470398 h 2068362"/>
              <a:gd name="connsiteX23662" fmla="*/ 1086347 w 1247427"/>
              <a:gd name="connsiteY23662" fmla="*/ 469734 h 2068362"/>
              <a:gd name="connsiteX23663" fmla="*/ 1087675 w 1247427"/>
              <a:gd name="connsiteY23663" fmla="*/ 469956 h 2068362"/>
              <a:gd name="connsiteX23664" fmla="*/ 1118873 w 1247427"/>
              <a:gd name="connsiteY23664" fmla="*/ 510226 h 2068362"/>
              <a:gd name="connsiteX23665" fmla="*/ 1135119 w 1247427"/>
              <a:gd name="connsiteY23665" fmla="*/ 529764 h 2068362"/>
              <a:gd name="connsiteX23666" fmla="*/ 1135247 w 1247427"/>
              <a:gd name="connsiteY23666" fmla="*/ 529254 h 2068362"/>
              <a:gd name="connsiteX23667" fmla="*/ 1157373 w 1247427"/>
              <a:gd name="connsiteY23667" fmla="*/ 554257 h 2068362"/>
              <a:gd name="connsiteX23668" fmla="*/ 1168657 w 1247427"/>
              <a:gd name="connsiteY23668" fmla="*/ 565320 h 2068362"/>
              <a:gd name="connsiteX23669" fmla="*/ 1179057 w 1247427"/>
              <a:gd name="connsiteY23669" fmla="*/ 577711 h 2068362"/>
              <a:gd name="connsiteX23670" fmla="*/ 1180385 w 1247427"/>
              <a:gd name="connsiteY23670" fmla="*/ 587446 h 2068362"/>
              <a:gd name="connsiteX23671" fmla="*/ 1178614 w 1247427"/>
              <a:gd name="connsiteY23671" fmla="*/ 583242 h 2068362"/>
              <a:gd name="connsiteX23672" fmla="*/ 1133698 w 1247427"/>
              <a:gd name="connsiteY23672" fmla="*/ 530581 h 2068362"/>
              <a:gd name="connsiteX23673" fmla="*/ 1133725 w 1247427"/>
              <a:gd name="connsiteY23673" fmla="*/ 530572 h 2068362"/>
              <a:gd name="connsiteX23674" fmla="*/ 1117546 w 1247427"/>
              <a:gd name="connsiteY23674" fmla="*/ 511332 h 2068362"/>
              <a:gd name="connsiteX23675" fmla="*/ 1085905 w 1247427"/>
              <a:gd name="connsiteY23675" fmla="*/ 471062 h 2068362"/>
              <a:gd name="connsiteX23676" fmla="*/ 1086347 w 1247427"/>
              <a:gd name="connsiteY23676" fmla="*/ 469734 h 2068362"/>
              <a:gd name="connsiteX23677" fmla="*/ 563501 w 1247427"/>
              <a:gd name="connsiteY23677" fmla="*/ 467742 h 2068362"/>
              <a:gd name="connsiteX23678" fmla="*/ 563501 w 1247427"/>
              <a:gd name="connsiteY23678" fmla="*/ 469955 h 2068362"/>
              <a:gd name="connsiteX23679" fmla="*/ 559076 w 1247427"/>
              <a:gd name="connsiteY23679" fmla="*/ 470619 h 2068362"/>
              <a:gd name="connsiteX23680" fmla="*/ 565271 w 1247427"/>
              <a:gd name="connsiteY23680" fmla="*/ 470619 h 2068362"/>
              <a:gd name="connsiteX23681" fmla="*/ 571909 w 1247427"/>
              <a:gd name="connsiteY23681" fmla="*/ 473716 h 2068362"/>
              <a:gd name="connsiteX23682" fmla="*/ 577441 w 1247427"/>
              <a:gd name="connsiteY23682" fmla="*/ 471946 h 2068362"/>
              <a:gd name="connsiteX23683" fmla="*/ 587176 w 1247427"/>
              <a:gd name="connsiteY23683" fmla="*/ 474380 h 2068362"/>
              <a:gd name="connsiteX23684" fmla="*/ 609966 w 1247427"/>
              <a:gd name="connsiteY23684" fmla="*/ 472610 h 2068362"/>
              <a:gd name="connsiteX23685" fmla="*/ 622800 w 1247427"/>
              <a:gd name="connsiteY23685" fmla="*/ 477478 h 2068362"/>
              <a:gd name="connsiteX23686" fmla="*/ 628316 w 1247427"/>
              <a:gd name="connsiteY23686" fmla="*/ 475844 h 2068362"/>
              <a:gd name="connsiteX23687" fmla="*/ 616384 w 1247427"/>
              <a:gd name="connsiteY23687" fmla="*/ 471504 h 2068362"/>
              <a:gd name="connsiteX23688" fmla="*/ 609914 w 1247427"/>
              <a:gd name="connsiteY23688" fmla="*/ 470291 h 2068362"/>
              <a:gd name="connsiteX23689" fmla="*/ 609967 w 1247427"/>
              <a:gd name="connsiteY23689" fmla="*/ 470398 h 2068362"/>
              <a:gd name="connsiteX23690" fmla="*/ 591602 w 1247427"/>
              <a:gd name="connsiteY23690" fmla="*/ 471062 h 2068362"/>
              <a:gd name="connsiteX23691" fmla="*/ 590185 w 1247427"/>
              <a:gd name="connsiteY23691" fmla="*/ 470176 h 2068362"/>
              <a:gd name="connsiteX23692" fmla="*/ 590053 w 1247427"/>
              <a:gd name="connsiteY23692" fmla="*/ 470176 h 2068362"/>
              <a:gd name="connsiteX23693" fmla="*/ 588725 w 1247427"/>
              <a:gd name="connsiteY23693" fmla="*/ 469512 h 2068362"/>
              <a:gd name="connsiteX23694" fmla="*/ 588062 w 1247427"/>
              <a:gd name="connsiteY23694" fmla="*/ 468406 h 2068362"/>
              <a:gd name="connsiteX23695" fmla="*/ 588567 w 1247427"/>
              <a:gd name="connsiteY23695" fmla="*/ 468153 h 2068362"/>
              <a:gd name="connsiteX23696" fmla="*/ 612152 w 1247427"/>
              <a:gd name="connsiteY23696" fmla="*/ 466830 h 2068362"/>
              <a:gd name="connsiteX23697" fmla="*/ 610409 w 1247427"/>
              <a:gd name="connsiteY23697" fmla="*/ 468628 h 2068362"/>
              <a:gd name="connsiteX23698" fmla="*/ 610337 w 1247427"/>
              <a:gd name="connsiteY23698" fmla="*/ 468700 h 2068362"/>
              <a:gd name="connsiteX23699" fmla="*/ 616826 w 1247427"/>
              <a:gd name="connsiteY23699" fmla="*/ 469955 h 2068362"/>
              <a:gd name="connsiteX23700" fmla="*/ 629185 w 1247427"/>
              <a:gd name="connsiteY23700" fmla="*/ 474354 h 2068362"/>
              <a:gd name="connsiteX23701" fmla="*/ 629880 w 1247427"/>
              <a:gd name="connsiteY23701" fmla="*/ 473938 h 2068362"/>
              <a:gd name="connsiteX23702" fmla="*/ 629438 w 1247427"/>
              <a:gd name="connsiteY23702" fmla="*/ 472831 h 2068362"/>
              <a:gd name="connsiteX23703" fmla="*/ 634969 w 1247427"/>
              <a:gd name="connsiteY23703" fmla="*/ 471504 h 2068362"/>
              <a:gd name="connsiteX23704" fmla="*/ 632140 w 1247427"/>
              <a:gd name="connsiteY23704" fmla="*/ 470505 h 2068362"/>
              <a:gd name="connsiteX23705" fmla="*/ 632315 w 1247427"/>
              <a:gd name="connsiteY23705" fmla="*/ 471725 h 2068362"/>
              <a:gd name="connsiteX23706" fmla="*/ 631430 w 1247427"/>
              <a:gd name="connsiteY23706" fmla="*/ 472167 h 2068362"/>
              <a:gd name="connsiteX23707" fmla="*/ 630987 w 1247427"/>
              <a:gd name="connsiteY23707" fmla="*/ 472167 h 2068362"/>
              <a:gd name="connsiteX23708" fmla="*/ 617711 w 1247427"/>
              <a:gd name="connsiteY23708" fmla="*/ 467300 h 2068362"/>
              <a:gd name="connsiteX23709" fmla="*/ 616383 w 1247427"/>
              <a:gd name="connsiteY23709" fmla="*/ 466857 h 2068362"/>
              <a:gd name="connsiteX23710" fmla="*/ 616381 w 1247427"/>
              <a:gd name="connsiteY23710" fmla="*/ 466854 h 2068362"/>
              <a:gd name="connsiteX23711" fmla="*/ 590848 w 1247427"/>
              <a:gd name="connsiteY23711" fmla="*/ 466325 h 2068362"/>
              <a:gd name="connsiteX23712" fmla="*/ 590938 w 1247427"/>
              <a:gd name="connsiteY23712" fmla="*/ 466415 h 2068362"/>
              <a:gd name="connsiteX23713" fmla="*/ 590053 w 1247427"/>
              <a:gd name="connsiteY23713" fmla="*/ 467078 h 2068362"/>
              <a:gd name="connsiteX23714" fmla="*/ 590461 w 1247427"/>
              <a:gd name="connsiteY23714" fmla="*/ 468100 h 2068362"/>
              <a:gd name="connsiteX23715" fmla="*/ 590548 w 1247427"/>
              <a:gd name="connsiteY23715" fmla="*/ 468129 h 2068362"/>
              <a:gd name="connsiteX23716" fmla="*/ 591851 w 1247427"/>
              <a:gd name="connsiteY23716" fmla="*/ 466720 h 2068362"/>
              <a:gd name="connsiteX23717" fmla="*/ 129098 w 1247427"/>
              <a:gd name="connsiteY23717" fmla="*/ 465625 h 2068362"/>
              <a:gd name="connsiteX23718" fmla="*/ 128331 w 1247427"/>
              <a:gd name="connsiteY23718" fmla="*/ 466775 h 2068362"/>
              <a:gd name="connsiteX23719" fmla="*/ 128497 w 1247427"/>
              <a:gd name="connsiteY23719" fmla="*/ 466858 h 2068362"/>
              <a:gd name="connsiteX23720" fmla="*/ 130268 w 1247427"/>
              <a:gd name="connsiteY23720" fmla="*/ 467522 h 2068362"/>
              <a:gd name="connsiteX23721" fmla="*/ 129161 w 1247427"/>
              <a:gd name="connsiteY23721" fmla="*/ 465752 h 2068362"/>
              <a:gd name="connsiteX23722" fmla="*/ 126727 w 1247427"/>
              <a:gd name="connsiteY23722" fmla="*/ 464424 h 2068362"/>
              <a:gd name="connsiteX23723" fmla="*/ 126727 w 1247427"/>
              <a:gd name="connsiteY23723" fmla="*/ 465530 h 2068362"/>
              <a:gd name="connsiteX23724" fmla="*/ 127707 w 1247427"/>
              <a:gd name="connsiteY23724" fmla="*/ 465530 h 2068362"/>
              <a:gd name="connsiteX23725" fmla="*/ 128181 w 1247427"/>
              <a:gd name="connsiteY23725" fmla="*/ 464867 h 2068362"/>
              <a:gd name="connsiteX23726" fmla="*/ 128055 w 1247427"/>
              <a:gd name="connsiteY23726" fmla="*/ 464867 h 2068362"/>
              <a:gd name="connsiteX23727" fmla="*/ 128055 w 1247427"/>
              <a:gd name="connsiteY23727" fmla="*/ 464424 h 2068362"/>
              <a:gd name="connsiteX23728" fmla="*/ 126727 w 1247427"/>
              <a:gd name="connsiteY23728" fmla="*/ 464424 h 2068362"/>
              <a:gd name="connsiteX23729" fmla="*/ 1185056 w 1247427"/>
              <a:gd name="connsiteY23729" fmla="*/ 459973 h 2068362"/>
              <a:gd name="connsiteX23730" fmla="*/ 1184810 w 1247427"/>
              <a:gd name="connsiteY23730" fmla="*/ 460220 h 2068362"/>
              <a:gd name="connsiteX23731" fmla="*/ 1183925 w 1247427"/>
              <a:gd name="connsiteY23731" fmla="*/ 460883 h 2068362"/>
              <a:gd name="connsiteX23732" fmla="*/ 1183631 w 1247427"/>
              <a:gd name="connsiteY23732" fmla="*/ 460736 h 2068362"/>
              <a:gd name="connsiteX23733" fmla="*/ 1183925 w 1247427"/>
              <a:gd name="connsiteY23733" fmla="*/ 461768 h 2068362"/>
              <a:gd name="connsiteX23734" fmla="*/ 1183925 w 1247427"/>
              <a:gd name="connsiteY23734" fmla="*/ 462652 h 2068362"/>
              <a:gd name="connsiteX23735" fmla="*/ 1184146 w 1247427"/>
              <a:gd name="connsiteY23735" fmla="*/ 462211 h 2068362"/>
              <a:gd name="connsiteX23736" fmla="*/ 1186386 w 1247427"/>
              <a:gd name="connsiteY23736" fmla="*/ 466636 h 2068362"/>
              <a:gd name="connsiteX23737" fmla="*/ 1189740 w 1247427"/>
              <a:gd name="connsiteY23737" fmla="*/ 469419 h 2068362"/>
              <a:gd name="connsiteX23738" fmla="*/ 1190341 w 1247427"/>
              <a:gd name="connsiteY23738" fmla="*/ 468517 h 2068362"/>
              <a:gd name="connsiteX23739" fmla="*/ 1188350 w 1247427"/>
              <a:gd name="connsiteY23739" fmla="*/ 465530 h 2068362"/>
              <a:gd name="connsiteX23740" fmla="*/ 1084577 w 1247427"/>
              <a:gd name="connsiteY23740" fmla="*/ 459556 h 2068362"/>
              <a:gd name="connsiteX23741" fmla="*/ 1086595 w 1247427"/>
              <a:gd name="connsiteY23741" fmla="*/ 461440 h 2068362"/>
              <a:gd name="connsiteX23742" fmla="*/ 1087454 w 1247427"/>
              <a:gd name="connsiteY23742" fmla="*/ 461547 h 2068362"/>
              <a:gd name="connsiteX23743" fmla="*/ 1123962 w 1247427"/>
              <a:gd name="connsiteY23743" fmla="*/ 503809 h 2068362"/>
              <a:gd name="connsiteX23744" fmla="*/ 1134362 w 1247427"/>
              <a:gd name="connsiteY23744" fmla="*/ 513987 h 2068362"/>
              <a:gd name="connsiteX23745" fmla="*/ 1134362 w 1247427"/>
              <a:gd name="connsiteY23745" fmla="*/ 513988 h 2068362"/>
              <a:gd name="connsiteX23746" fmla="*/ 1145203 w 1247427"/>
              <a:gd name="connsiteY23746" fmla="*/ 523280 h 2068362"/>
              <a:gd name="connsiteX23747" fmla="*/ 1165559 w 1247427"/>
              <a:gd name="connsiteY23747" fmla="*/ 548504 h 2068362"/>
              <a:gd name="connsiteX23748" fmla="*/ 1165355 w 1247427"/>
              <a:gd name="connsiteY23748" fmla="*/ 548657 h 2068362"/>
              <a:gd name="connsiteX23749" fmla="*/ 1165560 w 1247427"/>
              <a:gd name="connsiteY23749" fmla="*/ 548725 h 2068362"/>
              <a:gd name="connsiteX23750" fmla="*/ 1170206 w 1247427"/>
              <a:gd name="connsiteY23750" fmla="*/ 554478 h 2068362"/>
              <a:gd name="connsiteX23751" fmla="*/ 1179278 w 1247427"/>
              <a:gd name="connsiteY23751" fmla="*/ 565541 h 2068362"/>
              <a:gd name="connsiteX23752" fmla="*/ 1180606 w 1247427"/>
              <a:gd name="connsiteY23752" fmla="*/ 565541 h 2068362"/>
              <a:gd name="connsiteX23753" fmla="*/ 1180631 w 1247427"/>
              <a:gd name="connsiteY23753" fmla="*/ 565562 h 2068362"/>
              <a:gd name="connsiteX23754" fmla="*/ 1181933 w 1247427"/>
              <a:gd name="connsiteY23754" fmla="*/ 563771 h 2068362"/>
              <a:gd name="connsiteX23755" fmla="*/ 1181970 w 1247427"/>
              <a:gd name="connsiteY23755" fmla="*/ 563743 h 2068362"/>
              <a:gd name="connsiteX23756" fmla="*/ 1181712 w 1247427"/>
              <a:gd name="connsiteY23756" fmla="*/ 563550 h 2068362"/>
              <a:gd name="connsiteX23757" fmla="*/ 1175738 w 1247427"/>
              <a:gd name="connsiteY23757" fmla="*/ 556027 h 2068362"/>
              <a:gd name="connsiteX23758" fmla="*/ 1158037 w 1247427"/>
              <a:gd name="connsiteY23758" fmla="*/ 537220 h 2068362"/>
              <a:gd name="connsiteX23759" fmla="*/ 1158037 w 1247427"/>
              <a:gd name="connsiteY23759" fmla="*/ 535450 h 2068362"/>
              <a:gd name="connsiteX23760" fmla="*/ 1159807 w 1247427"/>
              <a:gd name="connsiteY23760" fmla="*/ 535228 h 2068362"/>
              <a:gd name="connsiteX23761" fmla="*/ 1177950 w 1247427"/>
              <a:gd name="connsiteY23761" fmla="*/ 554478 h 2068362"/>
              <a:gd name="connsiteX23762" fmla="*/ 1183925 w 1247427"/>
              <a:gd name="connsiteY23762" fmla="*/ 561780 h 2068362"/>
              <a:gd name="connsiteX23763" fmla="*/ 1183584 w 1247427"/>
              <a:gd name="connsiteY23763" fmla="*/ 563141 h 2068362"/>
              <a:gd name="connsiteX23764" fmla="*/ 1185031 w 1247427"/>
              <a:gd name="connsiteY23764" fmla="*/ 567256 h 2068362"/>
              <a:gd name="connsiteX23765" fmla="*/ 1182818 w 1247427"/>
              <a:gd name="connsiteY23765" fmla="*/ 572621 h 2068362"/>
              <a:gd name="connsiteX23766" fmla="*/ 1180675 w 1247427"/>
              <a:gd name="connsiteY23766" fmla="*/ 567906 h 2068362"/>
              <a:gd name="connsiteX23767" fmla="*/ 1180606 w 1247427"/>
              <a:gd name="connsiteY23767" fmla="*/ 567975 h 2068362"/>
              <a:gd name="connsiteX23768" fmla="*/ 1180163 w 1247427"/>
              <a:gd name="connsiteY23768" fmla="*/ 567975 h 2068362"/>
              <a:gd name="connsiteX23769" fmla="*/ 1178393 w 1247427"/>
              <a:gd name="connsiteY23769" fmla="*/ 567975 h 2068362"/>
              <a:gd name="connsiteX23770" fmla="*/ 1177951 w 1247427"/>
              <a:gd name="connsiteY23770" fmla="*/ 567975 h 2068362"/>
              <a:gd name="connsiteX23771" fmla="*/ 1177508 w 1247427"/>
              <a:gd name="connsiteY23771" fmla="*/ 567532 h 2068362"/>
              <a:gd name="connsiteX23772" fmla="*/ 1168436 w 1247427"/>
              <a:gd name="connsiteY23772" fmla="*/ 556027 h 2068362"/>
              <a:gd name="connsiteX23773" fmla="*/ 1163790 w 1247427"/>
              <a:gd name="connsiteY23773" fmla="*/ 550053 h 2068362"/>
              <a:gd name="connsiteX23774" fmla="*/ 1163886 w 1247427"/>
              <a:gd name="connsiteY23774" fmla="*/ 549670 h 2068362"/>
              <a:gd name="connsiteX23775" fmla="*/ 1133323 w 1247427"/>
              <a:gd name="connsiteY23775" fmla="*/ 515901 h 2068362"/>
              <a:gd name="connsiteX23776" fmla="*/ 1132591 w 1247427"/>
              <a:gd name="connsiteY23776" fmla="*/ 515536 h 2068362"/>
              <a:gd name="connsiteX23777" fmla="*/ 1122634 w 1247427"/>
              <a:gd name="connsiteY23777" fmla="*/ 505358 h 2068362"/>
              <a:gd name="connsiteX23778" fmla="*/ 1085462 w 1247427"/>
              <a:gd name="connsiteY23778" fmla="*/ 462875 h 2068362"/>
              <a:gd name="connsiteX23779" fmla="*/ 1085561 w 1247427"/>
              <a:gd name="connsiteY23779" fmla="*/ 462180 h 2068362"/>
              <a:gd name="connsiteX23780" fmla="*/ 150624 w 1247427"/>
              <a:gd name="connsiteY23780" fmla="*/ 456016 h 2068362"/>
              <a:gd name="connsiteX23781" fmla="*/ 160359 w 1247427"/>
              <a:gd name="connsiteY23781" fmla="*/ 466415 h 2068362"/>
              <a:gd name="connsiteX23782" fmla="*/ 160654 w 1247427"/>
              <a:gd name="connsiteY23782" fmla="*/ 466120 h 2068362"/>
              <a:gd name="connsiteX23783" fmla="*/ 160359 w 1247427"/>
              <a:gd name="connsiteY23783" fmla="*/ 465751 h 2068362"/>
              <a:gd name="connsiteX23784" fmla="*/ 159695 w 1247427"/>
              <a:gd name="connsiteY23784" fmla="*/ 461768 h 2068362"/>
              <a:gd name="connsiteX23785" fmla="*/ 159576 w 1247427"/>
              <a:gd name="connsiteY23785" fmla="*/ 461293 h 2068362"/>
              <a:gd name="connsiteX23786" fmla="*/ 157926 w 1247427"/>
              <a:gd name="connsiteY23786" fmla="*/ 457786 h 2068362"/>
              <a:gd name="connsiteX23787" fmla="*/ 150624 w 1247427"/>
              <a:gd name="connsiteY23787" fmla="*/ 456016 h 2068362"/>
              <a:gd name="connsiteX23788" fmla="*/ 708651 w 1247427"/>
              <a:gd name="connsiteY23788" fmla="*/ 453803 h 2068362"/>
              <a:gd name="connsiteX23789" fmla="*/ 725245 w 1247427"/>
              <a:gd name="connsiteY23789" fmla="*/ 456901 h 2068362"/>
              <a:gd name="connsiteX23790" fmla="*/ 725909 w 1247427"/>
              <a:gd name="connsiteY23790" fmla="*/ 457565 h 2068362"/>
              <a:gd name="connsiteX23791" fmla="*/ 725245 w 1247427"/>
              <a:gd name="connsiteY23791" fmla="*/ 458007 h 2068362"/>
              <a:gd name="connsiteX23792" fmla="*/ 725024 w 1247427"/>
              <a:gd name="connsiteY23792" fmla="*/ 458007 h 2068362"/>
              <a:gd name="connsiteX23793" fmla="*/ 708651 w 1247427"/>
              <a:gd name="connsiteY23793" fmla="*/ 454909 h 2068362"/>
              <a:gd name="connsiteX23794" fmla="*/ 708208 w 1247427"/>
              <a:gd name="connsiteY23794" fmla="*/ 454245 h 2068362"/>
              <a:gd name="connsiteX23795" fmla="*/ 708651 w 1247427"/>
              <a:gd name="connsiteY23795" fmla="*/ 453803 h 2068362"/>
              <a:gd name="connsiteX23796" fmla="*/ 646476 w 1247427"/>
              <a:gd name="connsiteY23796" fmla="*/ 445173 h 2068362"/>
              <a:gd name="connsiteX23797" fmla="*/ 646475 w 1247427"/>
              <a:gd name="connsiteY23797" fmla="*/ 445174 h 2068362"/>
              <a:gd name="connsiteX23798" fmla="*/ 644484 w 1247427"/>
              <a:gd name="connsiteY23798" fmla="*/ 445837 h 2068362"/>
              <a:gd name="connsiteX23799" fmla="*/ 642935 w 1247427"/>
              <a:gd name="connsiteY23799" fmla="*/ 446280 h 2068362"/>
              <a:gd name="connsiteX23800" fmla="*/ 642492 w 1247427"/>
              <a:gd name="connsiteY23800" fmla="*/ 446501 h 2068362"/>
              <a:gd name="connsiteX23801" fmla="*/ 642005 w 1247427"/>
              <a:gd name="connsiteY23801" fmla="*/ 446112 h 2068362"/>
              <a:gd name="connsiteX23802" fmla="*/ 627889 w 1247427"/>
              <a:gd name="connsiteY23802" fmla="*/ 448935 h 2068362"/>
              <a:gd name="connsiteX23803" fmla="*/ 618818 w 1247427"/>
              <a:gd name="connsiteY23803" fmla="*/ 450705 h 2068362"/>
              <a:gd name="connsiteX23804" fmla="*/ 613211 w 1247427"/>
              <a:gd name="connsiteY23804" fmla="*/ 450705 h 2068362"/>
              <a:gd name="connsiteX23805" fmla="*/ 613064 w 1247427"/>
              <a:gd name="connsiteY23805" fmla="*/ 450926 h 2068362"/>
              <a:gd name="connsiteX23806" fmla="*/ 587176 w 1247427"/>
              <a:gd name="connsiteY23806" fmla="*/ 459998 h 2068362"/>
              <a:gd name="connsiteX23807" fmla="*/ 579686 w 1247427"/>
              <a:gd name="connsiteY23807" fmla="*/ 462879 h 2068362"/>
              <a:gd name="connsiteX23808" fmla="*/ 587840 w 1247427"/>
              <a:gd name="connsiteY23808" fmla="*/ 462211 h 2068362"/>
              <a:gd name="connsiteX23809" fmla="*/ 587619 w 1247427"/>
              <a:gd name="connsiteY23809" fmla="*/ 463317 h 2068362"/>
              <a:gd name="connsiteX23810" fmla="*/ 588208 w 1247427"/>
              <a:gd name="connsiteY23810" fmla="*/ 463759 h 2068362"/>
              <a:gd name="connsiteX23811" fmla="*/ 590053 w 1247427"/>
              <a:gd name="connsiteY23811" fmla="*/ 463759 h 2068362"/>
              <a:gd name="connsiteX23812" fmla="*/ 590064 w 1247427"/>
              <a:gd name="connsiteY23812" fmla="*/ 463778 h 2068362"/>
              <a:gd name="connsiteX23813" fmla="*/ 617711 w 1247427"/>
              <a:gd name="connsiteY23813" fmla="*/ 464866 h 2068362"/>
              <a:gd name="connsiteX23814" fmla="*/ 617309 w 1247427"/>
              <a:gd name="connsiteY23814" fmla="*/ 465167 h 2068362"/>
              <a:gd name="connsiteX23815" fmla="*/ 618154 w 1247427"/>
              <a:gd name="connsiteY23815" fmla="*/ 465308 h 2068362"/>
              <a:gd name="connsiteX23816" fmla="*/ 631572 w 1247427"/>
              <a:gd name="connsiteY23816" fmla="*/ 469994 h 2068362"/>
              <a:gd name="connsiteX23817" fmla="*/ 632093 w 1247427"/>
              <a:gd name="connsiteY23817" fmla="*/ 469734 h 2068362"/>
              <a:gd name="connsiteX23818" fmla="*/ 631872 w 1247427"/>
              <a:gd name="connsiteY23818" fmla="*/ 468627 h 2068362"/>
              <a:gd name="connsiteX23819" fmla="*/ 645369 w 1247427"/>
              <a:gd name="connsiteY23819" fmla="*/ 472389 h 2068362"/>
              <a:gd name="connsiteX23820" fmla="*/ 644484 w 1247427"/>
              <a:gd name="connsiteY23820" fmla="*/ 473052 h 2068362"/>
              <a:gd name="connsiteX23821" fmla="*/ 644610 w 1247427"/>
              <a:gd name="connsiteY23821" fmla="*/ 473369 h 2068362"/>
              <a:gd name="connsiteX23822" fmla="*/ 649352 w 1247427"/>
              <a:gd name="connsiteY23822" fmla="*/ 474159 h 2068362"/>
              <a:gd name="connsiteX23823" fmla="*/ 653556 w 1247427"/>
              <a:gd name="connsiteY23823" fmla="*/ 474823 h 2068362"/>
              <a:gd name="connsiteX23824" fmla="*/ 653777 w 1247427"/>
              <a:gd name="connsiteY23824" fmla="*/ 475154 h 2068362"/>
              <a:gd name="connsiteX23825" fmla="*/ 653998 w 1247427"/>
              <a:gd name="connsiteY23825" fmla="*/ 474823 h 2068362"/>
              <a:gd name="connsiteX23826" fmla="*/ 653998 w 1247427"/>
              <a:gd name="connsiteY23826" fmla="*/ 473716 h 2068362"/>
              <a:gd name="connsiteX23827" fmla="*/ 660636 w 1247427"/>
              <a:gd name="connsiteY23827" fmla="*/ 475044 h 2068362"/>
              <a:gd name="connsiteX23828" fmla="*/ 660415 w 1247427"/>
              <a:gd name="connsiteY23828" fmla="*/ 476150 h 2068362"/>
              <a:gd name="connsiteX23829" fmla="*/ 660756 w 1247427"/>
              <a:gd name="connsiteY23829" fmla="*/ 476355 h 2068362"/>
              <a:gd name="connsiteX23830" fmla="*/ 671700 w 1247427"/>
              <a:gd name="connsiteY23830" fmla="*/ 477699 h 2068362"/>
              <a:gd name="connsiteX23831" fmla="*/ 680772 w 1247427"/>
              <a:gd name="connsiteY23831" fmla="*/ 479912 h 2068362"/>
              <a:gd name="connsiteX23832" fmla="*/ 681435 w 1247427"/>
              <a:gd name="connsiteY23832" fmla="*/ 479912 h 2068362"/>
              <a:gd name="connsiteX23833" fmla="*/ 681656 w 1247427"/>
              <a:gd name="connsiteY23833" fmla="*/ 480354 h 2068362"/>
              <a:gd name="connsiteX23834" fmla="*/ 692277 w 1247427"/>
              <a:gd name="connsiteY23834" fmla="*/ 486550 h 2068362"/>
              <a:gd name="connsiteX23835" fmla="*/ 703119 w 1247427"/>
              <a:gd name="connsiteY23835" fmla="*/ 492745 h 2068362"/>
              <a:gd name="connsiteX23836" fmla="*/ 717059 w 1247427"/>
              <a:gd name="connsiteY23836" fmla="*/ 500490 h 2068362"/>
              <a:gd name="connsiteX23837" fmla="*/ 726330 w 1247427"/>
              <a:gd name="connsiteY23837" fmla="*/ 507389 h 2068362"/>
              <a:gd name="connsiteX23838" fmla="*/ 732077 w 1247427"/>
              <a:gd name="connsiteY23838" fmla="*/ 508538 h 2068362"/>
              <a:gd name="connsiteX23839" fmla="*/ 732325 w 1247427"/>
              <a:gd name="connsiteY23839" fmla="*/ 508455 h 2068362"/>
              <a:gd name="connsiteX23840" fmla="*/ 732635 w 1247427"/>
              <a:gd name="connsiteY23840" fmla="*/ 508649 h 2068362"/>
              <a:gd name="connsiteX23841" fmla="*/ 732768 w 1247427"/>
              <a:gd name="connsiteY23841" fmla="*/ 508676 h 2068362"/>
              <a:gd name="connsiteX23842" fmla="*/ 732727 w 1247427"/>
              <a:gd name="connsiteY23842" fmla="*/ 508707 h 2068362"/>
              <a:gd name="connsiteX23843" fmla="*/ 745380 w 1247427"/>
              <a:gd name="connsiteY23843" fmla="*/ 516642 h 2068362"/>
              <a:gd name="connsiteX23844" fmla="*/ 767320 w 1247427"/>
              <a:gd name="connsiteY23844" fmla="*/ 531414 h 2068362"/>
              <a:gd name="connsiteX23845" fmla="*/ 767286 w 1247427"/>
              <a:gd name="connsiteY23845" fmla="*/ 531245 h 2068362"/>
              <a:gd name="connsiteX23846" fmla="*/ 769788 w 1247427"/>
              <a:gd name="connsiteY23846" fmla="*/ 531823 h 2068362"/>
              <a:gd name="connsiteX23847" fmla="*/ 770604 w 1247427"/>
              <a:gd name="connsiteY23847" fmla="*/ 531687 h 2068362"/>
              <a:gd name="connsiteX23848" fmla="*/ 788748 w 1247427"/>
              <a:gd name="connsiteY23848" fmla="*/ 549167 h 2068362"/>
              <a:gd name="connsiteX23849" fmla="*/ 795385 w 1247427"/>
              <a:gd name="connsiteY23849" fmla="*/ 556469 h 2068362"/>
              <a:gd name="connsiteX23850" fmla="*/ 804015 w 1247427"/>
              <a:gd name="connsiteY23850" fmla="*/ 563992 h 2068362"/>
              <a:gd name="connsiteX23851" fmla="*/ 805121 w 1247427"/>
              <a:gd name="connsiteY23851" fmla="*/ 565319 h 2068362"/>
              <a:gd name="connsiteX23852" fmla="*/ 812865 w 1247427"/>
              <a:gd name="connsiteY23852" fmla="*/ 571515 h 2068362"/>
              <a:gd name="connsiteX23853" fmla="*/ 818176 w 1247427"/>
              <a:gd name="connsiteY23853" fmla="*/ 575497 h 2068362"/>
              <a:gd name="connsiteX23854" fmla="*/ 821494 w 1247427"/>
              <a:gd name="connsiteY23854" fmla="*/ 579480 h 2068362"/>
              <a:gd name="connsiteX23855" fmla="*/ 831009 w 1247427"/>
              <a:gd name="connsiteY23855" fmla="*/ 589658 h 2068362"/>
              <a:gd name="connsiteX23856" fmla="*/ 840744 w 1247427"/>
              <a:gd name="connsiteY23856" fmla="*/ 602934 h 2068362"/>
              <a:gd name="connsiteX23857" fmla="*/ 845170 w 1247427"/>
              <a:gd name="connsiteY23857" fmla="*/ 610900 h 2068362"/>
              <a:gd name="connsiteX23858" fmla="*/ 847382 w 1247427"/>
              <a:gd name="connsiteY23858" fmla="*/ 611563 h 2068362"/>
              <a:gd name="connsiteX23859" fmla="*/ 849595 w 1247427"/>
              <a:gd name="connsiteY23859" fmla="*/ 611785 h 2068362"/>
              <a:gd name="connsiteX23860" fmla="*/ 856012 w 1247427"/>
              <a:gd name="connsiteY23860" fmla="*/ 623290 h 2068362"/>
              <a:gd name="connsiteX23861" fmla="*/ 865305 w 1247427"/>
              <a:gd name="connsiteY23861" fmla="*/ 634353 h 2068362"/>
              <a:gd name="connsiteX23862" fmla="*/ 865747 w 1247427"/>
              <a:gd name="connsiteY23862" fmla="*/ 634575 h 2068362"/>
              <a:gd name="connsiteX23863" fmla="*/ 866190 w 1247427"/>
              <a:gd name="connsiteY23863" fmla="*/ 634796 h 2068362"/>
              <a:gd name="connsiteX23864" fmla="*/ 869730 w 1247427"/>
              <a:gd name="connsiteY23864" fmla="*/ 644753 h 2068362"/>
              <a:gd name="connsiteX23865" fmla="*/ 870173 w 1247427"/>
              <a:gd name="connsiteY23865" fmla="*/ 646081 h 2068362"/>
              <a:gd name="connsiteX23866" fmla="*/ 875704 w 1247427"/>
              <a:gd name="connsiteY23866" fmla="*/ 655595 h 2068362"/>
              <a:gd name="connsiteX23867" fmla="*/ 882121 w 1247427"/>
              <a:gd name="connsiteY23867" fmla="*/ 667100 h 2068362"/>
              <a:gd name="connsiteX23868" fmla="*/ 882342 w 1247427"/>
              <a:gd name="connsiteY23868" fmla="*/ 671526 h 2068362"/>
              <a:gd name="connsiteX23869" fmla="*/ 885882 w 1247427"/>
              <a:gd name="connsiteY23869" fmla="*/ 681704 h 2068362"/>
              <a:gd name="connsiteX23870" fmla="*/ 885882 w 1247427"/>
              <a:gd name="connsiteY23870" fmla="*/ 681705 h 2068362"/>
              <a:gd name="connsiteX23871" fmla="*/ 887210 w 1247427"/>
              <a:gd name="connsiteY23871" fmla="*/ 682147 h 2068362"/>
              <a:gd name="connsiteX23872" fmla="*/ 890529 w 1247427"/>
              <a:gd name="connsiteY23872" fmla="*/ 683696 h 2068362"/>
              <a:gd name="connsiteX23873" fmla="*/ 890750 w 1247427"/>
              <a:gd name="connsiteY23873" fmla="*/ 683917 h 2068362"/>
              <a:gd name="connsiteX23874" fmla="*/ 894023 w 1247427"/>
              <a:gd name="connsiteY23874" fmla="*/ 700503 h 2068362"/>
              <a:gd name="connsiteX23875" fmla="*/ 898854 w 1247427"/>
              <a:gd name="connsiteY23875" fmla="*/ 706375 h 2068362"/>
              <a:gd name="connsiteX23876" fmla="*/ 900044 w 1247427"/>
              <a:gd name="connsiteY23876" fmla="*/ 714451 h 2068362"/>
              <a:gd name="connsiteX23877" fmla="*/ 905132 w 1247427"/>
              <a:gd name="connsiteY23877" fmla="*/ 727948 h 2068362"/>
              <a:gd name="connsiteX23878" fmla="*/ 905796 w 1247427"/>
              <a:gd name="connsiteY23878" fmla="*/ 728391 h 2068362"/>
              <a:gd name="connsiteX23879" fmla="*/ 906017 w 1247427"/>
              <a:gd name="connsiteY23879" fmla="*/ 730161 h 2068362"/>
              <a:gd name="connsiteX23880" fmla="*/ 906654 w 1247427"/>
              <a:gd name="connsiteY23880" fmla="*/ 746073 h 2068362"/>
              <a:gd name="connsiteX23881" fmla="*/ 907346 w 1247427"/>
              <a:gd name="connsiteY23881" fmla="*/ 746534 h 2068362"/>
              <a:gd name="connsiteX23882" fmla="*/ 908279 w 1247427"/>
              <a:gd name="connsiteY23882" fmla="*/ 747117 h 2068362"/>
              <a:gd name="connsiteX23883" fmla="*/ 908894 w 1247427"/>
              <a:gd name="connsiteY23883" fmla="*/ 746092 h 2068362"/>
              <a:gd name="connsiteX23884" fmla="*/ 911991 w 1247427"/>
              <a:gd name="connsiteY23884" fmla="*/ 750960 h 2068362"/>
              <a:gd name="connsiteX23885" fmla="*/ 911991 w 1247427"/>
              <a:gd name="connsiteY23885" fmla="*/ 742331 h 2068362"/>
              <a:gd name="connsiteX23886" fmla="*/ 908230 w 1247427"/>
              <a:gd name="connsiteY23886" fmla="*/ 712460 h 2068362"/>
              <a:gd name="connsiteX23887" fmla="*/ 908894 w 1247427"/>
              <a:gd name="connsiteY23887" fmla="*/ 711575 h 2068362"/>
              <a:gd name="connsiteX23888" fmla="*/ 909558 w 1247427"/>
              <a:gd name="connsiteY23888" fmla="*/ 712017 h 2068362"/>
              <a:gd name="connsiteX23889" fmla="*/ 913163 w 1247427"/>
              <a:gd name="connsiteY23889" fmla="*/ 741075 h 2068362"/>
              <a:gd name="connsiteX23890" fmla="*/ 913761 w 1247427"/>
              <a:gd name="connsiteY23890" fmla="*/ 741224 h 2068362"/>
              <a:gd name="connsiteX23891" fmla="*/ 914425 w 1247427"/>
              <a:gd name="connsiteY23891" fmla="*/ 743658 h 2068362"/>
              <a:gd name="connsiteX23892" fmla="*/ 918080 w 1247427"/>
              <a:gd name="connsiteY23892" fmla="*/ 743013 h 2068362"/>
              <a:gd name="connsiteX23893" fmla="*/ 915974 w 1247427"/>
              <a:gd name="connsiteY23893" fmla="*/ 721532 h 2068362"/>
              <a:gd name="connsiteX23894" fmla="*/ 914204 w 1247427"/>
              <a:gd name="connsiteY23894" fmla="*/ 703388 h 2068362"/>
              <a:gd name="connsiteX23895" fmla="*/ 915089 w 1247427"/>
              <a:gd name="connsiteY23895" fmla="*/ 702503 h 2068362"/>
              <a:gd name="connsiteX23896" fmla="*/ 915974 w 1247427"/>
              <a:gd name="connsiteY23896" fmla="*/ 703167 h 2068362"/>
              <a:gd name="connsiteX23897" fmla="*/ 917523 w 1247427"/>
              <a:gd name="connsiteY23897" fmla="*/ 721089 h 2068362"/>
              <a:gd name="connsiteX23898" fmla="*/ 919945 w 1247427"/>
              <a:gd name="connsiteY23898" fmla="*/ 741681 h 2068362"/>
              <a:gd name="connsiteX23899" fmla="*/ 919957 w 1247427"/>
              <a:gd name="connsiteY23899" fmla="*/ 741666 h 2068362"/>
              <a:gd name="connsiteX23900" fmla="*/ 922391 w 1247427"/>
              <a:gd name="connsiteY23900" fmla="*/ 748968 h 2068362"/>
              <a:gd name="connsiteX23901" fmla="*/ 922391 w 1247427"/>
              <a:gd name="connsiteY23901" fmla="*/ 749542 h 2068362"/>
              <a:gd name="connsiteX23902" fmla="*/ 923718 w 1247427"/>
              <a:gd name="connsiteY23902" fmla="*/ 746754 h 2068362"/>
              <a:gd name="connsiteX23903" fmla="*/ 923938 w 1247427"/>
              <a:gd name="connsiteY23903" fmla="*/ 746534 h 2068362"/>
              <a:gd name="connsiteX23904" fmla="*/ 923497 w 1247427"/>
              <a:gd name="connsiteY23904" fmla="*/ 746755 h 2068362"/>
              <a:gd name="connsiteX23905" fmla="*/ 922833 w 1247427"/>
              <a:gd name="connsiteY23905" fmla="*/ 741445 h 2068362"/>
              <a:gd name="connsiteX23906" fmla="*/ 924403 w 1247427"/>
              <a:gd name="connsiteY23906" fmla="*/ 743015 h 2068362"/>
              <a:gd name="connsiteX23907" fmla="*/ 925725 w 1247427"/>
              <a:gd name="connsiteY23907" fmla="*/ 741813 h 2068362"/>
              <a:gd name="connsiteX23908" fmla="*/ 926595 w 1247427"/>
              <a:gd name="connsiteY23908" fmla="*/ 737462 h 2068362"/>
              <a:gd name="connsiteX23909" fmla="*/ 926816 w 1247427"/>
              <a:gd name="connsiteY23909" fmla="*/ 736135 h 2068362"/>
              <a:gd name="connsiteX23910" fmla="*/ 927049 w 1247427"/>
              <a:gd name="connsiteY23910" fmla="*/ 735995 h 2068362"/>
              <a:gd name="connsiteX23911" fmla="*/ 927125 w 1247427"/>
              <a:gd name="connsiteY23911" fmla="*/ 735804 h 2068362"/>
              <a:gd name="connsiteX23912" fmla="*/ 926374 w 1247427"/>
              <a:gd name="connsiteY23912" fmla="*/ 733700 h 2068362"/>
              <a:gd name="connsiteX23913" fmla="*/ 926816 w 1247427"/>
              <a:gd name="connsiteY23913" fmla="*/ 733258 h 2068362"/>
              <a:gd name="connsiteX23914" fmla="*/ 927259 w 1247427"/>
              <a:gd name="connsiteY23914" fmla="*/ 733700 h 2068362"/>
              <a:gd name="connsiteX23915" fmla="*/ 927810 w 1247427"/>
              <a:gd name="connsiteY23915" fmla="*/ 735077 h 2068362"/>
              <a:gd name="connsiteX23916" fmla="*/ 928376 w 1247427"/>
              <a:gd name="connsiteY23916" fmla="*/ 734672 h 2068362"/>
              <a:gd name="connsiteX23917" fmla="*/ 928918 w 1247427"/>
              <a:gd name="connsiteY23917" fmla="*/ 728142 h 2068362"/>
              <a:gd name="connsiteX23918" fmla="*/ 928815 w 1247427"/>
              <a:gd name="connsiteY23918" fmla="*/ 721772 h 2068362"/>
              <a:gd name="connsiteX23919" fmla="*/ 928808 w 1247427"/>
              <a:gd name="connsiteY23919" fmla="*/ 721753 h 2068362"/>
              <a:gd name="connsiteX23920" fmla="*/ 928814 w 1247427"/>
              <a:gd name="connsiteY23920" fmla="*/ 721719 h 2068362"/>
              <a:gd name="connsiteX23921" fmla="*/ 928807 w 1247427"/>
              <a:gd name="connsiteY23921" fmla="*/ 721310 h 2068362"/>
              <a:gd name="connsiteX23922" fmla="*/ 928852 w 1247427"/>
              <a:gd name="connsiteY23922" fmla="*/ 721489 h 2068362"/>
              <a:gd name="connsiteX23923" fmla="*/ 929029 w 1247427"/>
              <a:gd name="connsiteY23923" fmla="*/ 720425 h 2068362"/>
              <a:gd name="connsiteX23924" fmla="*/ 928808 w 1247427"/>
              <a:gd name="connsiteY23924" fmla="*/ 718876 h 2068362"/>
              <a:gd name="connsiteX23925" fmla="*/ 929251 w 1247427"/>
              <a:gd name="connsiteY23925" fmla="*/ 718434 h 2068362"/>
              <a:gd name="connsiteX23926" fmla="*/ 929693 w 1247427"/>
              <a:gd name="connsiteY23926" fmla="*/ 719098 h 2068362"/>
              <a:gd name="connsiteX23927" fmla="*/ 929915 w 1247427"/>
              <a:gd name="connsiteY23927" fmla="*/ 720204 h 2068362"/>
              <a:gd name="connsiteX23928" fmla="*/ 929708 w 1247427"/>
              <a:gd name="connsiteY23928" fmla="*/ 722059 h 2068362"/>
              <a:gd name="connsiteX23929" fmla="*/ 930135 w 1247427"/>
              <a:gd name="connsiteY23929" fmla="*/ 721974 h 2068362"/>
              <a:gd name="connsiteX23930" fmla="*/ 931349 w 1247427"/>
              <a:gd name="connsiteY23930" fmla="*/ 722985 h 2068362"/>
              <a:gd name="connsiteX23931" fmla="*/ 931463 w 1247427"/>
              <a:gd name="connsiteY23931" fmla="*/ 722417 h 2068362"/>
              <a:gd name="connsiteX23932" fmla="*/ 931491 w 1247427"/>
              <a:gd name="connsiteY23932" fmla="*/ 722403 h 2068362"/>
              <a:gd name="connsiteX23933" fmla="*/ 931906 w 1247427"/>
              <a:gd name="connsiteY23933" fmla="*/ 715558 h 2068362"/>
              <a:gd name="connsiteX23934" fmla="*/ 932237 w 1247427"/>
              <a:gd name="connsiteY23934" fmla="*/ 715723 h 2068362"/>
              <a:gd name="connsiteX23935" fmla="*/ 931905 w 1247427"/>
              <a:gd name="connsiteY23935" fmla="*/ 714230 h 2068362"/>
              <a:gd name="connsiteX23936" fmla="*/ 931463 w 1247427"/>
              <a:gd name="connsiteY23936" fmla="*/ 713345 h 2068362"/>
              <a:gd name="connsiteX23937" fmla="*/ 931773 w 1247427"/>
              <a:gd name="connsiteY23937" fmla="*/ 712879 h 2068362"/>
              <a:gd name="connsiteX23938" fmla="*/ 930578 w 1247427"/>
              <a:gd name="connsiteY23938" fmla="*/ 704716 h 2068362"/>
              <a:gd name="connsiteX23939" fmla="*/ 931463 w 1247427"/>
              <a:gd name="connsiteY23939" fmla="*/ 705158 h 2068362"/>
              <a:gd name="connsiteX23940" fmla="*/ 930578 w 1247427"/>
              <a:gd name="connsiteY23940" fmla="*/ 702503 h 2068362"/>
              <a:gd name="connsiteX23941" fmla="*/ 930578 w 1247427"/>
              <a:gd name="connsiteY23941" fmla="*/ 702060 h 2068362"/>
              <a:gd name="connsiteX23942" fmla="*/ 930800 w 1247427"/>
              <a:gd name="connsiteY23942" fmla="*/ 701618 h 2068362"/>
              <a:gd name="connsiteX23943" fmla="*/ 931463 w 1247427"/>
              <a:gd name="connsiteY23943" fmla="*/ 701839 h 2068362"/>
              <a:gd name="connsiteX23944" fmla="*/ 931463 w 1247427"/>
              <a:gd name="connsiteY23944" fmla="*/ 702503 h 2068362"/>
              <a:gd name="connsiteX23945" fmla="*/ 931820 w 1247427"/>
              <a:gd name="connsiteY23945" fmla="*/ 704285 h 2068362"/>
              <a:gd name="connsiteX23946" fmla="*/ 933150 w 1247427"/>
              <a:gd name="connsiteY23946" fmla="*/ 704328 h 2068362"/>
              <a:gd name="connsiteX23947" fmla="*/ 934866 w 1247427"/>
              <a:gd name="connsiteY23947" fmla="*/ 706531 h 2068362"/>
              <a:gd name="connsiteX23948" fmla="*/ 935888 w 1247427"/>
              <a:gd name="connsiteY23948" fmla="*/ 698963 h 2068362"/>
              <a:gd name="connsiteX23949" fmla="*/ 936773 w 1247427"/>
              <a:gd name="connsiteY23949" fmla="*/ 684138 h 2068362"/>
              <a:gd name="connsiteX23950" fmla="*/ 937880 w 1247427"/>
              <a:gd name="connsiteY23950" fmla="*/ 683253 h 2068362"/>
              <a:gd name="connsiteX23951" fmla="*/ 938765 w 1247427"/>
              <a:gd name="connsiteY23951" fmla="*/ 683917 h 2068362"/>
              <a:gd name="connsiteX23952" fmla="*/ 938101 w 1247427"/>
              <a:gd name="connsiteY23952" fmla="*/ 699405 h 2068362"/>
              <a:gd name="connsiteX23953" fmla="*/ 936773 w 1247427"/>
              <a:gd name="connsiteY23953" fmla="*/ 707371 h 2068362"/>
              <a:gd name="connsiteX23954" fmla="*/ 936718 w 1247427"/>
              <a:gd name="connsiteY23954" fmla="*/ 707426 h 2068362"/>
              <a:gd name="connsiteX23955" fmla="*/ 936995 w 1247427"/>
              <a:gd name="connsiteY23955" fmla="*/ 707371 h 2068362"/>
              <a:gd name="connsiteX23956" fmla="*/ 936995 w 1247427"/>
              <a:gd name="connsiteY23956" fmla="*/ 709683 h 2068362"/>
              <a:gd name="connsiteX23957" fmla="*/ 943632 w 1247427"/>
              <a:gd name="connsiteY23957" fmla="*/ 690777 h 2068362"/>
              <a:gd name="connsiteX23958" fmla="*/ 951446 w 1247427"/>
              <a:gd name="connsiteY23958" fmla="*/ 669071 h 2068362"/>
              <a:gd name="connsiteX23959" fmla="*/ 951411 w 1247427"/>
              <a:gd name="connsiteY23959" fmla="*/ 668854 h 2068362"/>
              <a:gd name="connsiteX23960" fmla="*/ 950934 w 1247427"/>
              <a:gd name="connsiteY23960" fmla="*/ 669093 h 2068362"/>
              <a:gd name="connsiteX23961" fmla="*/ 949164 w 1247427"/>
              <a:gd name="connsiteY23961" fmla="*/ 650728 h 2068362"/>
              <a:gd name="connsiteX23962" fmla="*/ 947518 w 1247427"/>
              <a:gd name="connsiteY23962" fmla="*/ 651057 h 2068362"/>
              <a:gd name="connsiteX23963" fmla="*/ 946509 w 1247427"/>
              <a:gd name="connsiteY23963" fmla="*/ 654489 h 2068362"/>
              <a:gd name="connsiteX23964" fmla="*/ 945845 w 1247427"/>
              <a:gd name="connsiteY23964" fmla="*/ 658029 h 2068362"/>
              <a:gd name="connsiteX23965" fmla="*/ 945403 w 1247427"/>
              <a:gd name="connsiteY23965" fmla="*/ 658472 h 2068362"/>
              <a:gd name="connsiteX23966" fmla="*/ 945181 w 1247427"/>
              <a:gd name="connsiteY23966" fmla="*/ 657808 h 2068362"/>
              <a:gd name="connsiteX23967" fmla="*/ 945845 w 1247427"/>
              <a:gd name="connsiteY23967" fmla="*/ 654710 h 2068362"/>
              <a:gd name="connsiteX23968" fmla="*/ 946952 w 1247427"/>
              <a:gd name="connsiteY23968" fmla="*/ 651021 h 2068362"/>
              <a:gd name="connsiteX23969" fmla="*/ 946952 w 1247427"/>
              <a:gd name="connsiteY23969" fmla="*/ 650728 h 2068362"/>
              <a:gd name="connsiteX23970" fmla="*/ 946730 w 1247427"/>
              <a:gd name="connsiteY23970" fmla="*/ 650728 h 2068362"/>
              <a:gd name="connsiteX23971" fmla="*/ 946952 w 1247427"/>
              <a:gd name="connsiteY23971" fmla="*/ 646302 h 2068362"/>
              <a:gd name="connsiteX23972" fmla="*/ 947571 w 1247427"/>
              <a:gd name="connsiteY23972" fmla="*/ 646302 h 2068362"/>
              <a:gd name="connsiteX23973" fmla="*/ 947394 w 1247427"/>
              <a:gd name="connsiteY23973" fmla="*/ 645417 h 2068362"/>
              <a:gd name="connsiteX23974" fmla="*/ 944352 w 1247427"/>
              <a:gd name="connsiteY23974" fmla="*/ 634988 h 2068362"/>
              <a:gd name="connsiteX23975" fmla="*/ 940977 w 1247427"/>
              <a:gd name="connsiteY23975" fmla="*/ 632363 h 2068362"/>
              <a:gd name="connsiteX23976" fmla="*/ 940567 w 1247427"/>
              <a:gd name="connsiteY23976" fmla="*/ 623753 h 2068362"/>
              <a:gd name="connsiteX23977" fmla="*/ 940534 w 1247427"/>
              <a:gd name="connsiteY23977" fmla="*/ 623733 h 2068362"/>
              <a:gd name="connsiteX23978" fmla="*/ 853135 w 1247427"/>
              <a:gd name="connsiteY23978" fmla="*/ 502702 h 2068362"/>
              <a:gd name="connsiteX23979" fmla="*/ 849816 w 1247427"/>
              <a:gd name="connsiteY23979" fmla="*/ 500711 h 2068362"/>
              <a:gd name="connsiteX23980" fmla="*/ 844727 w 1247427"/>
              <a:gd name="connsiteY23980" fmla="*/ 497171 h 2068362"/>
              <a:gd name="connsiteX23981" fmla="*/ 789411 w 1247427"/>
              <a:gd name="connsiteY23981" fmla="*/ 465973 h 2068362"/>
              <a:gd name="connsiteX23982" fmla="*/ 711084 w 1247427"/>
              <a:gd name="connsiteY23982" fmla="*/ 445837 h 2068362"/>
              <a:gd name="connsiteX23983" fmla="*/ 710641 w 1247427"/>
              <a:gd name="connsiteY23983" fmla="*/ 445173 h 2068362"/>
              <a:gd name="connsiteX23984" fmla="*/ 121196 w 1247427"/>
              <a:gd name="connsiteY23984" fmla="*/ 441412 h 2068362"/>
              <a:gd name="connsiteX23985" fmla="*/ 128497 w 1247427"/>
              <a:gd name="connsiteY23985" fmla="*/ 444067 h 2068362"/>
              <a:gd name="connsiteX23986" fmla="*/ 136020 w 1247427"/>
              <a:gd name="connsiteY23986" fmla="*/ 446944 h 2068362"/>
              <a:gd name="connsiteX23987" fmla="*/ 136463 w 1247427"/>
              <a:gd name="connsiteY23987" fmla="*/ 447829 h 2068362"/>
              <a:gd name="connsiteX23988" fmla="*/ 135799 w 1247427"/>
              <a:gd name="connsiteY23988" fmla="*/ 448271 h 2068362"/>
              <a:gd name="connsiteX23989" fmla="*/ 128055 w 1247427"/>
              <a:gd name="connsiteY23989" fmla="*/ 445616 h 2068362"/>
              <a:gd name="connsiteX23990" fmla="*/ 120753 w 1247427"/>
              <a:gd name="connsiteY23990" fmla="*/ 442739 h 2068362"/>
              <a:gd name="connsiteX23991" fmla="*/ 120311 w 1247427"/>
              <a:gd name="connsiteY23991" fmla="*/ 441854 h 2068362"/>
              <a:gd name="connsiteX23992" fmla="*/ 121196 w 1247427"/>
              <a:gd name="connsiteY23992" fmla="*/ 441412 h 2068362"/>
              <a:gd name="connsiteX23993" fmla="*/ 1194324 w 1247427"/>
              <a:gd name="connsiteY23993" fmla="*/ 438757 h 2068362"/>
              <a:gd name="connsiteX23994" fmla="*/ 1193439 w 1247427"/>
              <a:gd name="connsiteY23994" fmla="*/ 439863 h 2068362"/>
              <a:gd name="connsiteX23995" fmla="*/ 1195209 w 1247427"/>
              <a:gd name="connsiteY23995" fmla="*/ 440527 h 2068362"/>
              <a:gd name="connsiteX23996" fmla="*/ 1194324 w 1247427"/>
              <a:gd name="connsiteY23996" fmla="*/ 438757 h 2068362"/>
              <a:gd name="connsiteX23997" fmla="*/ 150853 w 1247427"/>
              <a:gd name="connsiteY23997" fmla="*/ 433936 h 2068362"/>
              <a:gd name="connsiteX23998" fmla="*/ 151288 w 1247427"/>
              <a:gd name="connsiteY23998" fmla="*/ 436545 h 2068362"/>
              <a:gd name="connsiteX23999" fmla="*/ 150624 w 1247427"/>
              <a:gd name="connsiteY23999" fmla="*/ 437209 h 2068362"/>
              <a:gd name="connsiteX24000" fmla="*/ 151509 w 1247427"/>
              <a:gd name="connsiteY24000" fmla="*/ 437651 h 2068362"/>
              <a:gd name="connsiteX24001" fmla="*/ 152394 w 1247427"/>
              <a:gd name="connsiteY24001" fmla="*/ 437209 h 2068362"/>
              <a:gd name="connsiteX24002" fmla="*/ 154828 w 1247427"/>
              <a:gd name="connsiteY24002" fmla="*/ 439642 h 2068362"/>
              <a:gd name="connsiteX24003" fmla="*/ 154164 w 1247427"/>
              <a:gd name="connsiteY24003" fmla="*/ 434111 h 2068362"/>
              <a:gd name="connsiteX24004" fmla="*/ 151730 w 1247427"/>
              <a:gd name="connsiteY24004" fmla="*/ 434111 h 2068362"/>
              <a:gd name="connsiteX24005" fmla="*/ 1149629 w 1247427"/>
              <a:gd name="connsiteY24005" fmla="*/ 432783 h 2068362"/>
              <a:gd name="connsiteX24006" fmla="*/ 1173304 w 1247427"/>
              <a:gd name="connsiteY24006" fmla="*/ 457344 h 2068362"/>
              <a:gd name="connsiteX24007" fmla="*/ 1173297 w 1247427"/>
              <a:gd name="connsiteY24007" fmla="*/ 457364 h 2068362"/>
              <a:gd name="connsiteX24008" fmla="*/ 1182597 w 1247427"/>
              <a:gd name="connsiteY24008" fmla="*/ 462531 h 2068362"/>
              <a:gd name="connsiteX24009" fmla="*/ 1182597 w 1247427"/>
              <a:gd name="connsiteY24009" fmla="*/ 461989 h 2068362"/>
              <a:gd name="connsiteX24010" fmla="*/ 1182480 w 1247427"/>
              <a:gd name="connsiteY24010" fmla="*/ 461167 h 2068362"/>
              <a:gd name="connsiteX24011" fmla="*/ 1172640 w 1247427"/>
              <a:gd name="connsiteY24011" fmla="*/ 447829 h 2068362"/>
              <a:gd name="connsiteX24012" fmla="*/ 1173427 w 1247427"/>
              <a:gd name="connsiteY24012" fmla="*/ 445666 h 2068362"/>
              <a:gd name="connsiteX24013" fmla="*/ 1170870 w 1247427"/>
              <a:gd name="connsiteY24013" fmla="*/ 441191 h 2068362"/>
              <a:gd name="connsiteX24014" fmla="*/ 1170870 w 1247427"/>
              <a:gd name="connsiteY24014" fmla="*/ 440306 h 2068362"/>
              <a:gd name="connsiteX24015" fmla="*/ 1171755 w 1247427"/>
              <a:gd name="connsiteY24015" fmla="*/ 440306 h 2068362"/>
              <a:gd name="connsiteX24016" fmla="*/ 1175295 w 1247427"/>
              <a:gd name="connsiteY24016" fmla="*/ 445395 h 2068362"/>
              <a:gd name="connsiteX24017" fmla="*/ 1175122 w 1247427"/>
              <a:gd name="connsiteY24017" fmla="*/ 445568 h 2068362"/>
              <a:gd name="connsiteX24018" fmla="*/ 1185916 w 1247427"/>
              <a:gd name="connsiteY24018" fmla="*/ 458256 h 2068362"/>
              <a:gd name="connsiteX24019" fmla="*/ 1187022 w 1247427"/>
              <a:gd name="connsiteY24019" fmla="*/ 458671 h 2068362"/>
              <a:gd name="connsiteX24020" fmla="*/ 1190120 w 1247427"/>
              <a:gd name="connsiteY24020" fmla="*/ 463981 h 2068362"/>
              <a:gd name="connsiteX24021" fmla="*/ 1192489 w 1247427"/>
              <a:gd name="connsiteY24021" fmla="*/ 467140 h 2068362"/>
              <a:gd name="connsiteX24022" fmla="*/ 1192997 w 1247427"/>
              <a:gd name="connsiteY24022" fmla="*/ 467521 h 2068362"/>
              <a:gd name="connsiteX24023" fmla="*/ 1192729 w 1247427"/>
              <a:gd name="connsiteY24023" fmla="*/ 467682 h 2068362"/>
              <a:gd name="connsiteX24024" fmla="*/ 1192726 w 1247427"/>
              <a:gd name="connsiteY24024" fmla="*/ 467693 h 2068362"/>
              <a:gd name="connsiteX24025" fmla="*/ 1193882 w 1247427"/>
              <a:gd name="connsiteY24025" fmla="*/ 468849 h 2068362"/>
              <a:gd name="connsiteX24026" fmla="*/ 1194325 w 1247427"/>
              <a:gd name="connsiteY24026" fmla="*/ 469513 h 2068362"/>
              <a:gd name="connsiteX24027" fmla="*/ 1194526 w 1247427"/>
              <a:gd name="connsiteY24027" fmla="*/ 470216 h 2068362"/>
              <a:gd name="connsiteX24028" fmla="*/ 1194545 w 1247427"/>
              <a:gd name="connsiteY24028" fmla="*/ 470177 h 2068362"/>
              <a:gd name="connsiteX24029" fmla="*/ 1199635 w 1247427"/>
              <a:gd name="connsiteY24029" fmla="*/ 478142 h 2068362"/>
              <a:gd name="connsiteX24030" fmla="*/ 1196537 w 1247427"/>
              <a:gd name="connsiteY24030" fmla="*/ 491639 h 2068362"/>
              <a:gd name="connsiteX24031" fmla="*/ 1192996 w 1247427"/>
              <a:gd name="connsiteY24031" fmla="*/ 486107 h 2068362"/>
              <a:gd name="connsiteX24032" fmla="*/ 1171755 w 1247427"/>
              <a:gd name="connsiteY24032" fmla="*/ 459113 h 2068362"/>
              <a:gd name="connsiteX24033" fmla="*/ 1172640 w 1247427"/>
              <a:gd name="connsiteY24033" fmla="*/ 458892 h 2068362"/>
              <a:gd name="connsiteX24034" fmla="*/ 1172640 w 1247427"/>
              <a:gd name="connsiteY24034" fmla="*/ 458560 h 2068362"/>
              <a:gd name="connsiteX24035" fmla="*/ 1171977 w 1247427"/>
              <a:gd name="connsiteY24035" fmla="*/ 458229 h 2068362"/>
              <a:gd name="connsiteX24036" fmla="*/ 1148744 w 1247427"/>
              <a:gd name="connsiteY24036" fmla="*/ 434111 h 2068362"/>
              <a:gd name="connsiteX24037" fmla="*/ 1148744 w 1247427"/>
              <a:gd name="connsiteY24037" fmla="*/ 433005 h 2068362"/>
              <a:gd name="connsiteX24038" fmla="*/ 1149629 w 1247427"/>
              <a:gd name="connsiteY24038" fmla="*/ 432783 h 2068362"/>
              <a:gd name="connsiteX24039" fmla="*/ 1196537 w 1247427"/>
              <a:gd name="connsiteY24039" fmla="*/ 431677 h 2068362"/>
              <a:gd name="connsiteX24040" fmla="*/ 1196537 w 1247427"/>
              <a:gd name="connsiteY24040" fmla="*/ 433004 h 2068362"/>
              <a:gd name="connsiteX24041" fmla="*/ 1198307 w 1247427"/>
              <a:gd name="connsiteY24041" fmla="*/ 433004 h 2068362"/>
              <a:gd name="connsiteX24042" fmla="*/ 1198307 w 1247427"/>
              <a:gd name="connsiteY24042" fmla="*/ 431677 h 2068362"/>
              <a:gd name="connsiteX24043" fmla="*/ 1196537 w 1247427"/>
              <a:gd name="connsiteY24043" fmla="*/ 431677 h 2068362"/>
              <a:gd name="connsiteX24044" fmla="*/ 643137 w 1247427"/>
              <a:gd name="connsiteY24044" fmla="*/ 428927 h 2068362"/>
              <a:gd name="connsiteX24045" fmla="*/ 643599 w 1247427"/>
              <a:gd name="connsiteY24045" fmla="*/ 431234 h 2068362"/>
              <a:gd name="connsiteX24046" fmla="*/ 643820 w 1247427"/>
              <a:gd name="connsiteY24046" fmla="*/ 431677 h 2068362"/>
              <a:gd name="connsiteX24047" fmla="*/ 643639 w 1247427"/>
              <a:gd name="connsiteY24047" fmla="*/ 432039 h 2068362"/>
              <a:gd name="connsiteX24048" fmla="*/ 648716 w 1247427"/>
              <a:gd name="connsiteY24048" fmla="*/ 439448 h 2068362"/>
              <a:gd name="connsiteX24049" fmla="*/ 659309 w 1247427"/>
              <a:gd name="connsiteY24049" fmla="*/ 441412 h 2068362"/>
              <a:gd name="connsiteX24050" fmla="*/ 660098 w 1247427"/>
              <a:gd name="connsiteY24050" fmla="*/ 441254 h 2068362"/>
              <a:gd name="connsiteX24051" fmla="*/ 659309 w 1247427"/>
              <a:gd name="connsiteY24051" fmla="*/ 440306 h 2068362"/>
              <a:gd name="connsiteX24052" fmla="*/ 658203 w 1247427"/>
              <a:gd name="connsiteY24052" fmla="*/ 439200 h 2068362"/>
              <a:gd name="connsiteX24053" fmla="*/ 654652 w 1247427"/>
              <a:gd name="connsiteY24053" fmla="*/ 436044 h 2068362"/>
              <a:gd name="connsiteX24054" fmla="*/ 653999 w 1247427"/>
              <a:gd name="connsiteY24054" fmla="*/ 435881 h 2068362"/>
              <a:gd name="connsiteX24055" fmla="*/ 647475 w 1247427"/>
              <a:gd name="connsiteY24055" fmla="*/ 430444 h 2068362"/>
              <a:gd name="connsiteX24056" fmla="*/ 644926 w 1247427"/>
              <a:gd name="connsiteY24056" fmla="*/ 429464 h 2068362"/>
              <a:gd name="connsiteX24057" fmla="*/ 117434 w 1247427"/>
              <a:gd name="connsiteY24057" fmla="*/ 428137 h 2068362"/>
              <a:gd name="connsiteX24058" fmla="*/ 122081 w 1247427"/>
              <a:gd name="connsiteY24058" fmla="*/ 429464 h 2068362"/>
              <a:gd name="connsiteX24059" fmla="*/ 122744 w 1247427"/>
              <a:gd name="connsiteY24059" fmla="*/ 430349 h 2068362"/>
              <a:gd name="connsiteX24060" fmla="*/ 122302 w 1247427"/>
              <a:gd name="connsiteY24060" fmla="*/ 430571 h 2068362"/>
              <a:gd name="connsiteX24061" fmla="*/ 116991 w 1247427"/>
              <a:gd name="connsiteY24061" fmla="*/ 429464 h 2068362"/>
              <a:gd name="connsiteX24062" fmla="*/ 116549 w 1247427"/>
              <a:gd name="connsiteY24062" fmla="*/ 428579 h 2068362"/>
              <a:gd name="connsiteX24063" fmla="*/ 117434 w 1247427"/>
              <a:gd name="connsiteY24063" fmla="*/ 428137 h 2068362"/>
              <a:gd name="connsiteX24064" fmla="*/ 636650 w 1247427"/>
              <a:gd name="connsiteY24064" fmla="*/ 424491 h 2068362"/>
              <a:gd name="connsiteX24065" fmla="*/ 635191 w 1247427"/>
              <a:gd name="connsiteY24065" fmla="*/ 425038 h 2068362"/>
              <a:gd name="connsiteX24066" fmla="*/ 641829 w 1247427"/>
              <a:gd name="connsiteY24066" fmla="*/ 431455 h 2068362"/>
              <a:gd name="connsiteX24067" fmla="*/ 642233 w 1247427"/>
              <a:gd name="connsiteY24067" fmla="*/ 431657 h 2068362"/>
              <a:gd name="connsiteX24068" fmla="*/ 641815 w 1247427"/>
              <a:gd name="connsiteY24068" fmla="*/ 429014 h 2068362"/>
              <a:gd name="connsiteX24069" fmla="*/ 641387 w 1247427"/>
              <a:gd name="connsiteY24069" fmla="*/ 428800 h 2068362"/>
              <a:gd name="connsiteX24070" fmla="*/ 640281 w 1247427"/>
              <a:gd name="connsiteY24070" fmla="*/ 427694 h 2068362"/>
              <a:gd name="connsiteX24071" fmla="*/ 1172640 w 1247427"/>
              <a:gd name="connsiteY24071" fmla="*/ 421941 h 2068362"/>
              <a:gd name="connsiteX24072" fmla="*/ 1172724 w 1247427"/>
              <a:gd name="connsiteY24072" fmla="*/ 422046 h 2068362"/>
              <a:gd name="connsiteX24073" fmla="*/ 1173525 w 1247427"/>
              <a:gd name="connsiteY24073" fmla="*/ 421941 h 2068362"/>
              <a:gd name="connsiteX24074" fmla="*/ 1172972 w 1247427"/>
              <a:gd name="connsiteY24074" fmla="*/ 422356 h 2068362"/>
              <a:gd name="connsiteX24075" fmla="*/ 1174342 w 1247427"/>
              <a:gd name="connsiteY24075" fmla="*/ 424069 h 2068362"/>
              <a:gd name="connsiteX24076" fmla="*/ 1174411 w 1247427"/>
              <a:gd name="connsiteY24076" fmla="*/ 423932 h 2068362"/>
              <a:gd name="connsiteX24077" fmla="*/ 1174765 w 1247427"/>
              <a:gd name="connsiteY24077" fmla="*/ 424331 h 2068362"/>
              <a:gd name="connsiteX24078" fmla="*/ 1174852 w 1247427"/>
              <a:gd name="connsiteY24078" fmla="*/ 424375 h 2068362"/>
              <a:gd name="connsiteX24079" fmla="*/ 1174839 w 1247427"/>
              <a:gd name="connsiteY24079" fmla="*/ 424415 h 2068362"/>
              <a:gd name="connsiteX24080" fmla="*/ 1181270 w 1247427"/>
              <a:gd name="connsiteY24080" fmla="*/ 431676 h 2068362"/>
              <a:gd name="connsiteX24081" fmla="*/ 1176402 w 1247427"/>
              <a:gd name="connsiteY24081" fmla="*/ 434995 h 2068362"/>
              <a:gd name="connsiteX24082" fmla="*/ 1172419 w 1247427"/>
              <a:gd name="connsiteY24082" fmla="*/ 424596 h 2068362"/>
              <a:gd name="connsiteX24083" fmla="*/ 1172468 w 1247427"/>
              <a:gd name="connsiteY24083" fmla="*/ 424603 h 2068362"/>
              <a:gd name="connsiteX24084" fmla="*/ 1171755 w 1247427"/>
              <a:gd name="connsiteY24084" fmla="*/ 423711 h 2068362"/>
              <a:gd name="connsiteX24085" fmla="*/ 1171755 w 1247427"/>
              <a:gd name="connsiteY24085" fmla="*/ 423600 h 2068362"/>
              <a:gd name="connsiteX24086" fmla="*/ 1168436 w 1247427"/>
              <a:gd name="connsiteY24086" fmla="*/ 422605 h 2068362"/>
              <a:gd name="connsiteX24087" fmla="*/ 1172327 w 1247427"/>
              <a:gd name="connsiteY24087" fmla="*/ 422097 h 2068362"/>
              <a:gd name="connsiteX24088" fmla="*/ 1187179 w 1247427"/>
              <a:gd name="connsiteY24088" fmla="*/ 421798 h 2068362"/>
              <a:gd name="connsiteX24089" fmla="*/ 1189401 w 1247427"/>
              <a:gd name="connsiteY24089" fmla="*/ 426200 h 2068362"/>
              <a:gd name="connsiteX24090" fmla="*/ 1195430 w 1247427"/>
              <a:gd name="connsiteY24090" fmla="*/ 430570 h 2068362"/>
              <a:gd name="connsiteX24091" fmla="*/ 1192402 w 1247427"/>
              <a:gd name="connsiteY24091" fmla="*/ 426460 h 2068362"/>
              <a:gd name="connsiteX24092" fmla="*/ 1188128 w 1247427"/>
              <a:gd name="connsiteY24092" fmla="*/ 422826 h 2068362"/>
              <a:gd name="connsiteX24093" fmla="*/ 28486 w 1247427"/>
              <a:gd name="connsiteY24093" fmla="*/ 421277 h 2068362"/>
              <a:gd name="connsiteX24094" fmla="*/ 75616 w 1247427"/>
              <a:gd name="connsiteY24094" fmla="*/ 444952 h 2068362"/>
              <a:gd name="connsiteX24095" fmla="*/ 119204 w 1247427"/>
              <a:gd name="connsiteY24095" fmla="*/ 467078 h 2068362"/>
              <a:gd name="connsiteX24096" fmla="*/ 119647 w 1247427"/>
              <a:gd name="connsiteY24096" fmla="*/ 468185 h 2068362"/>
              <a:gd name="connsiteX24097" fmla="*/ 118541 w 1247427"/>
              <a:gd name="connsiteY24097" fmla="*/ 468848 h 2068362"/>
              <a:gd name="connsiteX24098" fmla="*/ 118319 w 1247427"/>
              <a:gd name="connsiteY24098" fmla="*/ 468848 h 2068362"/>
              <a:gd name="connsiteX24099" fmla="*/ 74509 w 1247427"/>
              <a:gd name="connsiteY24099" fmla="*/ 446722 h 2068362"/>
              <a:gd name="connsiteX24100" fmla="*/ 27602 w 1247427"/>
              <a:gd name="connsiteY24100" fmla="*/ 423047 h 2068362"/>
              <a:gd name="connsiteX24101" fmla="*/ 27159 w 1247427"/>
              <a:gd name="connsiteY24101" fmla="*/ 421719 h 2068362"/>
              <a:gd name="connsiteX24102" fmla="*/ 28486 w 1247427"/>
              <a:gd name="connsiteY24102" fmla="*/ 421277 h 2068362"/>
              <a:gd name="connsiteX24103" fmla="*/ 112788 w 1247427"/>
              <a:gd name="connsiteY24103" fmla="*/ 416852 h 2068362"/>
              <a:gd name="connsiteX24104" fmla="*/ 117660 w 1247427"/>
              <a:gd name="connsiteY24104" fmla="*/ 419085 h 2068362"/>
              <a:gd name="connsiteX24105" fmla="*/ 117656 w 1247427"/>
              <a:gd name="connsiteY24105" fmla="*/ 419065 h 2068362"/>
              <a:gd name="connsiteX24106" fmla="*/ 122524 w 1247427"/>
              <a:gd name="connsiteY24106" fmla="*/ 419065 h 2068362"/>
              <a:gd name="connsiteX24107" fmla="*/ 122463 w 1247427"/>
              <a:gd name="connsiteY24107" fmla="*/ 419310 h 2068362"/>
              <a:gd name="connsiteX24108" fmla="*/ 122523 w 1247427"/>
              <a:gd name="connsiteY24108" fmla="*/ 419286 h 2068362"/>
              <a:gd name="connsiteX24109" fmla="*/ 125621 w 1247427"/>
              <a:gd name="connsiteY24109" fmla="*/ 420171 h 2068362"/>
              <a:gd name="connsiteX24110" fmla="*/ 128719 w 1247427"/>
              <a:gd name="connsiteY24110" fmla="*/ 421056 h 2068362"/>
              <a:gd name="connsiteX24111" fmla="*/ 129161 w 1247427"/>
              <a:gd name="connsiteY24111" fmla="*/ 422162 h 2068362"/>
              <a:gd name="connsiteX24112" fmla="*/ 128276 w 1247427"/>
              <a:gd name="connsiteY24112" fmla="*/ 422605 h 2068362"/>
              <a:gd name="connsiteX24113" fmla="*/ 128055 w 1247427"/>
              <a:gd name="connsiteY24113" fmla="*/ 422605 h 2068362"/>
              <a:gd name="connsiteX24114" fmla="*/ 124957 w 1247427"/>
              <a:gd name="connsiteY24114" fmla="*/ 421720 h 2068362"/>
              <a:gd name="connsiteX24115" fmla="*/ 122661 w 1247427"/>
              <a:gd name="connsiteY24115" fmla="*/ 421064 h 2068362"/>
              <a:gd name="connsiteX24116" fmla="*/ 123187 w 1247427"/>
              <a:gd name="connsiteY24116" fmla="*/ 421941 h 2068362"/>
              <a:gd name="connsiteX24117" fmla="*/ 123147 w 1247427"/>
              <a:gd name="connsiteY24117" fmla="*/ 421957 h 2068362"/>
              <a:gd name="connsiteX24118" fmla="*/ 135357 w 1247427"/>
              <a:gd name="connsiteY24118" fmla="*/ 428579 h 2068362"/>
              <a:gd name="connsiteX24119" fmla="*/ 137569 w 1247427"/>
              <a:gd name="connsiteY24119" fmla="*/ 429686 h 2068362"/>
              <a:gd name="connsiteX24120" fmla="*/ 137791 w 1247427"/>
              <a:gd name="connsiteY24120" fmla="*/ 431013 h 2068362"/>
              <a:gd name="connsiteX24121" fmla="*/ 137127 w 1247427"/>
              <a:gd name="connsiteY24121" fmla="*/ 431677 h 2068362"/>
              <a:gd name="connsiteX24122" fmla="*/ 136463 w 1247427"/>
              <a:gd name="connsiteY24122" fmla="*/ 431677 h 2068362"/>
              <a:gd name="connsiteX24123" fmla="*/ 134251 w 1247427"/>
              <a:gd name="connsiteY24123" fmla="*/ 430349 h 2068362"/>
              <a:gd name="connsiteX24124" fmla="*/ 121417 w 1247427"/>
              <a:gd name="connsiteY24124" fmla="*/ 423490 h 2068362"/>
              <a:gd name="connsiteX24125" fmla="*/ 121342 w 1247427"/>
              <a:gd name="connsiteY24125" fmla="*/ 423228 h 2068362"/>
              <a:gd name="connsiteX24126" fmla="*/ 116992 w 1247427"/>
              <a:gd name="connsiteY24126" fmla="*/ 420835 h 2068362"/>
              <a:gd name="connsiteX24127" fmla="*/ 117080 w 1247427"/>
              <a:gd name="connsiteY24127" fmla="*/ 420769 h 2068362"/>
              <a:gd name="connsiteX24128" fmla="*/ 111903 w 1247427"/>
              <a:gd name="connsiteY24128" fmla="*/ 418180 h 2068362"/>
              <a:gd name="connsiteX24129" fmla="*/ 111681 w 1247427"/>
              <a:gd name="connsiteY24129" fmla="*/ 417074 h 2068362"/>
              <a:gd name="connsiteX24130" fmla="*/ 112788 w 1247427"/>
              <a:gd name="connsiteY24130" fmla="*/ 416852 h 2068362"/>
              <a:gd name="connsiteX24131" fmla="*/ 1201404 w 1247427"/>
              <a:gd name="connsiteY24131" fmla="*/ 415745 h 2068362"/>
              <a:gd name="connsiteX24132" fmla="*/ 1202732 w 1247427"/>
              <a:gd name="connsiteY24132" fmla="*/ 415967 h 2068362"/>
              <a:gd name="connsiteX24133" fmla="*/ 1209148 w 1247427"/>
              <a:gd name="connsiteY24133" fmla="*/ 421056 h 2068362"/>
              <a:gd name="connsiteX24134" fmla="*/ 1209149 w 1247427"/>
              <a:gd name="connsiteY24134" fmla="*/ 421057 h 2068362"/>
              <a:gd name="connsiteX24135" fmla="*/ 1209149 w 1247427"/>
              <a:gd name="connsiteY24135" fmla="*/ 420834 h 2068362"/>
              <a:gd name="connsiteX24136" fmla="*/ 1216450 w 1247427"/>
              <a:gd name="connsiteY24136" fmla="*/ 424017 h 2068362"/>
              <a:gd name="connsiteX24137" fmla="*/ 1216450 w 1247427"/>
              <a:gd name="connsiteY24137" fmla="*/ 423932 h 2068362"/>
              <a:gd name="connsiteX24138" fmla="*/ 1216893 w 1247427"/>
              <a:gd name="connsiteY24138" fmla="*/ 423932 h 2068362"/>
              <a:gd name="connsiteX24139" fmla="*/ 1217778 w 1247427"/>
              <a:gd name="connsiteY24139" fmla="*/ 424374 h 2068362"/>
              <a:gd name="connsiteX24140" fmla="*/ 1218220 w 1247427"/>
              <a:gd name="connsiteY24140" fmla="*/ 425260 h 2068362"/>
              <a:gd name="connsiteX24141" fmla="*/ 1217778 w 1247427"/>
              <a:gd name="connsiteY24141" fmla="*/ 425702 h 2068362"/>
              <a:gd name="connsiteX24142" fmla="*/ 1216893 w 1247427"/>
              <a:gd name="connsiteY24142" fmla="*/ 425038 h 2068362"/>
              <a:gd name="connsiteX24143" fmla="*/ 1216450 w 1247427"/>
              <a:gd name="connsiteY24143" fmla="*/ 424374 h 2068362"/>
              <a:gd name="connsiteX24144" fmla="*/ 1216893 w 1247427"/>
              <a:gd name="connsiteY24144" fmla="*/ 425260 h 2068362"/>
              <a:gd name="connsiteX24145" fmla="*/ 1216008 w 1247427"/>
              <a:gd name="connsiteY24145" fmla="*/ 425260 h 2068362"/>
              <a:gd name="connsiteX24146" fmla="*/ 1216008 w 1247427"/>
              <a:gd name="connsiteY24146" fmla="*/ 426366 h 2068362"/>
              <a:gd name="connsiteX24147" fmla="*/ 1215860 w 1247427"/>
              <a:gd name="connsiteY24147" fmla="*/ 426440 h 2068362"/>
              <a:gd name="connsiteX24148" fmla="*/ 1218663 w 1247427"/>
              <a:gd name="connsiteY24148" fmla="*/ 429243 h 2068362"/>
              <a:gd name="connsiteX24149" fmla="*/ 1218663 w 1247427"/>
              <a:gd name="connsiteY24149" fmla="*/ 429464 h 2068362"/>
              <a:gd name="connsiteX24150" fmla="*/ 1223752 w 1247427"/>
              <a:gd name="connsiteY24150" fmla="*/ 434332 h 2068362"/>
              <a:gd name="connsiteX24151" fmla="*/ 1217948 w 1247427"/>
              <a:gd name="connsiteY24151" fmla="*/ 431149 h 2068362"/>
              <a:gd name="connsiteX24152" fmla="*/ 1217778 w 1247427"/>
              <a:gd name="connsiteY24152" fmla="*/ 431234 h 2068362"/>
              <a:gd name="connsiteX24153" fmla="*/ 1217382 w 1247427"/>
              <a:gd name="connsiteY24153" fmla="*/ 430838 h 2068362"/>
              <a:gd name="connsiteX24154" fmla="*/ 1216893 w 1247427"/>
              <a:gd name="connsiteY24154" fmla="*/ 430570 h 2068362"/>
              <a:gd name="connsiteX24155" fmla="*/ 1217054 w 1247427"/>
              <a:gd name="connsiteY24155" fmla="*/ 430530 h 2068362"/>
              <a:gd name="connsiteX24156" fmla="*/ 1214238 w 1247427"/>
              <a:gd name="connsiteY24156" fmla="*/ 427915 h 2068362"/>
              <a:gd name="connsiteX24157" fmla="*/ 1214238 w 1247427"/>
              <a:gd name="connsiteY24157" fmla="*/ 427755 h 2068362"/>
              <a:gd name="connsiteX24158" fmla="*/ 1208264 w 1247427"/>
              <a:gd name="connsiteY24158" fmla="*/ 422605 h 2068362"/>
              <a:gd name="connsiteX24159" fmla="*/ 1208441 w 1247427"/>
              <a:gd name="connsiteY24159" fmla="*/ 422472 h 2068362"/>
              <a:gd name="connsiteX24160" fmla="*/ 1208263 w 1247427"/>
              <a:gd name="connsiteY24160" fmla="*/ 422383 h 2068362"/>
              <a:gd name="connsiteX24161" fmla="*/ 1201404 w 1247427"/>
              <a:gd name="connsiteY24161" fmla="*/ 416852 h 2068362"/>
              <a:gd name="connsiteX24162" fmla="*/ 1201404 w 1247427"/>
              <a:gd name="connsiteY24162" fmla="*/ 415745 h 2068362"/>
              <a:gd name="connsiteX24163" fmla="*/ 130736 w 1247427"/>
              <a:gd name="connsiteY24163" fmla="*/ 414587 h 2068362"/>
              <a:gd name="connsiteX24164" fmla="*/ 130710 w 1247427"/>
              <a:gd name="connsiteY24164" fmla="*/ 414639 h 2068362"/>
              <a:gd name="connsiteX24165" fmla="*/ 130311 w 1247427"/>
              <a:gd name="connsiteY24165" fmla="*/ 415838 h 2068362"/>
              <a:gd name="connsiteX24166" fmla="*/ 130489 w 1247427"/>
              <a:gd name="connsiteY24166" fmla="*/ 415967 h 2068362"/>
              <a:gd name="connsiteX24167" fmla="*/ 130710 w 1247427"/>
              <a:gd name="connsiteY24167" fmla="*/ 416852 h 2068362"/>
              <a:gd name="connsiteX24168" fmla="*/ 131595 w 1247427"/>
              <a:gd name="connsiteY24168" fmla="*/ 416410 h 2068362"/>
              <a:gd name="connsiteX24169" fmla="*/ 153058 w 1247427"/>
              <a:gd name="connsiteY24169" fmla="*/ 428801 h 2068362"/>
              <a:gd name="connsiteX24170" fmla="*/ 142658 w 1247427"/>
              <a:gd name="connsiteY24170" fmla="*/ 419508 h 2068362"/>
              <a:gd name="connsiteX24171" fmla="*/ 142437 w 1247427"/>
              <a:gd name="connsiteY24171" fmla="*/ 418623 h 2068362"/>
              <a:gd name="connsiteX24172" fmla="*/ 142216 w 1247427"/>
              <a:gd name="connsiteY24172" fmla="*/ 417737 h 2068362"/>
              <a:gd name="connsiteX24173" fmla="*/ 141828 w 1247427"/>
              <a:gd name="connsiteY24173" fmla="*/ 417459 h 2068362"/>
              <a:gd name="connsiteX24174" fmla="*/ 141995 w 1247427"/>
              <a:gd name="connsiteY24174" fmla="*/ 417737 h 2068362"/>
              <a:gd name="connsiteX24175" fmla="*/ 141110 w 1247427"/>
              <a:gd name="connsiteY24175" fmla="*/ 418401 h 2068362"/>
              <a:gd name="connsiteX24176" fmla="*/ 135799 w 1247427"/>
              <a:gd name="connsiteY24176" fmla="*/ 416410 h 2068362"/>
              <a:gd name="connsiteX24177" fmla="*/ 128497 w 1247427"/>
              <a:gd name="connsiteY24177" fmla="*/ 413533 h 2068362"/>
              <a:gd name="connsiteX24178" fmla="*/ 128497 w 1247427"/>
              <a:gd name="connsiteY24178" fmla="*/ 414197 h 2068362"/>
              <a:gd name="connsiteX24179" fmla="*/ 128055 w 1247427"/>
              <a:gd name="connsiteY24179" fmla="*/ 414197 h 2068362"/>
              <a:gd name="connsiteX24180" fmla="*/ 129083 w 1247427"/>
              <a:gd name="connsiteY24180" fmla="*/ 414945 h 2068362"/>
              <a:gd name="connsiteX24181" fmla="*/ 129383 w 1247427"/>
              <a:gd name="connsiteY24181" fmla="*/ 414196 h 2068362"/>
              <a:gd name="connsiteX24182" fmla="*/ 129500 w 1247427"/>
              <a:gd name="connsiteY24182" fmla="*/ 413963 h 2068362"/>
              <a:gd name="connsiteX24183" fmla="*/ 634914 w 1247427"/>
              <a:gd name="connsiteY24183" fmla="*/ 410214 h 2068362"/>
              <a:gd name="connsiteX24184" fmla="*/ 634749 w 1247427"/>
              <a:gd name="connsiteY24184" fmla="*/ 410435 h 2068362"/>
              <a:gd name="connsiteX24185" fmla="*/ 634266 w 1247427"/>
              <a:gd name="connsiteY24185" fmla="*/ 410918 h 2068362"/>
              <a:gd name="connsiteX24186" fmla="*/ 640722 w 1247427"/>
              <a:gd name="connsiteY24186" fmla="*/ 418622 h 2068362"/>
              <a:gd name="connsiteX24187" fmla="*/ 648227 w 1247427"/>
              <a:gd name="connsiteY24187" fmla="*/ 428358 h 2068362"/>
              <a:gd name="connsiteX24188" fmla="*/ 649352 w 1247427"/>
              <a:gd name="connsiteY24188" fmla="*/ 428358 h 2068362"/>
              <a:gd name="connsiteX24189" fmla="*/ 655547 w 1247427"/>
              <a:gd name="connsiteY24189" fmla="*/ 433668 h 2068362"/>
              <a:gd name="connsiteX24190" fmla="*/ 655603 w 1247427"/>
              <a:gd name="connsiteY24190" fmla="*/ 433890 h 2068362"/>
              <a:gd name="connsiteX24191" fmla="*/ 656211 w 1247427"/>
              <a:gd name="connsiteY24191" fmla="*/ 433890 h 2068362"/>
              <a:gd name="connsiteX24192" fmla="*/ 655796 w 1247427"/>
              <a:gd name="connsiteY24192" fmla="*/ 430358 h 2068362"/>
              <a:gd name="connsiteX24193" fmla="*/ 655769 w 1247427"/>
              <a:gd name="connsiteY24193" fmla="*/ 430349 h 2068362"/>
              <a:gd name="connsiteX24194" fmla="*/ 649794 w 1247427"/>
              <a:gd name="connsiteY24194" fmla="*/ 424818 h 2068362"/>
              <a:gd name="connsiteX24195" fmla="*/ 634970 w 1247427"/>
              <a:gd name="connsiteY24195" fmla="*/ 410657 h 2068362"/>
              <a:gd name="connsiteX24196" fmla="*/ 1176623 w 1247427"/>
              <a:gd name="connsiteY24196" fmla="*/ 409772 h 2068362"/>
              <a:gd name="connsiteX24197" fmla="*/ 1177950 w 1247427"/>
              <a:gd name="connsiteY24197" fmla="*/ 409772 h 2068362"/>
              <a:gd name="connsiteX24198" fmla="*/ 1179721 w 1247427"/>
              <a:gd name="connsiteY24198" fmla="*/ 411321 h 2068362"/>
              <a:gd name="connsiteX24199" fmla="*/ 1181933 w 1247427"/>
              <a:gd name="connsiteY24199" fmla="*/ 413533 h 2068362"/>
              <a:gd name="connsiteX24200" fmla="*/ 1187243 w 1247427"/>
              <a:gd name="connsiteY24200" fmla="*/ 418401 h 2068362"/>
              <a:gd name="connsiteX24201" fmla="*/ 1186751 w 1247427"/>
              <a:gd name="connsiteY24201" fmla="*/ 418770 h 2068362"/>
              <a:gd name="connsiteX24202" fmla="*/ 1189898 w 1247427"/>
              <a:gd name="connsiteY24202" fmla="*/ 421720 h 2068362"/>
              <a:gd name="connsiteX24203" fmla="*/ 1193803 w 1247427"/>
              <a:gd name="connsiteY24203" fmla="*/ 424757 h 2068362"/>
              <a:gd name="connsiteX24204" fmla="*/ 1199634 w 1247427"/>
              <a:gd name="connsiteY24204" fmla="*/ 426366 h 2068362"/>
              <a:gd name="connsiteX24205" fmla="*/ 1206494 w 1247427"/>
              <a:gd name="connsiteY24205" fmla="*/ 436102 h 2068362"/>
              <a:gd name="connsiteX24206" fmla="*/ 1210919 w 1247427"/>
              <a:gd name="connsiteY24206" fmla="*/ 444731 h 2068362"/>
              <a:gd name="connsiteX24207" fmla="*/ 1205387 w 1247427"/>
              <a:gd name="connsiteY24207" fmla="*/ 441633 h 2068362"/>
              <a:gd name="connsiteX24208" fmla="*/ 1202289 w 1247427"/>
              <a:gd name="connsiteY24208" fmla="*/ 463096 h 2068362"/>
              <a:gd name="connsiteX24209" fmla="*/ 1199192 w 1247427"/>
              <a:gd name="connsiteY24209" fmla="*/ 469291 h 2068362"/>
              <a:gd name="connsiteX24210" fmla="*/ 1194324 w 1247427"/>
              <a:gd name="connsiteY24210" fmla="*/ 461769 h 2068362"/>
              <a:gd name="connsiteX24211" fmla="*/ 1196979 w 1247427"/>
              <a:gd name="connsiteY24211" fmla="*/ 461769 h 2068362"/>
              <a:gd name="connsiteX24212" fmla="*/ 1184291 w 1247427"/>
              <a:gd name="connsiteY24212" fmla="*/ 443274 h 2068362"/>
              <a:gd name="connsiteX24213" fmla="*/ 1183925 w 1247427"/>
              <a:gd name="connsiteY24213" fmla="*/ 443182 h 2068362"/>
              <a:gd name="connsiteX24214" fmla="*/ 1182597 w 1247427"/>
              <a:gd name="connsiteY24214" fmla="*/ 442076 h 2068362"/>
              <a:gd name="connsiteX24215" fmla="*/ 1181491 w 1247427"/>
              <a:gd name="connsiteY24215" fmla="*/ 440970 h 2068362"/>
              <a:gd name="connsiteX24216" fmla="*/ 1178836 w 1247427"/>
              <a:gd name="connsiteY24216" fmla="*/ 438536 h 2068362"/>
              <a:gd name="connsiteX24217" fmla="*/ 1183261 w 1247427"/>
              <a:gd name="connsiteY24217" fmla="*/ 439642 h 2068362"/>
              <a:gd name="connsiteX24218" fmla="*/ 1183150 w 1247427"/>
              <a:gd name="connsiteY24218" fmla="*/ 439725 h 2068362"/>
              <a:gd name="connsiteX24219" fmla="*/ 1183925 w 1247427"/>
              <a:gd name="connsiteY24219" fmla="*/ 440306 h 2068362"/>
              <a:gd name="connsiteX24220" fmla="*/ 1185576 w 1247427"/>
              <a:gd name="connsiteY24220" fmla="*/ 441751 h 2068362"/>
              <a:gd name="connsiteX24221" fmla="*/ 1185694 w 1247427"/>
              <a:gd name="connsiteY24221" fmla="*/ 441633 h 2068362"/>
              <a:gd name="connsiteX24222" fmla="*/ 1199413 w 1247427"/>
              <a:gd name="connsiteY24222" fmla="*/ 455573 h 2068362"/>
              <a:gd name="connsiteX24223" fmla="*/ 1190784 w 1247427"/>
              <a:gd name="connsiteY24223" fmla="*/ 440306 h 2068362"/>
              <a:gd name="connsiteX24224" fmla="*/ 1185473 w 1247427"/>
              <a:gd name="connsiteY24224" fmla="*/ 437872 h 2068362"/>
              <a:gd name="connsiteX24225" fmla="*/ 1184146 w 1247427"/>
              <a:gd name="connsiteY24225" fmla="*/ 434111 h 2068362"/>
              <a:gd name="connsiteX24226" fmla="*/ 1187907 w 1247427"/>
              <a:gd name="connsiteY24226" fmla="*/ 434774 h 2068362"/>
              <a:gd name="connsiteX24227" fmla="*/ 1184367 w 1247427"/>
              <a:gd name="connsiteY24227" fmla="*/ 429685 h 2068362"/>
              <a:gd name="connsiteX24228" fmla="*/ 1178393 w 1247427"/>
              <a:gd name="connsiteY24228" fmla="*/ 417516 h 2068362"/>
              <a:gd name="connsiteX24229" fmla="*/ 1178614 w 1247427"/>
              <a:gd name="connsiteY24229" fmla="*/ 417405 h 2068362"/>
              <a:gd name="connsiteX24230" fmla="*/ 1177950 w 1247427"/>
              <a:gd name="connsiteY24230" fmla="*/ 417073 h 2068362"/>
              <a:gd name="connsiteX24231" fmla="*/ 1177950 w 1247427"/>
              <a:gd name="connsiteY24231" fmla="*/ 415745 h 2068362"/>
              <a:gd name="connsiteX24232" fmla="*/ 1179278 w 1247427"/>
              <a:gd name="connsiteY24232" fmla="*/ 415524 h 2068362"/>
              <a:gd name="connsiteX24233" fmla="*/ 1179574 w 1247427"/>
              <a:gd name="connsiteY24233" fmla="*/ 415746 h 2068362"/>
              <a:gd name="connsiteX24234" fmla="*/ 1180163 w 1247427"/>
              <a:gd name="connsiteY24234" fmla="*/ 415746 h 2068362"/>
              <a:gd name="connsiteX24235" fmla="*/ 1180163 w 1247427"/>
              <a:gd name="connsiteY24235" fmla="*/ 414418 h 2068362"/>
              <a:gd name="connsiteX24236" fmla="*/ 1180842 w 1247427"/>
              <a:gd name="connsiteY24236" fmla="*/ 414305 h 2068362"/>
              <a:gd name="connsiteX24237" fmla="*/ 1178393 w 1247427"/>
              <a:gd name="connsiteY24237" fmla="*/ 412206 h 2068362"/>
              <a:gd name="connsiteX24238" fmla="*/ 1176623 w 1247427"/>
              <a:gd name="connsiteY24238" fmla="*/ 410878 h 2068362"/>
              <a:gd name="connsiteX24239" fmla="*/ 1176623 w 1247427"/>
              <a:gd name="connsiteY24239" fmla="*/ 409772 h 2068362"/>
              <a:gd name="connsiteX24240" fmla="*/ 533410 w 1247427"/>
              <a:gd name="connsiteY24240" fmla="*/ 409772 h 2068362"/>
              <a:gd name="connsiteX24241" fmla="*/ 534737 w 1247427"/>
              <a:gd name="connsiteY24241" fmla="*/ 409772 h 2068362"/>
              <a:gd name="connsiteX24242" fmla="*/ 544030 w 1247427"/>
              <a:gd name="connsiteY24242" fmla="*/ 419286 h 2068362"/>
              <a:gd name="connsiteX24243" fmla="*/ 560847 w 1247427"/>
              <a:gd name="connsiteY24243" fmla="*/ 436545 h 2068362"/>
              <a:gd name="connsiteX24244" fmla="*/ 560847 w 1247427"/>
              <a:gd name="connsiteY24244" fmla="*/ 437208 h 2068362"/>
              <a:gd name="connsiteX24245" fmla="*/ 561289 w 1247427"/>
              <a:gd name="connsiteY24245" fmla="*/ 436766 h 2068362"/>
              <a:gd name="connsiteX24246" fmla="*/ 573459 w 1247427"/>
              <a:gd name="connsiteY24246" fmla="*/ 452697 h 2068362"/>
              <a:gd name="connsiteX24247" fmla="*/ 566157 w 1247427"/>
              <a:gd name="connsiteY24247" fmla="*/ 446059 h 2068362"/>
              <a:gd name="connsiteX24248" fmla="*/ 559519 w 1247427"/>
              <a:gd name="connsiteY24248" fmla="*/ 438093 h 2068362"/>
              <a:gd name="connsiteX24249" fmla="*/ 559520 w 1247427"/>
              <a:gd name="connsiteY24249" fmla="*/ 438092 h 2068362"/>
              <a:gd name="connsiteX24250" fmla="*/ 542703 w 1247427"/>
              <a:gd name="connsiteY24250" fmla="*/ 421056 h 2068362"/>
              <a:gd name="connsiteX24251" fmla="*/ 533410 w 1247427"/>
              <a:gd name="connsiteY24251" fmla="*/ 411100 h 2068362"/>
              <a:gd name="connsiteX24252" fmla="*/ 533410 w 1247427"/>
              <a:gd name="connsiteY24252" fmla="*/ 409772 h 2068362"/>
              <a:gd name="connsiteX24253" fmla="*/ 1186579 w 1247427"/>
              <a:gd name="connsiteY24253" fmla="*/ 408444 h 2068362"/>
              <a:gd name="connsiteX24254" fmla="*/ 1204723 w 1247427"/>
              <a:gd name="connsiteY24254" fmla="*/ 425481 h 2068362"/>
              <a:gd name="connsiteX24255" fmla="*/ 1217663 w 1247427"/>
              <a:gd name="connsiteY24255" fmla="*/ 437544 h 2068362"/>
              <a:gd name="connsiteX24256" fmla="*/ 1217778 w 1247427"/>
              <a:gd name="connsiteY24256" fmla="*/ 437429 h 2068362"/>
              <a:gd name="connsiteX24257" fmla="*/ 1219548 w 1247427"/>
              <a:gd name="connsiteY24257" fmla="*/ 440527 h 2068362"/>
              <a:gd name="connsiteX24258" fmla="*/ 1216893 w 1247427"/>
              <a:gd name="connsiteY24258" fmla="*/ 439200 h 2068362"/>
              <a:gd name="connsiteX24259" fmla="*/ 1216892 w 1247427"/>
              <a:gd name="connsiteY24259" fmla="*/ 439200 h 2068362"/>
              <a:gd name="connsiteX24260" fmla="*/ 1216007 w 1247427"/>
              <a:gd name="connsiteY24260" fmla="*/ 439200 h 2068362"/>
              <a:gd name="connsiteX24261" fmla="*/ 1203395 w 1247427"/>
              <a:gd name="connsiteY24261" fmla="*/ 426809 h 2068362"/>
              <a:gd name="connsiteX24262" fmla="*/ 1185252 w 1247427"/>
              <a:gd name="connsiteY24262" fmla="*/ 409993 h 2068362"/>
              <a:gd name="connsiteX24263" fmla="*/ 1184809 w 1247427"/>
              <a:gd name="connsiteY24263" fmla="*/ 408666 h 2068362"/>
              <a:gd name="connsiteX24264" fmla="*/ 1186579 w 1247427"/>
              <a:gd name="connsiteY24264" fmla="*/ 408444 h 2068362"/>
              <a:gd name="connsiteX24265" fmla="*/ 113673 w 1247427"/>
              <a:gd name="connsiteY24265" fmla="*/ 406895 h 2068362"/>
              <a:gd name="connsiteX24266" fmla="*/ 115222 w 1247427"/>
              <a:gd name="connsiteY24266" fmla="*/ 407559 h 2068362"/>
              <a:gd name="connsiteX24267" fmla="*/ 117877 w 1247427"/>
              <a:gd name="connsiteY24267" fmla="*/ 408665 h 2068362"/>
              <a:gd name="connsiteX24268" fmla="*/ 118320 w 1247427"/>
              <a:gd name="connsiteY24268" fmla="*/ 409771 h 2068362"/>
              <a:gd name="connsiteX24269" fmla="*/ 118098 w 1247427"/>
              <a:gd name="connsiteY24269" fmla="*/ 409993 h 2068362"/>
              <a:gd name="connsiteX24270" fmla="*/ 117435 w 1247427"/>
              <a:gd name="connsiteY24270" fmla="*/ 410656 h 2068362"/>
              <a:gd name="connsiteX24271" fmla="*/ 117213 w 1247427"/>
              <a:gd name="connsiteY24271" fmla="*/ 410435 h 2068362"/>
              <a:gd name="connsiteX24272" fmla="*/ 114558 w 1247427"/>
              <a:gd name="connsiteY24272" fmla="*/ 409329 h 2068362"/>
              <a:gd name="connsiteX24273" fmla="*/ 113009 w 1247427"/>
              <a:gd name="connsiteY24273" fmla="*/ 408665 h 2068362"/>
              <a:gd name="connsiteX24274" fmla="*/ 112567 w 1247427"/>
              <a:gd name="connsiteY24274" fmla="*/ 407337 h 2068362"/>
              <a:gd name="connsiteX24275" fmla="*/ 113673 w 1247427"/>
              <a:gd name="connsiteY24275" fmla="*/ 406895 h 2068362"/>
              <a:gd name="connsiteX24276" fmla="*/ 623495 w 1247427"/>
              <a:gd name="connsiteY24276" fmla="*/ 402710 h 2068362"/>
              <a:gd name="connsiteX24277" fmla="*/ 628552 w 1247427"/>
              <a:gd name="connsiteY24277" fmla="*/ 409992 h 2068362"/>
              <a:gd name="connsiteX24278" fmla="*/ 634871 w 1247427"/>
              <a:gd name="connsiteY24278" fmla="*/ 419163 h 2068362"/>
              <a:gd name="connsiteX24279" fmla="*/ 635191 w 1247427"/>
              <a:gd name="connsiteY24279" fmla="*/ 418843 h 2068362"/>
              <a:gd name="connsiteX24280" fmla="*/ 637533 w 1247427"/>
              <a:gd name="connsiteY24280" fmla="*/ 422461 h 2068362"/>
              <a:gd name="connsiteX24281" fmla="*/ 637846 w 1247427"/>
              <a:gd name="connsiteY24281" fmla="*/ 422383 h 2068362"/>
              <a:gd name="connsiteX24282" fmla="*/ 642051 w 1247427"/>
              <a:gd name="connsiteY24282" fmla="*/ 425924 h 2068362"/>
              <a:gd name="connsiteX24283" fmla="*/ 642936 w 1247427"/>
              <a:gd name="connsiteY24283" fmla="*/ 427030 h 2068362"/>
              <a:gd name="connsiteX24284" fmla="*/ 642963 w 1247427"/>
              <a:gd name="connsiteY24284" fmla="*/ 427244 h 2068362"/>
              <a:gd name="connsiteX24285" fmla="*/ 645811 w 1247427"/>
              <a:gd name="connsiteY24285" fmla="*/ 427694 h 2068362"/>
              <a:gd name="connsiteX24286" fmla="*/ 646378 w 1247427"/>
              <a:gd name="connsiteY24286" fmla="*/ 427864 h 2068362"/>
              <a:gd name="connsiteX24287" fmla="*/ 639837 w 1247427"/>
              <a:gd name="connsiteY24287" fmla="*/ 419507 h 2068362"/>
              <a:gd name="connsiteX24288" fmla="*/ 632757 w 1247427"/>
              <a:gd name="connsiteY24288" fmla="*/ 411099 h 2068362"/>
              <a:gd name="connsiteX24289" fmla="*/ 632820 w 1247427"/>
              <a:gd name="connsiteY24289" fmla="*/ 410847 h 2068362"/>
              <a:gd name="connsiteX24290" fmla="*/ 632315 w 1247427"/>
              <a:gd name="connsiteY24290" fmla="*/ 411099 h 2068362"/>
              <a:gd name="connsiteX24291" fmla="*/ 126773 w 1247427"/>
              <a:gd name="connsiteY24291" fmla="*/ 401409 h 2068362"/>
              <a:gd name="connsiteX24292" fmla="*/ 127170 w 1247427"/>
              <a:gd name="connsiteY24292" fmla="*/ 401806 h 2068362"/>
              <a:gd name="connsiteX24293" fmla="*/ 126727 w 1247427"/>
              <a:gd name="connsiteY24293" fmla="*/ 402691 h 2068362"/>
              <a:gd name="connsiteX24294" fmla="*/ 126506 w 1247427"/>
              <a:gd name="connsiteY24294" fmla="*/ 402691 h 2068362"/>
              <a:gd name="connsiteX24295" fmla="*/ 126037 w 1247427"/>
              <a:gd name="connsiteY24295" fmla="*/ 402587 h 2068362"/>
              <a:gd name="connsiteX24296" fmla="*/ 125621 w 1247427"/>
              <a:gd name="connsiteY24296" fmla="*/ 402691 h 2068362"/>
              <a:gd name="connsiteX24297" fmla="*/ 125709 w 1247427"/>
              <a:gd name="connsiteY24297" fmla="*/ 402514 h 2068362"/>
              <a:gd name="connsiteX24298" fmla="*/ 125444 w 1247427"/>
              <a:gd name="connsiteY24298" fmla="*/ 402455 h 2068362"/>
              <a:gd name="connsiteX24299" fmla="*/ 125621 w 1247427"/>
              <a:gd name="connsiteY24299" fmla="*/ 402691 h 2068362"/>
              <a:gd name="connsiteX24300" fmla="*/ 125842 w 1247427"/>
              <a:gd name="connsiteY24300" fmla="*/ 403576 h 2068362"/>
              <a:gd name="connsiteX24301" fmla="*/ 148411 w 1247427"/>
              <a:gd name="connsiteY24301" fmla="*/ 416410 h 2068362"/>
              <a:gd name="connsiteX24302" fmla="*/ 143101 w 1247427"/>
              <a:gd name="connsiteY24302" fmla="*/ 411542 h 2068362"/>
              <a:gd name="connsiteX24303" fmla="*/ 127834 w 1247427"/>
              <a:gd name="connsiteY24303" fmla="*/ 403576 h 2068362"/>
              <a:gd name="connsiteX24304" fmla="*/ 127391 w 1247427"/>
              <a:gd name="connsiteY24304" fmla="*/ 402913 h 2068362"/>
              <a:gd name="connsiteX24305" fmla="*/ 127170 w 1247427"/>
              <a:gd name="connsiteY24305" fmla="*/ 402470 h 2068362"/>
              <a:gd name="connsiteX24306" fmla="*/ 127834 w 1247427"/>
              <a:gd name="connsiteY24306" fmla="*/ 401806 h 2068362"/>
              <a:gd name="connsiteX24307" fmla="*/ 640280 w 1247427"/>
              <a:gd name="connsiteY24307" fmla="*/ 400699 h 2068362"/>
              <a:gd name="connsiteX24308" fmla="*/ 639617 w 1247427"/>
              <a:gd name="connsiteY24308" fmla="*/ 401806 h 2068362"/>
              <a:gd name="connsiteX24309" fmla="*/ 639490 w 1247427"/>
              <a:gd name="connsiteY24309" fmla="*/ 401742 h 2068362"/>
              <a:gd name="connsiteX24310" fmla="*/ 639838 w 1247427"/>
              <a:gd name="connsiteY24310" fmla="*/ 403134 h 2068362"/>
              <a:gd name="connsiteX24311" fmla="*/ 640048 w 1247427"/>
              <a:gd name="connsiteY24311" fmla="*/ 404394 h 2068362"/>
              <a:gd name="connsiteX24312" fmla="*/ 644041 w 1247427"/>
              <a:gd name="connsiteY24312" fmla="*/ 407337 h 2068362"/>
              <a:gd name="connsiteX24313" fmla="*/ 646065 w 1247427"/>
              <a:gd name="connsiteY24313" fmla="*/ 409360 h 2068362"/>
              <a:gd name="connsiteX24314" fmla="*/ 646254 w 1247427"/>
              <a:gd name="connsiteY24314" fmla="*/ 409108 h 2068362"/>
              <a:gd name="connsiteX24315" fmla="*/ 653998 w 1247427"/>
              <a:gd name="connsiteY24315" fmla="*/ 414640 h 2068362"/>
              <a:gd name="connsiteX24316" fmla="*/ 653934 w 1247427"/>
              <a:gd name="connsiteY24316" fmla="*/ 414691 h 2068362"/>
              <a:gd name="connsiteX24317" fmla="*/ 654441 w 1247427"/>
              <a:gd name="connsiteY24317" fmla="*/ 414860 h 2068362"/>
              <a:gd name="connsiteX24318" fmla="*/ 654839 w 1247427"/>
              <a:gd name="connsiteY24318" fmla="*/ 414860 h 2068362"/>
              <a:gd name="connsiteX24319" fmla="*/ 654662 w 1247427"/>
              <a:gd name="connsiteY24319" fmla="*/ 414418 h 2068362"/>
              <a:gd name="connsiteX24320" fmla="*/ 655403 w 1247427"/>
              <a:gd name="connsiteY24320" fmla="*/ 413233 h 2068362"/>
              <a:gd name="connsiteX24321" fmla="*/ 645369 w 1247427"/>
              <a:gd name="connsiteY24321" fmla="*/ 404018 h 2068362"/>
              <a:gd name="connsiteX24322" fmla="*/ 642714 w 1247427"/>
              <a:gd name="connsiteY24322" fmla="*/ 401806 h 2068362"/>
              <a:gd name="connsiteX24323" fmla="*/ 640280 w 1247427"/>
              <a:gd name="connsiteY24323" fmla="*/ 400699 h 2068362"/>
              <a:gd name="connsiteX24324" fmla="*/ 125842 w 1247427"/>
              <a:gd name="connsiteY24324" fmla="*/ 400258 h 2068362"/>
              <a:gd name="connsiteX24325" fmla="*/ 125144 w 1247427"/>
              <a:gd name="connsiteY24325" fmla="*/ 400432 h 2068362"/>
              <a:gd name="connsiteX24326" fmla="*/ 125044 w 1247427"/>
              <a:gd name="connsiteY24326" fmla="*/ 400933 h 2068362"/>
              <a:gd name="connsiteX24327" fmla="*/ 126046 w 1247427"/>
              <a:gd name="connsiteY24327" fmla="*/ 401076 h 2068362"/>
              <a:gd name="connsiteX24328" fmla="*/ 23840 w 1247427"/>
              <a:gd name="connsiteY24328" fmla="*/ 399151 h 2068362"/>
              <a:gd name="connsiteX24329" fmla="*/ 75616 w 1247427"/>
              <a:gd name="connsiteY24329" fmla="*/ 423047 h 2068362"/>
              <a:gd name="connsiteX24330" fmla="*/ 114336 w 1247427"/>
              <a:gd name="connsiteY24330" fmla="*/ 441633 h 2068362"/>
              <a:gd name="connsiteX24331" fmla="*/ 115000 w 1247427"/>
              <a:gd name="connsiteY24331" fmla="*/ 442961 h 2068362"/>
              <a:gd name="connsiteX24332" fmla="*/ 113673 w 1247427"/>
              <a:gd name="connsiteY24332" fmla="*/ 443404 h 2068362"/>
              <a:gd name="connsiteX24333" fmla="*/ 113230 w 1247427"/>
              <a:gd name="connsiteY24333" fmla="*/ 443404 h 2068362"/>
              <a:gd name="connsiteX24334" fmla="*/ 74509 w 1247427"/>
              <a:gd name="connsiteY24334" fmla="*/ 424818 h 2068362"/>
              <a:gd name="connsiteX24335" fmla="*/ 23176 w 1247427"/>
              <a:gd name="connsiteY24335" fmla="*/ 401142 h 2068362"/>
              <a:gd name="connsiteX24336" fmla="*/ 22512 w 1247427"/>
              <a:gd name="connsiteY24336" fmla="*/ 399815 h 2068362"/>
              <a:gd name="connsiteX24337" fmla="*/ 23840 w 1247427"/>
              <a:gd name="connsiteY24337" fmla="*/ 399151 h 2068362"/>
              <a:gd name="connsiteX24338" fmla="*/ 1089666 w 1247427"/>
              <a:gd name="connsiteY24338" fmla="*/ 397381 h 2068362"/>
              <a:gd name="connsiteX24339" fmla="*/ 1090994 w 1247427"/>
              <a:gd name="connsiteY24339" fmla="*/ 397381 h 2068362"/>
              <a:gd name="connsiteX24340" fmla="*/ 1123520 w 1247427"/>
              <a:gd name="connsiteY24340" fmla="*/ 434111 h 2068362"/>
              <a:gd name="connsiteX24341" fmla="*/ 1159807 w 1247427"/>
              <a:gd name="connsiteY24341" fmla="*/ 474602 h 2068362"/>
              <a:gd name="connsiteX24342" fmla="*/ 1159807 w 1247427"/>
              <a:gd name="connsiteY24342" fmla="*/ 474673 h 2068362"/>
              <a:gd name="connsiteX24343" fmla="*/ 1175738 w 1247427"/>
              <a:gd name="connsiteY24343" fmla="*/ 493188 h 2068362"/>
              <a:gd name="connsiteX24344" fmla="*/ 1175738 w 1247427"/>
              <a:gd name="connsiteY24344" fmla="*/ 496285 h 2068362"/>
              <a:gd name="connsiteX24345" fmla="*/ 1192997 w 1247427"/>
              <a:gd name="connsiteY24345" fmla="*/ 515314 h 2068362"/>
              <a:gd name="connsiteX24346" fmla="*/ 1191669 w 1247427"/>
              <a:gd name="connsiteY24346" fmla="*/ 521509 h 2068362"/>
              <a:gd name="connsiteX24347" fmla="*/ 1189456 w 1247427"/>
              <a:gd name="connsiteY24347" fmla="*/ 536113 h 2068362"/>
              <a:gd name="connsiteX24348" fmla="*/ 1187244 w 1247427"/>
              <a:gd name="connsiteY24348" fmla="*/ 545185 h 2068362"/>
              <a:gd name="connsiteX24349" fmla="*/ 1183704 w 1247427"/>
              <a:gd name="connsiteY24349" fmla="*/ 537219 h 2068362"/>
              <a:gd name="connsiteX24350" fmla="*/ 1165560 w 1247427"/>
              <a:gd name="connsiteY24350" fmla="*/ 518191 h 2068362"/>
              <a:gd name="connsiteX24351" fmla="*/ 1169985 w 1247427"/>
              <a:gd name="connsiteY24351" fmla="*/ 526820 h 2068362"/>
              <a:gd name="connsiteX24352" fmla="*/ 1159143 w 1247427"/>
              <a:gd name="connsiteY24352" fmla="*/ 518854 h 2068362"/>
              <a:gd name="connsiteX24353" fmla="*/ 1159143 w 1247427"/>
              <a:gd name="connsiteY24353" fmla="*/ 520624 h 2068362"/>
              <a:gd name="connsiteX24354" fmla="*/ 1159099 w 1247427"/>
              <a:gd name="connsiteY24354" fmla="*/ 520646 h 2068362"/>
              <a:gd name="connsiteX24355" fmla="*/ 1160692 w 1247427"/>
              <a:gd name="connsiteY24355" fmla="*/ 522837 h 2068362"/>
              <a:gd name="connsiteX24356" fmla="*/ 1161838 w 1247427"/>
              <a:gd name="connsiteY24356" fmla="*/ 524175 h 2068362"/>
              <a:gd name="connsiteX24357" fmla="*/ 1162020 w 1247427"/>
              <a:gd name="connsiteY24357" fmla="*/ 523722 h 2068362"/>
              <a:gd name="connsiteX24358" fmla="*/ 1172862 w 1247427"/>
              <a:gd name="connsiteY24358" fmla="*/ 533679 h 2068362"/>
              <a:gd name="connsiteX24359" fmla="*/ 1185031 w 1247427"/>
              <a:gd name="connsiteY24359" fmla="*/ 547618 h 2068362"/>
              <a:gd name="connsiteX24360" fmla="*/ 1187686 w 1247427"/>
              <a:gd name="connsiteY24360" fmla="*/ 550716 h 2068362"/>
              <a:gd name="connsiteX24361" fmla="*/ 1184146 w 1247427"/>
              <a:gd name="connsiteY24361" fmla="*/ 556026 h 2068362"/>
              <a:gd name="connsiteX24362" fmla="*/ 1182818 w 1247427"/>
              <a:gd name="connsiteY24362" fmla="*/ 550052 h 2068362"/>
              <a:gd name="connsiteX24363" fmla="*/ 1160950 w 1247427"/>
              <a:gd name="connsiteY24363" fmla="*/ 525778 h 2068362"/>
              <a:gd name="connsiteX24364" fmla="*/ 1160692 w 1247427"/>
              <a:gd name="connsiteY24364" fmla="*/ 525714 h 2068362"/>
              <a:gd name="connsiteX24365" fmla="*/ 1158922 w 1247427"/>
              <a:gd name="connsiteY24365" fmla="*/ 523944 h 2068362"/>
              <a:gd name="connsiteX24366" fmla="*/ 1157594 w 1247427"/>
              <a:gd name="connsiteY24366" fmla="*/ 522173 h 2068362"/>
              <a:gd name="connsiteX24367" fmla="*/ 1157594 w 1247427"/>
              <a:gd name="connsiteY24367" fmla="*/ 521288 h 2068362"/>
              <a:gd name="connsiteX24368" fmla="*/ 1156931 w 1247427"/>
              <a:gd name="connsiteY24368" fmla="*/ 521509 h 2068362"/>
              <a:gd name="connsiteX24369" fmla="*/ 1152284 w 1247427"/>
              <a:gd name="connsiteY24369" fmla="*/ 514650 h 2068362"/>
              <a:gd name="connsiteX24370" fmla="*/ 1152549 w 1247427"/>
              <a:gd name="connsiteY24370" fmla="*/ 514451 h 2068362"/>
              <a:gd name="connsiteX24371" fmla="*/ 1152505 w 1247427"/>
              <a:gd name="connsiteY24371" fmla="*/ 514429 h 2068362"/>
              <a:gd name="connsiteX24372" fmla="*/ 1150259 w 1247427"/>
              <a:gd name="connsiteY24372" fmla="*/ 510872 h 2068362"/>
              <a:gd name="connsiteX24373" fmla="*/ 1146752 w 1247427"/>
              <a:gd name="connsiteY24373" fmla="*/ 509119 h 2068362"/>
              <a:gd name="connsiteX24374" fmla="*/ 1149407 w 1247427"/>
              <a:gd name="connsiteY24374" fmla="*/ 507127 h 2068362"/>
              <a:gd name="connsiteX24375" fmla="*/ 1138565 w 1247427"/>
              <a:gd name="connsiteY24375" fmla="*/ 495621 h 2068362"/>
              <a:gd name="connsiteX24376" fmla="*/ 1138714 w 1247427"/>
              <a:gd name="connsiteY24376" fmla="*/ 495547 h 2068362"/>
              <a:gd name="connsiteX24377" fmla="*/ 1109138 w 1247427"/>
              <a:gd name="connsiteY24377" fmla="*/ 465751 h 2068362"/>
              <a:gd name="connsiteX24378" fmla="*/ 1084799 w 1247427"/>
              <a:gd name="connsiteY24378" fmla="*/ 440084 h 2068362"/>
              <a:gd name="connsiteX24379" fmla="*/ 1084799 w 1247427"/>
              <a:gd name="connsiteY24379" fmla="*/ 438757 h 2068362"/>
              <a:gd name="connsiteX24380" fmla="*/ 1086348 w 1247427"/>
              <a:gd name="connsiteY24380" fmla="*/ 438757 h 2068362"/>
              <a:gd name="connsiteX24381" fmla="*/ 1110908 w 1247427"/>
              <a:gd name="connsiteY24381" fmla="*/ 464423 h 2068362"/>
              <a:gd name="connsiteX24382" fmla="*/ 1140226 w 1247427"/>
              <a:gd name="connsiteY24382" fmla="*/ 494403 h 2068362"/>
              <a:gd name="connsiteX24383" fmla="*/ 1140335 w 1247427"/>
              <a:gd name="connsiteY24383" fmla="*/ 494294 h 2068362"/>
              <a:gd name="connsiteX24384" fmla="*/ 1154835 w 1247427"/>
              <a:gd name="connsiteY24384" fmla="*/ 508581 h 2068362"/>
              <a:gd name="connsiteX24385" fmla="*/ 1155603 w 1247427"/>
              <a:gd name="connsiteY24385" fmla="*/ 508677 h 2068362"/>
              <a:gd name="connsiteX24386" fmla="*/ 1160028 w 1247427"/>
              <a:gd name="connsiteY24386" fmla="*/ 512881 h 2068362"/>
              <a:gd name="connsiteX24387" fmla="*/ 1160028 w 1247427"/>
              <a:gd name="connsiteY24387" fmla="*/ 513723 h 2068362"/>
              <a:gd name="connsiteX24388" fmla="*/ 1163790 w 1247427"/>
              <a:gd name="connsiteY24388" fmla="*/ 517305 h 2068362"/>
              <a:gd name="connsiteX24389" fmla="*/ 1160250 w 1247427"/>
              <a:gd name="connsiteY24389" fmla="*/ 511110 h 2068362"/>
              <a:gd name="connsiteX24390" fmla="*/ 1160633 w 1247427"/>
              <a:gd name="connsiteY24390" fmla="*/ 510822 h 2068362"/>
              <a:gd name="connsiteX24391" fmla="*/ 1154276 w 1247427"/>
              <a:gd name="connsiteY24391" fmla="*/ 503587 h 2068362"/>
              <a:gd name="connsiteX24392" fmla="*/ 1146531 w 1247427"/>
              <a:gd name="connsiteY24392" fmla="*/ 495400 h 2068362"/>
              <a:gd name="connsiteX24393" fmla="*/ 1146089 w 1247427"/>
              <a:gd name="connsiteY24393" fmla="*/ 494073 h 2068362"/>
              <a:gd name="connsiteX24394" fmla="*/ 1147417 w 1247427"/>
              <a:gd name="connsiteY24394" fmla="*/ 493851 h 2068362"/>
              <a:gd name="connsiteX24395" fmla="*/ 1155603 w 1247427"/>
              <a:gd name="connsiteY24395" fmla="*/ 502481 h 2068362"/>
              <a:gd name="connsiteX24396" fmla="*/ 1162020 w 1247427"/>
              <a:gd name="connsiteY24396" fmla="*/ 509340 h 2068362"/>
              <a:gd name="connsiteX24397" fmla="*/ 1165339 w 1247427"/>
              <a:gd name="connsiteY24397" fmla="*/ 509340 h 2068362"/>
              <a:gd name="connsiteX24398" fmla="*/ 1147195 w 1247427"/>
              <a:gd name="connsiteY24398" fmla="*/ 487214 h 2068362"/>
              <a:gd name="connsiteX24399" fmla="*/ 1146310 w 1247427"/>
              <a:gd name="connsiteY24399" fmla="*/ 484116 h 2068362"/>
              <a:gd name="connsiteX24400" fmla="*/ 1146401 w 1247427"/>
              <a:gd name="connsiteY24400" fmla="*/ 484131 h 2068362"/>
              <a:gd name="connsiteX24401" fmla="*/ 1123962 w 1247427"/>
              <a:gd name="connsiteY24401" fmla="*/ 459556 h 2068362"/>
              <a:gd name="connsiteX24402" fmla="*/ 1091215 w 1247427"/>
              <a:gd name="connsiteY24402" fmla="*/ 424597 h 2068362"/>
              <a:gd name="connsiteX24403" fmla="*/ 1091215 w 1247427"/>
              <a:gd name="connsiteY24403" fmla="*/ 423269 h 2068362"/>
              <a:gd name="connsiteX24404" fmla="*/ 1092764 w 1247427"/>
              <a:gd name="connsiteY24404" fmla="*/ 423269 h 2068362"/>
              <a:gd name="connsiteX24405" fmla="*/ 1125732 w 1247427"/>
              <a:gd name="connsiteY24405" fmla="*/ 458229 h 2068362"/>
              <a:gd name="connsiteX24406" fmla="*/ 1148965 w 1247427"/>
              <a:gd name="connsiteY24406" fmla="*/ 483674 h 2068362"/>
              <a:gd name="connsiteX24407" fmla="*/ 1148965 w 1247427"/>
              <a:gd name="connsiteY24407" fmla="*/ 483871 h 2068362"/>
              <a:gd name="connsiteX24408" fmla="*/ 1169764 w 1247427"/>
              <a:gd name="connsiteY24408" fmla="*/ 503587 h 2068362"/>
              <a:gd name="connsiteX24409" fmla="*/ 1177508 w 1247427"/>
              <a:gd name="connsiteY24409" fmla="*/ 509782 h 2068362"/>
              <a:gd name="connsiteX24410" fmla="*/ 1177661 w 1247427"/>
              <a:gd name="connsiteY24410" fmla="*/ 509820 h 2068362"/>
              <a:gd name="connsiteX24411" fmla="*/ 1175737 w 1247427"/>
              <a:gd name="connsiteY24411" fmla="*/ 507127 h 2068362"/>
              <a:gd name="connsiteX24412" fmla="*/ 1173525 w 1247427"/>
              <a:gd name="connsiteY24412" fmla="*/ 504029 h 2068362"/>
              <a:gd name="connsiteX24413" fmla="*/ 1173583 w 1247427"/>
              <a:gd name="connsiteY24413" fmla="*/ 503943 h 2068362"/>
              <a:gd name="connsiteX24414" fmla="*/ 1171755 w 1247427"/>
              <a:gd name="connsiteY24414" fmla="*/ 502481 h 2068362"/>
              <a:gd name="connsiteX24415" fmla="*/ 1168215 w 1247427"/>
              <a:gd name="connsiteY24415" fmla="*/ 499383 h 2068362"/>
              <a:gd name="connsiteX24416" fmla="*/ 1168215 w 1247427"/>
              <a:gd name="connsiteY24416" fmla="*/ 498055 h 2068362"/>
              <a:gd name="connsiteX24417" fmla="*/ 1169542 w 1247427"/>
              <a:gd name="connsiteY24417" fmla="*/ 498055 h 2068362"/>
              <a:gd name="connsiteX24418" fmla="*/ 1172640 w 1247427"/>
              <a:gd name="connsiteY24418" fmla="*/ 500711 h 2068362"/>
              <a:gd name="connsiteX24419" fmla="*/ 1174898 w 1247427"/>
              <a:gd name="connsiteY24419" fmla="*/ 502592 h 2068362"/>
              <a:gd name="connsiteX24420" fmla="*/ 1175187 w 1247427"/>
              <a:gd name="connsiteY24420" fmla="*/ 502351 h 2068362"/>
              <a:gd name="connsiteX24421" fmla="*/ 1163126 w 1247427"/>
              <a:gd name="connsiteY24421" fmla="*/ 487877 h 2068362"/>
              <a:gd name="connsiteX24422" fmla="*/ 1157595 w 1247427"/>
              <a:gd name="connsiteY24422" fmla="*/ 476150 h 2068362"/>
              <a:gd name="connsiteX24423" fmla="*/ 1157933 w 1247427"/>
              <a:gd name="connsiteY24423" fmla="*/ 475812 h 2068362"/>
              <a:gd name="connsiteX24424" fmla="*/ 1122192 w 1247427"/>
              <a:gd name="connsiteY24424" fmla="*/ 435217 h 2068362"/>
              <a:gd name="connsiteX24425" fmla="*/ 1089666 w 1247427"/>
              <a:gd name="connsiteY24425" fmla="*/ 398487 h 2068362"/>
              <a:gd name="connsiteX24426" fmla="*/ 1089666 w 1247427"/>
              <a:gd name="connsiteY24426" fmla="*/ 397381 h 2068362"/>
              <a:gd name="connsiteX24427" fmla="*/ 1108695 w 1247427"/>
              <a:gd name="connsiteY24427" fmla="*/ 396053 h 2068362"/>
              <a:gd name="connsiteX24428" fmla="*/ 1109580 w 1247427"/>
              <a:gd name="connsiteY24428" fmla="*/ 396495 h 2068362"/>
              <a:gd name="connsiteX24429" fmla="*/ 1142770 w 1247427"/>
              <a:gd name="connsiteY24429" fmla="*/ 440306 h 2068362"/>
              <a:gd name="connsiteX24430" fmla="*/ 1146974 w 1247427"/>
              <a:gd name="connsiteY24430" fmla="*/ 444510 h 2068362"/>
              <a:gd name="connsiteX24431" fmla="*/ 1146974 w 1247427"/>
              <a:gd name="connsiteY24431" fmla="*/ 444067 h 2068362"/>
              <a:gd name="connsiteX24432" fmla="*/ 1161356 w 1247427"/>
              <a:gd name="connsiteY24432" fmla="*/ 457122 h 2068362"/>
              <a:gd name="connsiteX24433" fmla="*/ 1161798 w 1247427"/>
              <a:gd name="connsiteY24433" fmla="*/ 458007 h 2068362"/>
              <a:gd name="connsiteX24434" fmla="*/ 1174563 w 1247427"/>
              <a:gd name="connsiteY24434" fmla="*/ 474017 h 2068362"/>
              <a:gd name="connsiteX24435" fmla="*/ 1180385 w 1247427"/>
              <a:gd name="connsiteY24435" fmla="*/ 477035 h 2068362"/>
              <a:gd name="connsiteX24436" fmla="*/ 1180223 w 1247427"/>
              <a:gd name="connsiteY24436" fmla="*/ 477277 h 2068362"/>
              <a:gd name="connsiteX24437" fmla="*/ 1180384 w 1247427"/>
              <a:gd name="connsiteY24437" fmla="*/ 477257 h 2068362"/>
              <a:gd name="connsiteX24438" fmla="*/ 1184588 w 1247427"/>
              <a:gd name="connsiteY24438" fmla="*/ 481904 h 2068362"/>
              <a:gd name="connsiteX24439" fmla="*/ 1185473 w 1247427"/>
              <a:gd name="connsiteY24439" fmla="*/ 483231 h 2068362"/>
              <a:gd name="connsiteX24440" fmla="*/ 1185473 w 1247427"/>
              <a:gd name="connsiteY24440" fmla="*/ 483232 h 2068362"/>
              <a:gd name="connsiteX24441" fmla="*/ 1185916 w 1247427"/>
              <a:gd name="connsiteY24441" fmla="*/ 482789 h 2068362"/>
              <a:gd name="connsiteX24442" fmla="*/ 1192333 w 1247427"/>
              <a:gd name="connsiteY24442" fmla="*/ 490754 h 2068362"/>
              <a:gd name="connsiteX24443" fmla="*/ 1192261 w 1247427"/>
              <a:gd name="connsiteY24443" fmla="*/ 490862 h 2068362"/>
              <a:gd name="connsiteX24444" fmla="*/ 1193882 w 1247427"/>
              <a:gd name="connsiteY24444" fmla="*/ 492303 h 2068362"/>
              <a:gd name="connsiteX24445" fmla="*/ 1194324 w 1247427"/>
              <a:gd name="connsiteY24445" fmla="*/ 492745 h 2068362"/>
              <a:gd name="connsiteX24446" fmla="*/ 1194324 w 1247427"/>
              <a:gd name="connsiteY24446" fmla="*/ 492524 h 2068362"/>
              <a:gd name="connsiteX24447" fmla="*/ 1194460 w 1247427"/>
              <a:gd name="connsiteY24447" fmla="*/ 492881 h 2068362"/>
              <a:gd name="connsiteX24448" fmla="*/ 1194767 w 1247427"/>
              <a:gd name="connsiteY24448" fmla="*/ 493188 h 2068362"/>
              <a:gd name="connsiteX24449" fmla="*/ 1194767 w 1247427"/>
              <a:gd name="connsiteY24449" fmla="*/ 493685 h 2068362"/>
              <a:gd name="connsiteX24450" fmla="*/ 1196371 w 1247427"/>
              <a:gd name="connsiteY24450" fmla="*/ 497889 h 2068362"/>
              <a:gd name="connsiteX24451" fmla="*/ 1193439 w 1247427"/>
              <a:gd name="connsiteY24451" fmla="*/ 503587 h 2068362"/>
              <a:gd name="connsiteX24452" fmla="*/ 1193439 w 1247427"/>
              <a:gd name="connsiteY24452" fmla="*/ 511553 h 2068362"/>
              <a:gd name="connsiteX24453" fmla="*/ 1190341 w 1247427"/>
              <a:gd name="connsiteY24453" fmla="*/ 511553 h 2068362"/>
              <a:gd name="connsiteX24454" fmla="*/ 1186137 w 1247427"/>
              <a:gd name="connsiteY24454" fmla="*/ 499383 h 2068362"/>
              <a:gd name="connsiteX24455" fmla="*/ 1186522 w 1247427"/>
              <a:gd name="connsiteY24455" fmla="*/ 499094 h 2068362"/>
              <a:gd name="connsiteX24456" fmla="*/ 1181048 w 1247427"/>
              <a:gd name="connsiteY24456" fmla="*/ 492745 h 2068362"/>
              <a:gd name="connsiteX24457" fmla="*/ 1172861 w 1247427"/>
              <a:gd name="connsiteY24457" fmla="*/ 483894 h 2068362"/>
              <a:gd name="connsiteX24458" fmla="*/ 1172418 w 1247427"/>
              <a:gd name="connsiteY24458" fmla="*/ 482567 h 2068362"/>
              <a:gd name="connsiteX24459" fmla="*/ 1173746 w 1247427"/>
              <a:gd name="connsiteY24459" fmla="*/ 482567 h 2068362"/>
              <a:gd name="connsiteX24460" fmla="*/ 1182375 w 1247427"/>
              <a:gd name="connsiteY24460" fmla="*/ 491860 h 2068362"/>
              <a:gd name="connsiteX24461" fmla="*/ 1187907 w 1247427"/>
              <a:gd name="connsiteY24461" fmla="*/ 498055 h 2068362"/>
              <a:gd name="connsiteX24462" fmla="*/ 1187907 w 1247427"/>
              <a:gd name="connsiteY24462" fmla="*/ 498171 h 2068362"/>
              <a:gd name="connsiteX24463" fmla="*/ 1192111 w 1247427"/>
              <a:gd name="connsiteY24463" fmla="*/ 501375 h 2068362"/>
              <a:gd name="connsiteX24464" fmla="*/ 1189456 w 1247427"/>
              <a:gd name="connsiteY24464" fmla="*/ 495400 h 2068362"/>
              <a:gd name="connsiteX24465" fmla="*/ 1189678 w 1247427"/>
              <a:gd name="connsiteY24465" fmla="*/ 495400 h 2068362"/>
              <a:gd name="connsiteX24466" fmla="*/ 1188954 w 1247427"/>
              <a:gd name="connsiteY24466" fmla="*/ 494134 h 2068362"/>
              <a:gd name="connsiteX24467" fmla="*/ 1188792 w 1247427"/>
              <a:gd name="connsiteY24467" fmla="*/ 494295 h 2068362"/>
              <a:gd name="connsiteX24468" fmla="*/ 1182235 w 1247427"/>
              <a:gd name="connsiteY24468" fmla="*/ 486148 h 2068362"/>
              <a:gd name="connsiteX24469" fmla="*/ 1181712 w 1247427"/>
              <a:gd name="connsiteY24469" fmla="*/ 485886 h 2068362"/>
              <a:gd name="connsiteX24470" fmla="*/ 1179499 w 1247427"/>
              <a:gd name="connsiteY24470" fmla="*/ 483452 h 2068362"/>
              <a:gd name="connsiteX24471" fmla="*/ 1177150 w 1247427"/>
              <a:gd name="connsiteY24471" fmla="*/ 480712 h 2068362"/>
              <a:gd name="connsiteX24472" fmla="*/ 1177065 w 1247427"/>
              <a:gd name="connsiteY24472" fmla="*/ 480797 h 2068362"/>
              <a:gd name="connsiteX24473" fmla="*/ 1173677 w 1247427"/>
              <a:gd name="connsiteY24473" fmla="*/ 476053 h 2068362"/>
              <a:gd name="connsiteX24474" fmla="*/ 1172640 w 1247427"/>
              <a:gd name="connsiteY24474" fmla="*/ 475708 h 2068362"/>
              <a:gd name="connsiteX24475" fmla="*/ 1160028 w 1247427"/>
              <a:gd name="connsiteY24475" fmla="*/ 459556 h 2068362"/>
              <a:gd name="connsiteX24476" fmla="*/ 1159143 w 1247427"/>
              <a:gd name="connsiteY24476" fmla="*/ 458671 h 2068362"/>
              <a:gd name="connsiteX24477" fmla="*/ 1159226 w 1247427"/>
              <a:gd name="connsiteY24477" fmla="*/ 458338 h 2068362"/>
              <a:gd name="connsiteX24478" fmla="*/ 1145646 w 1247427"/>
              <a:gd name="connsiteY24478" fmla="*/ 445394 h 2068362"/>
              <a:gd name="connsiteX24479" fmla="*/ 1145812 w 1247427"/>
              <a:gd name="connsiteY24479" fmla="*/ 445339 h 2068362"/>
              <a:gd name="connsiteX24480" fmla="*/ 1141885 w 1247427"/>
              <a:gd name="connsiteY24480" fmla="*/ 441412 h 2068362"/>
              <a:gd name="connsiteX24481" fmla="*/ 1108253 w 1247427"/>
              <a:gd name="connsiteY24481" fmla="*/ 397159 h 2068362"/>
              <a:gd name="connsiteX24482" fmla="*/ 1108695 w 1247427"/>
              <a:gd name="connsiteY24482" fmla="*/ 396053 h 2068362"/>
              <a:gd name="connsiteX24483" fmla="*/ 129027 w 1247427"/>
              <a:gd name="connsiteY24483" fmla="*/ 393169 h 2068362"/>
              <a:gd name="connsiteX24484" fmla="*/ 128277 w 1247427"/>
              <a:gd name="connsiteY24484" fmla="*/ 393619 h 2068362"/>
              <a:gd name="connsiteX24485" fmla="*/ 128276 w 1247427"/>
              <a:gd name="connsiteY24485" fmla="*/ 393619 h 2068362"/>
              <a:gd name="connsiteX24486" fmla="*/ 128276 w 1247427"/>
              <a:gd name="connsiteY24486" fmla="*/ 394283 h 2068362"/>
              <a:gd name="connsiteX24487" fmla="*/ 127170 w 1247427"/>
              <a:gd name="connsiteY24487" fmla="*/ 394283 h 2068362"/>
              <a:gd name="connsiteX24488" fmla="*/ 127170 w 1247427"/>
              <a:gd name="connsiteY24488" fmla="*/ 395611 h 2068362"/>
              <a:gd name="connsiteX24489" fmla="*/ 128276 w 1247427"/>
              <a:gd name="connsiteY24489" fmla="*/ 395611 h 2068362"/>
              <a:gd name="connsiteX24490" fmla="*/ 129161 w 1247427"/>
              <a:gd name="connsiteY24490" fmla="*/ 393841 h 2068362"/>
              <a:gd name="connsiteX24491" fmla="*/ 128520 w 1247427"/>
              <a:gd name="connsiteY24491" fmla="*/ 379077 h 2068362"/>
              <a:gd name="connsiteX24492" fmla="*/ 128497 w 1247427"/>
              <a:gd name="connsiteY24492" fmla="*/ 379237 h 2068362"/>
              <a:gd name="connsiteX24493" fmla="*/ 127683 w 1247427"/>
              <a:gd name="connsiteY24493" fmla="*/ 379848 h 2068362"/>
              <a:gd name="connsiteX24494" fmla="*/ 128055 w 1247427"/>
              <a:gd name="connsiteY24494" fmla="*/ 380344 h 2068362"/>
              <a:gd name="connsiteX24495" fmla="*/ 129161 w 1247427"/>
              <a:gd name="connsiteY24495" fmla="*/ 379901 h 2068362"/>
              <a:gd name="connsiteX24496" fmla="*/ 131595 w 1247427"/>
              <a:gd name="connsiteY24496" fmla="*/ 380565 h 2068362"/>
              <a:gd name="connsiteX24497" fmla="*/ 129161 w 1247427"/>
              <a:gd name="connsiteY24497" fmla="*/ 379238 h 2068362"/>
              <a:gd name="connsiteX24498" fmla="*/ 1097631 w 1247427"/>
              <a:gd name="connsiteY24498" fmla="*/ 376582 h 2068362"/>
              <a:gd name="connsiteX24499" fmla="*/ 1130378 w 1247427"/>
              <a:gd name="connsiteY24499" fmla="*/ 383883 h 2068362"/>
              <a:gd name="connsiteX24500" fmla="*/ 1162019 w 1247427"/>
              <a:gd name="connsiteY24500" fmla="*/ 392513 h 2068362"/>
              <a:gd name="connsiteX24501" fmla="*/ 1174742 w 1247427"/>
              <a:gd name="connsiteY24501" fmla="*/ 395361 h 2068362"/>
              <a:gd name="connsiteX24502" fmla="*/ 1187123 w 1247427"/>
              <a:gd name="connsiteY24502" fmla="*/ 397972 h 2068362"/>
              <a:gd name="connsiteX24503" fmla="*/ 1186137 w 1247427"/>
              <a:gd name="connsiteY24503" fmla="*/ 397602 h 2068362"/>
              <a:gd name="connsiteX24504" fmla="*/ 1185694 w 1247427"/>
              <a:gd name="connsiteY24504" fmla="*/ 396496 h 2068362"/>
              <a:gd name="connsiteX24505" fmla="*/ 1186579 w 1247427"/>
              <a:gd name="connsiteY24505" fmla="*/ 395832 h 2068362"/>
              <a:gd name="connsiteX24506" fmla="*/ 1188350 w 1247427"/>
              <a:gd name="connsiteY24506" fmla="*/ 396540 h 2068362"/>
              <a:gd name="connsiteX24507" fmla="*/ 1188350 w 1247427"/>
              <a:gd name="connsiteY24507" fmla="*/ 396495 h 2068362"/>
              <a:gd name="connsiteX24508" fmla="*/ 1203838 w 1247427"/>
              <a:gd name="connsiteY24508" fmla="*/ 401363 h 2068362"/>
              <a:gd name="connsiteX24509" fmla="*/ 1209148 w 1247427"/>
              <a:gd name="connsiteY24509" fmla="*/ 403133 h 2068362"/>
              <a:gd name="connsiteX24510" fmla="*/ 1215122 w 1247427"/>
              <a:gd name="connsiteY24510" fmla="*/ 401806 h 2068362"/>
              <a:gd name="connsiteX24511" fmla="*/ 1231053 w 1247427"/>
              <a:gd name="connsiteY24511" fmla="*/ 408665 h 2068362"/>
              <a:gd name="connsiteX24512" fmla="*/ 1247427 w 1247427"/>
              <a:gd name="connsiteY24512" fmla="*/ 422826 h 2068362"/>
              <a:gd name="connsiteX24513" fmla="*/ 1240125 w 1247427"/>
              <a:gd name="connsiteY24513" fmla="*/ 477478 h 2068362"/>
              <a:gd name="connsiteX24514" fmla="*/ 1237470 w 1247427"/>
              <a:gd name="connsiteY24514" fmla="*/ 498940 h 2068362"/>
              <a:gd name="connsiteX24515" fmla="*/ 1232824 w 1247427"/>
              <a:gd name="connsiteY24515" fmla="*/ 524164 h 2068362"/>
              <a:gd name="connsiteX24516" fmla="*/ 1228619 w 1247427"/>
              <a:gd name="connsiteY24516" fmla="*/ 549831 h 2068362"/>
              <a:gd name="connsiteX24517" fmla="*/ 1225964 w 1247427"/>
              <a:gd name="connsiteY24517" fmla="*/ 558460 h 2068362"/>
              <a:gd name="connsiteX24518" fmla="*/ 1223752 w 1247427"/>
              <a:gd name="connsiteY24518" fmla="*/ 578153 h 2068362"/>
              <a:gd name="connsiteX24519" fmla="*/ 1221982 w 1247427"/>
              <a:gd name="connsiteY24519" fmla="*/ 587888 h 2068362"/>
              <a:gd name="connsiteX24520" fmla="*/ 1216007 w 1247427"/>
              <a:gd name="connsiteY24520" fmla="*/ 619750 h 2068362"/>
              <a:gd name="connsiteX24521" fmla="*/ 1216007 w 1247427"/>
              <a:gd name="connsiteY24521" fmla="*/ 627716 h 2068362"/>
              <a:gd name="connsiteX24522" fmla="*/ 1212467 w 1247427"/>
              <a:gd name="connsiteY24522" fmla="*/ 639443 h 2068362"/>
              <a:gd name="connsiteX24523" fmla="*/ 1209812 w 1247427"/>
              <a:gd name="connsiteY24523" fmla="*/ 660905 h 2068362"/>
              <a:gd name="connsiteX24524" fmla="*/ 1202068 w 1247427"/>
              <a:gd name="connsiteY24524" fmla="*/ 703167 h 2068362"/>
              <a:gd name="connsiteX24525" fmla="*/ 1202068 w 1247427"/>
              <a:gd name="connsiteY24525" fmla="*/ 708698 h 2068362"/>
              <a:gd name="connsiteX24526" fmla="*/ 1200297 w 1247427"/>
              <a:gd name="connsiteY24526" fmla="*/ 713787 h 2068362"/>
              <a:gd name="connsiteX24527" fmla="*/ 1196758 w 1247427"/>
              <a:gd name="connsiteY24527" fmla="*/ 728391 h 2068362"/>
              <a:gd name="connsiteX24528" fmla="*/ 1197643 w 1247427"/>
              <a:gd name="connsiteY24528" fmla="*/ 732595 h 2068362"/>
              <a:gd name="connsiteX24529" fmla="*/ 1195873 w 1247427"/>
              <a:gd name="connsiteY24529" fmla="*/ 737020 h 2068362"/>
              <a:gd name="connsiteX24530" fmla="*/ 1172640 w 1247427"/>
              <a:gd name="connsiteY24530" fmla="*/ 874646 h 2068362"/>
              <a:gd name="connsiteX24531" fmla="*/ 1172197 w 1247427"/>
              <a:gd name="connsiteY24531" fmla="*/ 884603 h 2068362"/>
              <a:gd name="connsiteX24532" fmla="*/ 1169542 w 1247427"/>
              <a:gd name="connsiteY24532" fmla="*/ 891905 h 2068362"/>
              <a:gd name="connsiteX24533" fmla="*/ 1169542 w 1247427"/>
              <a:gd name="connsiteY24533" fmla="*/ 899206 h 2068362"/>
              <a:gd name="connsiteX24534" fmla="*/ 1166444 w 1247427"/>
              <a:gd name="connsiteY24534" fmla="*/ 912039 h 2068362"/>
              <a:gd name="connsiteX24535" fmla="*/ 1164674 w 1247427"/>
              <a:gd name="connsiteY24535" fmla="*/ 926643 h 2068362"/>
              <a:gd name="connsiteX24536" fmla="*/ 1161577 w 1247427"/>
              <a:gd name="connsiteY24536" fmla="*/ 939476 h 2068362"/>
              <a:gd name="connsiteX24537" fmla="*/ 1156045 w 1247427"/>
              <a:gd name="connsiteY24537" fmla="*/ 972666 h 2068362"/>
              <a:gd name="connsiteX24538" fmla="*/ 1150514 w 1247427"/>
              <a:gd name="connsiteY24538" fmla="*/ 1006298 h 2068362"/>
              <a:gd name="connsiteX24539" fmla="*/ 1148743 w 1247427"/>
              <a:gd name="connsiteY24539" fmla="*/ 1019795 h 2068362"/>
              <a:gd name="connsiteX24540" fmla="*/ 1138786 w 1247427"/>
              <a:gd name="connsiteY24540" fmla="*/ 1072677 h 2068362"/>
              <a:gd name="connsiteX24541" fmla="*/ 1136131 w 1247427"/>
              <a:gd name="connsiteY24541" fmla="*/ 1084182 h 2068362"/>
              <a:gd name="connsiteX24542" fmla="*/ 1136131 w 1247427"/>
              <a:gd name="connsiteY24542" fmla="*/ 1090157 h 2068362"/>
              <a:gd name="connsiteX24543" fmla="*/ 1134361 w 1247427"/>
              <a:gd name="connsiteY24543" fmla="*/ 1095688 h 2068362"/>
              <a:gd name="connsiteX24544" fmla="*/ 1133034 w 1247427"/>
              <a:gd name="connsiteY24544" fmla="*/ 1107858 h 2068362"/>
              <a:gd name="connsiteX24545" fmla="*/ 1125289 w 1247427"/>
              <a:gd name="connsiteY24545" fmla="*/ 1151447 h 2068362"/>
              <a:gd name="connsiteX24546" fmla="*/ 1118430 w 1247427"/>
              <a:gd name="connsiteY24546" fmla="*/ 1183972 h 2068362"/>
              <a:gd name="connsiteX24547" fmla="*/ 1105818 w 1247427"/>
              <a:gd name="connsiteY24547" fmla="*/ 1271814 h 2068362"/>
              <a:gd name="connsiteX24548" fmla="*/ 1101835 w 1247427"/>
              <a:gd name="connsiteY24548" fmla="*/ 1291285 h 2068362"/>
              <a:gd name="connsiteX24549" fmla="*/ 1098295 w 1247427"/>
              <a:gd name="connsiteY24549" fmla="*/ 1310978 h 2068362"/>
              <a:gd name="connsiteX24550" fmla="*/ 1089002 w 1247427"/>
              <a:gd name="connsiteY24550" fmla="*/ 1364302 h 2068362"/>
              <a:gd name="connsiteX24551" fmla="*/ 1085241 w 1247427"/>
              <a:gd name="connsiteY24551" fmla="*/ 1388420 h 2068362"/>
              <a:gd name="connsiteX24552" fmla="*/ 1083913 w 1247427"/>
              <a:gd name="connsiteY24552" fmla="*/ 1390190 h 2068362"/>
              <a:gd name="connsiteX24553" fmla="*/ 1084356 w 1247427"/>
              <a:gd name="connsiteY24553" fmla="*/ 1392624 h 2068362"/>
              <a:gd name="connsiteX24554" fmla="*/ 1082585 w 1247427"/>
              <a:gd name="connsiteY24554" fmla="*/ 1396385 h 2068362"/>
              <a:gd name="connsiteX24555" fmla="*/ 1082143 w 1247427"/>
              <a:gd name="connsiteY24555" fmla="*/ 1406121 h 2068362"/>
              <a:gd name="connsiteX24556" fmla="*/ 1080152 w 1247427"/>
              <a:gd name="connsiteY24556" fmla="*/ 1415856 h 2068362"/>
              <a:gd name="connsiteX24557" fmla="*/ 1076390 w 1247427"/>
              <a:gd name="connsiteY24557" fmla="*/ 1431124 h 2068362"/>
              <a:gd name="connsiteX24558" fmla="*/ 1069531 w 1247427"/>
              <a:gd name="connsiteY24558" fmla="*/ 1476483 h 2068362"/>
              <a:gd name="connsiteX24559" fmla="*/ 1067761 w 1247427"/>
              <a:gd name="connsiteY24559" fmla="*/ 1492635 h 2068362"/>
              <a:gd name="connsiteX24560" fmla="*/ 1065548 w 1247427"/>
              <a:gd name="connsiteY24560" fmla="*/ 1499937 h 2068362"/>
              <a:gd name="connsiteX24561" fmla="*/ 1061565 w 1247427"/>
              <a:gd name="connsiteY24561" fmla="*/ 1522505 h 2068362"/>
              <a:gd name="connsiteX24562" fmla="*/ 1046962 w 1247427"/>
              <a:gd name="connsiteY24562" fmla="*/ 1628048 h 2068362"/>
              <a:gd name="connsiteX24563" fmla="*/ 1044307 w 1247427"/>
              <a:gd name="connsiteY24563" fmla="*/ 1638448 h 2068362"/>
              <a:gd name="connsiteX24564" fmla="*/ 1043864 w 1247427"/>
              <a:gd name="connsiteY24564" fmla="*/ 1650617 h 2068362"/>
              <a:gd name="connsiteX24565" fmla="*/ 1041431 w 1247427"/>
              <a:gd name="connsiteY24565" fmla="*/ 1658583 h 2068362"/>
              <a:gd name="connsiteX24566" fmla="*/ 1032138 w 1247427"/>
              <a:gd name="connsiteY24566" fmla="*/ 1727174 h 2068362"/>
              <a:gd name="connsiteX24567" fmla="*/ 1031031 w 1247427"/>
              <a:gd name="connsiteY24567" fmla="*/ 1730272 h 2068362"/>
              <a:gd name="connsiteX24568" fmla="*/ 1027048 w 1247427"/>
              <a:gd name="connsiteY24568" fmla="*/ 1759700 h 2068362"/>
              <a:gd name="connsiteX24569" fmla="*/ 1012666 w 1247427"/>
              <a:gd name="connsiteY24569" fmla="*/ 1851524 h 2068362"/>
              <a:gd name="connsiteX24570" fmla="*/ 1010675 w 1247427"/>
              <a:gd name="connsiteY24570" fmla="*/ 1865243 h 2068362"/>
              <a:gd name="connsiteX24571" fmla="*/ 1008241 w 1247427"/>
              <a:gd name="connsiteY24571" fmla="*/ 1886042 h 2068362"/>
              <a:gd name="connsiteX24572" fmla="*/ 988991 w 1247427"/>
              <a:gd name="connsiteY24572" fmla="*/ 2002869 h 2068362"/>
              <a:gd name="connsiteX24573" fmla="*/ 988991 w 1247427"/>
              <a:gd name="connsiteY24573" fmla="*/ 2006409 h 2068362"/>
              <a:gd name="connsiteX24574" fmla="*/ 986779 w 1247427"/>
              <a:gd name="connsiteY24574" fmla="*/ 2023667 h 2068362"/>
              <a:gd name="connsiteX24575" fmla="*/ 983459 w 1247427"/>
              <a:gd name="connsiteY24575" fmla="*/ 2020348 h 2068362"/>
              <a:gd name="connsiteX24576" fmla="*/ 986779 w 1247427"/>
              <a:gd name="connsiteY24576" fmla="*/ 1974326 h 2068362"/>
              <a:gd name="connsiteX24577" fmla="*/ 987221 w 1247427"/>
              <a:gd name="connsiteY24577" fmla="*/ 1966803 h 2068362"/>
              <a:gd name="connsiteX24578" fmla="*/ 988549 w 1247427"/>
              <a:gd name="connsiteY24578" fmla="*/ 1964590 h 2068362"/>
              <a:gd name="connsiteX24579" fmla="*/ 987885 w 1247427"/>
              <a:gd name="connsiteY24579" fmla="*/ 1961492 h 2068362"/>
              <a:gd name="connsiteX24580" fmla="*/ 994523 w 1247427"/>
              <a:gd name="connsiteY24580" fmla="*/ 1914806 h 2068362"/>
              <a:gd name="connsiteX24581" fmla="*/ 999612 w 1247427"/>
              <a:gd name="connsiteY24581" fmla="*/ 1873208 h 2068362"/>
              <a:gd name="connsiteX24582" fmla="*/ 1011117 w 1247427"/>
              <a:gd name="connsiteY24582" fmla="*/ 1789128 h 2068362"/>
              <a:gd name="connsiteX24583" fmla="*/ 1019083 w 1247427"/>
              <a:gd name="connsiteY24583" fmla="*/ 1745318 h 2068362"/>
              <a:gd name="connsiteX24584" fmla="*/ 1022402 w 1247427"/>
              <a:gd name="connsiteY24584" fmla="*/ 1722528 h 2068362"/>
              <a:gd name="connsiteX24585" fmla="*/ 1021517 w 1247427"/>
              <a:gd name="connsiteY24585" fmla="*/ 1717660 h 2068362"/>
              <a:gd name="connsiteX24586" fmla="*/ 1022844 w 1247427"/>
              <a:gd name="connsiteY24586" fmla="*/ 1713456 h 2068362"/>
              <a:gd name="connsiteX24587" fmla="*/ 1025500 w 1247427"/>
              <a:gd name="connsiteY24587" fmla="*/ 1695091 h 2068362"/>
              <a:gd name="connsiteX24588" fmla="*/ 1028597 w 1247427"/>
              <a:gd name="connsiteY24588" fmla="*/ 1677833 h 2068362"/>
              <a:gd name="connsiteX24589" fmla="*/ 1033244 w 1247427"/>
              <a:gd name="connsiteY24589" fmla="*/ 1647077 h 2068362"/>
              <a:gd name="connsiteX24590" fmla="*/ 1039218 w 1247427"/>
              <a:gd name="connsiteY24590" fmla="*/ 1591319 h 2068362"/>
              <a:gd name="connsiteX24591" fmla="*/ 1040324 w 1247427"/>
              <a:gd name="connsiteY24591" fmla="*/ 1579149 h 2068362"/>
              <a:gd name="connsiteX24592" fmla="*/ 1042979 w 1247427"/>
              <a:gd name="connsiteY24592" fmla="*/ 1567865 h 2068362"/>
              <a:gd name="connsiteX24593" fmla="*/ 1042094 w 1247427"/>
              <a:gd name="connsiteY24593" fmla="*/ 1562997 h 2068362"/>
              <a:gd name="connsiteX24594" fmla="*/ 1044086 w 1247427"/>
              <a:gd name="connsiteY24594" fmla="*/ 1558793 h 2068362"/>
              <a:gd name="connsiteX24595" fmla="*/ 1045856 w 1247427"/>
              <a:gd name="connsiteY24595" fmla="*/ 1544632 h 2068362"/>
              <a:gd name="connsiteX24596" fmla="*/ 1048511 w 1247427"/>
              <a:gd name="connsiteY24596" fmla="*/ 1519629 h 2068362"/>
              <a:gd name="connsiteX24597" fmla="*/ 1052272 w 1247427"/>
              <a:gd name="connsiteY24597" fmla="*/ 1504804 h 2068362"/>
              <a:gd name="connsiteX24598" fmla="*/ 1063778 w 1247427"/>
              <a:gd name="connsiteY24598" fmla="*/ 1436213 h 2068362"/>
              <a:gd name="connsiteX24599" fmla="*/ 1067982 w 1247427"/>
              <a:gd name="connsiteY24599" fmla="*/ 1414750 h 2068362"/>
              <a:gd name="connsiteX24600" fmla="*/ 1071080 w 1247427"/>
              <a:gd name="connsiteY24600" fmla="*/ 1392624 h 2068362"/>
              <a:gd name="connsiteX24601" fmla="*/ 1075062 w 1247427"/>
              <a:gd name="connsiteY24601" fmla="*/ 1375586 h 2068362"/>
              <a:gd name="connsiteX24602" fmla="*/ 1077718 w 1247427"/>
              <a:gd name="connsiteY24602" fmla="*/ 1357000 h 2068362"/>
              <a:gd name="connsiteX24603" fmla="*/ 1082364 w 1247427"/>
              <a:gd name="connsiteY24603" fmla="*/ 1331776 h 2068362"/>
              <a:gd name="connsiteX24604" fmla="*/ 1084134 w 1247427"/>
              <a:gd name="connsiteY24604" fmla="*/ 1318501 h 2068362"/>
              <a:gd name="connsiteX24605" fmla="*/ 1089666 w 1247427"/>
              <a:gd name="connsiteY24605" fmla="*/ 1291285 h 2068362"/>
              <a:gd name="connsiteX24606" fmla="*/ 1095861 w 1247427"/>
              <a:gd name="connsiteY24606" fmla="*/ 1249688 h 2068362"/>
              <a:gd name="connsiteX24607" fmla="*/ 1104933 w 1247427"/>
              <a:gd name="connsiteY24607" fmla="*/ 1191495 h 2068362"/>
              <a:gd name="connsiteX24608" fmla="*/ 1108031 w 1247427"/>
              <a:gd name="connsiteY24608" fmla="*/ 1183972 h 2068362"/>
              <a:gd name="connsiteX24609" fmla="*/ 1107588 w 1247427"/>
              <a:gd name="connsiteY24609" fmla="*/ 1179547 h 2068362"/>
              <a:gd name="connsiteX24610" fmla="*/ 1112235 w 1247427"/>
              <a:gd name="connsiteY24610" fmla="*/ 1149013 h 2068362"/>
              <a:gd name="connsiteX24611" fmla="*/ 1125289 w 1247427"/>
              <a:gd name="connsiteY24611" fmla="*/ 1072898 h 2068362"/>
              <a:gd name="connsiteX24612" fmla="*/ 1131264 w 1247427"/>
              <a:gd name="connsiteY24612" fmla="*/ 1041036 h 2068362"/>
              <a:gd name="connsiteX24613" fmla="*/ 1135910 w 1247427"/>
              <a:gd name="connsiteY24613" fmla="*/ 1011165 h 2068362"/>
              <a:gd name="connsiteX24614" fmla="*/ 1138123 w 1247427"/>
              <a:gd name="connsiteY24614" fmla="*/ 997668 h 2068362"/>
              <a:gd name="connsiteX24615" fmla="*/ 1138299 w 1247427"/>
              <a:gd name="connsiteY24615" fmla="*/ 997933 h 2068362"/>
              <a:gd name="connsiteX24616" fmla="*/ 1138565 w 1247427"/>
              <a:gd name="connsiteY24616" fmla="*/ 997667 h 2068362"/>
              <a:gd name="connsiteX24617" fmla="*/ 1138565 w 1247427"/>
              <a:gd name="connsiteY24617" fmla="*/ 996452 h 2068362"/>
              <a:gd name="connsiteX24618" fmla="*/ 1138123 w 1247427"/>
              <a:gd name="connsiteY24618" fmla="*/ 996562 h 2068362"/>
              <a:gd name="connsiteX24619" fmla="*/ 1151620 w 1247427"/>
              <a:gd name="connsiteY24619" fmla="*/ 920669 h 2068362"/>
              <a:gd name="connsiteX24620" fmla="*/ 1154717 w 1247427"/>
              <a:gd name="connsiteY24620" fmla="*/ 891683 h 2068362"/>
              <a:gd name="connsiteX24621" fmla="*/ 1155382 w 1247427"/>
              <a:gd name="connsiteY24621" fmla="*/ 891905 h 2068362"/>
              <a:gd name="connsiteX24622" fmla="*/ 1155382 w 1247427"/>
              <a:gd name="connsiteY24622" fmla="*/ 889912 h 2068362"/>
              <a:gd name="connsiteX24623" fmla="*/ 1155825 w 1247427"/>
              <a:gd name="connsiteY24623" fmla="*/ 889248 h 2068362"/>
              <a:gd name="connsiteX24624" fmla="*/ 1156484 w 1247427"/>
              <a:gd name="connsiteY24624" fmla="*/ 889028 h 2068362"/>
              <a:gd name="connsiteX24625" fmla="*/ 1155160 w 1247427"/>
              <a:gd name="connsiteY24625" fmla="*/ 889249 h 2068362"/>
              <a:gd name="connsiteX24626" fmla="*/ 1159585 w 1247427"/>
              <a:gd name="connsiteY24626" fmla="*/ 862919 h 2068362"/>
              <a:gd name="connsiteX24627" fmla="*/ 1161798 w 1247427"/>
              <a:gd name="connsiteY24627" fmla="*/ 853626 h 2068362"/>
              <a:gd name="connsiteX24628" fmla="*/ 1160913 w 1247427"/>
              <a:gd name="connsiteY24628" fmla="*/ 851856 h 2068362"/>
              <a:gd name="connsiteX24629" fmla="*/ 1162240 w 1247427"/>
              <a:gd name="connsiteY24629" fmla="*/ 851192 h 2068362"/>
              <a:gd name="connsiteX24630" fmla="*/ 1164895 w 1247427"/>
              <a:gd name="connsiteY24630" fmla="*/ 839465 h 2068362"/>
              <a:gd name="connsiteX24631" fmla="*/ 1168436 w 1247427"/>
              <a:gd name="connsiteY24631" fmla="*/ 816675 h 2068362"/>
              <a:gd name="connsiteX24632" fmla="*/ 1172861 w 1247427"/>
              <a:gd name="connsiteY24632" fmla="*/ 781936 h 2068362"/>
              <a:gd name="connsiteX24633" fmla="*/ 1174631 w 1247427"/>
              <a:gd name="connsiteY24633" fmla="*/ 763572 h 2068362"/>
              <a:gd name="connsiteX24634" fmla="*/ 1179941 w 1247427"/>
              <a:gd name="connsiteY24634" fmla="*/ 741003 h 2068362"/>
              <a:gd name="connsiteX24635" fmla="*/ 1186358 w 1247427"/>
              <a:gd name="connsiteY24635" fmla="*/ 699184 h 2068362"/>
              <a:gd name="connsiteX24636" fmla="*/ 1188571 w 1247427"/>
              <a:gd name="connsiteY24636" fmla="*/ 683917 h 2068362"/>
              <a:gd name="connsiteX24637" fmla="*/ 1189898 w 1247427"/>
              <a:gd name="connsiteY24637" fmla="*/ 674181 h 2068362"/>
              <a:gd name="connsiteX24638" fmla="*/ 1192111 w 1247427"/>
              <a:gd name="connsiteY24638" fmla="*/ 665552 h 2068362"/>
              <a:gd name="connsiteX24639" fmla="*/ 1192553 w 1247427"/>
              <a:gd name="connsiteY24639" fmla="*/ 655816 h 2068362"/>
              <a:gd name="connsiteX24640" fmla="*/ 1194766 w 1247427"/>
              <a:gd name="connsiteY24640" fmla="*/ 650285 h 2068362"/>
              <a:gd name="connsiteX24641" fmla="*/ 1194766 w 1247427"/>
              <a:gd name="connsiteY24641" fmla="*/ 643426 h 2068362"/>
              <a:gd name="connsiteX24642" fmla="*/ 1203838 w 1247427"/>
              <a:gd name="connsiteY24642" fmla="*/ 592092 h 2068362"/>
              <a:gd name="connsiteX24643" fmla="*/ 1205166 w 1247427"/>
              <a:gd name="connsiteY24643" fmla="*/ 577268 h 2068362"/>
              <a:gd name="connsiteX24644" fmla="*/ 1208263 w 1247427"/>
              <a:gd name="connsiteY24644" fmla="*/ 564877 h 2068362"/>
              <a:gd name="connsiteX24645" fmla="*/ 1208263 w 1247427"/>
              <a:gd name="connsiteY24645" fmla="*/ 557575 h 2068362"/>
              <a:gd name="connsiteX24646" fmla="*/ 1215565 w 1247427"/>
              <a:gd name="connsiteY24646" fmla="*/ 519075 h 2068362"/>
              <a:gd name="connsiteX24647" fmla="*/ 1216450 w 1247427"/>
              <a:gd name="connsiteY24647" fmla="*/ 506021 h 2068362"/>
              <a:gd name="connsiteX24648" fmla="*/ 1223309 w 1247427"/>
              <a:gd name="connsiteY24648" fmla="*/ 458892 h 2068362"/>
              <a:gd name="connsiteX24649" fmla="*/ 1226407 w 1247427"/>
              <a:gd name="connsiteY24649" fmla="*/ 453360 h 2068362"/>
              <a:gd name="connsiteX24650" fmla="*/ 1230168 w 1247427"/>
              <a:gd name="connsiteY24650" fmla="*/ 433225 h 2068362"/>
              <a:gd name="connsiteX24651" fmla="*/ 1209812 w 1247427"/>
              <a:gd name="connsiteY24651" fmla="*/ 411099 h 2068362"/>
              <a:gd name="connsiteX24652" fmla="*/ 1130821 w 1247427"/>
              <a:gd name="connsiteY24652" fmla="*/ 387202 h 2068362"/>
              <a:gd name="connsiteX24653" fmla="*/ 1100950 w 1247427"/>
              <a:gd name="connsiteY24653" fmla="*/ 379901 h 2068362"/>
              <a:gd name="connsiteX24654" fmla="*/ 1076833 w 1247427"/>
              <a:gd name="connsiteY24654" fmla="*/ 385432 h 2068362"/>
              <a:gd name="connsiteX24655" fmla="*/ 1076516 w 1247427"/>
              <a:gd name="connsiteY24655" fmla="*/ 385305 h 2068362"/>
              <a:gd name="connsiteX24656" fmla="*/ 1076611 w 1247427"/>
              <a:gd name="connsiteY24656" fmla="*/ 385875 h 2068362"/>
              <a:gd name="connsiteX24657" fmla="*/ 1074620 w 1247427"/>
              <a:gd name="connsiteY24657" fmla="*/ 388309 h 2068362"/>
              <a:gd name="connsiteX24658" fmla="*/ 1072704 w 1247427"/>
              <a:gd name="connsiteY24658" fmla="*/ 390385 h 2068362"/>
              <a:gd name="connsiteX24659" fmla="*/ 1074261 w 1247427"/>
              <a:gd name="connsiteY24659" fmla="*/ 396799 h 2068362"/>
              <a:gd name="connsiteX24660" fmla="*/ 1071744 w 1247427"/>
              <a:gd name="connsiteY24660" fmla="*/ 407337 h 2068362"/>
              <a:gd name="connsiteX24661" fmla="*/ 1027270 w 1247427"/>
              <a:gd name="connsiteY24661" fmla="*/ 684138 h 2068362"/>
              <a:gd name="connsiteX24662" fmla="*/ 1019305 w 1247427"/>
              <a:gd name="connsiteY24662" fmla="*/ 735692 h 2068362"/>
              <a:gd name="connsiteX24663" fmla="*/ 1006250 w 1247427"/>
              <a:gd name="connsiteY24663" fmla="*/ 820215 h 2068362"/>
              <a:gd name="connsiteX24664" fmla="*/ 1003153 w 1247427"/>
              <a:gd name="connsiteY24664" fmla="*/ 841014 h 2068362"/>
              <a:gd name="connsiteX24665" fmla="*/ 992753 w 1247427"/>
              <a:gd name="connsiteY24665" fmla="*/ 910269 h 2068362"/>
              <a:gd name="connsiteX24666" fmla="*/ 979256 w 1247427"/>
              <a:gd name="connsiteY24666" fmla="*/ 1004527 h 2068362"/>
              <a:gd name="connsiteX24667" fmla="*/ 951598 w 1247427"/>
              <a:gd name="connsiteY24667" fmla="*/ 1186406 h 2068362"/>
              <a:gd name="connsiteX24668" fmla="*/ 930136 w 1247427"/>
              <a:gd name="connsiteY24668" fmla="*/ 1321377 h 2068362"/>
              <a:gd name="connsiteX24669" fmla="*/ 927038 w 1247427"/>
              <a:gd name="connsiteY24669" fmla="*/ 1344609 h 2068362"/>
              <a:gd name="connsiteX24670" fmla="*/ 923719 w 1247427"/>
              <a:gd name="connsiteY24670" fmla="*/ 1368506 h 2068362"/>
              <a:gd name="connsiteX24671" fmla="*/ 923454 w 1247427"/>
              <a:gd name="connsiteY24671" fmla="*/ 1368948 h 2068362"/>
              <a:gd name="connsiteX24672" fmla="*/ 923719 w 1247427"/>
              <a:gd name="connsiteY24672" fmla="*/ 1368948 h 2068362"/>
              <a:gd name="connsiteX24673" fmla="*/ 1004701 w 1247427"/>
              <a:gd name="connsiteY24673" fmla="*/ 1447275 h 2068362"/>
              <a:gd name="connsiteX24674" fmla="*/ 1004772 w 1247427"/>
              <a:gd name="connsiteY24674" fmla="*/ 1447698 h 2068362"/>
              <a:gd name="connsiteX24675" fmla="*/ 1004923 w 1247427"/>
              <a:gd name="connsiteY24675" fmla="*/ 1447497 h 2068362"/>
              <a:gd name="connsiteX24676" fmla="*/ 1031917 w 1247427"/>
              <a:gd name="connsiteY24676" fmla="*/ 1473827 h 2068362"/>
              <a:gd name="connsiteX24677" fmla="*/ 1036204 w 1247427"/>
              <a:gd name="connsiteY24677" fmla="*/ 1478308 h 2068362"/>
              <a:gd name="connsiteX24678" fmla="*/ 1036316 w 1247427"/>
              <a:gd name="connsiteY24678" fmla="*/ 1483278 h 2068362"/>
              <a:gd name="connsiteX24679" fmla="*/ 1036341 w 1247427"/>
              <a:gd name="connsiteY24679" fmla="*/ 1483341 h 2068362"/>
              <a:gd name="connsiteX24680" fmla="*/ 1036318 w 1247427"/>
              <a:gd name="connsiteY24680" fmla="*/ 1483364 h 2068362"/>
              <a:gd name="connsiteX24681" fmla="*/ 1036342 w 1247427"/>
              <a:gd name="connsiteY24681" fmla="*/ 1484448 h 2068362"/>
              <a:gd name="connsiteX24682" fmla="*/ 1036010 w 1247427"/>
              <a:gd name="connsiteY24682" fmla="*/ 1483673 h 2068362"/>
              <a:gd name="connsiteX24683" fmla="*/ 1035678 w 1247427"/>
              <a:gd name="connsiteY24683" fmla="*/ 1484005 h 2068362"/>
              <a:gd name="connsiteX24684" fmla="*/ 1034793 w 1247427"/>
              <a:gd name="connsiteY24684" fmla="*/ 1484890 h 2068362"/>
              <a:gd name="connsiteX24685" fmla="*/ 1034350 w 1247427"/>
              <a:gd name="connsiteY24685" fmla="*/ 1485332 h 2068362"/>
              <a:gd name="connsiteX24686" fmla="*/ 1033908 w 1247427"/>
              <a:gd name="connsiteY24686" fmla="*/ 1485111 h 2068362"/>
              <a:gd name="connsiteX24687" fmla="*/ 1018198 w 1247427"/>
              <a:gd name="connsiteY24687" fmla="*/ 1474712 h 2068362"/>
              <a:gd name="connsiteX24688" fmla="*/ 1006252 w 1247427"/>
              <a:gd name="connsiteY24688" fmla="*/ 1466328 h 2068362"/>
              <a:gd name="connsiteX24689" fmla="*/ 1012666 w 1247427"/>
              <a:gd name="connsiteY24689" fmla="*/ 1473384 h 2068362"/>
              <a:gd name="connsiteX24690" fmla="*/ 1035678 w 1247427"/>
              <a:gd name="connsiteY24690" fmla="*/ 1496838 h 2068362"/>
              <a:gd name="connsiteX24691" fmla="*/ 1033023 w 1247427"/>
              <a:gd name="connsiteY24691" fmla="*/ 1505910 h 2068362"/>
              <a:gd name="connsiteX24692" fmla="*/ 1029705 w 1247427"/>
              <a:gd name="connsiteY24692" fmla="*/ 1504583 h 2068362"/>
              <a:gd name="connsiteX24693" fmla="*/ 1029703 w 1247427"/>
              <a:gd name="connsiteY24693" fmla="*/ 1504583 h 2068362"/>
              <a:gd name="connsiteX24694" fmla="*/ 1029696 w 1247427"/>
              <a:gd name="connsiteY24694" fmla="*/ 1504579 h 2068362"/>
              <a:gd name="connsiteX24695" fmla="*/ 1028597 w 1247427"/>
              <a:gd name="connsiteY24695" fmla="*/ 1504140 h 2068362"/>
              <a:gd name="connsiteX24696" fmla="*/ 1028931 w 1247427"/>
              <a:gd name="connsiteY24696" fmla="*/ 1504056 h 2068362"/>
              <a:gd name="connsiteX24697" fmla="*/ 1014436 w 1247427"/>
              <a:gd name="connsiteY24697" fmla="*/ 1490643 h 2068362"/>
              <a:gd name="connsiteX24698" fmla="*/ 996735 w 1247427"/>
              <a:gd name="connsiteY24698" fmla="*/ 1474933 h 2068362"/>
              <a:gd name="connsiteX24699" fmla="*/ 996735 w 1247427"/>
              <a:gd name="connsiteY24699" fmla="*/ 1473827 h 2068362"/>
              <a:gd name="connsiteX24700" fmla="*/ 997842 w 1247427"/>
              <a:gd name="connsiteY24700" fmla="*/ 1473827 h 2068362"/>
              <a:gd name="connsiteX24701" fmla="*/ 1015543 w 1247427"/>
              <a:gd name="connsiteY24701" fmla="*/ 1489758 h 2068362"/>
              <a:gd name="connsiteX24702" fmla="*/ 1030039 w 1247427"/>
              <a:gd name="connsiteY24702" fmla="*/ 1503172 h 2068362"/>
              <a:gd name="connsiteX24703" fmla="*/ 1032138 w 1247427"/>
              <a:gd name="connsiteY24703" fmla="*/ 1503697 h 2068362"/>
              <a:gd name="connsiteX24704" fmla="*/ 1027712 w 1247427"/>
              <a:gd name="connsiteY24704" fmla="*/ 1493298 h 2068362"/>
              <a:gd name="connsiteX24705" fmla="*/ 973724 w 1247427"/>
              <a:gd name="connsiteY24705" fmla="*/ 1445062 h 2068362"/>
              <a:gd name="connsiteX24706" fmla="*/ 973945 w 1247427"/>
              <a:gd name="connsiteY24706" fmla="*/ 1444620 h 2068362"/>
              <a:gd name="connsiteX24707" fmla="*/ 973503 w 1247427"/>
              <a:gd name="connsiteY24707" fmla="*/ 1444620 h 2068362"/>
              <a:gd name="connsiteX24708" fmla="*/ 959563 w 1247427"/>
              <a:gd name="connsiteY24708" fmla="*/ 1433114 h 2068362"/>
              <a:gd name="connsiteX24709" fmla="*/ 948279 w 1247427"/>
              <a:gd name="connsiteY24709" fmla="*/ 1424043 h 2068362"/>
              <a:gd name="connsiteX24710" fmla="*/ 948279 w 1247427"/>
              <a:gd name="connsiteY24710" fmla="*/ 1423158 h 2068362"/>
              <a:gd name="connsiteX24711" fmla="*/ 948943 w 1247427"/>
              <a:gd name="connsiteY24711" fmla="*/ 1422936 h 2068362"/>
              <a:gd name="connsiteX24712" fmla="*/ 960227 w 1247427"/>
              <a:gd name="connsiteY24712" fmla="*/ 1432451 h 2068362"/>
              <a:gd name="connsiteX24713" fmla="*/ 974199 w 1247427"/>
              <a:gd name="connsiteY24713" fmla="*/ 1443803 h 2068362"/>
              <a:gd name="connsiteX24714" fmla="*/ 975997 w 1247427"/>
              <a:gd name="connsiteY24714" fmla="*/ 1444059 h 2068362"/>
              <a:gd name="connsiteX24715" fmla="*/ 950934 w 1247427"/>
              <a:gd name="connsiteY24715" fmla="*/ 1419839 h 2068362"/>
              <a:gd name="connsiteX24716" fmla="*/ 927259 w 1247427"/>
              <a:gd name="connsiteY24716" fmla="*/ 1397049 h 2068362"/>
              <a:gd name="connsiteX24717" fmla="*/ 927259 w 1247427"/>
              <a:gd name="connsiteY24717" fmla="*/ 1395721 h 2068362"/>
              <a:gd name="connsiteX24718" fmla="*/ 928587 w 1247427"/>
              <a:gd name="connsiteY24718" fmla="*/ 1395721 h 2068362"/>
              <a:gd name="connsiteX24719" fmla="*/ 952262 w 1247427"/>
              <a:gd name="connsiteY24719" fmla="*/ 1418511 h 2068362"/>
              <a:gd name="connsiteX24720" fmla="*/ 978371 w 1247427"/>
              <a:gd name="connsiteY24720" fmla="*/ 1443956 h 2068362"/>
              <a:gd name="connsiteX24721" fmla="*/ 978371 w 1247427"/>
              <a:gd name="connsiteY24721" fmla="*/ 1444176 h 2068362"/>
              <a:gd name="connsiteX24722" fmla="*/ 978592 w 1247427"/>
              <a:gd name="connsiteY24722" fmla="*/ 1443735 h 2068362"/>
              <a:gd name="connsiteX24723" fmla="*/ 994080 w 1247427"/>
              <a:gd name="connsiteY24723" fmla="*/ 1457895 h 2068362"/>
              <a:gd name="connsiteX24724" fmla="*/ 998727 w 1247427"/>
              <a:gd name="connsiteY24724" fmla="*/ 1458559 h 2068362"/>
              <a:gd name="connsiteX24725" fmla="*/ 1006692 w 1247427"/>
              <a:gd name="connsiteY24725" fmla="*/ 1464755 h 2068362"/>
              <a:gd name="connsiteX24726" fmla="*/ 1006677 w 1247427"/>
              <a:gd name="connsiteY24726" fmla="*/ 1464763 h 2068362"/>
              <a:gd name="connsiteX24727" fmla="*/ 1019083 w 1247427"/>
              <a:gd name="connsiteY24727" fmla="*/ 1473384 h 2068362"/>
              <a:gd name="connsiteX24728" fmla="*/ 1034129 w 1247427"/>
              <a:gd name="connsiteY24728" fmla="*/ 1483341 h 2068362"/>
              <a:gd name="connsiteX24729" fmla="*/ 1034130 w 1247427"/>
              <a:gd name="connsiteY24729" fmla="*/ 1483340 h 2068362"/>
              <a:gd name="connsiteX24730" fmla="*/ 1025721 w 1247427"/>
              <a:gd name="connsiteY24730" fmla="*/ 1473163 h 2068362"/>
              <a:gd name="connsiteX24731" fmla="*/ 994302 w 1247427"/>
              <a:gd name="connsiteY24731" fmla="*/ 1447939 h 2068362"/>
              <a:gd name="connsiteX24732" fmla="*/ 994404 w 1247427"/>
              <a:gd name="connsiteY24732" fmla="*/ 1447905 h 2068362"/>
              <a:gd name="connsiteX24733" fmla="*/ 993859 w 1247427"/>
              <a:gd name="connsiteY24733" fmla="*/ 1447496 h 2068362"/>
              <a:gd name="connsiteX24734" fmla="*/ 993195 w 1247427"/>
              <a:gd name="connsiteY24734" fmla="*/ 1447054 h 2068362"/>
              <a:gd name="connsiteX24735" fmla="*/ 992974 w 1247427"/>
              <a:gd name="connsiteY24735" fmla="*/ 1445726 h 2068362"/>
              <a:gd name="connsiteX24736" fmla="*/ 993859 w 1247427"/>
              <a:gd name="connsiteY24736" fmla="*/ 1445505 h 2068362"/>
              <a:gd name="connsiteX24737" fmla="*/ 994744 w 1247427"/>
              <a:gd name="connsiteY24737" fmla="*/ 1445948 h 2068362"/>
              <a:gd name="connsiteX24738" fmla="*/ 996072 w 1247427"/>
              <a:gd name="connsiteY24738" fmla="*/ 1446611 h 2068362"/>
              <a:gd name="connsiteX24739" fmla="*/ 996072 w 1247427"/>
              <a:gd name="connsiteY24739" fmla="*/ 1447055 h 2068362"/>
              <a:gd name="connsiteX24740" fmla="*/ 996294 w 1247427"/>
              <a:gd name="connsiteY24740" fmla="*/ 1446833 h 2068362"/>
              <a:gd name="connsiteX24741" fmla="*/ 1002932 w 1247427"/>
              <a:gd name="connsiteY24741" fmla="*/ 1449267 h 2068362"/>
              <a:gd name="connsiteX24742" fmla="*/ 1002932 w 1247427"/>
              <a:gd name="connsiteY24742" fmla="*/ 1448396 h 2068362"/>
              <a:gd name="connsiteX24743" fmla="*/ 922796 w 1247427"/>
              <a:gd name="connsiteY24743" fmla="*/ 1370881 h 2068362"/>
              <a:gd name="connsiteX24744" fmla="*/ 919072 w 1247427"/>
              <a:gd name="connsiteY24744" fmla="*/ 1386650 h 2068362"/>
              <a:gd name="connsiteX24745" fmla="*/ 917081 w 1247427"/>
              <a:gd name="connsiteY24745" fmla="*/ 1405014 h 2068362"/>
              <a:gd name="connsiteX24746" fmla="*/ 917523 w 1247427"/>
              <a:gd name="connsiteY24746" fmla="*/ 1405014 h 2068362"/>
              <a:gd name="connsiteX24747" fmla="*/ 939207 w 1247427"/>
              <a:gd name="connsiteY24747" fmla="*/ 1427140 h 2068362"/>
              <a:gd name="connsiteX24748" fmla="*/ 978410 w 1247427"/>
              <a:gd name="connsiteY24748" fmla="*/ 1469206 h 2068362"/>
              <a:gd name="connsiteX24749" fmla="*/ 978592 w 1247427"/>
              <a:gd name="connsiteY24749" fmla="*/ 1469180 h 2068362"/>
              <a:gd name="connsiteX24750" fmla="*/ 992975 w 1247427"/>
              <a:gd name="connsiteY24750" fmla="*/ 1483784 h 2068362"/>
              <a:gd name="connsiteX24751" fmla="*/ 1006471 w 1247427"/>
              <a:gd name="connsiteY24751" fmla="*/ 1497281 h 2068362"/>
              <a:gd name="connsiteX24752" fmla="*/ 1006471 w 1247427"/>
              <a:gd name="connsiteY24752" fmla="*/ 1497895 h 2068362"/>
              <a:gd name="connsiteX24753" fmla="*/ 1029482 w 1247427"/>
              <a:gd name="connsiteY24753" fmla="*/ 1518301 h 2068362"/>
              <a:gd name="connsiteX24754" fmla="*/ 1028818 w 1247427"/>
              <a:gd name="connsiteY24754" fmla="*/ 1514761 h 2068362"/>
              <a:gd name="connsiteX24755" fmla="*/ 1028819 w 1247427"/>
              <a:gd name="connsiteY24755" fmla="*/ 1514760 h 2068362"/>
              <a:gd name="connsiteX24756" fmla="*/ 1021739 w 1247427"/>
              <a:gd name="connsiteY24756" fmla="*/ 1506574 h 2068362"/>
              <a:gd name="connsiteX24757" fmla="*/ 983681 w 1247427"/>
              <a:gd name="connsiteY24757" fmla="*/ 1470508 h 2068362"/>
              <a:gd name="connsiteX24758" fmla="*/ 983460 w 1247427"/>
              <a:gd name="connsiteY24758" fmla="*/ 1468959 h 2068362"/>
              <a:gd name="connsiteX24759" fmla="*/ 985230 w 1247427"/>
              <a:gd name="connsiteY24759" fmla="*/ 1468517 h 2068362"/>
              <a:gd name="connsiteX24760" fmla="*/ 1023509 w 1247427"/>
              <a:gd name="connsiteY24760" fmla="*/ 1505025 h 2068362"/>
              <a:gd name="connsiteX24761" fmla="*/ 1030589 w 1247427"/>
              <a:gd name="connsiteY24761" fmla="*/ 1513212 h 2068362"/>
              <a:gd name="connsiteX24762" fmla="*/ 1030589 w 1247427"/>
              <a:gd name="connsiteY24762" fmla="*/ 1513686 h 2068362"/>
              <a:gd name="connsiteX24763" fmla="*/ 1033244 w 1247427"/>
              <a:gd name="connsiteY24763" fmla="*/ 1517858 h 2068362"/>
              <a:gd name="connsiteX24764" fmla="*/ 1028376 w 1247427"/>
              <a:gd name="connsiteY24764" fmla="*/ 1523169 h 2068362"/>
              <a:gd name="connsiteX24765" fmla="*/ 1016206 w 1247427"/>
              <a:gd name="connsiteY24765" fmla="*/ 1511663 h 2068362"/>
              <a:gd name="connsiteX24766" fmla="*/ 1005143 w 1247427"/>
              <a:gd name="connsiteY24766" fmla="*/ 1499493 h 2068362"/>
              <a:gd name="connsiteX24767" fmla="*/ 1005194 w 1247427"/>
              <a:gd name="connsiteY24767" fmla="*/ 1499408 h 2068362"/>
              <a:gd name="connsiteX24768" fmla="*/ 1004923 w 1247427"/>
              <a:gd name="connsiteY24768" fmla="*/ 1499272 h 2068362"/>
              <a:gd name="connsiteX24769" fmla="*/ 991426 w 1247427"/>
              <a:gd name="connsiteY24769" fmla="*/ 1485554 h 2068362"/>
              <a:gd name="connsiteX24770" fmla="*/ 977265 w 1247427"/>
              <a:gd name="connsiteY24770" fmla="*/ 1470950 h 2068362"/>
              <a:gd name="connsiteX24771" fmla="*/ 977253 w 1247427"/>
              <a:gd name="connsiteY24771" fmla="*/ 1470863 h 2068362"/>
              <a:gd name="connsiteX24772" fmla="*/ 973945 w 1247427"/>
              <a:gd name="connsiteY24772" fmla="*/ 1469622 h 2068362"/>
              <a:gd name="connsiteX24773" fmla="*/ 972839 w 1247427"/>
              <a:gd name="connsiteY24773" fmla="*/ 1468959 h 2068362"/>
              <a:gd name="connsiteX24774" fmla="*/ 972839 w 1247427"/>
              <a:gd name="connsiteY24774" fmla="*/ 1468074 h 2068362"/>
              <a:gd name="connsiteX24775" fmla="*/ 973281 w 1247427"/>
              <a:gd name="connsiteY24775" fmla="*/ 1467852 h 2068362"/>
              <a:gd name="connsiteX24776" fmla="*/ 974609 w 1247427"/>
              <a:gd name="connsiteY24776" fmla="*/ 1468295 h 2068362"/>
              <a:gd name="connsiteX24777" fmla="*/ 975244 w 1247427"/>
              <a:gd name="connsiteY24777" fmla="*/ 1468549 h 2068362"/>
              <a:gd name="connsiteX24778" fmla="*/ 938101 w 1247427"/>
              <a:gd name="connsiteY24778" fmla="*/ 1428468 h 2068362"/>
              <a:gd name="connsiteX24779" fmla="*/ 916745 w 1247427"/>
              <a:gd name="connsiteY24779" fmla="*/ 1406898 h 2068362"/>
              <a:gd name="connsiteX24780" fmla="*/ 909337 w 1247427"/>
              <a:gd name="connsiteY24780" fmla="*/ 1456790 h 2068362"/>
              <a:gd name="connsiteX24781" fmla="*/ 909116 w 1247427"/>
              <a:gd name="connsiteY24781" fmla="*/ 1457011 h 2068362"/>
              <a:gd name="connsiteX24782" fmla="*/ 917745 w 1247427"/>
              <a:gd name="connsiteY24782" fmla="*/ 1466525 h 2068362"/>
              <a:gd name="connsiteX24783" fmla="*/ 923718 w 1247427"/>
              <a:gd name="connsiteY24783" fmla="*/ 1473605 h 2068362"/>
              <a:gd name="connsiteX24784" fmla="*/ 923718 w 1247427"/>
              <a:gd name="connsiteY24784" fmla="*/ 1474343 h 2068362"/>
              <a:gd name="connsiteX24785" fmla="*/ 926335 w 1247427"/>
              <a:gd name="connsiteY24785" fmla="*/ 1477251 h 2068362"/>
              <a:gd name="connsiteX24786" fmla="*/ 927259 w 1247427"/>
              <a:gd name="connsiteY24786" fmla="*/ 1477367 h 2068362"/>
              <a:gd name="connsiteX24787" fmla="*/ 938765 w 1247427"/>
              <a:gd name="connsiteY24787" fmla="*/ 1489979 h 2068362"/>
              <a:gd name="connsiteX24788" fmla="*/ 952207 w 1247427"/>
              <a:gd name="connsiteY24788" fmla="*/ 1504939 h 2068362"/>
              <a:gd name="connsiteX24789" fmla="*/ 952261 w 1247427"/>
              <a:gd name="connsiteY24789" fmla="*/ 1504804 h 2068362"/>
              <a:gd name="connsiteX24790" fmla="*/ 965094 w 1247427"/>
              <a:gd name="connsiteY24790" fmla="*/ 1516088 h 2068362"/>
              <a:gd name="connsiteX24791" fmla="*/ 965111 w 1247427"/>
              <a:gd name="connsiteY24791" fmla="*/ 1516156 h 2068362"/>
              <a:gd name="connsiteX24792" fmla="*/ 965980 w 1247427"/>
              <a:gd name="connsiteY24792" fmla="*/ 1515867 h 2068362"/>
              <a:gd name="connsiteX24793" fmla="*/ 975273 w 1247427"/>
              <a:gd name="connsiteY24793" fmla="*/ 1520735 h 2068362"/>
              <a:gd name="connsiteX24794" fmla="*/ 996735 w 1247427"/>
              <a:gd name="connsiteY24794" fmla="*/ 1527373 h 2068362"/>
              <a:gd name="connsiteX24795" fmla="*/ 996735 w 1247427"/>
              <a:gd name="connsiteY24795" fmla="*/ 1526709 h 2068362"/>
              <a:gd name="connsiteX24796" fmla="*/ 997227 w 1247427"/>
              <a:gd name="connsiteY24796" fmla="*/ 1525889 h 2068362"/>
              <a:gd name="connsiteX24797" fmla="*/ 974610 w 1247427"/>
              <a:gd name="connsiteY24797" fmla="*/ 1505467 h 2068362"/>
              <a:gd name="connsiteX24798" fmla="*/ 973946 w 1247427"/>
              <a:gd name="connsiteY24798" fmla="*/ 1503697 h 2068362"/>
              <a:gd name="connsiteX24799" fmla="*/ 975716 w 1247427"/>
              <a:gd name="connsiteY24799" fmla="*/ 1503255 h 2068362"/>
              <a:gd name="connsiteX24800" fmla="*/ 998745 w 1247427"/>
              <a:gd name="connsiteY24800" fmla="*/ 1524328 h 2068362"/>
              <a:gd name="connsiteX24801" fmla="*/ 999170 w 1247427"/>
              <a:gd name="connsiteY24801" fmla="*/ 1524275 h 2068362"/>
              <a:gd name="connsiteX24802" fmla="*/ 1018862 w 1247427"/>
              <a:gd name="connsiteY24802" fmla="*/ 1546402 h 2068362"/>
              <a:gd name="connsiteX24803" fmla="*/ 1024615 w 1247427"/>
              <a:gd name="connsiteY24803" fmla="*/ 1553925 h 2068362"/>
              <a:gd name="connsiteX24804" fmla="*/ 1024565 w 1247427"/>
              <a:gd name="connsiteY24804" fmla="*/ 1554273 h 2068362"/>
              <a:gd name="connsiteX24805" fmla="*/ 1026550 w 1247427"/>
              <a:gd name="connsiteY24805" fmla="*/ 1558294 h 2068362"/>
              <a:gd name="connsiteX24806" fmla="*/ 1024393 w 1247427"/>
              <a:gd name="connsiteY24806" fmla="*/ 1563660 h 2068362"/>
              <a:gd name="connsiteX24807" fmla="*/ 1024282 w 1247427"/>
              <a:gd name="connsiteY24807" fmla="*/ 1563217 h 2068362"/>
              <a:gd name="connsiteX24808" fmla="*/ 1024172 w 1247427"/>
              <a:gd name="connsiteY24808" fmla="*/ 1563217 h 2068362"/>
              <a:gd name="connsiteX24809" fmla="*/ 1023508 w 1247427"/>
              <a:gd name="connsiteY24809" fmla="*/ 1563660 h 2068362"/>
              <a:gd name="connsiteX24810" fmla="*/ 1005807 w 1247427"/>
              <a:gd name="connsiteY24810" fmla="*/ 1550162 h 2068362"/>
              <a:gd name="connsiteX24811" fmla="*/ 995629 w 1247427"/>
              <a:gd name="connsiteY24811" fmla="*/ 1540869 h 2068362"/>
              <a:gd name="connsiteX24812" fmla="*/ 994965 w 1247427"/>
              <a:gd name="connsiteY24812" fmla="*/ 1539984 h 2068362"/>
              <a:gd name="connsiteX24813" fmla="*/ 996071 w 1247427"/>
              <a:gd name="connsiteY24813" fmla="*/ 1539542 h 2068362"/>
              <a:gd name="connsiteX24814" fmla="*/ 1006692 w 1247427"/>
              <a:gd name="connsiteY24814" fmla="*/ 1548835 h 2068362"/>
              <a:gd name="connsiteX24815" fmla="*/ 1023260 w 1247427"/>
              <a:gd name="connsiteY24815" fmla="*/ 1562089 h 2068362"/>
              <a:gd name="connsiteX24816" fmla="*/ 1022471 w 1247427"/>
              <a:gd name="connsiteY24816" fmla="*/ 1554984 h 2068362"/>
              <a:gd name="connsiteX24817" fmla="*/ 1017092 w 1247427"/>
              <a:gd name="connsiteY24817" fmla="*/ 1547951 h 2068362"/>
              <a:gd name="connsiteX24818" fmla="*/ 998418 w 1247427"/>
              <a:gd name="connsiteY24818" fmla="*/ 1526942 h 2068362"/>
              <a:gd name="connsiteX24819" fmla="*/ 997842 w 1247427"/>
              <a:gd name="connsiteY24819" fmla="*/ 1528479 h 2068362"/>
              <a:gd name="connsiteX24820" fmla="*/ 997842 w 1247427"/>
              <a:gd name="connsiteY24820" fmla="*/ 1528700 h 2068362"/>
              <a:gd name="connsiteX24821" fmla="*/ 997621 w 1247427"/>
              <a:gd name="connsiteY24821" fmla="*/ 1528700 h 2068362"/>
              <a:gd name="connsiteX24822" fmla="*/ 993638 w 1247427"/>
              <a:gd name="connsiteY24822" fmla="*/ 1529364 h 2068362"/>
              <a:gd name="connsiteX24823" fmla="*/ 974388 w 1247427"/>
              <a:gd name="connsiteY24823" fmla="*/ 1522062 h 2068362"/>
              <a:gd name="connsiteX24824" fmla="*/ 965978 w 1247427"/>
              <a:gd name="connsiteY24824" fmla="*/ 1517857 h 2068362"/>
              <a:gd name="connsiteX24825" fmla="*/ 965979 w 1247427"/>
              <a:gd name="connsiteY24825" fmla="*/ 1517859 h 2068362"/>
              <a:gd name="connsiteX24826" fmla="*/ 964652 w 1247427"/>
              <a:gd name="connsiteY24826" fmla="*/ 1518301 h 2068362"/>
              <a:gd name="connsiteX24827" fmla="*/ 964270 w 1247427"/>
              <a:gd name="connsiteY24827" fmla="*/ 1518377 h 2068362"/>
              <a:gd name="connsiteX24828" fmla="*/ 967972 w 1247427"/>
              <a:gd name="connsiteY24828" fmla="*/ 1523168 h 2068362"/>
              <a:gd name="connsiteX24829" fmla="*/ 972190 w 1247427"/>
              <a:gd name="connsiteY24829" fmla="*/ 1528190 h 2068362"/>
              <a:gd name="connsiteX24830" fmla="*/ 972396 w 1247427"/>
              <a:gd name="connsiteY24830" fmla="*/ 1528036 h 2068362"/>
              <a:gd name="connsiteX24831" fmla="*/ 981026 w 1247427"/>
              <a:gd name="connsiteY24831" fmla="*/ 1533346 h 2068362"/>
              <a:gd name="connsiteX24832" fmla="*/ 980685 w 1247427"/>
              <a:gd name="connsiteY24832" fmla="*/ 1533602 h 2068362"/>
              <a:gd name="connsiteX24833" fmla="*/ 980804 w 1247427"/>
              <a:gd name="connsiteY24833" fmla="*/ 1533568 h 2068362"/>
              <a:gd name="connsiteX24834" fmla="*/ 1022623 w 1247427"/>
              <a:gd name="connsiteY24834" fmla="*/ 1576272 h 2068362"/>
              <a:gd name="connsiteX24835" fmla="*/ 1023287 w 1247427"/>
              <a:gd name="connsiteY24835" fmla="*/ 1576714 h 2068362"/>
              <a:gd name="connsiteX24836" fmla="*/ 1022844 w 1247427"/>
              <a:gd name="connsiteY24836" fmla="*/ 1577157 h 2068362"/>
              <a:gd name="connsiteX24837" fmla="*/ 1020632 w 1247427"/>
              <a:gd name="connsiteY24837" fmla="*/ 1580254 h 2068362"/>
              <a:gd name="connsiteX24838" fmla="*/ 1020410 w 1247427"/>
              <a:gd name="connsiteY24838" fmla="*/ 1580254 h 2068362"/>
              <a:gd name="connsiteX24839" fmla="*/ 1019968 w 1247427"/>
              <a:gd name="connsiteY24839" fmla="*/ 1580254 h 2068362"/>
              <a:gd name="connsiteX24840" fmla="*/ 1016207 w 1247427"/>
              <a:gd name="connsiteY24840" fmla="*/ 1579369 h 2068362"/>
              <a:gd name="connsiteX24841" fmla="*/ 1015322 w 1247427"/>
              <a:gd name="connsiteY24841" fmla="*/ 1578927 h 2068362"/>
              <a:gd name="connsiteX24842" fmla="*/ 1015062 w 1247427"/>
              <a:gd name="connsiteY24842" fmla="*/ 1578537 h 2068362"/>
              <a:gd name="connsiteX24843" fmla="*/ 1006029 w 1247427"/>
              <a:gd name="connsiteY24843" fmla="*/ 1574723 h 2068362"/>
              <a:gd name="connsiteX24844" fmla="*/ 1006228 w 1247427"/>
              <a:gd name="connsiteY24844" fmla="*/ 1574524 h 2068362"/>
              <a:gd name="connsiteX24845" fmla="*/ 1000055 w 1247427"/>
              <a:gd name="connsiteY24845" fmla="*/ 1570740 h 2068362"/>
              <a:gd name="connsiteX24846" fmla="*/ 999855 w 1247427"/>
              <a:gd name="connsiteY24846" fmla="*/ 1570407 h 2068362"/>
              <a:gd name="connsiteX24847" fmla="*/ 995459 w 1247427"/>
              <a:gd name="connsiteY24847" fmla="*/ 1567581 h 2068362"/>
              <a:gd name="connsiteX24848" fmla="*/ 995408 w 1247427"/>
              <a:gd name="connsiteY24848" fmla="*/ 1567642 h 2068362"/>
              <a:gd name="connsiteX24849" fmla="*/ 994965 w 1247427"/>
              <a:gd name="connsiteY24849" fmla="*/ 1567421 h 2068362"/>
              <a:gd name="connsiteX24850" fmla="*/ 989877 w 1247427"/>
              <a:gd name="connsiteY24850" fmla="*/ 1564323 h 2068362"/>
              <a:gd name="connsiteX24851" fmla="*/ 987965 w 1247427"/>
              <a:gd name="connsiteY24851" fmla="*/ 1562836 h 2068362"/>
              <a:gd name="connsiteX24852" fmla="*/ 987885 w 1247427"/>
              <a:gd name="connsiteY24852" fmla="*/ 1562996 h 2068362"/>
              <a:gd name="connsiteX24853" fmla="*/ 987221 w 1247427"/>
              <a:gd name="connsiteY24853" fmla="*/ 1564323 h 2068362"/>
              <a:gd name="connsiteX24854" fmla="*/ 987110 w 1247427"/>
              <a:gd name="connsiteY24854" fmla="*/ 1564545 h 2068362"/>
              <a:gd name="connsiteX24855" fmla="*/ 987664 w 1247427"/>
              <a:gd name="connsiteY24855" fmla="*/ 1564545 h 2068362"/>
              <a:gd name="connsiteX24856" fmla="*/ 1010454 w 1247427"/>
              <a:gd name="connsiteY24856" fmla="*/ 1589769 h 2068362"/>
              <a:gd name="connsiteX24857" fmla="*/ 1018862 w 1247427"/>
              <a:gd name="connsiteY24857" fmla="*/ 1599504 h 2068362"/>
              <a:gd name="connsiteX24858" fmla="*/ 1019083 w 1247427"/>
              <a:gd name="connsiteY24858" fmla="*/ 1599726 h 2068362"/>
              <a:gd name="connsiteX24859" fmla="*/ 1019083 w 1247427"/>
              <a:gd name="connsiteY24859" fmla="*/ 1599947 h 2068362"/>
              <a:gd name="connsiteX24860" fmla="*/ 1017313 w 1247427"/>
              <a:gd name="connsiteY24860" fmla="*/ 1603487 h 2068362"/>
              <a:gd name="connsiteX24861" fmla="*/ 1017313 w 1247427"/>
              <a:gd name="connsiteY24861" fmla="*/ 1603708 h 2068362"/>
              <a:gd name="connsiteX24862" fmla="*/ 1017092 w 1247427"/>
              <a:gd name="connsiteY24862" fmla="*/ 1603708 h 2068362"/>
              <a:gd name="connsiteX24863" fmla="*/ 1015986 w 1247427"/>
              <a:gd name="connsiteY24863" fmla="*/ 1603930 h 2068362"/>
              <a:gd name="connsiteX24864" fmla="*/ 1015543 w 1247427"/>
              <a:gd name="connsiteY24864" fmla="*/ 1603930 h 2068362"/>
              <a:gd name="connsiteX24865" fmla="*/ 1015543 w 1247427"/>
              <a:gd name="connsiteY24865" fmla="*/ 1605479 h 2068362"/>
              <a:gd name="connsiteX24866" fmla="*/ 1015764 w 1247427"/>
              <a:gd name="connsiteY24866" fmla="*/ 1608134 h 2068362"/>
              <a:gd name="connsiteX24867" fmla="*/ 1015764 w 1247427"/>
              <a:gd name="connsiteY24867" fmla="*/ 1608576 h 2068362"/>
              <a:gd name="connsiteX24868" fmla="*/ 1015101 w 1247427"/>
              <a:gd name="connsiteY24868" fmla="*/ 1608798 h 2068362"/>
              <a:gd name="connsiteX24869" fmla="*/ 1012003 w 1247427"/>
              <a:gd name="connsiteY24869" fmla="*/ 1609461 h 2068362"/>
              <a:gd name="connsiteX24870" fmla="*/ 1011718 w 1247427"/>
              <a:gd name="connsiteY24870" fmla="*/ 1609556 h 2068362"/>
              <a:gd name="connsiteX24871" fmla="*/ 1011781 w 1247427"/>
              <a:gd name="connsiteY24871" fmla="*/ 1609683 h 2068362"/>
              <a:gd name="connsiteX24872" fmla="*/ 1011339 w 1247427"/>
              <a:gd name="connsiteY24872" fmla="*/ 1609683 h 2068362"/>
              <a:gd name="connsiteX24873" fmla="*/ 1011338 w 1247427"/>
              <a:gd name="connsiteY24873" fmla="*/ 1609683 h 2068362"/>
              <a:gd name="connsiteX24874" fmla="*/ 1011117 w 1247427"/>
              <a:gd name="connsiteY24874" fmla="*/ 1611453 h 2068362"/>
              <a:gd name="connsiteX24875" fmla="*/ 1010743 w 1247427"/>
              <a:gd name="connsiteY24875" fmla="*/ 1611951 h 2068362"/>
              <a:gd name="connsiteX24876" fmla="*/ 1012002 w 1247427"/>
              <a:gd name="connsiteY24876" fmla="*/ 1613002 h 2068362"/>
              <a:gd name="connsiteX24877" fmla="*/ 1016206 w 1247427"/>
              <a:gd name="connsiteY24877" fmla="*/ 1618976 h 2068362"/>
              <a:gd name="connsiteX24878" fmla="*/ 1016206 w 1247427"/>
              <a:gd name="connsiteY24878" fmla="*/ 1619418 h 2068362"/>
              <a:gd name="connsiteX24879" fmla="*/ 1016206 w 1247427"/>
              <a:gd name="connsiteY24879" fmla="*/ 1619639 h 2068362"/>
              <a:gd name="connsiteX24880" fmla="*/ 1014879 w 1247427"/>
              <a:gd name="connsiteY24880" fmla="*/ 1621631 h 2068362"/>
              <a:gd name="connsiteX24881" fmla="*/ 1014436 w 1247427"/>
              <a:gd name="connsiteY24881" fmla="*/ 1622073 h 2068362"/>
              <a:gd name="connsiteX24882" fmla="*/ 1013773 w 1247427"/>
              <a:gd name="connsiteY24882" fmla="*/ 1621631 h 2068362"/>
              <a:gd name="connsiteX24883" fmla="*/ 1001603 w 1247427"/>
              <a:gd name="connsiteY24883" fmla="*/ 1611453 h 2068362"/>
              <a:gd name="connsiteX24884" fmla="*/ 994301 w 1247427"/>
              <a:gd name="connsiteY24884" fmla="*/ 1604593 h 2068362"/>
              <a:gd name="connsiteX24885" fmla="*/ 993859 w 1247427"/>
              <a:gd name="connsiteY24885" fmla="*/ 1604372 h 2068362"/>
              <a:gd name="connsiteX24886" fmla="*/ 989433 w 1247427"/>
              <a:gd name="connsiteY24886" fmla="*/ 1599504 h 2068362"/>
              <a:gd name="connsiteX24887" fmla="*/ 989436 w 1247427"/>
              <a:gd name="connsiteY24887" fmla="*/ 1599485 h 2068362"/>
              <a:gd name="connsiteX24888" fmla="*/ 983538 w 1247427"/>
              <a:gd name="connsiteY24888" fmla="*/ 1592997 h 2068362"/>
              <a:gd name="connsiteX24889" fmla="*/ 983017 w 1247427"/>
              <a:gd name="connsiteY24889" fmla="*/ 1592867 h 2068362"/>
              <a:gd name="connsiteX24890" fmla="*/ 975273 w 1247427"/>
              <a:gd name="connsiteY24890" fmla="*/ 1587557 h 2068362"/>
              <a:gd name="connsiteX24891" fmla="*/ 963448 w 1247427"/>
              <a:gd name="connsiteY24891" fmla="*/ 1578360 h 2068362"/>
              <a:gd name="connsiteX24892" fmla="*/ 963324 w 1247427"/>
              <a:gd name="connsiteY24892" fmla="*/ 1578484 h 2068362"/>
              <a:gd name="connsiteX24893" fmla="*/ 928586 w 1247427"/>
              <a:gd name="connsiteY24893" fmla="*/ 1552818 h 2068362"/>
              <a:gd name="connsiteX24894" fmla="*/ 938764 w 1247427"/>
              <a:gd name="connsiteY24894" fmla="*/ 1557022 h 2068362"/>
              <a:gd name="connsiteX24895" fmla="*/ 964317 w 1247427"/>
              <a:gd name="connsiteY24895" fmla="*/ 1576563 h 2068362"/>
              <a:gd name="connsiteX24896" fmla="*/ 964874 w 1247427"/>
              <a:gd name="connsiteY24896" fmla="*/ 1576493 h 2068362"/>
              <a:gd name="connsiteX24897" fmla="*/ 976600 w 1247427"/>
              <a:gd name="connsiteY24897" fmla="*/ 1585123 h 2068362"/>
              <a:gd name="connsiteX24898" fmla="*/ 984566 w 1247427"/>
              <a:gd name="connsiteY24898" fmla="*/ 1590875 h 2068362"/>
              <a:gd name="connsiteX24899" fmla="*/ 984635 w 1247427"/>
              <a:gd name="connsiteY24899" fmla="*/ 1591432 h 2068362"/>
              <a:gd name="connsiteX24900" fmla="*/ 984787 w 1247427"/>
              <a:gd name="connsiteY24900" fmla="*/ 1591318 h 2068362"/>
              <a:gd name="connsiteX24901" fmla="*/ 992752 w 1247427"/>
              <a:gd name="connsiteY24901" fmla="*/ 1596628 h 2068362"/>
              <a:gd name="connsiteX24902" fmla="*/ 992563 w 1247427"/>
              <a:gd name="connsiteY24902" fmla="*/ 1596779 h 2068362"/>
              <a:gd name="connsiteX24903" fmla="*/ 993417 w 1247427"/>
              <a:gd name="connsiteY24903" fmla="*/ 1597292 h 2068362"/>
              <a:gd name="connsiteX24904" fmla="*/ 994329 w 1247427"/>
              <a:gd name="connsiteY24904" fmla="*/ 1597900 h 2068362"/>
              <a:gd name="connsiteX24905" fmla="*/ 994965 w 1247427"/>
              <a:gd name="connsiteY24905" fmla="*/ 1596628 h 2068362"/>
              <a:gd name="connsiteX24906" fmla="*/ 972397 w 1247427"/>
              <a:gd name="connsiteY24906" fmla="*/ 1576714 h 2068362"/>
              <a:gd name="connsiteX24907" fmla="*/ 971069 w 1247427"/>
              <a:gd name="connsiteY24907" fmla="*/ 1576050 h 2068362"/>
              <a:gd name="connsiteX24908" fmla="*/ 971069 w 1247427"/>
              <a:gd name="connsiteY24908" fmla="*/ 1574723 h 2068362"/>
              <a:gd name="connsiteX24909" fmla="*/ 972397 w 1247427"/>
              <a:gd name="connsiteY24909" fmla="*/ 1574280 h 2068362"/>
              <a:gd name="connsiteX24910" fmla="*/ 973724 w 1247427"/>
              <a:gd name="connsiteY24910" fmla="*/ 1575165 h 2068362"/>
              <a:gd name="connsiteX24911" fmla="*/ 996243 w 1247427"/>
              <a:gd name="connsiteY24911" fmla="*/ 1595060 h 2068362"/>
              <a:gd name="connsiteX24912" fmla="*/ 996293 w 1247427"/>
              <a:gd name="connsiteY24912" fmla="*/ 1594858 h 2068362"/>
              <a:gd name="connsiteX24913" fmla="*/ 1010896 w 1247427"/>
              <a:gd name="connsiteY24913" fmla="*/ 1607691 h 2068362"/>
              <a:gd name="connsiteX24914" fmla="*/ 1011044 w 1247427"/>
              <a:gd name="connsiteY24914" fmla="*/ 1608060 h 2068362"/>
              <a:gd name="connsiteX24915" fmla="*/ 1011339 w 1247427"/>
              <a:gd name="connsiteY24915" fmla="*/ 1607691 h 2068362"/>
              <a:gd name="connsiteX24916" fmla="*/ 1012003 w 1247427"/>
              <a:gd name="connsiteY24916" fmla="*/ 1607691 h 2068362"/>
              <a:gd name="connsiteX24917" fmla="*/ 1013994 w 1247427"/>
              <a:gd name="connsiteY24917" fmla="*/ 1607470 h 2068362"/>
              <a:gd name="connsiteX24918" fmla="*/ 1013773 w 1247427"/>
              <a:gd name="connsiteY24918" fmla="*/ 1606143 h 2068362"/>
              <a:gd name="connsiteX24919" fmla="*/ 1013773 w 1247427"/>
              <a:gd name="connsiteY24919" fmla="*/ 1603487 h 2068362"/>
              <a:gd name="connsiteX24920" fmla="*/ 1013109 w 1247427"/>
              <a:gd name="connsiteY24920" fmla="*/ 1603045 h 2068362"/>
              <a:gd name="connsiteX24921" fmla="*/ 1013210 w 1247427"/>
              <a:gd name="connsiteY24921" fmla="*/ 1602924 h 2068362"/>
              <a:gd name="connsiteX24922" fmla="*/ 1008241 w 1247427"/>
              <a:gd name="connsiteY24922" fmla="*/ 1597955 h 2068362"/>
              <a:gd name="connsiteX24923" fmla="*/ 989213 w 1247427"/>
              <a:gd name="connsiteY24923" fmla="*/ 1580697 h 2068362"/>
              <a:gd name="connsiteX24924" fmla="*/ 988991 w 1247427"/>
              <a:gd name="connsiteY24924" fmla="*/ 1579812 h 2068362"/>
              <a:gd name="connsiteX24925" fmla="*/ 990098 w 1247427"/>
              <a:gd name="connsiteY24925" fmla="*/ 1579590 h 2068362"/>
              <a:gd name="connsiteX24926" fmla="*/ 1009348 w 1247427"/>
              <a:gd name="connsiteY24926" fmla="*/ 1597070 h 2068362"/>
              <a:gd name="connsiteX24927" fmla="*/ 1014203 w 1247427"/>
              <a:gd name="connsiteY24927" fmla="*/ 1601731 h 2068362"/>
              <a:gd name="connsiteX24928" fmla="*/ 1014215 w 1247427"/>
              <a:gd name="connsiteY24928" fmla="*/ 1601717 h 2068362"/>
              <a:gd name="connsiteX24929" fmla="*/ 1015543 w 1247427"/>
              <a:gd name="connsiteY24929" fmla="*/ 1601717 h 2068362"/>
              <a:gd name="connsiteX24930" fmla="*/ 1016207 w 1247427"/>
              <a:gd name="connsiteY24930" fmla="*/ 1601938 h 2068362"/>
              <a:gd name="connsiteX24931" fmla="*/ 1017092 w 1247427"/>
              <a:gd name="connsiteY24931" fmla="*/ 1600832 h 2068362"/>
              <a:gd name="connsiteX24932" fmla="*/ 1008684 w 1247427"/>
              <a:gd name="connsiteY24932" fmla="*/ 1591096 h 2068362"/>
              <a:gd name="connsiteX24933" fmla="*/ 986115 w 1247427"/>
              <a:gd name="connsiteY24933" fmla="*/ 1566094 h 2068362"/>
              <a:gd name="connsiteX24934" fmla="*/ 986115 w 1247427"/>
              <a:gd name="connsiteY24934" fmla="*/ 1565688 h 2068362"/>
              <a:gd name="connsiteX24935" fmla="*/ 962569 w 1247427"/>
              <a:gd name="connsiteY24935" fmla="*/ 1546102 h 2068362"/>
              <a:gd name="connsiteX24936" fmla="*/ 962440 w 1247427"/>
              <a:gd name="connsiteY24936" fmla="*/ 1546180 h 2068362"/>
              <a:gd name="connsiteX24937" fmla="*/ 961555 w 1247427"/>
              <a:gd name="connsiteY24937" fmla="*/ 1545959 h 2068362"/>
              <a:gd name="connsiteX24938" fmla="*/ 949828 w 1247427"/>
              <a:gd name="connsiteY24938" fmla="*/ 1537994 h 2068362"/>
              <a:gd name="connsiteX24939" fmla="*/ 935888 w 1247427"/>
              <a:gd name="connsiteY24939" fmla="*/ 1528258 h 2068362"/>
              <a:gd name="connsiteX24940" fmla="*/ 935667 w 1247427"/>
              <a:gd name="connsiteY24940" fmla="*/ 1526488 h 2068362"/>
              <a:gd name="connsiteX24941" fmla="*/ 937437 w 1247427"/>
              <a:gd name="connsiteY24941" fmla="*/ 1526045 h 2068362"/>
              <a:gd name="connsiteX24942" fmla="*/ 951376 w 1247427"/>
              <a:gd name="connsiteY24942" fmla="*/ 1535781 h 2068362"/>
              <a:gd name="connsiteX24943" fmla="*/ 963325 w 1247427"/>
              <a:gd name="connsiteY24943" fmla="*/ 1543746 h 2068362"/>
              <a:gd name="connsiteX24944" fmla="*/ 988785 w 1247427"/>
              <a:gd name="connsiteY24944" fmla="*/ 1561075 h 2068362"/>
              <a:gd name="connsiteX24945" fmla="*/ 989213 w 1247427"/>
              <a:gd name="connsiteY24945" fmla="*/ 1561004 h 2068362"/>
              <a:gd name="connsiteX24946" fmla="*/ 991204 w 1247427"/>
              <a:gd name="connsiteY24946" fmla="*/ 1562553 h 2068362"/>
              <a:gd name="connsiteX24947" fmla="*/ 995629 w 1247427"/>
              <a:gd name="connsiteY24947" fmla="*/ 1564987 h 2068362"/>
              <a:gd name="connsiteX24948" fmla="*/ 995777 w 1247427"/>
              <a:gd name="connsiteY24948" fmla="*/ 1565209 h 2068362"/>
              <a:gd name="connsiteX24949" fmla="*/ 996367 w 1247427"/>
              <a:gd name="connsiteY24949" fmla="*/ 1565209 h 2068362"/>
              <a:gd name="connsiteX24950" fmla="*/ 996072 w 1247427"/>
              <a:gd name="connsiteY24950" fmla="*/ 1564766 h 2068362"/>
              <a:gd name="connsiteX24951" fmla="*/ 992974 w 1247427"/>
              <a:gd name="connsiteY24951" fmla="*/ 1560341 h 2068362"/>
              <a:gd name="connsiteX24952" fmla="*/ 992974 w 1247427"/>
              <a:gd name="connsiteY24952" fmla="*/ 1560120 h 2068362"/>
              <a:gd name="connsiteX24953" fmla="*/ 992310 w 1247427"/>
              <a:gd name="connsiteY24953" fmla="*/ 1560120 h 2068362"/>
              <a:gd name="connsiteX24954" fmla="*/ 991425 w 1247427"/>
              <a:gd name="connsiteY24954" fmla="*/ 1559456 h 2068362"/>
              <a:gd name="connsiteX24955" fmla="*/ 992310 w 1247427"/>
              <a:gd name="connsiteY24955" fmla="*/ 1558571 h 2068362"/>
              <a:gd name="connsiteX24956" fmla="*/ 992385 w 1247427"/>
              <a:gd name="connsiteY24956" fmla="*/ 1558571 h 2068362"/>
              <a:gd name="connsiteX24957" fmla="*/ 983681 w 1247427"/>
              <a:gd name="connsiteY24957" fmla="*/ 1545516 h 2068362"/>
              <a:gd name="connsiteX24958" fmla="*/ 976601 w 1247427"/>
              <a:gd name="connsiteY24958" fmla="*/ 1536223 h 2068362"/>
              <a:gd name="connsiteX24959" fmla="*/ 976680 w 1247427"/>
              <a:gd name="connsiteY24959" fmla="*/ 1535986 h 2068362"/>
              <a:gd name="connsiteX24960" fmla="*/ 976600 w 1247427"/>
              <a:gd name="connsiteY24960" fmla="*/ 1536002 h 2068362"/>
              <a:gd name="connsiteX24961" fmla="*/ 971741 w 1247427"/>
              <a:gd name="connsiteY24961" fmla="*/ 1529883 h 2068362"/>
              <a:gd name="connsiteX24962" fmla="*/ 971512 w 1247427"/>
              <a:gd name="connsiteY24962" fmla="*/ 1529806 h 2068362"/>
              <a:gd name="connsiteX24963" fmla="*/ 970848 w 1247427"/>
              <a:gd name="connsiteY24963" fmla="*/ 1529364 h 2068362"/>
              <a:gd name="connsiteX24964" fmla="*/ 966644 w 1247427"/>
              <a:gd name="connsiteY24964" fmla="*/ 1524053 h 2068362"/>
              <a:gd name="connsiteX24965" fmla="*/ 962661 w 1247427"/>
              <a:gd name="connsiteY24965" fmla="*/ 1519186 h 2068362"/>
              <a:gd name="connsiteX24966" fmla="*/ 962697 w 1247427"/>
              <a:gd name="connsiteY24966" fmla="*/ 1518972 h 2068362"/>
              <a:gd name="connsiteX24967" fmla="*/ 949606 w 1247427"/>
              <a:gd name="connsiteY24967" fmla="*/ 1509893 h 2068362"/>
              <a:gd name="connsiteX24968" fmla="*/ 949964 w 1247427"/>
              <a:gd name="connsiteY24968" fmla="*/ 1509624 h 2068362"/>
              <a:gd name="connsiteX24969" fmla="*/ 921285 w 1247427"/>
              <a:gd name="connsiteY24969" fmla="*/ 1493741 h 2068362"/>
              <a:gd name="connsiteX24970" fmla="*/ 920842 w 1247427"/>
              <a:gd name="connsiteY24970" fmla="*/ 1492192 h 2068362"/>
              <a:gd name="connsiteX24971" fmla="*/ 922170 w 1247427"/>
              <a:gd name="connsiteY24971" fmla="*/ 1491970 h 2068362"/>
              <a:gd name="connsiteX24972" fmla="*/ 950392 w 1247427"/>
              <a:gd name="connsiteY24972" fmla="*/ 1507698 h 2068362"/>
              <a:gd name="connsiteX24973" fmla="*/ 950934 w 1247427"/>
              <a:gd name="connsiteY24973" fmla="*/ 1506795 h 2068362"/>
              <a:gd name="connsiteX24974" fmla="*/ 951229 w 1247427"/>
              <a:gd name="connsiteY24974" fmla="*/ 1506500 h 2068362"/>
              <a:gd name="connsiteX24975" fmla="*/ 950934 w 1247427"/>
              <a:gd name="connsiteY24975" fmla="*/ 1506352 h 2068362"/>
              <a:gd name="connsiteX24976" fmla="*/ 937216 w 1247427"/>
              <a:gd name="connsiteY24976" fmla="*/ 1491306 h 2068362"/>
              <a:gd name="connsiteX24977" fmla="*/ 925489 w 1247427"/>
              <a:gd name="connsiteY24977" fmla="*/ 1478473 h 2068362"/>
              <a:gd name="connsiteX24978" fmla="*/ 925489 w 1247427"/>
              <a:gd name="connsiteY24978" fmla="*/ 1478031 h 2068362"/>
              <a:gd name="connsiteX24979" fmla="*/ 925488 w 1247427"/>
              <a:gd name="connsiteY24979" fmla="*/ 1478031 h 2068362"/>
              <a:gd name="connsiteX24980" fmla="*/ 925234 w 1247427"/>
              <a:gd name="connsiteY24980" fmla="*/ 1477777 h 2068362"/>
              <a:gd name="connsiteX24981" fmla="*/ 923719 w 1247427"/>
              <a:gd name="connsiteY24981" fmla="*/ 1477146 h 2068362"/>
              <a:gd name="connsiteX24982" fmla="*/ 922688 w 1247427"/>
              <a:gd name="connsiteY24982" fmla="*/ 1475231 h 2068362"/>
              <a:gd name="connsiteX24983" fmla="*/ 922537 w 1247427"/>
              <a:gd name="connsiteY24983" fmla="*/ 1475080 h 2068362"/>
              <a:gd name="connsiteX24984" fmla="*/ 921948 w 1247427"/>
              <a:gd name="connsiteY24984" fmla="*/ 1474933 h 2068362"/>
              <a:gd name="connsiteX24985" fmla="*/ 915974 w 1247427"/>
              <a:gd name="connsiteY24985" fmla="*/ 1467631 h 2068362"/>
              <a:gd name="connsiteX24986" fmla="*/ 908735 w 1247427"/>
              <a:gd name="connsiteY24986" fmla="*/ 1459609 h 2068362"/>
              <a:gd name="connsiteX24987" fmla="*/ 890529 w 1247427"/>
              <a:gd name="connsiteY24987" fmla="*/ 1579813 h 2068362"/>
              <a:gd name="connsiteX24988" fmla="*/ 887653 w 1247427"/>
              <a:gd name="connsiteY24988" fmla="*/ 1597071 h 2068362"/>
              <a:gd name="connsiteX24989" fmla="*/ 889644 w 1247427"/>
              <a:gd name="connsiteY24989" fmla="*/ 1603045 h 2068362"/>
              <a:gd name="connsiteX24990" fmla="*/ 886547 w 1247427"/>
              <a:gd name="connsiteY24990" fmla="*/ 1604815 h 2068362"/>
              <a:gd name="connsiteX24991" fmla="*/ 862207 w 1247427"/>
              <a:gd name="connsiteY24991" fmla="*/ 1767223 h 2068362"/>
              <a:gd name="connsiteX24992" fmla="*/ 838533 w 1247427"/>
              <a:gd name="connsiteY24992" fmla="*/ 1929630 h 2068362"/>
              <a:gd name="connsiteX24993" fmla="*/ 838278 w 1247427"/>
              <a:gd name="connsiteY24993" fmla="*/ 1929376 h 2068362"/>
              <a:gd name="connsiteX24994" fmla="*/ 835213 w 1247427"/>
              <a:gd name="connsiteY24994" fmla="*/ 1947109 h 2068362"/>
              <a:gd name="connsiteX24995" fmla="*/ 830567 w 1247427"/>
              <a:gd name="connsiteY24995" fmla="*/ 1976537 h 2068362"/>
              <a:gd name="connsiteX24996" fmla="*/ 829903 w 1247427"/>
              <a:gd name="connsiteY24996" fmla="*/ 1977423 h 2068362"/>
              <a:gd name="connsiteX24997" fmla="*/ 829018 w 1247427"/>
              <a:gd name="connsiteY24997" fmla="*/ 1976095 h 2068362"/>
              <a:gd name="connsiteX24998" fmla="*/ 833664 w 1247427"/>
              <a:gd name="connsiteY24998" fmla="*/ 1946446 h 2068362"/>
              <a:gd name="connsiteX24999" fmla="*/ 836541 w 1247427"/>
              <a:gd name="connsiteY24999" fmla="*/ 1929187 h 2068362"/>
              <a:gd name="connsiteX25000" fmla="*/ 836908 w 1247427"/>
              <a:gd name="connsiteY25000" fmla="*/ 1928893 h 2068362"/>
              <a:gd name="connsiteX25001" fmla="*/ 836541 w 1247427"/>
              <a:gd name="connsiteY25001" fmla="*/ 1928967 h 2068362"/>
              <a:gd name="connsiteX25002" fmla="*/ 876147 w 1247427"/>
              <a:gd name="connsiteY25002" fmla="*/ 1647740 h 2068362"/>
              <a:gd name="connsiteX25003" fmla="*/ 880794 w 1247427"/>
              <a:gd name="connsiteY25003" fmla="*/ 1623180 h 2068362"/>
              <a:gd name="connsiteX25004" fmla="*/ 882121 w 1247427"/>
              <a:gd name="connsiteY25004" fmla="*/ 1601054 h 2068362"/>
              <a:gd name="connsiteX25005" fmla="*/ 884998 w 1247427"/>
              <a:gd name="connsiteY25005" fmla="*/ 1593088 h 2068362"/>
              <a:gd name="connsiteX25006" fmla="*/ 887653 w 1247427"/>
              <a:gd name="connsiteY25006" fmla="*/ 1576494 h 2068362"/>
              <a:gd name="connsiteX25007" fmla="*/ 912213 w 1247427"/>
              <a:gd name="connsiteY25007" fmla="*/ 1410325 h 2068362"/>
              <a:gd name="connsiteX25008" fmla="*/ 918787 w 1247427"/>
              <a:gd name="connsiteY25008" fmla="*/ 1363653 h 2068362"/>
              <a:gd name="connsiteX25009" fmla="*/ 915974 w 1247427"/>
              <a:gd name="connsiteY25009" fmla="*/ 1359433 h 2068362"/>
              <a:gd name="connsiteX25010" fmla="*/ 916196 w 1247427"/>
              <a:gd name="connsiteY25010" fmla="*/ 1358991 h 2068362"/>
              <a:gd name="connsiteX25011" fmla="*/ 916859 w 1247427"/>
              <a:gd name="connsiteY25011" fmla="*/ 1359212 h 2068362"/>
              <a:gd name="connsiteX25012" fmla="*/ 919412 w 1247427"/>
              <a:gd name="connsiteY25012" fmla="*/ 1363336 h 2068362"/>
              <a:gd name="connsiteX25013" fmla="*/ 919736 w 1247427"/>
              <a:gd name="connsiteY25013" fmla="*/ 1363417 h 2068362"/>
              <a:gd name="connsiteX25014" fmla="*/ 919515 w 1247427"/>
              <a:gd name="connsiteY25014" fmla="*/ 1362532 h 2068362"/>
              <a:gd name="connsiteX25015" fmla="*/ 938986 w 1247427"/>
              <a:gd name="connsiteY25015" fmla="*/ 1241279 h 2068362"/>
              <a:gd name="connsiteX25016" fmla="*/ 960006 w 1247427"/>
              <a:gd name="connsiteY25016" fmla="*/ 1107194 h 2068362"/>
              <a:gd name="connsiteX25017" fmla="*/ 967308 w 1247427"/>
              <a:gd name="connsiteY25017" fmla="*/ 1059401 h 2068362"/>
              <a:gd name="connsiteX25018" fmla="*/ 987664 w 1247427"/>
              <a:gd name="connsiteY25018" fmla="*/ 917792 h 2068362"/>
              <a:gd name="connsiteX25019" fmla="*/ 995408 w 1247427"/>
              <a:gd name="connsiteY25019" fmla="*/ 870663 h 2068362"/>
              <a:gd name="connsiteX25020" fmla="*/ 1002046 w 1247427"/>
              <a:gd name="connsiteY25020" fmla="*/ 822870 h 2068362"/>
              <a:gd name="connsiteX25021" fmla="*/ 1017535 w 1247427"/>
              <a:gd name="connsiteY25021" fmla="*/ 725514 h 2068362"/>
              <a:gd name="connsiteX25022" fmla="*/ 1023951 w 1247427"/>
              <a:gd name="connsiteY25022" fmla="*/ 687678 h 2068362"/>
              <a:gd name="connsiteX25023" fmla="*/ 1052273 w 1247427"/>
              <a:gd name="connsiteY25023" fmla="*/ 508233 h 2068362"/>
              <a:gd name="connsiteX25024" fmla="*/ 1059132 w 1247427"/>
              <a:gd name="connsiteY25024" fmla="*/ 464644 h 2068362"/>
              <a:gd name="connsiteX25025" fmla="*/ 1060902 w 1247427"/>
              <a:gd name="connsiteY25025" fmla="*/ 459334 h 2068362"/>
              <a:gd name="connsiteX25026" fmla="*/ 1061566 w 1247427"/>
              <a:gd name="connsiteY25026" fmla="*/ 448271 h 2068362"/>
              <a:gd name="connsiteX25027" fmla="*/ 1063336 w 1247427"/>
              <a:gd name="connsiteY25027" fmla="*/ 434331 h 2068362"/>
              <a:gd name="connsiteX25028" fmla="*/ 1070297 w 1247427"/>
              <a:gd name="connsiteY25028" fmla="*/ 390385 h 2068362"/>
              <a:gd name="connsiteX25029" fmla="*/ 1070195 w 1247427"/>
              <a:gd name="connsiteY25029" fmla="*/ 390079 h 2068362"/>
              <a:gd name="connsiteX25030" fmla="*/ 1070380 w 1247427"/>
              <a:gd name="connsiteY25030" fmla="*/ 389866 h 2068362"/>
              <a:gd name="connsiteX25031" fmla="*/ 1070416 w 1247427"/>
              <a:gd name="connsiteY25031" fmla="*/ 389636 h 2068362"/>
              <a:gd name="connsiteX25032" fmla="*/ 1070503 w 1247427"/>
              <a:gd name="connsiteY25032" fmla="*/ 389723 h 2068362"/>
              <a:gd name="connsiteX25033" fmla="*/ 1073072 w 1247427"/>
              <a:gd name="connsiteY25033" fmla="*/ 386760 h 2068362"/>
              <a:gd name="connsiteX25034" fmla="*/ 1075063 w 1247427"/>
              <a:gd name="connsiteY25034" fmla="*/ 384768 h 2068362"/>
              <a:gd name="connsiteX25035" fmla="*/ 1075228 w 1247427"/>
              <a:gd name="connsiteY25035" fmla="*/ 384741 h 2068362"/>
              <a:gd name="connsiteX25036" fmla="*/ 1074841 w 1247427"/>
              <a:gd name="connsiteY25036" fmla="*/ 384547 h 2068362"/>
              <a:gd name="connsiteX25037" fmla="*/ 1097631 w 1247427"/>
              <a:gd name="connsiteY25037" fmla="*/ 376582 h 2068362"/>
              <a:gd name="connsiteX25038" fmla="*/ 17866 w 1247427"/>
              <a:gd name="connsiteY25038" fmla="*/ 375918 h 2068362"/>
              <a:gd name="connsiteX25039" fmla="*/ 118541 w 1247427"/>
              <a:gd name="connsiteY25039" fmla="*/ 425038 h 2068362"/>
              <a:gd name="connsiteX25040" fmla="*/ 123409 w 1247427"/>
              <a:gd name="connsiteY25040" fmla="*/ 427693 h 2068362"/>
              <a:gd name="connsiteX25041" fmla="*/ 123851 w 1247427"/>
              <a:gd name="connsiteY25041" fmla="*/ 428800 h 2068362"/>
              <a:gd name="connsiteX25042" fmla="*/ 123187 w 1247427"/>
              <a:gd name="connsiteY25042" fmla="*/ 429242 h 2068362"/>
              <a:gd name="connsiteX25043" fmla="*/ 122745 w 1247427"/>
              <a:gd name="connsiteY25043" fmla="*/ 429242 h 2068362"/>
              <a:gd name="connsiteX25044" fmla="*/ 117877 w 1247427"/>
              <a:gd name="connsiteY25044" fmla="*/ 426587 h 2068362"/>
              <a:gd name="connsiteX25045" fmla="*/ 17202 w 1247427"/>
              <a:gd name="connsiteY25045" fmla="*/ 377467 h 2068362"/>
              <a:gd name="connsiteX25046" fmla="*/ 16538 w 1247427"/>
              <a:gd name="connsiteY25046" fmla="*/ 376360 h 2068362"/>
              <a:gd name="connsiteX25047" fmla="*/ 17866 w 1247427"/>
              <a:gd name="connsiteY25047" fmla="*/ 375918 h 2068362"/>
              <a:gd name="connsiteX25048" fmla="*/ 104159 w 1247427"/>
              <a:gd name="connsiteY25048" fmla="*/ 373927 h 2068362"/>
              <a:gd name="connsiteX25049" fmla="*/ 104380 w 1247427"/>
              <a:gd name="connsiteY25049" fmla="*/ 374812 h 2068362"/>
              <a:gd name="connsiteX25050" fmla="*/ 105265 w 1247427"/>
              <a:gd name="connsiteY25050" fmla="*/ 374370 h 2068362"/>
              <a:gd name="connsiteX25051" fmla="*/ 126727 w 1247427"/>
              <a:gd name="connsiteY25051" fmla="*/ 384769 h 2068362"/>
              <a:gd name="connsiteX25052" fmla="*/ 125621 w 1247427"/>
              <a:gd name="connsiteY25052" fmla="*/ 381671 h 2068362"/>
              <a:gd name="connsiteX25053" fmla="*/ 126506 w 1247427"/>
              <a:gd name="connsiteY25053" fmla="*/ 381008 h 2068362"/>
              <a:gd name="connsiteX25054" fmla="*/ 126247 w 1247427"/>
              <a:gd name="connsiteY25054" fmla="*/ 380362 h 2068362"/>
              <a:gd name="connsiteX25055" fmla="*/ 125842 w 1247427"/>
              <a:gd name="connsiteY25055" fmla="*/ 380564 h 2068362"/>
              <a:gd name="connsiteX25056" fmla="*/ 125400 w 1247427"/>
              <a:gd name="connsiteY25056" fmla="*/ 380343 h 2068362"/>
              <a:gd name="connsiteX25057" fmla="*/ 123851 w 1247427"/>
              <a:gd name="connsiteY25057" fmla="*/ 379679 h 2068362"/>
              <a:gd name="connsiteX25058" fmla="*/ 121638 w 1247427"/>
              <a:gd name="connsiteY25058" fmla="*/ 378573 h 2068362"/>
              <a:gd name="connsiteX25059" fmla="*/ 121528 w 1247427"/>
              <a:gd name="connsiteY25059" fmla="*/ 377799 h 2068362"/>
              <a:gd name="connsiteX25060" fmla="*/ 121417 w 1247427"/>
              <a:gd name="connsiteY25060" fmla="*/ 377910 h 2068362"/>
              <a:gd name="connsiteX25061" fmla="*/ 115885 w 1247427"/>
              <a:gd name="connsiteY25061" fmla="*/ 375328 h 2068362"/>
              <a:gd name="connsiteX25062" fmla="*/ 115442 w 1247427"/>
              <a:gd name="connsiteY25062" fmla="*/ 375918 h 2068362"/>
              <a:gd name="connsiteX25063" fmla="*/ 110796 w 1247427"/>
              <a:gd name="connsiteY25063" fmla="*/ 374591 h 2068362"/>
              <a:gd name="connsiteX25064" fmla="*/ 119745 w 1247427"/>
              <a:gd name="connsiteY25064" fmla="*/ 372870 h 2068362"/>
              <a:gd name="connsiteX25065" fmla="*/ 118762 w 1247427"/>
              <a:gd name="connsiteY25065" fmla="*/ 373263 h 2068362"/>
              <a:gd name="connsiteX25066" fmla="*/ 123187 w 1247427"/>
              <a:gd name="connsiteY25066" fmla="*/ 377025 h 2068362"/>
              <a:gd name="connsiteX25067" fmla="*/ 122873 w 1247427"/>
              <a:gd name="connsiteY25067" fmla="*/ 377088 h 2068362"/>
              <a:gd name="connsiteX25068" fmla="*/ 124515 w 1247427"/>
              <a:gd name="connsiteY25068" fmla="*/ 377909 h 2068362"/>
              <a:gd name="connsiteX25069" fmla="*/ 126506 w 1247427"/>
              <a:gd name="connsiteY25069" fmla="*/ 379015 h 2068362"/>
              <a:gd name="connsiteX25070" fmla="*/ 126644 w 1247427"/>
              <a:gd name="connsiteY25070" fmla="*/ 379708 h 2068362"/>
              <a:gd name="connsiteX25071" fmla="*/ 127059 w 1247427"/>
              <a:gd name="connsiteY25071" fmla="*/ 379569 h 2068362"/>
              <a:gd name="connsiteX25072" fmla="*/ 126727 w 1247427"/>
              <a:gd name="connsiteY25072" fmla="*/ 378573 h 2068362"/>
              <a:gd name="connsiteX25073" fmla="*/ 126756 w 1247427"/>
              <a:gd name="connsiteY25073" fmla="*/ 378429 h 2068362"/>
              <a:gd name="connsiteX25074" fmla="*/ 124957 w 1247427"/>
              <a:gd name="connsiteY25074" fmla="*/ 376140 h 2068362"/>
              <a:gd name="connsiteX25075" fmla="*/ 125621 w 1247427"/>
              <a:gd name="connsiteY25075" fmla="*/ 375476 h 2068362"/>
              <a:gd name="connsiteX25076" fmla="*/ 125522 w 1247427"/>
              <a:gd name="connsiteY25076" fmla="*/ 374980 h 2068362"/>
              <a:gd name="connsiteX25077" fmla="*/ 125178 w 1247427"/>
              <a:gd name="connsiteY25077" fmla="*/ 375255 h 2068362"/>
              <a:gd name="connsiteX25078" fmla="*/ 121860 w 1247427"/>
              <a:gd name="connsiteY25078" fmla="*/ 373927 h 2068362"/>
              <a:gd name="connsiteX25079" fmla="*/ 611073 w 1247427"/>
              <a:gd name="connsiteY25079" fmla="*/ 365961 h 2068362"/>
              <a:gd name="connsiteX25080" fmla="*/ 611073 w 1247427"/>
              <a:gd name="connsiteY25080" fmla="*/ 366404 h 2068362"/>
              <a:gd name="connsiteX25081" fmla="*/ 610828 w 1247427"/>
              <a:gd name="connsiteY25081" fmla="*/ 366465 h 2068362"/>
              <a:gd name="connsiteX25082" fmla="*/ 613728 w 1247427"/>
              <a:gd name="connsiteY25082" fmla="*/ 370608 h 2068362"/>
              <a:gd name="connsiteX25083" fmla="*/ 622093 w 1247427"/>
              <a:gd name="connsiteY25083" fmla="*/ 381119 h 2068362"/>
              <a:gd name="connsiteX25084" fmla="*/ 627889 w 1247427"/>
              <a:gd name="connsiteY25084" fmla="*/ 384768 h 2068362"/>
              <a:gd name="connsiteX25085" fmla="*/ 627889 w 1247427"/>
              <a:gd name="connsiteY25085" fmla="*/ 382777 h 2068362"/>
              <a:gd name="connsiteX25086" fmla="*/ 627996 w 1247427"/>
              <a:gd name="connsiteY25086" fmla="*/ 382697 h 2068362"/>
              <a:gd name="connsiteX25087" fmla="*/ 626350 w 1247427"/>
              <a:gd name="connsiteY25087" fmla="*/ 381215 h 2068362"/>
              <a:gd name="connsiteX25088" fmla="*/ 626340 w 1247427"/>
              <a:gd name="connsiteY25088" fmla="*/ 381228 h 2068362"/>
              <a:gd name="connsiteX25089" fmla="*/ 626119 w 1247427"/>
              <a:gd name="connsiteY25089" fmla="*/ 381007 h 2068362"/>
              <a:gd name="connsiteX25090" fmla="*/ 626119 w 1247427"/>
              <a:gd name="connsiteY25090" fmla="*/ 381007 h 2068362"/>
              <a:gd name="connsiteX25091" fmla="*/ 113451 w 1247427"/>
              <a:gd name="connsiteY25091" fmla="*/ 361536 h 2068362"/>
              <a:gd name="connsiteX25092" fmla="*/ 116106 w 1247427"/>
              <a:gd name="connsiteY25092" fmla="*/ 363969 h 2068362"/>
              <a:gd name="connsiteX25093" fmla="*/ 115765 w 1247427"/>
              <a:gd name="connsiteY25093" fmla="*/ 364224 h 2068362"/>
              <a:gd name="connsiteX25094" fmla="*/ 118042 w 1247427"/>
              <a:gd name="connsiteY25094" fmla="*/ 364984 h 2068362"/>
              <a:gd name="connsiteX25095" fmla="*/ 117213 w 1247427"/>
              <a:gd name="connsiteY25095" fmla="*/ 363970 h 2068362"/>
              <a:gd name="connsiteX25096" fmla="*/ 118098 w 1247427"/>
              <a:gd name="connsiteY25096" fmla="*/ 363307 h 2068362"/>
              <a:gd name="connsiteX25097" fmla="*/ 118000 w 1247427"/>
              <a:gd name="connsiteY25097" fmla="*/ 362815 h 2068362"/>
              <a:gd name="connsiteX25098" fmla="*/ 117877 w 1247427"/>
              <a:gd name="connsiteY25098" fmla="*/ 362864 h 2068362"/>
              <a:gd name="connsiteX25099" fmla="*/ 117435 w 1247427"/>
              <a:gd name="connsiteY25099" fmla="*/ 362864 h 2068362"/>
              <a:gd name="connsiteX25100" fmla="*/ 115001 w 1247427"/>
              <a:gd name="connsiteY25100" fmla="*/ 361757 h 2068362"/>
              <a:gd name="connsiteX25101" fmla="*/ 114448 w 1247427"/>
              <a:gd name="connsiteY25101" fmla="*/ 361536 h 2068362"/>
              <a:gd name="connsiteX25102" fmla="*/ 26938 w 1247427"/>
              <a:gd name="connsiteY25102" fmla="*/ 358438 h 2068362"/>
              <a:gd name="connsiteX25103" fmla="*/ 103052 w 1247427"/>
              <a:gd name="connsiteY25103" fmla="*/ 393619 h 2068362"/>
              <a:gd name="connsiteX25104" fmla="*/ 103495 w 1247427"/>
              <a:gd name="connsiteY25104" fmla="*/ 394947 h 2068362"/>
              <a:gd name="connsiteX25105" fmla="*/ 102610 w 1247427"/>
              <a:gd name="connsiteY25105" fmla="*/ 395389 h 2068362"/>
              <a:gd name="connsiteX25106" fmla="*/ 102167 w 1247427"/>
              <a:gd name="connsiteY25106" fmla="*/ 395389 h 2068362"/>
              <a:gd name="connsiteX25107" fmla="*/ 26274 w 1247427"/>
              <a:gd name="connsiteY25107" fmla="*/ 360208 h 2068362"/>
              <a:gd name="connsiteX25108" fmla="*/ 25610 w 1247427"/>
              <a:gd name="connsiteY25108" fmla="*/ 358881 h 2068362"/>
              <a:gd name="connsiteX25109" fmla="*/ 26938 w 1247427"/>
              <a:gd name="connsiteY25109" fmla="*/ 358438 h 2068362"/>
              <a:gd name="connsiteX25110" fmla="*/ 647803 w 1247427"/>
              <a:gd name="connsiteY25110" fmla="*/ 354898 h 2068362"/>
              <a:gd name="connsiteX25111" fmla="*/ 648910 w 1247427"/>
              <a:gd name="connsiteY25111" fmla="*/ 356668 h 2068362"/>
              <a:gd name="connsiteX25112" fmla="*/ 648910 w 1247427"/>
              <a:gd name="connsiteY25112" fmla="*/ 356226 h 2068362"/>
              <a:gd name="connsiteX25113" fmla="*/ 649550 w 1247427"/>
              <a:gd name="connsiteY25113" fmla="*/ 356354 h 2068362"/>
              <a:gd name="connsiteX25114" fmla="*/ 648418 w 1247427"/>
              <a:gd name="connsiteY25114" fmla="*/ 354898 h 2068362"/>
              <a:gd name="connsiteX25115" fmla="*/ 640631 w 1247427"/>
              <a:gd name="connsiteY25115" fmla="*/ 354768 h 2068362"/>
              <a:gd name="connsiteX25116" fmla="*/ 640152 w 1247427"/>
              <a:gd name="connsiteY25116" fmla="*/ 355247 h 2068362"/>
              <a:gd name="connsiteX25117" fmla="*/ 654311 w 1247427"/>
              <a:gd name="connsiteY25117" fmla="*/ 370907 h 2068362"/>
              <a:gd name="connsiteX25118" fmla="*/ 654441 w 1247427"/>
              <a:gd name="connsiteY25118" fmla="*/ 370386 h 2068362"/>
              <a:gd name="connsiteX25119" fmla="*/ 655990 w 1247427"/>
              <a:gd name="connsiteY25119" fmla="*/ 370386 h 2068362"/>
              <a:gd name="connsiteX25120" fmla="*/ 655990 w 1247427"/>
              <a:gd name="connsiteY25120" fmla="*/ 368616 h 2068362"/>
              <a:gd name="connsiteX25121" fmla="*/ 656128 w 1247427"/>
              <a:gd name="connsiteY25121" fmla="*/ 368533 h 2068362"/>
              <a:gd name="connsiteX25122" fmla="*/ 655105 w 1247427"/>
              <a:gd name="connsiteY25122" fmla="*/ 367510 h 2068362"/>
              <a:gd name="connsiteX25123" fmla="*/ 655105 w 1247427"/>
              <a:gd name="connsiteY25123" fmla="*/ 367289 h 2068362"/>
              <a:gd name="connsiteX25124" fmla="*/ 654884 w 1247427"/>
              <a:gd name="connsiteY25124" fmla="*/ 367510 h 2068362"/>
              <a:gd name="connsiteX25125" fmla="*/ 151066 w 1247427"/>
              <a:gd name="connsiteY25125" fmla="*/ 354677 h 2068362"/>
              <a:gd name="connsiteX25126" fmla="*/ 147471 w 1247427"/>
              <a:gd name="connsiteY25126" fmla="*/ 355147 h 2068362"/>
              <a:gd name="connsiteX25127" fmla="*/ 146367 w 1247427"/>
              <a:gd name="connsiteY25127" fmla="*/ 356275 h 2068362"/>
              <a:gd name="connsiteX25128" fmla="*/ 147084 w 1247427"/>
              <a:gd name="connsiteY25128" fmla="*/ 356890 h 2068362"/>
              <a:gd name="connsiteX25129" fmla="*/ 147250 w 1247427"/>
              <a:gd name="connsiteY25129" fmla="*/ 357306 h 2068362"/>
              <a:gd name="connsiteX25130" fmla="*/ 152836 w 1247427"/>
              <a:gd name="connsiteY25130" fmla="*/ 359102 h 2068362"/>
              <a:gd name="connsiteX25131" fmla="*/ 151066 w 1247427"/>
              <a:gd name="connsiteY25131" fmla="*/ 354677 h 2068362"/>
              <a:gd name="connsiteX25132" fmla="*/ 625013 w 1247427"/>
              <a:gd name="connsiteY25132" fmla="*/ 354234 h 2068362"/>
              <a:gd name="connsiteX25133" fmla="*/ 624349 w 1247427"/>
              <a:gd name="connsiteY25133" fmla="*/ 354898 h 2068362"/>
              <a:gd name="connsiteX25134" fmla="*/ 624349 w 1247427"/>
              <a:gd name="connsiteY25134" fmla="*/ 356668 h 2068362"/>
              <a:gd name="connsiteX25135" fmla="*/ 624943 w 1247427"/>
              <a:gd name="connsiteY25135" fmla="*/ 357558 h 2068362"/>
              <a:gd name="connsiteX25136" fmla="*/ 625885 w 1247427"/>
              <a:gd name="connsiteY25136" fmla="*/ 356213 h 2068362"/>
              <a:gd name="connsiteX25137" fmla="*/ 625013 w 1247427"/>
              <a:gd name="connsiteY25137" fmla="*/ 355341 h 2068362"/>
              <a:gd name="connsiteX25138" fmla="*/ 530976 w 1247427"/>
              <a:gd name="connsiteY25138" fmla="*/ 353128 h 2068362"/>
              <a:gd name="connsiteX25139" fmla="*/ 532304 w 1247427"/>
              <a:gd name="connsiteY25139" fmla="*/ 353128 h 2068362"/>
              <a:gd name="connsiteX25140" fmla="*/ 555315 w 1247427"/>
              <a:gd name="connsiteY25140" fmla="*/ 379016 h 2068362"/>
              <a:gd name="connsiteX25141" fmla="*/ 588062 w 1247427"/>
              <a:gd name="connsiteY25141" fmla="*/ 417516 h 2068362"/>
              <a:gd name="connsiteX25142" fmla="*/ 588062 w 1247427"/>
              <a:gd name="connsiteY25142" fmla="*/ 418622 h 2068362"/>
              <a:gd name="connsiteX25143" fmla="*/ 587398 w 1247427"/>
              <a:gd name="connsiteY25143" fmla="*/ 419065 h 2068362"/>
              <a:gd name="connsiteX25144" fmla="*/ 586734 w 1247427"/>
              <a:gd name="connsiteY25144" fmla="*/ 418622 h 2068362"/>
              <a:gd name="connsiteX25145" fmla="*/ 553987 w 1247427"/>
              <a:gd name="connsiteY25145" fmla="*/ 380122 h 2068362"/>
              <a:gd name="connsiteX25146" fmla="*/ 530976 w 1247427"/>
              <a:gd name="connsiteY25146" fmla="*/ 354234 h 2068362"/>
              <a:gd name="connsiteX25147" fmla="*/ 530976 w 1247427"/>
              <a:gd name="connsiteY25147" fmla="*/ 353128 h 2068362"/>
              <a:gd name="connsiteX25148" fmla="*/ 638643 w 1247427"/>
              <a:gd name="connsiteY25148" fmla="*/ 352331 h 2068362"/>
              <a:gd name="connsiteX25149" fmla="*/ 638067 w 1247427"/>
              <a:gd name="connsiteY25149" fmla="*/ 352906 h 2068362"/>
              <a:gd name="connsiteX25150" fmla="*/ 637624 w 1247427"/>
              <a:gd name="connsiteY25150" fmla="*/ 352729 h 2068362"/>
              <a:gd name="connsiteX25151" fmla="*/ 637624 w 1247427"/>
              <a:gd name="connsiteY25151" fmla="*/ 352906 h 2068362"/>
              <a:gd name="connsiteX25152" fmla="*/ 638978 w 1247427"/>
              <a:gd name="connsiteY25152" fmla="*/ 354429 h 2068362"/>
              <a:gd name="connsiteX25153" fmla="*/ 639948 w 1247427"/>
              <a:gd name="connsiteY25153" fmla="*/ 353460 h 2068362"/>
              <a:gd name="connsiteX25154" fmla="*/ 639395 w 1247427"/>
              <a:gd name="connsiteY25154" fmla="*/ 353349 h 2068362"/>
              <a:gd name="connsiteX25155" fmla="*/ 639395 w 1247427"/>
              <a:gd name="connsiteY25155" fmla="*/ 352907 h 2068362"/>
              <a:gd name="connsiteX25156" fmla="*/ 639538 w 1247427"/>
              <a:gd name="connsiteY25156" fmla="*/ 352927 h 2068362"/>
              <a:gd name="connsiteX25157" fmla="*/ 26053 w 1247427"/>
              <a:gd name="connsiteY25157" fmla="*/ 351579 h 2068362"/>
              <a:gd name="connsiteX25158" fmla="*/ 91768 w 1247427"/>
              <a:gd name="connsiteY25158" fmla="*/ 381228 h 2068362"/>
              <a:gd name="connsiteX25159" fmla="*/ 114779 w 1247427"/>
              <a:gd name="connsiteY25159" fmla="*/ 392291 h 2068362"/>
              <a:gd name="connsiteX25160" fmla="*/ 115001 w 1247427"/>
              <a:gd name="connsiteY25160" fmla="*/ 393619 h 2068362"/>
              <a:gd name="connsiteX25161" fmla="*/ 114337 w 1247427"/>
              <a:gd name="connsiteY25161" fmla="*/ 394062 h 2068362"/>
              <a:gd name="connsiteX25162" fmla="*/ 114116 w 1247427"/>
              <a:gd name="connsiteY25162" fmla="*/ 394062 h 2068362"/>
              <a:gd name="connsiteX25163" fmla="*/ 90883 w 1247427"/>
              <a:gd name="connsiteY25163" fmla="*/ 382998 h 2068362"/>
              <a:gd name="connsiteX25164" fmla="*/ 25168 w 1247427"/>
              <a:gd name="connsiteY25164" fmla="*/ 353570 h 2068362"/>
              <a:gd name="connsiteX25165" fmla="*/ 24725 w 1247427"/>
              <a:gd name="connsiteY25165" fmla="*/ 352243 h 2068362"/>
              <a:gd name="connsiteX25166" fmla="*/ 26053 w 1247427"/>
              <a:gd name="connsiteY25166" fmla="*/ 351579 h 2068362"/>
              <a:gd name="connsiteX25167" fmla="*/ 100384 w 1247427"/>
              <a:gd name="connsiteY25167" fmla="*/ 350406 h 2068362"/>
              <a:gd name="connsiteX25168" fmla="*/ 100397 w 1247427"/>
              <a:gd name="connsiteY25168" fmla="*/ 350472 h 2068362"/>
              <a:gd name="connsiteX25169" fmla="*/ 115000 w 1247427"/>
              <a:gd name="connsiteY25169" fmla="*/ 359544 h 2068362"/>
              <a:gd name="connsiteX25170" fmla="*/ 114955 w 1247427"/>
              <a:gd name="connsiteY25170" fmla="*/ 359603 h 2068362"/>
              <a:gd name="connsiteX25171" fmla="*/ 116107 w 1247427"/>
              <a:gd name="connsiteY25171" fmla="*/ 359987 h 2068362"/>
              <a:gd name="connsiteX25172" fmla="*/ 118541 w 1247427"/>
              <a:gd name="connsiteY25172" fmla="*/ 361094 h 2068362"/>
              <a:gd name="connsiteX25173" fmla="*/ 118983 w 1247427"/>
              <a:gd name="connsiteY25173" fmla="*/ 362421 h 2068362"/>
              <a:gd name="connsiteX25174" fmla="*/ 118943 w 1247427"/>
              <a:gd name="connsiteY25174" fmla="*/ 362437 h 2068362"/>
              <a:gd name="connsiteX25175" fmla="*/ 125842 w 1247427"/>
              <a:gd name="connsiteY25175" fmla="*/ 363970 h 2068362"/>
              <a:gd name="connsiteX25176" fmla="*/ 119204 w 1247427"/>
              <a:gd name="connsiteY25176" fmla="*/ 358439 h 2068362"/>
              <a:gd name="connsiteX25177" fmla="*/ 107477 w 1247427"/>
              <a:gd name="connsiteY25177" fmla="*/ 354235 h 2068362"/>
              <a:gd name="connsiteX25178" fmla="*/ 107854 w 1247427"/>
              <a:gd name="connsiteY25178" fmla="*/ 353104 h 2068362"/>
              <a:gd name="connsiteX25179" fmla="*/ 41203 w 1247427"/>
              <a:gd name="connsiteY25179" fmla="*/ 345466 h 2068362"/>
              <a:gd name="connsiteX25180" fmla="*/ 41099 w 1247427"/>
              <a:gd name="connsiteY25180" fmla="*/ 345605 h 2068362"/>
              <a:gd name="connsiteX25181" fmla="*/ 33797 w 1247427"/>
              <a:gd name="connsiteY25181" fmla="*/ 346269 h 2068362"/>
              <a:gd name="connsiteX25182" fmla="*/ 34461 w 1247427"/>
              <a:gd name="connsiteY25182" fmla="*/ 348039 h 2068362"/>
              <a:gd name="connsiteX25183" fmla="*/ 34114 w 1247427"/>
              <a:gd name="connsiteY25183" fmla="*/ 348178 h 2068362"/>
              <a:gd name="connsiteX25184" fmla="*/ 46409 w 1247427"/>
              <a:gd name="connsiteY25184" fmla="*/ 353571 h 2068362"/>
              <a:gd name="connsiteX25185" fmla="*/ 106581 w 1247427"/>
              <a:gd name="connsiteY25185" fmla="*/ 381242 h 2068362"/>
              <a:gd name="connsiteX25186" fmla="*/ 106593 w 1247427"/>
              <a:gd name="connsiteY25186" fmla="*/ 381228 h 2068362"/>
              <a:gd name="connsiteX25187" fmla="*/ 109690 w 1247427"/>
              <a:gd name="connsiteY25187" fmla="*/ 382334 h 2068362"/>
              <a:gd name="connsiteX25188" fmla="*/ 110133 w 1247427"/>
              <a:gd name="connsiteY25188" fmla="*/ 383883 h 2068362"/>
              <a:gd name="connsiteX25189" fmla="*/ 108805 w 1247427"/>
              <a:gd name="connsiteY25189" fmla="*/ 384326 h 2068362"/>
              <a:gd name="connsiteX25190" fmla="*/ 108141 w 1247427"/>
              <a:gd name="connsiteY25190" fmla="*/ 384105 h 2068362"/>
              <a:gd name="connsiteX25191" fmla="*/ 107268 w 1247427"/>
              <a:gd name="connsiteY25191" fmla="*/ 383813 h 2068362"/>
              <a:gd name="connsiteX25192" fmla="*/ 107256 w 1247427"/>
              <a:gd name="connsiteY25192" fmla="*/ 383884 h 2068362"/>
              <a:gd name="connsiteX25193" fmla="*/ 109316 w 1247427"/>
              <a:gd name="connsiteY25193" fmla="*/ 385326 h 2068362"/>
              <a:gd name="connsiteX25194" fmla="*/ 109026 w 1247427"/>
              <a:gd name="connsiteY25194" fmla="*/ 384990 h 2068362"/>
              <a:gd name="connsiteX25195" fmla="*/ 110132 w 1247427"/>
              <a:gd name="connsiteY25195" fmla="*/ 384548 h 2068362"/>
              <a:gd name="connsiteX25196" fmla="*/ 110796 w 1247427"/>
              <a:gd name="connsiteY25196" fmla="*/ 383663 h 2068362"/>
              <a:gd name="connsiteX25197" fmla="*/ 126774 w 1247427"/>
              <a:gd name="connsiteY25197" fmla="*/ 391556 h 2068362"/>
              <a:gd name="connsiteX25198" fmla="*/ 127392 w 1247427"/>
              <a:gd name="connsiteY25198" fmla="*/ 391185 h 2068362"/>
              <a:gd name="connsiteX25199" fmla="*/ 128719 w 1247427"/>
              <a:gd name="connsiteY25199" fmla="*/ 391627 h 2068362"/>
              <a:gd name="connsiteX25200" fmla="*/ 129295 w 1247427"/>
              <a:gd name="connsiteY25200" fmla="*/ 392779 h 2068362"/>
              <a:gd name="connsiteX25201" fmla="*/ 134250 w 1247427"/>
              <a:gd name="connsiteY25201" fmla="*/ 393398 h 2068362"/>
              <a:gd name="connsiteX25202" fmla="*/ 93759 w 1247427"/>
              <a:gd name="connsiteY25202" fmla="*/ 371272 h 2068362"/>
              <a:gd name="connsiteX25203" fmla="*/ 94644 w 1247427"/>
              <a:gd name="connsiteY25203" fmla="*/ 370608 h 2068362"/>
              <a:gd name="connsiteX25204" fmla="*/ 94528 w 1247427"/>
              <a:gd name="connsiteY25204" fmla="*/ 370028 h 2068362"/>
              <a:gd name="connsiteX25205" fmla="*/ 93980 w 1247427"/>
              <a:gd name="connsiteY25205" fmla="*/ 370165 h 2068362"/>
              <a:gd name="connsiteX25206" fmla="*/ 93538 w 1247427"/>
              <a:gd name="connsiteY25206" fmla="*/ 370165 h 2068362"/>
              <a:gd name="connsiteX25207" fmla="*/ 68535 w 1247427"/>
              <a:gd name="connsiteY25207" fmla="*/ 358881 h 2068362"/>
              <a:gd name="connsiteX25208" fmla="*/ 41319 w 1247427"/>
              <a:gd name="connsiteY25208" fmla="*/ 346048 h 2068362"/>
              <a:gd name="connsiteX25209" fmla="*/ 646628 w 1247427"/>
              <a:gd name="connsiteY25209" fmla="*/ 343932 h 2068362"/>
              <a:gd name="connsiteX25210" fmla="*/ 646697 w 1247427"/>
              <a:gd name="connsiteY25210" fmla="*/ 344277 h 2068362"/>
              <a:gd name="connsiteX25211" fmla="*/ 646033 w 1247427"/>
              <a:gd name="connsiteY25211" fmla="*/ 345383 h 2068362"/>
              <a:gd name="connsiteX25212" fmla="*/ 645811 w 1247427"/>
              <a:gd name="connsiteY25212" fmla="*/ 345679 h 2068362"/>
              <a:gd name="connsiteX25213" fmla="*/ 646254 w 1247427"/>
              <a:gd name="connsiteY25213" fmla="*/ 345605 h 2068362"/>
              <a:gd name="connsiteX25214" fmla="*/ 653998 w 1247427"/>
              <a:gd name="connsiteY25214" fmla="*/ 351579 h 2068362"/>
              <a:gd name="connsiteX25215" fmla="*/ 654884 w 1247427"/>
              <a:gd name="connsiteY25215" fmla="*/ 352243 h 2068362"/>
              <a:gd name="connsiteX25216" fmla="*/ 654908 w 1247427"/>
              <a:gd name="connsiteY25216" fmla="*/ 352413 h 2068362"/>
              <a:gd name="connsiteX25217" fmla="*/ 655768 w 1247427"/>
              <a:gd name="connsiteY25217" fmla="*/ 350694 h 2068362"/>
              <a:gd name="connsiteX25218" fmla="*/ 656046 w 1247427"/>
              <a:gd name="connsiteY25218" fmla="*/ 350139 h 2068362"/>
              <a:gd name="connsiteX25219" fmla="*/ 651344 w 1247427"/>
              <a:gd name="connsiteY25219" fmla="*/ 346933 h 2068362"/>
              <a:gd name="connsiteX25220" fmla="*/ 51846 w 1247427"/>
              <a:gd name="connsiteY25220" fmla="*/ 343309 h 2068362"/>
              <a:gd name="connsiteX25221" fmla="*/ 43073 w 1247427"/>
              <a:gd name="connsiteY25221" fmla="*/ 344905 h 2068362"/>
              <a:gd name="connsiteX25222" fmla="*/ 69199 w 1247427"/>
              <a:gd name="connsiteY25222" fmla="*/ 357111 h 2068362"/>
              <a:gd name="connsiteX25223" fmla="*/ 94423 w 1247427"/>
              <a:gd name="connsiteY25223" fmla="*/ 368616 h 2068362"/>
              <a:gd name="connsiteX25224" fmla="*/ 94771 w 1247427"/>
              <a:gd name="connsiteY25224" fmla="*/ 369660 h 2068362"/>
              <a:gd name="connsiteX25225" fmla="*/ 103273 w 1247427"/>
              <a:gd name="connsiteY25225" fmla="*/ 373524 h 2068362"/>
              <a:gd name="connsiteX25226" fmla="*/ 103273 w 1247427"/>
              <a:gd name="connsiteY25226" fmla="*/ 372820 h 2068362"/>
              <a:gd name="connsiteX25227" fmla="*/ 111460 w 1247427"/>
              <a:gd name="connsiteY25227" fmla="*/ 373263 h 2068362"/>
              <a:gd name="connsiteX25228" fmla="*/ 115442 w 1247427"/>
              <a:gd name="connsiteY25228" fmla="*/ 374369 h 2068362"/>
              <a:gd name="connsiteX25229" fmla="*/ 115664 w 1247427"/>
              <a:gd name="connsiteY25229" fmla="*/ 374591 h 2068362"/>
              <a:gd name="connsiteX25230" fmla="*/ 115221 w 1247427"/>
              <a:gd name="connsiteY25230" fmla="*/ 373706 h 2068362"/>
              <a:gd name="connsiteX25231" fmla="*/ 109247 w 1247427"/>
              <a:gd name="connsiteY25231" fmla="*/ 369944 h 2068362"/>
              <a:gd name="connsiteX25232" fmla="*/ 91637 w 1247427"/>
              <a:gd name="connsiteY25232" fmla="*/ 360258 h 2068362"/>
              <a:gd name="connsiteX25233" fmla="*/ 91768 w 1247427"/>
              <a:gd name="connsiteY25233" fmla="*/ 360651 h 2068362"/>
              <a:gd name="connsiteX25234" fmla="*/ 90883 w 1247427"/>
              <a:gd name="connsiteY25234" fmla="*/ 360872 h 2068362"/>
              <a:gd name="connsiteX25235" fmla="*/ 90440 w 1247427"/>
              <a:gd name="connsiteY25235" fmla="*/ 360872 h 2068362"/>
              <a:gd name="connsiteX25236" fmla="*/ 79156 w 1247427"/>
              <a:gd name="connsiteY25236" fmla="*/ 355120 h 2068362"/>
              <a:gd name="connsiteX25237" fmla="*/ 52162 w 1247427"/>
              <a:gd name="connsiteY25237" fmla="*/ 343835 h 2068362"/>
              <a:gd name="connsiteX25238" fmla="*/ 55933 w 1247427"/>
              <a:gd name="connsiteY25238" fmla="*/ 340025 h 2068362"/>
              <a:gd name="connsiteX25239" fmla="*/ 55260 w 1247427"/>
              <a:gd name="connsiteY25239" fmla="*/ 340295 h 2068362"/>
              <a:gd name="connsiteX25240" fmla="*/ 55259 w 1247427"/>
              <a:gd name="connsiteY25240" fmla="*/ 340295 h 2068362"/>
              <a:gd name="connsiteX25241" fmla="*/ 53489 w 1247427"/>
              <a:gd name="connsiteY25241" fmla="*/ 342065 h 2068362"/>
              <a:gd name="connsiteX25242" fmla="*/ 52890 w 1247427"/>
              <a:gd name="connsiteY25242" fmla="*/ 342185 h 2068362"/>
              <a:gd name="connsiteX25243" fmla="*/ 80041 w 1247427"/>
              <a:gd name="connsiteY25243" fmla="*/ 353571 h 2068362"/>
              <a:gd name="connsiteX25244" fmla="*/ 90691 w 1247427"/>
              <a:gd name="connsiteY25244" fmla="*/ 359001 h 2068362"/>
              <a:gd name="connsiteX25245" fmla="*/ 90661 w 1247427"/>
              <a:gd name="connsiteY25245" fmla="*/ 358881 h 2068362"/>
              <a:gd name="connsiteX25246" fmla="*/ 91104 w 1247427"/>
              <a:gd name="connsiteY25246" fmla="*/ 358881 h 2068362"/>
              <a:gd name="connsiteX25247" fmla="*/ 120532 w 1247427"/>
              <a:gd name="connsiteY25247" fmla="*/ 371051 h 2068362"/>
              <a:gd name="connsiteX25248" fmla="*/ 120184 w 1247427"/>
              <a:gd name="connsiteY25248" fmla="*/ 371312 h 2068362"/>
              <a:gd name="connsiteX25249" fmla="*/ 122745 w 1247427"/>
              <a:gd name="connsiteY25249" fmla="*/ 372378 h 2068362"/>
              <a:gd name="connsiteX25250" fmla="*/ 125399 w 1247427"/>
              <a:gd name="connsiteY25250" fmla="*/ 373484 h 2068362"/>
              <a:gd name="connsiteX25251" fmla="*/ 126284 w 1247427"/>
              <a:gd name="connsiteY25251" fmla="*/ 374369 h 2068362"/>
              <a:gd name="connsiteX25252" fmla="*/ 126283 w 1247427"/>
              <a:gd name="connsiteY25252" fmla="*/ 374370 h 2068362"/>
              <a:gd name="connsiteX25253" fmla="*/ 127170 w 1247427"/>
              <a:gd name="connsiteY25253" fmla="*/ 374370 h 2068362"/>
              <a:gd name="connsiteX25254" fmla="*/ 119204 w 1247427"/>
              <a:gd name="connsiteY25254" fmla="*/ 368174 h 2068362"/>
              <a:gd name="connsiteX25255" fmla="*/ 119426 w 1247427"/>
              <a:gd name="connsiteY25255" fmla="*/ 367289 h 2068362"/>
              <a:gd name="connsiteX25256" fmla="*/ 119285 w 1247427"/>
              <a:gd name="connsiteY25256" fmla="*/ 366727 h 2068362"/>
              <a:gd name="connsiteX25257" fmla="*/ 119205 w 1247427"/>
              <a:gd name="connsiteY25257" fmla="*/ 366847 h 2068362"/>
              <a:gd name="connsiteX25258" fmla="*/ 115221 w 1247427"/>
              <a:gd name="connsiteY25258" fmla="*/ 365588 h 2068362"/>
              <a:gd name="connsiteX25259" fmla="*/ 115221 w 1247427"/>
              <a:gd name="connsiteY25259" fmla="*/ 365740 h 2068362"/>
              <a:gd name="connsiteX25260" fmla="*/ 103052 w 1247427"/>
              <a:gd name="connsiteY25260" fmla="*/ 358438 h 2068362"/>
              <a:gd name="connsiteX25261" fmla="*/ 89854 w 1247427"/>
              <a:gd name="connsiteY25261" fmla="*/ 351944 h 2068362"/>
              <a:gd name="connsiteX25262" fmla="*/ 89777 w 1247427"/>
              <a:gd name="connsiteY25262" fmla="*/ 352021 h 2068362"/>
              <a:gd name="connsiteX25263" fmla="*/ 89334 w 1247427"/>
              <a:gd name="connsiteY25263" fmla="*/ 352021 h 2068362"/>
              <a:gd name="connsiteX25264" fmla="*/ 81811 w 1247427"/>
              <a:gd name="connsiteY25264" fmla="*/ 348703 h 2068362"/>
              <a:gd name="connsiteX25265" fmla="*/ 61233 w 1247427"/>
              <a:gd name="connsiteY25265" fmla="*/ 340958 h 2068362"/>
              <a:gd name="connsiteX25266" fmla="*/ 61101 w 1247427"/>
              <a:gd name="connsiteY25266" fmla="*/ 340695 h 2068362"/>
              <a:gd name="connsiteX25267" fmla="*/ 55923 w 1247427"/>
              <a:gd name="connsiteY25267" fmla="*/ 340073 h 2068362"/>
              <a:gd name="connsiteX25268" fmla="*/ 631073 w 1247427"/>
              <a:gd name="connsiteY25268" fmla="*/ 337170 h 2068362"/>
              <a:gd name="connsiteX25269" fmla="*/ 639395 w 1247427"/>
              <a:gd name="connsiteY25269" fmla="*/ 346048 h 2068362"/>
              <a:gd name="connsiteX25270" fmla="*/ 641607 w 1247427"/>
              <a:gd name="connsiteY25270" fmla="*/ 348039 h 2068362"/>
              <a:gd name="connsiteX25271" fmla="*/ 641724 w 1247427"/>
              <a:gd name="connsiteY25271" fmla="*/ 348736 h 2068362"/>
              <a:gd name="connsiteX25272" fmla="*/ 648025 w 1247427"/>
              <a:gd name="connsiteY25272" fmla="*/ 353128 h 2068362"/>
              <a:gd name="connsiteX25273" fmla="*/ 648077 w 1247427"/>
              <a:gd name="connsiteY25273" fmla="*/ 353337 h 2068362"/>
              <a:gd name="connsiteX25274" fmla="*/ 648910 w 1247427"/>
              <a:gd name="connsiteY25274" fmla="*/ 353128 h 2068362"/>
              <a:gd name="connsiteX25275" fmla="*/ 651343 w 1247427"/>
              <a:gd name="connsiteY25275" fmla="*/ 356005 h 2068362"/>
              <a:gd name="connsiteX25276" fmla="*/ 651497 w 1247427"/>
              <a:gd name="connsiteY25276" fmla="*/ 356312 h 2068362"/>
              <a:gd name="connsiteX25277" fmla="*/ 652008 w 1247427"/>
              <a:gd name="connsiteY25277" fmla="*/ 356005 h 2068362"/>
              <a:gd name="connsiteX25278" fmla="*/ 653999 w 1247427"/>
              <a:gd name="connsiteY25278" fmla="*/ 356890 h 2068362"/>
              <a:gd name="connsiteX25279" fmla="*/ 654544 w 1247427"/>
              <a:gd name="connsiteY25279" fmla="*/ 357108 h 2068362"/>
              <a:gd name="connsiteX25280" fmla="*/ 655188 w 1247427"/>
              <a:gd name="connsiteY25280" fmla="*/ 355700 h 2068362"/>
              <a:gd name="connsiteX25281" fmla="*/ 653504 w 1247427"/>
              <a:gd name="connsiteY25281" fmla="*/ 353971 h 2068362"/>
              <a:gd name="connsiteX25282" fmla="*/ 652450 w 1247427"/>
              <a:gd name="connsiteY25282" fmla="*/ 353128 h 2068362"/>
              <a:gd name="connsiteX25283" fmla="*/ 644927 w 1247427"/>
              <a:gd name="connsiteY25283" fmla="*/ 347375 h 2068362"/>
              <a:gd name="connsiteX25284" fmla="*/ 644927 w 1247427"/>
              <a:gd name="connsiteY25284" fmla="*/ 347153 h 2068362"/>
              <a:gd name="connsiteX25285" fmla="*/ 116654 w 1247427"/>
              <a:gd name="connsiteY25285" fmla="*/ 332353 h 2068362"/>
              <a:gd name="connsiteX25286" fmla="*/ 116549 w 1247427"/>
              <a:gd name="connsiteY25286" fmla="*/ 332772 h 2068362"/>
              <a:gd name="connsiteX25287" fmla="*/ 94906 w 1247427"/>
              <a:gd name="connsiteY25287" fmla="*/ 333876 h 2068362"/>
              <a:gd name="connsiteX25288" fmla="*/ 98626 w 1247427"/>
              <a:gd name="connsiteY25288" fmla="*/ 335648 h 2068362"/>
              <a:gd name="connsiteX25289" fmla="*/ 108583 w 1247427"/>
              <a:gd name="connsiteY25289" fmla="*/ 340295 h 2068362"/>
              <a:gd name="connsiteX25290" fmla="*/ 108731 w 1247427"/>
              <a:gd name="connsiteY25290" fmla="*/ 340738 h 2068362"/>
              <a:gd name="connsiteX25291" fmla="*/ 121638 w 1247427"/>
              <a:gd name="connsiteY25291" fmla="*/ 345605 h 2068362"/>
              <a:gd name="connsiteX25292" fmla="*/ 129968 w 1247427"/>
              <a:gd name="connsiteY25292" fmla="*/ 347688 h 2068362"/>
              <a:gd name="connsiteX25293" fmla="*/ 130489 w 1247427"/>
              <a:gd name="connsiteY25293" fmla="*/ 347375 h 2068362"/>
              <a:gd name="connsiteX25294" fmla="*/ 130932 w 1247427"/>
              <a:gd name="connsiteY25294" fmla="*/ 347375 h 2068362"/>
              <a:gd name="connsiteX25295" fmla="*/ 134251 w 1247427"/>
              <a:gd name="connsiteY25295" fmla="*/ 348924 h 2068362"/>
              <a:gd name="connsiteX25296" fmla="*/ 134162 w 1247427"/>
              <a:gd name="connsiteY25296" fmla="*/ 349454 h 2068362"/>
              <a:gd name="connsiteX25297" fmla="*/ 134692 w 1247427"/>
              <a:gd name="connsiteY25297" fmla="*/ 348924 h 2068362"/>
              <a:gd name="connsiteX25298" fmla="*/ 147747 w 1247427"/>
              <a:gd name="connsiteY25298" fmla="*/ 352685 h 2068362"/>
              <a:gd name="connsiteX25299" fmla="*/ 131816 w 1247427"/>
              <a:gd name="connsiteY25299" fmla="*/ 339852 h 2068362"/>
              <a:gd name="connsiteX25300" fmla="*/ 132193 w 1247427"/>
              <a:gd name="connsiteY25300" fmla="*/ 339569 h 2068362"/>
              <a:gd name="connsiteX25301" fmla="*/ 132038 w 1247427"/>
              <a:gd name="connsiteY25301" fmla="*/ 339631 h 2068362"/>
              <a:gd name="connsiteX25302" fmla="*/ 131595 w 1247427"/>
              <a:gd name="connsiteY25302" fmla="*/ 339410 h 2068362"/>
              <a:gd name="connsiteX25303" fmla="*/ 126949 w 1247427"/>
              <a:gd name="connsiteY25303" fmla="*/ 336976 h 2068362"/>
              <a:gd name="connsiteX25304" fmla="*/ 118764 w 1247427"/>
              <a:gd name="connsiteY25304" fmla="*/ 331159 h 2068362"/>
              <a:gd name="connsiteX25305" fmla="*/ 127834 w 1247427"/>
              <a:gd name="connsiteY25305" fmla="*/ 335427 h 2068362"/>
              <a:gd name="connsiteX25306" fmla="*/ 132702 w 1247427"/>
              <a:gd name="connsiteY25306" fmla="*/ 337861 h 2068362"/>
              <a:gd name="connsiteX25307" fmla="*/ 132776 w 1247427"/>
              <a:gd name="connsiteY25307" fmla="*/ 338082 h 2068362"/>
              <a:gd name="connsiteX25308" fmla="*/ 140667 w 1247427"/>
              <a:gd name="connsiteY25308" fmla="*/ 338082 h 2068362"/>
              <a:gd name="connsiteX25309" fmla="*/ 132480 w 1247427"/>
              <a:gd name="connsiteY25309" fmla="*/ 335205 h 2068362"/>
              <a:gd name="connsiteX25310" fmla="*/ 129383 w 1247427"/>
              <a:gd name="connsiteY25310" fmla="*/ 332108 h 2068362"/>
              <a:gd name="connsiteX25311" fmla="*/ 137790 w 1247427"/>
              <a:gd name="connsiteY25311" fmla="*/ 319717 h 2068362"/>
              <a:gd name="connsiteX25312" fmla="*/ 167661 w 1247427"/>
              <a:gd name="connsiteY25312" fmla="*/ 327240 h 2068362"/>
              <a:gd name="connsiteX25313" fmla="*/ 172086 w 1247427"/>
              <a:gd name="connsiteY25313" fmla="*/ 336312 h 2068362"/>
              <a:gd name="connsiteX25314" fmla="*/ 181379 w 1247427"/>
              <a:gd name="connsiteY25314" fmla="*/ 379679 h 2068362"/>
              <a:gd name="connsiteX25315" fmla="*/ 188681 w 1247427"/>
              <a:gd name="connsiteY25315" fmla="*/ 408444 h 2068362"/>
              <a:gd name="connsiteX25316" fmla="*/ 190451 w 1247427"/>
              <a:gd name="connsiteY25316" fmla="*/ 412205 h 2068362"/>
              <a:gd name="connsiteX25317" fmla="*/ 192885 w 1247427"/>
              <a:gd name="connsiteY25317" fmla="*/ 427472 h 2068362"/>
              <a:gd name="connsiteX25318" fmla="*/ 194655 w 1247427"/>
              <a:gd name="connsiteY25318" fmla="*/ 435438 h 2068362"/>
              <a:gd name="connsiteX25319" fmla="*/ 200187 w 1247427"/>
              <a:gd name="connsiteY25319" fmla="*/ 458671 h 2068362"/>
              <a:gd name="connsiteX25320" fmla="*/ 200629 w 1247427"/>
              <a:gd name="connsiteY25320" fmla="*/ 465972 h 2068362"/>
              <a:gd name="connsiteX25321" fmla="*/ 206161 w 1247427"/>
              <a:gd name="connsiteY25321" fmla="*/ 491639 h 2068362"/>
              <a:gd name="connsiteX25322" fmla="*/ 207931 w 1247427"/>
              <a:gd name="connsiteY25322" fmla="*/ 494737 h 2068362"/>
              <a:gd name="connsiteX25323" fmla="*/ 213463 w 1247427"/>
              <a:gd name="connsiteY25323" fmla="*/ 519960 h 2068362"/>
              <a:gd name="connsiteX25324" fmla="*/ 217888 w 1247427"/>
              <a:gd name="connsiteY25324" fmla="*/ 543193 h 2068362"/>
              <a:gd name="connsiteX25325" fmla="*/ 222092 w 1247427"/>
              <a:gd name="connsiteY25325" fmla="*/ 559124 h 2068362"/>
              <a:gd name="connsiteX25326" fmla="*/ 223862 w 1247427"/>
              <a:gd name="connsiteY25326" fmla="*/ 568860 h 2068362"/>
              <a:gd name="connsiteX25327" fmla="*/ 223862 w 1247427"/>
              <a:gd name="connsiteY25327" fmla="*/ 574391 h 2068362"/>
              <a:gd name="connsiteX25328" fmla="*/ 226296 w 1247427"/>
              <a:gd name="connsiteY25328" fmla="*/ 583021 h 2068362"/>
              <a:gd name="connsiteX25329" fmla="*/ 228066 w 1247427"/>
              <a:gd name="connsiteY25329" fmla="*/ 587225 h 2068362"/>
              <a:gd name="connsiteX25330" fmla="*/ 228066 w 1247427"/>
              <a:gd name="connsiteY25330" fmla="*/ 594084 h 2068362"/>
              <a:gd name="connsiteX25331" fmla="*/ 230500 w 1247427"/>
              <a:gd name="connsiteY25331" fmla="*/ 598952 h 2068362"/>
              <a:gd name="connsiteX25332" fmla="*/ 236031 w 1247427"/>
              <a:gd name="connsiteY25332" fmla="*/ 622848 h 2068362"/>
              <a:gd name="connsiteX25333" fmla="*/ 240899 w 1247427"/>
              <a:gd name="connsiteY25333" fmla="*/ 649178 h 2068362"/>
              <a:gd name="connsiteX25334" fmla="*/ 248201 w 1247427"/>
              <a:gd name="connsiteY25334" fmla="*/ 683474 h 2068362"/>
              <a:gd name="connsiteX25335" fmla="*/ 252626 w 1247427"/>
              <a:gd name="connsiteY25335" fmla="*/ 703609 h 2068362"/>
              <a:gd name="connsiteX25336" fmla="*/ 258158 w 1247427"/>
              <a:gd name="connsiteY25336" fmla="*/ 733037 h 2068362"/>
              <a:gd name="connsiteX25337" fmla="*/ 260592 w 1247427"/>
              <a:gd name="connsiteY25337" fmla="*/ 743437 h 2068362"/>
              <a:gd name="connsiteX25338" fmla="*/ 268557 w 1247427"/>
              <a:gd name="connsiteY25338" fmla="*/ 782822 h 2068362"/>
              <a:gd name="connsiteX25339" fmla="*/ 269000 w 1247427"/>
              <a:gd name="connsiteY25339" fmla="*/ 790123 h 2068362"/>
              <a:gd name="connsiteX25340" fmla="*/ 270770 w 1247427"/>
              <a:gd name="connsiteY25340" fmla="*/ 794327 h 2068362"/>
              <a:gd name="connsiteX25341" fmla="*/ 274531 w 1247427"/>
              <a:gd name="connsiteY25341" fmla="*/ 816896 h 2068362"/>
              <a:gd name="connsiteX25342" fmla="*/ 276301 w 1247427"/>
              <a:gd name="connsiteY25342" fmla="*/ 825526 h 2068362"/>
              <a:gd name="connsiteX25343" fmla="*/ 279399 w 1247427"/>
              <a:gd name="connsiteY25343" fmla="*/ 835261 h 2068362"/>
              <a:gd name="connsiteX25344" fmla="*/ 281833 w 1247427"/>
              <a:gd name="connsiteY25344" fmla="*/ 851192 h 2068362"/>
              <a:gd name="connsiteX25345" fmla="*/ 283603 w 1247427"/>
              <a:gd name="connsiteY25345" fmla="*/ 861592 h 2068362"/>
              <a:gd name="connsiteX25346" fmla="*/ 286701 w 1247427"/>
              <a:gd name="connsiteY25346" fmla="*/ 878850 h 2068362"/>
              <a:gd name="connsiteX25347" fmla="*/ 290462 w 1247427"/>
              <a:gd name="connsiteY25347" fmla="*/ 895887 h 2068362"/>
              <a:gd name="connsiteX25348" fmla="*/ 292232 w 1247427"/>
              <a:gd name="connsiteY25348" fmla="*/ 899206 h 2068362"/>
              <a:gd name="connsiteX25349" fmla="*/ 294666 w 1247427"/>
              <a:gd name="connsiteY25349" fmla="*/ 916907 h 2068362"/>
              <a:gd name="connsiteX25350" fmla="*/ 298428 w 1247427"/>
              <a:gd name="connsiteY25350" fmla="*/ 936600 h 2068362"/>
              <a:gd name="connsiteX25351" fmla="*/ 300862 w 1247427"/>
              <a:gd name="connsiteY25351" fmla="*/ 943238 h 2068362"/>
              <a:gd name="connsiteX25352" fmla="*/ 301526 w 1247427"/>
              <a:gd name="connsiteY25352" fmla="*/ 951203 h 2068362"/>
              <a:gd name="connsiteX25353" fmla="*/ 307721 w 1247427"/>
              <a:gd name="connsiteY25353" fmla="*/ 976870 h 2068362"/>
              <a:gd name="connsiteX25354" fmla="*/ 311925 w 1247427"/>
              <a:gd name="connsiteY25354" fmla="*/ 1002536 h 2068362"/>
              <a:gd name="connsiteX25355" fmla="*/ 314359 w 1247427"/>
              <a:gd name="connsiteY25355" fmla="*/ 1006298 h 2068362"/>
              <a:gd name="connsiteX25356" fmla="*/ 319227 w 1247427"/>
              <a:gd name="connsiteY25356" fmla="*/ 1033735 h 2068362"/>
              <a:gd name="connsiteX25357" fmla="*/ 319890 w 1247427"/>
              <a:gd name="connsiteY25357" fmla="*/ 1038602 h 2068362"/>
              <a:gd name="connsiteX25358" fmla="*/ 321218 w 1247427"/>
              <a:gd name="connsiteY25358" fmla="*/ 1040372 h 2068362"/>
              <a:gd name="connsiteX25359" fmla="*/ 320554 w 1247427"/>
              <a:gd name="connsiteY25359" fmla="*/ 1042806 h 2068362"/>
              <a:gd name="connsiteX25360" fmla="*/ 326528 w 1247427"/>
              <a:gd name="connsiteY25360" fmla="*/ 1072898 h 2068362"/>
              <a:gd name="connsiteX25361" fmla="*/ 330953 w 1247427"/>
              <a:gd name="connsiteY25361" fmla="*/ 1095024 h 2068362"/>
              <a:gd name="connsiteX25362" fmla="*/ 337149 w 1247427"/>
              <a:gd name="connsiteY25362" fmla="*/ 1121355 h 2068362"/>
              <a:gd name="connsiteX25363" fmla="*/ 340910 w 1247427"/>
              <a:gd name="connsiteY25363" fmla="*/ 1135958 h 2068362"/>
              <a:gd name="connsiteX25364" fmla="*/ 343787 w 1247427"/>
              <a:gd name="connsiteY25364" fmla="*/ 1155651 h 2068362"/>
              <a:gd name="connsiteX25365" fmla="*/ 345557 w 1247427"/>
              <a:gd name="connsiteY25365" fmla="*/ 1160519 h 2068362"/>
              <a:gd name="connsiteX25366" fmla="*/ 347991 w 1247427"/>
              <a:gd name="connsiteY25366" fmla="*/ 1170475 h 2068362"/>
              <a:gd name="connsiteX25367" fmla="*/ 355956 w 1247427"/>
              <a:gd name="connsiteY25367" fmla="*/ 1215834 h 2068362"/>
              <a:gd name="connsiteX25368" fmla="*/ 357063 w 1247427"/>
              <a:gd name="connsiteY25368" fmla="*/ 1218932 h 2068362"/>
              <a:gd name="connsiteX25369" fmla="*/ 362594 w 1247427"/>
              <a:gd name="connsiteY25369" fmla="*/ 1249466 h 2068362"/>
              <a:gd name="connsiteX25370" fmla="*/ 366356 w 1247427"/>
              <a:gd name="connsiteY25370" fmla="*/ 1266725 h 2068362"/>
              <a:gd name="connsiteX25371" fmla="*/ 370117 w 1247427"/>
              <a:gd name="connsiteY25371" fmla="*/ 1281550 h 2068362"/>
              <a:gd name="connsiteX25372" fmla="*/ 374543 w 1247427"/>
              <a:gd name="connsiteY25372" fmla="*/ 1307880 h 2068362"/>
              <a:gd name="connsiteX25373" fmla="*/ 379410 w 1247427"/>
              <a:gd name="connsiteY25373" fmla="*/ 1326909 h 2068362"/>
              <a:gd name="connsiteX25374" fmla="*/ 380074 w 1247427"/>
              <a:gd name="connsiteY25374" fmla="*/ 1337308 h 2068362"/>
              <a:gd name="connsiteX25375" fmla="*/ 383172 w 1247427"/>
              <a:gd name="connsiteY25375" fmla="*/ 1338414 h 2068362"/>
              <a:gd name="connsiteX25376" fmla="*/ 381402 w 1247427"/>
              <a:gd name="connsiteY25376" fmla="*/ 1341512 h 2068362"/>
              <a:gd name="connsiteX25377" fmla="*/ 384942 w 1247427"/>
              <a:gd name="connsiteY25377" fmla="*/ 1362975 h 2068362"/>
              <a:gd name="connsiteX25378" fmla="*/ 388261 w 1247427"/>
              <a:gd name="connsiteY25378" fmla="*/ 1369170 h 2068362"/>
              <a:gd name="connsiteX25379" fmla="*/ 391359 w 1247427"/>
              <a:gd name="connsiteY25379" fmla="*/ 1391296 h 2068362"/>
              <a:gd name="connsiteX25380" fmla="*/ 395120 w 1247427"/>
              <a:gd name="connsiteY25380" fmla="*/ 1407227 h 2068362"/>
              <a:gd name="connsiteX25381" fmla="*/ 396226 w 1247427"/>
              <a:gd name="connsiteY25381" fmla="*/ 1416742 h 2068362"/>
              <a:gd name="connsiteX25382" fmla="*/ 397996 w 1247427"/>
              <a:gd name="connsiteY25382" fmla="*/ 1426699 h 2068362"/>
              <a:gd name="connsiteX25383" fmla="*/ 399988 w 1247427"/>
              <a:gd name="connsiteY25383" fmla="*/ 1431566 h 2068362"/>
              <a:gd name="connsiteX25384" fmla="*/ 404192 w 1247427"/>
              <a:gd name="connsiteY25384" fmla="*/ 1456127 h 2068362"/>
              <a:gd name="connsiteX25385" fmla="*/ 406847 w 1247427"/>
              <a:gd name="connsiteY25385" fmla="*/ 1469845 h 2068362"/>
              <a:gd name="connsiteX25386" fmla="*/ 411272 w 1247427"/>
              <a:gd name="connsiteY25386" fmla="*/ 1486882 h 2068362"/>
              <a:gd name="connsiteX25387" fmla="*/ 418574 w 1247427"/>
              <a:gd name="connsiteY25387" fmla="*/ 1526046 h 2068362"/>
              <a:gd name="connsiteX25388" fmla="*/ 422335 w 1247427"/>
              <a:gd name="connsiteY25388" fmla="*/ 1545738 h 2068362"/>
              <a:gd name="connsiteX25389" fmla="*/ 426097 w 1247427"/>
              <a:gd name="connsiteY25389" fmla="*/ 1559235 h 2068362"/>
              <a:gd name="connsiteX25390" fmla="*/ 428531 w 1247427"/>
              <a:gd name="connsiteY25390" fmla="*/ 1576936 h 2068362"/>
              <a:gd name="connsiteX25391" fmla="*/ 432292 w 1247427"/>
              <a:gd name="connsiteY25391" fmla="*/ 1592867 h 2068362"/>
              <a:gd name="connsiteX25392" fmla="*/ 434726 w 1247427"/>
              <a:gd name="connsiteY25392" fmla="*/ 1609905 h 2068362"/>
              <a:gd name="connsiteX25393" fmla="*/ 438930 w 1247427"/>
              <a:gd name="connsiteY25393" fmla="*/ 1625172 h 2068362"/>
              <a:gd name="connsiteX25394" fmla="*/ 438266 w 1247427"/>
              <a:gd name="connsiteY25394" fmla="*/ 1628270 h 2068362"/>
              <a:gd name="connsiteX25395" fmla="*/ 440036 w 1247427"/>
              <a:gd name="connsiteY25395" fmla="*/ 1637563 h 2068362"/>
              <a:gd name="connsiteX25396" fmla="*/ 443134 w 1247427"/>
              <a:gd name="connsiteY25396" fmla="*/ 1648626 h 2068362"/>
              <a:gd name="connsiteX25397" fmla="*/ 443798 w 1247427"/>
              <a:gd name="connsiteY25397" fmla="*/ 1656591 h 2068362"/>
              <a:gd name="connsiteX25398" fmla="*/ 446232 w 1247427"/>
              <a:gd name="connsiteY25398" fmla="*/ 1664557 h 2068362"/>
              <a:gd name="connsiteX25399" fmla="*/ 459729 w 1247427"/>
              <a:gd name="connsiteY25399" fmla="*/ 1736910 h 2068362"/>
              <a:gd name="connsiteX25400" fmla="*/ 461056 w 1247427"/>
              <a:gd name="connsiteY25400" fmla="*/ 1747531 h 2068362"/>
              <a:gd name="connsiteX25401" fmla="*/ 472120 w 1247427"/>
              <a:gd name="connsiteY25401" fmla="*/ 1816565 h 2068362"/>
              <a:gd name="connsiteX25402" fmla="*/ 471752 w 1247427"/>
              <a:gd name="connsiteY25402" fmla="*/ 1816418 h 2068362"/>
              <a:gd name="connsiteX25403" fmla="*/ 472120 w 1247427"/>
              <a:gd name="connsiteY25403" fmla="*/ 1817892 h 2068362"/>
              <a:gd name="connsiteX25404" fmla="*/ 471235 w 1247427"/>
              <a:gd name="connsiteY25404" fmla="*/ 1818998 h 2068362"/>
              <a:gd name="connsiteX25405" fmla="*/ 471014 w 1247427"/>
              <a:gd name="connsiteY25405" fmla="*/ 1818998 h 2068362"/>
              <a:gd name="connsiteX25406" fmla="*/ 470129 w 1247427"/>
              <a:gd name="connsiteY25406" fmla="*/ 1818334 h 2068362"/>
              <a:gd name="connsiteX25407" fmla="*/ 470129 w 1247427"/>
              <a:gd name="connsiteY25407" fmla="*/ 1818113 h 2068362"/>
              <a:gd name="connsiteX25408" fmla="*/ 469686 w 1247427"/>
              <a:gd name="connsiteY25408" fmla="*/ 1816564 h 2068362"/>
              <a:gd name="connsiteX25409" fmla="*/ 469985 w 1247427"/>
              <a:gd name="connsiteY25409" fmla="*/ 1816067 h 2068362"/>
              <a:gd name="connsiteX25410" fmla="*/ 465620 w 1247427"/>
              <a:gd name="connsiteY25410" fmla="*/ 1804810 h 2068362"/>
              <a:gd name="connsiteX25411" fmla="*/ 461720 w 1247427"/>
              <a:gd name="connsiteY25411" fmla="*/ 1792447 h 2068362"/>
              <a:gd name="connsiteX25412" fmla="*/ 457959 w 1247427"/>
              <a:gd name="connsiteY25412" fmla="*/ 1772755 h 2068362"/>
              <a:gd name="connsiteX25413" fmla="*/ 455525 w 1247427"/>
              <a:gd name="connsiteY25413" fmla="*/ 1758815 h 2068362"/>
              <a:gd name="connsiteX25414" fmla="*/ 451763 w 1247427"/>
              <a:gd name="connsiteY25414" fmla="*/ 1745982 h 2068362"/>
              <a:gd name="connsiteX25415" fmla="*/ 451763 w 1247427"/>
              <a:gd name="connsiteY25415" fmla="*/ 1741778 h 2068362"/>
              <a:gd name="connsiteX25416" fmla="*/ 436496 w 1247427"/>
              <a:gd name="connsiteY25416" fmla="*/ 1672522 h 2068362"/>
              <a:gd name="connsiteX25417" fmla="*/ 429637 w 1247427"/>
              <a:gd name="connsiteY25417" fmla="*/ 1645971 h 2068362"/>
              <a:gd name="connsiteX25418" fmla="*/ 426097 w 1247427"/>
              <a:gd name="connsiteY25418" fmla="*/ 1636899 h 2068362"/>
              <a:gd name="connsiteX25419" fmla="*/ 422335 w 1247427"/>
              <a:gd name="connsiteY25419" fmla="*/ 1625836 h 2068362"/>
              <a:gd name="connsiteX25420" fmla="*/ 419238 w 1247427"/>
              <a:gd name="connsiteY25420" fmla="*/ 1611896 h 2068362"/>
              <a:gd name="connsiteX25421" fmla="*/ 411272 w 1247427"/>
              <a:gd name="connsiteY25421" fmla="*/ 1584681 h 2068362"/>
              <a:gd name="connsiteX25422" fmla="*/ 408617 w 1247427"/>
              <a:gd name="connsiteY25422" fmla="*/ 1569414 h 2068362"/>
              <a:gd name="connsiteX25423" fmla="*/ 408617 w 1247427"/>
              <a:gd name="connsiteY25423" fmla="*/ 1565210 h 2068362"/>
              <a:gd name="connsiteX25424" fmla="*/ 405077 w 1247427"/>
              <a:gd name="connsiteY25424" fmla="*/ 1557244 h 2068362"/>
              <a:gd name="connsiteX25425" fmla="*/ 405077 w 1247427"/>
              <a:gd name="connsiteY25425" fmla="*/ 1553704 h 2068362"/>
              <a:gd name="connsiteX25426" fmla="*/ 397775 w 1247427"/>
              <a:gd name="connsiteY25426" fmla="*/ 1531135 h 2068362"/>
              <a:gd name="connsiteX25427" fmla="*/ 397775 w 1247427"/>
              <a:gd name="connsiteY25427" fmla="*/ 1527373 h 2068362"/>
              <a:gd name="connsiteX25428" fmla="*/ 392686 w 1247427"/>
              <a:gd name="connsiteY25428" fmla="*/ 1512770 h 2068362"/>
              <a:gd name="connsiteX25429" fmla="*/ 390916 w 1247427"/>
              <a:gd name="connsiteY25429" fmla="*/ 1501707 h 2068362"/>
              <a:gd name="connsiteX25430" fmla="*/ 387818 w 1247427"/>
              <a:gd name="connsiteY25430" fmla="*/ 1491529 h 2068362"/>
              <a:gd name="connsiteX25431" fmla="*/ 378082 w 1247427"/>
              <a:gd name="connsiteY25431" fmla="*/ 1447276 h 2068362"/>
              <a:gd name="connsiteX25432" fmla="*/ 371445 w 1247427"/>
              <a:gd name="connsiteY25432" fmla="*/ 1422716 h 2068362"/>
              <a:gd name="connsiteX25433" fmla="*/ 367683 w 1247427"/>
              <a:gd name="connsiteY25433" fmla="*/ 1404351 h 2068362"/>
              <a:gd name="connsiteX25434" fmla="*/ 364586 w 1247427"/>
              <a:gd name="connsiteY25434" fmla="*/ 1385986 h 2068362"/>
              <a:gd name="connsiteX25435" fmla="*/ 360824 w 1247427"/>
              <a:gd name="connsiteY25435" fmla="*/ 1380012 h 2068362"/>
              <a:gd name="connsiteX25436" fmla="*/ 360896 w 1247427"/>
              <a:gd name="connsiteY25436" fmla="*/ 1379958 h 2068362"/>
              <a:gd name="connsiteX25437" fmla="*/ 338477 w 1247427"/>
              <a:gd name="connsiteY25437" fmla="*/ 1363416 h 2068362"/>
              <a:gd name="connsiteX25438" fmla="*/ 338447 w 1247427"/>
              <a:gd name="connsiteY25438" fmla="*/ 1363176 h 2068362"/>
              <a:gd name="connsiteX25439" fmla="*/ 307748 w 1247427"/>
              <a:gd name="connsiteY25439" fmla="*/ 1343503 h 2068362"/>
              <a:gd name="connsiteX25440" fmla="*/ 307499 w 1247427"/>
              <a:gd name="connsiteY25440" fmla="*/ 1343503 h 2068362"/>
              <a:gd name="connsiteX25441" fmla="*/ 291812 w 1247427"/>
              <a:gd name="connsiteY25441" fmla="*/ 1335006 h 2068362"/>
              <a:gd name="connsiteX25442" fmla="*/ 291790 w 1247427"/>
              <a:gd name="connsiteY25442" fmla="*/ 1335094 h 2068362"/>
              <a:gd name="connsiteX25443" fmla="*/ 290821 w 1247427"/>
              <a:gd name="connsiteY25443" fmla="*/ 1335578 h 2068362"/>
              <a:gd name="connsiteX25444" fmla="*/ 304624 w 1247427"/>
              <a:gd name="connsiteY25444" fmla="*/ 1347707 h 2068362"/>
              <a:gd name="connsiteX25445" fmla="*/ 312459 w 1247427"/>
              <a:gd name="connsiteY25445" fmla="*/ 1353687 h 2068362"/>
              <a:gd name="connsiteX25446" fmla="*/ 312368 w 1247427"/>
              <a:gd name="connsiteY25446" fmla="*/ 1353459 h 2068362"/>
              <a:gd name="connsiteX25447" fmla="*/ 355956 w 1247427"/>
              <a:gd name="connsiteY25447" fmla="*/ 1385542 h 2068362"/>
              <a:gd name="connsiteX25448" fmla="*/ 359718 w 1247427"/>
              <a:gd name="connsiteY25448" fmla="*/ 1391074 h 2068362"/>
              <a:gd name="connsiteX25449" fmla="*/ 335821 w 1247427"/>
              <a:gd name="connsiteY25449" fmla="*/ 1375143 h 2068362"/>
              <a:gd name="connsiteX25450" fmla="*/ 312368 w 1247427"/>
              <a:gd name="connsiteY25450" fmla="*/ 1359212 h 2068362"/>
              <a:gd name="connsiteX25451" fmla="*/ 312635 w 1247427"/>
              <a:gd name="connsiteY25451" fmla="*/ 1359078 h 2068362"/>
              <a:gd name="connsiteX25452" fmla="*/ 301747 w 1247427"/>
              <a:gd name="connsiteY25452" fmla="*/ 1352796 h 2068362"/>
              <a:gd name="connsiteX25453" fmla="*/ 282054 w 1247427"/>
              <a:gd name="connsiteY25453" fmla="*/ 1343060 h 2068362"/>
              <a:gd name="connsiteX25454" fmla="*/ 291126 w 1247427"/>
              <a:gd name="connsiteY25454" fmla="*/ 1351690 h 2068362"/>
              <a:gd name="connsiteX25455" fmla="*/ 293560 w 1247427"/>
              <a:gd name="connsiteY25455" fmla="*/ 1353681 h 2068362"/>
              <a:gd name="connsiteX25456" fmla="*/ 308385 w 1247427"/>
              <a:gd name="connsiteY25456" fmla="*/ 1364965 h 2068362"/>
              <a:gd name="connsiteX25457" fmla="*/ 326307 w 1247427"/>
              <a:gd name="connsiteY25457" fmla="*/ 1378684 h 2068362"/>
              <a:gd name="connsiteX25458" fmla="*/ 326307 w 1247427"/>
              <a:gd name="connsiteY25458" fmla="*/ 1378713 h 2068362"/>
              <a:gd name="connsiteX25459" fmla="*/ 351089 w 1247427"/>
              <a:gd name="connsiteY25459" fmla="*/ 1398155 h 2068362"/>
              <a:gd name="connsiteX25460" fmla="*/ 358612 w 1247427"/>
              <a:gd name="connsiteY25460" fmla="*/ 1405457 h 2068362"/>
              <a:gd name="connsiteX25461" fmla="*/ 350204 w 1247427"/>
              <a:gd name="connsiteY25461" fmla="*/ 1400589 h 2068362"/>
              <a:gd name="connsiteX25462" fmla="*/ 327121 w 1247427"/>
              <a:gd name="connsiteY25462" fmla="*/ 1384558 h 2068362"/>
              <a:gd name="connsiteX25463" fmla="*/ 326971 w 1247427"/>
              <a:gd name="connsiteY25463" fmla="*/ 1384658 h 2068362"/>
              <a:gd name="connsiteX25464" fmla="*/ 326529 w 1247427"/>
              <a:gd name="connsiteY25464" fmla="*/ 1384437 h 2068362"/>
              <a:gd name="connsiteX25465" fmla="*/ 311925 w 1247427"/>
              <a:gd name="connsiteY25465" fmla="*/ 1374701 h 2068362"/>
              <a:gd name="connsiteX25466" fmla="*/ 280539 w 1247427"/>
              <a:gd name="connsiteY25466" fmla="*/ 1355956 h 2068362"/>
              <a:gd name="connsiteX25467" fmla="*/ 279948 w 1247427"/>
              <a:gd name="connsiteY25467" fmla="*/ 1356153 h 2068362"/>
              <a:gd name="connsiteX25468" fmla="*/ 303296 w 1247427"/>
              <a:gd name="connsiteY25468" fmla="*/ 1374701 h 2068362"/>
              <a:gd name="connsiteX25469" fmla="*/ 315907 w 1247427"/>
              <a:gd name="connsiteY25469" fmla="*/ 1384215 h 2068362"/>
              <a:gd name="connsiteX25470" fmla="*/ 315908 w 1247427"/>
              <a:gd name="connsiteY25470" fmla="*/ 1384218 h 2068362"/>
              <a:gd name="connsiteX25471" fmla="*/ 355207 w 1247427"/>
              <a:gd name="connsiteY25471" fmla="*/ 1413853 h 2068362"/>
              <a:gd name="connsiteX25472" fmla="*/ 355292 w 1247427"/>
              <a:gd name="connsiteY25472" fmla="*/ 1413864 h 2068362"/>
              <a:gd name="connsiteX25473" fmla="*/ 356177 w 1247427"/>
              <a:gd name="connsiteY25473" fmla="*/ 1414528 h 2068362"/>
              <a:gd name="connsiteX25474" fmla="*/ 357284 w 1247427"/>
              <a:gd name="connsiteY25474" fmla="*/ 1415192 h 2068362"/>
              <a:gd name="connsiteX25475" fmla="*/ 357284 w 1247427"/>
              <a:gd name="connsiteY25475" fmla="*/ 1415536 h 2068362"/>
              <a:gd name="connsiteX25476" fmla="*/ 359054 w 1247427"/>
              <a:gd name="connsiteY25476" fmla="*/ 1418290 h 2068362"/>
              <a:gd name="connsiteX25477" fmla="*/ 356774 w 1247427"/>
              <a:gd name="connsiteY25477" fmla="*/ 1417217 h 2068362"/>
              <a:gd name="connsiteX25478" fmla="*/ 356399 w 1247427"/>
              <a:gd name="connsiteY25478" fmla="*/ 1417404 h 2068362"/>
              <a:gd name="connsiteX25479" fmla="*/ 355735 w 1247427"/>
              <a:gd name="connsiteY25479" fmla="*/ 1417183 h 2068362"/>
              <a:gd name="connsiteX25480" fmla="*/ 354850 w 1247427"/>
              <a:gd name="connsiteY25480" fmla="*/ 1416298 h 2068362"/>
              <a:gd name="connsiteX25481" fmla="*/ 353522 w 1247427"/>
              <a:gd name="connsiteY25481" fmla="*/ 1415192 h 2068362"/>
              <a:gd name="connsiteX25482" fmla="*/ 353522 w 1247427"/>
              <a:gd name="connsiteY25482" fmla="*/ 1414889 h 2068362"/>
              <a:gd name="connsiteX25483" fmla="*/ 313630 w 1247427"/>
              <a:gd name="connsiteY25483" fmla="*/ 1387650 h 2068362"/>
              <a:gd name="connsiteX25484" fmla="*/ 313473 w 1247427"/>
              <a:gd name="connsiteY25484" fmla="*/ 1387755 h 2068362"/>
              <a:gd name="connsiteX25485" fmla="*/ 313252 w 1247427"/>
              <a:gd name="connsiteY25485" fmla="*/ 1387755 h 2068362"/>
              <a:gd name="connsiteX25486" fmla="*/ 303737 w 1247427"/>
              <a:gd name="connsiteY25486" fmla="*/ 1381781 h 2068362"/>
              <a:gd name="connsiteX25487" fmla="*/ 284837 w 1247427"/>
              <a:gd name="connsiteY25487" fmla="*/ 1371241 h 2068362"/>
              <a:gd name="connsiteX25488" fmla="*/ 298649 w 1247427"/>
              <a:gd name="connsiteY25488" fmla="*/ 1381782 h 2068362"/>
              <a:gd name="connsiteX25489" fmla="*/ 317014 w 1247427"/>
              <a:gd name="connsiteY25489" fmla="*/ 1395721 h 2068362"/>
              <a:gd name="connsiteX25490" fmla="*/ 317014 w 1247427"/>
              <a:gd name="connsiteY25490" fmla="*/ 1396056 h 2068362"/>
              <a:gd name="connsiteX25491" fmla="*/ 352196 w 1247427"/>
              <a:gd name="connsiteY25491" fmla="*/ 1422715 h 2068362"/>
              <a:gd name="connsiteX25492" fmla="*/ 352089 w 1247427"/>
              <a:gd name="connsiteY25492" fmla="*/ 1422795 h 2068362"/>
              <a:gd name="connsiteX25493" fmla="*/ 360161 w 1247427"/>
              <a:gd name="connsiteY25493" fmla="*/ 1428468 h 2068362"/>
              <a:gd name="connsiteX25494" fmla="*/ 360382 w 1247427"/>
              <a:gd name="connsiteY25494" fmla="*/ 1429796 h 2068362"/>
              <a:gd name="connsiteX25495" fmla="*/ 359276 w 1247427"/>
              <a:gd name="connsiteY25495" fmla="*/ 1430238 h 2068362"/>
              <a:gd name="connsiteX25496" fmla="*/ 358833 w 1247427"/>
              <a:gd name="connsiteY25496" fmla="*/ 1430238 h 2068362"/>
              <a:gd name="connsiteX25497" fmla="*/ 350868 w 1247427"/>
              <a:gd name="connsiteY25497" fmla="*/ 1424485 h 2068362"/>
              <a:gd name="connsiteX25498" fmla="*/ 350779 w 1247427"/>
              <a:gd name="connsiteY25498" fmla="*/ 1423862 h 2068362"/>
              <a:gd name="connsiteX25499" fmla="*/ 332724 w 1247427"/>
              <a:gd name="connsiteY25499" fmla="*/ 1412316 h 2068362"/>
              <a:gd name="connsiteX25500" fmla="*/ 315023 w 1247427"/>
              <a:gd name="connsiteY25500" fmla="*/ 1399483 h 2068362"/>
              <a:gd name="connsiteX25501" fmla="*/ 315101 w 1247427"/>
              <a:gd name="connsiteY25501" fmla="*/ 1399172 h 2068362"/>
              <a:gd name="connsiteX25502" fmla="*/ 299534 w 1247427"/>
              <a:gd name="connsiteY25502" fmla="*/ 1389525 h 2068362"/>
              <a:gd name="connsiteX25503" fmla="*/ 272522 w 1247427"/>
              <a:gd name="connsiteY25503" fmla="*/ 1374277 h 2068362"/>
              <a:gd name="connsiteX25504" fmla="*/ 272030 w 1247427"/>
              <a:gd name="connsiteY25504" fmla="*/ 1374768 h 2068362"/>
              <a:gd name="connsiteX25505" fmla="*/ 307721 w 1247427"/>
              <a:gd name="connsiteY25505" fmla="*/ 1402138 h 2068362"/>
              <a:gd name="connsiteX25506" fmla="*/ 334011 w 1247427"/>
              <a:gd name="connsiteY25506" fmla="*/ 1421748 h 2068362"/>
              <a:gd name="connsiteX25507" fmla="*/ 333831 w 1247427"/>
              <a:gd name="connsiteY25507" fmla="*/ 1421387 h 2068362"/>
              <a:gd name="connsiteX25508" fmla="*/ 353523 w 1247427"/>
              <a:gd name="connsiteY25508" fmla="*/ 1435327 h 2068362"/>
              <a:gd name="connsiteX25509" fmla="*/ 357727 w 1247427"/>
              <a:gd name="connsiteY25509" fmla="*/ 1440858 h 2068362"/>
              <a:gd name="connsiteX25510" fmla="*/ 350868 w 1247427"/>
              <a:gd name="connsiteY25510" fmla="*/ 1437097 h 2068362"/>
              <a:gd name="connsiteX25511" fmla="*/ 346664 w 1247427"/>
              <a:gd name="connsiteY25511" fmla="*/ 1435327 h 2068362"/>
              <a:gd name="connsiteX25512" fmla="*/ 330069 w 1247427"/>
              <a:gd name="connsiteY25512" fmla="*/ 1423821 h 2068362"/>
              <a:gd name="connsiteX25513" fmla="*/ 330365 w 1247427"/>
              <a:gd name="connsiteY25513" fmla="*/ 1423673 h 2068362"/>
              <a:gd name="connsiteX25514" fmla="*/ 313695 w 1247427"/>
              <a:gd name="connsiteY25514" fmla="*/ 1413201 h 2068362"/>
              <a:gd name="connsiteX25515" fmla="*/ 278072 w 1247427"/>
              <a:gd name="connsiteY25515" fmla="*/ 1391738 h 2068362"/>
              <a:gd name="connsiteX25516" fmla="*/ 277851 w 1247427"/>
              <a:gd name="connsiteY25516" fmla="*/ 1390853 h 2068362"/>
              <a:gd name="connsiteX25517" fmla="*/ 278736 w 1247427"/>
              <a:gd name="connsiteY25517" fmla="*/ 1390411 h 2068362"/>
              <a:gd name="connsiteX25518" fmla="*/ 314581 w 1247427"/>
              <a:gd name="connsiteY25518" fmla="*/ 1411873 h 2068362"/>
              <a:gd name="connsiteX25519" fmla="*/ 330757 w 1247427"/>
              <a:gd name="connsiteY25519" fmla="*/ 1422587 h 2068362"/>
              <a:gd name="connsiteX25520" fmla="*/ 330733 w 1247427"/>
              <a:gd name="connsiteY25520" fmla="*/ 1422493 h 2068362"/>
              <a:gd name="connsiteX25521" fmla="*/ 333167 w 1247427"/>
              <a:gd name="connsiteY25521" fmla="*/ 1422493 h 2068362"/>
              <a:gd name="connsiteX25522" fmla="*/ 333215 w 1247427"/>
              <a:gd name="connsiteY25522" fmla="*/ 1422483 h 2068362"/>
              <a:gd name="connsiteX25523" fmla="*/ 306836 w 1247427"/>
              <a:gd name="connsiteY25523" fmla="*/ 1403023 h 2068362"/>
              <a:gd name="connsiteX25524" fmla="*/ 270770 w 1247427"/>
              <a:gd name="connsiteY25524" fmla="*/ 1375365 h 2068362"/>
              <a:gd name="connsiteX25525" fmla="*/ 270770 w 1247427"/>
              <a:gd name="connsiteY25525" fmla="*/ 1375142 h 2068362"/>
              <a:gd name="connsiteX25526" fmla="*/ 270548 w 1247427"/>
              <a:gd name="connsiteY25526" fmla="*/ 1375586 h 2068362"/>
              <a:gd name="connsiteX25527" fmla="*/ 268335 w 1247427"/>
              <a:gd name="connsiteY25527" fmla="*/ 1372046 h 2068362"/>
              <a:gd name="connsiteX25528" fmla="*/ 272540 w 1247427"/>
              <a:gd name="connsiteY25528" fmla="*/ 1372489 h 2068362"/>
              <a:gd name="connsiteX25529" fmla="*/ 272412 w 1247427"/>
              <a:gd name="connsiteY25529" fmla="*/ 1373000 h 2068362"/>
              <a:gd name="connsiteX25530" fmla="*/ 272761 w 1247427"/>
              <a:gd name="connsiteY25530" fmla="*/ 1372930 h 2068362"/>
              <a:gd name="connsiteX25531" fmla="*/ 300419 w 1247427"/>
              <a:gd name="connsiteY25531" fmla="*/ 1388419 h 2068362"/>
              <a:gd name="connsiteX25532" fmla="*/ 315096 w 1247427"/>
              <a:gd name="connsiteY25532" fmla="*/ 1397565 h 2068362"/>
              <a:gd name="connsiteX25533" fmla="*/ 315568 w 1247427"/>
              <a:gd name="connsiteY25533" fmla="*/ 1396623 h 2068362"/>
              <a:gd name="connsiteX25534" fmla="*/ 297764 w 1247427"/>
              <a:gd name="connsiteY25534" fmla="*/ 1383109 h 2068362"/>
              <a:gd name="connsiteX25535" fmla="*/ 280948 w 1247427"/>
              <a:gd name="connsiteY25535" fmla="*/ 1370276 h 2068362"/>
              <a:gd name="connsiteX25536" fmla="*/ 280727 w 1247427"/>
              <a:gd name="connsiteY25536" fmla="*/ 1370055 h 2068362"/>
              <a:gd name="connsiteX25537" fmla="*/ 280542 w 1247427"/>
              <a:gd name="connsiteY25537" fmla="*/ 1368948 h 2068362"/>
              <a:gd name="connsiteX25538" fmla="*/ 280284 w 1247427"/>
              <a:gd name="connsiteY25538" fmla="*/ 1368948 h 2068362"/>
              <a:gd name="connsiteX25539" fmla="*/ 278735 w 1247427"/>
              <a:gd name="connsiteY25539" fmla="*/ 1367620 h 2068362"/>
              <a:gd name="connsiteX25540" fmla="*/ 278735 w 1247427"/>
              <a:gd name="connsiteY25540" fmla="*/ 1365850 h 2068362"/>
              <a:gd name="connsiteX25541" fmla="*/ 280505 w 1247427"/>
              <a:gd name="connsiteY25541" fmla="*/ 1366071 h 2068362"/>
              <a:gd name="connsiteX25542" fmla="*/ 281612 w 1247427"/>
              <a:gd name="connsiteY25542" fmla="*/ 1366735 h 2068362"/>
              <a:gd name="connsiteX25543" fmla="*/ 281874 w 1247427"/>
              <a:gd name="connsiteY25543" fmla="*/ 1367785 h 2068362"/>
              <a:gd name="connsiteX25544" fmla="*/ 304623 w 1247427"/>
              <a:gd name="connsiteY25544" fmla="*/ 1380232 h 2068362"/>
              <a:gd name="connsiteX25545" fmla="*/ 313822 w 1247427"/>
              <a:gd name="connsiteY25545" fmla="*/ 1386364 h 2068362"/>
              <a:gd name="connsiteX25546" fmla="*/ 313917 w 1247427"/>
              <a:gd name="connsiteY25546" fmla="*/ 1385985 h 2068362"/>
              <a:gd name="connsiteX25547" fmla="*/ 314560 w 1247427"/>
              <a:gd name="connsiteY25547" fmla="*/ 1384698 h 2068362"/>
              <a:gd name="connsiteX25548" fmla="*/ 302411 w 1247427"/>
              <a:gd name="connsiteY25548" fmla="*/ 1375586 h 2068362"/>
              <a:gd name="connsiteX25549" fmla="*/ 278514 w 1247427"/>
              <a:gd name="connsiteY25549" fmla="*/ 1357000 h 2068362"/>
              <a:gd name="connsiteX25550" fmla="*/ 278514 w 1247427"/>
              <a:gd name="connsiteY25550" fmla="*/ 1356115 h 2068362"/>
              <a:gd name="connsiteX25551" fmla="*/ 278653 w 1247427"/>
              <a:gd name="connsiteY25551" fmla="*/ 1356087 h 2068362"/>
              <a:gd name="connsiteX25552" fmla="*/ 278072 w 1247427"/>
              <a:gd name="connsiteY25552" fmla="*/ 1355894 h 2068362"/>
              <a:gd name="connsiteX25553" fmla="*/ 276302 w 1247427"/>
              <a:gd name="connsiteY25553" fmla="*/ 1352796 h 2068362"/>
              <a:gd name="connsiteX25554" fmla="*/ 280620 w 1247427"/>
              <a:gd name="connsiteY25554" fmla="*/ 1354366 h 2068362"/>
              <a:gd name="connsiteX25555" fmla="*/ 280727 w 1247427"/>
              <a:gd name="connsiteY25555" fmla="*/ 1354345 h 2068362"/>
              <a:gd name="connsiteX25556" fmla="*/ 280975 w 1247427"/>
              <a:gd name="connsiteY25556" fmla="*/ 1354495 h 2068362"/>
              <a:gd name="connsiteX25557" fmla="*/ 281169 w 1247427"/>
              <a:gd name="connsiteY25557" fmla="*/ 1354566 h 2068362"/>
              <a:gd name="connsiteX25558" fmla="*/ 281126 w 1247427"/>
              <a:gd name="connsiteY25558" fmla="*/ 1354587 h 2068362"/>
              <a:gd name="connsiteX25559" fmla="*/ 312810 w 1247427"/>
              <a:gd name="connsiteY25559" fmla="*/ 1373816 h 2068362"/>
              <a:gd name="connsiteX25560" fmla="*/ 326994 w 1247427"/>
              <a:gd name="connsiteY25560" fmla="*/ 1382981 h 2068362"/>
              <a:gd name="connsiteX25561" fmla="*/ 326971 w 1247427"/>
              <a:gd name="connsiteY25561" fmla="*/ 1382888 h 2068362"/>
              <a:gd name="connsiteX25562" fmla="*/ 328299 w 1247427"/>
              <a:gd name="connsiteY25562" fmla="*/ 1382888 h 2068362"/>
              <a:gd name="connsiteX25563" fmla="*/ 325748 w 1247427"/>
              <a:gd name="connsiteY25563" fmla="*/ 1379790 h 2068362"/>
              <a:gd name="connsiteX25564" fmla="*/ 325643 w 1247427"/>
              <a:gd name="connsiteY25564" fmla="*/ 1379790 h 2068362"/>
              <a:gd name="connsiteX25565" fmla="*/ 325200 w 1247427"/>
              <a:gd name="connsiteY25565" fmla="*/ 1379569 h 2068362"/>
              <a:gd name="connsiteX25566" fmla="*/ 307278 w 1247427"/>
              <a:gd name="connsiteY25566" fmla="*/ 1365851 h 2068362"/>
              <a:gd name="connsiteX25567" fmla="*/ 292454 w 1247427"/>
              <a:gd name="connsiteY25567" fmla="*/ 1354566 h 2068362"/>
              <a:gd name="connsiteX25568" fmla="*/ 290020 w 1247427"/>
              <a:gd name="connsiteY25568" fmla="*/ 1352575 h 2068362"/>
              <a:gd name="connsiteX25569" fmla="*/ 279841 w 1247427"/>
              <a:gd name="connsiteY25569" fmla="*/ 1342175 h 2068362"/>
              <a:gd name="connsiteX25570" fmla="*/ 279399 w 1247427"/>
              <a:gd name="connsiteY25570" fmla="*/ 1341069 h 2068362"/>
              <a:gd name="connsiteX25571" fmla="*/ 280727 w 1247427"/>
              <a:gd name="connsiteY25571" fmla="*/ 1341290 h 2068362"/>
              <a:gd name="connsiteX25572" fmla="*/ 302410 w 1247427"/>
              <a:gd name="connsiteY25572" fmla="*/ 1351690 h 2068362"/>
              <a:gd name="connsiteX25573" fmla="*/ 313048 w 1247427"/>
              <a:gd name="connsiteY25573" fmla="*/ 1357947 h 2068362"/>
              <a:gd name="connsiteX25574" fmla="*/ 313032 w 1247427"/>
              <a:gd name="connsiteY25574" fmla="*/ 1357884 h 2068362"/>
              <a:gd name="connsiteX25575" fmla="*/ 311925 w 1247427"/>
              <a:gd name="connsiteY25575" fmla="*/ 1355450 h 2068362"/>
              <a:gd name="connsiteX25576" fmla="*/ 312145 w 1247427"/>
              <a:gd name="connsiteY25576" fmla="*/ 1355229 h 2068362"/>
              <a:gd name="connsiteX25577" fmla="*/ 303738 w 1247427"/>
              <a:gd name="connsiteY25577" fmla="*/ 1349034 h 2068362"/>
              <a:gd name="connsiteX25578" fmla="*/ 288914 w 1247427"/>
              <a:gd name="connsiteY25578" fmla="*/ 1335980 h 2068362"/>
              <a:gd name="connsiteX25579" fmla="*/ 288914 w 1247427"/>
              <a:gd name="connsiteY25579" fmla="*/ 1335647 h 2068362"/>
              <a:gd name="connsiteX25580" fmla="*/ 288692 w 1247427"/>
              <a:gd name="connsiteY25580" fmla="*/ 1335758 h 2068362"/>
              <a:gd name="connsiteX25581" fmla="*/ 286922 w 1247427"/>
              <a:gd name="connsiteY25581" fmla="*/ 1332660 h 2068362"/>
              <a:gd name="connsiteX25582" fmla="*/ 293117 w 1247427"/>
              <a:gd name="connsiteY25582" fmla="*/ 1333767 h 2068362"/>
              <a:gd name="connsiteX25583" fmla="*/ 292608 w 1247427"/>
              <a:gd name="connsiteY25583" fmla="*/ 1333970 h 2068362"/>
              <a:gd name="connsiteX25584" fmla="*/ 308012 w 1247427"/>
              <a:gd name="connsiteY25584" fmla="*/ 1342315 h 2068362"/>
              <a:gd name="connsiteX25585" fmla="*/ 307721 w 1247427"/>
              <a:gd name="connsiteY25585" fmla="*/ 1341732 h 2068362"/>
              <a:gd name="connsiteX25586" fmla="*/ 307087 w 1247427"/>
              <a:gd name="connsiteY25586" fmla="*/ 1340042 h 2068362"/>
              <a:gd name="connsiteX25587" fmla="*/ 296216 w 1247427"/>
              <a:gd name="connsiteY25587" fmla="*/ 1331997 h 2068362"/>
              <a:gd name="connsiteX25588" fmla="*/ 275417 w 1247427"/>
              <a:gd name="connsiteY25588" fmla="*/ 1316066 h 2068362"/>
              <a:gd name="connsiteX25589" fmla="*/ 275417 w 1247427"/>
              <a:gd name="connsiteY25589" fmla="*/ 1314849 h 2068362"/>
              <a:gd name="connsiteX25590" fmla="*/ 275195 w 1247427"/>
              <a:gd name="connsiteY25590" fmla="*/ 1314738 h 2068362"/>
              <a:gd name="connsiteX25591" fmla="*/ 272762 w 1247427"/>
              <a:gd name="connsiteY25591" fmla="*/ 1311198 h 2068362"/>
              <a:gd name="connsiteX25592" fmla="*/ 277629 w 1247427"/>
              <a:gd name="connsiteY25592" fmla="*/ 1312968 h 2068362"/>
              <a:gd name="connsiteX25593" fmla="*/ 277491 w 1247427"/>
              <a:gd name="connsiteY25593" fmla="*/ 1313245 h 2068362"/>
              <a:gd name="connsiteX25594" fmla="*/ 277629 w 1247427"/>
              <a:gd name="connsiteY25594" fmla="*/ 1313190 h 2068362"/>
              <a:gd name="connsiteX25595" fmla="*/ 303296 w 1247427"/>
              <a:gd name="connsiteY25595" fmla="*/ 1328015 h 2068362"/>
              <a:gd name="connsiteX25596" fmla="*/ 318120 w 1247427"/>
              <a:gd name="connsiteY25596" fmla="*/ 1337332 h 2068362"/>
              <a:gd name="connsiteX25597" fmla="*/ 318120 w 1247427"/>
              <a:gd name="connsiteY25597" fmla="*/ 1336754 h 2068362"/>
              <a:gd name="connsiteX25598" fmla="*/ 317456 w 1247427"/>
              <a:gd name="connsiteY25598" fmla="*/ 1335095 h 2068362"/>
              <a:gd name="connsiteX25599" fmla="*/ 300419 w 1247427"/>
              <a:gd name="connsiteY25599" fmla="*/ 1322262 h 2068362"/>
              <a:gd name="connsiteX25600" fmla="*/ 290462 w 1247427"/>
              <a:gd name="connsiteY25600" fmla="*/ 1314296 h 2068362"/>
              <a:gd name="connsiteX25601" fmla="*/ 290394 w 1247427"/>
              <a:gd name="connsiteY25601" fmla="*/ 1313889 h 2068362"/>
              <a:gd name="connsiteX25602" fmla="*/ 284267 w 1247427"/>
              <a:gd name="connsiteY25602" fmla="*/ 1306773 h 2068362"/>
              <a:gd name="connsiteX25603" fmla="*/ 292415 w 1247427"/>
              <a:gd name="connsiteY25603" fmla="*/ 1310325 h 2068362"/>
              <a:gd name="connsiteX25604" fmla="*/ 292453 w 1247427"/>
              <a:gd name="connsiteY25604" fmla="*/ 1310313 h 2068362"/>
              <a:gd name="connsiteX25605" fmla="*/ 292621 w 1247427"/>
              <a:gd name="connsiteY25605" fmla="*/ 1310415 h 2068362"/>
              <a:gd name="connsiteX25606" fmla="*/ 292896 w 1247427"/>
              <a:gd name="connsiteY25606" fmla="*/ 1310535 h 2068362"/>
              <a:gd name="connsiteX25607" fmla="*/ 292861 w 1247427"/>
              <a:gd name="connsiteY25607" fmla="*/ 1310561 h 2068362"/>
              <a:gd name="connsiteX25608" fmla="*/ 309933 w 1247427"/>
              <a:gd name="connsiteY25608" fmla="*/ 1320933 h 2068362"/>
              <a:gd name="connsiteX25609" fmla="*/ 317684 w 1247427"/>
              <a:gd name="connsiteY25609" fmla="*/ 1325848 h 2068362"/>
              <a:gd name="connsiteX25610" fmla="*/ 316185 w 1247427"/>
              <a:gd name="connsiteY25610" fmla="*/ 1323727 h 2068362"/>
              <a:gd name="connsiteX25611" fmla="*/ 313253 w 1247427"/>
              <a:gd name="connsiteY25611" fmla="*/ 1320491 h 2068362"/>
              <a:gd name="connsiteX25612" fmla="*/ 300419 w 1247427"/>
              <a:gd name="connsiteY25612" fmla="*/ 1310534 h 2068362"/>
              <a:gd name="connsiteX25613" fmla="*/ 284488 w 1247427"/>
              <a:gd name="connsiteY25613" fmla="*/ 1298364 h 2068362"/>
              <a:gd name="connsiteX25614" fmla="*/ 284456 w 1247427"/>
              <a:gd name="connsiteY25614" fmla="*/ 1298174 h 2068362"/>
              <a:gd name="connsiteX25615" fmla="*/ 284267 w 1247427"/>
              <a:gd name="connsiteY25615" fmla="*/ 1298364 h 2068362"/>
              <a:gd name="connsiteX25616" fmla="*/ 270770 w 1247427"/>
              <a:gd name="connsiteY25616" fmla="*/ 1285531 h 2068362"/>
              <a:gd name="connsiteX25617" fmla="*/ 285949 w 1247427"/>
              <a:gd name="connsiteY25617" fmla="*/ 1292036 h 2068362"/>
              <a:gd name="connsiteX25618" fmla="*/ 286411 w 1247427"/>
              <a:gd name="connsiteY25618" fmla="*/ 1291574 h 2068362"/>
              <a:gd name="connsiteX25619" fmla="*/ 274531 w 1247427"/>
              <a:gd name="connsiteY25619" fmla="*/ 1282876 h 2068362"/>
              <a:gd name="connsiteX25620" fmla="*/ 259903 w 1247427"/>
              <a:gd name="connsiteY25620" fmla="*/ 1270338 h 2068362"/>
              <a:gd name="connsiteX25621" fmla="*/ 259707 w 1247427"/>
              <a:gd name="connsiteY25621" fmla="*/ 1270486 h 2068362"/>
              <a:gd name="connsiteX25622" fmla="*/ 259043 w 1247427"/>
              <a:gd name="connsiteY25622" fmla="*/ 1270043 h 2068362"/>
              <a:gd name="connsiteX25623" fmla="*/ 258158 w 1247427"/>
              <a:gd name="connsiteY25623" fmla="*/ 1269601 h 2068362"/>
              <a:gd name="connsiteX25624" fmla="*/ 256830 w 1247427"/>
              <a:gd name="connsiteY25624" fmla="*/ 1268937 h 2068362"/>
              <a:gd name="connsiteX25625" fmla="*/ 256609 w 1247427"/>
              <a:gd name="connsiteY25625" fmla="*/ 1267388 h 2068362"/>
              <a:gd name="connsiteX25626" fmla="*/ 258158 w 1247427"/>
              <a:gd name="connsiteY25626" fmla="*/ 1267167 h 2068362"/>
              <a:gd name="connsiteX25627" fmla="*/ 259486 w 1247427"/>
              <a:gd name="connsiteY25627" fmla="*/ 1268052 h 2068362"/>
              <a:gd name="connsiteX25628" fmla="*/ 260371 w 1247427"/>
              <a:gd name="connsiteY25628" fmla="*/ 1268495 h 2068362"/>
              <a:gd name="connsiteX25629" fmla="*/ 260402 w 1247427"/>
              <a:gd name="connsiteY25629" fmla="*/ 1268683 h 2068362"/>
              <a:gd name="connsiteX25630" fmla="*/ 260591 w 1247427"/>
              <a:gd name="connsiteY25630" fmla="*/ 1268715 h 2068362"/>
              <a:gd name="connsiteX25631" fmla="*/ 261527 w 1247427"/>
              <a:gd name="connsiteY25631" fmla="*/ 1269500 h 2068362"/>
              <a:gd name="connsiteX25632" fmla="*/ 274753 w 1247427"/>
              <a:gd name="connsiteY25632" fmla="*/ 1276017 h 2068362"/>
              <a:gd name="connsiteX25633" fmla="*/ 285075 w 1247427"/>
              <a:gd name="connsiteY25633" fmla="*/ 1281947 h 2068362"/>
              <a:gd name="connsiteX25634" fmla="*/ 285374 w 1247427"/>
              <a:gd name="connsiteY25634" fmla="*/ 1281549 h 2068362"/>
              <a:gd name="connsiteX25635" fmla="*/ 285665 w 1247427"/>
              <a:gd name="connsiteY25635" fmla="*/ 1281064 h 2068362"/>
              <a:gd name="connsiteX25636" fmla="*/ 272319 w 1247427"/>
              <a:gd name="connsiteY25636" fmla="*/ 1271592 h 2068362"/>
              <a:gd name="connsiteX25637" fmla="*/ 254839 w 1247427"/>
              <a:gd name="connsiteY25637" fmla="*/ 1258316 h 2068362"/>
              <a:gd name="connsiteX25638" fmla="*/ 254839 w 1247427"/>
              <a:gd name="connsiteY25638" fmla="*/ 1257652 h 2068362"/>
              <a:gd name="connsiteX25639" fmla="*/ 254396 w 1247427"/>
              <a:gd name="connsiteY25639" fmla="*/ 1257874 h 2068362"/>
              <a:gd name="connsiteX25640" fmla="*/ 253290 w 1247427"/>
              <a:gd name="connsiteY25640" fmla="*/ 1255219 h 2068362"/>
              <a:gd name="connsiteX25641" fmla="*/ 255724 w 1247427"/>
              <a:gd name="connsiteY25641" fmla="*/ 1255219 h 2068362"/>
              <a:gd name="connsiteX25642" fmla="*/ 255428 w 1247427"/>
              <a:gd name="connsiteY25642" fmla="*/ 1255957 h 2068362"/>
              <a:gd name="connsiteX25643" fmla="*/ 285595 w 1247427"/>
              <a:gd name="connsiteY25643" fmla="*/ 1271370 h 2068362"/>
              <a:gd name="connsiteX25644" fmla="*/ 302915 w 1247427"/>
              <a:gd name="connsiteY25644" fmla="*/ 1281236 h 2068362"/>
              <a:gd name="connsiteX25645" fmla="*/ 303296 w 1247427"/>
              <a:gd name="connsiteY25645" fmla="*/ 1280664 h 2068362"/>
              <a:gd name="connsiteX25646" fmla="*/ 303432 w 1247427"/>
              <a:gd name="connsiteY25646" fmla="*/ 1280437 h 2068362"/>
              <a:gd name="connsiteX25647" fmla="*/ 284046 w 1247427"/>
              <a:gd name="connsiteY25647" fmla="*/ 1266061 h 2068362"/>
              <a:gd name="connsiteX25648" fmla="*/ 264132 w 1247427"/>
              <a:gd name="connsiteY25648" fmla="*/ 1251236 h 2068362"/>
              <a:gd name="connsiteX25649" fmla="*/ 264132 w 1247427"/>
              <a:gd name="connsiteY25649" fmla="*/ 1251015 h 2068362"/>
              <a:gd name="connsiteX25650" fmla="*/ 259043 w 1247427"/>
              <a:gd name="connsiteY25650" fmla="*/ 1245040 h 2068362"/>
              <a:gd name="connsiteX25651" fmla="*/ 266566 w 1247427"/>
              <a:gd name="connsiteY25651" fmla="*/ 1247474 h 2068362"/>
              <a:gd name="connsiteX25652" fmla="*/ 266527 w 1247427"/>
              <a:gd name="connsiteY25652" fmla="*/ 1247630 h 2068362"/>
              <a:gd name="connsiteX25653" fmla="*/ 266787 w 1247427"/>
              <a:gd name="connsiteY25653" fmla="*/ 1247474 h 2068362"/>
              <a:gd name="connsiteX25654" fmla="*/ 292896 w 1247427"/>
              <a:gd name="connsiteY25654" fmla="*/ 1261414 h 2068362"/>
              <a:gd name="connsiteX25655" fmla="*/ 302401 w 1247427"/>
              <a:gd name="connsiteY25655" fmla="*/ 1267406 h 2068362"/>
              <a:gd name="connsiteX25656" fmla="*/ 302655 w 1247427"/>
              <a:gd name="connsiteY25656" fmla="*/ 1266898 h 2068362"/>
              <a:gd name="connsiteX25657" fmla="*/ 289134 w 1247427"/>
              <a:gd name="connsiteY25657" fmla="*/ 1256546 h 2068362"/>
              <a:gd name="connsiteX25658" fmla="*/ 274541 w 1247427"/>
              <a:gd name="connsiteY25658" fmla="*/ 1245001 h 2068362"/>
              <a:gd name="connsiteX25659" fmla="*/ 274531 w 1247427"/>
              <a:gd name="connsiteY25659" fmla="*/ 1245040 h 2068362"/>
              <a:gd name="connsiteX25660" fmla="*/ 274400 w 1247427"/>
              <a:gd name="connsiteY25660" fmla="*/ 1244890 h 2068362"/>
              <a:gd name="connsiteX25661" fmla="*/ 274310 w 1247427"/>
              <a:gd name="connsiteY25661" fmla="*/ 1244819 h 2068362"/>
              <a:gd name="connsiteX25662" fmla="*/ 274310 w 1247427"/>
              <a:gd name="connsiteY25662" fmla="*/ 1244787 h 2068362"/>
              <a:gd name="connsiteX25663" fmla="*/ 271434 w 1247427"/>
              <a:gd name="connsiteY25663" fmla="*/ 1241500 h 2068362"/>
              <a:gd name="connsiteX25664" fmla="*/ 276022 w 1247427"/>
              <a:gd name="connsiteY25664" fmla="*/ 1242968 h 2068362"/>
              <a:gd name="connsiteX25665" fmla="*/ 276302 w 1247427"/>
              <a:gd name="connsiteY25665" fmla="*/ 1242828 h 2068362"/>
              <a:gd name="connsiteX25666" fmla="*/ 294003 w 1247427"/>
              <a:gd name="connsiteY25666" fmla="*/ 1252563 h 2068362"/>
              <a:gd name="connsiteX25667" fmla="*/ 298667 w 1247427"/>
              <a:gd name="connsiteY25667" fmla="*/ 1255284 h 2068362"/>
              <a:gd name="connsiteX25668" fmla="*/ 300862 w 1247427"/>
              <a:gd name="connsiteY25668" fmla="*/ 1255882 h 2068362"/>
              <a:gd name="connsiteX25669" fmla="*/ 300071 w 1247427"/>
              <a:gd name="connsiteY25669" fmla="*/ 1254144 h 2068362"/>
              <a:gd name="connsiteX25670" fmla="*/ 299977 w 1247427"/>
              <a:gd name="connsiteY25670" fmla="*/ 1254113 h 2068362"/>
              <a:gd name="connsiteX25671" fmla="*/ 293781 w 1247427"/>
              <a:gd name="connsiteY25671" fmla="*/ 1249466 h 2068362"/>
              <a:gd name="connsiteX25672" fmla="*/ 281612 w 1247427"/>
              <a:gd name="connsiteY25672" fmla="*/ 1240173 h 2068362"/>
              <a:gd name="connsiteX25673" fmla="*/ 281573 w 1247427"/>
              <a:gd name="connsiteY25673" fmla="*/ 1239860 h 2068362"/>
              <a:gd name="connsiteX25674" fmla="*/ 278293 w 1247427"/>
              <a:gd name="connsiteY25674" fmla="*/ 1238403 h 2068362"/>
              <a:gd name="connsiteX25675" fmla="*/ 277629 w 1247427"/>
              <a:gd name="connsiteY25675" fmla="*/ 1237960 h 2068362"/>
              <a:gd name="connsiteX25676" fmla="*/ 277629 w 1247427"/>
              <a:gd name="connsiteY25676" fmla="*/ 1237566 h 2068362"/>
              <a:gd name="connsiteX25677" fmla="*/ 263689 w 1247427"/>
              <a:gd name="connsiteY25677" fmla="*/ 1226675 h 2068362"/>
              <a:gd name="connsiteX25678" fmla="*/ 263709 w 1247427"/>
              <a:gd name="connsiteY25678" fmla="*/ 1226654 h 2068362"/>
              <a:gd name="connsiteX25679" fmla="*/ 262583 w 1247427"/>
              <a:gd name="connsiteY25679" fmla="*/ 1226011 h 2068362"/>
              <a:gd name="connsiteX25680" fmla="*/ 262140 w 1247427"/>
              <a:gd name="connsiteY25680" fmla="*/ 1224684 h 2068362"/>
              <a:gd name="connsiteX25681" fmla="*/ 263689 w 1247427"/>
              <a:gd name="connsiteY25681" fmla="*/ 1224241 h 2068362"/>
              <a:gd name="connsiteX25682" fmla="*/ 264795 w 1247427"/>
              <a:gd name="connsiteY25682" fmla="*/ 1224905 h 2068362"/>
              <a:gd name="connsiteX25683" fmla="*/ 264808 w 1247427"/>
              <a:gd name="connsiteY25683" fmla="*/ 1224930 h 2068362"/>
              <a:gd name="connsiteX25684" fmla="*/ 280284 w 1247427"/>
              <a:gd name="connsiteY25684" fmla="*/ 1233313 h 2068362"/>
              <a:gd name="connsiteX25685" fmla="*/ 280145 w 1247427"/>
              <a:gd name="connsiteY25685" fmla="*/ 1233417 h 2068362"/>
              <a:gd name="connsiteX25686" fmla="*/ 284267 w 1247427"/>
              <a:gd name="connsiteY25686" fmla="*/ 1235968 h 2068362"/>
              <a:gd name="connsiteX25687" fmla="*/ 284267 w 1247427"/>
              <a:gd name="connsiteY25687" fmla="*/ 1236344 h 2068362"/>
              <a:gd name="connsiteX25688" fmla="*/ 288693 w 1247427"/>
              <a:gd name="connsiteY25688" fmla="*/ 1238845 h 2068362"/>
              <a:gd name="connsiteX25689" fmla="*/ 292967 w 1247427"/>
              <a:gd name="connsiteY25689" fmla="*/ 1241288 h 2068362"/>
              <a:gd name="connsiteX25690" fmla="*/ 293236 w 1247427"/>
              <a:gd name="connsiteY25690" fmla="*/ 1240482 h 2068362"/>
              <a:gd name="connsiteX25691" fmla="*/ 270106 w 1247427"/>
              <a:gd name="connsiteY25691" fmla="*/ 1223135 h 2068362"/>
              <a:gd name="connsiteX25692" fmla="*/ 252626 w 1247427"/>
              <a:gd name="connsiteY25692" fmla="*/ 1210523 h 2068362"/>
              <a:gd name="connsiteX25693" fmla="*/ 252626 w 1247427"/>
              <a:gd name="connsiteY25693" fmla="*/ 1210025 h 2068362"/>
              <a:gd name="connsiteX25694" fmla="*/ 252405 w 1247427"/>
              <a:gd name="connsiteY25694" fmla="*/ 1210081 h 2068362"/>
              <a:gd name="connsiteX25695" fmla="*/ 248201 w 1247427"/>
              <a:gd name="connsiteY25695" fmla="*/ 1204549 h 2068362"/>
              <a:gd name="connsiteX25696" fmla="*/ 255687 w 1247427"/>
              <a:gd name="connsiteY25696" fmla="*/ 1207875 h 2068362"/>
              <a:gd name="connsiteX25697" fmla="*/ 255724 w 1247427"/>
              <a:gd name="connsiteY25697" fmla="*/ 1207868 h 2068362"/>
              <a:gd name="connsiteX25698" fmla="*/ 255927 w 1247427"/>
              <a:gd name="connsiteY25698" fmla="*/ 1207982 h 2068362"/>
              <a:gd name="connsiteX25699" fmla="*/ 256167 w 1247427"/>
              <a:gd name="connsiteY25699" fmla="*/ 1208089 h 2068362"/>
              <a:gd name="connsiteX25700" fmla="*/ 256140 w 1247427"/>
              <a:gd name="connsiteY25700" fmla="*/ 1208102 h 2068362"/>
              <a:gd name="connsiteX25701" fmla="*/ 290683 w 1247427"/>
              <a:gd name="connsiteY25701" fmla="*/ 1227560 h 2068362"/>
              <a:gd name="connsiteX25702" fmla="*/ 306082 w 1247427"/>
              <a:gd name="connsiteY25702" fmla="*/ 1237103 h 2068362"/>
              <a:gd name="connsiteX25703" fmla="*/ 309048 w 1247427"/>
              <a:gd name="connsiteY25703" fmla="*/ 1237739 h 2068362"/>
              <a:gd name="connsiteX25704" fmla="*/ 308606 w 1247427"/>
              <a:gd name="connsiteY25704" fmla="*/ 1237518 h 2068362"/>
              <a:gd name="connsiteX25705" fmla="*/ 298428 w 1247427"/>
              <a:gd name="connsiteY25705" fmla="*/ 1229774 h 2068362"/>
              <a:gd name="connsiteX25706" fmla="*/ 259707 w 1247427"/>
              <a:gd name="connsiteY25706" fmla="*/ 1199460 h 2068362"/>
              <a:gd name="connsiteX25707" fmla="*/ 259707 w 1247427"/>
              <a:gd name="connsiteY25707" fmla="*/ 1198884 h 2068362"/>
              <a:gd name="connsiteX25708" fmla="*/ 259043 w 1247427"/>
              <a:gd name="connsiteY25708" fmla="*/ 1199017 h 2068362"/>
              <a:gd name="connsiteX25709" fmla="*/ 253069 w 1247427"/>
              <a:gd name="connsiteY25709" fmla="*/ 1191716 h 2068362"/>
              <a:gd name="connsiteX25710" fmla="*/ 263468 w 1247427"/>
              <a:gd name="connsiteY25710" fmla="*/ 1195920 h 2068362"/>
              <a:gd name="connsiteX25711" fmla="*/ 263316 w 1247427"/>
              <a:gd name="connsiteY25711" fmla="*/ 1195996 h 2068362"/>
              <a:gd name="connsiteX25712" fmla="*/ 299313 w 1247427"/>
              <a:gd name="connsiteY25712" fmla="*/ 1216940 h 2068362"/>
              <a:gd name="connsiteX25713" fmla="*/ 299362 w 1247427"/>
              <a:gd name="connsiteY25713" fmla="*/ 1217112 h 2068362"/>
              <a:gd name="connsiteX25714" fmla="*/ 299535 w 1247427"/>
              <a:gd name="connsiteY25714" fmla="*/ 1216939 h 2068362"/>
              <a:gd name="connsiteX25715" fmla="*/ 303075 w 1247427"/>
              <a:gd name="connsiteY25715" fmla="*/ 1217382 h 2068362"/>
              <a:gd name="connsiteX25716" fmla="*/ 303299 w 1247427"/>
              <a:gd name="connsiteY25716" fmla="*/ 1217214 h 2068362"/>
              <a:gd name="connsiteX25717" fmla="*/ 278736 w 1247427"/>
              <a:gd name="connsiteY25717" fmla="*/ 1198353 h 2068362"/>
              <a:gd name="connsiteX25718" fmla="*/ 258379 w 1247427"/>
              <a:gd name="connsiteY25718" fmla="*/ 1183086 h 2068362"/>
              <a:gd name="connsiteX25719" fmla="*/ 258255 w 1247427"/>
              <a:gd name="connsiteY25719" fmla="*/ 1182343 h 2068362"/>
              <a:gd name="connsiteX25720" fmla="*/ 257937 w 1247427"/>
              <a:gd name="connsiteY25720" fmla="*/ 1182423 h 2068362"/>
              <a:gd name="connsiteX25721" fmla="*/ 254839 w 1247427"/>
              <a:gd name="connsiteY25721" fmla="*/ 1178661 h 2068362"/>
              <a:gd name="connsiteX25722" fmla="*/ 260371 w 1247427"/>
              <a:gd name="connsiteY25722" fmla="*/ 1179767 h 2068362"/>
              <a:gd name="connsiteX25723" fmla="*/ 260224 w 1247427"/>
              <a:gd name="connsiteY25723" fmla="*/ 1180357 h 2068362"/>
              <a:gd name="connsiteX25724" fmla="*/ 260592 w 1247427"/>
              <a:gd name="connsiteY25724" fmla="*/ 1180210 h 2068362"/>
              <a:gd name="connsiteX25725" fmla="*/ 281612 w 1247427"/>
              <a:gd name="connsiteY25725" fmla="*/ 1191716 h 2068362"/>
              <a:gd name="connsiteX25726" fmla="*/ 289820 w 1247427"/>
              <a:gd name="connsiteY25726" fmla="*/ 1196521 h 2068362"/>
              <a:gd name="connsiteX25727" fmla="*/ 290242 w 1247427"/>
              <a:gd name="connsiteY25727" fmla="*/ 1195256 h 2068362"/>
              <a:gd name="connsiteX25728" fmla="*/ 290285 w 1247427"/>
              <a:gd name="connsiteY25728" fmla="*/ 1195239 h 2068362"/>
              <a:gd name="connsiteX25729" fmla="*/ 271212 w 1247427"/>
              <a:gd name="connsiteY25729" fmla="*/ 1181095 h 2068362"/>
              <a:gd name="connsiteX25730" fmla="*/ 250635 w 1247427"/>
              <a:gd name="connsiteY25730" fmla="*/ 1165828 h 2068362"/>
              <a:gd name="connsiteX25731" fmla="*/ 250635 w 1247427"/>
              <a:gd name="connsiteY25731" fmla="*/ 1165386 h 2068362"/>
              <a:gd name="connsiteX25732" fmla="*/ 248201 w 1247427"/>
              <a:gd name="connsiteY25732" fmla="*/ 1162288 h 2068362"/>
              <a:gd name="connsiteX25733" fmla="*/ 252403 w 1247427"/>
              <a:gd name="connsiteY25733" fmla="*/ 1162952 h 2068362"/>
              <a:gd name="connsiteX25734" fmla="*/ 252405 w 1247427"/>
              <a:gd name="connsiteY25734" fmla="*/ 1162951 h 2068362"/>
              <a:gd name="connsiteX25735" fmla="*/ 284046 w 1247427"/>
              <a:gd name="connsiteY25735" fmla="*/ 1179325 h 2068362"/>
              <a:gd name="connsiteX25736" fmla="*/ 300721 w 1247427"/>
              <a:gd name="connsiteY25736" fmla="*/ 1189034 h 2068362"/>
              <a:gd name="connsiteX25737" fmla="*/ 301968 w 1247427"/>
              <a:gd name="connsiteY25737" fmla="*/ 1188618 h 2068362"/>
              <a:gd name="connsiteX25738" fmla="*/ 302078 w 1247427"/>
              <a:gd name="connsiteY25738" fmla="*/ 1188535 h 2068362"/>
              <a:gd name="connsiteX25739" fmla="*/ 283603 w 1247427"/>
              <a:gd name="connsiteY25739" fmla="*/ 1174679 h 2068362"/>
              <a:gd name="connsiteX25740" fmla="*/ 258041 w 1247427"/>
              <a:gd name="connsiteY25740" fmla="*/ 1154184 h 2068362"/>
              <a:gd name="connsiteX25741" fmla="*/ 257937 w 1247427"/>
              <a:gd name="connsiteY25741" fmla="*/ 1154323 h 2068362"/>
              <a:gd name="connsiteX25742" fmla="*/ 254175 w 1247427"/>
              <a:gd name="connsiteY25742" fmla="*/ 1149455 h 2068362"/>
              <a:gd name="connsiteX25743" fmla="*/ 260149 w 1247427"/>
              <a:gd name="connsiteY25743" fmla="*/ 1151225 h 2068362"/>
              <a:gd name="connsiteX25744" fmla="*/ 260069 w 1247427"/>
              <a:gd name="connsiteY25744" fmla="*/ 1151546 h 2068362"/>
              <a:gd name="connsiteX25745" fmla="*/ 260371 w 1247427"/>
              <a:gd name="connsiteY25745" fmla="*/ 1151446 h 2068362"/>
              <a:gd name="connsiteX25746" fmla="*/ 281833 w 1247427"/>
              <a:gd name="connsiteY25746" fmla="*/ 1161845 h 2068362"/>
              <a:gd name="connsiteX25747" fmla="*/ 294248 w 1247427"/>
              <a:gd name="connsiteY25747" fmla="*/ 1168579 h 2068362"/>
              <a:gd name="connsiteX25748" fmla="*/ 294224 w 1247427"/>
              <a:gd name="connsiteY25748" fmla="*/ 1168484 h 2068362"/>
              <a:gd name="connsiteX25749" fmla="*/ 295330 w 1247427"/>
              <a:gd name="connsiteY25749" fmla="*/ 1167820 h 2068362"/>
              <a:gd name="connsiteX25750" fmla="*/ 295544 w 1247427"/>
              <a:gd name="connsiteY25750" fmla="*/ 1167659 h 2068362"/>
              <a:gd name="connsiteX25751" fmla="*/ 276301 w 1247427"/>
              <a:gd name="connsiteY25751" fmla="*/ 1154101 h 2068362"/>
              <a:gd name="connsiteX25752" fmla="*/ 250488 w 1247427"/>
              <a:gd name="connsiteY25752" fmla="*/ 1134579 h 2068362"/>
              <a:gd name="connsiteX25753" fmla="*/ 250414 w 1247427"/>
              <a:gd name="connsiteY25753" fmla="*/ 1134629 h 2068362"/>
              <a:gd name="connsiteX25754" fmla="*/ 249529 w 1247427"/>
              <a:gd name="connsiteY25754" fmla="*/ 1134187 h 2068362"/>
              <a:gd name="connsiteX25755" fmla="*/ 248644 w 1247427"/>
              <a:gd name="connsiteY25755" fmla="*/ 1133523 h 2068362"/>
              <a:gd name="connsiteX25756" fmla="*/ 248201 w 1247427"/>
              <a:gd name="connsiteY25756" fmla="*/ 1132195 h 2068362"/>
              <a:gd name="connsiteX25757" fmla="*/ 249529 w 1247427"/>
              <a:gd name="connsiteY25757" fmla="*/ 1131753 h 2068362"/>
              <a:gd name="connsiteX25758" fmla="*/ 251078 w 1247427"/>
              <a:gd name="connsiteY25758" fmla="*/ 1132638 h 2068362"/>
              <a:gd name="connsiteX25759" fmla="*/ 251078 w 1247427"/>
              <a:gd name="connsiteY25759" fmla="*/ 1132861 h 2068362"/>
              <a:gd name="connsiteX25760" fmla="*/ 252424 w 1247427"/>
              <a:gd name="connsiteY25760" fmla="*/ 1133876 h 2068362"/>
              <a:gd name="connsiteX25761" fmla="*/ 271433 w 1247427"/>
              <a:gd name="connsiteY25761" fmla="*/ 1143480 h 2068362"/>
              <a:gd name="connsiteX25762" fmla="*/ 284127 w 1247427"/>
              <a:gd name="connsiteY25762" fmla="*/ 1150764 h 2068362"/>
              <a:gd name="connsiteX25763" fmla="*/ 284046 w 1247427"/>
              <a:gd name="connsiteY25763" fmla="*/ 1150561 h 2068362"/>
              <a:gd name="connsiteX25764" fmla="*/ 285374 w 1247427"/>
              <a:gd name="connsiteY25764" fmla="*/ 1149897 h 2068362"/>
              <a:gd name="connsiteX25765" fmla="*/ 285522 w 1247427"/>
              <a:gd name="connsiteY25765" fmla="*/ 1149699 h 2068362"/>
              <a:gd name="connsiteX25766" fmla="*/ 276965 w 1247427"/>
              <a:gd name="connsiteY25766" fmla="*/ 1143923 h 2068362"/>
              <a:gd name="connsiteX25767" fmla="*/ 255724 w 1247427"/>
              <a:gd name="connsiteY25767" fmla="*/ 1129763 h 2068362"/>
              <a:gd name="connsiteX25768" fmla="*/ 255699 w 1247427"/>
              <a:gd name="connsiteY25768" fmla="*/ 1129615 h 2068362"/>
              <a:gd name="connsiteX25769" fmla="*/ 255502 w 1247427"/>
              <a:gd name="connsiteY25769" fmla="*/ 1129763 h 2068362"/>
              <a:gd name="connsiteX25770" fmla="*/ 240943 w 1247427"/>
              <a:gd name="connsiteY25770" fmla="*/ 1119363 h 2068362"/>
              <a:gd name="connsiteX25771" fmla="*/ 240678 w 1247427"/>
              <a:gd name="connsiteY25771" fmla="*/ 1119363 h 2068362"/>
              <a:gd name="connsiteX25772" fmla="*/ 238465 w 1247427"/>
              <a:gd name="connsiteY25772" fmla="*/ 1118477 h 2068362"/>
              <a:gd name="connsiteX25773" fmla="*/ 237580 w 1247427"/>
              <a:gd name="connsiteY25773" fmla="*/ 1117371 h 2068362"/>
              <a:gd name="connsiteX25774" fmla="*/ 238687 w 1247427"/>
              <a:gd name="connsiteY25774" fmla="*/ 1116486 h 2068362"/>
              <a:gd name="connsiteX25775" fmla="*/ 241629 w 1247427"/>
              <a:gd name="connsiteY25775" fmla="*/ 1117748 h 2068362"/>
              <a:gd name="connsiteX25776" fmla="*/ 241784 w 1247427"/>
              <a:gd name="connsiteY25776" fmla="*/ 1117593 h 2068362"/>
              <a:gd name="connsiteX25777" fmla="*/ 255724 w 1247427"/>
              <a:gd name="connsiteY25777" fmla="*/ 1124231 h 2068362"/>
              <a:gd name="connsiteX25778" fmla="*/ 255289 w 1247427"/>
              <a:gd name="connsiteY25778" fmla="*/ 1122278 h 2068362"/>
              <a:gd name="connsiteX25779" fmla="*/ 242669 w 1247427"/>
              <a:gd name="connsiteY25779" fmla="*/ 1114495 h 2068362"/>
              <a:gd name="connsiteX25780" fmla="*/ 234482 w 1247427"/>
              <a:gd name="connsiteY25780" fmla="*/ 1109627 h 2068362"/>
              <a:gd name="connsiteX25781" fmla="*/ 234261 w 1247427"/>
              <a:gd name="connsiteY25781" fmla="*/ 1108300 h 2068362"/>
              <a:gd name="connsiteX25782" fmla="*/ 235589 w 1247427"/>
              <a:gd name="connsiteY25782" fmla="*/ 1107857 h 2068362"/>
              <a:gd name="connsiteX25783" fmla="*/ 243554 w 1247427"/>
              <a:gd name="connsiteY25783" fmla="*/ 1112725 h 2068362"/>
              <a:gd name="connsiteX25784" fmla="*/ 256830 w 1247427"/>
              <a:gd name="connsiteY25784" fmla="*/ 1121133 h 2068362"/>
              <a:gd name="connsiteX25785" fmla="*/ 256888 w 1247427"/>
              <a:gd name="connsiteY25785" fmla="*/ 1121477 h 2068362"/>
              <a:gd name="connsiteX25786" fmla="*/ 257051 w 1247427"/>
              <a:gd name="connsiteY25786" fmla="*/ 1121355 h 2068362"/>
              <a:gd name="connsiteX25787" fmla="*/ 299976 w 1247427"/>
              <a:gd name="connsiteY25787" fmla="*/ 1150119 h 2068362"/>
              <a:gd name="connsiteX25788" fmla="*/ 304844 w 1247427"/>
              <a:gd name="connsiteY25788" fmla="*/ 1153880 h 2068362"/>
              <a:gd name="connsiteX25789" fmla="*/ 298870 w 1247427"/>
              <a:gd name="connsiteY25789" fmla="*/ 1152553 h 2068362"/>
              <a:gd name="connsiteX25790" fmla="*/ 257272 w 1247427"/>
              <a:gd name="connsiteY25790" fmla="*/ 1127550 h 2068362"/>
              <a:gd name="connsiteX25791" fmla="*/ 257272 w 1247427"/>
              <a:gd name="connsiteY25791" fmla="*/ 1128656 h 2068362"/>
              <a:gd name="connsiteX25792" fmla="*/ 257209 w 1247427"/>
              <a:gd name="connsiteY25792" fmla="*/ 1128687 h 2068362"/>
              <a:gd name="connsiteX25793" fmla="*/ 278071 w 1247427"/>
              <a:gd name="connsiteY25793" fmla="*/ 1142596 h 2068362"/>
              <a:gd name="connsiteX25794" fmla="*/ 286372 w 1247427"/>
              <a:gd name="connsiteY25794" fmla="*/ 1148343 h 2068362"/>
              <a:gd name="connsiteX25795" fmla="*/ 286480 w 1247427"/>
              <a:gd name="connsiteY25795" fmla="*/ 1148127 h 2068362"/>
              <a:gd name="connsiteX25796" fmla="*/ 304402 w 1247427"/>
              <a:gd name="connsiteY25796" fmla="*/ 1162730 h 2068362"/>
              <a:gd name="connsiteX25797" fmla="*/ 293339 w 1247427"/>
              <a:gd name="connsiteY25797" fmla="*/ 1158526 h 2068362"/>
              <a:gd name="connsiteX25798" fmla="*/ 283825 w 1247427"/>
              <a:gd name="connsiteY25798" fmla="*/ 1152552 h 2068362"/>
              <a:gd name="connsiteX25799" fmla="*/ 283891 w 1247427"/>
              <a:gd name="connsiteY25799" fmla="*/ 1152464 h 2068362"/>
              <a:gd name="connsiteX25800" fmla="*/ 270548 w 1247427"/>
              <a:gd name="connsiteY25800" fmla="*/ 1144808 h 2068362"/>
              <a:gd name="connsiteX25801" fmla="*/ 259309 w 1247427"/>
              <a:gd name="connsiteY25801" fmla="*/ 1139069 h 2068362"/>
              <a:gd name="connsiteX25802" fmla="*/ 277186 w 1247427"/>
              <a:gd name="connsiteY25802" fmla="*/ 1152552 h 2068362"/>
              <a:gd name="connsiteX25803" fmla="*/ 296879 w 1247427"/>
              <a:gd name="connsiteY25803" fmla="*/ 1166271 h 2068362"/>
              <a:gd name="connsiteX25804" fmla="*/ 296879 w 1247427"/>
              <a:gd name="connsiteY25804" fmla="*/ 1166922 h 2068362"/>
              <a:gd name="connsiteX25805" fmla="*/ 307721 w 1247427"/>
              <a:gd name="connsiteY25805" fmla="*/ 1174900 h 2068362"/>
              <a:gd name="connsiteX25806" fmla="*/ 318784 w 1247427"/>
              <a:gd name="connsiteY25806" fmla="*/ 1184193 h 2068362"/>
              <a:gd name="connsiteX25807" fmla="*/ 311925 w 1247427"/>
              <a:gd name="connsiteY25807" fmla="*/ 1181759 h 2068362"/>
              <a:gd name="connsiteX25808" fmla="*/ 293560 w 1247427"/>
              <a:gd name="connsiteY25808" fmla="*/ 1170918 h 2068362"/>
              <a:gd name="connsiteX25809" fmla="*/ 293954 w 1247427"/>
              <a:gd name="connsiteY25809" fmla="*/ 1170228 h 2068362"/>
              <a:gd name="connsiteX25810" fmla="*/ 280727 w 1247427"/>
              <a:gd name="connsiteY25810" fmla="*/ 1163394 h 2068362"/>
              <a:gd name="connsiteX25811" fmla="*/ 260003 w 1247427"/>
              <a:gd name="connsiteY25811" fmla="*/ 1153141 h 2068362"/>
              <a:gd name="connsiteX25812" fmla="*/ 259977 w 1247427"/>
              <a:gd name="connsiteY25812" fmla="*/ 1153167 h 2068362"/>
              <a:gd name="connsiteX25813" fmla="*/ 284931 w 1247427"/>
              <a:gd name="connsiteY25813" fmla="*/ 1173130 h 2068362"/>
              <a:gd name="connsiteX25814" fmla="*/ 303517 w 1247427"/>
              <a:gd name="connsiteY25814" fmla="*/ 1187291 h 2068362"/>
              <a:gd name="connsiteX25815" fmla="*/ 303517 w 1247427"/>
              <a:gd name="connsiteY25815" fmla="*/ 1187657 h 2068362"/>
              <a:gd name="connsiteX25816" fmla="*/ 315465 w 1247427"/>
              <a:gd name="connsiteY25816" fmla="*/ 1198575 h 2068362"/>
              <a:gd name="connsiteX25817" fmla="*/ 300198 w 1247427"/>
              <a:gd name="connsiteY25817" fmla="*/ 1191273 h 2068362"/>
              <a:gd name="connsiteX25818" fmla="*/ 300361 w 1247427"/>
              <a:gd name="connsiteY25818" fmla="*/ 1191110 h 2068362"/>
              <a:gd name="connsiteX25819" fmla="*/ 283161 w 1247427"/>
              <a:gd name="connsiteY25819" fmla="*/ 1181095 h 2068362"/>
              <a:gd name="connsiteX25820" fmla="*/ 254396 w 1247427"/>
              <a:gd name="connsiteY25820" fmla="*/ 1166105 h 2068362"/>
              <a:gd name="connsiteX25821" fmla="*/ 272319 w 1247427"/>
              <a:gd name="connsiteY25821" fmla="*/ 1179547 h 2068362"/>
              <a:gd name="connsiteX25822" fmla="*/ 292011 w 1247427"/>
              <a:gd name="connsiteY25822" fmla="*/ 1194150 h 2068362"/>
              <a:gd name="connsiteX25823" fmla="*/ 292011 w 1247427"/>
              <a:gd name="connsiteY25823" fmla="*/ 1194151 h 2068362"/>
              <a:gd name="connsiteX25824" fmla="*/ 292012 w 1247427"/>
              <a:gd name="connsiteY25824" fmla="*/ 1194150 h 2068362"/>
              <a:gd name="connsiteX25825" fmla="*/ 303075 w 1247427"/>
              <a:gd name="connsiteY25825" fmla="*/ 1202115 h 2068362"/>
              <a:gd name="connsiteX25826" fmla="*/ 313032 w 1247427"/>
              <a:gd name="connsiteY25826" fmla="*/ 1211409 h 2068362"/>
              <a:gd name="connsiteX25827" fmla="*/ 300641 w 1247427"/>
              <a:gd name="connsiteY25827" fmla="*/ 1205877 h 2068362"/>
              <a:gd name="connsiteX25828" fmla="*/ 289135 w 1247427"/>
              <a:gd name="connsiteY25828" fmla="*/ 1198575 h 2068362"/>
              <a:gd name="connsiteX25829" fmla="*/ 289382 w 1247427"/>
              <a:gd name="connsiteY25829" fmla="*/ 1198327 h 2068362"/>
              <a:gd name="connsiteX25830" fmla="*/ 280505 w 1247427"/>
              <a:gd name="connsiteY25830" fmla="*/ 1193043 h 2068362"/>
              <a:gd name="connsiteX25831" fmla="*/ 260135 w 1247427"/>
              <a:gd name="connsiteY25831" fmla="*/ 1181774 h 2068362"/>
              <a:gd name="connsiteX25832" fmla="*/ 260087 w 1247427"/>
              <a:gd name="connsiteY25832" fmla="*/ 1181821 h 2068362"/>
              <a:gd name="connsiteX25833" fmla="*/ 279842 w 1247427"/>
              <a:gd name="connsiteY25833" fmla="*/ 1196583 h 2068362"/>
              <a:gd name="connsiteX25834" fmla="*/ 304845 w 1247427"/>
              <a:gd name="connsiteY25834" fmla="*/ 1215833 h 2068362"/>
              <a:gd name="connsiteX25835" fmla="*/ 304845 w 1247427"/>
              <a:gd name="connsiteY25835" fmla="*/ 1216019 h 2068362"/>
              <a:gd name="connsiteX25836" fmla="*/ 317899 w 1247427"/>
              <a:gd name="connsiteY25836" fmla="*/ 1228003 h 2068362"/>
              <a:gd name="connsiteX25837" fmla="*/ 298469 w 1247427"/>
              <a:gd name="connsiteY25837" fmla="*/ 1218710 h 2068362"/>
              <a:gd name="connsiteX25838" fmla="*/ 298206 w 1247427"/>
              <a:gd name="connsiteY25838" fmla="*/ 1218710 h 2068362"/>
              <a:gd name="connsiteX25839" fmla="*/ 261698 w 1247427"/>
              <a:gd name="connsiteY25839" fmla="*/ 1197468 h 2068362"/>
              <a:gd name="connsiteX25840" fmla="*/ 261654 w 1247427"/>
              <a:gd name="connsiteY25840" fmla="*/ 1197335 h 2068362"/>
              <a:gd name="connsiteX25841" fmla="*/ 261194 w 1247427"/>
              <a:gd name="connsiteY25841" fmla="*/ 1198256 h 2068362"/>
              <a:gd name="connsiteX25842" fmla="*/ 299755 w 1247427"/>
              <a:gd name="connsiteY25842" fmla="*/ 1228003 h 2068362"/>
              <a:gd name="connsiteX25843" fmla="*/ 310155 w 1247427"/>
              <a:gd name="connsiteY25843" fmla="*/ 1235969 h 2068362"/>
              <a:gd name="connsiteX25844" fmla="*/ 310155 w 1247427"/>
              <a:gd name="connsiteY25844" fmla="*/ 1236364 h 2068362"/>
              <a:gd name="connsiteX25845" fmla="*/ 322103 w 1247427"/>
              <a:gd name="connsiteY25845" fmla="*/ 1247032 h 2068362"/>
              <a:gd name="connsiteX25846" fmla="*/ 305508 w 1247427"/>
              <a:gd name="connsiteY25846" fmla="*/ 1238403 h 2068362"/>
              <a:gd name="connsiteX25847" fmla="*/ 305718 w 1247427"/>
              <a:gd name="connsiteY25847" fmla="*/ 1238263 h 2068362"/>
              <a:gd name="connsiteX25848" fmla="*/ 290020 w 1247427"/>
              <a:gd name="connsiteY25848" fmla="*/ 1228888 h 2068362"/>
              <a:gd name="connsiteX25849" fmla="*/ 255581 w 1247427"/>
              <a:gd name="connsiteY25849" fmla="*/ 1209488 h 2068362"/>
              <a:gd name="connsiteX25850" fmla="*/ 254722 w 1247427"/>
              <a:gd name="connsiteY25850" fmla="*/ 1209918 h 2068362"/>
              <a:gd name="connsiteX25851" fmla="*/ 270991 w 1247427"/>
              <a:gd name="connsiteY25851" fmla="*/ 1221807 h 2068362"/>
              <a:gd name="connsiteX25852" fmla="*/ 294857 w 1247427"/>
              <a:gd name="connsiteY25852" fmla="*/ 1239928 h 2068362"/>
              <a:gd name="connsiteX25853" fmla="*/ 295109 w 1247427"/>
              <a:gd name="connsiteY25853" fmla="*/ 1239509 h 2068362"/>
              <a:gd name="connsiteX25854" fmla="*/ 308163 w 1247427"/>
              <a:gd name="connsiteY25854" fmla="*/ 1248360 h 2068362"/>
              <a:gd name="connsiteX25855" fmla="*/ 318563 w 1247427"/>
              <a:gd name="connsiteY25855" fmla="*/ 1258759 h 2068362"/>
              <a:gd name="connsiteX25856" fmla="*/ 304844 w 1247427"/>
              <a:gd name="connsiteY25856" fmla="*/ 1251900 h 2068362"/>
              <a:gd name="connsiteX25857" fmla="*/ 292011 w 1247427"/>
              <a:gd name="connsiteY25857" fmla="*/ 1243271 h 2068362"/>
              <a:gd name="connsiteX25858" fmla="*/ 292204 w 1247427"/>
              <a:gd name="connsiteY25858" fmla="*/ 1243117 h 2068362"/>
              <a:gd name="connsiteX25859" fmla="*/ 287586 w 1247427"/>
              <a:gd name="connsiteY25859" fmla="*/ 1240616 h 2068362"/>
              <a:gd name="connsiteX25860" fmla="*/ 283714 w 1247427"/>
              <a:gd name="connsiteY25860" fmla="*/ 1238402 h 2068362"/>
              <a:gd name="connsiteX25861" fmla="*/ 283603 w 1247427"/>
              <a:gd name="connsiteY25861" fmla="*/ 1238624 h 2068362"/>
              <a:gd name="connsiteX25862" fmla="*/ 283497 w 1247427"/>
              <a:gd name="connsiteY25862" fmla="*/ 1238837 h 2068362"/>
              <a:gd name="connsiteX25863" fmla="*/ 294887 w 1247427"/>
              <a:gd name="connsiteY25863" fmla="*/ 1247696 h 2068362"/>
              <a:gd name="connsiteX25864" fmla="*/ 301178 w 1247427"/>
              <a:gd name="connsiteY25864" fmla="*/ 1252468 h 2068362"/>
              <a:gd name="connsiteX25865" fmla="*/ 301526 w 1247427"/>
              <a:gd name="connsiteY25865" fmla="*/ 1252121 h 2068362"/>
              <a:gd name="connsiteX25866" fmla="*/ 313695 w 1247427"/>
              <a:gd name="connsiteY25866" fmla="*/ 1262078 h 2068362"/>
              <a:gd name="connsiteX25867" fmla="*/ 324758 w 1247427"/>
              <a:gd name="connsiteY25867" fmla="*/ 1272477 h 2068362"/>
              <a:gd name="connsiteX25868" fmla="*/ 311482 w 1247427"/>
              <a:gd name="connsiteY25868" fmla="*/ 1265176 h 2068362"/>
              <a:gd name="connsiteX25869" fmla="*/ 298468 w 1247427"/>
              <a:gd name="connsiteY25869" fmla="*/ 1256989 h 2068362"/>
              <a:gd name="connsiteX25870" fmla="*/ 298207 w 1247427"/>
              <a:gd name="connsiteY25870" fmla="*/ 1256989 h 2068362"/>
              <a:gd name="connsiteX25871" fmla="*/ 293118 w 1247427"/>
              <a:gd name="connsiteY25871" fmla="*/ 1253670 h 2068362"/>
              <a:gd name="connsiteX25872" fmla="*/ 276596 w 1247427"/>
              <a:gd name="connsiteY25872" fmla="*/ 1244468 h 2068362"/>
              <a:gd name="connsiteX25873" fmla="*/ 290241 w 1247427"/>
              <a:gd name="connsiteY25873" fmla="*/ 1255218 h 2068362"/>
              <a:gd name="connsiteX25874" fmla="*/ 304375 w 1247427"/>
              <a:gd name="connsiteY25874" fmla="*/ 1266308 h 2068362"/>
              <a:gd name="connsiteX25875" fmla="*/ 304623 w 1247427"/>
              <a:gd name="connsiteY25875" fmla="*/ 1266060 h 2068362"/>
              <a:gd name="connsiteX25876" fmla="*/ 310819 w 1247427"/>
              <a:gd name="connsiteY25876" fmla="*/ 1270707 h 2068362"/>
              <a:gd name="connsiteX25877" fmla="*/ 325422 w 1247427"/>
              <a:gd name="connsiteY25877" fmla="*/ 1281327 h 2068362"/>
              <a:gd name="connsiteX25878" fmla="*/ 338919 w 1247427"/>
              <a:gd name="connsiteY25878" fmla="*/ 1292833 h 2068362"/>
              <a:gd name="connsiteX25879" fmla="*/ 328962 w 1247427"/>
              <a:gd name="connsiteY25879" fmla="*/ 1288629 h 2068362"/>
              <a:gd name="connsiteX25880" fmla="*/ 301968 w 1247427"/>
              <a:gd name="connsiteY25880" fmla="*/ 1269600 h 2068362"/>
              <a:gd name="connsiteX25881" fmla="*/ 302057 w 1247427"/>
              <a:gd name="connsiteY25881" fmla="*/ 1269423 h 2068362"/>
              <a:gd name="connsiteX25882" fmla="*/ 301968 w 1247427"/>
              <a:gd name="connsiteY25882" fmla="*/ 1269379 h 2068362"/>
              <a:gd name="connsiteX25883" fmla="*/ 291790 w 1247427"/>
              <a:gd name="connsiteY25883" fmla="*/ 1263184 h 2068362"/>
              <a:gd name="connsiteX25884" fmla="*/ 266498 w 1247427"/>
              <a:gd name="connsiteY25884" fmla="*/ 1249448 h 2068362"/>
              <a:gd name="connsiteX25885" fmla="*/ 266228 w 1247427"/>
              <a:gd name="connsiteY25885" fmla="*/ 1250259 h 2068362"/>
              <a:gd name="connsiteX25886" fmla="*/ 285373 w 1247427"/>
              <a:gd name="connsiteY25886" fmla="*/ 1264512 h 2068362"/>
              <a:gd name="connsiteX25887" fmla="*/ 304423 w 1247427"/>
              <a:gd name="connsiteY25887" fmla="*/ 1278853 h 2068362"/>
              <a:gd name="connsiteX25888" fmla="*/ 304845 w 1247427"/>
              <a:gd name="connsiteY25888" fmla="*/ 1278672 h 2068362"/>
              <a:gd name="connsiteX25889" fmla="*/ 308164 w 1247427"/>
              <a:gd name="connsiteY25889" fmla="*/ 1281106 h 2068362"/>
              <a:gd name="connsiteX25890" fmla="*/ 308164 w 1247427"/>
              <a:gd name="connsiteY25890" fmla="*/ 1281107 h 2068362"/>
              <a:gd name="connsiteX25891" fmla="*/ 331396 w 1247427"/>
              <a:gd name="connsiteY25891" fmla="*/ 1298364 h 2068362"/>
              <a:gd name="connsiteX25892" fmla="*/ 336928 w 1247427"/>
              <a:gd name="connsiteY25892" fmla="*/ 1304339 h 2068362"/>
              <a:gd name="connsiteX25893" fmla="*/ 320997 w 1247427"/>
              <a:gd name="connsiteY25893" fmla="*/ 1295267 h 2068362"/>
              <a:gd name="connsiteX25894" fmla="*/ 306172 w 1247427"/>
              <a:gd name="connsiteY25894" fmla="*/ 1285531 h 2068362"/>
              <a:gd name="connsiteX25895" fmla="*/ 306362 w 1247427"/>
              <a:gd name="connsiteY25895" fmla="*/ 1285150 h 2068362"/>
              <a:gd name="connsiteX25896" fmla="*/ 302411 w 1247427"/>
              <a:gd name="connsiteY25896" fmla="*/ 1282655 h 2068362"/>
              <a:gd name="connsiteX25897" fmla="*/ 302411 w 1247427"/>
              <a:gd name="connsiteY25897" fmla="*/ 1282533 h 2068362"/>
              <a:gd name="connsiteX25898" fmla="*/ 284931 w 1247427"/>
              <a:gd name="connsiteY25898" fmla="*/ 1272919 h 2068362"/>
              <a:gd name="connsiteX25899" fmla="*/ 258639 w 1247427"/>
              <a:gd name="connsiteY25899" fmla="*/ 1259387 h 2068362"/>
              <a:gd name="connsiteX25900" fmla="*/ 273204 w 1247427"/>
              <a:gd name="connsiteY25900" fmla="*/ 1270264 h 2068362"/>
              <a:gd name="connsiteX25901" fmla="*/ 286489 w 1247427"/>
              <a:gd name="connsiteY25901" fmla="*/ 1279906 h 2068362"/>
              <a:gd name="connsiteX25902" fmla="*/ 286701 w 1247427"/>
              <a:gd name="connsiteY25902" fmla="*/ 1279779 h 2068362"/>
              <a:gd name="connsiteX25903" fmla="*/ 290905 w 1247427"/>
              <a:gd name="connsiteY25903" fmla="*/ 1282655 h 2068362"/>
              <a:gd name="connsiteX25904" fmla="*/ 291126 w 1247427"/>
              <a:gd name="connsiteY25904" fmla="*/ 1282434 h 2068362"/>
              <a:gd name="connsiteX25905" fmla="*/ 313252 w 1247427"/>
              <a:gd name="connsiteY25905" fmla="*/ 1298365 h 2068362"/>
              <a:gd name="connsiteX25906" fmla="*/ 334715 w 1247427"/>
              <a:gd name="connsiteY25906" fmla="*/ 1314296 h 2068362"/>
              <a:gd name="connsiteX25907" fmla="*/ 339804 w 1247427"/>
              <a:gd name="connsiteY25907" fmla="*/ 1319828 h 2068362"/>
              <a:gd name="connsiteX25908" fmla="*/ 326971 w 1247427"/>
              <a:gd name="connsiteY25908" fmla="*/ 1312305 h 2068362"/>
              <a:gd name="connsiteX25909" fmla="*/ 288913 w 1247427"/>
              <a:gd name="connsiteY25909" fmla="*/ 1285974 h 2068362"/>
              <a:gd name="connsiteX25910" fmla="*/ 288913 w 1247427"/>
              <a:gd name="connsiteY25910" fmla="*/ 1285974 h 2068362"/>
              <a:gd name="connsiteX25911" fmla="*/ 285595 w 1247427"/>
              <a:gd name="connsiteY25911" fmla="*/ 1284425 h 2068362"/>
              <a:gd name="connsiteX25912" fmla="*/ 284488 w 1247427"/>
              <a:gd name="connsiteY25912" fmla="*/ 1283540 h 2068362"/>
              <a:gd name="connsiteX25913" fmla="*/ 284410 w 1247427"/>
              <a:gd name="connsiteY25913" fmla="*/ 1283149 h 2068362"/>
              <a:gd name="connsiteX25914" fmla="*/ 274089 w 1247427"/>
              <a:gd name="connsiteY25914" fmla="*/ 1277344 h 2068362"/>
              <a:gd name="connsiteX25915" fmla="*/ 265970 w 1247427"/>
              <a:gd name="connsiteY25915" fmla="*/ 1273224 h 2068362"/>
              <a:gd name="connsiteX25916" fmla="*/ 275638 w 1247427"/>
              <a:gd name="connsiteY25916" fmla="*/ 1281328 h 2068362"/>
              <a:gd name="connsiteX25917" fmla="*/ 288249 w 1247427"/>
              <a:gd name="connsiteY25917" fmla="*/ 1290621 h 2068362"/>
              <a:gd name="connsiteX25918" fmla="*/ 288249 w 1247427"/>
              <a:gd name="connsiteY25918" fmla="*/ 1290684 h 2068362"/>
              <a:gd name="connsiteX25919" fmla="*/ 290905 w 1247427"/>
              <a:gd name="connsiteY25919" fmla="*/ 1292391 h 2068362"/>
              <a:gd name="connsiteX25920" fmla="*/ 290947 w 1247427"/>
              <a:gd name="connsiteY25920" fmla="*/ 1292686 h 2068362"/>
              <a:gd name="connsiteX25921" fmla="*/ 313474 w 1247427"/>
              <a:gd name="connsiteY25921" fmla="*/ 1309206 h 2068362"/>
              <a:gd name="connsiteX25922" fmla="*/ 331175 w 1247427"/>
              <a:gd name="connsiteY25922" fmla="*/ 1321597 h 2068362"/>
              <a:gd name="connsiteX25923" fmla="*/ 335601 w 1247427"/>
              <a:gd name="connsiteY25923" fmla="*/ 1327129 h 2068362"/>
              <a:gd name="connsiteX25924" fmla="*/ 323210 w 1247427"/>
              <a:gd name="connsiteY25924" fmla="*/ 1320269 h 2068362"/>
              <a:gd name="connsiteX25925" fmla="*/ 288250 w 1247427"/>
              <a:gd name="connsiteY25925" fmla="*/ 1296373 h 2068362"/>
              <a:gd name="connsiteX25926" fmla="*/ 288291 w 1247427"/>
              <a:gd name="connsiteY25926" fmla="*/ 1296292 h 2068362"/>
              <a:gd name="connsiteX25927" fmla="*/ 286037 w 1247427"/>
              <a:gd name="connsiteY25927" fmla="*/ 1295267 h 2068362"/>
              <a:gd name="connsiteX25928" fmla="*/ 285322 w 1247427"/>
              <a:gd name="connsiteY25928" fmla="*/ 1294909 h 2068362"/>
              <a:gd name="connsiteX25929" fmla="*/ 285373 w 1247427"/>
              <a:gd name="connsiteY25929" fmla="*/ 1295267 h 2068362"/>
              <a:gd name="connsiteX25930" fmla="*/ 286177 w 1247427"/>
              <a:gd name="connsiteY25930" fmla="*/ 1296875 h 2068362"/>
              <a:gd name="connsiteX25931" fmla="*/ 301747 w 1247427"/>
              <a:gd name="connsiteY25931" fmla="*/ 1308985 h 2068362"/>
              <a:gd name="connsiteX25932" fmla="*/ 314581 w 1247427"/>
              <a:gd name="connsiteY25932" fmla="*/ 1318721 h 2068362"/>
              <a:gd name="connsiteX25933" fmla="*/ 314641 w 1247427"/>
              <a:gd name="connsiteY25933" fmla="*/ 1319081 h 2068362"/>
              <a:gd name="connsiteX25934" fmla="*/ 328520 w 1247427"/>
              <a:gd name="connsiteY25934" fmla="*/ 1330227 h 2068362"/>
              <a:gd name="connsiteX25935" fmla="*/ 334052 w 1247427"/>
              <a:gd name="connsiteY25935" fmla="*/ 1333325 h 2068362"/>
              <a:gd name="connsiteX25936" fmla="*/ 338919 w 1247427"/>
              <a:gd name="connsiteY25936" fmla="*/ 1338193 h 2068362"/>
              <a:gd name="connsiteX25937" fmla="*/ 343124 w 1247427"/>
              <a:gd name="connsiteY25937" fmla="*/ 1343724 h 2068362"/>
              <a:gd name="connsiteX25938" fmla="*/ 329626 w 1247427"/>
              <a:gd name="connsiteY25938" fmla="*/ 1336865 h 2068362"/>
              <a:gd name="connsiteX25939" fmla="*/ 317457 w 1247427"/>
              <a:gd name="connsiteY25939" fmla="*/ 1328236 h 2068362"/>
              <a:gd name="connsiteX25940" fmla="*/ 317660 w 1247427"/>
              <a:gd name="connsiteY25940" fmla="*/ 1328083 h 2068362"/>
              <a:gd name="connsiteX25941" fmla="*/ 308827 w 1247427"/>
              <a:gd name="connsiteY25941" fmla="*/ 1322482 h 2068362"/>
              <a:gd name="connsiteX25942" fmla="*/ 292143 w 1247427"/>
              <a:gd name="connsiteY25942" fmla="*/ 1312216 h 2068362"/>
              <a:gd name="connsiteX25943" fmla="*/ 291790 w 1247427"/>
              <a:gd name="connsiteY25943" fmla="*/ 1312747 h 2068362"/>
              <a:gd name="connsiteX25944" fmla="*/ 291705 w 1247427"/>
              <a:gd name="connsiteY25944" fmla="*/ 1312853 h 2068362"/>
              <a:gd name="connsiteX25945" fmla="*/ 301526 w 1247427"/>
              <a:gd name="connsiteY25945" fmla="*/ 1320492 h 2068362"/>
              <a:gd name="connsiteX25946" fmla="*/ 318120 w 1247427"/>
              <a:gd name="connsiteY25946" fmla="*/ 1333104 h 2068362"/>
              <a:gd name="connsiteX25947" fmla="*/ 318249 w 1247427"/>
              <a:gd name="connsiteY25947" fmla="*/ 1333425 h 2068362"/>
              <a:gd name="connsiteX25948" fmla="*/ 346221 w 1247427"/>
              <a:gd name="connsiteY25948" fmla="*/ 1355450 h 2068362"/>
              <a:gd name="connsiteX25949" fmla="*/ 354186 w 1247427"/>
              <a:gd name="connsiteY25949" fmla="*/ 1364080 h 2068362"/>
              <a:gd name="connsiteX25950" fmla="*/ 344450 w 1247427"/>
              <a:gd name="connsiteY25950" fmla="*/ 1358548 h 2068362"/>
              <a:gd name="connsiteX25951" fmla="*/ 318120 w 1247427"/>
              <a:gd name="connsiteY25951" fmla="*/ 1339741 h 2068362"/>
              <a:gd name="connsiteX25952" fmla="*/ 318252 w 1247427"/>
              <a:gd name="connsiteY25952" fmla="*/ 1339078 h 2068362"/>
              <a:gd name="connsiteX25953" fmla="*/ 317899 w 1247427"/>
              <a:gd name="connsiteY25953" fmla="*/ 1339078 h 2068362"/>
              <a:gd name="connsiteX25954" fmla="*/ 302411 w 1247427"/>
              <a:gd name="connsiteY25954" fmla="*/ 1329342 h 2068362"/>
              <a:gd name="connsiteX25955" fmla="*/ 277429 w 1247427"/>
              <a:gd name="connsiteY25955" fmla="*/ 1315005 h 2068362"/>
              <a:gd name="connsiteX25956" fmla="*/ 277409 w 1247427"/>
              <a:gd name="connsiteY25956" fmla="*/ 1315032 h 2068362"/>
              <a:gd name="connsiteX25957" fmla="*/ 297322 w 1247427"/>
              <a:gd name="connsiteY25957" fmla="*/ 1330448 h 2068362"/>
              <a:gd name="connsiteX25958" fmla="*/ 307762 w 1247427"/>
              <a:gd name="connsiteY25958" fmla="*/ 1338173 h 2068362"/>
              <a:gd name="connsiteX25959" fmla="*/ 307721 w 1247427"/>
              <a:gd name="connsiteY25959" fmla="*/ 1337971 h 2068362"/>
              <a:gd name="connsiteX25960" fmla="*/ 339946 w 1247427"/>
              <a:gd name="connsiteY25960" fmla="*/ 1361646 h 2068362"/>
              <a:gd name="connsiteX25961" fmla="*/ 340026 w 1247427"/>
              <a:gd name="connsiteY25961" fmla="*/ 1361646 h 2068362"/>
              <a:gd name="connsiteX25962" fmla="*/ 361763 w 1247427"/>
              <a:gd name="connsiteY25962" fmla="*/ 1377475 h 2068362"/>
              <a:gd name="connsiteX25963" fmla="*/ 357063 w 1247427"/>
              <a:gd name="connsiteY25963" fmla="*/ 1349699 h 2068362"/>
              <a:gd name="connsiteX25964" fmla="*/ 355293 w 1247427"/>
              <a:gd name="connsiteY25964" fmla="*/ 1345274 h 2068362"/>
              <a:gd name="connsiteX25965" fmla="*/ 354186 w 1247427"/>
              <a:gd name="connsiteY25965" fmla="*/ 1333547 h 2068362"/>
              <a:gd name="connsiteX25966" fmla="*/ 352416 w 1247427"/>
              <a:gd name="connsiteY25966" fmla="*/ 1329785 h 2068362"/>
              <a:gd name="connsiteX25967" fmla="*/ 351088 w 1247427"/>
              <a:gd name="connsiteY25967" fmla="*/ 1320049 h 2068362"/>
              <a:gd name="connsiteX25968" fmla="*/ 344450 w 1247427"/>
              <a:gd name="connsiteY25968" fmla="*/ 1287081 h 2068362"/>
              <a:gd name="connsiteX25969" fmla="*/ 339583 w 1247427"/>
              <a:gd name="connsiteY25969" fmla="*/ 1264291 h 2068362"/>
              <a:gd name="connsiteX25970" fmla="*/ 337149 w 1247427"/>
              <a:gd name="connsiteY25970" fmla="*/ 1253228 h 2068362"/>
              <a:gd name="connsiteX25971" fmla="*/ 334051 w 1247427"/>
              <a:gd name="connsiteY25971" fmla="*/ 1237961 h 2068362"/>
              <a:gd name="connsiteX25972" fmla="*/ 331617 w 1247427"/>
              <a:gd name="connsiteY25972" fmla="*/ 1234642 h 2068362"/>
              <a:gd name="connsiteX25973" fmla="*/ 330511 w 1247427"/>
              <a:gd name="connsiteY25973" fmla="*/ 1214507 h 2068362"/>
              <a:gd name="connsiteX25974" fmla="*/ 328741 w 1247427"/>
              <a:gd name="connsiteY25974" fmla="*/ 1203444 h 2068362"/>
              <a:gd name="connsiteX25975" fmla="*/ 326971 w 1247427"/>
              <a:gd name="connsiteY25975" fmla="*/ 1198133 h 2068362"/>
              <a:gd name="connsiteX25976" fmla="*/ 327413 w 1247427"/>
              <a:gd name="connsiteY25976" fmla="*/ 1195036 h 2068362"/>
              <a:gd name="connsiteX25977" fmla="*/ 324315 w 1247427"/>
              <a:gd name="connsiteY25977" fmla="*/ 1185743 h 2068362"/>
              <a:gd name="connsiteX25978" fmla="*/ 324979 w 1247427"/>
              <a:gd name="connsiteY25978" fmla="*/ 1175343 h 2068362"/>
              <a:gd name="connsiteX25979" fmla="*/ 323209 w 1247427"/>
              <a:gd name="connsiteY25979" fmla="*/ 1159412 h 2068362"/>
              <a:gd name="connsiteX25980" fmla="*/ 322103 w 1247427"/>
              <a:gd name="connsiteY25980" fmla="*/ 1152110 h 2068362"/>
              <a:gd name="connsiteX25981" fmla="*/ 320112 w 1247427"/>
              <a:gd name="connsiteY25981" fmla="*/ 1148570 h 2068362"/>
              <a:gd name="connsiteX25982" fmla="*/ 316571 w 1247427"/>
              <a:gd name="connsiteY25982" fmla="*/ 1116487 h 2068362"/>
              <a:gd name="connsiteX25983" fmla="*/ 315244 w 1247427"/>
              <a:gd name="connsiteY25983" fmla="*/ 1114717 h 2068362"/>
              <a:gd name="connsiteX25984" fmla="*/ 312146 w 1247427"/>
              <a:gd name="connsiteY25984" fmla="*/ 1092591 h 2068362"/>
              <a:gd name="connsiteX25985" fmla="*/ 310376 w 1247427"/>
              <a:gd name="connsiteY25985" fmla="*/ 1074889 h 2068362"/>
              <a:gd name="connsiteX25986" fmla="*/ 308606 w 1247427"/>
              <a:gd name="connsiteY25986" fmla="*/ 1069579 h 2068362"/>
              <a:gd name="connsiteX25987" fmla="*/ 307942 w 1247427"/>
              <a:gd name="connsiteY25987" fmla="*/ 1061392 h 2068362"/>
              <a:gd name="connsiteX25988" fmla="*/ 305508 w 1247427"/>
              <a:gd name="connsiteY25988" fmla="*/ 1057852 h 2068362"/>
              <a:gd name="connsiteX25989" fmla="*/ 303074 w 1247427"/>
              <a:gd name="connsiteY25989" fmla="*/ 1037496 h 2068362"/>
              <a:gd name="connsiteX25990" fmla="*/ 299977 w 1247427"/>
              <a:gd name="connsiteY25990" fmla="*/ 1026654 h 2068362"/>
              <a:gd name="connsiteX25991" fmla="*/ 295551 w 1247427"/>
              <a:gd name="connsiteY25991" fmla="*/ 1012493 h 2068362"/>
              <a:gd name="connsiteX25992" fmla="*/ 293118 w 1247427"/>
              <a:gd name="connsiteY25992" fmla="*/ 1000324 h 2068362"/>
              <a:gd name="connsiteX25993" fmla="*/ 286922 w 1247427"/>
              <a:gd name="connsiteY25993" fmla="*/ 970896 h 2068362"/>
              <a:gd name="connsiteX25994" fmla="*/ 285152 w 1247427"/>
              <a:gd name="connsiteY25994" fmla="*/ 962709 h 2068362"/>
              <a:gd name="connsiteX25995" fmla="*/ 283825 w 1247427"/>
              <a:gd name="connsiteY25995" fmla="*/ 952973 h 2068362"/>
              <a:gd name="connsiteX25996" fmla="*/ 280063 w 1247427"/>
              <a:gd name="connsiteY25996" fmla="*/ 946778 h 2068362"/>
              <a:gd name="connsiteX25997" fmla="*/ 269663 w 1247427"/>
              <a:gd name="connsiteY25997" fmla="*/ 888586 h 2068362"/>
              <a:gd name="connsiteX25998" fmla="*/ 264132 w 1247427"/>
              <a:gd name="connsiteY25998" fmla="*/ 860485 h 2068362"/>
              <a:gd name="connsiteX25999" fmla="*/ 262362 w 1247427"/>
              <a:gd name="connsiteY25999" fmla="*/ 851856 h 2068362"/>
              <a:gd name="connsiteX26000" fmla="*/ 259928 w 1247427"/>
              <a:gd name="connsiteY26000" fmla="*/ 848094 h 2068362"/>
              <a:gd name="connsiteX26001" fmla="*/ 262362 w 1247427"/>
              <a:gd name="connsiteY26001" fmla="*/ 845660 h 2068362"/>
              <a:gd name="connsiteX26002" fmla="*/ 259264 w 1247427"/>
              <a:gd name="connsiteY26002" fmla="*/ 843227 h 2068362"/>
              <a:gd name="connsiteX26003" fmla="*/ 258158 w 1247427"/>
              <a:gd name="connsiteY26003" fmla="*/ 833934 h 2068362"/>
              <a:gd name="connsiteX26004" fmla="*/ 256167 w 1247427"/>
              <a:gd name="connsiteY26004" fmla="*/ 829730 h 2068362"/>
              <a:gd name="connsiteX26005" fmla="*/ 251962 w 1247427"/>
              <a:gd name="connsiteY26005" fmla="*/ 805833 h 2068362"/>
              <a:gd name="connsiteX26006" fmla="*/ 248201 w 1247427"/>
              <a:gd name="connsiteY26006" fmla="*/ 790123 h 2068362"/>
              <a:gd name="connsiteX26007" fmla="*/ 243333 w 1247427"/>
              <a:gd name="connsiteY26007" fmla="*/ 775962 h 2068362"/>
              <a:gd name="connsiteX26008" fmla="*/ 242669 w 1247427"/>
              <a:gd name="connsiteY26008" fmla="*/ 768661 h 2068362"/>
              <a:gd name="connsiteX26009" fmla="*/ 240235 w 1247427"/>
              <a:gd name="connsiteY26009" fmla="*/ 762465 h 2068362"/>
              <a:gd name="connsiteX26010" fmla="*/ 237138 w 1247427"/>
              <a:gd name="connsiteY26010" fmla="*/ 744764 h 2068362"/>
              <a:gd name="connsiteX26011" fmla="*/ 234040 w 1247427"/>
              <a:gd name="connsiteY26011" fmla="*/ 725736 h 2068362"/>
              <a:gd name="connsiteX26012" fmla="*/ 229172 w 1247427"/>
              <a:gd name="connsiteY26012" fmla="*/ 714672 h 2068362"/>
              <a:gd name="connsiteX26013" fmla="*/ 230942 w 1247427"/>
              <a:gd name="connsiteY26013" fmla="*/ 710911 h 2068362"/>
              <a:gd name="connsiteX26014" fmla="*/ 227402 w 1247427"/>
              <a:gd name="connsiteY26014" fmla="*/ 707371 h 2068362"/>
              <a:gd name="connsiteX26015" fmla="*/ 217003 w 1247427"/>
              <a:gd name="connsiteY26015" fmla="*/ 655374 h 2068362"/>
              <a:gd name="connsiteX26016" fmla="*/ 215233 w 1247427"/>
              <a:gd name="connsiteY26016" fmla="*/ 652276 h 2068362"/>
              <a:gd name="connsiteX26017" fmla="*/ 214569 w 1247427"/>
              <a:gd name="connsiteY26017" fmla="*/ 640549 h 2068362"/>
              <a:gd name="connsiteX26018" fmla="*/ 213905 w 1247427"/>
              <a:gd name="connsiteY26018" fmla="*/ 636788 h 2068362"/>
              <a:gd name="connsiteX26019" fmla="*/ 212799 w 1247427"/>
              <a:gd name="connsiteY26019" fmla="*/ 636788 h 2068362"/>
              <a:gd name="connsiteX26020" fmla="*/ 212356 w 1247427"/>
              <a:gd name="connsiteY26020" fmla="*/ 626388 h 2068362"/>
              <a:gd name="connsiteX26021" fmla="*/ 209037 w 1247427"/>
              <a:gd name="connsiteY26021" fmla="*/ 621078 h 2068362"/>
              <a:gd name="connsiteX26022" fmla="*/ 208373 w 1247427"/>
              <a:gd name="connsiteY26022" fmla="*/ 615546 h 2068362"/>
              <a:gd name="connsiteX26023" fmla="*/ 204833 w 1247427"/>
              <a:gd name="connsiteY26023" fmla="*/ 599615 h 2068362"/>
              <a:gd name="connsiteX26024" fmla="*/ 204169 w 1247427"/>
              <a:gd name="connsiteY26024" fmla="*/ 592977 h 2068362"/>
              <a:gd name="connsiteX26025" fmla="*/ 203063 w 1247427"/>
              <a:gd name="connsiteY26025" fmla="*/ 590544 h 2068362"/>
              <a:gd name="connsiteX26026" fmla="*/ 203727 w 1247427"/>
              <a:gd name="connsiteY26026" fmla="*/ 588110 h 2068362"/>
              <a:gd name="connsiteX26027" fmla="*/ 201293 w 1247427"/>
              <a:gd name="connsiteY26027" fmla="*/ 583242 h 2068362"/>
              <a:gd name="connsiteX26028" fmla="*/ 200851 w 1247427"/>
              <a:gd name="connsiteY26028" fmla="*/ 577710 h 2068362"/>
              <a:gd name="connsiteX26029" fmla="*/ 198859 w 1247427"/>
              <a:gd name="connsiteY26029" fmla="*/ 573506 h 2068362"/>
              <a:gd name="connsiteX26030" fmla="*/ 196646 w 1247427"/>
              <a:gd name="connsiteY26030" fmla="*/ 563771 h 2068362"/>
              <a:gd name="connsiteX26031" fmla="*/ 188017 w 1247427"/>
              <a:gd name="connsiteY26031" fmla="*/ 523279 h 2068362"/>
              <a:gd name="connsiteX26032" fmla="*/ 186911 w 1247427"/>
              <a:gd name="connsiteY26032" fmla="*/ 511552 h 2068362"/>
              <a:gd name="connsiteX26033" fmla="*/ 183813 w 1247427"/>
              <a:gd name="connsiteY26033" fmla="*/ 503587 h 2068362"/>
              <a:gd name="connsiteX26034" fmla="*/ 182486 w 1247427"/>
              <a:gd name="connsiteY26034" fmla="*/ 493851 h 2068362"/>
              <a:gd name="connsiteX26035" fmla="*/ 173193 w 1247427"/>
              <a:gd name="connsiteY26035" fmla="*/ 448492 h 2068362"/>
              <a:gd name="connsiteX26036" fmla="*/ 165227 w 1247427"/>
              <a:gd name="connsiteY26036" fmla="*/ 415967 h 2068362"/>
              <a:gd name="connsiteX26037" fmla="*/ 162793 w 1247427"/>
              <a:gd name="connsiteY26037" fmla="*/ 399372 h 2068362"/>
              <a:gd name="connsiteX26038" fmla="*/ 159032 w 1247427"/>
              <a:gd name="connsiteY26038" fmla="*/ 387202 h 2068362"/>
              <a:gd name="connsiteX26039" fmla="*/ 145535 w 1247427"/>
              <a:gd name="connsiteY26039" fmla="*/ 361978 h 2068362"/>
              <a:gd name="connsiteX26040" fmla="*/ 146198 w 1247427"/>
              <a:gd name="connsiteY26040" fmla="*/ 358881 h 2068362"/>
              <a:gd name="connsiteX26041" fmla="*/ 146552 w 1247427"/>
              <a:gd name="connsiteY26041" fmla="*/ 358616 h 2068362"/>
              <a:gd name="connsiteX26042" fmla="*/ 146198 w 1247427"/>
              <a:gd name="connsiteY26042" fmla="*/ 358439 h 2068362"/>
              <a:gd name="connsiteX26043" fmla="*/ 144605 w 1247427"/>
              <a:gd name="connsiteY26043" fmla="*/ 357376 h 2068362"/>
              <a:gd name="connsiteX26044" fmla="*/ 144428 w 1247427"/>
              <a:gd name="connsiteY26044" fmla="*/ 357553 h 2068362"/>
              <a:gd name="connsiteX26045" fmla="*/ 132923 w 1247427"/>
              <a:gd name="connsiteY26045" fmla="*/ 350251 h 2068362"/>
              <a:gd name="connsiteX26046" fmla="*/ 132986 w 1247427"/>
              <a:gd name="connsiteY26046" fmla="*/ 350219 h 2068362"/>
              <a:gd name="connsiteX26047" fmla="*/ 132702 w 1247427"/>
              <a:gd name="connsiteY26047" fmla="*/ 350030 h 2068362"/>
              <a:gd name="connsiteX26048" fmla="*/ 130710 w 1247427"/>
              <a:gd name="connsiteY26048" fmla="*/ 349145 h 2068362"/>
              <a:gd name="connsiteX26049" fmla="*/ 130568 w 1247427"/>
              <a:gd name="connsiteY26049" fmla="*/ 349098 h 2068362"/>
              <a:gd name="connsiteX26050" fmla="*/ 130710 w 1247427"/>
              <a:gd name="connsiteY26050" fmla="*/ 349809 h 2068362"/>
              <a:gd name="connsiteX26051" fmla="*/ 129604 w 1247427"/>
              <a:gd name="connsiteY26051" fmla="*/ 349809 h 2068362"/>
              <a:gd name="connsiteX26052" fmla="*/ 142437 w 1247427"/>
              <a:gd name="connsiteY26052" fmla="*/ 359545 h 2068362"/>
              <a:gd name="connsiteX26053" fmla="*/ 141331 w 1247427"/>
              <a:gd name="connsiteY26053" fmla="*/ 366404 h 2068362"/>
              <a:gd name="connsiteX26054" fmla="*/ 141071 w 1247427"/>
              <a:gd name="connsiteY26054" fmla="*/ 366300 h 2068362"/>
              <a:gd name="connsiteX26055" fmla="*/ 140667 w 1247427"/>
              <a:gd name="connsiteY26055" fmla="*/ 367510 h 2068362"/>
              <a:gd name="connsiteX26056" fmla="*/ 140225 w 1247427"/>
              <a:gd name="connsiteY26056" fmla="*/ 367510 h 2068362"/>
              <a:gd name="connsiteX26057" fmla="*/ 139339 w 1247427"/>
              <a:gd name="connsiteY26057" fmla="*/ 366847 h 2068362"/>
              <a:gd name="connsiteX26058" fmla="*/ 139269 w 1247427"/>
              <a:gd name="connsiteY26058" fmla="*/ 366672 h 2068362"/>
              <a:gd name="connsiteX26059" fmla="*/ 127391 w 1247427"/>
              <a:gd name="connsiteY26059" fmla="*/ 359545 h 2068362"/>
              <a:gd name="connsiteX26060" fmla="*/ 136020 w 1247427"/>
              <a:gd name="connsiteY26060" fmla="*/ 365740 h 2068362"/>
              <a:gd name="connsiteX26061" fmla="*/ 139118 w 1247427"/>
              <a:gd name="connsiteY26061" fmla="*/ 369944 h 2068362"/>
              <a:gd name="connsiteX26062" fmla="*/ 140888 w 1247427"/>
              <a:gd name="connsiteY26062" fmla="*/ 367289 h 2068362"/>
              <a:gd name="connsiteX26063" fmla="*/ 141552 w 1247427"/>
              <a:gd name="connsiteY26063" fmla="*/ 366404 h 2068362"/>
              <a:gd name="connsiteX26064" fmla="*/ 149518 w 1247427"/>
              <a:gd name="connsiteY26064" fmla="*/ 397824 h 2068362"/>
              <a:gd name="connsiteX26065" fmla="*/ 151288 w 1247427"/>
              <a:gd name="connsiteY26065" fmla="*/ 406895 h 2068362"/>
              <a:gd name="connsiteX26066" fmla="*/ 158147 w 1247427"/>
              <a:gd name="connsiteY26066" fmla="*/ 413755 h 2068362"/>
              <a:gd name="connsiteX26067" fmla="*/ 153721 w 1247427"/>
              <a:gd name="connsiteY26067" fmla="*/ 417516 h 2068362"/>
              <a:gd name="connsiteX26068" fmla="*/ 160359 w 1247427"/>
              <a:gd name="connsiteY26068" fmla="*/ 444289 h 2068362"/>
              <a:gd name="connsiteX26069" fmla="*/ 161466 w 1247427"/>
              <a:gd name="connsiteY26069" fmla="*/ 460884 h 2068362"/>
              <a:gd name="connsiteX26070" fmla="*/ 161433 w 1247427"/>
              <a:gd name="connsiteY26070" fmla="*/ 460877 h 2068362"/>
              <a:gd name="connsiteX26071" fmla="*/ 161465 w 1247427"/>
              <a:gd name="connsiteY26071" fmla="*/ 461104 h 2068362"/>
              <a:gd name="connsiteX26072" fmla="*/ 162350 w 1247427"/>
              <a:gd name="connsiteY26072" fmla="*/ 465972 h 2068362"/>
              <a:gd name="connsiteX26073" fmla="*/ 161624 w 1247427"/>
              <a:gd name="connsiteY26073" fmla="*/ 466553 h 2068362"/>
              <a:gd name="connsiteX26074" fmla="*/ 161687 w 1247427"/>
              <a:gd name="connsiteY26074" fmla="*/ 466637 h 2068362"/>
              <a:gd name="connsiteX26075" fmla="*/ 162793 w 1247427"/>
              <a:gd name="connsiteY26075" fmla="*/ 466415 h 2068362"/>
              <a:gd name="connsiteX26076" fmla="*/ 170095 w 1247427"/>
              <a:gd name="connsiteY26076" fmla="*/ 488542 h 2068362"/>
              <a:gd name="connsiteX26077" fmla="*/ 171422 w 1247427"/>
              <a:gd name="connsiteY26077" fmla="*/ 495180 h 2068362"/>
              <a:gd name="connsiteX26078" fmla="*/ 168989 w 1247427"/>
              <a:gd name="connsiteY26078" fmla="*/ 497613 h 2068362"/>
              <a:gd name="connsiteX26079" fmla="*/ 168527 w 1247427"/>
              <a:gd name="connsiteY26079" fmla="*/ 497498 h 2068362"/>
              <a:gd name="connsiteX26080" fmla="*/ 168546 w 1247427"/>
              <a:gd name="connsiteY26080" fmla="*/ 497613 h 2068362"/>
              <a:gd name="connsiteX26081" fmla="*/ 168989 w 1247427"/>
              <a:gd name="connsiteY26081" fmla="*/ 498941 h 2068362"/>
              <a:gd name="connsiteX26082" fmla="*/ 168767 w 1247427"/>
              <a:gd name="connsiteY26082" fmla="*/ 499826 h 2068362"/>
              <a:gd name="connsiteX26083" fmla="*/ 168546 w 1247427"/>
              <a:gd name="connsiteY26083" fmla="*/ 499826 h 2068362"/>
              <a:gd name="connsiteX26084" fmla="*/ 168104 w 1247427"/>
              <a:gd name="connsiteY26084" fmla="*/ 499826 h 2068362"/>
              <a:gd name="connsiteX26085" fmla="*/ 167222 w 1247427"/>
              <a:gd name="connsiteY26085" fmla="*/ 497841 h 2068362"/>
              <a:gd name="connsiteX26086" fmla="*/ 157483 w 1247427"/>
              <a:gd name="connsiteY26086" fmla="*/ 491418 h 2068362"/>
              <a:gd name="connsiteX26087" fmla="*/ 158127 w 1247427"/>
              <a:gd name="connsiteY26087" fmla="*/ 490935 h 2068362"/>
              <a:gd name="connsiteX26088" fmla="*/ 157926 w 1247427"/>
              <a:gd name="connsiteY26088" fmla="*/ 490975 h 2068362"/>
              <a:gd name="connsiteX26089" fmla="*/ 157704 w 1247427"/>
              <a:gd name="connsiteY26089" fmla="*/ 490975 h 2068362"/>
              <a:gd name="connsiteX26090" fmla="*/ 156819 w 1247427"/>
              <a:gd name="connsiteY26090" fmla="*/ 490754 h 2068362"/>
              <a:gd name="connsiteX26091" fmla="*/ 154207 w 1247427"/>
              <a:gd name="connsiteY26091" fmla="*/ 488631 h 2068362"/>
              <a:gd name="connsiteX26092" fmla="*/ 153943 w 1247427"/>
              <a:gd name="connsiteY26092" fmla="*/ 488984 h 2068362"/>
              <a:gd name="connsiteX26093" fmla="*/ 134250 w 1247427"/>
              <a:gd name="connsiteY26093" fmla="*/ 479249 h 2068362"/>
              <a:gd name="connsiteX26094" fmla="*/ 151509 w 1247427"/>
              <a:gd name="connsiteY26094" fmla="*/ 491418 h 2068362"/>
              <a:gd name="connsiteX26095" fmla="*/ 154606 w 1247427"/>
              <a:gd name="connsiteY26095" fmla="*/ 493852 h 2068362"/>
              <a:gd name="connsiteX26096" fmla="*/ 165670 w 1247427"/>
              <a:gd name="connsiteY26096" fmla="*/ 503145 h 2068362"/>
              <a:gd name="connsiteX26097" fmla="*/ 157704 w 1247427"/>
              <a:gd name="connsiteY26097" fmla="*/ 500047 h 2068362"/>
              <a:gd name="connsiteX26098" fmla="*/ 161908 w 1247427"/>
              <a:gd name="connsiteY26098" fmla="*/ 509341 h 2068362"/>
              <a:gd name="connsiteX26099" fmla="*/ 170095 w 1247427"/>
              <a:gd name="connsiteY26099" fmla="*/ 515536 h 2068362"/>
              <a:gd name="connsiteX26100" fmla="*/ 159696 w 1247427"/>
              <a:gd name="connsiteY26100" fmla="*/ 513102 h 2068362"/>
              <a:gd name="connsiteX26101" fmla="*/ 158811 w 1247427"/>
              <a:gd name="connsiteY26101" fmla="*/ 512881 h 2068362"/>
              <a:gd name="connsiteX26102" fmla="*/ 158368 w 1247427"/>
              <a:gd name="connsiteY26102" fmla="*/ 512992 h 2068362"/>
              <a:gd name="connsiteX26103" fmla="*/ 158368 w 1247427"/>
              <a:gd name="connsiteY26103" fmla="*/ 513323 h 2068362"/>
              <a:gd name="connsiteX26104" fmla="*/ 158561 w 1247427"/>
              <a:gd name="connsiteY26104" fmla="*/ 515453 h 2068362"/>
              <a:gd name="connsiteX26105" fmla="*/ 159253 w 1247427"/>
              <a:gd name="connsiteY26105" fmla="*/ 515314 h 2068362"/>
              <a:gd name="connsiteX26106" fmla="*/ 159253 w 1247427"/>
              <a:gd name="connsiteY26106" fmla="*/ 515978 h 2068362"/>
              <a:gd name="connsiteX26107" fmla="*/ 171644 w 1247427"/>
              <a:gd name="connsiteY26107" fmla="*/ 522837 h 2068362"/>
              <a:gd name="connsiteX26108" fmla="*/ 175405 w 1247427"/>
              <a:gd name="connsiteY26108" fmla="*/ 530803 h 2068362"/>
              <a:gd name="connsiteX26109" fmla="*/ 161244 w 1247427"/>
              <a:gd name="connsiteY26109" fmla="*/ 525714 h 2068362"/>
              <a:gd name="connsiteX26110" fmla="*/ 161244 w 1247427"/>
              <a:gd name="connsiteY26110" fmla="*/ 527704 h 2068362"/>
              <a:gd name="connsiteX26111" fmla="*/ 161441 w 1247427"/>
              <a:gd name="connsiteY26111" fmla="*/ 530073 h 2068362"/>
              <a:gd name="connsiteX26112" fmla="*/ 161908 w 1247427"/>
              <a:gd name="connsiteY26112" fmla="*/ 529917 h 2068362"/>
              <a:gd name="connsiteX26113" fmla="*/ 178945 w 1247427"/>
              <a:gd name="connsiteY26113" fmla="*/ 542972 h 2068362"/>
              <a:gd name="connsiteX26114" fmla="*/ 163678 w 1247427"/>
              <a:gd name="connsiteY26114" fmla="*/ 537883 h 2068362"/>
              <a:gd name="connsiteX26115" fmla="*/ 163899 w 1247427"/>
              <a:gd name="connsiteY26115" fmla="*/ 539653 h 2068362"/>
              <a:gd name="connsiteX26116" fmla="*/ 163899 w 1247427"/>
              <a:gd name="connsiteY26116" fmla="*/ 542352 h 2068362"/>
              <a:gd name="connsiteX26117" fmla="*/ 164563 w 1247427"/>
              <a:gd name="connsiteY26117" fmla="*/ 542087 h 2068362"/>
              <a:gd name="connsiteX26118" fmla="*/ 181115 w 1247427"/>
              <a:gd name="connsiteY26118" fmla="*/ 554225 h 2068362"/>
              <a:gd name="connsiteX26119" fmla="*/ 176290 w 1247427"/>
              <a:gd name="connsiteY26119" fmla="*/ 525713 h 2068362"/>
              <a:gd name="connsiteX26120" fmla="*/ 176954 w 1247427"/>
              <a:gd name="connsiteY26120" fmla="*/ 524607 h 2068362"/>
              <a:gd name="connsiteX26121" fmla="*/ 178060 w 1247427"/>
              <a:gd name="connsiteY26121" fmla="*/ 525049 h 2068362"/>
              <a:gd name="connsiteX26122" fmla="*/ 183149 w 1247427"/>
              <a:gd name="connsiteY26122" fmla="*/ 554256 h 2068362"/>
              <a:gd name="connsiteX26123" fmla="*/ 183149 w 1247427"/>
              <a:gd name="connsiteY26123" fmla="*/ 554433 h 2068362"/>
              <a:gd name="connsiteX26124" fmla="*/ 183592 w 1247427"/>
              <a:gd name="connsiteY26124" fmla="*/ 554256 h 2068362"/>
              <a:gd name="connsiteX26125" fmla="*/ 186690 w 1247427"/>
              <a:gd name="connsiteY26125" fmla="*/ 558018 h 2068362"/>
              <a:gd name="connsiteX26126" fmla="*/ 184256 w 1247427"/>
              <a:gd name="connsiteY26126" fmla="*/ 560452 h 2068362"/>
              <a:gd name="connsiteX26127" fmla="*/ 183371 w 1247427"/>
              <a:gd name="connsiteY26127" fmla="*/ 560009 h 2068362"/>
              <a:gd name="connsiteX26128" fmla="*/ 183170 w 1247427"/>
              <a:gd name="connsiteY26128" fmla="*/ 560110 h 2068362"/>
              <a:gd name="connsiteX26129" fmla="*/ 183592 w 1247427"/>
              <a:gd name="connsiteY26129" fmla="*/ 560673 h 2068362"/>
              <a:gd name="connsiteX26130" fmla="*/ 183813 w 1247427"/>
              <a:gd name="connsiteY26130" fmla="*/ 566868 h 2068362"/>
              <a:gd name="connsiteX26131" fmla="*/ 184198 w 1247427"/>
              <a:gd name="connsiteY26131" fmla="*/ 570909 h 2068362"/>
              <a:gd name="connsiteX26132" fmla="*/ 184256 w 1247427"/>
              <a:gd name="connsiteY26132" fmla="*/ 570851 h 2068362"/>
              <a:gd name="connsiteX26133" fmla="*/ 189124 w 1247427"/>
              <a:gd name="connsiteY26133" fmla="*/ 575940 h 2068362"/>
              <a:gd name="connsiteX26134" fmla="*/ 185584 w 1247427"/>
              <a:gd name="connsiteY26134" fmla="*/ 577710 h 2068362"/>
              <a:gd name="connsiteX26135" fmla="*/ 185558 w 1247427"/>
              <a:gd name="connsiteY26135" fmla="*/ 577676 h 2068362"/>
              <a:gd name="connsiteX26136" fmla="*/ 185362 w 1247427"/>
              <a:gd name="connsiteY26136" fmla="*/ 580809 h 2068362"/>
              <a:gd name="connsiteX26137" fmla="*/ 184812 w 1247427"/>
              <a:gd name="connsiteY26137" fmla="*/ 584848 h 2068362"/>
              <a:gd name="connsiteX26138" fmla="*/ 185141 w 1247427"/>
              <a:gd name="connsiteY26138" fmla="*/ 585013 h 2068362"/>
              <a:gd name="connsiteX26139" fmla="*/ 187133 w 1247427"/>
              <a:gd name="connsiteY26139" fmla="*/ 593421 h 2068362"/>
              <a:gd name="connsiteX26140" fmla="*/ 188460 w 1247427"/>
              <a:gd name="connsiteY26140" fmla="*/ 600501 h 2068362"/>
              <a:gd name="connsiteX26141" fmla="*/ 188253 w 1247427"/>
              <a:gd name="connsiteY26141" fmla="*/ 600750 h 2068362"/>
              <a:gd name="connsiteX26142" fmla="*/ 191551 w 1247427"/>
              <a:gd name="connsiteY26142" fmla="*/ 613555 h 2068362"/>
              <a:gd name="connsiteX26143" fmla="*/ 191557 w 1247427"/>
              <a:gd name="connsiteY26143" fmla="*/ 613555 h 2068362"/>
              <a:gd name="connsiteX26144" fmla="*/ 192885 w 1247427"/>
              <a:gd name="connsiteY26144" fmla="*/ 617980 h 2068362"/>
              <a:gd name="connsiteX26145" fmla="*/ 192885 w 1247427"/>
              <a:gd name="connsiteY26145" fmla="*/ 618202 h 2068362"/>
              <a:gd name="connsiteX26146" fmla="*/ 197753 w 1247427"/>
              <a:gd name="connsiteY26146" fmla="*/ 624839 h 2068362"/>
              <a:gd name="connsiteX26147" fmla="*/ 195319 w 1247427"/>
              <a:gd name="connsiteY26147" fmla="*/ 626831 h 2068362"/>
              <a:gd name="connsiteX26148" fmla="*/ 195236 w 1247427"/>
              <a:gd name="connsiteY26148" fmla="*/ 626790 h 2068362"/>
              <a:gd name="connsiteX26149" fmla="*/ 197311 w 1247427"/>
              <a:gd name="connsiteY26149" fmla="*/ 632805 h 2068362"/>
              <a:gd name="connsiteX26150" fmla="*/ 197880 w 1247427"/>
              <a:gd name="connsiteY26150" fmla="*/ 634322 h 2068362"/>
              <a:gd name="connsiteX26151" fmla="*/ 197974 w 1247427"/>
              <a:gd name="connsiteY26151" fmla="*/ 634133 h 2068362"/>
              <a:gd name="connsiteX26152" fmla="*/ 201072 w 1247427"/>
              <a:gd name="connsiteY26152" fmla="*/ 641435 h 2068362"/>
              <a:gd name="connsiteX26153" fmla="*/ 200992 w 1247427"/>
              <a:gd name="connsiteY26153" fmla="*/ 641419 h 2068362"/>
              <a:gd name="connsiteX26154" fmla="*/ 201957 w 1247427"/>
              <a:gd name="connsiteY26154" fmla="*/ 644311 h 2068362"/>
              <a:gd name="connsiteX26155" fmla="*/ 203063 w 1247427"/>
              <a:gd name="connsiteY26155" fmla="*/ 646966 h 2068362"/>
              <a:gd name="connsiteX26156" fmla="*/ 202399 w 1247427"/>
              <a:gd name="connsiteY26156" fmla="*/ 648072 h 2068362"/>
              <a:gd name="connsiteX26157" fmla="*/ 201957 w 1247427"/>
              <a:gd name="connsiteY26157" fmla="*/ 648293 h 2068362"/>
              <a:gd name="connsiteX26158" fmla="*/ 201072 w 1247427"/>
              <a:gd name="connsiteY26158" fmla="*/ 647630 h 2068362"/>
              <a:gd name="connsiteX26159" fmla="*/ 200187 w 1247427"/>
              <a:gd name="connsiteY26159" fmla="*/ 644975 h 2068362"/>
              <a:gd name="connsiteX26160" fmla="*/ 199287 w 1247427"/>
              <a:gd name="connsiteY26160" fmla="*/ 642095 h 2068362"/>
              <a:gd name="connsiteX26161" fmla="*/ 192575 w 1247427"/>
              <a:gd name="connsiteY26161" fmla="*/ 640363 h 2068362"/>
              <a:gd name="connsiteX26162" fmla="*/ 193106 w 1247427"/>
              <a:gd name="connsiteY26162" fmla="*/ 641213 h 2068362"/>
              <a:gd name="connsiteX26163" fmla="*/ 193550 w 1247427"/>
              <a:gd name="connsiteY26163" fmla="*/ 642100 h 2068362"/>
              <a:gd name="connsiteX26164" fmla="*/ 205275 w 1247427"/>
              <a:gd name="connsiteY26164" fmla="*/ 655596 h 2068362"/>
              <a:gd name="connsiteX26165" fmla="*/ 205718 w 1247427"/>
              <a:gd name="connsiteY26165" fmla="*/ 663119 h 2068362"/>
              <a:gd name="connsiteX26166" fmla="*/ 195540 w 1247427"/>
              <a:gd name="connsiteY26166" fmla="*/ 654489 h 2068362"/>
              <a:gd name="connsiteX26167" fmla="*/ 194997 w 1247427"/>
              <a:gd name="connsiteY26167" fmla="*/ 655394 h 2068362"/>
              <a:gd name="connsiteX26168" fmla="*/ 195269 w 1247427"/>
              <a:gd name="connsiteY26168" fmla="*/ 655938 h 2068362"/>
              <a:gd name="connsiteX26169" fmla="*/ 200297 w 1247427"/>
              <a:gd name="connsiteY26169" fmla="*/ 663173 h 2068362"/>
              <a:gd name="connsiteX26170" fmla="*/ 207046 w 1247427"/>
              <a:gd name="connsiteY26170" fmla="*/ 669313 h 2068362"/>
              <a:gd name="connsiteX26171" fmla="*/ 214348 w 1247427"/>
              <a:gd name="connsiteY26171" fmla="*/ 683032 h 2068362"/>
              <a:gd name="connsiteX26172" fmla="*/ 209922 w 1247427"/>
              <a:gd name="connsiteY26172" fmla="*/ 684138 h 2068362"/>
              <a:gd name="connsiteX26173" fmla="*/ 213020 w 1247427"/>
              <a:gd name="connsiteY26173" fmla="*/ 689448 h 2068362"/>
              <a:gd name="connsiteX26174" fmla="*/ 216781 w 1247427"/>
              <a:gd name="connsiteY26174" fmla="*/ 695644 h 2068362"/>
              <a:gd name="connsiteX26175" fmla="*/ 222756 w 1247427"/>
              <a:gd name="connsiteY26175" fmla="*/ 707813 h 2068362"/>
              <a:gd name="connsiteX26176" fmla="*/ 217345 w 1247427"/>
              <a:gd name="connsiteY26176" fmla="*/ 705288 h 2068362"/>
              <a:gd name="connsiteX26177" fmla="*/ 217224 w 1247427"/>
              <a:gd name="connsiteY26177" fmla="*/ 705379 h 2068362"/>
              <a:gd name="connsiteX26178" fmla="*/ 216337 w 1247427"/>
              <a:gd name="connsiteY26178" fmla="*/ 704817 h 2068362"/>
              <a:gd name="connsiteX26179" fmla="*/ 216118 w 1247427"/>
              <a:gd name="connsiteY26179" fmla="*/ 704715 h 2068362"/>
              <a:gd name="connsiteX26180" fmla="*/ 216144 w 1247427"/>
              <a:gd name="connsiteY26180" fmla="*/ 704695 h 2068362"/>
              <a:gd name="connsiteX26181" fmla="*/ 210904 w 1247427"/>
              <a:gd name="connsiteY26181" fmla="*/ 701377 h 2068362"/>
              <a:gd name="connsiteX26182" fmla="*/ 210808 w 1247427"/>
              <a:gd name="connsiteY26182" fmla="*/ 701618 h 2068362"/>
              <a:gd name="connsiteX26183" fmla="*/ 203949 w 1247427"/>
              <a:gd name="connsiteY26183" fmla="*/ 699184 h 2068362"/>
              <a:gd name="connsiteX26184" fmla="*/ 219437 w 1247427"/>
              <a:gd name="connsiteY26184" fmla="*/ 719541 h 2068362"/>
              <a:gd name="connsiteX26185" fmla="*/ 215676 w 1247427"/>
              <a:gd name="connsiteY26185" fmla="*/ 721310 h 2068362"/>
              <a:gd name="connsiteX26186" fmla="*/ 222977 w 1247427"/>
              <a:gd name="connsiteY26186" fmla="*/ 748968 h 2068362"/>
              <a:gd name="connsiteX26187" fmla="*/ 226075 w 1247427"/>
              <a:gd name="connsiteY26187" fmla="*/ 756934 h 2068362"/>
              <a:gd name="connsiteX26188" fmla="*/ 222977 w 1247427"/>
              <a:gd name="connsiteY26188" fmla="*/ 760032 h 2068362"/>
              <a:gd name="connsiteX26189" fmla="*/ 229836 w 1247427"/>
              <a:gd name="connsiteY26189" fmla="*/ 773086 h 2068362"/>
              <a:gd name="connsiteX26190" fmla="*/ 230500 w 1247427"/>
              <a:gd name="connsiteY26190" fmla="*/ 792557 h 2068362"/>
              <a:gd name="connsiteX26191" fmla="*/ 226739 w 1247427"/>
              <a:gd name="connsiteY26191" fmla="*/ 789460 h 2068362"/>
              <a:gd name="connsiteX26192" fmla="*/ 227237 w 1247427"/>
              <a:gd name="connsiteY26192" fmla="*/ 789087 h 2068362"/>
              <a:gd name="connsiteX26193" fmla="*/ 225265 w 1247427"/>
              <a:gd name="connsiteY26193" fmla="*/ 787294 h 2068362"/>
              <a:gd name="connsiteX26194" fmla="*/ 224969 w 1247427"/>
              <a:gd name="connsiteY26194" fmla="*/ 787690 h 2068362"/>
              <a:gd name="connsiteX26195" fmla="*/ 208816 w 1247427"/>
              <a:gd name="connsiteY26195" fmla="*/ 776626 h 2068362"/>
              <a:gd name="connsiteX26196" fmla="*/ 215676 w 1247427"/>
              <a:gd name="connsiteY26196" fmla="*/ 789017 h 2068362"/>
              <a:gd name="connsiteX26197" fmla="*/ 228509 w 1247427"/>
              <a:gd name="connsiteY26197" fmla="*/ 796983 h 2068362"/>
              <a:gd name="connsiteX26198" fmla="*/ 234704 w 1247427"/>
              <a:gd name="connsiteY26198" fmla="*/ 801187 h 2068362"/>
              <a:gd name="connsiteX26199" fmla="*/ 240015 w 1247427"/>
              <a:gd name="connsiteY26199" fmla="*/ 806055 h 2068362"/>
              <a:gd name="connsiteX26200" fmla="*/ 230279 w 1247427"/>
              <a:gd name="connsiteY26200" fmla="*/ 803621 h 2068362"/>
              <a:gd name="connsiteX26201" fmla="*/ 232049 w 1247427"/>
              <a:gd name="connsiteY26201" fmla="*/ 810259 h 2068362"/>
              <a:gd name="connsiteX26202" fmla="*/ 223503 w 1247427"/>
              <a:gd name="connsiteY26202" fmla="*/ 803925 h 2068362"/>
              <a:gd name="connsiteX26203" fmla="*/ 217286 w 1247427"/>
              <a:gd name="connsiteY26203" fmla="*/ 798527 h 2068362"/>
              <a:gd name="connsiteX26204" fmla="*/ 217666 w 1247427"/>
              <a:gd name="connsiteY26204" fmla="*/ 800300 h 2068362"/>
              <a:gd name="connsiteX26205" fmla="*/ 218230 w 1247427"/>
              <a:gd name="connsiteY26205" fmla="*/ 804999 h 2068362"/>
              <a:gd name="connsiteX26206" fmla="*/ 218994 w 1247427"/>
              <a:gd name="connsiteY26206" fmla="*/ 805169 h 2068362"/>
              <a:gd name="connsiteX26207" fmla="*/ 221650 w 1247427"/>
              <a:gd name="connsiteY26207" fmla="*/ 808266 h 2068362"/>
              <a:gd name="connsiteX26208" fmla="*/ 221704 w 1247427"/>
              <a:gd name="connsiteY26208" fmla="*/ 808808 h 2068362"/>
              <a:gd name="connsiteX26209" fmla="*/ 230903 w 1247427"/>
              <a:gd name="connsiteY26209" fmla="*/ 814735 h 2068362"/>
              <a:gd name="connsiteX26210" fmla="*/ 230942 w 1247427"/>
              <a:gd name="connsiteY26210" fmla="*/ 814683 h 2068362"/>
              <a:gd name="connsiteX26211" fmla="*/ 239572 w 1247427"/>
              <a:gd name="connsiteY26211" fmla="*/ 819551 h 2068362"/>
              <a:gd name="connsiteX26212" fmla="*/ 245767 w 1247427"/>
              <a:gd name="connsiteY26212" fmla="*/ 825746 h 2068362"/>
              <a:gd name="connsiteX26213" fmla="*/ 237138 w 1247427"/>
              <a:gd name="connsiteY26213" fmla="*/ 823976 h 2068362"/>
              <a:gd name="connsiteX26214" fmla="*/ 229172 w 1247427"/>
              <a:gd name="connsiteY26214" fmla="*/ 819108 h 2068362"/>
              <a:gd name="connsiteX26215" fmla="*/ 229187 w 1247427"/>
              <a:gd name="connsiteY26215" fmla="*/ 819047 h 2068362"/>
              <a:gd name="connsiteX26216" fmla="*/ 225633 w 1247427"/>
              <a:gd name="connsiteY26216" fmla="*/ 818002 h 2068362"/>
              <a:gd name="connsiteX26217" fmla="*/ 223406 w 1247427"/>
              <a:gd name="connsiteY26217" fmla="*/ 817478 h 2068362"/>
              <a:gd name="connsiteX26218" fmla="*/ 224304 w 1247427"/>
              <a:gd name="connsiteY26218" fmla="*/ 819993 h 2068362"/>
              <a:gd name="connsiteX26219" fmla="*/ 224304 w 1247427"/>
              <a:gd name="connsiteY26219" fmla="*/ 820214 h 2068362"/>
              <a:gd name="connsiteX26220" fmla="*/ 224262 w 1247427"/>
              <a:gd name="connsiteY26220" fmla="*/ 820505 h 2068362"/>
              <a:gd name="connsiteX26221" fmla="*/ 235033 w 1247427"/>
              <a:gd name="connsiteY26221" fmla="*/ 829879 h 2068362"/>
              <a:gd name="connsiteX26222" fmla="*/ 235146 w 1247427"/>
              <a:gd name="connsiteY26222" fmla="*/ 829729 h 2068362"/>
              <a:gd name="connsiteX26223" fmla="*/ 244218 w 1247427"/>
              <a:gd name="connsiteY26223" fmla="*/ 833933 h 2068362"/>
              <a:gd name="connsiteX26224" fmla="*/ 244052 w 1247427"/>
              <a:gd name="connsiteY26224" fmla="*/ 838082 h 2068362"/>
              <a:gd name="connsiteX26225" fmla="*/ 244199 w 1247427"/>
              <a:gd name="connsiteY26225" fmla="*/ 841449 h 2068362"/>
              <a:gd name="connsiteX26226" fmla="*/ 244218 w 1247427"/>
              <a:gd name="connsiteY26226" fmla="*/ 841456 h 2068362"/>
              <a:gd name="connsiteX26227" fmla="*/ 248201 w 1247427"/>
              <a:gd name="connsiteY26227" fmla="*/ 847872 h 2068362"/>
              <a:gd name="connsiteX26228" fmla="*/ 250518 w 1247427"/>
              <a:gd name="connsiteY26228" fmla="*/ 851260 h 2068362"/>
              <a:gd name="connsiteX26229" fmla="*/ 250634 w 1247427"/>
              <a:gd name="connsiteY26229" fmla="*/ 850970 h 2068362"/>
              <a:gd name="connsiteX26230" fmla="*/ 250945 w 1247427"/>
              <a:gd name="connsiteY26230" fmla="*/ 851883 h 2068362"/>
              <a:gd name="connsiteX26231" fmla="*/ 251077 w 1247427"/>
              <a:gd name="connsiteY26231" fmla="*/ 852077 h 2068362"/>
              <a:gd name="connsiteX26232" fmla="*/ 251055 w 1247427"/>
              <a:gd name="connsiteY26232" fmla="*/ 852208 h 2068362"/>
              <a:gd name="connsiteX26233" fmla="*/ 254396 w 1247427"/>
              <a:gd name="connsiteY26233" fmla="*/ 862033 h 2068362"/>
              <a:gd name="connsiteX26234" fmla="*/ 239129 w 1247427"/>
              <a:gd name="connsiteY26234" fmla="*/ 851634 h 2068362"/>
              <a:gd name="connsiteX26235" fmla="*/ 238465 w 1247427"/>
              <a:gd name="connsiteY26235" fmla="*/ 852961 h 2068362"/>
              <a:gd name="connsiteX26236" fmla="*/ 238299 w 1247427"/>
              <a:gd name="connsiteY26236" fmla="*/ 853126 h 2068362"/>
              <a:gd name="connsiteX26237" fmla="*/ 238466 w 1247427"/>
              <a:gd name="connsiteY26237" fmla="*/ 853182 h 2068362"/>
              <a:gd name="connsiteX26238" fmla="*/ 240015 w 1247427"/>
              <a:gd name="connsiteY26238" fmla="*/ 855616 h 2068362"/>
              <a:gd name="connsiteX26239" fmla="*/ 241984 w 1247427"/>
              <a:gd name="connsiteY26239" fmla="*/ 858965 h 2068362"/>
              <a:gd name="connsiteX26240" fmla="*/ 242006 w 1247427"/>
              <a:gd name="connsiteY26240" fmla="*/ 858936 h 2068362"/>
              <a:gd name="connsiteX26241" fmla="*/ 255946 w 1247427"/>
              <a:gd name="connsiteY26241" fmla="*/ 870662 h 2068362"/>
              <a:gd name="connsiteX26242" fmla="*/ 254839 w 1247427"/>
              <a:gd name="connsiteY26242" fmla="*/ 874203 h 2068362"/>
              <a:gd name="connsiteX26243" fmla="*/ 254646 w 1247427"/>
              <a:gd name="connsiteY26243" fmla="*/ 874460 h 2068362"/>
              <a:gd name="connsiteX26244" fmla="*/ 256166 w 1247427"/>
              <a:gd name="connsiteY26244" fmla="*/ 876416 h 2068362"/>
              <a:gd name="connsiteX26245" fmla="*/ 258379 w 1247427"/>
              <a:gd name="connsiteY26245" fmla="*/ 879513 h 2068362"/>
              <a:gd name="connsiteX26246" fmla="*/ 258378 w 1247427"/>
              <a:gd name="connsiteY26246" fmla="*/ 879515 h 2068362"/>
              <a:gd name="connsiteX26247" fmla="*/ 258601 w 1247427"/>
              <a:gd name="connsiteY26247" fmla="*/ 879292 h 2068362"/>
              <a:gd name="connsiteX26248" fmla="*/ 259707 w 1247427"/>
              <a:gd name="connsiteY26248" fmla="*/ 887257 h 2068362"/>
              <a:gd name="connsiteX26249" fmla="*/ 249971 w 1247427"/>
              <a:gd name="connsiteY26249" fmla="*/ 884824 h 2068362"/>
              <a:gd name="connsiteX26250" fmla="*/ 249971 w 1247427"/>
              <a:gd name="connsiteY26250" fmla="*/ 885930 h 2068362"/>
              <a:gd name="connsiteX26251" fmla="*/ 251520 w 1247427"/>
              <a:gd name="connsiteY26251" fmla="*/ 889027 h 2068362"/>
              <a:gd name="connsiteX26252" fmla="*/ 251874 w 1247427"/>
              <a:gd name="connsiteY26252" fmla="*/ 889617 h 2068362"/>
              <a:gd name="connsiteX26253" fmla="*/ 251962 w 1247427"/>
              <a:gd name="connsiteY26253" fmla="*/ 889470 h 2068362"/>
              <a:gd name="connsiteX26254" fmla="*/ 262362 w 1247427"/>
              <a:gd name="connsiteY26254" fmla="*/ 900533 h 2068362"/>
              <a:gd name="connsiteX26255" fmla="*/ 261255 w 1247427"/>
              <a:gd name="connsiteY26255" fmla="*/ 904294 h 2068362"/>
              <a:gd name="connsiteX26256" fmla="*/ 261083 w 1247427"/>
              <a:gd name="connsiteY26256" fmla="*/ 904466 h 2068362"/>
              <a:gd name="connsiteX26257" fmla="*/ 261255 w 1247427"/>
              <a:gd name="connsiteY26257" fmla="*/ 904515 h 2068362"/>
              <a:gd name="connsiteX26258" fmla="*/ 262804 w 1247427"/>
              <a:gd name="connsiteY26258" fmla="*/ 906949 h 2068362"/>
              <a:gd name="connsiteX26259" fmla="*/ 264864 w 1247427"/>
              <a:gd name="connsiteY26259" fmla="*/ 911817 h 2068362"/>
              <a:gd name="connsiteX26260" fmla="*/ 265017 w 1247427"/>
              <a:gd name="connsiteY26260" fmla="*/ 911817 h 2068362"/>
              <a:gd name="connsiteX26261" fmla="*/ 265459 w 1247427"/>
              <a:gd name="connsiteY26261" fmla="*/ 912260 h 2068362"/>
              <a:gd name="connsiteX26262" fmla="*/ 267451 w 1247427"/>
              <a:gd name="connsiteY26262" fmla="*/ 916906 h 2068362"/>
              <a:gd name="connsiteX26263" fmla="*/ 266344 w 1247427"/>
              <a:gd name="connsiteY26263" fmla="*/ 918676 h 2068362"/>
              <a:gd name="connsiteX26264" fmla="*/ 266123 w 1247427"/>
              <a:gd name="connsiteY26264" fmla="*/ 918897 h 2068362"/>
              <a:gd name="connsiteX26265" fmla="*/ 265238 w 1247427"/>
              <a:gd name="connsiteY26265" fmla="*/ 918897 h 2068362"/>
              <a:gd name="connsiteX26266" fmla="*/ 265238 w 1247427"/>
              <a:gd name="connsiteY26266" fmla="*/ 919561 h 2068362"/>
              <a:gd name="connsiteX26267" fmla="*/ 261255 w 1247427"/>
              <a:gd name="connsiteY26267" fmla="*/ 917570 h 2068362"/>
              <a:gd name="connsiteX26268" fmla="*/ 261034 w 1247427"/>
              <a:gd name="connsiteY26268" fmla="*/ 917127 h 2068362"/>
              <a:gd name="connsiteX26269" fmla="*/ 260924 w 1247427"/>
              <a:gd name="connsiteY26269" fmla="*/ 916464 h 2068362"/>
              <a:gd name="connsiteX26270" fmla="*/ 259707 w 1247427"/>
              <a:gd name="connsiteY26270" fmla="*/ 916464 h 2068362"/>
              <a:gd name="connsiteX26271" fmla="*/ 265238 w 1247427"/>
              <a:gd name="connsiteY26271" fmla="*/ 928191 h 2068362"/>
              <a:gd name="connsiteX26272" fmla="*/ 264575 w 1247427"/>
              <a:gd name="connsiteY26272" fmla="*/ 930625 h 2068362"/>
              <a:gd name="connsiteX26273" fmla="*/ 276302 w 1247427"/>
              <a:gd name="connsiteY26273" fmla="*/ 980409 h 2068362"/>
              <a:gd name="connsiteX26274" fmla="*/ 277629 w 1247427"/>
              <a:gd name="connsiteY26274" fmla="*/ 991915 h 2068362"/>
              <a:gd name="connsiteX26275" fmla="*/ 273868 w 1247427"/>
              <a:gd name="connsiteY26275" fmla="*/ 987489 h 2068362"/>
              <a:gd name="connsiteX26276" fmla="*/ 268558 w 1247427"/>
              <a:gd name="connsiteY26276" fmla="*/ 981515 h 2068362"/>
              <a:gd name="connsiteX26277" fmla="*/ 280727 w 1247427"/>
              <a:gd name="connsiteY26277" fmla="*/ 997889 h 2068362"/>
              <a:gd name="connsiteX26278" fmla="*/ 280063 w 1247427"/>
              <a:gd name="connsiteY26278" fmla="*/ 1002314 h 2068362"/>
              <a:gd name="connsiteX26279" fmla="*/ 272761 w 1247427"/>
              <a:gd name="connsiteY26279" fmla="*/ 996783 h 2068362"/>
              <a:gd name="connsiteX26280" fmla="*/ 264796 w 1247427"/>
              <a:gd name="connsiteY26280" fmla="*/ 990587 h 2068362"/>
              <a:gd name="connsiteX26281" fmla="*/ 266566 w 1247427"/>
              <a:gd name="connsiteY26281" fmla="*/ 993242 h 2068362"/>
              <a:gd name="connsiteX26282" fmla="*/ 266526 w 1247427"/>
              <a:gd name="connsiteY26282" fmla="*/ 993262 h 2068362"/>
              <a:gd name="connsiteX26283" fmla="*/ 267230 w 1247427"/>
              <a:gd name="connsiteY26283" fmla="*/ 993685 h 2068362"/>
              <a:gd name="connsiteX26284" fmla="*/ 268558 w 1247427"/>
              <a:gd name="connsiteY26284" fmla="*/ 994570 h 2068362"/>
              <a:gd name="connsiteX26285" fmla="*/ 268680 w 1247427"/>
              <a:gd name="connsiteY26285" fmla="*/ 995302 h 2068362"/>
              <a:gd name="connsiteX26286" fmla="*/ 277629 w 1247427"/>
              <a:gd name="connsiteY26286" fmla="*/ 1003642 h 2068362"/>
              <a:gd name="connsiteX26287" fmla="*/ 282497 w 1247427"/>
              <a:gd name="connsiteY26287" fmla="*/ 1011607 h 2068362"/>
              <a:gd name="connsiteX26288" fmla="*/ 274532 w 1247427"/>
              <a:gd name="connsiteY26288" fmla="*/ 1006076 h 2068362"/>
              <a:gd name="connsiteX26289" fmla="*/ 269728 w 1247427"/>
              <a:gd name="connsiteY26289" fmla="*/ 1003585 h 2068362"/>
              <a:gd name="connsiteX26290" fmla="*/ 269442 w 1247427"/>
              <a:gd name="connsiteY26290" fmla="*/ 1003642 h 2068362"/>
              <a:gd name="connsiteX26291" fmla="*/ 268779 w 1247427"/>
              <a:gd name="connsiteY26291" fmla="*/ 1003642 h 2068362"/>
              <a:gd name="connsiteX26292" fmla="*/ 264132 w 1247427"/>
              <a:gd name="connsiteY26292" fmla="*/ 1000102 h 2068362"/>
              <a:gd name="connsiteX26293" fmla="*/ 264132 w 1247427"/>
              <a:gd name="connsiteY26293" fmla="*/ 999880 h 2068362"/>
              <a:gd name="connsiteX26294" fmla="*/ 263026 w 1247427"/>
              <a:gd name="connsiteY26294" fmla="*/ 1000987 h 2068362"/>
              <a:gd name="connsiteX26295" fmla="*/ 262998 w 1247427"/>
              <a:gd name="connsiteY26295" fmla="*/ 1000998 h 2068362"/>
              <a:gd name="connsiteX26296" fmla="*/ 263911 w 1247427"/>
              <a:gd name="connsiteY26296" fmla="*/ 1002092 h 2068362"/>
              <a:gd name="connsiteX26297" fmla="*/ 263911 w 1247427"/>
              <a:gd name="connsiteY26297" fmla="*/ 1002314 h 2068362"/>
              <a:gd name="connsiteX26298" fmla="*/ 276302 w 1247427"/>
              <a:gd name="connsiteY26298" fmla="*/ 1014705 h 2068362"/>
              <a:gd name="connsiteX26299" fmla="*/ 284267 w 1247427"/>
              <a:gd name="connsiteY26299" fmla="*/ 1023998 h 2068362"/>
              <a:gd name="connsiteX26300" fmla="*/ 271434 w 1247427"/>
              <a:gd name="connsiteY26300" fmla="*/ 1017139 h 2068362"/>
              <a:gd name="connsiteX26301" fmla="*/ 271244 w 1247427"/>
              <a:gd name="connsiteY26301" fmla="*/ 1017392 h 2068362"/>
              <a:gd name="connsiteX26302" fmla="*/ 273203 w 1247427"/>
              <a:gd name="connsiteY26302" fmla="*/ 1019351 h 2068362"/>
              <a:gd name="connsiteX26303" fmla="*/ 275468 w 1247427"/>
              <a:gd name="connsiteY26303" fmla="*/ 1022234 h 2068362"/>
              <a:gd name="connsiteX26304" fmla="*/ 275638 w 1247427"/>
              <a:gd name="connsiteY26304" fmla="*/ 1022007 h 2068362"/>
              <a:gd name="connsiteX26305" fmla="*/ 283603 w 1247427"/>
              <a:gd name="connsiteY26305" fmla="*/ 1030636 h 2068362"/>
              <a:gd name="connsiteX26306" fmla="*/ 280505 w 1247427"/>
              <a:gd name="connsiteY26306" fmla="*/ 1030636 h 2068362"/>
              <a:gd name="connsiteX26307" fmla="*/ 283603 w 1247427"/>
              <a:gd name="connsiteY26307" fmla="*/ 1035946 h 2068362"/>
              <a:gd name="connsiteX26308" fmla="*/ 286037 w 1247427"/>
              <a:gd name="connsiteY26308" fmla="*/ 1040371 h 2068362"/>
              <a:gd name="connsiteX26309" fmla="*/ 276744 w 1247427"/>
              <a:gd name="connsiteY26309" fmla="*/ 1036610 h 2068362"/>
              <a:gd name="connsiteX26310" fmla="*/ 282054 w 1247427"/>
              <a:gd name="connsiteY26310" fmla="*/ 1044133 h 2068362"/>
              <a:gd name="connsiteX26311" fmla="*/ 283382 w 1247427"/>
              <a:gd name="connsiteY26311" fmla="*/ 1054311 h 2068362"/>
              <a:gd name="connsiteX26312" fmla="*/ 290683 w 1247427"/>
              <a:gd name="connsiteY26312" fmla="*/ 1062277 h 2068362"/>
              <a:gd name="connsiteX26313" fmla="*/ 284709 w 1247427"/>
              <a:gd name="connsiteY26313" fmla="*/ 1060506 h 2068362"/>
              <a:gd name="connsiteX26314" fmla="*/ 290020 w 1247427"/>
              <a:gd name="connsiteY26314" fmla="*/ 1071570 h 2068362"/>
              <a:gd name="connsiteX26315" fmla="*/ 283824 w 1247427"/>
              <a:gd name="connsiteY26315" fmla="*/ 1071570 h 2068362"/>
              <a:gd name="connsiteX26316" fmla="*/ 290683 w 1247427"/>
              <a:gd name="connsiteY26316" fmla="*/ 1082633 h 2068362"/>
              <a:gd name="connsiteX26317" fmla="*/ 283670 w 1247427"/>
              <a:gd name="connsiteY26317" fmla="*/ 1081570 h 2068362"/>
              <a:gd name="connsiteX26318" fmla="*/ 283603 w 1247427"/>
              <a:gd name="connsiteY26318" fmla="*/ 1081969 h 2068362"/>
              <a:gd name="connsiteX26319" fmla="*/ 283603 w 1247427"/>
              <a:gd name="connsiteY26319" fmla="*/ 1082013 h 2068362"/>
              <a:gd name="connsiteX26320" fmla="*/ 283824 w 1247427"/>
              <a:gd name="connsiteY26320" fmla="*/ 1081969 h 2068362"/>
              <a:gd name="connsiteX26321" fmla="*/ 296879 w 1247427"/>
              <a:gd name="connsiteY26321" fmla="*/ 1093475 h 2068362"/>
              <a:gd name="connsiteX26322" fmla="*/ 283824 w 1247427"/>
              <a:gd name="connsiteY26322" fmla="*/ 1086837 h 2068362"/>
              <a:gd name="connsiteX26323" fmla="*/ 245767 w 1247427"/>
              <a:gd name="connsiteY26323" fmla="*/ 1062941 h 2068362"/>
              <a:gd name="connsiteX26324" fmla="*/ 245546 w 1247427"/>
              <a:gd name="connsiteY26324" fmla="*/ 1062941 h 2068362"/>
              <a:gd name="connsiteX26325" fmla="*/ 239572 w 1247427"/>
              <a:gd name="connsiteY26325" fmla="*/ 1059843 h 2068362"/>
              <a:gd name="connsiteX26326" fmla="*/ 228776 w 1247427"/>
              <a:gd name="connsiteY26326" fmla="*/ 1054661 h 2068362"/>
              <a:gd name="connsiteX26327" fmla="*/ 228369 w 1247427"/>
              <a:gd name="connsiteY26327" fmla="*/ 1055476 h 2068362"/>
              <a:gd name="connsiteX26328" fmla="*/ 238686 w 1247427"/>
              <a:gd name="connsiteY26328" fmla="*/ 1062940 h 2068362"/>
              <a:gd name="connsiteX26329" fmla="*/ 254839 w 1247427"/>
              <a:gd name="connsiteY26329" fmla="*/ 1074667 h 2068362"/>
              <a:gd name="connsiteX26330" fmla="*/ 287365 w 1247427"/>
              <a:gd name="connsiteY26330" fmla="*/ 1095466 h 2068362"/>
              <a:gd name="connsiteX26331" fmla="*/ 287338 w 1247427"/>
              <a:gd name="connsiteY26331" fmla="*/ 1095473 h 2068362"/>
              <a:gd name="connsiteX26332" fmla="*/ 289799 w 1247427"/>
              <a:gd name="connsiteY26332" fmla="*/ 1096352 h 2068362"/>
              <a:gd name="connsiteX26333" fmla="*/ 290020 w 1247427"/>
              <a:gd name="connsiteY26333" fmla="*/ 1097458 h 2068362"/>
              <a:gd name="connsiteX26334" fmla="*/ 289356 w 1247427"/>
              <a:gd name="connsiteY26334" fmla="*/ 1097901 h 2068362"/>
              <a:gd name="connsiteX26335" fmla="*/ 289356 w 1247427"/>
              <a:gd name="connsiteY26335" fmla="*/ 1097679 h 2068362"/>
              <a:gd name="connsiteX26336" fmla="*/ 286744 w 1247427"/>
              <a:gd name="connsiteY26336" fmla="*/ 1096746 h 2068362"/>
              <a:gd name="connsiteX26337" fmla="*/ 287116 w 1247427"/>
              <a:gd name="connsiteY26337" fmla="*/ 1098259 h 2068362"/>
              <a:gd name="connsiteX26338" fmla="*/ 286701 w 1247427"/>
              <a:gd name="connsiteY26338" fmla="*/ 1100776 h 2068362"/>
              <a:gd name="connsiteX26339" fmla="*/ 248572 w 1247427"/>
              <a:gd name="connsiteY26339" fmla="*/ 1078158 h 2068362"/>
              <a:gd name="connsiteX26340" fmla="*/ 248422 w 1247427"/>
              <a:gd name="connsiteY26340" fmla="*/ 1078208 h 2068362"/>
              <a:gd name="connsiteX26341" fmla="*/ 247980 w 1247427"/>
              <a:gd name="connsiteY26341" fmla="*/ 1078208 h 2068362"/>
              <a:gd name="connsiteX26342" fmla="*/ 212578 w 1247427"/>
              <a:gd name="connsiteY26342" fmla="*/ 1057852 h 2068362"/>
              <a:gd name="connsiteX26343" fmla="*/ 212135 w 1247427"/>
              <a:gd name="connsiteY26343" fmla="*/ 1056746 h 2068362"/>
              <a:gd name="connsiteX26344" fmla="*/ 213242 w 1247427"/>
              <a:gd name="connsiteY26344" fmla="*/ 1056524 h 2068362"/>
              <a:gd name="connsiteX26345" fmla="*/ 248574 w 1247427"/>
              <a:gd name="connsiteY26345" fmla="*/ 1076494 h 2068362"/>
              <a:gd name="connsiteX26346" fmla="*/ 248644 w 1247427"/>
              <a:gd name="connsiteY26346" fmla="*/ 1076216 h 2068362"/>
              <a:gd name="connsiteX26347" fmla="*/ 252765 w 1247427"/>
              <a:gd name="connsiteY26347" fmla="*/ 1077128 h 2068362"/>
              <a:gd name="connsiteX26348" fmla="*/ 253049 w 1247427"/>
              <a:gd name="connsiteY26348" fmla="*/ 1075655 h 2068362"/>
              <a:gd name="connsiteX26349" fmla="*/ 237580 w 1247427"/>
              <a:gd name="connsiteY26349" fmla="*/ 1064268 h 2068362"/>
              <a:gd name="connsiteX26350" fmla="*/ 227623 w 1247427"/>
              <a:gd name="connsiteY26350" fmla="*/ 1057276 h 2068362"/>
              <a:gd name="connsiteX26351" fmla="*/ 227623 w 1247427"/>
              <a:gd name="connsiteY26351" fmla="*/ 1057409 h 2068362"/>
              <a:gd name="connsiteX26352" fmla="*/ 227368 w 1247427"/>
              <a:gd name="connsiteY26352" fmla="*/ 1057097 h 2068362"/>
              <a:gd name="connsiteX26353" fmla="*/ 227181 w 1247427"/>
              <a:gd name="connsiteY26353" fmla="*/ 1056966 h 2068362"/>
              <a:gd name="connsiteX26354" fmla="*/ 227161 w 1247427"/>
              <a:gd name="connsiteY26354" fmla="*/ 1056844 h 2068362"/>
              <a:gd name="connsiteX26355" fmla="*/ 221649 w 1247427"/>
              <a:gd name="connsiteY26355" fmla="*/ 1050107 h 2068362"/>
              <a:gd name="connsiteX26356" fmla="*/ 228951 w 1247427"/>
              <a:gd name="connsiteY26356" fmla="*/ 1052541 h 2068362"/>
              <a:gd name="connsiteX26357" fmla="*/ 228804 w 1247427"/>
              <a:gd name="connsiteY26357" fmla="*/ 1053131 h 2068362"/>
              <a:gd name="connsiteX26358" fmla="*/ 229172 w 1247427"/>
              <a:gd name="connsiteY26358" fmla="*/ 1052984 h 2068362"/>
              <a:gd name="connsiteX26359" fmla="*/ 240236 w 1247427"/>
              <a:gd name="connsiteY26359" fmla="*/ 1058294 h 2068362"/>
              <a:gd name="connsiteX26360" fmla="*/ 245787 w 1247427"/>
              <a:gd name="connsiteY26360" fmla="*/ 1061268 h 2068362"/>
              <a:gd name="connsiteX26361" fmla="*/ 245767 w 1247427"/>
              <a:gd name="connsiteY26361" fmla="*/ 1061170 h 2068362"/>
              <a:gd name="connsiteX26362" fmla="*/ 245106 w 1247427"/>
              <a:gd name="connsiteY26362" fmla="*/ 1059409 h 2068362"/>
              <a:gd name="connsiteX26363" fmla="*/ 238023 w 1247427"/>
              <a:gd name="connsiteY26363" fmla="*/ 1054754 h 2068362"/>
              <a:gd name="connsiteX26364" fmla="*/ 232933 w 1247427"/>
              <a:gd name="connsiteY26364" fmla="*/ 1051214 h 2068362"/>
              <a:gd name="connsiteX26365" fmla="*/ 232924 w 1247427"/>
              <a:gd name="connsiteY26365" fmla="*/ 1051158 h 2068362"/>
              <a:gd name="connsiteX26366" fmla="*/ 225688 w 1247427"/>
              <a:gd name="connsiteY26366" fmla="*/ 1046733 h 2068362"/>
              <a:gd name="connsiteX26367" fmla="*/ 220986 w 1247427"/>
              <a:gd name="connsiteY26367" fmla="*/ 1040372 h 2068362"/>
              <a:gd name="connsiteX26368" fmla="*/ 234472 w 1247427"/>
              <a:gd name="connsiteY26368" fmla="*/ 1046462 h 2068362"/>
              <a:gd name="connsiteX26369" fmla="*/ 234704 w 1247427"/>
              <a:gd name="connsiteY26369" fmla="*/ 1046346 h 2068362"/>
              <a:gd name="connsiteX26370" fmla="*/ 240677 w 1247427"/>
              <a:gd name="connsiteY26370" fmla="*/ 1049665 h 2068362"/>
              <a:gd name="connsiteX26371" fmla="*/ 247099 w 1247427"/>
              <a:gd name="connsiteY26371" fmla="*/ 1052979 h 2068362"/>
              <a:gd name="connsiteX26372" fmla="*/ 247474 w 1247427"/>
              <a:gd name="connsiteY26372" fmla="*/ 1052478 h 2068362"/>
              <a:gd name="connsiteX26373" fmla="*/ 246652 w 1247427"/>
              <a:gd name="connsiteY26373" fmla="*/ 1051656 h 2068362"/>
              <a:gd name="connsiteX26374" fmla="*/ 245103 w 1247427"/>
              <a:gd name="connsiteY26374" fmla="*/ 1050550 h 2068362"/>
              <a:gd name="connsiteX26375" fmla="*/ 244821 w 1247427"/>
              <a:gd name="connsiteY26375" fmla="*/ 1049702 h 2068362"/>
              <a:gd name="connsiteX26376" fmla="*/ 241342 w 1247427"/>
              <a:gd name="connsiteY26376" fmla="*/ 1044576 h 2068362"/>
              <a:gd name="connsiteX26377" fmla="*/ 246873 w 1247427"/>
              <a:gd name="connsiteY26377" fmla="*/ 1046346 h 2068362"/>
              <a:gd name="connsiteX26378" fmla="*/ 246853 w 1247427"/>
              <a:gd name="connsiteY26378" fmla="*/ 1046425 h 2068362"/>
              <a:gd name="connsiteX26379" fmla="*/ 253954 w 1247427"/>
              <a:gd name="connsiteY26379" fmla="*/ 1049222 h 2068362"/>
              <a:gd name="connsiteX26380" fmla="*/ 257017 w 1247427"/>
              <a:gd name="connsiteY26380" fmla="*/ 1050826 h 2068362"/>
              <a:gd name="connsiteX26381" fmla="*/ 256388 w 1247427"/>
              <a:gd name="connsiteY26381" fmla="*/ 1049443 h 2068362"/>
              <a:gd name="connsiteX26382" fmla="*/ 256958 w 1247427"/>
              <a:gd name="connsiteY26382" fmla="*/ 1049158 h 2068362"/>
              <a:gd name="connsiteX26383" fmla="*/ 239793 w 1247427"/>
              <a:gd name="connsiteY26383" fmla="*/ 1037495 h 2068362"/>
              <a:gd name="connsiteX26384" fmla="*/ 232491 w 1247427"/>
              <a:gd name="connsiteY26384" fmla="*/ 1032627 h 2068362"/>
              <a:gd name="connsiteX26385" fmla="*/ 232357 w 1247427"/>
              <a:gd name="connsiteY26385" fmla="*/ 1032159 h 2068362"/>
              <a:gd name="connsiteX26386" fmla="*/ 222977 w 1247427"/>
              <a:gd name="connsiteY26386" fmla="*/ 1023777 h 2068362"/>
              <a:gd name="connsiteX26387" fmla="*/ 234704 w 1247427"/>
              <a:gd name="connsiteY26387" fmla="*/ 1027981 h 2068362"/>
              <a:gd name="connsiteX26388" fmla="*/ 234300 w 1247427"/>
              <a:gd name="connsiteY26388" fmla="*/ 1028223 h 2068362"/>
              <a:gd name="connsiteX26389" fmla="*/ 248643 w 1247427"/>
              <a:gd name="connsiteY26389" fmla="*/ 1036168 h 2068362"/>
              <a:gd name="connsiteX26390" fmla="*/ 259001 w 1247427"/>
              <a:gd name="connsiteY26390" fmla="*/ 1042058 h 2068362"/>
              <a:gd name="connsiteX26391" fmla="*/ 257715 w 1247427"/>
              <a:gd name="connsiteY26391" fmla="*/ 1039486 h 2068362"/>
              <a:gd name="connsiteX26392" fmla="*/ 258134 w 1247427"/>
              <a:gd name="connsiteY26392" fmla="*/ 1039318 h 2068362"/>
              <a:gd name="connsiteX26393" fmla="*/ 244882 w 1247427"/>
              <a:gd name="connsiteY26393" fmla="*/ 1030194 h 2068362"/>
              <a:gd name="connsiteX26394" fmla="*/ 227845 w 1247427"/>
              <a:gd name="connsiteY26394" fmla="*/ 1017803 h 2068362"/>
              <a:gd name="connsiteX26395" fmla="*/ 227845 w 1247427"/>
              <a:gd name="connsiteY26395" fmla="*/ 1016877 h 2068362"/>
              <a:gd name="connsiteX26396" fmla="*/ 224968 w 1247427"/>
              <a:gd name="connsiteY26396" fmla="*/ 1013820 h 2068362"/>
              <a:gd name="connsiteX26397" fmla="*/ 229836 w 1247427"/>
              <a:gd name="connsiteY26397" fmla="*/ 1014926 h 2068362"/>
              <a:gd name="connsiteX26398" fmla="*/ 229504 w 1247427"/>
              <a:gd name="connsiteY26398" fmla="*/ 1015589 h 2068362"/>
              <a:gd name="connsiteX26399" fmla="*/ 230057 w 1247427"/>
              <a:gd name="connsiteY26399" fmla="*/ 1015368 h 2068362"/>
              <a:gd name="connsiteX26400" fmla="*/ 244661 w 1247427"/>
              <a:gd name="connsiteY26400" fmla="*/ 1022891 h 2068362"/>
              <a:gd name="connsiteX26401" fmla="*/ 255060 w 1247427"/>
              <a:gd name="connsiteY26401" fmla="*/ 1028423 h 2068362"/>
              <a:gd name="connsiteX26402" fmla="*/ 255171 w 1247427"/>
              <a:gd name="connsiteY26402" fmla="*/ 1028700 h 2068362"/>
              <a:gd name="connsiteX26403" fmla="*/ 255503 w 1247427"/>
              <a:gd name="connsiteY26403" fmla="*/ 1028866 h 2068362"/>
              <a:gd name="connsiteX26404" fmla="*/ 252405 w 1247427"/>
              <a:gd name="connsiteY26404" fmla="*/ 1025519 h 2068362"/>
              <a:gd name="connsiteX26405" fmla="*/ 248007 w 1247427"/>
              <a:gd name="connsiteY26405" fmla="*/ 1022028 h 2068362"/>
              <a:gd name="connsiteX26406" fmla="*/ 236916 w 1247427"/>
              <a:gd name="connsiteY26406" fmla="*/ 1014705 h 2068362"/>
              <a:gd name="connsiteX26407" fmla="*/ 220764 w 1247427"/>
              <a:gd name="connsiteY26407" fmla="*/ 1003641 h 2068362"/>
              <a:gd name="connsiteX26408" fmla="*/ 220653 w 1247427"/>
              <a:gd name="connsiteY26408" fmla="*/ 1002866 h 2068362"/>
              <a:gd name="connsiteX26409" fmla="*/ 215233 w 1247427"/>
              <a:gd name="connsiteY26409" fmla="*/ 997446 h 2068362"/>
              <a:gd name="connsiteX26410" fmla="*/ 222535 w 1247427"/>
              <a:gd name="connsiteY26410" fmla="*/ 999880 h 2068362"/>
              <a:gd name="connsiteX26411" fmla="*/ 222461 w 1247427"/>
              <a:gd name="connsiteY26411" fmla="*/ 1000173 h 2068362"/>
              <a:gd name="connsiteX26412" fmla="*/ 238244 w 1247427"/>
              <a:gd name="connsiteY26412" fmla="*/ 1007845 h 2068362"/>
              <a:gd name="connsiteX26413" fmla="*/ 246681 w 1247427"/>
              <a:gd name="connsiteY26413" fmla="*/ 1012167 h 2068362"/>
              <a:gd name="connsiteX26414" fmla="*/ 246652 w 1247427"/>
              <a:gd name="connsiteY26414" fmla="*/ 1012050 h 2068362"/>
              <a:gd name="connsiteX26415" fmla="*/ 246320 w 1247427"/>
              <a:gd name="connsiteY26415" fmla="*/ 1010722 h 2068362"/>
              <a:gd name="connsiteX26416" fmla="*/ 236032 w 1247427"/>
              <a:gd name="connsiteY26416" fmla="*/ 1003863 h 2068362"/>
              <a:gd name="connsiteX26417" fmla="*/ 220543 w 1247427"/>
              <a:gd name="connsiteY26417" fmla="*/ 993243 h 2068362"/>
              <a:gd name="connsiteX26418" fmla="*/ 220543 w 1247427"/>
              <a:gd name="connsiteY26418" fmla="*/ 993242 h 2068362"/>
              <a:gd name="connsiteX26419" fmla="*/ 216339 w 1247427"/>
              <a:gd name="connsiteY26419" fmla="*/ 988153 h 2068362"/>
              <a:gd name="connsiteX26420" fmla="*/ 222534 w 1247427"/>
              <a:gd name="connsiteY26420" fmla="*/ 989481 h 2068362"/>
              <a:gd name="connsiteX26421" fmla="*/ 222621 w 1247427"/>
              <a:gd name="connsiteY26421" fmla="*/ 989828 h 2068362"/>
              <a:gd name="connsiteX26422" fmla="*/ 223198 w 1247427"/>
              <a:gd name="connsiteY26422" fmla="*/ 989481 h 2068362"/>
              <a:gd name="connsiteX26423" fmla="*/ 252626 w 1247427"/>
              <a:gd name="connsiteY26423" fmla="*/ 1003199 h 2068362"/>
              <a:gd name="connsiteX26424" fmla="*/ 252627 w 1247427"/>
              <a:gd name="connsiteY26424" fmla="*/ 1003199 h 2068362"/>
              <a:gd name="connsiteX26425" fmla="*/ 250856 w 1247427"/>
              <a:gd name="connsiteY26425" fmla="*/ 1000821 h 2068362"/>
              <a:gd name="connsiteX26426" fmla="*/ 248033 w 1247427"/>
              <a:gd name="connsiteY26426" fmla="*/ 998349 h 2068362"/>
              <a:gd name="connsiteX26427" fmla="*/ 247980 w 1247427"/>
              <a:gd name="connsiteY26427" fmla="*/ 998332 h 2068362"/>
              <a:gd name="connsiteX26428" fmla="*/ 237580 w 1247427"/>
              <a:gd name="connsiteY26428" fmla="*/ 990809 h 2068362"/>
              <a:gd name="connsiteX26429" fmla="*/ 225190 w 1247427"/>
              <a:gd name="connsiteY26429" fmla="*/ 981958 h 2068362"/>
              <a:gd name="connsiteX26430" fmla="*/ 225190 w 1247427"/>
              <a:gd name="connsiteY26430" fmla="*/ 981606 h 2068362"/>
              <a:gd name="connsiteX26431" fmla="*/ 221871 w 1247427"/>
              <a:gd name="connsiteY26431" fmla="*/ 977311 h 2068362"/>
              <a:gd name="connsiteX26432" fmla="*/ 227403 w 1247427"/>
              <a:gd name="connsiteY26432" fmla="*/ 978417 h 2068362"/>
              <a:gd name="connsiteX26433" fmla="*/ 227402 w 1247427"/>
              <a:gd name="connsiteY26433" fmla="*/ 978418 h 2068362"/>
              <a:gd name="connsiteX26434" fmla="*/ 242890 w 1247427"/>
              <a:gd name="connsiteY26434" fmla="*/ 985498 h 2068362"/>
              <a:gd name="connsiteX26435" fmla="*/ 250856 w 1247427"/>
              <a:gd name="connsiteY26435" fmla="*/ 989702 h 2068362"/>
              <a:gd name="connsiteX26436" fmla="*/ 250944 w 1247427"/>
              <a:gd name="connsiteY26436" fmla="*/ 989968 h 2068362"/>
              <a:gd name="connsiteX26437" fmla="*/ 261035 w 1247427"/>
              <a:gd name="connsiteY26437" fmla="*/ 995012 h 2068362"/>
              <a:gd name="connsiteX26438" fmla="*/ 254839 w 1247427"/>
              <a:gd name="connsiteY26438" fmla="*/ 988153 h 2068362"/>
              <a:gd name="connsiteX26439" fmla="*/ 255299 w 1247427"/>
              <a:gd name="connsiteY26439" fmla="*/ 988038 h 2068362"/>
              <a:gd name="connsiteX26440" fmla="*/ 243997 w 1247427"/>
              <a:gd name="connsiteY26440" fmla="*/ 979082 h 2068362"/>
              <a:gd name="connsiteX26441" fmla="*/ 243997 w 1247427"/>
              <a:gd name="connsiteY26441" fmla="*/ 978639 h 2068362"/>
              <a:gd name="connsiteX26442" fmla="*/ 243776 w 1247427"/>
              <a:gd name="connsiteY26442" fmla="*/ 979524 h 2068362"/>
              <a:gd name="connsiteX26443" fmla="*/ 213684 w 1247427"/>
              <a:gd name="connsiteY26443" fmla="*/ 959389 h 2068362"/>
              <a:gd name="connsiteX26444" fmla="*/ 213738 w 1247427"/>
              <a:gd name="connsiteY26444" fmla="*/ 959348 h 2068362"/>
              <a:gd name="connsiteX26445" fmla="*/ 212799 w 1247427"/>
              <a:gd name="connsiteY26445" fmla="*/ 958946 h 2068362"/>
              <a:gd name="connsiteX26446" fmla="*/ 211250 w 1247427"/>
              <a:gd name="connsiteY26446" fmla="*/ 958282 h 2068362"/>
              <a:gd name="connsiteX26447" fmla="*/ 210808 w 1247427"/>
              <a:gd name="connsiteY26447" fmla="*/ 956955 h 2068362"/>
              <a:gd name="connsiteX26448" fmla="*/ 212135 w 1247427"/>
              <a:gd name="connsiteY26448" fmla="*/ 956291 h 2068362"/>
              <a:gd name="connsiteX26449" fmla="*/ 213463 w 1247427"/>
              <a:gd name="connsiteY26449" fmla="*/ 956955 h 2068362"/>
              <a:gd name="connsiteX26450" fmla="*/ 215233 w 1247427"/>
              <a:gd name="connsiteY26450" fmla="*/ 957840 h 2068362"/>
              <a:gd name="connsiteX26451" fmla="*/ 215263 w 1247427"/>
              <a:gd name="connsiteY26451" fmla="*/ 958022 h 2068362"/>
              <a:gd name="connsiteX26452" fmla="*/ 230943 w 1247427"/>
              <a:gd name="connsiteY26452" fmla="*/ 964921 h 2068362"/>
              <a:gd name="connsiteX26453" fmla="*/ 231032 w 1247427"/>
              <a:gd name="connsiteY26453" fmla="*/ 964832 h 2068362"/>
              <a:gd name="connsiteX26454" fmla="*/ 220543 w 1247427"/>
              <a:gd name="connsiteY26454" fmla="*/ 957840 h 2068362"/>
              <a:gd name="connsiteX26455" fmla="*/ 210183 w 1247427"/>
              <a:gd name="connsiteY26455" fmla="*/ 950786 h 2068362"/>
              <a:gd name="connsiteX26456" fmla="*/ 210144 w 1247427"/>
              <a:gd name="connsiteY26456" fmla="*/ 950981 h 2068362"/>
              <a:gd name="connsiteX26457" fmla="*/ 202178 w 1247427"/>
              <a:gd name="connsiteY26457" fmla="*/ 943016 h 2068362"/>
              <a:gd name="connsiteX26458" fmla="*/ 212693 w 1247427"/>
              <a:gd name="connsiteY26458" fmla="*/ 946591 h 2068362"/>
              <a:gd name="connsiteX26459" fmla="*/ 212798 w 1247427"/>
              <a:gd name="connsiteY26459" fmla="*/ 946556 h 2068362"/>
              <a:gd name="connsiteX26460" fmla="*/ 213141 w 1247427"/>
              <a:gd name="connsiteY26460" fmla="*/ 946743 h 2068362"/>
              <a:gd name="connsiteX26461" fmla="*/ 213241 w 1247427"/>
              <a:gd name="connsiteY26461" fmla="*/ 946777 h 2068362"/>
              <a:gd name="connsiteX26462" fmla="*/ 213225 w 1247427"/>
              <a:gd name="connsiteY26462" fmla="*/ 946789 h 2068362"/>
              <a:gd name="connsiteX26463" fmla="*/ 222129 w 1247427"/>
              <a:gd name="connsiteY26463" fmla="*/ 951645 h 2068362"/>
              <a:gd name="connsiteX26464" fmla="*/ 222756 w 1247427"/>
              <a:gd name="connsiteY26464" fmla="*/ 951645 h 2068362"/>
              <a:gd name="connsiteX26465" fmla="*/ 219594 w 1247427"/>
              <a:gd name="connsiteY26465" fmla="*/ 948284 h 2068362"/>
              <a:gd name="connsiteX26466" fmla="*/ 213020 w 1247427"/>
              <a:gd name="connsiteY26466" fmla="*/ 944122 h 2068362"/>
              <a:gd name="connsiteX26467" fmla="*/ 207267 w 1247427"/>
              <a:gd name="connsiteY26467" fmla="*/ 940360 h 2068362"/>
              <a:gd name="connsiteX26468" fmla="*/ 206825 w 1247427"/>
              <a:gd name="connsiteY26468" fmla="*/ 938590 h 2068362"/>
              <a:gd name="connsiteX26469" fmla="*/ 208595 w 1247427"/>
              <a:gd name="connsiteY26469" fmla="*/ 938590 h 2068362"/>
              <a:gd name="connsiteX26470" fmla="*/ 214348 w 1247427"/>
              <a:gd name="connsiteY26470" fmla="*/ 942130 h 2068362"/>
              <a:gd name="connsiteX26471" fmla="*/ 220986 w 1247427"/>
              <a:gd name="connsiteY26471" fmla="*/ 946334 h 2068362"/>
              <a:gd name="connsiteX26472" fmla="*/ 221043 w 1247427"/>
              <a:gd name="connsiteY26472" fmla="*/ 946736 h 2068362"/>
              <a:gd name="connsiteX26473" fmla="*/ 259928 w 1247427"/>
              <a:gd name="connsiteY26473" fmla="*/ 971780 h 2068362"/>
              <a:gd name="connsiteX26474" fmla="*/ 258158 w 1247427"/>
              <a:gd name="connsiteY26474" fmla="*/ 968682 h 2068362"/>
              <a:gd name="connsiteX26475" fmla="*/ 258424 w 1247427"/>
              <a:gd name="connsiteY26475" fmla="*/ 968416 h 2068362"/>
              <a:gd name="connsiteX26476" fmla="*/ 256167 w 1247427"/>
              <a:gd name="connsiteY26476" fmla="*/ 966912 h 2068362"/>
              <a:gd name="connsiteX26477" fmla="*/ 253290 w 1247427"/>
              <a:gd name="connsiteY26477" fmla="*/ 964478 h 2068362"/>
              <a:gd name="connsiteX26478" fmla="*/ 251521 w 1247427"/>
              <a:gd name="connsiteY26478" fmla="*/ 963150 h 2068362"/>
              <a:gd name="connsiteX26479" fmla="*/ 251520 w 1247427"/>
              <a:gd name="connsiteY26479" fmla="*/ 963151 h 2068362"/>
              <a:gd name="connsiteX26480" fmla="*/ 251299 w 1247427"/>
              <a:gd name="connsiteY26480" fmla="*/ 963151 h 2068362"/>
              <a:gd name="connsiteX26481" fmla="*/ 248201 w 1247427"/>
              <a:gd name="connsiteY26481" fmla="*/ 961823 h 2068362"/>
              <a:gd name="connsiteX26482" fmla="*/ 247759 w 1247427"/>
              <a:gd name="connsiteY26482" fmla="*/ 960495 h 2068362"/>
              <a:gd name="connsiteX26483" fmla="*/ 248865 w 1247427"/>
              <a:gd name="connsiteY26483" fmla="*/ 960053 h 2068362"/>
              <a:gd name="connsiteX26484" fmla="*/ 251963 w 1247427"/>
              <a:gd name="connsiteY26484" fmla="*/ 961380 h 2068362"/>
              <a:gd name="connsiteX26485" fmla="*/ 231164 w 1247427"/>
              <a:gd name="connsiteY26485" fmla="*/ 947219 h 2068362"/>
              <a:gd name="connsiteX26486" fmla="*/ 231277 w 1247427"/>
              <a:gd name="connsiteY26486" fmla="*/ 947163 h 2068362"/>
              <a:gd name="connsiteX26487" fmla="*/ 199523 w 1247427"/>
              <a:gd name="connsiteY26487" fmla="*/ 930404 h 2068362"/>
              <a:gd name="connsiteX26488" fmla="*/ 199081 w 1247427"/>
              <a:gd name="connsiteY26488" fmla="*/ 929298 h 2068362"/>
              <a:gd name="connsiteX26489" fmla="*/ 200408 w 1247427"/>
              <a:gd name="connsiteY26489" fmla="*/ 929076 h 2068362"/>
              <a:gd name="connsiteX26490" fmla="*/ 231866 w 1247427"/>
              <a:gd name="connsiteY26490" fmla="*/ 945679 h 2068362"/>
              <a:gd name="connsiteX26491" fmla="*/ 231828 w 1247427"/>
              <a:gd name="connsiteY26491" fmla="*/ 945449 h 2068362"/>
              <a:gd name="connsiteX26492" fmla="*/ 233598 w 1247427"/>
              <a:gd name="connsiteY26492" fmla="*/ 946113 h 2068362"/>
              <a:gd name="connsiteX26493" fmla="*/ 233598 w 1247427"/>
              <a:gd name="connsiteY26493" fmla="*/ 945007 h 2068362"/>
              <a:gd name="connsiteX26494" fmla="*/ 233667 w 1247427"/>
              <a:gd name="connsiteY26494" fmla="*/ 944972 h 2068362"/>
              <a:gd name="connsiteX26495" fmla="*/ 211693 w 1247427"/>
              <a:gd name="connsiteY26495" fmla="*/ 929961 h 2068362"/>
              <a:gd name="connsiteX26496" fmla="*/ 198196 w 1247427"/>
              <a:gd name="connsiteY26496" fmla="*/ 921110 h 2068362"/>
              <a:gd name="connsiteX26497" fmla="*/ 197975 w 1247427"/>
              <a:gd name="connsiteY26497" fmla="*/ 919782 h 2068362"/>
              <a:gd name="connsiteX26498" fmla="*/ 199302 w 1247427"/>
              <a:gd name="connsiteY26498" fmla="*/ 919561 h 2068362"/>
              <a:gd name="connsiteX26499" fmla="*/ 212799 w 1247427"/>
              <a:gd name="connsiteY26499" fmla="*/ 928412 h 2068362"/>
              <a:gd name="connsiteX26500" fmla="*/ 235147 w 1247427"/>
              <a:gd name="connsiteY26500" fmla="*/ 943900 h 2068362"/>
              <a:gd name="connsiteX26501" fmla="*/ 235368 w 1247427"/>
              <a:gd name="connsiteY26501" fmla="*/ 943679 h 2068362"/>
              <a:gd name="connsiteX26502" fmla="*/ 249529 w 1247427"/>
              <a:gd name="connsiteY26502" fmla="*/ 952972 h 2068362"/>
              <a:gd name="connsiteX26503" fmla="*/ 261698 w 1247427"/>
              <a:gd name="connsiteY26503" fmla="*/ 964035 h 2068362"/>
              <a:gd name="connsiteX26504" fmla="*/ 254397 w 1247427"/>
              <a:gd name="connsiteY26504" fmla="*/ 962265 h 2068362"/>
              <a:gd name="connsiteX26505" fmla="*/ 255000 w 1247427"/>
              <a:gd name="connsiteY26505" fmla="*/ 963272 h 2068362"/>
              <a:gd name="connsiteX26506" fmla="*/ 257494 w 1247427"/>
              <a:gd name="connsiteY26506" fmla="*/ 965142 h 2068362"/>
              <a:gd name="connsiteX26507" fmla="*/ 260370 w 1247427"/>
              <a:gd name="connsiteY26507" fmla="*/ 967355 h 2068362"/>
              <a:gd name="connsiteX26508" fmla="*/ 260370 w 1247427"/>
              <a:gd name="connsiteY26508" fmla="*/ 968216 h 2068362"/>
              <a:gd name="connsiteX26509" fmla="*/ 272098 w 1247427"/>
              <a:gd name="connsiteY26509" fmla="*/ 979745 h 2068362"/>
              <a:gd name="connsiteX26510" fmla="*/ 263468 w 1247427"/>
              <a:gd name="connsiteY26510" fmla="*/ 963150 h 2068362"/>
              <a:gd name="connsiteX26511" fmla="*/ 246873 w 1247427"/>
              <a:gd name="connsiteY26511" fmla="*/ 946556 h 2068362"/>
              <a:gd name="connsiteX26512" fmla="*/ 246431 w 1247427"/>
              <a:gd name="connsiteY26512" fmla="*/ 943458 h 2068362"/>
              <a:gd name="connsiteX26513" fmla="*/ 238166 w 1247427"/>
              <a:gd name="connsiteY26513" fmla="*/ 940491 h 2068362"/>
              <a:gd name="connsiteX26514" fmla="*/ 238244 w 1247427"/>
              <a:gd name="connsiteY26514" fmla="*/ 940803 h 2068362"/>
              <a:gd name="connsiteX26515" fmla="*/ 238686 w 1247427"/>
              <a:gd name="connsiteY26515" fmla="*/ 941909 h 2068362"/>
              <a:gd name="connsiteX26516" fmla="*/ 238686 w 1247427"/>
              <a:gd name="connsiteY26516" fmla="*/ 942794 h 2068362"/>
              <a:gd name="connsiteX26517" fmla="*/ 238244 w 1247427"/>
              <a:gd name="connsiteY26517" fmla="*/ 942794 h 2068362"/>
              <a:gd name="connsiteX26518" fmla="*/ 237801 w 1247427"/>
              <a:gd name="connsiteY26518" fmla="*/ 942573 h 2068362"/>
              <a:gd name="connsiteX26519" fmla="*/ 237138 w 1247427"/>
              <a:gd name="connsiteY26519" fmla="*/ 941245 h 2068362"/>
              <a:gd name="connsiteX26520" fmla="*/ 236916 w 1247427"/>
              <a:gd name="connsiteY26520" fmla="*/ 940360 h 2068362"/>
              <a:gd name="connsiteX26521" fmla="*/ 237014 w 1247427"/>
              <a:gd name="connsiteY26521" fmla="*/ 940163 h 2068362"/>
              <a:gd name="connsiteX26522" fmla="*/ 236917 w 1247427"/>
              <a:gd name="connsiteY26522" fmla="*/ 940139 h 2068362"/>
              <a:gd name="connsiteX26523" fmla="*/ 236474 w 1247427"/>
              <a:gd name="connsiteY26523" fmla="*/ 941024 h 2068362"/>
              <a:gd name="connsiteX26524" fmla="*/ 235368 w 1247427"/>
              <a:gd name="connsiteY26524" fmla="*/ 938590 h 2068362"/>
              <a:gd name="connsiteX26525" fmla="*/ 239572 w 1247427"/>
              <a:gd name="connsiteY26525" fmla="*/ 937926 h 2068362"/>
              <a:gd name="connsiteX26526" fmla="*/ 237138 w 1247427"/>
              <a:gd name="connsiteY26526" fmla="*/ 935493 h 2068362"/>
              <a:gd name="connsiteX26527" fmla="*/ 237238 w 1247427"/>
              <a:gd name="connsiteY26527" fmla="*/ 935092 h 2068362"/>
              <a:gd name="connsiteX26528" fmla="*/ 205497 w 1247427"/>
              <a:gd name="connsiteY26528" fmla="*/ 918455 h 2068362"/>
              <a:gd name="connsiteX26529" fmla="*/ 205276 w 1247427"/>
              <a:gd name="connsiteY26529" fmla="*/ 917349 h 2068362"/>
              <a:gd name="connsiteX26530" fmla="*/ 206382 w 1247427"/>
              <a:gd name="connsiteY26530" fmla="*/ 917128 h 2068362"/>
              <a:gd name="connsiteX26531" fmla="*/ 237383 w 1247427"/>
              <a:gd name="connsiteY26531" fmla="*/ 933377 h 2068362"/>
              <a:gd name="connsiteX26532" fmla="*/ 235810 w 1247427"/>
              <a:gd name="connsiteY26532" fmla="*/ 930625 h 2068362"/>
              <a:gd name="connsiteX26533" fmla="*/ 235880 w 1247427"/>
              <a:gd name="connsiteY26533" fmla="*/ 930597 h 2068362"/>
              <a:gd name="connsiteX26534" fmla="*/ 231607 w 1247427"/>
              <a:gd name="connsiteY26534" fmla="*/ 927748 h 2068362"/>
              <a:gd name="connsiteX26535" fmla="*/ 201582 w 1247427"/>
              <a:gd name="connsiteY26535" fmla="*/ 905451 h 2068362"/>
              <a:gd name="connsiteX26536" fmla="*/ 201514 w 1247427"/>
              <a:gd name="connsiteY26536" fmla="*/ 905622 h 2068362"/>
              <a:gd name="connsiteX26537" fmla="*/ 198416 w 1247427"/>
              <a:gd name="connsiteY26537" fmla="*/ 900090 h 2068362"/>
              <a:gd name="connsiteX26538" fmla="*/ 204387 w 1247427"/>
              <a:gd name="connsiteY26538" fmla="*/ 900668 h 2068362"/>
              <a:gd name="connsiteX26539" fmla="*/ 204612 w 1247427"/>
              <a:gd name="connsiteY26539" fmla="*/ 900533 h 2068362"/>
              <a:gd name="connsiteX26540" fmla="*/ 205047 w 1247427"/>
              <a:gd name="connsiteY26540" fmla="*/ 900732 h 2068362"/>
              <a:gd name="connsiteX26541" fmla="*/ 205275 w 1247427"/>
              <a:gd name="connsiteY26541" fmla="*/ 900754 h 2068362"/>
              <a:gd name="connsiteX26542" fmla="*/ 205219 w 1247427"/>
              <a:gd name="connsiteY26542" fmla="*/ 900810 h 2068362"/>
              <a:gd name="connsiteX26543" fmla="*/ 235589 w 1247427"/>
              <a:gd name="connsiteY26543" fmla="*/ 914694 h 2068362"/>
              <a:gd name="connsiteX26544" fmla="*/ 248201 w 1247427"/>
              <a:gd name="connsiteY26544" fmla="*/ 921111 h 2068362"/>
              <a:gd name="connsiteX26545" fmla="*/ 248301 w 1247427"/>
              <a:gd name="connsiteY26545" fmla="*/ 921410 h 2068362"/>
              <a:gd name="connsiteX26546" fmla="*/ 249086 w 1247427"/>
              <a:gd name="connsiteY26546" fmla="*/ 921553 h 2068362"/>
              <a:gd name="connsiteX26547" fmla="*/ 233155 w 1247427"/>
              <a:gd name="connsiteY26547" fmla="*/ 908720 h 2068362"/>
              <a:gd name="connsiteX26548" fmla="*/ 233543 w 1247427"/>
              <a:gd name="connsiteY26548" fmla="*/ 908526 h 2068362"/>
              <a:gd name="connsiteX26549" fmla="*/ 226960 w 1247427"/>
              <a:gd name="connsiteY26549" fmla="*/ 904073 h 2068362"/>
              <a:gd name="connsiteX26550" fmla="*/ 218773 w 1247427"/>
              <a:gd name="connsiteY26550" fmla="*/ 898542 h 2068362"/>
              <a:gd name="connsiteX26551" fmla="*/ 218773 w 1247427"/>
              <a:gd name="connsiteY26551" fmla="*/ 898099 h 2068362"/>
              <a:gd name="connsiteX26552" fmla="*/ 218552 w 1247427"/>
              <a:gd name="connsiteY26552" fmla="*/ 898320 h 2068362"/>
              <a:gd name="connsiteX26553" fmla="*/ 210586 w 1247427"/>
              <a:gd name="connsiteY26553" fmla="*/ 889470 h 2068362"/>
              <a:gd name="connsiteX26554" fmla="*/ 218552 w 1247427"/>
              <a:gd name="connsiteY26554" fmla="*/ 891904 h 2068362"/>
              <a:gd name="connsiteX26555" fmla="*/ 218422 w 1247427"/>
              <a:gd name="connsiteY26555" fmla="*/ 892424 h 2068362"/>
              <a:gd name="connsiteX26556" fmla="*/ 218552 w 1247427"/>
              <a:gd name="connsiteY26556" fmla="*/ 892346 h 2068362"/>
              <a:gd name="connsiteX26557" fmla="*/ 239350 w 1247427"/>
              <a:gd name="connsiteY26557" fmla="*/ 902524 h 2068362"/>
              <a:gd name="connsiteX26558" fmla="*/ 239517 w 1247427"/>
              <a:gd name="connsiteY26558" fmla="*/ 902608 h 2068362"/>
              <a:gd name="connsiteX26559" fmla="*/ 226739 w 1247427"/>
              <a:gd name="connsiteY26559" fmla="*/ 892346 h 2068362"/>
              <a:gd name="connsiteX26560" fmla="*/ 227448 w 1247427"/>
              <a:gd name="connsiteY26560" fmla="*/ 891814 h 2068362"/>
              <a:gd name="connsiteX26561" fmla="*/ 221650 w 1247427"/>
              <a:gd name="connsiteY26561" fmla="*/ 888142 h 2068362"/>
              <a:gd name="connsiteX26562" fmla="*/ 217003 w 1247427"/>
              <a:gd name="connsiteY26562" fmla="*/ 885045 h 2068362"/>
              <a:gd name="connsiteX26563" fmla="*/ 216857 w 1247427"/>
              <a:gd name="connsiteY26563" fmla="*/ 884460 h 2068362"/>
              <a:gd name="connsiteX26564" fmla="*/ 208373 w 1247427"/>
              <a:gd name="connsiteY26564" fmla="*/ 876194 h 2068362"/>
              <a:gd name="connsiteX26565" fmla="*/ 218217 w 1247427"/>
              <a:gd name="connsiteY26565" fmla="*/ 879126 h 2068362"/>
              <a:gd name="connsiteX26566" fmla="*/ 218330 w 1247427"/>
              <a:gd name="connsiteY26566" fmla="*/ 879070 h 2068362"/>
              <a:gd name="connsiteX26567" fmla="*/ 232712 w 1247427"/>
              <a:gd name="connsiteY26567" fmla="*/ 885929 h 2068362"/>
              <a:gd name="connsiteX26568" fmla="*/ 237491 w 1247427"/>
              <a:gd name="connsiteY26568" fmla="*/ 888518 h 2068362"/>
              <a:gd name="connsiteX26569" fmla="*/ 238769 w 1247427"/>
              <a:gd name="connsiteY26569" fmla="*/ 887866 h 2068362"/>
              <a:gd name="connsiteX26570" fmla="*/ 237777 w 1247427"/>
              <a:gd name="connsiteY26570" fmla="*/ 886660 h 2068362"/>
              <a:gd name="connsiteX26571" fmla="*/ 237580 w 1247427"/>
              <a:gd name="connsiteY26571" fmla="*/ 886594 h 2068362"/>
              <a:gd name="connsiteX26572" fmla="*/ 222976 w 1247427"/>
              <a:gd name="connsiteY26572" fmla="*/ 877301 h 2068362"/>
              <a:gd name="connsiteX26573" fmla="*/ 198859 w 1247427"/>
              <a:gd name="connsiteY26573" fmla="*/ 860484 h 2068362"/>
              <a:gd name="connsiteX26574" fmla="*/ 198195 w 1247427"/>
              <a:gd name="connsiteY26574" fmla="*/ 859599 h 2068362"/>
              <a:gd name="connsiteX26575" fmla="*/ 198859 w 1247427"/>
              <a:gd name="connsiteY26575" fmla="*/ 858936 h 2068362"/>
              <a:gd name="connsiteX26576" fmla="*/ 200629 w 1247427"/>
              <a:gd name="connsiteY26576" fmla="*/ 857608 h 2068362"/>
              <a:gd name="connsiteX26577" fmla="*/ 202178 w 1247427"/>
              <a:gd name="connsiteY26577" fmla="*/ 858272 h 2068362"/>
              <a:gd name="connsiteX26578" fmla="*/ 201514 w 1247427"/>
              <a:gd name="connsiteY26578" fmla="*/ 859599 h 2068362"/>
              <a:gd name="connsiteX26579" fmla="*/ 224304 w 1247427"/>
              <a:gd name="connsiteY26579" fmla="*/ 875530 h 2068362"/>
              <a:gd name="connsiteX26580" fmla="*/ 238907 w 1247427"/>
              <a:gd name="connsiteY26580" fmla="*/ 884823 h 2068362"/>
              <a:gd name="connsiteX26581" fmla="*/ 239006 w 1247427"/>
              <a:gd name="connsiteY26581" fmla="*/ 885167 h 2068362"/>
              <a:gd name="connsiteX26582" fmla="*/ 239350 w 1247427"/>
              <a:gd name="connsiteY26582" fmla="*/ 884823 h 2068362"/>
              <a:gd name="connsiteX26583" fmla="*/ 249747 w 1247427"/>
              <a:gd name="connsiteY26583" fmla="*/ 890128 h 2068362"/>
              <a:gd name="connsiteX26584" fmla="*/ 248267 w 1247427"/>
              <a:gd name="connsiteY26584" fmla="*/ 887169 h 2068362"/>
              <a:gd name="connsiteX26585" fmla="*/ 248201 w 1247427"/>
              <a:gd name="connsiteY26585" fmla="*/ 887257 h 2068362"/>
              <a:gd name="connsiteX26586" fmla="*/ 239434 w 1247427"/>
              <a:gd name="connsiteY26586" fmla="*/ 878850 h 2068362"/>
              <a:gd name="connsiteX26587" fmla="*/ 229262 w 1247427"/>
              <a:gd name="connsiteY26587" fmla="*/ 872875 h 2068362"/>
              <a:gd name="connsiteX26588" fmla="*/ 229172 w 1247427"/>
              <a:gd name="connsiteY26588" fmla="*/ 872875 h 2068362"/>
              <a:gd name="connsiteX26589" fmla="*/ 223198 w 1247427"/>
              <a:gd name="connsiteY26589" fmla="*/ 869778 h 2068362"/>
              <a:gd name="connsiteX26590" fmla="*/ 204833 w 1247427"/>
              <a:gd name="connsiteY26590" fmla="*/ 861149 h 2068362"/>
              <a:gd name="connsiteX26591" fmla="*/ 204390 w 1247427"/>
              <a:gd name="connsiteY26591" fmla="*/ 860263 h 2068362"/>
              <a:gd name="connsiteX26592" fmla="*/ 205497 w 1247427"/>
              <a:gd name="connsiteY26592" fmla="*/ 859821 h 2068362"/>
              <a:gd name="connsiteX26593" fmla="*/ 224083 w 1247427"/>
              <a:gd name="connsiteY26593" fmla="*/ 868671 h 2068362"/>
              <a:gd name="connsiteX26594" fmla="*/ 229188 w 1247427"/>
              <a:gd name="connsiteY26594" fmla="*/ 871318 h 2068362"/>
              <a:gd name="connsiteX26595" fmla="*/ 230168 w 1247427"/>
              <a:gd name="connsiteY26595" fmla="*/ 870774 h 2068362"/>
              <a:gd name="connsiteX26596" fmla="*/ 229172 w 1247427"/>
              <a:gd name="connsiteY26596" fmla="*/ 869556 h 2068362"/>
              <a:gd name="connsiteX26597" fmla="*/ 229214 w 1247427"/>
              <a:gd name="connsiteY26597" fmla="*/ 869524 h 2068362"/>
              <a:gd name="connsiteX26598" fmla="*/ 210365 w 1247427"/>
              <a:gd name="connsiteY26598" fmla="*/ 857608 h 2068362"/>
              <a:gd name="connsiteX26599" fmla="*/ 198638 w 1247427"/>
              <a:gd name="connsiteY26599" fmla="*/ 850085 h 2068362"/>
              <a:gd name="connsiteX26600" fmla="*/ 198196 w 1247427"/>
              <a:gd name="connsiteY26600" fmla="*/ 848537 h 2068362"/>
              <a:gd name="connsiteX26601" fmla="*/ 199745 w 1247427"/>
              <a:gd name="connsiteY26601" fmla="*/ 848315 h 2068362"/>
              <a:gd name="connsiteX26602" fmla="*/ 211471 w 1247427"/>
              <a:gd name="connsiteY26602" fmla="*/ 855617 h 2068362"/>
              <a:gd name="connsiteX26603" fmla="*/ 230942 w 1247427"/>
              <a:gd name="connsiteY26603" fmla="*/ 868008 h 2068362"/>
              <a:gd name="connsiteX26604" fmla="*/ 230943 w 1247427"/>
              <a:gd name="connsiteY26604" fmla="*/ 868007 h 2068362"/>
              <a:gd name="connsiteX26605" fmla="*/ 234041 w 1247427"/>
              <a:gd name="connsiteY26605" fmla="*/ 869999 h 2068362"/>
              <a:gd name="connsiteX26606" fmla="*/ 234704 w 1247427"/>
              <a:gd name="connsiteY26606" fmla="*/ 867565 h 2068362"/>
              <a:gd name="connsiteX26607" fmla="*/ 251299 w 1247427"/>
              <a:gd name="connsiteY26607" fmla="*/ 880620 h 2068362"/>
              <a:gd name="connsiteX26608" fmla="*/ 251412 w 1247427"/>
              <a:gd name="connsiteY26608" fmla="*/ 880648 h 2068362"/>
              <a:gd name="connsiteX26609" fmla="*/ 250413 w 1247427"/>
              <a:gd name="connsiteY26609" fmla="*/ 878849 h 2068362"/>
              <a:gd name="connsiteX26610" fmla="*/ 249307 w 1247427"/>
              <a:gd name="connsiteY26610" fmla="*/ 877301 h 2068362"/>
              <a:gd name="connsiteX26611" fmla="*/ 249749 w 1247427"/>
              <a:gd name="connsiteY26611" fmla="*/ 876637 h 2068362"/>
              <a:gd name="connsiteX26612" fmla="*/ 250413 w 1247427"/>
              <a:gd name="connsiteY26612" fmla="*/ 876858 h 2068362"/>
              <a:gd name="connsiteX26613" fmla="*/ 251298 w 1247427"/>
              <a:gd name="connsiteY26613" fmla="*/ 877964 h 2068362"/>
              <a:gd name="connsiteX26614" fmla="*/ 252394 w 1247427"/>
              <a:gd name="connsiteY26614" fmla="*/ 880000 h 2068362"/>
              <a:gd name="connsiteX26615" fmla="*/ 252405 w 1247427"/>
              <a:gd name="connsiteY26615" fmla="*/ 879956 h 2068362"/>
              <a:gd name="connsiteX26616" fmla="*/ 256830 w 1247427"/>
              <a:gd name="connsiteY26616" fmla="*/ 884381 h 2068362"/>
              <a:gd name="connsiteX26617" fmla="*/ 256830 w 1247427"/>
              <a:gd name="connsiteY26617" fmla="*/ 880399 h 2068362"/>
              <a:gd name="connsiteX26618" fmla="*/ 254839 w 1247427"/>
              <a:gd name="connsiteY26618" fmla="*/ 877743 h 2068362"/>
              <a:gd name="connsiteX26619" fmla="*/ 253694 w 1247427"/>
              <a:gd name="connsiteY26619" fmla="*/ 876168 h 2068362"/>
              <a:gd name="connsiteX26620" fmla="*/ 223641 w 1247427"/>
              <a:gd name="connsiteY26620" fmla="*/ 856502 h 2068362"/>
              <a:gd name="connsiteX26621" fmla="*/ 223696 w 1247427"/>
              <a:gd name="connsiteY26621" fmla="*/ 856281 h 2068362"/>
              <a:gd name="connsiteX26622" fmla="*/ 223641 w 1247427"/>
              <a:gd name="connsiteY26622" fmla="*/ 856281 h 2068362"/>
              <a:gd name="connsiteX26623" fmla="*/ 217888 w 1247427"/>
              <a:gd name="connsiteY26623" fmla="*/ 853404 h 2068362"/>
              <a:gd name="connsiteX26624" fmla="*/ 209258 w 1247427"/>
              <a:gd name="connsiteY26624" fmla="*/ 849864 h 2068362"/>
              <a:gd name="connsiteX26625" fmla="*/ 208595 w 1247427"/>
              <a:gd name="connsiteY26625" fmla="*/ 848979 h 2068362"/>
              <a:gd name="connsiteX26626" fmla="*/ 209480 w 1247427"/>
              <a:gd name="connsiteY26626" fmla="*/ 848315 h 2068362"/>
              <a:gd name="connsiteX26627" fmla="*/ 218552 w 1247427"/>
              <a:gd name="connsiteY26627" fmla="*/ 852077 h 2068362"/>
              <a:gd name="connsiteX26628" fmla="*/ 224305 w 1247427"/>
              <a:gd name="connsiteY26628" fmla="*/ 854732 h 2068362"/>
              <a:gd name="connsiteX26629" fmla="*/ 223018 w 1247427"/>
              <a:gd name="connsiteY26629" fmla="*/ 852962 h 2068362"/>
              <a:gd name="connsiteX26630" fmla="*/ 222977 w 1247427"/>
              <a:gd name="connsiteY26630" fmla="*/ 852962 h 2068362"/>
              <a:gd name="connsiteX26631" fmla="*/ 209258 w 1247427"/>
              <a:gd name="connsiteY26631" fmla="*/ 844332 h 2068362"/>
              <a:gd name="connsiteX26632" fmla="*/ 191779 w 1247427"/>
              <a:gd name="connsiteY26632" fmla="*/ 833491 h 2068362"/>
              <a:gd name="connsiteX26633" fmla="*/ 191557 w 1247427"/>
              <a:gd name="connsiteY26633" fmla="*/ 831942 h 2068362"/>
              <a:gd name="connsiteX26634" fmla="*/ 193106 w 1247427"/>
              <a:gd name="connsiteY26634" fmla="*/ 831720 h 2068362"/>
              <a:gd name="connsiteX26635" fmla="*/ 210365 w 1247427"/>
              <a:gd name="connsiteY26635" fmla="*/ 842562 h 2068362"/>
              <a:gd name="connsiteX26636" fmla="*/ 224083 w 1247427"/>
              <a:gd name="connsiteY26636" fmla="*/ 850970 h 2068362"/>
              <a:gd name="connsiteX26637" fmla="*/ 224111 w 1247427"/>
              <a:gd name="connsiteY26637" fmla="*/ 851164 h 2068362"/>
              <a:gd name="connsiteX26638" fmla="*/ 224305 w 1247427"/>
              <a:gd name="connsiteY26638" fmla="*/ 850970 h 2068362"/>
              <a:gd name="connsiteX26639" fmla="*/ 240017 w 1247427"/>
              <a:gd name="connsiteY26639" fmla="*/ 859480 h 2068362"/>
              <a:gd name="connsiteX26640" fmla="*/ 238466 w 1247427"/>
              <a:gd name="connsiteY26640" fmla="*/ 856723 h 2068362"/>
              <a:gd name="connsiteX26641" fmla="*/ 237223 w 1247427"/>
              <a:gd name="connsiteY26641" fmla="*/ 854591 h 2068362"/>
              <a:gd name="connsiteX26642" fmla="*/ 229255 w 1247427"/>
              <a:gd name="connsiteY26642" fmla="*/ 846351 h 2068362"/>
              <a:gd name="connsiteX26643" fmla="*/ 218330 w 1247427"/>
              <a:gd name="connsiteY26643" fmla="*/ 840792 h 2068362"/>
              <a:gd name="connsiteX26644" fmla="*/ 218419 w 1247427"/>
              <a:gd name="connsiteY26644" fmla="*/ 840349 h 2068362"/>
              <a:gd name="connsiteX26645" fmla="*/ 218330 w 1247427"/>
              <a:gd name="connsiteY26645" fmla="*/ 840349 h 2068362"/>
              <a:gd name="connsiteX26646" fmla="*/ 206603 w 1247427"/>
              <a:gd name="connsiteY26646" fmla="*/ 835260 h 2068362"/>
              <a:gd name="connsiteX26647" fmla="*/ 196867 w 1247427"/>
              <a:gd name="connsiteY26647" fmla="*/ 831056 h 2068362"/>
              <a:gd name="connsiteX26648" fmla="*/ 196646 w 1247427"/>
              <a:gd name="connsiteY26648" fmla="*/ 830171 h 2068362"/>
              <a:gd name="connsiteX26649" fmla="*/ 197531 w 1247427"/>
              <a:gd name="connsiteY26649" fmla="*/ 829729 h 2068362"/>
              <a:gd name="connsiteX26650" fmla="*/ 207267 w 1247427"/>
              <a:gd name="connsiteY26650" fmla="*/ 833712 h 2068362"/>
              <a:gd name="connsiteX26651" fmla="*/ 218414 w 1247427"/>
              <a:gd name="connsiteY26651" fmla="*/ 838759 h 2068362"/>
              <a:gd name="connsiteX26652" fmla="*/ 219417 w 1247427"/>
              <a:gd name="connsiteY26652" fmla="*/ 838258 h 2068362"/>
              <a:gd name="connsiteX26653" fmla="*/ 207488 w 1247427"/>
              <a:gd name="connsiteY26653" fmla="*/ 830171 h 2068362"/>
              <a:gd name="connsiteX26654" fmla="*/ 190858 w 1247427"/>
              <a:gd name="connsiteY26654" fmla="*/ 818355 h 2068362"/>
              <a:gd name="connsiteX26655" fmla="*/ 190672 w 1247427"/>
              <a:gd name="connsiteY26655" fmla="*/ 818666 h 2068362"/>
              <a:gd name="connsiteX26656" fmla="*/ 189345 w 1247427"/>
              <a:gd name="connsiteY26656" fmla="*/ 815568 h 2068362"/>
              <a:gd name="connsiteX26657" fmla="*/ 192401 w 1247427"/>
              <a:gd name="connsiteY26657" fmla="*/ 815890 h 2068362"/>
              <a:gd name="connsiteX26658" fmla="*/ 192885 w 1247427"/>
              <a:gd name="connsiteY26658" fmla="*/ 815567 h 2068362"/>
              <a:gd name="connsiteX26659" fmla="*/ 208373 w 1247427"/>
              <a:gd name="connsiteY26659" fmla="*/ 821320 h 2068362"/>
              <a:gd name="connsiteX26660" fmla="*/ 212798 w 1247427"/>
              <a:gd name="connsiteY26660" fmla="*/ 823090 h 2068362"/>
              <a:gd name="connsiteX26661" fmla="*/ 208816 w 1247427"/>
              <a:gd name="connsiteY26661" fmla="*/ 819108 h 2068362"/>
              <a:gd name="connsiteX26662" fmla="*/ 209300 w 1247427"/>
              <a:gd name="connsiteY26662" fmla="*/ 818915 h 2068362"/>
              <a:gd name="connsiteX26663" fmla="*/ 209258 w 1247427"/>
              <a:gd name="connsiteY26663" fmla="*/ 818887 h 2068362"/>
              <a:gd name="connsiteX26664" fmla="*/ 201293 w 1247427"/>
              <a:gd name="connsiteY26664" fmla="*/ 814019 h 2068362"/>
              <a:gd name="connsiteX26665" fmla="*/ 184256 w 1247427"/>
              <a:gd name="connsiteY26665" fmla="*/ 802514 h 2068362"/>
              <a:gd name="connsiteX26666" fmla="*/ 184195 w 1247427"/>
              <a:gd name="connsiteY26666" fmla="*/ 802026 h 2068362"/>
              <a:gd name="connsiteX26667" fmla="*/ 182043 w 1247427"/>
              <a:gd name="connsiteY26667" fmla="*/ 798309 h 2068362"/>
              <a:gd name="connsiteX26668" fmla="*/ 184920 w 1247427"/>
              <a:gd name="connsiteY26668" fmla="*/ 798309 h 2068362"/>
              <a:gd name="connsiteX26669" fmla="*/ 185141 w 1247427"/>
              <a:gd name="connsiteY26669" fmla="*/ 798309 h 2068362"/>
              <a:gd name="connsiteX26670" fmla="*/ 185128 w 1247427"/>
              <a:gd name="connsiteY26670" fmla="*/ 798388 h 2068362"/>
              <a:gd name="connsiteX26671" fmla="*/ 205719 w 1247427"/>
              <a:gd name="connsiteY26671" fmla="*/ 806275 h 2068362"/>
              <a:gd name="connsiteX26672" fmla="*/ 219215 w 1247427"/>
              <a:gd name="connsiteY26672" fmla="*/ 812205 h 2068362"/>
              <a:gd name="connsiteX26673" fmla="*/ 219215 w 1247427"/>
              <a:gd name="connsiteY26673" fmla="*/ 811364 h 2068362"/>
              <a:gd name="connsiteX26674" fmla="*/ 219315 w 1247427"/>
              <a:gd name="connsiteY26674" fmla="*/ 810266 h 2068362"/>
              <a:gd name="connsiteX26675" fmla="*/ 216562 w 1247427"/>
              <a:gd name="connsiteY26675" fmla="*/ 806778 h 2068362"/>
              <a:gd name="connsiteX26676" fmla="*/ 204170 w 1247427"/>
              <a:gd name="connsiteY26676" fmla="*/ 799637 h 2068362"/>
              <a:gd name="connsiteX26677" fmla="*/ 199080 w 1247427"/>
              <a:gd name="connsiteY26677" fmla="*/ 796096 h 2068362"/>
              <a:gd name="connsiteX26678" fmla="*/ 199021 w 1247427"/>
              <a:gd name="connsiteY26678" fmla="*/ 795621 h 2068362"/>
              <a:gd name="connsiteX26679" fmla="*/ 187354 w 1247427"/>
              <a:gd name="connsiteY26679" fmla="*/ 789017 h 2068362"/>
              <a:gd name="connsiteX26680" fmla="*/ 178282 w 1247427"/>
              <a:gd name="connsiteY26680" fmla="*/ 780387 h 2068362"/>
              <a:gd name="connsiteX26681" fmla="*/ 185584 w 1247427"/>
              <a:gd name="connsiteY26681" fmla="*/ 781715 h 2068362"/>
              <a:gd name="connsiteX26682" fmla="*/ 207488 w 1247427"/>
              <a:gd name="connsiteY26682" fmla="*/ 790123 h 2068362"/>
              <a:gd name="connsiteX26683" fmla="*/ 212785 w 1247427"/>
              <a:gd name="connsiteY26683" fmla="*/ 792330 h 2068362"/>
              <a:gd name="connsiteX26684" fmla="*/ 206825 w 1247427"/>
              <a:gd name="connsiteY26684" fmla="*/ 786583 h 2068362"/>
              <a:gd name="connsiteX26685" fmla="*/ 207209 w 1247427"/>
              <a:gd name="connsiteY26685" fmla="*/ 786199 h 2068362"/>
              <a:gd name="connsiteX26686" fmla="*/ 188903 w 1247427"/>
              <a:gd name="connsiteY26686" fmla="*/ 775520 h 2068362"/>
              <a:gd name="connsiteX26687" fmla="*/ 164121 w 1247427"/>
              <a:gd name="connsiteY26687" fmla="*/ 760916 h 2068362"/>
              <a:gd name="connsiteX26688" fmla="*/ 163856 w 1247427"/>
              <a:gd name="connsiteY26688" fmla="*/ 759987 h 2068362"/>
              <a:gd name="connsiteX26689" fmla="*/ 160581 w 1247427"/>
              <a:gd name="connsiteY26689" fmla="*/ 756712 h 2068362"/>
              <a:gd name="connsiteX26690" fmla="*/ 165449 w 1247427"/>
              <a:gd name="connsiteY26690" fmla="*/ 756712 h 2068362"/>
              <a:gd name="connsiteX26691" fmla="*/ 165330 w 1247427"/>
              <a:gd name="connsiteY26691" fmla="*/ 757189 h 2068362"/>
              <a:gd name="connsiteX26692" fmla="*/ 184698 w 1247427"/>
              <a:gd name="connsiteY26692" fmla="*/ 763792 h 2068362"/>
              <a:gd name="connsiteX26693" fmla="*/ 191817 w 1247427"/>
              <a:gd name="connsiteY26693" fmla="*/ 766723 h 2068362"/>
              <a:gd name="connsiteX26694" fmla="*/ 192000 w 1247427"/>
              <a:gd name="connsiteY26694" fmla="*/ 766448 h 2068362"/>
              <a:gd name="connsiteX26695" fmla="*/ 192622 w 1247427"/>
              <a:gd name="connsiteY26695" fmla="*/ 765982 h 2068362"/>
              <a:gd name="connsiteX26696" fmla="*/ 181158 w 1247427"/>
              <a:gd name="connsiteY26696" fmla="*/ 759810 h 2068362"/>
              <a:gd name="connsiteX26697" fmla="*/ 167883 w 1247427"/>
              <a:gd name="connsiteY26697" fmla="*/ 752066 h 2068362"/>
              <a:gd name="connsiteX26698" fmla="*/ 167661 w 1247427"/>
              <a:gd name="connsiteY26698" fmla="*/ 750738 h 2068362"/>
              <a:gd name="connsiteX26699" fmla="*/ 168989 w 1247427"/>
              <a:gd name="connsiteY26699" fmla="*/ 750738 h 2068362"/>
              <a:gd name="connsiteX26700" fmla="*/ 182265 w 1247427"/>
              <a:gd name="connsiteY26700" fmla="*/ 758261 h 2068362"/>
              <a:gd name="connsiteX26701" fmla="*/ 193770 w 1247427"/>
              <a:gd name="connsiteY26701" fmla="*/ 764677 h 2068362"/>
              <a:gd name="connsiteX26702" fmla="*/ 193854 w 1247427"/>
              <a:gd name="connsiteY26702" fmla="*/ 765180 h 2068362"/>
              <a:gd name="connsiteX26703" fmla="*/ 198860 w 1247427"/>
              <a:gd name="connsiteY26703" fmla="*/ 767776 h 2068362"/>
              <a:gd name="connsiteX26704" fmla="*/ 196426 w 1247427"/>
              <a:gd name="connsiteY26704" fmla="*/ 756934 h 2068362"/>
              <a:gd name="connsiteX26705" fmla="*/ 199229 w 1247427"/>
              <a:gd name="connsiteY26705" fmla="*/ 757758 h 2068362"/>
              <a:gd name="connsiteX26706" fmla="*/ 200187 w 1247427"/>
              <a:gd name="connsiteY26706" fmla="*/ 757375 h 2068362"/>
              <a:gd name="connsiteX26707" fmla="*/ 202021 w 1247427"/>
              <a:gd name="connsiteY26707" fmla="*/ 757657 h 2068362"/>
              <a:gd name="connsiteX26708" fmla="*/ 201293 w 1247427"/>
              <a:gd name="connsiteY26708" fmla="*/ 753835 h 2068362"/>
              <a:gd name="connsiteX26709" fmla="*/ 200538 w 1247427"/>
              <a:gd name="connsiteY26709" fmla="*/ 750250 h 2068362"/>
              <a:gd name="connsiteX26710" fmla="*/ 200187 w 1247427"/>
              <a:gd name="connsiteY26710" fmla="*/ 750075 h 2068362"/>
              <a:gd name="connsiteX26711" fmla="*/ 184256 w 1247427"/>
              <a:gd name="connsiteY26711" fmla="*/ 735471 h 2068362"/>
              <a:gd name="connsiteX26712" fmla="*/ 184876 w 1247427"/>
              <a:gd name="connsiteY26712" fmla="*/ 735223 h 2068362"/>
              <a:gd name="connsiteX26713" fmla="*/ 170316 w 1247427"/>
              <a:gd name="connsiteY26713" fmla="*/ 726178 h 2068362"/>
              <a:gd name="connsiteX26714" fmla="*/ 159253 w 1247427"/>
              <a:gd name="connsiteY26714" fmla="*/ 719540 h 2068362"/>
              <a:gd name="connsiteX26715" fmla="*/ 158810 w 1247427"/>
              <a:gd name="connsiteY26715" fmla="*/ 717991 h 2068362"/>
              <a:gd name="connsiteX26716" fmla="*/ 160359 w 1247427"/>
              <a:gd name="connsiteY26716" fmla="*/ 717549 h 2068362"/>
              <a:gd name="connsiteX26717" fmla="*/ 171422 w 1247427"/>
              <a:gd name="connsiteY26717" fmla="*/ 724187 h 2068362"/>
              <a:gd name="connsiteX26718" fmla="*/ 186247 w 1247427"/>
              <a:gd name="connsiteY26718" fmla="*/ 733259 h 2068362"/>
              <a:gd name="connsiteX26719" fmla="*/ 186434 w 1247427"/>
              <a:gd name="connsiteY26719" fmla="*/ 734569 h 2068362"/>
              <a:gd name="connsiteX26720" fmla="*/ 197090 w 1247427"/>
              <a:gd name="connsiteY26720" fmla="*/ 739897 h 2068362"/>
              <a:gd name="connsiteX26721" fmla="*/ 198196 w 1247427"/>
              <a:gd name="connsiteY26721" fmla="*/ 740339 h 2068362"/>
              <a:gd name="connsiteX26722" fmla="*/ 198386 w 1247427"/>
              <a:gd name="connsiteY26722" fmla="*/ 740085 h 2068362"/>
              <a:gd name="connsiteX26723" fmla="*/ 197532 w 1247427"/>
              <a:gd name="connsiteY26723" fmla="*/ 739231 h 2068362"/>
              <a:gd name="connsiteX26724" fmla="*/ 196647 w 1247427"/>
              <a:gd name="connsiteY26724" fmla="*/ 735691 h 2068362"/>
              <a:gd name="connsiteX26725" fmla="*/ 196087 w 1247427"/>
              <a:gd name="connsiteY26725" fmla="*/ 730654 h 2068362"/>
              <a:gd name="connsiteX26726" fmla="*/ 195983 w 1247427"/>
              <a:gd name="connsiteY26726" fmla="*/ 730602 h 2068362"/>
              <a:gd name="connsiteX26727" fmla="*/ 193854 w 1247427"/>
              <a:gd name="connsiteY26727" fmla="*/ 728086 h 2068362"/>
              <a:gd name="connsiteX26728" fmla="*/ 193549 w 1247427"/>
              <a:gd name="connsiteY26728" fmla="*/ 728391 h 2068362"/>
              <a:gd name="connsiteX26729" fmla="*/ 192222 w 1247427"/>
              <a:gd name="connsiteY26729" fmla="*/ 727948 h 2068362"/>
              <a:gd name="connsiteX26730" fmla="*/ 192617 w 1247427"/>
              <a:gd name="connsiteY26730" fmla="*/ 727652 h 2068362"/>
              <a:gd name="connsiteX26731" fmla="*/ 188018 w 1247427"/>
              <a:gd name="connsiteY26731" fmla="*/ 725736 h 2068362"/>
              <a:gd name="connsiteX26732" fmla="*/ 174520 w 1247427"/>
              <a:gd name="connsiteY26732" fmla="*/ 719983 h 2068362"/>
              <a:gd name="connsiteX26733" fmla="*/ 174299 w 1247427"/>
              <a:gd name="connsiteY26733" fmla="*/ 718876 h 2068362"/>
              <a:gd name="connsiteX26734" fmla="*/ 175405 w 1247427"/>
              <a:gd name="connsiteY26734" fmla="*/ 718434 h 2068362"/>
              <a:gd name="connsiteX26735" fmla="*/ 188460 w 1247427"/>
              <a:gd name="connsiteY26735" fmla="*/ 724187 h 2068362"/>
              <a:gd name="connsiteX26736" fmla="*/ 193178 w 1247427"/>
              <a:gd name="connsiteY26736" fmla="*/ 726033 h 2068362"/>
              <a:gd name="connsiteX26737" fmla="*/ 186469 w 1247427"/>
              <a:gd name="connsiteY26737" fmla="*/ 719540 h 2068362"/>
              <a:gd name="connsiteX26738" fmla="*/ 186745 w 1247427"/>
              <a:gd name="connsiteY26738" fmla="*/ 719430 h 2068362"/>
              <a:gd name="connsiteX26739" fmla="*/ 170980 w 1247427"/>
              <a:gd name="connsiteY26739" fmla="*/ 708919 h 2068362"/>
              <a:gd name="connsiteX26740" fmla="*/ 155492 w 1247427"/>
              <a:gd name="connsiteY26740" fmla="*/ 698741 h 2068362"/>
              <a:gd name="connsiteX26741" fmla="*/ 155270 w 1247427"/>
              <a:gd name="connsiteY26741" fmla="*/ 697192 h 2068362"/>
              <a:gd name="connsiteX26742" fmla="*/ 156819 w 1247427"/>
              <a:gd name="connsiteY26742" fmla="*/ 696750 h 2068362"/>
              <a:gd name="connsiteX26743" fmla="*/ 172086 w 1247427"/>
              <a:gd name="connsiteY26743" fmla="*/ 706928 h 2068362"/>
              <a:gd name="connsiteX26744" fmla="*/ 188681 w 1247427"/>
              <a:gd name="connsiteY26744" fmla="*/ 717991 h 2068362"/>
              <a:gd name="connsiteX26745" fmla="*/ 188725 w 1247427"/>
              <a:gd name="connsiteY26745" fmla="*/ 718300 h 2068362"/>
              <a:gd name="connsiteX26746" fmla="*/ 190673 w 1247427"/>
              <a:gd name="connsiteY26746" fmla="*/ 718655 h 2068362"/>
              <a:gd name="connsiteX26747" fmla="*/ 190673 w 1247427"/>
              <a:gd name="connsiteY26747" fmla="*/ 717549 h 2068362"/>
              <a:gd name="connsiteX26748" fmla="*/ 190825 w 1247427"/>
              <a:gd name="connsiteY26748" fmla="*/ 717579 h 2068362"/>
              <a:gd name="connsiteX26749" fmla="*/ 188903 w 1247427"/>
              <a:gd name="connsiteY26749" fmla="*/ 712239 h 2068362"/>
              <a:gd name="connsiteX26750" fmla="*/ 189788 w 1247427"/>
              <a:gd name="connsiteY26750" fmla="*/ 712681 h 2068362"/>
              <a:gd name="connsiteX26751" fmla="*/ 190009 w 1247427"/>
              <a:gd name="connsiteY26751" fmla="*/ 711796 h 2068362"/>
              <a:gd name="connsiteX26752" fmla="*/ 190009 w 1247427"/>
              <a:gd name="connsiteY26752" fmla="*/ 711649 h 2068362"/>
              <a:gd name="connsiteX26753" fmla="*/ 189567 w 1247427"/>
              <a:gd name="connsiteY26753" fmla="*/ 711354 h 2068362"/>
              <a:gd name="connsiteX26754" fmla="*/ 189158 w 1247427"/>
              <a:gd name="connsiteY26754" fmla="*/ 710128 h 2068362"/>
              <a:gd name="connsiteX26755" fmla="*/ 188903 w 1247427"/>
              <a:gd name="connsiteY26755" fmla="*/ 710026 h 2068362"/>
              <a:gd name="connsiteX26756" fmla="*/ 188239 w 1247427"/>
              <a:gd name="connsiteY26756" fmla="*/ 710911 h 2068362"/>
              <a:gd name="connsiteX26757" fmla="*/ 186248 w 1247427"/>
              <a:gd name="connsiteY26757" fmla="*/ 707813 h 2068362"/>
              <a:gd name="connsiteX26758" fmla="*/ 187354 w 1247427"/>
              <a:gd name="connsiteY26758" fmla="*/ 707371 h 2068362"/>
              <a:gd name="connsiteX26759" fmla="*/ 187722 w 1247427"/>
              <a:gd name="connsiteY26759" fmla="*/ 707002 h 2068362"/>
              <a:gd name="connsiteX26760" fmla="*/ 187132 w 1247427"/>
              <a:gd name="connsiteY26760" fmla="*/ 706707 h 2068362"/>
              <a:gd name="connsiteX26761" fmla="*/ 186706 w 1247427"/>
              <a:gd name="connsiteY26761" fmla="*/ 706388 h 2068362"/>
              <a:gd name="connsiteX26762" fmla="*/ 186690 w 1247427"/>
              <a:gd name="connsiteY26762" fmla="*/ 706486 h 2068362"/>
              <a:gd name="connsiteX26763" fmla="*/ 184256 w 1247427"/>
              <a:gd name="connsiteY26763" fmla="*/ 705379 h 2068362"/>
              <a:gd name="connsiteX26764" fmla="*/ 184751 w 1247427"/>
              <a:gd name="connsiteY26764" fmla="*/ 705008 h 2068362"/>
              <a:gd name="connsiteX26765" fmla="*/ 166776 w 1247427"/>
              <a:gd name="connsiteY26765" fmla="*/ 698077 h 2068362"/>
              <a:gd name="connsiteX26766" fmla="*/ 165449 w 1247427"/>
              <a:gd name="connsiteY26766" fmla="*/ 697635 h 2068362"/>
              <a:gd name="connsiteX26767" fmla="*/ 165006 w 1247427"/>
              <a:gd name="connsiteY26767" fmla="*/ 696750 h 2068362"/>
              <a:gd name="connsiteX26768" fmla="*/ 166112 w 1247427"/>
              <a:gd name="connsiteY26768" fmla="*/ 696307 h 2068362"/>
              <a:gd name="connsiteX26769" fmla="*/ 167219 w 1247427"/>
              <a:gd name="connsiteY26769" fmla="*/ 696750 h 2068362"/>
              <a:gd name="connsiteX26770" fmla="*/ 184812 w 1247427"/>
              <a:gd name="connsiteY26770" fmla="*/ 703452 h 2068362"/>
              <a:gd name="connsiteX26771" fmla="*/ 182486 w 1247427"/>
              <a:gd name="connsiteY26771" fmla="*/ 700069 h 2068362"/>
              <a:gd name="connsiteX26772" fmla="*/ 183592 w 1247427"/>
              <a:gd name="connsiteY26772" fmla="*/ 699627 h 2068362"/>
              <a:gd name="connsiteX26773" fmla="*/ 184256 w 1247427"/>
              <a:gd name="connsiteY26773" fmla="*/ 698963 h 2068362"/>
              <a:gd name="connsiteX26774" fmla="*/ 183592 w 1247427"/>
              <a:gd name="connsiteY26774" fmla="*/ 698963 h 2068362"/>
              <a:gd name="connsiteX26775" fmla="*/ 168546 w 1247427"/>
              <a:gd name="connsiteY26775" fmla="*/ 689227 h 2068362"/>
              <a:gd name="connsiteX26776" fmla="*/ 161687 w 1247427"/>
              <a:gd name="connsiteY26776" fmla="*/ 685244 h 2068362"/>
              <a:gd name="connsiteX26777" fmla="*/ 161245 w 1247427"/>
              <a:gd name="connsiteY26777" fmla="*/ 683696 h 2068362"/>
              <a:gd name="connsiteX26778" fmla="*/ 162794 w 1247427"/>
              <a:gd name="connsiteY26778" fmla="*/ 683474 h 2068362"/>
              <a:gd name="connsiteX26779" fmla="*/ 169653 w 1247427"/>
              <a:gd name="connsiteY26779" fmla="*/ 687678 h 2068362"/>
              <a:gd name="connsiteX26780" fmla="*/ 184920 w 1247427"/>
              <a:gd name="connsiteY26780" fmla="*/ 697635 h 2068362"/>
              <a:gd name="connsiteX26781" fmla="*/ 185141 w 1247427"/>
              <a:gd name="connsiteY26781" fmla="*/ 698963 h 2068362"/>
              <a:gd name="connsiteX26782" fmla="*/ 184845 w 1247427"/>
              <a:gd name="connsiteY26782" fmla="*/ 698963 h 2068362"/>
              <a:gd name="connsiteX26783" fmla="*/ 197753 w 1247427"/>
              <a:gd name="connsiteY26783" fmla="*/ 706707 h 2068362"/>
              <a:gd name="connsiteX26784" fmla="*/ 197753 w 1247427"/>
              <a:gd name="connsiteY26784" fmla="*/ 705380 h 2068362"/>
              <a:gd name="connsiteX26785" fmla="*/ 198860 w 1247427"/>
              <a:gd name="connsiteY26785" fmla="*/ 705822 h 2068362"/>
              <a:gd name="connsiteX26786" fmla="*/ 199428 w 1247427"/>
              <a:gd name="connsiteY26786" fmla="*/ 705064 h 2068362"/>
              <a:gd name="connsiteX26787" fmla="*/ 198859 w 1247427"/>
              <a:gd name="connsiteY26787" fmla="*/ 704495 h 2068362"/>
              <a:gd name="connsiteX26788" fmla="*/ 198195 w 1247427"/>
              <a:gd name="connsiteY26788" fmla="*/ 703167 h 2068362"/>
              <a:gd name="connsiteX26789" fmla="*/ 197361 w 1247427"/>
              <a:gd name="connsiteY26789" fmla="*/ 701331 h 2068362"/>
              <a:gd name="connsiteX26790" fmla="*/ 197311 w 1247427"/>
              <a:gd name="connsiteY26790" fmla="*/ 701397 h 2068362"/>
              <a:gd name="connsiteX26791" fmla="*/ 188903 w 1247427"/>
              <a:gd name="connsiteY26791" fmla="*/ 690998 h 2068362"/>
              <a:gd name="connsiteX26792" fmla="*/ 176512 w 1247427"/>
              <a:gd name="connsiteY26792" fmla="*/ 685909 h 2068362"/>
              <a:gd name="connsiteX26793" fmla="*/ 173414 w 1247427"/>
              <a:gd name="connsiteY26793" fmla="*/ 684581 h 2068362"/>
              <a:gd name="connsiteX26794" fmla="*/ 172972 w 1247427"/>
              <a:gd name="connsiteY26794" fmla="*/ 683475 h 2068362"/>
              <a:gd name="connsiteX26795" fmla="*/ 173857 w 1247427"/>
              <a:gd name="connsiteY26795" fmla="*/ 683254 h 2068362"/>
              <a:gd name="connsiteX26796" fmla="*/ 176954 w 1247427"/>
              <a:gd name="connsiteY26796" fmla="*/ 684360 h 2068362"/>
              <a:gd name="connsiteX26797" fmla="*/ 188914 w 1247427"/>
              <a:gd name="connsiteY26797" fmla="*/ 689272 h 2068362"/>
              <a:gd name="connsiteX26798" fmla="*/ 188903 w 1247427"/>
              <a:gd name="connsiteY26798" fmla="*/ 689227 h 2068362"/>
              <a:gd name="connsiteX26799" fmla="*/ 190009 w 1247427"/>
              <a:gd name="connsiteY26799" fmla="*/ 689227 h 2068362"/>
              <a:gd name="connsiteX26800" fmla="*/ 169210 w 1247427"/>
              <a:gd name="connsiteY26800" fmla="*/ 673960 h 2068362"/>
              <a:gd name="connsiteX26801" fmla="*/ 158147 w 1247427"/>
              <a:gd name="connsiteY26801" fmla="*/ 666658 h 2068362"/>
              <a:gd name="connsiteX26802" fmla="*/ 148854 w 1247427"/>
              <a:gd name="connsiteY26802" fmla="*/ 658029 h 2068362"/>
              <a:gd name="connsiteX26803" fmla="*/ 154320 w 1247427"/>
              <a:gd name="connsiteY26803" fmla="*/ 658615 h 2068362"/>
              <a:gd name="connsiteX26804" fmla="*/ 154606 w 1247427"/>
              <a:gd name="connsiteY26804" fmla="*/ 658472 h 2068362"/>
              <a:gd name="connsiteX26805" fmla="*/ 173856 w 1247427"/>
              <a:gd name="connsiteY26805" fmla="*/ 666216 h 2068362"/>
              <a:gd name="connsiteX26806" fmla="*/ 183040 w 1247427"/>
              <a:gd name="connsiteY26806" fmla="*/ 670094 h 2068362"/>
              <a:gd name="connsiteX26807" fmla="*/ 182928 w 1247427"/>
              <a:gd name="connsiteY26807" fmla="*/ 669534 h 2068362"/>
              <a:gd name="connsiteX26808" fmla="*/ 182928 w 1247427"/>
              <a:gd name="connsiteY26808" fmla="*/ 668690 h 2068362"/>
              <a:gd name="connsiteX26809" fmla="*/ 160581 w 1247427"/>
              <a:gd name="connsiteY26809" fmla="*/ 655153 h 2068362"/>
              <a:gd name="connsiteX26810" fmla="*/ 160423 w 1247427"/>
              <a:gd name="connsiteY26810" fmla="*/ 654784 h 2068362"/>
              <a:gd name="connsiteX26811" fmla="*/ 151288 w 1247427"/>
              <a:gd name="connsiteY26811" fmla="*/ 646302 h 2068362"/>
              <a:gd name="connsiteX26812" fmla="*/ 159917 w 1247427"/>
              <a:gd name="connsiteY26812" fmla="*/ 649400 h 2068362"/>
              <a:gd name="connsiteX26813" fmla="*/ 159951 w 1247427"/>
              <a:gd name="connsiteY26813" fmla="*/ 649502 h 2068362"/>
              <a:gd name="connsiteX26814" fmla="*/ 160360 w 1247427"/>
              <a:gd name="connsiteY26814" fmla="*/ 649400 h 2068362"/>
              <a:gd name="connsiteX26815" fmla="*/ 162794 w 1247427"/>
              <a:gd name="connsiteY26815" fmla="*/ 650285 h 2068362"/>
              <a:gd name="connsiteX26816" fmla="*/ 179583 w 1247427"/>
              <a:gd name="connsiteY26816" fmla="*/ 658134 h 2068362"/>
              <a:gd name="connsiteX26817" fmla="*/ 179609 w 1247427"/>
              <a:gd name="connsiteY26817" fmla="*/ 658029 h 2068362"/>
              <a:gd name="connsiteX26818" fmla="*/ 179388 w 1247427"/>
              <a:gd name="connsiteY26818" fmla="*/ 657144 h 2068362"/>
              <a:gd name="connsiteX26819" fmla="*/ 180494 w 1247427"/>
              <a:gd name="connsiteY26819" fmla="*/ 657144 h 2068362"/>
              <a:gd name="connsiteX26820" fmla="*/ 167661 w 1247427"/>
              <a:gd name="connsiteY26820" fmla="*/ 646744 h 2068362"/>
              <a:gd name="connsiteX26821" fmla="*/ 153058 w 1247427"/>
              <a:gd name="connsiteY26821" fmla="*/ 638115 h 2068362"/>
              <a:gd name="connsiteX26822" fmla="*/ 140888 w 1247427"/>
              <a:gd name="connsiteY26822" fmla="*/ 627052 h 2068362"/>
              <a:gd name="connsiteX26823" fmla="*/ 147084 w 1247427"/>
              <a:gd name="connsiteY26823" fmla="*/ 628158 h 2068362"/>
              <a:gd name="connsiteX26824" fmla="*/ 146641 w 1247427"/>
              <a:gd name="connsiteY26824" fmla="*/ 629043 h 2068362"/>
              <a:gd name="connsiteX26825" fmla="*/ 146937 w 1247427"/>
              <a:gd name="connsiteY26825" fmla="*/ 629633 h 2068362"/>
              <a:gd name="connsiteX26826" fmla="*/ 147305 w 1247427"/>
              <a:gd name="connsiteY26826" fmla="*/ 629486 h 2068362"/>
              <a:gd name="connsiteX26827" fmla="*/ 166776 w 1247427"/>
              <a:gd name="connsiteY26827" fmla="*/ 637894 h 2068362"/>
              <a:gd name="connsiteX26828" fmla="*/ 179107 w 1247427"/>
              <a:gd name="connsiteY26828" fmla="*/ 643328 h 2068362"/>
              <a:gd name="connsiteX26829" fmla="*/ 180051 w 1247427"/>
              <a:gd name="connsiteY26829" fmla="*/ 642762 h 2068362"/>
              <a:gd name="connsiteX26830" fmla="*/ 180090 w 1247427"/>
              <a:gd name="connsiteY26830" fmla="*/ 642733 h 2068362"/>
              <a:gd name="connsiteX26831" fmla="*/ 161908 w 1247427"/>
              <a:gd name="connsiteY26831" fmla="*/ 631478 h 2068362"/>
              <a:gd name="connsiteX26832" fmla="*/ 141109 w 1247427"/>
              <a:gd name="connsiteY26832" fmla="*/ 618423 h 2068362"/>
              <a:gd name="connsiteX26833" fmla="*/ 140667 w 1247427"/>
              <a:gd name="connsiteY26833" fmla="*/ 617095 h 2068362"/>
              <a:gd name="connsiteX26834" fmla="*/ 142216 w 1247427"/>
              <a:gd name="connsiteY26834" fmla="*/ 616653 h 2068362"/>
              <a:gd name="connsiteX26835" fmla="*/ 163014 w 1247427"/>
              <a:gd name="connsiteY26835" fmla="*/ 629707 h 2068362"/>
              <a:gd name="connsiteX26836" fmla="*/ 180942 w 1247427"/>
              <a:gd name="connsiteY26836" fmla="*/ 641019 h 2068362"/>
              <a:gd name="connsiteX26837" fmla="*/ 184238 w 1247427"/>
              <a:gd name="connsiteY26837" fmla="*/ 641407 h 2068362"/>
              <a:gd name="connsiteX26838" fmla="*/ 181601 w 1247427"/>
              <a:gd name="connsiteY26838" fmla="*/ 637452 h 2068362"/>
              <a:gd name="connsiteX26839" fmla="*/ 178061 w 1247427"/>
              <a:gd name="connsiteY26839" fmla="*/ 632584 h 2068362"/>
              <a:gd name="connsiteX26840" fmla="*/ 178078 w 1247427"/>
              <a:gd name="connsiteY26840" fmla="*/ 632541 h 2068362"/>
              <a:gd name="connsiteX26841" fmla="*/ 170316 w 1247427"/>
              <a:gd name="connsiteY26841" fmla="*/ 627716 h 2068362"/>
              <a:gd name="connsiteX26842" fmla="*/ 166555 w 1247427"/>
              <a:gd name="connsiteY26842" fmla="*/ 625946 h 2068362"/>
              <a:gd name="connsiteX26843" fmla="*/ 166334 w 1247427"/>
              <a:gd name="connsiteY26843" fmla="*/ 625061 h 2068362"/>
              <a:gd name="connsiteX26844" fmla="*/ 167440 w 1247427"/>
              <a:gd name="connsiteY26844" fmla="*/ 624840 h 2068362"/>
              <a:gd name="connsiteX26845" fmla="*/ 171201 w 1247427"/>
              <a:gd name="connsiteY26845" fmla="*/ 626388 h 2068362"/>
              <a:gd name="connsiteX26846" fmla="*/ 179713 w 1247427"/>
              <a:gd name="connsiteY26846" fmla="*/ 631626 h 2068362"/>
              <a:gd name="connsiteX26847" fmla="*/ 183150 w 1247427"/>
              <a:gd name="connsiteY26847" fmla="*/ 632142 h 2068362"/>
              <a:gd name="connsiteX26848" fmla="*/ 185157 w 1247427"/>
              <a:gd name="connsiteY26848" fmla="*/ 632872 h 2068362"/>
              <a:gd name="connsiteX26849" fmla="*/ 185141 w 1247427"/>
              <a:gd name="connsiteY26849" fmla="*/ 632806 h 2068362"/>
              <a:gd name="connsiteX26850" fmla="*/ 181379 w 1247427"/>
              <a:gd name="connsiteY26850" fmla="*/ 629044 h 2068362"/>
              <a:gd name="connsiteX26851" fmla="*/ 181460 w 1247427"/>
              <a:gd name="connsiteY26851" fmla="*/ 629012 h 2068362"/>
              <a:gd name="connsiteX26852" fmla="*/ 156376 w 1247427"/>
              <a:gd name="connsiteY26852" fmla="*/ 614219 h 2068362"/>
              <a:gd name="connsiteX26853" fmla="*/ 130488 w 1247427"/>
              <a:gd name="connsiteY26853" fmla="*/ 599173 h 2068362"/>
              <a:gd name="connsiteX26854" fmla="*/ 130046 w 1247427"/>
              <a:gd name="connsiteY26854" fmla="*/ 597624 h 2068362"/>
              <a:gd name="connsiteX26855" fmla="*/ 131373 w 1247427"/>
              <a:gd name="connsiteY26855" fmla="*/ 597403 h 2068362"/>
              <a:gd name="connsiteX26856" fmla="*/ 157040 w 1247427"/>
              <a:gd name="connsiteY26856" fmla="*/ 612449 h 2068362"/>
              <a:gd name="connsiteX26857" fmla="*/ 182486 w 1247427"/>
              <a:gd name="connsiteY26857" fmla="*/ 627237 h 2068362"/>
              <a:gd name="connsiteX26858" fmla="*/ 182486 w 1247427"/>
              <a:gd name="connsiteY26858" fmla="*/ 625504 h 2068362"/>
              <a:gd name="connsiteX26859" fmla="*/ 182609 w 1247427"/>
              <a:gd name="connsiteY26859" fmla="*/ 625528 h 2068362"/>
              <a:gd name="connsiteX26860" fmla="*/ 182264 w 1247427"/>
              <a:gd name="connsiteY26860" fmla="*/ 624840 h 2068362"/>
              <a:gd name="connsiteX26861" fmla="*/ 180771 w 1247427"/>
              <a:gd name="connsiteY26861" fmla="*/ 621667 h 2068362"/>
              <a:gd name="connsiteX26862" fmla="*/ 180715 w 1247427"/>
              <a:gd name="connsiteY26862" fmla="*/ 621742 h 2068362"/>
              <a:gd name="connsiteX26863" fmla="*/ 179838 w 1247427"/>
              <a:gd name="connsiteY26863" fmla="*/ 619285 h 2068362"/>
              <a:gd name="connsiteX26864" fmla="*/ 178503 w 1247427"/>
              <a:gd name="connsiteY26864" fmla="*/ 617759 h 2068362"/>
              <a:gd name="connsiteX26865" fmla="*/ 177729 w 1247427"/>
              <a:gd name="connsiteY26865" fmla="*/ 616874 h 2068362"/>
              <a:gd name="connsiteX26866" fmla="*/ 177618 w 1247427"/>
              <a:gd name="connsiteY26866" fmla="*/ 616874 h 2068362"/>
              <a:gd name="connsiteX26867" fmla="*/ 176959 w 1247427"/>
              <a:gd name="connsiteY26867" fmla="*/ 615995 h 2068362"/>
              <a:gd name="connsiteX26868" fmla="*/ 176954 w 1247427"/>
              <a:gd name="connsiteY26868" fmla="*/ 615989 h 2068362"/>
              <a:gd name="connsiteX26869" fmla="*/ 176954 w 1247427"/>
              <a:gd name="connsiteY26869" fmla="*/ 615988 h 2068362"/>
              <a:gd name="connsiteX26870" fmla="*/ 176668 w 1247427"/>
              <a:gd name="connsiteY26870" fmla="*/ 615606 h 2068362"/>
              <a:gd name="connsiteX26871" fmla="*/ 160580 w 1247427"/>
              <a:gd name="connsiteY26871" fmla="*/ 609130 h 2068362"/>
              <a:gd name="connsiteX26872" fmla="*/ 147083 w 1247427"/>
              <a:gd name="connsiteY26872" fmla="*/ 603156 h 2068362"/>
              <a:gd name="connsiteX26873" fmla="*/ 146641 w 1247427"/>
              <a:gd name="connsiteY26873" fmla="*/ 602271 h 2068362"/>
              <a:gd name="connsiteX26874" fmla="*/ 147526 w 1247427"/>
              <a:gd name="connsiteY26874" fmla="*/ 601828 h 2068362"/>
              <a:gd name="connsiteX26875" fmla="*/ 161244 w 1247427"/>
              <a:gd name="connsiteY26875" fmla="*/ 607581 h 2068362"/>
              <a:gd name="connsiteX26876" fmla="*/ 176556 w 1247427"/>
              <a:gd name="connsiteY26876" fmla="*/ 613826 h 2068362"/>
              <a:gd name="connsiteX26877" fmla="*/ 176639 w 1247427"/>
              <a:gd name="connsiteY26877" fmla="*/ 613073 h 2068362"/>
              <a:gd name="connsiteX26878" fmla="*/ 174299 w 1247427"/>
              <a:gd name="connsiteY26878" fmla="*/ 610900 h 2068362"/>
              <a:gd name="connsiteX26879" fmla="*/ 170981 w 1247427"/>
              <a:gd name="connsiteY26879" fmla="*/ 607802 h 2068362"/>
              <a:gd name="connsiteX26880" fmla="*/ 170916 w 1247427"/>
              <a:gd name="connsiteY26880" fmla="*/ 607283 h 2068362"/>
              <a:gd name="connsiteX26881" fmla="*/ 148853 w 1247427"/>
              <a:gd name="connsiteY26881" fmla="*/ 594306 h 2068362"/>
              <a:gd name="connsiteX26882" fmla="*/ 130488 w 1247427"/>
              <a:gd name="connsiteY26882" fmla="*/ 583242 h 2068362"/>
              <a:gd name="connsiteX26883" fmla="*/ 130046 w 1247427"/>
              <a:gd name="connsiteY26883" fmla="*/ 581915 h 2068362"/>
              <a:gd name="connsiteX26884" fmla="*/ 131373 w 1247427"/>
              <a:gd name="connsiteY26884" fmla="*/ 581472 h 2068362"/>
              <a:gd name="connsiteX26885" fmla="*/ 149738 w 1247427"/>
              <a:gd name="connsiteY26885" fmla="*/ 592757 h 2068362"/>
              <a:gd name="connsiteX26886" fmla="*/ 170679 w 1247427"/>
              <a:gd name="connsiteY26886" fmla="*/ 604869 h 2068362"/>
              <a:gd name="connsiteX26887" fmla="*/ 170316 w 1247427"/>
              <a:gd name="connsiteY26887" fmla="*/ 603599 h 2068362"/>
              <a:gd name="connsiteX26888" fmla="*/ 170537 w 1247427"/>
              <a:gd name="connsiteY26888" fmla="*/ 602714 h 2068362"/>
              <a:gd name="connsiteX26889" fmla="*/ 171201 w 1247427"/>
              <a:gd name="connsiteY26889" fmla="*/ 602935 h 2068362"/>
              <a:gd name="connsiteX26890" fmla="*/ 171855 w 1247427"/>
              <a:gd name="connsiteY26890" fmla="*/ 605549 h 2068362"/>
              <a:gd name="connsiteX26891" fmla="*/ 172153 w 1247427"/>
              <a:gd name="connsiteY26891" fmla="*/ 605722 h 2068362"/>
              <a:gd name="connsiteX26892" fmla="*/ 172751 w 1247427"/>
              <a:gd name="connsiteY26892" fmla="*/ 605589 h 2068362"/>
              <a:gd name="connsiteX26893" fmla="*/ 176291 w 1247427"/>
              <a:gd name="connsiteY26893" fmla="*/ 608908 h 2068362"/>
              <a:gd name="connsiteX26894" fmla="*/ 179167 w 1247427"/>
              <a:gd name="connsiteY26894" fmla="*/ 611563 h 2068362"/>
              <a:gd name="connsiteX26895" fmla="*/ 179167 w 1247427"/>
              <a:gd name="connsiteY26895" fmla="*/ 612091 h 2068362"/>
              <a:gd name="connsiteX26896" fmla="*/ 184074 w 1247427"/>
              <a:gd name="connsiteY26896" fmla="*/ 614356 h 2068362"/>
              <a:gd name="connsiteX26897" fmla="*/ 184256 w 1247427"/>
              <a:gd name="connsiteY26897" fmla="*/ 614219 h 2068362"/>
              <a:gd name="connsiteX26898" fmla="*/ 188017 w 1247427"/>
              <a:gd name="connsiteY26898" fmla="*/ 615989 h 2068362"/>
              <a:gd name="connsiteX26899" fmla="*/ 188638 w 1247427"/>
              <a:gd name="connsiteY26899" fmla="*/ 615368 h 2068362"/>
              <a:gd name="connsiteX26900" fmla="*/ 188682 w 1247427"/>
              <a:gd name="connsiteY26900" fmla="*/ 615104 h 2068362"/>
              <a:gd name="connsiteX26901" fmla="*/ 188682 w 1247427"/>
              <a:gd name="connsiteY26901" fmla="*/ 614883 h 2068362"/>
              <a:gd name="connsiteX26902" fmla="*/ 188869 w 1247427"/>
              <a:gd name="connsiteY26902" fmla="*/ 614696 h 2068362"/>
              <a:gd name="connsiteX26903" fmla="*/ 187575 w 1247427"/>
              <a:gd name="connsiteY26903" fmla="*/ 607359 h 2068362"/>
              <a:gd name="connsiteX26904" fmla="*/ 162281 w 1247427"/>
              <a:gd name="connsiteY26904" fmla="*/ 592055 h 2068362"/>
              <a:gd name="connsiteX26905" fmla="*/ 162129 w 1247427"/>
              <a:gd name="connsiteY26905" fmla="*/ 592093 h 2068362"/>
              <a:gd name="connsiteX26906" fmla="*/ 142658 w 1247427"/>
              <a:gd name="connsiteY26906" fmla="*/ 582800 h 2068362"/>
              <a:gd name="connsiteX26907" fmla="*/ 141109 w 1247427"/>
              <a:gd name="connsiteY26907" fmla="*/ 582136 h 2068362"/>
              <a:gd name="connsiteX26908" fmla="*/ 140888 w 1247427"/>
              <a:gd name="connsiteY26908" fmla="*/ 581251 h 2068362"/>
              <a:gd name="connsiteX26909" fmla="*/ 141773 w 1247427"/>
              <a:gd name="connsiteY26909" fmla="*/ 581030 h 2068362"/>
              <a:gd name="connsiteX26910" fmla="*/ 143322 w 1247427"/>
              <a:gd name="connsiteY26910" fmla="*/ 581693 h 2068362"/>
              <a:gd name="connsiteX26911" fmla="*/ 162069 w 1247427"/>
              <a:gd name="connsiteY26911" fmla="*/ 590743 h 2068362"/>
              <a:gd name="connsiteX26912" fmla="*/ 161908 w 1247427"/>
              <a:gd name="connsiteY26912" fmla="*/ 590101 h 2068362"/>
              <a:gd name="connsiteX26913" fmla="*/ 163678 w 1247427"/>
              <a:gd name="connsiteY26913" fmla="*/ 590101 h 2068362"/>
              <a:gd name="connsiteX26914" fmla="*/ 154966 w 1247427"/>
              <a:gd name="connsiteY26914" fmla="*/ 584265 h 2068362"/>
              <a:gd name="connsiteX26915" fmla="*/ 147278 w 1247427"/>
              <a:gd name="connsiteY26915" fmla="*/ 577373 h 2068362"/>
              <a:gd name="connsiteX26916" fmla="*/ 147084 w 1247427"/>
              <a:gd name="connsiteY26916" fmla="*/ 577489 h 2068362"/>
              <a:gd name="connsiteX26917" fmla="*/ 146641 w 1247427"/>
              <a:gd name="connsiteY26917" fmla="*/ 577489 h 2068362"/>
              <a:gd name="connsiteX26918" fmla="*/ 104601 w 1247427"/>
              <a:gd name="connsiteY26918" fmla="*/ 554920 h 2068362"/>
              <a:gd name="connsiteX26919" fmla="*/ 63888 w 1247427"/>
              <a:gd name="connsiteY26919" fmla="*/ 533236 h 2068362"/>
              <a:gd name="connsiteX26920" fmla="*/ 63810 w 1247427"/>
              <a:gd name="connsiteY26920" fmla="*/ 532687 h 2068362"/>
              <a:gd name="connsiteX26921" fmla="*/ 63667 w 1247427"/>
              <a:gd name="connsiteY26921" fmla="*/ 532794 h 2068362"/>
              <a:gd name="connsiteX26922" fmla="*/ 53489 w 1247427"/>
              <a:gd name="connsiteY26922" fmla="*/ 527262 h 2068362"/>
              <a:gd name="connsiteX26923" fmla="*/ 44196 w 1247427"/>
              <a:gd name="connsiteY26923" fmla="*/ 520403 h 2068362"/>
              <a:gd name="connsiteX26924" fmla="*/ 65880 w 1247427"/>
              <a:gd name="connsiteY26924" fmla="*/ 531466 h 2068362"/>
              <a:gd name="connsiteX26925" fmla="*/ 65638 w 1247427"/>
              <a:gd name="connsiteY26925" fmla="*/ 531587 h 2068362"/>
              <a:gd name="connsiteX26926" fmla="*/ 105707 w 1247427"/>
              <a:gd name="connsiteY26926" fmla="*/ 552929 h 2068362"/>
              <a:gd name="connsiteX26927" fmla="*/ 147398 w 1247427"/>
              <a:gd name="connsiteY26927" fmla="*/ 575311 h 2068362"/>
              <a:gd name="connsiteX26928" fmla="*/ 147526 w 1247427"/>
              <a:gd name="connsiteY26928" fmla="*/ 575055 h 2068362"/>
              <a:gd name="connsiteX26929" fmla="*/ 174315 w 1247427"/>
              <a:gd name="connsiteY26929" fmla="*/ 591171 h 2068362"/>
              <a:gd name="connsiteX26930" fmla="*/ 174078 w 1247427"/>
              <a:gd name="connsiteY26930" fmla="*/ 590102 h 2068362"/>
              <a:gd name="connsiteX26931" fmla="*/ 173807 w 1247427"/>
              <a:gd name="connsiteY26931" fmla="*/ 588746 h 2068362"/>
              <a:gd name="connsiteX26932" fmla="*/ 160360 w 1247427"/>
              <a:gd name="connsiteY26932" fmla="*/ 581472 h 2068362"/>
              <a:gd name="connsiteX26933" fmla="*/ 147969 w 1247427"/>
              <a:gd name="connsiteY26933" fmla="*/ 571736 h 2068362"/>
              <a:gd name="connsiteX26934" fmla="*/ 148692 w 1247427"/>
              <a:gd name="connsiteY26934" fmla="*/ 571556 h 2068362"/>
              <a:gd name="connsiteX26935" fmla="*/ 147084 w 1247427"/>
              <a:gd name="connsiteY26935" fmla="*/ 571073 h 2068362"/>
              <a:gd name="connsiteX26936" fmla="*/ 145977 w 1247427"/>
              <a:gd name="connsiteY26936" fmla="*/ 570630 h 2068362"/>
              <a:gd name="connsiteX26937" fmla="*/ 145535 w 1247427"/>
              <a:gd name="connsiteY26937" fmla="*/ 569745 h 2068362"/>
              <a:gd name="connsiteX26938" fmla="*/ 146198 w 1247427"/>
              <a:gd name="connsiteY26938" fmla="*/ 569524 h 2068362"/>
              <a:gd name="connsiteX26939" fmla="*/ 147526 w 1247427"/>
              <a:gd name="connsiteY26939" fmla="*/ 569967 h 2068362"/>
              <a:gd name="connsiteX26940" fmla="*/ 148480 w 1247427"/>
              <a:gd name="connsiteY26940" fmla="*/ 570324 h 2068362"/>
              <a:gd name="connsiteX26941" fmla="*/ 147305 w 1247427"/>
              <a:gd name="connsiteY26941" fmla="*/ 567974 h 2068362"/>
              <a:gd name="connsiteX26942" fmla="*/ 147435 w 1247427"/>
              <a:gd name="connsiteY26942" fmla="*/ 567922 h 2068362"/>
              <a:gd name="connsiteX26943" fmla="*/ 141774 w 1247427"/>
              <a:gd name="connsiteY26943" fmla="*/ 564213 h 2068362"/>
              <a:gd name="connsiteX26944" fmla="*/ 134359 w 1247427"/>
              <a:gd name="connsiteY26944" fmla="*/ 558979 h 2068362"/>
              <a:gd name="connsiteX26945" fmla="*/ 134250 w 1247427"/>
              <a:gd name="connsiteY26945" fmla="*/ 559124 h 2068362"/>
              <a:gd name="connsiteX26946" fmla="*/ 123409 w 1247427"/>
              <a:gd name="connsiteY26946" fmla="*/ 549167 h 2068362"/>
              <a:gd name="connsiteX26947" fmla="*/ 110354 w 1247427"/>
              <a:gd name="connsiteY26947" fmla="*/ 542529 h 2068362"/>
              <a:gd name="connsiteX26948" fmla="*/ 110357 w 1247427"/>
              <a:gd name="connsiteY26948" fmla="*/ 542527 h 2068362"/>
              <a:gd name="connsiteX26949" fmla="*/ 80483 w 1247427"/>
              <a:gd name="connsiteY26949" fmla="*/ 527262 h 2068362"/>
              <a:gd name="connsiteX26950" fmla="*/ 47514 w 1247427"/>
              <a:gd name="connsiteY26950" fmla="*/ 510668 h 2068362"/>
              <a:gd name="connsiteX26951" fmla="*/ 46851 w 1247427"/>
              <a:gd name="connsiteY26951" fmla="*/ 509119 h 2068362"/>
              <a:gd name="connsiteX26952" fmla="*/ 48400 w 1247427"/>
              <a:gd name="connsiteY26952" fmla="*/ 508455 h 2068362"/>
              <a:gd name="connsiteX26953" fmla="*/ 81368 w 1247427"/>
              <a:gd name="connsiteY26953" fmla="*/ 525271 h 2068362"/>
              <a:gd name="connsiteX26954" fmla="*/ 111460 w 1247427"/>
              <a:gd name="connsiteY26954" fmla="*/ 540538 h 2068362"/>
              <a:gd name="connsiteX26955" fmla="*/ 111669 w 1247427"/>
              <a:gd name="connsiteY26955" fmla="*/ 541025 h 2068362"/>
              <a:gd name="connsiteX26956" fmla="*/ 153279 w 1247427"/>
              <a:gd name="connsiteY26956" fmla="*/ 558018 h 2068362"/>
              <a:gd name="connsiteX26957" fmla="*/ 146420 w 1247427"/>
              <a:gd name="connsiteY26957" fmla="*/ 551380 h 2068362"/>
              <a:gd name="connsiteX26958" fmla="*/ 146922 w 1247427"/>
              <a:gd name="connsiteY26958" fmla="*/ 551179 h 2068362"/>
              <a:gd name="connsiteX26959" fmla="*/ 146862 w 1247427"/>
              <a:gd name="connsiteY26959" fmla="*/ 551159 h 2068362"/>
              <a:gd name="connsiteX26960" fmla="*/ 138897 w 1247427"/>
              <a:gd name="connsiteY26960" fmla="*/ 546070 h 2068362"/>
              <a:gd name="connsiteX26961" fmla="*/ 123187 w 1247427"/>
              <a:gd name="connsiteY26961" fmla="*/ 535228 h 2068362"/>
              <a:gd name="connsiteX26962" fmla="*/ 123187 w 1247427"/>
              <a:gd name="connsiteY26962" fmla="*/ 533458 h 2068362"/>
              <a:gd name="connsiteX26963" fmla="*/ 123931 w 1247427"/>
              <a:gd name="connsiteY26963" fmla="*/ 533458 h 2068362"/>
              <a:gd name="connsiteX26964" fmla="*/ 122966 w 1247427"/>
              <a:gd name="connsiteY26964" fmla="*/ 529917 h 2068362"/>
              <a:gd name="connsiteX26965" fmla="*/ 77050 w 1247427"/>
              <a:gd name="connsiteY26965" fmla="*/ 504457 h 2068362"/>
              <a:gd name="connsiteX26966" fmla="*/ 77165 w 1247427"/>
              <a:gd name="connsiteY26966" fmla="*/ 504915 h 2068362"/>
              <a:gd name="connsiteX26967" fmla="*/ 76501 w 1247427"/>
              <a:gd name="connsiteY26967" fmla="*/ 505579 h 2068362"/>
              <a:gd name="connsiteX26968" fmla="*/ 75837 w 1247427"/>
              <a:gd name="connsiteY26968" fmla="*/ 505357 h 2068362"/>
              <a:gd name="connsiteX26969" fmla="*/ 62561 w 1247427"/>
              <a:gd name="connsiteY26969" fmla="*/ 498056 h 2068362"/>
              <a:gd name="connsiteX26970" fmla="*/ 41099 w 1247427"/>
              <a:gd name="connsiteY26970" fmla="*/ 485223 h 2068362"/>
              <a:gd name="connsiteX26971" fmla="*/ 41099 w 1247427"/>
              <a:gd name="connsiteY26971" fmla="*/ 485223 h 2068362"/>
              <a:gd name="connsiteX26972" fmla="*/ 41098 w 1247427"/>
              <a:gd name="connsiteY26972" fmla="*/ 485222 h 2068362"/>
              <a:gd name="connsiteX26973" fmla="*/ 41098 w 1247427"/>
              <a:gd name="connsiteY26973" fmla="*/ 485222 h 2068362"/>
              <a:gd name="connsiteX26974" fmla="*/ 41098 w 1247427"/>
              <a:gd name="connsiteY26974" fmla="*/ 485222 h 2068362"/>
              <a:gd name="connsiteX26975" fmla="*/ 38001 w 1247427"/>
              <a:gd name="connsiteY26975" fmla="*/ 481461 h 2068362"/>
              <a:gd name="connsiteX26976" fmla="*/ 42082 w 1247427"/>
              <a:gd name="connsiteY26976" fmla="*/ 483501 h 2068362"/>
              <a:gd name="connsiteX26977" fmla="*/ 42426 w 1247427"/>
              <a:gd name="connsiteY26977" fmla="*/ 483452 h 2068362"/>
              <a:gd name="connsiteX26978" fmla="*/ 63225 w 1247427"/>
              <a:gd name="connsiteY26978" fmla="*/ 495843 h 2068362"/>
              <a:gd name="connsiteX26979" fmla="*/ 76722 w 1247427"/>
              <a:gd name="connsiteY26979" fmla="*/ 503145 h 2068362"/>
              <a:gd name="connsiteX26980" fmla="*/ 76883 w 1247427"/>
              <a:gd name="connsiteY26980" fmla="*/ 503788 h 2068362"/>
              <a:gd name="connsiteX26981" fmla="*/ 77386 w 1247427"/>
              <a:gd name="connsiteY26981" fmla="*/ 503587 h 2068362"/>
              <a:gd name="connsiteX26982" fmla="*/ 78049 w 1247427"/>
              <a:gd name="connsiteY26982" fmla="*/ 502923 h 2068362"/>
              <a:gd name="connsiteX26983" fmla="*/ 144207 w 1247427"/>
              <a:gd name="connsiteY26983" fmla="*/ 537219 h 2068362"/>
              <a:gd name="connsiteX26984" fmla="*/ 142437 w 1247427"/>
              <a:gd name="connsiteY26984" fmla="*/ 532987 h 2068362"/>
              <a:gd name="connsiteX26985" fmla="*/ 138661 w 1247427"/>
              <a:gd name="connsiteY26985" fmla="*/ 530367 h 2068362"/>
              <a:gd name="connsiteX26986" fmla="*/ 138233 w 1247427"/>
              <a:gd name="connsiteY26986" fmla="*/ 530581 h 2068362"/>
              <a:gd name="connsiteX26987" fmla="*/ 137791 w 1247427"/>
              <a:gd name="connsiteY26987" fmla="*/ 530581 h 2068362"/>
              <a:gd name="connsiteX26988" fmla="*/ 135357 w 1247427"/>
              <a:gd name="connsiteY26988" fmla="*/ 529254 h 2068362"/>
              <a:gd name="connsiteX26989" fmla="*/ 126064 w 1247427"/>
              <a:gd name="connsiteY26989" fmla="*/ 522173 h 2068362"/>
              <a:gd name="connsiteX26990" fmla="*/ 126064 w 1247427"/>
              <a:gd name="connsiteY26990" fmla="*/ 521842 h 2068362"/>
              <a:gd name="connsiteX26991" fmla="*/ 125621 w 1247427"/>
              <a:gd name="connsiteY26991" fmla="*/ 521953 h 2068362"/>
              <a:gd name="connsiteX26992" fmla="*/ 123408 w 1247427"/>
              <a:gd name="connsiteY26992" fmla="*/ 520182 h 2068362"/>
              <a:gd name="connsiteX26993" fmla="*/ 126284 w 1247427"/>
              <a:gd name="connsiteY26993" fmla="*/ 518191 h 2068362"/>
              <a:gd name="connsiteX26994" fmla="*/ 126284 w 1247427"/>
              <a:gd name="connsiteY26994" fmla="*/ 518235 h 2068362"/>
              <a:gd name="connsiteX26995" fmla="*/ 126481 w 1247427"/>
              <a:gd name="connsiteY26995" fmla="*/ 517959 h 2068362"/>
              <a:gd name="connsiteX26996" fmla="*/ 100618 w 1247427"/>
              <a:gd name="connsiteY26996" fmla="*/ 505136 h 2068362"/>
              <a:gd name="connsiteX26997" fmla="*/ 34018 w 1247427"/>
              <a:gd name="connsiteY26997" fmla="*/ 468185 h 2068362"/>
              <a:gd name="connsiteX26998" fmla="*/ 33622 w 1247427"/>
              <a:gd name="connsiteY26998" fmla="*/ 466603 h 2068362"/>
              <a:gd name="connsiteX26999" fmla="*/ 31363 w 1247427"/>
              <a:gd name="connsiteY26999" fmla="*/ 464202 h 2068362"/>
              <a:gd name="connsiteX27000" fmla="*/ 35567 w 1247427"/>
              <a:gd name="connsiteY27000" fmla="*/ 465972 h 2068362"/>
              <a:gd name="connsiteX27001" fmla="*/ 35488 w 1247427"/>
              <a:gd name="connsiteY27001" fmla="*/ 466051 h 2068362"/>
              <a:gd name="connsiteX27002" fmla="*/ 101725 w 1247427"/>
              <a:gd name="connsiteY27002" fmla="*/ 502702 h 2068362"/>
              <a:gd name="connsiteX27003" fmla="*/ 128055 w 1247427"/>
              <a:gd name="connsiteY27003" fmla="*/ 515978 h 2068362"/>
              <a:gd name="connsiteX27004" fmla="*/ 128172 w 1247427"/>
              <a:gd name="connsiteY27004" fmla="*/ 516446 h 2068362"/>
              <a:gd name="connsiteX27005" fmla="*/ 128719 w 1247427"/>
              <a:gd name="connsiteY27005" fmla="*/ 515535 h 2068362"/>
              <a:gd name="connsiteX27006" fmla="*/ 130489 w 1247427"/>
              <a:gd name="connsiteY27006" fmla="*/ 516199 h 2068362"/>
              <a:gd name="connsiteX27007" fmla="*/ 128962 w 1247427"/>
              <a:gd name="connsiteY27007" fmla="*/ 513526 h 2068362"/>
              <a:gd name="connsiteX27008" fmla="*/ 128940 w 1247427"/>
              <a:gd name="connsiteY27008" fmla="*/ 513544 h 2068362"/>
              <a:gd name="connsiteX27009" fmla="*/ 128719 w 1247427"/>
              <a:gd name="connsiteY27009" fmla="*/ 513544 h 2068362"/>
              <a:gd name="connsiteX27010" fmla="*/ 124958 w 1247427"/>
              <a:gd name="connsiteY27010" fmla="*/ 511332 h 2068362"/>
              <a:gd name="connsiteX27011" fmla="*/ 124958 w 1247427"/>
              <a:gd name="connsiteY27011" fmla="*/ 511330 h 2068362"/>
              <a:gd name="connsiteX27012" fmla="*/ 124957 w 1247427"/>
              <a:gd name="connsiteY27012" fmla="*/ 511331 h 2068362"/>
              <a:gd name="connsiteX27013" fmla="*/ 122523 w 1247427"/>
              <a:gd name="connsiteY27013" fmla="*/ 506906 h 2068362"/>
              <a:gd name="connsiteX27014" fmla="*/ 126284 w 1247427"/>
              <a:gd name="connsiteY27014" fmla="*/ 506906 h 2068362"/>
              <a:gd name="connsiteX27015" fmla="*/ 126186 w 1247427"/>
              <a:gd name="connsiteY27015" fmla="*/ 507395 h 2068362"/>
              <a:gd name="connsiteX27016" fmla="*/ 144871 w 1247427"/>
              <a:gd name="connsiteY27016" fmla="*/ 514430 h 2068362"/>
              <a:gd name="connsiteX27017" fmla="*/ 147969 w 1247427"/>
              <a:gd name="connsiteY27017" fmla="*/ 515757 h 2068362"/>
              <a:gd name="connsiteX27018" fmla="*/ 148135 w 1247427"/>
              <a:gd name="connsiteY27018" fmla="*/ 516254 h 2068362"/>
              <a:gd name="connsiteX27019" fmla="*/ 148411 w 1247427"/>
              <a:gd name="connsiteY27019" fmla="*/ 515978 h 2068362"/>
              <a:gd name="connsiteX27020" fmla="*/ 149075 w 1247427"/>
              <a:gd name="connsiteY27020" fmla="*/ 515978 h 2068362"/>
              <a:gd name="connsiteX27021" fmla="*/ 130267 w 1247427"/>
              <a:gd name="connsiteY27021" fmla="*/ 504251 h 2068362"/>
              <a:gd name="connsiteX27022" fmla="*/ 110972 w 1247427"/>
              <a:gd name="connsiteY27022" fmla="*/ 493764 h 2068362"/>
              <a:gd name="connsiteX27023" fmla="*/ 110797 w 1247427"/>
              <a:gd name="connsiteY27023" fmla="*/ 493852 h 2068362"/>
              <a:gd name="connsiteX27024" fmla="*/ 110354 w 1247427"/>
              <a:gd name="connsiteY27024" fmla="*/ 493630 h 2068362"/>
              <a:gd name="connsiteX27025" fmla="*/ 34682 w 1247427"/>
              <a:gd name="connsiteY27025" fmla="*/ 452475 h 2068362"/>
              <a:gd name="connsiteX27026" fmla="*/ 34493 w 1247427"/>
              <a:gd name="connsiteY27026" fmla="*/ 451812 h 2068362"/>
              <a:gd name="connsiteX27027" fmla="*/ 31805 w 1247427"/>
              <a:gd name="connsiteY27027" fmla="*/ 449599 h 2068362"/>
              <a:gd name="connsiteX27028" fmla="*/ 36009 w 1247427"/>
              <a:gd name="connsiteY27028" fmla="*/ 450705 h 2068362"/>
              <a:gd name="connsiteX27029" fmla="*/ 35931 w 1247427"/>
              <a:gd name="connsiteY27029" fmla="*/ 450783 h 2068362"/>
              <a:gd name="connsiteX27030" fmla="*/ 111239 w 1247427"/>
              <a:gd name="connsiteY27030" fmla="*/ 491860 h 2068362"/>
              <a:gd name="connsiteX27031" fmla="*/ 111408 w 1247427"/>
              <a:gd name="connsiteY27031" fmla="*/ 492452 h 2068362"/>
              <a:gd name="connsiteX27032" fmla="*/ 111903 w 1247427"/>
              <a:gd name="connsiteY27032" fmla="*/ 492082 h 2068362"/>
              <a:gd name="connsiteX27033" fmla="*/ 117821 w 1247427"/>
              <a:gd name="connsiteY27033" fmla="*/ 492082 h 2068362"/>
              <a:gd name="connsiteX27034" fmla="*/ 118099 w 1247427"/>
              <a:gd name="connsiteY27034" fmla="*/ 491860 h 2068362"/>
              <a:gd name="connsiteX27035" fmla="*/ 130047 w 1247427"/>
              <a:gd name="connsiteY27035" fmla="*/ 496064 h 2068362"/>
              <a:gd name="connsiteX27036" fmla="*/ 138656 w 1247427"/>
              <a:gd name="connsiteY27036" fmla="*/ 499423 h 2068362"/>
              <a:gd name="connsiteX27037" fmla="*/ 138897 w 1247427"/>
              <a:gd name="connsiteY27037" fmla="*/ 498941 h 2068362"/>
              <a:gd name="connsiteX27038" fmla="*/ 139248 w 1247427"/>
              <a:gd name="connsiteY27038" fmla="*/ 498414 h 2068362"/>
              <a:gd name="connsiteX27039" fmla="*/ 135135 w 1247427"/>
              <a:gd name="connsiteY27039" fmla="*/ 496064 h 2068362"/>
              <a:gd name="connsiteX27040" fmla="*/ 130489 w 1247427"/>
              <a:gd name="connsiteY27040" fmla="*/ 492967 h 2068362"/>
              <a:gd name="connsiteX27041" fmla="*/ 130489 w 1247427"/>
              <a:gd name="connsiteY27041" fmla="*/ 493188 h 2068362"/>
              <a:gd name="connsiteX27042" fmla="*/ 130036 w 1247427"/>
              <a:gd name="connsiteY27042" fmla="*/ 492916 h 2068362"/>
              <a:gd name="connsiteX27043" fmla="*/ 130046 w 1247427"/>
              <a:gd name="connsiteY27043" fmla="*/ 492967 h 2068362"/>
              <a:gd name="connsiteX27044" fmla="*/ 129568 w 1247427"/>
              <a:gd name="connsiteY27044" fmla="*/ 492635 h 2068362"/>
              <a:gd name="connsiteX27045" fmla="*/ 129383 w 1247427"/>
              <a:gd name="connsiteY27045" fmla="*/ 492524 h 2068362"/>
              <a:gd name="connsiteX27046" fmla="*/ 129396 w 1247427"/>
              <a:gd name="connsiteY27046" fmla="*/ 492516 h 2068362"/>
              <a:gd name="connsiteX27047" fmla="*/ 128902 w 1247427"/>
              <a:gd name="connsiteY27047" fmla="*/ 492173 h 2068362"/>
              <a:gd name="connsiteX27048" fmla="*/ 127834 w 1247427"/>
              <a:gd name="connsiteY27048" fmla="*/ 491639 h 2068362"/>
              <a:gd name="connsiteX27049" fmla="*/ 127795 w 1247427"/>
              <a:gd name="connsiteY27049" fmla="*/ 491404 h 2068362"/>
              <a:gd name="connsiteX27050" fmla="*/ 114115 w 1247427"/>
              <a:gd name="connsiteY27050" fmla="*/ 481904 h 2068362"/>
              <a:gd name="connsiteX27051" fmla="*/ 115000 w 1247427"/>
              <a:gd name="connsiteY27051" fmla="*/ 481240 h 2068362"/>
              <a:gd name="connsiteX27052" fmla="*/ 114917 w 1247427"/>
              <a:gd name="connsiteY27052" fmla="*/ 480825 h 2068362"/>
              <a:gd name="connsiteX27053" fmla="*/ 113672 w 1247427"/>
              <a:gd name="connsiteY27053" fmla="*/ 481240 h 2068362"/>
              <a:gd name="connsiteX27054" fmla="*/ 113451 w 1247427"/>
              <a:gd name="connsiteY27054" fmla="*/ 481240 h 2068362"/>
              <a:gd name="connsiteX27055" fmla="*/ 65437 w 1247427"/>
              <a:gd name="connsiteY27055" fmla="*/ 457122 h 2068362"/>
              <a:gd name="connsiteX27056" fmla="*/ 28928 w 1247427"/>
              <a:gd name="connsiteY27056" fmla="*/ 438315 h 2068362"/>
              <a:gd name="connsiteX27057" fmla="*/ 28486 w 1247427"/>
              <a:gd name="connsiteY27057" fmla="*/ 436987 h 2068362"/>
              <a:gd name="connsiteX27058" fmla="*/ 30035 w 1247427"/>
              <a:gd name="connsiteY27058" fmla="*/ 436545 h 2068362"/>
              <a:gd name="connsiteX27059" fmla="*/ 66543 w 1247427"/>
              <a:gd name="connsiteY27059" fmla="*/ 455352 h 2068362"/>
              <a:gd name="connsiteX27060" fmla="*/ 114557 w 1247427"/>
              <a:gd name="connsiteY27060" fmla="*/ 479470 h 2068362"/>
              <a:gd name="connsiteX27061" fmla="*/ 114779 w 1247427"/>
              <a:gd name="connsiteY27061" fmla="*/ 480134 h 2068362"/>
              <a:gd name="connsiteX27062" fmla="*/ 138676 w 1247427"/>
              <a:gd name="connsiteY27062" fmla="*/ 488763 h 2068362"/>
              <a:gd name="connsiteX27063" fmla="*/ 127612 w 1247427"/>
              <a:gd name="connsiteY27063" fmla="*/ 480797 h 2068362"/>
              <a:gd name="connsiteX27064" fmla="*/ 128719 w 1247427"/>
              <a:gd name="connsiteY27064" fmla="*/ 480355 h 2068362"/>
              <a:gd name="connsiteX27065" fmla="*/ 129604 w 1247427"/>
              <a:gd name="connsiteY27065" fmla="*/ 479691 h 2068362"/>
              <a:gd name="connsiteX27066" fmla="*/ 132038 w 1247427"/>
              <a:gd name="connsiteY27066" fmla="*/ 480134 h 2068362"/>
              <a:gd name="connsiteX27067" fmla="*/ 119868 w 1247427"/>
              <a:gd name="connsiteY27067" fmla="*/ 472611 h 2068362"/>
              <a:gd name="connsiteX27068" fmla="*/ 119868 w 1247427"/>
              <a:gd name="connsiteY27068" fmla="*/ 473760 h 2068362"/>
              <a:gd name="connsiteX27069" fmla="*/ 123187 w 1247427"/>
              <a:gd name="connsiteY27069" fmla="*/ 476150 h 2068362"/>
              <a:gd name="connsiteX27070" fmla="*/ 127613 w 1247427"/>
              <a:gd name="connsiteY27070" fmla="*/ 478584 h 2068362"/>
              <a:gd name="connsiteX27071" fmla="*/ 127834 w 1247427"/>
              <a:gd name="connsiteY27071" fmla="*/ 479912 h 2068362"/>
              <a:gd name="connsiteX27072" fmla="*/ 127170 w 1247427"/>
              <a:gd name="connsiteY27072" fmla="*/ 480354 h 2068362"/>
              <a:gd name="connsiteX27073" fmla="*/ 126728 w 1247427"/>
              <a:gd name="connsiteY27073" fmla="*/ 480354 h 2068362"/>
              <a:gd name="connsiteX27074" fmla="*/ 122524 w 1247427"/>
              <a:gd name="connsiteY27074" fmla="*/ 477920 h 2068362"/>
              <a:gd name="connsiteX27075" fmla="*/ 117904 w 1247427"/>
              <a:gd name="connsiteY27075" fmla="*/ 474575 h 2068362"/>
              <a:gd name="connsiteX27076" fmla="*/ 117877 w 1247427"/>
              <a:gd name="connsiteY27076" fmla="*/ 474602 h 2068362"/>
              <a:gd name="connsiteX27077" fmla="*/ 117792 w 1247427"/>
              <a:gd name="connsiteY27077" fmla="*/ 474494 h 2068362"/>
              <a:gd name="connsiteX27078" fmla="*/ 116107 w 1247427"/>
              <a:gd name="connsiteY27078" fmla="*/ 473274 h 2068362"/>
              <a:gd name="connsiteX27079" fmla="*/ 116234 w 1247427"/>
              <a:gd name="connsiteY27079" fmla="*/ 472511 h 2068362"/>
              <a:gd name="connsiteX27080" fmla="*/ 115443 w 1247427"/>
              <a:gd name="connsiteY27080" fmla="*/ 471504 h 2068362"/>
              <a:gd name="connsiteX27081" fmla="*/ 119204 w 1247427"/>
              <a:gd name="connsiteY27081" fmla="*/ 470398 h 2068362"/>
              <a:gd name="connsiteX27082" fmla="*/ 119204 w 1247427"/>
              <a:gd name="connsiteY27082" fmla="*/ 469734 h 2068362"/>
              <a:gd name="connsiteX27083" fmla="*/ 120089 w 1247427"/>
              <a:gd name="connsiteY27083" fmla="*/ 469071 h 2068362"/>
              <a:gd name="connsiteX27084" fmla="*/ 119868 w 1247427"/>
              <a:gd name="connsiteY27084" fmla="*/ 467964 h 2068362"/>
              <a:gd name="connsiteX27085" fmla="*/ 134471 w 1247427"/>
              <a:gd name="connsiteY27085" fmla="*/ 474602 h 2068362"/>
              <a:gd name="connsiteX27086" fmla="*/ 122745 w 1247427"/>
              <a:gd name="connsiteY27086" fmla="*/ 465309 h 2068362"/>
              <a:gd name="connsiteX27087" fmla="*/ 123851 w 1247427"/>
              <a:gd name="connsiteY27087" fmla="*/ 464867 h 2068362"/>
              <a:gd name="connsiteX27088" fmla="*/ 124736 w 1247427"/>
              <a:gd name="connsiteY27088" fmla="*/ 464203 h 2068362"/>
              <a:gd name="connsiteX27089" fmla="*/ 123906 w 1247427"/>
              <a:gd name="connsiteY27089" fmla="*/ 461990 h 2068362"/>
              <a:gd name="connsiteX27090" fmla="*/ 121012 w 1247427"/>
              <a:gd name="connsiteY27090" fmla="*/ 461787 h 2068362"/>
              <a:gd name="connsiteX27091" fmla="*/ 121859 w 1247427"/>
              <a:gd name="connsiteY27091" fmla="*/ 462211 h 2068362"/>
              <a:gd name="connsiteX27092" fmla="*/ 123408 w 1247427"/>
              <a:gd name="connsiteY27092" fmla="*/ 462875 h 2068362"/>
              <a:gd name="connsiteX27093" fmla="*/ 123408 w 1247427"/>
              <a:gd name="connsiteY27093" fmla="*/ 464424 h 2068362"/>
              <a:gd name="connsiteX27094" fmla="*/ 122523 w 1247427"/>
              <a:gd name="connsiteY27094" fmla="*/ 464866 h 2068362"/>
              <a:gd name="connsiteX27095" fmla="*/ 121859 w 1247427"/>
              <a:gd name="connsiteY27095" fmla="*/ 464645 h 2068362"/>
              <a:gd name="connsiteX27096" fmla="*/ 121196 w 1247427"/>
              <a:gd name="connsiteY27096" fmla="*/ 464202 h 2068362"/>
              <a:gd name="connsiteX27097" fmla="*/ 120676 w 1247427"/>
              <a:gd name="connsiteY27097" fmla="*/ 463838 h 2068362"/>
              <a:gd name="connsiteX27098" fmla="*/ 120532 w 1247427"/>
              <a:gd name="connsiteY27098" fmla="*/ 463982 h 2068362"/>
              <a:gd name="connsiteX27099" fmla="*/ 119496 w 1247427"/>
              <a:gd name="connsiteY27099" fmla="*/ 463012 h 2068362"/>
              <a:gd name="connsiteX27100" fmla="*/ 118983 w 1247427"/>
              <a:gd name="connsiteY27100" fmla="*/ 462653 h 2068362"/>
              <a:gd name="connsiteX27101" fmla="*/ 119024 w 1247427"/>
              <a:gd name="connsiteY27101" fmla="*/ 462570 h 2068362"/>
              <a:gd name="connsiteX27102" fmla="*/ 110132 w 1247427"/>
              <a:gd name="connsiteY27102" fmla="*/ 454246 h 2068362"/>
              <a:gd name="connsiteX27103" fmla="*/ 111018 w 1247427"/>
              <a:gd name="connsiteY27103" fmla="*/ 453582 h 2068362"/>
              <a:gd name="connsiteX27104" fmla="*/ 110796 w 1247427"/>
              <a:gd name="connsiteY27104" fmla="*/ 452476 h 2068362"/>
              <a:gd name="connsiteX27105" fmla="*/ 125760 w 1247427"/>
              <a:gd name="connsiteY27105" fmla="*/ 457847 h 2068362"/>
              <a:gd name="connsiteX27106" fmla="*/ 125842 w 1247427"/>
              <a:gd name="connsiteY27106" fmla="*/ 457786 h 2068362"/>
              <a:gd name="connsiteX27107" fmla="*/ 134471 w 1247427"/>
              <a:gd name="connsiteY27107" fmla="*/ 460441 h 2068362"/>
              <a:gd name="connsiteX27108" fmla="*/ 140667 w 1247427"/>
              <a:gd name="connsiteY27108" fmla="*/ 462654 h 2068362"/>
              <a:gd name="connsiteX27109" fmla="*/ 141330 w 1247427"/>
              <a:gd name="connsiteY27109" fmla="*/ 463760 h 2068362"/>
              <a:gd name="connsiteX27110" fmla="*/ 140667 w 1247427"/>
              <a:gd name="connsiteY27110" fmla="*/ 464424 h 2068362"/>
              <a:gd name="connsiteX27111" fmla="*/ 140445 w 1247427"/>
              <a:gd name="connsiteY27111" fmla="*/ 464424 h 2068362"/>
              <a:gd name="connsiteX27112" fmla="*/ 134029 w 1247427"/>
              <a:gd name="connsiteY27112" fmla="*/ 462211 h 2068362"/>
              <a:gd name="connsiteX27113" fmla="*/ 128010 w 1247427"/>
              <a:gd name="connsiteY27113" fmla="*/ 460259 h 2068362"/>
              <a:gd name="connsiteX27114" fmla="*/ 128055 w 1247427"/>
              <a:gd name="connsiteY27114" fmla="*/ 460441 h 2068362"/>
              <a:gd name="connsiteX27115" fmla="*/ 127391 w 1247427"/>
              <a:gd name="connsiteY27115" fmla="*/ 460884 h 2068362"/>
              <a:gd name="connsiteX27116" fmla="*/ 150181 w 1247427"/>
              <a:gd name="connsiteY27116" fmla="*/ 473717 h 2068362"/>
              <a:gd name="connsiteX27117" fmla="*/ 150181 w 1247427"/>
              <a:gd name="connsiteY27117" fmla="*/ 476815 h 2068362"/>
              <a:gd name="connsiteX27118" fmla="*/ 166112 w 1247427"/>
              <a:gd name="connsiteY27118" fmla="*/ 486772 h 2068362"/>
              <a:gd name="connsiteX27119" fmla="*/ 155049 w 1247427"/>
              <a:gd name="connsiteY27119" fmla="*/ 475045 h 2068362"/>
              <a:gd name="connsiteX27120" fmla="*/ 148190 w 1247427"/>
              <a:gd name="connsiteY27120" fmla="*/ 467743 h 2068362"/>
              <a:gd name="connsiteX27121" fmla="*/ 142216 w 1247427"/>
              <a:gd name="connsiteY27121" fmla="*/ 465309 h 2068362"/>
              <a:gd name="connsiteX27122" fmla="*/ 142658 w 1247427"/>
              <a:gd name="connsiteY27122" fmla="*/ 464424 h 2068362"/>
              <a:gd name="connsiteX27123" fmla="*/ 142216 w 1247427"/>
              <a:gd name="connsiteY27123" fmla="*/ 463539 h 2068362"/>
              <a:gd name="connsiteX27124" fmla="*/ 142658 w 1247427"/>
              <a:gd name="connsiteY27124" fmla="*/ 463539 h 2068362"/>
              <a:gd name="connsiteX27125" fmla="*/ 114558 w 1247427"/>
              <a:gd name="connsiteY27125" fmla="*/ 444068 h 2068362"/>
              <a:gd name="connsiteX27126" fmla="*/ 115443 w 1247427"/>
              <a:gd name="connsiteY27126" fmla="*/ 443846 h 2068362"/>
              <a:gd name="connsiteX27127" fmla="*/ 116328 w 1247427"/>
              <a:gd name="connsiteY27127" fmla="*/ 442961 h 2068362"/>
              <a:gd name="connsiteX27128" fmla="*/ 138897 w 1247427"/>
              <a:gd name="connsiteY27128" fmla="*/ 453361 h 2068362"/>
              <a:gd name="connsiteX27129" fmla="*/ 145756 w 1247427"/>
              <a:gd name="connsiteY27129" fmla="*/ 455795 h 2068362"/>
              <a:gd name="connsiteX27130" fmla="*/ 137127 w 1247427"/>
              <a:gd name="connsiteY27130" fmla="*/ 449599 h 2068362"/>
              <a:gd name="connsiteX27131" fmla="*/ 137348 w 1247427"/>
              <a:gd name="connsiteY27131" fmla="*/ 448714 h 2068362"/>
              <a:gd name="connsiteX27132" fmla="*/ 137127 w 1247427"/>
              <a:gd name="connsiteY27132" fmla="*/ 447829 h 2068362"/>
              <a:gd name="connsiteX27133" fmla="*/ 138233 w 1247427"/>
              <a:gd name="connsiteY27133" fmla="*/ 447165 h 2068362"/>
              <a:gd name="connsiteX27134" fmla="*/ 110132 w 1247427"/>
              <a:gd name="connsiteY27134" fmla="*/ 432783 h 2068362"/>
              <a:gd name="connsiteX27135" fmla="*/ 111018 w 1247427"/>
              <a:gd name="connsiteY27135" fmla="*/ 432341 h 2068362"/>
              <a:gd name="connsiteX27136" fmla="*/ 110575 w 1247427"/>
              <a:gd name="connsiteY27136" fmla="*/ 431234 h 2068362"/>
              <a:gd name="connsiteX27137" fmla="*/ 121638 w 1247427"/>
              <a:gd name="connsiteY27137" fmla="*/ 433668 h 2068362"/>
              <a:gd name="connsiteX27138" fmla="*/ 126063 w 1247427"/>
              <a:gd name="connsiteY27138" fmla="*/ 436102 h 2068362"/>
              <a:gd name="connsiteX27139" fmla="*/ 128940 w 1247427"/>
              <a:gd name="connsiteY27139" fmla="*/ 436766 h 2068362"/>
              <a:gd name="connsiteX27140" fmla="*/ 128940 w 1247427"/>
              <a:gd name="connsiteY27140" fmla="*/ 435438 h 2068362"/>
              <a:gd name="connsiteX27141" fmla="*/ 129604 w 1247427"/>
              <a:gd name="connsiteY27141" fmla="*/ 435881 h 2068362"/>
              <a:gd name="connsiteX27142" fmla="*/ 130268 w 1247427"/>
              <a:gd name="connsiteY27142" fmla="*/ 435438 h 2068362"/>
              <a:gd name="connsiteX27143" fmla="*/ 137127 w 1247427"/>
              <a:gd name="connsiteY27143" fmla="*/ 442076 h 2068362"/>
              <a:gd name="connsiteX27144" fmla="*/ 157262 w 1247427"/>
              <a:gd name="connsiteY27144" fmla="*/ 453139 h 2068362"/>
              <a:gd name="connsiteX27145" fmla="*/ 130268 w 1247427"/>
              <a:gd name="connsiteY27145" fmla="*/ 434775 h 2068362"/>
              <a:gd name="connsiteX27146" fmla="*/ 130489 w 1247427"/>
              <a:gd name="connsiteY27146" fmla="*/ 433890 h 2068362"/>
              <a:gd name="connsiteX27147" fmla="*/ 129604 w 1247427"/>
              <a:gd name="connsiteY27147" fmla="*/ 434111 h 2068362"/>
              <a:gd name="connsiteX27148" fmla="*/ 128971 w 1247427"/>
              <a:gd name="connsiteY27148" fmla="*/ 433825 h 2068362"/>
              <a:gd name="connsiteX27149" fmla="*/ 128497 w 1247427"/>
              <a:gd name="connsiteY27149" fmla="*/ 434774 h 2068362"/>
              <a:gd name="connsiteX27150" fmla="*/ 128055 w 1247427"/>
              <a:gd name="connsiteY27150" fmla="*/ 435217 h 2068362"/>
              <a:gd name="connsiteX27151" fmla="*/ 127612 w 1247427"/>
              <a:gd name="connsiteY27151" fmla="*/ 434553 h 2068362"/>
              <a:gd name="connsiteX27152" fmla="*/ 128108 w 1247427"/>
              <a:gd name="connsiteY27152" fmla="*/ 433435 h 2068362"/>
              <a:gd name="connsiteX27153" fmla="*/ 122745 w 1247427"/>
              <a:gd name="connsiteY27153" fmla="*/ 431013 h 2068362"/>
              <a:gd name="connsiteX27154" fmla="*/ 123630 w 1247427"/>
              <a:gd name="connsiteY27154" fmla="*/ 430792 h 2068362"/>
              <a:gd name="connsiteX27155" fmla="*/ 123187 w 1247427"/>
              <a:gd name="connsiteY27155" fmla="*/ 429907 h 2068362"/>
              <a:gd name="connsiteX27156" fmla="*/ 123187 w 1247427"/>
              <a:gd name="connsiteY27156" fmla="*/ 429464 h 2068362"/>
              <a:gd name="connsiteX27157" fmla="*/ 124515 w 1247427"/>
              <a:gd name="connsiteY27157" fmla="*/ 429464 h 2068362"/>
              <a:gd name="connsiteX27158" fmla="*/ 124515 w 1247427"/>
              <a:gd name="connsiteY27158" fmla="*/ 428137 h 2068362"/>
              <a:gd name="connsiteX27159" fmla="*/ 141110 w 1247427"/>
              <a:gd name="connsiteY27159" fmla="*/ 434775 h 2068362"/>
              <a:gd name="connsiteX27160" fmla="*/ 137348 w 1247427"/>
              <a:gd name="connsiteY27160" fmla="*/ 432341 h 2068362"/>
              <a:gd name="connsiteX27161" fmla="*/ 138454 w 1247427"/>
              <a:gd name="connsiteY27161" fmla="*/ 431898 h 2068362"/>
              <a:gd name="connsiteX27162" fmla="*/ 139118 w 1247427"/>
              <a:gd name="connsiteY27162" fmla="*/ 431013 h 2068362"/>
              <a:gd name="connsiteX27163" fmla="*/ 149666 w 1247427"/>
              <a:gd name="connsiteY27163" fmla="*/ 436693 h 2068362"/>
              <a:gd name="connsiteX27164" fmla="*/ 149518 w 1247427"/>
              <a:gd name="connsiteY27164" fmla="*/ 436545 h 2068362"/>
              <a:gd name="connsiteX27165" fmla="*/ 149296 w 1247427"/>
              <a:gd name="connsiteY27165" fmla="*/ 434553 h 2068362"/>
              <a:gd name="connsiteX27166" fmla="*/ 149252 w 1247427"/>
              <a:gd name="connsiteY27166" fmla="*/ 434398 h 2068362"/>
              <a:gd name="connsiteX27167" fmla="*/ 129161 w 1247427"/>
              <a:gd name="connsiteY27167" fmla="*/ 423712 h 2068362"/>
              <a:gd name="connsiteX27168" fmla="*/ 129383 w 1247427"/>
              <a:gd name="connsiteY27168" fmla="*/ 422826 h 2068362"/>
              <a:gd name="connsiteX27169" fmla="*/ 129161 w 1247427"/>
              <a:gd name="connsiteY27169" fmla="*/ 421941 h 2068362"/>
              <a:gd name="connsiteX27170" fmla="*/ 129825 w 1247427"/>
              <a:gd name="connsiteY27170" fmla="*/ 421499 h 2068362"/>
              <a:gd name="connsiteX27171" fmla="*/ 123630 w 1247427"/>
              <a:gd name="connsiteY27171" fmla="*/ 418401 h 2068362"/>
              <a:gd name="connsiteX27172" fmla="*/ 123851 w 1247427"/>
              <a:gd name="connsiteY27172" fmla="*/ 417516 h 2068362"/>
              <a:gd name="connsiteX27173" fmla="*/ 123630 w 1247427"/>
              <a:gd name="connsiteY27173" fmla="*/ 416631 h 2068362"/>
              <a:gd name="connsiteX27174" fmla="*/ 123629 w 1247427"/>
              <a:gd name="connsiteY27174" fmla="*/ 416630 h 2068362"/>
              <a:gd name="connsiteX27175" fmla="*/ 122745 w 1247427"/>
              <a:gd name="connsiteY27175" fmla="*/ 417073 h 2068362"/>
              <a:gd name="connsiteX27176" fmla="*/ 122523 w 1247427"/>
              <a:gd name="connsiteY27176" fmla="*/ 417073 h 2068362"/>
              <a:gd name="connsiteX27177" fmla="*/ 84023 w 1247427"/>
              <a:gd name="connsiteY27177" fmla="*/ 398708 h 2068362"/>
              <a:gd name="connsiteX27178" fmla="*/ 19857 w 1247427"/>
              <a:gd name="connsiteY27178" fmla="*/ 369059 h 2068362"/>
              <a:gd name="connsiteX27179" fmla="*/ 19414 w 1247427"/>
              <a:gd name="connsiteY27179" fmla="*/ 367952 h 2068362"/>
              <a:gd name="connsiteX27180" fmla="*/ 20521 w 1247427"/>
              <a:gd name="connsiteY27180" fmla="*/ 367510 h 2068362"/>
              <a:gd name="connsiteX27181" fmla="*/ 84909 w 1247427"/>
              <a:gd name="connsiteY27181" fmla="*/ 397159 h 2068362"/>
              <a:gd name="connsiteX27182" fmla="*/ 122047 w 1247427"/>
              <a:gd name="connsiteY27182" fmla="*/ 414875 h 2068362"/>
              <a:gd name="connsiteX27183" fmla="*/ 121362 w 1247427"/>
              <a:gd name="connsiteY27183" fmla="*/ 414114 h 2068362"/>
              <a:gd name="connsiteX27184" fmla="*/ 117434 w 1247427"/>
              <a:gd name="connsiteY27184" fmla="*/ 411763 h 2068362"/>
              <a:gd name="connsiteX27185" fmla="*/ 118319 w 1247427"/>
              <a:gd name="connsiteY27185" fmla="*/ 410878 h 2068362"/>
              <a:gd name="connsiteX27186" fmla="*/ 118098 w 1247427"/>
              <a:gd name="connsiteY27186" fmla="*/ 409993 h 2068362"/>
              <a:gd name="connsiteX27187" fmla="*/ 126632 w 1247427"/>
              <a:gd name="connsiteY27187" fmla="*/ 412079 h 2068362"/>
              <a:gd name="connsiteX27188" fmla="*/ 126506 w 1247427"/>
              <a:gd name="connsiteY27188" fmla="*/ 411763 h 2068362"/>
              <a:gd name="connsiteX27189" fmla="*/ 127391 w 1247427"/>
              <a:gd name="connsiteY27189" fmla="*/ 411099 h 2068362"/>
              <a:gd name="connsiteX27190" fmla="*/ 130398 w 1247427"/>
              <a:gd name="connsiteY27190" fmla="*/ 412703 h 2068362"/>
              <a:gd name="connsiteX27191" fmla="*/ 130489 w 1247427"/>
              <a:gd name="connsiteY27191" fmla="*/ 412648 h 2068362"/>
              <a:gd name="connsiteX27192" fmla="*/ 136463 w 1247427"/>
              <a:gd name="connsiteY27192" fmla="*/ 414861 h 2068362"/>
              <a:gd name="connsiteX27193" fmla="*/ 139992 w 1247427"/>
              <a:gd name="connsiteY27193" fmla="*/ 416144 h 2068362"/>
              <a:gd name="connsiteX27194" fmla="*/ 134029 w 1247427"/>
              <a:gd name="connsiteY27194" fmla="*/ 411874 h 2068362"/>
              <a:gd name="connsiteX27195" fmla="*/ 122523 w 1247427"/>
              <a:gd name="connsiteY27195" fmla="*/ 406674 h 2068362"/>
              <a:gd name="connsiteX27196" fmla="*/ 103052 w 1247427"/>
              <a:gd name="connsiteY27196" fmla="*/ 396275 h 2068362"/>
              <a:gd name="connsiteX27197" fmla="*/ 103937 w 1247427"/>
              <a:gd name="connsiteY27197" fmla="*/ 395611 h 2068362"/>
              <a:gd name="connsiteX27198" fmla="*/ 103495 w 1247427"/>
              <a:gd name="connsiteY27198" fmla="*/ 394505 h 2068362"/>
              <a:gd name="connsiteX27199" fmla="*/ 114558 w 1247427"/>
              <a:gd name="connsiteY27199" fmla="*/ 398709 h 2068362"/>
              <a:gd name="connsiteX27200" fmla="*/ 123658 w 1247427"/>
              <a:gd name="connsiteY27200" fmla="*/ 401419 h 2068362"/>
              <a:gd name="connsiteX27201" fmla="*/ 123904 w 1247427"/>
              <a:gd name="connsiteY27201" fmla="*/ 399941 h 2068362"/>
              <a:gd name="connsiteX27202" fmla="*/ 114558 w 1247427"/>
              <a:gd name="connsiteY27202" fmla="*/ 395168 h 2068362"/>
              <a:gd name="connsiteX27203" fmla="*/ 115443 w 1247427"/>
              <a:gd name="connsiteY27203" fmla="*/ 394505 h 2068362"/>
              <a:gd name="connsiteX27204" fmla="*/ 115222 w 1247427"/>
              <a:gd name="connsiteY27204" fmla="*/ 393398 h 2068362"/>
              <a:gd name="connsiteX27205" fmla="*/ 116328 w 1247427"/>
              <a:gd name="connsiteY27205" fmla="*/ 393398 h 2068362"/>
              <a:gd name="connsiteX27206" fmla="*/ 109690 w 1247427"/>
              <a:gd name="connsiteY27206" fmla="*/ 388531 h 2068362"/>
              <a:gd name="connsiteX27207" fmla="*/ 110575 w 1247427"/>
              <a:gd name="connsiteY27207" fmla="*/ 387867 h 2068362"/>
              <a:gd name="connsiteX27208" fmla="*/ 110132 w 1247427"/>
              <a:gd name="connsiteY27208" fmla="*/ 386761 h 2068362"/>
              <a:gd name="connsiteX27209" fmla="*/ 109469 w 1247427"/>
              <a:gd name="connsiteY27209" fmla="*/ 387424 h 2068362"/>
              <a:gd name="connsiteX27210" fmla="*/ 105486 w 1247427"/>
              <a:gd name="connsiteY27210" fmla="*/ 384326 h 2068362"/>
              <a:gd name="connsiteX27211" fmla="*/ 105486 w 1247427"/>
              <a:gd name="connsiteY27211" fmla="*/ 384105 h 2068362"/>
              <a:gd name="connsiteX27212" fmla="*/ 105486 w 1247427"/>
              <a:gd name="connsiteY27212" fmla="*/ 383663 h 2068362"/>
              <a:gd name="connsiteX27213" fmla="*/ 105616 w 1247427"/>
              <a:gd name="connsiteY27213" fmla="*/ 382755 h 2068362"/>
              <a:gd name="connsiteX27214" fmla="*/ 45744 w 1247427"/>
              <a:gd name="connsiteY27214" fmla="*/ 355341 h 2068362"/>
              <a:gd name="connsiteX27215" fmla="*/ 33132 w 1247427"/>
              <a:gd name="connsiteY27215" fmla="*/ 349809 h 2068362"/>
              <a:gd name="connsiteX27216" fmla="*/ 32718 w 1247427"/>
              <a:gd name="connsiteY27216" fmla="*/ 349119 h 2068362"/>
              <a:gd name="connsiteX27217" fmla="*/ 32470 w 1247427"/>
              <a:gd name="connsiteY27217" fmla="*/ 349367 h 2068362"/>
              <a:gd name="connsiteX27218" fmla="*/ 28266 w 1247427"/>
              <a:gd name="connsiteY27218" fmla="*/ 348039 h 2068362"/>
              <a:gd name="connsiteX27219" fmla="*/ 5033 w 1247427"/>
              <a:gd name="connsiteY27219" fmla="*/ 358439 h 2068362"/>
              <a:gd name="connsiteX27220" fmla="*/ 11671 w 1247427"/>
              <a:gd name="connsiteY27220" fmla="*/ 385433 h 2068362"/>
              <a:gd name="connsiteX27221" fmla="*/ 11892 w 1247427"/>
              <a:gd name="connsiteY27221" fmla="*/ 386318 h 2068362"/>
              <a:gd name="connsiteX27222" fmla="*/ 12335 w 1247427"/>
              <a:gd name="connsiteY27222" fmla="*/ 386096 h 2068362"/>
              <a:gd name="connsiteX27223" fmla="*/ 69199 w 1247427"/>
              <a:gd name="connsiteY27223" fmla="*/ 411541 h 2068362"/>
              <a:gd name="connsiteX27224" fmla="*/ 109911 w 1247427"/>
              <a:gd name="connsiteY27224" fmla="*/ 430570 h 2068362"/>
              <a:gd name="connsiteX27225" fmla="*/ 110354 w 1247427"/>
              <a:gd name="connsiteY27225" fmla="*/ 431676 h 2068362"/>
              <a:gd name="connsiteX27226" fmla="*/ 109469 w 1247427"/>
              <a:gd name="connsiteY27226" fmla="*/ 432119 h 2068362"/>
              <a:gd name="connsiteX27227" fmla="*/ 109027 w 1247427"/>
              <a:gd name="connsiteY27227" fmla="*/ 432119 h 2068362"/>
              <a:gd name="connsiteX27228" fmla="*/ 68314 w 1247427"/>
              <a:gd name="connsiteY27228" fmla="*/ 413311 h 2068362"/>
              <a:gd name="connsiteX27229" fmla="*/ 11834 w 1247427"/>
              <a:gd name="connsiteY27229" fmla="*/ 387939 h 2068362"/>
              <a:gd name="connsiteX27230" fmla="*/ 15433 w 1247427"/>
              <a:gd name="connsiteY27230" fmla="*/ 404240 h 2068362"/>
              <a:gd name="connsiteX27231" fmla="*/ 16538 w 1247427"/>
              <a:gd name="connsiteY27231" fmla="*/ 405568 h 2068362"/>
              <a:gd name="connsiteX27232" fmla="*/ 16358 w 1247427"/>
              <a:gd name="connsiteY27232" fmla="*/ 406291 h 2068362"/>
              <a:gd name="connsiteX27233" fmla="*/ 16537 w 1247427"/>
              <a:gd name="connsiteY27233" fmla="*/ 406231 h 2068362"/>
              <a:gd name="connsiteX27234" fmla="*/ 67207 w 1247427"/>
              <a:gd name="connsiteY27234" fmla="*/ 430570 h 2068362"/>
              <a:gd name="connsiteX27235" fmla="*/ 109690 w 1247427"/>
              <a:gd name="connsiteY27235" fmla="*/ 451812 h 2068362"/>
              <a:gd name="connsiteX27236" fmla="*/ 110132 w 1247427"/>
              <a:gd name="connsiteY27236" fmla="*/ 453139 h 2068362"/>
              <a:gd name="connsiteX27237" fmla="*/ 109247 w 1247427"/>
              <a:gd name="connsiteY27237" fmla="*/ 453582 h 2068362"/>
              <a:gd name="connsiteX27238" fmla="*/ 108805 w 1247427"/>
              <a:gd name="connsiteY27238" fmla="*/ 453582 h 2068362"/>
              <a:gd name="connsiteX27239" fmla="*/ 66101 w 1247427"/>
              <a:gd name="connsiteY27239" fmla="*/ 432340 h 2068362"/>
              <a:gd name="connsiteX27240" fmla="*/ 16779 w 1247427"/>
              <a:gd name="connsiteY27240" fmla="*/ 408544 h 2068362"/>
              <a:gd name="connsiteX27241" fmla="*/ 26496 w 1247427"/>
              <a:gd name="connsiteY27241" fmla="*/ 457122 h 2068362"/>
              <a:gd name="connsiteX27242" fmla="*/ 49728 w 1247427"/>
              <a:gd name="connsiteY27242" fmla="*/ 568418 h 2068362"/>
              <a:gd name="connsiteX27243" fmla="*/ 58358 w 1247427"/>
              <a:gd name="connsiteY27243" fmla="*/ 606918 h 2068362"/>
              <a:gd name="connsiteX27244" fmla="*/ 107921 w 1247427"/>
              <a:gd name="connsiteY27244" fmla="*/ 844112 h 2068362"/>
              <a:gd name="connsiteX27245" fmla="*/ 111682 w 1247427"/>
              <a:gd name="connsiteY27245" fmla="*/ 857609 h 2068362"/>
              <a:gd name="connsiteX27246" fmla="*/ 114780 w 1247427"/>
              <a:gd name="connsiteY27246" fmla="*/ 876638 h 2068362"/>
              <a:gd name="connsiteX27247" fmla="*/ 137348 w 1247427"/>
              <a:gd name="connsiteY27247" fmla="*/ 988597 h 2068362"/>
              <a:gd name="connsiteX27248" fmla="*/ 149075 w 1247427"/>
              <a:gd name="connsiteY27248" fmla="*/ 1041258 h 2068362"/>
              <a:gd name="connsiteX27249" fmla="*/ 158811 w 1247427"/>
              <a:gd name="connsiteY27249" fmla="*/ 1095468 h 2068362"/>
              <a:gd name="connsiteX27250" fmla="*/ 169210 w 1247427"/>
              <a:gd name="connsiteY27250" fmla="*/ 1148128 h 2068362"/>
              <a:gd name="connsiteX27251" fmla="*/ 240236 w 1247427"/>
              <a:gd name="connsiteY27251" fmla="*/ 1497282 h 2068362"/>
              <a:gd name="connsiteX27252" fmla="*/ 242006 w 1247427"/>
              <a:gd name="connsiteY27252" fmla="*/ 1498610 h 2068362"/>
              <a:gd name="connsiteX27253" fmla="*/ 278072 w 1247427"/>
              <a:gd name="connsiteY27253" fmla="*/ 1670753 h 2068362"/>
              <a:gd name="connsiteX27254" fmla="*/ 285595 w 1247427"/>
              <a:gd name="connsiteY27254" fmla="*/ 1693543 h 2068362"/>
              <a:gd name="connsiteX27255" fmla="*/ 284903 w 1247427"/>
              <a:gd name="connsiteY27255" fmla="*/ 1694062 h 2068362"/>
              <a:gd name="connsiteX27256" fmla="*/ 285373 w 1247427"/>
              <a:gd name="connsiteY27256" fmla="*/ 1693984 h 2068362"/>
              <a:gd name="connsiteX27257" fmla="*/ 299534 w 1247427"/>
              <a:gd name="connsiteY27257" fmla="*/ 1704384 h 2068362"/>
              <a:gd name="connsiteX27258" fmla="*/ 311496 w 1247427"/>
              <a:gd name="connsiteY27258" fmla="*/ 1713253 h 2068362"/>
              <a:gd name="connsiteX27259" fmla="*/ 312367 w 1247427"/>
              <a:gd name="connsiteY27259" fmla="*/ 1711685 h 2068362"/>
              <a:gd name="connsiteX27260" fmla="*/ 312686 w 1247427"/>
              <a:gd name="connsiteY27260" fmla="*/ 1711813 h 2068362"/>
              <a:gd name="connsiteX27261" fmla="*/ 307616 w 1247427"/>
              <a:gd name="connsiteY27261" fmla="*/ 1689626 h 2068362"/>
              <a:gd name="connsiteX27262" fmla="*/ 307500 w 1247427"/>
              <a:gd name="connsiteY27262" fmla="*/ 1689780 h 2068362"/>
              <a:gd name="connsiteX27263" fmla="*/ 302632 w 1247427"/>
              <a:gd name="connsiteY27263" fmla="*/ 1680709 h 2068362"/>
              <a:gd name="connsiteX27264" fmla="*/ 302916 w 1247427"/>
              <a:gd name="connsiteY27264" fmla="*/ 1680567 h 2068362"/>
              <a:gd name="connsiteX27265" fmla="*/ 294445 w 1247427"/>
              <a:gd name="connsiteY27265" fmla="*/ 1672964 h 2068362"/>
              <a:gd name="connsiteX27266" fmla="*/ 282718 w 1247427"/>
              <a:gd name="connsiteY27266" fmla="*/ 1662786 h 2068362"/>
              <a:gd name="connsiteX27267" fmla="*/ 282497 w 1247427"/>
              <a:gd name="connsiteY27267" fmla="*/ 1661679 h 2068362"/>
              <a:gd name="connsiteX27268" fmla="*/ 283603 w 1247427"/>
              <a:gd name="connsiteY27268" fmla="*/ 1661679 h 2068362"/>
              <a:gd name="connsiteX27269" fmla="*/ 295551 w 1247427"/>
              <a:gd name="connsiteY27269" fmla="*/ 1672079 h 2068362"/>
              <a:gd name="connsiteX27270" fmla="*/ 303688 w 1247427"/>
              <a:gd name="connsiteY27270" fmla="*/ 1679381 h 2068362"/>
              <a:gd name="connsiteX27271" fmla="*/ 304335 w 1247427"/>
              <a:gd name="connsiteY27271" fmla="*/ 1679381 h 2068362"/>
              <a:gd name="connsiteX27272" fmla="*/ 288250 w 1247427"/>
              <a:gd name="connsiteY27272" fmla="*/ 1605479 h 2068362"/>
              <a:gd name="connsiteX27273" fmla="*/ 277414 w 1247427"/>
              <a:gd name="connsiteY27273" fmla="*/ 1557493 h 2068362"/>
              <a:gd name="connsiteX27274" fmla="*/ 262140 w 1247427"/>
              <a:gd name="connsiteY27274" fmla="*/ 1512105 h 2068362"/>
              <a:gd name="connsiteX27275" fmla="*/ 262140 w 1247427"/>
              <a:gd name="connsiteY27275" fmla="*/ 1501263 h 2068362"/>
              <a:gd name="connsiteX27276" fmla="*/ 262453 w 1247427"/>
              <a:gd name="connsiteY27276" fmla="*/ 1501263 h 2068362"/>
              <a:gd name="connsiteX27277" fmla="*/ 260814 w 1247427"/>
              <a:gd name="connsiteY27277" fmla="*/ 1495732 h 2068362"/>
              <a:gd name="connsiteX27278" fmla="*/ 258601 w 1247427"/>
              <a:gd name="connsiteY27278" fmla="*/ 1486439 h 2068362"/>
              <a:gd name="connsiteX27279" fmla="*/ 259043 w 1247427"/>
              <a:gd name="connsiteY27279" fmla="*/ 1482677 h 2068362"/>
              <a:gd name="connsiteX27280" fmla="*/ 261477 w 1247427"/>
              <a:gd name="connsiteY27280" fmla="*/ 1485111 h 2068362"/>
              <a:gd name="connsiteX27281" fmla="*/ 261698 w 1247427"/>
              <a:gd name="connsiteY27281" fmla="*/ 1485111 h 2068362"/>
              <a:gd name="connsiteX27282" fmla="*/ 261896 w 1247427"/>
              <a:gd name="connsiteY27282" fmla="*/ 1485530 h 2068362"/>
              <a:gd name="connsiteX27283" fmla="*/ 262141 w 1247427"/>
              <a:gd name="connsiteY27283" fmla="*/ 1485775 h 2068362"/>
              <a:gd name="connsiteX27284" fmla="*/ 262012 w 1247427"/>
              <a:gd name="connsiteY27284" fmla="*/ 1485775 h 2068362"/>
              <a:gd name="connsiteX27285" fmla="*/ 267451 w 1247427"/>
              <a:gd name="connsiteY27285" fmla="*/ 1497280 h 2068362"/>
              <a:gd name="connsiteX27286" fmla="*/ 269407 w 1247427"/>
              <a:gd name="connsiteY27286" fmla="*/ 1502952 h 2068362"/>
              <a:gd name="connsiteX27287" fmla="*/ 269442 w 1247427"/>
              <a:gd name="connsiteY27287" fmla="*/ 1502812 h 2068362"/>
              <a:gd name="connsiteX27288" fmla="*/ 283603 w 1247427"/>
              <a:gd name="connsiteY27288" fmla="*/ 1530470 h 2068362"/>
              <a:gd name="connsiteX27289" fmla="*/ 279901 w 1247427"/>
              <a:gd name="connsiteY27289" fmla="*/ 1531558 h 2068362"/>
              <a:gd name="connsiteX27290" fmla="*/ 284709 w 1247427"/>
              <a:gd name="connsiteY27290" fmla="*/ 1547950 h 2068362"/>
              <a:gd name="connsiteX27291" fmla="*/ 290355 w 1247427"/>
              <a:gd name="connsiteY27291" fmla="*/ 1570097 h 2068362"/>
              <a:gd name="connsiteX27292" fmla="*/ 291126 w 1247427"/>
              <a:gd name="connsiteY27292" fmla="*/ 1570740 h 2068362"/>
              <a:gd name="connsiteX27293" fmla="*/ 291032 w 1247427"/>
              <a:gd name="connsiteY27293" fmla="*/ 1570891 h 2068362"/>
              <a:gd name="connsiteX27294" fmla="*/ 291126 w 1247427"/>
              <a:gd name="connsiteY27294" fmla="*/ 1570962 h 2068362"/>
              <a:gd name="connsiteX27295" fmla="*/ 291569 w 1247427"/>
              <a:gd name="connsiteY27295" fmla="*/ 1571183 h 2068362"/>
              <a:gd name="connsiteX27296" fmla="*/ 291790 w 1247427"/>
              <a:gd name="connsiteY27296" fmla="*/ 1571404 h 2068362"/>
              <a:gd name="connsiteX27297" fmla="*/ 291790 w 1247427"/>
              <a:gd name="connsiteY27297" fmla="*/ 1571626 h 2068362"/>
              <a:gd name="connsiteX27298" fmla="*/ 291287 w 1247427"/>
              <a:gd name="connsiteY27298" fmla="*/ 1574813 h 2068362"/>
              <a:gd name="connsiteX27299" fmla="*/ 291348 w 1247427"/>
              <a:gd name="connsiteY27299" fmla="*/ 1574944 h 2068362"/>
              <a:gd name="connsiteX27300" fmla="*/ 291790 w 1247427"/>
              <a:gd name="connsiteY27300" fmla="*/ 1576272 h 2068362"/>
              <a:gd name="connsiteX27301" fmla="*/ 291628 w 1247427"/>
              <a:gd name="connsiteY27301" fmla="*/ 1576337 h 2068362"/>
              <a:gd name="connsiteX27302" fmla="*/ 299534 w 1247427"/>
              <a:gd name="connsiteY27302" fmla="*/ 1596849 h 2068362"/>
              <a:gd name="connsiteX27303" fmla="*/ 303959 w 1247427"/>
              <a:gd name="connsiteY27303" fmla="*/ 1606363 h 2068362"/>
              <a:gd name="connsiteX27304" fmla="*/ 303517 w 1247427"/>
              <a:gd name="connsiteY27304" fmla="*/ 1607470 h 2068362"/>
              <a:gd name="connsiteX27305" fmla="*/ 303296 w 1247427"/>
              <a:gd name="connsiteY27305" fmla="*/ 1607249 h 2068362"/>
              <a:gd name="connsiteX27306" fmla="*/ 302632 w 1247427"/>
              <a:gd name="connsiteY27306" fmla="*/ 1606806 h 2068362"/>
              <a:gd name="connsiteX27307" fmla="*/ 298206 w 1247427"/>
              <a:gd name="connsiteY27307" fmla="*/ 1596849 h 2068362"/>
              <a:gd name="connsiteX27308" fmla="*/ 290317 w 1247427"/>
              <a:gd name="connsiteY27308" fmla="*/ 1576592 h 2068362"/>
              <a:gd name="connsiteX27309" fmla="*/ 290020 w 1247427"/>
              <a:gd name="connsiteY27309" fmla="*/ 1576493 h 2068362"/>
              <a:gd name="connsiteX27310" fmla="*/ 288073 w 1247427"/>
              <a:gd name="connsiteY27310" fmla="*/ 1572068 h 2068362"/>
              <a:gd name="connsiteX27311" fmla="*/ 288028 w 1247427"/>
              <a:gd name="connsiteY27311" fmla="*/ 1572068 h 2068362"/>
              <a:gd name="connsiteX27312" fmla="*/ 287778 w 1247427"/>
              <a:gd name="connsiteY27312" fmla="*/ 1571596 h 2068362"/>
              <a:gd name="connsiteX27313" fmla="*/ 287586 w 1247427"/>
              <a:gd name="connsiteY27313" fmla="*/ 1571404 h 2068362"/>
              <a:gd name="connsiteX27314" fmla="*/ 287633 w 1247427"/>
              <a:gd name="connsiteY27314" fmla="*/ 1571322 h 2068362"/>
              <a:gd name="connsiteX27315" fmla="*/ 284045 w 1247427"/>
              <a:gd name="connsiteY27315" fmla="*/ 1564545 h 2068362"/>
              <a:gd name="connsiteX27316" fmla="*/ 281833 w 1247427"/>
              <a:gd name="connsiteY27316" fmla="*/ 1559677 h 2068362"/>
              <a:gd name="connsiteX27317" fmla="*/ 282058 w 1247427"/>
              <a:gd name="connsiteY27317" fmla="*/ 1559000 h 2068362"/>
              <a:gd name="connsiteX27318" fmla="*/ 281169 w 1247427"/>
              <a:gd name="connsiteY27318" fmla="*/ 1557492 h 2068362"/>
              <a:gd name="connsiteX27319" fmla="*/ 279767 w 1247427"/>
              <a:gd name="connsiteY27319" fmla="*/ 1557667 h 2068362"/>
              <a:gd name="connsiteX27320" fmla="*/ 290463 w 1247427"/>
              <a:gd name="connsiteY27320" fmla="*/ 1605036 h 2068362"/>
              <a:gd name="connsiteX27321" fmla="*/ 306800 w 1247427"/>
              <a:gd name="connsiteY27321" fmla="*/ 1680323 h 2068362"/>
              <a:gd name="connsiteX27322" fmla="*/ 310598 w 1247427"/>
              <a:gd name="connsiteY27322" fmla="*/ 1686020 h 2068362"/>
              <a:gd name="connsiteX27323" fmla="*/ 415474 w 1247427"/>
              <a:gd name="connsiteY27323" fmla="*/ 1786921 h 2068362"/>
              <a:gd name="connsiteX27324" fmla="*/ 415477 w 1247427"/>
              <a:gd name="connsiteY27324" fmla="*/ 1786915 h 2068362"/>
              <a:gd name="connsiteX27325" fmla="*/ 415486 w 1247427"/>
              <a:gd name="connsiteY27325" fmla="*/ 1786933 h 2068362"/>
              <a:gd name="connsiteX27326" fmla="*/ 415697 w 1247427"/>
              <a:gd name="connsiteY27326" fmla="*/ 1787136 h 2068362"/>
              <a:gd name="connsiteX27327" fmla="*/ 415697 w 1247427"/>
              <a:gd name="connsiteY27327" fmla="*/ 1787355 h 2068362"/>
              <a:gd name="connsiteX27328" fmla="*/ 417910 w 1247427"/>
              <a:gd name="connsiteY27328" fmla="*/ 1791783 h 2068362"/>
              <a:gd name="connsiteX27329" fmla="*/ 412600 w 1247427"/>
              <a:gd name="connsiteY27329" fmla="*/ 1790645 h 2068362"/>
              <a:gd name="connsiteX27330" fmla="*/ 412600 w 1247427"/>
              <a:gd name="connsiteY27330" fmla="*/ 1790676 h 2068362"/>
              <a:gd name="connsiteX27331" fmla="*/ 412379 w 1247427"/>
              <a:gd name="connsiteY27331" fmla="*/ 1790898 h 2068362"/>
              <a:gd name="connsiteX27332" fmla="*/ 412211 w 1247427"/>
              <a:gd name="connsiteY27332" fmla="*/ 1790561 h 2068362"/>
              <a:gd name="connsiteX27333" fmla="*/ 411715 w 1247427"/>
              <a:gd name="connsiteY27333" fmla="*/ 1790455 h 2068362"/>
              <a:gd name="connsiteX27334" fmla="*/ 412158 w 1247427"/>
              <a:gd name="connsiteY27334" fmla="*/ 1790455 h 2068362"/>
              <a:gd name="connsiteX27335" fmla="*/ 408175 w 1247427"/>
              <a:gd name="connsiteY27335" fmla="*/ 1788021 h 2068362"/>
              <a:gd name="connsiteX27336" fmla="*/ 402643 w 1247427"/>
              <a:gd name="connsiteY27336" fmla="*/ 1783596 h 2068362"/>
              <a:gd name="connsiteX27337" fmla="*/ 402643 w 1247427"/>
              <a:gd name="connsiteY27337" fmla="*/ 1782932 h 2068362"/>
              <a:gd name="connsiteX27338" fmla="*/ 403307 w 1247427"/>
              <a:gd name="connsiteY27338" fmla="*/ 1783153 h 2068362"/>
              <a:gd name="connsiteX27339" fmla="*/ 408617 w 1247427"/>
              <a:gd name="connsiteY27339" fmla="*/ 1787357 h 2068362"/>
              <a:gd name="connsiteX27340" fmla="*/ 412379 w 1247427"/>
              <a:gd name="connsiteY27340" fmla="*/ 1790075 h 2068362"/>
              <a:gd name="connsiteX27341" fmla="*/ 412379 w 1247427"/>
              <a:gd name="connsiteY27341" fmla="*/ 1789791 h 2068362"/>
              <a:gd name="connsiteX27342" fmla="*/ 414149 w 1247427"/>
              <a:gd name="connsiteY27342" fmla="*/ 1788464 h 2068362"/>
              <a:gd name="connsiteX27343" fmla="*/ 414409 w 1247427"/>
              <a:gd name="connsiteY27343" fmla="*/ 1788269 h 2068362"/>
              <a:gd name="connsiteX27344" fmla="*/ 414369 w 1247427"/>
              <a:gd name="connsiteY27344" fmla="*/ 1788243 h 2068362"/>
              <a:gd name="connsiteX27345" fmla="*/ 309600 w 1247427"/>
              <a:gd name="connsiteY27345" fmla="*/ 1687231 h 2068362"/>
              <a:gd name="connsiteX27346" fmla="*/ 309712 w 1247427"/>
              <a:gd name="connsiteY27346" fmla="*/ 1687789 h 2068362"/>
              <a:gd name="connsiteX27347" fmla="*/ 309238 w 1247427"/>
              <a:gd name="connsiteY27347" fmla="*/ 1688579 h 2068362"/>
              <a:gd name="connsiteX27348" fmla="*/ 309712 w 1247427"/>
              <a:gd name="connsiteY27348" fmla="*/ 1688895 h 2068362"/>
              <a:gd name="connsiteX27349" fmla="*/ 314801 w 1247427"/>
              <a:gd name="connsiteY27349" fmla="*/ 1712127 h 2068362"/>
              <a:gd name="connsiteX27350" fmla="*/ 314763 w 1247427"/>
              <a:gd name="connsiteY27350" fmla="*/ 1712165 h 2068362"/>
              <a:gd name="connsiteX27351" fmla="*/ 319227 w 1247427"/>
              <a:gd name="connsiteY27351" fmla="*/ 1720314 h 2068362"/>
              <a:gd name="connsiteX27352" fmla="*/ 318802 w 1247427"/>
              <a:gd name="connsiteY27352" fmla="*/ 1720569 h 2068362"/>
              <a:gd name="connsiteX27353" fmla="*/ 319005 w 1247427"/>
              <a:gd name="connsiteY27353" fmla="*/ 1720535 h 2068362"/>
              <a:gd name="connsiteX27354" fmla="*/ 344229 w 1247427"/>
              <a:gd name="connsiteY27354" fmla="*/ 1740449 h 2068362"/>
              <a:gd name="connsiteX27355" fmla="*/ 410508 w 1247427"/>
              <a:gd name="connsiteY27355" fmla="*/ 1796785 h 2068362"/>
              <a:gd name="connsiteX27356" fmla="*/ 410609 w 1247427"/>
              <a:gd name="connsiteY27356" fmla="*/ 1796650 h 2068362"/>
              <a:gd name="connsiteX27357" fmla="*/ 411715 w 1247427"/>
              <a:gd name="connsiteY27357" fmla="*/ 1800190 h 2068362"/>
              <a:gd name="connsiteX27358" fmla="*/ 408617 w 1247427"/>
              <a:gd name="connsiteY27358" fmla="*/ 1799526 h 2068362"/>
              <a:gd name="connsiteX27359" fmla="*/ 408663 w 1247427"/>
              <a:gd name="connsiteY27359" fmla="*/ 1799457 h 2068362"/>
              <a:gd name="connsiteX27360" fmla="*/ 405519 w 1247427"/>
              <a:gd name="connsiteY27360" fmla="*/ 1798199 h 2068362"/>
              <a:gd name="connsiteX27361" fmla="*/ 405077 w 1247427"/>
              <a:gd name="connsiteY27361" fmla="*/ 1797978 h 2068362"/>
              <a:gd name="connsiteX27362" fmla="*/ 404856 w 1247427"/>
              <a:gd name="connsiteY27362" fmla="*/ 1797756 h 2068362"/>
              <a:gd name="connsiteX27363" fmla="*/ 404856 w 1247427"/>
              <a:gd name="connsiteY27363" fmla="*/ 1797314 h 2068362"/>
              <a:gd name="connsiteX27364" fmla="*/ 405077 w 1247427"/>
              <a:gd name="connsiteY27364" fmla="*/ 1796429 h 2068362"/>
              <a:gd name="connsiteX27365" fmla="*/ 405741 w 1247427"/>
              <a:gd name="connsiteY27365" fmla="*/ 1796871 h 2068362"/>
              <a:gd name="connsiteX27366" fmla="*/ 405741 w 1247427"/>
              <a:gd name="connsiteY27366" fmla="*/ 1797093 h 2068362"/>
              <a:gd name="connsiteX27367" fmla="*/ 405962 w 1247427"/>
              <a:gd name="connsiteY27367" fmla="*/ 1797314 h 2068362"/>
              <a:gd name="connsiteX27368" fmla="*/ 408617 w 1247427"/>
              <a:gd name="connsiteY27368" fmla="*/ 1798335 h 2068362"/>
              <a:gd name="connsiteX27369" fmla="*/ 408617 w 1247427"/>
              <a:gd name="connsiteY27369" fmla="*/ 1797821 h 2068362"/>
              <a:gd name="connsiteX27370" fmla="*/ 342902 w 1247427"/>
              <a:gd name="connsiteY27370" fmla="*/ 1741777 h 2068362"/>
              <a:gd name="connsiteX27371" fmla="*/ 317837 w 1247427"/>
              <a:gd name="connsiteY27371" fmla="*/ 1722208 h 2068362"/>
              <a:gd name="connsiteX27372" fmla="*/ 317235 w 1247427"/>
              <a:gd name="connsiteY27372" fmla="*/ 1723411 h 2068362"/>
              <a:gd name="connsiteX27373" fmla="*/ 317236 w 1247427"/>
              <a:gd name="connsiteY27373" fmla="*/ 1723412 h 2068362"/>
              <a:gd name="connsiteX27374" fmla="*/ 318342 w 1247427"/>
              <a:gd name="connsiteY27374" fmla="*/ 1729386 h 2068362"/>
              <a:gd name="connsiteX27375" fmla="*/ 319149 w 1247427"/>
              <a:gd name="connsiteY27375" fmla="*/ 1737460 h 2068362"/>
              <a:gd name="connsiteX27376" fmla="*/ 320112 w 1247427"/>
              <a:gd name="connsiteY27376" fmla="*/ 1736910 h 2068362"/>
              <a:gd name="connsiteX27377" fmla="*/ 324538 w 1247427"/>
              <a:gd name="connsiteY27377" fmla="*/ 1742441 h 2068362"/>
              <a:gd name="connsiteX27378" fmla="*/ 323791 w 1247427"/>
              <a:gd name="connsiteY27378" fmla="*/ 1742761 h 2068362"/>
              <a:gd name="connsiteX27379" fmla="*/ 349319 w 1247427"/>
              <a:gd name="connsiteY27379" fmla="*/ 1761027 h 2068362"/>
              <a:gd name="connsiteX27380" fmla="*/ 375133 w 1247427"/>
              <a:gd name="connsiteY27380" fmla="*/ 1779588 h 2068362"/>
              <a:gd name="connsiteX27381" fmla="*/ 375603 w 1247427"/>
              <a:gd name="connsiteY27381" fmla="*/ 1778805 h 2068362"/>
              <a:gd name="connsiteX27382" fmla="*/ 373436 w 1247427"/>
              <a:gd name="connsiteY27382" fmla="*/ 1775851 h 2068362"/>
              <a:gd name="connsiteX27383" fmla="*/ 370781 w 1247427"/>
              <a:gd name="connsiteY27383" fmla="*/ 1772311 h 2068362"/>
              <a:gd name="connsiteX27384" fmla="*/ 371223 w 1247427"/>
              <a:gd name="connsiteY27384" fmla="*/ 1771869 h 2068362"/>
              <a:gd name="connsiteX27385" fmla="*/ 371887 w 1247427"/>
              <a:gd name="connsiteY27385" fmla="*/ 1772090 h 2068362"/>
              <a:gd name="connsiteX27386" fmla="*/ 374100 w 1247427"/>
              <a:gd name="connsiteY27386" fmla="*/ 1774966 h 2068362"/>
              <a:gd name="connsiteX27387" fmla="*/ 376690 w 1247427"/>
              <a:gd name="connsiteY27387" fmla="*/ 1778637 h 2068362"/>
              <a:gd name="connsiteX27388" fmla="*/ 376977 w 1247427"/>
              <a:gd name="connsiteY27388" fmla="*/ 1778064 h 2068362"/>
              <a:gd name="connsiteX27389" fmla="*/ 384754 w 1247427"/>
              <a:gd name="connsiteY27389" fmla="*/ 1786251 h 2068362"/>
              <a:gd name="connsiteX27390" fmla="*/ 385385 w 1247427"/>
              <a:gd name="connsiteY27390" fmla="*/ 1786251 h 2068362"/>
              <a:gd name="connsiteX27391" fmla="*/ 386491 w 1247427"/>
              <a:gd name="connsiteY27391" fmla="*/ 1787136 h 2068362"/>
              <a:gd name="connsiteX27392" fmla="*/ 388925 w 1247427"/>
              <a:gd name="connsiteY27392" fmla="*/ 1789349 h 2068362"/>
              <a:gd name="connsiteX27393" fmla="*/ 388905 w 1247427"/>
              <a:gd name="connsiteY27393" fmla="*/ 1789420 h 2068362"/>
              <a:gd name="connsiteX27394" fmla="*/ 406997 w 1247427"/>
              <a:gd name="connsiteY27394" fmla="*/ 1801961 h 2068362"/>
              <a:gd name="connsiteX27395" fmla="*/ 407954 w 1247427"/>
              <a:gd name="connsiteY27395" fmla="*/ 1801961 h 2068362"/>
              <a:gd name="connsiteX27396" fmla="*/ 411272 w 1247427"/>
              <a:gd name="connsiteY27396" fmla="*/ 1804616 h 2068362"/>
              <a:gd name="connsiteX27397" fmla="*/ 416362 w 1247427"/>
              <a:gd name="connsiteY27397" fmla="*/ 1808599 h 2068362"/>
              <a:gd name="connsiteX27398" fmla="*/ 416313 w 1247427"/>
              <a:gd name="connsiteY27398" fmla="*/ 1808992 h 2068362"/>
              <a:gd name="connsiteX27399" fmla="*/ 423442 w 1247427"/>
              <a:gd name="connsiteY27399" fmla="*/ 1816122 h 2068362"/>
              <a:gd name="connsiteX27400" fmla="*/ 414920 w 1247427"/>
              <a:gd name="connsiteY27400" fmla="*/ 1810644 h 2068362"/>
              <a:gd name="connsiteX27401" fmla="*/ 414370 w 1247427"/>
              <a:gd name="connsiteY27401" fmla="*/ 1810369 h 2068362"/>
              <a:gd name="connsiteX27402" fmla="*/ 409945 w 1247427"/>
              <a:gd name="connsiteY27402" fmla="*/ 1806829 h 2068362"/>
              <a:gd name="connsiteX27403" fmla="*/ 406184 w 1247427"/>
              <a:gd name="connsiteY27403" fmla="*/ 1803731 h 2068362"/>
              <a:gd name="connsiteX27404" fmla="*/ 406184 w 1247427"/>
              <a:gd name="connsiteY27404" fmla="*/ 1803729 h 2068362"/>
              <a:gd name="connsiteX27405" fmla="*/ 406183 w 1247427"/>
              <a:gd name="connsiteY27405" fmla="*/ 1803730 h 2068362"/>
              <a:gd name="connsiteX27406" fmla="*/ 399545 w 1247427"/>
              <a:gd name="connsiteY27406" fmla="*/ 1799969 h 2068362"/>
              <a:gd name="connsiteX27407" fmla="*/ 399071 w 1247427"/>
              <a:gd name="connsiteY27407" fmla="*/ 1800444 h 2068362"/>
              <a:gd name="connsiteX27408" fmla="*/ 409502 w 1247427"/>
              <a:gd name="connsiteY27408" fmla="*/ 1811918 h 2068362"/>
              <a:gd name="connsiteX27409" fmla="*/ 425212 w 1247427"/>
              <a:gd name="connsiteY27409" fmla="*/ 1831389 h 2068362"/>
              <a:gd name="connsiteX27410" fmla="*/ 425212 w 1247427"/>
              <a:gd name="connsiteY27410" fmla="*/ 1831610 h 2068362"/>
              <a:gd name="connsiteX27411" fmla="*/ 423442 w 1247427"/>
              <a:gd name="connsiteY27411" fmla="*/ 1833159 h 2068362"/>
              <a:gd name="connsiteX27412" fmla="*/ 413706 w 1247427"/>
              <a:gd name="connsiteY27412" fmla="*/ 1826964 h 2068362"/>
              <a:gd name="connsiteX27413" fmla="*/ 410387 w 1247427"/>
              <a:gd name="connsiteY27413" fmla="*/ 1824087 h 2068362"/>
              <a:gd name="connsiteX27414" fmla="*/ 410387 w 1247427"/>
              <a:gd name="connsiteY27414" fmla="*/ 1823424 h 2068362"/>
              <a:gd name="connsiteX27415" fmla="*/ 411272 w 1247427"/>
              <a:gd name="connsiteY27415" fmla="*/ 1823202 h 2068362"/>
              <a:gd name="connsiteX27416" fmla="*/ 414591 w 1247427"/>
              <a:gd name="connsiteY27416" fmla="*/ 1826079 h 2068362"/>
              <a:gd name="connsiteX27417" fmla="*/ 423442 w 1247427"/>
              <a:gd name="connsiteY27417" fmla="*/ 1831832 h 2068362"/>
              <a:gd name="connsiteX27418" fmla="*/ 423884 w 1247427"/>
              <a:gd name="connsiteY27418" fmla="*/ 1831610 h 2068362"/>
              <a:gd name="connsiteX27419" fmla="*/ 408617 w 1247427"/>
              <a:gd name="connsiteY27419" fmla="*/ 1812803 h 2068362"/>
              <a:gd name="connsiteX27420" fmla="*/ 397858 w 1247427"/>
              <a:gd name="connsiteY27420" fmla="*/ 1800967 h 2068362"/>
              <a:gd name="connsiteX27421" fmla="*/ 397775 w 1247427"/>
              <a:gd name="connsiteY27421" fmla="*/ 1801296 h 2068362"/>
              <a:gd name="connsiteX27422" fmla="*/ 386934 w 1247427"/>
              <a:gd name="connsiteY27422" fmla="*/ 1790455 h 2068362"/>
              <a:gd name="connsiteX27423" fmla="*/ 385163 w 1247427"/>
              <a:gd name="connsiteY27423" fmla="*/ 1788906 h 2068362"/>
              <a:gd name="connsiteX27424" fmla="*/ 383836 w 1247427"/>
              <a:gd name="connsiteY27424" fmla="*/ 1787800 h 2068362"/>
              <a:gd name="connsiteX27425" fmla="*/ 375206 w 1247427"/>
              <a:gd name="connsiteY27425" fmla="*/ 1781826 h 2068362"/>
              <a:gd name="connsiteX27426" fmla="*/ 375231 w 1247427"/>
              <a:gd name="connsiteY27426" fmla="*/ 1781727 h 2068362"/>
              <a:gd name="connsiteX27427" fmla="*/ 374985 w 1247427"/>
              <a:gd name="connsiteY27427" fmla="*/ 1781604 h 2068362"/>
              <a:gd name="connsiteX27428" fmla="*/ 347991 w 1247427"/>
              <a:gd name="connsiteY27428" fmla="*/ 1762354 h 2068362"/>
              <a:gd name="connsiteX27429" fmla="*/ 322989 w 1247427"/>
              <a:gd name="connsiteY27429" fmla="*/ 1744310 h 2068362"/>
              <a:gd name="connsiteX27430" fmla="*/ 322989 w 1247427"/>
              <a:gd name="connsiteY27430" fmla="*/ 1744433 h 2068362"/>
              <a:gd name="connsiteX27431" fmla="*/ 321964 w 1247427"/>
              <a:gd name="connsiteY27431" fmla="*/ 1744433 h 2068362"/>
              <a:gd name="connsiteX27432" fmla="*/ 323430 w 1247427"/>
              <a:gd name="connsiteY27432" fmla="*/ 1752398 h 2068362"/>
              <a:gd name="connsiteX27433" fmla="*/ 324792 w 1247427"/>
              <a:gd name="connsiteY27433" fmla="*/ 1759791 h 2068362"/>
              <a:gd name="connsiteX27434" fmla="*/ 327660 w 1247427"/>
              <a:gd name="connsiteY27434" fmla="*/ 1767782 h 2068362"/>
              <a:gd name="connsiteX27435" fmla="*/ 350425 w 1247427"/>
              <a:gd name="connsiteY27435" fmla="*/ 1784259 h 2068362"/>
              <a:gd name="connsiteX27436" fmla="*/ 360603 w 1247427"/>
              <a:gd name="connsiteY27436" fmla="*/ 1792889 h 2068362"/>
              <a:gd name="connsiteX27437" fmla="*/ 362152 w 1247427"/>
              <a:gd name="connsiteY27437" fmla="*/ 1793995 h 2068362"/>
              <a:gd name="connsiteX27438" fmla="*/ 405741 w 1247427"/>
              <a:gd name="connsiteY27438" fmla="*/ 1834044 h 2068362"/>
              <a:gd name="connsiteX27439" fmla="*/ 405962 w 1247427"/>
              <a:gd name="connsiteY27439" fmla="*/ 1834265 h 2068362"/>
              <a:gd name="connsiteX27440" fmla="*/ 406184 w 1247427"/>
              <a:gd name="connsiteY27440" fmla="*/ 1834486 h 2068362"/>
              <a:gd name="connsiteX27441" fmla="*/ 403307 w 1247427"/>
              <a:gd name="connsiteY27441" fmla="*/ 1836920 h 2068362"/>
              <a:gd name="connsiteX27442" fmla="*/ 402643 w 1247427"/>
              <a:gd name="connsiteY27442" fmla="*/ 1836699 h 2068362"/>
              <a:gd name="connsiteX27443" fmla="*/ 401758 w 1247427"/>
              <a:gd name="connsiteY27443" fmla="*/ 1835814 h 2068362"/>
              <a:gd name="connsiteX27444" fmla="*/ 402643 w 1247427"/>
              <a:gd name="connsiteY27444" fmla="*/ 1834929 h 2068362"/>
              <a:gd name="connsiteX27445" fmla="*/ 403528 w 1247427"/>
              <a:gd name="connsiteY27445" fmla="*/ 1834929 h 2068362"/>
              <a:gd name="connsiteX27446" fmla="*/ 403971 w 1247427"/>
              <a:gd name="connsiteY27446" fmla="*/ 1834486 h 2068362"/>
              <a:gd name="connsiteX27447" fmla="*/ 361267 w 1247427"/>
              <a:gd name="connsiteY27447" fmla="*/ 1795765 h 2068362"/>
              <a:gd name="connsiteX27448" fmla="*/ 359497 w 1247427"/>
              <a:gd name="connsiteY27448" fmla="*/ 1794659 h 2068362"/>
              <a:gd name="connsiteX27449" fmla="*/ 349098 w 1247427"/>
              <a:gd name="connsiteY27449" fmla="*/ 1785808 h 2068362"/>
              <a:gd name="connsiteX27450" fmla="*/ 327192 w 1247427"/>
              <a:gd name="connsiteY27450" fmla="*/ 1769858 h 2068362"/>
              <a:gd name="connsiteX27451" fmla="*/ 327192 w 1247427"/>
              <a:gd name="connsiteY27451" fmla="*/ 1770541 h 2068362"/>
              <a:gd name="connsiteX27452" fmla="*/ 326749 w 1247427"/>
              <a:gd name="connsiteY27452" fmla="*/ 1770652 h 2068362"/>
              <a:gd name="connsiteX27453" fmla="*/ 327192 w 1247427"/>
              <a:gd name="connsiteY27453" fmla="*/ 1770984 h 2068362"/>
              <a:gd name="connsiteX27454" fmla="*/ 329405 w 1247427"/>
              <a:gd name="connsiteY27454" fmla="*/ 1780277 h 2068362"/>
              <a:gd name="connsiteX27455" fmla="*/ 334521 w 1247427"/>
              <a:gd name="connsiteY27455" fmla="*/ 1806285 h 2068362"/>
              <a:gd name="connsiteX27456" fmla="*/ 335379 w 1247427"/>
              <a:gd name="connsiteY27456" fmla="*/ 1806607 h 2068362"/>
              <a:gd name="connsiteX27457" fmla="*/ 336485 w 1247427"/>
              <a:gd name="connsiteY27457" fmla="*/ 1809041 h 2068362"/>
              <a:gd name="connsiteX27458" fmla="*/ 337813 w 1247427"/>
              <a:gd name="connsiteY27458" fmla="*/ 1811696 h 2068362"/>
              <a:gd name="connsiteX27459" fmla="*/ 337592 w 1247427"/>
              <a:gd name="connsiteY27459" fmla="*/ 1812688 h 2068362"/>
              <a:gd name="connsiteX27460" fmla="*/ 353523 w 1247427"/>
              <a:gd name="connsiteY27460" fmla="*/ 1825857 h 2068362"/>
              <a:gd name="connsiteX27461" fmla="*/ 381844 w 1247427"/>
              <a:gd name="connsiteY27461" fmla="*/ 1851745 h 2068362"/>
              <a:gd name="connsiteX27462" fmla="*/ 381844 w 1247427"/>
              <a:gd name="connsiteY27462" fmla="*/ 1852630 h 2068362"/>
              <a:gd name="connsiteX27463" fmla="*/ 381181 w 1247427"/>
              <a:gd name="connsiteY27463" fmla="*/ 1852851 h 2068362"/>
              <a:gd name="connsiteX27464" fmla="*/ 380738 w 1247427"/>
              <a:gd name="connsiteY27464" fmla="*/ 1852409 h 2068362"/>
              <a:gd name="connsiteX27465" fmla="*/ 352638 w 1247427"/>
              <a:gd name="connsiteY27465" fmla="*/ 1826964 h 2068362"/>
              <a:gd name="connsiteX27466" fmla="*/ 337710 w 1247427"/>
              <a:gd name="connsiteY27466" fmla="*/ 1814425 h 2068362"/>
              <a:gd name="connsiteX27467" fmla="*/ 342681 w 1247427"/>
              <a:gd name="connsiteY27467" fmla="*/ 1841345 h 2068362"/>
              <a:gd name="connsiteX27468" fmla="*/ 345999 w 1247427"/>
              <a:gd name="connsiteY27468" fmla="*/ 1854179 h 2068362"/>
              <a:gd name="connsiteX27469" fmla="*/ 345336 w 1247427"/>
              <a:gd name="connsiteY27469" fmla="*/ 1855064 h 2068362"/>
              <a:gd name="connsiteX27470" fmla="*/ 344672 w 1247427"/>
              <a:gd name="connsiteY27470" fmla="*/ 1854621 h 2068362"/>
              <a:gd name="connsiteX27471" fmla="*/ 341575 w 1247427"/>
              <a:gd name="connsiteY27471" fmla="*/ 1841567 h 2068362"/>
              <a:gd name="connsiteX27472" fmla="*/ 336272 w 1247427"/>
              <a:gd name="connsiteY27472" fmla="*/ 1813781 h 2068362"/>
              <a:gd name="connsiteX27473" fmla="*/ 335379 w 1247427"/>
              <a:gd name="connsiteY27473" fmla="*/ 1813245 h 2068362"/>
              <a:gd name="connsiteX27474" fmla="*/ 334052 w 1247427"/>
              <a:gd name="connsiteY27474" fmla="*/ 1810147 h 2068362"/>
              <a:gd name="connsiteX27475" fmla="*/ 332945 w 1247427"/>
              <a:gd name="connsiteY27475" fmla="*/ 1807713 h 2068362"/>
              <a:gd name="connsiteX27476" fmla="*/ 333118 w 1247427"/>
              <a:gd name="connsiteY27476" fmla="*/ 1807252 h 2068362"/>
              <a:gd name="connsiteX27477" fmla="*/ 333080 w 1247427"/>
              <a:gd name="connsiteY27477" fmla="*/ 1807057 h 2068362"/>
              <a:gd name="connsiteX27478" fmla="*/ 319891 w 1247427"/>
              <a:gd name="connsiteY27478" fmla="*/ 1795544 h 2068362"/>
              <a:gd name="connsiteX27479" fmla="*/ 310819 w 1247427"/>
              <a:gd name="connsiteY27479" fmla="*/ 1786693 h 2068362"/>
              <a:gd name="connsiteX27480" fmla="*/ 310819 w 1247427"/>
              <a:gd name="connsiteY27480" fmla="*/ 1786029 h 2068362"/>
              <a:gd name="connsiteX27481" fmla="*/ 311483 w 1247427"/>
              <a:gd name="connsiteY27481" fmla="*/ 1785808 h 2068362"/>
              <a:gd name="connsiteX27482" fmla="*/ 320554 w 1247427"/>
              <a:gd name="connsiteY27482" fmla="*/ 1794659 h 2068362"/>
              <a:gd name="connsiteX27483" fmla="*/ 332723 w 1247427"/>
              <a:gd name="connsiteY27483" fmla="*/ 1805257 h 2068362"/>
              <a:gd name="connsiteX27484" fmla="*/ 327856 w 1247427"/>
              <a:gd name="connsiteY27484" fmla="*/ 1780719 h 2068362"/>
              <a:gd name="connsiteX27485" fmla="*/ 325643 w 1247427"/>
              <a:gd name="connsiteY27485" fmla="*/ 1771426 h 2068362"/>
              <a:gd name="connsiteX27486" fmla="*/ 325824 w 1247427"/>
              <a:gd name="connsiteY27486" fmla="*/ 1771124 h 2068362"/>
              <a:gd name="connsiteX27487" fmla="*/ 321909 w 1247427"/>
              <a:gd name="connsiteY27487" fmla="*/ 1763293 h 2068362"/>
              <a:gd name="connsiteX27488" fmla="*/ 302411 w 1247427"/>
              <a:gd name="connsiteY27488" fmla="*/ 1746424 h 2068362"/>
              <a:gd name="connsiteX27489" fmla="*/ 293176 w 1247427"/>
              <a:gd name="connsiteY27489" fmla="*/ 1738238 h 2068362"/>
              <a:gd name="connsiteX27490" fmla="*/ 292897 w 1247427"/>
              <a:gd name="connsiteY27490" fmla="*/ 1738238 h 2068362"/>
              <a:gd name="connsiteX27491" fmla="*/ 318121 w 1247427"/>
              <a:gd name="connsiteY27491" fmla="*/ 1848870 h 2068362"/>
              <a:gd name="connsiteX27492" fmla="*/ 317945 w 1247427"/>
              <a:gd name="connsiteY27492" fmla="*/ 1848870 h 2068362"/>
              <a:gd name="connsiteX27493" fmla="*/ 328741 w 1247427"/>
              <a:gd name="connsiteY27493" fmla="*/ 1902193 h 2068362"/>
              <a:gd name="connsiteX27494" fmla="*/ 327856 w 1247427"/>
              <a:gd name="connsiteY27494" fmla="*/ 1903520 h 2068362"/>
              <a:gd name="connsiteX27495" fmla="*/ 326750 w 1247427"/>
              <a:gd name="connsiteY27495" fmla="*/ 1902856 h 2068362"/>
              <a:gd name="connsiteX27496" fmla="*/ 315908 w 1247427"/>
              <a:gd name="connsiteY27496" fmla="*/ 1849089 h 2068362"/>
              <a:gd name="connsiteX27497" fmla="*/ 316150 w 1247427"/>
              <a:gd name="connsiteY27497" fmla="*/ 1848787 h 2068362"/>
              <a:gd name="connsiteX27498" fmla="*/ 302853 w 1247427"/>
              <a:gd name="connsiteY27498" fmla="*/ 1799307 h 2068362"/>
              <a:gd name="connsiteX27499" fmla="*/ 292454 w 1247427"/>
              <a:gd name="connsiteY27499" fmla="*/ 1749744 h 2068362"/>
              <a:gd name="connsiteX27500" fmla="*/ 290020 w 1247427"/>
              <a:gd name="connsiteY27500" fmla="*/ 1743106 h 2068362"/>
              <a:gd name="connsiteX27501" fmla="*/ 283825 w 1247427"/>
              <a:gd name="connsiteY27501" fmla="*/ 1711244 h 2068362"/>
              <a:gd name="connsiteX27502" fmla="*/ 282055 w 1247427"/>
              <a:gd name="connsiteY27502" fmla="*/ 1707040 h 2068362"/>
              <a:gd name="connsiteX27503" fmla="*/ 277224 w 1247427"/>
              <a:gd name="connsiteY27503" fmla="*/ 1688814 h 2068362"/>
              <a:gd name="connsiteX27504" fmla="*/ 276523 w 1247427"/>
              <a:gd name="connsiteY27504" fmla="*/ 1688673 h 2068362"/>
              <a:gd name="connsiteX27505" fmla="*/ 275638 w 1247427"/>
              <a:gd name="connsiteY27505" fmla="*/ 1687788 h 2068362"/>
              <a:gd name="connsiteX27506" fmla="*/ 276744 w 1247427"/>
              <a:gd name="connsiteY27506" fmla="*/ 1686682 h 2068362"/>
              <a:gd name="connsiteX27507" fmla="*/ 277882 w 1247427"/>
              <a:gd name="connsiteY27507" fmla="*/ 1687061 h 2068362"/>
              <a:gd name="connsiteX27508" fmla="*/ 277851 w 1247427"/>
              <a:gd name="connsiteY27508" fmla="*/ 1686905 h 2068362"/>
              <a:gd name="connsiteX27509" fmla="*/ 278293 w 1247427"/>
              <a:gd name="connsiteY27509" fmla="*/ 1686905 h 2068362"/>
              <a:gd name="connsiteX27510" fmla="*/ 247759 w 1247427"/>
              <a:gd name="connsiteY27510" fmla="*/ 1547288 h 2068362"/>
              <a:gd name="connsiteX27511" fmla="*/ 243998 w 1247427"/>
              <a:gd name="connsiteY27511" fmla="*/ 1528923 h 2068362"/>
              <a:gd name="connsiteX27512" fmla="*/ 228066 w 1247427"/>
              <a:gd name="connsiteY27512" fmla="*/ 1455463 h 2068362"/>
              <a:gd name="connsiteX27513" fmla="*/ 178503 w 1247427"/>
              <a:gd name="connsiteY27513" fmla="*/ 1214507 h 2068362"/>
              <a:gd name="connsiteX27514" fmla="*/ 178503 w 1247427"/>
              <a:gd name="connsiteY27514" fmla="*/ 1211410 h 2068362"/>
              <a:gd name="connsiteX27515" fmla="*/ 161909 w 1247427"/>
              <a:gd name="connsiteY27515" fmla="*/ 1132861 h 2068362"/>
              <a:gd name="connsiteX27516" fmla="*/ 159253 w 1247427"/>
              <a:gd name="connsiteY27516" fmla="*/ 1119364 h 2068362"/>
              <a:gd name="connsiteX27517" fmla="*/ 142216 w 1247427"/>
              <a:gd name="connsiteY27517" fmla="*/ 1029752 h 2068362"/>
              <a:gd name="connsiteX27518" fmla="*/ 128719 w 1247427"/>
              <a:gd name="connsiteY27518" fmla="*/ 965365 h 2068362"/>
              <a:gd name="connsiteX27519" fmla="*/ 49728 w 1247427"/>
              <a:gd name="connsiteY27519" fmla="*/ 579923 h 2068362"/>
              <a:gd name="connsiteX27520" fmla="*/ 43090 w 1247427"/>
              <a:gd name="connsiteY27520" fmla="*/ 552265 h 2068362"/>
              <a:gd name="connsiteX27521" fmla="*/ 38886 w 1247427"/>
              <a:gd name="connsiteY27521" fmla="*/ 527705 h 2068362"/>
              <a:gd name="connsiteX27522" fmla="*/ 25831 w 1247427"/>
              <a:gd name="connsiteY27522" fmla="*/ 470177 h 2068362"/>
              <a:gd name="connsiteX27523" fmla="*/ 24061 w 1247427"/>
              <a:gd name="connsiteY27523" fmla="*/ 458007 h 2068362"/>
              <a:gd name="connsiteX27524" fmla="*/ 19194 w 1247427"/>
              <a:gd name="connsiteY27524" fmla="*/ 437872 h 2068362"/>
              <a:gd name="connsiteX27525" fmla="*/ 19194 w 1247427"/>
              <a:gd name="connsiteY27525" fmla="*/ 433668 h 2068362"/>
              <a:gd name="connsiteX27526" fmla="*/ 16096 w 1247427"/>
              <a:gd name="connsiteY27526" fmla="*/ 423269 h 2068362"/>
              <a:gd name="connsiteX27527" fmla="*/ 3926 w 1247427"/>
              <a:gd name="connsiteY27527" fmla="*/ 370608 h 2068362"/>
              <a:gd name="connsiteX27528" fmla="*/ 165 w 1247427"/>
              <a:gd name="connsiteY27528" fmla="*/ 349146 h 2068362"/>
              <a:gd name="connsiteX27529" fmla="*/ 13662 w 1247427"/>
              <a:gd name="connsiteY27529" fmla="*/ 344942 h 2068362"/>
              <a:gd name="connsiteX27530" fmla="*/ 13219 w 1247427"/>
              <a:gd name="connsiteY27530" fmla="*/ 341844 h 2068362"/>
              <a:gd name="connsiteX27531" fmla="*/ 29870 w 1247427"/>
              <a:gd name="connsiteY27531" fmla="*/ 342231 h 2068362"/>
              <a:gd name="connsiteX27532" fmla="*/ 28708 w 1247427"/>
              <a:gd name="connsiteY27532" fmla="*/ 342065 h 2068362"/>
              <a:gd name="connsiteX27533" fmla="*/ 27602 w 1247427"/>
              <a:gd name="connsiteY27533" fmla="*/ 341401 h 2068362"/>
              <a:gd name="connsiteX27534" fmla="*/ 28265 w 1247427"/>
              <a:gd name="connsiteY27534" fmla="*/ 340295 h 2068362"/>
              <a:gd name="connsiteX27535" fmla="*/ 30700 w 1247427"/>
              <a:gd name="connsiteY27535" fmla="*/ 340737 h 2068362"/>
              <a:gd name="connsiteX27536" fmla="*/ 32027 w 1247427"/>
              <a:gd name="connsiteY27536" fmla="*/ 341180 h 2068362"/>
              <a:gd name="connsiteX27537" fmla="*/ 32426 w 1247427"/>
              <a:gd name="connsiteY27537" fmla="*/ 341579 h 2068362"/>
              <a:gd name="connsiteX27538" fmla="*/ 32470 w 1247427"/>
              <a:gd name="connsiteY27538" fmla="*/ 341401 h 2068362"/>
              <a:gd name="connsiteX27539" fmla="*/ 32249 w 1247427"/>
              <a:gd name="connsiteY27539" fmla="*/ 340516 h 2068362"/>
              <a:gd name="connsiteX27540" fmla="*/ 55481 w 1247427"/>
              <a:gd name="connsiteY27540" fmla="*/ 337861 h 2068362"/>
              <a:gd name="connsiteX27541" fmla="*/ 55409 w 1247427"/>
              <a:gd name="connsiteY27541" fmla="*/ 338041 h 2068362"/>
              <a:gd name="connsiteX27542" fmla="*/ 63225 w 1247427"/>
              <a:gd name="connsiteY27542" fmla="*/ 335869 h 2068362"/>
              <a:gd name="connsiteX27543" fmla="*/ 61898 w 1247427"/>
              <a:gd name="connsiteY27543" fmla="*/ 338967 h 2068362"/>
              <a:gd name="connsiteX27544" fmla="*/ 61898 w 1247427"/>
              <a:gd name="connsiteY27544" fmla="*/ 339052 h 2068362"/>
              <a:gd name="connsiteX27545" fmla="*/ 82475 w 1247427"/>
              <a:gd name="connsiteY27545" fmla="*/ 346932 h 2068362"/>
              <a:gd name="connsiteX27546" fmla="*/ 89609 w 1247427"/>
              <a:gd name="connsiteY27546" fmla="*/ 350079 h 2068362"/>
              <a:gd name="connsiteX27547" fmla="*/ 89555 w 1247427"/>
              <a:gd name="connsiteY27547" fmla="*/ 349809 h 2068362"/>
              <a:gd name="connsiteX27548" fmla="*/ 91908 w 1247427"/>
              <a:gd name="connsiteY27548" fmla="*/ 346172 h 2068362"/>
              <a:gd name="connsiteX27549" fmla="*/ 72297 w 1247427"/>
              <a:gd name="connsiteY27549" fmla="*/ 339852 h 2068362"/>
              <a:gd name="connsiteX27550" fmla="*/ 71633 w 1247427"/>
              <a:gd name="connsiteY27550" fmla="*/ 338525 h 2068362"/>
              <a:gd name="connsiteX27551" fmla="*/ 72739 w 1247427"/>
              <a:gd name="connsiteY27551" fmla="*/ 337861 h 2068362"/>
              <a:gd name="connsiteX27552" fmla="*/ 72960 w 1247427"/>
              <a:gd name="connsiteY27552" fmla="*/ 337861 h 2068362"/>
              <a:gd name="connsiteX27553" fmla="*/ 92447 w 1247427"/>
              <a:gd name="connsiteY27553" fmla="*/ 344356 h 2068362"/>
              <a:gd name="connsiteX27554" fmla="*/ 92431 w 1247427"/>
              <a:gd name="connsiteY27554" fmla="*/ 344277 h 2068362"/>
              <a:gd name="connsiteX27555" fmla="*/ 92912 w 1247427"/>
              <a:gd name="connsiteY27555" fmla="*/ 344511 h 2068362"/>
              <a:gd name="connsiteX27556" fmla="*/ 93538 w 1247427"/>
              <a:gd name="connsiteY27556" fmla="*/ 344720 h 2068362"/>
              <a:gd name="connsiteX27557" fmla="*/ 93576 w 1247427"/>
              <a:gd name="connsiteY27557" fmla="*/ 344835 h 2068362"/>
              <a:gd name="connsiteX27558" fmla="*/ 100613 w 1247427"/>
              <a:gd name="connsiteY27558" fmla="*/ 348263 h 2068362"/>
              <a:gd name="connsiteX27559" fmla="*/ 100619 w 1247427"/>
              <a:gd name="connsiteY27559" fmla="*/ 348260 h 2068362"/>
              <a:gd name="connsiteX27560" fmla="*/ 108131 w 1247427"/>
              <a:gd name="connsiteY27560" fmla="*/ 351182 h 2068362"/>
              <a:gd name="connsiteX27561" fmla="*/ 122523 w 1247427"/>
              <a:gd name="connsiteY27561" fmla="*/ 354235 h 2068362"/>
              <a:gd name="connsiteX27562" fmla="*/ 111681 w 1247427"/>
              <a:gd name="connsiteY27562" fmla="*/ 348703 h 2068362"/>
              <a:gd name="connsiteX27563" fmla="*/ 101282 w 1247427"/>
              <a:gd name="connsiteY27563" fmla="*/ 343393 h 2068362"/>
              <a:gd name="connsiteX27564" fmla="*/ 107477 w 1247427"/>
              <a:gd name="connsiteY27564" fmla="*/ 342729 h 2068362"/>
              <a:gd name="connsiteX27565" fmla="*/ 107477 w 1247427"/>
              <a:gd name="connsiteY27565" fmla="*/ 342287 h 2068362"/>
              <a:gd name="connsiteX27566" fmla="*/ 107920 w 1247427"/>
              <a:gd name="connsiteY27566" fmla="*/ 341954 h 2068362"/>
              <a:gd name="connsiteX27567" fmla="*/ 107698 w 1247427"/>
              <a:gd name="connsiteY27567" fmla="*/ 341843 h 2068362"/>
              <a:gd name="connsiteX27568" fmla="*/ 97963 w 1247427"/>
              <a:gd name="connsiteY27568" fmla="*/ 337197 h 2068362"/>
              <a:gd name="connsiteX27569" fmla="*/ 93733 w 1247427"/>
              <a:gd name="connsiteY27569" fmla="*/ 334981 h 2068362"/>
              <a:gd name="connsiteX27570" fmla="*/ 82696 w 1247427"/>
              <a:gd name="connsiteY27570" fmla="*/ 333878 h 2068362"/>
              <a:gd name="connsiteX27571" fmla="*/ 82759 w 1247427"/>
              <a:gd name="connsiteY27571" fmla="*/ 333561 h 2068362"/>
              <a:gd name="connsiteX27572" fmla="*/ 78049 w 1247427"/>
              <a:gd name="connsiteY27572" fmla="*/ 334542 h 2068362"/>
              <a:gd name="connsiteX27573" fmla="*/ 73845 w 1247427"/>
              <a:gd name="connsiteY27573" fmla="*/ 335427 h 2068362"/>
              <a:gd name="connsiteX27574" fmla="*/ 72960 w 1247427"/>
              <a:gd name="connsiteY27574" fmla="*/ 334542 h 2068362"/>
              <a:gd name="connsiteX27575" fmla="*/ 73624 w 1247427"/>
              <a:gd name="connsiteY27575" fmla="*/ 333436 h 2068362"/>
              <a:gd name="connsiteX27576" fmla="*/ 77828 w 1247427"/>
              <a:gd name="connsiteY27576" fmla="*/ 332772 h 2068362"/>
              <a:gd name="connsiteX27577" fmla="*/ 82696 w 1247427"/>
              <a:gd name="connsiteY27577" fmla="*/ 331887 h 2068362"/>
              <a:gd name="connsiteX27578" fmla="*/ 82776 w 1247427"/>
              <a:gd name="connsiteY27578" fmla="*/ 331914 h 2068362"/>
              <a:gd name="connsiteX27579" fmla="*/ 121860 w 1247427"/>
              <a:gd name="connsiteY27579" fmla="*/ 321708 h 2068362"/>
              <a:gd name="connsiteX27580" fmla="*/ 137790 w 1247427"/>
              <a:gd name="connsiteY27580" fmla="*/ 319717 h 2068362"/>
              <a:gd name="connsiteX27581" fmla="*/ 624940 w 1247427"/>
              <a:gd name="connsiteY27581" fmla="*/ 313819 h 2068362"/>
              <a:gd name="connsiteX27582" fmla="*/ 625013 w 1247427"/>
              <a:gd name="connsiteY27582" fmla="*/ 314185 h 2068362"/>
              <a:gd name="connsiteX27583" fmla="*/ 624571 w 1247427"/>
              <a:gd name="connsiteY27583" fmla="*/ 316841 h 2068362"/>
              <a:gd name="connsiteX27584" fmla="*/ 647361 w 1247427"/>
              <a:gd name="connsiteY27584" fmla="*/ 342507 h 2068362"/>
              <a:gd name="connsiteX27585" fmla="*/ 652229 w 1247427"/>
              <a:gd name="connsiteY27585" fmla="*/ 345605 h 2068362"/>
              <a:gd name="connsiteX27586" fmla="*/ 656846 w 1247427"/>
              <a:gd name="connsiteY27586" fmla="*/ 348616 h 2068362"/>
              <a:gd name="connsiteX27587" fmla="*/ 657317 w 1247427"/>
              <a:gd name="connsiteY27587" fmla="*/ 348481 h 2068362"/>
              <a:gd name="connsiteX27588" fmla="*/ 657317 w 1247427"/>
              <a:gd name="connsiteY27588" fmla="*/ 346047 h 2068362"/>
              <a:gd name="connsiteX27589" fmla="*/ 657649 w 1247427"/>
              <a:gd name="connsiteY27589" fmla="*/ 345992 h 2068362"/>
              <a:gd name="connsiteX27590" fmla="*/ 657318 w 1247427"/>
              <a:gd name="connsiteY27590" fmla="*/ 345162 h 2068362"/>
              <a:gd name="connsiteX27591" fmla="*/ 657023 w 1247427"/>
              <a:gd name="connsiteY27591" fmla="*/ 344130 h 2068362"/>
              <a:gd name="connsiteX27592" fmla="*/ 656875 w 1247427"/>
              <a:gd name="connsiteY27592" fmla="*/ 344278 h 2068362"/>
              <a:gd name="connsiteX27593" fmla="*/ 628111 w 1247427"/>
              <a:gd name="connsiteY27593" fmla="*/ 316177 h 2068362"/>
              <a:gd name="connsiteX27594" fmla="*/ 628251 w 1247427"/>
              <a:gd name="connsiteY27594" fmla="*/ 316072 h 2068362"/>
              <a:gd name="connsiteX27595" fmla="*/ 627004 w 1247427"/>
              <a:gd name="connsiteY27595" fmla="*/ 315293 h 2068362"/>
              <a:gd name="connsiteX27596" fmla="*/ 625234 w 1247427"/>
              <a:gd name="connsiteY27596" fmla="*/ 314407 h 2068362"/>
              <a:gd name="connsiteX27597" fmla="*/ 626540 w 1247427"/>
              <a:gd name="connsiteY27597" fmla="*/ 303044 h 2068362"/>
              <a:gd name="connsiteX27598" fmla="*/ 626340 w 1247427"/>
              <a:gd name="connsiteY27598" fmla="*/ 303344 h 2068362"/>
              <a:gd name="connsiteX27599" fmla="*/ 625961 w 1247427"/>
              <a:gd name="connsiteY27599" fmla="*/ 303850 h 2068362"/>
              <a:gd name="connsiteX27600" fmla="*/ 628088 w 1247427"/>
              <a:gd name="connsiteY27600" fmla="*/ 305976 h 2068362"/>
              <a:gd name="connsiteX27601" fmla="*/ 630102 w 1247427"/>
              <a:gd name="connsiteY27601" fmla="*/ 306441 h 2068362"/>
              <a:gd name="connsiteX27602" fmla="*/ 630932 w 1247427"/>
              <a:gd name="connsiteY27602" fmla="*/ 306234 h 2068362"/>
              <a:gd name="connsiteX27603" fmla="*/ 629438 w 1247427"/>
              <a:gd name="connsiteY27603" fmla="*/ 305113 h 2068362"/>
              <a:gd name="connsiteX27604" fmla="*/ 644484 w 1247427"/>
              <a:gd name="connsiteY27604" fmla="*/ 287413 h 2068362"/>
              <a:gd name="connsiteX27605" fmla="*/ 657858 w 1247427"/>
              <a:gd name="connsiteY27605" fmla="*/ 293552 h 2068362"/>
              <a:gd name="connsiteX27606" fmla="*/ 657982 w 1247427"/>
              <a:gd name="connsiteY27606" fmla="*/ 293387 h 2068362"/>
              <a:gd name="connsiteX27607" fmla="*/ 661079 w 1247427"/>
              <a:gd name="connsiteY27607" fmla="*/ 296484 h 2068362"/>
              <a:gd name="connsiteX27608" fmla="*/ 657982 w 1247427"/>
              <a:gd name="connsiteY27608" fmla="*/ 297148 h 2068362"/>
              <a:gd name="connsiteX27609" fmla="*/ 656174 w 1247427"/>
              <a:gd name="connsiteY27609" fmla="*/ 294938 h 2068362"/>
              <a:gd name="connsiteX27610" fmla="*/ 644041 w 1247427"/>
              <a:gd name="connsiteY27610" fmla="*/ 289404 h 2068362"/>
              <a:gd name="connsiteX27611" fmla="*/ 643156 w 1247427"/>
              <a:gd name="connsiteY27611" fmla="*/ 288298 h 2068362"/>
              <a:gd name="connsiteX27612" fmla="*/ 644484 w 1247427"/>
              <a:gd name="connsiteY27612" fmla="*/ 287413 h 2068362"/>
              <a:gd name="connsiteX27613" fmla="*/ 537172 w 1247427"/>
              <a:gd name="connsiteY27613" fmla="*/ 283651 h 2068362"/>
              <a:gd name="connsiteX27614" fmla="*/ 582531 w 1247427"/>
              <a:gd name="connsiteY27614" fmla="*/ 330559 h 2068362"/>
              <a:gd name="connsiteX27615" fmla="*/ 606870 w 1247427"/>
              <a:gd name="connsiteY27615" fmla="*/ 356889 h 2068362"/>
              <a:gd name="connsiteX27616" fmla="*/ 606870 w 1247427"/>
              <a:gd name="connsiteY27616" fmla="*/ 356913 h 2068362"/>
              <a:gd name="connsiteX27617" fmla="*/ 627348 w 1247427"/>
              <a:gd name="connsiteY27617" fmla="*/ 379525 h 2068362"/>
              <a:gd name="connsiteX27618" fmla="*/ 627889 w 1247427"/>
              <a:gd name="connsiteY27618" fmla="*/ 379679 h 2068362"/>
              <a:gd name="connsiteX27619" fmla="*/ 629427 w 1247427"/>
              <a:gd name="connsiteY27619" fmla="*/ 381025 h 2068362"/>
              <a:gd name="connsiteX27620" fmla="*/ 629438 w 1247427"/>
              <a:gd name="connsiteY27620" fmla="*/ 381007 h 2068362"/>
              <a:gd name="connsiteX27621" fmla="*/ 629502 w 1247427"/>
              <a:gd name="connsiteY27621" fmla="*/ 381091 h 2068362"/>
              <a:gd name="connsiteX27622" fmla="*/ 629659 w 1247427"/>
              <a:gd name="connsiteY27622" fmla="*/ 381228 h 2068362"/>
              <a:gd name="connsiteX27623" fmla="*/ 629659 w 1247427"/>
              <a:gd name="connsiteY27623" fmla="*/ 381295 h 2068362"/>
              <a:gd name="connsiteX27624" fmla="*/ 644042 w 1247427"/>
              <a:gd name="connsiteY27624" fmla="*/ 400036 h 2068362"/>
              <a:gd name="connsiteX27625" fmla="*/ 643821 w 1247427"/>
              <a:gd name="connsiteY27625" fmla="*/ 400257 h 2068362"/>
              <a:gd name="connsiteX27626" fmla="*/ 644263 w 1247427"/>
              <a:gd name="connsiteY27626" fmla="*/ 400257 h 2068362"/>
              <a:gd name="connsiteX27627" fmla="*/ 647139 w 1247427"/>
              <a:gd name="connsiteY27627" fmla="*/ 402691 h 2068362"/>
              <a:gd name="connsiteX27628" fmla="*/ 657737 w 1247427"/>
              <a:gd name="connsiteY27628" fmla="*/ 412229 h 2068362"/>
              <a:gd name="connsiteX27629" fmla="*/ 657760 w 1247427"/>
              <a:gd name="connsiteY27629" fmla="*/ 412206 h 2068362"/>
              <a:gd name="connsiteX27630" fmla="*/ 657850 w 1247427"/>
              <a:gd name="connsiteY27630" fmla="*/ 412331 h 2068362"/>
              <a:gd name="connsiteX27631" fmla="*/ 658202 w 1247427"/>
              <a:gd name="connsiteY27631" fmla="*/ 412648 h 2068362"/>
              <a:gd name="connsiteX27632" fmla="*/ 658202 w 1247427"/>
              <a:gd name="connsiteY27632" fmla="*/ 412820 h 2068362"/>
              <a:gd name="connsiteX27633" fmla="*/ 660388 w 1247427"/>
              <a:gd name="connsiteY27633" fmla="*/ 415857 h 2068362"/>
              <a:gd name="connsiteX27634" fmla="*/ 658203 w 1247427"/>
              <a:gd name="connsiteY27634" fmla="*/ 420171 h 2068362"/>
              <a:gd name="connsiteX27635" fmla="*/ 654688 w 1247427"/>
              <a:gd name="connsiteY27635" fmla="*/ 416852 h 2068362"/>
              <a:gd name="connsiteX27636" fmla="*/ 654441 w 1247427"/>
              <a:gd name="connsiteY27636" fmla="*/ 416852 h 2068362"/>
              <a:gd name="connsiteX27637" fmla="*/ 653998 w 1247427"/>
              <a:gd name="connsiteY27637" fmla="*/ 416630 h 2068362"/>
              <a:gd name="connsiteX27638" fmla="*/ 653082 w 1247427"/>
              <a:gd name="connsiteY27638" fmla="*/ 416477 h 2068362"/>
              <a:gd name="connsiteX27639" fmla="*/ 653113 w 1247427"/>
              <a:gd name="connsiteY27639" fmla="*/ 416631 h 2068362"/>
              <a:gd name="connsiteX27640" fmla="*/ 652792 w 1247427"/>
              <a:gd name="connsiteY27640" fmla="*/ 416631 h 2068362"/>
              <a:gd name="connsiteX27641" fmla="*/ 655769 w 1247427"/>
              <a:gd name="connsiteY27641" fmla="*/ 420835 h 2068362"/>
              <a:gd name="connsiteX27642" fmla="*/ 657982 w 1247427"/>
              <a:gd name="connsiteY27642" fmla="*/ 423048 h 2068362"/>
              <a:gd name="connsiteX27643" fmla="*/ 657539 w 1247427"/>
              <a:gd name="connsiteY27643" fmla="*/ 423933 h 2068362"/>
              <a:gd name="connsiteX27644" fmla="*/ 657096 w 1247427"/>
              <a:gd name="connsiteY27644" fmla="*/ 423711 h 2068362"/>
              <a:gd name="connsiteX27645" fmla="*/ 654884 w 1247427"/>
              <a:gd name="connsiteY27645" fmla="*/ 421720 h 2068362"/>
              <a:gd name="connsiteX27646" fmla="*/ 651087 w 1247427"/>
              <a:gd name="connsiteY27646" fmla="*/ 415814 h 2068362"/>
              <a:gd name="connsiteX27647" fmla="*/ 650679 w 1247427"/>
              <a:gd name="connsiteY27647" fmla="*/ 416631 h 2068362"/>
              <a:gd name="connsiteX27648" fmla="*/ 644484 w 1247427"/>
              <a:gd name="connsiteY27648" fmla="*/ 410435 h 2068362"/>
              <a:gd name="connsiteX27649" fmla="*/ 644574 w 1247427"/>
              <a:gd name="connsiteY27649" fmla="*/ 410399 h 2068362"/>
              <a:gd name="connsiteX27650" fmla="*/ 642492 w 1247427"/>
              <a:gd name="connsiteY27650" fmla="*/ 408665 h 2068362"/>
              <a:gd name="connsiteX27651" fmla="*/ 638952 w 1247427"/>
              <a:gd name="connsiteY27651" fmla="*/ 405567 h 2068362"/>
              <a:gd name="connsiteX27652" fmla="*/ 638707 w 1247427"/>
              <a:gd name="connsiteY27652" fmla="*/ 404831 h 2068362"/>
              <a:gd name="connsiteX27653" fmla="*/ 638670 w 1247427"/>
              <a:gd name="connsiteY27653" fmla="*/ 404803 h 2068362"/>
              <a:gd name="connsiteX27654" fmla="*/ 635412 w 1247427"/>
              <a:gd name="connsiteY27654" fmla="*/ 403355 h 2068362"/>
              <a:gd name="connsiteX27655" fmla="*/ 632978 w 1247427"/>
              <a:gd name="connsiteY27655" fmla="*/ 402028 h 2068362"/>
              <a:gd name="connsiteX27656" fmla="*/ 632757 w 1247427"/>
              <a:gd name="connsiteY27656" fmla="*/ 401364 h 2068362"/>
              <a:gd name="connsiteX27657" fmla="*/ 633421 w 1247427"/>
              <a:gd name="connsiteY27657" fmla="*/ 401143 h 2068362"/>
              <a:gd name="connsiteX27658" fmla="*/ 635854 w 1247427"/>
              <a:gd name="connsiteY27658" fmla="*/ 402470 h 2068362"/>
              <a:gd name="connsiteX27659" fmla="*/ 638321 w 1247427"/>
              <a:gd name="connsiteY27659" fmla="*/ 403550 h 2068362"/>
              <a:gd name="connsiteX27660" fmla="*/ 638289 w 1247427"/>
              <a:gd name="connsiteY27660" fmla="*/ 403355 h 2068362"/>
              <a:gd name="connsiteX27661" fmla="*/ 638068 w 1247427"/>
              <a:gd name="connsiteY27661" fmla="*/ 401806 h 2068362"/>
              <a:gd name="connsiteX27662" fmla="*/ 620809 w 1247427"/>
              <a:gd name="connsiteY27662" fmla="*/ 382334 h 2068362"/>
              <a:gd name="connsiteX27663" fmla="*/ 620997 w 1247427"/>
              <a:gd name="connsiteY27663" fmla="*/ 382240 h 2068362"/>
              <a:gd name="connsiteX27664" fmla="*/ 612400 w 1247427"/>
              <a:gd name="connsiteY27664" fmla="*/ 371493 h 2068362"/>
              <a:gd name="connsiteX27665" fmla="*/ 609524 w 1247427"/>
              <a:gd name="connsiteY27665" fmla="*/ 367068 h 2068362"/>
              <a:gd name="connsiteX27666" fmla="*/ 609524 w 1247427"/>
              <a:gd name="connsiteY27666" fmla="*/ 366604 h 2068362"/>
              <a:gd name="connsiteX27667" fmla="*/ 605541 w 1247427"/>
              <a:gd name="connsiteY27667" fmla="*/ 358438 h 2068362"/>
              <a:gd name="connsiteX27668" fmla="*/ 605542 w 1247427"/>
              <a:gd name="connsiteY27668" fmla="*/ 358437 h 2068362"/>
              <a:gd name="connsiteX27669" fmla="*/ 580982 w 1247427"/>
              <a:gd name="connsiteY27669" fmla="*/ 332108 h 2068362"/>
              <a:gd name="connsiteX27670" fmla="*/ 535623 w 1247427"/>
              <a:gd name="connsiteY27670" fmla="*/ 285421 h 2068362"/>
              <a:gd name="connsiteX27671" fmla="*/ 535623 w 1247427"/>
              <a:gd name="connsiteY27671" fmla="*/ 283873 h 2068362"/>
              <a:gd name="connsiteX27672" fmla="*/ 537172 w 1247427"/>
              <a:gd name="connsiteY27672" fmla="*/ 283651 h 2068362"/>
              <a:gd name="connsiteX27673" fmla="*/ 552217 w 1247427"/>
              <a:gd name="connsiteY27673" fmla="*/ 283209 h 2068362"/>
              <a:gd name="connsiteX27674" fmla="*/ 581424 w 1247427"/>
              <a:gd name="connsiteY27674" fmla="*/ 311752 h 2068362"/>
              <a:gd name="connsiteX27675" fmla="*/ 600895 w 1247427"/>
              <a:gd name="connsiteY27675" fmla="*/ 331887 h 2068362"/>
              <a:gd name="connsiteX27676" fmla="*/ 600963 w 1247427"/>
              <a:gd name="connsiteY27676" fmla="*/ 332363 h 2068362"/>
              <a:gd name="connsiteX27677" fmla="*/ 607975 w 1247427"/>
              <a:gd name="connsiteY27677" fmla="*/ 336533 h 2068362"/>
              <a:gd name="connsiteX27678" fmla="*/ 618154 w 1247427"/>
              <a:gd name="connsiteY27678" fmla="*/ 350694 h 2068362"/>
              <a:gd name="connsiteX27679" fmla="*/ 626119 w 1247427"/>
              <a:gd name="connsiteY27679" fmla="*/ 353791 h 2068362"/>
              <a:gd name="connsiteX27680" fmla="*/ 626117 w 1247427"/>
              <a:gd name="connsiteY27680" fmla="*/ 353792 h 2068362"/>
              <a:gd name="connsiteX27681" fmla="*/ 626783 w 1247427"/>
              <a:gd name="connsiteY27681" fmla="*/ 353792 h 2068362"/>
              <a:gd name="connsiteX27682" fmla="*/ 627668 w 1247427"/>
              <a:gd name="connsiteY27682" fmla="*/ 354677 h 2068362"/>
              <a:gd name="connsiteX27683" fmla="*/ 627889 w 1247427"/>
              <a:gd name="connsiteY27683" fmla="*/ 354898 h 2068362"/>
              <a:gd name="connsiteX27684" fmla="*/ 627889 w 1247427"/>
              <a:gd name="connsiteY27684" fmla="*/ 355075 h 2068362"/>
              <a:gd name="connsiteX27685" fmla="*/ 630987 w 1247427"/>
              <a:gd name="connsiteY27685" fmla="*/ 357554 h 2068362"/>
              <a:gd name="connsiteX27686" fmla="*/ 633199 w 1247427"/>
              <a:gd name="connsiteY27686" fmla="*/ 359545 h 2068362"/>
              <a:gd name="connsiteX27687" fmla="*/ 633273 w 1247427"/>
              <a:gd name="connsiteY27687" fmla="*/ 359742 h 2068362"/>
              <a:gd name="connsiteX27688" fmla="*/ 633421 w 1247427"/>
              <a:gd name="connsiteY27688" fmla="*/ 359545 h 2068362"/>
              <a:gd name="connsiteX27689" fmla="*/ 634749 w 1247427"/>
              <a:gd name="connsiteY27689" fmla="*/ 359545 h 2068362"/>
              <a:gd name="connsiteX27690" fmla="*/ 635308 w 1247427"/>
              <a:gd name="connsiteY27690" fmla="*/ 358056 h 2068362"/>
              <a:gd name="connsiteX27691" fmla="*/ 625234 w 1247427"/>
              <a:gd name="connsiteY27691" fmla="*/ 346933 h 2068362"/>
              <a:gd name="connsiteX27692" fmla="*/ 567041 w 1247427"/>
              <a:gd name="connsiteY27692" fmla="*/ 288962 h 2068362"/>
              <a:gd name="connsiteX27693" fmla="*/ 566820 w 1247427"/>
              <a:gd name="connsiteY27693" fmla="*/ 287635 h 2068362"/>
              <a:gd name="connsiteX27694" fmla="*/ 568148 w 1247427"/>
              <a:gd name="connsiteY27694" fmla="*/ 287635 h 2068362"/>
              <a:gd name="connsiteX27695" fmla="*/ 626783 w 1247427"/>
              <a:gd name="connsiteY27695" fmla="*/ 345605 h 2068362"/>
              <a:gd name="connsiteX27696" fmla="*/ 637092 w 1247427"/>
              <a:gd name="connsiteY27696" fmla="*/ 357232 h 2068362"/>
              <a:gd name="connsiteX27697" fmla="*/ 637183 w 1247427"/>
              <a:gd name="connsiteY27697" fmla="*/ 357111 h 2068362"/>
              <a:gd name="connsiteX27698" fmla="*/ 640723 w 1247427"/>
              <a:gd name="connsiteY27698" fmla="*/ 362643 h 2068362"/>
              <a:gd name="connsiteX27699" fmla="*/ 637846 w 1247427"/>
              <a:gd name="connsiteY27699" fmla="*/ 362643 h 2068362"/>
              <a:gd name="connsiteX27700" fmla="*/ 637846 w 1247427"/>
              <a:gd name="connsiteY27700" fmla="*/ 363749 h 2068362"/>
              <a:gd name="connsiteX27701" fmla="*/ 637787 w 1247427"/>
              <a:gd name="connsiteY27701" fmla="*/ 364042 h 2068362"/>
              <a:gd name="connsiteX27702" fmla="*/ 638289 w 1247427"/>
              <a:gd name="connsiteY27702" fmla="*/ 363970 h 2068362"/>
              <a:gd name="connsiteX27703" fmla="*/ 643820 w 1247427"/>
              <a:gd name="connsiteY27703" fmla="*/ 369059 h 2068362"/>
              <a:gd name="connsiteX27704" fmla="*/ 653768 w 1247427"/>
              <a:gd name="connsiteY27704" fmla="*/ 377926 h 2068362"/>
              <a:gd name="connsiteX27705" fmla="*/ 653777 w 1247427"/>
              <a:gd name="connsiteY27705" fmla="*/ 377910 h 2068362"/>
              <a:gd name="connsiteX27706" fmla="*/ 659087 w 1247427"/>
              <a:gd name="connsiteY27706" fmla="*/ 388309 h 2068362"/>
              <a:gd name="connsiteX27707" fmla="*/ 651122 w 1247427"/>
              <a:gd name="connsiteY27707" fmla="*/ 382335 h 2068362"/>
              <a:gd name="connsiteX27708" fmla="*/ 651202 w 1247427"/>
              <a:gd name="connsiteY27708" fmla="*/ 382013 h 2068362"/>
              <a:gd name="connsiteX27709" fmla="*/ 645370 w 1247427"/>
              <a:gd name="connsiteY27709" fmla="*/ 377909 h 2068362"/>
              <a:gd name="connsiteX27710" fmla="*/ 640059 w 1247427"/>
              <a:gd name="connsiteY27710" fmla="*/ 374148 h 2068362"/>
              <a:gd name="connsiteX27711" fmla="*/ 639838 w 1247427"/>
              <a:gd name="connsiteY27711" fmla="*/ 373041 h 2068362"/>
              <a:gd name="connsiteX27712" fmla="*/ 641166 w 1247427"/>
              <a:gd name="connsiteY27712" fmla="*/ 372599 h 2068362"/>
              <a:gd name="connsiteX27713" fmla="*/ 646476 w 1247427"/>
              <a:gd name="connsiteY27713" fmla="*/ 376582 h 2068362"/>
              <a:gd name="connsiteX27714" fmla="*/ 651673 w 1247427"/>
              <a:gd name="connsiteY27714" fmla="*/ 380179 h 2068362"/>
              <a:gd name="connsiteX27715" fmla="*/ 652515 w 1247427"/>
              <a:gd name="connsiteY27715" fmla="*/ 379758 h 2068362"/>
              <a:gd name="connsiteX27716" fmla="*/ 642493 w 1247427"/>
              <a:gd name="connsiteY27716" fmla="*/ 370608 h 2068362"/>
              <a:gd name="connsiteX27717" fmla="*/ 636740 w 1247427"/>
              <a:gd name="connsiteY27717" fmla="*/ 365519 h 2068362"/>
              <a:gd name="connsiteX27718" fmla="*/ 636740 w 1247427"/>
              <a:gd name="connsiteY27718" fmla="*/ 365350 h 2068362"/>
              <a:gd name="connsiteX27719" fmla="*/ 632190 w 1247427"/>
              <a:gd name="connsiteY27719" fmla="*/ 361347 h 2068362"/>
              <a:gd name="connsiteX27720" fmla="*/ 632093 w 1247427"/>
              <a:gd name="connsiteY27720" fmla="*/ 361315 h 2068362"/>
              <a:gd name="connsiteX27721" fmla="*/ 629438 w 1247427"/>
              <a:gd name="connsiteY27721" fmla="*/ 359102 h 2068362"/>
              <a:gd name="connsiteX27722" fmla="*/ 626740 w 1247427"/>
              <a:gd name="connsiteY27722" fmla="*/ 357176 h 2068362"/>
              <a:gd name="connsiteX27723" fmla="*/ 626242 w 1247427"/>
              <a:gd name="connsiteY27723" fmla="*/ 357922 h 2068362"/>
              <a:gd name="connsiteX27724" fmla="*/ 631844 w 1247427"/>
              <a:gd name="connsiteY27724" fmla="*/ 364661 h 2068362"/>
              <a:gd name="connsiteX27725" fmla="*/ 635412 w 1247427"/>
              <a:gd name="connsiteY27725" fmla="*/ 372377 h 2068362"/>
              <a:gd name="connsiteX27726" fmla="*/ 638510 w 1247427"/>
              <a:gd name="connsiteY27726" fmla="*/ 376582 h 2068362"/>
              <a:gd name="connsiteX27727" fmla="*/ 638215 w 1247427"/>
              <a:gd name="connsiteY27727" fmla="*/ 376803 h 2068362"/>
              <a:gd name="connsiteX27728" fmla="*/ 638510 w 1247427"/>
              <a:gd name="connsiteY27728" fmla="*/ 376803 h 2068362"/>
              <a:gd name="connsiteX27729" fmla="*/ 640944 w 1247427"/>
              <a:gd name="connsiteY27729" fmla="*/ 379237 h 2068362"/>
              <a:gd name="connsiteX27730" fmla="*/ 646254 w 1247427"/>
              <a:gd name="connsiteY27730" fmla="*/ 384326 h 2068362"/>
              <a:gd name="connsiteX27731" fmla="*/ 646254 w 1247427"/>
              <a:gd name="connsiteY27731" fmla="*/ 385127 h 2068362"/>
              <a:gd name="connsiteX27732" fmla="*/ 659751 w 1247427"/>
              <a:gd name="connsiteY27732" fmla="*/ 397602 h 2068362"/>
              <a:gd name="connsiteX27733" fmla="*/ 659751 w 1247427"/>
              <a:gd name="connsiteY27733" fmla="*/ 404904 h 2068362"/>
              <a:gd name="connsiteX27734" fmla="*/ 653136 w 1247427"/>
              <a:gd name="connsiteY27734" fmla="*/ 402010 h 2068362"/>
              <a:gd name="connsiteX27735" fmla="*/ 653113 w 1247427"/>
              <a:gd name="connsiteY27735" fmla="*/ 402027 h 2068362"/>
              <a:gd name="connsiteX27736" fmla="*/ 652892 w 1247427"/>
              <a:gd name="connsiteY27736" fmla="*/ 402027 h 2068362"/>
              <a:gd name="connsiteX27737" fmla="*/ 647361 w 1247427"/>
              <a:gd name="connsiteY27737" fmla="*/ 397602 h 2068362"/>
              <a:gd name="connsiteX27738" fmla="*/ 644041 w 1247427"/>
              <a:gd name="connsiteY27738" fmla="*/ 395168 h 2068362"/>
              <a:gd name="connsiteX27739" fmla="*/ 644041 w 1247427"/>
              <a:gd name="connsiteY27739" fmla="*/ 394062 h 2068362"/>
              <a:gd name="connsiteX27740" fmla="*/ 644927 w 1247427"/>
              <a:gd name="connsiteY27740" fmla="*/ 393840 h 2068362"/>
              <a:gd name="connsiteX27741" fmla="*/ 648246 w 1247427"/>
              <a:gd name="connsiteY27741" fmla="*/ 396496 h 2068362"/>
              <a:gd name="connsiteX27742" fmla="*/ 653626 w 1247427"/>
              <a:gd name="connsiteY27742" fmla="*/ 400154 h 2068362"/>
              <a:gd name="connsiteX27743" fmla="*/ 655990 w 1247427"/>
              <a:gd name="connsiteY27743" fmla="*/ 400700 h 2068362"/>
              <a:gd name="connsiteX27744" fmla="*/ 644484 w 1247427"/>
              <a:gd name="connsiteY27744" fmla="*/ 386096 h 2068362"/>
              <a:gd name="connsiteX27745" fmla="*/ 644811 w 1247427"/>
              <a:gd name="connsiteY27745" fmla="*/ 385769 h 2068362"/>
              <a:gd name="connsiteX27746" fmla="*/ 639395 w 1247427"/>
              <a:gd name="connsiteY27746" fmla="*/ 380786 h 2068362"/>
              <a:gd name="connsiteX27747" fmla="*/ 637183 w 1247427"/>
              <a:gd name="connsiteY27747" fmla="*/ 378352 h 2068362"/>
              <a:gd name="connsiteX27748" fmla="*/ 637183 w 1247427"/>
              <a:gd name="connsiteY27748" fmla="*/ 378128 h 2068362"/>
              <a:gd name="connsiteX27749" fmla="*/ 637182 w 1247427"/>
              <a:gd name="connsiteY27749" fmla="*/ 378130 h 2068362"/>
              <a:gd name="connsiteX27750" fmla="*/ 620588 w 1247427"/>
              <a:gd name="connsiteY27750" fmla="*/ 363527 h 2068362"/>
              <a:gd name="connsiteX27751" fmla="*/ 621030 w 1247427"/>
              <a:gd name="connsiteY27751" fmla="*/ 361536 h 2068362"/>
              <a:gd name="connsiteX27752" fmla="*/ 621068 w 1247427"/>
              <a:gd name="connsiteY27752" fmla="*/ 361536 h 2068362"/>
              <a:gd name="connsiteX27753" fmla="*/ 620145 w 1247427"/>
              <a:gd name="connsiteY27753" fmla="*/ 360430 h 2068362"/>
              <a:gd name="connsiteX27754" fmla="*/ 620145 w 1247427"/>
              <a:gd name="connsiteY27754" fmla="*/ 359545 h 2068362"/>
              <a:gd name="connsiteX27755" fmla="*/ 620809 w 1247427"/>
              <a:gd name="connsiteY27755" fmla="*/ 359545 h 2068362"/>
              <a:gd name="connsiteX27756" fmla="*/ 621792 w 1247427"/>
              <a:gd name="connsiteY27756" fmla="*/ 361117 h 2068362"/>
              <a:gd name="connsiteX27757" fmla="*/ 623464 w 1247427"/>
              <a:gd name="connsiteY27757" fmla="*/ 361536 h 2068362"/>
              <a:gd name="connsiteX27758" fmla="*/ 598904 w 1247427"/>
              <a:gd name="connsiteY27758" fmla="*/ 333435 h 2068362"/>
              <a:gd name="connsiteX27759" fmla="*/ 599003 w 1247427"/>
              <a:gd name="connsiteY27759" fmla="*/ 333303 h 2068362"/>
              <a:gd name="connsiteX27760" fmla="*/ 579654 w 1247427"/>
              <a:gd name="connsiteY27760" fmla="*/ 313301 h 2068362"/>
              <a:gd name="connsiteX27761" fmla="*/ 550889 w 1247427"/>
              <a:gd name="connsiteY27761" fmla="*/ 285200 h 2068362"/>
              <a:gd name="connsiteX27762" fmla="*/ 550668 w 1247427"/>
              <a:gd name="connsiteY27762" fmla="*/ 283651 h 2068362"/>
              <a:gd name="connsiteX27763" fmla="*/ 552217 w 1247427"/>
              <a:gd name="connsiteY27763" fmla="*/ 283209 h 2068362"/>
              <a:gd name="connsiteX27764" fmla="*/ 587036 w 1247427"/>
              <a:gd name="connsiteY27764" fmla="*/ 270818 h 2068362"/>
              <a:gd name="connsiteX27765" fmla="*/ 601117 w 1247427"/>
              <a:gd name="connsiteY27765" fmla="*/ 288740 h 2068362"/>
              <a:gd name="connsiteX27766" fmla="*/ 614121 w 1247427"/>
              <a:gd name="connsiteY27766" fmla="*/ 303912 h 2068362"/>
              <a:gd name="connsiteX27767" fmla="*/ 625677 w 1247427"/>
              <a:gd name="connsiteY27767" fmla="*/ 312415 h 2068362"/>
              <a:gd name="connsiteX27768" fmla="*/ 625670 w 1247427"/>
              <a:gd name="connsiteY27768" fmla="*/ 312420 h 2068362"/>
              <a:gd name="connsiteX27769" fmla="*/ 625677 w 1247427"/>
              <a:gd name="connsiteY27769" fmla="*/ 312416 h 2068362"/>
              <a:gd name="connsiteX27770" fmla="*/ 628110 w 1247427"/>
              <a:gd name="connsiteY27770" fmla="*/ 313743 h 2068362"/>
              <a:gd name="connsiteX27771" fmla="*/ 629659 w 1247427"/>
              <a:gd name="connsiteY27771" fmla="*/ 314629 h 2068362"/>
              <a:gd name="connsiteX27772" fmla="*/ 629882 w 1247427"/>
              <a:gd name="connsiteY27772" fmla="*/ 315296 h 2068362"/>
              <a:gd name="connsiteX27773" fmla="*/ 656683 w 1247427"/>
              <a:gd name="connsiteY27773" fmla="*/ 336822 h 2068362"/>
              <a:gd name="connsiteX27774" fmla="*/ 657097 w 1247427"/>
              <a:gd name="connsiteY27774" fmla="*/ 336201 h 2068362"/>
              <a:gd name="connsiteX27775" fmla="*/ 656875 w 1247427"/>
              <a:gd name="connsiteY27775" fmla="*/ 336312 h 2068362"/>
              <a:gd name="connsiteX27776" fmla="*/ 654337 w 1247427"/>
              <a:gd name="connsiteY27776" fmla="*/ 332407 h 2068362"/>
              <a:gd name="connsiteX27777" fmla="*/ 654220 w 1247427"/>
              <a:gd name="connsiteY27777" fmla="*/ 332329 h 2068362"/>
              <a:gd name="connsiteX27778" fmla="*/ 649573 w 1247427"/>
              <a:gd name="connsiteY27778" fmla="*/ 327904 h 2068362"/>
              <a:gd name="connsiteX27779" fmla="*/ 643399 w 1247427"/>
              <a:gd name="connsiteY27779" fmla="*/ 321305 h 2068362"/>
              <a:gd name="connsiteX27780" fmla="*/ 643157 w 1247427"/>
              <a:gd name="connsiteY27780" fmla="*/ 321708 h 2068362"/>
              <a:gd name="connsiteX27781" fmla="*/ 627226 w 1247427"/>
              <a:gd name="connsiteY27781" fmla="*/ 310645 h 2068362"/>
              <a:gd name="connsiteX27782" fmla="*/ 627226 w 1247427"/>
              <a:gd name="connsiteY27782" fmla="*/ 307547 h 2068362"/>
              <a:gd name="connsiteX27783" fmla="*/ 627354 w 1247427"/>
              <a:gd name="connsiteY27783" fmla="*/ 307033 h 2068362"/>
              <a:gd name="connsiteX27784" fmla="*/ 624604 w 1247427"/>
              <a:gd name="connsiteY27784" fmla="*/ 304467 h 2068362"/>
              <a:gd name="connsiteX27785" fmla="*/ 624570 w 1247427"/>
              <a:gd name="connsiteY27785" fmla="*/ 304450 h 2068362"/>
              <a:gd name="connsiteX27786" fmla="*/ 624566 w 1247427"/>
              <a:gd name="connsiteY27786" fmla="*/ 304432 h 2068362"/>
              <a:gd name="connsiteX27787" fmla="*/ 624349 w 1247427"/>
              <a:gd name="connsiteY27787" fmla="*/ 304229 h 2068362"/>
              <a:gd name="connsiteX27788" fmla="*/ 624349 w 1247427"/>
              <a:gd name="connsiteY27788" fmla="*/ 304113 h 2068362"/>
              <a:gd name="connsiteX27789" fmla="*/ 611737 w 1247427"/>
              <a:gd name="connsiteY27789" fmla="*/ 294494 h 2068362"/>
              <a:gd name="connsiteX27790" fmla="*/ 607090 w 1247427"/>
              <a:gd name="connsiteY27790" fmla="*/ 290290 h 2068362"/>
              <a:gd name="connsiteX27791" fmla="*/ 606869 w 1247427"/>
              <a:gd name="connsiteY27791" fmla="*/ 289405 h 2068362"/>
              <a:gd name="connsiteX27792" fmla="*/ 607754 w 1247427"/>
              <a:gd name="connsiteY27792" fmla="*/ 289183 h 2068362"/>
              <a:gd name="connsiteX27793" fmla="*/ 612622 w 1247427"/>
              <a:gd name="connsiteY27793" fmla="*/ 293387 h 2068362"/>
              <a:gd name="connsiteX27794" fmla="*/ 624658 w 1247427"/>
              <a:gd name="connsiteY27794" fmla="*/ 302726 h 2068362"/>
              <a:gd name="connsiteX27795" fmla="*/ 624791 w 1247427"/>
              <a:gd name="connsiteY27795" fmla="*/ 302459 h 2068362"/>
              <a:gd name="connsiteX27796" fmla="*/ 625163 w 1247427"/>
              <a:gd name="connsiteY27796" fmla="*/ 301963 h 2068362"/>
              <a:gd name="connsiteX27797" fmla="*/ 619039 w 1247427"/>
              <a:gd name="connsiteY27797" fmla="*/ 296042 h 2068362"/>
              <a:gd name="connsiteX27798" fmla="*/ 610410 w 1247427"/>
              <a:gd name="connsiteY27798" fmla="*/ 286970 h 2068362"/>
              <a:gd name="connsiteX27799" fmla="*/ 610631 w 1247427"/>
              <a:gd name="connsiteY27799" fmla="*/ 286085 h 2068362"/>
              <a:gd name="connsiteX27800" fmla="*/ 611295 w 1247427"/>
              <a:gd name="connsiteY27800" fmla="*/ 286528 h 2068362"/>
              <a:gd name="connsiteX27801" fmla="*/ 619924 w 1247427"/>
              <a:gd name="connsiteY27801" fmla="*/ 295157 h 2068362"/>
              <a:gd name="connsiteX27802" fmla="*/ 626332 w 1247427"/>
              <a:gd name="connsiteY27802" fmla="*/ 301358 h 2068362"/>
              <a:gd name="connsiteX27803" fmla="*/ 626340 w 1247427"/>
              <a:gd name="connsiteY27803" fmla="*/ 301352 h 2068362"/>
              <a:gd name="connsiteX27804" fmla="*/ 630544 w 1247427"/>
              <a:gd name="connsiteY27804" fmla="*/ 304007 h 2068362"/>
              <a:gd name="connsiteX27805" fmla="*/ 632093 w 1247427"/>
              <a:gd name="connsiteY27805" fmla="*/ 305335 h 2068362"/>
              <a:gd name="connsiteX27806" fmla="*/ 632093 w 1247427"/>
              <a:gd name="connsiteY27806" fmla="*/ 305978 h 2068362"/>
              <a:gd name="connsiteX27807" fmla="*/ 633642 w 1247427"/>
              <a:gd name="connsiteY27807" fmla="*/ 307105 h 2068362"/>
              <a:gd name="connsiteX27808" fmla="*/ 634084 w 1247427"/>
              <a:gd name="connsiteY27808" fmla="*/ 307370 h 2068362"/>
              <a:gd name="connsiteX27809" fmla="*/ 634084 w 1247427"/>
              <a:gd name="connsiteY27809" fmla="*/ 305999 h 2068362"/>
              <a:gd name="connsiteX27810" fmla="*/ 634084 w 1247427"/>
              <a:gd name="connsiteY27810" fmla="*/ 305556 h 2068362"/>
              <a:gd name="connsiteX27811" fmla="*/ 627889 w 1247427"/>
              <a:gd name="connsiteY27811" fmla="*/ 298033 h 2068362"/>
              <a:gd name="connsiteX27812" fmla="*/ 628357 w 1247427"/>
              <a:gd name="connsiteY27812" fmla="*/ 297682 h 2068362"/>
              <a:gd name="connsiteX27813" fmla="*/ 627463 w 1247427"/>
              <a:gd name="connsiteY27813" fmla="*/ 297085 h 2068362"/>
              <a:gd name="connsiteX27814" fmla="*/ 627447 w 1247427"/>
              <a:gd name="connsiteY27814" fmla="*/ 297149 h 2068362"/>
              <a:gd name="connsiteX27815" fmla="*/ 618818 w 1247427"/>
              <a:gd name="connsiteY27815" fmla="*/ 291617 h 2068362"/>
              <a:gd name="connsiteX27816" fmla="*/ 620380 w 1247427"/>
              <a:gd name="connsiteY27816" fmla="*/ 290749 h 2068362"/>
              <a:gd name="connsiteX27817" fmla="*/ 607533 w 1247427"/>
              <a:gd name="connsiteY27817" fmla="*/ 281218 h 2068362"/>
              <a:gd name="connsiteX27818" fmla="*/ 606869 w 1247427"/>
              <a:gd name="connsiteY27818" fmla="*/ 280111 h 2068362"/>
              <a:gd name="connsiteX27819" fmla="*/ 608197 w 1247427"/>
              <a:gd name="connsiteY27819" fmla="*/ 279669 h 2068362"/>
              <a:gd name="connsiteX27820" fmla="*/ 622443 w 1247427"/>
              <a:gd name="connsiteY27820" fmla="*/ 290029 h 2068362"/>
              <a:gd name="connsiteX27821" fmla="*/ 622579 w 1247427"/>
              <a:gd name="connsiteY27821" fmla="*/ 289847 h 2068362"/>
              <a:gd name="connsiteX27822" fmla="*/ 627889 w 1247427"/>
              <a:gd name="connsiteY27822" fmla="*/ 295157 h 2068362"/>
              <a:gd name="connsiteX27823" fmla="*/ 627801 w 1247427"/>
              <a:gd name="connsiteY27823" fmla="*/ 295599 h 2068362"/>
              <a:gd name="connsiteX27824" fmla="*/ 628553 w 1247427"/>
              <a:gd name="connsiteY27824" fmla="*/ 295599 h 2068362"/>
              <a:gd name="connsiteX27825" fmla="*/ 629438 w 1247427"/>
              <a:gd name="connsiteY27825" fmla="*/ 296263 h 2068362"/>
              <a:gd name="connsiteX27826" fmla="*/ 629564 w 1247427"/>
              <a:gd name="connsiteY27826" fmla="*/ 296896 h 2068362"/>
              <a:gd name="connsiteX27827" fmla="*/ 662107 w 1247427"/>
              <a:gd name="connsiteY27827" fmla="*/ 317262 h 2068362"/>
              <a:gd name="connsiteX27828" fmla="*/ 662406 w 1247427"/>
              <a:gd name="connsiteY27828" fmla="*/ 317062 h 2068362"/>
              <a:gd name="connsiteX27829" fmla="*/ 663307 w 1247427"/>
              <a:gd name="connsiteY27829" fmla="*/ 317144 h 2068362"/>
              <a:gd name="connsiteX27830" fmla="*/ 660636 w 1247427"/>
              <a:gd name="connsiteY27830" fmla="*/ 312637 h 2068362"/>
              <a:gd name="connsiteX27831" fmla="*/ 658185 w 1247427"/>
              <a:gd name="connsiteY27831" fmla="*/ 309777 h 2068362"/>
              <a:gd name="connsiteX27832" fmla="*/ 657981 w 1247427"/>
              <a:gd name="connsiteY27832" fmla="*/ 309981 h 2068362"/>
              <a:gd name="connsiteX27833" fmla="*/ 637404 w 1247427"/>
              <a:gd name="connsiteY27833" fmla="*/ 295378 h 2068362"/>
              <a:gd name="connsiteX27834" fmla="*/ 638023 w 1247427"/>
              <a:gd name="connsiteY27834" fmla="*/ 293726 h 2068362"/>
              <a:gd name="connsiteX27835" fmla="*/ 637846 w 1247427"/>
              <a:gd name="connsiteY27835" fmla="*/ 293608 h 2068362"/>
              <a:gd name="connsiteX27836" fmla="*/ 635191 w 1247427"/>
              <a:gd name="connsiteY27836" fmla="*/ 291617 h 2068362"/>
              <a:gd name="connsiteX27837" fmla="*/ 634970 w 1247427"/>
              <a:gd name="connsiteY27837" fmla="*/ 290732 h 2068362"/>
              <a:gd name="connsiteX27838" fmla="*/ 635855 w 1247427"/>
              <a:gd name="connsiteY27838" fmla="*/ 290511 h 2068362"/>
              <a:gd name="connsiteX27839" fmla="*/ 638510 w 1247427"/>
              <a:gd name="connsiteY27839" fmla="*/ 292723 h 2068362"/>
              <a:gd name="connsiteX27840" fmla="*/ 639026 w 1247427"/>
              <a:gd name="connsiteY27840" fmla="*/ 293239 h 2068362"/>
              <a:gd name="connsiteX27841" fmla="*/ 639174 w 1247427"/>
              <a:gd name="connsiteY27841" fmla="*/ 292944 h 2068362"/>
              <a:gd name="connsiteX27842" fmla="*/ 661300 w 1247427"/>
              <a:gd name="connsiteY27842" fmla="*/ 305335 h 2068362"/>
              <a:gd name="connsiteX27843" fmla="*/ 659972 w 1247427"/>
              <a:gd name="connsiteY27843" fmla="*/ 309539 h 2068362"/>
              <a:gd name="connsiteX27844" fmla="*/ 659806 w 1247427"/>
              <a:gd name="connsiteY27844" fmla="*/ 309472 h 2068362"/>
              <a:gd name="connsiteX27845" fmla="*/ 661521 w 1247427"/>
              <a:gd name="connsiteY27845" fmla="*/ 311531 h 2068362"/>
              <a:gd name="connsiteX27846" fmla="*/ 664878 w 1247427"/>
              <a:gd name="connsiteY27846" fmla="*/ 317313 h 2068362"/>
              <a:gd name="connsiteX27847" fmla="*/ 665598 w 1247427"/>
              <a:gd name="connsiteY27847" fmla="*/ 317889 h 2068362"/>
              <a:gd name="connsiteX27848" fmla="*/ 665946 w 1247427"/>
              <a:gd name="connsiteY27848" fmla="*/ 317947 h 2068362"/>
              <a:gd name="connsiteX27849" fmla="*/ 674575 w 1247427"/>
              <a:gd name="connsiteY27849" fmla="*/ 324585 h 2068362"/>
              <a:gd name="connsiteX27850" fmla="*/ 675401 w 1247427"/>
              <a:gd name="connsiteY27850" fmla="*/ 324998 h 2068362"/>
              <a:gd name="connsiteX27851" fmla="*/ 674133 w 1247427"/>
              <a:gd name="connsiteY27851" fmla="*/ 319717 h 2068362"/>
              <a:gd name="connsiteX27852" fmla="*/ 675022 w 1247427"/>
              <a:gd name="connsiteY27852" fmla="*/ 319539 h 2068362"/>
              <a:gd name="connsiteX27853" fmla="*/ 669266 w 1247427"/>
              <a:gd name="connsiteY27853" fmla="*/ 314849 h 2068362"/>
              <a:gd name="connsiteX27854" fmla="*/ 663513 w 1247427"/>
              <a:gd name="connsiteY27854" fmla="*/ 309760 h 2068362"/>
              <a:gd name="connsiteX27855" fmla="*/ 663513 w 1247427"/>
              <a:gd name="connsiteY27855" fmla="*/ 308875 h 2068362"/>
              <a:gd name="connsiteX27856" fmla="*/ 664398 w 1247427"/>
              <a:gd name="connsiteY27856" fmla="*/ 308875 h 2068362"/>
              <a:gd name="connsiteX27857" fmla="*/ 670151 w 1247427"/>
              <a:gd name="connsiteY27857" fmla="*/ 313743 h 2068362"/>
              <a:gd name="connsiteX27858" fmla="*/ 675654 w 1247427"/>
              <a:gd name="connsiteY27858" fmla="*/ 318611 h 2068362"/>
              <a:gd name="connsiteX27859" fmla="*/ 676788 w 1247427"/>
              <a:gd name="connsiteY27859" fmla="*/ 318611 h 2068362"/>
              <a:gd name="connsiteX27860" fmla="*/ 675461 w 1247427"/>
              <a:gd name="connsiteY27860" fmla="*/ 282987 h 2068362"/>
              <a:gd name="connsiteX27861" fmla="*/ 640501 w 1247427"/>
              <a:gd name="connsiteY27861" fmla="*/ 274358 h 2068362"/>
              <a:gd name="connsiteX27862" fmla="*/ 614171 w 1247427"/>
              <a:gd name="connsiteY27862" fmla="*/ 270818 h 2068362"/>
              <a:gd name="connsiteX27863" fmla="*/ 584743 w 1247427"/>
              <a:gd name="connsiteY27863" fmla="*/ 269932 h 2068362"/>
              <a:gd name="connsiteX27864" fmla="*/ 549783 w 1247427"/>
              <a:gd name="connsiteY27864" fmla="*/ 270818 h 2068362"/>
              <a:gd name="connsiteX27865" fmla="*/ 529427 w 1247427"/>
              <a:gd name="connsiteY27865" fmla="*/ 279226 h 2068362"/>
              <a:gd name="connsiteX27866" fmla="*/ 525887 w 1247427"/>
              <a:gd name="connsiteY27866" fmla="*/ 287191 h 2068362"/>
              <a:gd name="connsiteX27867" fmla="*/ 528985 w 1247427"/>
              <a:gd name="connsiteY27867" fmla="*/ 287855 h 2068362"/>
              <a:gd name="connsiteX27868" fmla="*/ 528542 w 1247427"/>
              <a:gd name="connsiteY27868" fmla="*/ 366182 h 2068362"/>
              <a:gd name="connsiteX27869" fmla="*/ 529510 w 1247427"/>
              <a:gd name="connsiteY27869" fmla="*/ 367731 h 2068362"/>
              <a:gd name="connsiteX27870" fmla="*/ 530091 w 1247427"/>
              <a:gd name="connsiteY27870" fmla="*/ 367731 h 2068362"/>
              <a:gd name="connsiteX27871" fmla="*/ 541818 w 1247427"/>
              <a:gd name="connsiteY27871" fmla="*/ 381007 h 2068362"/>
              <a:gd name="connsiteX27872" fmla="*/ 551996 w 1247427"/>
              <a:gd name="connsiteY27872" fmla="*/ 392955 h 2068362"/>
              <a:gd name="connsiteX27873" fmla="*/ 551996 w 1247427"/>
              <a:gd name="connsiteY27873" fmla="*/ 393176 h 2068362"/>
              <a:gd name="connsiteX27874" fmla="*/ 566821 w 1247427"/>
              <a:gd name="connsiteY27874" fmla="*/ 408001 h 2068362"/>
              <a:gd name="connsiteX27875" fmla="*/ 571246 w 1247427"/>
              <a:gd name="connsiteY27875" fmla="*/ 418401 h 2068362"/>
              <a:gd name="connsiteX27876" fmla="*/ 563723 w 1247427"/>
              <a:gd name="connsiteY27876" fmla="*/ 409771 h 2068362"/>
              <a:gd name="connsiteX27877" fmla="*/ 550226 w 1247427"/>
              <a:gd name="connsiteY27877" fmla="*/ 394504 h 2068362"/>
              <a:gd name="connsiteX27878" fmla="*/ 550361 w 1247427"/>
              <a:gd name="connsiteY27878" fmla="*/ 394403 h 2068362"/>
              <a:gd name="connsiteX27879" fmla="*/ 540048 w 1247427"/>
              <a:gd name="connsiteY27879" fmla="*/ 382334 h 2068362"/>
              <a:gd name="connsiteX27880" fmla="*/ 528773 w 1247427"/>
              <a:gd name="connsiteY27880" fmla="*/ 369542 h 2068362"/>
              <a:gd name="connsiteX27881" fmla="*/ 529206 w 1247427"/>
              <a:gd name="connsiteY27881" fmla="*/ 389857 h 2068362"/>
              <a:gd name="connsiteX27882" fmla="*/ 529095 w 1247427"/>
              <a:gd name="connsiteY27882" fmla="*/ 390300 h 2068362"/>
              <a:gd name="connsiteX27883" fmla="*/ 529870 w 1247427"/>
              <a:gd name="connsiteY27883" fmla="*/ 390300 h 2068362"/>
              <a:gd name="connsiteX27884" fmla="*/ 540269 w 1247427"/>
              <a:gd name="connsiteY27884" fmla="*/ 401584 h 2068362"/>
              <a:gd name="connsiteX27885" fmla="*/ 551111 w 1247427"/>
              <a:gd name="connsiteY27885" fmla="*/ 413532 h 2068362"/>
              <a:gd name="connsiteX27886" fmla="*/ 551111 w 1247427"/>
              <a:gd name="connsiteY27886" fmla="*/ 413975 h 2068362"/>
              <a:gd name="connsiteX27887" fmla="*/ 560625 w 1247427"/>
              <a:gd name="connsiteY27887" fmla="*/ 423490 h 2068362"/>
              <a:gd name="connsiteX27888" fmla="*/ 568591 w 1247427"/>
              <a:gd name="connsiteY27888" fmla="*/ 434553 h 2068362"/>
              <a:gd name="connsiteX27889" fmla="*/ 561289 w 1247427"/>
              <a:gd name="connsiteY27889" fmla="*/ 428579 h 2068362"/>
              <a:gd name="connsiteX27890" fmla="*/ 549562 w 1247427"/>
              <a:gd name="connsiteY27890" fmla="*/ 415524 h 2068362"/>
              <a:gd name="connsiteX27891" fmla="*/ 549739 w 1247427"/>
              <a:gd name="connsiteY27891" fmla="*/ 415347 h 2068362"/>
              <a:gd name="connsiteX27892" fmla="*/ 549562 w 1247427"/>
              <a:gd name="connsiteY27892" fmla="*/ 415303 h 2068362"/>
              <a:gd name="connsiteX27893" fmla="*/ 538720 w 1247427"/>
              <a:gd name="connsiteY27893" fmla="*/ 403354 h 2068362"/>
              <a:gd name="connsiteX27894" fmla="*/ 529200 w 1247427"/>
              <a:gd name="connsiteY27894" fmla="*/ 392822 h 2068362"/>
              <a:gd name="connsiteX27895" fmla="*/ 528763 w 1247427"/>
              <a:gd name="connsiteY27895" fmla="*/ 484116 h 2068362"/>
              <a:gd name="connsiteX27896" fmla="*/ 528859 w 1247427"/>
              <a:gd name="connsiteY27896" fmla="*/ 484500 h 2068362"/>
              <a:gd name="connsiteX27897" fmla="*/ 538278 w 1247427"/>
              <a:gd name="connsiteY27897" fmla="*/ 478805 h 2068362"/>
              <a:gd name="connsiteX27898" fmla="*/ 538720 w 1247427"/>
              <a:gd name="connsiteY27898" fmla="*/ 478584 h 2068362"/>
              <a:gd name="connsiteX27899" fmla="*/ 540048 w 1247427"/>
              <a:gd name="connsiteY27899" fmla="*/ 478584 h 2068362"/>
              <a:gd name="connsiteX27900" fmla="*/ 540048 w 1247427"/>
              <a:gd name="connsiteY27900" fmla="*/ 478802 h 2068362"/>
              <a:gd name="connsiteX27901" fmla="*/ 540490 w 1247427"/>
              <a:gd name="connsiteY27901" fmla="*/ 477699 h 2068362"/>
              <a:gd name="connsiteX27902" fmla="*/ 539605 w 1247427"/>
              <a:gd name="connsiteY27902" fmla="*/ 477035 h 2068362"/>
              <a:gd name="connsiteX27903" fmla="*/ 551996 w 1247427"/>
              <a:gd name="connsiteY27903" fmla="*/ 477035 h 2068362"/>
              <a:gd name="connsiteX27904" fmla="*/ 551332 w 1247427"/>
              <a:gd name="connsiteY27904" fmla="*/ 472610 h 2068362"/>
              <a:gd name="connsiteX27905" fmla="*/ 556863 w 1247427"/>
              <a:gd name="connsiteY27905" fmla="*/ 471946 h 2068362"/>
              <a:gd name="connsiteX27906" fmla="*/ 557728 w 1247427"/>
              <a:gd name="connsiteY27906" fmla="*/ 467622 h 2068362"/>
              <a:gd name="connsiteX27907" fmla="*/ 557528 w 1247427"/>
              <a:gd name="connsiteY27907" fmla="*/ 467522 h 2068362"/>
              <a:gd name="connsiteX27908" fmla="*/ 554651 w 1247427"/>
              <a:gd name="connsiteY27908" fmla="*/ 463981 h 2068362"/>
              <a:gd name="connsiteX27909" fmla="*/ 551775 w 1247427"/>
              <a:gd name="connsiteY27909" fmla="*/ 460441 h 2068362"/>
              <a:gd name="connsiteX27910" fmla="*/ 551775 w 1247427"/>
              <a:gd name="connsiteY27910" fmla="*/ 459777 h 2068362"/>
              <a:gd name="connsiteX27911" fmla="*/ 552439 w 1247427"/>
              <a:gd name="connsiteY27911" fmla="*/ 459999 h 2068362"/>
              <a:gd name="connsiteX27912" fmla="*/ 555094 w 1247427"/>
              <a:gd name="connsiteY27912" fmla="*/ 463318 h 2068362"/>
              <a:gd name="connsiteX27913" fmla="*/ 557874 w 1247427"/>
              <a:gd name="connsiteY27913" fmla="*/ 466891 h 2068362"/>
              <a:gd name="connsiteX27914" fmla="*/ 558191 w 1247427"/>
              <a:gd name="connsiteY27914" fmla="*/ 465308 h 2068362"/>
              <a:gd name="connsiteX27915" fmla="*/ 559076 w 1247427"/>
              <a:gd name="connsiteY27915" fmla="*/ 465530 h 2068362"/>
              <a:gd name="connsiteX27916" fmla="*/ 559297 w 1247427"/>
              <a:gd name="connsiteY27916" fmla="*/ 464644 h 2068362"/>
              <a:gd name="connsiteX27917" fmla="*/ 568590 w 1247427"/>
              <a:gd name="connsiteY27917" fmla="*/ 462874 h 2068362"/>
              <a:gd name="connsiteX27918" fmla="*/ 564165 w 1247427"/>
              <a:gd name="connsiteY27918" fmla="*/ 458670 h 2068362"/>
              <a:gd name="connsiteX27919" fmla="*/ 566599 w 1247427"/>
              <a:gd name="connsiteY27919" fmla="*/ 458670 h 2068362"/>
              <a:gd name="connsiteX27920" fmla="*/ 564608 w 1247427"/>
              <a:gd name="connsiteY27920" fmla="*/ 456679 h 2068362"/>
              <a:gd name="connsiteX27921" fmla="*/ 564608 w 1247427"/>
              <a:gd name="connsiteY27921" fmla="*/ 457343 h 2068362"/>
              <a:gd name="connsiteX27922" fmla="*/ 563944 w 1247427"/>
              <a:gd name="connsiteY27922" fmla="*/ 457786 h 2068362"/>
              <a:gd name="connsiteX27923" fmla="*/ 563280 w 1247427"/>
              <a:gd name="connsiteY27923" fmla="*/ 457343 h 2068362"/>
              <a:gd name="connsiteX27924" fmla="*/ 546685 w 1247427"/>
              <a:gd name="connsiteY27924" fmla="*/ 440306 h 2068362"/>
              <a:gd name="connsiteX27925" fmla="*/ 544694 w 1247427"/>
              <a:gd name="connsiteY27925" fmla="*/ 438315 h 2068362"/>
              <a:gd name="connsiteX27926" fmla="*/ 544694 w 1247427"/>
              <a:gd name="connsiteY27926" fmla="*/ 436987 h 2068362"/>
              <a:gd name="connsiteX27927" fmla="*/ 546022 w 1247427"/>
              <a:gd name="connsiteY27927" fmla="*/ 436987 h 2068362"/>
              <a:gd name="connsiteX27928" fmla="*/ 548013 w 1247427"/>
              <a:gd name="connsiteY27928" fmla="*/ 438978 h 2068362"/>
              <a:gd name="connsiteX27929" fmla="*/ 564498 w 1247427"/>
              <a:gd name="connsiteY27929" fmla="*/ 455903 h 2068362"/>
              <a:gd name="connsiteX27930" fmla="*/ 565050 w 1247427"/>
              <a:gd name="connsiteY27930" fmla="*/ 455351 h 2068362"/>
              <a:gd name="connsiteX27931" fmla="*/ 565492 w 1247427"/>
              <a:gd name="connsiteY27931" fmla="*/ 454245 h 2068362"/>
              <a:gd name="connsiteX27932" fmla="*/ 572794 w 1247427"/>
              <a:gd name="connsiteY27932" fmla="*/ 461547 h 2068362"/>
              <a:gd name="connsiteX27933" fmla="*/ 573901 w 1247427"/>
              <a:gd name="connsiteY27933" fmla="*/ 461547 h 2068362"/>
              <a:gd name="connsiteX27934" fmla="*/ 573480 w 1247427"/>
              <a:gd name="connsiteY27934" fmla="*/ 462598 h 2068362"/>
              <a:gd name="connsiteX27935" fmla="*/ 586513 w 1247427"/>
              <a:gd name="connsiteY27935" fmla="*/ 457785 h 2068362"/>
              <a:gd name="connsiteX27936" fmla="*/ 612622 w 1247427"/>
              <a:gd name="connsiteY27936" fmla="*/ 448714 h 2068362"/>
              <a:gd name="connsiteX27937" fmla="*/ 613041 w 1247427"/>
              <a:gd name="connsiteY27937" fmla="*/ 448993 h 2068362"/>
              <a:gd name="connsiteX27938" fmla="*/ 624571 w 1247427"/>
              <a:gd name="connsiteY27938" fmla="*/ 446059 h 2068362"/>
              <a:gd name="connsiteX27939" fmla="*/ 624571 w 1247427"/>
              <a:gd name="connsiteY27939" fmla="*/ 445083 h 2068362"/>
              <a:gd name="connsiteX27940" fmla="*/ 622137 w 1247427"/>
              <a:gd name="connsiteY27940" fmla="*/ 441633 h 2068362"/>
              <a:gd name="connsiteX27941" fmla="*/ 618375 w 1247427"/>
              <a:gd name="connsiteY27941" fmla="*/ 436544 h 2068362"/>
              <a:gd name="connsiteX27942" fmla="*/ 618818 w 1247427"/>
              <a:gd name="connsiteY27942" fmla="*/ 435438 h 2068362"/>
              <a:gd name="connsiteX27943" fmla="*/ 619703 w 1247427"/>
              <a:gd name="connsiteY27943" fmla="*/ 435880 h 2068362"/>
              <a:gd name="connsiteX27944" fmla="*/ 623243 w 1247427"/>
              <a:gd name="connsiteY27944" fmla="*/ 440970 h 2068362"/>
              <a:gd name="connsiteX27945" fmla="*/ 626181 w 1247427"/>
              <a:gd name="connsiteY27945" fmla="*/ 444748 h 2068362"/>
              <a:gd name="connsiteX27946" fmla="*/ 628553 w 1247427"/>
              <a:gd name="connsiteY27946" fmla="*/ 445395 h 2068362"/>
              <a:gd name="connsiteX27947" fmla="*/ 629395 w 1247427"/>
              <a:gd name="connsiteY27947" fmla="*/ 439503 h 2068362"/>
              <a:gd name="connsiteX27948" fmla="*/ 623464 w 1247427"/>
              <a:gd name="connsiteY27948" fmla="*/ 431455 h 2068362"/>
              <a:gd name="connsiteX27949" fmla="*/ 614171 w 1247427"/>
              <a:gd name="connsiteY27949" fmla="*/ 416852 h 2068362"/>
              <a:gd name="connsiteX27950" fmla="*/ 561732 w 1247427"/>
              <a:gd name="connsiteY27950" fmla="*/ 354013 h 2068362"/>
              <a:gd name="connsiteX27951" fmla="*/ 546243 w 1247427"/>
              <a:gd name="connsiteY27951" fmla="*/ 337418 h 2068362"/>
              <a:gd name="connsiteX27952" fmla="*/ 546464 w 1247427"/>
              <a:gd name="connsiteY27952" fmla="*/ 336312 h 2068362"/>
              <a:gd name="connsiteX27953" fmla="*/ 547571 w 1247427"/>
              <a:gd name="connsiteY27953" fmla="*/ 336312 h 2068362"/>
              <a:gd name="connsiteX27954" fmla="*/ 563059 w 1247427"/>
              <a:gd name="connsiteY27954" fmla="*/ 352907 h 2068362"/>
              <a:gd name="connsiteX27955" fmla="*/ 615720 w 1247427"/>
              <a:gd name="connsiteY27955" fmla="*/ 415967 h 2068362"/>
              <a:gd name="connsiteX27956" fmla="*/ 615720 w 1247427"/>
              <a:gd name="connsiteY27956" fmla="*/ 416188 h 2068362"/>
              <a:gd name="connsiteX27957" fmla="*/ 624792 w 1247427"/>
              <a:gd name="connsiteY27957" fmla="*/ 430349 h 2068362"/>
              <a:gd name="connsiteX27958" fmla="*/ 631193 w 1247427"/>
              <a:gd name="connsiteY27958" fmla="*/ 438956 h 2068362"/>
              <a:gd name="connsiteX27959" fmla="*/ 635357 w 1247427"/>
              <a:gd name="connsiteY27959" fmla="*/ 442988 h 2068362"/>
              <a:gd name="connsiteX27960" fmla="*/ 642714 w 1247427"/>
              <a:gd name="connsiteY27960" fmla="*/ 444067 h 2068362"/>
              <a:gd name="connsiteX27961" fmla="*/ 644041 w 1247427"/>
              <a:gd name="connsiteY27961" fmla="*/ 443625 h 2068362"/>
              <a:gd name="connsiteX27962" fmla="*/ 645264 w 1247427"/>
              <a:gd name="connsiteY27962" fmla="*/ 443275 h 2068362"/>
              <a:gd name="connsiteX27963" fmla="*/ 645148 w 1247427"/>
              <a:gd name="connsiteY27963" fmla="*/ 443182 h 2068362"/>
              <a:gd name="connsiteX27964" fmla="*/ 647139 w 1247427"/>
              <a:gd name="connsiteY27964" fmla="*/ 442076 h 2068362"/>
              <a:gd name="connsiteX27965" fmla="*/ 636740 w 1247427"/>
              <a:gd name="connsiteY27965" fmla="*/ 431455 h 2068362"/>
              <a:gd name="connsiteX27966" fmla="*/ 630434 w 1247427"/>
              <a:gd name="connsiteY27966" fmla="*/ 425149 h 2068362"/>
              <a:gd name="connsiteX27967" fmla="*/ 627912 w 1247427"/>
              <a:gd name="connsiteY27967" fmla="*/ 418704 h 2068362"/>
              <a:gd name="connsiteX27968" fmla="*/ 627667 w 1247427"/>
              <a:gd name="connsiteY27968" fmla="*/ 418622 h 2068362"/>
              <a:gd name="connsiteX27969" fmla="*/ 619481 w 1247427"/>
              <a:gd name="connsiteY27969" fmla="*/ 407116 h 2068362"/>
              <a:gd name="connsiteX27970" fmla="*/ 619702 w 1247427"/>
              <a:gd name="connsiteY27970" fmla="*/ 406010 h 2068362"/>
              <a:gd name="connsiteX27971" fmla="*/ 620808 w 1247427"/>
              <a:gd name="connsiteY27971" fmla="*/ 406010 h 2068362"/>
              <a:gd name="connsiteX27972" fmla="*/ 629216 w 1247427"/>
              <a:gd name="connsiteY27972" fmla="*/ 417515 h 2068362"/>
              <a:gd name="connsiteX27973" fmla="*/ 629217 w 1247427"/>
              <a:gd name="connsiteY27973" fmla="*/ 417515 h 2068362"/>
              <a:gd name="connsiteX27974" fmla="*/ 632818 w 1247427"/>
              <a:gd name="connsiteY27974" fmla="*/ 419116 h 2068362"/>
              <a:gd name="connsiteX27975" fmla="*/ 627225 w 1247427"/>
              <a:gd name="connsiteY27975" fmla="*/ 411099 h 2068362"/>
              <a:gd name="connsiteX27976" fmla="*/ 621334 w 1247427"/>
              <a:gd name="connsiteY27976" fmla="*/ 403025 h 2068362"/>
              <a:gd name="connsiteX27977" fmla="*/ 621252 w 1247427"/>
              <a:gd name="connsiteY27977" fmla="*/ 403134 h 2068362"/>
              <a:gd name="connsiteX27978" fmla="*/ 618154 w 1247427"/>
              <a:gd name="connsiteY27978" fmla="*/ 399372 h 2068362"/>
              <a:gd name="connsiteX27979" fmla="*/ 618476 w 1247427"/>
              <a:gd name="connsiteY27979" fmla="*/ 399243 h 2068362"/>
              <a:gd name="connsiteX27980" fmla="*/ 533189 w 1247427"/>
              <a:gd name="connsiteY27980" fmla="*/ 311973 h 2068362"/>
              <a:gd name="connsiteX27981" fmla="*/ 533189 w 1247427"/>
              <a:gd name="connsiteY27981" fmla="*/ 310203 h 2068362"/>
              <a:gd name="connsiteX27982" fmla="*/ 534738 w 1247427"/>
              <a:gd name="connsiteY27982" fmla="*/ 310203 h 2068362"/>
              <a:gd name="connsiteX27983" fmla="*/ 620149 w 1247427"/>
              <a:gd name="connsiteY27983" fmla="*/ 398041 h 2068362"/>
              <a:gd name="connsiteX27984" fmla="*/ 620588 w 1247427"/>
              <a:gd name="connsiteY27984" fmla="*/ 397602 h 2068362"/>
              <a:gd name="connsiteX27985" fmla="*/ 619260 w 1247427"/>
              <a:gd name="connsiteY27985" fmla="*/ 395832 h 2068362"/>
              <a:gd name="connsiteX27986" fmla="*/ 619476 w 1247427"/>
              <a:gd name="connsiteY27986" fmla="*/ 395886 h 2068362"/>
              <a:gd name="connsiteX27987" fmla="*/ 617489 w 1247427"/>
              <a:gd name="connsiteY27987" fmla="*/ 393176 h 2068362"/>
              <a:gd name="connsiteX27988" fmla="*/ 608639 w 1247427"/>
              <a:gd name="connsiteY27988" fmla="*/ 382777 h 2068362"/>
              <a:gd name="connsiteX27989" fmla="*/ 608639 w 1247427"/>
              <a:gd name="connsiteY27989" fmla="*/ 381892 h 2068362"/>
              <a:gd name="connsiteX27990" fmla="*/ 609745 w 1247427"/>
              <a:gd name="connsiteY27990" fmla="*/ 381892 h 2068362"/>
              <a:gd name="connsiteX27991" fmla="*/ 618817 w 1247427"/>
              <a:gd name="connsiteY27991" fmla="*/ 392513 h 2068362"/>
              <a:gd name="connsiteX27992" fmla="*/ 620993 w 1247427"/>
              <a:gd name="connsiteY27992" fmla="*/ 395480 h 2068362"/>
              <a:gd name="connsiteX27993" fmla="*/ 629217 w 1247427"/>
              <a:gd name="connsiteY27993" fmla="*/ 401806 h 2068362"/>
              <a:gd name="connsiteX27994" fmla="*/ 636298 w 1247427"/>
              <a:gd name="connsiteY27994" fmla="*/ 408887 h 2068362"/>
              <a:gd name="connsiteX27995" fmla="*/ 636519 w 1247427"/>
              <a:gd name="connsiteY27995" fmla="*/ 408887 h 2068362"/>
              <a:gd name="connsiteX27996" fmla="*/ 651564 w 1247427"/>
              <a:gd name="connsiteY27996" fmla="*/ 422826 h 2068362"/>
              <a:gd name="connsiteX27997" fmla="*/ 657538 w 1247427"/>
              <a:gd name="connsiteY27997" fmla="*/ 428358 h 2068362"/>
              <a:gd name="connsiteX27998" fmla="*/ 657538 w 1247427"/>
              <a:gd name="connsiteY27998" fmla="*/ 430128 h 2068362"/>
              <a:gd name="connsiteX27999" fmla="*/ 657346 w 1247427"/>
              <a:gd name="connsiteY27999" fmla="*/ 430205 h 2068362"/>
              <a:gd name="connsiteX28000" fmla="*/ 659530 w 1247427"/>
              <a:gd name="connsiteY28000" fmla="*/ 438757 h 2068362"/>
              <a:gd name="connsiteX28001" fmla="*/ 659387 w 1247427"/>
              <a:gd name="connsiteY28001" fmla="*/ 438700 h 2068362"/>
              <a:gd name="connsiteX28002" fmla="*/ 660194 w 1247427"/>
              <a:gd name="connsiteY28002" fmla="*/ 439642 h 2068362"/>
              <a:gd name="connsiteX28003" fmla="*/ 660887 w 1247427"/>
              <a:gd name="connsiteY28003" fmla="*/ 440335 h 2068362"/>
              <a:gd name="connsiteX28004" fmla="*/ 676125 w 1247427"/>
              <a:gd name="connsiteY28004" fmla="*/ 440969 h 2068362"/>
              <a:gd name="connsiteX28005" fmla="*/ 676125 w 1247427"/>
              <a:gd name="connsiteY28005" fmla="*/ 347153 h 2068362"/>
              <a:gd name="connsiteX28006" fmla="*/ 676125 w 1247427"/>
              <a:gd name="connsiteY28006" fmla="*/ 343613 h 2068362"/>
              <a:gd name="connsiteX28007" fmla="*/ 675461 w 1247427"/>
              <a:gd name="connsiteY28007" fmla="*/ 327019 h 2068362"/>
              <a:gd name="connsiteX28008" fmla="*/ 675555 w 1247427"/>
              <a:gd name="connsiteY28008" fmla="*/ 326642 h 2068362"/>
              <a:gd name="connsiteX28009" fmla="*/ 673912 w 1247427"/>
              <a:gd name="connsiteY28009" fmla="*/ 325912 h 2068362"/>
              <a:gd name="connsiteX28010" fmla="*/ 665227 w 1247427"/>
              <a:gd name="connsiteY28010" fmla="*/ 319248 h 2068362"/>
              <a:gd name="connsiteX28011" fmla="*/ 665062 w 1247427"/>
              <a:gd name="connsiteY28011" fmla="*/ 319496 h 2068362"/>
              <a:gd name="connsiteX28012" fmla="*/ 664840 w 1247427"/>
              <a:gd name="connsiteY28012" fmla="*/ 319496 h 2068362"/>
              <a:gd name="connsiteX28013" fmla="*/ 664398 w 1247427"/>
              <a:gd name="connsiteY28013" fmla="*/ 319496 h 2068362"/>
              <a:gd name="connsiteX28014" fmla="*/ 661964 w 1247427"/>
              <a:gd name="connsiteY28014" fmla="*/ 319275 h 2068362"/>
              <a:gd name="connsiteX28015" fmla="*/ 661963 w 1247427"/>
              <a:gd name="connsiteY28015" fmla="*/ 319274 h 2068362"/>
              <a:gd name="connsiteX28016" fmla="*/ 660415 w 1247427"/>
              <a:gd name="connsiteY28016" fmla="*/ 319274 h 2068362"/>
              <a:gd name="connsiteX28017" fmla="*/ 658423 w 1247427"/>
              <a:gd name="connsiteY28017" fmla="*/ 325248 h 2068362"/>
              <a:gd name="connsiteX28018" fmla="*/ 652671 w 1247427"/>
              <a:gd name="connsiteY28018" fmla="*/ 321045 h 2068362"/>
              <a:gd name="connsiteX28019" fmla="*/ 652764 w 1247427"/>
              <a:gd name="connsiteY28019" fmla="*/ 321022 h 2068362"/>
              <a:gd name="connsiteX28020" fmla="*/ 648688 w 1247427"/>
              <a:gd name="connsiteY28020" fmla="*/ 318168 h 2068362"/>
              <a:gd name="connsiteX28021" fmla="*/ 647582 w 1247427"/>
              <a:gd name="connsiteY28021" fmla="*/ 316841 h 2068362"/>
              <a:gd name="connsiteX28022" fmla="*/ 647361 w 1247427"/>
              <a:gd name="connsiteY28022" fmla="*/ 315955 h 2068362"/>
              <a:gd name="connsiteX28023" fmla="*/ 648246 w 1247427"/>
              <a:gd name="connsiteY28023" fmla="*/ 315955 h 2068362"/>
              <a:gd name="connsiteX28024" fmla="*/ 649573 w 1247427"/>
              <a:gd name="connsiteY28024" fmla="*/ 317283 h 2068362"/>
              <a:gd name="connsiteX28025" fmla="*/ 653215 w 1247427"/>
              <a:gd name="connsiteY28025" fmla="*/ 319913 h 2068362"/>
              <a:gd name="connsiteX28026" fmla="*/ 654884 w 1247427"/>
              <a:gd name="connsiteY28026" fmla="*/ 319496 h 2068362"/>
              <a:gd name="connsiteX28027" fmla="*/ 636060 w 1247427"/>
              <a:gd name="connsiteY28027" fmla="*/ 306144 h 2068362"/>
              <a:gd name="connsiteX28028" fmla="*/ 635898 w 1247427"/>
              <a:gd name="connsiteY28028" fmla="*/ 307594 h 2068362"/>
              <a:gd name="connsiteX28029" fmla="*/ 641248 w 1247427"/>
              <a:gd name="connsiteY28029" fmla="*/ 313383 h 2068362"/>
              <a:gd name="connsiteX28030" fmla="*/ 644484 w 1247427"/>
              <a:gd name="connsiteY28030" fmla="*/ 319717 h 2068362"/>
              <a:gd name="connsiteX28031" fmla="*/ 644386 w 1247427"/>
              <a:gd name="connsiteY28031" fmla="*/ 319848 h 2068362"/>
              <a:gd name="connsiteX28032" fmla="*/ 644927 w 1247427"/>
              <a:gd name="connsiteY28032" fmla="*/ 319939 h 2068362"/>
              <a:gd name="connsiteX28033" fmla="*/ 651122 w 1247427"/>
              <a:gd name="connsiteY28033" fmla="*/ 326134 h 2068362"/>
              <a:gd name="connsiteX28034" fmla="*/ 655990 w 1247427"/>
              <a:gd name="connsiteY28034" fmla="*/ 330559 h 2068362"/>
              <a:gd name="connsiteX28035" fmla="*/ 655943 w 1247427"/>
              <a:gd name="connsiteY28035" fmla="*/ 330932 h 2068362"/>
              <a:gd name="connsiteX28036" fmla="*/ 660083 w 1247427"/>
              <a:gd name="connsiteY28036" fmla="*/ 334514 h 2068362"/>
              <a:gd name="connsiteX28037" fmla="*/ 657760 w 1247427"/>
              <a:gd name="connsiteY28037" fmla="*/ 336754 h 2068362"/>
              <a:gd name="connsiteX28038" fmla="*/ 657760 w 1247427"/>
              <a:gd name="connsiteY28038" fmla="*/ 336644 h 2068362"/>
              <a:gd name="connsiteX28039" fmla="*/ 657096 w 1247427"/>
              <a:gd name="connsiteY28039" fmla="*/ 337639 h 2068362"/>
              <a:gd name="connsiteX28040" fmla="*/ 657022 w 1247427"/>
              <a:gd name="connsiteY28040" fmla="*/ 337787 h 2068362"/>
              <a:gd name="connsiteX28041" fmla="*/ 657760 w 1247427"/>
              <a:gd name="connsiteY28041" fmla="*/ 337640 h 2068362"/>
              <a:gd name="connsiteX28042" fmla="*/ 660111 w 1247427"/>
              <a:gd name="connsiteY28042" fmla="*/ 340820 h 2068362"/>
              <a:gd name="connsiteX28043" fmla="*/ 658674 w 1247427"/>
              <a:gd name="connsiteY28043" fmla="*/ 343775 h 2068362"/>
              <a:gd name="connsiteX28044" fmla="*/ 659088 w 1247427"/>
              <a:gd name="connsiteY28044" fmla="*/ 344499 h 2068362"/>
              <a:gd name="connsiteX28045" fmla="*/ 659530 w 1247427"/>
              <a:gd name="connsiteY28045" fmla="*/ 345384 h 2068362"/>
              <a:gd name="connsiteX28046" fmla="*/ 659411 w 1247427"/>
              <a:gd name="connsiteY28046" fmla="*/ 345621 h 2068362"/>
              <a:gd name="connsiteX28047" fmla="*/ 660719 w 1247427"/>
              <a:gd name="connsiteY28047" fmla="*/ 354234 h 2068362"/>
              <a:gd name="connsiteX28048" fmla="*/ 657981 w 1247427"/>
              <a:gd name="connsiteY28048" fmla="*/ 362863 h 2068362"/>
              <a:gd name="connsiteX28049" fmla="*/ 653998 w 1247427"/>
              <a:gd name="connsiteY28049" fmla="*/ 359102 h 2068362"/>
              <a:gd name="connsiteX28050" fmla="*/ 654096 w 1247427"/>
              <a:gd name="connsiteY28050" fmla="*/ 359028 h 2068362"/>
              <a:gd name="connsiteX28051" fmla="*/ 653114 w 1247427"/>
              <a:gd name="connsiteY28051" fmla="*/ 358439 h 2068362"/>
              <a:gd name="connsiteX28052" fmla="*/ 652132 w 1247427"/>
              <a:gd name="connsiteY28052" fmla="*/ 358071 h 2068362"/>
              <a:gd name="connsiteX28053" fmla="*/ 653750 w 1247427"/>
              <a:gd name="connsiteY28053" fmla="*/ 361896 h 2068362"/>
              <a:gd name="connsiteX28054" fmla="*/ 656633 w 1247427"/>
              <a:gd name="connsiteY28054" fmla="*/ 366152 h 2068362"/>
              <a:gd name="connsiteX28055" fmla="*/ 656875 w 1247427"/>
              <a:gd name="connsiteY28055" fmla="*/ 366182 h 2068362"/>
              <a:gd name="connsiteX28056" fmla="*/ 657760 w 1247427"/>
              <a:gd name="connsiteY28056" fmla="*/ 367067 h 2068362"/>
              <a:gd name="connsiteX28057" fmla="*/ 657775 w 1247427"/>
              <a:gd name="connsiteY28057" fmla="*/ 367174 h 2068362"/>
              <a:gd name="connsiteX28058" fmla="*/ 660581 w 1247427"/>
              <a:gd name="connsiteY28058" fmla="*/ 371050 h 2068362"/>
              <a:gd name="connsiteX28059" fmla="*/ 657981 w 1247427"/>
              <a:gd name="connsiteY28059" fmla="*/ 375254 h 2068362"/>
              <a:gd name="connsiteX28060" fmla="*/ 654026 w 1247427"/>
              <a:gd name="connsiteY28060" fmla="*/ 372378 h 2068362"/>
              <a:gd name="connsiteX28061" fmla="*/ 653556 w 1247427"/>
              <a:gd name="connsiteY28061" fmla="*/ 372378 h 2068362"/>
              <a:gd name="connsiteX28062" fmla="*/ 638510 w 1247427"/>
              <a:gd name="connsiteY28062" fmla="*/ 355562 h 2068362"/>
              <a:gd name="connsiteX28063" fmla="*/ 638584 w 1247427"/>
              <a:gd name="connsiteY28063" fmla="*/ 355415 h 2068362"/>
              <a:gd name="connsiteX28064" fmla="*/ 636297 w 1247427"/>
              <a:gd name="connsiteY28064" fmla="*/ 353128 h 2068362"/>
              <a:gd name="connsiteX28065" fmla="*/ 636384 w 1247427"/>
              <a:gd name="connsiteY28065" fmla="*/ 352955 h 2068362"/>
              <a:gd name="connsiteX28066" fmla="*/ 626706 w 1247427"/>
              <a:gd name="connsiteY28066" fmla="*/ 342248 h 2068362"/>
              <a:gd name="connsiteX28067" fmla="*/ 626340 w 1247427"/>
              <a:gd name="connsiteY28067" fmla="*/ 342065 h 2068362"/>
              <a:gd name="connsiteX28068" fmla="*/ 624349 w 1247427"/>
              <a:gd name="connsiteY28068" fmla="*/ 340516 h 2068362"/>
              <a:gd name="connsiteX28069" fmla="*/ 622800 w 1247427"/>
              <a:gd name="connsiteY28069" fmla="*/ 339189 h 2068362"/>
              <a:gd name="connsiteX28070" fmla="*/ 622800 w 1247427"/>
              <a:gd name="connsiteY28070" fmla="*/ 337640 h 2068362"/>
              <a:gd name="connsiteX28071" fmla="*/ 624127 w 1247427"/>
              <a:gd name="connsiteY28071" fmla="*/ 337640 h 2068362"/>
              <a:gd name="connsiteX28072" fmla="*/ 625455 w 1247427"/>
              <a:gd name="connsiteY28072" fmla="*/ 338746 h 2068362"/>
              <a:gd name="connsiteX28073" fmla="*/ 628109 w 1247427"/>
              <a:gd name="connsiteY28073" fmla="*/ 340738 h 2068362"/>
              <a:gd name="connsiteX28074" fmla="*/ 628110 w 1247427"/>
              <a:gd name="connsiteY28074" fmla="*/ 340737 h 2068362"/>
              <a:gd name="connsiteX28075" fmla="*/ 639169 w 1247427"/>
              <a:gd name="connsiteY28075" fmla="*/ 350469 h 2068362"/>
              <a:gd name="connsiteX28076" fmla="*/ 640723 w 1247427"/>
              <a:gd name="connsiteY28076" fmla="*/ 351506 h 2068362"/>
              <a:gd name="connsiteX28077" fmla="*/ 640723 w 1247427"/>
              <a:gd name="connsiteY28077" fmla="*/ 349809 h 2068362"/>
              <a:gd name="connsiteX28078" fmla="*/ 640772 w 1247427"/>
              <a:gd name="connsiteY28078" fmla="*/ 349613 h 2068362"/>
              <a:gd name="connsiteX28079" fmla="*/ 640722 w 1247427"/>
              <a:gd name="connsiteY28079" fmla="*/ 349588 h 2068362"/>
              <a:gd name="connsiteX28080" fmla="*/ 638289 w 1247427"/>
              <a:gd name="connsiteY28080" fmla="*/ 347375 h 2068362"/>
              <a:gd name="connsiteX28081" fmla="*/ 628111 w 1247427"/>
              <a:gd name="connsiteY28081" fmla="*/ 336533 h 2068362"/>
              <a:gd name="connsiteX28082" fmla="*/ 627890 w 1247427"/>
              <a:gd name="connsiteY28082" fmla="*/ 336754 h 2068362"/>
              <a:gd name="connsiteX28083" fmla="*/ 621252 w 1247427"/>
              <a:gd name="connsiteY28083" fmla="*/ 329452 h 2068362"/>
              <a:gd name="connsiteX28084" fmla="*/ 621583 w 1247427"/>
              <a:gd name="connsiteY28084" fmla="*/ 329122 h 2068362"/>
              <a:gd name="connsiteX28085" fmla="*/ 578327 w 1247427"/>
              <a:gd name="connsiteY28085" fmla="*/ 286748 h 2068362"/>
              <a:gd name="connsiteX28086" fmla="*/ 578327 w 1247427"/>
              <a:gd name="connsiteY28086" fmla="*/ 285642 h 2068362"/>
              <a:gd name="connsiteX28087" fmla="*/ 579212 w 1247427"/>
              <a:gd name="connsiteY28087" fmla="*/ 285421 h 2068362"/>
              <a:gd name="connsiteX28088" fmla="*/ 622632 w 1247427"/>
              <a:gd name="connsiteY28088" fmla="*/ 327960 h 2068362"/>
              <a:gd name="connsiteX28089" fmla="*/ 632758 w 1247427"/>
              <a:gd name="connsiteY28089" fmla="*/ 331886 h 2068362"/>
              <a:gd name="connsiteX28090" fmla="*/ 628332 w 1247427"/>
              <a:gd name="connsiteY28090" fmla="*/ 328125 h 2068362"/>
              <a:gd name="connsiteX28091" fmla="*/ 628426 w 1247427"/>
              <a:gd name="connsiteY28091" fmla="*/ 328068 h 2068362"/>
              <a:gd name="connsiteX28092" fmla="*/ 625012 w 1247427"/>
              <a:gd name="connsiteY28092" fmla="*/ 325912 h 2068362"/>
              <a:gd name="connsiteX28093" fmla="*/ 622800 w 1247427"/>
              <a:gd name="connsiteY28093" fmla="*/ 324585 h 2068362"/>
              <a:gd name="connsiteX28094" fmla="*/ 622578 w 1247427"/>
              <a:gd name="connsiteY28094" fmla="*/ 323478 h 2068362"/>
              <a:gd name="connsiteX28095" fmla="*/ 623464 w 1247427"/>
              <a:gd name="connsiteY28095" fmla="*/ 323036 h 2068362"/>
              <a:gd name="connsiteX28096" fmla="*/ 625897 w 1247427"/>
              <a:gd name="connsiteY28096" fmla="*/ 324585 h 2068362"/>
              <a:gd name="connsiteX28097" fmla="*/ 629258 w 1247427"/>
              <a:gd name="connsiteY28097" fmla="*/ 326561 h 2068362"/>
              <a:gd name="connsiteX28098" fmla="*/ 629217 w 1247427"/>
              <a:gd name="connsiteY28098" fmla="*/ 326355 h 2068362"/>
              <a:gd name="connsiteX28099" fmla="*/ 611295 w 1247427"/>
              <a:gd name="connsiteY28099" fmla="*/ 306884 h 2068362"/>
              <a:gd name="connsiteX28100" fmla="*/ 611670 w 1247427"/>
              <a:gd name="connsiteY28100" fmla="*/ 306602 h 2068362"/>
              <a:gd name="connsiteX28101" fmla="*/ 576557 w 1247427"/>
              <a:gd name="connsiteY28101" fmla="*/ 275243 h 2068362"/>
              <a:gd name="connsiteX28102" fmla="*/ 576335 w 1247427"/>
              <a:gd name="connsiteY28102" fmla="*/ 275022 h 2068362"/>
              <a:gd name="connsiteX28103" fmla="*/ 576114 w 1247427"/>
              <a:gd name="connsiteY28103" fmla="*/ 274358 h 2068362"/>
              <a:gd name="connsiteX28104" fmla="*/ 576778 w 1247427"/>
              <a:gd name="connsiteY28104" fmla="*/ 273473 h 2068362"/>
              <a:gd name="connsiteX28105" fmla="*/ 577663 w 1247427"/>
              <a:gd name="connsiteY28105" fmla="*/ 274137 h 2068362"/>
              <a:gd name="connsiteX28106" fmla="*/ 612023 w 1247427"/>
              <a:gd name="connsiteY28106" fmla="*/ 305017 h 2068362"/>
              <a:gd name="connsiteX28107" fmla="*/ 612401 w 1247427"/>
              <a:gd name="connsiteY28107" fmla="*/ 304450 h 2068362"/>
              <a:gd name="connsiteX28108" fmla="*/ 612794 w 1247427"/>
              <a:gd name="connsiteY28108" fmla="*/ 304548 h 2068362"/>
              <a:gd name="connsiteX28109" fmla="*/ 600010 w 1247427"/>
              <a:gd name="connsiteY28109" fmla="*/ 289847 h 2068362"/>
              <a:gd name="connsiteX28110" fmla="*/ 584965 w 1247427"/>
              <a:gd name="connsiteY28110" fmla="*/ 270818 h 2068362"/>
              <a:gd name="connsiteX28111" fmla="*/ 585075 w 1247427"/>
              <a:gd name="connsiteY28111" fmla="*/ 270265 h 2068362"/>
              <a:gd name="connsiteX28112" fmla="*/ 896504 w 1247427"/>
              <a:gd name="connsiteY28112" fmla="*/ 268163 h 2068362"/>
              <a:gd name="connsiteX28113" fmla="*/ 896504 w 1247427"/>
              <a:gd name="connsiteY28113" fmla="*/ 271924 h 2068362"/>
              <a:gd name="connsiteX28114" fmla="*/ 904912 w 1247427"/>
              <a:gd name="connsiteY28114" fmla="*/ 268163 h 2068362"/>
              <a:gd name="connsiteX28115" fmla="*/ 896504 w 1247427"/>
              <a:gd name="connsiteY28115" fmla="*/ 268163 h 2068362"/>
              <a:gd name="connsiteX28116" fmla="*/ 616826 w 1247427"/>
              <a:gd name="connsiteY28116" fmla="*/ 265950 h 2068362"/>
              <a:gd name="connsiteX28117" fmla="*/ 621251 w 1247427"/>
              <a:gd name="connsiteY28117" fmla="*/ 267056 h 2068362"/>
              <a:gd name="connsiteX28118" fmla="*/ 652007 w 1247427"/>
              <a:gd name="connsiteY28118" fmla="*/ 269490 h 2068362"/>
              <a:gd name="connsiteX28119" fmla="*/ 616826 w 1247427"/>
              <a:gd name="connsiteY28119" fmla="*/ 265950 h 2068362"/>
              <a:gd name="connsiteX28120" fmla="*/ 604476 w 1247427"/>
              <a:gd name="connsiteY28120" fmla="*/ 264409 h 2068362"/>
              <a:gd name="connsiteX28121" fmla="*/ 604214 w 1247427"/>
              <a:gd name="connsiteY28121" fmla="*/ 265065 h 2068362"/>
              <a:gd name="connsiteX28122" fmla="*/ 615720 w 1247427"/>
              <a:gd name="connsiteY28122" fmla="*/ 266835 h 2068362"/>
              <a:gd name="connsiteX28123" fmla="*/ 611128 w 1247427"/>
              <a:gd name="connsiteY28123" fmla="*/ 264622 h 2068362"/>
              <a:gd name="connsiteX28124" fmla="*/ 921949 w 1247427"/>
              <a:gd name="connsiteY28124" fmla="*/ 263959 h 2068362"/>
              <a:gd name="connsiteX28125" fmla="*/ 921949 w 1247427"/>
              <a:gd name="connsiteY28125" fmla="*/ 265065 h 2068362"/>
              <a:gd name="connsiteX28126" fmla="*/ 923498 w 1247427"/>
              <a:gd name="connsiteY28126" fmla="*/ 265065 h 2068362"/>
              <a:gd name="connsiteX28127" fmla="*/ 923498 w 1247427"/>
              <a:gd name="connsiteY28127" fmla="*/ 263959 h 2068362"/>
              <a:gd name="connsiteX28128" fmla="*/ 921949 w 1247427"/>
              <a:gd name="connsiteY28128" fmla="*/ 263959 h 2068362"/>
              <a:gd name="connsiteX28129" fmla="*/ 433671 w 1247427"/>
              <a:gd name="connsiteY28129" fmla="*/ 263891 h 2068362"/>
              <a:gd name="connsiteX28130" fmla="*/ 433620 w 1247427"/>
              <a:gd name="connsiteY28130" fmla="*/ 263959 h 2068362"/>
              <a:gd name="connsiteX28131" fmla="*/ 432292 w 1247427"/>
              <a:gd name="connsiteY28131" fmla="*/ 263959 h 2068362"/>
              <a:gd name="connsiteX28132" fmla="*/ 432292 w 1247427"/>
              <a:gd name="connsiteY28132" fmla="*/ 280554 h 2068362"/>
              <a:gd name="connsiteX28133" fmla="*/ 439593 w 1247427"/>
              <a:gd name="connsiteY28133" fmla="*/ 281218 h 2068362"/>
              <a:gd name="connsiteX28134" fmla="*/ 434726 w 1247427"/>
              <a:gd name="connsiteY28134" fmla="*/ 267057 h 2068362"/>
              <a:gd name="connsiteX28135" fmla="*/ 434727 w 1247427"/>
              <a:gd name="connsiteY28135" fmla="*/ 267057 h 2068362"/>
              <a:gd name="connsiteX28136" fmla="*/ 434726 w 1247427"/>
              <a:gd name="connsiteY28136" fmla="*/ 267056 h 2068362"/>
              <a:gd name="connsiteX28137" fmla="*/ 604140 w 1247427"/>
              <a:gd name="connsiteY28137" fmla="*/ 263663 h 2068362"/>
              <a:gd name="connsiteX28138" fmla="*/ 603550 w 1247427"/>
              <a:gd name="connsiteY28138" fmla="*/ 263958 h 2068362"/>
              <a:gd name="connsiteX28139" fmla="*/ 601780 w 1247427"/>
              <a:gd name="connsiteY28139" fmla="*/ 263958 h 2068362"/>
              <a:gd name="connsiteX28140" fmla="*/ 601780 w 1247427"/>
              <a:gd name="connsiteY28140" fmla="*/ 265065 h 2068362"/>
              <a:gd name="connsiteX28141" fmla="*/ 603550 w 1247427"/>
              <a:gd name="connsiteY28141" fmla="*/ 264401 h 2068362"/>
              <a:gd name="connsiteX28142" fmla="*/ 603661 w 1247427"/>
              <a:gd name="connsiteY28142" fmla="*/ 264622 h 2068362"/>
              <a:gd name="connsiteX28143" fmla="*/ 423336 w 1247427"/>
              <a:gd name="connsiteY28143" fmla="*/ 263141 h 2068362"/>
              <a:gd name="connsiteX28144" fmla="*/ 423220 w 1247427"/>
              <a:gd name="connsiteY28144" fmla="*/ 263295 h 2068362"/>
              <a:gd name="connsiteX28145" fmla="*/ 420122 w 1247427"/>
              <a:gd name="connsiteY28145" fmla="*/ 273695 h 2068362"/>
              <a:gd name="connsiteX28146" fmla="*/ 426097 w 1247427"/>
              <a:gd name="connsiteY28146" fmla="*/ 277235 h 2068362"/>
              <a:gd name="connsiteX28147" fmla="*/ 423939 w 1247427"/>
              <a:gd name="connsiteY28147" fmla="*/ 265148 h 2068362"/>
              <a:gd name="connsiteX28148" fmla="*/ 424032 w 1247427"/>
              <a:gd name="connsiteY28148" fmla="*/ 264236 h 2068362"/>
              <a:gd name="connsiteX28149" fmla="*/ 423663 w 1247427"/>
              <a:gd name="connsiteY28149" fmla="*/ 263959 h 2068362"/>
              <a:gd name="connsiteX28150" fmla="*/ 568590 w 1247427"/>
              <a:gd name="connsiteY28150" fmla="*/ 262852 h 2068362"/>
              <a:gd name="connsiteX28151" fmla="*/ 553987 w 1247427"/>
              <a:gd name="connsiteY28151" fmla="*/ 263516 h 2068362"/>
              <a:gd name="connsiteX28152" fmla="*/ 549562 w 1247427"/>
              <a:gd name="connsiteY28152" fmla="*/ 265286 h 2068362"/>
              <a:gd name="connsiteX28153" fmla="*/ 580317 w 1247427"/>
              <a:gd name="connsiteY28153" fmla="*/ 265286 h 2068362"/>
              <a:gd name="connsiteX28154" fmla="*/ 585185 w 1247427"/>
              <a:gd name="connsiteY28154" fmla="*/ 263516 h 2068362"/>
              <a:gd name="connsiteX28155" fmla="*/ 568590 w 1247427"/>
              <a:gd name="connsiteY28155" fmla="*/ 262852 h 2068362"/>
              <a:gd name="connsiteX28156" fmla="*/ 413042 w 1247427"/>
              <a:gd name="connsiteY28156" fmla="*/ 259534 h 2068362"/>
              <a:gd name="connsiteX28157" fmla="*/ 412378 w 1247427"/>
              <a:gd name="connsiteY28157" fmla="*/ 265066 h 2068362"/>
              <a:gd name="connsiteX28158" fmla="*/ 415476 w 1247427"/>
              <a:gd name="connsiteY28158" fmla="*/ 266835 h 2068362"/>
              <a:gd name="connsiteX28159" fmla="*/ 413042 w 1247427"/>
              <a:gd name="connsiteY28159" fmla="*/ 259534 h 2068362"/>
              <a:gd name="connsiteX28160" fmla="*/ 569475 w 1247427"/>
              <a:gd name="connsiteY28160" fmla="*/ 259091 h 2068362"/>
              <a:gd name="connsiteX28161" fmla="*/ 606205 w 1247427"/>
              <a:gd name="connsiteY28161" fmla="*/ 259754 h 2068362"/>
              <a:gd name="connsiteX28162" fmla="*/ 634306 w 1247427"/>
              <a:gd name="connsiteY28162" fmla="*/ 263516 h 2068362"/>
              <a:gd name="connsiteX28163" fmla="*/ 644705 w 1247427"/>
              <a:gd name="connsiteY28163" fmla="*/ 263516 h 2068362"/>
              <a:gd name="connsiteX28164" fmla="*/ 656211 w 1247427"/>
              <a:gd name="connsiteY28164" fmla="*/ 265950 h 2068362"/>
              <a:gd name="connsiteX28165" fmla="*/ 681656 w 1247427"/>
              <a:gd name="connsiteY28165" fmla="*/ 268384 h 2068362"/>
              <a:gd name="connsiteX28166" fmla="*/ 683427 w 1247427"/>
              <a:gd name="connsiteY28166" fmla="*/ 272145 h 2068362"/>
              <a:gd name="connsiteX28167" fmla="*/ 698030 w 1247427"/>
              <a:gd name="connsiteY28167" fmla="*/ 286085 h 2068362"/>
              <a:gd name="connsiteX28168" fmla="*/ 696923 w 1247427"/>
              <a:gd name="connsiteY28168" fmla="*/ 296484 h 2068362"/>
              <a:gd name="connsiteX28169" fmla="*/ 699136 w 1247427"/>
              <a:gd name="connsiteY28169" fmla="*/ 319717 h 2068362"/>
              <a:gd name="connsiteX28170" fmla="*/ 699136 w 1247427"/>
              <a:gd name="connsiteY28170" fmla="*/ 345383 h 2068362"/>
              <a:gd name="connsiteX28171" fmla="*/ 699136 w 1247427"/>
              <a:gd name="connsiteY28171" fmla="*/ 366182 h 2068362"/>
              <a:gd name="connsiteX28172" fmla="*/ 697366 w 1247427"/>
              <a:gd name="connsiteY28172" fmla="*/ 380343 h 2068362"/>
              <a:gd name="connsiteX28173" fmla="*/ 698030 w 1247427"/>
              <a:gd name="connsiteY28173" fmla="*/ 404682 h 2068362"/>
              <a:gd name="connsiteX28174" fmla="*/ 699136 w 1247427"/>
              <a:gd name="connsiteY28174" fmla="*/ 408444 h 2068362"/>
              <a:gd name="connsiteX28175" fmla="*/ 698694 w 1247427"/>
              <a:gd name="connsiteY28175" fmla="*/ 440969 h 2068362"/>
              <a:gd name="connsiteX28176" fmla="*/ 711527 w 1247427"/>
              <a:gd name="connsiteY28176" fmla="*/ 443403 h 2068362"/>
              <a:gd name="connsiteX28177" fmla="*/ 711461 w 1247427"/>
              <a:gd name="connsiteY28177" fmla="*/ 443665 h 2068362"/>
              <a:gd name="connsiteX28178" fmla="*/ 790296 w 1247427"/>
              <a:gd name="connsiteY28178" fmla="*/ 463981 h 2068362"/>
              <a:gd name="connsiteX28179" fmla="*/ 846276 w 1247427"/>
              <a:gd name="connsiteY28179" fmla="*/ 495401 h 2068362"/>
              <a:gd name="connsiteX28180" fmla="*/ 851365 w 1247427"/>
              <a:gd name="connsiteY28180" fmla="*/ 498941 h 2068362"/>
              <a:gd name="connsiteX28181" fmla="*/ 854905 w 1247427"/>
              <a:gd name="connsiteY28181" fmla="*/ 500932 h 2068362"/>
              <a:gd name="connsiteX28182" fmla="*/ 943189 w 1247427"/>
              <a:gd name="connsiteY28182" fmla="*/ 623070 h 2068362"/>
              <a:gd name="connsiteX28183" fmla="*/ 942650 w 1247427"/>
              <a:gd name="connsiteY28183" fmla="*/ 623532 h 2068362"/>
              <a:gd name="connsiteX28184" fmla="*/ 946951 w 1247427"/>
              <a:gd name="connsiteY28184" fmla="*/ 634796 h 2068362"/>
              <a:gd name="connsiteX28185" fmla="*/ 946813 w 1247427"/>
              <a:gd name="connsiteY28185" fmla="*/ 634776 h 2068362"/>
              <a:gd name="connsiteX28186" fmla="*/ 949606 w 1247427"/>
              <a:gd name="connsiteY28186" fmla="*/ 644753 h 2068362"/>
              <a:gd name="connsiteX28187" fmla="*/ 949827 w 1247427"/>
              <a:gd name="connsiteY28187" fmla="*/ 645859 h 2068362"/>
              <a:gd name="connsiteX28188" fmla="*/ 949762 w 1247427"/>
              <a:gd name="connsiteY28188" fmla="*/ 645988 h 2068362"/>
              <a:gd name="connsiteX28189" fmla="*/ 954032 w 1247427"/>
              <a:gd name="connsiteY28189" fmla="*/ 667765 h 2068362"/>
              <a:gd name="connsiteX28190" fmla="*/ 953649 w 1247427"/>
              <a:gd name="connsiteY28190" fmla="*/ 667874 h 2068362"/>
              <a:gd name="connsiteX28191" fmla="*/ 956687 w 1247427"/>
              <a:gd name="connsiteY28191" fmla="*/ 684581 h 2068362"/>
              <a:gd name="connsiteX28192" fmla="*/ 956909 w 1247427"/>
              <a:gd name="connsiteY28192" fmla="*/ 690555 h 2068362"/>
              <a:gd name="connsiteX28193" fmla="*/ 956701 w 1247427"/>
              <a:gd name="connsiteY28193" fmla="*/ 690798 h 2068362"/>
              <a:gd name="connsiteX28194" fmla="*/ 957527 w 1247427"/>
              <a:gd name="connsiteY28194" fmla="*/ 705262 h 2068362"/>
              <a:gd name="connsiteX28195" fmla="*/ 958457 w 1247427"/>
              <a:gd name="connsiteY28195" fmla="*/ 705158 h 2068362"/>
              <a:gd name="connsiteX28196" fmla="*/ 959752 w 1247427"/>
              <a:gd name="connsiteY28196" fmla="*/ 709259 h 2068362"/>
              <a:gd name="connsiteX28197" fmla="*/ 960006 w 1247427"/>
              <a:gd name="connsiteY28197" fmla="*/ 708920 h 2068362"/>
              <a:gd name="connsiteX28198" fmla="*/ 960670 w 1247427"/>
              <a:gd name="connsiteY28198" fmla="*/ 708699 h 2068362"/>
              <a:gd name="connsiteX28199" fmla="*/ 960891 w 1247427"/>
              <a:gd name="connsiteY28199" fmla="*/ 709363 h 2068362"/>
              <a:gd name="connsiteX28200" fmla="*/ 960227 w 1247427"/>
              <a:gd name="connsiteY28200" fmla="*/ 710026 h 2068362"/>
              <a:gd name="connsiteX28201" fmla="*/ 958816 w 1247427"/>
              <a:gd name="connsiteY28201" fmla="*/ 731793 h 2068362"/>
              <a:gd name="connsiteX28202" fmla="*/ 955580 w 1247427"/>
              <a:gd name="connsiteY28202" fmla="*/ 752730 h 2068362"/>
              <a:gd name="connsiteX28203" fmla="*/ 955473 w 1247427"/>
              <a:gd name="connsiteY28203" fmla="*/ 752587 h 2068362"/>
              <a:gd name="connsiteX28204" fmla="*/ 954253 w 1247427"/>
              <a:gd name="connsiteY28204" fmla="*/ 758482 h 2068362"/>
              <a:gd name="connsiteX28205" fmla="*/ 952483 w 1247427"/>
              <a:gd name="connsiteY28205" fmla="*/ 765784 h 2068362"/>
              <a:gd name="connsiteX28206" fmla="*/ 952160 w 1247427"/>
              <a:gd name="connsiteY28206" fmla="*/ 766187 h 2068362"/>
              <a:gd name="connsiteX28207" fmla="*/ 951155 w 1247427"/>
              <a:gd name="connsiteY28207" fmla="*/ 774634 h 2068362"/>
              <a:gd name="connsiteX28208" fmla="*/ 950229 w 1247427"/>
              <a:gd name="connsiteY28208" fmla="*/ 776857 h 2068362"/>
              <a:gd name="connsiteX28209" fmla="*/ 950271 w 1247427"/>
              <a:gd name="connsiteY28209" fmla="*/ 776847 h 2068362"/>
              <a:gd name="connsiteX28210" fmla="*/ 947321 w 1247427"/>
              <a:gd name="connsiteY28210" fmla="*/ 786090 h 2068362"/>
              <a:gd name="connsiteX28211" fmla="*/ 947616 w 1247427"/>
              <a:gd name="connsiteY28211" fmla="*/ 786582 h 2068362"/>
              <a:gd name="connsiteX28212" fmla="*/ 947173 w 1247427"/>
              <a:gd name="connsiteY28212" fmla="*/ 787910 h 2068362"/>
              <a:gd name="connsiteX28213" fmla="*/ 946877 w 1247427"/>
              <a:gd name="connsiteY28213" fmla="*/ 788132 h 2068362"/>
              <a:gd name="connsiteX28214" fmla="*/ 942083 w 1247427"/>
              <a:gd name="connsiteY28214" fmla="*/ 802513 h 2068362"/>
              <a:gd name="connsiteX28215" fmla="*/ 941980 w 1247427"/>
              <a:gd name="connsiteY28215" fmla="*/ 802099 h 2068362"/>
              <a:gd name="connsiteX28216" fmla="*/ 937880 w 1247427"/>
              <a:gd name="connsiteY28216" fmla="*/ 812028 h 2068362"/>
              <a:gd name="connsiteX28217" fmla="*/ 936054 w 1247427"/>
              <a:gd name="connsiteY28217" fmla="*/ 816440 h 2068362"/>
              <a:gd name="connsiteX28218" fmla="*/ 935224 w 1247427"/>
              <a:gd name="connsiteY28218" fmla="*/ 822870 h 2068362"/>
              <a:gd name="connsiteX28219" fmla="*/ 935003 w 1247427"/>
              <a:gd name="connsiteY28219" fmla="*/ 823755 h 2068362"/>
              <a:gd name="connsiteX28220" fmla="*/ 936109 w 1247427"/>
              <a:gd name="connsiteY28220" fmla="*/ 823313 h 2068362"/>
              <a:gd name="connsiteX28221" fmla="*/ 935914 w 1247427"/>
              <a:gd name="connsiteY28221" fmla="*/ 823630 h 2068362"/>
              <a:gd name="connsiteX28222" fmla="*/ 936109 w 1247427"/>
              <a:gd name="connsiteY28222" fmla="*/ 823533 h 2068362"/>
              <a:gd name="connsiteX28223" fmla="*/ 936331 w 1247427"/>
              <a:gd name="connsiteY28223" fmla="*/ 823975 h 2068362"/>
              <a:gd name="connsiteX28224" fmla="*/ 935003 w 1247427"/>
              <a:gd name="connsiteY28224" fmla="*/ 825967 h 2068362"/>
              <a:gd name="connsiteX28225" fmla="*/ 934782 w 1247427"/>
              <a:gd name="connsiteY28225" fmla="*/ 825967 h 2068362"/>
              <a:gd name="connsiteX28226" fmla="*/ 934676 w 1247427"/>
              <a:gd name="connsiteY28226" fmla="*/ 825649 h 2068362"/>
              <a:gd name="connsiteX28227" fmla="*/ 915753 w 1247427"/>
              <a:gd name="connsiteY28227" fmla="*/ 856502 h 2068362"/>
              <a:gd name="connsiteX28228" fmla="*/ 900485 w 1247427"/>
              <a:gd name="connsiteY28228" fmla="*/ 883496 h 2068362"/>
              <a:gd name="connsiteX28229" fmla="*/ 899600 w 1247427"/>
              <a:gd name="connsiteY28229" fmla="*/ 882611 h 2068362"/>
              <a:gd name="connsiteX28230" fmla="*/ 898494 w 1247427"/>
              <a:gd name="connsiteY28230" fmla="*/ 882833 h 2068362"/>
              <a:gd name="connsiteX28231" fmla="*/ 897831 w 1247427"/>
              <a:gd name="connsiteY28231" fmla="*/ 881062 h 2068362"/>
              <a:gd name="connsiteX28232" fmla="*/ 897167 w 1247427"/>
              <a:gd name="connsiteY28232" fmla="*/ 884160 h 2068362"/>
              <a:gd name="connsiteX28233" fmla="*/ 896946 w 1247427"/>
              <a:gd name="connsiteY28233" fmla="*/ 885266 h 2068362"/>
              <a:gd name="connsiteX28234" fmla="*/ 897039 w 1247427"/>
              <a:gd name="connsiteY28234" fmla="*/ 885335 h 2068362"/>
              <a:gd name="connsiteX28235" fmla="*/ 898716 w 1247427"/>
              <a:gd name="connsiteY28235" fmla="*/ 883938 h 2068362"/>
              <a:gd name="connsiteX28236" fmla="*/ 900043 w 1247427"/>
              <a:gd name="connsiteY28236" fmla="*/ 883496 h 2068362"/>
              <a:gd name="connsiteX28237" fmla="*/ 900264 w 1247427"/>
              <a:gd name="connsiteY28237" fmla="*/ 884602 h 2068362"/>
              <a:gd name="connsiteX28238" fmla="*/ 897167 w 1247427"/>
              <a:gd name="connsiteY28238" fmla="*/ 887700 h 2068362"/>
              <a:gd name="connsiteX28239" fmla="*/ 896724 w 1247427"/>
              <a:gd name="connsiteY28239" fmla="*/ 887921 h 2068362"/>
              <a:gd name="connsiteX28240" fmla="*/ 896175 w 1247427"/>
              <a:gd name="connsiteY28240" fmla="*/ 887647 h 2068362"/>
              <a:gd name="connsiteX28241" fmla="*/ 891856 w 1247427"/>
              <a:gd name="connsiteY28241" fmla="*/ 892126 h 2068362"/>
              <a:gd name="connsiteX28242" fmla="*/ 891414 w 1247427"/>
              <a:gd name="connsiteY28242" fmla="*/ 891241 h 2068362"/>
              <a:gd name="connsiteX28243" fmla="*/ 890750 w 1247427"/>
              <a:gd name="connsiteY28243" fmla="*/ 891462 h 2068362"/>
              <a:gd name="connsiteX28244" fmla="*/ 896724 w 1247427"/>
              <a:gd name="connsiteY28244" fmla="*/ 876195 h 2068362"/>
              <a:gd name="connsiteX28245" fmla="*/ 898494 w 1247427"/>
              <a:gd name="connsiteY28245" fmla="*/ 863804 h 2068362"/>
              <a:gd name="connsiteX28246" fmla="*/ 894733 w 1247427"/>
              <a:gd name="connsiteY28246" fmla="*/ 861370 h 2068362"/>
              <a:gd name="connsiteX28247" fmla="*/ 896060 w 1247427"/>
              <a:gd name="connsiteY28247" fmla="*/ 845439 h 2068362"/>
              <a:gd name="connsiteX28248" fmla="*/ 899600 w 1247427"/>
              <a:gd name="connsiteY28248" fmla="*/ 827074 h 2068362"/>
              <a:gd name="connsiteX28249" fmla="*/ 896724 w 1247427"/>
              <a:gd name="connsiteY28249" fmla="*/ 823976 h 2068362"/>
              <a:gd name="connsiteX28250" fmla="*/ 893405 w 1247427"/>
              <a:gd name="connsiteY28250" fmla="*/ 830172 h 2068362"/>
              <a:gd name="connsiteX28251" fmla="*/ 893405 w 1247427"/>
              <a:gd name="connsiteY28251" fmla="*/ 846103 h 2068362"/>
              <a:gd name="connsiteX28252" fmla="*/ 892741 w 1247427"/>
              <a:gd name="connsiteY28252" fmla="*/ 867565 h 2068362"/>
              <a:gd name="connsiteX28253" fmla="*/ 887652 w 1247427"/>
              <a:gd name="connsiteY28253" fmla="*/ 885266 h 2068362"/>
              <a:gd name="connsiteX28254" fmla="*/ 886989 w 1247427"/>
              <a:gd name="connsiteY28254" fmla="*/ 885045 h 2068362"/>
              <a:gd name="connsiteX28255" fmla="*/ 886103 w 1247427"/>
              <a:gd name="connsiteY28255" fmla="*/ 885266 h 2068362"/>
              <a:gd name="connsiteX28256" fmla="*/ 884554 w 1247427"/>
              <a:gd name="connsiteY28256" fmla="*/ 884824 h 2068362"/>
              <a:gd name="connsiteX28257" fmla="*/ 884554 w 1247427"/>
              <a:gd name="connsiteY28257" fmla="*/ 890134 h 2068362"/>
              <a:gd name="connsiteX28258" fmla="*/ 884881 w 1247427"/>
              <a:gd name="connsiteY28258" fmla="*/ 890788 h 2068362"/>
              <a:gd name="connsiteX28259" fmla="*/ 886104 w 1247427"/>
              <a:gd name="connsiteY28259" fmla="*/ 886815 h 2068362"/>
              <a:gd name="connsiteX28260" fmla="*/ 886989 w 1247427"/>
              <a:gd name="connsiteY28260" fmla="*/ 886151 h 2068362"/>
              <a:gd name="connsiteX28261" fmla="*/ 887653 w 1247427"/>
              <a:gd name="connsiteY28261" fmla="*/ 887036 h 2068362"/>
              <a:gd name="connsiteX28262" fmla="*/ 886103 w 1247427"/>
              <a:gd name="connsiteY28262" fmla="*/ 892461 h 2068362"/>
              <a:gd name="connsiteX28263" fmla="*/ 886103 w 1247427"/>
              <a:gd name="connsiteY28263" fmla="*/ 896772 h 2068362"/>
              <a:gd name="connsiteX28264" fmla="*/ 881236 w 1247427"/>
              <a:gd name="connsiteY28264" fmla="*/ 903631 h 2068362"/>
              <a:gd name="connsiteX28265" fmla="*/ 881014 w 1247427"/>
              <a:gd name="connsiteY28265" fmla="*/ 904516 h 2068362"/>
              <a:gd name="connsiteX28266" fmla="*/ 881899 w 1247427"/>
              <a:gd name="connsiteY28266" fmla="*/ 904738 h 2068362"/>
              <a:gd name="connsiteX28267" fmla="*/ 880993 w 1247427"/>
              <a:gd name="connsiteY28267" fmla="*/ 905609 h 2068362"/>
              <a:gd name="connsiteX28268" fmla="*/ 882564 w 1247427"/>
              <a:gd name="connsiteY28268" fmla="*/ 904737 h 2068362"/>
              <a:gd name="connsiteX28269" fmla="*/ 883449 w 1247427"/>
              <a:gd name="connsiteY28269" fmla="*/ 904516 h 2068362"/>
              <a:gd name="connsiteX28270" fmla="*/ 883891 w 1247427"/>
              <a:gd name="connsiteY28270" fmla="*/ 905401 h 2068362"/>
              <a:gd name="connsiteX28271" fmla="*/ 881015 w 1247427"/>
              <a:gd name="connsiteY28271" fmla="*/ 907171 h 2068362"/>
              <a:gd name="connsiteX28272" fmla="*/ 880351 w 1247427"/>
              <a:gd name="connsiteY28272" fmla="*/ 906728 h 2068362"/>
              <a:gd name="connsiteX28273" fmla="*/ 880516 w 1247427"/>
              <a:gd name="connsiteY28273" fmla="*/ 906068 h 2068362"/>
              <a:gd name="connsiteX28274" fmla="*/ 876147 w 1247427"/>
              <a:gd name="connsiteY28274" fmla="*/ 910269 h 2068362"/>
              <a:gd name="connsiteX28275" fmla="*/ 876147 w 1247427"/>
              <a:gd name="connsiteY28275" fmla="*/ 909384 h 2068362"/>
              <a:gd name="connsiteX28276" fmla="*/ 875261 w 1247427"/>
              <a:gd name="connsiteY28276" fmla="*/ 909605 h 2068362"/>
              <a:gd name="connsiteX28277" fmla="*/ 875261 w 1247427"/>
              <a:gd name="connsiteY28277" fmla="*/ 902967 h 2068362"/>
              <a:gd name="connsiteX28278" fmla="*/ 871500 w 1247427"/>
              <a:gd name="connsiteY28278" fmla="*/ 911597 h 2068362"/>
              <a:gd name="connsiteX28279" fmla="*/ 867739 w 1247427"/>
              <a:gd name="connsiteY28279" fmla="*/ 916907 h 2068362"/>
              <a:gd name="connsiteX28280" fmla="*/ 869509 w 1247427"/>
              <a:gd name="connsiteY28280" fmla="*/ 917571 h 2068362"/>
              <a:gd name="connsiteX28281" fmla="*/ 866411 w 1247427"/>
              <a:gd name="connsiteY28281" fmla="*/ 921775 h 2068362"/>
              <a:gd name="connsiteX28282" fmla="*/ 865747 w 1247427"/>
              <a:gd name="connsiteY28282" fmla="*/ 921111 h 2068362"/>
              <a:gd name="connsiteX28283" fmla="*/ 864641 w 1247427"/>
              <a:gd name="connsiteY28283" fmla="*/ 921332 h 2068362"/>
              <a:gd name="connsiteX28284" fmla="*/ 863756 w 1247427"/>
              <a:gd name="connsiteY28284" fmla="*/ 907835 h 2068362"/>
              <a:gd name="connsiteX28285" fmla="*/ 859331 w 1247427"/>
              <a:gd name="connsiteY28285" fmla="*/ 922660 h 2068362"/>
              <a:gd name="connsiteX28286" fmla="*/ 860658 w 1247427"/>
              <a:gd name="connsiteY28286" fmla="*/ 923103 h 2068362"/>
              <a:gd name="connsiteX28287" fmla="*/ 860437 w 1247427"/>
              <a:gd name="connsiteY28287" fmla="*/ 924430 h 2068362"/>
              <a:gd name="connsiteX28288" fmla="*/ 861190 w 1247427"/>
              <a:gd name="connsiteY28288" fmla="*/ 924995 h 2068362"/>
              <a:gd name="connsiteX28289" fmla="*/ 862207 w 1247427"/>
              <a:gd name="connsiteY28289" fmla="*/ 924429 h 2068362"/>
              <a:gd name="connsiteX28290" fmla="*/ 864862 w 1247427"/>
              <a:gd name="connsiteY28290" fmla="*/ 922438 h 2068362"/>
              <a:gd name="connsiteX28291" fmla="*/ 866411 w 1247427"/>
              <a:gd name="connsiteY28291" fmla="*/ 922217 h 2068362"/>
              <a:gd name="connsiteX28292" fmla="*/ 866632 w 1247427"/>
              <a:gd name="connsiteY28292" fmla="*/ 923544 h 2068362"/>
              <a:gd name="connsiteX28293" fmla="*/ 863092 w 1247427"/>
              <a:gd name="connsiteY28293" fmla="*/ 925978 h 2068362"/>
              <a:gd name="connsiteX28294" fmla="*/ 861322 w 1247427"/>
              <a:gd name="connsiteY28294" fmla="*/ 926863 h 2068362"/>
              <a:gd name="connsiteX28295" fmla="*/ 860658 w 1247427"/>
              <a:gd name="connsiteY28295" fmla="*/ 927084 h 2068362"/>
              <a:gd name="connsiteX28296" fmla="*/ 859773 w 1247427"/>
              <a:gd name="connsiteY28296" fmla="*/ 926863 h 2068362"/>
              <a:gd name="connsiteX28297" fmla="*/ 859984 w 1247427"/>
              <a:gd name="connsiteY28297" fmla="*/ 926231 h 2068362"/>
              <a:gd name="connsiteX28298" fmla="*/ 856896 w 1247427"/>
              <a:gd name="connsiteY28298" fmla="*/ 928855 h 2068362"/>
              <a:gd name="connsiteX28299" fmla="*/ 856454 w 1247427"/>
              <a:gd name="connsiteY28299" fmla="*/ 927749 h 2068362"/>
              <a:gd name="connsiteX28300" fmla="*/ 855790 w 1247427"/>
              <a:gd name="connsiteY28300" fmla="*/ 926864 h 2068362"/>
              <a:gd name="connsiteX28301" fmla="*/ 856896 w 1247427"/>
              <a:gd name="connsiteY28301" fmla="*/ 923766 h 2068362"/>
              <a:gd name="connsiteX28302" fmla="*/ 855126 w 1247427"/>
              <a:gd name="connsiteY28302" fmla="*/ 922660 h 2068362"/>
              <a:gd name="connsiteX28303" fmla="*/ 855790 w 1247427"/>
              <a:gd name="connsiteY28303" fmla="*/ 918235 h 2068362"/>
              <a:gd name="connsiteX28304" fmla="*/ 848267 w 1247427"/>
              <a:gd name="connsiteY28304" fmla="*/ 932396 h 2068362"/>
              <a:gd name="connsiteX28305" fmla="*/ 847382 w 1247427"/>
              <a:gd name="connsiteY28305" fmla="*/ 932617 h 2068362"/>
              <a:gd name="connsiteX28306" fmla="*/ 847825 w 1247427"/>
              <a:gd name="connsiteY28306" fmla="*/ 933502 h 2068362"/>
              <a:gd name="connsiteX28307" fmla="*/ 844506 w 1247427"/>
              <a:gd name="connsiteY28307" fmla="*/ 932396 h 2068362"/>
              <a:gd name="connsiteX28308" fmla="*/ 843842 w 1247427"/>
              <a:gd name="connsiteY28308" fmla="*/ 931511 h 2068362"/>
              <a:gd name="connsiteX28309" fmla="*/ 842515 w 1247427"/>
              <a:gd name="connsiteY28309" fmla="*/ 931953 h 2068362"/>
              <a:gd name="connsiteX28310" fmla="*/ 842293 w 1247427"/>
              <a:gd name="connsiteY28310" fmla="*/ 922881 h 2068362"/>
              <a:gd name="connsiteX28311" fmla="*/ 840966 w 1247427"/>
              <a:gd name="connsiteY28311" fmla="*/ 927085 h 2068362"/>
              <a:gd name="connsiteX28312" fmla="*/ 840081 w 1247427"/>
              <a:gd name="connsiteY28312" fmla="*/ 926200 h 2068362"/>
              <a:gd name="connsiteX28313" fmla="*/ 838974 w 1247427"/>
              <a:gd name="connsiteY28313" fmla="*/ 926421 h 2068362"/>
              <a:gd name="connsiteX28314" fmla="*/ 838310 w 1247427"/>
              <a:gd name="connsiteY28314" fmla="*/ 916686 h 2068362"/>
              <a:gd name="connsiteX28315" fmla="*/ 836319 w 1247427"/>
              <a:gd name="connsiteY28315" fmla="*/ 916022 h 2068362"/>
              <a:gd name="connsiteX28316" fmla="*/ 838310 w 1247427"/>
              <a:gd name="connsiteY28316" fmla="*/ 930183 h 2068362"/>
              <a:gd name="connsiteX28317" fmla="*/ 838889 w 1247427"/>
              <a:gd name="connsiteY28317" fmla="*/ 931147 h 2068362"/>
              <a:gd name="connsiteX28318" fmla="*/ 839417 w 1247427"/>
              <a:gd name="connsiteY28318" fmla="*/ 929297 h 2068362"/>
              <a:gd name="connsiteX28319" fmla="*/ 839638 w 1247427"/>
              <a:gd name="connsiteY28319" fmla="*/ 927749 h 2068362"/>
              <a:gd name="connsiteX28320" fmla="*/ 840523 w 1247427"/>
              <a:gd name="connsiteY28320" fmla="*/ 927085 h 2068362"/>
              <a:gd name="connsiteX28321" fmla="*/ 841408 w 1247427"/>
              <a:gd name="connsiteY28321" fmla="*/ 928191 h 2068362"/>
              <a:gd name="connsiteX28322" fmla="*/ 841187 w 1247427"/>
              <a:gd name="connsiteY28322" fmla="*/ 929740 h 2068362"/>
              <a:gd name="connsiteX28323" fmla="*/ 840302 w 1247427"/>
              <a:gd name="connsiteY28323" fmla="*/ 933280 h 2068362"/>
              <a:gd name="connsiteX28324" fmla="*/ 839922 w 1247427"/>
              <a:gd name="connsiteY28324" fmla="*/ 933470 h 2068362"/>
              <a:gd name="connsiteX28325" fmla="*/ 839638 w 1247427"/>
              <a:gd name="connsiteY28325" fmla="*/ 938148 h 2068362"/>
              <a:gd name="connsiteX28326" fmla="*/ 840966 w 1247427"/>
              <a:gd name="connsiteY28326" fmla="*/ 938148 h 2068362"/>
              <a:gd name="connsiteX28327" fmla="*/ 841630 w 1247427"/>
              <a:gd name="connsiteY28327" fmla="*/ 939033 h 2068362"/>
              <a:gd name="connsiteX28328" fmla="*/ 841915 w 1247427"/>
              <a:gd name="connsiteY28328" fmla="*/ 939176 h 2068362"/>
              <a:gd name="connsiteX28329" fmla="*/ 842736 w 1247427"/>
              <a:gd name="connsiteY28329" fmla="*/ 938590 h 2068362"/>
              <a:gd name="connsiteX28330" fmla="*/ 842957 w 1247427"/>
              <a:gd name="connsiteY28330" fmla="*/ 938369 h 2068362"/>
              <a:gd name="connsiteX28331" fmla="*/ 843049 w 1247427"/>
              <a:gd name="connsiteY28331" fmla="*/ 938369 h 2068362"/>
              <a:gd name="connsiteX28332" fmla="*/ 843400 w 1247427"/>
              <a:gd name="connsiteY28332" fmla="*/ 933279 h 2068362"/>
              <a:gd name="connsiteX28333" fmla="*/ 844728 w 1247427"/>
              <a:gd name="connsiteY28333" fmla="*/ 932837 h 2068362"/>
              <a:gd name="connsiteX28334" fmla="*/ 844949 w 1247427"/>
              <a:gd name="connsiteY28334" fmla="*/ 933943 h 2068362"/>
              <a:gd name="connsiteX28335" fmla="*/ 844783 w 1247427"/>
              <a:gd name="connsiteY28335" fmla="*/ 937923 h 2068362"/>
              <a:gd name="connsiteX28336" fmla="*/ 848046 w 1247427"/>
              <a:gd name="connsiteY28336" fmla="*/ 936377 h 2068362"/>
              <a:gd name="connsiteX28337" fmla="*/ 848151 w 1247427"/>
              <a:gd name="connsiteY28337" fmla="*/ 936364 h 2068362"/>
              <a:gd name="connsiteX28338" fmla="*/ 848047 w 1247427"/>
              <a:gd name="connsiteY28338" fmla="*/ 936156 h 2068362"/>
              <a:gd name="connsiteX28339" fmla="*/ 847162 w 1247427"/>
              <a:gd name="connsiteY28339" fmla="*/ 934829 h 2068362"/>
              <a:gd name="connsiteX28340" fmla="*/ 847383 w 1247427"/>
              <a:gd name="connsiteY28340" fmla="*/ 934165 h 2068362"/>
              <a:gd name="connsiteX28341" fmla="*/ 848047 w 1247427"/>
              <a:gd name="connsiteY28341" fmla="*/ 934386 h 2068362"/>
              <a:gd name="connsiteX28342" fmla="*/ 848823 w 1247427"/>
              <a:gd name="connsiteY28342" fmla="*/ 935551 h 2068362"/>
              <a:gd name="connsiteX28343" fmla="*/ 850702 w 1247427"/>
              <a:gd name="connsiteY28343" fmla="*/ 933502 h 2068362"/>
              <a:gd name="connsiteX28344" fmla="*/ 856234 w 1247427"/>
              <a:gd name="connsiteY28344" fmla="*/ 928855 h 2068362"/>
              <a:gd name="connsiteX28345" fmla="*/ 857782 w 1247427"/>
              <a:gd name="connsiteY28345" fmla="*/ 929297 h 2068362"/>
              <a:gd name="connsiteX28346" fmla="*/ 857119 w 1247427"/>
              <a:gd name="connsiteY28346" fmla="*/ 930625 h 2068362"/>
              <a:gd name="connsiteX28347" fmla="*/ 852029 w 1247427"/>
              <a:gd name="connsiteY28347" fmla="*/ 934829 h 2068362"/>
              <a:gd name="connsiteX28348" fmla="*/ 849817 w 1247427"/>
              <a:gd name="connsiteY28348" fmla="*/ 937484 h 2068362"/>
              <a:gd name="connsiteX28349" fmla="*/ 849816 w 1247427"/>
              <a:gd name="connsiteY28349" fmla="*/ 937484 h 2068362"/>
              <a:gd name="connsiteX28350" fmla="*/ 849816 w 1247427"/>
              <a:gd name="connsiteY28350" fmla="*/ 937705 h 2068362"/>
              <a:gd name="connsiteX28351" fmla="*/ 844680 w 1247427"/>
              <a:gd name="connsiteY28351" fmla="*/ 940170 h 2068362"/>
              <a:gd name="connsiteX28352" fmla="*/ 844064 w 1247427"/>
              <a:gd name="connsiteY28352" fmla="*/ 940581 h 2068362"/>
              <a:gd name="connsiteX28353" fmla="*/ 842957 w 1247427"/>
              <a:gd name="connsiteY28353" fmla="*/ 941467 h 2068362"/>
              <a:gd name="connsiteX28354" fmla="*/ 842072 w 1247427"/>
              <a:gd name="connsiteY28354" fmla="*/ 941909 h 2068362"/>
              <a:gd name="connsiteX28355" fmla="*/ 841408 w 1247427"/>
              <a:gd name="connsiteY28355" fmla="*/ 941467 h 2068362"/>
              <a:gd name="connsiteX28356" fmla="*/ 841264 w 1247427"/>
              <a:gd name="connsiteY28356" fmla="*/ 940316 h 2068362"/>
              <a:gd name="connsiteX28357" fmla="*/ 827026 w 1247427"/>
              <a:gd name="connsiteY28357" fmla="*/ 949875 h 2068362"/>
              <a:gd name="connsiteX28358" fmla="*/ 826141 w 1247427"/>
              <a:gd name="connsiteY28358" fmla="*/ 948990 h 2068362"/>
              <a:gd name="connsiteX28359" fmla="*/ 824980 w 1247427"/>
              <a:gd name="connsiteY28359" fmla="*/ 948797 h 2068362"/>
              <a:gd name="connsiteX28360" fmla="*/ 825222 w 1247427"/>
              <a:gd name="connsiteY28360" fmla="*/ 950130 h 2068362"/>
              <a:gd name="connsiteX28361" fmla="*/ 825256 w 1247427"/>
              <a:gd name="connsiteY28361" fmla="*/ 950096 h 2068362"/>
              <a:gd name="connsiteX28362" fmla="*/ 825699 w 1247427"/>
              <a:gd name="connsiteY28362" fmla="*/ 950096 h 2068362"/>
              <a:gd name="connsiteX28363" fmla="*/ 826141 w 1247427"/>
              <a:gd name="connsiteY28363" fmla="*/ 949875 h 2068362"/>
              <a:gd name="connsiteX28364" fmla="*/ 827469 w 1247427"/>
              <a:gd name="connsiteY28364" fmla="*/ 950096 h 2068362"/>
              <a:gd name="connsiteX28365" fmla="*/ 827027 w 1247427"/>
              <a:gd name="connsiteY28365" fmla="*/ 951424 h 2068362"/>
              <a:gd name="connsiteX28366" fmla="*/ 826805 w 1247427"/>
              <a:gd name="connsiteY28366" fmla="*/ 951645 h 2068362"/>
              <a:gd name="connsiteX28367" fmla="*/ 825256 w 1247427"/>
              <a:gd name="connsiteY28367" fmla="*/ 952088 h 2068362"/>
              <a:gd name="connsiteX28368" fmla="*/ 825256 w 1247427"/>
              <a:gd name="connsiteY28368" fmla="*/ 952309 h 2068362"/>
              <a:gd name="connsiteX28369" fmla="*/ 821716 w 1247427"/>
              <a:gd name="connsiteY28369" fmla="*/ 953415 h 2068362"/>
              <a:gd name="connsiteX28370" fmla="*/ 822811 w 1247427"/>
              <a:gd name="connsiteY28370" fmla="*/ 948303 h 2068362"/>
              <a:gd name="connsiteX28371" fmla="*/ 822601 w 1247427"/>
              <a:gd name="connsiteY28371" fmla="*/ 947883 h 2068362"/>
              <a:gd name="connsiteX28372" fmla="*/ 823043 w 1247427"/>
              <a:gd name="connsiteY28372" fmla="*/ 946556 h 2068362"/>
              <a:gd name="connsiteX28373" fmla="*/ 824149 w 1247427"/>
              <a:gd name="connsiteY28373" fmla="*/ 945892 h 2068362"/>
              <a:gd name="connsiteX28374" fmla="*/ 823486 w 1247427"/>
              <a:gd name="connsiteY28374" fmla="*/ 945229 h 2068362"/>
              <a:gd name="connsiteX28375" fmla="*/ 822601 w 1247427"/>
              <a:gd name="connsiteY28375" fmla="*/ 945450 h 2068362"/>
              <a:gd name="connsiteX28376" fmla="*/ 823883 w 1247427"/>
              <a:gd name="connsiteY28376" fmla="*/ 939679 h 2068362"/>
              <a:gd name="connsiteX28377" fmla="*/ 822380 w 1247427"/>
              <a:gd name="connsiteY28377" fmla="*/ 940581 h 2068362"/>
              <a:gd name="connsiteX28378" fmla="*/ 821938 w 1247427"/>
              <a:gd name="connsiteY28378" fmla="*/ 940803 h 2068362"/>
              <a:gd name="connsiteX28379" fmla="*/ 821274 w 1247427"/>
              <a:gd name="connsiteY28379" fmla="*/ 941245 h 2068362"/>
              <a:gd name="connsiteX28380" fmla="*/ 820610 w 1247427"/>
              <a:gd name="connsiteY28380" fmla="*/ 940581 h 2068362"/>
              <a:gd name="connsiteX28381" fmla="*/ 820630 w 1247427"/>
              <a:gd name="connsiteY28381" fmla="*/ 940462 h 2068362"/>
              <a:gd name="connsiteX28382" fmla="*/ 816294 w 1247427"/>
              <a:gd name="connsiteY28382" fmla="*/ 947110 h 2068362"/>
              <a:gd name="connsiteX28383" fmla="*/ 813308 w 1247427"/>
              <a:gd name="connsiteY28383" fmla="*/ 955407 h 2068362"/>
              <a:gd name="connsiteX28384" fmla="*/ 814857 w 1247427"/>
              <a:gd name="connsiteY28384" fmla="*/ 956071 h 2068362"/>
              <a:gd name="connsiteX28385" fmla="*/ 814857 w 1247427"/>
              <a:gd name="connsiteY28385" fmla="*/ 956956 h 2068362"/>
              <a:gd name="connsiteX28386" fmla="*/ 814857 w 1247427"/>
              <a:gd name="connsiteY28386" fmla="*/ 957841 h 2068362"/>
              <a:gd name="connsiteX28387" fmla="*/ 804015 w 1247427"/>
              <a:gd name="connsiteY28387" fmla="*/ 961602 h 2068362"/>
              <a:gd name="connsiteX28388" fmla="*/ 804457 w 1247427"/>
              <a:gd name="connsiteY28388" fmla="*/ 960717 h 2068362"/>
              <a:gd name="connsiteX28389" fmla="*/ 803351 w 1247427"/>
              <a:gd name="connsiteY28389" fmla="*/ 960496 h 2068362"/>
              <a:gd name="connsiteX28390" fmla="*/ 802846 w 1247427"/>
              <a:gd name="connsiteY28390" fmla="*/ 959570 h 2068362"/>
              <a:gd name="connsiteX28391" fmla="*/ 802379 w 1247427"/>
              <a:gd name="connsiteY28391" fmla="*/ 962521 h 2068362"/>
              <a:gd name="connsiteX28392" fmla="*/ 803572 w 1247427"/>
              <a:gd name="connsiteY28392" fmla="*/ 962044 h 2068362"/>
              <a:gd name="connsiteX28393" fmla="*/ 804236 w 1247427"/>
              <a:gd name="connsiteY28393" fmla="*/ 961602 h 2068362"/>
              <a:gd name="connsiteX28394" fmla="*/ 805785 w 1247427"/>
              <a:gd name="connsiteY28394" fmla="*/ 962044 h 2068362"/>
              <a:gd name="connsiteX28395" fmla="*/ 805342 w 1247427"/>
              <a:gd name="connsiteY28395" fmla="*/ 963372 h 2068362"/>
              <a:gd name="connsiteX28396" fmla="*/ 804457 w 1247427"/>
              <a:gd name="connsiteY28396" fmla="*/ 963815 h 2068362"/>
              <a:gd name="connsiteX28397" fmla="*/ 802024 w 1247427"/>
              <a:gd name="connsiteY28397" fmla="*/ 964510 h 2068362"/>
              <a:gd name="connsiteX28398" fmla="*/ 802024 w 1247427"/>
              <a:gd name="connsiteY28398" fmla="*/ 964700 h 2068362"/>
              <a:gd name="connsiteX28399" fmla="*/ 796050 w 1247427"/>
              <a:gd name="connsiteY28399" fmla="*/ 967355 h 2068362"/>
              <a:gd name="connsiteX28400" fmla="*/ 794280 w 1247427"/>
              <a:gd name="connsiteY28400" fmla="*/ 967133 h 2068362"/>
              <a:gd name="connsiteX28401" fmla="*/ 793616 w 1247427"/>
              <a:gd name="connsiteY28401" fmla="*/ 965806 h 2068362"/>
              <a:gd name="connsiteX28402" fmla="*/ 794377 w 1247427"/>
              <a:gd name="connsiteY28402" fmla="*/ 965197 h 2068362"/>
              <a:gd name="connsiteX28403" fmla="*/ 791181 w 1247427"/>
              <a:gd name="connsiteY28403" fmla="*/ 964258 h 2068362"/>
              <a:gd name="connsiteX28404" fmla="*/ 787199 w 1247427"/>
              <a:gd name="connsiteY28404" fmla="*/ 968462 h 2068362"/>
              <a:gd name="connsiteX28405" fmla="*/ 769055 w 1247427"/>
              <a:gd name="connsiteY28405" fmla="*/ 977091 h 2068362"/>
              <a:gd name="connsiteX28406" fmla="*/ 762860 w 1247427"/>
              <a:gd name="connsiteY28406" fmla="*/ 978197 h 2068362"/>
              <a:gd name="connsiteX28407" fmla="*/ 758434 w 1247427"/>
              <a:gd name="connsiteY28407" fmla="*/ 980631 h 2068362"/>
              <a:gd name="connsiteX28408" fmla="*/ 744495 w 1247427"/>
              <a:gd name="connsiteY28408" fmla="*/ 983065 h 2068362"/>
              <a:gd name="connsiteX28409" fmla="*/ 696259 w 1247427"/>
              <a:gd name="connsiteY28409" fmla="*/ 989703 h 2068362"/>
              <a:gd name="connsiteX28410" fmla="*/ 694932 w 1247427"/>
              <a:gd name="connsiteY28410" fmla="*/ 1018025 h 2068362"/>
              <a:gd name="connsiteX28411" fmla="*/ 694268 w 1247427"/>
              <a:gd name="connsiteY28411" fmla="*/ 1237518 h 2068362"/>
              <a:gd name="connsiteX28412" fmla="*/ 693161 w 1247427"/>
              <a:gd name="connsiteY28412" fmla="*/ 1272920 h 2068362"/>
              <a:gd name="connsiteX28413" fmla="*/ 694268 w 1247427"/>
              <a:gd name="connsiteY28413" fmla="*/ 1276018 h 2068362"/>
              <a:gd name="connsiteX28414" fmla="*/ 693161 w 1247427"/>
              <a:gd name="connsiteY28414" fmla="*/ 1299251 h 2068362"/>
              <a:gd name="connsiteX28415" fmla="*/ 694268 w 1247427"/>
              <a:gd name="connsiteY28415" fmla="*/ 1308322 h 2068362"/>
              <a:gd name="connsiteX28416" fmla="*/ 693161 w 1247427"/>
              <a:gd name="connsiteY28416" fmla="*/ 1319386 h 2068362"/>
              <a:gd name="connsiteX28417" fmla="*/ 692276 w 1247427"/>
              <a:gd name="connsiteY28417" fmla="*/ 1362974 h 2068362"/>
              <a:gd name="connsiteX28418" fmla="*/ 693604 w 1247427"/>
              <a:gd name="connsiteY28418" fmla="*/ 1367400 h 2068362"/>
              <a:gd name="connsiteX28419" fmla="*/ 693604 w 1247427"/>
              <a:gd name="connsiteY28419" fmla="*/ 1386871 h 2068362"/>
              <a:gd name="connsiteX28420" fmla="*/ 692276 w 1247427"/>
              <a:gd name="connsiteY28420" fmla="*/ 1432672 h 2068362"/>
              <a:gd name="connsiteX28421" fmla="*/ 693161 w 1247427"/>
              <a:gd name="connsiteY28421" fmla="*/ 1452144 h 2068362"/>
              <a:gd name="connsiteX28422" fmla="*/ 691613 w 1247427"/>
              <a:gd name="connsiteY28422" fmla="*/ 1454578 h 2068362"/>
              <a:gd name="connsiteX28423" fmla="*/ 691613 w 1247427"/>
              <a:gd name="connsiteY28423" fmla="*/ 1613224 h 2068362"/>
              <a:gd name="connsiteX28424" fmla="*/ 691170 w 1247427"/>
              <a:gd name="connsiteY28424" fmla="*/ 1616985 h 2068362"/>
              <a:gd name="connsiteX28425" fmla="*/ 689843 w 1247427"/>
              <a:gd name="connsiteY28425" fmla="*/ 1648847 h 2068362"/>
              <a:gd name="connsiteX28426" fmla="*/ 690507 w 1247427"/>
              <a:gd name="connsiteY28426" fmla="*/ 1657476 h 2068362"/>
              <a:gd name="connsiteX28427" fmla="*/ 689843 w 1247427"/>
              <a:gd name="connsiteY28427" fmla="*/ 1713235 h 2068362"/>
              <a:gd name="connsiteX28428" fmla="*/ 687851 w 1247427"/>
              <a:gd name="connsiteY28428" fmla="*/ 1740671 h 2068362"/>
              <a:gd name="connsiteX28429" fmla="*/ 687851 w 1247427"/>
              <a:gd name="connsiteY28429" fmla="*/ 1764568 h 2068362"/>
              <a:gd name="connsiteX28430" fmla="*/ 686966 w 1247427"/>
              <a:gd name="connsiteY28430" fmla="*/ 1764125 h 2068362"/>
              <a:gd name="connsiteX28431" fmla="*/ 686524 w 1247427"/>
              <a:gd name="connsiteY28431" fmla="*/ 1765010 h 2068362"/>
              <a:gd name="connsiteX28432" fmla="*/ 685196 w 1247427"/>
              <a:gd name="connsiteY28432" fmla="*/ 1765010 h 2068362"/>
              <a:gd name="connsiteX28433" fmla="*/ 684753 w 1247427"/>
              <a:gd name="connsiteY28433" fmla="*/ 1764125 h 2068362"/>
              <a:gd name="connsiteX28434" fmla="*/ 683426 w 1247427"/>
              <a:gd name="connsiteY28434" fmla="*/ 1764568 h 2068362"/>
              <a:gd name="connsiteX28435" fmla="*/ 682983 w 1247427"/>
              <a:gd name="connsiteY28435" fmla="*/ 1627163 h 2068362"/>
              <a:gd name="connsiteX28436" fmla="*/ 682320 w 1247427"/>
              <a:gd name="connsiteY28436" fmla="*/ 1587336 h 2068362"/>
              <a:gd name="connsiteX28437" fmla="*/ 681656 w 1247427"/>
              <a:gd name="connsiteY28437" fmla="*/ 1565873 h 2068362"/>
              <a:gd name="connsiteX28438" fmla="*/ 681656 w 1247427"/>
              <a:gd name="connsiteY28438" fmla="*/ 1548615 h 2068362"/>
              <a:gd name="connsiteX28439" fmla="*/ 679886 w 1247427"/>
              <a:gd name="connsiteY28439" fmla="*/ 1537551 h 2068362"/>
              <a:gd name="connsiteX28440" fmla="*/ 680550 w 1247427"/>
              <a:gd name="connsiteY28440" fmla="*/ 1531356 h 2068362"/>
              <a:gd name="connsiteX28441" fmla="*/ 678558 w 1247427"/>
              <a:gd name="connsiteY28441" fmla="*/ 1520957 h 2068362"/>
              <a:gd name="connsiteX28442" fmla="*/ 676567 w 1247427"/>
              <a:gd name="connsiteY28442" fmla="*/ 1502592 h 2068362"/>
              <a:gd name="connsiteX28443" fmla="*/ 674797 w 1247427"/>
              <a:gd name="connsiteY28443" fmla="*/ 1484891 h 2068362"/>
              <a:gd name="connsiteX28444" fmla="*/ 676124 w 1247427"/>
              <a:gd name="connsiteY28444" fmla="*/ 1482457 h 2068362"/>
              <a:gd name="connsiteX28445" fmla="*/ 674133 w 1247427"/>
              <a:gd name="connsiteY28445" fmla="*/ 1475598 h 2068362"/>
              <a:gd name="connsiteX28446" fmla="*/ 673469 w 1247427"/>
              <a:gd name="connsiteY28446" fmla="*/ 1458339 h 2068362"/>
              <a:gd name="connsiteX28447" fmla="*/ 675460 w 1247427"/>
              <a:gd name="connsiteY28447" fmla="*/ 1452144 h 2068362"/>
              <a:gd name="connsiteX28448" fmla="*/ 674354 w 1247427"/>
              <a:gd name="connsiteY28448" fmla="*/ 1436876 h 2068362"/>
              <a:gd name="connsiteX28449" fmla="*/ 671699 w 1247427"/>
              <a:gd name="connsiteY28449" fmla="*/ 1419839 h 2068362"/>
              <a:gd name="connsiteX28450" fmla="*/ 673027 w 1247427"/>
              <a:gd name="connsiteY28450" fmla="*/ 1417184 h 2068362"/>
              <a:gd name="connsiteX28451" fmla="*/ 671699 w 1247427"/>
              <a:gd name="connsiteY28451" fmla="*/ 1408555 h 2068362"/>
              <a:gd name="connsiteX28452" fmla="*/ 671257 w 1247427"/>
              <a:gd name="connsiteY28452" fmla="*/ 1387756 h 2068362"/>
              <a:gd name="connsiteX28453" fmla="*/ 671257 w 1247427"/>
              <a:gd name="connsiteY28453" fmla="*/ 1364966 h 2068362"/>
              <a:gd name="connsiteX28454" fmla="*/ 670150 w 1247427"/>
              <a:gd name="connsiteY28454" fmla="*/ 1361204 h 2068362"/>
              <a:gd name="connsiteX28455" fmla="*/ 670814 w 1247427"/>
              <a:gd name="connsiteY28455" fmla="*/ 1342839 h 2068362"/>
              <a:gd name="connsiteX28456" fmla="*/ 670814 w 1247427"/>
              <a:gd name="connsiteY28456" fmla="*/ 1321377 h 2068362"/>
              <a:gd name="connsiteX28457" fmla="*/ 669708 w 1247427"/>
              <a:gd name="connsiteY28457" fmla="*/ 1298808 h 2068362"/>
              <a:gd name="connsiteX28458" fmla="*/ 670814 w 1247427"/>
              <a:gd name="connsiteY28458" fmla="*/ 1287745 h 2068362"/>
              <a:gd name="connsiteX28459" fmla="*/ 669708 w 1247427"/>
              <a:gd name="connsiteY28459" fmla="*/ 1283098 h 2068362"/>
              <a:gd name="connsiteX28460" fmla="*/ 670372 w 1247427"/>
              <a:gd name="connsiteY28460" fmla="*/ 1256104 h 2068362"/>
              <a:gd name="connsiteX28461" fmla="*/ 669265 w 1247427"/>
              <a:gd name="connsiteY28461" fmla="*/ 1156757 h 2068362"/>
              <a:gd name="connsiteX28462" fmla="*/ 668601 w 1247427"/>
              <a:gd name="connsiteY28462" fmla="*/ 1009174 h 2068362"/>
              <a:gd name="connsiteX28463" fmla="*/ 668159 w 1247427"/>
              <a:gd name="connsiteY28463" fmla="*/ 1000545 h 2068362"/>
              <a:gd name="connsiteX28464" fmla="*/ 670372 w 1247427"/>
              <a:gd name="connsiteY28464" fmla="*/ 989482 h 2068362"/>
              <a:gd name="connsiteX28465" fmla="*/ 654441 w 1247427"/>
              <a:gd name="connsiteY28465" fmla="*/ 988818 h 2068362"/>
              <a:gd name="connsiteX28466" fmla="*/ 651343 w 1247427"/>
              <a:gd name="connsiteY28466" fmla="*/ 1003642 h 2068362"/>
              <a:gd name="connsiteX28467" fmla="*/ 651343 w 1247427"/>
              <a:gd name="connsiteY28467" fmla="*/ 1004970 h 2068362"/>
              <a:gd name="connsiteX28468" fmla="*/ 650586 w 1247427"/>
              <a:gd name="connsiteY28468" fmla="*/ 1005538 h 2068362"/>
              <a:gd name="connsiteX28469" fmla="*/ 650679 w 1247427"/>
              <a:gd name="connsiteY28469" fmla="*/ 1005633 h 2068362"/>
              <a:gd name="connsiteX28470" fmla="*/ 650900 w 1247427"/>
              <a:gd name="connsiteY28470" fmla="*/ 1006961 h 2068362"/>
              <a:gd name="connsiteX28471" fmla="*/ 649794 w 1247427"/>
              <a:gd name="connsiteY28471" fmla="*/ 1007182 h 2068362"/>
              <a:gd name="connsiteX28472" fmla="*/ 649352 w 1247427"/>
              <a:gd name="connsiteY28472" fmla="*/ 1006961 h 2068362"/>
              <a:gd name="connsiteX28473" fmla="*/ 640059 w 1247427"/>
              <a:gd name="connsiteY28473" fmla="*/ 997668 h 2068362"/>
              <a:gd name="connsiteX28474" fmla="*/ 634527 w 1247427"/>
              <a:gd name="connsiteY28474" fmla="*/ 991693 h 2068362"/>
              <a:gd name="connsiteX28475" fmla="*/ 634527 w 1247427"/>
              <a:gd name="connsiteY28475" fmla="*/ 990366 h 2068362"/>
              <a:gd name="connsiteX28476" fmla="*/ 636076 w 1247427"/>
              <a:gd name="connsiteY28476" fmla="*/ 990366 h 2068362"/>
              <a:gd name="connsiteX28477" fmla="*/ 641607 w 1247427"/>
              <a:gd name="connsiteY28477" fmla="*/ 996340 h 2068362"/>
              <a:gd name="connsiteX28478" fmla="*/ 649050 w 1247427"/>
              <a:gd name="connsiteY28478" fmla="*/ 1003964 h 2068362"/>
              <a:gd name="connsiteX28479" fmla="*/ 649130 w 1247427"/>
              <a:gd name="connsiteY28479" fmla="*/ 1003864 h 2068362"/>
              <a:gd name="connsiteX28480" fmla="*/ 648909 w 1247427"/>
              <a:gd name="connsiteY28480" fmla="*/ 1002536 h 2068362"/>
              <a:gd name="connsiteX28481" fmla="*/ 649385 w 1247427"/>
              <a:gd name="connsiteY28481" fmla="*/ 999046 h 2068362"/>
              <a:gd name="connsiteX28482" fmla="*/ 644705 w 1247427"/>
              <a:gd name="connsiteY28482" fmla="*/ 995233 h 2068362"/>
              <a:gd name="connsiteX28483" fmla="*/ 642050 w 1247427"/>
              <a:gd name="connsiteY28483" fmla="*/ 992799 h 2068362"/>
              <a:gd name="connsiteX28484" fmla="*/ 641829 w 1247427"/>
              <a:gd name="connsiteY28484" fmla="*/ 991472 h 2068362"/>
              <a:gd name="connsiteX28485" fmla="*/ 643377 w 1247427"/>
              <a:gd name="connsiteY28485" fmla="*/ 991472 h 2068362"/>
              <a:gd name="connsiteX28486" fmla="*/ 646032 w 1247427"/>
              <a:gd name="connsiteY28486" fmla="*/ 993906 h 2068362"/>
              <a:gd name="connsiteX28487" fmla="*/ 650173 w 1247427"/>
              <a:gd name="connsiteY28487" fmla="*/ 997218 h 2068362"/>
              <a:gd name="connsiteX28488" fmla="*/ 650458 w 1247427"/>
              <a:gd name="connsiteY28488" fmla="*/ 997004 h 2068362"/>
              <a:gd name="connsiteX28489" fmla="*/ 650236 w 1247427"/>
              <a:gd name="connsiteY28489" fmla="*/ 995898 h 2068362"/>
              <a:gd name="connsiteX28490" fmla="*/ 650900 w 1247427"/>
              <a:gd name="connsiteY28490" fmla="*/ 989039 h 2068362"/>
              <a:gd name="connsiteX28491" fmla="*/ 642935 w 1247427"/>
              <a:gd name="connsiteY28491" fmla="*/ 989039 h 2068362"/>
              <a:gd name="connsiteX28492" fmla="*/ 642271 w 1247427"/>
              <a:gd name="connsiteY28492" fmla="*/ 989924 h 2068362"/>
              <a:gd name="connsiteX28493" fmla="*/ 641829 w 1247427"/>
              <a:gd name="connsiteY28493" fmla="*/ 991030 h 2068362"/>
              <a:gd name="connsiteX28494" fmla="*/ 635633 w 1247427"/>
              <a:gd name="connsiteY28494" fmla="*/ 987933 h 2068362"/>
              <a:gd name="connsiteX28495" fmla="*/ 634748 w 1247427"/>
              <a:gd name="connsiteY28495" fmla="*/ 988596 h 2068362"/>
              <a:gd name="connsiteX28496" fmla="*/ 634527 w 1247427"/>
              <a:gd name="connsiteY28496" fmla="*/ 989703 h 2068362"/>
              <a:gd name="connsiteX28497" fmla="*/ 621693 w 1247427"/>
              <a:gd name="connsiteY28497" fmla="*/ 985278 h 2068362"/>
              <a:gd name="connsiteX28498" fmla="*/ 632535 w 1247427"/>
              <a:gd name="connsiteY28498" fmla="*/ 995677 h 2068362"/>
              <a:gd name="connsiteX28499" fmla="*/ 631650 w 1247427"/>
              <a:gd name="connsiteY28499" fmla="*/ 996341 h 2068362"/>
              <a:gd name="connsiteX28500" fmla="*/ 630765 w 1247427"/>
              <a:gd name="connsiteY28500" fmla="*/ 997226 h 2068362"/>
              <a:gd name="connsiteX28501" fmla="*/ 625898 w 1247427"/>
              <a:gd name="connsiteY28501" fmla="*/ 994128 h 2068362"/>
              <a:gd name="connsiteX28502" fmla="*/ 625234 w 1247427"/>
              <a:gd name="connsiteY28502" fmla="*/ 994792 h 2068362"/>
              <a:gd name="connsiteX28503" fmla="*/ 624791 w 1247427"/>
              <a:gd name="connsiteY28503" fmla="*/ 995898 h 2068362"/>
              <a:gd name="connsiteX28504" fmla="*/ 616162 w 1247427"/>
              <a:gd name="connsiteY28504" fmla="*/ 983729 h 2068362"/>
              <a:gd name="connsiteX28505" fmla="*/ 599567 w 1247427"/>
              <a:gd name="connsiteY28505" fmla="*/ 979525 h 2068362"/>
              <a:gd name="connsiteX28506" fmla="*/ 592929 w 1247427"/>
              <a:gd name="connsiteY28506" fmla="*/ 975763 h 2068362"/>
              <a:gd name="connsiteX28507" fmla="*/ 582309 w 1247427"/>
              <a:gd name="connsiteY28507" fmla="*/ 973329 h 2068362"/>
              <a:gd name="connsiteX28508" fmla="*/ 564607 w 1247427"/>
              <a:gd name="connsiteY28508" fmla="*/ 965806 h 2068362"/>
              <a:gd name="connsiteX28509" fmla="*/ 555978 w 1247427"/>
              <a:gd name="connsiteY28509" fmla="*/ 963373 h 2068362"/>
              <a:gd name="connsiteX28510" fmla="*/ 530754 w 1247427"/>
              <a:gd name="connsiteY28510" fmla="*/ 948769 h 2068362"/>
              <a:gd name="connsiteX28511" fmla="*/ 530090 w 1247427"/>
              <a:gd name="connsiteY28511" fmla="*/ 1226234 h 2068362"/>
              <a:gd name="connsiteX28512" fmla="*/ 530754 w 1247427"/>
              <a:gd name="connsiteY28512" fmla="*/ 1419397 h 2068362"/>
              <a:gd name="connsiteX28513" fmla="*/ 530090 w 1247427"/>
              <a:gd name="connsiteY28513" fmla="*/ 1459888 h 2068362"/>
              <a:gd name="connsiteX28514" fmla="*/ 529869 w 1247427"/>
              <a:gd name="connsiteY28514" fmla="*/ 1460773 h 2068362"/>
              <a:gd name="connsiteX28515" fmla="*/ 530090 w 1247427"/>
              <a:gd name="connsiteY28515" fmla="*/ 1461658 h 2068362"/>
              <a:gd name="connsiteX28516" fmla="*/ 529426 w 1247427"/>
              <a:gd name="connsiteY28516" fmla="*/ 1461658 h 2068362"/>
              <a:gd name="connsiteX28517" fmla="*/ 528320 w 1247427"/>
              <a:gd name="connsiteY28517" fmla="*/ 1469181 h 2068362"/>
              <a:gd name="connsiteX28518" fmla="*/ 526550 w 1247427"/>
              <a:gd name="connsiteY28518" fmla="*/ 1461215 h 2068362"/>
              <a:gd name="connsiteX28519" fmla="*/ 526993 w 1247427"/>
              <a:gd name="connsiteY28519" fmla="*/ 1415193 h 2068362"/>
              <a:gd name="connsiteX28520" fmla="*/ 526993 w 1247427"/>
              <a:gd name="connsiteY28520" fmla="*/ 1124231 h 2068362"/>
              <a:gd name="connsiteX28521" fmla="*/ 526550 w 1247427"/>
              <a:gd name="connsiteY28521" fmla="*/ 945229 h 2068362"/>
              <a:gd name="connsiteX28522" fmla="*/ 485921 w 1247427"/>
              <a:gd name="connsiteY28522" fmla="*/ 909052 h 2068362"/>
              <a:gd name="connsiteX28523" fmla="*/ 453376 w 1247427"/>
              <a:gd name="connsiteY28523" fmla="*/ 868260 h 2068362"/>
              <a:gd name="connsiteX28524" fmla="*/ 453091 w 1247427"/>
              <a:gd name="connsiteY28524" fmla="*/ 868450 h 2068362"/>
              <a:gd name="connsiteX28525" fmla="*/ 452427 w 1247427"/>
              <a:gd name="connsiteY28525" fmla="*/ 868007 h 2068362"/>
              <a:gd name="connsiteX28526" fmla="*/ 450878 w 1247427"/>
              <a:gd name="connsiteY28526" fmla="*/ 864909 h 2068362"/>
              <a:gd name="connsiteX28527" fmla="*/ 451542 w 1247427"/>
              <a:gd name="connsiteY28527" fmla="*/ 863803 h 2068362"/>
              <a:gd name="connsiteX28528" fmla="*/ 452870 w 1247427"/>
              <a:gd name="connsiteY28528" fmla="*/ 864467 h 2068362"/>
              <a:gd name="connsiteX28529" fmla="*/ 452981 w 1247427"/>
              <a:gd name="connsiteY28529" fmla="*/ 864743 h 2068362"/>
              <a:gd name="connsiteX28530" fmla="*/ 453091 w 1247427"/>
              <a:gd name="connsiteY28530" fmla="*/ 864468 h 2068362"/>
              <a:gd name="connsiteX28531" fmla="*/ 455525 w 1247427"/>
              <a:gd name="connsiteY28531" fmla="*/ 866238 h 2068362"/>
              <a:gd name="connsiteX28532" fmla="*/ 452427 w 1247427"/>
              <a:gd name="connsiteY28532" fmla="*/ 862034 h 2068362"/>
              <a:gd name="connsiteX28533" fmla="*/ 452427 w 1247427"/>
              <a:gd name="connsiteY28533" fmla="*/ 863140 h 2068362"/>
              <a:gd name="connsiteX28534" fmla="*/ 451321 w 1247427"/>
              <a:gd name="connsiteY28534" fmla="*/ 862919 h 2068362"/>
              <a:gd name="connsiteX28535" fmla="*/ 450657 w 1247427"/>
              <a:gd name="connsiteY28535" fmla="*/ 863804 h 2068362"/>
              <a:gd name="connsiteX28536" fmla="*/ 450214 w 1247427"/>
              <a:gd name="connsiteY28536" fmla="*/ 862967 h 2068362"/>
              <a:gd name="connsiteX28537" fmla="*/ 450214 w 1247427"/>
              <a:gd name="connsiteY28537" fmla="*/ 863140 h 2068362"/>
              <a:gd name="connsiteX28538" fmla="*/ 449329 w 1247427"/>
              <a:gd name="connsiteY28538" fmla="*/ 862697 h 2068362"/>
              <a:gd name="connsiteX28539" fmla="*/ 447559 w 1247427"/>
              <a:gd name="connsiteY28539" fmla="*/ 859821 h 2068362"/>
              <a:gd name="connsiteX28540" fmla="*/ 446453 w 1247427"/>
              <a:gd name="connsiteY28540" fmla="*/ 857829 h 2068362"/>
              <a:gd name="connsiteX28541" fmla="*/ 446674 w 1247427"/>
              <a:gd name="connsiteY28541" fmla="*/ 856502 h 2068362"/>
              <a:gd name="connsiteX28542" fmla="*/ 448001 w 1247427"/>
              <a:gd name="connsiteY28542" fmla="*/ 856944 h 2068362"/>
              <a:gd name="connsiteX28543" fmla="*/ 449108 w 1247427"/>
              <a:gd name="connsiteY28543" fmla="*/ 858936 h 2068362"/>
              <a:gd name="connsiteX28544" fmla="*/ 449805 w 1247427"/>
              <a:gd name="connsiteY28544" fmla="*/ 860231 h 2068362"/>
              <a:gd name="connsiteX28545" fmla="*/ 450435 w 1247427"/>
              <a:gd name="connsiteY28545" fmla="*/ 859600 h 2068362"/>
              <a:gd name="connsiteX28546" fmla="*/ 448001 w 1247427"/>
              <a:gd name="connsiteY28546" fmla="*/ 855838 h 2068362"/>
              <a:gd name="connsiteX28547" fmla="*/ 446895 w 1247427"/>
              <a:gd name="connsiteY28547" fmla="*/ 855396 h 2068362"/>
              <a:gd name="connsiteX28548" fmla="*/ 446232 w 1247427"/>
              <a:gd name="connsiteY28548" fmla="*/ 856502 h 2068362"/>
              <a:gd name="connsiteX28549" fmla="*/ 435169 w 1247427"/>
              <a:gd name="connsiteY28549" fmla="*/ 834818 h 2068362"/>
              <a:gd name="connsiteX28550" fmla="*/ 421671 w 1247427"/>
              <a:gd name="connsiteY28550" fmla="*/ 800523 h 2068362"/>
              <a:gd name="connsiteX28551" fmla="*/ 415476 w 1247427"/>
              <a:gd name="connsiteY28551" fmla="*/ 779724 h 2068362"/>
              <a:gd name="connsiteX28552" fmla="*/ 409281 w 1247427"/>
              <a:gd name="connsiteY28552" fmla="*/ 749632 h 2068362"/>
              <a:gd name="connsiteX28553" fmla="*/ 407511 w 1247427"/>
              <a:gd name="connsiteY28553" fmla="*/ 736135 h 2068362"/>
              <a:gd name="connsiteX28554" fmla="*/ 407953 w 1247427"/>
              <a:gd name="connsiteY28554" fmla="*/ 725072 h 2068362"/>
              <a:gd name="connsiteX28555" fmla="*/ 409281 w 1247427"/>
              <a:gd name="connsiteY28555" fmla="*/ 685244 h 2068362"/>
              <a:gd name="connsiteX28556" fmla="*/ 411714 w 1247427"/>
              <a:gd name="connsiteY28556" fmla="*/ 666879 h 2068362"/>
              <a:gd name="connsiteX28557" fmla="*/ 418352 w 1247427"/>
              <a:gd name="connsiteY28557" fmla="*/ 633247 h 2068362"/>
              <a:gd name="connsiteX28558" fmla="*/ 420786 w 1247427"/>
              <a:gd name="connsiteY28558" fmla="*/ 625282 h 2068362"/>
              <a:gd name="connsiteX28559" fmla="*/ 421450 w 1247427"/>
              <a:gd name="connsiteY28559" fmla="*/ 626167 h 2068362"/>
              <a:gd name="connsiteX28560" fmla="*/ 422121 w 1247427"/>
              <a:gd name="connsiteY28560" fmla="*/ 626033 h 2068362"/>
              <a:gd name="connsiteX28561" fmla="*/ 444683 w 1247427"/>
              <a:gd name="connsiteY28561" fmla="*/ 577932 h 2068362"/>
              <a:gd name="connsiteX28562" fmla="*/ 445037 w 1247427"/>
              <a:gd name="connsiteY28562" fmla="*/ 577843 h 2068362"/>
              <a:gd name="connsiteX28563" fmla="*/ 444904 w 1247427"/>
              <a:gd name="connsiteY28563" fmla="*/ 577711 h 2068362"/>
              <a:gd name="connsiteX28564" fmla="*/ 454640 w 1247427"/>
              <a:gd name="connsiteY28564" fmla="*/ 567975 h 2068362"/>
              <a:gd name="connsiteX28565" fmla="*/ 446754 w 1247427"/>
              <a:gd name="connsiteY28565" fmla="*/ 578693 h 2068362"/>
              <a:gd name="connsiteX28566" fmla="*/ 446895 w 1247427"/>
              <a:gd name="connsiteY28566" fmla="*/ 579259 h 2068362"/>
              <a:gd name="connsiteX28567" fmla="*/ 423663 w 1247427"/>
              <a:gd name="connsiteY28567" fmla="*/ 628601 h 2068362"/>
              <a:gd name="connsiteX28568" fmla="*/ 422335 w 1247427"/>
              <a:gd name="connsiteY28568" fmla="*/ 629486 h 2068362"/>
              <a:gd name="connsiteX28569" fmla="*/ 422114 w 1247427"/>
              <a:gd name="connsiteY28569" fmla="*/ 629486 h 2068362"/>
              <a:gd name="connsiteX28570" fmla="*/ 422031 w 1247427"/>
              <a:gd name="connsiteY28570" fmla="*/ 629341 h 2068362"/>
              <a:gd name="connsiteX28571" fmla="*/ 410829 w 1247427"/>
              <a:gd name="connsiteY28571" fmla="*/ 701839 h 2068362"/>
              <a:gd name="connsiteX28572" fmla="*/ 415033 w 1247427"/>
              <a:gd name="connsiteY28572" fmla="*/ 701175 h 2068362"/>
              <a:gd name="connsiteX28573" fmla="*/ 416804 w 1247427"/>
              <a:gd name="connsiteY28573" fmla="*/ 708034 h 2068362"/>
              <a:gd name="connsiteX28574" fmla="*/ 410166 w 1247427"/>
              <a:gd name="connsiteY28574" fmla="*/ 708477 h 2068362"/>
              <a:gd name="connsiteX28575" fmla="*/ 415033 w 1247427"/>
              <a:gd name="connsiteY28575" fmla="*/ 716000 h 2068362"/>
              <a:gd name="connsiteX28576" fmla="*/ 415476 w 1247427"/>
              <a:gd name="connsiteY28576" fmla="*/ 731267 h 2068362"/>
              <a:gd name="connsiteX28577" fmla="*/ 416140 w 1247427"/>
              <a:gd name="connsiteY28577" fmla="*/ 744764 h 2068362"/>
              <a:gd name="connsiteX28578" fmla="*/ 422777 w 1247427"/>
              <a:gd name="connsiteY28578" fmla="*/ 771094 h 2068362"/>
              <a:gd name="connsiteX28579" fmla="*/ 429637 w 1247427"/>
              <a:gd name="connsiteY28579" fmla="*/ 772865 h 2068362"/>
              <a:gd name="connsiteX28580" fmla="*/ 428630 w 1247427"/>
              <a:gd name="connsiteY28580" fmla="*/ 769677 h 2068362"/>
              <a:gd name="connsiteX28581" fmla="*/ 427867 w 1247427"/>
              <a:gd name="connsiteY28581" fmla="*/ 768660 h 2068362"/>
              <a:gd name="connsiteX28582" fmla="*/ 425876 w 1247427"/>
              <a:gd name="connsiteY28582" fmla="*/ 766005 h 2068362"/>
              <a:gd name="connsiteX28583" fmla="*/ 425876 w 1247427"/>
              <a:gd name="connsiteY28583" fmla="*/ 765120 h 2068362"/>
              <a:gd name="connsiteX28584" fmla="*/ 426982 w 1247427"/>
              <a:gd name="connsiteY28584" fmla="*/ 765120 h 2068362"/>
              <a:gd name="connsiteX28585" fmla="*/ 428752 w 1247427"/>
              <a:gd name="connsiteY28585" fmla="*/ 767553 h 2068362"/>
              <a:gd name="connsiteX28586" fmla="*/ 429535 w 1247427"/>
              <a:gd name="connsiteY28586" fmla="*/ 768571 h 2068362"/>
              <a:gd name="connsiteX28587" fmla="*/ 430300 w 1247427"/>
              <a:gd name="connsiteY28587" fmla="*/ 767997 h 2068362"/>
              <a:gd name="connsiteX28588" fmla="*/ 434505 w 1247427"/>
              <a:gd name="connsiteY28588" fmla="*/ 772201 h 2068362"/>
              <a:gd name="connsiteX28589" fmla="*/ 438708 w 1247427"/>
              <a:gd name="connsiteY28589" fmla="*/ 769767 h 2068362"/>
              <a:gd name="connsiteX28590" fmla="*/ 438708 w 1247427"/>
              <a:gd name="connsiteY28590" fmla="*/ 775741 h 2068362"/>
              <a:gd name="connsiteX28591" fmla="*/ 440478 w 1247427"/>
              <a:gd name="connsiteY28591" fmla="*/ 781273 h 2068362"/>
              <a:gd name="connsiteX28592" fmla="*/ 439593 w 1247427"/>
              <a:gd name="connsiteY28592" fmla="*/ 781051 h 2068362"/>
              <a:gd name="connsiteX28593" fmla="*/ 439372 w 1247427"/>
              <a:gd name="connsiteY28593" fmla="*/ 781936 h 2068362"/>
              <a:gd name="connsiteX28594" fmla="*/ 433398 w 1247427"/>
              <a:gd name="connsiteY28594" fmla="*/ 782600 h 2068362"/>
              <a:gd name="connsiteX28595" fmla="*/ 437602 w 1247427"/>
              <a:gd name="connsiteY28595" fmla="*/ 787026 h 2068362"/>
              <a:gd name="connsiteX28596" fmla="*/ 438266 w 1247427"/>
              <a:gd name="connsiteY28596" fmla="*/ 791230 h 2068362"/>
              <a:gd name="connsiteX28597" fmla="*/ 437160 w 1247427"/>
              <a:gd name="connsiteY28597" fmla="*/ 791008 h 2068362"/>
              <a:gd name="connsiteX28598" fmla="*/ 436496 w 1247427"/>
              <a:gd name="connsiteY28598" fmla="*/ 791893 h 2068362"/>
              <a:gd name="connsiteX28599" fmla="*/ 435832 w 1247427"/>
              <a:gd name="connsiteY28599" fmla="*/ 791893 h 2068362"/>
              <a:gd name="connsiteX28600" fmla="*/ 433398 w 1247427"/>
              <a:gd name="connsiteY28600" fmla="*/ 801186 h 2068362"/>
              <a:gd name="connsiteX28601" fmla="*/ 440700 w 1247427"/>
              <a:gd name="connsiteY28601" fmla="*/ 799416 h 2068362"/>
              <a:gd name="connsiteX28602" fmla="*/ 440700 w 1247427"/>
              <a:gd name="connsiteY28602" fmla="*/ 797843 h 2068362"/>
              <a:gd name="connsiteX28603" fmla="*/ 439815 w 1247427"/>
              <a:gd name="connsiteY28603" fmla="*/ 796761 h 2068362"/>
              <a:gd name="connsiteX28604" fmla="*/ 437381 w 1247427"/>
              <a:gd name="connsiteY28604" fmla="*/ 793442 h 2068362"/>
              <a:gd name="connsiteX28605" fmla="*/ 437823 w 1247427"/>
              <a:gd name="connsiteY28605" fmla="*/ 792114 h 2068362"/>
              <a:gd name="connsiteX28606" fmla="*/ 439151 w 1247427"/>
              <a:gd name="connsiteY28606" fmla="*/ 792557 h 2068362"/>
              <a:gd name="connsiteX28607" fmla="*/ 441142 w 1247427"/>
              <a:gd name="connsiteY28607" fmla="*/ 795433 h 2068362"/>
              <a:gd name="connsiteX28608" fmla="*/ 441713 w 1247427"/>
              <a:gd name="connsiteY28608" fmla="*/ 796118 h 2068362"/>
              <a:gd name="connsiteX28609" fmla="*/ 441806 w 1247427"/>
              <a:gd name="connsiteY28609" fmla="*/ 795655 h 2068362"/>
              <a:gd name="connsiteX28610" fmla="*/ 448665 w 1247427"/>
              <a:gd name="connsiteY28610" fmla="*/ 798752 h 2068362"/>
              <a:gd name="connsiteX28611" fmla="*/ 451763 w 1247427"/>
              <a:gd name="connsiteY28611" fmla="*/ 802956 h 2068362"/>
              <a:gd name="connsiteX28612" fmla="*/ 455525 w 1247427"/>
              <a:gd name="connsiteY28612" fmla="*/ 810922 h 2068362"/>
              <a:gd name="connsiteX28613" fmla="*/ 455082 w 1247427"/>
              <a:gd name="connsiteY28613" fmla="*/ 811364 h 2068362"/>
              <a:gd name="connsiteX28614" fmla="*/ 455525 w 1247427"/>
              <a:gd name="connsiteY28614" fmla="*/ 811586 h 2068362"/>
              <a:gd name="connsiteX28615" fmla="*/ 454197 w 1247427"/>
              <a:gd name="connsiteY28615" fmla="*/ 812028 h 2068362"/>
              <a:gd name="connsiteX28616" fmla="*/ 453312 w 1247427"/>
              <a:gd name="connsiteY28616" fmla="*/ 811807 h 2068362"/>
              <a:gd name="connsiteX28617" fmla="*/ 453091 w 1247427"/>
              <a:gd name="connsiteY28617" fmla="*/ 812692 h 2068362"/>
              <a:gd name="connsiteX28618" fmla="*/ 450657 w 1247427"/>
              <a:gd name="connsiteY28618" fmla="*/ 811586 h 2068362"/>
              <a:gd name="connsiteX28619" fmla="*/ 450214 w 1247427"/>
              <a:gd name="connsiteY28619" fmla="*/ 816675 h 2068362"/>
              <a:gd name="connsiteX28620" fmla="*/ 451321 w 1247427"/>
              <a:gd name="connsiteY28620" fmla="*/ 818445 h 2068362"/>
              <a:gd name="connsiteX28621" fmla="*/ 451099 w 1247427"/>
              <a:gd name="connsiteY28621" fmla="*/ 819330 h 2068362"/>
              <a:gd name="connsiteX28622" fmla="*/ 450657 w 1247427"/>
              <a:gd name="connsiteY28622" fmla="*/ 820215 h 2068362"/>
              <a:gd name="connsiteX28623" fmla="*/ 446453 w 1247427"/>
              <a:gd name="connsiteY28623" fmla="*/ 823313 h 2068362"/>
              <a:gd name="connsiteX28624" fmla="*/ 448886 w 1247427"/>
              <a:gd name="connsiteY28624" fmla="*/ 825083 h 2068362"/>
              <a:gd name="connsiteX28625" fmla="*/ 446453 w 1247427"/>
              <a:gd name="connsiteY28625" fmla="*/ 829508 h 2068362"/>
              <a:gd name="connsiteX28626" fmla="*/ 448886 w 1247427"/>
              <a:gd name="connsiteY28626" fmla="*/ 828844 h 2068362"/>
              <a:gd name="connsiteX28627" fmla="*/ 446453 w 1247427"/>
              <a:gd name="connsiteY28627" fmla="*/ 832606 h 2068362"/>
              <a:gd name="connsiteX28628" fmla="*/ 447117 w 1247427"/>
              <a:gd name="connsiteY28628" fmla="*/ 837031 h 2068362"/>
              <a:gd name="connsiteX28629" fmla="*/ 451321 w 1247427"/>
              <a:gd name="connsiteY28629" fmla="*/ 836367 h 2068362"/>
              <a:gd name="connsiteX28630" fmla="*/ 451542 w 1247427"/>
              <a:gd name="connsiteY28630" fmla="*/ 837252 h 2068362"/>
              <a:gd name="connsiteX28631" fmla="*/ 452427 w 1247427"/>
              <a:gd name="connsiteY28631" fmla="*/ 837474 h 2068362"/>
              <a:gd name="connsiteX28632" fmla="*/ 452437 w 1247427"/>
              <a:gd name="connsiteY28632" fmla="*/ 837522 h 2068362"/>
              <a:gd name="connsiteX28633" fmla="*/ 452648 w 1247427"/>
              <a:gd name="connsiteY28633" fmla="*/ 833711 h 2068362"/>
              <a:gd name="connsiteX28634" fmla="*/ 452870 w 1247427"/>
              <a:gd name="connsiteY28634" fmla="*/ 833711 h 2068362"/>
              <a:gd name="connsiteX28635" fmla="*/ 453312 w 1247427"/>
              <a:gd name="connsiteY28635" fmla="*/ 833711 h 2068362"/>
              <a:gd name="connsiteX28636" fmla="*/ 459507 w 1247427"/>
              <a:gd name="connsiteY28636" fmla="*/ 835924 h 2068362"/>
              <a:gd name="connsiteX28637" fmla="*/ 461517 w 1247427"/>
              <a:gd name="connsiteY28637" fmla="*/ 836929 h 2068362"/>
              <a:gd name="connsiteX28638" fmla="*/ 459702 w 1247427"/>
              <a:gd name="connsiteY28638" fmla="*/ 832716 h 2068362"/>
              <a:gd name="connsiteX28639" fmla="*/ 455968 w 1247427"/>
              <a:gd name="connsiteY28639" fmla="*/ 827516 h 2068362"/>
              <a:gd name="connsiteX28640" fmla="*/ 456134 w 1247427"/>
              <a:gd name="connsiteY28640" fmla="*/ 827350 h 2068362"/>
              <a:gd name="connsiteX28641" fmla="*/ 455968 w 1247427"/>
              <a:gd name="connsiteY28641" fmla="*/ 827295 h 2068362"/>
              <a:gd name="connsiteX28642" fmla="*/ 453312 w 1247427"/>
              <a:gd name="connsiteY28642" fmla="*/ 824640 h 2068362"/>
              <a:gd name="connsiteX28643" fmla="*/ 451100 w 1247427"/>
              <a:gd name="connsiteY28643" fmla="*/ 822427 h 2068362"/>
              <a:gd name="connsiteX28644" fmla="*/ 450879 w 1247427"/>
              <a:gd name="connsiteY28644" fmla="*/ 820879 h 2068362"/>
              <a:gd name="connsiteX28645" fmla="*/ 452427 w 1247427"/>
              <a:gd name="connsiteY28645" fmla="*/ 820657 h 2068362"/>
              <a:gd name="connsiteX28646" fmla="*/ 455082 w 1247427"/>
              <a:gd name="connsiteY28646" fmla="*/ 823312 h 2068362"/>
              <a:gd name="connsiteX28647" fmla="*/ 457295 w 1247427"/>
              <a:gd name="connsiteY28647" fmla="*/ 825525 h 2068362"/>
              <a:gd name="connsiteX28648" fmla="*/ 457499 w 1247427"/>
              <a:gd name="connsiteY28648" fmla="*/ 826236 h 2068362"/>
              <a:gd name="connsiteX28649" fmla="*/ 467031 w 1247427"/>
              <a:gd name="connsiteY28649" fmla="*/ 837252 h 2068362"/>
              <a:gd name="connsiteX28650" fmla="*/ 470129 w 1247427"/>
              <a:gd name="connsiteY28650" fmla="*/ 838579 h 2068362"/>
              <a:gd name="connsiteX28651" fmla="*/ 470129 w 1247427"/>
              <a:gd name="connsiteY28651" fmla="*/ 837383 h 2068362"/>
              <a:gd name="connsiteX28652" fmla="*/ 453755 w 1247427"/>
              <a:gd name="connsiteY28652" fmla="*/ 814241 h 2068362"/>
              <a:gd name="connsiteX28653" fmla="*/ 453976 w 1247427"/>
              <a:gd name="connsiteY28653" fmla="*/ 813356 h 2068362"/>
              <a:gd name="connsiteX28654" fmla="*/ 454861 w 1247427"/>
              <a:gd name="connsiteY28654" fmla="*/ 813577 h 2068362"/>
              <a:gd name="connsiteX28655" fmla="*/ 471453 w 1247427"/>
              <a:gd name="connsiteY28655" fmla="*/ 836806 h 2068362"/>
              <a:gd name="connsiteX28656" fmla="*/ 478780 w 1247427"/>
              <a:gd name="connsiteY28656" fmla="*/ 844133 h 2068362"/>
              <a:gd name="connsiteX28657" fmla="*/ 480800 w 1247427"/>
              <a:gd name="connsiteY28657" fmla="*/ 844316 h 2068362"/>
              <a:gd name="connsiteX28658" fmla="*/ 480765 w 1247427"/>
              <a:gd name="connsiteY28658" fmla="*/ 844176 h 2068362"/>
              <a:gd name="connsiteX28659" fmla="*/ 469022 w 1247427"/>
              <a:gd name="connsiteY28659" fmla="*/ 829286 h 2068362"/>
              <a:gd name="connsiteX28660" fmla="*/ 467694 w 1247427"/>
              <a:gd name="connsiteY28660" fmla="*/ 827738 h 2068362"/>
              <a:gd name="connsiteX28661" fmla="*/ 467694 w 1247427"/>
              <a:gd name="connsiteY28661" fmla="*/ 827295 h 2068362"/>
              <a:gd name="connsiteX28662" fmla="*/ 468358 w 1247427"/>
              <a:gd name="connsiteY28662" fmla="*/ 827295 h 2068362"/>
              <a:gd name="connsiteX28663" fmla="*/ 469685 w 1247427"/>
              <a:gd name="connsiteY28663" fmla="*/ 828844 h 2068362"/>
              <a:gd name="connsiteX28664" fmla="*/ 481388 w 1247427"/>
              <a:gd name="connsiteY28664" fmla="*/ 843951 h 2068362"/>
              <a:gd name="connsiteX28665" fmla="*/ 481634 w 1247427"/>
              <a:gd name="connsiteY28665" fmla="*/ 843889 h 2068362"/>
              <a:gd name="connsiteX28666" fmla="*/ 483625 w 1247427"/>
              <a:gd name="connsiteY28666" fmla="*/ 845659 h 2068362"/>
              <a:gd name="connsiteX28667" fmla="*/ 485396 w 1247427"/>
              <a:gd name="connsiteY28667" fmla="*/ 847077 h 2068362"/>
              <a:gd name="connsiteX28668" fmla="*/ 485396 w 1247427"/>
              <a:gd name="connsiteY28668" fmla="*/ 845135 h 2068362"/>
              <a:gd name="connsiteX28669" fmla="*/ 458843 w 1247427"/>
              <a:gd name="connsiteY28669" fmla="*/ 808488 h 2068362"/>
              <a:gd name="connsiteX28670" fmla="*/ 440479 w 1247427"/>
              <a:gd name="connsiteY28670" fmla="*/ 783706 h 2068362"/>
              <a:gd name="connsiteX28671" fmla="*/ 440479 w 1247427"/>
              <a:gd name="connsiteY28671" fmla="*/ 782600 h 2068362"/>
              <a:gd name="connsiteX28672" fmla="*/ 441364 w 1247427"/>
              <a:gd name="connsiteY28672" fmla="*/ 782821 h 2068362"/>
              <a:gd name="connsiteX28673" fmla="*/ 459950 w 1247427"/>
              <a:gd name="connsiteY28673" fmla="*/ 807603 h 2068362"/>
              <a:gd name="connsiteX28674" fmla="*/ 486944 w 1247427"/>
              <a:gd name="connsiteY28674" fmla="*/ 844775 h 2068362"/>
              <a:gd name="connsiteX28675" fmla="*/ 486938 w 1247427"/>
              <a:gd name="connsiteY28675" fmla="*/ 844798 h 2068362"/>
              <a:gd name="connsiteX28676" fmla="*/ 495837 w 1247427"/>
              <a:gd name="connsiteY28676" fmla="*/ 854303 h 2068362"/>
              <a:gd name="connsiteX28677" fmla="*/ 497123 w 1247427"/>
              <a:gd name="connsiteY28677" fmla="*/ 854731 h 2068362"/>
              <a:gd name="connsiteX28678" fmla="*/ 498893 w 1247427"/>
              <a:gd name="connsiteY28678" fmla="*/ 855838 h 2068362"/>
              <a:gd name="connsiteX28679" fmla="*/ 498893 w 1247427"/>
              <a:gd name="connsiteY28679" fmla="*/ 856501 h 2068362"/>
              <a:gd name="connsiteX28680" fmla="*/ 498451 w 1247427"/>
              <a:gd name="connsiteY28680" fmla="*/ 856723 h 2068362"/>
              <a:gd name="connsiteX28681" fmla="*/ 498229 w 1247427"/>
              <a:gd name="connsiteY28681" fmla="*/ 856501 h 2068362"/>
              <a:gd name="connsiteX28682" fmla="*/ 496681 w 1247427"/>
              <a:gd name="connsiteY28682" fmla="*/ 855616 h 2068362"/>
              <a:gd name="connsiteX28683" fmla="*/ 495795 w 1247427"/>
              <a:gd name="connsiteY28683" fmla="*/ 855085 h 2068362"/>
              <a:gd name="connsiteX28684" fmla="*/ 495795 w 1247427"/>
              <a:gd name="connsiteY28684" fmla="*/ 855395 h 2068362"/>
              <a:gd name="connsiteX28685" fmla="*/ 495795 w 1247427"/>
              <a:gd name="connsiteY28685" fmla="*/ 856208 h 2068362"/>
              <a:gd name="connsiteX28686" fmla="*/ 505531 w 1247427"/>
              <a:gd name="connsiteY28686" fmla="*/ 864909 h 2068362"/>
              <a:gd name="connsiteX28687" fmla="*/ 509294 w 1247427"/>
              <a:gd name="connsiteY28687" fmla="*/ 868672 h 2068362"/>
              <a:gd name="connsiteX28688" fmla="*/ 510398 w 1247427"/>
              <a:gd name="connsiteY28688" fmla="*/ 868672 h 2068362"/>
              <a:gd name="connsiteX28689" fmla="*/ 509956 w 1247427"/>
              <a:gd name="connsiteY28689" fmla="*/ 864910 h 2068362"/>
              <a:gd name="connsiteX28690" fmla="*/ 503539 w 1247427"/>
              <a:gd name="connsiteY28690" fmla="*/ 858493 h 2068362"/>
              <a:gd name="connsiteX28691" fmla="*/ 503317 w 1247427"/>
              <a:gd name="connsiteY28691" fmla="*/ 858272 h 2068362"/>
              <a:gd name="connsiteX28692" fmla="*/ 504733 w 1247427"/>
              <a:gd name="connsiteY28692" fmla="*/ 854833 h 2068362"/>
              <a:gd name="connsiteX28693" fmla="*/ 499335 w 1247427"/>
              <a:gd name="connsiteY28693" fmla="*/ 849642 h 2068362"/>
              <a:gd name="connsiteX28694" fmla="*/ 498941 w 1247427"/>
              <a:gd name="connsiteY28694" fmla="*/ 848854 h 2068362"/>
              <a:gd name="connsiteX28695" fmla="*/ 490263 w 1247427"/>
              <a:gd name="connsiteY28695" fmla="*/ 840571 h 2068362"/>
              <a:gd name="connsiteX28696" fmla="*/ 490411 w 1247427"/>
              <a:gd name="connsiteY28696" fmla="*/ 840497 h 2068362"/>
              <a:gd name="connsiteX28697" fmla="*/ 488936 w 1247427"/>
              <a:gd name="connsiteY28697" fmla="*/ 839022 h 2068362"/>
              <a:gd name="connsiteX28698" fmla="*/ 488972 w 1247427"/>
              <a:gd name="connsiteY28698" fmla="*/ 838878 h 2068362"/>
              <a:gd name="connsiteX28699" fmla="*/ 478536 w 1247427"/>
              <a:gd name="connsiteY28699" fmla="*/ 829507 h 2068362"/>
              <a:gd name="connsiteX28700" fmla="*/ 478536 w 1247427"/>
              <a:gd name="connsiteY28700" fmla="*/ 829286 h 2068362"/>
              <a:gd name="connsiteX28701" fmla="*/ 478757 w 1247427"/>
              <a:gd name="connsiteY28701" fmla="*/ 829065 h 2068362"/>
              <a:gd name="connsiteX28702" fmla="*/ 480970 w 1247427"/>
              <a:gd name="connsiteY28702" fmla="*/ 828401 h 2068362"/>
              <a:gd name="connsiteX28703" fmla="*/ 481413 w 1247427"/>
              <a:gd name="connsiteY28703" fmla="*/ 828401 h 2068362"/>
              <a:gd name="connsiteX28704" fmla="*/ 481634 w 1247427"/>
              <a:gd name="connsiteY28704" fmla="*/ 828401 h 2068362"/>
              <a:gd name="connsiteX28705" fmla="*/ 482298 w 1247427"/>
              <a:gd name="connsiteY28705" fmla="*/ 828622 h 2068362"/>
              <a:gd name="connsiteX28706" fmla="*/ 484217 w 1247427"/>
              <a:gd name="connsiteY28706" fmla="*/ 828971 h 2068362"/>
              <a:gd name="connsiteX28707" fmla="*/ 467030 w 1247427"/>
              <a:gd name="connsiteY28707" fmla="*/ 803620 h 2068362"/>
              <a:gd name="connsiteX28708" fmla="*/ 450931 w 1247427"/>
              <a:gd name="connsiteY28708" fmla="*/ 780319 h 2068362"/>
              <a:gd name="connsiteX28709" fmla="*/ 450657 w 1247427"/>
              <a:gd name="connsiteY28709" fmla="*/ 780387 h 2068362"/>
              <a:gd name="connsiteX28710" fmla="*/ 449772 w 1247427"/>
              <a:gd name="connsiteY28710" fmla="*/ 780166 h 2068362"/>
              <a:gd name="connsiteX28711" fmla="*/ 449772 w 1247427"/>
              <a:gd name="connsiteY28711" fmla="*/ 779387 h 2068362"/>
              <a:gd name="connsiteX28712" fmla="*/ 445707 w 1247427"/>
              <a:gd name="connsiteY28712" fmla="*/ 774262 h 2068362"/>
              <a:gd name="connsiteX28713" fmla="*/ 445125 w 1247427"/>
              <a:gd name="connsiteY28713" fmla="*/ 773971 h 2068362"/>
              <a:gd name="connsiteX28714" fmla="*/ 440257 w 1247427"/>
              <a:gd name="connsiteY28714" fmla="*/ 768218 h 2068362"/>
              <a:gd name="connsiteX28715" fmla="*/ 435611 w 1247427"/>
              <a:gd name="connsiteY28715" fmla="*/ 762686 h 2068362"/>
              <a:gd name="connsiteX28716" fmla="*/ 435611 w 1247427"/>
              <a:gd name="connsiteY28716" fmla="*/ 760916 h 2068362"/>
              <a:gd name="connsiteX28717" fmla="*/ 437381 w 1247427"/>
              <a:gd name="connsiteY28717" fmla="*/ 760916 h 2068362"/>
              <a:gd name="connsiteX28718" fmla="*/ 442249 w 1247427"/>
              <a:gd name="connsiteY28718" fmla="*/ 766669 h 2068362"/>
              <a:gd name="connsiteX28719" fmla="*/ 446801 w 1247427"/>
              <a:gd name="connsiteY28719" fmla="*/ 772088 h 2068362"/>
              <a:gd name="connsiteX28720" fmla="*/ 447651 w 1247427"/>
              <a:gd name="connsiteY28720" fmla="*/ 771993 h 2068362"/>
              <a:gd name="connsiteX28721" fmla="*/ 447338 w 1247427"/>
              <a:gd name="connsiteY28721" fmla="*/ 770430 h 2068362"/>
              <a:gd name="connsiteX28722" fmla="*/ 447781 w 1247427"/>
              <a:gd name="connsiteY28722" fmla="*/ 769545 h 2068362"/>
              <a:gd name="connsiteX28723" fmla="*/ 448445 w 1247427"/>
              <a:gd name="connsiteY28723" fmla="*/ 769766 h 2068362"/>
              <a:gd name="connsiteX28724" fmla="*/ 448797 w 1247427"/>
              <a:gd name="connsiteY28724" fmla="*/ 772410 h 2068362"/>
              <a:gd name="connsiteX28725" fmla="*/ 449108 w 1247427"/>
              <a:gd name="connsiteY28725" fmla="*/ 772643 h 2068362"/>
              <a:gd name="connsiteX28726" fmla="*/ 448935 w 1247427"/>
              <a:gd name="connsiteY28726" fmla="*/ 772932 h 2068362"/>
              <a:gd name="connsiteX28727" fmla="*/ 449993 w 1247427"/>
              <a:gd name="connsiteY28727" fmla="*/ 774413 h 2068362"/>
              <a:gd name="connsiteX28728" fmla="*/ 451460 w 1247427"/>
              <a:gd name="connsiteY28728" fmla="*/ 777511 h 2068362"/>
              <a:gd name="connsiteX28729" fmla="*/ 452206 w 1247427"/>
              <a:gd name="connsiteY28729" fmla="*/ 777511 h 2068362"/>
              <a:gd name="connsiteX28730" fmla="*/ 452206 w 1247427"/>
              <a:gd name="connsiteY28730" fmla="*/ 778512 h 2068362"/>
              <a:gd name="connsiteX28731" fmla="*/ 455525 w 1247427"/>
              <a:gd name="connsiteY28731" fmla="*/ 780608 h 2068362"/>
              <a:gd name="connsiteX28732" fmla="*/ 455082 w 1247427"/>
              <a:gd name="connsiteY28732" fmla="*/ 781272 h 2068362"/>
              <a:gd name="connsiteX28733" fmla="*/ 454640 w 1247427"/>
              <a:gd name="connsiteY28733" fmla="*/ 781051 h 2068362"/>
              <a:gd name="connsiteX28734" fmla="*/ 452133 w 1247427"/>
              <a:gd name="connsiteY28734" fmla="*/ 779379 h 2068362"/>
              <a:gd name="connsiteX28735" fmla="*/ 451792 w 1247427"/>
              <a:gd name="connsiteY28735" fmla="*/ 779832 h 2068362"/>
              <a:gd name="connsiteX28736" fmla="*/ 467915 w 1247427"/>
              <a:gd name="connsiteY28736" fmla="*/ 802956 h 2068362"/>
              <a:gd name="connsiteX28737" fmla="*/ 485454 w 1247427"/>
              <a:gd name="connsiteY28737" fmla="*/ 829046 h 2068362"/>
              <a:gd name="connsiteX28738" fmla="*/ 486059 w 1247427"/>
              <a:gd name="connsiteY28738" fmla="*/ 828844 h 2068362"/>
              <a:gd name="connsiteX28739" fmla="*/ 488936 w 1247427"/>
              <a:gd name="connsiteY28739" fmla="*/ 831278 h 2068362"/>
              <a:gd name="connsiteX28740" fmla="*/ 491370 w 1247427"/>
              <a:gd name="connsiteY28740" fmla="*/ 833490 h 2068362"/>
              <a:gd name="connsiteX28741" fmla="*/ 491383 w 1247427"/>
              <a:gd name="connsiteY28741" fmla="*/ 833568 h 2068362"/>
              <a:gd name="connsiteX28742" fmla="*/ 491812 w 1247427"/>
              <a:gd name="connsiteY28742" fmla="*/ 833711 h 2068362"/>
              <a:gd name="connsiteX28743" fmla="*/ 492476 w 1247427"/>
              <a:gd name="connsiteY28743" fmla="*/ 834596 h 2068362"/>
              <a:gd name="connsiteX28744" fmla="*/ 491635 w 1247427"/>
              <a:gd name="connsiteY28744" fmla="*/ 835227 h 2068362"/>
              <a:gd name="connsiteX28745" fmla="*/ 492033 w 1247427"/>
              <a:gd name="connsiteY28745" fmla="*/ 835924 h 2068362"/>
              <a:gd name="connsiteX28746" fmla="*/ 492606 w 1247427"/>
              <a:gd name="connsiteY28746" fmla="*/ 836927 h 2068362"/>
              <a:gd name="connsiteX28747" fmla="*/ 497168 w 1247427"/>
              <a:gd name="connsiteY28747" fmla="*/ 841074 h 2068362"/>
              <a:gd name="connsiteX28748" fmla="*/ 498740 w 1247427"/>
              <a:gd name="connsiteY28748" fmla="*/ 835570 h 2068362"/>
              <a:gd name="connsiteX28749" fmla="*/ 494689 w 1247427"/>
              <a:gd name="connsiteY28749" fmla="*/ 826188 h 2068362"/>
              <a:gd name="connsiteX28750" fmla="*/ 494984 w 1247427"/>
              <a:gd name="connsiteY28750" fmla="*/ 825967 h 2068362"/>
              <a:gd name="connsiteX28751" fmla="*/ 494909 w 1247427"/>
              <a:gd name="connsiteY28751" fmla="*/ 825967 h 2068362"/>
              <a:gd name="connsiteX28752" fmla="*/ 493803 w 1247427"/>
              <a:gd name="connsiteY28752" fmla="*/ 824861 h 2068362"/>
              <a:gd name="connsiteX28753" fmla="*/ 488714 w 1247427"/>
              <a:gd name="connsiteY28753" fmla="*/ 816453 h 2068362"/>
              <a:gd name="connsiteX28754" fmla="*/ 488788 w 1247427"/>
              <a:gd name="connsiteY28754" fmla="*/ 816379 h 2068362"/>
              <a:gd name="connsiteX28755" fmla="*/ 464415 w 1247427"/>
              <a:gd name="connsiteY28755" fmla="*/ 782300 h 2068362"/>
              <a:gd name="connsiteX28756" fmla="*/ 464376 w 1247427"/>
              <a:gd name="connsiteY28756" fmla="*/ 782378 h 2068362"/>
              <a:gd name="connsiteX28757" fmla="*/ 454642 w 1247427"/>
              <a:gd name="connsiteY28757" fmla="*/ 768220 h 2068362"/>
              <a:gd name="connsiteX28758" fmla="*/ 454197 w 1247427"/>
              <a:gd name="connsiteY28758" fmla="*/ 767775 h 2068362"/>
              <a:gd name="connsiteX28759" fmla="*/ 453312 w 1247427"/>
              <a:gd name="connsiteY28759" fmla="*/ 767111 h 2068362"/>
              <a:gd name="connsiteX28760" fmla="*/ 452870 w 1247427"/>
              <a:gd name="connsiteY28760" fmla="*/ 765562 h 2068362"/>
              <a:gd name="connsiteX28761" fmla="*/ 454419 w 1247427"/>
              <a:gd name="connsiteY28761" fmla="*/ 765341 h 2068362"/>
              <a:gd name="connsiteX28762" fmla="*/ 455525 w 1247427"/>
              <a:gd name="connsiteY28762" fmla="*/ 766226 h 2068362"/>
              <a:gd name="connsiteX28763" fmla="*/ 455894 w 1247427"/>
              <a:gd name="connsiteY28763" fmla="*/ 766595 h 2068362"/>
              <a:gd name="connsiteX28764" fmla="*/ 455968 w 1247427"/>
              <a:gd name="connsiteY28764" fmla="*/ 766447 h 2068362"/>
              <a:gd name="connsiteX28765" fmla="*/ 458402 w 1247427"/>
              <a:gd name="connsiteY28765" fmla="*/ 768217 h 2068362"/>
              <a:gd name="connsiteX28766" fmla="*/ 458484 w 1247427"/>
              <a:gd name="connsiteY28766" fmla="*/ 768244 h 2068362"/>
              <a:gd name="connsiteX28767" fmla="*/ 458180 w 1247427"/>
              <a:gd name="connsiteY28767" fmla="*/ 767332 h 2068362"/>
              <a:gd name="connsiteX28768" fmla="*/ 458623 w 1247427"/>
              <a:gd name="connsiteY28768" fmla="*/ 767111 h 2068362"/>
              <a:gd name="connsiteX28769" fmla="*/ 459065 w 1247427"/>
              <a:gd name="connsiteY28769" fmla="*/ 767332 h 2068362"/>
              <a:gd name="connsiteX28770" fmla="*/ 459273 w 1247427"/>
              <a:gd name="connsiteY28770" fmla="*/ 768369 h 2068362"/>
              <a:gd name="connsiteX28771" fmla="*/ 459729 w 1247427"/>
              <a:gd name="connsiteY28771" fmla="*/ 768217 h 2068362"/>
              <a:gd name="connsiteX28772" fmla="*/ 465261 w 1247427"/>
              <a:gd name="connsiteY28772" fmla="*/ 776846 h 2068362"/>
              <a:gd name="connsiteX28773" fmla="*/ 465150 w 1247427"/>
              <a:gd name="connsiteY28773" fmla="*/ 776957 h 2068362"/>
              <a:gd name="connsiteX28774" fmla="*/ 468801 w 1247427"/>
              <a:gd name="connsiteY28774" fmla="*/ 780609 h 2068362"/>
              <a:gd name="connsiteX28775" fmla="*/ 468359 w 1247427"/>
              <a:gd name="connsiteY28775" fmla="*/ 781051 h 2068362"/>
              <a:gd name="connsiteX28776" fmla="*/ 468137 w 1247427"/>
              <a:gd name="connsiteY28776" fmla="*/ 781051 h 2068362"/>
              <a:gd name="connsiteX28777" fmla="*/ 464597 w 1247427"/>
              <a:gd name="connsiteY28777" fmla="*/ 777289 h 2068362"/>
              <a:gd name="connsiteX28778" fmla="*/ 465925 w 1247427"/>
              <a:gd name="connsiteY28778" fmla="*/ 781714 h 2068362"/>
              <a:gd name="connsiteX28779" fmla="*/ 465699 w 1247427"/>
              <a:gd name="connsiteY28779" fmla="*/ 781669 h 2068362"/>
              <a:gd name="connsiteX28780" fmla="*/ 489730 w 1247427"/>
              <a:gd name="connsiteY28780" fmla="*/ 815571 h 2068362"/>
              <a:gd name="connsiteX28781" fmla="*/ 497827 w 1247427"/>
              <a:gd name="connsiteY28781" fmla="*/ 815773 h 2068362"/>
              <a:gd name="connsiteX28782" fmla="*/ 497786 w 1247427"/>
              <a:gd name="connsiteY28782" fmla="*/ 815568 h 2068362"/>
              <a:gd name="connsiteX28783" fmla="*/ 498201 w 1247427"/>
              <a:gd name="connsiteY28783" fmla="*/ 814324 h 2068362"/>
              <a:gd name="connsiteX28784" fmla="*/ 491370 w 1247427"/>
              <a:gd name="connsiteY28784" fmla="*/ 804504 h 2068362"/>
              <a:gd name="connsiteX28785" fmla="*/ 475540 w 1247427"/>
              <a:gd name="connsiteY28785" fmla="*/ 783123 h 2068362"/>
              <a:gd name="connsiteX28786" fmla="*/ 475882 w 1247427"/>
              <a:gd name="connsiteY28786" fmla="*/ 787910 h 2068362"/>
              <a:gd name="connsiteX28787" fmla="*/ 475660 w 1247427"/>
              <a:gd name="connsiteY28787" fmla="*/ 788795 h 2068362"/>
              <a:gd name="connsiteX28788" fmla="*/ 475218 w 1247427"/>
              <a:gd name="connsiteY28788" fmla="*/ 788795 h 2068362"/>
              <a:gd name="connsiteX28789" fmla="*/ 474775 w 1247427"/>
              <a:gd name="connsiteY28789" fmla="*/ 788574 h 2068362"/>
              <a:gd name="connsiteX28790" fmla="*/ 474361 w 1247427"/>
              <a:gd name="connsiteY28790" fmla="*/ 781531 h 2068362"/>
              <a:gd name="connsiteX28791" fmla="*/ 474333 w 1247427"/>
              <a:gd name="connsiteY28791" fmla="*/ 781493 h 2068362"/>
              <a:gd name="connsiteX28792" fmla="*/ 474333 w 1247427"/>
              <a:gd name="connsiteY28792" fmla="*/ 781272 h 2068362"/>
              <a:gd name="connsiteX28793" fmla="*/ 462827 w 1247427"/>
              <a:gd name="connsiteY28793" fmla="*/ 762464 h 2068362"/>
              <a:gd name="connsiteX28794" fmla="*/ 459065 w 1247427"/>
              <a:gd name="connsiteY28794" fmla="*/ 756932 h 2068362"/>
              <a:gd name="connsiteX28795" fmla="*/ 459065 w 1247427"/>
              <a:gd name="connsiteY28795" fmla="*/ 756269 h 2068362"/>
              <a:gd name="connsiteX28796" fmla="*/ 459729 w 1247427"/>
              <a:gd name="connsiteY28796" fmla="*/ 756490 h 2068362"/>
              <a:gd name="connsiteX28797" fmla="*/ 463490 w 1247427"/>
              <a:gd name="connsiteY28797" fmla="*/ 761800 h 2068362"/>
              <a:gd name="connsiteX28798" fmla="*/ 475439 w 1247427"/>
              <a:gd name="connsiteY28798" fmla="*/ 780829 h 2068362"/>
              <a:gd name="connsiteX28799" fmla="*/ 475235 w 1247427"/>
              <a:gd name="connsiteY28799" fmla="*/ 781101 h 2068362"/>
              <a:gd name="connsiteX28800" fmla="*/ 475439 w 1247427"/>
              <a:gd name="connsiteY28800" fmla="*/ 781714 h 2068362"/>
              <a:gd name="connsiteX28801" fmla="*/ 492034 w 1247427"/>
              <a:gd name="connsiteY28801" fmla="*/ 803840 h 2068362"/>
              <a:gd name="connsiteX28802" fmla="*/ 499114 w 1247427"/>
              <a:gd name="connsiteY28802" fmla="*/ 814019 h 2068362"/>
              <a:gd name="connsiteX28803" fmla="*/ 498995 w 1247427"/>
              <a:gd name="connsiteY28803" fmla="*/ 814614 h 2068362"/>
              <a:gd name="connsiteX28804" fmla="*/ 499556 w 1247427"/>
              <a:gd name="connsiteY28804" fmla="*/ 814240 h 2068362"/>
              <a:gd name="connsiteX28805" fmla="*/ 503317 w 1247427"/>
              <a:gd name="connsiteY28805" fmla="*/ 817338 h 2068362"/>
              <a:gd name="connsiteX28806" fmla="*/ 503287 w 1247427"/>
              <a:gd name="connsiteY28806" fmla="*/ 817460 h 2068362"/>
              <a:gd name="connsiteX28807" fmla="*/ 504203 w 1247427"/>
              <a:gd name="connsiteY28807" fmla="*/ 817116 h 2068362"/>
              <a:gd name="connsiteX28808" fmla="*/ 504645 w 1247427"/>
              <a:gd name="connsiteY28808" fmla="*/ 816895 h 2068362"/>
              <a:gd name="connsiteX28809" fmla="*/ 504645 w 1247427"/>
              <a:gd name="connsiteY28809" fmla="*/ 816352 h 2068362"/>
              <a:gd name="connsiteX28810" fmla="*/ 500884 w 1247427"/>
              <a:gd name="connsiteY28810" fmla="*/ 807159 h 2068362"/>
              <a:gd name="connsiteX28811" fmla="*/ 501105 w 1247427"/>
              <a:gd name="connsiteY28811" fmla="*/ 806717 h 2068362"/>
              <a:gd name="connsiteX28812" fmla="*/ 501769 w 1247427"/>
              <a:gd name="connsiteY28812" fmla="*/ 806938 h 2068362"/>
              <a:gd name="connsiteX28813" fmla="*/ 505602 w 1247427"/>
              <a:gd name="connsiteY28813" fmla="*/ 816094 h 2068362"/>
              <a:gd name="connsiteX28814" fmla="*/ 506194 w 1247427"/>
              <a:gd name="connsiteY28814" fmla="*/ 816010 h 2068362"/>
              <a:gd name="connsiteX28815" fmla="*/ 507079 w 1247427"/>
              <a:gd name="connsiteY28815" fmla="*/ 816895 h 2068362"/>
              <a:gd name="connsiteX28816" fmla="*/ 507896 w 1247427"/>
              <a:gd name="connsiteY28816" fmla="*/ 817712 h 2068362"/>
              <a:gd name="connsiteX28817" fmla="*/ 509158 w 1247427"/>
              <a:gd name="connsiteY28817" fmla="*/ 817607 h 2068362"/>
              <a:gd name="connsiteX28818" fmla="*/ 509292 w 1247427"/>
              <a:gd name="connsiteY28818" fmla="*/ 817338 h 2068362"/>
              <a:gd name="connsiteX28819" fmla="*/ 510666 w 1247427"/>
              <a:gd name="connsiteY28819" fmla="*/ 815449 h 2068362"/>
              <a:gd name="connsiteX28820" fmla="*/ 507080 w 1247427"/>
              <a:gd name="connsiteY28820" fmla="*/ 808487 h 2068362"/>
              <a:gd name="connsiteX28821" fmla="*/ 503815 w 1247427"/>
              <a:gd name="connsiteY28821" fmla="*/ 801766 h 2068362"/>
              <a:gd name="connsiteX28822" fmla="*/ 503539 w 1247427"/>
              <a:gd name="connsiteY28822" fmla="*/ 801628 h 2068362"/>
              <a:gd name="connsiteX28823" fmla="*/ 499556 w 1247427"/>
              <a:gd name="connsiteY28823" fmla="*/ 797645 h 2068362"/>
              <a:gd name="connsiteX28824" fmla="*/ 497046 w 1247427"/>
              <a:gd name="connsiteY28824" fmla="*/ 794748 h 2068362"/>
              <a:gd name="connsiteX28825" fmla="*/ 496901 w 1247427"/>
              <a:gd name="connsiteY28825" fmla="*/ 794990 h 2068362"/>
              <a:gd name="connsiteX28826" fmla="*/ 497565 w 1247427"/>
              <a:gd name="connsiteY28826" fmla="*/ 796981 h 2068362"/>
              <a:gd name="connsiteX28827" fmla="*/ 498450 w 1247427"/>
              <a:gd name="connsiteY28827" fmla="*/ 798973 h 2068362"/>
              <a:gd name="connsiteX28828" fmla="*/ 498007 w 1247427"/>
              <a:gd name="connsiteY28828" fmla="*/ 799636 h 2068362"/>
              <a:gd name="connsiteX28829" fmla="*/ 497565 w 1247427"/>
              <a:gd name="connsiteY28829" fmla="*/ 799415 h 2068362"/>
              <a:gd name="connsiteX28830" fmla="*/ 496901 w 1247427"/>
              <a:gd name="connsiteY28830" fmla="*/ 797645 h 2068362"/>
              <a:gd name="connsiteX28831" fmla="*/ 496016 w 1247427"/>
              <a:gd name="connsiteY28831" fmla="*/ 794990 h 2068362"/>
              <a:gd name="connsiteX28832" fmla="*/ 496412 w 1247427"/>
              <a:gd name="connsiteY28832" fmla="*/ 794296 h 2068362"/>
              <a:gd name="connsiteX28833" fmla="*/ 495794 w 1247427"/>
              <a:gd name="connsiteY28833" fmla="*/ 793884 h 2068362"/>
              <a:gd name="connsiteX28834" fmla="*/ 493360 w 1247427"/>
              <a:gd name="connsiteY28834" fmla="*/ 789016 h 2068362"/>
              <a:gd name="connsiteX28835" fmla="*/ 489599 w 1247427"/>
              <a:gd name="connsiteY28835" fmla="*/ 781714 h 2068362"/>
              <a:gd name="connsiteX28836" fmla="*/ 489755 w 1247427"/>
              <a:gd name="connsiteY28836" fmla="*/ 781299 h 2068362"/>
              <a:gd name="connsiteX28837" fmla="*/ 488946 w 1247427"/>
              <a:gd name="connsiteY28837" fmla="*/ 779579 h 2068362"/>
              <a:gd name="connsiteX28838" fmla="*/ 488715 w 1247427"/>
              <a:gd name="connsiteY28838" fmla="*/ 779502 h 2068362"/>
              <a:gd name="connsiteX28839" fmla="*/ 484511 w 1247427"/>
              <a:gd name="connsiteY28839" fmla="*/ 771536 h 2068362"/>
              <a:gd name="connsiteX28840" fmla="*/ 474111 w 1247427"/>
              <a:gd name="connsiteY28840" fmla="*/ 754499 h 2068362"/>
              <a:gd name="connsiteX28841" fmla="*/ 474111 w 1247427"/>
              <a:gd name="connsiteY28841" fmla="*/ 753614 h 2068362"/>
              <a:gd name="connsiteX28842" fmla="*/ 474996 w 1247427"/>
              <a:gd name="connsiteY28842" fmla="*/ 753614 h 2068362"/>
              <a:gd name="connsiteX28843" fmla="*/ 485838 w 1247427"/>
              <a:gd name="connsiteY28843" fmla="*/ 771094 h 2068362"/>
              <a:gd name="connsiteX28844" fmla="*/ 489502 w 1247427"/>
              <a:gd name="connsiteY28844" fmla="*/ 778218 h 2068362"/>
              <a:gd name="connsiteX28845" fmla="*/ 489599 w 1247427"/>
              <a:gd name="connsiteY28845" fmla="*/ 777732 h 2068362"/>
              <a:gd name="connsiteX28846" fmla="*/ 491276 w 1247427"/>
              <a:gd name="connsiteY28846" fmla="*/ 780324 h 2068362"/>
              <a:gd name="connsiteX28847" fmla="*/ 492033 w 1247427"/>
              <a:gd name="connsiteY28847" fmla="*/ 780608 h 2068362"/>
              <a:gd name="connsiteX28848" fmla="*/ 495352 w 1247427"/>
              <a:gd name="connsiteY28848" fmla="*/ 787467 h 2068362"/>
              <a:gd name="connsiteX28849" fmla="*/ 498007 w 1247427"/>
              <a:gd name="connsiteY28849" fmla="*/ 792556 h 2068362"/>
              <a:gd name="connsiteX28850" fmla="*/ 497944 w 1247427"/>
              <a:gd name="connsiteY28850" fmla="*/ 792723 h 2068362"/>
              <a:gd name="connsiteX28851" fmla="*/ 501548 w 1247427"/>
              <a:gd name="connsiteY28851" fmla="*/ 796539 h 2068362"/>
              <a:gd name="connsiteX28852" fmla="*/ 504866 w 1247427"/>
              <a:gd name="connsiteY28852" fmla="*/ 799858 h 2068362"/>
              <a:gd name="connsiteX28853" fmla="*/ 505029 w 1247427"/>
              <a:gd name="connsiteY28853" fmla="*/ 800428 h 2068362"/>
              <a:gd name="connsiteX28854" fmla="*/ 505309 w 1247427"/>
              <a:gd name="connsiteY28854" fmla="*/ 800521 h 2068362"/>
              <a:gd name="connsiteX28855" fmla="*/ 505751 w 1247427"/>
              <a:gd name="connsiteY28855" fmla="*/ 801185 h 2068362"/>
              <a:gd name="connsiteX28856" fmla="*/ 505309 w 1247427"/>
              <a:gd name="connsiteY28856" fmla="*/ 801628 h 2068362"/>
              <a:gd name="connsiteX28857" fmla="*/ 505144 w 1247427"/>
              <a:gd name="connsiteY28857" fmla="*/ 801462 h 2068362"/>
              <a:gd name="connsiteX28858" fmla="*/ 504726 w 1247427"/>
              <a:gd name="connsiteY28858" fmla="*/ 801601 h 2068362"/>
              <a:gd name="connsiteX28859" fmla="*/ 507743 w 1247427"/>
              <a:gd name="connsiteY28859" fmla="*/ 807824 h 2068362"/>
              <a:gd name="connsiteX28860" fmla="*/ 511233 w 1247427"/>
              <a:gd name="connsiteY28860" fmla="*/ 814801 h 2068362"/>
              <a:gd name="connsiteX28861" fmla="*/ 511947 w 1247427"/>
              <a:gd name="connsiteY28861" fmla="*/ 814682 h 2068362"/>
              <a:gd name="connsiteX28862" fmla="*/ 514294 w 1247427"/>
              <a:gd name="connsiteY28862" fmla="*/ 819571 h 2068362"/>
              <a:gd name="connsiteX28863" fmla="*/ 514603 w 1247427"/>
              <a:gd name="connsiteY28863" fmla="*/ 819108 h 2068362"/>
              <a:gd name="connsiteX28864" fmla="*/ 515709 w 1247427"/>
              <a:gd name="connsiteY28864" fmla="*/ 820214 h 2068362"/>
              <a:gd name="connsiteX28865" fmla="*/ 515345 w 1247427"/>
              <a:gd name="connsiteY28865" fmla="*/ 820487 h 2068362"/>
              <a:gd name="connsiteX28866" fmla="*/ 515709 w 1247427"/>
              <a:gd name="connsiteY28866" fmla="*/ 820435 h 2068362"/>
              <a:gd name="connsiteX28867" fmla="*/ 517257 w 1247427"/>
              <a:gd name="connsiteY28867" fmla="*/ 822427 h 2068362"/>
              <a:gd name="connsiteX28868" fmla="*/ 517668 w 1247427"/>
              <a:gd name="connsiteY28868" fmla="*/ 823112 h 2068362"/>
              <a:gd name="connsiteX28869" fmla="*/ 518364 w 1247427"/>
              <a:gd name="connsiteY28869" fmla="*/ 822648 h 2068362"/>
              <a:gd name="connsiteX28870" fmla="*/ 519249 w 1247427"/>
              <a:gd name="connsiteY28870" fmla="*/ 822869 h 2068362"/>
              <a:gd name="connsiteX28871" fmla="*/ 519249 w 1247427"/>
              <a:gd name="connsiteY28871" fmla="*/ 824197 h 2068362"/>
              <a:gd name="connsiteX28872" fmla="*/ 518731 w 1247427"/>
              <a:gd name="connsiteY28872" fmla="*/ 824508 h 2068362"/>
              <a:gd name="connsiteX28873" fmla="*/ 522789 w 1247427"/>
              <a:gd name="connsiteY28873" fmla="*/ 830392 h 2068362"/>
              <a:gd name="connsiteX28874" fmla="*/ 527036 w 1247427"/>
              <a:gd name="connsiteY28874" fmla="*/ 836863 h 2068362"/>
              <a:gd name="connsiteX28875" fmla="*/ 528542 w 1247427"/>
              <a:gd name="connsiteY28875" fmla="*/ 837030 h 2068362"/>
              <a:gd name="connsiteX28876" fmla="*/ 529206 w 1247427"/>
              <a:gd name="connsiteY28876" fmla="*/ 838137 h 2068362"/>
              <a:gd name="connsiteX28877" fmla="*/ 528542 w 1247427"/>
              <a:gd name="connsiteY28877" fmla="*/ 838579 h 2068362"/>
              <a:gd name="connsiteX28878" fmla="*/ 528321 w 1247427"/>
              <a:gd name="connsiteY28878" fmla="*/ 838579 h 2068362"/>
              <a:gd name="connsiteX28879" fmla="*/ 528099 w 1247427"/>
              <a:gd name="connsiteY28879" fmla="*/ 838547 h 2068362"/>
              <a:gd name="connsiteX28880" fmla="*/ 528099 w 1247427"/>
              <a:gd name="connsiteY28880" fmla="*/ 839243 h 2068362"/>
              <a:gd name="connsiteX28881" fmla="*/ 528099 w 1247427"/>
              <a:gd name="connsiteY28881" fmla="*/ 839377 h 2068362"/>
              <a:gd name="connsiteX28882" fmla="*/ 529648 w 1247427"/>
              <a:gd name="connsiteY28882" fmla="*/ 841235 h 2068362"/>
              <a:gd name="connsiteX28883" fmla="*/ 530560 w 1247427"/>
              <a:gd name="connsiteY28883" fmla="*/ 841995 h 2068362"/>
              <a:gd name="connsiteX28884" fmla="*/ 530754 w 1247427"/>
              <a:gd name="connsiteY28884" fmla="*/ 841898 h 2068362"/>
              <a:gd name="connsiteX28885" fmla="*/ 530755 w 1247427"/>
              <a:gd name="connsiteY28885" fmla="*/ 841898 h 2068362"/>
              <a:gd name="connsiteX28886" fmla="*/ 534073 w 1247427"/>
              <a:gd name="connsiteY28886" fmla="*/ 842783 h 2068362"/>
              <a:gd name="connsiteX28887" fmla="*/ 534073 w 1247427"/>
              <a:gd name="connsiteY28887" fmla="*/ 844111 h 2068362"/>
              <a:gd name="connsiteX28888" fmla="*/ 533409 w 1247427"/>
              <a:gd name="connsiteY28888" fmla="*/ 844332 h 2068362"/>
              <a:gd name="connsiteX28889" fmla="*/ 532746 w 1247427"/>
              <a:gd name="connsiteY28889" fmla="*/ 843890 h 2068362"/>
              <a:gd name="connsiteX28890" fmla="*/ 531419 w 1247427"/>
              <a:gd name="connsiteY28890" fmla="*/ 843724 h 2068362"/>
              <a:gd name="connsiteX28891" fmla="*/ 531419 w 1247427"/>
              <a:gd name="connsiteY28891" fmla="*/ 845438 h 2068362"/>
              <a:gd name="connsiteX28892" fmla="*/ 531419 w 1247427"/>
              <a:gd name="connsiteY28892" fmla="*/ 845550 h 2068362"/>
              <a:gd name="connsiteX28893" fmla="*/ 531639 w 1247427"/>
              <a:gd name="connsiteY28893" fmla="*/ 845660 h 2068362"/>
              <a:gd name="connsiteX28894" fmla="*/ 531415 w 1247427"/>
              <a:gd name="connsiteY28894" fmla="*/ 846052 h 2068362"/>
              <a:gd name="connsiteX28895" fmla="*/ 534446 w 1247427"/>
              <a:gd name="connsiteY28895" fmla="*/ 848924 h 2068362"/>
              <a:gd name="connsiteX28896" fmla="*/ 534737 w 1247427"/>
              <a:gd name="connsiteY28896" fmla="*/ 848536 h 2068362"/>
              <a:gd name="connsiteX28897" fmla="*/ 535327 w 1247427"/>
              <a:gd name="connsiteY28897" fmla="*/ 854037 h 2068362"/>
              <a:gd name="connsiteX28898" fmla="*/ 535401 w 1247427"/>
              <a:gd name="connsiteY28898" fmla="*/ 854067 h 2068362"/>
              <a:gd name="connsiteX28899" fmla="*/ 535844 w 1247427"/>
              <a:gd name="connsiteY28899" fmla="*/ 855395 h 2068362"/>
              <a:gd name="connsiteX28900" fmla="*/ 536113 w 1247427"/>
              <a:gd name="connsiteY28900" fmla="*/ 856068 h 2068362"/>
              <a:gd name="connsiteX28901" fmla="*/ 536286 w 1247427"/>
              <a:gd name="connsiteY28901" fmla="*/ 855838 h 2068362"/>
              <a:gd name="connsiteX28902" fmla="*/ 537393 w 1247427"/>
              <a:gd name="connsiteY28902" fmla="*/ 857608 h 2068362"/>
              <a:gd name="connsiteX28903" fmla="*/ 541596 w 1247427"/>
              <a:gd name="connsiteY28903" fmla="*/ 855838 h 2068362"/>
              <a:gd name="connsiteX28904" fmla="*/ 548399 w 1247427"/>
              <a:gd name="connsiteY28904" fmla="*/ 856276 h 2068362"/>
              <a:gd name="connsiteX28905" fmla="*/ 548332 w 1247427"/>
              <a:gd name="connsiteY28905" fmla="*/ 855735 h 2068362"/>
              <a:gd name="connsiteX28906" fmla="*/ 544694 w 1247427"/>
              <a:gd name="connsiteY28906" fmla="*/ 852740 h 2068362"/>
              <a:gd name="connsiteX28907" fmla="*/ 544749 w 1247427"/>
              <a:gd name="connsiteY28907" fmla="*/ 852518 h 2068362"/>
              <a:gd name="connsiteX28908" fmla="*/ 544473 w 1247427"/>
              <a:gd name="connsiteY28908" fmla="*/ 852518 h 2068362"/>
              <a:gd name="connsiteX28909" fmla="*/ 543809 w 1247427"/>
              <a:gd name="connsiteY28909" fmla="*/ 852518 h 2068362"/>
              <a:gd name="connsiteX28910" fmla="*/ 543588 w 1247427"/>
              <a:gd name="connsiteY28910" fmla="*/ 852518 h 2068362"/>
              <a:gd name="connsiteX28911" fmla="*/ 543145 w 1247427"/>
              <a:gd name="connsiteY28911" fmla="*/ 851633 h 2068362"/>
              <a:gd name="connsiteX28912" fmla="*/ 543894 w 1247427"/>
              <a:gd name="connsiteY28912" fmla="*/ 851446 h 2068362"/>
              <a:gd name="connsiteX28913" fmla="*/ 543809 w 1247427"/>
              <a:gd name="connsiteY28913" fmla="*/ 851412 h 2068362"/>
              <a:gd name="connsiteX28914" fmla="*/ 541449 w 1247427"/>
              <a:gd name="connsiteY28914" fmla="*/ 847336 h 2068362"/>
              <a:gd name="connsiteX28915" fmla="*/ 540712 w 1247427"/>
              <a:gd name="connsiteY28915" fmla="*/ 847651 h 2068362"/>
              <a:gd name="connsiteX28916" fmla="*/ 539749 w 1247427"/>
              <a:gd name="connsiteY28916" fmla="*/ 847331 h 2068362"/>
              <a:gd name="connsiteX28917" fmla="*/ 540268 w 1247427"/>
              <a:gd name="connsiteY28917" fmla="*/ 848757 h 2068362"/>
              <a:gd name="connsiteX28918" fmla="*/ 539826 w 1247427"/>
              <a:gd name="connsiteY28918" fmla="*/ 849643 h 2068362"/>
              <a:gd name="connsiteX28919" fmla="*/ 538771 w 1247427"/>
              <a:gd name="connsiteY28919" fmla="*/ 847005 h 2068362"/>
              <a:gd name="connsiteX28920" fmla="*/ 538720 w 1247427"/>
              <a:gd name="connsiteY28920" fmla="*/ 846988 h 2068362"/>
              <a:gd name="connsiteX28921" fmla="*/ 538499 w 1247427"/>
              <a:gd name="connsiteY28921" fmla="*/ 846988 h 2068362"/>
              <a:gd name="connsiteX28922" fmla="*/ 537392 w 1247427"/>
              <a:gd name="connsiteY28922" fmla="*/ 846102 h 2068362"/>
              <a:gd name="connsiteX28923" fmla="*/ 536729 w 1247427"/>
              <a:gd name="connsiteY28923" fmla="*/ 845660 h 2068362"/>
              <a:gd name="connsiteX28924" fmla="*/ 536507 w 1247427"/>
              <a:gd name="connsiteY28924" fmla="*/ 844775 h 2068362"/>
              <a:gd name="connsiteX28925" fmla="*/ 537392 w 1247427"/>
              <a:gd name="connsiteY28925" fmla="*/ 844775 h 2068362"/>
              <a:gd name="connsiteX28926" fmla="*/ 538056 w 1247427"/>
              <a:gd name="connsiteY28926" fmla="*/ 844996 h 2068362"/>
              <a:gd name="connsiteX28927" fmla="*/ 539384 w 1247427"/>
              <a:gd name="connsiteY28927" fmla="*/ 845881 h 2068362"/>
              <a:gd name="connsiteX28928" fmla="*/ 539384 w 1247427"/>
              <a:gd name="connsiteY28928" fmla="*/ 845903 h 2068362"/>
              <a:gd name="connsiteX28929" fmla="*/ 540711 w 1247427"/>
              <a:gd name="connsiteY28929" fmla="*/ 846036 h 2068362"/>
              <a:gd name="connsiteX28930" fmla="*/ 540711 w 1247427"/>
              <a:gd name="connsiteY28930" fmla="*/ 844774 h 2068362"/>
              <a:gd name="connsiteX28931" fmla="*/ 541855 w 1247427"/>
              <a:gd name="connsiteY28931" fmla="*/ 844774 h 2068362"/>
              <a:gd name="connsiteX28932" fmla="*/ 538720 w 1247427"/>
              <a:gd name="connsiteY28932" fmla="*/ 841455 h 2068362"/>
              <a:gd name="connsiteX28933" fmla="*/ 538720 w 1247427"/>
              <a:gd name="connsiteY28933" fmla="*/ 840958 h 2068362"/>
              <a:gd name="connsiteX28934" fmla="*/ 538499 w 1247427"/>
              <a:gd name="connsiteY28934" fmla="*/ 840792 h 2068362"/>
              <a:gd name="connsiteX28935" fmla="*/ 538831 w 1247427"/>
              <a:gd name="connsiteY28935" fmla="*/ 840350 h 2068362"/>
              <a:gd name="connsiteX28936" fmla="*/ 538269 w 1247427"/>
              <a:gd name="connsiteY28936" fmla="*/ 836979 h 2068362"/>
              <a:gd name="connsiteX28937" fmla="*/ 538056 w 1247427"/>
              <a:gd name="connsiteY28937" fmla="*/ 836809 h 2068362"/>
              <a:gd name="connsiteX28938" fmla="*/ 537393 w 1247427"/>
              <a:gd name="connsiteY28938" fmla="*/ 835703 h 2068362"/>
              <a:gd name="connsiteX28939" fmla="*/ 538116 w 1247427"/>
              <a:gd name="connsiteY28939" fmla="*/ 835269 h 2068362"/>
              <a:gd name="connsiteX28940" fmla="*/ 538498 w 1247427"/>
              <a:gd name="connsiteY28940" fmla="*/ 831057 h 2068362"/>
              <a:gd name="connsiteX28941" fmla="*/ 538706 w 1247427"/>
              <a:gd name="connsiteY28941" fmla="*/ 830571 h 2068362"/>
              <a:gd name="connsiteX28942" fmla="*/ 538672 w 1247427"/>
              <a:gd name="connsiteY28942" fmla="*/ 830470 h 2068362"/>
              <a:gd name="connsiteX28943" fmla="*/ 535401 w 1247427"/>
              <a:gd name="connsiteY28943" fmla="*/ 829508 h 2068362"/>
              <a:gd name="connsiteX28944" fmla="*/ 531571 w 1247427"/>
              <a:gd name="connsiteY28944" fmla="*/ 828933 h 2068362"/>
              <a:gd name="connsiteX28945" fmla="*/ 533409 w 1247427"/>
              <a:gd name="connsiteY28945" fmla="*/ 831941 h 2068362"/>
              <a:gd name="connsiteX28946" fmla="*/ 533409 w 1247427"/>
              <a:gd name="connsiteY28946" fmla="*/ 832605 h 2068362"/>
              <a:gd name="connsiteX28947" fmla="*/ 530962 w 1247427"/>
              <a:gd name="connsiteY28947" fmla="*/ 828839 h 2068362"/>
              <a:gd name="connsiteX28948" fmla="*/ 530312 w 1247427"/>
              <a:gd name="connsiteY28948" fmla="*/ 828623 h 2068362"/>
              <a:gd name="connsiteX28949" fmla="*/ 530313 w 1247427"/>
              <a:gd name="connsiteY28949" fmla="*/ 828622 h 2068362"/>
              <a:gd name="connsiteX28950" fmla="*/ 530312 w 1247427"/>
              <a:gd name="connsiteY28950" fmla="*/ 828622 h 2068362"/>
              <a:gd name="connsiteX28951" fmla="*/ 528542 w 1247427"/>
              <a:gd name="connsiteY28951" fmla="*/ 827516 h 2068362"/>
              <a:gd name="connsiteX28952" fmla="*/ 528478 w 1247427"/>
              <a:gd name="connsiteY28952" fmla="*/ 827195 h 2068362"/>
              <a:gd name="connsiteX28953" fmla="*/ 526329 w 1247427"/>
              <a:gd name="connsiteY28953" fmla="*/ 825967 h 2068362"/>
              <a:gd name="connsiteX28954" fmla="*/ 526476 w 1247427"/>
              <a:gd name="connsiteY28954" fmla="*/ 825894 h 2068362"/>
              <a:gd name="connsiteX28955" fmla="*/ 525002 w 1247427"/>
              <a:gd name="connsiteY28955" fmla="*/ 825525 h 2068362"/>
              <a:gd name="connsiteX28956" fmla="*/ 523453 w 1247427"/>
              <a:gd name="connsiteY28956" fmla="*/ 825304 h 2068362"/>
              <a:gd name="connsiteX28957" fmla="*/ 523232 w 1247427"/>
              <a:gd name="connsiteY28957" fmla="*/ 825083 h 2068362"/>
              <a:gd name="connsiteX28958" fmla="*/ 523453 w 1247427"/>
              <a:gd name="connsiteY28958" fmla="*/ 824640 h 2068362"/>
              <a:gd name="connsiteX28959" fmla="*/ 525224 w 1247427"/>
              <a:gd name="connsiteY28959" fmla="*/ 825083 h 2068362"/>
              <a:gd name="connsiteX28960" fmla="*/ 526646 w 1247427"/>
              <a:gd name="connsiteY28960" fmla="*/ 825241 h 2068362"/>
              <a:gd name="connsiteX28961" fmla="*/ 526329 w 1247427"/>
              <a:gd name="connsiteY28961" fmla="*/ 825082 h 2068362"/>
              <a:gd name="connsiteX28962" fmla="*/ 526329 w 1247427"/>
              <a:gd name="connsiteY28962" fmla="*/ 823976 h 2068362"/>
              <a:gd name="connsiteX28963" fmla="*/ 526841 w 1247427"/>
              <a:gd name="connsiteY28963" fmla="*/ 824049 h 2068362"/>
              <a:gd name="connsiteX28964" fmla="*/ 522568 w 1247427"/>
              <a:gd name="connsiteY28964" fmla="*/ 818223 h 2068362"/>
              <a:gd name="connsiteX28965" fmla="*/ 522347 w 1247427"/>
              <a:gd name="connsiteY28965" fmla="*/ 817781 h 2068362"/>
              <a:gd name="connsiteX28966" fmla="*/ 522347 w 1247427"/>
              <a:gd name="connsiteY28966" fmla="*/ 817117 h 2068362"/>
              <a:gd name="connsiteX28967" fmla="*/ 523232 w 1247427"/>
              <a:gd name="connsiteY28967" fmla="*/ 817117 h 2068362"/>
              <a:gd name="connsiteX28968" fmla="*/ 523453 w 1247427"/>
              <a:gd name="connsiteY28968" fmla="*/ 817560 h 2068362"/>
              <a:gd name="connsiteX28969" fmla="*/ 527779 w 1247427"/>
              <a:gd name="connsiteY28969" fmla="*/ 823327 h 2068362"/>
              <a:gd name="connsiteX28970" fmla="*/ 530091 w 1247427"/>
              <a:gd name="connsiteY28970" fmla="*/ 820436 h 2068362"/>
              <a:gd name="connsiteX28971" fmla="*/ 532117 w 1247427"/>
              <a:gd name="connsiteY28971" fmla="*/ 817396 h 2068362"/>
              <a:gd name="connsiteX28972" fmla="*/ 532746 w 1247427"/>
              <a:gd name="connsiteY28972" fmla="*/ 814462 h 2068362"/>
              <a:gd name="connsiteX28973" fmla="*/ 533220 w 1247427"/>
              <a:gd name="connsiteY28973" fmla="*/ 812723 h 2068362"/>
              <a:gd name="connsiteX28974" fmla="*/ 533056 w 1247427"/>
              <a:gd name="connsiteY28974" fmla="*/ 812559 h 2068362"/>
              <a:gd name="connsiteX28975" fmla="*/ 528984 w 1247427"/>
              <a:gd name="connsiteY28975" fmla="*/ 811143 h 2068362"/>
              <a:gd name="connsiteX28976" fmla="*/ 518054 w 1247427"/>
              <a:gd name="connsiteY28976" fmla="*/ 807780 h 2068362"/>
              <a:gd name="connsiteX28977" fmla="*/ 517921 w 1247427"/>
              <a:gd name="connsiteY28977" fmla="*/ 808045 h 2068362"/>
              <a:gd name="connsiteX28978" fmla="*/ 519028 w 1247427"/>
              <a:gd name="connsiteY28978" fmla="*/ 810258 h 2068362"/>
              <a:gd name="connsiteX28979" fmla="*/ 519913 w 1247427"/>
              <a:gd name="connsiteY28979" fmla="*/ 811585 h 2068362"/>
              <a:gd name="connsiteX28980" fmla="*/ 519249 w 1247427"/>
              <a:gd name="connsiteY28980" fmla="*/ 812028 h 2068362"/>
              <a:gd name="connsiteX28981" fmla="*/ 519028 w 1247427"/>
              <a:gd name="connsiteY28981" fmla="*/ 811585 h 2068362"/>
              <a:gd name="connsiteX28982" fmla="*/ 518364 w 1247427"/>
              <a:gd name="connsiteY28982" fmla="*/ 810479 h 2068362"/>
              <a:gd name="connsiteX28983" fmla="*/ 517036 w 1247427"/>
              <a:gd name="connsiteY28983" fmla="*/ 807824 h 2068362"/>
              <a:gd name="connsiteX28984" fmla="*/ 515266 w 1247427"/>
              <a:gd name="connsiteY28984" fmla="*/ 806275 h 2068362"/>
              <a:gd name="connsiteX28985" fmla="*/ 513718 w 1247427"/>
              <a:gd name="connsiteY28985" fmla="*/ 805169 h 2068362"/>
              <a:gd name="connsiteX28986" fmla="*/ 513275 w 1247427"/>
              <a:gd name="connsiteY28986" fmla="*/ 805169 h 2068362"/>
              <a:gd name="connsiteX28987" fmla="*/ 510841 w 1247427"/>
              <a:gd name="connsiteY28987" fmla="*/ 804062 h 2068362"/>
              <a:gd name="connsiteX28988" fmla="*/ 510177 w 1247427"/>
              <a:gd name="connsiteY28988" fmla="*/ 803620 h 2068362"/>
              <a:gd name="connsiteX28989" fmla="*/ 510177 w 1247427"/>
              <a:gd name="connsiteY28989" fmla="*/ 802956 h 2068362"/>
              <a:gd name="connsiteX28990" fmla="*/ 510841 w 1247427"/>
              <a:gd name="connsiteY28990" fmla="*/ 802735 h 2068362"/>
              <a:gd name="connsiteX28991" fmla="*/ 511283 w 1247427"/>
              <a:gd name="connsiteY28991" fmla="*/ 803177 h 2068362"/>
              <a:gd name="connsiteX28992" fmla="*/ 513439 w 1247427"/>
              <a:gd name="connsiteY28992" fmla="*/ 803961 h 2068362"/>
              <a:gd name="connsiteX28993" fmla="*/ 509292 w 1247427"/>
              <a:gd name="connsiteY28993" fmla="*/ 795875 h 2068362"/>
              <a:gd name="connsiteX28994" fmla="*/ 504203 w 1247427"/>
              <a:gd name="connsiteY28994" fmla="*/ 784591 h 2068362"/>
              <a:gd name="connsiteX28995" fmla="*/ 504214 w 1247427"/>
              <a:gd name="connsiteY28995" fmla="*/ 784574 h 2068362"/>
              <a:gd name="connsiteX28996" fmla="*/ 501326 w 1247427"/>
              <a:gd name="connsiteY28996" fmla="*/ 781494 h 2068362"/>
              <a:gd name="connsiteX28997" fmla="*/ 499556 w 1247427"/>
              <a:gd name="connsiteY28997" fmla="*/ 778838 h 2068362"/>
              <a:gd name="connsiteX28998" fmla="*/ 499556 w 1247427"/>
              <a:gd name="connsiteY28998" fmla="*/ 778396 h 2068362"/>
              <a:gd name="connsiteX28999" fmla="*/ 500220 w 1247427"/>
              <a:gd name="connsiteY28999" fmla="*/ 778396 h 2068362"/>
              <a:gd name="connsiteX29000" fmla="*/ 501990 w 1247427"/>
              <a:gd name="connsiteY29000" fmla="*/ 781273 h 2068362"/>
              <a:gd name="connsiteX29001" fmla="*/ 504091 w 1247427"/>
              <a:gd name="connsiteY29001" fmla="*/ 783697 h 2068362"/>
              <a:gd name="connsiteX29002" fmla="*/ 503760 w 1247427"/>
              <a:gd name="connsiteY29002" fmla="*/ 781714 h 2068362"/>
              <a:gd name="connsiteX29003" fmla="*/ 503760 w 1247427"/>
              <a:gd name="connsiteY29003" fmla="*/ 781050 h 2068362"/>
              <a:gd name="connsiteX29004" fmla="*/ 504424 w 1247427"/>
              <a:gd name="connsiteY29004" fmla="*/ 780829 h 2068362"/>
              <a:gd name="connsiteX29005" fmla="*/ 505247 w 1247427"/>
              <a:gd name="connsiteY29005" fmla="*/ 784328 h 2068362"/>
              <a:gd name="connsiteX29006" fmla="*/ 505310 w 1247427"/>
              <a:gd name="connsiteY29006" fmla="*/ 784370 h 2068362"/>
              <a:gd name="connsiteX29007" fmla="*/ 510177 w 1247427"/>
              <a:gd name="connsiteY29007" fmla="*/ 795433 h 2068362"/>
              <a:gd name="connsiteX29008" fmla="*/ 514383 w 1247427"/>
              <a:gd name="connsiteY29008" fmla="*/ 803842 h 2068362"/>
              <a:gd name="connsiteX29009" fmla="*/ 516151 w 1247427"/>
              <a:gd name="connsiteY29009" fmla="*/ 805169 h 2068362"/>
              <a:gd name="connsiteX29010" fmla="*/ 517921 w 1247427"/>
              <a:gd name="connsiteY29010" fmla="*/ 806496 h 2068362"/>
              <a:gd name="connsiteX29011" fmla="*/ 517936 w 1247427"/>
              <a:gd name="connsiteY29011" fmla="*/ 806568 h 2068362"/>
              <a:gd name="connsiteX29012" fmla="*/ 529206 w 1247427"/>
              <a:gd name="connsiteY29012" fmla="*/ 810036 h 2068362"/>
              <a:gd name="connsiteX29013" fmla="*/ 533736 w 1247427"/>
              <a:gd name="connsiteY29013" fmla="*/ 811547 h 2068362"/>
              <a:gd name="connsiteX29014" fmla="*/ 534073 w 1247427"/>
              <a:gd name="connsiteY29014" fmla="*/ 811142 h 2068362"/>
              <a:gd name="connsiteX29015" fmla="*/ 534627 w 1247427"/>
              <a:gd name="connsiteY29015" fmla="*/ 811142 h 2068362"/>
              <a:gd name="connsiteX29016" fmla="*/ 534958 w 1247427"/>
              <a:gd name="connsiteY29016" fmla="*/ 810258 h 2068362"/>
              <a:gd name="connsiteX29017" fmla="*/ 536613 w 1247427"/>
              <a:gd name="connsiteY29017" fmla="*/ 807684 h 2068362"/>
              <a:gd name="connsiteX29018" fmla="*/ 536286 w 1247427"/>
              <a:gd name="connsiteY29018" fmla="*/ 807602 h 2068362"/>
              <a:gd name="connsiteX29019" fmla="*/ 535622 w 1247427"/>
              <a:gd name="connsiteY29019" fmla="*/ 805168 h 2068362"/>
              <a:gd name="connsiteX29020" fmla="*/ 536064 w 1247427"/>
              <a:gd name="connsiteY29020" fmla="*/ 805168 h 2068362"/>
              <a:gd name="connsiteX29021" fmla="*/ 535180 w 1247427"/>
              <a:gd name="connsiteY29021" fmla="*/ 804283 h 2068362"/>
              <a:gd name="connsiteX29022" fmla="*/ 535180 w 1247427"/>
              <a:gd name="connsiteY29022" fmla="*/ 804030 h 2068362"/>
              <a:gd name="connsiteX29023" fmla="*/ 532525 w 1247427"/>
              <a:gd name="connsiteY29023" fmla="*/ 802513 h 2068362"/>
              <a:gd name="connsiteX29024" fmla="*/ 529067 w 1247427"/>
              <a:gd name="connsiteY29024" fmla="*/ 796678 h 2068362"/>
              <a:gd name="connsiteX29025" fmla="*/ 526550 w 1247427"/>
              <a:gd name="connsiteY29025" fmla="*/ 802292 h 2068362"/>
              <a:gd name="connsiteX29026" fmla="*/ 526329 w 1247427"/>
              <a:gd name="connsiteY29026" fmla="*/ 802956 h 2068362"/>
              <a:gd name="connsiteX29027" fmla="*/ 525665 w 1247427"/>
              <a:gd name="connsiteY29027" fmla="*/ 802292 h 2068362"/>
              <a:gd name="connsiteX29028" fmla="*/ 528321 w 1247427"/>
              <a:gd name="connsiteY29028" fmla="*/ 795756 h 2068362"/>
              <a:gd name="connsiteX29029" fmla="*/ 528321 w 1247427"/>
              <a:gd name="connsiteY29029" fmla="*/ 793884 h 2068362"/>
              <a:gd name="connsiteX29030" fmla="*/ 526550 w 1247427"/>
              <a:gd name="connsiteY29030" fmla="*/ 792703 h 2068362"/>
              <a:gd name="connsiteX29031" fmla="*/ 526550 w 1247427"/>
              <a:gd name="connsiteY29031" fmla="*/ 793663 h 2068362"/>
              <a:gd name="connsiteX29032" fmla="*/ 526550 w 1247427"/>
              <a:gd name="connsiteY29032" fmla="*/ 793884 h 2068362"/>
              <a:gd name="connsiteX29033" fmla="*/ 525665 w 1247427"/>
              <a:gd name="connsiteY29033" fmla="*/ 794769 h 2068362"/>
              <a:gd name="connsiteX29034" fmla="*/ 524780 w 1247427"/>
              <a:gd name="connsiteY29034" fmla="*/ 794105 h 2068362"/>
              <a:gd name="connsiteX29035" fmla="*/ 524780 w 1247427"/>
              <a:gd name="connsiteY29035" fmla="*/ 793884 h 2068362"/>
              <a:gd name="connsiteX29036" fmla="*/ 524933 w 1247427"/>
              <a:gd name="connsiteY29036" fmla="*/ 792045 h 2068362"/>
              <a:gd name="connsiteX29037" fmla="*/ 524780 w 1247427"/>
              <a:gd name="connsiteY29037" fmla="*/ 791892 h 2068362"/>
              <a:gd name="connsiteX29038" fmla="*/ 524338 w 1247427"/>
              <a:gd name="connsiteY29038" fmla="*/ 790565 h 2068362"/>
              <a:gd name="connsiteX29039" fmla="*/ 523905 w 1247427"/>
              <a:gd name="connsiteY29039" fmla="*/ 786890 h 2068362"/>
              <a:gd name="connsiteX29040" fmla="*/ 522568 w 1247427"/>
              <a:gd name="connsiteY29040" fmla="*/ 785918 h 2068362"/>
              <a:gd name="connsiteX29041" fmla="*/ 522284 w 1247427"/>
              <a:gd name="connsiteY29041" fmla="*/ 785540 h 2068362"/>
              <a:gd name="connsiteX29042" fmla="*/ 522126 w 1247427"/>
              <a:gd name="connsiteY29042" fmla="*/ 785698 h 2068362"/>
              <a:gd name="connsiteX29043" fmla="*/ 521462 w 1247427"/>
              <a:gd name="connsiteY29043" fmla="*/ 786140 h 2068362"/>
              <a:gd name="connsiteX29044" fmla="*/ 521019 w 1247427"/>
              <a:gd name="connsiteY29044" fmla="*/ 786140 h 2068362"/>
              <a:gd name="connsiteX29045" fmla="*/ 520798 w 1247427"/>
              <a:gd name="connsiteY29045" fmla="*/ 785255 h 2068362"/>
              <a:gd name="connsiteX29046" fmla="*/ 521019 w 1247427"/>
              <a:gd name="connsiteY29046" fmla="*/ 785034 h 2068362"/>
              <a:gd name="connsiteX29047" fmla="*/ 521481 w 1247427"/>
              <a:gd name="connsiteY29047" fmla="*/ 783957 h 2068362"/>
              <a:gd name="connsiteX29048" fmla="*/ 521683 w 1247427"/>
              <a:gd name="connsiteY29048" fmla="*/ 779724 h 2068362"/>
              <a:gd name="connsiteX29049" fmla="*/ 522053 w 1247427"/>
              <a:gd name="connsiteY29049" fmla="*/ 778426 h 2068362"/>
              <a:gd name="connsiteX29050" fmla="*/ 521462 w 1247427"/>
              <a:gd name="connsiteY29050" fmla="*/ 775076 h 2068362"/>
              <a:gd name="connsiteX29051" fmla="*/ 521722 w 1247427"/>
              <a:gd name="connsiteY29051" fmla="*/ 774882 h 2068362"/>
              <a:gd name="connsiteX29052" fmla="*/ 521683 w 1247427"/>
              <a:gd name="connsiteY29052" fmla="*/ 774856 h 2068362"/>
              <a:gd name="connsiteX29053" fmla="*/ 517036 w 1247427"/>
              <a:gd name="connsiteY29053" fmla="*/ 771316 h 2068362"/>
              <a:gd name="connsiteX29054" fmla="*/ 514758 w 1247427"/>
              <a:gd name="connsiteY29054" fmla="*/ 769987 h 2068362"/>
              <a:gd name="connsiteX29055" fmla="*/ 514602 w 1247427"/>
              <a:gd name="connsiteY29055" fmla="*/ 769987 h 2068362"/>
              <a:gd name="connsiteX29056" fmla="*/ 514602 w 1247427"/>
              <a:gd name="connsiteY29056" fmla="*/ 772422 h 2068362"/>
              <a:gd name="connsiteX29057" fmla="*/ 514515 w 1247427"/>
              <a:gd name="connsiteY29057" fmla="*/ 772378 h 2068362"/>
              <a:gd name="connsiteX29058" fmla="*/ 517700 w 1247427"/>
              <a:gd name="connsiteY29058" fmla="*/ 776625 h 2068362"/>
              <a:gd name="connsiteX29059" fmla="*/ 519913 w 1247427"/>
              <a:gd name="connsiteY29059" fmla="*/ 779723 h 2068362"/>
              <a:gd name="connsiteX29060" fmla="*/ 519913 w 1247427"/>
              <a:gd name="connsiteY29060" fmla="*/ 780387 h 2068362"/>
              <a:gd name="connsiteX29061" fmla="*/ 519249 w 1247427"/>
              <a:gd name="connsiteY29061" fmla="*/ 780166 h 2068362"/>
              <a:gd name="connsiteX29062" fmla="*/ 516815 w 1247427"/>
              <a:gd name="connsiteY29062" fmla="*/ 776847 h 2068362"/>
              <a:gd name="connsiteX29063" fmla="*/ 513910 w 1247427"/>
              <a:gd name="connsiteY29063" fmla="*/ 773113 h 2068362"/>
              <a:gd name="connsiteX29064" fmla="*/ 512593 w 1247427"/>
              <a:gd name="connsiteY29064" fmla="*/ 774430 h 2068362"/>
              <a:gd name="connsiteX29065" fmla="*/ 512390 w 1247427"/>
              <a:gd name="connsiteY29065" fmla="*/ 779723 h 2068362"/>
              <a:gd name="connsiteX29066" fmla="*/ 512390 w 1247427"/>
              <a:gd name="connsiteY29066" fmla="*/ 783042 h 2068362"/>
              <a:gd name="connsiteX29067" fmla="*/ 511726 w 1247427"/>
              <a:gd name="connsiteY29067" fmla="*/ 783927 h 2068362"/>
              <a:gd name="connsiteX29068" fmla="*/ 511062 w 1247427"/>
              <a:gd name="connsiteY29068" fmla="*/ 783263 h 2068362"/>
              <a:gd name="connsiteX29069" fmla="*/ 511062 w 1247427"/>
              <a:gd name="connsiteY29069" fmla="*/ 779944 h 2068362"/>
              <a:gd name="connsiteX29070" fmla="*/ 511278 w 1247427"/>
              <a:gd name="connsiteY29070" fmla="*/ 773916 h 2068362"/>
              <a:gd name="connsiteX29071" fmla="*/ 511062 w 1247427"/>
              <a:gd name="connsiteY29071" fmla="*/ 773970 h 2068362"/>
              <a:gd name="connsiteX29072" fmla="*/ 508102 w 1247427"/>
              <a:gd name="connsiteY29072" fmla="*/ 766359 h 2068362"/>
              <a:gd name="connsiteX29073" fmla="*/ 507301 w 1247427"/>
              <a:gd name="connsiteY29073" fmla="*/ 766226 h 2068362"/>
              <a:gd name="connsiteX29074" fmla="*/ 504425 w 1247427"/>
              <a:gd name="connsiteY29074" fmla="*/ 765562 h 2068362"/>
              <a:gd name="connsiteX29075" fmla="*/ 502459 w 1247427"/>
              <a:gd name="connsiteY29075" fmla="*/ 765235 h 2068362"/>
              <a:gd name="connsiteX29076" fmla="*/ 502876 w 1247427"/>
              <a:gd name="connsiteY29076" fmla="*/ 767111 h 2068362"/>
              <a:gd name="connsiteX29077" fmla="*/ 502876 w 1247427"/>
              <a:gd name="connsiteY29077" fmla="*/ 767996 h 2068362"/>
              <a:gd name="connsiteX29078" fmla="*/ 502433 w 1247427"/>
              <a:gd name="connsiteY29078" fmla="*/ 768218 h 2068362"/>
              <a:gd name="connsiteX29079" fmla="*/ 502212 w 1247427"/>
              <a:gd name="connsiteY29079" fmla="*/ 767996 h 2068362"/>
              <a:gd name="connsiteX29080" fmla="*/ 501352 w 1247427"/>
              <a:gd name="connsiteY29080" fmla="*/ 765202 h 2068362"/>
              <a:gd name="connsiteX29081" fmla="*/ 501105 w 1247427"/>
              <a:gd name="connsiteY29081" fmla="*/ 765120 h 2068362"/>
              <a:gd name="connsiteX29082" fmla="*/ 499999 w 1247427"/>
              <a:gd name="connsiteY29082" fmla="*/ 764014 h 2068362"/>
              <a:gd name="connsiteX29083" fmla="*/ 500031 w 1247427"/>
              <a:gd name="connsiteY29083" fmla="*/ 763792 h 2068362"/>
              <a:gd name="connsiteX29084" fmla="*/ 499114 w 1247427"/>
              <a:gd name="connsiteY29084" fmla="*/ 763792 h 2068362"/>
              <a:gd name="connsiteX29085" fmla="*/ 498229 w 1247427"/>
              <a:gd name="connsiteY29085" fmla="*/ 764013 h 2068362"/>
              <a:gd name="connsiteX29086" fmla="*/ 496016 w 1247427"/>
              <a:gd name="connsiteY29086" fmla="*/ 763128 h 2068362"/>
              <a:gd name="connsiteX29087" fmla="*/ 496016 w 1247427"/>
              <a:gd name="connsiteY29087" fmla="*/ 762243 h 2068362"/>
              <a:gd name="connsiteX29088" fmla="*/ 496901 w 1247427"/>
              <a:gd name="connsiteY29088" fmla="*/ 762243 h 2068362"/>
              <a:gd name="connsiteX29089" fmla="*/ 499114 w 1247427"/>
              <a:gd name="connsiteY29089" fmla="*/ 762686 h 2068362"/>
              <a:gd name="connsiteX29090" fmla="*/ 500188 w 1247427"/>
              <a:gd name="connsiteY29090" fmla="*/ 762686 h 2068362"/>
              <a:gd name="connsiteX29091" fmla="*/ 500220 w 1247427"/>
              <a:gd name="connsiteY29091" fmla="*/ 762465 h 2068362"/>
              <a:gd name="connsiteX29092" fmla="*/ 500441 w 1247427"/>
              <a:gd name="connsiteY29092" fmla="*/ 762465 h 2068362"/>
              <a:gd name="connsiteX29093" fmla="*/ 500441 w 1247427"/>
              <a:gd name="connsiteY29093" fmla="*/ 759145 h 2068362"/>
              <a:gd name="connsiteX29094" fmla="*/ 500626 w 1247427"/>
              <a:gd name="connsiteY29094" fmla="*/ 755467 h 2068362"/>
              <a:gd name="connsiteX29095" fmla="*/ 500220 w 1247427"/>
              <a:gd name="connsiteY29095" fmla="*/ 755163 h 2068362"/>
              <a:gd name="connsiteX29096" fmla="*/ 499556 w 1247427"/>
              <a:gd name="connsiteY29096" fmla="*/ 753172 h 2068362"/>
              <a:gd name="connsiteX29097" fmla="*/ 498892 w 1247427"/>
              <a:gd name="connsiteY29097" fmla="*/ 750074 h 2068362"/>
              <a:gd name="connsiteX29098" fmla="*/ 499040 w 1247427"/>
              <a:gd name="connsiteY29098" fmla="*/ 749877 h 2068362"/>
              <a:gd name="connsiteX29099" fmla="*/ 494909 w 1247427"/>
              <a:gd name="connsiteY29099" fmla="*/ 746533 h 2068362"/>
              <a:gd name="connsiteX29100" fmla="*/ 490304 w 1247427"/>
              <a:gd name="connsiteY29100" fmla="*/ 743129 h 2068362"/>
              <a:gd name="connsiteX29101" fmla="*/ 491370 w 1247427"/>
              <a:gd name="connsiteY29101" fmla="*/ 758482 h 2068362"/>
              <a:gd name="connsiteX29102" fmla="*/ 491801 w 1247427"/>
              <a:gd name="connsiteY29102" fmla="*/ 767543 h 2068362"/>
              <a:gd name="connsiteX29103" fmla="*/ 492033 w 1247427"/>
              <a:gd name="connsiteY29103" fmla="*/ 767774 h 2068362"/>
              <a:gd name="connsiteX29104" fmla="*/ 492697 w 1247427"/>
              <a:gd name="connsiteY29104" fmla="*/ 768217 h 2068362"/>
              <a:gd name="connsiteX29105" fmla="*/ 493803 w 1247427"/>
              <a:gd name="connsiteY29105" fmla="*/ 768881 h 2068362"/>
              <a:gd name="connsiteX29106" fmla="*/ 493803 w 1247427"/>
              <a:gd name="connsiteY29106" fmla="*/ 769102 h 2068362"/>
              <a:gd name="connsiteX29107" fmla="*/ 493582 w 1247427"/>
              <a:gd name="connsiteY29107" fmla="*/ 769545 h 2068362"/>
              <a:gd name="connsiteX29108" fmla="*/ 492255 w 1247427"/>
              <a:gd name="connsiteY29108" fmla="*/ 768660 h 2068362"/>
              <a:gd name="connsiteX29109" fmla="*/ 492235 w 1247427"/>
              <a:gd name="connsiteY29109" fmla="*/ 768645 h 2068362"/>
              <a:gd name="connsiteX29110" fmla="*/ 493361 w 1247427"/>
              <a:gd name="connsiteY29110" fmla="*/ 773528 h 2068362"/>
              <a:gd name="connsiteX29111" fmla="*/ 494689 w 1247427"/>
              <a:gd name="connsiteY29111" fmla="*/ 777068 h 2068362"/>
              <a:gd name="connsiteX29112" fmla="*/ 494246 w 1247427"/>
              <a:gd name="connsiteY29112" fmla="*/ 777511 h 2068362"/>
              <a:gd name="connsiteX29113" fmla="*/ 493804 w 1247427"/>
              <a:gd name="connsiteY29113" fmla="*/ 777289 h 2068362"/>
              <a:gd name="connsiteX29114" fmla="*/ 492476 w 1247427"/>
              <a:gd name="connsiteY29114" fmla="*/ 773749 h 2068362"/>
              <a:gd name="connsiteX29115" fmla="*/ 491281 w 1247427"/>
              <a:gd name="connsiteY29115" fmla="*/ 768173 h 2068362"/>
              <a:gd name="connsiteX29116" fmla="*/ 490927 w 1247427"/>
              <a:gd name="connsiteY29116" fmla="*/ 767997 h 2068362"/>
              <a:gd name="connsiteX29117" fmla="*/ 490485 w 1247427"/>
              <a:gd name="connsiteY29117" fmla="*/ 758704 h 2068362"/>
              <a:gd name="connsiteX29118" fmla="*/ 489378 w 1247427"/>
              <a:gd name="connsiteY29118" fmla="*/ 742772 h 2068362"/>
              <a:gd name="connsiteX29119" fmla="*/ 489379 w 1247427"/>
              <a:gd name="connsiteY29119" fmla="*/ 742770 h 2068362"/>
              <a:gd name="connsiteX29120" fmla="*/ 488051 w 1247427"/>
              <a:gd name="connsiteY29120" fmla="*/ 705379 h 2068362"/>
              <a:gd name="connsiteX29121" fmla="*/ 488051 w 1247427"/>
              <a:gd name="connsiteY29121" fmla="*/ 686129 h 2068362"/>
              <a:gd name="connsiteX29122" fmla="*/ 488715 w 1247427"/>
              <a:gd name="connsiteY29122" fmla="*/ 685687 h 2068362"/>
              <a:gd name="connsiteX29123" fmla="*/ 489379 w 1247427"/>
              <a:gd name="connsiteY29123" fmla="*/ 686129 h 2068362"/>
              <a:gd name="connsiteX29124" fmla="*/ 489379 w 1247427"/>
              <a:gd name="connsiteY29124" fmla="*/ 705601 h 2068362"/>
              <a:gd name="connsiteX29125" fmla="*/ 490481 w 1247427"/>
              <a:gd name="connsiteY29125" fmla="*/ 742424 h 2068362"/>
              <a:gd name="connsiteX29126" fmla="*/ 495573 w 1247427"/>
              <a:gd name="connsiteY29126" fmla="*/ 746091 h 2068362"/>
              <a:gd name="connsiteX29127" fmla="*/ 499114 w 1247427"/>
              <a:gd name="connsiteY29127" fmla="*/ 749238 h 2068362"/>
              <a:gd name="connsiteX29128" fmla="*/ 499114 w 1247427"/>
              <a:gd name="connsiteY29128" fmla="*/ 741002 h 2068362"/>
              <a:gd name="connsiteX29129" fmla="*/ 498671 w 1247427"/>
              <a:gd name="connsiteY29129" fmla="*/ 735692 h 2068362"/>
              <a:gd name="connsiteX29130" fmla="*/ 499114 w 1247427"/>
              <a:gd name="connsiteY29130" fmla="*/ 735028 h 2068362"/>
              <a:gd name="connsiteX29131" fmla="*/ 499778 w 1247427"/>
              <a:gd name="connsiteY29131" fmla="*/ 735692 h 2068362"/>
              <a:gd name="connsiteX29132" fmla="*/ 500441 w 1247427"/>
              <a:gd name="connsiteY29132" fmla="*/ 740781 h 2068362"/>
              <a:gd name="connsiteX29133" fmla="*/ 500441 w 1247427"/>
              <a:gd name="connsiteY29133" fmla="*/ 749853 h 2068362"/>
              <a:gd name="connsiteX29134" fmla="*/ 501105 w 1247427"/>
              <a:gd name="connsiteY29134" fmla="*/ 752508 h 2068362"/>
              <a:gd name="connsiteX29135" fmla="*/ 501769 w 1247427"/>
              <a:gd name="connsiteY29135" fmla="*/ 754942 h 2068362"/>
              <a:gd name="connsiteX29136" fmla="*/ 501703 w 1247427"/>
              <a:gd name="connsiteY29136" fmla="*/ 755030 h 2068362"/>
              <a:gd name="connsiteX29137" fmla="*/ 508574 w 1247427"/>
              <a:gd name="connsiteY29137" fmla="*/ 764731 h 2068362"/>
              <a:gd name="connsiteX29138" fmla="*/ 509292 w 1247427"/>
              <a:gd name="connsiteY29138" fmla="*/ 764013 h 2068362"/>
              <a:gd name="connsiteX29139" fmla="*/ 511029 w 1247427"/>
              <a:gd name="connsiteY29139" fmla="*/ 763579 h 2068362"/>
              <a:gd name="connsiteX29140" fmla="*/ 510841 w 1247427"/>
              <a:gd name="connsiteY29140" fmla="*/ 756048 h 2068362"/>
              <a:gd name="connsiteX29141" fmla="*/ 511046 w 1247427"/>
              <a:gd name="connsiteY29141" fmla="*/ 746597 h 2068362"/>
              <a:gd name="connsiteX29142" fmla="*/ 510619 w 1247427"/>
              <a:gd name="connsiteY29142" fmla="*/ 746312 h 2068362"/>
              <a:gd name="connsiteX29143" fmla="*/ 509513 w 1247427"/>
              <a:gd name="connsiteY29143" fmla="*/ 742108 h 2068362"/>
              <a:gd name="connsiteX29144" fmla="*/ 508893 w 1247427"/>
              <a:gd name="connsiteY29144" fmla="*/ 739011 h 2068362"/>
              <a:gd name="connsiteX29145" fmla="*/ 508628 w 1247427"/>
              <a:gd name="connsiteY29145" fmla="*/ 738347 h 2068362"/>
              <a:gd name="connsiteX29146" fmla="*/ 508658 w 1247427"/>
              <a:gd name="connsiteY29146" fmla="*/ 737984 h 2068362"/>
              <a:gd name="connsiteX29147" fmla="*/ 494910 w 1247427"/>
              <a:gd name="connsiteY29147" fmla="*/ 711132 h 2068362"/>
              <a:gd name="connsiteX29148" fmla="*/ 494994 w 1247427"/>
              <a:gd name="connsiteY29148" fmla="*/ 711048 h 2068362"/>
              <a:gd name="connsiteX29149" fmla="*/ 493140 w 1247427"/>
              <a:gd name="connsiteY29149" fmla="*/ 709362 h 2068362"/>
              <a:gd name="connsiteX29150" fmla="*/ 493361 w 1247427"/>
              <a:gd name="connsiteY29150" fmla="*/ 708920 h 2068362"/>
              <a:gd name="connsiteX29151" fmla="*/ 494025 w 1247427"/>
              <a:gd name="connsiteY29151" fmla="*/ 709141 h 2068362"/>
              <a:gd name="connsiteX29152" fmla="*/ 495204 w 1247427"/>
              <a:gd name="connsiteY29152" fmla="*/ 710516 h 2068362"/>
              <a:gd name="connsiteX29153" fmla="*/ 496458 w 1247427"/>
              <a:gd name="connsiteY29153" fmla="*/ 699848 h 2068362"/>
              <a:gd name="connsiteX29154" fmla="*/ 519691 w 1247427"/>
              <a:gd name="connsiteY29154" fmla="*/ 603598 h 2068362"/>
              <a:gd name="connsiteX29155" fmla="*/ 520355 w 1247427"/>
              <a:gd name="connsiteY29155" fmla="*/ 603377 h 2068362"/>
              <a:gd name="connsiteX29156" fmla="*/ 520576 w 1247427"/>
              <a:gd name="connsiteY29156" fmla="*/ 604040 h 2068362"/>
              <a:gd name="connsiteX29157" fmla="*/ 497565 w 1247427"/>
              <a:gd name="connsiteY29157" fmla="*/ 700069 h 2068362"/>
              <a:gd name="connsiteX29158" fmla="*/ 496237 w 1247427"/>
              <a:gd name="connsiteY29158" fmla="*/ 711132 h 2068362"/>
              <a:gd name="connsiteX29159" fmla="*/ 495907 w 1247427"/>
              <a:gd name="connsiteY29159" fmla="*/ 711352 h 2068362"/>
              <a:gd name="connsiteX29160" fmla="*/ 508768 w 1247427"/>
              <a:gd name="connsiteY29160" fmla="*/ 736666 h 2068362"/>
              <a:gd name="connsiteX29161" fmla="*/ 508849 w 1247427"/>
              <a:gd name="connsiteY29161" fmla="*/ 735692 h 2068362"/>
              <a:gd name="connsiteX29162" fmla="*/ 509513 w 1247427"/>
              <a:gd name="connsiteY29162" fmla="*/ 731930 h 2068362"/>
              <a:gd name="connsiteX29163" fmla="*/ 509978 w 1247427"/>
              <a:gd name="connsiteY29163" fmla="*/ 731744 h 2068362"/>
              <a:gd name="connsiteX29164" fmla="*/ 510570 w 1247427"/>
              <a:gd name="connsiteY29164" fmla="*/ 714980 h 2068362"/>
              <a:gd name="connsiteX29165" fmla="*/ 510398 w 1247427"/>
              <a:gd name="connsiteY29165" fmla="*/ 714894 h 2068362"/>
              <a:gd name="connsiteX29166" fmla="*/ 510177 w 1247427"/>
              <a:gd name="connsiteY29166" fmla="*/ 712902 h 2068362"/>
              <a:gd name="connsiteX29167" fmla="*/ 510351 w 1247427"/>
              <a:gd name="connsiteY29167" fmla="*/ 712880 h 2068362"/>
              <a:gd name="connsiteX29168" fmla="*/ 509956 w 1247427"/>
              <a:gd name="connsiteY29168" fmla="*/ 703388 h 2068362"/>
              <a:gd name="connsiteX29169" fmla="*/ 510177 w 1247427"/>
              <a:gd name="connsiteY29169" fmla="*/ 695865 h 2068362"/>
              <a:gd name="connsiteX29170" fmla="*/ 510620 w 1247427"/>
              <a:gd name="connsiteY29170" fmla="*/ 694980 h 2068362"/>
              <a:gd name="connsiteX29171" fmla="*/ 511505 w 1247427"/>
              <a:gd name="connsiteY29171" fmla="*/ 695422 h 2068362"/>
              <a:gd name="connsiteX29172" fmla="*/ 511283 w 1247427"/>
              <a:gd name="connsiteY29172" fmla="*/ 703388 h 2068362"/>
              <a:gd name="connsiteX29173" fmla="*/ 511890 w 1247427"/>
              <a:gd name="connsiteY29173" fmla="*/ 712688 h 2068362"/>
              <a:gd name="connsiteX29174" fmla="*/ 511947 w 1247427"/>
              <a:gd name="connsiteY29174" fmla="*/ 712681 h 2068362"/>
              <a:gd name="connsiteX29175" fmla="*/ 512833 w 1247427"/>
              <a:gd name="connsiteY29175" fmla="*/ 713271 h 2068362"/>
              <a:gd name="connsiteX29176" fmla="*/ 513054 w 1247427"/>
              <a:gd name="connsiteY29176" fmla="*/ 713124 h 2068362"/>
              <a:gd name="connsiteX29177" fmla="*/ 513229 w 1247427"/>
              <a:gd name="connsiteY29177" fmla="*/ 713224 h 2068362"/>
              <a:gd name="connsiteX29178" fmla="*/ 514603 w 1247427"/>
              <a:gd name="connsiteY29178" fmla="*/ 703610 h 2068362"/>
              <a:gd name="connsiteX29179" fmla="*/ 516344 w 1247427"/>
              <a:gd name="connsiteY29179" fmla="*/ 692075 h 2068362"/>
              <a:gd name="connsiteX29180" fmla="*/ 515930 w 1247427"/>
              <a:gd name="connsiteY29180" fmla="*/ 691661 h 2068362"/>
              <a:gd name="connsiteX29181" fmla="*/ 516815 w 1247427"/>
              <a:gd name="connsiteY29181" fmla="*/ 684580 h 2068362"/>
              <a:gd name="connsiteX29182" fmla="*/ 517182 w 1247427"/>
              <a:gd name="connsiteY29182" fmla="*/ 681271 h 2068362"/>
              <a:gd name="connsiteX29183" fmla="*/ 514382 w 1247427"/>
              <a:gd name="connsiteY29183" fmla="*/ 682590 h 2068362"/>
              <a:gd name="connsiteX29184" fmla="*/ 511947 w 1247427"/>
              <a:gd name="connsiteY29184" fmla="*/ 683917 h 2068362"/>
              <a:gd name="connsiteX29185" fmla="*/ 511505 w 1247427"/>
              <a:gd name="connsiteY29185" fmla="*/ 683696 h 2068362"/>
              <a:gd name="connsiteX29186" fmla="*/ 511947 w 1247427"/>
              <a:gd name="connsiteY29186" fmla="*/ 683253 h 2068362"/>
              <a:gd name="connsiteX29187" fmla="*/ 513718 w 1247427"/>
              <a:gd name="connsiteY29187" fmla="*/ 681926 h 2068362"/>
              <a:gd name="connsiteX29188" fmla="*/ 517299 w 1247427"/>
              <a:gd name="connsiteY29188" fmla="*/ 680418 h 2068362"/>
              <a:gd name="connsiteX29189" fmla="*/ 517036 w 1247427"/>
              <a:gd name="connsiteY29189" fmla="*/ 680155 h 2068362"/>
              <a:gd name="connsiteX29190" fmla="*/ 517700 w 1247427"/>
              <a:gd name="connsiteY29190" fmla="*/ 679049 h 2068362"/>
              <a:gd name="connsiteX29191" fmla="*/ 517921 w 1247427"/>
              <a:gd name="connsiteY29191" fmla="*/ 678385 h 2068362"/>
              <a:gd name="connsiteX29192" fmla="*/ 518143 w 1247427"/>
              <a:gd name="connsiteY29192" fmla="*/ 678089 h 2068362"/>
              <a:gd name="connsiteX29193" fmla="*/ 518143 w 1247427"/>
              <a:gd name="connsiteY29193" fmla="*/ 676616 h 2068362"/>
              <a:gd name="connsiteX29194" fmla="*/ 519028 w 1247427"/>
              <a:gd name="connsiteY29194" fmla="*/ 672190 h 2068362"/>
              <a:gd name="connsiteX29195" fmla="*/ 519470 w 1247427"/>
              <a:gd name="connsiteY29195" fmla="*/ 672190 h 2068362"/>
              <a:gd name="connsiteX29196" fmla="*/ 519692 w 1247427"/>
              <a:gd name="connsiteY29196" fmla="*/ 672633 h 2068362"/>
              <a:gd name="connsiteX29197" fmla="*/ 519028 w 1247427"/>
              <a:gd name="connsiteY29197" fmla="*/ 676837 h 2068362"/>
              <a:gd name="connsiteX29198" fmla="*/ 519028 w 1247427"/>
              <a:gd name="connsiteY29198" fmla="*/ 677124 h 2068362"/>
              <a:gd name="connsiteX29199" fmla="*/ 525002 w 1247427"/>
              <a:gd name="connsiteY29199" fmla="*/ 673739 h 2068362"/>
              <a:gd name="connsiteX29200" fmla="*/ 529903 w 1247427"/>
              <a:gd name="connsiteY29200" fmla="*/ 670346 h 2068362"/>
              <a:gd name="connsiteX29201" fmla="*/ 530091 w 1247427"/>
              <a:gd name="connsiteY29201" fmla="*/ 668650 h 2068362"/>
              <a:gd name="connsiteX29202" fmla="*/ 530454 w 1247427"/>
              <a:gd name="connsiteY29202" fmla="*/ 668408 h 2068362"/>
              <a:gd name="connsiteX29203" fmla="*/ 529870 w 1247427"/>
              <a:gd name="connsiteY29203" fmla="*/ 663340 h 2068362"/>
              <a:gd name="connsiteX29204" fmla="*/ 529078 w 1247427"/>
              <a:gd name="connsiteY29204" fmla="*/ 657991 h 2068362"/>
              <a:gd name="connsiteX29205" fmla="*/ 525666 w 1247427"/>
              <a:gd name="connsiteY29205" fmla="*/ 660684 h 2068362"/>
              <a:gd name="connsiteX29206" fmla="*/ 521761 w 1247427"/>
              <a:gd name="connsiteY29206" fmla="*/ 663418 h 2068362"/>
              <a:gd name="connsiteX29207" fmla="*/ 521904 w 1247427"/>
              <a:gd name="connsiteY29207" fmla="*/ 663561 h 2068362"/>
              <a:gd name="connsiteX29208" fmla="*/ 516815 w 1247427"/>
              <a:gd name="connsiteY29208" fmla="*/ 670420 h 2068362"/>
              <a:gd name="connsiteX29209" fmla="*/ 514160 w 1247427"/>
              <a:gd name="connsiteY29209" fmla="*/ 673076 h 2068362"/>
              <a:gd name="connsiteX29210" fmla="*/ 513717 w 1247427"/>
              <a:gd name="connsiteY29210" fmla="*/ 672854 h 2068362"/>
              <a:gd name="connsiteX29211" fmla="*/ 513496 w 1247427"/>
              <a:gd name="connsiteY29211" fmla="*/ 672854 h 2068362"/>
              <a:gd name="connsiteX29212" fmla="*/ 513496 w 1247427"/>
              <a:gd name="connsiteY29212" fmla="*/ 672191 h 2068362"/>
              <a:gd name="connsiteX29213" fmla="*/ 515930 w 1247427"/>
              <a:gd name="connsiteY29213" fmla="*/ 669535 h 2068362"/>
              <a:gd name="connsiteX29214" fmla="*/ 520798 w 1247427"/>
              <a:gd name="connsiteY29214" fmla="*/ 663340 h 2068362"/>
              <a:gd name="connsiteX29215" fmla="*/ 520835 w 1247427"/>
              <a:gd name="connsiteY29215" fmla="*/ 663328 h 2068362"/>
              <a:gd name="connsiteX29216" fmla="*/ 521462 w 1247427"/>
              <a:gd name="connsiteY29216" fmla="*/ 659356 h 2068362"/>
              <a:gd name="connsiteX29217" fmla="*/ 527855 w 1247427"/>
              <a:gd name="connsiteY29217" fmla="*/ 639536 h 2068362"/>
              <a:gd name="connsiteX29218" fmla="*/ 527436 w 1247427"/>
              <a:gd name="connsiteY29218" fmla="*/ 639222 h 2068362"/>
              <a:gd name="connsiteX29219" fmla="*/ 528283 w 1247427"/>
              <a:gd name="connsiteY29219" fmla="*/ 630747 h 2068362"/>
              <a:gd name="connsiteX29220" fmla="*/ 528099 w 1247427"/>
              <a:gd name="connsiteY29220" fmla="*/ 630593 h 2068362"/>
              <a:gd name="connsiteX29221" fmla="*/ 528321 w 1247427"/>
              <a:gd name="connsiteY29221" fmla="*/ 628601 h 2068362"/>
              <a:gd name="connsiteX29222" fmla="*/ 529007 w 1247427"/>
              <a:gd name="connsiteY29222" fmla="*/ 627915 h 2068362"/>
              <a:gd name="connsiteX29223" fmla="*/ 529206 w 1247427"/>
              <a:gd name="connsiteY29223" fmla="*/ 620193 h 2068362"/>
              <a:gd name="connsiteX29224" fmla="*/ 529427 w 1247427"/>
              <a:gd name="connsiteY29224" fmla="*/ 619751 h 2068362"/>
              <a:gd name="connsiteX29225" fmla="*/ 530312 w 1247427"/>
              <a:gd name="connsiteY29225" fmla="*/ 619308 h 2068362"/>
              <a:gd name="connsiteX29226" fmla="*/ 530976 w 1247427"/>
              <a:gd name="connsiteY29226" fmla="*/ 620193 h 2068362"/>
              <a:gd name="connsiteX29227" fmla="*/ 530754 w 1247427"/>
              <a:gd name="connsiteY29227" fmla="*/ 620636 h 2068362"/>
              <a:gd name="connsiteX29228" fmla="*/ 530453 w 1247427"/>
              <a:gd name="connsiteY29228" fmla="*/ 625760 h 2068362"/>
              <a:gd name="connsiteX29229" fmla="*/ 532082 w 1247427"/>
              <a:gd name="connsiteY29229" fmla="*/ 622627 h 2068362"/>
              <a:gd name="connsiteX29230" fmla="*/ 535524 w 1247427"/>
              <a:gd name="connsiteY29230" fmla="*/ 616959 h 2068362"/>
              <a:gd name="connsiteX29231" fmla="*/ 535401 w 1247427"/>
              <a:gd name="connsiteY29231" fmla="*/ 616653 h 2068362"/>
              <a:gd name="connsiteX29232" fmla="*/ 535401 w 1247427"/>
              <a:gd name="connsiteY29232" fmla="*/ 616210 h 2068362"/>
              <a:gd name="connsiteX29233" fmla="*/ 535844 w 1247427"/>
              <a:gd name="connsiteY29233" fmla="*/ 613555 h 2068362"/>
              <a:gd name="connsiteX29234" fmla="*/ 536729 w 1247427"/>
              <a:gd name="connsiteY29234" fmla="*/ 612670 h 2068362"/>
              <a:gd name="connsiteX29235" fmla="*/ 537614 w 1247427"/>
              <a:gd name="connsiteY29235" fmla="*/ 613555 h 2068362"/>
              <a:gd name="connsiteX29236" fmla="*/ 537171 w 1247427"/>
              <a:gd name="connsiteY29236" fmla="*/ 616874 h 2068362"/>
              <a:gd name="connsiteX29237" fmla="*/ 536950 w 1247427"/>
              <a:gd name="connsiteY29237" fmla="*/ 617095 h 2068362"/>
              <a:gd name="connsiteX29238" fmla="*/ 536729 w 1247427"/>
              <a:gd name="connsiteY29238" fmla="*/ 617316 h 2068362"/>
              <a:gd name="connsiteX29239" fmla="*/ 536589 w 1247427"/>
              <a:gd name="connsiteY29239" fmla="*/ 617559 h 2068362"/>
              <a:gd name="connsiteX29240" fmla="*/ 537171 w 1247427"/>
              <a:gd name="connsiteY29240" fmla="*/ 622406 h 2068362"/>
              <a:gd name="connsiteX29241" fmla="*/ 537171 w 1247427"/>
              <a:gd name="connsiteY29241" fmla="*/ 625283 h 2068362"/>
              <a:gd name="connsiteX29242" fmla="*/ 537138 w 1247427"/>
              <a:gd name="connsiteY29242" fmla="*/ 625333 h 2068362"/>
              <a:gd name="connsiteX29243" fmla="*/ 537393 w 1247427"/>
              <a:gd name="connsiteY29243" fmla="*/ 625503 h 2068362"/>
              <a:gd name="connsiteX29244" fmla="*/ 537835 w 1247427"/>
              <a:gd name="connsiteY29244" fmla="*/ 630813 h 2068362"/>
              <a:gd name="connsiteX29245" fmla="*/ 538083 w 1247427"/>
              <a:gd name="connsiteY29245" fmla="*/ 631061 h 2068362"/>
              <a:gd name="connsiteX29246" fmla="*/ 540269 w 1247427"/>
              <a:gd name="connsiteY29246" fmla="*/ 629043 h 2068362"/>
              <a:gd name="connsiteX29247" fmla="*/ 543474 w 1247427"/>
              <a:gd name="connsiteY29247" fmla="*/ 626344 h 2068362"/>
              <a:gd name="connsiteX29248" fmla="*/ 542924 w 1247427"/>
              <a:gd name="connsiteY29248" fmla="*/ 625725 h 2068362"/>
              <a:gd name="connsiteX29249" fmla="*/ 542924 w 1247427"/>
              <a:gd name="connsiteY29249" fmla="*/ 625282 h 2068362"/>
              <a:gd name="connsiteX29250" fmla="*/ 543549 w 1247427"/>
              <a:gd name="connsiteY29250" fmla="*/ 624657 h 2068362"/>
              <a:gd name="connsiteX29251" fmla="*/ 541154 w 1247427"/>
              <a:gd name="connsiteY29251" fmla="*/ 621963 h 2068362"/>
              <a:gd name="connsiteX29252" fmla="*/ 539163 w 1247427"/>
              <a:gd name="connsiteY29252" fmla="*/ 618866 h 2068362"/>
              <a:gd name="connsiteX29253" fmla="*/ 539163 w 1247427"/>
              <a:gd name="connsiteY29253" fmla="*/ 618202 h 2068362"/>
              <a:gd name="connsiteX29254" fmla="*/ 539827 w 1247427"/>
              <a:gd name="connsiteY29254" fmla="*/ 618202 h 2068362"/>
              <a:gd name="connsiteX29255" fmla="*/ 542261 w 1247427"/>
              <a:gd name="connsiteY29255" fmla="*/ 621521 h 2068362"/>
              <a:gd name="connsiteX29256" fmla="*/ 544139 w 1247427"/>
              <a:gd name="connsiteY29256" fmla="*/ 624025 h 2068362"/>
              <a:gd name="connsiteX29257" fmla="*/ 544473 w 1247427"/>
              <a:gd name="connsiteY29257" fmla="*/ 622184 h 2068362"/>
              <a:gd name="connsiteX29258" fmla="*/ 545274 w 1247427"/>
              <a:gd name="connsiteY29258" fmla="*/ 619916 h 2068362"/>
              <a:gd name="connsiteX29259" fmla="*/ 544694 w 1247427"/>
              <a:gd name="connsiteY29259" fmla="*/ 619087 h 2068362"/>
              <a:gd name="connsiteX29260" fmla="*/ 545176 w 1247427"/>
              <a:gd name="connsiteY29260" fmla="*/ 618712 h 2068362"/>
              <a:gd name="connsiteX29261" fmla="*/ 543809 w 1247427"/>
              <a:gd name="connsiteY29261" fmla="*/ 614440 h 2068362"/>
              <a:gd name="connsiteX29262" fmla="*/ 543866 w 1247427"/>
              <a:gd name="connsiteY29262" fmla="*/ 614369 h 2068362"/>
              <a:gd name="connsiteX29263" fmla="*/ 542703 w 1247427"/>
              <a:gd name="connsiteY29263" fmla="*/ 613555 h 2068362"/>
              <a:gd name="connsiteX29264" fmla="*/ 541817 w 1247427"/>
              <a:gd name="connsiteY29264" fmla="*/ 612670 h 2068362"/>
              <a:gd name="connsiteX29265" fmla="*/ 541375 w 1247427"/>
              <a:gd name="connsiteY29265" fmla="*/ 611785 h 2068362"/>
              <a:gd name="connsiteX29266" fmla="*/ 542260 w 1247427"/>
              <a:gd name="connsiteY29266" fmla="*/ 611342 h 2068362"/>
              <a:gd name="connsiteX29267" fmla="*/ 543809 w 1247427"/>
              <a:gd name="connsiteY29267" fmla="*/ 612891 h 2068362"/>
              <a:gd name="connsiteX29268" fmla="*/ 544498 w 1247427"/>
              <a:gd name="connsiteY29268" fmla="*/ 613580 h 2068362"/>
              <a:gd name="connsiteX29269" fmla="*/ 544694 w 1247427"/>
              <a:gd name="connsiteY29269" fmla="*/ 613334 h 2068362"/>
              <a:gd name="connsiteX29270" fmla="*/ 544827 w 1247427"/>
              <a:gd name="connsiteY29270" fmla="*/ 613423 h 2068362"/>
              <a:gd name="connsiteX29271" fmla="*/ 547349 w 1247427"/>
              <a:gd name="connsiteY29271" fmla="*/ 610900 h 2068362"/>
              <a:gd name="connsiteX29272" fmla="*/ 547349 w 1247427"/>
              <a:gd name="connsiteY29272" fmla="*/ 610900 h 2068362"/>
              <a:gd name="connsiteX29273" fmla="*/ 544694 w 1247427"/>
              <a:gd name="connsiteY29273" fmla="*/ 607138 h 2068362"/>
              <a:gd name="connsiteX29274" fmla="*/ 543809 w 1247427"/>
              <a:gd name="connsiteY29274" fmla="*/ 606475 h 2068362"/>
              <a:gd name="connsiteX29275" fmla="*/ 543809 w 1247427"/>
              <a:gd name="connsiteY29275" fmla="*/ 606032 h 2068362"/>
              <a:gd name="connsiteX29276" fmla="*/ 544473 w 1247427"/>
              <a:gd name="connsiteY29276" fmla="*/ 605811 h 2068362"/>
              <a:gd name="connsiteX29277" fmla="*/ 545137 w 1247427"/>
              <a:gd name="connsiteY29277" fmla="*/ 606475 h 2068362"/>
              <a:gd name="connsiteX29278" fmla="*/ 547603 w 1247427"/>
              <a:gd name="connsiteY29278" fmla="*/ 610458 h 2068362"/>
              <a:gd name="connsiteX29279" fmla="*/ 547791 w 1247427"/>
              <a:gd name="connsiteY29279" fmla="*/ 610458 h 2068362"/>
              <a:gd name="connsiteX29280" fmla="*/ 548013 w 1247427"/>
              <a:gd name="connsiteY29280" fmla="*/ 610236 h 2068362"/>
              <a:gd name="connsiteX29281" fmla="*/ 548235 w 1247427"/>
              <a:gd name="connsiteY29281" fmla="*/ 610458 h 2068362"/>
              <a:gd name="connsiteX29282" fmla="*/ 548898 w 1247427"/>
              <a:gd name="connsiteY29282" fmla="*/ 610458 h 2068362"/>
              <a:gd name="connsiteX29283" fmla="*/ 549341 w 1247427"/>
              <a:gd name="connsiteY29283" fmla="*/ 610900 h 2068362"/>
              <a:gd name="connsiteX29284" fmla="*/ 550309 w 1247427"/>
              <a:gd name="connsiteY29284" fmla="*/ 612006 h 2068362"/>
              <a:gd name="connsiteX29285" fmla="*/ 550815 w 1247427"/>
              <a:gd name="connsiteY29285" fmla="*/ 612006 h 2068362"/>
              <a:gd name="connsiteX29286" fmla="*/ 551110 w 1247427"/>
              <a:gd name="connsiteY29286" fmla="*/ 611785 h 2068362"/>
              <a:gd name="connsiteX29287" fmla="*/ 551332 w 1247427"/>
              <a:gd name="connsiteY29287" fmla="*/ 611343 h 2068362"/>
              <a:gd name="connsiteX29288" fmla="*/ 552217 w 1247427"/>
              <a:gd name="connsiteY29288" fmla="*/ 611343 h 2068362"/>
              <a:gd name="connsiteX29289" fmla="*/ 552217 w 1247427"/>
              <a:gd name="connsiteY29289" fmla="*/ 612228 h 2068362"/>
              <a:gd name="connsiteX29290" fmla="*/ 551996 w 1247427"/>
              <a:gd name="connsiteY29290" fmla="*/ 612449 h 2068362"/>
              <a:gd name="connsiteX29291" fmla="*/ 551332 w 1247427"/>
              <a:gd name="connsiteY29291" fmla="*/ 613113 h 2068362"/>
              <a:gd name="connsiteX29292" fmla="*/ 553102 w 1247427"/>
              <a:gd name="connsiteY29292" fmla="*/ 616874 h 2068362"/>
              <a:gd name="connsiteX29293" fmla="*/ 554429 w 1247427"/>
              <a:gd name="connsiteY29293" fmla="*/ 616210 h 2068362"/>
              <a:gd name="connsiteX29294" fmla="*/ 554651 w 1247427"/>
              <a:gd name="connsiteY29294" fmla="*/ 617095 h 2068362"/>
              <a:gd name="connsiteX29295" fmla="*/ 554947 w 1247427"/>
              <a:gd name="connsiteY29295" fmla="*/ 616947 h 2068362"/>
              <a:gd name="connsiteX29296" fmla="*/ 555536 w 1247427"/>
              <a:gd name="connsiteY29296" fmla="*/ 616211 h 2068362"/>
              <a:gd name="connsiteX29297" fmla="*/ 556421 w 1247427"/>
              <a:gd name="connsiteY29297" fmla="*/ 615547 h 2068362"/>
              <a:gd name="connsiteX29298" fmla="*/ 556421 w 1247427"/>
              <a:gd name="connsiteY29298" fmla="*/ 615326 h 2068362"/>
              <a:gd name="connsiteX29299" fmla="*/ 558191 w 1247427"/>
              <a:gd name="connsiteY29299" fmla="*/ 615326 h 2068362"/>
              <a:gd name="connsiteX29300" fmla="*/ 559076 w 1247427"/>
              <a:gd name="connsiteY29300" fmla="*/ 615547 h 2068362"/>
              <a:gd name="connsiteX29301" fmla="*/ 559297 w 1247427"/>
              <a:gd name="connsiteY29301" fmla="*/ 615547 h 2068362"/>
              <a:gd name="connsiteX29302" fmla="*/ 561067 w 1247427"/>
              <a:gd name="connsiteY29302" fmla="*/ 617317 h 2068362"/>
              <a:gd name="connsiteX29303" fmla="*/ 564829 w 1247427"/>
              <a:gd name="connsiteY29303" fmla="*/ 620514 h 2068362"/>
              <a:gd name="connsiteX29304" fmla="*/ 564829 w 1247427"/>
              <a:gd name="connsiteY29304" fmla="*/ 620414 h 2068362"/>
              <a:gd name="connsiteX29305" fmla="*/ 565714 w 1247427"/>
              <a:gd name="connsiteY29305" fmla="*/ 619087 h 2068362"/>
              <a:gd name="connsiteX29306" fmla="*/ 565784 w 1247427"/>
              <a:gd name="connsiteY29306" fmla="*/ 619017 h 2068362"/>
              <a:gd name="connsiteX29307" fmla="*/ 564387 w 1247427"/>
              <a:gd name="connsiteY29307" fmla="*/ 617096 h 2068362"/>
              <a:gd name="connsiteX29308" fmla="*/ 558902 w 1247427"/>
              <a:gd name="connsiteY29308" fmla="*/ 608024 h 2068362"/>
              <a:gd name="connsiteX29309" fmla="*/ 558855 w 1247427"/>
              <a:gd name="connsiteY29309" fmla="*/ 608024 h 2068362"/>
              <a:gd name="connsiteX29310" fmla="*/ 556642 w 1247427"/>
              <a:gd name="connsiteY29310" fmla="*/ 606254 h 2068362"/>
              <a:gd name="connsiteX29311" fmla="*/ 555315 w 1247427"/>
              <a:gd name="connsiteY29311" fmla="*/ 604926 h 2068362"/>
              <a:gd name="connsiteX29312" fmla="*/ 554872 w 1247427"/>
              <a:gd name="connsiteY29312" fmla="*/ 604041 h 2068362"/>
              <a:gd name="connsiteX29313" fmla="*/ 555757 w 1247427"/>
              <a:gd name="connsiteY29313" fmla="*/ 603820 h 2068362"/>
              <a:gd name="connsiteX29314" fmla="*/ 557749 w 1247427"/>
              <a:gd name="connsiteY29314" fmla="*/ 605369 h 2068362"/>
              <a:gd name="connsiteX29315" fmla="*/ 559297 w 1247427"/>
              <a:gd name="connsiteY29315" fmla="*/ 606696 h 2068362"/>
              <a:gd name="connsiteX29316" fmla="*/ 559398 w 1247427"/>
              <a:gd name="connsiteY29316" fmla="*/ 606997 h 2068362"/>
              <a:gd name="connsiteX29317" fmla="*/ 559518 w 1247427"/>
              <a:gd name="connsiteY29317" fmla="*/ 606917 h 2068362"/>
              <a:gd name="connsiteX29318" fmla="*/ 567484 w 1247427"/>
              <a:gd name="connsiteY29318" fmla="*/ 612891 h 2068362"/>
              <a:gd name="connsiteX29319" fmla="*/ 568425 w 1247427"/>
              <a:gd name="connsiteY29319" fmla="*/ 613832 h 2068362"/>
              <a:gd name="connsiteX29320" fmla="*/ 569255 w 1247427"/>
              <a:gd name="connsiteY29320" fmla="*/ 612449 h 2068362"/>
              <a:gd name="connsiteX29321" fmla="*/ 569988 w 1247427"/>
              <a:gd name="connsiteY29321" fmla="*/ 610984 h 2068362"/>
              <a:gd name="connsiteX29322" fmla="*/ 569918 w 1247427"/>
              <a:gd name="connsiteY29322" fmla="*/ 610900 h 2068362"/>
              <a:gd name="connsiteX29323" fmla="*/ 569697 w 1247427"/>
              <a:gd name="connsiteY29323" fmla="*/ 610458 h 2068362"/>
              <a:gd name="connsiteX29324" fmla="*/ 569806 w 1247427"/>
              <a:gd name="connsiteY29324" fmla="*/ 610327 h 2068362"/>
              <a:gd name="connsiteX29325" fmla="*/ 565493 w 1247427"/>
              <a:gd name="connsiteY29325" fmla="*/ 607138 h 2068362"/>
              <a:gd name="connsiteX29326" fmla="*/ 565493 w 1247427"/>
              <a:gd name="connsiteY29326" fmla="*/ 606032 h 2068362"/>
              <a:gd name="connsiteX29327" fmla="*/ 566821 w 1247427"/>
              <a:gd name="connsiteY29327" fmla="*/ 606032 h 2068362"/>
              <a:gd name="connsiteX29328" fmla="*/ 571052 w 1247427"/>
              <a:gd name="connsiteY29328" fmla="*/ 609256 h 2068362"/>
              <a:gd name="connsiteX29329" fmla="*/ 572352 w 1247427"/>
              <a:gd name="connsiteY29329" fmla="*/ 608245 h 2068362"/>
              <a:gd name="connsiteX29330" fmla="*/ 572678 w 1247427"/>
              <a:gd name="connsiteY29330" fmla="*/ 608000 h 2068362"/>
              <a:gd name="connsiteX29331" fmla="*/ 572630 w 1247427"/>
              <a:gd name="connsiteY29331" fmla="*/ 607809 h 2068362"/>
              <a:gd name="connsiteX29332" fmla="*/ 570582 w 1247427"/>
              <a:gd name="connsiteY29332" fmla="*/ 605589 h 2068362"/>
              <a:gd name="connsiteX29333" fmla="*/ 570361 w 1247427"/>
              <a:gd name="connsiteY29333" fmla="*/ 604704 h 2068362"/>
              <a:gd name="connsiteX29334" fmla="*/ 571246 w 1247427"/>
              <a:gd name="connsiteY29334" fmla="*/ 604262 h 2068362"/>
              <a:gd name="connsiteX29335" fmla="*/ 573847 w 1247427"/>
              <a:gd name="connsiteY29335" fmla="*/ 607422 h 2068362"/>
              <a:gd name="connsiteX29336" fmla="*/ 574343 w 1247427"/>
              <a:gd name="connsiteY29336" fmla="*/ 607360 h 2068362"/>
              <a:gd name="connsiteX29337" fmla="*/ 575224 w 1247427"/>
              <a:gd name="connsiteY29337" fmla="*/ 607947 h 2068362"/>
              <a:gd name="connsiteX29338" fmla="*/ 576335 w 1247427"/>
              <a:gd name="connsiteY29338" fmla="*/ 606696 h 2068362"/>
              <a:gd name="connsiteX29339" fmla="*/ 576556 w 1247427"/>
              <a:gd name="connsiteY29339" fmla="*/ 606475 h 2068362"/>
              <a:gd name="connsiteX29340" fmla="*/ 578990 w 1247427"/>
              <a:gd name="connsiteY29340" fmla="*/ 605369 h 2068362"/>
              <a:gd name="connsiteX29341" fmla="*/ 580539 w 1247427"/>
              <a:gd name="connsiteY29341" fmla="*/ 606696 h 2068362"/>
              <a:gd name="connsiteX29342" fmla="*/ 581387 w 1247427"/>
              <a:gd name="connsiteY29342" fmla="*/ 607544 h 2068362"/>
              <a:gd name="connsiteX29343" fmla="*/ 581424 w 1247427"/>
              <a:gd name="connsiteY29343" fmla="*/ 607360 h 2068362"/>
              <a:gd name="connsiteX29344" fmla="*/ 581866 w 1247427"/>
              <a:gd name="connsiteY29344" fmla="*/ 607139 h 2068362"/>
              <a:gd name="connsiteX29345" fmla="*/ 582789 w 1247427"/>
              <a:gd name="connsiteY29345" fmla="*/ 606612 h 2068362"/>
              <a:gd name="connsiteX29346" fmla="*/ 582309 w 1247427"/>
              <a:gd name="connsiteY29346" fmla="*/ 605811 h 2068362"/>
              <a:gd name="connsiteX29347" fmla="*/ 581601 w 1247427"/>
              <a:gd name="connsiteY29347" fmla="*/ 604678 h 2068362"/>
              <a:gd name="connsiteX29348" fmla="*/ 559518 w 1247427"/>
              <a:gd name="connsiteY29348" fmla="*/ 591650 h 2068362"/>
              <a:gd name="connsiteX29349" fmla="*/ 547791 w 1247427"/>
              <a:gd name="connsiteY29349" fmla="*/ 589216 h 2068362"/>
              <a:gd name="connsiteX29350" fmla="*/ 541596 w 1247427"/>
              <a:gd name="connsiteY29350" fmla="*/ 585454 h 2068362"/>
              <a:gd name="connsiteX29351" fmla="*/ 539826 w 1247427"/>
              <a:gd name="connsiteY29351" fmla="*/ 583020 h 2068362"/>
              <a:gd name="connsiteX29352" fmla="*/ 535401 w 1247427"/>
              <a:gd name="connsiteY29352" fmla="*/ 580587 h 2068362"/>
              <a:gd name="connsiteX29353" fmla="*/ 518806 w 1247427"/>
              <a:gd name="connsiteY29353" fmla="*/ 577489 h 2068362"/>
              <a:gd name="connsiteX29354" fmla="*/ 501547 w 1247427"/>
              <a:gd name="connsiteY29354" fmla="*/ 573285 h 2068362"/>
              <a:gd name="connsiteX29355" fmla="*/ 481191 w 1247427"/>
              <a:gd name="connsiteY29355" fmla="*/ 568860 h 2068362"/>
              <a:gd name="connsiteX29356" fmla="*/ 456188 w 1247427"/>
              <a:gd name="connsiteY29356" fmla="*/ 567089 h 2068362"/>
              <a:gd name="connsiteX29357" fmla="*/ 454197 w 1247427"/>
              <a:gd name="connsiteY29357" fmla="*/ 560230 h 2068362"/>
              <a:gd name="connsiteX29358" fmla="*/ 461686 w 1247427"/>
              <a:gd name="connsiteY29358" fmla="*/ 554469 h 2068362"/>
              <a:gd name="connsiteX29359" fmla="*/ 461499 w 1247427"/>
              <a:gd name="connsiteY29359" fmla="*/ 553814 h 2068362"/>
              <a:gd name="connsiteX29360" fmla="*/ 463048 w 1247427"/>
              <a:gd name="connsiteY29360" fmla="*/ 553372 h 2068362"/>
              <a:gd name="connsiteX29361" fmla="*/ 470792 w 1247427"/>
              <a:gd name="connsiteY29361" fmla="*/ 554699 h 2068362"/>
              <a:gd name="connsiteX29362" fmla="*/ 481751 w 1247427"/>
              <a:gd name="connsiteY29362" fmla="*/ 557987 h 2068362"/>
              <a:gd name="connsiteX29363" fmla="*/ 483183 w 1247427"/>
              <a:gd name="connsiteY29363" fmla="*/ 556912 h 2068362"/>
              <a:gd name="connsiteX29364" fmla="*/ 484289 w 1247427"/>
              <a:gd name="connsiteY29364" fmla="*/ 555363 h 2068362"/>
              <a:gd name="connsiteX29365" fmla="*/ 484732 w 1247427"/>
              <a:gd name="connsiteY29365" fmla="*/ 555142 h 2068362"/>
              <a:gd name="connsiteX29366" fmla="*/ 485396 w 1247427"/>
              <a:gd name="connsiteY29366" fmla="*/ 555142 h 2068362"/>
              <a:gd name="connsiteX29367" fmla="*/ 496713 w 1247427"/>
              <a:gd name="connsiteY29367" fmla="*/ 560605 h 2068362"/>
              <a:gd name="connsiteX29368" fmla="*/ 496901 w 1247427"/>
              <a:gd name="connsiteY29368" fmla="*/ 560230 h 2068362"/>
              <a:gd name="connsiteX29369" fmla="*/ 499999 w 1247427"/>
              <a:gd name="connsiteY29369" fmla="*/ 562664 h 2068362"/>
              <a:gd name="connsiteX29370" fmla="*/ 508216 w 1247427"/>
              <a:gd name="connsiteY29370" fmla="*/ 561686 h 2068362"/>
              <a:gd name="connsiteX29371" fmla="*/ 509071 w 1247427"/>
              <a:gd name="connsiteY29371" fmla="*/ 561116 h 2068362"/>
              <a:gd name="connsiteX29372" fmla="*/ 513054 w 1247427"/>
              <a:gd name="connsiteY29372" fmla="*/ 562444 h 2068362"/>
              <a:gd name="connsiteX29373" fmla="*/ 515267 w 1247427"/>
              <a:gd name="connsiteY29373" fmla="*/ 563329 h 2068362"/>
              <a:gd name="connsiteX29374" fmla="*/ 515335 w 1247427"/>
              <a:gd name="connsiteY29374" fmla="*/ 563488 h 2068362"/>
              <a:gd name="connsiteX29375" fmla="*/ 524117 w 1247427"/>
              <a:gd name="connsiteY29375" fmla="*/ 562443 h 2068362"/>
              <a:gd name="connsiteX29376" fmla="*/ 528542 w 1247427"/>
              <a:gd name="connsiteY29376" fmla="*/ 564213 h 2068362"/>
              <a:gd name="connsiteX29377" fmla="*/ 528225 w 1247427"/>
              <a:gd name="connsiteY29377" fmla="*/ 564403 h 2068362"/>
              <a:gd name="connsiteX29378" fmla="*/ 537171 w 1247427"/>
              <a:gd name="connsiteY29378" fmla="*/ 569302 h 2068362"/>
              <a:gd name="connsiteX29379" fmla="*/ 538624 w 1247427"/>
              <a:gd name="connsiteY29379" fmla="*/ 570270 h 2068362"/>
              <a:gd name="connsiteX29380" fmla="*/ 538720 w 1247427"/>
              <a:gd name="connsiteY29380" fmla="*/ 570188 h 2068362"/>
              <a:gd name="connsiteX29381" fmla="*/ 543366 w 1247427"/>
              <a:gd name="connsiteY29381" fmla="*/ 570630 h 2068362"/>
              <a:gd name="connsiteX29382" fmla="*/ 556783 w 1247427"/>
              <a:gd name="connsiteY29382" fmla="*/ 576932 h 2068362"/>
              <a:gd name="connsiteX29383" fmla="*/ 556863 w 1247427"/>
              <a:gd name="connsiteY29383" fmla="*/ 576825 h 2068362"/>
              <a:gd name="connsiteX29384" fmla="*/ 570361 w 1247427"/>
              <a:gd name="connsiteY29384" fmla="*/ 580587 h 2068362"/>
              <a:gd name="connsiteX29385" fmla="*/ 577467 w 1247427"/>
              <a:gd name="connsiteY29385" fmla="*/ 585324 h 2068362"/>
              <a:gd name="connsiteX29386" fmla="*/ 578105 w 1247427"/>
              <a:gd name="connsiteY29386" fmla="*/ 585233 h 2068362"/>
              <a:gd name="connsiteX29387" fmla="*/ 578990 w 1247427"/>
              <a:gd name="connsiteY29387" fmla="*/ 585897 h 2068362"/>
              <a:gd name="connsiteX29388" fmla="*/ 579432 w 1247427"/>
              <a:gd name="connsiteY29388" fmla="*/ 586118 h 2068362"/>
              <a:gd name="connsiteX29389" fmla="*/ 579495 w 1247427"/>
              <a:gd name="connsiteY29389" fmla="*/ 586557 h 2068362"/>
              <a:gd name="connsiteX29390" fmla="*/ 588725 w 1247427"/>
              <a:gd name="connsiteY29390" fmla="*/ 590543 h 2068362"/>
              <a:gd name="connsiteX29391" fmla="*/ 595170 w 1247427"/>
              <a:gd name="connsiteY29391" fmla="*/ 590543 h 2068362"/>
              <a:gd name="connsiteX29392" fmla="*/ 595143 w 1247427"/>
              <a:gd name="connsiteY29392" fmla="*/ 590323 h 2068362"/>
              <a:gd name="connsiteX29393" fmla="*/ 597134 w 1247427"/>
              <a:gd name="connsiteY29393" fmla="*/ 590323 h 2068362"/>
              <a:gd name="connsiteX29394" fmla="*/ 597798 w 1247427"/>
              <a:gd name="connsiteY29394" fmla="*/ 590766 h 2068362"/>
              <a:gd name="connsiteX29395" fmla="*/ 619703 w 1247427"/>
              <a:gd name="connsiteY29395" fmla="*/ 601829 h 2068362"/>
              <a:gd name="connsiteX29396" fmla="*/ 620145 w 1247427"/>
              <a:gd name="connsiteY29396" fmla="*/ 601829 h 2068362"/>
              <a:gd name="connsiteX29397" fmla="*/ 620588 w 1247427"/>
              <a:gd name="connsiteY29397" fmla="*/ 602271 h 2068362"/>
              <a:gd name="connsiteX29398" fmla="*/ 627226 w 1247427"/>
              <a:gd name="connsiteY29398" fmla="*/ 608909 h 2068362"/>
              <a:gd name="connsiteX29399" fmla="*/ 640059 w 1247427"/>
              <a:gd name="connsiteY29399" fmla="*/ 616211 h 2068362"/>
              <a:gd name="connsiteX29400" fmla="*/ 640502 w 1247427"/>
              <a:gd name="connsiteY29400" fmla="*/ 616211 h 2068362"/>
              <a:gd name="connsiteX29401" fmla="*/ 640723 w 1247427"/>
              <a:gd name="connsiteY29401" fmla="*/ 616432 h 2068362"/>
              <a:gd name="connsiteX29402" fmla="*/ 647582 w 1247427"/>
              <a:gd name="connsiteY29402" fmla="*/ 623070 h 2068362"/>
              <a:gd name="connsiteX29403" fmla="*/ 655326 w 1247427"/>
              <a:gd name="connsiteY29403" fmla="*/ 629708 h 2068362"/>
              <a:gd name="connsiteX29404" fmla="*/ 666611 w 1247427"/>
              <a:gd name="connsiteY29404" fmla="*/ 638558 h 2068362"/>
              <a:gd name="connsiteX29405" fmla="*/ 671699 w 1247427"/>
              <a:gd name="connsiteY29405" fmla="*/ 645196 h 2068362"/>
              <a:gd name="connsiteX29406" fmla="*/ 671779 w 1247427"/>
              <a:gd name="connsiteY29406" fmla="*/ 645834 h 2068362"/>
              <a:gd name="connsiteX29407" fmla="*/ 675018 w 1247427"/>
              <a:gd name="connsiteY29407" fmla="*/ 646686 h 2068362"/>
              <a:gd name="connsiteX29408" fmla="*/ 675018 w 1247427"/>
              <a:gd name="connsiteY29408" fmla="*/ 646524 h 2068362"/>
              <a:gd name="connsiteX29409" fmla="*/ 680328 w 1247427"/>
              <a:gd name="connsiteY29409" fmla="*/ 646524 h 2068362"/>
              <a:gd name="connsiteX29410" fmla="*/ 680550 w 1247427"/>
              <a:gd name="connsiteY29410" fmla="*/ 646524 h 2068362"/>
              <a:gd name="connsiteX29411" fmla="*/ 682098 w 1247427"/>
              <a:gd name="connsiteY29411" fmla="*/ 649179 h 2068362"/>
              <a:gd name="connsiteX29412" fmla="*/ 698693 w 1247427"/>
              <a:gd name="connsiteY29412" fmla="*/ 665331 h 2068362"/>
              <a:gd name="connsiteX29413" fmla="*/ 698914 w 1247427"/>
              <a:gd name="connsiteY29413" fmla="*/ 665331 h 2068362"/>
              <a:gd name="connsiteX29414" fmla="*/ 705774 w 1247427"/>
              <a:gd name="connsiteY29414" fmla="*/ 673739 h 2068362"/>
              <a:gd name="connsiteX29415" fmla="*/ 715067 w 1247427"/>
              <a:gd name="connsiteY29415" fmla="*/ 681926 h 2068362"/>
              <a:gd name="connsiteX29416" fmla="*/ 715509 w 1247427"/>
              <a:gd name="connsiteY29416" fmla="*/ 681926 h 2068362"/>
              <a:gd name="connsiteX29417" fmla="*/ 715952 w 1247427"/>
              <a:gd name="connsiteY29417" fmla="*/ 682368 h 2068362"/>
              <a:gd name="connsiteX29418" fmla="*/ 720598 w 1247427"/>
              <a:gd name="connsiteY29418" fmla="*/ 690334 h 2068362"/>
              <a:gd name="connsiteX29419" fmla="*/ 725024 w 1247427"/>
              <a:gd name="connsiteY29419" fmla="*/ 697857 h 2068362"/>
              <a:gd name="connsiteX29420" fmla="*/ 727900 w 1247427"/>
              <a:gd name="connsiteY29420" fmla="*/ 698742 h 2068362"/>
              <a:gd name="connsiteX29421" fmla="*/ 729227 w 1247427"/>
              <a:gd name="connsiteY29421" fmla="*/ 699184 h 2068362"/>
              <a:gd name="connsiteX29422" fmla="*/ 729891 w 1247427"/>
              <a:gd name="connsiteY29422" fmla="*/ 699406 h 2068362"/>
              <a:gd name="connsiteX29423" fmla="*/ 729985 w 1247427"/>
              <a:gd name="connsiteY29423" fmla="*/ 699626 h 2068362"/>
              <a:gd name="connsiteX29424" fmla="*/ 730998 w 1247427"/>
              <a:gd name="connsiteY29424" fmla="*/ 699626 h 2068362"/>
              <a:gd name="connsiteX29425" fmla="*/ 731072 w 1247427"/>
              <a:gd name="connsiteY29425" fmla="*/ 699923 h 2068362"/>
              <a:gd name="connsiteX29426" fmla="*/ 731662 w 1247427"/>
              <a:gd name="connsiteY29426" fmla="*/ 698742 h 2068362"/>
              <a:gd name="connsiteX29427" fmla="*/ 732633 w 1247427"/>
              <a:gd name="connsiteY29427" fmla="*/ 696961 h 2068362"/>
              <a:gd name="connsiteX29428" fmla="*/ 732104 w 1247427"/>
              <a:gd name="connsiteY29428" fmla="*/ 696750 h 2068362"/>
              <a:gd name="connsiteX29429" fmla="*/ 716837 w 1247427"/>
              <a:gd name="connsiteY29429" fmla="*/ 680155 h 2068362"/>
              <a:gd name="connsiteX29430" fmla="*/ 715731 w 1247427"/>
              <a:gd name="connsiteY29430" fmla="*/ 675066 h 2068362"/>
              <a:gd name="connsiteX29431" fmla="*/ 700906 w 1247427"/>
              <a:gd name="connsiteY29431" fmla="*/ 659799 h 2068362"/>
              <a:gd name="connsiteX29432" fmla="*/ 689400 w 1247427"/>
              <a:gd name="connsiteY29432" fmla="*/ 646966 h 2068362"/>
              <a:gd name="connsiteX29433" fmla="*/ 685196 w 1247427"/>
              <a:gd name="connsiteY29433" fmla="*/ 645859 h 2068362"/>
              <a:gd name="connsiteX29434" fmla="*/ 667716 w 1247427"/>
              <a:gd name="connsiteY29434" fmla="*/ 624397 h 2068362"/>
              <a:gd name="connsiteX29435" fmla="*/ 652007 w 1247427"/>
              <a:gd name="connsiteY29435" fmla="*/ 612670 h 2068362"/>
              <a:gd name="connsiteX29436" fmla="*/ 638509 w 1247427"/>
              <a:gd name="connsiteY29436" fmla="*/ 603598 h 2068362"/>
              <a:gd name="connsiteX29437" fmla="*/ 622578 w 1247427"/>
              <a:gd name="connsiteY29437" fmla="*/ 593199 h 2068362"/>
              <a:gd name="connsiteX29438" fmla="*/ 609082 w 1247427"/>
              <a:gd name="connsiteY29438" fmla="*/ 591207 h 2068362"/>
              <a:gd name="connsiteX29439" fmla="*/ 606648 w 1247427"/>
              <a:gd name="connsiteY29439" fmla="*/ 586339 h 2068362"/>
              <a:gd name="connsiteX29440" fmla="*/ 585627 w 1247427"/>
              <a:gd name="connsiteY29440" fmla="*/ 575497 h 2068362"/>
              <a:gd name="connsiteX29441" fmla="*/ 564829 w 1247427"/>
              <a:gd name="connsiteY29441" fmla="*/ 567532 h 2068362"/>
              <a:gd name="connsiteX29442" fmla="*/ 537171 w 1247427"/>
              <a:gd name="connsiteY29442" fmla="*/ 558903 h 2068362"/>
              <a:gd name="connsiteX29443" fmla="*/ 515045 w 1247427"/>
              <a:gd name="connsiteY29443" fmla="*/ 553371 h 2068362"/>
              <a:gd name="connsiteX29444" fmla="*/ 496016 w 1247427"/>
              <a:gd name="connsiteY29444" fmla="*/ 547840 h 2068362"/>
              <a:gd name="connsiteX29445" fmla="*/ 473447 w 1247427"/>
              <a:gd name="connsiteY29445" fmla="*/ 546512 h 2068362"/>
              <a:gd name="connsiteX29446" fmla="*/ 470349 w 1247427"/>
              <a:gd name="connsiteY29446" fmla="*/ 543414 h 2068362"/>
              <a:gd name="connsiteX29447" fmla="*/ 469465 w 1247427"/>
              <a:gd name="connsiteY29447" fmla="*/ 543414 h 2068362"/>
              <a:gd name="connsiteX29448" fmla="*/ 466588 w 1247427"/>
              <a:gd name="connsiteY29448" fmla="*/ 545848 h 2068362"/>
              <a:gd name="connsiteX29449" fmla="*/ 464154 w 1247427"/>
              <a:gd name="connsiteY29449" fmla="*/ 547840 h 2068362"/>
              <a:gd name="connsiteX29450" fmla="*/ 463490 w 1247427"/>
              <a:gd name="connsiteY29450" fmla="*/ 547840 h 2068362"/>
              <a:gd name="connsiteX29451" fmla="*/ 462827 w 1247427"/>
              <a:gd name="connsiteY29451" fmla="*/ 547618 h 2068362"/>
              <a:gd name="connsiteX29452" fmla="*/ 462827 w 1247427"/>
              <a:gd name="connsiteY29452" fmla="*/ 546291 h 2068362"/>
              <a:gd name="connsiteX29453" fmla="*/ 465482 w 1247427"/>
              <a:gd name="connsiteY29453" fmla="*/ 544300 h 2068362"/>
              <a:gd name="connsiteX29454" fmla="*/ 467602 w 1247427"/>
              <a:gd name="connsiteY29454" fmla="*/ 542373 h 2068362"/>
              <a:gd name="connsiteX29455" fmla="*/ 467473 w 1247427"/>
              <a:gd name="connsiteY29455" fmla="*/ 542308 h 2068362"/>
              <a:gd name="connsiteX29456" fmla="*/ 473004 w 1247427"/>
              <a:gd name="connsiteY29456" fmla="*/ 536998 h 2068362"/>
              <a:gd name="connsiteX29457" fmla="*/ 473005 w 1247427"/>
              <a:gd name="connsiteY29457" fmla="*/ 536998 h 2068362"/>
              <a:gd name="connsiteX29458" fmla="*/ 473005 w 1247427"/>
              <a:gd name="connsiteY29458" fmla="*/ 536998 h 2068362"/>
              <a:gd name="connsiteX29459" fmla="*/ 473005 w 1247427"/>
              <a:gd name="connsiteY29459" fmla="*/ 534785 h 2068362"/>
              <a:gd name="connsiteX29460" fmla="*/ 471530 w 1247427"/>
              <a:gd name="connsiteY29460" fmla="*/ 534785 h 2068362"/>
              <a:gd name="connsiteX29461" fmla="*/ 470792 w 1247427"/>
              <a:gd name="connsiteY29461" fmla="*/ 535228 h 2068362"/>
              <a:gd name="connsiteX29462" fmla="*/ 467694 w 1247427"/>
              <a:gd name="connsiteY29462" fmla="*/ 537883 h 2068362"/>
              <a:gd name="connsiteX29463" fmla="*/ 467030 w 1247427"/>
              <a:gd name="connsiteY29463" fmla="*/ 538547 h 2068362"/>
              <a:gd name="connsiteX29464" fmla="*/ 466588 w 1247427"/>
              <a:gd name="connsiteY29464" fmla="*/ 538547 h 2068362"/>
              <a:gd name="connsiteX29465" fmla="*/ 466145 w 1247427"/>
              <a:gd name="connsiteY29465" fmla="*/ 537219 h 2068362"/>
              <a:gd name="connsiteX29466" fmla="*/ 469907 w 1247427"/>
              <a:gd name="connsiteY29466" fmla="*/ 533679 h 2068362"/>
              <a:gd name="connsiteX29467" fmla="*/ 470682 w 1247427"/>
              <a:gd name="connsiteY29467" fmla="*/ 533098 h 2068362"/>
              <a:gd name="connsiteX29468" fmla="*/ 470571 w 1247427"/>
              <a:gd name="connsiteY29468" fmla="*/ 533015 h 2068362"/>
              <a:gd name="connsiteX29469" fmla="*/ 476103 w 1247427"/>
              <a:gd name="connsiteY29469" fmla="*/ 530581 h 2068362"/>
              <a:gd name="connsiteX29470" fmla="*/ 474996 w 1247427"/>
              <a:gd name="connsiteY29470" fmla="*/ 534121 h 2068362"/>
              <a:gd name="connsiteX29471" fmla="*/ 474802 w 1247427"/>
              <a:gd name="connsiteY29471" fmla="*/ 534089 h 2068362"/>
              <a:gd name="connsiteX29472" fmla="*/ 474996 w 1247427"/>
              <a:gd name="connsiteY29472" fmla="*/ 536998 h 2068362"/>
              <a:gd name="connsiteX29473" fmla="*/ 474952 w 1247427"/>
              <a:gd name="connsiteY29473" fmla="*/ 537033 h 2068362"/>
              <a:gd name="connsiteX29474" fmla="*/ 483846 w 1247427"/>
              <a:gd name="connsiteY29474" fmla="*/ 538768 h 2068362"/>
              <a:gd name="connsiteX29475" fmla="*/ 492476 w 1247427"/>
              <a:gd name="connsiteY29475" fmla="*/ 542529 h 2068362"/>
              <a:gd name="connsiteX29476" fmla="*/ 494467 w 1247427"/>
              <a:gd name="connsiteY29476" fmla="*/ 539432 h 2068362"/>
              <a:gd name="connsiteX29477" fmla="*/ 513938 w 1247427"/>
              <a:gd name="connsiteY29477" fmla="*/ 544742 h 2068362"/>
              <a:gd name="connsiteX29478" fmla="*/ 537835 w 1247427"/>
              <a:gd name="connsiteY29478" fmla="*/ 550937 h 2068362"/>
              <a:gd name="connsiteX29479" fmla="*/ 536750 w 1247427"/>
              <a:gd name="connsiteY29479" fmla="*/ 547900 h 2068362"/>
              <a:gd name="connsiteX29480" fmla="*/ 536507 w 1247427"/>
              <a:gd name="connsiteY29480" fmla="*/ 547840 h 2068362"/>
              <a:gd name="connsiteX29481" fmla="*/ 524338 w 1247427"/>
              <a:gd name="connsiteY29481" fmla="*/ 542751 h 2068362"/>
              <a:gd name="connsiteX29482" fmla="*/ 512169 w 1247427"/>
              <a:gd name="connsiteY29482" fmla="*/ 538547 h 2068362"/>
              <a:gd name="connsiteX29483" fmla="*/ 512169 w 1247427"/>
              <a:gd name="connsiteY29483" fmla="*/ 538227 h 2068362"/>
              <a:gd name="connsiteX29484" fmla="*/ 505530 w 1247427"/>
              <a:gd name="connsiteY29484" fmla="*/ 535228 h 2068362"/>
              <a:gd name="connsiteX29485" fmla="*/ 495131 w 1247427"/>
              <a:gd name="connsiteY29485" fmla="*/ 535892 h 2068362"/>
              <a:gd name="connsiteX29486" fmla="*/ 487165 w 1247427"/>
              <a:gd name="connsiteY29486" fmla="*/ 532130 h 2068362"/>
              <a:gd name="connsiteX29487" fmla="*/ 479200 w 1247427"/>
              <a:gd name="connsiteY29487" fmla="*/ 530360 h 2068362"/>
              <a:gd name="connsiteX29488" fmla="*/ 482985 w 1247427"/>
              <a:gd name="connsiteY29488" fmla="*/ 526764 h 2068362"/>
              <a:gd name="connsiteX29489" fmla="*/ 482962 w 1247427"/>
              <a:gd name="connsiteY29489" fmla="*/ 526599 h 2068362"/>
              <a:gd name="connsiteX29490" fmla="*/ 486059 w 1247427"/>
              <a:gd name="connsiteY29490" fmla="*/ 523944 h 2068362"/>
              <a:gd name="connsiteX29491" fmla="*/ 488936 w 1247427"/>
              <a:gd name="connsiteY29491" fmla="*/ 521247 h 2068362"/>
              <a:gd name="connsiteX29492" fmla="*/ 488936 w 1247427"/>
              <a:gd name="connsiteY29492" fmla="*/ 520846 h 2068362"/>
              <a:gd name="connsiteX29493" fmla="*/ 489054 w 1247427"/>
              <a:gd name="connsiteY29493" fmla="*/ 520609 h 2068362"/>
              <a:gd name="connsiteX29494" fmla="*/ 487609 w 1247427"/>
              <a:gd name="connsiteY29494" fmla="*/ 520403 h 2068362"/>
              <a:gd name="connsiteX29495" fmla="*/ 487166 w 1247427"/>
              <a:gd name="connsiteY29495" fmla="*/ 519075 h 2068362"/>
              <a:gd name="connsiteX29496" fmla="*/ 488273 w 1247427"/>
              <a:gd name="connsiteY29496" fmla="*/ 518633 h 2068362"/>
              <a:gd name="connsiteX29497" fmla="*/ 489108 w 1247427"/>
              <a:gd name="connsiteY29497" fmla="*/ 518800 h 2068362"/>
              <a:gd name="connsiteX29498" fmla="*/ 491315 w 1247427"/>
              <a:gd name="connsiteY29498" fmla="*/ 515259 h 2068362"/>
              <a:gd name="connsiteX29499" fmla="*/ 494495 w 1247427"/>
              <a:gd name="connsiteY29499" fmla="*/ 512600 h 2068362"/>
              <a:gd name="connsiteX29500" fmla="*/ 494468 w 1247427"/>
              <a:gd name="connsiteY29500" fmla="*/ 512437 h 2068362"/>
              <a:gd name="connsiteX29501" fmla="*/ 498893 w 1247427"/>
              <a:gd name="connsiteY29501" fmla="*/ 508676 h 2068362"/>
              <a:gd name="connsiteX29502" fmla="*/ 499056 w 1247427"/>
              <a:gd name="connsiteY29502" fmla="*/ 508741 h 2068362"/>
              <a:gd name="connsiteX29503" fmla="*/ 511062 w 1247427"/>
              <a:gd name="connsiteY29503" fmla="*/ 500047 h 2068362"/>
              <a:gd name="connsiteX29504" fmla="*/ 516840 w 1247427"/>
              <a:gd name="connsiteY29504" fmla="*/ 498396 h 2068362"/>
              <a:gd name="connsiteX29505" fmla="*/ 516992 w 1247427"/>
              <a:gd name="connsiteY29505" fmla="*/ 497790 h 2068362"/>
              <a:gd name="connsiteX29506" fmla="*/ 516889 w 1247427"/>
              <a:gd name="connsiteY29506" fmla="*/ 497687 h 2068362"/>
              <a:gd name="connsiteX29507" fmla="*/ 515708 w 1247427"/>
              <a:gd name="connsiteY29507" fmla="*/ 498277 h 2068362"/>
              <a:gd name="connsiteX29508" fmla="*/ 515045 w 1247427"/>
              <a:gd name="connsiteY29508" fmla="*/ 498719 h 2068362"/>
              <a:gd name="connsiteX29509" fmla="*/ 514823 w 1247427"/>
              <a:gd name="connsiteY29509" fmla="*/ 498498 h 2068362"/>
              <a:gd name="connsiteX29510" fmla="*/ 514160 w 1247427"/>
              <a:gd name="connsiteY29510" fmla="*/ 498055 h 2068362"/>
              <a:gd name="connsiteX29511" fmla="*/ 514381 w 1247427"/>
              <a:gd name="connsiteY29511" fmla="*/ 496949 h 2068362"/>
              <a:gd name="connsiteX29512" fmla="*/ 514823 w 1247427"/>
              <a:gd name="connsiteY29512" fmla="*/ 496949 h 2068362"/>
              <a:gd name="connsiteX29513" fmla="*/ 516815 w 1247427"/>
              <a:gd name="connsiteY29513" fmla="*/ 496064 h 2068362"/>
              <a:gd name="connsiteX29514" fmla="*/ 516883 w 1247427"/>
              <a:gd name="connsiteY29514" fmla="*/ 496115 h 2068362"/>
              <a:gd name="connsiteX29515" fmla="*/ 516815 w 1247427"/>
              <a:gd name="connsiteY29515" fmla="*/ 495843 h 2068362"/>
              <a:gd name="connsiteX29516" fmla="*/ 525887 w 1247427"/>
              <a:gd name="connsiteY29516" fmla="*/ 492081 h 2068362"/>
              <a:gd name="connsiteX29517" fmla="*/ 525223 w 1247427"/>
              <a:gd name="connsiteY29517" fmla="*/ 433225 h 2068362"/>
              <a:gd name="connsiteX29518" fmla="*/ 525223 w 1247427"/>
              <a:gd name="connsiteY29518" fmla="*/ 291174 h 2068362"/>
              <a:gd name="connsiteX29519" fmla="*/ 523453 w 1247427"/>
              <a:gd name="connsiteY29519" fmla="*/ 288076 h 2068362"/>
              <a:gd name="connsiteX29520" fmla="*/ 545579 w 1247427"/>
              <a:gd name="connsiteY29520" fmla="*/ 265950 h 2068362"/>
              <a:gd name="connsiteX29521" fmla="*/ 545579 w 1247427"/>
              <a:gd name="connsiteY29521" fmla="*/ 262852 h 2068362"/>
              <a:gd name="connsiteX29522" fmla="*/ 569475 w 1247427"/>
              <a:gd name="connsiteY29522" fmla="*/ 259091 h 2068362"/>
              <a:gd name="connsiteX29523" fmla="*/ 973429 w 1247427"/>
              <a:gd name="connsiteY29523" fmla="*/ 253005 h 2068362"/>
              <a:gd name="connsiteX29524" fmla="*/ 973651 w 1247427"/>
              <a:gd name="connsiteY29524" fmla="*/ 253338 h 2068362"/>
              <a:gd name="connsiteX29525" fmla="*/ 973725 w 1247427"/>
              <a:gd name="connsiteY29525" fmla="*/ 253338 h 2068362"/>
              <a:gd name="connsiteX29526" fmla="*/ 402642 w 1247427"/>
              <a:gd name="connsiteY29526" fmla="*/ 252896 h 2068362"/>
              <a:gd name="connsiteX29527" fmla="*/ 401979 w 1247427"/>
              <a:gd name="connsiteY29527" fmla="*/ 253560 h 2068362"/>
              <a:gd name="connsiteX29528" fmla="*/ 402642 w 1247427"/>
              <a:gd name="connsiteY29528" fmla="*/ 252896 h 2068362"/>
              <a:gd name="connsiteX29529" fmla="*/ 971954 w 1247427"/>
              <a:gd name="connsiteY29529" fmla="*/ 250462 h 2068362"/>
              <a:gd name="connsiteX29530" fmla="*/ 971291 w 1247427"/>
              <a:gd name="connsiteY29530" fmla="*/ 250904 h 2068362"/>
              <a:gd name="connsiteX29531" fmla="*/ 971290 w 1247427"/>
              <a:gd name="connsiteY29531" fmla="*/ 250904 h 2068362"/>
              <a:gd name="connsiteX29532" fmla="*/ 971290 w 1247427"/>
              <a:gd name="connsiteY29532" fmla="*/ 250904 h 2068362"/>
              <a:gd name="connsiteX29533" fmla="*/ 970776 w 1247427"/>
              <a:gd name="connsiteY29533" fmla="*/ 251624 h 2068362"/>
              <a:gd name="connsiteX29534" fmla="*/ 972397 w 1247427"/>
              <a:gd name="connsiteY29534" fmla="*/ 252232 h 2068362"/>
              <a:gd name="connsiteX29535" fmla="*/ 972886 w 1247427"/>
              <a:gd name="connsiteY29535" fmla="*/ 252395 h 2068362"/>
              <a:gd name="connsiteX29536" fmla="*/ 971954 w 1247427"/>
              <a:gd name="connsiteY29536" fmla="*/ 251347 h 2068362"/>
              <a:gd name="connsiteX29537" fmla="*/ 960130 w 1247427"/>
              <a:gd name="connsiteY29537" fmla="*/ 249161 h 2068362"/>
              <a:gd name="connsiteX29538" fmla="*/ 960227 w 1247427"/>
              <a:gd name="connsiteY29538" fmla="*/ 249355 h 2068362"/>
              <a:gd name="connsiteX29539" fmla="*/ 959564 w 1247427"/>
              <a:gd name="connsiteY29539" fmla="*/ 249355 h 2068362"/>
              <a:gd name="connsiteX29540" fmla="*/ 971291 w 1247427"/>
              <a:gd name="connsiteY29540" fmla="*/ 257984 h 2068362"/>
              <a:gd name="connsiteX29541" fmla="*/ 973725 w 1247427"/>
              <a:gd name="connsiteY29541" fmla="*/ 255551 h 2068362"/>
              <a:gd name="connsiteX29542" fmla="*/ 972618 w 1247427"/>
              <a:gd name="connsiteY29542" fmla="*/ 255108 h 2068362"/>
              <a:gd name="connsiteX29543" fmla="*/ 973503 w 1247427"/>
              <a:gd name="connsiteY29543" fmla="*/ 254444 h 2068362"/>
              <a:gd name="connsiteX29544" fmla="*/ 973375 w 1247427"/>
              <a:gd name="connsiteY29544" fmla="*/ 254124 h 2068362"/>
              <a:gd name="connsiteX29545" fmla="*/ 972839 w 1247427"/>
              <a:gd name="connsiteY29545" fmla="*/ 254445 h 2068362"/>
              <a:gd name="connsiteX29546" fmla="*/ 972397 w 1247427"/>
              <a:gd name="connsiteY29546" fmla="*/ 254445 h 2068362"/>
              <a:gd name="connsiteX29547" fmla="*/ 971954 w 1247427"/>
              <a:gd name="connsiteY29547" fmla="*/ 254445 h 2068362"/>
              <a:gd name="connsiteX29548" fmla="*/ 968677 w 1247427"/>
              <a:gd name="connsiteY29548" fmla="*/ 252478 h 2068362"/>
              <a:gd name="connsiteX29549" fmla="*/ 963546 w 1247427"/>
              <a:gd name="connsiteY29549" fmla="*/ 250462 h 2068362"/>
              <a:gd name="connsiteX29550" fmla="*/ 981911 w 1247427"/>
              <a:gd name="connsiteY29550" fmla="*/ 244266 h 2068362"/>
              <a:gd name="connsiteX29551" fmla="*/ 981793 w 1247427"/>
              <a:gd name="connsiteY29551" fmla="*/ 244295 h 2068362"/>
              <a:gd name="connsiteX29552" fmla="*/ 981690 w 1247427"/>
              <a:gd name="connsiteY29552" fmla="*/ 244709 h 2068362"/>
              <a:gd name="connsiteX29553" fmla="*/ 981555 w 1247427"/>
              <a:gd name="connsiteY29553" fmla="*/ 245046 h 2068362"/>
              <a:gd name="connsiteX29554" fmla="*/ 983017 w 1247427"/>
              <a:gd name="connsiteY29554" fmla="*/ 245594 h 2068362"/>
              <a:gd name="connsiteX29555" fmla="*/ 983985 w 1247427"/>
              <a:gd name="connsiteY29555" fmla="*/ 246175 h 2068362"/>
              <a:gd name="connsiteX29556" fmla="*/ 984345 w 1247427"/>
              <a:gd name="connsiteY29556" fmla="*/ 245815 h 2068362"/>
              <a:gd name="connsiteX29557" fmla="*/ 982354 w 1247427"/>
              <a:gd name="connsiteY29557" fmla="*/ 245151 h 2068362"/>
              <a:gd name="connsiteX29558" fmla="*/ 387042 w 1247427"/>
              <a:gd name="connsiteY29558" fmla="*/ 242717 h 2068362"/>
              <a:gd name="connsiteX29559" fmla="*/ 387154 w 1247427"/>
              <a:gd name="connsiteY29559" fmla="*/ 242792 h 2068362"/>
              <a:gd name="connsiteX29560" fmla="*/ 387154 w 1247427"/>
              <a:gd name="connsiteY29560" fmla="*/ 242717 h 2068362"/>
              <a:gd name="connsiteX29561" fmla="*/ 961958 w 1247427"/>
              <a:gd name="connsiteY29561" fmla="*/ 238063 h 2068362"/>
              <a:gd name="connsiteX29562" fmla="*/ 983239 w 1247427"/>
              <a:gd name="connsiteY29562" fmla="*/ 253559 h 2068362"/>
              <a:gd name="connsiteX29563" fmla="*/ 988770 w 1247427"/>
              <a:gd name="connsiteY29563" fmla="*/ 250683 h 2068362"/>
              <a:gd name="connsiteX29564" fmla="*/ 983681 w 1247427"/>
              <a:gd name="connsiteY29564" fmla="*/ 248249 h 2068362"/>
              <a:gd name="connsiteX29565" fmla="*/ 983681 w 1247427"/>
              <a:gd name="connsiteY29565" fmla="*/ 247364 h 2068362"/>
              <a:gd name="connsiteX29566" fmla="*/ 983681 w 1247427"/>
              <a:gd name="connsiteY29566" fmla="*/ 246995 h 2068362"/>
              <a:gd name="connsiteX29567" fmla="*/ 983459 w 1247427"/>
              <a:gd name="connsiteY29567" fmla="*/ 247365 h 2068362"/>
              <a:gd name="connsiteX29568" fmla="*/ 982795 w 1247427"/>
              <a:gd name="connsiteY29568" fmla="*/ 247586 h 2068362"/>
              <a:gd name="connsiteX29569" fmla="*/ 979845 w 1247427"/>
              <a:gd name="connsiteY29569" fmla="*/ 246111 h 2068362"/>
              <a:gd name="connsiteX29570" fmla="*/ 979698 w 1247427"/>
              <a:gd name="connsiteY29570" fmla="*/ 246258 h 2068362"/>
              <a:gd name="connsiteX29571" fmla="*/ 979786 w 1247427"/>
              <a:gd name="connsiteY29571" fmla="*/ 246081 h 2068362"/>
              <a:gd name="connsiteX29572" fmla="*/ 979698 w 1247427"/>
              <a:gd name="connsiteY29572" fmla="*/ 246037 h 2068362"/>
              <a:gd name="connsiteX29573" fmla="*/ 979756 w 1247427"/>
              <a:gd name="connsiteY29573" fmla="*/ 245862 h 2068362"/>
              <a:gd name="connsiteX29574" fmla="*/ 970405 w 1247427"/>
              <a:gd name="connsiteY29574" fmla="*/ 241611 h 2068362"/>
              <a:gd name="connsiteX29575" fmla="*/ 959525 w 1247427"/>
              <a:gd name="connsiteY29575" fmla="*/ 237042 h 2068362"/>
              <a:gd name="connsiteX29576" fmla="*/ 959343 w 1247427"/>
              <a:gd name="connsiteY29576" fmla="*/ 237407 h 2068362"/>
              <a:gd name="connsiteX29577" fmla="*/ 959882 w 1247427"/>
              <a:gd name="connsiteY29577" fmla="*/ 237192 h 2068362"/>
              <a:gd name="connsiteX29578" fmla="*/ 970249 w 1247427"/>
              <a:gd name="connsiteY29578" fmla="*/ 231419 h 2068362"/>
              <a:gd name="connsiteX29579" fmla="*/ 970406 w 1247427"/>
              <a:gd name="connsiteY29579" fmla="*/ 231654 h 2068362"/>
              <a:gd name="connsiteX29580" fmla="*/ 969521 w 1247427"/>
              <a:gd name="connsiteY29580" fmla="*/ 232318 h 2068362"/>
              <a:gd name="connsiteX29581" fmla="*/ 996515 w 1247427"/>
              <a:gd name="connsiteY29581" fmla="*/ 248913 h 2068362"/>
              <a:gd name="connsiteX29582" fmla="*/ 989213 w 1247427"/>
              <a:gd name="connsiteY29582" fmla="*/ 243381 h 2068362"/>
              <a:gd name="connsiteX29583" fmla="*/ 980141 w 1247427"/>
              <a:gd name="connsiteY29583" fmla="*/ 236522 h 2068362"/>
              <a:gd name="connsiteX29584" fmla="*/ 981026 w 1247427"/>
              <a:gd name="connsiteY29584" fmla="*/ 236079 h 2068362"/>
              <a:gd name="connsiteX29585" fmla="*/ 980584 w 1247427"/>
              <a:gd name="connsiteY29585" fmla="*/ 235194 h 2068362"/>
              <a:gd name="connsiteX29586" fmla="*/ 978371 w 1247427"/>
              <a:gd name="connsiteY29586" fmla="*/ 232761 h 2068362"/>
              <a:gd name="connsiteX29587" fmla="*/ 978592 w 1247427"/>
              <a:gd name="connsiteY29587" fmla="*/ 231875 h 2068362"/>
              <a:gd name="connsiteX29588" fmla="*/ 977808 w 1247427"/>
              <a:gd name="connsiteY29588" fmla="*/ 232032 h 2068362"/>
              <a:gd name="connsiteX29589" fmla="*/ 977564 w 1247427"/>
              <a:gd name="connsiteY29589" fmla="*/ 233250 h 2068362"/>
              <a:gd name="connsiteX29590" fmla="*/ 979698 w 1247427"/>
              <a:gd name="connsiteY29590" fmla="*/ 234531 h 2068362"/>
              <a:gd name="connsiteX29591" fmla="*/ 980362 w 1247427"/>
              <a:gd name="connsiteY29591" fmla="*/ 234973 h 2068362"/>
              <a:gd name="connsiteX29592" fmla="*/ 980804 w 1247427"/>
              <a:gd name="connsiteY29592" fmla="*/ 235859 h 2068362"/>
              <a:gd name="connsiteX29593" fmla="*/ 980141 w 1247427"/>
              <a:gd name="connsiteY29593" fmla="*/ 236301 h 2068362"/>
              <a:gd name="connsiteX29594" fmla="*/ 979698 w 1247427"/>
              <a:gd name="connsiteY29594" fmla="*/ 236301 h 2068362"/>
              <a:gd name="connsiteX29595" fmla="*/ 979256 w 1247427"/>
              <a:gd name="connsiteY29595" fmla="*/ 235859 h 2068362"/>
              <a:gd name="connsiteX29596" fmla="*/ 976551 w 1247427"/>
              <a:gd name="connsiteY29596" fmla="*/ 234194 h 2068362"/>
              <a:gd name="connsiteX29597" fmla="*/ 972175 w 1247427"/>
              <a:gd name="connsiteY29597" fmla="*/ 232318 h 2068362"/>
              <a:gd name="connsiteX29598" fmla="*/ 322324 w 1247427"/>
              <a:gd name="connsiteY29598" fmla="*/ 219927 h 2068362"/>
              <a:gd name="connsiteX29599" fmla="*/ 323430 w 1247427"/>
              <a:gd name="connsiteY29599" fmla="*/ 225459 h 2068362"/>
              <a:gd name="connsiteX29600" fmla="*/ 323430 w 1247427"/>
              <a:gd name="connsiteY29600" fmla="*/ 224296 h 2068362"/>
              <a:gd name="connsiteX29601" fmla="*/ 323210 w 1247427"/>
              <a:gd name="connsiteY29601" fmla="*/ 224131 h 2068362"/>
              <a:gd name="connsiteX29602" fmla="*/ 323210 w 1247427"/>
              <a:gd name="connsiteY29602" fmla="*/ 221697 h 2068362"/>
              <a:gd name="connsiteX29603" fmla="*/ 322988 w 1247427"/>
              <a:gd name="connsiteY29603" fmla="*/ 219927 h 2068362"/>
              <a:gd name="connsiteX29604" fmla="*/ 301250 w 1247427"/>
              <a:gd name="connsiteY29604" fmla="*/ 208534 h 2068362"/>
              <a:gd name="connsiteX29605" fmla="*/ 300336 w 1247427"/>
              <a:gd name="connsiteY29605" fmla="*/ 209556 h 2068362"/>
              <a:gd name="connsiteX29606" fmla="*/ 301680 w 1247427"/>
              <a:gd name="connsiteY29606" fmla="*/ 209395 h 2068362"/>
              <a:gd name="connsiteX29607" fmla="*/ 295772 w 1247427"/>
              <a:gd name="connsiteY29607" fmla="*/ 203111 h 2068362"/>
              <a:gd name="connsiteX29608" fmla="*/ 297100 w 1247427"/>
              <a:gd name="connsiteY29608" fmla="*/ 206209 h 2068362"/>
              <a:gd name="connsiteX29609" fmla="*/ 297100 w 1247427"/>
              <a:gd name="connsiteY29609" fmla="*/ 205251 h 2068362"/>
              <a:gd name="connsiteX29610" fmla="*/ 296879 w 1247427"/>
              <a:gd name="connsiteY29610" fmla="*/ 205103 h 2068362"/>
              <a:gd name="connsiteX29611" fmla="*/ 296657 w 1247427"/>
              <a:gd name="connsiteY29611" fmla="*/ 204661 h 2068362"/>
              <a:gd name="connsiteX29612" fmla="*/ 296215 w 1247427"/>
              <a:gd name="connsiteY29612" fmla="*/ 203333 h 2068362"/>
              <a:gd name="connsiteX29613" fmla="*/ 296326 w 1247427"/>
              <a:gd name="connsiteY29613" fmla="*/ 203111 h 2068362"/>
              <a:gd name="connsiteX29614" fmla="*/ 1020190 w 1247427"/>
              <a:gd name="connsiteY29614" fmla="*/ 202226 h 2068362"/>
              <a:gd name="connsiteX29615" fmla="*/ 1021296 w 1247427"/>
              <a:gd name="connsiteY29615" fmla="*/ 202668 h 2068362"/>
              <a:gd name="connsiteX29616" fmla="*/ 1022402 w 1247427"/>
              <a:gd name="connsiteY29616" fmla="*/ 203111 h 2068362"/>
              <a:gd name="connsiteX29617" fmla="*/ 1022624 w 1247427"/>
              <a:gd name="connsiteY29617" fmla="*/ 203775 h 2068362"/>
              <a:gd name="connsiteX29618" fmla="*/ 1022402 w 1247427"/>
              <a:gd name="connsiteY29618" fmla="*/ 204217 h 2068362"/>
              <a:gd name="connsiteX29619" fmla="*/ 1020854 w 1247427"/>
              <a:gd name="connsiteY29619" fmla="*/ 203554 h 2068362"/>
              <a:gd name="connsiteX29620" fmla="*/ 1020190 w 1247427"/>
              <a:gd name="connsiteY29620" fmla="*/ 203332 h 2068362"/>
              <a:gd name="connsiteX29621" fmla="*/ 1019747 w 1247427"/>
              <a:gd name="connsiteY29621" fmla="*/ 202668 h 2068362"/>
              <a:gd name="connsiteX29622" fmla="*/ 290462 w 1247427"/>
              <a:gd name="connsiteY29622" fmla="*/ 193597 h 2068362"/>
              <a:gd name="connsiteX29623" fmla="*/ 288692 w 1247427"/>
              <a:gd name="connsiteY29623" fmla="*/ 200235 h 2068362"/>
              <a:gd name="connsiteX29624" fmla="*/ 292454 w 1247427"/>
              <a:gd name="connsiteY29624" fmla="*/ 202226 h 2068362"/>
              <a:gd name="connsiteX29625" fmla="*/ 292131 w 1247427"/>
              <a:gd name="connsiteY29625" fmla="*/ 197393 h 2068362"/>
              <a:gd name="connsiteX29626" fmla="*/ 291790 w 1247427"/>
              <a:gd name="connsiteY29626" fmla="*/ 197137 h 2068362"/>
              <a:gd name="connsiteX29627" fmla="*/ 291568 w 1247427"/>
              <a:gd name="connsiteY29627" fmla="*/ 194924 h 2068362"/>
              <a:gd name="connsiteX29628" fmla="*/ 290683 w 1247427"/>
              <a:gd name="connsiteY29628" fmla="*/ 194703 h 2068362"/>
              <a:gd name="connsiteX29629" fmla="*/ 290683 w 1247427"/>
              <a:gd name="connsiteY29629" fmla="*/ 193818 h 2068362"/>
              <a:gd name="connsiteX29630" fmla="*/ 290738 w 1247427"/>
              <a:gd name="connsiteY29630" fmla="*/ 193597 h 2068362"/>
              <a:gd name="connsiteX29631" fmla="*/ 382388 w 1247427"/>
              <a:gd name="connsiteY29631" fmla="*/ 192270 h 2068362"/>
              <a:gd name="connsiteX29632" fmla="*/ 362816 w 1247427"/>
              <a:gd name="connsiteY29632" fmla="*/ 217715 h 2068362"/>
              <a:gd name="connsiteX29633" fmla="*/ 361710 w 1247427"/>
              <a:gd name="connsiteY29633" fmla="*/ 219485 h 2068362"/>
              <a:gd name="connsiteX29634" fmla="*/ 360825 w 1247427"/>
              <a:gd name="connsiteY29634" fmla="*/ 220149 h 2068362"/>
              <a:gd name="connsiteX29635" fmla="*/ 360784 w 1247427"/>
              <a:gd name="connsiteY29635" fmla="*/ 220135 h 2068362"/>
              <a:gd name="connsiteX29636" fmla="*/ 358004 w 1247427"/>
              <a:gd name="connsiteY29636" fmla="*/ 224685 h 2068362"/>
              <a:gd name="connsiteX29637" fmla="*/ 357948 w 1247427"/>
              <a:gd name="connsiteY29637" fmla="*/ 227672 h 2068362"/>
              <a:gd name="connsiteX29638" fmla="*/ 358266 w 1247427"/>
              <a:gd name="connsiteY29638" fmla="*/ 227990 h 2068362"/>
              <a:gd name="connsiteX29639" fmla="*/ 367684 w 1247427"/>
              <a:gd name="connsiteY29639" fmla="*/ 215945 h 2068362"/>
              <a:gd name="connsiteX29640" fmla="*/ 370530 w 1247427"/>
              <a:gd name="connsiteY29640" fmla="*/ 212661 h 2068362"/>
              <a:gd name="connsiteX29641" fmla="*/ 370338 w 1247427"/>
              <a:gd name="connsiteY29641" fmla="*/ 212405 h 2068362"/>
              <a:gd name="connsiteX29642" fmla="*/ 375870 w 1247427"/>
              <a:gd name="connsiteY29642" fmla="*/ 204439 h 2068362"/>
              <a:gd name="connsiteX29643" fmla="*/ 379631 w 1247427"/>
              <a:gd name="connsiteY29643" fmla="*/ 197138 h 2068362"/>
              <a:gd name="connsiteX29644" fmla="*/ 383393 w 1247427"/>
              <a:gd name="connsiteY29644" fmla="*/ 198465 h 2068362"/>
              <a:gd name="connsiteX29645" fmla="*/ 382729 w 1247427"/>
              <a:gd name="connsiteY29645" fmla="*/ 192270 h 2068362"/>
              <a:gd name="connsiteX29646" fmla="*/ 393347 w 1247427"/>
              <a:gd name="connsiteY29646" fmla="*/ 191761 h 2068362"/>
              <a:gd name="connsiteX29647" fmla="*/ 393129 w 1247427"/>
              <a:gd name="connsiteY29647" fmla="*/ 192269 h 2068362"/>
              <a:gd name="connsiteX29648" fmla="*/ 391581 w 1247427"/>
              <a:gd name="connsiteY29648" fmla="*/ 192269 h 2068362"/>
              <a:gd name="connsiteX29649" fmla="*/ 391358 w 1247427"/>
              <a:gd name="connsiteY29649" fmla="*/ 192343 h 2068362"/>
              <a:gd name="connsiteX29650" fmla="*/ 391358 w 1247427"/>
              <a:gd name="connsiteY29650" fmla="*/ 195367 h 2068362"/>
              <a:gd name="connsiteX29651" fmla="*/ 391235 w 1247427"/>
              <a:gd name="connsiteY29651" fmla="*/ 195531 h 2068362"/>
              <a:gd name="connsiteX29652" fmla="*/ 391580 w 1247427"/>
              <a:gd name="connsiteY29652" fmla="*/ 195588 h 2068362"/>
              <a:gd name="connsiteX29653" fmla="*/ 391801 w 1247427"/>
              <a:gd name="connsiteY29653" fmla="*/ 196031 h 2068362"/>
              <a:gd name="connsiteX29654" fmla="*/ 393374 w 1247427"/>
              <a:gd name="connsiteY29654" fmla="*/ 197998 h 2068362"/>
              <a:gd name="connsiteX29655" fmla="*/ 393571 w 1247427"/>
              <a:gd name="connsiteY29655" fmla="*/ 197801 h 2068362"/>
              <a:gd name="connsiteX29656" fmla="*/ 394539 w 1247427"/>
              <a:gd name="connsiteY29656" fmla="*/ 196031 h 2068362"/>
              <a:gd name="connsiteX29657" fmla="*/ 394143 w 1247427"/>
              <a:gd name="connsiteY29657" fmla="*/ 193700 h 2068362"/>
              <a:gd name="connsiteX29658" fmla="*/ 394014 w 1247427"/>
              <a:gd name="connsiteY29658" fmla="*/ 193597 h 2068362"/>
              <a:gd name="connsiteX29659" fmla="*/ 1128830 w 1247427"/>
              <a:gd name="connsiteY29659" fmla="*/ 186959 h 2068362"/>
              <a:gd name="connsiteX29660" fmla="*/ 1127945 w 1247427"/>
              <a:gd name="connsiteY29660" fmla="*/ 187402 h 2068362"/>
              <a:gd name="connsiteX29661" fmla="*/ 1127945 w 1247427"/>
              <a:gd name="connsiteY29661" fmla="*/ 187069 h 2068362"/>
              <a:gd name="connsiteX29662" fmla="*/ 1127281 w 1247427"/>
              <a:gd name="connsiteY29662" fmla="*/ 187401 h 2068362"/>
              <a:gd name="connsiteX29663" fmla="*/ 1126618 w 1247427"/>
              <a:gd name="connsiteY29663" fmla="*/ 187843 h 2068362"/>
              <a:gd name="connsiteX29664" fmla="*/ 1126618 w 1247427"/>
              <a:gd name="connsiteY29664" fmla="*/ 187844 h 2068362"/>
              <a:gd name="connsiteX29665" fmla="*/ 1127503 w 1247427"/>
              <a:gd name="connsiteY29665" fmla="*/ 187844 h 2068362"/>
              <a:gd name="connsiteX29666" fmla="*/ 1126618 w 1247427"/>
              <a:gd name="connsiteY29666" fmla="*/ 188950 h 2068362"/>
              <a:gd name="connsiteX29667" fmla="*/ 1129273 w 1247427"/>
              <a:gd name="connsiteY29667" fmla="*/ 189614 h 2068362"/>
              <a:gd name="connsiteX29668" fmla="*/ 1128830 w 1247427"/>
              <a:gd name="connsiteY29668" fmla="*/ 187844 h 2068362"/>
              <a:gd name="connsiteX29669" fmla="*/ 284267 w 1247427"/>
              <a:gd name="connsiteY29669" fmla="*/ 183861 h 2068362"/>
              <a:gd name="connsiteX29670" fmla="*/ 281833 w 1247427"/>
              <a:gd name="connsiteY29670" fmla="*/ 194704 h 2068362"/>
              <a:gd name="connsiteX29671" fmla="*/ 286258 w 1247427"/>
              <a:gd name="connsiteY29671" fmla="*/ 199129 h 2068362"/>
              <a:gd name="connsiteX29672" fmla="*/ 284267 w 1247427"/>
              <a:gd name="connsiteY29672" fmla="*/ 183861 h 2068362"/>
              <a:gd name="connsiteX29673" fmla="*/ 1128065 w 1247427"/>
              <a:gd name="connsiteY29673" fmla="*/ 181971 h 2068362"/>
              <a:gd name="connsiteX29674" fmla="*/ 1132315 w 1247427"/>
              <a:gd name="connsiteY29674" fmla="*/ 185548 h 2068362"/>
              <a:gd name="connsiteX29675" fmla="*/ 1136702 w 1247427"/>
              <a:gd name="connsiteY29675" fmla="*/ 186039 h 2068362"/>
              <a:gd name="connsiteX29676" fmla="*/ 1131706 w 1247427"/>
              <a:gd name="connsiteY29676" fmla="*/ 183640 h 2068362"/>
              <a:gd name="connsiteX29677" fmla="*/ 1151237 w 1247427"/>
              <a:gd name="connsiteY29677" fmla="*/ 179111 h 2068362"/>
              <a:gd name="connsiteX29678" fmla="*/ 1151399 w 1247427"/>
              <a:gd name="connsiteY29678" fmla="*/ 179436 h 2068362"/>
              <a:gd name="connsiteX29679" fmla="*/ 1150957 w 1247427"/>
              <a:gd name="connsiteY29679" fmla="*/ 179436 h 2068362"/>
              <a:gd name="connsiteX29680" fmla="*/ 1152727 w 1247427"/>
              <a:gd name="connsiteY29680" fmla="*/ 179879 h 2068362"/>
              <a:gd name="connsiteX29681" fmla="*/ 1153612 w 1247427"/>
              <a:gd name="connsiteY29681" fmla="*/ 179215 h 2068362"/>
              <a:gd name="connsiteX29682" fmla="*/ 1153594 w 1247427"/>
              <a:gd name="connsiteY29682" fmla="*/ 179171 h 2068362"/>
              <a:gd name="connsiteX29683" fmla="*/ 1152947 w 1247427"/>
              <a:gd name="connsiteY29683" fmla="*/ 179657 h 2068362"/>
              <a:gd name="connsiteX29684" fmla="*/ 1152505 w 1247427"/>
              <a:gd name="connsiteY29684" fmla="*/ 179657 h 2068362"/>
              <a:gd name="connsiteX29685" fmla="*/ 1152062 w 1247427"/>
              <a:gd name="connsiteY29685" fmla="*/ 179214 h 2068362"/>
              <a:gd name="connsiteX29686" fmla="*/ 1099623 w 1247427"/>
              <a:gd name="connsiteY29686" fmla="*/ 178994 h 2068362"/>
              <a:gd name="connsiteX29687" fmla="*/ 1101393 w 1247427"/>
              <a:gd name="connsiteY29687" fmla="*/ 180764 h 2068362"/>
              <a:gd name="connsiteX29688" fmla="*/ 1099623 w 1247427"/>
              <a:gd name="connsiteY29688" fmla="*/ 180764 h 2068362"/>
              <a:gd name="connsiteX29689" fmla="*/ 1099623 w 1247427"/>
              <a:gd name="connsiteY29689" fmla="*/ 178994 h 2068362"/>
              <a:gd name="connsiteX29690" fmla="*/ 1144761 w 1247427"/>
              <a:gd name="connsiteY29690" fmla="*/ 162177 h 2068362"/>
              <a:gd name="connsiteX29691" fmla="*/ 1143582 w 1247427"/>
              <a:gd name="connsiteY29691" fmla="*/ 163209 h 2068362"/>
              <a:gd name="connsiteX29692" fmla="*/ 1143434 w 1247427"/>
              <a:gd name="connsiteY29692" fmla="*/ 163505 h 2068362"/>
              <a:gd name="connsiteX29693" fmla="*/ 1144319 w 1247427"/>
              <a:gd name="connsiteY29693" fmla="*/ 163726 h 2068362"/>
              <a:gd name="connsiteX29694" fmla="*/ 1162020 w 1247427"/>
              <a:gd name="connsiteY29694" fmla="*/ 176117 h 2068362"/>
              <a:gd name="connsiteX29695" fmla="*/ 1145646 w 1247427"/>
              <a:gd name="connsiteY29695" fmla="*/ 163062 h 2068362"/>
              <a:gd name="connsiteX29696" fmla="*/ 1144761 w 1247427"/>
              <a:gd name="connsiteY29696" fmla="*/ 163062 h 2068362"/>
              <a:gd name="connsiteX29697" fmla="*/ 1161798 w 1247427"/>
              <a:gd name="connsiteY29697" fmla="*/ 161735 h 2068362"/>
              <a:gd name="connsiteX29698" fmla="*/ 1167994 w 1247427"/>
              <a:gd name="connsiteY29698" fmla="*/ 177666 h 2068362"/>
              <a:gd name="connsiteX29699" fmla="*/ 1173968 w 1247427"/>
              <a:gd name="connsiteY29699" fmla="*/ 172134 h 2068362"/>
              <a:gd name="connsiteX29700" fmla="*/ 1170870 w 1247427"/>
              <a:gd name="connsiteY29700" fmla="*/ 164833 h 2068362"/>
              <a:gd name="connsiteX29701" fmla="*/ 1169100 w 1247427"/>
              <a:gd name="connsiteY29701" fmla="*/ 167930 h 2068362"/>
              <a:gd name="connsiteX29702" fmla="*/ 1161798 w 1247427"/>
              <a:gd name="connsiteY29702" fmla="*/ 161735 h 2068362"/>
              <a:gd name="connsiteX29703" fmla="*/ 1140336 w 1247427"/>
              <a:gd name="connsiteY29703" fmla="*/ 160020 h 2068362"/>
              <a:gd name="connsiteX29704" fmla="*/ 1140336 w 1247427"/>
              <a:gd name="connsiteY29704" fmla="*/ 160186 h 2068362"/>
              <a:gd name="connsiteX29705" fmla="*/ 1142885 w 1247427"/>
              <a:gd name="connsiteY29705" fmla="*/ 161938 h 2068362"/>
              <a:gd name="connsiteX29706" fmla="*/ 1143072 w 1247427"/>
              <a:gd name="connsiteY29706" fmla="*/ 161775 h 2068362"/>
              <a:gd name="connsiteX29707" fmla="*/ 1142548 w 1247427"/>
              <a:gd name="connsiteY29707" fmla="*/ 161513 h 2068362"/>
              <a:gd name="connsiteX29708" fmla="*/ 1141224 w 1247427"/>
              <a:gd name="connsiteY29708" fmla="*/ 160630 h 2068362"/>
              <a:gd name="connsiteX29709" fmla="*/ 1141222 w 1247427"/>
              <a:gd name="connsiteY29709" fmla="*/ 160629 h 2068362"/>
              <a:gd name="connsiteX29710" fmla="*/ 1141220 w 1247427"/>
              <a:gd name="connsiteY29710" fmla="*/ 160629 h 2068362"/>
              <a:gd name="connsiteX29711" fmla="*/ 1141218 w 1247427"/>
              <a:gd name="connsiteY29711" fmla="*/ 160627 h 2068362"/>
              <a:gd name="connsiteX29712" fmla="*/ 1140778 w 1247427"/>
              <a:gd name="connsiteY29712" fmla="*/ 160407 h 2068362"/>
              <a:gd name="connsiteX29713" fmla="*/ 1140967 w 1247427"/>
              <a:gd name="connsiteY29713" fmla="*/ 160375 h 2068362"/>
              <a:gd name="connsiteX29714" fmla="*/ 1140778 w 1247427"/>
              <a:gd name="connsiteY29714" fmla="*/ 160186 h 2068362"/>
              <a:gd name="connsiteX29715" fmla="*/ 286258 w 1247427"/>
              <a:gd name="connsiteY29715" fmla="*/ 156203 h 2068362"/>
              <a:gd name="connsiteX29716" fmla="*/ 284295 w 1247427"/>
              <a:gd name="connsiteY29716" fmla="*/ 168566 h 2068362"/>
              <a:gd name="connsiteX29717" fmla="*/ 285119 w 1247427"/>
              <a:gd name="connsiteY29717" fmla="*/ 180934 h 2068362"/>
              <a:gd name="connsiteX29718" fmla="*/ 285881 w 1247427"/>
              <a:gd name="connsiteY29718" fmla="*/ 178037 h 2068362"/>
              <a:gd name="connsiteX29719" fmla="*/ 285594 w 1247427"/>
              <a:gd name="connsiteY29719" fmla="*/ 178109 h 2068362"/>
              <a:gd name="connsiteX29720" fmla="*/ 288028 w 1247427"/>
              <a:gd name="connsiteY29720" fmla="*/ 162842 h 2068362"/>
              <a:gd name="connsiteX29721" fmla="*/ 286258 w 1247427"/>
              <a:gd name="connsiteY29721" fmla="*/ 156203 h 2068362"/>
              <a:gd name="connsiteX29722" fmla="*/ 244629 w 1247427"/>
              <a:gd name="connsiteY29722" fmla="*/ 153769 h 2068362"/>
              <a:gd name="connsiteX29723" fmla="*/ 243554 w 1247427"/>
              <a:gd name="connsiteY29723" fmla="*/ 161292 h 2068362"/>
              <a:gd name="connsiteX29724" fmla="*/ 245436 w 1247427"/>
              <a:gd name="connsiteY29724" fmla="*/ 164621 h 2068362"/>
              <a:gd name="connsiteX29725" fmla="*/ 245325 w 1247427"/>
              <a:gd name="connsiteY29725" fmla="*/ 161735 h 2068362"/>
              <a:gd name="connsiteX29726" fmla="*/ 244695 w 1247427"/>
              <a:gd name="connsiteY29726" fmla="*/ 153769 h 2068362"/>
              <a:gd name="connsiteX29727" fmla="*/ 1146974 w 1247427"/>
              <a:gd name="connsiteY29727" fmla="*/ 153106 h 2068362"/>
              <a:gd name="connsiteX29728" fmla="*/ 1153833 w 1247427"/>
              <a:gd name="connsiteY29728" fmla="*/ 162841 h 2068362"/>
              <a:gd name="connsiteX29729" fmla="*/ 1160692 w 1247427"/>
              <a:gd name="connsiteY29729" fmla="*/ 165496 h 2068362"/>
              <a:gd name="connsiteX29730" fmla="*/ 1146974 w 1247427"/>
              <a:gd name="connsiteY29730" fmla="*/ 153106 h 2068362"/>
              <a:gd name="connsiteX29731" fmla="*/ 244883 w 1247427"/>
              <a:gd name="connsiteY29731" fmla="*/ 152219 h 2068362"/>
              <a:gd name="connsiteX29732" fmla="*/ 244882 w 1247427"/>
              <a:gd name="connsiteY29732" fmla="*/ 152221 h 2068362"/>
              <a:gd name="connsiteX29733" fmla="*/ 244883 w 1247427"/>
              <a:gd name="connsiteY29733" fmla="*/ 152224 h 2068362"/>
              <a:gd name="connsiteX29734" fmla="*/ 245926 w 1247427"/>
              <a:gd name="connsiteY29734" fmla="*/ 143498 h 2068362"/>
              <a:gd name="connsiteX29735" fmla="*/ 245988 w 1247427"/>
              <a:gd name="connsiteY29735" fmla="*/ 146025 h 2068362"/>
              <a:gd name="connsiteX29736" fmla="*/ 245988 w 1247427"/>
              <a:gd name="connsiteY29736" fmla="*/ 143592 h 2068362"/>
              <a:gd name="connsiteX29737" fmla="*/ 237595 w 1247427"/>
              <a:gd name="connsiteY29737" fmla="*/ 135558 h 2068362"/>
              <a:gd name="connsiteX29738" fmla="*/ 236916 w 1247427"/>
              <a:gd name="connsiteY29738" fmla="*/ 143149 h 2068362"/>
              <a:gd name="connsiteX29739" fmla="*/ 237580 w 1247427"/>
              <a:gd name="connsiteY29739" fmla="*/ 160850 h 2068362"/>
              <a:gd name="connsiteX29740" fmla="*/ 238067 w 1247427"/>
              <a:gd name="connsiteY29740" fmla="*/ 158579 h 2068362"/>
              <a:gd name="connsiteX29741" fmla="*/ 238023 w 1247427"/>
              <a:gd name="connsiteY29741" fmla="*/ 158637 h 2068362"/>
              <a:gd name="connsiteX29742" fmla="*/ 237359 w 1247427"/>
              <a:gd name="connsiteY29742" fmla="*/ 157752 h 2068362"/>
              <a:gd name="connsiteX29743" fmla="*/ 237581 w 1247427"/>
              <a:gd name="connsiteY29743" fmla="*/ 136953 h 2068362"/>
              <a:gd name="connsiteX29744" fmla="*/ 1188571 w 1247427"/>
              <a:gd name="connsiteY29744" fmla="*/ 129651 h 2068362"/>
              <a:gd name="connsiteX29745" fmla="*/ 1187907 w 1247427"/>
              <a:gd name="connsiteY29745" fmla="*/ 130315 h 2068362"/>
              <a:gd name="connsiteX29746" fmla="*/ 1187805 w 1247427"/>
              <a:gd name="connsiteY29746" fmla="*/ 130349 h 2068362"/>
              <a:gd name="connsiteX29747" fmla="*/ 1188350 w 1247427"/>
              <a:gd name="connsiteY29747" fmla="*/ 130758 h 2068362"/>
              <a:gd name="connsiteX29748" fmla="*/ 1186580 w 1247427"/>
              <a:gd name="connsiteY29748" fmla="*/ 132086 h 2068362"/>
              <a:gd name="connsiteX29749" fmla="*/ 1200077 w 1247427"/>
              <a:gd name="connsiteY29749" fmla="*/ 132086 h 2068362"/>
              <a:gd name="connsiteX29750" fmla="*/ 1189235 w 1247427"/>
              <a:gd name="connsiteY29750" fmla="*/ 130758 h 2068362"/>
              <a:gd name="connsiteX29751" fmla="*/ 1188793 w 1247427"/>
              <a:gd name="connsiteY29751" fmla="*/ 130094 h 2068362"/>
              <a:gd name="connsiteX29752" fmla="*/ 1197599 w 1247427"/>
              <a:gd name="connsiteY29752" fmla="*/ 121820 h 2068362"/>
              <a:gd name="connsiteX29753" fmla="*/ 1197864 w 1247427"/>
              <a:gd name="connsiteY29753" fmla="*/ 122350 h 2068362"/>
              <a:gd name="connsiteX29754" fmla="*/ 1195652 w 1247427"/>
              <a:gd name="connsiteY29754" fmla="*/ 123014 h 2068362"/>
              <a:gd name="connsiteX29755" fmla="*/ 1210698 w 1247427"/>
              <a:gd name="connsiteY29755" fmla="*/ 124341 h 2068362"/>
              <a:gd name="connsiteX29756" fmla="*/ 1201184 w 1247427"/>
              <a:gd name="connsiteY29756" fmla="*/ 123014 h 2068362"/>
              <a:gd name="connsiteX29757" fmla="*/ 1201184 w 1247427"/>
              <a:gd name="connsiteY29757" fmla="*/ 122129 h 2068362"/>
              <a:gd name="connsiteX29758" fmla="*/ 1201184 w 1247427"/>
              <a:gd name="connsiteY29758" fmla="*/ 122018 h 2068362"/>
              <a:gd name="connsiteX29759" fmla="*/ 1200519 w 1247427"/>
              <a:gd name="connsiteY29759" fmla="*/ 122350 h 2068362"/>
              <a:gd name="connsiteX29760" fmla="*/ 1198307 w 1247427"/>
              <a:gd name="connsiteY29760" fmla="*/ 121908 h 2068362"/>
              <a:gd name="connsiteX29761" fmla="*/ 1243223 w 1247427"/>
              <a:gd name="connsiteY29761" fmla="*/ 117482 h 2068362"/>
              <a:gd name="connsiteX29762" fmla="*/ 1243223 w 1247427"/>
              <a:gd name="connsiteY29762" fmla="*/ 121243 h 2068362"/>
              <a:gd name="connsiteX29763" fmla="*/ 1243223 w 1247427"/>
              <a:gd name="connsiteY29763" fmla="*/ 117482 h 2068362"/>
              <a:gd name="connsiteX29764" fmla="*/ 1222867 w 1247427"/>
              <a:gd name="connsiteY29764" fmla="*/ 111951 h 2068362"/>
              <a:gd name="connsiteX29765" fmla="*/ 1226850 w 1247427"/>
              <a:gd name="connsiteY29765" fmla="*/ 117482 h 2068362"/>
              <a:gd name="connsiteX29766" fmla="*/ 1231054 w 1247427"/>
              <a:gd name="connsiteY29766" fmla="*/ 113721 h 2068362"/>
              <a:gd name="connsiteX29767" fmla="*/ 1222867 w 1247427"/>
              <a:gd name="connsiteY29767" fmla="*/ 111951 h 2068362"/>
              <a:gd name="connsiteX29768" fmla="*/ 1217557 w 1247427"/>
              <a:gd name="connsiteY29768" fmla="*/ 94913 h 2068362"/>
              <a:gd name="connsiteX29769" fmla="*/ 1205830 w 1247427"/>
              <a:gd name="connsiteY29769" fmla="*/ 100224 h 2068362"/>
              <a:gd name="connsiteX29770" fmla="*/ 1195873 w 1247427"/>
              <a:gd name="connsiteY29770" fmla="*/ 108853 h 2068362"/>
              <a:gd name="connsiteX29771" fmla="*/ 1184589 w 1247427"/>
              <a:gd name="connsiteY29771" fmla="*/ 116155 h 2068362"/>
              <a:gd name="connsiteX29772" fmla="*/ 1179500 w 1247427"/>
              <a:gd name="connsiteY29772" fmla="*/ 119252 h 2068362"/>
              <a:gd name="connsiteX29773" fmla="*/ 1177287 w 1247427"/>
              <a:gd name="connsiteY29773" fmla="*/ 119252 h 2068362"/>
              <a:gd name="connsiteX29774" fmla="*/ 1156046 w 1247427"/>
              <a:gd name="connsiteY29774" fmla="*/ 124120 h 2068362"/>
              <a:gd name="connsiteX29775" fmla="*/ 1153833 w 1247427"/>
              <a:gd name="connsiteY29775" fmla="*/ 128988 h 2068362"/>
              <a:gd name="connsiteX29776" fmla="*/ 1151178 w 1247427"/>
              <a:gd name="connsiteY29776" fmla="*/ 127660 h 2068362"/>
              <a:gd name="connsiteX29777" fmla="*/ 1141221 w 1247427"/>
              <a:gd name="connsiteY29777" fmla="*/ 101994 h 2068362"/>
              <a:gd name="connsiteX29778" fmla="*/ 1131264 w 1247427"/>
              <a:gd name="connsiteY29778" fmla="*/ 107083 h 2068362"/>
              <a:gd name="connsiteX29779" fmla="*/ 1131264 w 1247427"/>
              <a:gd name="connsiteY29779" fmla="*/ 101994 h 2068362"/>
              <a:gd name="connsiteX29780" fmla="*/ 1104491 w 1247427"/>
              <a:gd name="connsiteY29780" fmla="*/ 114385 h 2068362"/>
              <a:gd name="connsiteX29781" fmla="*/ 1101836 w 1247427"/>
              <a:gd name="connsiteY29781" fmla="*/ 114385 h 2068362"/>
              <a:gd name="connsiteX29782" fmla="*/ 1086127 w 1247427"/>
              <a:gd name="connsiteY29782" fmla="*/ 123014 h 2068362"/>
              <a:gd name="connsiteX29783" fmla="*/ 1071744 w 1247427"/>
              <a:gd name="connsiteY29783" fmla="*/ 128324 h 2068362"/>
              <a:gd name="connsiteX29784" fmla="*/ 1062672 w 1247427"/>
              <a:gd name="connsiteY29784" fmla="*/ 132749 h 2068362"/>
              <a:gd name="connsiteX29785" fmla="*/ 1058469 w 1247427"/>
              <a:gd name="connsiteY29785" fmla="*/ 133413 h 2068362"/>
              <a:gd name="connsiteX29786" fmla="*/ 1052494 w 1247427"/>
              <a:gd name="connsiteY29786" fmla="*/ 137175 h 2068362"/>
              <a:gd name="connsiteX29787" fmla="*/ 1042759 w 1247427"/>
              <a:gd name="connsiteY29787" fmla="*/ 141379 h 2068362"/>
              <a:gd name="connsiteX29788" fmla="*/ 1034351 w 1247427"/>
              <a:gd name="connsiteY29788" fmla="*/ 144476 h 2068362"/>
              <a:gd name="connsiteX29789" fmla="*/ 1014437 w 1247427"/>
              <a:gd name="connsiteY29789" fmla="*/ 153769 h 2068362"/>
              <a:gd name="connsiteX29790" fmla="*/ 982796 w 1247427"/>
              <a:gd name="connsiteY29790" fmla="*/ 168373 h 2068362"/>
              <a:gd name="connsiteX29791" fmla="*/ 957130 w 1247427"/>
              <a:gd name="connsiteY29791" fmla="*/ 180100 h 2068362"/>
              <a:gd name="connsiteX29792" fmla="*/ 926153 w 1247427"/>
              <a:gd name="connsiteY29792" fmla="*/ 192933 h 2068362"/>
              <a:gd name="connsiteX29793" fmla="*/ 920179 w 1247427"/>
              <a:gd name="connsiteY29793" fmla="*/ 196695 h 2068362"/>
              <a:gd name="connsiteX29794" fmla="*/ 907788 w 1247427"/>
              <a:gd name="connsiteY29794" fmla="*/ 201562 h 2068362"/>
              <a:gd name="connsiteX29795" fmla="*/ 917745 w 1247427"/>
              <a:gd name="connsiteY29795" fmla="*/ 234088 h 2068362"/>
              <a:gd name="connsiteX29796" fmla="*/ 913983 w 1247427"/>
              <a:gd name="connsiteY29796" fmla="*/ 234752 h 2068362"/>
              <a:gd name="connsiteX29797" fmla="*/ 901150 w 1247427"/>
              <a:gd name="connsiteY29797" fmla="*/ 242054 h 2068362"/>
              <a:gd name="connsiteX29798" fmla="*/ 886989 w 1247427"/>
              <a:gd name="connsiteY29798" fmla="*/ 248249 h 2068362"/>
              <a:gd name="connsiteX29799" fmla="*/ 867518 w 1247427"/>
              <a:gd name="connsiteY29799" fmla="*/ 260640 h 2068362"/>
              <a:gd name="connsiteX29800" fmla="*/ 865527 w 1247427"/>
              <a:gd name="connsiteY29800" fmla="*/ 259976 h 2068362"/>
              <a:gd name="connsiteX29801" fmla="*/ 856897 w 1247427"/>
              <a:gd name="connsiteY29801" fmla="*/ 271703 h 2068362"/>
              <a:gd name="connsiteX29802" fmla="*/ 856455 w 1247427"/>
              <a:gd name="connsiteY29802" fmla="*/ 283872 h 2068362"/>
              <a:gd name="connsiteX29803" fmla="*/ 868182 w 1247427"/>
              <a:gd name="connsiteY29803" fmla="*/ 287413 h 2068362"/>
              <a:gd name="connsiteX29804" fmla="*/ 876369 w 1247427"/>
              <a:gd name="connsiteY29804" fmla="*/ 282766 h 2068362"/>
              <a:gd name="connsiteX29805" fmla="*/ 894512 w 1247427"/>
              <a:gd name="connsiteY29805" fmla="*/ 273473 h 2068362"/>
              <a:gd name="connsiteX29806" fmla="*/ 892521 w 1247427"/>
              <a:gd name="connsiteY29806" fmla="*/ 273031 h 2068362"/>
              <a:gd name="connsiteX29807" fmla="*/ 892742 w 1247427"/>
              <a:gd name="connsiteY29807" fmla="*/ 272145 h 2068362"/>
              <a:gd name="connsiteX29808" fmla="*/ 892632 w 1247427"/>
              <a:gd name="connsiteY29808" fmla="*/ 271592 h 2068362"/>
              <a:gd name="connsiteX29809" fmla="*/ 892299 w 1247427"/>
              <a:gd name="connsiteY29809" fmla="*/ 271925 h 2068362"/>
              <a:gd name="connsiteX29810" fmla="*/ 890750 w 1247427"/>
              <a:gd name="connsiteY29810" fmla="*/ 272588 h 2068362"/>
              <a:gd name="connsiteX29811" fmla="*/ 889644 w 1247427"/>
              <a:gd name="connsiteY29811" fmla="*/ 272810 h 2068362"/>
              <a:gd name="connsiteX29812" fmla="*/ 889423 w 1247427"/>
              <a:gd name="connsiteY29812" fmla="*/ 272810 h 2068362"/>
              <a:gd name="connsiteX29813" fmla="*/ 888684 w 1247427"/>
              <a:gd name="connsiteY29813" fmla="*/ 272367 h 2068362"/>
              <a:gd name="connsiteX29814" fmla="*/ 886104 w 1247427"/>
              <a:gd name="connsiteY29814" fmla="*/ 272367 h 2068362"/>
              <a:gd name="connsiteX29815" fmla="*/ 889019 w 1247427"/>
              <a:gd name="connsiteY29815" fmla="*/ 271092 h 2068362"/>
              <a:gd name="connsiteX29816" fmla="*/ 889201 w 1247427"/>
              <a:gd name="connsiteY29816" fmla="*/ 270818 h 2068362"/>
              <a:gd name="connsiteX29817" fmla="*/ 889644 w 1247427"/>
              <a:gd name="connsiteY29817" fmla="*/ 270818 h 2068362"/>
              <a:gd name="connsiteX29818" fmla="*/ 889865 w 1247427"/>
              <a:gd name="connsiteY29818" fmla="*/ 270818 h 2068362"/>
              <a:gd name="connsiteX29819" fmla="*/ 892299 w 1247427"/>
              <a:gd name="connsiteY29819" fmla="*/ 269933 h 2068362"/>
              <a:gd name="connsiteX29820" fmla="*/ 892521 w 1247427"/>
              <a:gd name="connsiteY29820" fmla="*/ 270210 h 2068362"/>
              <a:gd name="connsiteX29821" fmla="*/ 892521 w 1247427"/>
              <a:gd name="connsiteY29821" fmla="*/ 266835 h 2068362"/>
              <a:gd name="connsiteX29822" fmla="*/ 910222 w 1247427"/>
              <a:gd name="connsiteY29822" fmla="*/ 266171 h 2068362"/>
              <a:gd name="connsiteX29823" fmla="*/ 904690 w 1247427"/>
              <a:gd name="connsiteY29823" fmla="*/ 255772 h 2068362"/>
              <a:gd name="connsiteX29824" fmla="*/ 921949 w 1247427"/>
              <a:gd name="connsiteY29824" fmla="*/ 261304 h 2068362"/>
              <a:gd name="connsiteX29825" fmla="*/ 912213 w 1247427"/>
              <a:gd name="connsiteY29825" fmla="*/ 247806 h 2068362"/>
              <a:gd name="connsiteX29826" fmla="*/ 925262 w 1247427"/>
              <a:gd name="connsiteY29826" fmla="*/ 254120 h 2068362"/>
              <a:gd name="connsiteX29827" fmla="*/ 925489 w 1247427"/>
              <a:gd name="connsiteY29827" fmla="*/ 253780 h 2068362"/>
              <a:gd name="connsiteX29828" fmla="*/ 925907 w 1247427"/>
              <a:gd name="connsiteY29828" fmla="*/ 253696 h 2068362"/>
              <a:gd name="connsiteX29829" fmla="*/ 927259 w 1247427"/>
              <a:gd name="connsiteY29829" fmla="*/ 253117 h 2068362"/>
              <a:gd name="connsiteX29830" fmla="*/ 920400 w 1247427"/>
              <a:gd name="connsiteY29830" fmla="*/ 244045 h 2068362"/>
              <a:gd name="connsiteX29831" fmla="*/ 934561 w 1247427"/>
              <a:gd name="connsiteY29831" fmla="*/ 254444 h 2068362"/>
              <a:gd name="connsiteX29832" fmla="*/ 932348 w 1247427"/>
              <a:gd name="connsiteY29832" fmla="*/ 258648 h 2068362"/>
              <a:gd name="connsiteX29833" fmla="*/ 926595 w 1247427"/>
              <a:gd name="connsiteY29833" fmla="*/ 255551 h 2068362"/>
              <a:gd name="connsiteX29834" fmla="*/ 926621 w 1247427"/>
              <a:gd name="connsiteY29834" fmla="*/ 255420 h 2068362"/>
              <a:gd name="connsiteX29835" fmla="*/ 925710 w 1247427"/>
              <a:gd name="connsiteY29835" fmla="*/ 255550 h 2068362"/>
              <a:gd name="connsiteX29836" fmla="*/ 925710 w 1247427"/>
              <a:gd name="connsiteY29836" fmla="*/ 255551 h 2068362"/>
              <a:gd name="connsiteX29837" fmla="*/ 926816 w 1247427"/>
              <a:gd name="connsiteY29837" fmla="*/ 256214 h 2068362"/>
              <a:gd name="connsiteX29838" fmla="*/ 938544 w 1247427"/>
              <a:gd name="connsiteY29838" fmla="*/ 273916 h 2068362"/>
              <a:gd name="connsiteX29839" fmla="*/ 950049 w 1247427"/>
              <a:gd name="connsiteY29839" fmla="*/ 264623 h 2068362"/>
              <a:gd name="connsiteX29840" fmla="*/ 961334 w 1247427"/>
              <a:gd name="connsiteY29840" fmla="*/ 259755 h 2068362"/>
              <a:gd name="connsiteX29841" fmla="*/ 961997 w 1247427"/>
              <a:gd name="connsiteY29841" fmla="*/ 259091 h 2068362"/>
              <a:gd name="connsiteX29842" fmla="*/ 961960 w 1247427"/>
              <a:gd name="connsiteY29842" fmla="*/ 258907 h 2068362"/>
              <a:gd name="connsiteX29843" fmla="*/ 961554 w 1247427"/>
              <a:gd name="connsiteY29843" fmla="*/ 259313 h 2068362"/>
              <a:gd name="connsiteX29844" fmla="*/ 949164 w 1247427"/>
              <a:gd name="connsiteY29844" fmla="*/ 257542 h 2068362"/>
              <a:gd name="connsiteX29845" fmla="*/ 948500 w 1247427"/>
              <a:gd name="connsiteY29845" fmla="*/ 257542 h 2068362"/>
              <a:gd name="connsiteX29846" fmla="*/ 947836 w 1247427"/>
              <a:gd name="connsiteY29846" fmla="*/ 256436 h 2068362"/>
              <a:gd name="connsiteX29847" fmla="*/ 948721 w 1247427"/>
              <a:gd name="connsiteY29847" fmla="*/ 255551 h 2068362"/>
              <a:gd name="connsiteX29848" fmla="*/ 949385 w 1247427"/>
              <a:gd name="connsiteY29848" fmla="*/ 255772 h 2068362"/>
              <a:gd name="connsiteX29849" fmla="*/ 961776 w 1247427"/>
              <a:gd name="connsiteY29849" fmla="*/ 257321 h 2068362"/>
              <a:gd name="connsiteX29850" fmla="*/ 962273 w 1247427"/>
              <a:gd name="connsiteY29850" fmla="*/ 257818 h 2068362"/>
              <a:gd name="connsiteX29851" fmla="*/ 963768 w 1247427"/>
              <a:gd name="connsiteY29851" fmla="*/ 257321 h 2068362"/>
              <a:gd name="connsiteX29852" fmla="*/ 947616 w 1247427"/>
              <a:gd name="connsiteY29852" fmla="*/ 243824 h 2068362"/>
              <a:gd name="connsiteX29853" fmla="*/ 958881 w 1247427"/>
              <a:gd name="connsiteY29853" fmla="*/ 247370 h 2068362"/>
              <a:gd name="connsiteX29854" fmla="*/ 959564 w 1247427"/>
              <a:gd name="connsiteY29854" fmla="*/ 247143 h 2068362"/>
              <a:gd name="connsiteX29855" fmla="*/ 964210 w 1247427"/>
              <a:gd name="connsiteY29855" fmla="*/ 248913 h 2068362"/>
              <a:gd name="connsiteX29856" fmla="*/ 969521 w 1247427"/>
              <a:gd name="connsiteY29856" fmla="*/ 251125 h 2068362"/>
              <a:gd name="connsiteX29857" fmla="*/ 969522 w 1247427"/>
              <a:gd name="connsiteY29857" fmla="*/ 251126 h 2068362"/>
              <a:gd name="connsiteX29858" fmla="*/ 969734 w 1247427"/>
              <a:gd name="connsiteY29858" fmla="*/ 251211 h 2068362"/>
              <a:gd name="connsiteX29859" fmla="*/ 970184 w 1247427"/>
              <a:gd name="connsiteY29859" fmla="*/ 250462 h 2068362"/>
              <a:gd name="connsiteX29860" fmla="*/ 970366 w 1247427"/>
              <a:gd name="connsiteY29860" fmla="*/ 250243 h 2068362"/>
              <a:gd name="connsiteX29861" fmla="*/ 957351 w 1247427"/>
              <a:gd name="connsiteY29861" fmla="*/ 240947 h 2068362"/>
              <a:gd name="connsiteX29862" fmla="*/ 951156 w 1247427"/>
              <a:gd name="connsiteY29862" fmla="*/ 232982 h 2068362"/>
              <a:gd name="connsiteX29863" fmla="*/ 958593 w 1247427"/>
              <a:gd name="connsiteY29863" fmla="*/ 236033 h 2068362"/>
              <a:gd name="connsiteX29864" fmla="*/ 959121 w 1247427"/>
              <a:gd name="connsiteY29864" fmla="*/ 235637 h 2068362"/>
              <a:gd name="connsiteX29865" fmla="*/ 959342 w 1247427"/>
              <a:gd name="connsiteY29865" fmla="*/ 235637 h 2068362"/>
              <a:gd name="connsiteX29866" fmla="*/ 971290 w 1247427"/>
              <a:gd name="connsiteY29866" fmla="*/ 240726 h 2068362"/>
              <a:gd name="connsiteX29867" fmla="*/ 979786 w 1247427"/>
              <a:gd name="connsiteY29867" fmla="*/ 244663 h 2068362"/>
              <a:gd name="connsiteX29868" fmla="*/ 979698 w 1247427"/>
              <a:gd name="connsiteY29868" fmla="*/ 244488 h 2068362"/>
              <a:gd name="connsiteX29869" fmla="*/ 980252 w 1247427"/>
              <a:gd name="connsiteY29869" fmla="*/ 244488 h 2068362"/>
              <a:gd name="connsiteX29870" fmla="*/ 980362 w 1247427"/>
              <a:gd name="connsiteY29870" fmla="*/ 244267 h 2068362"/>
              <a:gd name="connsiteX29871" fmla="*/ 980431 w 1247427"/>
              <a:gd name="connsiteY29871" fmla="*/ 244095 h 2068362"/>
              <a:gd name="connsiteX29872" fmla="*/ 971954 w 1247427"/>
              <a:gd name="connsiteY29872" fmla="*/ 238513 h 2068362"/>
              <a:gd name="connsiteX29873" fmla="*/ 962661 w 1247427"/>
              <a:gd name="connsiteY29873" fmla="*/ 232982 h 2068362"/>
              <a:gd name="connsiteX29874" fmla="*/ 957794 w 1247427"/>
              <a:gd name="connsiteY29874" fmla="*/ 224795 h 2068362"/>
              <a:gd name="connsiteX29875" fmla="*/ 968678 w 1247427"/>
              <a:gd name="connsiteY29875" fmla="*/ 229929 h 2068362"/>
              <a:gd name="connsiteX29876" fmla="*/ 969077 w 1247427"/>
              <a:gd name="connsiteY29876" fmla="*/ 229663 h 2068362"/>
              <a:gd name="connsiteX29877" fmla="*/ 973060 w 1247427"/>
              <a:gd name="connsiteY29877" fmla="*/ 231433 h 2068362"/>
              <a:gd name="connsiteX29878" fmla="*/ 976847 w 1247427"/>
              <a:gd name="connsiteY29878" fmla="*/ 232906 h 2068362"/>
              <a:gd name="connsiteX29879" fmla="*/ 977192 w 1247427"/>
              <a:gd name="connsiteY29879" fmla="*/ 231871 h 2068362"/>
              <a:gd name="connsiteX29880" fmla="*/ 967087 w 1247427"/>
              <a:gd name="connsiteY29880" fmla="*/ 224131 h 2068362"/>
              <a:gd name="connsiteX29881" fmla="*/ 967172 w 1247427"/>
              <a:gd name="connsiteY29881" fmla="*/ 224097 h 2068362"/>
              <a:gd name="connsiteX29882" fmla="*/ 966423 w 1247427"/>
              <a:gd name="connsiteY29882" fmla="*/ 223910 h 2068362"/>
              <a:gd name="connsiteX29883" fmla="*/ 965980 w 1247427"/>
              <a:gd name="connsiteY29883" fmla="*/ 223246 h 2068362"/>
              <a:gd name="connsiteX29884" fmla="*/ 965095 w 1247427"/>
              <a:gd name="connsiteY29884" fmla="*/ 222361 h 2068362"/>
              <a:gd name="connsiteX29885" fmla="*/ 965126 w 1247427"/>
              <a:gd name="connsiteY29885" fmla="*/ 222117 h 2068362"/>
              <a:gd name="connsiteX29886" fmla="*/ 965095 w 1247427"/>
              <a:gd name="connsiteY29886" fmla="*/ 222140 h 2068362"/>
              <a:gd name="connsiteX29887" fmla="*/ 963768 w 1247427"/>
              <a:gd name="connsiteY29887" fmla="*/ 219043 h 2068362"/>
              <a:gd name="connsiteX29888" fmla="*/ 967087 w 1247427"/>
              <a:gd name="connsiteY29888" fmla="*/ 220813 h 2068362"/>
              <a:gd name="connsiteX29889" fmla="*/ 966782 w 1247427"/>
              <a:gd name="connsiteY29889" fmla="*/ 220996 h 2068362"/>
              <a:gd name="connsiteX29890" fmla="*/ 967308 w 1247427"/>
              <a:gd name="connsiteY29890" fmla="*/ 221697 h 2068362"/>
              <a:gd name="connsiteX29891" fmla="*/ 967972 w 1247427"/>
              <a:gd name="connsiteY29891" fmla="*/ 222361 h 2068362"/>
              <a:gd name="connsiteX29892" fmla="*/ 967972 w 1247427"/>
              <a:gd name="connsiteY29892" fmla="*/ 223777 h 2068362"/>
              <a:gd name="connsiteX29893" fmla="*/ 968193 w 1247427"/>
              <a:gd name="connsiteY29893" fmla="*/ 223689 h 2068362"/>
              <a:gd name="connsiteX29894" fmla="*/ 968857 w 1247427"/>
              <a:gd name="connsiteY29894" fmla="*/ 222804 h 2068362"/>
              <a:gd name="connsiteX29895" fmla="*/ 1000940 w 1247427"/>
              <a:gd name="connsiteY29895" fmla="*/ 246036 h 2068362"/>
              <a:gd name="connsiteX29896" fmla="*/ 1008463 w 1247427"/>
              <a:gd name="connsiteY29896" fmla="*/ 241611 h 2068362"/>
              <a:gd name="connsiteX29897" fmla="*/ 980584 w 1247427"/>
              <a:gd name="connsiteY29897" fmla="*/ 219042 h 2068362"/>
              <a:gd name="connsiteX29898" fmla="*/ 976380 w 1247427"/>
              <a:gd name="connsiteY29898" fmla="*/ 212847 h 2068362"/>
              <a:gd name="connsiteX29899" fmla="*/ 983737 w 1247427"/>
              <a:gd name="connsiteY29899" fmla="*/ 215539 h 2068362"/>
              <a:gd name="connsiteX29900" fmla="*/ 984124 w 1247427"/>
              <a:gd name="connsiteY29900" fmla="*/ 215281 h 2068362"/>
              <a:gd name="connsiteX29901" fmla="*/ 984345 w 1247427"/>
              <a:gd name="connsiteY29901" fmla="*/ 215723 h 2068362"/>
              <a:gd name="connsiteX29902" fmla="*/ 984628 w 1247427"/>
              <a:gd name="connsiteY29902" fmla="*/ 215865 h 2068362"/>
              <a:gd name="connsiteX29903" fmla="*/ 985452 w 1247427"/>
              <a:gd name="connsiteY29903" fmla="*/ 216166 h 2068362"/>
              <a:gd name="connsiteX29904" fmla="*/ 985305 w 1247427"/>
              <a:gd name="connsiteY29904" fmla="*/ 216203 h 2068362"/>
              <a:gd name="connsiteX29905" fmla="*/ 985673 w 1247427"/>
              <a:gd name="connsiteY29905" fmla="*/ 216387 h 2068362"/>
              <a:gd name="connsiteX29906" fmla="*/ 985673 w 1247427"/>
              <a:gd name="connsiteY29906" fmla="*/ 217272 h 2068362"/>
              <a:gd name="connsiteX29907" fmla="*/ 985230 w 1247427"/>
              <a:gd name="connsiteY29907" fmla="*/ 217494 h 2068362"/>
              <a:gd name="connsiteX29908" fmla="*/ 984788 w 1247427"/>
              <a:gd name="connsiteY29908" fmla="*/ 217272 h 2068362"/>
              <a:gd name="connsiteX29909" fmla="*/ 1014880 w 1247427"/>
              <a:gd name="connsiteY29909" fmla="*/ 240726 h 2068362"/>
              <a:gd name="connsiteX29910" fmla="*/ 1021518 w 1247427"/>
              <a:gd name="connsiteY29910" fmla="*/ 236522 h 2068362"/>
              <a:gd name="connsiteX29911" fmla="*/ 1014880 w 1247427"/>
              <a:gd name="connsiteY29911" fmla="*/ 233424 h 2068362"/>
              <a:gd name="connsiteX29912" fmla="*/ 1015765 w 1247427"/>
              <a:gd name="connsiteY29912" fmla="*/ 232982 h 2068362"/>
              <a:gd name="connsiteX29913" fmla="*/ 1015666 w 1247427"/>
              <a:gd name="connsiteY29913" fmla="*/ 232589 h 2068362"/>
              <a:gd name="connsiteX29914" fmla="*/ 1014879 w 1247427"/>
              <a:gd name="connsiteY29914" fmla="*/ 232982 h 2068362"/>
              <a:gd name="connsiteX29915" fmla="*/ 1006914 w 1247427"/>
              <a:gd name="connsiteY29915" fmla="*/ 229442 h 2068362"/>
              <a:gd name="connsiteX29916" fmla="*/ 1006029 w 1247427"/>
              <a:gd name="connsiteY29916" fmla="*/ 228999 h 2068362"/>
              <a:gd name="connsiteX29917" fmla="*/ 1006029 w 1247427"/>
              <a:gd name="connsiteY29917" fmla="*/ 228114 h 2068362"/>
              <a:gd name="connsiteX29918" fmla="*/ 1006914 w 1247427"/>
              <a:gd name="connsiteY29918" fmla="*/ 227893 h 2068362"/>
              <a:gd name="connsiteX29919" fmla="*/ 1007799 w 1247427"/>
              <a:gd name="connsiteY29919" fmla="*/ 228335 h 2068362"/>
              <a:gd name="connsiteX29920" fmla="*/ 1015100 w 1247427"/>
              <a:gd name="connsiteY29920" fmla="*/ 231876 h 2068362"/>
              <a:gd name="connsiteX29921" fmla="*/ 1015617 w 1247427"/>
              <a:gd name="connsiteY29921" fmla="*/ 232393 h 2068362"/>
              <a:gd name="connsiteX29922" fmla="*/ 1015543 w 1247427"/>
              <a:gd name="connsiteY29922" fmla="*/ 232097 h 2068362"/>
              <a:gd name="connsiteX29923" fmla="*/ 1016207 w 1247427"/>
              <a:gd name="connsiteY29923" fmla="*/ 232097 h 2068362"/>
              <a:gd name="connsiteX29924" fmla="*/ 997437 w 1247427"/>
              <a:gd name="connsiteY29924" fmla="*/ 217474 h 2068362"/>
              <a:gd name="connsiteX29925" fmla="*/ 997399 w 1247427"/>
              <a:gd name="connsiteY29925" fmla="*/ 217493 h 2068362"/>
              <a:gd name="connsiteX29926" fmla="*/ 996514 w 1247427"/>
              <a:gd name="connsiteY29926" fmla="*/ 217051 h 2068362"/>
              <a:gd name="connsiteX29927" fmla="*/ 992753 w 1247427"/>
              <a:gd name="connsiteY29927" fmla="*/ 214174 h 2068362"/>
              <a:gd name="connsiteX29928" fmla="*/ 990319 w 1247427"/>
              <a:gd name="connsiteY29928" fmla="*/ 212625 h 2068362"/>
              <a:gd name="connsiteX29929" fmla="*/ 989877 w 1247427"/>
              <a:gd name="connsiteY29929" fmla="*/ 211077 h 2068362"/>
              <a:gd name="connsiteX29930" fmla="*/ 991425 w 1247427"/>
              <a:gd name="connsiteY29930" fmla="*/ 210855 h 2068362"/>
              <a:gd name="connsiteX29931" fmla="*/ 993859 w 1247427"/>
              <a:gd name="connsiteY29931" fmla="*/ 212404 h 2068362"/>
              <a:gd name="connsiteX29932" fmla="*/ 998063 w 1247427"/>
              <a:gd name="connsiteY29932" fmla="*/ 215502 h 2068362"/>
              <a:gd name="connsiteX29933" fmla="*/ 998284 w 1247427"/>
              <a:gd name="connsiteY29933" fmla="*/ 217051 h 2068362"/>
              <a:gd name="connsiteX29934" fmla="*/ 998283 w 1247427"/>
              <a:gd name="connsiteY29934" fmla="*/ 217051 h 2068362"/>
              <a:gd name="connsiteX29935" fmla="*/ 998285 w 1247427"/>
              <a:gd name="connsiteY29935" fmla="*/ 217051 h 2068362"/>
              <a:gd name="connsiteX29936" fmla="*/ 999170 w 1247427"/>
              <a:gd name="connsiteY29936" fmla="*/ 216387 h 2068362"/>
              <a:gd name="connsiteX29937" fmla="*/ 1026606 w 1247427"/>
              <a:gd name="connsiteY29937" fmla="*/ 234752 h 2068362"/>
              <a:gd name="connsiteX29938" fmla="*/ 1032802 w 1247427"/>
              <a:gd name="connsiteY29938" fmla="*/ 231654 h 2068362"/>
              <a:gd name="connsiteX29939" fmla="*/ 1022181 w 1247427"/>
              <a:gd name="connsiteY29939" fmla="*/ 223025 h 2068362"/>
              <a:gd name="connsiteX29940" fmla="*/ 1016871 w 1247427"/>
              <a:gd name="connsiteY29940" fmla="*/ 219485 h 2068362"/>
              <a:gd name="connsiteX29941" fmla="*/ 1004480 w 1247427"/>
              <a:gd name="connsiteY29941" fmla="*/ 211519 h 2068362"/>
              <a:gd name="connsiteX29942" fmla="*/ 998506 w 1247427"/>
              <a:gd name="connsiteY29942" fmla="*/ 205324 h 2068362"/>
              <a:gd name="connsiteX29943" fmla="*/ 1008684 w 1247427"/>
              <a:gd name="connsiteY29943" fmla="*/ 211962 h 2068362"/>
              <a:gd name="connsiteX29944" fmla="*/ 1023066 w 1247427"/>
              <a:gd name="connsiteY29944" fmla="*/ 219485 h 2068362"/>
              <a:gd name="connsiteX29945" fmla="*/ 1038112 w 1247427"/>
              <a:gd name="connsiteY29945" fmla="*/ 228778 h 2068362"/>
              <a:gd name="connsiteX29946" fmla="*/ 1038776 w 1247427"/>
              <a:gd name="connsiteY29946" fmla="*/ 225680 h 2068362"/>
              <a:gd name="connsiteX29947" fmla="*/ 1043422 w 1247427"/>
              <a:gd name="connsiteY29947" fmla="*/ 226786 h 2068362"/>
              <a:gd name="connsiteX29948" fmla="*/ 1016650 w 1247427"/>
              <a:gd name="connsiteY29948" fmla="*/ 205988 h 2068362"/>
              <a:gd name="connsiteX29949" fmla="*/ 1012225 w 1247427"/>
              <a:gd name="connsiteY29949" fmla="*/ 204217 h 2068362"/>
              <a:gd name="connsiteX29950" fmla="*/ 1010897 w 1247427"/>
              <a:gd name="connsiteY29950" fmla="*/ 200013 h 2068362"/>
              <a:gd name="connsiteX29951" fmla="*/ 1017977 w 1247427"/>
              <a:gd name="connsiteY29951" fmla="*/ 202447 h 2068362"/>
              <a:gd name="connsiteX29952" fmla="*/ 1017977 w 1247427"/>
              <a:gd name="connsiteY29952" fmla="*/ 205103 h 2068362"/>
              <a:gd name="connsiteX29953" fmla="*/ 1041431 w 1247427"/>
              <a:gd name="connsiteY29953" fmla="*/ 220370 h 2068362"/>
              <a:gd name="connsiteX29954" fmla="*/ 1049397 w 1247427"/>
              <a:gd name="connsiteY29954" fmla="*/ 224131 h 2068362"/>
              <a:gd name="connsiteX29955" fmla="*/ 1047405 w 1247427"/>
              <a:gd name="connsiteY29955" fmla="*/ 221034 h 2068362"/>
              <a:gd name="connsiteX29956" fmla="*/ 1048512 w 1247427"/>
              <a:gd name="connsiteY29956" fmla="*/ 220591 h 2068362"/>
              <a:gd name="connsiteX29957" fmla="*/ 1048365 w 1247427"/>
              <a:gd name="connsiteY29957" fmla="*/ 220149 h 2068362"/>
              <a:gd name="connsiteX29958" fmla="*/ 1048290 w 1247427"/>
              <a:gd name="connsiteY29958" fmla="*/ 220149 h 2068362"/>
              <a:gd name="connsiteX29959" fmla="*/ 1047847 w 1247427"/>
              <a:gd name="connsiteY29959" fmla="*/ 220149 h 2068362"/>
              <a:gd name="connsiteX29960" fmla="*/ 1040324 w 1247427"/>
              <a:gd name="connsiteY29960" fmla="*/ 215502 h 2068362"/>
              <a:gd name="connsiteX29961" fmla="*/ 1036563 w 1247427"/>
              <a:gd name="connsiteY29961" fmla="*/ 213290 h 2068362"/>
              <a:gd name="connsiteX29962" fmla="*/ 1036342 w 1247427"/>
              <a:gd name="connsiteY29962" fmla="*/ 212405 h 2068362"/>
              <a:gd name="connsiteX29963" fmla="*/ 1037227 w 1247427"/>
              <a:gd name="connsiteY29963" fmla="*/ 212183 h 2068362"/>
              <a:gd name="connsiteX29964" fmla="*/ 1040988 w 1247427"/>
              <a:gd name="connsiteY29964" fmla="*/ 214617 h 2068362"/>
              <a:gd name="connsiteX29965" fmla="*/ 1047904 w 1247427"/>
              <a:gd name="connsiteY29965" fmla="*/ 218767 h 2068362"/>
              <a:gd name="connsiteX29966" fmla="*/ 1047848 w 1247427"/>
              <a:gd name="connsiteY29966" fmla="*/ 218600 h 2068362"/>
              <a:gd name="connsiteX29967" fmla="*/ 1049839 w 1247427"/>
              <a:gd name="connsiteY29967" fmla="*/ 217936 h 2068362"/>
              <a:gd name="connsiteX29968" fmla="*/ 1028819 w 1247427"/>
              <a:gd name="connsiteY29968" fmla="*/ 203775 h 2068362"/>
              <a:gd name="connsiteX29969" fmla="*/ 1022403 w 1247427"/>
              <a:gd name="connsiteY29969" fmla="*/ 193818 h 2068362"/>
              <a:gd name="connsiteX29970" fmla="*/ 1029921 w 1247427"/>
              <a:gd name="connsiteY29970" fmla="*/ 196256 h 2068362"/>
              <a:gd name="connsiteX29971" fmla="*/ 1029925 w 1247427"/>
              <a:gd name="connsiteY29971" fmla="*/ 196252 h 2068362"/>
              <a:gd name="connsiteX29972" fmla="*/ 1029979 w 1247427"/>
              <a:gd name="connsiteY29972" fmla="*/ 196275 h 2068362"/>
              <a:gd name="connsiteX29973" fmla="*/ 1030589 w 1247427"/>
              <a:gd name="connsiteY29973" fmla="*/ 196473 h 2068362"/>
              <a:gd name="connsiteX29974" fmla="*/ 1030495 w 1247427"/>
              <a:gd name="connsiteY29974" fmla="*/ 196496 h 2068362"/>
              <a:gd name="connsiteX29975" fmla="*/ 1031474 w 1247427"/>
              <a:gd name="connsiteY29975" fmla="*/ 196916 h 2068362"/>
              <a:gd name="connsiteX29976" fmla="*/ 1033686 w 1247427"/>
              <a:gd name="connsiteY29976" fmla="*/ 197579 h 2068362"/>
              <a:gd name="connsiteX29977" fmla="*/ 1033908 w 1247427"/>
              <a:gd name="connsiteY29977" fmla="*/ 198243 h 2068362"/>
              <a:gd name="connsiteX29978" fmla="*/ 1033244 w 1247427"/>
              <a:gd name="connsiteY29978" fmla="*/ 198686 h 2068362"/>
              <a:gd name="connsiteX29979" fmla="*/ 1031252 w 1247427"/>
              <a:gd name="connsiteY29979" fmla="*/ 198022 h 2068362"/>
              <a:gd name="connsiteX29980" fmla="*/ 1030388 w 1247427"/>
              <a:gd name="connsiteY29980" fmla="*/ 197775 h 2068362"/>
              <a:gd name="connsiteX29981" fmla="*/ 1049839 w 1247427"/>
              <a:gd name="connsiteY29981" fmla="*/ 213511 h 2068362"/>
              <a:gd name="connsiteX29982" fmla="*/ 1060902 w 1247427"/>
              <a:gd name="connsiteY29982" fmla="*/ 217715 h 2068362"/>
              <a:gd name="connsiteX29983" fmla="*/ 1037670 w 1247427"/>
              <a:gd name="connsiteY29983" fmla="*/ 192491 h 2068362"/>
              <a:gd name="connsiteX29984" fmla="*/ 1045414 w 1247427"/>
              <a:gd name="connsiteY29984" fmla="*/ 195588 h 2068362"/>
              <a:gd name="connsiteX29985" fmla="*/ 1066655 w 1247427"/>
              <a:gd name="connsiteY29985" fmla="*/ 214617 h 2068362"/>
              <a:gd name="connsiteX29986" fmla="*/ 1071302 w 1247427"/>
              <a:gd name="connsiteY29986" fmla="*/ 212847 h 2068362"/>
              <a:gd name="connsiteX29987" fmla="*/ 1051973 w 1247427"/>
              <a:gd name="connsiteY29987" fmla="*/ 197089 h 2068362"/>
              <a:gd name="connsiteX29988" fmla="*/ 1051830 w 1247427"/>
              <a:gd name="connsiteY29988" fmla="*/ 197137 h 2068362"/>
              <a:gd name="connsiteX29989" fmla="*/ 1051166 w 1247427"/>
              <a:gd name="connsiteY29989" fmla="*/ 196916 h 2068362"/>
              <a:gd name="connsiteX29990" fmla="*/ 1050281 w 1247427"/>
              <a:gd name="connsiteY29990" fmla="*/ 196252 h 2068362"/>
              <a:gd name="connsiteX29991" fmla="*/ 1049617 w 1247427"/>
              <a:gd name="connsiteY29991" fmla="*/ 195367 h 2068362"/>
              <a:gd name="connsiteX29992" fmla="*/ 1049617 w 1247427"/>
              <a:gd name="connsiteY29992" fmla="*/ 195368 h 2068362"/>
              <a:gd name="connsiteX29993" fmla="*/ 1045856 w 1247427"/>
              <a:gd name="connsiteY29993" fmla="*/ 189836 h 2068362"/>
              <a:gd name="connsiteX29994" fmla="*/ 1050792 w 1247427"/>
              <a:gd name="connsiteY29994" fmla="*/ 193744 h 2068362"/>
              <a:gd name="connsiteX29995" fmla="*/ 1051387 w 1247427"/>
              <a:gd name="connsiteY29995" fmla="*/ 193818 h 2068362"/>
              <a:gd name="connsiteX29996" fmla="*/ 1052051 w 1247427"/>
              <a:gd name="connsiteY29996" fmla="*/ 194703 h 2068362"/>
              <a:gd name="connsiteX29997" fmla="*/ 1052683 w 1247427"/>
              <a:gd name="connsiteY29997" fmla="*/ 195178 h 2068362"/>
              <a:gd name="connsiteX29998" fmla="*/ 1052937 w 1247427"/>
              <a:gd name="connsiteY29998" fmla="*/ 194924 h 2068362"/>
              <a:gd name="connsiteX29999" fmla="*/ 1065770 w 1247427"/>
              <a:gd name="connsiteY29999" fmla="*/ 204217 h 2068362"/>
              <a:gd name="connsiteX30000" fmla="*/ 1079046 w 1247427"/>
              <a:gd name="connsiteY30000" fmla="*/ 209749 h 2068362"/>
              <a:gd name="connsiteX30001" fmla="*/ 1069532 w 1247427"/>
              <a:gd name="connsiteY30001" fmla="*/ 200456 h 2068362"/>
              <a:gd name="connsiteX30002" fmla="*/ 1057721 w 1247427"/>
              <a:gd name="connsiteY30002" fmla="*/ 191647 h 2068362"/>
              <a:gd name="connsiteX30003" fmla="*/ 1057362 w 1247427"/>
              <a:gd name="connsiteY30003" fmla="*/ 191827 h 2068362"/>
              <a:gd name="connsiteX30004" fmla="*/ 1056699 w 1247427"/>
              <a:gd name="connsiteY30004" fmla="*/ 191384 h 2068362"/>
              <a:gd name="connsiteX30005" fmla="*/ 1054928 w 1247427"/>
              <a:gd name="connsiteY30005" fmla="*/ 189614 h 2068362"/>
              <a:gd name="connsiteX30006" fmla="*/ 1054769 w 1247427"/>
              <a:gd name="connsiteY30006" fmla="*/ 188499 h 2068362"/>
              <a:gd name="connsiteX30007" fmla="*/ 1053379 w 1247427"/>
              <a:gd name="connsiteY30007" fmla="*/ 185410 h 2068362"/>
              <a:gd name="connsiteX30008" fmla="*/ 1056476 w 1247427"/>
              <a:gd name="connsiteY30008" fmla="*/ 186074 h 2068362"/>
              <a:gd name="connsiteX30009" fmla="*/ 1056476 w 1247427"/>
              <a:gd name="connsiteY30009" fmla="*/ 186517 h 2068362"/>
              <a:gd name="connsiteX30010" fmla="*/ 1059796 w 1247427"/>
              <a:gd name="connsiteY30010" fmla="*/ 186517 h 2068362"/>
              <a:gd name="connsiteX30011" fmla="*/ 1060017 w 1247427"/>
              <a:gd name="connsiteY30011" fmla="*/ 186959 h 2068362"/>
              <a:gd name="connsiteX30012" fmla="*/ 1059353 w 1247427"/>
              <a:gd name="connsiteY30012" fmla="*/ 187181 h 2068362"/>
              <a:gd name="connsiteX30013" fmla="*/ 1056742 w 1247427"/>
              <a:gd name="connsiteY30013" fmla="*/ 187181 h 2068362"/>
              <a:gd name="connsiteX30014" fmla="*/ 1056476 w 1247427"/>
              <a:gd name="connsiteY30014" fmla="*/ 187844 h 2068362"/>
              <a:gd name="connsiteX30015" fmla="*/ 1056255 w 1247427"/>
              <a:gd name="connsiteY30015" fmla="*/ 188065 h 2068362"/>
              <a:gd name="connsiteX30016" fmla="*/ 1056477 w 1247427"/>
              <a:gd name="connsiteY30016" fmla="*/ 188065 h 2068362"/>
              <a:gd name="connsiteX30017" fmla="*/ 1058011 w 1247427"/>
              <a:gd name="connsiteY30017" fmla="*/ 189791 h 2068362"/>
              <a:gd name="connsiteX30018" fmla="*/ 1058247 w 1247427"/>
              <a:gd name="connsiteY30018" fmla="*/ 189614 h 2068362"/>
              <a:gd name="connsiteX30019" fmla="*/ 1085905 w 1247427"/>
              <a:gd name="connsiteY30019" fmla="*/ 206873 h 2068362"/>
              <a:gd name="connsiteX30020" fmla="*/ 1092986 w 1247427"/>
              <a:gd name="connsiteY30020" fmla="*/ 203111 h 2068362"/>
              <a:gd name="connsiteX30021" fmla="*/ 1071094 w 1247427"/>
              <a:gd name="connsiteY30021" fmla="*/ 187323 h 2068362"/>
              <a:gd name="connsiteX30022" fmla="*/ 1070859 w 1247427"/>
              <a:gd name="connsiteY30022" fmla="*/ 187402 h 2068362"/>
              <a:gd name="connsiteX30023" fmla="*/ 1070195 w 1247427"/>
              <a:gd name="connsiteY30023" fmla="*/ 187180 h 2068362"/>
              <a:gd name="connsiteX30024" fmla="*/ 1069974 w 1247427"/>
              <a:gd name="connsiteY30024" fmla="*/ 186738 h 2068362"/>
              <a:gd name="connsiteX30025" fmla="*/ 1069089 w 1247427"/>
              <a:gd name="connsiteY30025" fmla="*/ 186295 h 2068362"/>
              <a:gd name="connsiteX30026" fmla="*/ 1069145 w 1247427"/>
              <a:gd name="connsiteY30026" fmla="*/ 185850 h 2068362"/>
              <a:gd name="connsiteX30027" fmla="*/ 1066212 w 1247427"/>
              <a:gd name="connsiteY30027" fmla="*/ 181870 h 2068362"/>
              <a:gd name="connsiteX30028" fmla="*/ 1070434 w 1247427"/>
              <a:gd name="connsiteY30028" fmla="*/ 184685 h 2068362"/>
              <a:gd name="connsiteX30029" fmla="*/ 1070859 w 1247427"/>
              <a:gd name="connsiteY30029" fmla="*/ 184746 h 2068362"/>
              <a:gd name="connsiteX30030" fmla="*/ 1071523 w 1247427"/>
              <a:gd name="connsiteY30030" fmla="*/ 185410 h 2068362"/>
              <a:gd name="connsiteX30031" fmla="*/ 1085905 w 1247427"/>
              <a:gd name="connsiteY30031" fmla="*/ 194039 h 2068362"/>
              <a:gd name="connsiteX30032" fmla="*/ 1099845 w 1247427"/>
              <a:gd name="connsiteY30032" fmla="*/ 201341 h 2068362"/>
              <a:gd name="connsiteX30033" fmla="*/ 1099845 w 1247427"/>
              <a:gd name="connsiteY30033" fmla="*/ 198465 h 2068362"/>
              <a:gd name="connsiteX30034" fmla="*/ 1103828 w 1247427"/>
              <a:gd name="connsiteY30034" fmla="*/ 198907 h 2068362"/>
              <a:gd name="connsiteX30035" fmla="*/ 1094840 w 1247427"/>
              <a:gd name="connsiteY30035" fmla="*/ 192167 h 2068362"/>
              <a:gd name="connsiteX30036" fmla="*/ 1094534 w 1247427"/>
              <a:gd name="connsiteY30036" fmla="*/ 192269 h 2068362"/>
              <a:gd name="connsiteX30037" fmla="*/ 1094091 w 1247427"/>
              <a:gd name="connsiteY30037" fmla="*/ 192269 h 2068362"/>
              <a:gd name="connsiteX30038" fmla="*/ 1085905 w 1247427"/>
              <a:gd name="connsiteY30038" fmla="*/ 186516 h 2068362"/>
              <a:gd name="connsiteX30039" fmla="*/ 1077497 w 1247427"/>
              <a:gd name="connsiteY30039" fmla="*/ 180763 h 2068362"/>
              <a:gd name="connsiteX30040" fmla="*/ 1077054 w 1247427"/>
              <a:gd name="connsiteY30040" fmla="*/ 179214 h 2068362"/>
              <a:gd name="connsiteX30041" fmla="*/ 1078603 w 1247427"/>
              <a:gd name="connsiteY30041" fmla="*/ 178993 h 2068362"/>
              <a:gd name="connsiteX30042" fmla="*/ 1087454 w 1247427"/>
              <a:gd name="connsiteY30042" fmla="*/ 184746 h 2068362"/>
              <a:gd name="connsiteX30043" fmla="*/ 1095419 w 1247427"/>
              <a:gd name="connsiteY30043" fmla="*/ 190278 h 2068362"/>
              <a:gd name="connsiteX30044" fmla="*/ 1095510 w 1247427"/>
              <a:gd name="connsiteY30044" fmla="*/ 190597 h 2068362"/>
              <a:gd name="connsiteX30045" fmla="*/ 1095641 w 1247427"/>
              <a:gd name="connsiteY30045" fmla="*/ 190499 h 2068362"/>
              <a:gd name="connsiteX30046" fmla="*/ 1114227 w 1247427"/>
              <a:gd name="connsiteY30046" fmla="*/ 195367 h 2068362"/>
              <a:gd name="connsiteX30047" fmla="*/ 1091437 w 1247427"/>
              <a:gd name="connsiteY30047" fmla="*/ 179436 h 2068362"/>
              <a:gd name="connsiteX30048" fmla="*/ 1085242 w 1247427"/>
              <a:gd name="connsiteY30048" fmla="*/ 172577 h 2068362"/>
              <a:gd name="connsiteX30049" fmla="*/ 1094092 w 1247427"/>
              <a:gd name="connsiteY30049" fmla="*/ 175674 h 2068362"/>
              <a:gd name="connsiteX30050" fmla="*/ 1097853 w 1247427"/>
              <a:gd name="connsiteY30050" fmla="*/ 180542 h 2068362"/>
              <a:gd name="connsiteX30051" fmla="*/ 1101394 w 1247427"/>
              <a:gd name="connsiteY30051" fmla="*/ 181870 h 2068362"/>
              <a:gd name="connsiteX30052" fmla="*/ 1111351 w 1247427"/>
              <a:gd name="connsiteY30052" fmla="*/ 189172 h 2068362"/>
              <a:gd name="connsiteX30053" fmla="*/ 1121308 w 1247427"/>
              <a:gd name="connsiteY30053" fmla="*/ 192269 h 2068362"/>
              <a:gd name="connsiteX30054" fmla="*/ 1115455 w 1247427"/>
              <a:gd name="connsiteY30054" fmla="*/ 188435 h 2068362"/>
              <a:gd name="connsiteX30055" fmla="*/ 1115333 w 1247427"/>
              <a:gd name="connsiteY30055" fmla="*/ 188508 h 2068362"/>
              <a:gd name="connsiteX30056" fmla="*/ 1114448 w 1247427"/>
              <a:gd name="connsiteY30056" fmla="*/ 188287 h 2068362"/>
              <a:gd name="connsiteX30057" fmla="*/ 1111351 w 1247427"/>
              <a:gd name="connsiteY30057" fmla="*/ 186283 h 2068362"/>
              <a:gd name="connsiteX30058" fmla="*/ 1111351 w 1247427"/>
              <a:gd name="connsiteY30058" fmla="*/ 186295 h 2068362"/>
              <a:gd name="connsiteX30059" fmla="*/ 1110745 w 1247427"/>
              <a:gd name="connsiteY30059" fmla="*/ 185891 h 2068362"/>
              <a:gd name="connsiteX30060" fmla="*/ 1110686 w 1247427"/>
              <a:gd name="connsiteY30060" fmla="*/ 185853 h 2068362"/>
              <a:gd name="connsiteX30061" fmla="*/ 1110686 w 1247427"/>
              <a:gd name="connsiteY30061" fmla="*/ 185852 h 2068362"/>
              <a:gd name="connsiteX30062" fmla="*/ 1108695 w 1247427"/>
              <a:gd name="connsiteY30062" fmla="*/ 184525 h 2068362"/>
              <a:gd name="connsiteX30063" fmla="*/ 1108977 w 1247427"/>
              <a:gd name="connsiteY30063" fmla="*/ 184455 h 2068362"/>
              <a:gd name="connsiteX30064" fmla="*/ 1105597 w 1247427"/>
              <a:gd name="connsiteY30064" fmla="*/ 182976 h 2068362"/>
              <a:gd name="connsiteX30065" fmla="*/ 1105155 w 1247427"/>
              <a:gd name="connsiteY30065" fmla="*/ 182312 h 2068362"/>
              <a:gd name="connsiteX30066" fmla="*/ 1106040 w 1247427"/>
              <a:gd name="connsiteY30066" fmla="*/ 181870 h 2068362"/>
              <a:gd name="connsiteX30067" fmla="*/ 1109580 w 1247427"/>
              <a:gd name="connsiteY30067" fmla="*/ 183640 h 2068362"/>
              <a:gd name="connsiteX30068" fmla="*/ 1109580 w 1247427"/>
              <a:gd name="connsiteY30068" fmla="*/ 183419 h 2068362"/>
              <a:gd name="connsiteX30069" fmla="*/ 1101394 w 1247427"/>
              <a:gd name="connsiteY30069" fmla="*/ 178108 h 2068362"/>
              <a:gd name="connsiteX30070" fmla="*/ 1094977 w 1247427"/>
              <a:gd name="connsiteY30070" fmla="*/ 171913 h 2068362"/>
              <a:gd name="connsiteX30071" fmla="*/ 1095862 w 1247427"/>
              <a:gd name="connsiteY30071" fmla="*/ 171249 h 2068362"/>
              <a:gd name="connsiteX30072" fmla="*/ 1121750 w 1247427"/>
              <a:gd name="connsiteY30072" fmla="*/ 185853 h 2068362"/>
              <a:gd name="connsiteX30073" fmla="*/ 1125779 w 1247427"/>
              <a:gd name="connsiteY30073" fmla="*/ 186951 h 2068362"/>
              <a:gd name="connsiteX30074" fmla="*/ 1127060 w 1247427"/>
              <a:gd name="connsiteY30074" fmla="*/ 186737 h 2068362"/>
              <a:gd name="connsiteX30075" fmla="*/ 1127945 w 1247427"/>
              <a:gd name="connsiteY30075" fmla="*/ 186383 h 2068362"/>
              <a:gd name="connsiteX30076" fmla="*/ 1127945 w 1247427"/>
              <a:gd name="connsiteY30076" fmla="*/ 186074 h 2068362"/>
              <a:gd name="connsiteX30077" fmla="*/ 1104270 w 1247427"/>
              <a:gd name="connsiteY30077" fmla="*/ 168373 h 2068362"/>
              <a:gd name="connsiteX30078" fmla="*/ 1116439 w 1247427"/>
              <a:gd name="connsiteY30078" fmla="*/ 175232 h 2068362"/>
              <a:gd name="connsiteX30079" fmla="*/ 1121529 w 1247427"/>
              <a:gd name="connsiteY30079" fmla="*/ 178330 h 2068362"/>
              <a:gd name="connsiteX30080" fmla="*/ 1127945 w 1247427"/>
              <a:gd name="connsiteY30080" fmla="*/ 180100 h 2068362"/>
              <a:gd name="connsiteX30081" fmla="*/ 1127820 w 1247427"/>
              <a:gd name="connsiteY30081" fmla="*/ 180350 h 2068362"/>
              <a:gd name="connsiteX30082" fmla="*/ 1132370 w 1247427"/>
              <a:gd name="connsiteY30082" fmla="*/ 182534 h 2068362"/>
              <a:gd name="connsiteX30083" fmla="*/ 1137459 w 1247427"/>
              <a:gd name="connsiteY30083" fmla="*/ 184968 h 2068362"/>
              <a:gd name="connsiteX30084" fmla="*/ 1137902 w 1247427"/>
              <a:gd name="connsiteY30084" fmla="*/ 185853 h 2068362"/>
              <a:gd name="connsiteX30085" fmla="*/ 1138345 w 1247427"/>
              <a:gd name="connsiteY30085" fmla="*/ 184968 h 2068362"/>
              <a:gd name="connsiteX30086" fmla="*/ 1140115 w 1247427"/>
              <a:gd name="connsiteY30086" fmla="*/ 185631 h 2068362"/>
              <a:gd name="connsiteX30087" fmla="*/ 1120644 w 1247427"/>
              <a:gd name="connsiteY30087" fmla="*/ 169037 h 2068362"/>
              <a:gd name="connsiteX30088" fmla="*/ 1120754 w 1247427"/>
              <a:gd name="connsiteY30088" fmla="*/ 168982 h 2068362"/>
              <a:gd name="connsiteX30089" fmla="*/ 1119979 w 1247427"/>
              <a:gd name="connsiteY30089" fmla="*/ 168595 h 2068362"/>
              <a:gd name="connsiteX30090" fmla="*/ 1117766 w 1247427"/>
              <a:gd name="connsiteY30090" fmla="*/ 167046 h 2068362"/>
              <a:gd name="connsiteX30091" fmla="*/ 1115554 w 1247427"/>
              <a:gd name="connsiteY30091" fmla="*/ 165497 h 2068362"/>
              <a:gd name="connsiteX30092" fmla="*/ 1115554 w 1247427"/>
              <a:gd name="connsiteY30092" fmla="*/ 163727 h 2068362"/>
              <a:gd name="connsiteX30093" fmla="*/ 1117324 w 1247427"/>
              <a:gd name="connsiteY30093" fmla="*/ 163727 h 2068362"/>
              <a:gd name="connsiteX30094" fmla="*/ 1119094 w 1247427"/>
              <a:gd name="connsiteY30094" fmla="*/ 165054 h 2068362"/>
              <a:gd name="connsiteX30095" fmla="*/ 1122192 w 1247427"/>
              <a:gd name="connsiteY30095" fmla="*/ 167267 h 2068362"/>
              <a:gd name="connsiteX30096" fmla="*/ 1121926 w 1247427"/>
              <a:gd name="connsiteY30096" fmla="*/ 168329 h 2068362"/>
              <a:gd name="connsiteX30097" fmla="*/ 1122856 w 1247427"/>
              <a:gd name="connsiteY30097" fmla="*/ 167709 h 2068362"/>
              <a:gd name="connsiteX30098" fmla="*/ 1144097 w 1247427"/>
              <a:gd name="connsiteY30098" fmla="*/ 181870 h 2068362"/>
              <a:gd name="connsiteX30099" fmla="*/ 1140115 w 1247427"/>
              <a:gd name="connsiteY30099" fmla="*/ 175232 h 2068362"/>
              <a:gd name="connsiteX30100" fmla="*/ 1140613 w 1247427"/>
              <a:gd name="connsiteY30100" fmla="*/ 174734 h 2068362"/>
              <a:gd name="connsiteX30101" fmla="*/ 1140335 w 1247427"/>
              <a:gd name="connsiteY30101" fmla="*/ 174790 h 2068362"/>
              <a:gd name="connsiteX30102" fmla="*/ 1139450 w 1247427"/>
              <a:gd name="connsiteY30102" fmla="*/ 174790 h 2068362"/>
              <a:gd name="connsiteX30103" fmla="*/ 1128608 w 1247427"/>
              <a:gd name="connsiteY30103" fmla="*/ 165718 h 2068362"/>
              <a:gd name="connsiteX30104" fmla="*/ 1123962 w 1247427"/>
              <a:gd name="connsiteY30104" fmla="*/ 161514 h 2068362"/>
              <a:gd name="connsiteX30105" fmla="*/ 1123962 w 1247427"/>
              <a:gd name="connsiteY30105" fmla="*/ 159965 h 2068362"/>
              <a:gd name="connsiteX30106" fmla="*/ 1125732 w 1247427"/>
              <a:gd name="connsiteY30106" fmla="*/ 159965 h 2068362"/>
              <a:gd name="connsiteX30107" fmla="*/ 1130157 w 1247427"/>
              <a:gd name="connsiteY30107" fmla="*/ 163948 h 2068362"/>
              <a:gd name="connsiteX30108" fmla="*/ 1141442 w 1247427"/>
              <a:gd name="connsiteY30108" fmla="*/ 173019 h 2068362"/>
              <a:gd name="connsiteX30109" fmla="*/ 1141442 w 1247427"/>
              <a:gd name="connsiteY30109" fmla="*/ 173241 h 2068362"/>
              <a:gd name="connsiteX30110" fmla="*/ 1144540 w 1247427"/>
              <a:gd name="connsiteY30110" fmla="*/ 172577 h 2068362"/>
              <a:gd name="connsiteX30111" fmla="*/ 1150648 w 1247427"/>
              <a:gd name="connsiteY30111" fmla="*/ 177109 h 2068362"/>
              <a:gd name="connsiteX30112" fmla="*/ 1152505 w 1247427"/>
              <a:gd name="connsiteY30112" fmla="*/ 177666 h 2068362"/>
              <a:gd name="connsiteX30113" fmla="*/ 1152947 w 1247427"/>
              <a:gd name="connsiteY30113" fmla="*/ 177887 h 2068362"/>
              <a:gd name="connsiteX30114" fmla="*/ 1153214 w 1247427"/>
              <a:gd name="connsiteY30114" fmla="*/ 178221 h 2068362"/>
              <a:gd name="connsiteX30115" fmla="*/ 1153169 w 1247427"/>
              <a:gd name="connsiteY30115" fmla="*/ 178108 h 2068362"/>
              <a:gd name="connsiteX30116" fmla="*/ 1156267 w 1247427"/>
              <a:gd name="connsiteY30116" fmla="*/ 178551 h 2068362"/>
              <a:gd name="connsiteX30117" fmla="*/ 1139451 w 1247427"/>
              <a:gd name="connsiteY30117" fmla="*/ 166160 h 2068362"/>
              <a:gd name="connsiteX30118" fmla="*/ 1122193 w 1247427"/>
              <a:gd name="connsiteY30118" fmla="*/ 151999 h 2068362"/>
              <a:gd name="connsiteX30119" fmla="*/ 1122192 w 1247427"/>
              <a:gd name="connsiteY30119" fmla="*/ 152000 h 2068362"/>
              <a:gd name="connsiteX30120" fmla="*/ 1121749 w 1247427"/>
              <a:gd name="connsiteY30120" fmla="*/ 152000 h 2068362"/>
              <a:gd name="connsiteX30121" fmla="*/ 1118651 w 1247427"/>
              <a:gd name="connsiteY30121" fmla="*/ 150451 h 2068362"/>
              <a:gd name="connsiteX30122" fmla="*/ 1115111 w 1247427"/>
              <a:gd name="connsiteY30122" fmla="*/ 148902 h 2068362"/>
              <a:gd name="connsiteX30123" fmla="*/ 1114226 w 1247427"/>
              <a:gd name="connsiteY30123" fmla="*/ 148017 h 2068362"/>
              <a:gd name="connsiteX30124" fmla="*/ 1115111 w 1247427"/>
              <a:gd name="connsiteY30124" fmla="*/ 147132 h 2068362"/>
              <a:gd name="connsiteX30125" fmla="*/ 1119536 w 1247427"/>
              <a:gd name="connsiteY30125" fmla="*/ 148902 h 2068362"/>
              <a:gd name="connsiteX30126" fmla="*/ 1122192 w 1247427"/>
              <a:gd name="connsiteY30126" fmla="*/ 150451 h 2068362"/>
              <a:gd name="connsiteX30127" fmla="*/ 1123077 w 1247427"/>
              <a:gd name="connsiteY30127" fmla="*/ 151336 h 2068362"/>
              <a:gd name="connsiteX30128" fmla="*/ 1123077 w 1247427"/>
              <a:gd name="connsiteY30128" fmla="*/ 150229 h 2068362"/>
              <a:gd name="connsiteX30129" fmla="*/ 1124847 w 1247427"/>
              <a:gd name="connsiteY30129" fmla="*/ 150893 h 2068362"/>
              <a:gd name="connsiteX30130" fmla="*/ 1125732 w 1247427"/>
              <a:gd name="connsiteY30130" fmla="*/ 149123 h 2068362"/>
              <a:gd name="connsiteX30131" fmla="*/ 1134362 w 1247427"/>
              <a:gd name="connsiteY30131" fmla="*/ 156425 h 2068362"/>
              <a:gd name="connsiteX30132" fmla="*/ 1141221 w 1247427"/>
              <a:gd name="connsiteY30132" fmla="*/ 158858 h 2068362"/>
              <a:gd name="connsiteX30133" fmla="*/ 1141109 w 1247427"/>
              <a:gd name="connsiteY30133" fmla="*/ 158914 h 2068362"/>
              <a:gd name="connsiteX30134" fmla="*/ 1141663 w 1247427"/>
              <a:gd name="connsiteY30134" fmla="*/ 159080 h 2068362"/>
              <a:gd name="connsiteX30135" fmla="*/ 1142105 w 1247427"/>
              <a:gd name="connsiteY30135" fmla="*/ 159522 h 2068362"/>
              <a:gd name="connsiteX30136" fmla="*/ 1142106 w 1247427"/>
              <a:gd name="connsiteY30136" fmla="*/ 159522 h 2068362"/>
              <a:gd name="connsiteX30137" fmla="*/ 1143433 w 1247427"/>
              <a:gd name="connsiteY30137" fmla="*/ 160407 h 2068362"/>
              <a:gd name="connsiteX30138" fmla="*/ 1144319 w 1247427"/>
              <a:gd name="connsiteY30138" fmla="*/ 161071 h 2068362"/>
              <a:gd name="connsiteX30139" fmla="*/ 1144761 w 1247427"/>
              <a:gd name="connsiteY30139" fmla="*/ 161071 h 2068362"/>
              <a:gd name="connsiteX30140" fmla="*/ 1144761 w 1247427"/>
              <a:gd name="connsiteY30140" fmla="*/ 160629 h 2068362"/>
              <a:gd name="connsiteX30141" fmla="*/ 1146089 w 1247427"/>
              <a:gd name="connsiteY30141" fmla="*/ 159965 h 2068362"/>
              <a:gd name="connsiteX30142" fmla="*/ 1137017 w 1247427"/>
              <a:gd name="connsiteY30142" fmla="*/ 143370 h 2068362"/>
              <a:gd name="connsiteX30143" fmla="*/ 1135689 w 1247427"/>
              <a:gd name="connsiteY30143" fmla="*/ 137839 h 2068362"/>
              <a:gd name="connsiteX30144" fmla="*/ 1158258 w 1247427"/>
              <a:gd name="connsiteY30144" fmla="*/ 158195 h 2068362"/>
              <a:gd name="connsiteX30145" fmla="*/ 1160913 w 1247427"/>
              <a:gd name="connsiteY30145" fmla="*/ 158858 h 2068362"/>
              <a:gd name="connsiteX30146" fmla="*/ 1161798 w 1247427"/>
              <a:gd name="connsiteY30146" fmla="*/ 157088 h 2068362"/>
              <a:gd name="connsiteX30147" fmla="*/ 1161853 w 1247427"/>
              <a:gd name="connsiteY30147" fmla="*/ 157033 h 2068362"/>
              <a:gd name="connsiteX30148" fmla="*/ 1161577 w 1247427"/>
              <a:gd name="connsiteY30148" fmla="*/ 157088 h 2068362"/>
              <a:gd name="connsiteX30149" fmla="*/ 1160692 w 1247427"/>
              <a:gd name="connsiteY30149" fmla="*/ 156867 h 2068362"/>
              <a:gd name="connsiteX30150" fmla="*/ 1137459 w 1247427"/>
              <a:gd name="connsiteY30150" fmla="*/ 132970 h 2068362"/>
              <a:gd name="connsiteX30151" fmla="*/ 1134362 w 1247427"/>
              <a:gd name="connsiteY30151" fmla="*/ 129651 h 2068362"/>
              <a:gd name="connsiteX30152" fmla="*/ 1134362 w 1247427"/>
              <a:gd name="connsiteY30152" fmla="*/ 128324 h 2068362"/>
              <a:gd name="connsiteX30153" fmla="*/ 1136132 w 1247427"/>
              <a:gd name="connsiteY30153" fmla="*/ 128324 h 2068362"/>
              <a:gd name="connsiteX30154" fmla="*/ 1138787 w 1247427"/>
              <a:gd name="connsiteY30154" fmla="*/ 131864 h 2068362"/>
              <a:gd name="connsiteX30155" fmla="*/ 1162241 w 1247427"/>
              <a:gd name="connsiteY30155" fmla="*/ 155318 h 2068362"/>
              <a:gd name="connsiteX30156" fmla="*/ 1162536 w 1247427"/>
              <a:gd name="connsiteY30156" fmla="*/ 156350 h 2068362"/>
              <a:gd name="connsiteX30157" fmla="*/ 1162683 w 1247427"/>
              <a:gd name="connsiteY30157" fmla="*/ 156203 h 2068362"/>
              <a:gd name="connsiteX30158" fmla="*/ 1162241 w 1247427"/>
              <a:gd name="connsiteY30158" fmla="*/ 155318 h 2068362"/>
              <a:gd name="connsiteX30159" fmla="*/ 1160028 w 1247427"/>
              <a:gd name="connsiteY30159" fmla="*/ 146025 h 2068362"/>
              <a:gd name="connsiteX30160" fmla="*/ 1160913 w 1247427"/>
              <a:gd name="connsiteY30160" fmla="*/ 145361 h 2068362"/>
              <a:gd name="connsiteX30161" fmla="*/ 1160591 w 1247427"/>
              <a:gd name="connsiteY30161" fmla="*/ 144556 h 2068362"/>
              <a:gd name="connsiteX30162" fmla="*/ 1160249 w 1247427"/>
              <a:gd name="connsiteY30162" fmla="*/ 145583 h 2068362"/>
              <a:gd name="connsiteX30163" fmla="*/ 1159807 w 1247427"/>
              <a:gd name="connsiteY30163" fmla="*/ 145804 h 2068362"/>
              <a:gd name="connsiteX30164" fmla="*/ 1158922 w 1247427"/>
              <a:gd name="connsiteY30164" fmla="*/ 145583 h 2068362"/>
              <a:gd name="connsiteX30165" fmla="*/ 1132591 w 1247427"/>
              <a:gd name="connsiteY30165" fmla="*/ 111509 h 2068362"/>
              <a:gd name="connsiteX30166" fmla="*/ 1133034 w 1247427"/>
              <a:gd name="connsiteY30166" fmla="*/ 110402 h 2068362"/>
              <a:gd name="connsiteX30167" fmla="*/ 1134361 w 1247427"/>
              <a:gd name="connsiteY30167" fmla="*/ 110624 h 2068362"/>
              <a:gd name="connsiteX30168" fmla="*/ 1160568 w 1247427"/>
              <a:gd name="connsiteY30168" fmla="*/ 144096 h 2068362"/>
              <a:gd name="connsiteX30169" fmla="*/ 1163237 w 1247427"/>
              <a:gd name="connsiteY30169" fmla="*/ 139719 h 2068362"/>
              <a:gd name="connsiteX30170" fmla="*/ 1166003 w 1247427"/>
              <a:gd name="connsiteY30170" fmla="*/ 135183 h 2068362"/>
              <a:gd name="connsiteX30171" fmla="*/ 1174632 w 1247427"/>
              <a:gd name="connsiteY30171" fmla="*/ 148017 h 2068362"/>
              <a:gd name="connsiteX30172" fmla="*/ 1179278 w 1247427"/>
              <a:gd name="connsiteY30172" fmla="*/ 144255 h 2068362"/>
              <a:gd name="connsiteX30173" fmla="*/ 1187908 w 1247427"/>
              <a:gd name="connsiteY30173" fmla="*/ 138060 h 2068362"/>
              <a:gd name="connsiteX30174" fmla="*/ 1177951 w 1247427"/>
              <a:gd name="connsiteY30174" fmla="*/ 130758 h 2068362"/>
              <a:gd name="connsiteX30175" fmla="*/ 1186152 w 1247427"/>
              <a:gd name="connsiteY30175" fmla="*/ 129300 h 2068362"/>
              <a:gd name="connsiteX30176" fmla="*/ 1186579 w 1247427"/>
              <a:gd name="connsiteY30176" fmla="*/ 128766 h 2068362"/>
              <a:gd name="connsiteX30177" fmla="*/ 1187907 w 1247427"/>
              <a:gd name="connsiteY30177" fmla="*/ 128545 h 2068362"/>
              <a:gd name="connsiteX30178" fmla="*/ 1188544 w 1247427"/>
              <a:gd name="connsiteY30178" fmla="*/ 129182 h 2068362"/>
              <a:gd name="connsiteX30179" fmla="*/ 1197864 w 1247427"/>
              <a:gd name="connsiteY30179" fmla="*/ 127882 h 2068362"/>
              <a:gd name="connsiteX30180" fmla="*/ 1185695 w 1247427"/>
              <a:gd name="connsiteY30180" fmla="*/ 120580 h 2068362"/>
              <a:gd name="connsiteX30181" fmla="*/ 1196537 w 1247427"/>
              <a:gd name="connsiteY30181" fmla="*/ 120580 h 2068362"/>
              <a:gd name="connsiteX30182" fmla="*/ 1196979 w 1247427"/>
              <a:gd name="connsiteY30182" fmla="*/ 120359 h 2068362"/>
              <a:gd name="connsiteX30183" fmla="*/ 1198307 w 1247427"/>
              <a:gd name="connsiteY30183" fmla="*/ 120580 h 2068362"/>
              <a:gd name="connsiteX30184" fmla="*/ 1200962 w 1247427"/>
              <a:gd name="connsiteY30184" fmla="*/ 121023 h 2068362"/>
              <a:gd name="connsiteX30185" fmla="*/ 1201184 w 1247427"/>
              <a:gd name="connsiteY30185" fmla="*/ 121467 h 2068362"/>
              <a:gd name="connsiteX30186" fmla="*/ 1201184 w 1247427"/>
              <a:gd name="connsiteY30186" fmla="*/ 121244 h 2068362"/>
              <a:gd name="connsiteX30187" fmla="*/ 1202069 w 1247427"/>
              <a:gd name="connsiteY30187" fmla="*/ 120137 h 2068362"/>
              <a:gd name="connsiteX30188" fmla="*/ 1195652 w 1247427"/>
              <a:gd name="connsiteY30188" fmla="*/ 115270 h 2068362"/>
              <a:gd name="connsiteX30189" fmla="*/ 1218885 w 1247427"/>
              <a:gd name="connsiteY30189" fmla="*/ 117040 h 2068362"/>
              <a:gd name="connsiteX30190" fmla="*/ 1208485 w 1247427"/>
              <a:gd name="connsiteY30190" fmla="*/ 109738 h 2068362"/>
              <a:gd name="connsiteX30191" fmla="*/ 1210255 w 1247427"/>
              <a:gd name="connsiteY30191" fmla="*/ 107304 h 2068362"/>
              <a:gd name="connsiteX30192" fmla="*/ 1225301 w 1247427"/>
              <a:gd name="connsiteY30192" fmla="*/ 109738 h 2068362"/>
              <a:gd name="connsiteX30193" fmla="*/ 1216672 w 1247427"/>
              <a:gd name="connsiteY30193" fmla="*/ 102879 h 2068362"/>
              <a:gd name="connsiteX30194" fmla="*/ 1227514 w 1247427"/>
              <a:gd name="connsiteY30194" fmla="*/ 102879 h 2068362"/>
              <a:gd name="connsiteX30195" fmla="*/ 1228177 w 1247427"/>
              <a:gd name="connsiteY30195" fmla="*/ 102547 h 2068362"/>
              <a:gd name="connsiteX30196" fmla="*/ 1227735 w 1247427"/>
              <a:gd name="connsiteY30196" fmla="*/ 102658 h 2068362"/>
              <a:gd name="connsiteX30197" fmla="*/ 1227293 w 1247427"/>
              <a:gd name="connsiteY30197" fmla="*/ 102658 h 2068362"/>
              <a:gd name="connsiteX30198" fmla="*/ 1225522 w 1247427"/>
              <a:gd name="connsiteY30198" fmla="*/ 101773 h 2068362"/>
              <a:gd name="connsiteX30199" fmla="*/ 1225080 w 1247427"/>
              <a:gd name="connsiteY30199" fmla="*/ 100666 h 2068362"/>
              <a:gd name="connsiteX30200" fmla="*/ 1226407 w 1247427"/>
              <a:gd name="connsiteY30200" fmla="*/ 100224 h 2068362"/>
              <a:gd name="connsiteX30201" fmla="*/ 1228178 w 1247427"/>
              <a:gd name="connsiteY30201" fmla="*/ 101109 h 2068362"/>
              <a:gd name="connsiteX30202" fmla="*/ 1228362 w 1247427"/>
              <a:gd name="connsiteY30202" fmla="*/ 101662 h 2068362"/>
              <a:gd name="connsiteX30203" fmla="*/ 1235258 w 1247427"/>
              <a:gd name="connsiteY30203" fmla="*/ 103543 h 2068362"/>
              <a:gd name="connsiteX30204" fmla="*/ 1217557 w 1247427"/>
              <a:gd name="connsiteY30204" fmla="*/ 94913 h 2068362"/>
              <a:gd name="connsiteX30205" fmla="*/ 222977 w 1247427"/>
              <a:gd name="connsiteY30205" fmla="*/ 91816 h 2068362"/>
              <a:gd name="connsiteX30206" fmla="*/ 224305 w 1247427"/>
              <a:gd name="connsiteY30206" fmla="*/ 92480 h 2068362"/>
              <a:gd name="connsiteX30207" fmla="*/ 226739 w 1247427"/>
              <a:gd name="connsiteY30207" fmla="*/ 130980 h 2068362"/>
              <a:gd name="connsiteX30208" fmla="*/ 221207 w 1247427"/>
              <a:gd name="connsiteY30208" fmla="*/ 146689 h 2068362"/>
              <a:gd name="connsiteX30209" fmla="*/ 220101 w 1247427"/>
              <a:gd name="connsiteY30209" fmla="*/ 124120 h 2068362"/>
              <a:gd name="connsiteX30210" fmla="*/ 221871 w 1247427"/>
              <a:gd name="connsiteY30210" fmla="*/ 121687 h 2068362"/>
              <a:gd name="connsiteX30211" fmla="*/ 222977 w 1247427"/>
              <a:gd name="connsiteY30211" fmla="*/ 91816 h 2068362"/>
              <a:gd name="connsiteX30212" fmla="*/ 1152063 w 1247427"/>
              <a:gd name="connsiteY30212" fmla="*/ 88718 h 2068362"/>
              <a:gd name="connsiteX30213" fmla="*/ 1146753 w 1247427"/>
              <a:gd name="connsiteY30213" fmla="*/ 95577 h 2068362"/>
              <a:gd name="connsiteX30214" fmla="*/ 1160471 w 1247427"/>
              <a:gd name="connsiteY30214" fmla="*/ 118810 h 2068362"/>
              <a:gd name="connsiteX30215" fmla="*/ 1173968 w 1247427"/>
              <a:gd name="connsiteY30215" fmla="*/ 114606 h 2068362"/>
              <a:gd name="connsiteX30216" fmla="*/ 1195209 w 1247427"/>
              <a:gd name="connsiteY30216" fmla="*/ 103543 h 2068362"/>
              <a:gd name="connsiteX30217" fmla="*/ 1202954 w 1247427"/>
              <a:gd name="connsiteY30217" fmla="*/ 95577 h 2068362"/>
              <a:gd name="connsiteX30218" fmla="*/ 1209370 w 1247427"/>
              <a:gd name="connsiteY30218" fmla="*/ 93143 h 2068362"/>
              <a:gd name="connsiteX30219" fmla="*/ 1215787 w 1247427"/>
              <a:gd name="connsiteY30219" fmla="*/ 90045 h 2068362"/>
              <a:gd name="connsiteX30220" fmla="*/ 1240790 w 1247427"/>
              <a:gd name="connsiteY30220" fmla="*/ 107304 h 2068362"/>
              <a:gd name="connsiteX30221" fmla="*/ 1237250 w 1247427"/>
              <a:gd name="connsiteY30221" fmla="*/ 115712 h 2068362"/>
              <a:gd name="connsiteX30222" fmla="*/ 1220434 w 1247427"/>
              <a:gd name="connsiteY30222" fmla="*/ 126333 h 2068362"/>
              <a:gd name="connsiteX30223" fmla="*/ 1178615 w 1247427"/>
              <a:gd name="connsiteY30223" fmla="*/ 151999 h 2068362"/>
              <a:gd name="connsiteX30224" fmla="*/ 1179942 w 1247427"/>
              <a:gd name="connsiteY30224" fmla="*/ 175453 h 2068362"/>
              <a:gd name="connsiteX30225" fmla="*/ 1175517 w 1247427"/>
              <a:gd name="connsiteY30225" fmla="*/ 181649 h 2068362"/>
              <a:gd name="connsiteX30226" fmla="*/ 1168215 w 1247427"/>
              <a:gd name="connsiteY30226" fmla="*/ 184746 h 2068362"/>
              <a:gd name="connsiteX30227" fmla="*/ 1165118 w 1247427"/>
              <a:gd name="connsiteY30227" fmla="*/ 189172 h 2068362"/>
              <a:gd name="connsiteX30228" fmla="*/ 1146531 w 1247427"/>
              <a:gd name="connsiteY30228" fmla="*/ 198243 h 2068362"/>
              <a:gd name="connsiteX30229" fmla="*/ 1133256 w 1247427"/>
              <a:gd name="connsiteY30229" fmla="*/ 201784 h 2068362"/>
              <a:gd name="connsiteX30230" fmla="*/ 1129716 w 1247427"/>
              <a:gd name="connsiteY30230" fmla="*/ 205545 h 2068362"/>
              <a:gd name="connsiteX30231" fmla="*/ 1069753 w 1247427"/>
              <a:gd name="connsiteY30231" fmla="*/ 229442 h 2068362"/>
              <a:gd name="connsiteX30232" fmla="*/ 1059796 w 1247427"/>
              <a:gd name="connsiteY30232" fmla="*/ 234309 h 2068362"/>
              <a:gd name="connsiteX30233" fmla="*/ 1021960 w 1247427"/>
              <a:gd name="connsiteY30233" fmla="*/ 251568 h 2068362"/>
              <a:gd name="connsiteX30234" fmla="*/ 1009348 w 1247427"/>
              <a:gd name="connsiteY30234" fmla="*/ 255772 h 2068362"/>
              <a:gd name="connsiteX30235" fmla="*/ 1005587 w 1247427"/>
              <a:gd name="connsiteY30235" fmla="*/ 259533 h 2068362"/>
              <a:gd name="connsiteX30236" fmla="*/ 989213 w 1247427"/>
              <a:gd name="connsiteY30236" fmla="*/ 265508 h 2068362"/>
              <a:gd name="connsiteX30237" fmla="*/ 973946 w 1247427"/>
              <a:gd name="connsiteY30237" fmla="*/ 272367 h 2068362"/>
              <a:gd name="connsiteX30238" fmla="*/ 963325 w 1247427"/>
              <a:gd name="connsiteY30238" fmla="*/ 274801 h 2068362"/>
              <a:gd name="connsiteX30239" fmla="*/ 951156 w 1247427"/>
              <a:gd name="connsiteY30239" fmla="*/ 280996 h 2068362"/>
              <a:gd name="connsiteX30240" fmla="*/ 934561 w 1247427"/>
              <a:gd name="connsiteY30240" fmla="*/ 287634 h 2068362"/>
              <a:gd name="connsiteX30241" fmla="*/ 927480 w 1247427"/>
              <a:gd name="connsiteY30241" fmla="*/ 269269 h 2068362"/>
              <a:gd name="connsiteX30242" fmla="*/ 922392 w 1247427"/>
              <a:gd name="connsiteY30242" fmla="*/ 272367 h 2068362"/>
              <a:gd name="connsiteX30243" fmla="*/ 894734 w 1247427"/>
              <a:gd name="connsiteY30243" fmla="*/ 280332 h 2068362"/>
              <a:gd name="connsiteX30244" fmla="*/ 880794 w 1247427"/>
              <a:gd name="connsiteY30244" fmla="*/ 290732 h 2068362"/>
              <a:gd name="connsiteX30245" fmla="*/ 872607 w 1247427"/>
              <a:gd name="connsiteY30245" fmla="*/ 293165 h 2068362"/>
              <a:gd name="connsiteX30246" fmla="*/ 850702 w 1247427"/>
              <a:gd name="connsiteY30246" fmla="*/ 286970 h 2068362"/>
              <a:gd name="connsiteX30247" fmla="*/ 855570 w 1247427"/>
              <a:gd name="connsiteY30247" fmla="*/ 259533 h 2068362"/>
              <a:gd name="connsiteX30248" fmla="*/ 868624 w 1247427"/>
              <a:gd name="connsiteY30248" fmla="*/ 250904 h 2068362"/>
              <a:gd name="connsiteX30249" fmla="*/ 880130 w 1247427"/>
              <a:gd name="connsiteY30249" fmla="*/ 246036 h 2068362"/>
              <a:gd name="connsiteX30250" fmla="*/ 890087 w 1247427"/>
              <a:gd name="connsiteY30250" fmla="*/ 240062 h 2068362"/>
              <a:gd name="connsiteX30251" fmla="*/ 912213 w 1247427"/>
              <a:gd name="connsiteY30251" fmla="*/ 229663 h 2068362"/>
              <a:gd name="connsiteX30252" fmla="*/ 901593 w 1247427"/>
              <a:gd name="connsiteY30252" fmla="*/ 199128 h 2068362"/>
              <a:gd name="connsiteX30253" fmla="*/ 969299 w 1247427"/>
              <a:gd name="connsiteY30253" fmla="*/ 168373 h 2068362"/>
              <a:gd name="connsiteX30254" fmla="*/ 1037670 w 1247427"/>
              <a:gd name="connsiteY30254" fmla="*/ 138945 h 2068362"/>
              <a:gd name="connsiteX30255" fmla="*/ 1060460 w 1247427"/>
              <a:gd name="connsiteY30255" fmla="*/ 128545 h 2068362"/>
              <a:gd name="connsiteX30256" fmla="*/ 1088781 w 1247427"/>
              <a:gd name="connsiteY30256" fmla="*/ 117040 h 2068362"/>
              <a:gd name="connsiteX30257" fmla="*/ 1118431 w 1247427"/>
              <a:gd name="connsiteY30257" fmla="*/ 102879 h 2068362"/>
              <a:gd name="connsiteX30258" fmla="*/ 1128388 w 1247427"/>
              <a:gd name="connsiteY30258" fmla="*/ 98011 h 2068362"/>
              <a:gd name="connsiteX30259" fmla="*/ 1152063 w 1247427"/>
              <a:gd name="connsiteY30259" fmla="*/ 88718 h 2068362"/>
              <a:gd name="connsiteX30260" fmla="*/ 158147 w 1247427"/>
              <a:gd name="connsiteY30260" fmla="*/ 57299 h 2068362"/>
              <a:gd name="connsiteX30261" fmla="*/ 157483 w 1247427"/>
              <a:gd name="connsiteY30261" fmla="*/ 71460 h 2068362"/>
              <a:gd name="connsiteX30262" fmla="*/ 158147 w 1247427"/>
              <a:gd name="connsiteY30262" fmla="*/ 57299 h 2068362"/>
              <a:gd name="connsiteX30263" fmla="*/ 150583 w 1247427"/>
              <a:gd name="connsiteY30263" fmla="*/ 56833 h 2068362"/>
              <a:gd name="connsiteX30264" fmla="*/ 150209 w 1247427"/>
              <a:gd name="connsiteY30264" fmla="*/ 60700 h 2068362"/>
              <a:gd name="connsiteX30265" fmla="*/ 150624 w 1247427"/>
              <a:gd name="connsiteY30265" fmla="*/ 57520 h 2068362"/>
              <a:gd name="connsiteX30266" fmla="*/ 150747 w 1247427"/>
              <a:gd name="connsiteY30266" fmla="*/ 57569 h 2068362"/>
              <a:gd name="connsiteX30267" fmla="*/ 150624 w 1247427"/>
              <a:gd name="connsiteY30267" fmla="*/ 57077 h 2068362"/>
              <a:gd name="connsiteX30268" fmla="*/ 124749 w 1247427"/>
              <a:gd name="connsiteY30268" fmla="*/ 37862 h 2068362"/>
              <a:gd name="connsiteX30269" fmla="*/ 121196 w 1247427"/>
              <a:gd name="connsiteY30269" fmla="*/ 46014 h 2068362"/>
              <a:gd name="connsiteX30270" fmla="*/ 126649 w 1247427"/>
              <a:gd name="connsiteY30270" fmla="*/ 47759 h 2068362"/>
              <a:gd name="connsiteX30271" fmla="*/ 126063 w 1247427"/>
              <a:gd name="connsiteY30271" fmla="*/ 44244 h 2068362"/>
              <a:gd name="connsiteX30272" fmla="*/ 203284 w 1247427"/>
              <a:gd name="connsiteY30272" fmla="*/ 34951 h 2068362"/>
              <a:gd name="connsiteX30273" fmla="*/ 197310 w 1247427"/>
              <a:gd name="connsiteY30273" fmla="*/ 39819 h 2068362"/>
              <a:gd name="connsiteX30274" fmla="*/ 179609 w 1247427"/>
              <a:gd name="connsiteY30274" fmla="*/ 53316 h 2068362"/>
              <a:gd name="connsiteX30275" fmla="*/ 163678 w 1247427"/>
              <a:gd name="connsiteY30275" fmla="*/ 74778 h 2068362"/>
              <a:gd name="connsiteX30276" fmla="*/ 166112 w 1247427"/>
              <a:gd name="connsiteY30276" fmla="*/ 79204 h 2068362"/>
              <a:gd name="connsiteX30277" fmla="*/ 159917 w 1247427"/>
              <a:gd name="connsiteY30277" fmla="*/ 80974 h 2068362"/>
              <a:gd name="connsiteX30278" fmla="*/ 156155 w 1247427"/>
              <a:gd name="connsiteY30278" fmla="*/ 88939 h 2068362"/>
              <a:gd name="connsiteX30279" fmla="*/ 159917 w 1247427"/>
              <a:gd name="connsiteY30279" fmla="*/ 92037 h 2068362"/>
              <a:gd name="connsiteX30280" fmla="*/ 161687 w 1247427"/>
              <a:gd name="connsiteY30280" fmla="*/ 105534 h 2068362"/>
              <a:gd name="connsiteX30281" fmla="*/ 199080 w 1247427"/>
              <a:gd name="connsiteY30281" fmla="*/ 133192 h 2068362"/>
              <a:gd name="connsiteX30282" fmla="*/ 211914 w 1247427"/>
              <a:gd name="connsiteY30282" fmla="*/ 141821 h 2068362"/>
              <a:gd name="connsiteX30283" fmla="*/ 211914 w 1247427"/>
              <a:gd name="connsiteY30283" fmla="*/ 126720 h 2068362"/>
              <a:gd name="connsiteX30284" fmla="*/ 211692 w 1247427"/>
              <a:gd name="connsiteY30284" fmla="*/ 126997 h 2068362"/>
              <a:gd name="connsiteX30285" fmla="*/ 210807 w 1247427"/>
              <a:gd name="connsiteY30285" fmla="*/ 126112 h 2068362"/>
              <a:gd name="connsiteX30286" fmla="*/ 210143 w 1247427"/>
              <a:gd name="connsiteY30286" fmla="*/ 112394 h 2068362"/>
              <a:gd name="connsiteX30287" fmla="*/ 207542 w 1247427"/>
              <a:gd name="connsiteY30287" fmla="*/ 86597 h 2068362"/>
              <a:gd name="connsiteX30288" fmla="*/ 205939 w 1247427"/>
              <a:gd name="connsiteY30288" fmla="*/ 86063 h 2068362"/>
              <a:gd name="connsiteX30289" fmla="*/ 206603 w 1247427"/>
              <a:gd name="connsiteY30289" fmla="*/ 126112 h 2068362"/>
              <a:gd name="connsiteX30290" fmla="*/ 203506 w 1247427"/>
              <a:gd name="connsiteY30290" fmla="*/ 131422 h 2068362"/>
              <a:gd name="connsiteX30291" fmla="*/ 199744 w 1247427"/>
              <a:gd name="connsiteY30291" fmla="*/ 118589 h 2068362"/>
              <a:gd name="connsiteX30292" fmla="*/ 199790 w 1247427"/>
              <a:gd name="connsiteY30292" fmla="*/ 118597 h 2068362"/>
              <a:gd name="connsiteX30293" fmla="*/ 197531 w 1247427"/>
              <a:gd name="connsiteY30293" fmla="*/ 107304 h 2068362"/>
              <a:gd name="connsiteX30294" fmla="*/ 193105 w 1247427"/>
              <a:gd name="connsiteY30294" fmla="*/ 89809 h 2068362"/>
              <a:gd name="connsiteX30295" fmla="*/ 193079 w 1247427"/>
              <a:gd name="connsiteY30295" fmla="*/ 103321 h 2068362"/>
              <a:gd name="connsiteX30296" fmla="*/ 188239 w 1247427"/>
              <a:gd name="connsiteY30296" fmla="*/ 113942 h 2068362"/>
              <a:gd name="connsiteX30297" fmla="*/ 184477 w 1247427"/>
              <a:gd name="connsiteY30297" fmla="*/ 104649 h 2068362"/>
              <a:gd name="connsiteX30298" fmla="*/ 184563 w 1247427"/>
              <a:gd name="connsiteY30298" fmla="*/ 104534 h 2068362"/>
              <a:gd name="connsiteX30299" fmla="*/ 183149 w 1247427"/>
              <a:gd name="connsiteY30299" fmla="*/ 103322 h 2068362"/>
              <a:gd name="connsiteX30300" fmla="*/ 182264 w 1247427"/>
              <a:gd name="connsiteY30300" fmla="*/ 102215 h 2068362"/>
              <a:gd name="connsiteX30301" fmla="*/ 182264 w 1247427"/>
              <a:gd name="connsiteY30301" fmla="*/ 100666 h 2068362"/>
              <a:gd name="connsiteX30302" fmla="*/ 183592 w 1247427"/>
              <a:gd name="connsiteY30302" fmla="*/ 100445 h 2068362"/>
              <a:gd name="connsiteX30303" fmla="*/ 184919 w 1247427"/>
              <a:gd name="connsiteY30303" fmla="*/ 101994 h 2068362"/>
              <a:gd name="connsiteX30304" fmla="*/ 185719 w 1247427"/>
              <a:gd name="connsiteY30304" fmla="*/ 102994 h 2068362"/>
              <a:gd name="connsiteX30305" fmla="*/ 185805 w 1247427"/>
              <a:gd name="connsiteY30305" fmla="*/ 102879 h 2068362"/>
              <a:gd name="connsiteX30306" fmla="*/ 188902 w 1247427"/>
              <a:gd name="connsiteY30306" fmla="*/ 106640 h 2068362"/>
              <a:gd name="connsiteX30307" fmla="*/ 191336 w 1247427"/>
              <a:gd name="connsiteY30307" fmla="*/ 82080 h 2068362"/>
              <a:gd name="connsiteX30308" fmla="*/ 195098 w 1247427"/>
              <a:gd name="connsiteY30308" fmla="*/ 88718 h 2068362"/>
              <a:gd name="connsiteX30309" fmla="*/ 194822 w 1247427"/>
              <a:gd name="connsiteY30309" fmla="*/ 88672 h 2068362"/>
              <a:gd name="connsiteX30310" fmla="*/ 199744 w 1247427"/>
              <a:gd name="connsiteY30310" fmla="*/ 106862 h 2068362"/>
              <a:gd name="connsiteX30311" fmla="*/ 201744 w 1247427"/>
              <a:gd name="connsiteY30311" fmla="*/ 117859 h 2068362"/>
              <a:gd name="connsiteX30312" fmla="*/ 202399 w 1247427"/>
              <a:gd name="connsiteY30312" fmla="*/ 112393 h 2068362"/>
              <a:gd name="connsiteX30313" fmla="*/ 201736 w 1247427"/>
              <a:gd name="connsiteY30313" fmla="*/ 92922 h 2068362"/>
              <a:gd name="connsiteX30314" fmla="*/ 205939 w 1247427"/>
              <a:gd name="connsiteY30314" fmla="*/ 77655 h 2068362"/>
              <a:gd name="connsiteX30315" fmla="*/ 209701 w 1247427"/>
              <a:gd name="connsiteY30315" fmla="*/ 86284 h 2068362"/>
              <a:gd name="connsiteX30316" fmla="*/ 209316 w 1247427"/>
              <a:gd name="connsiteY30316" fmla="*/ 86207 h 2068362"/>
              <a:gd name="connsiteX30317" fmla="*/ 211913 w 1247427"/>
              <a:gd name="connsiteY30317" fmla="*/ 112394 h 2068362"/>
              <a:gd name="connsiteX30318" fmla="*/ 212577 w 1247427"/>
              <a:gd name="connsiteY30318" fmla="*/ 125891 h 2068362"/>
              <a:gd name="connsiteX30319" fmla="*/ 212329 w 1247427"/>
              <a:gd name="connsiteY30319" fmla="*/ 126201 h 2068362"/>
              <a:gd name="connsiteX30320" fmla="*/ 212799 w 1247427"/>
              <a:gd name="connsiteY30320" fmla="*/ 126554 h 2068362"/>
              <a:gd name="connsiteX30321" fmla="*/ 213684 w 1247427"/>
              <a:gd name="connsiteY30321" fmla="*/ 125890 h 2068362"/>
              <a:gd name="connsiteX30322" fmla="*/ 214347 w 1247427"/>
              <a:gd name="connsiteY30322" fmla="*/ 125890 h 2068362"/>
              <a:gd name="connsiteX30323" fmla="*/ 217445 w 1247427"/>
              <a:gd name="connsiteY30323" fmla="*/ 89603 h 2068362"/>
              <a:gd name="connsiteX30324" fmla="*/ 218109 w 1247427"/>
              <a:gd name="connsiteY30324" fmla="*/ 102658 h 2068362"/>
              <a:gd name="connsiteX30325" fmla="*/ 216781 w 1247427"/>
              <a:gd name="connsiteY30325" fmla="*/ 140715 h 2068362"/>
              <a:gd name="connsiteX30326" fmla="*/ 214347 w 1247427"/>
              <a:gd name="connsiteY30326" fmla="*/ 144255 h 2068362"/>
              <a:gd name="connsiteX30327" fmla="*/ 230279 w 1247427"/>
              <a:gd name="connsiteY30327" fmla="*/ 154655 h 2068362"/>
              <a:gd name="connsiteX30328" fmla="*/ 235146 w 1247427"/>
              <a:gd name="connsiteY30328" fmla="*/ 117261 h 2068362"/>
              <a:gd name="connsiteX30329" fmla="*/ 239350 w 1247427"/>
              <a:gd name="connsiteY30329" fmla="*/ 103764 h 2068362"/>
              <a:gd name="connsiteX30330" fmla="*/ 240457 w 1247427"/>
              <a:gd name="connsiteY30330" fmla="*/ 115491 h 2068362"/>
              <a:gd name="connsiteX30331" fmla="*/ 239572 w 1247427"/>
              <a:gd name="connsiteY30331" fmla="*/ 115048 h 2068362"/>
              <a:gd name="connsiteX30332" fmla="*/ 239350 w 1247427"/>
              <a:gd name="connsiteY30332" fmla="*/ 115934 h 2068362"/>
              <a:gd name="connsiteX30333" fmla="*/ 239339 w 1247427"/>
              <a:gd name="connsiteY30333" fmla="*/ 116060 h 2068362"/>
              <a:gd name="connsiteX30334" fmla="*/ 239129 w 1247427"/>
              <a:gd name="connsiteY30334" fmla="*/ 137174 h 2068362"/>
              <a:gd name="connsiteX30335" fmla="*/ 238687 w 1247427"/>
              <a:gd name="connsiteY30335" fmla="*/ 157752 h 2068362"/>
              <a:gd name="connsiteX30336" fmla="*/ 238617 w 1247427"/>
              <a:gd name="connsiteY30336" fmla="*/ 157846 h 2068362"/>
              <a:gd name="connsiteX30337" fmla="*/ 239129 w 1247427"/>
              <a:gd name="connsiteY30337" fmla="*/ 157974 h 2068362"/>
              <a:gd name="connsiteX30338" fmla="*/ 240014 w 1247427"/>
              <a:gd name="connsiteY30338" fmla="*/ 157752 h 2068362"/>
              <a:gd name="connsiteX30339" fmla="*/ 241120 w 1247427"/>
              <a:gd name="connsiteY30339" fmla="*/ 157752 h 2068362"/>
              <a:gd name="connsiteX30340" fmla="*/ 242448 w 1247427"/>
              <a:gd name="connsiteY30340" fmla="*/ 119031 h 2068362"/>
              <a:gd name="connsiteX30341" fmla="*/ 246652 w 1247427"/>
              <a:gd name="connsiteY30341" fmla="*/ 111730 h 2068362"/>
              <a:gd name="connsiteX30342" fmla="*/ 247316 w 1247427"/>
              <a:gd name="connsiteY30342" fmla="*/ 127661 h 2068362"/>
              <a:gd name="connsiteX30343" fmla="*/ 246431 w 1247427"/>
              <a:gd name="connsiteY30343" fmla="*/ 127439 h 2068362"/>
              <a:gd name="connsiteX30344" fmla="*/ 246064 w 1247427"/>
              <a:gd name="connsiteY30344" fmla="*/ 127989 h 2068362"/>
              <a:gd name="connsiteX30345" fmla="*/ 246652 w 1247427"/>
              <a:gd name="connsiteY30345" fmla="*/ 137396 h 2068362"/>
              <a:gd name="connsiteX30346" fmla="*/ 246652 w 1247427"/>
              <a:gd name="connsiteY30346" fmla="*/ 142706 h 2068362"/>
              <a:gd name="connsiteX30347" fmla="*/ 246407 w 1247427"/>
              <a:gd name="connsiteY30347" fmla="*/ 143033 h 2068362"/>
              <a:gd name="connsiteX30348" fmla="*/ 246873 w 1247427"/>
              <a:gd name="connsiteY30348" fmla="*/ 143149 h 2068362"/>
              <a:gd name="connsiteX30349" fmla="*/ 247758 w 1247427"/>
              <a:gd name="connsiteY30349" fmla="*/ 143370 h 2068362"/>
              <a:gd name="connsiteX30350" fmla="*/ 247316 w 1247427"/>
              <a:gd name="connsiteY30350" fmla="*/ 150008 h 2068362"/>
              <a:gd name="connsiteX30351" fmla="*/ 246431 w 1247427"/>
              <a:gd name="connsiteY30351" fmla="*/ 149566 h 2068362"/>
              <a:gd name="connsiteX30352" fmla="*/ 246210 w 1247427"/>
              <a:gd name="connsiteY30352" fmla="*/ 150007 h 2068362"/>
              <a:gd name="connsiteX30353" fmla="*/ 246210 w 1247427"/>
              <a:gd name="connsiteY30353" fmla="*/ 152752 h 2068362"/>
              <a:gd name="connsiteX30354" fmla="*/ 246431 w 1247427"/>
              <a:gd name="connsiteY30354" fmla="*/ 152885 h 2068362"/>
              <a:gd name="connsiteX30355" fmla="*/ 247316 w 1247427"/>
              <a:gd name="connsiteY30355" fmla="*/ 161735 h 2068362"/>
              <a:gd name="connsiteX30356" fmla="*/ 247530 w 1247427"/>
              <a:gd name="connsiteY30356" fmla="*/ 167093 h 2068362"/>
              <a:gd name="connsiteX30357" fmla="*/ 248201 w 1247427"/>
              <a:gd name="connsiteY30357" fmla="*/ 166824 h 2068362"/>
              <a:gd name="connsiteX30358" fmla="*/ 250635 w 1247427"/>
              <a:gd name="connsiteY30358" fmla="*/ 146025 h 2068362"/>
              <a:gd name="connsiteX30359" fmla="*/ 250635 w 1247427"/>
              <a:gd name="connsiteY30359" fmla="*/ 133635 h 2068362"/>
              <a:gd name="connsiteX30360" fmla="*/ 251962 w 1247427"/>
              <a:gd name="connsiteY30360" fmla="*/ 123899 h 2068362"/>
              <a:gd name="connsiteX30361" fmla="*/ 254396 w 1247427"/>
              <a:gd name="connsiteY30361" fmla="*/ 115934 h 2068362"/>
              <a:gd name="connsiteX30362" fmla="*/ 251298 w 1247427"/>
              <a:gd name="connsiteY30362" fmla="*/ 171028 h 2068362"/>
              <a:gd name="connsiteX30363" fmla="*/ 256167 w 1247427"/>
              <a:gd name="connsiteY30363" fmla="*/ 174790 h 2068362"/>
              <a:gd name="connsiteX30364" fmla="*/ 256167 w 1247427"/>
              <a:gd name="connsiteY30364" fmla="*/ 158749 h 2068362"/>
              <a:gd name="connsiteX30365" fmla="*/ 255945 w 1247427"/>
              <a:gd name="connsiteY30365" fmla="*/ 158638 h 2068362"/>
              <a:gd name="connsiteX30366" fmla="*/ 255724 w 1247427"/>
              <a:gd name="connsiteY30366" fmla="*/ 156646 h 2068362"/>
              <a:gd name="connsiteX30367" fmla="*/ 255724 w 1247427"/>
              <a:gd name="connsiteY30367" fmla="*/ 156425 h 2068362"/>
              <a:gd name="connsiteX30368" fmla="*/ 256167 w 1247427"/>
              <a:gd name="connsiteY30368" fmla="*/ 155540 h 2068362"/>
              <a:gd name="connsiteX30369" fmla="*/ 256830 w 1247427"/>
              <a:gd name="connsiteY30369" fmla="*/ 155982 h 2068362"/>
              <a:gd name="connsiteX30370" fmla="*/ 256830 w 1247427"/>
              <a:gd name="connsiteY30370" fmla="*/ 156425 h 2068362"/>
              <a:gd name="connsiteX30371" fmla="*/ 257022 w 1247427"/>
              <a:gd name="connsiteY30371" fmla="*/ 157959 h 2068362"/>
              <a:gd name="connsiteX30372" fmla="*/ 257052 w 1247427"/>
              <a:gd name="connsiteY30372" fmla="*/ 157974 h 2068362"/>
              <a:gd name="connsiteX30373" fmla="*/ 257273 w 1247427"/>
              <a:gd name="connsiteY30373" fmla="*/ 157089 h 2068362"/>
              <a:gd name="connsiteX30374" fmla="*/ 257715 w 1247427"/>
              <a:gd name="connsiteY30374" fmla="*/ 157089 h 2068362"/>
              <a:gd name="connsiteX30375" fmla="*/ 260149 w 1247427"/>
              <a:gd name="connsiteY30375" fmla="*/ 125227 h 2068362"/>
              <a:gd name="connsiteX30376" fmla="*/ 262583 w 1247427"/>
              <a:gd name="connsiteY30376" fmla="*/ 118368 h 2068362"/>
              <a:gd name="connsiteX30377" fmla="*/ 260149 w 1247427"/>
              <a:gd name="connsiteY30377" fmla="*/ 172356 h 2068362"/>
              <a:gd name="connsiteX30378" fmla="*/ 261476 w 1247427"/>
              <a:gd name="connsiteY30378" fmla="*/ 179657 h 2068362"/>
              <a:gd name="connsiteX30379" fmla="*/ 265238 w 1247427"/>
              <a:gd name="connsiteY30379" fmla="*/ 175896 h 2068362"/>
              <a:gd name="connsiteX30380" fmla="*/ 265902 w 1247427"/>
              <a:gd name="connsiteY30380" fmla="*/ 137839 h 2068362"/>
              <a:gd name="connsiteX30381" fmla="*/ 269663 w 1247427"/>
              <a:gd name="connsiteY30381" fmla="*/ 126333 h 2068362"/>
              <a:gd name="connsiteX30382" fmla="*/ 271433 w 1247427"/>
              <a:gd name="connsiteY30382" fmla="*/ 136069 h 2068362"/>
              <a:gd name="connsiteX30383" fmla="*/ 270548 w 1247427"/>
              <a:gd name="connsiteY30383" fmla="*/ 135847 h 2068362"/>
              <a:gd name="connsiteX30384" fmla="*/ 270392 w 1247427"/>
              <a:gd name="connsiteY30384" fmla="*/ 136160 h 2068362"/>
              <a:gd name="connsiteX30385" fmla="*/ 271433 w 1247427"/>
              <a:gd name="connsiteY30385" fmla="*/ 141158 h 2068362"/>
              <a:gd name="connsiteX30386" fmla="*/ 271433 w 1247427"/>
              <a:gd name="connsiteY30386" fmla="*/ 143371 h 2068362"/>
              <a:gd name="connsiteX30387" fmla="*/ 270770 w 1247427"/>
              <a:gd name="connsiteY30387" fmla="*/ 144256 h 2068362"/>
              <a:gd name="connsiteX30388" fmla="*/ 270106 w 1247427"/>
              <a:gd name="connsiteY30388" fmla="*/ 143592 h 2068362"/>
              <a:gd name="connsiteX30389" fmla="*/ 270106 w 1247427"/>
              <a:gd name="connsiteY30389" fmla="*/ 141379 h 2068362"/>
              <a:gd name="connsiteX30390" fmla="*/ 269872 w 1247427"/>
              <a:gd name="connsiteY30390" fmla="*/ 139663 h 2068362"/>
              <a:gd name="connsiteX30391" fmla="*/ 268557 w 1247427"/>
              <a:gd name="connsiteY30391" fmla="*/ 156120 h 2068362"/>
              <a:gd name="connsiteX30392" fmla="*/ 268336 w 1247427"/>
              <a:gd name="connsiteY30392" fmla="*/ 178994 h 2068362"/>
              <a:gd name="connsiteX30393" fmla="*/ 271212 w 1247427"/>
              <a:gd name="connsiteY30393" fmla="*/ 186295 h 2068362"/>
              <a:gd name="connsiteX30394" fmla="*/ 270606 w 1247427"/>
              <a:gd name="connsiteY30394" fmla="*/ 181244 h 2068362"/>
              <a:gd name="connsiteX30395" fmla="*/ 270548 w 1247427"/>
              <a:gd name="connsiteY30395" fmla="*/ 181206 h 2068362"/>
              <a:gd name="connsiteX30396" fmla="*/ 270327 w 1247427"/>
              <a:gd name="connsiteY30396" fmla="*/ 175896 h 2068362"/>
              <a:gd name="connsiteX30397" fmla="*/ 270106 w 1247427"/>
              <a:gd name="connsiteY30397" fmla="*/ 171471 h 2068362"/>
              <a:gd name="connsiteX30398" fmla="*/ 270548 w 1247427"/>
              <a:gd name="connsiteY30398" fmla="*/ 170586 h 2068362"/>
              <a:gd name="connsiteX30399" fmla="*/ 271433 w 1247427"/>
              <a:gd name="connsiteY30399" fmla="*/ 171028 h 2068362"/>
              <a:gd name="connsiteX30400" fmla="*/ 271655 w 1247427"/>
              <a:gd name="connsiteY30400" fmla="*/ 176117 h 2068362"/>
              <a:gd name="connsiteX30401" fmla="*/ 272023 w 1247427"/>
              <a:gd name="connsiteY30401" fmla="*/ 179989 h 2068362"/>
              <a:gd name="connsiteX30402" fmla="*/ 272982 w 1247427"/>
              <a:gd name="connsiteY30402" fmla="*/ 181428 h 2068362"/>
              <a:gd name="connsiteX30403" fmla="*/ 274089 w 1247427"/>
              <a:gd name="connsiteY30403" fmla="*/ 144477 h 2068362"/>
              <a:gd name="connsiteX30404" fmla="*/ 276523 w 1247427"/>
              <a:gd name="connsiteY30404" fmla="*/ 135184 h 2068362"/>
              <a:gd name="connsiteX30405" fmla="*/ 276523 w 1247427"/>
              <a:gd name="connsiteY30405" fmla="*/ 179879 h 2068362"/>
              <a:gd name="connsiteX30406" fmla="*/ 278293 w 1247427"/>
              <a:gd name="connsiteY30406" fmla="*/ 181649 h 2068362"/>
              <a:gd name="connsiteX30407" fmla="*/ 277186 w 1247427"/>
              <a:gd name="connsiteY30407" fmla="*/ 190721 h 2068362"/>
              <a:gd name="connsiteX30408" fmla="*/ 277724 w 1247427"/>
              <a:gd name="connsiteY30408" fmla="*/ 188750 h 2068362"/>
              <a:gd name="connsiteX30409" fmla="*/ 277187 w 1247427"/>
              <a:gd name="connsiteY30409" fmla="*/ 186738 h 2068362"/>
              <a:gd name="connsiteX30410" fmla="*/ 277851 w 1247427"/>
              <a:gd name="connsiteY30410" fmla="*/ 185632 h 2068362"/>
              <a:gd name="connsiteX30411" fmla="*/ 278957 w 1247427"/>
              <a:gd name="connsiteY30411" fmla="*/ 186296 h 2068362"/>
              <a:gd name="connsiteX30412" fmla="*/ 279295 w 1247427"/>
              <a:gd name="connsiteY30412" fmla="*/ 187761 h 2068362"/>
              <a:gd name="connsiteX30413" fmla="*/ 279399 w 1247427"/>
              <a:gd name="connsiteY30413" fmla="*/ 187623 h 2068362"/>
              <a:gd name="connsiteX30414" fmla="*/ 280063 w 1247427"/>
              <a:gd name="connsiteY30414" fmla="*/ 187623 h 2068362"/>
              <a:gd name="connsiteX30415" fmla="*/ 280727 w 1247427"/>
              <a:gd name="connsiteY30415" fmla="*/ 151999 h 2068362"/>
              <a:gd name="connsiteX30416" fmla="*/ 281833 w 1247427"/>
              <a:gd name="connsiteY30416" fmla="*/ 147574 h 2068362"/>
              <a:gd name="connsiteX30417" fmla="*/ 284267 w 1247427"/>
              <a:gd name="connsiteY30417" fmla="*/ 136511 h 2068362"/>
              <a:gd name="connsiteX30418" fmla="*/ 286258 w 1247427"/>
              <a:gd name="connsiteY30418" fmla="*/ 151336 h 2068362"/>
              <a:gd name="connsiteX30419" fmla="*/ 290020 w 1247427"/>
              <a:gd name="connsiteY30419" fmla="*/ 146468 h 2068362"/>
              <a:gd name="connsiteX30420" fmla="*/ 290462 w 1247427"/>
              <a:gd name="connsiteY30420" fmla="*/ 174790 h 2068362"/>
              <a:gd name="connsiteX30421" fmla="*/ 290462 w 1247427"/>
              <a:gd name="connsiteY30421" fmla="*/ 191827 h 2068362"/>
              <a:gd name="connsiteX30422" fmla="*/ 290683 w 1247427"/>
              <a:gd name="connsiteY30422" fmla="*/ 192712 h 2068362"/>
              <a:gd name="connsiteX30423" fmla="*/ 290868 w 1247427"/>
              <a:gd name="connsiteY30423" fmla="*/ 193081 h 2068362"/>
              <a:gd name="connsiteX30424" fmla="*/ 290905 w 1247427"/>
              <a:gd name="connsiteY30424" fmla="*/ 192933 h 2068362"/>
              <a:gd name="connsiteX30425" fmla="*/ 292896 w 1247427"/>
              <a:gd name="connsiteY30425" fmla="*/ 194039 h 2068362"/>
              <a:gd name="connsiteX30426" fmla="*/ 292896 w 1247427"/>
              <a:gd name="connsiteY30426" fmla="*/ 194260 h 2068362"/>
              <a:gd name="connsiteX30427" fmla="*/ 293117 w 1247427"/>
              <a:gd name="connsiteY30427" fmla="*/ 194703 h 2068362"/>
              <a:gd name="connsiteX30428" fmla="*/ 293231 w 1247427"/>
              <a:gd name="connsiteY30428" fmla="*/ 195726 h 2068362"/>
              <a:gd name="connsiteX30429" fmla="*/ 293781 w 1247427"/>
              <a:gd name="connsiteY30429" fmla="*/ 195588 h 2068362"/>
              <a:gd name="connsiteX30430" fmla="*/ 293781 w 1247427"/>
              <a:gd name="connsiteY30430" fmla="*/ 154434 h 2068362"/>
              <a:gd name="connsiteX30431" fmla="*/ 295109 w 1247427"/>
              <a:gd name="connsiteY30431" fmla="*/ 145362 h 2068362"/>
              <a:gd name="connsiteX30432" fmla="*/ 297100 w 1247427"/>
              <a:gd name="connsiteY30432" fmla="*/ 153327 h 2068362"/>
              <a:gd name="connsiteX30433" fmla="*/ 298206 w 1247427"/>
              <a:gd name="connsiteY30433" fmla="*/ 202448 h 2068362"/>
              <a:gd name="connsiteX30434" fmla="*/ 297321 w 1247427"/>
              <a:gd name="connsiteY30434" fmla="*/ 202226 h 2068362"/>
              <a:gd name="connsiteX30435" fmla="*/ 297230 w 1247427"/>
              <a:gd name="connsiteY30435" fmla="*/ 202591 h 2068362"/>
              <a:gd name="connsiteX30436" fmla="*/ 297542 w 1247427"/>
              <a:gd name="connsiteY30436" fmla="*/ 202669 h 2068362"/>
              <a:gd name="connsiteX30437" fmla="*/ 297917 w 1247427"/>
              <a:gd name="connsiteY30437" fmla="*/ 203980 h 2068362"/>
              <a:gd name="connsiteX30438" fmla="*/ 297985 w 1247427"/>
              <a:gd name="connsiteY30438" fmla="*/ 203997 h 2068362"/>
              <a:gd name="connsiteX30439" fmla="*/ 298870 w 1247427"/>
              <a:gd name="connsiteY30439" fmla="*/ 203775 h 2068362"/>
              <a:gd name="connsiteX30440" fmla="*/ 300198 w 1247427"/>
              <a:gd name="connsiteY30440" fmla="*/ 203775 h 2068362"/>
              <a:gd name="connsiteX30441" fmla="*/ 301968 w 1247427"/>
              <a:gd name="connsiteY30441" fmla="*/ 169479 h 2068362"/>
              <a:gd name="connsiteX30442" fmla="*/ 303074 w 1247427"/>
              <a:gd name="connsiteY30442" fmla="*/ 163284 h 2068362"/>
              <a:gd name="connsiteX30443" fmla="*/ 303517 w 1247427"/>
              <a:gd name="connsiteY30443" fmla="*/ 155319 h 2068362"/>
              <a:gd name="connsiteX30444" fmla="*/ 305287 w 1247427"/>
              <a:gd name="connsiteY30444" fmla="*/ 167709 h 2068362"/>
              <a:gd name="connsiteX30445" fmla="*/ 302189 w 1247427"/>
              <a:gd name="connsiteY30445" fmla="*/ 206209 h 2068362"/>
              <a:gd name="connsiteX30446" fmla="*/ 302853 w 1247427"/>
              <a:gd name="connsiteY30446" fmla="*/ 207315 h 2068362"/>
              <a:gd name="connsiteX30447" fmla="*/ 301968 w 1247427"/>
              <a:gd name="connsiteY30447" fmla="*/ 207094 h 2068362"/>
              <a:gd name="connsiteX30448" fmla="*/ 301890 w 1247427"/>
              <a:gd name="connsiteY30448" fmla="*/ 207406 h 2068362"/>
              <a:gd name="connsiteX30449" fmla="*/ 302411 w 1247427"/>
              <a:gd name="connsiteY30449" fmla="*/ 207536 h 2068362"/>
              <a:gd name="connsiteX30450" fmla="*/ 303075 w 1247427"/>
              <a:gd name="connsiteY30450" fmla="*/ 208864 h 2068362"/>
              <a:gd name="connsiteX30451" fmla="*/ 303020 w 1247427"/>
              <a:gd name="connsiteY30451" fmla="*/ 208975 h 2068362"/>
              <a:gd name="connsiteX30452" fmla="*/ 303296 w 1247427"/>
              <a:gd name="connsiteY30452" fmla="*/ 209527 h 2068362"/>
              <a:gd name="connsiteX30453" fmla="*/ 303142 w 1247427"/>
              <a:gd name="connsiteY30453" fmla="*/ 209488 h 2068362"/>
              <a:gd name="connsiteX30454" fmla="*/ 303163 w 1247427"/>
              <a:gd name="connsiteY30454" fmla="*/ 209617 h 2068362"/>
              <a:gd name="connsiteX30455" fmla="*/ 303517 w 1247427"/>
              <a:gd name="connsiteY30455" fmla="*/ 209971 h 2068362"/>
              <a:gd name="connsiteX30456" fmla="*/ 304844 w 1247427"/>
              <a:gd name="connsiteY30456" fmla="*/ 210413 h 2068362"/>
              <a:gd name="connsiteX30457" fmla="*/ 308606 w 1247427"/>
              <a:gd name="connsiteY30457" fmla="*/ 169922 h 2068362"/>
              <a:gd name="connsiteX30458" fmla="*/ 309712 w 1247427"/>
              <a:gd name="connsiteY30458" fmla="*/ 163948 h 2068362"/>
              <a:gd name="connsiteX30459" fmla="*/ 311040 w 1247427"/>
              <a:gd name="connsiteY30459" fmla="*/ 175453 h 2068362"/>
              <a:gd name="connsiteX30460" fmla="*/ 310376 w 1247427"/>
              <a:gd name="connsiteY30460" fmla="*/ 198244 h 2068362"/>
              <a:gd name="connsiteX30461" fmla="*/ 309270 w 1247427"/>
              <a:gd name="connsiteY30461" fmla="*/ 207979 h 2068362"/>
              <a:gd name="connsiteX30462" fmla="*/ 312367 w 1247427"/>
              <a:gd name="connsiteY30462" fmla="*/ 217272 h 2068362"/>
              <a:gd name="connsiteX30463" fmla="*/ 317899 w 1247427"/>
              <a:gd name="connsiteY30463" fmla="*/ 170807 h 2068362"/>
              <a:gd name="connsiteX30464" fmla="*/ 319227 w 1247427"/>
              <a:gd name="connsiteY30464" fmla="*/ 165275 h 2068362"/>
              <a:gd name="connsiteX30465" fmla="*/ 319890 w 1247427"/>
              <a:gd name="connsiteY30465" fmla="*/ 175232 h 2068362"/>
              <a:gd name="connsiteX30466" fmla="*/ 317235 w 1247427"/>
              <a:gd name="connsiteY30466" fmla="*/ 215723 h 2068362"/>
              <a:gd name="connsiteX30467" fmla="*/ 317235 w 1247427"/>
              <a:gd name="connsiteY30467" fmla="*/ 221698 h 2068362"/>
              <a:gd name="connsiteX30468" fmla="*/ 319890 w 1247427"/>
              <a:gd name="connsiteY30468" fmla="*/ 211298 h 2068362"/>
              <a:gd name="connsiteX30469" fmla="*/ 321660 w 1247427"/>
              <a:gd name="connsiteY30469" fmla="*/ 196695 h 2068362"/>
              <a:gd name="connsiteX30470" fmla="*/ 323430 w 1247427"/>
              <a:gd name="connsiteY30470" fmla="*/ 181428 h 2068362"/>
              <a:gd name="connsiteX30471" fmla="*/ 327192 w 1247427"/>
              <a:gd name="connsiteY30471" fmla="*/ 172798 h 2068362"/>
              <a:gd name="connsiteX30472" fmla="*/ 323430 w 1247427"/>
              <a:gd name="connsiteY30472" fmla="*/ 211962 h 2068362"/>
              <a:gd name="connsiteX30473" fmla="*/ 325200 w 1247427"/>
              <a:gd name="connsiteY30473" fmla="*/ 219485 h 2068362"/>
              <a:gd name="connsiteX30474" fmla="*/ 324798 w 1247427"/>
              <a:gd name="connsiteY30474" fmla="*/ 219324 h 2068362"/>
              <a:gd name="connsiteX30475" fmla="*/ 325201 w 1247427"/>
              <a:gd name="connsiteY30475" fmla="*/ 222140 h 2068362"/>
              <a:gd name="connsiteX30476" fmla="*/ 325201 w 1247427"/>
              <a:gd name="connsiteY30476" fmla="*/ 222588 h 2068362"/>
              <a:gd name="connsiteX30477" fmla="*/ 325754 w 1247427"/>
              <a:gd name="connsiteY30477" fmla="*/ 225348 h 2068362"/>
              <a:gd name="connsiteX30478" fmla="*/ 326971 w 1247427"/>
              <a:gd name="connsiteY30478" fmla="*/ 227450 h 2068362"/>
              <a:gd name="connsiteX30479" fmla="*/ 331575 w 1247427"/>
              <a:gd name="connsiteY30479" fmla="*/ 199610 h 2068362"/>
              <a:gd name="connsiteX30480" fmla="*/ 331174 w 1247427"/>
              <a:gd name="connsiteY30480" fmla="*/ 199128 h 2068362"/>
              <a:gd name="connsiteX30481" fmla="*/ 331838 w 1247427"/>
              <a:gd name="connsiteY30481" fmla="*/ 193154 h 2068362"/>
              <a:gd name="connsiteX30482" fmla="*/ 332502 w 1247427"/>
              <a:gd name="connsiteY30482" fmla="*/ 183640 h 2068362"/>
              <a:gd name="connsiteX30483" fmla="*/ 333608 w 1247427"/>
              <a:gd name="connsiteY30483" fmla="*/ 182312 h 2068362"/>
              <a:gd name="connsiteX30484" fmla="*/ 334936 w 1247427"/>
              <a:gd name="connsiteY30484" fmla="*/ 183418 h 2068362"/>
              <a:gd name="connsiteX30485" fmla="*/ 334272 w 1247427"/>
              <a:gd name="connsiteY30485" fmla="*/ 193818 h 2068362"/>
              <a:gd name="connsiteX30486" fmla="*/ 333608 w 1247427"/>
              <a:gd name="connsiteY30486" fmla="*/ 199571 h 2068362"/>
              <a:gd name="connsiteX30487" fmla="*/ 333446 w 1247427"/>
              <a:gd name="connsiteY30487" fmla="*/ 199679 h 2068362"/>
              <a:gd name="connsiteX30488" fmla="*/ 329183 w 1247427"/>
              <a:gd name="connsiteY30488" fmla="*/ 231654 h 2068362"/>
              <a:gd name="connsiteX30489" fmla="*/ 334715 w 1247427"/>
              <a:gd name="connsiteY30489" fmla="*/ 233424 h 2068362"/>
              <a:gd name="connsiteX30490" fmla="*/ 334313 w 1247427"/>
              <a:gd name="connsiteY30490" fmla="*/ 228406 h 2068362"/>
              <a:gd name="connsiteX30491" fmla="*/ 333609 w 1247427"/>
              <a:gd name="connsiteY30491" fmla="*/ 225237 h 2068362"/>
              <a:gd name="connsiteX30492" fmla="*/ 333388 w 1247427"/>
              <a:gd name="connsiteY30492" fmla="*/ 223467 h 2068362"/>
              <a:gd name="connsiteX30493" fmla="*/ 333830 w 1247427"/>
              <a:gd name="connsiteY30493" fmla="*/ 222361 h 2068362"/>
              <a:gd name="connsiteX30494" fmla="*/ 334937 w 1247427"/>
              <a:gd name="connsiteY30494" fmla="*/ 223025 h 2068362"/>
              <a:gd name="connsiteX30495" fmla="*/ 335158 w 1247427"/>
              <a:gd name="connsiteY30495" fmla="*/ 225016 h 2068362"/>
              <a:gd name="connsiteX30496" fmla="*/ 335760 w 1247427"/>
              <a:gd name="connsiteY30496" fmla="*/ 227827 h 2068362"/>
              <a:gd name="connsiteX30497" fmla="*/ 336043 w 1247427"/>
              <a:gd name="connsiteY30497" fmla="*/ 227450 h 2068362"/>
              <a:gd name="connsiteX30498" fmla="*/ 336988 w 1247427"/>
              <a:gd name="connsiteY30498" fmla="*/ 226317 h 2068362"/>
              <a:gd name="connsiteX30499" fmla="*/ 339141 w 1247427"/>
              <a:gd name="connsiteY30499" fmla="*/ 201341 h 2068362"/>
              <a:gd name="connsiteX30500" fmla="*/ 340690 w 1247427"/>
              <a:gd name="connsiteY30500" fmla="*/ 188729 h 2068362"/>
              <a:gd name="connsiteX30501" fmla="*/ 341796 w 1247427"/>
              <a:gd name="connsiteY30501" fmla="*/ 187844 h 2068362"/>
              <a:gd name="connsiteX30502" fmla="*/ 342681 w 1247427"/>
              <a:gd name="connsiteY30502" fmla="*/ 188950 h 2068362"/>
              <a:gd name="connsiteX30503" fmla="*/ 341132 w 1247427"/>
              <a:gd name="connsiteY30503" fmla="*/ 201784 h 2068362"/>
              <a:gd name="connsiteX30504" fmla="*/ 338919 w 1247427"/>
              <a:gd name="connsiteY30504" fmla="*/ 227008 h 2068362"/>
              <a:gd name="connsiteX30505" fmla="*/ 338821 w 1247427"/>
              <a:gd name="connsiteY30505" fmla="*/ 227106 h 2068362"/>
              <a:gd name="connsiteX30506" fmla="*/ 337813 w 1247427"/>
              <a:gd name="connsiteY30506" fmla="*/ 237186 h 2068362"/>
              <a:gd name="connsiteX30507" fmla="*/ 342680 w 1247427"/>
              <a:gd name="connsiteY30507" fmla="*/ 240284 h 2068362"/>
              <a:gd name="connsiteX30508" fmla="*/ 347380 w 1247427"/>
              <a:gd name="connsiteY30508" fmla="*/ 195847 h 2068362"/>
              <a:gd name="connsiteX30509" fmla="*/ 347106 w 1247427"/>
              <a:gd name="connsiteY30509" fmla="*/ 195367 h 2068362"/>
              <a:gd name="connsiteX30510" fmla="*/ 347770 w 1247427"/>
              <a:gd name="connsiteY30510" fmla="*/ 190056 h 2068362"/>
              <a:gd name="connsiteX30511" fmla="*/ 349297 w 1247427"/>
              <a:gd name="connsiteY30511" fmla="*/ 181330 h 2068362"/>
              <a:gd name="connsiteX30512" fmla="*/ 349125 w 1247427"/>
              <a:gd name="connsiteY30512" fmla="*/ 175287 h 2068362"/>
              <a:gd name="connsiteX30513" fmla="*/ 353080 w 1247427"/>
              <a:gd name="connsiteY30513" fmla="*/ 172798 h 2068362"/>
              <a:gd name="connsiteX30514" fmla="*/ 351342 w 1247427"/>
              <a:gd name="connsiteY30514" fmla="*/ 181490 h 2068362"/>
              <a:gd name="connsiteX30515" fmla="*/ 351531 w 1247427"/>
              <a:gd name="connsiteY30515" fmla="*/ 181869 h 2068362"/>
              <a:gd name="connsiteX30516" fmla="*/ 350204 w 1247427"/>
              <a:gd name="connsiteY30516" fmla="*/ 190056 h 2068362"/>
              <a:gd name="connsiteX30517" fmla="*/ 349319 w 1247427"/>
              <a:gd name="connsiteY30517" fmla="*/ 195809 h 2068362"/>
              <a:gd name="connsiteX30518" fmla="*/ 349231 w 1247427"/>
              <a:gd name="connsiteY30518" fmla="*/ 195897 h 2068362"/>
              <a:gd name="connsiteX30519" fmla="*/ 345114 w 1247427"/>
              <a:gd name="connsiteY30519" fmla="*/ 242054 h 2068362"/>
              <a:gd name="connsiteX30520" fmla="*/ 355514 w 1247427"/>
              <a:gd name="connsiteY30520" fmla="*/ 248913 h 2068362"/>
              <a:gd name="connsiteX30521" fmla="*/ 355514 w 1247427"/>
              <a:gd name="connsiteY30521" fmla="*/ 253117 h 2068362"/>
              <a:gd name="connsiteX30522" fmla="*/ 358611 w 1247427"/>
              <a:gd name="connsiteY30522" fmla="*/ 252453 h 2068362"/>
              <a:gd name="connsiteX30523" fmla="*/ 356841 w 1247427"/>
              <a:gd name="connsiteY30523" fmla="*/ 247807 h 2068362"/>
              <a:gd name="connsiteX30524" fmla="*/ 364807 w 1247427"/>
              <a:gd name="connsiteY30524" fmla="*/ 235416 h 2068362"/>
              <a:gd name="connsiteX30525" fmla="*/ 383172 w 1247427"/>
              <a:gd name="connsiteY30525" fmla="*/ 235416 h 2068362"/>
              <a:gd name="connsiteX30526" fmla="*/ 384499 w 1247427"/>
              <a:gd name="connsiteY30526" fmla="*/ 240284 h 2068362"/>
              <a:gd name="connsiteX30527" fmla="*/ 384333 w 1247427"/>
              <a:gd name="connsiteY30527" fmla="*/ 240947 h 2068362"/>
              <a:gd name="connsiteX30528" fmla="*/ 385385 w 1247427"/>
              <a:gd name="connsiteY30528" fmla="*/ 240947 h 2068362"/>
              <a:gd name="connsiteX30529" fmla="*/ 388040 w 1247427"/>
              <a:gd name="connsiteY30529" fmla="*/ 240947 h 2068362"/>
              <a:gd name="connsiteX30530" fmla="*/ 388067 w 1247427"/>
              <a:gd name="connsiteY30530" fmla="*/ 240993 h 2068362"/>
              <a:gd name="connsiteX30531" fmla="*/ 389367 w 1247427"/>
              <a:gd name="connsiteY30531" fmla="*/ 240505 h 2068362"/>
              <a:gd name="connsiteX30532" fmla="*/ 390252 w 1247427"/>
              <a:gd name="connsiteY30532" fmla="*/ 241390 h 2068362"/>
              <a:gd name="connsiteX30533" fmla="*/ 389588 w 1247427"/>
              <a:gd name="connsiteY30533" fmla="*/ 242054 h 2068362"/>
              <a:gd name="connsiteX30534" fmla="*/ 388703 w 1247427"/>
              <a:gd name="connsiteY30534" fmla="*/ 242201 h 2068362"/>
              <a:gd name="connsiteX30535" fmla="*/ 388703 w 1247427"/>
              <a:gd name="connsiteY30535" fmla="*/ 242939 h 2068362"/>
              <a:gd name="connsiteX30536" fmla="*/ 388205 w 1247427"/>
              <a:gd name="connsiteY30536" fmla="*/ 243313 h 2068362"/>
              <a:gd name="connsiteX30537" fmla="*/ 393571 w 1247427"/>
              <a:gd name="connsiteY30537" fmla="*/ 248249 h 2068362"/>
              <a:gd name="connsiteX30538" fmla="*/ 391137 w 1247427"/>
              <a:gd name="connsiteY30538" fmla="*/ 234089 h 2068362"/>
              <a:gd name="connsiteX30539" fmla="*/ 386711 w 1247427"/>
              <a:gd name="connsiteY30539" fmla="*/ 239620 h 2068362"/>
              <a:gd name="connsiteX30540" fmla="*/ 377640 w 1247427"/>
              <a:gd name="connsiteY30540" fmla="*/ 222362 h 2068362"/>
              <a:gd name="connsiteX30541" fmla="*/ 373436 w 1247427"/>
              <a:gd name="connsiteY30541" fmla="*/ 227229 h 2068362"/>
              <a:gd name="connsiteX30542" fmla="*/ 371002 w 1247427"/>
              <a:gd name="connsiteY30542" fmla="*/ 219928 h 2068362"/>
              <a:gd name="connsiteX30543" fmla="*/ 374542 w 1247427"/>
              <a:gd name="connsiteY30543" fmla="*/ 211962 h 2068362"/>
              <a:gd name="connsiteX30544" fmla="*/ 372109 w 1247427"/>
              <a:gd name="connsiteY30544" fmla="*/ 213874 h 2068362"/>
              <a:gd name="connsiteX30545" fmla="*/ 372109 w 1247427"/>
              <a:gd name="connsiteY30545" fmla="*/ 213953 h 2068362"/>
              <a:gd name="connsiteX30546" fmla="*/ 369232 w 1247427"/>
              <a:gd name="connsiteY30546" fmla="*/ 217272 h 2068362"/>
              <a:gd name="connsiteX30547" fmla="*/ 359718 w 1247427"/>
              <a:gd name="connsiteY30547" fmla="*/ 229220 h 2068362"/>
              <a:gd name="connsiteX30548" fmla="*/ 359054 w 1247427"/>
              <a:gd name="connsiteY30548" fmla="*/ 229663 h 2068362"/>
              <a:gd name="connsiteX30549" fmla="*/ 358955 w 1247427"/>
              <a:gd name="connsiteY30549" fmla="*/ 229663 h 2068362"/>
              <a:gd name="connsiteX30550" fmla="*/ 355735 w 1247427"/>
              <a:gd name="connsiteY30550" fmla="*/ 233204 h 2068362"/>
              <a:gd name="connsiteX30551" fmla="*/ 351974 w 1247427"/>
              <a:gd name="connsiteY30551" fmla="*/ 240726 h 2068362"/>
              <a:gd name="connsiteX30552" fmla="*/ 349540 w 1247427"/>
              <a:gd name="connsiteY30552" fmla="*/ 239620 h 2068362"/>
              <a:gd name="connsiteX30553" fmla="*/ 351974 w 1247427"/>
              <a:gd name="connsiteY30553" fmla="*/ 225459 h 2068362"/>
              <a:gd name="connsiteX30554" fmla="*/ 352416 w 1247427"/>
              <a:gd name="connsiteY30554" fmla="*/ 225570 h 2068362"/>
              <a:gd name="connsiteX30555" fmla="*/ 352416 w 1247427"/>
              <a:gd name="connsiteY30555" fmla="*/ 224131 h 2068362"/>
              <a:gd name="connsiteX30556" fmla="*/ 352858 w 1247427"/>
              <a:gd name="connsiteY30556" fmla="*/ 220591 h 2068362"/>
              <a:gd name="connsiteX30557" fmla="*/ 353965 w 1247427"/>
              <a:gd name="connsiteY30557" fmla="*/ 219927 h 2068362"/>
              <a:gd name="connsiteX30558" fmla="*/ 354136 w 1247427"/>
              <a:gd name="connsiteY30558" fmla="*/ 220211 h 2068362"/>
              <a:gd name="connsiteX30559" fmla="*/ 355376 w 1247427"/>
              <a:gd name="connsiteY30559" fmla="*/ 202199 h 2068362"/>
              <a:gd name="connsiteX30560" fmla="*/ 355514 w 1247427"/>
              <a:gd name="connsiteY30560" fmla="*/ 175675 h 2068362"/>
              <a:gd name="connsiteX30561" fmla="*/ 355738 w 1247427"/>
              <a:gd name="connsiteY30561" fmla="*/ 175787 h 2068362"/>
              <a:gd name="connsiteX30562" fmla="*/ 355956 w 1247427"/>
              <a:gd name="connsiteY30562" fmla="*/ 166824 h 2068362"/>
              <a:gd name="connsiteX30563" fmla="*/ 355735 w 1247427"/>
              <a:gd name="connsiteY30563" fmla="*/ 160628 h 2068362"/>
              <a:gd name="connsiteX30564" fmla="*/ 356842 w 1247427"/>
              <a:gd name="connsiteY30564" fmla="*/ 159522 h 2068362"/>
              <a:gd name="connsiteX30565" fmla="*/ 357948 w 1247427"/>
              <a:gd name="connsiteY30565" fmla="*/ 160628 h 2068362"/>
              <a:gd name="connsiteX30566" fmla="*/ 357948 w 1247427"/>
              <a:gd name="connsiteY30566" fmla="*/ 166602 h 2068362"/>
              <a:gd name="connsiteX30567" fmla="*/ 357727 w 1247427"/>
              <a:gd name="connsiteY30567" fmla="*/ 176117 h 2068362"/>
              <a:gd name="connsiteX30568" fmla="*/ 357299 w 1247427"/>
              <a:gd name="connsiteY30568" fmla="*/ 176652 h 2068362"/>
              <a:gd name="connsiteX30569" fmla="*/ 357948 w 1247427"/>
              <a:gd name="connsiteY30569" fmla="*/ 218600 h 2068362"/>
              <a:gd name="connsiteX30570" fmla="*/ 359718 w 1247427"/>
              <a:gd name="connsiteY30570" fmla="*/ 217936 h 2068362"/>
              <a:gd name="connsiteX30571" fmla="*/ 360001 w 1247427"/>
              <a:gd name="connsiteY30571" fmla="*/ 218502 h 2068362"/>
              <a:gd name="connsiteX30572" fmla="*/ 361046 w 1247427"/>
              <a:gd name="connsiteY30572" fmla="*/ 216830 h 2068362"/>
              <a:gd name="connsiteX30573" fmla="*/ 381240 w 1247427"/>
              <a:gd name="connsiteY30573" fmla="*/ 190710 h 2068362"/>
              <a:gd name="connsiteX30574" fmla="*/ 380959 w 1247427"/>
              <a:gd name="connsiteY30574" fmla="*/ 190500 h 2068362"/>
              <a:gd name="connsiteX30575" fmla="*/ 386490 w 1247427"/>
              <a:gd name="connsiteY30575" fmla="*/ 185410 h 2068362"/>
              <a:gd name="connsiteX30576" fmla="*/ 390694 w 1247427"/>
              <a:gd name="connsiteY30576" fmla="*/ 190500 h 2068362"/>
              <a:gd name="connsiteX30577" fmla="*/ 390678 w 1247427"/>
              <a:gd name="connsiteY30577" fmla="*/ 190578 h 2068362"/>
              <a:gd name="connsiteX30578" fmla="*/ 390916 w 1247427"/>
              <a:gd name="connsiteY30578" fmla="*/ 190499 h 2068362"/>
              <a:gd name="connsiteX30579" fmla="*/ 392686 w 1247427"/>
              <a:gd name="connsiteY30579" fmla="*/ 184968 h 2068362"/>
              <a:gd name="connsiteX30580" fmla="*/ 392992 w 1247427"/>
              <a:gd name="connsiteY30580" fmla="*/ 185044 h 2068362"/>
              <a:gd name="connsiteX30581" fmla="*/ 392465 w 1247427"/>
              <a:gd name="connsiteY30581" fmla="*/ 183640 h 2068362"/>
              <a:gd name="connsiteX30582" fmla="*/ 392244 w 1247427"/>
              <a:gd name="connsiteY30582" fmla="*/ 182976 h 2068362"/>
              <a:gd name="connsiteX30583" fmla="*/ 392465 w 1247427"/>
              <a:gd name="connsiteY30583" fmla="*/ 182312 h 2068362"/>
              <a:gd name="connsiteX30584" fmla="*/ 393350 w 1247427"/>
              <a:gd name="connsiteY30584" fmla="*/ 182533 h 2068362"/>
              <a:gd name="connsiteX30585" fmla="*/ 393571 w 1247427"/>
              <a:gd name="connsiteY30585" fmla="*/ 183197 h 2068362"/>
              <a:gd name="connsiteX30586" fmla="*/ 394281 w 1247427"/>
              <a:gd name="connsiteY30586" fmla="*/ 184792 h 2068362"/>
              <a:gd name="connsiteX30587" fmla="*/ 394456 w 1247427"/>
              <a:gd name="connsiteY30587" fmla="*/ 184968 h 2068362"/>
              <a:gd name="connsiteX30588" fmla="*/ 395784 w 1247427"/>
              <a:gd name="connsiteY30588" fmla="*/ 183640 h 2068362"/>
              <a:gd name="connsiteX30589" fmla="*/ 397112 w 1247427"/>
              <a:gd name="connsiteY30589" fmla="*/ 182755 h 2068362"/>
              <a:gd name="connsiteX30590" fmla="*/ 397256 w 1247427"/>
              <a:gd name="connsiteY30590" fmla="*/ 183091 h 2068362"/>
              <a:gd name="connsiteX30591" fmla="*/ 399545 w 1247427"/>
              <a:gd name="connsiteY30591" fmla="*/ 181206 h 2068362"/>
              <a:gd name="connsiteX30592" fmla="*/ 397775 w 1247427"/>
              <a:gd name="connsiteY30592" fmla="*/ 184967 h 2068362"/>
              <a:gd name="connsiteX30593" fmla="*/ 397444 w 1247427"/>
              <a:gd name="connsiteY30593" fmla="*/ 184636 h 2068362"/>
              <a:gd name="connsiteX30594" fmla="*/ 395032 w 1247427"/>
              <a:gd name="connsiteY30594" fmla="*/ 187048 h 2068362"/>
              <a:gd name="connsiteX30595" fmla="*/ 395563 w 1247427"/>
              <a:gd name="connsiteY30595" fmla="*/ 187402 h 2068362"/>
              <a:gd name="connsiteX30596" fmla="*/ 395563 w 1247427"/>
              <a:gd name="connsiteY30596" fmla="*/ 190942 h 2068362"/>
              <a:gd name="connsiteX30597" fmla="*/ 395413 w 1247427"/>
              <a:gd name="connsiteY30597" fmla="*/ 190923 h 2068362"/>
              <a:gd name="connsiteX30598" fmla="*/ 396227 w 1247427"/>
              <a:gd name="connsiteY30598" fmla="*/ 192712 h 2068362"/>
              <a:gd name="connsiteX30599" fmla="*/ 396116 w 1247427"/>
              <a:gd name="connsiteY30599" fmla="*/ 193008 h 2068362"/>
              <a:gd name="connsiteX30600" fmla="*/ 397775 w 1247427"/>
              <a:gd name="connsiteY30600" fmla="*/ 196695 h 2068362"/>
              <a:gd name="connsiteX30601" fmla="*/ 405519 w 1247427"/>
              <a:gd name="connsiteY30601" fmla="*/ 197137 h 2068362"/>
              <a:gd name="connsiteX30602" fmla="*/ 403749 w 1247427"/>
              <a:gd name="connsiteY30602" fmla="*/ 212405 h 2068362"/>
              <a:gd name="connsiteX30603" fmla="*/ 406847 w 1247427"/>
              <a:gd name="connsiteY30603" fmla="*/ 206430 h 2068362"/>
              <a:gd name="connsiteX30604" fmla="*/ 410608 w 1247427"/>
              <a:gd name="connsiteY30604" fmla="*/ 201341 h 2068362"/>
              <a:gd name="connsiteX30605" fmla="*/ 413042 w 1247427"/>
              <a:gd name="connsiteY30605" fmla="*/ 190942 h 2068362"/>
              <a:gd name="connsiteX30606" fmla="*/ 413265 w 1247427"/>
              <a:gd name="connsiteY30606" fmla="*/ 191164 h 2068362"/>
              <a:gd name="connsiteX30607" fmla="*/ 413264 w 1247427"/>
              <a:gd name="connsiteY30607" fmla="*/ 191163 h 2068362"/>
              <a:gd name="connsiteX30608" fmla="*/ 414071 w 1247427"/>
              <a:gd name="connsiteY30608" fmla="*/ 189550 h 2068362"/>
              <a:gd name="connsiteX30609" fmla="*/ 384942 w 1247427"/>
              <a:gd name="connsiteY30609" fmla="*/ 165275 h 2068362"/>
              <a:gd name="connsiteX30610" fmla="*/ 367241 w 1247427"/>
              <a:gd name="connsiteY30610" fmla="*/ 149345 h 2068362"/>
              <a:gd name="connsiteX30611" fmla="*/ 357948 w 1247427"/>
              <a:gd name="connsiteY30611" fmla="*/ 141821 h 2068362"/>
              <a:gd name="connsiteX30612" fmla="*/ 346442 w 1247427"/>
              <a:gd name="connsiteY30612" fmla="*/ 134520 h 2068362"/>
              <a:gd name="connsiteX30613" fmla="*/ 314580 w 1247427"/>
              <a:gd name="connsiteY30613" fmla="*/ 110623 h 2068362"/>
              <a:gd name="connsiteX30614" fmla="*/ 296215 w 1247427"/>
              <a:gd name="connsiteY30614" fmla="*/ 96020 h 2068362"/>
              <a:gd name="connsiteX30615" fmla="*/ 262583 w 1247427"/>
              <a:gd name="connsiteY30615" fmla="*/ 70353 h 2068362"/>
              <a:gd name="connsiteX30616" fmla="*/ 233819 w 1247427"/>
              <a:gd name="connsiteY30616" fmla="*/ 51988 h 2068362"/>
              <a:gd name="connsiteX30617" fmla="*/ 227845 w 1247427"/>
              <a:gd name="connsiteY30617" fmla="*/ 45351 h 2068362"/>
              <a:gd name="connsiteX30618" fmla="*/ 203284 w 1247427"/>
              <a:gd name="connsiteY30618" fmla="*/ 34951 h 2068362"/>
              <a:gd name="connsiteX30619" fmla="*/ 1120864 w 1247427"/>
              <a:gd name="connsiteY30619" fmla="*/ 18356 h 2068362"/>
              <a:gd name="connsiteX30620" fmla="*/ 1122192 w 1247427"/>
              <a:gd name="connsiteY30620" fmla="*/ 18356 h 2068362"/>
              <a:gd name="connsiteX30621" fmla="*/ 1122192 w 1247427"/>
              <a:gd name="connsiteY30621" fmla="*/ 19462 h 2068362"/>
              <a:gd name="connsiteX30622" fmla="*/ 1120864 w 1247427"/>
              <a:gd name="connsiteY30622" fmla="*/ 19462 h 2068362"/>
              <a:gd name="connsiteX30623" fmla="*/ 116770 w 1247427"/>
              <a:gd name="connsiteY30623" fmla="*/ 5744 h 2068362"/>
              <a:gd name="connsiteX30624" fmla="*/ 100839 w 1247427"/>
              <a:gd name="connsiteY30624" fmla="*/ 16586 h 2068362"/>
              <a:gd name="connsiteX30625" fmla="*/ 104601 w 1247427"/>
              <a:gd name="connsiteY30625" fmla="*/ 33181 h 2068362"/>
              <a:gd name="connsiteX30626" fmla="*/ 110132 w 1247427"/>
              <a:gd name="connsiteY30626" fmla="*/ 36943 h 2068362"/>
              <a:gd name="connsiteX30627" fmla="*/ 114779 w 1247427"/>
              <a:gd name="connsiteY30627" fmla="*/ 41147 h 2068362"/>
              <a:gd name="connsiteX30628" fmla="*/ 111239 w 1247427"/>
              <a:gd name="connsiteY30628" fmla="*/ 26986 h 2068362"/>
              <a:gd name="connsiteX30629" fmla="*/ 119868 w 1247427"/>
              <a:gd name="connsiteY30629" fmla="*/ 38491 h 2068362"/>
              <a:gd name="connsiteX30630" fmla="*/ 122302 w 1247427"/>
              <a:gd name="connsiteY30630" fmla="*/ 22782 h 2068362"/>
              <a:gd name="connsiteX30631" fmla="*/ 126727 w 1247427"/>
              <a:gd name="connsiteY30631" fmla="*/ 36943 h 2068362"/>
              <a:gd name="connsiteX30632" fmla="*/ 126469 w 1247427"/>
              <a:gd name="connsiteY30632" fmla="*/ 36814 h 2068362"/>
              <a:gd name="connsiteX30633" fmla="*/ 127834 w 1247427"/>
              <a:gd name="connsiteY30633" fmla="*/ 44023 h 2068362"/>
              <a:gd name="connsiteX30634" fmla="*/ 128276 w 1247427"/>
              <a:gd name="connsiteY30634" fmla="*/ 47785 h 2068362"/>
              <a:gd name="connsiteX30635" fmla="*/ 128203 w 1247427"/>
              <a:gd name="connsiteY30635" fmla="*/ 47931 h 2068362"/>
              <a:gd name="connsiteX30636" fmla="*/ 128497 w 1247427"/>
              <a:gd name="connsiteY30636" fmla="*/ 47784 h 2068362"/>
              <a:gd name="connsiteX30637" fmla="*/ 130268 w 1247427"/>
              <a:gd name="connsiteY30637" fmla="*/ 49555 h 2068362"/>
              <a:gd name="connsiteX30638" fmla="*/ 135135 w 1247427"/>
              <a:gd name="connsiteY30638" fmla="*/ 30083 h 2068362"/>
              <a:gd name="connsiteX30639" fmla="*/ 138233 w 1247427"/>
              <a:gd name="connsiteY30639" fmla="*/ 53980 h 2068362"/>
              <a:gd name="connsiteX30640" fmla="*/ 141331 w 1247427"/>
              <a:gd name="connsiteY30640" fmla="*/ 33624 h 2068362"/>
              <a:gd name="connsiteX30641" fmla="*/ 143764 w 1247427"/>
              <a:gd name="connsiteY30641" fmla="*/ 50882 h 2068362"/>
              <a:gd name="connsiteX30642" fmla="*/ 146198 w 1247427"/>
              <a:gd name="connsiteY30642" fmla="*/ 57520 h 2068362"/>
              <a:gd name="connsiteX30643" fmla="*/ 149296 w 1247427"/>
              <a:gd name="connsiteY30643" fmla="*/ 41589 h 2068362"/>
              <a:gd name="connsiteX30644" fmla="*/ 152338 w 1247427"/>
              <a:gd name="connsiteY30644" fmla="*/ 47757 h 2068362"/>
              <a:gd name="connsiteX30645" fmla="*/ 152389 w 1247427"/>
              <a:gd name="connsiteY30645" fmla="*/ 55083 h 2068362"/>
              <a:gd name="connsiteX30646" fmla="*/ 152394 w 1247427"/>
              <a:gd name="connsiteY30646" fmla="*/ 55086 h 2068362"/>
              <a:gd name="connsiteX30647" fmla="*/ 152616 w 1247427"/>
              <a:gd name="connsiteY30647" fmla="*/ 56635 h 2068362"/>
              <a:gd name="connsiteX30648" fmla="*/ 152837 w 1247427"/>
              <a:gd name="connsiteY30648" fmla="*/ 57520 h 2068362"/>
              <a:gd name="connsiteX30649" fmla="*/ 152769 w 1247427"/>
              <a:gd name="connsiteY30649" fmla="*/ 57622 h 2068362"/>
              <a:gd name="connsiteX30650" fmla="*/ 153279 w 1247427"/>
              <a:gd name="connsiteY30650" fmla="*/ 59428 h 2068362"/>
              <a:gd name="connsiteX30651" fmla="*/ 154606 w 1247427"/>
              <a:gd name="connsiteY30651" fmla="*/ 61281 h 2068362"/>
              <a:gd name="connsiteX30652" fmla="*/ 155713 w 1247427"/>
              <a:gd name="connsiteY30652" fmla="*/ 44687 h 2068362"/>
              <a:gd name="connsiteX30653" fmla="*/ 158810 w 1247427"/>
              <a:gd name="connsiteY30653" fmla="*/ 44687 h 2068362"/>
              <a:gd name="connsiteX30654" fmla="*/ 160580 w 1247427"/>
              <a:gd name="connsiteY30654" fmla="*/ 51988 h 2068362"/>
              <a:gd name="connsiteX30655" fmla="*/ 164785 w 1247427"/>
              <a:gd name="connsiteY30655" fmla="*/ 52652 h 2068362"/>
              <a:gd name="connsiteX30656" fmla="*/ 165891 w 1247427"/>
              <a:gd name="connsiteY30656" fmla="*/ 61281 h 2068362"/>
              <a:gd name="connsiteX30657" fmla="*/ 173856 w 1247427"/>
              <a:gd name="connsiteY30657" fmla="*/ 48448 h 2068362"/>
              <a:gd name="connsiteX30658" fmla="*/ 154828 w 1247427"/>
              <a:gd name="connsiteY30658" fmla="*/ 33845 h 2068362"/>
              <a:gd name="connsiteX30659" fmla="*/ 145092 w 1247427"/>
              <a:gd name="connsiteY30659" fmla="*/ 23888 h 2068362"/>
              <a:gd name="connsiteX30660" fmla="*/ 141331 w 1247427"/>
              <a:gd name="connsiteY30660" fmla="*/ 22118 h 2068362"/>
              <a:gd name="connsiteX30661" fmla="*/ 134029 w 1247427"/>
              <a:gd name="connsiteY30661" fmla="*/ 14152 h 2068362"/>
              <a:gd name="connsiteX30662" fmla="*/ 116770 w 1247427"/>
              <a:gd name="connsiteY30662" fmla="*/ 5744 h 2068362"/>
              <a:gd name="connsiteX30663" fmla="*/ 194877 w 1247427"/>
              <a:gd name="connsiteY30663" fmla="*/ 4638 h 2068362"/>
              <a:gd name="connsiteX30664" fmla="*/ 196204 w 1247427"/>
              <a:gd name="connsiteY30664" fmla="*/ 4638 h 2068362"/>
              <a:gd name="connsiteX30665" fmla="*/ 196204 w 1247427"/>
              <a:gd name="connsiteY30665" fmla="*/ 6187 h 2068362"/>
              <a:gd name="connsiteX30666" fmla="*/ 194877 w 1247427"/>
              <a:gd name="connsiteY30666" fmla="*/ 6187 h 2068362"/>
              <a:gd name="connsiteX30667" fmla="*/ 111433 w 1247427"/>
              <a:gd name="connsiteY30667" fmla="*/ 2011 h 2068362"/>
              <a:gd name="connsiteX30668" fmla="*/ 130268 w 1247427"/>
              <a:gd name="connsiteY30668" fmla="*/ 2204 h 2068362"/>
              <a:gd name="connsiteX30669" fmla="*/ 137569 w 1247427"/>
              <a:gd name="connsiteY30669" fmla="*/ 10170 h 2068362"/>
              <a:gd name="connsiteX30670" fmla="*/ 144871 w 1247427"/>
              <a:gd name="connsiteY30670" fmla="*/ 16144 h 2068362"/>
              <a:gd name="connsiteX30671" fmla="*/ 151066 w 1247427"/>
              <a:gd name="connsiteY30671" fmla="*/ 23003 h 2068362"/>
              <a:gd name="connsiteX30672" fmla="*/ 155492 w 1247427"/>
              <a:gd name="connsiteY30672" fmla="*/ 25437 h 2068362"/>
              <a:gd name="connsiteX30673" fmla="*/ 176954 w 1247427"/>
              <a:gd name="connsiteY30673" fmla="*/ 43138 h 2068362"/>
              <a:gd name="connsiteX30674" fmla="*/ 178060 w 1247427"/>
              <a:gd name="connsiteY30674" fmla="*/ 46236 h 2068362"/>
              <a:gd name="connsiteX30675" fmla="*/ 189123 w 1247427"/>
              <a:gd name="connsiteY30675" fmla="*/ 38934 h 2068362"/>
              <a:gd name="connsiteX30676" fmla="*/ 214790 w 1247427"/>
              <a:gd name="connsiteY30676" fmla="*/ 30747 h 2068362"/>
              <a:gd name="connsiteX30677" fmla="*/ 217888 w 1247427"/>
              <a:gd name="connsiteY30677" fmla="*/ 33181 h 2068362"/>
              <a:gd name="connsiteX30678" fmla="*/ 225853 w 1247427"/>
              <a:gd name="connsiteY30678" fmla="*/ 39819 h 2068362"/>
              <a:gd name="connsiteX30679" fmla="*/ 238687 w 1247427"/>
              <a:gd name="connsiteY30679" fmla="*/ 48448 h 2068362"/>
              <a:gd name="connsiteX30680" fmla="*/ 265017 w 1247427"/>
              <a:gd name="connsiteY30680" fmla="*/ 68141 h 2068362"/>
              <a:gd name="connsiteX30681" fmla="*/ 278071 w 1247427"/>
              <a:gd name="connsiteY30681" fmla="*/ 78540 h 2068362"/>
              <a:gd name="connsiteX30682" fmla="*/ 336264 w 1247427"/>
              <a:gd name="connsiteY30682" fmla="*/ 120801 h 2068362"/>
              <a:gd name="connsiteX30683" fmla="*/ 354186 w 1247427"/>
              <a:gd name="connsiteY30683" fmla="*/ 134298 h 2068362"/>
              <a:gd name="connsiteX30684" fmla="*/ 369453 w 1247427"/>
              <a:gd name="connsiteY30684" fmla="*/ 145362 h 2068362"/>
              <a:gd name="connsiteX30685" fmla="*/ 387818 w 1247427"/>
              <a:gd name="connsiteY30685" fmla="*/ 161071 h 2068362"/>
              <a:gd name="connsiteX30686" fmla="*/ 417910 w 1247427"/>
              <a:gd name="connsiteY30686" fmla="*/ 187623 h 2068362"/>
              <a:gd name="connsiteX30687" fmla="*/ 417910 w 1247427"/>
              <a:gd name="connsiteY30687" fmla="*/ 189393 h 2068362"/>
              <a:gd name="connsiteX30688" fmla="*/ 417025 w 1247427"/>
              <a:gd name="connsiteY30688" fmla="*/ 190057 h 2068362"/>
              <a:gd name="connsiteX30689" fmla="*/ 417246 w 1247427"/>
              <a:gd name="connsiteY30689" fmla="*/ 190057 h 2068362"/>
              <a:gd name="connsiteX30690" fmla="*/ 417910 w 1247427"/>
              <a:gd name="connsiteY30690" fmla="*/ 190721 h 2068362"/>
              <a:gd name="connsiteX30691" fmla="*/ 419016 w 1247427"/>
              <a:gd name="connsiteY30691" fmla="*/ 191827 h 2068362"/>
              <a:gd name="connsiteX30692" fmla="*/ 418795 w 1247427"/>
              <a:gd name="connsiteY30692" fmla="*/ 193155 h 2068362"/>
              <a:gd name="connsiteX30693" fmla="*/ 418131 w 1247427"/>
              <a:gd name="connsiteY30693" fmla="*/ 193597 h 2068362"/>
              <a:gd name="connsiteX30694" fmla="*/ 417467 w 1247427"/>
              <a:gd name="connsiteY30694" fmla="*/ 193155 h 2068362"/>
              <a:gd name="connsiteX30695" fmla="*/ 416361 w 1247427"/>
              <a:gd name="connsiteY30695" fmla="*/ 191827 h 2068362"/>
              <a:gd name="connsiteX30696" fmla="*/ 415697 w 1247427"/>
              <a:gd name="connsiteY30696" fmla="*/ 191384 h 2068362"/>
              <a:gd name="connsiteX30697" fmla="*/ 415697 w 1247427"/>
              <a:gd name="connsiteY30697" fmla="*/ 190610 h 2068362"/>
              <a:gd name="connsiteX30698" fmla="*/ 414812 w 1247427"/>
              <a:gd name="connsiteY30698" fmla="*/ 190057 h 2068362"/>
              <a:gd name="connsiteX30699" fmla="*/ 415033 w 1247427"/>
              <a:gd name="connsiteY30699" fmla="*/ 189172 h 2068362"/>
              <a:gd name="connsiteX30700" fmla="*/ 414813 w 1247427"/>
              <a:gd name="connsiteY30700" fmla="*/ 189282 h 2068362"/>
              <a:gd name="connsiteX30701" fmla="*/ 414813 w 1247427"/>
              <a:gd name="connsiteY30701" fmla="*/ 189836 h 2068362"/>
              <a:gd name="connsiteX30702" fmla="*/ 414149 w 1247427"/>
              <a:gd name="connsiteY30702" fmla="*/ 191385 h 2068362"/>
              <a:gd name="connsiteX30703" fmla="*/ 414128 w 1247427"/>
              <a:gd name="connsiteY30703" fmla="*/ 191399 h 2068362"/>
              <a:gd name="connsiteX30704" fmla="*/ 413568 w 1247427"/>
              <a:gd name="connsiteY30704" fmla="*/ 204218 h 2068362"/>
              <a:gd name="connsiteX30705" fmla="*/ 406847 w 1247427"/>
              <a:gd name="connsiteY30705" fmla="*/ 214175 h 2068362"/>
              <a:gd name="connsiteX30706" fmla="*/ 434505 w 1247427"/>
              <a:gd name="connsiteY30706" fmla="*/ 238514 h 2068362"/>
              <a:gd name="connsiteX30707" fmla="*/ 453312 w 1247427"/>
              <a:gd name="connsiteY30707" fmla="*/ 251568 h 2068362"/>
              <a:gd name="connsiteX30708" fmla="*/ 457074 w 1247427"/>
              <a:gd name="connsiteY30708" fmla="*/ 266835 h 2068362"/>
              <a:gd name="connsiteX30709" fmla="*/ 450214 w 1247427"/>
              <a:gd name="connsiteY30709" fmla="*/ 256436 h 2068362"/>
              <a:gd name="connsiteX30710" fmla="*/ 433177 w 1247427"/>
              <a:gd name="connsiteY30710" fmla="*/ 244709 h 2068362"/>
              <a:gd name="connsiteX30711" fmla="*/ 428309 w 1247427"/>
              <a:gd name="connsiteY30711" fmla="*/ 239399 h 2068362"/>
              <a:gd name="connsiteX30712" fmla="*/ 396005 w 1247427"/>
              <a:gd name="connsiteY30712" fmla="*/ 212183 h 2068362"/>
              <a:gd name="connsiteX30713" fmla="*/ 392243 w 1247427"/>
              <a:gd name="connsiteY30713" fmla="*/ 212183 h 2068362"/>
              <a:gd name="connsiteX30714" fmla="*/ 391745 w 1247427"/>
              <a:gd name="connsiteY30714" fmla="*/ 205131 h 2068362"/>
              <a:gd name="connsiteX30715" fmla="*/ 391600 w 1247427"/>
              <a:gd name="connsiteY30715" fmla="*/ 199062 h 2068362"/>
              <a:gd name="connsiteX30716" fmla="*/ 390252 w 1247427"/>
              <a:gd name="connsiteY30716" fmla="*/ 197137 h 2068362"/>
              <a:gd name="connsiteX30717" fmla="*/ 390252 w 1247427"/>
              <a:gd name="connsiteY30717" fmla="*/ 197138 h 2068362"/>
              <a:gd name="connsiteX30718" fmla="*/ 388482 w 1247427"/>
              <a:gd name="connsiteY30718" fmla="*/ 196031 h 2068362"/>
              <a:gd name="connsiteX30719" fmla="*/ 387154 w 1247427"/>
              <a:gd name="connsiteY30719" fmla="*/ 205767 h 2068362"/>
              <a:gd name="connsiteX30720" fmla="*/ 383614 w 1247427"/>
              <a:gd name="connsiteY30720" fmla="*/ 202669 h 2068362"/>
              <a:gd name="connsiteX30721" fmla="*/ 378746 w 1247427"/>
              <a:gd name="connsiteY30721" fmla="*/ 217936 h 2068362"/>
              <a:gd name="connsiteX30722" fmla="*/ 387154 w 1247427"/>
              <a:gd name="connsiteY30722" fmla="*/ 232540 h 2068362"/>
              <a:gd name="connsiteX30723" fmla="*/ 390916 w 1247427"/>
              <a:gd name="connsiteY30723" fmla="*/ 225902 h 2068362"/>
              <a:gd name="connsiteX30724" fmla="*/ 396890 w 1247427"/>
              <a:gd name="connsiteY30724" fmla="*/ 241833 h 2068362"/>
              <a:gd name="connsiteX30725" fmla="*/ 402421 w 1247427"/>
              <a:gd name="connsiteY30725" fmla="*/ 231433 h 2068362"/>
              <a:gd name="connsiteX30726" fmla="*/ 407953 w 1247427"/>
              <a:gd name="connsiteY30726" fmla="*/ 255994 h 2068362"/>
              <a:gd name="connsiteX30727" fmla="*/ 410387 w 1247427"/>
              <a:gd name="connsiteY30727" fmla="*/ 238293 h 2068362"/>
              <a:gd name="connsiteX30728" fmla="*/ 414591 w 1247427"/>
              <a:gd name="connsiteY30728" fmla="*/ 251790 h 2068362"/>
              <a:gd name="connsiteX30729" fmla="*/ 417689 w 1247427"/>
              <a:gd name="connsiteY30729" fmla="*/ 262189 h 2068362"/>
              <a:gd name="connsiteX30730" fmla="*/ 420122 w 1247427"/>
              <a:gd name="connsiteY30730" fmla="*/ 249356 h 2068362"/>
              <a:gd name="connsiteX30731" fmla="*/ 423801 w 1247427"/>
              <a:gd name="connsiteY30731" fmla="*/ 254777 h 2068362"/>
              <a:gd name="connsiteX30732" fmla="*/ 424867 w 1247427"/>
              <a:gd name="connsiteY30732" fmla="*/ 262016 h 2068362"/>
              <a:gd name="connsiteX30733" fmla="*/ 425212 w 1247427"/>
              <a:gd name="connsiteY30733" fmla="*/ 262189 h 2068362"/>
              <a:gd name="connsiteX30734" fmla="*/ 425433 w 1247427"/>
              <a:gd name="connsiteY30734" fmla="*/ 263516 h 2068362"/>
              <a:gd name="connsiteX30735" fmla="*/ 425264 w 1247427"/>
              <a:gd name="connsiteY30735" fmla="*/ 263798 h 2068362"/>
              <a:gd name="connsiteX30736" fmla="*/ 427867 w 1247427"/>
              <a:gd name="connsiteY30736" fmla="*/ 269933 h 2068362"/>
              <a:gd name="connsiteX30737" fmla="*/ 430300 w 1247427"/>
              <a:gd name="connsiteY30737" fmla="*/ 255330 h 2068362"/>
              <a:gd name="connsiteX30738" fmla="*/ 434840 w 1247427"/>
              <a:gd name="connsiteY30738" fmla="*/ 262965 h 2068362"/>
              <a:gd name="connsiteX30739" fmla="*/ 435390 w 1247427"/>
              <a:gd name="connsiteY30739" fmla="*/ 263295 h 2068362"/>
              <a:gd name="connsiteX30740" fmla="*/ 436496 w 1247427"/>
              <a:gd name="connsiteY30740" fmla="*/ 266393 h 2068362"/>
              <a:gd name="connsiteX30741" fmla="*/ 436939 w 1247427"/>
              <a:gd name="connsiteY30741" fmla="*/ 267278 h 2068362"/>
              <a:gd name="connsiteX30742" fmla="*/ 436923 w 1247427"/>
              <a:gd name="connsiteY30742" fmla="*/ 267309 h 2068362"/>
              <a:gd name="connsiteX30743" fmla="*/ 439593 w 1247427"/>
              <a:gd name="connsiteY30743" fmla="*/ 273031 h 2068362"/>
              <a:gd name="connsiteX30744" fmla="*/ 440257 w 1247427"/>
              <a:gd name="connsiteY30744" fmla="*/ 270818 h 2068362"/>
              <a:gd name="connsiteX30745" fmla="*/ 440607 w 1247427"/>
              <a:gd name="connsiteY30745" fmla="*/ 270888 h 2068362"/>
              <a:gd name="connsiteX30746" fmla="*/ 440479 w 1247427"/>
              <a:gd name="connsiteY30746" fmla="*/ 270375 h 2068362"/>
              <a:gd name="connsiteX30747" fmla="*/ 439815 w 1247427"/>
              <a:gd name="connsiteY30747" fmla="*/ 267720 h 2068362"/>
              <a:gd name="connsiteX30748" fmla="*/ 440479 w 1247427"/>
              <a:gd name="connsiteY30748" fmla="*/ 266392 h 2068362"/>
              <a:gd name="connsiteX30749" fmla="*/ 441806 w 1247427"/>
              <a:gd name="connsiteY30749" fmla="*/ 266835 h 2068362"/>
              <a:gd name="connsiteX30750" fmla="*/ 442470 w 1247427"/>
              <a:gd name="connsiteY30750" fmla="*/ 269932 h 2068362"/>
              <a:gd name="connsiteX30751" fmla="*/ 442691 w 1247427"/>
              <a:gd name="connsiteY30751" fmla="*/ 270818 h 2068362"/>
              <a:gd name="connsiteX30752" fmla="*/ 442362 w 1247427"/>
              <a:gd name="connsiteY30752" fmla="*/ 271212 h 2068362"/>
              <a:gd name="connsiteX30753" fmla="*/ 444462 w 1247427"/>
              <a:gd name="connsiteY30753" fmla="*/ 279226 h 2068362"/>
              <a:gd name="connsiteX30754" fmla="*/ 457294 w 1247427"/>
              <a:gd name="connsiteY30754" fmla="*/ 268827 h 2068362"/>
              <a:gd name="connsiteX30755" fmla="*/ 449329 w 1247427"/>
              <a:gd name="connsiteY30755" fmla="*/ 282324 h 2068362"/>
              <a:gd name="connsiteX30756" fmla="*/ 435168 w 1247427"/>
              <a:gd name="connsiteY30756" fmla="*/ 287192 h 2068362"/>
              <a:gd name="connsiteX30757" fmla="*/ 430964 w 1247427"/>
              <a:gd name="connsiteY30757" fmla="*/ 285422 h 2068362"/>
              <a:gd name="connsiteX30758" fmla="*/ 412599 w 1247427"/>
              <a:gd name="connsiteY30758" fmla="*/ 273031 h 2068362"/>
              <a:gd name="connsiteX30759" fmla="*/ 403306 w 1247427"/>
              <a:gd name="connsiteY30759" fmla="*/ 262631 h 2068362"/>
              <a:gd name="connsiteX30760" fmla="*/ 397332 w 1247427"/>
              <a:gd name="connsiteY30760" fmla="*/ 258870 h 2068362"/>
              <a:gd name="connsiteX30761" fmla="*/ 389809 w 1247427"/>
              <a:gd name="connsiteY30761" fmla="*/ 250905 h 2068362"/>
              <a:gd name="connsiteX30762" fmla="*/ 381844 w 1247427"/>
              <a:gd name="connsiteY30762" fmla="*/ 244709 h 2068362"/>
              <a:gd name="connsiteX30763" fmla="*/ 386711 w 1247427"/>
              <a:gd name="connsiteY30763" fmla="*/ 242939 h 2068362"/>
              <a:gd name="connsiteX30764" fmla="*/ 386711 w 1247427"/>
              <a:gd name="connsiteY30764" fmla="*/ 242717 h 2068362"/>
              <a:gd name="connsiteX30765" fmla="*/ 385163 w 1247427"/>
              <a:gd name="connsiteY30765" fmla="*/ 242717 h 2068362"/>
              <a:gd name="connsiteX30766" fmla="*/ 383928 w 1247427"/>
              <a:gd name="connsiteY30766" fmla="*/ 242717 h 2068362"/>
              <a:gd name="connsiteX30767" fmla="*/ 363922 w 1247427"/>
              <a:gd name="connsiteY30767" fmla="*/ 255330 h 2068362"/>
              <a:gd name="connsiteX30768" fmla="*/ 347991 w 1247427"/>
              <a:gd name="connsiteY30768" fmla="*/ 258427 h 2068362"/>
              <a:gd name="connsiteX30769" fmla="*/ 341353 w 1247427"/>
              <a:gd name="connsiteY30769" fmla="*/ 251789 h 2068362"/>
              <a:gd name="connsiteX30770" fmla="*/ 253732 w 1247427"/>
              <a:gd name="connsiteY30770" fmla="*/ 188729 h 2068362"/>
              <a:gd name="connsiteX30771" fmla="*/ 251962 w 1247427"/>
              <a:gd name="connsiteY30771" fmla="*/ 184968 h 2068362"/>
              <a:gd name="connsiteX30772" fmla="*/ 247537 w 1247427"/>
              <a:gd name="connsiteY30772" fmla="*/ 183640 h 2068362"/>
              <a:gd name="connsiteX30773" fmla="*/ 242669 w 1247427"/>
              <a:gd name="connsiteY30773" fmla="*/ 177666 h 2068362"/>
              <a:gd name="connsiteX30774" fmla="*/ 239572 w 1247427"/>
              <a:gd name="connsiteY30774" fmla="*/ 174568 h 2068362"/>
              <a:gd name="connsiteX30775" fmla="*/ 227845 w 1247427"/>
              <a:gd name="connsiteY30775" fmla="*/ 166382 h 2068362"/>
              <a:gd name="connsiteX30776" fmla="*/ 222534 w 1247427"/>
              <a:gd name="connsiteY30776" fmla="*/ 163948 h 2068362"/>
              <a:gd name="connsiteX30777" fmla="*/ 197310 w 1247427"/>
              <a:gd name="connsiteY30777" fmla="*/ 146247 h 2068362"/>
              <a:gd name="connsiteX30778" fmla="*/ 184035 w 1247427"/>
              <a:gd name="connsiteY30778" fmla="*/ 134520 h 2068362"/>
              <a:gd name="connsiteX30779" fmla="*/ 169873 w 1247427"/>
              <a:gd name="connsiteY30779" fmla="*/ 126112 h 2068362"/>
              <a:gd name="connsiteX30780" fmla="*/ 166112 w 1247427"/>
              <a:gd name="connsiteY30780" fmla="*/ 120580 h 2068362"/>
              <a:gd name="connsiteX30781" fmla="*/ 161908 w 1247427"/>
              <a:gd name="connsiteY30781" fmla="*/ 120580 h 2068362"/>
              <a:gd name="connsiteX30782" fmla="*/ 158147 w 1247427"/>
              <a:gd name="connsiteY30782" fmla="*/ 115491 h 2068362"/>
              <a:gd name="connsiteX30783" fmla="*/ 145977 w 1247427"/>
              <a:gd name="connsiteY30783" fmla="*/ 109517 h 2068362"/>
              <a:gd name="connsiteX30784" fmla="*/ 144207 w 1247427"/>
              <a:gd name="connsiteY30784" fmla="*/ 101551 h 2068362"/>
              <a:gd name="connsiteX30785" fmla="*/ 150402 w 1247427"/>
              <a:gd name="connsiteY30785" fmla="*/ 88718 h 2068362"/>
              <a:gd name="connsiteX30786" fmla="*/ 154828 w 1247427"/>
              <a:gd name="connsiteY30786" fmla="*/ 77655 h 2068362"/>
              <a:gd name="connsiteX30787" fmla="*/ 146198 w 1247427"/>
              <a:gd name="connsiteY30787" fmla="*/ 71017 h 2068362"/>
              <a:gd name="connsiteX30788" fmla="*/ 144428 w 1247427"/>
              <a:gd name="connsiteY30788" fmla="*/ 67256 h 2068362"/>
              <a:gd name="connsiteX30789" fmla="*/ 137569 w 1247427"/>
              <a:gd name="connsiteY30789" fmla="*/ 64158 h 2068362"/>
              <a:gd name="connsiteX30790" fmla="*/ 130268 w 1247427"/>
              <a:gd name="connsiteY30790" fmla="*/ 58626 h 2068362"/>
              <a:gd name="connsiteX30791" fmla="*/ 96635 w 1247427"/>
              <a:gd name="connsiteY30791" fmla="*/ 27871 h 2068362"/>
              <a:gd name="connsiteX30792" fmla="*/ 97078 w 1247427"/>
              <a:gd name="connsiteY30792" fmla="*/ 12604 h 2068362"/>
              <a:gd name="connsiteX30793" fmla="*/ 111433 w 1247427"/>
              <a:gd name="connsiteY30793" fmla="*/ 2011 h 206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 ang="0">
                <a:pos x="connsiteX19733" y="connsiteY19733"/>
              </a:cxn>
              <a:cxn ang="0">
                <a:pos x="connsiteX19734" y="connsiteY19734"/>
              </a:cxn>
              <a:cxn ang="0">
                <a:pos x="connsiteX19735" y="connsiteY19735"/>
              </a:cxn>
              <a:cxn ang="0">
                <a:pos x="connsiteX19736" y="connsiteY19736"/>
              </a:cxn>
              <a:cxn ang="0">
                <a:pos x="connsiteX19737" y="connsiteY19737"/>
              </a:cxn>
              <a:cxn ang="0">
                <a:pos x="connsiteX19738" y="connsiteY19738"/>
              </a:cxn>
              <a:cxn ang="0">
                <a:pos x="connsiteX19739" y="connsiteY19739"/>
              </a:cxn>
              <a:cxn ang="0">
                <a:pos x="connsiteX19740" y="connsiteY19740"/>
              </a:cxn>
              <a:cxn ang="0">
                <a:pos x="connsiteX19741" y="connsiteY19741"/>
              </a:cxn>
              <a:cxn ang="0">
                <a:pos x="connsiteX19742" y="connsiteY19742"/>
              </a:cxn>
              <a:cxn ang="0">
                <a:pos x="connsiteX19743" y="connsiteY19743"/>
              </a:cxn>
              <a:cxn ang="0">
                <a:pos x="connsiteX19744" y="connsiteY19744"/>
              </a:cxn>
              <a:cxn ang="0">
                <a:pos x="connsiteX19745" y="connsiteY19745"/>
              </a:cxn>
              <a:cxn ang="0">
                <a:pos x="connsiteX19746" y="connsiteY19746"/>
              </a:cxn>
              <a:cxn ang="0">
                <a:pos x="connsiteX19747" y="connsiteY19747"/>
              </a:cxn>
              <a:cxn ang="0">
                <a:pos x="connsiteX19748" y="connsiteY19748"/>
              </a:cxn>
              <a:cxn ang="0">
                <a:pos x="connsiteX19749" y="connsiteY19749"/>
              </a:cxn>
              <a:cxn ang="0">
                <a:pos x="connsiteX19750" y="connsiteY19750"/>
              </a:cxn>
              <a:cxn ang="0">
                <a:pos x="connsiteX19751" y="connsiteY19751"/>
              </a:cxn>
              <a:cxn ang="0">
                <a:pos x="connsiteX19752" y="connsiteY19752"/>
              </a:cxn>
              <a:cxn ang="0">
                <a:pos x="connsiteX19753" y="connsiteY19753"/>
              </a:cxn>
              <a:cxn ang="0">
                <a:pos x="connsiteX19754" y="connsiteY19754"/>
              </a:cxn>
              <a:cxn ang="0">
                <a:pos x="connsiteX19755" y="connsiteY19755"/>
              </a:cxn>
              <a:cxn ang="0">
                <a:pos x="connsiteX19756" y="connsiteY19756"/>
              </a:cxn>
              <a:cxn ang="0">
                <a:pos x="connsiteX19757" y="connsiteY19757"/>
              </a:cxn>
              <a:cxn ang="0">
                <a:pos x="connsiteX19758" y="connsiteY19758"/>
              </a:cxn>
              <a:cxn ang="0">
                <a:pos x="connsiteX19759" y="connsiteY19759"/>
              </a:cxn>
              <a:cxn ang="0">
                <a:pos x="connsiteX19760" y="connsiteY19760"/>
              </a:cxn>
              <a:cxn ang="0">
                <a:pos x="connsiteX19761" y="connsiteY19761"/>
              </a:cxn>
              <a:cxn ang="0">
                <a:pos x="connsiteX19762" y="connsiteY19762"/>
              </a:cxn>
              <a:cxn ang="0">
                <a:pos x="connsiteX19763" y="connsiteY19763"/>
              </a:cxn>
              <a:cxn ang="0">
                <a:pos x="connsiteX19764" y="connsiteY19764"/>
              </a:cxn>
              <a:cxn ang="0">
                <a:pos x="connsiteX19765" y="connsiteY19765"/>
              </a:cxn>
              <a:cxn ang="0">
                <a:pos x="connsiteX19766" y="connsiteY19766"/>
              </a:cxn>
              <a:cxn ang="0">
                <a:pos x="connsiteX19767" y="connsiteY19767"/>
              </a:cxn>
              <a:cxn ang="0">
                <a:pos x="connsiteX19768" y="connsiteY19768"/>
              </a:cxn>
              <a:cxn ang="0">
                <a:pos x="connsiteX19769" y="connsiteY19769"/>
              </a:cxn>
              <a:cxn ang="0">
                <a:pos x="connsiteX19770" y="connsiteY19770"/>
              </a:cxn>
              <a:cxn ang="0">
                <a:pos x="connsiteX19771" y="connsiteY19771"/>
              </a:cxn>
              <a:cxn ang="0">
                <a:pos x="connsiteX19772" y="connsiteY19772"/>
              </a:cxn>
              <a:cxn ang="0">
                <a:pos x="connsiteX19773" y="connsiteY19773"/>
              </a:cxn>
              <a:cxn ang="0">
                <a:pos x="connsiteX19774" y="connsiteY19774"/>
              </a:cxn>
              <a:cxn ang="0">
                <a:pos x="connsiteX19775" y="connsiteY19775"/>
              </a:cxn>
              <a:cxn ang="0">
                <a:pos x="connsiteX19776" y="connsiteY19776"/>
              </a:cxn>
              <a:cxn ang="0">
                <a:pos x="connsiteX19777" y="connsiteY19777"/>
              </a:cxn>
              <a:cxn ang="0">
                <a:pos x="connsiteX19778" y="connsiteY19778"/>
              </a:cxn>
              <a:cxn ang="0">
                <a:pos x="connsiteX19779" y="connsiteY19779"/>
              </a:cxn>
              <a:cxn ang="0">
                <a:pos x="connsiteX19780" y="connsiteY19780"/>
              </a:cxn>
              <a:cxn ang="0">
                <a:pos x="connsiteX19781" y="connsiteY19781"/>
              </a:cxn>
              <a:cxn ang="0">
                <a:pos x="connsiteX19782" y="connsiteY19782"/>
              </a:cxn>
              <a:cxn ang="0">
                <a:pos x="connsiteX19783" y="connsiteY19783"/>
              </a:cxn>
              <a:cxn ang="0">
                <a:pos x="connsiteX19784" y="connsiteY19784"/>
              </a:cxn>
              <a:cxn ang="0">
                <a:pos x="connsiteX19785" y="connsiteY19785"/>
              </a:cxn>
              <a:cxn ang="0">
                <a:pos x="connsiteX19786" y="connsiteY19786"/>
              </a:cxn>
              <a:cxn ang="0">
                <a:pos x="connsiteX19787" y="connsiteY19787"/>
              </a:cxn>
              <a:cxn ang="0">
                <a:pos x="connsiteX19788" y="connsiteY19788"/>
              </a:cxn>
              <a:cxn ang="0">
                <a:pos x="connsiteX19789" y="connsiteY19789"/>
              </a:cxn>
              <a:cxn ang="0">
                <a:pos x="connsiteX19790" y="connsiteY19790"/>
              </a:cxn>
              <a:cxn ang="0">
                <a:pos x="connsiteX19791" y="connsiteY19791"/>
              </a:cxn>
              <a:cxn ang="0">
                <a:pos x="connsiteX19792" y="connsiteY19792"/>
              </a:cxn>
              <a:cxn ang="0">
                <a:pos x="connsiteX19793" y="connsiteY19793"/>
              </a:cxn>
              <a:cxn ang="0">
                <a:pos x="connsiteX19794" y="connsiteY19794"/>
              </a:cxn>
              <a:cxn ang="0">
                <a:pos x="connsiteX19795" y="connsiteY19795"/>
              </a:cxn>
              <a:cxn ang="0">
                <a:pos x="connsiteX19796" y="connsiteY19796"/>
              </a:cxn>
              <a:cxn ang="0">
                <a:pos x="connsiteX19797" y="connsiteY19797"/>
              </a:cxn>
              <a:cxn ang="0">
                <a:pos x="connsiteX19798" y="connsiteY19798"/>
              </a:cxn>
              <a:cxn ang="0">
                <a:pos x="connsiteX19799" y="connsiteY19799"/>
              </a:cxn>
              <a:cxn ang="0">
                <a:pos x="connsiteX19800" y="connsiteY19800"/>
              </a:cxn>
              <a:cxn ang="0">
                <a:pos x="connsiteX19801" y="connsiteY19801"/>
              </a:cxn>
              <a:cxn ang="0">
                <a:pos x="connsiteX19802" y="connsiteY19802"/>
              </a:cxn>
              <a:cxn ang="0">
                <a:pos x="connsiteX19803" y="connsiteY19803"/>
              </a:cxn>
              <a:cxn ang="0">
                <a:pos x="connsiteX19804" y="connsiteY19804"/>
              </a:cxn>
              <a:cxn ang="0">
                <a:pos x="connsiteX19805" y="connsiteY19805"/>
              </a:cxn>
              <a:cxn ang="0">
                <a:pos x="connsiteX19806" y="connsiteY19806"/>
              </a:cxn>
              <a:cxn ang="0">
                <a:pos x="connsiteX19807" y="connsiteY19807"/>
              </a:cxn>
              <a:cxn ang="0">
                <a:pos x="connsiteX19808" y="connsiteY19808"/>
              </a:cxn>
              <a:cxn ang="0">
                <a:pos x="connsiteX19809" y="connsiteY19809"/>
              </a:cxn>
              <a:cxn ang="0">
                <a:pos x="connsiteX19810" y="connsiteY19810"/>
              </a:cxn>
              <a:cxn ang="0">
                <a:pos x="connsiteX19811" y="connsiteY19811"/>
              </a:cxn>
              <a:cxn ang="0">
                <a:pos x="connsiteX19812" y="connsiteY19812"/>
              </a:cxn>
              <a:cxn ang="0">
                <a:pos x="connsiteX19813" y="connsiteY19813"/>
              </a:cxn>
              <a:cxn ang="0">
                <a:pos x="connsiteX19814" y="connsiteY19814"/>
              </a:cxn>
              <a:cxn ang="0">
                <a:pos x="connsiteX19815" y="connsiteY19815"/>
              </a:cxn>
              <a:cxn ang="0">
                <a:pos x="connsiteX19816" y="connsiteY19816"/>
              </a:cxn>
              <a:cxn ang="0">
                <a:pos x="connsiteX19817" y="connsiteY19817"/>
              </a:cxn>
              <a:cxn ang="0">
                <a:pos x="connsiteX19818" y="connsiteY19818"/>
              </a:cxn>
              <a:cxn ang="0">
                <a:pos x="connsiteX19819" y="connsiteY19819"/>
              </a:cxn>
              <a:cxn ang="0">
                <a:pos x="connsiteX19820" y="connsiteY19820"/>
              </a:cxn>
              <a:cxn ang="0">
                <a:pos x="connsiteX19821" y="connsiteY19821"/>
              </a:cxn>
              <a:cxn ang="0">
                <a:pos x="connsiteX19822" y="connsiteY19822"/>
              </a:cxn>
              <a:cxn ang="0">
                <a:pos x="connsiteX19823" y="connsiteY19823"/>
              </a:cxn>
              <a:cxn ang="0">
                <a:pos x="connsiteX19824" y="connsiteY19824"/>
              </a:cxn>
              <a:cxn ang="0">
                <a:pos x="connsiteX19825" y="connsiteY19825"/>
              </a:cxn>
              <a:cxn ang="0">
                <a:pos x="connsiteX19826" y="connsiteY19826"/>
              </a:cxn>
              <a:cxn ang="0">
                <a:pos x="connsiteX19827" y="connsiteY19827"/>
              </a:cxn>
              <a:cxn ang="0">
                <a:pos x="connsiteX19828" y="connsiteY19828"/>
              </a:cxn>
              <a:cxn ang="0">
                <a:pos x="connsiteX19829" y="connsiteY19829"/>
              </a:cxn>
              <a:cxn ang="0">
                <a:pos x="connsiteX19830" y="connsiteY19830"/>
              </a:cxn>
              <a:cxn ang="0">
                <a:pos x="connsiteX19831" y="connsiteY19831"/>
              </a:cxn>
              <a:cxn ang="0">
                <a:pos x="connsiteX19832" y="connsiteY19832"/>
              </a:cxn>
              <a:cxn ang="0">
                <a:pos x="connsiteX19833" y="connsiteY19833"/>
              </a:cxn>
              <a:cxn ang="0">
                <a:pos x="connsiteX19834" y="connsiteY19834"/>
              </a:cxn>
              <a:cxn ang="0">
                <a:pos x="connsiteX19835" y="connsiteY19835"/>
              </a:cxn>
              <a:cxn ang="0">
                <a:pos x="connsiteX19836" y="connsiteY19836"/>
              </a:cxn>
              <a:cxn ang="0">
                <a:pos x="connsiteX19837" y="connsiteY19837"/>
              </a:cxn>
              <a:cxn ang="0">
                <a:pos x="connsiteX19838" y="connsiteY19838"/>
              </a:cxn>
              <a:cxn ang="0">
                <a:pos x="connsiteX19839" y="connsiteY19839"/>
              </a:cxn>
              <a:cxn ang="0">
                <a:pos x="connsiteX19840" y="connsiteY19840"/>
              </a:cxn>
              <a:cxn ang="0">
                <a:pos x="connsiteX19841" y="connsiteY19841"/>
              </a:cxn>
              <a:cxn ang="0">
                <a:pos x="connsiteX19842" y="connsiteY19842"/>
              </a:cxn>
              <a:cxn ang="0">
                <a:pos x="connsiteX19843" y="connsiteY19843"/>
              </a:cxn>
              <a:cxn ang="0">
                <a:pos x="connsiteX19844" y="connsiteY19844"/>
              </a:cxn>
              <a:cxn ang="0">
                <a:pos x="connsiteX19845" y="connsiteY19845"/>
              </a:cxn>
              <a:cxn ang="0">
                <a:pos x="connsiteX19846" y="connsiteY19846"/>
              </a:cxn>
              <a:cxn ang="0">
                <a:pos x="connsiteX19847" y="connsiteY19847"/>
              </a:cxn>
              <a:cxn ang="0">
                <a:pos x="connsiteX19848" y="connsiteY19848"/>
              </a:cxn>
              <a:cxn ang="0">
                <a:pos x="connsiteX19849" y="connsiteY19849"/>
              </a:cxn>
              <a:cxn ang="0">
                <a:pos x="connsiteX19850" y="connsiteY19850"/>
              </a:cxn>
              <a:cxn ang="0">
                <a:pos x="connsiteX19851" y="connsiteY19851"/>
              </a:cxn>
              <a:cxn ang="0">
                <a:pos x="connsiteX19852" y="connsiteY19852"/>
              </a:cxn>
              <a:cxn ang="0">
                <a:pos x="connsiteX19853" y="connsiteY19853"/>
              </a:cxn>
              <a:cxn ang="0">
                <a:pos x="connsiteX19854" y="connsiteY19854"/>
              </a:cxn>
              <a:cxn ang="0">
                <a:pos x="connsiteX19855" y="connsiteY19855"/>
              </a:cxn>
              <a:cxn ang="0">
                <a:pos x="connsiteX19856" y="connsiteY19856"/>
              </a:cxn>
              <a:cxn ang="0">
                <a:pos x="connsiteX19857" y="connsiteY19857"/>
              </a:cxn>
              <a:cxn ang="0">
                <a:pos x="connsiteX19858" y="connsiteY19858"/>
              </a:cxn>
              <a:cxn ang="0">
                <a:pos x="connsiteX19859" y="connsiteY19859"/>
              </a:cxn>
              <a:cxn ang="0">
                <a:pos x="connsiteX19860" y="connsiteY19860"/>
              </a:cxn>
              <a:cxn ang="0">
                <a:pos x="connsiteX19861" y="connsiteY19861"/>
              </a:cxn>
              <a:cxn ang="0">
                <a:pos x="connsiteX19862" y="connsiteY19862"/>
              </a:cxn>
              <a:cxn ang="0">
                <a:pos x="connsiteX19863" y="connsiteY19863"/>
              </a:cxn>
              <a:cxn ang="0">
                <a:pos x="connsiteX19864" y="connsiteY19864"/>
              </a:cxn>
              <a:cxn ang="0">
                <a:pos x="connsiteX19865" y="connsiteY19865"/>
              </a:cxn>
              <a:cxn ang="0">
                <a:pos x="connsiteX19866" y="connsiteY19866"/>
              </a:cxn>
              <a:cxn ang="0">
                <a:pos x="connsiteX19867" y="connsiteY19867"/>
              </a:cxn>
              <a:cxn ang="0">
                <a:pos x="connsiteX19868" y="connsiteY19868"/>
              </a:cxn>
              <a:cxn ang="0">
                <a:pos x="connsiteX19869" y="connsiteY19869"/>
              </a:cxn>
              <a:cxn ang="0">
                <a:pos x="connsiteX19870" y="connsiteY19870"/>
              </a:cxn>
              <a:cxn ang="0">
                <a:pos x="connsiteX19871" y="connsiteY19871"/>
              </a:cxn>
              <a:cxn ang="0">
                <a:pos x="connsiteX19872" y="connsiteY19872"/>
              </a:cxn>
              <a:cxn ang="0">
                <a:pos x="connsiteX19873" y="connsiteY19873"/>
              </a:cxn>
              <a:cxn ang="0">
                <a:pos x="connsiteX19874" y="connsiteY19874"/>
              </a:cxn>
              <a:cxn ang="0">
                <a:pos x="connsiteX19875" y="connsiteY19875"/>
              </a:cxn>
              <a:cxn ang="0">
                <a:pos x="connsiteX19876" y="connsiteY19876"/>
              </a:cxn>
              <a:cxn ang="0">
                <a:pos x="connsiteX19877" y="connsiteY19877"/>
              </a:cxn>
              <a:cxn ang="0">
                <a:pos x="connsiteX19878" y="connsiteY19878"/>
              </a:cxn>
              <a:cxn ang="0">
                <a:pos x="connsiteX19879" y="connsiteY19879"/>
              </a:cxn>
              <a:cxn ang="0">
                <a:pos x="connsiteX19880" y="connsiteY19880"/>
              </a:cxn>
              <a:cxn ang="0">
                <a:pos x="connsiteX19881" y="connsiteY19881"/>
              </a:cxn>
              <a:cxn ang="0">
                <a:pos x="connsiteX19882" y="connsiteY19882"/>
              </a:cxn>
              <a:cxn ang="0">
                <a:pos x="connsiteX19883" y="connsiteY19883"/>
              </a:cxn>
              <a:cxn ang="0">
                <a:pos x="connsiteX19884" y="connsiteY19884"/>
              </a:cxn>
              <a:cxn ang="0">
                <a:pos x="connsiteX19885" y="connsiteY19885"/>
              </a:cxn>
              <a:cxn ang="0">
                <a:pos x="connsiteX19886" y="connsiteY19886"/>
              </a:cxn>
              <a:cxn ang="0">
                <a:pos x="connsiteX19887" y="connsiteY19887"/>
              </a:cxn>
              <a:cxn ang="0">
                <a:pos x="connsiteX19888" y="connsiteY19888"/>
              </a:cxn>
              <a:cxn ang="0">
                <a:pos x="connsiteX19889" y="connsiteY19889"/>
              </a:cxn>
              <a:cxn ang="0">
                <a:pos x="connsiteX19890" y="connsiteY19890"/>
              </a:cxn>
              <a:cxn ang="0">
                <a:pos x="connsiteX19891" y="connsiteY19891"/>
              </a:cxn>
              <a:cxn ang="0">
                <a:pos x="connsiteX19892" y="connsiteY19892"/>
              </a:cxn>
              <a:cxn ang="0">
                <a:pos x="connsiteX19893" y="connsiteY19893"/>
              </a:cxn>
              <a:cxn ang="0">
                <a:pos x="connsiteX19894" y="connsiteY19894"/>
              </a:cxn>
              <a:cxn ang="0">
                <a:pos x="connsiteX19895" y="connsiteY19895"/>
              </a:cxn>
              <a:cxn ang="0">
                <a:pos x="connsiteX19896" y="connsiteY19896"/>
              </a:cxn>
              <a:cxn ang="0">
                <a:pos x="connsiteX19897" y="connsiteY19897"/>
              </a:cxn>
              <a:cxn ang="0">
                <a:pos x="connsiteX19898" y="connsiteY19898"/>
              </a:cxn>
              <a:cxn ang="0">
                <a:pos x="connsiteX19899" y="connsiteY19899"/>
              </a:cxn>
              <a:cxn ang="0">
                <a:pos x="connsiteX19900" y="connsiteY19900"/>
              </a:cxn>
              <a:cxn ang="0">
                <a:pos x="connsiteX19901" y="connsiteY19901"/>
              </a:cxn>
              <a:cxn ang="0">
                <a:pos x="connsiteX19902" y="connsiteY19902"/>
              </a:cxn>
              <a:cxn ang="0">
                <a:pos x="connsiteX19903" y="connsiteY19903"/>
              </a:cxn>
              <a:cxn ang="0">
                <a:pos x="connsiteX19904" y="connsiteY19904"/>
              </a:cxn>
              <a:cxn ang="0">
                <a:pos x="connsiteX19905" y="connsiteY19905"/>
              </a:cxn>
              <a:cxn ang="0">
                <a:pos x="connsiteX19906" y="connsiteY19906"/>
              </a:cxn>
              <a:cxn ang="0">
                <a:pos x="connsiteX19907" y="connsiteY19907"/>
              </a:cxn>
              <a:cxn ang="0">
                <a:pos x="connsiteX19908" y="connsiteY19908"/>
              </a:cxn>
              <a:cxn ang="0">
                <a:pos x="connsiteX19909" y="connsiteY19909"/>
              </a:cxn>
              <a:cxn ang="0">
                <a:pos x="connsiteX19910" y="connsiteY19910"/>
              </a:cxn>
              <a:cxn ang="0">
                <a:pos x="connsiteX19911" y="connsiteY19911"/>
              </a:cxn>
              <a:cxn ang="0">
                <a:pos x="connsiteX19912" y="connsiteY19912"/>
              </a:cxn>
              <a:cxn ang="0">
                <a:pos x="connsiteX19913" y="connsiteY19913"/>
              </a:cxn>
              <a:cxn ang="0">
                <a:pos x="connsiteX19914" y="connsiteY19914"/>
              </a:cxn>
              <a:cxn ang="0">
                <a:pos x="connsiteX19915" y="connsiteY19915"/>
              </a:cxn>
              <a:cxn ang="0">
                <a:pos x="connsiteX19916" y="connsiteY19916"/>
              </a:cxn>
              <a:cxn ang="0">
                <a:pos x="connsiteX19917" y="connsiteY19917"/>
              </a:cxn>
              <a:cxn ang="0">
                <a:pos x="connsiteX19918" y="connsiteY19918"/>
              </a:cxn>
              <a:cxn ang="0">
                <a:pos x="connsiteX19919" y="connsiteY19919"/>
              </a:cxn>
              <a:cxn ang="0">
                <a:pos x="connsiteX19920" y="connsiteY19920"/>
              </a:cxn>
              <a:cxn ang="0">
                <a:pos x="connsiteX19921" y="connsiteY19921"/>
              </a:cxn>
              <a:cxn ang="0">
                <a:pos x="connsiteX19922" y="connsiteY19922"/>
              </a:cxn>
              <a:cxn ang="0">
                <a:pos x="connsiteX19923" y="connsiteY19923"/>
              </a:cxn>
              <a:cxn ang="0">
                <a:pos x="connsiteX19924" y="connsiteY19924"/>
              </a:cxn>
              <a:cxn ang="0">
                <a:pos x="connsiteX19925" y="connsiteY19925"/>
              </a:cxn>
              <a:cxn ang="0">
                <a:pos x="connsiteX19926" y="connsiteY19926"/>
              </a:cxn>
              <a:cxn ang="0">
                <a:pos x="connsiteX19927" y="connsiteY19927"/>
              </a:cxn>
              <a:cxn ang="0">
                <a:pos x="connsiteX19928" y="connsiteY19928"/>
              </a:cxn>
              <a:cxn ang="0">
                <a:pos x="connsiteX19929" y="connsiteY19929"/>
              </a:cxn>
              <a:cxn ang="0">
                <a:pos x="connsiteX19930" y="connsiteY19930"/>
              </a:cxn>
              <a:cxn ang="0">
                <a:pos x="connsiteX19931" y="connsiteY19931"/>
              </a:cxn>
              <a:cxn ang="0">
                <a:pos x="connsiteX19932" y="connsiteY19932"/>
              </a:cxn>
              <a:cxn ang="0">
                <a:pos x="connsiteX19933" y="connsiteY19933"/>
              </a:cxn>
              <a:cxn ang="0">
                <a:pos x="connsiteX19934" y="connsiteY19934"/>
              </a:cxn>
              <a:cxn ang="0">
                <a:pos x="connsiteX19935" y="connsiteY19935"/>
              </a:cxn>
              <a:cxn ang="0">
                <a:pos x="connsiteX19936" y="connsiteY19936"/>
              </a:cxn>
              <a:cxn ang="0">
                <a:pos x="connsiteX19937" y="connsiteY19937"/>
              </a:cxn>
              <a:cxn ang="0">
                <a:pos x="connsiteX19938" y="connsiteY19938"/>
              </a:cxn>
              <a:cxn ang="0">
                <a:pos x="connsiteX19939" y="connsiteY19939"/>
              </a:cxn>
              <a:cxn ang="0">
                <a:pos x="connsiteX19940" y="connsiteY19940"/>
              </a:cxn>
              <a:cxn ang="0">
                <a:pos x="connsiteX19941" y="connsiteY19941"/>
              </a:cxn>
              <a:cxn ang="0">
                <a:pos x="connsiteX19942" y="connsiteY19942"/>
              </a:cxn>
              <a:cxn ang="0">
                <a:pos x="connsiteX19943" y="connsiteY19943"/>
              </a:cxn>
              <a:cxn ang="0">
                <a:pos x="connsiteX19944" y="connsiteY19944"/>
              </a:cxn>
              <a:cxn ang="0">
                <a:pos x="connsiteX19945" y="connsiteY19945"/>
              </a:cxn>
              <a:cxn ang="0">
                <a:pos x="connsiteX19946" y="connsiteY19946"/>
              </a:cxn>
              <a:cxn ang="0">
                <a:pos x="connsiteX19947" y="connsiteY19947"/>
              </a:cxn>
              <a:cxn ang="0">
                <a:pos x="connsiteX19948" y="connsiteY19948"/>
              </a:cxn>
              <a:cxn ang="0">
                <a:pos x="connsiteX19949" y="connsiteY19949"/>
              </a:cxn>
              <a:cxn ang="0">
                <a:pos x="connsiteX19950" y="connsiteY19950"/>
              </a:cxn>
              <a:cxn ang="0">
                <a:pos x="connsiteX19951" y="connsiteY19951"/>
              </a:cxn>
              <a:cxn ang="0">
                <a:pos x="connsiteX19952" y="connsiteY19952"/>
              </a:cxn>
              <a:cxn ang="0">
                <a:pos x="connsiteX19953" y="connsiteY19953"/>
              </a:cxn>
              <a:cxn ang="0">
                <a:pos x="connsiteX19954" y="connsiteY19954"/>
              </a:cxn>
              <a:cxn ang="0">
                <a:pos x="connsiteX19955" y="connsiteY19955"/>
              </a:cxn>
              <a:cxn ang="0">
                <a:pos x="connsiteX19956" y="connsiteY19956"/>
              </a:cxn>
              <a:cxn ang="0">
                <a:pos x="connsiteX19957" y="connsiteY19957"/>
              </a:cxn>
              <a:cxn ang="0">
                <a:pos x="connsiteX19958" y="connsiteY19958"/>
              </a:cxn>
              <a:cxn ang="0">
                <a:pos x="connsiteX19959" y="connsiteY19959"/>
              </a:cxn>
              <a:cxn ang="0">
                <a:pos x="connsiteX19960" y="connsiteY19960"/>
              </a:cxn>
              <a:cxn ang="0">
                <a:pos x="connsiteX19961" y="connsiteY19961"/>
              </a:cxn>
              <a:cxn ang="0">
                <a:pos x="connsiteX19962" y="connsiteY19962"/>
              </a:cxn>
              <a:cxn ang="0">
                <a:pos x="connsiteX19963" y="connsiteY19963"/>
              </a:cxn>
              <a:cxn ang="0">
                <a:pos x="connsiteX19964" y="connsiteY19964"/>
              </a:cxn>
              <a:cxn ang="0">
                <a:pos x="connsiteX19965" y="connsiteY19965"/>
              </a:cxn>
              <a:cxn ang="0">
                <a:pos x="connsiteX19966" y="connsiteY19966"/>
              </a:cxn>
              <a:cxn ang="0">
                <a:pos x="connsiteX19967" y="connsiteY19967"/>
              </a:cxn>
              <a:cxn ang="0">
                <a:pos x="connsiteX19968" y="connsiteY19968"/>
              </a:cxn>
              <a:cxn ang="0">
                <a:pos x="connsiteX19969" y="connsiteY19969"/>
              </a:cxn>
              <a:cxn ang="0">
                <a:pos x="connsiteX19970" y="connsiteY19970"/>
              </a:cxn>
              <a:cxn ang="0">
                <a:pos x="connsiteX19971" y="connsiteY19971"/>
              </a:cxn>
              <a:cxn ang="0">
                <a:pos x="connsiteX19972" y="connsiteY19972"/>
              </a:cxn>
              <a:cxn ang="0">
                <a:pos x="connsiteX19973" y="connsiteY19973"/>
              </a:cxn>
              <a:cxn ang="0">
                <a:pos x="connsiteX19974" y="connsiteY19974"/>
              </a:cxn>
              <a:cxn ang="0">
                <a:pos x="connsiteX19975" y="connsiteY19975"/>
              </a:cxn>
              <a:cxn ang="0">
                <a:pos x="connsiteX19976" y="connsiteY19976"/>
              </a:cxn>
              <a:cxn ang="0">
                <a:pos x="connsiteX19977" y="connsiteY19977"/>
              </a:cxn>
              <a:cxn ang="0">
                <a:pos x="connsiteX19978" y="connsiteY19978"/>
              </a:cxn>
              <a:cxn ang="0">
                <a:pos x="connsiteX19979" y="connsiteY19979"/>
              </a:cxn>
              <a:cxn ang="0">
                <a:pos x="connsiteX19980" y="connsiteY19980"/>
              </a:cxn>
              <a:cxn ang="0">
                <a:pos x="connsiteX19981" y="connsiteY19981"/>
              </a:cxn>
              <a:cxn ang="0">
                <a:pos x="connsiteX19982" y="connsiteY19982"/>
              </a:cxn>
              <a:cxn ang="0">
                <a:pos x="connsiteX19983" y="connsiteY19983"/>
              </a:cxn>
              <a:cxn ang="0">
                <a:pos x="connsiteX19984" y="connsiteY19984"/>
              </a:cxn>
              <a:cxn ang="0">
                <a:pos x="connsiteX19985" y="connsiteY19985"/>
              </a:cxn>
              <a:cxn ang="0">
                <a:pos x="connsiteX19986" y="connsiteY19986"/>
              </a:cxn>
              <a:cxn ang="0">
                <a:pos x="connsiteX19987" y="connsiteY19987"/>
              </a:cxn>
              <a:cxn ang="0">
                <a:pos x="connsiteX19988" y="connsiteY19988"/>
              </a:cxn>
              <a:cxn ang="0">
                <a:pos x="connsiteX19989" y="connsiteY19989"/>
              </a:cxn>
              <a:cxn ang="0">
                <a:pos x="connsiteX19990" y="connsiteY19990"/>
              </a:cxn>
              <a:cxn ang="0">
                <a:pos x="connsiteX19991" y="connsiteY19991"/>
              </a:cxn>
              <a:cxn ang="0">
                <a:pos x="connsiteX19992" y="connsiteY19992"/>
              </a:cxn>
              <a:cxn ang="0">
                <a:pos x="connsiteX19993" y="connsiteY19993"/>
              </a:cxn>
              <a:cxn ang="0">
                <a:pos x="connsiteX19994" y="connsiteY19994"/>
              </a:cxn>
              <a:cxn ang="0">
                <a:pos x="connsiteX19995" y="connsiteY19995"/>
              </a:cxn>
              <a:cxn ang="0">
                <a:pos x="connsiteX19996" y="connsiteY19996"/>
              </a:cxn>
              <a:cxn ang="0">
                <a:pos x="connsiteX19997" y="connsiteY19997"/>
              </a:cxn>
              <a:cxn ang="0">
                <a:pos x="connsiteX19998" y="connsiteY19998"/>
              </a:cxn>
              <a:cxn ang="0">
                <a:pos x="connsiteX19999" y="connsiteY19999"/>
              </a:cxn>
              <a:cxn ang="0">
                <a:pos x="connsiteX20000" y="connsiteY20000"/>
              </a:cxn>
              <a:cxn ang="0">
                <a:pos x="connsiteX20001" y="connsiteY20001"/>
              </a:cxn>
              <a:cxn ang="0">
                <a:pos x="connsiteX20002" y="connsiteY20002"/>
              </a:cxn>
              <a:cxn ang="0">
                <a:pos x="connsiteX20003" y="connsiteY20003"/>
              </a:cxn>
              <a:cxn ang="0">
                <a:pos x="connsiteX20004" y="connsiteY20004"/>
              </a:cxn>
              <a:cxn ang="0">
                <a:pos x="connsiteX20005" y="connsiteY20005"/>
              </a:cxn>
              <a:cxn ang="0">
                <a:pos x="connsiteX20006" y="connsiteY20006"/>
              </a:cxn>
              <a:cxn ang="0">
                <a:pos x="connsiteX20007" y="connsiteY20007"/>
              </a:cxn>
              <a:cxn ang="0">
                <a:pos x="connsiteX20008" y="connsiteY20008"/>
              </a:cxn>
              <a:cxn ang="0">
                <a:pos x="connsiteX20009" y="connsiteY20009"/>
              </a:cxn>
              <a:cxn ang="0">
                <a:pos x="connsiteX20010" y="connsiteY20010"/>
              </a:cxn>
              <a:cxn ang="0">
                <a:pos x="connsiteX20011" y="connsiteY20011"/>
              </a:cxn>
              <a:cxn ang="0">
                <a:pos x="connsiteX20012" y="connsiteY20012"/>
              </a:cxn>
              <a:cxn ang="0">
                <a:pos x="connsiteX20013" y="connsiteY20013"/>
              </a:cxn>
              <a:cxn ang="0">
                <a:pos x="connsiteX20014" y="connsiteY20014"/>
              </a:cxn>
              <a:cxn ang="0">
                <a:pos x="connsiteX20015" y="connsiteY20015"/>
              </a:cxn>
              <a:cxn ang="0">
                <a:pos x="connsiteX20016" y="connsiteY20016"/>
              </a:cxn>
              <a:cxn ang="0">
                <a:pos x="connsiteX20017" y="connsiteY20017"/>
              </a:cxn>
              <a:cxn ang="0">
                <a:pos x="connsiteX20018" y="connsiteY20018"/>
              </a:cxn>
              <a:cxn ang="0">
                <a:pos x="connsiteX20019" y="connsiteY20019"/>
              </a:cxn>
              <a:cxn ang="0">
                <a:pos x="connsiteX20020" y="connsiteY20020"/>
              </a:cxn>
              <a:cxn ang="0">
                <a:pos x="connsiteX20021" y="connsiteY20021"/>
              </a:cxn>
              <a:cxn ang="0">
                <a:pos x="connsiteX20022" y="connsiteY20022"/>
              </a:cxn>
              <a:cxn ang="0">
                <a:pos x="connsiteX20023" y="connsiteY20023"/>
              </a:cxn>
              <a:cxn ang="0">
                <a:pos x="connsiteX20024" y="connsiteY20024"/>
              </a:cxn>
              <a:cxn ang="0">
                <a:pos x="connsiteX20025" y="connsiteY20025"/>
              </a:cxn>
              <a:cxn ang="0">
                <a:pos x="connsiteX20026" y="connsiteY20026"/>
              </a:cxn>
              <a:cxn ang="0">
                <a:pos x="connsiteX20027" y="connsiteY20027"/>
              </a:cxn>
              <a:cxn ang="0">
                <a:pos x="connsiteX20028" y="connsiteY20028"/>
              </a:cxn>
              <a:cxn ang="0">
                <a:pos x="connsiteX20029" y="connsiteY20029"/>
              </a:cxn>
              <a:cxn ang="0">
                <a:pos x="connsiteX20030" y="connsiteY20030"/>
              </a:cxn>
              <a:cxn ang="0">
                <a:pos x="connsiteX20031" y="connsiteY20031"/>
              </a:cxn>
              <a:cxn ang="0">
                <a:pos x="connsiteX20032" y="connsiteY20032"/>
              </a:cxn>
              <a:cxn ang="0">
                <a:pos x="connsiteX20033" y="connsiteY20033"/>
              </a:cxn>
              <a:cxn ang="0">
                <a:pos x="connsiteX20034" y="connsiteY20034"/>
              </a:cxn>
              <a:cxn ang="0">
                <a:pos x="connsiteX20035" y="connsiteY20035"/>
              </a:cxn>
              <a:cxn ang="0">
                <a:pos x="connsiteX20036" y="connsiteY20036"/>
              </a:cxn>
              <a:cxn ang="0">
                <a:pos x="connsiteX20037" y="connsiteY20037"/>
              </a:cxn>
              <a:cxn ang="0">
                <a:pos x="connsiteX20038" y="connsiteY20038"/>
              </a:cxn>
              <a:cxn ang="0">
                <a:pos x="connsiteX20039" y="connsiteY20039"/>
              </a:cxn>
              <a:cxn ang="0">
                <a:pos x="connsiteX20040" y="connsiteY20040"/>
              </a:cxn>
              <a:cxn ang="0">
                <a:pos x="connsiteX20041" y="connsiteY20041"/>
              </a:cxn>
              <a:cxn ang="0">
                <a:pos x="connsiteX20042" y="connsiteY20042"/>
              </a:cxn>
              <a:cxn ang="0">
                <a:pos x="connsiteX20043" y="connsiteY20043"/>
              </a:cxn>
              <a:cxn ang="0">
                <a:pos x="connsiteX20044" y="connsiteY20044"/>
              </a:cxn>
              <a:cxn ang="0">
                <a:pos x="connsiteX20045" y="connsiteY20045"/>
              </a:cxn>
              <a:cxn ang="0">
                <a:pos x="connsiteX20046" y="connsiteY20046"/>
              </a:cxn>
              <a:cxn ang="0">
                <a:pos x="connsiteX20047" y="connsiteY20047"/>
              </a:cxn>
              <a:cxn ang="0">
                <a:pos x="connsiteX20048" y="connsiteY20048"/>
              </a:cxn>
              <a:cxn ang="0">
                <a:pos x="connsiteX20049" y="connsiteY20049"/>
              </a:cxn>
              <a:cxn ang="0">
                <a:pos x="connsiteX20050" y="connsiteY20050"/>
              </a:cxn>
              <a:cxn ang="0">
                <a:pos x="connsiteX20051" y="connsiteY20051"/>
              </a:cxn>
              <a:cxn ang="0">
                <a:pos x="connsiteX20052" y="connsiteY20052"/>
              </a:cxn>
              <a:cxn ang="0">
                <a:pos x="connsiteX20053" y="connsiteY20053"/>
              </a:cxn>
              <a:cxn ang="0">
                <a:pos x="connsiteX20054" y="connsiteY20054"/>
              </a:cxn>
              <a:cxn ang="0">
                <a:pos x="connsiteX20055" y="connsiteY20055"/>
              </a:cxn>
              <a:cxn ang="0">
                <a:pos x="connsiteX20056" y="connsiteY20056"/>
              </a:cxn>
              <a:cxn ang="0">
                <a:pos x="connsiteX20057" y="connsiteY20057"/>
              </a:cxn>
              <a:cxn ang="0">
                <a:pos x="connsiteX20058" y="connsiteY20058"/>
              </a:cxn>
              <a:cxn ang="0">
                <a:pos x="connsiteX20059" y="connsiteY20059"/>
              </a:cxn>
              <a:cxn ang="0">
                <a:pos x="connsiteX20060" y="connsiteY20060"/>
              </a:cxn>
              <a:cxn ang="0">
                <a:pos x="connsiteX20061" y="connsiteY20061"/>
              </a:cxn>
              <a:cxn ang="0">
                <a:pos x="connsiteX20062" y="connsiteY20062"/>
              </a:cxn>
              <a:cxn ang="0">
                <a:pos x="connsiteX20063" y="connsiteY20063"/>
              </a:cxn>
              <a:cxn ang="0">
                <a:pos x="connsiteX20064" y="connsiteY20064"/>
              </a:cxn>
              <a:cxn ang="0">
                <a:pos x="connsiteX20065" y="connsiteY20065"/>
              </a:cxn>
              <a:cxn ang="0">
                <a:pos x="connsiteX20066" y="connsiteY20066"/>
              </a:cxn>
              <a:cxn ang="0">
                <a:pos x="connsiteX20067" y="connsiteY20067"/>
              </a:cxn>
              <a:cxn ang="0">
                <a:pos x="connsiteX20068" y="connsiteY20068"/>
              </a:cxn>
              <a:cxn ang="0">
                <a:pos x="connsiteX20069" y="connsiteY20069"/>
              </a:cxn>
              <a:cxn ang="0">
                <a:pos x="connsiteX20070" y="connsiteY20070"/>
              </a:cxn>
              <a:cxn ang="0">
                <a:pos x="connsiteX20071" y="connsiteY20071"/>
              </a:cxn>
              <a:cxn ang="0">
                <a:pos x="connsiteX20072" y="connsiteY20072"/>
              </a:cxn>
              <a:cxn ang="0">
                <a:pos x="connsiteX20073" y="connsiteY20073"/>
              </a:cxn>
              <a:cxn ang="0">
                <a:pos x="connsiteX20074" y="connsiteY20074"/>
              </a:cxn>
              <a:cxn ang="0">
                <a:pos x="connsiteX20075" y="connsiteY20075"/>
              </a:cxn>
              <a:cxn ang="0">
                <a:pos x="connsiteX20076" y="connsiteY20076"/>
              </a:cxn>
              <a:cxn ang="0">
                <a:pos x="connsiteX20077" y="connsiteY20077"/>
              </a:cxn>
              <a:cxn ang="0">
                <a:pos x="connsiteX20078" y="connsiteY20078"/>
              </a:cxn>
              <a:cxn ang="0">
                <a:pos x="connsiteX20079" y="connsiteY20079"/>
              </a:cxn>
              <a:cxn ang="0">
                <a:pos x="connsiteX20080" y="connsiteY20080"/>
              </a:cxn>
              <a:cxn ang="0">
                <a:pos x="connsiteX20081" y="connsiteY20081"/>
              </a:cxn>
              <a:cxn ang="0">
                <a:pos x="connsiteX20082" y="connsiteY20082"/>
              </a:cxn>
              <a:cxn ang="0">
                <a:pos x="connsiteX20083" y="connsiteY20083"/>
              </a:cxn>
              <a:cxn ang="0">
                <a:pos x="connsiteX20084" y="connsiteY20084"/>
              </a:cxn>
              <a:cxn ang="0">
                <a:pos x="connsiteX20085" y="connsiteY20085"/>
              </a:cxn>
              <a:cxn ang="0">
                <a:pos x="connsiteX20086" y="connsiteY20086"/>
              </a:cxn>
              <a:cxn ang="0">
                <a:pos x="connsiteX20087" y="connsiteY20087"/>
              </a:cxn>
              <a:cxn ang="0">
                <a:pos x="connsiteX20088" y="connsiteY20088"/>
              </a:cxn>
              <a:cxn ang="0">
                <a:pos x="connsiteX20089" y="connsiteY20089"/>
              </a:cxn>
              <a:cxn ang="0">
                <a:pos x="connsiteX20090" y="connsiteY20090"/>
              </a:cxn>
              <a:cxn ang="0">
                <a:pos x="connsiteX20091" y="connsiteY20091"/>
              </a:cxn>
              <a:cxn ang="0">
                <a:pos x="connsiteX20092" y="connsiteY20092"/>
              </a:cxn>
              <a:cxn ang="0">
                <a:pos x="connsiteX20093" y="connsiteY20093"/>
              </a:cxn>
              <a:cxn ang="0">
                <a:pos x="connsiteX20094" y="connsiteY20094"/>
              </a:cxn>
              <a:cxn ang="0">
                <a:pos x="connsiteX20095" y="connsiteY20095"/>
              </a:cxn>
              <a:cxn ang="0">
                <a:pos x="connsiteX20096" y="connsiteY20096"/>
              </a:cxn>
              <a:cxn ang="0">
                <a:pos x="connsiteX20097" y="connsiteY20097"/>
              </a:cxn>
              <a:cxn ang="0">
                <a:pos x="connsiteX20098" y="connsiteY20098"/>
              </a:cxn>
              <a:cxn ang="0">
                <a:pos x="connsiteX20099" y="connsiteY20099"/>
              </a:cxn>
              <a:cxn ang="0">
                <a:pos x="connsiteX20100" y="connsiteY20100"/>
              </a:cxn>
              <a:cxn ang="0">
                <a:pos x="connsiteX20101" y="connsiteY20101"/>
              </a:cxn>
              <a:cxn ang="0">
                <a:pos x="connsiteX20102" y="connsiteY20102"/>
              </a:cxn>
              <a:cxn ang="0">
                <a:pos x="connsiteX20103" y="connsiteY20103"/>
              </a:cxn>
              <a:cxn ang="0">
                <a:pos x="connsiteX20104" y="connsiteY20104"/>
              </a:cxn>
              <a:cxn ang="0">
                <a:pos x="connsiteX20105" y="connsiteY20105"/>
              </a:cxn>
              <a:cxn ang="0">
                <a:pos x="connsiteX20106" y="connsiteY20106"/>
              </a:cxn>
              <a:cxn ang="0">
                <a:pos x="connsiteX20107" y="connsiteY20107"/>
              </a:cxn>
              <a:cxn ang="0">
                <a:pos x="connsiteX20108" y="connsiteY20108"/>
              </a:cxn>
              <a:cxn ang="0">
                <a:pos x="connsiteX20109" y="connsiteY20109"/>
              </a:cxn>
              <a:cxn ang="0">
                <a:pos x="connsiteX20110" y="connsiteY20110"/>
              </a:cxn>
              <a:cxn ang="0">
                <a:pos x="connsiteX20111" y="connsiteY20111"/>
              </a:cxn>
              <a:cxn ang="0">
                <a:pos x="connsiteX20112" y="connsiteY20112"/>
              </a:cxn>
              <a:cxn ang="0">
                <a:pos x="connsiteX20113" y="connsiteY20113"/>
              </a:cxn>
              <a:cxn ang="0">
                <a:pos x="connsiteX20114" y="connsiteY20114"/>
              </a:cxn>
              <a:cxn ang="0">
                <a:pos x="connsiteX20115" y="connsiteY20115"/>
              </a:cxn>
              <a:cxn ang="0">
                <a:pos x="connsiteX20116" y="connsiteY20116"/>
              </a:cxn>
              <a:cxn ang="0">
                <a:pos x="connsiteX20117" y="connsiteY20117"/>
              </a:cxn>
              <a:cxn ang="0">
                <a:pos x="connsiteX20118" y="connsiteY20118"/>
              </a:cxn>
              <a:cxn ang="0">
                <a:pos x="connsiteX20119" y="connsiteY20119"/>
              </a:cxn>
              <a:cxn ang="0">
                <a:pos x="connsiteX20120" y="connsiteY20120"/>
              </a:cxn>
              <a:cxn ang="0">
                <a:pos x="connsiteX20121" y="connsiteY20121"/>
              </a:cxn>
              <a:cxn ang="0">
                <a:pos x="connsiteX20122" y="connsiteY20122"/>
              </a:cxn>
              <a:cxn ang="0">
                <a:pos x="connsiteX20123" y="connsiteY20123"/>
              </a:cxn>
              <a:cxn ang="0">
                <a:pos x="connsiteX20124" y="connsiteY20124"/>
              </a:cxn>
              <a:cxn ang="0">
                <a:pos x="connsiteX20125" y="connsiteY20125"/>
              </a:cxn>
              <a:cxn ang="0">
                <a:pos x="connsiteX20126" y="connsiteY20126"/>
              </a:cxn>
              <a:cxn ang="0">
                <a:pos x="connsiteX20127" y="connsiteY20127"/>
              </a:cxn>
              <a:cxn ang="0">
                <a:pos x="connsiteX20128" y="connsiteY20128"/>
              </a:cxn>
              <a:cxn ang="0">
                <a:pos x="connsiteX20129" y="connsiteY20129"/>
              </a:cxn>
              <a:cxn ang="0">
                <a:pos x="connsiteX20130" y="connsiteY20130"/>
              </a:cxn>
              <a:cxn ang="0">
                <a:pos x="connsiteX20131" y="connsiteY20131"/>
              </a:cxn>
              <a:cxn ang="0">
                <a:pos x="connsiteX20132" y="connsiteY20132"/>
              </a:cxn>
              <a:cxn ang="0">
                <a:pos x="connsiteX20133" y="connsiteY20133"/>
              </a:cxn>
              <a:cxn ang="0">
                <a:pos x="connsiteX20134" y="connsiteY20134"/>
              </a:cxn>
              <a:cxn ang="0">
                <a:pos x="connsiteX20135" y="connsiteY20135"/>
              </a:cxn>
              <a:cxn ang="0">
                <a:pos x="connsiteX20136" y="connsiteY20136"/>
              </a:cxn>
              <a:cxn ang="0">
                <a:pos x="connsiteX20137" y="connsiteY20137"/>
              </a:cxn>
              <a:cxn ang="0">
                <a:pos x="connsiteX20138" y="connsiteY20138"/>
              </a:cxn>
              <a:cxn ang="0">
                <a:pos x="connsiteX20139" y="connsiteY20139"/>
              </a:cxn>
              <a:cxn ang="0">
                <a:pos x="connsiteX20140" y="connsiteY20140"/>
              </a:cxn>
              <a:cxn ang="0">
                <a:pos x="connsiteX20141" y="connsiteY20141"/>
              </a:cxn>
              <a:cxn ang="0">
                <a:pos x="connsiteX20142" y="connsiteY20142"/>
              </a:cxn>
              <a:cxn ang="0">
                <a:pos x="connsiteX20143" y="connsiteY20143"/>
              </a:cxn>
              <a:cxn ang="0">
                <a:pos x="connsiteX20144" y="connsiteY20144"/>
              </a:cxn>
              <a:cxn ang="0">
                <a:pos x="connsiteX20145" y="connsiteY20145"/>
              </a:cxn>
              <a:cxn ang="0">
                <a:pos x="connsiteX20146" y="connsiteY20146"/>
              </a:cxn>
              <a:cxn ang="0">
                <a:pos x="connsiteX20147" y="connsiteY20147"/>
              </a:cxn>
              <a:cxn ang="0">
                <a:pos x="connsiteX20148" y="connsiteY20148"/>
              </a:cxn>
              <a:cxn ang="0">
                <a:pos x="connsiteX20149" y="connsiteY20149"/>
              </a:cxn>
              <a:cxn ang="0">
                <a:pos x="connsiteX20150" y="connsiteY20150"/>
              </a:cxn>
              <a:cxn ang="0">
                <a:pos x="connsiteX20151" y="connsiteY20151"/>
              </a:cxn>
              <a:cxn ang="0">
                <a:pos x="connsiteX20152" y="connsiteY20152"/>
              </a:cxn>
              <a:cxn ang="0">
                <a:pos x="connsiteX20153" y="connsiteY20153"/>
              </a:cxn>
              <a:cxn ang="0">
                <a:pos x="connsiteX20154" y="connsiteY20154"/>
              </a:cxn>
              <a:cxn ang="0">
                <a:pos x="connsiteX20155" y="connsiteY20155"/>
              </a:cxn>
              <a:cxn ang="0">
                <a:pos x="connsiteX20156" y="connsiteY20156"/>
              </a:cxn>
              <a:cxn ang="0">
                <a:pos x="connsiteX20157" y="connsiteY20157"/>
              </a:cxn>
              <a:cxn ang="0">
                <a:pos x="connsiteX20158" y="connsiteY20158"/>
              </a:cxn>
              <a:cxn ang="0">
                <a:pos x="connsiteX20159" y="connsiteY20159"/>
              </a:cxn>
              <a:cxn ang="0">
                <a:pos x="connsiteX20160" y="connsiteY20160"/>
              </a:cxn>
              <a:cxn ang="0">
                <a:pos x="connsiteX20161" y="connsiteY20161"/>
              </a:cxn>
              <a:cxn ang="0">
                <a:pos x="connsiteX20162" y="connsiteY20162"/>
              </a:cxn>
              <a:cxn ang="0">
                <a:pos x="connsiteX20163" y="connsiteY20163"/>
              </a:cxn>
              <a:cxn ang="0">
                <a:pos x="connsiteX20164" y="connsiteY20164"/>
              </a:cxn>
              <a:cxn ang="0">
                <a:pos x="connsiteX20165" y="connsiteY20165"/>
              </a:cxn>
              <a:cxn ang="0">
                <a:pos x="connsiteX20166" y="connsiteY20166"/>
              </a:cxn>
              <a:cxn ang="0">
                <a:pos x="connsiteX20167" y="connsiteY20167"/>
              </a:cxn>
              <a:cxn ang="0">
                <a:pos x="connsiteX20168" y="connsiteY20168"/>
              </a:cxn>
              <a:cxn ang="0">
                <a:pos x="connsiteX20169" y="connsiteY20169"/>
              </a:cxn>
              <a:cxn ang="0">
                <a:pos x="connsiteX20170" y="connsiteY20170"/>
              </a:cxn>
              <a:cxn ang="0">
                <a:pos x="connsiteX20171" y="connsiteY20171"/>
              </a:cxn>
              <a:cxn ang="0">
                <a:pos x="connsiteX20172" y="connsiteY20172"/>
              </a:cxn>
              <a:cxn ang="0">
                <a:pos x="connsiteX20173" y="connsiteY20173"/>
              </a:cxn>
              <a:cxn ang="0">
                <a:pos x="connsiteX20174" y="connsiteY20174"/>
              </a:cxn>
              <a:cxn ang="0">
                <a:pos x="connsiteX20175" y="connsiteY20175"/>
              </a:cxn>
              <a:cxn ang="0">
                <a:pos x="connsiteX20176" y="connsiteY20176"/>
              </a:cxn>
              <a:cxn ang="0">
                <a:pos x="connsiteX20177" y="connsiteY20177"/>
              </a:cxn>
              <a:cxn ang="0">
                <a:pos x="connsiteX20178" y="connsiteY20178"/>
              </a:cxn>
              <a:cxn ang="0">
                <a:pos x="connsiteX20179" y="connsiteY20179"/>
              </a:cxn>
              <a:cxn ang="0">
                <a:pos x="connsiteX20180" y="connsiteY20180"/>
              </a:cxn>
              <a:cxn ang="0">
                <a:pos x="connsiteX20181" y="connsiteY20181"/>
              </a:cxn>
              <a:cxn ang="0">
                <a:pos x="connsiteX20182" y="connsiteY20182"/>
              </a:cxn>
              <a:cxn ang="0">
                <a:pos x="connsiteX20183" y="connsiteY20183"/>
              </a:cxn>
              <a:cxn ang="0">
                <a:pos x="connsiteX20184" y="connsiteY20184"/>
              </a:cxn>
              <a:cxn ang="0">
                <a:pos x="connsiteX20185" y="connsiteY20185"/>
              </a:cxn>
              <a:cxn ang="0">
                <a:pos x="connsiteX20186" y="connsiteY20186"/>
              </a:cxn>
              <a:cxn ang="0">
                <a:pos x="connsiteX20187" y="connsiteY20187"/>
              </a:cxn>
              <a:cxn ang="0">
                <a:pos x="connsiteX20188" y="connsiteY20188"/>
              </a:cxn>
              <a:cxn ang="0">
                <a:pos x="connsiteX20189" y="connsiteY20189"/>
              </a:cxn>
              <a:cxn ang="0">
                <a:pos x="connsiteX20190" y="connsiteY20190"/>
              </a:cxn>
              <a:cxn ang="0">
                <a:pos x="connsiteX20191" y="connsiteY20191"/>
              </a:cxn>
              <a:cxn ang="0">
                <a:pos x="connsiteX20192" y="connsiteY20192"/>
              </a:cxn>
              <a:cxn ang="0">
                <a:pos x="connsiteX20193" y="connsiteY20193"/>
              </a:cxn>
              <a:cxn ang="0">
                <a:pos x="connsiteX20194" y="connsiteY20194"/>
              </a:cxn>
              <a:cxn ang="0">
                <a:pos x="connsiteX20195" y="connsiteY20195"/>
              </a:cxn>
              <a:cxn ang="0">
                <a:pos x="connsiteX20196" y="connsiteY20196"/>
              </a:cxn>
              <a:cxn ang="0">
                <a:pos x="connsiteX20197" y="connsiteY20197"/>
              </a:cxn>
              <a:cxn ang="0">
                <a:pos x="connsiteX20198" y="connsiteY20198"/>
              </a:cxn>
              <a:cxn ang="0">
                <a:pos x="connsiteX20199" y="connsiteY20199"/>
              </a:cxn>
              <a:cxn ang="0">
                <a:pos x="connsiteX20200" y="connsiteY20200"/>
              </a:cxn>
              <a:cxn ang="0">
                <a:pos x="connsiteX20201" y="connsiteY20201"/>
              </a:cxn>
              <a:cxn ang="0">
                <a:pos x="connsiteX20202" y="connsiteY20202"/>
              </a:cxn>
              <a:cxn ang="0">
                <a:pos x="connsiteX20203" y="connsiteY20203"/>
              </a:cxn>
              <a:cxn ang="0">
                <a:pos x="connsiteX20204" y="connsiteY20204"/>
              </a:cxn>
              <a:cxn ang="0">
                <a:pos x="connsiteX20205" y="connsiteY20205"/>
              </a:cxn>
              <a:cxn ang="0">
                <a:pos x="connsiteX20206" y="connsiteY20206"/>
              </a:cxn>
              <a:cxn ang="0">
                <a:pos x="connsiteX20207" y="connsiteY20207"/>
              </a:cxn>
              <a:cxn ang="0">
                <a:pos x="connsiteX20208" y="connsiteY20208"/>
              </a:cxn>
              <a:cxn ang="0">
                <a:pos x="connsiteX20209" y="connsiteY20209"/>
              </a:cxn>
              <a:cxn ang="0">
                <a:pos x="connsiteX20210" y="connsiteY20210"/>
              </a:cxn>
              <a:cxn ang="0">
                <a:pos x="connsiteX20211" y="connsiteY20211"/>
              </a:cxn>
              <a:cxn ang="0">
                <a:pos x="connsiteX20212" y="connsiteY20212"/>
              </a:cxn>
              <a:cxn ang="0">
                <a:pos x="connsiteX20213" y="connsiteY20213"/>
              </a:cxn>
              <a:cxn ang="0">
                <a:pos x="connsiteX20214" y="connsiteY20214"/>
              </a:cxn>
              <a:cxn ang="0">
                <a:pos x="connsiteX20215" y="connsiteY20215"/>
              </a:cxn>
              <a:cxn ang="0">
                <a:pos x="connsiteX20216" y="connsiteY20216"/>
              </a:cxn>
              <a:cxn ang="0">
                <a:pos x="connsiteX20217" y="connsiteY20217"/>
              </a:cxn>
              <a:cxn ang="0">
                <a:pos x="connsiteX20218" y="connsiteY20218"/>
              </a:cxn>
              <a:cxn ang="0">
                <a:pos x="connsiteX20219" y="connsiteY20219"/>
              </a:cxn>
              <a:cxn ang="0">
                <a:pos x="connsiteX20220" y="connsiteY20220"/>
              </a:cxn>
              <a:cxn ang="0">
                <a:pos x="connsiteX20221" y="connsiteY20221"/>
              </a:cxn>
              <a:cxn ang="0">
                <a:pos x="connsiteX20222" y="connsiteY20222"/>
              </a:cxn>
              <a:cxn ang="0">
                <a:pos x="connsiteX20223" y="connsiteY20223"/>
              </a:cxn>
              <a:cxn ang="0">
                <a:pos x="connsiteX20224" y="connsiteY20224"/>
              </a:cxn>
              <a:cxn ang="0">
                <a:pos x="connsiteX20225" y="connsiteY20225"/>
              </a:cxn>
              <a:cxn ang="0">
                <a:pos x="connsiteX20226" y="connsiteY20226"/>
              </a:cxn>
              <a:cxn ang="0">
                <a:pos x="connsiteX20227" y="connsiteY20227"/>
              </a:cxn>
              <a:cxn ang="0">
                <a:pos x="connsiteX20228" y="connsiteY20228"/>
              </a:cxn>
              <a:cxn ang="0">
                <a:pos x="connsiteX20229" y="connsiteY20229"/>
              </a:cxn>
              <a:cxn ang="0">
                <a:pos x="connsiteX20230" y="connsiteY20230"/>
              </a:cxn>
              <a:cxn ang="0">
                <a:pos x="connsiteX20231" y="connsiteY20231"/>
              </a:cxn>
              <a:cxn ang="0">
                <a:pos x="connsiteX20232" y="connsiteY20232"/>
              </a:cxn>
              <a:cxn ang="0">
                <a:pos x="connsiteX20233" y="connsiteY20233"/>
              </a:cxn>
              <a:cxn ang="0">
                <a:pos x="connsiteX20234" y="connsiteY20234"/>
              </a:cxn>
              <a:cxn ang="0">
                <a:pos x="connsiteX20235" y="connsiteY20235"/>
              </a:cxn>
              <a:cxn ang="0">
                <a:pos x="connsiteX20236" y="connsiteY20236"/>
              </a:cxn>
              <a:cxn ang="0">
                <a:pos x="connsiteX20237" y="connsiteY20237"/>
              </a:cxn>
              <a:cxn ang="0">
                <a:pos x="connsiteX20238" y="connsiteY20238"/>
              </a:cxn>
              <a:cxn ang="0">
                <a:pos x="connsiteX20239" y="connsiteY20239"/>
              </a:cxn>
              <a:cxn ang="0">
                <a:pos x="connsiteX20240" y="connsiteY20240"/>
              </a:cxn>
              <a:cxn ang="0">
                <a:pos x="connsiteX20241" y="connsiteY20241"/>
              </a:cxn>
              <a:cxn ang="0">
                <a:pos x="connsiteX20242" y="connsiteY20242"/>
              </a:cxn>
              <a:cxn ang="0">
                <a:pos x="connsiteX20243" y="connsiteY20243"/>
              </a:cxn>
              <a:cxn ang="0">
                <a:pos x="connsiteX20244" y="connsiteY20244"/>
              </a:cxn>
              <a:cxn ang="0">
                <a:pos x="connsiteX20245" y="connsiteY20245"/>
              </a:cxn>
              <a:cxn ang="0">
                <a:pos x="connsiteX20246" y="connsiteY20246"/>
              </a:cxn>
              <a:cxn ang="0">
                <a:pos x="connsiteX20247" y="connsiteY20247"/>
              </a:cxn>
              <a:cxn ang="0">
                <a:pos x="connsiteX20248" y="connsiteY20248"/>
              </a:cxn>
              <a:cxn ang="0">
                <a:pos x="connsiteX20249" y="connsiteY20249"/>
              </a:cxn>
              <a:cxn ang="0">
                <a:pos x="connsiteX20250" y="connsiteY20250"/>
              </a:cxn>
              <a:cxn ang="0">
                <a:pos x="connsiteX20251" y="connsiteY20251"/>
              </a:cxn>
              <a:cxn ang="0">
                <a:pos x="connsiteX20252" y="connsiteY20252"/>
              </a:cxn>
              <a:cxn ang="0">
                <a:pos x="connsiteX20253" y="connsiteY20253"/>
              </a:cxn>
              <a:cxn ang="0">
                <a:pos x="connsiteX20254" y="connsiteY20254"/>
              </a:cxn>
              <a:cxn ang="0">
                <a:pos x="connsiteX20255" y="connsiteY20255"/>
              </a:cxn>
              <a:cxn ang="0">
                <a:pos x="connsiteX20256" y="connsiteY20256"/>
              </a:cxn>
              <a:cxn ang="0">
                <a:pos x="connsiteX20257" y="connsiteY20257"/>
              </a:cxn>
              <a:cxn ang="0">
                <a:pos x="connsiteX20258" y="connsiteY20258"/>
              </a:cxn>
              <a:cxn ang="0">
                <a:pos x="connsiteX20259" y="connsiteY20259"/>
              </a:cxn>
              <a:cxn ang="0">
                <a:pos x="connsiteX20260" y="connsiteY20260"/>
              </a:cxn>
              <a:cxn ang="0">
                <a:pos x="connsiteX20261" y="connsiteY20261"/>
              </a:cxn>
              <a:cxn ang="0">
                <a:pos x="connsiteX20262" y="connsiteY20262"/>
              </a:cxn>
              <a:cxn ang="0">
                <a:pos x="connsiteX20263" y="connsiteY20263"/>
              </a:cxn>
              <a:cxn ang="0">
                <a:pos x="connsiteX20264" y="connsiteY20264"/>
              </a:cxn>
              <a:cxn ang="0">
                <a:pos x="connsiteX20265" y="connsiteY20265"/>
              </a:cxn>
              <a:cxn ang="0">
                <a:pos x="connsiteX20266" y="connsiteY20266"/>
              </a:cxn>
              <a:cxn ang="0">
                <a:pos x="connsiteX20267" y="connsiteY20267"/>
              </a:cxn>
              <a:cxn ang="0">
                <a:pos x="connsiteX20268" y="connsiteY20268"/>
              </a:cxn>
              <a:cxn ang="0">
                <a:pos x="connsiteX20269" y="connsiteY20269"/>
              </a:cxn>
              <a:cxn ang="0">
                <a:pos x="connsiteX20270" y="connsiteY20270"/>
              </a:cxn>
              <a:cxn ang="0">
                <a:pos x="connsiteX20271" y="connsiteY20271"/>
              </a:cxn>
              <a:cxn ang="0">
                <a:pos x="connsiteX20272" y="connsiteY20272"/>
              </a:cxn>
              <a:cxn ang="0">
                <a:pos x="connsiteX20273" y="connsiteY20273"/>
              </a:cxn>
              <a:cxn ang="0">
                <a:pos x="connsiteX20274" y="connsiteY20274"/>
              </a:cxn>
              <a:cxn ang="0">
                <a:pos x="connsiteX20275" y="connsiteY20275"/>
              </a:cxn>
              <a:cxn ang="0">
                <a:pos x="connsiteX20276" y="connsiteY20276"/>
              </a:cxn>
              <a:cxn ang="0">
                <a:pos x="connsiteX20277" y="connsiteY20277"/>
              </a:cxn>
              <a:cxn ang="0">
                <a:pos x="connsiteX20278" y="connsiteY20278"/>
              </a:cxn>
              <a:cxn ang="0">
                <a:pos x="connsiteX20279" y="connsiteY20279"/>
              </a:cxn>
              <a:cxn ang="0">
                <a:pos x="connsiteX20280" y="connsiteY20280"/>
              </a:cxn>
              <a:cxn ang="0">
                <a:pos x="connsiteX20281" y="connsiteY20281"/>
              </a:cxn>
              <a:cxn ang="0">
                <a:pos x="connsiteX20282" y="connsiteY20282"/>
              </a:cxn>
              <a:cxn ang="0">
                <a:pos x="connsiteX20283" y="connsiteY20283"/>
              </a:cxn>
              <a:cxn ang="0">
                <a:pos x="connsiteX20284" y="connsiteY20284"/>
              </a:cxn>
              <a:cxn ang="0">
                <a:pos x="connsiteX20285" y="connsiteY20285"/>
              </a:cxn>
              <a:cxn ang="0">
                <a:pos x="connsiteX20286" y="connsiteY20286"/>
              </a:cxn>
              <a:cxn ang="0">
                <a:pos x="connsiteX20287" y="connsiteY20287"/>
              </a:cxn>
              <a:cxn ang="0">
                <a:pos x="connsiteX20288" y="connsiteY20288"/>
              </a:cxn>
              <a:cxn ang="0">
                <a:pos x="connsiteX20289" y="connsiteY20289"/>
              </a:cxn>
              <a:cxn ang="0">
                <a:pos x="connsiteX20290" y="connsiteY20290"/>
              </a:cxn>
              <a:cxn ang="0">
                <a:pos x="connsiteX20291" y="connsiteY20291"/>
              </a:cxn>
              <a:cxn ang="0">
                <a:pos x="connsiteX20292" y="connsiteY20292"/>
              </a:cxn>
              <a:cxn ang="0">
                <a:pos x="connsiteX20293" y="connsiteY20293"/>
              </a:cxn>
              <a:cxn ang="0">
                <a:pos x="connsiteX20294" y="connsiteY20294"/>
              </a:cxn>
              <a:cxn ang="0">
                <a:pos x="connsiteX20295" y="connsiteY20295"/>
              </a:cxn>
              <a:cxn ang="0">
                <a:pos x="connsiteX20296" y="connsiteY20296"/>
              </a:cxn>
              <a:cxn ang="0">
                <a:pos x="connsiteX20297" y="connsiteY20297"/>
              </a:cxn>
              <a:cxn ang="0">
                <a:pos x="connsiteX20298" y="connsiteY20298"/>
              </a:cxn>
              <a:cxn ang="0">
                <a:pos x="connsiteX20299" y="connsiteY20299"/>
              </a:cxn>
              <a:cxn ang="0">
                <a:pos x="connsiteX20300" y="connsiteY20300"/>
              </a:cxn>
              <a:cxn ang="0">
                <a:pos x="connsiteX20301" y="connsiteY20301"/>
              </a:cxn>
              <a:cxn ang="0">
                <a:pos x="connsiteX20302" y="connsiteY20302"/>
              </a:cxn>
              <a:cxn ang="0">
                <a:pos x="connsiteX20303" y="connsiteY20303"/>
              </a:cxn>
              <a:cxn ang="0">
                <a:pos x="connsiteX20304" y="connsiteY20304"/>
              </a:cxn>
              <a:cxn ang="0">
                <a:pos x="connsiteX20305" y="connsiteY20305"/>
              </a:cxn>
              <a:cxn ang="0">
                <a:pos x="connsiteX20306" y="connsiteY20306"/>
              </a:cxn>
              <a:cxn ang="0">
                <a:pos x="connsiteX20307" y="connsiteY20307"/>
              </a:cxn>
              <a:cxn ang="0">
                <a:pos x="connsiteX20308" y="connsiteY20308"/>
              </a:cxn>
              <a:cxn ang="0">
                <a:pos x="connsiteX20309" y="connsiteY20309"/>
              </a:cxn>
              <a:cxn ang="0">
                <a:pos x="connsiteX20310" y="connsiteY20310"/>
              </a:cxn>
              <a:cxn ang="0">
                <a:pos x="connsiteX20311" y="connsiteY20311"/>
              </a:cxn>
              <a:cxn ang="0">
                <a:pos x="connsiteX20312" y="connsiteY20312"/>
              </a:cxn>
              <a:cxn ang="0">
                <a:pos x="connsiteX20313" y="connsiteY20313"/>
              </a:cxn>
              <a:cxn ang="0">
                <a:pos x="connsiteX20314" y="connsiteY20314"/>
              </a:cxn>
              <a:cxn ang="0">
                <a:pos x="connsiteX20315" y="connsiteY20315"/>
              </a:cxn>
              <a:cxn ang="0">
                <a:pos x="connsiteX20316" y="connsiteY20316"/>
              </a:cxn>
              <a:cxn ang="0">
                <a:pos x="connsiteX20317" y="connsiteY20317"/>
              </a:cxn>
              <a:cxn ang="0">
                <a:pos x="connsiteX20318" y="connsiteY20318"/>
              </a:cxn>
              <a:cxn ang="0">
                <a:pos x="connsiteX20319" y="connsiteY20319"/>
              </a:cxn>
              <a:cxn ang="0">
                <a:pos x="connsiteX20320" y="connsiteY20320"/>
              </a:cxn>
              <a:cxn ang="0">
                <a:pos x="connsiteX20321" y="connsiteY20321"/>
              </a:cxn>
              <a:cxn ang="0">
                <a:pos x="connsiteX20322" y="connsiteY20322"/>
              </a:cxn>
              <a:cxn ang="0">
                <a:pos x="connsiteX20323" y="connsiteY20323"/>
              </a:cxn>
              <a:cxn ang="0">
                <a:pos x="connsiteX20324" y="connsiteY20324"/>
              </a:cxn>
              <a:cxn ang="0">
                <a:pos x="connsiteX20325" y="connsiteY20325"/>
              </a:cxn>
              <a:cxn ang="0">
                <a:pos x="connsiteX20326" y="connsiteY20326"/>
              </a:cxn>
              <a:cxn ang="0">
                <a:pos x="connsiteX20327" y="connsiteY20327"/>
              </a:cxn>
              <a:cxn ang="0">
                <a:pos x="connsiteX20328" y="connsiteY20328"/>
              </a:cxn>
              <a:cxn ang="0">
                <a:pos x="connsiteX20329" y="connsiteY20329"/>
              </a:cxn>
              <a:cxn ang="0">
                <a:pos x="connsiteX20330" y="connsiteY20330"/>
              </a:cxn>
              <a:cxn ang="0">
                <a:pos x="connsiteX20331" y="connsiteY20331"/>
              </a:cxn>
              <a:cxn ang="0">
                <a:pos x="connsiteX20332" y="connsiteY20332"/>
              </a:cxn>
              <a:cxn ang="0">
                <a:pos x="connsiteX20333" y="connsiteY20333"/>
              </a:cxn>
              <a:cxn ang="0">
                <a:pos x="connsiteX20334" y="connsiteY20334"/>
              </a:cxn>
              <a:cxn ang="0">
                <a:pos x="connsiteX20335" y="connsiteY20335"/>
              </a:cxn>
              <a:cxn ang="0">
                <a:pos x="connsiteX20336" y="connsiteY20336"/>
              </a:cxn>
              <a:cxn ang="0">
                <a:pos x="connsiteX20337" y="connsiteY20337"/>
              </a:cxn>
              <a:cxn ang="0">
                <a:pos x="connsiteX20338" y="connsiteY20338"/>
              </a:cxn>
              <a:cxn ang="0">
                <a:pos x="connsiteX20339" y="connsiteY20339"/>
              </a:cxn>
              <a:cxn ang="0">
                <a:pos x="connsiteX20340" y="connsiteY20340"/>
              </a:cxn>
              <a:cxn ang="0">
                <a:pos x="connsiteX20341" y="connsiteY20341"/>
              </a:cxn>
              <a:cxn ang="0">
                <a:pos x="connsiteX20342" y="connsiteY20342"/>
              </a:cxn>
              <a:cxn ang="0">
                <a:pos x="connsiteX20343" y="connsiteY20343"/>
              </a:cxn>
              <a:cxn ang="0">
                <a:pos x="connsiteX20344" y="connsiteY20344"/>
              </a:cxn>
              <a:cxn ang="0">
                <a:pos x="connsiteX20345" y="connsiteY20345"/>
              </a:cxn>
              <a:cxn ang="0">
                <a:pos x="connsiteX20346" y="connsiteY20346"/>
              </a:cxn>
              <a:cxn ang="0">
                <a:pos x="connsiteX20347" y="connsiteY20347"/>
              </a:cxn>
              <a:cxn ang="0">
                <a:pos x="connsiteX20348" y="connsiteY20348"/>
              </a:cxn>
              <a:cxn ang="0">
                <a:pos x="connsiteX20349" y="connsiteY20349"/>
              </a:cxn>
              <a:cxn ang="0">
                <a:pos x="connsiteX20350" y="connsiteY20350"/>
              </a:cxn>
              <a:cxn ang="0">
                <a:pos x="connsiteX20351" y="connsiteY20351"/>
              </a:cxn>
              <a:cxn ang="0">
                <a:pos x="connsiteX20352" y="connsiteY20352"/>
              </a:cxn>
              <a:cxn ang="0">
                <a:pos x="connsiteX20353" y="connsiteY20353"/>
              </a:cxn>
              <a:cxn ang="0">
                <a:pos x="connsiteX20354" y="connsiteY20354"/>
              </a:cxn>
              <a:cxn ang="0">
                <a:pos x="connsiteX20355" y="connsiteY20355"/>
              </a:cxn>
              <a:cxn ang="0">
                <a:pos x="connsiteX20356" y="connsiteY20356"/>
              </a:cxn>
              <a:cxn ang="0">
                <a:pos x="connsiteX20357" y="connsiteY20357"/>
              </a:cxn>
              <a:cxn ang="0">
                <a:pos x="connsiteX20358" y="connsiteY20358"/>
              </a:cxn>
              <a:cxn ang="0">
                <a:pos x="connsiteX20359" y="connsiteY20359"/>
              </a:cxn>
              <a:cxn ang="0">
                <a:pos x="connsiteX20360" y="connsiteY20360"/>
              </a:cxn>
              <a:cxn ang="0">
                <a:pos x="connsiteX20361" y="connsiteY20361"/>
              </a:cxn>
              <a:cxn ang="0">
                <a:pos x="connsiteX20362" y="connsiteY20362"/>
              </a:cxn>
              <a:cxn ang="0">
                <a:pos x="connsiteX20363" y="connsiteY20363"/>
              </a:cxn>
              <a:cxn ang="0">
                <a:pos x="connsiteX20364" y="connsiteY20364"/>
              </a:cxn>
              <a:cxn ang="0">
                <a:pos x="connsiteX20365" y="connsiteY20365"/>
              </a:cxn>
              <a:cxn ang="0">
                <a:pos x="connsiteX20366" y="connsiteY20366"/>
              </a:cxn>
              <a:cxn ang="0">
                <a:pos x="connsiteX20367" y="connsiteY20367"/>
              </a:cxn>
              <a:cxn ang="0">
                <a:pos x="connsiteX20368" y="connsiteY20368"/>
              </a:cxn>
              <a:cxn ang="0">
                <a:pos x="connsiteX20369" y="connsiteY20369"/>
              </a:cxn>
              <a:cxn ang="0">
                <a:pos x="connsiteX20370" y="connsiteY20370"/>
              </a:cxn>
              <a:cxn ang="0">
                <a:pos x="connsiteX20371" y="connsiteY20371"/>
              </a:cxn>
              <a:cxn ang="0">
                <a:pos x="connsiteX20372" y="connsiteY20372"/>
              </a:cxn>
              <a:cxn ang="0">
                <a:pos x="connsiteX20373" y="connsiteY20373"/>
              </a:cxn>
              <a:cxn ang="0">
                <a:pos x="connsiteX20374" y="connsiteY20374"/>
              </a:cxn>
              <a:cxn ang="0">
                <a:pos x="connsiteX20375" y="connsiteY20375"/>
              </a:cxn>
              <a:cxn ang="0">
                <a:pos x="connsiteX20376" y="connsiteY20376"/>
              </a:cxn>
              <a:cxn ang="0">
                <a:pos x="connsiteX20377" y="connsiteY20377"/>
              </a:cxn>
              <a:cxn ang="0">
                <a:pos x="connsiteX20378" y="connsiteY20378"/>
              </a:cxn>
              <a:cxn ang="0">
                <a:pos x="connsiteX20379" y="connsiteY20379"/>
              </a:cxn>
              <a:cxn ang="0">
                <a:pos x="connsiteX20380" y="connsiteY20380"/>
              </a:cxn>
              <a:cxn ang="0">
                <a:pos x="connsiteX20381" y="connsiteY20381"/>
              </a:cxn>
              <a:cxn ang="0">
                <a:pos x="connsiteX20382" y="connsiteY20382"/>
              </a:cxn>
              <a:cxn ang="0">
                <a:pos x="connsiteX20383" y="connsiteY20383"/>
              </a:cxn>
              <a:cxn ang="0">
                <a:pos x="connsiteX20384" y="connsiteY20384"/>
              </a:cxn>
              <a:cxn ang="0">
                <a:pos x="connsiteX20385" y="connsiteY20385"/>
              </a:cxn>
              <a:cxn ang="0">
                <a:pos x="connsiteX20386" y="connsiteY20386"/>
              </a:cxn>
              <a:cxn ang="0">
                <a:pos x="connsiteX20387" y="connsiteY20387"/>
              </a:cxn>
              <a:cxn ang="0">
                <a:pos x="connsiteX20388" y="connsiteY20388"/>
              </a:cxn>
              <a:cxn ang="0">
                <a:pos x="connsiteX20389" y="connsiteY20389"/>
              </a:cxn>
              <a:cxn ang="0">
                <a:pos x="connsiteX20390" y="connsiteY20390"/>
              </a:cxn>
              <a:cxn ang="0">
                <a:pos x="connsiteX20391" y="connsiteY20391"/>
              </a:cxn>
              <a:cxn ang="0">
                <a:pos x="connsiteX20392" y="connsiteY20392"/>
              </a:cxn>
              <a:cxn ang="0">
                <a:pos x="connsiteX20393" y="connsiteY20393"/>
              </a:cxn>
              <a:cxn ang="0">
                <a:pos x="connsiteX20394" y="connsiteY20394"/>
              </a:cxn>
              <a:cxn ang="0">
                <a:pos x="connsiteX20395" y="connsiteY20395"/>
              </a:cxn>
              <a:cxn ang="0">
                <a:pos x="connsiteX20396" y="connsiteY20396"/>
              </a:cxn>
              <a:cxn ang="0">
                <a:pos x="connsiteX20397" y="connsiteY20397"/>
              </a:cxn>
              <a:cxn ang="0">
                <a:pos x="connsiteX20398" y="connsiteY20398"/>
              </a:cxn>
              <a:cxn ang="0">
                <a:pos x="connsiteX20399" y="connsiteY20399"/>
              </a:cxn>
              <a:cxn ang="0">
                <a:pos x="connsiteX20400" y="connsiteY20400"/>
              </a:cxn>
              <a:cxn ang="0">
                <a:pos x="connsiteX20401" y="connsiteY20401"/>
              </a:cxn>
              <a:cxn ang="0">
                <a:pos x="connsiteX20402" y="connsiteY20402"/>
              </a:cxn>
              <a:cxn ang="0">
                <a:pos x="connsiteX20403" y="connsiteY20403"/>
              </a:cxn>
              <a:cxn ang="0">
                <a:pos x="connsiteX20404" y="connsiteY20404"/>
              </a:cxn>
              <a:cxn ang="0">
                <a:pos x="connsiteX20405" y="connsiteY20405"/>
              </a:cxn>
              <a:cxn ang="0">
                <a:pos x="connsiteX20406" y="connsiteY20406"/>
              </a:cxn>
              <a:cxn ang="0">
                <a:pos x="connsiteX20407" y="connsiteY20407"/>
              </a:cxn>
              <a:cxn ang="0">
                <a:pos x="connsiteX20408" y="connsiteY20408"/>
              </a:cxn>
              <a:cxn ang="0">
                <a:pos x="connsiteX20409" y="connsiteY20409"/>
              </a:cxn>
              <a:cxn ang="0">
                <a:pos x="connsiteX20410" y="connsiteY20410"/>
              </a:cxn>
              <a:cxn ang="0">
                <a:pos x="connsiteX20411" y="connsiteY20411"/>
              </a:cxn>
              <a:cxn ang="0">
                <a:pos x="connsiteX20412" y="connsiteY20412"/>
              </a:cxn>
              <a:cxn ang="0">
                <a:pos x="connsiteX20413" y="connsiteY20413"/>
              </a:cxn>
              <a:cxn ang="0">
                <a:pos x="connsiteX20414" y="connsiteY20414"/>
              </a:cxn>
              <a:cxn ang="0">
                <a:pos x="connsiteX20415" y="connsiteY20415"/>
              </a:cxn>
              <a:cxn ang="0">
                <a:pos x="connsiteX20416" y="connsiteY20416"/>
              </a:cxn>
              <a:cxn ang="0">
                <a:pos x="connsiteX20417" y="connsiteY20417"/>
              </a:cxn>
              <a:cxn ang="0">
                <a:pos x="connsiteX20418" y="connsiteY20418"/>
              </a:cxn>
              <a:cxn ang="0">
                <a:pos x="connsiteX20419" y="connsiteY20419"/>
              </a:cxn>
              <a:cxn ang="0">
                <a:pos x="connsiteX20420" y="connsiteY20420"/>
              </a:cxn>
              <a:cxn ang="0">
                <a:pos x="connsiteX20421" y="connsiteY20421"/>
              </a:cxn>
              <a:cxn ang="0">
                <a:pos x="connsiteX20422" y="connsiteY20422"/>
              </a:cxn>
              <a:cxn ang="0">
                <a:pos x="connsiteX20423" y="connsiteY20423"/>
              </a:cxn>
              <a:cxn ang="0">
                <a:pos x="connsiteX20424" y="connsiteY20424"/>
              </a:cxn>
              <a:cxn ang="0">
                <a:pos x="connsiteX20425" y="connsiteY20425"/>
              </a:cxn>
              <a:cxn ang="0">
                <a:pos x="connsiteX20426" y="connsiteY20426"/>
              </a:cxn>
              <a:cxn ang="0">
                <a:pos x="connsiteX20427" y="connsiteY20427"/>
              </a:cxn>
              <a:cxn ang="0">
                <a:pos x="connsiteX20428" y="connsiteY20428"/>
              </a:cxn>
              <a:cxn ang="0">
                <a:pos x="connsiteX20429" y="connsiteY20429"/>
              </a:cxn>
              <a:cxn ang="0">
                <a:pos x="connsiteX20430" y="connsiteY20430"/>
              </a:cxn>
              <a:cxn ang="0">
                <a:pos x="connsiteX20431" y="connsiteY20431"/>
              </a:cxn>
              <a:cxn ang="0">
                <a:pos x="connsiteX20432" y="connsiteY20432"/>
              </a:cxn>
              <a:cxn ang="0">
                <a:pos x="connsiteX20433" y="connsiteY20433"/>
              </a:cxn>
              <a:cxn ang="0">
                <a:pos x="connsiteX20434" y="connsiteY20434"/>
              </a:cxn>
              <a:cxn ang="0">
                <a:pos x="connsiteX20435" y="connsiteY20435"/>
              </a:cxn>
              <a:cxn ang="0">
                <a:pos x="connsiteX20436" y="connsiteY20436"/>
              </a:cxn>
              <a:cxn ang="0">
                <a:pos x="connsiteX20437" y="connsiteY20437"/>
              </a:cxn>
              <a:cxn ang="0">
                <a:pos x="connsiteX20438" y="connsiteY20438"/>
              </a:cxn>
              <a:cxn ang="0">
                <a:pos x="connsiteX20439" y="connsiteY20439"/>
              </a:cxn>
              <a:cxn ang="0">
                <a:pos x="connsiteX20440" y="connsiteY20440"/>
              </a:cxn>
              <a:cxn ang="0">
                <a:pos x="connsiteX20441" y="connsiteY20441"/>
              </a:cxn>
              <a:cxn ang="0">
                <a:pos x="connsiteX20442" y="connsiteY20442"/>
              </a:cxn>
              <a:cxn ang="0">
                <a:pos x="connsiteX20443" y="connsiteY20443"/>
              </a:cxn>
              <a:cxn ang="0">
                <a:pos x="connsiteX20444" y="connsiteY20444"/>
              </a:cxn>
              <a:cxn ang="0">
                <a:pos x="connsiteX20445" y="connsiteY20445"/>
              </a:cxn>
              <a:cxn ang="0">
                <a:pos x="connsiteX20446" y="connsiteY20446"/>
              </a:cxn>
              <a:cxn ang="0">
                <a:pos x="connsiteX20447" y="connsiteY20447"/>
              </a:cxn>
              <a:cxn ang="0">
                <a:pos x="connsiteX20448" y="connsiteY20448"/>
              </a:cxn>
              <a:cxn ang="0">
                <a:pos x="connsiteX20449" y="connsiteY20449"/>
              </a:cxn>
              <a:cxn ang="0">
                <a:pos x="connsiteX20450" y="connsiteY20450"/>
              </a:cxn>
              <a:cxn ang="0">
                <a:pos x="connsiteX20451" y="connsiteY20451"/>
              </a:cxn>
              <a:cxn ang="0">
                <a:pos x="connsiteX20452" y="connsiteY20452"/>
              </a:cxn>
              <a:cxn ang="0">
                <a:pos x="connsiteX20453" y="connsiteY20453"/>
              </a:cxn>
              <a:cxn ang="0">
                <a:pos x="connsiteX20454" y="connsiteY20454"/>
              </a:cxn>
              <a:cxn ang="0">
                <a:pos x="connsiteX20455" y="connsiteY20455"/>
              </a:cxn>
              <a:cxn ang="0">
                <a:pos x="connsiteX20456" y="connsiteY20456"/>
              </a:cxn>
              <a:cxn ang="0">
                <a:pos x="connsiteX20457" y="connsiteY20457"/>
              </a:cxn>
              <a:cxn ang="0">
                <a:pos x="connsiteX20458" y="connsiteY20458"/>
              </a:cxn>
              <a:cxn ang="0">
                <a:pos x="connsiteX20459" y="connsiteY20459"/>
              </a:cxn>
              <a:cxn ang="0">
                <a:pos x="connsiteX20460" y="connsiteY20460"/>
              </a:cxn>
              <a:cxn ang="0">
                <a:pos x="connsiteX20461" y="connsiteY20461"/>
              </a:cxn>
              <a:cxn ang="0">
                <a:pos x="connsiteX20462" y="connsiteY20462"/>
              </a:cxn>
              <a:cxn ang="0">
                <a:pos x="connsiteX20463" y="connsiteY20463"/>
              </a:cxn>
              <a:cxn ang="0">
                <a:pos x="connsiteX20464" y="connsiteY20464"/>
              </a:cxn>
              <a:cxn ang="0">
                <a:pos x="connsiteX20465" y="connsiteY20465"/>
              </a:cxn>
              <a:cxn ang="0">
                <a:pos x="connsiteX20466" y="connsiteY20466"/>
              </a:cxn>
              <a:cxn ang="0">
                <a:pos x="connsiteX20467" y="connsiteY20467"/>
              </a:cxn>
              <a:cxn ang="0">
                <a:pos x="connsiteX20468" y="connsiteY20468"/>
              </a:cxn>
              <a:cxn ang="0">
                <a:pos x="connsiteX20469" y="connsiteY20469"/>
              </a:cxn>
              <a:cxn ang="0">
                <a:pos x="connsiteX20470" y="connsiteY20470"/>
              </a:cxn>
              <a:cxn ang="0">
                <a:pos x="connsiteX20471" y="connsiteY20471"/>
              </a:cxn>
              <a:cxn ang="0">
                <a:pos x="connsiteX20472" y="connsiteY20472"/>
              </a:cxn>
              <a:cxn ang="0">
                <a:pos x="connsiteX20473" y="connsiteY20473"/>
              </a:cxn>
              <a:cxn ang="0">
                <a:pos x="connsiteX20474" y="connsiteY20474"/>
              </a:cxn>
              <a:cxn ang="0">
                <a:pos x="connsiteX20475" y="connsiteY20475"/>
              </a:cxn>
              <a:cxn ang="0">
                <a:pos x="connsiteX20476" y="connsiteY20476"/>
              </a:cxn>
              <a:cxn ang="0">
                <a:pos x="connsiteX20477" y="connsiteY20477"/>
              </a:cxn>
              <a:cxn ang="0">
                <a:pos x="connsiteX20478" y="connsiteY20478"/>
              </a:cxn>
              <a:cxn ang="0">
                <a:pos x="connsiteX20479" y="connsiteY20479"/>
              </a:cxn>
              <a:cxn ang="0">
                <a:pos x="connsiteX20480" y="connsiteY20480"/>
              </a:cxn>
              <a:cxn ang="0">
                <a:pos x="connsiteX20481" y="connsiteY20481"/>
              </a:cxn>
              <a:cxn ang="0">
                <a:pos x="connsiteX20482" y="connsiteY20482"/>
              </a:cxn>
              <a:cxn ang="0">
                <a:pos x="connsiteX20483" y="connsiteY20483"/>
              </a:cxn>
              <a:cxn ang="0">
                <a:pos x="connsiteX20484" y="connsiteY20484"/>
              </a:cxn>
              <a:cxn ang="0">
                <a:pos x="connsiteX20485" y="connsiteY20485"/>
              </a:cxn>
              <a:cxn ang="0">
                <a:pos x="connsiteX20486" y="connsiteY20486"/>
              </a:cxn>
              <a:cxn ang="0">
                <a:pos x="connsiteX20487" y="connsiteY20487"/>
              </a:cxn>
              <a:cxn ang="0">
                <a:pos x="connsiteX20488" y="connsiteY20488"/>
              </a:cxn>
              <a:cxn ang="0">
                <a:pos x="connsiteX20489" y="connsiteY20489"/>
              </a:cxn>
              <a:cxn ang="0">
                <a:pos x="connsiteX20490" y="connsiteY20490"/>
              </a:cxn>
              <a:cxn ang="0">
                <a:pos x="connsiteX20491" y="connsiteY20491"/>
              </a:cxn>
              <a:cxn ang="0">
                <a:pos x="connsiteX20492" y="connsiteY20492"/>
              </a:cxn>
              <a:cxn ang="0">
                <a:pos x="connsiteX20493" y="connsiteY20493"/>
              </a:cxn>
              <a:cxn ang="0">
                <a:pos x="connsiteX20494" y="connsiteY20494"/>
              </a:cxn>
              <a:cxn ang="0">
                <a:pos x="connsiteX20495" y="connsiteY20495"/>
              </a:cxn>
              <a:cxn ang="0">
                <a:pos x="connsiteX20496" y="connsiteY20496"/>
              </a:cxn>
              <a:cxn ang="0">
                <a:pos x="connsiteX20497" y="connsiteY20497"/>
              </a:cxn>
              <a:cxn ang="0">
                <a:pos x="connsiteX20498" y="connsiteY20498"/>
              </a:cxn>
              <a:cxn ang="0">
                <a:pos x="connsiteX20499" y="connsiteY20499"/>
              </a:cxn>
              <a:cxn ang="0">
                <a:pos x="connsiteX20500" y="connsiteY20500"/>
              </a:cxn>
              <a:cxn ang="0">
                <a:pos x="connsiteX20501" y="connsiteY20501"/>
              </a:cxn>
              <a:cxn ang="0">
                <a:pos x="connsiteX20502" y="connsiteY20502"/>
              </a:cxn>
              <a:cxn ang="0">
                <a:pos x="connsiteX20503" y="connsiteY20503"/>
              </a:cxn>
              <a:cxn ang="0">
                <a:pos x="connsiteX20504" y="connsiteY20504"/>
              </a:cxn>
              <a:cxn ang="0">
                <a:pos x="connsiteX20505" y="connsiteY20505"/>
              </a:cxn>
              <a:cxn ang="0">
                <a:pos x="connsiteX20506" y="connsiteY20506"/>
              </a:cxn>
              <a:cxn ang="0">
                <a:pos x="connsiteX20507" y="connsiteY20507"/>
              </a:cxn>
              <a:cxn ang="0">
                <a:pos x="connsiteX20508" y="connsiteY20508"/>
              </a:cxn>
              <a:cxn ang="0">
                <a:pos x="connsiteX20509" y="connsiteY20509"/>
              </a:cxn>
              <a:cxn ang="0">
                <a:pos x="connsiteX20510" y="connsiteY20510"/>
              </a:cxn>
              <a:cxn ang="0">
                <a:pos x="connsiteX20511" y="connsiteY20511"/>
              </a:cxn>
              <a:cxn ang="0">
                <a:pos x="connsiteX20512" y="connsiteY20512"/>
              </a:cxn>
              <a:cxn ang="0">
                <a:pos x="connsiteX20513" y="connsiteY20513"/>
              </a:cxn>
              <a:cxn ang="0">
                <a:pos x="connsiteX20514" y="connsiteY20514"/>
              </a:cxn>
              <a:cxn ang="0">
                <a:pos x="connsiteX20515" y="connsiteY20515"/>
              </a:cxn>
              <a:cxn ang="0">
                <a:pos x="connsiteX20516" y="connsiteY20516"/>
              </a:cxn>
              <a:cxn ang="0">
                <a:pos x="connsiteX20517" y="connsiteY20517"/>
              </a:cxn>
              <a:cxn ang="0">
                <a:pos x="connsiteX20518" y="connsiteY20518"/>
              </a:cxn>
              <a:cxn ang="0">
                <a:pos x="connsiteX20519" y="connsiteY20519"/>
              </a:cxn>
              <a:cxn ang="0">
                <a:pos x="connsiteX20520" y="connsiteY20520"/>
              </a:cxn>
              <a:cxn ang="0">
                <a:pos x="connsiteX20521" y="connsiteY20521"/>
              </a:cxn>
              <a:cxn ang="0">
                <a:pos x="connsiteX20522" y="connsiteY20522"/>
              </a:cxn>
              <a:cxn ang="0">
                <a:pos x="connsiteX20523" y="connsiteY20523"/>
              </a:cxn>
              <a:cxn ang="0">
                <a:pos x="connsiteX20524" y="connsiteY20524"/>
              </a:cxn>
              <a:cxn ang="0">
                <a:pos x="connsiteX20525" y="connsiteY20525"/>
              </a:cxn>
              <a:cxn ang="0">
                <a:pos x="connsiteX20526" y="connsiteY20526"/>
              </a:cxn>
              <a:cxn ang="0">
                <a:pos x="connsiteX20527" y="connsiteY20527"/>
              </a:cxn>
              <a:cxn ang="0">
                <a:pos x="connsiteX20528" y="connsiteY20528"/>
              </a:cxn>
              <a:cxn ang="0">
                <a:pos x="connsiteX20529" y="connsiteY20529"/>
              </a:cxn>
              <a:cxn ang="0">
                <a:pos x="connsiteX20530" y="connsiteY20530"/>
              </a:cxn>
              <a:cxn ang="0">
                <a:pos x="connsiteX20531" y="connsiteY20531"/>
              </a:cxn>
              <a:cxn ang="0">
                <a:pos x="connsiteX20532" y="connsiteY20532"/>
              </a:cxn>
              <a:cxn ang="0">
                <a:pos x="connsiteX20533" y="connsiteY20533"/>
              </a:cxn>
              <a:cxn ang="0">
                <a:pos x="connsiteX20534" y="connsiteY20534"/>
              </a:cxn>
              <a:cxn ang="0">
                <a:pos x="connsiteX20535" y="connsiteY20535"/>
              </a:cxn>
              <a:cxn ang="0">
                <a:pos x="connsiteX20536" y="connsiteY20536"/>
              </a:cxn>
              <a:cxn ang="0">
                <a:pos x="connsiteX20537" y="connsiteY20537"/>
              </a:cxn>
              <a:cxn ang="0">
                <a:pos x="connsiteX20538" y="connsiteY20538"/>
              </a:cxn>
              <a:cxn ang="0">
                <a:pos x="connsiteX20539" y="connsiteY20539"/>
              </a:cxn>
              <a:cxn ang="0">
                <a:pos x="connsiteX20540" y="connsiteY20540"/>
              </a:cxn>
              <a:cxn ang="0">
                <a:pos x="connsiteX20541" y="connsiteY20541"/>
              </a:cxn>
              <a:cxn ang="0">
                <a:pos x="connsiteX20542" y="connsiteY20542"/>
              </a:cxn>
              <a:cxn ang="0">
                <a:pos x="connsiteX20543" y="connsiteY20543"/>
              </a:cxn>
              <a:cxn ang="0">
                <a:pos x="connsiteX20544" y="connsiteY20544"/>
              </a:cxn>
              <a:cxn ang="0">
                <a:pos x="connsiteX20545" y="connsiteY20545"/>
              </a:cxn>
              <a:cxn ang="0">
                <a:pos x="connsiteX20546" y="connsiteY20546"/>
              </a:cxn>
              <a:cxn ang="0">
                <a:pos x="connsiteX20547" y="connsiteY20547"/>
              </a:cxn>
              <a:cxn ang="0">
                <a:pos x="connsiteX20548" y="connsiteY20548"/>
              </a:cxn>
              <a:cxn ang="0">
                <a:pos x="connsiteX20549" y="connsiteY20549"/>
              </a:cxn>
              <a:cxn ang="0">
                <a:pos x="connsiteX20550" y="connsiteY20550"/>
              </a:cxn>
              <a:cxn ang="0">
                <a:pos x="connsiteX20551" y="connsiteY20551"/>
              </a:cxn>
              <a:cxn ang="0">
                <a:pos x="connsiteX20552" y="connsiteY20552"/>
              </a:cxn>
              <a:cxn ang="0">
                <a:pos x="connsiteX20553" y="connsiteY20553"/>
              </a:cxn>
              <a:cxn ang="0">
                <a:pos x="connsiteX20554" y="connsiteY20554"/>
              </a:cxn>
              <a:cxn ang="0">
                <a:pos x="connsiteX20555" y="connsiteY20555"/>
              </a:cxn>
              <a:cxn ang="0">
                <a:pos x="connsiteX20556" y="connsiteY20556"/>
              </a:cxn>
              <a:cxn ang="0">
                <a:pos x="connsiteX20557" y="connsiteY20557"/>
              </a:cxn>
              <a:cxn ang="0">
                <a:pos x="connsiteX20558" y="connsiteY20558"/>
              </a:cxn>
              <a:cxn ang="0">
                <a:pos x="connsiteX20559" y="connsiteY20559"/>
              </a:cxn>
              <a:cxn ang="0">
                <a:pos x="connsiteX20560" y="connsiteY20560"/>
              </a:cxn>
              <a:cxn ang="0">
                <a:pos x="connsiteX20561" y="connsiteY20561"/>
              </a:cxn>
              <a:cxn ang="0">
                <a:pos x="connsiteX20562" y="connsiteY20562"/>
              </a:cxn>
              <a:cxn ang="0">
                <a:pos x="connsiteX20563" y="connsiteY20563"/>
              </a:cxn>
              <a:cxn ang="0">
                <a:pos x="connsiteX20564" y="connsiteY20564"/>
              </a:cxn>
              <a:cxn ang="0">
                <a:pos x="connsiteX20565" y="connsiteY20565"/>
              </a:cxn>
              <a:cxn ang="0">
                <a:pos x="connsiteX20566" y="connsiteY20566"/>
              </a:cxn>
              <a:cxn ang="0">
                <a:pos x="connsiteX20567" y="connsiteY20567"/>
              </a:cxn>
              <a:cxn ang="0">
                <a:pos x="connsiteX20568" y="connsiteY20568"/>
              </a:cxn>
              <a:cxn ang="0">
                <a:pos x="connsiteX20569" y="connsiteY20569"/>
              </a:cxn>
              <a:cxn ang="0">
                <a:pos x="connsiteX20570" y="connsiteY20570"/>
              </a:cxn>
              <a:cxn ang="0">
                <a:pos x="connsiteX20571" y="connsiteY20571"/>
              </a:cxn>
              <a:cxn ang="0">
                <a:pos x="connsiteX20572" y="connsiteY20572"/>
              </a:cxn>
              <a:cxn ang="0">
                <a:pos x="connsiteX20573" y="connsiteY20573"/>
              </a:cxn>
              <a:cxn ang="0">
                <a:pos x="connsiteX20574" y="connsiteY20574"/>
              </a:cxn>
              <a:cxn ang="0">
                <a:pos x="connsiteX20575" y="connsiteY20575"/>
              </a:cxn>
              <a:cxn ang="0">
                <a:pos x="connsiteX20576" y="connsiteY20576"/>
              </a:cxn>
              <a:cxn ang="0">
                <a:pos x="connsiteX20577" y="connsiteY20577"/>
              </a:cxn>
              <a:cxn ang="0">
                <a:pos x="connsiteX20578" y="connsiteY20578"/>
              </a:cxn>
              <a:cxn ang="0">
                <a:pos x="connsiteX20579" y="connsiteY20579"/>
              </a:cxn>
              <a:cxn ang="0">
                <a:pos x="connsiteX20580" y="connsiteY20580"/>
              </a:cxn>
              <a:cxn ang="0">
                <a:pos x="connsiteX20581" y="connsiteY20581"/>
              </a:cxn>
              <a:cxn ang="0">
                <a:pos x="connsiteX20582" y="connsiteY20582"/>
              </a:cxn>
              <a:cxn ang="0">
                <a:pos x="connsiteX20583" y="connsiteY20583"/>
              </a:cxn>
              <a:cxn ang="0">
                <a:pos x="connsiteX20584" y="connsiteY20584"/>
              </a:cxn>
              <a:cxn ang="0">
                <a:pos x="connsiteX20585" y="connsiteY20585"/>
              </a:cxn>
              <a:cxn ang="0">
                <a:pos x="connsiteX20586" y="connsiteY20586"/>
              </a:cxn>
              <a:cxn ang="0">
                <a:pos x="connsiteX20587" y="connsiteY20587"/>
              </a:cxn>
              <a:cxn ang="0">
                <a:pos x="connsiteX20588" y="connsiteY20588"/>
              </a:cxn>
              <a:cxn ang="0">
                <a:pos x="connsiteX20589" y="connsiteY20589"/>
              </a:cxn>
              <a:cxn ang="0">
                <a:pos x="connsiteX20590" y="connsiteY20590"/>
              </a:cxn>
              <a:cxn ang="0">
                <a:pos x="connsiteX20591" y="connsiteY20591"/>
              </a:cxn>
              <a:cxn ang="0">
                <a:pos x="connsiteX20592" y="connsiteY20592"/>
              </a:cxn>
              <a:cxn ang="0">
                <a:pos x="connsiteX20593" y="connsiteY20593"/>
              </a:cxn>
              <a:cxn ang="0">
                <a:pos x="connsiteX20594" y="connsiteY20594"/>
              </a:cxn>
              <a:cxn ang="0">
                <a:pos x="connsiteX20595" y="connsiteY20595"/>
              </a:cxn>
              <a:cxn ang="0">
                <a:pos x="connsiteX20596" y="connsiteY20596"/>
              </a:cxn>
              <a:cxn ang="0">
                <a:pos x="connsiteX20597" y="connsiteY20597"/>
              </a:cxn>
              <a:cxn ang="0">
                <a:pos x="connsiteX20598" y="connsiteY20598"/>
              </a:cxn>
              <a:cxn ang="0">
                <a:pos x="connsiteX20599" y="connsiteY20599"/>
              </a:cxn>
              <a:cxn ang="0">
                <a:pos x="connsiteX20600" y="connsiteY20600"/>
              </a:cxn>
              <a:cxn ang="0">
                <a:pos x="connsiteX20601" y="connsiteY20601"/>
              </a:cxn>
              <a:cxn ang="0">
                <a:pos x="connsiteX20602" y="connsiteY20602"/>
              </a:cxn>
              <a:cxn ang="0">
                <a:pos x="connsiteX20603" y="connsiteY20603"/>
              </a:cxn>
              <a:cxn ang="0">
                <a:pos x="connsiteX20604" y="connsiteY20604"/>
              </a:cxn>
              <a:cxn ang="0">
                <a:pos x="connsiteX20605" y="connsiteY20605"/>
              </a:cxn>
              <a:cxn ang="0">
                <a:pos x="connsiteX20606" y="connsiteY20606"/>
              </a:cxn>
              <a:cxn ang="0">
                <a:pos x="connsiteX20607" y="connsiteY20607"/>
              </a:cxn>
              <a:cxn ang="0">
                <a:pos x="connsiteX20608" y="connsiteY20608"/>
              </a:cxn>
              <a:cxn ang="0">
                <a:pos x="connsiteX20609" y="connsiteY20609"/>
              </a:cxn>
              <a:cxn ang="0">
                <a:pos x="connsiteX20610" y="connsiteY20610"/>
              </a:cxn>
              <a:cxn ang="0">
                <a:pos x="connsiteX20611" y="connsiteY20611"/>
              </a:cxn>
              <a:cxn ang="0">
                <a:pos x="connsiteX20612" y="connsiteY20612"/>
              </a:cxn>
              <a:cxn ang="0">
                <a:pos x="connsiteX20613" y="connsiteY20613"/>
              </a:cxn>
              <a:cxn ang="0">
                <a:pos x="connsiteX20614" y="connsiteY20614"/>
              </a:cxn>
              <a:cxn ang="0">
                <a:pos x="connsiteX20615" y="connsiteY20615"/>
              </a:cxn>
              <a:cxn ang="0">
                <a:pos x="connsiteX20616" y="connsiteY20616"/>
              </a:cxn>
              <a:cxn ang="0">
                <a:pos x="connsiteX20617" y="connsiteY20617"/>
              </a:cxn>
              <a:cxn ang="0">
                <a:pos x="connsiteX20618" y="connsiteY20618"/>
              </a:cxn>
              <a:cxn ang="0">
                <a:pos x="connsiteX20619" y="connsiteY20619"/>
              </a:cxn>
              <a:cxn ang="0">
                <a:pos x="connsiteX20620" y="connsiteY20620"/>
              </a:cxn>
              <a:cxn ang="0">
                <a:pos x="connsiteX20621" y="connsiteY20621"/>
              </a:cxn>
              <a:cxn ang="0">
                <a:pos x="connsiteX20622" y="connsiteY20622"/>
              </a:cxn>
              <a:cxn ang="0">
                <a:pos x="connsiteX20623" y="connsiteY20623"/>
              </a:cxn>
              <a:cxn ang="0">
                <a:pos x="connsiteX20624" y="connsiteY20624"/>
              </a:cxn>
              <a:cxn ang="0">
                <a:pos x="connsiteX20625" y="connsiteY20625"/>
              </a:cxn>
              <a:cxn ang="0">
                <a:pos x="connsiteX20626" y="connsiteY20626"/>
              </a:cxn>
              <a:cxn ang="0">
                <a:pos x="connsiteX20627" y="connsiteY20627"/>
              </a:cxn>
              <a:cxn ang="0">
                <a:pos x="connsiteX20628" y="connsiteY20628"/>
              </a:cxn>
              <a:cxn ang="0">
                <a:pos x="connsiteX20629" y="connsiteY20629"/>
              </a:cxn>
              <a:cxn ang="0">
                <a:pos x="connsiteX20630" y="connsiteY20630"/>
              </a:cxn>
              <a:cxn ang="0">
                <a:pos x="connsiteX20631" y="connsiteY20631"/>
              </a:cxn>
              <a:cxn ang="0">
                <a:pos x="connsiteX20632" y="connsiteY20632"/>
              </a:cxn>
              <a:cxn ang="0">
                <a:pos x="connsiteX20633" y="connsiteY20633"/>
              </a:cxn>
              <a:cxn ang="0">
                <a:pos x="connsiteX20634" y="connsiteY20634"/>
              </a:cxn>
              <a:cxn ang="0">
                <a:pos x="connsiteX20635" y="connsiteY20635"/>
              </a:cxn>
              <a:cxn ang="0">
                <a:pos x="connsiteX20636" y="connsiteY20636"/>
              </a:cxn>
              <a:cxn ang="0">
                <a:pos x="connsiteX20637" y="connsiteY20637"/>
              </a:cxn>
              <a:cxn ang="0">
                <a:pos x="connsiteX20638" y="connsiteY20638"/>
              </a:cxn>
              <a:cxn ang="0">
                <a:pos x="connsiteX20639" y="connsiteY20639"/>
              </a:cxn>
              <a:cxn ang="0">
                <a:pos x="connsiteX20640" y="connsiteY20640"/>
              </a:cxn>
              <a:cxn ang="0">
                <a:pos x="connsiteX20641" y="connsiteY20641"/>
              </a:cxn>
              <a:cxn ang="0">
                <a:pos x="connsiteX20642" y="connsiteY20642"/>
              </a:cxn>
              <a:cxn ang="0">
                <a:pos x="connsiteX20643" y="connsiteY20643"/>
              </a:cxn>
              <a:cxn ang="0">
                <a:pos x="connsiteX20644" y="connsiteY20644"/>
              </a:cxn>
              <a:cxn ang="0">
                <a:pos x="connsiteX20645" y="connsiteY20645"/>
              </a:cxn>
              <a:cxn ang="0">
                <a:pos x="connsiteX20646" y="connsiteY20646"/>
              </a:cxn>
              <a:cxn ang="0">
                <a:pos x="connsiteX20647" y="connsiteY20647"/>
              </a:cxn>
              <a:cxn ang="0">
                <a:pos x="connsiteX20648" y="connsiteY20648"/>
              </a:cxn>
              <a:cxn ang="0">
                <a:pos x="connsiteX20649" y="connsiteY20649"/>
              </a:cxn>
              <a:cxn ang="0">
                <a:pos x="connsiteX20650" y="connsiteY20650"/>
              </a:cxn>
              <a:cxn ang="0">
                <a:pos x="connsiteX20651" y="connsiteY20651"/>
              </a:cxn>
              <a:cxn ang="0">
                <a:pos x="connsiteX20652" y="connsiteY20652"/>
              </a:cxn>
              <a:cxn ang="0">
                <a:pos x="connsiteX20653" y="connsiteY20653"/>
              </a:cxn>
              <a:cxn ang="0">
                <a:pos x="connsiteX20654" y="connsiteY20654"/>
              </a:cxn>
              <a:cxn ang="0">
                <a:pos x="connsiteX20655" y="connsiteY20655"/>
              </a:cxn>
              <a:cxn ang="0">
                <a:pos x="connsiteX20656" y="connsiteY20656"/>
              </a:cxn>
              <a:cxn ang="0">
                <a:pos x="connsiteX20657" y="connsiteY20657"/>
              </a:cxn>
              <a:cxn ang="0">
                <a:pos x="connsiteX20658" y="connsiteY20658"/>
              </a:cxn>
              <a:cxn ang="0">
                <a:pos x="connsiteX20659" y="connsiteY20659"/>
              </a:cxn>
              <a:cxn ang="0">
                <a:pos x="connsiteX20660" y="connsiteY20660"/>
              </a:cxn>
              <a:cxn ang="0">
                <a:pos x="connsiteX20661" y="connsiteY20661"/>
              </a:cxn>
              <a:cxn ang="0">
                <a:pos x="connsiteX20662" y="connsiteY20662"/>
              </a:cxn>
              <a:cxn ang="0">
                <a:pos x="connsiteX20663" y="connsiteY20663"/>
              </a:cxn>
              <a:cxn ang="0">
                <a:pos x="connsiteX20664" y="connsiteY20664"/>
              </a:cxn>
              <a:cxn ang="0">
                <a:pos x="connsiteX20665" y="connsiteY20665"/>
              </a:cxn>
              <a:cxn ang="0">
                <a:pos x="connsiteX20666" y="connsiteY20666"/>
              </a:cxn>
              <a:cxn ang="0">
                <a:pos x="connsiteX20667" y="connsiteY20667"/>
              </a:cxn>
              <a:cxn ang="0">
                <a:pos x="connsiteX20668" y="connsiteY20668"/>
              </a:cxn>
              <a:cxn ang="0">
                <a:pos x="connsiteX20669" y="connsiteY20669"/>
              </a:cxn>
              <a:cxn ang="0">
                <a:pos x="connsiteX20670" y="connsiteY20670"/>
              </a:cxn>
              <a:cxn ang="0">
                <a:pos x="connsiteX20671" y="connsiteY20671"/>
              </a:cxn>
              <a:cxn ang="0">
                <a:pos x="connsiteX20672" y="connsiteY20672"/>
              </a:cxn>
              <a:cxn ang="0">
                <a:pos x="connsiteX20673" y="connsiteY20673"/>
              </a:cxn>
              <a:cxn ang="0">
                <a:pos x="connsiteX20674" y="connsiteY20674"/>
              </a:cxn>
              <a:cxn ang="0">
                <a:pos x="connsiteX20675" y="connsiteY20675"/>
              </a:cxn>
              <a:cxn ang="0">
                <a:pos x="connsiteX20676" y="connsiteY20676"/>
              </a:cxn>
              <a:cxn ang="0">
                <a:pos x="connsiteX20677" y="connsiteY20677"/>
              </a:cxn>
              <a:cxn ang="0">
                <a:pos x="connsiteX20678" y="connsiteY20678"/>
              </a:cxn>
              <a:cxn ang="0">
                <a:pos x="connsiteX20679" y="connsiteY20679"/>
              </a:cxn>
              <a:cxn ang="0">
                <a:pos x="connsiteX20680" y="connsiteY20680"/>
              </a:cxn>
              <a:cxn ang="0">
                <a:pos x="connsiteX20681" y="connsiteY20681"/>
              </a:cxn>
              <a:cxn ang="0">
                <a:pos x="connsiteX20682" y="connsiteY20682"/>
              </a:cxn>
              <a:cxn ang="0">
                <a:pos x="connsiteX20683" y="connsiteY20683"/>
              </a:cxn>
              <a:cxn ang="0">
                <a:pos x="connsiteX20684" y="connsiteY20684"/>
              </a:cxn>
              <a:cxn ang="0">
                <a:pos x="connsiteX20685" y="connsiteY20685"/>
              </a:cxn>
              <a:cxn ang="0">
                <a:pos x="connsiteX20686" y="connsiteY20686"/>
              </a:cxn>
              <a:cxn ang="0">
                <a:pos x="connsiteX20687" y="connsiteY20687"/>
              </a:cxn>
              <a:cxn ang="0">
                <a:pos x="connsiteX20688" y="connsiteY20688"/>
              </a:cxn>
              <a:cxn ang="0">
                <a:pos x="connsiteX20689" y="connsiteY20689"/>
              </a:cxn>
              <a:cxn ang="0">
                <a:pos x="connsiteX20690" y="connsiteY20690"/>
              </a:cxn>
              <a:cxn ang="0">
                <a:pos x="connsiteX20691" y="connsiteY20691"/>
              </a:cxn>
              <a:cxn ang="0">
                <a:pos x="connsiteX20692" y="connsiteY20692"/>
              </a:cxn>
              <a:cxn ang="0">
                <a:pos x="connsiteX20693" y="connsiteY20693"/>
              </a:cxn>
              <a:cxn ang="0">
                <a:pos x="connsiteX20694" y="connsiteY20694"/>
              </a:cxn>
              <a:cxn ang="0">
                <a:pos x="connsiteX20695" y="connsiteY20695"/>
              </a:cxn>
              <a:cxn ang="0">
                <a:pos x="connsiteX20696" y="connsiteY20696"/>
              </a:cxn>
              <a:cxn ang="0">
                <a:pos x="connsiteX20697" y="connsiteY20697"/>
              </a:cxn>
              <a:cxn ang="0">
                <a:pos x="connsiteX20698" y="connsiteY20698"/>
              </a:cxn>
              <a:cxn ang="0">
                <a:pos x="connsiteX20699" y="connsiteY20699"/>
              </a:cxn>
              <a:cxn ang="0">
                <a:pos x="connsiteX20700" y="connsiteY20700"/>
              </a:cxn>
              <a:cxn ang="0">
                <a:pos x="connsiteX20701" y="connsiteY20701"/>
              </a:cxn>
              <a:cxn ang="0">
                <a:pos x="connsiteX20702" y="connsiteY20702"/>
              </a:cxn>
              <a:cxn ang="0">
                <a:pos x="connsiteX20703" y="connsiteY20703"/>
              </a:cxn>
              <a:cxn ang="0">
                <a:pos x="connsiteX20704" y="connsiteY20704"/>
              </a:cxn>
              <a:cxn ang="0">
                <a:pos x="connsiteX20705" y="connsiteY20705"/>
              </a:cxn>
              <a:cxn ang="0">
                <a:pos x="connsiteX20706" y="connsiteY20706"/>
              </a:cxn>
              <a:cxn ang="0">
                <a:pos x="connsiteX20707" y="connsiteY20707"/>
              </a:cxn>
              <a:cxn ang="0">
                <a:pos x="connsiteX20708" y="connsiteY20708"/>
              </a:cxn>
              <a:cxn ang="0">
                <a:pos x="connsiteX20709" y="connsiteY20709"/>
              </a:cxn>
              <a:cxn ang="0">
                <a:pos x="connsiteX20710" y="connsiteY20710"/>
              </a:cxn>
              <a:cxn ang="0">
                <a:pos x="connsiteX20711" y="connsiteY20711"/>
              </a:cxn>
              <a:cxn ang="0">
                <a:pos x="connsiteX20712" y="connsiteY20712"/>
              </a:cxn>
              <a:cxn ang="0">
                <a:pos x="connsiteX20713" y="connsiteY20713"/>
              </a:cxn>
              <a:cxn ang="0">
                <a:pos x="connsiteX20714" y="connsiteY20714"/>
              </a:cxn>
              <a:cxn ang="0">
                <a:pos x="connsiteX20715" y="connsiteY20715"/>
              </a:cxn>
              <a:cxn ang="0">
                <a:pos x="connsiteX20716" y="connsiteY20716"/>
              </a:cxn>
              <a:cxn ang="0">
                <a:pos x="connsiteX20717" y="connsiteY20717"/>
              </a:cxn>
              <a:cxn ang="0">
                <a:pos x="connsiteX20718" y="connsiteY20718"/>
              </a:cxn>
              <a:cxn ang="0">
                <a:pos x="connsiteX20719" y="connsiteY20719"/>
              </a:cxn>
              <a:cxn ang="0">
                <a:pos x="connsiteX20720" y="connsiteY20720"/>
              </a:cxn>
              <a:cxn ang="0">
                <a:pos x="connsiteX20721" y="connsiteY20721"/>
              </a:cxn>
              <a:cxn ang="0">
                <a:pos x="connsiteX20722" y="connsiteY20722"/>
              </a:cxn>
              <a:cxn ang="0">
                <a:pos x="connsiteX20723" y="connsiteY20723"/>
              </a:cxn>
              <a:cxn ang="0">
                <a:pos x="connsiteX20724" y="connsiteY20724"/>
              </a:cxn>
              <a:cxn ang="0">
                <a:pos x="connsiteX20725" y="connsiteY20725"/>
              </a:cxn>
              <a:cxn ang="0">
                <a:pos x="connsiteX20726" y="connsiteY20726"/>
              </a:cxn>
              <a:cxn ang="0">
                <a:pos x="connsiteX20727" y="connsiteY20727"/>
              </a:cxn>
              <a:cxn ang="0">
                <a:pos x="connsiteX20728" y="connsiteY20728"/>
              </a:cxn>
              <a:cxn ang="0">
                <a:pos x="connsiteX20729" y="connsiteY20729"/>
              </a:cxn>
              <a:cxn ang="0">
                <a:pos x="connsiteX20730" y="connsiteY20730"/>
              </a:cxn>
              <a:cxn ang="0">
                <a:pos x="connsiteX20731" y="connsiteY20731"/>
              </a:cxn>
              <a:cxn ang="0">
                <a:pos x="connsiteX20732" y="connsiteY20732"/>
              </a:cxn>
              <a:cxn ang="0">
                <a:pos x="connsiteX20733" y="connsiteY20733"/>
              </a:cxn>
              <a:cxn ang="0">
                <a:pos x="connsiteX20734" y="connsiteY20734"/>
              </a:cxn>
              <a:cxn ang="0">
                <a:pos x="connsiteX20735" y="connsiteY20735"/>
              </a:cxn>
              <a:cxn ang="0">
                <a:pos x="connsiteX20736" y="connsiteY20736"/>
              </a:cxn>
              <a:cxn ang="0">
                <a:pos x="connsiteX20737" y="connsiteY20737"/>
              </a:cxn>
              <a:cxn ang="0">
                <a:pos x="connsiteX20738" y="connsiteY20738"/>
              </a:cxn>
              <a:cxn ang="0">
                <a:pos x="connsiteX20739" y="connsiteY20739"/>
              </a:cxn>
              <a:cxn ang="0">
                <a:pos x="connsiteX20740" y="connsiteY20740"/>
              </a:cxn>
              <a:cxn ang="0">
                <a:pos x="connsiteX20741" y="connsiteY20741"/>
              </a:cxn>
              <a:cxn ang="0">
                <a:pos x="connsiteX20742" y="connsiteY20742"/>
              </a:cxn>
              <a:cxn ang="0">
                <a:pos x="connsiteX20743" y="connsiteY20743"/>
              </a:cxn>
              <a:cxn ang="0">
                <a:pos x="connsiteX20744" y="connsiteY20744"/>
              </a:cxn>
              <a:cxn ang="0">
                <a:pos x="connsiteX20745" y="connsiteY20745"/>
              </a:cxn>
              <a:cxn ang="0">
                <a:pos x="connsiteX20746" y="connsiteY20746"/>
              </a:cxn>
              <a:cxn ang="0">
                <a:pos x="connsiteX20747" y="connsiteY20747"/>
              </a:cxn>
              <a:cxn ang="0">
                <a:pos x="connsiteX20748" y="connsiteY20748"/>
              </a:cxn>
              <a:cxn ang="0">
                <a:pos x="connsiteX20749" y="connsiteY20749"/>
              </a:cxn>
              <a:cxn ang="0">
                <a:pos x="connsiteX20750" y="connsiteY20750"/>
              </a:cxn>
              <a:cxn ang="0">
                <a:pos x="connsiteX20751" y="connsiteY20751"/>
              </a:cxn>
              <a:cxn ang="0">
                <a:pos x="connsiteX20752" y="connsiteY20752"/>
              </a:cxn>
              <a:cxn ang="0">
                <a:pos x="connsiteX20753" y="connsiteY20753"/>
              </a:cxn>
              <a:cxn ang="0">
                <a:pos x="connsiteX20754" y="connsiteY20754"/>
              </a:cxn>
              <a:cxn ang="0">
                <a:pos x="connsiteX20755" y="connsiteY20755"/>
              </a:cxn>
              <a:cxn ang="0">
                <a:pos x="connsiteX20756" y="connsiteY20756"/>
              </a:cxn>
              <a:cxn ang="0">
                <a:pos x="connsiteX20757" y="connsiteY20757"/>
              </a:cxn>
              <a:cxn ang="0">
                <a:pos x="connsiteX20758" y="connsiteY20758"/>
              </a:cxn>
              <a:cxn ang="0">
                <a:pos x="connsiteX20759" y="connsiteY20759"/>
              </a:cxn>
              <a:cxn ang="0">
                <a:pos x="connsiteX20760" y="connsiteY20760"/>
              </a:cxn>
              <a:cxn ang="0">
                <a:pos x="connsiteX20761" y="connsiteY20761"/>
              </a:cxn>
              <a:cxn ang="0">
                <a:pos x="connsiteX20762" y="connsiteY20762"/>
              </a:cxn>
              <a:cxn ang="0">
                <a:pos x="connsiteX20763" y="connsiteY20763"/>
              </a:cxn>
              <a:cxn ang="0">
                <a:pos x="connsiteX20764" y="connsiteY20764"/>
              </a:cxn>
              <a:cxn ang="0">
                <a:pos x="connsiteX20765" y="connsiteY20765"/>
              </a:cxn>
              <a:cxn ang="0">
                <a:pos x="connsiteX20766" y="connsiteY20766"/>
              </a:cxn>
              <a:cxn ang="0">
                <a:pos x="connsiteX20767" y="connsiteY20767"/>
              </a:cxn>
              <a:cxn ang="0">
                <a:pos x="connsiteX20768" y="connsiteY20768"/>
              </a:cxn>
              <a:cxn ang="0">
                <a:pos x="connsiteX20769" y="connsiteY20769"/>
              </a:cxn>
              <a:cxn ang="0">
                <a:pos x="connsiteX20770" y="connsiteY20770"/>
              </a:cxn>
              <a:cxn ang="0">
                <a:pos x="connsiteX20771" y="connsiteY20771"/>
              </a:cxn>
              <a:cxn ang="0">
                <a:pos x="connsiteX20772" y="connsiteY20772"/>
              </a:cxn>
              <a:cxn ang="0">
                <a:pos x="connsiteX20773" y="connsiteY20773"/>
              </a:cxn>
              <a:cxn ang="0">
                <a:pos x="connsiteX20774" y="connsiteY20774"/>
              </a:cxn>
              <a:cxn ang="0">
                <a:pos x="connsiteX20775" y="connsiteY20775"/>
              </a:cxn>
              <a:cxn ang="0">
                <a:pos x="connsiteX20776" y="connsiteY20776"/>
              </a:cxn>
              <a:cxn ang="0">
                <a:pos x="connsiteX20777" y="connsiteY20777"/>
              </a:cxn>
              <a:cxn ang="0">
                <a:pos x="connsiteX20778" y="connsiteY20778"/>
              </a:cxn>
              <a:cxn ang="0">
                <a:pos x="connsiteX20779" y="connsiteY20779"/>
              </a:cxn>
              <a:cxn ang="0">
                <a:pos x="connsiteX20780" y="connsiteY20780"/>
              </a:cxn>
              <a:cxn ang="0">
                <a:pos x="connsiteX20781" y="connsiteY20781"/>
              </a:cxn>
              <a:cxn ang="0">
                <a:pos x="connsiteX20782" y="connsiteY20782"/>
              </a:cxn>
              <a:cxn ang="0">
                <a:pos x="connsiteX20783" y="connsiteY20783"/>
              </a:cxn>
              <a:cxn ang="0">
                <a:pos x="connsiteX20784" y="connsiteY20784"/>
              </a:cxn>
              <a:cxn ang="0">
                <a:pos x="connsiteX20785" y="connsiteY20785"/>
              </a:cxn>
              <a:cxn ang="0">
                <a:pos x="connsiteX20786" y="connsiteY20786"/>
              </a:cxn>
              <a:cxn ang="0">
                <a:pos x="connsiteX20787" y="connsiteY20787"/>
              </a:cxn>
              <a:cxn ang="0">
                <a:pos x="connsiteX20788" y="connsiteY20788"/>
              </a:cxn>
              <a:cxn ang="0">
                <a:pos x="connsiteX20789" y="connsiteY20789"/>
              </a:cxn>
              <a:cxn ang="0">
                <a:pos x="connsiteX20790" y="connsiteY20790"/>
              </a:cxn>
              <a:cxn ang="0">
                <a:pos x="connsiteX20791" y="connsiteY20791"/>
              </a:cxn>
              <a:cxn ang="0">
                <a:pos x="connsiteX20792" y="connsiteY20792"/>
              </a:cxn>
              <a:cxn ang="0">
                <a:pos x="connsiteX20793" y="connsiteY20793"/>
              </a:cxn>
              <a:cxn ang="0">
                <a:pos x="connsiteX20794" y="connsiteY20794"/>
              </a:cxn>
              <a:cxn ang="0">
                <a:pos x="connsiteX20795" y="connsiteY20795"/>
              </a:cxn>
              <a:cxn ang="0">
                <a:pos x="connsiteX20796" y="connsiteY20796"/>
              </a:cxn>
              <a:cxn ang="0">
                <a:pos x="connsiteX20797" y="connsiteY20797"/>
              </a:cxn>
              <a:cxn ang="0">
                <a:pos x="connsiteX20798" y="connsiteY20798"/>
              </a:cxn>
              <a:cxn ang="0">
                <a:pos x="connsiteX20799" y="connsiteY20799"/>
              </a:cxn>
              <a:cxn ang="0">
                <a:pos x="connsiteX20800" y="connsiteY20800"/>
              </a:cxn>
              <a:cxn ang="0">
                <a:pos x="connsiteX20801" y="connsiteY20801"/>
              </a:cxn>
              <a:cxn ang="0">
                <a:pos x="connsiteX20802" y="connsiteY20802"/>
              </a:cxn>
              <a:cxn ang="0">
                <a:pos x="connsiteX20803" y="connsiteY20803"/>
              </a:cxn>
              <a:cxn ang="0">
                <a:pos x="connsiteX20804" y="connsiteY20804"/>
              </a:cxn>
              <a:cxn ang="0">
                <a:pos x="connsiteX20805" y="connsiteY20805"/>
              </a:cxn>
              <a:cxn ang="0">
                <a:pos x="connsiteX20806" y="connsiteY20806"/>
              </a:cxn>
              <a:cxn ang="0">
                <a:pos x="connsiteX20807" y="connsiteY20807"/>
              </a:cxn>
              <a:cxn ang="0">
                <a:pos x="connsiteX20808" y="connsiteY20808"/>
              </a:cxn>
              <a:cxn ang="0">
                <a:pos x="connsiteX20809" y="connsiteY20809"/>
              </a:cxn>
              <a:cxn ang="0">
                <a:pos x="connsiteX20810" y="connsiteY20810"/>
              </a:cxn>
              <a:cxn ang="0">
                <a:pos x="connsiteX20811" y="connsiteY20811"/>
              </a:cxn>
              <a:cxn ang="0">
                <a:pos x="connsiteX20812" y="connsiteY20812"/>
              </a:cxn>
              <a:cxn ang="0">
                <a:pos x="connsiteX20813" y="connsiteY20813"/>
              </a:cxn>
              <a:cxn ang="0">
                <a:pos x="connsiteX20814" y="connsiteY20814"/>
              </a:cxn>
              <a:cxn ang="0">
                <a:pos x="connsiteX20815" y="connsiteY20815"/>
              </a:cxn>
              <a:cxn ang="0">
                <a:pos x="connsiteX20816" y="connsiteY20816"/>
              </a:cxn>
              <a:cxn ang="0">
                <a:pos x="connsiteX20817" y="connsiteY20817"/>
              </a:cxn>
              <a:cxn ang="0">
                <a:pos x="connsiteX20818" y="connsiteY20818"/>
              </a:cxn>
              <a:cxn ang="0">
                <a:pos x="connsiteX20819" y="connsiteY20819"/>
              </a:cxn>
              <a:cxn ang="0">
                <a:pos x="connsiteX20820" y="connsiteY20820"/>
              </a:cxn>
              <a:cxn ang="0">
                <a:pos x="connsiteX20821" y="connsiteY20821"/>
              </a:cxn>
              <a:cxn ang="0">
                <a:pos x="connsiteX20822" y="connsiteY20822"/>
              </a:cxn>
              <a:cxn ang="0">
                <a:pos x="connsiteX20823" y="connsiteY20823"/>
              </a:cxn>
              <a:cxn ang="0">
                <a:pos x="connsiteX20824" y="connsiteY20824"/>
              </a:cxn>
              <a:cxn ang="0">
                <a:pos x="connsiteX20825" y="connsiteY20825"/>
              </a:cxn>
              <a:cxn ang="0">
                <a:pos x="connsiteX20826" y="connsiteY20826"/>
              </a:cxn>
              <a:cxn ang="0">
                <a:pos x="connsiteX20827" y="connsiteY20827"/>
              </a:cxn>
              <a:cxn ang="0">
                <a:pos x="connsiteX20828" y="connsiteY20828"/>
              </a:cxn>
              <a:cxn ang="0">
                <a:pos x="connsiteX20829" y="connsiteY20829"/>
              </a:cxn>
              <a:cxn ang="0">
                <a:pos x="connsiteX20830" y="connsiteY20830"/>
              </a:cxn>
              <a:cxn ang="0">
                <a:pos x="connsiteX20831" y="connsiteY20831"/>
              </a:cxn>
              <a:cxn ang="0">
                <a:pos x="connsiteX20832" y="connsiteY20832"/>
              </a:cxn>
              <a:cxn ang="0">
                <a:pos x="connsiteX20833" y="connsiteY20833"/>
              </a:cxn>
              <a:cxn ang="0">
                <a:pos x="connsiteX20834" y="connsiteY20834"/>
              </a:cxn>
              <a:cxn ang="0">
                <a:pos x="connsiteX20835" y="connsiteY20835"/>
              </a:cxn>
              <a:cxn ang="0">
                <a:pos x="connsiteX20836" y="connsiteY20836"/>
              </a:cxn>
              <a:cxn ang="0">
                <a:pos x="connsiteX20837" y="connsiteY20837"/>
              </a:cxn>
              <a:cxn ang="0">
                <a:pos x="connsiteX20838" y="connsiteY20838"/>
              </a:cxn>
              <a:cxn ang="0">
                <a:pos x="connsiteX20839" y="connsiteY20839"/>
              </a:cxn>
              <a:cxn ang="0">
                <a:pos x="connsiteX20840" y="connsiteY20840"/>
              </a:cxn>
              <a:cxn ang="0">
                <a:pos x="connsiteX20841" y="connsiteY20841"/>
              </a:cxn>
              <a:cxn ang="0">
                <a:pos x="connsiteX20842" y="connsiteY20842"/>
              </a:cxn>
              <a:cxn ang="0">
                <a:pos x="connsiteX20843" y="connsiteY20843"/>
              </a:cxn>
              <a:cxn ang="0">
                <a:pos x="connsiteX20844" y="connsiteY20844"/>
              </a:cxn>
              <a:cxn ang="0">
                <a:pos x="connsiteX20845" y="connsiteY20845"/>
              </a:cxn>
              <a:cxn ang="0">
                <a:pos x="connsiteX20846" y="connsiteY20846"/>
              </a:cxn>
              <a:cxn ang="0">
                <a:pos x="connsiteX20847" y="connsiteY20847"/>
              </a:cxn>
              <a:cxn ang="0">
                <a:pos x="connsiteX20848" y="connsiteY20848"/>
              </a:cxn>
              <a:cxn ang="0">
                <a:pos x="connsiteX20849" y="connsiteY20849"/>
              </a:cxn>
              <a:cxn ang="0">
                <a:pos x="connsiteX20850" y="connsiteY20850"/>
              </a:cxn>
              <a:cxn ang="0">
                <a:pos x="connsiteX20851" y="connsiteY20851"/>
              </a:cxn>
              <a:cxn ang="0">
                <a:pos x="connsiteX20852" y="connsiteY20852"/>
              </a:cxn>
              <a:cxn ang="0">
                <a:pos x="connsiteX20853" y="connsiteY20853"/>
              </a:cxn>
              <a:cxn ang="0">
                <a:pos x="connsiteX20854" y="connsiteY20854"/>
              </a:cxn>
              <a:cxn ang="0">
                <a:pos x="connsiteX20855" y="connsiteY20855"/>
              </a:cxn>
              <a:cxn ang="0">
                <a:pos x="connsiteX20856" y="connsiteY20856"/>
              </a:cxn>
              <a:cxn ang="0">
                <a:pos x="connsiteX20857" y="connsiteY20857"/>
              </a:cxn>
              <a:cxn ang="0">
                <a:pos x="connsiteX20858" y="connsiteY20858"/>
              </a:cxn>
              <a:cxn ang="0">
                <a:pos x="connsiteX20859" y="connsiteY20859"/>
              </a:cxn>
              <a:cxn ang="0">
                <a:pos x="connsiteX20860" y="connsiteY20860"/>
              </a:cxn>
              <a:cxn ang="0">
                <a:pos x="connsiteX20861" y="connsiteY20861"/>
              </a:cxn>
              <a:cxn ang="0">
                <a:pos x="connsiteX20862" y="connsiteY20862"/>
              </a:cxn>
              <a:cxn ang="0">
                <a:pos x="connsiteX20863" y="connsiteY20863"/>
              </a:cxn>
              <a:cxn ang="0">
                <a:pos x="connsiteX20864" y="connsiteY20864"/>
              </a:cxn>
              <a:cxn ang="0">
                <a:pos x="connsiteX20865" y="connsiteY20865"/>
              </a:cxn>
              <a:cxn ang="0">
                <a:pos x="connsiteX20866" y="connsiteY20866"/>
              </a:cxn>
              <a:cxn ang="0">
                <a:pos x="connsiteX20867" y="connsiteY20867"/>
              </a:cxn>
              <a:cxn ang="0">
                <a:pos x="connsiteX20868" y="connsiteY20868"/>
              </a:cxn>
              <a:cxn ang="0">
                <a:pos x="connsiteX20869" y="connsiteY20869"/>
              </a:cxn>
              <a:cxn ang="0">
                <a:pos x="connsiteX20870" y="connsiteY20870"/>
              </a:cxn>
              <a:cxn ang="0">
                <a:pos x="connsiteX20871" y="connsiteY20871"/>
              </a:cxn>
              <a:cxn ang="0">
                <a:pos x="connsiteX20872" y="connsiteY20872"/>
              </a:cxn>
              <a:cxn ang="0">
                <a:pos x="connsiteX20873" y="connsiteY20873"/>
              </a:cxn>
              <a:cxn ang="0">
                <a:pos x="connsiteX20874" y="connsiteY20874"/>
              </a:cxn>
              <a:cxn ang="0">
                <a:pos x="connsiteX20875" y="connsiteY20875"/>
              </a:cxn>
              <a:cxn ang="0">
                <a:pos x="connsiteX20876" y="connsiteY20876"/>
              </a:cxn>
              <a:cxn ang="0">
                <a:pos x="connsiteX20877" y="connsiteY20877"/>
              </a:cxn>
              <a:cxn ang="0">
                <a:pos x="connsiteX20878" y="connsiteY20878"/>
              </a:cxn>
              <a:cxn ang="0">
                <a:pos x="connsiteX20879" y="connsiteY20879"/>
              </a:cxn>
              <a:cxn ang="0">
                <a:pos x="connsiteX20880" y="connsiteY20880"/>
              </a:cxn>
              <a:cxn ang="0">
                <a:pos x="connsiteX20881" y="connsiteY20881"/>
              </a:cxn>
              <a:cxn ang="0">
                <a:pos x="connsiteX20882" y="connsiteY20882"/>
              </a:cxn>
              <a:cxn ang="0">
                <a:pos x="connsiteX20883" y="connsiteY20883"/>
              </a:cxn>
              <a:cxn ang="0">
                <a:pos x="connsiteX20884" y="connsiteY20884"/>
              </a:cxn>
              <a:cxn ang="0">
                <a:pos x="connsiteX20885" y="connsiteY20885"/>
              </a:cxn>
              <a:cxn ang="0">
                <a:pos x="connsiteX20886" y="connsiteY20886"/>
              </a:cxn>
              <a:cxn ang="0">
                <a:pos x="connsiteX20887" y="connsiteY20887"/>
              </a:cxn>
              <a:cxn ang="0">
                <a:pos x="connsiteX20888" y="connsiteY20888"/>
              </a:cxn>
              <a:cxn ang="0">
                <a:pos x="connsiteX20889" y="connsiteY20889"/>
              </a:cxn>
              <a:cxn ang="0">
                <a:pos x="connsiteX20890" y="connsiteY20890"/>
              </a:cxn>
              <a:cxn ang="0">
                <a:pos x="connsiteX20891" y="connsiteY20891"/>
              </a:cxn>
              <a:cxn ang="0">
                <a:pos x="connsiteX20892" y="connsiteY20892"/>
              </a:cxn>
              <a:cxn ang="0">
                <a:pos x="connsiteX20893" y="connsiteY20893"/>
              </a:cxn>
              <a:cxn ang="0">
                <a:pos x="connsiteX20894" y="connsiteY20894"/>
              </a:cxn>
              <a:cxn ang="0">
                <a:pos x="connsiteX20895" y="connsiteY20895"/>
              </a:cxn>
              <a:cxn ang="0">
                <a:pos x="connsiteX20896" y="connsiteY20896"/>
              </a:cxn>
              <a:cxn ang="0">
                <a:pos x="connsiteX20897" y="connsiteY20897"/>
              </a:cxn>
              <a:cxn ang="0">
                <a:pos x="connsiteX20898" y="connsiteY20898"/>
              </a:cxn>
              <a:cxn ang="0">
                <a:pos x="connsiteX20899" y="connsiteY20899"/>
              </a:cxn>
              <a:cxn ang="0">
                <a:pos x="connsiteX20900" y="connsiteY20900"/>
              </a:cxn>
              <a:cxn ang="0">
                <a:pos x="connsiteX20901" y="connsiteY20901"/>
              </a:cxn>
              <a:cxn ang="0">
                <a:pos x="connsiteX20902" y="connsiteY20902"/>
              </a:cxn>
              <a:cxn ang="0">
                <a:pos x="connsiteX20903" y="connsiteY20903"/>
              </a:cxn>
              <a:cxn ang="0">
                <a:pos x="connsiteX20904" y="connsiteY20904"/>
              </a:cxn>
              <a:cxn ang="0">
                <a:pos x="connsiteX20905" y="connsiteY20905"/>
              </a:cxn>
              <a:cxn ang="0">
                <a:pos x="connsiteX20906" y="connsiteY20906"/>
              </a:cxn>
              <a:cxn ang="0">
                <a:pos x="connsiteX20907" y="connsiteY20907"/>
              </a:cxn>
              <a:cxn ang="0">
                <a:pos x="connsiteX20908" y="connsiteY20908"/>
              </a:cxn>
              <a:cxn ang="0">
                <a:pos x="connsiteX20909" y="connsiteY20909"/>
              </a:cxn>
              <a:cxn ang="0">
                <a:pos x="connsiteX20910" y="connsiteY20910"/>
              </a:cxn>
              <a:cxn ang="0">
                <a:pos x="connsiteX20911" y="connsiteY20911"/>
              </a:cxn>
              <a:cxn ang="0">
                <a:pos x="connsiteX20912" y="connsiteY20912"/>
              </a:cxn>
              <a:cxn ang="0">
                <a:pos x="connsiteX20913" y="connsiteY20913"/>
              </a:cxn>
              <a:cxn ang="0">
                <a:pos x="connsiteX20914" y="connsiteY20914"/>
              </a:cxn>
              <a:cxn ang="0">
                <a:pos x="connsiteX20915" y="connsiteY20915"/>
              </a:cxn>
              <a:cxn ang="0">
                <a:pos x="connsiteX20916" y="connsiteY20916"/>
              </a:cxn>
              <a:cxn ang="0">
                <a:pos x="connsiteX20917" y="connsiteY20917"/>
              </a:cxn>
              <a:cxn ang="0">
                <a:pos x="connsiteX20918" y="connsiteY20918"/>
              </a:cxn>
              <a:cxn ang="0">
                <a:pos x="connsiteX20919" y="connsiteY20919"/>
              </a:cxn>
              <a:cxn ang="0">
                <a:pos x="connsiteX20920" y="connsiteY20920"/>
              </a:cxn>
              <a:cxn ang="0">
                <a:pos x="connsiteX20921" y="connsiteY20921"/>
              </a:cxn>
              <a:cxn ang="0">
                <a:pos x="connsiteX20922" y="connsiteY20922"/>
              </a:cxn>
              <a:cxn ang="0">
                <a:pos x="connsiteX20923" y="connsiteY20923"/>
              </a:cxn>
              <a:cxn ang="0">
                <a:pos x="connsiteX20924" y="connsiteY20924"/>
              </a:cxn>
              <a:cxn ang="0">
                <a:pos x="connsiteX20925" y="connsiteY20925"/>
              </a:cxn>
              <a:cxn ang="0">
                <a:pos x="connsiteX20926" y="connsiteY20926"/>
              </a:cxn>
              <a:cxn ang="0">
                <a:pos x="connsiteX20927" y="connsiteY20927"/>
              </a:cxn>
              <a:cxn ang="0">
                <a:pos x="connsiteX20928" y="connsiteY20928"/>
              </a:cxn>
              <a:cxn ang="0">
                <a:pos x="connsiteX20929" y="connsiteY20929"/>
              </a:cxn>
              <a:cxn ang="0">
                <a:pos x="connsiteX20930" y="connsiteY20930"/>
              </a:cxn>
              <a:cxn ang="0">
                <a:pos x="connsiteX20931" y="connsiteY20931"/>
              </a:cxn>
              <a:cxn ang="0">
                <a:pos x="connsiteX20932" y="connsiteY20932"/>
              </a:cxn>
              <a:cxn ang="0">
                <a:pos x="connsiteX20933" y="connsiteY20933"/>
              </a:cxn>
              <a:cxn ang="0">
                <a:pos x="connsiteX20934" y="connsiteY20934"/>
              </a:cxn>
              <a:cxn ang="0">
                <a:pos x="connsiteX20935" y="connsiteY20935"/>
              </a:cxn>
              <a:cxn ang="0">
                <a:pos x="connsiteX20936" y="connsiteY20936"/>
              </a:cxn>
              <a:cxn ang="0">
                <a:pos x="connsiteX20937" y="connsiteY20937"/>
              </a:cxn>
              <a:cxn ang="0">
                <a:pos x="connsiteX20938" y="connsiteY20938"/>
              </a:cxn>
              <a:cxn ang="0">
                <a:pos x="connsiteX20939" y="connsiteY20939"/>
              </a:cxn>
              <a:cxn ang="0">
                <a:pos x="connsiteX20940" y="connsiteY20940"/>
              </a:cxn>
              <a:cxn ang="0">
                <a:pos x="connsiteX20941" y="connsiteY20941"/>
              </a:cxn>
              <a:cxn ang="0">
                <a:pos x="connsiteX20942" y="connsiteY20942"/>
              </a:cxn>
              <a:cxn ang="0">
                <a:pos x="connsiteX20943" y="connsiteY20943"/>
              </a:cxn>
              <a:cxn ang="0">
                <a:pos x="connsiteX20944" y="connsiteY20944"/>
              </a:cxn>
              <a:cxn ang="0">
                <a:pos x="connsiteX20945" y="connsiteY20945"/>
              </a:cxn>
              <a:cxn ang="0">
                <a:pos x="connsiteX20946" y="connsiteY20946"/>
              </a:cxn>
              <a:cxn ang="0">
                <a:pos x="connsiteX20947" y="connsiteY20947"/>
              </a:cxn>
              <a:cxn ang="0">
                <a:pos x="connsiteX20948" y="connsiteY20948"/>
              </a:cxn>
              <a:cxn ang="0">
                <a:pos x="connsiteX20949" y="connsiteY20949"/>
              </a:cxn>
              <a:cxn ang="0">
                <a:pos x="connsiteX20950" y="connsiteY20950"/>
              </a:cxn>
              <a:cxn ang="0">
                <a:pos x="connsiteX20951" y="connsiteY20951"/>
              </a:cxn>
              <a:cxn ang="0">
                <a:pos x="connsiteX20952" y="connsiteY20952"/>
              </a:cxn>
              <a:cxn ang="0">
                <a:pos x="connsiteX20953" y="connsiteY20953"/>
              </a:cxn>
              <a:cxn ang="0">
                <a:pos x="connsiteX20954" y="connsiteY20954"/>
              </a:cxn>
              <a:cxn ang="0">
                <a:pos x="connsiteX20955" y="connsiteY20955"/>
              </a:cxn>
              <a:cxn ang="0">
                <a:pos x="connsiteX20956" y="connsiteY20956"/>
              </a:cxn>
              <a:cxn ang="0">
                <a:pos x="connsiteX20957" y="connsiteY20957"/>
              </a:cxn>
              <a:cxn ang="0">
                <a:pos x="connsiteX20958" y="connsiteY20958"/>
              </a:cxn>
              <a:cxn ang="0">
                <a:pos x="connsiteX20959" y="connsiteY20959"/>
              </a:cxn>
              <a:cxn ang="0">
                <a:pos x="connsiteX20960" y="connsiteY20960"/>
              </a:cxn>
              <a:cxn ang="0">
                <a:pos x="connsiteX20961" y="connsiteY20961"/>
              </a:cxn>
              <a:cxn ang="0">
                <a:pos x="connsiteX20962" y="connsiteY20962"/>
              </a:cxn>
              <a:cxn ang="0">
                <a:pos x="connsiteX20963" y="connsiteY20963"/>
              </a:cxn>
              <a:cxn ang="0">
                <a:pos x="connsiteX20964" y="connsiteY20964"/>
              </a:cxn>
              <a:cxn ang="0">
                <a:pos x="connsiteX20965" y="connsiteY20965"/>
              </a:cxn>
              <a:cxn ang="0">
                <a:pos x="connsiteX20966" y="connsiteY20966"/>
              </a:cxn>
              <a:cxn ang="0">
                <a:pos x="connsiteX20967" y="connsiteY20967"/>
              </a:cxn>
              <a:cxn ang="0">
                <a:pos x="connsiteX20968" y="connsiteY20968"/>
              </a:cxn>
              <a:cxn ang="0">
                <a:pos x="connsiteX20969" y="connsiteY20969"/>
              </a:cxn>
              <a:cxn ang="0">
                <a:pos x="connsiteX20970" y="connsiteY20970"/>
              </a:cxn>
              <a:cxn ang="0">
                <a:pos x="connsiteX20971" y="connsiteY20971"/>
              </a:cxn>
              <a:cxn ang="0">
                <a:pos x="connsiteX20972" y="connsiteY20972"/>
              </a:cxn>
              <a:cxn ang="0">
                <a:pos x="connsiteX20973" y="connsiteY20973"/>
              </a:cxn>
              <a:cxn ang="0">
                <a:pos x="connsiteX20974" y="connsiteY20974"/>
              </a:cxn>
              <a:cxn ang="0">
                <a:pos x="connsiteX20975" y="connsiteY20975"/>
              </a:cxn>
              <a:cxn ang="0">
                <a:pos x="connsiteX20976" y="connsiteY20976"/>
              </a:cxn>
              <a:cxn ang="0">
                <a:pos x="connsiteX20977" y="connsiteY20977"/>
              </a:cxn>
              <a:cxn ang="0">
                <a:pos x="connsiteX20978" y="connsiteY20978"/>
              </a:cxn>
              <a:cxn ang="0">
                <a:pos x="connsiteX20979" y="connsiteY20979"/>
              </a:cxn>
              <a:cxn ang="0">
                <a:pos x="connsiteX20980" y="connsiteY20980"/>
              </a:cxn>
              <a:cxn ang="0">
                <a:pos x="connsiteX20981" y="connsiteY20981"/>
              </a:cxn>
              <a:cxn ang="0">
                <a:pos x="connsiteX20982" y="connsiteY20982"/>
              </a:cxn>
              <a:cxn ang="0">
                <a:pos x="connsiteX20983" y="connsiteY20983"/>
              </a:cxn>
              <a:cxn ang="0">
                <a:pos x="connsiteX20984" y="connsiteY20984"/>
              </a:cxn>
              <a:cxn ang="0">
                <a:pos x="connsiteX20985" y="connsiteY20985"/>
              </a:cxn>
              <a:cxn ang="0">
                <a:pos x="connsiteX20986" y="connsiteY20986"/>
              </a:cxn>
              <a:cxn ang="0">
                <a:pos x="connsiteX20987" y="connsiteY20987"/>
              </a:cxn>
              <a:cxn ang="0">
                <a:pos x="connsiteX20988" y="connsiteY20988"/>
              </a:cxn>
              <a:cxn ang="0">
                <a:pos x="connsiteX20989" y="connsiteY20989"/>
              </a:cxn>
              <a:cxn ang="0">
                <a:pos x="connsiteX20990" y="connsiteY20990"/>
              </a:cxn>
              <a:cxn ang="0">
                <a:pos x="connsiteX20991" y="connsiteY20991"/>
              </a:cxn>
              <a:cxn ang="0">
                <a:pos x="connsiteX20992" y="connsiteY20992"/>
              </a:cxn>
              <a:cxn ang="0">
                <a:pos x="connsiteX20993" y="connsiteY20993"/>
              </a:cxn>
              <a:cxn ang="0">
                <a:pos x="connsiteX20994" y="connsiteY20994"/>
              </a:cxn>
              <a:cxn ang="0">
                <a:pos x="connsiteX20995" y="connsiteY20995"/>
              </a:cxn>
              <a:cxn ang="0">
                <a:pos x="connsiteX20996" y="connsiteY20996"/>
              </a:cxn>
              <a:cxn ang="0">
                <a:pos x="connsiteX20997" y="connsiteY20997"/>
              </a:cxn>
              <a:cxn ang="0">
                <a:pos x="connsiteX20998" y="connsiteY20998"/>
              </a:cxn>
              <a:cxn ang="0">
                <a:pos x="connsiteX20999" y="connsiteY20999"/>
              </a:cxn>
              <a:cxn ang="0">
                <a:pos x="connsiteX21000" y="connsiteY21000"/>
              </a:cxn>
              <a:cxn ang="0">
                <a:pos x="connsiteX21001" y="connsiteY21001"/>
              </a:cxn>
              <a:cxn ang="0">
                <a:pos x="connsiteX21002" y="connsiteY21002"/>
              </a:cxn>
              <a:cxn ang="0">
                <a:pos x="connsiteX21003" y="connsiteY21003"/>
              </a:cxn>
              <a:cxn ang="0">
                <a:pos x="connsiteX21004" y="connsiteY21004"/>
              </a:cxn>
              <a:cxn ang="0">
                <a:pos x="connsiteX21005" y="connsiteY21005"/>
              </a:cxn>
              <a:cxn ang="0">
                <a:pos x="connsiteX21006" y="connsiteY21006"/>
              </a:cxn>
              <a:cxn ang="0">
                <a:pos x="connsiteX21007" y="connsiteY21007"/>
              </a:cxn>
              <a:cxn ang="0">
                <a:pos x="connsiteX21008" y="connsiteY21008"/>
              </a:cxn>
              <a:cxn ang="0">
                <a:pos x="connsiteX21009" y="connsiteY21009"/>
              </a:cxn>
              <a:cxn ang="0">
                <a:pos x="connsiteX21010" y="connsiteY21010"/>
              </a:cxn>
              <a:cxn ang="0">
                <a:pos x="connsiteX21011" y="connsiteY21011"/>
              </a:cxn>
              <a:cxn ang="0">
                <a:pos x="connsiteX21012" y="connsiteY21012"/>
              </a:cxn>
              <a:cxn ang="0">
                <a:pos x="connsiteX21013" y="connsiteY21013"/>
              </a:cxn>
              <a:cxn ang="0">
                <a:pos x="connsiteX21014" y="connsiteY21014"/>
              </a:cxn>
              <a:cxn ang="0">
                <a:pos x="connsiteX21015" y="connsiteY21015"/>
              </a:cxn>
              <a:cxn ang="0">
                <a:pos x="connsiteX21016" y="connsiteY21016"/>
              </a:cxn>
              <a:cxn ang="0">
                <a:pos x="connsiteX21017" y="connsiteY21017"/>
              </a:cxn>
              <a:cxn ang="0">
                <a:pos x="connsiteX21018" y="connsiteY21018"/>
              </a:cxn>
              <a:cxn ang="0">
                <a:pos x="connsiteX21019" y="connsiteY21019"/>
              </a:cxn>
              <a:cxn ang="0">
                <a:pos x="connsiteX21020" y="connsiteY21020"/>
              </a:cxn>
              <a:cxn ang="0">
                <a:pos x="connsiteX21021" y="connsiteY21021"/>
              </a:cxn>
              <a:cxn ang="0">
                <a:pos x="connsiteX21022" y="connsiteY21022"/>
              </a:cxn>
              <a:cxn ang="0">
                <a:pos x="connsiteX21023" y="connsiteY21023"/>
              </a:cxn>
              <a:cxn ang="0">
                <a:pos x="connsiteX21024" y="connsiteY21024"/>
              </a:cxn>
              <a:cxn ang="0">
                <a:pos x="connsiteX21025" y="connsiteY21025"/>
              </a:cxn>
              <a:cxn ang="0">
                <a:pos x="connsiteX21026" y="connsiteY21026"/>
              </a:cxn>
              <a:cxn ang="0">
                <a:pos x="connsiteX21027" y="connsiteY21027"/>
              </a:cxn>
              <a:cxn ang="0">
                <a:pos x="connsiteX21028" y="connsiteY21028"/>
              </a:cxn>
              <a:cxn ang="0">
                <a:pos x="connsiteX21029" y="connsiteY21029"/>
              </a:cxn>
              <a:cxn ang="0">
                <a:pos x="connsiteX21030" y="connsiteY21030"/>
              </a:cxn>
              <a:cxn ang="0">
                <a:pos x="connsiteX21031" y="connsiteY21031"/>
              </a:cxn>
              <a:cxn ang="0">
                <a:pos x="connsiteX21032" y="connsiteY21032"/>
              </a:cxn>
              <a:cxn ang="0">
                <a:pos x="connsiteX21033" y="connsiteY21033"/>
              </a:cxn>
              <a:cxn ang="0">
                <a:pos x="connsiteX21034" y="connsiteY21034"/>
              </a:cxn>
              <a:cxn ang="0">
                <a:pos x="connsiteX21035" y="connsiteY21035"/>
              </a:cxn>
              <a:cxn ang="0">
                <a:pos x="connsiteX21036" y="connsiteY21036"/>
              </a:cxn>
              <a:cxn ang="0">
                <a:pos x="connsiteX21037" y="connsiteY21037"/>
              </a:cxn>
              <a:cxn ang="0">
                <a:pos x="connsiteX21038" y="connsiteY21038"/>
              </a:cxn>
              <a:cxn ang="0">
                <a:pos x="connsiteX21039" y="connsiteY21039"/>
              </a:cxn>
              <a:cxn ang="0">
                <a:pos x="connsiteX21040" y="connsiteY21040"/>
              </a:cxn>
              <a:cxn ang="0">
                <a:pos x="connsiteX21041" y="connsiteY21041"/>
              </a:cxn>
              <a:cxn ang="0">
                <a:pos x="connsiteX21042" y="connsiteY21042"/>
              </a:cxn>
              <a:cxn ang="0">
                <a:pos x="connsiteX21043" y="connsiteY21043"/>
              </a:cxn>
              <a:cxn ang="0">
                <a:pos x="connsiteX21044" y="connsiteY21044"/>
              </a:cxn>
              <a:cxn ang="0">
                <a:pos x="connsiteX21045" y="connsiteY21045"/>
              </a:cxn>
              <a:cxn ang="0">
                <a:pos x="connsiteX21046" y="connsiteY21046"/>
              </a:cxn>
              <a:cxn ang="0">
                <a:pos x="connsiteX21047" y="connsiteY21047"/>
              </a:cxn>
              <a:cxn ang="0">
                <a:pos x="connsiteX21048" y="connsiteY21048"/>
              </a:cxn>
              <a:cxn ang="0">
                <a:pos x="connsiteX21049" y="connsiteY21049"/>
              </a:cxn>
              <a:cxn ang="0">
                <a:pos x="connsiteX21050" y="connsiteY21050"/>
              </a:cxn>
              <a:cxn ang="0">
                <a:pos x="connsiteX21051" y="connsiteY21051"/>
              </a:cxn>
              <a:cxn ang="0">
                <a:pos x="connsiteX21052" y="connsiteY21052"/>
              </a:cxn>
              <a:cxn ang="0">
                <a:pos x="connsiteX21053" y="connsiteY21053"/>
              </a:cxn>
              <a:cxn ang="0">
                <a:pos x="connsiteX21054" y="connsiteY21054"/>
              </a:cxn>
              <a:cxn ang="0">
                <a:pos x="connsiteX21055" y="connsiteY21055"/>
              </a:cxn>
              <a:cxn ang="0">
                <a:pos x="connsiteX21056" y="connsiteY21056"/>
              </a:cxn>
              <a:cxn ang="0">
                <a:pos x="connsiteX21057" y="connsiteY21057"/>
              </a:cxn>
              <a:cxn ang="0">
                <a:pos x="connsiteX21058" y="connsiteY21058"/>
              </a:cxn>
              <a:cxn ang="0">
                <a:pos x="connsiteX21059" y="connsiteY21059"/>
              </a:cxn>
              <a:cxn ang="0">
                <a:pos x="connsiteX21060" y="connsiteY21060"/>
              </a:cxn>
              <a:cxn ang="0">
                <a:pos x="connsiteX21061" y="connsiteY21061"/>
              </a:cxn>
              <a:cxn ang="0">
                <a:pos x="connsiteX21062" y="connsiteY21062"/>
              </a:cxn>
              <a:cxn ang="0">
                <a:pos x="connsiteX21063" y="connsiteY21063"/>
              </a:cxn>
              <a:cxn ang="0">
                <a:pos x="connsiteX21064" y="connsiteY21064"/>
              </a:cxn>
              <a:cxn ang="0">
                <a:pos x="connsiteX21065" y="connsiteY21065"/>
              </a:cxn>
              <a:cxn ang="0">
                <a:pos x="connsiteX21066" y="connsiteY21066"/>
              </a:cxn>
              <a:cxn ang="0">
                <a:pos x="connsiteX21067" y="connsiteY21067"/>
              </a:cxn>
              <a:cxn ang="0">
                <a:pos x="connsiteX21068" y="connsiteY21068"/>
              </a:cxn>
              <a:cxn ang="0">
                <a:pos x="connsiteX21069" y="connsiteY21069"/>
              </a:cxn>
              <a:cxn ang="0">
                <a:pos x="connsiteX21070" y="connsiteY21070"/>
              </a:cxn>
              <a:cxn ang="0">
                <a:pos x="connsiteX21071" y="connsiteY21071"/>
              </a:cxn>
              <a:cxn ang="0">
                <a:pos x="connsiteX21072" y="connsiteY21072"/>
              </a:cxn>
              <a:cxn ang="0">
                <a:pos x="connsiteX21073" y="connsiteY21073"/>
              </a:cxn>
              <a:cxn ang="0">
                <a:pos x="connsiteX21074" y="connsiteY21074"/>
              </a:cxn>
              <a:cxn ang="0">
                <a:pos x="connsiteX21075" y="connsiteY21075"/>
              </a:cxn>
              <a:cxn ang="0">
                <a:pos x="connsiteX21076" y="connsiteY21076"/>
              </a:cxn>
              <a:cxn ang="0">
                <a:pos x="connsiteX21077" y="connsiteY21077"/>
              </a:cxn>
              <a:cxn ang="0">
                <a:pos x="connsiteX21078" y="connsiteY21078"/>
              </a:cxn>
              <a:cxn ang="0">
                <a:pos x="connsiteX21079" y="connsiteY21079"/>
              </a:cxn>
              <a:cxn ang="0">
                <a:pos x="connsiteX21080" y="connsiteY21080"/>
              </a:cxn>
              <a:cxn ang="0">
                <a:pos x="connsiteX21081" y="connsiteY21081"/>
              </a:cxn>
              <a:cxn ang="0">
                <a:pos x="connsiteX21082" y="connsiteY21082"/>
              </a:cxn>
              <a:cxn ang="0">
                <a:pos x="connsiteX21083" y="connsiteY21083"/>
              </a:cxn>
              <a:cxn ang="0">
                <a:pos x="connsiteX21084" y="connsiteY21084"/>
              </a:cxn>
              <a:cxn ang="0">
                <a:pos x="connsiteX21085" y="connsiteY21085"/>
              </a:cxn>
              <a:cxn ang="0">
                <a:pos x="connsiteX21086" y="connsiteY21086"/>
              </a:cxn>
              <a:cxn ang="0">
                <a:pos x="connsiteX21087" y="connsiteY21087"/>
              </a:cxn>
              <a:cxn ang="0">
                <a:pos x="connsiteX21088" y="connsiteY21088"/>
              </a:cxn>
              <a:cxn ang="0">
                <a:pos x="connsiteX21089" y="connsiteY21089"/>
              </a:cxn>
              <a:cxn ang="0">
                <a:pos x="connsiteX21090" y="connsiteY21090"/>
              </a:cxn>
              <a:cxn ang="0">
                <a:pos x="connsiteX21091" y="connsiteY21091"/>
              </a:cxn>
              <a:cxn ang="0">
                <a:pos x="connsiteX21092" y="connsiteY21092"/>
              </a:cxn>
              <a:cxn ang="0">
                <a:pos x="connsiteX21093" y="connsiteY21093"/>
              </a:cxn>
              <a:cxn ang="0">
                <a:pos x="connsiteX21094" y="connsiteY21094"/>
              </a:cxn>
              <a:cxn ang="0">
                <a:pos x="connsiteX21095" y="connsiteY21095"/>
              </a:cxn>
              <a:cxn ang="0">
                <a:pos x="connsiteX21096" y="connsiteY21096"/>
              </a:cxn>
              <a:cxn ang="0">
                <a:pos x="connsiteX21097" y="connsiteY21097"/>
              </a:cxn>
              <a:cxn ang="0">
                <a:pos x="connsiteX21098" y="connsiteY21098"/>
              </a:cxn>
              <a:cxn ang="0">
                <a:pos x="connsiteX21099" y="connsiteY21099"/>
              </a:cxn>
              <a:cxn ang="0">
                <a:pos x="connsiteX21100" y="connsiteY21100"/>
              </a:cxn>
              <a:cxn ang="0">
                <a:pos x="connsiteX21101" y="connsiteY21101"/>
              </a:cxn>
              <a:cxn ang="0">
                <a:pos x="connsiteX21102" y="connsiteY21102"/>
              </a:cxn>
              <a:cxn ang="0">
                <a:pos x="connsiteX21103" y="connsiteY21103"/>
              </a:cxn>
              <a:cxn ang="0">
                <a:pos x="connsiteX21104" y="connsiteY21104"/>
              </a:cxn>
              <a:cxn ang="0">
                <a:pos x="connsiteX21105" y="connsiteY21105"/>
              </a:cxn>
              <a:cxn ang="0">
                <a:pos x="connsiteX21106" y="connsiteY21106"/>
              </a:cxn>
              <a:cxn ang="0">
                <a:pos x="connsiteX21107" y="connsiteY21107"/>
              </a:cxn>
              <a:cxn ang="0">
                <a:pos x="connsiteX21108" y="connsiteY21108"/>
              </a:cxn>
              <a:cxn ang="0">
                <a:pos x="connsiteX21109" y="connsiteY21109"/>
              </a:cxn>
              <a:cxn ang="0">
                <a:pos x="connsiteX21110" y="connsiteY21110"/>
              </a:cxn>
              <a:cxn ang="0">
                <a:pos x="connsiteX21111" y="connsiteY21111"/>
              </a:cxn>
              <a:cxn ang="0">
                <a:pos x="connsiteX21112" y="connsiteY21112"/>
              </a:cxn>
              <a:cxn ang="0">
                <a:pos x="connsiteX21113" y="connsiteY21113"/>
              </a:cxn>
              <a:cxn ang="0">
                <a:pos x="connsiteX21114" y="connsiteY21114"/>
              </a:cxn>
              <a:cxn ang="0">
                <a:pos x="connsiteX21115" y="connsiteY21115"/>
              </a:cxn>
              <a:cxn ang="0">
                <a:pos x="connsiteX21116" y="connsiteY21116"/>
              </a:cxn>
              <a:cxn ang="0">
                <a:pos x="connsiteX21117" y="connsiteY21117"/>
              </a:cxn>
              <a:cxn ang="0">
                <a:pos x="connsiteX21118" y="connsiteY21118"/>
              </a:cxn>
              <a:cxn ang="0">
                <a:pos x="connsiteX21119" y="connsiteY21119"/>
              </a:cxn>
              <a:cxn ang="0">
                <a:pos x="connsiteX21120" y="connsiteY21120"/>
              </a:cxn>
              <a:cxn ang="0">
                <a:pos x="connsiteX21121" y="connsiteY21121"/>
              </a:cxn>
              <a:cxn ang="0">
                <a:pos x="connsiteX21122" y="connsiteY21122"/>
              </a:cxn>
              <a:cxn ang="0">
                <a:pos x="connsiteX21123" y="connsiteY21123"/>
              </a:cxn>
              <a:cxn ang="0">
                <a:pos x="connsiteX21124" y="connsiteY21124"/>
              </a:cxn>
              <a:cxn ang="0">
                <a:pos x="connsiteX21125" y="connsiteY21125"/>
              </a:cxn>
              <a:cxn ang="0">
                <a:pos x="connsiteX21126" y="connsiteY21126"/>
              </a:cxn>
              <a:cxn ang="0">
                <a:pos x="connsiteX21127" y="connsiteY21127"/>
              </a:cxn>
              <a:cxn ang="0">
                <a:pos x="connsiteX21128" y="connsiteY21128"/>
              </a:cxn>
              <a:cxn ang="0">
                <a:pos x="connsiteX21129" y="connsiteY21129"/>
              </a:cxn>
              <a:cxn ang="0">
                <a:pos x="connsiteX21130" y="connsiteY21130"/>
              </a:cxn>
              <a:cxn ang="0">
                <a:pos x="connsiteX21131" y="connsiteY21131"/>
              </a:cxn>
              <a:cxn ang="0">
                <a:pos x="connsiteX21132" y="connsiteY21132"/>
              </a:cxn>
              <a:cxn ang="0">
                <a:pos x="connsiteX21133" y="connsiteY21133"/>
              </a:cxn>
              <a:cxn ang="0">
                <a:pos x="connsiteX21134" y="connsiteY21134"/>
              </a:cxn>
              <a:cxn ang="0">
                <a:pos x="connsiteX21135" y="connsiteY21135"/>
              </a:cxn>
              <a:cxn ang="0">
                <a:pos x="connsiteX21136" y="connsiteY21136"/>
              </a:cxn>
              <a:cxn ang="0">
                <a:pos x="connsiteX21137" y="connsiteY21137"/>
              </a:cxn>
              <a:cxn ang="0">
                <a:pos x="connsiteX21138" y="connsiteY21138"/>
              </a:cxn>
              <a:cxn ang="0">
                <a:pos x="connsiteX21139" y="connsiteY21139"/>
              </a:cxn>
              <a:cxn ang="0">
                <a:pos x="connsiteX21140" y="connsiteY21140"/>
              </a:cxn>
              <a:cxn ang="0">
                <a:pos x="connsiteX21141" y="connsiteY21141"/>
              </a:cxn>
              <a:cxn ang="0">
                <a:pos x="connsiteX21142" y="connsiteY21142"/>
              </a:cxn>
              <a:cxn ang="0">
                <a:pos x="connsiteX21143" y="connsiteY21143"/>
              </a:cxn>
              <a:cxn ang="0">
                <a:pos x="connsiteX21144" y="connsiteY21144"/>
              </a:cxn>
              <a:cxn ang="0">
                <a:pos x="connsiteX21145" y="connsiteY21145"/>
              </a:cxn>
              <a:cxn ang="0">
                <a:pos x="connsiteX21146" y="connsiteY21146"/>
              </a:cxn>
              <a:cxn ang="0">
                <a:pos x="connsiteX21147" y="connsiteY21147"/>
              </a:cxn>
              <a:cxn ang="0">
                <a:pos x="connsiteX21148" y="connsiteY21148"/>
              </a:cxn>
              <a:cxn ang="0">
                <a:pos x="connsiteX21149" y="connsiteY21149"/>
              </a:cxn>
              <a:cxn ang="0">
                <a:pos x="connsiteX21150" y="connsiteY21150"/>
              </a:cxn>
              <a:cxn ang="0">
                <a:pos x="connsiteX21151" y="connsiteY21151"/>
              </a:cxn>
              <a:cxn ang="0">
                <a:pos x="connsiteX21152" y="connsiteY21152"/>
              </a:cxn>
              <a:cxn ang="0">
                <a:pos x="connsiteX21153" y="connsiteY21153"/>
              </a:cxn>
              <a:cxn ang="0">
                <a:pos x="connsiteX21154" y="connsiteY21154"/>
              </a:cxn>
              <a:cxn ang="0">
                <a:pos x="connsiteX21155" y="connsiteY21155"/>
              </a:cxn>
              <a:cxn ang="0">
                <a:pos x="connsiteX21156" y="connsiteY21156"/>
              </a:cxn>
              <a:cxn ang="0">
                <a:pos x="connsiteX21157" y="connsiteY21157"/>
              </a:cxn>
              <a:cxn ang="0">
                <a:pos x="connsiteX21158" y="connsiteY21158"/>
              </a:cxn>
              <a:cxn ang="0">
                <a:pos x="connsiteX21159" y="connsiteY21159"/>
              </a:cxn>
              <a:cxn ang="0">
                <a:pos x="connsiteX21160" y="connsiteY21160"/>
              </a:cxn>
              <a:cxn ang="0">
                <a:pos x="connsiteX21161" y="connsiteY21161"/>
              </a:cxn>
              <a:cxn ang="0">
                <a:pos x="connsiteX21162" y="connsiteY21162"/>
              </a:cxn>
              <a:cxn ang="0">
                <a:pos x="connsiteX21163" y="connsiteY21163"/>
              </a:cxn>
              <a:cxn ang="0">
                <a:pos x="connsiteX21164" y="connsiteY21164"/>
              </a:cxn>
              <a:cxn ang="0">
                <a:pos x="connsiteX21165" y="connsiteY21165"/>
              </a:cxn>
              <a:cxn ang="0">
                <a:pos x="connsiteX21166" y="connsiteY21166"/>
              </a:cxn>
              <a:cxn ang="0">
                <a:pos x="connsiteX21167" y="connsiteY21167"/>
              </a:cxn>
              <a:cxn ang="0">
                <a:pos x="connsiteX21168" y="connsiteY21168"/>
              </a:cxn>
              <a:cxn ang="0">
                <a:pos x="connsiteX21169" y="connsiteY21169"/>
              </a:cxn>
              <a:cxn ang="0">
                <a:pos x="connsiteX21170" y="connsiteY21170"/>
              </a:cxn>
              <a:cxn ang="0">
                <a:pos x="connsiteX21171" y="connsiteY21171"/>
              </a:cxn>
              <a:cxn ang="0">
                <a:pos x="connsiteX21172" y="connsiteY21172"/>
              </a:cxn>
              <a:cxn ang="0">
                <a:pos x="connsiteX21173" y="connsiteY21173"/>
              </a:cxn>
              <a:cxn ang="0">
                <a:pos x="connsiteX21174" y="connsiteY21174"/>
              </a:cxn>
              <a:cxn ang="0">
                <a:pos x="connsiteX21175" y="connsiteY21175"/>
              </a:cxn>
              <a:cxn ang="0">
                <a:pos x="connsiteX21176" y="connsiteY21176"/>
              </a:cxn>
              <a:cxn ang="0">
                <a:pos x="connsiteX21177" y="connsiteY21177"/>
              </a:cxn>
              <a:cxn ang="0">
                <a:pos x="connsiteX21178" y="connsiteY21178"/>
              </a:cxn>
              <a:cxn ang="0">
                <a:pos x="connsiteX21179" y="connsiteY21179"/>
              </a:cxn>
              <a:cxn ang="0">
                <a:pos x="connsiteX21180" y="connsiteY21180"/>
              </a:cxn>
              <a:cxn ang="0">
                <a:pos x="connsiteX21181" y="connsiteY21181"/>
              </a:cxn>
              <a:cxn ang="0">
                <a:pos x="connsiteX21182" y="connsiteY21182"/>
              </a:cxn>
              <a:cxn ang="0">
                <a:pos x="connsiteX21183" y="connsiteY21183"/>
              </a:cxn>
              <a:cxn ang="0">
                <a:pos x="connsiteX21184" y="connsiteY21184"/>
              </a:cxn>
              <a:cxn ang="0">
                <a:pos x="connsiteX21185" y="connsiteY21185"/>
              </a:cxn>
              <a:cxn ang="0">
                <a:pos x="connsiteX21186" y="connsiteY21186"/>
              </a:cxn>
              <a:cxn ang="0">
                <a:pos x="connsiteX21187" y="connsiteY21187"/>
              </a:cxn>
              <a:cxn ang="0">
                <a:pos x="connsiteX21188" y="connsiteY21188"/>
              </a:cxn>
              <a:cxn ang="0">
                <a:pos x="connsiteX21189" y="connsiteY21189"/>
              </a:cxn>
              <a:cxn ang="0">
                <a:pos x="connsiteX21190" y="connsiteY21190"/>
              </a:cxn>
              <a:cxn ang="0">
                <a:pos x="connsiteX21191" y="connsiteY21191"/>
              </a:cxn>
              <a:cxn ang="0">
                <a:pos x="connsiteX21192" y="connsiteY21192"/>
              </a:cxn>
              <a:cxn ang="0">
                <a:pos x="connsiteX21193" y="connsiteY21193"/>
              </a:cxn>
              <a:cxn ang="0">
                <a:pos x="connsiteX21194" y="connsiteY21194"/>
              </a:cxn>
              <a:cxn ang="0">
                <a:pos x="connsiteX21195" y="connsiteY21195"/>
              </a:cxn>
              <a:cxn ang="0">
                <a:pos x="connsiteX21196" y="connsiteY21196"/>
              </a:cxn>
              <a:cxn ang="0">
                <a:pos x="connsiteX21197" y="connsiteY21197"/>
              </a:cxn>
              <a:cxn ang="0">
                <a:pos x="connsiteX21198" y="connsiteY21198"/>
              </a:cxn>
              <a:cxn ang="0">
                <a:pos x="connsiteX21199" y="connsiteY21199"/>
              </a:cxn>
              <a:cxn ang="0">
                <a:pos x="connsiteX21200" y="connsiteY21200"/>
              </a:cxn>
              <a:cxn ang="0">
                <a:pos x="connsiteX21201" y="connsiteY21201"/>
              </a:cxn>
              <a:cxn ang="0">
                <a:pos x="connsiteX21202" y="connsiteY21202"/>
              </a:cxn>
              <a:cxn ang="0">
                <a:pos x="connsiteX21203" y="connsiteY21203"/>
              </a:cxn>
              <a:cxn ang="0">
                <a:pos x="connsiteX21204" y="connsiteY21204"/>
              </a:cxn>
              <a:cxn ang="0">
                <a:pos x="connsiteX21205" y="connsiteY21205"/>
              </a:cxn>
              <a:cxn ang="0">
                <a:pos x="connsiteX21206" y="connsiteY21206"/>
              </a:cxn>
              <a:cxn ang="0">
                <a:pos x="connsiteX21207" y="connsiteY21207"/>
              </a:cxn>
              <a:cxn ang="0">
                <a:pos x="connsiteX21208" y="connsiteY21208"/>
              </a:cxn>
              <a:cxn ang="0">
                <a:pos x="connsiteX21209" y="connsiteY21209"/>
              </a:cxn>
              <a:cxn ang="0">
                <a:pos x="connsiteX21210" y="connsiteY21210"/>
              </a:cxn>
              <a:cxn ang="0">
                <a:pos x="connsiteX21211" y="connsiteY21211"/>
              </a:cxn>
              <a:cxn ang="0">
                <a:pos x="connsiteX21212" y="connsiteY21212"/>
              </a:cxn>
              <a:cxn ang="0">
                <a:pos x="connsiteX21213" y="connsiteY21213"/>
              </a:cxn>
              <a:cxn ang="0">
                <a:pos x="connsiteX21214" y="connsiteY21214"/>
              </a:cxn>
              <a:cxn ang="0">
                <a:pos x="connsiteX21215" y="connsiteY21215"/>
              </a:cxn>
              <a:cxn ang="0">
                <a:pos x="connsiteX21216" y="connsiteY21216"/>
              </a:cxn>
              <a:cxn ang="0">
                <a:pos x="connsiteX21217" y="connsiteY21217"/>
              </a:cxn>
              <a:cxn ang="0">
                <a:pos x="connsiteX21218" y="connsiteY21218"/>
              </a:cxn>
              <a:cxn ang="0">
                <a:pos x="connsiteX21219" y="connsiteY21219"/>
              </a:cxn>
              <a:cxn ang="0">
                <a:pos x="connsiteX21220" y="connsiteY21220"/>
              </a:cxn>
              <a:cxn ang="0">
                <a:pos x="connsiteX21221" y="connsiteY21221"/>
              </a:cxn>
              <a:cxn ang="0">
                <a:pos x="connsiteX21222" y="connsiteY21222"/>
              </a:cxn>
              <a:cxn ang="0">
                <a:pos x="connsiteX21223" y="connsiteY21223"/>
              </a:cxn>
              <a:cxn ang="0">
                <a:pos x="connsiteX21224" y="connsiteY21224"/>
              </a:cxn>
              <a:cxn ang="0">
                <a:pos x="connsiteX21225" y="connsiteY21225"/>
              </a:cxn>
              <a:cxn ang="0">
                <a:pos x="connsiteX21226" y="connsiteY21226"/>
              </a:cxn>
              <a:cxn ang="0">
                <a:pos x="connsiteX21227" y="connsiteY21227"/>
              </a:cxn>
              <a:cxn ang="0">
                <a:pos x="connsiteX21228" y="connsiteY21228"/>
              </a:cxn>
              <a:cxn ang="0">
                <a:pos x="connsiteX21229" y="connsiteY21229"/>
              </a:cxn>
              <a:cxn ang="0">
                <a:pos x="connsiteX21230" y="connsiteY21230"/>
              </a:cxn>
              <a:cxn ang="0">
                <a:pos x="connsiteX21231" y="connsiteY21231"/>
              </a:cxn>
              <a:cxn ang="0">
                <a:pos x="connsiteX21232" y="connsiteY21232"/>
              </a:cxn>
              <a:cxn ang="0">
                <a:pos x="connsiteX21233" y="connsiteY21233"/>
              </a:cxn>
              <a:cxn ang="0">
                <a:pos x="connsiteX21234" y="connsiteY21234"/>
              </a:cxn>
              <a:cxn ang="0">
                <a:pos x="connsiteX21235" y="connsiteY21235"/>
              </a:cxn>
              <a:cxn ang="0">
                <a:pos x="connsiteX21236" y="connsiteY21236"/>
              </a:cxn>
              <a:cxn ang="0">
                <a:pos x="connsiteX21237" y="connsiteY21237"/>
              </a:cxn>
              <a:cxn ang="0">
                <a:pos x="connsiteX21238" y="connsiteY21238"/>
              </a:cxn>
              <a:cxn ang="0">
                <a:pos x="connsiteX21239" y="connsiteY21239"/>
              </a:cxn>
              <a:cxn ang="0">
                <a:pos x="connsiteX21240" y="connsiteY21240"/>
              </a:cxn>
              <a:cxn ang="0">
                <a:pos x="connsiteX21241" y="connsiteY21241"/>
              </a:cxn>
              <a:cxn ang="0">
                <a:pos x="connsiteX21242" y="connsiteY21242"/>
              </a:cxn>
              <a:cxn ang="0">
                <a:pos x="connsiteX21243" y="connsiteY21243"/>
              </a:cxn>
              <a:cxn ang="0">
                <a:pos x="connsiteX21244" y="connsiteY21244"/>
              </a:cxn>
              <a:cxn ang="0">
                <a:pos x="connsiteX21245" y="connsiteY21245"/>
              </a:cxn>
              <a:cxn ang="0">
                <a:pos x="connsiteX21246" y="connsiteY21246"/>
              </a:cxn>
              <a:cxn ang="0">
                <a:pos x="connsiteX21247" y="connsiteY21247"/>
              </a:cxn>
              <a:cxn ang="0">
                <a:pos x="connsiteX21248" y="connsiteY21248"/>
              </a:cxn>
              <a:cxn ang="0">
                <a:pos x="connsiteX21249" y="connsiteY21249"/>
              </a:cxn>
              <a:cxn ang="0">
                <a:pos x="connsiteX21250" y="connsiteY21250"/>
              </a:cxn>
              <a:cxn ang="0">
                <a:pos x="connsiteX21251" y="connsiteY21251"/>
              </a:cxn>
              <a:cxn ang="0">
                <a:pos x="connsiteX21252" y="connsiteY21252"/>
              </a:cxn>
              <a:cxn ang="0">
                <a:pos x="connsiteX21253" y="connsiteY21253"/>
              </a:cxn>
              <a:cxn ang="0">
                <a:pos x="connsiteX21254" y="connsiteY21254"/>
              </a:cxn>
              <a:cxn ang="0">
                <a:pos x="connsiteX21255" y="connsiteY21255"/>
              </a:cxn>
              <a:cxn ang="0">
                <a:pos x="connsiteX21256" y="connsiteY21256"/>
              </a:cxn>
              <a:cxn ang="0">
                <a:pos x="connsiteX21257" y="connsiteY21257"/>
              </a:cxn>
              <a:cxn ang="0">
                <a:pos x="connsiteX21258" y="connsiteY21258"/>
              </a:cxn>
              <a:cxn ang="0">
                <a:pos x="connsiteX21259" y="connsiteY21259"/>
              </a:cxn>
              <a:cxn ang="0">
                <a:pos x="connsiteX21260" y="connsiteY21260"/>
              </a:cxn>
              <a:cxn ang="0">
                <a:pos x="connsiteX21261" y="connsiteY21261"/>
              </a:cxn>
              <a:cxn ang="0">
                <a:pos x="connsiteX21262" y="connsiteY21262"/>
              </a:cxn>
              <a:cxn ang="0">
                <a:pos x="connsiteX21263" y="connsiteY21263"/>
              </a:cxn>
              <a:cxn ang="0">
                <a:pos x="connsiteX21264" y="connsiteY21264"/>
              </a:cxn>
              <a:cxn ang="0">
                <a:pos x="connsiteX21265" y="connsiteY21265"/>
              </a:cxn>
              <a:cxn ang="0">
                <a:pos x="connsiteX21266" y="connsiteY21266"/>
              </a:cxn>
              <a:cxn ang="0">
                <a:pos x="connsiteX21267" y="connsiteY21267"/>
              </a:cxn>
              <a:cxn ang="0">
                <a:pos x="connsiteX21268" y="connsiteY21268"/>
              </a:cxn>
              <a:cxn ang="0">
                <a:pos x="connsiteX21269" y="connsiteY21269"/>
              </a:cxn>
              <a:cxn ang="0">
                <a:pos x="connsiteX21270" y="connsiteY21270"/>
              </a:cxn>
              <a:cxn ang="0">
                <a:pos x="connsiteX21271" y="connsiteY21271"/>
              </a:cxn>
              <a:cxn ang="0">
                <a:pos x="connsiteX21272" y="connsiteY21272"/>
              </a:cxn>
              <a:cxn ang="0">
                <a:pos x="connsiteX21273" y="connsiteY21273"/>
              </a:cxn>
              <a:cxn ang="0">
                <a:pos x="connsiteX21274" y="connsiteY21274"/>
              </a:cxn>
              <a:cxn ang="0">
                <a:pos x="connsiteX21275" y="connsiteY21275"/>
              </a:cxn>
              <a:cxn ang="0">
                <a:pos x="connsiteX21276" y="connsiteY21276"/>
              </a:cxn>
              <a:cxn ang="0">
                <a:pos x="connsiteX21277" y="connsiteY21277"/>
              </a:cxn>
              <a:cxn ang="0">
                <a:pos x="connsiteX21278" y="connsiteY21278"/>
              </a:cxn>
              <a:cxn ang="0">
                <a:pos x="connsiteX21279" y="connsiteY21279"/>
              </a:cxn>
              <a:cxn ang="0">
                <a:pos x="connsiteX21280" y="connsiteY21280"/>
              </a:cxn>
              <a:cxn ang="0">
                <a:pos x="connsiteX21281" y="connsiteY21281"/>
              </a:cxn>
              <a:cxn ang="0">
                <a:pos x="connsiteX21282" y="connsiteY21282"/>
              </a:cxn>
              <a:cxn ang="0">
                <a:pos x="connsiteX21283" y="connsiteY21283"/>
              </a:cxn>
              <a:cxn ang="0">
                <a:pos x="connsiteX21284" y="connsiteY21284"/>
              </a:cxn>
              <a:cxn ang="0">
                <a:pos x="connsiteX21285" y="connsiteY21285"/>
              </a:cxn>
              <a:cxn ang="0">
                <a:pos x="connsiteX21286" y="connsiteY21286"/>
              </a:cxn>
              <a:cxn ang="0">
                <a:pos x="connsiteX21287" y="connsiteY21287"/>
              </a:cxn>
              <a:cxn ang="0">
                <a:pos x="connsiteX21288" y="connsiteY21288"/>
              </a:cxn>
              <a:cxn ang="0">
                <a:pos x="connsiteX21289" y="connsiteY21289"/>
              </a:cxn>
              <a:cxn ang="0">
                <a:pos x="connsiteX21290" y="connsiteY21290"/>
              </a:cxn>
              <a:cxn ang="0">
                <a:pos x="connsiteX21291" y="connsiteY21291"/>
              </a:cxn>
              <a:cxn ang="0">
                <a:pos x="connsiteX21292" y="connsiteY21292"/>
              </a:cxn>
              <a:cxn ang="0">
                <a:pos x="connsiteX21293" y="connsiteY21293"/>
              </a:cxn>
              <a:cxn ang="0">
                <a:pos x="connsiteX21294" y="connsiteY21294"/>
              </a:cxn>
              <a:cxn ang="0">
                <a:pos x="connsiteX21295" y="connsiteY21295"/>
              </a:cxn>
              <a:cxn ang="0">
                <a:pos x="connsiteX21296" y="connsiteY21296"/>
              </a:cxn>
              <a:cxn ang="0">
                <a:pos x="connsiteX21297" y="connsiteY21297"/>
              </a:cxn>
              <a:cxn ang="0">
                <a:pos x="connsiteX21298" y="connsiteY21298"/>
              </a:cxn>
              <a:cxn ang="0">
                <a:pos x="connsiteX21299" y="connsiteY21299"/>
              </a:cxn>
              <a:cxn ang="0">
                <a:pos x="connsiteX21300" y="connsiteY21300"/>
              </a:cxn>
              <a:cxn ang="0">
                <a:pos x="connsiteX21301" y="connsiteY21301"/>
              </a:cxn>
              <a:cxn ang="0">
                <a:pos x="connsiteX21302" y="connsiteY21302"/>
              </a:cxn>
              <a:cxn ang="0">
                <a:pos x="connsiteX21303" y="connsiteY21303"/>
              </a:cxn>
              <a:cxn ang="0">
                <a:pos x="connsiteX21304" y="connsiteY21304"/>
              </a:cxn>
              <a:cxn ang="0">
                <a:pos x="connsiteX21305" y="connsiteY21305"/>
              </a:cxn>
              <a:cxn ang="0">
                <a:pos x="connsiteX21306" y="connsiteY21306"/>
              </a:cxn>
              <a:cxn ang="0">
                <a:pos x="connsiteX21307" y="connsiteY21307"/>
              </a:cxn>
              <a:cxn ang="0">
                <a:pos x="connsiteX21308" y="connsiteY21308"/>
              </a:cxn>
              <a:cxn ang="0">
                <a:pos x="connsiteX21309" y="connsiteY21309"/>
              </a:cxn>
              <a:cxn ang="0">
                <a:pos x="connsiteX21310" y="connsiteY21310"/>
              </a:cxn>
              <a:cxn ang="0">
                <a:pos x="connsiteX21311" y="connsiteY21311"/>
              </a:cxn>
              <a:cxn ang="0">
                <a:pos x="connsiteX21312" y="connsiteY21312"/>
              </a:cxn>
              <a:cxn ang="0">
                <a:pos x="connsiteX21313" y="connsiteY21313"/>
              </a:cxn>
              <a:cxn ang="0">
                <a:pos x="connsiteX21314" y="connsiteY21314"/>
              </a:cxn>
              <a:cxn ang="0">
                <a:pos x="connsiteX21315" y="connsiteY21315"/>
              </a:cxn>
              <a:cxn ang="0">
                <a:pos x="connsiteX21316" y="connsiteY21316"/>
              </a:cxn>
              <a:cxn ang="0">
                <a:pos x="connsiteX21317" y="connsiteY21317"/>
              </a:cxn>
              <a:cxn ang="0">
                <a:pos x="connsiteX21318" y="connsiteY21318"/>
              </a:cxn>
              <a:cxn ang="0">
                <a:pos x="connsiteX21319" y="connsiteY21319"/>
              </a:cxn>
              <a:cxn ang="0">
                <a:pos x="connsiteX21320" y="connsiteY21320"/>
              </a:cxn>
              <a:cxn ang="0">
                <a:pos x="connsiteX21321" y="connsiteY21321"/>
              </a:cxn>
              <a:cxn ang="0">
                <a:pos x="connsiteX21322" y="connsiteY21322"/>
              </a:cxn>
              <a:cxn ang="0">
                <a:pos x="connsiteX21323" y="connsiteY21323"/>
              </a:cxn>
              <a:cxn ang="0">
                <a:pos x="connsiteX21324" y="connsiteY21324"/>
              </a:cxn>
              <a:cxn ang="0">
                <a:pos x="connsiteX21325" y="connsiteY21325"/>
              </a:cxn>
              <a:cxn ang="0">
                <a:pos x="connsiteX21326" y="connsiteY21326"/>
              </a:cxn>
              <a:cxn ang="0">
                <a:pos x="connsiteX21327" y="connsiteY21327"/>
              </a:cxn>
              <a:cxn ang="0">
                <a:pos x="connsiteX21328" y="connsiteY21328"/>
              </a:cxn>
              <a:cxn ang="0">
                <a:pos x="connsiteX21329" y="connsiteY21329"/>
              </a:cxn>
              <a:cxn ang="0">
                <a:pos x="connsiteX21330" y="connsiteY21330"/>
              </a:cxn>
              <a:cxn ang="0">
                <a:pos x="connsiteX21331" y="connsiteY21331"/>
              </a:cxn>
              <a:cxn ang="0">
                <a:pos x="connsiteX21332" y="connsiteY21332"/>
              </a:cxn>
              <a:cxn ang="0">
                <a:pos x="connsiteX21333" y="connsiteY21333"/>
              </a:cxn>
              <a:cxn ang="0">
                <a:pos x="connsiteX21334" y="connsiteY21334"/>
              </a:cxn>
              <a:cxn ang="0">
                <a:pos x="connsiteX21335" y="connsiteY21335"/>
              </a:cxn>
              <a:cxn ang="0">
                <a:pos x="connsiteX21336" y="connsiteY21336"/>
              </a:cxn>
              <a:cxn ang="0">
                <a:pos x="connsiteX21337" y="connsiteY21337"/>
              </a:cxn>
              <a:cxn ang="0">
                <a:pos x="connsiteX21338" y="connsiteY21338"/>
              </a:cxn>
              <a:cxn ang="0">
                <a:pos x="connsiteX21339" y="connsiteY21339"/>
              </a:cxn>
              <a:cxn ang="0">
                <a:pos x="connsiteX21340" y="connsiteY21340"/>
              </a:cxn>
              <a:cxn ang="0">
                <a:pos x="connsiteX21341" y="connsiteY21341"/>
              </a:cxn>
              <a:cxn ang="0">
                <a:pos x="connsiteX21342" y="connsiteY21342"/>
              </a:cxn>
              <a:cxn ang="0">
                <a:pos x="connsiteX21343" y="connsiteY21343"/>
              </a:cxn>
              <a:cxn ang="0">
                <a:pos x="connsiteX21344" y="connsiteY21344"/>
              </a:cxn>
              <a:cxn ang="0">
                <a:pos x="connsiteX21345" y="connsiteY21345"/>
              </a:cxn>
              <a:cxn ang="0">
                <a:pos x="connsiteX21346" y="connsiteY21346"/>
              </a:cxn>
              <a:cxn ang="0">
                <a:pos x="connsiteX21347" y="connsiteY21347"/>
              </a:cxn>
              <a:cxn ang="0">
                <a:pos x="connsiteX21348" y="connsiteY21348"/>
              </a:cxn>
              <a:cxn ang="0">
                <a:pos x="connsiteX21349" y="connsiteY21349"/>
              </a:cxn>
              <a:cxn ang="0">
                <a:pos x="connsiteX21350" y="connsiteY21350"/>
              </a:cxn>
              <a:cxn ang="0">
                <a:pos x="connsiteX21351" y="connsiteY21351"/>
              </a:cxn>
              <a:cxn ang="0">
                <a:pos x="connsiteX21352" y="connsiteY21352"/>
              </a:cxn>
              <a:cxn ang="0">
                <a:pos x="connsiteX21353" y="connsiteY21353"/>
              </a:cxn>
              <a:cxn ang="0">
                <a:pos x="connsiteX21354" y="connsiteY21354"/>
              </a:cxn>
              <a:cxn ang="0">
                <a:pos x="connsiteX21355" y="connsiteY21355"/>
              </a:cxn>
              <a:cxn ang="0">
                <a:pos x="connsiteX21356" y="connsiteY21356"/>
              </a:cxn>
              <a:cxn ang="0">
                <a:pos x="connsiteX21357" y="connsiteY21357"/>
              </a:cxn>
              <a:cxn ang="0">
                <a:pos x="connsiteX21358" y="connsiteY21358"/>
              </a:cxn>
              <a:cxn ang="0">
                <a:pos x="connsiteX21359" y="connsiteY21359"/>
              </a:cxn>
              <a:cxn ang="0">
                <a:pos x="connsiteX21360" y="connsiteY21360"/>
              </a:cxn>
              <a:cxn ang="0">
                <a:pos x="connsiteX21361" y="connsiteY21361"/>
              </a:cxn>
              <a:cxn ang="0">
                <a:pos x="connsiteX21362" y="connsiteY21362"/>
              </a:cxn>
              <a:cxn ang="0">
                <a:pos x="connsiteX21363" y="connsiteY21363"/>
              </a:cxn>
              <a:cxn ang="0">
                <a:pos x="connsiteX21364" y="connsiteY21364"/>
              </a:cxn>
              <a:cxn ang="0">
                <a:pos x="connsiteX21365" y="connsiteY21365"/>
              </a:cxn>
              <a:cxn ang="0">
                <a:pos x="connsiteX21366" y="connsiteY21366"/>
              </a:cxn>
              <a:cxn ang="0">
                <a:pos x="connsiteX21367" y="connsiteY21367"/>
              </a:cxn>
              <a:cxn ang="0">
                <a:pos x="connsiteX21368" y="connsiteY21368"/>
              </a:cxn>
              <a:cxn ang="0">
                <a:pos x="connsiteX21369" y="connsiteY21369"/>
              </a:cxn>
              <a:cxn ang="0">
                <a:pos x="connsiteX21370" y="connsiteY21370"/>
              </a:cxn>
              <a:cxn ang="0">
                <a:pos x="connsiteX21371" y="connsiteY21371"/>
              </a:cxn>
              <a:cxn ang="0">
                <a:pos x="connsiteX21372" y="connsiteY21372"/>
              </a:cxn>
              <a:cxn ang="0">
                <a:pos x="connsiteX21373" y="connsiteY21373"/>
              </a:cxn>
              <a:cxn ang="0">
                <a:pos x="connsiteX21374" y="connsiteY21374"/>
              </a:cxn>
              <a:cxn ang="0">
                <a:pos x="connsiteX21375" y="connsiteY21375"/>
              </a:cxn>
              <a:cxn ang="0">
                <a:pos x="connsiteX21376" y="connsiteY21376"/>
              </a:cxn>
              <a:cxn ang="0">
                <a:pos x="connsiteX21377" y="connsiteY21377"/>
              </a:cxn>
              <a:cxn ang="0">
                <a:pos x="connsiteX21378" y="connsiteY21378"/>
              </a:cxn>
              <a:cxn ang="0">
                <a:pos x="connsiteX21379" y="connsiteY21379"/>
              </a:cxn>
              <a:cxn ang="0">
                <a:pos x="connsiteX21380" y="connsiteY21380"/>
              </a:cxn>
              <a:cxn ang="0">
                <a:pos x="connsiteX21381" y="connsiteY21381"/>
              </a:cxn>
              <a:cxn ang="0">
                <a:pos x="connsiteX21382" y="connsiteY21382"/>
              </a:cxn>
              <a:cxn ang="0">
                <a:pos x="connsiteX21383" y="connsiteY21383"/>
              </a:cxn>
              <a:cxn ang="0">
                <a:pos x="connsiteX21384" y="connsiteY21384"/>
              </a:cxn>
              <a:cxn ang="0">
                <a:pos x="connsiteX21385" y="connsiteY21385"/>
              </a:cxn>
              <a:cxn ang="0">
                <a:pos x="connsiteX21386" y="connsiteY21386"/>
              </a:cxn>
              <a:cxn ang="0">
                <a:pos x="connsiteX21387" y="connsiteY21387"/>
              </a:cxn>
              <a:cxn ang="0">
                <a:pos x="connsiteX21388" y="connsiteY21388"/>
              </a:cxn>
              <a:cxn ang="0">
                <a:pos x="connsiteX21389" y="connsiteY21389"/>
              </a:cxn>
              <a:cxn ang="0">
                <a:pos x="connsiteX21390" y="connsiteY21390"/>
              </a:cxn>
              <a:cxn ang="0">
                <a:pos x="connsiteX21391" y="connsiteY21391"/>
              </a:cxn>
              <a:cxn ang="0">
                <a:pos x="connsiteX21392" y="connsiteY21392"/>
              </a:cxn>
              <a:cxn ang="0">
                <a:pos x="connsiteX21393" y="connsiteY21393"/>
              </a:cxn>
              <a:cxn ang="0">
                <a:pos x="connsiteX21394" y="connsiteY21394"/>
              </a:cxn>
              <a:cxn ang="0">
                <a:pos x="connsiteX21395" y="connsiteY21395"/>
              </a:cxn>
              <a:cxn ang="0">
                <a:pos x="connsiteX21396" y="connsiteY21396"/>
              </a:cxn>
              <a:cxn ang="0">
                <a:pos x="connsiteX21397" y="connsiteY21397"/>
              </a:cxn>
              <a:cxn ang="0">
                <a:pos x="connsiteX21398" y="connsiteY21398"/>
              </a:cxn>
              <a:cxn ang="0">
                <a:pos x="connsiteX21399" y="connsiteY21399"/>
              </a:cxn>
              <a:cxn ang="0">
                <a:pos x="connsiteX21400" y="connsiteY21400"/>
              </a:cxn>
              <a:cxn ang="0">
                <a:pos x="connsiteX21401" y="connsiteY21401"/>
              </a:cxn>
              <a:cxn ang="0">
                <a:pos x="connsiteX21402" y="connsiteY21402"/>
              </a:cxn>
              <a:cxn ang="0">
                <a:pos x="connsiteX21403" y="connsiteY21403"/>
              </a:cxn>
              <a:cxn ang="0">
                <a:pos x="connsiteX21404" y="connsiteY21404"/>
              </a:cxn>
              <a:cxn ang="0">
                <a:pos x="connsiteX21405" y="connsiteY21405"/>
              </a:cxn>
              <a:cxn ang="0">
                <a:pos x="connsiteX21406" y="connsiteY21406"/>
              </a:cxn>
              <a:cxn ang="0">
                <a:pos x="connsiteX21407" y="connsiteY21407"/>
              </a:cxn>
              <a:cxn ang="0">
                <a:pos x="connsiteX21408" y="connsiteY21408"/>
              </a:cxn>
              <a:cxn ang="0">
                <a:pos x="connsiteX21409" y="connsiteY21409"/>
              </a:cxn>
              <a:cxn ang="0">
                <a:pos x="connsiteX21410" y="connsiteY21410"/>
              </a:cxn>
              <a:cxn ang="0">
                <a:pos x="connsiteX21411" y="connsiteY21411"/>
              </a:cxn>
              <a:cxn ang="0">
                <a:pos x="connsiteX21412" y="connsiteY21412"/>
              </a:cxn>
              <a:cxn ang="0">
                <a:pos x="connsiteX21413" y="connsiteY21413"/>
              </a:cxn>
              <a:cxn ang="0">
                <a:pos x="connsiteX21414" y="connsiteY21414"/>
              </a:cxn>
              <a:cxn ang="0">
                <a:pos x="connsiteX21415" y="connsiteY21415"/>
              </a:cxn>
              <a:cxn ang="0">
                <a:pos x="connsiteX21416" y="connsiteY21416"/>
              </a:cxn>
              <a:cxn ang="0">
                <a:pos x="connsiteX21417" y="connsiteY21417"/>
              </a:cxn>
              <a:cxn ang="0">
                <a:pos x="connsiteX21418" y="connsiteY21418"/>
              </a:cxn>
              <a:cxn ang="0">
                <a:pos x="connsiteX21419" y="connsiteY21419"/>
              </a:cxn>
              <a:cxn ang="0">
                <a:pos x="connsiteX21420" y="connsiteY21420"/>
              </a:cxn>
              <a:cxn ang="0">
                <a:pos x="connsiteX21421" y="connsiteY21421"/>
              </a:cxn>
              <a:cxn ang="0">
                <a:pos x="connsiteX21422" y="connsiteY21422"/>
              </a:cxn>
              <a:cxn ang="0">
                <a:pos x="connsiteX21423" y="connsiteY21423"/>
              </a:cxn>
              <a:cxn ang="0">
                <a:pos x="connsiteX21424" y="connsiteY21424"/>
              </a:cxn>
              <a:cxn ang="0">
                <a:pos x="connsiteX21425" y="connsiteY21425"/>
              </a:cxn>
              <a:cxn ang="0">
                <a:pos x="connsiteX21426" y="connsiteY21426"/>
              </a:cxn>
              <a:cxn ang="0">
                <a:pos x="connsiteX21427" y="connsiteY21427"/>
              </a:cxn>
              <a:cxn ang="0">
                <a:pos x="connsiteX21428" y="connsiteY21428"/>
              </a:cxn>
              <a:cxn ang="0">
                <a:pos x="connsiteX21429" y="connsiteY21429"/>
              </a:cxn>
              <a:cxn ang="0">
                <a:pos x="connsiteX21430" y="connsiteY21430"/>
              </a:cxn>
              <a:cxn ang="0">
                <a:pos x="connsiteX21431" y="connsiteY21431"/>
              </a:cxn>
              <a:cxn ang="0">
                <a:pos x="connsiteX21432" y="connsiteY21432"/>
              </a:cxn>
              <a:cxn ang="0">
                <a:pos x="connsiteX21433" y="connsiteY21433"/>
              </a:cxn>
              <a:cxn ang="0">
                <a:pos x="connsiteX21434" y="connsiteY21434"/>
              </a:cxn>
              <a:cxn ang="0">
                <a:pos x="connsiteX21435" y="connsiteY21435"/>
              </a:cxn>
              <a:cxn ang="0">
                <a:pos x="connsiteX21436" y="connsiteY21436"/>
              </a:cxn>
              <a:cxn ang="0">
                <a:pos x="connsiteX21437" y="connsiteY21437"/>
              </a:cxn>
              <a:cxn ang="0">
                <a:pos x="connsiteX21438" y="connsiteY21438"/>
              </a:cxn>
              <a:cxn ang="0">
                <a:pos x="connsiteX21439" y="connsiteY21439"/>
              </a:cxn>
              <a:cxn ang="0">
                <a:pos x="connsiteX21440" y="connsiteY21440"/>
              </a:cxn>
              <a:cxn ang="0">
                <a:pos x="connsiteX21441" y="connsiteY21441"/>
              </a:cxn>
              <a:cxn ang="0">
                <a:pos x="connsiteX21442" y="connsiteY21442"/>
              </a:cxn>
              <a:cxn ang="0">
                <a:pos x="connsiteX21443" y="connsiteY21443"/>
              </a:cxn>
              <a:cxn ang="0">
                <a:pos x="connsiteX21444" y="connsiteY21444"/>
              </a:cxn>
              <a:cxn ang="0">
                <a:pos x="connsiteX21445" y="connsiteY21445"/>
              </a:cxn>
              <a:cxn ang="0">
                <a:pos x="connsiteX21446" y="connsiteY21446"/>
              </a:cxn>
              <a:cxn ang="0">
                <a:pos x="connsiteX21447" y="connsiteY21447"/>
              </a:cxn>
              <a:cxn ang="0">
                <a:pos x="connsiteX21448" y="connsiteY21448"/>
              </a:cxn>
              <a:cxn ang="0">
                <a:pos x="connsiteX21449" y="connsiteY21449"/>
              </a:cxn>
              <a:cxn ang="0">
                <a:pos x="connsiteX21450" y="connsiteY21450"/>
              </a:cxn>
              <a:cxn ang="0">
                <a:pos x="connsiteX21451" y="connsiteY21451"/>
              </a:cxn>
              <a:cxn ang="0">
                <a:pos x="connsiteX21452" y="connsiteY21452"/>
              </a:cxn>
              <a:cxn ang="0">
                <a:pos x="connsiteX21453" y="connsiteY21453"/>
              </a:cxn>
              <a:cxn ang="0">
                <a:pos x="connsiteX21454" y="connsiteY21454"/>
              </a:cxn>
              <a:cxn ang="0">
                <a:pos x="connsiteX21455" y="connsiteY21455"/>
              </a:cxn>
              <a:cxn ang="0">
                <a:pos x="connsiteX21456" y="connsiteY21456"/>
              </a:cxn>
              <a:cxn ang="0">
                <a:pos x="connsiteX21457" y="connsiteY21457"/>
              </a:cxn>
              <a:cxn ang="0">
                <a:pos x="connsiteX21458" y="connsiteY21458"/>
              </a:cxn>
              <a:cxn ang="0">
                <a:pos x="connsiteX21459" y="connsiteY21459"/>
              </a:cxn>
              <a:cxn ang="0">
                <a:pos x="connsiteX21460" y="connsiteY21460"/>
              </a:cxn>
              <a:cxn ang="0">
                <a:pos x="connsiteX21461" y="connsiteY21461"/>
              </a:cxn>
              <a:cxn ang="0">
                <a:pos x="connsiteX21462" y="connsiteY21462"/>
              </a:cxn>
              <a:cxn ang="0">
                <a:pos x="connsiteX21463" y="connsiteY21463"/>
              </a:cxn>
              <a:cxn ang="0">
                <a:pos x="connsiteX21464" y="connsiteY21464"/>
              </a:cxn>
              <a:cxn ang="0">
                <a:pos x="connsiteX21465" y="connsiteY21465"/>
              </a:cxn>
              <a:cxn ang="0">
                <a:pos x="connsiteX21466" y="connsiteY21466"/>
              </a:cxn>
              <a:cxn ang="0">
                <a:pos x="connsiteX21467" y="connsiteY21467"/>
              </a:cxn>
              <a:cxn ang="0">
                <a:pos x="connsiteX21468" y="connsiteY21468"/>
              </a:cxn>
              <a:cxn ang="0">
                <a:pos x="connsiteX21469" y="connsiteY21469"/>
              </a:cxn>
              <a:cxn ang="0">
                <a:pos x="connsiteX21470" y="connsiteY21470"/>
              </a:cxn>
              <a:cxn ang="0">
                <a:pos x="connsiteX21471" y="connsiteY21471"/>
              </a:cxn>
              <a:cxn ang="0">
                <a:pos x="connsiteX21472" y="connsiteY21472"/>
              </a:cxn>
              <a:cxn ang="0">
                <a:pos x="connsiteX21473" y="connsiteY21473"/>
              </a:cxn>
              <a:cxn ang="0">
                <a:pos x="connsiteX21474" y="connsiteY21474"/>
              </a:cxn>
              <a:cxn ang="0">
                <a:pos x="connsiteX21475" y="connsiteY21475"/>
              </a:cxn>
              <a:cxn ang="0">
                <a:pos x="connsiteX21476" y="connsiteY21476"/>
              </a:cxn>
              <a:cxn ang="0">
                <a:pos x="connsiteX21477" y="connsiteY21477"/>
              </a:cxn>
              <a:cxn ang="0">
                <a:pos x="connsiteX21478" y="connsiteY21478"/>
              </a:cxn>
              <a:cxn ang="0">
                <a:pos x="connsiteX21479" y="connsiteY21479"/>
              </a:cxn>
              <a:cxn ang="0">
                <a:pos x="connsiteX21480" y="connsiteY21480"/>
              </a:cxn>
              <a:cxn ang="0">
                <a:pos x="connsiteX21481" y="connsiteY21481"/>
              </a:cxn>
              <a:cxn ang="0">
                <a:pos x="connsiteX21482" y="connsiteY21482"/>
              </a:cxn>
              <a:cxn ang="0">
                <a:pos x="connsiteX21483" y="connsiteY21483"/>
              </a:cxn>
              <a:cxn ang="0">
                <a:pos x="connsiteX21484" y="connsiteY21484"/>
              </a:cxn>
              <a:cxn ang="0">
                <a:pos x="connsiteX21485" y="connsiteY21485"/>
              </a:cxn>
              <a:cxn ang="0">
                <a:pos x="connsiteX21486" y="connsiteY21486"/>
              </a:cxn>
              <a:cxn ang="0">
                <a:pos x="connsiteX21487" y="connsiteY21487"/>
              </a:cxn>
              <a:cxn ang="0">
                <a:pos x="connsiteX21488" y="connsiteY21488"/>
              </a:cxn>
              <a:cxn ang="0">
                <a:pos x="connsiteX21489" y="connsiteY21489"/>
              </a:cxn>
              <a:cxn ang="0">
                <a:pos x="connsiteX21490" y="connsiteY21490"/>
              </a:cxn>
              <a:cxn ang="0">
                <a:pos x="connsiteX21491" y="connsiteY21491"/>
              </a:cxn>
              <a:cxn ang="0">
                <a:pos x="connsiteX21492" y="connsiteY21492"/>
              </a:cxn>
              <a:cxn ang="0">
                <a:pos x="connsiteX21493" y="connsiteY21493"/>
              </a:cxn>
              <a:cxn ang="0">
                <a:pos x="connsiteX21494" y="connsiteY21494"/>
              </a:cxn>
              <a:cxn ang="0">
                <a:pos x="connsiteX21495" y="connsiteY21495"/>
              </a:cxn>
              <a:cxn ang="0">
                <a:pos x="connsiteX21496" y="connsiteY21496"/>
              </a:cxn>
              <a:cxn ang="0">
                <a:pos x="connsiteX21497" y="connsiteY21497"/>
              </a:cxn>
              <a:cxn ang="0">
                <a:pos x="connsiteX21498" y="connsiteY21498"/>
              </a:cxn>
              <a:cxn ang="0">
                <a:pos x="connsiteX21499" y="connsiteY21499"/>
              </a:cxn>
              <a:cxn ang="0">
                <a:pos x="connsiteX21500" y="connsiteY21500"/>
              </a:cxn>
              <a:cxn ang="0">
                <a:pos x="connsiteX21501" y="connsiteY21501"/>
              </a:cxn>
              <a:cxn ang="0">
                <a:pos x="connsiteX21502" y="connsiteY21502"/>
              </a:cxn>
              <a:cxn ang="0">
                <a:pos x="connsiteX21503" y="connsiteY21503"/>
              </a:cxn>
              <a:cxn ang="0">
                <a:pos x="connsiteX21504" y="connsiteY21504"/>
              </a:cxn>
              <a:cxn ang="0">
                <a:pos x="connsiteX21505" y="connsiteY21505"/>
              </a:cxn>
              <a:cxn ang="0">
                <a:pos x="connsiteX21506" y="connsiteY21506"/>
              </a:cxn>
              <a:cxn ang="0">
                <a:pos x="connsiteX21507" y="connsiteY21507"/>
              </a:cxn>
              <a:cxn ang="0">
                <a:pos x="connsiteX21508" y="connsiteY21508"/>
              </a:cxn>
              <a:cxn ang="0">
                <a:pos x="connsiteX21509" y="connsiteY21509"/>
              </a:cxn>
              <a:cxn ang="0">
                <a:pos x="connsiteX21510" y="connsiteY21510"/>
              </a:cxn>
              <a:cxn ang="0">
                <a:pos x="connsiteX21511" y="connsiteY21511"/>
              </a:cxn>
              <a:cxn ang="0">
                <a:pos x="connsiteX21512" y="connsiteY21512"/>
              </a:cxn>
              <a:cxn ang="0">
                <a:pos x="connsiteX21513" y="connsiteY21513"/>
              </a:cxn>
              <a:cxn ang="0">
                <a:pos x="connsiteX21514" y="connsiteY21514"/>
              </a:cxn>
              <a:cxn ang="0">
                <a:pos x="connsiteX21515" y="connsiteY21515"/>
              </a:cxn>
              <a:cxn ang="0">
                <a:pos x="connsiteX21516" y="connsiteY21516"/>
              </a:cxn>
              <a:cxn ang="0">
                <a:pos x="connsiteX21517" y="connsiteY21517"/>
              </a:cxn>
              <a:cxn ang="0">
                <a:pos x="connsiteX21518" y="connsiteY21518"/>
              </a:cxn>
              <a:cxn ang="0">
                <a:pos x="connsiteX21519" y="connsiteY21519"/>
              </a:cxn>
              <a:cxn ang="0">
                <a:pos x="connsiteX21520" y="connsiteY21520"/>
              </a:cxn>
              <a:cxn ang="0">
                <a:pos x="connsiteX21521" y="connsiteY21521"/>
              </a:cxn>
              <a:cxn ang="0">
                <a:pos x="connsiteX21522" y="connsiteY21522"/>
              </a:cxn>
              <a:cxn ang="0">
                <a:pos x="connsiteX21523" y="connsiteY21523"/>
              </a:cxn>
              <a:cxn ang="0">
                <a:pos x="connsiteX21524" y="connsiteY21524"/>
              </a:cxn>
              <a:cxn ang="0">
                <a:pos x="connsiteX21525" y="connsiteY21525"/>
              </a:cxn>
              <a:cxn ang="0">
                <a:pos x="connsiteX21526" y="connsiteY21526"/>
              </a:cxn>
              <a:cxn ang="0">
                <a:pos x="connsiteX21527" y="connsiteY21527"/>
              </a:cxn>
              <a:cxn ang="0">
                <a:pos x="connsiteX21528" y="connsiteY21528"/>
              </a:cxn>
              <a:cxn ang="0">
                <a:pos x="connsiteX21529" y="connsiteY21529"/>
              </a:cxn>
              <a:cxn ang="0">
                <a:pos x="connsiteX21530" y="connsiteY21530"/>
              </a:cxn>
              <a:cxn ang="0">
                <a:pos x="connsiteX21531" y="connsiteY21531"/>
              </a:cxn>
              <a:cxn ang="0">
                <a:pos x="connsiteX21532" y="connsiteY21532"/>
              </a:cxn>
              <a:cxn ang="0">
                <a:pos x="connsiteX21533" y="connsiteY21533"/>
              </a:cxn>
              <a:cxn ang="0">
                <a:pos x="connsiteX21534" y="connsiteY21534"/>
              </a:cxn>
              <a:cxn ang="0">
                <a:pos x="connsiteX21535" y="connsiteY21535"/>
              </a:cxn>
              <a:cxn ang="0">
                <a:pos x="connsiteX21536" y="connsiteY21536"/>
              </a:cxn>
              <a:cxn ang="0">
                <a:pos x="connsiteX21537" y="connsiteY21537"/>
              </a:cxn>
              <a:cxn ang="0">
                <a:pos x="connsiteX21538" y="connsiteY21538"/>
              </a:cxn>
              <a:cxn ang="0">
                <a:pos x="connsiteX21539" y="connsiteY21539"/>
              </a:cxn>
              <a:cxn ang="0">
                <a:pos x="connsiteX21540" y="connsiteY21540"/>
              </a:cxn>
              <a:cxn ang="0">
                <a:pos x="connsiteX21541" y="connsiteY21541"/>
              </a:cxn>
              <a:cxn ang="0">
                <a:pos x="connsiteX21542" y="connsiteY21542"/>
              </a:cxn>
              <a:cxn ang="0">
                <a:pos x="connsiteX21543" y="connsiteY21543"/>
              </a:cxn>
              <a:cxn ang="0">
                <a:pos x="connsiteX21544" y="connsiteY21544"/>
              </a:cxn>
              <a:cxn ang="0">
                <a:pos x="connsiteX21545" y="connsiteY21545"/>
              </a:cxn>
              <a:cxn ang="0">
                <a:pos x="connsiteX21546" y="connsiteY21546"/>
              </a:cxn>
              <a:cxn ang="0">
                <a:pos x="connsiteX21547" y="connsiteY21547"/>
              </a:cxn>
              <a:cxn ang="0">
                <a:pos x="connsiteX21548" y="connsiteY21548"/>
              </a:cxn>
              <a:cxn ang="0">
                <a:pos x="connsiteX21549" y="connsiteY21549"/>
              </a:cxn>
              <a:cxn ang="0">
                <a:pos x="connsiteX21550" y="connsiteY21550"/>
              </a:cxn>
              <a:cxn ang="0">
                <a:pos x="connsiteX21551" y="connsiteY21551"/>
              </a:cxn>
              <a:cxn ang="0">
                <a:pos x="connsiteX21552" y="connsiteY21552"/>
              </a:cxn>
              <a:cxn ang="0">
                <a:pos x="connsiteX21553" y="connsiteY21553"/>
              </a:cxn>
              <a:cxn ang="0">
                <a:pos x="connsiteX21554" y="connsiteY21554"/>
              </a:cxn>
              <a:cxn ang="0">
                <a:pos x="connsiteX21555" y="connsiteY21555"/>
              </a:cxn>
              <a:cxn ang="0">
                <a:pos x="connsiteX21556" y="connsiteY21556"/>
              </a:cxn>
              <a:cxn ang="0">
                <a:pos x="connsiteX21557" y="connsiteY21557"/>
              </a:cxn>
              <a:cxn ang="0">
                <a:pos x="connsiteX21558" y="connsiteY21558"/>
              </a:cxn>
              <a:cxn ang="0">
                <a:pos x="connsiteX21559" y="connsiteY21559"/>
              </a:cxn>
              <a:cxn ang="0">
                <a:pos x="connsiteX21560" y="connsiteY21560"/>
              </a:cxn>
              <a:cxn ang="0">
                <a:pos x="connsiteX21561" y="connsiteY21561"/>
              </a:cxn>
              <a:cxn ang="0">
                <a:pos x="connsiteX21562" y="connsiteY21562"/>
              </a:cxn>
              <a:cxn ang="0">
                <a:pos x="connsiteX21563" y="connsiteY21563"/>
              </a:cxn>
              <a:cxn ang="0">
                <a:pos x="connsiteX21564" y="connsiteY21564"/>
              </a:cxn>
              <a:cxn ang="0">
                <a:pos x="connsiteX21565" y="connsiteY21565"/>
              </a:cxn>
              <a:cxn ang="0">
                <a:pos x="connsiteX21566" y="connsiteY21566"/>
              </a:cxn>
              <a:cxn ang="0">
                <a:pos x="connsiteX21567" y="connsiteY21567"/>
              </a:cxn>
              <a:cxn ang="0">
                <a:pos x="connsiteX21568" y="connsiteY21568"/>
              </a:cxn>
              <a:cxn ang="0">
                <a:pos x="connsiteX21569" y="connsiteY21569"/>
              </a:cxn>
              <a:cxn ang="0">
                <a:pos x="connsiteX21570" y="connsiteY21570"/>
              </a:cxn>
              <a:cxn ang="0">
                <a:pos x="connsiteX21571" y="connsiteY21571"/>
              </a:cxn>
              <a:cxn ang="0">
                <a:pos x="connsiteX21572" y="connsiteY21572"/>
              </a:cxn>
              <a:cxn ang="0">
                <a:pos x="connsiteX21573" y="connsiteY21573"/>
              </a:cxn>
              <a:cxn ang="0">
                <a:pos x="connsiteX21574" y="connsiteY21574"/>
              </a:cxn>
              <a:cxn ang="0">
                <a:pos x="connsiteX21575" y="connsiteY21575"/>
              </a:cxn>
              <a:cxn ang="0">
                <a:pos x="connsiteX21576" y="connsiteY21576"/>
              </a:cxn>
              <a:cxn ang="0">
                <a:pos x="connsiteX21577" y="connsiteY21577"/>
              </a:cxn>
              <a:cxn ang="0">
                <a:pos x="connsiteX21578" y="connsiteY21578"/>
              </a:cxn>
              <a:cxn ang="0">
                <a:pos x="connsiteX21579" y="connsiteY21579"/>
              </a:cxn>
              <a:cxn ang="0">
                <a:pos x="connsiteX21580" y="connsiteY21580"/>
              </a:cxn>
              <a:cxn ang="0">
                <a:pos x="connsiteX21581" y="connsiteY21581"/>
              </a:cxn>
              <a:cxn ang="0">
                <a:pos x="connsiteX21582" y="connsiteY21582"/>
              </a:cxn>
              <a:cxn ang="0">
                <a:pos x="connsiteX21583" y="connsiteY21583"/>
              </a:cxn>
              <a:cxn ang="0">
                <a:pos x="connsiteX21584" y="connsiteY21584"/>
              </a:cxn>
              <a:cxn ang="0">
                <a:pos x="connsiteX21585" y="connsiteY21585"/>
              </a:cxn>
              <a:cxn ang="0">
                <a:pos x="connsiteX21586" y="connsiteY21586"/>
              </a:cxn>
              <a:cxn ang="0">
                <a:pos x="connsiteX21587" y="connsiteY21587"/>
              </a:cxn>
              <a:cxn ang="0">
                <a:pos x="connsiteX21588" y="connsiteY21588"/>
              </a:cxn>
              <a:cxn ang="0">
                <a:pos x="connsiteX21589" y="connsiteY21589"/>
              </a:cxn>
              <a:cxn ang="0">
                <a:pos x="connsiteX21590" y="connsiteY21590"/>
              </a:cxn>
              <a:cxn ang="0">
                <a:pos x="connsiteX21591" y="connsiteY21591"/>
              </a:cxn>
              <a:cxn ang="0">
                <a:pos x="connsiteX21592" y="connsiteY21592"/>
              </a:cxn>
              <a:cxn ang="0">
                <a:pos x="connsiteX21593" y="connsiteY21593"/>
              </a:cxn>
              <a:cxn ang="0">
                <a:pos x="connsiteX21594" y="connsiteY21594"/>
              </a:cxn>
              <a:cxn ang="0">
                <a:pos x="connsiteX21595" y="connsiteY21595"/>
              </a:cxn>
              <a:cxn ang="0">
                <a:pos x="connsiteX21596" y="connsiteY21596"/>
              </a:cxn>
              <a:cxn ang="0">
                <a:pos x="connsiteX21597" y="connsiteY21597"/>
              </a:cxn>
              <a:cxn ang="0">
                <a:pos x="connsiteX21598" y="connsiteY21598"/>
              </a:cxn>
              <a:cxn ang="0">
                <a:pos x="connsiteX21599" y="connsiteY21599"/>
              </a:cxn>
              <a:cxn ang="0">
                <a:pos x="connsiteX21600" y="connsiteY21600"/>
              </a:cxn>
              <a:cxn ang="0">
                <a:pos x="connsiteX21601" y="connsiteY21601"/>
              </a:cxn>
              <a:cxn ang="0">
                <a:pos x="connsiteX21602" y="connsiteY21602"/>
              </a:cxn>
              <a:cxn ang="0">
                <a:pos x="connsiteX21603" y="connsiteY21603"/>
              </a:cxn>
              <a:cxn ang="0">
                <a:pos x="connsiteX21604" y="connsiteY21604"/>
              </a:cxn>
              <a:cxn ang="0">
                <a:pos x="connsiteX21605" y="connsiteY21605"/>
              </a:cxn>
              <a:cxn ang="0">
                <a:pos x="connsiteX21606" y="connsiteY21606"/>
              </a:cxn>
              <a:cxn ang="0">
                <a:pos x="connsiteX21607" y="connsiteY21607"/>
              </a:cxn>
              <a:cxn ang="0">
                <a:pos x="connsiteX21608" y="connsiteY21608"/>
              </a:cxn>
              <a:cxn ang="0">
                <a:pos x="connsiteX21609" y="connsiteY21609"/>
              </a:cxn>
              <a:cxn ang="0">
                <a:pos x="connsiteX21610" y="connsiteY21610"/>
              </a:cxn>
              <a:cxn ang="0">
                <a:pos x="connsiteX21611" y="connsiteY21611"/>
              </a:cxn>
              <a:cxn ang="0">
                <a:pos x="connsiteX21612" y="connsiteY21612"/>
              </a:cxn>
              <a:cxn ang="0">
                <a:pos x="connsiteX21613" y="connsiteY21613"/>
              </a:cxn>
              <a:cxn ang="0">
                <a:pos x="connsiteX21614" y="connsiteY21614"/>
              </a:cxn>
              <a:cxn ang="0">
                <a:pos x="connsiteX21615" y="connsiteY21615"/>
              </a:cxn>
              <a:cxn ang="0">
                <a:pos x="connsiteX21616" y="connsiteY21616"/>
              </a:cxn>
              <a:cxn ang="0">
                <a:pos x="connsiteX21617" y="connsiteY21617"/>
              </a:cxn>
              <a:cxn ang="0">
                <a:pos x="connsiteX21618" y="connsiteY21618"/>
              </a:cxn>
              <a:cxn ang="0">
                <a:pos x="connsiteX21619" y="connsiteY21619"/>
              </a:cxn>
              <a:cxn ang="0">
                <a:pos x="connsiteX21620" y="connsiteY21620"/>
              </a:cxn>
              <a:cxn ang="0">
                <a:pos x="connsiteX21621" y="connsiteY21621"/>
              </a:cxn>
              <a:cxn ang="0">
                <a:pos x="connsiteX21622" y="connsiteY21622"/>
              </a:cxn>
              <a:cxn ang="0">
                <a:pos x="connsiteX21623" y="connsiteY21623"/>
              </a:cxn>
              <a:cxn ang="0">
                <a:pos x="connsiteX21624" y="connsiteY21624"/>
              </a:cxn>
              <a:cxn ang="0">
                <a:pos x="connsiteX21625" y="connsiteY21625"/>
              </a:cxn>
              <a:cxn ang="0">
                <a:pos x="connsiteX21626" y="connsiteY21626"/>
              </a:cxn>
              <a:cxn ang="0">
                <a:pos x="connsiteX21627" y="connsiteY21627"/>
              </a:cxn>
              <a:cxn ang="0">
                <a:pos x="connsiteX21628" y="connsiteY21628"/>
              </a:cxn>
              <a:cxn ang="0">
                <a:pos x="connsiteX21629" y="connsiteY21629"/>
              </a:cxn>
              <a:cxn ang="0">
                <a:pos x="connsiteX21630" y="connsiteY21630"/>
              </a:cxn>
              <a:cxn ang="0">
                <a:pos x="connsiteX21631" y="connsiteY21631"/>
              </a:cxn>
              <a:cxn ang="0">
                <a:pos x="connsiteX21632" y="connsiteY21632"/>
              </a:cxn>
              <a:cxn ang="0">
                <a:pos x="connsiteX21633" y="connsiteY21633"/>
              </a:cxn>
              <a:cxn ang="0">
                <a:pos x="connsiteX21634" y="connsiteY21634"/>
              </a:cxn>
              <a:cxn ang="0">
                <a:pos x="connsiteX21635" y="connsiteY21635"/>
              </a:cxn>
              <a:cxn ang="0">
                <a:pos x="connsiteX21636" y="connsiteY21636"/>
              </a:cxn>
              <a:cxn ang="0">
                <a:pos x="connsiteX21637" y="connsiteY21637"/>
              </a:cxn>
              <a:cxn ang="0">
                <a:pos x="connsiteX21638" y="connsiteY21638"/>
              </a:cxn>
              <a:cxn ang="0">
                <a:pos x="connsiteX21639" y="connsiteY21639"/>
              </a:cxn>
              <a:cxn ang="0">
                <a:pos x="connsiteX21640" y="connsiteY21640"/>
              </a:cxn>
              <a:cxn ang="0">
                <a:pos x="connsiteX21641" y="connsiteY21641"/>
              </a:cxn>
              <a:cxn ang="0">
                <a:pos x="connsiteX21642" y="connsiteY21642"/>
              </a:cxn>
              <a:cxn ang="0">
                <a:pos x="connsiteX21643" y="connsiteY21643"/>
              </a:cxn>
              <a:cxn ang="0">
                <a:pos x="connsiteX21644" y="connsiteY21644"/>
              </a:cxn>
              <a:cxn ang="0">
                <a:pos x="connsiteX21645" y="connsiteY21645"/>
              </a:cxn>
              <a:cxn ang="0">
                <a:pos x="connsiteX21646" y="connsiteY21646"/>
              </a:cxn>
              <a:cxn ang="0">
                <a:pos x="connsiteX21647" y="connsiteY21647"/>
              </a:cxn>
              <a:cxn ang="0">
                <a:pos x="connsiteX21648" y="connsiteY21648"/>
              </a:cxn>
              <a:cxn ang="0">
                <a:pos x="connsiteX21649" y="connsiteY21649"/>
              </a:cxn>
              <a:cxn ang="0">
                <a:pos x="connsiteX21650" y="connsiteY21650"/>
              </a:cxn>
              <a:cxn ang="0">
                <a:pos x="connsiteX21651" y="connsiteY21651"/>
              </a:cxn>
              <a:cxn ang="0">
                <a:pos x="connsiteX21652" y="connsiteY21652"/>
              </a:cxn>
              <a:cxn ang="0">
                <a:pos x="connsiteX21653" y="connsiteY21653"/>
              </a:cxn>
              <a:cxn ang="0">
                <a:pos x="connsiteX21654" y="connsiteY21654"/>
              </a:cxn>
              <a:cxn ang="0">
                <a:pos x="connsiteX21655" y="connsiteY21655"/>
              </a:cxn>
              <a:cxn ang="0">
                <a:pos x="connsiteX21656" y="connsiteY21656"/>
              </a:cxn>
              <a:cxn ang="0">
                <a:pos x="connsiteX21657" y="connsiteY21657"/>
              </a:cxn>
              <a:cxn ang="0">
                <a:pos x="connsiteX21658" y="connsiteY21658"/>
              </a:cxn>
              <a:cxn ang="0">
                <a:pos x="connsiteX21659" y="connsiteY21659"/>
              </a:cxn>
              <a:cxn ang="0">
                <a:pos x="connsiteX21660" y="connsiteY21660"/>
              </a:cxn>
              <a:cxn ang="0">
                <a:pos x="connsiteX21661" y="connsiteY21661"/>
              </a:cxn>
              <a:cxn ang="0">
                <a:pos x="connsiteX21662" y="connsiteY21662"/>
              </a:cxn>
              <a:cxn ang="0">
                <a:pos x="connsiteX21663" y="connsiteY21663"/>
              </a:cxn>
              <a:cxn ang="0">
                <a:pos x="connsiteX21664" y="connsiteY21664"/>
              </a:cxn>
              <a:cxn ang="0">
                <a:pos x="connsiteX21665" y="connsiteY21665"/>
              </a:cxn>
              <a:cxn ang="0">
                <a:pos x="connsiteX21666" y="connsiteY21666"/>
              </a:cxn>
              <a:cxn ang="0">
                <a:pos x="connsiteX21667" y="connsiteY21667"/>
              </a:cxn>
              <a:cxn ang="0">
                <a:pos x="connsiteX21668" y="connsiteY21668"/>
              </a:cxn>
              <a:cxn ang="0">
                <a:pos x="connsiteX21669" y="connsiteY21669"/>
              </a:cxn>
              <a:cxn ang="0">
                <a:pos x="connsiteX21670" y="connsiteY21670"/>
              </a:cxn>
              <a:cxn ang="0">
                <a:pos x="connsiteX21671" y="connsiteY21671"/>
              </a:cxn>
              <a:cxn ang="0">
                <a:pos x="connsiteX21672" y="connsiteY21672"/>
              </a:cxn>
              <a:cxn ang="0">
                <a:pos x="connsiteX21673" y="connsiteY21673"/>
              </a:cxn>
              <a:cxn ang="0">
                <a:pos x="connsiteX21674" y="connsiteY21674"/>
              </a:cxn>
              <a:cxn ang="0">
                <a:pos x="connsiteX21675" y="connsiteY21675"/>
              </a:cxn>
              <a:cxn ang="0">
                <a:pos x="connsiteX21676" y="connsiteY21676"/>
              </a:cxn>
              <a:cxn ang="0">
                <a:pos x="connsiteX21677" y="connsiteY21677"/>
              </a:cxn>
              <a:cxn ang="0">
                <a:pos x="connsiteX21678" y="connsiteY21678"/>
              </a:cxn>
              <a:cxn ang="0">
                <a:pos x="connsiteX21679" y="connsiteY21679"/>
              </a:cxn>
              <a:cxn ang="0">
                <a:pos x="connsiteX21680" y="connsiteY21680"/>
              </a:cxn>
              <a:cxn ang="0">
                <a:pos x="connsiteX21681" y="connsiteY21681"/>
              </a:cxn>
              <a:cxn ang="0">
                <a:pos x="connsiteX21682" y="connsiteY21682"/>
              </a:cxn>
              <a:cxn ang="0">
                <a:pos x="connsiteX21683" y="connsiteY21683"/>
              </a:cxn>
              <a:cxn ang="0">
                <a:pos x="connsiteX21684" y="connsiteY21684"/>
              </a:cxn>
              <a:cxn ang="0">
                <a:pos x="connsiteX21685" y="connsiteY21685"/>
              </a:cxn>
              <a:cxn ang="0">
                <a:pos x="connsiteX21686" y="connsiteY21686"/>
              </a:cxn>
              <a:cxn ang="0">
                <a:pos x="connsiteX21687" y="connsiteY21687"/>
              </a:cxn>
              <a:cxn ang="0">
                <a:pos x="connsiteX21688" y="connsiteY21688"/>
              </a:cxn>
              <a:cxn ang="0">
                <a:pos x="connsiteX21689" y="connsiteY21689"/>
              </a:cxn>
              <a:cxn ang="0">
                <a:pos x="connsiteX21690" y="connsiteY21690"/>
              </a:cxn>
              <a:cxn ang="0">
                <a:pos x="connsiteX21691" y="connsiteY21691"/>
              </a:cxn>
              <a:cxn ang="0">
                <a:pos x="connsiteX21692" y="connsiteY21692"/>
              </a:cxn>
              <a:cxn ang="0">
                <a:pos x="connsiteX21693" y="connsiteY21693"/>
              </a:cxn>
              <a:cxn ang="0">
                <a:pos x="connsiteX21694" y="connsiteY21694"/>
              </a:cxn>
              <a:cxn ang="0">
                <a:pos x="connsiteX21695" y="connsiteY21695"/>
              </a:cxn>
              <a:cxn ang="0">
                <a:pos x="connsiteX21696" y="connsiteY21696"/>
              </a:cxn>
              <a:cxn ang="0">
                <a:pos x="connsiteX21697" y="connsiteY21697"/>
              </a:cxn>
              <a:cxn ang="0">
                <a:pos x="connsiteX21698" y="connsiteY21698"/>
              </a:cxn>
              <a:cxn ang="0">
                <a:pos x="connsiteX21699" y="connsiteY21699"/>
              </a:cxn>
              <a:cxn ang="0">
                <a:pos x="connsiteX21700" y="connsiteY21700"/>
              </a:cxn>
              <a:cxn ang="0">
                <a:pos x="connsiteX21701" y="connsiteY21701"/>
              </a:cxn>
              <a:cxn ang="0">
                <a:pos x="connsiteX21702" y="connsiteY21702"/>
              </a:cxn>
              <a:cxn ang="0">
                <a:pos x="connsiteX21703" y="connsiteY21703"/>
              </a:cxn>
              <a:cxn ang="0">
                <a:pos x="connsiteX21704" y="connsiteY21704"/>
              </a:cxn>
              <a:cxn ang="0">
                <a:pos x="connsiteX21705" y="connsiteY21705"/>
              </a:cxn>
              <a:cxn ang="0">
                <a:pos x="connsiteX21706" y="connsiteY21706"/>
              </a:cxn>
              <a:cxn ang="0">
                <a:pos x="connsiteX21707" y="connsiteY21707"/>
              </a:cxn>
              <a:cxn ang="0">
                <a:pos x="connsiteX21708" y="connsiteY21708"/>
              </a:cxn>
              <a:cxn ang="0">
                <a:pos x="connsiteX21709" y="connsiteY21709"/>
              </a:cxn>
              <a:cxn ang="0">
                <a:pos x="connsiteX21710" y="connsiteY21710"/>
              </a:cxn>
              <a:cxn ang="0">
                <a:pos x="connsiteX21711" y="connsiteY21711"/>
              </a:cxn>
              <a:cxn ang="0">
                <a:pos x="connsiteX21712" y="connsiteY21712"/>
              </a:cxn>
              <a:cxn ang="0">
                <a:pos x="connsiteX21713" y="connsiteY21713"/>
              </a:cxn>
              <a:cxn ang="0">
                <a:pos x="connsiteX21714" y="connsiteY21714"/>
              </a:cxn>
              <a:cxn ang="0">
                <a:pos x="connsiteX21715" y="connsiteY21715"/>
              </a:cxn>
              <a:cxn ang="0">
                <a:pos x="connsiteX21716" y="connsiteY21716"/>
              </a:cxn>
              <a:cxn ang="0">
                <a:pos x="connsiteX21717" y="connsiteY21717"/>
              </a:cxn>
              <a:cxn ang="0">
                <a:pos x="connsiteX21718" y="connsiteY21718"/>
              </a:cxn>
              <a:cxn ang="0">
                <a:pos x="connsiteX21719" y="connsiteY21719"/>
              </a:cxn>
              <a:cxn ang="0">
                <a:pos x="connsiteX21720" y="connsiteY21720"/>
              </a:cxn>
              <a:cxn ang="0">
                <a:pos x="connsiteX21721" y="connsiteY21721"/>
              </a:cxn>
              <a:cxn ang="0">
                <a:pos x="connsiteX21722" y="connsiteY21722"/>
              </a:cxn>
              <a:cxn ang="0">
                <a:pos x="connsiteX21723" y="connsiteY21723"/>
              </a:cxn>
              <a:cxn ang="0">
                <a:pos x="connsiteX21724" y="connsiteY21724"/>
              </a:cxn>
              <a:cxn ang="0">
                <a:pos x="connsiteX21725" y="connsiteY21725"/>
              </a:cxn>
              <a:cxn ang="0">
                <a:pos x="connsiteX21726" y="connsiteY21726"/>
              </a:cxn>
              <a:cxn ang="0">
                <a:pos x="connsiteX21727" y="connsiteY21727"/>
              </a:cxn>
              <a:cxn ang="0">
                <a:pos x="connsiteX21728" y="connsiteY21728"/>
              </a:cxn>
              <a:cxn ang="0">
                <a:pos x="connsiteX21729" y="connsiteY21729"/>
              </a:cxn>
              <a:cxn ang="0">
                <a:pos x="connsiteX21730" y="connsiteY21730"/>
              </a:cxn>
              <a:cxn ang="0">
                <a:pos x="connsiteX21731" y="connsiteY21731"/>
              </a:cxn>
              <a:cxn ang="0">
                <a:pos x="connsiteX21732" y="connsiteY21732"/>
              </a:cxn>
              <a:cxn ang="0">
                <a:pos x="connsiteX21733" y="connsiteY21733"/>
              </a:cxn>
              <a:cxn ang="0">
                <a:pos x="connsiteX21734" y="connsiteY21734"/>
              </a:cxn>
              <a:cxn ang="0">
                <a:pos x="connsiteX21735" y="connsiteY21735"/>
              </a:cxn>
              <a:cxn ang="0">
                <a:pos x="connsiteX21736" y="connsiteY21736"/>
              </a:cxn>
              <a:cxn ang="0">
                <a:pos x="connsiteX21737" y="connsiteY21737"/>
              </a:cxn>
              <a:cxn ang="0">
                <a:pos x="connsiteX21738" y="connsiteY21738"/>
              </a:cxn>
              <a:cxn ang="0">
                <a:pos x="connsiteX21739" y="connsiteY21739"/>
              </a:cxn>
              <a:cxn ang="0">
                <a:pos x="connsiteX21740" y="connsiteY21740"/>
              </a:cxn>
              <a:cxn ang="0">
                <a:pos x="connsiteX21741" y="connsiteY21741"/>
              </a:cxn>
              <a:cxn ang="0">
                <a:pos x="connsiteX21742" y="connsiteY21742"/>
              </a:cxn>
              <a:cxn ang="0">
                <a:pos x="connsiteX21743" y="connsiteY21743"/>
              </a:cxn>
              <a:cxn ang="0">
                <a:pos x="connsiteX21744" y="connsiteY21744"/>
              </a:cxn>
              <a:cxn ang="0">
                <a:pos x="connsiteX21745" y="connsiteY21745"/>
              </a:cxn>
              <a:cxn ang="0">
                <a:pos x="connsiteX21746" y="connsiteY21746"/>
              </a:cxn>
              <a:cxn ang="0">
                <a:pos x="connsiteX21747" y="connsiteY21747"/>
              </a:cxn>
              <a:cxn ang="0">
                <a:pos x="connsiteX21748" y="connsiteY21748"/>
              </a:cxn>
              <a:cxn ang="0">
                <a:pos x="connsiteX21749" y="connsiteY21749"/>
              </a:cxn>
              <a:cxn ang="0">
                <a:pos x="connsiteX21750" y="connsiteY21750"/>
              </a:cxn>
              <a:cxn ang="0">
                <a:pos x="connsiteX21751" y="connsiteY21751"/>
              </a:cxn>
              <a:cxn ang="0">
                <a:pos x="connsiteX21752" y="connsiteY21752"/>
              </a:cxn>
              <a:cxn ang="0">
                <a:pos x="connsiteX21753" y="connsiteY21753"/>
              </a:cxn>
              <a:cxn ang="0">
                <a:pos x="connsiteX21754" y="connsiteY21754"/>
              </a:cxn>
              <a:cxn ang="0">
                <a:pos x="connsiteX21755" y="connsiteY21755"/>
              </a:cxn>
              <a:cxn ang="0">
                <a:pos x="connsiteX21756" y="connsiteY21756"/>
              </a:cxn>
              <a:cxn ang="0">
                <a:pos x="connsiteX21757" y="connsiteY21757"/>
              </a:cxn>
              <a:cxn ang="0">
                <a:pos x="connsiteX21758" y="connsiteY21758"/>
              </a:cxn>
              <a:cxn ang="0">
                <a:pos x="connsiteX21759" y="connsiteY21759"/>
              </a:cxn>
              <a:cxn ang="0">
                <a:pos x="connsiteX21760" y="connsiteY21760"/>
              </a:cxn>
              <a:cxn ang="0">
                <a:pos x="connsiteX21761" y="connsiteY21761"/>
              </a:cxn>
              <a:cxn ang="0">
                <a:pos x="connsiteX21762" y="connsiteY21762"/>
              </a:cxn>
              <a:cxn ang="0">
                <a:pos x="connsiteX21763" y="connsiteY21763"/>
              </a:cxn>
              <a:cxn ang="0">
                <a:pos x="connsiteX21764" y="connsiteY21764"/>
              </a:cxn>
              <a:cxn ang="0">
                <a:pos x="connsiteX21765" y="connsiteY21765"/>
              </a:cxn>
              <a:cxn ang="0">
                <a:pos x="connsiteX21766" y="connsiteY21766"/>
              </a:cxn>
              <a:cxn ang="0">
                <a:pos x="connsiteX21767" y="connsiteY21767"/>
              </a:cxn>
              <a:cxn ang="0">
                <a:pos x="connsiteX21768" y="connsiteY21768"/>
              </a:cxn>
              <a:cxn ang="0">
                <a:pos x="connsiteX21769" y="connsiteY21769"/>
              </a:cxn>
              <a:cxn ang="0">
                <a:pos x="connsiteX21770" y="connsiteY21770"/>
              </a:cxn>
              <a:cxn ang="0">
                <a:pos x="connsiteX21771" y="connsiteY21771"/>
              </a:cxn>
              <a:cxn ang="0">
                <a:pos x="connsiteX21772" y="connsiteY21772"/>
              </a:cxn>
              <a:cxn ang="0">
                <a:pos x="connsiteX21773" y="connsiteY21773"/>
              </a:cxn>
              <a:cxn ang="0">
                <a:pos x="connsiteX21774" y="connsiteY21774"/>
              </a:cxn>
              <a:cxn ang="0">
                <a:pos x="connsiteX21775" y="connsiteY21775"/>
              </a:cxn>
              <a:cxn ang="0">
                <a:pos x="connsiteX21776" y="connsiteY21776"/>
              </a:cxn>
              <a:cxn ang="0">
                <a:pos x="connsiteX21777" y="connsiteY21777"/>
              </a:cxn>
              <a:cxn ang="0">
                <a:pos x="connsiteX21778" y="connsiteY21778"/>
              </a:cxn>
              <a:cxn ang="0">
                <a:pos x="connsiteX21779" y="connsiteY21779"/>
              </a:cxn>
              <a:cxn ang="0">
                <a:pos x="connsiteX21780" y="connsiteY21780"/>
              </a:cxn>
              <a:cxn ang="0">
                <a:pos x="connsiteX21781" y="connsiteY21781"/>
              </a:cxn>
              <a:cxn ang="0">
                <a:pos x="connsiteX21782" y="connsiteY21782"/>
              </a:cxn>
              <a:cxn ang="0">
                <a:pos x="connsiteX21783" y="connsiteY21783"/>
              </a:cxn>
              <a:cxn ang="0">
                <a:pos x="connsiteX21784" y="connsiteY21784"/>
              </a:cxn>
              <a:cxn ang="0">
                <a:pos x="connsiteX21785" y="connsiteY21785"/>
              </a:cxn>
              <a:cxn ang="0">
                <a:pos x="connsiteX21786" y="connsiteY21786"/>
              </a:cxn>
              <a:cxn ang="0">
                <a:pos x="connsiteX21787" y="connsiteY21787"/>
              </a:cxn>
              <a:cxn ang="0">
                <a:pos x="connsiteX21788" y="connsiteY21788"/>
              </a:cxn>
              <a:cxn ang="0">
                <a:pos x="connsiteX21789" y="connsiteY21789"/>
              </a:cxn>
              <a:cxn ang="0">
                <a:pos x="connsiteX21790" y="connsiteY21790"/>
              </a:cxn>
              <a:cxn ang="0">
                <a:pos x="connsiteX21791" y="connsiteY21791"/>
              </a:cxn>
              <a:cxn ang="0">
                <a:pos x="connsiteX21792" y="connsiteY21792"/>
              </a:cxn>
              <a:cxn ang="0">
                <a:pos x="connsiteX21793" y="connsiteY21793"/>
              </a:cxn>
              <a:cxn ang="0">
                <a:pos x="connsiteX21794" y="connsiteY21794"/>
              </a:cxn>
              <a:cxn ang="0">
                <a:pos x="connsiteX21795" y="connsiteY21795"/>
              </a:cxn>
              <a:cxn ang="0">
                <a:pos x="connsiteX21796" y="connsiteY21796"/>
              </a:cxn>
              <a:cxn ang="0">
                <a:pos x="connsiteX21797" y="connsiteY21797"/>
              </a:cxn>
              <a:cxn ang="0">
                <a:pos x="connsiteX21798" y="connsiteY21798"/>
              </a:cxn>
              <a:cxn ang="0">
                <a:pos x="connsiteX21799" y="connsiteY21799"/>
              </a:cxn>
              <a:cxn ang="0">
                <a:pos x="connsiteX21800" y="connsiteY21800"/>
              </a:cxn>
              <a:cxn ang="0">
                <a:pos x="connsiteX21801" y="connsiteY21801"/>
              </a:cxn>
              <a:cxn ang="0">
                <a:pos x="connsiteX21802" y="connsiteY21802"/>
              </a:cxn>
              <a:cxn ang="0">
                <a:pos x="connsiteX21803" y="connsiteY21803"/>
              </a:cxn>
              <a:cxn ang="0">
                <a:pos x="connsiteX21804" y="connsiteY21804"/>
              </a:cxn>
              <a:cxn ang="0">
                <a:pos x="connsiteX21805" y="connsiteY21805"/>
              </a:cxn>
              <a:cxn ang="0">
                <a:pos x="connsiteX21806" y="connsiteY21806"/>
              </a:cxn>
              <a:cxn ang="0">
                <a:pos x="connsiteX21807" y="connsiteY21807"/>
              </a:cxn>
              <a:cxn ang="0">
                <a:pos x="connsiteX21808" y="connsiteY21808"/>
              </a:cxn>
              <a:cxn ang="0">
                <a:pos x="connsiteX21809" y="connsiteY21809"/>
              </a:cxn>
              <a:cxn ang="0">
                <a:pos x="connsiteX21810" y="connsiteY21810"/>
              </a:cxn>
              <a:cxn ang="0">
                <a:pos x="connsiteX21811" y="connsiteY21811"/>
              </a:cxn>
              <a:cxn ang="0">
                <a:pos x="connsiteX21812" y="connsiteY21812"/>
              </a:cxn>
              <a:cxn ang="0">
                <a:pos x="connsiteX21813" y="connsiteY21813"/>
              </a:cxn>
              <a:cxn ang="0">
                <a:pos x="connsiteX21814" y="connsiteY21814"/>
              </a:cxn>
              <a:cxn ang="0">
                <a:pos x="connsiteX21815" y="connsiteY21815"/>
              </a:cxn>
              <a:cxn ang="0">
                <a:pos x="connsiteX21816" y="connsiteY21816"/>
              </a:cxn>
              <a:cxn ang="0">
                <a:pos x="connsiteX21817" y="connsiteY21817"/>
              </a:cxn>
              <a:cxn ang="0">
                <a:pos x="connsiteX21818" y="connsiteY21818"/>
              </a:cxn>
              <a:cxn ang="0">
                <a:pos x="connsiteX21819" y="connsiteY21819"/>
              </a:cxn>
              <a:cxn ang="0">
                <a:pos x="connsiteX21820" y="connsiteY21820"/>
              </a:cxn>
              <a:cxn ang="0">
                <a:pos x="connsiteX21821" y="connsiteY21821"/>
              </a:cxn>
              <a:cxn ang="0">
                <a:pos x="connsiteX21822" y="connsiteY21822"/>
              </a:cxn>
              <a:cxn ang="0">
                <a:pos x="connsiteX21823" y="connsiteY21823"/>
              </a:cxn>
              <a:cxn ang="0">
                <a:pos x="connsiteX21824" y="connsiteY21824"/>
              </a:cxn>
              <a:cxn ang="0">
                <a:pos x="connsiteX21825" y="connsiteY21825"/>
              </a:cxn>
              <a:cxn ang="0">
                <a:pos x="connsiteX21826" y="connsiteY21826"/>
              </a:cxn>
              <a:cxn ang="0">
                <a:pos x="connsiteX21827" y="connsiteY21827"/>
              </a:cxn>
              <a:cxn ang="0">
                <a:pos x="connsiteX21828" y="connsiteY21828"/>
              </a:cxn>
              <a:cxn ang="0">
                <a:pos x="connsiteX21829" y="connsiteY21829"/>
              </a:cxn>
              <a:cxn ang="0">
                <a:pos x="connsiteX21830" y="connsiteY21830"/>
              </a:cxn>
              <a:cxn ang="0">
                <a:pos x="connsiteX21831" y="connsiteY21831"/>
              </a:cxn>
              <a:cxn ang="0">
                <a:pos x="connsiteX21832" y="connsiteY21832"/>
              </a:cxn>
              <a:cxn ang="0">
                <a:pos x="connsiteX21833" y="connsiteY21833"/>
              </a:cxn>
              <a:cxn ang="0">
                <a:pos x="connsiteX21834" y="connsiteY21834"/>
              </a:cxn>
              <a:cxn ang="0">
                <a:pos x="connsiteX21835" y="connsiteY21835"/>
              </a:cxn>
              <a:cxn ang="0">
                <a:pos x="connsiteX21836" y="connsiteY21836"/>
              </a:cxn>
              <a:cxn ang="0">
                <a:pos x="connsiteX21837" y="connsiteY21837"/>
              </a:cxn>
              <a:cxn ang="0">
                <a:pos x="connsiteX21838" y="connsiteY21838"/>
              </a:cxn>
              <a:cxn ang="0">
                <a:pos x="connsiteX21839" y="connsiteY21839"/>
              </a:cxn>
              <a:cxn ang="0">
                <a:pos x="connsiteX21840" y="connsiteY21840"/>
              </a:cxn>
              <a:cxn ang="0">
                <a:pos x="connsiteX21841" y="connsiteY21841"/>
              </a:cxn>
              <a:cxn ang="0">
                <a:pos x="connsiteX21842" y="connsiteY21842"/>
              </a:cxn>
              <a:cxn ang="0">
                <a:pos x="connsiteX21843" y="connsiteY21843"/>
              </a:cxn>
              <a:cxn ang="0">
                <a:pos x="connsiteX21844" y="connsiteY21844"/>
              </a:cxn>
              <a:cxn ang="0">
                <a:pos x="connsiteX21845" y="connsiteY21845"/>
              </a:cxn>
              <a:cxn ang="0">
                <a:pos x="connsiteX21846" y="connsiteY21846"/>
              </a:cxn>
              <a:cxn ang="0">
                <a:pos x="connsiteX21847" y="connsiteY21847"/>
              </a:cxn>
              <a:cxn ang="0">
                <a:pos x="connsiteX21848" y="connsiteY21848"/>
              </a:cxn>
              <a:cxn ang="0">
                <a:pos x="connsiteX21849" y="connsiteY21849"/>
              </a:cxn>
              <a:cxn ang="0">
                <a:pos x="connsiteX21850" y="connsiteY21850"/>
              </a:cxn>
              <a:cxn ang="0">
                <a:pos x="connsiteX21851" y="connsiteY21851"/>
              </a:cxn>
              <a:cxn ang="0">
                <a:pos x="connsiteX21852" y="connsiteY21852"/>
              </a:cxn>
              <a:cxn ang="0">
                <a:pos x="connsiteX21853" y="connsiteY21853"/>
              </a:cxn>
              <a:cxn ang="0">
                <a:pos x="connsiteX21854" y="connsiteY21854"/>
              </a:cxn>
              <a:cxn ang="0">
                <a:pos x="connsiteX21855" y="connsiteY21855"/>
              </a:cxn>
              <a:cxn ang="0">
                <a:pos x="connsiteX21856" y="connsiteY21856"/>
              </a:cxn>
              <a:cxn ang="0">
                <a:pos x="connsiteX21857" y="connsiteY21857"/>
              </a:cxn>
              <a:cxn ang="0">
                <a:pos x="connsiteX21858" y="connsiteY21858"/>
              </a:cxn>
              <a:cxn ang="0">
                <a:pos x="connsiteX21859" y="connsiteY21859"/>
              </a:cxn>
              <a:cxn ang="0">
                <a:pos x="connsiteX21860" y="connsiteY21860"/>
              </a:cxn>
              <a:cxn ang="0">
                <a:pos x="connsiteX21861" y="connsiteY21861"/>
              </a:cxn>
              <a:cxn ang="0">
                <a:pos x="connsiteX21862" y="connsiteY21862"/>
              </a:cxn>
              <a:cxn ang="0">
                <a:pos x="connsiteX21863" y="connsiteY21863"/>
              </a:cxn>
              <a:cxn ang="0">
                <a:pos x="connsiteX21864" y="connsiteY21864"/>
              </a:cxn>
              <a:cxn ang="0">
                <a:pos x="connsiteX21865" y="connsiteY21865"/>
              </a:cxn>
              <a:cxn ang="0">
                <a:pos x="connsiteX21866" y="connsiteY21866"/>
              </a:cxn>
              <a:cxn ang="0">
                <a:pos x="connsiteX21867" y="connsiteY21867"/>
              </a:cxn>
              <a:cxn ang="0">
                <a:pos x="connsiteX21868" y="connsiteY21868"/>
              </a:cxn>
              <a:cxn ang="0">
                <a:pos x="connsiteX21869" y="connsiteY21869"/>
              </a:cxn>
              <a:cxn ang="0">
                <a:pos x="connsiteX21870" y="connsiteY21870"/>
              </a:cxn>
              <a:cxn ang="0">
                <a:pos x="connsiteX21871" y="connsiteY21871"/>
              </a:cxn>
              <a:cxn ang="0">
                <a:pos x="connsiteX21872" y="connsiteY21872"/>
              </a:cxn>
              <a:cxn ang="0">
                <a:pos x="connsiteX21873" y="connsiteY21873"/>
              </a:cxn>
              <a:cxn ang="0">
                <a:pos x="connsiteX21874" y="connsiteY21874"/>
              </a:cxn>
              <a:cxn ang="0">
                <a:pos x="connsiteX21875" y="connsiteY21875"/>
              </a:cxn>
              <a:cxn ang="0">
                <a:pos x="connsiteX21876" y="connsiteY21876"/>
              </a:cxn>
              <a:cxn ang="0">
                <a:pos x="connsiteX21877" y="connsiteY21877"/>
              </a:cxn>
              <a:cxn ang="0">
                <a:pos x="connsiteX21878" y="connsiteY21878"/>
              </a:cxn>
              <a:cxn ang="0">
                <a:pos x="connsiteX21879" y="connsiteY21879"/>
              </a:cxn>
              <a:cxn ang="0">
                <a:pos x="connsiteX21880" y="connsiteY21880"/>
              </a:cxn>
              <a:cxn ang="0">
                <a:pos x="connsiteX21881" y="connsiteY21881"/>
              </a:cxn>
              <a:cxn ang="0">
                <a:pos x="connsiteX21882" y="connsiteY21882"/>
              </a:cxn>
              <a:cxn ang="0">
                <a:pos x="connsiteX21883" y="connsiteY21883"/>
              </a:cxn>
              <a:cxn ang="0">
                <a:pos x="connsiteX21884" y="connsiteY21884"/>
              </a:cxn>
              <a:cxn ang="0">
                <a:pos x="connsiteX21885" y="connsiteY21885"/>
              </a:cxn>
              <a:cxn ang="0">
                <a:pos x="connsiteX21886" y="connsiteY21886"/>
              </a:cxn>
              <a:cxn ang="0">
                <a:pos x="connsiteX21887" y="connsiteY21887"/>
              </a:cxn>
              <a:cxn ang="0">
                <a:pos x="connsiteX21888" y="connsiteY21888"/>
              </a:cxn>
              <a:cxn ang="0">
                <a:pos x="connsiteX21889" y="connsiteY21889"/>
              </a:cxn>
              <a:cxn ang="0">
                <a:pos x="connsiteX21890" y="connsiteY21890"/>
              </a:cxn>
              <a:cxn ang="0">
                <a:pos x="connsiteX21891" y="connsiteY21891"/>
              </a:cxn>
              <a:cxn ang="0">
                <a:pos x="connsiteX21892" y="connsiteY21892"/>
              </a:cxn>
              <a:cxn ang="0">
                <a:pos x="connsiteX21893" y="connsiteY21893"/>
              </a:cxn>
              <a:cxn ang="0">
                <a:pos x="connsiteX21894" y="connsiteY21894"/>
              </a:cxn>
              <a:cxn ang="0">
                <a:pos x="connsiteX21895" y="connsiteY21895"/>
              </a:cxn>
              <a:cxn ang="0">
                <a:pos x="connsiteX21896" y="connsiteY21896"/>
              </a:cxn>
              <a:cxn ang="0">
                <a:pos x="connsiteX21897" y="connsiteY21897"/>
              </a:cxn>
              <a:cxn ang="0">
                <a:pos x="connsiteX21898" y="connsiteY21898"/>
              </a:cxn>
              <a:cxn ang="0">
                <a:pos x="connsiteX21899" y="connsiteY21899"/>
              </a:cxn>
              <a:cxn ang="0">
                <a:pos x="connsiteX21900" y="connsiteY21900"/>
              </a:cxn>
              <a:cxn ang="0">
                <a:pos x="connsiteX21901" y="connsiteY21901"/>
              </a:cxn>
              <a:cxn ang="0">
                <a:pos x="connsiteX21902" y="connsiteY21902"/>
              </a:cxn>
              <a:cxn ang="0">
                <a:pos x="connsiteX21903" y="connsiteY21903"/>
              </a:cxn>
              <a:cxn ang="0">
                <a:pos x="connsiteX21904" y="connsiteY21904"/>
              </a:cxn>
              <a:cxn ang="0">
                <a:pos x="connsiteX21905" y="connsiteY21905"/>
              </a:cxn>
              <a:cxn ang="0">
                <a:pos x="connsiteX21906" y="connsiteY21906"/>
              </a:cxn>
              <a:cxn ang="0">
                <a:pos x="connsiteX21907" y="connsiteY21907"/>
              </a:cxn>
              <a:cxn ang="0">
                <a:pos x="connsiteX21908" y="connsiteY21908"/>
              </a:cxn>
              <a:cxn ang="0">
                <a:pos x="connsiteX21909" y="connsiteY21909"/>
              </a:cxn>
              <a:cxn ang="0">
                <a:pos x="connsiteX21910" y="connsiteY21910"/>
              </a:cxn>
              <a:cxn ang="0">
                <a:pos x="connsiteX21911" y="connsiteY21911"/>
              </a:cxn>
              <a:cxn ang="0">
                <a:pos x="connsiteX21912" y="connsiteY21912"/>
              </a:cxn>
              <a:cxn ang="0">
                <a:pos x="connsiteX21913" y="connsiteY21913"/>
              </a:cxn>
              <a:cxn ang="0">
                <a:pos x="connsiteX21914" y="connsiteY21914"/>
              </a:cxn>
              <a:cxn ang="0">
                <a:pos x="connsiteX21915" y="connsiteY21915"/>
              </a:cxn>
              <a:cxn ang="0">
                <a:pos x="connsiteX21916" y="connsiteY21916"/>
              </a:cxn>
              <a:cxn ang="0">
                <a:pos x="connsiteX21917" y="connsiteY21917"/>
              </a:cxn>
              <a:cxn ang="0">
                <a:pos x="connsiteX21918" y="connsiteY21918"/>
              </a:cxn>
              <a:cxn ang="0">
                <a:pos x="connsiteX21919" y="connsiteY21919"/>
              </a:cxn>
              <a:cxn ang="0">
                <a:pos x="connsiteX21920" y="connsiteY21920"/>
              </a:cxn>
              <a:cxn ang="0">
                <a:pos x="connsiteX21921" y="connsiteY21921"/>
              </a:cxn>
              <a:cxn ang="0">
                <a:pos x="connsiteX21922" y="connsiteY21922"/>
              </a:cxn>
              <a:cxn ang="0">
                <a:pos x="connsiteX21923" y="connsiteY21923"/>
              </a:cxn>
              <a:cxn ang="0">
                <a:pos x="connsiteX21924" y="connsiteY21924"/>
              </a:cxn>
              <a:cxn ang="0">
                <a:pos x="connsiteX21925" y="connsiteY21925"/>
              </a:cxn>
              <a:cxn ang="0">
                <a:pos x="connsiteX21926" y="connsiteY21926"/>
              </a:cxn>
              <a:cxn ang="0">
                <a:pos x="connsiteX21927" y="connsiteY21927"/>
              </a:cxn>
              <a:cxn ang="0">
                <a:pos x="connsiteX21928" y="connsiteY21928"/>
              </a:cxn>
              <a:cxn ang="0">
                <a:pos x="connsiteX21929" y="connsiteY21929"/>
              </a:cxn>
              <a:cxn ang="0">
                <a:pos x="connsiteX21930" y="connsiteY21930"/>
              </a:cxn>
              <a:cxn ang="0">
                <a:pos x="connsiteX21931" y="connsiteY21931"/>
              </a:cxn>
              <a:cxn ang="0">
                <a:pos x="connsiteX21932" y="connsiteY21932"/>
              </a:cxn>
              <a:cxn ang="0">
                <a:pos x="connsiteX21933" y="connsiteY21933"/>
              </a:cxn>
              <a:cxn ang="0">
                <a:pos x="connsiteX21934" y="connsiteY21934"/>
              </a:cxn>
              <a:cxn ang="0">
                <a:pos x="connsiteX21935" y="connsiteY21935"/>
              </a:cxn>
              <a:cxn ang="0">
                <a:pos x="connsiteX21936" y="connsiteY21936"/>
              </a:cxn>
              <a:cxn ang="0">
                <a:pos x="connsiteX21937" y="connsiteY21937"/>
              </a:cxn>
              <a:cxn ang="0">
                <a:pos x="connsiteX21938" y="connsiteY21938"/>
              </a:cxn>
              <a:cxn ang="0">
                <a:pos x="connsiteX21939" y="connsiteY21939"/>
              </a:cxn>
              <a:cxn ang="0">
                <a:pos x="connsiteX21940" y="connsiteY21940"/>
              </a:cxn>
              <a:cxn ang="0">
                <a:pos x="connsiteX21941" y="connsiteY21941"/>
              </a:cxn>
              <a:cxn ang="0">
                <a:pos x="connsiteX21942" y="connsiteY21942"/>
              </a:cxn>
              <a:cxn ang="0">
                <a:pos x="connsiteX21943" y="connsiteY21943"/>
              </a:cxn>
              <a:cxn ang="0">
                <a:pos x="connsiteX21944" y="connsiteY21944"/>
              </a:cxn>
              <a:cxn ang="0">
                <a:pos x="connsiteX21945" y="connsiteY21945"/>
              </a:cxn>
              <a:cxn ang="0">
                <a:pos x="connsiteX21946" y="connsiteY21946"/>
              </a:cxn>
              <a:cxn ang="0">
                <a:pos x="connsiteX21947" y="connsiteY21947"/>
              </a:cxn>
              <a:cxn ang="0">
                <a:pos x="connsiteX21948" y="connsiteY21948"/>
              </a:cxn>
              <a:cxn ang="0">
                <a:pos x="connsiteX21949" y="connsiteY21949"/>
              </a:cxn>
              <a:cxn ang="0">
                <a:pos x="connsiteX21950" y="connsiteY21950"/>
              </a:cxn>
              <a:cxn ang="0">
                <a:pos x="connsiteX21951" y="connsiteY21951"/>
              </a:cxn>
              <a:cxn ang="0">
                <a:pos x="connsiteX21952" y="connsiteY21952"/>
              </a:cxn>
              <a:cxn ang="0">
                <a:pos x="connsiteX21953" y="connsiteY21953"/>
              </a:cxn>
              <a:cxn ang="0">
                <a:pos x="connsiteX21954" y="connsiteY21954"/>
              </a:cxn>
              <a:cxn ang="0">
                <a:pos x="connsiteX21955" y="connsiteY21955"/>
              </a:cxn>
              <a:cxn ang="0">
                <a:pos x="connsiteX21956" y="connsiteY21956"/>
              </a:cxn>
              <a:cxn ang="0">
                <a:pos x="connsiteX21957" y="connsiteY21957"/>
              </a:cxn>
              <a:cxn ang="0">
                <a:pos x="connsiteX21958" y="connsiteY21958"/>
              </a:cxn>
              <a:cxn ang="0">
                <a:pos x="connsiteX21959" y="connsiteY21959"/>
              </a:cxn>
              <a:cxn ang="0">
                <a:pos x="connsiteX21960" y="connsiteY21960"/>
              </a:cxn>
              <a:cxn ang="0">
                <a:pos x="connsiteX21961" y="connsiteY21961"/>
              </a:cxn>
              <a:cxn ang="0">
                <a:pos x="connsiteX21962" y="connsiteY21962"/>
              </a:cxn>
              <a:cxn ang="0">
                <a:pos x="connsiteX21963" y="connsiteY21963"/>
              </a:cxn>
              <a:cxn ang="0">
                <a:pos x="connsiteX21964" y="connsiteY21964"/>
              </a:cxn>
              <a:cxn ang="0">
                <a:pos x="connsiteX21965" y="connsiteY21965"/>
              </a:cxn>
              <a:cxn ang="0">
                <a:pos x="connsiteX21966" y="connsiteY21966"/>
              </a:cxn>
              <a:cxn ang="0">
                <a:pos x="connsiteX21967" y="connsiteY21967"/>
              </a:cxn>
              <a:cxn ang="0">
                <a:pos x="connsiteX21968" y="connsiteY21968"/>
              </a:cxn>
              <a:cxn ang="0">
                <a:pos x="connsiteX21969" y="connsiteY21969"/>
              </a:cxn>
              <a:cxn ang="0">
                <a:pos x="connsiteX21970" y="connsiteY21970"/>
              </a:cxn>
              <a:cxn ang="0">
                <a:pos x="connsiteX21971" y="connsiteY21971"/>
              </a:cxn>
              <a:cxn ang="0">
                <a:pos x="connsiteX21972" y="connsiteY21972"/>
              </a:cxn>
              <a:cxn ang="0">
                <a:pos x="connsiteX21973" y="connsiteY21973"/>
              </a:cxn>
              <a:cxn ang="0">
                <a:pos x="connsiteX21974" y="connsiteY21974"/>
              </a:cxn>
              <a:cxn ang="0">
                <a:pos x="connsiteX21975" y="connsiteY21975"/>
              </a:cxn>
              <a:cxn ang="0">
                <a:pos x="connsiteX21976" y="connsiteY21976"/>
              </a:cxn>
              <a:cxn ang="0">
                <a:pos x="connsiteX21977" y="connsiteY21977"/>
              </a:cxn>
              <a:cxn ang="0">
                <a:pos x="connsiteX21978" y="connsiteY21978"/>
              </a:cxn>
              <a:cxn ang="0">
                <a:pos x="connsiteX21979" y="connsiteY21979"/>
              </a:cxn>
              <a:cxn ang="0">
                <a:pos x="connsiteX21980" y="connsiteY21980"/>
              </a:cxn>
              <a:cxn ang="0">
                <a:pos x="connsiteX21981" y="connsiteY21981"/>
              </a:cxn>
              <a:cxn ang="0">
                <a:pos x="connsiteX21982" y="connsiteY21982"/>
              </a:cxn>
              <a:cxn ang="0">
                <a:pos x="connsiteX21983" y="connsiteY21983"/>
              </a:cxn>
              <a:cxn ang="0">
                <a:pos x="connsiteX21984" y="connsiteY21984"/>
              </a:cxn>
              <a:cxn ang="0">
                <a:pos x="connsiteX21985" y="connsiteY21985"/>
              </a:cxn>
              <a:cxn ang="0">
                <a:pos x="connsiteX21986" y="connsiteY21986"/>
              </a:cxn>
              <a:cxn ang="0">
                <a:pos x="connsiteX21987" y="connsiteY21987"/>
              </a:cxn>
              <a:cxn ang="0">
                <a:pos x="connsiteX21988" y="connsiteY21988"/>
              </a:cxn>
              <a:cxn ang="0">
                <a:pos x="connsiteX21989" y="connsiteY21989"/>
              </a:cxn>
              <a:cxn ang="0">
                <a:pos x="connsiteX21990" y="connsiteY21990"/>
              </a:cxn>
              <a:cxn ang="0">
                <a:pos x="connsiteX21991" y="connsiteY21991"/>
              </a:cxn>
              <a:cxn ang="0">
                <a:pos x="connsiteX21992" y="connsiteY21992"/>
              </a:cxn>
              <a:cxn ang="0">
                <a:pos x="connsiteX21993" y="connsiteY21993"/>
              </a:cxn>
              <a:cxn ang="0">
                <a:pos x="connsiteX21994" y="connsiteY21994"/>
              </a:cxn>
              <a:cxn ang="0">
                <a:pos x="connsiteX21995" y="connsiteY21995"/>
              </a:cxn>
              <a:cxn ang="0">
                <a:pos x="connsiteX21996" y="connsiteY21996"/>
              </a:cxn>
              <a:cxn ang="0">
                <a:pos x="connsiteX21997" y="connsiteY21997"/>
              </a:cxn>
              <a:cxn ang="0">
                <a:pos x="connsiteX21998" y="connsiteY21998"/>
              </a:cxn>
              <a:cxn ang="0">
                <a:pos x="connsiteX21999" y="connsiteY21999"/>
              </a:cxn>
              <a:cxn ang="0">
                <a:pos x="connsiteX22000" y="connsiteY22000"/>
              </a:cxn>
              <a:cxn ang="0">
                <a:pos x="connsiteX22001" y="connsiteY22001"/>
              </a:cxn>
              <a:cxn ang="0">
                <a:pos x="connsiteX22002" y="connsiteY22002"/>
              </a:cxn>
              <a:cxn ang="0">
                <a:pos x="connsiteX22003" y="connsiteY22003"/>
              </a:cxn>
              <a:cxn ang="0">
                <a:pos x="connsiteX22004" y="connsiteY22004"/>
              </a:cxn>
              <a:cxn ang="0">
                <a:pos x="connsiteX22005" y="connsiteY22005"/>
              </a:cxn>
              <a:cxn ang="0">
                <a:pos x="connsiteX22006" y="connsiteY22006"/>
              </a:cxn>
              <a:cxn ang="0">
                <a:pos x="connsiteX22007" y="connsiteY22007"/>
              </a:cxn>
              <a:cxn ang="0">
                <a:pos x="connsiteX22008" y="connsiteY22008"/>
              </a:cxn>
              <a:cxn ang="0">
                <a:pos x="connsiteX22009" y="connsiteY22009"/>
              </a:cxn>
              <a:cxn ang="0">
                <a:pos x="connsiteX22010" y="connsiteY22010"/>
              </a:cxn>
              <a:cxn ang="0">
                <a:pos x="connsiteX22011" y="connsiteY22011"/>
              </a:cxn>
              <a:cxn ang="0">
                <a:pos x="connsiteX22012" y="connsiteY22012"/>
              </a:cxn>
              <a:cxn ang="0">
                <a:pos x="connsiteX22013" y="connsiteY22013"/>
              </a:cxn>
              <a:cxn ang="0">
                <a:pos x="connsiteX22014" y="connsiteY22014"/>
              </a:cxn>
              <a:cxn ang="0">
                <a:pos x="connsiteX22015" y="connsiteY22015"/>
              </a:cxn>
              <a:cxn ang="0">
                <a:pos x="connsiteX22016" y="connsiteY22016"/>
              </a:cxn>
              <a:cxn ang="0">
                <a:pos x="connsiteX22017" y="connsiteY22017"/>
              </a:cxn>
              <a:cxn ang="0">
                <a:pos x="connsiteX22018" y="connsiteY22018"/>
              </a:cxn>
              <a:cxn ang="0">
                <a:pos x="connsiteX22019" y="connsiteY22019"/>
              </a:cxn>
              <a:cxn ang="0">
                <a:pos x="connsiteX22020" y="connsiteY22020"/>
              </a:cxn>
              <a:cxn ang="0">
                <a:pos x="connsiteX22021" y="connsiteY22021"/>
              </a:cxn>
              <a:cxn ang="0">
                <a:pos x="connsiteX22022" y="connsiteY22022"/>
              </a:cxn>
              <a:cxn ang="0">
                <a:pos x="connsiteX22023" y="connsiteY22023"/>
              </a:cxn>
              <a:cxn ang="0">
                <a:pos x="connsiteX22024" y="connsiteY22024"/>
              </a:cxn>
              <a:cxn ang="0">
                <a:pos x="connsiteX22025" y="connsiteY22025"/>
              </a:cxn>
              <a:cxn ang="0">
                <a:pos x="connsiteX22026" y="connsiteY22026"/>
              </a:cxn>
              <a:cxn ang="0">
                <a:pos x="connsiteX22027" y="connsiteY22027"/>
              </a:cxn>
              <a:cxn ang="0">
                <a:pos x="connsiteX22028" y="connsiteY22028"/>
              </a:cxn>
              <a:cxn ang="0">
                <a:pos x="connsiteX22029" y="connsiteY22029"/>
              </a:cxn>
              <a:cxn ang="0">
                <a:pos x="connsiteX22030" y="connsiteY22030"/>
              </a:cxn>
              <a:cxn ang="0">
                <a:pos x="connsiteX22031" y="connsiteY22031"/>
              </a:cxn>
              <a:cxn ang="0">
                <a:pos x="connsiteX22032" y="connsiteY22032"/>
              </a:cxn>
              <a:cxn ang="0">
                <a:pos x="connsiteX22033" y="connsiteY22033"/>
              </a:cxn>
              <a:cxn ang="0">
                <a:pos x="connsiteX22034" y="connsiteY22034"/>
              </a:cxn>
              <a:cxn ang="0">
                <a:pos x="connsiteX22035" y="connsiteY22035"/>
              </a:cxn>
              <a:cxn ang="0">
                <a:pos x="connsiteX22036" y="connsiteY22036"/>
              </a:cxn>
              <a:cxn ang="0">
                <a:pos x="connsiteX22037" y="connsiteY22037"/>
              </a:cxn>
              <a:cxn ang="0">
                <a:pos x="connsiteX22038" y="connsiteY22038"/>
              </a:cxn>
              <a:cxn ang="0">
                <a:pos x="connsiteX22039" y="connsiteY22039"/>
              </a:cxn>
              <a:cxn ang="0">
                <a:pos x="connsiteX22040" y="connsiteY22040"/>
              </a:cxn>
              <a:cxn ang="0">
                <a:pos x="connsiteX22041" y="connsiteY22041"/>
              </a:cxn>
              <a:cxn ang="0">
                <a:pos x="connsiteX22042" y="connsiteY22042"/>
              </a:cxn>
              <a:cxn ang="0">
                <a:pos x="connsiteX22043" y="connsiteY22043"/>
              </a:cxn>
              <a:cxn ang="0">
                <a:pos x="connsiteX22044" y="connsiteY22044"/>
              </a:cxn>
              <a:cxn ang="0">
                <a:pos x="connsiteX22045" y="connsiteY22045"/>
              </a:cxn>
              <a:cxn ang="0">
                <a:pos x="connsiteX22046" y="connsiteY22046"/>
              </a:cxn>
              <a:cxn ang="0">
                <a:pos x="connsiteX22047" y="connsiteY22047"/>
              </a:cxn>
              <a:cxn ang="0">
                <a:pos x="connsiteX22048" y="connsiteY22048"/>
              </a:cxn>
              <a:cxn ang="0">
                <a:pos x="connsiteX22049" y="connsiteY22049"/>
              </a:cxn>
              <a:cxn ang="0">
                <a:pos x="connsiteX22050" y="connsiteY22050"/>
              </a:cxn>
              <a:cxn ang="0">
                <a:pos x="connsiteX22051" y="connsiteY22051"/>
              </a:cxn>
              <a:cxn ang="0">
                <a:pos x="connsiteX22052" y="connsiteY22052"/>
              </a:cxn>
              <a:cxn ang="0">
                <a:pos x="connsiteX22053" y="connsiteY22053"/>
              </a:cxn>
              <a:cxn ang="0">
                <a:pos x="connsiteX22054" y="connsiteY22054"/>
              </a:cxn>
              <a:cxn ang="0">
                <a:pos x="connsiteX22055" y="connsiteY22055"/>
              </a:cxn>
              <a:cxn ang="0">
                <a:pos x="connsiteX22056" y="connsiteY22056"/>
              </a:cxn>
              <a:cxn ang="0">
                <a:pos x="connsiteX22057" y="connsiteY22057"/>
              </a:cxn>
              <a:cxn ang="0">
                <a:pos x="connsiteX22058" y="connsiteY22058"/>
              </a:cxn>
              <a:cxn ang="0">
                <a:pos x="connsiteX22059" y="connsiteY22059"/>
              </a:cxn>
              <a:cxn ang="0">
                <a:pos x="connsiteX22060" y="connsiteY22060"/>
              </a:cxn>
              <a:cxn ang="0">
                <a:pos x="connsiteX22061" y="connsiteY22061"/>
              </a:cxn>
              <a:cxn ang="0">
                <a:pos x="connsiteX22062" y="connsiteY22062"/>
              </a:cxn>
              <a:cxn ang="0">
                <a:pos x="connsiteX22063" y="connsiteY22063"/>
              </a:cxn>
              <a:cxn ang="0">
                <a:pos x="connsiteX22064" y="connsiteY22064"/>
              </a:cxn>
              <a:cxn ang="0">
                <a:pos x="connsiteX22065" y="connsiteY22065"/>
              </a:cxn>
              <a:cxn ang="0">
                <a:pos x="connsiteX22066" y="connsiteY22066"/>
              </a:cxn>
              <a:cxn ang="0">
                <a:pos x="connsiteX22067" y="connsiteY22067"/>
              </a:cxn>
              <a:cxn ang="0">
                <a:pos x="connsiteX22068" y="connsiteY22068"/>
              </a:cxn>
              <a:cxn ang="0">
                <a:pos x="connsiteX22069" y="connsiteY22069"/>
              </a:cxn>
              <a:cxn ang="0">
                <a:pos x="connsiteX22070" y="connsiteY22070"/>
              </a:cxn>
              <a:cxn ang="0">
                <a:pos x="connsiteX22071" y="connsiteY22071"/>
              </a:cxn>
              <a:cxn ang="0">
                <a:pos x="connsiteX22072" y="connsiteY22072"/>
              </a:cxn>
              <a:cxn ang="0">
                <a:pos x="connsiteX22073" y="connsiteY22073"/>
              </a:cxn>
              <a:cxn ang="0">
                <a:pos x="connsiteX22074" y="connsiteY22074"/>
              </a:cxn>
              <a:cxn ang="0">
                <a:pos x="connsiteX22075" y="connsiteY22075"/>
              </a:cxn>
              <a:cxn ang="0">
                <a:pos x="connsiteX22076" y="connsiteY22076"/>
              </a:cxn>
              <a:cxn ang="0">
                <a:pos x="connsiteX22077" y="connsiteY22077"/>
              </a:cxn>
              <a:cxn ang="0">
                <a:pos x="connsiteX22078" y="connsiteY22078"/>
              </a:cxn>
              <a:cxn ang="0">
                <a:pos x="connsiteX22079" y="connsiteY22079"/>
              </a:cxn>
              <a:cxn ang="0">
                <a:pos x="connsiteX22080" y="connsiteY22080"/>
              </a:cxn>
              <a:cxn ang="0">
                <a:pos x="connsiteX22081" y="connsiteY22081"/>
              </a:cxn>
              <a:cxn ang="0">
                <a:pos x="connsiteX22082" y="connsiteY22082"/>
              </a:cxn>
              <a:cxn ang="0">
                <a:pos x="connsiteX22083" y="connsiteY22083"/>
              </a:cxn>
              <a:cxn ang="0">
                <a:pos x="connsiteX22084" y="connsiteY22084"/>
              </a:cxn>
              <a:cxn ang="0">
                <a:pos x="connsiteX22085" y="connsiteY22085"/>
              </a:cxn>
              <a:cxn ang="0">
                <a:pos x="connsiteX22086" y="connsiteY22086"/>
              </a:cxn>
              <a:cxn ang="0">
                <a:pos x="connsiteX22087" y="connsiteY22087"/>
              </a:cxn>
              <a:cxn ang="0">
                <a:pos x="connsiteX22088" y="connsiteY22088"/>
              </a:cxn>
              <a:cxn ang="0">
                <a:pos x="connsiteX22089" y="connsiteY22089"/>
              </a:cxn>
              <a:cxn ang="0">
                <a:pos x="connsiteX22090" y="connsiteY22090"/>
              </a:cxn>
              <a:cxn ang="0">
                <a:pos x="connsiteX22091" y="connsiteY22091"/>
              </a:cxn>
              <a:cxn ang="0">
                <a:pos x="connsiteX22092" y="connsiteY22092"/>
              </a:cxn>
              <a:cxn ang="0">
                <a:pos x="connsiteX22093" y="connsiteY22093"/>
              </a:cxn>
              <a:cxn ang="0">
                <a:pos x="connsiteX22094" y="connsiteY22094"/>
              </a:cxn>
              <a:cxn ang="0">
                <a:pos x="connsiteX22095" y="connsiteY22095"/>
              </a:cxn>
              <a:cxn ang="0">
                <a:pos x="connsiteX22096" y="connsiteY22096"/>
              </a:cxn>
              <a:cxn ang="0">
                <a:pos x="connsiteX22097" y="connsiteY22097"/>
              </a:cxn>
              <a:cxn ang="0">
                <a:pos x="connsiteX22098" y="connsiteY22098"/>
              </a:cxn>
              <a:cxn ang="0">
                <a:pos x="connsiteX22099" y="connsiteY22099"/>
              </a:cxn>
              <a:cxn ang="0">
                <a:pos x="connsiteX22100" y="connsiteY22100"/>
              </a:cxn>
              <a:cxn ang="0">
                <a:pos x="connsiteX22101" y="connsiteY22101"/>
              </a:cxn>
              <a:cxn ang="0">
                <a:pos x="connsiteX22102" y="connsiteY22102"/>
              </a:cxn>
              <a:cxn ang="0">
                <a:pos x="connsiteX22103" y="connsiteY22103"/>
              </a:cxn>
              <a:cxn ang="0">
                <a:pos x="connsiteX22104" y="connsiteY22104"/>
              </a:cxn>
              <a:cxn ang="0">
                <a:pos x="connsiteX22105" y="connsiteY22105"/>
              </a:cxn>
              <a:cxn ang="0">
                <a:pos x="connsiteX22106" y="connsiteY22106"/>
              </a:cxn>
              <a:cxn ang="0">
                <a:pos x="connsiteX22107" y="connsiteY22107"/>
              </a:cxn>
              <a:cxn ang="0">
                <a:pos x="connsiteX22108" y="connsiteY22108"/>
              </a:cxn>
              <a:cxn ang="0">
                <a:pos x="connsiteX22109" y="connsiteY22109"/>
              </a:cxn>
              <a:cxn ang="0">
                <a:pos x="connsiteX22110" y="connsiteY22110"/>
              </a:cxn>
              <a:cxn ang="0">
                <a:pos x="connsiteX22111" y="connsiteY22111"/>
              </a:cxn>
              <a:cxn ang="0">
                <a:pos x="connsiteX22112" y="connsiteY22112"/>
              </a:cxn>
              <a:cxn ang="0">
                <a:pos x="connsiteX22113" y="connsiteY22113"/>
              </a:cxn>
              <a:cxn ang="0">
                <a:pos x="connsiteX22114" y="connsiteY22114"/>
              </a:cxn>
              <a:cxn ang="0">
                <a:pos x="connsiteX22115" y="connsiteY22115"/>
              </a:cxn>
              <a:cxn ang="0">
                <a:pos x="connsiteX22116" y="connsiteY22116"/>
              </a:cxn>
              <a:cxn ang="0">
                <a:pos x="connsiteX22117" y="connsiteY22117"/>
              </a:cxn>
              <a:cxn ang="0">
                <a:pos x="connsiteX22118" y="connsiteY22118"/>
              </a:cxn>
              <a:cxn ang="0">
                <a:pos x="connsiteX22119" y="connsiteY22119"/>
              </a:cxn>
              <a:cxn ang="0">
                <a:pos x="connsiteX22120" y="connsiteY22120"/>
              </a:cxn>
              <a:cxn ang="0">
                <a:pos x="connsiteX22121" y="connsiteY22121"/>
              </a:cxn>
              <a:cxn ang="0">
                <a:pos x="connsiteX22122" y="connsiteY22122"/>
              </a:cxn>
              <a:cxn ang="0">
                <a:pos x="connsiteX22123" y="connsiteY22123"/>
              </a:cxn>
              <a:cxn ang="0">
                <a:pos x="connsiteX22124" y="connsiteY22124"/>
              </a:cxn>
              <a:cxn ang="0">
                <a:pos x="connsiteX22125" y="connsiteY22125"/>
              </a:cxn>
              <a:cxn ang="0">
                <a:pos x="connsiteX22126" y="connsiteY22126"/>
              </a:cxn>
              <a:cxn ang="0">
                <a:pos x="connsiteX22127" y="connsiteY22127"/>
              </a:cxn>
              <a:cxn ang="0">
                <a:pos x="connsiteX22128" y="connsiteY22128"/>
              </a:cxn>
              <a:cxn ang="0">
                <a:pos x="connsiteX22129" y="connsiteY22129"/>
              </a:cxn>
              <a:cxn ang="0">
                <a:pos x="connsiteX22130" y="connsiteY22130"/>
              </a:cxn>
              <a:cxn ang="0">
                <a:pos x="connsiteX22131" y="connsiteY22131"/>
              </a:cxn>
              <a:cxn ang="0">
                <a:pos x="connsiteX22132" y="connsiteY22132"/>
              </a:cxn>
              <a:cxn ang="0">
                <a:pos x="connsiteX22133" y="connsiteY22133"/>
              </a:cxn>
              <a:cxn ang="0">
                <a:pos x="connsiteX22134" y="connsiteY22134"/>
              </a:cxn>
              <a:cxn ang="0">
                <a:pos x="connsiteX22135" y="connsiteY22135"/>
              </a:cxn>
              <a:cxn ang="0">
                <a:pos x="connsiteX22136" y="connsiteY22136"/>
              </a:cxn>
              <a:cxn ang="0">
                <a:pos x="connsiteX22137" y="connsiteY22137"/>
              </a:cxn>
              <a:cxn ang="0">
                <a:pos x="connsiteX22138" y="connsiteY22138"/>
              </a:cxn>
              <a:cxn ang="0">
                <a:pos x="connsiteX22139" y="connsiteY22139"/>
              </a:cxn>
              <a:cxn ang="0">
                <a:pos x="connsiteX22140" y="connsiteY22140"/>
              </a:cxn>
              <a:cxn ang="0">
                <a:pos x="connsiteX22141" y="connsiteY22141"/>
              </a:cxn>
              <a:cxn ang="0">
                <a:pos x="connsiteX22142" y="connsiteY22142"/>
              </a:cxn>
              <a:cxn ang="0">
                <a:pos x="connsiteX22143" y="connsiteY22143"/>
              </a:cxn>
              <a:cxn ang="0">
                <a:pos x="connsiteX22144" y="connsiteY22144"/>
              </a:cxn>
              <a:cxn ang="0">
                <a:pos x="connsiteX22145" y="connsiteY22145"/>
              </a:cxn>
              <a:cxn ang="0">
                <a:pos x="connsiteX22146" y="connsiteY22146"/>
              </a:cxn>
              <a:cxn ang="0">
                <a:pos x="connsiteX22147" y="connsiteY22147"/>
              </a:cxn>
              <a:cxn ang="0">
                <a:pos x="connsiteX22148" y="connsiteY22148"/>
              </a:cxn>
              <a:cxn ang="0">
                <a:pos x="connsiteX22149" y="connsiteY22149"/>
              </a:cxn>
              <a:cxn ang="0">
                <a:pos x="connsiteX22150" y="connsiteY22150"/>
              </a:cxn>
              <a:cxn ang="0">
                <a:pos x="connsiteX22151" y="connsiteY22151"/>
              </a:cxn>
              <a:cxn ang="0">
                <a:pos x="connsiteX22152" y="connsiteY22152"/>
              </a:cxn>
              <a:cxn ang="0">
                <a:pos x="connsiteX22153" y="connsiteY22153"/>
              </a:cxn>
              <a:cxn ang="0">
                <a:pos x="connsiteX22154" y="connsiteY22154"/>
              </a:cxn>
              <a:cxn ang="0">
                <a:pos x="connsiteX22155" y="connsiteY22155"/>
              </a:cxn>
              <a:cxn ang="0">
                <a:pos x="connsiteX22156" y="connsiteY22156"/>
              </a:cxn>
              <a:cxn ang="0">
                <a:pos x="connsiteX22157" y="connsiteY22157"/>
              </a:cxn>
              <a:cxn ang="0">
                <a:pos x="connsiteX22158" y="connsiteY22158"/>
              </a:cxn>
              <a:cxn ang="0">
                <a:pos x="connsiteX22159" y="connsiteY22159"/>
              </a:cxn>
              <a:cxn ang="0">
                <a:pos x="connsiteX22160" y="connsiteY22160"/>
              </a:cxn>
              <a:cxn ang="0">
                <a:pos x="connsiteX22161" y="connsiteY22161"/>
              </a:cxn>
              <a:cxn ang="0">
                <a:pos x="connsiteX22162" y="connsiteY22162"/>
              </a:cxn>
              <a:cxn ang="0">
                <a:pos x="connsiteX22163" y="connsiteY22163"/>
              </a:cxn>
              <a:cxn ang="0">
                <a:pos x="connsiteX22164" y="connsiteY22164"/>
              </a:cxn>
              <a:cxn ang="0">
                <a:pos x="connsiteX22165" y="connsiteY22165"/>
              </a:cxn>
              <a:cxn ang="0">
                <a:pos x="connsiteX22166" y="connsiteY22166"/>
              </a:cxn>
              <a:cxn ang="0">
                <a:pos x="connsiteX22167" y="connsiteY22167"/>
              </a:cxn>
              <a:cxn ang="0">
                <a:pos x="connsiteX22168" y="connsiteY22168"/>
              </a:cxn>
              <a:cxn ang="0">
                <a:pos x="connsiteX22169" y="connsiteY22169"/>
              </a:cxn>
              <a:cxn ang="0">
                <a:pos x="connsiteX22170" y="connsiteY22170"/>
              </a:cxn>
              <a:cxn ang="0">
                <a:pos x="connsiteX22171" y="connsiteY22171"/>
              </a:cxn>
              <a:cxn ang="0">
                <a:pos x="connsiteX22172" y="connsiteY22172"/>
              </a:cxn>
              <a:cxn ang="0">
                <a:pos x="connsiteX22173" y="connsiteY22173"/>
              </a:cxn>
              <a:cxn ang="0">
                <a:pos x="connsiteX22174" y="connsiteY22174"/>
              </a:cxn>
              <a:cxn ang="0">
                <a:pos x="connsiteX22175" y="connsiteY22175"/>
              </a:cxn>
              <a:cxn ang="0">
                <a:pos x="connsiteX22176" y="connsiteY22176"/>
              </a:cxn>
              <a:cxn ang="0">
                <a:pos x="connsiteX22177" y="connsiteY22177"/>
              </a:cxn>
              <a:cxn ang="0">
                <a:pos x="connsiteX22178" y="connsiteY22178"/>
              </a:cxn>
              <a:cxn ang="0">
                <a:pos x="connsiteX22179" y="connsiteY22179"/>
              </a:cxn>
              <a:cxn ang="0">
                <a:pos x="connsiteX22180" y="connsiteY22180"/>
              </a:cxn>
              <a:cxn ang="0">
                <a:pos x="connsiteX22181" y="connsiteY22181"/>
              </a:cxn>
              <a:cxn ang="0">
                <a:pos x="connsiteX22182" y="connsiteY22182"/>
              </a:cxn>
              <a:cxn ang="0">
                <a:pos x="connsiteX22183" y="connsiteY22183"/>
              </a:cxn>
              <a:cxn ang="0">
                <a:pos x="connsiteX22184" y="connsiteY22184"/>
              </a:cxn>
              <a:cxn ang="0">
                <a:pos x="connsiteX22185" y="connsiteY22185"/>
              </a:cxn>
              <a:cxn ang="0">
                <a:pos x="connsiteX22186" y="connsiteY22186"/>
              </a:cxn>
              <a:cxn ang="0">
                <a:pos x="connsiteX22187" y="connsiteY22187"/>
              </a:cxn>
              <a:cxn ang="0">
                <a:pos x="connsiteX22188" y="connsiteY22188"/>
              </a:cxn>
              <a:cxn ang="0">
                <a:pos x="connsiteX22189" y="connsiteY22189"/>
              </a:cxn>
              <a:cxn ang="0">
                <a:pos x="connsiteX22190" y="connsiteY22190"/>
              </a:cxn>
              <a:cxn ang="0">
                <a:pos x="connsiteX22191" y="connsiteY22191"/>
              </a:cxn>
              <a:cxn ang="0">
                <a:pos x="connsiteX22192" y="connsiteY22192"/>
              </a:cxn>
              <a:cxn ang="0">
                <a:pos x="connsiteX22193" y="connsiteY22193"/>
              </a:cxn>
              <a:cxn ang="0">
                <a:pos x="connsiteX22194" y="connsiteY22194"/>
              </a:cxn>
              <a:cxn ang="0">
                <a:pos x="connsiteX22195" y="connsiteY22195"/>
              </a:cxn>
              <a:cxn ang="0">
                <a:pos x="connsiteX22196" y="connsiteY22196"/>
              </a:cxn>
              <a:cxn ang="0">
                <a:pos x="connsiteX22197" y="connsiteY22197"/>
              </a:cxn>
              <a:cxn ang="0">
                <a:pos x="connsiteX22198" y="connsiteY22198"/>
              </a:cxn>
              <a:cxn ang="0">
                <a:pos x="connsiteX22199" y="connsiteY22199"/>
              </a:cxn>
              <a:cxn ang="0">
                <a:pos x="connsiteX22200" y="connsiteY22200"/>
              </a:cxn>
              <a:cxn ang="0">
                <a:pos x="connsiteX22201" y="connsiteY22201"/>
              </a:cxn>
              <a:cxn ang="0">
                <a:pos x="connsiteX22202" y="connsiteY22202"/>
              </a:cxn>
              <a:cxn ang="0">
                <a:pos x="connsiteX22203" y="connsiteY22203"/>
              </a:cxn>
              <a:cxn ang="0">
                <a:pos x="connsiteX22204" y="connsiteY22204"/>
              </a:cxn>
              <a:cxn ang="0">
                <a:pos x="connsiteX22205" y="connsiteY22205"/>
              </a:cxn>
              <a:cxn ang="0">
                <a:pos x="connsiteX22206" y="connsiteY22206"/>
              </a:cxn>
              <a:cxn ang="0">
                <a:pos x="connsiteX22207" y="connsiteY22207"/>
              </a:cxn>
              <a:cxn ang="0">
                <a:pos x="connsiteX22208" y="connsiteY22208"/>
              </a:cxn>
              <a:cxn ang="0">
                <a:pos x="connsiteX22209" y="connsiteY22209"/>
              </a:cxn>
              <a:cxn ang="0">
                <a:pos x="connsiteX22210" y="connsiteY22210"/>
              </a:cxn>
              <a:cxn ang="0">
                <a:pos x="connsiteX22211" y="connsiteY22211"/>
              </a:cxn>
              <a:cxn ang="0">
                <a:pos x="connsiteX22212" y="connsiteY22212"/>
              </a:cxn>
              <a:cxn ang="0">
                <a:pos x="connsiteX22213" y="connsiteY22213"/>
              </a:cxn>
              <a:cxn ang="0">
                <a:pos x="connsiteX22214" y="connsiteY22214"/>
              </a:cxn>
              <a:cxn ang="0">
                <a:pos x="connsiteX22215" y="connsiteY22215"/>
              </a:cxn>
              <a:cxn ang="0">
                <a:pos x="connsiteX22216" y="connsiteY22216"/>
              </a:cxn>
              <a:cxn ang="0">
                <a:pos x="connsiteX22217" y="connsiteY22217"/>
              </a:cxn>
              <a:cxn ang="0">
                <a:pos x="connsiteX22218" y="connsiteY22218"/>
              </a:cxn>
              <a:cxn ang="0">
                <a:pos x="connsiteX22219" y="connsiteY22219"/>
              </a:cxn>
              <a:cxn ang="0">
                <a:pos x="connsiteX22220" y="connsiteY22220"/>
              </a:cxn>
              <a:cxn ang="0">
                <a:pos x="connsiteX22221" y="connsiteY22221"/>
              </a:cxn>
              <a:cxn ang="0">
                <a:pos x="connsiteX22222" y="connsiteY22222"/>
              </a:cxn>
              <a:cxn ang="0">
                <a:pos x="connsiteX22223" y="connsiteY22223"/>
              </a:cxn>
              <a:cxn ang="0">
                <a:pos x="connsiteX22224" y="connsiteY22224"/>
              </a:cxn>
              <a:cxn ang="0">
                <a:pos x="connsiteX22225" y="connsiteY22225"/>
              </a:cxn>
              <a:cxn ang="0">
                <a:pos x="connsiteX22226" y="connsiteY22226"/>
              </a:cxn>
              <a:cxn ang="0">
                <a:pos x="connsiteX22227" y="connsiteY22227"/>
              </a:cxn>
              <a:cxn ang="0">
                <a:pos x="connsiteX22228" y="connsiteY22228"/>
              </a:cxn>
              <a:cxn ang="0">
                <a:pos x="connsiteX22229" y="connsiteY22229"/>
              </a:cxn>
              <a:cxn ang="0">
                <a:pos x="connsiteX22230" y="connsiteY22230"/>
              </a:cxn>
              <a:cxn ang="0">
                <a:pos x="connsiteX22231" y="connsiteY22231"/>
              </a:cxn>
              <a:cxn ang="0">
                <a:pos x="connsiteX22232" y="connsiteY22232"/>
              </a:cxn>
              <a:cxn ang="0">
                <a:pos x="connsiteX22233" y="connsiteY22233"/>
              </a:cxn>
              <a:cxn ang="0">
                <a:pos x="connsiteX22234" y="connsiteY22234"/>
              </a:cxn>
              <a:cxn ang="0">
                <a:pos x="connsiteX22235" y="connsiteY22235"/>
              </a:cxn>
              <a:cxn ang="0">
                <a:pos x="connsiteX22236" y="connsiteY22236"/>
              </a:cxn>
              <a:cxn ang="0">
                <a:pos x="connsiteX22237" y="connsiteY22237"/>
              </a:cxn>
              <a:cxn ang="0">
                <a:pos x="connsiteX22238" y="connsiteY22238"/>
              </a:cxn>
              <a:cxn ang="0">
                <a:pos x="connsiteX22239" y="connsiteY22239"/>
              </a:cxn>
              <a:cxn ang="0">
                <a:pos x="connsiteX22240" y="connsiteY22240"/>
              </a:cxn>
              <a:cxn ang="0">
                <a:pos x="connsiteX22241" y="connsiteY22241"/>
              </a:cxn>
              <a:cxn ang="0">
                <a:pos x="connsiteX22242" y="connsiteY22242"/>
              </a:cxn>
              <a:cxn ang="0">
                <a:pos x="connsiteX22243" y="connsiteY22243"/>
              </a:cxn>
              <a:cxn ang="0">
                <a:pos x="connsiteX22244" y="connsiteY22244"/>
              </a:cxn>
              <a:cxn ang="0">
                <a:pos x="connsiteX22245" y="connsiteY22245"/>
              </a:cxn>
              <a:cxn ang="0">
                <a:pos x="connsiteX22246" y="connsiteY22246"/>
              </a:cxn>
              <a:cxn ang="0">
                <a:pos x="connsiteX22247" y="connsiteY22247"/>
              </a:cxn>
              <a:cxn ang="0">
                <a:pos x="connsiteX22248" y="connsiteY22248"/>
              </a:cxn>
              <a:cxn ang="0">
                <a:pos x="connsiteX22249" y="connsiteY22249"/>
              </a:cxn>
              <a:cxn ang="0">
                <a:pos x="connsiteX22250" y="connsiteY22250"/>
              </a:cxn>
              <a:cxn ang="0">
                <a:pos x="connsiteX22251" y="connsiteY22251"/>
              </a:cxn>
              <a:cxn ang="0">
                <a:pos x="connsiteX22252" y="connsiteY22252"/>
              </a:cxn>
              <a:cxn ang="0">
                <a:pos x="connsiteX22253" y="connsiteY22253"/>
              </a:cxn>
              <a:cxn ang="0">
                <a:pos x="connsiteX22254" y="connsiteY22254"/>
              </a:cxn>
              <a:cxn ang="0">
                <a:pos x="connsiteX22255" y="connsiteY22255"/>
              </a:cxn>
              <a:cxn ang="0">
                <a:pos x="connsiteX22256" y="connsiteY22256"/>
              </a:cxn>
              <a:cxn ang="0">
                <a:pos x="connsiteX22257" y="connsiteY22257"/>
              </a:cxn>
              <a:cxn ang="0">
                <a:pos x="connsiteX22258" y="connsiteY22258"/>
              </a:cxn>
              <a:cxn ang="0">
                <a:pos x="connsiteX22259" y="connsiteY22259"/>
              </a:cxn>
              <a:cxn ang="0">
                <a:pos x="connsiteX22260" y="connsiteY22260"/>
              </a:cxn>
              <a:cxn ang="0">
                <a:pos x="connsiteX22261" y="connsiteY22261"/>
              </a:cxn>
              <a:cxn ang="0">
                <a:pos x="connsiteX22262" y="connsiteY22262"/>
              </a:cxn>
              <a:cxn ang="0">
                <a:pos x="connsiteX22263" y="connsiteY22263"/>
              </a:cxn>
              <a:cxn ang="0">
                <a:pos x="connsiteX22264" y="connsiteY22264"/>
              </a:cxn>
              <a:cxn ang="0">
                <a:pos x="connsiteX22265" y="connsiteY22265"/>
              </a:cxn>
              <a:cxn ang="0">
                <a:pos x="connsiteX22266" y="connsiteY22266"/>
              </a:cxn>
              <a:cxn ang="0">
                <a:pos x="connsiteX22267" y="connsiteY22267"/>
              </a:cxn>
              <a:cxn ang="0">
                <a:pos x="connsiteX22268" y="connsiteY22268"/>
              </a:cxn>
              <a:cxn ang="0">
                <a:pos x="connsiteX22269" y="connsiteY22269"/>
              </a:cxn>
              <a:cxn ang="0">
                <a:pos x="connsiteX22270" y="connsiteY22270"/>
              </a:cxn>
              <a:cxn ang="0">
                <a:pos x="connsiteX22271" y="connsiteY22271"/>
              </a:cxn>
              <a:cxn ang="0">
                <a:pos x="connsiteX22272" y="connsiteY22272"/>
              </a:cxn>
              <a:cxn ang="0">
                <a:pos x="connsiteX22273" y="connsiteY22273"/>
              </a:cxn>
              <a:cxn ang="0">
                <a:pos x="connsiteX22274" y="connsiteY22274"/>
              </a:cxn>
              <a:cxn ang="0">
                <a:pos x="connsiteX22275" y="connsiteY22275"/>
              </a:cxn>
              <a:cxn ang="0">
                <a:pos x="connsiteX22276" y="connsiteY22276"/>
              </a:cxn>
              <a:cxn ang="0">
                <a:pos x="connsiteX22277" y="connsiteY22277"/>
              </a:cxn>
              <a:cxn ang="0">
                <a:pos x="connsiteX22278" y="connsiteY22278"/>
              </a:cxn>
              <a:cxn ang="0">
                <a:pos x="connsiteX22279" y="connsiteY22279"/>
              </a:cxn>
              <a:cxn ang="0">
                <a:pos x="connsiteX22280" y="connsiteY22280"/>
              </a:cxn>
              <a:cxn ang="0">
                <a:pos x="connsiteX22281" y="connsiteY22281"/>
              </a:cxn>
              <a:cxn ang="0">
                <a:pos x="connsiteX22282" y="connsiteY22282"/>
              </a:cxn>
              <a:cxn ang="0">
                <a:pos x="connsiteX22283" y="connsiteY22283"/>
              </a:cxn>
              <a:cxn ang="0">
                <a:pos x="connsiteX22284" y="connsiteY22284"/>
              </a:cxn>
              <a:cxn ang="0">
                <a:pos x="connsiteX22285" y="connsiteY22285"/>
              </a:cxn>
              <a:cxn ang="0">
                <a:pos x="connsiteX22286" y="connsiteY22286"/>
              </a:cxn>
              <a:cxn ang="0">
                <a:pos x="connsiteX22287" y="connsiteY22287"/>
              </a:cxn>
              <a:cxn ang="0">
                <a:pos x="connsiteX22288" y="connsiteY22288"/>
              </a:cxn>
              <a:cxn ang="0">
                <a:pos x="connsiteX22289" y="connsiteY22289"/>
              </a:cxn>
              <a:cxn ang="0">
                <a:pos x="connsiteX22290" y="connsiteY22290"/>
              </a:cxn>
              <a:cxn ang="0">
                <a:pos x="connsiteX22291" y="connsiteY22291"/>
              </a:cxn>
              <a:cxn ang="0">
                <a:pos x="connsiteX22292" y="connsiteY22292"/>
              </a:cxn>
              <a:cxn ang="0">
                <a:pos x="connsiteX22293" y="connsiteY22293"/>
              </a:cxn>
              <a:cxn ang="0">
                <a:pos x="connsiteX22294" y="connsiteY22294"/>
              </a:cxn>
              <a:cxn ang="0">
                <a:pos x="connsiteX22295" y="connsiteY22295"/>
              </a:cxn>
              <a:cxn ang="0">
                <a:pos x="connsiteX22296" y="connsiteY22296"/>
              </a:cxn>
              <a:cxn ang="0">
                <a:pos x="connsiteX22297" y="connsiteY22297"/>
              </a:cxn>
              <a:cxn ang="0">
                <a:pos x="connsiteX22298" y="connsiteY22298"/>
              </a:cxn>
              <a:cxn ang="0">
                <a:pos x="connsiteX22299" y="connsiteY22299"/>
              </a:cxn>
              <a:cxn ang="0">
                <a:pos x="connsiteX22300" y="connsiteY22300"/>
              </a:cxn>
              <a:cxn ang="0">
                <a:pos x="connsiteX22301" y="connsiteY22301"/>
              </a:cxn>
              <a:cxn ang="0">
                <a:pos x="connsiteX22302" y="connsiteY22302"/>
              </a:cxn>
              <a:cxn ang="0">
                <a:pos x="connsiteX22303" y="connsiteY22303"/>
              </a:cxn>
              <a:cxn ang="0">
                <a:pos x="connsiteX22304" y="connsiteY22304"/>
              </a:cxn>
              <a:cxn ang="0">
                <a:pos x="connsiteX22305" y="connsiteY22305"/>
              </a:cxn>
              <a:cxn ang="0">
                <a:pos x="connsiteX22306" y="connsiteY22306"/>
              </a:cxn>
              <a:cxn ang="0">
                <a:pos x="connsiteX22307" y="connsiteY22307"/>
              </a:cxn>
              <a:cxn ang="0">
                <a:pos x="connsiteX22308" y="connsiteY22308"/>
              </a:cxn>
              <a:cxn ang="0">
                <a:pos x="connsiteX22309" y="connsiteY22309"/>
              </a:cxn>
              <a:cxn ang="0">
                <a:pos x="connsiteX22310" y="connsiteY22310"/>
              </a:cxn>
              <a:cxn ang="0">
                <a:pos x="connsiteX22311" y="connsiteY22311"/>
              </a:cxn>
              <a:cxn ang="0">
                <a:pos x="connsiteX22312" y="connsiteY22312"/>
              </a:cxn>
              <a:cxn ang="0">
                <a:pos x="connsiteX22313" y="connsiteY22313"/>
              </a:cxn>
              <a:cxn ang="0">
                <a:pos x="connsiteX22314" y="connsiteY22314"/>
              </a:cxn>
              <a:cxn ang="0">
                <a:pos x="connsiteX22315" y="connsiteY22315"/>
              </a:cxn>
              <a:cxn ang="0">
                <a:pos x="connsiteX22316" y="connsiteY22316"/>
              </a:cxn>
              <a:cxn ang="0">
                <a:pos x="connsiteX22317" y="connsiteY22317"/>
              </a:cxn>
              <a:cxn ang="0">
                <a:pos x="connsiteX22318" y="connsiteY22318"/>
              </a:cxn>
              <a:cxn ang="0">
                <a:pos x="connsiteX22319" y="connsiteY22319"/>
              </a:cxn>
              <a:cxn ang="0">
                <a:pos x="connsiteX22320" y="connsiteY22320"/>
              </a:cxn>
              <a:cxn ang="0">
                <a:pos x="connsiteX22321" y="connsiteY22321"/>
              </a:cxn>
              <a:cxn ang="0">
                <a:pos x="connsiteX22322" y="connsiteY22322"/>
              </a:cxn>
              <a:cxn ang="0">
                <a:pos x="connsiteX22323" y="connsiteY22323"/>
              </a:cxn>
              <a:cxn ang="0">
                <a:pos x="connsiteX22324" y="connsiteY22324"/>
              </a:cxn>
              <a:cxn ang="0">
                <a:pos x="connsiteX22325" y="connsiteY22325"/>
              </a:cxn>
              <a:cxn ang="0">
                <a:pos x="connsiteX22326" y="connsiteY22326"/>
              </a:cxn>
              <a:cxn ang="0">
                <a:pos x="connsiteX22327" y="connsiteY22327"/>
              </a:cxn>
              <a:cxn ang="0">
                <a:pos x="connsiteX22328" y="connsiteY22328"/>
              </a:cxn>
              <a:cxn ang="0">
                <a:pos x="connsiteX22329" y="connsiteY22329"/>
              </a:cxn>
              <a:cxn ang="0">
                <a:pos x="connsiteX22330" y="connsiteY22330"/>
              </a:cxn>
              <a:cxn ang="0">
                <a:pos x="connsiteX22331" y="connsiteY22331"/>
              </a:cxn>
              <a:cxn ang="0">
                <a:pos x="connsiteX22332" y="connsiteY22332"/>
              </a:cxn>
              <a:cxn ang="0">
                <a:pos x="connsiteX22333" y="connsiteY22333"/>
              </a:cxn>
              <a:cxn ang="0">
                <a:pos x="connsiteX22334" y="connsiteY22334"/>
              </a:cxn>
              <a:cxn ang="0">
                <a:pos x="connsiteX22335" y="connsiteY22335"/>
              </a:cxn>
              <a:cxn ang="0">
                <a:pos x="connsiteX22336" y="connsiteY22336"/>
              </a:cxn>
              <a:cxn ang="0">
                <a:pos x="connsiteX22337" y="connsiteY22337"/>
              </a:cxn>
              <a:cxn ang="0">
                <a:pos x="connsiteX22338" y="connsiteY22338"/>
              </a:cxn>
              <a:cxn ang="0">
                <a:pos x="connsiteX22339" y="connsiteY22339"/>
              </a:cxn>
              <a:cxn ang="0">
                <a:pos x="connsiteX22340" y="connsiteY22340"/>
              </a:cxn>
              <a:cxn ang="0">
                <a:pos x="connsiteX22341" y="connsiteY22341"/>
              </a:cxn>
              <a:cxn ang="0">
                <a:pos x="connsiteX22342" y="connsiteY22342"/>
              </a:cxn>
              <a:cxn ang="0">
                <a:pos x="connsiteX22343" y="connsiteY22343"/>
              </a:cxn>
              <a:cxn ang="0">
                <a:pos x="connsiteX22344" y="connsiteY22344"/>
              </a:cxn>
              <a:cxn ang="0">
                <a:pos x="connsiteX22345" y="connsiteY22345"/>
              </a:cxn>
              <a:cxn ang="0">
                <a:pos x="connsiteX22346" y="connsiteY22346"/>
              </a:cxn>
              <a:cxn ang="0">
                <a:pos x="connsiteX22347" y="connsiteY22347"/>
              </a:cxn>
              <a:cxn ang="0">
                <a:pos x="connsiteX22348" y="connsiteY22348"/>
              </a:cxn>
              <a:cxn ang="0">
                <a:pos x="connsiteX22349" y="connsiteY22349"/>
              </a:cxn>
              <a:cxn ang="0">
                <a:pos x="connsiteX22350" y="connsiteY22350"/>
              </a:cxn>
              <a:cxn ang="0">
                <a:pos x="connsiteX22351" y="connsiteY22351"/>
              </a:cxn>
              <a:cxn ang="0">
                <a:pos x="connsiteX22352" y="connsiteY22352"/>
              </a:cxn>
              <a:cxn ang="0">
                <a:pos x="connsiteX22353" y="connsiteY22353"/>
              </a:cxn>
              <a:cxn ang="0">
                <a:pos x="connsiteX22354" y="connsiteY22354"/>
              </a:cxn>
              <a:cxn ang="0">
                <a:pos x="connsiteX22355" y="connsiteY22355"/>
              </a:cxn>
              <a:cxn ang="0">
                <a:pos x="connsiteX22356" y="connsiteY22356"/>
              </a:cxn>
              <a:cxn ang="0">
                <a:pos x="connsiteX22357" y="connsiteY22357"/>
              </a:cxn>
              <a:cxn ang="0">
                <a:pos x="connsiteX22358" y="connsiteY22358"/>
              </a:cxn>
              <a:cxn ang="0">
                <a:pos x="connsiteX22359" y="connsiteY22359"/>
              </a:cxn>
              <a:cxn ang="0">
                <a:pos x="connsiteX22360" y="connsiteY22360"/>
              </a:cxn>
              <a:cxn ang="0">
                <a:pos x="connsiteX22361" y="connsiteY22361"/>
              </a:cxn>
              <a:cxn ang="0">
                <a:pos x="connsiteX22362" y="connsiteY22362"/>
              </a:cxn>
              <a:cxn ang="0">
                <a:pos x="connsiteX22363" y="connsiteY22363"/>
              </a:cxn>
              <a:cxn ang="0">
                <a:pos x="connsiteX22364" y="connsiteY22364"/>
              </a:cxn>
              <a:cxn ang="0">
                <a:pos x="connsiteX22365" y="connsiteY22365"/>
              </a:cxn>
              <a:cxn ang="0">
                <a:pos x="connsiteX22366" y="connsiteY22366"/>
              </a:cxn>
              <a:cxn ang="0">
                <a:pos x="connsiteX22367" y="connsiteY22367"/>
              </a:cxn>
              <a:cxn ang="0">
                <a:pos x="connsiteX22368" y="connsiteY22368"/>
              </a:cxn>
              <a:cxn ang="0">
                <a:pos x="connsiteX22369" y="connsiteY22369"/>
              </a:cxn>
              <a:cxn ang="0">
                <a:pos x="connsiteX22370" y="connsiteY22370"/>
              </a:cxn>
              <a:cxn ang="0">
                <a:pos x="connsiteX22371" y="connsiteY22371"/>
              </a:cxn>
              <a:cxn ang="0">
                <a:pos x="connsiteX22372" y="connsiteY22372"/>
              </a:cxn>
              <a:cxn ang="0">
                <a:pos x="connsiteX22373" y="connsiteY22373"/>
              </a:cxn>
              <a:cxn ang="0">
                <a:pos x="connsiteX22374" y="connsiteY22374"/>
              </a:cxn>
              <a:cxn ang="0">
                <a:pos x="connsiteX22375" y="connsiteY22375"/>
              </a:cxn>
              <a:cxn ang="0">
                <a:pos x="connsiteX22376" y="connsiteY22376"/>
              </a:cxn>
              <a:cxn ang="0">
                <a:pos x="connsiteX22377" y="connsiteY22377"/>
              </a:cxn>
              <a:cxn ang="0">
                <a:pos x="connsiteX22378" y="connsiteY22378"/>
              </a:cxn>
              <a:cxn ang="0">
                <a:pos x="connsiteX22379" y="connsiteY22379"/>
              </a:cxn>
              <a:cxn ang="0">
                <a:pos x="connsiteX22380" y="connsiteY22380"/>
              </a:cxn>
              <a:cxn ang="0">
                <a:pos x="connsiteX22381" y="connsiteY22381"/>
              </a:cxn>
              <a:cxn ang="0">
                <a:pos x="connsiteX22382" y="connsiteY22382"/>
              </a:cxn>
              <a:cxn ang="0">
                <a:pos x="connsiteX22383" y="connsiteY22383"/>
              </a:cxn>
              <a:cxn ang="0">
                <a:pos x="connsiteX22384" y="connsiteY22384"/>
              </a:cxn>
              <a:cxn ang="0">
                <a:pos x="connsiteX22385" y="connsiteY22385"/>
              </a:cxn>
              <a:cxn ang="0">
                <a:pos x="connsiteX22386" y="connsiteY22386"/>
              </a:cxn>
              <a:cxn ang="0">
                <a:pos x="connsiteX22387" y="connsiteY22387"/>
              </a:cxn>
              <a:cxn ang="0">
                <a:pos x="connsiteX22388" y="connsiteY22388"/>
              </a:cxn>
              <a:cxn ang="0">
                <a:pos x="connsiteX22389" y="connsiteY22389"/>
              </a:cxn>
              <a:cxn ang="0">
                <a:pos x="connsiteX22390" y="connsiteY22390"/>
              </a:cxn>
              <a:cxn ang="0">
                <a:pos x="connsiteX22391" y="connsiteY22391"/>
              </a:cxn>
              <a:cxn ang="0">
                <a:pos x="connsiteX22392" y="connsiteY22392"/>
              </a:cxn>
              <a:cxn ang="0">
                <a:pos x="connsiteX22393" y="connsiteY22393"/>
              </a:cxn>
              <a:cxn ang="0">
                <a:pos x="connsiteX22394" y="connsiteY22394"/>
              </a:cxn>
              <a:cxn ang="0">
                <a:pos x="connsiteX22395" y="connsiteY22395"/>
              </a:cxn>
              <a:cxn ang="0">
                <a:pos x="connsiteX22396" y="connsiteY22396"/>
              </a:cxn>
              <a:cxn ang="0">
                <a:pos x="connsiteX22397" y="connsiteY22397"/>
              </a:cxn>
              <a:cxn ang="0">
                <a:pos x="connsiteX22398" y="connsiteY22398"/>
              </a:cxn>
              <a:cxn ang="0">
                <a:pos x="connsiteX22399" y="connsiteY22399"/>
              </a:cxn>
              <a:cxn ang="0">
                <a:pos x="connsiteX22400" y="connsiteY22400"/>
              </a:cxn>
              <a:cxn ang="0">
                <a:pos x="connsiteX22401" y="connsiteY22401"/>
              </a:cxn>
              <a:cxn ang="0">
                <a:pos x="connsiteX22402" y="connsiteY22402"/>
              </a:cxn>
              <a:cxn ang="0">
                <a:pos x="connsiteX22403" y="connsiteY22403"/>
              </a:cxn>
              <a:cxn ang="0">
                <a:pos x="connsiteX22404" y="connsiteY22404"/>
              </a:cxn>
              <a:cxn ang="0">
                <a:pos x="connsiteX22405" y="connsiteY22405"/>
              </a:cxn>
              <a:cxn ang="0">
                <a:pos x="connsiteX22406" y="connsiteY22406"/>
              </a:cxn>
              <a:cxn ang="0">
                <a:pos x="connsiteX22407" y="connsiteY22407"/>
              </a:cxn>
              <a:cxn ang="0">
                <a:pos x="connsiteX22408" y="connsiteY22408"/>
              </a:cxn>
              <a:cxn ang="0">
                <a:pos x="connsiteX22409" y="connsiteY22409"/>
              </a:cxn>
              <a:cxn ang="0">
                <a:pos x="connsiteX22410" y="connsiteY22410"/>
              </a:cxn>
              <a:cxn ang="0">
                <a:pos x="connsiteX22411" y="connsiteY22411"/>
              </a:cxn>
              <a:cxn ang="0">
                <a:pos x="connsiteX22412" y="connsiteY22412"/>
              </a:cxn>
              <a:cxn ang="0">
                <a:pos x="connsiteX22413" y="connsiteY22413"/>
              </a:cxn>
              <a:cxn ang="0">
                <a:pos x="connsiteX22414" y="connsiteY22414"/>
              </a:cxn>
              <a:cxn ang="0">
                <a:pos x="connsiteX22415" y="connsiteY22415"/>
              </a:cxn>
              <a:cxn ang="0">
                <a:pos x="connsiteX22416" y="connsiteY22416"/>
              </a:cxn>
              <a:cxn ang="0">
                <a:pos x="connsiteX22417" y="connsiteY22417"/>
              </a:cxn>
              <a:cxn ang="0">
                <a:pos x="connsiteX22418" y="connsiteY22418"/>
              </a:cxn>
              <a:cxn ang="0">
                <a:pos x="connsiteX22419" y="connsiteY22419"/>
              </a:cxn>
              <a:cxn ang="0">
                <a:pos x="connsiteX22420" y="connsiteY22420"/>
              </a:cxn>
              <a:cxn ang="0">
                <a:pos x="connsiteX22421" y="connsiteY22421"/>
              </a:cxn>
              <a:cxn ang="0">
                <a:pos x="connsiteX22422" y="connsiteY22422"/>
              </a:cxn>
              <a:cxn ang="0">
                <a:pos x="connsiteX22423" y="connsiteY22423"/>
              </a:cxn>
              <a:cxn ang="0">
                <a:pos x="connsiteX22424" y="connsiteY22424"/>
              </a:cxn>
              <a:cxn ang="0">
                <a:pos x="connsiteX22425" y="connsiteY22425"/>
              </a:cxn>
              <a:cxn ang="0">
                <a:pos x="connsiteX22426" y="connsiteY22426"/>
              </a:cxn>
              <a:cxn ang="0">
                <a:pos x="connsiteX22427" y="connsiteY22427"/>
              </a:cxn>
              <a:cxn ang="0">
                <a:pos x="connsiteX22428" y="connsiteY22428"/>
              </a:cxn>
              <a:cxn ang="0">
                <a:pos x="connsiteX22429" y="connsiteY22429"/>
              </a:cxn>
              <a:cxn ang="0">
                <a:pos x="connsiteX22430" y="connsiteY22430"/>
              </a:cxn>
              <a:cxn ang="0">
                <a:pos x="connsiteX22431" y="connsiteY22431"/>
              </a:cxn>
              <a:cxn ang="0">
                <a:pos x="connsiteX22432" y="connsiteY22432"/>
              </a:cxn>
              <a:cxn ang="0">
                <a:pos x="connsiteX22433" y="connsiteY22433"/>
              </a:cxn>
              <a:cxn ang="0">
                <a:pos x="connsiteX22434" y="connsiteY22434"/>
              </a:cxn>
              <a:cxn ang="0">
                <a:pos x="connsiteX22435" y="connsiteY22435"/>
              </a:cxn>
              <a:cxn ang="0">
                <a:pos x="connsiteX22436" y="connsiteY22436"/>
              </a:cxn>
              <a:cxn ang="0">
                <a:pos x="connsiteX22437" y="connsiteY22437"/>
              </a:cxn>
              <a:cxn ang="0">
                <a:pos x="connsiteX22438" y="connsiteY22438"/>
              </a:cxn>
              <a:cxn ang="0">
                <a:pos x="connsiteX22439" y="connsiteY22439"/>
              </a:cxn>
              <a:cxn ang="0">
                <a:pos x="connsiteX22440" y="connsiteY22440"/>
              </a:cxn>
              <a:cxn ang="0">
                <a:pos x="connsiteX22441" y="connsiteY22441"/>
              </a:cxn>
              <a:cxn ang="0">
                <a:pos x="connsiteX22442" y="connsiteY22442"/>
              </a:cxn>
              <a:cxn ang="0">
                <a:pos x="connsiteX22443" y="connsiteY22443"/>
              </a:cxn>
              <a:cxn ang="0">
                <a:pos x="connsiteX22444" y="connsiteY22444"/>
              </a:cxn>
              <a:cxn ang="0">
                <a:pos x="connsiteX22445" y="connsiteY22445"/>
              </a:cxn>
              <a:cxn ang="0">
                <a:pos x="connsiteX22446" y="connsiteY22446"/>
              </a:cxn>
              <a:cxn ang="0">
                <a:pos x="connsiteX22447" y="connsiteY22447"/>
              </a:cxn>
              <a:cxn ang="0">
                <a:pos x="connsiteX22448" y="connsiteY22448"/>
              </a:cxn>
              <a:cxn ang="0">
                <a:pos x="connsiteX22449" y="connsiteY22449"/>
              </a:cxn>
              <a:cxn ang="0">
                <a:pos x="connsiteX22450" y="connsiteY22450"/>
              </a:cxn>
              <a:cxn ang="0">
                <a:pos x="connsiteX22451" y="connsiteY22451"/>
              </a:cxn>
              <a:cxn ang="0">
                <a:pos x="connsiteX22452" y="connsiteY22452"/>
              </a:cxn>
              <a:cxn ang="0">
                <a:pos x="connsiteX22453" y="connsiteY22453"/>
              </a:cxn>
              <a:cxn ang="0">
                <a:pos x="connsiteX22454" y="connsiteY22454"/>
              </a:cxn>
              <a:cxn ang="0">
                <a:pos x="connsiteX22455" y="connsiteY22455"/>
              </a:cxn>
              <a:cxn ang="0">
                <a:pos x="connsiteX22456" y="connsiteY22456"/>
              </a:cxn>
              <a:cxn ang="0">
                <a:pos x="connsiteX22457" y="connsiteY22457"/>
              </a:cxn>
              <a:cxn ang="0">
                <a:pos x="connsiteX22458" y="connsiteY22458"/>
              </a:cxn>
              <a:cxn ang="0">
                <a:pos x="connsiteX22459" y="connsiteY22459"/>
              </a:cxn>
              <a:cxn ang="0">
                <a:pos x="connsiteX22460" y="connsiteY22460"/>
              </a:cxn>
              <a:cxn ang="0">
                <a:pos x="connsiteX22461" y="connsiteY22461"/>
              </a:cxn>
              <a:cxn ang="0">
                <a:pos x="connsiteX22462" y="connsiteY22462"/>
              </a:cxn>
              <a:cxn ang="0">
                <a:pos x="connsiteX22463" y="connsiteY22463"/>
              </a:cxn>
              <a:cxn ang="0">
                <a:pos x="connsiteX22464" y="connsiteY22464"/>
              </a:cxn>
              <a:cxn ang="0">
                <a:pos x="connsiteX22465" y="connsiteY22465"/>
              </a:cxn>
              <a:cxn ang="0">
                <a:pos x="connsiteX22466" y="connsiteY22466"/>
              </a:cxn>
              <a:cxn ang="0">
                <a:pos x="connsiteX22467" y="connsiteY22467"/>
              </a:cxn>
              <a:cxn ang="0">
                <a:pos x="connsiteX22468" y="connsiteY22468"/>
              </a:cxn>
              <a:cxn ang="0">
                <a:pos x="connsiteX22469" y="connsiteY22469"/>
              </a:cxn>
              <a:cxn ang="0">
                <a:pos x="connsiteX22470" y="connsiteY22470"/>
              </a:cxn>
              <a:cxn ang="0">
                <a:pos x="connsiteX22471" y="connsiteY22471"/>
              </a:cxn>
              <a:cxn ang="0">
                <a:pos x="connsiteX22472" y="connsiteY22472"/>
              </a:cxn>
              <a:cxn ang="0">
                <a:pos x="connsiteX22473" y="connsiteY22473"/>
              </a:cxn>
              <a:cxn ang="0">
                <a:pos x="connsiteX22474" y="connsiteY22474"/>
              </a:cxn>
              <a:cxn ang="0">
                <a:pos x="connsiteX22475" y="connsiteY22475"/>
              </a:cxn>
              <a:cxn ang="0">
                <a:pos x="connsiteX22476" y="connsiteY22476"/>
              </a:cxn>
              <a:cxn ang="0">
                <a:pos x="connsiteX22477" y="connsiteY22477"/>
              </a:cxn>
              <a:cxn ang="0">
                <a:pos x="connsiteX22478" y="connsiteY22478"/>
              </a:cxn>
              <a:cxn ang="0">
                <a:pos x="connsiteX22479" y="connsiteY22479"/>
              </a:cxn>
              <a:cxn ang="0">
                <a:pos x="connsiteX22480" y="connsiteY22480"/>
              </a:cxn>
              <a:cxn ang="0">
                <a:pos x="connsiteX22481" y="connsiteY22481"/>
              </a:cxn>
              <a:cxn ang="0">
                <a:pos x="connsiteX22482" y="connsiteY22482"/>
              </a:cxn>
              <a:cxn ang="0">
                <a:pos x="connsiteX22483" y="connsiteY22483"/>
              </a:cxn>
              <a:cxn ang="0">
                <a:pos x="connsiteX22484" y="connsiteY22484"/>
              </a:cxn>
              <a:cxn ang="0">
                <a:pos x="connsiteX22485" y="connsiteY22485"/>
              </a:cxn>
              <a:cxn ang="0">
                <a:pos x="connsiteX22486" y="connsiteY22486"/>
              </a:cxn>
              <a:cxn ang="0">
                <a:pos x="connsiteX22487" y="connsiteY22487"/>
              </a:cxn>
              <a:cxn ang="0">
                <a:pos x="connsiteX22488" y="connsiteY22488"/>
              </a:cxn>
              <a:cxn ang="0">
                <a:pos x="connsiteX22489" y="connsiteY22489"/>
              </a:cxn>
              <a:cxn ang="0">
                <a:pos x="connsiteX22490" y="connsiteY22490"/>
              </a:cxn>
              <a:cxn ang="0">
                <a:pos x="connsiteX22491" y="connsiteY22491"/>
              </a:cxn>
              <a:cxn ang="0">
                <a:pos x="connsiteX22492" y="connsiteY22492"/>
              </a:cxn>
              <a:cxn ang="0">
                <a:pos x="connsiteX22493" y="connsiteY22493"/>
              </a:cxn>
              <a:cxn ang="0">
                <a:pos x="connsiteX22494" y="connsiteY22494"/>
              </a:cxn>
              <a:cxn ang="0">
                <a:pos x="connsiteX22495" y="connsiteY22495"/>
              </a:cxn>
              <a:cxn ang="0">
                <a:pos x="connsiteX22496" y="connsiteY22496"/>
              </a:cxn>
              <a:cxn ang="0">
                <a:pos x="connsiteX22497" y="connsiteY22497"/>
              </a:cxn>
              <a:cxn ang="0">
                <a:pos x="connsiteX22498" y="connsiteY22498"/>
              </a:cxn>
              <a:cxn ang="0">
                <a:pos x="connsiteX22499" y="connsiteY22499"/>
              </a:cxn>
              <a:cxn ang="0">
                <a:pos x="connsiteX22500" y="connsiteY22500"/>
              </a:cxn>
              <a:cxn ang="0">
                <a:pos x="connsiteX22501" y="connsiteY22501"/>
              </a:cxn>
              <a:cxn ang="0">
                <a:pos x="connsiteX22502" y="connsiteY22502"/>
              </a:cxn>
              <a:cxn ang="0">
                <a:pos x="connsiteX22503" y="connsiteY22503"/>
              </a:cxn>
              <a:cxn ang="0">
                <a:pos x="connsiteX22504" y="connsiteY22504"/>
              </a:cxn>
              <a:cxn ang="0">
                <a:pos x="connsiteX22505" y="connsiteY22505"/>
              </a:cxn>
              <a:cxn ang="0">
                <a:pos x="connsiteX22506" y="connsiteY22506"/>
              </a:cxn>
              <a:cxn ang="0">
                <a:pos x="connsiteX22507" y="connsiteY22507"/>
              </a:cxn>
              <a:cxn ang="0">
                <a:pos x="connsiteX22508" y="connsiteY22508"/>
              </a:cxn>
              <a:cxn ang="0">
                <a:pos x="connsiteX22509" y="connsiteY22509"/>
              </a:cxn>
              <a:cxn ang="0">
                <a:pos x="connsiteX22510" y="connsiteY22510"/>
              </a:cxn>
              <a:cxn ang="0">
                <a:pos x="connsiteX22511" y="connsiteY22511"/>
              </a:cxn>
              <a:cxn ang="0">
                <a:pos x="connsiteX22512" y="connsiteY22512"/>
              </a:cxn>
              <a:cxn ang="0">
                <a:pos x="connsiteX22513" y="connsiteY22513"/>
              </a:cxn>
              <a:cxn ang="0">
                <a:pos x="connsiteX22514" y="connsiteY22514"/>
              </a:cxn>
              <a:cxn ang="0">
                <a:pos x="connsiteX22515" y="connsiteY22515"/>
              </a:cxn>
              <a:cxn ang="0">
                <a:pos x="connsiteX22516" y="connsiteY22516"/>
              </a:cxn>
              <a:cxn ang="0">
                <a:pos x="connsiteX22517" y="connsiteY22517"/>
              </a:cxn>
              <a:cxn ang="0">
                <a:pos x="connsiteX22518" y="connsiteY22518"/>
              </a:cxn>
              <a:cxn ang="0">
                <a:pos x="connsiteX22519" y="connsiteY22519"/>
              </a:cxn>
              <a:cxn ang="0">
                <a:pos x="connsiteX22520" y="connsiteY22520"/>
              </a:cxn>
              <a:cxn ang="0">
                <a:pos x="connsiteX22521" y="connsiteY22521"/>
              </a:cxn>
              <a:cxn ang="0">
                <a:pos x="connsiteX22522" y="connsiteY22522"/>
              </a:cxn>
              <a:cxn ang="0">
                <a:pos x="connsiteX22523" y="connsiteY22523"/>
              </a:cxn>
              <a:cxn ang="0">
                <a:pos x="connsiteX22524" y="connsiteY22524"/>
              </a:cxn>
              <a:cxn ang="0">
                <a:pos x="connsiteX22525" y="connsiteY22525"/>
              </a:cxn>
              <a:cxn ang="0">
                <a:pos x="connsiteX22526" y="connsiteY22526"/>
              </a:cxn>
              <a:cxn ang="0">
                <a:pos x="connsiteX22527" y="connsiteY22527"/>
              </a:cxn>
              <a:cxn ang="0">
                <a:pos x="connsiteX22528" y="connsiteY22528"/>
              </a:cxn>
              <a:cxn ang="0">
                <a:pos x="connsiteX22529" y="connsiteY22529"/>
              </a:cxn>
              <a:cxn ang="0">
                <a:pos x="connsiteX22530" y="connsiteY22530"/>
              </a:cxn>
              <a:cxn ang="0">
                <a:pos x="connsiteX22531" y="connsiteY22531"/>
              </a:cxn>
              <a:cxn ang="0">
                <a:pos x="connsiteX22532" y="connsiteY22532"/>
              </a:cxn>
              <a:cxn ang="0">
                <a:pos x="connsiteX22533" y="connsiteY22533"/>
              </a:cxn>
              <a:cxn ang="0">
                <a:pos x="connsiteX22534" y="connsiteY22534"/>
              </a:cxn>
              <a:cxn ang="0">
                <a:pos x="connsiteX22535" y="connsiteY22535"/>
              </a:cxn>
              <a:cxn ang="0">
                <a:pos x="connsiteX22536" y="connsiteY22536"/>
              </a:cxn>
              <a:cxn ang="0">
                <a:pos x="connsiteX22537" y="connsiteY22537"/>
              </a:cxn>
              <a:cxn ang="0">
                <a:pos x="connsiteX22538" y="connsiteY22538"/>
              </a:cxn>
              <a:cxn ang="0">
                <a:pos x="connsiteX22539" y="connsiteY22539"/>
              </a:cxn>
              <a:cxn ang="0">
                <a:pos x="connsiteX22540" y="connsiteY22540"/>
              </a:cxn>
              <a:cxn ang="0">
                <a:pos x="connsiteX22541" y="connsiteY22541"/>
              </a:cxn>
              <a:cxn ang="0">
                <a:pos x="connsiteX22542" y="connsiteY22542"/>
              </a:cxn>
              <a:cxn ang="0">
                <a:pos x="connsiteX22543" y="connsiteY22543"/>
              </a:cxn>
              <a:cxn ang="0">
                <a:pos x="connsiteX22544" y="connsiteY22544"/>
              </a:cxn>
              <a:cxn ang="0">
                <a:pos x="connsiteX22545" y="connsiteY22545"/>
              </a:cxn>
              <a:cxn ang="0">
                <a:pos x="connsiteX22546" y="connsiteY22546"/>
              </a:cxn>
              <a:cxn ang="0">
                <a:pos x="connsiteX22547" y="connsiteY22547"/>
              </a:cxn>
              <a:cxn ang="0">
                <a:pos x="connsiteX22548" y="connsiteY22548"/>
              </a:cxn>
              <a:cxn ang="0">
                <a:pos x="connsiteX22549" y="connsiteY22549"/>
              </a:cxn>
              <a:cxn ang="0">
                <a:pos x="connsiteX22550" y="connsiteY22550"/>
              </a:cxn>
              <a:cxn ang="0">
                <a:pos x="connsiteX22551" y="connsiteY22551"/>
              </a:cxn>
              <a:cxn ang="0">
                <a:pos x="connsiteX22552" y="connsiteY22552"/>
              </a:cxn>
              <a:cxn ang="0">
                <a:pos x="connsiteX22553" y="connsiteY22553"/>
              </a:cxn>
              <a:cxn ang="0">
                <a:pos x="connsiteX22554" y="connsiteY22554"/>
              </a:cxn>
              <a:cxn ang="0">
                <a:pos x="connsiteX22555" y="connsiteY22555"/>
              </a:cxn>
              <a:cxn ang="0">
                <a:pos x="connsiteX22556" y="connsiteY22556"/>
              </a:cxn>
              <a:cxn ang="0">
                <a:pos x="connsiteX22557" y="connsiteY22557"/>
              </a:cxn>
              <a:cxn ang="0">
                <a:pos x="connsiteX22558" y="connsiteY22558"/>
              </a:cxn>
              <a:cxn ang="0">
                <a:pos x="connsiteX22559" y="connsiteY22559"/>
              </a:cxn>
              <a:cxn ang="0">
                <a:pos x="connsiteX22560" y="connsiteY22560"/>
              </a:cxn>
              <a:cxn ang="0">
                <a:pos x="connsiteX22561" y="connsiteY22561"/>
              </a:cxn>
              <a:cxn ang="0">
                <a:pos x="connsiteX22562" y="connsiteY22562"/>
              </a:cxn>
              <a:cxn ang="0">
                <a:pos x="connsiteX22563" y="connsiteY22563"/>
              </a:cxn>
              <a:cxn ang="0">
                <a:pos x="connsiteX22564" y="connsiteY22564"/>
              </a:cxn>
              <a:cxn ang="0">
                <a:pos x="connsiteX22565" y="connsiteY22565"/>
              </a:cxn>
              <a:cxn ang="0">
                <a:pos x="connsiteX22566" y="connsiteY22566"/>
              </a:cxn>
              <a:cxn ang="0">
                <a:pos x="connsiteX22567" y="connsiteY22567"/>
              </a:cxn>
              <a:cxn ang="0">
                <a:pos x="connsiteX22568" y="connsiteY22568"/>
              </a:cxn>
              <a:cxn ang="0">
                <a:pos x="connsiteX22569" y="connsiteY22569"/>
              </a:cxn>
              <a:cxn ang="0">
                <a:pos x="connsiteX22570" y="connsiteY22570"/>
              </a:cxn>
              <a:cxn ang="0">
                <a:pos x="connsiteX22571" y="connsiteY22571"/>
              </a:cxn>
              <a:cxn ang="0">
                <a:pos x="connsiteX22572" y="connsiteY22572"/>
              </a:cxn>
              <a:cxn ang="0">
                <a:pos x="connsiteX22573" y="connsiteY22573"/>
              </a:cxn>
              <a:cxn ang="0">
                <a:pos x="connsiteX22574" y="connsiteY22574"/>
              </a:cxn>
              <a:cxn ang="0">
                <a:pos x="connsiteX22575" y="connsiteY22575"/>
              </a:cxn>
              <a:cxn ang="0">
                <a:pos x="connsiteX22576" y="connsiteY22576"/>
              </a:cxn>
              <a:cxn ang="0">
                <a:pos x="connsiteX22577" y="connsiteY22577"/>
              </a:cxn>
              <a:cxn ang="0">
                <a:pos x="connsiteX22578" y="connsiteY22578"/>
              </a:cxn>
              <a:cxn ang="0">
                <a:pos x="connsiteX22579" y="connsiteY22579"/>
              </a:cxn>
              <a:cxn ang="0">
                <a:pos x="connsiteX22580" y="connsiteY22580"/>
              </a:cxn>
              <a:cxn ang="0">
                <a:pos x="connsiteX22581" y="connsiteY22581"/>
              </a:cxn>
              <a:cxn ang="0">
                <a:pos x="connsiteX22582" y="connsiteY22582"/>
              </a:cxn>
              <a:cxn ang="0">
                <a:pos x="connsiteX22583" y="connsiteY22583"/>
              </a:cxn>
              <a:cxn ang="0">
                <a:pos x="connsiteX22584" y="connsiteY22584"/>
              </a:cxn>
              <a:cxn ang="0">
                <a:pos x="connsiteX22585" y="connsiteY22585"/>
              </a:cxn>
              <a:cxn ang="0">
                <a:pos x="connsiteX22586" y="connsiteY22586"/>
              </a:cxn>
              <a:cxn ang="0">
                <a:pos x="connsiteX22587" y="connsiteY22587"/>
              </a:cxn>
              <a:cxn ang="0">
                <a:pos x="connsiteX22588" y="connsiteY22588"/>
              </a:cxn>
              <a:cxn ang="0">
                <a:pos x="connsiteX22589" y="connsiteY22589"/>
              </a:cxn>
              <a:cxn ang="0">
                <a:pos x="connsiteX22590" y="connsiteY22590"/>
              </a:cxn>
              <a:cxn ang="0">
                <a:pos x="connsiteX22591" y="connsiteY22591"/>
              </a:cxn>
              <a:cxn ang="0">
                <a:pos x="connsiteX22592" y="connsiteY22592"/>
              </a:cxn>
              <a:cxn ang="0">
                <a:pos x="connsiteX22593" y="connsiteY22593"/>
              </a:cxn>
              <a:cxn ang="0">
                <a:pos x="connsiteX22594" y="connsiteY22594"/>
              </a:cxn>
              <a:cxn ang="0">
                <a:pos x="connsiteX22595" y="connsiteY22595"/>
              </a:cxn>
              <a:cxn ang="0">
                <a:pos x="connsiteX22596" y="connsiteY22596"/>
              </a:cxn>
              <a:cxn ang="0">
                <a:pos x="connsiteX22597" y="connsiteY22597"/>
              </a:cxn>
              <a:cxn ang="0">
                <a:pos x="connsiteX22598" y="connsiteY22598"/>
              </a:cxn>
              <a:cxn ang="0">
                <a:pos x="connsiteX22599" y="connsiteY22599"/>
              </a:cxn>
              <a:cxn ang="0">
                <a:pos x="connsiteX22600" y="connsiteY22600"/>
              </a:cxn>
              <a:cxn ang="0">
                <a:pos x="connsiteX22601" y="connsiteY22601"/>
              </a:cxn>
              <a:cxn ang="0">
                <a:pos x="connsiteX22602" y="connsiteY22602"/>
              </a:cxn>
              <a:cxn ang="0">
                <a:pos x="connsiteX22603" y="connsiteY22603"/>
              </a:cxn>
              <a:cxn ang="0">
                <a:pos x="connsiteX22604" y="connsiteY22604"/>
              </a:cxn>
              <a:cxn ang="0">
                <a:pos x="connsiteX22605" y="connsiteY22605"/>
              </a:cxn>
              <a:cxn ang="0">
                <a:pos x="connsiteX22606" y="connsiteY22606"/>
              </a:cxn>
              <a:cxn ang="0">
                <a:pos x="connsiteX22607" y="connsiteY22607"/>
              </a:cxn>
              <a:cxn ang="0">
                <a:pos x="connsiteX22608" y="connsiteY22608"/>
              </a:cxn>
              <a:cxn ang="0">
                <a:pos x="connsiteX22609" y="connsiteY22609"/>
              </a:cxn>
              <a:cxn ang="0">
                <a:pos x="connsiteX22610" y="connsiteY22610"/>
              </a:cxn>
              <a:cxn ang="0">
                <a:pos x="connsiteX22611" y="connsiteY22611"/>
              </a:cxn>
              <a:cxn ang="0">
                <a:pos x="connsiteX22612" y="connsiteY22612"/>
              </a:cxn>
              <a:cxn ang="0">
                <a:pos x="connsiteX22613" y="connsiteY22613"/>
              </a:cxn>
              <a:cxn ang="0">
                <a:pos x="connsiteX22614" y="connsiteY22614"/>
              </a:cxn>
              <a:cxn ang="0">
                <a:pos x="connsiteX22615" y="connsiteY22615"/>
              </a:cxn>
              <a:cxn ang="0">
                <a:pos x="connsiteX22616" y="connsiteY22616"/>
              </a:cxn>
              <a:cxn ang="0">
                <a:pos x="connsiteX22617" y="connsiteY22617"/>
              </a:cxn>
              <a:cxn ang="0">
                <a:pos x="connsiteX22618" y="connsiteY22618"/>
              </a:cxn>
              <a:cxn ang="0">
                <a:pos x="connsiteX22619" y="connsiteY22619"/>
              </a:cxn>
              <a:cxn ang="0">
                <a:pos x="connsiteX22620" y="connsiteY22620"/>
              </a:cxn>
              <a:cxn ang="0">
                <a:pos x="connsiteX22621" y="connsiteY22621"/>
              </a:cxn>
              <a:cxn ang="0">
                <a:pos x="connsiteX22622" y="connsiteY22622"/>
              </a:cxn>
              <a:cxn ang="0">
                <a:pos x="connsiteX22623" y="connsiteY22623"/>
              </a:cxn>
              <a:cxn ang="0">
                <a:pos x="connsiteX22624" y="connsiteY22624"/>
              </a:cxn>
              <a:cxn ang="0">
                <a:pos x="connsiteX22625" y="connsiteY22625"/>
              </a:cxn>
              <a:cxn ang="0">
                <a:pos x="connsiteX22626" y="connsiteY22626"/>
              </a:cxn>
              <a:cxn ang="0">
                <a:pos x="connsiteX22627" y="connsiteY22627"/>
              </a:cxn>
              <a:cxn ang="0">
                <a:pos x="connsiteX22628" y="connsiteY22628"/>
              </a:cxn>
              <a:cxn ang="0">
                <a:pos x="connsiteX22629" y="connsiteY22629"/>
              </a:cxn>
              <a:cxn ang="0">
                <a:pos x="connsiteX22630" y="connsiteY22630"/>
              </a:cxn>
              <a:cxn ang="0">
                <a:pos x="connsiteX22631" y="connsiteY22631"/>
              </a:cxn>
              <a:cxn ang="0">
                <a:pos x="connsiteX22632" y="connsiteY22632"/>
              </a:cxn>
              <a:cxn ang="0">
                <a:pos x="connsiteX22633" y="connsiteY22633"/>
              </a:cxn>
              <a:cxn ang="0">
                <a:pos x="connsiteX22634" y="connsiteY22634"/>
              </a:cxn>
              <a:cxn ang="0">
                <a:pos x="connsiteX22635" y="connsiteY22635"/>
              </a:cxn>
              <a:cxn ang="0">
                <a:pos x="connsiteX22636" y="connsiteY22636"/>
              </a:cxn>
              <a:cxn ang="0">
                <a:pos x="connsiteX22637" y="connsiteY22637"/>
              </a:cxn>
              <a:cxn ang="0">
                <a:pos x="connsiteX22638" y="connsiteY22638"/>
              </a:cxn>
              <a:cxn ang="0">
                <a:pos x="connsiteX22639" y="connsiteY22639"/>
              </a:cxn>
              <a:cxn ang="0">
                <a:pos x="connsiteX22640" y="connsiteY22640"/>
              </a:cxn>
              <a:cxn ang="0">
                <a:pos x="connsiteX22641" y="connsiteY22641"/>
              </a:cxn>
              <a:cxn ang="0">
                <a:pos x="connsiteX22642" y="connsiteY22642"/>
              </a:cxn>
              <a:cxn ang="0">
                <a:pos x="connsiteX22643" y="connsiteY22643"/>
              </a:cxn>
              <a:cxn ang="0">
                <a:pos x="connsiteX22644" y="connsiteY22644"/>
              </a:cxn>
              <a:cxn ang="0">
                <a:pos x="connsiteX22645" y="connsiteY22645"/>
              </a:cxn>
              <a:cxn ang="0">
                <a:pos x="connsiteX22646" y="connsiteY22646"/>
              </a:cxn>
              <a:cxn ang="0">
                <a:pos x="connsiteX22647" y="connsiteY22647"/>
              </a:cxn>
              <a:cxn ang="0">
                <a:pos x="connsiteX22648" y="connsiteY22648"/>
              </a:cxn>
              <a:cxn ang="0">
                <a:pos x="connsiteX22649" y="connsiteY22649"/>
              </a:cxn>
              <a:cxn ang="0">
                <a:pos x="connsiteX22650" y="connsiteY22650"/>
              </a:cxn>
              <a:cxn ang="0">
                <a:pos x="connsiteX22651" y="connsiteY22651"/>
              </a:cxn>
              <a:cxn ang="0">
                <a:pos x="connsiteX22652" y="connsiteY22652"/>
              </a:cxn>
              <a:cxn ang="0">
                <a:pos x="connsiteX22653" y="connsiteY22653"/>
              </a:cxn>
              <a:cxn ang="0">
                <a:pos x="connsiteX22654" y="connsiteY22654"/>
              </a:cxn>
              <a:cxn ang="0">
                <a:pos x="connsiteX22655" y="connsiteY22655"/>
              </a:cxn>
              <a:cxn ang="0">
                <a:pos x="connsiteX22656" y="connsiteY22656"/>
              </a:cxn>
              <a:cxn ang="0">
                <a:pos x="connsiteX22657" y="connsiteY22657"/>
              </a:cxn>
              <a:cxn ang="0">
                <a:pos x="connsiteX22658" y="connsiteY22658"/>
              </a:cxn>
              <a:cxn ang="0">
                <a:pos x="connsiteX22659" y="connsiteY22659"/>
              </a:cxn>
              <a:cxn ang="0">
                <a:pos x="connsiteX22660" y="connsiteY22660"/>
              </a:cxn>
              <a:cxn ang="0">
                <a:pos x="connsiteX22661" y="connsiteY22661"/>
              </a:cxn>
              <a:cxn ang="0">
                <a:pos x="connsiteX22662" y="connsiteY22662"/>
              </a:cxn>
              <a:cxn ang="0">
                <a:pos x="connsiteX22663" y="connsiteY22663"/>
              </a:cxn>
              <a:cxn ang="0">
                <a:pos x="connsiteX22664" y="connsiteY22664"/>
              </a:cxn>
              <a:cxn ang="0">
                <a:pos x="connsiteX22665" y="connsiteY22665"/>
              </a:cxn>
              <a:cxn ang="0">
                <a:pos x="connsiteX22666" y="connsiteY22666"/>
              </a:cxn>
              <a:cxn ang="0">
                <a:pos x="connsiteX22667" y="connsiteY22667"/>
              </a:cxn>
              <a:cxn ang="0">
                <a:pos x="connsiteX22668" y="connsiteY22668"/>
              </a:cxn>
              <a:cxn ang="0">
                <a:pos x="connsiteX22669" y="connsiteY22669"/>
              </a:cxn>
              <a:cxn ang="0">
                <a:pos x="connsiteX22670" y="connsiteY22670"/>
              </a:cxn>
              <a:cxn ang="0">
                <a:pos x="connsiteX22671" y="connsiteY22671"/>
              </a:cxn>
              <a:cxn ang="0">
                <a:pos x="connsiteX22672" y="connsiteY22672"/>
              </a:cxn>
              <a:cxn ang="0">
                <a:pos x="connsiteX22673" y="connsiteY22673"/>
              </a:cxn>
              <a:cxn ang="0">
                <a:pos x="connsiteX22674" y="connsiteY22674"/>
              </a:cxn>
              <a:cxn ang="0">
                <a:pos x="connsiteX22675" y="connsiteY22675"/>
              </a:cxn>
              <a:cxn ang="0">
                <a:pos x="connsiteX22676" y="connsiteY22676"/>
              </a:cxn>
              <a:cxn ang="0">
                <a:pos x="connsiteX22677" y="connsiteY22677"/>
              </a:cxn>
              <a:cxn ang="0">
                <a:pos x="connsiteX22678" y="connsiteY22678"/>
              </a:cxn>
              <a:cxn ang="0">
                <a:pos x="connsiteX22679" y="connsiteY22679"/>
              </a:cxn>
              <a:cxn ang="0">
                <a:pos x="connsiteX22680" y="connsiteY22680"/>
              </a:cxn>
              <a:cxn ang="0">
                <a:pos x="connsiteX22681" y="connsiteY22681"/>
              </a:cxn>
              <a:cxn ang="0">
                <a:pos x="connsiteX22682" y="connsiteY22682"/>
              </a:cxn>
              <a:cxn ang="0">
                <a:pos x="connsiteX22683" y="connsiteY22683"/>
              </a:cxn>
              <a:cxn ang="0">
                <a:pos x="connsiteX22684" y="connsiteY22684"/>
              </a:cxn>
              <a:cxn ang="0">
                <a:pos x="connsiteX22685" y="connsiteY22685"/>
              </a:cxn>
              <a:cxn ang="0">
                <a:pos x="connsiteX22686" y="connsiteY22686"/>
              </a:cxn>
              <a:cxn ang="0">
                <a:pos x="connsiteX22687" y="connsiteY22687"/>
              </a:cxn>
              <a:cxn ang="0">
                <a:pos x="connsiteX22688" y="connsiteY22688"/>
              </a:cxn>
              <a:cxn ang="0">
                <a:pos x="connsiteX22689" y="connsiteY22689"/>
              </a:cxn>
              <a:cxn ang="0">
                <a:pos x="connsiteX22690" y="connsiteY22690"/>
              </a:cxn>
              <a:cxn ang="0">
                <a:pos x="connsiteX22691" y="connsiteY22691"/>
              </a:cxn>
              <a:cxn ang="0">
                <a:pos x="connsiteX22692" y="connsiteY22692"/>
              </a:cxn>
              <a:cxn ang="0">
                <a:pos x="connsiteX22693" y="connsiteY22693"/>
              </a:cxn>
              <a:cxn ang="0">
                <a:pos x="connsiteX22694" y="connsiteY22694"/>
              </a:cxn>
              <a:cxn ang="0">
                <a:pos x="connsiteX22695" y="connsiteY22695"/>
              </a:cxn>
              <a:cxn ang="0">
                <a:pos x="connsiteX22696" y="connsiteY22696"/>
              </a:cxn>
              <a:cxn ang="0">
                <a:pos x="connsiteX22697" y="connsiteY22697"/>
              </a:cxn>
              <a:cxn ang="0">
                <a:pos x="connsiteX22698" y="connsiteY22698"/>
              </a:cxn>
              <a:cxn ang="0">
                <a:pos x="connsiteX22699" y="connsiteY22699"/>
              </a:cxn>
              <a:cxn ang="0">
                <a:pos x="connsiteX22700" y="connsiteY22700"/>
              </a:cxn>
              <a:cxn ang="0">
                <a:pos x="connsiteX22701" y="connsiteY22701"/>
              </a:cxn>
              <a:cxn ang="0">
                <a:pos x="connsiteX22702" y="connsiteY22702"/>
              </a:cxn>
              <a:cxn ang="0">
                <a:pos x="connsiteX22703" y="connsiteY22703"/>
              </a:cxn>
              <a:cxn ang="0">
                <a:pos x="connsiteX22704" y="connsiteY22704"/>
              </a:cxn>
              <a:cxn ang="0">
                <a:pos x="connsiteX22705" y="connsiteY22705"/>
              </a:cxn>
              <a:cxn ang="0">
                <a:pos x="connsiteX22706" y="connsiteY22706"/>
              </a:cxn>
              <a:cxn ang="0">
                <a:pos x="connsiteX22707" y="connsiteY22707"/>
              </a:cxn>
              <a:cxn ang="0">
                <a:pos x="connsiteX22708" y="connsiteY22708"/>
              </a:cxn>
              <a:cxn ang="0">
                <a:pos x="connsiteX22709" y="connsiteY22709"/>
              </a:cxn>
              <a:cxn ang="0">
                <a:pos x="connsiteX22710" y="connsiteY22710"/>
              </a:cxn>
              <a:cxn ang="0">
                <a:pos x="connsiteX22711" y="connsiteY22711"/>
              </a:cxn>
              <a:cxn ang="0">
                <a:pos x="connsiteX22712" y="connsiteY22712"/>
              </a:cxn>
              <a:cxn ang="0">
                <a:pos x="connsiteX22713" y="connsiteY22713"/>
              </a:cxn>
              <a:cxn ang="0">
                <a:pos x="connsiteX22714" y="connsiteY22714"/>
              </a:cxn>
              <a:cxn ang="0">
                <a:pos x="connsiteX22715" y="connsiteY22715"/>
              </a:cxn>
              <a:cxn ang="0">
                <a:pos x="connsiteX22716" y="connsiteY22716"/>
              </a:cxn>
              <a:cxn ang="0">
                <a:pos x="connsiteX22717" y="connsiteY22717"/>
              </a:cxn>
              <a:cxn ang="0">
                <a:pos x="connsiteX22718" y="connsiteY22718"/>
              </a:cxn>
              <a:cxn ang="0">
                <a:pos x="connsiteX22719" y="connsiteY22719"/>
              </a:cxn>
              <a:cxn ang="0">
                <a:pos x="connsiteX22720" y="connsiteY22720"/>
              </a:cxn>
              <a:cxn ang="0">
                <a:pos x="connsiteX22721" y="connsiteY22721"/>
              </a:cxn>
              <a:cxn ang="0">
                <a:pos x="connsiteX22722" y="connsiteY22722"/>
              </a:cxn>
              <a:cxn ang="0">
                <a:pos x="connsiteX22723" y="connsiteY22723"/>
              </a:cxn>
              <a:cxn ang="0">
                <a:pos x="connsiteX22724" y="connsiteY22724"/>
              </a:cxn>
              <a:cxn ang="0">
                <a:pos x="connsiteX22725" y="connsiteY22725"/>
              </a:cxn>
              <a:cxn ang="0">
                <a:pos x="connsiteX22726" y="connsiteY22726"/>
              </a:cxn>
              <a:cxn ang="0">
                <a:pos x="connsiteX22727" y="connsiteY22727"/>
              </a:cxn>
              <a:cxn ang="0">
                <a:pos x="connsiteX22728" y="connsiteY22728"/>
              </a:cxn>
              <a:cxn ang="0">
                <a:pos x="connsiteX22729" y="connsiteY22729"/>
              </a:cxn>
              <a:cxn ang="0">
                <a:pos x="connsiteX22730" y="connsiteY22730"/>
              </a:cxn>
              <a:cxn ang="0">
                <a:pos x="connsiteX22731" y="connsiteY22731"/>
              </a:cxn>
              <a:cxn ang="0">
                <a:pos x="connsiteX22732" y="connsiteY22732"/>
              </a:cxn>
              <a:cxn ang="0">
                <a:pos x="connsiteX22733" y="connsiteY22733"/>
              </a:cxn>
              <a:cxn ang="0">
                <a:pos x="connsiteX22734" y="connsiteY22734"/>
              </a:cxn>
              <a:cxn ang="0">
                <a:pos x="connsiteX22735" y="connsiteY22735"/>
              </a:cxn>
              <a:cxn ang="0">
                <a:pos x="connsiteX22736" y="connsiteY22736"/>
              </a:cxn>
              <a:cxn ang="0">
                <a:pos x="connsiteX22737" y="connsiteY22737"/>
              </a:cxn>
              <a:cxn ang="0">
                <a:pos x="connsiteX22738" y="connsiteY22738"/>
              </a:cxn>
              <a:cxn ang="0">
                <a:pos x="connsiteX22739" y="connsiteY22739"/>
              </a:cxn>
              <a:cxn ang="0">
                <a:pos x="connsiteX22740" y="connsiteY22740"/>
              </a:cxn>
              <a:cxn ang="0">
                <a:pos x="connsiteX22741" y="connsiteY22741"/>
              </a:cxn>
              <a:cxn ang="0">
                <a:pos x="connsiteX22742" y="connsiteY22742"/>
              </a:cxn>
              <a:cxn ang="0">
                <a:pos x="connsiteX22743" y="connsiteY22743"/>
              </a:cxn>
              <a:cxn ang="0">
                <a:pos x="connsiteX22744" y="connsiteY22744"/>
              </a:cxn>
              <a:cxn ang="0">
                <a:pos x="connsiteX22745" y="connsiteY22745"/>
              </a:cxn>
              <a:cxn ang="0">
                <a:pos x="connsiteX22746" y="connsiteY22746"/>
              </a:cxn>
              <a:cxn ang="0">
                <a:pos x="connsiteX22747" y="connsiteY22747"/>
              </a:cxn>
              <a:cxn ang="0">
                <a:pos x="connsiteX22748" y="connsiteY22748"/>
              </a:cxn>
              <a:cxn ang="0">
                <a:pos x="connsiteX22749" y="connsiteY22749"/>
              </a:cxn>
              <a:cxn ang="0">
                <a:pos x="connsiteX22750" y="connsiteY22750"/>
              </a:cxn>
              <a:cxn ang="0">
                <a:pos x="connsiteX22751" y="connsiteY22751"/>
              </a:cxn>
              <a:cxn ang="0">
                <a:pos x="connsiteX22752" y="connsiteY22752"/>
              </a:cxn>
              <a:cxn ang="0">
                <a:pos x="connsiteX22753" y="connsiteY22753"/>
              </a:cxn>
              <a:cxn ang="0">
                <a:pos x="connsiteX22754" y="connsiteY22754"/>
              </a:cxn>
              <a:cxn ang="0">
                <a:pos x="connsiteX22755" y="connsiteY22755"/>
              </a:cxn>
              <a:cxn ang="0">
                <a:pos x="connsiteX22756" y="connsiteY22756"/>
              </a:cxn>
              <a:cxn ang="0">
                <a:pos x="connsiteX22757" y="connsiteY22757"/>
              </a:cxn>
              <a:cxn ang="0">
                <a:pos x="connsiteX22758" y="connsiteY22758"/>
              </a:cxn>
              <a:cxn ang="0">
                <a:pos x="connsiteX22759" y="connsiteY22759"/>
              </a:cxn>
              <a:cxn ang="0">
                <a:pos x="connsiteX22760" y="connsiteY22760"/>
              </a:cxn>
              <a:cxn ang="0">
                <a:pos x="connsiteX22761" y="connsiteY22761"/>
              </a:cxn>
              <a:cxn ang="0">
                <a:pos x="connsiteX22762" y="connsiteY22762"/>
              </a:cxn>
              <a:cxn ang="0">
                <a:pos x="connsiteX22763" y="connsiteY22763"/>
              </a:cxn>
              <a:cxn ang="0">
                <a:pos x="connsiteX22764" y="connsiteY22764"/>
              </a:cxn>
              <a:cxn ang="0">
                <a:pos x="connsiteX22765" y="connsiteY22765"/>
              </a:cxn>
              <a:cxn ang="0">
                <a:pos x="connsiteX22766" y="connsiteY22766"/>
              </a:cxn>
              <a:cxn ang="0">
                <a:pos x="connsiteX22767" y="connsiteY22767"/>
              </a:cxn>
              <a:cxn ang="0">
                <a:pos x="connsiteX22768" y="connsiteY22768"/>
              </a:cxn>
              <a:cxn ang="0">
                <a:pos x="connsiteX22769" y="connsiteY22769"/>
              </a:cxn>
              <a:cxn ang="0">
                <a:pos x="connsiteX22770" y="connsiteY22770"/>
              </a:cxn>
              <a:cxn ang="0">
                <a:pos x="connsiteX22771" y="connsiteY22771"/>
              </a:cxn>
              <a:cxn ang="0">
                <a:pos x="connsiteX22772" y="connsiteY22772"/>
              </a:cxn>
              <a:cxn ang="0">
                <a:pos x="connsiteX22773" y="connsiteY22773"/>
              </a:cxn>
              <a:cxn ang="0">
                <a:pos x="connsiteX22774" y="connsiteY22774"/>
              </a:cxn>
              <a:cxn ang="0">
                <a:pos x="connsiteX22775" y="connsiteY22775"/>
              </a:cxn>
              <a:cxn ang="0">
                <a:pos x="connsiteX22776" y="connsiteY22776"/>
              </a:cxn>
              <a:cxn ang="0">
                <a:pos x="connsiteX22777" y="connsiteY22777"/>
              </a:cxn>
              <a:cxn ang="0">
                <a:pos x="connsiteX22778" y="connsiteY22778"/>
              </a:cxn>
              <a:cxn ang="0">
                <a:pos x="connsiteX22779" y="connsiteY22779"/>
              </a:cxn>
              <a:cxn ang="0">
                <a:pos x="connsiteX22780" y="connsiteY22780"/>
              </a:cxn>
              <a:cxn ang="0">
                <a:pos x="connsiteX22781" y="connsiteY22781"/>
              </a:cxn>
              <a:cxn ang="0">
                <a:pos x="connsiteX22782" y="connsiteY22782"/>
              </a:cxn>
              <a:cxn ang="0">
                <a:pos x="connsiteX22783" y="connsiteY22783"/>
              </a:cxn>
              <a:cxn ang="0">
                <a:pos x="connsiteX22784" y="connsiteY22784"/>
              </a:cxn>
              <a:cxn ang="0">
                <a:pos x="connsiteX22785" y="connsiteY22785"/>
              </a:cxn>
              <a:cxn ang="0">
                <a:pos x="connsiteX22786" y="connsiteY22786"/>
              </a:cxn>
              <a:cxn ang="0">
                <a:pos x="connsiteX22787" y="connsiteY22787"/>
              </a:cxn>
              <a:cxn ang="0">
                <a:pos x="connsiteX22788" y="connsiteY22788"/>
              </a:cxn>
              <a:cxn ang="0">
                <a:pos x="connsiteX22789" y="connsiteY22789"/>
              </a:cxn>
              <a:cxn ang="0">
                <a:pos x="connsiteX22790" y="connsiteY22790"/>
              </a:cxn>
              <a:cxn ang="0">
                <a:pos x="connsiteX22791" y="connsiteY22791"/>
              </a:cxn>
              <a:cxn ang="0">
                <a:pos x="connsiteX22792" y="connsiteY22792"/>
              </a:cxn>
              <a:cxn ang="0">
                <a:pos x="connsiteX22793" y="connsiteY22793"/>
              </a:cxn>
              <a:cxn ang="0">
                <a:pos x="connsiteX22794" y="connsiteY22794"/>
              </a:cxn>
              <a:cxn ang="0">
                <a:pos x="connsiteX22795" y="connsiteY22795"/>
              </a:cxn>
              <a:cxn ang="0">
                <a:pos x="connsiteX22796" y="connsiteY22796"/>
              </a:cxn>
              <a:cxn ang="0">
                <a:pos x="connsiteX22797" y="connsiteY22797"/>
              </a:cxn>
              <a:cxn ang="0">
                <a:pos x="connsiteX22798" y="connsiteY22798"/>
              </a:cxn>
              <a:cxn ang="0">
                <a:pos x="connsiteX22799" y="connsiteY22799"/>
              </a:cxn>
              <a:cxn ang="0">
                <a:pos x="connsiteX22800" y="connsiteY22800"/>
              </a:cxn>
              <a:cxn ang="0">
                <a:pos x="connsiteX22801" y="connsiteY22801"/>
              </a:cxn>
              <a:cxn ang="0">
                <a:pos x="connsiteX22802" y="connsiteY22802"/>
              </a:cxn>
              <a:cxn ang="0">
                <a:pos x="connsiteX22803" y="connsiteY22803"/>
              </a:cxn>
              <a:cxn ang="0">
                <a:pos x="connsiteX22804" y="connsiteY22804"/>
              </a:cxn>
              <a:cxn ang="0">
                <a:pos x="connsiteX22805" y="connsiteY22805"/>
              </a:cxn>
              <a:cxn ang="0">
                <a:pos x="connsiteX22806" y="connsiteY22806"/>
              </a:cxn>
              <a:cxn ang="0">
                <a:pos x="connsiteX22807" y="connsiteY22807"/>
              </a:cxn>
              <a:cxn ang="0">
                <a:pos x="connsiteX22808" y="connsiteY22808"/>
              </a:cxn>
              <a:cxn ang="0">
                <a:pos x="connsiteX22809" y="connsiteY22809"/>
              </a:cxn>
              <a:cxn ang="0">
                <a:pos x="connsiteX22810" y="connsiteY22810"/>
              </a:cxn>
              <a:cxn ang="0">
                <a:pos x="connsiteX22811" y="connsiteY22811"/>
              </a:cxn>
              <a:cxn ang="0">
                <a:pos x="connsiteX22812" y="connsiteY22812"/>
              </a:cxn>
              <a:cxn ang="0">
                <a:pos x="connsiteX22813" y="connsiteY22813"/>
              </a:cxn>
              <a:cxn ang="0">
                <a:pos x="connsiteX22814" y="connsiteY22814"/>
              </a:cxn>
              <a:cxn ang="0">
                <a:pos x="connsiteX22815" y="connsiteY22815"/>
              </a:cxn>
              <a:cxn ang="0">
                <a:pos x="connsiteX22816" y="connsiteY22816"/>
              </a:cxn>
              <a:cxn ang="0">
                <a:pos x="connsiteX22817" y="connsiteY22817"/>
              </a:cxn>
              <a:cxn ang="0">
                <a:pos x="connsiteX22818" y="connsiteY22818"/>
              </a:cxn>
              <a:cxn ang="0">
                <a:pos x="connsiteX22819" y="connsiteY22819"/>
              </a:cxn>
              <a:cxn ang="0">
                <a:pos x="connsiteX22820" y="connsiteY22820"/>
              </a:cxn>
              <a:cxn ang="0">
                <a:pos x="connsiteX22821" y="connsiteY22821"/>
              </a:cxn>
              <a:cxn ang="0">
                <a:pos x="connsiteX22822" y="connsiteY22822"/>
              </a:cxn>
              <a:cxn ang="0">
                <a:pos x="connsiteX22823" y="connsiteY22823"/>
              </a:cxn>
              <a:cxn ang="0">
                <a:pos x="connsiteX22824" y="connsiteY22824"/>
              </a:cxn>
              <a:cxn ang="0">
                <a:pos x="connsiteX22825" y="connsiteY22825"/>
              </a:cxn>
              <a:cxn ang="0">
                <a:pos x="connsiteX22826" y="connsiteY22826"/>
              </a:cxn>
              <a:cxn ang="0">
                <a:pos x="connsiteX22827" y="connsiteY22827"/>
              </a:cxn>
              <a:cxn ang="0">
                <a:pos x="connsiteX22828" y="connsiteY22828"/>
              </a:cxn>
              <a:cxn ang="0">
                <a:pos x="connsiteX22829" y="connsiteY22829"/>
              </a:cxn>
              <a:cxn ang="0">
                <a:pos x="connsiteX22830" y="connsiteY22830"/>
              </a:cxn>
              <a:cxn ang="0">
                <a:pos x="connsiteX22831" y="connsiteY22831"/>
              </a:cxn>
              <a:cxn ang="0">
                <a:pos x="connsiteX22832" y="connsiteY22832"/>
              </a:cxn>
              <a:cxn ang="0">
                <a:pos x="connsiteX22833" y="connsiteY22833"/>
              </a:cxn>
              <a:cxn ang="0">
                <a:pos x="connsiteX22834" y="connsiteY22834"/>
              </a:cxn>
              <a:cxn ang="0">
                <a:pos x="connsiteX22835" y="connsiteY22835"/>
              </a:cxn>
              <a:cxn ang="0">
                <a:pos x="connsiteX22836" y="connsiteY22836"/>
              </a:cxn>
              <a:cxn ang="0">
                <a:pos x="connsiteX22837" y="connsiteY22837"/>
              </a:cxn>
              <a:cxn ang="0">
                <a:pos x="connsiteX22838" y="connsiteY22838"/>
              </a:cxn>
              <a:cxn ang="0">
                <a:pos x="connsiteX22839" y="connsiteY22839"/>
              </a:cxn>
              <a:cxn ang="0">
                <a:pos x="connsiteX22840" y="connsiteY22840"/>
              </a:cxn>
              <a:cxn ang="0">
                <a:pos x="connsiteX22841" y="connsiteY22841"/>
              </a:cxn>
              <a:cxn ang="0">
                <a:pos x="connsiteX22842" y="connsiteY22842"/>
              </a:cxn>
              <a:cxn ang="0">
                <a:pos x="connsiteX22843" y="connsiteY22843"/>
              </a:cxn>
              <a:cxn ang="0">
                <a:pos x="connsiteX22844" y="connsiteY22844"/>
              </a:cxn>
              <a:cxn ang="0">
                <a:pos x="connsiteX22845" y="connsiteY22845"/>
              </a:cxn>
              <a:cxn ang="0">
                <a:pos x="connsiteX22846" y="connsiteY22846"/>
              </a:cxn>
              <a:cxn ang="0">
                <a:pos x="connsiteX22847" y="connsiteY22847"/>
              </a:cxn>
              <a:cxn ang="0">
                <a:pos x="connsiteX22848" y="connsiteY22848"/>
              </a:cxn>
              <a:cxn ang="0">
                <a:pos x="connsiteX22849" y="connsiteY22849"/>
              </a:cxn>
              <a:cxn ang="0">
                <a:pos x="connsiteX22850" y="connsiteY22850"/>
              </a:cxn>
              <a:cxn ang="0">
                <a:pos x="connsiteX22851" y="connsiteY22851"/>
              </a:cxn>
              <a:cxn ang="0">
                <a:pos x="connsiteX22852" y="connsiteY22852"/>
              </a:cxn>
              <a:cxn ang="0">
                <a:pos x="connsiteX22853" y="connsiteY22853"/>
              </a:cxn>
              <a:cxn ang="0">
                <a:pos x="connsiteX22854" y="connsiteY22854"/>
              </a:cxn>
              <a:cxn ang="0">
                <a:pos x="connsiteX22855" y="connsiteY22855"/>
              </a:cxn>
              <a:cxn ang="0">
                <a:pos x="connsiteX22856" y="connsiteY22856"/>
              </a:cxn>
              <a:cxn ang="0">
                <a:pos x="connsiteX22857" y="connsiteY22857"/>
              </a:cxn>
              <a:cxn ang="0">
                <a:pos x="connsiteX22858" y="connsiteY22858"/>
              </a:cxn>
              <a:cxn ang="0">
                <a:pos x="connsiteX22859" y="connsiteY22859"/>
              </a:cxn>
              <a:cxn ang="0">
                <a:pos x="connsiteX22860" y="connsiteY22860"/>
              </a:cxn>
              <a:cxn ang="0">
                <a:pos x="connsiteX22861" y="connsiteY22861"/>
              </a:cxn>
              <a:cxn ang="0">
                <a:pos x="connsiteX22862" y="connsiteY22862"/>
              </a:cxn>
              <a:cxn ang="0">
                <a:pos x="connsiteX22863" y="connsiteY22863"/>
              </a:cxn>
              <a:cxn ang="0">
                <a:pos x="connsiteX22864" y="connsiteY22864"/>
              </a:cxn>
              <a:cxn ang="0">
                <a:pos x="connsiteX22865" y="connsiteY22865"/>
              </a:cxn>
              <a:cxn ang="0">
                <a:pos x="connsiteX22866" y="connsiteY22866"/>
              </a:cxn>
              <a:cxn ang="0">
                <a:pos x="connsiteX22867" y="connsiteY22867"/>
              </a:cxn>
              <a:cxn ang="0">
                <a:pos x="connsiteX22868" y="connsiteY22868"/>
              </a:cxn>
              <a:cxn ang="0">
                <a:pos x="connsiteX22869" y="connsiteY22869"/>
              </a:cxn>
              <a:cxn ang="0">
                <a:pos x="connsiteX22870" y="connsiteY22870"/>
              </a:cxn>
              <a:cxn ang="0">
                <a:pos x="connsiteX22871" y="connsiteY22871"/>
              </a:cxn>
              <a:cxn ang="0">
                <a:pos x="connsiteX22872" y="connsiteY22872"/>
              </a:cxn>
              <a:cxn ang="0">
                <a:pos x="connsiteX22873" y="connsiteY22873"/>
              </a:cxn>
              <a:cxn ang="0">
                <a:pos x="connsiteX22874" y="connsiteY22874"/>
              </a:cxn>
              <a:cxn ang="0">
                <a:pos x="connsiteX22875" y="connsiteY22875"/>
              </a:cxn>
              <a:cxn ang="0">
                <a:pos x="connsiteX22876" y="connsiteY22876"/>
              </a:cxn>
              <a:cxn ang="0">
                <a:pos x="connsiteX22877" y="connsiteY22877"/>
              </a:cxn>
              <a:cxn ang="0">
                <a:pos x="connsiteX22878" y="connsiteY22878"/>
              </a:cxn>
              <a:cxn ang="0">
                <a:pos x="connsiteX22879" y="connsiteY22879"/>
              </a:cxn>
              <a:cxn ang="0">
                <a:pos x="connsiteX22880" y="connsiteY22880"/>
              </a:cxn>
              <a:cxn ang="0">
                <a:pos x="connsiteX22881" y="connsiteY22881"/>
              </a:cxn>
              <a:cxn ang="0">
                <a:pos x="connsiteX22882" y="connsiteY22882"/>
              </a:cxn>
              <a:cxn ang="0">
                <a:pos x="connsiteX22883" y="connsiteY22883"/>
              </a:cxn>
              <a:cxn ang="0">
                <a:pos x="connsiteX22884" y="connsiteY22884"/>
              </a:cxn>
              <a:cxn ang="0">
                <a:pos x="connsiteX22885" y="connsiteY22885"/>
              </a:cxn>
              <a:cxn ang="0">
                <a:pos x="connsiteX22886" y="connsiteY22886"/>
              </a:cxn>
              <a:cxn ang="0">
                <a:pos x="connsiteX22887" y="connsiteY22887"/>
              </a:cxn>
              <a:cxn ang="0">
                <a:pos x="connsiteX22888" y="connsiteY22888"/>
              </a:cxn>
              <a:cxn ang="0">
                <a:pos x="connsiteX22889" y="connsiteY22889"/>
              </a:cxn>
              <a:cxn ang="0">
                <a:pos x="connsiteX22890" y="connsiteY22890"/>
              </a:cxn>
              <a:cxn ang="0">
                <a:pos x="connsiteX22891" y="connsiteY22891"/>
              </a:cxn>
              <a:cxn ang="0">
                <a:pos x="connsiteX22892" y="connsiteY22892"/>
              </a:cxn>
              <a:cxn ang="0">
                <a:pos x="connsiteX22893" y="connsiteY22893"/>
              </a:cxn>
              <a:cxn ang="0">
                <a:pos x="connsiteX22894" y="connsiteY22894"/>
              </a:cxn>
              <a:cxn ang="0">
                <a:pos x="connsiteX22895" y="connsiteY22895"/>
              </a:cxn>
              <a:cxn ang="0">
                <a:pos x="connsiteX22896" y="connsiteY22896"/>
              </a:cxn>
              <a:cxn ang="0">
                <a:pos x="connsiteX22897" y="connsiteY22897"/>
              </a:cxn>
              <a:cxn ang="0">
                <a:pos x="connsiteX22898" y="connsiteY22898"/>
              </a:cxn>
              <a:cxn ang="0">
                <a:pos x="connsiteX22899" y="connsiteY22899"/>
              </a:cxn>
              <a:cxn ang="0">
                <a:pos x="connsiteX22900" y="connsiteY22900"/>
              </a:cxn>
              <a:cxn ang="0">
                <a:pos x="connsiteX22901" y="connsiteY22901"/>
              </a:cxn>
              <a:cxn ang="0">
                <a:pos x="connsiteX22902" y="connsiteY22902"/>
              </a:cxn>
              <a:cxn ang="0">
                <a:pos x="connsiteX22903" y="connsiteY22903"/>
              </a:cxn>
              <a:cxn ang="0">
                <a:pos x="connsiteX22904" y="connsiteY22904"/>
              </a:cxn>
              <a:cxn ang="0">
                <a:pos x="connsiteX22905" y="connsiteY22905"/>
              </a:cxn>
              <a:cxn ang="0">
                <a:pos x="connsiteX22906" y="connsiteY22906"/>
              </a:cxn>
              <a:cxn ang="0">
                <a:pos x="connsiteX22907" y="connsiteY22907"/>
              </a:cxn>
              <a:cxn ang="0">
                <a:pos x="connsiteX22908" y="connsiteY22908"/>
              </a:cxn>
              <a:cxn ang="0">
                <a:pos x="connsiteX22909" y="connsiteY22909"/>
              </a:cxn>
              <a:cxn ang="0">
                <a:pos x="connsiteX22910" y="connsiteY22910"/>
              </a:cxn>
              <a:cxn ang="0">
                <a:pos x="connsiteX22911" y="connsiteY22911"/>
              </a:cxn>
              <a:cxn ang="0">
                <a:pos x="connsiteX22912" y="connsiteY22912"/>
              </a:cxn>
              <a:cxn ang="0">
                <a:pos x="connsiteX22913" y="connsiteY22913"/>
              </a:cxn>
              <a:cxn ang="0">
                <a:pos x="connsiteX22914" y="connsiteY22914"/>
              </a:cxn>
              <a:cxn ang="0">
                <a:pos x="connsiteX22915" y="connsiteY22915"/>
              </a:cxn>
              <a:cxn ang="0">
                <a:pos x="connsiteX22916" y="connsiteY22916"/>
              </a:cxn>
              <a:cxn ang="0">
                <a:pos x="connsiteX22917" y="connsiteY22917"/>
              </a:cxn>
              <a:cxn ang="0">
                <a:pos x="connsiteX22918" y="connsiteY22918"/>
              </a:cxn>
              <a:cxn ang="0">
                <a:pos x="connsiteX22919" y="connsiteY22919"/>
              </a:cxn>
              <a:cxn ang="0">
                <a:pos x="connsiteX22920" y="connsiteY22920"/>
              </a:cxn>
              <a:cxn ang="0">
                <a:pos x="connsiteX22921" y="connsiteY22921"/>
              </a:cxn>
              <a:cxn ang="0">
                <a:pos x="connsiteX22922" y="connsiteY22922"/>
              </a:cxn>
              <a:cxn ang="0">
                <a:pos x="connsiteX22923" y="connsiteY22923"/>
              </a:cxn>
              <a:cxn ang="0">
                <a:pos x="connsiteX22924" y="connsiteY22924"/>
              </a:cxn>
              <a:cxn ang="0">
                <a:pos x="connsiteX22925" y="connsiteY22925"/>
              </a:cxn>
              <a:cxn ang="0">
                <a:pos x="connsiteX22926" y="connsiteY22926"/>
              </a:cxn>
              <a:cxn ang="0">
                <a:pos x="connsiteX22927" y="connsiteY22927"/>
              </a:cxn>
              <a:cxn ang="0">
                <a:pos x="connsiteX22928" y="connsiteY22928"/>
              </a:cxn>
              <a:cxn ang="0">
                <a:pos x="connsiteX22929" y="connsiteY22929"/>
              </a:cxn>
              <a:cxn ang="0">
                <a:pos x="connsiteX22930" y="connsiteY22930"/>
              </a:cxn>
              <a:cxn ang="0">
                <a:pos x="connsiteX22931" y="connsiteY22931"/>
              </a:cxn>
              <a:cxn ang="0">
                <a:pos x="connsiteX22932" y="connsiteY22932"/>
              </a:cxn>
              <a:cxn ang="0">
                <a:pos x="connsiteX22933" y="connsiteY22933"/>
              </a:cxn>
              <a:cxn ang="0">
                <a:pos x="connsiteX22934" y="connsiteY22934"/>
              </a:cxn>
              <a:cxn ang="0">
                <a:pos x="connsiteX22935" y="connsiteY22935"/>
              </a:cxn>
              <a:cxn ang="0">
                <a:pos x="connsiteX22936" y="connsiteY22936"/>
              </a:cxn>
              <a:cxn ang="0">
                <a:pos x="connsiteX22937" y="connsiteY22937"/>
              </a:cxn>
              <a:cxn ang="0">
                <a:pos x="connsiteX22938" y="connsiteY22938"/>
              </a:cxn>
              <a:cxn ang="0">
                <a:pos x="connsiteX22939" y="connsiteY22939"/>
              </a:cxn>
              <a:cxn ang="0">
                <a:pos x="connsiteX22940" y="connsiteY22940"/>
              </a:cxn>
              <a:cxn ang="0">
                <a:pos x="connsiteX22941" y="connsiteY22941"/>
              </a:cxn>
              <a:cxn ang="0">
                <a:pos x="connsiteX22942" y="connsiteY22942"/>
              </a:cxn>
              <a:cxn ang="0">
                <a:pos x="connsiteX22943" y="connsiteY22943"/>
              </a:cxn>
              <a:cxn ang="0">
                <a:pos x="connsiteX22944" y="connsiteY22944"/>
              </a:cxn>
              <a:cxn ang="0">
                <a:pos x="connsiteX22945" y="connsiteY22945"/>
              </a:cxn>
              <a:cxn ang="0">
                <a:pos x="connsiteX22946" y="connsiteY22946"/>
              </a:cxn>
              <a:cxn ang="0">
                <a:pos x="connsiteX22947" y="connsiteY22947"/>
              </a:cxn>
              <a:cxn ang="0">
                <a:pos x="connsiteX22948" y="connsiteY22948"/>
              </a:cxn>
              <a:cxn ang="0">
                <a:pos x="connsiteX22949" y="connsiteY22949"/>
              </a:cxn>
              <a:cxn ang="0">
                <a:pos x="connsiteX22950" y="connsiteY22950"/>
              </a:cxn>
              <a:cxn ang="0">
                <a:pos x="connsiteX22951" y="connsiteY22951"/>
              </a:cxn>
              <a:cxn ang="0">
                <a:pos x="connsiteX22952" y="connsiteY22952"/>
              </a:cxn>
              <a:cxn ang="0">
                <a:pos x="connsiteX22953" y="connsiteY22953"/>
              </a:cxn>
              <a:cxn ang="0">
                <a:pos x="connsiteX22954" y="connsiteY22954"/>
              </a:cxn>
              <a:cxn ang="0">
                <a:pos x="connsiteX22955" y="connsiteY22955"/>
              </a:cxn>
              <a:cxn ang="0">
                <a:pos x="connsiteX22956" y="connsiteY22956"/>
              </a:cxn>
              <a:cxn ang="0">
                <a:pos x="connsiteX22957" y="connsiteY22957"/>
              </a:cxn>
              <a:cxn ang="0">
                <a:pos x="connsiteX22958" y="connsiteY22958"/>
              </a:cxn>
              <a:cxn ang="0">
                <a:pos x="connsiteX22959" y="connsiteY22959"/>
              </a:cxn>
              <a:cxn ang="0">
                <a:pos x="connsiteX22960" y="connsiteY22960"/>
              </a:cxn>
              <a:cxn ang="0">
                <a:pos x="connsiteX22961" y="connsiteY22961"/>
              </a:cxn>
              <a:cxn ang="0">
                <a:pos x="connsiteX22962" y="connsiteY22962"/>
              </a:cxn>
              <a:cxn ang="0">
                <a:pos x="connsiteX22963" y="connsiteY22963"/>
              </a:cxn>
              <a:cxn ang="0">
                <a:pos x="connsiteX22964" y="connsiteY22964"/>
              </a:cxn>
              <a:cxn ang="0">
                <a:pos x="connsiteX22965" y="connsiteY22965"/>
              </a:cxn>
              <a:cxn ang="0">
                <a:pos x="connsiteX22966" y="connsiteY22966"/>
              </a:cxn>
              <a:cxn ang="0">
                <a:pos x="connsiteX22967" y="connsiteY22967"/>
              </a:cxn>
              <a:cxn ang="0">
                <a:pos x="connsiteX22968" y="connsiteY22968"/>
              </a:cxn>
              <a:cxn ang="0">
                <a:pos x="connsiteX22969" y="connsiteY22969"/>
              </a:cxn>
              <a:cxn ang="0">
                <a:pos x="connsiteX22970" y="connsiteY22970"/>
              </a:cxn>
              <a:cxn ang="0">
                <a:pos x="connsiteX22971" y="connsiteY22971"/>
              </a:cxn>
              <a:cxn ang="0">
                <a:pos x="connsiteX22972" y="connsiteY22972"/>
              </a:cxn>
              <a:cxn ang="0">
                <a:pos x="connsiteX22973" y="connsiteY22973"/>
              </a:cxn>
              <a:cxn ang="0">
                <a:pos x="connsiteX22974" y="connsiteY22974"/>
              </a:cxn>
              <a:cxn ang="0">
                <a:pos x="connsiteX22975" y="connsiteY22975"/>
              </a:cxn>
              <a:cxn ang="0">
                <a:pos x="connsiteX22976" y="connsiteY22976"/>
              </a:cxn>
              <a:cxn ang="0">
                <a:pos x="connsiteX22977" y="connsiteY22977"/>
              </a:cxn>
              <a:cxn ang="0">
                <a:pos x="connsiteX22978" y="connsiteY22978"/>
              </a:cxn>
              <a:cxn ang="0">
                <a:pos x="connsiteX22979" y="connsiteY22979"/>
              </a:cxn>
              <a:cxn ang="0">
                <a:pos x="connsiteX22980" y="connsiteY22980"/>
              </a:cxn>
              <a:cxn ang="0">
                <a:pos x="connsiteX22981" y="connsiteY22981"/>
              </a:cxn>
              <a:cxn ang="0">
                <a:pos x="connsiteX22982" y="connsiteY22982"/>
              </a:cxn>
              <a:cxn ang="0">
                <a:pos x="connsiteX22983" y="connsiteY22983"/>
              </a:cxn>
              <a:cxn ang="0">
                <a:pos x="connsiteX22984" y="connsiteY22984"/>
              </a:cxn>
              <a:cxn ang="0">
                <a:pos x="connsiteX22985" y="connsiteY22985"/>
              </a:cxn>
              <a:cxn ang="0">
                <a:pos x="connsiteX22986" y="connsiteY22986"/>
              </a:cxn>
              <a:cxn ang="0">
                <a:pos x="connsiteX22987" y="connsiteY22987"/>
              </a:cxn>
              <a:cxn ang="0">
                <a:pos x="connsiteX22988" y="connsiteY22988"/>
              </a:cxn>
              <a:cxn ang="0">
                <a:pos x="connsiteX22989" y="connsiteY22989"/>
              </a:cxn>
              <a:cxn ang="0">
                <a:pos x="connsiteX22990" y="connsiteY22990"/>
              </a:cxn>
              <a:cxn ang="0">
                <a:pos x="connsiteX22991" y="connsiteY22991"/>
              </a:cxn>
              <a:cxn ang="0">
                <a:pos x="connsiteX22992" y="connsiteY22992"/>
              </a:cxn>
              <a:cxn ang="0">
                <a:pos x="connsiteX22993" y="connsiteY22993"/>
              </a:cxn>
              <a:cxn ang="0">
                <a:pos x="connsiteX22994" y="connsiteY22994"/>
              </a:cxn>
              <a:cxn ang="0">
                <a:pos x="connsiteX22995" y="connsiteY22995"/>
              </a:cxn>
              <a:cxn ang="0">
                <a:pos x="connsiteX22996" y="connsiteY22996"/>
              </a:cxn>
              <a:cxn ang="0">
                <a:pos x="connsiteX22997" y="connsiteY22997"/>
              </a:cxn>
              <a:cxn ang="0">
                <a:pos x="connsiteX22998" y="connsiteY22998"/>
              </a:cxn>
              <a:cxn ang="0">
                <a:pos x="connsiteX22999" y="connsiteY22999"/>
              </a:cxn>
              <a:cxn ang="0">
                <a:pos x="connsiteX23000" y="connsiteY23000"/>
              </a:cxn>
              <a:cxn ang="0">
                <a:pos x="connsiteX23001" y="connsiteY23001"/>
              </a:cxn>
              <a:cxn ang="0">
                <a:pos x="connsiteX23002" y="connsiteY23002"/>
              </a:cxn>
              <a:cxn ang="0">
                <a:pos x="connsiteX23003" y="connsiteY23003"/>
              </a:cxn>
              <a:cxn ang="0">
                <a:pos x="connsiteX23004" y="connsiteY23004"/>
              </a:cxn>
              <a:cxn ang="0">
                <a:pos x="connsiteX23005" y="connsiteY23005"/>
              </a:cxn>
              <a:cxn ang="0">
                <a:pos x="connsiteX23006" y="connsiteY23006"/>
              </a:cxn>
              <a:cxn ang="0">
                <a:pos x="connsiteX23007" y="connsiteY23007"/>
              </a:cxn>
              <a:cxn ang="0">
                <a:pos x="connsiteX23008" y="connsiteY23008"/>
              </a:cxn>
              <a:cxn ang="0">
                <a:pos x="connsiteX23009" y="connsiteY23009"/>
              </a:cxn>
              <a:cxn ang="0">
                <a:pos x="connsiteX23010" y="connsiteY23010"/>
              </a:cxn>
              <a:cxn ang="0">
                <a:pos x="connsiteX23011" y="connsiteY23011"/>
              </a:cxn>
              <a:cxn ang="0">
                <a:pos x="connsiteX23012" y="connsiteY23012"/>
              </a:cxn>
              <a:cxn ang="0">
                <a:pos x="connsiteX23013" y="connsiteY23013"/>
              </a:cxn>
              <a:cxn ang="0">
                <a:pos x="connsiteX23014" y="connsiteY23014"/>
              </a:cxn>
              <a:cxn ang="0">
                <a:pos x="connsiteX23015" y="connsiteY23015"/>
              </a:cxn>
              <a:cxn ang="0">
                <a:pos x="connsiteX23016" y="connsiteY23016"/>
              </a:cxn>
              <a:cxn ang="0">
                <a:pos x="connsiteX23017" y="connsiteY23017"/>
              </a:cxn>
              <a:cxn ang="0">
                <a:pos x="connsiteX23018" y="connsiteY23018"/>
              </a:cxn>
              <a:cxn ang="0">
                <a:pos x="connsiteX23019" y="connsiteY23019"/>
              </a:cxn>
              <a:cxn ang="0">
                <a:pos x="connsiteX23020" y="connsiteY23020"/>
              </a:cxn>
              <a:cxn ang="0">
                <a:pos x="connsiteX23021" y="connsiteY23021"/>
              </a:cxn>
              <a:cxn ang="0">
                <a:pos x="connsiteX23022" y="connsiteY23022"/>
              </a:cxn>
              <a:cxn ang="0">
                <a:pos x="connsiteX23023" y="connsiteY23023"/>
              </a:cxn>
              <a:cxn ang="0">
                <a:pos x="connsiteX23024" y="connsiteY23024"/>
              </a:cxn>
              <a:cxn ang="0">
                <a:pos x="connsiteX23025" y="connsiteY23025"/>
              </a:cxn>
              <a:cxn ang="0">
                <a:pos x="connsiteX23026" y="connsiteY23026"/>
              </a:cxn>
              <a:cxn ang="0">
                <a:pos x="connsiteX23027" y="connsiteY23027"/>
              </a:cxn>
              <a:cxn ang="0">
                <a:pos x="connsiteX23028" y="connsiteY23028"/>
              </a:cxn>
              <a:cxn ang="0">
                <a:pos x="connsiteX23029" y="connsiteY23029"/>
              </a:cxn>
              <a:cxn ang="0">
                <a:pos x="connsiteX23030" y="connsiteY23030"/>
              </a:cxn>
              <a:cxn ang="0">
                <a:pos x="connsiteX23031" y="connsiteY23031"/>
              </a:cxn>
              <a:cxn ang="0">
                <a:pos x="connsiteX23032" y="connsiteY23032"/>
              </a:cxn>
              <a:cxn ang="0">
                <a:pos x="connsiteX23033" y="connsiteY23033"/>
              </a:cxn>
              <a:cxn ang="0">
                <a:pos x="connsiteX23034" y="connsiteY23034"/>
              </a:cxn>
              <a:cxn ang="0">
                <a:pos x="connsiteX23035" y="connsiteY23035"/>
              </a:cxn>
              <a:cxn ang="0">
                <a:pos x="connsiteX23036" y="connsiteY23036"/>
              </a:cxn>
              <a:cxn ang="0">
                <a:pos x="connsiteX23037" y="connsiteY23037"/>
              </a:cxn>
              <a:cxn ang="0">
                <a:pos x="connsiteX23038" y="connsiteY23038"/>
              </a:cxn>
              <a:cxn ang="0">
                <a:pos x="connsiteX23039" y="connsiteY23039"/>
              </a:cxn>
              <a:cxn ang="0">
                <a:pos x="connsiteX23040" y="connsiteY23040"/>
              </a:cxn>
              <a:cxn ang="0">
                <a:pos x="connsiteX23041" y="connsiteY23041"/>
              </a:cxn>
              <a:cxn ang="0">
                <a:pos x="connsiteX23042" y="connsiteY23042"/>
              </a:cxn>
              <a:cxn ang="0">
                <a:pos x="connsiteX23043" y="connsiteY23043"/>
              </a:cxn>
              <a:cxn ang="0">
                <a:pos x="connsiteX23044" y="connsiteY23044"/>
              </a:cxn>
              <a:cxn ang="0">
                <a:pos x="connsiteX23045" y="connsiteY23045"/>
              </a:cxn>
              <a:cxn ang="0">
                <a:pos x="connsiteX23046" y="connsiteY23046"/>
              </a:cxn>
              <a:cxn ang="0">
                <a:pos x="connsiteX23047" y="connsiteY23047"/>
              </a:cxn>
              <a:cxn ang="0">
                <a:pos x="connsiteX23048" y="connsiteY23048"/>
              </a:cxn>
              <a:cxn ang="0">
                <a:pos x="connsiteX23049" y="connsiteY23049"/>
              </a:cxn>
              <a:cxn ang="0">
                <a:pos x="connsiteX23050" y="connsiteY23050"/>
              </a:cxn>
              <a:cxn ang="0">
                <a:pos x="connsiteX23051" y="connsiteY23051"/>
              </a:cxn>
              <a:cxn ang="0">
                <a:pos x="connsiteX23052" y="connsiteY23052"/>
              </a:cxn>
              <a:cxn ang="0">
                <a:pos x="connsiteX23053" y="connsiteY23053"/>
              </a:cxn>
              <a:cxn ang="0">
                <a:pos x="connsiteX23054" y="connsiteY23054"/>
              </a:cxn>
              <a:cxn ang="0">
                <a:pos x="connsiteX23055" y="connsiteY23055"/>
              </a:cxn>
              <a:cxn ang="0">
                <a:pos x="connsiteX23056" y="connsiteY23056"/>
              </a:cxn>
              <a:cxn ang="0">
                <a:pos x="connsiteX23057" y="connsiteY23057"/>
              </a:cxn>
              <a:cxn ang="0">
                <a:pos x="connsiteX23058" y="connsiteY23058"/>
              </a:cxn>
              <a:cxn ang="0">
                <a:pos x="connsiteX23059" y="connsiteY23059"/>
              </a:cxn>
              <a:cxn ang="0">
                <a:pos x="connsiteX23060" y="connsiteY23060"/>
              </a:cxn>
              <a:cxn ang="0">
                <a:pos x="connsiteX23061" y="connsiteY23061"/>
              </a:cxn>
              <a:cxn ang="0">
                <a:pos x="connsiteX23062" y="connsiteY23062"/>
              </a:cxn>
              <a:cxn ang="0">
                <a:pos x="connsiteX23063" y="connsiteY23063"/>
              </a:cxn>
              <a:cxn ang="0">
                <a:pos x="connsiteX23064" y="connsiteY23064"/>
              </a:cxn>
              <a:cxn ang="0">
                <a:pos x="connsiteX23065" y="connsiteY23065"/>
              </a:cxn>
              <a:cxn ang="0">
                <a:pos x="connsiteX23066" y="connsiteY23066"/>
              </a:cxn>
              <a:cxn ang="0">
                <a:pos x="connsiteX23067" y="connsiteY23067"/>
              </a:cxn>
              <a:cxn ang="0">
                <a:pos x="connsiteX23068" y="connsiteY23068"/>
              </a:cxn>
              <a:cxn ang="0">
                <a:pos x="connsiteX23069" y="connsiteY23069"/>
              </a:cxn>
              <a:cxn ang="0">
                <a:pos x="connsiteX23070" y="connsiteY23070"/>
              </a:cxn>
              <a:cxn ang="0">
                <a:pos x="connsiteX23071" y="connsiteY23071"/>
              </a:cxn>
              <a:cxn ang="0">
                <a:pos x="connsiteX23072" y="connsiteY23072"/>
              </a:cxn>
              <a:cxn ang="0">
                <a:pos x="connsiteX23073" y="connsiteY23073"/>
              </a:cxn>
              <a:cxn ang="0">
                <a:pos x="connsiteX23074" y="connsiteY23074"/>
              </a:cxn>
              <a:cxn ang="0">
                <a:pos x="connsiteX23075" y="connsiteY23075"/>
              </a:cxn>
              <a:cxn ang="0">
                <a:pos x="connsiteX23076" y="connsiteY23076"/>
              </a:cxn>
              <a:cxn ang="0">
                <a:pos x="connsiteX23077" y="connsiteY23077"/>
              </a:cxn>
              <a:cxn ang="0">
                <a:pos x="connsiteX23078" y="connsiteY23078"/>
              </a:cxn>
              <a:cxn ang="0">
                <a:pos x="connsiteX23079" y="connsiteY23079"/>
              </a:cxn>
              <a:cxn ang="0">
                <a:pos x="connsiteX23080" y="connsiteY23080"/>
              </a:cxn>
              <a:cxn ang="0">
                <a:pos x="connsiteX23081" y="connsiteY23081"/>
              </a:cxn>
              <a:cxn ang="0">
                <a:pos x="connsiteX23082" y="connsiteY23082"/>
              </a:cxn>
              <a:cxn ang="0">
                <a:pos x="connsiteX23083" y="connsiteY23083"/>
              </a:cxn>
              <a:cxn ang="0">
                <a:pos x="connsiteX23084" y="connsiteY23084"/>
              </a:cxn>
              <a:cxn ang="0">
                <a:pos x="connsiteX23085" y="connsiteY23085"/>
              </a:cxn>
              <a:cxn ang="0">
                <a:pos x="connsiteX23086" y="connsiteY23086"/>
              </a:cxn>
              <a:cxn ang="0">
                <a:pos x="connsiteX23087" y="connsiteY23087"/>
              </a:cxn>
              <a:cxn ang="0">
                <a:pos x="connsiteX23088" y="connsiteY23088"/>
              </a:cxn>
              <a:cxn ang="0">
                <a:pos x="connsiteX23089" y="connsiteY23089"/>
              </a:cxn>
              <a:cxn ang="0">
                <a:pos x="connsiteX23090" y="connsiteY23090"/>
              </a:cxn>
              <a:cxn ang="0">
                <a:pos x="connsiteX23091" y="connsiteY23091"/>
              </a:cxn>
              <a:cxn ang="0">
                <a:pos x="connsiteX23092" y="connsiteY23092"/>
              </a:cxn>
              <a:cxn ang="0">
                <a:pos x="connsiteX23093" y="connsiteY23093"/>
              </a:cxn>
              <a:cxn ang="0">
                <a:pos x="connsiteX23094" y="connsiteY23094"/>
              </a:cxn>
              <a:cxn ang="0">
                <a:pos x="connsiteX23095" y="connsiteY23095"/>
              </a:cxn>
              <a:cxn ang="0">
                <a:pos x="connsiteX23096" y="connsiteY23096"/>
              </a:cxn>
              <a:cxn ang="0">
                <a:pos x="connsiteX23097" y="connsiteY23097"/>
              </a:cxn>
              <a:cxn ang="0">
                <a:pos x="connsiteX23098" y="connsiteY23098"/>
              </a:cxn>
              <a:cxn ang="0">
                <a:pos x="connsiteX23099" y="connsiteY23099"/>
              </a:cxn>
              <a:cxn ang="0">
                <a:pos x="connsiteX23100" y="connsiteY23100"/>
              </a:cxn>
              <a:cxn ang="0">
                <a:pos x="connsiteX23101" y="connsiteY23101"/>
              </a:cxn>
              <a:cxn ang="0">
                <a:pos x="connsiteX23102" y="connsiteY23102"/>
              </a:cxn>
              <a:cxn ang="0">
                <a:pos x="connsiteX23103" y="connsiteY23103"/>
              </a:cxn>
              <a:cxn ang="0">
                <a:pos x="connsiteX23104" y="connsiteY23104"/>
              </a:cxn>
              <a:cxn ang="0">
                <a:pos x="connsiteX23105" y="connsiteY23105"/>
              </a:cxn>
              <a:cxn ang="0">
                <a:pos x="connsiteX23106" y="connsiteY23106"/>
              </a:cxn>
              <a:cxn ang="0">
                <a:pos x="connsiteX23107" y="connsiteY23107"/>
              </a:cxn>
              <a:cxn ang="0">
                <a:pos x="connsiteX23108" y="connsiteY23108"/>
              </a:cxn>
              <a:cxn ang="0">
                <a:pos x="connsiteX23109" y="connsiteY23109"/>
              </a:cxn>
              <a:cxn ang="0">
                <a:pos x="connsiteX23110" y="connsiteY23110"/>
              </a:cxn>
              <a:cxn ang="0">
                <a:pos x="connsiteX23111" y="connsiteY23111"/>
              </a:cxn>
              <a:cxn ang="0">
                <a:pos x="connsiteX23112" y="connsiteY23112"/>
              </a:cxn>
              <a:cxn ang="0">
                <a:pos x="connsiteX23113" y="connsiteY23113"/>
              </a:cxn>
              <a:cxn ang="0">
                <a:pos x="connsiteX23114" y="connsiteY23114"/>
              </a:cxn>
              <a:cxn ang="0">
                <a:pos x="connsiteX23115" y="connsiteY23115"/>
              </a:cxn>
              <a:cxn ang="0">
                <a:pos x="connsiteX23116" y="connsiteY23116"/>
              </a:cxn>
              <a:cxn ang="0">
                <a:pos x="connsiteX23117" y="connsiteY23117"/>
              </a:cxn>
              <a:cxn ang="0">
                <a:pos x="connsiteX23118" y="connsiteY23118"/>
              </a:cxn>
              <a:cxn ang="0">
                <a:pos x="connsiteX23119" y="connsiteY23119"/>
              </a:cxn>
              <a:cxn ang="0">
                <a:pos x="connsiteX23120" y="connsiteY23120"/>
              </a:cxn>
              <a:cxn ang="0">
                <a:pos x="connsiteX23121" y="connsiteY23121"/>
              </a:cxn>
              <a:cxn ang="0">
                <a:pos x="connsiteX23122" y="connsiteY23122"/>
              </a:cxn>
              <a:cxn ang="0">
                <a:pos x="connsiteX23123" y="connsiteY23123"/>
              </a:cxn>
              <a:cxn ang="0">
                <a:pos x="connsiteX23124" y="connsiteY23124"/>
              </a:cxn>
              <a:cxn ang="0">
                <a:pos x="connsiteX23125" y="connsiteY23125"/>
              </a:cxn>
              <a:cxn ang="0">
                <a:pos x="connsiteX23126" y="connsiteY23126"/>
              </a:cxn>
              <a:cxn ang="0">
                <a:pos x="connsiteX23127" y="connsiteY23127"/>
              </a:cxn>
              <a:cxn ang="0">
                <a:pos x="connsiteX23128" y="connsiteY23128"/>
              </a:cxn>
              <a:cxn ang="0">
                <a:pos x="connsiteX23129" y="connsiteY23129"/>
              </a:cxn>
              <a:cxn ang="0">
                <a:pos x="connsiteX23130" y="connsiteY23130"/>
              </a:cxn>
              <a:cxn ang="0">
                <a:pos x="connsiteX23131" y="connsiteY23131"/>
              </a:cxn>
              <a:cxn ang="0">
                <a:pos x="connsiteX23132" y="connsiteY23132"/>
              </a:cxn>
              <a:cxn ang="0">
                <a:pos x="connsiteX23133" y="connsiteY23133"/>
              </a:cxn>
              <a:cxn ang="0">
                <a:pos x="connsiteX23134" y="connsiteY23134"/>
              </a:cxn>
              <a:cxn ang="0">
                <a:pos x="connsiteX23135" y="connsiteY23135"/>
              </a:cxn>
              <a:cxn ang="0">
                <a:pos x="connsiteX23136" y="connsiteY23136"/>
              </a:cxn>
              <a:cxn ang="0">
                <a:pos x="connsiteX23137" y="connsiteY23137"/>
              </a:cxn>
              <a:cxn ang="0">
                <a:pos x="connsiteX23138" y="connsiteY23138"/>
              </a:cxn>
              <a:cxn ang="0">
                <a:pos x="connsiteX23139" y="connsiteY23139"/>
              </a:cxn>
              <a:cxn ang="0">
                <a:pos x="connsiteX23140" y="connsiteY23140"/>
              </a:cxn>
              <a:cxn ang="0">
                <a:pos x="connsiteX23141" y="connsiteY23141"/>
              </a:cxn>
              <a:cxn ang="0">
                <a:pos x="connsiteX23142" y="connsiteY23142"/>
              </a:cxn>
              <a:cxn ang="0">
                <a:pos x="connsiteX23143" y="connsiteY23143"/>
              </a:cxn>
              <a:cxn ang="0">
                <a:pos x="connsiteX23144" y="connsiteY23144"/>
              </a:cxn>
              <a:cxn ang="0">
                <a:pos x="connsiteX23145" y="connsiteY23145"/>
              </a:cxn>
              <a:cxn ang="0">
                <a:pos x="connsiteX23146" y="connsiteY23146"/>
              </a:cxn>
              <a:cxn ang="0">
                <a:pos x="connsiteX23147" y="connsiteY23147"/>
              </a:cxn>
              <a:cxn ang="0">
                <a:pos x="connsiteX23148" y="connsiteY23148"/>
              </a:cxn>
              <a:cxn ang="0">
                <a:pos x="connsiteX23149" y="connsiteY23149"/>
              </a:cxn>
              <a:cxn ang="0">
                <a:pos x="connsiteX23150" y="connsiteY23150"/>
              </a:cxn>
              <a:cxn ang="0">
                <a:pos x="connsiteX23151" y="connsiteY23151"/>
              </a:cxn>
              <a:cxn ang="0">
                <a:pos x="connsiteX23152" y="connsiteY23152"/>
              </a:cxn>
              <a:cxn ang="0">
                <a:pos x="connsiteX23153" y="connsiteY23153"/>
              </a:cxn>
              <a:cxn ang="0">
                <a:pos x="connsiteX23154" y="connsiteY23154"/>
              </a:cxn>
              <a:cxn ang="0">
                <a:pos x="connsiteX23155" y="connsiteY23155"/>
              </a:cxn>
              <a:cxn ang="0">
                <a:pos x="connsiteX23156" y="connsiteY23156"/>
              </a:cxn>
              <a:cxn ang="0">
                <a:pos x="connsiteX23157" y="connsiteY23157"/>
              </a:cxn>
              <a:cxn ang="0">
                <a:pos x="connsiteX23158" y="connsiteY23158"/>
              </a:cxn>
              <a:cxn ang="0">
                <a:pos x="connsiteX23159" y="connsiteY23159"/>
              </a:cxn>
              <a:cxn ang="0">
                <a:pos x="connsiteX23160" y="connsiteY23160"/>
              </a:cxn>
              <a:cxn ang="0">
                <a:pos x="connsiteX23161" y="connsiteY23161"/>
              </a:cxn>
              <a:cxn ang="0">
                <a:pos x="connsiteX23162" y="connsiteY23162"/>
              </a:cxn>
              <a:cxn ang="0">
                <a:pos x="connsiteX23163" y="connsiteY23163"/>
              </a:cxn>
              <a:cxn ang="0">
                <a:pos x="connsiteX23164" y="connsiteY23164"/>
              </a:cxn>
              <a:cxn ang="0">
                <a:pos x="connsiteX23165" y="connsiteY23165"/>
              </a:cxn>
              <a:cxn ang="0">
                <a:pos x="connsiteX23166" y="connsiteY23166"/>
              </a:cxn>
              <a:cxn ang="0">
                <a:pos x="connsiteX23167" y="connsiteY23167"/>
              </a:cxn>
              <a:cxn ang="0">
                <a:pos x="connsiteX23168" y="connsiteY23168"/>
              </a:cxn>
              <a:cxn ang="0">
                <a:pos x="connsiteX23169" y="connsiteY23169"/>
              </a:cxn>
              <a:cxn ang="0">
                <a:pos x="connsiteX23170" y="connsiteY23170"/>
              </a:cxn>
              <a:cxn ang="0">
                <a:pos x="connsiteX23171" y="connsiteY23171"/>
              </a:cxn>
              <a:cxn ang="0">
                <a:pos x="connsiteX23172" y="connsiteY23172"/>
              </a:cxn>
              <a:cxn ang="0">
                <a:pos x="connsiteX23173" y="connsiteY23173"/>
              </a:cxn>
              <a:cxn ang="0">
                <a:pos x="connsiteX23174" y="connsiteY23174"/>
              </a:cxn>
              <a:cxn ang="0">
                <a:pos x="connsiteX23175" y="connsiteY23175"/>
              </a:cxn>
              <a:cxn ang="0">
                <a:pos x="connsiteX23176" y="connsiteY23176"/>
              </a:cxn>
              <a:cxn ang="0">
                <a:pos x="connsiteX23177" y="connsiteY23177"/>
              </a:cxn>
              <a:cxn ang="0">
                <a:pos x="connsiteX23178" y="connsiteY23178"/>
              </a:cxn>
              <a:cxn ang="0">
                <a:pos x="connsiteX23179" y="connsiteY23179"/>
              </a:cxn>
              <a:cxn ang="0">
                <a:pos x="connsiteX23180" y="connsiteY23180"/>
              </a:cxn>
              <a:cxn ang="0">
                <a:pos x="connsiteX23181" y="connsiteY23181"/>
              </a:cxn>
              <a:cxn ang="0">
                <a:pos x="connsiteX23182" y="connsiteY23182"/>
              </a:cxn>
              <a:cxn ang="0">
                <a:pos x="connsiteX23183" y="connsiteY23183"/>
              </a:cxn>
              <a:cxn ang="0">
                <a:pos x="connsiteX23184" y="connsiteY23184"/>
              </a:cxn>
              <a:cxn ang="0">
                <a:pos x="connsiteX23185" y="connsiteY23185"/>
              </a:cxn>
              <a:cxn ang="0">
                <a:pos x="connsiteX23186" y="connsiteY23186"/>
              </a:cxn>
              <a:cxn ang="0">
                <a:pos x="connsiteX23187" y="connsiteY23187"/>
              </a:cxn>
              <a:cxn ang="0">
                <a:pos x="connsiteX23188" y="connsiteY23188"/>
              </a:cxn>
              <a:cxn ang="0">
                <a:pos x="connsiteX23189" y="connsiteY23189"/>
              </a:cxn>
              <a:cxn ang="0">
                <a:pos x="connsiteX23190" y="connsiteY23190"/>
              </a:cxn>
              <a:cxn ang="0">
                <a:pos x="connsiteX23191" y="connsiteY23191"/>
              </a:cxn>
              <a:cxn ang="0">
                <a:pos x="connsiteX23192" y="connsiteY23192"/>
              </a:cxn>
              <a:cxn ang="0">
                <a:pos x="connsiteX23193" y="connsiteY23193"/>
              </a:cxn>
              <a:cxn ang="0">
                <a:pos x="connsiteX23194" y="connsiteY23194"/>
              </a:cxn>
              <a:cxn ang="0">
                <a:pos x="connsiteX23195" y="connsiteY23195"/>
              </a:cxn>
              <a:cxn ang="0">
                <a:pos x="connsiteX23196" y="connsiteY23196"/>
              </a:cxn>
              <a:cxn ang="0">
                <a:pos x="connsiteX23197" y="connsiteY23197"/>
              </a:cxn>
              <a:cxn ang="0">
                <a:pos x="connsiteX23198" y="connsiteY23198"/>
              </a:cxn>
              <a:cxn ang="0">
                <a:pos x="connsiteX23199" y="connsiteY23199"/>
              </a:cxn>
              <a:cxn ang="0">
                <a:pos x="connsiteX23200" y="connsiteY23200"/>
              </a:cxn>
              <a:cxn ang="0">
                <a:pos x="connsiteX23201" y="connsiteY23201"/>
              </a:cxn>
              <a:cxn ang="0">
                <a:pos x="connsiteX23202" y="connsiteY23202"/>
              </a:cxn>
              <a:cxn ang="0">
                <a:pos x="connsiteX23203" y="connsiteY23203"/>
              </a:cxn>
              <a:cxn ang="0">
                <a:pos x="connsiteX23204" y="connsiteY23204"/>
              </a:cxn>
              <a:cxn ang="0">
                <a:pos x="connsiteX23205" y="connsiteY23205"/>
              </a:cxn>
              <a:cxn ang="0">
                <a:pos x="connsiteX23206" y="connsiteY23206"/>
              </a:cxn>
              <a:cxn ang="0">
                <a:pos x="connsiteX23207" y="connsiteY23207"/>
              </a:cxn>
              <a:cxn ang="0">
                <a:pos x="connsiteX23208" y="connsiteY23208"/>
              </a:cxn>
              <a:cxn ang="0">
                <a:pos x="connsiteX23209" y="connsiteY23209"/>
              </a:cxn>
              <a:cxn ang="0">
                <a:pos x="connsiteX23210" y="connsiteY23210"/>
              </a:cxn>
              <a:cxn ang="0">
                <a:pos x="connsiteX23211" y="connsiteY23211"/>
              </a:cxn>
              <a:cxn ang="0">
                <a:pos x="connsiteX23212" y="connsiteY23212"/>
              </a:cxn>
              <a:cxn ang="0">
                <a:pos x="connsiteX23213" y="connsiteY23213"/>
              </a:cxn>
              <a:cxn ang="0">
                <a:pos x="connsiteX23214" y="connsiteY23214"/>
              </a:cxn>
              <a:cxn ang="0">
                <a:pos x="connsiteX23215" y="connsiteY23215"/>
              </a:cxn>
              <a:cxn ang="0">
                <a:pos x="connsiteX23216" y="connsiteY23216"/>
              </a:cxn>
              <a:cxn ang="0">
                <a:pos x="connsiteX23217" y="connsiteY23217"/>
              </a:cxn>
              <a:cxn ang="0">
                <a:pos x="connsiteX23218" y="connsiteY23218"/>
              </a:cxn>
              <a:cxn ang="0">
                <a:pos x="connsiteX23219" y="connsiteY23219"/>
              </a:cxn>
              <a:cxn ang="0">
                <a:pos x="connsiteX23220" y="connsiteY23220"/>
              </a:cxn>
              <a:cxn ang="0">
                <a:pos x="connsiteX23221" y="connsiteY23221"/>
              </a:cxn>
              <a:cxn ang="0">
                <a:pos x="connsiteX23222" y="connsiteY23222"/>
              </a:cxn>
              <a:cxn ang="0">
                <a:pos x="connsiteX23223" y="connsiteY23223"/>
              </a:cxn>
              <a:cxn ang="0">
                <a:pos x="connsiteX23224" y="connsiteY23224"/>
              </a:cxn>
              <a:cxn ang="0">
                <a:pos x="connsiteX23225" y="connsiteY23225"/>
              </a:cxn>
              <a:cxn ang="0">
                <a:pos x="connsiteX23226" y="connsiteY23226"/>
              </a:cxn>
              <a:cxn ang="0">
                <a:pos x="connsiteX23227" y="connsiteY23227"/>
              </a:cxn>
              <a:cxn ang="0">
                <a:pos x="connsiteX23228" y="connsiteY23228"/>
              </a:cxn>
              <a:cxn ang="0">
                <a:pos x="connsiteX23229" y="connsiteY23229"/>
              </a:cxn>
              <a:cxn ang="0">
                <a:pos x="connsiteX23230" y="connsiteY23230"/>
              </a:cxn>
              <a:cxn ang="0">
                <a:pos x="connsiteX23231" y="connsiteY23231"/>
              </a:cxn>
              <a:cxn ang="0">
                <a:pos x="connsiteX23232" y="connsiteY23232"/>
              </a:cxn>
              <a:cxn ang="0">
                <a:pos x="connsiteX23233" y="connsiteY23233"/>
              </a:cxn>
              <a:cxn ang="0">
                <a:pos x="connsiteX23234" y="connsiteY23234"/>
              </a:cxn>
              <a:cxn ang="0">
                <a:pos x="connsiteX23235" y="connsiteY23235"/>
              </a:cxn>
              <a:cxn ang="0">
                <a:pos x="connsiteX23236" y="connsiteY23236"/>
              </a:cxn>
              <a:cxn ang="0">
                <a:pos x="connsiteX23237" y="connsiteY23237"/>
              </a:cxn>
              <a:cxn ang="0">
                <a:pos x="connsiteX23238" y="connsiteY23238"/>
              </a:cxn>
              <a:cxn ang="0">
                <a:pos x="connsiteX23239" y="connsiteY23239"/>
              </a:cxn>
              <a:cxn ang="0">
                <a:pos x="connsiteX23240" y="connsiteY23240"/>
              </a:cxn>
              <a:cxn ang="0">
                <a:pos x="connsiteX23241" y="connsiteY23241"/>
              </a:cxn>
              <a:cxn ang="0">
                <a:pos x="connsiteX23242" y="connsiteY23242"/>
              </a:cxn>
              <a:cxn ang="0">
                <a:pos x="connsiteX23243" y="connsiteY23243"/>
              </a:cxn>
              <a:cxn ang="0">
                <a:pos x="connsiteX23244" y="connsiteY23244"/>
              </a:cxn>
              <a:cxn ang="0">
                <a:pos x="connsiteX23245" y="connsiteY23245"/>
              </a:cxn>
              <a:cxn ang="0">
                <a:pos x="connsiteX23246" y="connsiteY23246"/>
              </a:cxn>
              <a:cxn ang="0">
                <a:pos x="connsiteX23247" y="connsiteY23247"/>
              </a:cxn>
              <a:cxn ang="0">
                <a:pos x="connsiteX23248" y="connsiteY23248"/>
              </a:cxn>
              <a:cxn ang="0">
                <a:pos x="connsiteX23249" y="connsiteY23249"/>
              </a:cxn>
              <a:cxn ang="0">
                <a:pos x="connsiteX23250" y="connsiteY23250"/>
              </a:cxn>
              <a:cxn ang="0">
                <a:pos x="connsiteX23251" y="connsiteY23251"/>
              </a:cxn>
              <a:cxn ang="0">
                <a:pos x="connsiteX23252" y="connsiteY23252"/>
              </a:cxn>
              <a:cxn ang="0">
                <a:pos x="connsiteX23253" y="connsiteY23253"/>
              </a:cxn>
              <a:cxn ang="0">
                <a:pos x="connsiteX23254" y="connsiteY23254"/>
              </a:cxn>
              <a:cxn ang="0">
                <a:pos x="connsiteX23255" y="connsiteY23255"/>
              </a:cxn>
              <a:cxn ang="0">
                <a:pos x="connsiteX23256" y="connsiteY23256"/>
              </a:cxn>
              <a:cxn ang="0">
                <a:pos x="connsiteX23257" y="connsiteY23257"/>
              </a:cxn>
              <a:cxn ang="0">
                <a:pos x="connsiteX23258" y="connsiteY23258"/>
              </a:cxn>
              <a:cxn ang="0">
                <a:pos x="connsiteX23259" y="connsiteY23259"/>
              </a:cxn>
              <a:cxn ang="0">
                <a:pos x="connsiteX23260" y="connsiteY23260"/>
              </a:cxn>
              <a:cxn ang="0">
                <a:pos x="connsiteX23261" y="connsiteY23261"/>
              </a:cxn>
              <a:cxn ang="0">
                <a:pos x="connsiteX23262" y="connsiteY23262"/>
              </a:cxn>
              <a:cxn ang="0">
                <a:pos x="connsiteX23263" y="connsiteY23263"/>
              </a:cxn>
              <a:cxn ang="0">
                <a:pos x="connsiteX23264" y="connsiteY23264"/>
              </a:cxn>
              <a:cxn ang="0">
                <a:pos x="connsiteX23265" y="connsiteY23265"/>
              </a:cxn>
              <a:cxn ang="0">
                <a:pos x="connsiteX23266" y="connsiteY23266"/>
              </a:cxn>
              <a:cxn ang="0">
                <a:pos x="connsiteX23267" y="connsiteY23267"/>
              </a:cxn>
              <a:cxn ang="0">
                <a:pos x="connsiteX23268" y="connsiteY23268"/>
              </a:cxn>
              <a:cxn ang="0">
                <a:pos x="connsiteX23269" y="connsiteY23269"/>
              </a:cxn>
              <a:cxn ang="0">
                <a:pos x="connsiteX23270" y="connsiteY23270"/>
              </a:cxn>
              <a:cxn ang="0">
                <a:pos x="connsiteX23271" y="connsiteY23271"/>
              </a:cxn>
              <a:cxn ang="0">
                <a:pos x="connsiteX23272" y="connsiteY23272"/>
              </a:cxn>
              <a:cxn ang="0">
                <a:pos x="connsiteX23273" y="connsiteY23273"/>
              </a:cxn>
              <a:cxn ang="0">
                <a:pos x="connsiteX23274" y="connsiteY23274"/>
              </a:cxn>
              <a:cxn ang="0">
                <a:pos x="connsiteX23275" y="connsiteY23275"/>
              </a:cxn>
              <a:cxn ang="0">
                <a:pos x="connsiteX23276" y="connsiteY23276"/>
              </a:cxn>
              <a:cxn ang="0">
                <a:pos x="connsiteX23277" y="connsiteY23277"/>
              </a:cxn>
              <a:cxn ang="0">
                <a:pos x="connsiteX23278" y="connsiteY23278"/>
              </a:cxn>
              <a:cxn ang="0">
                <a:pos x="connsiteX23279" y="connsiteY23279"/>
              </a:cxn>
              <a:cxn ang="0">
                <a:pos x="connsiteX23280" y="connsiteY23280"/>
              </a:cxn>
              <a:cxn ang="0">
                <a:pos x="connsiteX23281" y="connsiteY23281"/>
              </a:cxn>
              <a:cxn ang="0">
                <a:pos x="connsiteX23282" y="connsiteY23282"/>
              </a:cxn>
              <a:cxn ang="0">
                <a:pos x="connsiteX23283" y="connsiteY23283"/>
              </a:cxn>
              <a:cxn ang="0">
                <a:pos x="connsiteX23284" y="connsiteY23284"/>
              </a:cxn>
              <a:cxn ang="0">
                <a:pos x="connsiteX23285" y="connsiteY23285"/>
              </a:cxn>
              <a:cxn ang="0">
                <a:pos x="connsiteX23286" y="connsiteY23286"/>
              </a:cxn>
              <a:cxn ang="0">
                <a:pos x="connsiteX23287" y="connsiteY23287"/>
              </a:cxn>
              <a:cxn ang="0">
                <a:pos x="connsiteX23288" y="connsiteY23288"/>
              </a:cxn>
              <a:cxn ang="0">
                <a:pos x="connsiteX23289" y="connsiteY23289"/>
              </a:cxn>
              <a:cxn ang="0">
                <a:pos x="connsiteX23290" y="connsiteY23290"/>
              </a:cxn>
              <a:cxn ang="0">
                <a:pos x="connsiteX23291" y="connsiteY23291"/>
              </a:cxn>
              <a:cxn ang="0">
                <a:pos x="connsiteX23292" y="connsiteY23292"/>
              </a:cxn>
              <a:cxn ang="0">
                <a:pos x="connsiteX23293" y="connsiteY23293"/>
              </a:cxn>
              <a:cxn ang="0">
                <a:pos x="connsiteX23294" y="connsiteY23294"/>
              </a:cxn>
              <a:cxn ang="0">
                <a:pos x="connsiteX23295" y="connsiteY23295"/>
              </a:cxn>
              <a:cxn ang="0">
                <a:pos x="connsiteX23296" y="connsiteY23296"/>
              </a:cxn>
              <a:cxn ang="0">
                <a:pos x="connsiteX23297" y="connsiteY23297"/>
              </a:cxn>
              <a:cxn ang="0">
                <a:pos x="connsiteX23298" y="connsiteY23298"/>
              </a:cxn>
              <a:cxn ang="0">
                <a:pos x="connsiteX23299" y="connsiteY23299"/>
              </a:cxn>
              <a:cxn ang="0">
                <a:pos x="connsiteX23300" y="connsiteY23300"/>
              </a:cxn>
              <a:cxn ang="0">
                <a:pos x="connsiteX23301" y="connsiteY23301"/>
              </a:cxn>
              <a:cxn ang="0">
                <a:pos x="connsiteX23302" y="connsiteY23302"/>
              </a:cxn>
              <a:cxn ang="0">
                <a:pos x="connsiteX23303" y="connsiteY23303"/>
              </a:cxn>
              <a:cxn ang="0">
                <a:pos x="connsiteX23304" y="connsiteY23304"/>
              </a:cxn>
              <a:cxn ang="0">
                <a:pos x="connsiteX23305" y="connsiteY23305"/>
              </a:cxn>
              <a:cxn ang="0">
                <a:pos x="connsiteX23306" y="connsiteY23306"/>
              </a:cxn>
              <a:cxn ang="0">
                <a:pos x="connsiteX23307" y="connsiteY23307"/>
              </a:cxn>
              <a:cxn ang="0">
                <a:pos x="connsiteX23308" y="connsiteY23308"/>
              </a:cxn>
              <a:cxn ang="0">
                <a:pos x="connsiteX23309" y="connsiteY23309"/>
              </a:cxn>
              <a:cxn ang="0">
                <a:pos x="connsiteX23310" y="connsiteY23310"/>
              </a:cxn>
              <a:cxn ang="0">
                <a:pos x="connsiteX23311" y="connsiteY23311"/>
              </a:cxn>
              <a:cxn ang="0">
                <a:pos x="connsiteX23312" y="connsiteY23312"/>
              </a:cxn>
              <a:cxn ang="0">
                <a:pos x="connsiteX23313" y="connsiteY23313"/>
              </a:cxn>
              <a:cxn ang="0">
                <a:pos x="connsiteX23314" y="connsiteY23314"/>
              </a:cxn>
              <a:cxn ang="0">
                <a:pos x="connsiteX23315" y="connsiteY23315"/>
              </a:cxn>
              <a:cxn ang="0">
                <a:pos x="connsiteX23316" y="connsiteY23316"/>
              </a:cxn>
              <a:cxn ang="0">
                <a:pos x="connsiteX23317" y="connsiteY23317"/>
              </a:cxn>
              <a:cxn ang="0">
                <a:pos x="connsiteX23318" y="connsiteY23318"/>
              </a:cxn>
              <a:cxn ang="0">
                <a:pos x="connsiteX23319" y="connsiteY23319"/>
              </a:cxn>
              <a:cxn ang="0">
                <a:pos x="connsiteX23320" y="connsiteY23320"/>
              </a:cxn>
              <a:cxn ang="0">
                <a:pos x="connsiteX23321" y="connsiteY23321"/>
              </a:cxn>
              <a:cxn ang="0">
                <a:pos x="connsiteX23322" y="connsiteY23322"/>
              </a:cxn>
              <a:cxn ang="0">
                <a:pos x="connsiteX23323" y="connsiteY23323"/>
              </a:cxn>
              <a:cxn ang="0">
                <a:pos x="connsiteX23324" y="connsiteY23324"/>
              </a:cxn>
              <a:cxn ang="0">
                <a:pos x="connsiteX23325" y="connsiteY23325"/>
              </a:cxn>
              <a:cxn ang="0">
                <a:pos x="connsiteX23326" y="connsiteY23326"/>
              </a:cxn>
              <a:cxn ang="0">
                <a:pos x="connsiteX23327" y="connsiteY23327"/>
              </a:cxn>
              <a:cxn ang="0">
                <a:pos x="connsiteX23328" y="connsiteY23328"/>
              </a:cxn>
              <a:cxn ang="0">
                <a:pos x="connsiteX23329" y="connsiteY23329"/>
              </a:cxn>
              <a:cxn ang="0">
                <a:pos x="connsiteX23330" y="connsiteY23330"/>
              </a:cxn>
              <a:cxn ang="0">
                <a:pos x="connsiteX23331" y="connsiteY23331"/>
              </a:cxn>
              <a:cxn ang="0">
                <a:pos x="connsiteX23332" y="connsiteY23332"/>
              </a:cxn>
              <a:cxn ang="0">
                <a:pos x="connsiteX23333" y="connsiteY23333"/>
              </a:cxn>
              <a:cxn ang="0">
                <a:pos x="connsiteX23334" y="connsiteY23334"/>
              </a:cxn>
              <a:cxn ang="0">
                <a:pos x="connsiteX23335" y="connsiteY23335"/>
              </a:cxn>
              <a:cxn ang="0">
                <a:pos x="connsiteX23336" y="connsiteY23336"/>
              </a:cxn>
              <a:cxn ang="0">
                <a:pos x="connsiteX23337" y="connsiteY23337"/>
              </a:cxn>
              <a:cxn ang="0">
                <a:pos x="connsiteX23338" y="connsiteY23338"/>
              </a:cxn>
              <a:cxn ang="0">
                <a:pos x="connsiteX23339" y="connsiteY23339"/>
              </a:cxn>
              <a:cxn ang="0">
                <a:pos x="connsiteX23340" y="connsiteY23340"/>
              </a:cxn>
              <a:cxn ang="0">
                <a:pos x="connsiteX23341" y="connsiteY23341"/>
              </a:cxn>
              <a:cxn ang="0">
                <a:pos x="connsiteX23342" y="connsiteY23342"/>
              </a:cxn>
              <a:cxn ang="0">
                <a:pos x="connsiteX23343" y="connsiteY23343"/>
              </a:cxn>
              <a:cxn ang="0">
                <a:pos x="connsiteX23344" y="connsiteY23344"/>
              </a:cxn>
              <a:cxn ang="0">
                <a:pos x="connsiteX23345" y="connsiteY23345"/>
              </a:cxn>
              <a:cxn ang="0">
                <a:pos x="connsiteX23346" y="connsiteY23346"/>
              </a:cxn>
              <a:cxn ang="0">
                <a:pos x="connsiteX23347" y="connsiteY23347"/>
              </a:cxn>
              <a:cxn ang="0">
                <a:pos x="connsiteX23348" y="connsiteY23348"/>
              </a:cxn>
              <a:cxn ang="0">
                <a:pos x="connsiteX23349" y="connsiteY23349"/>
              </a:cxn>
              <a:cxn ang="0">
                <a:pos x="connsiteX23350" y="connsiteY23350"/>
              </a:cxn>
              <a:cxn ang="0">
                <a:pos x="connsiteX23351" y="connsiteY23351"/>
              </a:cxn>
              <a:cxn ang="0">
                <a:pos x="connsiteX23352" y="connsiteY23352"/>
              </a:cxn>
              <a:cxn ang="0">
                <a:pos x="connsiteX23353" y="connsiteY23353"/>
              </a:cxn>
              <a:cxn ang="0">
                <a:pos x="connsiteX23354" y="connsiteY23354"/>
              </a:cxn>
              <a:cxn ang="0">
                <a:pos x="connsiteX23355" y="connsiteY23355"/>
              </a:cxn>
              <a:cxn ang="0">
                <a:pos x="connsiteX23356" y="connsiteY23356"/>
              </a:cxn>
              <a:cxn ang="0">
                <a:pos x="connsiteX23357" y="connsiteY23357"/>
              </a:cxn>
              <a:cxn ang="0">
                <a:pos x="connsiteX23358" y="connsiteY23358"/>
              </a:cxn>
              <a:cxn ang="0">
                <a:pos x="connsiteX23359" y="connsiteY23359"/>
              </a:cxn>
              <a:cxn ang="0">
                <a:pos x="connsiteX23360" y="connsiteY23360"/>
              </a:cxn>
              <a:cxn ang="0">
                <a:pos x="connsiteX23361" y="connsiteY23361"/>
              </a:cxn>
              <a:cxn ang="0">
                <a:pos x="connsiteX23362" y="connsiteY23362"/>
              </a:cxn>
              <a:cxn ang="0">
                <a:pos x="connsiteX23363" y="connsiteY23363"/>
              </a:cxn>
              <a:cxn ang="0">
                <a:pos x="connsiteX23364" y="connsiteY23364"/>
              </a:cxn>
              <a:cxn ang="0">
                <a:pos x="connsiteX23365" y="connsiteY23365"/>
              </a:cxn>
              <a:cxn ang="0">
                <a:pos x="connsiteX23366" y="connsiteY23366"/>
              </a:cxn>
              <a:cxn ang="0">
                <a:pos x="connsiteX23367" y="connsiteY23367"/>
              </a:cxn>
              <a:cxn ang="0">
                <a:pos x="connsiteX23368" y="connsiteY23368"/>
              </a:cxn>
              <a:cxn ang="0">
                <a:pos x="connsiteX23369" y="connsiteY23369"/>
              </a:cxn>
              <a:cxn ang="0">
                <a:pos x="connsiteX23370" y="connsiteY23370"/>
              </a:cxn>
              <a:cxn ang="0">
                <a:pos x="connsiteX23371" y="connsiteY23371"/>
              </a:cxn>
              <a:cxn ang="0">
                <a:pos x="connsiteX23372" y="connsiteY23372"/>
              </a:cxn>
              <a:cxn ang="0">
                <a:pos x="connsiteX23373" y="connsiteY23373"/>
              </a:cxn>
              <a:cxn ang="0">
                <a:pos x="connsiteX23374" y="connsiteY23374"/>
              </a:cxn>
              <a:cxn ang="0">
                <a:pos x="connsiteX23375" y="connsiteY23375"/>
              </a:cxn>
              <a:cxn ang="0">
                <a:pos x="connsiteX23376" y="connsiteY23376"/>
              </a:cxn>
              <a:cxn ang="0">
                <a:pos x="connsiteX23377" y="connsiteY23377"/>
              </a:cxn>
              <a:cxn ang="0">
                <a:pos x="connsiteX23378" y="connsiteY23378"/>
              </a:cxn>
              <a:cxn ang="0">
                <a:pos x="connsiteX23379" y="connsiteY23379"/>
              </a:cxn>
              <a:cxn ang="0">
                <a:pos x="connsiteX23380" y="connsiteY23380"/>
              </a:cxn>
              <a:cxn ang="0">
                <a:pos x="connsiteX23381" y="connsiteY23381"/>
              </a:cxn>
              <a:cxn ang="0">
                <a:pos x="connsiteX23382" y="connsiteY23382"/>
              </a:cxn>
              <a:cxn ang="0">
                <a:pos x="connsiteX23383" y="connsiteY23383"/>
              </a:cxn>
              <a:cxn ang="0">
                <a:pos x="connsiteX23384" y="connsiteY23384"/>
              </a:cxn>
              <a:cxn ang="0">
                <a:pos x="connsiteX23385" y="connsiteY23385"/>
              </a:cxn>
              <a:cxn ang="0">
                <a:pos x="connsiteX23386" y="connsiteY23386"/>
              </a:cxn>
              <a:cxn ang="0">
                <a:pos x="connsiteX23387" y="connsiteY23387"/>
              </a:cxn>
              <a:cxn ang="0">
                <a:pos x="connsiteX23388" y="connsiteY23388"/>
              </a:cxn>
              <a:cxn ang="0">
                <a:pos x="connsiteX23389" y="connsiteY23389"/>
              </a:cxn>
              <a:cxn ang="0">
                <a:pos x="connsiteX23390" y="connsiteY23390"/>
              </a:cxn>
              <a:cxn ang="0">
                <a:pos x="connsiteX23391" y="connsiteY23391"/>
              </a:cxn>
              <a:cxn ang="0">
                <a:pos x="connsiteX23392" y="connsiteY23392"/>
              </a:cxn>
              <a:cxn ang="0">
                <a:pos x="connsiteX23393" y="connsiteY23393"/>
              </a:cxn>
              <a:cxn ang="0">
                <a:pos x="connsiteX23394" y="connsiteY23394"/>
              </a:cxn>
              <a:cxn ang="0">
                <a:pos x="connsiteX23395" y="connsiteY23395"/>
              </a:cxn>
              <a:cxn ang="0">
                <a:pos x="connsiteX23396" y="connsiteY23396"/>
              </a:cxn>
              <a:cxn ang="0">
                <a:pos x="connsiteX23397" y="connsiteY23397"/>
              </a:cxn>
              <a:cxn ang="0">
                <a:pos x="connsiteX23398" y="connsiteY23398"/>
              </a:cxn>
              <a:cxn ang="0">
                <a:pos x="connsiteX23399" y="connsiteY23399"/>
              </a:cxn>
              <a:cxn ang="0">
                <a:pos x="connsiteX23400" y="connsiteY23400"/>
              </a:cxn>
              <a:cxn ang="0">
                <a:pos x="connsiteX23401" y="connsiteY23401"/>
              </a:cxn>
              <a:cxn ang="0">
                <a:pos x="connsiteX23402" y="connsiteY23402"/>
              </a:cxn>
              <a:cxn ang="0">
                <a:pos x="connsiteX23403" y="connsiteY23403"/>
              </a:cxn>
              <a:cxn ang="0">
                <a:pos x="connsiteX23404" y="connsiteY23404"/>
              </a:cxn>
              <a:cxn ang="0">
                <a:pos x="connsiteX23405" y="connsiteY23405"/>
              </a:cxn>
              <a:cxn ang="0">
                <a:pos x="connsiteX23406" y="connsiteY23406"/>
              </a:cxn>
              <a:cxn ang="0">
                <a:pos x="connsiteX23407" y="connsiteY23407"/>
              </a:cxn>
              <a:cxn ang="0">
                <a:pos x="connsiteX23408" y="connsiteY23408"/>
              </a:cxn>
              <a:cxn ang="0">
                <a:pos x="connsiteX23409" y="connsiteY23409"/>
              </a:cxn>
              <a:cxn ang="0">
                <a:pos x="connsiteX23410" y="connsiteY23410"/>
              </a:cxn>
              <a:cxn ang="0">
                <a:pos x="connsiteX23411" y="connsiteY23411"/>
              </a:cxn>
              <a:cxn ang="0">
                <a:pos x="connsiteX23412" y="connsiteY23412"/>
              </a:cxn>
              <a:cxn ang="0">
                <a:pos x="connsiteX23413" y="connsiteY23413"/>
              </a:cxn>
              <a:cxn ang="0">
                <a:pos x="connsiteX23414" y="connsiteY23414"/>
              </a:cxn>
              <a:cxn ang="0">
                <a:pos x="connsiteX23415" y="connsiteY23415"/>
              </a:cxn>
              <a:cxn ang="0">
                <a:pos x="connsiteX23416" y="connsiteY23416"/>
              </a:cxn>
              <a:cxn ang="0">
                <a:pos x="connsiteX23417" y="connsiteY23417"/>
              </a:cxn>
              <a:cxn ang="0">
                <a:pos x="connsiteX23418" y="connsiteY23418"/>
              </a:cxn>
              <a:cxn ang="0">
                <a:pos x="connsiteX23419" y="connsiteY23419"/>
              </a:cxn>
              <a:cxn ang="0">
                <a:pos x="connsiteX23420" y="connsiteY23420"/>
              </a:cxn>
              <a:cxn ang="0">
                <a:pos x="connsiteX23421" y="connsiteY23421"/>
              </a:cxn>
              <a:cxn ang="0">
                <a:pos x="connsiteX23422" y="connsiteY23422"/>
              </a:cxn>
              <a:cxn ang="0">
                <a:pos x="connsiteX23423" y="connsiteY23423"/>
              </a:cxn>
              <a:cxn ang="0">
                <a:pos x="connsiteX23424" y="connsiteY23424"/>
              </a:cxn>
              <a:cxn ang="0">
                <a:pos x="connsiteX23425" y="connsiteY23425"/>
              </a:cxn>
              <a:cxn ang="0">
                <a:pos x="connsiteX23426" y="connsiteY23426"/>
              </a:cxn>
              <a:cxn ang="0">
                <a:pos x="connsiteX23427" y="connsiteY23427"/>
              </a:cxn>
              <a:cxn ang="0">
                <a:pos x="connsiteX23428" y="connsiteY23428"/>
              </a:cxn>
              <a:cxn ang="0">
                <a:pos x="connsiteX23429" y="connsiteY23429"/>
              </a:cxn>
              <a:cxn ang="0">
                <a:pos x="connsiteX23430" y="connsiteY23430"/>
              </a:cxn>
              <a:cxn ang="0">
                <a:pos x="connsiteX23431" y="connsiteY23431"/>
              </a:cxn>
              <a:cxn ang="0">
                <a:pos x="connsiteX23432" y="connsiteY23432"/>
              </a:cxn>
              <a:cxn ang="0">
                <a:pos x="connsiteX23433" y="connsiteY23433"/>
              </a:cxn>
              <a:cxn ang="0">
                <a:pos x="connsiteX23434" y="connsiteY23434"/>
              </a:cxn>
              <a:cxn ang="0">
                <a:pos x="connsiteX23435" y="connsiteY23435"/>
              </a:cxn>
              <a:cxn ang="0">
                <a:pos x="connsiteX23436" y="connsiteY23436"/>
              </a:cxn>
              <a:cxn ang="0">
                <a:pos x="connsiteX23437" y="connsiteY23437"/>
              </a:cxn>
              <a:cxn ang="0">
                <a:pos x="connsiteX23438" y="connsiteY23438"/>
              </a:cxn>
              <a:cxn ang="0">
                <a:pos x="connsiteX23439" y="connsiteY23439"/>
              </a:cxn>
              <a:cxn ang="0">
                <a:pos x="connsiteX23440" y="connsiteY23440"/>
              </a:cxn>
              <a:cxn ang="0">
                <a:pos x="connsiteX23441" y="connsiteY23441"/>
              </a:cxn>
              <a:cxn ang="0">
                <a:pos x="connsiteX23442" y="connsiteY23442"/>
              </a:cxn>
              <a:cxn ang="0">
                <a:pos x="connsiteX23443" y="connsiteY23443"/>
              </a:cxn>
              <a:cxn ang="0">
                <a:pos x="connsiteX23444" y="connsiteY23444"/>
              </a:cxn>
              <a:cxn ang="0">
                <a:pos x="connsiteX23445" y="connsiteY23445"/>
              </a:cxn>
              <a:cxn ang="0">
                <a:pos x="connsiteX23446" y="connsiteY23446"/>
              </a:cxn>
              <a:cxn ang="0">
                <a:pos x="connsiteX23447" y="connsiteY23447"/>
              </a:cxn>
              <a:cxn ang="0">
                <a:pos x="connsiteX23448" y="connsiteY23448"/>
              </a:cxn>
              <a:cxn ang="0">
                <a:pos x="connsiteX23449" y="connsiteY23449"/>
              </a:cxn>
              <a:cxn ang="0">
                <a:pos x="connsiteX23450" y="connsiteY23450"/>
              </a:cxn>
              <a:cxn ang="0">
                <a:pos x="connsiteX23451" y="connsiteY23451"/>
              </a:cxn>
              <a:cxn ang="0">
                <a:pos x="connsiteX23452" y="connsiteY23452"/>
              </a:cxn>
              <a:cxn ang="0">
                <a:pos x="connsiteX23453" y="connsiteY23453"/>
              </a:cxn>
              <a:cxn ang="0">
                <a:pos x="connsiteX23454" y="connsiteY23454"/>
              </a:cxn>
              <a:cxn ang="0">
                <a:pos x="connsiteX23455" y="connsiteY23455"/>
              </a:cxn>
              <a:cxn ang="0">
                <a:pos x="connsiteX23456" y="connsiteY23456"/>
              </a:cxn>
              <a:cxn ang="0">
                <a:pos x="connsiteX23457" y="connsiteY23457"/>
              </a:cxn>
              <a:cxn ang="0">
                <a:pos x="connsiteX23458" y="connsiteY23458"/>
              </a:cxn>
              <a:cxn ang="0">
                <a:pos x="connsiteX23459" y="connsiteY23459"/>
              </a:cxn>
              <a:cxn ang="0">
                <a:pos x="connsiteX23460" y="connsiteY23460"/>
              </a:cxn>
              <a:cxn ang="0">
                <a:pos x="connsiteX23461" y="connsiteY23461"/>
              </a:cxn>
              <a:cxn ang="0">
                <a:pos x="connsiteX23462" y="connsiteY23462"/>
              </a:cxn>
              <a:cxn ang="0">
                <a:pos x="connsiteX23463" y="connsiteY23463"/>
              </a:cxn>
              <a:cxn ang="0">
                <a:pos x="connsiteX23464" y="connsiteY23464"/>
              </a:cxn>
              <a:cxn ang="0">
                <a:pos x="connsiteX23465" y="connsiteY23465"/>
              </a:cxn>
              <a:cxn ang="0">
                <a:pos x="connsiteX23466" y="connsiteY23466"/>
              </a:cxn>
              <a:cxn ang="0">
                <a:pos x="connsiteX23467" y="connsiteY23467"/>
              </a:cxn>
              <a:cxn ang="0">
                <a:pos x="connsiteX23468" y="connsiteY23468"/>
              </a:cxn>
              <a:cxn ang="0">
                <a:pos x="connsiteX23469" y="connsiteY23469"/>
              </a:cxn>
              <a:cxn ang="0">
                <a:pos x="connsiteX23470" y="connsiteY23470"/>
              </a:cxn>
              <a:cxn ang="0">
                <a:pos x="connsiteX23471" y="connsiteY23471"/>
              </a:cxn>
              <a:cxn ang="0">
                <a:pos x="connsiteX23472" y="connsiteY23472"/>
              </a:cxn>
              <a:cxn ang="0">
                <a:pos x="connsiteX23473" y="connsiteY23473"/>
              </a:cxn>
              <a:cxn ang="0">
                <a:pos x="connsiteX23474" y="connsiteY23474"/>
              </a:cxn>
              <a:cxn ang="0">
                <a:pos x="connsiteX23475" y="connsiteY23475"/>
              </a:cxn>
              <a:cxn ang="0">
                <a:pos x="connsiteX23476" y="connsiteY23476"/>
              </a:cxn>
              <a:cxn ang="0">
                <a:pos x="connsiteX23477" y="connsiteY23477"/>
              </a:cxn>
              <a:cxn ang="0">
                <a:pos x="connsiteX23478" y="connsiteY23478"/>
              </a:cxn>
              <a:cxn ang="0">
                <a:pos x="connsiteX23479" y="connsiteY23479"/>
              </a:cxn>
              <a:cxn ang="0">
                <a:pos x="connsiteX23480" y="connsiteY23480"/>
              </a:cxn>
              <a:cxn ang="0">
                <a:pos x="connsiteX23481" y="connsiteY23481"/>
              </a:cxn>
              <a:cxn ang="0">
                <a:pos x="connsiteX23482" y="connsiteY23482"/>
              </a:cxn>
              <a:cxn ang="0">
                <a:pos x="connsiteX23483" y="connsiteY23483"/>
              </a:cxn>
              <a:cxn ang="0">
                <a:pos x="connsiteX23484" y="connsiteY23484"/>
              </a:cxn>
              <a:cxn ang="0">
                <a:pos x="connsiteX23485" y="connsiteY23485"/>
              </a:cxn>
              <a:cxn ang="0">
                <a:pos x="connsiteX23486" y="connsiteY23486"/>
              </a:cxn>
              <a:cxn ang="0">
                <a:pos x="connsiteX23487" y="connsiteY23487"/>
              </a:cxn>
              <a:cxn ang="0">
                <a:pos x="connsiteX23488" y="connsiteY23488"/>
              </a:cxn>
              <a:cxn ang="0">
                <a:pos x="connsiteX23489" y="connsiteY23489"/>
              </a:cxn>
              <a:cxn ang="0">
                <a:pos x="connsiteX23490" y="connsiteY23490"/>
              </a:cxn>
              <a:cxn ang="0">
                <a:pos x="connsiteX23491" y="connsiteY23491"/>
              </a:cxn>
              <a:cxn ang="0">
                <a:pos x="connsiteX23492" y="connsiteY23492"/>
              </a:cxn>
              <a:cxn ang="0">
                <a:pos x="connsiteX23493" y="connsiteY23493"/>
              </a:cxn>
              <a:cxn ang="0">
                <a:pos x="connsiteX23494" y="connsiteY23494"/>
              </a:cxn>
              <a:cxn ang="0">
                <a:pos x="connsiteX23495" y="connsiteY23495"/>
              </a:cxn>
              <a:cxn ang="0">
                <a:pos x="connsiteX23496" y="connsiteY23496"/>
              </a:cxn>
              <a:cxn ang="0">
                <a:pos x="connsiteX23497" y="connsiteY23497"/>
              </a:cxn>
              <a:cxn ang="0">
                <a:pos x="connsiteX23498" y="connsiteY23498"/>
              </a:cxn>
              <a:cxn ang="0">
                <a:pos x="connsiteX23499" y="connsiteY23499"/>
              </a:cxn>
              <a:cxn ang="0">
                <a:pos x="connsiteX23500" y="connsiteY23500"/>
              </a:cxn>
              <a:cxn ang="0">
                <a:pos x="connsiteX23501" y="connsiteY23501"/>
              </a:cxn>
              <a:cxn ang="0">
                <a:pos x="connsiteX23502" y="connsiteY23502"/>
              </a:cxn>
              <a:cxn ang="0">
                <a:pos x="connsiteX23503" y="connsiteY23503"/>
              </a:cxn>
              <a:cxn ang="0">
                <a:pos x="connsiteX23504" y="connsiteY23504"/>
              </a:cxn>
              <a:cxn ang="0">
                <a:pos x="connsiteX23505" y="connsiteY23505"/>
              </a:cxn>
              <a:cxn ang="0">
                <a:pos x="connsiteX23506" y="connsiteY23506"/>
              </a:cxn>
              <a:cxn ang="0">
                <a:pos x="connsiteX23507" y="connsiteY23507"/>
              </a:cxn>
              <a:cxn ang="0">
                <a:pos x="connsiteX23508" y="connsiteY23508"/>
              </a:cxn>
              <a:cxn ang="0">
                <a:pos x="connsiteX23509" y="connsiteY23509"/>
              </a:cxn>
              <a:cxn ang="0">
                <a:pos x="connsiteX23510" y="connsiteY23510"/>
              </a:cxn>
              <a:cxn ang="0">
                <a:pos x="connsiteX23511" y="connsiteY23511"/>
              </a:cxn>
              <a:cxn ang="0">
                <a:pos x="connsiteX23512" y="connsiteY23512"/>
              </a:cxn>
              <a:cxn ang="0">
                <a:pos x="connsiteX23513" y="connsiteY23513"/>
              </a:cxn>
              <a:cxn ang="0">
                <a:pos x="connsiteX23514" y="connsiteY23514"/>
              </a:cxn>
              <a:cxn ang="0">
                <a:pos x="connsiteX23515" y="connsiteY23515"/>
              </a:cxn>
              <a:cxn ang="0">
                <a:pos x="connsiteX23516" y="connsiteY23516"/>
              </a:cxn>
              <a:cxn ang="0">
                <a:pos x="connsiteX23517" y="connsiteY23517"/>
              </a:cxn>
              <a:cxn ang="0">
                <a:pos x="connsiteX23518" y="connsiteY23518"/>
              </a:cxn>
              <a:cxn ang="0">
                <a:pos x="connsiteX23519" y="connsiteY23519"/>
              </a:cxn>
              <a:cxn ang="0">
                <a:pos x="connsiteX23520" y="connsiteY23520"/>
              </a:cxn>
              <a:cxn ang="0">
                <a:pos x="connsiteX23521" y="connsiteY23521"/>
              </a:cxn>
              <a:cxn ang="0">
                <a:pos x="connsiteX23522" y="connsiteY23522"/>
              </a:cxn>
              <a:cxn ang="0">
                <a:pos x="connsiteX23523" y="connsiteY23523"/>
              </a:cxn>
              <a:cxn ang="0">
                <a:pos x="connsiteX23524" y="connsiteY23524"/>
              </a:cxn>
              <a:cxn ang="0">
                <a:pos x="connsiteX23525" y="connsiteY23525"/>
              </a:cxn>
              <a:cxn ang="0">
                <a:pos x="connsiteX23526" y="connsiteY23526"/>
              </a:cxn>
              <a:cxn ang="0">
                <a:pos x="connsiteX23527" y="connsiteY23527"/>
              </a:cxn>
              <a:cxn ang="0">
                <a:pos x="connsiteX23528" y="connsiteY23528"/>
              </a:cxn>
              <a:cxn ang="0">
                <a:pos x="connsiteX23529" y="connsiteY23529"/>
              </a:cxn>
              <a:cxn ang="0">
                <a:pos x="connsiteX23530" y="connsiteY23530"/>
              </a:cxn>
              <a:cxn ang="0">
                <a:pos x="connsiteX23531" y="connsiteY23531"/>
              </a:cxn>
              <a:cxn ang="0">
                <a:pos x="connsiteX23532" y="connsiteY23532"/>
              </a:cxn>
              <a:cxn ang="0">
                <a:pos x="connsiteX23533" y="connsiteY23533"/>
              </a:cxn>
              <a:cxn ang="0">
                <a:pos x="connsiteX23534" y="connsiteY23534"/>
              </a:cxn>
              <a:cxn ang="0">
                <a:pos x="connsiteX23535" y="connsiteY23535"/>
              </a:cxn>
              <a:cxn ang="0">
                <a:pos x="connsiteX23536" y="connsiteY23536"/>
              </a:cxn>
              <a:cxn ang="0">
                <a:pos x="connsiteX23537" y="connsiteY23537"/>
              </a:cxn>
              <a:cxn ang="0">
                <a:pos x="connsiteX23538" y="connsiteY23538"/>
              </a:cxn>
              <a:cxn ang="0">
                <a:pos x="connsiteX23539" y="connsiteY23539"/>
              </a:cxn>
              <a:cxn ang="0">
                <a:pos x="connsiteX23540" y="connsiteY23540"/>
              </a:cxn>
              <a:cxn ang="0">
                <a:pos x="connsiteX23541" y="connsiteY23541"/>
              </a:cxn>
              <a:cxn ang="0">
                <a:pos x="connsiteX23542" y="connsiteY23542"/>
              </a:cxn>
              <a:cxn ang="0">
                <a:pos x="connsiteX23543" y="connsiteY23543"/>
              </a:cxn>
              <a:cxn ang="0">
                <a:pos x="connsiteX23544" y="connsiteY23544"/>
              </a:cxn>
              <a:cxn ang="0">
                <a:pos x="connsiteX23545" y="connsiteY23545"/>
              </a:cxn>
              <a:cxn ang="0">
                <a:pos x="connsiteX23546" y="connsiteY23546"/>
              </a:cxn>
              <a:cxn ang="0">
                <a:pos x="connsiteX23547" y="connsiteY23547"/>
              </a:cxn>
              <a:cxn ang="0">
                <a:pos x="connsiteX23548" y="connsiteY23548"/>
              </a:cxn>
              <a:cxn ang="0">
                <a:pos x="connsiteX23549" y="connsiteY23549"/>
              </a:cxn>
              <a:cxn ang="0">
                <a:pos x="connsiteX23550" y="connsiteY23550"/>
              </a:cxn>
              <a:cxn ang="0">
                <a:pos x="connsiteX23551" y="connsiteY23551"/>
              </a:cxn>
              <a:cxn ang="0">
                <a:pos x="connsiteX23552" y="connsiteY23552"/>
              </a:cxn>
              <a:cxn ang="0">
                <a:pos x="connsiteX23553" y="connsiteY23553"/>
              </a:cxn>
              <a:cxn ang="0">
                <a:pos x="connsiteX23554" y="connsiteY23554"/>
              </a:cxn>
              <a:cxn ang="0">
                <a:pos x="connsiteX23555" y="connsiteY23555"/>
              </a:cxn>
              <a:cxn ang="0">
                <a:pos x="connsiteX23556" y="connsiteY23556"/>
              </a:cxn>
              <a:cxn ang="0">
                <a:pos x="connsiteX23557" y="connsiteY23557"/>
              </a:cxn>
              <a:cxn ang="0">
                <a:pos x="connsiteX23558" y="connsiteY23558"/>
              </a:cxn>
              <a:cxn ang="0">
                <a:pos x="connsiteX23559" y="connsiteY23559"/>
              </a:cxn>
              <a:cxn ang="0">
                <a:pos x="connsiteX23560" y="connsiteY23560"/>
              </a:cxn>
              <a:cxn ang="0">
                <a:pos x="connsiteX23561" y="connsiteY23561"/>
              </a:cxn>
              <a:cxn ang="0">
                <a:pos x="connsiteX23562" y="connsiteY23562"/>
              </a:cxn>
              <a:cxn ang="0">
                <a:pos x="connsiteX23563" y="connsiteY23563"/>
              </a:cxn>
              <a:cxn ang="0">
                <a:pos x="connsiteX23564" y="connsiteY23564"/>
              </a:cxn>
              <a:cxn ang="0">
                <a:pos x="connsiteX23565" y="connsiteY23565"/>
              </a:cxn>
              <a:cxn ang="0">
                <a:pos x="connsiteX23566" y="connsiteY23566"/>
              </a:cxn>
              <a:cxn ang="0">
                <a:pos x="connsiteX23567" y="connsiteY23567"/>
              </a:cxn>
              <a:cxn ang="0">
                <a:pos x="connsiteX23568" y="connsiteY23568"/>
              </a:cxn>
              <a:cxn ang="0">
                <a:pos x="connsiteX23569" y="connsiteY23569"/>
              </a:cxn>
              <a:cxn ang="0">
                <a:pos x="connsiteX23570" y="connsiteY23570"/>
              </a:cxn>
              <a:cxn ang="0">
                <a:pos x="connsiteX23571" y="connsiteY23571"/>
              </a:cxn>
              <a:cxn ang="0">
                <a:pos x="connsiteX23572" y="connsiteY23572"/>
              </a:cxn>
              <a:cxn ang="0">
                <a:pos x="connsiteX23573" y="connsiteY23573"/>
              </a:cxn>
              <a:cxn ang="0">
                <a:pos x="connsiteX23574" y="connsiteY23574"/>
              </a:cxn>
              <a:cxn ang="0">
                <a:pos x="connsiteX23575" y="connsiteY23575"/>
              </a:cxn>
              <a:cxn ang="0">
                <a:pos x="connsiteX23576" y="connsiteY23576"/>
              </a:cxn>
              <a:cxn ang="0">
                <a:pos x="connsiteX23577" y="connsiteY23577"/>
              </a:cxn>
              <a:cxn ang="0">
                <a:pos x="connsiteX23578" y="connsiteY23578"/>
              </a:cxn>
              <a:cxn ang="0">
                <a:pos x="connsiteX23579" y="connsiteY23579"/>
              </a:cxn>
              <a:cxn ang="0">
                <a:pos x="connsiteX23580" y="connsiteY23580"/>
              </a:cxn>
              <a:cxn ang="0">
                <a:pos x="connsiteX23581" y="connsiteY23581"/>
              </a:cxn>
              <a:cxn ang="0">
                <a:pos x="connsiteX23582" y="connsiteY23582"/>
              </a:cxn>
              <a:cxn ang="0">
                <a:pos x="connsiteX23583" y="connsiteY23583"/>
              </a:cxn>
              <a:cxn ang="0">
                <a:pos x="connsiteX23584" y="connsiteY23584"/>
              </a:cxn>
              <a:cxn ang="0">
                <a:pos x="connsiteX23585" y="connsiteY23585"/>
              </a:cxn>
              <a:cxn ang="0">
                <a:pos x="connsiteX23586" y="connsiteY23586"/>
              </a:cxn>
              <a:cxn ang="0">
                <a:pos x="connsiteX23587" y="connsiteY23587"/>
              </a:cxn>
              <a:cxn ang="0">
                <a:pos x="connsiteX23588" y="connsiteY23588"/>
              </a:cxn>
              <a:cxn ang="0">
                <a:pos x="connsiteX23589" y="connsiteY23589"/>
              </a:cxn>
              <a:cxn ang="0">
                <a:pos x="connsiteX23590" y="connsiteY23590"/>
              </a:cxn>
              <a:cxn ang="0">
                <a:pos x="connsiteX23591" y="connsiteY23591"/>
              </a:cxn>
              <a:cxn ang="0">
                <a:pos x="connsiteX23592" y="connsiteY23592"/>
              </a:cxn>
              <a:cxn ang="0">
                <a:pos x="connsiteX23593" y="connsiteY23593"/>
              </a:cxn>
              <a:cxn ang="0">
                <a:pos x="connsiteX23594" y="connsiteY23594"/>
              </a:cxn>
              <a:cxn ang="0">
                <a:pos x="connsiteX23595" y="connsiteY23595"/>
              </a:cxn>
              <a:cxn ang="0">
                <a:pos x="connsiteX23596" y="connsiteY23596"/>
              </a:cxn>
              <a:cxn ang="0">
                <a:pos x="connsiteX23597" y="connsiteY23597"/>
              </a:cxn>
              <a:cxn ang="0">
                <a:pos x="connsiteX23598" y="connsiteY23598"/>
              </a:cxn>
              <a:cxn ang="0">
                <a:pos x="connsiteX23599" y="connsiteY23599"/>
              </a:cxn>
              <a:cxn ang="0">
                <a:pos x="connsiteX23600" y="connsiteY23600"/>
              </a:cxn>
              <a:cxn ang="0">
                <a:pos x="connsiteX23601" y="connsiteY23601"/>
              </a:cxn>
              <a:cxn ang="0">
                <a:pos x="connsiteX23602" y="connsiteY23602"/>
              </a:cxn>
              <a:cxn ang="0">
                <a:pos x="connsiteX23603" y="connsiteY23603"/>
              </a:cxn>
              <a:cxn ang="0">
                <a:pos x="connsiteX23604" y="connsiteY23604"/>
              </a:cxn>
              <a:cxn ang="0">
                <a:pos x="connsiteX23605" y="connsiteY23605"/>
              </a:cxn>
              <a:cxn ang="0">
                <a:pos x="connsiteX23606" y="connsiteY23606"/>
              </a:cxn>
              <a:cxn ang="0">
                <a:pos x="connsiteX23607" y="connsiteY23607"/>
              </a:cxn>
              <a:cxn ang="0">
                <a:pos x="connsiteX23608" y="connsiteY23608"/>
              </a:cxn>
              <a:cxn ang="0">
                <a:pos x="connsiteX23609" y="connsiteY23609"/>
              </a:cxn>
              <a:cxn ang="0">
                <a:pos x="connsiteX23610" y="connsiteY23610"/>
              </a:cxn>
              <a:cxn ang="0">
                <a:pos x="connsiteX23611" y="connsiteY23611"/>
              </a:cxn>
              <a:cxn ang="0">
                <a:pos x="connsiteX23612" y="connsiteY23612"/>
              </a:cxn>
              <a:cxn ang="0">
                <a:pos x="connsiteX23613" y="connsiteY23613"/>
              </a:cxn>
              <a:cxn ang="0">
                <a:pos x="connsiteX23614" y="connsiteY23614"/>
              </a:cxn>
              <a:cxn ang="0">
                <a:pos x="connsiteX23615" y="connsiteY23615"/>
              </a:cxn>
              <a:cxn ang="0">
                <a:pos x="connsiteX23616" y="connsiteY23616"/>
              </a:cxn>
              <a:cxn ang="0">
                <a:pos x="connsiteX23617" y="connsiteY23617"/>
              </a:cxn>
              <a:cxn ang="0">
                <a:pos x="connsiteX23618" y="connsiteY23618"/>
              </a:cxn>
              <a:cxn ang="0">
                <a:pos x="connsiteX23619" y="connsiteY23619"/>
              </a:cxn>
              <a:cxn ang="0">
                <a:pos x="connsiteX23620" y="connsiteY23620"/>
              </a:cxn>
              <a:cxn ang="0">
                <a:pos x="connsiteX23621" y="connsiteY23621"/>
              </a:cxn>
              <a:cxn ang="0">
                <a:pos x="connsiteX23622" y="connsiteY23622"/>
              </a:cxn>
              <a:cxn ang="0">
                <a:pos x="connsiteX23623" y="connsiteY23623"/>
              </a:cxn>
              <a:cxn ang="0">
                <a:pos x="connsiteX23624" y="connsiteY23624"/>
              </a:cxn>
              <a:cxn ang="0">
                <a:pos x="connsiteX23625" y="connsiteY23625"/>
              </a:cxn>
              <a:cxn ang="0">
                <a:pos x="connsiteX23626" y="connsiteY23626"/>
              </a:cxn>
              <a:cxn ang="0">
                <a:pos x="connsiteX23627" y="connsiteY23627"/>
              </a:cxn>
              <a:cxn ang="0">
                <a:pos x="connsiteX23628" y="connsiteY23628"/>
              </a:cxn>
              <a:cxn ang="0">
                <a:pos x="connsiteX23629" y="connsiteY23629"/>
              </a:cxn>
              <a:cxn ang="0">
                <a:pos x="connsiteX23630" y="connsiteY23630"/>
              </a:cxn>
              <a:cxn ang="0">
                <a:pos x="connsiteX23631" y="connsiteY23631"/>
              </a:cxn>
              <a:cxn ang="0">
                <a:pos x="connsiteX23632" y="connsiteY23632"/>
              </a:cxn>
              <a:cxn ang="0">
                <a:pos x="connsiteX23633" y="connsiteY23633"/>
              </a:cxn>
              <a:cxn ang="0">
                <a:pos x="connsiteX23634" y="connsiteY23634"/>
              </a:cxn>
              <a:cxn ang="0">
                <a:pos x="connsiteX23635" y="connsiteY23635"/>
              </a:cxn>
              <a:cxn ang="0">
                <a:pos x="connsiteX23636" y="connsiteY23636"/>
              </a:cxn>
              <a:cxn ang="0">
                <a:pos x="connsiteX23637" y="connsiteY23637"/>
              </a:cxn>
              <a:cxn ang="0">
                <a:pos x="connsiteX23638" y="connsiteY23638"/>
              </a:cxn>
              <a:cxn ang="0">
                <a:pos x="connsiteX23639" y="connsiteY23639"/>
              </a:cxn>
              <a:cxn ang="0">
                <a:pos x="connsiteX23640" y="connsiteY23640"/>
              </a:cxn>
              <a:cxn ang="0">
                <a:pos x="connsiteX23641" y="connsiteY23641"/>
              </a:cxn>
              <a:cxn ang="0">
                <a:pos x="connsiteX23642" y="connsiteY23642"/>
              </a:cxn>
              <a:cxn ang="0">
                <a:pos x="connsiteX23643" y="connsiteY23643"/>
              </a:cxn>
              <a:cxn ang="0">
                <a:pos x="connsiteX23644" y="connsiteY23644"/>
              </a:cxn>
              <a:cxn ang="0">
                <a:pos x="connsiteX23645" y="connsiteY23645"/>
              </a:cxn>
              <a:cxn ang="0">
                <a:pos x="connsiteX23646" y="connsiteY23646"/>
              </a:cxn>
              <a:cxn ang="0">
                <a:pos x="connsiteX23647" y="connsiteY23647"/>
              </a:cxn>
              <a:cxn ang="0">
                <a:pos x="connsiteX23648" y="connsiteY23648"/>
              </a:cxn>
              <a:cxn ang="0">
                <a:pos x="connsiteX23649" y="connsiteY23649"/>
              </a:cxn>
              <a:cxn ang="0">
                <a:pos x="connsiteX23650" y="connsiteY23650"/>
              </a:cxn>
              <a:cxn ang="0">
                <a:pos x="connsiteX23651" y="connsiteY23651"/>
              </a:cxn>
              <a:cxn ang="0">
                <a:pos x="connsiteX23652" y="connsiteY23652"/>
              </a:cxn>
              <a:cxn ang="0">
                <a:pos x="connsiteX23653" y="connsiteY23653"/>
              </a:cxn>
              <a:cxn ang="0">
                <a:pos x="connsiteX23654" y="connsiteY23654"/>
              </a:cxn>
              <a:cxn ang="0">
                <a:pos x="connsiteX23655" y="connsiteY23655"/>
              </a:cxn>
              <a:cxn ang="0">
                <a:pos x="connsiteX23656" y="connsiteY23656"/>
              </a:cxn>
              <a:cxn ang="0">
                <a:pos x="connsiteX23657" y="connsiteY23657"/>
              </a:cxn>
              <a:cxn ang="0">
                <a:pos x="connsiteX23658" y="connsiteY23658"/>
              </a:cxn>
              <a:cxn ang="0">
                <a:pos x="connsiteX23659" y="connsiteY23659"/>
              </a:cxn>
              <a:cxn ang="0">
                <a:pos x="connsiteX23660" y="connsiteY23660"/>
              </a:cxn>
              <a:cxn ang="0">
                <a:pos x="connsiteX23661" y="connsiteY23661"/>
              </a:cxn>
              <a:cxn ang="0">
                <a:pos x="connsiteX23662" y="connsiteY23662"/>
              </a:cxn>
              <a:cxn ang="0">
                <a:pos x="connsiteX23663" y="connsiteY23663"/>
              </a:cxn>
              <a:cxn ang="0">
                <a:pos x="connsiteX23664" y="connsiteY23664"/>
              </a:cxn>
              <a:cxn ang="0">
                <a:pos x="connsiteX23665" y="connsiteY23665"/>
              </a:cxn>
              <a:cxn ang="0">
                <a:pos x="connsiteX23666" y="connsiteY23666"/>
              </a:cxn>
              <a:cxn ang="0">
                <a:pos x="connsiteX23667" y="connsiteY23667"/>
              </a:cxn>
              <a:cxn ang="0">
                <a:pos x="connsiteX23668" y="connsiteY23668"/>
              </a:cxn>
              <a:cxn ang="0">
                <a:pos x="connsiteX23669" y="connsiteY23669"/>
              </a:cxn>
              <a:cxn ang="0">
                <a:pos x="connsiteX23670" y="connsiteY23670"/>
              </a:cxn>
              <a:cxn ang="0">
                <a:pos x="connsiteX23671" y="connsiteY23671"/>
              </a:cxn>
              <a:cxn ang="0">
                <a:pos x="connsiteX23672" y="connsiteY23672"/>
              </a:cxn>
              <a:cxn ang="0">
                <a:pos x="connsiteX23673" y="connsiteY23673"/>
              </a:cxn>
              <a:cxn ang="0">
                <a:pos x="connsiteX23674" y="connsiteY23674"/>
              </a:cxn>
              <a:cxn ang="0">
                <a:pos x="connsiteX23675" y="connsiteY23675"/>
              </a:cxn>
              <a:cxn ang="0">
                <a:pos x="connsiteX23676" y="connsiteY23676"/>
              </a:cxn>
              <a:cxn ang="0">
                <a:pos x="connsiteX23677" y="connsiteY23677"/>
              </a:cxn>
              <a:cxn ang="0">
                <a:pos x="connsiteX23678" y="connsiteY23678"/>
              </a:cxn>
              <a:cxn ang="0">
                <a:pos x="connsiteX23679" y="connsiteY23679"/>
              </a:cxn>
              <a:cxn ang="0">
                <a:pos x="connsiteX23680" y="connsiteY23680"/>
              </a:cxn>
              <a:cxn ang="0">
                <a:pos x="connsiteX23681" y="connsiteY23681"/>
              </a:cxn>
              <a:cxn ang="0">
                <a:pos x="connsiteX23682" y="connsiteY23682"/>
              </a:cxn>
              <a:cxn ang="0">
                <a:pos x="connsiteX23683" y="connsiteY23683"/>
              </a:cxn>
              <a:cxn ang="0">
                <a:pos x="connsiteX23684" y="connsiteY23684"/>
              </a:cxn>
              <a:cxn ang="0">
                <a:pos x="connsiteX23685" y="connsiteY23685"/>
              </a:cxn>
              <a:cxn ang="0">
                <a:pos x="connsiteX23686" y="connsiteY23686"/>
              </a:cxn>
              <a:cxn ang="0">
                <a:pos x="connsiteX23687" y="connsiteY23687"/>
              </a:cxn>
              <a:cxn ang="0">
                <a:pos x="connsiteX23688" y="connsiteY23688"/>
              </a:cxn>
              <a:cxn ang="0">
                <a:pos x="connsiteX23689" y="connsiteY23689"/>
              </a:cxn>
              <a:cxn ang="0">
                <a:pos x="connsiteX23690" y="connsiteY23690"/>
              </a:cxn>
              <a:cxn ang="0">
                <a:pos x="connsiteX23691" y="connsiteY23691"/>
              </a:cxn>
              <a:cxn ang="0">
                <a:pos x="connsiteX23692" y="connsiteY23692"/>
              </a:cxn>
              <a:cxn ang="0">
                <a:pos x="connsiteX23693" y="connsiteY23693"/>
              </a:cxn>
              <a:cxn ang="0">
                <a:pos x="connsiteX23694" y="connsiteY23694"/>
              </a:cxn>
              <a:cxn ang="0">
                <a:pos x="connsiteX23695" y="connsiteY23695"/>
              </a:cxn>
              <a:cxn ang="0">
                <a:pos x="connsiteX23696" y="connsiteY23696"/>
              </a:cxn>
              <a:cxn ang="0">
                <a:pos x="connsiteX23697" y="connsiteY23697"/>
              </a:cxn>
              <a:cxn ang="0">
                <a:pos x="connsiteX23698" y="connsiteY23698"/>
              </a:cxn>
              <a:cxn ang="0">
                <a:pos x="connsiteX23699" y="connsiteY23699"/>
              </a:cxn>
              <a:cxn ang="0">
                <a:pos x="connsiteX23700" y="connsiteY23700"/>
              </a:cxn>
              <a:cxn ang="0">
                <a:pos x="connsiteX23701" y="connsiteY23701"/>
              </a:cxn>
              <a:cxn ang="0">
                <a:pos x="connsiteX23702" y="connsiteY23702"/>
              </a:cxn>
              <a:cxn ang="0">
                <a:pos x="connsiteX23703" y="connsiteY23703"/>
              </a:cxn>
              <a:cxn ang="0">
                <a:pos x="connsiteX23704" y="connsiteY23704"/>
              </a:cxn>
              <a:cxn ang="0">
                <a:pos x="connsiteX23705" y="connsiteY23705"/>
              </a:cxn>
              <a:cxn ang="0">
                <a:pos x="connsiteX23706" y="connsiteY23706"/>
              </a:cxn>
              <a:cxn ang="0">
                <a:pos x="connsiteX23707" y="connsiteY23707"/>
              </a:cxn>
              <a:cxn ang="0">
                <a:pos x="connsiteX23708" y="connsiteY23708"/>
              </a:cxn>
              <a:cxn ang="0">
                <a:pos x="connsiteX23709" y="connsiteY23709"/>
              </a:cxn>
              <a:cxn ang="0">
                <a:pos x="connsiteX23710" y="connsiteY23710"/>
              </a:cxn>
              <a:cxn ang="0">
                <a:pos x="connsiteX23711" y="connsiteY23711"/>
              </a:cxn>
              <a:cxn ang="0">
                <a:pos x="connsiteX23712" y="connsiteY23712"/>
              </a:cxn>
              <a:cxn ang="0">
                <a:pos x="connsiteX23713" y="connsiteY23713"/>
              </a:cxn>
              <a:cxn ang="0">
                <a:pos x="connsiteX23714" y="connsiteY23714"/>
              </a:cxn>
              <a:cxn ang="0">
                <a:pos x="connsiteX23715" y="connsiteY23715"/>
              </a:cxn>
              <a:cxn ang="0">
                <a:pos x="connsiteX23716" y="connsiteY23716"/>
              </a:cxn>
              <a:cxn ang="0">
                <a:pos x="connsiteX23717" y="connsiteY23717"/>
              </a:cxn>
              <a:cxn ang="0">
                <a:pos x="connsiteX23718" y="connsiteY23718"/>
              </a:cxn>
              <a:cxn ang="0">
                <a:pos x="connsiteX23719" y="connsiteY23719"/>
              </a:cxn>
              <a:cxn ang="0">
                <a:pos x="connsiteX23720" y="connsiteY23720"/>
              </a:cxn>
              <a:cxn ang="0">
                <a:pos x="connsiteX23721" y="connsiteY23721"/>
              </a:cxn>
              <a:cxn ang="0">
                <a:pos x="connsiteX23722" y="connsiteY23722"/>
              </a:cxn>
              <a:cxn ang="0">
                <a:pos x="connsiteX23723" y="connsiteY23723"/>
              </a:cxn>
              <a:cxn ang="0">
                <a:pos x="connsiteX23724" y="connsiteY23724"/>
              </a:cxn>
              <a:cxn ang="0">
                <a:pos x="connsiteX23725" y="connsiteY23725"/>
              </a:cxn>
              <a:cxn ang="0">
                <a:pos x="connsiteX23726" y="connsiteY23726"/>
              </a:cxn>
              <a:cxn ang="0">
                <a:pos x="connsiteX23727" y="connsiteY23727"/>
              </a:cxn>
              <a:cxn ang="0">
                <a:pos x="connsiteX23728" y="connsiteY23728"/>
              </a:cxn>
              <a:cxn ang="0">
                <a:pos x="connsiteX23729" y="connsiteY23729"/>
              </a:cxn>
              <a:cxn ang="0">
                <a:pos x="connsiteX23730" y="connsiteY23730"/>
              </a:cxn>
              <a:cxn ang="0">
                <a:pos x="connsiteX23731" y="connsiteY23731"/>
              </a:cxn>
              <a:cxn ang="0">
                <a:pos x="connsiteX23732" y="connsiteY23732"/>
              </a:cxn>
              <a:cxn ang="0">
                <a:pos x="connsiteX23733" y="connsiteY23733"/>
              </a:cxn>
              <a:cxn ang="0">
                <a:pos x="connsiteX23734" y="connsiteY23734"/>
              </a:cxn>
              <a:cxn ang="0">
                <a:pos x="connsiteX23735" y="connsiteY23735"/>
              </a:cxn>
              <a:cxn ang="0">
                <a:pos x="connsiteX23736" y="connsiteY23736"/>
              </a:cxn>
              <a:cxn ang="0">
                <a:pos x="connsiteX23737" y="connsiteY23737"/>
              </a:cxn>
              <a:cxn ang="0">
                <a:pos x="connsiteX23738" y="connsiteY23738"/>
              </a:cxn>
              <a:cxn ang="0">
                <a:pos x="connsiteX23739" y="connsiteY23739"/>
              </a:cxn>
              <a:cxn ang="0">
                <a:pos x="connsiteX23740" y="connsiteY23740"/>
              </a:cxn>
              <a:cxn ang="0">
                <a:pos x="connsiteX23741" y="connsiteY23741"/>
              </a:cxn>
              <a:cxn ang="0">
                <a:pos x="connsiteX23742" y="connsiteY23742"/>
              </a:cxn>
              <a:cxn ang="0">
                <a:pos x="connsiteX23743" y="connsiteY23743"/>
              </a:cxn>
              <a:cxn ang="0">
                <a:pos x="connsiteX23744" y="connsiteY23744"/>
              </a:cxn>
              <a:cxn ang="0">
                <a:pos x="connsiteX23745" y="connsiteY23745"/>
              </a:cxn>
              <a:cxn ang="0">
                <a:pos x="connsiteX23746" y="connsiteY23746"/>
              </a:cxn>
              <a:cxn ang="0">
                <a:pos x="connsiteX23747" y="connsiteY23747"/>
              </a:cxn>
              <a:cxn ang="0">
                <a:pos x="connsiteX23748" y="connsiteY23748"/>
              </a:cxn>
              <a:cxn ang="0">
                <a:pos x="connsiteX23749" y="connsiteY23749"/>
              </a:cxn>
              <a:cxn ang="0">
                <a:pos x="connsiteX23750" y="connsiteY23750"/>
              </a:cxn>
              <a:cxn ang="0">
                <a:pos x="connsiteX23751" y="connsiteY23751"/>
              </a:cxn>
              <a:cxn ang="0">
                <a:pos x="connsiteX23752" y="connsiteY23752"/>
              </a:cxn>
              <a:cxn ang="0">
                <a:pos x="connsiteX23753" y="connsiteY23753"/>
              </a:cxn>
              <a:cxn ang="0">
                <a:pos x="connsiteX23754" y="connsiteY23754"/>
              </a:cxn>
              <a:cxn ang="0">
                <a:pos x="connsiteX23755" y="connsiteY23755"/>
              </a:cxn>
              <a:cxn ang="0">
                <a:pos x="connsiteX23756" y="connsiteY23756"/>
              </a:cxn>
              <a:cxn ang="0">
                <a:pos x="connsiteX23757" y="connsiteY23757"/>
              </a:cxn>
              <a:cxn ang="0">
                <a:pos x="connsiteX23758" y="connsiteY23758"/>
              </a:cxn>
              <a:cxn ang="0">
                <a:pos x="connsiteX23759" y="connsiteY23759"/>
              </a:cxn>
              <a:cxn ang="0">
                <a:pos x="connsiteX23760" y="connsiteY23760"/>
              </a:cxn>
              <a:cxn ang="0">
                <a:pos x="connsiteX23761" y="connsiteY23761"/>
              </a:cxn>
              <a:cxn ang="0">
                <a:pos x="connsiteX23762" y="connsiteY23762"/>
              </a:cxn>
              <a:cxn ang="0">
                <a:pos x="connsiteX23763" y="connsiteY23763"/>
              </a:cxn>
              <a:cxn ang="0">
                <a:pos x="connsiteX23764" y="connsiteY23764"/>
              </a:cxn>
              <a:cxn ang="0">
                <a:pos x="connsiteX23765" y="connsiteY23765"/>
              </a:cxn>
              <a:cxn ang="0">
                <a:pos x="connsiteX23766" y="connsiteY23766"/>
              </a:cxn>
              <a:cxn ang="0">
                <a:pos x="connsiteX23767" y="connsiteY23767"/>
              </a:cxn>
              <a:cxn ang="0">
                <a:pos x="connsiteX23768" y="connsiteY23768"/>
              </a:cxn>
              <a:cxn ang="0">
                <a:pos x="connsiteX23769" y="connsiteY23769"/>
              </a:cxn>
              <a:cxn ang="0">
                <a:pos x="connsiteX23770" y="connsiteY23770"/>
              </a:cxn>
              <a:cxn ang="0">
                <a:pos x="connsiteX23771" y="connsiteY23771"/>
              </a:cxn>
              <a:cxn ang="0">
                <a:pos x="connsiteX23772" y="connsiteY23772"/>
              </a:cxn>
              <a:cxn ang="0">
                <a:pos x="connsiteX23773" y="connsiteY23773"/>
              </a:cxn>
              <a:cxn ang="0">
                <a:pos x="connsiteX23774" y="connsiteY23774"/>
              </a:cxn>
              <a:cxn ang="0">
                <a:pos x="connsiteX23775" y="connsiteY23775"/>
              </a:cxn>
              <a:cxn ang="0">
                <a:pos x="connsiteX23776" y="connsiteY23776"/>
              </a:cxn>
              <a:cxn ang="0">
                <a:pos x="connsiteX23777" y="connsiteY23777"/>
              </a:cxn>
              <a:cxn ang="0">
                <a:pos x="connsiteX23778" y="connsiteY23778"/>
              </a:cxn>
              <a:cxn ang="0">
                <a:pos x="connsiteX23779" y="connsiteY23779"/>
              </a:cxn>
              <a:cxn ang="0">
                <a:pos x="connsiteX23780" y="connsiteY23780"/>
              </a:cxn>
              <a:cxn ang="0">
                <a:pos x="connsiteX23781" y="connsiteY23781"/>
              </a:cxn>
              <a:cxn ang="0">
                <a:pos x="connsiteX23782" y="connsiteY23782"/>
              </a:cxn>
              <a:cxn ang="0">
                <a:pos x="connsiteX23783" y="connsiteY23783"/>
              </a:cxn>
              <a:cxn ang="0">
                <a:pos x="connsiteX23784" y="connsiteY23784"/>
              </a:cxn>
              <a:cxn ang="0">
                <a:pos x="connsiteX23785" y="connsiteY23785"/>
              </a:cxn>
              <a:cxn ang="0">
                <a:pos x="connsiteX23786" y="connsiteY23786"/>
              </a:cxn>
              <a:cxn ang="0">
                <a:pos x="connsiteX23787" y="connsiteY23787"/>
              </a:cxn>
              <a:cxn ang="0">
                <a:pos x="connsiteX23788" y="connsiteY23788"/>
              </a:cxn>
              <a:cxn ang="0">
                <a:pos x="connsiteX23789" y="connsiteY23789"/>
              </a:cxn>
              <a:cxn ang="0">
                <a:pos x="connsiteX23790" y="connsiteY23790"/>
              </a:cxn>
              <a:cxn ang="0">
                <a:pos x="connsiteX23791" y="connsiteY23791"/>
              </a:cxn>
              <a:cxn ang="0">
                <a:pos x="connsiteX23792" y="connsiteY23792"/>
              </a:cxn>
              <a:cxn ang="0">
                <a:pos x="connsiteX23793" y="connsiteY23793"/>
              </a:cxn>
              <a:cxn ang="0">
                <a:pos x="connsiteX23794" y="connsiteY23794"/>
              </a:cxn>
              <a:cxn ang="0">
                <a:pos x="connsiteX23795" y="connsiteY23795"/>
              </a:cxn>
              <a:cxn ang="0">
                <a:pos x="connsiteX23796" y="connsiteY23796"/>
              </a:cxn>
              <a:cxn ang="0">
                <a:pos x="connsiteX23797" y="connsiteY23797"/>
              </a:cxn>
              <a:cxn ang="0">
                <a:pos x="connsiteX23798" y="connsiteY23798"/>
              </a:cxn>
              <a:cxn ang="0">
                <a:pos x="connsiteX23799" y="connsiteY23799"/>
              </a:cxn>
              <a:cxn ang="0">
                <a:pos x="connsiteX23800" y="connsiteY23800"/>
              </a:cxn>
              <a:cxn ang="0">
                <a:pos x="connsiteX23801" y="connsiteY23801"/>
              </a:cxn>
              <a:cxn ang="0">
                <a:pos x="connsiteX23802" y="connsiteY23802"/>
              </a:cxn>
              <a:cxn ang="0">
                <a:pos x="connsiteX23803" y="connsiteY23803"/>
              </a:cxn>
              <a:cxn ang="0">
                <a:pos x="connsiteX23804" y="connsiteY23804"/>
              </a:cxn>
              <a:cxn ang="0">
                <a:pos x="connsiteX23805" y="connsiteY23805"/>
              </a:cxn>
              <a:cxn ang="0">
                <a:pos x="connsiteX23806" y="connsiteY23806"/>
              </a:cxn>
              <a:cxn ang="0">
                <a:pos x="connsiteX23807" y="connsiteY23807"/>
              </a:cxn>
              <a:cxn ang="0">
                <a:pos x="connsiteX23808" y="connsiteY23808"/>
              </a:cxn>
              <a:cxn ang="0">
                <a:pos x="connsiteX23809" y="connsiteY23809"/>
              </a:cxn>
              <a:cxn ang="0">
                <a:pos x="connsiteX23810" y="connsiteY23810"/>
              </a:cxn>
              <a:cxn ang="0">
                <a:pos x="connsiteX23811" y="connsiteY23811"/>
              </a:cxn>
              <a:cxn ang="0">
                <a:pos x="connsiteX23812" y="connsiteY23812"/>
              </a:cxn>
              <a:cxn ang="0">
                <a:pos x="connsiteX23813" y="connsiteY23813"/>
              </a:cxn>
              <a:cxn ang="0">
                <a:pos x="connsiteX23814" y="connsiteY23814"/>
              </a:cxn>
              <a:cxn ang="0">
                <a:pos x="connsiteX23815" y="connsiteY23815"/>
              </a:cxn>
              <a:cxn ang="0">
                <a:pos x="connsiteX23816" y="connsiteY23816"/>
              </a:cxn>
              <a:cxn ang="0">
                <a:pos x="connsiteX23817" y="connsiteY23817"/>
              </a:cxn>
              <a:cxn ang="0">
                <a:pos x="connsiteX23818" y="connsiteY23818"/>
              </a:cxn>
              <a:cxn ang="0">
                <a:pos x="connsiteX23819" y="connsiteY23819"/>
              </a:cxn>
              <a:cxn ang="0">
                <a:pos x="connsiteX23820" y="connsiteY23820"/>
              </a:cxn>
              <a:cxn ang="0">
                <a:pos x="connsiteX23821" y="connsiteY23821"/>
              </a:cxn>
              <a:cxn ang="0">
                <a:pos x="connsiteX23822" y="connsiteY23822"/>
              </a:cxn>
              <a:cxn ang="0">
                <a:pos x="connsiteX23823" y="connsiteY23823"/>
              </a:cxn>
              <a:cxn ang="0">
                <a:pos x="connsiteX23824" y="connsiteY23824"/>
              </a:cxn>
              <a:cxn ang="0">
                <a:pos x="connsiteX23825" y="connsiteY23825"/>
              </a:cxn>
              <a:cxn ang="0">
                <a:pos x="connsiteX23826" y="connsiteY23826"/>
              </a:cxn>
              <a:cxn ang="0">
                <a:pos x="connsiteX23827" y="connsiteY23827"/>
              </a:cxn>
              <a:cxn ang="0">
                <a:pos x="connsiteX23828" y="connsiteY23828"/>
              </a:cxn>
              <a:cxn ang="0">
                <a:pos x="connsiteX23829" y="connsiteY23829"/>
              </a:cxn>
              <a:cxn ang="0">
                <a:pos x="connsiteX23830" y="connsiteY23830"/>
              </a:cxn>
              <a:cxn ang="0">
                <a:pos x="connsiteX23831" y="connsiteY23831"/>
              </a:cxn>
              <a:cxn ang="0">
                <a:pos x="connsiteX23832" y="connsiteY23832"/>
              </a:cxn>
              <a:cxn ang="0">
                <a:pos x="connsiteX23833" y="connsiteY23833"/>
              </a:cxn>
              <a:cxn ang="0">
                <a:pos x="connsiteX23834" y="connsiteY23834"/>
              </a:cxn>
              <a:cxn ang="0">
                <a:pos x="connsiteX23835" y="connsiteY23835"/>
              </a:cxn>
              <a:cxn ang="0">
                <a:pos x="connsiteX23836" y="connsiteY23836"/>
              </a:cxn>
              <a:cxn ang="0">
                <a:pos x="connsiteX23837" y="connsiteY23837"/>
              </a:cxn>
              <a:cxn ang="0">
                <a:pos x="connsiteX23838" y="connsiteY23838"/>
              </a:cxn>
              <a:cxn ang="0">
                <a:pos x="connsiteX23839" y="connsiteY23839"/>
              </a:cxn>
              <a:cxn ang="0">
                <a:pos x="connsiteX23840" y="connsiteY23840"/>
              </a:cxn>
              <a:cxn ang="0">
                <a:pos x="connsiteX23841" y="connsiteY23841"/>
              </a:cxn>
              <a:cxn ang="0">
                <a:pos x="connsiteX23842" y="connsiteY23842"/>
              </a:cxn>
              <a:cxn ang="0">
                <a:pos x="connsiteX23843" y="connsiteY23843"/>
              </a:cxn>
              <a:cxn ang="0">
                <a:pos x="connsiteX23844" y="connsiteY23844"/>
              </a:cxn>
              <a:cxn ang="0">
                <a:pos x="connsiteX23845" y="connsiteY23845"/>
              </a:cxn>
              <a:cxn ang="0">
                <a:pos x="connsiteX23846" y="connsiteY23846"/>
              </a:cxn>
              <a:cxn ang="0">
                <a:pos x="connsiteX23847" y="connsiteY23847"/>
              </a:cxn>
              <a:cxn ang="0">
                <a:pos x="connsiteX23848" y="connsiteY23848"/>
              </a:cxn>
              <a:cxn ang="0">
                <a:pos x="connsiteX23849" y="connsiteY23849"/>
              </a:cxn>
              <a:cxn ang="0">
                <a:pos x="connsiteX23850" y="connsiteY23850"/>
              </a:cxn>
              <a:cxn ang="0">
                <a:pos x="connsiteX23851" y="connsiteY23851"/>
              </a:cxn>
              <a:cxn ang="0">
                <a:pos x="connsiteX23852" y="connsiteY23852"/>
              </a:cxn>
              <a:cxn ang="0">
                <a:pos x="connsiteX23853" y="connsiteY23853"/>
              </a:cxn>
              <a:cxn ang="0">
                <a:pos x="connsiteX23854" y="connsiteY23854"/>
              </a:cxn>
              <a:cxn ang="0">
                <a:pos x="connsiteX23855" y="connsiteY23855"/>
              </a:cxn>
              <a:cxn ang="0">
                <a:pos x="connsiteX23856" y="connsiteY23856"/>
              </a:cxn>
              <a:cxn ang="0">
                <a:pos x="connsiteX23857" y="connsiteY23857"/>
              </a:cxn>
              <a:cxn ang="0">
                <a:pos x="connsiteX23858" y="connsiteY23858"/>
              </a:cxn>
              <a:cxn ang="0">
                <a:pos x="connsiteX23859" y="connsiteY23859"/>
              </a:cxn>
              <a:cxn ang="0">
                <a:pos x="connsiteX23860" y="connsiteY23860"/>
              </a:cxn>
              <a:cxn ang="0">
                <a:pos x="connsiteX23861" y="connsiteY23861"/>
              </a:cxn>
              <a:cxn ang="0">
                <a:pos x="connsiteX23862" y="connsiteY23862"/>
              </a:cxn>
              <a:cxn ang="0">
                <a:pos x="connsiteX23863" y="connsiteY23863"/>
              </a:cxn>
              <a:cxn ang="0">
                <a:pos x="connsiteX23864" y="connsiteY23864"/>
              </a:cxn>
              <a:cxn ang="0">
                <a:pos x="connsiteX23865" y="connsiteY23865"/>
              </a:cxn>
              <a:cxn ang="0">
                <a:pos x="connsiteX23866" y="connsiteY23866"/>
              </a:cxn>
              <a:cxn ang="0">
                <a:pos x="connsiteX23867" y="connsiteY23867"/>
              </a:cxn>
              <a:cxn ang="0">
                <a:pos x="connsiteX23868" y="connsiteY23868"/>
              </a:cxn>
              <a:cxn ang="0">
                <a:pos x="connsiteX23869" y="connsiteY23869"/>
              </a:cxn>
              <a:cxn ang="0">
                <a:pos x="connsiteX23870" y="connsiteY23870"/>
              </a:cxn>
              <a:cxn ang="0">
                <a:pos x="connsiteX23871" y="connsiteY23871"/>
              </a:cxn>
              <a:cxn ang="0">
                <a:pos x="connsiteX23872" y="connsiteY23872"/>
              </a:cxn>
              <a:cxn ang="0">
                <a:pos x="connsiteX23873" y="connsiteY23873"/>
              </a:cxn>
              <a:cxn ang="0">
                <a:pos x="connsiteX23874" y="connsiteY23874"/>
              </a:cxn>
              <a:cxn ang="0">
                <a:pos x="connsiteX23875" y="connsiteY23875"/>
              </a:cxn>
              <a:cxn ang="0">
                <a:pos x="connsiteX23876" y="connsiteY23876"/>
              </a:cxn>
              <a:cxn ang="0">
                <a:pos x="connsiteX23877" y="connsiteY23877"/>
              </a:cxn>
              <a:cxn ang="0">
                <a:pos x="connsiteX23878" y="connsiteY23878"/>
              </a:cxn>
              <a:cxn ang="0">
                <a:pos x="connsiteX23879" y="connsiteY23879"/>
              </a:cxn>
              <a:cxn ang="0">
                <a:pos x="connsiteX23880" y="connsiteY23880"/>
              </a:cxn>
              <a:cxn ang="0">
                <a:pos x="connsiteX23881" y="connsiteY23881"/>
              </a:cxn>
              <a:cxn ang="0">
                <a:pos x="connsiteX23882" y="connsiteY23882"/>
              </a:cxn>
              <a:cxn ang="0">
                <a:pos x="connsiteX23883" y="connsiteY23883"/>
              </a:cxn>
              <a:cxn ang="0">
                <a:pos x="connsiteX23884" y="connsiteY23884"/>
              </a:cxn>
              <a:cxn ang="0">
                <a:pos x="connsiteX23885" y="connsiteY23885"/>
              </a:cxn>
              <a:cxn ang="0">
                <a:pos x="connsiteX23886" y="connsiteY23886"/>
              </a:cxn>
              <a:cxn ang="0">
                <a:pos x="connsiteX23887" y="connsiteY23887"/>
              </a:cxn>
              <a:cxn ang="0">
                <a:pos x="connsiteX23888" y="connsiteY23888"/>
              </a:cxn>
              <a:cxn ang="0">
                <a:pos x="connsiteX23889" y="connsiteY23889"/>
              </a:cxn>
              <a:cxn ang="0">
                <a:pos x="connsiteX23890" y="connsiteY23890"/>
              </a:cxn>
              <a:cxn ang="0">
                <a:pos x="connsiteX23891" y="connsiteY23891"/>
              </a:cxn>
              <a:cxn ang="0">
                <a:pos x="connsiteX23892" y="connsiteY23892"/>
              </a:cxn>
              <a:cxn ang="0">
                <a:pos x="connsiteX23893" y="connsiteY23893"/>
              </a:cxn>
              <a:cxn ang="0">
                <a:pos x="connsiteX23894" y="connsiteY23894"/>
              </a:cxn>
              <a:cxn ang="0">
                <a:pos x="connsiteX23895" y="connsiteY23895"/>
              </a:cxn>
              <a:cxn ang="0">
                <a:pos x="connsiteX23896" y="connsiteY23896"/>
              </a:cxn>
              <a:cxn ang="0">
                <a:pos x="connsiteX23897" y="connsiteY23897"/>
              </a:cxn>
              <a:cxn ang="0">
                <a:pos x="connsiteX23898" y="connsiteY23898"/>
              </a:cxn>
              <a:cxn ang="0">
                <a:pos x="connsiteX23899" y="connsiteY23899"/>
              </a:cxn>
              <a:cxn ang="0">
                <a:pos x="connsiteX23900" y="connsiteY23900"/>
              </a:cxn>
              <a:cxn ang="0">
                <a:pos x="connsiteX23901" y="connsiteY23901"/>
              </a:cxn>
              <a:cxn ang="0">
                <a:pos x="connsiteX23902" y="connsiteY23902"/>
              </a:cxn>
              <a:cxn ang="0">
                <a:pos x="connsiteX23903" y="connsiteY23903"/>
              </a:cxn>
              <a:cxn ang="0">
                <a:pos x="connsiteX23904" y="connsiteY23904"/>
              </a:cxn>
              <a:cxn ang="0">
                <a:pos x="connsiteX23905" y="connsiteY23905"/>
              </a:cxn>
              <a:cxn ang="0">
                <a:pos x="connsiteX23906" y="connsiteY23906"/>
              </a:cxn>
              <a:cxn ang="0">
                <a:pos x="connsiteX23907" y="connsiteY23907"/>
              </a:cxn>
              <a:cxn ang="0">
                <a:pos x="connsiteX23908" y="connsiteY23908"/>
              </a:cxn>
              <a:cxn ang="0">
                <a:pos x="connsiteX23909" y="connsiteY23909"/>
              </a:cxn>
              <a:cxn ang="0">
                <a:pos x="connsiteX23910" y="connsiteY23910"/>
              </a:cxn>
              <a:cxn ang="0">
                <a:pos x="connsiteX23911" y="connsiteY23911"/>
              </a:cxn>
              <a:cxn ang="0">
                <a:pos x="connsiteX23912" y="connsiteY23912"/>
              </a:cxn>
              <a:cxn ang="0">
                <a:pos x="connsiteX23913" y="connsiteY23913"/>
              </a:cxn>
              <a:cxn ang="0">
                <a:pos x="connsiteX23914" y="connsiteY23914"/>
              </a:cxn>
              <a:cxn ang="0">
                <a:pos x="connsiteX23915" y="connsiteY23915"/>
              </a:cxn>
              <a:cxn ang="0">
                <a:pos x="connsiteX23916" y="connsiteY23916"/>
              </a:cxn>
              <a:cxn ang="0">
                <a:pos x="connsiteX23917" y="connsiteY23917"/>
              </a:cxn>
              <a:cxn ang="0">
                <a:pos x="connsiteX23918" y="connsiteY23918"/>
              </a:cxn>
              <a:cxn ang="0">
                <a:pos x="connsiteX23919" y="connsiteY23919"/>
              </a:cxn>
              <a:cxn ang="0">
                <a:pos x="connsiteX23920" y="connsiteY23920"/>
              </a:cxn>
              <a:cxn ang="0">
                <a:pos x="connsiteX23921" y="connsiteY23921"/>
              </a:cxn>
              <a:cxn ang="0">
                <a:pos x="connsiteX23922" y="connsiteY23922"/>
              </a:cxn>
              <a:cxn ang="0">
                <a:pos x="connsiteX23923" y="connsiteY23923"/>
              </a:cxn>
              <a:cxn ang="0">
                <a:pos x="connsiteX23924" y="connsiteY23924"/>
              </a:cxn>
              <a:cxn ang="0">
                <a:pos x="connsiteX23925" y="connsiteY23925"/>
              </a:cxn>
              <a:cxn ang="0">
                <a:pos x="connsiteX23926" y="connsiteY23926"/>
              </a:cxn>
              <a:cxn ang="0">
                <a:pos x="connsiteX23927" y="connsiteY23927"/>
              </a:cxn>
              <a:cxn ang="0">
                <a:pos x="connsiteX23928" y="connsiteY23928"/>
              </a:cxn>
              <a:cxn ang="0">
                <a:pos x="connsiteX23929" y="connsiteY23929"/>
              </a:cxn>
              <a:cxn ang="0">
                <a:pos x="connsiteX23930" y="connsiteY23930"/>
              </a:cxn>
              <a:cxn ang="0">
                <a:pos x="connsiteX23931" y="connsiteY23931"/>
              </a:cxn>
              <a:cxn ang="0">
                <a:pos x="connsiteX23932" y="connsiteY23932"/>
              </a:cxn>
              <a:cxn ang="0">
                <a:pos x="connsiteX23933" y="connsiteY23933"/>
              </a:cxn>
              <a:cxn ang="0">
                <a:pos x="connsiteX23934" y="connsiteY23934"/>
              </a:cxn>
              <a:cxn ang="0">
                <a:pos x="connsiteX23935" y="connsiteY23935"/>
              </a:cxn>
              <a:cxn ang="0">
                <a:pos x="connsiteX23936" y="connsiteY23936"/>
              </a:cxn>
              <a:cxn ang="0">
                <a:pos x="connsiteX23937" y="connsiteY23937"/>
              </a:cxn>
              <a:cxn ang="0">
                <a:pos x="connsiteX23938" y="connsiteY23938"/>
              </a:cxn>
              <a:cxn ang="0">
                <a:pos x="connsiteX23939" y="connsiteY23939"/>
              </a:cxn>
              <a:cxn ang="0">
                <a:pos x="connsiteX23940" y="connsiteY23940"/>
              </a:cxn>
              <a:cxn ang="0">
                <a:pos x="connsiteX23941" y="connsiteY23941"/>
              </a:cxn>
              <a:cxn ang="0">
                <a:pos x="connsiteX23942" y="connsiteY23942"/>
              </a:cxn>
              <a:cxn ang="0">
                <a:pos x="connsiteX23943" y="connsiteY23943"/>
              </a:cxn>
              <a:cxn ang="0">
                <a:pos x="connsiteX23944" y="connsiteY23944"/>
              </a:cxn>
              <a:cxn ang="0">
                <a:pos x="connsiteX23945" y="connsiteY23945"/>
              </a:cxn>
              <a:cxn ang="0">
                <a:pos x="connsiteX23946" y="connsiteY23946"/>
              </a:cxn>
              <a:cxn ang="0">
                <a:pos x="connsiteX23947" y="connsiteY23947"/>
              </a:cxn>
              <a:cxn ang="0">
                <a:pos x="connsiteX23948" y="connsiteY23948"/>
              </a:cxn>
              <a:cxn ang="0">
                <a:pos x="connsiteX23949" y="connsiteY23949"/>
              </a:cxn>
              <a:cxn ang="0">
                <a:pos x="connsiteX23950" y="connsiteY23950"/>
              </a:cxn>
              <a:cxn ang="0">
                <a:pos x="connsiteX23951" y="connsiteY23951"/>
              </a:cxn>
              <a:cxn ang="0">
                <a:pos x="connsiteX23952" y="connsiteY23952"/>
              </a:cxn>
              <a:cxn ang="0">
                <a:pos x="connsiteX23953" y="connsiteY23953"/>
              </a:cxn>
              <a:cxn ang="0">
                <a:pos x="connsiteX23954" y="connsiteY23954"/>
              </a:cxn>
              <a:cxn ang="0">
                <a:pos x="connsiteX23955" y="connsiteY23955"/>
              </a:cxn>
              <a:cxn ang="0">
                <a:pos x="connsiteX23956" y="connsiteY23956"/>
              </a:cxn>
              <a:cxn ang="0">
                <a:pos x="connsiteX23957" y="connsiteY23957"/>
              </a:cxn>
              <a:cxn ang="0">
                <a:pos x="connsiteX23958" y="connsiteY23958"/>
              </a:cxn>
              <a:cxn ang="0">
                <a:pos x="connsiteX23959" y="connsiteY23959"/>
              </a:cxn>
              <a:cxn ang="0">
                <a:pos x="connsiteX23960" y="connsiteY23960"/>
              </a:cxn>
              <a:cxn ang="0">
                <a:pos x="connsiteX23961" y="connsiteY23961"/>
              </a:cxn>
              <a:cxn ang="0">
                <a:pos x="connsiteX23962" y="connsiteY23962"/>
              </a:cxn>
              <a:cxn ang="0">
                <a:pos x="connsiteX23963" y="connsiteY23963"/>
              </a:cxn>
              <a:cxn ang="0">
                <a:pos x="connsiteX23964" y="connsiteY23964"/>
              </a:cxn>
              <a:cxn ang="0">
                <a:pos x="connsiteX23965" y="connsiteY23965"/>
              </a:cxn>
              <a:cxn ang="0">
                <a:pos x="connsiteX23966" y="connsiteY23966"/>
              </a:cxn>
              <a:cxn ang="0">
                <a:pos x="connsiteX23967" y="connsiteY23967"/>
              </a:cxn>
              <a:cxn ang="0">
                <a:pos x="connsiteX23968" y="connsiteY23968"/>
              </a:cxn>
              <a:cxn ang="0">
                <a:pos x="connsiteX23969" y="connsiteY23969"/>
              </a:cxn>
              <a:cxn ang="0">
                <a:pos x="connsiteX23970" y="connsiteY23970"/>
              </a:cxn>
              <a:cxn ang="0">
                <a:pos x="connsiteX23971" y="connsiteY23971"/>
              </a:cxn>
              <a:cxn ang="0">
                <a:pos x="connsiteX23972" y="connsiteY23972"/>
              </a:cxn>
              <a:cxn ang="0">
                <a:pos x="connsiteX23973" y="connsiteY23973"/>
              </a:cxn>
              <a:cxn ang="0">
                <a:pos x="connsiteX23974" y="connsiteY23974"/>
              </a:cxn>
              <a:cxn ang="0">
                <a:pos x="connsiteX23975" y="connsiteY23975"/>
              </a:cxn>
              <a:cxn ang="0">
                <a:pos x="connsiteX23976" y="connsiteY23976"/>
              </a:cxn>
              <a:cxn ang="0">
                <a:pos x="connsiteX23977" y="connsiteY23977"/>
              </a:cxn>
              <a:cxn ang="0">
                <a:pos x="connsiteX23978" y="connsiteY23978"/>
              </a:cxn>
              <a:cxn ang="0">
                <a:pos x="connsiteX23979" y="connsiteY23979"/>
              </a:cxn>
              <a:cxn ang="0">
                <a:pos x="connsiteX23980" y="connsiteY23980"/>
              </a:cxn>
              <a:cxn ang="0">
                <a:pos x="connsiteX23981" y="connsiteY23981"/>
              </a:cxn>
              <a:cxn ang="0">
                <a:pos x="connsiteX23982" y="connsiteY23982"/>
              </a:cxn>
              <a:cxn ang="0">
                <a:pos x="connsiteX23983" y="connsiteY23983"/>
              </a:cxn>
              <a:cxn ang="0">
                <a:pos x="connsiteX23984" y="connsiteY23984"/>
              </a:cxn>
              <a:cxn ang="0">
                <a:pos x="connsiteX23985" y="connsiteY23985"/>
              </a:cxn>
              <a:cxn ang="0">
                <a:pos x="connsiteX23986" y="connsiteY23986"/>
              </a:cxn>
              <a:cxn ang="0">
                <a:pos x="connsiteX23987" y="connsiteY23987"/>
              </a:cxn>
              <a:cxn ang="0">
                <a:pos x="connsiteX23988" y="connsiteY23988"/>
              </a:cxn>
              <a:cxn ang="0">
                <a:pos x="connsiteX23989" y="connsiteY23989"/>
              </a:cxn>
              <a:cxn ang="0">
                <a:pos x="connsiteX23990" y="connsiteY23990"/>
              </a:cxn>
              <a:cxn ang="0">
                <a:pos x="connsiteX23991" y="connsiteY23991"/>
              </a:cxn>
              <a:cxn ang="0">
                <a:pos x="connsiteX23992" y="connsiteY23992"/>
              </a:cxn>
              <a:cxn ang="0">
                <a:pos x="connsiteX23993" y="connsiteY23993"/>
              </a:cxn>
              <a:cxn ang="0">
                <a:pos x="connsiteX23994" y="connsiteY23994"/>
              </a:cxn>
              <a:cxn ang="0">
                <a:pos x="connsiteX23995" y="connsiteY23995"/>
              </a:cxn>
              <a:cxn ang="0">
                <a:pos x="connsiteX23996" y="connsiteY23996"/>
              </a:cxn>
              <a:cxn ang="0">
                <a:pos x="connsiteX23997" y="connsiteY23997"/>
              </a:cxn>
              <a:cxn ang="0">
                <a:pos x="connsiteX23998" y="connsiteY23998"/>
              </a:cxn>
              <a:cxn ang="0">
                <a:pos x="connsiteX23999" y="connsiteY23999"/>
              </a:cxn>
              <a:cxn ang="0">
                <a:pos x="connsiteX24000" y="connsiteY24000"/>
              </a:cxn>
              <a:cxn ang="0">
                <a:pos x="connsiteX24001" y="connsiteY24001"/>
              </a:cxn>
              <a:cxn ang="0">
                <a:pos x="connsiteX24002" y="connsiteY24002"/>
              </a:cxn>
              <a:cxn ang="0">
                <a:pos x="connsiteX24003" y="connsiteY24003"/>
              </a:cxn>
              <a:cxn ang="0">
                <a:pos x="connsiteX24004" y="connsiteY24004"/>
              </a:cxn>
              <a:cxn ang="0">
                <a:pos x="connsiteX24005" y="connsiteY24005"/>
              </a:cxn>
              <a:cxn ang="0">
                <a:pos x="connsiteX24006" y="connsiteY24006"/>
              </a:cxn>
              <a:cxn ang="0">
                <a:pos x="connsiteX24007" y="connsiteY24007"/>
              </a:cxn>
              <a:cxn ang="0">
                <a:pos x="connsiteX24008" y="connsiteY24008"/>
              </a:cxn>
              <a:cxn ang="0">
                <a:pos x="connsiteX24009" y="connsiteY24009"/>
              </a:cxn>
              <a:cxn ang="0">
                <a:pos x="connsiteX24010" y="connsiteY24010"/>
              </a:cxn>
              <a:cxn ang="0">
                <a:pos x="connsiteX24011" y="connsiteY24011"/>
              </a:cxn>
              <a:cxn ang="0">
                <a:pos x="connsiteX24012" y="connsiteY24012"/>
              </a:cxn>
              <a:cxn ang="0">
                <a:pos x="connsiteX24013" y="connsiteY24013"/>
              </a:cxn>
              <a:cxn ang="0">
                <a:pos x="connsiteX24014" y="connsiteY24014"/>
              </a:cxn>
              <a:cxn ang="0">
                <a:pos x="connsiteX24015" y="connsiteY24015"/>
              </a:cxn>
              <a:cxn ang="0">
                <a:pos x="connsiteX24016" y="connsiteY24016"/>
              </a:cxn>
              <a:cxn ang="0">
                <a:pos x="connsiteX24017" y="connsiteY24017"/>
              </a:cxn>
              <a:cxn ang="0">
                <a:pos x="connsiteX24018" y="connsiteY24018"/>
              </a:cxn>
              <a:cxn ang="0">
                <a:pos x="connsiteX24019" y="connsiteY24019"/>
              </a:cxn>
              <a:cxn ang="0">
                <a:pos x="connsiteX24020" y="connsiteY24020"/>
              </a:cxn>
              <a:cxn ang="0">
                <a:pos x="connsiteX24021" y="connsiteY24021"/>
              </a:cxn>
              <a:cxn ang="0">
                <a:pos x="connsiteX24022" y="connsiteY24022"/>
              </a:cxn>
              <a:cxn ang="0">
                <a:pos x="connsiteX24023" y="connsiteY24023"/>
              </a:cxn>
              <a:cxn ang="0">
                <a:pos x="connsiteX24024" y="connsiteY24024"/>
              </a:cxn>
              <a:cxn ang="0">
                <a:pos x="connsiteX24025" y="connsiteY24025"/>
              </a:cxn>
              <a:cxn ang="0">
                <a:pos x="connsiteX24026" y="connsiteY24026"/>
              </a:cxn>
              <a:cxn ang="0">
                <a:pos x="connsiteX24027" y="connsiteY24027"/>
              </a:cxn>
              <a:cxn ang="0">
                <a:pos x="connsiteX24028" y="connsiteY24028"/>
              </a:cxn>
              <a:cxn ang="0">
                <a:pos x="connsiteX24029" y="connsiteY24029"/>
              </a:cxn>
              <a:cxn ang="0">
                <a:pos x="connsiteX24030" y="connsiteY24030"/>
              </a:cxn>
              <a:cxn ang="0">
                <a:pos x="connsiteX24031" y="connsiteY24031"/>
              </a:cxn>
              <a:cxn ang="0">
                <a:pos x="connsiteX24032" y="connsiteY24032"/>
              </a:cxn>
              <a:cxn ang="0">
                <a:pos x="connsiteX24033" y="connsiteY24033"/>
              </a:cxn>
              <a:cxn ang="0">
                <a:pos x="connsiteX24034" y="connsiteY24034"/>
              </a:cxn>
              <a:cxn ang="0">
                <a:pos x="connsiteX24035" y="connsiteY24035"/>
              </a:cxn>
              <a:cxn ang="0">
                <a:pos x="connsiteX24036" y="connsiteY24036"/>
              </a:cxn>
              <a:cxn ang="0">
                <a:pos x="connsiteX24037" y="connsiteY24037"/>
              </a:cxn>
              <a:cxn ang="0">
                <a:pos x="connsiteX24038" y="connsiteY24038"/>
              </a:cxn>
              <a:cxn ang="0">
                <a:pos x="connsiteX24039" y="connsiteY24039"/>
              </a:cxn>
              <a:cxn ang="0">
                <a:pos x="connsiteX24040" y="connsiteY24040"/>
              </a:cxn>
              <a:cxn ang="0">
                <a:pos x="connsiteX24041" y="connsiteY24041"/>
              </a:cxn>
              <a:cxn ang="0">
                <a:pos x="connsiteX24042" y="connsiteY24042"/>
              </a:cxn>
              <a:cxn ang="0">
                <a:pos x="connsiteX24043" y="connsiteY24043"/>
              </a:cxn>
              <a:cxn ang="0">
                <a:pos x="connsiteX24044" y="connsiteY24044"/>
              </a:cxn>
              <a:cxn ang="0">
                <a:pos x="connsiteX24045" y="connsiteY24045"/>
              </a:cxn>
              <a:cxn ang="0">
                <a:pos x="connsiteX24046" y="connsiteY24046"/>
              </a:cxn>
              <a:cxn ang="0">
                <a:pos x="connsiteX24047" y="connsiteY24047"/>
              </a:cxn>
              <a:cxn ang="0">
                <a:pos x="connsiteX24048" y="connsiteY24048"/>
              </a:cxn>
              <a:cxn ang="0">
                <a:pos x="connsiteX24049" y="connsiteY24049"/>
              </a:cxn>
              <a:cxn ang="0">
                <a:pos x="connsiteX24050" y="connsiteY24050"/>
              </a:cxn>
              <a:cxn ang="0">
                <a:pos x="connsiteX24051" y="connsiteY24051"/>
              </a:cxn>
              <a:cxn ang="0">
                <a:pos x="connsiteX24052" y="connsiteY24052"/>
              </a:cxn>
              <a:cxn ang="0">
                <a:pos x="connsiteX24053" y="connsiteY24053"/>
              </a:cxn>
              <a:cxn ang="0">
                <a:pos x="connsiteX24054" y="connsiteY24054"/>
              </a:cxn>
              <a:cxn ang="0">
                <a:pos x="connsiteX24055" y="connsiteY24055"/>
              </a:cxn>
              <a:cxn ang="0">
                <a:pos x="connsiteX24056" y="connsiteY24056"/>
              </a:cxn>
              <a:cxn ang="0">
                <a:pos x="connsiteX24057" y="connsiteY24057"/>
              </a:cxn>
              <a:cxn ang="0">
                <a:pos x="connsiteX24058" y="connsiteY24058"/>
              </a:cxn>
              <a:cxn ang="0">
                <a:pos x="connsiteX24059" y="connsiteY24059"/>
              </a:cxn>
              <a:cxn ang="0">
                <a:pos x="connsiteX24060" y="connsiteY24060"/>
              </a:cxn>
              <a:cxn ang="0">
                <a:pos x="connsiteX24061" y="connsiteY24061"/>
              </a:cxn>
              <a:cxn ang="0">
                <a:pos x="connsiteX24062" y="connsiteY24062"/>
              </a:cxn>
              <a:cxn ang="0">
                <a:pos x="connsiteX24063" y="connsiteY24063"/>
              </a:cxn>
              <a:cxn ang="0">
                <a:pos x="connsiteX24064" y="connsiteY24064"/>
              </a:cxn>
              <a:cxn ang="0">
                <a:pos x="connsiteX24065" y="connsiteY24065"/>
              </a:cxn>
              <a:cxn ang="0">
                <a:pos x="connsiteX24066" y="connsiteY24066"/>
              </a:cxn>
              <a:cxn ang="0">
                <a:pos x="connsiteX24067" y="connsiteY24067"/>
              </a:cxn>
              <a:cxn ang="0">
                <a:pos x="connsiteX24068" y="connsiteY24068"/>
              </a:cxn>
              <a:cxn ang="0">
                <a:pos x="connsiteX24069" y="connsiteY24069"/>
              </a:cxn>
              <a:cxn ang="0">
                <a:pos x="connsiteX24070" y="connsiteY24070"/>
              </a:cxn>
              <a:cxn ang="0">
                <a:pos x="connsiteX24071" y="connsiteY24071"/>
              </a:cxn>
              <a:cxn ang="0">
                <a:pos x="connsiteX24072" y="connsiteY24072"/>
              </a:cxn>
              <a:cxn ang="0">
                <a:pos x="connsiteX24073" y="connsiteY24073"/>
              </a:cxn>
              <a:cxn ang="0">
                <a:pos x="connsiteX24074" y="connsiteY24074"/>
              </a:cxn>
              <a:cxn ang="0">
                <a:pos x="connsiteX24075" y="connsiteY24075"/>
              </a:cxn>
              <a:cxn ang="0">
                <a:pos x="connsiteX24076" y="connsiteY24076"/>
              </a:cxn>
              <a:cxn ang="0">
                <a:pos x="connsiteX24077" y="connsiteY24077"/>
              </a:cxn>
              <a:cxn ang="0">
                <a:pos x="connsiteX24078" y="connsiteY24078"/>
              </a:cxn>
              <a:cxn ang="0">
                <a:pos x="connsiteX24079" y="connsiteY24079"/>
              </a:cxn>
              <a:cxn ang="0">
                <a:pos x="connsiteX24080" y="connsiteY24080"/>
              </a:cxn>
              <a:cxn ang="0">
                <a:pos x="connsiteX24081" y="connsiteY24081"/>
              </a:cxn>
              <a:cxn ang="0">
                <a:pos x="connsiteX24082" y="connsiteY24082"/>
              </a:cxn>
              <a:cxn ang="0">
                <a:pos x="connsiteX24083" y="connsiteY24083"/>
              </a:cxn>
              <a:cxn ang="0">
                <a:pos x="connsiteX24084" y="connsiteY24084"/>
              </a:cxn>
              <a:cxn ang="0">
                <a:pos x="connsiteX24085" y="connsiteY24085"/>
              </a:cxn>
              <a:cxn ang="0">
                <a:pos x="connsiteX24086" y="connsiteY24086"/>
              </a:cxn>
              <a:cxn ang="0">
                <a:pos x="connsiteX24087" y="connsiteY24087"/>
              </a:cxn>
              <a:cxn ang="0">
                <a:pos x="connsiteX24088" y="connsiteY24088"/>
              </a:cxn>
              <a:cxn ang="0">
                <a:pos x="connsiteX24089" y="connsiteY24089"/>
              </a:cxn>
              <a:cxn ang="0">
                <a:pos x="connsiteX24090" y="connsiteY24090"/>
              </a:cxn>
              <a:cxn ang="0">
                <a:pos x="connsiteX24091" y="connsiteY24091"/>
              </a:cxn>
              <a:cxn ang="0">
                <a:pos x="connsiteX24092" y="connsiteY24092"/>
              </a:cxn>
              <a:cxn ang="0">
                <a:pos x="connsiteX24093" y="connsiteY24093"/>
              </a:cxn>
              <a:cxn ang="0">
                <a:pos x="connsiteX24094" y="connsiteY24094"/>
              </a:cxn>
              <a:cxn ang="0">
                <a:pos x="connsiteX24095" y="connsiteY24095"/>
              </a:cxn>
              <a:cxn ang="0">
                <a:pos x="connsiteX24096" y="connsiteY24096"/>
              </a:cxn>
              <a:cxn ang="0">
                <a:pos x="connsiteX24097" y="connsiteY24097"/>
              </a:cxn>
              <a:cxn ang="0">
                <a:pos x="connsiteX24098" y="connsiteY24098"/>
              </a:cxn>
              <a:cxn ang="0">
                <a:pos x="connsiteX24099" y="connsiteY24099"/>
              </a:cxn>
              <a:cxn ang="0">
                <a:pos x="connsiteX24100" y="connsiteY24100"/>
              </a:cxn>
              <a:cxn ang="0">
                <a:pos x="connsiteX24101" y="connsiteY24101"/>
              </a:cxn>
              <a:cxn ang="0">
                <a:pos x="connsiteX24102" y="connsiteY24102"/>
              </a:cxn>
              <a:cxn ang="0">
                <a:pos x="connsiteX24103" y="connsiteY24103"/>
              </a:cxn>
              <a:cxn ang="0">
                <a:pos x="connsiteX24104" y="connsiteY24104"/>
              </a:cxn>
              <a:cxn ang="0">
                <a:pos x="connsiteX24105" y="connsiteY24105"/>
              </a:cxn>
              <a:cxn ang="0">
                <a:pos x="connsiteX24106" y="connsiteY24106"/>
              </a:cxn>
              <a:cxn ang="0">
                <a:pos x="connsiteX24107" y="connsiteY24107"/>
              </a:cxn>
              <a:cxn ang="0">
                <a:pos x="connsiteX24108" y="connsiteY24108"/>
              </a:cxn>
              <a:cxn ang="0">
                <a:pos x="connsiteX24109" y="connsiteY24109"/>
              </a:cxn>
              <a:cxn ang="0">
                <a:pos x="connsiteX24110" y="connsiteY24110"/>
              </a:cxn>
              <a:cxn ang="0">
                <a:pos x="connsiteX24111" y="connsiteY24111"/>
              </a:cxn>
              <a:cxn ang="0">
                <a:pos x="connsiteX24112" y="connsiteY24112"/>
              </a:cxn>
              <a:cxn ang="0">
                <a:pos x="connsiteX24113" y="connsiteY24113"/>
              </a:cxn>
              <a:cxn ang="0">
                <a:pos x="connsiteX24114" y="connsiteY24114"/>
              </a:cxn>
              <a:cxn ang="0">
                <a:pos x="connsiteX24115" y="connsiteY24115"/>
              </a:cxn>
              <a:cxn ang="0">
                <a:pos x="connsiteX24116" y="connsiteY24116"/>
              </a:cxn>
              <a:cxn ang="0">
                <a:pos x="connsiteX24117" y="connsiteY24117"/>
              </a:cxn>
              <a:cxn ang="0">
                <a:pos x="connsiteX24118" y="connsiteY24118"/>
              </a:cxn>
              <a:cxn ang="0">
                <a:pos x="connsiteX24119" y="connsiteY24119"/>
              </a:cxn>
              <a:cxn ang="0">
                <a:pos x="connsiteX24120" y="connsiteY24120"/>
              </a:cxn>
              <a:cxn ang="0">
                <a:pos x="connsiteX24121" y="connsiteY24121"/>
              </a:cxn>
              <a:cxn ang="0">
                <a:pos x="connsiteX24122" y="connsiteY24122"/>
              </a:cxn>
              <a:cxn ang="0">
                <a:pos x="connsiteX24123" y="connsiteY24123"/>
              </a:cxn>
              <a:cxn ang="0">
                <a:pos x="connsiteX24124" y="connsiteY24124"/>
              </a:cxn>
              <a:cxn ang="0">
                <a:pos x="connsiteX24125" y="connsiteY24125"/>
              </a:cxn>
              <a:cxn ang="0">
                <a:pos x="connsiteX24126" y="connsiteY24126"/>
              </a:cxn>
              <a:cxn ang="0">
                <a:pos x="connsiteX24127" y="connsiteY24127"/>
              </a:cxn>
              <a:cxn ang="0">
                <a:pos x="connsiteX24128" y="connsiteY24128"/>
              </a:cxn>
              <a:cxn ang="0">
                <a:pos x="connsiteX24129" y="connsiteY24129"/>
              </a:cxn>
              <a:cxn ang="0">
                <a:pos x="connsiteX24130" y="connsiteY24130"/>
              </a:cxn>
              <a:cxn ang="0">
                <a:pos x="connsiteX24131" y="connsiteY24131"/>
              </a:cxn>
              <a:cxn ang="0">
                <a:pos x="connsiteX24132" y="connsiteY24132"/>
              </a:cxn>
              <a:cxn ang="0">
                <a:pos x="connsiteX24133" y="connsiteY24133"/>
              </a:cxn>
              <a:cxn ang="0">
                <a:pos x="connsiteX24134" y="connsiteY24134"/>
              </a:cxn>
              <a:cxn ang="0">
                <a:pos x="connsiteX24135" y="connsiteY24135"/>
              </a:cxn>
              <a:cxn ang="0">
                <a:pos x="connsiteX24136" y="connsiteY24136"/>
              </a:cxn>
              <a:cxn ang="0">
                <a:pos x="connsiteX24137" y="connsiteY24137"/>
              </a:cxn>
              <a:cxn ang="0">
                <a:pos x="connsiteX24138" y="connsiteY24138"/>
              </a:cxn>
              <a:cxn ang="0">
                <a:pos x="connsiteX24139" y="connsiteY24139"/>
              </a:cxn>
              <a:cxn ang="0">
                <a:pos x="connsiteX24140" y="connsiteY24140"/>
              </a:cxn>
              <a:cxn ang="0">
                <a:pos x="connsiteX24141" y="connsiteY24141"/>
              </a:cxn>
              <a:cxn ang="0">
                <a:pos x="connsiteX24142" y="connsiteY24142"/>
              </a:cxn>
              <a:cxn ang="0">
                <a:pos x="connsiteX24143" y="connsiteY24143"/>
              </a:cxn>
              <a:cxn ang="0">
                <a:pos x="connsiteX24144" y="connsiteY24144"/>
              </a:cxn>
              <a:cxn ang="0">
                <a:pos x="connsiteX24145" y="connsiteY24145"/>
              </a:cxn>
              <a:cxn ang="0">
                <a:pos x="connsiteX24146" y="connsiteY24146"/>
              </a:cxn>
              <a:cxn ang="0">
                <a:pos x="connsiteX24147" y="connsiteY24147"/>
              </a:cxn>
              <a:cxn ang="0">
                <a:pos x="connsiteX24148" y="connsiteY24148"/>
              </a:cxn>
              <a:cxn ang="0">
                <a:pos x="connsiteX24149" y="connsiteY24149"/>
              </a:cxn>
              <a:cxn ang="0">
                <a:pos x="connsiteX24150" y="connsiteY24150"/>
              </a:cxn>
              <a:cxn ang="0">
                <a:pos x="connsiteX24151" y="connsiteY24151"/>
              </a:cxn>
              <a:cxn ang="0">
                <a:pos x="connsiteX24152" y="connsiteY24152"/>
              </a:cxn>
              <a:cxn ang="0">
                <a:pos x="connsiteX24153" y="connsiteY24153"/>
              </a:cxn>
              <a:cxn ang="0">
                <a:pos x="connsiteX24154" y="connsiteY24154"/>
              </a:cxn>
              <a:cxn ang="0">
                <a:pos x="connsiteX24155" y="connsiteY24155"/>
              </a:cxn>
              <a:cxn ang="0">
                <a:pos x="connsiteX24156" y="connsiteY24156"/>
              </a:cxn>
              <a:cxn ang="0">
                <a:pos x="connsiteX24157" y="connsiteY24157"/>
              </a:cxn>
              <a:cxn ang="0">
                <a:pos x="connsiteX24158" y="connsiteY24158"/>
              </a:cxn>
              <a:cxn ang="0">
                <a:pos x="connsiteX24159" y="connsiteY24159"/>
              </a:cxn>
              <a:cxn ang="0">
                <a:pos x="connsiteX24160" y="connsiteY24160"/>
              </a:cxn>
              <a:cxn ang="0">
                <a:pos x="connsiteX24161" y="connsiteY24161"/>
              </a:cxn>
              <a:cxn ang="0">
                <a:pos x="connsiteX24162" y="connsiteY24162"/>
              </a:cxn>
              <a:cxn ang="0">
                <a:pos x="connsiteX24163" y="connsiteY24163"/>
              </a:cxn>
              <a:cxn ang="0">
                <a:pos x="connsiteX24164" y="connsiteY24164"/>
              </a:cxn>
              <a:cxn ang="0">
                <a:pos x="connsiteX24165" y="connsiteY24165"/>
              </a:cxn>
              <a:cxn ang="0">
                <a:pos x="connsiteX24166" y="connsiteY24166"/>
              </a:cxn>
              <a:cxn ang="0">
                <a:pos x="connsiteX24167" y="connsiteY24167"/>
              </a:cxn>
              <a:cxn ang="0">
                <a:pos x="connsiteX24168" y="connsiteY24168"/>
              </a:cxn>
              <a:cxn ang="0">
                <a:pos x="connsiteX24169" y="connsiteY24169"/>
              </a:cxn>
              <a:cxn ang="0">
                <a:pos x="connsiteX24170" y="connsiteY24170"/>
              </a:cxn>
              <a:cxn ang="0">
                <a:pos x="connsiteX24171" y="connsiteY24171"/>
              </a:cxn>
              <a:cxn ang="0">
                <a:pos x="connsiteX24172" y="connsiteY24172"/>
              </a:cxn>
              <a:cxn ang="0">
                <a:pos x="connsiteX24173" y="connsiteY24173"/>
              </a:cxn>
              <a:cxn ang="0">
                <a:pos x="connsiteX24174" y="connsiteY24174"/>
              </a:cxn>
              <a:cxn ang="0">
                <a:pos x="connsiteX24175" y="connsiteY24175"/>
              </a:cxn>
              <a:cxn ang="0">
                <a:pos x="connsiteX24176" y="connsiteY24176"/>
              </a:cxn>
              <a:cxn ang="0">
                <a:pos x="connsiteX24177" y="connsiteY24177"/>
              </a:cxn>
              <a:cxn ang="0">
                <a:pos x="connsiteX24178" y="connsiteY24178"/>
              </a:cxn>
              <a:cxn ang="0">
                <a:pos x="connsiteX24179" y="connsiteY24179"/>
              </a:cxn>
              <a:cxn ang="0">
                <a:pos x="connsiteX24180" y="connsiteY24180"/>
              </a:cxn>
              <a:cxn ang="0">
                <a:pos x="connsiteX24181" y="connsiteY24181"/>
              </a:cxn>
              <a:cxn ang="0">
                <a:pos x="connsiteX24182" y="connsiteY24182"/>
              </a:cxn>
              <a:cxn ang="0">
                <a:pos x="connsiteX24183" y="connsiteY24183"/>
              </a:cxn>
              <a:cxn ang="0">
                <a:pos x="connsiteX24184" y="connsiteY24184"/>
              </a:cxn>
              <a:cxn ang="0">
                <a:pos x="connsiteX24185" y="connsiteY24185"/>
              </a:cxn>
              <a:cxn ang="0">
                <a:pos x="connsiteX24186" y="connsiteY24186"/>
              </a:cxn>
              <a:cxn ang="0">
                <a:pos x="connsiteX24187" y="connsiteY24187"/>
              </a:cxn>
              <a:cxn ang="0">
                <a:pos x="connsiteX24188" y="connsiteY24188"/>
              </a:cxn>
              <a:cxn ang="0">
                <a:pos x="connsiteX24189" y="connsiteY24189"/>
              </a:cxn>
              <a:cxn ang="0">
                <a:pos x="connsiteX24190" y="connsiteY24190"/>
              </a:cxn>
              <a:cxn ang="0">
                <a:pos x="connsiteX24191" y="connsiteY24191"/>
              </a:cxn>
              <a:cxn ang="0">
                <a:pos x="connsiteX24192" y="connsiteY24192"/>
              </a:cxn>
              <a:cxn ang="0">
                <a:pos x="connsiteX24193" y="connsiteY24193"/>
              </a:cxn>
              <a:cxn ang="0">
                <a:pos x="connsiteX24194" y="connsiteY24194"/>
              </a:cxn>
              <a:cxn ang="0">
                <a:pos x="connsiteX24195" y="connsiteY24195"/>
              </a:cxn>
              <a:cxn ang="0">
                <a:pos x="connsiteX24196" y="connsiteY24196"/>
              </a:cxn>
              <a:cxn ang="0">
                <a:pos x="connsiteX24197" y="connsiteY24197"/>
              </a:cxn>
              <a:cxn ang="0">
                <a:pos x="connsiteX24198" y="connsiteY24198"/>
              </a:cxn>
              <a:cxn ang="0">
                <a:pos x="connsiteX24199" y="connsiteY24199"/>
              </a:cxn>
              <a:cxn ang="0">
                <a:pos x="connsiteX24200" y="connsiteY24200"/>
              </a:cxn>
              <a:cxn ang="0">
                <a:pos x="connsiteX24201" y="connsiteY24201"/>
              </a:cxn>
              <a:cxn ang="0">
                <a:pos x="connsiteX24202" y="connsiteY24202"/>
              </a:cxn>
              <a:cxn ang="0">
                <a:pos x="connsiteX24203" y="connsiteY24203"/>
              </a:cxn>
              <a:cxn ang="0">
                <a:pos x="connsiteX24204" y="connsiteY24204"/>
              </a:cxn>
              <a:cxn ang="0">
                <a:pos x="connsiteX24205" y="connsiteY24205"/>
              </a:cxn>
              <a:cxn ang="0">
                <a:pos x="connsiteX24206" y="connsiteY24206"/>
              </a:cxn>
              <a:cxn ang="0">
                <a:pos x="connsiteX24207" y="connsiteY24207"/>
              </a:cxn>
              <a:cxn ang="0">
                <a:pos x="connsiteX24208" y="connsiteY24208"/>
              </a:cxn>
              <a:cxn ang="0">
                <a:pos x="connsiteX24209" y="connsiteY24209"/>
              </a:cxn>
              <a:cxn ang="0">
                <a:pos x="connsiteX24210" y="connsiteY24210"/>
              </a:cxn>
              <a:cxn ang="0">
                <a:pos x="connsiteX24211" y="connsiteY24211"/>
              </a:cxn>
              <a:cxn ang="0">
                <a:pos x="connsiteX24212" y="connsiteY24212"/>
              </a:cxn>
              <a:cxn ang="0">
                <a:pos x="connsiteX24213" y="connsiteY24213"/>
              </a:cxn>
              <a:cxn ang="0">
                <a:pos x="connsiteX24214" y="connsiteY24214"/>
              </a:cxn>
              <a:cxn ang="0">
                <a:pos x="connsiteX24215" y="connsiteY24215"/>
              </a:cxn>
              <a:cxn ang="0">
                <a:pos x="connsiteX24216" y="connsiteY24216"/>
              </a:cxn>
              <a:cxn ang="0">
                <a:pos x="connsiteX24217" y="connsiteY24217"/>
              </a:cxn>
              <a:cxn ang="0">
                <a:pos x="connsiteX24218" y="connsiteY24218"/>
              </a:cxn>
              <a:cxn ang="0">
                <a:pos x="connsiteX24219" y="connsiteY24219"/>
              </a:cxn>
              <a:cxn ang="0">
                <a:pos x="connsiteX24220" y="connsiteY24220"/>
              </a:cxn>
              <a:cxn ang="0">
                <a:pos x="connsiteX24221" y="connsiteY24221"/>
              </a:cxn>
              <a:cxn ang="0">
                <a:pos x="connsiteX24222" y="connsiteY24222"/>
              </a:cxn>
              <a:cxn ang="0">
                <a:pos x="connsiteX24223" y="connsiteY24223"/>
              </a:cxn>
              <a:cxn ang="0">
                <a:pos x="connsiteX24224" y="connsiteY24224"/>
              </a:cxn>
              <a:cxn ang="0">
                <a:pos x="connsiteX24225" y="connsiteY24225"/>
              </a:cxn>
              <a:cxn ang="0">
                <a:pos x="connsiteX24226" y="connsiteY24226"/>
              </a:cxn>
              <a:cxn ang="0">
                <a:pos x="connsiteX24227" y="connsiteY24227"/>
              </a:cxn>
              <a:cxn ang="0">
                <a:pos x="connsiteX24228" y="connsiteY24228"/>
              </a:cxn>
              <a:cxn ang="0">
                <a:pos x="connsiteX24229" y="connsiteY24229"/>
              </a:cxn>
              <a:cxn ang="0">
                <a:pos x="connsiteX24230" y="connsiteY24230"/>
              </a:cxn>
              <a:cxn ang="0">
                <a:pos x="connsiteX24231" y="connsiteY24231"/>
              </a:cxn>
              <a:cxn ang="0">
                <a:pos x="connsiteX24232" y="connsiteY24232"/>
              </a:cxn>
              <a:cxn ang="0">
                <a:pos x="connsiteX24233" y="connsiteY24233"/>
              </a:cxn>
              <a:cxn ang="0">
                <a:pos x="connsiteX24234" y="connsiteY24234"/>
              </a:cxn>
              <a:cxn ang="0">
                <a:pos x="connsiteX24235" y="connsiteY24235"/>
              </a:cxn>
              <a:cxn ang="0">
                <a:pos x="connsiteX24236" y="connsiteY24236"/>
              </a:cxn>
              <a:cxn ang="0">
                <a:pos x="connsiteX24237" y="connsiteY24237"/>
              </a:cxn>
              <a:cxn ang="0">
                <a:pos x="connsiteX24238" y="connsiteY24238"/>
              </a:cxn>
              <a:cxn ang="0">
                <a:pos x="connsiteX24239" y="connsiteY24239"/>
              </a:cxn>
              <a:cxn ang="0">
                <a:pos x="connsiteX24240" y="connsiteY24240"/>
              </a:cxn>
              <a:cxn ang="0">
                <a:pos x="connsiteX24241" y="connsiteY24241"/>
              </a:cxn>
              <a:cxn ang="0">
                <a:pos x="connsiteX24242" y="connsiteY24242"/>
              </a:cxn>
              <a:cxn ang="0">
                <a:pos x="connsiteX24243" y="connsiteY24243"/>
              </a:cxn>
              <a:cxn ang="0">
                <a:pos x="connsiteX24244" y="connsiteY24244"/>
              </a:cxn>
              <a:cxn ang="0">
                <a:pos x="connsiteX24245" y="connsiteY24245"/>
              </a:cxn>
              <a:cxn ang="0">
                <a:pos x="connsiteX24246" y="connsiteY24246"/>
              </a:cxn>
              <a:cxn ang="0">
                <a:pos x="connsiteX24247" y="connsiteY24247"/>
              </a:cxn>
              <a:cxn ang="0">
                <a:pos x="connsiteX24248" y="connsiteY24248"/>
              </a:cxn>
              <a:cxn ang="0">
                <a:pos x="connsiteX24249" y="connsiteY24249"/>
              </a:cxn>
              <a:cxn ang="0">
                <a:pos x="connsiteX24250" y="connsiteY24250"/>
              </a:cxn>
              <a:cxn ang="0">
                <a:pos x="connsiteX24251" y="connsiteY24251"/>
              </a:cxn>
              <a:cxn ang="0">
                <a:pos x="connsiteX24252" y="connsiteY24252"/>
              </a:cxn>
              <a:cxn ang="0">
                <a:pos x="connsiteX24253" y="connsiteY24253"/>
              </a:cxn>
              <a:cxn ang="0">
                <a:pos x="connsiteX24254" y="connsiteY24254"/>
              </a:cxn>
              <a:cxn ang="0">
                <a:pos x="connsiteX24255" y="connsiteY24255"/>
              </a:cxn>
              <a:cxn ang="0">
                <a:pos x="connsiteX24256" y="connsiteY24256"/>
              </a:cxn>
              <a:cxn ang="0">
                <a:pos x="connsiteX24257" y="connsiteY24257"/>
              </a:cxn>
              <a:cxn ang="0">
                <a:pos x="connsiteX24258" y="connsiteY24258"/>
              </a:cxn>
              <a:cxn ang="0">
                <a:pos x="connsiteX24259" y="connsiteY24259"/>
              </a:cxn>
              <a:cxn ang="0">
                <a:pos x="connsiteX24260" y="connsiteY24260"/>
              </a:cxn>
              <a:cxn ang="0">
                <a:pos x="connsiteX24261" y="connsiteY24261"/>
              </a:cxn>
              <a:cxn ang="0">
                <a:pos x="connsiteX24262" y="connsiteY24262"/>
              </a:cxn>
              <a:cxn ang="0">
                <a:pos x="connsiteX24263" y="connsiteY24263"/>
              </a:cxn>
              <a:cxn ang="0">
                <a:pos x="connsiteX24264" y="connsiteY24264"/>
              </a:cxn>
              <a:cxn ang="0">
                <a:pos x="connsiteX24265" y="connsiteY24265"/>
              </a:cxn>
              <a:cxn ang="0">
                <a:pos x="connsiteX24266" y="connsiteY24266"/>
              </a:cxn>
              <a:cxn ang="0">
                <a:pos x="connsiteX24267" y="connsiteY24267"/>
              </a:cxn>
              <a:cxn ang="0">
                <a:pos x="connsiteX24268" y="connsiteY24268"/>
              </a:cxn>
              <a:cxn ang="0">
                <a:pos x="connsiteX24269" y="connsiteY24269"/>
              </a:cxn>
              <a:cxn ang="0">
                <a:pos x="connsiteX24270" y="connsiteY24270"/>
              </a:cxn>
              <a:cxn ang="0">
                <a:pos x="connsiteX24271" y="connsiteY24271"/>
              </a:cxn>
              <a:cxn ang="0">
                <a:pos x="connsiteX24272" y="connsiteY24272"/>
              </a:cxn>
              <a:cxn ang="0">
                <a:pos x="connsiteX24273" y="connsiteY24273"/>
              </a:cxn>
              <a:cxn ang="0">
                <a:pos x="connsiteX24274" y="connsiteY24274"/>
              </a:cxn>
              <a:cxn ang="0">
                <a:pos x="connsiteX24275" y="connsiteY24275"/>
              </a:cxn>
              <a:cxn ang="0">
                <a:pos x="connsiteX24276" y="connsiteY24276"/>
              </a:cxn>
              <a:cxn ang="0">
                <a:pos x="connsiteX24277" y="connsiteY24277"/>
              </a:cxn>
              <a:cxn ang="0">
                <a:pos x="connsiteX24278" y="connsiteY24278"/>
              </a:cxn>
              <a:cxn ang="0">
                <a:pos x="connsiteX24279" y="connsiteY24279"/>
              </a:cxn>
              <a:cxn ang="0">
                <a:pos x="connsiteX24280" y="connsiteY24280"/>
              </a:cxn>
              <a:cxn ang="0">
                <a:pos x="connsiteX24281" y="connsiteY24281"/>
              </a:cxn>
              <a:cxn ang="0">
                <a:pos x="connsiteX24282" y="connsiteY24282"/>
              </a:cxn>
              <a:cxn ang="0">
                <a:pos x="connsiteX24283" y="connsiteY24283"/>
              </a:cxn>
              <a:cxn ang="0">
                <a:pos x="connsiteX24284" y="connsiteY24284"/>
              </a:cxn>
              <a:cxn ang="0">
                <a:pos x="connsiteX24285" y="connsiteY24285"/>
              </a:cxn>
              <a:cxn ang="0">
                <a:pos x="connsiteX24286" y="connsiteY24286"/>
              </a:cxn>
              <a:cxn ang="0">
                <a:pos x="connsiteX24287" y="connsiteY24287"/>
              </a:cxn>
              <a:cxn ang="0">
                <a:pos x="connsiteX24288" y="connsiteY24288"/>
              </a:cxn>
              <a:cxn ang="0">
                <a:pos x="connsiteX24289" y="connsiteY24289"/>
              </a:cxn>
              <a:cxn ang="0">
                <a:pos x="connsiteX24290" y="connsiteY24290"/>
              </a:cxn>
              <a:cxn ang="0">
                <a:pos x="connsiteX24291" y="connsiteY24291"/>
              </a:cxn>
              <a:cxn ang="0">
                <a:pos x="connsiteX24292" y="connsiteY24292"/>
              </a:cxn>
              <a:cxn ang="0">
                <a:pos x="connsiteX24293" y="connsiteY24293"/>
              </a:cxn>
              <a:cxn ang="0">
                <a:pos x="connsiteX24294" y="connsiteY24294"/>
              </a:cxn>
              <a:cxn ang="0">
                <a:pos x="connsiteX24295" y="connsiteY24295"/>
              </a:cxn>
              <a:cxn ang="0">
                <a:pos x="connsiteX24296" y="connsiteY24296"/>
              </a:cxn>
              <a:cxn ang="0">
                <a:pos x="connsiteX24297" y="connsiteY24297"/>
              </a:cxn>
              <a:cxn ang="0">
                <a:pos x="connsiteX24298" y="connsiteY24298"/>
              </a:cxn>
              <a:cxn ang="0">
                <a:pos x="connsiteX24299" y="connsiteY24299"/>
              </a:cxn>
              <a:cxn ang="0">
                <a:pos x="connsiteX24300" y="connsiteY24300"/>
              </a:cxn>
              <a:cxn ang="0">
                <a:pos x="connsiteX24301" y="connsiteY24301"/>
              </a:cxn>
              <a:cxn ang="0">
                <a:pos x="connsiteX24302" y="connsiteY24302"/>
              </a:cxn>
              <a:cxn ang="0">
                <a:pos x="connsiteX24303" y="connsiteY24303"/>
              </a:cxn>
              <a:cxn ang="0">
                <a:pos x="connsiteX24304" y="connsiteY24304"/>
              </a:cxn>
              <a:cxn ang="0">
                <a:pos x="connsiteX24305" y="connsiteY24305"/>
              </a:cxn>
              <a:cxn ang="0">
                <a:pos x="connsiteX24306" y="connsiteY24306"/>
              </a:cxn>
              <a:cxn ang="0">
                <a:pos x="connsiteX24307" y="connsiteY24307"/>
              </a:cxn>
              <a:cxn ang="0">
                <a:pos x="connsiteX24308" y="connsiteY24308"/>
              </a:cxn>
              <a:cxn ang="0">
                <a:pos x="connsiteX24309" y="connsiteY24309"/>
              </a:cxn>
              <a:cxn ang="0">
                <a:pos x="connsiteX24310" y="connsiteY24310"/>
              </a:cxn>
              <a:cxn ang="0">
                <a:pos x="connsiteX24311" y="connsiteY24311"/>
              </a:cxn>
              <a:cxn ang="0">
                <a:pos x="connsiteX24312" y="connsiteY24312"/>
              </a:cxn>
              <a:cxn ang="0">
                <a:pos x="connsiteX24313" y="connsiteY24313"/>
              </a:cxn>
              <a:cxn ang="0">
                <a:pos x="connsiteX24314" y="connsiteY24314"/>
              </a:cxn>
              <a:cxn ang="0">
                <a:pos x="connsiteX24315" y="connsiteY24315"/>
              </a:cxn>
              <a:cxn ang="0">
                <a:pos x="connsiteX24316" y="connsiteY24316"/>
              </a:cxn>
              <a:cxn ang="0">
                <a:pos x="connsiteX24317" y="connsiteY24317"/>
              </a:cxn>
              <a:cxn ang="0">
                <a:pos x="connsiteX24318" y="connsiteY24318"/>
              </a:cxn>
              <a:cxn ang="0">
                <a:pos x="connsiteX24319" y="connsiteY24319"/>
              </a:cxn>
              <a:cxn ang="0">
                <a:pos x="connsiteX24320" y="connsiteY24320"/>
              </a:cxn>
              <a:cxn ang="0">
                <a:pos x="connsiteX24321" y="connsiteY24321"/>
              </a:cxn>
              <a:cxn ang="0">
                <a:pos x="connsiteX24322" y="connsiteY24322"/>
              </a:cxn>
              <a:cxn ang="0">
                <a:pos x="connsiteX24323" y="connsiteY24323"/>
              </a:cxn>
              <a:cxn ang="0">
                <a:pos x="connsiteX24324" y="connsiteY24324"/>
              </a:cxn>
              <a:cxn ang="0">
                <a:pos x="connsiteX24325" y="connsiteY24325"/>
              </a:cxn>
              <a:cxn ang="0">
                <a:pos x="connsiteX24326" y="connsiteY24326"/>
              </a:cxn>
              <a:cxn ang="0">
                <a:pos x="connsiteX24327" y="connsiteY24327"/>
              </a:cxn>
              <a:cxn ang="0">
                <a:pos x="connsiteX24328" y="connsiteY24328"/>
              </a:cxn>
              <a:cxn ang="0">
                <a:pos x="connsiteX24329" y="connsiteY24329"/>
              </a:cxn>
              <a:cxn ang="0">
                <a:pos x="connsiteX24330" y="connsiteY24330"/>
              </a:cxn>
              <a:cxn ang="0">
                <a:pos x="connsiteX24331" y="connsiteY24331"/>
              </a:cxn>
              <a:cxn ang="0">
                <a:pos x="connsiteX24332" y="connsiteY24332"/>
              </a:cxn>
              <a:cxn ang="0">
                <a:pos x="connsiteX24333" y="connsiteY24333"/>
              </a:cxn>
              <a:cxn ang="0">
                <a:pos x="connsiteX24334" y="connsiteY24334"/>
              </a:cxn>
              <a:cxn ang="0">
                <a:pos x="connsiteX24335" y="connsiteY24335"/>
              </a:cxn>
              <a:cxn ang="0">
                <a:pos x="connsiteX24336" y="connsiteY24336"/>
              </a:cxn>
              <a:cxn ang="0">
                <a:pos x="connsiteX24337" y="connsiteY24337"/>
              </a:cxn>
              <a:cxn ang="0">
                <a:pos x="connsiteX24338" y="connsiteY24338"/>
              </a:cxn>
              <a:cxn ang="0">
                <a:pos x="connsiteX24339" y="connsiteY24339"/>
              </a:cxn>
              <a:cxn ang="0">
                <a:pos x="connsiteX24340" y="connsiteY24340"/>
              </a:cxn>
              <a:cxn ang="0">
                <a:pos x="connsiteX24341" y="connsiteY24341"/>
              </a:cxn>
              <a:cxn ang="0">
                <a:pos x="connsiteX24342" y="connsiteY24342"/>
              </a:cxn>
              <a:cxn ang="0">
                <a:pos x="connsiteX24343" y="connsiteY24343"/>
              </a:cxn>
              <a:cxn ang="0">
                <a:pos x="connsiteX24344" y="connsiteY24344"/>
              </a:cxn>
              <a:cxn ang="0">
                <a:pos x="connsiteX24345" y="connsiteY24345"/>
              </a:cxn>
              <a:cxn ang="0">
                <a:pos x="connsiteX24346" y="connsiteY24346"/>
              </a:cxn>
              <a:cxn ang="0">
                <a:pos x="connsiteX24347" y="connsiteY24347"/>
              </a:cxn>
              <a:cxn ang="0">
                <a:pos x="connsiteX24348" y="connsiteY24348"/>
              </a:cxn>
              <a:cxn ang="0">
                <a:pos x="connsiteX24349" y="connsiteY24349"/>
              </a:cxn>
              <a:cxn ang="0">
                <a:pos x="connsiteX24350" y="connsiteY24350"/>
              </a:cxn>
              <a:cxn ang="0">
                <a:pos x="connsiteX24351" y="connsiteY24351"/>
              </a:cxn>
              <a:cxn ang="0">
                <a:pos x="connsiteX24352" y="connsiteY24352"/>
              </a:cxn>
              <a:cxn ang="0">
                <a:pos x="connsiteX24353" y="connsiteY24353"/>
              </a:cxn>
              <a:cxn ang="0">
                <a:pos x="connsiteX24354" y="connsiteY24354"/>
              </a:cxn>
              <a:cxn ang="0">
                <a:pos x="connsiteX24355" y="connsiteY24355"/>
              </a:cxn>
              <a:cxn ang="0">
                <a:pos x="connsiteX24356" y="connsiteY24356"/>
              </a:cxn>
              <a:cxn ang="0">
                <a:pos x="connsiteX24357" y="connsiteY24357"/>
              </a:cxn>
              <a:cxn ang="0">
                <a:pos x="connsiteX24358" y="connsiteY24358"/>
              </a:cxn>
              <a:cxn ang="0">
                <a:pos x="connsiteX24359" y="connsiteY24359"/>
              </a:cxn>
              <a:cxn ang="0">
                <a:pos x="connsiteX24360" y="connsiteY24360"/>
              </a:cxn>
              <a:cxn ang="0">
                <a:pos x="connsiteX24361" y="connsiteY24361"/>
              </a:cxn>
              <a:cxn ang="0">
                <a:pos x="connsiteX24362" y="connsiteY24362"/>
              </a:cxn>
              <a:cxn ang="0">
                <a:pos x="connsiteX24363" y="connsiteY24363"/>
              </a:cxn>
              <a:cxn ang="0">
                <a:pos x="connsiteX24364" y="connsiteY24364"/>
              </a:cxn>
              <a:cxn ang="0">
                <a:pos x="connsiteX24365" y="connsiteY24365"/>
              </a:cxn>
              <a:cxn ang="0">
                <a:pos x="connsiteX24366" y="connsiteY24366"/>
              </a:cxn>
              <a:cxn ang="0">
                <a:pos x="connsiteX24367" y="connsiteY24367"/>
              </a:cxn>
              <a:cxn ang="0">
                <a:pos x="connsiteX24368" y="connsiteY24368"/>
              </a:cxn>
              <a:cxn ang="0">
                <a:pos x="connsiteX24369" y="connsiteY24369"/>
              </a:cxn>
              <a:cxn ang="0">
                <a:pos x="connsiteX24370" y="connsiteY24370"/>
              </a:cxn>
              <a:cxn ang="0">
                <a:pos x="connsiteX24371" y="connsiteY24371"/>
              </a:cxn>
              <a:cxn ang="0">
                <a:pos x="connsiteX24372" y="connsiteY24372"/>
              </a:cxn>
              <a:cxn ang="0">
                <a:pos x="connsiteX24373" y="connsiteY24373"/>
              </a:cxn>
              <a:cxn ang="0">
                <a:pos x="connsiteX24374" y="connsiteY24374"/>
              </a:cxn>
              <a:cxn ang="0">
                <a:pos x="connsiteX24375" y="connsiteY24375"/>
              </a:cxn>
              <a:cxn ang="0">
                <a:pos x="connsiteX24376" y="connsiteY24376"/>
              </a:cxn>
              <a:cxn ang="0">
                <a:pos x="connsiteX24377" y="connsiteY24377"/>
              </a:cxn>
              <a:cxn ang="0">
                <a:pos x="connsiteX24378" y="connsiteY24378"/>
              </a:cxn>
              <a:cxn ang="0">
                <a:pos x="connsiteX24379" y="connsiteY24379"/>
              </a:cxn>
              <a:cxn ang="0">
                <a:pos x="connsiteX24380" y="connsiteY24380"/>
              </a:cxn>
              <a:cxn ang="0">
                <a:pos x="connsiteX24381" y="connsiteY24381"/>
              </a:cxn>
              <a:cxn ang="0">
                <a:pos x="connsiteX24382" y="connsiteY24382"/>
              </a:cxn>
              <a:cxn ang="0">
                <a:pos x="connsiteX24383" y="connsiteY24383"/>
              </a:cxn>
              <a:cxn ang="0">
                <a:pos x="connsiteX24384" y="connsiteY24384"/>
              </a:cxn>
              <a:cxn ang="0">
                <a:pos x="connsiteX24385" y="connsiteY24385"/>
              </a:cxn>
              <a:cxn ang="0">
                <a:pos x="connsiteX24386" y="connsiteY24386"/>
              </a:cxn>
              <a:cxn ang="0">
                <a:pos x="connsiteX24387" y="connsiteY24387"/>
              </a:cxn>
              <a:cxn ang="0">
                <a:pos x="connsiteX24388" y="connsiteY24388"/>
              </a:cxn>
              <a:cxn ang="0">
                <a:pos x="connsiteX24389" y="connsiteY24389"/>
              </a:cxn>
              <a:cxn ang="0">
                <a:pos x="connsiteX24390" y="connsiteY24390"/>
              </a:cxn>
              <a:cxn ang="0">
                <a:pos x="connsiteX24391" y="connsiteY24391"/>
              </a:cxn>
              <a:cxn ang="0">
                <a:pos x="connsiteX24392" y="connsiteY24392"/>
              </a:cxn>
              <a:cxn ang="0">
                <a:pos x="connsiteX24393" y="connsiteY24393"/>
              </a:cxn>
              <a:cxn ang="0">
                <a:pos x="connsiteX24394" y="connsiteY24394"/>
              </a:cxn>
              <a:cxn ang="0">
                <a:pos x="connsiteX24395" y="connsiteY24395"/>
              </a:cxn>
              <a:cxn ang="0">
                <a:pos x="connsiteX24396" y="connsiteY24396"/>
              </a:cxn>
              <a:cxn ang="0">
                <a:pos x="connsiteX24397" y="connsiteY24397"/>
              </a:cxn>
              <a:cxn ang="0">
                <a:pos x="connsiteX24398" y="connsiteY24398"/>
              </a:cxn>
              <a:cxn ang="0">
                <a:pos x="connsiteX24399" y="connsiteY24399"/>
              </a:cxn>
              <a:cxn ang="0">
                <a:pos x="connsiteX24400" y="connsiteY24400"/>
              </a:cxn>
              <a:cxn ang="0">
                <a:pos x="connsiteX24401" y="connsiteY24401"/>
              </a:cxn>
              <a:cxn ang="0">
                <a:pos x="connsiteX24402" y="connsiteY24402"/>
              </a:cxn>
              <a:cxn ang="0">
                <a:pos x="connsiteX24403" y="connsiteY24403"/>
              </a:cxn>
              <a:cxn ang="0">
                <a:pos x="connsiteX24404" y="connsiteY24404"/>
              </a:cxn>
              <a:cxn ang="0">
                <a:pos x="connsiteX24405" y="connsiteY24405"/>
              </a:cxn>
              <a:cxn ang="0">
                <a:pos x="connsiteX24406" y="connsiteY24406"/>
              </a:cxn>
              <a:cxn ang="0">
                <a:pos x="connsiteX24407" y="connsiteY24407"/>
              </a:cxn>
              <a:cxn ang="0">
                <a:pos x="connsiteX24408" y="connsiteY24408"/>
              </a:cxn>
              <a:cxn ang="0">
                <a:pos x="connsiteX24409" y="connsiteY24409"/>
              </a:cxn>
              <a:cxn ang="0">
                <a:pos x="connsiteX24410" y="connsiteY24410"/>
              </a:cxn>
              <a:cxn ang="0">
                <a:pos x="connsiteX24411" y="connsiteY24411"/>
              </a:cxn>
              <a:cxn ang="0">
                <a:pos x="connsiteX24412" y="connsiteY24412"/>
              </a:cxn>
              <a:cxn ang="0">
                <a:pos x="connsiteX24413" y="connsiteY24413"/>
              </a:cxn>
              <a:cxn ang="0">
                <a:pos x="connsiteX24414" y="connsiteY24414"/>
              </a:cxn>
              <a:cxn ang="0">
                <a:pos x="connsiteX24415" y="connsiteY24415"/>
              </a:cxn>
              <a:cxn ang="0">
                <a:pos x="connsiteX24416" y="connsiteY24416"/>
              </a:cxn>
              <a:cxn ang="0">
                <a:pos x="connsiteX24417" y="connsiteY24417"/>
              </a:cxn>
              <a:cxn ang="0">
                <a:pos x="connsiteX24418" y="connsiteY24418"/>
              </a:cxn>
              <a:cxn ang="0">
                <a:pos x="connsiteX24419" y="connsiteY24419"/>
              </a:cxn>
              <a:cxn ang="0">
                <a:pos x="connsiteX24420" y="connsiteY24420"/>
              </a:cxn>
              <a:cxn ang="0">
                <a:pos x="connsiteX24421" y="connsiteY24421"/>
              </a:cxn>
              <a:cxn ang="0">
                <a:pos x="connsiteX24422" y="connsiteY24422"/>
              </a:cxn>
              <a:cxn ang="0">
                <a:pos x="connsiteX24423" y="connsiteY24423"/>
              </a:cxn>
              <a:cxn ang="0">
                <a:pos x="connsiteX24424" y="connsiteY24424"/>
              </a:cxn>
              <a:cxn ang="0">
                <a:pos x="connsiteX24425" y="connsiteY24425"/>
              </a:cxn>
              <a:cxn ang="0">
                <a:pos x="connsiteX24426" y="connsiteY24426"/>
              </a:cxn>
              <a:cxn ang="0">
                <a:pos x="connsiteX24427" y="connsiteY24427"/>
              </a:cxn>
              <a:cxn ang="0">
                <a:pos x="connsiteX24428" y="connsiteY24428"/>
              </a:cxn>
              <a:cxn ang="0">
                <a:pos x="connsiteX24429" y="connsiteY24429"/>
              </a:cxn>
              <a:cxn ang="0">
                <a:pos x="connsiteX24430" y="connsiteY24430"/>
              </a:cxn>
              <a:cxn ang="0">
                <a:pos x="connsiteX24431" y="connsiteY24431"/>
              </a:cxn>
              <a:cxn ang="0">
                <a:pos x="connsiteX24432" y="connsiteY24432"/>
              </a:cxn>
              <a:cxn ang="0">
                <a:pos x="connsiteX24433" y="connsiteY24433"/>
              </a:cxn>
              <a:cxn ang="0">
                <a:pos x="connsiteX24434" y="connsiteY24434"/>
              </a:cxn>
              <a:cxn ang="0">
                <a:pos x="connsiteX24435" y="connsiteY24435"/>
              </a:cxn>
              <a:cxn ang="0">
                <a:pos x="connsiteX24436" y="connsiteY24436"/>
              </a:cxn>
              <a:cxn ang="0">
                <a:pos x="connsiteX24437" y="connsiteY24437"/>
              </a:cxn>
              <a:cxn ang="0">
                <a:pos x="connsiteX24438" y="connsiteY24438"/>
              </a:cxn>
              <a:cxn ang="0">
                <a:pos x="connsiteX24439" y="connsiteY24439"/>
              </a:cxn>
              <a:cxn ang="0">
                <a:pos x="connsiteX24440" y="connsiteY24440"/>
              </a:cxn>
              <a:cxn ang="0">
                <a:pos x="connsiteX24441" y="connsiteY24441"/>
              </a:cxn>
              <a:cxn ang="0">
                <a:pos x="connsiteX24442" y="connsiteY24442"/>
              </a:cxn>
              <a:cxn ang="0">
                <a:pos x="connsiteX24443" y="connsiteY24443"/>
              </a:cxn>
              <a:cxn ang="0">
                <a:pos x="connsiteX24444" y="connsiteY24444"/>
              </a:cxn>
              <a:cxn ang="0">
                <a:pos x="connsiteX24445" y="connsiteY24445"/>
              </a:cxn>
              <a:cxn ang="0">
                <a:pos x="connsiteX24446" y="connsiteY24446"/>
              </a:cxn>
              <a:cxn ang="0">
                <a:pos x="connsiteX24447" y="connsiteY24447"/>
              </a:cxn>
              <a:cxn ang="0">
                <a:pos x="connsiteX24448" y="connsiteY24448"/>
              </a:cxn>
              <a:cxn ang="0">
                <a:pos x="connsiteX24449" y="connsiteY24449"/>
              </a:cxn>
              <a:cxn ang="0">
                <a:pos x="connsiteX24450" y="connsiteY24450"/>
              </a:cxn>
              <a:cxn ang="0">
                <a:pos x="connsiteX24451" y="connsiteY24451"/>
              </a:cxn>
              <a:cxn ang="0">
                <a:pos x="connsiteX24452" y="connsiteY24452"/>
              </a:cxn>
              <a:cxn ang="0">
                <a:pos x="connsiteX24453" y="connsiteY24453"/>
              </a:cxn>
              <a:cxn ang="0">
                <a:pos x="connsiteX24454" y="connsiteY24454"/>
              </a:cxn>
              <a:cxn ang="0">
                <a:pos x="connsiteX24455" y="connsiteY24455"/>
              </a:cxn>
              <a:cxn ang="0">
                <a:pos x="connsiteX24456" y="connsiteY24456"/>
              </a:cxn>
              <a:cxn ang="0">
                <a:pos x="connsiteX24457" y="connsiteY24457"/>
              </a:cxn>
              <a:cxn ang="0">
                <a:pos x="connsiteX24458" y="connsiteY24458"/>
              </a:cxn>
              <a:cxn ang="0">
                <a:pos x="connsiteX24459" y="connsiteY24459"/>
              </a:cxn>
              <a:cxn ang="0">
                <a:pos x="connsiteX24460" y="connsiteY24460"/>
              </a:cxn>
              <a:cxn ang="0">
                <a:pos x="connsiteX24461" y="connsiteY24461"/>
              </a:cxn>
              <a:cxn ang="0">
                <a:pos x="connsiteX24462" y="connsiteY24462"/>
              </a:cxn>
              <a:cxn ang="0">
                <a:pos x="connsiteX24463" y="connsiteY24463"/>
              </a:cxn>
              <a:cxn ang="0">
                <a:pos x="connsiteX24464" y="connsiteY24464"/>
              </a:cxn>
              <a:cxn ang="0">
                <a:pos x="connsiteX24465" y="connsiteY24465"/>
              </a:cxn>
              <a:cxn ang="0">
                <a:pos x="connsiteX24466" y="connsiteY24466"/>
              </a:cxn>
              <a:cxn ang="0">
                <a:pos x="connsiteX24467" y="connsiteY24467"/>
              </a:cxn>
              <a:cxn ang="0">
                <a:pos x="connsiteX24468" y="connsiteY24468"/>
              </a:cxn>
              <a:cxn ang="0">
                <a:pos x="connsiteX24469" y="connsiteY24469"/>
              </a:cxn>
              <a:cxn ang="0">
                <a:pos x="connsiteX24470" y="connsiteY24470"/>
              </a:cxn>
              <a:cxn ang="0">
                <a:pos x="connsiteX24471" y="connsiteY24471"/>
              </a:cxn>
              <a:cxn ang="0">
                <a:pos x="connsiteX24472" y="connsiteY24472"/>
              </a:cxn>
              <a:cxn ang="0">
                <a:pos x="connsiteX24473" y="connsiteY24473"/>
              </a:cxn>
              <a:cxn ang="0">
                <a:pos x="connsiteX24474" y="connsiteY24474"/>
              </a:cxn>
              <a:cxn ang="0">
                <a:pos x="connsiteX24475" y="connsiteY24475"/>
              </a:cxn>
              <a:cxn ang="0">
                <a:pos x="connsiteX24476" y="connsiteY24476"/>
              </a:cxn>
              <a:cxn ang="0">
                <a:pos x="connsiteX24477" y="connsiteY24477"/>
              </a:cxn>
              <a:cxn ang="0">
                <a:pos x="connsiteX24478" y="connsiteY24478"/>
              </a:cxn>
              <a:cxn ang="0">
                <a:pos x="connsiteX24479" y="connsiteY24479"/>
              </a:cxn>
              <a:cxn ang="0">
                <a:pos x="connsiteX24480" y="connsiteY24480"/>
              </a:cxn>
              <a:cxn ang="0">
                <a:pos x="connsiteX24481" y="connsiteY24481"/>
              </a:cxn>
              <a:cxn ang="0">
                <a:pos x="connsiteX24482" y="connsiteY24482"/>
              </a:cxn>
              <a:cxn ang="0">
                <a:pos x="connsiteX24483" y="connsiteY24483"/>
              </a:cxn>
              <a:cxn ang="0">
                <a:pos x="connsiteX24484" y="connsiteY24484"/>
              </a:cxn>
              <a:cxn ang="0">
                <a:pos x="connsiteX24485" y="connsiteY24485"/>
              </a:cxn>
              <a:cxn ang="0">
                <a:pos x="connsiteX24486" y="connsiteY24486"/>
              </a:cxn>
              <a:cxn ang="0">
                <a:pos x="connsiteX24487" y="connsiteY24487"/>
              </a:cxn>
              <a:cxn ang="0">
                <a:pos x="connsiteX24488" y="connsiteY24488"/>
              </a:cxn>
              <a:cxn ang="0">
                <a:pos x="connsiteX24489" y="connsiteY24489"/>
              </a:cxn>
              <a:cxn ang="0">
                <a:pos x="connsiteX24490" y="connsiteY24490"/>
              </a:cxn>
              <a:cxn ang="0">
                <a:pos x="connsiteX24491" y="connsiteY24491"/>
              </a:cxn>
              <a:cxn ang="0">
                <a:pos x="connsiteX24492" y="connsiteY24492"/>
              </a:cxn>
              <a:cxn ang="0">
                <a:pos x="connsiteX24493" y="connsiteY24493"/>
              </a:cxn>
              <a:cxn ang="0">
                <a:pos x="connsiteX24494" y="connsiteY24494"/>
              </a:cxn>
              <a:cxn ang="0">
                <a:pos x="connsiteX24495" y="connsiteY24495"/>
              </a:cxn>
              <a:cxn ang="0">
                <a:pos x="connsiteX24496" y="connsiteY24496"/>
              </a:cxn>
              <a:cxn ang="0">
                <a:pos x="connsiteX24497" y="connsiteY24497"/>
              </a:cxn>
              <a:cxn ang="0">
                <a:pos x="connsiteX24498" y="connsiteY24498"/>
              </a:cxn>
              <a:cxn ang="0">
                <a:pos x="connsiteX24499" y="connsiteY24499"/>
              </a:cxn>
              <a:cxn ang="0">
                <a:pos x="connsiteX24500" y="connsiteY24500"/>
              </a:cxn>
              <a:cxn ang="0">
                <a:pos x="connsiteX24501" y="connsiteY24501"/>
              </a:cxn>
              <a:cxn ang="0">
                <a:pos x="connsiteX24502" y="connsiteY24502"/>
              </a:cxn>
              <a:cxn ang="0">
                <a:pos x="connsiteX24503" y="connsiteY24503"/>
              </a:cxn>
              <a:cxn ang="0">
                <a:pos x="connsiteX24504" y="connsiteY24504"/>
              </a:cxn>
              <a:cxn ang="0">
                <a:pos x="connsiteX24505" y="connsiteY24505"/>
              </a:cxn>
              <a:cxn ang="0">
                <a:pos x="connsiteX24506" y="connsiteY24506"/>
              </a:cxn>
              <a:cxn ang="0">
                <a:pos x="connsiteX24507" y="connsiteY24507"/>
              </a:cxn>
              <a:cxn ang="0">
                <a:pos x="connsiteX24508" y="connsiteY24508"/>
              </a:cxn>
              <a:cxn ang="0">
                <a:pos x="connsiteX24509" y="connsiteY24509"/>
              </a:cxn>
              <a:cxn ang="0">
                <a:pos x="connsiteX24510" y="connsiteY24510"/>
              </a:cxn>
              <a:cxn ang="0">
                <a:pos x="connsiteX24511" y="connsiteY24511"/>
              </a:cxn>
              <a:cxn ang="0">
                <a:pos x="connsiteX24512" y="connsiteY24512"/>
              </a:cxn>
              <a:cxn ang="0">
                <a:pos x="connsiteX24513" y="connsiteY24513"/>
              </a:cxn>
              <a:cxn ang="0">
                <a:pos x="connsiteX24514" y="connsiteY24514"/>
              </a:cxn>
              <a:cxn ang="0">
                <a:pos x="connsiteX24515" y="connsiteY24515"/>
              </a:cxn>
              <a:cxn ang="0">
                <a:pos x="connsiteX24516" y="connsiteY24516"/>
              </a:cxn>
              <a:cxn ang="0">
                <a:pos x="connsiteX24517" y="connsiteY24517"/>
              </a:cxn>
              <a:cxn ang="0">
                <a:pos x="connsiteX24518" y="connsiteY24518"/>
              </a:cxn>
              <a:cxn ang="0">
                <a:pos x="connsiteX24519" y="connsiteY24519"/>
              </a:cxn>
              <a:cxn ang="0">
                <a:pos x="connsiteX24520" y="connsiteY24520"/>
              </a:cxn>
              <a:cxn ang="0">
                <a:pos x="connsiteX24521" y="connsiteY24521"/>
              </a:cxn>
              <a:cxn ang="0">
                <a:pos x="connsiteX24522" y="connsiteY24522"/>
              </a:cxn>
              <a:cxn ang="0">
                <a:pos x="connsiteX24523" y="connsiteY24523"/>
              </a:cxn>
              <a:cxn ang="0">
                <a:pos x="connsiteX24524" y="connsiteY24524"/>
              </a:cxn>
              <a:cxn ang="0">
                <a:pos x="connsiteX24525" y="connsiteY24525"/>
              </a:cxn>
              <a:cxn ang="0">
                <a:pos x="connsiteX24526" y="connsiteY24526"/>
              </a:cxn>
              <a:cxn ang="0">
                <a:pos x="connsiteX24527" y="connsiteY24527"/>
              </a:cxn>
              <a:cxn ang="0">
                <a:pos x="connsiteX24528" y="connsiteY24528"/>
              </a:cxn>
              <a:cxn ang="0">
                <a:pos x="connsiteX24529" y="connsiteY24529"/>
              </a:cxn>
              <a:cxn ang="0">
                <a:pos x="connsiteX24530" y="connsiteY24530"/>
              </a:cxn>
              <a:cxn ang="0">
                <a:pos x="connsiteX24531" y="connsiteY24531"/>
              </a:cxn>
              <a:cxn ang="0">
                <a:pos x="connsiteX24532" y="connsiteY24532"/>
              </a:cxn>
              <a:cxn ang="0">
                <a:pos x="connsiteX24533" y="connsiteY24533"/>
              </a:cxn>
              <a:cxn ang="0">
                <a:pos x="connsiteX24534" y="connsiteY24534"/>
              </a:cxn>
              <a:cxn ang="0">
                <a:pos x="connsiteX24535" y="connsiteY24535"/>
              </a:cxn>
              <a:cxn ang="0">
                <a:pos x="connsiteX24536" y="connsiteY24536"/>
              </a:cxn>
              <a:cxn ang="0">
                <a:pos x="connsiteX24537" y="connsiteY24537"/>
              </a:cxn>
              <a:cxn ang="0">
                <a:pos x="connsiteX24538" y="connsiteY24538"/>
              </a:cxn>
              <a:cxn ang="0">
                <a:pos x="connsiteX24539" y="connsiteY24539"/>
              </a:cxn>
              <a:cxn ang="0">
                <a:pos x="connsiteX24540" y="connsiteY24540"/>
              </a:cxn>
              <a:cxn ang="0">
                <a:pos x="connsiteX24541" y="connsiteY24541"/>
              </a:cxn>
              <a:cxn ang="0">
                <a:pos x="connsiteX24542" y="connsiteY24542"/>
              </a:cxn>
              <a:cxn ang="0">
                <a:pos x="connsiteX24543" y="connsiteY24543"/>
              </a:cxn>
              <a:cxn ang="0">
                <a:pos x="connsiteX24544" y="connsiteY24544"/>
              </a:cxn>
              <a:cxn ang="0">
                <a:pos x="connsiteX24545" y="connsiteY24545"/>
              </a:cxn>
              <a:cxn ang="0">
                <a:pos x="connsiteX24546" y="connsiteY24546"/>
              </a:cxn>
              <a:cxn ang="0">
                <a:pos x="connsiteX24547" y="connsiteY24547"/>
              </a:cxn>
              <a:cxn ang="0">
                <a:pos x="connsiteX24548" y="connsiteY24548"/>
              </a:cxn>
              <a:cxn ang="0">
                <a:pos x="connsiteX24549" y="connsiteY24549"/>
              </a:cxn>
              <a:cxn ang="0">
                <a:pos x="connsiteX24550" y="connsiteY24550"/>
              </a:cxn>
              <a:cxn ang="0">
                <a:pos x="connsiteX24551" y="connsiteY24551"/>
              </a:cxn>
              <a:cxn ang="0">
                <a:pos x="connsiteX24552" y="connsiteY24552"/>
              </a:cxn>
              <a:cxn ang="0">
                <a:pos x="connsiteX24553" y="connsiteY24553"/>
              </a:cxn>
              <a:cxn ang="0">
                <a:pos x="connsiteX24554" y="connsiteY24554"/>
              </a:cxn>
              <a:cxn ang="0">
                <a:pos x="connsiteX24555" y="connsiteY24555"/>
              </a:cxn>
              <a:cxn ang="0">
                <a:pos x="connsiteX24556" y="connsiteY24556"/>
              </a:cxn>
              <a:cxn ang="0">
                <a:pos x="connsiteX24557" y="connsiteY24557"/>
              </a:cxn>
              <a:cxn ang="0">
                <a:pos x="connsiteX24558" y="connsiteY24558"/>
              </a:cxn>
              <a:cxn ang="0">
                <a:pos x="connsiteX24559" y="connsiteY24559"/>
              </a:cxn>
              <a:cxn ang="0">
                <a:pos x="connsiteX24560" y="connsiteY24560"/>
              </a:cxn>
              <a:cxn ang="0">
                <a:pos x="connsiteX24561" y="connsiteY24561"/>
              </a:cxn>
              <a:cxn ang="0">
                <a:pos x="connsiteX24562" y="connsiteY24562"/>
              </a:cxn>
              <a:cxn ang="0">
                <a:pos x="connsiteX24563" y="connsiteY24563"/>
              </a:cxn>
              <a:cxn ang="0">
                <a:pos x="connsiteX24564" y="connsiteY24564"/>
              </a:cxn>
              <a:cxn ang="0">
                <a:pos x="connsiteX24565" y="connsiteY24565"/>
              </a:cxn>
              <a:cxn ang="0">
                <a:pos x="connsiteX24566" y="connsiteY24566"/>
              </a:cxn>
              <a:cxn ang="0">
                <a:pos x="connsiteX24567" y="connsiteY24567"/>
              </a:cxn>
              <a:cxn ang="0">
                <a:pos x="connsiteX24568" y="connsiteY24568"/>
              </a:cxn>
              <a:cxn ang="0">
                <a:pos x="connsiteX24569" y="connsiteY24569"/>
              </a:cxn>
              <a:cxn ang="0">
                <a:pos x="connsiteX24570" y="connsiteY24570"/>
              </a:cxn>
              <a:cxn ang="0">
                <a:pos x="connsiteX24571" y="connsiteY24571"/>
              </a:cxn>
              <a:cxn ang="0">
                <a:pos x="connsiteX24572" y="connsiteY24572"/>
              </a:cxn>
              <a:cxn ang="0">
                <a:pos x="connsiteX24573" y="connsiteY24573"/>
              </a:cxn>
              <a:cxn ang="0">
                <a:pos x="connsiteX24574" y="connsiteY24574"/>
              </a:cxn>
              <a:cxn ang="0">
                <a:pos x="connsiteX24575" y="connsiteY24575"/>
              </a:cxn>
              <a:cxn ang="0">
                <a:pos x="connsiteX24576" y="connsiteY24576"/>
              </a:cxn>
              <a:cxn ang="0">
                <a:pos x="connsiteX24577" y="connsiteY24577"/>
              </a:cxn>
              <a:cxn ang="0">
                <a:pos x="connsiteX24578" y="connsiteY24578"/>
              </a:cxn>
              <a:cxn ang="0">
                <a:pos x="connsiteX24579" y="connsiteY24579"/>
              </a:cxn>
              <a:cxn ang="0">
                <a:pos x="connsiteX24580" y="connsiteY24580"/>
              </a:cxn>
              <a:cxn ang="0">
                <a:pos x="connsiteX24581" y="connsiteY24581"/>
              </a:cxn>
              <a:cxn ang="0">
                <a:pos x="connsiteX24582" y="connsiteY24582"/>
              </a:cxn>
              <a:cxn ang="0">
                <a:pos x="connsiteX24583" y="connsiteY24583"/>
              </a:cxn>
              <a:cxn ang="0">
                <a:pos x="connsiteX24584" y="connsiteY24584"/>
              </a:cxn>
              <a:cxn ang="0">
                <a:pos x="connsiteX24585" y="connsiteY24585"/>
              </a:cxn>
              <a:cxn ang="0">
                <a:pos x="connsiteX24586" y="connsiteY24586"/>
              </a:cxn>
              <a:cxn ang="0">
                <a:pos x="connsiteX24587" y="connsiteY24587"/>
              </a:cxn>
              <a:cxn ang="0">
                <a:pos x="connsiteX24588" y="connsiteY24588"/>
              </a:cxn>
              <a:cxn ang="0">
                <a:pos x="connsiteX24589" y="connsiteY24589"/>
              </a:cxn>
              <a:cxn ang="0">
                <a:pos x="connsiteX24590" y="connsiteY24590"/>
              </a:cxn>
              <a:cxn ang="0">
                <a:pos x="connsiteX24591" y="connsiteY24591"/>
              </a:cxn>
              <a:cxn ang="0">
                <a:pos x="connsiteX24592" y="connsiteY24592"/>
              </a:cxn>
              <a:cxn ang="0">
                <a:pos x="connsiteX24593" y="connsiteY24593"/>
              </a:cxn>
              <a:cxn ang="0">
                <a:pos x="connsiteX24594" y="connsiteY24594"/>
              </a:cxn>
              <a:cxn ang="0">
                <a:pos x="connsiteX24595" y="connsiteY24595"/>
              </a:cxn>
              <a:cxn ang="0">
                <a:pos x="connsiteX24596" y="connsiteY24596"/>
              </a:cxn>
              <a:cxn ang="0">
                <a:pos x="connsiteX24597" y="connsiteY24597"/>
              </a:cxn>
              <a:cxn ang="0">
                <a:pos x="connsiteX24598" y="connsiteY24598"/>
              </a:cxn>
              <a:cxn ang="0">
                <a:pos x="connsiteX24599" y="connsiteY24599"/>
              </a:cxn>
              <a:cxn ang="0">
                <a:pos x="connsiteX24600" y="connsiteY24600"/>
              </a:cxn>
              <a:cxn ang="0">
                <a:pos x="connsiteX24601" y="connsiteY24601"/>
              </a:cxn>
              <a:cxn ang="0">
                <a:pos x="connsiteX24602" y="connsiteY24602"/>
              </a:cxn>
              <a:cxn ang="0">
                <a:pos x="connsiteX24603" y="connsiteY24603"/>
              </a:cxn>
              <a:cxn ang="0">
                <a:pos x="connsiteX24604" y="connsiteY24604"/>
              </a:cxn>
              <a:cxn ang="0">
                <a:pos x="connsiteX24605" y="connsiteY24605"/>
              </a:cxn>
              <a:cxn ang="0">
                <a:pos x="connsiteX24606" y="connsiteY24606"/>
              </a:cxn>
              <a:cxn ang="0">
                <a:pos x="connsiteX24607" y="connsiteY24607"/>
              </a:cxn>
              <a:cxn ang="0">
                <a:pos x="connsiteX24608" y="connsiteY24608"/>
              </a:cxn>
              <a:cxn ang="0">
                <a:pos x="connsiteX24609" y="connsiteY24609"/>
              </a:cxn>
              <a:cxn ang="0">
                <a:pos x="connsiteX24610" y="connsiteY24610"/>
              </a:cxn>
              <a:cxn ang="0">
                <a:pos x="connsiteX24611" y="connsiteY24611"/>
              </a:cxn>
              <a:cxn ang="0">
                <a:pos x="connsiteX24612" y="connsiteY24612"/>
              </a:cxn>
              <a:cxn ang="0">
                <a:pos x="connsiteX24613" y="connsiteY24613"/>
              </a:cxn>
              <a:cxn ang="0">
                <a:pos x="connsiteX24614" y="connsiteY24614"/>
              </a:cxn>
              <a:cxn ang="0">
                <a:pos x="connsiteX24615" y="connsiteY24615"/>
              </a:cxn>
              <a:cxn ang="0">
                <a:pos x="connsiteX24616" y="connsiteY24616"/>
              </a:cxn>
              <a:cxn ang="0">
                <a:pos x="connsiteX24617" y="connsiteY24617"/>
              </a:cxn>
              <a:cxn ang="0">
                <a:pos x="connsiteX24618" y="connsiteY24618"/>
              </a:cxn>
              <a:cxn ang="0">
                <a:pos x="connsiteX24619" y="connsiteY24619"/>
              </a:cxn>
              <a:cxn ang="0">
                <a:pos x="connsiteX24620" y="connsiteY24620"/>
              </a:cxn>
              <a:cxn ang="0">
                <a:pos x="connsiteX24621" y="connsiteY24621"/>
              </a:cxn>
              <a:cxn ang="0">
                <a:pos x="connsiteX24622" y="connsiteY24622"/>
              </a:cxn>
              <a:cxn ang="0">
                <a:pos x="connsiteX24623" y="connsiteY24623"/>
              </a:cxn>
              <a:cxn ang="0">
                <a:pos x="connsiteX24624" y="connsiteY24624"/>
              </a:cxn>
              <a:cxn ang="0">
                <a:pos x="connsiteX24625" y="connsiteY24625"/>
              </a:cxn>
              <a:cxn ang="0">
                <a:pos x="connsiteX24626" y="connsiteY24626"/>
              </a:cxn>
              <a:cxn ang="0">
                <a:pos x="connsiteX24627" y="connsiteY24627"/>
              </a:cxn>
              <a:cxn ang="0">
                <a:pos x="connsiteX24628" y="connsiteY24628"/>
              </a:cxn>
              <a:cxn ang="0">
                <a:pos x="connsiteX24629" y="connsiteY24629"/>
              </a:cxn>
              <a:cxn ang="0">
                <a:pos x="connsiteX24630" y="connsiteY24630"/>
              </a:cxn>
              <a:cxn ang="0">
                <a:pos x="connsiteX24631" y="connsiteY24631"/>
              </a:cxn>
              <a:cxn ang="0">
                <a:pos x="connsiteX24632" y="connsiteY24632"/>
              </a:cxn>
              <a:cxn ang="0">
                <a:pos x="connsiteX24633" y="connsiteY24633"/>
              </a:cxn>
              <a:cxn ang="0">
                <a:pos x="connsiteX24634" y="connsiteY24634"/>
              </a:cxn>
              <a:cxn ang="0">
                <a:pos x="connsiteX24635" y="connsiteY24635"/>
              </a:cxn>
              <a:cxn ang="0">
                <a:pos x="connsiteX24636" y="connsiteY24636"/>
              </a:cxn>
              <a:cxn ang="0">
                <a:pos x="connsiteX24637" y="connsiteY24637"/>
              </a:cxn>
              <a:cxn ang="0">
                <a:pos x="connsiteX24638" y="connsiteY24638"/>
              </a:cxn>
              <a:cxn ang="0">
                <a:pos x="connsiteX24639" y="connsiteY24639"/>
              </a:cxn>
              <a:cxn ang="0">
                <a:pos x="connsiteX24640" y="connsiteY24640"/>
              </a:cxn>
              <a:cxn ang="0">
                <a:pos x="connsiteX24641" y="connsiteY24641"/>
              </a:cxn>
              <a:cxn ang="0">
                <a:pos x="connsiteX24642" y="connsiteY24642"/>
              </a:cxn>
              <a:cxn ang="0">
                <a:pos x="connsiteX24643" y="connsiteY24643"/>
              </a:cxn>
              <a:cxn ang="0">
                <a:pos x="connsiteX24644" y="connsiteY24644"/>
              </a:cxn>
              <a:cxn ang="0">
                <a:pos x="connsiteX24645" y="connsiteY24645"/>
              </a:cxn>
              <a:cxn ang="0">
                <a:pos x="connsiteX24646" y="connsiteY24646"/>
              </a:cxn>
              <a:cxn ang="0">
                <a:pos x="connsiteX24647" y="connsiteY24647"/>
              </a:cxn>
              <a:cxn ang="0">
                <a:pos x="connsiteX24648" y="connsiteY24648"/>
              </a:cxn>
              <a:cxn ang="0">
                <a:pos x="connsiteX24649" y="connsiteY24649"/>
              </a:cxn>
              <a:cxn ang="0">
                <a:pos x="connsiteX24650" y="connsiteY24650"/>
              </a:cxn>
              <a:cxn ang="0">
                <a:pos x="connsiteX24651" y="connsiteY24651"/>
              </a:cxn>
              <a:cxn ang="0">
                <a:pos x="connsiteX24652" y="connsiteY24652"/>
              </a:cxn>
              <a:cxn ang="0">
                <a:pos x="connsiteX24653" y="connsiteY24653"/>
              </a:cxn>
              <a:cxn ang="0">
                <a:pos x="connsiteX24654" y="connsiteY24654"/>
              </a:cxn>
              <a:cxn ang="0">
                <a:pos x="connsiteX24655" y="connsiteY24655"/>
              </a:cxn>
              <a:cxn ang="0">
                <a:pos x="connsiteX24656" y="connsiteY24656"/>
              </a:cxn>
              <a:cxn ang="0">
                <a:pos x="connsiteX24657" y="connsiteY24657"/>
              </a:cxn>
              <a:cxn ang="0">
                <a:pos x="connsiteX24658" y="connsiteY24658"/>
              </a:cxn>
              <a:cxn ang="0">
                <a:pos x="connsiteX24659" y="connsiteY24659"/>
              </a:cxn>
              <a:cxn ang="0">
                <a:pos x="connsiteX24660" y="connsiteY24660"/>
              </a:cxn>
              <a:cxn ang="0">
                <a:pos x="connsiteX24661" y="connsiteY24661"/>
              </a:cxn>
              <a:cxn ang="0">
                <a:pos x="connsiteX24662" y="connsiteY24662"/>
              </a:cxn>
              <a:cxn ang="0">
                <a:pos x="connsiteX24663" y="connsiteY24663"/>
              </a:cxn>
              <a:cxn ang="0">
                <a:pos x="connsiteX24664" y="connsiteY24664"/>
              </a:cxn>
              <a:cxn ang="0">
                <a:pos x="connsiteX24665" y="connsiteY24665"/>
              </a:cxn>
              <a:cxn ang="0">
                <a:pos x="connsiteX24666" y="connsiteY24666"/>
              </a:cxn>
              <a:cxn ang="0">
                <a:pos x="connsiteX24667" y="connsiteY24667"/>
              </a:cxn>
              <a:cxn ang="0">
                <a:pos x="connsiteX24668" y="connsiteY24668"/>
              </a:cxn>
              <a:cxn ang="0">
                <a:pos x="connsiteX24669" y="connsiteY24669"/>
              </a:cxn>
              <a:cxn ang="0">
                <a:pos x="connsiteX24670" y="connsiteY24670"/>
              </a:cxn>
              <a:cxn ang="0">
                <a:pos x="connsiteX24671" y="connsiteY24671"/>
              </a:cxn>
              <a:cxn ang="0">
                <a:pos x="connsiteX24672" y="connsiteY24672"/>
              </a:cxn>
              <a:cxn ang="0">
                <a:pos x="connsiteX24673" y="connsiteY24673"/>
              </a:cxn>
              <a:cxn ang="0">
                <a:pos x="connsiteX24674" y="connsiteY24674"/>
              </a:cxn>
              <a:cxn ang="0">
                <a:pos x="connsiteX24675" y="connsiteY24675"/>
              </a:cxn>
              <a:cxn ang="0">
                <a:pos x="connsiteX24676" y="connsiteY24676"/>
              </a:cxn>
              <a:cxn ang="0">
                <a:pos x="connsiteX24677" y="connsiteY24677"/>
              </a:cxn>
              <a:cxn ang="0">
                <a:pos x="connsiteX24678" y="connsiteY24678"/>
              </a:cxn>
              <a:cxn ang="0">
                <a:pos x="connsiteX24679" y="connsiteY24679"/>
              </a:cxn>
              <a:cxn ang="0">
                <a:pos x="connsiteX24680" y="connsiteY24680"/>
              </a:cxn>
              <a:cxn ang="0">
                <a:pos x="connsiteX24681" y="connsiteY24681"/>
              </a:cxn>
              <a:cxn ang="0">
                <a:pos x="connsiteX24682" y="connsiteY24682"/>
              </a:cxn>
              <a:cxn ang="0">
                <a:pos x="connsiteX24683" y="connsiteY24683"/>
              </a:cxn>
              <a:cxn ang="0">
                <a:pos x="connsiteX24684" y="connsiteY24684"/>
              </a:cxn>
              <a:cxn ang="0">
                <a:pos x="connsiteX24685" y="connsiteY24685"/>
              </a:cxn>
              <a:cxn ang="0">
                <a:pos x="connsiteX24686" y="connsiteY24686"/>
              </a:cxn>
              <a:cxn ang="0">
                <a:pos x="connsiteX24687" y="connsiteY24687"/>
              </a:cxn>
              <a:cxn ang="0">
                <a:pos x="connsiteX24688" y="connsiteY24688"/>
              </a:cxn>
              <a:cxn ang="0">
                <a:pos x="connsiteX24689" y="connsiteY24689"/>
              </a:cxn>
              <a:cxn ang="0">
                <a:pos x="connsiteX24690" y="connsiteY24690"/>
              </a:cxn>
              <a:cxn ang="0">
                <a:pos x="connsiteX24691" y="connsiteY24691"/>
              </a:cxn>
              <a:cxn ang="0">
                <a:pos x="connsiteX24692" y="connsiteY24692"/>
              </a:cxn>
              <a:cxn ang="0">
                <a:pos x="connsiteX24693" y="connsiteY24693"/>
              </a:cxn>
              <a:cxn ang="0">
                <a:pos x="connsiteX24694" y="connsiteY24694"/>
              </a:cxn>
              <a:cxn ang="0">
                <a:pos x="connsiteX24695" y="connsiteY24695"/>
              </a:cxn>
              <a:cxn ang="0">
                <a:pos x="connsiteX24696" y="connsiteY24696"/>
              </a:cxn>
              <a:cxn ang="0">
                <a:pos x="connsiteX24697" y="connsiteY24697"/>
              </a:cxn>
              <a:cxn ang="0">
                <a:pos x="connsiteX24698" y="connsiteY24698"/>
              </a:cxn>
              <a:cxn ang="0">
                <a:pos x="connsiteX24699" y="connsiteY24699"/>
              </a:cxn>
              <a:cxn ang="0">
                <a:pos x="connsiteX24700" y="connsiteY24700"/>
              </a:cxn>
              <a:cxn ang="0">
                <a:pos x="connsiteX24701" y="connsiteY24701"/>
              </a:cxn>
              <a:cxn ang="0">
                <a:pos x="connsiteX24702" y="connsiteY24702"/>
              </a:cxn>
              <a:cxn ang="0">
                <a:pos x="connsiteX24703" y="connsiteY24703"/>
              </a:cxn>
              <a:cxn ang="0">
                <a:pos x="connsiteX24704" y="connsiteY24704"/>
              </a:cxn>
              <a:cxn ang="0">
                <a:pos x="connsiteX24705" y="connsiteY24705"/>
              </a:cxn>
              <a:cxn ang="0">
                <a:pos x="connsiteX24706" y="connsiteY24706"/>
              </a:cxn>
              <a:cxn ang="0">
                <a:pos x="connsiteX24707" y="connsiteY24707"/>
              </a:cxn>
              <a:cxn ang="0">
                <a:pos x="connsiteX24708" y="connsiteY24708"/>
              </a:cxn>
              <a:cxn ang="0">
                <a:pos x="connsiteX24709" y="connsiteY24709"/>
              </a:cxn>
              <a:cxn ang="0">
                <a:pos x="connsiteX24710" y="connsiteY24710"/>
              </a:cxn>
              <a:cxn ang="0">
                <a:pos x="connsiteX24711" y="connsiteY24711"/>
              </a:cxn>
              <a:cxn ang="0">
                <a:pos x="connsiteX24712" y="connsiteY24712"/>
              </a:cxn>
              <a:cxn ang="0">
                <a:pos x="connsiteX24713" y="connsiteY24713"/>
              </a:cxn>
              <a:cxn ang="0">
                <a:pos x="connsiteX24714" y="connsiteY24714"/>
              </a:cxn>
              <a:cxn ang="0">
                <a:pos x="connsiteX24715" y="connsiteY24715"/>
              </a:cxn>
              <a:cxn ang="0">
                <a:pos x="connsiteX24716" y="connsiteY24716"/>
              </a:cxn>
              <a:cxn ang="0">
                <a:pos x="connsiteX24717" y="connsiteY24717"/>
              </a:cxn>
              <a:cxn ang="0">
                <a:pos x="connsiteX24718" y="connsiteY24718"/>
              </a:cxn>
              <a:cxn ang="0">
                <a:pos x="connsiteX24719" y="connsiteY24719"/>
              </a:cxn>
              <a:cxn ang="0">
                <a:pos x="connsiteX24720" y="connsiteY24720"/>
              </a:cxn>
              <a:cxn ang="0">
                <a:pos x="connsiteX24721" y="connsiteY24721"/>
              </a:cxn>
              <a:cxn ang="0">
                <a:pos x="connsiteX24722" y="connsiteY24722"/>
              </a:cxn>
              <a:cxn ang="0">
                <a:pos x="connsiteX24723" y="connsiteY24723"/>
              </a:cxn>
              <a:cxn ang="0">
                <a:pos x="connsiteX24724" y="connsiteY24724"/>
              </a:cxn>
              <a:cxn ang="0">
                <a:pos x="connsiteX24725" y="connsiteY24725"/>
              </a:cxn>
              <a:cxn ang="0">
                <a:pos x="connsiteX24726" y="connsiteY24726"/>
              </a:cxn>
              <a:cxn ang="0">
                <a:pos x="connsiteX24727" y="connsiteY24727"/>
              </a:cxn>
              <a:cxn ang="0">
                <a:pos x="connsiteX24728" y="connsiteY24728"/>
              </a:cxn>
              <a:cxn ang="0">
                <a:pos x="connsiteX24729" y="connsiteY24729"/>
              </a:cxn>
              <a:cxn ang="0">
                <a:pos x="connsiteX24730" y="connsiteY24730"/>
              </a:cxn>
              <a:cxn ang="0">
                <a:pos x="connsiteX24731" y="connsiteY24731"/>
              </a:cxn>
              <a:cxn ang="0">
                <a:pos x="connsiteX24732" y="connsiteY24732"/>
              </a:cxn>
              <a:cxn ang="0">
                <a:pos x="connsiteX24733" y="connsiteY24733"/>
              </a:cxn>
              <a:cxn ang="0">
                <a:pos x="connsiteX24734" y="connsiteY24734"/>
              </a:cxn>
              <a:cxn ang="0">
                <a:pos x="connsiteX24735" y="connsiteY24735"/>
              </a:cxn>
              <a:cxn ang="0">
                <a:pos x="connsiteX24736" y="connsiteY24736"/>
              </a:cxn>
              <a:cxn ang="0">
                <a:pos x="connsiteX24737" y="connsiteY24737"/>
              </a:cxn>
              <a:cxn ang="0">
                <a:pos x="connsiteX24738" y="connsiteY24738"/>
              </a:cxn>
              <a:cxn ang="0">
                <a:pos x="connsiteX24739" y="connsiteY24739"/>
              </a:cxn>
              <a:cxn ang="0">
                <a:pos x="connsiteX24740" y="connsiteY24740"/>
              </a:cxn>
              <a:cxn ang="0">
                <a:pos x="connsiteX24741" y="connsiteY24741"/>
              </a:cxn>
              <a:cxn ang="0">
                <a:pos x="connsiteX24742" y="connsiteY24742"/>
              </a:cxn>
              <a:cxn ang="0">
                <a:pos x="connsiteX24743" y="connsiteY24743"/>
              </a:cxn>
              <a:cxn ang="0">
                <a:pos x="connsiteX24744" y="connsiteY24744"/>
              </a:cxn>
              <a:cxn ang="0">
                <a:pos x="connsiteX24745" y="connsiteY24745"/>
              </a:cxn>
              <a:cxn ang="0">
                <a:pos x="connsiteX24746" y="connsiteY24746"/>
              </a:cxn>
              <a:cxn ang="0">
                <a:pos x="connsiteX24747" y="connsiteY24747"/>
              </a:cxn>
              <a:cxn ang="0">
                <a:pos x="connsiteX24748" y="connsiteY24748"/>
              </a:cxn>
              <a:cxn ang="0">
                <a:pos x="connsiteX24749" y="connsiteY24749"/>
              </a:cxn>
              <a:cxn ang="0">
                <a:pos x="connsiteX24750" y="connsiteY24750"/>
              </a:cxn>
              <a:cxn ang="0">
                <a:pos x="connsiteX24751" y="connsiteY24751"/>
              </a:cxn>
              <a:cxn ang="0">
                <a:pos x="connsiteX24752" y="connsiteY24752"/>
              </a:cxn>
              <a:cxn ang="0">
                <a:pos x="connsiteX24753" y="connsiteY24753"/>
              </a:cxn>
              <a:cxn ang="0">
                <a:pos x="connsiteX24754" y="connsiteY24754"/>
              </a:cxn>
              <a:cxn ang="0">
                <a:pos x="connsiteX24755" y="connsiteY24755"/>
              </a:cxn>
              <a:cxn ang="0">
                <a:pos x="connsiteX24756" y="connsiteY24756"/>
              </a:cxn>
              <a:cxn ang="0">
                <a:pos x="connsiteX24757" y="connsiteY24757"/>
              </a:cxn>
              <a:cxn ang="0">
                <a:pos x="connsiteX24758" y="connsiteY24758"/>
              </a:cxn>
              <a:cxn ang="0">
                <a:pos x="connsiteX24759" y="connsiteY24759"/>
              </a:cxn>
              <a:cxn ang="0">
                <a:pos x="connsiteX24760" y="connsiteY24760"/>
              </a:cxn>
              <a:cxn ang="0">
                <a:pos x="connsiteX24761" y="connsiteY24761"/>
              </a:cxn>
              <a:cxn ang="0">
                <a:pos x="connsiteX24762" y="connsiteY24762"/>
              </a:cxn>
              <a:cxn ang="0">
                <a:pos x="connsiteX24763" y="connsiteY24763"/>
              </a:cxn>
              <a:cxn ang="0">
                <a:pos x="connsiteX24764" y="connsiteY24764"/>
              </a:cxn>
              <a:cxn ang="0">
                <a:pos x="connsiteX24765" y="connsiteY24765"/>
              </a:cxn>
              <a:cxn ang="0">
                <a:pos x="connsiteX24766" y="connsiteY24766"/>
              </a:cxn>
              <a:cxn ang="0">
                <a:pos x="connsiteX24767" y="connsiteY24767"/>
              </a:cxn>
              <a:cxn ang="0">
                <a:pos x="connsiteX24768" y="connsiteY24768"/>
              </a:cxn>
              <a:cxn ang="0">
                <a:pos x="connsiteX24769" y="connsiteY24769"/>
              </a:cxn>
              <a:cxn ang="0">
                <a:pos x="connsiteX24770" y="connsiteY24770"/>
              </a:cxn>
              <a:cxn ang="0">
                <a:pos x="connsiteX24771" y="connsiteY24771"/>
              </a:cxn>
              <a:cxn ang="0">
                <a:pos x="connsiteX24772" y="connsiteY24772"/>
              </a:cxn>
              <a:cxn ang="0">
                <a:pos x="connsiteX24773" y="connsiteY24773"/>
              </a:cxn>
              <a:cxn ang="0">
                <a:pos x="connsiteX24774" y="connsiteY24774"/>
              </a:cxn>
              <a:cxn ang="0">
                <a:pos x="connsiteX24775" y="connsiteY24775"/>
              </a:cxn>
              <a:cxn ang="0">
                <a:pos x="connsiteX24776" y="connsiteY24776"/>
              </a:cxn>
              <a:cxn ang="0">
                <a:pos x="connsiteX24777" y="connsiteY24777"/>
              </a:cxn>
              <a:cxn ang="0">
                <a:pos x="connsiteX24778" y="connsiteY24778"/>
              </a:cxn>
              <a:cxn ang="0">
                <a:pos x="connsiteX24779" y="connsiteY24779"/>
              </a:cxn>
              <a:cxn ang="0">
                <a:pos x="connsiteX24780" y="connsiteY24780"/>
              </a:cxn>
              <a:cxn ang="0">
                <a:pos x="connsiteX24781" y="connsiteY24781"/>
              </a:cxn>
              <a:cxn ang="0">
                <a:pos x="connsiteX24782" y="connsiteY24782"/>
              </a:cxn>
              <a:cxn ang="0">
                <a:pos x="connsiteX24783" y="connsiteY24783"/>
              </a:cxn>
              <a:cxn ang="0">
                <a:pos x="connsiteX24784" y="connsiteY24784"/>
              </a:cxn>
              <a:cxn ang="0">
                <a:pos x="connsiteX24785" y="connsiteY24785"/>
              </a:cxn>
              <a:cxn ang="0">
                <a:pos x="connsiteX24786" y="connsiteY24786"/>
              </a:cxn>
              <a:cxn ang="0">
                <a:pos x="connsiteX24787" y="connsiteY24787"/>
              </a:cxn>
              <a:cxn ang="0">
                <a:pos x="connsiteX24788" y="connsiteY24788"/>
              </a:cxn>
              <a:cxn ang="0">
                <a:pos x="connsiteX24789" y="connsiteY24789"/>
              </a:cxn>
              <a:cxn ang="0">
                <a:pos x="connsiteX24790" y="connsiteY24790"/>
              </a:cxn>
              <a:cxn ang="0">
                <a:pos x="connsiteX24791" y="connsiteY24791"/>
              </a:cxn>
              <a:cxn ang="0">
                <a:pos x="connsiteX24792" y="connsiteY24792"/>
              </a:cxn>
              <a:cxn ang="0">
                <a:pos x="connsiteX24793" y="connsiteY24793"/>
              </a:cxn>
              <a:cxn ang="0">
                <a:pos x="connsiteX24794" y="connsiteY24794"/>
              </a:cxn>
              <a:cxn ang="0">
                <a:pos x="connsiteX24795" y="connsiteY24795"/>
              </a:cxn>
              <a:cxn ang="0">
                <a:pos x="connsiteX24796" y="connsiteY24796"/>
              </a:cxn>
              <a:cxn ang="0">
                <a:pos x="connsiteX24797" y="connsiteY24797"/>
              </a:cxn>
              <a:cxn ang="0">
                <a:pos x="connsiteX24798" y="connsiteY24798"/>
              </a:cxn>
              <a:cxn ang="0">
                <a:pos x="connsiteX24799" y="connsiteY24799"/>
              </a:cxn>
              <a:cxn ang="0">
                <a:pos x="connsiteX24800" y="connsiteY24800"/>
              </a:cxn>
              <a:cxn ang="0">
                <a:pos x="connsiteX24801" y="connsiteY24801"/>
              </a:cxn>
              <a:cxn ang="0">
                <a:pos x="connsiteX24802" y="connsiteY24802"/>
              </a:cxn>
              <a:cxn ang="0">
                <a:pos x="connsiteX24803" y="connsiteY24803"/>
              </a:cxn>
              <a:cxn ang="0">
                <a:pos x="connsiteX24804" y="connsiteY24804"/>
              </a:cxn>
              <a:cxn ang="0">
                <a:pos x="connsiteX24805" y="connsiteY24805"/>
              </a:cxn>
              <a:cxn ang="0">
                <a:pos x="connsiteX24806" y="connsiteY24806"/>
              </a:cxn>
              <a:cxn ang="0">
                <a:pos x="connsiteX24807" y="connsiteY24807"/>
              </a:cxn>
              <a:cxn ang="0">
                <a:pos x="connsiteX24808" y="connsiteY24808"/>
              </a:cxn>
              <a:cxn ang="0">
                <a:pos x="connsiteX24809" y="connsiteY24809"/>
              </a:cxn>
              <a:cxn ang="0">
                <a:pos x="connsiteX24810" y="connsiteY24810"/>
              </a:cxn>
              <a:cxn ang="0">
                <a:pos x="connsiteX24811" y="connsiteY24811"/>
              </a:cxn>
              <a:cxn ang="0">
                <a:pos x="connsiteX24812" y="connsiteY24812"/>
              </a:cxn>
              <a:cxn ang="0">
                <a:pos x="connsiteX24813" y="connsiteY24813"/>
              </a:cxn>
              <a:cxn ang="0">
                <a:pos x="connsiteX24814" y="connsiteY24814"/>
              </a:cxn>
              <a:cxn ang="0">
                <a:pos x="connsiteX24815" y="connsiteY24815"/>
              </a:cxn>
              <a:cxn ang="0">
                <a:pos x="connsiteX24816" y="connsiteY24816"/>
              </a:cxn>
              <a:cxn ang="0">
                <a:pos x="connsiteX24817" y="connsiteY24817"/>
              </a:cxn>
              <a:cxn ang="0">
                <a:pos x="connsiteX24818" y="connsiteY24818"/>
              </a:cxn>
              <a:cxn ang="0">
                <a:pos x="connsiteX24819" y="connsiteY24819"/>
              </a:cxn>
              <a:cxn ang="0">
                <a:pos x="connsiteX24820" y="connsiteY24820"/>
              </a:cxn>
              <a:cxn ang="0">
                <a:pos x="connsiteX24821" y="connsiteY24821"/>
              </a:cxn>
              <a:cxn ang="0">
                <a:pos x="connsiteX24822" y="connsiteY24822"/>
              </a:cxn>
              <a:cxn ang="0">
                <a:pos x="connsiteX24823" y="connsiteY24823"/>
              </a:cxn>
              <a:cxn ang="0">
                <a:pos x="connsiteX24824" y="connsiteY24824"/>
              </a:cxn>
              <a:cxn ang="0">
                <a:pos x="connsiteX24825" y="connsiteY24825"/>
              </a:cxn>
              <a:cxn ang="0">
                <a:pos x="connsiteX24826" y="connsiteY24826"/>
              </a:cxn>
              <a:cxn ang="0">
                <a:pos x="connsiteX24827" y="connsiteY24827"/>
              </a:cxn>
              <a:cxn ang="0">
                <a:pos x="connsiteX24828" y="connsiteY24828"/>
              </a:cxn>
              <a:cxn ang="0">
                <a:pos x="connsiteX24829" y="connsiteY24829"/>
              </a:cxn>
              <a:cxn ang="0">
                <a:pos x="connsiteX24830" y="connsiteY24830"/>
              </a:cxn>
              <a:cxn ang="0">
                <a:pos x="connsiteX24831" y="connsiteY24831"/>
              </a:cxn>
              <a:cxn ang="0">
                <a:pos x="connsiteX24832" y="connsiteY24832"/>
              </a:cxn>
              <a:cxn ang="0">
                <a:pos x="connsiteX24833" y="connsiteY24833"/>
              </a:cxn>
              <a:cxn ang="0">
                <a:pos x="connsiteX24834" y="connsiteY24834"/>
              </a:cxn>
              <a:cxn ang="0">
                <a:pos x="connsiteX24835" y="connsiteY24835"/>
              </a:cxn>
              <a:cxn ang="0">
                <a:pos x="connsiteX24836" y="connsiteY24836"/>
              </a:cxn>
              <a:cxn ang="0">
                <a:pos x="connsiteX24837" y="connsiteY24837"/>
              </a:cxn>
              <a:cxn ang="0">
                <a:pos x="connsiteX24838" y="connsiteY24838"/>
              </a:cxn>
              <a:cxn ang="0">
                <a:pos x="connsiteX24839" y="connsiteY24839"/>
              </a:cxn>
              <a:cxn ang="0">
                <a:pos x="connsiteX24840" y="connsiteY24840"/>
              </a:cxn>
              <a:cxn ang="0">
                <a:pos x="connsiteX24841" y="connsiteY24841"/>
              </a:cxn>
              <a:cxn ang="0">
                <a:pos x="connsiteX24842" y="connsiteY24842"/>
              </a:cxn>
              <a:cxn ang="0">
                <a:pos x="connsiteX24843" y="connsiteY24843"/>
              </a:cxn>
              <a:cxn ang="0">
                <a:pos x="connsiteX24844" y="connsiteY24844"/>
              </a:cxn>
              <a:cxn ang="0">
                <a:pos x="connsiteX24845" y="connsiteY24845"/>
              </a:cxn>
              <a:cxn ang="0">
                <a:pos x="connsiteX24846" y="connsiteY24846"/>
              </a:cxn>
              <a:cxn ang="0">
                <a:pos x="connsiteX24847" y="connsiteY24847"/>
              </a:cxn>
              <a:cxn ang="0">
                <a:pos x="connsiteX24848" y="connsiteY24848"/>
              </a:cxn>
              <a:cxn ang="0">
                <a:pos x="connsiteX24849" y="connsiteY24849"/>
              </a:cxn>
              <a:cxn ang="0">
                <a:pos x="connsiteX24850" y="connsiteY24850"/>
              </a:cxn>
              <a:cxn ang="0">
                <a:pos x="connsiteX24851" y="connsiteY24851"/>
              </a:cxn>
              <a:cxn ang="0">
                <a:pos x="connsiteX24852" y="connsiteY24852"/>
              </a:cxn>
              <a:cxn ang="0">
                <a:pos x="connsiteX24853" y="connsiteY24853"/>
              </a:cxn>
              <a:cxn ang="0">
                <a:pos x="connsiteX24854" y="connsiteY24854"/>
              </a:cxn>
              <a:cxn ang="0">
                <a:pos x="connsiteX24855" y="connsiteY24855"/>
              </a:cxn>
              <a:cxn ang="0">
                <a:pos x="connsiteX24856" y="connsiteY24856"/>
              </a:cxn>
              <a:cxn ang="0">
                <a:pos x="connsiteX24857" y="connsiteY24857"/>
              </a:cxn>
              <a:cxn ang="0">
                <a:pos x="connsiteX24858" y="connsiteY24858"/>
              </a:cxn>
              <a:cxn ang="0">
                <a:pos x="connsiteX24859" y="connsiteY24859"/>
              </a:cxn>
              <a:cxn ang="0">
                <a:pos x="connsiteX24860" y="connsiteY24860"/>
              </a:cxn>
              <a:cxn ang="0">
                <a:pos x="connsiteX24861" y="connsiteY24861"/>
              </a:cxn>
              <a:cxn ang="0">
                <a:pos x="connsiteX24862" y="connsiteY24862"/>
              </a:cxn>
              <a:cxn ang="0">
                <a:pos x="connsiteX24863" y="connsiteY24863"/>
              </a:cxn>
              <a:cxn ang="0">
                <a:pos x="connsiteX24864" y="connsiteY24864"/>
              </a:cxn>
              <a:cxn ang="0">
                <a:pos x="connsiteX24865" y="connsiteY24865"/>
              </a:cxn>
              <a:cxn ang="0">
                <a:pos x="connsiteX24866" y="connsiteY24866"/>
              </a:cxn>
              <a:cxn ang="0">
                <a:pos x="connsiteX24867" y="connsiteY24867"/>
              </a:cxn>
              <a:cxn ang="0">
                <a:pos x="connsiteX24868" y="connsiteY24868"/>
              </a:cxn>
              <a:cxn ang="0">
                <a:pos x="connsiteX24869" y="connsiteY24869"/>
              </a:cxn>
              <a:cxn ang="0">
                <a:pos x="connsiteX24870" y="connsiteY24870"/>
              </a:cxn>
              <a:cxn ang="0">
                <a:pos x="connsiteX24871" y="connsiteY24871"/>
              </a:cxn>
              <a:cxn ang="0">
                <a:pos x="connsiteX24872" y="connsiteY24872"/>
              </a:cxn>
              <a:cxn ang="0">
                <a:pos x="connsiteX24873" y="connsiteY24873"/>
              </a:cxn>
              <a:cxn ang="0">
                <a:pos x="connsiteX24874" y="connsiteY24874"/>
              </a:cxn>
              <a:cxn ang="0">
                <a:pos x="connsiteX24875" y="connsiteY24875"/>
              </a:cxn>
              <a:cxn ang="0">
                <a:pos x="connsiteX24876" y="connsiteY24876"/>
              </a:cxn>
              <a:cxn ang="0">
                <a:pos x="connsiteX24877" y="connsiteY24877"/>
              </a:cxn>
              <a:cxn ang="0">
                <a:pos x="connsiteX24878" y="connsiteY24878"/>
              </a:cxn>
              <a:cxn ang="0">
                <a:pos x="connsiteX24879" y="connsiteY24879"/>
              </a:cxn>
              <a:cxn ang="0">
                <a:pos x="connsiteX24880" y="connsiteY24880"/>
              </a:cxn>
              <a:cxn ang="0">
                <a:pos x="connsiteX24881" y="connsiteY24881"/>
              </a:cxn>
              <a:cxn ang="0">
                <a:pos x="connsiteX24882" y="connsiteY24882"/>
              </a:cxn>
              <a:cxn ang="0">
                <a:pos x="connsiteX24883" y="connsiteY24883"/>
              </a:cxn>
              <a:cxn ang="0">
                <a:pos x="connsiteX24884" y="connsiteY24884"/>
              </a:cxn>
              <a:cxn ang="0">
                <a:pos x="connsiteX24885" y="connsiteY24885"/>
              </a:cxn>
              <a:cxn ang="0">
                <a:pos x="connsiteX24886" y="connsiteY24886"/>
              </a:cxn>
              <a:cxn ang="0">
                <a:pos x="connsiteX24887" y="connsiteY24887"/>
              </a:cxn>
              <a:cxn ang="0">
                <a:pos x="connsiteX24888" y="connsiteY24888"/>
              </a:cxn>
              <a:cxn ang="0">
                <a:pos x="connsiteX24889" y="connsiteY24889"/>
              </a:cxn>
              <a:cxn ang="0">
                <a:pos x="connsiteX24890" y="connsiteY24890"/>
              </a:cxn>
              <a:cxn ang="0">
                <a:pos x="connsiteX24891" y="connsiteY24891"/>
              </a:cxn>
              <a:cxn ang="0">
                <a:pos x="connsiteX24892" y="connsiteY24892"/>
              </a:cxn>
              <a:cxn ang="0">
                <a:pos x="connsiteX24893" y="connsiteY24893"/>
              </a:cxn>
              <a:cxn ang="0">
                <a:pos x="connsiteX24894" y="connsiteY24894"/>
              </a:cxn>
              <a:cxn ang="0">
                <a:pos x="connsiteX24895" y="connsiteY24895"/>
              </a:cxn>
              <a:cxn ang="0">
                <a:pos x="connsiteX24896" y="connsiteY24896"/>
              </a:cxn>
              <a:cxn ang="0">
                <a:pos x="connsiteX24897" y="connsiteY24897"/>
              </a:cxn>
              <a:cxn ang="0">
                <a:pos x="connsiteX24898" y="connsiteY24898"/>
              </a:cxn>
              <a:cxn ang="0">
                <a:pos x="connsiteX24899" y="connsiteY24899"/>
              </a:cxn>
              <a:cxn ang="0">
                <a:pos x="connsiteX24900" y="connsiteY24900"/>
              </a:cxn>
              <a:cxn ang="0">
                <a:pos x="connsiteX24901" y="connsiteY24901"/>
              </a:cxn>
              <a:cxn ang="0">
                <a:pos x="connsiteX24902" y="connsiteY24902"/>
              </a:cxn>
              <a:cxn ang="0">
                <a:pos x="connsiteX24903" y="connsiteY24903"/>
              </a:cxn>
              <a:cxn ang="0">
                <a:pos x="connsiteX24904" y="connsiteY24904"/>
              </a:cxn>
              <a:cxn ang="0">
                <a:pos x="connsiteX24905" y="connsiteY24905"/>
              </a:cxn>
              <a:cxn ang="0">
                <a:pos x="connsiteX24906" y="connsiteY24906"/>
              </a:cxn>
              <a:cxn ang="0">
                <a:pos x="connsiteX24907" y="connsiteY24907"/>
              </a:cxn>
              <a:cxn ang="0">
                <a:pos x="connsiteX24908" y="connsiteY24908"/>
              </a:cxn>
              <a:cxn ang="0">
                <a:pos x="connsiteX24909" y="connsiteY24909"/>
              </a:cxn>
              <a:cxn ang="0">
                <a:pos x="connsiteX24910" y="connsiteY24910"/>
              </a:cxn>
              <a:cxn ang="0">
                <a:pos x="connsiteX24911" y="connsiteY24911"/>
              </a:cxn>
              <a:cxn ang="0">
                <a:pos x="connsiteX24912" y="connsiteY24912"/>
              </a:cxn>
              <a:cxn ang="0">
                <a:pos x="connsiteX24913" y="connsiteY24913"/>
              </a:cxn>
              <a:cxn ang="0">
                <a:pos x="connsiteX24914" y="connsiteY24914"/>
              </a:cxn>
              <a:cxn ang="0">
                <a:pos x="connsiteX24915" y="connsiteY24915"/>
              </a:cxn>
              <a:cxn ang="0">
                <a:pos x="connsiteX24916" y="connsiteY24916"/>
              </a:cxn>
              <a:cxn ang="0">
                <a:pos x="connsiteX24917" y="connsiteY24917"/>
              </a:cxn>
              <a:cxn ang="0">
                <a:pos x="connsiteX24918" y="connsiteY24918"/>
              </a:cxn>
              <a:cxn ang="0">
                <a:pos x="connsiteX24919" y="connsiteY24919"/>
              </a:cxn>
              <a:cxn ang="0">
                <a:pos x="connsiteX24920" y="connsiteY24920"/>
              </a:cxn>
              <a:cxn ang="0">
                <a:pos x="connsiteX24921" y="connsiteY24921"/>
              </a:cxn>
              <a:cxn ang="0">
                <a:pos x="connsiteX24922" y="connsiteY24922"/>
              </a:cxn>
              <a:cxn ang="0">
                <a:pos x="connsiteX24923" y="connsiteY24923"/>
              </a:cxn>
              <a:cxn ang="0">
                <a:pos x="connsiteX24924" y="connsiteY24924"/>
              </a:cxn>
              <a:cxn ang="0">
                <a:pos x="connsiteX24925" y="connsiteY24925"/>
              </a:cxn>
              <a:cxn ang="0">
                <a:pos x="connsiteX24926" y="connsiteY24926"/>
              </a:cxn>
              <a:cxn ang="0">
                <a:pos x="connsiteX24927" y="connsiteY24927"/>
              </a:cxn>
              <a:cxn ang="0">
                <a:pos x="connsiteX24928" y="connsiteY24928"/>
              </a:cxn>
              <a:cxn ang="0">
                <a:pos x="connsiteX24929" y="connsiteY24929"/>
              </a:cxn>
              <a:cxn ang="0">
                <a:pos x="connsiteX24930" y="connsiteY24930"/>
              </a:cxn>
              <a:cxn ang="0">
                <a:pos x="connsiteX24931" y="connsiteY24931"/>
              </a:cxn>
              <a:cxn ang="0">
                <a:pos x="connsiteX24932" y="connsiteY24932"/>
              </a:cxn>
              <a:cxn ang="0">
                <a:pos x="connsiteX24933" y="connsiteY24933"/>
              </a:cxn>
              <a:cxn ang="0">
                <a:pos x="connsiteX24934" y="connsiteY24934"/>
              </a:cxn>
              <a:cxn ang="0">
                <a:pos x="connsiteX24935" y="connsiteY24935"/>
              </a:cxn>
              <a:cxn ang="0">
                <a:pos x="connsiteX24936" y="connsiteY24936"/>
              </a:cxn>
              <a:cxn ang="0">
                <a:pos x="connsiteX24937" y="connsiteY24937"/>
              </a:cxn>
              <a:cxn ang="0">
                <a:pos x="connsiteX24938" y="connsiteY24938"/>
              </a:cxn>
              <a:cxn ang="0">
                <a:pos x="connsiteX24939" y="connsiteY24939"/>
              </a:cxn>
              <a:cxn ang="0">
                <a:pos x="connsiteX24940" y="connsiteY24940"/>
              </a:cxn>
              <a:cxn ang="0">
                <a:pos x="connsiteX24941" y="connsiteY24941"/>
              </a:cxn>
              <a:cxn ang="0">
                <a:pos x="connsiteX24942" y="connsiteY24942"/>
              </a:cxn>
              <a:cxn ang="0">
                <a:pos x="connsiteX24943" y="connsiteY24943"/>
              </a:cxn>
              <a:cxn ang="0">
                <a:pos x="connsiteX24944" y="connsiteY24944"/>
              </a:cxn>
              <a:cxn ang="0">
                <a:pos x="connsiteX24945" y="connsiteY24945"/>
              </a:cxn>
              <a:cxn ang="0">
                <a:pos x="connsiteX24946" y="connsiteY24946"/>
              </a:cxn>
              <a:cxn ang="0">
                <a:pos x="connsiteX24947" y="connsiteY24947"/>
              </a:cxn>
              <a:cxn ang="0">
                <a:pos x="connsiteX24948" y="connsiteY24948"/>
              </a:cxn>
              <a:cxn ang="0">
                <a:pos x="connsiteX24949" y="connsiteY24949"/>
              </a:cxn>
              <a:cxn ang="0">
                <a:pos x="connsiteX24950" y="connsiteY24950"/>
              </a:cxn>
              <a:cxn ang="0">
                <a:pos x="connsiteX24951" y="connsiteY24951"/>
              </a:cxn>
              <a:cxn ang="0">
                <a:pos x="connsiteX24952" y="connsiteY24952"/>
              </a:cxn>
              <a:cxn ang="0">
                <a:pos x="connsiteX24953" y="connsiteY24953"/>
              </a:cxn>
              <a:cxn ang="0">
                <a:pos x="connsiteX24954" y="connsiteY24954"/>
              </a:cxn>
              <a:cxn ang="0">
                <a:pos x="connsiteX24955" y="connsiteY24955"/>
              </a:cxn>
              <a:cxn ang="0">
                <a:pos x="connsiteX24956" y="connsiteY24956"/>
              </a:cxn>
              <a:cxn ang="0">
                <a:pos x="connsiteX24957" y="connsiteY24957"/>
              </a:cxn>
              <a:cxn ang="0">
                <a:pos x="connsiteX24958" y="connsiteY24958"/>
              </a:cxn>
              <a:cxn ang="0">
                <a:pos x="connsiteX24959" y="connsiteY24959"/>
              </a:cxn>
              <a:cxn ang="0">
                <a:pos x="connsiteX24960" y="connsiteY24960"/>
              </a:cxn>
              <a:cxn ang="0">
                <a:pos x="connsiteX24961" y="connsiteY24961"/>
              </a:cxn>
              <a:cxn ang="0">
                <a:pos x="connsiteX24962" y="connsiteY24962"/>
              </a:cxn>
              <a:cxn ang="0">
                <a:pos x="connsiteX24963" y="connsiteY24963"/>
              </a:cxn>
              <a:cxn ang="0">
                <a:pos x="connsiteX24964" y="connsiteY24964"/>
              </a:cxn>
              <a:cxn ang="0">
                <a:pos x="connsiteX24965" y="connsiteY24965"/>
              </a:cxn>
              <a:cxn ang="0">
                <a:pos x="connsiteX24966" y="connsiteY24966"/>
              </a:cxn>
              <a:cxn ang="0">
                <a:pos x="connsiteX24967" y="connsiteY24967"/>
              </a:cxn>
              <a:cxn ang="0">
                <a:pos x="connsiteX24968" y="connsiteY24968"/>
              </a:cxn>
              <a:cxn ang="0">
                <a:pos x="connsiteX24969" y="connsiteY24969"/>
              </a:cxn>
              <a:cxn ang="0">
                <a:pos x="connsiteX24970" y="connsiteY24970"/>
              </a:cxn>
              <a:cxn ang="0">
                <a:pos x="connsiteX24971" y="connsiteY24971"/>
              </a:cxn>
              <a:cxn ang="0">
                <a:pos x="connsiteX24972" y="connsiteY24972"/>
              </a:cxn>
              <a:cxn ang="0">
                <a:pos x="connsiteX24973" y="connsiteY24973"/>
              </a:cxn>
              <a:cxn ang="0">
                <a:pos x="connsiteX24974" y="connsiteY24974"/>
              </a:cxn>
              <a:cxn ang="0">
                <a:pos x="connsiteX24975" y="connsiteY24975"/>
              </a:cxn>
              <a:cxn ang="0">
                <a:pos x="connsiteX24976" y="connsiteY24976"/>
              </a:cxn>
              <a:cxn ang="0">
                <a:pos x="connsiteX24977" y="connsiteY24977"/>
              </a:cxn>
              <a:cxn ang="0">
                <a:pos x="connsiteX24978" y="connsiteY24978"/>
              </a:cxn>
              <a:cxn ang="0">
                <a:pos x="connsiteX24979" y="connsiteY24979"/>
              </a:cxn>
              <a:cxn ang="0">
                <a:pos x="connsiteX24980" y="connsiteY24980"/>
              </a:cxn>
              <a:cxn ang="0">
                <a:pos x="connsiteX24981" y="connsiteY24981"/>
              </a:cxn>
              <a:cxn ang="0">
                <a:pos x="connsiteX24982" y="connsiteY24982"/>
              </a:cxn>
              <a:cxn ang="0">
                <a:pos x="connsiteX24983" y="connsiteY24983"/>
              </a:cxn>
              <a:cxn ang="0">
                <a:pos x="connsiteX24984" y="connsiteY24984"/>
              </a:cxn>
              <a:cxn ang="0">
                <a:pos x="connsiteX24985" y="connsiteY24985"/>
              </a:cxn>
              <a:cxn ang="0">
                <a:pos x="connsiteX24986" y="connsiteY24986"/>
              </a:cxn>
              <a:cxn ang="0">
                <a:pos x="connsiteX24987" y="connsiteY24987"/>
              </a:cxn>
              <a:cxn ang="0">
                <a:pos x="connsiteX24988" y="connsiteY24988"/>
              </a:cxn>
              <a:cxn ang="0">
                <a:pos x="connsiteX24989" y="connsiteY24989"/>
              </a:cxn>
              <a:cxn ang="0">
                <a:pos x="connsiteX24990" y="connsiteY24990"/>
              </a:cxn>
              <a:cxn ang="0">
                <a:pos x="connsiteX24991" y="connsiteY24991"/>
              </a:cxn>
              <a:cxn ang="0">
                <a:pos x="connsiteX24992" y="connsiteY24992"/>
              </a:cxn>
              <a:cxn ang="0">
                <a:pos x="connsiteX24993" y="connsiteY24993"/>
              </a:cxn>
              <a:cxn ang="0">
                <a:pos x="connsiteX24994" y="connsiteY24994"/>
              </a:cxn>
              <a:cxn ang="0">
                <a:pos x="connsiteX24995" y="connsiteY24995"/>
              </a:cxn>
              <a:cxn ang="0">
                <a:pos x="connsiteX24996" y="connsiteY24996"/>
              </a:cxn>
              <a:cxn ang="0">
                <a:pos x="connsiteX24997" y="connsiteY24997"/>
              </a:cxn>
              <a:cxn ang="0">
                <a:pos x="connsiteX24998" y="connsiteY24998"/>
              </a:cxn>
              <a:cxn ang="0">
                <a:pos x="connsiteX24999" y="connsiteY24999"/>
              </a:cxn>
              <a:cxn ang="0">
                <a:pos x="connsiteX25000" y="connsiteY25000"/>
              </a:cxn>
              <a:cxn ang="0">
                <a:pos x="connsiteX25001" y="connsiteY25001"/>
              </a:cxn>
              <a:cxn ang="0">
                <a:pos x="connsiteX25002" y="connsiteY25002"/>
              </a:cxn>
              <a:cxn ang="0">
                <a:pos x="connsiteX25003" y="connsiteY25003"/>
              </a:cxn>
              <a:cxn ang="0">
                <a:pos x="connsiteX25004" y="connsiteY25004"/>
              </a:cxn>
              <a:cxn ang="0">
                <a:pos x="connsiteX25005" y="connsiteY25005"/>
              </a:cxn>
              <a:cxn ang="0">
                <a:pos x="connsiteX25006" y="connsiteY25006"/>
              </a:cxn>
              <a:cxn ang="0">
                <a:pos x="connsiteX25007" y="connsiteY25007"/>
              </a:cxn>
              <a:cxn ang="0">
                <a:pos x="connsiteX25008" y="connsiteY25008"/>
              </a:cxn>
              <a:cxn ang="0">
                <a:pos x="connsiteX25009" y="connsiteY25009"/>
              </a:cxn>
              <a:cxn ang="0">
                <a:pos x="connsiteX25010" y="connsiteY25010"/>
              </a:cxn>
              <a:cxn ang="0">
                <a:pos x="connsiteX25011" y="connsiteY25011"/>
              </a:cxn>
              <a:cxn ang="0">
                <a:pos x="connsiteX25012" y="connsiteY25012"/>
              </a:cxn>
              <a:cxn ang="0">
                <a:pos x="connsiteX25013" y="connsiteY25013"/>
              </a:cxn>
              <a:cxn ang="0">
                <a:pos x="connsiteX25014" y="connsiteY25014"/>
              </a:cxn>
              <a:cxn ang="0">
                <a:pos x="connsiteX25015" y="connsiteY25015"/>
              </a:cxn>
              <a:cxn ang="0">
                <a:pos x="connsiteX25016" y="connsiteY25016"/>
              </a:cxn>
              <a:cxn ang="0">
                <a:pos x="connsiteX25017" y="connsiteY25017"/>
              </a:cxn>
              <a:cxn ang="0">
                <a:pos x="connsiteX25018" y="connsiteY25018"/>
              </a:cxn>
              <a:cxn ang="0">
                <a:pos x="connsiteX25019" y="connsiteY25019"/>
              </a:cxn>
              <a:cxn ang="0">
                <a:pos x="connsiteX25020" y="connsiteY25020"/>
              </a:cxn>
              <a:cxn ang="0">
                <a:pos x="connsiteX25021" y="connsiteY25021"/>
              </a:cxn>
              <a:cxn ang="0">
                <a:pos x="connsiteX25022" y="connsiteY25022"/>
              </a:cxn>
              <a:cxn ang="0">
                <a:pos x="connsiteX25023" y="connsiteY25023"/>
              </a:cxn>
              <a:cxn ang="0">
                <a:pos x="connsiteX25024" y="connsiteY25024"/>
              </a:cxn>
              <a:cxn ang="0">
                <a:pos x="connsiteX25025" y="connsiteY25025"/>
              </a:cxn>
              <a:cxn ang="0">
                <a:pos x="connsiteX25026" y="connsiteY25026"/>
              </a:cxn>
              <a:cxn ang="0">
                <a:pos x="connsiteX25027" y="connsiteY25027"/>
              </a:cxn>
              <a:cxn ang="0">
                <a:pos x="connsiteX25028" y="connsiteY25028"/>
              </a:cxn>
              <a:cxn ang="0">
                <a:pos x="connsiteX25029" y="connsiteY25029"/>
              </a:cxn>
              <a:cxn ang="0">
                <a:pos x="connsiteX25030" y="connsiteY25030"/>
              </a:cxn>
              <a:cxn ang="0">
                <a:pos x="connsiteX25031" y="connsiteY25031"/>
              </a:cxn>
              <a:cxn ang="0">
                <a:pos x="connsiteX25032" y="connsiteY25032"/>
              </a:cxn>
              <a:cxn ang="0">
                <a:pos x="connsiteX25033" y="connsiteY25033"/>
              </a:cxn>
              <a:cxn ang="0">
                <a:pos x="connsiteX25034" y="connsiteY25034"/>
              </a:cxn>
              <a:cxn ang="0">
                <a:pos x="connsiteX25035" y="connsiteY25035"/>
              </a:cxn>
              <a:cxn ang="0">
                <a:pos x="connsiteX25036" y="connsiteY25036"/>
              </a:cxn>
              <a:cxn ang="0">
                <a:pos x="connsiteX25037" y="connsiteY25037"/>
              </a:cxn>
              <a:cxn ang="0">
                <a:pos x="connsiteX25038" y="connsiteY25038"/>
              </a:cxn>
              <a:cxn ang="0">
                <a:pos x="connsiteX25039" y="connsiteY25039"/>
              </a:cxn>
              <a:cxn ang="0">
                <a:pos x="connsiteX25040" y="connsiteY25040"/>
              </a:cxn>
              <a:cxn ang="0">
                <a:pos x="connsiteX25041" y="connsiteY25041"/>
              </a:cxn>
              <a:cxn ang="0">
                <a:pos x="connsiteX25042" y="connsiteY25042"/>
              </a:cxn>
              <a:cxn ang="0">
                <a:pos x="connsiteX25043" y="connsiteY25043"/>
              </a:cxn>
              <a:cxn ang="0">
                <a:pos x="connsiteX25044" y="connsiteY25044"/>
              </a:cxn>
              <a:cxn ang="0">
                <a:pos x="connsiteX25045" y="connsiteY25045"/>
              </a:cxn>
              <a:cxn ang="0">
                <a:pos x="connsiteX25046" y="connsiteY25046"/>
              </a:cxn>
              <a:cxn ang="0">
                <a:pos x="connsiteX25047" y="connsiteY25047"/>
              </a:cxn>
              <a:cxn ang="0">
                <a:pos x="connsiteX25048" y="connsiteY25048"/>
              </a:cxn>
              <a:cxn ang="0">
                <a:pos x="connsiteX25049" y="connsiteY25049"/>
              </a:cxn>
              <a:cxn ang="0">
                <a:pos x="connsiteX25050" y="connsiteY25050"/>
              </a:cxn>
              <a:cxn ang="0">
                <a:pos x="connsiteX25051" y="connsiteY25051"/>
              </a:cxn>
              <a:cxn ang="0">
                <a:pos x="connsiteX25052" y="connsiteY25052"/>
              </a:cxn>
              <a:cxn ang="0">
                <a:pos x="connsiteX25053" y="connsiteY25053"/>
              </a:cxn>
              <a:cxn ang="0">
                <a:pos x="connsiteX25054" y="connsiteY25054"/>
              </a:cxn>
              <a:cxn ang="0">
                <a:pos x="connsiteX25055" y="connsiteY25055"/>
              </a:cxn>
              <a:cxn ang="0">
                <a:pos x="connsiteX25056" y="connsiteY25056"/>
              </a:cxn>
              <a:cxn ang="0">
                <a:pos x="connsiteX25057" y="connsiteY25057"/>
              </a:cxn>
              <a:cxn ang="0">
                <a:pos x="connsiteX25058" y="connsiteY25058"/>
              </a:cxn>
              <a:cxn ang="0">
                <a:pos x="connsiteX25059" y="connsiteY25059"/>
              </a:cxn>
              <a:cxn ang="0">
                <a:pos x="connsiteX25060" y="connsiteY25060"/>
              </a:cxn>
              <a:cxn ang="0">
                <a:pos x="connsiteX25061" y="connsiteY25061"/>
              </a:cxn>
              <a:cxn ang="0">
                <a:pos x="connsiteX25062" y="connsiteY25062"/>
              </a:cxn>
              <a:cxn ang="0">
                <a:pos x="connsiteX25063" y="connsiteY25063"/>
              </a:cxn>
              <a:cxn ang="0">
                <a:pos x="connsiteX25064" y="connsiteY25064"/>
              </a:cxn>
              <a:cxn ang="0">
                <a:pos x="connsiteX25065" y="connsiteY25065"/>
              </a:cxn>
              <a:cxn ang="0">
                <a:pos x="connsiteX25066" y="connsiteY25066"/>
              </a:cxn>
              <a:cxn ang="0">
                <a:pos x="connsiteX25067" y="connsiteY25067"/>
              </a:cxn>
              <a:cxn ang="0">
                <a:pos x="connsiteX25068" y="connsiteY25068"/>
              </a:cxn>
              <a:cxn ang="0">
                <a:pos x="connsiteX25069" y="connsiteY25069"/>
              </a:cxn>
              <a:cxn ang="0">
                <a:pos x="connsiteX25070" y="connsiteY25070"/>
              </a:cxn>
              <a:cxn ang="0">
                <a:pos x="connsiteX25071" y="connsiteY25071"/>
              </a:cxn>
              <a:cxn ang="0">
                <a:pos x="connsiteX25072" y="connsiteY25072"/>
              </a:cxn>
              <a:cxn ang="0">
                <a:pos x="connsiteX25073" y="connsiteY25073"/>
              </a:cxn>
              <a:cxn ang="0">
                <a:pos x="connsiteX25074" y="connsiteY25074"/>
              </a:cxn>
              <a:cxn ang="0">
                <a:pos x="connsiteX25075" y="connsiteY25075"/>
              </a:cxn>
              <a:cxn ang="0">
                <a:pos x="connsiteX25076" y="connsiteY25076"/>
              </a:cxn>
              <a:cxn ang="0">
                <a:pos x="connsiteX25077" y="connsiteY25077"/>
              </a:cxn>
              <a:cxn ang="0">
                <a:pos x="connsiteX25078" y="connsiteY25078"/>
              </a:cxn>
              <a:cxn ang="0">
                <a:pos x="connsiteX25079" y="connsiteY25079"/>
              </a:cxn>
              <a:cxn ang="0">
                <a:pos x="connsiteX25080" y="connsiteY25080"/>
              </a:cxn>
              <a:cxn ang="0">
                <a:pos x="connsiteX25081" y="connsiteY25081"/>
              </a:cxn>
              <a:cxn ang="0">
                <a:pos x="connsiteX25082" y="connsiteY25082"/>
              </a:cxn>
              <a:cxn ang="0">
                <a:pos x="connsiteX25083" y="connsiteY25083"/>
              </a:cxn>
              <a:cxn ang="0">
                <a:pos x="connsiteX25084" y="connsiteY25084"/>
              </a:cxn>
              <a:cxn ang="0">
                <a:pos x="connsiteX25085" y="connsiteY25085"/>
              </a:cxn>
              <a:cxn ang="0">
                <a:pos x="connsiteX25086" y="connsiteY25086"/>
              </a:cxn>
              <a:cxn ang="0">
                <a:pos x="connsiteX25087" y="connsiteY25087"/>
              </a:cxn>
              <a:cxn ang="0">
                <a:pos x="connsiteX25088" y="connsiteY25088"/>
              </a:cxn>
              <a:cxn ang="0">
                <a:pos x="connsiteX25089" y="connsiteY25089"/>
              </a:cxn>
              <a:cxn ang="0">
                <a:pos x="connsiteX25090" y="connsiteY25090"/>
              </a:cxn>
              <a:cxn ang="0">
                <a:pos x="connsiteX25091" y="connsiteY25091"/>
              </a:cxn>
              <a:cxn ang="0">
                <a:pos x="connsiteX25092" y="connsiteY25092"/>
              </a:cxn>
              <a:cxn ang="0">
                <a:pos x="connsiteX25093" y="connsiteY25093"/>
              </a:cxn>
              <a:cxn ang="0">
                <a:pos x="connsiteX25094" y="connsiteY25094"/>
              </a:cxn>
              <a:cxn ang="0">
                <a:pos x="connsiteX25095" y="connsiteY25095"/>
              </a:cxn>
              <a:cxn ang="0">
                <a:pos x="connsiteX25096" y="connsiteY25096"/>
              </a:cxn>
              <a:cxn ang="0">
                <a:pos x="connsiteX25097" y="connsiteY25097"/>
              </a:cxn>
              <a:cxn ang="0">
                <a:pos x="connsiteX25098" y="connsiteY25098"/>
              </a:cxn>
              <a:cxn ang="0">
                <a:pos x="connsiteX25099" y="connsiteY25099"/>
              </a:cxn>
              <a:cxn ang="0">
                <a:pos x="connsiteX25100" y="connsiteY25100"/>
              </a:cxn>
              <a:cxn ang="0">
                <a:pos x="connsiteX25101" y="connsiteY25101"/>
              </a:cxn>
              <a:cxn ang="0">
                <a:pos x="connsiteX25102" y="connsiteY25102"/>
              </a:cxn>
              <a:cxn ang="0">
                <a:pos x="connsiteX25103" y="connsiteY25103"/>
              </a:cxn>
              <a:cxn ang="0">
                <a:pos x="connsiteX25104" y="connsiteY25104"/>
              </a:cxn>
              <a:cxn ang="0">
                <a:pos x="connsiteX25105" y="connsiteY25105"/>
              </a:cxn>
              <a:cxn ang="0">
                <a:pos x="connsiteX25106" y="connsiteY25106"/>
              </a:cxn>
              <a:cxn ang="0">
                <a:pos x="connsiteX25107" y="connsiteY25107"/>
              </a:cxn>
              <a:cxn ang="0">
                <a:pos x="connsiteX25108" y="connsiteY25108"/>
              </a:cxn>
              <a:cxn ang="0">
                <a:pos x="connsiteX25109" y="connsiteY25109"/>
              </a:cxn>
              <a:cxn ang="0">
                <a:pos x="connsiteX25110" y="connsiteY25110"/>
              </a:cxn>
              <a:cxn ang="0">
                <a:pos x="connsiteX25111" y="connsiteY25111"/>
              </a:cxn>
              <a:cxn ang="0">
                <a:pos x="connsiteX25112" y="connsiteY25112"/>
              </a:cxn>
              <a:cxn ang="0">
                <a:pos x="connsiteX25113" y="connsiteY25113"/>
              </a:cxn>
              <a:cxn ang="0">
                <a:pos x="connsiteX25114" y="connsiteY25114"/>
              </a:cxn>
              <a:cxn ang="0">
                <a:pos x="connsiteX25115" y="connsiteY25115"/>
              </a:cxn>
              <a:cxn ang="0">
                <a:pos x="connsiteX25116" y="connsiteY25116"/>
              </a:cxn>
              <a:cxn ang="0">
                <a:pos x="connsiteX25117" y="connsiteY25117"/>
              </a:cxn>
              <a:cxn ang="0">
                <a:pos x="connsiteX25118" y="connsiteY25118"/>
              </a:cxn>
              <a:cxn ang="0">
                <a:pos x="connsiteX25119" y="connsiteY25119"/>
              </a:cxn>
              <a:cxn ang="0">
                <a:pos x="connsiteX25120" y="connsiteY25120"/>
              </a:cxn>
              <a:cxn ang="0">
                <a:pos x="connsiteX25121" y="connsiteY25121"/>
              </a:cxn>
              <a:cxn ang="0">
                <a:pos x="connsiteX25122" y="connsiteY25122"/>
              </a:cxn>
              <a:cxn ang="0">
                <a:pos x="connsiteX25123" y="connsiteY25123"/>
              </a:cxn>
              <a:cxn ang="0">
                <a:pos x="connsiteX25124" y="connsiteY25124"/>
              </a:cxn>
              <a:cxn ang="0">
                <a:pos x="connsiteX25125" y="connsiteY25125"/>
              </a:cxn>
              <a:cxn ang="0">
                <a:pos x="connsiteX25126" y="connsiteY25126"/>
              </a:cxn>
              <a:cxn ang="0">
                <a:pos x="connsiteX25127" y="connsiteY25127"/>
              </a:cxn>
              <a:cxn ang="0">
                <a:pos x="connsiteX25128" y="connsiteY25128"/>
              </a:cxn>
              <a:cxn ang="0">
                <a:pos x="connsiteX25129" y="connsiteY25129"/>
              </a:cxn>
              <a:cxn ang="0">
                <a:pos x="connsiteX25130" y="connsiteY25130"/>
              </a:cxn>
              <a:cxn ang="0">
                <a:pos x="connsiteX25131" y="connsiteY25131"/>
              </a:cxn>
              <a:cxn ang="0">
                <a:pos x="connsiteX25132" y="connsiteY25132"/>
              </a:cxn>
              <a:cxn ang="0">
                <a:pos x="connsiteX25133" y="connsiteY25133"/>
              </a:cxn>
              <a:cxn ang="0">
                <a:pos x="connsiteX25134" y="connsiteY25134"/>
              </a:cxn>
              <a:cxn ang="0">
                <a:pos x="connsiteX25135" y="connsiteY25135"/>
              </a:cxn>
              <a:cxn ang="0">
                <a:pos x="connsiteX25136" y="connsiteY25136"/>
              </a:cxn>
              <a:cxn ang="0">
                <a:pos x="connsiteX25137" y="connsiteY25137"/>
              </a:cxn>
              <a:cxn ang="0">
                <a:pos x="connsiteX25138" y="connsiteY25138"/>
              </a:cxn>
              <a:cxn ang="0">
                <a:pos x="connsiteX25139" y="connsiteY25139"/>
              </a:cxn>
              <a:cxn ang="0">
                <a:pos x="connsiteX25140" y="connsiteY25140"/>
              </a:cxn>
              <a:cxn ang="0">
                <a:pos x="connsiteX25141" y="connsiteY25141"/>
              </a:cxn>
              <a:cxn ang="0">
                <a:pos x="connsiteX25142" y="connsiteY25142"/>
              </a:cxn>
              <a:cxn ang="0">
                <a:pos x="connsiteX25143" y="connsiteY25143"/>
              </a:cxn>
              <a:cxn ang="0">
                <a:pos x="connsiteX25144" y="connsiteY25144"/>
              </a:cxn>
              <a:cxn ang="0">
                <a:pos x="connsiteX25145" y="connsiteY25145"/>
              </a:cxn>
              <a:cxn ang="0">
                <a:pos x="connsiteX25146" y="connsiteY25146"/>
              </a:cxn>
              <a:cxn ang="0">
                <a:pos x="connsiteX25147" y="connsiteY25147"/>
              </a:cxn>
              <a:cxn ang="0">
                <a:pos x="connsiteX25148" y="connsiteY25148"/>
              </a:cxn>
              <a:cxn ang="0">
                <a:pos x="connsiteX25149" y="connsiteY25149"/>
              </a:cxn>
              <a:cxn ang="0">
                <a:pos x="connsiteX25150" y="connsiteY25150"/>
              </a:cxn>
              <a:cxn ang="0">
                <a:pos x="connsiteX25151" y="connsiteY25151"/>
              </a:cxn>
              <a:cxn ang="0">
                <a:pos x="connsiteX25152" y="connsiteY25152"/>
              </a:cxn>
              <a:cxn ang="0">
                <a:pos x="connsiteX25153" y="connsiteY25153"/>
              </a:cxn>
              <a:cxn ang="0">
                <a:pos x="connsiteX25154" y="connsiteY25154"/>
              </a:cxn>
              <a:cxn ang="0">
                <a:pos x="connsiteX25155" y="connsiteY25155"/>
              </a:cxn>
              <a:cxn ang="0">
                <a:pos x="connsiteX25156" y="connsiteY25156"/>
              </a:cxn>
              <a:cxn ang="0">
                <a:pos x="connsiteX25157" y="connsiteY25157"/>
              </a:cxn>
              <a:cxn ang="0">
                <a:pos x="connsiteX25158" y="connsiteY25158"/>
              </a:cxn>
              <a:cxn ang="0">
                <a:pos x="connsiteX25159" y="connsiteY25159"/>
              </a:cxn>
              <a:cxn ang="0">
                <a:pos x="connsiteX25160" y="connsiteY25160"/>
              </a:cxn>
              <a:cxn ang="0">
                <a:pos x="connsiteX25161" y="connsiteY25161"/>
              </a:cxn>
              <a:cxn ang="0">
                <a:pos x="connsiteX25162" y="connsiteY25162"/>
              </a:cxn>
              <a:cxn ang="0">
                <a:pos x="connsiteX25163" y="connsiteY25163"/>
              </a:cxn>
              <a:cxn ang="0">
                <a:pos x="connsiteX25164" y="connsiteY25164"/>
              </a:cxn>
              <a:cxn ang="0">
                <a:pos x="connsiteX25165" y="connsiteY25165"/>
              </a:cxn>
              <a:cxn ang="0">
                <a:pos x="connsiteX25166" y="connsiteY25166"/>
              </a:cxn>
              <a:cxn ang="0">
                <a:pos x="connsiteX25167" y="connsiteY25167"/>
              </a:cxn>
              <a:cxn ang="0">
                <a:pos x="connsiteX25168" y="connsiteY25168"/>
              </a:cxn>
              <a:cxn ang="0">
                <a:pos x="connsiteX25169" y="connsiteY25169"/>
              </a:cxn>
              <a:cxn ang="0">
                <a:pos x="connsiteX25170" y="connsiteY25170"/>
              </a:cxn>
              <a:cxn ang="0">
                <a:pos x="connsiteX25171" y="connsiteY25171"/>
              </a:cxn>
              <a:cxn ang="0">
                <a:pos x="connsiteX25172" y="connsiteY25172"/>
              </a:cxn>
              <a:cxn ang="0">
                <a:pos x="connsiteX25173" y="connsiteY25173"/>
              </a:cxn>
              <a:cxn ang="0">
                <a:pos x="connsiteX25174" y="connsiteY25174"/>
              </a:cxn>
              <a:cxn ang="0">
                <a:pos x="connsiteX25175" y="connsiteY25175"/>
              </a:cxn>
              <a:cxn ang="0">
                <a:pos x="connsiteX25176" y="connsiteY25176"/>
              </a:cxn>
              <a:cxn ang="0">
                <a:pos x="connsiteX25177" y="connsiteY25177"/>
              </a:cxn>
              <a:cxn ang="0">
                <a:pos x="connsiteX25178" y="connsiteY25178"/>
              </a:cxn>
              <a:cxn ang="0">
                <a:pos x="connsiteX25179" y="connsiteY25179"/>
              </a:cxn>
              <a:cxn ang="0">
                <a:pos x="connsiteX25180" y="connsiteY25180"/>
              </a:cxn>
              <a:cxn ang="0">
                <a:pos x="connsiteX25181" y="connsiteY25181"/>
              </a:cxn>
              <a:cxn ang="0">
                <a:pos x="connsiteX25182" y="connsiteY25182"/>
              </a:cxn>
              <a:cxn ang="0">
                <a:pos x="connsiteX25183" y="connsiteY25183"/>
              </a:cxn>
              <a:cxn ang="0">
                <a:pos x="connsiteX25184" y="connsiteY25184"/>
              </a:cxn>
              <a:cxn ang="0">
                <a:pos x="connsiteX25185" y="connsiteY25185"/>
              </a:cxn>
              <a:cxn ang="0">
                <a:pos x="connsiteX25186" y="connsiteY25186"/>
              </a:cxn>
              <a:cxn ang="0">
                <a:pos x="connsiteX25187" y="connsiteY25187"/>
              </a:cxn>
              <a:cxn ang="0">
                <a:pos x="connsiteX25188" y="connsiteY25188"/>
              </a:cxn>
              <a:cxn ang="0">
                <a:pos x="connsiteX25189" y="connsiteY25189"/>
              </a:cxn>
              <a:cxn ang="0">
                <a:pos x="connsiteX25190" y="connsiteY25190"/>
              </a:cxn>
              <a:cxn ang="0">
                <a:pos x="connsiteX25191" y="connsiteY25191"/>
              </a:cxn>
              <a:cxn ang="0">
                <a:pos x="connsiteX25192" y="connsiteY25192"/>
              </a:cxn>
              <a:cxn ang="0">
                <a:pos x="connsiteX25193" y="connsiteY25193"/>
              </a:cxn>
              <a:cxn ang="0">
                <a:pos x="connsiteX25194" y="connsiteY25194"/>
              </a:cxn>
              <a:cxn ang="0">
                <a:pos x="connsiteX25195" y="connsiteY25195"/>
              </a:cxn>
              <a:cxn ang="0">
                <a:pos x="connsiteX25196" y="connsiteY25196"/>
              </a:cxn>
              <a:cxn ang="0">
                <a:pos x="connsiteX25197" y="connsiteY25197"/>
              </a:cxn>
              <a:cxn ang="0">
                <a:pos x="connsiteX25198" y="connsiteY25198"/>
              </a:cxn>
              <a:cxn ang="0">
                <a:pos x="connsiteX25199" y="connsiteY25199"/>
              </a:cxn>
              <a:cxn ang="0">
                <a:pos x="connsiteX25200" y="connsiteY25200"/>
              </a:cxn>
              <a:cxn ang="0">
                <a:pos x="connsiteX25201" y="connsiteY25201"/>
              </a:cxn>
              <a:cxn ang="0">
                <a:pos x="connsiteX25202" y="connsiteY25202"/>
              </a:cxn>
              <a:cxn ang="0">
                <a:pos x="connsiteX25203" y="connsiteY25203"/>
              </a:cxn>
              <a:cxn ang="0">
                <a:pos x="connsiteX25204" y="connsiteY25204"/>
              </a:cxn>
              <a:cxn ang="0">
                <a:pos x="connsiteX25205" y="connsiteY25205"/>
              </a:cxn>
              <a:cxn ang="0">
                <a:pos x="connsiteX25206" y="connsiteY25206"/>
              </a:cxn>
              <a:cxn ang="0">
                <a:pos x="connsiteX25207" y="connsiteY25207"/>
              </a:cxn>
              <a:cxn ang="0">
                <a:pos x="connsiteX25208" y="connsiteY25208"/>
              </a:cxn>
              <a:cxn ang="0">
                <a:pos x="connsiteX25209" y="connsiteY25209"/>
              </a:cxn>
              <a:cxn ang="0">
                <a:pos x="connsiteX25210" y="connsiteY25210"/>
              </a:cxn>
              <a:cxn ang="0">
                <a:pos x="connsiteX25211" y="connsiteY25211"/>
              </a:cxn>
              <a:cxn ang="0">
                <a:pos x="connsiteX25212" y="connsiteY25212"/>
              </a:cxn>
              <a:cxn ang="0">
                <a:pos x="connsiteX25213" y="connsiteY25213"/>
              </a:cxn>
              <a:cxn ang="0">
                <a:pos x="connsiteX25214" y="connsiteY25214"/>
              </a:cxn>
              <a:cxn ang="0">
                <a:pos x="connsiteX25215" y="connsiteY25215"/>
              </a:cxn>
              <a:cxn ang="0">
                <a:pos x="connsiteX25216" y="connsiteY25216"/>
              </a:cxn>
              <a:cxn ang="0">
                <a:pos x="connsiteX25217" y="connsiteY25217"/>
              </a:cxn>
              <a:cxn ang="0">
                <a:pos x="connsiteX25218" y="connsiteY25218"/>
              </a:cxn>
              <a:cxn ang="0">
                <a:pos x="connsiteX25219" y="connsiteY25219"/>
              </a:cxn>
              <a:cxn ang="0">
                <a:pos x="connsiteX25220" y="connsiteY25220"/>
              </a:cxn>
              <a:cxn ang="0">
                <a:pos x="connsiteX25221" y="connsiteY25221"/>
              </a:cxn>
              <a:cxn ang="0">
                <a:pos x="connsiteX25222" y="connsiteY25222"/>
              </a:cxn>
              <a:cxn ang="0">
                <a:pos x="connsiteX25223" y="connsiteY25223"/>
              </a:cxn>
              <a:cxn ang="0">
                <a:pos x="connsiteX25224" y="connsiteY25224"/>
              </a:cxn>
              <a:cxn ang="0">
                <a:pos x="connsiteX25225" y="connsiteY25225"/>
              </a:cxn>
              <a:cxn ang="0">
                <a:pos x="connsiteX25226" y="connsiteY25226"/>
              </a:cxn>
              <a:cxn ang="0">
                <a:pos x="connsiteX25227" y="connsiteY25227"/>
              </a:cxn>
              <a:cxn ang="0">
                <a:pos x="connsiteX25228" y="connsiteY25228"/>
              </a:cxn>
              <a:cxn ang="0">
                <a:pos x="connsiteX25229" y="connsiteY25229"/>
              </a:cxn>
              <a:cxn ang="0">
                <a:pos x="connsiteX25230" y="connsiteY25230"/>
              </a:cxn>
              <a:cxn ang="0">
                <a:pos x="connsiteX25231" y="connsiteY25231"/>
              </a:cxn>
              <a:cxn ang="0">
                <a:pos x="connsiteX25232" y="connsiteY25232"/>
              </a:cxn>
              <a:cxn ang="0">
                <a:pos x="connsiteX25233" y="connsiteY25233"/>
              </a:cxn>
              <a:cxn ang="0">
                <a:pos x="connsiteX25234" y="connsiteY25234"/>
              </a:cxn>
              <a:cxn ang="0">
                <a:pos x="connsiteX25235" y="connsiteY25235"/>
              </a:cxn>
              <a:cxn ang="0">
                <a:pos x="connsiteX25236" y="connsiteY25236"/>
              </a:cxn>
              <a:cxn ang="0">
                <a:pos x="connsiteX25237" y="connsiteY25237"/>
              </a:cxn>
              <a:cxn ang="0">
                <a:pos x="connsiteX25238" y="connsiteY25238"/>
              </a:cxn>
              <a:cxn ang="0">
                <a:pos x="connsiteX25239" y="connsiteY25239"/>
              </a:cxn>
              <a:cxn ang="0">
                <a:pos x="connsiteX25240" y="connsiteY25240"/>
              </a:cxn>
              <a:cxn ang="0">
                <a:pos x="connsiteX25241" y="connsiteY25241"/>
              </a:cxn>
              <a:cxn ang="0">
                <a:pos x="connsiteX25242" y="connsiteY25242"/>
              </a:cxn>
              <a:cxn ang="0">
                <a:pos x="connsiteX25243" y="connsiteY25243"/>
              </a:cxn>
              <a:cxn ang="0">
                <a:pos x="connsiteX25244" y="connsiteY25244"/>
              </a:cxn>
              <a:cxn ang="0">
                <a:pos x="connsiteX25245" y="connsiteY25245"/>
              </a:cxn>
              <a:cxn ang="0">
                <a:pos x="connsiteX25246" y="connsiteY25246"/>
              </a:cxn>
              <a:cxn ang="0">
                <a:pos x="connsiteX25247" y="connsiteY25247"/>
              </a:cxn>
              <a:cxn ang="0">
                <a:pos x="connsiteX25248" y="connsiteY25248"/>
              </a:cxn>
              <a:cxn ang="0">
                <a:pos x="connsiteX25249" y="connsiteY25249"/>
              </a:cxn>
              <a:cxn ang="0">
                <a:pos x="connsiteX25250" y="connsiteY25250"/>
              </a:cxn>
              <a:cxn ang="0">
                <a:pos x="connsiteX25251" y="connsiteY25251"/>
              </a:cxn>
              <a:cxn ang="0">
                <a:pos x="connsiteX25252" y="connsiteY25252"/>
              </a:cxn>
              <a:cxn ang="0">
                <a:pos x="connsiteX25253" y="connsiteY25253"/>
              </a:cxn>
              <a:cxn ang="0">
                <a:pos x="connsiteX25254" y="connsiteY25254"/>
              </a:cxn>
              <a:cxn ang="0">
                <a:pos x="connsiteX25255" y="connsiteY25255"/>
              </a:cxn>
              <a:cxn ang="0">
                <a:pos x="connsiteX25256" y="connsiteY25256"/>
              </a:cxn>
              <a:cxn ang="0">
                <a:pos x="connsiteX25257" y="connsiteY25257"/>
              </a:cxn>
              <a:cxn ang="0">
                <a:pos x="connsiteX25258" y="connsiteY25258"/>
              </a:cxn>
              <a:cxn ang="0">
                <a:pos x="connsiteX25259" y="connsiteY25259"/>
              </a:cxn>
              <a:cxn ang="0">
                <a:pos x="connsiteX25260" y="connsiteY25260"/>
              </a:cxn>
              <a:cxn ang="0">
                <a:pos x="connsiteX25261" y="connsiteY25261"/>
              </a:cxn>
              <a:cxn ang="0">
                <a:pos x="connsiteX25262" y="connsiteY25262"/>
              </a:cxn>
              <a:cxn ang="0">
                <a:pos x="connsiteX25263" y="connsiteY25263"/>
              </a:cxn>
              <a:cxn ang="0">
                <a:pos x="connsiteX25264" y="connsiteY25264"/>
              </a:cxn>
              <a:cxn ang="0">
                <a:pos x="connsiteX25265" y="connsiteY25265"/>
              </a:cxn>
              <a:cxn ang="0">
                <a:pos x="connsiteX25266" y="connsiteY25266"/>
              </a:cxn>
              <a:cxn ang="0">
                <a:pos x="connsiteX25267" y="connsiteY25267"/>
              </a:cxn>
              <a:cxn ang="0">
                <a:pos x="connsiteX25268" y="connsiteY25268"/>
              </a:cxn>
              <a:cxn ang="0">
                <a:pos x="connsiteX25269" y="connsiteY25269"/>
              </a:cxn>
              <a:cxn ang="0">
                <a:pos x="connsiteX25270" y="connsiteY25270"/>
              </a:cxn>
              <a:cxn ang="0">
                <a:pos x="connsiteX25271" y="connsiteY25271"/>
              </a:cxn>
              <a:cxn ang="0">
                <a:pos x="connsiteX25272" y="connsiteY25272"/>
              </a:cxn>
              <a:cxn ang="0">
                <a:pos x="connsiteX25273" y="connsiteY25273"/>
              </a:cxn>
              <a:cxn ang="0">
                <a:pos x="connsiteX25274" y="connsiteY25274"/>
              </a:cxn>
              <a:cxn ang="0">
                <a:pos x="connsiteX25275" y="connsiteY25275"/>
              </a:cxn>
              <a:cxn ang="0">
                <a:pos x="connsiteX25276" y="connsiteY25276"/>
              </a:cxn>
              <a:cxn ang="0">
                <a:pos x="connsiteX25277" y="connsiteY25277"/>
              </a:cxn>
              <a:cxn ang="0">
                <a:pos x="connsiteX25278" y="connsiteY25278"/>
              </a:cxn>
              <a:cxn ang="0">
                <a:pos x="connsiteX25279" y="connsiteY25279"/>
              </a:cxn>
              <a:cxn ang="0">
                <a:pos x="connsiteX25280" y="connsiteY25280"/>
              </a:cxn>
              <a:cxn ang="0">
                <a:pos x="connsiteX25281" y="connsiteY25281"/>
              </a:cxn>
              <a:cxn ang="0">
                <a:pos x="connsiteX25282" y="connsiteY25282"/>
              </a:cxn>
              <a:cxn ang="0">
                <a:pos x="connsiteX25283" y="connsiteY25283"/>
              </a:cxn>
              <a:cxn ang="0">
                <a:pos x="connsiteX25284" y="connsiteY25284"/>
              </a:cxn>
              <a:cxn ang="0">
                <a:pos x="connsiteX25285" y="connsiteY25285"/>
              </a:cxn>
              <a:cxn ang="0">
                <a:pos x="connsiteX25286" y="connsiteY25286"/>
              </a:cxn>
              <a:cxn ang="0">
                <a:pos x="connsiteX25287" y="connsiteY25287"/>
              </a:cxn>
              <a:cxn ang="0">
                <a:pos x="connsiteX25288" y="connsiteY25288"/>
              </a:cxn>
              <a:cxn ang="0">
                <a:pos x="connsiteX25289" y="connsiteY25289"/>
              </a:cxn>
              <a:cxn ang="0">
                <a:pos x="connsiteX25290" y="connsiteY25290"/>
              </a:cxn>
              <a:cxn ang="0">
                <a:pos x="connsiteX25291" y="connsiteY25291"/>
              </a:cxn>
              <a:cxn ang="0">
                <a:pos x="connsiteX25292" y="connsiteY25292"/>
              </a:cxn>
              <a:cxn ang="0">
                <a:pos x="connsiteX25293" y="connsiteY25293"/>
              </a:cxn>
              <a:cxn ang="0">
                <a:pos x="connsiteX25294" y="connsiteY25294"/>
              </a:cxn>
              <a:cxn ang="0">
                <a:pos x="connsiteX25295" y="connsiteY25295"/>
              </a:cxn>
              <a:cxn ang="0">
                <a:pos x="connsiteX25296" y="connsiteY25296"/>
              </a:cxn>
              <a:cxn ang="0">
                <a:pos x="connsiteX25297" y="connsiteY25297"/>
              </a:cxn>
              <a:cxn ang="0">
                <a:pos x="connsiteX25298" y="connsiteY25298"/>
              </a:cxn>
              <a:cxn ang="0">
                <a:pos x="connsiteX25299" y="connsiteY25299"/>
              </a:cxn>
              <a:cxn ang="0">
                <a:pos x="connsiteX25300" y="connsiteY25300"/>
              </a:cxn>
              <a:cxn ang="0">
                <a:pos x="connsiteX25301" y="connsiteY25301"/>
              </a:cxn>
              <a:cxn ang="0">
                <a:pos x="connsiteX25302" y="connsiteY25302"/>
              </a:cxn>
              <a:cxn ang="0">
                <a:pos x="connsiteX25303" y="connsiteY25303"/>
              </a:cxn>
              <a:cxn ang="0">
                <a:pos x="connsiteX25304" y="connsiteY25304"/>
              </a:cxn>
              <a:cxn ang="0">
                <a:pos x="connsiteX25305" y="connsiteY25305"/>
              </a:cxn>
              <a:cxn ang="0">
                <a:pos x="connsiteX25306" y="connsiteY25306"/>
              </a:cxn>
              <a:cxn ang="0">
                <a:pos x="connsiteX25307" y="connsiteY25307"/>
              </a:cxn>
              <a:cxn ang="0">
                <a:pos x="connsiteX25308" y="connsiteY25308"/>
              </a:cxn>
              <a:cxn ang="0">
                <a:pos x="connsiteX25309" y="connsiteY25309"/>
              </a:cxn>
              <a:cxn ang="0">
                <a:pos x="connsiteX25310" y="connsiteY25310"/>
              </a:cxn>
              <a:cxn ang="0">
                <a:pos x="connsiteX25311" y="connsiteY25311"/>
              </a:cxn>
              <a:cxn ang="0">
                <a:pos x="connsiteX25312" y="connsiteY25312"/>
              </a:cxn>
              <a:cxn ang="0">
                <a:pos x="connsiteX25313" y="connsiteY25313"/>
              </a:cxn>
              <a:cxn ang="0">
                <a:pos x="connsiteX25314" y="connsiteY25314"/>
              </a:cxn>
              <a:cxn ang="0">
                <a:pos x="connsiteX25315" y="connsiteY25315"/>
              </a:cxn>
              <a:cxn ang="0">
                <a:pos x="connsiteX25316" y="connsiteY25316"/>
              </a:cxn>
              <a:cxn ang="0">
                <a:pos x="connsiteX25317" y="connsiteY25317"/>
              </a:cxn>
              <a:cxn ang="0">
                <a:pos x="connsiteX25318" y="connsiteY25318"/>
              </a:cxn>
              <a:cxn ang="0">
                <a:pos x="connsiteX25319" y="connsiteY25319"/>
              </a:cxn>
              <a:cxn ang="0">
                <a:pos x="connsiteX25320" y="connsiteY25320"/>
              </a:cxn>
              <a:cxn ang="0">
                <a:pos x="connsiteX25321" y="connsiteY25321"/>
              </a:cxn>
              <a:cxn ang="0">
                <a:pos x="connsiteX25322" y="connsiteY25322"/>
              </a:cxn>
              <a:cxn ang="0">
                <a:pos x="connsiteX25323" y="connsiteY25323"/>
              </a:cxn>
              <a:cxn ang="0">
                <a:pos x="connsiteX25324" y="connsiteY25324"/>
              </a:cxn>
              <a:cxn ang="0">
                <a:pos x="connsiteX25325" y="connsiteY25325"/>
              </a:cxn>
              <a:cxn ang="0">
                <a:pos x="connsiteX25326" y="connsiteY25326"/>
              </a:cxn>
              <a:cxn ang="0">
                <a:pos x="connsiteX25327" y="connsiteY25327"/>
              </a:cxn>
              <a:cxn ang="0">
                <a:pos x="connsiteX25328" y="connsiteY25328"/>
              </a:cxn>
              <a:cxn ang="0">
                <a:pos x="connsiteX25329" y="connsiteY25329"/>
              </a:cxn>
              <a:cxn ang="0">
                <a:pos x="connsiteX25330" y="connsiteY25330"/>
              </a:cxn>
              <a:cxn ang="0">
                <a:pos x="connsiteX25331" y="connsiteY25331"/>
              </a:cxn>
              <a:cxn ang="0">
                <a:pos x="connsiteX25332" y="connsiteY25332"/>
              </a:cxn>
              <a:cxn ang="0">
                <a:pos x="connsiteX25333" y="connsiteY25333"/>
              </a:cxn>
              <a:cxn ang="0">
                <a:pos x="connsiteX25334" y="connsiteY25334"/>
              </a:cxn>
              <a:cxn ang="0">
                <a:pos x="connsiteX25335" y="connsiteY25335"/>
              </a:cxn>
              <a:cxn ang="0">
                <a:pos x="connsiteX25336" y="connsiteY25336"/>
              </a:cxn>
              <a:cxn ang="0">
                <a:pos x="connsiteX25337" y="connsiteY25337"/>
              </a:cxn>
              <a:cxn ang="0">
                <a:pos x="connsiteX25338" y="connsiteY25338"/>
              </a:cxn>
              <a:cxn ang="0">
                <a:pos x="connsiteX25339" y="connsiteY25339"/>
              </a:cxn>
              <a:cxn ang="0">
                <a:pos x="connsiteX25340" y="connsiteY25340"/>
              </a:cxn>
              <a:cxn ang="0">
                <a:pos x="connsiteX25341" y="connsiteY25341"/>
              </a:cxn>
              <a:cxn ang="0">
                <a:pos x="connsiteX25342" y="connsiteY25342"/>
              </a:cxn>
              <a:cxn ang="0">
                <a:pos x="connsiteX25343" y="connsiteY25343"/>
              </a:cxn>
              <a:cxn ang="0">
                <a:pos x="connsiteX25344" y="connsiteY25344"/>
              </a:cxn>
              <a:cxn ang="0">
                <a:pos x="connsiteX25345" y="connsiteY25345"/>
              </a:cxn>
              <a:cxn ang="0">
                <a:pos x="connsiteX25346" y="connsiteY25346"/>
              </a:cxn>
              <a:cxn ang="0">
                <a:pos x="connsiteX25347" y="connsiteY25347"/>
              </a:cxn>
              <a:cxn ang="0">
                <a:pos x="connsiteX25348" y="connsiteY25348"/>
              </a:cxn>
              <a:cxn ang="0">
                <a:pos x="connsiteX25349" y="connsiteY25349"/>
              </a:cxn>
              <a:cxn ang="0">
                <a:pos x="connsiteX25350" y="connsiteY25350"/>
              </a:cxn>
              <a:cxn ang="0">
                <a:pos x="connsiteX25351" y="connsiteY25351"/>
              </a:cxn>
              <a:cxn ang="0">
                <a:pos x="connsiteX25352" y="connsiteY25352"/>
              </a:cxn>
              <a:cxn ang="0">
                <a:pos x="connsiteX25353" y="connsiteY25353"/>
              </a:cxn>
              <a:cxn ang="0">
                <a:pos x="connsiteX25354" y="connsiteY25354"/>
              </a:cxn>
              <a:cxn ang="0">
                <a:pos x="connsiteX25355" y="connsiteY25355"/>
              </a:cxn>
              <a:cxn ang="0">
                <a:pos x="connsiteX25356" y="connsiteY25356"/>
              </a:cxn>
              <a:cxn ang="0">
                <a:pos x="connsiteX25357" y="connsiteY25357"/>
              </a:cxn>
              <a:cxn ang="0">
                <a:pos x="connsiteX25358" y="connsiteY25358"/>
              </a:cxn>
              <a:cxn ang="0">
                <a:pos x="connsiteX25359" y="connsiteY25359"/>
              </a:cxn>
              <a:cxn ang="0">
                <a:pos x="connsiteX25360" y="connsiteY25360"/>
              </a:cxn>
              <a:cxn ang="0">
                <a:pos x="connsiteX25361" y="connsiteY25361"/>
              </a:cxn>
              <a:cxn ang="0">
                <a:pos x="connsiteX25362" y="connsiteY25362"/>
              </a:cxn>
              <a:cxn ang="0">
                <a:pos x="connsiteX25363" y="connsiteY25363"/>
              </a:cxn>
              <a:cxn ang="0">
                <a:pos x="connsiteX25364" y="connsiteY25364"/>
              </a:cxn>
              <a:cxn ang="0">
                <a:pos x="connsiteX25365" y="connsiteY25365"/>
              </a:cxn>
              <a:cxn ang="0">
                <a:pos x="connsiteX25366" y="connsiteY25366"/>
              </a:cxn>
              <a:cxn ang="0">
                <a:pos x="connsiteX25367" y="connsiteY25367"/>
              </a:cxn>
              <a:cxn ang="0">
                <a:pos x="connsiteX25368" y="connsiteY25368"/>
              </a:cxn>
              <a:cxn ang="0">
                <a:pos x="connsiteX25369" y="connsiteY25369"/>
              </a:cxn>
              <a:cxn ang="0">
                <a:pos x="connsiteX25370" y="connsiteY25370"/>
              </a:cxn>
              <a:cxn ang="0">
                <a:pos x="connsiteX25371" y="connsiteY25371"/>
              </a:cxn>
              <a:cxn ang="0">
                <a:pos x="connsiteX25372" y="connsiteY25372"/>
              </a:cxn>
              <a:cxn ang="0">
                <a:pos x="connsiteX25373" y="connsiteY25373"/>
              </a:cxn>
              <a:cxn ang="0">
                <a:pos x="connsiteX25374" y="connsiteY25374"/>
              </a:cxn>
              <a:cxn ang="0">
                <a:pos x="connsiteX25375" y="connsiteY25375"/>
              </a:cxn>
              <a:cxn ang="0">
                <a:pos x="connsiteX25376" y="connsiteY25376"/>
              </a:cxn>
              <a:cxn ang="0">
                <a:pos x="connsiteX25377" y="connsiteY25377"/>
              </a:cxn>
              <a:cxn ang="0">
                <a:pos x="connsiteX25378" y="connsiteY25378"/>
              </a:cxn>
              <a:cxn ang="0">
                <a:pos x="connsiteX25379" y="connsiteY25379"/>
              </a:cxn>
              <a:cxn ang="0">
                <a:pos x="connsiteX25380" y="connsiteY25380"/>
              </a:cxn>
              <a:cxn ang="0">
                <a:pos x="connsiteX25381" y="connsiteY25381"/>
              </a:cxn>
              <a:cxn ang="0">
                <a:pos x="connsiteX25382" y="connsiteY25382"/>
              </a:cxn>
              <a:cxn ang="0">
                <a:pos x="connsiteX25383" y="connsiteY25383"/>
              </a:cxn>
              <a:cxn ang="0">
                <a:pos x="connsiteX25384" y="connsiteY25384"/>
              </a:cxn>
              <a:cxn ang="0">
                <a:pos x="connsiteX25385" y="connsiteY25385"/>
              </a:cxn>
              <a:cxn ang="0">
                <a:pos x="connsiteX25386" y="connsiteY25386"/>
              </a:cxn>
              <a:cxn ang="0">
                <a:pos x="connsiteX25387" y="connsiteY25387"/>
              </a:cxn>
              <a:cxn ang="0">
                <a:pos x="connsiteX25388" y="connsiteY25388"/>
              </a:cxn>
              <a:cxn ang="0">
                <a:pos x="connsiteX25389" y="connsiteY25389"/>
              </a:cxn>
              <a:cxn ang="0">
                <a:pos x="connsiteX25390" y="connsiteY25390"/>
              </a:cxn>
              <a:cxn ang="0">
                <a:pos x="connsiteX25391" y="connsiteY25391"/>
              </a:cxn>
              <a:cxn ang="0">
                <a:pos x="connsiteX25392" y="connsiteY25392"/>
              </a:cxn>
              <a:cxn ang="0">
                <a:pos x="connsiteX25393" y="connsiteY25393"/>
              </a:cxn>
              <a:cxn ang="0">
                <a:pos x="connsiteX25394" y="connsiteY25394"/>
              </a:cxn>
              <a:cxn ang="0">
                <a:pos x="connsiteX25395" y="connsiteY25395"/>
              </a:cxn>
              <a:cxn ang="0">
                <a:pos x="connsiteX25396" y="connsiteY25396"/>
              </a:cxn>
              <a:cxn ang="0">
                <a:pos x="connsiteX25397" y="connsiteY25397"/>
              </a:cxn>
              <a:cxn ang="0">
                <a:pos x="connsiteX25398" y="connsiteY25398"/>
              </a:cxn>
              <a:cxn ang="0">
                <a:pos x="connsiteX25399" y="connsiteY25399"/>
              </a:cxn>
              <a:cxn ang="0">
                <a:pos x="connsiteX25400" y="connsiteY25400"/>
              </a:cxn>
              <a:cxn ang="0">
                <a:pos x="connsiteX25401" y="connsiteY25401"/>
              </a:cxn>
              <a:cxn ang="0">
                <a:pos x="connsiteX25402" y="connsiteY25402"/>
              </a:cxn>
              <a:cxn ang="0">
                <a:pos x="connsiteX25403" y="connsiteY25403"/>
              </a:cxn>
              <a:cxn ang="0">
                <a:pos x="connsiteX25404" y="connsiteY25404"/>
              </a:cxn>
              <a:cxn ang="0">
                <a:pos x="connsiteX25405" y="connsiteY25405"/>
              </a:cxn>
              <a:cxn ang="0">
                <a:pos x="connsiteX25406" y="connsiteY25406"/>
              </a:cxn>
              <a:cxn ang="0">
                <a:pos x="connsiteX25407" y="connsiteY25407"/>
              </a:cxn>
              <a:cxn ang="0">
                <a:pos x="connsiteX25408" y="connsiteY25408"/>
              </a:cxn>
              <a:cxn ang="0">
                <a:pos x="connsiteX25409" y="connsiteY25409"/>
              </a:cxn>
              <a:cxn ang="0">
                <a:pos x="connsiteX25410" y="connsiteY25410"/>
              </a:cxn>
              <a:cxn ang="0">
                <a:pos x="connsiteX25411" y="connsiteY25411"/>
              </a:cxn>
              <a:cxn ang="0">
                <a:pos x="connsiteX25412" y="connsiteY25412"/>
              </a:cxn>
              <a:cxn ang="0">
                <a:pos x="connsiteX25413" y="connsiteY25413"/>
              </a:cxn>
              <a:cxn ang="0">
                <a:pos x="connsiteX25414" y="connsiteY25414"/>
              </a:cxn>
              <a:cxn ang="0">
                <a:pos x="connsiteX25415" y="connsiteY25415"/>
              </a:cxn>
              <a:cxn ang="0">
                <a:pos x="connsiteX25416" y="connsiteY25416"/>
              </a:cxn>
              <a:cxn ang="0">
                <a:pos x="connsiteX25417" y="connsiteY25417"/>
              </a:cxn>
              <a:cxn ang="0">
                <a:pos x="connsiteX25418" y="connsiteY25418"/>
              </a:cxn>
              <a:cxn ang="0">
                <a:pos x="connsiteX25419" y="connsiteY25419"/>
              </a:cxn>
              <a:cxn ang="0">
                <a:pos x="connsiteX25420" y="connsiteY25420"/>
              </a:cxn>
              <a:cxn ang="0">
                <a:pos x="connsiteX25421" y="connsiteY25421"/>
              </a:cxn>
              <a:cxn ang="0">
                <a:pos x="connsiteX25422" y="connsiteY25422"/>
              </a:cxn>
              <a:cxn ang="0">
                <a:pos x="connsiteX25423" y="connsiteY25423"/>
              </a:cxn>
              <a:cxn ang="0">
                <a:pos x="connsiteX25424" y="connsiteY25424"/>
              </a:cxn>
              <a:cxn ang="0">
                <a:pos x="connsiteX25425" y="connsiteY25425"/>
              </a:cxn>
              <a:cxn ang="0">
                <a:pos x="connsiteX25426" y="connsiteY25426"/>
              </a:cxn>
              <a:cxn ang="0">
                <a:pos x="connsiteX25427" y="connsiteY25427"/>
              </a:cxn>
              <a:cxn ang="0">
                <a:pos x="connsiteX25428" y="connsiteY25428"/>
              </a:cxn>
              <a:cxn ang="0">
                <a:pos x="connsiteX25429" y="connsiteY25429"/>
              </a:cxn>
              <a:cxn ang="0">
                <a:pos x="connsiteX25430" y="connsiteY25430"/>
              </a:cxn>
              <a:cxn ang="0">
                <a:pos x="connsiteX25431" y="connsiteY25431"/>
              </a:cxn>
              <a:cxn ang="0">
                <a:pos x="connsiteX25432" y="connsiteY25432"/>
              </a:cxn>
              <a:cxn ang="0">
                <a:pos x="connsiteX25433" y="connsiteY25433"/>
              </a:cxn>
              <a:cxn ang="0">
                <a:pos x="connsiteX25434" y="connsiteY25434"/>
              </a:cxn>
              <a:cxn ang="0">
                <a:pos x="connsiteX25435" y="connsiteY25435"/>
              </a:cxn>
              <a:cxn ang="0">
                <a:pos x="connsiteX25436" y="connsiteY25436"/>
              </a:cxn>
              <a:cxn ang="0">
                <a:pos x="connsiteX25437" y="connsiteY25437"/>
              </a:cxn>
              <a:cxn ang="0">
                <a:pos x="connsiteX25438" y="connsiteY25438"/>
              </a:cxn>
              <a:cxn ang="0">
                <a:pos x="connsiteX25439" y="connsiteY25439"/>
              </a:cxn>
              <a:cxn ang="0">
                <a:pos x="connsiteX25440" y="connsiteY25440"/>
              </a:cxn>
              <a:cxn ang="0">
                <a:pos x="connsiteX25441" y="connsiteY25441"/>
              </a:cxn>
              <a:cxn ang="0">
                <a:pos x="connsiteX25442" y="connsiteY25442"/>
              </a:cxn>
              <a:cxn ang="0">
                <a:pos x="connsiteX25443" y="connsiteY25443"/>
              </a:cxn>
              <a:cxn ang="0">
                <a:pos x="connsiteX25444" y="connsiteY25444"/>
              </a:cxn>
              <a:cxn ang="0">
                <a:pos x="connsiteX25445" y="connsiteY25445"/>
              </a:cxn>
              <a:cxn ang="0">
                <a:pos x="connsiteX25446" y="connsiteY25446"/>
              </a:cxn>
              <a:cxn ang="0">
                <a:pos x="connsiteX25447" y="connsiteY25447"/>
              </a:cxn>
              <a:cxn ang="0">
                <a:pos x="connsiteX25448" y="connsiteY25448"/>
              </a:cxn>
              <a:cxn ang="0">
                <a:pos x="connsiteX25449" y="connsiteY25449"/>
              </a:cxn>
              <a:cxn ang="0">
                <a:pos x="connsiteX25450" y="connsiteY25450"/>
              </a:cxn>
              <a:cxn ang="0">
                <a:pos x="connsiteX25451" y="connsiteY25451"/>
              </a:cxn>
              <a:cxn ang="0">
                <a:pos x="connsiteX25452" y="connsiteY25452"/>
              </a:cxn>
              <a:cxn ang="0">
                <a:pos x="connsiteX25453" y="connsiteY25453"/>
              </a:cxn>
              <a:cxn ang="0">
                <a:pos x="connsiteX25454" y="connsiteY25454"/>
              </a:cxn>
              <a:cxn ang="0">
                <a:pos x="connsiteX25455" y="connsiteY25455"/>
              </a:cxn>
              <a:cxn ang="0">
                <a:pos x="connsiteX25456" y="connsiteY25456"/>
              </a:cxn>
              <a:cxn ang="0">
                <a:pos x="connsiteX25457" y="connsiteY25457"/>
              </a:cxn>
              <a:cxn ang="0">
                <a:pos x="connsiteX25458" y="connsiteY25458"/>
              </a:cxn>
              <a:cxn ang="0">
                <a:pos x="connsiteX25459" y="connsiteY25459"/>
              </a:cxn>
              <a:cxn ang="0">
                <a:pos x="connsiteX25460" y="connsiteY25460"/>
              </a:cxn>
              <a:cxn ang="0">
                <a:pos x="connsiteX25461" y="connsiteY25461"/>
              </a:cxn>
              <a:cxn ang="0">
                <a:pos x="connsiteX25462" y="connsiteY25462"/>
              </a:cxn>
              <a:cxn ang="0">
                <a:pos x="connsiteX25463" y="connsiteY25463"/>
              </a:cxn>
              <a:cxn ang="0">
                <a:pos x="connsiteX25464" y="connsiteY25464"/>
              </a:cxn>
              <a:cxn ang="0">
                <a:pos x="connsiteX25465" y="connsiteY25465"/>
              </a:cxn>
              <a:cxn ang="0">
                <a:pos x="connsiteX25466" y="connsiteY25466"/>
              </a:cxn>
              <a:cxn ang="0">
                <a:pos x="connsiteX25467" y="connsiteY25467"/>
              </a:cxn>
              <a:cxn ang="0">
                <a:pos x="connsiteX25468" y="connsiteY25468"/>
              </a:cxn>
              <a:cxn ang="0">
                <a:pos x="connsiteX25469" y="connsiteY25469"/>
              </a:cxn>
              <a:cxn ang="0">
                <a:pos x="connsiteX25470" y="connsiteY25470"/>
              </a:cxn>
              <a:cxn ang="0">
                <a:pos x="connsiteX25471" y="connsiteY25471"/>
              </a:cxn>
              <a:cxn ang="0">
                <a:pos x="connsiteX25472" y="connsiteY25472"/>
              </a:cxn>
              <a:cxn ang="0">
                <a:pos x="connsiteX25473" y="connsiteY25473"/>
              </a:cxn>
              <a:cxn ang="0">
                <a:pos x="connsiteX25474" y="connsiteY25474"/>
              </a:cxn>
              <a:cxn ang="0">
                <a:pos x="connsiteX25475" y="connsiteY25475"/>
              </a:cxn>
              <a:cxn ang="0">
                <a:pos x="connsiteX25476" y="connsiteY25476"/>
              </a:cxn>
              <a:cxn ang="0">
                <a:pos x="connsiteX25477" y="connsiteY25477"/>
              </a:cxn>
              <a:cxn ang="0">
                <a:pos x="connsiteX25478" y="connsiteY25478"/>
              </a:cxn>
              <a:cxn ang="0">
                <a:pos x="connsiteX25479" y="connsiteY25479"/>
              </a:cxn>
              <a:cxn ang="0">
                <a:pos x="connsiteX25480" y="connsiteY25480"/>
              </a:cxn>
              <a:cxn ang="0">
                <a:pos x="connsiteX25481" y="connsiteY25481"/>
              </a:cxn>
              <a:cxn ang="0">
                <a:pos x="connsiteX25482" y="connsiteY25482"/>
              </a:cxn>
              <a:cxn ang="0">
                <a:pos x="connsiteX25483" y="connsiteY25483"/>
              </a:cxn>
              <a:cxn ang="0">
                <a:pos x="connsiteX25484" y="connsiteY25484"/>
              </a:cxn>
              <a:cxn ang="0">
                <a:pos x="connsiteX25485" y="connsiteY25485"/>
              </a:cxn>
              <a:cxn ang="0">
                <a:pos x="connsiteX25486" y="connsiteY25486"/>
              </a:cxn>
              <a:cxn ang="0">
                <a:pos x="connsiteX25487" y="connsiteY25487"/>
              </a:cxn>
              <a:cxn ang="0">
                <a:pos x="connsiteX25488" y="connsiteY25488"/>
              </a:cxn>
              <a:cxn ang="0">
                <a:pos x="connsiteX25489" y="connsiteY25489"/>
              </a:cxn>
              <a:cxn ang="0">
                <a:pos x="connsiteX25490" y="connsiteY25490"/>
              </a:cxn>
              <a:cxn ang="0">
                <a:pos x="connsiteX25491" y="connsiteY25491"/>
              </a:cxn>
              <a:cxn ang="0">
                <a:pos x="connsiteX25492" y="connsiteY25492"/>
              </a:cxn>
              <a:cxn ang="0">
                <a:pos x="connsiteX25493" y="connsiteY25493"/>
              </a:cxn>
              <a:cxn ang="0">
                <a:pos x="connsiteX25494" y="connsiteY25494"/>
              </a:cxn>
              <a:cxn ang="0">
                <a:pos x="connsiteX25495" y="connsiteY25495"/>
              </a:cxn>
              <a:cxn ang="0">
                <a:pos x="connsiteX25496" y="connsiteY25496"/>
              </a:cxn>
              <a:cxn ang="0">
                <a:pos x="connsiteX25497" y="connsiteY25497"/>
              </a:cxn>
              <a:cxn ang="0">
                <a:pos x="connsiteX25498" y="connsiteY25498"/>
              </a:cxn>
              <a:cxn ang="0">
                <a:pos x="connsiteX25499" y="connsiteY25499"/>
              </a:cxn>
              <a:cxn ang="0">
                <a:pos x="connsiteX25500" y="connsiteY25500"/>
              </a:cxn>
              <a:cxn ang="0">
                <a:pos x="connsiteX25501" y="connsiteY25501"/>
              </a:cxn>
              <a:cxn ang="0">
                <a:pos x="connsiteX25502" y="connsiteY25502"/>
              </a:cxn>
              <a:cxn ang="0">
                <a:pos x="connsiteX25503" y="connsiteY25503"/>
              </a:cxn>
              <a:cxn ang="0">
                <a:pos x="connsiteX25504" y="connsiteY25504"/>
              </a:cxn>
              <a:cxn ang="0">
                <a:pos x="connsiteX25505" y="connsiteY25505"/>
              </a:cxn>
              <a:cxn ang="0">
                <a:pos x="connsiteX25506" y="connsiteY25506"/>
              </a:cxn>
              <a:cxn ang="0">
                <a:pos x="connsiteX25507" y="connsiteY25507"/>
              </a:cxn>
              <a:cxn ang="0">
                <a:pos x="connsiteX25508" y="connsiteY25508"/>
              </a:cxn>
              <a:cxn ang="0">
                <a:pos x="connsiteX25509" y="connsiteY25509"/>
              </a:cxn>
              <a:cxn ang="0">
                <a:pos x="connsiteX25510" y="connsiteY25510"/>
              </a:cxn>
              <a:cxn ang="0">
                <a:pos x="connsiteX25511" y="connsiteY25511"/>
              </a:cxn>
              <a:cxn ang="0">
                <a:pos x="connsiteX25512" y="connsiteY25512"/>
              </a:cxn>
              <a:cxn ang="0">
                <a:pos x="connsiteX25513" y="connsiteY25513"/>
              </a:cxn>
              <a:cxn ang="0">
                <a:pos x="connsiteX25514" y="connsiteY25514"/>
              </a:cxn>
              <a:cxn ang="0">
                <a:pos x="connsiteX25515" y="connsiteY25515"/>
              </a:cxn>
              <a:cxn ang="0">
                <a:pos x="connsiteX25516" y="connsiteY25516"/>
              </a:cxn>
              <a:cxn ang="0">
                <a:pos x="connsiteX25517" y="connsiteY25517"/>
              </a:cxn>
              <a:cxn ang="0">
                <a:pos x="connsiteX25518" y="connsiteY25518"/>
              </a:cxn>
              <a:cxn ang="0">
                <a:pos x="connsiteX25519" y="connsiteY25519"/>
              </a:cxn>
              <a:cxn ang="0">
                <a:pos x="connsiteX25520" y="connsiteY25520"/>
              </a:cxn>
              <a:cxn ang="0">
                <a:pos x="connsiteX25521" y="connsiteY25521"/>
              </a:cxn>
              <a:cxn ang="0">
                <a:pos x="connsiteX25522" y="connsiteY25522"/>
              </a:cxn>
              <a:cxn ang="0">
                <a:pos x="connsiteX25523" y="connsiteY25523"/>
              </a:cxn>
              <a:cxn ang="0">
                <a:pos x="connsiteX25524" y="connsiteY25524"/>
              </a:cxn>
              <a:cxn ang="0">
                <a:pos x="connsiteX25525" y="connsiteY25525"/>
              </a:cxn>
              <a:cxn ang="0">
                <a:pos x="connsiteX25526" y="connsiteY25526"/>
              </a:cxn>
              <a:cxn ang="0">
                <a:pos x="connsiteX25527" y="connsiteY25527"/>
              </a:cxn>
              <a:cxn ang="0">
                <a:pos x="connsiteX25528" y="connsiteY25528"/>
              </a:cxn>
              <a:cxn ang="0">
                <a:pos x="connsiteX25529" y="connsiteY25529"/>
              </a:cxn>
              <a:cxn ang="0">
                <a:pos x="connsiteX25530" y="connsiteY25530"/>
              </a:cxn>
              <a:cxn ang="0">
                <a:pos x="connsiteX25531" y="connsiteY25531"/>
              </a:cxn>
              <a:cxn ang="0">
                <a:pos x="connsiteX25532" y="connsiteY25532"/>
              </a:cxn>
              <a:cxn ang="0">
                <a:pos x="connsiteX25533" y="connsiteY25533"/>
              </a:cxn>
              <a:cxn ang="0">
                <a:pos x="connsiteX25534" y="connsiteY25534"/>
              </a:cxn>
              <a:cxn ang="0">
                <a:pos x="connsiteX25535" y="connsiteY25535"/>
              </a:cxn>
              <a:cxn ang="0">
                <a:pos x="connsiteX25536" y="connsiteY25536"/>
              </a:cxn>
              <a:cxn ang="0">
                <a:pos x="connsiteX25537" y="connsiteY25537"/>
              </a:cxn>
              <a:cxn ang="0">
                <a:pos x="connsiteX25538" y="connsiteY25538"/>
              </a:cxn>
              <a:cxn ang="0">
                <a:pos x="connsiteX25539" y="connsiteY25539"/>
              </a:cxn>
              <a:cxn ang="0">
                <a:pos x="connsiteX25540" y="connsiteY25540"/>
              </a:cxn>
              <a:cxn ang="0">
                <a:pos x="connsiteX25541" y="connsiteY25541"/>
              </a:cxn>
              <a:cxn ang="0">
                <a:pos x="connsiteX25542" y="connsiteY25542"/>
              </a:cxn>
              <a:cxn ang="0">
                <a:pos x="connsiteX25543" y="connsiteY25543"/>
              </a:cxn>
              <a:cxn ang="0">
                <a:pos x="connsiteX25544" y="connsiteY25544"/>
              </a:cxn>
              <a:cxn ang="0">
                <a:pos x="connsiteX25545" y="connsiteY25545"/>
              </a:cxn>
              <a:cxn ang="0">
                <a:pos x="connsiteX25546" y="connsiteY25546"/>
              </a:cxn>
              <a:cxn ang="0">
                <a:pos x="connsiteX25547" y="connsiteY25547"/>
              </a:cxn>
              <a:cxn ang="0">
                <a:pos x="connsiteX25548" y="connsiteY25548"/>
              </a:cxn>
              <a:cxn ang="0">
                <a:pos x="connsiteX25549" y="connsiteY25549"/>
              </a:cxn>
              <a:cxn ang="0">
                <a:pos x="connsiteX25550" y="connsiteY25550"/>
              </a:cxn>
              <a:cxn ang="0">
                <a:pos x="connsiteX25551" y="connsiteY25551"/>
              </a:cxn>
              <a:cxn ang="0">
                <a:pos x="connsiteX25552" y="connsiteY25552"/>
              </a:cxn>
              <a:cxn ang="0">
                <a:pos x="connsiteX25553" y="connsiteY25553"/>
              </a:cxn>
              <a:cxn ang="0">
                <a:pos x="connsiteX25554" y="connsiteY25554"/>
              </a:cxn>
              <a:cxn ang="0">
                <a:pos x="connsiteX25555" y="connsiteY25555"/>
              </a:cxn>
              <a:cxn ang="0">
                <a:pos x="connsiteX25556" y="connsiteY25556"/>
              </a:cxn>
              <a:cxn ang="0">
                <a:pos x="connsiteX25557" y="connsiteY25557"/>
              </a:cxn>
              <a:cxn ang="0">
                <a:pos x="connsiteX25558" y="connsiteY25558"/>
              </a:cxn>
              <a:cxn ang="0">
                <a:pos x="connsiteX25559" y="connsiteY25559"/>
              </a:cxn>
              <a:cxn ang="0">
                <a:pos x="connsiteX25560" y="connsiteY25560"/>
              </a:cxn>
              <a:cxn ang="0">
                <a:pos x="connsiteX25561" y="connsiteY25561"/>
              </a:cxn>
              <a:cxn ang="0">
                <a:pos x="connsiteX25562" y="connsiteY25562"/>
              </a:cxn>
              <a:cxn ang="0">
                <a:pos x="connsiteX25563" y="connsiteY25563"/>
              </a:cxn>
              <a:cxn ang="0">
                <a:pos x="connsiteX25564" y="connsiteY25564"/>
              </a:cxn>
              <a:cxn ang="0">
                <a:pos x="connsiteX25565" y="connsiteY25565"/>
              </a:cxn>
              <a:cxn ang="0">
                <a:pos x="connsiteX25566" y="connsiteY25566"/>
              </a:cxn>
              <a:cxn ang="0">
                <a:pos x="connsiteX25567" y="connsiteY25567"/>
              </a:cxn>
              <a:cxn ang="0">
                <a:pos x="connsiteX25568" y="connsiteY25568"/>
              </a:cxn>
              <a:cxn ang="0">
                <a:pos x="connsiteX25569" y="connsiteY25569"/>
              </a:cxn>
              <a:cxn ang="0">
                <a:pos x="connsiteX25570" y="connsiteY25570"/>
              </a:cxn>
              <a:cxn ang="0">
                <a:pos x="connsiteX25571" y="connsiteY25571"/>
              </a:cxn>
              <a:cxn ang="0">
                <a:pos x="connsiteX25572" y="connsiteY25572"/>
              </a:cxn>
              <a:cxn ang="0">
                <a:pos x="connsiteX25573" y="connsiteY25573"/>
              </a:cxn>
              <a:cxn ang="0">
                <a:pos x="connsiteX25574" y="connsiteY25574"/>
              </a:cxn>
              <a:cxn ang="0">
                <a:pos x="connsiteX25575" y="connsiteY25575"/>
              </a:cxn>
              <a:cxn ang="0">
                <a:pos x="connsiteX25576" y="connsiteY25576"/>
              </a:cxn>
              <a:cxn ang="0">
                <a:pos x="connsiteX25577" y="connsiteY25577"/>
              </a:cxn>
              <a:cxn ang="0">
                <a:pos x="connsiteX25578" y="connsiteY25578"/>
              </a:cxn>
              <a:cxn ang="0">
                <a:pos x="connsiteX25579" y="connsiteY25579"/>
              </a:cxn>
              <a:cxn ang="0">
                <a:pos x="connsiteX25580" y="connsiteY25580"/>
              </a:cxn>
              <a:cxn ang="0">
                <a:pos x="connsiteX25581" y="connsiteY25581"/>
              </a:cxn>
              <a:cxn ang="0">
                <a:pos x="connsiteX25582" y="connsiteY25582"/>
              </a:cxn>
              <a:cxn ang="0">
                <a:pos x="connsiteX25583" y="connsiteY25583"/>
              </a:cxn>
              <a:cxn ang="0">
                <a:pos x="connsiteX25584" y="connsiteY25584"/>
              </a:cxn>
              <a:cxn ang="0">
                <a:pos x="connsiteX25585" y="connsiteY25585"/>
              </a:cxn>
              <a:cxn ang="0">
                <a:pos x="connsiteX25586" y="connsiteY25586"/>
              </a:cxn>
              <a:cxn ang="0">
                <a:pos x="connsiteX25587" y="connsiteY25587"/>
              </a:cxn>
              <a:cxn ang="0">
                <a:pos x="connsiteX25588" y="connsiteY25588"/>
              </a:cxn>
              <a:cxn ang="0">
                <a:pos x="connsiteX25589" y="connsiteY25589"/>
              </a:cxn>
              <a:cxn ang="0">
                <a:pos x="connsiteX25590" y="connsiteY25590"/>
              </a:cxn>
              <a:cxn ang="0">
                <a:pos x="connsiteX25591" y="connsiteY25591"/>
              </a:cxn>
              <a:cxn ang="0">
                <a:pos x="connsiteX25592" y="connsiteY25592"/>
              </a:cxn>
              <a:cxn ang="0">
                <a:pos x="connsiteX25593" y="connsiteY25593"/>
              </a:cxn>
              <a:cxn ang="0">
                <a:pos x="connsiteX25594" y="connsiteY25594"/>
              </a:cxn>
              <a:cxn ang="0">
                <a:pos x="connsiteX25595" y="connsiteY25595"/>
              </a:cxn>
              <a:cxn ang="0">
                <a:pos x="connsiteX25596" y="connsiteY25596"/>
              </a:cxn>
              <a:cxn ang="0">
                <a:pos x="connsiteX25597" y="connsiteY25597"/>
              </a:cxn>
              <a:cxn ang="0">
                <a:pos x="connsiteX25598" y="connsiteY25598"/>
              </a:cxn>
              <a:cxn ang="0">
                <a:pos x="connsiteX25599" y="connsiteY25599"/>
              </a:cxn>
              <a:cxn ang="0">
                <a:pos x="connsiteX25600" y="connsiteY25600"/>
              </a:cxn>
              <a:cxn ang="0">
                <a:pos x="connsiteX25601" y="connsiteY25601"/>
              </a:cxn>
              <a:cxn ang="0">
                <a:pos x="connsiteX25602" y="connsiteY25602"/>
              </a:cxn>
              <a:cxn ang="0">
                <a:pos x="connsiteX25603" y="connsiteY25603"/>
              </a:cxn>
              <a:cxn ang="0">
                <a:pos x="connsiteX25604" y="connsiteY25604"/>
              </a:cxn>
              <a:cxn ang="0">
                <a:pos x="connsiteX25605" y="connsiteY25605"/>
              </a:cxn>
              <a:cxn ang="0">
                <a:pos x="connsiteX25606" y="connsiteY25606"/>
              </a:cxn>
              <a:cxn ang="0">
                <a:pos x="connsiteX25607" y="connsiteY25607"/>
              </a:cxn>
              <a:cxn ang="0">
                <a:pos x="connsiteX25608" y="connsiteY25608"/>
              </a:cxn>
              <a:cxn ang="0">
                <a:pos x="connsiteX25609" y="connsiteY25609"/>
              </a:cxn>
              <a:cxn ang="0">
                <a:pos x="connsiteX25610" y="connsiteY25610"/>
              </a:cxn>
              <a:cxn ang="0">
                <a:pos x="connsiteX25611" y="connsiteY25611"/>
              </a:cxn>
              <a:cxn ang="0">
                <a:pos x="connsiteX25612" y="connsiteY25612"/>
              </a:cxn>
              <a:cxn ang="0">
                <a:pos x="connsiteX25613" y="connsiteY25613"/>
              </a:cxn>
              <a:cxn ang="0">
                <a:pos x="connsiteX25614" y="connsiteY25614"/>
              </a:cxn>
              <a:cxn ang="0">
                <a:pos x="connsiteX25615" y="connsiteY25615"/>
              </a:cxn>
              <a:cxn ang="0">
                <a:pos x="connsiteX25616" y="connsiteY25616"/>
              </a:cxn>
              <a:cxn ang="0">
                <a:pos x="connsiteX25617" y="connsiteY25617"/>
              </a:cxn>
              <a:cxn ang="0">
                <a:pos x="connsiteX25618" y="connsiteY25618"/>
              </a:cxn>
              <a:cxn ang="0">
                <a:pos x="connsiteX25619" y="connsiteY25619"/>
              </a:cxn>
              <a:cxn ang="0">
                <a:pos x="connsiteX25620" y="connsiteY25620"/>
              </a:cxn>
              <a:cxn ang="0">
                <a:pos x="connsiteX25621" y="connsiteY25621"/>
              </a:cxn>
              <a:cxn ang="0">
                <a:pos x="connsiteX25622" y="connsiteY25622"/>
              </a:cxn>
              <a:cxn ang="0">
                <a:pos x="connsiteX25623" y="connsiteY25623"/>
              </a:cxn>
              <a:cxn ang="0">
                <a:pos x="connsiteX25624" y="connsiteY25624"/>
              </a:cxn>
              <a:cxn ang="0">
                <a:pos x="connsiteX25625" y="connsiteY25625"/>
              </a:cxn>
              <a:cxn ang="0">
                <a:pos x="connsiteX25626" y="connsiteY25626"/>
              </a:cxn>
              <a:cxn ang="0">
                <a:pos x="connsiteX25627" y="connsiteY25627"/>
              </a:cxn>
              <a:cxn ang="0">
                <a:pos x="connsiteX25628" y="connsiteY25628"/>
              </a:cxn>
              <a:cxn ang="0">
                <a:pos x="connsiteX25629" y="connsiteY25629"/>
              </a:cxn>
              <a:cxn ang="0">
                <a:pos x="connsiteX25630" y="connsiteY25630"/>
              </a:cxn>
              <a:cxn ang="0">
                <a:pos x="connsiteX25631" y="connsiteY25631"/>
              </a:cxn>
              <a:cxn ang="0">
                <a:pos x="connsiteX25632" y="connsiteY25632"/>
              </a:cxn>
              <a:cxn ang="0">
                <a:pos x="connsiteX25633" y="connsiteY25633"/>
              </a:cxn>
              <a:cxn ang="0">
                <a:pos x="connsiteX25634" y="connsiteY25634"/>
              </a:cxn>
              <a:cxn ang="0">
                <a:pos x="connsiteX25635" y="connsiteY25635"/>
              </a:cxn>
              <a:cxn ang="0">
                <a:pos x="connsiteX25636" y="connsiteY25636"/>
              </a:cxn>
              <a:cxn ang="0">
                <a:pos x="connsiteX25637" y="connsiteY25637"/>
              </a:cxn>
              <a:cxn ang="0">
                <a:pos x="connsiteX25638" y="connsiteY25638"/>
              </a:cxn>
              <a:cxn ang="0">
                <a:pos x="connsiteX25639" y="connsiteY25639"/>
              </a:cxn>
              <a:cxn ang="0">
                <a:pos x="connsiteX25640" y="connsiteY25640"/>
              </a:cxn>
              <a:cxn ang="0">
                <a:pos x="connsiteX25641" y="connsiteY25641"/>
              </a:cxn>
              <a:cxn ang="0">
                <a:pos x="connsiteX25642" y="connsiteY25642"/>
              </a:cxn>
              <a:cxn ang="0">
                <a:pos x="connsiteX25643" y="connsiteY25643"/>
              </a:cxn>
              <a:cxn ang="0">
                <a:pos x="connsiteX25644" y="connsiteY25644"/>
              </a:cxn>
              <a:cxn ang="0">
                <a:pos x="connsiteX25645" y="connsiteY25645"/>
              </a:cxn>
              <a:cxn ang="0">
                <a:pos x="connsiteX25646" y="connsiteY25646"/>
              </a:cxn>
              <a:cxn ang="0">
                <a:pos x="connsiteX25647" y="connsiteY25647"/>
              </a:cxn>
              <a:cxn ang="0">
                <a:pos x="connsiteX25648" y="connsiteY25648"/>
              </a:cxn>
              <a:cxn ang="0">
                <a:pos x="connsiteX25649" y="connsiteY25649"/>
              </a:cxn>
              <a:cxn ang="0">
                <a:pos x="connsiteX25650" y="connsiteY25650"/>
              </a:cxn>
              <a:cxn ang="0">
                <a:pos x="connsiteX25651" y="connsiteY25651"/>
              </a:cxn>
              <a:cxn ang="0">
                <a:pos x="connsiteX25652" y="connsiteY25652"/>
              </a:cxn>
              <a:cxn ang="0">
                <a:pos x="connsiteX25653" y="connsiteY25653"/>
              </a:cxn>
              <a:cxn ang="0">
                <a:pos x="connsiteX25654" y="connsiteY25654"/>
              </a:cxn>
              <a:cxn ang="0">
                <a:pos x="connsiteX25655" y="connsiteY25655"/>
              </a:cxn>
              <a:cxn ang="0">
                <a:pos x="connsiteX25656" y="connsiteY25656"/>
              </a:cxn>
              <a:cxn ang="0">
                <a:pos x="connsiteX25657" y="connsiteY25657"/>
              </a:cxn>
              <a:cxn ang="0">
                <a:pos x="connsiteX25658" y="connsiteY25658"/>
              </a:cxn>
              <a:cxn ang="0">
                <a:pos x="connsiteX25659" y="connsiteY25659"/>
              </a:cxn>
              <a:cxn ang="0">
                <a:pos x="connsiteX25660" y="connsiteY25660"/>
              </a:cxn>
              <a:cxn ang="0">
                <a:pos x="connsiteX25661" y="connsiteY25661"/>
              </a:cxn>
              <a:cxn ang="0">
                <a:pos x="connsiteX25662" y="connsiteY25662"/>
              </a:cxn>
              <a:cxn ang="0">
                <a:pos x="connsiteX25663" y="connsiteY25663"/>
              </a:cxn>
              <a:cxn ang="0">
                <a:pos x="connsiteX25664" y="connsiteY25664"/>
              </a:cxn>
              <a:cxn ang="0">
                <a:pos x="connsiteX25665" y="connsiteY25665"/>
              </a:cxn>
              <a:cxn ang="0">
                <a:pos x="connsiteX25666" y="connsiteY25666"/>
              </a:cxn>
              <a:cxn ang="0">
                <a:pos x="connsiteX25667" y="connsiteY25667"/>
              </a:cxn>
              <a:cxn ang="0">
                <a:pos x="connsiteX25668" y="connsiteY25668"/>
              </a:cxn>
              <a:cxn ang="0">
                <a:pos x="connsiteX25669" y="connsiteY25669"/>
              </a:cxn>
              <a:cxn ang="0">
                <a:pos x="connsiteX25670" y="connsiteY25670"/>
              </a:cxn>
              <a:cxn ang="0">
                <a:pos x="connsiteX25671" y="connsiteY25671"/>
              </a:cxn>
              <a:cxn ang="0">
                <a:pos x="connsiteX25672" y="connsiteY25672"/>
              </a:cxn>
              <a:cxn ang="0">
                <a:pos x="connsiteX25673" y="connsiteY25673"/>
              </a:cxn>
              <a:cxn ang="0">
                <a:pos x="connsiteX25674" y="connsiteY25674"/>
              </a:cxn>
              <a:cxn ang="0">
                <a:pos x="connsiteX25675" y="connsiteY25675"/>
              </a:cxn>
              <a:cxn ang="0">
                <a:pos x="connsiteX25676" y="connsiteY25676"/>
              </a:cxn>
              <a:cxn ang="0">
                <a:pos x="connsiteX25677" y="connsiteY25677"/>
              </a:cxn>
              <a:cxn ang="0">
                <a:pos x="connsiteX25678" y="connsiteY25678"/>
              </a:cxn>
              <a:cxn ang="0">
                <a:pos x="connsiteX25679" y="connsiteY25679"/>
              </a:cxn>
              <a:cxn ang="0">
                <a:pos x="connsiteX25680" y="connsiteY25680"/>
              </a:cxn>
              <a:cxn ang="0">
                <a:pos x="connsiteX25681" y="connsiteY25681"/>
              </a:cxn>
              <a:cxn ang="0">
                <a:pos x="connsiteX25682" y="connsiteY25682"/>
              </a:cxn>
              <a:cxn ang="0">
                <a:pos x="connsiteX25683" y="connsiteY25683"/>
              </a:cxn>
              <a:cxn ang="0">
                <a:pos x="connsiteX25684" y="connsiteY25684"/>
              </a:cxn>
              <a:cxn ang="0">
                <a:pos x="connsiteX25685" y="connsiteY25685"/>
              </a:cxn>
              <a:cxn ang="0">
                <a:pos x="connsiteX25686" y="connsiteY25686"/>
              </a:cxn>
              <a:cxn ang="0">
                <a:pos x="connsiteX25687" y="connsiteY25687"/>
              </a:cxn>
              <a:cxn ang="0">
                <a:pos x="connsiteX25688" y="connsiteY25688"/>
              </a:cxn>
              <a:cxn ang="0">
                <a:pos x="connsiteX25689" y="connsiteY25689"/>
              </a:cxn>
              <a:cxn ang="0">
                <a:pos x="connsiteX25690" y="connsiteY25690"/>
              </a:cxn>
              <a:cxn ang="0">
                <a:pos x="connsiteX25691" y="connsiteY25691"/>
              </a:cxn>
              <a:cxn ang="0">
                <a:pos x="connsiteX25692" y="connsiteY25692"/>
              </a:cxn>
              <a:cxn ang="0">
                <a:pos x="connsiteX25693" y="connsiteY25693"/>
              </a:cxn>
              <a:cxn ang="0">
                <a:pos x="connsiteX25694" y="connsiteY25694"/>
              </a:cxn>
              <a:cxn ang="0">
                <a:pos x="connsiteX25695" y="connsiteY25695"/>
              </a:cxn>
              <a:cxn ang="0">
                <a:pos x="connsiteX25696" y="connsiteY25696"/>
              </a:cxn>
              <a:cxn ang="0">
                <a:pos x="connsiteX25697" y="connsiteY25697"/>
              </a:cxn>
              <a:cxn ang="0">
                <a:pos x="connsiteX25698" y="connsiteY25698"/>
              </a:cxn>
              <a:cxn ang="0">
                <a:pos x="connsiteX25699" y="connsiteY25699"/>
              </a:cxn>
              <a:cxn ang="0">
                <a:pos x="connsiteX25700" y="connsiteY25700"/>
              </a:cxn>
              <a:cxn ang="0">
                <a:pos x="connsiteX25701" y="connsiteY25701"/>
              </a:cxn>
              <a:cxn ang="0">
                <a:pos x="connsiteX25702" y="connsiteY25702"/>
              </a:cxn>
              <a:cxn ang="0">
                <a:pos x="connsiteX25703" y="connsiteY25703"/>
              </a:cxn>
              <a:cxn ang="0">
                <a:pos x="connsiteX25704" y="connsiteY25704"/>
              </a:cxn>
              <a:cxn ang="0">
                <a:pos x="connsiteX25705" y="connsiteY25705"/>
              </a:cxn>
              <a:cxn ang="0">
                <a:pos x="connsiteX25706" y="connsiteY25706"/>
              </a:cxn>
              <a:cxn ang="0">
                <a:pos x="connsiteX25707" y="connsiteY25707"/>
              </a:cxn>
              <a:cxn ang="0">
                <a:pos x="connsiteX25708" y="connsiteY25708"/>
              </a:cxn>
              <a:cxn ang="0">
                <a:pos x="connsiteX25709" y="connsiteY25709"/>
              </a:cxn>
              <a:cxn ang="0">
                <a:pos x="connsiteX25710" y="connsiteY25710"/>
              </a:cxn>
              <a:cxn ang="0">
                <a:pos x="connsiteX25711" y="connsiteY25711"/>
              </a:cxn>
              <a:cxn ang="0">
                <a:pos x="connsiteX25712" y="connsiteY25712"/>
              </a:cxn>
              <a:cxn ang="0">
                <a:pos x="connsiteX25713" y="connsiteY25713"/>
              </a:cxn>
              <a:cxn ang="0">
                <a:pos x="connsiteX25714" y="connsiteY25714"/>
              </a:cxn>
              <a:cxn ang="0">
                <a:pos x="connsiteX25715" y="connsiteY25715"/>
              </a:cxn>
              <a:cxn ang="0">
                <a:pos x="connsiteX25716" y="connsiteY25716"/>
              </a:cxn>
              <a:cxn ang="0">
                <a:pos x="connsiteX25717" y="connsiteY25717"/>
              </a:cxn>
              <a:cxn ang="0">
                <a:pos x="connsiteX25718" y="connsiteY25718"/>
              </a:cxn>
              <a:cxn ang="0">
                <a:pos x="connsiteX25719" y="connsiteY25719"/>
              </a:cxn>
              <a:cxn ang="0">
                <a:pos x="connsiteX25720" y="connsiteY25720"/>
              </a:cxn>
              <a:cxn ang="0">
                <a:pos x="connsiteX25721" y="connsiteY25721"/>
              </a:cxn>
              <a:cxn ang="0">
                <a:pos x="connsiteX25722" y="connsiteY25722"/>
              </a:cxn>
              <a:cxn ang="0">
                <a:pos x="connsiteX25723" y="connsiteY25723"/>
              </a:cxn>
              <a:cxn ang="0">
                <a:pos x="connsiteX25724" y="connsiteY25724"/>
              </a:cxn>
              <a:cxn ang="0">
                <a:pos x="connsiteX25725" y="connsiteY25725"/>
              </a:cxn>
              <a:cxn ang="0">
                <a:pos x="connsiteX25726" y="connsiteY25726"/>
              </a:cxn>
              <a:cxn ang="0">
                <a:pos x="connsiteX25727" y="connsiteY25727"/>
              </a:cxn>
              <a:cxn ang="0">
                <a:pos x="connsiteX25728" y="connsiteY25728"/>
              </a:cxn>
              <a:cxn ang="0">
                <a:pos x="connsiteX25729" y="connsiteY25729"/>
              </a:cxn>
              <a:cxn ang="0">
                <a:pos x="connsiteX25730" y="connsiteY25730"/>
              </a:cxn>
              <a:cxn ang="0">
                <a:pos x="connsiteX25731" y="connsiteY25731"/>
              </a:cxn>
              <a:cxn ang="0">
                <a:pos x="connsiteX25732" y="connsiteY25732"/>
              </a:cxn>
              <a:cxn ang="0">
                <a:pos x="connsiteX25733" y="connsiteY25733"/>
              </a:cxn>
              <a:cxn ang="0">
                <a:pos x="connsiteX25734" y="connsiteY25734"/>
              </a:cxn>
              <a:cxn ang="0">
                <a:pos x="connsiteX25735" y="connsiteY25735"/>
              </a:cxn>
              <a:cxn ang="0">
                <a:pos x="connsiteX25736" y="connsiteY25736"/>
              </a:cxn>
              <a:cxn ang="0">
                <a:pos x="connsiteX25737" y="connsiteY25737"/>
              </a:cxn>
              <a:cxn ang="0">
                <a:pos x="connsiteX25738" y="connsiteY25738"/>
              </a:cxn>
              <a:cxn ang="0">
                <a:pos x="connsiteX25739" y="connsiteY25739"/>
              </a:cxn>
              <a:cxn ang="0">
                <a:pos x="connsiteX25740" y="connsiteY25740"/>
              </a:cxn>
              <a:cxn ang="0">
                <a:pos x="connsiteX25741" y="connsiteY25741"/>
              </a:cxn>
              <a:cxn ang="0">
                <a:pos x="connsiteX25742" y="connsiteY25742"/>
              </a:cxn>
              <a:cxn ang="0">
                <a:pos x="connsiteX25743" y="connsiteY25743"/>
              </a:cxn>
              <a:cxn ang="0">
                <a:pos x="connsiteX25744" y="connsiteY25744"/>
              </a:cxn>
              <a:cxn ang="0">
                <a:pos x="connsiteX25745" y="connsiteY25745"/>
              </a:cxn>
              <a:cxn ang="0">
                <a:pos x="connsiteX25746" y="connsiteY25746"/>
              </a:cxn>
              <a:cxn ang="0">
                <a:pos x="connsiteX25747" y="connsiteY25747"/>
              </a:cxn>
              <a:cxn ang="0">
                <a:pos x="connsiteX25748" y="connsiteY25748"/>
              </a:cxn>
              <a:cxn ang="0">
                <a:pos x="connsiteX25749" y="connsiteY25749"/>
              </a:cxn>
              <a:cxn ang="0">
                <a:pos x="connsiteX25750" y="connsiteY25750"/>
              </a:cxn>
              <a:cxn ang="0">
                <a:pos x="connsiteX25751" y="connsiteY25751"/>
              </a:cxn>
              <a:cxn ang="0">
                <a:pos x="connsiteX25752" y="connsiteY25752"/>
              </a:cxn>
              <a:cxn ang="0">
                <a:pos x="connsiteX25753" y="connsiteY25753"/>
              </a:cxn>
              <a:cxn ang="0">
                <a:pos x="connsiteX25754" y="connsiteY25754"/>
              </a:cxn>
              <a:cxn ang="0">
                <a:pos x="connsiteX25755" y="connsiteY25755"/>
              </a:cxn>
              <a:cxn ang="0">
                <a:pos x="connsiteX25756" y="connsiteY25756"/>
              </a:cxn>
              <a:cxn ang="0">
                <a:pos x="connsiteX25757" y="connsiteY25757"/>
              </a:cxn>
              <a:cxn ang="0">
                <a:pos x="connsiteX25758" y="connsiteY25758"/>
              </a:cxn>
              <a:cxn ang="0">
                <a:pos x="connsiteX25759" y="connsiteY25759"/>
              </a:cxn>
              <a:cxn ang="0">
                <a:pos x="connsiteX25760" y="connsiteY25760"/>
              </a:cxn>
              <a:cxn ang="0">
                <a:pos x="connsiteX25761" y="connsiteY25761"/>
              </a:cxn>
              <a:cxn ang="0">
                <a:pos x="connsiteX25762" y="connsiteY25762"/>
              </a:cxn>
              <a:cxn ang="0">
                <a:pos x="connsiteX25763" y="connsiteY25763"/>
              </a:cxn>
              <a:cxn ang="0">
                <a:pos x="connsiteX25764" y="connsiteY25764"/>
              </a:cxn>
              <a:cxn ang="0">
                <a:pos x="connsiteX25765" y="connsiteY25765"/>
              </a:cxn>
              <a:cxn ang="0">
                <a:pos x="connsiteX25766" y="connsiteY25766"/>
              </a:cxn>
              <a:cxn ang="0">
                <a:pos x="connsiteX25767" y="connsiteY25767"/>
              </a:cxn>
              <a:cxn ang="0">
                <a:pos x="connsiteX25768" y="connsiteY25768"/>
              </a:cxn>
              <a:cxn ang="0">
                <a:pos x="connsiteX25769" y="connsiteY25769"/>
              </a:cxn>
              <a:cxn ang="0">
                <a:pos x="connsiteX25770" y="connsiteY25770"/>
              </a:cxn>
              <a:cxn ang="0">
                <a:pos x="connsiteX25771" y="connsiteY25771"/>
              </a:cxn>
              <a:cxn ang="0">
                <a:pos x="connsiteX25772" y="connsiteY25772"/>
              </a:cxn>
              <a:cxn ang="0">
                <a:pos x="connsiteX25773" y="connsiteY25773"/>
              </a:cxn>
              <a:cxn ang="0">
                <a:pos x="connsiteX25774" y="connsiteY25774"/>
              </a:cxn>
              <a:cxn ang="0">
                <a:pos x="connsiteX25775" y="connsiteY25775"/>
              </a:cxn>
              <a:cxn ang="0">
                <a:pos x="connsiteX25776" y="connsiteY25776"/>
              </a:cxn>
              <a:cxn ang="0">
                <a:pos x="connsiteX25777" y="connsiteY25777"/>
              </a:cxn>
              <a:cxn ang="0">
                <a:pos x="connsiteX25778" y="connsiteY25778"/>
              </a:cxn>
              <a:cxn ang="0">
                <a:pos x="connsiteX25779" y="connsiteY25779"/>
              </a:cxn>
              <a:cxn ang="0">
                <a:pos x="connsiteX25780" y="connsiteY25780"/>
              </a:cxn>
              <a:cxn ang="0">
                <a:pos x="connsiteX25781" y="connsiteY25781"/>
              </a:cxn>
              <a:cxn ang="0">
                <a:pos x="connsiteX25782" y="connsiteY25782"/>
              </a:cxn>
              <a:cxn ang="0">
                <a:pos x="connsiteX25783" y="connsiteY25783"/>
              </a:cxn>
              <a:cxn ang="0">
                <a:pos x="connsiteX25784" y="connsiteY25784"/>
              </a:cxn>
              <a:cxn ang="0">
                <a:pos x="connsiteX25785" y="connsiteY25785"/>
              </a:cxn>
              <a:cxn ang="0">
                <a:pos x="connsiteX25786" y="connsiteY25786"/>
              </a:cxn>
              <a:cxn ang="0">
                <a:pos x="connsiteX25787" y="connsiteY25787"/>
              </a:cxn>
              <a:cxn ang="0">
                <a:pos x="connsiteX25788" y="connsiteY25788"/>
              </a:cxn>
              <a:cxn ang="0">
                <a:pos x="connsiteX25789" y="connsiteY25789"/>
              </a:cxn>
              <a:cxn ang="0">
                <a:pos x="connsiteX25790" y="connsiteY25790"/>
              </a:cxn>
              <a:cxn ang="0">
                <a:pos x="connsiteX25791" y="connsiteY25791"/>
              </a:cxn>
              <a:cxn ang="0">
                <a:pos x="connsiteX25792" y="connsiteY25792"/>
              </a:cxn>
              <a:cxn ang="0">
                <a:pos x="connsiteX25793" y="connsiteY25793"/>
              </a:cxn>
              <a:cxn ang="0">
                <a:pos x="connsiteX25794" y="connsiteY25794"/>
              </a:cxn>
              <a:cxn ang="0">
                <a:pos x="connsiteX25795" y="connsiteY25795"/>
              </a:cxn>
              <a:cxn ang="0">
                <a:pos x="connsiteX25796" y="connsiteY25796"/>
              </a:cxn>
              <a:cxn ang="0">
                <a:pos x="connsiteX25797" y="connsiteY25797"/>
              </a:cxn>
              <a:cxn ang="0">
                <a:pos x="connsiteX25798" y="connsiteY25798"/>
              </a:cxn>
              <a:cxn ang="0">
                <a:pos x="connsiteX25799" y="connsiteY25799"/>
              </a:cxn>
              <a:cxn ang="0">
                <a:pos x="connsiteX25800" y="connsiteY25800"/>
              </a:cxn>
              <a:cxn ang="0">
                <a:pos x="connsiteX25801" y="connsiteY25801"/>
              </a:cxn>
              <a:cxn ang="0">
                <a:pos x="connsiteX25802" y="connsiteY25802"/>
              </a:cxn>
              <a:cxn ang="0">
                <a:pos x="connsiteX25803" y="connsiteY25803"/>
              </a:cxn>
              <a:cxn ang="0">
                <a:pos x="connsiteX25804" y="connsiteY25804"/>
              </a:cxn>
              <a:cxn ang="0">
                <a:pos x="connsiteX25805" y="connsiteY25805"/>
              </a:cxn>
              <a:cxn ang="0">
                <a:pos x="connsiteX25806" y="connsiteY25806"/>
              </a:cxn>
              <a:cxn ang="0">
                <a:pos x="connsiteX25807" y="connsiteY25807"/>
              </a:cxn>
              <a:cxn ang="0">
                <a:pos x="connsiteX25808" y="connsiteY25808"/>
              </a:cxn>
              <a:cxn ang="0">
                <a:pos x="connsiteX25809" y="connsiteY25809"/>
              </a:cxn>
              <a:cxn ang="0">
                <a:pos x="connsiteX25810" y="connsiteY25810"/>
              </a:cxn>
              <a:cxn ang="0">
                <a:pos x="connsiteX25811" y="connsiteY25811"/>
              </a:cxn>
              <a:cxn ang="0">
                <a:pos x="connsiteX25812" y="connsiteY25812"/>
              </a:cxn>
              <a:cxn ang="0">
                <a:pos x="connsiteX25813" y="connsiteY25813"/>
              </a:cxn>
              <a:cxn ang="0">
                <a:pos x="connsiteX25814" y="connsiteY25814"/>
              </a:cxn>
              <a:cxn ang="0">
                <a:pos x="connsiteX25815" y="connsiteY25815"/>
              </a:cxn>
              <a:cxn ang="0">
                <a:pos x="connsiteX25816" y="connsiteY25816"/>
              </a:cxn>
              <a:cxn ang="0">
                <a:pos x="connsiteX25817" y="connsiteY25817"/>
              </a:cxn>
              <a:cxn ang="0">
                <a:pos x="connsiteX25818" y="connsiteY25818"/>
              </a:cxn>
              <a:cxn ang="0">
                <a:pos x="connsiteX25819" y="connsiteY25819"/>
              </a:cxn>
              <a:cxn ang="0">
                <a:pos x="connsiteX25820" y="connsiteY25820"/>
              </a:cxn>
              <a:cxn ang="0">
                <a:pos x="connsiteX25821" y="connsiteY25821"/>
              </a:cxn>
              <a:cxn ang="0">
                <a:pos x="connsiteX25822" y="connsiteY25822"/>
              </a:cxn>
              <a:cxn ang="0">
                <a:pos x="connsiteX25823" y="connsiteY25823"/>
              </a:cxn>
              <a:cxn ang="0">
                <a:pos x="connsiteX25824" y="connsiteY25824"/>
              </a:cxn>
              <a:cxn ang="0">
                <a:pos x="connsiteX25825" y="connsiteY25825"/>
              </a:cxn>
              <a:cxn ang="0">
                <a:pos x="connsiteX25826" y="connsiteY25826"/>
              </a:cxn>
              <a:cxn ang="0">
                <a:pos x="connsiteX25827" y="connsiteY25827"/>
              </a:cxn>
              <a:cxn ang="0">
                <a:pos x="connsiteX25828" y="connsiteY25828"/>
              </a:cxn>
              <a:cxn ang="0">
                <a:pos x="connsiteX25829" y="connsiteY25829"/>
              </a:cxn>
              <a:cxn ang="0">
                <a:pos x="connsiteX25830" y="connsiteY25830"/>
              </a:cxn>
              <a:cxn ang="0">
                <a:pos x="connsiteX25831" y="connsiteY25831"/>
              </a:cxn>
              <a:cxn ang="0">
                <a:pos x="connsiteX25832" y="connsiteY25832"/>
              </a:cxn>
              <a:cxn ang="0">
                <a:pos x="connsiteX25833" y="connsiteY25833"/>
              </a:cxn>
              <a:cxn ang="0">
                <a:pos x="connsiteX25834" y="connsiteY25834"/>
              </a:cxn>
              <a:cxn ang="0">
                <a:pos x="connsiteX25835" y="connsiteY25835"/>
              </a:cxn>
              <a:cxn ang="0">
                <a:pos x="connsiteX25836" y="connsiteY25836"/>
              </a:cxn>
              <a:cxn ang="0">
                <a:pos x="connsiteX25837" y="connsiteY25837"/>
              </a:cxn>
              <a:cxn ang="0">
                <a:pos x="connsiteX25838" y="connsiteY25838"/>
              </a:cxn>
              <a:cxn ang="0">
                <a:pos x="connsiteX25839" y="connsiteY25839"/>
              </a:cxn>
              <a:cxn ang="0">
                <a:pos x="connsiteX25840" y="connsiteY25840"/>
              </a:cxn>
              <a:cxn ang="0">
                <a:pos x="connsiteX25841" y="connsiteY25841"/>
              </a:cxn>
              <a:cxn ang="0">
                <a:pos x="connsiteX25842" y="connsiteY25842"/>
              </a:cxn>
              <a:cxn ang="0">
                <a:pos x="connsiteX25843" y="connsiteY25843"/>
              </a:cxn>
              <a:cxn ang="0">
                <a:pos x="connsiteX25844" y="connsiteY25844"/>
              </a:cxn>
              <a:cxn ang="0">
                <a:pos x="connsiteX25845" y="connsiteY25845"/>
              </a:cxn>
              <a:cxn ang="0">
                <a:pos x="connsiteX25846" y="connsiteY25846"/>
              </a:cxn>
              <a:cxn ang="0">
                <a:pos x="connsiteX25847" y="connsiteY25847"/>
              </a:cxn>
              <a:cxn ang="0">
                <a:pos x="connsiteX25848" y="connsiteY25848"/>
              </a:cxn>
              <a:cxn ang="0">
                <a:pos x="connsiteX25849" y="connsiteY25849"/>
              </a:cxn>
              <a:cxn ang="0">
                <a:pos x="connsiteX25850" y="connsiteY25850"/>
              </a:cxn>
              <a:cxn ang="0">
                <a:pos x="connsiteX25851" y="connsiteY25851"/>
              </a:cxn>
              <a:cxn ang="0">
                <a:pos x="connsiteX25852" y="connsiteY25852"/>
              </a:cxn>
              <a:cxn ang="0">
                <a:pos x="connsiteX25853" y="connsiteY25853"/>
              </a:cxn>
              <a:cxn ang="0">
                <a:pos x="connsiteX25854" y="connsiteY25854"/>
              </a:cxn>
              <a:cxn ang="0">
                <a:pos x="connsiteX25855" y="connsiteY25855"/>
              </a:cxn>
              <a:cxn ang="0">
                <a:pos x="connsiteX25856" y="connsiteY25856"/>
              </a:cxn>
              <a:cxn ang="0">
                <a:pos x="connsiteX25857" y="connsiteY25857"/>
              </a:cxn>
              <a:cxn ang="0">
                <a:pos x="connsiteX25858" y="connsiteY25858"/>
              </a:cxn>
              <a:cxn ang="0">
                <a:pos x="connsiteX25859" y="connsiteY25859"/>
              </a:cxn>
              <a:cxn ang="0">
                <a:pos x="connsiteX25860" y="connsiteY25860"/>
              </a:cxn>
              <a:cxn ang="0">
                <a:pos x="connsiteX25861" y="connsiteY25861"/>
              </a:cxn>
              <a:cxn ang="0">
                <a:pos x="connsiteX25862" y="connsiteY25862"/>
              </a:cxn>
              <a:cxn ang="0">
                <a:pos x="connsiteX25863" y="connsiteY25863"/>
              </a:cxn>
              <a:cxn ang="0">
                <a:pos x="connsiteX25864" y="connsiteY25864"/>
              </a:cxn>
              <a:cxn ang="0">
                <a:pos x="connsiteX25865" y="connsiteY25865"/>
              </a:cxn>
              <a:cxn ang="0">
                <a:pos x="connsiteX25866" y="connsiteY25866"/>
              </a:cxn>
              <a:cxn ang="0">
                <a:pos x="connsiteX25867" y="connsiteY25867"/>
              </a:cxn>
              <a:cxn ang="0">
                <a:pos x="connsiteX25868" y="connsiteY25868"/>
              </a:cxn>
              <a:cxn ang="0">
                <a:pos x="connsiteX25869" y="connsiteY25869"/>
              </a:cxn>
              <a:cxn ang="0">
                <a:pos x="connsiteX25870" y="connsiteY25870"/>
              </a:cxn>
              <a:cxn ang="0">
                <a:pos x="connsiteX25871" y="connsiteY25871"/>
              </a:cxn>
              <a:cxn ang="0">
                <a:pos x="connsiteX25872" y="connsiteY25872"/>
              </a:cxn>
              <a:cxn ang="0">
                <a:pos x="connsiteX25873" y="connsiteY25873"/>
              </a:cxn>
              <a:cxn ang="0">
                <a:pos x="connsiteX25874" y="connsiteY25874"/>
              </a:cxn>
              <a:cxn ang="0">
                <a:pos x="connsiteX25875" y="connsiteY25875"/>
              </a:cxn>
              <a:cxn ang="0">
                <a:pos x="connsiteX25876" y="connsiteY25876"/>
              </a:cxn>
              <a:cxn ang="0">
                <a:pos x="connsiteX25877" y="connsiteY25877"/>
              </a:cxn>
              <a:cxn ang="0">
                <a:pos x="connsiteX25878" y="connsiteY25878"/>
              </a:cxn>
              <a:cxn ang="0">
                <a:pos x="connsiteX25879" y="connsiteY25879"/>
              </a:cxn>
              <a:cxn ang="0">
                <a:pos x="connsiteX25880" y="connsiteY25880"/>
              </a:cxn>
              <a:cxn ang="0">
                <a:pos x="connsiteX25881" y="connsiteY25881"/>
              </a:cxn>
              <a:cxn ang="0">
                <a:pos x="connsiteX25882" y="connsiteY25882"/>
              </a:cxn>
              <a:cxn ang="0">
                <a:pos x="connsiteX25883" y="connsiteY25883"/>
              </a:cxn>
              <a:cxn ang="0">
                <a:pos x="connsiteX25884" y="connsiteY25884"/>
              </a:cxn>
              <a:cxn ang="0">
                <a:pos x="connsiteX25885" y="connsiteY25885"/>
              </a:cxn>
              <a:cxn ang="0">
                <a:pos x="connsiteX25886" y="connsiteY25886"/>
              </a:cxn>
              <a:cxn ang="0">
                <a:pos x="connsiteX25887" y="connsiteY25887"/>
              </a:cxn>
              <a:cxn ang="0">
                <a:pos x="connsiteX25888" y="connsiteY25888"/>
              </a:cxn>
              <a:cxn ang="0">
                <a:pos x="connsiteX25889" y="connsiteY25889"/>
              </a:cxn>
              <a:cxn ang="0">
                <a:pos x="connsiteX25890" y="connsiteY25890"/>
              </a:cxn>
              <a:cxn ang="0">
                <a:pos x="connsiteX25891" y="connsiteY25891"/>
              </a:cxn>
              <a:cxn ang="0">
                <a:pos x="connsiteX25892" y="connsiteY25892"/>
              </a:cxn>
              <a:cxn ang="0">
                <a:pos x="connsiteX25893" y="connsiteY25893"/>
              </a:cxn>
              <a:cxn ang="0">
                <a:pos x="connsiteX25894" y="connsiteY25894"/>
              </a:cxn>
              <a:cxn ang="0">
                <a:pos x="connsiteX25895" y="connsiteY25895"/>
              </a:cxn>
              <a:cxn ang="0">
                <a:pos x="connsiteX25896" y="connsiteY25896"/>
              </a:cxn>
              <a:cxn ang="0">
                <a:pos x="connsiteX25897" y="connsiteY25897"/>
              </a:cxn>
              <a:cxn ang="0">
                <a:pos x="connsiteX25898" y="connsiteY25898"/>
              </a:cxn>
              <a:cxn ang="0">
                <a:pos x="connsiteX25899" y="connsiteY25899"/>
              </a:cxn>
              <a:cxn ang="0">
                <a:pos x="connsiteX25900" y="connsiteY25900"/>
              </a:cxn>
              <a:cxn ang="0">
                <a:pos x="connsiteX25901" y="connsiteY25901"/>
              </a:cxn>
              <a:cxn ang="0">
                <a:pos x="connsiteX25902" y="connsiteY25902"/>
              </a:cxn>
              <a:cxn ang="0">
                <a:pos x="connsiteX25903" y="connsiteY25903"/>
              </a:cxn>
              <a:cxn ang="0">
                <a:pos x="connsiteX25904" y="connsiteY25904"/>
              </a:cxn>
              <a:cxn ang="0">
                <a:pos x="connsiteX25905" y="connsiteY25905"/>
              </a:cxn>
              <a:cxn ang="0">
                <a:pos x="connsiteX25906" y="connsiteY25906"/>
              </a:cxn>
              <a:cxn ang="0">
                <a:pos x="connsiteX25907" y="connsiteY25907"/>
              </a:cxn>
              <a:cxn ang="0">
                <a:pos x="connsiteX25908" y="connsiteY25908"/>
              </a:cxn>
              <a:cxn ang="0">
                <a:pos x="connsiteX25909" y="connsiteY25909"/>
              </a:cxn>
              <a:cxn ang="0">
                <a:pos x="connsiteX25910" y="connsiteY25910"/>
              </a:cxn>
              <a:cxn ang="0">
                <a:pos x="connsiteX25911" y="connsiteY25911"/>
              </a:cxn>
              <a:cxn ang="0">
                <a:pos x="connsiteX25912" y="connsiteY25912"/>
              </a:cxn>
              <a:cxn ang="0">
                <a:pos x="connsiteX25913" y="connsiteY25913"/>
              </a:cxn>
              <a:cxn ang="0">
                <a:pos x="connsiteX25914" y="connsiteY25914"/>
              </a:cxn>
              <a:cxn ang="0">
                <a:pos x="connsiteX25915" y="connsiteY25915"/>
              </a:cxn>
              <a:cxn ang="0">
                <a:pos x="connsiteX25916" y="connsiteY25916"/>
              </a:cxn>
              <a:cxn ang="0">
                <a:pos x="connsiteX25917" y="connsiteY25917"/>
              </a:cxn>
              <a:cxn ang="0">
                <a:pos x="connsiteX25918" y="connsiteY25918"/>
              </a:cxn>
              <a:cxn ang="0">
                <a:pos x="connsiteX25919" y="connsiteY25919"/>
              </a:cxn>
              <a:cxn ang="0">
                <a:pos x="connsiteX25920" y="connsiteY25920"/>
              </a:cxn>
              <a:cxn ang="0">
                <a:pos x="connsiteX25921" y="connsiteY25921"/>
              </a:cxn>
              <a:cxn ang="0">
                <a:pos x="connsiteX25922" y="connsiteY25922"/>
              </a:cxn>
              <a:cxn ang="0">
                <a:pos x="connsiteX25923" y="connsiteY25923"/>
              </a:cxn>
              <a:cxn ang="0">
                <a:pos x="connsiteX25924" y="connsiteY25924"/>
              </a:cxn>
              <a:cxn ang="0">
                <a:pos x="connsiteX25925" y="connsiteY25925"/>
              </a:cxn>
              <a:cxn ang="0">
                <a:pos x="connsiteX25926" y="connsiteY25926"/>
              </a:cxn>
              <a:cxn ang="0">
                <a:pos x="connsiteX25927" y="connsiteY25927"/>
              </a:cxn>
              <a:cxn ang="0">
                <a:pos x="connsiteX25928" y="connsiteY25928"/>
              </a:cxn>
              <a:cxn ang="0">
                <a:pos x="connsiteX25929" y="connsiteY25929"/>
              </a:cxn>
              <a:cxn ang="0">
                <a:pos x="connsiteX25930" y="connsiteY25930"/>
              </a:cxn>
              <a:cxn ang="0">
                <a:pos x="connsiteX25931" y="connsiteY25931"/>
              </a:cxn>
              <a:cxn ang="0">
                <a:pos x="connsiteX25932" y="connsiteY25932"/>
              </a:cxn>
              <a:cxn ang="0">
                <a:pos x="connsiteX25933" y="connsiteY25933"/>
              </a:cxn>
              <a:cxn ang="0">
                <a:pos x="connsiteX25934" y="connsiteY25934"/>
              </a:cxn>
              <a:cxn ang="0">
                <a:pos x="connsiteX25935" y="connsiteY25935"/>
              </a:cxn>
              <a:cxn ang="0">
                <a:pos x="connsiteX25936" y="connsiteY25936"/>
              </a:cxn>
              <a:cxn ang="0">
                <a:pos x="connsiteX25937" y="connsiteY25937"/>
              </a:cxn>
              <a:cxn ang="0">
                <a:pos x="connsiteX25938" y="connsiteY25938"/>
              </a:cxn>
              <a:cxn ang="0">
                <a:pos x="connsiteX25939" y="connsiteY25939"/>
              </a:cxn>
              <a:cxn ang="0">
                <a:pos x="connsiteX25940" y="connsiteY25940"/>
              </a:cxn>
              <a:cxn ang="0">
                <a:pos x="connsiteX25941" y="connsiteY25941"/>
              </a:cxn>
              <a:cxn ang="0">
                <a:pos x="connsiteX25942" y="connsiteY25942"/>
              </a:cxn>
              <a:cxn ang="0">
                <a:pos x="connsiteX25943" y="connsiteY25943"/>
              </a:cxn>
              <a:cxn ang="0">
                <a:pos x="connsiteX25944" y="connsiteY25944"/>
              </a:cxn>
              <a:cxn ang="0">
                <a:pos x="connsiteX25945" y="connsiteY25945"/>
              </a:cxn>
              <a:cxn ang="0">
                <a:pos x="connsiteX25946" y="connsiteY25946"/>
              </a:cxn>
              <a:cxn ang="0">
                <a:pos x="connsiteX25947" y="connsiteY25947"/>
              </a:cxn>
              <a:cxn ang="0">
                <a:pos x="connsiteX25948" y="connsiteY25948"/>
              </a:cxn>
              <a:cxn ang="0">
                <a:pos x="connsiteX25949" y="connsiteY25949"/>
              </a:cxn>
              <a:cxn ang="0">
                <a:pos x="connsiteX25950" y="connsiteY25950"/>
              </a:cxn>
              <a:cxn ang="0">
                <a:pos x="connsiteX25951" y="connsiteY25951"/>
              </a:cxn>
              <a:cxn ang="0">
                <a:pos x="connsiteX25952" y="connsiteY25952"/>
              </a:cxn>
              <a:cxn ang="0">
                <a:pos x="connsiteX25953" y="connsiteY25953"/>
              </a:cxn>
              <a:cxn ang="0">
                <a:pos x="connsiteX25954" y="connsiteY25954"/>
              </a:cxn>
              <a:cxn ang="0">
                <a:pos x="connsiteX25955" y="connsiteY25955"/>
              </a:cxn>
              <a:cxn ang="0">
                <a:pos x="connsiteX25956" y="connsiteY25956"/>
              </a:cxn>
              <a:cxn ang="0">
                <a:pos x="connsiteX25957" y="connsiteY25957"/>
              </a:cxn>
              <a:cxn ang="0">
                <a:pos x="connsiteX25958" y="connsiteY25958"/>
              </a:cxn>
              <a:cxn ang="0">
                <a:pos x="connsiteX25959" y="connsiteY25959"/>
              </a:cxn>
              <a:cxn ang="0">
                <a:pos x="connsiteX25960" y="connsiteY25960"/>
              </a:cxn>
              <a:cxn ang="0">
                <a:pos x="connsiteX25961" y="connsiteY25961"/>
              </a:cxn>
              <a:cxn ang="0">
                <a:pos x="connsiteX25962" y="connsiteY25962"/>
              </a:cxn>
              <a:cxn ang="0">
                <a:pos x="connsiteX25963" y="connsiteY25963"/>
              </a:cxn>
              <a:cxn ang="0">
                <a:pos x="connsiteX25964" y="connsiteY25964"/>
              </a:cxn>
              <a:cxn ang="0">
                <a:pos x="connsiteX25965" y="connsiteY25965"/>
              </a:cxn>
              <a:cxn ang="0">
                <a:pos x="connsiteX25966" y="connsiteY25966"/>
              </a:cxn>
              <a:cxn ang="0">
                <a:pos x="connsiteX25967" y="connsiteY25967"/>
              </a:cxn>
              <a:cxn ang="0">
                <a:pos x="connsiteX25968" y="connsiteY25968"/>
              </a:cxn>
              <a:cxn ang="0">
                <a:pos x="connsiteX25969" y="connsiteY25969"/>
              </a:cxn>
              <a:cxn ang="0">
                <a:pos x="connsiteX25970" y="connsiteY25970"/>
              </a:cxn>
              <a:cxn ang="0">
                <a:pos x="connsiteX25971" y="connsiteY25971"/>
              </a:cxn>
              <a:cxn ang="0">
                <a:pos x="connsiteX25972" y="connsiteY25972"/>
              </a:cxn>
              <a:cxn ang="0">
                <a:pos x="connsiteX25973" y="connsiteY25973"/>
              </a:cxn>
              <a:cxn ang="0">
                <a:pos x="connsiteX25974" y="connsiteY25974"/>
              </a:cxn>
              <a:cxn ang="0">
                <a:pos x="connsiteX25975" y="connsiteY25975"/>
              </a:cxn>
              <a:cxn ang="0">
                <a:pos x="connsiteX25976" y="connsiteY25976"/>
              </a:cxn>
              <a:cxn ang="0">
                <a:pos x="connsiteX25977" y="connsiteY25977"/>
              </a:cxn>
              <a:cxn ang="0">
                <a:pos x="connsiteX25978" y="connsiteY25978"/>
              </a:cxn>
              <a:cxn ang="0">
                <a:pos x="connsiteX25979" y="connsiteY25979"/>
              </a:cxn>
              <a:cxn ang="0">
                <a:pos x="connsiteX25980" y="connsiteY25980"/>
              </a:cxn>
              <a:cxn ang="0">
                <a:pos x="connsiteX25981" y="connsiteY25981"/>
              </a:cxn>
              <a:cxn ang="0">
                <a:pos x="connsiteX25982" y="connsiteY25982"/>
              </a:cxn>
              <a:cxn ang="0">
                <a:pos x="connsiteX25983" y="connsiteY25983"/>
              </a:cxn>
              <a:cxn ang="0">
                <a:pos x="connsiteX25984" y="connsiteY25984"/>
              </a:cxn>
              <a:cxn ang="0">
                <a:pos x="connsiteX25985" y="connsiteY25985"/>
              </a:cxn>
              <a:cxn ang="0">
                <a:pos x="connsiteX25986" y="connsiteY25986"/>
              </a:cxn>
              <a:cxn ang="0">
                <a:pos x="connsiteX25987" y="connsiteY25987"/>
              </a:cxn>
              <a:cxn ang="0">
                <a:pos x="connsiteX25988" y="connsiteY25988"/>
              </a:cxn>
              <a:cxn ang="0">
                <a:pos x="connsiteX25989" y="connsiteY25989"/>
              </a:cxn>
              <a:cxn ang="0">
                <a:pos x="connsiteX25990" y="connsiteY25990"/>
              </a:cxn>
              <a:cxn ang="0">
                <a:pos x="connsiteX25991" y="connsiteY25991"/>
              </a:cxn>
              <a:cxn ang="0">
                <a:pos x="connsiteX25992" y="connsiteY25992"/>
              </a:cxn>
              <a:cxn ang="0">
                <a:pos x="connsiteX25993" y="connsiteY25993"/>
              </a:cxn>
              <a:cxn ang="0">
                <a:pos x="connsiteX25994" y="connsiteY25994"/>
              </a:cxn>
              <a:cxn ang="0">
                <a:pos x="connsiteX25995" y="connsiteY25995"/>
              </a:cxn>
              <a:cxn ang="0">
                <a:pos x="connsiteX25996" y="connsiteY25996"/>
              </a:cxn>
              <a:cxn ang="0">
                <a:pos x="connsiteX25997" y="connsiteY25997"/>
              </a:cxn>
              <a:cxn ang="0">
                <a:pos x="connsiteX25998" y="connsiteY25998"/>
              </a:cxn>
              <a:cxn ang="0">
                <a:pos x="connsiteX25999" y="connsiteY25999"/>
              </a:cxn>
              <a:cxn ang="0">
                <a:pos x="connsiteX26000" y="connsiteY26000"/>
              </a:cxn>
              <a:cxn ang="0">
                <a:pos x="connsiteX26001" y="connsiteY26001"/>
              </a:cxn>
              <a:cxn ang="0">
                <a:pos x="connsiteX26002" y="connsiteY26002"/>
              </a:cxn>
              <a:cxn ang="0">
                <a:pos x="connsiteX26003" y="connsiteY26003"/>
              </a:cxn>
              <a:cxn ang="0">
                <a:pos x="connsiteX26004" y="connsiteY26004"/>
              </a:cxn>
              <a:cxn ang="0">
                <a:pos x="connsiteX26005" y="connsiteY26005"/>
              </a:cxn>
              <a:cxn ang="0">
                <a:pos x="connsiteX26006" y="connsiteY26006"/>
              </a:cxn>
              <a:cxn ang="0">
                <a:pos x="connsiteX26007" y="connsiteY26007"/>
              </a:cxn>
              <a:cxn ang="0">
                <a:pos x="connsiteX26008" y="connsiteY26008"/>
              </a:cxn>
              <a:cxn ang="0">
                <a:pos x="connsiteX26009" y="connsiteY26009"/>
              </a:cxn>
              <a:cxn ang="0">
                <a:pos x="connsiteX26010" y="connsiteY26010"/>
              </a:cxn>
              <a:cxn ang="0">
                <a:pos x="connsiteX26011" y="connsiteY26011"/>
              </a:cxn>
              <a:cxn ang="0">
                <a:pos x="connsiteX26012" y="connsiteY26012"/>
              </a:cxn>
              <a:cxn ang="0">
                <a:pos x="connsiteX26013" y="connsiteY26013"/>
              </a:cxn>
              <a:cxn ang="0">
                <a:pos x="connsiteX26014" y="connsiteY26014"/>
              </a:cxn>
              <a:cxn ang="0">
                <a:pos x="connsiteX26015" y="connsiteY26015"/>
              </a:cxn>
              <a:cxn ang="0">
                <a:pos x="connsiteX26016" y="connsiteY26016"/>
              </a:cxn>
              <a:cxn ang="0">
                <a:pos x="connsiteX26017" y="connsiteY26017"/>
              </a:cxn>
              <a:cxn ang="0">
                <a:pos x="connsiteX26018" y="connsiteY26018"/>
              </a:cxn>
              <a:cxn ang="0">
                <a:pos x="connsiteX26019" y="connsiteY26019"/>
              </a:cxn>
              <a:cxn ang="0">
                <a:pos x="connsiteX26020" y="connsiteY26020"/>
              </a:cxn>
              <a:cxn ang="0">
                <a:pos x="connsiteX26021" y="connsiteY26021"/>
              </a:cxn>
              <a:cxn ang="0">
                <a:pos x="connsiteX26022" y="connsiteY26022"/>
              </a:cxn>
              <a:cxn ang="0">
                <a:pos x="connsiteX26023" y="connsiteY26023"/>
              </a:cxn>
              <a:cxn ang="0">
                <a:pos x="connsiteX26024" y="connsiteY26024"/>
              </a:cxn>
              <a:cxn ang="0">
                <a:pos x="connsiteX26025" y="connsiteY26025"/>
              </a:cxn>
              <a:cxn ang="0">
                <a:pos x="connsiteX26026" y="connsiteY26026"/>
              </a:cxn>
              <a:cxn ang="0">
                <a:pos x="connsiteX26027" y="connsiteY26027"/>
              </a:cxn>
              <a:cxn ang="0">
                <a:pos x="connsiteX26028" y="connsiteY26028"/>
              </a:cxn>
              <a:cxn ang="0">
                <a:pos x="connsiteX26029" y="connsiteY26029"/>
              </a:cxn>
              <a:cxn ang="0">
                <a:pos x="connsiteX26030" y="connsiteY26030"/>
              </a:cxn>
              <a:cxn ang="0">
                <a:pos x="connsiteX26031" y="connsiteY26031"/>
              </a:cxn>
              <a:cxn ang="0">
                <a:pos x="connsiteX26032" y="connsiteY26032"/>
              </a:cxn>
              <a:cxn ang="0">
                <a:pos x="connsiteX26033" y="connsiteY26033"/>
              </a:cxn>
              <a:cxn ang="0">
                <a:pos x="connsiteX26034" y="connsiteY26034"/>
              </a:cxn>
              <a:cxn ang="0">
                <a:pos x="connsiteX26035" y="connsiteY26035"/>
              </a:cxn>
              <a:cxn ang="0">
                <a:pos x="connsiteX26036" y="connsiteY26036"/>
              </a:cxn>
              <a:cxn ang="0">
                <a:pos x="connsiteX26037" y="connsiteY26037"/>
              </a:cxn>
              <a:cxn ang="0">
                <a:pos x="connsiteX26038" y="connsiteY26038"/>
              </a:cxn>
              <a:cxn ang="0">
                <a:pos x="connsiteX26039" y="connsiteY26039"/>
              </a:cxn>
              <a:cxn ang="0">
                <a:pos x="connsiteX26040" y="connsiteY26040"/>
              </a:cxn>
              <a:cxn ang="0">
                <a:pos x="connsiteX26041" y="connsiteY26041"/>
              </a:cxn>
              <a:cxn ang="0">
                <a:pos x="connsiteX26042" y="connsiteY26042"/>
              </a:cxn>
              <a:cxn ang="0">
                <a:pos x="connsiteX26043" y="connsiteY26043"/>
              </a:cxn>
              <a:cxn ang="0">
                <a:pos x="connsiteX26044" y="connsiteY26044"/>
              </a:cxn>
              <a:cxn ang="0">
                <a:pos x="connsiteX26045" y="connsiteY26045"/>
              </a:cxn>
              <a:cxn ang="0">
                <a:pos x="connsiteX26046" y="connsiteY26046"/>
              </a:cxn>
              <a:cxn ang="0">
                <a:pos x="connsiteX26047" y="connsiteY26047"/>
              </a:cxn>
              <a:cxn ang="0">
                <a:pos x="connsiteX26048" y="connsiteY26048"/>
              </a:cxn>
              <a:cxn ang="0">
                <a:pos x="connsiteX26049" y="connsiteY26049"/>
              </a:cxn>
              <a:cxn ang="0">
                <a:pos x="connsiteX26050" y="connsiteY26050"/>
              </a:cxn>
              <a:cxn ang="0">
                <a:pos x="connsiteX26051" y="connsiteY26051"/>
              </a:cxn>
              <a:cxn ang="0">
                <a:pos x="connsiteX26052" y="connsiteY26052"/>
              </a:cxn>
              <a:cxn ang="0">
                <a:pos x="connsiteX26053" y="connsiteY26053"/>
              </a:cxn>
              <a:cxn ang="0">
                <a:pos x="connsiteX26054" y="connsiteY26054"/>
              </a:cxn>
              <a:cxn ang="0">
                <a:pos x="connsiteX26055" y="connsiteY26055"/>
              </a:cxn>
              <a:cxn ang="0">
                <a:pos x="connsiteX26056" y="connsiteY26056"/>
              </a:cxn>
              <a:cxn ang="0">
                <a:pos x="connsiteX26057" y="connsiteY26057"/>
              </a:cxn>
              <a:cxn ang="0">
                <a:pos x="connsiteX26058" y="connsiteY26058"/>
              </a:cxn>
              <a:cxn ang="0">
                <a:pos x="connsiteX26059" y="connsiteY26059"/>
              </a:cxn>
              <a:cxn ang="0">
                <a:pos x="connsiteX26060" y="connsiteY26060"/>
              </a:cxn>
              <a:cxn ang="0">
                <a:pos x="connsiteX26061" y="connsiteY26061"/>
              </a:cxn>
              <a:cxn ang="0">
                <a:pos x="connsiteX26062" y="connsiteY26062"/>
              </a:cxn>
              <a:cxn ang="0">
                <a:pos x="connsiteX26063" y="connsiteY26063"/>
              </a:cxn>
              <a:cxn ang="0">
                <a:pos x="connsiteX26064" y="connsiteY26064"/>
              </a:cxn>
              <a:cxn ang="0">
                <a:pos x="connsiteX26065" y="connsiteY26065"/>
              </a:cxn>
              <a:cxn ang="0">
                <a:pos x="connsiteX26066" y="connsiteY26066"/>
              </a:cxn>
              <a:cxn ang="0">
                <a:pos x="connsiteX26067" y="connsiteY26067"/>
              </a:cxn>
              <a:cxn ang="0">
                <a:pos x="connsiteX26068" y="connsiteY26068"/>
              </a:cxn>
              <a:cxn ang="0">
                <a:pos x="connsiteX26069" y="connsiteY26069"/>
              </a:cxn>
              <a:cxn ang="0">
                <a:pos x="connsiteX26070" y="connsiteY26070"/>
              </a:cxn>
              <a:cxn ang="0">
                <a:pos x="connsiteX26071" y="connsiteY26071"/>
              </a:cxn>
              <a:cxn ang="0">
                <a:pos x="connsiteX26072" y="connsiteY26072"/>
              </a:cxn>
              <a:cxn ang="0">
                <a:pos x="connsiteX26073" y="connsiteY26073"/>
              </a:cxn>
              <a:cxn ang="0">
                <a:pos x="connsiteX26074" y="connsiteY26074"/>
              </a:cxn>
              <a:cxn ang="0">
                <a:pos x="connsiteX26075" y="connsiteY26075"/>
              </a:cxn>
              <a:cxn ang="0">
                <a:pos x="connsiteX26076" y="connsiteY26076"/>
              </a:cxn>
              <a:cxn ang="0">
                <a:pos x="connsiteX26077" y="connsiteY26077"/>
              </a:cxn>
              <a:cxn ang="0">
                <a:pos x="connsiteX26078" y="connsiteY26078"/>
              </a:cxn>
              <a:cxn ang="0">
                <a:pos x="connsiteX26079" y="connsiteY26079"/>
              </a:cxn>
              <a:cxn ang="0">
                <a:pos x="connsiteX26080" y="connsiteY26080"/>
              </a:cxn>
              <a:cxn ang="0">
                <a:pos x="connsiteX26081" y="connsiteY26081"/>
              </a:cxn>
              <a:cxn ang="0">
                <a:pos x="connsiteX26082" y="connsiteY26082"/>
              </a:cxn>
              <a:cxn ang="0">
                <a:pos x="connsiteX26083" y="connsiteY26083"/>
              </a:cxn>
              <a:cxn ang="0">
                <a:pos x="connsiteX26084" y="connsiteY26084"/>
              </a:cxn>
              <a:cxn ang="0">
                <a:pos x="connsiteX26085" y="connsiteY26085"/>
              </a:cxn>
              <a:cxn ang="0">
                <a:pos x="connsiteX26086" y="connsiteY26086"/>
              </a:cxn>
              <a:cxn ang="0">
                <a:pos x="connsiteX26087" y="connsiteY26087"/>
              </a:cxn>
              <a:cxn ang="0">
                <a:pos x="connsiteX26088" y="connsiteY26088"/>
              </a:cxn>
              <a:cxn ang="0">
                <a:pos x="connsiteX26089" y="connsiteY26089"/>
              </a:cxn>
              <a:cxn ang="0">
                <a:pos x="connsiteX26090" y="connsiteY26090"/>
              </a:cxn>
              <a:cxn ang="0">
                <a:pos x="connsiteX26091" y="connsiteY26091"/>
              </a:cxn>
              <a:cxn ang="0">
                <a:pos x="connsiteX26092" y="connsiteY26092"/>
              </a:cxn>
              <a:cxn ang="0">
                <a:pos x="connsiteX26093" y="connsiteY26093"/>
              </a:cxn>
              <a:cxn ang="0">
                <a:pos x="connsiteX26094" y="connsiteY26094"/>
              </a:cxn>
              <a:cxn ang="0">
                <a:pos x="connsiteX26095" y="connsiteY26095"/>
              </a:cxn>
              <a:cxn ang="0">
                <a:pos x="connsiteX26096" y="connsiteY26096"/>
              </a:cxn>
              <a:cxn ang="0">
                <a:pos x="connsiteX26097" y="connsiteY26097"/>
              </a:cxn>
              <a:cxn ang="0">
                <a:pos x="connsiteX26098" y="connsiteY26098"/>
              </a:cxn>
              <a:cxn ang="0">
                <a:pos x="connsiteX26099" y="connsiteY26099"/>
              </a:cxn>
              <a:cxn ang="0">
                <a:pos x="connsiteX26100" y="connsiteY26100"/>
              </a:cxn>
              <a:cxn ang="0">
                <a:pos x="connsiteX26101" y="connsiteY26101"/>
              </a:cxn>
              <a:cxn ang="0">
                <a:pos x="connsiteX26102" y="connsiteY26102"/>
              </a:cxn>
              <a:cxn ang="0">
                <a:pos x="connsiteX26103" y="connsiteY26103"/>
              </a:cxn>
              <a:cxn ang="0">
                <a:pos x="connsiteX26104" y="connsiteY26104"/>
              </a:cxn>
              <a:cxn ang="0">
                <a:pos x="connsiteX26105" y="connsiteY26105"/>
              </a:cxn>
              <a:cxn ang="0">
                <a:pos x="connsiteX26106" y="connsiteY26106"/>
              </a:cxn>
              <a:cxn ang="0">
                <a:pos x="connsiteX26107" y="connsiteY26107"/>
              </a:cxn>
              <a:cxn ang="0">
                <a:pos x="connsiteX26108" y="connsiteY26108"/>
              </a:cxn>
              <a:cxn ang="0">
                <a:pos x="connsiteX26109" y="connsiteY26109"/>
              </a:cxn>
              <a:cxn ang="0">
                <a:pos x="connsiteX26110" y="connsiteY26110"/>
              </a:cxn>
              <a:cxn ang="0">
                <a:pos x="connsiteX26111" y="connsiteY26111"/>
              </a:cxn>
              <a:cxn ang="0">
                <a:pos x="connsiteX26112" y="connsiteY26112"/>
              </a:cxn>
              <a:cxn ang="0">
                <a:pos x="connsiteX26113" y="connsiteY26113"/>
              </a:cxn>
              <a:cxn ang="0">
                <a:pos x="connsiteX26114" y="connsiteY26114"/>
              </a:cxn>
              <a:cxn ang="0">
                <a:pos x="connsiteX26115" y="connsiteY26115"/>
              </a:cxn>
              <a:cxn ang="0">
                <a:pos x="connsiteX26116" y="connsiteY26116"/>
              </a:cxn>
              <a:cxn ang="0">
                <a:pos x="connsiteX26117" y="connsiteY26117"/>
              </a:cxn>
              <a:cxn ang="0">
                <a:pos x="connsiteX26118" y="connsiteY26118"/>
              </a:cxn>
              <a:cxn ang="0">
                <a:pos x="connsiteX26119" y="connsiteY26119"/>
              </a:cxn>
              <a:cxn ang="0">
                <a:pos x="connsiteX26120" y="connsiteY26120"/>
              </a:cxn>
              <a:cxn ang="0">
                <a:pos x="connsiteX26121" y="connsiteY26121"/>
              </a:cxn>
              <a:cxn ang="0">
                <a:pos x="connsiteX26122" y="connsiteY26122"/>
              </a:cxn>
              <a:cxn ang="0">
                <a:pos x="connsiteX26123" y="connsiteY26123"/>
              </a:cxn>
              <a:cxn ang="0">
                <a:pos x="connsiteX26124" y="connsiteY26124"/>
              </a:cxn>
              <a:cxn ang="0">
                <a:pos x="connsiteX26125" y="connsiteY26125"/>
              </a:cxn>
              <a:cxn ang="0">
                <a:pos x="connsiteX26126" y="connsiteY26126"/>
              </a:cxn>
              <a:cxn ang="0">
                <a:pos x="connsiteX26127" y="connsiteY26127"/>
              </a:cxn>
              <a:cxn ang="0">
                <a:pos x="connsiteX26128" y="connsiteY26128"/>
              </a:cxn>
              <a:cxn ang="0">
                <a:pos x="connsiteX26129" y="connsiteY26129"/>
              </a:cxn>
              <a:cxn ang="0">
                <a:pos x="connsiteX26130" y="connsiteY26130"/>
              </a:cxn>
              <a:cxn ang="0">
                <a:pos x="connsiteX26131" y="connsiteY26131"/>
              </a:cxn>
              <a:cxn ang="0">
                <a:pos x="connsiteX26132" y="connsiteY26132"/>
              </a:cxn>
              <a:cxn ang="0">
                <a:pos x="connsiteX26133" y="connsiteY26133"/>
              </a:cxn>
              <a:cxn ang="0">
                <a:pos x="connsiteX26134" y="connsiteY26134"/>
              </a:cxn>
              <a:cxn ang="0">
                <a:pos x="connsiteX26135" y="connsiteY26135"/>
              </a:cxn>
              <a:cxn ang="0">
                <a:pos x="connsiteX26136" y="connsiteY26136"/>
              </a:cxn>
              <a:cxn ang="0">
                <a:pos x="connsiteX26137" y="connsiteY26137"/>
              </a:cxn>
              <a:cxn ang="0">
                <a:pos x="connsiteX26138" y="connsiteY26138"/>
              </a:cxn>
              <a:cxn ang="0">
                <a:pos x="connsiteX26139" y="connsiteY26139"/>
              </a:cxn>
              <a:cxn ang="0">
                <a:pos x="connsiteX26140" y="connsiteY26140"/>
              </a:cxn>
              <a:cxn ang="0">
                <a:pos x="connsiteX26141" y="connsiteY26141"/>
              </a:cxn>
              <a:cxn ang="0">
                <a:pos x="connsiteX26142" y="connsiteY26142"/>
              </a:cxn>
              <a:cxn ang="0">
                <a:pos x="connsiteX26143" y="connsiteY26143"/>
              </a:cxn>
              <a:cxn ang="0">
                <a:pos x="connsiteX26144" y="connsiteY26144"/>
              </a:cxn>
              <a:cxn ang="0">
                <a:pos x="connsiteX26145" y="connsiteY26145"/>
              </a:cxn>
              <a:cxn ang="0">
                <a:pos x="connsiteX26146" y="connsiteY26146"/>
              </a:cxn>
              <a:cxn ang="0">
                <a:pos x="connsiteX26147" y="connsiteY26147"/>
              </a:cxn>
              <a:cxn ang="0">
                <a:pos x="connsiteX26148" y="connsiteY26148"/>
              </a:cxn>
              <a:cxn ang="0">
                <a:pos x="connsiteX26149" y="connsiteY26149"/>
              </a:cxn>
              <a:cxn ang="0">
                <a:pos x="connsiteX26150" y="connsiteY26150"/>
              </a:cxn>
              <a:cxn ang="0">
                <a:pos x="connsiteX26151" y="connsiteY26151"/>
              </a:cxn>
              <a:cxn ang="0">
                <a:pos x="connsiteX26152" y="connsiteY26152"/>
              </a:cxn>
              <a:cxn ang="0">
                <a:pos x="connsiteX26153" y="connsiteY26153"/>
              </a:cxn>
              <a:cxn ang="0">
                <a:pos x="connsiteX26154" y="connsiteY26154"/>
              </a:cxn>
              <a:cxn ang="0">
                <a:pos x="connsiteX26155" y="connsiteY26155"/>
              </a:cxn>
              <a:cxn ang="0">
                <a:pos x="connsiteX26156" y="connsiteY26156"/>
              </a:cxn>
              <a:cxn ang="0">
                <a:pos x="connsiteX26157" y="connsiteY26157"/>
              </a:cxn>
              <a:cxn ang="0">
                <a:pos x="connsiteX26158" y="connsiteY26158"/>
              </a:cxn>
              <a:cxn ang="0">
                <a:pos x="connsiteX26159" y="connsiteY26159"/>
              </a:cxn>
              <a:cxn ang="0">
                <a:pos x="connsiteX26160" y="connsiteY26160"/>
              </a:cxn>
              <a:cxn ang="0">
                <a:pos x="connsiteX26161" y="connsiteY26161"/>
              </a:cxn>
              <a:cxn ang="0">
                <a:pos x="connsiteX26162" y="connsiteY26162"/>
              </a:cxn>
              <a:cxn ang="0">
                <a:pos x="connsiteX26163" y="connsiteY26163"/>
              </a:cxn>
              <a:cxn ang="0">
                <a:pos x="connsiteX26164" y="connsiteY26164"/>
              </a:cxn>
              <a:cxn ang="0">
                <a:pos x="connsiteX26165" y="connsiteY26165"/>
              </a:cxn>
              <a:cxn ang="0">
                <a:pos x="connsiteX26166" y="connsiteY26166"/>
              </a:cxn>
              <a:cxn ang="0">
                <a:pos x="connsiteX26167" y="connsiteY26167"/>
              </a:cxn>
              <a:cxn ang="0">
                <a:pos x="connsiteX26168" y="connsiteY26168"/>
              </a:cxn>
              <a:cxn ang="0">
                <a:pos x="connsiteX26169" y="connsiteY26169"/>
              </a:cxn>
              <a:cxn ang="0">
                <a:pos x="connsiteX26170" y="connsiteY26170"/>
              </a:cxn>
              <a:cxn ang="0">
                <a:pos x="connsiteX26171" y="connsiteY26171"/>
              </a:cxn>
              <a:cxn ang="0">
                <a:pos x="connsiteX26172" y="connsiteY26172"/>
              </a:cxn>
              <a:cxn ang="0">
                <a:pos x="connsiteX26173" y="connsiteY26173"/>
              </a:cxn>
              <a:cxn ang="0">
                <a:pos x="connsiteX26174" y="connsiteY26174"/>
              </a:cxn>
              <a:cxn ang="0">
                <a:pos x="connsiteX26175" y="connsiteY26175"/>
              </a:cxn>
              <a:cxn ang="0">
                <a:pos x="connsiteX26176" y="connsiteY26176"/>
              </a:cxn>
              <a:cxn ang="0">
                <a:pos x="connsiteX26177" y="connsiteY26177"/>
              </a:cxn>
              <a:cxn ang="0">
                <a:pos x="connsiteX26178" y="connsiteY26178"/>
              </a:cxn>
              <a:cxn ang="0">
                <a:pos x="connsiteX26179" y="connsiteY26179"/>
              </a:cxn>
              <a:cxn ang="0">
                <a:pos x="connsiteX26180" y="connsiteY26180"/>
              </a:cxn>
              <a:cxn ang="0">
                <a:pos x="connsiteX26181" y="connsiteY26181"/>
              </a:cxn>
              <a:cxn ang="0">
                <a:pos x="connsiteX26182" y="connsiteY26182"/>
              </a:cxn>
              <a:cxn ang="0">
                <a:pos x="connsiteX26183" y="connsiteY26183"/>
              </a:cxn>
              <a:cxn ang="0">
                <a:pos x="connsiteX26184" y="connsiteY26184"/>
              </a:cxn>
              <a:cxn ang="0">
                <a:pos x="connsiteX26185" y="connsiteY26185"/>
              </a:cxn>
              <a:cxn ang="0">
                <a:pos x="connsiteX26186" y="connsiteY26186"/>
              </a:cxn>
              <a:cxn ang="0">
                <a:pos x="connsiteX26187" y="connsiteY26187"/>
              </a:cxn>
              <a:cxn ang="0">
                <a:pos x="connsiteX26188" y="connsiteY26188"/>
              </a:cxn>
              <a:cxn ang="0">
                <a:pos x="connsiteX26189" y="connsiteY26189"/>
              </a:cxn>
              <a:cxn ang="0">
                <a:pos x="connsiteX26190" y="connsiteY26190"/>
              </a:cxn>
              <a:cxn ang="0">
                <a:pos x="connsiteX26191" y="connsiteY26191"/>
              </a:cxn>
              <a:cxn ang="0">
                <a:pos x="connsiteX26192" y="connsiteY26192"/>
              </a:cxn>
              <a:cxn ang="0">
                <a:pos x="connsiteX26193" y="connsiteY26193"/>
              </a:cxn>
              <a:cxn ang="0">
                <a:pos x="connsiteX26194" y="connsiteY26194"/>
              </a:cxn>
              <a:cxn ang="0">
                <a:pos x="connsiteX26195" y="connsiteY26195"/>
              </a:cxn>
              <a:cxn ang="0">
                <a:pos x="connsiteX26196" y="connsiteY26196"/>
              </a:cxn>
              <a:cxn ang="0">
                <a:pos x="connsiteX26197" y="connsiteY26197"/>
              </a:cxn>
              <a:cxn ang="0">
                <a:pos x="connsiteX26198" y="connsiteY26198"/>
              </a:cxn>
              <a:cxn ang="0">
                <a:pos x="connsiteX26199" y="connsiteY26199"/>
              </a:cxn>
              <a:cxn ang="0">
                <a:pos x="connsiteX26200" y="connsiteY26200"/>
              </a:cxn>
              <a:cxn ang="0">
                <a:pos x="connsiteX26201" y="connsiteY26201"/>
              </a:cxn>
              <a:cxn ang="0">
                <a:pos x="connsiteX26202" y="connsiteY26202"/>
              </a:cxn>
              <a:cxn ang="0">
                <a:pos x="connsiteX26203" y="connsiteY26203"/>
              </a:cxn>
              <a:cxn ang="0">
                <a:pos x="connsiteX26204" y="connsiteY26204"/>
              </a:cxn>
              <a:cxn ang="0">
                <a:pos x="connsiteX26205" y="connsiteY26205"/>
              </a:cxn>
              <a:cxn ang="0">
                <a:pos x="connsiteX26206" y="connsiteY26206"/>
              </a:cxn>
              <a:cxn ang="0">
                <a:pos x="connsiteX26207" y="connsiteY26207"/>
              </a:cxn>
              <a:cxn ang="0">
                <a:pos x="connsiteX26208" y="connsiteY26208"/>
              </a:cxn>
              <a:cxn ang="0">
                <a:pos x="connsiteX26209" y="connsiteY26209"/>
              </a:cxn>
              <a:cxn ang="0">
                <a:pos x="connsiteX26210" y="connsiteY26210"/>
              </a:cxn>
              <a:cxn ang="0">
                <a:pos x="connsiteX26211" y="connsiteY26211"/>
              </a:cxn>
              <a:cxn ang="0">
                <a:pos x="connsiteX26212" y="connsiteY26212"/>
              </a:cxn>
              <a:cxn ang="0">
                <a:pos x="connsiteX26213" y="connsiteY26213"/>
              </a:cxn>
              <a:cxn ang="0">
                <a:pos x="connsiteX26214" y="connsiteY26214"/>
              </a:cxn>
              <a:cxn ang="0">
                <a:pos x="connsiteX26215" y="connsiteY26215"/>
              </a:cxn>
              <a:cxn ang="0">
                <a:pos x="connsiteX26216" y="connsiteY26216"/>
              </a:cxn>
              <a:cxn ang="0">
                <a:pos x="connsiteX26217" y="connsiteY26217"/>
              </a:cxn>
              <a:cxn ang="0">
                <a:pos x="connsiteX26218" y="connsiteY26218"/>
              </a:cxn>
              <a:cxn ang="0">
                <a:pos x="connsiteX26219" y="connsiteY26219"/>
              </a:cxn>
              <a:cxn ang="0">
                <a:pos x="connsiteX26220" y="connsiteY26220"/>
              </a:cxn>
              <a:cxn ang="0">
                <a:pos x="connsiteX26221" y="connsiteY26221"/>
              </a:cxn>
              <a:cxn ang="0">
                <a:pos x="connsiteX26222" y="connsiteY26222"/>
              </a:cxn>
              <a:cxn ang="0">
                <a:pos x="connsiteX26223" y="connsiteY26223"/>
              </a:cxn>
              <a:cxn ang="0">
                <a:pos x="connsiteX26224" y="connsiteY26224"/>
              </a:cxn>
              <a:cxn ang="0">
                <a:pos x="connsiteX26225" y="connsiteY26225"/>
              </a:cxn>
              <a:cxn ang="0">
                <a:pos x="connsiteX26226" y="connsiteY26226"/>
              </a:cxn>
              <a:cxn ang="0">
                <a:pos x="connsiteX26227" y="connsiteY26227"/>
              </a:cxn>
              <a:cxn ang="0">
                <a:pos x="connsiteX26228" y="connsiteY26228"/>
              </a:cxn>
              <a:cxn ang="0">
                <a:pos x="connsiteX26229" y="connsiteY26229"/>
              </a:cxn>
              <a:cxn ang="0">
                <a:pos x="connsiteX26230" y="connsiteY26230"/>
              </a:cxn>
              <a:cxn ang="0">
                <a:pos x="connsiteX26231" y="connsiteY26231"/>
              </a:cxn>
              <a:cxn ang="0">
                <a:pos x="connsiteX26232" y="connsiteY26232"/>
              </a:cxn>
              <a:cxn ang="0">
                <a:pos x="connsiteX26233" y="connsiteY26233"/>
              </a:cxn>
              <a:cxn ang="0">
                <a:pos x="connsiteX26234" y="connsiteY26234"/>
              </a:cxn>
              <a:cxn ang="0">
                <a:pos x="connsiteX26235" y="connsiteY26235"/>
              </a:cxn>
              <a:cxn ang="0">
                <a:pos x="connsiteX26236" y="connsiteY26236"/>
              </a:cxn>
              <a:cxn ang="0">
                <a:pos x="connsiteX26237" y="connsiteY26237"/>
              </a:cxn>
              <a:cxn ang="0">
                <a:pos x="connsiteX26238" y="connsiteY26238"/>
              </a:cxn>
              <a:cxn ang="0">
                <a:pos x="connsiteX26239" y="connsiteY26239"/>
              </a:cxn>
              <a:cxn ang="0">
                <a:pos x="connsiteX26240" y="connsiteY26240"/>
              </a:cxn>
              <a:cxn ang="0">
                <a:pos x="connsiteX26241" y="connsiteY26241"/>
              </a:cxn>
              <a:cxn ang="0">
                <a:pos x="connsiteX26242" y="connsiteY26242"/>
              </a:cxn>
              <a:cxn ang="0">
                <a:pos x="connsiteX26243" y="connsiteY26243"/>
              </a:cxn>
              <a:cxn ang="0">
                <a:pos x="connsiteX26244" y="connsiteY26244"/>
              </a:cxn>
              <a:cxn ang="0">
                <a:pos x="connsiteX26245" y="connsiteY26245"/>
              </a:cxn>
              <a:cxn ang="0">
                <a:pos x="connsiteX26246" y="connsiteY26246"/>
              </a:cxn>
              <a:cxn ang="0">
                <a:pos x="connsiteX26247" y="connsiteY26247"/>
              </a:cxn>
              <a:cxn ang="0">
                <a:pos x="connsiteX26248" y="connsiteY26248"/>
              </a:cxn>
              <a:cxn ang="0">
                <a:pos x="connsiteX26249" y="connsiteY26249"/>
              </a:cxn>
              <a:cxn ang="0">
                <a:pos x="connsiteX26250" y="connsiteY26250"/>
              </a:cxn>
              <a:cxn ang="0">
                <a:pos x="connsiteX26251" y="connsiteY26251"/>
              </a:cxn>
              <a:cxn ang="0">
                <a:pos x="connsiteX26252" y="connsiteY26252"/>
              </a:cxn>
              <a:cxn ang="0">
                <a:pos x="connsiteX26253" y="connsiteY26253"/>
              </a:cxn>
              <a:cxn ang="0">
                <a:pos x="connsiteX26254" y="connsiteY26254"/>
              </a:cxn>
              <a:cxn ang="0">
                <a:pos x="connsiteX26255" y="connsiteY26255"/>
              </a:cxn>
              <a:cxn ang="0">
                <a:pos x="connsiteX26256" y="connsiteY26256"/>
              </a:cxn>
              <a:cxn ang="0">
                <a:pos x="connsiteX26257" y="connsiteY26257"/>
              </a:cxn>
              <a:cxn ang="0">
                <a:pos x="connsiteX26258" y="connsiteY26258"/>
              </a:cxn>
              <a:cxn ang="0">
                <a:pos x="connsiteX26259" y="connsiteY26259"/>
              </a:cxn>
              <a:cxn ang="0">
                <a:pos x="connsiteX26260" y="connsiteY26260"/>
              </a:cxn>
              <a:cxn ang="0">
                <a:pos x="connsiteX26261" y="connsiteY26261"/>
              </a:cxn>
              <a:cxn ang="0">
                <a:pos x="connsiteX26262" y="connsiteY26262"/>
              </a:cxn>
              <a:cxn ang="0">
                <a:pos x="connsiteX26263" y="connsiteY26263"/>
              </a:cxn>
              <a:cxn ang="0">
                <a:pos x="connsiteX26264" y="connsiteY26264"/>
              </a:cxn>
              <a:cxn ang="0">
                <a:pos x="connsiteX26265" y="connsiteY26265"/>
              </a:cxn>
              <a:cxn ang="0">
                <a:pos x="connsiteX26266" y="connsiteY26266"/>
              </a:cxn>
              <a:cxn ang="0">
                <a:pos x="connsiteX26267" y="connsiteY26267"/>
              </a:cxn>
              <a:cxn ang="0">
                <a:pos x="connsiteX26268" y="connsiteY26268"/>
              </a:cxn>
              <a:cxn ang="0">
                <a:pos x="connsiteX26269" y="connsiteY26269"/>
              </a:cxn>
              <a:cxn ang="0">
                <a:pos x="connsiteX26270" y="connsiteY26270"/>
              </a:cxn>
              <a:cxn ang="0">
                <a:pos x="connsiteX26271" y="connsiteY26271"/>
              </a:cxn>
              <a:cxn ang="0">
                <a:pos x="connsiteX26272" y="connsiteY26272"/>
              </a:cxn>
              <a:cxn ang="0">
                <a:pos x="connsiteX26273" y="connsiteY26273"/>
              </a:cxn>
              <a:cxn ang="0">
                <a:pos x="connsiteX26274" y="connsiteY26274"/>
              </a:cxn>
              <a:cxn ang="0">
                <a:pos x="connsiteX26275" y="connsiteY26275"/>
              </a:cxn>
              <a:cxn ang="0">
                <a:pos x="connsiteX26276" y="connsiteY26276"/>
              </a:cxn>
              <a:cxn ang="0">
                <a:pos x="connsiteX26277" y="connsiteY26277"/>
              </a:cxn>
              <a:cxn ang="0">
                <a:pos x="connsiteX26278" y="connsiteY26278"/>
              </a:cxn>
              <a:cxn ang="0">
                <a:pos x="connsiteX26279" y="connsiteY26279"/>
              </a:cxn>
              <a:cxn ang="0">
                <a:pos x="connsiteX26280" y="connsiteY26280"/>
              </a:cxn>
              <a:cxn ang="0">
                <a:pos x="connsiteX26281" y="connsiteY26281"/>
              </a:cxn>
              <a:cxn ang="0">
                <a:pos x="connsiteX26282" y="connsiteY26282"/>
              </a:cxn>
              <a:cxn ang="0">
                <a:pos x="connsiteX26283" y="connsiteY26283"/>
              </a:cxn>
              <a:cxn ang="0">
                <a:pos x="connsiteX26284" y="connsiteY26284"/>
              </a:cxn>
              <a:cxn ang="0">
                <a:pos x="connsiteX26285" y="connsiteY26285"/>
              </a:cxn>
              <a:cxn ang="0">
                <a:pos x="connsiteX26286" y="connsiteY26286"/>
              </a:cxn>
              <a:cxn ang="0">
                <a:pos x="connsiteX26287" y="connsiteY26287"/>
              </a:cxn>
              <a:cxn ang="0">
                <a:pos x="connsiteX26288" y="connsiteY26288"/>
              </a:cxn>
              <a:cxn ang="0">
                <a:pos x="connsiteX26289" y="connsiteY26289"/>
              </a:cxn>
              <a:cxn ang="0">
                <a:pos x="connsiteX26290" y="connsiteY26290"/>
              </a:cxn>
              <a:cxn ang="0">
                <a:pos x="connsiteX26291" y="connsiteY26291"/>
              </a:cxn>
              <a:cxn ang="0">
                <a:pos x="connsiteX26292" y="connsiteY26292"/>
              </a:cxn>
              <a:cxn ang="0">
                <a:pos x="connsiteX26293" y="connsiteY26293"/>
              </a:cxn>
              <a:cxn ang="0">
                <a:pos x="connsiteX26294" y="connsiteY26294"/>
              </a:cxn>
              <a:cxn ang="0">
                <a:pos x="connsiteX26295" y="connsiteY26295"/>
              </a:cxn>
              <a:cxn ang="0">
                <a:pos x="connsiteX26296" y="connsiteY26296"/>
              </a:cxn>
              <a:cxn ang="0">
                <a:pos x="connsiteX26297" y="connsiteY26297"/>
              </a:cxn>
              <a:cxn ang="0">
                <a:pos x="connsiteX26298" y="connsiteY26298"/>
              </a:cxn>
              <a:cxn ang="0">
                <a:pos x="connsiteX26299" y="connsiteY26299"/>
              </a:cxn>
              <a:cxn ang="0">
                <a:pos x="connsiteX26300" y="connsiteY26300"/>
              </a:cxn>
              <a:cxn ang="0">
                <a:pos x="connsiteX26301" y="connsiteY26301"/>
              </a:cxn>
              <a:cxn ang="0">
                <a:pos x="connsiteX26302" y="connsiteY26302"/>
              </a:cxn>
              <a:cxn ang="0">
                <a:pos x="connsiteX26303" y="connsiteY26303"/>
              </a:cxn>
              <a:cxn ang="0">
                <a:pos x="connsiteX26304" y="connsiteY26304"/>
              </a:cxn>
              <a:cxn ang="0">
                <a:pos x="connsiteX26305" y="connsiteY26305"/>
              </a:cxn>
              <a:cxn ang="0">
                <a:pos x="connsiteX26306" y="connsiteY26306"/>
              </a:cxn>
              <a:cxn ang="0">
                <a:pos x="connsiteX26307" y="connsiteY26307"/>
              </a:cxn>
              <a:cxn ang="0">
                <a:pos x="connsiteX26308" y="connsiteY26308"/>
              </a:cxn>
              <a:cxn ang="0">
                <a:pos x="connsiteX26309" y="connsiteY26309"/>
              </a:cxn>
              <a:cxn ang="0">
                <a:pos x="connsiteX26310" y="connsiteY26310"/>
              </a:cxn>
              <a:cxn ang="0">
                <a:pos x="connsiteX26311" y="connsiteY26311"/>
              </a:cxn>
              <a:cxn ang="0">
                <a:pos x="connsiteX26312" y="connsiteY26312"/>
              </a:cxn>
              <a:cxn ang="0">
                <a:pos x="connsiteX26313" y="connsiteY26313"/>
              </a:cxn>
              <a:cxn ang="0">
                <a:pos x="connsiteX26314" y="connsiteY26314"/>
              </a:cxn>
              <a:cxn ang="0">
                <a:pos x="connsiteX26315" y="connsiteY26315"/>
              </a:cxn>
              <a:cxn ang="0">
                <a:pos x="connsiteX26316" y="connsiteY26316"/>
              </a:cxn>
              <a:cxn ang="0">
                <a:pos x="connsiteX26317" y="connsiteY26317"/>
              </a:cxn>
              <a:cxn ang="0">
                <a:pos x="connsiteX26318" y="connsiteY26318"/>
              </a:cxn>
              <a:cxn ang="0">
                <a:pos x="connsiteX26319" y="connsiteY26319"/>
              </a:cxn>
              <a:cxn ang="0">
                <a:pos x="connsiteX26320" y="connsiteY26320"/>
              </a:cxn>
              <a:cxn ang="0">
                <a:pos x="connsiteX26321" y="connsiteY26321"/>
              </a:cxn>
              <a:cxn ang="0">
                <a:pos x="connsiteX26322" y="connsiteY26322"/>
              </a:cxn>
              <a:cxn ang="0">
                <a:pos x="connsiteX26323" y="connsiteY26323"/>
              </a:cxn>
              <a:cxn ang="0">
                <a:pos x="connsiteX26324" y="connsiteY26324"/>
              </a:cxn>
              <a:cxn ang="0">
                <a:pos x="connsiteX26325" y="connsiteY26325"/>
              </a:cxn>
              <a:cxn ang="0">
                <a:pos x="connsiteX26326" y="connsiteY26326"/>
              </a:cxn>
              <a:cxn ang="0">
                <a:pos x="connsiteX26327" y="connsiteY26327"/>
              </a:cxn>
              <a:cxn ang="0">
                <a:pos x="connsiteX26328" y="connsiteY26328"/>
              </a:cxn>
              <a:cxn ang="0">
                <a:pos x="connsiteX26329" y="connsiteY26329"/>
              </a:cxn>
              <a:cxn ang="0">
                <a:pos x="connsiteX26330" y="connsiteY26330"/>
              </a:cxn>
              <a:cxn ang="0">
                <a:pos x="connsiteX26331" y="connsiteY26331"/>
              </a:cxn>
              <a:cxn ang="0">
                <a:pos x="connsiteX26332" y="connsiteY26332"/>
              </a:cxn>
              <a:cxn ang="0">
                <a:pos x="connsiteX26333" y="connsiteY26333"/>
              </a:cxn>
              <a:cxn ang="0">
                <a:pos x="connsiteX26334" y="connsiteY26334"/>
              </a:cxn>
              <a:cxn ang="0">
                <a:pos x="connsiteX26335" y="connsiteY26335"/>
              </a:cxn>
              <a:cxn ang="0">
                <a:pos x="connsiteX26336" y="connsiteY26336"/>
              </a:cxn>
              <a:cxn ang="0">
                <a:pos x="connsiteX26337" y="connsiteY26337"/>
              </a:cxn>
              <a:cxn ang="0">
                <a:pos x="connsiteX26338" y="connsiteY26338"/>
              </a:cxn>
              <a:cxn ang="0">
                <a:pos x="connsiteX26339" y="connsiteY26339"/>
              </a:cxn>
              <a:cxn ang="0">
                <a:pos x="connsiteX26340" y="connsiteY26340"/>
              </a:cxn>
              <a:cxn ang="0">
                <a:pos x="connsiteX26341" y="connsiteY26341"/>
              </a:cxn>
              <a:cxn ang="0">
                <a:pos x="connsiteX26342" y="connsiteY26342"/>
              </a:cxn>
              <a:cxn ang="0">
                <a:pos x="connsiteX26343" y="connsiteY26343"/>
              </a:cxn>
              <a:cxn ang="0">
                <a:pos x="connsiteX26344" y="connsiteY26344"/>
              </a:cxn>
              <a:cxn ang="0">
                <a:pos x="connsiteX26345" y="connsiteY26345"/>
              </a:cxn>
              <a:cxn ang="0">
                <a:pos x="connsiteX26346" y="connsiteY26346"/>
              </a:cxn>
              <a:cxn ang="0">
                <a:pos x="connsiteX26347" y="connsiteY26347"/>
              </a:cxn>
              <a:cxn ang="0">
                <a:pos x="connsiteX26348" y="connsiteY26348"/>
              </a:cxn>
              <a:cxn ang="0">
                <a:pos x="connsiteX26349" y="connsiteY26349"/>
              </a:cxn>
              <a:cxn ang="0">
                <a:pos x="connsiteX26350" y="connsiteY26350"/>
              </a:cxn>
              <a:cxn ang="0">
                <a:pos x="connsiteX26351" y="connsiteY26351"/>
              </a:cxn>
              <a:cxn ang="0">
                <a:pos x="connsiteX26352" y="connsiteY26352"/>
              </a:cxn>
              <a:cxn ang="0">
                <a:pos x="connsiteX26353" y="connsiteY26353"/>
              </a:cxn>
              <a:cxn ang="0">
                <a:pos x="connsiteX26354" y="connsiteY26354"/>
              </a:cxn>
              <a:cxn ang="0">
                <a:pos x="connsiteX26355" y="connsiteY26355"/>
              </a:cxn>
              <a:cxn ang="0">
                <a:pos x="connsiteX26356" y="connsiteY26356"/>
              </a:cxn>
              <a:cxn ang="0">
                <a:pos x="connsiteX26357" y="connsiteY26357"/>
              </a:cxn>
              <a:cxn ang="0">
                <a:pos x="connsiteX26358" y="connsiteY26358"/>
              </a:cxn>
              <a:cxn ang="0">
                <a:pos x="connsiteX26359" y="connsiteY26359"/>
              </a:cxn>
              <a:cxn ang="0">
                <a:pos x="connsiteX26360" y="connsiteY26360"/>
              </a:cxn>
              <a:cxn ang="0">
                <a:pos x="connsiteX26361" y="connsiteY26361"/>
              </a:cxn>
              <a:cxn ang="0">
                <a:pos x="connsiteX26362" y="connsiteY26362"/>
              </a:cxn>
              <a:cxn ang="0">
                <a:pos x="connsiteX26363" y="connsiteY26363"/>
              </a:cxn>
              <a:cxn ang="0">
                <a:pos x="connsiteX26364" y="connsiteY26364"/>
              </a:cxn>
              <a:cxn ang="0">
                <a:pos x="connsiteX26365" y="connsiteY26365"/>
              </a:cxn>
              <a:cxn ang="0">
                <a:pos x="connsiteX26366" y="connsiteY26366"/>
              </a:cxn>
              <a:cxn ang="0">
                <a:pos x="connsiteX26367" y="connsiteY26367"/>
              </a:cxn>
              <a:cxn ang="0">
                <a:pos x="connsiteX26368" y="connsiteY26368"/>
              </a:cxn>
              <a:cxn ang="0">
                <a:pos x="connsiteX26369" y="connsiteY26369"/>
              </a:cxn>
              <a:cxn ang="0">
                <a:pos x="connsiteX26370" y="connsiteY26370"/>
              </a:cxn>
              <a:cxn ang="0">
                <a:pos x="connsiteX26371" y="connsiteY26371"/>
              </a:cxn>
              <a:cxn ang="0">
                <a:pos x="connsiteX26372" y="connsiteY26372"/>
              </a:cxn>
              <a:cxn ang="0">
                <a:pos x="connsiteX26373" y="connsiteY26373"/>
              </a:cxn>
              <a:cxn ang="0">
                <a:pos x="connsiteX26374" y="connsiteY26374"/>
              </a:cxn>
              <a:cxn ang="0">
                <a:pos x="connsiteX26375" y="connsiteY26375"/>
              </a:cxn>
              <a:cxn ang="0">
                <a:pos x="connsiteX26376" y="connsiteY26376"/>
              </a:cxn>
              <a:cxn ang="0">
                <a:pos x="connsiteX26377" y="connsiteY26377"/>
              </a:cxn>
              <a:cxn ang="0">
                <a:pos x="connsiteX26378" y="connsiteY26378"/>
              </a:cxn>
              <a:cxn ang="0">
                <a:pos x="connsiteX26379" y="connsiteY26379"/>
              </a:cxn>
              <a:cxn ang="0">
                <a:pos x="connsiteX26380" y="connsiteY26380"/>
              </a:cxn>
              <a:cxn ang="0">
                <a:pos x="connsiteX26381" y="connsiteY26381"/>
              </a:cxn>
              <a:cxn ang="0">
                <a:pos x="connsiteX26382" y="connsiteY26382"/>
              </a:cxn>
              <a:cxn ang="0">
                <a:pos x="connsiteX26383" y="connsiteY26383"/>
              </a:cxn>
              <a:cxn ang="0">
                <a:pos x="connsiteX26384" y="connsiteY26384"/>
              </a:cxn>
              <a:cxn ang="0">
                <a:pos x="connsiteX26385" y="connsiteY26385"/>
              </a:cxn>
              <a:cxn ang="0">
                <a:pos x="connsiteX26386" y="connsiteY26386"/>
              </a:cxn>
              <a:cxn ang="0">
                <a:pos x="connsiteX26387" y="connsiteY26387"/>
              </a:cxn>
              <a:cxn ang="0">
                <a:pos x="connsiteX26388" y="connsiteY26388"/>
              </a:cxn>
              <a:cxn ang="0">
                <a:pos x="connsiteX26389" y="connsiteY26389"/>
              </a:cxn>
              <a:cxn ang="0">
                <a:pos x="connsiteX26390" y="connsiteY26390"/>
              </a:cxn>
              <a:cxn ang="0">
                <a:pos x="connsiteX26391" y="connsiteY26391"/>
              </a:cxn>
              <a:cxn ang="0">
                <a:pos x="connsiteX26392" y="connsiteY26392"/>
              </a:cxn>
              <a:cxn ang="0">
                <a:pos x="connsiteX26393" y="connsiteY26393"/>
              </a:cxn>
              <a:cxn ang="0">
                <a:pos x="connsiteX26394" y="connsiteY26394"/>
              </a:cxn>
              <a:cxn ang="0">
                <a:pos x="connsiteX26395" y="connsiteY26395"/>
              </a:cxn>
              <a:cxn ang="0">
                <a:pos x="connsiteX26396" y="connsiteY26396"/>
              </a:cxn>
              <a:cxn ang="0">
                <a:pos x="connsiteX26397" y="connsiteY26397"/>
              </a:cxn>
              <a:cxn ang="0">
                <a:pos x="connsiteX26398" y="connsiteY26398"/>
              </a:cxn>
              <a:cxn ang="0">
                <a:pos x="connsiteX26399" y="connsiteY26399"/>
              </a:cxn>
              <a:cxn ang="0">
                <a:pos x="connsiteX26400" y="connsiteY26400"/>
              </a:cxn>
              <a:cxn ang="0">
                <a:pos x="connsiteX26401" y="connsiteY26401"/>
              </a:cxn>
              <a:cxn ang="0">
                <a:pos x="connsiteX26402" y="connsiteY26402"/>
              </a:cxn>
              <a:cxn ang="0">
                <a:pos x="connsiteX26403" y="connsiteY26403"/>
              </a:cxn>
              <a:cxn ang="0">
                <a:pos x="connsiteX26404" y="connsiteY26404"/>
              </a:cxn>
              <a:cxn ang="0">
                <a:pos x="connsiteX26405" y="connsiteY26405"/>
              </a:cxn>
              <a:cxn ang="0">
                <a:pos x="connsiteX26406" y="connsiteY26406"/>
              </a:cxn>
              <a:cxn ang="0">
                <a:pos x="connsiteX26407" y="connsiteY26407"/>
              </a:cxn>
              <a:cxn ang="0">
                <a:pos x="connsiteX26408" y="connsiteY26408"/>
              </a:cxn>
              <a:cxn ang="0">
                <a:pos x="connsiteX26409" y="connsiteY26409"/>
              </a:cxn>
              <a:cxn ang="0">
                <a:pos x="connsiteX26410" y="connsiteY26410"/>
              </a:cxn>
              <a:cxn ang="0">
                <a:pos x="connsiteX26411" y="connsiteY26411"/>
              </a:cxn>
              <a:cxn ang="0">
                <a:pos x="connsiteX26412" y="connsiteY26412"/>
              </a:cxn>
              <a:cxn ang="0">
                <a:pos x="connsiteX26413" y="connsiteY26413"/>
              </a:cxn>
              <a:cxn ang="0">
                <a:pos x="connsiteX26414" y="connsiteY26414"/>
              </a:cxn>
              <a:cxn ang="0">
                <a:pos x="connsiteX26415" y="connsiteY26415"/>
              </a:cxn>
              <a:cxn ang="0">
                <a:pos x="connsiteX26416" y="connsiteY26416"/>
              </a:cxn>
              <a:cxn ang="0">
                <a:pos x="connsiteX26417" y="connsiteY26417"/>
              </a:cxn>
              <a:cxn ang="0">
                <a:pos x="connsiteX26418" y="connsiteY26418"/>
              </a:cxn>
              <a:cxn ang="0">
                <a:pos x="connsiteX26419" y="connsiteY26419"/>
              </a:cxn>
              <a:cxn ang="0">
                <a:pos x="connsiteX26420" y="connsiteY26420"/>
              </a:cxn>
              <a:cxn ang="0">
                <a:pos x="connsiteX26421" y="connsiteY26421"/>
              </a:cxn>
              <a:cxn ang="0">
                <a:pos x="connsiteX26422" y="connsiteY26422"/>
              </a:cxn>
              <a:cxn ang="0">
                <a:pos x="connsiteX26423" y="connsiteY26423"/>
              </a:cxn>
              <a:cxn ang="0">
                <a:pos x="connsiteX26424" y="connsiteY26424"/>
              </a:cxn>
              <a:cxn ang="0">
                <a:pos x="connsiteX26425" y="connsiteY26425"/>
              </a:cxn>
              <a:cxn ang="0">
                <a:pos x="connsiteX26426" y="connsiteY26426"/>
              </a:cxn>
              <a:cxn ang="0">
                <a:pos x="connsiteX26427" y="connsiteY26427"/>
              </a:cxn>
              <a:cxn ang="0">
                <a:pos x="connsiteX26428" y="connsiteY26428"/>
              </a:cxn>
              <a:cxn ang="0">
                <a:pos x="connsiteX26429" y="connsiteY26429"/>
              </a:cxn>
              <a:cxn ang="0">
                <a:pos x="connsiteX26430" y="connsiteY26430"/>
              </a:cxn>
              <a:cxn ang="0">
                <a:pos x="connsiteX26431" y="connsiteY26431"/>
              </a:cxn>
              <a:cxn ang="0">
                <a:pos x="connsiteX26432" y="connsiteY26432"/>
              </a:cxn>
              <a:cxn ang="0">
                <a:pos x="connsiteX26433" y="connsiteY26433"/>
              </a:cxn>
              <a:cxn ang="0">
                <a:pos x="connsiteX26434" y="connsiteY26434"/>
              </a:cxn>
              <a:cxn ang="0">
                <a:pos x="connsiteX26435" y="connsiteY26435"/>
              </a:cxn>
              <a:cxn ang="0">
                <a:pos x="connsiteX26436" y="connsiteY26436"/>
              </a:cxn>
              <a:cxn ang="0">
                <a:pos x="connsiteX26437" y="connsiteY26437"/>
              </a:cxn>
              <a:cxn ang="0">
                <a:pos x="connsiteX26438" y="connsiteY26438"/>
              </a:cxn>
              <a:cxn ang="0">
                <a:pos x="connsiteX26439" y="connsiteY26439"/>
              </a:cxn>
              <a:cxn ang="0">
                <a:pos x="connsiteX26440" y="connsiteY26440"/>
              </a:cxn>
              <a:cxn ang="0">
                <a:pos x="connsiteX26441" y="connsiteY26441"/>
              </a:cxn>
              <a:cxn ang="0">
                <a:pos x="connsiteX26442" y="connsiteY26442"/>
              </a:cxn>
              <a:cxn ang="0">
                <a:pos x="connsiteX26443" y="connsiteY26443"/>
              </a:cxn>
              <a:cxn ang="0">
                <a:pos x="connsiteX26444" y="connsiteY26444"/>
              </a:cxn>
              <a:cxn ang="0">
                <a:pos x="connsiteX26445" y="connsiteY26445"/>
              </a:cxn>
              <a:cxn ang="0">
                <a:pos x="connsiteX26446" y="connsiteY26446"/>
              </a:cxn>
              <a:cxn ang="0">
                <a:pos x="connsiteX26447" y="connsiteY26447"/>
              </a:cxn>
              <a:cxn ang="0">
                <a:pos x="connsiteX26448" y="connsiteY26448"/>
              </a:cxn>
              <a:cxn ang="0">
                <a:pos x="connsiteX26449" y="connsiteY26449"/>
              </a:cxn>
              <a:cxn ang="0">
                <a:pos x="connsiteX26450" y="connsiteY26450"/>
              </a:cxn>
              <a:cxn ang="0">
                <a:pos x="connsiteX26451" y="connsiteY26451"/>
              </a:cxn>
              <a:cxn ang="0">
                <a:pos x="connsiteX26452" y="connsiteY26452"/>
              </a:cxn>
              <a:cxn ang="0">
                <a:pos x="connsiteX26453" y="connsiteY26453"/>
              </a:cxn>
              <a:cxn ang="0">
                <a:pos x="connsiteX26454" y="connsiteY26454"/>
              </a:cxn>
              <a:cxn ang="0">
                <a:pos x="connsiteX26455" y="connsiteY26455"/>
              </a:cxn>
              <a:cxn ang="0">
                <a:pos x="connsiteX26456" y="connsiteY26456"/>
              </a:cxn>
              <a:cxn ang="0">
                <a:pos x="connsiteX26457" y="connsiteY26457"/>
              </a:cxn>
              <a:cxn ang="0">
                <a:pos x="connsiteX26458" y="connsiteY26458"/>
              </a:cxn>
              <a:cxn ang="0">
                <a:pos x="connsiteX26459" y="connsiteY26459"/>
              </a:cxn>
              <a:cxn ang="0">
                <a:pos x="connsiteX26460" y="connsiteY26460"/>
              </a:cxn>
              <a:cxn ang="0">
                <a:pos x="connsiteX26461" y="connsiteY26461"/>
              </a:cxn>
              <a:cxn ang="0">
                <a:pos x="connsiteX26462" y="connsiteY26462"/>
              </a:cxn>
              <a:cxn ang="0">
                <a:pos x="connsiteX26463" y="connsiteY26463"/>
              </a:cxn>
              <a:cxn ang="0">
                <a:pos x="connsiteX26464" y="connsiteY26464"/>
              </a:cxn>
              <a:cxn ang="0">
                <a:pos x="connsiteX26465" y="connsiteY26465"/>
              </a:cxn>
              <a:cxn ang="0">
                <a:pos x="connsiteX26466" y="connsiteY26466"/>
              </a:cxn>
              <a:cxn ang="0">
                <a:pos x="connsiteX26467" y="connsiteY26467"/>
              </a:cxn>
              <a:cxn ang="0">
                <a:pos x="connsiteX26468" y="connsiteY26468"/>
              </a:cxn>
              <a:cxn ang="0">
                <a:pos x="connsiteX26469" y="connsiteY26469"/>
              </a:cxn>
              <a:cxn ang="0">
                <a:pos x="connsiteX26470" y="connsiteY26470"/>
              </a:cxn>
              <a:cxn ang="0">
                <a:pos x="connsiteX26471" y="connsiteY26471"/>
              </a:cxn>
              <a:cxn ang="0">
                <a:pos x="connsiteX26472" y="connsiteY26472"/>
              </a:cxn>
              <a:cxn ang="0">
                <a:pos x="connsiteX26473" y="connsiteY26473"/>
              </a:cxn>
              <a:cxn ang="0">
                <a:pos x="connsiteX26474" y="connsiteY26474"/>
              </a:cxn>
              <a:cxn ang="0">
                <a:pos x="connsiteX26475" y="connsiteY26475"/>
              </a:cxn>
              <a:cxn ang="0">
                <a:pos x="connsiteX26476" y="connsiteY26476"/>
              </a:cxn>
              <a:cxn ang="0">
                <a:pos x="connsiteX26477" y="connsiteY26477"/>
              </a:cxn>
              <a:cxn ang="0">
                <a:pos x="connsiteX26478" y="connsiteY26478"/>
              </a:cxn>
              <a:cxn ang="0">
                <a:pos x="connsiteX26479" y="connsiteY26479"/>
              </a:cxn>
              <a:cxn ang="0">
                <a:pos x="connsiteX26480" y="connsiteY26480"/>
              </a:cxn>
              <a:cxn ang="0">
                <a:pos x="connsiteX26481" y="connsiteY26481"/>
              </a:cxn>
              <a:cxn ang="0">
                <a:pos x="connsiteX26482" y="connsiteY26482"/>
              </a:cxn>
              <a:cxn ang="0">
                <a:pos x="connsiteX26483" y="connsiteY26483"/>
              </a:cxn>
              <a:cxn ang="0">
                <a:pos x="connsiteX26484" y="connsiteY26484"/>
              </a:cxn>
              <a:cxn ang="0">
                <a:pos x="connsiteX26485" y="connsiteY26485"/>
              </a:cxn>
              <a:cxn ang="0">
                <a:pos x="connsiteX26486" y="connsiteY26486"/>
              </a:cxn>
              <a:cxn ang="0">
                <a:pos x="connsiteX26487" y="connsiteY26487"/>
              </a:cxn>
              <a:cxn ang="0">
                <a:pos x="connsiteX26488" y="connsiteY26488"/>
              </a:cxn>
              <a:cxn ang="0">
                <a:pos x="connsiteX26489" y="connsiteY26489"/>
              </a:cxn>
              <a:cxn ang="0">
                <a:pos x="connsiteX26490" y="connsiteY26490"/>
              </a:cxn>
              <a:cxn ang="0">
                <a:pos x="connsiteX26491" y="connsiteY26491"/>
              </a:cxn>
              <a:cxn ang="0">
                <a:pos x="connsiteX26492" y="connsiteY26492"/>
              </a:cxn>
              <a:cxn ang="0">
                <a:pos x="connsiteX26493" y="connsiteY26493"/>
              </a:cxn>
              <a:cxn ang="0">
                <a:pos x="connsiteX26494" y="connsiteY26494"/>
              </a:cxn>
              <a:cxn ang="0">
                <a:pos x="connsiteX26495" y="connsiteY26495"/>
              </a:cxn>
              <a:cxn ang="0">
                <a:pos x="connsiteX26496" y="connsiteY26496"/>
              </a:cxn>
              <a:cxn ang="0">
                <a:pos x="connsiteX26497" y="connsiteY26497"/>
              </a:cxn>
              <a:cxn ang="0">
                <a:pos x="connsiteX26498" y="connsiteY26498"/>
              </a:cxn>
              <a:cxn ang="0">
                <a:pos x="connsiteX26499" y="connsiteY26499"/>
              </a:cxn>
              <a:cxn ang="0">
                <a:pos x="connsiteX26500" y="connsiteY26500"/>
              </a:cxn>
              <a:cxn ang="0">
                <a:pos x="connsiteX26501" y="connsiteY26501"/>
              </a:cxn>
              <a:cxn ang="0">
                <a:pos x="connsiteX26502" y="connsiteY26502"/>
              </a:cxn>
              <a:cxn ang="0">
                <a:pos x="connsiteX26503" y="connsiteY26503"/>
              </a:cxn>
              <a:cxn ang="0">
                <a:pos x="connsiteX26504" y="connsiteY26504"/>
              </a:cxn>
              <a:cxn ang="0">
                <a:pos x="connsiteX26505" y="connsiteY26505"/>
              </a:cxn>
              <a:cxn ang="0">
                <a:pos x="connsiteX26506" y="connsiteY26506"/>
              </a:cxn>
              <a:cxn ang="0">
                <a:pos x="connsiteX26507" y="connsiteY26507"/>
              </a:cxn>
              <a:cxn ang="0">
                <a:pos x="connsiteX26508" y="connsiteY26508"/>
              </a:cxn>
              <a:cxn ang="0">
                <a:pos x="connsiteX26509" y="connsiteY26509"/>
              </a:cxn>
              <a:cxn ang="0">
                <a:pos x="connsiteX26510" y="connsiteY26510"/>
              </a:cxn>
              <a:cxn ang="0">
                <a:pos x="connsiteX26511" y="connsiteY26511"/>
              </a:cxn>
              <a:cxn ang="0">
                <a:pos x="connsiteX26512" y="connsiteY26512"/>
              </a:cxn>
              <a:cxn ang="0">
                <a:pos x="connsiteX26513" y="connsiteY26513"/>
              </a:cxn>
              <a:cxn ang="0">
                <a:pos x="connsiteX26514" y="connsiteY26514"/>
              </a:cxn>
              <a:cxn ang="0">
                <a:pos x="connsiteX26515" y="connsiteY26515"/>
              </a:cxn>
              <a:cxn ang="0">
                <a:pos x="connsiteX26516" y="connsiteY26516"/>
              </a:cxn>
              <a:cxn ang="0">
                <a:pos x="connsiteX26517" y="connsiteY26517"/>
              </a:cxn>
              <a:cxn ang="0">
                <a:pos x="connsiteX26518" y="connsiteY26518"/>
              </a:cxn>
              <a:cxn ang="0">
                <a:pos x="connsiteX26519" y="connsiteY26519"/>
              </a:cxn>
              <a:cxn ang="0">
                <a:pos x="connsiteX26520" y="connsiteY26520"/>
              </a:cxn>
              <a:cxn ang="0">
                <a:pos x="connsiteX26521" y="connsiteY26521"/>
              </a:cxn>
              <a:cxn ang="0">
                <a:pos x="connsiteX26522" y="connsiteY26522"/>
              </a:cxn>
              <a:cxn ang="0">
                <a:pos x="connsiteX26523" y="connsiteY26523"/>
              </a:cxn>
              <a:cxn ang="0">
                <a:pos x="connsiteX26524" y="connsiteY26524"/>
              </a:cxn>
              <a:cxn ang="0">
                <a:pos x="connsiteX26525" y="connsiteY26525"/>
              </a:cxn>
              <a:cxn ang="0">
                <a:pos x="connsiteX26526" y="connsiteY26526"/>
              </a:cxn>
              <a:cxn ang="0">
                <a:pos x="connsiteX26527" y="connsiteY26527"/>
              </a:cxn>
              <a:cxn ang="0">
                <a:pos x="connsiteX26528" y="connsiteY26528"/>
              </a:cxn>
              <a:cxn ang="0">
                <a:pos x="connsiteX26529" y="connsiteY26529"/>
              </a:cxn>
              <a:cxn ang="0">
                <a:pos x="connsiteX26530" y="connsiteY26530"/>
              </a:cxn>
              <a:cxn ang="0">
                <a:pos x="connsiteX26531" y="connsiteY26531"/>
              </a:cxn>
              <a:cxn ang="0">
                <a:pos x="connsiteX26532" y="connsiteY26532"/>
              </a:cxn>
              <a:cxn ang="0">
                <a:pos x="connsiteX26533" y="connsiteY26533"/>
              </a:cxn>
              <a:cxn ang="0">
                <a:pos x="connsiteX26534" y="connsiteY26534"/>
              </a:cxn>
              <a:cxn ang="0">
                <a:pos x="connsiteX26535" y="connsiteY26535"/>
              </a:cxn>
              <a:cxn ang="0">
                <a:pos x="connsiteX26536" y="connsiteY26536"/>
              </a:cxn>
              <a:cxn ang="0">
                <a:pos x="connsiteX26537" y="connsiteY26537"/>
              </a:cxn>
              <a:cxn ang="0">
                <a:pos x="connsiteX26538" y="connsiteY26538"/>
              </a:cxn>
              <a:cxn ang="0">
                <a:pos x="connsiteX26539" y="connsiteY26539"/>
              </a:cxn>
              <a:cxn ang="0">
                <a:pos x="connsiteX26540" y="connsiteY26540"/>
              </a:cxn>
              <a:cxn ang="0">
                <a:pos x="connsiteX26541" y="connsiteY26541"/>
              </a:cxn>
              <a:cxn ang="0">
                <a:pos x="connsiteX26542" y="connsiteY26542"/>
              </a:cxn>
              <a:cxn ang="0">
                <a:pos x="connsiteX26543" y="connsiteY26543"/>
              </a:cxn>
              <a:cxn ang="0">
                <a:pos x="connsiteX26544" y="connsiteY26544"/>
              </a:cxn>
              <a:cxn ang="0">
                <a:pos x="connsiteX26545" y="connsiteY26545"/>
              </a:cxn>
              <a:cxn ang="0">
                <a:pos x="connsiteX26546" y="connsiteY26546"/>
              </a:cxn>
              <a:cxn ang="0">
                <a:pos x="connsiteX26547" y="connsiteY26547"/>
              </a:cxn>
              <a:cxn ang="0">
                <a:pos x="connsiteX26548" y="connsiteY26548"/>
              </a:cxn>
              <a:cxn ang="0">
                <a:pos x="connsiteX26549" y="connsiteY26549"/>
              </a:cxn>
              <a:cxn ang="0">
                <a:pos x="connsiteX26550" y="connsiteY26550"/>
              </a:cxn>
              <a:cxn ang="0">
                <a:pos x="connsiteX26551" y="connsiteY26551"/>
              </a:cxn>
              <a:cxn ang="0">
                <a:pos x="connsiteX26552" y="connsiteY26552"/>
              </a:cxn>
              <a:cxn ang="0">
                <a:pos x="connsiteX26553" y="connsiteY26553"/>
              </a:cxn>
              <a:cxn ang="0">
                <a:pos x="connsiteX26554" y="connsiteY26554"/>
              </a:cxn>
              <a:cxn ang="0">
                <a:pos x="connsiteX26555" y="connsiteY26555"/>
              </a:cxn>
              <a:cxn ang="0">
                <a:pos x="connsiteX26556" y="connsiteY26556"/>
              </a:cxn>
              <a:cxn ang="0">
                <a:pos x="connsiteX26557" y="connsiteY26557"/>
              </a:cxn>
              <a:cxn ang="0">
                <a:pos x="connsiteX26558" y="connsiteY26558"/>
              </a:cxn>
              <a:cxn ang="0">
                <a:pos x="connsiteX26559" y="connsiteY26559"/>
              </a:cxn>
              <a:cxn ang="0">
                <a:pos x="connsiteX26560" y="connsiteY26560"/>
              </a:cxn>
              <a:cxn ang="0">
                <a:pos x="connsiteX26561" y="connsiteY26561"/>
              </a:cxn>
              <a:cxn ang="0">
                <a:pos x="connsiteX26562" y="connsiteY26562"/>
              </a:cxn>
              <a:cxn ang="0">
                <a:pos x="connsiteX26563" y="connsiteY26563"/>
              </a:cxn>
              <a:cxn ang="0">
                <a:pos x="connsiteX26564" y="connsiteY26564"/>
              </a:cxn>
              <a:cxn ang="0">
                <a:pos x="connsiteX26565" y="connsiteY26565"/>
              </a:cxn>
              <a:cxn ang="0">
                <a:pos x="connsiteX26566" y="connsiteY26566"/>
              </a:cxn>
              <a:cxn ang="0">
                <a:pos x="connsiteX26567" y="connsiteY26567"/>
              </a:cxn>
              <a:cxn ang="0">
                <a:pos x="connsiteX26568" y="connsiteY26568"/>
              </a:cxn>
              <a:cxn ang="0">
                <a:pos x="connsiteX26569" y="connsiteY26569"/>
              </a:cxn>
              <a:cxn ang="0">
                <a:pos x="connsiteX26570" y="connsiteY26570"/>
              </a:cxn>
              <a:cxn ang="0">
                <a:pos x="connsiteX26571" y="connsiteY26571"/>
              </a:cxn>
              <a:cxn ang="0">
                <a:pos x="connsiteX26572" y="connsiteY26572"/>
              </a:cxn>
              <a:cxn ang="0">
                <a:pos x="connsiteX26573" y="connsiteY26573"/>
              </a:cxn>
              <a:cxn ang="0">
                <a:pos x="connsiteX26574" y="connsiteY26574"/>
              </a:cxn>
              <a:cxn ang="0">
                <a:pos x="connsiteX26575" y="connsiteY26575"/>
              </a:cxn>
              <a:cxn ang="0">
                <a:pos x="connsiteX26576" y="connsiteY26576"/>
              </a:cxn>
              <a:cxn ang="0">
                <a:pos x="connsiteX26577" y="connsiteY26577"/>
              </a:cxn>
              <a:cxn ang="0">
                <a:pos x="connsiteX26578" y="connsiteY26578"/>
              </a:cxn>
              <a:cxn ang="0">
                <a:pos x="connsiteX26579" y="connsiteY26579"/>
              </a:cxn>
              <a:cxn ang="0">
                <a:pos x="connsiteX26580" y="connsiteY26580"/>
              </a:cxn>
              <a:cxn ang="0">
                <a:pos x="connsiteX26581" y="connsiteY26581"/>
              </a:cxn>
              <a:cxn ang="0">
                <a:pos x="connsiteX26582" y="connsiteY26582"/>
              </a:cxn>
              <a:cxn ang="0">
                <a:pos x="connsiteX26583" y="connsiteY26583"/>
              </a:cxn>
              <a:cxn ang="0">
                <a:pos x="connsiteX26584" y="connsiteY26584"/>
              </a:cxn>
              <a:cxn ang="0">
                <a:pos x="connsiteX26585" y="connsiteY26585"/>
              </a:cxn>
              <a:cxn ang="0">
                <a:pos x="connsiteX26586" y="connsiteY26586"/>
              </a:cxn>
              <a:cxn ang="0">
                <a:pos x="connsiteX26587" y="connsiteY26587"/>
              </a:cxn>
              <a:cxn ang="0">
                <a:pos x="connsiteX26588" y="connsiteY26588"/>
              </a:cxn>
              <a:cxn ang="0">
                <a:pos x="connsiteX26589" y="connsiteY26589"/>
              </a:cxn>
              <a:cxn ang="0">
                <a:pos x="connsiteX26590" y="connsiteY26590"/>
              </a:cxn>
              <a:cxn ang="0">
                <a:pos x="connsiteX26591" y="connsiteY26591"/>
              </a:cxn>
              <a:cxn ang="0">
                <a:pos x="connsiteX26592" y="connsiteY26592"/>
              </a:cxn>
              <a:cxn ang="0">
                <a:pos x="connsiteX26593" y="connsiteY26593"/>
              </a:cxn>
              <a:cxn ang="0">
                <a:pos x="connsiteX26594" y="connsiteY26594"/>
              </a:cxn>
              <a:cxn ang="0">
                <a:pos x="connsiteX26595" y="connsiteY26595"/>
              </a:cxn>
              <a:cxn ang="0">
                <a:pos x="connsiteX26596" y="connsiteY26596"/>
              </a:cxn>
              <a:cxn ang="0">
                <a:pos x="connsiteX26597" y="connsiteY26597"/>
              </a:cxn>
              <a:cxn ang="0">
                <a:pos x="connsiteX26598" y="connsiteY26598"/>
              </a:cxn>
              <a:cxn ang="0">
                <a:pos x="connsiteX26599" y="connsiteY26599"/>
              </a:cxn>
              <a:cxn ang="0">
                <a:pos x="connsiteX26600" y="connsiteY26600"/>
              </a:cxn>
              <a:cxn ang="0">
                <a:pos x="connsiteX26601" y="connsiteY26601"/>
              </a:cxn>
              <a:cxn ang="0">
                <a:pos x="connsiteX26602" y="connsiteY26602"/>
              </a:cxn>
              <a:cxn ang="0">
                <a:pos x="connsiteX26603" y="connsiteY26603"/>
              </a:cxn>
              <a:cxn ang="0">
                <a:pos x="connsiteX26604" y="connsiteY26604"/>
              </a:cxn>
              <a:cxn ang="0">
                <a:pos x="connsiteX26605" y="connsiteY26605"/>
              </a:cxn>
              <a:cxn ang="0">
                <a:pos x="connsiteX26606" y="connsiteY26606"/>
              </a:cxn>
              <a:cxn ang="0">
                <a:pos x="connsiteX26607" y="connsiteY26607"/>
              </a:cxn>
              <a:cxn ang="0">
                <a:pos x="connsiteX26608" y="connsiteY26608"/>
              </a:cxn>
              <a:cxn ang="0">
                <a:pos x="connsiteX26609" y="connsiteY26609"/>
              </a:cxn>
              <a:cxn ang="0">
                <a:pos x="connsiteX26610" y="connsiteY26610"/>
              </a:cxn>
              <a:cxn ang="0">
                <a:pos x="connsiteX26611" y="connsiteY26611"/>
              </a:cxn>
              <a:cxn ang="0">
                <a:pos x="connsiteX26612" y="connsiteY26612"/>
              </a:cxn>
              <a:cxn ang="0">
                <a:pos x="connsiteX26613" y="connsiteY26613"/>
              </a:cxn>
              <a:cxn ang="0">
                <a:pos x="connsiteX26614" y="connsiteY26614"/>
              </a:cxn>
              <a:cxn ang="0">
                <a:pos x="connsiteX26615" y="connsiteY26615"/>
              </a:cxn>
              <a:cxn ang="0">
                <a:pos x="connsiteX26616" y="connsiteY26616"/>
              </a:cxn>
              <a:cxn ang="0">
                <a:pos x="connsiteX26617" y="connsiteY26617"/>
              </a:cxn>
              <a:cxn ang="0">
                <a:pos x="connsiteX26618" y="connsiteY26618"/>
              </a:cxn>
              <a:cxn ang="0">
                <a:pos x="connsiteX26619" y="connsiteY26619"/>
              </a:cxn>
              <a:cxn ang="0">
                <a:pos x="connsiteX26620" y="connsiteY26620"/>
              </a:cxn>
              <a:cxn ang="0">
                <a:pos x="connsiteX26621" y="connsiteY26621"/>
              </a:cxn>
              <a:cxn ang="0">
                <a:pos x="connsiteX26622" y="connsiteY26622"/>
              </a:cxn>
              <a:cxn ang="0">
                <a:pos x="connsiteX26623" y="connsiteY26623"/>
              </a:cxn>
              <a:cxn ang="0">
                <a:pos x="connsiteX26624" y="connsiteY26624"/>
              </a:cxn>
              <a:cxn ang="0">
                <a:pos x="connsiteX26625" y="connsiteY26625"/>
              </a:cxn>
              <a:cxn ang="0">
                <a:pos x="connsiteX26626" y="connsiteY26626"/>
              </a:cxn>
              <a:cxn ang="0">
                <a:pos x="connsiteX26627" y="connsiteY26627"/>
              </a:cxn>
              <a:cxn ang="0">
                <a:pos x="connsiteX26628" y="connsiteY26628"/>
              </a:cxn>
              <a:cxn ang="0">
                <a:pos x="connsiteX26629" y="connsiteY26629"/>
              </a:cxn>
              <a:cxn ang="0">
                <a:pos x="connsiteX26630" y="connsiteY26630"/>
              </a:cxn>
              <a:cxn ang="0">
                <a:pos x="connsiteX26631" y="connsiteY26631"/>
              </a:cxn>
              <a:cxn ang="0">
                <a:pos x="connsiteX26632" y="connsiteY26632"/>
              </a:cxn>
              <a:cxn ang="0">
                <a:pos x="connsiteX26633" y="connsiteY26633"/>
              </a:cxn>
              <a:cxn ang="0">
                <a:pos x="connsiteX26634" y="connsiteY26634"/>
              </a:cxn>
              <a:cxn ang="0">
                <a:pos x="connsiteX26635" y="connsiteY26635"/>
              </a:cxn>
              <a:cxn ang="0">
                <a:pos x="connsiteX26636" y="connsiteY26636"/>
              </a:cxn>
              <a:cxn ang="0">
                <a:pos x="connsiteX26637" y="connsiteY26637"/>
              </a:cxn>
              <a:cxn ang="0">
                <a:pos x="connsiteX26638" y="connsiteY26638"/>
              </a:cxn>
              <a:cxn ang="0">
                <a:pos x="connsiteX26639" y="connsiteY26639"/>
              </a:cxn>
              <a:cxn ang="0">
                <a:pos x="connsiteX26640" y="connsiteY26640"/>
              </a:cxn>
              <a:cxn ang="0">
                <a:pos x="connsiteX26641" y="connsiteY26641"/>
              </a:cxn>
              <a:cxn ang="0">
                <a:pos x="connsiteX26642" y="connsiteY26642"/>
              </a:cxn>
              <a:cxn ang="0">
                <a:pos x="connsiteX26643" y="connsiteY26643"/>
              </a:cxn>
              <a:cxn ang="0">
                <a:pos x="connsiteX26644" y="connsiteY26644"/>
              </a:cxn>
              <a:cxn ang="0">
                <a:pos x="connsiteX26645" y="connsiteY26645"/>
              </a:cxn>
              <a:cxn ang="0">
                <a:pos x="connsiteX26646" y="connsiteY26646"/>
              </a:cxn>
              <a:cxn ang="0">
                <a:pos x="connsiteX26647" y="connsiteY26647"/>
              </a:cxn>
              <a:cxn ang="0">
                <a:pos x="connsiteX26648" y="connsiteY26648"/>
              </a:cxn>
              <a:cxn ang="0">
                <a:pos x="connsiteX26649" y="connsiteY26649"/>
              </a:cxn>
              <a:cxn ang="0">
                <a:pos x="connsiteX26650" y="connsiteY26650"/>
              </a:cxn>
              <a:cxn ang="0">
                <a:pos x="connsiteX26651" y="connsiteY26651"/>
              </a:cxn>
              <a:cxn ang="0">
                <a:pos x="connsiteX26652" y="connsiteY26652"/>
              </a:cxn>
              <a:cxn ang="0">
                <a:pos x="connsiteX26653" y="connsiteY26653"/>
              </a:cxn>
              <a:cxn ang="0">
                <a:pos x="connsiteX26654" y="connsiteY26654"/>
              </a:cxn>
              <a:cxn ang="0">
                <a:pos x="connsiteX26655" y="connsiteY26655"/>
              </a:cxn>
              <a:cxn ang="0">
                <a:pos x="connsiteX26656" y="connsiteY26656"/>
              </a:cxn>
              <a:cxn ang="0">
                <a:pos x="connsiteX26657" y="connsiteY26657"/>
              </a:cxn>
              <a:cxn ang="0">
                <a:pos x="connsiteX26658" y="connsiteY26658"/>
              </a:cxn>
              <a:cxn ang="0">
                <a:pos x="connsiteX26659" y="connsiteY26659"/>
              </a:cxn>
              <a:cxn ang="0">
                <a:pos x="connsiteX26660" y="connsiteY26660"/>
              </a:cxn>
              <a:cxn ang="0">
                <a:pos x="connsiteX26661" y="connsiteY26661"/>
              </a:cxn>
              <a:cxn ang="0">
                <a:pos x="connsiteX26662" y="connsiteY26662"/>
              </a:cxn>
              <a:cxn ang="0">
                <a:pos x="connsiteX26663" y="connsiteY26663"/>
              </a:cxn>
              <a:cxn ang="0">
                <a:pos x="connsiteX26664" y="connsiteY26664"/>
              </a:cxn>
              <a:cxn ang="0">
                <a:pos x="connsiteX26665" y="connsiteY26665"/>
              </a:cxn>
              <a:cxn ang="0">
                <a:pos x="connsiteX26666" y="connsiteY26666"/>
              </a:cxn>
              <a:cxn ang="0">
                <a:pos x="connsiteX26667" y="connsiteY26667"/>
              </a:cxn>
              <a:cxn ang="0">
                <a:pos x="connsiteX26668" y="connsiteY26668"/>
              </a:cxn>
              <a:cxn ang="0">
                <a:pos x="connsiteX26669" y="connsiteY26669"/>
              </a:cxn>
              <a:cxn ang="0">
                <a:pos x="connsiteX26670" y="connsiteY26670"/>
              </a:cxn>
              <a:cxn ang="0">
                <a:pos x="connsiteX26671" y="connsiteY26671"/>
              </a:cxn>
              <a:cxn ang="0">
                <a:pos x="connsiteX26672" y="connsiteY26672"/>
              </a:cxn>
              <a:cxn ang="0">
                <a:pos x="connsiteX26673" y="connsiteY26673"/>
              </a:cxn>
              <a:cxn ang="0">
                <a:pos x="connsiteX26674" y="connsiteY26674"/>
              </a:cxn>
              <a:cxn ang="0">
                <a:pos x="connsiteX26675" y="connsiteY26675"/>
              </a:cxn>
              <a:cxn ang="0">
                <a:pos x="connsiteX26676" y="connsiteY26676"/>
              </a:cxn>
              <a:cxn ang="0">
                <a:pos x="connsiteX26677" y="connsiteY26677"/>
              </a:cxn>
              <a:cxn ang="0">
                <a:pos x="connsiteX26678" y="connsiteY26678"/>
              </a:cxn>
              <a:cxn ang="0">
                <a:pos x="connsiteX26679" y="connsiteY26679"/>
              </a:cxn>
              <a:cxn ang="0">
                <a:pos x="connsiteX26680" y="connsiteY26680"/>
              </a:cxn>
              <a:cxn ang="0">
                <a:pos x="connsiteX26681" y="connsiteY26681"/>
              </a:cxn>
              <a:cxn ang="0">
                <a:pos x="connsiteX26682" y="connsiteY26682"/>
              </a:cxn>
              <a:cxn ang="0">
                <a:pos x="connsiteX26683" y="connsiteY26683"/>
              </a:cxn>
              <a:cxn ang="0">
                <a:pos x="connsiteX26684" y="connsiteY26684"/>
              </a:cxn>
              <a:cxn ang="0">
                <a:pos x="connsiteX26685" y="connsiteY26685"/>
              </a:cxn>
              <a:cxn ang="0">
                <a:pos x="connsiteX26686" y="connsiteY26686"/>
              </a:cxn>
              <a:cxn ang="0">
                <a:pos x="connsiteX26687" y="connsiteY26687"/>
              </a:cxn>
              <a:cxn ang="0">
                <a:pos x="connsiteX26688" y="connsiteY26688"/>
              </a:cxn>
              <a:cxn ang="0">
                <a:pos x="connsiteX26689" y="connsiteY26689"/>
              </a:cxn>
              <a:cxn ang="0">
                <a:pos x="connsiteX26690" y="connsiteY26690"/>
              </a:cxn>
              <a:cxn ang="0">
                <a:pos x="connsiteX26691" y="connsiteY26691"/>
              </a:cxn>
              <a:cxn ang="0">
                <a:pos x="connsiteX26692" y="connsiteY26692"/>
              </a:cxn>
              <a:cxn ang="0">
                <a:pos x="connsiteX26693" y="connsiteY26693"/>
              </a:cxn>
              <a:cxn ang="0">
                <a:pos x="connsiteX26694" y="connsiteY26694"/>
              </a:cxn>
              <a:cxn ang="0">
                <a:pos x="connsiteX26695" y="connsiteY26695"/>
              </a:cxn>
              <a:cxn ang="0">
                <a:pos x="connsiteX26696" y="connsiteY26696"/>
              </a:cxn>
              <a:cxn ang="0">
                <a:pos x="connsiteX26697" y="connsiteY26697"/>
              </a:cxn>
              <a:cxn ang="0">
                <a:pos x="connsiteX26698" y="connsiteY26698"/>
              </a:cxn>
              <a:cxn ang="0">
                <a:pos x="connsiteX26699" y="connsiteY26699"/>
              </a:cxn>
              <a:cxn ang="0">
                <a:pos x="connsiteX26700" y="connsiteY26700"/>
              </a:cxn>
              <a:cxn ang="0">
                <a:pos x="connsiteX26701" y="connsiteY26701"/>
              </a:cxn>
              <a:cxn ang="0">
                <a:pos x="connsiteX26702" y="connsiteY26702"/>
              </a:cxn>
              <a:cxn ang="0">
                <a:pos x="connsiteX26703" y="connsiteY26703"/>
              </a:cxn>
              <a:cxn ang="0">
                <a:pos x="connsiteX26704" y="connsiteY26704"/>
              </a:cxn>
              <a:cxn ang="0">
                <a:pos x="connsiteX26705" y="connsiteY26705"/>
              </a:cxn>
              <a:cxn ang="0">
                <a:pos x="connsiteX26706" y="connsiteY26706"/>
              </a:cxn>
              <a:cxn ang="0">
                <a:pos x="connsiteX26707" y="connsiteY26707"/>
              </a:cxn>
              <a:cxn ang="0">
                <a:pos x="connsiteX26708" y="connsiteY26708"/>
              </a:cxn>
              <a:cxn ang="0">
                <a:pos x="connsiteX26709" y="connsiteY26709"/>
              </a:cxn>
              <a:cxn ang="0">
                <a:pos x="connsiteX26710" y="connsiteY26710"/>
              </a:cxn>
              <a:cxn ang="0">
                <a:pos x="connsiteX26711" y="connsiteY26711"/>
              </a:cxn>
              <a:cxn ang="0">
                <a:pos x="connsiteX26712" y="connsiteY26712"/>
              </a:cxn>
              <a:cxn ang="0">
                <a:pos x="connsiteX26713" y="connsiteY26713"/>
              </a:cxn>
              <a:cxn ang="0">
                <a:pos x="connsiteX26714" y="connsiteY26714"/>
              </a:cxn>
              <a:cxn ang="0">
                <a:pos x="connsiteX26715" y="connsiteY26715"/>
              </a:cxn>
              <a:cxn ang="0">
                <a:pos x="connsiteX26716" y="connsiteY26716"/>
              </a:cxn>
              <a:cxn ang="0">
                <a:pos x="connsiteX26717" y="connsiteY26717"/>
              </a:cxn>
              <a:cxn ang="0">
                <a:pos x="connsiteX26718" y="connsiteY26718"/>
              </a:cxn>
              <a:cxn ang="0">
                <a:pos x="connsiteX26719" y="connsiteY26719"/>
              </a:cxn>
              <a:cxn ang="0">
                <a:pos x="connsiteX26720" y="connsiteY26720"/>
              </a:cxn>
              <a:cxn ang="0">
                <a:pos x="connsiteX26721" y="connsiteY26721"/>
              </a:cxn>
              <a:cxn ang="0">
                <a:pos x="connsiteX26722" y="connsiteY26722"/>
              </a:cxn>
              <a:cxn ang="0">
                <a:pos x="connsiteX26723" y="connsiteY26723"/>
              </a:cxn>
              <a:cxn ang="0">
                <a:pos x="connsiteX26724" y="connsiteY26724"/>
              </a:cxn>
              <a:cxn ang="0">
                <a:pos x="connsiteX26725" y="connsiteY26725"/>
              </a:cxn>
              <a:cxn ang="0">
                <a:pos x="connsiteX26726" y="connsiteY26726"/>
              </a:cxn>
              <a:cxn ang="0">
                <a:pos x="connsiteX26727" y="connsiteY26727"/>
              </a:cxn>
              <a:cxn ang="0">
                <a:pos x="connsiteX26728" y="connsiteY26728"/>
              </a:cxn>
              <a:cxn ang="0">
                <a:pos x="connsiteX26729" y="connsiteY26729"/>
              </a:cxn>
              <a:cxn ang="0">
                <a:pos x="connsiteX26730" y="connsiteY26730"/>
              </a:cxn>
              <a:cxn ang="0">
                <a:pos x="connsiteX26731" y="connsiteY26731"/>
              </a:cxn>
              <a:cxn ang="0">
                <a:pos x="connsiteX26732" y="connsiteY26732"/>
              </a:cxn>
              <a:cxn ang="0">
                <a:pos x="connsiteX26733" y="connsiteY26733"/>
              </a:cxn>
              <a:cxn ang="0">
                <a:pos x="connsiteX26734" y="connsiteY26734"/>
              </a:cxn>
              <a:cxn ang="0">
                <a:pos x="connsiteX26735" y="connsiteY26735"/>
              </a:cxn>
              <a:cxn ang="0">
                <a:pos x="connsiteX26736" y="connsiteY26736"/>
              </a:cxn>
              <a:cxn ang="0">
                <a:pos x="connsiteX26737" y="connsiteY26737"/>
              </a:cxn>
              <a:cxn ang="0">
                <a:pos x="connsiteX26738" y="connsiteY26738"/>
              </a:cxn>
              <a:cxn ang="0">
                <a:pos x="connsiteX26739" y="connsiteY26739"/>
              </a:cxn>
              <a:cxn ang="0">
                <a:pos x="connsiteX26740" y="connsiteY26740"/>
              </a:cxn>
              <a:cxn ang="0">
                <a:pos x="connsiteX26741" y="connsiteY26741"/>
              </a:cxn>
              <a:cxn ang="0">
                <a:pos x="connsiteX26742" y="connsiteY26742"/>
              </a:cxn>
              <a:cxn ang="0">
                <a:pos x="connsiteX26743" y="connsiteY26743"/>
              </a:cxn>
              <a:cxn ang="0">
                <a:pos x="connsiteX26744" y="connsiteY26744"/>
              </a:cxn>
              <a:cxn ang="0">
                <a:pos x="connsiteX26745" y="connsiteY26745"/>
              </a:cxn>
              <a:cxn ang="0">
                <a:pos x="connsiteX26746" y="connsiteY26746"/>
              </a:cxn>
              <a:cxn ang="0">
                <a:pos x="connsiteX26747" y="connsiteY26747"/>
              </a:cxn>
              <a:cxn ang="0">
                <a:pos x="connsiteX26748" y="connsiteY26748"/>
              </a:cxn>
              <a:cxn ang="0">
                <a:pos x="connsiteX26749" y="connsiteY26749"/>
              </a:cxn>
              <a:cxn ang="0">
                <a:pos x="connsiteX26750" y="connsiteY26750"/>
              </a:cxn>
              <a:cxn ang="0">
                <a:pos x="connsiteX26751" y="connsiteY26751"/>
              </a:cxn>
              <a:cxn ang="0">
                <a:pos x="connsiteX26752" y="connsiteY26752"/>
              </a:cxn>
              <a:cxn ang="0">
                <a:pos x="connsiteX26753" y="connsiteY26753"/>
              </a:cxn>
              <a:cxn ang="0">
                <a:pos x="connsiteX26754" y="connsiteY26754"/>
              </a:cxn>
              <a:cxn ang="0">
                <a:pos x="connsiteX26755" y="connsiteY26755"/>
              </a:cxn>
              <a:cxn ang="0">
                <a:pos x="connsiteX26756" y="connsiteY26756"/>
              </a:cxn>
              <a:cxn ang="0">
                <a:pos x="connsiteX26757" y="connsiteY26757"/>
              </a:cxn>
              <a:cxn ang="0">
                <a:pos x="connsiteX26758" y="connsiteY26758"/>
              </a:cxn>
              <a:cxn ang="0">
                <a:pos x="connsiteX26759" y="connsiteY26759"/>
              </a:cxn>
              <a:cxn ang="0">
                <a:pos x="connsiteX26760" y="connsiteY26760"/>
              </a:cxn>
              <a:cxn ang="0">
                <a:pos x="connsiteX26761" y="connsiteY26761"/>
              </a:cxn>
              <a:cxn ang="0">
                <a:pos x="connsiteX26762" y="connsiteY26762"/>
              </a:cxn>
              <a:cxn ang="0">
                <a:pos x="connsiteX26763" y="connsiteY26763"/>
              </a:cxn>
              <a:cxn ang="0">
                <a:pos x="connsiteX26764" y="connsiteY26764"/>
              </a:cxn>
              <a:cxn ang="0">
                <a:pos x="connsiteX26765" y="connsiteY26765"/>
              </a:cxn>
              <a:cxn ang="0">
                <a:pos x="connsiteX26766" y="connsiteY26766"/>
              </a:cxn>
              <a:cxn ang="0">
                <a:pos x="connsiteX26767" y="connsiteY26767"/>
              </a:cxn>
              <a:cxn ang="0">
                <a:pos x="connsiteX26768" y="connsiteY26768"/>
              </a:cxn>
              <a:cxn ang="0">
                <a:pos x="connsiteX26769" y="connsiteY26769"/>
              </a:cxn>
              <a:cxn ang="0">
                <a:pos x="connsiteX26770" y="connsiteY26770"/>
              </a:cxn>
              <a:cxn ang="0">
                <a:pos x="connsiteX26771" y="connsiteY26771"/>
              </a:cxn>
              <a:cxn ang="0">
                <a:pos x="connsiteX26772" y="connsiteY26772"/>
              </a:cxn>
              <a:cxn ang="0">
                <a:pos x="connsiteX26773" y="connsiteY26773"/>
              </a:cxn>
              <a:cxn ang="0">
                <a:pos x="connsiteX26774" y="connsiteY26774"/>
              </a:cxn>
              <a:cxn ang="0">
                <a:pos x="connsiteX26775" y="connsiteY26775"/>
              </a:cxn>
              <a:cxn ang="0">
                <a:pos x="connsiteX26776" y="connsiteY26776"/>
              </a:cxn>
              <a:cxn ang="0">
                <a:pos x="connsiteX26777" y="connsiteY26777"/>
              </a:cxn>
              <a:cxn ang="0">
                <a:pos x="connsiteX26778" y="connsiteY26778"/>
              </a:cxn>
              <a:cxn ang="0">
                <a:pos x="connsiteX26779" y="connsiteY26779"/>
              </a:cxn>
              <a:cxn ang="0">
                <a:pos x="connsiteX26780" y="connsiteY26780"/>
              </a:cxn>
              <a:cxn ang="0">
                <a:pos x="connsiteX26781" y="connsiteY26781"/>
              </a:cxn>
              <a:cxn ang="0">
                <a:pos x="connsiteX26782" y="connsiteY26782"/>
              </a:cxn>
              <a:cxn ang="0">
                <a:pos x="connsiteX26783" y="connsiteY26783"/>
              </a:cxn>
              <a:cxn ang="0">
                <a:pos x="connsiteX26784" y="connsiteY26784"/>
              </a:cxn>
              <a:cxn ang="0">
                <a:pos x="connsiteX26785" y="connsiteY26785"/>
              </a:cxn>
              <a:cxn ang="0">
                <a:pos x="connsiteX26786" y="connsiteY26786"/>
              </a:cxn>
              <a:cxn ang="0">
                <a:pos x="connsiteX26787" y="connsiteY26787"/>
              </a:cxn>
              <a:cxn ang="0">
                <a:pos x="connsiteX26788" y="connsiteY26788"/>
              </a:cxn>
              <a:cxn ang="0">
                <a:pos x="connsiteX26789" y="connsiteY26789"/>
              </a:cxn>
              <a:cxn ang="0">
                <a:pos x="connsiteX26790" y="connsiteY26790"/>
              </a:cxn>
              <a:cxn ang="0">
                <a:pos x="connsiteX26791" y="connsiteY26791"/>
              </a:cxn>
              <a:cxn ang="0">
                <a:pos x="connsiteX26792" y="connsiteY26792"/>
              </a:cxn>
              <a:cxn ang="0">
                <a:pos x="connsiteX26793" y="connsiteY26793"/>
              </a:cxn>
              <a:cxn ang="0">
                <a:pos x="connsiteX26794" y="connsiteY26794"/>
              </a:cxn>
              <a:cxn ang="0">
                <a:pos x="connsiteX26795" y="connsiteY26795"/>
              </a:cxn>
              <a:cxn ang="0">
                <a:pos x="connsiteX26796" y="connsiteY26796"/>
              </a:cxn>
              <a:cxn ang="0">
                <a:pos x="connsiteX26797" y="connsiteY26797"/>
              </a:cxn>
              <a:cxn ang="0">
                <a:pos x="connsiteX26798" y="connsiteY26798"/>
              </a:cxn>
              <a:cxn ang="0">
                <a:pos x="connsiteX26799" y="connsiteY26799"/>
              </a:cxn>
              <a:cxn ang="0">
                <a:pos x="connsiteX26800" y="connsiteY26800"/>
              </a:cxn>
              <a:cxn ang="0">
                <a:pos x="connsiteX26801" y="connsiteY26801"/>
              </a:cxn>
              <a:cxn ang="0">
                <a:pos x="connsiteX26802" y="connsiteY26802"/>
              </a:cxn>
              <a:cxn ang="0">
                <a:pos x="connsiteX26803" y="connsiteY26803"/>
              </a:cxn>
              <a:cxn ang="0">
                <a:pos x="connsiteX26804" y="connsiteY26804"/>
              </a:cxn>
              <a:cxn ang="0">
                <a:pos x="connsiteX26805" y="connsiteY26805"/>
              </a:cxn>
              <a:cxn ang="0">
                <a:pos x="connsiteX26806" y="connsiteY26806"/>
              </a:cxn>
              <a:cxn ang="0">
                <a:pos x="connsiteX26807" y="connsiteY26807"/>
              </a:cxn>
              <a:cxn ang="0">
                <a:pos x="connsiteX26808" y="connsiteY26808"/>
              </a:cxn>
              <a:cxn ang="0">
                <a:pos x="connsiteX26809" y="connsiteY26809"/>
              </a:cxn>
              <a:cxn ang="0">
                <a:pos x="connsiteX26810" y="connsiteY26810"/>
              </a:cxn>
              <a:cxn ang="0">
                <a:pos x="connsiteX26811" y="connsiteY26811"/>
              </a:cxn>
              <a:cxn ang="0">
                <a:pos x="connsiteX26812" y="connsiteY26812"/>
              </a:cxn>
              <a:cxn ang="0">
                <a:pos x="connsiteX26813" y="connsiteY26813"/>
              </a:cxn>
              <a:cxn ang="0">
                <a:pos x="connsiteX26814" y="connsiteY26814"/>
              </a:cxn>
              <a:cxn ang="0">
                <a:pos x="connsiteX26815" y="connsiteY26815"/>
              </a:cxn>
              <a:cxn ang="0">
                <a:pos x="connsiteX26816" y="connsiteY26816"/>
              </a:cxn>
              <a:cxn ang="0">
                <a:pos x="connsiteX26817" y="connsiteY26817"/>
              </a:cxn>
              <a:cxn ang="0">
                <a:pos x="connsiteX26818" y="connsiteY26818"/>
              </a:cxn>
              <a:cxn ang="0">
                <a:pos x="connsiteX26819" y="connsiteY26819"/>
              </a:cxn>
              <a:cxn ang="0">
                <a:pos x="connsiteX26820" y="connsiteY26820"/>
              </a:cxn>
              <a:cxn ang="0">
                <a:pos x="connsiteX26821" y="connsiteY26821"/>
              </a:cxn>
              <a:cxn ang="0">
                <a:pos x="connsiteX26822" y="connsiteY26822"/>
              </a:cxn>
              <a:cxn ang="0">
                <a:pos x="connsiteX26823" y="connsiteY26823"/>
              </a:cxn>
              <a:cxn ang="0">
                <a:pos x="connsiteX26824" y="connsiteY26824"/>
              </a:cxn>
              <a:cxn ang="0">
                <a:pos x="connsiteX26825" y="connsiteY26825"/>
              </a:cxn>
              <a:cxn ang="0">
                <a:pos x="connsiteX26826" y="connsiteY26826"/>
              </a:cxn>
              <a:cxn ang="0">
                <a:pos x="connsiteX26827" y="connsiteY26827"/>
              </a:cxn>
              <a:cxn ang="0">
                <a:pos x="connsiteX26828" y="connsiteY26828"/>
              </a:cxn>
              <a:cxn ang="0">
                <a:pos x="connsiteX26829" y="connsiteY26829"/>
              </a:cxn>
              <a:cxn ang="0">
                <a:pos x="connsiteX26830" y="connsiteY26830"/>
              </a:cxn>
              <a:cxn ang="0">
                <a:pos x="connsiteX26831" y="connsiteY26831"/>
              </a:cxn>
              <a:cxn ang="0">
                <a:pos x="connsiteX26832" y="connsiteY26832"/>
              </a:cxn>
              <a:cxn ang="0">
                <a:pos x="connsiteX26833" y="connsiteY26833"/>
              </a:cxn>
              <a:cxn ang="0">
                <a:pos x="connsiteX26834" y="connsiteY26834"/>
              </a:cxn>
              <a:cxn ang="0">
                <a:pos x="connsiteX26835" y="connsiteY26835"/>
              </a:cxn>
              <a:cxn ang="0">
                <a:pos x="connsiteX26836" y="connsiteY26836"/>
              </a:cxn>
              <a:cxn ang="0">
                <a:pos x="connsiteX26837" y="connsiteY26837"/>
              </a:cxn>
              <a:cxn ang="0">
                <a:pos x="connsiteX26838" y="connsiteY26838"/>
              </a:cxn>
              <a:cxn ang="0">
                <a:pos x="connsiteX26839" y="connsiteY26839"/>
              </a:cxn>
              <a:cxn ang="0">
                <a:pos x="connsiteX26840" y="connsiteY26840"/>
              </a:cxn>
              <a:cxn ang="0">
                <a:pos x="connsiteX26841" y="connsiteY26841"/>
              </a:cxn>
              <a:cxn ang="0">
                <a:pos x="connsiteX26842" y="connsiteY26842"/>
              </a:cxn>
              <a:cxn ang="0">
                <a:pos x="connsiteX26843" y="connsiteY26843"/>
              </a:cxn>
              <a:cxn ang="0">
                <a:pos x="connsiteX26844" y="connsiteY26844"/>
              </a:cxn>
              <a:cxn ang="0">
                <a:pos x="connsiteX26845" y="connsiteY26845"/>
              </a:cxn>
              <a:cxn ang="0">
                <a:pos x="connsiteX26846" y="connsiteY26846"/>
              </a:cxn>
              <a:cxn ang="0">
                <a:pos x="connsiteX26847" y="connsiteY26847"/>
              </a:cxn>
              <a:cxn ang="0">
                <a:pos x="connsiteX26848" y="connsiteY26848"/>
              </a:cxn>
              <a:cxn ang="0">
                <a:pos x="connsiteX26849" y="connsiteY26849"/>
              </a:cxn>
              <a:cxn ang="0">
                <a:pos x="connsiteX26850" y="connsiteY26850"/>
              </a:cxn>
              <a:cxn ang="0">
                <a:pos x="connsiteX26851" y="connsiteY26851"/>
              </a:cxn>
              <a:cxn ang="0">
                <a:pos x="connsiteX26852" y="connsiteY26852"/>
              </a:cxn>
              <a:cxn ang="0">
                <a:pos x="connsiteX26853" y="connsiteY26853"/>
              </a:cxn>
              <a:cxn ang="0">
                <a:pos x="connsiteX26854" y="connsiteY26854"/>
              </a:cxn>
              <a:cxn ang="0">
                <a:pos x="connsiteX26855" y="connsiteY26855"/>
              </a:cxn>
              <a:cxn ang="0">
                <a:pos x="connsiteX26856" y="connsiteY26856"/>
              </a:cxn>
              <a:cxn ang="0">
                <a:pos x="connsiteX26857" y="connsiteY26857"/>
              </a:cxn>
              <a:cxn ang="0">
                <a:pos x="connsiteX26858" y="connsiteY26858"/>
              </a:cxn>
              <a:cxn ang="0">
                <a:pos x="connsiteX26859" y="connsiteY26859"/>
              </a:cxn>
              <a:cxn ang="0">
                <a:pos x="connsiteX26860" y="connsiteY26860"/>
              </a:cxn>
              <a:cxn ang="0">
                <a:pos x="connsiteX26861" y="connsiteY26861"/>
              </a:cxn>
              <a:cxn ang="0">
                <a:pos x="connsiteX26862" y="connsiteY26862"/>
              </a:cxn>
              <a:cxn ang="0">
                <a:pos x="connsiteX26863" y="connsiteY26863"/>
              </a:cxn>
              <a:cxn ang="0">
                <a:pos x="connsiteX26864" y="connsiteY26864"/>
              </a:cxn>
              <a:cxn ang="0">
                <a:pos x="connsiteX26865" y="connsiteY26865"/>
              </a:cxn>
              <a:cxn ang="0">
                <a:pos x="connsiteX26866" y="connsiteY26866"/>
              </a:cxn>
              <a:cxn ang="0">
                <a:pos x="connsiteX26867" y="connsiteY26867"/>
              </a:cxn>
              <a:cxn ang="0">
                <a:pos x="connsiteX26868" y="connsiteY26868"/>
              </a:cxn>
              <a:cxn ang="0">
                <a:pos x="connsiteX26869" y="connsiteY26869"/>
              </a:cxn>
              <a:cxn ang="0">
                <a:pos x="connsiteX26870" y="connsiteY26870"/>
              </a:cxn>
              <a:cxn ang="0">
                <a:pos x="connsiteX26871" y="connsiteY26871"/>
              </a:cxn>
              <a:cxn ang="0">
                <a:pos x="connsiteX26872" y="connsiteY26872"/>
              </a:cxn>
              <a:cxn ang="0">
                <a:pos x="connsiteX26873" y="connsiteY26873"/>
              </a:cxn>
              <a:cxn ang="0">
                <a:pos x="connsiteX26874" y="connsiteY26874"/>
              </a:cxn>
              <a:cxn ang="0">
                <a:pos x="connsiteX26875" y="connsiteY26875"/>
              </a:cxn>
              <a:cxn ang="0">
                <a:pos x="connsiteX26876" y="connsiteY26876"/>
              </a:cxn>
              <a:cxn ang="0">
                <a:pos x="connsiteX26877" y="connsiteY26877"/>
              </a:cxn>
              <a:cxn ang="0">
                <a:pos x="connsiteX26878" y="connsiteY26878"/>
              </a:cxn>
              <a:cxn ang="0">
                <a:pos x="connsiteX26879" y="connsiteY26879"/>
              </a:cxn>
              <a:cxn ang="0">
                <a:pos x="connsiteX26880" y="connsiteY26880"/>
              </a:cxn>
              <a:cxn ang="0">
                <a:pos x="connsiteX26881" y="connsiteY26881"/>
              </a:cxn>
              <a:cxn ang="0">
                <a:pos x="connsiteX26882" y="connsiteY26882"/>
              </a:cxn>
              <a:cxn ang="0">
                <a:pos x="connsiteX26883" y="connsiteY26883"/>
              </a:cxn>
              <a:cxn ang="0">
                <a:pos x="connsiteX26884" y="connsiteY26884"/>
              </a:cxn>
              <a:cxn ang="0">
                <a:pos x="connsiteX26885" y="connsiteY26885"/>
              </a:cxn>
              <a:cxn ang="0">
                <a:pos x="connsiteX26886" y="connsiteY26886"/>
              </a:cxn>
              <a:cxn ang="0">
                <a:pos x="connsiteX26887" y="connsiteY26887"/>
              </a:cxn>
              <a:cxn ang="0">
                <a:pos x="connsiteX26888" y="connsiteY26888"/>
              </a:cxn>
              <a:cxn ang="0">
                <a:pos x="connsiteX26889" y="connsiteY26889"/>
              </a:cxn>
              <a:cxn ang="0">
                <a:pos x="connsiteX26890" y="connsiteY26890"/>
              </a:cxn>
              <a:cxn ang="0">
                <a:pos x="connsiteX26891" y="connsiteY26891"/>
              </a:cxn>
              <a:cxn ang="0">
                <a:pos x="connsiteX26892" y="connsiteY26892"/>
              </a:cxn>
              <a:cxn ang="0">
                <a:pos x="connsiteX26893" y="connsiteY26893"/>
              </a:cxn>
              <a:cxn ang="0">
                <a:pos x="connsiteX26894" y="connsiteY26894"/>
              </a:cxn>
              <a:cxn ang="0">
                <a:pos x="connsiteX26895" y="connsiteY26895"/>
              </a:cxn>
              <a:cxn ang="0">
                <a:pos x="connsiteX26896" y="connsiteY26896"/>
              </a:cxn>
              <a:cxn ang="0">
                <a:pos x="connsiteX26897" y="connsiteY26897"/>
              </a:cxn>
              <a:cxn ang="0">
                <a:pos x="connsiteX26898" y="connsiteY26898"/>
              </a:cxn>
              <a:cxn ang="0">
                <a:pos x="connsiteX26899" y="connsiteY26899"/>
              </a:cxn>
              <a:cxn ang="0">
                <a:pos x="connsiteX26900" y="connsiteY26900"/>
              </a:cxn>
              <a:cxn ang="0">
                <a:pos x="connsiteX26901" y="connsiteY26901"/>
              </a:cxn>
              <a:cxn ang="0">
                <a:pos x="connsiteX26902" y="connsiteY26902"/>
              </a:cxn>
              <a:cxn ang="0">
                <a:pos x="connsiteX26903" y="connsiteY26903"/>
              </a:cxn>
              <a:cxn ang="0">
                <a:pos x="connsiteX26904" y="connsiteY26904"/>
              </a:cxn>
              <a:cxn ang="0">
                <a:pos x="connsiteX26905" y="connsiteY26905"/>
              </a:cxn>
              <a:cxn ang="0">
                <a:pos x="connsiteX26906" y="connsiteY26906"/>
              </a:cxn>
              <a:cxn ang="0">
                <a:pos x="connsiteX26907" y="connsiteY26907"/>
              </a:cxn>
              <a:cxn ang="0">
                <a:pos x="connsiteX26908" y="connsiteY26908"/>
              </a:cxn>
              <a:cxn ang="0">
                <a:pos x="connsiteX26909" y="connsiteY26909"/>
              </a:cxn>
              <a:cxn ang="0">
                <a:pos x="connsiteX26910" y="connsiteY26910"/>
              </a:cxn>
              <a:cxn ang="0">
                <a:pos x="connsiteX26911" y="connsiteY26911"/>
              </a:cxn>
              <a:cxn ang="0">
                <a:pos x="connsiteX26912" y="connsiteY26912"/>
              </a:cxn>
              <a:cxn ang="0">
                <a:pos x="connsiteX26913" y="connsiteY26913"/>
              </a:cxn>
              <a:cxn ang="0">
                <a:pos x="connsiteX26914" y="connsiteY26914"/>
              </a:cxn>
              <a:cxn ang="0">
                <a:pos x="connsiteX26915" y="connsiteY26915"/>
              </a:cxn>
              <a:cxn ang="0">
                <a:pos x="connsiteX26916" y="connsiteY26916"/>
              </a:cxn>
              <a:cxn ang="0">
                <a:pos x="connsiteX26917" y="connsiteY26917"/>
              </a:cxn>
              <a:cxn ang="0">
                <a:pos x="connsiteX26918" y="connsiteY26918"/>
              </a:cxn>
              <a:cxn ang="0">
                <a:pos x="connsiteX26919" y="connsiteY26919"/>
              </a:cxn>
              <a:cxn ang="0">
                <a:pos x="connsiteX26920" y="connsiteY26920"/>
              </a:cxn>
              <a:cxn ang="0">
                <a:pos x="connsiteX26921" y="connsiteY26921"/>
              </a:cxn>
              <a:cxn ang="0">
                <a:pos x="connsiteX26922" y="connsiteY26922"/>
              </a:cxn>
              <a:cxn ang="0">
                <a:pos x="connsiteX26923" y="connsiteY26923"/>
              </a:cxn>
              <a:cxn ang="0">
                <a:pos x="connsiteX26924" y="connsiteY26924"/>
              </a:cxn>
              <a:cxn ang="0">
                <a:pos x="connsiteX26925" y="connsiteY26925"/>
              </a:cxn>
              <a:cxn ang="0">
                <a:pos x="connsiteX26926" y="connsiteY26926"/>
              </a:cxn>
              <a:cxn ang="0">
                <a:pos x="connsiteX26927" y="connsiteY26927"/>
              </a:cxn>
              <a:cxn ang="0">
                <a:pos x="connsiteX26928" y="connsiteY26928"/>
              </a:cxn>
              <a:cxn ang="0">
                <a:pos x="connsiteX26929" y="connsiteY26929"/>
              </a:cxn>
              <a:cxn ang="0">
                <a:pos x="connsiteX26930" y="connsiteY26930"/>
              </a:cxn>
              <a:cxn ang="0">
                <a:pos x="connsiteX26931" y="connsiteY26931"/>
              </a:cxn>
              <a:cxn ang="0">
                <a:pos x="connsiteX26932" y="connsiteY26932"/>
              </a:cxn>
              <a:cxn ang="0">
                <a:pos x="connsiteX26933" y="connsiteY26933"/>
              </a:cxn>
              <a:cxn ang="0">
                <a:pos x="connsiteX26934" y="connsiteY26934"/>
              </a:cxn>
              <a:cxn ang="0">
                <a:pos x="connsiteX26935" y="connsiteY26935"/>
              </a:cxn>
              <a:cxn ang="0">
                <a:pos x="connsiteX26936" y="connsiteY26936"/>
              </a:cxn>
              <a:cxn ang="0">
                <a:pos x="connsiteX26937" y="connsiteY26937"/>
              </a:cxn>
              <a:cxn ang="0">
                <a:pos x="connsiteX26938" y="connsiteY26938"/>
              </a:cxn>
              <a:cxn ang="0">
                <a:pos x="connsiteX26939" y="connsiteY26939"/>
              </a:cxn>
              <a:cxn ang="0">
                <a:pos x="connsiteX26940" y="connsiteY26940"/>
              </a:cxn>
              <a:cxn ang="0">
                <a:pos x="connsiteX26941" y="connsiteY26941"/>
              </a:cxn>
              <a:cxn ang="0">
                <a:pos x="connsiteX26942" y="connsiteY26942"/>
              </a:cxn>
              <a:cxn ang="0">
                <a:pos x="connsiteX26943" y="connsiteY26943"/>
              </a:cxn>
              <a:cxn ang="0">
                <a:pos x="connsiteX26944" y="connsiteY26944"/>
              </a:cxn>
              <a:cxn ang="0">
                <a:pos x="connsiteX26945" y="connsiteY26945"/>
              </a:cxn>
              <a:cxn ang="0">
                <a:pos x="connsiteX26946" y="connsiteY26946"/>
              </a:cxn>
              <a:cxn ang="0">
                <a:pos x="connsiteX26947" y="connsiteY26947"/>
              </a:cxn>
              <a:cxn ang="0">
                <a:pos x="connsiteX26948" y="connsiteY26948"/>
              </a:cxn>
              <a:cxn ang="0">
                <a:pos x="connsiteX26949" y="connsiteY26949"/>
              </a:cxn>
              <a:cxn ang="0">
                <a:pos x="connsiteX26950" y="connsiteY26950"/>
              </a:cxn>
              <a:cxn ang="0">
                <a:pos x="connsiteX26951" y="connsiteY26951"/>
              </a:cxn>
              <a:cxn ang="0">
                <a:pos x="connsiteX26952" y="connsiteY26952"/>
              </a:cxn>
              <a:cxn ang="0">
                <a:pos x="connsiteX26953" y="connsiteY26953"/>
              </a:cxn>
              <a:cxn ang="0">
                <a:pos x="connsiteX26954" y="connsiteY26954"/>
              </a:cxn>
              <a:cxn ang="0">
                <a:pos x="connsiteX26955" y="connsiteY26955"/>
              </a:cxn>
              <a:cxn ang="0">
                <a:pos x="connsiteX26956" y="connsiteY26956"/>
              </a:cxn>
              <a:cxn ang="0">
                <a:pos x="connsiteX26957" y="connsiteY26957"/>
              </a:cxn>
              <a:cxn ang="0">
                <a:pos x="connsiteX26958" y="connsiteY26958"/>
              </a:cxn>
              <a:cxn ang="0">
                <a:pos x="connsiteX26959" y="connsiteY26959"/>
              </a:cxn>
              <a:cxn ang="0">
                <a:pos x="connsiteX26960" y="connsiteY26960"/>
              </a:cxn>
              <a:cxn ang="0">
                <a:pos x="connsiteX26961" y="connsiteY26961"/>
              </a:cxn>
              <a:cxn ang="0">
                <a:pos x="connsiteX26962" y="connsiteY26962"/>
              </a:cxn>
              <a:cxn ang="0">
                <a:pos x="connsiteX26963" y="connsiteY26963"/>
              </a:cxn>
              <a:cxn ang="0">
                <a:pos x="connsiteX26964" y="connsiteY26964"/>
              </a:cxn>
              <a:cxn ang="0">
                <a:pos x="connsiteX26965" y="connsiteY26965"/>
              </a:cxn>
              <a:cxn ang="0">
                <a:pos x="connsiteX26966" y="connsiteY26966"/>
              </a:cxn>
              <a:cxn ang="0">
                <a:pos x="connsiteX26967" y="connsiteY26967"/>
              </a:cxn>
              <a:cxn ang="0">
                <a:pos x="connsiteX26968" y="connsiteY26968"/>
              </a:cxn>
              <a:cxn ang="0">
                <a:pos x="connsiteX26969" y="connsiteY26969"/>
              </a:cxn>
              <a:cxn ang="0">
                <a:pos x="connsiteX26970" y="connsiteY26970"/>
              </a:cxn>
              <a:cxn ang="0">
                <a:pos x="connsiteX26971" y="connsiteY26971"/>
              </a:cxn>
              <a:cxn ang="0">
                <a:pos x="connsiteX26972" y="connsiteY26972"/>
              </a:cxn>
              <a:cxn ang="0">
                <a:pos x="connsiteX26973" y="connsiteY26973"/>
              </a:cxn>
              <a:cxn ang="0">
                <a:pos x="connsiteX26974" y="connsiteY26974"/>
              </a:cxn>
              <a:cxn ang="0">
                <a:pos x="connsiteX26975" y="connsiteY26975"/>
              </a:cxn>
              <a:cxn ang="0">
                <a:pos x="connsiteX26976" y="connsiteY26976"/>
              </a:cxn>
              <a:cxn ang="0">
                <a:pos x="connsiteX26977" y="connsiteY26977"/>
              </a:cxn>
              <a:cxn ang="0">
                <a:pos x="connsiteX26978" y="connsiteY26978"/>
              </a:cxn>
              <a:cxn ang="0">
                <a:pos x="connsiteX26979" y="connsiteY26979"/>
              </a:cxn>
              <a:cxn ang="0">
                <a:pos x="connsiteX26980" y="connsiteY26980"/>
              </a:cxn>
              <a:cxn ang="0">
                <a:pos x="connsiteX26981" y="connsiteY26981"/>
              </a:cxn>
              <a:cxn ang="0">
                <a:pos x="connsiteX26982" y="connsiteY26982"/>
              </a:cxn>
              <a:cxn ang="0">
                <a:pos x="connsiteX26983" y="connsiteY26983"/>
              </a:cxn>
              <a:cxn ang="0">
                <a:pos x="connsiteX26984" y="connsiteY26984"/>
              </a:cxn>
              <a:cxn ang="0">
                <a:pos x="connsiteX26985" y="connsiteY26985"/>
              </a:cxn>
              <a:cxn ang="0">
                <a:pos x="connsiteX26986" y="connsiteY26986"/>
              </a:cxn>
              <a:cxn ang="0">
                <a:pos x="connsiteX26987" y="connsiteY26987"/>
              </a:cxn>
              <a:cxn ang="0">
                <a:pos x="connsiteX26988" y="connsiteY26988"/>
              </a:cxn>
              <a:cxn ang="0">
                <a:pos x="connsiteX26989" y="connsiteY26989"/>
              </a:cxn>
              <a:cxn ang="0">
                <a:pos x="connsiteX26990" y="connsiteY26990"/>
              </a:cxn>
              <a:cxn ang="0">
                <a:pos x="connsiteX26991" y="connsiteY26991"/>
              </a:cxn>
              <a:cxn ang="0">
                <a:pos x="connsiteX26992" y="connsiteY26992"/>
              </a:cxn>
              <a:cxn ang="0">
                <a:pos x="connsiteX26993" y="connsiteY26993"/>
              </a:cxn>
              <a:cxn ang="0">
                <a:pos x="connsiteX26994" y="connsiteY26994"/>
              </a:cxn>
              <a:cxn ang="0">
                <a:pos x="connsiteX26995" y="connsiteY26995"/>
              </a:cxn>
              <a:cxn ang="0">
                <a:pos x="connsiteX26996" y="connsiteY26996"/>
              </a:cxn>
              <a:cxn ang="0">
                <a:pos x="connsiteX26997" y="connsiteY26997"/>
              </a:cxn>
              <a:cxn ang="0">
                <a:pos x="connsiteX26998" y="connsiteY26998"/>
              </a:cxn>
              <a:cxn ang="0">
                <a:pos x="connsiteX26999" y="connsiteY26999"/>
              </a:cxn>
              <a:cxn ang="0">
                <a:pos x="connsiteX27000" y="connsiteY27000"/>
              </a:cxn>
              <a:cxn ang="0">
                <a:pos x="connsiteX27001" y="connsiteY27001"/>
              </a:cxn>
              <a:cxn ang="0">
                <a:pos x="connsiteX27002" y="connsiteY27002"/>
              </a:cxn>
              <a:cxn ang="0">
                <a:pos x="connsiteX27003" y="connsiteY27003"/>
              </a:cxn>
              <a:cxn ang="0">
                <a:pos x="connsiteX27004" y="connsiteY27004"/>
              </a:cxn>
              <a:cxn ang="0">
                <a:pos x="connsiteX27005" y="connsiteY27005"/>
              </a:cxn>
              <a:cxn ang="0">
                <a:pos x="connsiteX27006" y="connsiteY27006"/>
              </a:cxn>
              <a:cxn ang="0">
                <a:pos x="connsiteX27007" y="connsiteY27007"/>
              </a:cxn>
              <a:cxn ang="0">
                <a:pos x="connsiteX27008" y="connsiteY27008"/>
              </a:cxn>
              <a:cxn ang="0">
                <a:pos x="connsiteX27009" y="connsiteY27009"/>
              </a:cxn>
              <a:cxn ang="0">
                <a:pos x="connsiteX27010" y="connsiteY27010"/>
              </a:cxn>
              <a:cxn ang="0">
                <a:pos x="connsiteX27011" y="connsiteY27011"/>
              </a:cxn>
              <a:cxn ang="0">
                <a:pos x="connsiteX27012" y="connsiteY27012"/>
              </a:cxn>
              <a:cxn ang="0">
                <a:pos x="connsiteX27013" y="connsiteY27013"/>
              </a:cxn>
              <a:cxn ang="0">
                <a:pos x="connsiteX27014" y="connsiteY27014"/>
              </a:cxn>
              <a:cxn ang="0">
                <a:pos x="connsiteX27015" y="connsiteY27015"/>
              </a:cxn>
              <a:cxn ang="0">
                <a:pos x="connsiteX27016" y="connsiteY27016"/>
              </a:cxn>
              <a:cxn ang="0">
                <a:pos x="connsiteX27017" y="connsiteY27017"/>
              </a:cxn>
              <a:cxn ang="0">
                <a:pos x="connsiteX27018" y="connsiteY27018"/>
              </a:cxn>
              <a:cxn ang="0">
                <a:pos x="connsiteX27019" y="connsiteY27019"/>
              </a:cxn>
              <a:cxn ang="0">
                <a:pos x="connsiteX27020" y="connsiteY27020"/>
              </a:cxn>
              <a:cxn ang="0">
                <a:pos x="connsiteX27021" y="connsiteY27021"/>
              </a:cxn>
              <a:cxn ang="0">
                <a:pos x="connsiteX27022" y="connsiteY27022"/>
              </a:cxn>
              <a:cxn ang="0">
                <a:pos x="connsiteX27023" y="connsiteY27023"/>
              </a:cxn>
              <a:cxn ang="0">
                <a:pos x="connsiteX27024" y="connsiteY27024"/>
              </a:cxn>
              <a:cxn ang="0">
                <a:pos x="connsiteX27025" y="connsiteY27025"/>
              </a:cxn>
              <a:cxn ang="0">
                <a:pos x="connsiteX27026" y="connsiteY27026"/>
              </a:cxn>
              <a:cxn ang="0">
                <a:pos x="connsiteX27027" y="connsiteY27027"/>
              </a:cxn>
              <a:cxn ang="0">
                <a:pos x="connsiteX27028" y="connsiteY27028"/>
              </a:cxn>
              <a:cxn ang="0">
                <a:pos x="connsiteX27029" y="connsiteY27029"/>
              </a:cxn>
              <a:cxn ang="0">
                <a:pos x="connsiteX27030" y="connsiteY27030"/>
              </a:cxn>
              <a:cxn ang="0">
                <a:pos x="connsiteX27031" y="connsiteY27031"/>
              </a:cxn>
              <a:cxn ang="0">
                <a:pos x="connsiteX27032" y="connsiteY27032"/>
              </a:cxn>
              <a:cxn ang="0">
                <a:pos x="connsiteX27033" y="connsiteY27033"/>
              </a:cxn>
              <a:cxn ang="0">
                <a:pos x="connsiteX27034" y="connsiteY27034"/>
              </a:cxn>
              <a:cxn ang="0">
                <a:pos x="connsiteX27035" y="connsiteY27035"/>
              </a:cxn>
              <a:cxn ang="0">
                <a:pos x="connsiteX27036" y="connsiteY27036"/>
              </a:cxn>
              <a:cxn ang="0">
                <a:pos x="connsiteX27037" y="connsiteY27037"/>
              </a:cxn>
              <a:cxn ang="0">
                <a:pos x="connsiteX27038" y="connsiteY27038"/>
              </a:cxn>
              <a:cxn ang="0">
                <a:pos x="connsiteX27039" y="connsiteY27039"/>
              </a:cxn>
              <a:cxn ang="0">
                <a:pos x="connsiteX27040" y="connsiteY27040"/>
              </a:cxn>
              <a:cxn ang="0">
                <a:pos x="connsiteX27041" y="connsiteY27041"/>
              </a:cxn>
              <a:cxn ang="0">
                <a:pos x="connsiteX27042" y="connsiteY27042"/>
              </a:cxn>
              <a:cxn ang="0">
                <a:pos x="connsiteX27043" y="connsiteY27043"/>
              </a:cxn>
              <a:cxn ang="0">
                <a:pos x="connsiteX27044" y="connsiteY27044"/>
              </a:cxn>
              <a:cxn ang="0">
                <a:pos x="connsiteX27045" y="connsiteY27045"/>
              </a:cxn>
              <a:cxn ang="0">
                <a:pos x="connsiteX27046" y="connsiteY27046"/>
              </a:cxn>
              <a:cxn ang="0">
                <a:pos x="connsiteX27047" y="connsiteY27047"/>
              </a:cxn>
              <a:cxn ang="0">
                <a:pos x="connsiteX27048" y="connsiteY27048"/>
              </a:cxn>
              <a:cxn ang="0">
                <a:pos x="connsiteX27049" y="connsiteY27049"/>
              </a:cxn>
              <a:cxn ang="0">
                <a:pos x="connsiteX27050" y="connsiteY27050"/>
              </a:cxn>
              <a:cxn ang="0">
                <a:pos x="connsiteX27051" y="connsiteY27051"/>
              </a:cxn>
              <a:cxn ang="0">
                <a:pos x="connsiteX27052" y="connsiteY27052"/>
              </a:cxn>
              <a:cxn ang="0">
                <a:pos x="connsiteX27053" y="connsiteY27053"/>
              </a:cxn>
              <a:cxn ang="0">
                <a:pos x="connsiteX27054" y="connsiteY27054"/>
              </a:cxn>
              <a:cxn ang="0">
                <a:pos x="connsiteX27055" y="connsiteY27055"/>
              </a:cxn>
              <a:cxn ang="0">
                <a:pos x="connsiteX27056" y="connsiteY27056"/>
              </a:cxn>
              <a:cxn ang="0">
                <a:pos x="connsiteX27057" y="connsiteY27057"/>
              </a:cxn>
              <a:cxn ang="0">
                <a:pos x="connsiteX27058" y="connsiteY27058"/>
              </a:cxn>
              <a:cxn ang="0">
                <a:pos x="connsiteX27059" y="connsiteY27059"/>
              </a:cxn>
              <a:cxn ang="0">
                <a:pos x="connsiteX27060" y="connsiteY27060"/>
              </a:cxn>
              <a:cxn ang="0">
                <a:pos x="connsiteX27061" y="connsiteY27061"/>
              </a:cxn>
              <a:cxn ang="0">
                <a:pos x="connsiteX27062" y="connsiteY27062"/>
              </a:cxn>
              <a:cxn ang="0">
                <a:pos x="connsiteX27063" y="connsiteY27063"/>
              </a:cxn>
              <a:cxn ang="0">
                <a:pos x="connsiteX27064" y="connsiteY27064"/>
              </a:cxn>
              <a:cxn ang="0">
                <a:pos x="connsiteX27065" y="connsiteY27065"/>
              </a:cxn>
              <a:cxn ang="0">
                <a:pos x="connsiteX27066" y="connsiteY27066"/>
              </a:cxn>
              <a:cxn ang="0">
                <a:pos x="connsiteX27067" y="connsiteY27067"/>
              </a:cxn>
              <a:cxn ang="0">
                <a:pos x="connsiteX27068" y="connsiteY27068"/>
              </a:cxn>
              <a:cxn ang="0">
                <a:pos x="connsiteX27069" y="connsiteY27069"/>
              </a:cxn>
              <a:cxn ang="0">
                <a:pos x="connsiteX27070" y="connsiteY27070"/>
              </a:cxn>
              <a:cxn ang="0">
                <a:pos x="connsiteX27071" y="connsiteY27071"/>
              </a:cxn>
              <a:cxn ang="0">
                <a:pos x="connsiteX27072" y="connsiteY27072"/>
              </a:cxn>
              <a:cxn ang="0">
                <a:pos x="connsiteX27073" y="connsiteY27073"/>
              </a:cxn>
              <a:cxn ang="0">
                <a:pos x="connsiteX27074" y="connsiteY27074"/>
              </a:cxn>
              <a:cxn ang="0">
                <a:pos x="connsiteX27075" y="connsiteY27075"/>
              </a:cxn>
              <a:cxn ang="0">
                <a:pos x="connsiteX27076" y="connsiteY27076"/>
              </a:cxn>
              <a:cxn ang="0">
                <a:pos x="connsiteX27077" y="connsiteY27077"/>
              </a:cxn>
              <a:cxn ang="0">
                <a:pos x="connsiteX27078" y="connsiteY27078"/>
              </a:cxn>
              <a:cxn ang="0">
                <a:pos x="connsiteX27079" y="connsiteY27079"/>
              </a:cxn>
              <a:cxn ang="0">
                <a:pos x="connsiteX27080" y="connsiteY27080"/>
              </a:cxn>
              <a:cxn ang="0">
                <a:pos x="connsiteX27081" y="connsiteY27081"/>
              </a:cxn>
              <a:cxn ang="0">
                <a:pos x="connsiteX27082" y="connsiteY27082"/>
              </a:cxn>
              <a:cxn ang="0">
                <a:pos x="connsiteX27083" y="connsiteY27083"/>
              </a:cxn>
              <a:cxn ang="0">
                <a:pos x="connsiteX27084" y="connsiteY27084"/>
              </a:cxn>
              <a:cxn ang="0">
                <a:pos x="connsiteX27085" y="connsiteY27085"/>
              </a:cxn>
              <a:cxn ang="0">
                <a:pos x="connsiteX27086" y="connsiteY27086"/>
              </a:cxn>
              <a:cxn ang="0">
                <a:pos x="connsiteX27087" y="connsiteY27087"/>
              </a:cxn>
              <a:cxn ang="0">
                <a:pos x="connsiteX27088" y="connsiteY27088"/>
              </a:cxn>
              <a:cxn ang="0">
                <a:pos x="connsiteX27089" y="connsiteY27089"/>
              </a:cxn>
              <a:cxn ang="0">
                <a:pos x="connsiteX27090" y="connsiteY27090"/>
              </a:cxn>
              <a:cxn ang="0">
                <a:pos x="connsiteX27091" y="connsiteY27091"/>
              </a:cxn>
              <a:cxn ang="0">
                <a:pos x="connsiteX27092" y="connsiteY27092"/>
              </a:cxn>
              <a:cxn ang="0">
                <a:pos x="connsiteX27093" y="connsiteY27093"/>
              </a:cxn>
              <a:cxn ang="0">
                <a:pos x="connsiteX27094" y="connsiteY27094"/>
              </a:cxn>
              <a:cxn ang="0">
                <a:pos x="connsiteX27095" y="connsiteY27095"/>
              </a:cxn>
              <a:cxn ang="0">
                <a:pos x="connsiteX27096" y="connsiteY27096"/>
              </a:cxn>
              <a:cxn ang="0">
                <a:pos x="connsiteX27097" y="connsiteY27097"/>
              </a:cxn>
              <a:cxn ang="0">
                <a:pos x="connsiteX27098" y="connsiteY27098"/>
              </a:cxn>
              <a:cxn ang="0">
                <a:pos x="connsiteX27099" y="connsiteY27099"/>
              </a:cxn>
              <a:cxn ang="0">
                <a:pos x="connsiteX27100" y="connsiteY27100"/>
              </a:cxn>
              <a:cxn ang="0">
                <a:pos x="connsiteX27101" y="connsiteY27101"/>
              </a:cxn>
              <a:cxn ang="0">
                <a:pos x="connsiteX27102" y="connsiteY27102"/>
              </a:cxn>
              <a:cxn ang="0">
                <a:pos x="connsiteX27103" y="connsiteY27103"/>
              </a:cxn>
              <a:cxn ang="0">
                <a:pos x="connsiteX27104" y="connsiteY27104"/>
              </a:cxn>
              <a:cxn ang="0">
                <a:pos x="connsiteX27105" y="connsiteY27105"/>
              </a:cxn>
              <a:cxn ang="0">
                <a:pos x="connsiteX27106" y="connsiteY27106"/>
              </a:cxn>
              <a:cxn ang="0">
                <a:pos x="connsiteX27107" y="connsiteY27107"/>
              </a:cxn>
              <a:cxn ang="0">
                <a:pos x="connsiteX27108" y="connsiteY27108"/>
              </a:cxn>
              <a:cxn ang="0">
                <a:pos x="connsiteX27109" y="connsiteY27109"/>
              </a:cxn>
              <a:cxn ang="0">
                <a:pos x="connsiteX27110" y="connsiteY27110"/>
              </a:cxn>
              <a:cxn ang="0">
                <a:pos x="connsiteX27111" y="connsiteY27111"/>
              </a:cxn>
              <a:cxn ang="0">
                <a:pos x="connsiteX27112" y="connsiteY27112"/>
              </a:cxn>
              <a:cxn ang="0">
                <a:pos x="connsiteX27113" y="connsiteY27113"/>
              </a:cxn>
              <a:cxn ang="0">
                <a:pos x="connsiteX27114" y="connsiteY27114"/>
              </a:cxn>
              <a:cxn ang="0">
                <a:pos x="connsiteX27115" y="connsiteY27115"/>
              </a:cxn>
              <a:cxn ang="0">
                <a:pos x="connsiteX27116" y="connsiteY27116"/>
              </a:cxn>
              <a:cxn ang="0">
                <a:pos x="connsiteX27117" y="connsiteY27117"/>
              </a:cxn>
              <a:cxn ang="0">
                <a:pos x="connsiteX27118" y="connsiteY27118"/>
              </a:cxn>
              <a:cxn ang="0">
                <a:pos x="connsiteX27119" y="connsiteY27119"/>
              </a:cxn>
              <a:cxn ang="0">
                <a:pos x="connsiteX27120" y="connsiteY27120"/>
              </a:cxn>
              <a:cxn ang="0">
                <a:pos x="connsiteX27121" y="connsiteY27121"/>
              </a:cxn>
              <a:cxn ang="0">
                <a:pos x="connsiteX27122" y="connsiteY27122"/>
              </a:cxn>
              <a:cxn ang="0">
                <a:pos x="connsiteX27123" y="connsiteY27123"/>
              </a:cxn>
              <a:cxn ang="0">
                <a:pos x="connsiteX27124" y="connsiteY27124"/>
              </a:cxn>
              <a:cxn ang="0">
                <a:pos x="connsiteX27125" y="connsiteY27125"/>
              </a:cxn>
              <a:cxn ang="0">
                <a:pos x="connsiteX27126" y="connsiteY27126"/>
              </a:cxn>
              <a:cxn ang="0">
                <a:pos x="connsiteX27127" y="connsiteY27127"/>
              </a:cxn>
              <a:cxn ang="0">
                <a:pos x="connsiteX27128" y="connsiteY27128"/>
              </a:cxn>
              <a:cxn ang="0">
                <a:pos x="connsiteX27129" y="connsiteY27129"/>
              </a:cxn>
              <a:cxn ang="0">
                <a:pos x="connsiteX27130" y="connsiteY27130"/>
              </a:cxn>
              <a:cxn ang="0">
                <a:pos x="connsiteX27131" y="connsiteY27131"/>
              </a:cxn>
              <a:cxn ang="0">
                <a:pos x="connsiteX27132" y="connsiteY27132"/>
              </a:cxn>
              <a:cxn ang="0">
                <a:pos x="connsiteX27133" y="connsiteY27133"/>
              </a:cxn>
              <a:cxn ang="0">
                <a:pos x="connsiteX27134" y="connsiteY27134"/>
              </a:cxn>
              <a:cxn ang="0">
                <a:pos x="connsiteX27135" y="connsiteY27135"/>
              </a:cxn>
              <a:cxn ang="0">
                <a:pos x="connsiteX27136" y="connsiteY27136"/>
              </a:cxn>
              <a:cxn ang="0">
                <a:pos x="connsiteX27137" y="connsiteY27137"/>
              </a:cxn>
              <a:cxn ang="0">
                <a:pos x="connsiteX27138" y="connsiteY27138"/>
              </a:cxn>
              <a:cxn ang="0">
                <a:pos x="connsiteX27139" y="connsiteY27139"/>
              </a:cxn>
              <a:cxn ang="0">
                <a:pos x="connsiteX27140" y="connsiteY27140"/>
              </a:cxn>
              <a:cxn ang="0">
                <a:pos x="connsiteX27141" y="connsiteY27141"/>
              </a:cxn>
              <a:cxn ang="0">
                <a:pos x="connsiteX27142" y="connsiteY27142"/>
              </a:cxn>
              <a:cxn ang="0">
                <a:pos x="connsiteX27143" y="connsiteY27143"/>
              </a:cxn>
              <a:cxn ang="0">
                <a:pos x="connsiteX27144" y="connsiteY27144"/>
              </a:cxn>
              <a:cxn ang="0">
                <a:pos x="connsiteX27145" y="connsiteY27145"/>
              </a:cxn>
              <a:cxn ang="0">
                <a:pos x="connsiteX27146" y="connsiteY27146"/>
              </a:cxn>
              <a:cxn ang="0">
                <a:pos x="connsiteX27147" y="connsiteY27147"/>
              </a:cxn>
              <a:cxn ang="0">
                <a:pos x="connsiteX27148" y="connsiteY27148"/>
              </a:cxn>
              <a:cxn ang="0">
                <a:pos x="connsiteX27149" y="connsiteY27149"/>
              </a:cxn>
              <a:cxn ang="0">
                <a:pos x="connsiteX27150" y="connsiteY27150"/>
              </a:cxn>
              <a:cxn ang="0">
                <a:pos x="connsiteX27151" y="connsiteY27151"/>
              </a:cxn>
              <a:cxn ang="0">
                <a:pos x="connsiteX27152" y="connsiteY27152"/>
              </a:cxn>
              <a:cxn ang="0">
                <a:pos x="connsiteX27153" y="connsiteY27153"/>
              </a:cxn>
              <a:cxn ang="0">
                <a:pos x="connsiteX27154" y="connsiteY27154"/>
              </a:cxn>
              <a:cxn ang="0">
                <a:pos x="connsiteX27155" y="connsiteY27155"/>
              </a:cxn>
              <a:cxn ang="0">
                <a:pos x="connsiteX27156" y="connsiteY27156"/>
              </a:cxn>
              <a:cxn ang="0">
                <a:pos x="connsiteX27157" y="connsiteY27157"/>
              </a:cxn>
              <a:cxn ang="0">
                <a:pos x="connsiteX27158" y="connsiteY27158"/>
              </a:cxn>
              <a:cxn ang="0">
                <a:pos x="connsiteX27159" y="connsiteY27159"/>
              </a:cxn>
              <a:cxn ang="0">
                <a:pos x="connsiteX27160" y="connsiteY27160"/>
              </a:cxn>
              <a:cxn ang="0">
                <a:pos x="connsiteX27161" y="connsiteY27161"/>
              </a:cxn>
              <a:cxn ang="0">
                <a:pos x="connsiteX27162" y="connsiteY27162"/>
              </a:cxn>
              <a:cxn ang="0">
                <a:pos x="connsiteX27163" y="connsiteY27163"/>
              </a:cxn>
              <a:cxn ang="0">
                <a:pos x="connsiteX27164" y="connsiteY27164"/>
              </a:cxn>
              <a:cxn ang="0">
                <a:pos x="connsiteX27165" y="connsiteY27165"/>
              </a:cxn>
              <a:cxn ang="0">
                <a:pos x="connsiteX27166" y="connsiteY27166"/>
              </a:cxn>
              <a:cxn ang="0">
                <a:pos x="connsiteX27167" y="connsiteY27167"/>
              </a:cxn>
              <a:cxn ang="0">
                <a:pos x="connsiteX27168" y="connsiteY27168"/>
              </a:cxn>
              <a:cxn ang="0">
                <a:pos x="connsiteX27169" y="connsiteY27169"/>
              </a:cxn>
              <a:cxn ang="0">
                <a:pos x="connsiteX27170" y="connsiteY27170"/>
              </a:cxn>
              <a:cxn ang="0">
                <a:pos x="connsiteX27171" y="connsiteY27171"/>
              </a:cxn>
              <a:cxn ang="0">
                <a:pos x="connsiteX27172" y="connsiteY27172"/>
              </a:cxn>
              <a:cxn ang="0">
                <a:pos x="connsiteX27173" y="connsiteY27173"/>
              </a:cxn>
              <a:cxn ang="0">
                <a:pos x="connsiteX27174" y="connsiteY27174"/>
              </a:cxn>
              <a:cxn ang="0">
                <a:pos x="connsiteX27175" y="connsiteY27175"/>
              </a:cxn>
              <a:cxn ang="0">
                <a:pos x="connsiteX27176" y="connsiteY27176"/>
              </a:cxn>
              <a:cxn ang="0">
                <a:pos x="connsiteX27177" y="connsiteY27177"/>
              </a:cxn>
              <a:cxn ang="0">
                <a:pos x="connsiteX27178" y="connsiteY27178"/>
              </a:cxn>
              <a:cxn ang="0">
                <a:pos x="connsiteX27179" y="connsiteY27179"/>
              </a:cxn>
              <a:cxn ang="0">
                <a:pos x="connsiteX27180" y="connsiteY27180"/>
              </a:cxn>
              <a:cxn ang="0">
                <a:pos x="connsiteX27181" y="connsiteY27181"/>
              </a:cxn>
              <a:cxn ang="0">
                <a:pos x="connsiteX27182" y="connsiteY27182"/>
              </a:cxn>
              <a:cxn ang="0">
                <a:pos x="connsiteX27183" y="connsiteY27183"/>
              </a:cxn>
              <a:cxn ang="0">
                <a:pos x="connsiteX27184" y="connsiteY27184"/>
              </a:cxn>
              <a:cxn ang="0">
                <a:pos x="connsiteX27185" y="connsiteY27185"/>
              </a:cxn>
              <a:cxn ang="0">
                <a:pos x="connsiteX27186" y="connsiteY27186"/>
              </a:cxn>
              <a:cxn ang="0">
                <a:pos x="connsiteX27187" y="connsiteY27187"/>
              </a:cxn>
              <a:cxn ang="0">
                <a:pos x="connsiteX27188" y="connsiteY27188"/>
              </a:cxn>
              <a:cxn ang="0">
                <a:pos x="connsiteX27189" y="connsiteY27189"/>
              </a:cxn>
              <a:cxn ang="0">
                <a:pos x="connsiteX27190" y="connsiteY27190"/>
              </a:cxn>
              <a:cxn ang="0">
                <a:pos x="connsiteX27191" y="connsiteY27191"/>
              </a:cxn>
              <a:cxn ang="0">
                <a:pos x="connsiteX27192" y="connsiteY27192"/>
              </a:cxn>
              <a:cxn ang="0">
                <a:pos x="connsiteX27193" y="connsiteY27193"/>
              </a:cxn>
              <a:cxn ang="0">
                <a:pos x="connsiteX27194" y="connsiteY27194"/>
              </a:cxn>
              <a:cxn ang="0">
                <a:pos x="connsiteX27195" y="connsiteY27195"/>
              </a:cxn>
              <a:cxn ang="0">
                <a:pos x="connsiteX27196" y="connsiteY27196"/>
              </a:cxn>
              <a:cxn ang="0">
                <a:pos x="connsiteX27197" y="connsiteY27197"/>
              </a:cxn>
              <a:cxn ang="0">
                <a:pos x="connsiteX27198" y="connsiteY27198"/>
              </a:cxn>
              <a:cxn ang="0">
                <a:pos x="connsiteX27199" y="connsiteY27199"/>
              </a:cxn>
              <a:cxn ang="0">
                <a:pos x="connsiteX27200" y="connsiteY27200"/>
              </a:cxn>
              <a:cxn ang="0">
                <a:pos x="connsiteX27201" y="connsiteY27201"/>
              </a:cxn>
              <a:cxn ang="0">
                <a:pos x="connsiteX27202" y="connsiteY27202"/>
              </a:cxn>
              <a:cxn ang="0">
                <a:pos x="connsiteX27203" y="connsiteY27203"/>
              </a:cxn>
              <a:cxn ang="0">
                <a:pos x="connsiteX27204" y="connsiteY27204"/>
              </a:cxn>
              <a:cxn ang="0">
                <a:pos x="connsiteX27205" y="connsiteY27205"/>
              </a:cxn>
              <a:cxn ang="0">
                <a:pos x="connsiteX27206" y="connsiteY27206"/>
              </a:cxn>
              <a:cxn ang="0">
                <a:pos x="connsiteX27207" y="connsiteY27207"/>
              </a:cxn>
              <a:cxn ang="0">
                <a:pos x="connsiteX27208" y="connsiteY27208"/>
              </a:cxn>
              <a:cxn ang="0">
                <a:pos x="connsiteX27209" y="connsiteY27209"/>
              </a:cxn>
              <a:cxn ang="0">
                <a:pos x="connsiteX27210" y="connsiteY27210"/>
              </a:cxn>
              <a:cxn ang="0">
                <a:pos x="connsiteX27211" y="connsiteY27211"/>
              </a:cxn>
              <a:cxn ang="0">
                <a:pos x="connsiteX27212" y="connsiteY27212"/>
              </a:cxn>
              <a:cxn ang="0">
                <a:pos x="connsiteX27213" y="connsiteY27213"/>
              </a:cxn>
              <a:cxn ang="0">
                <a:pos x="connsiteX27214" y="connsiteY27214"/>
              </a:cxn>
              <a:cxn ang="0">
                <a:pos x="connsiteX27215" y="connsiteY27215"/>
              </a:cxn>
              <a:cxn ang="0">
                <a:pos x="connsiteX27216" y="connsiteY27216"/>
              </a:cxn>
              <a:cxn ang="0">
                <a:pos x="connsiteX27217" y="connsiteY27217"/>
              </a:cxn>
              <a:cxn ang="0">
                <a:pos x="connsiteX27218" y="connsiteY27218"/>
              </a:cxn>
              <a:cxn ang="0">
                <a:pos x="connsiteX27219" y="connsiteY27219"/>
              </a:cxn>
              <a:cxn ang="0">
                <a:pos x="connsiteX27220" y="connsiteY27220"/>
              </a:cxn>
              <a:cxn ang="0">
                <a:pos x="connsiteX27221" y="connsiteY27221"/>
              </a:cxn>
              <a:cxn ang="0">
                <a:pos x="connsiteX27222" y="connsiteY27222"/>
              </a:cxn>
              <a:cxn ang="0">
                <a:pos x="connsiteX27223" y="connsiteY27223"/>
              </a:cxn>
              <a:cxn ang="0">
                <a:pos x="connsiteX27224" y="connsiteY27224"/>
              </a:cxn>
              <a:cxn ang="0">
                <a:pos x="connsiteX27225" y="connsiteY27225"/>
              </a:cxn>
              <a:cxn ang="0">
                <a:pos x="connsiteX27226" y="connsiteY27226"/>
              </a:cxn>
              <a:cxn ang="0">
                <a:pos x="connsiteX27227" y="connsiteY27227"/>
              </a:cxn>
              <a:cxn ang="0">
                <a:pos x="connsiteX27228" y="connsiteY27228"/>
              </a:cxn>
              <a:cxn ang="0">
                <a:pos x="connsiteX27229" y="connsiteY27229"/>
              </a:cxn>
              <a:cxn ang="0">
                <a:pos x="connsiteX27230" y="connsiteY27230"/>
              </a:cxn>
              <a:cxn ang="0">
                <a:pos x="connsiteX27231" y="connsiteY27231"/>
              </a:cxn>
              <a:cxn ang="0">
                <a:pos x="connsiteX27232" y="connsiteY27232"/>
              </a:cxn>
              <a:cxn ang="0">
                <a:pos x="connsiteX27233" y="connsiteY27233"/>
              </a:cxn>
              <a:cxn ang="0">
                <a:pos x="connsiteX27234" y="connsiteY27234"/>
              </a:cxn>
              <a:cxn ang="0">
                <a:pos x="connsiteX27235" y="connsiteY27235"/>
              </a:cxn>
              <a:cxn ang="0">
                <a:pos x="connsiteX27236" y="connsiteY27236"/>
              </a:cxn>
              <a:cxn ang="0">
                <a:pos x="connsiteX27237" y="connsiteY27237"/>
              </a:cxn>
              <a:cxn ang="0">
                <a:pos x="connsiteX27238" y="connsiteY27238"/>
              </a:cxn>
              <a:cxn ang="0">
                <a:pos x="connsiteX27239" y="connsiteY27239"/>
              </a:cxn>
              <a:cxn ang="0">
                <a:pos x="connsiteX27240" y="connsiteY27240"/>
              </a:cxn>
              <a:cxn ang="0">
                <a:pos x="connsiteX27241" y="connsiteY27241"/>
              </a:cxn>
              <a:cxn ang="0">
                <a:pos x="connsiteX27242" y="connsiteY27242"/>
              </a:cxn>
              <a:cxn ang="0">
                <a:pos x="connsiteX27243" y="connsiteY27243"/>
              </a:cxn>
              <a:cxn ang="0">
                <a:pos x="connsiteX27244" y="connsiteY27244"/>
              </a:cxn>
              <a:cxn ang="0">
                <a:pos x="connsiteX27245" y="connsiteY27245"/>
              </a:cxn>
              <a:cxn ang="0">
                <a:pos x="connsiteX27246" y="connsiteY27246"/>
              </a:cxn>
              <a:cxn ang="0">
                <a:pos x="connsiteX27247" y="connsiteY27247"/>
              </a:cxn>
              <a:cxn ang="0">
                <a:pos x="connsiteX27248" y="connsiteY27248"/>
              </a:cxn>
              <a:cxn ang="0">
                <a:pos x="connsiteX27249" y="connsiteY27249"/>
              </a:cxn>
              <a:cxn ang="0">
                <a:pos x="connsiteX27250" y="connsiteY27250"/>
              </a:cxn>
              <a:cxn ang="0">
                <a:pos x="connsiteX27251" y="connsiteY27251"/>
              </a:cxn>
              <a:cxn ang="0">
                <a:pos x="connsiteX27252" y="connsiteY27252"/>
              </a:cxn>
              <a:cxn ang="0">
                <a:pos x="connsiteX27253" y="connsiteY27253"/>
              </a:cxn>
              <a:cxn ang="0">
                <a:pos x="connsiteX27254" y="connsiteY27254"/>
              </a:cxn>
              <a:cxn ang="0">
                <a:pos x="connsiteX27255" y="connsiteY27255"/>
              </a:cxn>
              <a:cxn ang="0">
                <a:pos x="connsiteX27256" y="connsiteY27256"/>
              </a:cxn>
              <a:cxn ang="0">
                <a:pos x="connsiteX27257" y="connsiteY27257"/>
              </a:cxn>
              <a:cxn ang="0">
                <a:pos x="connsiteX27258" y="connsiteY27258"/>
              </a:cxn>
              <a:cxn ang="0">
                <a:pos x="connsiteX27259" y="connsiteY27259"/>
              </a:cxn>
              <a:cxn ang="0">
                <a:pos x="connsiteX27260" y="connsiteY27260"/>
              </a:cxn>
              <a:cxn ang="0">
                <a:pos x="connsiteX27261" y="connsiteY27261"/>
              </a:cxn>
              <a:cxn ang="0">
                <a:pos x="connsiteX27262" y="connsiteY27262"/>
              </a:cxn>
              <a:cxn ang="0">
                <a:pos x="connsiteX27263" y="connsiteY27263"/>
              </a:cxn>
              <a:cxn ang="0">
                <a:pos x="connsiteX27264" y="connsiteY27264"/>
              </a:cxn>
              <a:cxn ang="0">
                <a:pos x="connsiteX27265" y="connsiteY27265"/>
              </a:cxn>
              <a:cxn ang="0">
                <a:pos x="connsiteX27266" y="connsiteY27266"/>
              </a:cxn>
              <a:cxn ang="0">
                <a:pos x="connsiteX27267" y="connsiteY27267"/>
              </a:cxn>
              <a:cxn ang="0">
                <a:pos x="connsiteX27268" y="connsiteY27268"/>
              </a:cxn>
              <a:cxn ang="0">
                <a:pos x="connsiteX27269" y="connsiteY27269"/>
              </a:cxn>
              <a:cxn ang="0">
                <a:pos x="connsiteX27270" y="connsiteY27270"/>
              </a:cxn>
              <a:cxn ang="0">
                <a:pos x="connsiteX27271" y="connsiteY27271"/>
              </a:cxn>
              <a:cxn ang="0">
                <a:pos x="connsiteX27272" y="connsiteY27272"/>
              </a:cxn>
              <a:cxn ang="0">
                <a:pos x="connsiteX27273" y="connsiteY27273"/>
              </a:cxn>
              <a:cxn ang="0">
                <a:pos x="connsiteX27274" y="connsiteY27274"/>
              </a:cxn>
              <a:cxn ang="0">
                <a:pos x="connsiteX27275" y="connsiteY27275"/>
              </a:cxn>
              <a:cxn ang="0">
                <a:pos x="connsiteX27276" y="connsiteY27276"/>
              </a:cxn>
              <a:cxn ang="0">
                <a:pos x="connsiteX27277" y="connsiteY27277"/>
              </a:cxn>
              <a:cxn ang="0">
                <a:pos x="connsiteX27278" y="connsiteY27278"/>
              </a:cxn>
              <a:cxn ang="0">
                <a:pos x="connsiteX27279" y="connsiteY27279"/>
              </a:cxn>
              <a:cxn ang="0">
                <a:pos x="connsiteX27280" y="connsiteY27280"/>
              </a:cxn>
              <a:cxn ang="0">
                <a:pos x="connsiteX27281" y="connsiteY27281"/>
              </a:cxn>
              <a:cxn ang="0">
                <a:pos x="connsiteX27282" y="connsiteY27282"/>
              </a:cxn>
              <a:cxn ang="0">
                <a:pos x="connsiteX27283" y="connsiteY27283"/>
              </a:cxn>
              <a:cxn ang="0">
                <a:pos x="connsiteX27284" y="connsiteY27284"/>
              </a:cxn>
              <a:cxn ang="0">
                <a:pos x="connsiteX27285" y="connsiteY27285"/>
              </a:cxn>
              <a:cxn ang="0">
                <a:pos x="connsiteX27286" y="connsiteY27286"/>
              </a:cxn>
              <a:cxn ang="0">
                <a:pos x="connsiteX27287" y="connsiteY27287"/>
              </a:cxn>
              <a:cxn ang="0">
                <a:pos x="connsiteX27288" y="connsiteY27288"/>
              </a:cxn>
              <a:cxn ang="0">
                <a:pos x="connsiteX27289" y="connsiteY27289"/>
              </a:cxn>
              <a:cxn ang="0">
                <a:pos x="connsiteX27290" y="connsiteY27290"/>
              </a:cxn>
              <a:cxn ang="0">
                <a:pos x="connsiteX27291" y="connsiteY27291"/>
              </a:cxn>
              <a:cxn ang="0">
                <a:pos x="connsiteX27292" y="connsiteY27292"/>
              </a:cxn>
              <a:cxn ang="0">
                <a:pos x="connsiteX27293" y="connsiteY27293"/>
              </a:cxn>
              <a:cxn ang="0">
                <a:pos x="connsiteX27294" y="connsiteY27294"/>
              </a:cxn>
              <a:cxn ang="0">
                <a:pos x="connsiteX27295" y="connsiteY27295"/>
              </a:cxn>
              <a:cxn ang="0">
                <a:pos x="connsiteX27296" y="connsiteY27296"/>
              </a:cxn>
              <a:cxn ang="0">
                <a:pos x="connsiteX27297" y="connsiteY27297"/>
              </a:cxn>
              <a:cxn ang="0">
                <a:pos x="connsiteX27298" y="connsiteY27298"/>
              </a:cxn>
              <a:cxn ang="0">
                <a:pos x="connsiteX27299" y="connsiteY27299"/>
              </a:cxn>
              <a:cxn ang="0">
                <a:pos x="connsiteX27300" y="connsiteY27300"/>
              </a:cxn>
              <a:cxn ang="0">
                <a:pos x="connsiteX27301" y="connsiteY27301"/>
              </a:cxn>
              <a:cxn ang="0">
                <a:pos x="connsiteX27302" y="connsiteY27302"/>
              </a:cxn>
              <a:cxn ang="0">
                <a:pos x="connsiteX27303" y="connsiteY27303"/>
              </a:cxn>
              <a:cxn ang="0">
                <a:pos x="connsiteX27304" y="connsiteY27304"/>
              </a:cxn>
              <a:cxn ang="0">
                <a:pos x="connsiteX27305" y="connsiteY27305"/>
              </a:cxn>
              <a:cxn ang="0">
                <a:pos x="connsiteX27306" y="connsiteY27306"/>
              </a:cxn>
              <a:cxn ang="0">
                <a:pos x="connsiteX27307" y="connsiteY27307"/>
              </a:cxn>
              <a:cxn ang="0">
                <a:pos x="connsiteX27308" y="connsiteY27308"/>
              </a:cxn>
              <a:cxn ang="0">
                <a:pos x="connsiteX27309" y="connsiteY27309"/>
              </a:cxn>
              <a:cxn ang="0">
                <a:pos x="connsiteX27310" y="connsiteY27310"/>
              </a:cxn>
              <a:cxn ang="0">
                <a:pos x="connsiteX27311" y="connsiteY27311"/>
              </a:cxn>
              <a:cxn ang="0">
                <a:pos x="connsiteX27312" y="connsiteY27312"/>
              </a:cxn>
              <a:cxn ang="0">
                <a:pos x="connsiteX27313" y="connsiteY27313"/>
              </a:cxn>
              <a:cxn ang="0">
                <a:pos x="connsiteX27314" y="connsiteY27314"/>
              </a:cxn>
              <a:cxn ang="0">
                <a:pos x="connsiteX27315" y="connsiteY27315"/>
              </a:cxn>
              <a:cxn ang="0">
                <a:pos x="connsiteX27316" y="connsiteY27316"/>
              </a:cxn>
              <a:cxn ang="0">
                <a:pos x="connsiteX27317" y="connsiteY27317"/>
              </a:cxn>
              <a:cxn ang="0">
                <a:pos x="connsiteX27318" y="connsiteY27318"/>
              </a:cxn>
              <a:cxn ang="0">
                <a:pos x="connsiteX27319" y="connsiteY27319"/>
              </a:cxn>
              <a:cxn ang="0">
                <a:pos x="connsiteX27320" y="connsiteY27320"/>
              </a:cxn>
              <a:cxn ang="0">
                <a:pos x="connsiteX27321" y="connsiteY27321"/>
              </a:cxn>
              <a:cxn ang="0">
                <a:pos x="connsiteX27322" y="connsiteY27322"/>
              </a:cxn>
              <a:cxn ang="0">
                <a:pos x="connsiteX27323" y="connsiteY27323"/>
              </a:cxn>
              <a:cxn ang="0">
                <a:pos x="connsiteX27324" y="connsiteY27324"/>
              </a:cxn>
              <a:cxn ang="0">
                <a:pos x="connsiteX27325" y="connsiteY27325"/>
              </a:cxn>
              <a:cxn ang="0">
                <a:pos x="connsiteX27326" y="connsiteY27326"/>
              </a:cxn>
              <a:cxn ang="0">
                <a:pos x="connsiteX27327" y="connsiteY27327"/>
              </a:cxn>
              <a:cxn ang="0">
                <a:pos x="connsiteX27328" y="connsiteY27328"/>
              </a:cxn>
              <a:cxn ang="0">
                <a:pos x="connsiteX27329" y="connsiteY27329"/>
              </a:cxn>
              <a:cxn ang="0">
                <a:pos x="connsiteX27330" y="connsiteY27330"/>
              </a:cxn>
              <a:cxn ang="0">
                <a:pos x="connsiteX27331" y="connsiteY27331"/>
              </a:cxn>
              <a:cxn ang="0">
                <a:pos x="connsiteX27332" y="connsiteY27332"/>
              </a:cxn>
              <a:cxn ang="0">
                <a:pos x="connsiteX27333" y="connsiteY27333"/>
              </a:cxn>
              <a:cxn ang="0">
                <a:pos x="connsiteX27334" y="connsiteY27334"/>
              </a:cxn>
              <a:cxn ang="0">
                <a:pos x="connsiteX27335" y="connsiteY27335"/>
              </a:cxn>
              <a:cxn ang="0">
                <a:pos x="connsiteX27336" y="connsiteY27336"/>
              </a:cxn>
              <a:cxn ang="0">
                <a:pos x="connsiteX27337" y="connsiteY27337"/>
              </a:cxn>
              <a:cxn ang="0">
                <a:pos x="connsiteX27338" y="connsiteY27338"/>
              </a:cxn>
              <a:cxn ang="0">
                <a:pos x="connsiteX27339" y="connsiteY27339"/>
              </a:cxn>
              <a:cxn ang="0">
                <a:pos x="connsiteX27340" y="connsiteY27340"/>
              </a:cxn>
              <a:cxn ang="0">
                <a:pos x="connsiteX27341" y="connsiteY27341"/>
              </a:cxn>
              <a:cxn ang="0">
                <a:pos x="connsiteX27342" y="connsiteY27342"/>
              </a:cxn>
              <a:cxn ang="0">
                <a:pos x="connsiteX27343" y="connsiteY27343"/>
              </a:cxn>
              <a:cxn ang="0">
                <a:pos x="connsiteX27344" y="connsiteY27344"/>
              </a:cxn>
              <a:cxn ang="0">
                <a:pos x="connsiteX27345" y="connsiteY27345"/>
              </a:cxn>
              <a:cxn ang="0">
                <a:pos x="connsiteX27346" y="connsiteY27346"/>
              </a:cxn>
              <a:cxn ang="0">
                <a:pos x="connsiteX27347" y="connsiteY27347"/>
              </a:cxn>
              <a:cxn ang="0">
                <a:pos x="connsiteX27348" y="connsiteY27348"/>
              </a:cxn>
              <a:cxn ang="0">
                <a:pos x="connsiteX27349" y="connsiteY27349"/>
              </a:cxn>
              <a:cxn ang="0">
                <a:pos x="connsiteX27350" y="connsiteY27350"/>
              </a:cxn>
              <a:cxn ang="0">
                <a:pos x="connsiteX27351" y="connsiteY27351"/>
              </a:cxn>
              <a:cxn ang="0">
                <a:pos x="connsiteX27352" y="connsiteY27352"/>
              </a:cxn>
              <a:cxn ang="0">
                <a:pos x="connsiteX27353" y="connsiteY27353"/>
              </a:cxn>
              <a:cxn ang="0">
                <a:pos x="connsiteX27354" y="connsiteY27354"/>
              </a:cxn>
              <a:cxn ang="0">
                <a:pos x="connsiteX27355" y="connsiteY27355"/>
              </a:cxn>
              <a:cxn ang="0">
                <a:pos x="connsiteX27356" y="connsiteY27356"/>
              </a:cxn>
              <a:cxn ang="0">
                <a:pos x="connsiteX27357" y="connsiteY27357"/>
              </a:cxn>
              <a:cxn ang="0">
                <a:pos x="connsiteX27358" y="connsiteY27358"/>
              </a:cxn>
              <a:cxn ang="0">
                <a:pos x="connsiteX27359" y="connsiteY27359"/>
              </a:cxn>
              <a:cxn ang="0">
                <a:pos x="connsiteX27360" y="connsiteY27360"/>
              </a:cxn>
              <a:cxn ang="0">
                <a:pos x="connsiteX27361" y="connsiteY27361"/>
              </a:cxn>
              <a:cxn ang="0">
                <a:pos x="connsiteX27362" y="connsiteY27362"/>
              </a:cxn>
              <a:cxn ang="0">
                <a:pos x="connsiteX27363" y="connsiteY27363"/>
              </a:cxn>
              <a:cxn ang="0">
                <a:pos x="connsiteX27364" y="connsiteY27364"/>
              </a:cxn>
              <a:cxn ang="0">
                <a:pos x="connsiteX27365" y="connsiteY27365"/>
              </a:cxn>
              <a:cxn ang="0">
                <a:pos x="connsiteX27366" y="connsiteY27366"/>
              </a:cxn>
              <a:cxn ang="0">
                <a:pos x="connsiteX27367" y="connsiteY27367"/>
              </a:cxn>
              <a:cxn ang="0">
                <a:pos x="connsiteX27368" y="connsiteY27368"/>
              </a:cxn>
              <a:cxn ang="0">
                <a:pos x="connsiteX27369" y="connsiteY27369"/>
              </a:cxn>
              <a:cxn ang="0">
                <a:pos x="connsiteX27370" y="connsiteY27370"/>
              </a:cxn>
              <a:cxn ang="0">
                <a:pos x="connsiteX27371" y="connsiteY27371"/>
              </a:cxn>
              <a:cxn ang="0">
                <a:pos x="connsiteX27372" y="connsiteY27372"/>
              </a:cxn>
              <a:cxn ang="0">
                <a:pos x="connsiteX27373" y="connsiteY27373"/>
              </a:cxn>
              <a:cxn ang="0">
                <a:pos x="connsiteX27374" y="connsiteY27374"/>
              </a:cxn>
              <a:cxn ang="0">
                <a:pos x="connsiteX27375" y="connsiteY27375"/>
              </a:cxn>
              <a:cxn ang="0">
                <a:pos x="connsiteX27376" y="connsiteY27376"/>
              </a:cxn>
              <a:cxn ang="0">
                <a:pos x="connsiteX27377" y="connsiteY27377"/>
              </a:cxn>
              <a:cxn ang="0">
                <a:pos x="connsiteX27378" y="connsiteY27378"/>
              </a:cxn>
              <a:cxn ang="0">
                <a:pos x="connsiteX27379" y="connsiteY27379"/>
              </a:cxn>
              <a:cxn ang="0">
                <a:pos x="connsiteX27380" y="connsiteY27380"/>
              </a:cxn>
              <a:cxn ang="0">
                <a:pos x="connsiteX27381" y="connsiteY27381"/>
              </a:cxn>
              <a:cxn ang="0">
                <a:pos x="connsiteX27382" y="connsiteY27382"/>
              </a:cxn>
              <a:cxn ang="0">
                <a:pos x="connsiteX27383" y="connsiteY27383"/>
              </a:cxn>
              <a:cxn ang="0">
                <a:pos x="connsiteX27384" y="connsiteY27384"/>
              </a:cxn>
              <a:cxn ang="0">
                <a:pos x="connsiteX27385" y="connsiteY27385"/>
              </a:cxn>
              <a:cxn ang="0">
                <a:pos x="connsiteX27386" y="connsiteY27386"/>
              </a:cxn>
              <a:cxn ang="0">
                <a:pos x="connsiteX27387" y="connsiteY27387"/>
              </a:cxn>
              <a:cxn ang="0">
                <a:pos x="connsiteX27388" y="connsiteY27388"/>
              </a:cxn>
              <a:cxn ang="0">
                <a:pos x="connsiteX27389" y="connsiteY27389"/>
              </a:cxn>
              <a:cxn ang="0">
                <a:pos x="connsiteX27390" y="connsiteY27390"/>
              </a:cxn>
              <a:cxn ang="0">
                <a:pos x="connsiteX27391" y="connsiteY27391"/>
              </a:cxn>
              <a:cxn ang="0">
                <a:pos x="connsiteX27392" y="connsiteY27392"/>
              </a:cxn>
              <a:cxn ang="0">
                <a:pos x="connsiteX27393" y="connsiteY27393"/>
              </a:cxn>
              <a:cxn ang="0">
                <a:pos x="connsiteX27394" y="connsiteY27394"/>
              </a:cxn>
              <a:cxn ang="0">
                <a:pos x="connsiteX27395" y="connsiteY27395"/>
              </a:cxn>
              <a:cxn ang="0">
                <a:pos x="connsiteX27396" y="connsiteY27396"/>
              </a:cxn>
              <a:cxn ang="0">
                <a:pos x="connsiteX27397" y="connsiteY27397"/>
              </a:cxn>
              <a:cxn ang="0">
                <a:pos x="connsiteX27398" y="connsiteY27398"/>
              </a:cxn>
              <a:cxn ang="0">
                <a:pos x="connsiteX27399" y="connsiteY27399"/>
              </a:cxn>
              <a:cxn ang="0">
                <a:pos x="connsiteX27400" y="connsiteY27400"/>
              </a:cxn>
              <a:cxn ang="0">
                <a:pos x="connsiteX27401" y="connsiteY27401"/>
              </a:cxn>
              <a:cxn ang="0">
                <a:pos x="connsiteX27402" y="connsiteY27402"/>
              </a:cxn>
              <a:cxn ang="0">
                <a:pos x="connsiteX27403" y="connsiteY27403"/>
              </a:cxn>
              <a:cxn ang="0">
                <a:pos x="connsiteX27404" y="connsiteY27404"/>
              </a:cxn>
              <a:cxn ang="0">
                <a:pos x="connsiteX27405" y="connsiteY27405"/>
              </a:cxn>
              <a:cxn ang="0">
                <a:pos x="connsiteX27406" y="connsiteY27406"/>
              </a:cxn>
              <a:cxn ang="0">
                <a:pos x="connsiteX27407" y="connsiteY27407"/>
              </a:cxn>
              <a:cxn ang="0">
                <a:pos x="connsiteX27408" y="connsiteY27408"/>
              </a:cxn>
              <a:cxn ang="0">
                <a:pos x="connsiteX27409" y="connsiteY27409"/>
              </a:cxn>
              <a:cxn ang="0">
                <a:pos x="connsiteX27410" y="connsiteY27410"/>
              </a:cxn>
              <a:cxn ang="0">
                <a:pos x="connsiteX27411" y="connsiteY27411"/>
              </a:cxn>
              <a:cxn ang="0">
                <a:pos x="connsiteX27412" y="connsiteY27412"/>
              </a:cxn>
              <a:cxn ang="0">
                <a:pos x="connsiteX27413" y="connsiteY27413"/>
              </a:cxn>
              <a:cxn ang="0">
                <a:pos x="connsiteX27414" y="connsiteY27414"/>
              </a:cxn>
              <a:cxn ang="0">
                <a:pos x="connsiteX27415" y="connsiteY27415"/>
              </a:cxn>
              <a:cxn ang="0">
                <a:pos x="connsiteX27416" y="connsiteY27416"/>
              </a:cxn>
              <a:cxn ang="0">
                <a:pos x="connsiteX27417" y="connsiteY27417"/>
              </a:cxn>
              <a:cxn ang="0">
                <a:pos x="connsiteX27418" y="connsiteY27418"/>
              </a:cxn>
              <a:cxn ang="0">
                <a:pos x="connsiteX27419" y="connsiteY27419"/>
              </a:cxn>
              <a:cxn ang="0">
                <a:pos x="connsiteX27420" y="connsiteY27420"/>
              </a:cxn>
              <a:cxn ang="0">
                <a:pos x="connsiteX27421" y="connsiteY27421"/>
              </a:cxn>
              <a:cxn ang="0">
                <a:pos x="connsiteX27422" y="connsiteY27422"/>
              </a:cxn>
              <a:cxn ang="0">
                <a:pos x="connsiteX27423" y="connsiteY27423"/>
              </a:cxn>
              <a:cxn ang="0">
                <a:pos x="connsiteX27424" y="connsiteY27424"/>
              </a:cxn>
              <a:cxn ang="0">
                <a:pos x="connsiteX27425" y="connsiteY27425"/>
              </a:cxn>
              <a:cxn ang="0">
                <a:pos x="connsiteX27426" y="connsiteY27426"/>
              </a:cxn>
              <a:cxn ang="0">
                <a:pos x="connsiteX27427" y="connsiteY27427"/>
              </a:cxn>
              <a:cxn ang="0">
                <a:pos x="connsiteX27428" y="connsiteY27428"/>
              </a:cxn>
              <a:cxn ang="0">
                <a:pos x="connsiteX27429" y="connsiteY27429"/>
              </a:cxn>
              <a:cxn ang="0">
                <a:pos x="connsiteX27430" y="connsiteY27430"/>
              </a:cxn>
              <a:cxn ang="0">
                <a:pos x="connsiteX27431" y="connsiteY27431"/>
              </a:cxn>
              <a:cxn ang="0">
                <a:pos x="connsiteX27432" y="connsiteY27432"/>
              </a:cxn>
              <a:cxn ang="0">
                <a:pos x="connsiteX27433" y="connsiteY27433"/>
              </a:cxn>
              <a:cxn ang="0">
                <a:pos x="connsiteX27434" y="connsiteY27434"/>
              </a:cxn>
              <a:cxn ang="0">
                <a:pos x="connsiteX27435" y="connsiteY27435"/>
              </a:cxn>
              <a:cxn ang="0">
                <a:pos x="connsiteX27436" y="connsiteY27436"/>
              </a:cxn>
              <a:cxn ang="0">
                <a:pos x="connsiteX27437" y="connsiteY27437"/>
              </a:cxn>
              <a:cxn ang="0">
                <a:pos x="connsiteX27438" y="connsiteY27438"/>
              </a:cxn>
              <a:cxn ang="0">
                <a:pos x="connsiteX27439" y="connsiteY27439"/>
              </a:cxn>
              <a:cxn ang="0">
                <a:pos x="connsiteX27440" y="connsiteY27440"/>
              </a:cxn>
              <a:cxn ang="0">
                <a:pos x="connsiteX27441" y="connsiteY27441"/>
              </a:cxn>
              <a:cxn ang="0">
                <a:pos x="connsiteX27442" y="connsiteY27442"/>
              </a:cxn>
              <a:cxn ang="0">
                <a:pos x="connsiteX27443" y="connsiteY27443"/>
              </a:cxn>
              <a:cxn ang="0">
                <a:pos x="connsiteX27444" y="connsiteY27444"/>
              </a:cxn>
              <a:cxn ang="0">
                <a:pos x="connsiteX27445" y="connsiteY27445"/>
              </a:cxn>
              <a:cxn ang="0">
                <a:pos x="connsiteX27446" y="connsiteY27446"/>
              </a:cxn>
              <a:cxn ang="0">
                <a:pos x="connsiteX27447" y="connsiteY27447"/>
              </a:cxn>
              <a:cxn ang="0">
                <a:pos x="connsiteX27448" y="connsiteY27448"/>
              </a:cxn>
              <a:cxn ang="0">
                <a:pos x="connsiteX27449" y="connsiteY27449"/>
              </a:cxn>
              <a:cxn ang="0">
                <a:pos x="connsiteX27450" y="connsiteY27450"/>
              </a:cxn>
              <a:cxn ang="0">
                <a:pos x="connsiteX27451" y="connsiteY27451"/>
              </a:cxn>
              <a:cxn ang="0">
                <a:pos x="connsiteX27452" y="connsiteY27452"/>
              </a:cxn>
              <a:cxn ang="0">
                <a:pos x="connsiteX27453" y="connsiteY27453"/>
              </a:cxn>
              <a:cxn ang="0">
                <a:pos x="connsiteX27454" y="connsiteY27454"/>
              </a:cxn>
              <a:cxn ang="0">
                <a:pos x="connsiteX27455" y="connsiteY27455"/>
              </a:cxn>
              <a:cxn ang="0">
                <a:pos x="connsiteX27456" y="connsiteY27456"/>
              </a:cxn>
              <a:cxn ang="0">
                <a:pos x="connsiteX27457" y="connsiteY27457"/>
              </a:cxn>
              <a:cxn ang="0">
                <a:pos x="connsiteX27458" y="connsiteY27458"/>
              </a:cxn>
              <a:cxn ang="0">
                <a:pos x="connsiteX27459" y="connsiteY27459"/>
              </a:cxn>
              <a:cxn ang="0">
                <a:pos x="connsiteX27460" y="connsiteY27460"/>
              </a:cxn>
              <a:cxn ang="0">
                <a:pos x="connsiteX27461" y="connsiteY27461"/>
              </a:cxn>
              <a:cxn ang="0">
                <a:pos x="connsiteX27462" y="connsiteY27462"/>
              </a:cxn>
              <a:cxn ang="0">
                <a:pos x="connsiteX27463" y="connsiteY27463"/>
              </a:cxn>
              <a:cxn ang="0">
                <a:pos x="connsiteX27464" y="connsiteY27464"/>
              </a:cxn>
              <a:cxn ang="0">
                <a:pos x="connsiteX27465" y="connsiteY27465"/>
              </a:cxn>
              <a:cxn ang="0">
                <a:pos x="connsiteX27466" y="connsiteY27466"/>
              </a:cxn>
              <a:cxn ang="0">
                <a:pos x="connsiteX27467" y="connsiteY27467"/>
              </a:cxn>
              <a:cxn ang="0">
                <a:pos x="connsiteX27468" y="connsiteY27468"/>
              </a:cxn>
              <a:cxn ang="0">
                <a:pos x="connsiteX27469" y="connsiteY27469"/>
              </a:cxn>
              <a:cxn ang="0">
                <a:pos x="connsiteX27470" y="connsiteY27470"/>
              </a:cxn>
              <a:cxn ang="0">
                <a:pos x="connsiteX27471" y="connsiteY27471"/>
              </a:cxn>
              <a:cxn ang="0">
                <a:pos x="connsiteX27472" y="connsiteY27472"/>
              </a:cxn>
              <a:cxn ang="0">
                <a:pos x="connsiteX27473" y="connsiteY27473"/>
              </a:cxn>
              <a:cxn ang="0">
                <a:pos x="connsiteX27474" y="connsiteY27474"/>
              </a:cxn>
              <a:cxn ang="0">
                <a:pos x="connsiteX27475" y="connsiteY27475"/>
              </a:cxn>
              <a:cxn ang="0">
                <a:pos x="connsiteX27476" y="connsiteY27476"/>
              </a:cxn>
              <a:cxn ang="0">
                <a:pos x="connsiteX27477" y="connsiteY27477"/>
              </a:cxn>
              <a:cxn ang="0">
                <a:pos x="connsiteX27478" y="connsiteY27478"/>
              </a:cxn>
              <a:cxn ang="0">
                <a:pos x="connsiteX27479" y="connsiteY27479"/>
              </a:cxn>
              <a:cxn ang="0">
                <a:pos x="connsiteX27480" y="connsiteY27480"/>
              </a:cxn>
              <a:cxn ang="0">
                <a:pos x="connsiteX27481" y="connsiteY27481"/>
              </a:cxn>
              <a:cxn ang="0">
                <a:pos x="connsiteX27482" y="connsiteY27482"/>
              </a:cxn>
              <a:cxn ang="0">
                <a:pos x="connsiteX27483" y="connsiteY27483"/>
              </a:cxn>
              <a:cxn ang="0">
                <a:pos x="connsiteX27484" y="connsiteY27484"/>
              </a:cxn>
              <a:cxn ang="0">
                <a:pos x="connsiteX27485" y="connsiteY27485"/>
              </a:cxn>
              <a:cxn ang="0">
                <a:pos x="connsiteX27486" y="connsiteY27486"/>
              </a:cxn>
              <a:cxn ang="0">
                <a:pos x="connsiteX27487" y="connsiteY27487"/>
              </a:cxn>
              <a:cxn ang="0">
                <a:pos x="connsiteX27488" y="connsiteY27488"/>
              </a:cxn>
              <a:cxn ang="0">
                <a:pos x="connsiteX27489" y="connsiteY27489"/>
              </a:cxn>
              <a:cxn ang="0">
                <a:pos x="connsiteX27490" y="connsiteY27490"/>
              </a:cxn>
              <a:cxn ang="0">
                <a:pos x="connsiteX27491" y="connsiteY27491"/>
              </a:cxn>
              <a:cxn ang="0">
                <a:pos x="connsiteX27492" y="connsiteY27492"/>
              </a:cxn>
              <a:cxn ang="0">
                <a:pos x="connsiteX27493" y="connsiteY27493"/>
              </a:cxn>
              <a:cxn ang="0">
                <a:pos x="connsiteX27494" y="connsiteY27494"/>
              </a:cxn>
              <a:cxn ang="0">
                <a:pos x="connsiteX27495" y="connsiteY27495"/>
              </a:cxn>
              <a:cxn ang="0">
                <a:pos x="connsiteX27496" y="connsiteY27496"/>
              </a:cxn>
              <a:cxn ang="0">
                <a:pos x="connsiteX27497" y="connsiteY27497"/>
              </a:cxn>
              <a:cxn ang="0">
                <a:pos x="connsiteX27498" y="connsiteY27498"/>
              </a:cxn>
              <a:cxn ang="0">
                <a:pos x="connsiteX27499" y="connsiteY27499"/>
              </a:cxn>
              <a:cxn ang="0">
                <a:pos x="connsiteX27500" y="connsiteY27500"/>
              </a:cxn>
              <a:cxn ang="0">
                <a:pos x="connsiteX27501" y="connsiteY27501"/>
              </a:cxn>
              <a:cxn ang="0">
                <a:pos x="connsiteX27502" y="connsiteY27502"/>
              </a:cxn>
              <a:cxn ang="0">
                <a:pos x="connsiteX27503" y="connsiteY27503"/>
              </a:cxn>
              <a:cxn ang="0">
                <a:pos x="connsiteX27504" y="connsiteY27504"/>
              </a:cxn>
              <a:cxn ang="0">
                <a:pos x="connsiteX27505" y="connsiteY27505"/>
              </a:cxn>
              <a:cxn ang="0">
                <a:pos x="connsiteX27506" y="connsiteY27506"/>
              </a:cxn>
              <a:cxn ang="0">
                <a:pos x="connsiteX27507" y="connsiteY27507"/>
              </a:cxn>
              <a:cxn ang="0">
                <a:pos x="connsiteX27508" y="connsiteY27508"/>
              </a:cxn>
              <a:cxn ang="0">
                <a:pos x="connsiteX27509" y="connsiteY27509"/>
              </a:cxn>
              <a:cxn ang="0">
                <a:pos x="connsiteX27510" y="connsiteY27510"/>
              </a:cxn>
              <a:cxn ang="0">
                <a:pos x="connsiteX27511" y="connsiteY27511"/>
              </a:cxn>
              <a:cxn ang="0">
                <a:pos x="connsiteX27512" y="connsiteY27512"/>
              </a:cxn>
              <a:cxn ang="0">
                <a:pos x="connsiteX27513" y="connsiteY27513"/>
              </a:cxn>
              <a:cxn ang="0">
                <a:pos x="connsiteX27514" y="connsiteY27514"/>
              </a:cxn>
              <a:cxn ang="0">
                <a:pos x="connsiteX27515" y="connsiteY27515"/>
              </a:cxn>
              <a:cxn ang="0">
                <a:pos x="connsiteX27516" y="connsiteY27516"/>
              </a:cxn>
              <a:cxn ang="0">
                <a:pos x="connsiteX27517" y="connsiteY27517"/>
              </a:cxn>
              <a:cxn ang="0">
                <a:pos x="connsiteX27518" y="connsiteY27518"/>
              </a:cxn>
              <a:cxn ang="0">
                <a:pos x="connsiteX27519" y="connsiteY27519"/>
              </a:cxn>
              <a:cxn ang="0">
                <a:pos x="connsiteX27520" y="connsiteY27520"/>
              </a:cxn>
              <a:cxn ang="0">
                <a:pos x="connsiteX27521" y="connsiteY27521"/>
              </a:cxn>
              <a:cxn ang="0">
                <a:pos x="connsiteX27522" y="connsiteY27522"/>
              </a:cxn>
              <a:cxn ang="0">
                <a:pos x="connsiteX27523" y="connsiteY27523"/>
              </a:cxn>
              <a:cxn ang="0">
                <a:pos x="connsiteX27524" y="connsiteY27524"/>
              </a:cxn>
              <a:cxn ang="0">
                <a:pos x="connsiteX27525" y="connsiteY27525"/>
              </a:cxn>
              <a:cxn ang="0">
                <a:pos x="connsiteX27526" y="connsiteY27526"/>
              </a:cxn>
              <a:cxn ang="0">
                <a:pos x="connsiteX27527" y="connsiteY27527"/>
              </a:cxn>
              <a:cxn ang="0">
                <a:pos x="connsiteX27528" y="connsiteY27528"/>
              </a:cxn>
              <a:cxn ang="0">
                <a:pos x="connsiteX27529" y="connsiteY27529"/>
              </a:cxn>
              <a:cxn ang="0">
                <a:pos x="connsiteX27530" y="connsiteY27530"/>
              </a:cxn>
              <a:cxn ang="0">
                <a:pos x="connsiteX27531" y="connsiteY27531"/>
              </a:cxn>
              <a:cxn ang="0">
                <a:pos x="connsiteX27532" y="connsiteY27532"/>
              </a:cxn>
              <a:cxn ang="0">
                <a:pos x="connsiteX27533" y="connsiteY27533"/>
              </a:cxn>
              <a:cxn ang="0">
                <a:pos x="connsiteX27534" y="connsiteY27534"/>
              </a:cxn>
              <a:cxn ang="0">
                <a:pos x="connsiteX27535" y="connsiteY27535"/>
              </a:cxn>
              <a:cxn ang="0">
                <a:pos x="connsiteX27536" y="connsiteY27536"/>
              </a:cxn>
              <a:cxn ang="0">
                <a:pos x="connsiteX27537" y="connsiteY27537"/>
              </a:cxn>
              <a:cxn ang="0">
                <a:pos x="connsiteX27538" y="connsiteY27538"/>
              </a:cxn>
              <a:cxn ang="0">
                <a:pos x="connsiteX27539" y="connsiteY27539"/>
              </a:cxn>
              <a:cxn ang="0">
                <a:pos x="connsiteX27540" y="connsiteY27540"/>
              </a:cxn>
              <a:cxn ang="0">
                <a:pos x="connsiteX27541" y="connsiteY27541"/>
              </a:cxn>
              <a:cxn ang="0">
                <a:pos x="connsiteX27542" y="connsiteY27542"/>
              </a:cxn>
              <a:cxn ang="0">
                <a:pos x="connsiteX27543" y="connsiteY27543"/>
              </a:cxn>
              <a:cxn ang="0">
                <a:pos x="connsiteX27544" y="connsiteY27544"/>
              </a:cxn>
              <a:cxn ang="0">
                <a:pos x="connsiteX27545" y="connsiteY27545"/>
              </a:cxn>
              <a:cxn ang="0">
                <a:pos x="connsiteX27546" y="connsiteY27546"/>
              </a:cxn>
              <a:cxn ang="0">
                <a:pos x="connsiteX27547" y="connsiteY27547"/>
              </a:cxn>
              <a:cxn ang="0">
                <a:pos x="connsiteX27548" y="connsiteY27548"/>
              </a:cxn>
              <a:cxn ang="0">
                <a:pos x="connsiteX27549" y="connsiteY27549"/>
              </a:cxn>
              <a:cxn ang="0">
                <a:pos x="connsiteX27550" y="connsiteY27550"/>
              </a:cxn>
              <a:cxn ang="0">
                <a:pos x="connsiteX27551" y="connsiteY27551"/>
              </a:cxn>
              <a:cxn ang="0">
                <a:pos x="connsiteX27552" y="connsiteY27552"/>
              </a:cxn>
              <a:cxn ang="0">
                <a:pos x="connsiteX27553" y="connsiteY27553"/>
              </a:cxn>
              <a:cxn ang="0">
                <a:pos x="connsiteX27554" y="connsiteY27554"/>
              </a:cxn>
              <a:cxn ang="0">
                <a:pos x="connsiteX27555" y="connsiteY27555"/>
              </a:cxn>
              <a:cxn ang="0">
                <a:pos x="connsiteX27556" y="connsiteY27556"/>
              </a:cxn>
              <a:cxn ang="0">
                <a:pos x="connsiteX27557" y="connsiteY27557"/>
              </a:cxn>
              <a:cxn ang="0">
                <a:pos x="connsiteX27558" y="connsiteY27558"/>
              </a:cxn>
              <a:cxn ang="0">
                <a:pos x="connsiteX27559" y="connsiteY27559"/>
              </a:cxn>
              <a:cxn ang="0">
                <a:pos x="connsiteX27560" y="connsiteY27560"/>
              </a:cxn>
              <a:cxn ang="0">
                <a:pos x="connsiteX27561" y="connsiteY27561"/>
              </a:cxn>
              <a:cxn ang="0">
                <a:pos x="connsiteX27562" y="connsiteY27562"/>
              </a:cxn>
              <a:cxn ang="0">
                <a:pos x="connsiteX27563" y="connsiteY27563"/>
              </a:cxn>
              <a:cxn ang="0">
                <a:pos x="connsiteX27564" y="connsiteY27564"/>
              </a:cxn>
              <a:cxn ang="0">
                <a:pos x="connsiteX27565" y="connsiteY27565"/>
              </a:cxn>
              <a:cxn ang="0">
                <a:pos x="connsiteX27566" y="connsiteY27566"/>
              </a:cxn>
              <a:cxn ang="0">
                <a:pos x="connsiteX27567" y="connsiteY27567"/>
              </a:cxn>
              <a:cxn ang="0">
                <a:pos x="connsiteX27568" y="connsiteY27568"/>
              </a:cxn>
              <a:cxn ang="0">
                <a:pos x="connsiteX27569" y="connsiteY27569"/>
              </a:cxn>
              <a:cxn ang="0">
                <a:pos x="connsiteX27570" y="connsiteY27570"/>
              </a:cxn>
              <a:cxn ang="0">
                <a:pos x="connsiteX27571" y="connsiteY27571"/>
              </a:cxn>
              <a:cxn ang="0">
                <a:pos x="connsiteX27572" y="connsiteY27572"/>
              </a:cxn>
              <a:cxn ang="0">
                <a:pos x="connsiteX27573" y="connsiteY27573"/>
              </a:cxn>
              <a:cxn ang="0">
                <a:pos x="connsiteX27574" y="connsiteY27574"/>
              </a:cxn>
              <a:cxn ang="0">
                <a:pos x="connsiteX27575" y="connsiteY27575"/>
              </a:cxn>
              <a:cxn ang="0">
                <a:pos x="connsiteX27576" y="connsiteY27576"/>
              </a:cxn>
              <a:cxn ang="0">
                <a:pos x="connsiteX27577" y="connsiteY27577"/>
              </a:cxn>
              <a:cxn ang="0">
                <a:pos x="connsiteX27578" y="connsiteY27578"/>
              </a:cxn>
              <a:cxn ang="0">
                <a:pos x="connsiteX27579" y="connsiteY27579"/>
              </a:cxn>
              <a:cxn ang="0">
                <a:pos x="connsiteX27580" y="connsiteY27580"/>
              </a:cxn>
              <a:cxn ang="0">
                <a:pos x="connsiteX27581" y="connsiteY27581"/>
              </a:cxn>
              <a:cxn ang="0">
                <a:pos x="connsiteX27582" y="connsiteY27582"/>
              </a:cxn>
              <a:cxn ang="0">
                <a:pos x="connsiteX27583" y="connsiteY27583"/>
              </a:cxn>
              <a:cxn ang="0">
                <a:pos x="connsiteX27584" y="connsiteY27584"/>
              </a:cxn>
              <a:cxn ang="0">
                <a:pos x="connsiteX27585" y="connsiteY27585"/>
              </a:cxn>
              <a:cxn ang="0">
                <a:pos x="connsiteX27586" y="connsiteY27586"/>
              </a:cxn>
              <a:cxn ang="0">
                <a:pos x="connsiteX27587" y="connsiteY27587"/>
              </a:cxn>
              <a:cxn ang="0">
                <a:pos x="connsiteX27588" y="connsiteY27588"/>
              </a:cxn>
              <a:cxn ang="0">
                <a:pos x="connsiteX27589" y="connsiteY27589"/>
              </a:cxn>
              <a:cxn ang="0">
                <a:pos x="connsiteX27590" y="connsiteY27590"/>
              </a:cxn>
              <a:cxn ang="0">
                <a:pos x="connsiteX27591" y="connsiteY27591"/>
              </a:cxn>
              <a:cxn ang="0">
                <a:pos x="connsiteX27592" y="connsiteY27592"/>
              </a:cxn>
              <a:cxn ang="0">
                <a:pos x="connsiteX27593" y="connsiteY27593"/>
              </a:cxn>
              <a:cxn ang="0">
                <a:pos x="connsiteX27594" y="connsiteY27594"/>
              </a:cxn>
              <a:cxn ang="0">
                <a:pos x="connsiteX27595" y="connsiteY27595"/>
              </a:cxn>
              <a:cxn ang="0">
                <a:pos x="connsiteX27596" y="connsiteY27596"/>
              </a:cxn>
              <a:cxn ang="0">
                <a:pos x="connsiteX27597" y="connsiteY27597"/>
              </a:cxn>
              <a:cxn ang="0">
                <a:pos x="connsiteX27598" y="connsiteY27598"/>
              </a:cxn>
              <a:cxn ang="0">
                <a:pos x="connsiteX27599" y="connsiteY27599"/>
              </a:cxn>
              <a:cxn ang="0">
                <a:pos x="connsiteX27600" y="connsiteY27600"/>
              </a:cxn>
              <a:cxn ang="0">
                <a:pos x="connsiteX27601" y="connsiteY27601"/>
              </a:cxn>
              <a:cxn ang="0">
                <a:pos x="connsiteX27602" y="connsiteY27602"/>
              </a:cxn>
              <a:cxn ang="0">
                <a:pos x="connsiteX27603" y="connsiteY27603"/>
              </a:cxn>
              <a:cxn ang="0">
                <a:pos x="connsiteX27604" y="connsiteY27604"/>
              </a:cxn>
              <a:cxn ang="0">
                <a:pos x="connsiteX27605" y="connsiteY27605"/>
              </a:cxn>
              <a:cxn ang="0">
                <a:pos x="connsiteX27606" y="connsiteY27606"/>
              </a:cxn>
              <a:cxn ang="0">
                <a:pos x="connsiteX27607" y="connsiteY27607"/>
              </a:cxn>
              <a:cxn ang="0">
                <a:pos x="connsiteX27608" y="connsiteY27608"/>
              </a:cxn>
              <a:cxn ang="0">
                <a:pos x="connsiteX27609" y="connsiteY27609"/>
              </a:cxn>
              <a:cxn ang="0">
                <a:pos x="connsiteX27610" y="connsiteY27610"/>
              </a:cxn>
              <a:cxn ang="0">
                <a:pos x="connsiteX27611" y="connsiteY27611"/>
              </a:cxn>
              <a:cxn ang="0">
                <a:pos x="connsiteX27612" y="connsiteY27612"/>
              </a:cxn>
              <a:cxn ang="0">
                <a:pos x="connsiteX27613" y="connsiteY27613"/>
              </a:cxn>
              <a:cxn ang="0">
                <a:pos x="connsiteX27614" y="connsiteY27614"/>
              </a:cxn>
              <a:cxn ang="0">
                <a:pos x="connsiteX27615" y="connsiteY27615"/>
              </a:cxn>
              <a:cxn ang="0">
                <a:pos x="connsiteX27616" y="connsiteY27616"/>
              </a:cxn>
              <a:cxn ang="0">
                <a:pos x="connsiteX27617" y="connsiteY27617"/>
              </a:cxn>
              <a:cxn ang="0">
                <a:pos x="connsiteX27618" y="connsiteY27618"/>
              </a:cxn>
              <a:cxn ang="0">
                <a:pos x="connsiteX27619" y="connsiteY27619"/>
              </a:cxn>
              <a:cxn ang="0">
                <a:pos x="connsiteX27620" y="connsiteY27620"/>
              </a:cxn>
              <a:cxn ang="0">
                <a:pos x="connsiteX27621" y="connsiteY27621"/>
              </a:cxn>
              <a:cxn ang="0">
                <a:pos x="connsiteX27622" y="connsiteY27622"/>
              </a:cxn>
              <a:cxn ang="0">
                <a:pos x="connsiteX27623" y="connsiteY27623"/>
              </a:cxn>
              <a:cxn ang="0">
                <a:pos x="connsiteX27624" y="connsiteY27624"/>
              </a:cxn>
              <a:cxn ang="0">
                <a:pos x="connsiteX27625" y="connsiteY27625"/>
              </a:cxn>
              <a:cxn ang="0">
                <a:pos x="connsiteX27626" y="connsiteY27626"/>
              </a:cxn>
              <a:cxn ang="0">
                <a:pos x="connsiteX27627" y="connsiteY27627"/>
              </a:cxn>
              <a:cxn ang="0">
                <a:pos x="connsiteX27628" y="connsiteY27628"/>
              </a:cxn>
              <a:cxn ang="0">
                <a:pos x="connsiteX27629" y="connsiteY27629"/>
              </a:cxn>
              <a:cxn ang="0">
                <a:pos x="connsiteX27630" y="connsiteY27630"/>
              </a:cxn>
              <a:cxn ang="0">
                <a:pos x="connsiteX27631" y="connsiteY27631"/>
              </a:cxn>
              <a:cxn ang="0">
                <a:pos x="connsiteX27632" y="connsiteY27632"/>
              </a:cxn>
              <a:cxn ang="0">
                <a:pos x="connsiteX27633" y="connsiteY27633"/>
              </a:cxn>
              <a:cxn ang="0">
                <a:pos x="connsiteX27634" y="connsiteY27634"/>
              </a:cxn>
              <a:cxn ang="0">
                <a:pos x="connsiteX27635" y="connsiteY27635"/>
              </a:cxn>
              <a:cxn ang="0">
                <a:pos x="connsiteX27636" y="connsiteY27636"/>
              </a:cxn>
              <a:cxn ang="0">
                <a:pos x="connsiteX27637" y="connsiteY27637"/>
              </a:cxn>
              <a:cxn ang="0">
                <a:pos x="connsiteX27638" y="connsiteY27638"/>
              </a:cxn>
              <a:cxn ang="0">
                <a:pos x="connsiteX27639" y="connsiteY27639"/>
              </a:cxn>
              <a:cxn ang="0">
                <a:pos x="connsiteX27640" y="connsiteY27640"/>
              </a:cxn>
              <a:cxn ang="0">
                <a:pos x="connsiteX27641" y="connsiteY27641"/>
              </a:cxn>
              <a:cxn ang="0">
                <a:pos x="connsiteX27642" y="connsiteY27642"/>
              </a:cxn>
              <a:cxn ang="0">
                <a:pos x="connsiteX27643" y="connsiteY27643"/>
              </a:cxn>
              <a:cxn ang="0">
                <a:pos x="connsiteX27644" y="connsiteY27644"/>
              </a:cxn>
              <a:cxn ang="0">
                <a:pos x="connsiteX27645" y="connsiteY27645"/>
              </a:cxn>
              <a:cxn ang="0">
                <a:pos x="connsiteX27646" y="connsiteY27646"/>
              </a:cxn>
              <a:cxn ang="0">
                <a:pos x="connsiteX27647" y="connsiteY27647"/>
              </a:cxn>
              <a:cxn ang="0">
                <a:pos x="connsiteX27648" y="connsiteY27648"/>
              </a:cxn>
              <a:cxn ang="0">
                <a:pos x="connsiteX27649" y="connsiteY27649"/>
              </a:cxn>
              <a:cxn ang="0">
                <a:pos x="connsiteX27650" y="connsiteY27650"/>
              </a:cxn>
              <a:cxn ang="0">
                <a:pos x="connsiteX27651" y="connsiteY27651"/>
              </a:cxn>
              <a:cxn ang="0">
                <a:pos x="connsiteX27652" y="connsiteY27652"/>
              </a:cxn>
              <a:cxn ang="0">
                <a:pos x="connsiteX27653" y="connsiteY27653"/>
              </a:cxn>
              <a:cxn ang="0">
                <a:pos x="connsiteX27654" y="connsiteY27654"/>
              </a:cxn>
              <a:cxn ang="0">
                <a:pos x="connsiteX27655" y="connsiteY27655"/>
              </a:cxn>
              <a:cxn ang="0">
                <a:pos x="connsiteX27656" y="connsiteY27656"/>
              </a:cxn>
              <a:cxn ang="0">
                <a:pos x="connsiteX27657" y="connsiteY27657"/>
              </a:cxn>
              <a:cxn ang="0">
                <a:pos x="connsiteX27658" y="connsiteY27658"/>
              </a:cxn>
              <a:cxn ang="0">
                <a:pos x="connsiteX27659" y="connsiteY27659"/>
              </a:cxn>
              <a:cxn ang="0">
                <a:pos x="connsiteX27660" y="connsiteY27660"/>
              </a:cxn>
              <a:cxn ang="0">
                <a:pos x="connsiteX27661" y="connsiteY27661"/>
              </a:cxn>
              <a:cxn ang="0">
                <a:pos x="connsiteX27662" y="connsiteY27662"/>
              </a:cxn>
              <a:cxn ang="0">
                <a:pos x="connsiteX27663" y="connsiteY27663"/>
              </a:cxn>
              <a:cxn ang="0">
                <a:pos x="connsiteX27664" y="connsiteY27664"/>
              </a:cxn>
              <a:cxn ang="0">
                <a:pos x="connsiteX27665" y="connsiteY27665"/>
              </a:cxn>
              <a:cxn ang="0">
                <a:pos x="connsiteX27666" y="connsiteY27666"/>
              </a:cxn>
              <a:cxn ang="0">
                <a:pos x="connsiteX27667" y="connsiteY27667"/>
              </a:cxn>
              <a:cxn ang="0">
                <a:pos x="connsiteX27668" y="connsiteY27668"/>
              </a:cxn>
              <a:cxn ang="0">
                <a:pos x="connsiteX27669" y="connsiteY27669"/>
              </a:cxn>
              <a:cxn ang="0">
                <a:pos x="connsiteX27670" y="connsiteY27670"/>
              </a:cxn>
              <a:cxn ang="0">
                <a:pos x="connsiteX27671" y="connsiteY27671"/>
              </a:cxn>
              <a:cxn ang="0">
                <a:pos x="connsiteX27672" y="connsiteY27672"/>
              </a:cxn>
              <a:cxn ang="0">
                <a:pos x="connsiteX27673" y="connsiteY27673"/>
              </a:cxn>
              <a:cxn ang="0">
                <a:pos x="connsiteX27674" y="connsiteY27674"/>
              </a:cxn>
              <a:cxn ang="0">
                <a:pos x="connsiteX27675" y="connsiteY27675"/>
              </a:cxn>
              <a:cxn ang="0">
                <a:pos x="connsiteX27676" y="connsiteY27676"/>
              </a:cxn>
              <a:cxn ang="0">
                <a:pos x="connsiteX27677" y="connsiteY27677"/>
              </a:cxn>
              <a:cxn ang="0">
                <a:pos x="connsiteX27678" y="connsiteY27678"/>
              </a:cxn>
              <a:cxn ang="0">
                <a:pos x="connsiteX27679" y="connsiteY27679"/>
              </a:cxn>
              <a:cxn ang="0">
                <a:pos x="connsiteX27680" y="connsiteY27680"/>
              </a:cxn>
              <a:cxn ang="0">
                <a:pos x="connsiteX27681" y="connsiteY27681"/>
              </a:cxn>
              <a:cxn ang="0">
                <a:pos x="connsiteX27682" y="connsiteY27682"/>
              </a:cxn>
              <a:cxn ang="0">
                <a:pos x="connsiteX27683" y="connsiteY27683"/>
              </a:cxn>
              <a:cxn ang="0">
                <a:pos x="connsiteX27684" y="connsiteY27684"/>
              </a:cxn>
              <a:cxn ang="0">
                <a:pos x="connsiteX27685" y="connsiteY27685"/>
              </a:cxn>
              <a:cxn ang="0">
                <a:pos x="connsiteX27686" y="connsiteY27686"/>
              </a:cxn>
              <a:cxn ang="0">
                <a:pos x="connsiteX27687" y="connsiteY27687"/>
              </a:cxn>
              <a:cxn ang="0">
                <a:pos x="connsiteX27688" y="connsiteY27688"/>
              </a:cxn>
              <a:cxn ang="0">
                <a:pos x="connsiteX27689" y="connsiteY27689"/>
              </a:cxn>
              <a:cxn ang="0">
                <a:pos x="connsiteX27690" y="connsiteY27690"/>
              </a:cxn>
              <a:cxn ang="0">
                <a:pos x="connsiteX27691" y="connsiteY27691"/>
              </a:cxn>
              <a:cxn ang="0">
                <a:pos x="connsiteX27692" y="connsiteY27692"/>
              </a:cxn>
              <a:cxn ang="0">
                <a:pos x="connsiteX27693" y="connsiteY27693"/>
              </a:cxn>
              <a:cxn ang="0">
                <a:pos x="connsiteX27694" y="connsiteY27694"/>
              </a:cxn>
              <a:cxn ang="0">
                <a:pos x="connsiteX27695" y="connsiteY27695"/>
              </a:cxn>
              <a:cxn ang="0">
                <a:pos x="connsiteX27696" y="connsiteY27696"/>
              </a:cxn>
              <a:cxn ang="0">
                <a:pos x="connsiteX27697" y="connsiteY27697"/>
              </a:cxn>
              <a:cxn ang="0">
                <a:pos x="connsiteX27698" y="connsiteY27698"/>
              </a:cxn>
              <a:cxn ang="0">
                <a:pos x="connsiteX27699" y="connsiteY27699"/>
              </a:cxn>
              <a:cxn ang="0">
                <a:pos x="connsiteX27700" y="connsiteY27700"/>
              </a:cxn>
              <a:cxn ang="0">
                <a:pos x="connsiteX27701" y="connsiteY27701"/>
              </a:cxn>
              <a:cxn ang="0">
                <a:pos x="connsiteX27702" y="connsiteY27702"/>
              </a:cxn>
              <a:cxn ang="0">
                <a:pos x="connsiteX27703" y="connsiteY27703"/>
              </a:cxn>
              <a:cxn ang="0">
                <a:pos x="connsiteX27704" y="connsiteY27704"/>
              </a:cxn>
              <a:cxn ang="0">
                <a:pos x="connsiteX27705" y="connsiteY27705"/>
              </a:cxn>
              <a:cxn ang="0">
                <a:pos x="connsiteX27706" y="connsiteY27706"/>
              </a:cxn>
              <a:cxn ang="0">
                <a:pos x="connsiteX27707" y="connsiteY27707"/>
              </a:cxn>
              <a:cxn ang="0">
                <a:pos x="connsiteX27708" y="connsiteY27708"/>
              </a:cxn>
              <a:cxn ang="0">
                <a:pos x="connsiteX27709" y="connsiteY27709"/>
              </a:cxn>
              <a:cxn ang="0">
                <a:pos x="connsiteX27710" y="connsiteY27710"/>
              </a:cxn>
              <a:cxn ang="0">
                <a:pos x="connsiteX27711" y="connsiteY27711"/>
              </a:cxn>
              <a:cxn ang="0">
                <a:pos x="connsiteX27712" y="connsiteY27712"/>
              </a:cxn>
              <a:cxn ang="0">
                <a:pos x="connsiteX27713" y="connsiteY27713"/>
              </a:cxn>
              <a:cxn ang="0">
                <a:pos x="connsiteX27714" y="connsiteY27714"/>
              </a:cxn>
              <a:cxn ang="0">
                <a:pos x="connsiteX27715" y="connsiteY27715"/>
              </a:cxn>
              <a:cxn ang="0">
                <a:pos x="connsiteX27716" y="connsiteY27716"/>
              </a:cxn>
              <a:cxn ang="0">
                <a:pos x="connsiteX27717" y="connsiteY27717"/>
              </a:cxn>
              <a:cxn ang="0">
                <a:pos x="connsiteX27718" y="connsiteY27718"/>
              </a:cxn>
              <a:cxn ang="0">
                <a:pos x="connsiteX27719" y="connsiteY27719"/>
              </a:cxn>
              <a:cxn ang="0">
                <a:pos x="connsiteX27720" y="connsiteY27720"/>
              </a:cxn>
              <a:cxn ang="0">
                <a:pos x="connsiteX27721" y="connsiteY27721"/>
              </a:cxn>
              <a:cxn ang="0">
                <a:pos x="connsiteX27722" y="connsiteY27722"/>
              </a:cxn>
              <a:cxn ang="0">
                <a:pos x="connsiteX27723" y="connsiteY27723"/>
              </a:cxn>
              <a:cxn ang="0">
                <a:pos x="connsiteX27724" y="connsiteY27724"/>
              </a:cxn>
              <a:cxn ang="0">
                <a:pos x="connsiteX27725" y="connsiteY27725"/>
              </a:cxn>
              <a:cxn ang="0">
                <a:pos x="connsiteX27726" y="connsiteY27726"/>
              </a:cxn>
              <a:cxn ang="0">
                <a:pos x="connsiteX27727" y="connsiteY27727"/>
              </a:cxn>
              <a:cxn ang="0">
                <a:pos x="connsiteX27728" y="connsiteY27728"/>
              </a:cxn>
              <a:cxn ang="0">
                <a:pos x="connsiteX27729" y="connsiteY27729"/>
              </a:cxn>
              <a:cxn ang="0">
                <a:pos x="connsiteX27730" y="connsiteY27730"/>
              </a:cxn>
              <a:cxn ang="0">
                <a:pos x="connsiteX27731" y="connsiteY27731"/>
              </a:cxn>
              <a:cxn ang="0">
                <a:pos x="connsiteX27732" y="connsiteY27732"/>
              </a:cxn>
              <a:cxn ang="0">
                <a:pos x="connsiteX27733" y="connsiteY27733"/>
              </a:cxn>
              <a:cxn ang="0">
                <a:pos x="connsiteX27734" y="connsiteY27734"/>
              </a:cxn>
              <a:cxn ang="0">
                <a:pos x="connsiteX27735" y="connsiteY27735"/>
              </a:cxn>
              <a:cxn ang="0">
                <a:pos x="connsiteX27736" y="connsiteY27736"/>
              </a:cxn>
              <a:cxn ang="0">
                <a:pos x="connsiteX27737" y="connsiteY27737"/>
              </a:cxn>
              <a:cxn ang="0">
                <a:pos x="connsiteX27738" y="connsiteY27738"/>
              </a:cxn>
              <a:cxn ang="0">
                <a:pos x="connsiteX27739" y="connsiteY27739"/>
              </a:cxn>
              <a:cxn ang="0">
                <a:pos x="connsiteX27740" y="connsiteY27740"/>
              </a:cxn>
              <a:cxn ang="0">
                <a:pos x="connsiteX27741" y="connsiteY27741"/>
              </a:cxn>
              <a:cxn ang="0">
                <a:pos x="connsiteX27742" y="connsiteY27742"/>
              </a:cxn>
              <a:cxn ang="0">
                <a:pos x="connsiteX27743" y="connsiteY27743"/>
              </a:cxn>
              <a:cxn ang="0">
                <a:pos x="connsiteX27744" y="connsiteY27744"/>
              </a:cxn>
              <a:cxn ang="0">
                <a:pos x="connsiteX27745" y="connsiteY27745"/>
              </a:cxn>
              <a:cxn ang="0">
                <a:pos x="connsiteX27746" y="connsiteY27746"/>
              </a:cxn>
              <a:cxn ang="0">
                <a:pos x="connsiteX27747" y="connsiteY27747"/>
              </a:cxn>
              <a:cxn ang="0">
                <a:pos x="connsiteX27748" y="connsiteY27748"/>
              </a:cxn>
              <a:cxn ang="0">
                <a:pos x="connsiteX27749" y="connsiteY27749"/>
              </a:cxn>
              <a:cxn ang="0">
                <a:pos x="connsiteX27750" y="connsiteY27750"/>
              </a:cxn>
              <a:cxn ang="0">
                <a:pos x="connsiteX27751" y="connsiteY27751"/>
              </a:cxn>
              <a:cxn ang="0">
                <a:pos x="connsiteX27752" y="connsiteY27752"/>
              </a:cxn>
              <a:cxn ang="0">
                <a:pos x="connsiteX27753" y="connsiteY27753"/>
              </a:cxn>
              <a:cxn ang="0">
                <a:pos x="connsiteX27754" y="connsiteY27754"/>
              </a:cxn>
              <a:cxn ang="0">
                <a:pos x="connsiteX27755" y="connsiteY27755"/>
              </a:cxn>
              <a:cxn ang="0">
                <a:pos x="connsiteX27756" y="connsiteY27756"/>
              </a:cxn>
              <a:cxn ang="0">
                <a:pos x="connsiteX27757" y="connsiteY27757"/>
              </a:cxn>
              <a:cxn ang="0">
                <a:pos x="connsiteX27758" y="connsiteY27758"/>
              </a:cxn>
              <a:cxn ang="0">
                <a:pos x="connsiteX27759" y="connsiteY27759"/>
              </a:cxn>
              <a:cxn ang="0">
                <a:pos x="connsiteX27760" y="connsiteY27760"/>
              </a:cxn>
              <a:cxn ang="0">
                <a:pos x="connsiteX27761" y="connsiteY27761"/>
              </a:cxn>
              <a:cxn ang="0">
                <a:pos x="connsiteX27762" y="connsiteY27762"/>
              </a:cxn>
              <a:cxn ang="0">
                <a:pos x="connsiteX27763" y="connsiteY27763"/>
              </a:cxn>
              <a:cxn ang="0">
                <a:pos x="connsiteX27764" y="connsiteY27764"/>
              </a:cxn>
              <a:cxn ang="0">
                <a:pos x="connsiteX27765" y="connsiteY27765"/>
              </a:cxn>
              <a:cxn ang="0">
                <a:pos x="connsiteX27766" y="connsiteY27766"/>
              </a:cxn>
              <a:cxn ang="0">
                <a:pos x="connsiteX27767" y="connsiteY27767"/>
              </a:cxn>
              <a:cxn ang="0">
                <a:pos x="connsiteX27768" y="connsiteY27768"/>
              </a:cxn>
              <a:cxn ang="0">
                <a:pos x="connsiteX27769" y="connsiteY27769"/>
              </a:cxn>
              <a:cxn ang="0">
                <a:pos x="connsiteX27770" y="connsiteY27770"/>
              </a:cxn>
              <a:cxn ang="0">
                <a:pos x="connsiteX27771" y="connsiteY27771"/>
              </a:cxn>
              <a:cxn ang="0">
                <a:pos x="connsiteX27772" y="connsiteY27772"/>
              </a:cxn>
              <a:cxn ang="0">
                <a:pos x="connsiteX27773" y="connsiteY27773"/>
              </a:cxn>
              <a:cxn ang="0">
                <a:pos x="connsiteX27774" y="connsiteY27774"/>
              </a:cxn>
              <a:cxn ang="0">
                <a:pos x="connsiteX27775" y="connsiteY27775"/>
              </a:cxn>
              <a:cxn ang="0">
                <a:pos x="connsiteX27776" y="connsiteY27776"/>
              </a:cxn>
              <a:cxn ang="0">
                <a:pos x="connsiteX27777" y="connsiteY27777"/>
              </a:cxn>
              <a:cxn ang="0">
                <a:pos x="connsiteX27778" y="connsiteY27778"/>
              </a:cxn>
              <a:cxn ang="0">
                <a:pos x="connsiteX27779" y="connsiteY27779"/>
              </a:cxn>
              <a:cxn ang="0">
                <a:pos x="connsiteX27780" y="connsiteY27780"/>
              </a:cxn>
              <a:cxn ang="0">
                <a:pos x="connsiteX27781" y="connsiteY27781"/>
              </a:cxn>
              <a:cxn ang="0">
                <a:pos x="connsiteX27782" y="connsiteY27782"/>
              </a:cxn>
              <a:cxn ang="0">
                <a:pos x="connsiteX27783" y="connsiteY27783"/>
              </a:cxn>
              <a:cxn ang="0">
                <a:pos x="connsiteX27784" y="connsiteY27784"/>
              </a:cxn>
              <a:cxn ang="0">
                <a:pos x="connsiteX27785" y="connsiteY27785"/>
              </a:cxn>
              <a:cxn ang="0">
                <a:pos x="connsiteX27786" y="connsiteY27786"/>
              </a:cxn>
              <a:cxn ang="0">
                <a:pos x="connsiteX27787" y="connsiteY27787"/>
              </a:cxn>
              <a:cxn ang="0">
                <a:pos x="connsiteX27788" y="connsiteY27788"/>
              </a:cxn>
              <a:cxn ang="0">
                <a:pos x="connsiteX27789" y="connsiteY27789"/>
              </a:cxn>
              <a:cxn ang="0">
                <a:pos x="connsiteX27790" y="connsiteY27790"/>
              </a:cxn>
              <a:cxn ang="0">
                <a:pos x="connsiteX27791" y="connsiteY27791"/>
              </a:cxn>
              <a:cxn ang="0">
                <a:pos x="connsiteX27792" y="connsiteY27792"/>
              </a:cxn>
              <a:cxn ang="0">
                <a:pos x="connsiteX27793" y="connsiteY27793"/>
              </a:cxn>
              <a:cxn ang="0">
                <a:pos x="connsiteX27794" y="connsiteY27794"/>
              </a:cxn>
              <a:cxn ang="0">
                <a:pos x="connsiteX27795" y="connsiteY27795"/>
              </a:cxn>
              <a:cxn ang="0">
                <a:pos x="connsiteX27796" y="connsiteY27796"/>
              </a:cxn>
              <a:cxn ang="0">
                <a:pos x="connsiteX27797" y="connsiteY27797"/>
              </a:cxn>
              <a:cxn ang="0">
                <a:pos x="connsiteX27798" y="connsiteY27798"/>
              </a:cxn>
              <a:cxn ang="0">
                <a:pos x="connsiteX27799" y="connsiteY27799"/>
              </a:cxn>
              <a:cxn ang="0">
                <a:pos x="connsiteX27800" y="connsiteY27800"/>
              </a:cxn>
              <a:cxn ang="0">
                <a:pos x="connsiteX27801" y="connsiteY27801"/>
              </a:cxn>
              <a:cxn ang="0">
                <a:pos x="connsiteX27802" y="connsiteY27802"/>
              </a:cxn>
              <a:cxn ang="0">
                <a:pos x="connsiteX27803" y="connsiteY27803"/>
              </a:cxn>
              <a:cxn ang="0">
                <a:pos x="connsiteX27804" y="connsiteY27804"/>
              </a:cxn>
              <a:cxn ang="0">
                <a:pos x="connsiteX27805" y="connsiteY27805"/>
              </a:cxn>
              <a:cxn ang="0">
                <a:pos x="connsiteX27806" y="connsiteY27806"/>
              </a:cxn>
              <a:cxn ang="0">
                <a:pos x="connsiteX27807" y="connsiteY27807"/>
              </a:cxn>
              <a:cxn ang="0">
                <a:pos x="connsiteX27808" y="connsiteY27808"/>
              </a:cxn>
              <a:cxn ang="0">
                <a:pos x="connsiteX27809" y="connsiteY27809"/>
              </a:cxn>
              <a:cxn ang="0">
                <a:pos x="connsiteX27810" y="connsiteY27810"/>
              </a:cxn>
              <a:cxn ang="0">
                <a:pos x="connsiteX27811" y="connsiteY27811"/>
              </a:cxn>
              <a:cxn ang="0">
                <a:pos x="connsiteX27812" y="connsiteY27812"/>
              </a:cxn>
              <a:cxn ang="0">
                <a:pos x="connsiteX27813" y="connsiteY27813"/>
              </a:cxn>
              <a:cxn ang="0">
                <a:pos x="connsiteX27814" y="connsiteY27814"/>
              </a:cxn>
              <a:cxn ang="0">
                <a:pos x="connsiteX27815" y="connsiteY27815"/>
              </a:cxn>
              <a:cxn ang="0">
                <a:pos x="connsiteX27816" y="connsiteY27816"/>
              </a:cxn>
              <a:cxn ang="0">
                <a:pos x="connsiteX27817" y="connsiteY27817"/>
              </a:cxn>
              <a:cxn ang="0">
                <a:pos x="connsiteX27818" y="connsiteY27818"/>
              </a:cxn>
              <a:cxn ang="0">
                <a:pos x="connsiteX27819" y="connsiteY27819"/>
              </a:cxn>
              <a:cxn ang="0">
                <a:pos x="connsiteX27820" y="connsiteY27820"/>
              </a:cxn>
              <a:cxn ang="0">
                <a:pos x="connsiteX27821" y="connsiteY27821"/>
              </a:cxn>
              <a:cxn ang="0">
                <a:pos x="connsiteX27822" y="connsiteY27822"/>
              </a:cxn>
              <a:cxn ang="0">
                <a:pos x="connsiteX27823" y="connsiteY27823"/>
              </a:cxn>
              <a:cxn ang="0">
                <a:pos x="connsiteX27824" y="connsiteY27824"/>
              </a:cxn>
              <a:cxn ang="0">
                <a:pos x="connsiteX27825" y="connsiteY27825"/>
              </a:cxn>
              <a:cxn ang="0">
                <a:pos x="connsiteX27826" y="connsiteY27826"/>
              </a:cxn>
              <a:cxn ang="0">
                <a:pos x="connsiteX27827" y="connsiteY27827"/>
              </a:cxn>
              <a:cxn ang="0">
                <a:pos x="connsiteX27828" y="connsiteY27828"/>
              </a:cxn>
              <a:cxn ang="0">
                <a:pos x="connsiteX27829" y="connsiteY27829"/>
              </a:cxn>
              <a:cxn ang="0">
                <a:pos x="connsiteX27830" y="connsiteY27830"/>
              </a:cxn>
              <a:cxn ang="0">
                <a:pos x="connsiteX27831" y="connsiteY27831"/>
              </a:cxn>
              <a:cxn ang="0">
                <a:pos x="connsiteX27832" y="connsiteY27832"/>
              </a:cxn>
              <a:cxn ang="0">
                <a:pos x="connsiteX27833" y="connsiteY27833"/>
              </a:cxn>
              <a:cxn ang="0">
                <a:pos x="connsiteX27834" y="connsiteY27834"/>
              </a:cxn>
              <a:cxn ang="0">
                <a:pos x="connsiteX27835" y="connsiteY27835"/>
              </a:cxn>
              <a:cxn ang="0">
                <a:pos x="connsiteX27836" y="connsiteY27836"/>
              </a:cxn>
              <a:cxn ang="0">
                <a:pos x="connsiteX27837" y="connsiteY27837"/>
              </a:cxn>
              <a:cxn ang="0">
                <a:pos x="connsiteX27838" y="connsiteY27838"/>
              </a:cxn>
              <a:cxn ang="0">
                <a:pos x="connsiteX27839" y="connsiteY27839"/>
              </a:cxn>
              <a:cxn ang="0">
                <a:pos x="connsiteX27840" y="connsiteY27840"/>
              </a:cxn>
              <a:cxn ang="0">
                <a:pos x="connsiteX27841" y="connsiteY27841"/>
              </a:cxn>
              <a:cxn ang="0">
                <a:pos x="connsiteX27842" y="connsiteY27842"/>
              </a:cxn>
              <a:cxn ang="0">
                <a:pos x="connsiteX27843" y="connsiteY27843"/>
              </a:cxn>
              <a:cxn ang="0">
                <a:pos x="connsiteX27844" y="connsiteY27844"/>
              </a:cxn>
              <a:cxn ang="0">
                <a:pos x="connsiteX27845" y="connsiteY27845"/>
              </a:cxn>
              <a:cxn ang="0">
                <a:pos x="connsiteX27846" y="connsiteY27846"/>
              </a:cxn>
              <a:cxn ang="0">
                <a:pos x="connsiteX27847" y="connsiteY27847"/>
              </a:cxn>
              <a:cxn ang="0">
                <a:pos x="connsiteX27848" y="connsiteY27848"/>
              </a:cxn>
              <a:cxn ang="0">
                <a:pos x="connsiteX27849" y="connsiteY27849"/>
              </a:cxn>
              <a:cxn ang="0">
                <a:pos x="connsiteX27850" y="connsiteY27850"/>
              </a:cxn>
              <a:cxn ang="0">
                <a:pos x="connsiteX27851" y="connsiteY27851"/>
              </a:cxn>
              <a:cxn ang="0">
                <a:pos x="connsiteX27852" y="connsiteY27852"/>
              </a:cxn>
              <a:cxn ang="0">
                <a:pos x="connsiteX27853" y="connsiteY27853"/>
              </a:cxn>
              <a:cxn ang="0">
                <a:pos x="connsiteX27854" y="connsiteY27854"/>
              </a:cxn>
              <a:cxn ang="0">
                <a:pos x="connsiteX27855" y="connsiteY27855"/>
              </a:cxn>
              <a:cxn ang="0">
                <a:pos x="connsiteX27856" y="connsiteY27856"/>
              </a:cxn>
              <a:cxn ang="0">
                <a:pos x="connsiteX27857" y="connsiteY27857"/>
              </a:cxn>
              <a:cxn ang="0">
                <a:pos x="connsiteX27858" y="connsiteY27858"/>
              </a:cxn>
              <a:cxn ang="0">
                <a:pos x="connsiteX27859" y="connsiteY27859"/>
              </a:cxn>
              <a:cxn ang="0">
                <a:pos x="connsiteX27860" y="connsiteY27860"/>
              </a:cxn>
              <a:cxn ang="0">
                <a:pos x="connsiteX27861" y="connsiteY27861"/>
              </a:cxn>
              <a:cxn ang="0">
                <a:pos x="connsiteX27862" y="connsiteY27862"/>
              </a:cxn>
              <a:cxn ang="0">
                <a:pos x="connsiteX27863" y="connsiteY27863"/>
              </a:cxn>
              <a:cxn ang="0">
                <a:pos x="connsiteX27864" y="connsiteY27864"/>
              </a:cxn>
              <a:cxn ang="0">
                <a:pos x="connsiteX27865" y="connsiteY27865"/>
              </a:cxn>
              <a:cxn ang="0">
                <a:pos x="connsiteX27866" y="connsiteY27866"/>
              </a:cxn>
              <a:cxn ang="0">
                <a:pos x="connsiteX27867" y="connsiteY27867"/>
              </a:cxn>
              <a:cxn ang="0">
                <a:pos x="connsiteX27868" y="connsiteY27868"/>
              </a:cxn>
              <a:cxn ang="0">
                <a:pos x="connsiteX27869" y="connsiteY27869"/>
              </a:cxn>
              <a:cxn ang="0">
                <a:pos x="connsiteX27870" y="connsiteY27870"/>
              </a:cxn>
              <a:cxn ang="0">
                <a:pos x="connsiteX27871" y="connsiteY27871"/>
              </a:cxn>
              <a:cxn ang="0">
                <a:pos x="connsiteX27872" y="connsiteY27872"/>
              </a:cxn>
              <a:cxn ang="0">
                <a:pos x="connsiteX27873" y="connsiteY27873"/>
              </a:cxn>
              <a:cxn ang="0">
                <a:pos x="connsiteX27874" y="connsiteY27874"/>
              </a:cxn>
              <a:cxn ang="0">
                <a:pos x="connsiteX27875" y="connsiteY27875"/>
              </a:cxn>
              <a:cxn ang="0">
                <a:pos x="connsiteX27876" y="connsiteY27876"/>
              </a:cxn>
              <a:cxn ang="0">
                <a:pos x="connsiteX27877" y="connsiteY27877"/>
              </a:cxn>
              <a:cxn ang="0">
                <a:pos x="connsiteX27878" y="connsiteY27878"/>
              </a:cxn>
              <a:cxn ang="0">
                <a:pos x="connsiteX27879" y="connsiteY27879"/>
              </a:cxn>
              <a:cxn ang="0">
                <a:pos x="connsiteX27880" y="connsiteY27880"/>
              </a:cxn>
              <a:cxn ang="0">
                <a:pos x="connsiteX27881" y="connsiteY27881"/>
              </a:cxn>
              <a:cxn ang="0">
                <a:pos x="connsiteX27882" y="connsiteY27882"/>
              </a:cxn>
              <a:cxn ang="0">
                <a:pos x="connsiteX27883" y="connsiteY27883"/>
              </a:cxn>
              <a:cxn ang="0">
                <a:pos x="connsiteX27884" y="connsiteY27884"/>
              </a:cxn>
              <a:cxn ang="0">
                <a:pos x="connsiteX27885" y="connsiteY27885"/>
              </a:cxn>
              <a:cxn ang="0">
                <a:pos x="connsiteX27886" y="connsiteY27886"/>
              </a:cxn>
              <a:cxn ang="0">
                <a:pos x="connsiteX27887" y="connsiteY27887"/>
              </a:cxn>
              <a:cxn ang="0">
                <a:pos x="connsiteX27888" y="connsiteY27888"/>
              </a:cxn>
              <a:cxn ang="0">
                <a:pos x="connsiteX27889" y="connsiteY27889"/>
              </a:cxn>
              <a:cxn ang="0">
                <a:pos x="connsiteX27890" y="connsiteY27890"/>
              </a:cxn>
              <a:cxn ang="0">
                <a:pos x="connsiteX27891" y="connsiteY27891"/>
              </a:cxn>
              <a:cxn ang="0">
                <a:pos x="connsiteX27892" y="connsiteY27892"/>
              </a:cxn>
              <a:cxn ang="0">
                <a:pos x="connsiteX27893" y="connsiteY27893"/>
              </a:cxn>
              <a:cxn ang="0">
                <a:pos x="connsiteX27894" y="connsiteY27894"/>
              </a:cxn>
              <a:cxn ang="0">
                <a:pos x="connsiteX27895" y="connsiteY27895"/>
              </a:cxn>
              <a:cxn ang="0">
                <a:pos x="connsiteX27896" y="connsiteY27896"/>
              </a:cxn>
              <a:cxn ang="0">
                <a:pos x="connsiteX27897" y="connsiteY27897"/>
              </a:cxn>
              <a:cxn ang="0">
                <a:pos x="connsiteX27898" y="connsiteY27898"/>
              </a:cxn>
              <a:cxn ang="0">
                <a:pos x="connsiteX27899" y="connsiteY27899"/>
              </a:cxn>
              <a:cxn ang="0">
                <a:pos x="connsiteX27900" y="connsiteY27900"/>
              </a:cxn>
              <a:cxn ang="0">
                <a:pos x="connsiteX27901" y="connsiteY27901"/>
              </a:cxn>
              <a:cxn ang="0">
                <a:pos x="connsiteX27902" y="connsiteY27902"/>
              </a:cxn>
              <a:cxn ang="0">
                <a:pos x="connsiteX27903" y="connsiteY27903"/>
              </a:cxn>
              <a:cxn ang="0">
                <a:pos x="connsiteX27904" y="connsiteY27904"/>
              </a:cxn>
              <a:cxn ang="0">
                <a:pos x="connsiteX27905" y="connsiteY27905"/>
              </a:cxn>
              <a:cxn ang="0">
                <a:pos x="connsiteX27906" y="connsiteY27906"/>
              </a:cxn>
              <a:cxn ang="0">
                <a:pos x="connsiteX27907" y="connsiteY27907"/>
              </a:cxn>
              <a:cxn ang="0">
                <a:pos x="connsiteX27908" y="connsiteY27908"/>
              </a:cxn>
              <a:cxn ang="0">
                <a:pos x="connsiteX27909" y="connsiteY27909"/>
              </a:cxn>
              <a:cxn ang="0">
                <a:pos x="connsiteX27910" y="connsiteY27910"/>
              </a:cxn>
              <a:cxn ang="0">
                <a:pos x="connsiteX27911" y="connsiteY27911"/>
              </a:cxn>
              <a:cxn ang="0">
                <a:pos x="connsiteX27912" y="connsiteY27912"/>
              </a:cxn>
              <a:cxn ang="0">
                <a:pos x="connsiteX27913" y="connsiteY27913"/>
              </a:cxn>
              <a:cxn ang="0">
                <a:pos x="connsiteX27914" y="connsiteY27914"/>
              </a:cxn>
              <a:cxn ang="0">
                <a:pos x="connsiteX27915" y="connsiteY27915"/>
              </a:cxn>
              <a:cxn ang="0">
                <a:pos x="connsiteX27916" y="connsiteY27916"/>
              </a:cxn>
              <a:cxn ang="0">
                <a:pos x="connsiteX27917" y="connsiteY27917"/>
              </a:cxn>
              <a:cxn ang="0">
                <a:pos x="connsiteX27918" y="connsiteY27918"/>
              </a:cxn>
              <a:cxn ang="0">
                <a:pos x="connsiteX27919" y="connsiteY27919"/>
              </a:cxn>
              <a:cxn ang="0">
                <a:pos x="connsiteX27920" y="connsiteY27920"/>
              </a:cxn>
              <a:cxn ang="0">
                <a:pos x="connsiteX27921" y="connsiteY27921"/>
              </a:cxn>
              <a:cxn ang="0">
                <a:pos x="connsiteX27922" y="connsiteY27922"/>
              </a:cxn>
              <a:cxn ang="0">
                <a:pos x="connsiteX27923" y="connsiteY27923"/>
              </a:cxn>
              <a:cxn ang="0">
                <a:pos x="connsiteX27924" y="connsiteY27924"/>
              </a:cxn>
              <a:cxn ang="0">
                <a:pos x="connsiteX27925" y="connsiteY27925"/>
              </a:cxn>
              <a:cxn ang="0">
                <a:pos x="connsiteX27926" y="connsiteY27926"/>
              </a:cxn>
              <a:cxn ang="0">
                <a:pos x="connsiteX27927" y="connsiteY27927"/>
              </a:cxn>
              <a:cxn ang="0">
                <a:pos x="connsiteX27928" y="connsiteY27928"/>
              </a:cxn>
              <a:cxn ang="0">
                <a:pos x="connsiteX27929" y="connsiteY27929"/>
              </a:cxn>
              <a:cxn ang="0">
                <a:pos x="connsiteX27930" y="connsiteY27930"/>
              </a:cxn>
              <a:cxn ang="0">
                <a:pos x="connsiteX27931" y="connsiteY27931"/>
              </a:cxn>
              <a:cxn ang="0">
                <a:pos x="connsiteX27932" y="connsiteY27932"/>
              </a:cxn>
              <a:cxn ang="0">
                <a:pos x="connsiteX27933" y="connsiteY27933"/>
              </a:cxn>
              <a:cxn ang="0">
                <a:pos x="connsiteX27934" y="connsiteY27934"/>
              </a:cxn>
              <a:cxn ang="0">
                <a:pos x="connsiteX27935" y="connsiteY27935"/>
              </a:cxn>
              <a:cxn ang="0">
                <a:pos x="connsiteX27936" y="connsiteY27936"/>
              </a:cxn>
              <a:cxn ang="0">
                <a:pos x="connsiteX27937" y="connsiteY27937"/>
              </a:cxn>
              <a:cxn ang="0">
                <a:pos x="connsiteX27938" y="connsiteY27938"/>
              </a:cxn>
              <a:cxn ang="0">
                <a:pos x="connsiteX27939" y="connsiteY27939"/>
              </a:cxn>
              <a:cxn ang="0">
                <a:pos x="connsiteX27940" y="connsiteY27940"/>
              </a:cxn>
              <a:cxn ang="0">
                <a:pos x="connsiteX27941" y="connsiteY27941"/>
              </a:cxn>
              <a:cxn ang="0">
                <a:pos x="connsiteX27942" y="connsiteY27942"/>
              </a:cxn>
              <a:cxn ang="0">
                <a:pos x="connsiteX27943" y="connsiteY27943"/>
              </a:cxn>
              <a:cxn ang="0">
                <a:pos x="connsiteX27944" y="connsiteY27944"/>
              </a:cxn>
              <a:cxn ang="0">
                <a:pos x="connsiteX27945" y="connsiteY27945"/>
              </a:cxn>
              <a:cxn ang="0">
                <a:pos x="connsiteX27946" y="connsiteY27946"/>
              </a:cxn>
              <a:cxn ang="0">
                <a:pos x="connsiteX27947" y="connsiteY27947"/>
              </a:cxn>
              <a:cxn ang="0">
                <a:pos x="connsiteX27948" y="connsiteY27948"/>
              </a:cxn>
              <a:cxn ang="0">
                <a:pos x="connsiteX27949" y="connsiteY27949"/>
              </a:cxn>
              <a:cxn ang="0">
                <a:pos x="connsiteX27950" y="connsiteY27950"/>
              </a:cxn>
              <a:cxn ang="0">
                <a:pos x="connsiteX27951" y="connsiteY27951"/>
              </a:cxn>
              <a:cxn ang="0">
                <a:pos x="connsiteX27952" y="connsiteY27952"/>
              </a:cxn>
              <a:cxn ang="0">
                <a:pos x="connsiteX27953" y="connsiteY27953"/>
              </a:cxn>
              <a:cxn ang="0">
                <a:pos x="connsiteX27954" y="connsiteY27954"/>
              </a:cxn>
              <a:cxn ang="0">
                <a:pos x="connsiteX27955" y="connsiteY27955"/>
              </a:cxn>
              <a:cxn ang="0">
                <a:pos x="connsiteX27956" y="connsiteY27956"/>
              </a:cxn>
              <a:cxn ang="0">
                <a:pos x="connsiteX27957" y="connsiteY27957"/>
              </a:cxn>
              <a:cxn ang="0">
                <a:pos x="connsiteX27958" y="connsiteY27958"/>
              </a:cxn>
              <a:cxn ang="0">
                <a:pos x="connsiteX27959" y="connsiteY27959"/>
              </a:cxn>
              <a:cxn ang="0">
                <a:pos x="connsiteX27960" y="connsiteY27960"/>
              </a:cxn>
              <a:cxn ang="0">
                <a:pos x="connsiteX27961" y="connsiteY27961"/>
              </a:cxn>
              <a:cxn ang="0">
                <a:pos x="connsiteX27962" y="connsiteY27962"/>
              </a:cxn>
              <a:cxn ang="0">
                <a:pos x="connsiteX27963" y="connsiteY27963"/>
              </a:cxn>
              <a:cxn ang="0">
                <a:pos x="connsiteX27964" y="connsiteY27964"/>
              </a:cxn>
              <a:cxn ang="0">
                <a:pos x="connsiteX27965" y="connsiteY27965"/>
              </a:cxn>
              <a:cxn ang="0">
                <a:pos x="connsiteX27966" y="connsiteY27966"/>
              </a:cxn>
              <a:cxn ang="0">
                <a:pos x="connsiteX27967" y="connsiteY27967"/>
              </a:cxn>
              <a:cxn ang="0">
                <a:pos x="connsiteX27968" y="connsiteY27968"/>
              </a:cxn>
              <a:cxn ang="0">
                <a:pos x="connsiteX27969" y="connsiteY27969"/>
              </a:cxn>
              <a:cxn ang="0">
                <a:pos x="connsiteX27970" y="connsiteY27970"/>
              </a:cxn>
              <a:cxn ang="0">
                <a:pos x="connsiteX27971" y="connsiteY27971"/>
              </a:cxn>
              <a:cxn ang="0">
                <a:pos x="connsiteX27972" y="connsiteY27972"/>
              </a:cxn>
              <a:cxn ang="0">
                <a:pos x="connsiteX27973" y="connsiteY27973"/>
              </a:cxn>
              <a:cxn ang="0">
                <a:pos x="connsiteX27974" y="connsiteY27974"/>
              </a:cxn>
              <a:cxn ang="0">
                <a:pos x="connsiteX27975" y="connsiteY27975"/>
              </a:cxn>
              <a:cxn ang="0">
                <a:pos x="connsiteX27976" y="connsiteY27976"/>
              </a:cxn>
              <a:cxn ang="0">
                <a:pos x="connsiteX27977" y="connsiteY27977"/>
              </a:cxn>
              <a:cxn ang="0">
                <a:pos x="connsiteX27978" y="connsiteY27978"/>
              </a:cxn>
              <a:cxn ang="0">
                <a:pos x="connsiteX27979" y="connsiteY27979"/>
              </a:cxn>
              <a:cxn ang="0">
                <a:pos x="connsiteX27980" y="connsiteY27980"/>
              </a:cxn>
              <a:cxn ang="0">
                <a:pos x="connsiteX27981" y="connsiteY27981"/>
              </a:cxn>
              <a:cxn ang="0">
                <a:pos x="connsiteX27982" y="connsiteY27982"/>
              </a:cxn>
              <a:cxn ang="0">
                <a:pos x="connsiteX27983" y="connsiteY27983"/>
              </a:cxn>
              <a:cxn ang="0">
                <a:pos x="connsiteX27984" y="connsiteY27984"/>
              </a:cxn>
              <a:cxn ang="0">
                <a:pos x="connsiteX27985" y="connsiteY27985"/>
              </a:cxn>
              <a:cxn ang="0">
                <a:pos x="connsiteX27986" y="connsiteY27986"/>
              </a:cxn>
              <a:cxn ang="0">
                <a:pos x="connsiteX27987" y="connsiteY27987"/>
              </a:cxn>
              <a:cxn ang="0">
                <a:pos x="connsiteX27988" y="connsiteY27988"/>
              </a:cxn>
              <a:cxn ang="0">
                <a:pos x="connsiteX27989" y="connsiteY27989"/>
              </a:cxn>
              <a:cxn ang="0">
                <a:pos x="connsiteX27990" y="connsiteY27990"/>
              </a:cxn>
              <a:cxn ang="0">
                <a:pos x="connsiteX27991" y="connsiteY27991"/>
              </a:cxn>
              <a:cxn ang="0">
                <a:pos x="connsiteX27992" y="connsiteY27992"/>
              </a:cxn>
              <a:cxn ang="0">
                <a:pos x="connsiteX27993" y="connsiteY27993"/>
              </a:cxn>
              <a:cxn ang="0">
                <a:pos x="connsiteX27994" y="connsiteY27994"/>
              </a:cxn>
              <a:cxn ang="0">
                <a:pos x="connsiteX27995" y="connsiteY27995"/>
              </a:cxn>
              <a:cxn ang="0">
                <a:pos x="connsiteX27996" y="connsiteY27996"/>
              </a:cxn>
              <a:cxn ang="0">
                <a:pos x="connsiteX27997" y="connsiteY27997"/>
              </a:cxn>
              <a:cxn ang="0">
                <a:pos x="connsiteX27998" y="connsiteY27998"/>
              </a:cxn>
              <a:cxn ang="0">
                <a:pos x="connsiteX27999" y="connsiteY27999"/>
              </a:cxn>
              <a:cxn ang="0">
                <a:pos x="connsiteX28000" y="connsiteY28000"/>
              </a:cxn>
              <a:cxn ang="0">
                <a:pos x="connsiteX28001" y="connsiteY28001"/>
              </a:cxn>
              <a:cxn ang="0">
                <a:pos x="connsiteX28002" y="connsiteY28002"/>
              </a:cxn>
              <a:cxn ang="0">
                <a:pos x="connsiteX28003" y="connsiteY28003"/>
              </a:cxn>
              <a:cxn ang="0">
                <a:pos x="connsiteX28004" y="connsiteY28004"/>
              </a:cxn>
              <a:cxn ang="0">
                <a:pos x="connsiteX28005" y="connsiteY28005"/>
              </a:cxn>
              <a:cxn ang="0">
                <a:pos x="connsiteX28006" y="connsiteY28006"/>
              </a:cxn>
              <a:cxn ang="0">
                <a:pos x="connsiteX28007" y="connsiteY28007"/>
              </a:cxn>
              <a:cxn ang="0">
                <a:pos x="connsiteX28008" y="connsiteY28008"/>
              </a:cxn>
              <a:cxn ang="0">
                <a:pos x="connsiteX28009" y="connsiteY28009"/>
              </a:cxn>
              <a:cxn ang="0">
                <a:pos x="connsiteX28010" y="connsiteY28010"/>
              </a:cxn>
              <a:cxn ang="0">
                <a:pos x="connsiteX28011" y="connsiteY28011"/>
              </a:cxn>
              <a:cxn ang="0">
                <a:pos x="connsiteX28012" y="connsiteY28012"/>
              </a:cxn>
              <a:cxn ang="0">
                <a:pos x="connsiteX28013" y="connsiteY28013"/>
              </a:cxn>
              <a:cxn ang="0">
                <a:pos x="connsiteX28014" y="connsiteY28014"/>
              </a:cxn>
              <a:cxn ang="0">
                <a:pos x="connsiteX28015" y="connsiteY28015"/>
              </a:cxn>
              <a:cxn ang="0">
                <a:pos x="connsiteX28016" y="connsiteY28016"/>
              </a:cxn>
              <a:cxn ang="0">
                <a:pos x="connsiteX28017" y="connsiteY28017"/>
              </a:cxn>
              <a:cxn ang="0">
                <a:pos x="connsiteX28018" y="connsiteY28018"/>
              </a:cxn>
              <a:cxn ang="0">
                <a:pos x="connsiteX28019" y="connsiteY28019"/>
              </a:cxn>
              <a:cxn ang="0">
                <a:pos x="connsiteX28020" y="connsiteY28020"/>
              </a:cxn>
              <a:cxn ang="0">
                <a:pos x="connsiteX28021" y="connsiteY28021"/>
              </a:cxn>
              <a:cxn ang="0">
                <a:pos x="connsiteX28022" y="connsiteY28022"/>
              </a:cxn>
              <a:cxn ang="0">
                <a:pos x="connsiteX28023" y="connsiteY28023"/>
              </a:cxn>
              <a:cxn ang="0">
                <a:pos x="connsiteX28024" y="connsiteY28024"/>
              </a:cxn>
              <a:cxn ang="0">
                <a:pos x="connsiteX28025" y="connsiteY28025"/>
              </a:cxn>
              <a:cxn ang="0">
                <a:pos x="connsiteX28026" y="connsiteY28026"/>
              </a:cxn>
              <a:cxn ang="0">
                <a:pos x="connsiteX28027" y="connsiteY28027"/>
              </a:cxn>
              <a:cxn ang="0">
                <a:pos x="connsiteX28028" y="connsiteY28028"/>
              </a:cxn>
              <a:cxn ang="0">
                <a:pos x="connsiteX28029" y="connsiteY28029"/>
              </a:cxn>
              <a:cxn ang="0">
                <a:pos x="connsiteX28030" y="connsiteY28030"/>
              </a:cxn>
              <a:cxn ang="0">
                <a:pos x="connsiteX28031" y="connsiteY28031"/>
              </a:cxn>
              <a:cxn ang="0">
                <a:pos x="connsiteX28032" y="connsiteY28032"/>
              </a:cxn>
              <a:cxn ang="0">
                <a:pos x="connsiteX28033" y="connsiteY28033"/>
              </a:cxn>
              <a:cxn ang="0">
                <a:pos x="connsiteX28034" y="connsiteY28034"/>
              </a:cxn>
              <a:cxn ang="0">
                <a:pos x="connsiteX28035" y="connsiteY28035"/>
              </a:cxn>
              <a:cxn ang="0">
                <a:pos x="connsiteX28036" y="connsiteY28036"/>
              </a:cxn>
              <a:cxn ang="0">
                <a:pos x="connsiteX28037" y="connsiteY28037"/>
              </a:cxn>
              <a:cxn ang="0">
                <a:pos x="connsiteX28038" y="connsiteY28038"/>
              </a:cxn>
              <a:cxn ang="0">
                <a:pos x="connsiteX28039" y="connsiteY28039"/>
              </a:cxn>
              <a:cxn ang="0">
                <a:pos x="connsiteX28040" y="connsiteY28040"/>
              </a:cxn>
              <a:cxn ang="0">
                <a:pos x="connsiteX28041" y="connsiteY28041"/>
              </a:cxn>
              <a:cxn ang="0">
                <a:pos x="connsiteX28042" y="connsiteY28042"/>
              </a:cxn>
              <a:cxn ang="0">
                <a:pos x="connsiteX28043" y="connsiteY28043"/>
              </a:cxn>
              <a:cxn ang="0">
                <a:pos x="connsiteX28044" y="connsiteY28044"/>
              </a:cxn>
              <a:cxn ang="0">
                <a:pos x="connsiteX28045" y="connsiteY28045"/>
              </a:cxn>
              <a:cxn ang="0">
                <a:pos x="connsiteX28046" y="connsiteY28046"/>
              </a:cxn>
              <a:cxn ang="0">
                <a:pos x="connsiteX28047" y="connsiteY28047"/>
              </a:cxn>
              <a:cxn ang="0">
                <a:pos x="connsiteX28048" y="connsiteY28048"/>
              </a:cxn>
              <a:cxn ang="0">
                <a:pos x="connsiteX28049" y="connsiteY28049"/>
              </a:cxn>
              <a:cxn ang="0">
                <a:pos x="connsiteX28050" y="connsiteY28050"/>
              </a:cxn>
              <a:cxn ang="0">
                <a:pos x="connsiteX28051" y="connsiteY28051"/>
              </a:cxn>
              <a:cxn ang="0">
                <a:pos x="connsiteX28052" y="connsiteY28052"/>
              </a:cxn>
              <a:cxn ang="0">
                <a:pos x="connsiteX28053" y="connsiteY28053"/>
              </a:cxn>
              <a:cxn ang="0">
                <a:pos x="connsiteX28054" y="connsiteY28054"/>
              </a:cxn>
              <a:cxn ang="0">
                <a:pos x="connsiteX28055" y="connsiteY28055"/>
              </a:cxn>
              <a:cxn ang="0">
                <a:pos x="connsiteX28056" y="connsiteY28056"/>
              </a:cxn>
              <a:cxn ang="0">
                <a:pos x="connsiteX28057" y="connsiteY28057"/>
              </a:cxn>
              <a:cxn ang="0">
                <a:pos x="connsiteX28058" y="connsiteY28058"/>
              </a:cxn>
              <a:cxn ang="0">
                <a:pos x="connsiteX28059" y="connsiteY28059"/>
              </a:cxn>
              <a:cxn ang="0">
                <a:pos x="connsiteX28060" y="connsiteY28060"/>
              </a:cxn>
              <a:cxn ang="0">
                <a:pos x="connsiteX28061" y="connsiteY28061"/>
              </a:cxn>
              <a:cxn ang="0">
                <a:pos x="connsiteX28062" y="connsiteY28062"/>
              </a:cxn>
              <a:cxn ang="0">
                <a:pos x="connsiteX28063" y="connsiteY28063"/>
              </a:cxn>
              <a:cxn ang="0">
                <a:pos x="connsiteX28064" y="connsiteY28064"/>
              </a:cxn>
              <a:cxn ang="0">
                <a:pos x="connsiteX28065" y="connsiteY28065"/>
              </a:cxn>
              <a:cxn ang="0">
                <a:pos x="connsiteX28066" y="connsiteY28066"/>
              </a:cxn>
              <a:cxn ang="0">
                <a:pos x="connsiteX28067" y="connsiteY28067"/>
              </a:cxn>
              <a:cxn ang="0">
                <a:pos x="connsiteX28068" y="connsiteY28068"/>
              </a:cxn>
              <a:cxn ang="0">
                <a:pos x="connsiteX28069" y="connsiteY28069"/>
              </a:cxn>
              <a:cxn ang="0">
                <a:pos x="connsiteX28070" y="connsiteY28070"/>
              </a:cxn>
              <a:cxn ang="0">
                <a:pos x="connsiteX28071" y="connsiteY28071"/>
              </a:cxn>
              <a:cxn ang="0">
                <a:pos x="connsiteX28072" y="connsiteY28072"/>
              </a:cxn>
              <a:cxn ang="0">
                <a:pos x="connsiteX28073" y="connsiteY28073"/>
              </a:cxn>
              <a:cxn ang="0">
                <a:pos x="connsiteX28074" y="connsiteY28074"/>
              </a:cxn>
              <a:cxn ang="0">
                <a:pos x="connsiteX28075" y="connsiteY28075"/>
              </a:cxn>
              <a:cxn ang="0">
                <a:pos x="connsiteX28076" y="connsiteY28076"/>
              </a:cxn>
              <a:cxn ang="0">
                <a:pos x="connsiteX28077" y="connsiteY28077"/>
              </a:cxn>
              <a:cxn ang="0">
                <a:pos x="connsiteX28078" y="connsiteY28078"/>
              </a:cxn>
              <a:cxn ang="0">
                <a:pos x="connsiteX28079" y="connsiteY28079"/>
              </a:cxn>
              <a:cxn ang="0">
                <a:pos x="connsiteX28080" y="connsiteY28080"/>
              </a:cxn>
              <a:cxn ang="0">
                <a:pos x="connsiteX28081" y="connsiteY28081"/>
              </a:cxn>
              <a:cxn ang="0">
                <a:pos x="connsiteX28082" y="connsiteY28082"/>
              </a:cxn>
              <a:cxn ang="0">
                <a:pos x="connsiteX28083" y="connsiteY28083"/>
              </a:cxn>
              <a:cxn ang="0">
                <a:pos x="connsiteX28084" y="connsiteY28084"/>
              </a:cxn>
              <a:cxn ang="0">
                <a:pos x="connsiteX28085" y="connsiteY28085"/>
              </a:cxn>
              <a:cxn ang="0">
                <a:pos x="connsiteX28086" y="connsiteY28086"/>
              </a:cxn>
              <a:cxn ang="0">
                <a:pos x="connsiteX28087" y="connsiteY28087"/>
              </a:cxn>
              <a:cxn ang="0">
                <a:pos x="connsiteX28088" y="connsiteY28088"/>
              </a:cxn>
              <a:cxn ang="0">
                <a:pos x="connsiteX28089" y="connsiteY28089"/>
              </a:cxn>
              <a:cxn ang="0">
                <a:pos x="connsiteX28090" y="connsiteY28090"/>
              </a:cxn>
              <a:cxn ang="0">
                <a:pos x="connsiteX28091" y="connsiteY28091"/>
              </a:cxn>
              <a:cxn ang="0">
                <a:pos x="connsiteX28092" y="connsiteY28092"/>
              </a:cxn>
              <a:cxn ang="0">
                <a:pos x="connsiteX28093" y="connsiteY28093"/>
              </a:cxn>
              <a:cxn ang="0">
                <a:pos x="connsiteX28094" y="connsiteY28094"/>
              </a:cxn>
              <a:cxn ang="0">
                <a:pos x="connsiteX28095" y="connsiteY28095"/>
              </a:cxn>
              <a:cxn ang="0">
                <a:pos x="connsiteX28096" y="connsiteY28096"/>
              </a:cxn>
              <a:cxn ang="0">
                <a:pos x="connsiteX28097" y="connsiteY28097"/>
              </a:cxn>
              <a:cxn ang="0">
                <a:pos x="connsiteX28098" y="connsiteY28098"/>
              </a:cxn>
              <a:cxn ang="0">
                <a:pos x="connsiteX28099" y="connsiteY28099"/>
              </a:cxn>
              <a:cxn ang="0">
                <a:pos x="connsiteX28100" y="connsiteY28100"/>
              </a:cxn>
              <a:cxn ang="0">
                <a:pos x="connsiteX28101" y="connsiteY28101"/>
              </a:cxn>
              <a:cxn ang="0">
                <a:pos x="connsiteX28102" y="connsiteY28102"/>
              </a:cxn>
              <a:cxn ang="0">
                <a:pos x="connsiteX28103" y="connsiteY28103"/>
              </a:cxn>
              <a:cxn ang="0">
                <a:pos x="connsiteX28104" y="connsiteY28104"/>
              </a:cxn>
              <a:cxn ang="0">
                <a:pos x="connsiteX28105" y="connsiteY28105"/>
              </a:cxn>
              <a:cxn ang="0">
                <a:pos x="connsiteX28106" y="connsiteY28106"/>
              </a:cxn>
              <a:cxn ang="0">
                <a:pos x="connsiteX28107" y="connsiteY28107"/>
              </a:cxn>
              <a:cxn ang="0">
                <a:pos x="connsiteX28108" y="connsiteY28108"/>
              </a:cxn>
              <a:cxn ang="0">
                <a:pos x="connsiteX28109" y="connsiteY28109"/>
              </a:cxn>
              <a:cxn ang="0">
                <a:pos x="connsiteX28110" y="connsiteY28110"/>
              </a:cxn>
              <a:cxn ang="0">
                <a:pos x="connsiteX28111" y="connsiteY28111"/>
              </a:cxn>
              <a:cxn ang="0">
                <a:pos x="connsiteX28112" y="connsiteY28112"/>
              </a:cxn>
              <a:cxn ang="0">
                <a:pos x="connsiteX28113" y="connsiteY28113"/>
              </a:cxn>
              <a:cxn ang="0">
                <a:pos x="connsiteX28114" y="connsiteY28114"/>
              </a:cxn>
              <a:cxn ang="0">
                <a:pos x="connsiteX28115" y="connsiteY28115"/>
              </a:cxn>
              <a:cxn ang="0">
                <a:pos x="connsiteX28116" y="connsiteY28116"/>
              </a:cxn>
              <a:cxn ang="0">
                <a:pos x="connsiteX28117" y="connsiteY28117"/>
              </a:cxn>
              <a:cxn ang="0">
                <a:pos x="connsiteX28118" y="connsiteY28118"/>
              </a:cxn>
              <a:cxn ang="0">
                <a:pos x="connsiteX28119" y="connsiteY28119"/>
              </a:cxn>
              <a:cxn ang="0">
                <a:pos x="connsiteX28120" y="connsiteY28120"/>
              </a:cxn>
              <a:cxn ang="0">
                <a:pos x="connsiteX28121" y="connsiteY28121"/>
              </a:cxn>
              <a:cxn ang="0">
                <a:pos x="connsiteX28122" y="connsiteY28122"/>
              </a:cxn>
              <a:cxn ang="0">
                <a:pos x="connsiteX28123" y="connsiteY28123"/>
              </a:cxn>
              <a:cxn ang="0">
                <a:pos x="connsiteX28124" y="connsiteY28124"/>
              </a:cxn>
              <a:cxn ang="0">
                <a:pos x="connsiteX28125" y="connsiteY28125"/>
              </a:cxn>
              <a:cxn ang="0">
                <a:pos x="connsiteX28126" y="connsiteY28126"/>
              </a:cxn>
              <a:cxn ang="0">
                <a:pos x="connsiteX28127" y="connsiteY28127"/>
              </a:cxn>
              <a:cxn ang="0">
                <a:pos x="connsiteX28128" y="connsiteY28128"/>
              </a:cxn>
              <a:cxn ang="0">
                <a:pos x="connsiteX28129" y="connsiteY28129"/>
              </a:cxn>
              <a:cxn ang="0">
                <a:pos x="connsiteX28130" y="connsiteY28130"/>
              </a:cxn>
              <a:cxn ang="0">
                <a:pos x="connsiteX28131" y="connsiteY28131"/>
              </a:cxn>
              <a:cxn ang="0">
                <a:pos x="connsiteX28132" y="connsiteY28132"/>
              </a:cxn>
              <a:cxn ang="0">
                <a:pos x="connsiteX28133" y="connsiteY28133"/>
              </a:cxn>
              <a:cxn ang="0">
                <a:pos x="connsiteX28134" y="connsiteY28134"/>
              </a:cxn>
              <a:cxn ang="0">
                <a:pos x="connsiteX28135" y="connsiteY28135"/>
              </a:cxn>
              <a:cxn ang="0">
                <a:pos x="connsiteX28136" y="connsiteY28136"/>
              </a:cxn>
              <a:cxn ang="0">
                <a:pos x="connsiteX28137" y="connsiteY28137"/>
              </a:cxn>
              <a:cxn ang="0">
                <a:pos x="connsiteX28138" y="connsiteY28138"/>
              </a:cxn>
              <a:cxn ang="0">
                <a:pos x="connsiteX28139" y="connsiteY28139"/>
              </a:cxn>
              <a:cxn ang="0">
                <a:pos x="connsiteX28140" y="connsiteY28140"/>
              </a:cxn>
              <a:cxn ang="0">
                <a:pos x="connsiteX28141" y="connsiteY28141"/>
              </a:cxn>
              <a:cxn ang="0">
                <a:pos x="connsiteX28142" y="connsiteY28142"/>
              </a:cxn>
              <a:cxn ang="0">
                <a:pos x="connsiteX28143" y="connsiteY28143"/>
              </a:cxn>
              <a:cxn ang="0">
                <a:pos x="connsiteX28144" y="connsiteY28144"/>
              </a:cxn>
              <a:cxn ang="0">
                <a:pos x="connsiteX28145" y="connsiteY28145"/>
              </a:cxn>
              <a:cxn ang="0">
                <a:pos x="connsiteX28146" y="connsiteY28146"/>
              </a:cxn>
              <a:cxn ang="0">
                <a:pos x="connsiteX28147" y="connsiteY28147"/>
              </a:cxn>
              <a:cxn ang="0">
                <a:pos x="connsiteX28148" y="connsiteY28148"/>
              </a:cxn>
              <a:cxn ang="0">
                <a:pos x="connsiteX28149" y="connsiteY28149"/>
              </a:cxn>
              <a:cxn ang="0">
                <a:pos x="connsiteX28150" y="connsiteY28150"/>
              </a:cxn>
              <a:cxn ang="0">
                <a:pos x="connsiteX28151" y="connsiteY28151"/>
              </a:cxn>
              <a:cxn ang="0">
                <a:pos x="connsiteX28152" y="connsiteY28152"/>
              </a:cxn>
              <a:cxn ang="0">
                <a:pos x="connsiteX28153" y="connsiteY28153"/>
              </a:cxn>
              <a:cxn ang="0">
                <a:pos x="connsiteX28154" y="connsiteY28154"/>
              </a:cxn>
              <a:cxn ang="0">
                <a:pos x="connsiteX28155" y="connsiteY28155"/>
              </a:cxn>
              <a:cxn ang="0">
                <a:pos x="connsiteX28156" y="connsiteY28156"/>
              </a:cxn>
              <a:cxn ang="0">
                <a:pos x="connsiteX28157" y="connsiteY28157"/>
              </a:cxn>
              <a:cxn ang="0">
                <a:pos x="connsiteX28158" y="connsiteY28158"/>
              </a:cxn>
              <a:cxn ang="0">
                <a:pos x="connsiteX28159" y="connsiteY28159"/>
              </a:cxn>
              <a:cxn ang="0">
                <a:pos x="connsiteX28160" y="connsiteY28160"/>
              </a:cxn>
              <a:cxn ang="0">
                <a:pos x="connsiteX28161" y="connsiteY28161"/>
              </a:cxn>
              <a:cxn ang="0">
                <a:pos x="connsiteX28162" y="connsiteY28162"/>
              </a:cxn>
              <a:cxn ang="0">
                <a:pos x="connsiteX28163" y="connsiteY28163"/>
              </a:cxn>
              <a:cxn ang="0">
                <a:pos x="connsiteX28164" y="connsiteY28164"/>
              </a:cxn>
              <a:cxn ang="0">
                <a:pos x="connsiteX28165" y="connsiteY28165"/>
              </a:cxn>
              <a:cxn ang="0">
                <a:pos x="connsiteX28166" y="connsiteY28166"/>
              </a:cxn>
              <a:cxn ang="0">
                <a:pos x="connsiteX28167" y="connsiteY28167"/>
              </a:cxn>
              <a:cxn ang="0">
                <a:pos x="connsiteX28168" y="connsiteY28168"/>
              </a:cxn>
              <a:cxn ang="0">
                <a:pos x="connsiteX28169" y="connsiteY28169"/>
              </a:cxn>
              <a:cxn ang="0">
                <a:pos x="connsiteX28170" y="connsiteY28170"/>
              </a:cxn>
              <a:cxn ang="0">
                <a:pos x="connsiteX28171" y="connsiteY28171"/>
              </a:cxn>
              <a:cxn ang="0">
                <a:pos x="connsiteX28172" y="connsiteY28172"/>
              </a:cxn>
              <a:cxn ang="0">
                <a:pos x="connsiteX28173" y="connsiteY28173"/>
              </a:cxn>
              <a:cxn ang="0">
                <a:pos x="connsiteX28174" y="connsiteY28174"/>
              </a:cxn>
              <a:cxn ang="0">
                <a:pos x="connsiteX28175" y="connsiteY28175"/>
              </a:cxn>
              <a:cxn ang="0">
                <a:pos x="connsiteX28176" y="connsiteY28176"/>
              </a:cxn>
              <a:cxn ang="0">
                <a:pos x="connsiteX28177" y="connsiteY28177"/>
              </a:cxn>
              <a:cxn ang="0">
                <a:pos x="connsiteX28178" y="connsiteY28178"/>
              </a:cxn>
              <a:cxn ang="0">
                <a:pos x="connsiteX28179" y="connsiteY28179"/>
              </a:cxn>
              <a:cxn ang="0">
                <a:pos x="connsiteX28180" y="connsiteY28180"/>
              </a:cxn>
              <a:cxn ang="0">
                <a:pos x="connsiteX28181" y="connsiteY28181"/>
              </a:cxn>
              <a:cxn ang="0">
                <a:pos x="connsiteX28182" y="connsiteY28182"/>
              </a:cxn>
              <a:cxn ang="0">
                <a:pos x="connsiteX28183" y="connsiteY28183"/>
              </a:cxn>
              <a:cxn ang="0">
                <a:pos x="connsiteX28184" y="connsiteY28184"/>
              </a:cxn>
              <a:cxn ang="0">
                <a:pos x="connsiteX28185" y="connsiteY28185"/>
              </a:cxn>
              <a:cxn ang="0">
                <a:pos x="connsiteX28186" y="connsiteY28186"/>
              </a:cxn>
              <a:cxn ang="0">
                <a:pos x="connsiteX28187" y="connsiteY28187"/>
              </a:cxn>
              <a:cxn ang="0">
                <a:pos x="connsiteX28188" y="connsiteY28188"/>
              </a:cxn>
              <a:cxn ang="0">
                <a:pos x="connsiteX28189" y="connsiteY28189"/>
              </a:cxn>
              <a:cxn ang="0">
                <a:pos x="connsiteX28190" y="connsiteY28190"/>
              </a:cxn>
              <a:cxn ang="0">
                <a:pos x="connsiteX28191" y="connsiteY28191"/>
              </a:cxn>
              <a:cxn ang="0">
                <a:pos x="connsiteX28192" y="connsiteY28192"/>
              </a:cxn>
              <a:cxn ang="0">
                <a:pos x="connsiteX28193" y="connsiteY28193"/>
              </a:cxn>
              <a:cxn ang="0">
                <a:pos x="connsiteX28194" y="connsiteY28194"/>
              </a:cxn>
              <a:cxn ang="0">
                <a:pos x="connsiteX28195" y="connsiteY28195"/>
              </a:cxn>
              <a:cxn ang="0">
                <a:pos x="connsiteX28196" y="connsiteY28196"/>
              </a:cxn>
              <a:cxn ang="0">
                <a:pos x="connsiteX28197" y="connsiteY28197"/>
              </a:cxn>
              <a:cxn ang="0">
                <a:pos x="connsiteX28198" y="connsiteY28198"/>
              </a:cxn>
              <a:cxn ang="0">
                <a:pos x="connsiteX28199" y="connsiteY28199"/>
              </a:cxn>
              <a:cxn ang="0">
                <a:pos x="connsiteX28200" y="connsiteY28200"/>
              </a:cxn>
              <a:cxn ang="0">
                <a:pos x="connsiteX28201" y="connsiteY28201"/>
              </a:cxn>
              <a:cxn ang="0">
                <a:pos x="connsiteX28202" y="connsiteY28202"/>
              </a:cxn>
              <a:cxn ang="0">
                <a:pos x="connsiteX28203" y="connsiteY28203"/>
              </a:cxn>
              <a:cxn ang="0">
                <a:pos x="connsiteX28204" y="connsiteY28204"/>
              </a:cxn>
              <a:cxn ang="0">
                <a:pos x="connsiteX28205" y="connsiteY28205"/>
              </a:cxn>
              <a:cxn ang="0">
                <a:pos x="connsiteX28206" y="connsiteY28206"/>
              </a:cxn>
              <a:cxn ang="0">
                <a:pos x="connsiteX28207" y="connsiteY28207"/>
              </a:cxn>
              <a:cxn ang="0">
                <a:pos x="connsiteX28208" y="connsiteY28208"/>
              </a:cxn>
              <a:cxn ang="0">
                <a:pos x="connsiteX28209" y="connsiteY28209"/>
              </a:cxn>
              <a:cxn ang="0">
                <a:pos x="connsiteX28210" y="connsiteY28210"/>
              </a:cxn>
              <a:cxn ang="0">
                <a:pos x="connsiteX28211" y="connsiteY28211"/>
              </a:cxn>
              <a:cxn ang="0">
                <a:pos x="connsiteX28212" y="connsiteY28212"/>
              </a:cxn>
              <a:cxn ang="0">
                <a:pos x="connsiteX28213" y="connsiteY28213"/>
              </a:cxn>
              <a:cxn ang="0">
                <a:pos x="connsiteX28214" y="connsiteY28214"/>
              </a:cxn>
              <a:cxn ang="0">
                <a:pos x="connsiteX28215" y="connsiteY28215"/>
              </a:cxn>
              <a:cxn ang="0">
                <a:pos x="connsiteX28216" y="connsiteY28216"/>
              </a:cxn>
              <a:cxn ang="0">
                <a:pos x="connsiteX28217" y="connsiteY28217"/>
              </a:cxn>
              <a:cxn ang="0">
                <a:pos x="connsiteX28218" y="connsiteY28218"/>
              </a:cxn>
              <a:cxn ang="0">
                <a:pos x="connsiteX28219" y="connsiteY28219"/>
              </a:cxn>
              <a:cxn ang="0">
                <a:pos x="connsiteX28220" y="connsiteY28220"/>
              </a:cxn>
              <a:cxn ang="0">
                <a:pos x="connsiteX28221" y="connsiteY28221"/>
              </a:cxn>
              <a:cxn ang="0">
                <a:pos x="connsiteX28222" y="connsiteY28222"/>
              </a:cxn>
              <a:cxn ang="0">
                <a:pos x="connsiteX28223" y="connsiteY28223"/>
              </a:cxn>
              <a:cxn ang="0">
                <a:pos x="connsiteX28224" y="connsiteY28224"/>
              </a:cxn>
              <a:cxn ang="0">
                <a:pos x="connsiteX28225" y="connsiteY28225"/>
              </a:cxn>
              <a:cxn ang="0">
                <a:pos x="connsiteX28226" y="connsiteY28226"/>
              </a:cxn>
              <a:cxn ang="0">
                <a:pos x="connsiteX28227" y="connsiteY28227"/>
              </a:cxn>
              <a:cxn ang="0">
                <a:pos x="connsiteX28228" y="connsiteY28228"/>
              </a:cxn>
              <a:cxn ang="0">
                <a:pos x="connsiteX28229" y="connsiteY28229"/>
              </a:cxn>
              <a:cxn ang="0">
                <a:pos x="connsiteX28230" y="connsiteY28230"/>
              </a:cxn>
              <a:cxn ang="0">
                <a:pos x="connsiteX28231" y="connsiteY28231"/>
              </a:cxn>
              <a:cxn ang="0">
                <a:pos x="connsiteX28232" y="connsiteY28232"/>
              </a:cxn>
              <a:cxn ang="0">
                <a:pos x="connsiteX28233" y="connsiteY28233"/>
              </a:cxn>
              <a:cxn ang="0">
                <a:pos x="connsiteX28234" y="connsiteY28234"/>
              </a:cxn>
              <a:cxn ang="0">
                <a:pos x="connsiteX28235" y="connsiteY28235"/>
              </a:cxn>
              <a:cxn ang="0">
                <a:pos x="connsiteX28236" y="connsiteY28236"/>
              </a:cxn>
              <a:cxn ang="0">
                <a:pos x="connsiteX28237" y="connsiteY28237"/>
              </a:cxn>
              <a:cxn ang="0">
                <a:pos x="connsiteX28238" y="connsiteY28238"/>
              </a:cxn>
              <a:cxn ang="0">
                <a:pos x="connsiteX28239" y="connsiteY28239"/>
              </a:cxn>
              <a:cxn ang="0">
                <a:pos x="connsiteX28240" y="connsiteY28240"/>
              </a:cxn>
              <a:cxn ang="0">
                <a:pos x="connsiteX28241" y="connsiteY28241"/>
              </a:cxn>
              <a:cxn ang="0">
                <a:pos x="connsiteX28242" y="connsiteY28242"/>
              </a:cxn>
              <a:cxn ang="0">
                <a:pos x="connsiteX28243" y="connsiteY28243"/>
              </a:cxn>
              <a:cxn ang="0">
                <a:pos x="connsiteX28244" y="connsiteY28244"/>
              </a:cxn>
              <a:cxn ang="0">
                <a:pos x="connsiteX28245" y="connsiteY28245"/>
              </a:cxn>
              <a:cxn ang="0">
                <a:pos x="connsiteX28246" y="connsiteY28246"/>
              </a:cxn>
              <a:cxn ang="0">
                <a:pos x="connsiteX28247" y="connsiteY28247"/>
              </a:cxn>
              <a:cxn ang="0">
                <a:pos x="connsiteX28248" y="connsiteY28248"/>
              </a:cxn>
              <a:cxn ang="0">
                <a:pos x="connsiteX28249" y="connsiteY28249"/>
              </a:cxn>
              <a:cxn ang="0">
                <a:pos x="connsiteX28250" y="connsiteY28250"/>
              </a:cxn>
              <a:cxn ang="0">
                <a:pos x="connsiteX28251" y="connsiteY28251"/>
              </a:cxn>
              <a:cxn ang="0">
                <a:pos x="connsiteX28252" y="connsiteY28252"/>
              </a:cxn>
              <a:cxn ang="0">
                <a:pos x="connsiteX28253" y="connsiteY28253"/>
              </a:cxn>
              <a:cxn ang="0">
                <a:pos x="connsiteX28254" y="connsiteY28254"/>
              </a:cxn>
              <a:cxn ang="0">
                <a:pos x="connsiteX28255" y="connsiteY28255"/>
              </a:cxn>
              <a:cxn ang="0">
                <a:pos x="connsiteX28256" y="connsiteY28256"/>
              </a:cxn>
              <a:cxn ang="0">
                <a:pos x="connsiteX28257" y="connsiteY28257"/>
              </a:cxn>
              <a:cxn ang="0">
                <a:pos x="connsiteX28258" y="connsiteY28258"/>
              </a:cxn>
              <a:cxn ang="0">
                <a:pos x="connsiteX28259" y="connsiteY28259"/>
              </a:cxn>
              <a:cxn ang="0">
                <a:pos x="connsiteX28260" y="connsiteY28260"/>
              </a:cxn>
              <a:cxn ang="0">
                <a:pos x="connsiteX28261" y="connsiteY28261"/>
              </a:cxn>
              <a:cxn ang="0">
                <a:pos x="connsiteX28262" y="connsiteY28262"/>
              </a:cxn>
              <a:cxn ang="0">
                <a:pos x="connsiteX28263" y="connsiteY28263"/>
              </a:cxn>
              <a:cxn ang="0">
                <a:pos x="connsiteX28264" y="connsiteY28264"/>
              </a:cxn>
              <a:cxn ang="0">
                <a:pos x="connsiteX28265" y="connsiteY28265"/>
              </a:cxn>
              <a:cxn ang="0">
                <a:pos x="connsiteX28266" y="connsiteY28266"/>
              </a:cxn>
              <a:cxn ang="0">
                <a:pos x="connsiteX28267" y="connsiteY28267"/>
              </a:cxn>
              <a:cxn ang="0">
                <a:pos x="connsiteX28268" y="connsiteY28268"/>
              </a:cxn>
              <a:cxn ang="0">
                <a:pos x="connsiteX28269" y="connsiteY28269"/>
              </a:cxn>
              <a:cxn ang="0">
                <a:pos x="connsiteX28270" y="connsiteY28270"/>
              </a:cxn>
              <a:cxn ang="0">
                <a:pos x="connsiteX28271" y="connsiteY28271"/>
              </a:cxn>
              <a:cxn ang="0">
                <a:pos x="connsiteX28272" y="connsiteY28272"/>
              </a:cxn>
              <a:cxn ang="0">
                <a:pos x="connsiteX28273" y="connsiteY28273"/>
              </a:cxn>
              <a:cxn ang="0">
                <a:pos x="connsiteX28274" y="connsiteY28274"/>
              </a:cxn>
              <a:cxn ang="0">
                <a:pos x="connsiteX28275" y="connsiteY28275"/>
              </a:cxn>
              <a:cxn ang="0">
                <a:pos x="connsiteX28276" y="connsiteY28276"/>
              </a:cxn>
              <a:cxn ang="0">
                <a:pos x="connsiteX28277" y="connsiteY28277"/>
              </a:cxn>
              <a:cxn ang="0">
                <a:pos x="connsiteX28278" y="connsiteY28278"/>
              </a:cxn>
              <a:cxn ang="0">
                <a:pos x="connsiteX28279" y="connsiteY28279"/>
              </a:cxn>
              <a:cxn ang="0">
                <a:pos x="connsiteX28280" y="connsiteY28280"/>
              </a:cxn>
              <a:cxn ang="0">
                <a:pos x="connsiteX28281" y="connsiteY28281"/>
              </a:cxn>
              <a:cxn ang="0">
                <a:pos x="connsiteX28282" y="connsiteY28282"/>
              </a:cxn>
              <a:cxn ang="0">
                <a:pos x="connsiteX28283" y="connsiteY28283"/>
              </a:cxn>
              <a:cxn ang="0">
                <a:pos x="connsiteX28284" y="connsiteY28284"/>
              </a:cxn>
              <a:cxn ang="0">
                <a:pos x="connsiteX28285" y="connsiteY28285"/>
              </a:cxn>
              <a:cxn ang="0">
                <a:pos x="connsiteX28286" y="connsiteY28286"/>
              </a:cxn>
              <a:cxn ang="0">
                <a:pos x="connsiteX28287" y="connsiteY28287"/>
              </a:cxn>
              <a:cxn ang="0">
                <a:pos x="connsiteX28288" y="connsiteY28288"/>
              </a:cxn>
              <a:cxn ang="0">
                <a:pos x="connsiteX28289" y="connsiteY28289"/>
              </a:cxn>
              <a:cxn ang="0">
                <a:pos x="connsiteX28290" y="connsiteY28290"/>
              </a:cxn>
              <a:cxn ang="0">
                <a:pos x="connsiteX28291" y="connsiteY28291"/>
              </a:cxn>
              <a:cxn ang="0">
                <a:pos x="connsiteX28292" y="connsiteY28292"/>
              </a:cxn>
              <a:cxn ang="0">
                <a:pos x="connsiteX28293" y="connsiteY28293"/>
              </a:cxn>
              <a:cxn ang="0">
                <a:pos x="connsiteX28294" y="connsiteY28294"/>
              </a:cxn>
              <a:cxn ang="0">
                <a:pos x="connsiteX28295" y="connsiteY28295"/>
              </a:cxn>
              <a:cxn ang="0">
                <a:pos x="connsiteX28296" y="connsiteY28296"/>
              </a:cxn>
              <a:cxn ang="0">
                <a:pos x="connsiteX28297" y="connsiteY28297"/>
              </a:cxn>
              <a:cxn ang="0">
                <a:pos x="connsiteX28298" y="connsiteY28298"/>
              </a:cxn>
              <a:cxn ang="0">
                <a:pos x="connsiteX28299" y="connsiteY28299"/>
              </a:cxn>
              <a:cxn ang="0">
                <a:pos x="connsiteX28300" y="connsiteY28300"/>
              </a:cxn>
              <a:cxn ang="0">
                <a:pos x="connsiteX28301" y="connsiteY28301"/>
              </a:cxn>
              <a:cxn ang="0">
                <a:pos x="connsiteX28302" y="connsiteY28302"/>
              </a:cxn>
              <a:cxn ang="0">
                <a:pos x="connsiteX28303" y="connsiteY28303"/>
              </a:cxn>
              <a:cxn ang="0">
                <a:pos x="connsiteX28304" y="connsiteY28304"/>
              </a:cxn>
              <a:cxn ang="0">
                <a:pos x="connsiteX28305" y="connsiteY28305"/>
              </a:cxn>
              <a:cxn ang="0">
                <a:pos x="connsiteX28306" y="connsiteY28306"/>
              </a:cxn>
              <a:cxn ang="0">
                <a:pos x="connsiteX28307" y="connsiteY28307"/>
              </a:cxn>
              <a:cxn ang="0">
                <a:pos x="connsiteX28308" y="connsiteY28308"/>
              </a:cxn>
              <a:cxn ang="0">
                <a:pos x="connsiteX28309" y="connsiteY28309"/>
              </a:cxn>
              <a:cxn ang="0">
                <a:pos x="connsiteX28310" y="connsiteY28310"/>
              </a:cxn>
              <a:cxn ang="0">
                <a:pos x="connsiteX28311" y="connsiteY28311"/>
              </a:cxn>
              <a:cxn ang="0">
                <a:pos x="connsiteX28312" y="connsiteY28312"/>
              </a:cxn>
              <a:cxn ang="0">
                <a:pos x="connsiteX28313" y="connsiteY28313"/>
              </a:cxn>
              <a:cxn ang="0">
                <a:pos x="connsiteX28314" y="connsiteY28314"/>
              </a:cxn>
              <a:cxn ang="0">
                <a:pos x="connsiteX28315" y="connsiteY28315"/>
              </a:cxn>
              <a:cxn ang="0">
                <a:pos x="connsiteX28316" y="connsiteY28316"/>
              </a:cxn>
              <a:cxn ang="0">
                <a:pos x="connsiteX28317" y="connsiteY28317"/>
              </a:cxn>
              <a:cxn ang="0">
                <a:pos x="connsiteX28318" y="connsiteY28318"/>
              </a:cxn>
              <a:cxn ang="0">
                <a:pos x="connsiteX28319" y="connsiteY28319"/>
              </a:cxn>
              <a:cxn ang="0">
                <a:pos x="connsiteX28320" y="connsiteY28320"/>
              </a:cxn>
              <a:cxn ang="0">
                <a:pos x="connsiteX28321" y="connsiteY28321"/>
              </a:cxn>
              <a:cxn ang="0">
                <a:pos x="connsiteX28322" y="connsiteY28322"/>
              </a:cxn>
              <a:cxn ang="0">
                <a:pos x="connsiteX28323" y="connsiteY28323"/>
              </a:cxn>
              <a:cxn ang="0">
                <a:pos x="connsiteX28324" y="connsiteY28324"/>
              </a:cxn>
              <a:cxn ang="0">
                <a:pos x="connsiteX28325" y="connsiteY28325"/>
              </a:cxn>
              <a:cxn ang="0">
                <a:pos x="connsiteX28326" y="connsiteY28326"/>
              </a:cxn>
              <a:cxn ang="0">
                <a:pos x="connsiteX28327" y="connsiteY28327"/>
              </a:cxn>
              <a:cxn ang="0">
                <a:pos x="connsiteX28328" y="connsiteY28328"/>
              </a:cxn>
              <a:cxn ang="0">
                <a:pos x="connsiteX28329" y="connsiteY28329"/>
              </a:cxn>
              <a:cxn ang="0">
                <a:pos x="connsiteX28330" y="connsiteY28330"/>
              </a:cxn>
              <a:cxn ang="0">
                <a:pos x="connsiteX28331" y="connsiteY28331"/>
              </a:cxn>
              <a:cxn ang="0">
                <a:pos x="connsiteX28332" y="connsiteY28332"/>
              </a:cxn>
              <a:cxn ang="0">
                <a:pos x="connsiteX28333" y="connsiteY28333"/>
              </a:cxn>
              <a:cxn ang="0">
                <a:pos x="connsiteX28334" y="connsiteY28334"/>
              </a:cxn>
              <a:cxn ang="0">
                <a:pos x="connsiteX28335" y="connsiteY28335"/>
              </a:cxn>
              <a:cxn ang="0">
                <a:pos x="connsiteX28336" y="connsiteY28336"/>
              </a:cxn>
              <a:cxn ang="0">
                <a:pos x="connsiteX28337" y="connsiteY28337"/>
              </a:cxn>
              <a:cxn ang="0">
                <a:pos x="connsiteX28338" y="connsiteY28338"/>
              </a:cxn>
              <a:cxn ang="0">
                <a:pos x="connsiteX28339" y="connsiteY28339"/>
              </a:cxn>
              <a:cxn ang="0">
                <a:pos x="connsiteX28340" y="connsiteY28340"/>
              </a:cxn>
              <a:cxn ang="0">
                <a:pos x="connsiteX28341" y="connsiteY28341"/>
              </a:cxn>
              <a:cxn ang="0">
                <a:pos x="connsiteX28342" y="connsiteY28342"/>
              </a:cxn>
              <a:cxn ang="0">
                <a:pos x="connsiteX28343" y="connsiteY28343"/>
              </a:cxn>
              <a:cxn ang="0">
                <a:pos x="connsiteX28344" y="connsiteY28344"/>
              </a:cxn>
              <a:cxn ang="0">
                <a:pos x="connsiteX28345" y="connsiteY28345"/>
              </a:cxn>
              <a:cxn ang="0">
                <a:pos x="connsiteX28346" y="connsiteY28346"/>
              </a:cxn>
              <a:cxn ang="0">
                <a:pos x="connsiteX28347" y="connsiteY28347"/>
              </a:cxn>
              <a:cxn ang="0">
                <a:pos x="connsiteX28348" y="connsiteY28348"/>
              </a:cxn>
              <a:cxn ang="0">
                <a:pos x="connsiteX28349" y="connsiteY28349"/>
              </a:cxn>
              <a:cxn ang="0">
                <a:pos x="connsiteX28350" y="connsiteY28350"/>
              </a:cxn>
              <a:cxn ang="0">
                <a:pos x="connsiteX28351" y="connsiteY28351"/>
              </a:cxn>
              <a:cxn ang="0">
                <a:pos x="connsiteX28352" y="connsiteY28352"/>
              </a:cxn>
              <a:cxn ang="0">
                <a:pos x="connsiteX28353" y="connsiteY28353"/>
              </a:cxn>
              <a:cxn ang="0">
                <a:pos x="connsiteX28354" y="connsiteY28354"/>
              </a:cxn>
              <a:cxn ang="0">
                <a:pos x="connsiteX28355" y="connsiteY28355"/>
              </a:cxn>
              <a:cxn ang="0">
                <a:pos x="connsiteX28356" y="connsiteY28356"/>
              </a:cxn>
              <a:cxn ang="0">
                <a:pos x="connsiteX28357" y="connsiteY28357"/>
              </a:cxn>
              <a:cxn ang="0">
                <a:pos x="connsiteX28358" y="connsiteY28358"/>
              </a:cxn>
              <a:cxn ang="0">
                <a:pos x="connsiteX28359" y="connsiteY28359"/>
              </a:cxn>
              <a:cxn ang="0">
                <a:pos x="connsiteX28360" y="connsiteY28360"/>
              </a:cxn>
              <a:cxn ang="0">
                <a:pos x="connsiteX28361" y="connsiteY28361"/>
              </a:cxn>
              <a:cxn ang="0">
                <a:pos x="connsiteX28362" y="connsiteY28362"/>
              </a:cxn>
              <a:cxn ang="0">
                <a:pos x="connsiteX28363" y="connsiteY28363"/>
              </a:cxn>
              <a:cxn ang="0">
                <a:pos x="connsiteX28364" y="connsiteY28364"/>
              </a:cxn>
              <a:cxn ang="0">
                <a:pos x="connsiteX28365" y="connsiteY28365"/>
              </a:cxn>
              <a:cxn ang="0">
                <a:pos x="connsiteX28366" y="connsiteY28366"/>
              </a:cxn>
              <a:cxn ang="0">
                <a:pos x="connsiteX28367" y="connsiteY28367"/>
              </a:cxn>
              <a:cxn ang="0">
                <a:pos x="connsiteX28368" y="connsiteY28368"/>
              </a:cxn>
              <a:cxn ang="0">
                <a:pos x="connsiteX28369" y="connsiteY28369"/>
              </a:cxn>
              <a:cxn ang="0">
                <a:pos x="connsiteX28370" y="connsiteY28370"/>
              </a:cxn>
              <a:cxn ang="0">
                <a:pos x="connsiteX28371" y="connsiteY28371"/>
              </a:cxn>
              <a:cxn ang="0">
                <a:pos x="connsiteX28372" y="connsiteY28372"/>
              </a:cxn>
              <a:cxn ang="0">
                <a:pos x="connsiteX28373" y="connsiteY28373"/>
              </a:cxn>
              <a:cxn ang="0">
                <a:pos x="connsiteX28374" y="connsiteY28374"/>
              </a:cxn>
              <a:cxn ang="0">
                <a:pos x="connsiteX28375" y="connsiteY28375"/>
              </a:cxn>
              <a:cxn ang="0">
                <a:pos x="connsiteX28376" y="connsiteY28376"/>
              </a:cxn>
              <a:cxn ang="0">
                <a:pos x="connsiteX28377" y="connsiteY28377"/>
              </a:cxn>
              <a:cxn ang="0">
                <a:pos x="connsiteX28378" y="connsiteY28378"/>
              </a:cxn>
              <a:cxn ang="0">
                <a:pos x="connsiteX28379" y="connsiteY28379"/>
              </a:cxn>
              <a:cxn ang="0">
                <a:pos x="connsiteX28380" y="connsiteY28380"/>
              </a:cxn>
              <a:cxn ang="0">
                <a:pos x="connsiteX28381" y="connsiteY28381"/>
              </a:cxn>
              <a:cxn ang="0">
                <a:pos x="connsiteX28382" y="connsiteY28382"/>
              </a:cxn>
              <a:cxn ang="0">
                <a:pos x="connsiteX28383" y="connsiteY28383"/>
              </a:cxn>
              <a:cxn ang="0">
                <a:pos x="connsiteX28384" y="connsiteY28384"/>
              </a:cxn>
              <a:cxn ang="0">
                <a:pos x="connsiteX28385" y="connsiteY28385"/>
              </a:cxn>
              <a:cxn ang="0">
                <a:pos x="connsiteX28386" y="connsiteY28386"/>
              </a:cxn>
              <a:cxn ang="0">
                <a:pos x="connsiteX28387" y="connsiteY28387"/>
              </a:cxn>
              <a:cxn ang="0">
                <a:pos x="connsiteX28388" y="connsiteY28388"/>
              </a:cxn>
              <a:cxn ang="0">
                <a:pos x="connsiteX28389" y="connsiteY28389"/>
              </a:cxn>
              <a:cxn ang="0">
                <a:pos x="connsiteX28390" y="connsiteY28390"/>
              </a:cxn>
              <a:cxn ang="0">
                <a:pos x="connsiteX28391" y="connsiteY28391"/>
              </a:cxn>
              <a:cxn ang="0">
                <a:pos x="connsiteX28392" y="connsiteY28392"/>
              </a:cxn>
              <a:cxn ang="0">
                <a:pos x="connsiteX28393" y="connsiteY28393"/>
              </a:cxn>
              <a:cxn ang="0">
                <a:pos x="connsiteX28394" y="connsiteY28394"/>
              </a:cxn>
              <a:cxn ang="0">
                <a:pos x="connsiteX28395" y="connsiteY28395"/>
              </a:cxn>
              <a:cxn ang="0">
                <a:pos x="connsiteX28396" y="connsiteY28396"/>
              </a:cxn>
              <a:cxn ang="0">
                <a:pos x="connsiteX28397" y="connsiteY28397"/>
              </a:cxn>
              <a:cxn ang="0">
                <a:pos x="connsiteX28398" y="connsiteY28398"/>
              </a:cxn>
              <a:cxn ang="0">
                <a:pos x="connsiteX28399" y="connsiteY28399"/>
              </a:cxn>
              <a:cxn ang="0">
                <a:pos x="connsiteX28400" y="connsiteY28400"/>
              </a:cxn>
              <a:cxn ang="0">
                <a:pos x="connsiteX28401" y="connsiteY28401"/>
              </a:cxn>
              <a:cxn ang="0">
                <a:pos x="connsiteX28402" y="connsiteY28402"/>
              </a:cxn>
              <a:cxn ang="0">
                <a:pos x="connsiteX28403" y="connsiteY28403"/>
              </a:cxn>
              <a:cxn ang="0">
                <a:pos x="connsiteX28404" y="connsiteY28404"/>
              </a:cxn>
              <a:cxn ang="0">
                <a:pos x="connsiteX28405" y="connsiteY28405"/>
              </a:cxn>
              <a:cxn ang="0">
                <a:pos x="connsiteX28406" y="connsiteY28406"/>
              </a:cxn>
              <a:cxn ang="0">
                <a:pos x="connsiteX28407" y="connsiteY28407"/>
              </a:cxn>
              <a:cxn ang="0">
                <a:pos x="connsiteX28408" y="connsiteY28408"/>
              </a:cxn>
              <a:cxn ang="0">
                <a:pos x="connsiteX28409" y="connsiteY28409"/>
              </a:cxn>
              <a:cxn ang="0">
                <a:pos x="connsiteX28410" y="connsiteY28410"/>
              </a:cxn>
              <a:cxn ang="0">
                <a:pos x="connsiteX28411" y="connsiteY28411"/>
              </a:cxn>
              <a:cxn ang="0">
                <a:pos x="connsiteX28412" y="connsiteY28412"/>
              </a:cxn>
              <a:cxn ang="0">
                <a:pos x="connsiteX28413" y="connsiteY28413"/>
              </a:cxn>
              <a:cxn ang="0">
                <a:pos x="connsiteX28414" y="connsiteY28414"/>
              </a:cxn>
              <a:cxn ang="0">
                <a:pos x="connsiteX28415" y="connsiteY28415"/>
              </a:cxn>
              <a:cxn ang="0">
                <a:pos x="connsiteX28416" y="connsiteY28416"/>
              </a:cxn>
              <a:cxn ang="0">
                <a:pos x="connsiteX28417" y="connsiteY28417"/>
              </a:cxn>
              <a:cxn ang="0">
                <a:pos x="connsiteX28418" y="connsiteY28418"/>
              </a:cxn>
              <a:cxn ang="0">
                <a:pos x="connsiteX28419" y="connsiteY28419"/>
              </a:cxn>
              <a:cxn ang="0">
                <a:pos x="connsiteX28420" y="connsiteY28420"/>
              </a:cxn>
              <a:cxn ang="0">
                <a:pos x="connsiteX28421" y="connsiteY28421"/>
              </a:cxn>
              <a:cxn ang="0">
                <a:pos x="connsiteX28422" y="connsiteY28422"/>
              </a:cxn>
              <a:cxn ang="0">
                <a:pos x="connsiteX28423" y="connsiteY28423"/>
              </a:cxn>
              <a:cxn ang="0">
                <a:pos x="connsiteX28424" y="connsiteY28424"/>
              </a:cxn>
              <a:cxn ang="0">
                <a:pos x="connsiteX28425" y="connsiteY28425"/>
              </a:cxn>
              <a:cxn ang="0">
                <a:pos x="connsiteX28426" y="connsiteY28426"/>
              </a:cxn>
              <a:cxn ang="0">
                <a:pos x="connsiteX28427" y="connsiteY28427"/>
              </a:cxn>
              <a:cxn ang="0">
                <a:pos x="connsiteX28428" y="connsiteY28428"/>
              </a:cxn>
              <a:cxn ang="0">
                <a:pos x="connsiteX28429" y="connsiteY28429"/>
              </a:cxn>
              <a:cxn ang="0">
                <a:pos x="connsiteX28430" y="connsiteY28430"/>
              </a:cxn>
              <a:cxn ang="0">
                <a:pos x="connsiteX28431" y="connsiteY28431"/>
              </a:cxn>
              <a:cxn ang="0">
                <a:pos x="connsiteX28432" y="connsiteY28432"/>
              </a:cxn>
              <a:cxn ang="0">
                <a:pos x="connsiteX28433" y="connsiteY28433"/>
              </a:cxn>
              <a:cxn ang="0">
                <a:pos x="connsiteX28434" y="connsiteY28434"/>
              </a:cxn>
              <a:cxn ang="0">
                <a:pos x="connsiteX28435" y="connsiteY28435"/>
              </a:cxn>
              <a:cxn ang="0">
                <a:pos x="connsiteX28436" y="connsiteY28436"/>
              </a:cxn>
              <a:cxn ang="0">
                <a:pos x="connsiteX28437" y="connsiteY28437"/>
              </a:cxn>
              <a:cxn ang="0">
                <a:pos x="connsiteX28438" y="connsiteY28438"/>
              </a:cxn>
              <a:cxn ang="0">
                <a:pos x="connsiteX28439" y="connsiteY28439"/>
              </a:cxn>
              <a:cxn ang="0">
                <a:pos x="connsiteX28440" y="connsiteY28440"/>
              </a:cxn>
              <a:cxn ang="0">
                <a:pos x="connsiteX28441" y="connsiteY28441"/>
              </a:cxn>
              <a:cxn ang="0">
                <a:pos x="connsiteX28442" y="connsiteY28442"/>
              </a:cxn>
              <a:cxn ang="0">
                <a:pos x="connsiteX28443" y="connsiteY28443"/>
              </a:cxn>
              <a:cxn ang="0">
                <a:pos x="connsiteX28444" y="connsiteY28444"/>
              </a:cxn>
              <a:cxn ang="0">
                <a:pos x="connsiteX28445" y="connsiteY28445"/>
              </a:cxn>
              <a:cxn ang="0">
                <a:pos x="connsiteX28446" y="connsiteY28446"/>
              </a:cxn>
              <a:cxn ang="0">
                <a:pos x="connsiteX28447" y="connsiteY28447"/>
              </a:cxn>
              <a:cxn ang="0">
                <a:pos x="connsiteX28448" y="connsiteY28448"/>
              </a:cxn>
              <a:cxn ang="0">
                <a:pos x="connsiteX28449" y="connsiteY28449"/>
              </a:cxn>
              <a:cxn ang="0">
                <a:pos x="connsiteX28450" y="connsiteY28450"/>
              </a:cxn>
              <a:cxn ang="0">
                <a:pos x="connsiteX28451" y="connsiteY28451"/>
              </a:cxn>
              <a:cxn ang="0">
                <a:pos x="connsiteX28452" y="connsiteY28452"/>
              </a:cxn>
              <a:cxn ang="0">
                <a:pos x="connsiteX28453" y="connsiteY28453"/>
              </a:cxn>
              <a:cxn ang="0">
                <a:pos x="connsiteX28454" y="connsiteY28454"/>
              </a:cxn>
              <a:cxn ang="0">
                <a:pos x="connsiteX28455" y="connsiteY28455"/>
              </a:cxn>
              <a:cxn ang="0">
                <a:pos x="connsiteX28456" y="connsiteY28456"/>
              </a:cxn>
              <a:cxn ang="0">
                <a:pos x="connsiteX28457" y="connsiteY28457"/>
              </a:cxn>
              <a:cxn ang="0">
                <a:pos x="connsiteX28458" y="connsiteY28458"/>
              </a:cxn>
              <a:cxn ang="0">
                <a:pos x="connsiteX28459" y="connsiteY28459"/>
              </a:cxn>
              <a:cxn ang="0">
                <a:pos x="connsiteX28460" y="connsiteY28460"/>
              </a:cxn>
              <a:cxn ang="0">
                <a:pos x="connsiteX28461" y="connsiteY28461"/>
              </a:cxn>
              <a:cxn ang="0">
                <a:pos x="connsiteX28462" y="connsiteY28462"/>
              </a:cxn>
              <a:cxn ang="0">
                <a:pos x="connsiteX28463" y="connsiteY28463"/>
              </a:cxn>
              <a:cxn ang="0">
                <a:pos x="connsiteX28464" y="connsiteY28464"/>
              </a:cxn>
              <a:cxn ang="0">
                <a:pos x="connsiteX28465" y="connsiteY28465"/>
              </a:cxn>
              <a:cxn ang="0">
                <a:pos x="connsiteX28466" y="connsiteY28466"/>
              </a:cxn>
              <a:cxn ang="0">
                <a:pos x="connsiteX28467" y="connsiteY28467"/>
              </a:cxn>
              <a:cxn ang="0">
                <a:pos x="connsiteX28468" y="connsiteY28468"/>
              </a:cxn>
              <a:cxn ang="0">
                <a:pos x="connsiteX28469" y="connsiteY28469"/>
              </a:cxn>
              <a:cxn ang="0">
                <a:pos x="connsiteX28470" y="connsiteY28470"/>
              </a:cxn>
              <a:cxn ang="0">
                <a:pos x="connsiteX28471" y="connsiteY28471"/>
              </a:cxn>
              <a:cxn ang="0">
                <a:pos x="connsiteX28472" y="connsiteY28472"/>
              </a:cxn>
              <a:cxn ang="0">
                <a:pos x="connsiteX28473" y="connsiteY28473"/>
              </a:cxn>
              <a:cxn ang="0">
                <a:pos x="connsiteX28474" y="connsiteY28474"/>
              </a:cxn>
              <a:cxn ang="0">
                <a:pos x="connsiteX28475" y="connsiteY28475"/>
              </a:cxn>
              <a:cxn ang="0">
                <a:pos x="connsiteX28476" y="connsiteY28476"/>
              </a:cxn>
              <a:cxn ang="0">
                <a:pos x="connsiteX28477" y="connsiteY28477"/>
              </a:cxn>
              <a:cxn ang="0">
                <a:pos x="connsiteX28478" y="connsiteY28478"/>
              </a:cxn>
              <a:cxn ang="0">
                <a:pos x="connsiteX28479" y="connsiteY28479"/>
              </a:cxn>
              <a:cxn ang="0">
                <a:pos x="connsiteX28480" y="connsiteY28480"/>
              </a:cxn>
              <a:cxn ang="0">
                <a:pos x="connsiteX28481" y="connsiteY28481"/>
              </a:cxn>
              <a:cxn ang="0">
                <a:pos x="connsiteX28482" y="connsiteY28482"/>
              </a:cxn>
              <a:cxn ang="0">
                <a:pos x="connsiteX28483" y="connsiteY28483"/>
              </a:cxn>
              <a:cxn ang="0">
                <a:pos x="connsiteX28484" y="connsiteY28484"/>
              </a:cxn>
              <a:cxn ang="0">
                <a:pos x="connsiteX28485" y="connsiteY28485"/>
              </a:cxn>
              <a:cxn ang="0">
                <a:pos x="connsiteX28486" y="connsiteY28486"/>
              </a:cxn>
              <a:cxn ang="0">
                <a:pos x="connsiteX28487" y="connsiteY28487"/>
              </a:cxn>
              <a:cxn ang="0">
                <a:pos x="connsiteX28488" y="connsiteY28488"/>
              </a:cxn>
              <a:cxn ang="0">
                <a:pos x="connsiteX28489" y="connsiteY28489"/>
              </a:cxn>
              <a:cxn ang="0">
                <a:pos x="connsiteX28490" y="connsiteY28490"/>
              </a:cxn>
              <a:cxn ang="0">
                <a:pos x="connsiteX28491" y="connsiteY28491"/>
              </a:cxn>
              <a:cxn ang="0">
                <a:pos x="connsiteX28492" y="connsiteY28492"/>
              </a:cxn>
              <a:cxn ang="0">
                <a:pos x="connsiteX28493" y="connsiteY28493"/>
              </a:cxn>
              <a:cxn ang="0">
                <a:pos x="connsiteX28494" y="connsiteY28494"/>
              </a:cxn>
              <a:cxn ang="0">
                <a:pos x="connsiteX28495" y="connsiteY28495"/>
              </a:cxn>
              <a:cxn ang="0">
                <a:pos x="connsiteX28496" y="connsiteY28496"/>
              </a:cxn>
              <a:cxn ang="0">
                <a:pos x="connsiteX28497" y="connsiteY28497"/>
              </a:cxn>
              <a:cxn ang="0">
                <a:pos x="connsiteX28498" y="connsiteY28498"/>
              </a:cxn>
              <a:cxn ang="0">
                <a:pos x="connsiteX28499" y="connsiteY28499"/>
              </a:cxn>
              <a:cxn ang="0">
                <a:pos x="connsiteX28500" y="connsiteY28500"/>
              </a:cxn>
              <a:cxn ang="0">
                <a:pos x="connsiteX28501" y="connsiteY28501"/>
              </a:cxn>
              <a:cxn ang="0">
                <a:pos x="connsiteX28502" y="connsiteY28502"/>
              </a:cxn>
              <a:cxn ang="0">
                <a:pos x="connsiteX28503" y="connsiteY28503"/>
              </a:cxn>
              <a:cxn ang="0">
                <a:pos x="connsiteX28504" y="connsiteY28504"/>
              </a:cxn>
              <a:cxn ang="0">
                <a:pos x="connsiteX28505" y="connsiteY28505"/>
              </a:cxn>
              <a:cxn ang="0">
                <a:pos x="connsiteX28506" y="connsiteY28506"/>
              </a:cxn>
              <a:cxn ang="0">
                <a:pos x="connsiteX28507" y="connsiteY28507"/>
              </a:cxn>
              <a:cxn ang="0">
                <a:pos x="connsiteX28508" y="connsiteY28508"/>
              </a:cxn>
              <a:cxn ang="0">
                <a:pos x="connsiteX28509" y="connsiteY28509"/>
              </a:cxn>
              <a:cxn ang="0">
                <a:pos x="connsiteX28510" y="connsiteY28510"/>
              </a:cxn>
              <a:cxn ang="0">
                <a:pos x="connsiteX28511" y="connsiteY28511"/>
              </a:cxn>
              <a:cxn ang="0">
                <a:pos x="connsiteX28512" y="connsiteY28512"/>
              </a:cxn>
              <a:cxn ang="0">
                <a:pos x="connsiteX28513" y="connsiteY28513"/>
              </a:cxn>
              <a:cxn ang="0">
                <a:pos x="connsiteX28514" y="connsiteY28514"/>
              </a:cxn>
              <a:cxn ang="0">
                <a:pos x="connsiteX28515" y="connsiteY28515"/>
              </a:cxn>
              <a:cxn ang="0">
                <a:pos x="connsiteX28516" y="connsiteY28516"/>
              </a:cxn>
              <a:cxn ang="0">
                <a:pos x="connsiteX28517" y="connsiteY28517"/>
              </a:cxn>
              <a:cxn ang="0">
                <a:pos x="connsiteX28518" y="connsiteY28518"/>
              </a:cxn>
              <a:cxn ang="0">
                <a:pos x="connsiteX28519" y="connsiteY28519"/>
              </a:cxn>
              <a:cxn ang="0">
                <a:pos x="connsiteX28520" y="connsiteY28520"/>
              </a:cxn>
              <a:cxn ang="0">
                <a:pos x="connsiteX28521" y="connsiteY28521"/>
              </a:cxn>
              <a:cxn ang="0">
                <a:pos x="connsiteX28522" y="connsiteY28522"/>
              </a:cxn>
              <a:cxn ang="0">
                <a:pos x="connsiteX28523" y="connsiteY28523"/>
              </a:cxn>
              <a:cxn ang="0">
                <a:pos x="connsiteX28524" y="connsiteY28524"/>
              </a:cxn>
              <a:cxn ang="0">
                <a:pos x="connsiteX28525" y="connsiteY28525"/>
              </a:cxn>
              <a:cxn ang="0">
                <a:pos x="connsiteX28526" y="connsiteY28526"/>
              </a:cxn>
              <a:cxn ang="0">
                <a:pos x="connsiteX28527" y="connsiteY28527"/>
              </a:cxn>
              <a:cxn ang="0">
                <a:pos x="connsiteX28528" y="connsiteY28528"/>
              </a:cxn>
              <a:cxn ang="0">
                <a:pos x="connsiteX28529" y="connsiteY28529"/>
              </a:cxn>
              <a:cxn ang="0">
                <a:pos x="connsiteX28530" y="connsiteY28530"/>
              </a:cxn>
              <a:cxn ang="0">
                <a:pos x="connsiteX28531" y="connsiteY28531"/>
              </a:cxn>
              <a:cxn ang="0">
                <a:pos x="connsiteX28532" y="connsiteY28532"/>
              </a:cxn>
              <a:cxn ang="0">
                <a:pos x="connsiteX28533" y="connsiteY28533"/>
              </a:cxn>
              <a:cxn ang="0">
                <a:pos x="connsiteX28534" y="connsiteY28534"/>
              </a:cxn>
              <a:cxn ang="0">
                <a:pos x="connsiteX28535" y="connsiteY28535"/>
              </a:cxn>
              <a:cxn ang="0">
                <a:pos x="connsiteX28536" y="connsiteY28536"/>
              </a:cxn>
              <a:cxn ang="0">
                <a:pos x="connsiteX28537" y="connsiteY28537"/>
              </a:cxn>
              <a:cxn ang="0">
                <a:pos x="connsiteX28538" y="connsiteY28538"/>
              </a:cxn>
              <a:cxn ang="0">
                <a:pos x="connsiteX28539" y="connsiteY28539"/>
              </a:cxn>
              <a:cxn ang="0">
                <a:pos x="connsiteX28540" y="connsiteY28540"/>
              </a:cxn>
              <a:cxn ang="0">
                <a:pos x="connsiteX28541" y="connsiteY28541"/>
              </a:cxn>
              <a:cxn ang="0">
                <a:pos x="connsiteX28542" y="connsiteY28542"/>
              </a:cxn>
              <a:cxn ang="0">
                <a:pos x="connsiteX28543" y="connsiteY28543"/>
              </a:cxn>
              <a:cxn ang="0">
                <a:pos x="connsiteX28544" y="connsiteY28544"/>
              </a:cxn>
              <a:cxn ang="0">
                <a:pos x="connsiteX28545" y="connsiteY28545"/>
              </a:cxn>
              <a:cxn ang="0">
                <a:pos x="connsiteX28546" y="connsiteY28546"/>
              </a:cxn>
              <a:cxn ang="0">
                <a:pos x="connsiteX28547" y="connsiteY28547"/>
              </a:cxn>
              <a:cxn ang="0">
                <a:pos x="connsiteX28548" y="connsiteY28548"/>
              </a:cxn>
              <a:cxn ang="0">
                <a:pos x="connsiteX28549" y="connsiteY28549"/>
              </a:cxn>
              <a:cxn ang="0">
                <a:pos x="connsiteX28550" y="connsiteY28550"/>
              </a:cxn>
              <a:cxn ang="0">
                <a:pos x="connsiteX28551" y="connsiteY28551"/>
              </a:cxn>
              <a:cxn ang="0">
                <a:pos x="connsiteX28552" y="connsiteY28552"/>
              </a:cxn>
              <a:cxn ang="0">
                <a:pos x="connsiteX28553" y="connsiteY28553"/>
              </a:cxn>
              <a:cxn ang="0">
                <a:pos x="connsiteX28554" y="connsiteY28554"/>
              </a:cxn>
              <a:cxn ang="0">
                <a:pos x="connsiteX28555" y="connsiteY28555"/>
              </a:cxn>
              <a:cxn ang="0">
                <a:pos x="connsiteX28556" y="connsiteY28556"/>
              </a:cxn>
              <a:cxn ang="0">
                <a:pos x="connsiteX28557" y="connsiteY28557"/>
              </a:cxn>
              <a:cxn ang="0">
                <a:pos x="connsiteX28558" y="connsiteY28558"/>
              </a:cxn>
              <a:cxn ang="0">
                <a:pos x="connsiteX28559" y="connsiteY28559"/>
              </a:cxn>
              <a:cxn ang="0">
                <a:pos x="connsiteX28560" y="connsiteY28560"/>
              </a:cxn>
              <a:cxn ang="0">
                <a:pos x="connsiteX28561" y="connsiteY28561"/>
              </a:cxn>
              <a:cxn ang="0">
                <a:pos x="connsiteX28562" y="connsiteY28562"/>
              </a:cxn>
              <a:cxn ang="0">
                <a:pos x="connsiteX28563" y="connsiteY28563"/>
              </a:cxn>
              <a:cxn ang="0">
                <a:pos x="connsiteX28564" y="connsiteY28564"/>
              </a:cxn>
              <a:cxn ang="0">
                <a:pos x="connsiteX28565" y="connsiteY28565"/>
              </a:cxn>
              <a:cxn ang="0">
                <a:pos x="connsiteX28566" y="connsiteY28566"/>
              </a:cxn>
              <a:cxn ang="0">
                <a:pos x="connsiteX28567" y="connsiteY28567"/>
              </a:cxn>
              <a:cxn ang="0">
                <a:pos x="connsiteX28568" y="connsiteY28568"/>
              </a:cxn>
              <a:cxn ang="0">
                <a:pos x="connsiteX28569" y="connsiteY28569"/>
              </a:cxn>
              <a:cxn ang="0">
                <a:pos x="connsiteX28570" y="connsiteY28570"/>
              </a:cxn>
              <a:cxn ang="0">
                <a:pos x="connsiteX28571" y="connsiteY28571"/>
              </a:cxn>
              <a:cxn ang="0">
                <a:pos x="connsiteX28572" y="connsiteY28572"/>
              </a:cxn>
              <a:cxn ang="0">
                <a:pos x="connsiteX28573" y="connsiteY28573"/>
              </a:cxn>
              <a:cxn ang="0">
                <a:pos x="connsiteX28574" y="connsiteY28574"/>
              </a:cxn>
              <a:cxn ang="0">
                <a:pos x="connsiteX28575" y="connsiteY28575"/>
              </a:cxn>
              <a:cxn ang="0">
                <a:pos x="connsiteX28576" y="connsiteY28576"/>
              </a:cxn>
              <a:cxn ang="0">
                <a:pos x="connsiteX28577" y="connsiteY28577"/>
              </a:cxn>
              <a:cxn ang="0">
                <a:pos x="connsiteX28578" y="connsiteY28578"/>
              </a:cxn>
              <a:cxn ang="0">
                <a:pos x="connsiteX28579" y="connsiteY28579"/>
              </a:cxn>
              <a:cxn ang="0">
                <a:pos x="connsiteX28580" y="connsiteY28580"/>
              </a:cxn>
              <a:cxn ang="0">
                <a:pos x="connsiteX28581" y="connsiteY28581"/>
              </a:cxn>
              <a:cxn ang="0">
                <a:pos x="connsiteX28582" y="connsiteY28582"/>
              </a:cxn>
              <a:cxn ang="0">
                <a:pos x="connsiteX28583" y="connsiteY28583"/>
              </a:cxn>
              <a:cxn ang="0">
                <a:pos x="connsiteX28584" y="connsiteY28584"/>
              </a:cxn>
              <a:cxn ang="0">
                <a:pos x="connsiteX28585" y="connsiteY28585"/>
              </a:cxn>
              <a:cxn ang="0">
                <a:pos x="connsiteX28586" y="connsiteY28586"/>
              </a:cxn>
              <a:cxn ang="0">
                <a:pos x="connsiteX28587" y="connsiteY28587"/>
              </a:cxn>
              <a:cxn ang="0">
                <a:pos x="connsiteX28588" y="connsiteY28588"/>
              </a:cxn>
              <a:cxn ang="0">
                <a:pos x="connsiteX28589" y="connsiteY28589"/>
              </a:cxn>
              <a:cxn ang="0">
                <a:pos x="connsiteX28590" y="connsiteY28590"/>
              </a:cxn>
              <a:cxn ang="0">
                <a:pos x="connsiteX28591" y="connsiteY28591"/>
              </a:cxn>
              <a:cxn ang="0">
                <a:pos x="connsiteX28592" y="connsiteY28592"/>
              </a:cxn>
              <a:cxn ang="0">
                <a:pos x="connsiteX28593" y="connsiteY28593"/>
              </a:cxn>
              <a:cxn ang="0">
                <a:pos x="connsiteX28594" y="connsiteY28594"/>
              </a:cxn>
              <a:cxn ang="0">
                <a:pos x="connsiteX28595" y="connsiteY28595"/>
              </a:cxn>
              <a:cxn ang="0">
                <a:pos x="connsiteX28596" y="connsiteY28596"/>
              </a:cxn>
              <a:cxn ang="0">
                <a:pos x="connsiteX28597" y="connsiteY28597"/>
              </a:cxn>
              <a:cxn ang="0">
                <a:pos x="connsiteX28598" y="connsiteY28598"/>
              </a:cxn>
              <a:cxn ang="0">
                <a:pos x="connsiteX28599" y="connsiteY28599"/>
              </a:cxn>
              <a:cxn ang="0">
                <a:pos x="connsiteX28600" y="connsiteY28600"/>
              </a:cxn>
              <a:cxn ang="0">
                <a:pos x="connsiteX28601" y="connsiteY28601"/>
              </a:cxn>
              <a:cxn ang="0">
                <a:pos x="connsiteX28602" y="connsiteY28602"/>
              </a:cxn>
              <a:cxn ang="0">
                <a:pos x="connsiteX28603" y="connsiteY28603"/>
              </a:cxn>
              <a:cxn ang="0">
                <a:pos x="connsiteX28604" y="connsiteY28604"/>
              </a:cxn>
              <a:cxn ang="0">
                <a:pos x="connsiteX28605" y="connsiteY28605"/>
              </a:cxn>
              <a:cxn ang="0">
                <a:pos x="connsiteX28606" y="connsiteY28606"/>
              </a:cxn>
              <a:cxn ang="0">
                <a:pos x="connsiteX28607" y="connsiteY28607"/>
              </a:cxn>
              <a:cxn ang="0">
                <a:pos x="connsiteX28608" y="connsiteY28608"/>
              </a:cxn>
              <a:cxn ang="0">
                <a:pos x="connsiteX28609" y="connsiteY28609"/>
              </a:cxn>
              <a:cxn ang="0">
                <a:pos x="connsiteX28610" y="connsiteY28610"/>
              </a:cxn>
              <a:cxn ang="0">
                <a:pos x="connsiteX28611" y="connsiteY28611"/>
              </a:cxn>
              <a:cxn ang="0">
                <a:pos x="connsiteX28612" y="connsiteY28612"/>
              </a:cxn>
              <a:cxn ang="0">
                <a:pos x="connsiteX28613" y="connsiteY28613"/>
              </a:cxn>
              <a:cxn ang="0">
                <a:pos x="connsiteX28614" y="connsiteY28614"/>
              </a:cxn>
              <a:cxn ang="0">
                <a:pos x="connsiteX28615" y="connsiteY28615"/>
              </a:cxn>
              <a:cxn ang="0">
                <a:pos x="connsiteX28616" y="connsiteY28616"/>
              </a:cxn>
              <a:cxn ang="0">
                <a:pos x="connsiteX28617" y="connsiteY28617"/>
              </a:cxn>
              <a:cxn ang="0">
                <a:pos x="connsiteX28618" y="connsiteY28618"/>
              </a:cxn>
              <a:cxn ang="0">
                <a:pos x="connsiteX28619" y="connsiteY28619"/>
              </a:cxn>
              <a:cxn ang="0">
                <a:pos x="connsiteX28620" y="connsiteY28620"/>
              </a:cxn>
              <a:cxn ang="0">
                <a:pos x="connsiteX28621" y="connsiteY28621"/>
              </a:cxn>
              <a:cxn ang="0">
                <a:pos x="connsiteX28622" y="connsiteY28622"/>
              </a:cxn>
              <a:cxn ang="0">
                <a:pos x="connsiteX28623" y="connsiteY28623"/>
              </a:cxn>
              <a:cxn ang="0">
                <a:pos x="connsiteX28624" y="connsiteY28624"/>
              </a:cxn>
              <a:cxn ang="0">
                <a:pos x="connsiteX28625" y="connsiteY28625"/>
              </a:cxn>
              <a:cxn ang="0">
                <a:pos x="connsiteX28626" y="connsiteY28626"/>
              </a:cxn>
              <a:cxn ang="0">
                <a:pos x="connsiteX28627" y="connsiteY28627"/>
              </a:cxn>
              <a:cxn ang="0">
                <a:pos x="connsiteX28628" y="connsiteY28628"/>
              </a:cxn>
              <a:cxn ang="0">
                <a:pos x="connsiteX28629" y="connsiteY28629"/>
              </a:cxn>
              <a:cxn ang="0">
                <a:pos x="connsiteX28630" y="connsiteY28630"/>
              </a:cxn>
              <a:cxn ang="0">
                <a:pos x="connsiteX28631" y="connsiteY28631"/>
              </a:cxn>
              <a:cxn ang="0">
                <a:pos x="connsiteX28632" y="connsiteY28632"/>
              </a:cxn>
              <a:cxn ang="0">
                <a:pos x="connsiteX28633" y="connsiteY28633"/>
              </a:cxn>
              <a:cxn ang="0">
                <a:pos x="connsiteX28634" y="connsiteY28634"/>
              </a:cxn>
              <a:cxn ang="0">
                <a:pos x="connsiteX28635" y="connsiteY28635"/>
              </a:cxn>
              <a:cxn ang="0">
                <a:pos x="connsiteX28636" y="connsiteY28636"/>
              </a:cxn>
              <a:cxn ang="0">
                <a:pos x="connsiteX28637" y="connsiteY28637"/>
              </a:cxn>
              <a:cxn ang="0">
                <a:pos x="connsiteX28638" y="connsiteY28638"/>
              </a:cxn>
              <a:cxn ang="0">
                <a:pos x="connsiteX28639" y="connsiteY28639"/>
              </a:cxn>
              <a:cxn ang="0">
                <a:pos x="connsiteX28640" y="connsiteY28640"/>
              </a:cxn>
              <a:cxn ang="0">
                <a:pos x="connsiteX28641" y="connsiteY28641"/>
              </a:cxn>
              <a:cxn ang="0">
                <a:pos x="connsiteX28642" y="connsiteY28642"/>
              </a:cxn>
              <a:cxn ang="0">
                <a:pos x="connsiteX28643" y="connsiteY28643"/>
              </a:cxn>
              <a:cxn ang="0">
                <a:pos x="connsiteX28644" y="connsiteY28644"/>
              </a:cxn>
              <a:cxn ang="0">
                <a:pos x="connsiteX28645" y="connsiteY28645"/>
              </a:cxn>
              <a:cxn ang="0">
                <a:pos x="connsiteX28646" y="connsiteY28646"/>
              </a:cxn>
              <a:cxn ang="0">
                <a:pos x="connsiteX28647" y="connsiteY28647"/>
              </a:cxn>
              <a:cxn ang="0">
                <a:pos x="connsiteX28648" y="connsiteY28648"/>
              </a:cxn>
              <a:cxn ang="0">
                <a:pos x="connsiteX28649" y="connsiteY28649"/>
              </a:cxn>
              <a:cxn ang="0">
                <a:pos x="connsiteX28650" y="connsiteY28650"/>
              </a:cxn>
              <a:cxn ang="0">
                <a:pos x="connsiteX28651" y="connsiteY28651"/>
              </a:cxn>
              <a:cxn ang="0">
                <a:pos x="connsiteX28652" y="connsiteY28652"/>
              </a:cxn>
              <a:cxn ang="0">
                <a:pos x="connsiteX28653" y="connsiteY28653"/>
              </a:cxn>
              <a:cxn ang="0">
                <a:pos x="connsiteX28654" y="connsiteY28654"/>
              </a:cxn>
              <a:cxn ang="0">
                <a:pos x="connsiteX28655" y="connsiteY28655"/>
              </a:cxn>
              <a:cxn ang="0">
                <a:pos x="connsiteX28656" y="connsiteY28656"/>
              </a:cxn>
              <a:cxn ang="0">
                <a:pos x="connsiteX28657" y="connsiteY28657"/>
              </a:cxn>
              <a:cxn ang="0">
                <a:pos x="connsiteX28658" y="connsiteY28658"/>
              </a:cxn>
              <a:cxn ang="0">
                <a:pos x="connsiteX28659" y="connsiteY28659"/>
              </a:cxn>
              <a:cxn ang="0">
                <a:pos x="connsiteX28660" y="connsiteY28660"/>
              </a:cxn>
              <a:cxn ang="0">
                <a:pos x="connsiteX28661" y="connsiteY28661"/>
              </a:cxn>
              <a:cxn ang="0">
                <a:pos x="connsiteX28662" y="connsiteY28662"/>
              </a:cxn>
              <a:cxn ang="0">
                <a:pos x="connsiteX28663" y="connsiteY28663"/>
              </a:cxn>
              <a:cxn ang="0">
                <a:pos x="connsiteX28664" y="connsiteY28664"/>
              </a:cxn>
              <a:cxn ang="0">
                <a:pos x="connsiteX28665" y="connsiteY28665"/>
              </a:cxn>
              <a:cxn ang="0">
                <a:pos x="connsiteX28666" y="connsiteY28666"/>
              </a:cxn>
              <a:cxn ang="0">
                <a:pos x="connsiteX28667" y="connsiteY28667"/>
              </a:cxn>
              <a:cxn ang="0">
                <a:pos x="connsiteX28668" y="connsiteY28668"/>
              </a:cxn>
              <a:cxn ang="0">
                <a:pos x="connsiteX28669" y="connsiteY28669"/>
              </a:cxn>
              <a:cxn ang="0">
                <a:pos x="connsiteX28670" y="connsiteY28670"/>
              </a:cxn>
              <a:cxn ang="0">
                <a:pos x="connsiteX28671" y="connsiteY28671"/>
              </a:cxn>
              <a:cxn ang="0">
                <a:pos x="connsiteX28672" y="connsiteY28672"/>
              </a:cxn>
              <a:cxn ang="0">
                <a:pos x="connsiteX28673" y="connsiteY28673"/>
              </a:cxn>
              <a:cxn ang="0">
                <a:pos x="connsiteX28674" y="connsiteY28674"/>
              </a:cxn>
              <a:cxn ang="0">
                <a:pos x="connsiteX28675" y="connsiteY28675"/>
              </a:cxn>
              <a:cxn ang="0">
                <a:pos x="connsiteX28676" y="connsiteY28676"/>
              </a:cxn>
              <a:cxn ang="0">
                <a:pos x="connsiteX28677" y="connsiteY28677"/>
              </a:cxn>
              <a:cxn ang="0">
                <a:pos x="connsiteX28678" y="connsiteY28678"/>
              </a:cxn>
              <a:cxn ang="0">
                <a:pos x="connsiteX28679" y="connsiteY28679"/>
              </a:cxn>
              <a:cxn ang="0">
                <a:pos x="connsiteX28680" y="connsiteY28680"/>
              </a:cxn>
              <a:cxn ang="0">
                <a:pos x="connsiteX28681" y="connsiteY28681"/>
              </a:cxn>
              <a:cxn ang="0">
                <a:pos x="connsiteX28682" y="connsiteY28682"/>
              </a:cxn>
              <a:cxn ang="0">
                <a:pos x="connsiteX28683" y="connsiteY28683"/>
              </a:cxn>
              <a:cxn ang="0">
                <a:pos x="connsiteX28684" y="connsiteY28684"/>
              </a:cxn>
              <a:cxn ang="0">
                <a:pos x="connsiteX28685" y="connsiteY28685"/>
              </a:cxn>
              <a:cxn ang="0">
                <a:pos x="connsiteX28686" y="connsiteY28686"/>
              </a:cxn>
              <a:cxn ang="0">
                <a:pos x="connsiteX28687" y="connsiteY28687"/>
              </a:cxn>
              <a:cxn ang="0">
                <a:pos x="connsiteX28688" y="connsiteY28688"/>
              </a:cxn>
              <a:cxn ang="0">
                <a:pos x="connsiteX28689" y="connsiteY28689"/>
              </a:cxn>
              <a:cxn ang="0">
                <a:pos x="connsiteX28690" y="connsiteY28690"/>
              </a:cxn>
              <a:cxn ang="0">
                <a:pos x="connsiteX28691" y="connsiteY28691"/>
              </a:cxn>
              <a:cxn ang="0">
                <a:pos x="connsiteX28692" y="connsiteY28692"/>
              </a:cxn>
              <a:cxn ang="0">
                <a:pos x="connsiteX28693" y="connsiteY28693"/>
              </a:cxn>
              <a:cxn ang="0">
                <a:pos x="connsiteX28694" y="connsiteY28694"/>
              </a:cxn>
              <a:cxn ang="0">
                <a:pos x="connsiteX28695" y="connsiteY28695"/>
              </a:cxn>
              <a:cxn ang="0">
                <a:pos x="connsiteX28696" y="connsiteY28696"/>
              </a:cxn>
              <a:cxn ang="0">
                <a:pos x="connsiteX28697" y="connsiteY28697"/>
              </a:cxn>
              <a:cxn ang="0">
                <a:pos x="connsiteX28698" y="connsiteY28698"/>
              </a:cxn>
              <a:cxn ang="0">
                <a:pos x="connsiteX28699" y="connsiteY28699"/>
              </a:cxn>
              <a:cxn ang="0">
                <a:pos x="connsiteX28700" y="connsiteY28700"/>
              </a:cxn>
              <a:cxn ang="0">
                <a:pos x="connsiteX28701" y="connsiteY28701"/>
              </a:cxn>
              <a:cxn ang="0">
                <a:pos x="connsiteX28702" y="connsiteY28702"/>
              </a:cxn>
              <a:cxn ang="0">
                <a:pos x="connsiteX28703" y="connsiteY28703"/>
              </a:cxn>
              <a:cxn ang="0">
                <a:pos x="connsiteX28704" y="connsiteY28704"/>
              </a:cxn>
              <a:cxn ang="0">
                <a:pos x="connsiteX28705" y="connsiteY28705"/>
              </a:cxn>
              <a:cxn ang="0">
                <a:pos x="connsiteX28706" y="connsiteY28706"/>
              </a:cxn>
              <a:cxn ang="0">
                <a:pos x="connsiteX28707" y="connsiteY28707"/>
              </a:cxn>
              <a:cxn ang="0">
                <a:pos x="connsiteX28708" y="connsiteY28708"/>
              </a:cxn>
              <a:cxn ang="0">
                <a:pos x="connsiteX28709" y="connsiteY28709"/>
              </a:cxn>
              <a:cxn ang="0">
                <a:pos x="connsiteX28710" y="connsiteY28710"/>
              </a:cxn>
              <a:cxn ang="0">
                <a:pos x="connsiteX28711" y="connsiteY28711"/>
              </a:cxn>
              <a:cxn ang="0">
                <a:pos x="connsiteX28712" y="connsiteY28712"/>
              </a:cxn>
              <a:cxn ang="0">
                <a:pos x="connsiteX28713" y="connsiteY28713"/>
              </a:cxn>
              <a:cxn ang="0">
                <a:pos x="connsiteX28714" y="connsiteY28714"/>
              </a:cxn>
              <a:cxn ang="0">
                <a:pos x="connsiteX28715" y="connsiteY28715"/>
              </a:cxn>
              <a:cxn ang="0">
                <a:pos x="connsiteX28716" y="connsiteY28716"/>
              </a:cxn>
              <a:cxn ang="0">
                <a:pos x="connsiteX28717" y="connsiteY28717"/>
              </a:cxn>
              <a:cxn ang="0">
                <a:pos x="connsiteX28718" y="connsiteY28718"/>
              </a:cxn>
              <a:cxn ang="0">
                <a:pos x="connsiteX28719" y="connsiteY28719"/>
              </a:cxn>
              <a:cxn ang="0">
                <a:pos x="connsiteX28720" y="connsiteY28720"/>
              </a:cxn>
              <a:cxn ang="0">
                <a:pos x="connsiteX28721" y="connsiteY28721"/>
              </a:cxn>
              <a:cxn ang="0">
                <a:pos x="connsiteX28722" y="connsiteY28722"/>
              </a:cxn>
              <a:cxn ang="0">
                <a:pos x="connsiteX28723" y="connsiteY28723"/>
              </a:cxn>
              <a:cxn ang="0">
                <a:pos x="connsiteX28724" y="connsiteY28724"/>
              </a:cxn>
              <a:cxn ang="0">
                <a:pos x="connsiteX28725" y="connsiteY28725"/>
              </a:cxn>
              <a:cxn ang="0">
                <a:pos x="connsiteX28726" y="connsiteY28726"/>
              </a:cxn>
              <a:cxn ang="0">
                <a:pos x="connsiteX28727" y="connsiteY28727"/>
              </a:cxn>
              <a:cxn ang="0">
                <a:pos x="connsiteX28728" y="connsiteY28728"/>
              </a:cxn>
              <a:cxn ang="0">
                <a:pos x="connsiteX28729" y="connsiteY28729"/>
              </a:cxn>
              <a:cxn ang="0">
                <a:pos x="connsiteX28730" y="connsiteY28730"/>
              </a:cxn>
              <a:cxn ang="0">
                <a:pos x="connsiteX28731" y="connsiteY28731"/>
              </a:cxn>
              <a:cxn ang="0">
                <a:pos x="connsiteX28732" y="connsiteY28732"/>
              </a:cxn>
              <a:cxn ang="0">
                <a:pos x="connsiteX28733" y="connsiteY28733"/>
              </a:cxn>
              <a:cxn ang="0">
                <a:pos x="connsiteX28734" y="connsiteY28734"/>
              </a:cxn>
              <a:cxn ang="0">
                <a:pos x="connsiteX28735" y="connsiteY28735"/>
              </a:cxn>
              <a:cxn ang="0">
                <a:pos x="connsiteX28736" y="connsiteY28736"/>
              </a:cxn>
              <a:cxn ang="0">
                <a:pos x="connsiteX28737" y="connsiteY28737"/>
              </a:cxn>
              <a:cxn ang="0">
                <a:pos x="connsiteX28738" y="connsiteY28738"/>
              </a:cxn>
              <a:cxn ang="0">
                <a:pos x="connsiteX28739" y="connsiteY28739"/>
              </a:cxn>
              <a:cxn ang="0">
                <a:pos x="connsiteX28740" y="connsiteY28740"/>
              </a:cxn>
              <a:cxn ang="0">
                <a:pos x="connsiteX28741" y="connsiteY28741"/>
              </a:cxn>
              <a:cxn ang="0">
                <a:pos x="connsiteX28742" y="connsiteY28742"/>
              </a:cxn>
              <a:cxn ang="0">
                <a:pos x="connsiteX28743" y="connsiteY28743"/>
              </a:cxn>
              <a:cxn ang="0">
                <a:pos x="connsiteX28744" y="connsiteY28744"/>
              </a:cxn>
              <a:cxn ang="0">
                <a:pos x="connsiteX28745" y="connsiteY28745"/>
              </a:cxn>
              <a:cxn ang="0">
                <a:pos x="connsiteX28746" y="connsiteY28746"/>
              </a:cxn>
              <a:cxn ang="0">
                <a:pos x="connsiteX28747" y="connsiteY28747"/>
              </a:cxn>
              <a:cxn ang="0">
                <a:pos x="connsiteX28748" y="connsiteY28748"/>
              </a:cxn>
              <a:cxn ang="0">
                <a:pos x="connsiteX28749" y="connsiteY28749"/>
              </a:cxn>
              <a:cxn ang="0">
                <a:pos x="connsiteX28750" y="connsiteY28750"/>
              </a:cxn>
              <a:cxn ang="0">
                <a:pos x="connsiteX28751" y="connsiteY28751"/>
              </a:cxn>
              <a:cxn ang="0">
                <a:pos x="connsiteX28752" y="connsiteY28752"/>
              </a:cxn>
              <a:cxn ang="0">
                <a:pos x="connsiteX28753" y="connsiteY28753"/>
              </a:cxn>
              <a:cxn ang="0">
                <a:pos x="connsiteX28754" y="connsiteY28754"/>
              </a:cxn>
              <a:cxn ang="0">
                <a:pos x="connsiteX28755" y="connsiteY28755"/>
              </a:cxn>
              <a:cxn ang="0">
                <a:pos x="connsiteX28756" y="connsiteY28756"/>
              </a:cxn>
              <a:cxn ang="0">
                <a:pos x="connsiteX28757" y="connsiteY28757"/>
              </a:cxn>
              <a:cxn ang="0">
                <a:pos x="connsiteX28758" y="connsiteY28758"/>
              </a:cxn>
              <a:cxn ang="0">
                <a:pos x="connsiteX28759" y="connsiteY28759"/>
              </a:cxn>
              <a:cxn ang="0">
                <a:pos x="connsiteX28760" y="connsiteY28760"/>
              </a:cxn>
              <a:cxn ang="0">
                <a:pos x="connsiteX28761" y="connsiteY28761"/>
              </a:cxn>
              <a:cxn ang="0">
                <a:pos x="connsiteX28762" y="connsiteY28762"/>
              </a:cxn>
              <a:cxn ang="0">
                <a:pos x="connsiteX28763" y="connsiteY28763"/>
              </a:cxn>
              <a:cxn ang="0">
                <a:pos x="connsiteX28764" y="connsiteY28764"/>
              </a:cxn>
              <a:cxn ang="0">
                <a:pos x="connsiteX28765" y="connsiteY28765"/>
              </a:cxn>
              <a:cxn ang="0">
                <a:pos x="connsiteX28766" y="connsiteY28766"/>
              </a:cxn>
              <a:cxn ang="0">
                <a:pos x="connsiteX28767" y="connsiteY28767"/>
              </a:cxn>
              <a:cxn ang="0">
                <a:pos x="connsiteX28768" y="connsiteY28768"/>
              </a:cxn>
              <a:cxn ang="0">
                <a:pos x="connsiteX28769" y="connsiteY28769"/>
              </a:cxn>
              <a:cxn ang="0">
                <a:pos x="connsiteX28770" y="connsiteY28770"/>
              </a:cxn>
              <a:cxn ang="0">
                <a:pos x="connsiteX28771" y="connsiteY28771"/>
              </a:cxn>
              <a:cxn ang="0">
                <a:pos x="connsiteX28772" y="connsiteY28772"/>
              </a:cxn>
              <a:cxn ang="0">
                <a:pos x="connsiteX28773" y="connsiteY28773"/>
              </a:cxn>
              <a:cxn ang="0">
                <a:pos x="connsiteX28774" y="connsiteY28774"/>
              </a:cxn>
              <a:cxn ang="0">
                <a:pos x="connsiteX28775" y="connsiteY28775"/>
              </a:cxn>
              <a:cxn ang="0">
                <a:pos x="connsiteX28776" y="connsiteY28776"/>
              </a:cxn>
              <a:cxn ang="0">
                <a:pos x="connsiteX28777" y="connsiteY28777"/>
              </a:cxn>
              <a:cxn ang="0">
                <a:pos x="connsiteX28778" y="connsiteY28778"/>
              </a:cxn>
              <a:cxn ang="0">
                <a:pos x="connsiteX28779" y="connsiteY28779"/>
              </a:cxn>
              <a:cxn ang="0">
                <a:pos x="connsiteX28780" y="connsiteY28780"/>
              </a:cxn>
              <a:cxn ang="0">
                <a:pos x="connsiteX28781" y="connsiteY28781"/>
              </a:cxn>
              <a:cxn ang="0">
                <a:pos x="connsiteX28782" y="connsiteY28782"/>
              </a:cxn>
              <a:cxn ang="0">
                <a:pos x="connsiteX28783" y="connsiteY28783"/>
              </a:cxn>
              <a:cxn ang="0">
                <a:pos x="connsiteX28784" y="connsiteY28784"/>
              </a:cxn>
              <a:cxn ang="0">
                <a:pos x="connsiteX28785" y="connsiteY28785"/>
              </a:cxn>
              <a:cxn ang="0">
                <a:pos x="connsiteX28786" y="connsiteY28786"/>
              </a:cxn>
              <a:cxn ang="0">
                <a:pos x="connsiteX28787" y="connsiteY28787"/>
              </a:cxn>
              <a:cxn ang="0">
                <a:pos x="connsiteX28788" y="connsiteY28788"/>
              </a:cxn>
              <a:cxn ang="0">
                <a:pos x="connsiteX28789" y="connsiteY28789"/>
              </a:cxn>
              <a:cxn ang="0">
                <a:pos x="connsiteX28790" y="connsiteY28790"/>
              </a:cxn>
              <a:cxn ang="0">
                <a:pos x="connsiteX28791" y="connsiteY28791"/>
              </a:cxn>
              <a:cxn ang="0">
                <a:pos x="connsiteX28792" y="connsiteY28792"/>
              </a:cxn>
              <a:cxn ang="0">
                <a:pos x="connsiteX28793" y="connsiteY28793"/>
              </a:cxn>
              <a:cxn ang="0">
                <a:pos x="connsiteX28794" y="connsiteY28794"/>
              </a:cxn>
              <a:cxn ang="0">
                <a:pos x="connsiteX28795" y="connsiteY28795"/>
              </a:cxn>
              <a:cxn ang="0">
                <a:pos x="connsiteX28796" y="connsiteY28796"/>
              </a:cxn>
              <a:cxn ang="0">
                <a:pos x="connsiteX28797" y="connsiteY28797"/>
              </a:cxn>
              <a:cxn ang="0">
                <a:pos x="connsiteX28798" y="connsiteY28798"/>
              </a:cxn>
              <a:cxn ang="0">
                <a:pos x="connsiteX28799" y="connsiteY28799"/>
              </a:cxn>
              <a:cxn ang="0">
                <a:pos x="connsiteX28800" y="connsiteY28800"/>
              </a:cxn>
              <a:cxn ang="0">
                <a:pos x="connsiteX28801" y="connsiteY28801"/>
              </a:cxn>
              <a:cxn ang="0">
                <a:pos x="connsiteX28802" y="connsiteY28802"/>
              </a:cxn>
              <a:cxn ang="0">
                <a:pos x="connsiteX28803" y="connsiteY28803"/>
              </a:cxn>
              <a:cxn ang="0">
                <a:pos x="connsiteX28804" y="connsiteY28804"/>
              </a:cxn>
              <a:cxn ang="0">
                <a:pos x="connsiteX28805" y="connsiteY28805"/>
              </a:cxn>
              <a:cxn ang="0">
                <a:pos x="connsiteX28806" y="connsiteY28806"/>
              </a:cxn>
              <a:cxn ang="0">
                <a:pos x="connsiteX28807" y="connsiteY28807"/>
              </a:cxn>
              <a:cxn ang="0">
                <a:pos x="connsiteX28808" y="connsiteY28808"/>
              </a:cxn>
              <a:cxn ang="0">
                <a:pos x="connsiteX28809" y="connsiteY28809"/>
              </a:cxn>
              <a:cxn ang="0">
                <a:pos x="connsiteX28810" y="connsiteY28810"/>
              </a:cxn>
              <a:cxn ang="0">
                <a:pos x="connsiteX28811" y="connsiteY28811"/>
              </a:cxn>
              <a:cxn ang="0">
                <a:pos x="connsiteX28812" y="connsiteY28812"/>
              </a:cxn>
              <a:cxn ang="0">
                <a:pos x="connsiteX28813" y="connsiteY28813"/>
              </a:cxn>
              <a:cxn ang="0">
                <a:pos x="connsiteX28814" y="connsiteY28814"/>
              </a:cxn>
              <a:cxn ang="0">
                <a:pos x="connsiteX28815" y="connsiteY28815"/>
              </a:cxn>
              <a:cxn ang="0">
                <a:pos x="connsiteX28816" y="connsiteY28816"/>
              </a:cxn>
              <a:cxn ang="0">
                <a:pos x="connsiteX28817" y="connsiteY28817"/>
              </a:cxn>
              <a:cxn ang="0">
                <a:pos x="connsiteX28818" y="connsiteY28818"/>
              </a:cxn>
              <a:cxn ang="0">
                <a:pos x="connsiteX28819" y="connsiteY28819"/>
              </a:cxn>
              <a:cxn ang="0">
                <a:pos x="connsiteX28820" y="connsiteY28820"/>
              </a:cxn>
              <a:cxn ang="0">
                <a:pos x="connsiteX28821" y="connsiteY28821"/>
              </a:cxn>
              <a:cxn ang="0">
                <a:pos x="connsiteX28822" y="connsiteY28822"/>
              </a:cxn>
              <a:cxn ang="0">
                <a:pos x="connsiteX28823" y="connsiteY28823"/>
              </a:cxn>
              <a:cxn ang="0">
                <a:pos x="connsiteX28824" y="connsiteY28824"/>
              </a:cxn>
              <a:cxn ang="0">
                <a:pos x="connsiteX28825" y="connsiteY28825"/>
              </a:cxn>
              <a:cxn ang="0">
                <a:pos x="connsiteX28826" y="connsiteY28826"/>
              </a:cxn>
              <a:cxn ang="0">
                <a:pos x="connsiteX28827" y="connsiteY28827"/>
              </a:cxn>
              <a:cxn ang="0">
                <a:pos x="connsiteX28828" y="connsiteY28828"/>
              </a:cxn>
              <a:cxn ang="0">
                <a:pos x="connsiteX28829" y="connsiteY28829"/>
              </a:cxn>
              <a:cxn ang="0">
                <a:pos x="connsiteX28830" y="connsiteY28830"/>
              </a:cxn>
              <a:cxn ang="0">
                <a:pos x="connsiteX28831" y="connsiteY28831"/>
              </a:cxn>
              <a:cxn ang="0">
                <a:pos x="connsiteX28832" y="connsiteY28832"/>
              </a:cxn>
              <a:cxn ang="0">
                <a:pos x="connsiteX28833" y="connsiteY28833"/>
              </a:cxn>
              <a:cxn ang="0">
                <a:pos x="connsiteX28834" y="connsiteY28834"/>
              </a:cxn>
              <a:cxn ang="0">
                <a:pos x="connsiteX28835" y="connsiteY28835"/>
              </a:cxn>
              <a:cxn ang="0">
                <a:pos x="connsiteX28836" y="connsiteY28836"/>
              </a:cxn>
              <a:cxn ang="0">
                <a:pos x="connsiteX28837" y="connsiteY28837"/>
              </a:cxn>
              <a:cxn ang="0">
                <a:pos x="connsiteX28838" y="connsiteY28838"/>
              </a:cxn>
              <a:cxn ang="0">
                <a:pos x="connsiteX28839" y="connsiteY28839"/>
              </a:cxn>
              <a:cxn ang="0">
                <a:pos x="connsiteX28840" y="connsiteY28840"/>
              </a:cxn>
              <a:cxn ang="0">
                <a:pos x="connsiteX28841" y="connsiteY28841"/>
              </a:cxn>
              <a:cxn ang="0">
                <a:pos x="connsiteX28842" y="connsiteY28842"/>
              </a:cxn>
              <a:cxn ang="0">
                <a:pos x="connsiteX28843" y="connsiteY28843"/>
              </a:cxn>
              <a:cxn ang="0">
                <a:pos x="connsiteX28844" y="connsiteY28844"/>
              </a:cxn>
              <a:cxn ang="0">
                <a:pos x="connsiteX28845" y="connsiteY28845"/>
              </a:cxn>
              <a:cxn ang="0">
                <a:pos x="connsiteX28846" y="connsiteY28846"/>
              </a:cxn>
              <a:cxn ang="0">
                <a:pos x="connsiteX28847" y="connsiteY28847"/>
              </a:cxn>
              <a:cxn ang="0">
                <a:pos x="connsiteX28848" y="connsiteY28848"/>
              </a:cxn>
              <a:cxn ang="0">
                <a:pos x="connsiteX28849" y="connsiteY28849"/>
              </a:cxn>
              <a:cxn ang="0">
                <a:pos x="connsiteX28850" y="connsiteY28850"/>
              </a:cxn>
              <a:cxn ang="0">
                <a:pos x="connsiteX28851" y="connsiteY28851"/>
              </a:cxn>
              <a:cxn ang="0">
                <a:pos x="connsiteX28852" y="connsiteY28852"/>
              </a:cxn>
              <a:cxn ang="0">
                <a:pos x="connsiteX28853" y="connsiteY28853"/>
              </a:cxn>
              <a:cxn ang="0">
                <a:pos x="connsiteX28854" y="connsiteY28854"/>
              </a:cxn>
              <a:cxn ang="0">
                <a:pos x="connsiteX28855" y="connsiteY28855"/>
              </a:cxn>
              <a:cxn ang="0">
                <a:pos x="connsiteX28856" y="connsiteY28856"/>
              </a:cxn>
              <a:cxn ang="0">
                <a:pos x="connsiteX28857" y="connsiteY28857"/>
              </a:cxn>
              <a:cxn ang="0">
                <a:pos x="connsiteX28858" y="connsiteY28858"/>
              </a:cxn>
              <a:cxn ang="0">
                <a:pos x="connsiteX28859" y="connsiteY28859"/>
              </a:cxn>
              <a:cxn ang="0">
                <a:pos x="connsiteX28860" y="connsiteY28860"/>
              </a:cxn>
              <a:cxn ang="0">
                <a:pos x="connsiteX28861" y="connsiteY28861"/>
              </a:cxn>
              <a:cxn ang="0">
                <a:pos x="connsiteX28862" y="connsiteY28862"/>
              </a:cxn>
              <a:cxn ang="0">
                <a:pos x="connsiteX28863" y="connsiteY28863"/>
              </a:cxn>
              <a:cxn ang="0">
                <a:pos x="connsiteX28864" y="connsiteY28864"/>
              </a:cxn>
              <a:cxn ang="0">
                <a:pos x="connsiteX28865" y="connsiteY28865"/>
              </a:cxn>
              <a:cxn ang="0">
                <a:pos x="connsiteX28866" y="connsiteY28866"/>
              </a:cxn>
              <a:cxn ang="0">
                <a:pos x="connsiteX28867" y="connsiteY28867"/>
              </a:cxn>
              <a:cxn ang="0">
                <a:pos x="connsiteX28868" y="connsiteY28868"/>
              </a:cxn>
              <a:cxn ang="0">
                <a:pos x="connsiteX28869" y="connsiteY28869"/>
              </a:cxn>
              <a:cxn ang="0">
                <a:pos x="connsiteX28870" y="connsiteY28870"/>
              </a:cxn>
              <a:cxn ang="0">
                <a:pos x="connsiteX28871" y="connsiteY28871"/>
              </a:cxn>
              <a:cxn ang="0">
                <a:pos x="connsiteX28872" y="connsiteY28872"/>
              </a:cxn>
              <a:cxn ang="0">
                <a:pos x="connsiteX28873" y="connsiteY28873"/>
              </a:cxn>
              <a:cxn ang="0">
                <a:pos x="connsiteX28874" y="connsiteY28874"/>
              </a:cxn>
              <a:cxn ang="0">
                <a:pos x="connsiteX28875" y="connsiteY28875"/>
              </a:cxn>
              <a:cxn ang="0">
                <a:pos x="connsiteX28876" y="connsiteY28876"/>
              </a:cxn>
              <a:cxn ang="0">
                <a:pos x="connsiteX28877" y="connsiteY28877"/>
              </a:cxn>
              <a:cxn ang="0">
                <a:pos x="connsiteX28878" y="connsiteY28878"/>
              </a:cxn>
              <a:cxn ang="0">
                <a:pos x="connsiteX28879" y="connsiteY28879"/>
              </a:cxn>
              <a:cxn ang="0">
                <a:pos x="connsiteX28880" y="connsiteY28880"/>
              </a:cxn>
              <a:cxn ang="0">
                <a:pos x="connsiteX28881" y="connsiteY28881"/>
              </a:cxn>
              <a:cxn ang="0">
                <a:pos x="connsiteX28882" y="connsiteY28882"/>
              </a:cxn>
              <a:cxn ang="0">
                <a:pos x="connsiteX28883" y="connsiteY28883"/>
              </a:cxn>
              <a:cxn ang="0">
                <a:pos x="connsiteX28884" y="connsiteY28884"/>
              </a:cxn>
              <a:cxn ang="0">
                <a:pos x="connsiteX28885" y="connsiteY28885"/>
              </a:cxn>
              <a:cxn ang="0">
                <a:pos x="connsiteX28886" y="connsiteY28886"/>
              </a:cxn>
              <a:cxn ang="0">
                <a:pos x="connsiteX28887" y="connsiteY28887"/>
              </a:cxn>
              <a:cxn ang="0">
                <a:pos x="connsiteX28888" y="connsiteY28888"/>
              </a:cxn>
              <a:cxn ang="0">
                <a:pos x="connsiteX28889" y="connsiteY28889"/>
              </a:cxn>
              <a:cxn ang="0">
                <a:pos x="connsiteX28890" y="connsiteY28890"/>
              </a:cxn>
              <a:cxn ang="0">
                <a:pos x="connsiteX28891" y="connsiteY28891"/>
              </a:cxn>
              <a:cxn ang="0">
                <a:pos x="connsiteX28892" y="connsiteY28892"/>
              </a:cxn>
              <a:cxn ang="0">
                <a:pos x="connsiteX28893" y="connsiteY28893"/>
              </a:cxn>
              <a:cxn ang="0">
                <a:pos x="connsiteX28894" y="connsiteY28894"/>
              </a:cxn>
              <a:cxn ang="0">
                <a:pos x="connsiteX28895" y="connsiteY28895"/>
              </a:cxn>
              <a:cxn ang="0">
                <a:pos x="connsiteX28896" y="connsiteY28896"/>
              </a:cxn>
              <a:cxn ang="0">
                <a:pos x="connsiteX28897" y="connsiteY28897"/>
              </a:cxn>
              <a:cxn ang="0">
                <a:pos x="connsiteX28898" y="connsiteY28898"/>
              </a:cxn>
              <a:cxn ang="0">
                <a:pos x="connsiteX28899" y="connsiteY28899"/>
              </a:cxn>
              <a:cxn ang="0">
                <a:pos x="connsiteX28900" y="connsiteY28900"/>
              </a:cxn>
              <a:cxn ang="0">
                <a:pos x="connsiteX28901" y="connsiteY28901"/>
              </a:cxn>
              <a:cxn ang="0">
                <a:pos x="connsiteX28902" y="connsiteY28902"/>
              </a:cxn>
              <a:cxn ang="0">
                <a:pos x="connsiteX28903" y="connsiteY28903"/>
              </a:cxn>
              <a:cxn ang="0">
                <a:pos x="connsiteX28904" y="connsiteY28904"/>
              </a:cxn>
              <a:cxn ang="0">
                <a:pos x="connsiteX28905" y="connsiteY28905"/>
              </a:cxn>
              <a:cxn ang="0">
                <a:pos x="connsiteX28906" y="connsiteY28906"/>
              </a:cxn>
              <a:cxn ang="0">
                <a:pos x="connsiteX28907" y="connsiteY28907"/>
              </a:cxn>
              <a:cxn ang="0">
                <a:pos x="connsiteX28908" y="connsiteY28908"/>
              </a:cxn>
              <a:cxn ang="0">
                <a:pos x="connsiteX28909" y="connsiteY28909"/>
              </a:cxn>
              <a:cxn ang="0">
                <a:pos x="connsiteX28910" y="connsiteY28910"/>
              </a:cxn>
              <a:cxn ang="0">
                <a:pos x="connsiteX28911" y="connsiteY28911"/>
              </a:cxn>
              <a:cxn ang="0">
                <a:pos x="connsiteX28912" y="connsiteY28912"/>
              </a:cxn>
              <a:cxn ang="0">
                <a:pos x="connsiteX28913" y="connsiteY28913"/>
              </a:cxn>
              <a:cxn ang="0">
                <a:pos x="connsiteX28914" y="connsiteY28914"/>
              </a:cxn>
              <a:cxn ang="0">
                <a:pos x="connsiteX28915" y="connsiteY28915"/>
              </a:cxn>
              <a:cxn ang="0">
                <a:pos x="connsiteX28916" y="connsiteY28916"/>
              </a:cxn>
              <a:cxn ang="0">
                <a:pos x="connsiteX28917" y="connsiteY28917"/>
              </a:cxn>
              <a:cxn ang="0">
                <a:pos x="connsiteX28918" y="connsiteY28918"/>
              </a:cxn>
              <a:cxn ang="0">
                <a:pos x="connsiteX28919" y="connsiteY28919"/>
              </a:cxn>
              <a:cxn ang="0">
                <a:pos x="connsiteX28920" y="connsiteY28920"/>
              </a:cxn>
              <a:cxn ang="0">
                <a:pos x="connsiteX28921" y="connsiteY28921"/>
              </a:cxn>
              <a:cxn ang="0">
                <a:pos x="connsiteX28922" y="connsiteY28922"/>
              </a:cxn>
              <a:cxn ang="0">
                <a:pos x="connsiteX28923" y="connsiteY28923"/>
              </a:cxn>
              <a:cxn ang="0">
                <a:pos x="connsiteX28924" y="connsiteY28924"/>
              </a:cxn>
              <a:cxn ang="0">
                <a:pos x="connsiteX28925" y="connsiteY28925"/>
              </a:cxn>
              <a:cxn ang="0">
                <a:pos x="connsiteX28926" y="connsiteY28926"/>
              </a:cxn>
              <a:cxn ang="0">
                <a:pos x="connsiteX28927" y="connsiteY28927"/>
              </a:cxn>
              <a:cxn ang="0">
                <a:pos x="connsiteX28928" y="connsiteY28928"/>
              </a:cxn>
              <a:cxn ang="0">
                <a:pos x="connsiteX28929" y="connsiteY28929"/>
              </a:cxn>
              <a:cxn ang="0">
                <a:pos x="connsiteX28930" y="connsiteY28930"/>
              </a:cxn>
              <a:cxn ang="0">
                <a:pos x="connsiteX28931" y="connsiteY28931"/>
              </a:cxn>
              <a:cxn ang="0">
                <a:pos x="connsiteX28932" y="connsiteY28932"/>
              </a:cxn>
              <a:cxn ang="0">
                <a:pos x="connsiteX28933" y="connsiteY28933"/>
              </a:cxn>
              <a:cxn ang="0">
                <a:pos x="connsiteX28934" y="connsiteY28934"/>
              </a:cxn>
              <a:cxn ang="0">
                <a:pos x="connsiteX28935" y="connsiteY28935"/>
              </a:cxn>
              <a:cxn ang="0">
                <a:pos x="connsiteX28936" y="connsiteY28936"/>
              </a:cxn>
              <a:cxn ang="0">
                <a:pos x="connsiteX28937" y="connsiteY28937"/>
              </a:cxn>
              <a:cxn ang="0">
                <a:pos x="connsiteX28938" y="connsiteY28938"/>
              </a:cxn>
              <a:cxn ang="0">
                <a:pos x="connsiteX28939" y="connsiteY28939"/>
              </a:cxn>
              <a:cxn ang="0">
                <a:pos x="connsiteX28940" y="connsiteY28940"/>
              </a:cxn>
              <a:cxn ang="0">
                <a:pos x="connsiteX28941" y="connsiteY28941"/>
              </a:cxn>
              <a:cxn ang="0">
                <a:pos x="connsiteX28942" y="connsiteY28942"/>
              </a:cxn>
              <a:cxn ang="0">
                <a:pos x="connsiteX28943" y="connsiteY28943"/>
              </a:cxn>
              <a:cxn ang="0">
                <a:pos x="connsiteX28944" y="connsiteY28944"/>
              </a:cxn>
              <a:cxn ang="0">
                <a:pos x="connsiteX28945" y="connsiteY28945"/>
              </a:cxn>
              <a:cxn ang="0">
                <a:pos x="connsiteX28946" y="connsiteY28946"/>
              </a:cxn>
              <a:cxn ang="0">
                <a:pos x="connsiteX28947" y="connsiteY28947"/>
              </a:cxn>
              <a:cxn ang="0">
                <a:pos x="connsiteX28948" y="connsiteY28948"/>
              </a:cxn>
              <a:cxn ang="0">
                <a:pos x="connsiteX28949" y="connsiteY28949"/>
              </a:cxn>
              <a:cxn ang="0">
                <a:pos x="connsiteX28950" y="connsiteY28950"/>
              </a:cxn>
              <a:cxn ang="0">
                <a:pos x="connsiteX28951" y="connsiteY28951"/>
              </a:cxn>
              <a:cxn ang="0">
                <a:pos x="connsiteX28952" y="connsiteY28952"/>
              </a:cxn>
              <a:cxn ang="0">
                <a:pos x="connsiteX28953" y="connsiteY28953"/>
              </a:cxn>
              <a:cxn ang="0">
                <a:pos x="connsiteX28954" y="connsiteY28954"/>
              </a:cxn>
              <a:cxn ang="0">
                <a:pos x="connsiteX28955" y="connsiteY28955"/>
              </a:cxn>
              <a:cxn ang="0">
                <a:pos x="connsiteX28956" y="connsiteY28956"/>
              </a:cxn>
              <a:cxn ang="0">
                <a:pos x="connsiteX28957" y="connsiteY28957"/>
              </a:cxn>
              <a:cxn ang="0">
                <a:pos x="connsiteX28958" y="connsiteY28958"/>
              </a:cxn>
              <a:cxn ang="0">
                <a:pos x="connsiteX28959" y="connsiteY28959"/>
              </a:cxn>
              <a:cxn ang="0">
                <a:pos x="connsiteX28960" y="connsiteY28960"/>
              </a:cxn>
              <a:cxn ang="0">
                <a:pos x="connsiteX28961" y="connsiteY28961"/>
              </a:cxn>
              <a:cxn ang="0">
                <a:pos x="connsiteX28962" y="connsiteY28962"/>
              </a:cxn>
              <a:cxn ang="0">
                <a:pos x="connsiteX28963" y="connsiteY28963"/>
              </a:cxn>
              <a:cxn ang="0">
                <a:pos x="connsiteX28964" y="connsiteY28964"/>
              </a:cxn>
              <a:cxn ang="0">
                <a:pos x="connsiteX28965" y="connsiteY28965"/>
              </a:cxn>
              <a:cxn ang="0">
                <a:pos x="connsiteX28966" y="connsiteY28966"/>
              </a:cxn>
              <a:cxn ang="0">
                <a:pos x="connsiteX28967" y="connsiteY28967"/>
              </a:cxn>
              <a:cxn ang="0">
                <a:pos x="connsiteX28968" y="connsiteY28968"/>
              </a:cxn>
              <a:cxn ang="0">
                <a:pos x="connsiteX28969" y="connsiteY28969"/>
              </a:cxn>
              <a:cxn ang="0">
                <a:pos x="connsiteX28970" y="connsiteY28970"/>
              </a:cxn>
              <a:cxn ang="0">
                <a:pos x="connsiteX28971" y="connsiteY28971"/>
              </a:cxn>
              <a:cxn ang="0">
                <a:pos x="connsiteX28972" y="connsiteY28972"/>
              </a:cxn>
              <a:cxn ang="0">
                <a:pos x="connsiteX28973" y="connsiteY28973"/>
              </a:cxn>
              <a:cxn ang="0">
                <a:pos x="connsiteX28974" y="connsiteY28974"/>
              </a:cxn>
              <a:cxn ang="0">
                <a:pos x="connsiteX28975" y="connsiteY28975"/>
              </a:cxn>
              <a:cxn ang="0">
                <a:pos x="connsiteX28976" y="connsiteY28976"/>
              </a:cxn>
              <a:cxn ang="0">
                <a:pos x="connsiteX28977" y="connsiteY28977"/>
              </a:cxn>
              <a:cxn ang="0">
                <a:pos x="connsiteX28978" y="connsiteY28978"/>
              </a:cxn>
              <a:cxn ang="0">
                <a:pos x="connsiteX28979" y="connsiteY28979"/>
              </a:cxn>
              <a:cxn ang="0">
                <a:pos x="connsiteX28980" y="connsiteY28980"/>
              </a:cxn>
              <a:cxn ang="0">
                <a:pos x="connsiteX28981" y="connsiteY28981"/>
              </a:cxn>
              <a:cxn ang="0">
                <a:pos x="connsiteX28982" y="connsiteY28982"/>
              </a:cxn>
              <a:cxn ang="0">
                <a:pos x="connsiteX28983" y="connsiteY28983"/>
              </a:cxn>
              <a:cxn ang="0">
                <a:pos x="connsiteX28984" y="connsiteY28984"/>
              </a:cxn>
              <a:cxn ang="0">
                <a:pos x="connsiteX28985" y="connsiteY28985"/>
              </a:cxn>
              <a:cxn ang="0">
                <a:pos x="connsiteX28986" y="connsiteY28986"/>
              </a:cxn>
              <a:cxn ang="0">
                <a:pos x="connsiteX28987" y="connsiteY28987"/>
              </a:cxn>
              <a:cxn ang="0">
                <a:pos x="connsiteX28988" y="connsiteY28988"/>
              </a:cxn>
              <a:cxn ang="0">
                <a:pos x="connsiteX28989" y="connsiteY28989"/>
              </a:cxn>
              <a:cxn ang="0">
                <a:pos x="connsiteX28990" y="connsiteY28990"/>
              </a:cxn>
              <a:cxn ang="0">
                <a:pos x="connsiteX28991" y="connsiteY28991"/>
              </a:cxn>
              <a:cxn ang="0">
                <a:pos x="connsiteX28992" y="connsiteY28992"/>
              </a:cxn>
              <a:cxn ang="0">
                <a:pos x="connsiteX28993" y="connsiteY28993"/>
              </a:cxn>
              <a:cxn ang="0">
                <a:pos x="connsiteX28994" y="connsiteY28994"/>
              </a:cxn>
              <a:cxn ang="0">
                <a:pos x="connsiteX28995" y="connsiteY28995"/>
              </a:cxn>
              <a:cxn ang="0">
                <a:pos x="connsiteX28996" y="connsiteY28996"/>
              </a:cxn>
              <a:cxn ang="0">
                <a:pos x="connsiteX28997" y="connsiteY28997"/>
              </a:cxn>
              <a:cxn ang="0">
                <a:pos x="connsiteX28998" y="connsiteY28998"/>
              </a:cxn>
              <a:cxn ang="0">
                <a:pos x="connsiteX28999" y="connsiteY28999"/>
              </a:cxn>
              <a:cxn ang="0">
                <a:pos x="connsiteX29000" y="connsiteY29000"/>
              </a:cxn>
              <a:cxn ang="0">
                <a:pos x="connsiteX29001" y="connsiteY29001"/>
              </a:cxn>
              <a:cxn ang="0">
                <a:pos x="connsiteX29002" y="connsiteY29002"/>
              </a:cxn>
              <a:cxn ang="0">
                <a:pos x="connsiteX29003" y="connsiteY29003"/>
              </a:cxn>
              <a:cxn ang="0">
                <a:pos x="connsiteX29004" y="connsiteY29004"/>
              </a:cxn>
              <a:cxn ang="0">
                <a:pos x="connsiteX29005" y="connsiteY29005"/>
              </a:cxn>
              <a:cxn ang="0">
                <a:pos x="connsiteX29006" y="connsiteY29006"/>
              </a:cxn>
              <a:cxn ang="0">
                <a:pos x="connsiteX29007" y="connsiteY29007"/>
              </a:cxn>
              <a:cxn ang="0">
                <a:pos x="connsiteX29008" y="connsiteY29008"/>
              </a:cxn>
              <a:cxn ang="0">
                <a:pos x="connsiteX29009" y="connsiteY29009"/>
              </a:cxn>
              <a:cxn ang="0">
                <a:pos x="connsiteX29010" y="connsiteY29010"/>
              </a:cxn>
              <a:cxn ang="0">
                <a:pos x="connsiteX29011" y="connsiteY29011"/>
              </a:cxn>
              <a:cxn ang="0">
                <a:pos x="connsiteX29012" y="connsiteY29012"/>
              </a:cxn>
              <a:cxn ang="0">
                <a:pos x="connsiteX29013" y="connsiteY29013"/>
              </a:cxn>
              <a:cxn ang="0">
                <a:pos x="connsiteX29014" y="connsiteY29014"/>
              </a:cxn>
              <a:cxn ang="0">
                <a:pos x="connsiteX29015" y="connsiteY29015"/>
              </a:cxn>
              <a:cxn ang="0">
                <a:pos x="connsiteX29016" y="connsiteY29016"/>
              </a:cxn>
              <a:cxn ang="0">
                <a:pos x="connsiteX29017" y="connsiteY29017"/>
              </a:cxn>
              <a:cxn ang="0">
                <a:pos x="connsiteX29018" y="connsiteY29018"/>
              </a:cxn>
              <a:cxn ang="0">
                <a:pos x="connsiteX29019" y="connsiteY29019"/>
              </a:cxn>
              <a:cxn ang="0">
                <a:pos x="connsiteX29020" y="connsiteY29020"/>
              </a:cxn>
              <a:cxn ang="0">
                <a:pos x="connsiteX29021" y="connsiteY29021"/>
              </a:cxn>
              <a:cxn ang="0">
                <a:pos x="connsiteX29022" y="connsiteY29022"/>
              </a:cxn>
              <a:cxn ang="0">
                <a:pos x="connsiteX29023" y="connsiteY29023"/>
              </a:cxn>
              <a:cxn ang="0">
                <a:pos x="connsiteX29024" y="connsiteY29024"/>
              </a:cxn>
              <a:cxn ang="0">
                <a:pos x="connsiteX29025" y="connsiteY29025"/>
              </a:cxn>
              <a:cxn ang="0">
                <a:pos x="connsiteX29026" y="connsiteY29026"/>
              </a:cxn>
              <a:cxn ang="0">
                <a:pos x="connsiteX29027" y="connsiteY29027"/>
              </a:cxn>
              <a:cxn ang="0">
                <a:pos x="connsiteX29028" y="connsiteY29028"/>
              </a:cxn>
              <a:cxn ang="0">
                <a:pos x="connsiteX29029" y="connsiteY29029"/>
              </a:cxn>
              <a:cxn ang="0">
                <a:pos x="connsiteX29030" y="connsiteY29030"/>
              </a:cxn>
              <a:cxn ang="0">
                <a:pos x="connsiteX29031" y="connsiteY29031"/>
              </a:cxn>
              <a:cxn ang="0">
                <a:pos x="connsiteX29032" y="connsiteY29032"/>
              </a:cxn>
              <a:cxn ang="0">
                <a:pos x="connsiteX29033" y="connsiteY29033"/>
              </a:cxn>
              <a:cxn ang="0">
                <a:pos x="connsiteX29034" y="connsiteY29034"/>
              </a:cxn>
              <a:cxn ang="0">
                <a:pos x="connsiteX29035" y="connsiteY29035"/>
              </a:cxn>
              <a:cxn ang="0">
                <a:pos x="connsiteX29036" y="connsiteY29036"/>
              </a:cxn>
              <a:cxn ang="0">
                <a:pos x="connsiteX29037" y="connsiteY29037"/>
              </a:cxn>
              <a:cxn ang="0">
                <a:pos x="connsiteX29038" y="connsiteY29038"/>
              </a:cxn>
              <a:cxn ang="0">
                <a:pos x="connsiteX29039" y="connsiteY29039"/>
              </a:cxn>
              <a:cxn ang="0">
                <a:pos x="connsiteX29040" y="connsiteY29040"/>
              </a:cxn>
              <a:cxn ang="0">
                <a:pos x="connsiteX29041" y="connsiteY29041"/>
              </a:cxn>
              <a:cxn ang="0">
                <a:pos x="connsiteX29042" y="connsiteY29042"/>
              </a:cxn>
              <a:cxn ang="0">
                <a:pos x="connsiteX29043" y="connsiteY29043"/>
              </a:cxn>
              <a:cxn ang="0">
                <a:pos x="connsiteX29044" y="connsiteY29044"/>
              </a:cxn>
              <a:cxn ang="0">
                <a:pos x="connsiteX29045" y="connsiteY29045"/>
              </a:cxn>
              <a:cxn ang="0">
                <a:pos x="connsiteX29046" y="connsiteY29046"/>
              </a:cxn>
              <a:cxn ang="0">
                <a:pos x="connsiteX29047" y="connsiteY29047"/>
              </a:cxn>
              <a:cxn ang="0">
                <a:pos x="connsiteX29048" y="connsiteY29048"/>
              </a:cxn>
              <a:cxn ang="0">
                <a:pos x="connsiteX29049" y="connsiteY29049"/>
              </a:cxn>
              <a:cxn ang="0">
                <a:pos x="connsiteX29050" y="connsiteY29050"/>
              </a:cxn>
              <a:cxn ang="0">
                <a:pos x="connsiteX29051" y="connsiteY29051"/>
              </a:cxn>
              <a:cxn ang="0">
                <a:pos x="connsiteX29052" y="connsiteY29052"/>
              </a:cxn>
              <a:cxn ang="0">
                <a:pos x="connsiteX29053" y="connsiteY29053"/>
              </a:cxn>
              <a:cxn ang="0">
                <a:pos x="connsiteX29054" y="connsiteY29054"/>
              </a:cxn>
              <a:cxn ang="0">
                <a:pos x="connsiteX29055" y="connsiteY29055"/>
              </a:cxn>
              <a:cxn ang="0">
                <a:pos x="connsiteX29056" y="connsiteY29056"/>
              </a:cxn>
              <a:cxn ang="0">
                <a:pos x="connsiteX29057" y="connsiteY29057"/>
              </a:cxn>
              <a:cxn ang="0">
                <a:pos x="connsiteX29058" y="connsiteY29058"/>
              </a:cxn>
              <a:cxn ang="0">
                <a:pos x="connsiteX29059" y="connsiteY29059"/>
              </a:cxn>
              <a:cxn ang="0">
                <a:pos x="connsiteX29060" y="connsiteY29060"/>
              </a:cxn>
              <a:cxn ang="0">
                <a:pos x="connsiteX29061" y="connsiteY29061"/>
              </a:cxn>
              <a:cxn ang="0">
                <a:pos x="connsiteX29062" y="connsiteY29062"/>
              </a:cxn>
              <a:cxn ang="0">
                <a:pos x="connsiteX29063" y="connsiteY29063"/>
              </a:cxn>
              <a:cxn ang="0">
                <a:pos x="connsiteX29064" y="connsiteY29064"/>
              </a:cxn>
              <a:cxn ang="0">
                <a:pos x="connsiteX29065" y="connsiteY29065"/>
              </a:cxn>
              <a:cxn ang="0">
                <a:pos x="connsiteX29066" y="connsiteY29066"/>
              </a:cxn>
              <a:cxn ang="0">
                <a:pos x="connsiteX29067" y="connsiteY29067"/>
              </a:cxn>
              <a:cxn ang="0">
                <a:pos x="connsiteX29068" y="connsiteY29068"/>
              </a:cxn>
              <a:cxn ang="0">
                <a:pos x="connsiteX29069" y="connsiteY29069"/>
              </a:cxn>
              <a:cxn ang="0">
                <a:pos x="connsiteX29070" y="connsiteY29070"/>
              </a:cxn>
              <a:cxn ang="0">
                <a:pos x="connsiteX29071" y="connsiteY29071"/>
              </a:cxn>
              <a:cxn ang="0">
                <a:pos x="connsiteX29072" y="connsiteY29072"/>
              </a:cxn>
              <a:cxn ang="0">
                <a:pos x="connsiteX29073" y="connsiteY29073"/>
              </a:cxn>
              <a:cxn ang="0">
                <a:pos x="connsiteX29074" y="connsiteY29074"/>
              </a:cxn>
              <a:cxn ang="0">
                <a:pos x="connsiteX29075" y="connsiteY29075"/>
              </a:cxn>
              <a:cxn ang="0">
                <a:pos x="connsiteX29076" y="connsiteY29076"/>
              </a:cxn>
              <a:cxn ang="0">
                <a:pos x="connsiteX29077" y="connsiteY29077"/>
              </a:cxn>
              <a:cxn ang="0">
                <a:pos x="connsiteX29078" y="connsiteY29078"/>
              </a:cxn>
              <a:cxn ang="0">
                <a:pos x="connsiteX29079" y="connsiteY29079"/>
              </a:cxn>
              <a:cxn ang="0">
                <a:pos x="connsiteX29080" y="connsiteY29080"/>
              </a:cxn>
              <a:cxn ang="0">
                <a:pos x="connsiteX29081" y="connsiteY29081"/>
              </a:cxn>
              <a:cxn ang="0">
                <a:pos x="connsiteX29082" y="connsiteY29082"/>
              </a:cxn>
              <a:cxn ang="0">
                <a:pos x="connsiteX29083" y="connsiteY29083"/>
              </a:cxn>
              <a:cxn ang="0">
                <a:pos x="connsiteX29084" y="connsiteY29084"/>
              </a:cxn>
              <a:cxn ang="0">
                <a:pos x="connsiteX29085" y="connsiteY29085"/>
              </a:cxn>
              <a:cxn ang="0">
                <a:pos x="connsiteX29086" y="connsiteY29086"/>
              </a:cxn>
              <a:cxn ang="0">
                <a:pos x="connsiteX29087" y="connsiteY29087"/>
              </a:cxn>
              <a:cxn ang="0">
                <a:pos x="connsiteX29088" y="connsiteY29088"/>
              </a:cxn>
              <a:cxn ang="0">
                <a:pos x="connsiteX29089" y="connsiteY29089"/>
              </a:cxn>
              <a:cxn ang="0">
                <a:pos x="connsiteX29090" y="connsiteY29090"/>
              </a:cxn>
              <a:cxn ang="0">
                <a:pos x="connsiteX29091" y="connsiteY29091"/>
              </a:cxn>
              <a:cxn ang="0">
                <a:pos x="connsiteX29092" y="connsiteY29092"/>
              </a:cxn>
              <a:cxn ang="0">
                <a:pos x="connsiteX29093" y="connsiteY29093"/>
              </a:cxn>
              <a:cxn ang="0">
                <a:pos x="connsiteX29094" y="connsiteY29094"/>
              </a:cxn>
              <a:cxn ang="0">
                <a:pos x="connsiteX29095" y="connsiteY29095"/>
              </a:cxn>
              <a:cxn ang="0">
                <a:pos x="connsiteX29096" y="connsiteY29096"/>
              </a:cxn>
              <a:cxn ang="0">
                <a:pos x="connsiteX29097" y="connsiteY29097"/>
              </a:cxn>
              <a:cxn ang="0">
                <a:pos x="connsiteX29098" y="connsiteY29098"/>
              </a:cxn>
              <a:cxn ang="0">
                <a:pos x="connsiteX29099" y="connsiteY29099"/>
              </a:cxn>
              <a:cxn ang="0">
                <a:pos x="connsiteX29100" y="connsiteY29100"/>
              </a:cxn>
              <a:cxn ang="0">
                <a:pos x="connsiteX29101" y="connsiteY29101"/>
              </a:cxn>
              <a:cxn ang="0">
                <a:pos x="connsiteX29102" y="connsiteY29102"/>
              </a:cxn>
              <a:cxn ang="0">
                <a:pos x="connsiteX29103" y="connsiteY29103"/>
              </a:cxn>
              <a:cxn ang="0">
                <a:pos x="connsiteX29104" y="connsiteY29104"/>
              </a:cxn>
              <a:cxn ang="0">
                <a:pos x="connsiteX29105" y="connsiteY29105"/>
              </a:cxn>
              <a:cxn ang="0">
                <a:pos x="connsiteX29106" y="connsiteY29106"/>
              </a:cxn>
              <a:cxn ang="0">
                <a:pos x="connsiteX29107" y="connsiteY29107"/>
              </a:cxn>
              <a:cxn ang="0">
                <a:pos x="connsiteX29108" y="connsiteY29108"/>
              </a:cxn>
              <a:cxn ang="0">
                <a:pos x="connsiteX29109" y="connsiteY29109"/>
              </a:cxn>
              <a:cxn ang="0">
                <a:pos x="connsiteX29110" y="connsiteY29110"/>
              </a:cxn>
              <a:cxn ang="0">
                <a:pos x="connsiteX29111" y="connsiteY29111"/>
              </a:cxn>
              <a:cxn ang="0">
                <a:pos x="connsiteX29112" y="connsiteY29112"/>
              </a:cxn>
              <a:cxn ang="0">
                <a:pos x="connsiteX29113" y="connsiteY29113"/>
              </a:cxn>
              <a:cxn ang="0">
                <a:pos x="connsiteX29114" y="connsiteY29114"/>
              </a:cxn>
              <a:cxn ang="0">
                <a:pos x="connsiteX29115" y="connsiteY29115"/>
              </a:cxn>
              <a:cxn ang="0">
                <a:pos x="connsiteX29116" y="connsiteY29116"/>
              </a:cxn>
              <a:cxn ang="0">
                <a:pos x="connsiteX29117" y="connsiteY29117"/>
              </a:cxn>
              <a:cxn ang="0">
                <a:pos x="connsiteX29118" y="connsiteY29118"/>
              </a:cxn>
              <a:cxn ang="0">
                <a:pos x="connsiteX29119" y="connsiteY29119"/>
              </a:cxn>
              <a:cxn ang="0">
                <a:pos x="connsiteX29120" y="connsiteY29120"/>
              </a:cxn>
              <a:cxn ang="0">
                <a:pos x="connsiteX29121" y="connsiteY29121"/>
              </a:cxn>
              <a:cxn ang="0">
                <a:pos x="connsiteX29122" y="connsiteY29122"/>
              </a:cxn>
              <a:cxn ang="0">
                <a:pos x="connsiteX29123" y="connsiteY29123"/>
              </a:cxn>
              <a:cxn ang="0">
                <a:pos x="connsiteX29124" y="connsiteY29124"/>
              </a:cxn>
              <a:cxn ang="0">
                <a:pos x="connsiteX29125" y="connsiteY29125"/>
              </a:cxn>
              <a:cxn ang="0">
                <a:pos x="connsiteX29126" y="connsiteY29126"/>
              </a:cxn>
              <a:cxn ang="0">
                <a:pos x="connsiteX29127" y="connsiteY29127"/>
              </a:cxn>
              <a:cxn ang="0">
                <a:pos x="connsiteX29128" y="connsiteY29128"/>
              </a:cxn>
              <a:cxn ang="0">
                <a:pos x="connsiteX29129" y="connsiteY29129"/>
              </a:cxn>
              <a:cxn ang="0">
                <a:pos x="connsiteX29130" y="connsiteY29130"/>
              </a:cxn>
              <a:cxn ang="0">
                <a:pos x="connsiteX29131" y="connsiteY29131"/>
              </a:cxn>
              <a:cxn ang="0">
                <a:pos x="connsiteX29132" y="connsiteY29132"/>
              </a:cxn>
              <a:cxn ang="0">
                <a:pos x="connsiteX29133" y="connsiteY29133"/>
              </a:cxn>
              <a:cxn ang="0">
                <a:pos x="connsiteX29134" y="connsiteY29134"/>
              </a:cxn>
              <a:cxn ang="0">
                <a:pos x="connsiteX29135" y="connsiteY29135"/>
              </a:cxn>
              <a:cxn ang="0">
                <a:pos x="connsiteX29136" y="connsiteY29136"/>
              </a:cxn>
              <a:cxn ang="0">
                <a:pos x="connsiteX29137" y="connsiteY29137"/>
              </a:cxn>
              <a:cxn ang="0">
                <a:pos x="connsiteX29138" y="connsiteY29138"/>
              </a:cxn>
              <a:cxn ang="0">
                <a:pos x="connsiteX29139" y="connsiteY29139"/>
              </a:cxn>
              <a:cxn ang="0">
                <a:pos x="connsiteX29140" y="connsiteY29140"/>
              </a:cxn>
              <a:cxn ang="0">
                <a:pos x="connsiteX29141" y="connsiteY29141"/>
              </a:cxn>
              <a:cxn ang="0">
                <a:pos x="connsiteX29142" y="connsiteY29142"/>
              </a:cxn>
              <a:cxn ang="0">
                <a:pos x="connsiteX29143" y="connsiteY29143"/>
              </a:cxn>
              <a:cxn ang="0">
                <a:pos x="connsiteX29144" y="connsiteY29144"/>
              </a:cxn>
              <a:cxn ang="0">
                <a:pos x="connsiteX29145" y="connsiteY29145"/>
              </a:cxn>
              <a:cxn ang="0">
                <a:pos x="connsiteX29146" y="connsiteY29146"/>
              </a:cxn>
              <a:cxn ang="0">
                <a:pos x="connsiteX29147" y="connsiteY29147"/>
              </a:cxn>
              <a:cxn ang="0">
                <a:pos x="connsiteX29148" y="connsiteY29148"/>
              </a:cxn>
              <a:cxn ang="0">
                <a:pos x="connsiteX29149" y="connsiteY29149"/>
              </a:cxn>
              <a:cxn ang="0">
                <a:pos x="connsiteX29150" y="connsiteY29150"/>
              </a:cxn>
              <a:cxn ang="0">
                <a:pos x="connsiteX29151" y="connsiteY29151"/>
              </a:cxn>
              <a:cxn ang="0">
                <a:pos x="connsiteX29152" y="connsiteY29152"/>
              </a:cxn>
              <a:cxn ang="0">
                <a:pos x="connsiteX29153" y="connsiteY29153"/>
              </a:cxn>
              <a:cxn ang="0">
                <a:pos x="connsiteX29154" y="connsiteY29154"/>
              </a:cxn>
              <a:cxn ang="0">
                <a:pos x="connsiteX29155" y="connsiteY29155"/>
              </a:cxn>
              <a:cxn ang="0">
                <a:pos x="connsiteX29156" y="connsiteY29156"/>
              </a:cxn>
              <a:cxn ang="0">
                <a:pos x="connsiteX29157" y="connsiteY29157"/>
              </a:cxn>
              <a:cxn ang="0">
                <a:pos x="connsiteX29158" y="connsiteY29158"/>
              </a:cxn>
              <a:cxn ang="0">
                <a:pos x="connsiteX29159" y="connsiteY29159"/>
              </a:cxn>
              <a:cxn ang="0">
                <a:pos x="connsiteX29160" y="connsiteY29160"/>
              </a:cxn>
              <a:cxn ang="0">
                <a:pos x="connsiteX29161" y="connsiteY29161"/>
              </a:cxn>
              <a:cxn ang="0">
                <a:pos x="connsiteX29162" y="connsiteY29162"/>
              </a:cxn>
              <a:cxn ang="0">
                <a:pos x="connsiteX29163" y="connsiteY29163"/>
              </a:cxn>
              <a:cxn ang="0">
                <a:pos x="connsiteX29164" y="connsiteY29164"/>
              </a:cxn>
              <a:cxn ang="0">
                <a:pos x="connsiteX29165" y="connsiteY29165"/>
              </a:cxn>
              <a:cxn ang="0">
                <a:pos x="connsiteX29166" y="connsiteY29166"/>
              </a:cxn>
              <a:cxn ang="0">
                <a:pos x="connsiteX29167" y="connsiteY29167"/>
              </a:cxn>
              <a:cxn ang="0">
                <a:pos x="connsiteX29168" y="connsiteY29168"/>
              </a:cxn>
              <a:cxn ang="0">
                <a:pos x="connsiteX29169" y="connsiteY29169"/>
              </a:cxn>
              <a:cxn ang="0">
                <a:pos x="connsiteX29170" y="connsiteY29170"/>
              </a:cxn>
              <a:cxn ang="0">
                <a:pos x="connsiteX29171" y="connsiteY29171"/>
              </a:cxn>
              <a:cxn ang="0">
                <a:pos x="connsiteX29172" y="connsiteY29172"/>
              </a:cxn>
              <a:cxn ang="0">
                <a:pos x="connsiteX29173" y="connsiteY29173"/>
              </a:cxn>
              <a:cxn ang="0">
                <a:pos x="connsiteX29174" y="connsiteY29174"/>
              </a:cxn>
              <a:cxn ang="0">
                <a:pos x="connsiteX29175" y="connsiteY29175"/>
              </a:cxn>
              <a:cxn ang="0">
                <a:pos x="connsiteX29176" y="connsiteY29176"/>
              </a:cxn>
              <a:cxn ang="0">
                <a:pos x="connsiteX29177" y="connsiteY29177"/>
              </a:cxn>
              <a:cxn ang="0">
                <a:pos x="connsiteX29178" y="connsiteY29178"/>
              </a:cxn>
              <a:cxn ang="0">
                <a:pos x="connsiteX29179" y="connsiteY29179"/>
              </a:cxn>
              <a:cxn ang="0">
                <a:pos x="connsiteX29180" y="connsiteY29180"/>
              </a:cxn>
              <a:cxn ang="0">
                <a:pos x="connsiteX29181" y="connsiteY29181"/>
              </a:cxn>
              <a:cxn ang="0">
                <a:pos x="connsiteX29182" y="connsiteY29182"/>
              </a:cxn>
              <a:cxn ang="0">
                <a:pos x="connsiteX29183" y="connsiteY29183"/>
              </a:cxn>
              <a:cxn ang="0">
                <a:pos x="connsiteX29184" y="connsiteY29184"/>
              </a:cxn>
              <a:cxn ang="0">
                <a:pos x="connsiteX29185" y="connsiteY29185"/>
              </a:cxn>
              <a:cxn ang="0">
                <a:pos x="connsiteX29186" y="connsiteY29186"/>
              </a:cxn>
              <a:cxn ang="0">
                <a:pos x="connsiteX29187" y="connsiteY29187"/>
              </a:cxn>
              <a:cxn ang="0">
                <a:pos x="connsiteX29188" y="connsiteY29188"/>
              </a:cxn>
              <a:cxn ang="0">
                <a:pos x="connsiteX29189" y="connsiteY29189"/>
              </a:cxn>
              <a:cxn ang="0">
                <a:pos x="connsiteX29190" y="connsiteY29190"/>
              </a:cxn>
              <a:cxn ang="0">
                <a:pos x="connsiteX29191" y="connsiteY29191"/>
              </a:cxn>
              <a:cxn ang="0">
                <a:pos x="connsiteX29192" y="connsiteY29192"/>
              </a:cxn>
              <a:cxn ang="0">
                <a:pos x="connsiteX29193" y="connsiteY29193"/>
              </a:cxn>
              <a:cxn ang="0">
                <a:pos x="connsiteX29194" y="connsiteY29194"/>
              </a:cxn>
              <a:cxn ang="0">
                <a:pos x="connsiteX29195" y="connsiteY29195"/>
              </a:cxn>
              <a:cxn ang="0">
                <a:pos x="connsiteX29196" y="connsiteY29196"/>
              </a:cxn>
              <a:cxn ang="0">
                <a:pos x="connsiteX29197" y="connsiteY29197"/>
              </a:cxn>
              <a:cxn ang="0">
                <a:pos x="connsiteX29198" y="connsiteY29198"/>
              </a:cxn>
              <a:cxn ang="0">
                <a:pos x="connsiteX29199" y="connsiteY29199"/>
              </a:cxn>
              <a:cxn ang="0">
                <a:pos x="connsiteX29200" y="connsiteY29200"/>
              </a:cxn>
              <a:cxn ang="0">
                <a:pos x="connsiteX29201" y="connsiteY29201"/>
              </a:cxn>
              <a:cxn ang="0">
                <a:pos x="connsiteX29202" y="connsiteY29202"/>
              </a:cxn>
              <a:cxn ang="0">
                <a:pos x="connsiteX29203" y="connsiteY29203"/>
              </a:cxn>
              <a:cxn ang="0">
                <a:pos x="connsiteX29204" y="connsiteY29204"/>
              </a:cxn>
              <a:cxn ang="0">
                <a:pos x="connsiteX29205" y="connsiteY29205"/>
              </a:cxn>
              <a:cxn ang="0">
                <a:pos x="connsiteX29206" y="connsiteY29206"/>
              </a:cxn>
              <a:cxn ang="0">
                <a:pos x="connsiteX29207" y="connsiteY29207"/>
              </a:cxn>
              <a:cxn ang="0">
                <a:pos x="connsiteX29208" y="connsiteY29208"/>
              </a:cxn>
              <a:cxn ang="0">
                <a:pos x="connsiteX29209" y="connsiteY29209"/>
              </a:cxn>
              <a:cxn ang="0">
                <a:pos x="connsiteX29210" y="connsiteY29210"/>
              </a:cxn>
              <a:cxn ang="0">
                <a:pos x="connsiteX29211" y="connsiteY29211"/>
              </a:cxn>
              <a:cxn ang="0">
                <a:pos x="connsiteX29212" y="connsiteY29212"/>
              </a:cxn>
              <a:cxn ang="0">
                <a:pos x="connsiteX29213" y="connsiteY29213"/>
              </a:cxn>
              <a:cxn ang="0">
                <a:pos x="connsiteX29214" y="connsiteY29214"/>
              </a:cxn>
              <a:cxn ang="0">
                <a:pos x="connsiteX29215" y="connsiteY29215"/>
              </a:cxn>
              <a:cxn ang="0">
                <a:pos x="connsiteX29216" y="connsiteY29216"/>
              </a:cxn>
              <a:cxn ang="0">
                <a:pos x="connsiteX29217" y="connsiteY29217"/>
              </a:cxn>
              <a:cxn ang="0">
                <a:pos x="connsiteX29218" y="connsiteY29218"/>
              </a:cxn>
              <a:cxn ang="0">
                <a:pos x="connsiteX29219" y="connsiteY29219"/>
              </a:cxn>
              <a:cxn ang="0">
                <a:pos x="connsiteX29220" y="connsiteY29220"/>
              </a:cxn>
              <a:cxn ang="0">
                <a:pos x="connsiteX29221" y="connsiteY29221"/>
              </a:cxn>
              <a:cxn ang="0">
                <a:pos x="connsiteX29222" y="connsiteY29222"/>
              </a:cxn>
              <a:cxn ang="0">
                <a:pos x="connsiteX29223" y="connsiteY29223"/>
              </a:cxn>
              <a:cxn ang="0">
                <a:pos x="connsiteX29224" y="connsiteY29224"/>
              </a:cxn>
              <a:cxn ang="0">
                <a:pos x="connsiteX29225" y="connsiteY29225"/>
              </a:cxn>
              <a:cxn ang="0">
                <a:pos x="connsiteX29226" y="connsiteY29226"/>
              </a:cxn>
              <a:cxn ang="0">
                <a:pos x="connsiteX29227" y="connsiteY29227"/>
              </a:cxn>
              <a:cxn ang="0">
                <a:pos x="connsiteX29228" y="connsiteY29228"/>
              </a:cxn>
              <a:cxn ang="0">
                <a:pos x="connsiteX29229" y="connsiteY29229"/>
              </a:cxn>
              <a:cxn ang="0">
                <a:pos x="connsiteX29230" y="connsiteY29230"/>
              </a:cxn>
              <a:cxn ang="0">
                <a:pos x="connsiteX29231" y="connsiteY29231"/>
              </a:cxn>
              <a:cxn ang="0">
                <a:pos x="connsiteX29232" y="connsiteY29232"/>
              </a:cxn>
              <a:cxn ang="0">
                <a:pos x="connsiteX29233" y="connsiteY29233"/>
              </a:cxn>
              <a:cxn ang="0">
                <a:pos x="connsiteX29234" y="connsiteY29234"/>
              </a:cxn>
              <a:cxn ang="0">
                <a:pos x="connsiteX29235" y="connsiteY29235"/>
              </a:cxn>
              <a:cxn ang="0">
                <a:pos x="connsiteX29236" y="connsiteY29236"/>
              </a:cxn>
              <a:cxn ang="0">
                <a:pos x="connsiteX29237" y="connsiteY29237"/>
              </a:cxn>
              <a:cxn ang="0">
                <a:pos x="connsiteX29238" y="connsiteY29238"/>
              </a:cxn>
              <a:cxn ang="0">
                <a:pos x="connsiteX29239" y="connsiteY29239"/>
              </a:cxn>
              <a:cxn ang="0">
                <a:pos x="connsiteX29240" y="connsiteY29240"/>
              </a:cxn>
              <a:cxn ang="0">
                <a:pos x="connsiteX29241" y="connsiteY29241"/>
              </a:cxn>
              <a:cxn ang="0">
                <a:pos x="connsiteX29242" y="connsiteY29242"/>
              </a:cxn>
              <a:cxn ang="0">
                <a:pos x="connsiteX29243" y="connsiteY29243"/>
              </a:cxn>
              <a:cxn ang="0">
                <a:pos x="connsiteX29244" y="connsiteY29244"/>
              </a:cxn>
              <a:cxn ang="0">
                <a:pos x="connsiteX29245" y="connsiteY29245"/>
              </a:cxn>
              <a:cxn ang="0">
                <a:pos x="connsiteX29246" y="connsiteY29246"/>
              </a:cxn>
              <a:cxn ang="0">
                <a:pos x="connsiteX29247" y="connsiteY29247"/>
              </a:cxn>
              <a:cxn ang="0">
                <a:pos x="connsiteX29248" y="connsiteY29248"/>
              </a:cxn>
              <a:cxn ang="0">
                <a:pos x="connsiteX29249" y="connsiteY29249"/>
              </a:cxn>
              <a:cxn ang="0">
                <a:pos x="connsiteX29250" y="connsiteY29250"/>
              </a:cxn>
              <a:cxn ang="0">
                <a:pos x="connsiteX29251" y="connsiteY29251"/>
              </a:cxn>
              <a:cxn ang="0">
                <a:pos x="connsiteX29252" y="connsiteY29252"/>
              </a:cxn>
              <a:cxn ang="0">
                <a:pos x="connsiteX29253" y="connsiteY29253"/>
              </a:cxn>
              <a:cxn ang="0">
                <a:pos x="connsiteX29254" y="connsiteY29254"/>
              </a:cxn>
              <a:cxn ang="0">
                <a:pos x="connsiteX29255" y="connsiteY29255"/>
              </a:cxn>
              <a:cxn ang="0">
                <a:pos x="connsiteX29256" y="connsiteY29256"/>
              </a:cxn>
              <a:cxn ang="0">
                <a:pos x="connsiteX29257" y="connsiteY29257"/>
              </a:cxn>
              <a:cxn ang="0">
                <a:pos x="connsiteX29258" y="connsiteY29258"/>
              </a:cxn>
              <a:cxn ang="0">
                <a:pos x="connsiteX29259" y="connsiteY29259"/>
              </a:cxn>
              <a:cxn ang="0">
                <a:pos x="connsiteX29260" y="connsiteY29260"/>
              </a:cxn>
              <a:cxn ang="0">
                <a:pos x="connsiteX29261" y="connsiteY29261"/>
              </a:cxn>
              <a:cxn ang="0">
                <a:pos x="connsiteX29262" y="connsiteY29262"/>
              </a:cxn>
              <a:cxn ang="0">
                <a:pos x="connsiteX29263" y="connsiteY29263"/>
              </a:cxn>
              <a:cxn ang="0">
                <a:pos x="connsiteX29264" y="connsiteY29264"/>
              </a:cxn>
              <a:cxn ang="0">
                <a:pos x="connsiteX29265" y="connsiteY29265"/>
              </a:cxn>
              <a:cxn ang="0">
                <a:pos x="connsiteX29266" y="connsiteY29266"/>
              </a:cxn>
              <a:cxn ang="0">
                <a:pos x="connsiteX29267" y="connsiteY29267"/>
              </a:cxn>
              <a:cxn ang="0">
                <a:pos x="connsiteX29268" y="connsiteY29268"/>
              </a:cxn>
              <a:cxn ang="0">
                <a:pos x="connsiteX29269" y="connsiteY29269"/>
              </a:cxn>
              <a:cxn ang="0">
                <a:pos x="connsiteX29270" y="connsiteY29270"/>
              </a:cxn>
              <a:cxn ang="0">
                <a:pos x="connsiteX29271" y="connsiteY29271"/>
              </a:cxn>
              <a:cxn ang="0">
                <a:pos x="connsiteX29272" y="connsiteY29272"/>
              </a:cxn>
              <a:cxn ang="0">
                <a:pos x="connsiteX29273" y="connsiteY29273"/>
              </a:cxn>
              <a:cxn ang="0">
                <a:pos x="connsiteX29274" y="connsiteY29274"/>
              </a:cxn>
              <a:cxn ang="0">
                <a:pos x="connsiteX29275" y="connsiteY29275"/>
              </a:cxn>
              <a:cxn ang="0">
                <a:pos x="connsiteX29276" y="connsiteY29276"/>
              </a:cxn>
              <a:cxn ang="0">
                <a:pos x="connsiteX29277" y="connsiteY29277"/>
              </a:cxn>
              <a:cxn ang="0">
                <a:pos x="connsiteX29278" y="connsiteY29278"/>
              </a:cxn>
              <a:cxn ang="0">
                <a:pos x="connsiteX29279" y="connsiteY29279"/>
              </a:cxn>
              <a:cxn ang="0">
                <a:pos x="connsiteX29280" y="connsiteY29280"/>
              </a:cxn>
              <a:cxn ang="0">
                <a:pos x="connsiteX29281" y="connsiteY29281"/>
              </a:cxn>
              <a:cxn ang="0">
                <a:pos x="connsiteX29282" y="connsiteY29282"/>
              </a:cxn>
              <a:cxn ang="0">
                <a:pos x="connsiteX29283" y="connsiteY29283"/>
              </a:cxn>
              <a:cxn ang="0">
                <a:pos x="connsiteX29284" y="connsiteY29284"/>
              </a:cxn>
              <a:cxn ang="0">
                <a:pos x="connsiteX29285" y="connsiteY29285"/>
              </a:cxn>
              <a:cxn ang="0">
                <a:pos x="connsiteX29286" y="connsiteY29286"/>
              </a:cxn>
              <a:cxn ang="0">
                <a:pos x="connsiteX29287" y="connsiteY29287"/>
              </a:cxn>
              <a:cxn ang="0">
                <a:pos x="connsiteX29288" y="connsiteY29288"/>
              </a:cxn>
              <a:cxn ang="0">
                <a:pos x="connsiteX29289" y="connsiteY29289"/>
              </a:cxn>
              <a:cxn ang="0">
                <a:pos x="connsiteX29290" y="connsiteY29290"/>
              </a:cxn>
              <a:cxn ang="0">
                <a:pos x="connsiteX29291" y="connsiteY29291"/>
              </a:cxn>
              <a:cxn ang="0">
                <a:pos x="connsiteX29292" y="connsiteY29292"/>
              </a:cxn>
              <a:cxn ang="0">
                <a:pos x="connsiteX29293" y="connsiteY29293"/>
              </a:cxn>
              <a:cxn ang="0">
                <a:pos x="connsiteX29294" y="connsiteY29294"/>
              </a:cxn>
              <a:cxn ang="0">
                <a:pos x="connsiteX29295" y="connsiteY29295"/>
              </a:cxn>
              <a:cxn ang="0">
                <a:pos x="connsiteX29296" y="connsiteY29296"/>
              </a:cxn>
              <a:cxn ang="0">
                <a:pos x="connsiteX29297" y="connsiteY29297"/>
              </a:cxn>
              <a:cxn ang="0">
                <a:pos x="connsiteX29298" y="connsiteY29298"/>
              </a:cxn>
              <a:cxn ang="0">
                <a:pos x="connsiteX29299" y="connsiteY29299"/>
              </a:cxn>
              <a:cxn ang="0">
                <a:pos x="connsiteX29300" y="connsiteY29300"/>
              </a:cxn>
              <a:cxn ang="0">
                <a:pos x="connsiteX29301" y="connsiteY29301"/>
              </a:cxn>
              <a:cxn ang="0">
                <a:pos x="connsiteX29302" y="connsiteY29302"/>
              </a:cxn>
              <a:cxn ang="0">
                <a:pos x="connsiteX29303" y="connsiteY29303"/>
              </a:cxn>
              <a:cxn ang="0">
                <a:pos x="connsiteX29304" y="connsiteY29304"/>
              </a:cxn>
              <a:cxn ang="0">
                <a:pos x="connsiteX29305" y="connsiteY29305"/>
              </a:cxn>
              <a:cxn ang="0">
                <a:pos x="connsiteX29306" y="connsiteY29306"/>
              </a:cxn>
              <a:cxn ang="0">
                <a:pos x="connsiteX29307" y="connsiteY29307"/>
              </a:cxn>
              <a:cxn ang="0">
                <a:pos x="connsiteX29308" y="connsiteY29308"/>
              </a:cxn>
              <a:cxn ang="0">
                <a:pos x="connsiteX29309" y="connsiteY29309"/>
              </a:cxn>
              <a:cxn ang="0">
                <a:pos x="connsiteX29310" y="connsiteY29310"/>
              </a:cxn>
              <a:cxn ang="0">
                <a:pos x="connsiteX29311" y="connsiteY29311"/>
              </a:cxn>
              <a:cxn ang="0">
                <a:pos x="connsiteX29312" y="connsiteY29312"/>
              </a:cxn>
              <a:cxn ang="0">
                <a:pos x="connsiteX29313" y="connsiteY29313"/>
              </a:cxn>
              <a:cxn ang="0">
                <a:pos x="connsiteX29314" y="connsiteY29314"/>
              </a:cxn>
              <a:cxn ang="0">
                <a:pos x="connsiteX29315" y="connsiteY29315"/>
              </a:cxn>
              <a:cxn ang="0">
                <a:pos x="connsiteX29316" y="connsiteY29316"/>
              </a:cxn>
              <a:cxn ang="0">
                <a:pos x="connsiteX29317" y="connsiteY29317"/>
              </a:cxn>
              <a:cxn ang="0">
                <a:pos x="connsiteX29318" y="connsiteY29318"/>
              </a:cxn>
              <a:cxn ang="0">
                <a:pos x="connsiteX29319" y="connsiteY29319"/>
              </a:cxn>
              <a:cxn ang="0">
                <a:pos x="connsiteX29320" y="connsiteY29320"/>
              </a:cxn>
              <a:cxn ang="0">
                <a:pos x="connsiteX29321" y="connsiteY29321"/>
              </a:cxn>
              <a:cxn ang="0">
                <a:pos x="connsiteX29322" y="connsiteY29322"/>
              </a:cxn>
              <a:cxn ang="0">
                <a:pos x="connsiteX29323" y="connsiteY29323"/>
              </a:cxn>
              <a:cxn ang="0">
                <a:pos x="connsiteX29324" y="connsiteY29324"/>
              </a:cxn>
              <a:cxn ang="0">
                <a:pos x="connsiteX29325" y="connsiteY29325"/>
              </a:cxn>
              <a:cxn ang="0">
                <a:pos x="connsiteX29326" y="connsiteY29326"/>
              </a:cxn>
              <a:cxn ang="0">
                <a:pos x="connsiteX29327" y="connsiteY29327"/>
              </a:cxn>
              <a:cxn ang="0">
                <a:pos x="connsiteX29328" y="connsiteY29328"/>
              </a:cxn>
              <a:cxn ang="0">
                <a:pos x="connsiteX29329" y="connsiteY29329"/>
              </a:cxn>
              <a:cxn ang="0">
                <a:pos x="connsiteX29330" y="connsiteY29330"/>
              </a:cxn>
              <a:cxn ang="0">
                <a:pos x="connsiteX29331" y="connsiteY29331"/>
              </a:cxn>
              <a:cxn ang="0">
                <a:pos x="connsiteX29332" y="connsiteY29332"/>
              </a:cxn>
              <a:cxn ang="0">
                <a:pos x="connsiteX29333" y="connsiteY29333"/>
              </a:cxn>
              <a:cxn ang="0">
                <a:pos x="connsiteX29334" y="connsiteY29334"/>
              </a:cxn>
              <a:cxn ang="0">
                <a:pos x="connsiteX29335" y="connsiteY29335"/>
              </a:cxn>
              <a:cxn ang="0">
                <a:pos x="connsiteX29336" y="connsiteY29336"/>
              </a:cxn>
              <a:cxn ang="0">
                <a:pos x="connsiteX29337" y="connsiteY29337"/>
              </a:cxn>
              <a:cxn ang="0">
                <a:pos x="connsiteX29338" y="connsiteY29338"/>
              </a:cxn>
              <a:cxn ang="0">
                <a:pos x="connsiteX29339" y="connsiteY29339"/>
              </a:cxn>
              <a:cxn ang="0">
                <a:pos x="connsiteX29340" y="connsiteY29340"/>
              </a:cxn>
              <a:cxn ang="0">
                <a:pos x="connsiteX29341" y="connsiteY29341"/>
              </a:cxn>
              <a:cxn ang="0">
                <a:pos x="connsiteX29342" y="connsiteY29342"/>
              </a:cxn>
              <a:cxn ang="0">
                <a:pos x="connsiteX29343" y="connsiteY29343"/>
              </a:cxn>
              <a:cxn ang="0">
                <a:pos x="connsiteX29344" y="connsiteY29344"/>
              </a:cxn>
              <a:cxn ang="0">
                <a:pos x="connsiteX29345" y="connsiteY29345"/>
              </a:cxn>
              <a:cxn ang="0">
                <a:pos x="connsiteX29346" y="connsiteY29346"/>
              </a:cxn>
              <a:cxn ang="0">
                <a:pos x="connsiteX29347" y="connsiteY29347"/>
              </a:cxn>
              <a:cxn ang="0">
                <a:pos x="connsiteX29348" y="connsiteY29348"/>
              </a:cxn>
              <a:cxn ang="0">
                <a:pos x="connsiteX29349" y="connsiteY29349"/>
              </a:cxn>
              <a:cxn ang="0">
                <a:pos x="connsiteX29350" y="connsiteY29350"/>
              </a:cxn>
              <a:cxn ang="0">
                <a:pos x="connsiteX29351" y="connsiteY29351"/>
              </a:cxn>
              <a:cxn ang="0">
                <a:pos x="connsiteX29352" y="connsiteY29352"/>
              </a:cxn>
              <a:cxn ang="0">
                <a:pos x="connsiteX29353" y="connsiteY29353"/>
              </a:cxn>
              <a:cxn ang="0">
                <a:pos x="connsiteX29354" y="connsiteY29354"/>
              </a:cxn>
              <a:cxn ang="0">
                <a:pos x="connsiteX29355" y="connsiteY29355"/>
              </a:cxn>
              <a:cxn ang="0">
                <a:pos x="connsiteX29356" y="connsiteY29356"/>
              </a:cxn>
              <a:cxn ang="0">
                <a:pos x="connsiteX29357" y="connsiteY29357"/>
              </a:cxn>
              <a:cxn ang="0">
                <a:pos x="connsiteX29358" y="connsiteY29358"/>
              </a:cxn>
              <a:cxn ang="0">
                <a:pos x="connsiteX29359" y="connsiteY29359"/>
              </a:cxn>
              <a:cxn ang="0">
                <a:pos x="connsiteX29360" y="connsiteY29360"/>
              </a:cxn>
              <a:cxn ang="0">
                <a:pos x="connsiteX29361" y="connsiteY29361"/>
              </a:cxn>
              <a:cxn ang="0">
                <a:pos x="connsiteX29362" y="connsiteY29362"/>
              </a:cxn>
              <a:cxn ang="0">
                <a:pos x="connsiteX29363" y="connsiteY29363"/>
              </a:cxn>
              <a:cxn ang="0">
                <a:pos x="connsiteX29364" y="connsiteY29364"/>
              </a:cxn>
              <a:cxn ang="0">
                <a:pos x="connsiteX29365" y="connsiteY29365"/>
              </a:cxn>
              <a:cxn ang="0">
                <a:pos x="connsiteX29366" y="connsiteY29366"/>
              </a:cxn>
              <a:cxn ang="0">
                <a:pos x="connsiteX29367" y="connsiteY29367"/>
              </a:cxn>
              <a:cxn ang="0">
                <a:pos x="connsiteX29368" y="connsiteY29368"/>
              </a:cxn>
              <a:cxn ang="0">
                <a:pos x="connsiteX29369" y="connsiteY29369"/>
              </a:cxn>
              <a:cxn ang="0">
                <a:pos x="connsiteX29370" y="connsiteY29370"/>
              </a:cxn>
              <a:cxn ang="0">
                <a:pos x="connsiteX29371" y="connsiteY29371"/>
              </a:cxn>
              <a:cxn ang="0">
                <a:pos x="connsiteX29372" y="connsiteY29372"/>
              </a:cxn>
              <a:cxn ang="0">
                <a:pos x="connsiteX29373" y="connsiteY29373"/>
              </a:cxn>
              <a:cxn ang="0">
                <a:pos x="connsiteX29374" y="connsiteY29374"/>
              </a:cxn>
              <a:cxn ang="0">
                <a:pos x="connsiteX29375" y="connsiteY29375"/>
              </a:cxn>
              <a:cxn ang="0">
                <a:pos x="connsiteX29376" y="connsiteY29376"/>
              </a:cxn>
              <a:cxn ang="0">
                <a:pos x="connsiteX29377" y="connsiteY29377"/>
              </a:cxn>
              <a:cxn ang="0">
                <a:pos x="connsiteX29378" y="connsiteY29378"/>
              </a:cxn>
              <a:cxn ang="0">
                <a:pos x="connsiteX29379" y="connsiteY29379"/>
              </a:cxn>
              <a:cxn ang="0">
                <a:pos x="connsiteX29380" y="connsiteY29380"/>
              </a:cxn>
              <a:cxn ang="0">
                <a:pos x="connsiteX29381" y="connsiteY29381"/>
              </a:cxn>
              <a:cxn ang="0">
                <a:pos x="connsiteX29382" y="connsiteY29382"/>
              </a:cxn>
              <a:cxn ang="0">
                <a:pos x="connsiteX29383" y="connsiteY29383"/>
              </a:cxn>
              <a:cxn ang="0">
                <a:pos x="connsiteX29384" y="connsiteY29384"/>
              </a:cxn>
              <a:cxn ang="0">
                <a:pos x="connsiteX29385" y="connsiteY29385"/>
              </a:cxn>
              <a:cxn ang="0">
                <a:pos x="connsiteX29386" y="connsiteY29386"/>
              </a:cxn>
              <a:cxn ang="0">
                <a:pos x="connsiteX29387" y="connsiteY29387"/>
              </a:cxn>
              <a:cxn ang="0">
                <a:pos x="connsiteX29388" y="connsiteY29388"/>
              </a:cxn>
              <a:cxn ang="0">
                <a:pos x="connsiteX29389" y="connsiteY29389"/>
              </a:cxn>
              <a:cxn ang="0">
                <a:pos x="connsiteX29390" y="connsiteY29390"/>
              </a:cxn>
              <a:cxn ang="0">
                <a:pos x="connsiteX29391" y="connsiteY29391"/>
              </a:cxn>
              <a:cxn ang="0">
                <a:pos x="connsiteX29392" y="connsiteY29392"/>
              </a:cxn>
              <a:cxn ang="0">
                <a:pos x="connsiteX29393" y="connsiteY29393"/>
              </a:cxn>
              <a:cxn ang="0">
                <a:pos x="connsiteX29394" y="connsiteY29394"/>
              </a:cxn>
              <a:cxn ang="0">
                <a:pos x="connsiteX29395" y="connsiteY29395"/>
              </a:cxn>
              <a:cxn ang="0">
                <a:pos x="connsiteX29396" y="connsiteY29396"/>
              </a:cxn>
              <a:cxn ang="0">
                <a:pos x="connsiteX29397" y="connsiteY29397"/>
              </a:cxn>
              <a:cxn ang="0">
                <a:pos x="connsiteX29398" y="connsiteY29398"/>
              </a:cxn>
              <a:cxn ang="0">
                <a:pos x="connsiteX29399" y="connsiteY29399"/>
              </a:cxn>
              <a:cxn ang="0">
                <a:pos x="connsiteX29400" y="connsiteY29400"/>
              </a:cxn>
              <a:cxn ang="0">
                <a:pos x="connsiteX29401" y="connsiteY29401"/>
              </a:cxn>
              <a:cxn ang="0">
                <a:pos x="connsiteX29402" y="connsiteY29402"/>
              </a:cxn>
              <a:cxn ang="0">
                <a:pos x="connsiteX29403" y="connsiteY29403"/>
              </a:cxn>
              <a:cxn ang="0">
                <a:pos x="connsiteX29404" y="connsiteY29404"/>
              </a:cxn>
              <a:cxn ang="0">
                <a:pos x="connsiteX29405" y="connsiteY29405"/>
              </a:cxn>
              <a:cxn ang="0">
                <a:pos x="connsiteX29406" y="connsiteY29406"/>
              </a:cxn>
              <a:cxn ang="0">
                <a:pos x="connsiteX29407" y="connsiteY29407"/>
              </a:cxn>
              <a:cxn ang="0">
                <a:pos x="connsiteX29408" y="connsiteY29408"/>
              </a:cxn>
              <a:cxn ang="0">
                <a:pos x="connsiteX29409" y="connsiteY29409"/>
              </a:cxn>
              <a:cxn ang="0">
                <a:pos x="connsiteX29410" y="connsiteY29410"/>
              </a:cxn>
              <a:cxn ang="0">
                <a:pos x="connsiteX29411" y="connsiteY29411"/>
              </a:cxn>
              <a:cxn ang="0">
                <a:pos x="connsiteX29412" y="connsiteY29412"/>
              </a:cxn>
              <a:cxn ang="0">
                <a:pos x="connsiteX29413" y="connsiteY29413"/>
              </a:cxn>
              <a:cxn ang="0">
                <a:pos x="connsiteX29414" y="connsiteY29414"/>
              </a:cxn>
              <a:cxn ang="0">
                <a:pos x="connsiteX29415" y="connsiteY29415"/>
              </a:cxn>
              <a:cxn ang="0">
                <a:pos x="connsiteX29416" y="connsiteY29416"/>
              </a:cxn>
              <a:cxn ang="0">
                <a:pos x="connsiteX29417" y="connsiteY29417"/>
              </a:cxn>
              <a:cxn ang="0">
                <a:pos x="connsiteX29418" y="connsiteY29418"/>
              </a:cxn>
              <a:cxn ang="0">
                <a:pos x="connsiteX29419" y="connsiteY29419"/>
              </a:cxn>
              <a:cxn ang="0">
                <a:pos x="connsiteX29420" y="connsiteY29420"/>
              </a:cxn>
              <a:cxn ang="0">
                <a:pos x="connsiteX29421" y="connsiteY29421"/>
              </a:cxn>
              <a:cxn ang="0">
                <a:pos x="connsiteX29422" y="connsiteY29422"/>
              </a:cxn>
              <a:cxn ang="0">
                <a:pos x="connsiteX29423" y="connsiteY29423"/>
              </a:cxn>
              <a:cxn ang="0">
                <a:pos x="connsiteX29424" y="connsiteY29424"/>
              </a:cxn>
              <a:cxn ang="0">
                <a:pos x="connsiteX29425" y="connsiteY29425"/>
              </a:cxn>
              <a:cxn ang="0">
                <a:pos x="connsiteX29426" y="connsiteY29426"/>
              </a:cxn>
              <a:cxn ang="0">
                <a:pos x="connsiteX29427" y="connsiteY29427"/>
              </a:cxn>
              <a:cxn ang="0">
                <a:pos x="connsiteX29428" y="connsiteY29428"/>
              </a:cxn>
              <a:cxn ang="0">
                <a:pos x="connsiteX29429" y="connsiteY29429"/>
              </a:cxn>
              <a:cxn ang="0">
                <a:pos x="connsiteX29430" y="connsiteY29430"/>
              </a:cxn>
              <a:cxn ang="0">
                <a:pos x="connsiteX29431" y="connsiteY29431"/>
              </a:cxn>
              <a:cxn ang="0">
                <a:pos x="connsiteX29432" y="connsiteY29432"/>
              </a:cxn>
              <a:cxn ang="0">
                <a:pos x="connsiteX29433" y="connsiteY29433"/>
              </a:cxn>
              <a:cxn ang="0">
                <a:pos x="connsiteX29434" y="connsiteY29434"/>
              </a:cxn>
              <a:cxn ang="0">
                <a:pos x="connsiteX29435" y="connsiteY29435"/>
              </a:cxn>
              <a:cxn ang="0">
                <a:pos x="connsiteX29436" y="connsiteY29436"/>
              </a:cxn>
              <a:cxn ang="0">
                <a:pos x="connsiteX29437" y="connsiteY29437"/>
              </a:cxn>
              <a:cxn ang="0">
                <a:pos x="connsiteX29438" y="connsiteY29438"/>
              </a:cxn>
              <a:cxn ang="0">
                <a:pos x="connsiteX29439" y="connsiteY29439"/>
              </a:cxn>
              <a:cxn ang="0">
                <a:pos x="connsiteX29440" y="connsiteY29440"/>
              </a:cxn>
              <a:cxn ang="0">
                <a:pos x="connsiteX29441" y="connsiteY29441"/>
              </a:cxn>
              <a:cxn ang="0">
                <a:pos x="connsiteX29442" y="connsiteY29442"/>
              </a:cxn>
              <a:cxn ang="0">
                <a:pos x="connsiteX29443" y="connsiteY29443"/>
              </a:cxn>
              <a:cxn ang="0">
                <a:pos x="connsiteX29444" y="connsiteY29444"/>
              </a:cxn>
              <a:cxn ang="0">
                <a:pos x="connsiteX29445" y="connsiteY29445"/>
              </a:cxn>
              <a:cxn ang="0">
                <a:pos x="connsiteX29446" y="connsiteY29446"/>
              </a:cxn>
              <a:cxn ang="0">
                <a:pos x="connsiteX29447" y="connsiteY29447"/>
              </a:cxn>
              <a:cxn ang="0">
                <a:pos x="connsiteX29448" y="connsiteY29448"/>
              </a:cxn>
              <a:cxn ang="0">
                <a:pos x="connsiteX29449" y="connsiteY29449"/>
              </a:cxn>
              <a:cxn ang="0">
                <a:pos x="connsiteX29450" y="connsiteY29450"/>
              </a:cxn>
              <a:cxn ang="0">
                <a:pos x="connsiteX29451" y="connsiteY29451"/>
              </a:cxn>
              <a:cxn ang="0">
                <a:pos x="connsiteX29452" y="connsiteY29452"/>
              </a:cxn>
              <a:cxn ang="0">
                <a:pos x="connsiteX29453" y="connsiteY29453"/>
              </a:cxn>
              <a:cxn ang="0">
                <a:pos x="connsiteX29454" y="connsiteY29454"/>
              </a:cxn>
              <a:cxn ang="0">
                <a:pos x="connsiteX29455" y="connsiteY29455"/>
              </a:cxn>
              <a:cxn ang="0">
                <a:pos x="connsiteX29456" y="connsiteY29456"/>
              </a:cxn>
              <a:cxn ang="0">
                <a:pos x="connsiteX29457" y="connsiteY29457"/>
              </a:cxn>
              <a:cxn ang="0">
                <a:pos x="connsiteX29458" y="connsiteY29458"/>
              </a:cxn>
              <a:cxn ang="0">
                <a:pos x="connsiteX29459" y="connsiteY29459"/>
              </a:cxn>
              <a:cxn ang="0">
                <a:pos x="connsiteX29460" y="connsiteY29460"/>
              </a:cxn>
              <a:cxn ang="0">
                <a:pos x="connsiteX29461" y="connsiteY29461"/>
              </a:cxn>
              <a:cxn ang="0">
                <a:pos x="connsiteX29462" y="connsiteY29462"/>
              </a:cxn>
              <a:cxn ang="0">
                <a:pos x="connsiteX29463" y="connsiteY29463"/>
              </a:cxn>
              <a:cxn ang="0">
                <a:pos x="connsiteX29464" y="connsiteY29464"/>
              </a:cxn>
              <a:cxn ang="0">
                <a:pos x="connsiteX29465" y="connsiteY29465"/>
              </a:cxn>
              <a:cxn ang="0">
                <a:pos x="connsiteX29466" y="connsiteY29466"/>
              </a:cxn>
              <a:cxn ang="0">
                <a:pos x="connsiteX29467" y="connsiteY29467"/>
              </a:cxn>
              <a:cxn ang="0">
                <a:pos x="connsiteX29468" y="connsiteY29468"/>
              </a:cxn>
              <a:cxn ang="0">
                <a:pos x="connsiteX29469" y="connsiteY29469"/>
              </a:cxn>
              <a:cxn ang="0">
                <a:pos x="connsiteX29470" y="connsiteY29470"/>
              </a:cxn>
              <a:cxn ang="0">
                <a:pos x="connsiteX29471" y="connsiteY29471"/>
              </a:cxn>
              <a:cxn ang="0">
                <a:pos x="connsiteX29472" y="connsiteY29472"/>
              </a:cxn>
              <a:cxn ang="0">
                <a:pos x="connsiteX29473" y="connsiteY29473"/>
              </a:cxn>
              <a:cxn ang="0">
                <a:pos x="connsiteX29474" y="connsiteY29474"/>
              </a:cxn>
              <a:cxn ang="0">
                <a:pos x="connsiteX29475" y="connsiteY29475"/>
              </a:cxn>
              <a:cxn ang="0">
                <a:pos x="connsiteX29476" y="connsiteY29476"/>
              </a:cxn>
              <a:cxn ang="0">
                <a:pos x="connsiteX29477" y="connsiteY29477"/>
              </a:cxn>
              <a:cxn ang="0">
                <a:pos x="connsiteX29478" y="connsiteY29478"/>
              </a:cxn>
              <a:cxn ang="0">
                <a:pos x="connsiteX29479" y="connsiteY29479"/>
              </a:cxn>
              <a:cxn ang="0">
                <a:pos x="connsiteX29480" y="connsiteY29480"/>
              </a:cxn>
              <a:cxn ang="0">
                <a:pos x="connsiteX29481" y="connsiteY29481"/>
              </a:cxn>
              <a:cxn ang="0">
                <a:pos x="connsiteX29482" y="connsiteY29482"/>
              </a:cxn>
              <a:cxn ang="0">
                <a:pos x="connsiteX29483" y="connsiteY29483"/>
              </a:cxn>
              <a:cxn ang="0">
                <a:pos x="connsiteX29484" y="connsiteY29484"/>
              </a:cxn>
              <a:cxn ang="0">
                <a:pos x="connsiteX29485" y="connsiteY29485"/>
              </a:cxn>
              <a:cxn ang="0">
                <a:pos x="connsiteX29486" y="connsiteY29486"/>
              </a:cxn>
              <a:cxn ang="0">
                <a:pos x="connsiteX29487" y="connsiteY29487"/>
              </a:cxn>
              <a:cxn ang="0">
                <a:pos x="connsiteX29488" y="connsiteY29488"/>
              </a:cxn>
              <a:cxn ang="0">
                <a:pos x="connsiteX29489" y="connsiteY29489"/>
              </a:cxn>
              <a:cxn ang="0">
                <a:pos x="connsiteX29490" y="connsiteY29490"/>
              </a:cxn>
              <a:cxn ang="0">
                <a:pos x="connsiteX29491" y="connsiteY29491"/>
              </a:cxn>
              <a:cxn ang="0">
                <a:pos x="connsiteX29492" y="connsiteY29492"/>
              </a:cxn>
              <a:cxn ang="0">
                <a:pos x="connsiteX29493" y="connsiteY29493"/>
              </a:cxn>
              <a:cxn ang="0">
                <a:pos x="connsiteX29494" y="connsiteY29494"/>
              </a:cxn>
              <a:cxn ang="0">
                <a:pos x="connsiteX29495" y="connsiteY29495"/>
              </a:cxn>
              <a:cxn ang="0">
                <a:pos x="connsiteX29496" y="connsiteY29496"/>
              </a:cxn>
              <a:cxn ang="0">
                <a:pos x="connsiteX29497" y="connsiteY29497"/>
              </a:cxn>
              <a:cxn ang="0">
                <a:pos x="connsiteX29498" y="connsiteY29498"/>
              </a:cxn>
              <a:cxn ang="0">
                <a:pos x="connsiteX29499" y="connsiteY29499"/>
              </a:cxn>
              <a:cxn ang="0">
                <a:pos x="connsiteX29500" y="connsiteY29500"/>
              </a:cxn>
              <a:cxn ang="0">
                <a:pos x="connsiteX29501" y="connsiteY29501"/>
              </a:cxn>
              <a:cxn ang="0">
                <a:pos x="connsiteX29502" y="connsiteY29502"/>
              </a:cxn>
              <a:cxn ang="0">
                <a:pos x="connsiteX29503" y="connsiteY29503"/>
              </a:cxn>
              <a:cxn ang="0">
                <a:pos x="connsiteX29504" y="connsiteY29504"/>
              </a:cxn>
              <a:cxn ang="0">
                <a:pos x="connsiteX29505" y="connsiteY29505"/>
              </a:cxn>
              <a:cxn ang="0">
                <a:pos x="connsiteX29506" y="connsiteY29506"/>
              </a:cxn>
              <a:cxn ang="0">
                <a:pos x="connsiteX29507" y="connsiteY29507"/>
              </a:cxn>
              <a:cxn ang="0">
                <a:pos x="connsiteX29508" y="connsiteY29508"/>
              </a:cxn>
              <a:cxn ang="0">
                <a:pos x="connsiteX29509" y="connsiteY29509"/>
              </a:cxn>
              <a:cxn ang="0">
                <a:pos x="connsiteX29510" y="connsiteY29510"/>
              </a:cxn>
              <a:cxn ang="0">
                <a:pos x="connsiteX29511" y="connsiteY29511"/>
              </a:cxn>
              <a:cxn ang="0">
                <a:pos x="connsiteX29512" y="connsiteY29512"/>
              </a:cxn>
              <a:cxn ang="0">
                <a:pos x="connsiteX29513" y="connsiteY29513"/>
              </a:cxn>
              <a:cxn ang="0">
                <a:pos x="connsiteX29514" y="connsiteY29514"/>
              </a:cxn>
              <a:cxn ang="0">
                <a:pos x="connsiteX29515" y="connsiteY29515"/>
              </a:cxn>
              <a:cxn ang="0">
                <a:pos x="connsiteX29516" y="connsiteY29516"/>
              </a:cxn>
              <a:cxn ang="0">
                <a:pos x="connsiteX29517" y="connsiteY29517"/>
              </a:cxn>
              <a:cxn ang="0">
                <a:pos x="connsiteX29518" y="connsiteY29518"/>
              </a:cxn>
              <a:cxn ang="0">
                <a:pos x="connsiteX29519" y="connsiteY29519"/>
              </a:cxn>
              <a:cxn ang="0">
                <a:pos x="connsiteX29520" y="connsiteY29520"/>
              </a:cxn>
              <a:cxn ang="0">
                <a:pos x="connsiteX29521" y="connsiteY29521"/>
              </a:cxn>
              <a:cxn ang="0">
                <a:pos x="connsiteX29522" y="connsiteY29522"/>
              </a:cxn>
              <a:cxn ang="0">
                <a:pos x="connsiteX29523" y="connsiteY29523"/>
              </a:cxn>
              <a:cxn ang="0">
                <a:pos x="connsiteX29524" y="connsiteY29524"/>
              </a:cxn>
              <a:cxn ang="0">
                <a:pos x="connsiteX29525" y="connsiteY29525"/>
              </a:cxn>
              <a:cxn ang="0">
                <a:pos x="connsiteX29526" y="connsiteY29526"/>
              </a:cxn>
              <a:cxn ang="0">
                <a:pos x="connsiteX29527" y="connsiteY29527"/>
              </a:cxn>
              <a:cxn ang="0">
                <a:pos x="connsiteX29528" y="connsiteY29528"/>
              </a:cxn>
              <a:cxn ang="0">
                <a:pos x="connsiteX29529" y="connsiteY29529"/>
              </a:cxn>
              <a:cxn ang="0">
                <a:pos x="connsiteX29530" y="connsiteY29530"/>
              </a:cxn>
              <a:cxn ang="0">
                <a:pos x="connsiteX29531" y="connsiteY29531"/>
              </a:cxn>
              <a:cxn ang="0">
                <a:pos x="connsiteX29532" y="connsiteY29532"/>
              </a:cxn>
              <a:cxn ang="0">
                <a:pos x="connsiteX29533" y="connsiteY29533"/>
              </a:cxn>
              <a:cxn ang="0">
                <a:pos x="connsiteX29534" y="connsiteY29534"/>
              </a:cxn>
              <a:cxn ang="0">
                <a:pos x="connsiteX29535" y="connsiteY29535"/>
              </a:cxn>
              <a:cxn ang="0">
                <a:pos x="connsiteX29536" y="connsiteY29536"/>
              </a:cxn>
              <a:cxn ang="0">
                <a:pos x="connsiteX29537" y="connsiteY29537"/>
              </a:cxn>
              <a:cxn ang="0">
                <a:pos x="connsiteX29538" y="connsiteY29538"/>
              </a:cxn>
              <a:cxn ang="0">
                <a:pos x="connsiteX29539" y="connsiteY29539"/>
              </a:cxn>
              <a:cxn ang="0">
                <a:pos x="connsiteX29540" y="connsiteY29540"/>
              </a:cxn>
              <a:cxn ang="0">
                <a:pos x="connsiteX29541" y="connsiteY29541"/>
              </a:cxn>
              <a:cxn ang="0">
                <a:pos x="connsiteX29542" y="connsiteY29542"/>
              </a:cxn>
              <a:cxn ang="0">
                <a:pos x="connsiteX29543" y="connsiteY29543"/>
              </a:cxn>
              <a:cxn ang="0">
                <a:pos x="connsiteX29544" y="connsiteY29544"/>
              </a:cxn>
              <a:cxn ang="0">
                <a:pos x="connsiteX29545" y="connsiteY29545"/>
              </a:cxn>
              <a:cxn ang="0">
                <a:pos x="connsiteX29546" y="connsiteY29546"/>
              </a:cxn>
              <a:cxn ang="0">
                <a:pos x="connsiteX29547" y="connsiteY29547"/>
              </a:cxn>
              <a:cxn ang="0">
                <a:pos x="connsiteX29548" y="connsiteY29548"/>
              </a:cxn>
              <a:cxn ang="0">
                <a:pos x="connsiteX29549" y="connsiteY29549"/>
              </a:cxn>
              <a:cxn ang="0">
                <a:pos x="connsiteX29550" y="connsiteY29550"/>
              </a:cxn>
              <a:cxn ang="0">
                <a:pos x="connsiteX29551" y="connsiteY29551"/>
              </a:cxn>
              <a:cxn ang="0">
                <a:pos x="connsiteX29552" y="connsiteY29552"/>
              </a:cxn>
              <a:cxn ang="0">
                <a:pos x="connsiteX29553" y="connsiteY29553"/>
              </a:cxn>
              <a:cxn ang="0">
                <a:pos x="connsiteX29554" y="connsiteY29554"/>
              </a:cxn>
              <a:cxn ang="0">
                <a:pos x="connsiteX29555" y="connsiteY29555"/>
              </a:cxn>
              <a:cxn ang="0">
                <a:pos x="connsiteX29556" y="connsiteY29556"/>
              </a:cxn>
              <a:cxn ang="0">
                <a:pos x="connsiteX29557" y="connsiteY29557"/>
              </a:cxn>
              <a:cxn ang="0">
                <a:pos x="connsiteX29558" y="connsiteY29558"/>
              </a:cxn>
              <a:cxn ang="0">
                <a:pos x="connsiteX29559" y="connsiteY29559"/>
              </a:cxn>
              <a:cxn ang="0">
                <a:pos x="connsiteX29560" y="connsiteY29560"/>
              </a:cxn>
              <a:cxn ang="0">
                <a:pos x="connsiteX29561" y="connsiteY29561"/>
              </a:cxn>
              <a:cxn ang="0">
                <a:pos x="connsiteX29562" y="connsiteY29562"/>
              </a:cxn>
              <a:cxn ang="0">
                <a:pos x="connsiteX29563" y="connsiteY29563"/>
              </a:cxn>
              <a:cxn ang="0">
                <a:pos x="connsiteX29564" y="connsiteY29564"/>
              </a:cxn>
              <a:cxn ang="0">
                <a:pos x="connsiteX29565" y="connsiteY29565"/>
              </a:cxn>
              <a:cxn ang="0">
                <a:pos x="connsiteX29566" y="connsiteY29566"/>
              </a:cxn>
              <a:cxn ang="0">
                <a:pos x="connsiteX29567" y="connsiteY29567"/>
              </a:cxn>
              <a:cxn ang="0">
                <a:pos x="connsiteX29568" y="connsiteY29568"/>
              </a:cxn>
              <a:cxn ang="0">
                <a:pos x="connsiteX29569" y="connsiteY29569"/>
              </a:cxn>
              <a:cxn ang="0">
                <a:pos x="connsiteX29570" y="connsiteY29570"/>
              </a:cxn>
              <a:cxn ang="0">
                <a:pos x="connsiteX29571" y="connsiteY29571"/>
              </a:cxn>
              <a:cxn ang="0">
                <a:pos x="connsiteX29572" y="connsiteY29572"/>
              </a:cxn>
              <a:cxn ang="0">
                <a:pos x="connsiteX29573" y="connsiteY29573"/>
              </a:cxn>
              <a:cxn ang="0">
                <a:pos x="connsiteX29574" y="connsiteY29574"/>
              </a:cxn>
              <a:cxn ang="0">
                <a:pos x="connsiteX29575" y="connsiteY29575"/>
              </a:cxn>
              <a:cxn ang="0">
                <a:pos x="connsiteX29576" y="connsiteY29576"/>
              </a:cxn>
              <a:cxn ang="0">
                <a:pos x="connsiteX29577" y="connsiteY29577"/>
              </a:cxn>
              <a:cxn ang="0">
                <a:pos x="connsiteX29578" y="connsiteY29578"/>
              </a:cxn>
              <a:cxn ang="0">
                <a:pos x="connsiteX29579" y="connsiteY29579"/>
              </a:cxn>
              <a:cxn ang="0">
                <a:pos x="connsiteX29580" y="connsiteY29580"/>
              </a:cxn>
              <a:cxn ang="0">
                <a:pos x="connsiteX29581" y="connsiteY29581"/>
              </a:cxn>
              <a:cxn ang="0">
                <a:pos x="connsiteX29582" y="connsiteY29582"/>
              </a:cxn>
              <a:cxn ang="0">
                <a:pos x="connsiteX29583" y="connsiteY29583"/>
              </a:cxn>
              <a:cxn ang="0">
                <a:pos x="connsiteX29584" y="connsiteY29584"/>
              </a:cxn>
              <a:cxn ang="0">
                <a:pos x="connsiteX29585" y="connsiteY29585"/>
              </a:cxn>
              <a:cxn ang="0">
                <a:pos x="connsiteX29586" y="connsiteY29586"/>
              </a:cxn>
              <a:cxn ang="0">
                <a:pos x="connsiteX29587" y="connsiteY29587"/>
              </a:cxn>
              <a:cxn ang="0">
                <a:pos x="connsiteX29588" y="connsiteY29588"/>
              </a:cxn>
              <a:cxn ang="0">
                <a:pos x="connsiteX29589" y="connsiteY29589"/>
              </a:cxn>
              <a:cxn ang="0">
                <a:pos x="connsiteX29590" y="connsiteY29590"/>
              </a:cxn>
              <a:cxn ang="0">
                <a:pos x="connsiteX29591" y="connsiteY29591"/>
              </a:cxn>
              <a:cxn ang="0">
                <a:pos x="connsiteX29592" y="connsiteY29592"/>
              </a:cxn>
              <a:cxn ang="0">
                <a:pos x="connsiteX29593" y="connsiteY29593"/>
              </a:cxn>
              <a:cxn ang="0">
                <a:pos x="connsiteX29594" y="connsiteY29594"/>
              </a:cxn>
              <a:cxn ang="0">
                <a:pos x="connsiteX29595" y="connsiteY29595"/>
              </a:cxn>
              <a:cxn ang="0">
                <a:pos x="connsiteX29596" y="connsiteY29596"/>
              </a:cxn>
              <a:cxn ang="0">
                <a:pos x="connsiteX29597" y="connsiteY29597"/>
              </a:cxn>
              <a:cxn ang="0">
                <a:pos x="connsiteX29598" y="connsiteY29598"/>
              </a:cxn>
              <a:cxn ang="0">
                <a:pos x="connsiteX29599" y="connsiteY29599"/>
              </a:cxn>
              <a:cxn ang="0">
                <a:pos x="connsiteX29600" y="connsiteY29600"/>
              </a:cxn>
              <a:cxn ang="0">
                <a:pos x="connsiteX29601" y="connsiteY29601"/>
              </a:cxn>
              <a:cxn ang="0">
                <a:pos x="connsiteX29602" y="connsiteY29602"/>
              </a:cxn>
              <a:cxn ang="0">
                <a:pos x="connsiteX29603" y="connsiteY29603"/>
              </a:cxn>
              <a:cxn ang="0">
                <a:pos x="connsiteX29604" y="connsiteY29604"/>
              </a:cxn>
              <a:cxn ang="0">
                <a:pos x="connsiteX29605" y="connsiteY29605"/>
              </a:cxn>
              <a:cxn ang="0">
                <a:pos x="connsiteX29606" y="connsiteY29606"/>
              </a:cxn>
              <a:cxn ang="0">
                <a:pos x="connsiteX29607" y="connsiteY29607"/>
              </a:cxn>
              <a:cxn ang="0">
                <a:pos x="connsiteX29608" y="connsiteY29608"/>
              </a:cxn>
              <a:cxn ang="0">
                <a:pos x="connsiteX29609" y="connsiteY29609"/>
              </a:cxn>
              <a:cxn ang="0">
                <a:pos x="connsiteX29610" y="connsiteY29610"/>
              </a:cxn>
              <a:cxn ang="0">
                <a:pos x="connsiteX29611" y="connsiteY29611"/>
              </a:cxn>
              <a:cxn ang="0">
                <a:pos x="connsiteX29612" y="connsiteY29612"/>
              </a:cxn>
              <a:cxn ang="0">
                <a:pos x="connsiteX29613" y="connsiteY29613"/>
              </a:cxn>
              <a:cxn ang="0">
                <a:pos x="connsiteX29614" y="connsiteY29614"/>
              </a:cxn>
              <a:cxn ang="0">
                <a:pos x="connsiteX29615" y="connsiteY29615"/>
              </a:cxn>
              <a:cxn ang="0">
                <a:pos x="connsiteX29616" y="connsiteY29616"/>
              </a:cxn>
              <a:cxn ang="0">
                <a:pos x="connsiteX29617" y="connsiteY29617"/>
              </a:cxn>
              <a:cxn ang="0">
                <a:pos x="connsiteX29618" y="connsiteY29618"/>
              </a:cxn>
              <a:cxn ang="0">
                <a:pos x="connsiteX29619" y="connsiteY29619"/>
              </a:cxn>
              <a:cxn ang="0">
                <a:pos x="connsiteX29620" y="connsiteY29620"/>
              </a:cxn>
              <a:cxn ang="0">
                <a:pos x="connsiteX29621" y="connsiteY29621"/>
              </a:cxn>
              <a:cxn ang="0">
                <a:pos x="connsiteX29622" y="connsiteY29622"/>
              </a:cxn>
              <a:cxn ang="0">
                <a:pos x="connsiteX29623" y="connsiteY29623"/>
              </a:cxn>
              <a:cxn ang="0">
                <a:pos x="connsiteX29624" y="connsiteY29624"/>
              </a:cxn>
              <a:cxn ang="0">
                <a:pos x="connsiteX29625" y="connsiteY29625"/>
              </a:cxn>
              <a:cxn ang="0">
                <a:pos x="connsiteX29626" y="connsiteY29626"/>
              </a:cxn>
              <a:cxn ang="0">
                <a:pos x="connsiteX29627" y="connsiteY29627"/>
              </a:cxn>
              <a:cxn ang="0">
                <a:pos x="connsiteX29628" y="connsiteY29628"/>
              </a:cxn>
              <a:cxn ang="0">
                <a:pos x="connsiteX29629" y="connsiteY29629"/>
              </a:cxn>
              <a:cxn ang="0">
                <a:pos x="connsiteX29630" y="connsiteY29630"/>
              </a:cxn>
              <a:cxn ang="0">
                <a:pos x="connsiteX29631" y="connsiteY29631"/>
              </a:cxn>
              <a:cxn ang="0">
                <a:pos x="connsiteX29632" y="connsiteY29632"/>
              </a:cxn>
              <a:cxn ang="0">
                <a:pos x="connsiteX29633" y="connsiteY29633"/>
              </a:cxn>
              <a:cxn ang="0">
                <a:pos x="connsiteX29634" y="connsiteY29634"/>
              </a:cxn>
              <a:cxn ang="0">
                <a:pos x="connsiteX29635" y="connsiteY29635"/>
              </a:cxn>
              <a:cxn ang="0">
                <a:pos x="connsiteX29636" y="connsiteY29636"/>
              </a:cxn>
              <a:cxn ang="0">
                <a:pos x="connsiteX29637" y="connsiteY29637"/>
              </a:cxn>
              <a:cxn ang="0">
                <a:pos x="connsiteX29638" y="connsiteY29638"/>
              </a:cxn>
              <a:cxn ang="0">
                <a:pos x="connsiteX29639" y="connsiteY29639"/>
              </a:cxn>
              <a:cxn ang="0">
                <a:pos x="connsiteX29640" y="connsiteY29640"/>
              </a:cxn>
              <a:cxn ang="0">
                <a:pos x="connsiteX29641" y="connsiteY29641"/>
              </a:cxn>
              <a:cxn ang="0">
                <a:pos x="connsiteX29642" y="connsiteY29642"/>
              </a:cxn>
              <a:cxn ang="0">
                <a:pos x="connsiteX29643" y="connsiteY29643"/>
              </a:cxn>
              <a:cxn ang="0">
                <a:pos x="connsiteX29644" y="connsiteY29644"/>
              </a:cxn>
              <a:cxn ang="0">
                <a:pos x="connsiteX29645" y="connsiteY29645"/>
              </a:cxn>
              <a:cxn ang="0">
                <a:pos x="connsiteX29646" y="connsiteY29646"/>
              </a:cxn>
              <a:cxn ang="0">
                <a:pos x="connsiteX29647" y="connsiteY29647"/>
              </a:cxn>
              <a:cxn ang="0">
                <a:pos x="connsiteX29648" y="connsiteY29648"/>
              </a:cxn>
              <a:cxn ang="0">
                <a:pos x="connsiteX29649" y="connsiteY29649"/>
              </a:cxn>
              <a:cxn ang="0">
                <a:pos x="connsiteX29650" y="connsiteY29650"/>
              </a:cxn>
              <a:cxn ang="0">
                <a:pos x="connsiteX29651" y="connsiteY29651"/>
              </a:cxn>
              <a:cxn ang="0">
                <a:pos x="connsiteX29652" y="connsiteY29652"/>
              </a:cxn>
              <a:cxn ang="0">
                <a:pos x="connsiteX29653" y="connsiteY29653"/>
              </a:cxn>
              <a:cxn ang="0">
                <a:pos x="connsiteX29654" y="connsiteY29654"/>
              </a:cxn>
              <a:cxn ang="0">
                <a:pos x="connsiteX29655" y="connsiteY29655"/>
              </a:cxn>
              <a:cxn ang="0">
                <a:pos x="connsiteX29656" y="connsiteY29656"/>
              </a:cxn>
              <a:cxn ang="0">
                <a:pos x="connsiteX29657" y="connsiteY29657"/>
              </a:cxn>
              <a:cxn ang="0">
                <a:pos x="connsiteX29658" y="connsiteY29658"/>
              </a:cxn>
              <a:cxn ang="0">
                <a:pos x="connsiteX29659" y="connsiteY29659"/>
              </a:cxn>
              <a:cxn ang="0">
                <a:pos x="connsiteX29660" y="connsiteY29660"/>
              </a:cxn>
              <a:cxn ang="0">
                <a:pos x="connsiteX29661" y="connsiteY29661"/>
              </a:cxn>
              <a:cxn ang="0">
                <a:pos x="connsiteX29662" y="connsiteY29662"/>
              </a:cxn>
              <a:cxn ang="0">
                <a:pos x="connsiteX29663" y="connsiteY29663"/>
              </a:cxn>
              <a:cxn ang="0">
                <a:pos x="connsiteX29664" y="connsiteY29664"/>
              </a:cxn>
              <a:cxn ang="0">
                <a:pos x="connsiteX29665" y="connsiteY29665"/>
              </a:cxn>
              <a:cxn ang="0">
                <a:pos x="connsiteX29666" y="connsiteY29666"/>
              </a:cxn>
              <a:cxn ang="0">
                <a:pos x="connsiteX29667" y="connsiteY29667"/>
              </a:cxn>
              <a:cxn ang="0">
                <a:pos x="connsiteX29668" y="connsiteY29668"/>
              </a:cxn>
              <a:cxn ang="0">
                <a:pos x="connsiteX29669" y="connsiteY29669"/>
              </a:cxn>
              <a:cxn ang="0">
                <a:pos x="connsiteX29670" y="connsiteY29670"/>
              </a:cxn>
              <a:cxn ang="0">
                <a:pos x="connsiteX29671" y="connsiteY29671"/>
              </a:cxn>
              <a:cxn ang="0">
                <a:pos x="connsiteX29672" y="connsiteY29672"/>
              </a:cxn>
              <a:cxn ang="0">
                <a:pos x="connsiteX29673" y="connsiteY29673"/>
              </a:cxn>
              <a:cxn ang="0">
                <a:pos x="connsiteX29674" y="connsiteY29674"/>
              </a:cxn>
              <a:cxn ang="0">
                <a:pos x="connsiteX29675" y="connsiteY29675"/>
              </a:cxn>
              <a:cxn ang="0">
                <a:pos x="connsiteX29676" y="connsiteY29676"/>
              </a:cxn>
              <a:cxn ang="0">
                <a:pos x="connsiteX29677" y="connsiteY29677"/>
              </a:cxn>
              <a:cxn ang="0">
                <a:pos x="connsiteX29678" y="connsiteY29678"/>
              </a:cxn>
              <a:cxn ang="0">
                <a:pos x="connsiteX29679" y="connsiteY29679"/>
              </a:cxn>
              <a:cxn ang="0">
                <a:pos x="connsiteX29680" y="connsiteY29680"/>
              </a:cxn>
              <a:cxn ang="0">
                <a:pos x="connsiteX29681" y="connsiteY29681"/>
              </a:cxn>
              <a:cxn ang="0">
                <a:pos x="connsiteX29682" y="connsiteY29682"/>
              </a:cxn>
              <a:cxn ang="0">
                <a:pos x="connsiteX29683" y="connsiteY29683"/>
              </a:cxn>
              <a:cxn ang="0">
                <a:pos x="connsiteX29684" y="connsiteY29684"/>
              </a:cxn>
              <a:cxn ang="0">
                <a:pos x="connsiteX29685" y="connsiteY29685"/>
              </a:cxn>
              <a:cxn ang="0">
                <a:pos x="connsiteX29686" y="connsiteY29686"/>
              </a:cxn>
              <a:cxn ang="0">
                <a:pos x="connsiteX29687" y="connsiteY29687"/>
              </a:cxn>
              <a:cxn ang="0">
                <a:pos x="connsiteX29688" y="connsiteY29688"/>
              </a:cxn>
              <a:cxn ang="0">
                <a:pos x="connsiteX29689" y="connsiteY29689"/>
              </a:cxn>
              <a:cxn ang="0">
                <a:pos x="connsiteX29690" y="connsiteY29690"/>
              </a:cxn>
              <a:cxn ang="0">
                <a:pos x="connsiteX29691" y="connsiteY29691"/>
              </a:cxn>
              <a:cxn ang="0">
                <a:pos x="connsiteX29692" y="connsiteY29692"/>
              </a:cxn>
              <a:cxn ang="0">
                <a:pos x="connsiteX29693" y="connsiteY29693"/>
              </a:cxn>
              <a:cxn ang="0">
                <a:pos x="connsiteX29694" y="connsiteY29694"/>
              </a:cxn>
              <a:cxn ang="0">
                <a:pos x="connsiteX29695" y="connsiteY29695"/>
              </a:cxn>
              <a:cxn ang="0">
                <a:pos x="connsiteX29696" y="connsiteY29696"/>
              </a:cxn>
              <a:cxn ang="0">
                <a:pos x="connsiteX29697" y="connsiteY29697"/>
              </a:cxn>
              <a:cxn ang="0">
                <a:pos x="connsiteX29698" y="connsiteY29698"/>
              </a:cxn>
              <a:cxn ang="0">
                <a:pos x="connsiteX29699" y="connsiteY29699"/>
              </a:cxn>
              <a:cxn ang="0">
                <a:pos x="connsiteX29700" y="connsiteY29700"/>
              </a:cxn>
              <a:cxn ang="0">
                <a:pos x="connsiteX29701" y="connsiteY29701"/>
              </a:cxn>
              <a:cxn ang="0">
                <a:pos x="connsiteX29702" y="connsiteY29702"/>
              </a:cxn>
              <a:cxn ang="0">
                <a:pos x="connsiteX29703" y="connsiteY29703"/>
              </a:cxn>
              <a:cxn ang="0">
                <a:pos x="connsiteX29704" y="connsiteY29704"/>
              </a:cxn>
              <a:cxn ang="0">
                <a:pos x="connsiteX29705" y="connsiteY29705"/>
              </a:cxn>
              <a:cxn ang="0">
                <a:pos x="connsiteX29706" y="connsiteY29706"/>
              </a:cxn>
              <a:cxn ang="0">
                <a:pos x="connsiteX29707" y="connsiteY29707"/>
              </a:cxn>
              <a:cxn ang="0">
                <a:pos x="connsiteX29708" y="connsiteY29708"/>
              </a:cxn>
              <a:cxn ang="0">
                <a:pos x="connsiteX29709" y="connsiteY29709"/>
              </a:cxn>
              <a:cxn ang="0">
                <a:pos x="connsiteX29710" y="connsiteY29710"/>
              </a:cxn>
              <a:cxn ang="0">
                <a:pos x="connsiteX29711" y="connsiteY29711"/>
              </a:cxn>
              <a:cxn ang="0">
                <a:pos x="connsiteX29712" y="connsiteY29712"/>
              </a:cxn>
              <a:cxn ang="0">
                <a:pos x="connsiteX29713" y="connsiteY29713"/>
              </a:cxn>
              <a:cxn ang="0">
                <a:pos x="connsiteX29714" y="connsiteY29714"/>
              </a:cxn>
              <a:cxn ang="0">
                <a:pos x="connsiteX29715" y="connsiteY29715"/>
              </a:cxn>
              <a:cxn ang="0">
                <a:pos x="connsiteX29716" y="connsiteY29716"/>
              </a:cxn>
              <a:cxn ang="0">
                <a:pos x="connsiteX29717" y="connsiteY29717"/>
              </a:cxn>
              <a:cxn ang="0">
                <a:pos x="connsiteX29718" y="connsiteY29718"/>
              </a:cxn>
              <a:cxn ang="0">
                <a:pos x="connsiteX29719" y="connsiteY29719"/>
              </a:cxn>
              <a:cxn ang="0">
                <a:pos x="connsiteX29720" y="connsiteY29720"/>
              </a:cxn>
              <a:cxn ang="0">
                <a:pos x="connsiteX29721" y="connsiteY29721"/>
              </a:cxn>
              <a:cxn ang="0">
                <a:pos x="connsiteX29722" y="connsiteY29722"/>
              </a:cxn>
              <a:cxn ang="0">
                <a:pos x="connsiteX29723" y="connsiteY29723"/>
              </a:cxn>
              <a:cxn ang="0">
                <a:pos x="connsiteX29724" y="connsiteY29724"/>
              </a:cxn>
              <a:cxn ang="0">
                <a:pos x="connsiteX29725" y="connsiteY29725"/>
              </a:cxn>
              <a:cxn ang="0">
                <a:pos x="connsiteX29726" y="connsiteY29726"/>
              </a:cxn>
              <a:cxn ang="0">
                <a:pos x="connsiteX29727" y="connsiteY29727"/>
              </a:cxn>
              <a:cxn ang="0">
                <a:pos x="connsiteX29728" y="connsiteY29728"/>
              </a:cxn>
              <a:cxn ang="0">
                <a:pos x="connsiteX29729" y="connsiteY29729"/>
              </a:cxn>
              <a:cxn ang="0">
                <a:pos x="connsiteX29730" y="connsiteY29730"/>
              </a:cxn>
              <a:cxn ang="0">
                <a:pos x="connsiteX29731" y="connsiteY29731"/>
              </a:cxn>
              <a:cxn ang="0">
                <a:pos x="connsiteX29732" y="connsiteY29732"/>
              </a:cxn>
              <a:cxn ang="0">
                <a:pos x="connsiteX29733" y="connsiteY29733"/>
              </a:cxn>
              <a:cxn ang="0">
                <a:pos x="connsiteX29734" y="connsiteY29734"/>
              </a:cxn>
              <a:cxn ang="0">
                <a:pos x="connsiteX29735" y="connsiteY29735"/>
              </a:cxn>
              <a:cxn ang="0">
                <a:pos x="connsiteX29736" y="connsiteY29736"/>
              </a:cxn>
              <a:cxn ang="0">
                <a:pos x="connsiteX29737" y="connsiteY29737"/>
              </a:cxn>
              <a:cxn ang="0">
                <a:pos x="connsiteX29738" y="connsiteY29738"/>
              </a:cxn>
              <a:cxn ang="0">
                <a:pos x="connsiteX29739" y="connsiteY29739"/>
              </a:cxn>
              <a:cxn ang="0">
                <a:pos x="connsiteX29740" y="connsiteY29740"/>
              </a:cxn>
              <a:cxn ang="0">
                <a:pos x="connsiteX29741" y="connsiteY29741"/>
              </a:cxn>
              <a:cxn ang="0">
                <a:pos x="connsiteX29742" y="connsiteY29742"/>
              </a:cxn>
              <a:cxn ang="0">
                <a:pos x="connsiteX29743" y="connsiteY29743"/>
              </a:cxn>
              <a:cxn ang="0">
                <a:pos x="connsiteX29744" y="connsiteY29744"/>
              </a:cxn>
              <a:cxn ang="0">
                <a:pos x="connsiteX29745" y="connsiteY29745"/>
              </a:cxn>
              <a:cxn ang="0">
                <a:pos x="connsiteX29746" y="connsiteY29746"/>
              </a:cxn>
              <a:cxn ang="0">
                <a:pos x="connsiteX29747" y="connsiteY29747"/>
              </a:cxn>
              <a:cxn ang="0">
                <a:pos x="connsiteX29748" y="connsiteY29748"/>
              </a:cxn>
              <a:cxn ang="0">
                <a:pos x="connsiteX29749" y="connsiteY29749"/>
              </a:cxn>
              <a:cxn ang="0">
                <a:pos x="connsiteX29750" y="connsiteY29750"/>
              </a:cxn>
              <a:cxn ang="0">
                <a:pos x="connsiteX29751" y="connsiteY29751"/>
              </a:cxn>
              <a:cxn ang="0">
                <a:pos x="connsiteX29752" y="connsiteY29752"/>
              </a:cxn>
              <a:cxn ang="0">
                <a:pos x="connsiteX29753" y="connsiteY29753"/>
              </a:cxn>
              <a:cxn ang="0">
                <a:pos x="connsiteX29754" y="connsiteY29754"/>
              </a:cxn>
              <a:cxn ang="0">
                <a:pos x="connsiteX29755" y="connsiteY29755"/>
              </a:cxn>
              <a:cxn ang="0">
                <a:pos x="connsiteX29756" y="connsiteY29756"/>
              </a:cxn>
              <a:cxn ang="0">
                <a:pos x="connsiteX29757" y="connsiteY29757"/>
              </a:cxn>
              <a:cxn ang="0">
                <a:pos x="connsiteX29758" y="connsiteY29758"/>
              </a:cxn>
              <a:cxn ang="0">
                <a:pos x="connsiteX29759" y="connsiteY29759"/>
              </a:cxn>
              <a:cxn ang="0">
                <a:pos x="connsiteX29760" y="connsiteY29760"/>
              </a:cxn>
              <a:cxn ang="0">
                <a:pos x="connsiteX29761" y="connsiteY29761"/>
              </a:cxn>
              <a:cxn ang="0">
                <a:pos x="connsiteX29762" y="connsiteY29762"/>
              </a:cxn>
              <a:cxn ang="0">
                <a:pos x="connsiteX29763" y="connsiteY29763"/>
              </a:cxn>
              <a:cxn ang="0">
                <a:pos x="connsiteX29764" y="connsiteY29764"/>
              </a:cxn>
              <a:cxn ang="0">
                <a:pos x="connsiteX29765" y="connsiteY29765"/>
              </a:cxn>
              <a:cxn ang="0">
                <a:pos x="connsiteX29766" y="connsiteY29766"/>
              </a:cxn>
              <a:cxn ang="0">
                <a:pos x="connsiteX29767" y="connsiteY29767"/>
              </a:cxn>
              <a:cxn ang="0">
                <a:pos x="connsiteX29768" y="connsiteY29768"/>
              </a:cxn>
              <a:cxn ang="0">
                <a:pos x="connsiteX29769" y="connsiteY29769"/>
              </a:cxn>
              <a:cxn ang="0">
                <a:pos x="connsiteX29770" y="connsiteY29770"/>
              </a:cxn>
              <a:cxn ang="0">
                <a:pos x="connsiteX29771" y="connsiteY29771"/>
              </a:cxn>
              <a:cxn ang="0">
                <a:pos x="connsiteX29772" y="connsiteY29772"/>
              </a:cxn>
              <a:cxn ang="0">
                <a:pos x="connsiteX29773" y="connsiteY29773"/>
              </a:cxn>
              <a:cxn ang="0">
                <a:pos x="connsiteX29774" y="connsiteY29774"/>
              </a:cxn>
              <a:cxn ang="0">
                <a:pos x="connsiteX29775" y="connsiteY29775"/>
              </a:cxn>
              <a:cxn ang="0">
                <a:pos x="connsiteX29776" y="connsiteY29776"/>
              </a:cxn>
              <a:cxn ang="0">
                <a:pos x="connsiteX29777" y="connsiteY29777"/>
              </a:cxn>
              <a:cxn ang="0">
                <a:pos x="connsiteX29778" y="connsiteY29778"/>
              </a:cxn>
              <a:cxn ang="0">
                <a:pos x="connsiteX29779" y="connsiteY29779"/>
              </a:cxn>
              <a:cxn ang="0">
                <a:pos x="connsiteX29780" y="connsiteY29780"/>
              </a:cxn>
              <a:cxn ang="0">
                <a:pos x="connsiteX29781" y="connsiteY29781"/>
              </a:cxn>
              <a:cxn ang="0">
                <a:pos x="connsiteX29782" y="connsiteY29782"/>
              </a:cxn>
              <a:cxn ang="0">
                <a:pos x="connsiteX29783" y="connsiteY29783"/>
              </a:cxn>
              <a:cxn ang="0">
                <a:pos x="connsiteX29784" y="connsiteY29784"/>
              </a:cxn>
              <a:cxn ang="0">
                <a:pos x="connsiteX29785" y="connsiteY29785"/>
              </a:cxn>
              <a:cxn ang="0">
                <a:pos x="connsiteX29786" y="connsiteY29786"/>
              </a:cxn>
              <a:cxn ang="0">
                <a:pos x="connsiteX29787" y="connsiteY29787"/>
              </a:cxn>
              <a:cxn ang="0">
                <a:pos x="connsiteX29788" y="connsiteY29788"/>
              </a:cxn>
              <a:cxn ang="0">
                <a:pos x="connsiteX29789" y="connsiteY29789"/>
              </a:cxn>
              <a:cxn ang="0">
                <a:pos x="connsiteX29790" y="connsiteY29790"/>
              </a:cxn>
              <a:cxn ang="0">
                <a:pos x="connsiteX29791" y="connsiteY29791"/>
              </a:cxn>
              <a:cxn ang="0">
                <a:pos x="connsiteX29792" y="connsiteY29792"/>
              </a:cxn>
              <a:cxn ang="0">
                <a:pos x="connsiteX29793" y="connsiteY29793"/>
              </a:cxn>
              <a:cxn ang="0">
                <a:pos x="connsiteX29794" y="connsiteY29794"/>
              </a:cxn>
              <a:cxn ang="0">
                <a:pos x="connsiteX29795" y="connsiteY29795"/>
              </a:cxn>
              <a:cxn ang="0">
                <a:pos x="connsiteX29796" y="connsiteY29796"/>
              </a:cxn>
              <a:cxn ang="0">
                <a:pos x="connsiteX29797" y="connsiteY29797"/>
              </a:cxn>
              <a:cxn ang="0">
                <a:pos x="connsiteX29798" y="connsiteY29798"/>
              </a:cxn>
              <a:cxn ang="0">
                <a:pos x="connsiteX29799" y="connsiteY29799"/>
              </a:cxn>
              <a:cxn ang="0">
                <a:pos x="connsiteX29800" y="connsiteY29800"/>
              </a:cxn>
              <a:cxn ang="0">
                <a:pos x="connsiteX29801" y="connsiteY29801"/>
              </a:cxn>
              <a:cxn ang="0">
                <a:pos x="connsiteX29802" y="connsiteY29802"/>
              </a:cxn>
              <a:cxn ang="0">
                <a:pos x="connsiteX29803" y="connsiteY29803"/>
              </a:cxn>
              <a:cxn ang="0">
                <a:pos x="connsiteX29804" y="connsiteY29804"/>
              </a:cxn>
              <a:cxn ang="0">
                <a:pos x="connsiteX29805" y="connsiteY29805"/>
              </a:cxn>
              <a:cxn ang="0">
                <a:pos x="connsiteX29806" y="connsiteY29806"/>
              </a:cxn>
              <a:cxn ang="0">
                <a:pos x="connsiteX29807" y="connsiteY29807"/>
              </a:cxn>
              <a:cxn ang="0">
                <a:pos x="connsiteX29808" y="connsiteY29808"/>
              </a:cxn>
              <a:cxn ang="0">
                <a:pos x="connsiteX29809" y="connsiteY29809"/>
              </a:cxn>
              <a:cxn ang="0">
                <a:pos x="connsiteX29810" y="connsiteY29810"/>
              </a:cxn>
              <a:cxn ang="0">
                <a:pos x="connsiteX29811" y="connsiteY29811"/>
              </a:cxn>
              <a:cxn ang="0">
                <a:pos x="connsiteX29812" y="connsiteY29812"/>
              </a:cxn>
              <a:cxn ang="0">
                <a:pos x="connsiteX29813" y="connsiteY29813"/>
              </a:cxn>
              <a:cxn ang="0">
                <a:pos x="connsiteX29814" y="connsiteY29814"/>
              </a:cxn>
              <a:cxn ang="0">
                <a:pos x="connsiteX29815" y="connsiteY29815"/>
              </a:cxn>
              <a:cxn ang="0">
                <a:pos x="connsiteX29816" y="connsiteY29816"/>
              </a:cxn>
              <a:cxn ang="0">
                <a:pos x="connsiteX29817" y="connsiteY29817"/>
              </a:cxn>
              <a:cxn ang="0">
                <a:pos x="connsiteX29818" y="connsiteY29818"/>
              </a:cxn>
              <a:cxn ang="0">
                <a:pos x="connsiteX29819" y="connsiteY29819"/>
              </a:cxn>
              <a:cxn ang="0">
                <a:pos x="connsiteX29820" y="connsiteY29820"/>
              </a:cxn>
              <a:cxn ang="0">
                <a:pos x="connsiteX29821" y="connsiteY29821"/>
              </a:cxn>
              <a:cxn ang="0">
                <a:pos x="connsiteX29822" y="connsiteY29822"/>
              </a:cxn>
              <a:cxn ang="0">
                <a:pos x="connsiteX29823" y="connsiteY29823"/>
              </a:cxn>
              <a:cxn ang="0">
                <a:pos x="connsiteX29824" y="connsiteY29824"/>
              </a:cxn>
              <a:cxn ang="0">
                <a:pos x="connsiteX29825" y="connsiteY29825"/>
              </a:cxn>
              <a:cxn ang="0">
                <a:pos x="connsiteX29826" y="connsiteY29826"/>
              </a:cxn>
              <a:cxn ang="0">
                <a:pos x="connsiteX29827" y="connsiteY29827"/>
              </a:cxn>
              <a:cxn ang="0">
                <a:pos x="connsiteX29828" y="connsiteY29828"/>
              </a:cxn>
              <a:cxn ang="0">
                <a:pos x="connsiteX29829" y="connsiteY29829"/>
              </a:cxn>
              <a:cxn ang="0">
                <a:pos x="connsiteX29830" y="connsiteY29830"/>
              </a:cxn>
              <a:cxn ang="0">
                <a:pos x="connsiteX29831" y="connsiteY29831"/>
              </a:cxn>
              <a:cxn ang="0">
                <a:pos x="connsiteX29832" y="connsiteY29832"/>
              </a:cxn>
              <a:cxn ang="0">
                <a:pos x="connsiteX29833" y="connsiteY29833"/>
              </a:cxn>
              <a:cxn ang="0">
                <a:pos x="connsiteX29834" y="connsiteY29834"/>
              </a:cxn>
              <a:cxn ang="0">
                <a:pos x="connsiteX29835" y="connsiteY29835"/>
              </a:cxn>
              <a:cxn ang="0">
                <a:pos x="connsiteX29836" y="connsiteY29836"/>
              </a:cxn>
              <a:cxn ang="0">
                <a:pos x="connsiteX29837" y="connsiteY29837"/>
              </a:cxn>
              <a:cxn ang="0">
                <a:pos x="connsiteX29838" y="connsiteY29838"/>
              </a:cxn>
              <a:cxn ang="0">
                <a:pos x="connsiteX29839" y="connsiteY29839"/>
              </a:cxn>
              <a:cxn ang="0">
                <a:pos x="connsiteX29840" y="connsiteY29840"/>
              </a:cxn>
              <a:cxn ang="0">
                <a:pos x="connsiteX29841" y="connsiteY29841"/>
              </a:cxn>
              <a:cxn ang="0">
                <a:pos x="connsiteX29842" y="connsiteY29842"/>
              </a:cxn>
              <a:cxn ang="0">
                <a:pos x="connsiteX29843" y="connsiteY29843"/>
              </a:cxn>
              <a:cxn ang="0">
                <a:pos x="connsiteX29844" y="connsiteY29844"/>
              </a:cxn>
              <a:cxn ang="0">
                <a:pos x="connsiteX29845" y="connsiteY29845"/>
              </a:cxn>
              <a:cxn ang="0">
                <a:pos x="connsiteX29846" y="connsiteY29846"/>
              </a:cxn>
              <a:cxn ang="0">
                <a:pos x="connsiteX29847" y="connsiteY29847"/>
              </a:cxn>
              <a:cxn ang="0">
                <a:pos x="connsiteX29848" y="connsiteY29848"/>
              </a:cxn>
              <a:cxn ang="0">
                <a:pos x="connsiteX29849" y="connsiteY29849"/>
              </a:cxn>
              <a:cxn ang="0">
                <a:pos x="connsiteX29850" y="connsiteY29850"/>
              </a:cxn>
              <a:cxn ang="0">
                <a:pos x="connsiteX29851" y="connsiteY29851"/>
              </a:cxn>
              <a:cxn ang="0">
                <a:pos x="connsiteX29852" y="connsiteY29852"/>
              </a:cxn>
              <a:cxn ang="0">
                <a:pos x="connsiteX29853" y="connsiteY29853"/>
              </a:cxn>
              <a:cxn ang="0">
                <a:pos x="connsiteX29854" y="connsiteY29854"/>
              </a:cxn>
              <a:cxn ang="0">
                <a:pos x="connsiteX29855" y="connsiteY29855"/>
              </a:cxn>
              <a:cxn ang="0">
                <a:pos x="connsiteX29856" y="connsiteY29856"/>
              </a:cxn>
              <a:cxn ang="0">
                <a:pos x="connsiteX29857" y="connsiteY29857"/>
              </a:cxn>
              <a:cxn ang="0">
                <a:pos x="connsiteX29858" y="connsiteY29858"/>
              </a:cxn>
              <a:cxn ang="0">
                <a:pos x="connsiteX29859" y="connsiteY29859"/>
              </a:cxn>
              <a:cxn ang="0">
                <a:pos x="connsiteX29860" y="connsiteY29860"/>
              </a:cxn>
              <a:cxn ang="0">
                <a:pos x="connsiteX29861" y="connsiteY29861"/>
              </a:cxn>
              <a:cxn ang="0">
                <a:pos x="connsiteX29862" y="connsiteY29862"/>
              </a:cxn>
              <a:cxn ang="0">
                <a:pos x="connsiteX29863" y="connsiteY29863"/>
              </a:cxn>
              <a:cxn ang="0">
                <a:pos x="connsiteX29864" y="connsiteY29864"/>
              </a:cxn>
              <a:cxn ang="0">
                <a:pos x="connsiteX29865" y="connsiteY29865"/>
              </a:cxn>
              <a:cxn ang="0">
                <a:pos x="connsiteX29866" y="connsiteY29866"/>
              </a:cxn>
              <a:cxn ang="0">
                <a:pos x="connsiteX29867" y="connsiteY29867"/>
              </a:cxn>
              <a:cxn ang="0">
                <a:pos x="connsiteX29868" y="connsiteY29868"/>
              </a:cxn>
              <a:cxn ang="0">
                <a:pos x="connsiteX29869" y="connsiteY29869"/>
              </a:cxn>
              <a:cxn ang="0">
                <a:pos x="connsiteX29870" y="connsiteY29870"/>
              </a:cxn>
              <a:cxn ang="0">
                <a:pos x="connsiteX29871" y="connsiteY29871"/>
              </a:cxn>
              <a:cxn ang="0">
                <a:pos x="connsiteX29872" y="connsiteY29872"/>
              </a:cxn>
              <a:cxn ang="0">
                <a:pos x="connsiteX29873" y="connsiteY29873"/>
              </a:cxn>
              <a:cxn ang="0">
                <a:pos x="connsiteX29874" y="connsiteY29874"/>
              </a:cxn>
              <a:cxn ang="0">
                <a:pos x="connsiteX29875" y="connsiteY29875"/>
              </a:cxn>
              <a:cxn ang="0">
                <a:pos x="connsiteX29876" y="connsiteY29876"/>
              </a:cxn>
              <a:cxn ang="0">
                <a:pos x="connsiteX29877" y="connsiteY29877"/>
              </a:cxn>
              <a:cxn ang="0">
                <a:pos x="connsiteX29878" y="connsiteY29878"/>
              </a:cxn>
              <a:cxn ang="0">
                <a:pos x="connsiteX29879" y="connsiteY29879"/>
              </a:cxn>
              <a:cxn ang="0">
                <a:pos x="connsiteX29880" y="connsiteY29880"/>
              </a:cxn>
              <a:cxn ang="0">
                <a:pos x="connsiteX29881" y="connsiteY29881"/>
              </a:cxn>
              <a:cxn ang="0">
                <a:pos x="connsiteX29882" y="connsiteY29882"/>
              </a:cxn>
              <a:cxn ang="0">
                <a:pos x="connsiteX29883" y="connsiteY29883"/>
              </a:cxn>
              <a:cxn ang="0">
                <a:pos x="connsiteX29884" y="connsiteY29884"/>
              </a:cxn>
              <a:cxn ang="0">
                <a:pos x="connsiteX29885" y="connsiteY29885"/>
              </a:cxn>
              <a:cxn ang="0">
                <a:pos x="connsiteX29886" y="connsiteY29886"/>
              </a:cxn>
              <a:cxn ang="0">
                <a:pos x="connsiteX29887" y="connsiteY29887"/>
              </a:cxn>
              <a:cxn ang="0">
                <a:pos x="connsiteX29888" y="connsiteY29888"/>
              </a:cxn>
              <a:cxn ang="0">
                <a:pos x="connsiteX29889" y="connsiteY29889"/>
              </a:cxn>
              <a:cxn ang="0">
                <a:pos x="connsiteX29890" y="connsiteY29890"/>
              </a:cxn>
              <a:cxn ang="0">
                <a:pos x="connsiteX29891" y="connsiteY29891"/>
              </a:cxn>
              <a:cxn ang="0">
                <a:pos x="connsiteX29892" y="connsiteY29892"/>
              </a:cxn>
              <a:cxn ang="0">
                <a:pos x="connsiteX29893" y="connsiteY29893"/>
              </a:cxn>
              <a:cxn ang="0">
                <a:pos x="connsiteX29894" y="connsiteY29894"/>
              </a:cxn>
              <a:cxn ang="0">
                <a:pos x="connsiteX29895" y="connsiteY29895"/>
              </a:cxn>
              <a:cxn ang="0">
                <a:pos x="connsiteX29896" y="connsiteY29896"/>
              </a:cxn>
              <a:cxn ang="0">
                <a:pos x="connsiteX29897" y="connsiteY29897"/>
              </a:cxn>
              <a:cxn ang="0">
                <a:pos x="connsiteX29898" y="connsiteY29898"/>
              </a:cxn>
              <a:cxn ang="0">
                <a:pos x="connsiteX29899" y="connsiteY29899"/>
              </a:cxn>
              <a:cxn ang="0">
                <a:pos x="connsiteX29900" y="connsiteY29900"/>
              </a:cxn>
              <a:cxn ang="0">
                <a:pos x="connsiteX29901" y="connsiteY29901"/>
              </a:cxn>
              <a:cxn ang="0">
                <a:pos x="connsiteX29902" y="connsiteY29902"/>
              </a:cxn>
              <a:cxn ang="0">
                <a:pos x="connsiteX29903" y="connsiteY29903"/>
              </a:cxn>
              <a:cxn ang="0">
                <a:pos x="connsiteX29904" y="connsiteY29904"/>
              </a:cxn>
              <a:cxn ang="0">
                <a:pos x="connsiteX29905" y="connsiteY29905"/>
              </a:cxn>
              <a:cxn ang="0">
                <a:pos x="connsiteX29906" y="connsiteY29906"/>
              </a:cxn>
              <a:cxn ang="0">
                <a:pos x="connsiteX29907" y="connsiteY29907"/>
              </a:cxn>
              <a:cxn ang="0">
                <a:pos x="connsiteX29908" y="connsiteY29908"/>
              </a:cxn>
              <a:cxn ang="0">
                <a:pos x="connsiteX29909" y="connsiteY29909"/>
              </a:cxn>
              <a:cxn ang="0">
                <a:pos x="connsiteX29910" y="connsiteY29910"/>
              </a:cxn>
              <a:cxn ang="0">
                <a:pos x="connsiteX29911" y="connsiteY29911"/>
              </a:cxn>
              <a:cxn ang="0">
                <a:pos x="connsiteX29912" y="connsiteY29912"/>
              </a:cxn>
              <a:cxn ang="0">
                <a:pos x="connsiteX29913" y="connsiteY29913"/>
              </a:cxn>
              <a:cxn ang="0">
                <a:pos x="connsiteX29914" y="connsiteY29914"/>
              </a:cxn>
              <a:cxn ang="0">
                <a:pos x="connsiteX29915" y="connsiteY29915"/>
              </a:cxn>
              <a:cxn ang="0">
                <a:pos x="connsiteX29916" y="connsiteY29916"/>
              </a:cxn>
              <a:cxn ang="0">
                <a:pos x="connsiteX29917" y="connsiteY29917"/>
              </a:cxn>
              <a:cxn ang="0">
                <a:pos x="connsiteX29918" y="connsiteY29918"/>
              </a:cxn>
              <a:cxn ang="0">
                <a:pos x="connsiteX29919" y="connsiteY29919"/>
              </a:cxn>
              <a:cxn ang="0">
                <a:pos x="connsiteX29920" y="connsiteY29920"/>
              </a:cxn>
              <a:cxn ang="0">
                <a:pos x="connsiteX29921" y="connsiteY29921"/>
              </a:cxn>
              <a:cxn ang="0">
                <a:pos x="connsiteX29922" y="connsiteY29922"/>
              </a:cxn>
              <a:cxn ang="0">
                <a:pos x="connsiteX29923" y="connsiteY29923"/>
              </a:cxn>
              <a:cxn ang="0">
                <a:pos x="connsiteX29924" y="connsiteY29924"/>
              </a:cxn>
              <a:cxn ang="0">
                <a:pos x="connsiteX29925" y="connsiteY29925"/>
              </a:cxn>
              <a:cxn ang="0">
                <a:pos x="connsiteX29926" y="connsiteY29926"/>
              </a:cxn>
              <a:cxn ang="0">
                <a:pos x="connsiteX29927" y="connsiteY29927"/>
              </a:cxn>
              <a:cxn ang="0">
                <a:pos x="connsiteX29928" y="connsiteY29928"/>
              </a:cxn>
              <a:cxn ang="0">
                <a:pos x="connsiteX29929" y="connsiteY29929"/>
              </a:cxn>
              <a:cxn ang="0">
                <a:pos x="connsiteX29930" y="connsiteY29930"/>
              </a:cxn>
              <a:cxn ang="0">
                <a:pos x="connsiteX29931" y="connsiteY29931"/>
              </a:cxn>
              <a:cxn ang="0">
                <a:pos x="connsiteX29932" y="connsiteY29932"/>
              </a:cxn>
              <a:cxn ang="0">
                <a:pos x="connsiteX29933" y="connsiteY29933"/>
              </a:cxn>
              <a:cxn ang="0">
                <a:pos x="connsiteX29934" y="connsiteY29934"/>
              </a:cxn>
              <a:cxn ang="0">
                <a:pos x="connsiteX29935" y="connsiteY29935"/>
              </a:cxn>
              <a:cxn ang="0">
                <a:pos x="connsiteX29936" y="connsiteY29936"/>
              </a:cxn>
              <a:cxn ang="0">
                <a:pos x="connsiteX29937" y="connsiteY29937"/>
              </a:cxn>
              <a:cxn ang="0">
                <a:pos x="connsiteX29938" y="connsiteY29938"/>
              </a:cxn>
              <a:cxn ang="0">
                <a:pos x="connsiteX29939" y="connsiteY29939"/>
              </a:cxn>
              <a:cxn ang="0">
                <a:pos x="connsiteX29940" y="connsiteY29940"/>
              </a:cxn>
              <a:cxn ang="0">
                <a:pos x="connsiteX29941" y="connsiteY29941"/>
              </a:cxn>
              <a:cxn ang="0">
                <a:pos x="connsiteX29942" y="connsiteY29942"/>
              </a:cxn>
              <a:cxn ang="0">
                <a:pos x="connsiteX29943" y="connsiteY29943"/>
              </a:cxn>
              <a:cxn ang="0">
                <a:pos x="connsiteX29944" y="connsiteY29944"/>
              </a:cxn>
              <a:cxn ang="0">
                <a:pos x="connsiteX29945" y="connsiteY29945"/>
              </a:cxn>
              <a:cxn ang="0">
                <a:pos x="connsiteX29946" y="connsiteY29946"/>
              </a:cxn>
              <a:cxn ang="0">
                <a:pos x="connsiteX29947" y="connsiteY29947"/>
              </a:cxn>
              <a:cxn ang="0">
                <a:pos x="connsiteX29948" y="connsiteY29948"/>
              </a:cxn>
              <a:cxn ang="0">
                <a:pos x="connsiteX29949" y="connsiteY29949"/>
              </a:cxn>
              <a:cxn ang="0">
                <a:pos x="connsiteX29950" y="connsiteY29950"/>
              </a:cxn>
              <a:cxn ang="0">
                <a:pos x="connsiteX29951" y="connsiteY29951"/>
              </a:cxn>
              <a:cxn ang="0">
                <a:pos x="connsiteX29952" y="connsiteY29952"/>
              </a:cxn>
              <a:cxn ang="0">
                <a:pos x="connsiteX29953" y="connsiteY29953"/>
              </a:cxn>
              <a:cxn ang="0">
                <a:pos x="connsiteX29954" y="connsiteY29954"/>
              </a:cxn>
              <a:cxn ang="0">
                <a:pos x="connsiteX29955" y="connsiteY29955"/>
              </a:cxn>
              <a:cxn ang="0">
                <a:pos x="connsiteX29956" y="connsiteY29956"/>
              </a:cxn>
              <a:cxn ang="0">
                <a:pos x="connsiteX29957" y="connsiteY29957"/>
              </a:cxn>
              <a:cxn ang="0">
                <a:pos x="connsiteX29958" y="connsiteY29958"/>
              </a:cxn>
              <a:cxn ang="0">
                <a:pos x="connsiteX29959" y="connsiteY29959"/>
              </a:cxn>
              <a:cxn ang="0">
                <a:pos x="connsiteX29960" y="connsiteY29960"/>
              </a:cxn>
              <a:cxn ang="0">
                <a:pos x="connsiteX29961" y="connsiteY29961"/>
              </a:cxn>
              <a:cxn ang="0">
                <a:pos x="connsiteX29962" y="connsiteY29962"/>
              </a:cxn>
              <a:cxn ang="0">
                <a:pos x="connsiteX29963" y="connsiteY29963"/>
              </a:cxn>
              <a:cxn ang="0">
                <a:pos x="connsiteX29964" y="connsiteY29964"/>
              </a:cxn>
              <a:cxn ang="0">
                <a:pos x="connsiteX29965" y="connsiteY29965"/>
              </a:cxn>
              <a:cxn ang="0">
                <a:pos x="connsiteX29966" y="connsiteY29966"/>
              </a:cxn>
              <a:cxn ang="0">
                <a:pos x="connsiteX29967" y="connsiteY29967"/>
              </a:cxn>
              <a:cxn ang="0">
                <a:pos x="connsiteX29968" y="connsiteY29968"/>
              </a:cxn>
              <a:cxn ang="0">
                <a:pos x="connsiteX29969" y="connsiteY29969"/>
              </a:cxn>
              <a:cxn ang="0">
                <a:pos x="connsiteX29970" y="connsiteY29970"/>
              </a:cxn>
              <a:cxn ang="0">
                <a:pos x="connsiteX29971" y="connsiteY29971"/>
              </a:cxn>
              <a:cxn ang="0">
                <a:pos x="connsiteX29972" y="connsiteY29972"/>
              </a:cxn>
              <a:cxn ang="0">
                <a:pos x="connsiteX29973" y="connsiteY29973"/>
              </a:cxn>
              <a:cxn ang="0">
                <a:pos x="connsiteX29974" y="connsiteY29974"/>
              </a:cxn>
              <a:cxn ang="0">
                <a:pos x="connsiteX29975" y="connsiteY29975"/>
              </a:cxn>
              <a:cxn ang="0">
                <a:pos x="connsiteX29976" y="connsiteY29976"/>
              </a:cxn>
              <a:cxn ang="0">
                <a:pos x="connsiteX29977" y="connsiteY29977"/>
              </a:cxn>
              <a:cxn ang="0">
                <a:pos x="connsiteX29978" y="connsiteY29978"/>
              </a:cxn>
              <a:cxn ang="0">
                <a:pos x="connsiteX29979" y="connsiteY29979"/>
              </a:cxn>
              <a:cxn ang="0">
                <a:pos x="connsiteX29980" y="connsiteY29980"/>
              </a:cxn>
              <a:cxn ang="0">
                <a:pos x="connsiteX29981" y="connsiteY29981"/>
              </a:cxn>
              <a:cxn ang="0">
                <a:pos x="connsiteX29982" y="connsiteY29982"/>
              </a:cxn>
              <a:cxn ang="0">
                <a:pos x="connsiteX29983" y="connsiteY29983"/>
              </a:cxn>
              <a:cxn ang="0">
                <a:pos x="connsiteX29984" y="connsiteY29984"/>
              </a:cxn>
              <a:cxn ang="0">
                <a:pos x="connsiteX29985" y="connsiteY29985"/>
              </a:cxn>
              <a:cxn ang="0">
                <a:pos x="connsiteX29986" y="connsiteY29986"/>
              </a:cxn>
              <a:cxn ang="0">
                <a:pos x="connsiteX29987" y="connsiteY29987"/>
              </a:cxn>
              <a:cxn ang="0">
                <a:pos x="connsiteX29988" y="connsiteY29988"/>
              </a:cxn>
              <a:cxn ang="0">
                <a:pos x="connsiteX29989" y="connsiteY29989"/>
              </a:cxn>
              <a:cxn ang="0">
                <a:pos x="connsiteX29990" y="connsiteY29990"/>
              </a:cxn>
              <a:cxn ang="0">
                <a:pos x="connsiteX29991" y="connsiteY29991"/>
              </a:cxn>
              <a:cxn ang="0">
                <a:pos x="connsiteX29992" y="connsiteY29992"/>
              </a:cxn>
              <a:cxn ang="0">
                <a:pos x="connsiteX29993" y="connsiteY29993"/>
              </a:cxn>
              <a:cxn ang="0">
                <a:pos x="connsiteX29994" y="connsiteY29994"/>
              </a:cxn>
              <a:cxn ang="0">
                <a:pos x="connsiteX29995" y="connsiteY29995"/>
              </a:cxn>
              <a:cxn ang="0">
                <a:pos x="connsiteX29996" y="connsiteY29996"/>
              </a:cxn>
              <a:cxn ang="0">
                <a:pos x="connsiteX29997" y="connsiteY29997"/>
              </a:cxn>
              <a:cxn ang="0">
                <a:pos x="connsiteX29998" y="connsiteY29998"/>
              </a:cxn>
              <a:cxn ang="0">
                <a:pos x="connsiteX29999" y="connsiteY29999"/>
              </a:cxn>
              <a:cxn ang="0">
                <a:pos x="connsiteX30000" y="connsiteY30000"/>
              </a:cxn>
              <a:cxn ang="0">
                <a:pos x="connsiteX30001" y="connsiteY30001"/>
              </a:cxn>
              <a:cxn ang="0">
                <a:pos x="connsiteX30002" y="connsiteY30002"/>
              </a:cxn>
              <a:cxn ang="0">
                <a:pos x="connsiteX30003" y="connsiteY30003"/>
              </a:cxn>
              <a:cxn ang="0">
                <a:pos x="connsiteX30004" y="connsiteY30004"/>
              </a:cxn>
              <a:cxn ang="0">
                <a:pos x="connsiteX30005" y="connsiteY30005"/>
              </a:cxn>
              <a:cxn ang="0">
                <a:pos x="connsiteX30006" y="connsiteY30006"/>
              </a:cxn>
              <a:cxn ang="0">
                <a:pos x="connsiteX30007" y="connsiteY30007"/>
              </a:cxn>
              <a:cxn ang="0">
                <a:pos x="connsiteX30008" y="connsiteY30008"/>
              </a:cxn>
              <a:cxn ang="0">
                <a:pos x="connsiteX30009" y="connsiteY30009"/>
              </a:cxn>
              <a:cxn ang="0">
                <a:pos x="connsiteX30010" y="connsiteY30010"/>
              </a:cxn>
              <a:cxn ang="0">
                <a:pos x="connsiteX30011" y="connsiteY30011"/>
              </a:cxn>
              <a:cxn ang="0">
                <a:pos x="connsiteX30012" y="connsiteY30012"/>
              </a:cxn>
              <a:cxn ang="0">
                <a:pos x="connsiteX30013" y="connsiteY30013"/>
              </a:cxn>
              <a:cxn ang="0">
                <a:pos x="connsiteX30014" y="connsiteY30014"/>
              </a:cxn>
              <a:cxn ang="0">
                <a:pos x="connsiteX30015" y="connsiteY30015"/>
              </a:cxn>
              <a:cxn ang="0">
                <a:pos x="connsiteX30016" y="connsiteY30016"/>
              </a:cxn>
              <a:cxn ang="0">
                <a:pos x="connsiteX30017" y="connsiteY30017"/>
              </a:cxn>
              <a:cxn ang="0">
                <a:pos x="connsiteX30018" y="connsiteY30018"/>
              </a:cxn>
              <a:cxn ang="0">
                <a:pos x="connsiteX30019" y="connsiteY30019"/>
              </a:cxn>
              <a:cxn ang="0">
                <a:pos x="connsiteX30020" y="connsiteY30020"/>
              </a:cxn>
              <a:cxn ang="0">
                <a:pos x="connsiteX30021" y="connsiteY30021"/>
              </a:cxn>
              <a:cxn ang="0">
                <a:pos x="connsiteX30022" y="connsiteY30022"/>
              </a:cxn>
              <a:cxn ang="0">
                <a:pos x="connsiteX30023" y="connsiteY30023"/>
              </a:cxn>
              <a:cxn ang="0">
                <a:pos x="connsiteX30024" y="connsiteY30024"/>
              </a:cxn>
              <a:cxn ang="0">
                <a:pos x="connsiteX30025" y="connsiteY30025"/>
              </a:cxn>
              <a:cxn ang="0">
                <a:pos x="connsiteX30026" y="connsiteY30026"/>
              </a:cxn>
              <a:cxn ang="0">
                <a:pos x="connsiteX30027" y="connsiteY30027"/>
              </a:cxn>
              <a:cxn ang="0">
                <a:pos x="connsiteX30028" y="connsiteY30028"/>
              </a:cxn>
              <a:cxn ang="0">
                <a:pos x="connsiteX30029" y="connsiteY30029"/>
              </a:cxn>
              <a:cxn ang="0">
                <a:pos x="connsiteX30030" y="connsiteY30030"/>
              </a:cxn>
              <a:cxn ang="0">
                <a:pos x="connsiteX30031" y="connsiteY30031"/>
              </a:cxn>
              <a:cxn ang="0">
                <a:pos x="connsiteX30032" y="connsiteY30032"/>
              </a:cxn>
              <a:cxn ang="0">
                <a:pos x="connsiteX30033" y="connsiteY30033"/>
              </a:cxn>
              <a:cxn ang="0">
                <a:pos x="connsiteX30034" y="connsiteY30034"/>
              </a:cxn>
              <a:cxn ang="0">
                <a:pos x="connsiteX30035" y="connsiteY30035"/>
              </a:cxn>
              <a:cxn ang="0">
                <a:pos x="connsiteX30036" y="connsiteY30036"/>
              </a:cxn>
              <a:cxn ang="0">
                <a:pos x="connsiteX30037" y="connsiteY30037"/>
              </a:cxn>
              <a:cxn ang="0">
                <a:pos x="connsiteX30038" y="connsiteY30038"/>
              </a:cxn>
              <a:cxn ang="0">
                <a:pos x="connsiteX30039" y="connsiteY30039"/>
              </a:cxn>
              <a:cxn ang="0">
                <a:pos x="connsiteX30040" y="connsiteY30040"/>
              </a:cxn>
              <a:cxn ang="0">
                <a:pos x="connsiteX30041" y="connsiteY30041"/>
              </a:cxn>
              <a:cxn ang="0">
                <a:pos x="connsiteX30042" y="connsiteY30042"/>
              </a:cxn>
              <a:cxn ang="0">
                <a:pos x="connsiteX30043" y="connsiteY30043"/>
              </a:cxn>
              <a:cxn ang="0">
                <a:pos x="connsiteX30044" y="connsiteY30044"/>
              </a:cxn>
              <a:cxn ang="0">
                <a:pos x="connsiteX30045" y="connsiteY30045"/>
              </a:cxn>
              <a:cxn ang="0">
                <a:pos x="connsiteX30046" y="connsiteY30046"/>
              </a:cxn>
              <a:cxn ang="0">
                <a:pos x="connsiteX30047" y="connsiteY30047"/>
              </a:cxn>
              <a:cxn ang="0">
                <a:pos x="connsiteX30048" y="connsiteY30048"/>
              </a:cxn>
              <a:cxn ang="0">
                <a:pos x="connsiteX30049" y="connsiteY30049"/>
              </a:cxn>
              <a:cxn ang="0">
                <a:pos x="connsiteX30050" y="connsiteY30050"/>
              </a:cxn>
              <a:cxn ang="0">
                <a:pos x="connsiteX30051" y="connsiteY30051"/>
              </a:cxn>
              <a:cxn ang="0">
                <a:pos x="connsiteX30052" y="connsiteY30052"/>
              </a:cxn>
              <a:cxn ang="0">
                <a:pos x="connsiteX30053" y="connsiteY30053"/>
              </a:cxn>
              <a:cxn ang="0">
                <a:pos x="connsiteX30054" y="connsiteY30054"/>
              </a:cxn>
              <a:cxn ang="0">
                <a:pos x="connsiteX30055" y="connsiteY30055"/>
              </a:cxn>
              <a:cxn ang="0">
                <a:pos x="connsiteX30056" y="connsiteY30056"/>
              </a:cxn>
              <a:cxn ang="0">
                <a:pos x="connsiteX30057" y="connsiteY30057"/>
              </a:cxn>
              <a:cxn ang="0">
                <a:pos x="connsiteX30058" y="connsiteY30058"/>
              </a:cxn>
              <a:cxn ang="0">
                <a:pos x="connsiteX30059" y="connsiteY30059"/>
              </a:cxn>
              <a:cxn ang="0">
                <a:pos x="connsiteX30060" y="connsiteY30060"/>
              </a:cxn>
              <a:cxn ang="0">
                <a:pos x="connsiteX30061" y="connsiteY30061"/>
              </a:cxn>
              <a:cxn ang="0">
                <a:pos x="connsiteX30062" y="connsiteY30062"/>
              </a:cxn>
              <a:cxn ang="0">
                <a:pos x="connsiteX30063" y="connsiteY30063"/>
              </a:cxn>
              <a:cxn ang="0">
                <a:pos x="connsiteX30064" y="connsiteY30064"/>
              </a:cxn>
              <a:cxn ang="0">
                <a:pos x="connsiteX30065" y="connsiteY30065"/>
              </a:cxn>
              <a:cxn ang="0">
                <a:pos x="connsiteX30066" y="connsiteY30066"/>
              </a:cxn>
              <a:cxn ang="0">
                <a:pos x="connsiteX30067" y="connsiteY30067"/>
              </a:cxn>
              <a:cxn ang="0">
                <a:pos x="connsiteX30068" y="connsiteY30068"/>
              </a:cxn>
              <a:cxn ang="0">
                <a:pos x="connsiteX30069" y="connsiteY30069"/>
              </a:cxn>
              <a:cxn ang="0">
                <a:pos x="connsiteX30070" y="connsiteY30070"/>
              </a:cxn>
              <a:cxn ang="0">
                <a:pos x="connsiteX30071" y="connsiteY30071"/>
              </a:cxn>
              <a:cxn ang="0">
                <a:pos x="connsiteX30072" y="connsiteY30072"/>
              </a:cxn>
              <a:cxn ang="0">
                <a:pos x="connsiteX30073" y="connsiteY30073"/>
              </a:cxn>
              <a:cxn ang="0">
                <a:pos x="connsiteX30074" y="connsiteY30074"/>
              </a:cxn>
              <a:cxn ang="0">
                <a:pos x="connsiteX30075" y="connsiteY30075"/>
              </a:cxn>
              <a:cxn ang="0">
                <a:pos x="connsiteX30076" y="connsiteY30076"/>
              </a:cxn>
              <a:cxn ang="0">
                <a:pos x="connsiteX30077" y="connsiteY30077"/>
              </a:cxn>
              <a:cxn ang="0">
                <a:pos x="connsiteX30078" y="connsiteY30078"/>
              </a:cxn>
              <a:cxn ang="0">
                <a:pos x="connsiteX30079" y="connsiteY30079"/>
              </a:cxn>
              <a:cxn ang="0">
                <a:pos x="connsiteX30080" y="connsiteY30080"/>
              </a:cxn>
              <a:cxn ang="0">
                <a:pos x="connsiteX30081" y="connsiteY30081"/>
              </a:cxn>
              <a:cxn ang="0">
                <a:pos x="connsiteX30082" y="connsiteY30082"/>
              </a:cxn>
              <a:cxn ang="0">
                <a:pos x="connsiteX30083" y="connsiteY30083"/>
              </a:cxn>
              <a:cxn ang="0">
                <a:pos x="connsiteX30084" y="connsiteY30084"/>
              </a:cxn>
              <a:cxn ang="0">
                <a:pos x="connsiteX30085" y="connsiteY30085"/>
              </a:cxn>
              <a:cxn ang="0">
                <a:pos x="connsiteX30086" y="connsiteY30086"/>
              </a:cxn>
              <a:cxn ang="0">
                <a:pos x="connsiteX30087" y="connsiteY30087"/>
              </a:cxn>
              <a:cxn ang="0">
                <a:pos x="connsiteX30088" y="connsiteY30088"/>
              </a:cxn>
              <a:cxn ang="0">
                <a:pos x="connsiteX30089" y="connsiteY30089"/>
              </a:cxn>
              <a:cxn ang="0">
                <a:pos x="connsiteX30090" y="connsiteY30090"/>
              </a:cxn>
              <a:cxn ang="0">
                <a:pos x="connsiteX30091" y="connsiteY30091"/>
              </a:cxn>
              <a:cxn ang="0">
                <a:pos x="connsiteX30092" y="connsiteY30092"/>
              </a:cxn>
              <a:cxn ang="0">
                <a:pos x="connsiteX30093" y="connsiteY30093"/>
              </a:cxn>
              <a:cxn ang="0">
                <a:pos x="connsiteX30094" y="connsiteY30094"/>
              </a:cxn>
              <a:cxn ang="0">
                <a:pos x="connsiteX30095" y="connsiteY30095"/>
              </a:cxn>
              <a:cxn ang="0">
                <a:pos x="connsiteX30096" y="connsiteY30096"/>
              </a:cxn>
              <a:cxn ang="0">
                <a:pos x="connsiteX30097" y="connsiteY30097"/>
              </a:cxn>
              <a:cxn ang="0">
                <a:pos x="connsiteX30098" y="connsiteY30098"/>
              </a:cxn>
              <a:cxn ang="0">
                <a:pos x="connsiteX30099" y="connsiteY30099"/>
              </a:cxn>
              <a:cxn ang="0">
                <a:pos x="connsiteX30100" y="connsiteY30100"/>
              </a:cxn>
              <a:cxn ang="0">
                <a:pos x="connsiteX30101" y="connsiteY30101"/>
              </a:cxn>
              <a:cxn ang="0">
                <a:pos x="connsiteX30102" y="connsiteY30102"/>
              </a:cxn>
              <a:cxn ang="0">
                <a:pos x="connsiteX30103" y="connsiteY30103"/>
              </a:cxn>
              <a:cxn ang="0">
                <a:pos x="connsiteX30104" y="connsiteY30104"/>
              </a:cxn>
              <a:cxn ang="0">
                <a:pos x="connsiteX30105" y="connsiteY30105"/>
              </a:cxn>
              <a:cxn ang="0">
                <a:pos x="connsiteX30106" y="connsiteY30106"/>
              </a:cxn>
              <a:cxn ang="0">
                <a:pos x="connsiteX30107" y="connsiteY30107"/>
              </a:cxn>
              <a:cxn ang="0">
                <a:pos x="connsiteX30108" y="connsiteY30108"/>
              </a:cxn>
              <a:cxn ang="0">
                <a:pos x="connsiteX30109" y="connsiteY30109"/>
              </a:cxn>
              <a:cxn ang="0">
                <a:pos x="connsiteX30110" y="connsiteY30110"/>
              </a:cxn>
              <a:cxn ang="0">
                <a:pos x="connsiteX30111" y="connsiteY30111"/>
              </a:cxn>
              <a:cxn ang="0">
                <a:pos x="connsiteX30112" y="connsiteY30112"/>
              </a:cxn>
              <a:cxn ang="0">
                <a:pos x="connsiteX30113" y="connsiteY30113"/>
              </a:cxn>
              <a:cxn ang="0">
                <a:pos x="connsiteX30114" y="connsiteY30114"/>
              </a:cxn>
              <a:cxn ang="0">
                <a:pos x="connsiteX30115" y="connsiteY30115"/>
              </a:cxn>
              <a:cxn ang="0">
                <a:pos x="connsiteX30116" y="connsiteY30116"/>
              </a:cxn>
              <a:cxn ang="0">
                <a:pos x="connsiteX30117" y="connsiteY30117"/>
              </a:cxn>
              <a:cxn ang="0">
                <a:pos x="connsiteX30118" y="connsiteY30118"/>
              </a:cxn>
              <a:cxn ang="0">
                <a:pos x="connsiteX30119" y="connsiteY30119"/>
              </a:cxn>
              <a:cxn ang="0">
                <a:pos x="connsiteX30120" y="connsiteY30120"/>
              </a:cxn>
              <a:cxn ang="0">
                <a:pos x="connsiteX30121" y="connsiteY30121"/>
              </a:cxn>
              <a:cxn ang="0">
                <a:pos x="connsiteX30122" y="connsiteY30122"/>
              </a:cxn>
              <a:cxn ang="0">
                <a:pos x="connsiteX30123" y="connsiteY30123"/>
              </a:cxn>
              <a:cxn ang="0">
                <a:pos x="connsiteX30124" y="connsiteY30124"/>
              </a:cxn>
              <a:cxn ang="0">
                <a:pos x="connsiteX30125" y="connsiteY30125"/>
              </a:cxn>
              <a:cxn ang="0">
                <a:pos x="connsiteX30126" y="connsiteY30126"/>
              </a:cxn>
              <a:cxn ang="0">
                <a:pos x="connsiteX30127" y="connsiteY30127"/>
              </a:cxn>
              <a:cxn ang="0">
                <a:pos x="connsiteX30128" y="connsiteY30128"/>
              </a:cxn>
              <a:cxn ang="0">
                <a:pos x="connsiteX30129" y="connsiteY30129"/>
              </a:cxn>
              <a:cxn ang="0">
                <a:pos x="connsiteX30130" y="connsiteY30130"/>
              </a:cxn>
              <a:cxn ang="0">
                <a:pos x="connsiteX30131" y="connsiteY30131"/>
              </a:cxn>
              <a:cxn ang="0">
                <a:pos x="connsiteX30132" y="connsiteY30132"/>
              </a:cxn>
              <a:cxn ang="0">
                <a:pos x="connsiteX30133" y="connsiteY30133"/>
              </a:cxn>
              <a:cxn ang="0">
                <a:pos x="connsiteX30134" y="connsiteY30134"/>
              </a:cxn>
              <a:cxn ang="0">
                <a:pos x="connsiteX30135" y="connsiteY30135"/>
              </a:cxn>
              <a:cxn ang="0">
                <a:pos x="connsiteX30136" y="connsiteY30136"/>
              </a:cxn>
              <a:cxn ang="0">
                <a:pos x="connsiteX30137" y="connsiteY30137"/>
              </a:cxn>
              <a:cxn ang="0">
                <a:pos x="connsiteX30138" y="connsiteY30138"/>
              </a:cxn>
              <a:cxn ang="0">
                <a:pos x="connsiteX30139" y="connsiteY30139"/>
              </a:cxn>
              <a:cxn ang="0">
                <a:pos x="connsiteX30140" y="connsiteY30140"/>
              </a:cxn>
              <a:cxn ang="0">
                <a:pos x="connsiteX30141" y="connsiteY30141"/>
              </a:cxn>
              <a:cxn ang="0">
                <a:pos x="connsiteX30142" y="connsiteY30142"/>
              </a:cxn>
              <a:cxn ang="0">
                <a:pos x="connsiteX30143" y="connsiteY30143"/>
              </a:cxn>
              <a:cxn ang="0">
                <a:pos x="connsiteX30144" y="connsiteY30144"/>
              </a:cxn>
              <a:cxn ang="0">
                <a:pos x="connsiteX30145" y="connsiteY30145"/>
              </a:cxn>
              <a:cxn ang="0">
                <a:pos x="connsiteX30146" y="connsiteY30146"/>
              </a:cxn>
              <a:cxn ang="0">
                <a:pos x="connsiteX30147" y="connsiteY30147"/>
              </a:cxn>
              <a:cxn ang="0">
                <a:pos x="connsiteX30148" y="connsiteY30148"/>
              </a:cxn>
              <a:cxn ang="0">
                <a:pos x="connsiteX30149" y="connsiteY30149"/>
              </a:cxn>
              <a:cxn ang="0">
                <a:pos x="connsiteX30150" y="connsiteY30150"/>
              </a:cxn>
              <a:cxn ang="0">
                <a:pos x="connsiteX30151" y="connsiteY30151"/>
              </a:cxn>
              <a:cxn ang="0">
                <a:pos x="connsiteX30152" y="connsiteY30152"/>
              </a:cxn>
              <a:cxn ang="0">
                <a:pos x="connsiteX30153" y="connsiteY30153"/>
              </a:cxn>
              <a:cxn ang="0">
                <a:pos x="connsiteX30154" y="connsiteY30154"/>
              </a:cxn>
              <a:cxn ang="0">
                <a:pos x="connsiteX30155" y="connsiteY30155"/>
              </a:cxn>
              <a:cxn ang="0">
                <a:pos x="connsiteX30156" y="connsiteY30156"/>
              </a:cxn>
              <a:cxn ang="0">
                <a:pos x="connsiteX30157" y="connsiteY30157"/>
              </a:cxn>
              <a:cxn ang="0">
                <a:pos x="connsiteX30158" y="connsiteY30158"/>
              </a:cxn>
              <a:cxn ang="0">
                <a:pos x="connsiteX30159" y="connsiteY30159"/>
              </a:cxn>
              <a:cxn ang="0">
                <a:pos x="connsiteX30160" y="connsiteY30160"/>
              </a:cxn>
              <a:cxn ang="0">
                <a:pos x="connsiteX30161" y="connsiteY30161"/>
              </a:cxn>
              <a:cxn ang="0">
                <a:pos x="connsiteX30162" y="connsiteY30162"/>
              </a:cxn>
              <a:cxn ang="0">
                <a:pos x="connsiteX30163" y="connsiteY30163"/>
              </a:cxn>
              <a:cxn ang="0">
                <a:pos x="connsiteX30164" y="connsiteY30164"/>
              </a:cxn>
              <a:cxn ang="0">
                <a:pos x="connsiteX30165" y="connsiteY30165"/>
              </a:cxn>
              <a:cxn ang="0">
                <a:pos x="connsiteX30166" y="connsiteY30166"/>
              </a:cxn>
              <a:cxn ang="0">
                <a:pos x="connsiteX30167" y="connsiteY30167"/>
              </a:cxn>
              <a:cxn ang="0">
                <a:pos x="connsiteX30168" y="connsiteY30168"/>
              </a:cxn>
              <a:cxn ang="0">
                <a:pos x="connsiteX30169" y="connsiteY30169"/>
              </a:cxn>
              <a:cxn ang="0">
                <a:pos x="connsiteX30170" y="connsiteY30170"/>
              </a:cxn>
              <a:cxn ang="0">
                <a:pos x="connsiteX30171" y="connsiteY30171"/>
              </a:cxn>
              <a:cxn ang="0">
                <a:pos x="connsiteX30172" y="connsiteY30172"/>
              </a:cxn>
              <a:cxn ang="0">
                <a:pos x="connsiteX30173" y="connsiteY30173"/>
              </a:cxn>
              <a:cxn ang="0">
                <a:pos x="connsiteX30174" y="connsiteY30174"/>
              </a:cxn>
              <a:cxn ang="0">
                <a:pos x="connsiteX30175" y="connsiteY30175"/>
              </a:cxn>
              <a:cxn ang="0">
                <a:pos x="connsiteX30176" y="connsiteY30176"/>
              </a:cxn>
              <a:cxn ang="0">
                <a:pos x="connsiteX30177" y="connsiteY30177"/>
              </a:cxn>
              <a:cxn ang="0">
                <a:pos x="connsiteX30178" y="connsiteY30178"/>
              </a:cxn>
              <a:cxn ang="0">
                <a:pos x="connsiteX30179" y="connsiteY30179"/>
              </a:cxn>
              <a:cxn ang="0">
                <a:pos x="connsiteX30180" y="connsiteY30180"/>
              </a:cxn>
              <a:cxn ang="0">
                <a:pos x="connsiteX30181" y="connsiteY30181"/>
              </a:cxn>
              <a:cxn ang="0">
                <a:pos x="connsiteX30182" y="connsiteY30182"/>
              </a:cxn>
              <a:cxn ang="0">
                <a:pos x="connsiteX30183" y="connsiteY30183"/>
              </a:cxn>
              <a:cxn ang="0">
                <a:pos x="connsiteX30184" y="connsiteY30184"/>
              </a:cxn>
              <a:cxn ang="0">
                <a:pos x="connsiteX30185" y="connsiteY30185"/>
              </a:cxn>
              <a:cxn ang="0">
                <a:pos x="connsiteX30186" y="connsiteY30186"/>
              </a:cxn>
              <a:cxn ang="0">
                <a:pos x="connsiteX30187" y="connsiteY30187"/>
              </a:cxn>
              <a:cxn ang="0">
                <a:pos x="connsiteX30188" y="connsiteY30188"/>
              </a:cxn>
              <a:cxn ang="0">
                <a:pos x="connsiteX30189" y="connsiteY30189"/>
              </a:cxn>
              <a:cxn ang="0">
                <a:pos x="connsiteX30190" y="connsiteY30190"/>
              </a:cxn>
              <a:cxn ang="0">
                <a:pos x="connsiteX30191" y="connsiteY30191"/>
              </a:cxn>
              <a:cxn ang="0">
                <a:pos x="connsiteX30192" y="connsiteY30192"/>
              </a:cxn>
              <a:cxn ang="0">
                <a:pos x="connsiteX30193" y="connsiteY30193"/>
              </a:cxn>
              <a:cxn ang="0">
                <a:pos x="connsiteX30194" y="connsiteY30194"/>
              </a:cxn>
              <a:cxn ang="0">
                <a:pos x="connsiteX30195" y="connsiteY30195"/>
              </a:cxn>
              <a:cxn ang="0">
                <a:pos x="connsiteX30196" y="connsiteY30196"/>
              </a:cxn>
              <a:cxn ang="0">
                <a:pos x="connsiteX30197" y="connsiteY30197"/>
              </a:cxn>
              <a:cxn ang="0">
                <a:pos x="connsiteX30198" y="connsiteY30198"/>
              </a:cxn>
              <a:cxn ang="0">
                <a:pos x="connsiteX30199" y="connsiteY30199"/>
              </a:cxn>
              <a:cxn ang="0">
                <a:pos x="connsiteX30200" y="connsiteY30200"/>
              </a:cxn>
              <a:cxn ang="0">
                <a:pos x="connsiteX30201" y="connsiteY30201"/>
              </a:cxn>
              <a:cxn ang="0">
                <a:pos x="connsiteX30202" y="connsiteY30202"/>
              </a:cxn>
              <a:cxn ang="0">
                <a:pos x="connsiteX30203" y="connsiteY30203"/>
              </a:cxn>
              <a:cxn ang="0">
                <a:pos x="connsiteX30204" y="connsiteY30204"/>
              </a:cxn>
              <a:cxn ang="0">
                <a:pos x="connsiteX30205" y="connsiteY30205"/>
              </a:cxn>
              <a:cxn ang="0">
                <a:pos x="connsiteX30206" y="connsiteY30206"/>
              </a:cxn>
              <a:cxn ang="0">
                <a:pos x="connsiteX30207" y="connsiteY30207"/>
              </a:cxn>
              <a:cxn ang="0">
                <a:pos x="connsiteX30208" y="connsiteY30208"/>
              </a:cxn>
              <a:cxn ang="0">
                <a:pos x="connsiteX30209" y="connsiteY30209"/>
              </a:cxn>
              <a:cxn ang="0">
                <a:pos x="connsiteX30210" y="connsiteY30210"/>
              </a:cxn>
              <a:cxn ang="0">
                <a:pos x="connsiteX30211" y="connsiteY30211"/>
              </a:cxn>
              <a:cxn ang="0">
                <a:pos x="connsiteX30212" y="connsiteY30212"/>
              </a:cxn>
              <a:cxn ang="0">
                <a:pos x="connsiteX30213" y="connsiteY30213"/>
              </a:cxn>
              <a:cxn ang="0">
                <a:pos x="connsiteX30214" y="connsiteY30214"/>
              </a:cxn>
              <a:cxn ang="0">
                <a:pos x="connsiteX30215" y="connsiteY30215"/>
              </a:cxn>
              <a:cxn ang="0">
                <a:pos x="connsiteX30216" y="connsiteY30216"/>
              </a:cxn>
              <a:cxn ang="0">
                <a:pos x="connsiteX30217" y="connsiteY30217"/>
              </a:cxn>
              <a:cxn ang="0">
                <a:pos x="connsiteX30218" y="connsiteY30218"/>
              </a:cxn>
              <a:cxn ang="0">
                <a:pos x="connsiteX30219" y="connsiteY30219"/>
              </a:cxn>
              <a:cxn ang="0">
                <a:pos x="connsiteX30220" y="connsiteY30220"/>
              </a:cxn>
              <a:cxn ang="0">
                <a:pos x="connsiteX30221" y="connsiteY30221"/>
              </a:cxn>
              <a:cxn ang="0">
                <a:pos x="connsiteX30222" y="connsiteY30222"/>
              </a:cxn>
              <a:cxn ang="0">
                <a:pos x="connsiteX30223" y="connsiteY30223"/>
              </a:cxn>
              <a:cxn ang="0">
                <a:pos x="connsiteX30224" y="connsiteY30224"/>
              </a:cxn>
              <a:cxn ang="0">
                <a:pos x="connsiteX30225" y="connsiteY30225"/>
              </a:cxn>
              <a:cxn ang="0">
                <a:pos x="connsiteX30226" y="connsiteY30226"/>
              </a:cxn>
              <a:cxn ang="0">
                <a:pos x="connsiteX30227" y="connsiteY30227"/>
              </a:cxn>
              <a:cxn ang="0">
                <a:pos x="connsiteX30228" y="connsiteY30228"/>
              </a:cxn>
              <a:cxn ang="0">
                <a:pos x="connsiteX30229" y="connsiteY30229"/>
              </a:cxn>
              <a:cxn ang="0">
                <a:pos x="connsiteX30230" y="connsiteY30230"/>
              </a:cxn>
              <a:cxn ang="0">
                <a:pos x="connsiteX30231" y="connsiteY30231"/>
              </a:cxn>
              <a:cxn ang="0">
                <a:pos x="connsiteX30232" y="connsiteY30232"/>
              </a:cxn>
              <a:cxn ang="0">
                <a:pos x="connsiteX30233" y="connsiteY30233"/>
              </a:cxn>
              <a:cxn ang="0">
                <a:pos x="connsiteX30234" y="connsiteY30234"/>
              </a:cxn>
              <a:cxn ang="0">
                <a:pos x="connsiteX30235" y="connsiteY30235"/>
              </a:cxn>
              <a:cxn ang="0">
                <a:pos x="connsiteX30236" y="connsiteY30236"/>
              </a:cxn>
              <a:cxn ang="0">
                <a:pos x="connsiteX30237" y="connsiteY30237"/>
              </a:cxn>
              <a:cxn ang="0">
                <a:pos x="connsiteX30238" y="connsiteY30238"/>
              </a:cxn>
              <a:cxn ang="0">
                <a:pos x="connsiteX30239" y="connsiteY30239"/>
              </a:cxn>
              <a:cxn ang="0">
                <a:pos x="connsiteX30240" y="connsiteY30240"/>
              </a:cxn>
              <a:cxn ang="0">
                <a:pos x="connsiteX30241" y="connsiteY30241"/>
              </a:cxn>
              <a:cxn ang="0">
                <a:pos x="connsiteX30242" y="connsiteY30242"/>
              </a:cxn>
              <a:cxn ang="0">
                <a:pos x="connsiteX30243" y="connsiteY30243"/>
              </a:cxn>
              <a:cxn ang="0">
                <a:pos x="connsiteX30244" y="connsiteY30244"/>
              </a:cxn>
              <a:cxn ang="0">
                <a:pos x="connsiteX30245" y="connsiteY30245"/>
              </a:cxn>
              <a:cxn ang="0">
                <a:pos x="connsiteX30246" y="connsiteY30246"/>
              </a:cxn>
              <a:cxn ang="0">
                <a:pos x="connsiteX30247" y="connsiteY30247"/>
              </a:cxn>
              <a:cxn ang="0">
                <a:pos x="connsiteX30248" y="connsiteY30248"/>
              </a:cxn>
              <a:cxn ang="0">
                <a:pos x="connsiteX30249" y="connsiteY30249"/>
              </a:cxn>
              <a:cxn ang="0">
                <a:pos x="connsiteX30250" y="connsiteY30250"/>
              </a:cxn>
              <a:cxn ang="0">
                <a:pos x="connsiteX30251" y="connsiteY30251"/>
              </a:cxn>
              <a:cxn ang="0">
                <a:pos x="connsiteX30252" y="connsiteY30252"/>
              </a:cxn>
              <a:cxn ang="0">
                <a:pos x="connsiteX30253" y="connsiteY30253"/>
              </a:cxn>
              <a:cxn ang="0">
                <a:pos x="connsiteX30254" y="connsiteY30254"/>
              </a:cxn>
              <a:cxn ang="0">
                <a:pos x="connsiteX30255" y="connsiteY30255"/>
              </a:cxn>
              <a:cxn ang="0">
                <a:pos x="connsiteX30256" y="connsiteY30256"/>
              </a:cxn>
              <a:cxn ang="0">
                <a:pos x="connsiteX30257" y="connsiteY30257"/>
              </a:cxn>
              <a:cxn ang="0">
                <a:pos x="connsiteX30258" y="connsiteY30258"/>
              </a:cxn>
              <a:cxn ang="0">
                <a:pos x="connsiteX30259" y="connsiteY30259"/>
              </a:cxn>
              <a:cxn ang="0">
                <a:pos x="connsiteX30260" y="connsiteY30260"/>
              </a:cxn>
              <a:cxn ang="0">
                <a:pos x="connsiteX30261" y="connsiteY30261"/>
              </a:cxn>
              <a:cxn ang="0">
                <a:pos x="connsiteX30262" y="connsiteY30262"/>
              </a:cxn>
              <a:cxn ang="0">
                <a:pos x="connsiteX30263" y="connsiteY30263"/>
              </a:cxn>
              <a:cxn ang="0">
                <a:pos x="connsiteX30264" y="connsiteY30264"/>
              </a:cxn>
              <a:cxn ang="0">
                <a:pos x="connsiteX30265" y="connsiteY30265"/>
              </a:cxn>
              <a:cxn ang="0">
                <a:pos x="connsiteX30266" y="connsiteY30266"/>
              </a:cxn>
              <a:cxn ang="0">
                <a:pos x="connsiteX30267" y="connsiteY30267"/>
              </a:cxn>
              <a:cxn ang="0">
                <a:pos x="connsiteX30268" y="connsiteY30268"/>
              </a:cxn>
              <a:cxn ang="0">
                <a:pos x="connsiteX30269" y="connsiteY30269"/>
              </a:cxn>
              <a:cxn ang="0">
                <a:pos x="connsiteX30270" y="connsiteY30270"/>
              </a:cxn>
              <a:cxn ang="0">
                <a:pos x="connsiteX30271" y="connsiteY30271"/>
              </a:cxn>
              <a:cxn ang="0">
                <a:pos x="connsiteX30272" y="connsiteY30272"/>
              </a:cxn>
              <a:cxn ang="0">
                <a:pos x="connsiteX30273" y="connsiteY30273"/>
              </a:cxn>
              <a:cxn ang="0">
                <a:pos x="connsiteX30274" y="connsiteY30274"/>
              </a:cxn>
              <a:cxn ang="0">
                <a:pos x="connsiteX30275" y="connsiteY30275"/>
              </a:cxn>
              <a:cxn ang="0">
                <a:pos x="connsiteX30276" y="connsiteY30276"/>
              </a:cxn>
              <a:cxn ang="0">
                <a:pos x="connsiteX30277" y="connsiteY30277"/>
              </a:cxn>
              <a:cxn ang="0">
                <a:pos x="connsiteX30278" y="connsiteY30278"/>
              </a:cxn>
              <a:cxn ang="0">
                <a:pos x="connsiteX30279" y="connsiteY30279"/>
              </a:cxn>
              <a:cxn ang="0">
                <a:pos x="connsiteX30280" y="connsiteY30280"/>
              </a:cxn>
              <a:cxn ang="0">
                <a:pos x="connsiteX30281" y="connsiteY30281"/>
              </a:cxn>
              <a:cxn ang="0">
                <a:pos x="connsiteX30282" y="connsiteY30282"/>
              </a:cxn>
              <a:cxn ang="0">
                <a:pos x="connsiteX30283" y="connsiteY30283"/>
              </a:cxn>
              <a:cxn ang="0">
                <a:pos x="connsiteX30284" y="connsiteY30284"/>
              </a:cxn>
              <a:cxn ang="0">
                <a:pos x="connsiteX30285" y="connsiteY30285"/>
              </a:cxn>
              <a:cxn ang="0">
                <a:pos x="connsiteX30286" y="connsiteY30286"/>
              </a:cxn>
              <a:cxn ang="0">
                <a:pos x="connsiteX30287" y="connsiteY30287"/>
              </a:cxn>
              <a:cxn ang="0">
                <a:pos x="connsiteX30288" y="connsiteY30288"/>
              </a:cxn>
              <a:cxn ang="0">
                <a:pos x="connsiteX30289" y="connsiteY30289"/>
              </a:cxn>
              <a:cxn ang="0">
                <a:pos x="connsiteX30290" y="connsiteY30290"/>
              </a:cxn>
              <a:cxn ang="0">
                <a:pos x="connsiteX30291" y="connsiteY30291"/>
              </a:cxn>
              <a:cxn ang="0">
                <a:pos x="connsiteX30292" y="connsiteY30292"/>
              </a:cxn>
              <a:cxn ang="0">
                <a:pos x="connsiteX30293" y="connsiteY30293"/>
              </a:cxn>
              <a:cxn ang="0">
                <a:pos x="connsiteX30294" y="connsiteY30294"/>
              </a:cxn>
              <a:cxn ang="0">
                <a:pos x="connsiteX30295" y="connsiteY30295"/>
              </a:cxn>
              <a:cxn ang="0">
                <a:pos x="connsiteX30296" y="connsiteY30296"/>
              </a:cxn>
              <a:cxn ang="0">
                <a:pos x="connsiteX30297" y="connsiteY30297"/>
              </a:cxn>
              <a:cxn ang="0">
                <a:pos x="connsiteX30298" y="connsiteY30298"/>
              </a:cxn>
              <a:cxn ang="0">
                <a:pos x="connsiteX30299" y="connsiteY30299"/>
              </a:cxn>
              <a:cxn ang="0">
                <a:pos x="connsiteX30300" y="connsiteY30300"/>
              </a:cxn>
              <a:cxn ang="0">
                <a:pos x="connsiteX30301" y="connsiteY30301"/>
              </a:cxn>
              <a:cxn ang="0">
                <a:pos x="connsiteX30302" y="connsiteY30302"/>
              </a:cxn>
              <a:cxn ang="0">
                <a:pos x="connsiteX30303" y="connsiteY30303"/>
              </a:cxn>
              <a:cxn ang="0">
                <a:pos x="connsiteX30304" y="connsiteY30304"/>
              </a:cxn>
              <a:cxn ang="0">
                <a:pos x="connsiteX30305" y="connsiteY30305"/>
              </a:cxn>
              <a:cxn ang="0">
                <a:pos x="connsiteX30306" y="connsiteY30306"/>
              </a:cxn>
              <a:cxn ang="0">
                <a:pos x="connsiteX30307" y="connsiteY30307"/>
              </a:cxn>
              <a:cxn ang="0">
                <a:pos x="connsiteX30308" y="connsiteY30308"/>
              </a:cxn>
              <a:cxn ang="0">
                <a:pos x="connsiteX30309" y="connsiteY30309"/>
              </a:cxn>
              <a:cxn ang="0">
                <a:pos x="connsiteX30310" y="connsiteY30310"/>
              </a:cxn>
              <a:cxn ang="0">
                <a:pos x="connsiteX30311" y="connsiteY30311"/>
              </a:cxn>
              <a:cxn ang="0">
                <a:pos x="connsiteX30312" y="connsiteY30312"/>
              </a:cxn>
              <a:cxn ang="0">
                <a:pos x="connsiteX30313" y="connsiteY30313"/>
              </a:cxn>
              <a:cxn ang="0">
                <a:pos x="connsiteX30314" y="connsiteY30314"/>
              </a:cxn>
              <a:cxn ang="0">
                <a:pos x="connsiteX30315" y="connsiteY30315"/>
              </a:cxn>
              <a:cxn ang="0">
                <a:pos x="connsiteX30316" y="connsiteY30316"/>
              </a:cxn>
              <a:cxn ang="0">
                <a:pos x="connsiteX30317" y="connsiteY30317"/>
              </a:cxn>
              <a:cxn ang="0">
                <a:pos x="connsiteX30318" y="connsiteY30318"/>
              </a:cxn>
              <a:cxn ang="0">
                <a:pos x="connsiteX30319" y="connsiteY30319"/>
              </a:cxn>
              <a:cxn ang="0">
                <a:pos x="connsiteX30320" y="connsiteY30320"/>
              </a:cxn>
              <a:cxn ang="0">
                <a:pos x="connsiteX30321" y="connsiteY30321"/>
              </a:cxn>
              <a:cxn ang="0">
                <a:pos x="connsiteX30322" y="connsiteY30322"/>
              </a:cxn>
              <a:cxn ang="0">
                <a:pos x="connsiteX30323" y="connsiteY30323"/>
              </a:cxn>
              <a:cxn ang="0">
                <a:pos x="connsiteX30324" y="connsiteY30324"/>
              </a:cxn>
              <a:cxn ang="0">
                <a:pos x="connsiteX30325" y="connsiteY30325"/>
              </a:cxn>
              <a:cxn ang="0">
                <a:pos x="connsiteX30326" y="connsiteY30326"/>
              </a:cxn>
              <a:cxn ang="0">
                <a:pos x="connsiteX30327" y="connsiteY30327"/>
              </a:cxn>
              <a:cxn ang="0">
                <a:pos x="connsiteX30328" y="connsiteY30328"/>
              </a:cxn>
              <a:cxn ang="0">
                <a:pos x="connsiteX30329" y="connsiteY30329"/>
              </a:cxn>
              <a:cxn ang="0">
                <a:pos x="connsiteX30330" y="connsiteY30330"/>
              </a:cxn>
              <a:cxn ang="0">
                <a:pos x="connsiteX30331" y="connsiteY30331"/>
              </a:cxn>
              <a:cxn ang="0">
                <a:pos x="connsiteX30332" y="connsiteY30332"/>
              </a:cxn>
              <a:cxn ang="0">
                <a:pos x="connsiteX30333" y="connsiteY30333"/>
              </a:cxn>
              <a:cxn ang="0">
                <a:pos x="connsiteX30334" y="connsiteY30334"/>
              </a:cxn>
              <a:cxn ang="0">
                <a:pos x="connsiteX30335" y="connsiteY30335"/>
              </a:cxn>
              <a:cxn ang="0">
                <a:pos x="connsiteX30336" y="connsiteY30336"/>
              </a:cxn>
              <a:cxn ang="0">
                <a:pos x="connsiteX30337" y="connsiteY30337"/>
              </a:cxn>
              <a:cxn ang="0">
                <a:pos x="connsiteX30338" y="connsiteY30338"/>
              </a:cxn>
              <a:cxn ang="0">
                <a:pos x="connsiteX30339" y="connsiteY30339"/>
              </a:cxn>
              <a:cxn ang="0">
                <a:pos x="connsiteX30340" y="connsiteY30340"/>
              </a:cxn>
              <a:cxn ang="0">
                <a:pos x="connsiteX30341" y="connsiteY30341"/>
              </a:cxn>
              <a:cxn ang="0">
                <a:pos x="connsiteX30342" y="connsiteY30342"/>
              </a:cxn>
              <a:cxn ang="0">
                <a:pos x="connsiteX30343" y="connsiteY30343"/>
              </a:cxn>
              <a:cxn ang="0">
                <a:pos x="connsiteX30344" y="connsiteY30344"/>
              </a:cxn>
              <a:cxn ang="0">
                <a:pos x="connsiteX30345" y="connsiteY30345"/>
              </a:cxn>
              <a:cxn ang="0">
                <a:pos x="connsiteX30346" y="connsiteY30346"/>
              </a:cxn>
              <a:cxn ang="0">
                <a:pos x="connsiteX30347" y="connsiteY30347"/>
              </a:cxn>
              <a:cxn ang="0">
                <a:pos x="connsiteX30348" y="connsiteY30348"/>
              </a:cxn>
              <a:cxn ang="0">
                <a:pos x="connsiteX30349" y="connsiteY30349"/>
              </a:cxn>
              <a:cxn ang="0">
                <a:pos x="connsiteX30350" y="connsiteY30350"/>
              </a:cxn>
              <a:cxn ang="0">
                <a:pos x="connsiteX30351" y="connsiteY30351"/>
              </a:cxn>
              <a:cxn ang="0">
                <a:pos x="connsiteX30352" y="connsiteY30352"/>
              </a:cxn>
              <a:cxn ang="0">
                <a:pos x="connsiteX30353" y="connsiteY30353"/>
              </a:cxn>
              <a:cxn ang="0">
                <a:pos x="connsiteX30354" y="connsiteY30354"/>
              </a:cxn>
              <a:cxn ang="0">
                <a:pos x="connsiteX30355" y="connsiteY30355"/>
              </a:cxn>
              <a:cxn ang="0">
                <a:pos x="connsiteX30356" y="connsiteY30356"/>
              </a:cxn>
              <a:cxn ang="0">
                <a:pos x="connsiteX30357" y="connsiteY30357"/>
              </a:cxn>
              <a:cxn ang="0">
                <a:pos x="connsiteX30358" y="connsiteY30358"/>
              </a:cxn>
              <a:cxn ang="0">
                <a:pos x="connsiteX30359" y="connsiteY30359"/>
              </a:cxn>
              <a:cxn ang="0">
                <a:pos x="connsiteX30360" y="connsiteY30360"/>
              </a:cxn>
              <a:cxn ang="0">
                <a:pos x="connsiteX30361" y="connsiteY30361"/>
              </a:cxn>
              <a:cxn ang="0">
                <a:pos x="connsiteX30362" y="connsiteY30362"/>
              </a:cxn>
              <a:cxn ang="0">
                <a:pos x="connsiteX30363" y="connsiteY30363"/>
              </a:cxn>
              <a:cxn ang="0">
                <a:pos x="connsiteX30364" y="connsiteY30364"/>
              </a:cxn>
              <a:cxn ang="0">
                <a:pos x="connsiteX30365" y="connsiteY30365"/>
              </a:cxn>
              <a:cxn ang="0">
                <a:pos x="connsiteX30366" y="connsiteY30366"/>
              </a:cxn>
              <a:cxn ang="0">
                <a:pos x="connsiteX30367" y="connsiteY30367"/>
              </a:cxn>
              <a:cxn ang="0">
                <a:pos x="connsiteX30368" y="connsiteY30368"/>
              </a:cxn>
              <a:cxn ang="0">
                <a:pos x="connsiteX30369" y="connsiteY30369"/>
              </a:cxn>
              <a:cxn ang="0">
                <a:pos x="connsiteX30370" y="connsiteY30370"/>
              </a:cxn>
              <a:cxn ang="0">
                <a:pos x="connsiteX30371" y="connsiteY30371"/>
              </a:cxn>
              <a:cxn ang="0">
                <a:pos x="connsiteX30372" y="connsiteY30372"/>
              </a:cxn>
              <a:cxn ang="0">
                <a:pos x="connsiteX30373" y="connsiteY30373"/>
              </a:cxn>
              <a:cxn ang="0">
                <a:pos x="connsiteX30374" y="connsiteY30374"/>
              </a:cxn>
              <a:cxn ang="0">
                <a:pos x="connsiteX30375" y="connsiteY30375"/>
              </a:cxn>
              <a:cxn ang="0">
                <a:pos x="connsiteX30376" y="connsiteY30376"/>
              </a:cxn>
              <a:cxn ang="0">
                <a:pos x="connsiteX30377" y="connsiteY30377"/>
              </a:cxn>
              <a:cxn ang="0">
                <a:pos x="connsiteX30378" y="connsiteY30378"/>
              </a:cxn>
              <a:cxn ang="0">
                <a:pos x="connsiteX30379" y="connsiteY30379"/>
              </a:cxn>
              <a:cxn ang="0">
                <a:pos x="connsiteX30380" y="connsiteY30380"/>
              </a:cxn>
              <a:cxn ang="0">
                <a:pos x="connsiteX30381" y="connsiteY30381"/>
              </a:cxn>
              <a:cxn ang="0">
                <a:pos x="connsiteX30382" y="connsiteY30382"/>
              </a:cxn>
              <a:cxn ang="0">
                <a:pos x="connsiteX30383" y="connsiteY30383"/>
              </a:cxn>
              <a:cxn ang="0">
                <a:pos x="connsiteX30384" y="connsiteY30384"/>
              </a:cxn>
              <a:cxn ang="0">
                <a:pos x="connsiteX30385" y="connsiteY30385"/>
              </a:cxn>
              <a:cxn ang="0">
                <a:pos x="connsiteX30386" y="connsiteY30386"/>
              </a:cxn>
              <a:cxn ang="0">
                <a:pos x="connsiteX30387" y="connsiteY30387"/>
              </a:cxn>
              <a:cxn ang="0">
                <a:pos x="connsiteX30388" y="connsiteY30388"/>
              </a:cxn>
              <a:cxn ang="0">
                <a:pos x="connsiteX30389" y="connsiteY30389"/>
              </a:cxn>
              <a:cxn ang="0">
                <a:pos x="connsiteX30390" y="connsiteY30390"/>
              </a:cxn>
              <a:cxn ang="0">
                <a:pos x="connsiteX30391" y="connsiteY30391"/>
              </a:cxn>
              <a:cxn ang="0">
                <a:pos x="connsiteX30392" y="connsiteY30392"/>
              </a:cxn>
              <a:cxn ang="0">
                <a:pos x="connsiteX30393" y="connsiteY30393"/>
              </a:cxn>
              <a:cxn ang="0">
                <a:pos x="connsiteX30394" y="connsiteY30394"/>
              </a:cxn>
              <a:cxn ang="0">
                <a:pos x="connsiteX30395" y="connsiteY30395"/>
              </a:cxn>
              <a:cxn ang="0">
                <a:pos x="connsiteX30396" y="connsiteY30396"/>
              </a:cxn>
              <a:cxn ang="0">
                <a:pos x="connsiteX30397" y="connsiteY30397"/>
              </a:cxn>
              <a:cxn ang="0">
                <a:pos x="connsiteX30398" y="connsiteY30398"/>
              </a:cxn>
              <a:cxn ang="0">
                <a:pos x="connsiteX30399" y="connsiteY30399"/>
              </a:cxn>
              <a:cxn ang="0">
                <a:pos x="connsiteX30400" y="connsiteY30400"/>
              </a:cxn>
              <a:cxn ang="0">
                <a:pos x="connsiteX30401" y="connsiteY30401"/>
              </a:cxn>
              <a:cxn ang="0">
                <a:pos x="connsiteX30402" y="connsiteY30402"/>
              </a:cxn>
              <a:cxn ang="0">
                <a:pos x="connsiteX30403" y="connsiteY30403"/>
              </a:cxn>
              <a:cxn ang="0">
                <a:pos x="connsiteX30404" y="connsiteY30404"/>
              </a:cxn>
              <a:cxn ang="0">
                <a:pos x="connsiteX30405" y="connsiteY30405"/>
              </a:cxn>
              <a:cxn ang="0">
                <a:pos x="connsiteX30406" y="connsiteY30406"/>
              </a:cxn>
              <a:cxn ang="0">
                <a:pos x="connsiteX30407" y="connsiteY30407"/>
              </a:cxn>
              <a:cxn ang="0">
                <a:pos x="connsiteX30408" y="connsiteY30408"/>
              </a:cxn>
              <a:cxn ang="0">
                <a:pos x="connsiteX30409" y="connsiteY30409"/>
              </a:cxn>
              <a:cxn ang="0">
                <a:pos x="connsiteX30410" y="connsiteY30410"/>
              </a:cxn>
              <a:cxn ang="0">
                <a:pos x="connsiteX30411" y="connsiteY30411"/>
              </a:cxn>
              <a:cxn ang="0">
                <a:pos x="connsiteX30412" y="connsiteY30412"/>
              </a:cxn>
              <a:cxn ang="0">
                <a:pos x="connsiteX30413" y="connsiteY30413"/>
              </a:cxn>
              <a:cxn ang="0">
                <a:pos x="connsiteX30414" y="connsiteY30414"/>
              </a:cxn>
              <a:cxn ang="0">
                <a:pos x="connsiteX30415" y="connsiteY30415"/>
              </a:cxn>
              <a:cxn ang="0">
                <a:pos x="connsiteX30416" y="connsiteY30416"/>
              </a:cxn>
              <a:cxn ang="0">
                <a:pos x="connsiteX30417" y="connsiteY30417"/>
              </a:cxn>
              <a:cxn ang="0">
                <a:pos x="connsiteX30418" y="connsiteY30418"/>
              </a:cxn>
              <a:cxn ang="0">
                <a:pos x="connsiteX30419" y="connsiteY30419"/>
              </a:cxn>
              <a:cxn ang="0">
                <a:pos x="connsiteX30420" y="connsiteY30420"/>
              </a:cxn>
              <a:cxn ang="0">
                <a:pos x="connsiteX30421" y="connsiteY30421"/>
              </a:cxn>
              <a:cxn ang="0">
                <a:pos x="connsiteX30422" y="connsiteY30422"/>
              </a:cxn>
              <a:cxn ang="0">
                <a:pos x="connsiteX30423" y="connsiteY30423"/>
              </a:cxn>
              <a:cxn ang="0">
                <a:pos x="connsiteX30424" y="connsiteY30424"/>
              </a:cxn>
              <a:cxn ang="0">
                <a:pos x="connsiteX30425" y="connsiteY30425"/>
              </a:cxn>
              <a:cxn ang="0">
                <a:pos x="connsiteX30426" y="connsiteY30426"/>
              </a:cxn>
              <a:cxn ang="0">
                <a:pos x="connsiteX30427" y="connsiteY30427"/>
              </a:cxn>
              <a:cxn ang="0">
                <a:pos x="connsiteX30428" y="connsiteY30428"/>
              </a:cxn>
              <a:cxn ang="0">
                <a:pos x="connsiteX30429" y="connsiteY30429"/>
              </a:cxn>
              <a:cxn ang="0">
                <a:pos x="connsiteX30430" y="connsiteY30430"/>
              </a:cxn>
              <a:cxn ang="0">
                <a:pos x="connsiteX30431" y="connsiteY30431"/>
              </a:cxn>
              <a:cxn ang="0">
                <a:pos x="connsiteX30432" y="connsiteY30432"/>
              </a:cxn>
              <a:cxn ang="0">
                <a:pos x="connsiteX30433" y="connsiteY30433"/>
              </a:cxn>
              <a:cxn ang="0">
                <a:pos x="connsiteX30434" y="connsiteY30434"/>
              </a:cxn>
              <a:cxn ang="0">
                <a:pos x="connsiteX30435" y="connsiteY30435"/>
              </a:cxn>
              <a:cxn ang="0">
                <a:pos x="connsiteX30436" y="connsiteY30436"/>
              </a:cxn>
              <a:cxn ang="0">
                <a:pos x="connsiteX30437" y="connsiteY30437"/>
              </a:cxn>
              <a:cxn ang="0">
                <a:pos x="connsiteX30438" y="connsiteY30438"/>
              </a:cxn>
              <a:cxn ang="0">
                <a:pos x="connsiteX30439" y="connsiteY30439"/>
              </a:cxn>
              <a:cxn ang="0">
                <a:pos x="connsiteX30440" y="connsiteY30440"/>
              </a:cxn>
              <a:cxn ang="0">
                <a:pos x="connsiteX30441" y="connsiteY30441"/>
              </a:cxn>
              <a:cxn ang="0">
                <a:pos x="connsiteX30442" y="connsiteY30442"/>
              </a:cxn>
              <a:cxn ang="0">
                <a:pos x="connsiteX30443" y="connsiteY30443"/>
              </a:cxn>
              <a:cxn ang="0">
                <a:pos x="connsiteX30444" y="connsiteY30444"/>
              </a:cxn>
              <a:cxn ang="0">
                <a:pos x="connsiteX30445" y="connsiteY30445"/>
              </a:cxn>
              <a:cxn ang="0">
                <a:pos x="connsiteX30446" y="connsiteY30446"/>
              </a:cxn>
              <a:cxn ang="0">
                <a:pos x="connsiteX30447" y="connsiteY30447"/>
              </a:cxn>
              <a:cxn ang="0">
                <a:pos x="connsiteX30448" y="connsiteY30448"/>
              </a:cxn>
              <a:cxn ang="0">
                <a:pos x="connsiteX30449" y="connsiteY30449"/>
              </a:cxn>
              <a:cxn ang="0">
                <a:pos x="connsiteX30450" y="connsiteY30450"/>
              </a:cxn>
              <a:cxn ang="0">
                <a:pos x="connsiteX30451" y="connsiteY30451"/>
              </a:cxn>
              <a:cxn ang="0">
                <a:pos x="connsiteX30452" y="connsiteY30452"/>
              </a:cxn>
              <a:cxn ang="0">
                <a:pos x="connsiteX30453" y="connsiteY30453"/>
              </a:cxn>
              <a:cxn ang="0">
                <a:pos x="connsiteX30454" y="connsiteY30454"/>
              </a:cxn>
              <a:cxn ang="0">
                <a:pos x="connsiteX30455" y="connsiteY30455"/>
              </a:cxn>
              <a:cxn ang="0">
                <a:pos x="connsiteX30456" y="connsiteY30456"/>
              </a:cxn>
              <a:cxn ang="0">
                <a:pos x="connsiteX30457" y="connsiteY30457"/>
              </a:cxn>
              <a:cxn ang="0">
                <a:pos x="connsiteX30458" y="connsiteY30458"/>
              </a:cxn>
              <a:cxn ang="0">
                <a:pos x="connsiteX30459" y="connsiteY30459"/>
              </a:cxn>
              <a:cxn ang="0">
                <a:pos x="connsiteX30460" y="connsiteY30460"/>
              </a:cxn>
              <a:cxn ang="0">
                <a:pos x="connsiteX30461" y="connsiteY30461"/>
              </a:cxn>
              <a:cxn ang="0">
                <a:pos x="connsiteX30462" y="connsiteY30462"/>
              </a:cxn>
              <a:cxn ang="0">
                <a:pos x="connsiteX30463" y="connsiteY30463"/>
              </a:cxn>
              <a:cxn ang="0">
                <a:pos x="connsiteX30464" y="connsiteY30464"/>
              </a:cxn>
              <a:cxn ang="0">
                <a:pos x="connsiteX30465" y="connsiteY30465"/>
              </a:cxn>
              <a:cxn ang="0">
                <a:pos x="connsiteX30466" y="connsiteY30466"/>
              </a:cxn>
              <a:cxn ang="0">
                <a:pos x="connsiteX30467" y="connsiteY30467"/>
              </a:cxn>
              <a:cxn ang="0">
                <a:pos x="connsiteX30468" y="connsiteY30468"/>
              </a:cxn>
              <a:cxn ang="0">
                <a:pos x="connsiteX30469" y="connsiteY30469"/>
              </a:cxn>
              <a:cxn ang="0">
                <a:pos x="connsiteX30470" y="connsiteY30470"/>
              </a:cxn>
              <a:cxn ang="0">
                <a:pos x="connsiteX30471" y="connsiteY30471"/>
              </a:cxn>
              <a:cxn ang="0">
                <a:pos x="connsiteX30472" y="connsiteY30472"/>
              </a:cxn>
              <a:cxn ang="0">
                <a:pos x="connsiteX30473" y="connsiteY30473"/>
              </a:cxn>
              <a:cxn ang="0">
                <a:pos x="connsiteX30474" y="connsiteY30474"/>
              </a:cxn>
              <a:cxn ang="0">
                <a:pos x="connsiteX30475" y="connsiteY30475"/>
              </a:cxn>
              <a:cxn ang="0">
                <a:pos x="connsiteX30476" y="connsiteY30476"/>
              </a:cxn>
              <a:cxn ang="0">
                <a:pos x="connsiteX30477" y="connsiteY30477"/>
              </a:cxn>
              <a:cxn ang="0">
                <a:pos x="connsiteX30478" y="connsiteY30478"/>
              </a:cxn>
              <a:cxn ang="0">
                <a:pos x="connsiteX30479" y="connsiteY30479"/>
              </a:cxn>
              <a:cxn ang="0">
                <a:pos x="connsiteX30480" y="connsiteY30480"/>
              </a:cxn>
              <a:cxn ang="0">
                <a:pos x="connsiteX30481" y="connsiteY30481"/>
              </a:cxn>
              <a:cxn ang="0">
                <a:pos x="connsiteX30482" y="connsiteY30482"/>
              </a:cxn>
              <a:cxn ang="0">
                <a:pos x="connsiteX30483" y="connsiteY30483"/>
              </a:cxn>
              <a:cxn ang="0">
                <a:pos x="connsiteX30484" y="connsiteY30484"/>
              </a:cxn>
              <a:cxn ang="0">
                <a:pos x="connsiteX30485" y="connsiteY30485"/>
              </a:cxn>
              <a:cxn ang="0">
                <a:pos x="connsiteX30486" y="connsiteY30486"/>
              </a:cxn>
              <a:cxn ang="0">
                <a:pos x="connsiteX30487" y="connsiteY30487"/>
              </a:cxn>
              <a:cxn ang="0">
                <a:pos x="connsiteX30488" y="connsiteY30488"/>
              </a:cxn>
              <a:cxn ang="0">
                <a:pos x="connsiteX30489" y="connsiteY30489"/>
              </a:cxn>
              <a:cxn ang="0">
                <a:pos x="connsiteX30490" y="connsiteY30490"/>
              </a:cxn>
              <a:cxn ang="0">
                <a:pos x="connsiteX30491" y="connsiteY30491"/>
              </a:cxn>
              <a:cxn ang="0">
                <a:pos x="connsiteX30492" y="connsiteY30492"/>
              </a:cxn>
              <a:cxn ang="0">
                <a:pos x="connsiteX30493" y="connsiteY30493"/>
              </a:cxn>
              <a:cxn ang="0">
                <a:pos x="connsiteX30494" y="connsiteY30494"/>
              </a:cxn>
              <a:cxn ang="0">
                <a:pos x="connsiteX30495" y="connsiteY30495"/>
              </a:cxn>
              <a:cxn ang="0">
                <a:pos x="connsiteX30496" y="connsiteY30496"/>
              </a:cxn>
              <a:cxn ang="0">
                <a:pos x="connsiteX30497" y="connsiteY30497"/>
              </a:cxn>
              <a:cxn ang="0">
                <a:pos x="connsiteX30498" y="connsiteY30498"/>
              </a:cxn>
              <a:cxn ang="0">
                <a:pos x="connsiteX30499" y="connsiteY30499"/>
              </a:cxn>
              <a:cxn ang="0">
                <a:pos x="connsiteX30500" y="connsiteY30500"/>
              </a:cxn>
              <a:cxn ang="0">
                <a:pos x="connsiteX30501" y="connsiteY30501"/>
              </a:cxn>
              <a:cxn ang="0">
                <a:pos x="connsiteX30502" y="connsiteY30502"/>
              </a:cxn>
              <a:cxn ang="0">
                <a:pos x="connsiteX30503" y="connsiteY30503"/>
              </a:cxn>
              <a:cxn ang="0">
                <a:pos x="connsiteX30504" y="connsiteY30504"/>
              </a:cxn>
              <a:cxn ang="0">
                <a:pos x="connsiteX30505" y="connsiteY30505"/>
              </a:cxn>
              <a:cxn ang="0">
                <a:pos x="connsiteX30506" y="connsiteY30506"/>
              </a:cxn>
              <a:cxn ang="0">
                <a:pos x="connsiteX30507" y="connsiteY30507"/>
              </a:cxn>
              <a:cxn ang="0">
                <a:pos x="connsiteX30508" y="connsiteY30508"/>
              </a:cxn>
              <a:cxn ang="0">
                <a:pos x="connsiteX30509" y="connsiteY30509"/>
              </a:cxn>
              <a:cxn ang="0">
                <a:pos x="connsiteX30510" y="connsiteY30510"/>
              </a:cxn>
              <a:cxn ang="0">
                <a:pos x="connsiteX30511" y="connsiteY30511"/>
              </a:cxn>
              <a:cxn ang="0">
                <a:pos x="connsiteX30512" y="connsiteY30512"/>
              </a:cxn>
              <a:cxn ang="0">
                <a:pos x="connsiteX30513" y="connsiteY30513"/>
              </a:cxn>
              <a:cxn ang="0">
                <a:pos x="connsiteX30514" y="connsiteY30514"/>
              </a:cxn>
              <a:cxn ang="0">
                <a:pos x="connsiteX30515" y="connsiteY30515"/>
              </a:cxn>
              <a:cxn ang="0">
                <a:pos x="connsiteX30516" y="connsiteY30516"/>
              </a:cxn>
              <a:cxn ang="0">
                <a:pos x="connsiteX30517" y="connsiteY30517"/>
              </a:cxn>
              <a:cxn ang="0">
                <a:pos x="connsiteX30518" y="connsiteY30518"/>
              </a:cxn>
              <a:cxn ang="0">
                <a:pos x="connsiteX30519" y="connsiteY30519"/>
              </a:cxn>
              <a:cxn ang="0">
                <a:pos x="connsiteX30520" y="connsiteY30520"/>
              </a:cxn>
              <a:cxn ang="0">
                <a:pos x="connsiteX30521" y="connsiteY30521"/>
              </a:cxn>
              <a:cxn ang="0">
                <a:pos x="connsiteX30522" y="connsiteY30522"/>
              </a:cxn>
              <a:cxn ang="0">
                <a:pos x="connsiteX30523" y="connsiteY30523"/>
              </a:cxn>
              <a:cxn ang="0">
                <a:pos x="connsiteX30524" y="connsiteY30524"/>
              </a:cxn>
              <a:cxn ang="0">
                <a:pos x="connsiteX30525" y="connsiteY30525"/>
              </a:cxn>
              <a:cxn ang="0">
                <a:pos x="connsiteX30526" y="connsiteY30526"/>
              </a:cxn>
              <a:cxn ang="0">
                <a:pos x="connsiteX30527" y="connsiteY30527"/>
              </a:cxn>
              <a:cxn ang="0">
                <a:pos x="connsiteX30528" y="connsiteY30528"/>
              </a:cxn>
              <a:cxn ang="0">
                <a:pos x="connsiteX30529" y="connsiteY30529"/>
              </a:cxn>
              <a:cxn ang="0">
                <a:pos x="connsiteX30530" y="connsiteY30530"/>
              </a:cxn>
              <a:cxn ang="0">
                <a:pos x="connsiteX30531" y="connsiteY30531"/>
              </a:cxn>
              <a:cxn ang="0">
                <a:pos x="connsiteX30532" y="connsiteY30532"/>
              </a:cxn>
              <a:cxn ang="0">
                <a:pos x="connsiteX30533" y="connsiteY30533"/>
              </a:cxn>
              <a:cxn ang="0">
                <a:pos x="connsiteX30534" y="connsiteY30534"/>
              </a:cxn>
              <a:cxn ang="0">
                <a:pos x="connsiteX30535" y="connsiteY30535"/>
              </a:cxn>
              <a:cxn ang="0">
                <a:pos x="connsiteX30536" y="connsiteY30536"/>
              </a:cxn>
              <a:cxn ang="0">
                <a:pos x="connsiteX30537" y="connsiteY30537"/>
              </a:cxn>
              <a:cxn ang="0">
                <a:pos x="connsiteX30538" y="connsiteY30538"/>
              </a:cxn>
              <a:cxn ang="0">
                <a:pos x="connsiteX30539" y="connsiteY30539"/>
              </a:cxn>
              <a:cxn ang="0">
                <a:pos x="connsiteX30540" y="connsiteY30540"/>
              </a:cxn>
              <a:cxn ang="0">
                <a:pos x="connsiteX30541" y="connsiteY30541"/>
              </a:cxn>
              <a:cxn ang="0">
                <a:pos x="connsiteX30542" y="connsiteY30542"/>
              </a:cxn>
              <a:cxn ang="0">
                <a:pos x="connsiteX30543" y="connsiteY30543"/>
              </a:cxn>
              <a:cxn ang="0">
                <a:pos x="connsiteX30544" y="connsiteY30544"/>
              </a:cxn>
              <a:cxn ang="0">
                <a:pos x="connsiteX30545" y="connsiteY30545"/>
              </a:cxn>
              <a:cxn ang="0">
                <a:pos x="connsiteX30546" y="connsiteY30546"/>
              </a:cxn>
              <a:cxn ang="0">
                <a:pos x="connsiteX30547" y="connsiteY30547"/>
              </a:cxn>
              <a:cxn ang="0">
                <a:pos x="connsiteX30548" y="connsiteY30548"/>
              </a:cxn>
              <a:cxn ang="0">
                <a:pos x="connsiteX30549" y="connsiteY30549"/>
              </a:cxn>
              <a:cxn ang="0">
                <a:pos x="connsiteX30550" y="connsiteY30550"/>
              </a:cxn>
              <a:cxn ang="0">
                <a:pos x="connsiteX30551" y="connsiteY30551"/>
              </a:cxn>
              <a:cxn ang="0">
                <a:pos x="connsiteX30552" y="connsiteY30552"/>
              </a:cxn>
              <a:cxn ang="0">
                <a:pos x="connsiteX30553" y="connsiteY30553"/>
              </a:cxn>
              <a:cxn ang="0">
                <a:pos x="connsiteX30554" y="connsiteY30554"/>
              </a:cxn>
              <a:cxn ang="0">
                <a:pos x="connsiteX30555" y="connsiteY30555"/>
              </a:cxn>
              <a:cxn ang="0">
                <a:pos x="connsiteX30556" y="connsiteY30556"/>
              </a:cxn>
              <a:cxn ang="0">
                <a:pos x="connsiteX30557" y="connsiteY30557"/>
              </a:cxn>
              <a:cxn ang="0">
                <a:pos x="connsiteX30558" y="connsiteY30558"/>
              </a:cxn>
              <a:cxn ang="0">
                <a:pos x="connsiteX30559" y="connsiteY30559"/>
              </a:cxn>
              <a:cxn ang="0">
                <a:pos x="connsiteX30560" y="connsiteY30560"/>
              </a:cxn>
              <a:cxn ang="0">
                <a:pos x="connsiteX30561" y="connsiteY30561"/>
              </a:cxn>
              <a:cxn ang="0">
                <a:pos x="connsiteX30562" y="connsiteY30562"/>
              </a:cxn>
              <a:cxn ang="0">
                <a:pos x="connsiteX30563" y="connsiteY30563"/>
              </a:cxn>
              <a:cxn ang="0">
                <a:pos x="connsiteX30564" y="connsiteY30564"/>
              </a:cxn>
              <a:cxn ang="0">
                <a:pos x="connsiteX30565" y="connsiteY30565"/>
              </a:cxn>
              <a:cxn ang="0">
                <a:pos x="connsiteX30566" y="connsiteY30566"/>
              </a:cxn>
              <a:cxn ang="0">
                <a:pos x="connsiteX30567" y="connsiteY30567"/>
              </a:cxn>
              <a:cxn ang="0">
                <a:pos x="connsiteX30568" y="connsiteY30568"/>
              </a:cxn>
              <a:cxn ang="0">
                <a:pos x="connsiteX30569" y="connsiteY30569"/>
              </a:cxn>
              <a:cxn ang="0">
                <a:pos x="connsiteX30570" y="connsiteY30570"/>
              </a:cxn>
              <a:cxn ang="0">
                <a:pos x="connsiteX30571" y="connsiteY30571"/>
              </a:cxn>
              <a:cxn ang="0">
                <a:pos x="connsiteX30572" y="connsiteY30572"/>
              </a:cxn>
              <a:cxn ang="0">
                <a:pos x="connsiteX30573" y="connsiteY30573"/>
              </a:cxn>
              <a:cxn ang="0">
                <a:pos x="connsiteX30574" y="connsiteY30574"/>
              </a:cxn>
              <a:cxn ang="0">
                <a:pos x="connsiteX30575" y="connsiteY30575"/>
              </a:cxn>
              <a:cxn ang="0">
                <a:pos x="connsiteX30576" y="connsiteY30576"/>
              </a:cxn>
              <a:cxn ang="0">
                <a:pos x="connsiteX30577" y="connsiteY30577"/>
              </a:cxn>
              <a:cxn ang="0">
                <a:pos x="connsiteX30578" y="connsiteY30578"/>
              </a:cxn>
              <a:cxn ang="0">
                <a:pos x="connsiteX30579" y="connsiteY30579"/>
              </a:cxn>
              <a:cxn ang="0">
                <a:pos x="connsiteX30580" y="connsiteY30580"/>
              </a:cxn>
              <a:cxn ang="0">
                <a:pos x="connsiteX30581" y="connsiteY30581"/>
              </a:cxn>
              <a:cxn ang="0">
                <a:pos x="connsiteX30582" y="connsiteY30582"/>
              </a:cxn>
              <a:cxn ang="0">
                <a:pos x="connsiteX30583" y="connsiteY30583"/>
              </a:cxn>
              <a:cxn ang="0">
                <a:pos x="connsiteX30584" y="connsiteY30584"/>
              </a:cxn>
              <a:cxn ang="0">
                <a:pos x="connsiteX30585" y="connsiteY30585"/>
              </a:cxn>
              <a:cxn ang="0">
                <a:pos x="connsiteX30586" y="connsiteY30586"/>
              </a:cxn>
              <a:cxn ang="0">
                <a:pos x="connsiteX30587" y="connsiteY30587"/>
              </a:cxn>
              <a:cxn ang="0">
                <a:pos x="connsiteX30588" y="connsiteY30588"/>
              </a:cxn>
              <a:cxn ang="0">
                <a:pos x="connsiteX30589" y="connsiteY30589"/>
              </a:cxn>
              <a:cxn ang="0">
                <a:pos x="connsiteX30590" y="connsiteY30590"/>
              </a:cxn>
              <a:cxn ang="0">
                <a:pos x="connsiteX30591" y="connsiteY30591"/>
              </a:cxn>
              <a:cxn ang="0">
                <a:pos x="connsiteX30592" y="connsiteY30592"/>
              </a:cxn>
              <a:cxn ang="0">
                <a:pos x="connsiteX30593" y="connsiteY30593"/>
              </a:cxn>
              <a:cxn ang="0">
                <a:pos x="connsiteX30594" y="connsiteY30594"/>
              </a:cxn>
              <a:cxn ang="0">
                <a:pos x="connsiteX30595" y="connsiteY30595"/>
              </a:cxn>
              <a:cxn ang="0">
                <a:pos x="connsiteX30596" y="connsiteY30596"/>
              </a:cxn>
              <a:cxn ang="0">
                <a:pos x="connsiteX30597" y="connsiteY30597"/>
              </a:cxn>
              <a:cxn ang="0">
                <a:pos x="connsiteX30598" y="connsiteY30598"/>
              </a:cxn>
              <a:cxn ang="0">
                <a:pos x="connsiteX30599" y="connsiteY30599"/>
              </a:cxn>
              <a:cxn ang="0">
                <a:pos x="connsiteX30600" y="connsiteY30600"/>
              </a:cxn>
              <a:cxn ang="0">
                <a:pos x="connsiteX30601" y="connsiteY30601"/>
              </a:cxn>
              <a:cxn ang="0">
                <a:pos x="connsiteX30602" y="connsiteY30602"/>
              </a:cxn>
              <a:cxn ang="0">
                <a:pos x="connsiteX30603" y="connsiteY30603"/>
              </a:cxn>
              <a:cxn ang="0">
                <a:pos x="connsiteX30604" y="connsiteY30604"/>
              </a:cxn>
              <a:cxn ang="0">
                <a:pos x="connsiteX30605" y="connsiteY30605"/>
              </a:cxn>
              <a:cxn ang="0">
                <a:pos x="connsiteX30606" y="connsiteY30606"/>
              </a:cxn>
              <a:cxn ang="0">
                <a:pos x="connsiteX30607" y="connsiteY30607"/>
              </a:cxn>
              <a:cxn ang="0">
                <a:pos x="connsiteX30608" y="connsiteY30608"/>
              </a:cxn>
              <a:cxn ang="0">
                <a:pos x="connsiteX30609" y="connsiteY30609"/>
              </a:cxn>
              <a:cxn ang="0">
                <a:pos x="connsiteX30610" y="connsiteY30610"/>
              </a:cxn>
              <a:cxn ang="0">
                <a:pos x="connsiteX30611" y="connsiteY30611"/>
              </a:cxn>
              <a:cxn ang="0">
                <a:pos x="connsiteX30612" y="connsiteY30612"/>
              </a:cxn>
              <a:cxn ang="0">
                <a:pos x="connsiteX30613" y="connsiteY30613"/>
              </a:cxn>
              <a:cxn ang="0">
                <a:pos x="connsiteX30614" y="connsiteY30614"/>
              </a:cxn>
              <a:cxn ang="0">
                <a:pos x="connsiteX30615" y="connsiteY30615"/>
              </a:cxn>
              <a:cxn ang="0">
                <a:pos x="connsiteX30616" y="connsiteY30616"/>
              </a:cxn>
              <a:cxn ang="0">
                <a:pos x="connsiteX30617" y="connsiteY30617"/>
              </a:cxn>
              <a:cxn ang="0">
                <a:pos x="connsiteX30618" y="connsiteY30618"/>
              </a:cxn>
              <a:cxn ang="0">
                <a:pos x="connsiteX30619" y="connsiteY30619"/>
              </a:cxn>
              <a:cxn ang="0">
                <a:pos x="connsiteX30620" y="connsiteY30620"/>
              </a:cxn>
              <a:cxn ang="0">
                <a:pos x="connsiteX30621" y="connsiteY30621"/>
              </a:cxn>
              <a:cxn ang="0">
                <a:pos x="connsiteX30622" y="connsiteY30622"/>
              </a:cxn>
              <a:cxn ang="0">
                <a:pos x="connsiteX30623" y="connsiteY30623"/>
              </a:cxn>
              <a:cxn ang="0">
                <a:pos x="connsiteX30624" y="connsiteY30624"/>
              </a:cxn>
              <a:cxn ang="0">
                <a:pos x="connsiteX30625" y="connsiteY30625"/>
              </a:cxn>
              <a:cxn ang="0">
                <a:pos x="connsiteX30626" y="connsiteY30626"/>
              </a:cxn>
              <a:cxn ang="0">
                <a:pos x="connsiteX30627" y="connsiteY30627"/>
              </a:cxn>
              <a:cxn ang="0">
                <a:pos x="connsiteX30628" y="connsiteY30628"/>
              </a:cxn>
              <a:cxn ang="0">
                <a:pos x="connsiteX30629" y="connsiteY30629"/>
              </a:cxn>
              <a:cxn ang="0">
                <a:pos x="connsiteX30630" y="connsiteY30630"/>
              </a:cxn>
              <a:cxn ang="0">
                <a:pos x="connsiteX30631" y="connsiteY30631"/>
              </a:cxn>
              <a:cxn ang="0">
                <a:pos x="connsiteX30632" y="connsiteY30632"/>
              </a:cxn>
              <a:cxn ang="0">
                <a:pos x="connsiteX30633" y="connsiteY30633"/>
              </a:cxn>
              <a:cxn ang="0">
                <a:pos x="connsiteX30634" y="connsiteY30634"/>
              </a:cxn>
              <a:cxn ang="0">
                <a:pos x="connsiteX30635" y="connsiteY30635"/>
              </a:cxn>
              <a:cxn ang="0">
                <a:pos x="connsiteX30636" y="connsiteY30636"/>
              </a:cxn>
              <a:cxn ang="0">
                <a:pos x="connsiteX30637" y="connsiteY30637"/>
              </a:cxn>
              <a:cxn ang="0">
                <a:pos x="connsiteX30638" y="connsiteY30638"/>
              </a:cxn>
              <a:cxn ang="0">
                <a:pos x="connsiteX30639" y="connsiteY30639"/>
              </a:cxn>
              <a:cxn ang="0">
                <a:pos x="connsiteX30640" y="connsiteY30640"/>
              </a:cxn>
              <a:cxn ang="0">
                <a:pos x="connsiteX30641" y="connsiteY30641"/>
              </a:cxn>
              <a:cxn ang="0">
                <a:pos x="connsiteX30642" y="connsiteY30642"/>
              </a:cxn>
              <a:cxn ang="0">
                <a:pos x="connsiteX30643" y="connsiteY30643"/>
              </a:cxn>
              <a:cxn ang="0">
                <a:pos x="connsiteX30644" y="connsiteY30644"/>
              </a:cxn>
              <a:cxn ang="0">
                <a:pos x="connsiteX30645" y="connsiteY30645"/>
              </a:cxn>
              <a:cxn ang="0">
                <a:pos x="connsiteX30646" y="connsiteY30646"/>
              </a:cxn>
              <a:cxn ang="0">
                <a:pos x="connsiteX30647" y="connsiteY30647"/>
              </a:cxn>
              <a:cxn ang="0">
                <a:pos x="connsiteX30648" y="connsiteY30648"/>
              </a:cxn>
              <a:cxn ang="0">
                <a:pos x="connsiteX30649" y="connsiteY30649"/>
              </a:cxn>
              <a:cxn ang="0">
                <a:pos x="connsiteX30650" y="connsiteY30650"/>
              </a:cxn>
              <a:cxn ang="0">
                <a:pos x="connsiteX30651" y="connsiteY30651"/>
              </a:cxn>
              <a:cxn ang="0">
                <a:pos x="connsiteX30652" y="connsiteY30652"/>
              </a:cxn>
              <a:cxn ang="0">
                <a:pos x="connsiteX30653" y="connsiteY30653"/>
              </a:cxn>
              <a:cxn ang="0">
                <a:pos x="connsiteX30654" y="connsiteY30654"/>
              </a:cxn>
              <a:cxn ang="0">
                <a:pos x="connsiteX30655" y="connsiteY30655"/>
              </a:cxn>
              <a:cxn ang="0">
                <a:pos x="connsiteX30656" y="connsiteY30656"/>
              </a:cxn>
              <a:cxn ang="0">
                <a:pos x="connsiteX30657" y="connsiteY30657"/>
              </a:cxn>
              <a:cxn ang="0">
                <a:pos x="connsiteX30658" y="connsiteY30658"/>
              </a:cxn>
              <a:cxn ang="0">
                <a:pos x="connsiteX30659" y="connsiteY30659"/>
              </a:cxn>
              <a:cxn ang="0">
                <a:pos x="connsiteX30660" y="connsiteY30660"/>
              </a:cxn>
              <a:cxn ang="0">
                <a:pos x="connsiteX30661" y="connsiteY30661"/>
              </a:cxn>
              <a:cxn ang="0">
                <a:pos x="connsiteX30662" y="connsiteY30662"/>
              </a:cxn>
              <a:cxn ang="0">
                <a:pos x="connsiteX30663" y="connsiteY30663"/>
              </a:cxn>
              <a:cxn ang="0">
                <a:pos x="connsiteX30664" y="connsiteY30664"/>
              </a:cxn>
              <a:cxn ang="0">
                <a:pos x="connsiteX30665" y="connsiteY30665"/>
              </a:cxn>
              <a:cxn ang="0">
                <a:pos x="connsiteX30666" y="connsiteY30666"/>
              </a:cxn>
              <a:cxn ang="0">
                <a:pos x="connsiteX30667" y="connsiteY30667"/>
              </a:cxn>
              <a:cxn ang="0">
                <a:pos x="connsiteX30668" y="connsiteY30668"/>
              </a:cxn>
              <a:cxn ang="0">
                <a:pos x="connsiteX30669" y="connsiteY30669"/>
              </a:cxn>
              <a:cxn ang="0">
                <a:pos x="connsiteX30670" y="connsiteY30670"/>
              </a:cxn>
              <a:cxn ang="0">
                <a:pos x="connsiteX30671" y="connsiteY30671"/>
              </a:cxn>
              <a:cxn ang="0">
                <a:pos x="connsiteX30672" y="connsiteY30672"/>
              </a:cxn>
              <a:cxn ang="0">
                <a:pos x="connsiteX30673" y="connsiteY30673"/>
              </a:cxn>
              <a:cxn ang="0">
                <a:pos x="connsiteX30674" y="connsiteY30674"/>
              </a:cxn>
              <a:cxn ang="0">
                <a:pos x="connsiteX30675" y="connsiteY30675"/>
              </a:cxn>
              <a:cxn ang="0">
                <a:pos x="connsiteX30676" y="connsiteY30676"/>
              </a:cxn>
              <a:cxn ang="0">
                <a:pos x="connsiteX30677" y="connsiteY30677"/>
              </a:cxn>
              <a:cxn ang="0">
                <a:pos x="connsiteX30678" y="connsiteY30678"/>
              </a:cxn>
              <a:cxn ang="0">
                <a:pos x="connsiteX30679" y="connsiteY30679"/>
              </a:cxn>
              <a:cxn ang="0">
                <a:pos x="connsiteX30680" y="connsiteY30680"/>
              </a:cxn>
              <a:cxn ang="0">
                <a:pos x="connsiteX30681" y="connsiteY30681"/>
              </a:cxn>
              <a:cxn ang="0">
                <a:pos x="connsiteX30682" y="connsiteY30682"/>
              </a:cxn>
              <a:cxn ang="0">
                <a:pos x="connsiteX30683" y="connsiteY30683"/>
              </a:cxn>
              <a:cxn ang="0">
                <a:pos x="connsiteX30684" y="connsiteY30684"/>
              </a:cxn>
              <a:cxn ang="0">
                <a:pos x="connsiteX30685" y="connsiteY30685"/>
              </a:cxn>
              <a:cxn ang="0">
                <a:pos x="connsiteX30686" y="connsiteY30686"/>
              </a:cxn>
              <a:cxn ang="0">
                <a:pos x="connsiteX30687" y="connsiteY30687"/>
              </a:cxn>
              <a:cxn ang="0">
                <a:pos x="connsiteX30688" y="connsiteY30688"/>
              </a:cxn>
              <a:cxn ang="0">
                <a:pos x="connsiteX30689" y="connsiteY30689"/>
              </a:cxn>
              <a:cxn ang="0">
                <a:pos x="connsiteX30690" y="connsiteY30690"/>
              </a:cxn>
              <a:cxn ang="0">
                <a:pos x="connsiteX30691" y="connsiteY30691"/>
              </a:cxn>
              <a:cxn ang="0">
                <a:pos x="connsiteX30692" y="connsiteY30692"/>
              </a:cxn>
              <a:cxn ang="0">
                <a:pos x="connsiteX30693" y="connsiteY30693"/>
              </a:cxn>
              <a:cxn ang="0">
                <a:pos x="connsiteX30694" y="connsiteY30694"/>
              </a:cxn>
              <a:cxn ang="0">
                <a:pos x="connsiteX30695" y="connsiteY30695"/>
              </a:cxn>
              <a:cxn ang="0">
                <a:pos x="connsiteX30696" y="connsiteY30696"/>
              </a:cxn>
              <a:cxn ang="0">
                <a:pos x="connsiteX30697" y="connsiteY30697"/>
              </a:cxn>
              <a:cxn ang="0">
                <a:pos x="connsiteX30698" y="connsiteY30698"/>
              </a:cxn>
              <a:cxn ang="0">
                <a:pos x="connsiteX30699" y="connsiteY30699"/>
              </a:cxn>
              <a:cxn ang="0">
                <a:pos x="connsiteX30700" y="connsiteY30700"/>
              </a:cxn>
              <a:cxn ang="0">
                <a:pos x="connsiteX30701" y="connsiteY30701"/>
              </a:cxn>
              <a:cxn ang="0">
                <a:pos x="connsiteX30702" y="connsiteY30702"/>
              </a:cxn>
              <a:cxn ang="0">
                <a:pos x="connsiteX30703" y="connsiteY30703"/>
              </a:cxn>
              <a:cxn ang="0">
                <a:pos x="connsiteX30704" y="connsiteY30704"/>
              </a:cxn>
              <a:cxn ang="0">
                <a:pos x="connsiteX30705" y="connsiteY30705"/>
              </a:cxn>
              <a:cxn ang="0">
                <a:pos x="connsiteX30706" y="connsiteY30706"/>
              </a:cxn>
              <a:cxn ang="0">
                <a:pos x="connsiteX30707" y="connsiteY30707"/>
              </a:cxn>
              <a:cxn ang="0">
                <a:pos x="connsiteX30708" y="connsiteY30708"/>
              </a:cxn>
              <a:cxn ang="0">
                <a:pos x="connsiteX30709" y="connsiteY30709"/>
              </a:cxn>
              <a:cxn ang="0">
                <a:pos x="connsiteX30710" y="connsiteY30710"/>
              </a:cxn>
              <a:cxn ang="0">
                <a:pos x="connsiteX30711" y="connsiteY30711"/>
              </a:cxn>
              <a:cxn ang="0">
                <a:pos x="connsiteX30712" y="connsiteY30712"/>
              </a:cxn>
              <a:cxn ang="0">
                <a:pos x="connsiteX30713" y="connsiteY30713"/>
              </a:cxn>
              <a:cxn ang="0">
                <a:pos x="connsiteX30714" y="connsiteY30714"/>
              </a:cxn>
              <a:cxn ang="0">
                <a:pos x="connsiteX30715" y="connsiteY30715"/>
              </a:cxn>
              <a:cxn ang="0">
                <a:pos x="connsiteX30716" y="connsiteY30716"/>
              </a:cxn>
              <a:cxn ang="0">
                <a:pos x="connsiteX30717" y="connsiteY30717"/>
              </a:cxn>
              <a:cxn ang="0">
                <a:pos x="connsiteX30718" y="connsiteY30718"/>
              </a:cxn>
              <a:cxn ang="0">
                <a:pos x="connsiteX30719" y="connsiteY30719"/>
              </a:cxn>
              <a:cxn ang="0">
                <a:pos x="connsiteX30720" y="connsiteY30720"/>
              </a:cxn>
              <a:cxn ang="0">
                <a:pos x="connsiteX30721" y="connsiteY30721"/>
              </a:cxn>
              <a:cxn ang="0">
                <a:pos x="connsiteX30722" y="connsiteY30722"/>
              </a:cxn>
              <a:cxn ang="0">
                <a:pos x="connsiteX30723" y="connsiteY30723"/>
              </a:cxn>
              <a:cxn ang="0">
                <a:pos x="connsiteX30724" y="connsiteY30724"/>
              </a:cxn>
              <a:cxn ang="0">
                <a:pos x="connsiteX30725" y="connsiteY30725"/>
              </a:cxn>
              <a:cxn ang="0">
                <a:pos x="connsiteX30726" y="connsiteY30726"/>
              </a:cxn>
              <a:cxn ang="0">
                <a:pos x="connsiteX30727" y="connsiteY30727"/>
              </a:cxn>
              <a:cxn ang="0">
                <a:pos x="connsiteX30728" y="connsiteY30728"/>
              </a:cxn>
              <a:cxn ang="0">
                <a:pos x="connsiteX30729" y="connsiteY30729"/>
              </a:cxn>
              <a:cxn ang="0">
                <a:pos x="connsiteX30730" y="connsiteY30730"/>
              </a:cxn>
              <a:cxn ang="0">
                <a:pos x="connsiteX30731" y="connsiteY30731"/>
              </a:cxn>
              <a:cxn ang="0">
                <a:pos x="connsiteX30732" y="connsiteY30732"/>
              </a:cxn>
              <a:cxn ang="0">
                <a:pos x="connsiteX30733" y="connsiteY30733"/>
              </a:cxn>
              <a:cxn ang="0">
                <a:pos x="connsiteX30734" y="connsiteY30734"/>
              </a:cxn>
              <a:cxn ang="0">
                <a:pos x="connsiteX30735" y="connsiteY30735"/>
              </a:cxn>
              <a:cxn ang="0">
                <a:pos x="connsiteX30736" y="connsiteY30736"/>
              </a:cxn>
              <a:cxn ang="0">
                <a:pos x="connsiteX30737" y="connsiteY30737"/>
              </a:cxn>
              <a:cxn ang="0">
                <a:pos x="connsiteX30738" y="connsiteY30738"/>
              </a:cxn>
              <a:cxn ang="0">
                <a:pos x="connsiteX30739" y="connsiteY30739"/>
              </a:cxn>
              <a:cxn ang="0">
                <a:pos x="connsiteX30740" y="connsiteY30740"/>
              </a:cxn>
              <a:cxn ang="0">
                <a:pos x="connsiteX30741" y="connsiteY30741"/>
              </a:cxn>
              <a:cxn ang="0">
                <a:pos x="connsiteX30742" y="connsiteY30742"/>
              </a:cxn>
              <a:cxn ang="0">
                <a:pos x="connsiteX30743" y="connsiteY30743"/>
              </a:cxn>
              <a:cxn ang="0">
                <a:pos x="connsiteX30744" y="connsiteY30744"/>
              </a:cxn>
              <a:cxn ang="0">
                <a:pos x="connsiteX30745" y="connsiteY30745"/>
              </a:cxn>
              <a:cxn ang="0">
                <a:pos x="connsiteX30746" y="connsiteY30746"/>
              </a:cxn>
              <a:cxn ang="0">
                <a:pos x="connsiteX30747" y="connsiteY30747"/>
              </a:cxn>
              <a:cxn ang="0">
                <a:pos x="connsiteX30748" y="connsiteY30748"/>
              </a:cxn>
              <a:cxn ang="0">
                <a:pos x="connsiteX30749" y="connsiteY30749"/>
              </a:cxn>
              <a:cxn ang="0">
                <a:pos x="connsiteX30750" y="connsiteY30750"/>
              </a:cxn>
              <a:cxn ang="0">
                <a:pos x="connsiteX30751" y="connsiteY30751"/>
              </a:cxn>
              <a:cxn ang="0">
                <a:pos x="connsiteX30752" y="connsiteY30752"/>
              </a:cxn>
              <a:cxn ang="0">
                <a:pos x="connsiteX30753" y="connsiteY30753"/>
              </a:cxn>
              <a:cxn ang="0">
                <a:pos x="connsiteX30754" y="connsiteY30754"/>
              </a:cxn>
              <a:cxn ang="0">
                <a:pos x="connsiteX30755" y="connsiteY30755"/>
              </a:cxn>
              <a:cxn ang="0">
                <a:pos x="connsiteX30756" y="connsiteY30756"/>
              </a:cxn>
              <a:cxn ang="0">
                <a:pos x="connsiteX30757" y="connsiteY30757"/>
              </a:cxn>
              <a:cxn ang="0">
                <a:pos x="connsiteX30758" y="connsiteY30758"/>
              </a:cxn>
              <a:cxn ang="0">
                <a:pos x="connsiteX30759" y="connsiteY30759"/>
              </a:cxn>
              <a:cxn ang="0">
                <a:pos x="connsiteX30760" y="connsiteY30760"/>
              </a:cxn>
              <a:cxn ang="0">
                <a:pos x="connsiteX30761" y="connsiteY30761"/>
              </a:cxn>
              <a:cxn ang="0">
                <a:pos x="connsiteX30762" y="connsiteY30762"/>
              </a:cxn>
              <a:cxn ang="0">
                <a:pos x="connsiteX30763" y="connsiteY30763"/>
              </a:cxn>
              <a:cxn ang="0">
                <a:pos x="connsiteX30764" y="connsiteY30764"/>
              </a:cxn>
              <a:cxn ang="0">
                <a:pos x="connsiteX30765" y="connsiteY30765"/>
              </a:cxn>
              <a:cxn ang="0">
                <a:pos x="connsiteX30766" y="connsiteY30766"/>
              </a:cxn>
              <a:cxn ang="0">
                <a:pos x="connsiteX30767" y="connsiteY30767"/>
              </a:cxn>
              <a:cxn ang="0">
                <a:pos x="connsiteX30768" y="connsiteY30768"/>
              </a:cxn>
              <a:cxn ang="0">
                <a:pos x="connsiteX30769" y="connsiteY30769"/>
              </a:cxn>
              <a:cxn ang="0">
                <a:pos x="connsiteX30770" y="connsiteY30770"/>
              </a:cxn>
              <a:cxn ang="0">
                <a:pos x="connsiteX30771" y="connsiteY30771"/>
              </a:cxn>
              <a:cxn ang="0">
                <a:pos x="connsiteX30772" y="connsiteY30772"/>
              </a:cxn>
              <a:cxn ang="0">
                <a:pos x="connsiteX30773" y="connsiteY30773"/>
              </a:cxn>
              <a:cxn ang="0">
                <a:pos x="connsiteX30774" y="connsiteY30774"/>
              </a:cxn>
              <a:cxn ang="0">
                <a:pos x="connsiteX30775" y="connsiteY30775"/>
              </a:cxn>
              <a:cxn ang="0">
                <a:pos x="connsiteX30776" y="connsiteY30776"/>
              </a:cxn>
              <a:cxn ang="0">
                <a:pos x="connsiteX30777" y="connsiteY30777"/>
              </a:cxn>
              <a:cxn ang="0">
                <a:pos x="connsiteX30778" y="connsiteY30778"/>
              </a:cxn>
              <a:cxn ang="0">
                <a:pos x="connsiteX30779" y="connsiteY30779"/>
              </a:cxn>
              <a:cxn ang="0">
                <a:pos x="connsiteX30780" y="connsiteY30780"/>
              </a:cxn>
              <a:cxn ang="0">
                <a:pos x="connsiteX30781" y="connsiteY30781"/>
              </a:cxn>
              <a:cxn ang="0">
                <a:pos x="connsiteX30782" y="connsiteY30782"/>
              </a:cxn>
              <a:cxn ang="0">
                <a:pos x="connsiteX30783" y="connsiteY30783"/>
              </a:cxn>
              <a:cxn ang="0">
                <a:pos x="connsiteX30784" y="connsiteY30784"/>
              </a:cxn>
              <a:cxn ang="0">
                <a:pos x="connsiteX30785" y="connsiteY30785"/>
              </a:cxn>
              <a:cxn ang="0">
                <a:pos x="connsiteX30786" y="connsiteY30786"/>
              </a:cxn>
              <a:cxn ang="0">
                <a:pos x="connsiteX30787" y="connsiteY30787"/>
              </a:cxn>
              <a:cxn ang="0">
                <a:pos x="connsiteX30788" y="connsiteY30788"/>
              </a:cxn>
              <a:cxn ang="0">
                <a:pos x="connsiteX30789" y="connsiteY30789"/>
              </a:cxn>
              <a:cxn ang="0">
                <a:pos x="connsiteX30790" y="connsiteY30790"/>
              </a:cxn>
              <a:cxn ang="0">
                <a:pos x="connsiteX30791" y="connsiteY30791"/>
              </a:cxn>
              <a:cxn ang="0">
                <a:pos x="connsiteX30792" y="connsiteY30792"/>
              </a:cxn>
              <a:cxn ang="0">
                <a:pos x="connsiteX30793" y="connsiteY30793"/>
              </a:cxn>
            </a:cxnLst>
            <a:rect l="l" t="t" r="r" b="b"/>
            <a:pathLst>
              <a:path w="1247427" h="2068362">
                <a:moveTo>
                  <a:pt x="894069" y="1915911"/>
                </a:moveTo>
                <a:lnTo>
                  <a:pt x="894511" y="1915911"/>
                </a:lnTo>
                <a:lnTo>
                  <a:pt x="894733" y="1916132"/>
                </a:lnTo>
                <a:lnTo>
                  <a:pt x="895175" y="1917681"/>
                </a:lnTo>
                <a:lnTo>
                  <a:pt x="894954" y="1917902"/>
                </a:lnTo>
                <a:lnTo>
                  <a:pt x="894511" y="1917681"/>
                </a:lnTo>
                <a:lnTo>
                  <a:pt x="894069" y="1916796"/>
                </a:lnTo>
                <a:lnTo>
                  <a:pt x="894069" y="1916575"/>
                </a:lnTo>
                <a:close/>
                <a:moveTo>
                  <a:pt x="998284" y="1911044"/>
                </a:moveTo>
                <a:cubicBezTo>
                  <a:pt x="998284" y="1911487"/>
                  <a:pt x="998284" y="1911929"/>
                  <a:pt x="998284" y="1912151"/>
                </a:cubicBezTo>
                <a:cubicBezTo>
                  <a:pt x="998505" y="1912151"/>
                  <a:pt x="998948" y="1912151"/>
                  <a:pt x="999390" y="1912151"/>
                </a:cubicBezTo>
                <a:cubicBezTo>
                  <a:pt x="999390" y="1911929"/>
                  <a:pt x="999390" y="1911487"/>
                  <a:pt x="999390" y="1911044"/>
                </a:cubicBezTo>
                <a:cubicBezTo>
                  <a:pt x="998948" y="1911044"/>
                  <a:pt x="998505" y="1911044"/>
                  <a:pt x="998284" y="1911044"/>
                </a:cubicBezTo>
                <a:close/>
                <a:moveTo>
                  <a:pt x="933158" y="1909914"/>
                </a:moveTo>
                <a:lnTo>
                  <a:pt x="934751" y="1914494"/>
                </a:lnTo>
                <a:lnTo>
                  <a:pt x="936699" y="1914215"/>
                </a:lnTo>
                <a:lnTo>
                  <a:pt x="936109" y="1913920"/>
                </a:lnTo>
                <a:close/>
                <a:moveTo>
                  <a:pt x="866411" y="1885820"/>
                </a:moveTo>
                <a:lnTo>
                  <a:pt x="868181" y="1886262"/>
                </a:lnTo>
                <a:cubicBezTo>
                  <a:pt x="874376" y="1887811"/>
                  <a:pt x="879466" y="1892237"/>
                  <a:pt x="883891" y="1896883"/>
                </a:cubicBezTo>
                <a:lnTo>
                  <a:pt x="891069" y="1902739"/>
                </a:lnTo>
                <a:lnTo>
                  <a:pt x="890750" y="1897325"/>
                </a:lnTo>
                <a:cubicBezTo>
                  <a:pt x="890308" y="1895776"/>
                  <a:pt x="889865" y="1894227"/>
                  <a:pt x="889865" y="1892900"/>
                </a:cubicBezTo>
                <a:cubicBezTo>
                  <a:pt x="889865" y="1892457"/>
                  <a:pt x="889865" y="1892236"/>
                  <a:pt x="890308" y="1892236"/>
                </a:cubicBezTo>
                <a:cubicBezTo>
                  <a:pt x="890750" y="1892236"/>
                  <a:pt x="890972" y="1892236"/>
                  <a:pt x="890972" y="1892900"/>
                </a:cubicBezTo>
                <a:cubicBezTo>
                  <a:pt x="890972" y="1894006"/>
                  <a:pt x="891193" y="1895555"/>
                  <a:pt x="891414" y="1897325"/>
                </a:cubicBezTo>
                <a:lnTo>
                  <a:pt x="892155" y="1903625"/>
                </a:lnTo>
                <a:lnTo>
                  <a:pt x="892299" y="1903742"/>
                </a:lnTo>
                <a:lnTo>
                  <a:pt x="892409" y="1904627"/>
                </a:lnTo>
                <a:lnTo>
                  <a:pt x="892521" y="1904627"/>
                </a:lnTo>
                <a:lnTo>
                  <a:pt x="893965" y="1907103"/>
                </a:lnTo>
                <a:lnTo>
                  <a:pt x="894069" y="1907061"/>
                </a:lnTo>
                <a:lnTo>
                  <a:pt x="894069" y="1907199"/>
                </a:lnTo>
                <a:lnTo>
                  <a:pt x="895618" y="1908167"/>
                </a:lnTo>
                <a:lnTo>
                  <a:pt x="896946" y="1908831"/>
                </a:lnTo>
                <a:lnTo>
                  <a:pt x="897167" y="1909716"/>
                </a:lnTo>
                <a:lnTo>
                  <a:pt x="896725" y="1910159"/>
                </a:lnTo>
                <a:lnTo>
                  <a:pt x="896503" y="1910159"/>
                </a:lnTo>
                <a:lnTo>
                  <a:pt x="894955" y="1909052"/>
                </a:lnTo>
                <a:lnTo>
                  <a:pt x="894070" y="1908462"/>
                </a:lnTo>
                <a:lnTo>
                  <a:pt x="894070" y="1908610"/>
                </a:lnTo>
                <a:lnTo>
                  <a:pt x="894069" y="1908611"/>
                </a:lnTo>
                <a:lnTo>
                  <a:pt x="894069" y="1911044"/>
                </a:lnTo>
                <a:cubicBezTo>
                  <a:pt x="894069" y="1911486"/>
                  <a:pt x="894069" y="1911929"/>
                  <a:pt x="893627" y="1911929"/>
                </a:cubicBezTo>
                <a:cubicBezTo>
                  <a:pt x="893184" y="1911929"/>
                  <a:pt x="893184" y="1911486"/>
                  <a:pt x="892963" y="1911486"/>
                </a:cubicBezTo>
                <a:lnTo>
                  <a:pt x="892963" y="1908167"/>
                </a:lnTo>
                <a:lnTo>
                  <a:pt x="891122" y="1905712"/>
                </a:lnTo>
                <a:lnTo>
                  <a:pt x="890971" y="1905734"/>
                </a:lnTo>
                <a:cubicBezTo>
                  <a:pt x="887874" y="1903742"/>
                  <a:pt x="885218" y="1901087"/>
                  <a:pt x="882342" y="1898653"/>
                </a:cubicBezTo>
                <a:cubicBezTo>
                  <a:pt x="878359" y="1894892"/>
                  <a:pt x="874376" y="1891130"/>
                  <a:pt x="869288" y="1889139"/>
                </a:cubicBezTo>
                <a:cubicBezTo>
                  <a:pt x="874598" y="1904185"/>
                  <a:pt x="885218" y="1918346"/>
                  <a:pt x="894954" y="1931179"/>
                </a:cubicBezTo>
                <a:lnTo>
                  <a:pt x="896243" y="1932820"/>
                </a:lnTo>
                <a:lnTo>
                  <a:pt x="896504" y="1930736"/>
                </a:lnTo>
                <a:cubicBezTo>
                  <a:pt x="896282" y="1930514"/>
                  <a:pt x="896061" y="1929851"/>
                  <a:pt x="896061" y="1929187"/>
                </a:cubicBezTo>
                <a:cubicBezTo>
                  <a:pt x="895840" y="1928966"/>
                  <a:pt x="896061" y="1928523"/>
                  <a:pt x="896725" y="1928523"/>
                </a:cubicBezTo>
                <a:cubicBezTo>
                  <a:pt x="896946" y="1928523"/>
                  <a:pt x="897167" y="1928523"/>
                  <a:pt x="897610" y="1929187"/>
                </a:cubicBezTo>
                <a:cubicBezTo>
                  <a:pt x="897610" y="1929408"/>
                  <a:pt x="897610" y="1929629"/>
                  <a:pt x="897610" y="1930293"/>
                </a:cubicBezTo>
                <a:lnTo>
                  <a:pt x="897003" y="1933787"/>
                </a:lnTo>
                <a:lnTo>
                  <a:pt x="897182" y="1934015"/>
                </a:lnTo>
                <a:lnTo>
                  <a:pt x="898052" y="1934276"/>
                </a:lnTo>
                <a:lnTo>
                  <a:pt x="898495" y="1935161"/>
                </a:lnTo>
                <a:cubicBezTo>
                  <a:pt x="899380" y="1937595"/>
                  <a:pt x="900707" y="1940029"/>
                  <a:pt x="902035" y="1942463"/>
                </a:cubicBezTo>
                <a:lnTo>
                  <a:pt x="901789" y="1943120"/>
                </a:lnTo>
                <a:lnTo>
                  <a:pt x="941475" y="2005523"/>
                </a:lnTo>
                <a:cubicBezTo>
                  <a:pt x="951819" y="2026377"/>
                  <a:pt x="959121" y="2047010"/>
                  <a:pt x="963325" y="2067255"/>
                </a:cubicBezTo>
                <a:cubicBezTo>
                  <a:pt x="963325" y="2067477"/>
                  <a:pt x="963104" y="2068140"/>
                  <a:pt x="962661" y="2068140"/>
                </a:cubicBezTo>
                <a:cubicBezTo>
                  <a:pt x="962440" y="2068362"/>
                  <a:pt x="962440" y="2068362"/>
                  <a:pt x="962440" y="2068362"/>
                </a:cubicBezTo>
                <a:cubicBezTo>
                  <a:pt x="961776" y="2068362"/>
                  <a:pt x="961555" y="2067919"/>
                  <a:pt x="961334" y="2067698"/>
                </a:cubicBezTo>
                <a:cubicBezTo>
                  <a:pt x="957241" y="2047453"/>
                  <a:pt x="949994" y="2026875"/>
                  <a:pt x="939733" y="2006104"/>
                </a:cubicBezTo>
                <a:lnTo>
                  <a:pt x="901073" y="1944975"/>
                </a:lnTo>
                <a:lnTo>
                  <a:pt x="902035" y="1958836"/>
                </a:lnTo>
                <a:cubicBezTo>
                  <a:pt x="902699" y="1963483"/>
                  <a:pt x="903805" y="1968351"/>
                  <a:pt x="903363" y="1973218"/>
                </a:cubicBezTo>
                <a:cubicBezTo>
                  <a:pt x="903363" y="1973661"/>
                  <a:pt x="902920" y="1973882"/>
                  <a:pt x="902699" y="1973882"/>
                </a:cubicBezTo>
                <a:cubicBezTo>
                  <a:pt x="902478" y="1973882"/>
                  <a:pt x="902256" y="1973440"/>
                  <a:pt x="902256" y="1973218"/>
                </a:cubicBezTo>
                <a:cubicBezTo>
                  <a:pt x="902699" y="1968572"/>
                  <a:pt x="901814" y="1963483"/>
                  <a:pt x="900929" y="1959279"/>
                </a:cubicBezTo>
                <a:lnTo>
                  <a:pt x="900106" y="1944053"/>
                </a:lnTo>
                <a:lnTo>
                  <a:pt x="899380" y="1943569"/>
                </a:lnTo>
                <a:cubicBezTo>
                  <a:pt x="898052" y="1941356"/>
                  <a:pt x="896725" y="1938480"/>
                  <a:pt x="895840" y="1936267"/>
                </a:cubicBezTo>
                <a:lnTo>
                  <a:pt x="895176" y="1935382"/>
                </a:lnTo>
                <a:lnTo>
                  <a:pt x="895378" y="1934845"/>
                </a:lnTo>
                <a:lnTo>
                  <a:pt x="893184" y="1932285"/>
                </a:lnTo>
                <a:cubicBezTo>
                  <a:pt x="883227" y="1918788"/>
                  <a:pt x="871500" y="1903742"/>
                  <a:pt x="867075" y="1887590"/>
                </a:cubicBezTo>
                <a:close/>
                <a:moveTo>
                  <a:pt x="892299" y="1869986"/>
                </a:moveTo>
                <a:lnTo>
                  <a:pt x="892520" y="1870110"/>
                </a:lnTo>
                <a:lnTo>
                  <a:pt x="892299" y="1870110"/>
                </a:lnTo>
                <a:close/>
                <a:moveTo>
                  <a:pt x="982132" y="1821210"/>
                </a:moveTo>
                <a:lnTo>
                  <a:pt x="982127" y="1821211"/>
                </a:lnTo>
                <a:lnTo>
                  <a:pt x="982133" y="1821211"/>
                </a:lnTo>
                <a:close/>
                <a:moveTo>
                  <a:pt x="878139" y="1820989"/>
                </a:moveTo>
                <a:cubicBezTo>
                  <a:pt x="878581" y="1820989"/>
                  <a:pt x="879466" y="1821432"/>
                  <a:pt x="879466" y="1821653"/>
                </a:cubicBezTo>
                <a:lnTo>
                  <a:pt x="879466" y="1823202"/>
                </a:lnTo>
                <a:lnTo>
                  <a:pt x="885968" y="1861996"/>
                </a:lnTo>
                <a:lnTo>
                  <a:pt x="892963" y="1867897"/>
                </a:lnTo>
                <a:lnTo>
                  <a:pt x="892768" y="1868157"/>
                </a:lnTo>
                <a:lnTo>
                  <a:pt x="892962" y="1868118"/>
                </a:lnTo>
                <a:cubicBezTo>
                  <a:pt x="903362" y="1876305"/>
                  <a:pt x="912434" y="1886041"/>
                  <a:pt x="920399" y="1895334"/>
                </a:cubicBezTo>
                <a:cubicBezTo>
                  <a:pt x="920842" y="1895555"/>
                  <a:pt x="920842" y="1895998"/>
                  <a:pt x="920399" y="1896219"/>
                </a:cubicBezTo>
                <a:cubicBezTo>
                  <a:pt x="920178" y="1896440"/>
                  <a:pt x="920178" y="1896440"/>
                  <a:pt x="919957" y="1896440"/>
                </a:cubicBezTo>
                <a:cubicBezTo>
                  <a:pt x="919957" y="1896440"/>
                  <a:pt x="919514" y="1896440"/>
                  <a:pt x="919293" y="1896440"/>
                </a:cubicBezTo>
                <a:lnTo>
                  <a:pt x="892299" y="1869447"/>
                </a:lnTo>
                <a:lnTo>
                  <a:pt x="892299" y="1869986"/>
                </a:lnTo>
                <a:lnTo>
                  <a:pt x="888980" y="1868118"/>
                </a:lnTo>
                <a:lnTo>
                  <a:pt x="898282" y="1883001"/>
                </a:lnTo>
                <a:lnTo>
                  <a:pt x="898937" y="1883165"/>
                </a:lnTo>
                <a:cubicBezTo>
                  <a:pt x="905354" y="1893122"/>
                  <a:pt x="913541" y="1903963"/>
                  <a:pt x="921949" y="1913920"/>
                </a:cubicBezTo>
                <a:cubicBezTo>
                  <a:pt x="923498" y="1915912"/>
                  <a:pt x="924604" y="1917461"/>
                  <a:pt x="925932" y="1919009"/>
                </a:cubicBezTo>
                <a:cubicBezTo>
                  <a:pt x="939208" y="1935604"/>
                  <a:pt x="953589" y="1954412"/>
                  <a:pt x="960670" y="1971670"/>
                </a:cubicBezTo>
                <a:lnTo>
                  <a:pt x="960891" y="1971891"/>
                </a:lnTo>
                <a:cubicBezTo>
                  <a:pt x="961776" y="1974104"/>
                  <a:pt x="963104" y="1977202"/>
                  <a:pt x="960891" y="1980078"/>
                </a:cubicBezTo>
                <a:lnTo>
                  <a:pt x="960228" y="1980742"/>
                </a:lnTo>
                <a:lnTo>
                  <a:pt x="959785" y="1980742"/>
                </a:lnTo>
                <a:cubicBezTo>
                  <a:pt x="955581" y="1980078"/>
                  <a:pt x="952926" y="1975874"/>
                  <a:pt x="950713" y="1973219"/>
                </a:cubicBezTo>
                <a:lnTo>
                  <a:pt x="950492" y="1972998"/>
                </a:lnTo>
                <a:cubicBezTo>
                  <a:pt x="950271" y="1972334"/>
                  <a:pt x="950271" y="1971670"/>
                  <a:pt x="950935" y="1971228"/>
                </a:cubicBezTo>
                <a:cubicBezTo>
                  <a:pt x="951377" y="1971006"/>
                  <a:pt x="952262" y="1971006"/>
                  <a:pt x="952483" y="1971670"/>
                </a:cubicBezTo>
                <a:lnTo>
                  <a:pt x="952704" y="1971670"/>
                </a:lnTo>
                <a:cubicBezTo>
                  <a:pt x="954474" y="1974325"/>
                  <a:pt x="956687" y="1977202"/>
                  <a:pt x="959343" y="1978087"/>
                </a:cubicBezTo>
                <a:cubicBezTo>
                  <a:pt x="960006" y="1976538"/>
                  <a:pt x="959564" y="1974989"/>
                  <a:pt x="958458" y="1972776"/>
                </a:cubicBezTo>
                <a:lnTo>
                  <a:pt x="958236" y="1972334"/>
                </a:lnTo>
                <a:cubicBezTo>
                  <a:pt x="951377" y="1955518"/>
                  <a:pt x="936995" y="1936711"/>
                  <a:pt x="924162" y="1920780"/>
                </a:cubicBezTo>
                <a:cubicBezTo>
                  <a:pt x="922834" y="1918788"/>
                  <a:pt x="921285" y="1917239"/>
                  <a:pt x="919958" y="1915469"/>
                </a:cubicBezTo>
                <a:lnTo>
                  <a:pt x="896913" y="1884524"/>
                </a:lnTo>
                <a:lnTo>
                  <a:pt x="896724" y="1884713"/>
                </a:lnTo>
                <a:cubicBezTo>
                  <a:pt x="892299" y="1883385"/>
                  <a:pt x="892078" y="1877411"/>
                  <a:pt x="888980" y="1874978"/>
                </a:cubicBezTo>
                <a:lnTo>
                  <a:pt x="888154" y="1876630"/>
                </a:lnTo>
                <a:lnTo>
                  <a:pt x="888980" y="1881173"/>
                </a:lnTo>
                <a:cubicBezTo>
                  <a:pt x="889202" y="1882500"/>
                  <a:pt x="889644" y="1884049"/>
                  <a:pt x="889644" y="1885819"/>
                </a:cubicBezTo>
                <a:cubicBezTo>
                  <a:pt x="889865" y="1886262"/>
                  <a:pt x="889423" y="1886483"/>
                  <a:pt x="889202" y="1886704"/>
                </a:cubicBezTo>
                <a:cubicBezTo>
                  <a:pt x="888759" y="1886704"/>
                  <a:pt x="888316" y="1886483"/>
                  <a:pt x="888316" y="1886040"/>
                </a:cubicBezTo>
                <a:cubicBezTo>
                  <a:pt x="888095" y="1884492"/>
                  <a:pt x="888095" y="1882721"/>
                  <a:pt x="887652" y="1881173"/>
                </a:cubicBezTo>
                <a:lnTo>
                  <a:pt x="887053" y="1876776"/>
                </a:lnTo>
                <a:lnTo>
                  <a:pt x="886989" y="1876969"/>
                </a:lnTo>
                <a:cubicBezTo>
                  <a:pt x="886103" y="1872101"/>
                  <a:pt x="883670" y="1868340"/>
                  <a:pt x="884112" y="1862587"/>
                </a:cubicBezTo>
                <a:lnTo>
                  <a:pt x="884266" y="1862625"/>
                </a:lnTo>
                <a:lnTo>
                  <a:pt x="877696" y="1823865"/>
                </a:lnTo>
                <a:lnTo>
                  <a:pt x="877475" y="1822095"/>
                </a:lnTo>
                <a:cubicBezTo>
                  <a:pt x="877254" y="1821653"/>
                  <a:pt x="877696" y="1821210"/>
                  <a:pt x="878139" y="1820989"/>
                </a:cubicBezTo>
                <a:close/>
                <a:moveTo>
                  <a:pt x="952432" y="1805745"/>
                </a:moveTo>
                <a:lnTo>
                  <a:pt x="951098" y="1806352"/>
                </a:lnTo>
                <a:lnTo>
                  <a:pt x="951377" y="1807050"/>
                </a:lnTo>
                <a:lnTo>
                  <a:pt x="951377" y="1807390"/>
                </a:lnTo>
                <a:lnTo>
                  <a:pt x="960006" y="1818334"/>
                </a:lnTo>
                <a:cubicBezTo>
                  <a:pt x="961554" y="1820325"/>
                  <a:pt x="962661" y="1823866"/>
                  <a:pt x="965094" y="1823866"/>
                </a:cubicBezTo>
                <a:close/>
                <a:moveTo>
                  <a:pt x="417467" y="1783153"/>
                </a:moveTo>
                <a:cubicBezTo>
                  <a:pt x="417467" y="1783153"/>
                  <a:pt x="417689" y="1782932"/>
                  <a:pt x="417689" y="1783153"/>
                </a:cubicBezTo>
                <a:cubicBezTo>
                  <a:pt x="418574" y="1783375"/>
                  <a:pt x="419459" y="1784038"/>
                  <a:pt x="420344" y="1784924"/>
                </a:cubicBezTo>
                <a:cubicBezTo>
                  <a:pt x="420344" y="1785145"/>
                  <a:pt x="420344" y="1785366"/>
                  <a:pt x="420344" y="1785366"/>
                </a:cubicBezTo>
                <a:cubicBezTo>
                  <a:pt x="420122" y="1785587"/>
                  <a:pt x="420122" y="1785587"/>
                  <a:pt x="419901" y="1785587"/>
                </a:cubicBezTo>
                <a:cubicBezTo>
                  <a:pt x="419016" y="1784481"/>
                  <a:pt x="418131" y="1784038"/>
                  <a:pt x="417467" y="1783596"/>
                </a:cubicBezTo>
                <a:cubicBezTo>
                  <a:pt x="417467" y="1783596"/>
                  <a:pt x="417467" y="1783375"/>
                  <a:pt x="417467" y="1783153"/>
                </a:cubicBezTo>
                <a:close/>
                <a:moveTo>
                  <a:pt x="946952" y="1776515"/>
                </a:moveTo>
                <a:lnTo>
                  <a:pt x="951191" y="1783985"/>
                </a:lnTo>
                <a:lnTo>
                  <a:pt x="951376" y="1784038"/>
                </a:lnTo>
                <a:cubicBezTo>
                  <a:pt x="953368" y="1787357"/>
                  <a:pt x="955359" y="1790455"/>
                  <a:pt x="957350" y="1793553"/>
                </a:cubicBezTo>
                <a:lnTo>
                  <a:pt x="966833" y="1810200"/>
                </a:lnTo>
                <a:lnTo>
                  <a:pt x="967308" y="1810147"/>
                </a:lnTo>
                <a:cubicBezTo>
                  <a:pt x="968636" y="1811254"/>
                  <a:pt x="969521" y="1812581"/>
                  <a:pt x="970406" y="1813909"/>
                </a:cubicBezTo>
                <a:cubicBezTo>
                  <a:pt x="971291" y="1815015"/>
                  <a:pt x="972176" y="1816121"/>
                  <a:pt x="973282" y="1817228"/>
                </a:cubicBezTo>
                <a:lnTo>
                  <a:pt x="973325" y="1817619"/>
                </a:lnTo>
                <a:lnTo>
                  <a:pt x="973503" y="1817670"/>
                </a:lnTo>
                <a:lnTo>
                  <a:pt x="973924" y="1818430"/>
                </a:lnTo>
                <a:lnTo>
                  <a:pt x="977265" y="1819883"/>
                </a:lnTo>
                <a:lnTo>
                  <a:pt x="980956" y="1821049"/>
                </a:lnTo>
                <a:lnTo>
                  <a:pt x="979283" y="1811917"/>
                </a:lnTo>
                <a:cubicBezTo>
                  <a:pt x="977651" y="1809262"/>
                  <a:pt x="975384" y="1807050"/>
                  <a:pt x="973724" y="1805058"/>
                </a:cubicBezTo>
                <a:cubicBezTo>
                  <a:pt x="969741" y="1800190"/>
                  <a:pt x="965759" y="1795986"/>
                  <a:pt x="961997" y="1791561"/>
                </a:cubicBezTo>
                <a:lnTo>
                  <a:pt x="962012" y="1791555"/>
                </a:lnTo>
                <a:lnTo>
                  <a:pt x="957794" y="1786915"/>
                </a:lnTo>
                <a:cubicBezTo>
                  <a:pt x="955802" y="1784481"/>
                  <a:pt x="953589" y="1782047"/>
                  <a:pt x="951377" y="1779835"/>
                </a:cubicBezTo>
                <a:lnTo>
                  <a:pt x="951377" y="1779466"/>
                </a:lnTo>
                <a:close/>
                <a:moveTo>
                  <a:pt x="687851" y="1765231"/>
                </a:moveTo>
                <a:cubicBezTo>
                  <a:pt x="687851" y="1765231"/>
                  <a:pt x="688515" y="1765231"/>
                  <a:pt x="688515" y="1765452"/>
                </a:cubicBezTo>
                <a:cubicBezTo>
                  <a:pt x="688958" y="1767001"/>
                  <a:pt x="688737" y="1768329"/>
                  <a:pt x="688294" y="1769878"/>
                </a:cubicBezTo>
                <a:cubicBezTo>
                  <a:pt x="688073" y="1770541"/>
                  <a:pt x="687851" y="1771205"/>
                  <a:pt x="687851" y="1772090"/>
                </a:cubicBezTo>
                <a:lnTo>
                  <a:pt x="687542" y="1772400"/>
                </a:lnTo>
                <a:lnTo>
                  <a:pt x="688073" y="1772533"/>
                </a:lnTo>
                <a:cubicBezTo>
                  <a:pt x="688073" y="1775630"/>
                  <a:pt x="688073" y="1779171"/>
                  <a:pt x="688073" y="1782268"/>
                </a:cubicBezTo>
                <a:cubicBezTo>
                  <a:pt x="686082" y="1782158"/>
                  <a:pt x="685529" y="1780000"/>
                  <a:pt x="685612" y="1777566"/>
                </a:cubicBezTo>
                <a:lnTo>
                  <a:pt x="686734" y="1772300"/>
                </a:lnTo>
                <a:lnTo>
                  <a:pt x="686524" y="1772090"/>
                </a:lnTo>
                <a:cubicBezTo>
                  <a:pt x="686524" y="1771205"/>
                  <a:pt x="686966" y="1770320"/>
                  <a:pt x="687188" y="1769435"/>
                </a:cubicBezTo>
                <a:cubicBezTo>
                  <a:pt x="687409" y="1768107"/>
                  <a:pt x="687851" y="1767222"/>
                  <a:pt x="687188" y="1765895"/>
                </a:cubicBezTo>
                <a:cubicBezTo>
                  <a:pt x="687188" y="1765895"/>
                  <a:pt x="687188" y="1765231"/>
                  <a:pt x="687851" y="1765231"/>
                </a:cubicBezTo>
                <a:close/>
                <a:moveTo>
                  <a:pt x="685861" y="1765231"/>
                </a:moveTo>
                <a:lnTo>
                  <a:pt x="686525" y="1766559"/>
                </a:lnTo>
                <a:lnTo>
                  <a:pt x="686082" y="1767222"/>
                </a:lnTo>
                <a:lnTo>
                  <a:pt x="685861" y="1768329"/>
                </a:lnTo>
                <a:lnTo>
                  <a:pt x="685197" y="1768993"/>
                </a:lnTo>
                <a:lnTo>
                  <a:pt x="684754" y="1768771"/>
                </a:lnTo>
                <a:lnTo>
                  <a:pt x="684312" y="1767665"/>
                </a:lnTo>
                <a:lnTo>
                  <a:pt x="684533" y="1766780"/>
                </a:lnTo>
                <a:lnTo>
                  <a:pt x="684754" y="1765895"/>
                </a:lnTo>
                <a:close/>
                <a:moveTo>
                  <a:pt x="965095" y="1759700"/>
                </a:moveTo>
                <a:lnTo>
                  <a:pt x="964874" y="1759921"/>
                </a:lnTo>
                <a:lnTo>
                  <a:pt x="964431" y="1760363"/>
                </a:lnTo>
                <a:lnTo>
                  <a:pt x="964874" y="1761248"/>
                </a:lnTo>
                <a:lnTo>
                  <a:pt x="973517" y="1775161"/>
                </a:lnTo>
                <a:lnTo>
                  <a:pt x="973725" y="1774745"/>
                </a:lnTo>
                <a:cubicBezTo>
                  <a:pt x="978150" y="1780941"/>
                  <a:pt x="981026" y="1787800"/>
                  <a:pt x="985451" y="1793774"/>
                </a:cubicBezTo>
                <a:cubicBezTo>
                  <a:pt x="986558" y="1791119"/>
                  <a:pt x="985894" y="1786693"/>
                  <a:pt x="986336" y="1782932"/>
                </a:cubicBezTo>
                <a:lnTo>
                  <a:pt x="980204" y="1775953"/>
                </a:lnTo>
                <a:lnTo>
                  <a:pt x="979698" y="1775852"/>
                </a:lnTo>
                <a:cubicBezTo>
                  <a:pt x="976822" y="1772976"/>
                  <a:pt x="974609" y="1770320"/>
                  <a:pt x="971954" y="1767444"/>
                </a:cubicBezTo>
                <a:cubicBezTo>
                  <a:pt x="969741" y="1765010"/>
                  <a:pt x="967308" y="1762355"/>
                  <a:pt x="965095" y="1759921"/>
                </a:cubicBezTo>
                <a:close/>
                <a:moveTo>
                  <a:pt x="879908" y="1755938"/>
                </a:moveTo>
                <a:cubicBezTo>
                  <a:pt x="881900" y="1760806"/>
                  <a:pt x="884555" y="1765231"/>
                  <a:pt x="887652" y="1768329"/>
                </a:cubicBezTo>
                <a:lnTo>
                  <a:pt x="888095" y="1768329"/>
                </a:lnTo>
                <a:lnTo>
                  <a:pt x="888095" y="1763416"/>
                </a:lnTo>
                <a:lnTo>
                  <a:pt x="887653" y="1763239"/>
                </a:lnTo>
                <a:cubicBezTo>
                  <a:pt x="885883" y="1760584"/>
                  <a:pt x="883449" y="1758150"/>
                  <a:pt x="881015" y="1756380"/>
                </a:cubicBezTo>
                <a:lnTo>
                  <a:pt x="881015" y="1756307"/>
                </a:lnTo>
                <a:close/>
                <a:moveTo>
                  <a:pt x="953722" y="1754832"/>
                </a:moveTo>
                <a:lnTo>
                  <a:pt x="953242" y="1755432"/>
                </a:lnTo>
                <a:lnTo>
                  <a:pt x="953546" y="1755938"/>
                </a:lnTo>
                <a:lnTo>
                  <a:pt x="954386" y="1755938"/>
                </a:lnTo>
                <a:close/>
                <a:moveTo>
                  <a:pt x="951033" y="1750750"/>
                </a:moveTo>
                <a:lnTo>
                  <a:pt x="950308" y="1751476"/>
                </a:lnTo>
                <a:lnTo>
                  <a:pt x="951598" y="1753504"/>
                </a:lnTo>
                <a:lnTo>
                  <a:pt x="952372" y="1754168"/>
                </a:lnTo>
                <a:lnTo>
                  <a:pt x="952959" y="1753647"/>
                </a:lnTo>
                <a:lnTo>
                  <a:pt x="951186" y="1750810"/>
                </a:lnTo>
                <a:lnTo>
                  <a:pt x="951155" y="1750848"/>
                </a:lnTo>
                <a:close/>
                <a:moveTo>
                  <a:pt x="873934" y="1749964"/>
                </a:moveTo>
                <a:cubicBezTo>
                  <a:pt x="878138" y="1750406"/>
                  <a:pt x="879908" y="1752840"/>
                  <a:pt x="882564" y="1754832"/>
                </a:cubicBezTo>
                <a:lnTo>
                  <a:pt x="882430" y="1754939"/>
                </a:lnTo>
                <a:lnTo>
                  <a:pt x="889202" y="1762133"/>
                </a:lnTo>
                <a:lnTo>
                  <a:pt x="889202" y="1762370"/>
                </a:lnTo>
                <a:lnTo>
                  <a:pt x="905796" y="1780056"/>
                </a:lnTo>
                <a:cubicBezTo>
                  <a:pt x="907345" y="1782047"/>
                  <a:pt x="909115" y="1783817"/>
                  <a:pt x="910664" y="1785808"/>
                </a:cubicBezTo>
                <a:cubicBezTo>
                  <a:pt x="910664" y="1785808"/>
                  <a:pt x="910664" y="1786472"/>
                  <a:pt x="910664" y="1786472"/>
                </a:cubicBezTo>
                <a:cubicBezTo>
                  <a:pt x="910664" y="1786915"/>
                  <a:pt x="910664" y="1786915"/>
                  <a:pt x="910221" y="1786915"/>
                </a:cubicBezTo>
                <a:cubicBezTo>
                  <a:pt x="910000" y="1786915"/>
                  <a:pt x="910000" y="1786915"/>
                  <a:pt x="909779" y="1786694"/>
                </a:cubicBezTo>
                <a:cubicBezTo>
                  <a:pt x="908230" y="1784702"/>
                  <a:pt x="906460" y="1782711"/>
                  <a:pt x="904690" y="1780941"/>
                </a:cubicBezTo>
                <a:lnTo>
                  <a:pt x="889092" y="1764303"/>
                </a:lnTo>
                <a:lnTo>
                  <a:pt x="889417" y="1768044"/>
                </a:lnTo>
                <a:lnTo>
                  <a:pt x="903805" y="1793332"/>
                </a:lnTo>
                <a:cubicBezTo>
                  <a:pt x="908009" y="1799306"/>
                  <a:pt x="912213" y="1805059"/>
                  <a:pt x="915974" y="1810369"/>
                </a:cubicBezTo>
                <a:cubicBezTo>
                  <a:pt x="925378" y="1823313"/>
                  <a:pt x="934726" y="1836146"/>
                  <a:pt x="943411" y="1849477"/>
                </a:cubicBezTo>
                <a:lnTo>
                  <a:pt x="966742" y="1891352"/>
                </a:lnTo>
                <a:lnTo>
                  <a:pt x="966865" y="1891352"/>
                </a:lnTo>
                <a:lnTo>
                  <a:pt x="969286" y="1895789"/>
                </a:lnTo>
                <a:lnTo>
                  <a:pt x="969520" y="1895555"/>
                </a:lnTo>
                <a:cubicBezTo>
                  <a:pt x="970627" y="1897989"/>
                  <a:pt x="972397" y="1900202"/>
                  <a:pt x="971954" y="1904406"/>
                </a:cubicBezTo>
                <a:lnTo>
                  <a:pt x="966865" y="1900636"/>
                </a:lnTo>
                <a:lnTo>
                  <a:pt x="966865" y="1901086"/>
                </a:lnTo>
                <a:cubicBezTo>
                  <a:pt x="966865" y="1901086"/>
                  <a:pt x="966644" y="1901086"/>
                  <a:pt x="966423" y="1901086"/>
                </a:cubicBezTo>
                <a:cubicBezTo>
                  <a:pt x="966423" y="1901086"/>
                  <a:pt x="966202" y="1901086"/>
                  <a:pt x="966202" y="1900865"/>
                </a:cubicBezTo>
                <a:cubicBezTo>
                  <a:pt x="964874" y="1899980"/>
                  <a:pt x="964210" y="1898210"/>
                  <a:pt x="963325" y="1897104"/>
                </a:cubicBezTo>
                <a:cubicBezTo>
                  <a:pt x="963104" y="1896882"/>
                  <a:pt x="962882" y="1896219"/>
                  <a:pt x="962440" y="1895555"/>
                </a:cubicBezTo>
                <a:cubicBezTo>
                  <a:pt x="962440" y="1895112"/>
                  <a:pt x="962440" y="1894891"/>
                  <a:pt x="962661" y="1894891"/>
                </a:cubicBezTo>
                <a:cubicBezTo>
                  <a:pt x="963104" y="1894670"/>
                  <a:pt x="963325" y="1894670"/>
                  <a:pt x="963546" y="1894891"/>
                </a:cubicBezTo>
                <a:cubicBezTo>
                  <a:pt x="963989" y="1895555"/>
                  <a:pt x="964210" y="1895997"/>
                  <a:pt x="964653" y="1896440"/>
                </a:cubicBezTo>
                <a:lnTo>
                  <a:pt x="966746" y="1899998"/>
                </a:lnTo>
                <a:lnTo>
                  <a:pt x="967087" y="1899316"/>
                </a:lnTo>
                <a:cubicBezTo>
                  <a:pt x="968415" y="1899538"/>
                  <a:pt x="968359" y="1899206"/>
                  <a:pt x="968055" y="1898598"/>
                </a:cubicBezTo>
                <a:lnTo>
                  <a:pt x="967710" y="1897037"/>
                </a:lnTo>
                <a:lnTo>
                  <a:pt x="965094" y="1892679"/>
                </a:lnTo>
                <a:lnTo>
                  <a:pt x="964997" y="1892097"/>
                </a:lnTo>
                <a:lnTo>
                  <a:pt x="932348" y="1838691"/>
                </a:lnTo>
                <a:cubicBezTo>
                  <a:pt x="921063" y="1820990"/>
                  <a:pt x="907345" y="1805501"/>
                  <a:pt x="896946" y="1788243"/>
                </a:cubicBezTo>
                <a:cubicBezTo>
                  <a:pt x="896060" y="1788685"/>
                  <a:pt x="896503" y="1790013"/>
                  <a:pt x="896503" y="1790898"/>
                </a:cubicBezTo>
                <a:lnTo>
                  <a:pt x="896146" y="1790779"/>
                </a:lnTo>
                <a:lnTo>
                  <a:pt x="900485" y="1807050"/>
                </a:lnTo>
                <a:cubicBezTo>
                  <a:pt x="902256" y="1813688"/>
                  <a:pt x="904247" y="1820547"/>
                  <a:pt x="905575" y="1827185"/>
                </a:cubicBezTo>
                <a:lnTo>
                  <a:pt x="905344" y="1827569"/>
                </a:lnTo>
                <a:lnTo>
                  <a:pt x="905575" y="1827627"/>
                </a:lnTo>
                <a:cubicBezTo>
                  <a:pt x="907345" y="1834929"/>
                  <a:pt x="911327" y="1841345"/>
                  <a:pt x="915532" y="1847320"/>
                </a:cubicBezTo>
                <a:cubicBezTo>
                  <a:pt x="918629" y="1851745"/>
                  <a:pt x="921506" y="1856834"/>
                  <a:pt x="925710" y="1859047"/>
                </a:cubicBezTo>
                <a:cubicBezTo>
                  <a:pt x="924382" y="1861923"/>
                  <a:pt x="928144" y="1863029"/>
                  <a:pt x="928586" y="1865684"/>
                </a:cubicBezTo>
                <a:lnTo>
                  <a:pt x="928056" y="1866002"/>
                </a:lnTo>
                <a:lnTo>
                  <a:pt x="928807" y="1866127"/>
                </a:lnTo>
                <a:cubicBezTo>
                  <a:pt x="933454" y="1873650"/>
                  <a:pt x="938764" y="1881616"/>
                  <a:pt x="943853" y="1889803"/>
                </a:cubicBezTo>
                <a:cubicBezTo>
                  <a:pt x="955138" y="1906176"/>
                  <a:pt x="966422" y="1923435"/>
                  <a:pt x="974388" y="1940029"/>
                </a:cubicBezTo>
                <a:cubicBezTo>
                  <a:pt x="975051" y="1940251"/>
                  <a:pt x="975051" y="1940915"/>
                  <a:pt x="975273" y="1941357"/>
                </a:cubicBezTo>
                <a:cubicBezTo>
                  <a:pt x="976600" y="1943570"/>
                  <a:pt x="977928" y="1946004"/>
                  <a:pt x="977043" y="1949101"/>
                </a:cubicBezTo>
                <a:lnTo>
                  <a:pt x="977043" y="1949986"/>
                </a:lnTo>
                <a:lnTo>
                  <a:pt x="976158" y="1949986"/>
                </a:lnTo>
                <a:cubicBezTo>
                  <a:pt x="975715" y="1949765"/>
                  <a:pt x="975494" y="1949765"/>
                  <a:pt x="975273" y="1949765"/>
                </a:cubicBezTo>
                <a:cubicBezTo>
                  <a:pt x="972618" y="1949765"/>
                  <a:pt x="971290" y="1947331"/>
                  <a:pt x="970626" y="1945340"/>
                </a:cubicBezTo>
                <a:cubicBezTo>
                  <a:pt x="969963" y="1944897"/>
                  <a:pt x="969741" y="1944012"/>
                  <a:pt x="969299" y="1943570"/>
                </a:cubicBezTo>
                <a:cubicBezTo>
                  <a:pt x="968856" y="1943348"/>
                  <a:pt x="968856" y="1942685"/>
                  <a:pt x="969299" y="1942021"/>
                </a:cubicBezTo>
                <a:cubicBezTo>
                  <a:pt x="969741" y="1941800"/>
                  <a:pt x="970626" y="1941800"/>
                  <a:pt x="971069" y="1942463"/>
                </a:cubicBezTo>
                <a:cubicBezTo>
                  <a:pt x="971511" y="1942906"/>
                  <a:pt x="972175" y="1943570"/>
                  <a:pt x="972618" y="1944676"/>
                </a:cubicBezTo>
                <a:cubicBezTo>
                  <a:pt x="973281" y="1945782"/>
                  <a:pt x="974166" y="1947110"/>
                  <a:pt x="975051" y="1947552"/>
                </a:cubicBezTo>
                <a:cubicBezTo>
                  <a:pt x="975051" y="1945561"/>
                  <a:pt x="974166" y="1944234"/>
                  <a:pt x="973281" y="1942685"/>
                </a:cubicBezTo>
                <a:cubicBezTo>
                  <a:pt x="972839" y="1942021"/>
                  <a:pt x="972618" y="1941800"/>
                  <a:pt x="972396" y="1941136"/>
                </a:cubicBezTo>
                <a:cubicBezTo>
                  <a:pt x="964431" y="1924541"/>
                  <a:pt x="953147" y="1907504"/>
                  <a:pt x="942083" y="1891352"/>
                </a:cubicBezTo>
                <a:cubicBezTo>
                  <a:pt x="936773" y="1882944"/>
                  <a:pt x="931463" y="1875199"/>
                  <a:pt x="926816" y="1867455"/>
                </a:cubicBezTo>
                <a:lnTo>
                  <a:pt x="926944" y="1867156"/>
                </a:lnTo>
                <a:lnTo>
                  <a:pt x="918629" y="1859268"/>
                </a:lnTo>
                <a:cubicBezTo>
                  <a:pt x="918850" y="1854400"/>
                  <a:pt x="913983" y="1849975"/>
                  <a:pt x="911327" y="1845771"/>
                </a:cubicBezTo>
                <a:cubicBezTo>
                  <a:pt x="911327" y="1846434"/>
                  <a:pt x="911327" y="1846877"/>
                  <a:pt x="911327" y="1847541"/>
                </a:cubicBezTo>
                <a:lnTo>
                  <a:pt x="910697" y="1847415"/>
                </a:lnTo>
                <a:lnTo>
                  <a:pt x="910886" y="1847541"/>
                </a:lnTo>
                <a:cubicBezTo>
                  <a:pt x="913762" y="1856834"/>
                  <a:pt x="916860" y="1865905"/>
                  <a:pt x="919736" y="1874977"/>
                </a:cubicBezTo>
                <a:lnTo>
                  <a:pt x="924751" y="1890023"/>
                </a:lnTo>
                <a:lnTo>
                  <a:pt x="947172" y="1923434"/>
                </a:lnTo>
                <a:cubicBezTo>
                  <a:pt x="953367" y="1931621"/>
                  <a:pt x="958457" y="1940029"/>
                  <a:pt x="963767" y="1949322"/>
                </a:cubicBezTo>
                <a:cubicBezTo>
                  <a:pt x="965316" y="1952198"/>
                  <a:pt x="968635" y="1954632"/>
                  <a:pt x="967528" y="1958394"/>
                </a:cubicBezTo>
                <a:cubicBezTo>
                  <a:pt x="960227" y="1955960"/>
                  <a:pt x="959121" y="1946445"/>
                  <a:pt x="955359" y="1940471"/>
                </a:cubicBezTo>
                <a:cubicBezTo>
                  <a:pt x="951376" y="1934276"/>
                  <a:pt x="946508" y="1928966"/>
                  <a:pt x="943189" y="1922549"/>
                </a:cubicBezTo>
                <a:cubicBezTo>
                  <a:pt x="942526" y="1921664"/>
                  <a:pt x="940977" y="1921664"/>
                  <a:pt x="940092" y="1921000"/>
                </a:cubicBezTo>
                <a:lnTo>
                  <a:pt x="936291" y="1914876"/>
                </a:lnTo>
                <a:lnTo>
                  <a:pt x="935031" y="1914973"/>
                </a:lnTo>
                <a:lnTo>
                  <a:pt x="935224" y="1916132"/>
                </a:lnTo>
                <a:lnTo>
                  <a:pt x="935224" y="1917681"/>
                </a:lnTo>
                <a:lnTo>
                  <a:pt x="934782" y="1918124"/>
                </a:lnTo>
                <a:lnTo>
                  <a:pt x="934118" y="1917681"/>
                </a:lnTo>
                <a:lnTo>
                  <a:pt x="933675" y="1916575"/>
                </a:lnTo>
                <a:lnTo>
                  <a:pt x="933675" y="1915026"/>
                </a:lnTo>
                <a:lnTo>
                  <a:pt x="931714" y="1910319"/>
                </a:lnTo>
                <a:lnTo>
                  <a:pt x="931684" y="1910379"/>
                </a:lnTo>
                <a:cubicBezTo>
                  <a:pt x="929692" y="1909494"/>
                  <a:pt x="928807" y="1907282"/>
                  <a:pt x="927701" y="1905733"/>
                </a:cubicBezTo>
                <a:lnTo>
                  <a:pt x="928143" y="1905733"/>
                </a:lnTo>
                <a:cubicBezTo>
                  <a:pt x="927480" y="1904848"/>
                  <a:pt x="926595" y="1903742"/>
                  <a:pt x="925710" y="1903299"/>
                </a:cubicBezTo>
                <a:cubicBezTo>
                  <a:pt x="924603" y="1902414"/>
                  <a:pt x="923497" y="1901086"/>
                  <a:pt x="922833" y="1899537"/>
                </a:cubicBezTo>
                <a:cubicBezTo>
                  <a:pt x="922833" y="1899316"/>
                  <a:pt x="922833" y="1899095"/>
                  <a:pt x="923055" y="1899095"/>
                </a:cubicBezTo>
                <a:cubicBezTo>
                  <a:pt x="923055" y="1899095"/>
                  <a:pt x="923497" y="1899095"/>
                  <a:pt x="923497" y="1899316"/>
                </a:cubicBezTo>
                <a:cubicBezTo>
                  <a:pt x="923718" y="1900644"/>
                  <a:pt x="925046" y="1901750"/>
                  <a:pt x="926373" y="1902857"/>
                </a:cubicBezTo>
                <a:lnTo>
                  <a:pt x="928364" y="1905210"/>
                </a:lnTo>
                <a:lnTo>
                  <a:pt x="928364" y="1905069"/>
                </a:lnTo>
                <a:cubicBezTo>
                  <a:pt x="928364" y="1905069"/>
                  <a:pt x="928586" y="1905069"/>
                  <a:pt x="928807" y="1905069"/>
                </a:cubicBezTo>
                <a:cubicBezTo>
                  <a:pt x="927037" y="1899537"/>
                  <a:pt x="922391" y="1895997"/>
                  <a:pt x="920178" y="1891129"/>
                </a:cubicBezTo>
                <a:lnTo>
                  <a:pt x="920178" y="1891129"/>
                </a:lnTo>
                <a:lnTo>
                  <a:pt x="890308" y="1843558"/>
                </a:lnTo>
                <a:lnTo>
                  <a:pt x="890692" y="1842533"/>
                </a:lnTo>
                <a:lnTo>
                  <a:pt x="889644" y="1838690"/>
                </a:lnTo>
                <a:cubicBezTo>
                  <a:pt x="892521" y="1838690"/>
                  <a:pt x="894070" y="1839354"/>
                  <a:pt x="895176" y="1840460"/>
                </a:cubicBezTo>
                <a:lnTo>
                  <a:pt x="894814" y="1840533"/>
                </a:lnTo>
                <a:lnTo>
                  <a:pt x="907788" y="1852188"/>
                </a:lnTo>
                <a:cubicBezTo>
                  <a:pt x="908009" y="1852409"/>
                  <a:pt x="908009" y="1853073"/>
                  <a:pt x="907567" y="1853073"/>
                </a:cubicBezTo>
                <a:cubicBezTo>
                  <a:pt x="907345" y="1853073"/>
                  <a:pt x="907345" y="1853294"/>
                  <a:pt x="907345" y="1853294"/>
                </a:cubicBezTo>
                <a:cubicBezTo>
                  <a:pt x="907124" y="1853294"/>
                  <a:pt x="906903" y="1853073"/>
                  <a:pt x="906460" y="1852852"/>
                </a:cubicBezTo>
                <a:lnTo>
                  <a:pt x="894070" y="1841548"/>
                </a:lnTo>
                <a:lnTo>
                  <a:pt x="894070" y="1841788"/>
                </a:lnTo>
                <a:cubicBezTo>
                  <a:pt x="893627" y="1841788"/>
                  <a:pt x="893185" y="1841788"/>
                  <a:pt x="892521" y="1841788"/>
                </a:cubicBezTo>
                <a:lnTo>
                  <a:pt x="892521" y="1842452"/>
                </a:lnTo>
                <a:lnTo>
                  <a:pt x="921791" y="1889328"/>
                </a:lnTo>
                <a:lnTo>
                  <a:pt x="923497" y="1890466"/>
                </a:lnTo>
                <a:lnTo>
                  <a:pt x="923662" y="1890507"/>
                </a:lnTo>
                <a:lnTo>
                  <a:pt x="918851" y="1875420"/>
                </a:lnTo>
                <a:lnTo>
                  <a:pt x="909783" y="1847775"/>
                </a:lnTo>
                <a:lnTo>
                  <a:pt x="896060" y="1820547"/>
                </a:lnTo>
                <a:lnTo>
                  <a:pt x="878339" y="1792104"/>
                </a:lnTo>
                <a:lnTo>
                  <a:pt x="878138" y="1792004"/>
                </a:lnTo>
                <a:lnTo>
                  <a:pt x="877474" y="1790234"/>
                </a:lnTo>
                <a:lnTo>
                  <a:pt x="877474" y="1790234"/>
                </a:lnTo>
                <a:cubicBezTo>
                  <a:pt x="875925" y="1789570"/>
                  <a:pt x="875483" y="1788464"/>
                  <a:pt x="875483" y="1786694"/>
                </a:cubicBezTo>
                <a:cubicBezTo>
                  <a:pt x="877032" y="1785366"/>
                  <a:pt x="880130" y="1786030"/>
                  <a:pt x="880351" y="1787800"/>
                </a:cubicBezTo>
                <a:lnTo>
                  <a:pt x="879949" y="1788001"/>
                </a:lnTo>
                <a:lnTo>
                  <a:pt x="882121" y="1788906"/>
                </a:lnTo>
                <a:cubicBezTo>
                  <a:pt x="882563" y="1789349"/>
                  <a:pt x="882785" y="1789570"/>
                  <a:pt x="883006" y="1789570"/>
                </a:cubicBezTo>
                <a:cubicBezTo>
                  <a:pt x="883227" y="1789570"/>
                  <a:pt x="883448" y="1790013"/>
                  <a:pt x="883006" y="1790234"/>
                </a:cubicBezTo>
                <a:cubicBezTo>
                  <a:pt x="883006" y="1790455"/>
                  <a:pt x="882785" y="1790455"/>
                  <a:pt x="882785" y="1790455"/>
                </a:cubicBezTo>
                <a:cubicBezTo>
                  <a:pt x="882121" y="1790234"/>
                  <a:pt x="881678" y="1790013"/>
                  <a:pt x="881457" y="1789791"/>
                </a:cubicBezTo>
                <a:lnTo>
                  <a:pt x="879892" y="1789095"/>
                </a:lnTo>
                <a:lnTo>
                  <a:pt x="879908" y="1789128"/>
                </a:lnTo>
                <a:cubicBezTo>
                  <a:pt x="879466" y="1788906"/>
                  <a:pt x="879466" y="1789349"/>
                  <a:pt x="879466" y="1789570"/>
                </a:cubicBezTo>
                <a:lnTo>
                  <a:pt x="879466" y="1790344"/>
                </a:lnTo>
                <a:lnTo>
                  <a:pt x="879687" y="1789791"/>
                </a:lnTo>
                <a:cubicBezTo>
                  <a:pt x="884776" y="1795101"/>
                  <a:pt x="887652" y="1802182"/>
                  <a:pt x="891856" y="1808820"/>
                </a:cubicBezTo>
                <a:lnTo>
                  <a:pt x="903228" y="1825269"/>
                </a:lnTo>
                <a:lnTo>
                  <a:pt x="898937" y="1807714"/>
                </a:lnTo>
                <a:lnTo>
                  <a:pt x="894633" y="1791360"/>
                </a:lnTo>
                <a:lnTo>
                  <a:pt x="894512" y="1791561"/>
                </a:lnTo>
                <a:cubicBezTo>
                  <a:pt x="892520" y="1786915"/>
                  <a:pt x="891414" y="1781826"/>
                  <a:pt x="889644" y="1777401"/>
                </a:cubicBezTo>
                <a:cubicBezTo>
                  <a:pt x="883006" y="1770099"/>
                  <a:pt x="878138" y="1761027"/>
                  <a:pt x="873049" y="1752398"/>
                </a:cubicBezTo>
                <a:cubicBezTo>
                  <a:pt x="873049" y="1751292"/>
                  <a:pt x="874156" y="1751070"/>
                  <a:pt x="873934" y="1749964"/>
                </a:cubicBezTo>
                <a:close/>
                <a:moveTo>
                  <a:pt x="944966" y="1743684"/>
                </a:moveTo>
                <a:lnTo>
                  <a:pt x="948942" y="1749742"/>
                </a:lnTo>
                <a:lnTo>
                  <a:pt x="949212" y="1750146"/>
                </a:lnTo>
                <a:lnTo>
                  <a:pt x="949850" y="1749615"/>
                </a:lnTo>
                <a:lnTo>
                  <a:pt x="947393" y="1745317"/>
                </a:lnTo>
                <a:lnTo>
                  <a:pt x="947021" y="1744758"/>
                </a:lnTo>
                <a:lnTo>
                  <a:pt x="946951" y="1744875"/>
                </a:lnTo>
                <a:close/>
                <a:moveTo>
                  <a:pt x="949164" y="1742441"/>
                </a:moveTo>
                <a:cubicBezTo>
                  <a:pt x="948058" y="1741335"/>
                  <a:pt x="948721" y="1740671"/>
                  <a:pt x="948279" y="1743105"/>
                </a:cubicBezTo>
                <a:lnTo>
                  <a:pt x="947782" y="1743602"/>
                </a:lnTo>
                <a:lnTo>
                  <a:pt x="948278" y="1743768"/>
                </a:lnTo>
                <a:cubicBezTo>
                  <a:pt x="948500" y="1743768"/>
                  <a:pt x="948721" y="1743989"/>
                  <a:pt x="949164" y="1744432"/>
                </a:cubicBezTo>
                <a:lnTo>
                  <a:pt x="951567" y="1748869"/>
                </a:lnTo>
                <a:lnTo>
                  <a:pt x="951598" y="1748858"/>
                </a:lnTo>
                <a:cubicBezTo>
                  <a:pt x="953589" y="1749743"/>
                  <a:pt x="954253" y="1751513"/>
                  <a:pt x="954916" y="1753504"/>
                </a:cubicBezTo>
                <a:lnTo>
                  <a:pt x="954739" y="1753725"/>
                </a:lnTo>
                <a:lnTo>
                  <a:pt x="956263" y="1755804"/>
                </a:lnTo>
                <a:lnTo>
                  <a:pt x="956687" y="1755274"/>
                </a:lnTo>
                <a:cubicBezTo>
                  <a:pt x="958678" y="1758372"/>
                  <a:pt x="960891" y="1761469"/>
                  <a:pt x="963325" y="1764567"/>
                </a:cubicBezTo>
                <a:lnTo>
                  <a:pt x="972228" y="1775207"/>
                </a:lnTo>
                <a:lnTo>
                  <a:pt x="963768" y="1761912"/>
                </a:lnTo>
                <a:lnTo>
                  <a:pt x="963209" y="1760608"/>
                </a:lnTo>
                <a:lnTo>
                  <a:pt x="963104" y="1761027"/>
                </a:lnTo>
                <a:cubicBezTo>
                  <a:pt x="959784" y="1755274"/>
                  <a:pt x="952040" y="1746203"/>
                  <a:pt x="949164" y="1742441"/>
                </a:cubicBezTo>
                <a:close/>
                <a:moveTo>
                  <a:pt x="961564" y="1732993"/>
                </a:moveTo>
                <a:lnTo>
                  <a:pt x="961333" y="1733147"/>
                </a:lnTo>
                <a:cubicBezTo>
                  <a:pt x="960670" y="1733147"/>
                  <a:pt x="960227" y="1733590"/>
                  <a:pt x="960006" y="1733811"/>
                </a:cubicBezTo>
                <a:lnTo>
                  <a:pt x="960836" y="1735264"/>
                </a:lnTo>
                <a:lnTo>
                  <a:pt x="961555" y="1735803"/>
                </a:lnTo>
                <a:lnTo>
                  <a:pt x="961613" y="1736264"/>
                </a:lnTo>
                <a:lnTo>
                  <a:pt x="964685" y="1737288"/>
                </a:lnTo>
                <a:lnTo>
                  <a:pt x="963104" y="1734917"/>
                </a:lnTo>
                <a:close/>
                <a:moveTo>
                  <a:pt x="386491" y="1724076"/>
                </a:moveTo>
                <a:lnTo>
                  <a:pt x="386833" y="1724247"/>
                </a:lnTo>
                <a:lnTo>
                  <a:pt x="386676" y="1724076"/>
                </a:lnTo>
                <a:close/>
                <a:moveTo>
                  <a:pt x="878802" y="1723412"/>
                </a:moveTo>
                <a:cubicBezTo>
                  <a:pt x="884554" y="1723412"/>
                  <a:pt x="886103" y="1727837"/>
                  <a:pt x="889422" y="1730050"/>
                </a:cubicBezTo>
                <a:lnTo>
                  <a:pt x="889201" y="1730935"/>
                </a:lnTo>
                <a:lnTo>
                  <a:pt x="889202" y="1730935"/>
                </a:lnTo>
                <a:cubicBezTo>
                  <a:pt x="902477" y="1743326"/>
                  <a:pt x="913319" y="1757929"/>
                  <a:pt x="923940" y="1771648"/>
                </a:cubicBezTo>
                <a:cubicBezTo>
                  <a:pt x="928144" y="1776737"/>
                  <a:pt x="931905" y="1781826"/>
                  <a:pt x="935888" y="1786915"/>
                </a:cubicBezTo>
                <a:cubicBezTo>
                  <a:pt x="936109" y="1787136"/>
                  <a:pt x="936109" y="1787578"/>
                  <a:pt x="935888" y="1787800"/>
                </a:cubicBezTo>
                <a:cubicBezTo>
                  <a:pt x="935888" y="1787578"/>
                  <a:pt x="935667" y="1787800"/>
                  <a:pt x="935224" y="1787800"/>
                </a:cubicBezTo>
                <a:cubicBezTo>
                  <a:pt x="935224" y="1787800"/>
                  <a:pt x="935003" y="1787578"/>
                  <a:pt x="934782" y="1787578"/>
                </a:cubicBezTo>
                <a:cubicBezTo>
                  <a:pt x="931020" y="1782489"/>
                  <a:pt x="927038" y="1777622"/>
                  <a:pt x="923055" y="1772533"/>
                </a:cubicBezTo>
                <a:cubicBezTo>
                  <a:pt x="912434" y="1758814"/>
                  <a:pt x="901150" y="1744432"/>
                  <a:pt x="888095" y="1731820"/>
                </a:cubicBezTo>
                <a:lnTo>
                  <a:pt x="888095" y="1731313"/>
                </a:lnTo>
                <a:lnTo>
                  <a:pt x="884776" y="1729165"/>
                </a:lnTo>
                <a:cubicBezTo>
                  <a:pt x="892299" y="1744211"/>
                  <a:pt x="902477" y="1756602"/>
                  <a:pt x="910885" y="1770762"/>
                </a:cubicBezTo>
                <a:lnTo>
                  <a:pt x="910377" y="1771169"/>
                </a:lnTo>
                <a:lnTo>
                  <a:pt x="910664" y="1771205"/>
                </a:lnTo>
                <a:cubicBezTo>
                  <a:pt x="929914" y="1797092"/>
                  <a:pt x="951598" y="1827406"/>
                  <a:pt x="969741" y="1859046"/>
                </a:cubicBezTo>
                <a:lnTo>
                  <a:pt x="969707" y="1859350"/>
                </a:lnTo>
                <a:lnTo>
                  <a:pt x="975051" y="1867981"/>
                </a:lnTo>
                <a:cubicBezTo>
                  <a:pt x="976877" y="1871106"/>
                  <a:pt x="978260" y="1874425"/>
                  <a:pt x="977928" y="1878076"/>
                </a:cubicBezTo>
                <a:cubicBezTo>
                  <a:pt x="973060" y="1879624"/>
                  <a:pt x="970847" y="1872987"/>
                  <a:pt x="969520" y="1869004"/>
                </a:cubicBezTo>
                <a:lnTo>
                  <a:pt x="969600" y="1869031"/>
                </a:lnTo>
                <a:lnTo>
                  <a:pt x="967971" y="1866791"/>
                </a:lnTo>
                <a:cubicBezTo>
                  <a:pt x="966865" y="1864800"/>
                  <a:pt x="965316" y="1863251"/>
                  <a:pt x="964431" y="1861038"/>
                </a:cubicBezTo>
                <a:cubicBezTo>
                  <a:pt x="964209" y="1861038"/>
                  <a:pt x="964431" y="1860375"/>
                  <a:pt x="964652" y="1860375"/>
                </a:cubicBezTo>
                <a:cubicBezTo>
                  <a:pt x="964873" y="1860153"/>
                  <a:pt x="965316" y="1860375"/>
                  <a:pt x="965316" y="1860596"/>
                </a:cubicBezTo>
                <a:cubicBezTo>
                  <a:pt x="966422" y="1862587"/>
                  <a:pt x="967750" y="1864357"/>
                  <a:pt x="969077" y="1866127"/>
                </a:cubicBezTo>
                <a:lnTo>
                  <a:pt x="970564" y="1868464"/>
                </a:lnTo>
                <a:lnTo>
                  <a:pt x="970626" y="1868340"/>
                </a:lnTo>
                <a:cubicBezTo>
                  <a:pt x="970847" y="1868340"/>
                  <a:pt x="971069" y="1868340"/>
                  <a:pt x="971290" y="1868340"/>
                </a:cubicBezTo>
                <a:lnTo>
                  <a:pt x="967837" y="1860860"/>
                </a:lnTo>
                <a:lnTo>
                  <a:pt x="967308" y="1860595"/>
                </a:lnTo>
                <a:cubicBezTo>
                  <a:pt x="949385" y="1828954"/>
                  <a:pt x="927702" y="1798641"/>
                  <a:pt x="908673" y="1772753"/>
                </a:cubicBezTo>
                <a:lnTo>
                  <a:pt x="908730" y="1772298"/>
                </a:lnTo>
                <a:lnTo>
                  <a:pt x="884554" y="1736467"/>
                </a:lnTo>
                <a:cubicBezTo>
                  <a:pt x="881457" y="1731820"/>
                  <a:pt x="877474" y="1728280"/>
                  <a:pt x="878802" y="1723412"/>
                </a:cubicBezTo>
                <a:close/>
                <a:moveTo>
                  <a:pt x="365692" y="1720536"/>
                </a:moveTo>
                <a:cubicBezTo>
                  <a:pt x="365913" y="1720536"/>
                  <a:pt x="366135" y="1720536"/>
                  <a:pt x="366135" y="1720536"/>
                </a:cubicBezTo>
                <a:cubicBezTo>
                  <a:pt x="369232" y="1722085"/>
                  <a:pt x="372108" y="1724076"/>
                  <a:pt x="374764" y="1725846"/>
                </a:cubicBezTo>
                <a:cubicBezTo>
                  <a:pt x="377862" y="1728280"/>
                  <a:pt x="381180" y="1730272"/>
                  <a:pt x="384500" y="1732042"/>
                </a:cubicBezTo>
                <a:cubicBezTo>
                  <a:pt x="384721" y="1732263"/>
                  <a:pt x="384721" y="1732484"/>
                  <a:pt x="384721" y="1732706"/>
                </a:cubicBezTo>
                <a:lnTo>
                  <a:pt x="384500" y="1732706"/>
                </a:lnTo>
                <a:cubicBezTo>
                  <a:pt x="380738" y="1731157"/>
                  <a:pt x="377640" y="1728723"/>
                  <a:pt x="374543" y="1726510"/>
                </a:cubicBezTo>
                <a:cubicBezTo>
                  <a:pt x="371666" y="1724740"/>
                  <a:pt x="369011" y="1722527"/>
                  <a:pt x="365913" y="1721200"/>
                </a:cubicBezTo>
                <a:cubicBezTo>
                  <a:pt x="365692" y="1720979"/>
                  <a:pt x="365692" y="1720979"/>
                  <a:pt x="365692" y="1720536"/>
                </a:cubicBezTo>
                <a:close/>
                <a:moveTo>
                  <a:pt x="288780" y="1715924"/>
                </a:moveTo>
                <a:lnTo>
                  <a:pt x="291790" y="1732485"/>
                </a:lnTo>
                <a:cubicBezTo>
                  <a:pt x="292897" y="1733370"/>
                  <a:pt x="295109" y="1732928"/>
                  <a:pt x="294224" y="1735804"/>
                </a:cubicBezTo>
                <a:lnTo>
                  <a:pt x="293672" y="1736467"/>
                </a:lnTo>
                <a:lnTo>
                  <a:pt x="293781" y="1736467"/>
                </a:lnTo>
                <a:cubicBezTo>
                  <a:pt x="297100" y="1739122"/>
                  <a:pt x="300419" y="1742220"/>
                  <a:pt x="303517" y="1745096"/>
                </a:cubicBezTo>
                <a:lnTo>
                  <a:pt x="322578" y="1761373"/>
                </a:lnTo>
                <a:lnTo>
                  <a:pt x="322989" y="1760142"/>
                </a:lnTo>
                <a:lnTo>
                  <a:pt x="323046" y="1760165"/>
                </a:lnTo>
                <a:lnTo>
                  <a:pt x="321660" y="1752840"/>
                </a:lnTo>
                <a:cubicBezTo>
                  <a:pt x="320997" y="1749964"/>
                  <a:pt x="320333" y="1747309"/>
                  <a:pt x="319890" y="1744432"/>
                </a:cubicBezTo>
                <a:lnTo>
                  <a:pt x="320015" y="1744275"/>
                </a:lnTo>
                <a:lnTo>
                  <a:pt x="316494" y="1738530"/>
                </a:lnTo>
                <a:lnTo>
                  <a:pt x="316351" y="1738458"/>
                </a:lnTo>
                <a:cubicBezTo>
                  <a:pt x="310819" y="1734254"/>
                  <a:pt x="305509" y="1729829"/>
                  <a:pt x="300420" y="1725625"/>
                </a:cubicBezTo>
                <a:close/>
                <a:moveTo>
                  <a:pt x="899216" y="1714795"/>
                </a:moveTo>
                <a:lnTo>
                  <a:pt x="898937" y="1715004"/>
                </a:lnTo>
                <a:lnTo>
                  <a:pt x="898142" y="1715601"/>
                </a:lnTo>
                <a:lnTo>
                  <a:pt x="911770" y="1739121"/>
                </a:lnTo>
                <a:lnTo>
                  <a:pt x="911615" y="1739277"/>
                </a:lnTo>
                <a:lnTo>
                  <a:pt x="912213" y="1739343"/>
                </a:lnTo>
                <a:cubicBezTo>
                  <a:pt x="917966" y="1748858"/>
                  <a:pt x="924604" y="1758372"/>
                  <a:pt x="930800" y="1767444"/>
                </a:cubicBezTo>
                <a:lnTo>
                  <a:pt x="948664" y="1794130"/>
                </a:lnTo>
                <a:lnTo>
                  <a:pt x="952040" y="1796911"/>
                </a:lnTo>
                <a:lnTo>
                  <a:pt x="952040" y="1796651"/>
                </a:lnTo>
                <a:lnTo>
                  <a:pt x="952483" y="1796208"/>
                </a:lnTo>
                <a:lnTo>
                  <a:pt x="952925" y="1796651"/>
                </a:lnTo>
                <a:lnTo>
                  <a:pt x="952925" y="1797093"/>
                </a:lnTo>
                <a:cubicBezTo>
                  <a:pt x="954252" y="1801518"/>
                  <a:pt x="956022" y="1805722"/>
                  <a:pt x="960006" y="1807492"/>
                </a:cubicBezTo>
                <a:lnTo>
                  <a:pt x="960006" y="1807757"/>
                </a:lnTo>
                <a:lnTo>
                  <a:pt x="960227" y="1807713"/>
                </a:lnTo>
                <a:lnTo>
                  <a:pt x="964320" y="1809613"/>
                </a:lnTo>
                <a:lnTo>
                  <a:pt x="955580" y="1794659"/>
                </a:lnTo>
                <a:lnTo>
                  <a:pt x="949808" y="1785253"/>
                </a:lnTo>
                <a:lnTo>
                  <a:pt x="949607" y="1785587"/>
                </a:lnTo>
                <a:cubicBezTo>
                  <a:pt x="947394" y="1786030"/>
                  <a:pt x="945403" y="1780277"/>
                  <a:pt x="943633" y="1776737"/>
                </a:cubicBezTo>
                <a:lnTo>
                  <a:pt x="930043" y="1755813"/>
                </a:lnTo>
                <a:lnTo>
                  <a:pt x="929250" y="1755495"/>
                </a:lnTo>
                <a:cubicBezTo>
                  <a:pt x="927038" y="1752619"/>
                  <a:pt x="925267" y="1749964"/>
                  <a:pt x="923718" y="1746866"/>
                </a:cubicBezTo>
                <a:cubicBezTo>
                  <a:pt x="921506" y="1743990"/>
                  <a:pt x="919293" y="1740892"/>
                  <a:pt x="917523" y="1738015"/>
                </a:cubicBezTo>
                <a:lnTo>
                  <a:pt x="917559" y="1737728"/>
                </a:lnTo>
                <a:lnTo>
                  <a:pt x="899380" y="1715004"/>
                </a:lnTo>
                <a:lnTo>
                  <a:pt x="899557" y="1714863"/>
                </a:lnTo>
                <a:close/>
                <a:moveTo>
                  <a:pt x="349982" y="1712570"/>
                </a:moveTo>
                <a:lnTo>
                  <a:pt x="352769" y="1713389"/>
                </a:lnTo>
                <a:lnTo>
                  <a:pt x="353080" y="1713234"/>
                </a:lnTo>
                <a:lnTo>
                  <a:pt x="354186" y="1713898"/>
                </a:lnTo>
                <a:lnTo>
                  <a:pt x="356177" y="1714562"/>
                </a:lnTo>
                <a:lnTo>
                  <a:pt x="356399" y="1714562"/>
                </a:lnTo>
                <a:lnTo>
                  <a:pt x="356620" y="1715004"/>
                </a:lnTo>
                <a:lnTo>
                  <a:pt x="356399" y="1715668"/>
                </a:lnTo>
                <a:lnTo>
                  <a:pt x="355956" y="1715447"/>
                </a:lnTo>
                <a:lnTo>
                  <a:pt x="355735" y="1715004"/>
                </a:lnTo>
                <a:lnTo>
                  <a:pt x="353965" y="1714562"/>
                </a:lnTo>
                <a:lnTo>
                  <a:pt x="352858" y="1714119"/>
                </a:lnTo>
                <a:lnTo>
                  <a:pt x="352858" y="1714340"/>
                </a:lnTo>
                <a:lnTo>
                  <a:pt x="351907" y="1714911"/>
                </a:lnTo>
                <a:lnTo>
                  <a:pt x="393571" y="1753726"/>
                </a:lnTo>
                <a:lnTo>
                  <a:pt x="429415" y="1786693"/>
                </a:lnTo>
                <a:lnTo>
                  <a:pt x="429416" y="1786693"/>
                </a:lnTo>
                <a:cubicBezTo>
                  <a:pt x="431186" y="1787799"/>
                  <a:pt x="432957" y="1789348"/>
                  <a:pt x="433178" y="1792003"/>
                </a:cubicBezTo>
                <a:lnTo>
                  <a:pt x="428873" y="1787308"/>
                </a:lnTo>
                <a:lnTo>
                  <a:pt x="428531" y="1787136"/>
                </a:lnTo>
                <a:cubicBezTo>
                  <a:pt x="417026" y="1775631"/>
                  <a:pt x="404635" y="1764789"/>
                  <a:pt x="392686" y="1754390"/>
                </a:cubicBezTo>
                <a:lnTo>
                  <a:pt x="351088" y="1715432"/>
                </a:lnTo>
                <a:lnTo>
                  <a:pt x="351088" y="1715668"/>
                </a:lnTo>
                <a:lnTo>
                  <a:pt x="350961" y="1715314"/>
                </a:lnTo>
                <a:lnTo>
                  <a:pt x="350868" y="1715226"/>
                </a:lnTo>
                <a:lnTo>
                  <a:pt x="350868" y="1715052"/>
                </a:lnTo>
                <a:close/>
                <a:moveTo>
                  <a:pt x="896694" y="1711703"/>
                </a:moveTo>
                <a:lnTo>
                  <a:pt x="895618" y="1712349"/>
                </a:lnTo>
                <a:cubicBezTo>
                  <a:pt x="896282" y="1712791"/>
                  <a:pt x="896503" y="1713234"/>
                  <a:pt x="896724" y="1714119"/>
                </a:cubicBezTo>
                <a:lnTo>
                  <a:pt x="896594" y="1715032"/>
                </a:lnTo>
                <a:lnTo>
                  <a:pt x="898052" y="1713898"/>
                </a:lnTo>
                <a:lnTo>
                  <a:pt x="898298" y="1713751"/>
                </a:lnTo>
                <a:lnTo>
                  <a:pt x="898273" y="1713676"/>
                </a:lnTo>
                <a:close/>
                <a:moveTo>
                  <a:pt x="606869" y="1710800"/>
                </a:moveTo>
                <a:lnTo>
                  <a:pt x="608418" y="1712349"/>
                </a:lnTo>
                <a:lnTo>
                  <a:pt x="609524" y="1713455"/>
                </a:lnTo>
                <a:lnTo>
                  <a:pt x="609745" y="1714119"/>
                </a:lnTo>
                <a:lnTo>
                  <a:pt x="609524" y="1714561"/>
                </a:lnTo>
                <a:lnTo>
                  <a:pt x="609082" y="1714561"/>
                </a:lnTo>
                <a:lnTo>
                  <a:pt x="607312" y="1712791"/>
                </a:lnTo>
                <a:lnTo>
                  <a:pt x="606426" y="1711906"/>
                </a:lnTo>
                <a:lnTo>
                  <a:pt x="606205" y="1711021"/>
                </a:lnTo>
                <a:close/>
                <a:moveTo>
                  <a:pt x="402200" y="1706596"/>
                </a:moveTo>
                <a:cubicBezTo>
                  <a:pt x="402200" y="1706596"/>
                  <a:pt x="402643" y="1706596"/>
                  <a:pt x="402643" y="1706596"/>
                </a:cubicBezTo>
                <a:cubicBezTo>
                  <a:pt x="403307" y="1707038"/>
                  <a:pt x="403749" y="1707481"/>
                  <a:pt x="404413" y="1707924"/>
                </a:cubicBezTo>
                <a:cubicBezTo>
                  <a:pt x="405298" y="1708587"/>
                  <a:pt x="406404" y="1709251"/>
                  <a:pt x="407068" y="1710357"/>
                </a:cubicBezTo>
                <a:cubicBezTo>
                  <a:pt x="407068" y="1710579"/>
                  <a:pt x="407068" y="1710800"/>
                  <a:pt x="407068" y="1710800"/>
                </a:cubicBezTo>
                <a:lnTo>
                  <a:pt x="406625" y="1710800"/>
                </a:lnTo>
                <a:cubicBezTo>
                  <a:pt x="405740" y="1709694"/>
                  <a:pt x="404855" y="1709030"/>
                  <a:pt x="403970" y="1708366"/>
                </a:cubicBezTo>
                <a:cubicBezTo>
                  <a:pt x="403528" y="1708145"/>
                  <a:pt x="402643" y="1707481"/>
                  <a:pt x="402200" y="1707038"/>
                </a:cubicBezTo>
                <a:cubicBezTo>
                  <a:pt x="402200" y="1707038"/>
                  <a:pt x="401979" y="1706596"/>
                  <a:pt x="402200" y="1706596"/>
                </a:cubicBezTo>
                <a:close/>
                <a:moveTo>
                  <a:pt x="914647" y="1699516"/>
                </a:moveTo>
                <a:cubicBezTo>
                  <a:pt x="915532" y="1702392"/>
                  <a:pt x="917745" y="1707039"/>
                  <a:pt x="919957" y="1706375"/>
                </a:cubicBezTo>
                <a:lnTo>
                  <a:pt x="920222" y="1706176"/>
                </a:lnTo>
                <a:lnTo>
                  <a:pt x="920178" y="1706154"/>
                </a:lnTo>
                <a:cubicBezTo>
                  <a:pt x="919957" y="1705711"/>
                  <a:pt x="919514" y="1705269"/>
                  <a:pt x="919293" y="1704605"/>
                </a:cubicBezTo>
                <a:lnTo>
                  <a:pt x="917157" y="1700547"/>
                </a:lnTo>
                <a:lnTo>
                  <a:pt x="917081" y="1700622"/>
                </a:lnTo>
                <a:cubicBezTo>
                  <a:pt x="915753" y="1700622"/>
                  <a:pt x="916417" y="1699073"/>
                  <a:pt x="914647" y="1699516"/>
                </a:cubicBezTo>
                <a:close/>
                <a:moveTo>
                  <a:pt x="283825" y="1695313"/>
                </a:moveTo>
                <a:cubicBezTo>
                  <a:pt x="285152" y="1702172"/>
                  <a:pt x="286037" y="1709253"/>
                  <a:pt x="290020" y="1713678"/>
                </a:cubicBezTo>
                <a:lnTo>
                  <a:pt x="289135" y="1714342"/>
                </a:lnTo>
                <a:lnTo>
                  <a:pt x="289149" y="1714412"/>
                </a:lnTo>
                <a:lnTo>
                  <a:pt x="289578" y="1714340"/>
                </a:lnTo>
                <a:cubicBezTo>
                  <a:pt x="293782" y="1717659"/>
                  <a:pt x="297765" y="1720978"/>
                  <a:pt x="301747" y="1724297"/>
                </a:cubicBezTo>
                <a:lnTo>
                  <a:pt x="317015" y="1736554"/>
                </a:lnTo>
                <a:lnTo>
                  <a:pt x="317015" y="1736467"/>
                </a:lnTo>
                <a:lnTo>
                  <a:pt x="317069" y="1736467"/>
                </a:lnTo>
                <a:lnTo>
                  <a:pt x="316351" y="1729829"/>
                </a:lnTo>
                <a:lnTo>
                  <a:pt x="315259" y="1723498"/>
                </a:lnTo>
                <a:lnTo>
                  <a:pt x="310597" y="1715446"/>
                </a:lnTo>
                <a:lnTo>
                  <a:pt x="310672" y="1715390"/>
                </a:lnTo>
                <a:lnTo>
                  <a:pt x="298206" y="1705932"/>
                </a:lnTo>
                <a:cubicBezTo>
                  <a:pt x="293559" y="1702392"/>
                  <a:pt x="288913" y="1698852"/>
                  <a:pt x="284266" y="1695533"/>
                </a:cubicBezTo>
                <a:lnTo>
                  <a:pt x="284229" y="1695313"/>
                </a:lnTo>
                <a:close/>
                <a:moveTo>
                  <a:pt x="914647" y="1688673"/>
                </a:moveTo>
                <a:lnTo>
                  <a:pt x="914646" y="1688674"/>
                </a:lnTo>
                <a:lnTo>
                  <a:pt x="914647" y="1688674"/>
                </a:lnTo>
                <a:cubicBezTo>
                  <a:pt x="915090" y="1689780"/>
                  <a:pt x="915532" y="1691108"/>
                  <a:pt x="915975" y="1692214"/>
                </a:cubicBezTo>
                <a:cubicBezTo>
                  <a:pt x="916638" y="1693542"/>
                  <a:pt x="917081" y="1694869"/>
                  <a:pt x="917745" y="1696197"/>
                </a:cubicBezTo>
                <a:lnTo>
                  <a:pt x="917531" y="1696411"/>
                </a:lnTo>
                <a:lnTo>
                  <a:pt x="918793" y="1699497"/>
                </a:lnTo>
                <a:lnTo>
                  <a:pt x="918850" y="1699516"/>
                </a:lnTo>
                <a:cubicBezTo>
                  <a:pt x="919293" y="1700622"/>
                  <a:pt x="920178" y="1702171"/>
                  <a:pt x="920842" y="1703499"/>
                </a:cubicBezTo>
                <a:cubicBezTo>
                  <a:pt x="921284" y="1703941"/>
                  <a:pt x="921506" y="1704605"/>
                  <a:pt x="921948" y="1705047"/>
                </a:cubicBezTo>
                <a:lnTo>
                  <a:pt x="921854" y="1705330"/>
                </a:lnTo>
                <a:lnTo>
                  <a:pt x="923718" y="1707703"/>
                </a:lnTo>
                <a:lnTo>
                  <a:pt x="923718" y="1707702"/>
                </a:lnTo>
                <a:cubicBezTo>
                  <a:pt x="925046" y="1708366"/>
                  <a:pt x="925710" y="1709472"/>
                  <a:pt x="925931" y="1710357"/>
                </a:cubicBezTo>
                <a:cubicBezTo>
                  <a:pt x="925931" y="1710578"/>
                  <a:pt x="925931" y="1710800"/>
                  <a:pt x="925710" y="1711021"/>
                </a:cubicBezTo>
                <a:lnTo>
                  <a:pt x="925489" y="1711021"/>
                </a:lnTo>
                <a:lnTo>
                  <a:pt x="925489" y="1710800"/>
                </a:lnTo>
                <a:cubicBezTo>
                  <a:pt x="924825" y="1709693"/>
                  <a:pt x="924161" y="1709030"/>
                  <a:pt x="923718" y="1708587"/>
                </a:cubicBezTo>
                <a:lnTo>
                  <a:pt x="923541" y="1708233"/>
                </a:lnTo>
                <a:lnTo>
                  <a:pt x="923497" y="1708366"/>
                </a:lnTo>
                <a:lnTo>
                  <a:pt x="923718" y="1708809"/>
                </a:lnTo>
                <a:cubicBezTo>
                  <a:pt x="920842" y="1709473"/>
                  <a:pt x="924382" y="1714119"/>
                  <a:pt x="927038" y="1718102"/>
                </a:cubicBezTo>
                <a:cubicBezTo>
                  <a:pt x="930799" y="1723855"/>
                  <a:pt x="932126" y="1726289"/>
                  <a:pt x="938543" y="1730272"/>
                </a:cubicBezTo>
                <a:lnTo>
                  <a:pt x="945119" y="1733121"/>
                </a:lnTo>
                <a:lnTo>
                  <a:pt x="940314" y="1725625"/>
                </a:lnTo>
                <a:cubicBezTo>
                  <a:pt x="936773" y="1719430"/>
                  <a:pt x="932570" y="1712792"/>
                  <a:pt x="928144" y="1706818"/>
                </a:cubicBezTo>
                <a:lnTo>
                  <a:pt x="928144" y="1706742"/>
                </a:lnTo>
                <a:close/>
                <a:moveTo>
                  <a:pt x="958709" y="1681799"/>
                </a:moveTo>
                <a:lnTo>
                  <a:pt x="959121" y="1683584"/>
                </a:lnTo>
                <a:cubicBezTo>
                  <a:pt x="964431" y="1683584"/>
                  <a:pt x="963988" y="1689337"/>
                  <a:pt x="968856" y="1689780"/>
                </a:cubicBezTo>
                <a:lnTo>
                  <a:pt x="968856" y="1688699"/>
                </a:lnTo>
                <a:lnTo>
                  <a:pt x="965317" y="1685575"/>
                </a:lnTo>
                <a:close/>
                <a:moveTo>
                  <a:pt x="607284" y="1678695"/>
                </a:moveTo>
                <a:lnTo>
                  <a:pt x="607090" y="1678938"/>
                </a:lnTo>
                <a:lnTo>
                  <a:pt x="606661" y="1679654"/>
                </a:lnTo>
                <a:lnTo>
                  <a:pt x="625013" y="1701064"/>
                </a:lnTo>
                <a:lnTo>
                  <a:pt x="632734" y="1709750"/>
                </a:lnTo>
                <a:lnTo>
                  <a:pt x="633804" y="1708858"/>
                </a:lnTo>
                <a:lnTo>
                  <a:pt x="610409" y="1681815"/>
                </a:lnTo>
                <a:lnTo>
                  <a:pt x="607494" y="1678717"/>
                </a:lnTo>
                <a:lnTo>
                  <a:pt x="607312" y="1678717"/>
                </a:lnTo>
                <a:close/>
                <a:moveTo>
                  <a:pt x="602888" y="1675620"/>
                </a:moveTo>
                <a:lnTo>
                  <a:pt x="603329" y="1676062"/>
                </a:lnTo>
                <a:lnTo>
                  <a:pt x="605837" y="1678569"/>
                </a:lnTo>
                <a:lnTo>
                  <a:pt x="605984" y="1678275"/>
                </a:lnTo>
                <a:lnTo>
                  <a:pt x="606253" y="1677871"/>
                </a:lnTo>
                <a:lnTo>
                  <a:pt x="606205" y="1677832"/>
                </a:lnTo>
                <a:lnTo>
                  <a:pt x="605984" y="1677610"/>
                </a:lnTo>
                <a:lnTo>
                  <a:pt x="606067" y="1677361"/>
                </a:lnTo>
                <a:lnTo>
                  <a:pt x="605984" y="1677389"/>
                </a:lnTo>
                <a:close/>
                <a:moveTo>
                  <a:pt x="896804" y="1669187"/>
                </a:moveTo>
                <a:lnTo>
                  <a:pt x="896589" y="1669830"/>
                </a:lnTo>
                <a:lnTo>
                  <a:pt x="899601" y="1676283"/>
                </a:lnTo>
                <a:cubicBezTo>
                  <a:pt x="900707" y="1677832"/>
                  <a:pt x="901592" y="1679823"/>
                  <a:pt x="902477" y="1681593"/>
                </a:cubicBezTo>
                <a:lnTo>
                  <a:pt x="902384" y="1681779"/>
                </a:lnTo>
                <a:lnTo>
                  <a:pt x="910664" y="1690887"/>
                </a:lnTo>
                <a:cubicBezTo>
                  <a:pt x="913098" y="1693321"/>
                  <a:pt x="915089" y="1698410"/>
                  <a:pt x="915753" y="1695754"/>
                </a:cubicBezTo>
                <a:lnTo>
                  <a:pt x="915870" y="1695801"/>
                </a:lnTo>
                <a:lnTo>
                  <a:pt x="914647" y="1692657"/>
                </a:lnTo>
                <a:lnTo>
                  <a:pt x="913509" y="1689621"/>
                </a:lnTo>
                <a:lnTo>
                  <a:pt x="913319" y="1690001"/>
                </a:lnTo>
                <a:cubicBezTo>
                  <a:pt x="911107" y="1682257"/>
                  <a:pt x="905133" y="1678495"/>
                  <a:pt x="900486" y="1672964"/>
                </a:cubicBezTo>
                <a:lnTo>
                  <a:pt x="900888" y="1672562"/>
                </a:lnTo>
                <a:lnTo>
                  <a:pt x="898716" y="1670751"/>
                </a:lnTo>
                <a:close/>
                <a:moveTo>
                  <a:pt x="962993" y="1667985"/>
                </a:moveTo>
                <a:lnTo>
                  <a:pt x="962539" y="1668137"/>
                </a:lnTo>
                <a:lnTo>
                  <a:pt x="972319" y="1677149"/>
                </a:lnTo>
                <a:lnTo>
                  <a:pt x="972339" y="1677126"/>
                </a:lnTo>
                <a:lnTo>
                  <a:pt x="963325" y="1668317"/>
                </a:lnTo>
                <a:close/>
                <a:moveTo>
                  <a:pt x="968193" y="1658803"/>
                </a:moveTo>
                <a:cubicBezTo>
                  <a:pt x="975052" y="1661679"/>
                  <a:pt x="981690" y="1665441"/>
                  <a:pt x="986336" y="1668317"/>
                </a:cubicBezTo>
                <a:cubicBezTo>
                  <a:pt x="986779" y="1668317"/>
                  <a:pt x="986779" y="1668760"/>
                  <a:pt x="986779" y="1668981"/>
                </a:cubicBezTo>
                <a:cubicBezTo>
                  <a:pt x="986336" y="1669202"/>
                  <a:pt x="986336" y="1669202"/>
                  <a:pt x="986115" y="1669202"/>
                </a:cubicBezTo>
                <a:cubicBezTo>
                  <a:pt x="981247" y="1666326"/>
                  <a:pt x="974610" y="1662565"/>
                  <a:pt x="967972" y="1659688"/>
                </a:cubicBezTo>
                <a:cubicBezTo>
                  <a:pt x="967750" y="1659688"/>
                  <a:pt x="967308" y="1659467"/>
                  <a:pt x="967750" y="1659024"/>
                </a:cubicBezTo>
                <a:cubicBezTo>
                  <a:pt x="967750" y="1658803"/>
                  <a:pt x="967972" y="1658803"/>
                  <a:pt x="968193" y="1658803"/>
                </a:cubicBezTo>
                <a:close/>
                <a:moveTo>
                  <a:pt x="962661" y="1656812"/>
                </a:moveTo>
                <a:cubicBezTo>
                  <a:pt x="963546" y="1656812"/>
                  <a:pt x="964431" y="1656812"/>
                  <a:pt x="965095" y="1656812"/>
                </a:cubicBezTo>
                <a:cubicBezTo>
                  <a:pt x="965095" y="1657254"/>
                  <a:pt x="965095" y="1657697"/>
                  <a:pt x="965095" y="1658140"/>
                </a:cubicBezTo>
                <a:cubicBezTo>
                  <a:pt x="964431" y="1658140"/>
                  <a:pt x="963546" y="1658140"/>
                  <a:pt x="962661" y="1658140"/>
                </a:cubicBezTo>
                <a:cubicBezTo>
                  <a:pt x="962661" y="1657476"/>
                  <a:pt x="962661" y="1657254"/>
                  <a:pt x="962661" y="1656812"/>
                </a:cubicBezTo>
                <a:close/>
                <a:moveTo>
                  <a:pt x="330069" y="1656591"/>
                </a:moveTo>
                <a:cubicBezTo>
                  <a:pt x="330290" y="1656370"/>
                  <a:pt x="330511" y="1656370"/>
                  <a:pt x="330733" y="1656591"/>
                </a:cubicBezTo>
                <a:cubicBezTo>
                  <a:pt x="330954" y="1656591"/>
                  <a:pt x="330954" y="1657034"/>
                  <a:pt x="330954" y="1657255"/>
                </a:cubicBezTo>
                <a:lnTo>
                  <a:pt x="330733" y="1657255"/>
                </a:lnTo>
                <a:cubicBezTo>
                  <a:pt x="331175" y="1659689"/>
                  <a:pt x="332945" y="1661238"/>
                  <a:pt x="334936" y="1662344"/>
                </a:cubicBezTo>
                <a:cubicBezTo>
                  <a:pt x="335379" y="1662786"/>
                  <a:pt x="336043" y="1663229"/>
                  <a:pt x="336706" y="1663671"/>
                </a:cubicBezTo>
                <a:cubicBezTo>
                  <a:pt x="346885" y="1672301"/>
                  <a:pt x="357948" y="1681151"/>
                  <a:pt x="368569" y="1689559"/>
                </a:cubicBezTo>
                <a:cubicBezTo>
                  <a:pt x="384942" y="1702614"/>
                  <a:pt x="401758" y="1715890"/>
                  <a:pt x="417246" y="1729608"/>
                </a:cubicBezTo>
                <a:lnTo>
                  <a:pt x="420662" y="1733225"/>
                </a:lnTo>
                <a:lnTo>
                  <a:pt x="430965" y="1741555"/>
                </a:lnTo>
                <a:cubicBezTo>
                  <a:pt x="431850" y="1742440"/>
                  <a:pt x="433178" y="1743547"/>
                  <a:pt x="434284" y="1744211"/>
                </a:cubicBezTo>
                <a:cubicBezTo>
                  <a:pt x="434505" y="1744653"/>
                  <a:pt x="434726" y="1745317"/>
                  <a:pt x="434505" y="1745538"/>
                </a:cubicBezTo>
                <a:cubicBezTo>
                  <a:pt x="434505" y="1745981"/>
                  <a:pt x="434063" y="1745981"/>
                  <a:pt x="433842" y="1745981"/>
                </a:cubicBezTo>
                <a:cubicBezTo>
                  <a:pt x="433620" y="1745981"/>
                  <a:pt x="433399" y="1745981"/>
                  <a:pt x="433178" y="1745759"/>
                </a:cubicBezTo>
                <a:cubicBezTo>
                  <a:pt x="432072" y="1744874"/>
                  <a:pt x="430965" y="1743768"/>
                  <a:pt x="429859" y="1743104"/>
                </a:cubicBezTo>
                <a:cubicBezTo>
                  <a:pt x="426540" y="1740228"/>
                  <a:pt x="423221" y="1737573"/>
                  <a:pt x="419680" y="1734696"/>
                </a:cubicBezTo>
                <a:lnTo>
                  <a:pt x="419591" y="1734160"/>
                </a:lnTo>
                <a:lnTo>
                  <a:pt x="419468" y="1734028"/>
                </a:lnTo>
                <a:lnTo>
                  <a:pt x="395784" y="1717880"/>
                </a:lnTo>
                <a:cubicBezTo>
                  <a:pt x="390916" y="1714119"/>
                  <a:pt x="385827" y="1710357"/>
                  <a:pt x="380738" y="1707038"/>
                </a:cubicBezTo>
                <a:cubicBezTo>
                  <a:pt x="380738" y="1707038"/>
                  <a:pt x="380738" y="1706817"/>
                  <a:pt x="380738" y="1706596"/>
                </a:cubicBezTo>
                <a:lnTo>
                  <a:pt x="381180" y="1706596"/>
                </a:lnTo>
                <a:cubicBezTo>
                  <a:pt x="386270" y="1710136"/>
                  <a:pt x="391359" y="1713676"/>
                  <a:pt x="396226" y="1717438"/>
                </a:cubicBezTo>
                <a:lnTo>
                  <a:pt x="417042" y="1731441"/>
                </a:lnTo>
                <a:lnTo>
                  <a:pt x="416361" y="1730714"/>
                </a:lnTo>
                <a:lnTo>
                  <a:pt x="416361" y="1730493"/>
                </a:lnTo>
                <a:cubicBezTo>
                  <a:pt x="400652" y="1716996"/>
                  <a:pt x="383836" y="1703499"/>
                  <a:pt x="367684" y="1690666"/>
                </a:cubicBezTo>
                <a:cubicBezTo>
                  <a:pt x="357284" y="1682036"/>
                  <a:pt x="346221" y="1673186"/>
                  <a:pt x="335821" y="1664778"/>
                </a:cubicBezTo>
                <a:cubicBezTo>
                  <a:pt x="335379" y="1664335"/>
                  <a:pt x="334715" y="1663893"/>
                  <a:pt x="334273" y="1663671"/>
                </a:cubicBezTo>
                <a:cubicBezTo>
                  <a:pt x="332281" y="1662123"/>
                  <a:pt x="330069" y="1660574"/>
                  <a:pt x="329626" y="1657476"/>
                </a:cubicBezTo>
                <a:lnTo>
                  <a:pt x="329626" y="1657255"/>
                </a:lnTo>
                <a:close/>
                <a:moveTo>
                  <a:pt x="315908" y="1650173"/>
                </a:moveTo>
                <a:cubicBezTo>
                  <a:pt x="316129" y="1649952"/>
                  <a:pt x="316572" y="1649731"/>
                  <a:pt x="317014" y="1650173"/>
                </a:cubicBezTo>
                <a:cubicBezTo>
                  <a:pt x="323874" y="1656590"/>
                  <a:pt x="330733" y="1663449"/>
                  <a:pt x="337149" y="1670087"/>
                </a:cubicBezTo>
                <a:lnTo>
                  <a:pt x="361926" y="1694001"/>
                </a:lnTo>
                <a:lnTo>
                  <a:pt x="361930" y="1693984"/>
                </a:lnTo>
                <a:lnTo>
                  <a:pt x="366134" y="1696660"/>
                </a:lnTo>
                <a:lnTo>
                  <a:pt x="366134" y="1696639"/>
                </a:lnTo>
                <a:cubicBezTo>
                  <a:pt x="366134" y="1696639"/>
                  <a:pt x="366576" y="1696639"/>
                  <a:pt x="366798" y="1696639"/>
                </a:cubicBezTo>
                <a:cubicBezTo>
                  <a:pt x="367904" y="1697524"/>
                  <a:pt x="369010" y="1698188"/>
                  <a:pt x="370338" y="1698852"/>
                </a:cubicBezTo>
                <a:cubicBezTo>
                  <a:pt x="372108" y="1699737"/>
                  <a:pt x="373878" y="1700843"/>
                  <a:pt x="375206" y="1702392"/>
                </a:cubicBezTo>
                <a:cubicBezTo>
                  <a:pt x="375206" y="1702613"/>
                  <a:pt x="375206" y="1703056"/>
                  <a:pt x="375206" y="1703056"/>
                </a:cubicBezTo>
                <a:lnTo>
                  <a:pt x="374763" y="1703277"/>
                </a:lnTo>
                <a:cubicBezTo>
                  <a:pt x="374542" y="1703277"/>
                  <a:pt x="374321" y="1703277"/>
                  <a:pt x="374321" y="1703277"/>
                </a:cubicBezTo>
                <a:cubicBezTo>
                  <a:pt x="372993" y="1701728"/>
                  <a:pt x="371223" y="1700622"/>
                  <a:pt x="369674" y="1699737"/>
                </a:cubicBezTo>
                <a:lnTo>
                  <a:pt x="366356" y="1697456"/>
                </a:lnTo>
                <a:lnTo>
                  <a:pt x="366356" y="1697524"/>
                </a:lnTo>
                <a:cubicBezTo>
                  <a:pt x="366134" y="1697524"/>
                  <a:pt x="365913" y="1697524"/>
                  <a:pt x="365692" y="1697524"/>
                </a:cubicBezTo>
                <a:lnTo>
                  <a:pt x="365491" y="1697565"/>
                </a:lnTo>
                <a:lnTo>
                  <a:pt x="376091" y="1709030"/>
                </a:lnTo>
                <a:lnTo>
                  <a:pt x="386920" y="1721346"/>
                </a:lnTo>
                <a:lnTo>
                  <a:pt x="387155" y="1721199"/>
                </a:lnTo>
                <a:lnTo>
                  <a:pt x="391210" y="1725682"/>
                </a:lnTo>
                <a:lnTo>
                  <a:pt x="407511" y="1741113"/>
                </a:lnTo>
                <a:lnTo>
                  <a:pt x="418345" y="1751081"/>
                </a:lnTo>
                <a:lnTo>
                  <a:pt x="418353" y="1751070"/>
                </a:lnTo>
                <a:lnTo>
                  <a:pt x="436900" y="1767893"/>
                </a:lnTo>
                <a:lnTo>
                  <a:pt x="436939" y="1767886"/>
                </a:lnTo>
                <a:lnTo>
                  <a:pt x="438045" y="1768328"/>
                </a:lnTo>
                <a:lnTo>
                  <a:pt x="440479" y="1770320"/>
                </a:lnTo>
                <a:lnTo>
                  <a:pt x="440479" y="1771869"/>
                </a:lnTo>
                <a:lnTo>
                  <a:pt x="439594" y="1771869"/>
                </a:lnTo>
                <a:lnTo>
                  <a:pt x="438930" y="1771648"/>
                </a:lnTo>
                <a:lnTo>
                  <a:pt x="437160" y="1770099"/>
                </a:lnTo>
                <a:lnTo>
                  <a:pt x="435832" y="1769435"/>
                </a:lnTo>
                <a:lnTo>
                  <a:pt x="435800" y="1769246"/>
                </a:lnTo>
                <a:lnTo>
                  <a:pt x="435611" y="1769435"/>
                </a:lnTo>
                <a:lnTo>
                  <a:pt x="430244" y="1769793"/>
                </a:lnTo>
                <a:lnTo>
                  <a:pt x="430301" y="1769878"/>
                </a:lnTo>
                <a:cubicBezTo>
                  <a:pt x="430301" y="1770099"/>
                  <a:pt x="430080" y="1770320"/>
                  <a:pt x="429859" y="1770320"/>
                </a:cubicBezTo>
                <a:cubicBezTo>
                  <a:pt x="427424" y="1770099"/>
                  <a:pt x="425433" y="1768329"/>
                  <a:pt x="423442" y="1767444"/>
                </a:cubicBezTo>
                <a:cubicBezTo>
                  <a:pt x="422114" y="1766338"/>
                  <a:pt x="420787" y="1765452"/>
                  <a:pt x="419238" y="1765010"/>
                </a:cubicBezTo>
                <a:cubicBezTo>
                  <a:pt x="419017" y="1764789"/>
                  <a:pt x="418795" y="1764567"/>
                  <a:pt x="419017" y="1764125"/>
                </a:cubicBezTo>
                <a:cubicBezTo>
                  <a:pt x="419238" y="1763904"/>
                  <a:pt x="419459" y="1763682"/>
                  <a:pt x="419680" y="1763904"/>
                </a:cubicBezTo>
                <a:cubicBezTo>
                  <a:pt x="421229" y="1764346"/>
                  <a:pt x="422778" y="1765231"/>
                  <a:pt x="424106" y="1766338"/>
                </a:cubicBezTo>
                <a:lnTo>
                  <a:pt x="429770" y="1769170"/>
                </a:lnTo>
                <a:lnTo>
                  <a:pt x="429637" y="1768771"/>
                </a:lnTo>
                <a:cubicBezTo>
                  <a:pt x="429859" y="1768771"/>
                  <a:pt x="430080" y="1768771"/>
                  <a:pt x="430301" y="1768771"/>
                </a:cubicBezTo>
                <a:cubicBezTo>
                  <a:pt x="429859" y="1764567"/>
                  <a:pt x="423442" y="1761027"/>
                  <a:pt x="419902" y="1757929"/>
                </a:cubicBezTo>
                <a:lnTo>
                  <a:pt x="420101" y="1757830"/>
                </a:lnTo>
                <a:lnTo>
                  <a:pt x="400652" y="1744432"/>
                </a:lnTo>
                <a:cubicBezTo>
                  <a:pt x="396669" y="1741556"/>
                  <a:pt x="392686" y="1738901"/>
                  <a:pt x="388925" y="1736024"/>
                </a:cubicBezTo>
                <a:cubicBezTo>
                  <a:pt x="388704" y="1735803"/>
                  <a:pt x="388482" y="1735582"/>
                  <a:pt x="388704" y="1735360"/>
                </a:cubicBezTo>
                <a:cubicBezTo>
                  <a:pt x="388925" y="1735139"/>
                  <a:pt x="389146" y="1735139"/>
                  <a:pt x="389367" y="1735139"/>
                </a:cubicBezTo>
                <a:cubicBezTo>
                  <a:pt x="393350" y="1737794"/>
                  <a:pt x="397333" y="1740671"/>
                  <a:pt x="401094" y="1743547"/>
                </a:cubicBezTo>
                <a:lnTo>
                  <a:pt x="419063" y="1755726"/>
                </a:lnTo>
                <a:lnTo>
                  <a:pt x="417281" y="1752925"/>
                </a:lnTo>
                <a:lnTo>
                  <a:pt x="417025" y="1752840"/>
                </a:lnTo>
                <a:cubicBezTo>
                  <a:pt x="413485" y="1749521"/>
                  <a:pt x="409723" y="1745981"/>
                  <a:pt x="405962" y="1742662"/>
                </a:cubicBezTo>
                <a:cubicBezTo>
                  <a:pt x="400652" y="1737352"/>
                  <a:pt x="394899" y="1732262"/>
                  <a:pt x="389367" y="1727173"/>
                </a:cubicBezTo>
                <a:lnTo>
                  <a:pt x="389367" y="1726730"/>
                </a:lnTo>
                <a:lnTo>
                  <a:pt x="388704" y="1726288"/>
                </a:lnTo>
                <a:lnTo>
                  <a:pt x="388533" y="1726101"/>
                </a:lnTo>
                <a:lnTo>
                  <a:pt x="386048" y="1724444"/>
                </a:lnTo>
                <a:lnTo>
                  <a:pt x="386048" y="1724740"/>
                </a:lnTo>
                <a:lnTo>
                  <a:pt x="384278" y="1722970"/>
                </a:lnTo>
                <a:lnTo>
                  <a:pt x="384433" y="1722970"/>
                </a:lnTo>
                <a:lnTo>
                  <a:pt x="378967" y="1718765"/>
                </a:lnTo>
                <a:cubicBezTo>
                  <a:pt x="369232" y="1711242"/>
                  <a:pt x="359496" y="1703719"/>
                  <a:pt x="350867" y="1695533"/>
                </a:cubicBezTo>
                <a:cubicBezTo>
                  <a:pt x="350424" y="1695311"/>
                  <a:pt x="350424" y="1695090"/>
                  <a:pt x="350867" y="1694869"/>
                </a:cubicBezTo>
                <a:cubicBezTo>
                  <a:pt x="350867" y="1694648"/>
                  <a:pt x="351088" y="1694648"/>
                  <a:pt x="351309" y="1694869"/>
                </a:cubicBezTo>
                <a:cubicBezTo>
                  <a:pt x="359939" y="1703056"/>
                  <a:pt x="369896" y="1710800"/>
                  <a:pt x="379410" y="1718102"/>
                </a:cubicBezTo>
                <a:lnTo>
                  <a:pt x="384942" y="1722404"/>
                </a:lnTo>
                <a:lnTo>
                  <a:pt x="384942" y="1722306"/>
                </a:lnTo>
                <a:lnTo>
                  <a:pt x="385235" y="1722306"/>
                </a:lnTo>
                <a:lnTo>
                  <a:pt x="374764" y="1710578"/>
                </a:lnTo>
                <a:lnTo>
                  <a:pt x="364058" y="1698802"/>
                </a:lnTo>
                <a:lnTo>
                  <a:pt x="363922" y="1699073"/>
                </a:lnTo>
                <a:cubicBezTo>
                  <a:pt x="362373" y="1698409"/>
                  <a:pt x="361488" y="1696860"/>
                  <a:pt x="360824" y="1695312"/>
                </a:cubicBezTo>
                <a:lnTo>
                  <a:pt x="361111" y="1695168"/>
                </a:lnTo>
                <a:lnTo>
                  <a:pt x="336043" y="1670972"/>
                </a:lnTo>
                <a:cubicBezTo>
                  <a:pt x="329626" y="1664556"/>
                  <a:pt x="322767" y="1657696"/>
                  <a:pt x="315908" y="1651059"/>
                </a:cubicBezTo>
                <a:cubicBezTo>
                  <a:pt x="315687" y="1650837"/>
                  <a:pt x="315687" y="1650395"/>
                  <a:pt x="315908" y="1650173"/>
                </a:cubicBezTo>
                <a:close/>
                <a:moveTo>
                  <a:pt x="549119" y="1648183"/>
                </a:moveTo>
                <a:cubicBezTo>
                  <a:pt x="549340" y="1647740"/>
                  <a:pt x="549783" y="1647740"/>
                  <a:pt x="550225" y="1648183"/>
                </a:cubicBezTo>
                <a:cubicBezTo>
                  <a:pt x="561289" y="1657697"/>
                  <a:pt x="570582" y="1668982"/>
                  <a:pt x="579654" y="1680045"/>
                </a:cubicBezTo>
                <a:cubicBezTo>
                  <a:pt x="586734" y="1688674"/>
                  <a:pt x="594257" y="1697746"/>
                  <a:pt x="602443" y="1705711"/>
                </a:cubicBezTo>
                <a:cubicBezTo>
                  <a:pt x="602665" y="1706154"/>
                  <a:pt x="602665" y="1706597"/>
                  <a:pt x="602443" y="1707039"/>
                </a:cubicBezTo>
                <a:cubicBezTo>
                  <a:pt x="602001" y="1706818"/>
                  <a:pt x="601780" y="1706818"/>
                  <a:pt x="601780" y="1706818"/>
                </a:cubicBezTo>
                <a:cubicBezTo>
                  <a:pt x="601337" y="1706818"/>
                  <a:pt x="601337" y="1706818"/>
                  <a:pt x="601116" y="1706597"/>
                </a:cubicBezTo>
                <a:cubicBezTo>
                  <a:pt x="592929" y="1698410"/>
                  <a:pt x="585406" y="1689559"/>
                  <a:pt x="578326" y="1680930"/>
                </a:cubicBezTo>
                <a:cubicBezTo>
                  <a:pt x="569254" y="1670088"/>
                  <a:pt x="559961" y="1658804"/>
                  <a:pt x="549119" y="1649289"/>
                </a:cubicBezTo>
                <a:cubicBezTo>
                  <a:pt x="548676" y="1648847"/>
                  <a:pt x="548676" y="1648404"/>
                  <a:pt x="549119" y="1648183"/>
                </a:cubicBezTo>
                <a:close/>
                <a:moveTo>
                  <a:pt x="919294" y="1641987"/>
                </a:moveTo>
                <a:cubicBezTo>
                  <a:pt x="919736" y="1641545"/>
                  <a:pt x="920179" y="1641545"/>
                  <a:pt x="920842" y="1642209"/>
                </a:cubicBezTo>
                <a:cubicBezTo>
                  <a:pt x="922170" y="1643758"/>
                  <a:pt x="923719" y="1645528"/>
                  <a:pt x="925489" y="1647298"/>
                </a:cubicBezTo>
                <a:lnTo>
                  <a:pt x="956156" y="1678835"/>
                </a:lnTo>
                <a:lnTo>
                  <a:pt x="957793" y="1679380"/>
                </a:lnTo>
                <a:lnTo>
                  <a:pt x="957620" y="1680074"/>
                </a:lnTo>
                <a:lnTo>
                  <a:pt x="966644" y="1684690"/>
                </a:lnTo>
                <a:lnTo>
                  <a:pt x="969886" y="1687730"/>
                </a:lnTo>
                <a:lnTo>
                  <a:pt x="969963" y="1687346"/>
                </a:lnTo>
                <a:cubicBezTo>
                  <a:pt x="974166" y="1691771"/>
                  <a:pt x="978371" y="1695090"/>
                  <a:pt x="981247" y="1700400"/>
                </a:cubicBezTo>
                <a:cubicBezTo>
                  <a:pt x="983681" y="1701064"/>
                  <a:pt x="983017" y="1701728"/>
                  <a:pt x="985672" y="1701064"/>
                </a:cubicBezTo>
                <a:cubicBezTo>
                  <a:pt x="986115" y="1702834"/>
                  <a:pt x="984787" y="1703719"/>
                  <a:pt x="986779" y="1705268"/>
                </a:cubicBezTo>
                <a:lnTo>
                  <a:pt x="986709" y="1705321"/>
                </a:lnTo>
                <a:lnTo>
                  <a:pt x="987210" y="1705738"/>
                </a:lnTo>
                <a:lnTo>
                  <a:pt x="987221" y="1705711"/>
                </a:lnTo>
                <a:cubicBezTo>
                  <a:pt x="989655" y="1706817"/>
                  <a:pt x="990762" y="1709694"/>
                  <a:pt x="993859" y="1709915"/>
                </a:cubicBezTo>
                <a:cubicBezTo>
                  <a:pt x="993859" y="1709473"/>
                  <a:pt x="993859" y="1709473"/>
                  <a:pt x="994301" y="1709473"/>
                </a:cubicBezTo>
                <a:lnTo>
                  <a:pt x="994549" y="1709572"/>
                </a:lnTo>
                <a:lnTo>
                  <a:pt x="992089" y="1705269"/>
                </a:lnTo>
                <a:cubicBezTo>
                  <a:pt x="991204" y="1704384"/>
                  <a:pt x="990540" y="1703499"/>
                  <a:pt x="989877" y="1702613"/>
                </a:cubicBezTo>
                <a:cubicBezTo>
                  <a:pt x="989877" y="1702171"/>
                  <a:pt x="989877" y="1701728"/>
                  <a:pt x="990319" y="1701728"/>
                </a:cubicBezTo>
                <a:cubicBezTo>
                  <a:pt x="990762" y="1701286"/>
                  <a:pt x="990983" y="1701728"/>
                  <a:pt x="991204" y="1701950"/>
                </a:cubicBezTo>
                <a:cubicBezTo>
                  <a:pt x="991647" y="1702835"/>
                  <a:pt x="992532" y="1703941"/>
                  <a:pt x="992975" y="1704826"/>
                </a:cubicBezTo>
                <a:lnTo>
                  <a:pt x="995572" y="1709094"/>
                </a:lnTo>
                <a:lnTo>
                  <a:pt x="995629" y="1708809"/>
                </a:lnTo>
                <a:lnTo>
                  <a:pt x="995754" y="1709393"/>
                </a:lnTo>
                <a:lnTo>
                  <a:pt x="996072" y="1709915"/>
                </a:lnTo>
                <a:lnTo>
                  <a:pt x="995892" y="1710035"/>
                </a:lnTo>
                <a:lnTo>
                  <a:pt x="996957" y="1715004"/>
                </a:lnTo>
                <a:cubicBezTo>
                  <a:pt x="998948" y="1717217"/>
                  <a:pt x="1000940" y="1719651"/>
                  <a:pt x="1002931" y="1721642"/>
                </a:cubicBezTo>
                <a:cubicBezTo>
                  <a:pt x="1002931" y="1723191"/>
                  <a:pt x="1002046" y="1724076"/>
                  <a:pt x="1000497" y="1724076"/>
                </a:cubicBezTo>
                <a:cubicBezTo>
                  <a:pt x="997399" y="1721421"/>
                  <a:pt x="995408" y="1717659"/>
                  <a:pt x="993195" y="1714340"/>
                </a:cubicBezTo>
                <a:lnTo>
                  <a:pt x="986463" y="1707819"/>
                </a:lnTo>
                <a:lnTo>
                  <a:pt x="986115" y="1707702"/>
                </a:lnTo>
                <a:lnTo>
                  <a:pt x="984345" y="1706375"/>
                </a:lnTo>
                <a:lnTo>
                  <a:pt x="984376" y="1706161"/>
                </a:lnTo>
                <a:lnTo>
                  <a:pt x="975051" y="1699736"/>
                </a:lnTo>
                <a:cubicBezTo>
                  <a:pt x="973724" y="1700843"/>
                  <a:pt x="978149" y="1701728"/>
                  <a:pt x="977928" y="1703941"/>
                </a:cubicBezTo>
                <a:lnTo>
                  <a:pt x="977511" y="1704191"/>
                </a:lnTo>
                <a:lnTo>
                  <a:pt x="981690" y="1709030"/>
                </a:lnTo>
                <a:cubicBezTo>
                  <a:pt x="985009" y="1712791"/>
                  <a:pt x="988107" y="1716331"/>
                  <a:pt x="991868" y="1719650"/>
                </a:cubicBezTo>
                <a:lnTo>
                  <a:pt x="991868" y="1719911"/>
                </a:lnTo>
                <a:lnTo>
                  <a:pt x="998727" y="1727394"/>
                </a:lnTo>
                <a:cubicBezTo>
                  <a:pt x="998727" y="1731377"/>
                  <a:pt x="998506" y="1735360"/>
                  <a:pt x="996293" y="1737130"/>
                </a:cubicBezTo>
                <a:cubicBezTo>
                  <a:pt x="992975" y="1735360"/>
                  <a:pt x="995630" y="1731156"/>
                  <a:pt x="994966" y="1728501"/>
                </a:cubicBezTo>
                <a:cubicBezTo>
                  <a:pt x="994081" y="1724739"/>
                  <a:pt x="990983" y="1724297"/>
                  <a:pt x="989877" y="1721199"/>
                </a:cubicBezTo>
                <a:lnTo>
                  <a:pt x="990013" y="1721108"/>
                </a:lnTo>
                <a:lnTo>
                  <a:pt x="979920" y="1710357"/>
                </a:lnTo>
                <a:cubicBezTo>
                  <a:pt x="978371" y="1708808"/>
                  <a:pt x="977044" y="1707038"/>
                  <a:pt x="975716" y="1705711"/>
                </a:cubicBezTo>
                <a:lnTo>
                  <a:pt x="975716" y="1704304"/>
                </a:lnTo>
                <a:lnTo>
                  <a:pt x="955138" y="1682478"/>
                </a:lnTo>
                <a:cubicBezTo>
                  <a:pt x="953810" y="1682478"/>
                  <a:pt x="952704" y="1682478"/>
                  <a:pt x="951819" y="1682478"/>
                </a:cubicBezTo>
                <a:cubicBezTo>
                  <a:pt x="951155" y="1680265"/>
                  <a:pt x="953810" y="1681593"/>
                  <a:pt x="955138" y="1681150"/>
                </a:cubicBezTo>
                <a:cubicBezTo>
                  <a:pt x="955138" y="1680929"/>
                  <a:pt x="955138" y="1680708"/>
                  <a:pt x="955138" y="1680708"/>
                </a:cubicBezTo>
                <a:lnTo>
                  <a:pt x="955141" y="1680706"/>
                </a:lnTo>
                <a:lnTo>
                  <a:pt x="923719" y="1648625"/>
                </a:lnTo>
                <a:cubicBezTo>
                  <a:pt x="921949" y="1647076"/>
                  <a:pt x="920400" y="1645306"/>
                  <a:pt x="919072" y="1643536"/>
                </a:cubicBezTo>
                <a:cubicBezTo>
                  <a:pt x="918630" y="1643094"/>
                  <a:pt x="918851" y="1642430"/>
                  <a:pt x="919294" y="1641987"/>
                </a:cubicBezTo>
                <a:close/>
                <a:moveTo>
                  <a:pt x="330068" y="1641987"/>
                </a:moveTo>
                <a:lnTo>
                  <a:pt x="330732" y="1642208"/>
                </a:lnTo>
                <a:cubicBezTo>
                  <a:pt x="339804" y="1645527"/>
                  <a:pt x="347991" y="1651280"/>
                  <a:pt x="356178" y="1656812"/>
                </a:cubicBezTo>
                <a:lnTo>
                  <a:pt x="370830" y="1666647"/>
                </a:lnTo>
                <a:lnTo>
                  <a:pt x="368790" y="1664777"/>
                </a:lnTo>
                <a:lnTo>
                  <a:pt x="369056" y="1664247"/>
                </a:lnTo>
                <a:lnTo>
                  <a:pt x="368790" y="1664114"/>
                </a:lnTo>
                <a:cubicBezTo>
                  <a:pt x="364807" y="1660574"/>
                  <a:pt x="360825" y="1657476"/>
                  <a:pt x="356842" y="1654600"/>
                </a:cubicBezTo>
                <a:cubicBezTo>
                  <a:pt x="352859" y="1651502"/>
                  <a:pt x="348434" y="1648183"/>
                  <a:pt x="344451" y="1644643"/>
                </a:cubicBezTo>
                <a:cubicBezTo>
                  <a:pt x="344230" y="1644200"/>
                  <a:pt x="344230" y="1643979"/>
                  <a:pt x="344451" y="1643758"/>
                </a:cubicBezTo>
                <a:cubicBezTo>
                  <a:pt x="344672" y="1643315"/>
                  <a:pt x="344894" y="1643315"/>
                  <a:pt x="345336" y="1643536"/>
                </a:cubicBezTo>
                <a:cubicBezTo>
                  <a:pt x="349540" y="1647077"/>
                  <a:pt x="353523" y="1650395"/>
                  <a:pt x="357727" y="1653715"/>
                </a:cubicBezTo>
                <a:cubicBezTo>
                  <a:pt x="361710" y="1656812"/>
                  <a:pt x="365913" y="1659910"/>
                  <a:pt x="369897" y="1663229"/>
                </a:cubicBezTo>
                <a:lnTo>
                  <a:pt x="369897" y="1663891"/>
                </a:lnTo>
                <a:lnTo>
                  <a:pt x="393478" y="1682715"/>
                </a:lnTo>
                <a:lnTo>
                  <a:pt x="393571" y="1682699"/>
                </a:lnTo>
                <a:cubicBezTo>
                  <a:pt x="398218" y="1686240"/>
                  <a:pt x="402864" y="1690222"/>
                  <a:pt x="407511" y="1693984"/>
                </a:cubicBezTo>
                <a:cubicBezTo>
                  <a:pt x="414813" y="1699737"/>
                  <a:pt x="422115" y="1706153"/>
                  <a:pt x="429859" y="1711685"/>
                </a:cubicBezTo>
                <a:cubicBezTo>
                  <a:pt x="430301" y="1711906"/>
                  <a:pt x="430301" y="1712570"/>
                  <a:pt x="430080" y="1713234"/>
                </a:cubicBezTo>
                <a:cubicBezTo>
                  <a:pt x="430080" y="1713455"/>
                  <a:pt x="429859" y="1713455"/>
                  <a:pt x="429416" y="1713455"/>
                </a:cubicBezTo>
                <a:cubicBezTo>
                  <a:pt x="429195" y="1713455"/>
                  <a:pt x="428973" y="1713455"/>
                  <a:pt x="428973" y="1713234"/>
                </a:cubicBezTo>
                <a:cubicBezTo>
                  <a:pt x="421229" y="1707702"/>
                  <a:pt x="413707" y="1701507"/>
                  <a:pt x="406405" y="1695754"/>
                </a:cubicBezTo>
                <a:lnTo>
                  <a:pt x="392367" y="1684348"/>
                </a:lnTo>
                <a:lnTo>
                  <a:pt x="392244" y="1684470"/>
                </a:lnTo>
                <a:cubicBezTo>
                  <a:pt x="384942" y="1679380"/>
                  <a:pt x="377862" y="1674070"/>
                  <a:pt x="370782" y="1668539"/>
                </a:cubicBezTo>
                <a:lnTo>
                  <a:pt x="371338" y="1668261"/>
                </a:lnTo>
                <a:lnTo>
                  <a:pt x="355735" y="1658139"/>
                </a:lnTo>
                <a:cubicBezTo>
                  <a:pt x="347991" y="1652608"/>
                  <a:pt x="340246" y="1647076"/>
                  <a:pt x="331617" y="1643757"/>
                </a:cubicBezTo>
                <a:cubicBezTo>
                  <a:pt x="341131" y="1651944"/>
                  <a:pt x="350867" y="1659467"/>
                  <a:pt x="360603" y="1667211"/>
                </a:cubicBezTo>
                <a:cubicBezTo>
                  <a:pt x="367019" y="1672079"/>
                  <a:pt x="373657" y="1677389"/>
                  <a:pt x="380074" y="1682699"/>
                </a:cubicBezTo>
                <a:lnTo>
                  <a:pt x="380176" y="1683006"/>
                </a:lnTo>
                <a:lnTo>
                  <a:pt x="422556" y="1716996"/>
                </a:lnTo>
                <a:cubicBezTo>
                  <a:pt x="426982" y="1720757"/>
                  <a:pt x="433177" y="1723855"/>
                  <a:pt x="435390" y="1729829"/>
                </a:cubicBezTo>
                <a:cubicBezTo>
                  <a:pt x="426760" y="1725625"/>
                  <a:pt x="418352" y="1719430"/>
                  <a:pt x="411050" y="1713455"/>
                </a:cubicBezTo>
                <a:lnTo>
                  <a:pt x="411713" y="1713455"/>
                </a:lnTo>
                <a:lnTo>
                  <a:pt x="411272" y="1713234"/>
                </a:lnTo>
                <a:lnTo>
                  <a:pt x="410609" y="1712903"/>
                </a:lnTo>
                <a:lnTo>
                  <a:pt x="410609" y="1713234"/>
                </a:lnTo>
                <a:cubicBezTo>
                  <a:pt x="410166" y="1712571"/>
                  <a:pt x="408396" y="1713013"/>
                  <a:pt x="408617" y="1711243"/>
                </a:cubicBezTo>
                <a:lnTo>
                  <a:pt x="410564" y="1712217"/>
                </a:lnTo>
                <a:lnTo>
                  <a:pt x="410830" y="1712128"/>
                </a:lnTo>
                <a:lnTo>
                  <a:pt x="411146" y="1712286"/>
                </a:lnTo>
                <a:lnTo>
                  <a:pt x="399545" y="1701950"/>
                </a:lnTo>
                <a:cubicBezTo>
                  <a:pt x="397111" y="1701065"/>
                  <a:pt x="397775" y="1703277"/>
                  <a:pt x="395783" y="1702835"/>
                </a:cubicBezTo>
                <a:cubicBezTo>
                  <a:pt x="395119" y="1700843"/>
                  <a:pt x="396890" y="1700401"/>
                  <a:pt x="395783" y="1699295"/>
                </a:cubicBezTo>
                <a:cubicBezTo>
                  <a:pt x="390694" y="1695533"/>
                  <a:pt x="385162" y="1692435"/>
                  <a:pt x="380516" y="1688231"/>
                </a:cubicBezTo>
                <a:lnTo>
                  <a:pt x="380738" y="1687899"/>
                </a:lnTo>
                <a:lnTo>
                  <a:pt x="380517" y="1687789"/>
                </a:lnTo>
                <a:cubicBezTo>
                  <a:pt x="376313" y="1685134"/>
                  <a:pt x="372109" y="1682257"/>
                  <a:pt x="367905" y="1679602"/>
                </a:cubicBezTo>
                <a:cubicBezTo>
                  <a:pt x="357063" y="1672300"/>
                  <a:pt x="345779" y="1664999"/>
                  <a:pt x="334716" y="1658803"/>
                </a:cubicBezTo>
                <a:cubicBezTo>
                  <a:pt x="334494" y="1658803"/>
                  <a:pt x="334494" y="1658361"/>
                  <a:pt x="334494" y="1658140"/>
                </a:cubicBezTo>
                <a:cubicBezTo>
                  <a:pt x="334494" y="1657697"/>
                  <a:pt x="334937" y="1657697"/>
                  <a:pt x="335158" y="1657697"/>
                </a:cubicBezTo>
                <a:cubicBezTo>
                  <a:pt x="346442" y="1663892"/>
                  <a:pt x="357727" y="1671194"/>
                  <a:pt x="368348" y="1678496"/>
                </a:cubicBezTo>
                <a:lnTo>
                  <a:pt x="381179" y="1686682"/>
                </a:lnTo>
                <a:lnTo>
                  <a:pt x="378746" y="1683585"/>
                </a:lnTo>
                <a:lnTo>
                  <a:pt x="378746" y="1683189"/>
                </a:lnTo>
                <a:lnTo>
                  <a:pt x="359275" y="1667875"/>
                </a:lnTo>
                <a:cubicBezTo>
                  <a:pt x="349761" y="1660131"/>
                  <a:pt x="339804" y="1652386"/>
                  <a:pt x="330290" y="1644421"/>
                </a:cubicBezTo>
                <a:lnTo>
                  <a:pt x="330068" y="1644200"/>
                </a:lnTo>
                <a:lnTo>
                  <a:pt x="330068" y="1643978"/>
                </a:lnTo>
                <a:cubicBezTo>
                  <a:pt x="330068" y="1643536"/>
                  <a:pt x="329847" y="1643093"/>
                  <a:pt x="330068" y="1642651"/>
                </a:cubicBezTo>
                <a:close/>
                <a:moveTo>
                  <a:pt x="335158" y="1631367"/>
                </a:moveTo>
                <a:cubicBezTo>
                  <a:pt x="365028" y="1649732"/>
                  <a:pt x="393571" y="1671858"/>
                  <a:pt x="425434" y="1696861"/>
                </a:cubicBezTo>
                <a:cubicBezTo>
                  <a:pt x="425876" y="1697303"/>
                  <a:pt x="425876" y="1697967"/>
                  <a:pt x="425655" y="1698188"/>
                </a:cubicBezTo>
                <a:cubicBezTo>
                  <a:pt x="425212" y="1698410"/>
                  <a:pt x="424991" y="1698410"/>
                  <a:pt x="424770" y="1698410"/>
                </a:cubicBezTo>
                <a:cubicBezTo>
                  <a:pt x="424549" y="1698410"/>
                  <a:pt x="424327" y="1698410"/>
                  <a:pt x="424327" y="1698410"/>
                </a:cubicBezTo>
                <a:cubicBezTo>
                  <a:pt x="392465" y="1673186"/>
                  <a:pt x="363922" y="1651059"/>
                  <a:pt x="334052" y="1632916"/>
                </a:cubicBezTo>
                <a:cubicBezTo>
                  <a:pt x="333609" y="1632694"/>
                  <a:pt x="333609" y="1632252"/>
                  <a:pt x="333831" y="1631809"/>
                </a:cubicBezTo>
                <a:cubicBezTo>
                  <a:pt x="334052" y="1631367"/>
                  <a:pt x="334494" y="1631146"/>
                  <a:pt x="335158" y="1631367"/>
                </a:cubicBezTo>
                <a:close/>
                <a:moveTo>
                  <a:pt x="339361" y="1628269"/>
                </a:moveTo>
                <a:cubicBezTo>
                  <a:pt x="340910" y="1628933"/>
                  <a:pt x="342459" y="1630039"/>
                  <a:pt x="344008" y="1631145"/>
                </a:cubicBezTo>
                <a:lnTo>
                  <a:pt x="350138" y="1633636"/>
                </a:lnTo>
                <a:lnTo>
                  <a:pt x="349761" y="1632694"/>
                </a:lnTo>
                <a:lnTo>
                  <a:pt x="349983" y="1632030"/>
                </a:lnTo>
                <a:lnTo>
                  <a:pt x="350646" y="1632251"/>
                </a:lnTo>
                <a:lnTo>
                  <a:pt x="351089" y="1633358"/>
                </a:lnTo>
                <a:lnTo>
                  <a:pt x="351587" y="1634188"/>
                </a:lnTo>
                <a:lnTo>
                  <a:pt x="351752" y="1634243"/>
                </a:lnTo>
                <a:lnTo>
                  <a:pt x="351696" y="1634354"/>
                </a:lnTo>
                <a:lnTo>
                  <a:pt x="354964" y="1637155"/>
                </a:lnTo>
                <a:lnTo>
                  <a:pt x="355735" y="1636898"/>
                </a:lnTo>
                <a:cubicBezTo>
                  <a:pt x="368789" y="1645970"/>
                  <a:pt x="381402" y="1655484"/>
                  <a:pt x="393571" y="1664998"/>
                </a:cubicBezTo>
                <a:cubicBezTo>
                  <a:pt x="400873" y="1670530"/>
                  <a:pt x="408174" y="1676283"/>
                  <a:pt x="415697" y="1681814"/>
                </a:cubicBezTo>
                <a:cubicBezTo>
                  <a:pt x="416361" y="1682257"/>
                  <a:pt x="416361" y="1682921"/>
                  <a:pt x="415918" y="1683363"/>
                </a:cubicBezTo>
                <a:cubicBezTo>
                  <a:pt x="415697" y="1683584"/>
                  <a:pt x="415476" y="1683806"/>
                  <a:pt x="415033" y="1683806"/>
                </a:cubicBezTo>
                <a:cubicBezTo>
                  <a:pt x="414812" y="1683806"/>
                  <a:pt x="414812" y="1683806"/>
                  <a:pt x="414591" y="1683584"/>
                </a:cubicBezTo>
                <a:cubicBezTo>
                  <a:pt x="407068" y="1678274"/>
                  <a:pt x="399545" y="1672521"/>
                  <a:pt x="392243" y="1666768"/>
                </a:cubicBezTo>
                <a:cubicBezTo>
                  <a:pt x="380074" y="1657254"/>
                  <a:pt x="367462" y="1647740"/>
                  <a:pt x="354629" y="1638668"/>
                </a:cubicBezTo>
                <a:lnTo>
                  <a:pt x="354622" y="1638625"/>
                </a:lnTo>
                <a:lnTo>
                  <a:pt x="354407" y="1638668"/>
                </a:lnTo>
                <a:lnTo>
                  <a:pt x="353965" y="1638668"/>
                </a:lnTo>
                <a:lnTo>
                  <a:pt x="353744" y="1638668"/>
                </a:lnTo>
                <a:lnTo>
                  <a:pt x="353301" y="1638005"/>
                </a:lnTo>
                <a:lnTo>
                  <a:pt x="353965" y="1637562"/>
                </a:lnTo>
                <a:lnTo>
                  <a:pt x="354091" y="1637562"/>
                </a:lnTo>
                <a:lnTo>
                  <a:pt x="351309" y="1635128"/>
                </a:lnTo>
                <a:lnTo>
                  <a:pt x="350964" y="1634898"/>
                </a:lnTo>
                <a:lnTo>
                  <a:pt x="349760" y="1635349"/>
                </a:lnTo>
                <a:cubicBezTo>
                  <a:pt x="347548" y="1635349"/>
                  <a:pt x="345336" y="1633579"/>
                  <a:pt x="343344" y="1632031"/>
                </a:cubicBezTo>
                <a:cubicBezTo>
                  <a:pt x="342016" y="1630924"/>
                  <a:pt x="340467" y="1629818"/>
                  <a:pt x="339140" y="1629154"/>
                </a:cubicBezTo>
                <a:cubicBezTo>
                  <a:pt x="338919" y="1629154"/>
                  <a:pt x="338697" y="1628933"/>
                  <a:pt x="338919" y="1628711"/>
                </a:cubicBezTo>
                <a:cubicBezTo>
                  <a:pt x="338919" y="1628490"/>
                  <a:pt x="339140" y="1628269"/>
                  <a:pt x="339361" y="1628269"/>
                </a:cubicBezTo>
                <a:close/>
                <a:moveTo>
                  <a:pt x="899158" y="1624950"/>
                </a:moveTo>
                <a:cubicBezTo>
                  <a:pt x="899379" y="1624507"/>
                  <a:pt x="900043" y="1624507"/>
                  <a:pt x="900486" y="1624950"/>
                </a:cubicBezTo>
                <a:cubicBezTo>
                  <a:pt x="915089" y="1639111"/>
                  <a:pt x="926152" y="1656369"/>
                  <a:pt x="936773" y="1673407"/>
                </a:cubicBezTo>
                <a:lnTo>
                  <a:pt x="950160" y="1693817"/>
                </a:lnTo>
                <a:lnTo>
                  <a:pt x="950270" y="1693542"/>
                </a:lnTo>
                <a:lnTo>
                  <a:pt x="981542" y="1728339"/>
                </a:lnTo>
                <a:lnTo>
                  <a:pt x="989655" y="1736024"/>
                </a:lnTo>
                <a:cubicBezTo>
                  <a:pt x="996072" y="1741999"/>
                  <a:pt x="1002488" y="1748194"/>
                  <a:pt x="1010011" y="1752398"/>
                </a:cubicBezTo>
                <a:cubicBezTo>
                  <a:pt x="1010454" y="1752619"/>
                  <a:pt x="1010454" y="1753062"/>
                  <a:pt x="1010233" y="1753504"/>
                </a:cubicBezTo>
                <a:cubicBezTo>
                  <a:pt x="1010011" y="1753947"/>
                  <a:pt x="1009790" y="1753947"/>
                  <a:pt x="1009569" y="1753947"/>
                </a:cubicBezTo>
                <a:cubicBezTo>
                  <a:pt x="1001382" y="1749521"/>
                  <a:pt x="995187" y="1743105"/>
                  <a:pt x="988770" y="1737131"/>
                </a:cubicBezTo>
                <a:lnTo>
                  <a:pt x="980444" y="1729445"/>
                </a:lnTo>
                <a:lnTo>
                  <a:pt x="980362" y="1729608"/>
                </a:lnTo>
                <a:lnTo>
                  <a:pt x="979900" y="1730532"/>
                </a:lnTo>
                <a:lnTo>
                  <a:pt x="992311" y="1744653"/>
                </a:lnTo>
                <a:lnTo>
                  <a:pt x="992311" y="1745052"/>
                </a:lnTo>
                <a:lnTo>
                  <a:pt x="992753" y="1744875"/>
                </a:lnTo>
                <a:cubicBezTo>
                  <a:pt x="995187" y="1745207"/>
                  <a:pt x="995961" y="1747696"/>
                  <a:pt x="995740" y="1750324"/>
                </a:cubicBezTo>
                <a:lnTo>
                  <a:pt x="992947" y="1756195"/>
                </a:lnTo>
                <a:lnTo>
                  <a:pt x="996072" y="1763904"/>
                </a:lnTo>
                <a:lnTo>
                  <a:pt x="999284" y="1770528"/>
                </a:lnTo>
                <a:lnTo>
                  <a:pt x="999391" y="1770099"/>
                </a:lnTo>
                <a:cubicBezTo>
                  <a:pt x="1000497" y="1770542"/>
                  <a:pt x="1000940" y="1772090"/>
                  <a:pt x="1000719" y="1773861"/>
                </a:cubicBezTo>
                <a:cubicBezTo>
                  <a:pt x="999170" y="1774082"/>
                  <a:pt x="998284" y="1773639"/>
                  <a:pt x="997621" y="1773197"/>
                </a:cubicBezTo>
                <a:lnTo>
                  <a:pt x="997695" y="1772901"/>
                </a:lnTo>
                <a:lnTo>
                  <a:pt x="997400" y="1772753"/>
                </a:lnTo>
                <a:lnTo>
                  <a:pt x="996515" y="1772311"/>
                </a:lnTo>
                <a:lnTo>
                  <a:pt x="996072" y="1772090"/>
                </a:lnTo>
                <a:lnTo>
                  <a:pt x="995187" y="1771426"/>
                </a:lnTo>
                <a:lnTo>
                  <a:pt x="996072" y="1770762"/>
                </a:lnTo>
                <a:lnTo>
                  <a:pt x="997400" y="1771426"/>
                </a:lnTo>
                <a:lnTo>
                  <a:pt x="997635" y="1771485"/>
                </a:lnTo>
                <a:lnTo>
                  <a:pt x="997621" y="1771427"/>
                </a:lnTo>
                <a:lnTo>
                  <a:pt x="998223" y="1770824"/>
                </a:lnTo>
                <a:lnTo>
                  <a:pt x="995187" y="1764346"/>
                </a:lnTo>
                <a:cubicBezTo>
                  <a:pt x="993417" y="1761691"/>
                  <a:pt x="991868" y="1759036"/>
                  <a:pt x="991647" y="1755938"/>
                </a:cubicBezTo>
                <a:lnTo>
                  <a:pt x="991426" y="1755938"/>
                </a:lnTo>
                <a:cubicBezTo>
                  <a:pt x="991868" y="1754611"/>
                  <a:pt x="992311" y="1748415"/>
                  <a:pt x="990983" y="1745760"/>
                </a:cubicBezTo>
                <a:lnTo>
                  <a:pt x="990997" y="1745750"/>
                </a:lnTo>
                <a:lnTo>
                  <a:pt x="978109" y="1731357"/>
                </a:lnTo>
                <a:lnTo>
                  <a:pt x="977928" y="1731599"/>
                </a:lnTo>
                <a:lnTo>
                  <a:pt x="972696" y="1728042"/>
                </a:lnTo>
                <a:lnTo>
                  <a:pt x="979477" y="1739343"/>
                </a:lnTo>
                <a:cubicBezTo>
                  <a:pt x="983902" y="1746423"/>
                  <a:pt x="988106" y="1753283"/>
                  <a:pt x="990761" y="1761027"/>
                </a:cubicBezTo>
                <a:lnTo>
                  <a:pt x="990650" y="1761138"/>
                </a:lnTo>
                <a:lnTo>
                  <a:pt x="991204" y="1761027"/>
                </a:lnTo>
                <a:cubicBezTo>
                  <a:pt x="993416" y="1764788"/>
                  <a:pt x="994744" y="1770762"/>
                  <a:pt x="989876" y="1772532"/>
                </a:cubicBezTo>
                <a:cubicBezTo>
                  <a:pt x="986336" y="1771426"/>
                  <a:pt x="990319" y="1768992"/>
                  <a:pt x="988549" y="1766558"/>
                </a:cubicBezTo>
                <a:cubicBezTo>
                  <a:pt x="978813" y="1757044"/>
                  <a:pt x="969520" y="1747529"/>
                  <a:pt x="960227" y="1737794"/>
                </a:cubicBezTo>
                <a:lnTo>
                  <a:pt x="960383" y="1737677"/>
                </a:lnTo>
                <a:lnTo>
                  <a:pt x="960227" y="1737573"/>
                </a:lnTo>
                <a:lnTo>
                  <a:pt x="960006" y="1737573"/>
                </a:lnTo>
                <a:lnTo>
                  <a:pt x="959121" y="1736909"/>
                </a:lnTo>
                <a:lnTo>
                  <a:pt x="959121" y="1736641"/>
                </a:lnTo>
                <a:lnTo>
                  <a:pt x="949164" y="1725624"/>
                </a:lnTo>
                <a:lnTo>
                  <a:pt x="949258" y="1725467"/>
                </a:lnTo>
                <a:lnTo>
                  <a:pt x="949164" y="1725404"/>
                </a:lnTo>
                <a:cubicBezTo>
                  <a:pt x="945181" y="1722085"/>
                  <a:pt x="941862" y="1718102"/>
                  <a:pt x="938765" y="1714119"/>
                </a:cubicBezTo>
                <a:lnTo>
                  <a:pt x="932423" y="1706299"/>
                </a:lnTo>
                <a:lnTo>
                  <a:pt x="932348" y="1706374"/>
                </a:lnTo>
                <a:cubicBezTo>
                  <a:pt x="931463" y="1706374"/>
                  <a:pt x="930135" y="1704162"/>
                  <a:pt x="929472" y="1705711"/>
                </a:cubicBezTo>
                <a:lnTo>
                  <a:pt x="928775" y="1706059"/>
                </a:lnTo>
                <a:lnTo>
                  <a:pt x="929251" y="1706154"/>
                </a:lnTo>
                <a:cubicBezTo>
                  <a:pt x="933897" y="1712349"/>
                  <a:pt x="937880" y="1718766"/>
                  <a:pt x="941863" y="1725183"/>
                </a:cubicBezTo>
                <a:lnTo>
                  <a:pt x="946679" y="1732808"/>
                </a:lnTo>
                <a:lnTo>
                  <a:pt x="946730" y="1732705"/>
                </a:lnTo>
                <a:lnTo>
                  <a:pt x="966521" y="1758151"/>
                </a:lnTo>
                <a:lnTo>
                  <a:pt x="966865" y="1758151"/>
                </a:lnTo>
                <a:cubicBezTo>
                  <a:pt x="969299" y="1760806"/>
                  <a:pt x="971512" y="1763240"/>
                  <a:pt x="973724" y="1765895"/>
                </a:cubicBezTo>
                <a:lnTo>
                  <a:pt x="980994" y="1774020"/>
                </a:lnTo>
                <a:lnTo>
                  <a:pt x="981026" y="1773860"/>
                </a:lnTo>
                <a:cubicBezTo>
                  <a:pt x="984566" y="1776737"/>
                  <a:pt x="987221" y="1779613"/>
                  <a:pt x="990098" y="1783153"/>
                </a:cubicBezTo>
                <a:cubicBezTo>
                  <a:pt x="989213" y="1787357"/>
                  <a:pt x="988991" y="1792446"/>
                  <a:pt x="987221" y="1795986"/>
                </a:cubicBezTo>
                <a:cubicBezTo>
                  <a:pt x="987664" y="1799748"/>
                  <a:pt x="990762" y="1801076"/>
                  <a:pt x="990983" y="1805280"/>
                </a:cubicBezTo>
                <a:cubicBezTo>
                  <a:pt x="986115" y="1804616"/>
                  <a:pt x="985009" y="1799748"/>
                  <a:pt x="983018" y="1797093"/>
                </a:cubicBezTo>
                <a:cubicBezTo>
                  <a:pt x="980362" y="1793995"/>
                  <a:pt x="978150" y="1791340"/>
                  <a:pt x="974831" y="1789127"/>
                </a:cubicBezTo>
                <a:lnTo>
                  <a:pt x="952487" y="1758240"/>
                </a:lnTo>
                <a:lnTo>
                  <a:pt x="952040" y="1758150"/>
                </a:lnTo>
                <a:lnTo>
                  <a:pt x="951156" y="1756382"/>
                </a:lnTo>
                <a:lnTo>
                  <a:pt x="951155" y="1756381"/>
                </a:lnTo>
                <a:cubicBezTo>
                  <a:pt x="950713" y="1755938"/>
                  <a:pt x="950270" y="1755717"/>
                  <a:pt x="950049" y="1755274"/>
                </a:cubicBezTo>
                <a:lnTo>
                  <a:pt x="947995" y="1751914"/>
                </a:lnTo>
                <a:lnTo>
                  <a:pt x="947394" y="1751512"/>
                </a:lnTo>
                <a:lnTo>
                  <a:pt x="942528" y="1743809"/>
                </a:lnTo>
                <a:lnTo>
                  <a:pt x="942083" y="1744432"/>
                </a:lnTo>
                <a:cubicBezTo>
                  <a:pt x="939871" y="1741556"/>
                  <a:pt x="938101" y="1738016"/>
                  <a:pt x="935667" y="1735361"/>
                </a:cubicBezTo>
                <a:cubicBezTo>
                  <a:pt x="934560" y="1735914"/>
                  <a:pt x="934782" y="1736578"/>
                  <a:pt x="935224" y="1737297"/>
                </a:cubicBezTo>
                <a:lnTo>
                  <a:pt x="935754" y="1738652"/>
                </a:lnTo>
                <a:lnTo>
                  <a:pt x="935888" y="1738679"/>
                </a:lnTo>
                <a:cubicBezTo>
                  <a:pt x="940535" y="1746645"/>
                  <a:pt x="945403" y="1754389"/>
                  <a:pt x="950270" y="1761912"/>
                </a:cubicBezTo>
                <a:lnTo>
                  <a:pt x="966816" y="1789488"/>
                </a:lnTo>
                <a:lnTo>
                  <a:pt x="967086" y="1789127"/>
                </a:lnTo>
                <a:cubicBezTo>
                  <a:pt x="972397" y="1797535"/>
                  <a:pt x="978371" y="1805058"/>
                  <a:pt x="985451" y="1811696"/>
                </a:cubicBezTo>
                <a:cubicBezTo>
                  <a:pt x="984566" y="1815015"/>
                  <a:pt x="984566" y="1819661"/>
                  <a:pt x="983017" y="1822095"/>
                </a:cubicBezTo>
                <a:lnTo>
                  <a:pt x="982575" y="1821653"/>
                </a:lnTo>
                <a:lnTo>
                  <a:pt x="982575" y="1821874"/>
                </a:lnTo>
                <a:cubicBezTo>
                  <a:pt x="981911" y="1822538"/>
                  <a:pt x="981247" y="1822759"/>
                  <a:pt x="980583" y="1822759"/>
                </a:cubicBezTo>
                <a:cubicBezTo>
                  <a:pt x="979035" y="1822759"/>
                  <a:pt x="977707" y="1821874"/>
                  <a:pt x="976380" y="1820989"/>
                </a:cubicBezTo>
                <a:lnTo>
                  <a:pt x="974945" y="1820272"/>
                </a:lnTo>
                <a:lnTo>
                  <a:pt x="983681" y="1836035"/>
                </a:lnTo>
                <a:cubicBezTo>
                  <a:pt x="985451" y="1839133"/>
                  <a:pt x="987442" y="1842009"/>
                  <a:pt x="988991" y="1845328"/>
                </a:cubicBezTo>
                <a:lnTo>
                  <a:pt x="988860" y="1845633"/>
                </a:lnTo>
                <a:lnTo>
                  <a:pt x="994302" y="1853266"/>
                </a:lnTo>
                <a:cubicBezTo>
                  <a:pt x="996183" y="1856281"/>
                  <a:pt x="997621" y="1859489"/>
                  <a:pt x="997621" y="1862808"/>
                </a:cubicBezTo>
                <a:cubicBezTo>
                  <a:pt x="991646" y="1859932"/>
                  <a:pt x="990540" y="1852188"/>
                  <a:pt x="987221" y="1846877"/>
                </a:cubicBezTo>
                <a:lnTo>
                  <a:pt x="987335" y="1846686"/>
                </a:lnTo>
                <a:lnTo>
                  <a:pt x="987000" y="1846435"/>
                </a:lnTo>
                <a:cubicBezTo>
                  <a:pt x="985230" y="1843337"/>
                  <a:pt x="983238" y="1840460"/>
                  <a:pt x="981468" y="1837142"/>
                </a:cubicBezTo>
                <a:lnTo>
                  <a:pt x="971544" y="1819235"/>
                </a:lnTo>
                <a:lnTo>
                  <a:pt x="971512" y="1819219"/>
                </a:lnTo>
                <a:cubicBezTo>
                  <a:pt x="970184" y="1818113"/>
                  <a:pt x="969078" y="1816564"/>
                  <a:pt x="967972" y="1815236"/>
                </a:cubicBezTo>
                <a:cubicBezTo>
                  <a:pt x="967308" y="1814130"/>
                  <a:pt x="966423" y="1813024"/>
                  <a:pt x="965759" y="1812139"/>
                </a:cubicBezTo>
                <a:lnTo>
                  <a:pt x="965678" y="1811813"/>
                </a:lnTo>
                <a:lnTo>
                  <a:pt x="959847" y="1809262"/>
                </a:lnTo>
                <a:lnTo>
                  <a:pt x="959563" y="1809262"/>
                </a:lnTo>
                <a:cubicBezTo>
                  <a:pt x="967971" y="1824087"/>
                  <a:pt x="978370" y="1837584"/>
                  <a:pt x="984566" y="1854621"/>
                </a:cubicBezTo>
                <a:lnTo>
                  <a:pt x="978055" y="1851582"/>
                </a:lnTo>
                <a:lnTo>
                  <a:pt x="977485" y="1855949"/>
                </a:lnTo>
                <a:cubicBezTo>
                  <a:pt x="976822" y="1857498"/>
                  <a:pt x="976600" y="1859047"/>
                  <a:pt x="976600" y="1860596"/>
                </a:cubicBezTo>
                <a:cubicBezTo>
                  <a:pt x="976600" y="1861038"/>
                  <a:pt x="976379" y="1861481"/>
                  <a:pt x="975715" y="1861481"/>
                </a:cubicBezTo>
                <a:cubicBezTo>
                  <a:pt x="975051" y="1861481"/>
                  <a:pt x="974609" y="1861038"/>
                  <a:pt x="974609" y="1860596"/>
                </a:cubicBezTo>
                <a:cubicBezTo>
                  <a:pt x="974609" y="1858826"/>
                  <a:pt x="975051" y="1857056"/>
                  <a:pt x="975494" y="1855286"/>
                </a:cubicBezTo>
                <a:cubicBezTo>
                  <a:pt x="975936" y="1853737"/>
                  <a:pt x="976379" y="1852188"/>
                  <a:pt x="976379" y="1850860"/>
                </a:cubicBezTo>
                <a:lnTo>
                  <a:pt x="976421" y="1850807"/>
                </a:lnTo>
                <a:lnTo>
                  <a:pt x="976158" y="1850860"/>
                </a:lnTo>
                <a:cubicBezTo>
                  <a:pt x="976379" y="1846434"/>
                  <a:pt x="973281" y="1842009"/>
                  <a:pt x="971290" y="1838690"/>
                </a:cubicBezTo>
                <a:lnTo>
                  <a:pt x="949801" y="1808869"/>
                </a:lnTo>
                <a:lnTo>
                  <a:pt x="949607" y="1808820"/>
                </a:lnTo>
                <a:lnTo>
                  <a:pt x="948592" y="1806789"/>
                </a:lnTo>
                <a:lnTo>
                  <a:pt x="948279" y="1807050"/>
                </a:lnTo>
                <a:lnTo>
                  <a:pt x="948575" y="1806755"/>
                </a:lnTo>
                <a:lnTo>
                  <a:pt x="948501" y="1806607"/>
                </a:lnTo>
                <a:lnTo>
                  <a:pt x="948279" y="1806386"/>
                </a:lnTo>
                <a:lnTo>
                  <a:pt x="948715" y="1805623"/>
                </a:lnTo>
                <a:lnTo>
                  <a:pt x="942747" y="1798421"/>
                </a:lnTo>
                <a:cubicBezTo>
                  <a:pt x="940977" y="1795766"/>
                  <a:pt x="939207" y="1793111"/>
                  <a:pt x="936994" y="1791119"/>
                </a:cubicBezTo>
                <a:cubicBezTo>
                  <a:pt x="936773" y="1791119"/>
                  <a:pt x="936773" y="1790677"/>
                  <a:pt x="936994" y="1790677"/>
                </a:cubicBezTo>
                <a:cubicBezTo>
                  <a:pt x="936994" y="1790234"/>
                  <a:pt x="937436" y="1790234"/>
                  <a:pt x="937658" y="1790455"/>
                </a:cubicBezTo>
                <a:cubicBezTo>
                  <a:pt x="940313" y="1792668"/>
                  <a:pt x="942083" y="1795544"/>
                  <a:pt x="943632" y="1798200"/>
                </a:cubicBezTo>
                <a:lnTo>
                  <a:pt x="948989" y="1805144"/>
                </a:lnTo>
                <a:lnTo>
                  <a:pt x="949164" y="1804837"/>
                </a:lnTo>
                <a:lnTo>
                  <a:pt x="949231" y="1804866"/>
                </a:lnTo>
                <a:lnTo>
                  <a:pt x="949164" y="1804395"/>
                </a:lnTo>
                <a:lnTo>
                  <a:pt x="949607" y="1804395"/>
                </a:lnTo>
                <a:lnTo>
                  <a:pt x="949607" y="1804916"/>
                </a:lnTo>
                <a:lnTo>
                  <a:pt x="951998" y="1803931"/>
                </a:lnTo>
                <a:lnTo>
                  <a:pt x="951598" y="1803731"/>
                </a:lnTo>
                <a:lnTo>
                  <a:pt x="947836" y="1796208"/>
                </a:lnTo>
                <a:lnTo>
                  <a:pt x="946730" y="1795544"/>
                </a:lnTo>
                <a:cubicBezTo>
                  <a:pt x="940978" y="1786694"/>
                  <a:pt x="934561" y="1777843"/>
                  <a:pt x="928808" y="1768993"/>
                </a:cubicBezTo>
                <a:cubicBezTo>
                  <a:pt x="922392" y="1759921"/>
                  <a:pt x="915753" y="1750407"/>
                  <a:pt x="909779" y="1740892"/>
                </a:cubicBezTo>
                <a:lnTo>
                  <a:pt x="909934" y="1740272"/>
                </a:lnTo>
                <a:lnTo>
                  <a:pt x="898052" y="1722969"/>
                </a:lnTo>
                <a:cubicBezTo>
                  <a:pt x="893848" y="1716995"/>
                  <a:pt x="889644" y="1710357"/>
                  <a:pt x="887431" y="1702613"/>
                </a:cubicBezTo>
                <a:cubicBezTo>
                  <a:pt x="893405" y="1702834"/>
                  <a:pt x="894290" y="1707481"/>
                  <a:pt x="897388" y="1709915"/>
                </a:cubicBezTo>
                <a:lnTo>
                  <a:pt x="897175" y="1710128"/>
                </a:lnTo>
                <a:lnTo>
                  <a:pt x="900043" y="1712791"/>
                </a:lnTo>
                <a:lnTo>
                  <a:pt x="900204" y="1713113"/>
                </a:lnTo>
                <a:lnTo>
                  <a:pt x="900409" y="1713148"/>
                </a:lnTo>
                <a:lnTo>
                  <a:pt x="901068" y="1712752"/>
                </a:lnTo>
                <a:lnTo>
                  <a:pt x="896503" y="1705490"/>
                </a:lnTo>
                <a:cubicBezTo>
                  <a:pt x="895618" y="1704605"/>
                  <a:pt x="894955" y="1703277"/>
                  <a:pt x="894070" y="1702392"/>
                </a:cubicBezTo>
                <a:lnTo>
                  <a:pt x="894114" y="1702084"/>
                </a:lnTo>
                <a:lnTo>
                  <a:pt x="887210" y="1692878"/>
                </a:lnTo>
                <a:cubicBezTo>
                  <a:pt x="884998" y="1689338"/>
                  <a:pt x="882564" y="1685798"/>
                  <a:pt x="881900" y="1681151"/>
                </a:cubicBezTo>
                <a:cubicBezTo>
                  <a:pt x="885883" y="1680045"/>
                  <a:pt x="888095" y="1685798"/>
                  <a:pt x="890972" y="1687789"/>
                </a:cubicBezTo>
                <a:lnTo>
                  <a:pt x="890618" y="1687930"/>
                </a:lnTo>
                <a:lnTo>
                  <a:pt x="894290" y="1692214"/>
                </a:lnTo>
                <a:cubicBezTo>
                  <a:pt x="895618" y="1693542"/>
                  <a:pt x="896503" y="1694869"/>
                  <a:pt x="897609" y="1696197"/>
                </a:cubicBezTo>
                <a:cubicBezTo>
                  <a:pt x="898052" y="1696639"/>
                  <a:pt x="898052" y="1696639"/>
                  <a:pt x="898052" y="1697082"/>
                </a:cubicBezTo>
                <a:cubicBezTo>
                  <a:pt x="897609" y="1697525"/>
                  <a:pt x="897609" y="1697525"/>
                  <a:pt x="897609" y="1697525"/>
                </a:cubicBezTo>
                <a:cubicBezTo>
                  <a:pt x="897167" y="1697525"/>
                  <a:pt x="896946" y="1697525"/>
                  <a:pt x="896946" y="1697303"/>
                </a:cubicBezTo>
                <a:cubicBezTo>
                  <a:pt x="895618" y="1695976"/>
                  <a:pt x="894290" y="1694427"/>
                  <a:pt x="893184" y="1693099"/>
                </a:cubicBezTo>
                <a:cubicBezTo>
                  <a:pt x="892078" y="1691550"/>
                  <a:pt x="890972" y="1689780"/>
                  <a:pt x="889423" y="1688674"/>
                </a:cubicBezTo>
                <a:lnTo>
                  <a:pt x="889383" y="1688513"/>
                </a:lnTo>
                <a:lnTo>
                  <a:pt x="889202" y="1688453"/>
                </a:lnTo>
                <a:cubicBezTo>
                  <a:pt x="889202" y="1692214"/>
                  <a:pt x="894733" y="1695976"/>
                  <a:pt x="895840" y="1700622"/>
                </a:cubicBezTo>
                <a:lnTo>
                  <a:pt x="895523" y="1701019"/>
                </a:lnTo>
                <a:lnTo>
                  <a:pt x="895840" y="1701064"/>
                </a:lnTo>
                <a:cubicBezTo>
                  <a:pt x="896725" y="1701950"/>
                  <a:pt x="897610" y="1703277"/>
                  <a:pt x="898273" y="1704162"/>
                </a:cubicBezTo>
                <a:lnTo>
                  <a:pt x="903131" y="1711975"/>
                </a:lnTo>
                <a:lnTo>
                  <a:pt x="903363" y="1711685"/>
                </a:lnTo>
                <a:cubicBezTo>
                  <a:pt x="909115" y="1719651"/>
                  <a:pt x="914426" y="1727395"/>
                  <a:pt x="919294" y="1736467"/>
                </a:cubicBezTo>
                <a:lnTo>
                  <a:pt x="919122" y="1736639"/>
                </a:lnTo>
                <a:lnTo>
                  <a:pt x="919293" y="1736688"/>
                </a:lnTo>
                <a:cubicBezTo>
                  <a:pt x="921727" y="1739564"/>
                  <a:pt x="923940" y="1742662"/>
                  <a:pt x="925489" y="1745760"/>
                </a:cubicBezTo>
                <a:cubicBezTo>
                  <a:pt x="927259" y="1748415"/>
                  <a:pt x="929250" y="1751291"/>
                  <a:pt x="931241" y="1754168"/>
                </a:cubicBezTo>
                <a:lnTo>
                  <a:pt x="931206" y="1754309"/>
                </a:lnTo>
                <a:lnTo>
                  <a:pt x="939208" y="1764567"/>
                </a:lnTo>
                <a:lnTo>
                  <a:pt x="940092" y="1763242"/>
                </a:lnTo>
                <a:lnTo>
                  <a:pt x="940092" y="1762576"/>
                </a:lnTo>
                <a:lnTo>
                  <a:pt x="939207" y="1761470"/>
                </a:lnTo>
                <a:lnTo>
                  <a:pt x="939207" y="1761027"/>
                </a:lnTo>
                <a:lnTo>
                  <a:pt x="940092" y="1761027"/>
                </a:lnTo>
                <a:lnTo>
                  <a:pt x="940313" y="1762355"/>
                </a:lnTo>
                <a:lnTo>
                  <a:pt x="940535" y="1762651"/>
                </a:lnTo>
                <a:lnTo>
                  <a:pt x="940535" y="1762576"/>
                </a:lnTo>
                <a:cubicBezTo>
                  <a:pt x="943633" y="1768771"/>
                  <a:pt x="949164" y="1772090"/>
                  <a:pt x="952926" y="1777843"/>
                </a:cubicBezTo>
                <a:lnTo>
                  <a:pt x="952336" y="1778286"/>
                </a:lnTo>
                <a:lnTo>
                  <a:pt x="953147" y="1778286"/>
                </a:lnTo>
                <a:cubicBezTo>
                  <a:pt x="955360" y="1780720"/>
                  <a:pt x="957794" y="1783154"/>
                  <a:pt x="959564" y="1785588"/>
                </a:cubicBezTo>
                <a:lnTo>
                  <a:pt x="963691" y="1790334"/>
                </a:lnTo>
                <a:lnTo>
                  <a:pt x="963767" y="1790233"/>
                </a:lnTo>
                <a:lnTo>
                  <a:pt x="964684" y="1789775"/>
                </a:lnTo>
                <a:lnTo>
                  <a:pt x="948500" y="1763019"/>
                </a:lnTo>
                <a:lnTo>
                  <a:pt x="934587" y="1740193"/>
                </a:lnTo>
                <a:lnTo>
                  <a:pt x="934561" y="1740228"/>
                </a:lnTo>
                <a:cubicBezTo>
                  <a:pt x="934339" y="1740228"/>
                  <a:pt x="934118" y="1740228"/>
                  <a:pt x="933675" y="1740228"/>
                </a:cubicBezTo>
                <a:lnTo>
                  <a:pt x="933675" y="1741777"/>
                </a:lnTo>
                <a:cubicBezTo>
                  <a:pt x="934118" y="1743105"/>
                  <a:pt x="934560" y="1744211"/>
                  <a:pt x="935003" y="1745317"/>
                </a:cubicBezTo>
                <a:cubicBezTo>
                  <a:pt x="935888" y="1747973"/>
                  <a:pt x="936994" y="1750407"/>
                  <a:pt x="937879" y="1753283"/>
                </a:cubicBezTo>
                <a:cubicBezTo>
                  <a:pt x="937879" y="1753504"/>
                  <a:pt x="937658" y="1753725"/>
                  <a:pt x="937658" y="1753725"/>
                </a:cubicBezTo>
                <a:cubicBezTo>
                  <a:pt x="937215" y="1753725"/>
                  <a:pt x="937215" y="1753725"/>
                  <a:pt x="937215" y="1753725"/>
                </a:cubicBezTo>
                <a:cubicBezTo>
                  <a:pt x="936994" y="1753725"/>
                  <a:pt x="936994" y="1753504"/>
                  <a:pt x="936773" y="1753504"/>
                </a:cubicBezTo>
                <a:cubicBezTo>
                  <a:pt x="935888" y="1750849"/>
                  <a:pt x="935003" y="1748415"/>
                  <a:pt x="934118" y="1745981"/>
                </a:cubicBezTo>
                <a:cubicBezTo>
                  <a:pt x="933675" y="1744654"/>
                  <a:pt x="933454" y="1743326"/>
                  <a:pt x="932790" y="1741998"/>
                </a:cubicBezTo>
                <a:lnTo>
                  <a:pt x="932916" y="1741872"/>
                </a:lnTo>
                <a:lnTo>
                  <a:pt x="910664" y="1701950"/>
                </a:lnTo>
                <a:cubicBezTo>
                  <a:pt x="908894" y="1699737"/>
                  <a:pt x="907788" y="1696418"/>
                  <a:pt x="906017" y="1693984"/>
                </a:cubicBezTo>
                <a:lnTo>
                  <a:pt x="900662" y="1682876"/>
                </a:lnTo>
                <a:lnTo>
                  <a:pt x="900264" y="1682478"/>
                </a:lnTo>
                <a:cubicBezTo>
                  <a:pt x="899379" y="1680708"/>
                  <a:pt x="898494" y="1678938"/>
                  <a:pt x="897609" y="1677389"/>
                </a:cubicBezTo>
                <a:cubicBezTo>
                  <a:pt x="896060" y="1675176"/>
                  <a:pt x="894954" y="1672964"/>
                  <a:pt x="894069" y="1670309"/>
                </a:cubicBezTo>
                <a:lnTo>
                  <a:pt x="894332" y="1669915"/>
                </a:lnTo>
                <a:lnTo>
                  <a:pt x="893184" y="1664556"/>
                </a:lnTo>
                <a:cubicBezTo>
                  <a:pt x="895839" y="1664335"/>
                  <a:pt x="896060" y="1666326"/>
                  <a:pt x="897609" y="1666990"/>
                </a:cubicBezTo>
                <a:lnTo>
                  <a:pt x="897023" y="1667430"/>
                </a:lnTo>
                <a:lnTo>
                  <a:pt x="900043" y="1669645"/>
                </a:lnTo>
                <a:lnTo>
                  <a:pt x="901799" y="1671182"/>
                </a:lnTo>
                <a:lnTo>
                  <a:pt x="908673" y="1673406"/>
                </a:lnTo>
                <a:cubicBezTo>
                  <a:pt x="913098" y="1677168"/>
                  <a:pt x="917081" y="1683363"/>
                  <a:pt x="921506" y="1688673"/>
                </a:cubicBezTo>
                <a:lnTo>
                  <a:pt x="933507" y="1704384"/>
                </a:lnTo>
                <a:lnTo>
                  <a:pt x="933676" y="1704384"/>
                </a:lnTo>
                <a:cubicBezTo>
                  <a:pt x="936331" y="1707039"/>
                  <a:pt x="938544" y="1709694"/>
                  <a:pt x="940756" y="1712571"/>
                </a:cubicBezTo>
                <a:cubicBezTo>
                  <a:pt x="943632" y="1716332"/>
                  <a:pt x="946952" y="1720536"/>
                  <a:pt x="950492" y="1723634"/>
                </a:cubicBezTo>
                <a:lnTo>
                  <a:pt x="950538" y="1723820"/>
                </a:lnTo>
                <a:lnTo>
                  <a:pt x="961778" y="1731630"/>
                </a:lnTo>
                <a:lnTo>
                  <a:pt x="963104" y="1731820"/>
                </a:lnTo>
                <a:cubicBezTo>
                  <a:pt x="963325" y="1732483"/>
                  <a:pt x="963768" y="1732926"/>
                  <a:pt x="964431" y="1733368"/>
                </a:cubicBezTo>
                <a:cubicBezTo>
                  <a:pt x="965317" y="1734475"/>
                  <a:pt x="966202" y="1735360"/>
                  <a:pt x="966644" y="1736687"/>
                </a:cubicBezTo>
                <a:lnTo>
                  <a:pt x="966557" y="1736832"/>
                </a:lnTo>
                <a:lnTo>
                  <a:pt x="988692" y="1760471"/>
                </a:lnTo>
                <a:lnTo>
                  <a:pt x="978149" y="1740228"/>
                </a:lnTo>
                <a:cubicBezTo>
                  <a:pt x="975715" y="1736245"/>
                  <a:pt x="973060" y="1732041"/>
                  <a:pt x="970848" y="1727837"/>
                </a:cubicBezTo>
                <a:lnTo>
                  <a:pt x="970958" y="1727616"/>
                </a:lnTo>
                <a:lnTo>
                  <a:pt x="970626" y="1727838"/>
                </a:lnTo>
                <a:lnTo>
                  <a:pt x="952100" y="1706294"/>
                </a:lnTo>
                <a:lnTo>
                  <a:pt x="951819" y="1706154"/>
                </a:lnTo>
                <a:lnTo>
                  <a:pt x="949827" y="1705269"/>
                </a:lnTo>
                <a:lnTo>
                  <a:pt x="949606" y="1704826"/>
                </a:lnTo>
                <a:lnTo>
                  <a:pt x="950049" y="1704605"/>
                </a:lnTo>
                <a:lnTo>
                  <a:pt x="952261" y="1705490"/>
                </a:lnTo>
                <a:lnTo>
                  <a:pt x="952261" y="1705048"/>
                </a:lnTo>
                <a:cubicBezTo>
                  <a:pt x="952261" y="1705048"/>
                  <a:pt x="952482" y="1705048"/>
                  <a:pt x="952925" y="1705048"/>
                </a:cubicBezTo>
                <a:lnTo>
                  <a:pt x="946469" y="1696509"/>
                </a:lnTo>
                <a:lnTo>
                  <a:pt x="946287" y="1696418"/>
                </a:lnTo>
                <a:cubicBezTo>
                  <a:pt x="939870" y="1689559"/>
                  <a:pt x="933454" y="1682258"/>
                  <a:pt x="927258" y="1675398"/>
                </a:cubicBezTo>
                <a:cubicBezTo>
                  <a:pt x="919735" y="1666990"/>
                  <a:pt x="911770" y="1657919"/>
                  <a:pt x="903583" y="1649289"/>
                </a:cubicBezTo>
                <a:lnTo>
                  <a:pt x="903615" y="1649066"/>
                </a:lnTo>
                <a:lnTo>
                  <a:pt x="901150" y="1646191"/>
                </a:lnTo>
                <a:lnTo>
                  <a:pt x="904643" y="1647845"/>
                </a:lnTo>
                <a:lnTo>
                  <a:pt x="905575" y="1647962"/>
                </a:lnTo>
                <a:cubicBezTo>
                  <a:pt x="913540" y="1656370"/>
                  <a:pt x="921506" y="1665220"/>
                  <a:pt x="929028" y="1674071"/>
                </a:cubicBezTo>
                <a:cubicBezTo>
                  <a:pt x="935003" y="1680930"/>
                  <a:pt x="941641" y="1687789"/>
                  <a:pt x="947836" y="1694870"/>
                </a:cubicBezTo>
                <a:lnTo>
                  <a:pt x="947836" y="1695036"/>
                </a:lnTo>
                <a:lnTo>
                  <a:pt x="948057" y="1694870"/>
                </a:lnTo>
                <a:lnTo>
                  <a:pt x="948461" y="1694466"/>
                </a:lnTo>
                <a:lnTo>
                  <a:pt x="935445" y="1674292"/>
                </a:lnTo>
                <a:cubicBezTo>
                  <a:pt x="924604" y="1657476"/>
                  <a:pt x="913540" y="1640217"/>
                  <a:pt x="899158" y="1626056"/>
                </a:cubicBezTo>
                <a:cubicBezTo>
                  <a:pt x="898937" y="1625835"/>
                  <a:pt x="898937" y="1625171"/>
                  <a:pt x="899158" y="1624950"/>
                </a:cubicBezTo>
                <a:close/>
                <a:moveTo>
                  <a:pt x="915532" y="1622073"/>
                </a:moveTo>
                <a:cubicBezTo>
                  <a:pt x="915974" y="1621630"/>
                  <a:pt x="916860" y="1621630"/>
                  <a:pt x="917302" y="1622073"/>
                </a:cubicBezTo>
                <a:cubicBezTo>
                  <a:pt x="922834" y="1627826"/>
                  <a:pt x="929029" y="1633579"/>
                  <a:pt x="935224" y="1639110"/>
                </a:cubicBezTo>
                <a:lnTo>
                  <a:pt x="954803" y="1657368"/>
                </a:lnTo>
                <a:lnTo>
                  <a:pt x="954917" y="1657254"/>
                </a:lnTo>
                <a:cubicBezTo>
                  <a:pt x="958678" y="1659245"/>
                  <a:pt x="960891" y="1662786"/>
                  <a:pt x="963767" y="1665883"/>
                </a:cubicBezTo>
                <a:lnTo>
                  <a:pt x="963693" y="1665957"/>
                </a:lnTo>
                <a:lnTo>
                  <a:pt x="964874" y="1666547"/>
                </a:lnTo>
                <a:lnTo>
                  <a:pt x="974826" y="1676283"/>
                </a:lnTo>
                <a:lnTo>
                  <a:pt x="975052" y="1676283"/>
                </a:lnTo>
                <a:lnTo>
                  <a:pt x="975052" y="1676504"/>
                </a:lnTo>
                <a:lnTo>
                  <a:pt x="975052" y="1677067"/>
                </a:lnTo>
                <a:lnTo>
                  <a:pt x="978900" y="1680470"/>
                </a:lnTo>
                <a:lnTo>
                  <a:pt x="979919" y="1680266"/>
                </a:lnTo>
                <a:lnTo>
                  <a:pt x="979962" y="1680692"/>
                </a:lnTo>
                <a:lnTo>
                  <a:pt x="995629" y="1692878"/>
                </a:lnTo>
                <a:cubicBezTo>
                  <a:pt x="996072" y="1693321"/>
                  <a:pt x="996072" y="1694206"/>
                  <a:pt x="995629" y="1694648"/>
                </a:cubicBezTo>
                <a:cubicBezTo>
                  <a:pt x="995408" y="1694869"/>
                  <a:pt x="994965" y="1695091"/>
                  <a:pt x="994744" y="1695091"/>
                </a:cubicBezTo>
                <a:cubicBezTo>
                  <a:pt x="994302" y="1695091"/>
                  <a:pt x="993859" y="1694869"/>
                  <a:pt x="993859" y="1694648"/>
                </a:cubicBezTo>
                <a:lnTo>
                  <a:pt x="980957" y="1684511"/>
                </a:lnTo>
                <a:lnTo>
                  <a:pt x="990762" y="1694870"/>
                </a:lnTo>
                <a:cubicBezTo>
                  <a:pt x="994080" y="1697525"/>
                  <a:pt x="996957" y="1700401"/>
                  <a:pt x="999834" y="1703720"/>
                </a:cubicBezTo>
                <a:lnTo>
                  <a:pt x="999778" y="1704054"/>
                </a:lnTo>
                <a:lnTo>
                  <a:pt x="1004480" y="1710800"/>
                </a:lnTo>
                <a:cubicBezTo>
                  <a:pt x="1000276" y="1711021"/>
                  <a:pt x="999391" y="1707923"/>
                  <a:pt x="998506" y="1705268"/>
                </a:cubicBezTo>
                <a:lnTo>
                  <a:pt x="998533" y="1705214"/>
                </a:lnTo>
                <a:lnTo>
                  <a:pt x="998284" y="1705048"/>
                </a:lnTo>
                <a:cubicBezTo>
                  <a:pt x="995629" y="1701950"/>
                  <a:pt x="992311" y="1699074"/>
                  <a:pt x="989213" y="1696418"/>
                </a:cubicBezTo>
                <a:lnTo>
                  <a:pt x="977616" y="1684408"/>
                </a:lnTo>
                <a:lnTo>
                  <a:pt x="976822" y="1684249"/>
                </a:lnTo>
                <a:lnTo>
                  <a:pt x="976730" y="1683329"/>
                </a:lnTo>
                <a:lnTo>
                  <a:pt x="971933" y="1679652"/>
                </a:lnTo>
                <a:lnTo>
                  <a:pt x="971733" y="1679602"/>
                </a:lnTo>
                <a:lnTo>
                  <a:pt x="971733" y="1679499"/>
                </a:lnTo>
                <a:lnTo>
                  <a:pt x="971290" y="1679159"/>
                </a:lnTo>
                <a:lnTo>
                  <a:pt x="971505" y="1678784"/>
                </a:lnTo>
                <a:lnTo>
                  <a:pt x="960240" y="1668747"/>
                </a:lnTo>
                <a:lnTo>
                  <a:pt x="960006" y="1668981"/>
                </a:lnTo>
                <a:lnTo>
                  <a:pt x="953725" y="1659169"/>
                </a:lnTo>
                <a:lnTo>
                  <a:pt x="953147" y="1659024"/>
                </a:lnTo>
                <a:cubicBezTo>
                  <a:pt x="947173" y="1652607"/>
                  <a:pt x="940092" y="1646633"/>
                  <a:pt x="933676" y="1640438"/>
                </a:cubicBezTo>
                <a:cubicBezTo>
                  <a:pt x="927923" y="1635128"/>
                  <a:pt x="921285" y="1629375"/>
                  <a:pt x="915532" y="1623401"/>
                </a:cubicBezTo>
                <a:cubicBezTo>
                  <a:pt x="915311" y="1622958"/>
                  <a:pt x="915311" y="1622515"/>
                  <a:pt x="915532" y="1622073"/>
                </a:cubicBezTo>
                <a:close/>
                <a:moveTo>
                  <a:pt x="549562" y="1618312"/>
                </a:moveTo>
                <a:cubicBezTo>
                  <a:pt x="550004" y="1617870"/>
                  <a:pt x="550447" y="1618091"/>
                  <a:pt x="550889" y="1618533"/>
                </a:cubicBezTo>
                <a:cubicBezTo>
                  <a:pt x="555315" y="1622959"/>
                  <a:pt x="559961" y="1627384"/>
                  <a:pt x="564387" y="1631809"/>
                </a:cubicBezTo>
                <a:lnTo>
                  <a:pt x="582627" y="1650928"/>
                </a:lnTo>
                <a:lnTo>
                  <a:pt x="582752" y="1650616"/>
                </a:lnTo>
                <a:cubicBezTo>
                  <a:pt x="591602" y="1659024"/>
                  <a:pt x="599568" y="1668096"/>
                  <a:pt x="608639" y="1676283"/>
                </a:cubicBezTo>
                <a:lnTo>
                  <a:pt x="608639" y="1676725"/>
                </a:lnTo>
                <a:lnTo>
                  <a:pt x="608411" y="1677410"/>
                </a:lnTo>
                <a:lnTo>
                  <a:pt x="611516" y="1680708"/>
                </a:lnTo>
                <a:lnTo>
                  <a:pt x="635501" y="1708618"/>
                </a:lnTo>
                <a:lnTo>
                  <a:pt x="635855" y="1708145"/>
                </a:lnTo>
                <a:lnTo>
                  <a:pt x="637611" y="1714780"/>
                </a:lnTo>
                <a:lnTo>
                  <a:pt x="637625" y="1714782"/>
                </a:lnTo>
                <a:cubicBezTo>
                  <a:pt x="637846" y="1715446"/>
                  <a:pt x="638510" y="1716331"/>
                  <a:pt x="638953" y="1716995"/>
                </a:cubicBezTo>
                <a:cubicBezTo>
                  <a:pt x="640944" y="1720093"/>
                  <a:pt x="643157" y="1723412"/>
                  <a:pt x="644042" y="1727395"/>
                </a:cubicBezTo>
                <a:cubicBezTo>
                  <a:pt x="644042" y="1727837"/>
                  <a:pt x="643599" y="1728501"/>
                  <a:pt x="643157" y="1728501"/>
                </a:cubicBezTo>
                <a:cubicBezTo>
                  <a:pt x="642493" y="1728501"/>
                  <a:pt x="642493" y="1728058"/>
                  <a:pt x="642272" y="1727616"/>
                </a:cubicBezTo>
                <a:cubicBezTo>
                  <a:pt x="641608" y="1724076"/>
                  <a:pt x="639617" y="1721199"/>
                  <a:pt x="637625" y="1718101"/>
                </a:cubicBezTo>
                <a:lnTo>
                  <a:pt x="636127" y="1715748"/>
                </a:lnTo>
                <a:lnTo>
                  <a:pt x="635855" y="1716110"/>
                </a:lnTo>
                <a:cubicBezTo>
                  <a:pt x="634084" y="1715004"/>
                  <a:pt x="633199" y="1713013"/>
                  <a:pt x="632093" y="1711021"/>
                </a:cubicBezTo>
                <a:lnTo>
                  <a:pt x="632335" y="1710961"/>
                </a:lnTo>
                <a:lnTo>
                  <a:pt x="624128" y="1701728"/>
                </a:lnTo>
                <a:cubicBezTo>
                  <a:pt x="617711" y="1694869"/>
                  <a:pt x="611073" y="1687789"/>
                  <a:pt x="605542" y="1680044"/>
                </a:cubicBezTo>
                <a:lnTo>
                  <a:pt x="605542" y="1679602"/>
                </a:lnTo>
                <a:lnTo>
                  <a:pt x="602666" y="1676726"/>
                </a:lnTo>
                <a:cubicBezTo>
                  <a:pt x="602444" y="1676504"/>
                  <a:pt x="602444" y="1676283"/>
                  <a:pt x="602223" y="1676062"/>
                </a:cubicBezTo>
                <a:lnTo>
                  <a:pt x="602223" y="1676283"/>
                </a:lnTo>
                <a:lnTo>
                  <a:pt x="581646" y="1652388"/>
                </a:lnTo>
                <a:lnTo>
                  <a:pt x="581645" y="1652387"/>
                </a:lnTo>
                <a:cubicBezTo>
                  <a:pt x="576114" y="1645306"/>
                  <a:pt x="569697" y="1639332"/>
                  <a:pt x="563280" y="1633358"/>
                </a:cubicBezTo>
                <a:cubicBezTo>
                  <a:pt x="558634" y="1628933"/>
                  <a:pt x="553987" y="1624508"/>
                  <a:pt x="549562" y="1619640"/>
                </a:cubicBezTo>
                <a:cubicBezTo>
                  <a:pt x="549119" y="1619419"/>
                  <a:pt x="549119" y="1618755"/>
                  <a:pt x="549562" y="1618312"/>
                </a:cubicBezTo>
                <a:close/>
                <a:moveTo>
                  <a:pt x="932348" y="1617648"/>
                </a:moveTo>
                <a:cubicBezTo>
                  <a:pt x="948058" y="1629375"/>
                  <a:pt x="964210" y="1641766"/>
                  <a:pt x="979699" y="1653936"/>
                </a:cubicBezTo>
                <a:lnTo>
                  <a:pt x="982796" y="1656591"/>
                </a:lnTo>
                <a:lnTo>
                  <a:pt x="982824" y="1656784"/>
                </a:lnTo>
                <a:lnTo>
                  <a:pt x="983018" y="1656590"/>
                </a:lnTo>
                <a:lnTo>
                  <a:pt x="983537" y="1655724"/>
                </a:lnTo>
                <a:lnTo>
                  <a:pt x="983460" y="1655705"/>
                </a:lnTo>
                <a:cubicBezTo>
                  <a:pt x="977486" y="1649289"/>
                  <a:pt x="970405" y="1644200"/>
                  <a:pt x="963989" y="1638889"/>
                </a:cubicBezTo>
                <a:cubicBezTo>
                  <a:pt x="961776" y="1637340"/>
                  <a:pt x="959785" y="1635791"/>
                  <a:pt x="958015" y="1634021"/>
                </a:cubicBezTo>
                <a:cubicBezTo>
                  <a:pt x="957351" y="1633800"/>
                  <a:pt x="957351" y="1633136"/>
                  <a:pt x="957794" y="1632694"/>
                </a:cubicBezTo>
                <a:cubicBezTo>
                  <a:pt x="958236" y="1632030"/>
                  <a:pt x="958900" y="1632030"/>
                  <a:pt x="959121" y="1632251"/>
                </a:cubicBezTo>
                <a:cubicBezTo>
                  <a:pt x="961334" y="1633800"/>
                  <a:pt x="963546" y="1635570"/>
                  <a:pt x="965095" y="1637119"/>
                </a:cubicBezTo>
                <a:cubicBezTo>
                  <a:pt x="971954" y="1642429"/>
                  <a:pt x="978813" y="1647961"/>
                  <a:pt x="985009" y="1653935"/>
                </a:cubicBezTo>
                <a:lnTo>
                  <a:pt x="985009" y="1654177"/>
                </a:lnTo>
                <a:lnTo>
                  <a:pt x="1000709" y="1671383"/>
                </a:lnTo>
                <a:lnTo>
                  <a:pt x="1000940" y="1671416"/>
                </a:lnTo>
                <a:cubicBezTo>
                  <a:pt x="1001604" y="1671858"/>
                  <a:pt x="1002268" y="1672079"/>
                  <a:pt x="1002489" y="1672522"/>
                </a:cubicBezTo>
                <a:cubicBezTo>
                  <a:pt x="1002931" y="1672743"/>
                  <a:pt x="1003374" y="1672964"/>
                  <a:pt x="1003816" y="1673186"/>
                </a:cubicBezTo>
                <a:lnTo>
                  <a:pt x="1003851" y="1673432"/>
                </a:lnTo>
                <a:lnTo>
                  <a:pt x="1011118" y="1678717"/>
                </a:lnTo>
                <a:lnTo>
                  <a:pt x="1011104" y="1678724"/>
                </a:lnTo>
                <a:lnTo>
                  <a:pt x="1013330" y="1680266"/>
                </a:lnTo>
                <a:cubicBezTo>
                  <a:pt x="1014879" y="1681151"/>
                  <a:pt x="1016207" y="1682478"/>
                  <a:pt x="1017534" y="1682478"/>
                </a:cubicBezTo>
                <a:cubicBezTo>
                  <a:pt x="1017534" y="1680487"/>
                  <a:pt x="1016428" y="1678938"/>
                  <a:pt x="1014658" y="1677168"/>
                </a:cubicBezTo>
                <a:cubicBezTo>
                  <a:pt x="1014215" y="1676947"/>
                  <a:pt x="1014215" y="1676504"/>
                  <a:pt x="1014658" y="1676283"/>
                </a:cubicBezTo>
                <a:cubicBezTo>
                  <a:pt x="1014879" y="1676062"/>
                  <a:pt x="1015543" y="1676062"/>
                  <a:pt x="1015764" y="1676283"/>
                </a:cubicBezTo>
                <a:cubicBezTo>
                  <a:pt x="1017755" y="1678496"/>
                  <a:pt x="1019083" y="1680708"/>
                  <a:pt x="1019304" y="1682921"/>
                </a:cubicBezTo>
                <a:lnTo>
                  <a:pt x="1019304" y="1683585"/>
                </a:lnTo>
                <a:lnTo>
                  <a:pt x="1018640" y="1683806"/>
                </a:lnTo>
                <a:cubicBezTo>
                  <a:pt x="1018198" y="1683806"/>
                  <a:pt x="1017534" y="1683806"/>
                  <a:pt x="1017313" y="1683806"/>
                </a:cubicBezTo>
                <a:cubicBezTo>
                  <a:pt x="1015543" y="1683806"/>
                  <a:pt x="1013773" y="1682478"/>
                  <a:pt x="1012445" y="1681593"/>
                </a:cubicBezTo>
                <a:lnTo>
                  <a:pt x="1010415" y="1680071"/>
                </a:lnTo>
                <a:lnTo>
                  <a:pt x="1006693" y="1682479"/>
                </a:lnTo>
                <a:cubicBezTo>
                  <a:pt x="1004702" y="1682700"/>
                  <a:pt x="1002268" y="1680709"/>
                  <a:pt x="1000940" y="1679381"/>
                </a:cubicBezTo>
                <a:lnTo>
                  <a:pt x="1001661" y="1679261"/>
                </a:lnTo>
                <a:lnTo>
                  <a:pt x="992753" y="1672743"/>
                </a:lnTo>
                <a:cubicBezTo>
                  <a:pt x="992310" y="1672522"/>
                  <a:pt x="992310" y="1672079"/>
                  <a:pt x="992753" y="1671858"/>
                </a:cubicBezTo>
                <a:cubicBezTo>
                  <a:pt x="992974" y="1671637"/>
                  <a:pt x="993195" y="1671637"/>
                  <a:pt x="993417" y="1671858"/>
                </a:cubicBezTo>
                <a:lnTo>
                  <a:pt x="1002533" y="1678369"/>
                </a:lnTo>
                <a:lnTo>
                  <a:pt x="1005144" y="1678717"/>
                </a:lnTo>
                <a:lnTo>
                  <a:pt x="1002756" y="1675244"/>
                </a:lnTo>
                <a:lnTo>
                  <a:pt x="1002489" y="1675177"/>
                </a:lnTo>
                <a:cubicBezTo>
                  <a:pt x="1002268" y="1674956"/>
                  <a:pt x="1001604" y="1674734"/>
                  <a:pt x="1001604" y="1674513"/>
                </a:cubicBezTo>
                <a:cubicBezTo>
                  <a:pt x="1000719" y="1673849"/>
                  <a:pt x="999834" y="1673849"/>
                  <a:pt x="999391" y="1672743"/>
                </a:cubicBezTo>
                <a:lnTo>
                  <a:pt x="999391" y="1672652"/>
                </a:lnTo>
                <a:lnTo>
                  <a:pt x="981728" y="1658481"/>
                </a:lnTo>
                <a:lnTo>
                  <a:pt x="981247" y="1658361"/>
                </a:lnTo>
                <a:lnTo>
                  <a:pt x="978150" y="1655706"/>
                </a:lnTo>
                <a:cubicBezTo>
                  <a:pt x="962883" y="1643757"/>
                  <a:pt x="946952" y="1631145"/>
                  <a:pt x="930800" y="1619418"/>
                </a:cubicBezTo>
                <a:cubicBezTo>
                  <a:pt x="930578" y="1619197"/>
                  <a:pt x="930357" y="1618533"/>
                  <a:pt x="930800" y="1617870"/>
                </a:cubicBezTo>
                <a:cubicBezTo>
                  <a:pt x="931242" y="1617427"/>
                  <a:pt x="931906" y="1617427"/>
                  <a:pt x="932348" y="1617648"/>
                </a:cubicBezTo>
                <a:close/>
                <a:moveTo>
                  <a:pt x="340911" y="1611453"/>
                </a:moveTo>
                <a:cubicBezTo>
                  <a:pt x="341132" y="1611010"/>
                  <a:pt x="341575" y="1611010"/>
                  <a:pt x="341796" y="1611453"/>
                </a:cubicBezTo>
                <a:cubicBezTo>
                  <a:pt x="344672" y="1614551"/>
                  <a:pt x="348212" y="1617206"/>
                  <a:pt x="351532" y="1619640"/>
                </a:cubicBezTo>
                <a:lnTo>
                  <a:pt x="362938" y="1629990"/>
                </a:lnTo>
                <a:lnTo>
                  <a:pt x="364143" y="1629817"/>
                </a:lnTo>
                <a:cubicBezTo>
                  <a:pt x="383172" y="1643757"/>
                  <a:pt x="398439" y="1655484"/>
                  <a:pt x="411936" y="1666105"/>
                </a:cubicBezTo>
                <a:cubicBezTo>
                  <a:pt x="412600" y="1666547"/>
                  <a:pt x="412600" y="1667211"/>
                  <a:pt x="412379" y="1667653"/>
                </a:cubicBezTo>
                <a:cubicBezTo>
                  <a:pt x="411715" y="1668096"/>
                  <a:pt x="411715" y="1668317"/>
                  <a:pt x="411272" y="1668317"/>
                </a:cubicBezTo>
                <a:cubicBezTo>
                  <a:pt x="411051" y="1668317"/>
                  <a:pt x="410830" y="1668096"/>
                  <a:pt x="410609" y="1668096"/>
                </a:cubicBezTo>
                <a:cubicBezTo>
                  <a:pt x="396891" y="1657475"/>
                  <a:pt x="381623" y="1645748"/>
                  <a:pt x="362595" y="1631366"/>
                </a:cubicBezTo>
                <a:lnTo>
                  <a:pt x="362595" y="1631145"/>
                </a:lnTo>
                <a:lnTo>
                  <a:pt x="361210" y="1629916"/>
                </a:lnTo>
                <a:lnTo>
                  <a:pt x="345778" y="1621409"/>
                </a:lnTo>
                <a:cubicBezTo>
                  <a:pt x="342459" y="1618975"/>
                  <a:pt x="338919" y="1616320"/>
                  <a:pt x="335379" y="1614550"/>
                </a:cubicBezTo>
                <a:cubicBezTo>
                  <a:pt x="335158" y="1614550"/>
                  <a:pt x="334936" y="1614108"/>
                  <a:pt x="335158" y="1613886"/>
                </a:cubicBezTo>
                <a:cubicBezTo>
                  <a:pt x="335379" y="1613886"/>
                  <a:pt x="335379" y="1613665"/>
                  <a:pt x="335600" y="1613886"/>
                </a:cubicBezTo>
                <a:cubicBezTo>
                  <a:pt x="339362" y="1615878"/>
                  <a:pt x="342902" y="1618312"/>
                  <a:pt x="346221" y="1620746"/>
                </a:cubicBezTo>
                <a:lnTo>
                  <a:pt x="359059" y="1628009"/>
                </a:lnTo>
                <a:lnTo>
                  <a:pt x="350868" y="1620746"/>
                </a:lnTo>
                <a:cubicBezTo>
                  <a:pt x="347327" y="1618091"/>
                  <a:pt x="343787" y="1615657"/>
                  <a:pt x="340911" y="1612338"/>
                </a:cubicBezTo>
                <a:cubicBezTo>
                  <a:pt x="340690" y="1611895"/>
                  <a:pt x="340690" y="1611674"/>
                  <a:pt x="340911" y="1611453"/>
                </a:cubicBezTo>
                <a:close/>
                <a:moveTo>
                  <a:pt x="335157" y="1605257"/>
                </a:moveTo>
                <a:cubicBezTo>
                  <a:pt x="335157" y="1605921"/>
                  <a:pt x="335157" y="1606363"/>
                  <a:pt x="335157" y="1607027"/>
                </a:cubicBezTo>
                <a:cubicBezTo>
                  <a:pt x="334493" y="1606806"/>
                  <a:pt x="334272" y="1606142"/>
                  <a:pt x="333387" y="1605921"/>
                </a:cubicBezTo>
                <a:cubicBezTo>
                  <a:pt x="333387" y="1605257"/>
                  <a:pt x="334493" y="1605478"/>
                  <a:pt x="335157" y="1605257"/>
                </a:cubicBezTo>
                <a:close/>
                <a:moveTo>
                  <a:pt x="992134" y="1598708"/>
                </a:moveTo>
                <a:lnTo>
                  <a:pt x="991425" y="1599062"/>
                </a:lnTo>
                <a:lnTo>
                  <a:pt x="991393" y="1599054"/>
                </a:lnTo>
                <a:lnTo>
                  <a:pt x="994744" y="1602602"/>
                </a:lnTo>
                <a:cubicBezTo>
                  <a:pt x="995186" y="1602823"/>
                  <a:pt x="995629" y="1603045"/>
                  <a:pt x="995629" y="1603045"/>
                </a:cubicBezTo>
                <a:cubicBezTo>
                  <a:pt x="998284" y="1605036"/>
                  <a:pt x="1000718" y="1607470"/>
                  <a:pt x="1002931" y="1609904"/>
                </a:cubicBezTo>
                <a:cubicBezTo>
                  <a:pt x="1006692" y="1613444"/>
                  <a:pt x="1010232" y="1617205"/>
                  <a:pt x="1013994" y="1619639"/>
                </a:cubicBezTo>
                <a:cubicBezTo>
                  <a:pt x="1013994" y="1619639"/>
                  <a:pt x="1014215" y="1619418"/>
                  <a:pt x="1014215" y="1619197"/>
                </a:cubicBezTo>
                <a:cubicBezTo>
                  <a:pt x="1013773" y="1617205"/>
                  <a:pt x="1012224" y="1615878"/>
                  <a:pt x="1010675" y="1614329"/>
                </a:cubicBezTo>
                <a:cubicBezTo>
                  <a:pt x="1010232" y="1613887"/>
                  <a:pt x="1009789" y="1613444"/>
                  <a:pt x="1009347" y="1613223"/>
                </a:cubicBezTo>
                <a:lnTo>
                  <a:pt x="1009347" y="1613063"/>
                </a:lnTo>
                <a:lnTo>
                  <a:pt x="994080" y="1599947"/>
                </a:lnTo>
                <a:lnTo>
                  <a:pt x="994257" y="1599814"/>
                </a:lnTo>
                <a:lnTo>
                  <a:pt x="992311" y="1598841"/>
                </a:lnTo>
                <a:close/>
                <a:moveTo>
                  <a:pt x="333609" y="1595080"/>
                </a:moveTo>
                <a:cubicBezTo>
                  <a:pt x="334715" y="1595965"/>
                  <a:pt x="336043" y="1596850"/>
                  <a:pt x="337370" y="1597735"/>
                </a:cubicBezTo>
                <a:lnTo>
                  <a:pt x="353702" y="1611521"/>
                </a:lnTo>
                <a:lnTo>
                  <a:pt x="354186" y="1611452"/>
                </a:lnTo>
                <a:cubicBezTo>
                  <a:pt x="368789" y="1621630"/>
                  <a:pt x="383393" y="1632915"/>
                  <a:pt x="397332" y="1643757"/>
                </a:cubicBezTo>
                <a:cubicBezTo>
                  <a:pt x="402864" y="1648182"/>
                  <a:pt x="409060" y="1652607"/>
                  <a:pt x="414812" y="1657254"/>
                </a:cubicBezTo>
                <a:cubicBezTo>
                  <a:pt x="415255" y="1657475"/>
                  <a:pt x="415476" y="1658139"/>
                  <a:pt x="415033" y="1658803"/>
                </a:cubicBezTo>
                <a:cubicBezTo>
                  <a:pt x="414812" y="1659024"/>
                  <a:pt x="414369" y="1659245"/>
                  <a:pt x="414148" y="1659245"/>
                </a:cubicBezTo>
                <a:cubicBezTo>
                  <a:pt x="413927" y="1659245"/>
                  <a:pt x="413706" y="1659024"/>
                  <a:pt x="413484" y="1659024"/>
                </a:cubicBezTo>
                <a:cubicBezTo>
                  <a:pt x="407511" y="1654599"/>
                  <a:pt x="401758" y="1649952"/>
                  <a:pt x="396005" y="1645748"/>
                </a:cubicBezTo>
                <a:cubicBezTo>
                  <a:pt x="382065" y="1634906"/>
                  <a:pt x="367462" y="1623622"/>
                  <a:pt x="352858" y="1613444"/>
                </a:cubicBezTo>
                <a:lnTo>
                  <a:pt x="352758" y="1612642"/>
                </a:lnTo>
                <a:lnTo>
                  <a:pt x="342680" y="1607912"/>
                </a:lnTo>
                <a:cubicBezTo>
                  <a:pt x="340246" y="1606142"/>
                  <a:pt x="337813" y="1604593"/>
                  <a:pt x="335379" y="1603487"/>
                </a:cubicBezTo>
                <a:cubicBezTo>
                  <a:pt x="335157" y="1603487"/>
                  <a:pt x="334936" y="1603044"/>
                  <a:pt x="334936" y="1603044"/>
                </a:cubicBezTo>
                <a:cubicBezTo>
                  <a:pt x="335157" y="1602602"/>
                  <a:pt x="335379" y="1602381"/>
                  <a:pt x="335600" y="1602602"/>
                </a:cubicBezTo>
                <a:cubicBezTo>
                  <a:pt x="338476" y="1603487"/>
                  <a:pt x="340910" y="1605478"/>
                  <a:pt x="343123" y="1607027"/>
                </a:cubicBezTo>
                <a:lnTo>
                  <a:pt x="350142" y="1610313"/>
                </a:lnTo>
                <a:lnTo>
                  <a:pt x="336485" y="1598841"/>
                </a:lnTo>
                <a:cubicBezTo>
                  <a:pt x="335379" y="1597956"/>
                  <a:pt x="334052" y="1597071"/>
                  <a:pt x="332724" y="1596186"/>
                </a:cubicBezTo>
                <a:cubicBezTo>
                  <a:pt x="332503" y="1595965"/>
                  <a:pt x="332503" y="1595743"/>
                  <a:pt x="332724" y="1595301"/>
                </a:cubicBezTo>
                <a:cubicBezTo>
                  <a:pt x="332945" y="1595080"/>
                  <a:pt x="333388" y="1594858"/>
                  <a:pt x="333609" y="1595080"/>
                </a:cubicBezTo>
                <a:close/>
                <a:moveTo>
                  <a:pt x="928807" y="1591761"/>
                </a:moveTo>
                <a:cubicBezTo>
                  <a:pt x="929692" y="1590875"/>
                  <a:pt x="931241" y="1591539"/>
                  <a:pt x="931905" y="1592203"/>
                </a:cubicBezTo>
                <a:lnTo>
                  <a:pt x="931684" y="1592424"/>
                </a:lnTo>
                <a:lnTo>
                  <a:pt x="966201" y="1619639"/>
                </a:lnTo>
                <a:cubicBezTo>
                  <a:pt x="975494" y="1627384"/>
                  <a:pt x="985230" y="1635128"/>
                  <a:pt x="994965" y="1642651"/>
                </a:cubicBezTo>
                <a:lnTo>
                  <a:pt x="994965" y="1642652"/>
                </a:lnTo>
                <a:lnTo>
                  <a:pt x="994966" y="1642651"/>
                </a:lnTo>
                <a:cubicBezTo>
                  <a:pt x="995187" y="1642651"/>
                  <a:pt x="995630" y="1642651"/>
                  <a:pt x="995630" y="1642651"/>
                </a:cubicBezTo>
                <a:cubicBezTo>
                  <a:pt x="995630" y="1641766"/>
                  <a:pt x="994966" y="1641545"/>
                  <a:pt x="994966" y="1640217"/>
                </a:cubicBezTo>
                <a:lnTo>
                  <a:pt x="995150" y="1640070"/>
                </a:lnTo>
                <a:lnTo>
                  <a:pt x="994966" y="1639996"/>
                </a:lnTo>
                <a:cubicBezTo>
                  <a:pt x="986779" y="1629375"/>
                  <a:pt x="975937" y="1620304"/>
                  <a:pt x="966423" y="1612559"/>
                </a:cubicBezTo>
                <a:cubicBezTo>
                  <a:pt x="965980" y="1612117"/>
                  <a:pt x="965980" y="1611453"/>
                  <a:pt x="966202" y="1611011"/>
                </a:cubicBezTo>
                <a:cubicBezTo>
                  <a:pt x="966644" y="1610568"/>
                  <a:pt x="967308" y="1610568"/>
                  <a:pt x="967972" y="1610789"/>
                </a:cubicBezTo>
                <a:lnTo>
                  <a:pt x="996256" y="1638417"/>
                </a:lnTo>
                <a:lnTo>
                  <a:pt x="996294" y="1638226"/>
                </a:lnTo>
                <a:cubicBezTo>
                  <a:pt x="1000055" y="1641987"/>
                  <a:pt x="1003374" y="1645970"/>
                  <a:pt x="1006029" y="1650617"/>
                </a:cubicBezTo>
                <a:cubicBezTo>
                  <a:pt x="1009569" y="1650838"/>
                  <a:pt x="1016207" y="1655927"/>
                  <a:pt x="1011561" y="1660352"/>
                </a:cubicBezTo>
                <a:lnTo>
                  <a:pt x="1007935" y="1659858"/>
                </a:lnTo>
                <a:lnTo>
                  <a:pt x="1007799" y="1660131"/>
                </a:lnTo>
                <a:cubicBezTo>
                  <a:pt x="1007578" y="1660131"/>
                  <a:pt x="1007578" y="1660131"/>
                  <a:pt x="1007356" y="1660131"/>
                </a:cubicBezTo>
                <a:lnTo>
                  <a:pt x="1006724" y="1659693"/>
                </a:lnTo>
                <a:lnTo>
                  <a:pt x="1006693" y="1659689"/>
                </a:lnTo>
                <a:lnTo>
                  <a:pt x="1006712" y="1659685"/>
                </a:lnTo>
                <a:lnTo>
                  <a:pt x="992974" y="1650174"/>
                </a:lnTo>
                <a:cubicBezTo>
                  <a:pt x="989434" y="1647297"/>
                  <a:pt x="985673" y="1644200"/>
                  <a:pt x="981469" y="1641766"/>
                </a:cubicBezTo>
                <a:cubicBezTo>
                  <a:pt x="981026" y="1641544"/>
                  <a:pt x="981026" y="1641102"/>
                  <a:pt x="981026" y="1640881"/>
                </a:cubicBezTo>
                <a:cubicBezTo>
                  <a:pt x="981469" y="1640438"/>
                  <a:pt x="981690" y="1640438"/>
                  <a:pt x="982132" y="1640438"/>
                </a:cubicBezTo>
                <a:cubicBezTo>
                  <a:pt x="986115" y="1643093"/>
                  <a:pt x="990098" y="1645970"/>
                  <a:pt x="993859" y="1649067"/>
                </a:cubicBezTo>
                <a:cubicBezTo>
                  <a:pt x="998063" y="1652608"/>
                  <a:pt x="1002710" y="1656148"/>
                  <a:pt x="1007578" y="1658803"/>
                </a:cubicBezTo>
                <a:lnTo>
                  <a:pt x="1007688" y="1659024"/>
                </a:lnTo>
                <a:lnTo>
                  <a:pt x="1007578" y="1658582"/>
                </a:lnTo>
                <a:lnTo>
                  <a:pt x="1007799" y="1658582"/>
                </a:lnTo>
                <a:cubicBezTo>
                  <a:pt x="1006914" y="1654710"/>
                  <a:pt x="1004369" y="1652332"/>
                  <a:pt x="1001521" y="1650257"/>
                </a:cubicBezTo>
                <a:lnTo>
                  <a:pt x="994218" y="1644400"/>
                </a:lnTo>
                <a:lnTo>
                  <a:pt x="993416" y="1644200"/>
                </a:lnTo>
                <a:cubicBezTo>
                  <a:pt x="983681" y="1636677"/>
                  <a:pt x="973945" y="1628711"/>
                  <a:pt x="964652" y="1621188"/>
                </a:cubicBezTo>
                <a:cubicBezTo>
                  <a:pt x="953368" y="1612116"/>
                  <a:pt x="941641" y="1602823"/>
                  <a:pt x="930356" y="1593973"/>
                </a:cubicBezTo>
                <a:lnTo>
                  <a:pt x="930226" y="1593061"/>
                </a:lnTo>
                <a:close/>
                <a:moveTo>
                  <a:pt x="327911" y="1590653"/>
                </a:moveTo>
                <a:cubicBezTo>
                  <a:pt x="328575" y="1590764"/>
                  <a:pt x="329073" y="1591206"/>
                  <a:pt x="328298" y="1591981"/>
                </a:cubicBezTo>
                <a:cubicBezTo>
                  <a:pt x="328741" y="1591760"/>
                  <a:pt x="326528" y="1591317"/>
                  <a:pt x="326528" y="1591317"/>
                </a:cubicBezTo>
                <a:cubicBezTo>
                  <a:pt x="326418" y="1590764"/>
                  <a:pt x="327247" y="1590543"/>
                  <a:pt x="327911" y="1590653"/>
                </a:cubicBezTo>
                <a:close/>
                <a:moveTo>
                  <a:pt x="338477" y="1590433"/>
                </a:moveTo>
                <a:cubicBezTo>
                  <a:pt x="339804" y="1590654"/>
                  <a:pt x="340911" y="1591539"/>
                  <a:pt x="341796" y="1592203"/>
                </a:cubicBezTo>
                <a:lnTo>
                  <a:pt x="345265" y="1593689"/>
                </a:lnTo>
                <a:lnTo>
                  <a:pt x="344229" y="1592424"/>
                </a:lnTo>
                <a:lnTo>
                  <a:pt x="344008" y="1592424"/>
                </a:lnTo>
                <a:cubicBezTo>
                  <a:pt x="343787" y="1591981"/>
                  <a:pt x="343787" y="1591760"/>
                  <a:pt x="344008" y="1591539"/>
                </a:cubicBezTo>
                <a:cubicBezTo>
                  <a:pt x="344229" y="1591318"/>
                  <a:pt x="344672" y="1591318"/>
                  <a:pt x="344672" y="1591539"/>
                </a:cubicBezTo>
                <a:lnTo>
                  <a:pt x="345114" y="1591760"/>
                </a:lnTo>
                <a:lnTo>
                  <a:pt x="346614" y="1594092"/>
                </a:lnTo>
                <a:lnTo>
                  <a:pt x="347327" y="1593973"/>
                </a:lnTo>
                <a:cubicBezTo>
                  <a:pt x="363922" y="1604594"/>
                  <a:pt x="380074" y="1616542"/>
                  <a:pt x="395562" y="1628490"/>
                </a:cubicBezTo>
                <a:cubicBezTo>
                  <a:pt x="401979" y="1633358"/>
                  <a:pt x="408617" y="1638226"/>
                  <a:pt x="415255" y="1643094"/>
                </a:cubicBezTo>
                <a:cubicBezTo>
                  <a:pt x="415697" y="1643536"/>
                  <a:pt x="415918" y="1644200"/>
                  <a:pt x="415697" y="1644643"/>
                </a:cubicBezTo>
                <a:cubicBezTo>
                  <a:pt x="415255" y="1644864"/>
                  <a:pt x="414812" y="1645306"/>
                  <a:pt x="414591" y="1645306"/>
                </a:cubicBezTo>
                <a:cubicBezTo>
                  <a:pt x="414370" y="1645306"/>
                  <a:pt x="414148" y="1645306"/>
                  <a:pt x="413927" y="1644864"/>
                </a:cubicBezTo>
                <a:cubicBezTo>
                  <a:pt x="407289" y="1640217"/>
                  <a:pt x="400652" y="1635128"/>
                  <a:pt x="394235" y="1630260"/>
                </a:cubicBezTo>
                <a:cubicBezTo>
                  <a:pt x="378746" y="1618533"/>
                  <a:pt x="362815" y="1606585"/>
                  <a:pt x="346221" y="1595743"/>
                </a:cubicBezTo>
                <a:lnTo>
                  <a:pt x="346153" y="1595269"/>
                </a:lnTo>
                <a:lnTo>
                  <a:pt x="341353" y="1593088"/>
                </a:lnTo>
                <a:cubicBezTo>
                  <a:pt x="340247" y="1592203"/>
                  <a:pt x="339362" y="1591539"/>
                  <a:pt x="338255" y="1591318"/>
                </a:cubicBezTo>
                <a:cubicBezTo>
                  <a:pt x="338034" y="1591096"/>
                  <a:pt x="338034" y="1590875"/>
                  <a:pt x="338034" y="1590654"/>
                </a:cubicBezTo>
                <a:cubicBezTo>
                  <a:pt x="338034" y="1590433"/>
                  <a:pt x="338255" y="1590211"/>
                  <a:pt x="338477" y="1590433"/>
                </a:cubicBezTo>
                <a:close/>
                <a:moveTo>
                  <a:pt x="338477" y="1579812"/>
                </a:moveTo>
                <a:cubicBezTo>
                  <a:pt x="355956" y="1590211"/>
                  <a:pt x="372330" y="1602381"/>
                  <a:pt x="388482" y="1614329"/>
                </a:cubicBezTo>
                <a:cubicBezTo>
                  <a:pt x="394457" y="1618754"/>
                  <a:pt x="400873" y="1623179"/>
                  <a:pt x="406847" y="1627826"/>
                </a:cubicBezTo>
                <a:cubicBezTo>
                  <a:pt x="407290" y="1628047"/>
                  <a:pt x="407290" y="1628490"/>
                  <a:pt x="407068" y="1628932"/>
                </a:cubicBezTo>
                <a:cubicBezTo>
                  <a:pt x="406847" y="1629154"/>
                  <a:pt x="406626" y="1629154"/>
                  <a:pt x="406405" y="1629154"/>
                </a:cubicBezTo>
                <a:cubicBezTo>
                  <a:pt x="406183" y="1629154"/>
                  <a:pt x="405962" y="1629154"/>
                  <a:pt x="405962" y="1629154"/>
                </a:cubicBezTo>
                <a:cubicBezTo>
                  <a:pt x="399766" y="1624507"/>
                  <a:pt x="393571" y="1620082"/>
                  <a:pt x="387597" y="1615435"/>
                </a:cubicBezTo>
                <a:cubicBezTo>
                  <a:pt x="371445" y="1603708"/>
                  <a:pt x="354850" y="1591539"/>
                  <a:pt x="337592" y="1581139"/>
                </a:cubicBezTo>
                <a:cubicBezTo>
                  <a:pt x="337149" y="1580918"/>
                  <a:pt x="337149" y="1580476"/>
                  <a:pt x="337370" y="1580254"/>
                </a:cubicBezTo>
                <a:cubicBezTo>
                  <a:pt x="337592" y="1579812"/>
                  <a:pt x="338034" y="1579591"/>
                  <a:pt x="338477" y="1579812"/>
                </a:cubicBezTo>
                <a:close/>
                <a:moveTo>
                  <a:pt x="290283" y="1572089"/>
                </a:moveTo>
                <a:lnTo>
                  <a:pt x="290130" y="1572334"/>
                </a:lnTo>
                <a:lnTo>
                  <a:pt x="290532" y="1573196"/>
                </a:lnTo>
                <a:lnTo>
                  <a:pt x="290683" y="1572289"/>
                </a:lnTo>
                <a:close/>
                <a:moveTo>
                  <a:pt x="632315" y="1568527"/>
                </a:moveTo>
                <a:lnTo>
                  <a:pt x="632182" y="1568793"/>
                </a:lnTo>
                <a:lnTo>
                  <a:pt x="632535" y="1568970"/>
                </a:lnTo>
                <a:cubicBezTo>
                  <a:pt x="632757" y="1569192"/>
                  <a:pt x="632757" y="1569634"/>
                  <a:pt x="632978" y="1570077"/>
                </a:cubicBezTo>
                <a:lnTo>
                  <a:pt x="633850" y="1571820"/>
                </a:lnTo>
                <a:lnTo>
                  <a:pt x="634084" y="1571625"/>
                </a:lnTo>
                <a:lnTo>
                  <a:pt x="634528" y="1572158"/>
                </a:lnTo>
                <a:lnTo>
                  <a:pt x="634528" y="1571404"/>
                </a:lnTo>
                <a:cubicBezTo>
                  <a:pt x="636076" y="1570961"/>
                  <a:pt x="634085" y="1569191"/>
                  <a:pt x="633200" y="1568970"/>
                </a:cubicBezTo>
                <a:close/>
                <a:moveTo>
                  <a:pt x="1000521" y="1568203"/>
                </a:moveTo>
                <a:lnTo>
                  <a:pt x="1000939" y="1568970"/>
                </a:lnTo>
                <a:lnTo>
                  <a:pt x="1000649" y="1569454"/>
                </a:lnTo>
                <a:lnTo>
                  <a:pt x="1000940" y="1569412"/>
                </a:lnTo>
                <a:lnTo>
                  <a:pt x="1006722" y="1572881"/>
                </a:lnTo>
                <a:lnTo>
                  <a:pt x="1006692" y="1572732"/>
                </a:lnTo>
                <a:lnTo>
                  <a:pt x="1007256" y="1572394"/>
                </a:lnTo>
                <a:close/>
                <a:moveTo>
                  <a:pt x="923055" y="1567200"/>
                </a:moveTo>
                <a:cubicBezTo>
                  <a:pt x="935224" y="1575608"/>
                  <a:pt x="946952" y="1584901"/>
                  <a:pt x="958900" y="1593973"/>
                </a:cubicBezTo>
                <a:cubicBezTo>
                  <a:pt x="964653" y="1598620"/>
                  <a:pt x="971290" y="1603487"/>
                  <a:pt x="977265" y="1607913"/>
                </a:cubicBezTo>
                <a:lnTo>
                  <a:pt x="977271" y="1607959"/>
                </a:lnTo>
                <a:lnTo>
                  <a:pt x="977485" y="1607691"/>
                </a:lnTo>
                <a:cubicBezTo>
                  <a:pt x="978370" y="1607691"/>
                  <a:pt x="979698" y="1607691"/>
                  <a:pt x="981025" y="1607691"/>
                </a:cubicBezTo>
                <a:cubicBezTo>
                  <a:pt x="983017" y="1611010"/>
                  <a:pt x="987221" y="1612559"/>
                  <a:pt x="990982" y="1615214"/>
                </a:cubicBezTo>
                <a:cubicBezTo>
                  <a:pt x="994080" y="1617648"/>
                  <a:pt x="997399" y="1622737"/>
                  <a:pt x="1000718" y="1621852"/>
                </a:cubicBezTo>
                <a:lnTo>
                  <a:pt x="1000718" y="1621851"/>
                </a:lnTo>
                <a:lnTo>
                  <a:pt x="964653" y="1587113"/>
                </a:lnTo>
                <a:cubicBezTo>
                  <a:pt x="964210" y="1586671"/>
                  <a:pt x="963989" y="1586007"/>
                  <a:pt x="964431" y="1585565"/>
                </a:cubicBezTo>
                <a:cubicBezTo>
                  <a:pt x="964874" y="1585122"/>
                  <a:pt x="965316" y="1585122"/>
                  <a:pt x="965980" y="1585343"/>
                </a:cubicBezTo>
                <a:cubicBezTo>
                  <a:pt x="981026" y="1596628"/>
                  <a:pt x="994081" y="1610567"/>
                  <a:pt x="1002489" y="1620303"/>
                </a:cubicBezTo>
                <a:lnTo>
                  <a:pt x="1002413" y="1620831"/>
                </a:lnTo>
                <a:lnTo>
                  <a:pt x="1014879" y="1636677"/>
                </a:lnTo>
                <a:cubicBezTo>
                  <a:pt x="1009789" y="1638447"/>
                  <a:pt x="1008019" y="1632915"/>
                  <a:pt x="1005143" y="1630481"/>
                </a:cubicBezTo>
                <a:cubicBezTo>
                  <a:pt x="1002709" y="1628711"/>
                  <a:pt x="999611" y="1627383"/>
                  <a:pt x="997178" y="1625613"/>
                </a:cubicBezTo>
                <a:lnTo>
                  <a:pt x="976574" y="1609683"/>
                </a:lnTo>
                <a:lnTo>
                  <a:pt x="976380" y="1609683"/>
                </a:lnTo>
                <a:cubicBezTo>
                  <a:pt x="976380" y="1609683"/>
                  <a:pt x="975937" y="1609683"/>
                  <a:pt x="975716" y="1609462"/>
                </a:cubicBezTo>
                <a:cubicBezTo>
                  <a:pt x="969520" y="1604815"/>
                  <a:pt x="963325" y="1600169"/>
                  <a:pt x="957351" y="1595522"/>
                </a:cubicBezTo>
                <a:cubicBezTo>
                  <a:pt x="945624" y="1586671"/>
                  <a:pt x="933676" y="1577378"/>
                  <a:pt x="921949" y="1568970"/>
                </a:cubicBezTo>
                <a:cubicBezTo>
                  <a:pt x="921285" y="1568528"/>
                  <a:pt x="921064" y="1568085"/>
                  <a:pt x="921506" y="1567421"/>
                </a:cubicBezTo>
                <a:cubicBezTo>
                  <a:pt x="921949" y="1566979"/>
                  <a:pt x="922391" y="1566758"/>
                  <a:pt x="923055" y="1567200"/>
                </a:cubicBezTo>
                <a:close/>
                <a:moveTo>
                  <a:pt x="355735" y="1565872"/>
                </a:moveTo>
                <a:cubicBezTo>
                  <a:pt x="355956" y="1565651"/>
                  <a:pt x="356620" y="1565651"/>
                  <a:pt x="356620" y="1565872"/>
                </a:cubicBezTo>
                <a:cubicBezTo>
                  <a:pt x="358390" y="1567642"/>
                  <a:pt x="360603" y="1568970"/>
                  <a:pt x="362594" y="1570518"/>
                </a:cubicBezTo>
                <a:lnTo>
                  <a:pt x="370247" y="1576930"/>
                </a:lnTo>
                <a:lnTo>
                  <a:pt x="371002" y="1576715"/>
                </a:lnTo>
                <a:cubicBezTo>
                  <a:pt x="378082" y="1581583"/>
                  <a:pt x="385163" y="1586672"/>
                  <a:pt x="392022" y="1591761"/>
                </a:cubicBezTo>
                <a:cubicBezTo>
                  <a:pt x="396005" y="1594858"/>
                  <a:pt x="399988" y="1597735"/>
                  <a:pt x="403749" y="1600611"/>
                </a:cubicBezTo>
                <a:cubicBezTo>
                  <a:pt x="404192" y="1601054"/>
                  <a:pt x="404192" y="1601718"/>
                  <a:pt x="403970" y="1602160"/>
                </a:cubicBezTo>
                <a:cubicBezTo>
                  <a:pt x="403749" y="1602381"/>
                  <a:pt x="403528" y="1602603"/>
                  <a:pt x="403307" y="1602603"/>
                </a:cubicBezTo>
                <a:cubicBezTo>
                  <a:pt x="403085" y="1602603"/>
                  <a:pt x="402864" y="1602381"/>
                  <a:pt x="402643" y="1602381"/>
                </a:cubicBezTo>
                <a:cubicBezTo>
                  <a:pt x="398660" y="1599726"/>
                  <a:pt x="394677" y="1596628"/>
                  <a:pt x="390916" y="1593752"/>
                </a:cubicBezTo>
                <a:cubicBezTo>
                  <a:pt x="384057" y="1588442"/>
                  <a:pt x="376976" y="1583131"/>
                  <a:pt x="369674" y="1578485"/>
                </a:cubicBezTo>
                <a:lnTo>
                  <a:pt x="369667" y="1578441"/>
                </a:lnTo>
                <a:lnTo>
                  <a:pt x="369454" y="1578484"/>
                </a:lnTo>
                <a:cubicBezTo>
                  <a:pt x="367905" y="1578484"/>
                  <a:pt x="366356" y="1577820"/>
                  <a:pt x="365692" y="1576493"/>
                </a:cubicBezTo>
                <a:cubicBezTo>
                  <a:pt x="365692" y="1576050"/>
                  <a:pt x="365692" y="1575829"/>
                  <a:pt x="365913" y="1575829"/>
                </a:cubicBezTo>
                <a:cubicBezTo>
                  <a:pt x="366135" y="1575829"/>
                  <a:pt x="366577" y="1575829"/>
                  <a:pt x="366577" y="1576050"/>
                </a:cubicBezTo>
                <a:lnTo>
                  <a:pt x="367756" y="1576397"/>
                </a:lnTo>
                <a:lnTo>
                  <a:pt x="361930" y="1571404"/>
                </a:lnTo>
                <a:cubicBezTo>
                  <a:pt x="359718" y="1570076"/>
                  <a:pt x="357505" y="1568748"/>
                  <a:pt x="355735" y="1566757"/>
                </a:cubicBezTo>
                <a:cubicBezTo>
                  <a:pt x="355514" y="1566536"/>
                  <a:pt x="355514" y="1566314"/>
                  <a:pt x="355735" y="1565872"/>
                </a:cubicBezTo>
                <a:close/>
                <a:moveTo>
                  <a:pt x="634528" y="1561004"/>
                </a:moveTo>
                <a:cubicBezTo>
                  <a:pt x="635413" y="1564987"/>
                  <a:pt x="637183" y="1567864"/>
                  <a:pt x="638953" y="1570961"/>
                </a:cubicBezTo>
                <a:lnTo>
                  <a:pt x="638566" y="1571251"/>
                </a:lnTo>
                <a:lnTo>
                  <a:pt x="644263" y="1578263"/>
                </a:lnTo>
                <a:lnTo>
                  <a:pt x="649573" y="1584488"/>
                </a:lnTo>
                <a:lnTo>
                  <a:pt x="649573" y="1581910"/>
                </a:lnTo>
                <a:lnTo>
                  <a:pt x="636381" y="1562015"/>
                </a:lnTo>
                <a:close/>
                <a:moveTo>
                  <a:pt x="325422" y="1559456"/>
                </a:moveTo>
                <a:cubicBezTo>
                  <a:pt x="353080" y="1575609"/>
                  <a:pt x="379189" y="1594858"/>
                  <a:pt x="401758" y="1611453"/>
                </a:cubicBezTo>
                <a:cubicBezTo>
                  <a:pt x="401979" y="1611675"/>
                  <a:pt x="401979" y="1612117"/>
                  <a:pt x="401758" y="1612560"/>
                </a:cubicBezTo>
                <a:cubicBezTo>
                  <a:pt x="401758" y="1612781"/>
                  <a:pt x="401315" y="1613002"/>
                  <a:pt x="401094" y="1613002"/>
                </a:cubicBezTo>
                <a:cubicBezTo>
                  <a:pt x="401094" y="1613002"/>
                  <a:pt x="400873" y="1613002"/>
                  <a:pt x="400651" y="1612781"/>
                </a:cubicBezTo>
                <a:cubicBezTo>
                  <a:pt x="378304" y="1595965"/>
                  <a:pt x="352416" y="1576936"/>
                  <a:pt x="324758" y="1561005"/>
                </a:cubicBezTo>
                <a:cubicBezTo>
                  <a:pt x="324537" y="1560784"/>
                  <a:pt x="324315" y="1560120"/>
                  <a:pt x="324537" y="1559899"/>
                </a:cubicBezTo>
                <a:cubicBezTo>
                  <a:pt x="324537" y="1559235"/>
                  <a:pt x="325200" y="1559235"/>
                  <a:pt x="325422" y="1559456"/>
                </a:cubicBezTo>
                <a:close/>
                <a:moveTo>
                  <a:pt x="542481" y="1550162"/>
                </a:moveTo>
                <a:cubicBezTo>
                  <a:pt x="548456" y="1555030"/>
                  <a:pt x="552659" y="1559013"/>
                  <a:pt x="557528" y="1564323"/>
                </a:cubicBezTo>
                <a:cubicBezTo>
                  <a:pt x="563944" y="1571182"/>
                  <a:pt x="570139" y="1579369"/>
                  <a:pt x="576777" y="1587556"/>
                </a:cubicBezTo>
                <a:cubicBezTo>
                  <a:pt x="582973" y="1595521"/>
                  <a:pt x="589389" y="1603708"/>
                  <a:pt x="596470" y="1611452"/>
                </a:cubicBezTo>
                <a:cubicBezTo>
                  <a:pt x="610410" y="1626941"/>
                  <a:pt x="623021" y="1643757"/>
                  <a:pt x="632978" y="1657254"/>
                </a:cubicBezTo>
                <a:cubicBezTo>
                  <a:pt x="640722" y="1667653"/>
                  <a:pt x="650458" y="1683806"/>
                  <a:pt x="652671" y="1695754"/>
                </a:cubicBezTo>
                <a:lnTo>
                  <a:pt x="652671" y="1695975"/>
                </a:lnTo>
                <a:lnTo>
                  <a:pt x="652228" y="1696418"/>
                </a:lnTo>
                <a:cubicBezTo>
                  <a:pt x="652228" y="1697081"/>
                  <a:pt x="651564" y="1697966"/>
                  <a:pt x="651343" y="1698409"/>
                </a:cubicBezTo>
                <a:lnTo>
                  <a:pt x="650900" y="1698630"/>
                </a:lnTo>
                <a:lnTo>
                  <a:pt x="650458" y="1698630"/>
                </a:lnTo>
                <a:cubicBezTo>
                  <a:pt x="650237" y="1698852"/>
                  <a:pt x="650237" y="1698852"/>
                  <a:pt x="650016" y="1698852"/>
                </a:cubicBezTo>
                <a:cubicBezTo>
                  <a:pt x="648024" y="1698852"/>
                  <a:pt x="646697" y="1697524"/>
                  <a:pt x="646254" y="1695090"/>
                </a:cubicBezTo>
                <a:cubicBezTo>
                  <a:pt x="637846" y="1678938"/>
                  <a:pt x="625455" y="1665441"/>
                  <a:pt x="609967" y="1648403"/>
                </a:cubicBezTo>
                <a:cubicBezTo>
                  <a:pt x="608861" y="1647076"/>
                  <a:pt x="607312" y="1645527"/>
                  <a:pt x="605763" y="1643757"/>
                </a:cubicBezTo>
                <a:cubicBezTo>
                  <a:pt x="597355" y="1634685"/>
                  <a:pt x="589168" y="1624286"/>
                  <a:pt x="581866" y="1615435"/>
                </a:cubicBezTo>
                <a:cubicBezTo>
                  <a:pt x="573237" y="1604593"/>
                  <a:pt x="565493" y="1595521"/>
                  <a:pt x="560182" y="1590654"/>
                </a:cubicBezTo>
                <a:cubicBezTo>
                  <a:pt x="559740" y="1590211"/>
                  <a:pt x="559740" y="1589547"/>
                  <a:pt x="560182" y="1589105"/>
                </a:cubicBezTo>
                <a:cubicBezTo>
                  <a:pt x="560625" y="1588662"/>
                  <a:pt x="561067" y="1588662"/>
                  <a:pt x="561510" y="1589105"/>
                </a:cubicBezTo>
                <a:cubicBezTo>
                  <a:pt x="567042" y="1593972"/>
                  <a:pt x="574565" y="1603266"/>
                  <a:pt x="583415" y="1614107"/>
                </a:cubicBezTo>
                <a:cubicBezTo>
                  <a:pt x="590717" y="1622958"/>
                  <a:pt x="599125" y="1633358"/>
                  <a:pt x="607533" y="1642429"/>
                </a:cubicBezTo>
                <a:cubicBezTo>
                  <a:pt x="608861" y="1643978"/>
                  <a:pt x="610188" y="1645527"/>
                  <a:pt x="611516" y="1647076"/>
                </a:cubicBezTo>
                <a:cubicBezTo>
                  <a:pt x="626562" y="1663449"/>
                  <a:pt x="639616" y="1677610"/>
                  <a:pt x="648246" y="1694205"/>
                </a:cubicBezTo>
                <a:lnTo>
                  <a:pt x="648246" y="1694426"/>
                </a:lnTo>
                <a:cubicBezTo>
                  <a:pt x="648246" y="1695090"/>
                  <a:pt x="648909" y="1696418"/>
                  <a:pt x="650016" y="1696639"/>
                </a:cubicBezTo>
                <a:cubicBezTo>
                  <a:pt x="650016" y="1696418"/>
                  <a:pt x="650458" y="1695975"/>
                  <a:pt x="650458" y="1695754"/>
                </a:cubicBezTo>
                <a:cubicBezTo>
                  <a:pt x="648246" y="1684027"/>
                  <a:pt x="638953" y="1668317"/>
                  <a:pt x="631429" y="1658360"/>
                </a:cubicBezTo>
                <a:cubicBezTo>
                  <a:pt x="621473" y="1644863"/>
                  <a:pt x="609082" y="1628268"/>
                  <a:pt x="595142" y="1612780"/>
                </a:cubicBezTo>
                <a:cubicBezTo>
                  <a:pt x="588062" y="1604814"/>
                  <a:pt x="581645" y="1596628"/>
                  <a:pt x="575229" y="1588883"/>
                </a:cubicBezTo>
                <a:cubicBezTo>
                  <a:pt x="568591" y="1580475"/>
                  <a:pt x="562174" y="1572731"/>
                  <a:pt x="555979" y="1565651"/>
                </a:cubicBezTo>
                <a:cubicBezTo>
                  <a:pt x="551111" y="1560562"/>
                  <a:pt x="546907" y="1556579"/>
                  <a:pt x="541154" y="1551711"/>
                </a:cubicBezTo>
                <a:cubicBezTo>
                  <a:pt x="540711" y="1551490"/>
                  <a:pt x="540711" y="1550826"/>
                  <a:pt x="541154" y="1550384"/>
                </a:cubicBezTo>
                <a:cubicBezTo>
                  <a:pt x="541375" y="1549941"/>
                  <a:pt x="542039" y="1549941"/>
                  <a:pt x="542481" y="1550162"/>
                </a:cubicBezTo>
                <a:close/>
                <a:moveTo>
                  <a:pt x="635740" y="1547649"/>
                </a:moveTo>
                <a:lnTo>
                  <a:pt x="636076" y="1549499"/>
                </a:lnTo>
                <a:lnTo>
                  <a:pt x="635870" y="1549499"/>
                </a:lnTo>
                <a:lnTo>
                  <a:pt x="647161" y="1565872"/>
                </a:lnTo>
                <a:lnTo>
                  <a:pt x="641607" y="1555473"/>
                </a:lnTo>
                <a:close/>
                <a:moveTo>
                  <a:pt x="354396" y="1546521"/>
                </a:moveTo>
                <a:lnTo>
                  <a:pt x="354162" y="1546716"/>
                </a:lnTo>
                <a:lnTo>
                  <a:pt x="358169" y="1549721"/>
                </a:lnTo>
                <a:lnTo>
                  <a:pt x="359332" y="1550386"/>
                </a:lnTo>
                <a:lnTo>
                  <a:pt x="359276" y="1550163"/>
                </a:lnTo>
                <a:lnTo>
                  <a:pt x="359650" y="1549601"/>
                </a:lnTo>
                <a:lnTo>
                  <a:pt x="358833" y="1549056"/>
                </a:lnTo>
                <a:close/>
                <a:moveTo>
                  <a:pt x="548234" y="1541976"/>
                </a:moveTo>
                <a:cubicBezTo>
                  <a:pt x="548455" y="1541534"/>
                  <a:pt x="549340" y="1541534"/>
                  <a:pt x="549561" y="1542198"/>
                </a:cubicBezTo>
                <a:cubicBezTo>
                  <a:pt x="559518" y="1554367"/>
                  <a:pt x="570361" y="1566537"/>
                  <a:pt x="580760" y="1578264"/>
                </a:cubicBezTo>
                <a:cubicBezTo>
                  <a:pt x="606648" y="1607913"/>
                  <a:pt x="633199" y="1638226"/>
                  <a:pt x="653556" y="1672301"/>
                </a:cubicBezTo>
                <a:cubicBezTo>
                  <a:pt x="653998" y="1672743"/>
                  <a:pt x="653998" y="1673407"/>
                  <a:pt x="653113" y="1673628"/>
                </a:cubicBezTo>
                <a:lnTo>
                  <a:pt x="652892" y="1673628"/>
                </a:lnTo>
                <a:lnTo>
                  <a:pt x="652892" y="1673849"/>
                </a:lnTo>
                <a:cubicBezTo>
                  <a:pt x="652892" y="1673849"/>
                  <a:pt x="652449" y="1673849"/>
                  <a:pt x="652007" y="1673407"/>
                </a:cubicBezTo>
                <a:cubicBezTo>
                  <a:pt x="631872" y="1639554"/>
                  <a:pt x="605099" y="1609241"/>
                  <a:pt x="579211" y="1579591"/>
                </a:cubicBezTo>
                <a:cubicBezTo>
                  <a:pt x="569033" y="1567864"/>
                  <a:pt x="558412" y="1555695"/>
                  <a:pt x="548234" y="1543304"/>
                </a:cubicBezTo>
                <a:cubicBezTo>
                  <a:pt x="548013" y="1543083"/>
                  <a:pt x="548013" y="1542419"/>
                  <a:pt x="548234" y="1541976"/>
                </a:cubicBezTo>
                <a:close/>
                <a:moveTo>
                  <a:pt x="336485" y="1539100"/>
                </a:moveTo>
                <a:cubicBezTo>
                  <a:pt x="338255" y="1540649"/>
                  <a:pt x="340468" y="1541755"/>
                  <a:pt x="342459" y="1543083"/>
                </a:cubicBezTo>
                <a:lnTo>
                  <a:pt x="356234" y="1554059"/>
                </a:lnTo>
                <a:lnTo>
                  <a:pt x="356842" y="1553924"/>
                </a:lnTo>
                <a:cubicBezTo>
                  <a:pt x="370560" y="1563438"/>
                  <a:pt x="385163" y="1573617"/>
                  <a:pt x="399545" y="1584459"/>
                </a:cubicBezTo>
                <a:cubicBezTo>
                  <a:pt x="400209" y="1584901"/>
                  <a:pt x="400209" y="1585786"/>
                  <a:pt x="399988" y="1586450"/>
                </a:cubicBezTo>
                <a:cubicBezTo>
                  <a:pt x="399545" y="1587114"/>
                  <a:pt x="399103" y="1587335"/>
                  <a:pt x="398660" y="1587335"/>
                </a:cubicBezTo>
                <a:cubicBezTo>
                  <a:pt x="398439" y="1587335"/>
                  <a:pt x="397997" y="1587114"/>
                  <a:pt x="397775" y="1586893"/>
                </a:cubicBezTo>
                <a:cubicBezTo>
                  <a:pt x="383393" y="1576051"/>
                  <a:pt x="368790" y="1565872"/>
                  <a:pt x="355293" y="1556358"/>
                </a:cubicBezTo>
                <a:lnTo>
                  <a:pt x="355133" y="1555638"/>
                </a:lnTo>
                <a:lnTo>
                  <a:pt x="354851" y="1555694"/>
                </a:lnTo>
                <a:cubicBezTo>
                  <a:pt x="351974" y="1555694"/>
                  <a:pt x="349098" y="1553260"/>
                  <a:pt x="347106" y="1551490"/>
                </a:cubicBezTo>
                <a:lnTo>
                  <a:pt x="346885" y="1551269"/>
                </a:lnTo>
                <a:cubicBezTo>
                  <a:pt x="346664" y="1551047"/>
                  <a:pt x="346664" y="1550605"/>
                  <a:pt x="346885" y="1550605"/>
                </a:cubicBezTo>
                <a:cubicBezTo>
                  <a:pt x="347106" y="1550384"/>
                  <a:pt x="347327" y="1550384"/>
                  <a:pt x="347549" y="1550605"/>
                </a:cubicBezTo>
                <a:lnTo>
                  <a:pt x="351819" y="1552682"/>
                </a:lnTo>
                <a:lnTo>
                  <a:pt x="341795" y="1544631"/>
                </a:lnTo>
                <a:cubicBezTo>
                  <a:pt x="339804" y="1543304"/>
                  <a:pt x="337592" y="1541976"/>
                  <a:pt x="335600" y="1540427"/>
                </a:cubicBezTo>
                <a:cubicBezTo>
                  <a:pt x="335379" y="1540206"/>
                  <a:pt x="335379" y="1539764"/>
                  <a:pt x="335379" y="1539542"/>
                </a:cubicBezTo>
                <a:cubicBezTo>
                  <a:pt x="335821" y="1539100"/>
                  <a:pt x="336264" y="1538879"/>
                  <a:pt x="336485" y="1539100"/>
                </a:cubicBezTo>
                <a:close/>
                <a:moveTo>
                  <a:pt x="642144" y="1538364"/>
                </a:moveTo>
                <a:lnTo>
                  <a:pt x="641800" y="1538856"/>
                </a:lnTo>
                <a:lnTo>
                  <a:pt x="641829" y="1538878"/>
                </a:lnTo>
                <a:cubicBezTo>
                  <a:pt x="641829" y="1539763"/>
                  <a:pt x="642271" y="1540649"/>
                  <a:pt x="642493" y="1541534"/>
                </a:cubicBezTo>
                <a:lnTo>
                  <a:pt x="642569" y="1541840"/>
                </a:lnTo>
                <a:lnTo>
                  <a:pt x="644484" y="1543967"/>
                </a:lnTo>
                <a:lnTo>
                  <a:pt x="645362" y="1544991"/>
                </a:lnTo>
                <a:lnTo>
                  <a:pt x="646000" y="1544417"/>
                </a:lnTo>
                <a:lnTo>
                  <a:pt x="645671" y="1542283"/>
                </a:lnTo>
                <a:lnTo>
                  <a:pt x="645590" y="1542419"/>
                </a:lnTo>
                <a:close/>
                <a:moveTo>
                  <a:pt x="979697" y="1535560"/>
                </a:moveTo>
                <a:lnTo>
                  <a:pt x="978905" y="1535824"/>
                </a:lnTo>
                <a:lnTo>
                  <a:pt x="985230" y="1544188"/>
                </a:lnTo>
                <a:lnTo>
                  <a:pt x="994807" y="1558553"/>
                </a:lnTo>
                <a:lnTo>
                  <a:pt x="994965" y="1558571"/>
                </a:lnTo>
                <a:cubicBezTo>
                  <a:pt x="996514" y="1559898"/>
                  <a:pt x="997399" y="1561668"/>
                  <a:pt x="998284" y="1563438"/>
                </a:cubicBezTo>
                <a:cubicBezTo>
                  <a:pt x="998727" y="1563881"/>
                  <a:pt x="998948" y="1564323"/>
                  <a:pt x="999391" y="1564766"/>
                </a:cubicBezTo>
                <a:lnTo>
                  <a:pt x="999256" y="1565373"/>
                </a:lnTo>
                <a:lnTo>
                  <a:pt x="1008905" y="1571404"/>
                </a:lnTo>
                <a:lnTo>
                  <a:pt x="1009549" y="1571887"/>
                </a:lnTo>
                <a:lnTo>
                  <a:pt x="1009790" y="1571404"/>
                </a:lnTo>
                <a:cubicBezTo>
                  <a:pt x="1013773" y="1571625"/>
                  <a:pt x="1014658" y="1574723"/>
                  <a:pt x="1016428" y="1576936"/>
                </a:cubicBezTo>
                <a:lnTo>
                  <a:pt x="1016281" y="1577083"/>
                </a:lnTo>
                <a:lnTo>
                  <a:pt x="1017313" y="1577599"/>
                </a:lnTo>
                <a:cubicBezTo>
                  <a:pt x="1017977" y="1577820"/>
                  <a:pt x="1018862" y="1578263"/>
                  <a:pt x="1019746" y="1578263"/>
                </a:cubicBezTo>
                <a:cubicBezTo>
                  <a:pt x="1020189" y="1577820"/>
                  <a:pt x="1020632" y="1577599"/>
                  <a:pt x="1020853" y="1577157"/>
                </a:cubicBezTo>
                <a:close/>
                <a:moveTo>
                  <a:pt x="609770" y="1525106"/>
                </a:moveTo>
                <a:lnTo>
                  <a:pt x="615498" y="1537329"/>
                </a:lnTo>
                <a:cubicBezTo>
                  <a:pt x="617269" y="1540648"/>
                  <a:pt x="619039" y="1543525"/>
                  <a:pt x="620366" y="1546844"/>
                </a:cubicBezTo>
                <a:lnTo>
                  <a:pt x="620331" y="1546984"/>
                </a:lnTo>
                <a:lnTo>
                  <a:pt x="623906" y="1553925"/>
                </a:lnTo>
                <a:lnTo>
                  <a:pt x="623888" y="1553938"/>
                </a:lnTo>
                <a:lnTo>
                  <a:pt x="626341" y="1556800"/>
                </a:lnTo>
                <a:cubicBezTo>
                  <a:pt x="626783" y="1557685"/>
                  <a:pt x="627668" y="1558570"/>
                  <a:pt x="628553" y="1559456"/>
                </a:cubicBezTo>
                <a:lnTo>
                  <a:pt x="628553" y="1559581"/>
                </a:lnTo>
                <a:lnTo>
                  <a:pt x="631209" y="1561668"/>
                </a:lnTo>
                <a:lnTo>
                  <a:pt x="624679" y="1544907"/>
                </a:lnTo>
                <a:lnTo>
                  <a:pt x="624128" y="1544632"/>
                </a:lnTo>
                <a:cubicBezTo>
                  <a:pt x="620588" y="1540649"/>
                  <a:pt x="617711" y="1535781"/>
                  <a:pt x="614614" y="1531577"/>
                </a:cubicBezTo>
                <a:cubicBezTo>
                  <a:pt x="613507" y="1529586"/>
                  <a:pt x="612180" y="1527815"/>
                  <a:pt x="610852" y="1526045"/>
                </a:cubicBezTo>
                <a:lnTo>
                  <a:pt x="610884" y="1525792"/>
                </a:lnTo>
                <a:close/>
                <a:moveTo>
                  <a:pt x="272097" y="1523832"/>
                </a:moveTo>
                <a:cubicBezTo>
                  <a:pt x="275416" y="1536223"/>
                  <a:pt x="279841" y="1547065"/>
                  <a:pt x="283824" y="1558792"/>
                </a:cubicBezTo>
                <a:lnTo>
                  <a:pt x="283467" y="1558970"/>
                </a:lnTo>
                <a:lnTo>
                  <a:pt x="285815" y="1563881"/>
                </a:lnTo>
                <a:lnTo>
                  <a:pt x="288865" y="1569789"/>
                </a:lnTo>
                <a:lnTo>
                  <a:pt x="289156" y="1569741"/>
                </a:lnTo>
                <a:lnTo>
                  <a:pt x="283603" y="1548172"/>
                </a:lnTo>
                <a:cubicBezTo>
                  <a:pt x="281833" y="1542861"/>
                  <a:pt x="279841" y="1537330"/>
                  <a:pt x="278514" y="1531577"/>
                </a:cubicBezTo>
                <a:lnTo>
                  <a:pt x="278535" y="1531556"/>
                </a:lnTo>
                <a:close/>
                <a:moveTo>
                  <a:pt x="588500" y="1520075"/>
                </a:moveTo>
                <a:lnTo>
                  <a:pt x="588283" y="1520292"/>
                </a:lnTo>
                <a:lnTo>
                  <a:pt x="586965" y="1520732"/>
                </a:lnTo>
                <a:lnTo>
                  <a:pt x="600895" y="1541091"/>
                </a:lnTo>
                <a:lnTo>
                  <a:pt x="621579" y="1572443"/>
                </a:lnTo>
                <a:lnTo>
                  <a:pt x="621694" y="1572289"/>
                </a:lnTo>
                <a:cubicBezTo>
                  <a:pt x="625455" y="1575829"/>
                  <a:pt x="626562" y="1582025"/>
                  <a:pt x="630766" y="1585122"/>
                </a:cubicBezTo>
                <a:lnTo>
                  <a:pt x="631209" y="1585375"/>
                </a:lnTo>
                <a:lnTo>
                  <a:pt x="631209" y="1582246"/>
                </a:lnTo>
                <a:lnTo>
                  <a:pt x="633084" y="1575493"/>
                </a:lnTo>
                <a:lnTo>
                  <a:pt x="632757" y="1575165"/>
                </a:lnTo>
                <a:lnTo>
                  <a:pt x="632757" y="1574723"/>
                </a:lnTo>
                <a:cubicBezTo>
                  <a:pt x="632757" y="1573616"/>
                  <a:pt x="632757" y="1573174"/>
                  <a:pt x="632757" y="1572731"/>
                </a:cubicBezTo>
                <a:lnTo>
                  <a:pt x="633088" y="1572455"/>
                </a:lnTo>
                <a:lnTo>
                  <a:pt x="631650" y="1570298"/>
                </a:lnTo>
                <a:cubicBezTo>
                  <a:pt x="631650" y="1570077"/>
                  <a:pt x="631650" y="1569634"/>
                  <a:pt x="631429" y="1569192"/>
                </a:cubicBezTo>
                <a:lnTo>
                  <a:pt x="631548" y="1568835"/>
                </a:lnTo>
                <a:lnTo>
                  <a:pt x="627266" y="1561246"/>
                </a:lnTo>
                <a:lnTo>
                  <a:pt x="626783" y="1561004"/>
                </a:lnTo>
                <a:cubicBezTo>
                  <a:pt x="626119" y="1560119"/>
                  <a:pt x="625234" y="1559234"/>
                  <a:pt x="624349" y="1558349"/>
                </a:cubicBezTo>
                <a:cubicBezTo>
                  <a:pt x="623686" y="1557243"/>
                  <a:pt x="622801" y="1556137"/>
                  <a:pt x="621916" y="1555252"/>
                </a:cubicBezTo>
                <a:lnTo>
                  <a:pt x="621968" y="1554839"/>
                </a:lnTo>
                <a:lnTo>
                  <a:pt x="616826" y="1549499"/>
                </a:lnTo>
                <a:lnTo>
                  <a:pt x="616970" y="1549412"/>
                </a:lnTo>
                <a:lnTo>
                  <a:pt x="594036" y="1525824"/>
                </a:lnTo>
                <a:close/>
                <a:moveTo>
                  <a:pt x="628995" y="1517637"/>
                </a:moveTo>
                <a:lnTo>
                  <a:pt x="628995" y="1519280"/>
                </a:lnTo>
                <a:lnTo>
                  <a:pt x="629438" y="1519407"/>
                </a:lnTo>
                <a:cubicBezTo>
                  <a:pt x="629659" y="1520071"/>
                  <a:pt x="630102" y="1520734"/>
                  <a:pt x="630323" y="1521398"/>
                </a:cubicBezTo>
                <a:lnTo>
                  <a:pt x="639493" y="1535520"/>
                </a:lnTo>
                <a:lnTo>
                  <a:pt x="631872" y="1521841"/>
                </a:lnTo>
                <a:cubicBezTo>
                  <a:pt x="630987" y="1520513"/>
                  <a:pt x="630544" y="1518522"/>
                  <a:pt x="628995" y="1517637"/>
                </a:cubicBezTo>
                <a:close/>
                <a:moveTo>
                  <a:pt x="608197" y="1516310"/>
                </a:moveTo>
                <a:cubicBezTo>
                  <a:pt x="609082" y="1519407"/>
                  <a:pt x="611516" y="1520956"/>
                  <a:pt x="612401" y="1524275"/>
                </a:cubicBezTo>
                <a:lnTo>
                  <a:pt x="612272" y="1524447"/>
                </a:lnTo>
                <a:lnTo>
                  <a:pt x="612622" y="1524497"/>
                </a:lnTo>
                <a:cubicBezTo>
                  <a:pt x="613950" y="1526267"/>
                  <a:pt x="615056" y="1528258"/>
                  <a:pt x="616384" y="1530028"/>
                </a:cubicBezTo>
                <a:lnTo>
                  <a:pt x="625641" y="1542730"/>
                </a:lnTo>
                <a:lnTo>
                  <a:pt x="625677" y="1542639"/>
                </a:lnTo>
                <a:cubicBezTo>
                  <a:pt x="626783" y="1542639"/>
                  <a:pt x="628111" y="1546180"/>
                  <a:pt x="628111" y="1543303"/>
                </a:cubicBezTo>
                <a:cubicBezTo>
                  <a:pt x="628443" y="1540980"/>
                  <a:pt x="627116" y="1538878"/>
                  <a:pt x="625539" y="1536720"/>
                </a:cubicBezTo>
                <a:lnTo>
                  <a:pt x="621664" y="1530130"/>
                </a:lnTo>
                <a:lnTo>
                  <a:pt x="621252" y="1530027"/>
                </a:lnTo>
                <a:lnTo>
                  <a:pt x="619924" y="1528478"/>
                </a:lnTo>
                <a:lnTo>
                  <a:pt x="619260" y="1527372"/>
                </a:lnTo>
                <a:lnTo>
                  <a:pt x="619208" y="1526951"/>
                </a:lnTo>
                <a:lnTo>
                  <a:pt x="619039" y="1527373"/>
                </a:lnTo>
                <a:cubicBezTo>
                  <a:pt x="615277" y="1523833"/>
                  <a:pt x="612843" y="1518965"/>
                  <a:pt x="608197" y="1516310"/>
                </a:cubicBezTo>
                <a:close/>
                <a:moveTo>
                  <a:pt x="334666" y="1514662"/>
                </a:moveTo>
                <a:lnTo>
                  <a:pt x="334614" y="1515029"/>
                </a:lnTo>
                <a:lnTo>
                  <a:pt x="335463" y="1515359"/>
                </a:lnTo>
                <a:close/>
                <a:moveTo>
                  <a:pt x="544252" y="1505689"/>
                </a:moveTo>
                <a:cubicBezTo>
                  <a:pt x="544694" y="1505247"/>
                  <a:pt x="545137" y="1505468"/>
                  <a:pt x="545358" y="1505910"/>
                </a:cubicBezTo>
                <a:cubicBezTo>
                  <a:pt x="556864" y="1522505"/>
                  <a:pt x="570361" y="1538215"/>
                  <a:pt x="583415" y="1553261"/>
                </a:cubicBezTo>
                <a:lnTo>
                  <a:pt x="622496" y="1602222"/>
                </a:lnTo>
                <a:lnTo>
                  <a:pt x="622579" y="1602160"/>
                </a:lnTo>
                <a:cubicBezTo>
                  <a:pt x="632536" y="1613444"/>
                  <a:pt x="641165" y="1626278"/>
                  <a:pt x="650679" y="1638226"/>
                </a:cubicBezTo>
                <a:lnTo>
                  <a:pt x="650311" y="1638447"/>
                </a:lnTo>
                <a:lnTo>
                  <a:pt x="650458" y="1638447"/>
                </a:lnTo>
                <a:lnTo>
                  <a:pt x="665891" y="1658509"/>
                </a:lnTo>
                <a:lnTo>
                  <a:pt x="666168" y="1658139"/>
                </a:lnTo>
                <a:cubicBezTo>
                  <a:pt x="668160" y="1659024"/>
                  <a:pt x="669045" y="1660794"/>
                  <a:pt x="669266" y="1663671"/>
                </a:cubicBezTo>
                <a:lnTo>
                  <a:pt x="665504" y="1659910"/>
                </a:lnTo>
                <a:lnTo>
                  <a:pt x="665504" y="1659910"/>
                </a:lnTo>
                <a:cubicBezTo>
                  <a:pt x="665062" y="1659910"/>
                  <a:pt x="664840" y="1659689"/>
                  <a:pt x="664619" y="1659467"/>
                </a:cubicBezTo>
                <a:lnTo>
                  <a:pt x="649661" y="1640173"/>
                </a:lnTo>
                <a:lnTo>
                  <a:pt x="648893" y="1640558"/>
                </a:lnTo>
                <a:lnTo>
                  <a:pt x="650680" y="1643536"/>
                </a:lnTo>
                <a:lnTo>
                  <a:pt x="652433" y="1647480"/>
                </a:lnTo>
                <a:lnTo>
                  <a:pt x="652892" y="1647297"/>
                </a:lnTo>
                <a:cubicBezTo>
                  <a:pt x="653998" y="1647961"/>
                  <a:pt x="654662" y="1651722"/>
                  <a:pt x="652892" y="1651722"/>
                </a:cubicBezTo>
                <a:lnTo>
                  <a:pt x="651262" y="1648101"/>
                </a:lnTo>
                <a:lnTo>
                  <a:pt x="651122" y="1647961"/>
                </a:lnTo>
                <a:cubicBezTo>
                  <a:pt x="650680" y="1646855"/>
                  <a:pt x="649795" y="1645527"/>
                  <a:pt x="649352" y="1644421"/>
                </a:cubicBezTo>
                <a:cubicBezTo>
                  <a:pt x="648467" y="1643314"/>
                  <a:pt x="647803" y="1641987"/>
                  <a:pt x="647361" y="1640659"/>
                </a:cubicBezTo>
                <a:lnTo>
                  <a:pt x="647471" y="1640383"/>
                </a:lnTo>
                <a:lnTo>
                  <a:pt x="646918" y="1640660"/>
                </a:lnTo>
                <a:cubicBezTo>
                  <a:pt x="637182" y="1628269"/>
                  <a:pt x="627668" y="1616100"/>
                  <a:pt x="617490" y="1604373"/>
                </a:cubicBezTo>
                <a:lnTo>
                  <a:pt x="617494" y="1604370"/>
                </a:lnTo>
                <a:lnTo>
                  <a:pt x="589168" y="1575166"/>
                </a:lnTo>
                <a:cubicBezTo>
                  <a:pt x="576999" y="1562111"/>
                  <a:pt x="564165" y="1548614"/>
                  <a:pt x="550890" y="1536223"/>
                </a:cubicBezTo>
                <a:cubicBezTo>
                  <a:pt x="550447" y="1535781"/>
                  <a:pt x="550447" y="1535117"/>
                  <a:pt x="550890" y="1534675"/>
                </a:cubicBezTo>
                <a:cubicBezTo>
                  <a:pt x="551332" y="1534232"/>
                  <a:pt x="551996" y="1534232"/>
                  <a:pt x="552439" y="1534453"/>
                </a:cubicBezTo>
                <a:cubicBezTo>
                  <a:pt x="565936" y="1547065"/>
                  <a:pt x="578548" y="1560563"/>
                  <a:pt x="590938" y="1573617"/>
                </a:cubicBezTo>
                <a:lnTo>
                  <a:pt x="619107" y="1602886"/>
                </a:lnTo>
                <a:lnTo>
                  <a:pt x="620588" y="1603709"/>
                </a:lnTo>
                <a:lnTo>
                  <a:pt x="620588" y="1602877"/>
                </a:lnTo>
                <a:lnTo>
                  <a:pt x="582088" y="1554588"/>
                </a:lnTo>
                <a:cubicBezTo>
                  <a:pt x="569033" y="1539321"/>
                  <a:pt x="555536" y="1523390"/>
                  <a:pt x="544030" y="1506796"/>
                </a:cubicBezTo>
                <a:cubicBezTo>
                  <a:pt x="543809" y="1506574"/>
                  <a:pt x="543809" y="1505910"/>
                  <a:pt x="544252" y="1505689"/>
                </a:cubicBezTo>
                <a:close/>
                <a:moveTo>
                  <a:pt x="304181" y="1505467"/>
                </a:moveTo>
                <a:cubicBezTo>
                  <a:pt x="304181" y="1505467"/>
                  <a:pt x="304624" y="1505246"/>
                  <a:pt x="304845" y="1505467"/>
                </a:cubicBezTo>
                <a:cubicBezTo>
                  <a:pt x="307500" y="1507459"/>
                  <a:pt x="310155" y="1509450"/>
                  <a:pt x="313032" y="1511441"/>
                </a:cubicBezTo>
                <a:cubicBezTo>
                  <a:pt x="315465" y="1513212"/>
                  <a:pt x="317899" y="1515203"/>
                  <a:pt x="320554" y="1516973"/>
                </a:cubicBezTo>
                <a:lnTo>
                  <a:pt x="320554" y="1516973"/>
                </a:lnTo>
                <a:lnTo>
                  <a:pt x="322546" y="1518301"/>
                </a:lnTo>
                <a:lnTo>
                  <a:pt x="322400" y="1518359"/>
                </a:lnTo>
                <a:lnTo>
                  <a:pt x="340247" y="1530470"/>
                </a:lnTo>
                <a:cubicBezTo>
                  <a:pt x="352859" y="1538878"/>
                  <a:pt x="365913" y="1547729"/>
                  <a:pt x="378083" y="1557022"/>
                </a:cubicBezTo>
                <a:lnTo>
                  <a:pt x="378146" y="1557401"/>
                </a:lnTo>
                <a:lnTo>
                  <a:pt x="378747" y="1556801"/>
                </a:lnTo>
                <a:cubicBezTo>
                  <a:pt x="380517" y="1557022"/>
                  <a:pt x="381845" y="1557907"/>
                  <a:pt x="382287" y="1559235"/>
                </a:cubicBezTo>
                <a:cubicBezTo>
                  <a:pt x="382508" y="1561005"/>
                  <a:pt x="382066" y="1561448"/>
                  <a:pt x="380517" y="1561005"/>
                </a:cubicBezTo>
                <a:cubicBezTo>
                  <a:pt x="383615" y="1565430"/>
                  <a:pt x="390253" y="1566094"/>
                  <a:pt x="391580" y="1572068"/>
                </a:cubicBezTo>
                <a:cubicBezTo>
                  <a:pt x="378747" y="1566758"/>
                  <a:pt x="369675" y="1557907"/>
                  <a:pt x="358612" y="1551269"/>
                </a:cubicBezTo>
                <a:lnTo>
                  <a:pt x="358758" y="1551232"/>
                </a:lnTo>
                <a:lnTo>
                  <a:pt x="357505" y="1550606"/>
                </a:lnTo>
                <a:lnTo>
                  <a:pt x="353361" y="1547448"/>
                </a:lnTo>
                <a:lnTo>
                  <a:pt x="353301" y="1547508"/>
                </a:lnTo>
                <a:lnTo>
                  <a:pt x="352858" y="1547065"/>
                </a:lnTo>
                <a:lnTo>
                  <a:pt x="352858" y="1546786"/>
                </a:lnTo>
                <a:lnTo>
                  <a:pt x="347327" y="1543304"/>
                </a:lnTo>
                <a:cubicBezTo>
                  <a:pt x="347106" y="1543304"/>
                  <a:pt x="347106" y="1542640"/>
                  <a:pt x="347327" y="1542640"/>
                </a:cubicBezTo>
                <a:cubicBezTo>
                  <a:pt x="347548" y="1542419"/>
                  <a:pt x="347770" y="1542419"/>
                  <a:pt x="347991" y="1542640"/>
                </a:cubicBezTo>
                <a:lnTo>
                  <a:pt x="352949" y="1546089"/>
                </a:lnTo>
                <a:lnTo>
                  <a:pt x="353667" y="1545372"/>
                </a:lnTo>
                <a:lnTo>
                  <a:pt x="340025" y="1535780"/>
                </a:lnTo>
                <a:cubicBezTo>
                  <a:pt x="337149" y="1534010"/>
                  <a:pt x="334493" y="1532240"/>
                  <a:pt x="331617" y="1530691"/>
                </a:cubicBezTo>
                <a:cubicBezTo>
                  <a:pt x="331396" y="1530470"/>
                  <a:pt x="331396" y="1530027"/>
                  <a:pt x="331617" y="1529806"/>
                </a:cubicBezTo>
                <a:cubicBezTo>
                  <a:pt x="331617" y="1529806"/>
                  <a:pt x="332059" y="1529806"/>
                  <a:pt x="332059" y="1529806"/>
                </a:cubicBezTo>
                <a:cubicBezTo>
                  <a:pt x="334936" y="1531576"/>
                  <a:pt x="337591" y="1533346"/>
                  <a:pt x="340467" y="1535116"/>
                </a:cubicBezTo>
                <a:lnTo>
                  <a:pt x="354582" y="1544887"/>
                </a:lnTo>
                <a:lnTo>
                  <a:pt x="354629" y="1544852"/>
                </a:lnTo>
                <a:lnTo>
                  <a:pt x="355022" y="1545074"/>
                </a:lnTo>
                <a:lnTo>
                  <a:pt x="355071" y="1545074"/>
                </a:lnTo>
                <a:lnTo>
                  <a:pt x="355071" y="1545102"/>
                </a:lnTo>
                <a:lnTo>
                  <a:pt x="359718" y="1547728"/>
                </a:lnTo>
                <a:cubicBezTo>
                  <a:pt x="360160" y="1548171"/>
                  <a:pt x="360603" y="1548392"/>
                  <a:pt x="360824" y="1548613"/>
                </a:cubicBezTo>
                <a:lnTo>
                  <a:pt x="360841" y="1548700"/>
                </a:lnTo>
                <a:lnTo>
                  <a:pt x="361046" y="1548393"/>
                </a:lnTo>
                <a:cubicBezTo>
                  <a:pt x="366356" y="1552155"/>
                  <a:pt x="371667" y="1555695"/>
                  <a:pt x="376977" y="1559456"/>
                </a:cubicBezTo>
                <a:lnTo>
                  <a:pt x="376977" y="1558416"/>
                </a:lnTo>
                <a:lnTo>
                  <a:pt x="339362" y="1532019"/>
                </a:lnTo>
                <a:cubicBezTo>
                  <a:pt x="333167" y="1527815"/>
                  <a:pt x="326750" y="1523832"/>
                  <a:pt x="320554" y="1519407"/>
                </a:cubicBezTo>
                <a:cubicBezTo>
                  <a:pt x="318120" y="1519407"/>
                  <a:pt x="317899" y="1518522"/>
                  <a:pt x="319448" y="1517195"/>
                </a:cubicBezTo>
                <a:lnTo>
                  <a:pt x="319577" y="1517195"/>
                </a:lnTo>
                <a:lnTo>
                  <a:pt x="312368" y="1512105"/>
                </a:lnTo>
                <a:cubicBezTo>
                  <a:pt x="309491" y="1510114"/>
                  <a:pt x="306836" y="1508122"/>
                  <a:pt x="304181" y="1506131"/>
                </a:cubicBezTo>
                <a:cubicBezTo>
                  <a:pt x="303960" y="1505910"/>
                  <a:pt x="303960" y="1505689"/>
                  <a:pt x="304181" y="1505467"/>
                </a:cubicBezTo>
                <a:close/>
                <a:moveTo>
                  <a:pt x="296657" y="1495289"/>
                </a:moveTo>
                <a:cubicBezTo>
                  <a:pt x="298206" y="1495510"/>
                  <a:pt x="299534" y="1496174"/>
                  <a:pt x="300640" y="1496838"/>
                </a:cubicBezTo>
                <a:cubicBezTo>
                  <a:pt x="301304" y="1497280"/>
                  <a:pt x="301747" y="1497502"/>
                  <a:pt x="302410" y="1497944"/>
                </a:cubicBezTo>
                <a:cubicBezTo>
                  <a:pt x="302631" y="1497944"/>
                  <a:pt x="302853" y="1498165"/>
                  <a:pt x="302631" y="1498608"/>
                </a:cubicBezTo>
                <a:lnTo>
                  <a:pt x="302410" y="1498829"/>
                </a:lnTo>
                <a:cubicBezTo>
                  <a:pt x="301525" y="1498608"/>
                  <a:pt x="300862" y="1498387"/>
                  <a:pt x="300198" y="1497723"/>
                </a:cubicBezTo>
                <a:cubicBezTo>
                  <a:pt x="299091" y="1497280"/>
                  <a:pt x="297985" y="1496617"/>
                  <a:pt x="296657" y="1496395"/>
                </a:cubicBezTo>
                <a:cubicBezTo>
                  <a:pt x="296436" y="1496395"/>
                  <a:pt x="296215" y="1496174"/>
                  <a:pt x="296215" y="1495731"/>
                </a:cubicBezTo>
                <a:cubicBezTo>
                  <a:pt x="296215" y="1495510"/>
                  <a:pt x="296436" y="1495289"/>
                  <a:pt x="296657" y="1495289"/>
                </a:cubicBezTo>
                <a:close/>
                <a:moveTo>
                  <a:pt x="304402" y="1490864"/>
                </a:moveTo>
                <a:cubicBezTo>
                  <a:pt x="304623" y="1490643"/>
                  <a:pt x="304845" y="1490643"/>
                  <a:pt x="305066" y="1490864"/>
                </a:cubicBezTo>
                <a:cubicBezTo>
                  <a:pt x="309712" y="1494847"/>
                  <a:pt x="314580" y="1498608"/>
                  <a:pt x="319669" y="1501927"/>
                </a:cubicBezTo>
                <a:lnTo>
                  <a:pt x="334059" y="1513095"/>
                </a:lnTo>
                <a:lnTo>
                  <a:pt x="334494" y="1512769"/>
                </a:lnTo>
                <a:lnTo>
                  <a:pt x="338729" y="1516426"/>
                </a:lnTo>
                <a:lnTo>
                  <a:pt x="339140" y="1516309"/>
                </a:lnTo>
                <a:lnTo>
                  <a:pt x="343123" y="1518965"/>
                </a:lnTo>
                <a:cubicBezTo>
                  <a:pt x="358833" y="1529143"/>
                  <a:pt x="375428" y="1539984"/>
                  <a:pt x="390695" y="1551490"/>
                </a:cubicBezTo>
                <a:cubicBezTo>
                  <a:pt x="391137" y="1551711"/>
                  <a:pt x="391137" y="1552375"/>
                  <a:pt x="390916" y="1553039"/>
                </a:cubicBezTo>
                <a:cubicBezTo>
                  <a:pt x="390695" y="1553260"/>
                  <a:pt x="390252" y="1553260"/>
                  <a:pt x="390031" y="1553260"/>
                </a:cubicBezTo>
                <a:cubicBezTo>
                  <a:pt x="389809" y="1553260"/>
                  <a:pt x="389588" y="1553260"/>
                  <a:pt x="389367" y="1553260"/>
                </a:cubicBezTo>
                <a:cubicBezTo>
                  <a:pt x="374100" y="1541755"/>
                  <a:pt x="357726" y="1531134"/>
                  <a:pt x="342017" y="1520735"/>
                </a:cubicBezTo>
                <a:lnTo>
                  <a:pt x="338188" y="1518182"/>
                </a:lnTo>
                <a:lnTo>
                  <a:pt x="337592" y="1518301"/>
                </a:lnTo>
                <a:cubicBezTo>
                  <a:pt x="336043" y="1518301"/>
                  <a:pt x="334493" y="1517637"/>
                  <a:pt x="333166" y="1516088"/>
                </a:cubicBezTo>
                <a:lnTo>
                  <a:pt x="333166" y="1515866"/>
                </a:lnTo>
                <a:lnTo>
                  <a:pt x="330954" y="1514760"/>
                </a:lnTo>
                <a:cubicBezTo>
                  <a:pt x="322546" y="1510114"/>
                  <a:pt x="314138" y="1505246"/>
                  <a:pt x="305951" y="1501042"/>
                </a:cubicBezTo>
                <a:cubicBezTo>
                  <a:pt x="305730" y="1500821"/>
                  <a:pt x="305508" y="1500378"/>
                  <a:pt x="305730" y="1500157"/>
                </a:cubicBezTo>
                <a:cubicBezTo>
                  <a:pt x="305951" y="1499936"/>
                  <a:pt x="306172" y="1499714"/>
                  <a:pt x="306393" y="1499936"/>
                </a:cubicBezTo>
                <a:cubicBezTo>
                  <a:pt x="314801" y="1504582"/>
                  <a:pt x="323431" y="1509450"/>
                  <a:pt x="331618" y="1513875"/>
                </a:cubicBezTo>
                <a:lnTo>
                  <a:pt x="333115" y="1514692"/>
                </a:lnTo>
                <a:lnTo>
                  <a:pt x="333388" y="1513875"/>
                </a:lnTo>
                <a:lnTo>
                  <a:pt x="333432" y="1513788"/>
                </a:lnTo>
                <a:lnTo>
                  <a:pt x="319005" y="1502591"/>
                </a:lnTo>
                <a:cubicBezTo>
                  <a:pt x="314138" y="1499272"/>
                  <a:pt x="308827" y="1495732"/>
                  <a:pt x="304402" y="1491528"/>
                </a:cubicBezTo>
                <a:cubicBezTo>
                  <a:pt x="304181" y="1491307"/>
                  <a:pt x="304181" y="1490864"/>
                  <a:pt x="304402" y="1490864"/>
                </a:cubicBezTo>
                <a:close/>
                <a:moveTo>
                  <a:pt x="964209" y="1488209"/>
                </a:moveTo>
                <a:lnTo>
                  <a:pt x="964652" y="1488430"/>
                </a:lnTo>
                <a:lnTo>
                  <a:pt x="965537" y="1489537"/>
                </a:lnTo>
                <a:lnTo>
                  <a:pt x="966865" y="1490864"/>
                </a:lnTo>
                <a:lnTo>
                  <a:pt x="966643" y="1491307"/>
                </a:lnTo>
                <a:lnTo>
                  <a:pt x="966422" y="1491307"/>
                </a:lnTo>
                <a:lnTo>
                  <a:pt x="966201" y="1491085"/>
                </a:lnTo>
                <a:lnTo>
                  <a:pt x="965316" y="1490200"/>
                </a:lnTo>
                <a:lnTo>
                  <a:pt x="963767" y="1488651"/>
                </a:lnTo>
                <a:close/>
                <a:moveTo>
                  <a:pt x="306835" y="1487324"/>
                </a:moveTo>
                <a:lnTo>
                  <a:pt x="308606" y="1487767"/>
                </a:lnTo>
                <a:lnTo>
                  <a:pt x="309269" y="1488209"/>
                </a:lnTo>
                <a:lnTo>
                  <a:pt x="309712" y="1488652"/>
                </a:lnTo>
                <a:lnTo>
                  <a:pt x="309048" y="1489094"/>
                </a:lnTo>
                <a:lnTo>
                  <a:pt x="307942" y="1488652"/>
                </a:lnTo>
                <a:lnTo>
                  <a:pt x="307057" y="1488209"/>
                </a:lnTo>
                <a:lnTo>
                  <a:pt x="306614" y="1487767"/>
                </a:lnTo>
                <a:close/>
                <a:moveTo>
                  <a:pt x="260476" y="1486660"/>
                </a:moveTo>
                <a:lnTo>
                  <a:pt x="262584" y="1495511"/>
                </a:lnTo>
                <a:lnTo>
                  <a:pt x="264082" y="1500567"/>
                </a:lnTo>
                <a:lnTo>
                  <a:pt x="268335" y="1505246"/>
                </a:lnTo>
                <a:cubicBezTo>
                  <a:pt x="268335" y="1504582"/>
                  <a:pt x="268335" y="1504140"/>
                  <a:pt x="268335" y="1503476"/>
                </a:cubicBezTo>
                <a:lnTo>
                  <a:pt x="268547" y="1503529"/>
                </a:lnTo>
                <a:lnTo>
                  <a:pt x="266345" y="1497723"/>
                </a:lnTo>
                <a:lnTo>
                  <a:pt x="261126" y="1486660"/>
                </a:lnTo>
                <a:close/>
                <a:moveTo>
                  <a:pt x="960172" y="1485360"/>
                </a:moveTo>
                <a:cubicBezTo>
                  <a:pt x="960781" y="1485443"/>
                  <a:pt x="961555" y="1485775"/>
                  <a:pt x="961334" y="1486439"/>
                </a:cubicBezTo>
                <a:cubicBezTo>
                  <a:pt x="962882" y="1487766"/>
                  <a:pt x="960670" y="1486217"/>
                  <a:pt x="960006" y="1485775"/>
                </a:cubicBezTo>
                <a:cubicBezTo>
                  <a:pt x="959121" y="1485443"/>
                  <a:pt x="959564" y="1485277"/>
                  <a:pt x="960172" y="1485360"/>
                </a:cubicBezTo>
                <a:close/>
                <a:moveTo>
                  <a:pt x="306614" y="1476924"/>
                </a:moveTo>
                <a:cubicBezTo>
                  <a:pt x="311924" y="1481349"/>
                  <a:pt x="317899" y="1485332"/>
                  <a:pt x="323651" y="1489093"/>
                </a:cubicBezTo>
                <a:lnTo>
                  <a:pt x="348003" y="1508009"/>
                </a:lnTo>
                <a:lnTo>
                  <a:pt x="348433" y="1507901"/>
                </a:lnTo>
                <a:cubicBezTo>
                  <a:pt x="355956" y="1512548"/>
                  <a:pt x="363258" y="1517637"/>
                  <a:pt x="370559" y="1522505"/>
                </a:cubicBezTo>
                <a:cubicBezTo>
                  <a:pt x="376091" y="1526266"/>
                  <a:pt x="382065" y="1530249"/>
                  <a:pt x="387818" y="1533789"/>
                </a:cubicBezTo>
                <a:cubicBezTo>
                  <a:pt x="388261" y="1534232"/>
                  <a:pt x="388482" y="1534895"/>
                  <a:pt x="388039" y="1535780"/>
                </a:cubicBezTo>
                <a:cubicBezTo>
                  <a:pt x="387818" y="1535559"/>
                  <a:pt x="387376" y="1536002"/>
                  <a:pt x="386933" y="1536002"/>
                </a:cubicBezTo>
                <a:cubicBezTo>
                  <a:pt x="386712" y="1536002"/>
                  <a:pt x="386491" y="1536002"/>
                  <a:pt x="386048" y="1535780"/>
                </a:cubicBezTo>
                <a:cubicBezTo>
                  <a:pt x="380516" y="1532240"/>
                  <a:pt x="374764" y="1528257"/>
                  <a:pt x="369011" y="1524496"/>
                </a:cubicBezTo>
                <a:cubicBezTo>
                  <a:pt x="361709" y="1519628"/>
                  <a:pt x="354407" y="1514760"/>
                  <a:pt x="346885" y="1510114"/>
                </a:cubicBezTo>
                <a:lnTo>
                  <a:pt x="346715" y="1508759"/>
                </a:lnTo>
                <a:lnTo>
                  <a:pt x="346570" y="1508648"/>
                </a:lnTo>
                <a:lnTo>
                  <a:pt x="327192" y="1499272"/>
                </a:lnTo>
                <a:cubicBezTo>
                  <a:pt x="322546" y="1496395"/>
                  <a:pt x="317678" y="1493298"/>
                  <a:pt x="312589" y="1491085"/>
                </a:cubicBezTo>
                <a:cubicBezTo>
                  <a:pt x="312368" y="1490864"/>
                  <a:pt x="312146" y="1490642"/>
                  <a:pt x="312368" y="1490200"/>
                </a:cubicBezTo>
                <a:cubicBezTo>
                  <a:pt x="312589" y="1489979"/>
                  <a:pt x="312810" y="1489757"/>
                  <a:pt x="313253" y="1489979"/>
                </a:cubicBezTo>
                <a:cubicBezTo>
                  <a:pt x="318120" y="1492191"/>
                  <a:pt x="323210" y="1495068"/>
                  <a:pt x="328077" y="1498165"/>
                </a:cubicBezTo>
                <a:lnTo>
                  <a:pt x="341915" y="1505084"/>
                </a:lnTo>
                <a:lnTo>
                  <a:pt x="322766" y="1490421"/>
                </a:lnTo>
                <a:cubicBezTo>
                  <a:pt x="317014" y="1486438"/>
                  <a:pt x="311261" y="1482456"/>
                  <a:pt x="305729" y="1478252"/>
                </a:cubicBezTo>
                <a:cubicBezTo>
                  <a:pt x="305286" y="1478030"/>
                  <a:pt x="305286" y="1477588"/>
                  <a:pt x="305729" y="1477145"/>
                </a:cubicBezTo>
                <a:cubicBezTo>
                  <a:pt x="305950" y="1476924"/>
                  <a:pt x="306393" y="1476924"/>
                  <a:pt x="306614" y="1476924"/>
                </a:cubicBezTo>
                <a:close/>
                <a:moveTo>
                  <a:pt x="923814" y="1476357"/>
                </a:moveTo>
                <a:lnTo>
                  <a:pt x="923940" y="1476703"/>
                </a:lnTo>
                <a:lnTo>
                  <a:pt x="924286" y="1476829"/>
                </a:lnTo>
                <a:close/>
                <a:moveTo>
                  <a:pt x="609746" y="1475154"/>
                </a:moveTo>
                <a:lnTo>
                  <a:pt x="609746" y="1475229"/>
                </a:lnTo>
                <a:lnTo>
                  <a:pt x="610188" y="1475376"/>
                </a:lnTo>
                <a:lnTo>
                  <a:pt x="617794" y="1486995"/>
                </a:lnTo>
                <a:lnTo>
                  <a:pt x="619260" y="1487545"/>
                </a:lnTo>
                <a:cubicBezTo>
                  <a:pt x="618375" y="1482014"/>
                  <a:pt x="613507" y="1480022"/>
                  <a:pt x="611294" y="1475818"/>
                </a:cubicBezTo>
                <a:cubicBezTo>
                  <a:pt x="612179" y="1474048"/>
                  <a:pt x="609524" y="1473163"/>
                  <a:pt x="610188" y="1475154"/>
                </a:cubicBezTo>
                <a:close/>
                <a:moveTo>
                  <a:pt x="527214" y="1474712"/>
                </a:moveTo>
                <a:cubicBezTo>
                  <a:pt x="528099" y="1474712"/>
                  <a:pt x="528321" y="1475376"/>
                  <a:pt x="528985" y="1475376"/>
                </a:cubicBezTo>
                <a:cubicBezTo>
                  <a:pt x="529649" y="1576272"/>
                  <a:pt x="532967" y="1682478"/>
                  <a:pt x="528985" y="1779171"/>
                </a:cubicBezTo>
                <a:lnTo>
                  <a:pt x="528763" y="1778507"/>
                </a:lnTo>
                <a:lnTo>
                  <a:pt x="528633" y="1778533"/>
                </a:lnTo>
                <a:lnTo>
                  <a:pt x="528763" y="1778728"/>
                </a:lnTo>
                <a:cubicBezTo>
                  <a:pt x="528542" y="1780056"/>
                  <a:pt x="528542" y="1781384"/>
                  <a:pt x="528542" y="1783154"/>
                </a:cubicBezTo>
                <a:cubicBezTo>
                  <a:pt x="528542" y="1784481"/>
                  <a:pt x="528542" y="1786030"/>
                  <a:pt x="528321" y="1787358"/>
                </a:cubicBezTo>
                <a:cubicBezTo>
                  <a:pt x="528321" y="1787136"/>
                  <a:pt x="528099" y="1787579"/>
                  <a:pt x="527878" y="1787579"/>
                </a:cubicBezTo>
                <a:cubicBezTo>
                  <a:pt x="527436" y="1787579"/>
                  <a:pt x="527214" y="1787136"/>
                  <a:pt x="527214" y="1786915"/>
                </a:cubicBezTo>
                <a:cubicBezTo>
                  <a:pt x="527436" y="1785588"/>
                  <a:pt x="527436" y="1784481"/>
                  <a:pt x="527214" y="1782932"/>
                </a:cubicBezTo>
                <a:lnTo>
                  <a:pt x="527656" y="1778299"/>
                </a:lnTo>
                <a:lnTo>
                  <a:pt x="527214" y="1624286"/>
                </a:lnTo>
                <a:cubicBezTo>
                  <a:pt x="527214" y="1576493"/>
                  <a:pt x="524559" y="1528479"/>
                  <a:pt x="526550" y="1476482"/>
                </a:cubicBezTo>
                <a:cubicBezTo>
                  <a:pt x="526329" y="1475597"/>
                  <a:pt x="527214" y="1475376"/>
                  <a:pt x="527214" y="1474712"/>
                </a:cubicBezTo>
                <a:close/>
                <a:moveTo>
                  <a:pt x="601082" y="1473418"/>
                </a:moveTo>
                <a:lnTo>
                  <a:pt x="600674" y="1473827"/>
                </a:lnTo>
                <a:lnTo>
                  <a:pt x="600172" y="1474229"/>
                </a:lnTo>
                <a:lnTo>
                  <a:pt x="600453" y="1474269"/>
                </a:lnTo>
                <a:cubicBezTo>
                  <a:pt x="600453" y="1474269"/>
                  <a:pt x="600453" y="1474491"/>
                  <a:pt x="600453" y="1474712"/>
                </a:cubicBezTo>
                <a:cubicBezTo>
                  <a:pt x="601116" y="1474712"/>
                  <a:pt x="601338" y="1474712"/>
                  <a:pt x="601780" y="1474712"/>
                </a:cubicBezTo>
                <a:lnTo>
                  <a:pt x="601780" y="1474232"/>
                </a:lnTo>
                <a:close/>
                <a:moveTo>
                  <a:pt x="315465" y="1471614"/>
                </a:moveTo>
                <a:cubicBezTo>
                  <a:pt x="315465" y="1471393"/>
                  <a:pt x="316129" y="1471172"/>
                  <a:pt x="316350" y="1471614"/>
                </a:cubicBezTo>
                <a:cubicBezTo>
                  <a:pt x="319669" y="1474048"/>
                  <a:pt x="322988" y="1476482"/>
                  <a:pt x="326528" y="1478695"/>
                </a:cubicBezTo>
                <a:lnTo>
                  <a:pt x="339922" y="1488417"/>
                </a:lnTo>
                <a:lnTo>
                  <a:pt x="340026" y="1488209"/>
                </a:lnTo>
                <a:lnTo>
                  <a:pt x="355385" y="1499515"/>
                </a:lnTo>
                <a:lnTo>
                  <a:pt x="355514" y="1499493"/>
                </a:lnTo>
                <a:cubicBezTo>
                  <a:pt x="365913" y="1506131"/>
                  <a:pt x="376534" y="1513433"/>
                  <a:pt x="387154" y="1520735"/>
                </a:cubicBezTo>
                <a:cubicBezTo>
                  <a:pt x="387597" y="1521177"/>
                  <a:pt x="387597" y="1521620"/>
                  <a:pt x="387376" y="1522062"/>
                </a:cubicBezTo>
                <a:cubicBezTo>
                  <a:pt x="386933" y="1522726"/>
                  <a:pt x="386712" y="1522726"/>
                  <a:pt x="386269" y="1522726"/>
                </a:cubicBezTo>
                <a:cubicBezTo>
                  <a:pt x="386269" y="1522726"/>
                  <a:pt x="386048" y="1522726"/>
                  <a:pt x="385827" y="1522505"/>
                </a:cubicBezTo>
                <a:cubicBezTo>
                  <a:pt x="375428" y="1515203"/>
                  <a:pt x="364807" y="1507901"/>
                  <a:pt x="354407" y="1501263"/>
                </a:cubicBezTo>
                <a:lnTo>
                  <a:pt x="354380" y="1501071"/>
                </a:lnTo>
                <a:lnTo>
                  <a:pt x="354187" y="1501264"/>
                </a:lnTo>
                <a:cubicBezTo>
                  <a:pt x="348434" y="1498830"/>
                  <a:pt x="343787" y="1495289"/>
                  <a:pt x="338919" y="1491970"/>
                </a:cubicBezTo>
                <a:lnTo>
                  <a:pt x="338970" y="1491970"/>
                </a:lnTo>
                <a:lnTo>
                  <a:pt x="332724" y="1488430"/>
                </a:lnTo>
                <a:cubicBezTo>
                  <a:pt x="328077" y="1485997"/>
                  <a:pt x="322988" y="1483120"/>
                  <a:pt x="318120" y="1480908"/>
                </a:cubicBezTo>
                <a:cubicBezTo>
                  <a:pt x="317899" y="1480465"/>
                  <a:pt x="317899" y="1480465"/>
                  <a:pt x="317899" y="1480244"/>
                </a:cubicBezTo>
                <a:cubicBezTo>
                  <a:pt x="318120" y="1480244"/>
                  <a:pt x="318341" y="1479801"/>
                  <a:pt x="318563" y="1480244"/>
                </a:cubicBezTo>
                <a:cubicBezTo>
                  <a:pt x="323431" y="1482456"/>
                  <a:pt x="328520" y="1485333"/>
                  <a:pt x="333166" y="1487767"/>
                </a:cubicBezTo>
                <a:lnTo>
                  <a:pt x="339312" y="1491158"/>
                </a:lnTo>
                <a:lnTo>
                  <a:pt x="338753" y="1489478"/>
                </a:lnTo>
                <a:lnTo>
                  <a:pt x="325643" y="1480023"/>
                </a:lnTo>
                <a:cubicBezTo>
                  <a:pt x="322103" y="1477589"/>
                  <a:pt x="318563" y="1475155"/>
                  <a:pt x="315465" y="1472721"/>
                </a:cubicBezTo>
                <a:cubicBezTo>
                  <a:pt x="315022" y="1472500"/>
                  <a:pt x="315022" y="1472057"/>
                  <a:pt x="315465" y="1471614"/>
                </a:cubicBezTo>
                <a:close/>
                <a:moveTo>
                  <a:pt x="309491" y="1467410"/>
                </a:moveTo>
                <a:lnTo>
                  <a:pt x="311483" y="1467410"/>
                </a:lnTo>
                <a:lnTo>
                  <a:pt x="311483" y="1468737"/>
                </a:lnTo>
                <a:lnTo>
                  <a:pt x="309491" y="1468737"/>
                </a:lnTo>
                <a:close/>
                <a:moveTo>
                  <a:pt x="605984" y="1463339"/>
                </a:moveTo>
                <a:lnTo>
                  <a:pt x="606426" y="1464312"/>
                </a:lnTo>
                <a:lnTo>
                  <a:pt x="606426" y="1463826"/>
                </a:lnTo>
                <a:close/>
                <a:moveTo>
                  <a:pt x="616813" y="1458482"/>
                </a:moveTo>
                <a:lnTo>
                  <a:pt x="616605" y="1459003"/>
                </a:lnTo>
                <a:lnTo>
                  <a:pt x="616266" y="1459427"/>
                </a:lnTo>
                <a:lnTo>
                  <a:pt x="616384" y="1459444"/>
                </a:lnTo>
                <a:lnTo>
                  <a:pt x="617087" y="1460288"/>
                </a:lnTo>
                <a:lnTo>
                  <a:pt x="617711" y="1459665"/>
                </a:lnTo>
                <a:lnTo>
                  <a:pt x="617711" y="1459002"/>
                </a:lnTo>
                <a:lnTo>
                  <a:pt x="617888" y="1458825"/>
                </a:lnTo>
                <a:lnTo>
                  <a:pt x="617711" y="1458781"/>
                </a:lnTo>
                <a:close/>
                <a:moveTo>
                  <a:pt x="316561" y="1452618"/>
                </a:moveTo>
                <a:lnTo>
                  <a:pt x="316351" y="1453249"/>
                </a:lnTo>
                <a:lnTo>
                  <a:pt x="316214" y="1453793"/>
                </a:lnTo>
                <a:lnTo>
                  <a:pt x="322324" y="1457538"/>
                </a:lnTo>
                <a:lnTo>
                  <a:pt x="322324" y="1456790"/>
                </a:lnTo>
                <a:lnTo>
                  <a:pt x="322707" y="1456311"/>
                </a:lnTo>
                <a:lnTo>
                  <a:pt x="319890" y="1454577"/>
                </a:lnTo>
                <a:close/>
                <a:moveTo>
                  <a:pt x="304402" y="1451479"/>
                </a:moveTo>
                <a:cubicBezTo>
                  <a:pt x="304624" y="1451258"/>
                  <a:pt x="305066" y="1451258"/>
                  <a:pt x="305287" y="1451479"/>
                </a:cubicBezTo>
                <a:cubicBezTo>
                  <a:pt x="310819" y="1455683"/>
                  <a:pt x="316572" y="1459444"/>
                  <a:pt x="322325" y="1463206"/>
                </a:cubicBezTo>
                <a:cubicBezTo>
                  <a:pt x="325201" y="1465197"/>
                  <a:pt x="328078" y="1466967"/>
                  <a:pt x="330954" y="1469180"/>
                </a:cubicBezTo>
                <a:lnTo>
                  <a:pt x="330955" y="1469185"/>
                </a:lnTo>
                <a:lnTo>
                  <a:pt x="356688" y="1486482"/>
                </a:lnTo>
                <a:lnTo>
                  <a:pt x="356841" y="1486438"/>
                </a:lnTo>
                <a:cubicBezTo>
                  <a:pt x="360824" y="1489757"/>
                  <a:pt x="365028" y="1492413"/>
                  <a:pt x="369232" y="1495289"/>
                </a:cubicBezTo>
                <a:cubicBezTo>
                  <a:pt x="372994" y="1497723"/>
                  <a:pt x="376976" y="1500157"/>
                  <a:pt x="380516" y="1503033"/>
                </a:cubicBezTo>
                <a:cubicBezTo>
                  <a:pt x="380959" y="1503476"/>
                  <a:pt x="380959" y="1504139"/>
                  <a:pt x="380516" y="1504582"/>
                </a:cubicBezTo>
                <a:cubicBezTo>
                  <a:pt x="380516" y="1504582"/>
                  <a:pt x="380074" y="1504803"/>
                  <a:pt x="379631" y="1504803"/>
                </a:cubicBezTo>
                <a:cubicBezTo>
                  <a:pt x="379631" y="1504803"/>
                  <a:pt x="379189" y="1504582"/>
                  <a:pt x="378967" y="1504582"/>
                </a:cubicBezTo>
                <a:cubicBezTo>
                  <a:pt x="375427" y="1501927"/>
                  <a:pt x="371666" y="1499493"/>
                  <a:pt x="368126" y="1497059"/>
                </a:cubicBezTo>
                <a:cubicBezTo>
                  <a:pt x="363701" y="1494183"/>
                  <a:pt x="359496" y="1491306"/>
                  <a:pt x="355514" y="1488208"/>
                </a:cubicBezTo>
                <a:lnTo>
                  <a:pt x="355457" y="1487865"/>
                </a:lnTo>
                <a:lnTo>
                  <a:pt x="355293" y="1487988"/>
                </a:lnTo>
                <a:cubicBezTo>
                  <a:pt x="345557" y="1484005"/>
                  <a:pt x="338034" y="1477589"/>
                  <a:pt x="328962" y="1472942"/>
                </a:cubicBezTo>
                <a:lnTo>
                  <a:pt x="329237" y="1472832"/>
                </a:lnTo>
                <a:lnTo>
                  <a:pt x="324538" y="1470287"/>
                </a:lnTo>
                <a:cubicBezTo>
                  <a:pt x="319891" y="1467632"/>
                  <a:pt x="315244" y="1464976"/>
                  <a:pt x="310819" y="1462764"/>
                </a:cubicBezTo>
                <a:cubicBezTo>
                  <a:pt x="310598" y="1462764"/>
                  <a:pt x="310376" y="1462321"/>
                  <a:pt x="310598" y="1462100"/>
                </a:cubicBezTo>
                <a:cubicBezTo>
                  <a:pt x="310598" y="1461879"/>
                  <a:pt x="311040" y="1461657"/>
                  <a:pt x="311261" y="1461879"/>
                </a:cubicBezTo>
                <a:cubicBezTo>
                  <a:pt x="315908" y="1464091"/>
                  <a:pt x="320554" y="1466746"/>
                  <a:pt x="325201" y="1469402"/>
                </a:cubicBezTo>
                <a:lnTo>
                  <a:pt x="329827" y="1472016"/>
                </a:lnTo>
                <a:lnTo>
                  <a:pt x="329626" y="1471614"/>
                </a:lnTo>
                <a:cubicBezTo>
                  <a:pt x="329626" y="1471614"/>
                  <a:pt x="330069" y="1471614"/>
                  <a:pt x="330290" y="1471614"/>
                </a:cubicBezTo>
                <a:cubicBezTo>
                  <a:pt x="330290" y="1470729"/>
                  <a:pt x="329847" y="1470508"/>
                  <a:pt x="329626" y="1469844"/>
                </a:cubicBezTo>
                <a:lnTo>
                  <a:pt x="329816" y="1469749"/>
                </a:lnTo>
                <a:lnTo>
                  <a:pt x="321661" y="1464312"/>
                </a:lnTo>
                <a:cubicBezTo>
                  <a:pt x="315908" y="1460551"/>
                  <a:pt x="309934" y="1456568"/>
                  <a:pt x="304624" y="1452364"/>
                </a:cubicBezTo>
                <a:cubicBezTo>
                  <a:pt x="304181" y="1452143"/>
                  <a:pt x="304181" y="1451922"/>
                  <a:pt x="304402" y="1451479"/>
                </a:cubicBezTo>
                <a:close/>
                <a:moveTo>
                  <a:pt x="934339" y="1450594"/>
                </a:moveTo>
                <a:cubicBezTo>
                  <a:pt x="934782" y="1450152"/>
                  <a:pt x="935224" y="1450152"/>
                  <a:pt x="935888" y="1450816"/>
                </a:cubicBezTo>
                <a:cubicBezTo>
                  <a:pt x="937880" y="1452807"/>
                  <a:pt x="939871" y="1454798"/>
                  <a:pt x="941641" y="1457011"/>
                </a:cubicBezTo>
                <a:lnTo>
                  <a:pt x="960132" y="1475284"/>
                </a:lnTo>
                <a:lnTo>
                  <a:pt x="963989" y="1474270"/>
                </a:lnTo>
                <a:lnTo>
                  <a:pt x="963874" y="1474846"/>
                </a:lnTo>
                <a:lnTo>
                  <a:pt x="972397" y="1476924"/>
                </a:lnTo>
                <a:cubicBezTo>
                  <a:pt x="973282" y="1477367"/>
                  <a:pt x="974388" y="1478030"/>
                  <a:pt x="975273" y="1478252"/>
                </a:cubicBezTo>
                <a:cubicBezTo>
                  <a:pt x="975937" y="1478473"/>
                  <a:pt x="976158" y="1479137"/>
                  <a:pt x="975937" y="1479579"/>
                </a:cubicBezTo>
                <a:cubicBezTo>
                  <a:pt x="975716" y="1480022"/>
                  <a:pt x="975273" y="1480022"/>
                  <a:pt x="974831" y="1480022"/>
                </a:cubicBezTo>
                <a:cubicBezTo>
                  <a:pt x="973503" y="1479579"/>
                  <a:pt x="972397" y="1479137"/>
                  <a:pt x="971290" y="1478473"/>
                </a:cubicBezTo>
                <a:lnTo>
                  <a:pt x="964021" y="1476549"/>
                </a:lnTo>
                <a:lnTo>
                  <a:pt x="966644" y="1482014"/>
                </a:lnTo>
                <a:lnTo>
                  <a:pt x="966368" y="1482235"/>
                </a:lnTo>
                <a:lnTo>
                  <a:pt x="966423" y="1482235"/>
                </a:lnTo>
                <a:lnTo>
                  <a:pt x="984605" y="1501950"/>
                </a:lnTo>
                <a:lnTo>
                  <a:pt x="984788" y="1501706"/>
                </a:lnTo>
                <a:cubicBezTo>
                  <a:pt x="993417" y="1510557"/>
                  <a:pt x="1002710" y="1518522"/>
                  <a:pt x="1012224" y="1526266"/>
                </a:cubicBezTo>
                <a:lnTo>
                  <a:pt x="1012146" y="1526324"/>
                </a:lnTo>
                <a:lnTo>
                  <a:pt x="1019304" y="1531798"/>
                </a:lnTo>
                <a:lnTo>
                  <a:pt x="1026943" y="1536891"/>
                </a:lnTo>
                <a:lnTo>
                  <a:pt x="1026385" y="1532241"/>
                </a:lnTo>
                <a:lnTo>
                  <a:pt x="1026386" y="1532240"/>
                </a:lnTo>
                <a:lnTo>
                  <a:pt x="1026385" y="1532240"/>
                </a:lnTo>
                <a:cubicBezTo>
                  <a:pt x="1020853" y="1526487"/>
                  <a:pt x="1015543" y="1520071"/>
                  <a:pt x="1010675" y="1514097"/>
                </a:cubicBezTo>
                <a:cubicBezTo>
                  <a:pt x="1002931" y="1504582"/>
                  <a:pt x="995186" y="1494625"/>
                  <a:pt x="985008" y="1487102"/>
                </a:cubicBezTo>
                <a:cubicBezTo>
                  <a:pt x="984566" y="1486660"/>
                  <a:pt x="984566" y="1486217"/>
                  <a:pt x="984787" y="1485553"/>
                </a:cubicBezTo>
                <a:cubicBezTo>
                  <a:pt x="985230" y="1485332"/>
                  <a:pt x="985893" y="1485111"/>
                  <a:pt x="986336" y="1485553"/>
                </a:cubicBezTo>
                <a:cubicBezTo>
                  <a:pt x="996735" y="1493298"/>
                  <a:pt x="1004480" y="1503255"/>
                  <a:pt x="1012445" y="1512990"/>
                </a:cubicBezTo>
                <a:cubicBezTo>
                  <a:pt x="1017313" y="1518964"/>
                  <a:pt x="1022623" y="1525381"/>
                  <a:pt x="1027934" y="1530912"/>
                </a:cubicBezTo>
                <a:lnTo>
                  <a:pt x="1027934" y="1530964"/>
                </a:lnTo>
                <a:lnTo>
                  <a:pt x="1030589" y="1534232"/>
                </a:lnTo>
                <a:lnTo>
                  <a:pt x="1028497" y="1538256"/>
                </a:lnTo>
                <a:lnTo>
                  <a:pt x="1028818" y="1538657"/>
                </a:lnTo>
                <a:lnTo>
                  <a:pt x="1028048" y="1539119"/>
                </a:lnTo>
                <a:lnTo>
                  <a:pt x="1027713" y="1539764"/>
                </a:lnTo>
                <a:lnTo>
                  <a:pt x="1027713" y="1539320"/>
                </a:lnTo>
                <a:lnTo>
                  <a:pt x="1027712" y="1539321"/>
                </a:lnTo>
                <a:cubicBezTo>
                  <a:pt x="1023729" y="1539100"/>
                  <a:pt x="1020853" y="1536002"/>
                  <a:pt x="1018198" y="1533125"/>
                </a:cubicBezTo>
                <a:lnTo>
                  <a:pt x="1011729" y="1528072"/>
                </a:lnTo>
                <a:lnTo>
                  <a:pt x="1011118" y="1528479"/>
                </a:lnTo>
                <a:lnTo>
                  <a:pt x="1010928" y="1528733"/>
                </a:lnTo>
                <a:lnTo>
                  <a:pt x="1013995" y="1532019"/>
                </a:lnTo>
                <a:cubicBezTo>
                  <a:pt x="1014880" y="1532683"/>
                  <a:pt x="1015543" y="1533568"/>
                  <a:pt x="1016428" y="1534453"/>
                </a:cubicBezTo>
                <a:cubicBezTo>
                  <a:pt x="1016871" y="1534895"/>
                  <a:pt x="1016871" y="1535559"/>
                  <a:pt x="1016428" y="1536002"/>
                </a:cubicBezTo>
                <a:cubicBezTo>
                  <a:pt x="1016207" y="1536223"/>
                  <a:pt x="1015765" y="1536223"/>
                  <a:pt x="1015543" y="1536223"/>
                </a:cubicBezTo>
                <a:cubicBezTo>
                  <a:pt x="1015543" y="1536223"/>
                  <a:pt x="1014880" y="1536223"/>
                  <a:pt x="1014658" y="1536002"/>
                </a:cubicBezTo>
                <a:cubicBezTo>
                  <a:pt x="1013995" y="1535117"/>
                  <a:pt x="1013110" y="1534231"/>
                  <a:pt x="1012446" y="1533346"/>
                </a:cubicBezTo>
                <a:cubicBezTo>
                  <a:pt x="1011561" y="1532461"/>
                  <a:pt x="1010454" y="1531134"/>
                  <a:pt x="1009348" y="1530249"/>
                </a:cubicBezTo>
                <a:lnTo>
                  <a:pt x="1009348" y="1530045"/>
                </a:lnTo>
                <a:lnTo>
                  <a:pt x="982372" y="1504131"/>
                </a:lnTo>
                <a:lnTo>
                  <a:pt x="982354" y="1504140"/>
                </a:lnTo>
                <a:lnTo>
                  <a:pt x="981911" y="1503918"/>
                </a:lnTo>
                <a:lnTo>
                  <a:pt x="980362" y="1502812"/>
                </a:lnTo>
                <a:lnTo>
                  <a:pt x="979256" y="1501706"/>
                </a:lnTo>
                <a:lnTo>
                  <a:pt x="979256" y="1501263"/>
                </a:lnTo>
                <a:lnTo>
                  <a:pt x="979698" y="1501042"/>
                </a:lnTo>
                <a:lnTo>
                  <a:pt x="981026" y="1501927"/>
                </a:lnTo>
                <a:lnTo>
                  <a:pt x="982354" y="1503089"/>
                </a:lnTo>
                <a:lnTo>
                  <a:pt x="982354" y="1503034"/>
                </a:lnTo>
                <a:lnTo>
                  <a:pt x="982488" y="1502900"/>
                </a:lnTo>
                <a:lnTo>
                  <a:pt x="964874" y="1483784"/>
                </a:lnTo>
                <a:lnTo>
                  <a:pt x="964874" y="1483751"/>
                </a:lnTo>
                <a:lnTo>
                  <a:pt x="959121" y="1477146"/>
                </a:lnTo>
                <a:cubicBezTo>
                  <a:pt x="952262" y="1471614"/>
                  <a:pt x="946067" y="1464755"/>
                  <a:pt x="940092" y="1458339"/>
                </a:cubicBezTo>
                <a:cubicBezTo>
                  <a:pt x="938101" y="1456347"/>
                  <a:pt x="936110" y="1454135"/>
                  <a:pt x="934339" y="1452143"/>
                </a:cubicBezTo>
                <a:cubicBezTo>
                  <a:pt x="933897" y="1451701"/>
                  <a:pt x="934118" y="1451037"/>
                  <a:pt x="934339" y="1450594"/>
                </a:cubicBezTo>
                <a:close/>
                <a:moveTo>
                  <a:pt x="622578" y="1441006"/>
                </a:moveTo>
                <a:lnTo>
                  <a:pt x="622357" y="1441301"/>
                </a:lnTo>
                <a:cubicBezTo>
                  <a:pt x="620809" y="1441522"/>
                  <a:pt x="623021" y="1442850"/>
                  <a:pt x="623021" y="1443735"/>
                </a:cubicBezTo>
                <a:lnTo>
                  <a:pt x="622995" y="1443921"/>
                </a:lnTo>
                <a:lnTo>
                  <a:pt x="623242" y="1443735"/>
                </a:lnTo>
                <a:lnTo>
                  <a:pt x="623850" y="1443300"/>
                </a:lnTo>
                <a:lnTo>
                  <a:pt x="622578" y="1441301"/>
                </a:lnTo>
                <a:lnTo>
                  <a:pt x="622578" y="1441080"/>
                </a:lnTo>
                <a:close/>
                <a:moveTo>
                  <a:pt x="290463" y="1431787"/>
                </a:moveTo>
                <a:cubicBezTo>
                  <a:pt x="291569" y="1430902"/>
                  <a:pt x="293782" y="1431344"/>
                  <a:pt x="294224" y="1432451"/>
                </a:cubicBezTo>
                <a:lnTo>
                  <a:pt x="294304" y="1432692"/>
                </a:lnTo>
                <a:lnTo>
                  <a:pt x="294666" y="1432451"/>
                </a:lnTo>
                <a:cubicBezTo>
                  <a:pt x="298649" y="1434442"/>
                  <a:pt x="302853" y="1436655"/>
                  <a:pt x="306614" y="1438646"/>
                </a:cubicBezTo>
                <a:lnTo>
                  <a:pt x="317528" y="1444313"/>
                </a:lnTo>
                <a:lnTo>
                  <a:pt x="317457" y="1443956"/>
                </a:lnTo>
                <a:lnTo>
                  <a:pt x="319159" y="1445050"/>
                </a:lnTo>
                <a:lnTo>
                  <a:pt x="319890" y="1444841"/>
                </a:lnTo>
                <a:cubicBezTo>
                  <a:pt x="337370" y="1455462"/>
                  <a:pt x="352195" y="1465419"/>
                  <a:pt x="366135" y="1474933"/>
                </a:cubicBezTo>
                <a:cubicBezTo>
                  <a:pt x="366798" y="1475376"/>
                  <a:pt x="366798" y="1476039"/>
                  <a:pt x="366577" y="1476482"/>
                </a:cubicBezTo>
                <a:cubicBezTo>
                  <a:pt x="366356" y="1476703"/>
                  <a:pt x="365913" y="1476925"/>
                  <a:pt x="365471" y="1476925"/>
                </a:cubicBezTo>
                <a:cubicBezTo>
                  <a:pt x="365250" y="1476925"/>
                  <a:pt x="364807" y="1476703"/>
                  <a:pt x="364807" y="1476703"/>
                </a:cubicBezTo>
                <a:cubicBezTo>
                  <a:pt x="351088" y="1467189"/>
                  <a:pt x="336043" y="1457232"/>
                  <a:pt x="318784" y="1446833"/>
                </a:cubicBezTo>
                <a:lnTo>
                  <a:pt x="318633" y="1446306"/>
                </a:lnTo>
                <a:lnTo>
                  <a:pt x="316793" y="1445284"/>
                </a:lnTo>
                <a:lnTo>
                  <a:pt x="317081" y="1445212"/>
                </a:lnTo>
                <a:lnTo>
                  <a:pt x="305951" y="1439753"/>
                </a:lnTo>
                <a:lnTo>
                  <a:pt x="294443" y="1433890"/>
                </a:lnTo>
                <a:lnTo>
                  <a:pt x="293828" y="1434197"/>
                </a:lnTo>
                <a:lnTo>
                  <a:pt x="306394" y="1443513"/>
                </a:lnTo>
                <a:lnTo>
                  <a:pt x="316603" y="1450804"/>
                </a:lnTo>
                <a:lnTo>
                  <a:pt x="317235" y="1450594"/>
                </a:lnTo>
                <a:cubicBezTo>
                  <a:pt x="318341" y="1451036"/>
                  <a:pt x="319890" y="1451921"/>
                  <a:pt x="320996" y="1452806"/>
                </a:cubicBezTo>
                <a:cubicBezTo>
                  <a:pt x="321881" y="1453249"/>
                  <a:pt x="322766" y="1453913"/>
                  <a:pt x="323873" y="1454577"/>
                </a:cubicBezTo>
                <a:lnTo>
                  <a:pt x="324228" y="1455466"/>
                </a:lnTo>
                <a:lnTo>
                  <a:pt x="347218" y="1471946"/>
                </a:lnTo>
                <a:lnTo>
                  <a:pt x="347548" y="1471836"/>
                </a:lnTo>
                <a:cubicBezTo>
                  <a:pt x="350203" y="1473827"/>
                  <a:pt x="352858" y="1475597"/>
                  <a:pt x="355513" y="1477146"/>
                </a:cubicBezTo>
                <a:cubicBezTo>
                  <a:pt x="358390" y="1478916"/>
                  <a:pt x="361045" y="1480686"/>
                  <a:pt x="363700" y="1482678"/>
                </a:cubicBezTo>
                <a:cubicBezTo>
                  <a:pt x="363921" y="1483120"/>
                  <a:pt x="364143" y="1483563"/>
                  <a:pt x="363921" y="1484005"/>
                </a:cubicBezTo>
                <a:cubicBezTo>
                  <a:pt x="363700" y="1484669"/>
                  <a:pt x="363258" y="1484890"/>
                  <a:pt x="363036" y="1484890"/>
                </a:cubicBezTo>
                <a:cubicBezTo>
                  <a:pt x="362815" y="1484890"/>
                  <a:pt x="362594" y="1484669"/>
                  <a:pt x="362373" y="1484448"/>
                </a:cubicBezTo>
                <a:cubicBezTo>
                  <a:pt x="359939" y="1482678"/>
                  <a:pt x="357062" y="1480908"/>
                  <a:pt x="354407" y="1479138"/>
                </a:cubicBezTo>
                <a:cubicBezTo>
                  <a:pt x="351752" y="1477367"/>
                  <a:pt x="349097" y="1475376"/>
                  <a:pt x="346442" y="1473606"/>
                </a:cubicBezTo>
                <a:lnTo>
                  <a:pt x="346410" y="1473416"/>
                </a:lnTo>
                <a:lnTo>
                  <a:pt x="346220" y="1473606"/>
                </a:lnTo>
                <a:cubicBezTo>
                  <a:pt x="338034" y="1469402"/>
                  <a:pt x="330510" y="1464313"/>
                  <a:pt x="322988" y="1459002"/>
                </a:cubicBezTo>
                <a:lnTo>
                  <a:pt x="322545" y="1458560"/>
                </a:lnTo>
                <a:lnTo>
                  <a:pt x="322544" y="1458558"/>
                </a:lnTo>
                <a:lnTo>
                  <a:pt x="315023" y="1454134"/>
                </a:lnTo>
                <a:lnTo>
                  <a:pt x="315023" y="1454024"/>
                </a:lnTo>
                <a:lnTo>
                  <a:pt x="309491" y="1451257"/>
                </a:lnTo>
                <a:cubicBezTo>
                  <a:pt x="308384" y="1450594"/>
                  <a:pt x="307278" y="1449930"/>
                  <a:pt x="305950" y="1449266"/>
                </a:cubicBezTo>
                <a:cubicBezTo>
                  <a:pt x="305729" y="1449266"/>
                  <a:pt x="305729" y="1449045"/>
                  <a:pt x="305729" y="1448602"/>
                </a:cubicBezTo>
                <a:cubicBezTo>
                  <a:pt x="305729" y="1448602"/>
                  <a:pt x="305950" y="1448381"/>
                  <a:pt x="306393" y="1448381"/>
                </a:cubicBezTo>
                <a:cubicBezTo>
                  <a:pt x="307499" y="1449045"/>
                  <a:pt x="309048" y="1449930"/>
                  <a:pt x="309933" y="1450372"/>
                </a:cubicBezTo>
                <a:lnTo>
                  <a:pt x="315392" y="1453102"/>
                </a:lnTo>
                <a:lnTo>
                  <a:pt x="315466" y="1452807"/>
                </a:lnTo>
                <a:lnTo>
                  <a:pt x="315882" y="1452183"/>
                </a:lnTo>
                <a:lnTo>
                  <a:pt x="305509" y="1444620"/>
                </a:lnTo>
                <a:cubicBezTo>
                  <a:pt x="300862" y="1441964"/>
                  <a:pt x="296216" y="1438867"/>
                  <a:pt x="292454" y="1435105"/>
                </a:cubicBezTo>
                <a:lnTo>
                  <a:pt x="292454" y="1434322"/>
                </a:lnTo>
                <a:close/>
                <a:moveTo>
                  <a:pt x="634497" y="1424131"/>
                </a:moveTo>
                <a:lnTo>
                  <a:pt x="628553" y="1424707"/>
                </a:lnTo>
                <a:cubicBezTo>
                  <a:pt x="632757" y="1431344"/>
                  <a:pt x="639174" y="1435106"/>
                  <a:pt x="643378" y="1441080"/>
                </a:cubicBezTo>
                <a:lnTo>
                  <a:pt x="642672" y="1441609"/>
                </a:lnTo>
                <a:lnTo>
                  <a:pt x="642935" y="1441522"/>
                </a:lnTo>
                <a:lnTo>
                  <a:pt x="644041" y="1442186"/>
                </a:lnTo>
                <a:lnTo>
                  <a:pt x="644263" y="1442297"/>
                </a:lnTo>
                <a:lnTo>
                  <a:pt x="644263" y="1442186"/>
                </a:lnTo>
                <a:cubicBezTo>
                  <a:pt x="645148" y="1440748"/>
                  <a:pt x="644374" y="1439697"/>
                  <a:pt x="643433" y="1438535"/>
                </a:cubicBezTo>
                <a:lnTo>
                  <a:pt x="642171" y="1435553"/>
                </a:lnTo>
                <a:lnTo>
                  <a:pt x="641607" y="1435327"/>
                </a:lnTo>
                <a:cubicBezTo>
                  <a:pt x="640280" y="1432229"/>
                  <a:pt x="638067" y="1429574"/>
                  <a:pt x="636076" y="1426698"/>
                </a:cubicBezTo>
                <a:close/>
                <a:moveTo>
                  <a:pt x="940092" y="1416520"/>
                </a:moveTo>
                <a:cubicBezTo>
                  <a:pt x="940534" y="1416962"/>
                  <a:pt x="941419" y="1417405"/>
                  <a:pt x="941862" y="1417847"/>
                </a:cubicBezTo>
                <a:cubicBezTo>
                  <a:pt x="942526" y="1418290"/>
                  <a:pt x="943190" y="1418733"/>
                  <a:pt x="943632" y="1419175"/>
                </a:cubicBezTo>
                <a:cubicBezTo>
                  <a:pt x="944075" y="1419396"/>
                  <a:pt x="944075" y="1419618"/>
                  <a:pt x="944075" y="1419839"/>
                </a:cubicBezTo>
                <a:cubicBezTo>
                  <a:pt x="943854" y="1419839"/>
                  <a:pt x="943632" y="1420060"/>
                  <a:pt x="943632" y="1420060"/>
                </a:cubicBezTo>
                <a:cubicBezTo>
                  <a:pt x="942747" y="1419618"/>
                  <a:pt x="941862" y="1419175"/>
                  <a:pt x="941641" y="1418733"/>
                </a:cubicBezTo>
                <a:cubicBezTo>
                  <a:pt x="940977" y="1418290"/>
                  <a:pt x="940092" y="1417847"/>
                  <a:pt x="939207" y="1417405"/>
                </a:cubicBezTo>
                <a:cubicBezTo>
                  <a:pt x="938986" y="1417184"/>
                  <a:pt x="938986" y="1416962"/>
                  <a:pt x="939207" y="1416741"/>
                </a:cubicBezTo>
                <a:cubicBezTo>
                  <a:pt x="939207" y="1416741"/>
                  <a:pt x="939649" y="1416299"/>
                  <a:pt x="940092" y="1416520"/>
                </a:cubicBezTo>
                <a:close/>
                <a:moveTo>
                  <a:pt x="293339" y="1404793"/>
                </a:moveTo>
                <a:cubicBezTo>
                  <a:pt x="293560" y="1404571"/>
                  <a:pt x="294003" y="1404350"/>
                  <a:pt x="294224" y="1404793"/>
                </a:cubicBezTo>
                <a:cubicBezTo>
                  <a:pt x="302190" y="1410988"/>
                  <a:pt x="310377" y="1416962"/>
                  <a:pt x="318121" y="1422936"/>
                </a:cubicBezTo>
                <a:cubicBezTo>
                  <a:pt x="321882" y="1425591"/>
                  <a:pt x="325423" y="1428468"/>
                  <a:pt x="329184" y="1431123"/>
                </a:cubicBezTo>
                <a:lnTo>
                  <a:pt x="329209" y="1431222"/>
                </a:lnTo>
                <a:lnTo>
                  <a:pt x="359157" y="1454798"/>
                </a:lnTo>
                <a:lnTo>
                  <a:pt x="359276" y="1454798"/>
                </a:lnTo>
                <a:lnTo>
                  <a:pt x="360382" y="1455683"/>
                </a:lnTo>
                <a:lnTo>
                  <a:pt x="360603" y="1455904"/>
                </a:lnTo>
                <a:lnTo>
                  <a:pt x="360825" y="1457232"/>
                </a:lnTo>
                <a:lnTo>
                  <a:pt x="359940" y="1457674"/>
                </a:lnTo>
                <a:lnTo>
                  <a:pt x="359276" y="1457453"/>
                </a:lnTo>
                <a:lnTo>
                  <a:pt x="359054" y="1457232"/>
                </a:lnTo>
                <a:lnTo>
                  <a:pt x="358071" y="1456445"/>
                </a:lnTo>
                <a:lnTo>
                  <a:pt x="357948" y="1456568"/>
                </a:lnTo>
                <a:cubicBezTo>
                  <a:pt x="357063" y="1456789"/>
                  <a:pt x="356841" y="1455904"/>
                  <a:pt x="356178" y="1455904"/>
                </a:cubicBezTo>
                <a:cubicBezTo>
                  <a:pt x="355071" y="1455904"/>
                  <a:pt x="355956" y="1458559"/>
                  <a:pt x="354407" y="1458338"/>
                </a:cubicBezTo>
                <a:lnTo>
                  <a:pt x="346863" y="1454356"/>
                </a:lnTo>
                <a:lnTo>
                  <a:pt x="346663" y="1454356"/>
                </a:lnTo>
                <a:cubicBezTo>
                  <a:pt x="340025" y="1450373"/>
                  <a:pt x="333608" y="1446611"/>
                  <a:pt x="326971" y="1442628"/>
                </a:cubicBezTo>
                <a:cubicBezTo>
                  <a:pt x="325643" y="1441965"/>
                  <a:pt x="324315" y="1441080"/>
                  <a:pt x="322766" y="1440195"/>
                </a:cubicBezTo>
                <a:cubicBezTo>
                  <a:pt x="322324" y="1439973"/>
                  <a:pt x="322324" y="1439531"/>
                  <a:pt x="322545" y="1439310"/>
                </a:cubicBezTo>
                <a:cubicBezTo>
                  <a:pt x="322766" y="1438867"/>
                  <a:pt x="322988" y="1438867"/>
                  <a:pt x="323209" y="1439088"/>
                </a:cubicBezTo>
                <a:cubicBezTo>
                  <a:pt x="324537" y="1439973"/>
                  <a:pt x="326086" y="1440637"/>
                  <a:pt x="327413" y="1441522"/>
                </a:cubicBezTo>
                <a:cubicBezTo>
                  <a:pt x="334272" y="1445726"/>
                  <a:pt x="340467" y="1449709"/>
                  <a:pt x="347106" y="1453249"/>
                </a:cubicBezTo>
                <a:lnTo>
                  <a:pt x="347264" y="1453723"/>
                </a:lnTo>
                <a:lnTo>
                  <a:pt x="347327" y="1453691"/>
                </a:lnTo>
                <a:lnTo>
                  <a:pt x="346885" y="1452806"/>
                </a:lnTo>
                <a:cubicBezTo>
                  <a:pt x="348212" y="1451036"/>
                  <a:pt x="349761" y="1454355"/>
                  <a:pt x="351973" y="1453913"/>
                </a:cubicBezTo>
                <a:cubicBezTo>
                  <a:pt x="345778" y="1446390"/>
                  <a:pt x="336043" y="1442407"/>
                  <a:pt x="328520" y="1436212"/>
                </a:cubicBezTo>
                <a:lnTo>
                  <a:pt x="328575" y="1436129"/>
                </a:lnTo>
                <a:lnTo>
                  <a:pt x="328299" y="1435990"/>
                </a:lnTo>
                <a:cubicBezTo>
                  <a:pt x="317457" y="1428468"/>
                  <a:pt x="306394" y="1421608"/>
                  <a:pt x="295552" y="1414749"/>
                </a:cubicBezTo>
                <a:lnTo>
                  <a:pt x="292896" y="1413200"/>
                </a:lnTo>
                <a:cubicBezTo>
                  <a:pt x="292454" y="1412758"/>
                  <a:pt x="292454" y="1412758"/>
                  <a:pt x="292675" y="1412537"/>
                </a:cubicBezTo>
                <a:cubicBezTo>
                  <a:pt x="292896" y="1412094"/>
                  <a:pt x="293339" y="1412094"/>
                  <a:pt x="293339" y="1412315"/>
                </a:cubicBezTo>
                <a:lnTo>
                  <a:pt x="295994" y="1414085"/>
                </a:lnTo>
                <a:lnTo>
                  <a:pt x="328704" y="1435161"/>
                </a:lnTo>
                <a:lnTo>
                  <a:pt x="328520" y="1434884"/>
                </a:lnTo>
                <a:cubicBezTo>
                  <a:pt x="330511" y="1434994"/>
                  <a:pt x="330400" y="1434552"/>
                  <a:pt x="329792" y="1433916"/>
                </a:cubicBezTo>
                <a:lnTo>
                  <a:pt x="328192" y="1431929"/>
                </a:lnTo>
                <a:lnTo>
                  <a:pt x="317236" y="1423821"/>
                </a:lnTo>
                <a:cubicBezTo>
                  <a:pt x="309270" y="1417847"/>
                  <a:pt x="301305" y="1411873"/>
                  <a:pt x="293339" y="1405678"/>
                </a:cubicBezTo>
                <a:cubicBezTo>
                  <a:pt x="293339" y="1405456"/>
                  <a:pt x="293118" y="1405235"/>
                  <a:pt x="293339" y="1404793"/>
                </a:cubicBezTo>
                <a:close/>
                <a:moveTo>
                  <a:pt x="979698" y="1403686"/>
                </a:moveTo>
                <a:lnTo>
                  <a:pt x="981026" y="1403686"/>
                </a:lnTo>
                <a:lnTo>
                  <a:pt x="981026" y="1405014"/>
                </a:lnTo>
                <a:lnTo>
                  <a:pt x="979698" y="1405014"/>
                </a:lnTo>
                <a:close/>
                <a:moveTo>
                  <a:pt x="1044507" y="1387743"/>
                </a:moveTo>
                <a:lnTo>
                  <a:pt x="1046438" y="1390015"/>
                </a:lnTo>
                <a:lnTo>
                  <a:pt x="1047118" y="1389459"/>
                </a:lnTo>
                <a:lnTo>
                  <a:pt x="1046520" y="1388862"/>
                </a:lnTo>
                <a:close/>
                <a:moveTo>
                  <a:pt x="641146" y="1385110"/>
                </a:moveTo>
                <a:lnTo>
                  <a:pt x="640723" y="1385322"/>
                </a:lnTo>
                <a:lnTo>
                  <a:pt x="640428" y="1385469"/>
                </a:lnTo>
                <a:lnTo>
                  <a:pt x="642346" y="1387387"/>
                </a:lnTo>
                <a:lnTo>
                  <a:pt x="642272" y="1387091"/>
                </a:lnTo>
                <a:cubicBezTo>
                  <a:pt x="642272" y="1387091"/>
                  <a:pt x="642272" y="1386649"/>
                  <a:pt x="642272" y="1386649"/>
                </a:cubicBezTo>
                <a:lnTo>
                  <a:pt x="642493" y="1386704"/>
                </a:lnTo>
                <a:lnTo>
                  <a:pt x="642493" y="1386649"/>
                </a:lnTo>
                <a:close/>
                <a:moveTo>
                  <a:pt x="1040054" y="1382839"/>
                </a:moveTo>
                <a:lnTo>
                  <a:pt x="1040620" y="1383405"/>
                </a:lnTo>
                <a:lnTo>
                  <a:pt x="1040325" y="1382888"/>
                </a:lnTo>
                <a:close/>
                <a:moveTo>
                  <a:pt x="244661" y="1378789"/>
                </a:moveTo>
                <a:lnTo>
                  <a:pt x="244661" y="1381117"/>
                </a:lnTo>
                <a:lnTo>
                  <a:pt x="244557" y="1381075"/>
                </a:lnTo>
                <a:lnTo>
                  <a:pt x="254488" y="1414750"/>
                </a:lnTo>
                <a:lnTo>
                  <a:pt x="254618" y="1414750"/>
                </a:lnTo>
                <a:lnTo>
                  <a:pt x="255190" y="1414845"/>
                </a:lnTo>
                <a:lnTo>
                  <a:pt x="251520" y="1401031"/>
                </a:lnTo>
                <a:close/>
                <a:moveTo>
                  <a:pt x="1010012" y="1376471"/>
                </a:moveTo>
                <a:cubicBezTo>
                  <a:pt x="1021075" y="1380454"/>
                  <a:pt x="1029040" y="1389525"/>
                  <a:pt x="1036784" y="1398155"/>
                </a:cubicBezTo>
                <a:cubicBezTo>
                  <a:pt x="1040324" y="1402137"/>
                  <a:pt x="1043644" y="1406341"/>
                  <a:pt x="1047626" y="1409660"/>
                </a:cubicBezTo>
                <a:lnTo>
                  <a:pt x="1047847" y="1410103"/>
                </a:lnTo>
                <a:lnTo>
                  <a:pt x="1047847" y="1410545"/>
                </a:lnTo>
                <a:cubicBezTo>
                  <a:pt x="1047847" y="1412094"/>
                  <a:pt x="1048069" y="1414086"/>
                  <a:pt x="1046962" y="1415413"/>
                </a:cubicBezTo>
                <a:lnTo>
                  <a:pt x="1046962" y="1415856"/>
                </a:lnTo>
                <a:lnTo>
                  <a:pt x="1046077" y="1415856"/>
                </a:lnTo>
                <a:cubicBezTo>
                  <a:pt x="1042537" y="1415635"/>
                  <a:pt x="1040103" y="1413201"/>
                  <a:pt x="1037227" y="1410988"/>
                </a:cubicBezTo>
                <a:cubicBezTo>
                  <a:pt x="1035899" y="1409882"/>
                  <a:pt x="1034572" y="1408554"/>
                  <a:pt x="1033023" y="1407669"/>
                </a:cubicBezTo>
                <a:cubicBezTo>
                  <a:pt x="1032580" y="1407448"/>
                  <a:pt x="1032359" y="1406784"/>
                  <a:pt x="1032801" y="1406341"/>
                </a:cubicBezTo>
                <a:cubicBezTo>
                  <a:pt x="1033023" y="1405678"/>
                  <a:pt x="1033908" y="1405678"/>
                  <a:pt x="1034129" y="1405899"/>
                </a:cubicBezTo>
                <a:cubicBezTo>
                  <a:pt x="1035678" y="1406784"/>
                  <a:pt x="1037227" y="1408112"/>
                  <a:pt x="1038776" y="1409439"/>
                </a:cubicBezTo>
                <a:cubicBezTo>
                  <a:pt x="1040988" y="1411652"/>
                  <a:pt x="1043422" y="1413422"/>
                  <a:pt x="1045414" y="1413864"/>
                </a:cubicBezTo>
                <a:cubicBezTo>
                  <a:pt x="1045856" y="1412979"/>
                  <a:pt x="1045856" y="1412094"/>
                  <a:pt x="1045856" y="1411209"/>
                </a:cubicBezTo>
                <a:cubicBezTo>
                  <a:pt x="1042095" y="1407669"/>
                  <a:pt x="1038554" y="1403686"/>
                  <a:pt x="1035014" y="1399704"/>
                </a:cubicBezTo>
                <a:cubicBezTo>
                  <a:pt x="1027713" y="1391074"/>
                  <a:pt x="1019968" y="1382445"/>
                  <a:pt x="1009348" y="1378684"/>
                </a:cubicBezTo>
                <a:cubicBezTo>
                  <a:pt x="1008684" y="1378462"/>
                  <a:pt x="1008241" y="1377798"/>
                  <a:pt x="1008463" y="1377135"/>
                </a:cubicBezTo>
                <a:cubicBezTo>
                  <a:pt x="1008684" y="1376692"/>
                  <a:pt x="1009348" y="1376250"/>
                  <a:pt x="1010012" y="1376471"/>
                </a:cubicBezTo>
                <a:close/>
                <a:moveTo>
                  <a:pt x="602001" y="1372267"/>
                </a:moveTo>
                <a:cubicBezTo>
                  <a:pt x="602443" y="1372046"/>
                  <a:pt x="602886" y="1372046"/>
                  <a:pt x="603107" y="1372267"/>
                </a:cubicBezTo>
                <a:cubicBezTo>
                  <a:pt x="620366" y="1391296"/>
                  <a:pt x="637182" y="1412979"/>
                  <a:pt x="655326" y="1437982"/>
                </a:cubicBezTo>
                <a:lnTo>
                  <a:pt x="655277" y="1438228"/>
                </a:lnTo>
                <a:lnTo>
                  <a:pt x="655769" y="1437982"/>
                </a:lnTo>
                <a:cubicBezTo>
                  <a:pt x="657096" y="1438646"/>
                  <a:pt x="657760" y="1439752"/>
                  <a:pt x="657760" y="1441744"/>
                </a:cubicBezTo>
                <a:lnTo>
                  <a:pt x="653502" y="1440195"/>
                </a:lnTo>
                <a:lnTo>
                  <a:pt x="653114" y="1440195"/>
                </a:lnTo>
                <a:cubicBezTo>
                  <a:pt x="652008" y="1439753"/>
                  <a:pt x="651344" y="1438868"/>
                  <a:pt x="650459" y="1437983"/>
                </a:cubicBezTo>
                <a:cubicBezTo>
                  <a:pt x="650237" y="1437761"/>
                  <a:pt x="650237" y="1437540"/>
                  <a:pt x="649795" y="1437319"/>
                </a:cubicBezTo>
                <a:cubicBezTo>
                  <a:pt x="649574" y="1437319"/>
                  <a:pt x="649574" y="1436876"/>
                  <a:pt x="649795" y="1436655"/>
                </a:cubicBezTo>
                <a:cubicBezTo>
                  <a:pt x="649795" y="1436434"/>
                  <a:pt x="650237" y="1436434"/>
                  <a:pt x="650459" y="1436655"/>
                </a:cubicBezTo>
                <a:cubicBezTo>
                  <a:pt x="650680" y="1436876"/>
                  <a:pt x="651123" y="1437319"/>
                  <a:pt x="651344" y="1437319"/>
                </a:cubicBezTo>
                <a:cubicBezTo>
                  <a:pt x="652008" y="1437983"/>
                  <a:pt x="652671" y="1438868"/>
                  <a:pt x="653556" y="1439089"/>
                </a:cubicBezTo>
                <a:lnTo>
                  <a:pt x="653557" y="1439090"/>
                </a:lnTo>
                <a:lnTo>
                  <a:pt x="653335" y="1438646"/>
                </a:lnTo>
                <a:lnTo>
                  <a:pt x="653607" y="1438374"/>
                </a:lnTo>
                <a:lnTo>
                  <a:pt x="602001" y="1373373"/>
                </a:lnTo>
                <a:cubicBezTo>
                  <a:pt x="601780" y="1373152"/>
                  <a:pt x="601780" y="1372488"/>
                  <a:pt x="602001" y="1372267"/>
                </a:cubicBezTo>
                <a:close/>
                <a:moveTo>
                  <a:pt x="550225" y="1371824"/>
                </a:moveTo>
                <a:cubicBezTo>
                  <a:pt x="552217" y="1371381"/>
                  <a:pt x="553102" y="1372045"/>
                  <a:pt x="554651" y="1372266"/>
                </a:cubicBezTo>
                <a:lnTo>
                  <a:pt x="553789" y="1373846"/>
                </a:lnTo>
                <a:lnTo>
                  <a:pt x="579433" y="1408333"/>
                </a:lnTo>
                <a:cubicBezTo>
                  <a:pt x="590275" y="1422493"/>
                  <a:pt x="601559" y="1436876"/>
                  <a:pt x="611516" y="1452143"/>
                </a:cubicBezTo>
                <a:lnTo>
                  <a:pt x="611492" y="1452314"/>
                </a:lnTo>
                <a:lnTo>
                  <a:pt x="617711" y="1456126"/>
                </a:lnTo>
                <a:lnTo>
                  <a:pt x="617523" y="1456267"/>
                </a:lnTo>
                <a:lnTo>
                  <a:pt x="619260" y="1457232"/>
                </a:lnTo>
                <a:lnTo>
                  <a:pt x="619260" y="1457600"/>
                </a:lnTo>
                <a:lnTo>
                  <a:pt x="635412" y="1479137"/>
                </a:lnTo>
                <a:lnTo>
                  <a:pt x="635222" y="1479327"/>
                </a:lnTo>
                <a:lnTo>
                  <a:pt x="635412" y="1479359"/>
                </a:lnTo>
                <a:cubicBezTo>
                  <a:pt x="639174" y="1486218"/>
                  <a:pt x="644041" y="1492856"/>
                  <a:pt x="648467" y="1498830"/>
                </a:cubicBezTo>
                <a:lnTo>
                  <a:pt x="657665" y="1511094"/>
                </a:lnTo>
                <a:lnTo>
                  <a:pt x="657760" y="1510999"/>
                </a:lnTo>
                <a:cubicBezTo>
                  <a:pt x="659088" y="1513433"/>
                  <a:pt x="661964" y="1514539"/>
                  <a:pt x="661964" y="1518965"/>
                </a:cubicBezTo>
                <a:cubicBezTo>
                  <a:pt x="657981" y="1518965"/>
                  <a:pt x="657318" y="1515867"/>
                  <a:pt x="655326" y="1514097"/>
                </a:cubicBezTo>
                <a:lnTo>
                  <a:pt x="655546" y="1513656"/>
                </a:lnTo>
                <a:lnTo>
                  <a:pt x="655326" y="1513876"/>
                </a:lnTo>
                <a:cubicBezTo>
                  <a:pt x="653113" y="1513212"/>
                  <a:pt x="652007" y="1511221"/>
                  <a:pt x="651343" y="1510114"/>
                </a:cubicBezTo>
                <a:cubicBezTo>
                  <a:pt x="651343" y="1509893"/>
                  <a:pt x="651343" y="1509672"/>
                  <a:pt x="651343" y="1509672"/>
                </a:cubicBezTo>
                <a:cubicBezTo>
                  <a:pt x="651564" y="1509672"/>
                  <a:pt x="651785" y="1509672"/>
                  <a:pt x="651785" y="1509893"/>
                </a:cubicBezTo>
                <a:cubicBezTo>
                  <a:pt x="652228" y="1510999"/>
                  <a:pt x="653556" y="1512770"/>
                  <a:pt x="655326" y="1513433"/>
                </a:cubicBezTo>
                <a:lnTo>
                  <a:pt x="655547" y="1513655"/>
                </a:lnTo>
                <a:lnTo>
                  <a:pt x="655547" y="1513654"/>
                </a:lnTo>
                <a:lnTo>
                  <a:pt x="655326" y="1513433"/>
                </a:lnTo>
                <a:cubicBezTo>
                  <a:pt x="655326" y="1513433"/>
                  <a:pt x="655769" y="1513433"/>
                  <a:pt x="655990" y="1513433"/>
                </a:cubicBezTo>
                <a:lnTo>
                  <a:pt x="655990" y="1512030"/>
                </a:lnTo>
                <a:lnTo>
                  <a:pt x="647139" y="1500157"/>
                </a:lnTo>
                <a:lnTo>
                  <a:pt x="634117" y="1480842"/>
                </a:lnTo>
                <a:lnTo>
                  <a:pt x="634084" y="1480908"/>
                </a:lnTo>
                <a:lnTo>
                  <a:pt x="618346" y="1461016"/>
                </a:lnTo>
                <a:lnTo>
                  <a:pt x="617843" y="1461418"/>
                </a:lnTo>
                <a:lnTo>
                  <a:pt x="626340" y="1474491"/>
                </a:lnTo>
                <a:cubicBezTo>
                  <a:pt x="630766" y="1480907"/>
                  <a:pt x="635412" y="1487545"/>
                  <a:pt x="638289" y="1495289"/>
                </a:cubicBezTo>
                <a:lnTo>
                  <a:pt x="638143" y="1495581"/>
                </a:lnTo>
                <a:lnTo>
                  <a:pt x="639845" y="1499449"/>
                </a:lnTo>
                <a:lnTo>
                  <a:pt x="641608" y="1500821"/>
                </a:lnTo>
                <a:cubicBezTo>
                  <a:pt x="644042" y="1502591"/>
                  <a:pt x="646476" y="1504582"/>
                  <a:pt x="648467" y="1506795"/>
                </a:cubicBezTo>
                <a:cubicBezTo>
                  <a:pt x="648246" y="1506795"/>
                  <a:pt x="648246" y="1507016"/>
                  <a:pt x="648025" y="1507238"/>
                </a:cubicBezTo>
                <a:cubicBezTo>
                  <a:pt x="646033" y="1505025"/>
                  <a:pt x="643600" y="1503034"/>
                  <a:pt x="641166" y="1501263"/>
                </a:cubicBezTo>
                <a:cubicBezTo>
                  <a:pt x="640502" y="1500821"/>
                  <a:pt x="639838" y="1500378"/>
                  <a:pt x="639395" y="1499936"/>
                </a:cubicBezTo>
                <a:lnTo>
                  <a:pt x="639395" y="1499670"/>
                </a:lnTo>
                <a:lnTo>
                  <a:pt x="638953" y="1499493"/>
                </a:lnTo>
                <a:lnTo>
                  <a:pt x="639174" y="1500378"/>
                </a:lnTo>
                <a:cubicBezTo>
                  <a:pt x="635633" y="1500821"/>
                  <a:pt x="635412" y="1498166"/>
                  <a:pt x="634306" y="1496838"/>
                </a:cubicBezTo>
                <a:lnTo>
                  <a:pt x="634712" y="1496432"/>
                </a:lnTo>
                <a:lnTo>
                  <a:pt x="633421" y="1495511"/>
                </a:lnTo>
                <a:lnTo>
                  <a:pt x="626433" y="1491143"/>
                </a:lnTo>
                <a:lnTo>
                  <a:pt x="626562" y="1491528"/>
                </a:lnTo>
                <a:cubicBezTo>
                  <a:pt x="625566" y="1492081"/>
                  <a:pt x="626009" y="1492468"/>
                  <a:pt x="626617" y="1492994"/>
                </a:cubicBezTo>
                <a:lnTo>
                  <a:pt x="627601" y="1495143"/>
                </a:lnTo>
                <a:lnTo>
                  <a:pt x="628111" y="1495289"/>
                </a:lnTo>
                <a:cubicBezTo>
                  <a:pt x="629217" y="1497059"/>
                  <a:pt x="630323" y="1498830"/>
                  <a:pt x="631429" y="1500600"/>
                </a:cubicBezTo>
                <a:cubicBezTo>
                  <a:pt x="636519" y="1509008"/>
                  <a:pt x="641386" y="1516973"/>
                  <a:pt x="647582" y="1524717"/>
                </a:cubicBezTo>
                <a:cubicBezTo>
                  <a:pt x="647803" y="1525160"/>
                  <a:pt x="647803" y="1526045"/>
                  <a:pt x="647139" y="1526266"/>
                </a:cubicBezTo>
                <a:cubicBezTo>
                  <a:pt x="647361" y="1526488"/>
                  <a:pt x="647139" y="1526488"/>
                  <a:pt x="646697" y="1526488"/>
                </a:cubicBezTo>
                <a:cubicBezTo>
                  <a:pt x="646254" y="1526488"/>
                  <a:pt x="646033" y="1526266"/>
                  <a:pt x="645812" y="1526045"/>
                </a:cubicBezTo>
                <a:cubicBezTo>
                  <a:pt x="639837" y="1518079"/>
                  <a:pt x="634527" y="1509672"/>
                  <a:pt x="629659" y="1501706"/>
                </a:cubicBezTo>
                <a:lnTo>
                  <a:pt x="626637" y="1496871"/>
                </a:lnTo>
                <a:lnTo>
                  <a:pt x="626562" y="1497059"/>
                </a:lnTo>
                <a:cubicBezTo>
                  <a:pt x="626119" y="1496838"/>
                  <a:pt x="625898" y="1496396"/>
                  <a:pt x="625234" y="1496396"/>
                </a:cubicBezTo>
                <a:cubicBezTo>
                  <a:pt x="627446" y="1504361"/>
                  <a:pt x="631429" y="1511718"/>
                  <a:pt x="635633" y="1519075"/>
                </a:cubicBezTo>
                <a:lnTo>
                  <a:pt x="646612" y="1540308"/>
                </a:lnTo>
                <a:lnTo>
                  <a:pt x="647803" y="1540648"/>
                </a:lnTo>
                <a:cubicBezTo>
                  <a:pt x="648245" y="1541976"/>
                  <a:pt x="648245" y="1543304"/>
                  <a:pt x="648245" y="1544631"/>
                </a:cubicBezTo>
                <a:lnTo>
                  <a:pt x="648138" y="1544738"/>
                </a:lnTo>
                <a:lnTo>
                  <a:pt x="652892" y="1555694"/>
                </a:lnTo>
                <a:cubicBezTo>
                  <a:pt x="653113" y="1556358"/>
                  <a:pt x="652671" y="1556579"/>
                  <a:pt x="652450" y="1556800"/>
                </a:cubicBezTo>
                <a:cubicBezTo>
                  <a:pt x="652007" y="1556800"/>
                  <a:pt x="651565" y="1556358"/>
                  <a:pt x="651565" y="1556136"/>
                </a:cubicBezTo>
                <a:lnTo>
                  <a:pt x="647022" y="1545812"/>
                </a:lnTo>
                <a:lnTo>
                  <a:pt x="646283" y="1546459"/>
                </a:lnTo>
                <a:lnTo>
                  <a:pt x="646475" y="1546843"/>
                </a:lnTo>
                <a:lnTo>
                  <a:pt x="646356" y="1546928"/>
                </a:lnTo>
                <a:lnTo>
                  <a:pt x="647803" y="1551269"/>
                </a:lnTo>
                <a:cubicBezTo>
                  <a:pt x="648688" y="1553482"/>
                  <a:pt x="649795" y="1555916"/>
                  <a:pt x="650237" y="1558571"/>
                </a:cubicBezTo>
                <a:cubicBezTo>
                  <a:pt x="650237" y="1559235"/>
                  <a:pt x="649795" y="1559677"/>
                  <a:pt x="649352" y="1559899"/>
                </a:cubicBezTo>
                <a:cubicBezTo>
                  <a:pt x="649352" y="1559899"/>
                  <a:pt x="649131" y="1559899"/>
                  <a:pt x="648910" y="1559899"/>
                </a:cubicBezTo>
                <a:cubicBezTo>
                  <a:pt x="648467" y="1559899"/>
                  <a:pt x="648025" y="1559456"/>
                  <a:pt x="648025" y="1559014"/>
                </a:cubicBezTo>
                <a:cubicBezTo>
                  <a:pt x="647582" y="1556580"/>
                  <a:pt x="646697" y="1554367"/>
                  <a:pt x="645812" y="1552376"/>
                </a:cubicBezTo>
                <a:cubicBezTo>
                  <a:pt x="645148" y="1550606"/>
                  <a:pt x="644263" y="1549057"/>
                  <a:pt x="644042" y="1547287"/>
                </a:cubicBezTo>
                <a:lnTo>
                  <a:pt x="642050" y="1545295"/>
                </a:lnTo>
                <a:lnTo>
                  <a:pt x="641219" y="1544133"/>
                </a:lnTo>
                <a:lnTo>
                  <a:pt x="640805" y="1543837"/>
                </a:lnTo>
                <a:lnTo>
                  <a:pt x="639837" y="1544189"/>
                </a:lnTo>
                <a:cubicBezTo>
                  <a:pt x="639395" y="1544189"/>
                  <a:pt x="638510" y="1544189"/>
                  <a:pt x="638067" y="1543968"/>
                </a:cubicBezTo>
                <a:cubicBezTo>
                  <a:pt x="637403" y="1543746"/>
                  <a:pt x="636740" y="1543525"/>
                  <a:pt x="636076" y="1543746"/>
                </a:cubicBezTo>
                <a:cubicBezTo>
                  <a:pt x="636298" y="1544409"/>
                  <a:pt x="636740" y="1544852"/>
                  <a:pt x="636740" y="1545737"/>
                </a:cubicBezTo>
                <a:lnTo>
                  <a:pt x="636297" y="1545958"/>
                </a:lnTo>
                <a:lnTo>
                  <a:pt x="642935" y="1554809"/>
                </a:lnTo>
                <a:cubicBezTo>
                  <a:pt x="645479" y="1557906"/>
                  <a:pt x="648079" y="1561115"/>
                  <a:pt x="650071" y="1564489"/>
                </a:cubicBezTo>
                <a:lnTo>
                  <a:pt x="653427" y="1574769"/>
                </a:lnTo>
                <a:lnTo>
                  <a:pt x="653777" y="1574944"/>
                </a:lnTo>
                <a:cubicBezTo>
                  <a:pt x="655105" y="1578484"/>
                  <a:pt x="657538" y="1581803"/>
                  <a:pt x="659530" y="1585122"/>
                </a:cubicBezTo>
                <a:cubicBezTo>
                  <a:pt x="662406" y="1588883"/>
                  <a:pt x="665061" y="1592866"/>
                  <a:pt x="666389" y="1597513"/>
                </a:cubicBezTo>
                <a:cubicBezTo>
                  <a:pt x="666389" y="1597955"/>
                  <a:pt x="666168" y="1598398"/>
                  <a:pt x="665946" y="1598619"/>
                </a:cubicBezTo>
                <a:cubicBezTo>
                  <a:pt x="665504" y="1598619"/>
                  <a:pt x="665504" y="1598619"/>
                  <a:pt x="665504" y="1598619"/>
                </a:cubicBezTo>
                <a:cubicBezTo>
                  <a:pt x="665061" y="1598619"/>
                  <a:pt x="664619" y="1598176"/>
                  <a:pt x="664619" y="1597955"/>
                </a:cubicBezTo>
                <a:cubicBezTo>
                  <a:pt x="663291" y="1593530"/>
                  <a:pt x="660857" y="1589768"/>
                  <a:pt x="657981" y="1586007"/>
                </a:cubicBezTo>
                <a:cubicBezTo>
                  <a:pt x="655990" y="1582688"/>
                  <a:pt x="653113" y="1579369"/>
                  <a:pt x="652007" y="1575386"/>
                </a:cubicBezTo>
                <a:lnTo>
                  <a:pt x="652031" y="1575326"/>
                </a:lnTo>
                <a:lnTo>
                  <a:pt x="634358" y="1550110"/>
                </a:lnTo>
                <a:lnTo>
                  <a:pt x="634306" y="1550162"/>
                </a:lnTo>
                <a:cubicBezTo>
                  <a:pt x="632758" y="1549941"/>
                  <a:pt x="633200" y="1547507"/>
                  <a:pt x="631873" y="1547065"/>
                </a:cubicBezTo>
                <a:cubicBezTo>
                  <a:pt x="630102" y="1553039"/>
                  <a:pt x="636519" y="1555915"/>
                  <a:pt x="638068" y="1560340"/>
                </a:cubicBezTo>
                <a:lnTo>
                  <a:pt x="637846" y="1560562"/>
                </a:lnTo>
                <a:lnTo>
                  <a:pt x="651265" y="1580801"/>
                </a:lnTo>
                <a:lnTo>
                  <a:pt x="651343" y="1580697"/>
                </a:lnTo>
                <a:cubicBezTo>
                  <a:pt x="653998" y="1583131"/>
                  <a:pt x="656210" y="1588884"/>
                  <a:pt x="653998" y="1592424"/>
                </a:cubicBezTo>
                <a:lnTo>
                  <a:pt x="653798" y="1592384"/>
                </a:lnTo>
                <a:lnTo>
                  <a:pt x="656211" y="1598619"/>
                </a:lnTo>
                <a:cubicBezTo>
                  <a:pt x="656211" y="1599062"/>
                  <a:pt x="656211" y="1599504"/>
                  <a:pt x="655769" y="1599504"/>
                </a:cubicBezTo>
                <a:cubicBezTo>
                  <a:pt x="655990" y="1599504"/>
                  <a:pt x="655990" y="1599725"/>
                  <a:pt x="655769" y="1599725"/>
                </a:cubicBezTo>
                <a:cubicBezTo>
                  <a:pt x="655547" y="1599725"/>
                  <a:pt x="655105" y="1599504"/>
                  <a:pt x="654884" y="1599062"/>
                </a:cubicBezTo>
                <a:cubicBezTo>
                  <a:pt x="654441" y="1596628"/>
                  <a:pt x="653335" y="1594415"/>
                  <a:pt x="652229" y="1592424"/>
                </a:cubicBezTo>
                <a:lnTo>
                  <a:pt x="652244" y="1592365"/>
                </a:lnTo>
                <a:lnTo>
                  <a:pt x="652007" y="1592424"/>
                </a:lnTo>
                <a:cubicBezTo>
                  <a:pt x="650679" y="1590875"/>
                  <a:pt x="649351" y="1589326"/>
                  <a:pt x="648909" y="1586892"/>
                </a:cubicBezTo>
                <a:lnTo>
                  <a:pt x="649216" y="1586739"/>
                </a:lnTo>
                <a:lnTo>
                  <a:pt x="642714" y="1579370"/>
                </a:lnTo>
                <a:lnTo>
                  <a:pt x="637527" y="1572939"/>
                </a:lnTo>
                <a:lnTo>
                  <a:pt x="635855" y="1573395"/>
                </a:lnTo>
                <a:lnTo>
                  <a:pt x="635191" y="1573063"/>
                </a:lnTo>
                <a:lnTo>
                  <a:pt x="635191" y="1574281"/>
                </a:lnTo>
                <a:lnTo>
                  <a:pt x="635191" y="1574944"/>
                </a:lnTo>
                <a:lnTo>
                  <a:pt x="635191" y="1575387"/>
                </a:lnTo>
                <a:lnTo>
                  <a:pt x="635033" y="1575545"/>
                </a:lnTo>
                <a:lnTo>
                  <a:pt x="635032" y="1575554"/>
                </a:lnTo>
                <a:lnTo>
                  <a:pt x="648467" y="1597734"/>
                </a:lnTo>
                <a:cubicBezTo>
                  <a:pt x="652229" y="1604593"/>
                  <a:pt x="656211" y="1611452"/>
                  <a:pt x="660637" y="1617869"/>
                </a:cubicBezTo>
                <a:cubicBezTo>
                  <a:pt x="660858" y="1618311"/>
                  <a:pt x="660858" y="1618533"/>
                  <a:pt x="660637" y="1618533"/>
                </a:cubicBezTo>
                <a:cubicBezTo>
                  <a:pt x="660637" y="1618975"/>
                  <a:pt x="660416" y="1618975"/>
                  <a:pt x="660194" y="1618975"/>
                </a:cubicBezTo>
                <a:cubicBezTo>
                  <a:pt x="659973" y="1618975"/>
                  <a:pt x="659752" y="1618754"/>
                  <a:pt x="659752" y="1618754"/>
                </a:cubicBezTo>
                <a:cubicBezTo>
                  <a:pt x="655326" y="1612116"/>
                  <a:pt x="651344" y="1605036"/>
                  <a:pt x="647582" y="1598176"/>
                </a:cubicBezTo>
                <a:lnTo>
                  <a:pt x="634809" y="1576750"/>
                </a:lnTo>
                <a:lnTo>
                  <a:pt x="633643" y="1581804"/>
                </a:lnTo>
                <a:lnTo>
                  <a:pt x="633430" y="1585830"/>
                </a:lnTo>
                <a:lnTo>
                  <a:pt x="634748" y="1591981"/>
                </a:lnTo>
                <a:lnTo>
                  <a:pt x="634724" y="1592017"/>
                </a:lnTo>
                <a:lnTo>
                  <a:pt x="637182" y="1593530"/>
                </a:lnTo>
                <a:lnTo>
                  <a:pt x="637182" y="1593751"/>
                </a:lnTo>
                <a:lnTo>
                  <a:pt x="637233" y="1594157"/>
                </a:lnTo>
                <a:lnTo>
                  <a:pt x="650996" y="1611674"/>
                </a:lnTo>
                <a:lnTo>
                  <a:pt x="651122" y="1611674"/>
                </a:lnTo>
                <a:cubicBezTo>
                  <a:pt x="653777" y="1614550"/>
                  <a:pt x="655990" y="1617869"/>
                  <a:pt x="657982" y="1621188"/>
                </a:cubicBezTo>
                <a:cubicBezTo>
                  <a:pt x="658867" y="1622516"/>
                  <a:pt x="659752" y="1623843"/>
                  <a:pt x="660858" y="1625392"/>
                </a:cubicBezTo>
                <a:cubicBezTo>
                  <a:pt x="660858" y="1625614"/>
                  <a:pt x="660858" y="1626056"/>
                  <a:pt x="660637" y="1626277"/>
                </a:cubicBezTo>
                <a:cubicBezTo>
                  <a:pt x="660637" y="1626277"/>
                  <a:pt x="660415" y="1626499"/>
                  <a:pt x="660194" y="1626499"/>
                </a:cubicBezTo>
                <a:cubicBezTo>
                  <a:pt x="659973" y="1626499"/>
                  <a:pt x="659752" y="1626499"/>
                  <a:pt x="659752" y="1626277"/>
                </a:cubicBezTo>
                <a:cubicBezTo>
                  <a:pt x="658867" y="1624950"/>
                  <a:pt x="657760" y="1623401"/>
                  <a:pt x="657096" y="1622073"/>
                </a:cubicBezTo>
                <a:cubicBezTo>
                  <a:pt x="654884" y="1618754"/>
                  <a:pt x="652671" y="1615435"/>
                  <a:pt x="650016" y="1612780"/>
                </a:cubicBezTo>
                <a:lnTo>
                  <a:pt x="650016" y="1612669"/>
                </a:lnTo>
                <a:lnTo>
                  <a:pt x="649352" y="1612337"/>
                </a:lnTo>
                <a:lnTo>
                  <a:pt x="648857" y="1612832"/>
                </a:lnTo>
                <a:lnTo>
                  <a:pt x="654441" y="1621852"/>
                </a:lnTo>
                <a:cubicBezTo>
                  <a:pt x="657982" y="1626941"/>
                  <a:pt x="661522" y="1632694"/>
                  <a:pt x="663070" y="1639332"/>
                </a:cubicBezTo>
                <a:lnTo>
                  <a:pt x="663292" y="1639775"/>
                </a:lnTo>
                <a:lnTo>
                  <a:pt x="662185" y="1640438"/>
                </a:lnTo>
                <a:lnTo>
                  <a:pt x="661743" y="1640438"/>
                </a:lnTo>
                <a:lnTo>
                  <a:pt x="661743" y="1640217"/>
                </a:lnTo>
                <a:cubicBezTo>
                  <a:pt x="661300" y="1640217"/>
                  <a:pt x="661079" y="1640217"/>
                  <a:pt x="661079" y="1639996"/>
                </a:cubicBezTo>
                <a:cubicBezTo>
                  <a:pt x="660858" y="1639553"/>
                  <a:pt x="661079" y="1639332"/>
                  <a:pt x="661300" y="1639111"/>
                </a:cubicBezTo>
                <a:lnTo>
                  <a:pt x="661522" y="1638890"/>
                </a:lnTo>
                <a:cubicBezTo>
                  <a:pt x="659973" y="1632694"/>
                  <a:pt x="656211" y="1627605"/>
                  <a:pt x="652892" y="1622516"/>
                </a:cubicBezTo>
                <a:lnTo>
                  <a:pt x="647594" y="1613615"/>
                </a:lnTo>
                <a:lnTo>
                  <a:pt x="647582" y="1613665"/>
                </a:lnTo>
                <a:lnTo>
                  <a:pt x="635516" y="1595457"/>
                </a:lnTo>
                <a:lnTo>
                  <a:pt x="634029" y="1594630"/>
                </a:lnTo>
                <a:lnTo>
                  <a:pt x="634085" y="1595079"/>
                </a:lnTo>
                <a:cubicBezTo>
                  <a:pt x="631872" y="1594637"/>
                  <a:pt x="632536" y="1597292"/>
                  <a:pt x="630323" y="1596849"/>
                </a:cubicBezTo>
                <a:cubicBezTo>
                  <a:pt x="633200" y="1586671"/>
                  <a:pt x="621694" y="1582246"/>
                  <a:pt x="617490" y="1574944"/>
                </a:cubicBezTo>
                <a:lnTo>
                  <a:pt x="617940" y="1574944"/>
                </a:lnTo>
                <a:lnTo>
                  <a:pt x="593151" y="1549278"/>
                </a:lnTo>
                <a:cubicBezTo>
                  <a:pt x="577884" y="1532904"/>
                  <a:pt x="561953" y="1515867"/>
                  <a:pt x="544252" y="1502148"/>
                </a:cubicBezTo>
                <a:cubicBezTo>
                  <a:pt x="543809" y="1501927"/>
                  <a:pt x="543809" y="1501263"/>
                  <a:pt x="544030" y="1500821"/>
                </a:cubicBezTo>
                <a:cubicBezTo>
                  <a:pt x="544473" y="1500378"/>
                  <a:pt x="544915" y="1500378"/>
                  <a:pt x="545358" y="1500821"/>
                </a:cubicBezTo>
                <a:cubicBezTo>
                  <a:pt x="563280" y="1514539"/>
                  <a:pt x="578990" y="1531577"/>
                  <a:pt x="594478" y="1548171"/>
                </a:cubicBezTo>
                <a:lnTo>
                  <a:pt x="618758" y="1573535"/>
                </a:lnTo>
                <a:lnTo>
                  <a:pt x="619924" y="1572953"/>
                </a:lnTo>
                <a:lnTo>
                  <a:pt x="619936" y="1572955"/>
                </a:lnTo>
                <a:lnTo>
                  <a:pt x="599789" y="1541976"/>
                </a:lnTo>
                <a:lnTo>
                  <a:pt x="585238" y="1521345"/>
                </a:lnTo>
                <a:lnTo>
                  <a:pt x="585185" y="1521398"/>
                </a:lnTo>
                <a:cubicBezTo>
                  <a:pt x="577441" y="1508344"/>
                  <a:pt x="565936" y="1498830"/>
                  <a:pt x="556421" y="1487766"/>
                </a:cubicBezTo>
                <a:lnTo>
                  <a:pt x="556642" y="1487471"/>
                </a:lnTo>
                <a:lnTo>
                  <a:pt x="556421" y="1487324"/>
                </a:lnTo>
                <a:cubicBezTo>
                  <a:pt x="550890" y="1481129"/>
                  <a:pt x="544252" y="1475597"/>
                  <a:pt x="538057" y="1470287"/>
                </a:cubicBezTo>
                <a:cubicBezTo>
                  <a:pt x="535402" y="1468074"/>
                  <a:pt x="532525" y="1465861"/>
                  <a:pt x="529649" y="1463427"/>
                </a:cubicBezTo>
                <a:cubicBezTo>
                  <a:pt x="528985" y="1462985"/>
                  <a:pt x="528985" y="1462542"/>
                  <a:pt x="529649" y="1462100"/>
                </a:cubicBezTo>
                <a:cubicBezTo>
                  <a:pt x="529870" y="1461657"/>
                  <a:pt x="530534" y="1461657"/>
                  <a:pt x="530976" y="1462100"/>
                </a:cubicBezTo>
                <a:cubicBezTo>
                  <a:pt x="533853" y="1464312"/>
                  <a:pt x="536729" y="1466968"/>
                  <a:pt x="539384" y="1469180"/>
                </a:cubicBezTo>
                <a:lnTo>
                  <a:pt x="557517" y="1485803"/>
                </a:lnTo>
                <a:lnTo>
                  <a:pt x="557528" y="1485775"/>
                </a:lnTo>
                <a:lnTo>
                  <a:pt x="561339" y="1487871"/>
                </a:lnTo>
                <a:lnTo>
                  <a:pt x="555979" y="1480023"/>
                </a:lnTo>
                <a:cubicBezTo>
                  <a:pt x="554651" y="1478253"/>
                  <a:pt x="553324" y="1476482"/>
                  <a:pt x="551996" y="1474712"/>
                </a:cubicBezTo>
                <a:cubicBezTo>
                  <a:pt x="551775" y="1474270"/>
                  <a:pt x="551996" y="1473827"/>
                  <a:pt x="551996" y="1473606"/>
                </a:cubicBezTo>
                <a:cubicBezTo>
                  <a:pt x="552439" y="1473606"/>
                  <a:pt x="552881" y="1473606"/>
                  <a:pt x="553103" y="1474048"/>
                </a:cubicBezTo>
                <a:cubicBezTo>
                  <a:pt x="554209" y="1475819"/>
                  <a:pt x="555536" y="1477589"/>
                  <a:pt x="556864" y="1479359"/>
                </a:cubicBezTo>
                <a:lnTo>
                  <a:pt x="563280" y="1488430"/>
                </a:lnTo>
                <a:lnTo>
                  <a:pt x="563723" y="1488209"/>
                </a:lnTo>
                <a:lnTo>
                  <a:pt x="589120" y="1518301"/>
                </a:lnTo>
                <a:lnTo>
                  <a:pt x="589832" y="1518301"/>
                </a:lnTo>
                <a:cubicBezTo>
                  <a:pt x="591602" y="1520071"/>
                  <a:pt x="593593" y="1522284"/>
                  <a:pt x="595363" y="1524054"/>
                </a:cubicBezTo>
                <a:lnTo>
                  <a:pt x="618271" y="1547393"/>
                </a:lnTo>
                <a:lnTo>
                  <a:pt x="618818" y="1547065"/>
                </a:lnTo>
                <a:lnTo>
                  <a:pt x="619103" y="1547207"/>
                </a:lnTo>
                <a:lnTo>
                  <a:pt x="614392" y="1538214"/>
                </a:lnTo>
                <a:lnTo>
                  <a:pt x="607754" y="1523611"/>
                </a:lnTo>
                <a:lnTo>
                  <a:pt x="607312" y="1523833"/>
                </a:lnTo>
                <a:cubicBezTo>
                  <a:pt x="606205" y="1522726"/>
                  <a:pt x="605099" y="1521620"/>
                  <a:pt x="604657" y="1519407"/>
                </a:cubicBezTo>
                <a:lnTo>
                  <a:pt x="605299" y="1519247"/>
                </a:lnTo>
                <a:lnTo>
                  <a:pt x="603585" y="1517019"/>
                </a:lnTo>
                <a:lnTo>
                  <a:pt x="603550" y="1517195"/>
                </a:lnTo>
                <a:cubicBezTo>
                  <a:pt x="598904" y="1507459"/>
                  <a:pt x="594036" y="1497945"/>
                  <a:pt x="586292" y="1490864"/>
                </a:cubicBezTo>
                <a:lnTo>
                  <a:pt x="586513" y="1490643"/>
                </a:lnTo>
                <a:cubicBezTo>
                  <a:pt x="579875" y="1483784"/>
                  <a:pt x="573458" y="1476482"/>
                  <a:pt x="567484" y="1469181"/>
                </a:cubicBezTo>
                <a:cubicBezTo>
                  <a:pt x="557527" y="1457454"/>
                  <a:pt x="547128" y="1445505"/>
                  <a:pt x="535180" y="1435770"/>
                </a:cubicBezTo>
                <a:cubicBezTo>
                  <a:pt x="534737" y="1435327"/>
                  <a:pt x="534737" y="1434663"/>
                  <a:pt x="534958" y="1434221"/>
                </a:cubicBezTo>
                <a:cubicBezTo>
                  <a:pt x="535401" y="1433778"/>
                  <a:pt x="536065" y="1433778"/>
                  <a:pt x="536507" y="1434221"/>
                </a:cubicBezTo>
                <a:cubicBezTo>
                  <a:pt x="548455" y="1444178"/>
                  <a:pt x="558855" y="1456347"/>
                  <a:pt x="568812" y="1468074"/>
                </a:cubicBezTo>
                <a:lnTo>
                  <a:pt x="587702" y="1489161"/>
                </a:lnTo>
                <a:lnTo>
                  <a:pt x="589389" y="1489537"/>
                </a:lnTo>
                <a:cubicBezTo>
                  <a:pt x="588062" y="1484669"/>
                  <a:pt x="584743" y="1481571"/>
                  <a:pt x="583194" y="1476704"/>
                </a:cubicBezTo>
                <a:lnTo>
                  <a:pt x="583525" y="1476538"/>
                </a:lnTo>
                <a:lnTo>
                  <a:pt x="571688" y="1459002"/>
                </a:lnTo>
                <a:cubicBezTo>
                  <a:pt x="571024" y="1457675"/>
                  <a:pt x="570139" y="1456568"/>
                  <a:pt x="569254" y="1455462"/>
                </a:cubicBezTo>
                <a:cubicBezTo>
                  <a:pt x="569254" y="1455020"/>
                  <a:pt x="569254" y="1454798"/>
                  <a:pt x="569475" y="1454356"/>
                </a:cubicBezTo>
                <a:cubicBezTo>
                  <a:pt x="569697" y="1454134"/>
                  <a:pt x="570139" y="1454356"/>
                  <a:pt x="570361" y="1454798"/>
                </a:cubicBezTo>
                <a:cubicBezTo>
                  <a:pt x="571024" y="1455905"/>
                  <a:pt x="571909" y="1457011"/>
                  <a:pt x="572794" y="1458339"/>
                </a:cubicBezTo>
                <a:lnTo>
                  <a:pt x="584299" y="1475384"/>
                </a:lnTo>
                <a:lnTo>
                  <a:pt x="584301" y="1475376"/>
                </a:lnTo>
                <a:lnTo>
                  <a:pt x="584366" y="1475482"/>
                </a:lnTo>
                <a:lnTo>
                  <a:pt x="584742" y="1476040"/>
                </a:lnTo>
                <a:lnTo>
                  <a:pt x="584742" y="1476102"/>
                </a:lnTo>
                <a:lnTo>
                  <a:pt x="597355" y="1496866"/>
                </a:lnTo>
                <a:cubicBezTo>
                  <a:pt x="601614" y="1504140"/>
                  <a:pt x="606206" y="1511110"/>
                  <a:pt x="612401" y="1516531"/>
                </a:cubicBezTo>
                <a:cubicBezTo>
                  <a:pt x="612843" y="1516531"/>
                  <a:pt x="612843" y="1516088"/>
                  <a:pt x="612843" y="1515867"/>
                </a:cubicBezTo>
                <a:lnTo>
                  <a:pt x="613183" y="1515952"/>
                </a:lnTo>
                <a:lnTo>
                  <a:pt x="596028" y="1485332"/>
                </a:lnTo>
                <a:cubicBezTo>
                  <a:pt x="595585" y="1484890"/>
                  <a:pt x="595806" y="1484668"/>
                  <a:pt x="596028" y="1484447"/>
                </a:cubicBezTo>
                <a:cubicBezTo>
                  <a:pt x="596249" y="1484447"/>
                  <a:pt x="596691" y="1484447"/>
                  <a:pt x="596913" y="1484668"/>
                </a:cubicBezTo>
                <a:lnTo>
                  <a:pt x="614145" y="1515255"/>
                </a:lnTo>
                <a:lnTo>
                  <a:pt x="614171" y="1515203"/>
                </a:lnTo>
                <a:lnTo>
                  <a:pt x="620366" y="1525602"/>
                </a:lnTo>
                <a:lnTo>
                  <a:pt x="620809" y="1525602"/>
                </a:lnTo>
                <a:lnTo>
                  <a:pt x="621916" y="1527151"/>
                </a:lnTo>
                <a:lnTo>
                  <a:pt x="623022" y="1528036"/>
                </a:lnTo>
                <a:lnTo>
                  <a:pt x="623022" y="1528567"/>
                </a:lnTo>
                <a:lnTo>
                  <a:pt x="628829" y="1535531"/>
                </a:lnTo>
                <a:cubicBezTo>
                  <a:pt x="630710" y="1538214"/>
                  <a:pt x="632757" y="1540758"/>
                  <a:pt x="636076" y="1542197"/>
                </a:cubicBezTo>
                <a:lnTo>
                  <a:pt x="636021" y="1542419"/>
                </a:lnTo>
                <a:lnTo>
                  <a:pt x="638510" y="1542419"/>
                </a:lnTo>
                <a:lnTo>
                  <a:pt x="639764" y="1542419"/>
                </a:lnTo>
                <a:lnTo>
                  <a:pt x="638731" y="1539321"/>
                </a:lnTo>
                <a:lnTo>
                  <a:pt x="639049" y="1538896"/>
                </a:lnTo>
                <a:lnTo>
                  <a:pt x="628332" y="1522504"/>
                </a:lnTo>
                <a:lnTo>
                  <a:pt x="627557" y="1520567"/>
                </a:lnTo>
                <a:lnTo>
                  <a:pt x="595806" y="1472499"/>
                </a:lnTo>
                <a:lnTo>
                  <a:pt x="595911" y="1472359"/>
                </a:lnTo>
                <a:lnTo>
                  <a:pt x="595585" y="1472278"/>
                </a:lnTo>
                <a:cubicBezTo>
                  <a:pt x="590274" y="1465861"/>
                  <a:pt x="584964" y="1459224"/>
                  <a:pt x="579654" y="1452807"/>
                </a:cubicBezTo>
                <a:cubicBezTo>
                  <a:pt x="567706" y="1437982"/>
                  <a:pt x="555315" y="1422715"/>
                  <a:pt x="541154" y="1409882"/>
                </a:cubicBezTo>
                <a:cubicBezTo>
                  <a:pt x="540711" y="1409439"/>
                  <a:pt x="540711" y="1408775"/>
                  <a:pt x="541154" y="1408333"/>
                </a:cubicBezTo>
                <a:cubicBezTo>
                  <a:pt x="541596" y="1407669"/>
                  <a:pt x="542260" y="1407669"/>
                  <a:pt x="542703" y="1408333"/>
                </a:cubicBezTo>
                <a:cubicBezTo>
                  <a:pt x="556864" y="1421387"/>
                  <a:pt x="569476" y="1436433"/>
                  <a:pt x="581424" y="1451258"/>
                </a:cubicBezTo>
                <a:cubicBezTo>
                  <a:pt x="586734" y="1457675"/>
                  <a:pt x="592045" y="1464313"/>
                  <a:pt x="597576" y="1470508"/>
                </a:cubicBezTo>
                <a:lnTo>
                  <a:pt x="597576" y="1471255"/>
                </a:lnTo>
                <a:lnTo>
                  <a:pt x="598682" y="1472499"/>
                </a:lnTo>
                <a:lnTo>
                  <a:pt x="598748" y="1472961"/>
                </a:lnTo>
                <a:lnTo>
                  <a:pt x="599568" y="1472278"/>
                </a:lnTo>
                <a:lnTo>
                  <a:pt x="600083" y="1471866"/>
                </a:lnTo>
                <a:lnTo>
                  <a:pt x="598904" y="1469844"/>
                </a:lnTo>
                <a:cubicBezTo>
                  <a:pt x="598240" y="1468516"/>
                  <a:pt x="597355" y="1467188"/>
                  <a:pt x="596912" y="1465861"/>
                </a:cubicBezTo>
                <a:cubicBezTo>
                  <a:pt x="596912" y="1465197"/>
                  <a:pt x="597355" y="1464533"/>
                  <a:pt x="597797" y="1464312"/>
                </a:cubicBezTo>
                <a:cubicBezTo>
                  <a:pt x="598461" y="1464312"/>
                  <a:pt x="598904" y="1464533"/>
                  <a:pt x="599125" y="1465197"/>
                </a:cubicBezTo>
                <a:cubicBezTo>
                  <a:pt x="599567" y="1466525"/>
                  <a:pt x="600231" y="1467631"/>
                  <a:pt x="600895" y="1468737"/>
                </a:cubicBezTo>
                <a:lnTo>
                  <a:pt x="602297" y="1471540"/>
                </a:lnTo>
                <a:lnTo>
                  <a:pt x="603772" y="1473385"/>
                </a:lnTo>
                <a:lnTo>
                  <a:pt x="603742" y="1473564"/>
                </a:lnTo>
                <a:lnTo>
                  <a:pt x="624349" y="1504582"/>
                </a:lnTo>
                <a:cubicBezTo>
                  <a:pt x="621472" y="1499493"/>
                  <a:pt x="618817" y="1493741"/>
                  <a:pt x="616826" y="1487545"/>
                </a:cubicBezTo>
                <a:lnTo>
                  <a:pt x="617192" y="1487545"/>
                </a:lnTo>
                <a:lnTo>
                  <a:pt x="609303" y="1475818"/>
                </a:lnTo>
                <a:lnTo>
                  <a:pt x="609457" y="1475356"/>
                </a:lnTo>
                <a:lnTo>
                  <a:pt x="598846" y="1458379"/>
                </a:lnTo>
                <a:lnTo>
                  <a:pt x="598682" y="1458338"/>
                </a:lnTo>
                <a:cubicBezTo>
                  <a:pt x="589610" y="1447054"/>
                  <a:pt x="580317" y="1435548"/>
                  <a:pt x="571688" y="1424485"/>
                </a:cubicBezTo>
                <a:cubicBezTo>
                  <a:pt x="561952" y="1411873"/>
                  <a:pt x="551553" y="1398818"/>
                  <a:pt x="541153" y="1386427"/>
                </a:cubicBezTo>
                <a:cubicBezTo>
                  <a:pt x="540932" y="1385985"/>
                  <a:pt x="540932" y="1385321"/>
                  <a:pt x="541375" y="1384878"/>
                </a:cubicBezTo>
                <a:cubicBezTo>
                  <a:pt x="541817" y="1384436"/>
                  <a:pt x="542260" y="1384657"/>
                  <a:pt x="542924" y="1384878"/>
                </a:cubicBezTo>
                <a:cubicBezTo>
                  <a:pt x="553102" y="1397269"/>
                  <a:pt x="563501" y="1410102"/>
                  <a:pt x="573458" y="1422715"/>
                </a:cubicBezTo>
                <a:cubicBezTo>
                  <a:pt x="582308" y="1433999"/>
                  <a:pt x="591380" y="1445505"/>
                  <a:pt x="600452" y="1456568"/>
                </a:cubicBezTo>
                <a:lnTo>
                  <a:pt x="600428" y="1456735"/>
                </a:lnTo>
                <a:lnTo>
                  <a:pt x="605984" y="1460109"/>
                </a:lnTo>
                <a:lnTo>
                  <a:pt x="605598" y="1460398"/>
                </a:lnTo>
                <a:lnTo>
                  <a:pt x="608156" y="1463468"/>
                </a:lnTo>
                <a:lnTo>
                  <a:pt x="608418" y="1463206"/>
                </a:lnTo>
                <a:cubicBezTo>
                  <a:pt x="609967" y="1465198"/>
                  <a:pt x="609967" y="1461436"/>
                  <a:pt x="611294" y="1463206"/>
                </a:cubicBezTo>
                <a:lnTo>
                  <a:pt x="626562" y="1490200"/>
                </a:lnTo>
                <a:lnTo>
                  <a:pt x="626783" y="1489979"/>
                </a:lnTo>
                <a:cubicBezTo>
                  <a:pt x="629659" y="1490864"/>
                  <a:pt x="632093" y="1492855"/>
                  <a:pt x="634306" y="1494626"/>
                </a:cubicBezTo>
                <a:lnTo>
                  <a:pt x="635166" y="1495343"/>
                </a:lnTo>
                <a:lnTo>
                  <a:pt x="635723" y="1495121"/>
                </a:lnTo>
                <a:lnTo>
                  <a:pt x="624570" y="1475818"/>
                </a:lnTo>
                <a:lnTo>
                  <a:pt x="616027" y="1462236"/>
                </a:lnTo>
                <a:lnTo>
                  <a:pt x="615720" y="1462543"/>
                </a:lnTo>
                <a:lnTo>
                  <a:pt x="615387" y="1461545"/>
                </a:lnTo>
                <a:lnTo>
                  <a:pt x="614835" y="1460993"/>
                </a:lnTo>
                <a:lnTo>
                  <a:pt x="614835" y="1460576"/>
                </a:lnTo>
                <a:lnTo>
                  <a:pt x="610334" y="1454075"/>
                </a:lnTo>
                <a:lnTo>
                  <a:pt x="610188" y="1454134"/>
                </a:lnTo>
                <a:cubicBezTo>
                  <a:pt x="609967" y="1454134"/>
                  <a:pt x="609525" y="1453913"/>
                  <a:pt x="609303" y="1453470"/>
                </a:cubicBezTo>
                <a:cubicBezTo>
                  <a:pt x="599568" y="1438424"/>
                  <a:pt x="588284" y="1423821"/>
                  <a:pt x="577442" y="1409881"/>
                </a:cubicBezTo>
                <a:cubicBezTo>
                  <a:pt x="568812" y="1398376"/>
                  <a:pt x="559741" y="1386870"/>
                  <a:pt x="551554" y="1375143"/>
                </a:cubicBezTo>
                <a:lnTo>
                  <a:pt x="551639" y="1374845"/>
                </a:lnTo>
                <a:lnTo>
                  <a:pt x="551332" y="1374922"/>
                </a:lnTo>
                <a:cubicBezTo>
                  <a:pt x="550447" y="1374479"/>
                  <a:pt x="550004" y="1373373"/>
                  <a:pt x="550225" y="1371824"/>
                </a:cubicBezTo>
                <a:close/>
                <a:moveTo>
                  <a:pt x="949607" y="1368948"/>
                </a:moveTo>
                <a:cubicBezTo>
                  <a:pt x="950050" y="1368505"/>
                  <a:pt x="950492" y="1368505"/>
                  <a:pt x="950935" y="1368948"/>
                </a:cubicBezTo>
                <a:cubicBezTo>
                  <a:pt x="963768" y="1381117"/>
                  <a:pt x="975937" y="1394614"/>
                  <a:pt x="987886" y="1407226"/>
                </a:cubicBezTo>
                <a:lnTo>
                  <a:pt x="1005956" y="1426619"/>
                </a:lnTo>
                <a:lnTo>
                  <a:pt x="1006029" y="1426255"/>
                </a:lnTo>
                <a:lnTo>
                  <a:pt x="1031825" y="1448582"/>
                </a:lnTo>
                <a:lnTo>
                  <a:pt x="1032359" y="1448382"/>
                </a:lnTo>
                <a:cubicBezTo>
                  <a:pt x="1033023" y="1449046"/>
                  <a:pt x="1033908" y="1449267"/>
                  <a:pt x="1034572" y="1449931"/>
                </a:cubicBezTo>
                <a:cubicBezTo>
                  <a:pt x="1036121" y="1451037"/>
                  <a:pt x="1037669" y="1452365"/>
                  <a:pt x="1039218" y="1452143"/>
                </a:cubicBezTo>
                <a:cubicBezTo>
                  <a:pt x="1039218" y="1451922"/>
                  <a:pt x="1039439" y="1451480"/>
                  <a:pt x="1039439" y="1450816"/>
                </a:cubicBezTo>
                <a:cubicBezTo>
                  <a:pt x="1039439" y="1450595"/>
                  <a:pt x="1039439" y="1450373"/>
                  <a:pt x="1039661" y="1450152"/>
                </a:cubicBezTo>
                <a:cubicBezTo>
                  <a:pt x="1037448" y="1448161"/>
                  <a:pt x="1035678" y="1445948"/>
                  <a:pt x="1034129" y="1443957"/>
                </a:cubicBezTo>
                <a:cubicBezTo>
                  <a:pt x="1021960" y="1430238"/>
                  <a:pt x="1009790" y="1416520"/>
                  <a:pt x="994080" y="1407227"/>
                </a:cubicBezTo>
                <a:cubicBezTo>
                  <a:pt x="993638" y="1407006"/>
                  <a:pt x="993417" y="1406342"/>
                  <a:pt x="993638" y="1405899"/>
                </a:cubicBezTo>
                <a:cubicBezTo>
                  <a:pt x="994080" y="1405457"/>
                  <a:pt x="994744" y="1405236"/>
                  <a:pt x="995187" y="1405457"/>
                </a:cubicBezTo>
                <a:cubicBezTo>
                  <a:pt x="1011118" y="1414971"/>
                  <a:pt x="1023508" y="1428911"/>
                  <a:pt x="1035678" y="1442629"/>
                </a:cubicBezTo>
                <a:cubicBezTo>
                  <a:pt x="1037669" y="1444842"/>
                  <a:pt x="1039661" y="1447054"/>
                  <a:pt x="1041652" y="1449267"/>
                </a:cubicBezTo>
                <a:lnTo>
                  <a:pt x="1042095" y="1449931"/>
                </a:lnTo>
                <a:lnTo>
                  <a:pt x="1041873" y="1450373"/>
                </a:lnTo>
                <a:cubicBezTo>
                  <a:pt x="1041873" y="1450816"/>
                  <a:pt x="1041873" y="1451037"/>
                  <a:pt x="1041873" y="1451258"/>
                </a:cubicBezTo>
                <a:cubicBezTo>
                  <a:pt x="1041652" y="1452143"/>
                  <a:pt x="1041652" y="1453471"/>
                  <a:pt x="1040324" y="1454135"/>
                </a:cubicBezTo>
                <a:lnTo>
                  <a:pt x="1040103" y="1454356"/>
                </a:lnTo>
                <a:cubicBezTo>
                  <a:pt x="1039439" y="1454356"/>
                  <a:pt x="1038997" y="1454577"/>
                  <a:pt x="1038776" y="1454577"/>
                </a:cubicBezTo>
                <a:cubicBezTo>
                  <a:pt x="1036563" y="1454577"/>
                  <a:pt x="1034793" y="1453250"/>
                  <a:pt x="1033244" y="1451922"/>
                </a:cubicBezTo>
                <a:lnTo>
                  <a:pt x="1031821" y="1450815"/>
                </a:lnTo>
                <a:lnTo>
                  <a:pt x="1031252" y="1450815"/>
                </a:lnTo>
                <a:cubicBezTo>
                  <a:pt x="1032138" y="1455019"/>
                  <a:pt x="1038996" y="1459223"/>
                  <a:pt x="1042316" y="1463649"/>
                </a:cubicBezTo>
                <a:lnTo>
                  <a:pt x="1038333" y="1469821"/>
                </a:lnTo>
                <a:lnTo>
                  <a:pt x="1038333" y="1470287"/>
                </a:lnTo>
                <a:cubicBezTo>
                  <a:pt x="1038333" y="1470287"/>
                  <a:pt x="1038333" y="1470287"/>
                  <a:pt x="1038111" y="1470508"/>
                </a:cubicBezTo>
                <a:cubicBezTo>
                  <a:pt x="1038111" y="1470729"/>
                  <a:pt x="1037669" y="1471172"/>
                  <a:pt x="1037226" y="1471172"/>
                </a:cubicBezTo>
                <a:cubicBezTo>
                  <a:pt x="1037226" y="1470951"/>
                  <a:pt x="1037226" y="1470951"/>
                  <a:pt x="1036784" y="1470951"/>
                </a:cubicBezTo>
                <a:cubicBezTo>
                  <a:pt x="1032137" y="1470951"/>
                  <a:pt x="1027933" y="1466525"/>
                  <a:pt x="1023508" y="1462100"/>
                </a:cubicBezTo>
                <a:cubicBezTo>
                  <a:pt x="1019968" y="1458560"/>
                  <a:pt x="1016649" y="1455241"/>
                  <a:pt x="1013109" y="1453913"/>
                </a:cubicBezTo>
                <a:cubicBezTo>
                  <a:pt x="1012666" y="1453692"/>
                  <a:pt x="1012666" y="1453471"/>
                  <a:pt x="1012666" y="1453250"/>
                </a:cubicBezTo>
                <a:cubicBezTo>
                  <a:pt x="1012888" y="1452807"/>
                  <a:pt x="1013109" y="1452807"/>
                  <a:pt x="1013773" y="1452807"/>
                </a:cubicBezTo>
                <a:cubicBezTo>
                  <a:pt x="1017313" y="1453913"/>
                  <a:pt x="1020853" y="1457675"/>
                  <a:pt x="1024393" y="1461215"/>
                </a:cubicBezTo>
                <a:lnTo>
                  <a:pt x="1036470" y="1469625"/>
                </a:lnTo>
                <a:lnTo>
                  <a:pt x="1035318" y="1464174"/>
                </a:lnTo>
                <a:cubicBezTo>
                  <a:pt x="1034074" y="1462598"/>
                  <a:pt x="1032359" y="1461325"/>
                  <a:pt x="1031252" y="1460109"/>
                </a:cubicBezTo>
                <a:cubicBezTo>
                  <a:pt x="1023730" y="1452585"/>
                  <a:pt x="1017313" y="1443292"/>
                  <a:pt x="1007799" y="1437318"/>
                </a:cubicBezTo>
                <a:lnTo>
                  <a:pt x="998286" y="1427142"/>
                </a:lnTo>
                <a:lnTo>
                  <a:pt x="998284" y="1427141"/>
                </a:lnTo>
                <a:cubicBezTo>
                  <a:pt x="996514" y="1425149"/>
                  <a:pt x="994080" y="1423822"/>
                  <a:pt x="991425" y="1422273"/>
                </a:cubicBezTo>
                <a:cubicBezTo>
                  <a:pt x="990098" y="1421609"/>
                  <a:pt x="988991" y="1420945"/>
                  <a:pt x="987885" y="1420281"/>
                </a:cubicBezTo>
                <a:cubicBezTo>
                  <a:pt x="987221" y="1419839"/>
                  <a:pt x="987221" y="1419175"/>
                  <a:pt x="987442" y="1418732"/>
                </a:cubicBezTo>
                <a:cubicBezTo>
                  <a:pt x="987885" y="1418290"/>
                  <a:pt x="988328" y="1418290"/>
                  <a:pt x="988991" y="1418290"/>
                </a:cubicBezTo>
                <a:cubicBezTo>
                  <a:pt x="990098" y="1418954"/>
                  <a:pt x="991204" y="1419618"/>
                  <a:pt x="992310" y="1420281"/>
                </a:cubicBezTo>
                <a:cubicBezTo>
                  <a:pt x="995186" y="1421830"/>
                  <a:pt x="997842" y="1423379"/>
                  <a:pt x="1000055" y="1425592"/>
                </a:cubicBezTo>
                <a:lnTo>
                  <a:pt x="1000055" y="1425813"/>
                </a:lnTo>
                <a:lnTo>
                  <a:pt x="1003626" y="1426884"/>
                </a:lnTo>
                <a:lnTo>
                  <a:pt x="986337" y="1408554"/>
                </a:lnTo>
                <a:cubicBezTo>
                  <a:pt x="974610" y="1395721"/>
                  <a:pt x="962661" y="1382445"/>
                  <a:pt x="949607" y="1370054"/>
                </a:cubicBezTo>
                <a:cubicBezTo>
                  <a:pt x="949386" y="1369833"/>
                  <a:pt x="949386" y="1369169"/>
                  <a:pt x="949607" y="1368948"/>
                </a:cubicBezTo>
                <a:close/>
                <a:moveTo>
                  <a:pt x="241564" y="1360982"/>
                </a:moveTo>
                <a:cubicBezTo>
                  <a:pt x="242006" y="1360982"/>
                  <a:pt x="242227" y="1361203"/>
                  <a:pt x="242227" y="1361646"/>
                </a:cubicBezTo>
                <a:lnTo>
                  <a:pt x="242449" y="1362531"/>
                </a:lnTo>
                <a:lnTo>
                  <a:pt x="243255" y="1366160"/>
                </a:lnTo>
                <a:lnTo>
                  <a:pt x="243333" y="1365850"/>
                </a:lnTo>
                <a:lnTo>
                  <a:pt x="245716" y="1376682"/>
                </a:lnTo>
                <a:lnTo>
                  <a:pt x="245768" y="1376692"/>
                </a:lnTo>
                <a:cubicBezTo>
                  <a:pt x="249086" y="1384215"/>
                  <a:pt x="251078" y="1392844"/>
                  <a:pt x="253069" y="1400810"/>
                </a:cubicBezTo>
                <a:cubicBezTo>
                  <a:pt x="254176" y="1405456"/>
                  <a:pt x="255282" y="1410103"/>
                  <a:pt x="256831" y="1414749"/>
                </a:cubicBezTo>
                <a:lnTo>
                  <a:pt x="256478" y="1415190"/>
                </a:lnTo>
                <a:lnTo>
                  <a:pt x="261034" y="1431345"/>
                </a:lnTo>
                <a:lnTo>
                  <a:pt x="260715" y="1431217"/>
                </a:lnTo>
                <a:lnTo>
                  <a:pt x="268336" y="1450815"/>
                </a:lnTo>
                <a:lnTo>
                  <a:pt x="271857" y="1460135"/>
                </a:lnTo>
                <a:lnTo>
                  <a:pt x="271877" y="1460109"/>
                </a:lnTo>
                <a:cubicBezTo>
                  <a:pt x="274753" y="1465198"/>
                  <a:pt x="276744" y="1470730"/>
                  <a:pt x="278515" y="1476704"/>
                </a:cubicBezTo>
                <a:lnTo>
                  <a:pt x="278418" y="1476655"/>
                </a:lnTo>
                <a:lnTo>
                  <a:pt x="282276" y="1485996"/>
                </a:lnTo>
                <a:cubicBezTo>
                  <a:pt x="283161" y="1488651"/>
                  <a:pt x="284046" y="1491528"/>
                  <a:pt x="285152" y="1493740"/>
                </a:cubicBezTo>
                <a:cubicBezTo>
                  <a:pt x="285595" y="1494404"/>
                  <a:pt x="285374" y="1494847"/>
                  <a:pt x="284931" y="1495068"/>
                </a:cubicBezTo>
                <a:cubicBezTo>
                  <a:pt x="284488" y="1495068"/>
                  <a:pt x="284488" y="1494625"/>
                  <a:pt x="284267" y="1494625"/>
                </a:cubicBezTo>
                <a:cubicBezTo>
                  <a:pt x="283161" y="1491970"/>
                  <a:pt x="282276" y="1489094"/>
                  <a:pt x="281170" y="1486439"/>
                </a:cubicBezTo>
                <a:lnTo>
                  <a:pt x="277425" y="1477077"/>
                </a:lnTo>
                <a:lnTo>
                  <a:pt x="277408" y="1477146"/>
                </a:lnTo>
                <a:cubicBezTo>
                  <a:pt x="271877" y="1474491"/>
                  <a:pt x="271213" y="1467411"/>
                  <a:pt x="269885" y="1460551"/>
                </a:cubicBezTo>
                <a:lnTo>
                  <a:pt x="269988" y="1460585"/>
                </a:lnTo>
                <a:lnTo>
                  <a:pt x="266345" y="1451479"/>
                </a:lnTo>
                <a:cubicBezTo>
                  <a:pt x="263911" y="1444841"/>
                  <a:pt x="261477" y="1437982"/>
                  <a:pt x="258601" y="1431566"/>
                </a:cubicBezTo>
                <a:lnTo>
                  <a:pt x="258797" y="1431173"/>
                </a:lnTo>
                <a:lnTo>
                  <a:pt x="252816" y="1416219"/>
                </a:lnTo>
                <a:lnTo>
                  <a:pt x="252626" y="1416077"/>
                </a:lnTo>
                <a:cubicBezTo>
                  <a:pt x="248201" y="1405014"/>
                  <a:pt x="245324" y="1393730"/>
                  <a:pt x="242448" y="1381118"/>
                </a:cubicBezTo>
                <a:lnTo>
                  <a:pt x="242644" y="1380725"/>
                </a:lnTo>
                <a:lnTo>
                  <a:pt x="242233" y="1366739"/>
                </a:lnTo>
                <a:lnTo>
                  <a:pt x="242227" y="1366735"/>
                </a:lnTo>
                <a:cubicBezTo>
                  <a:pt x="241785" y="1365629"/>
                  <a:pt x="241564" y="1364080"/>
                  <a:pt x="241121" y="1362752"/>
                </a:cubicBezTo>
                <a:lnTo>
                  <a:pt x="241121" y="1361867"/>
                </a:lnTo>
                <a:cubicBezTo>
                  <a:pt x="241121" y="1361646"/>
                  <a:pt x="241121" y="1361203"/>
                  <a:pt x="241564" y="1360982"/>
                </a:cubicBezTo>
                <a:close/>
                <a:moveTo>
                  <a:pt x="625925" y="1359755"/>
                </a:moveTo>
                <a:lnTo>
                  <a:pt x="632093" y="1368727"/>
                </a:lnTo>
                <a:cubicBezTo>
                  <a:pt x="635633" y="1373595"/>
                  <a:pt x="639173" y="1378462"/>
                  <a:pt x="641607" y="1383773"/>
                </a:cubicBezTo>
                <a:lnTo>
                  <a:pt x="641607" y="1383773"/>
                </a:lnTo>
                <a:lnTo>
                  <a:pt x="641608" y="1383773"/>
                </a:lnTo>
                <a:lnTo>
                  <a:pt x="643337" y="1386150"/>
                </a:lnTo>
                <a:lnTo>
                  <a:pt x="643378" y="1385985"/>
                </a:lnTo>
                <a:cubicBezTo>
                  <a:pt x="645812" y="1388197"/>
                  <a:pt x="647139" y="1391738"/>
                  <a:pt x="650237" y="1393508"/>
                </a:cubicBezTo>
                <a:cubicBezTo>
                  <a:pt x="648688" y="1384215"/>
                  <a:pt x="642493" y="1380011"/>
                  <a:pt x="638510" y="1373373"/>
                </a:cubicBezTo>
                <a:lnTo>
                  <a:pt x="638903" y="1373078"/>
                </a:lnTo>
                <a:lnTo>
                  <a:pt x="638289" y="1372710"/>
                </a:lnTo>
                <a:lnTo>
                  <a:pt x="637625" y="1371603"/>
                </a:lnTo>
                <a:lnTo>
                  <a:pt x="636519" y="1370276"/>
                </a:lnTo>
                <a:lnTo>
                  <a:pt x="636655" y="1369799"/>
                </a:lnTo>
                <a:lnTo>
                  <a:pt x="636518" y="1369833"/>
                </a:lnTo>
                <a:cubicBezTo>
                  <a:pt x="633863" y="1368948"/>
                  <a:pt x="632148" y="1366237"/>
                  <a:pt x="630489" y="1363721"/>
                </a:cubicBezTo>
                <a:close/>
                <a:moveTo>
                  <a:pt x="1004923" y="1342618"/>
                </a:moveTo>
                <a:cubicBezTo>
                  <a:pt x="1005365" y="1342175"/>
                  <a:pt x="1006250" y="1342175"/>
                  <a:pt x="1006693" y="1342618"/>
                </a:cubicBezTo>
                <a:cubicBezTo>
                  <a:pt x="1009790" y="1345494"/>
                  <a:pt x="1012667" y="1348371"/>
                  <a:pt x="1015986" y="1351247"/>
                </a:cubicBezTo>
                <a:cubicBezTo>
                  <a:pt x="1027713" y="1362089"/>
                  <a:pt x="1039883" y="1373816"/>
                  <a:pt x="1051609" y="1385322"/>
                </a:cubicBezTo>
                <a:lnTo>
                  <a:pt x="1051609" y="1385543"/>
                </a:lnTo>
                <a:lnTo>
                  <a:pt x="1051831" y="1385764"/>
                </a:lnTo>
                <a:cubicBezTo>
                  <a:pt x="1052273" y="1387313"/>
                  <a:pt x="1051388" y="1389083"/>
                  <a:pt x="1050724" y="1390190"/>
                </a:cubicBezTo>
                <a:lnTo>
                  <a:pt x="1050503" y="1390411"/>
                </a:lnTo>
                <a:lnTo>
                  <a:pt x="1048987" y="1390600"/>
                </a:lnTo>
                <a:lnTo>
                  <a:pt x="1047880" y="1391707"/>
                </a:lnTo>
                <a:lnTo>
                  <a:pt x="1048658" y="1392745"/>
                </a:lnTo>
                <a:lnTo>
                  <a:pt x="1048732" y="1392623"/>
                </a:lnTo>
                <a:lnTo>
                  <a:pt x="1049723" y="1399355"/>
                </a:lnTo>
                <a:lnTo>
                  <a:pt x="1049839" y="1399704"/>
                </a:lnTo>
                <a:lnTo>
                  <a:pt x="1049839" y="1400146"/>
                </a:lnTo>
                <a:lnTo>
                  <a:pt x="1049839" y="1400368"/>
                </a:lnTo>
                <a:cubicBezTo>
                  <a:pt x="1049617" y="1400589"/>
                  <a:pt x="1049617" y="1401032"/>
                  <a:pt x="1049617" y="1401253"/>
                </a:cubicBezTo>
                <a:lnTo>
                  <a:pt x="1049396" y="1401695"/>
                </a:lnTo>
                <a:lnTo>
                  <a:pt x="1048953" y="1401695"/>
                </a:lnTo>
                <a:cubicBezTo>
                  <a:pt x="1048732" y="1401917"/>
                  <a:pt x="1047847" y="1402138"/>
                  <a:pt x="1047183" y="1402138"/>
                </a:cubicBezTo>
                <a:cubicBezTo>
                  <a:pt x="1045856" y="1402138"/>
                  <a:pt x="1044528" y="1401253"/>
                  <a:pt x="1043422" y="1400146"/>
                </a:cubicBezTo>
                <a:cubicBezTo>
                  <a:pt x="1042980" y="1399704"/>
                  <a:pt x="1042537" y="1399483"/>
                  <a:pt x="1042095" y="1399040"/>
                </a:cubicBezTo>
                <a:cubicBezTo>
                  <a:pt x="1041652" y="1398819"/>
                  <a:pt x="1041431" y="1398155"/>
                  <a:pt x="1041873" y="1397934"/>
                </a:cubicBezTo>
                <a:cubicBezTo>
                  <a:pt x="1042095" y="1397270"/>
                  <a:pt x="1042537" y="1397270"/>
                  <a:pt x="1043201" y="1397491"/>
                </a:cubicBezTo>
                <a:cubicBezTo>
                  <a:pt x="1043643" y="1397934"/>
                  <a:pt x="1044086" y="1398155"/>
                  <a:pt x="1044750" y="1398819"/>
                </a:cubicBezTo>
                <a:cubicBezTo>
                  <a:pt x="1046077" y="1400146"/>
                  <a:pt x="1046962" y="1400810"/>
                  <a:pt x="1047847" y="1400368"/>
                </a:cubicBezTo>
                <a:cubicBezTo>
                  <a:pt x="1047847" y="1399925"/>
                  <a:pt x="1047847" y="1399925"/>
                  <a:pt x="1047847" y="1399704"/>
                </a:cubicBezTo>
                <a:lnTo>
                  <a:pt x="1047932" y="1399448"/>
                </a:lnTo>
                <a:lnTo>
                  <a:pt x="1047847" y="1399482"/>
                </a:lnTo>
                <a:cubicBezTo>
                  <a:pt x="1047626" y="1397933"/>
                  <a:pt x="1046962" y="1396606"/>
                  <a:pt x="1047183" y="1394614"/>
                </a:cubicBezTo>
                <a:lnTo>
                  <a:pt x="1047331" y="1394466"/>
                </a:lnTo>
                <a:lnTo>
                  <a:pt x="1047184" y="1394393"/>
                </a:lnTo>
                <a:lnTo>
                  <a:pt x="1045414" y="1392402"/>
                </a:lnTo>
                <a:lnTo>
                  <a:pt x="1045414" y="1392104"/>
                </a:lnTo>
                <a:lnTo>
                  <a:pt x="1041640" y="1387674"/>
                </a:lnTo>
                <a:lnTo>
                  <a:pt x="1040767" y="1387092"/>
                </a:lnTo>
                <a:lnTo>
                  <a:pt x="1040810" y="1386700"/>
                </a:lnTo>
                <a:lnTo>
                  <a:pt x="1040767" y="1386649"/>
                </a:lnTo>
                <a:lnTo>
                  <a:pt x="1040824" y="1386581"/>
                </a:lnTo>
                <a:lnTo>
                  <a:pt x="1040826" y="1386558"/>
                </a:lnTo>
                <a:lnTo>
                  <a:pt x="1037533" y="1382666"/>
                </a:lnTo>
                <a:lnTo>
                  <a:pt x="1037227" y="1382666"/>
                </a:lnTo>
                <a:cubicBezTo>
                  <a:pt x="1034572" y="1380675"/>
                  <a:pt x="1032359" y="1378241"/>
                  <a:pt x="1030367" y="1376028"/>
                </a:cubicBezTo>
                <a:cubicBezTo>
                  <a:pt x="1025721" y="1371160"/>
                  <a:pt x="1021074" y="1366735"/>
                  <a:pt x="1014879" y="1365186"/>
                </a:cubicBezTo>
                <a:cubicBezTo>
                  <a:pt x="1014215" y="1364965"/>
                  <a:pt x="1013994" y="1364523"/>
                  <a:pt x="1013994" y="1364080"/>
                </a:cubicBezTo>
                <a:cubicBezTo>
                  <a:pt x="1014215" y="1363416"/>
                  <a:pt x="1014879" y="1363195"/>
                  <a:pt x="1015543" y="1363195"/>
                </a:cubicBezTo>
                <a:cubicBezTo>
                  <a:pt x="1022623" y="1364965"/>
                  <a:pt x="1027270" y="1369833"/>
                  <a:pt x="1031916" y="1374701"/>
                </a:cubicBezTo>
                <a:cubicBezTo>
                  <a:pt x="1034129" y="1376692"/>
                  <a:pt x="1036120" y="1378905"/>
                  <a:pt x="1038554" y="1380896"/>
                </a:cubicBezTo>
                <a:lnTo>
                  <a:pt x="1038638" y="1381482"/>
                </a:lnTo>
                <a:lnTo>
                  <a:pt x="1038996" y="1381781"/>
                </a:lnTo>
                <a:lnTo>
                  <a:pt x="1039107" y="1381892"/>
                </a:lnTo>
                <a:lnTo>
                  <a:pt x="1040989" y="1382224"/>
                </a:lnTo>
                <a:lnTo>
                  <a:pt x="1042308" y="1384731"/>
                </a:lnTo>
                <a:lnTo>
                  <a:pt x="1043644" y="1384879"/>
                </a:lnTo>
                <a:lnTo>
                  <a:pt x="1043644" y="1385478"/>
                </a:lnTo>
                <a:lnTo>
                  <a:pt x="1047847" y="1387755"/>
                </a:lnTo>
                <a:lnTo>
                  <a:pt x="1048603" y="1388512"/>
                </a:lnTo>
                <a:lnTo>
                  <a:pt x="1048733" y="1388419"/>
                </a:lnTo>
                <a:cubicBezTo>
                  <a:pt x="1048733" y="1388419"/>
                  <a:pt x="1048733" y="1388419"/>
                  <a:pt x="1048954" y="1388419"/>
                </a:cubicBezTo>
                <a:cubicBezTo>
                  <a:pt x="1049397" y="1387756"/>
                  <a:pt x="1049618" y="1387092"/>
                  <a:pt x="1049618" y="1386649"/>
                </a:cubicBezTo>
                <a:cubicBezTo>
                  <a:pt x="1038112" y="1375144"/>
                  <a:pt x="1025943" y="1363859"/>
                  <a:pt x="1014216" y="1353017"/>
                </a:cubicBezTo>
                <a:cubicBezTo>
                  <a:pt x="1011118" y="1350141"/>
                  <a:pt x="1008020" y="1347264"/>
                  <a:pt x="1004923" y="1344388"/>
                </a:cubicBezTo>
                <a:cubicBezTo>
                  <a:pt x="1004480" y="1343946"/>
                  <a:pt x="1004480" y="1343060"/>
                  <a:pt x="1004923" y="1342618"/>
                </a:cubicBezTo>
                <a:close/>
                <a:moveTo>
                  <a:pt x="1036006" y="1338306"/>
                </a:moveTo>
                <a:lnTo>
                  <a:pt x="1035610" y="1338701"/>
                </a:lnTo>
                <a:lnTo>
                  <a:pt x="1043201" y="1349034"/>
                </a:lnTo>
                <a:cubicBezTo>
                  <a:pt x="1045193" y="1351468"/>
                  <a:pt x="1046963" y="1354123"/>
                  <a:pt x="1048511" y="1356336"/>
                </a:cubicBezTo>
                <a:lnTo>
                  <a:pt x="1048511" y="1356558"/>
                </a:lnTo>
                <a:lnTo>
                  <a:pt x="1048733" y="1356115"/>
                </a:lnTo>
                <a:cubicBezTo>
                  <a:pt x="1050503" y="1357443"/>
                  <a:pt x="1050724" y="1360762"/>
                  <a:pt x="1053600" y="1361647"/>
                </a:cubicBezTo>
                <a:lnTo>
                  <a:pt x="1052943" y="1355508"/>
                </a:lnTo>
                <a:lnTo>
                  <a:pt x="1052715" y="1355451"/>
                </a:lnTo>
                <a:cubicBezTo>
                  <a:pt x="1048069" y="1351026"/>
                  <a:pt x="1044086" y="1346822"/>
                  <a:pt x="1039882" y="1342397"/>
                </a:cubicBezTo>
                <a:close/>
                <a:moveTo>
                  <a:pt x="565272" y="1325580"/>
                </a:moveTo>
                <a:cubicBezTo>
                  <a:pt x="565714" y="1325138"/>
                  <a:pt x="566378" y="1325359"/>
                  <a:pt x="566600" y="1325801"/>
                </a:cubicBezTo>
                <a:cubicBezTo>
                  <a:pt x="567485" y="1327129"/>
                  <a:pt x="568591" y="1328235"/>
                  <a:pt x="569697" y="1329342"/>
                </a:cubicBezTo>
                <a:lnTo>
                  <a:pt x="573166" y="1333724"/>
                </a:lnTo>
                <a:lnTo>
                  <a:pt x="573237" y="1333546"/>
                </a:lnTo>
                <a:cubicBezTo>
                  <a:pt x="583637" y="1348592"/>
                  <a:pt x="592266" y="1363638"/>
                  <a:pt x="603329" y="1377799"/>
                </a:cubicBezTo>
                <a:cubicBezTo>
                  <a:pt x="613950" y="1391517"/>
                  <a:pt x="625898" y="1405014"/>
                  <a:pt x="633421" y="1421166"/>
                </a:cubicBezTo>
                <a:cubicBezTo>
                  <a:pt x="633863" y="1423158"/>
                  <a:pt x="636297" y="1419175"/>
                  <a:pt x="635855" y="1422273"/>
                </a:cubicBezTo>
                <a:lnTo>
                  <a:pt x="635643" y="1422432"/>
                </a:lnTo>
                <a:lnTo>
                  <a:pt x="636076" y="1422494"/>
                </a:lnTo>
                <a:cubicBezTo>
                  <a:pt x="636739" y="1423379"/>
                  <a:pt x="637403" y="1424264"/>
                  <a:pt x="638067" y="1425370"/>
                </a:cubicBezTo>
                <a:cubicBezTo>
                  <a:pt x="640058" y="1428025"/>
                  <a:pt x="642271" y="1430902"/>
                  <a:pt x="643599" y="1434000"/>
                </a:cubicBezTo>
                <a:lnTo>
                  <a:pt x="643554" y="1434178"/>
                </a:lnTo>
                <a:lnTo>
                  <a:pt x="648246" y="1444841"/>
                </a:lnTo>
                <a:lnTo>
                  <a:pt x="644594" y="1444177"/>
                </a:lnTo>
                <a:lnTo>
                  <a:pt x="644041" y="1444398"/>
                </a:lnTo>
                <a:lnTo>
                  <a:pt x="643820" y="1444398"/>
                </a:lnTo>
                <a:lnTo>
                  <a:pt x="643377" y="1443956"/>
                </a:lnTo>
                <a:lnTo>
                  <a:pt x="642407" y="1443309"/>
                </a:lnTo>
                <a:lnTo>
                  <a:pt x="644041" y="1446169"/>
                </a:lnTo>
                <a:lnTo>
                  <a:pt x="643729" y="1446403"/>
                </a:lnTo>
                <a:lnTo>
                  <a:pt x="643820" y="1446390"/>
                </a:lnTo>
                <a:cubicBezTo>
                  <a:pt x="647139" y="1448824"/>
                  <a:pt x="649351" y="1452364"/>
                  <a:pt x="651564" y="1455683"/>
                </a:cubicBezTo>
                <a:cubicBezTo>
                  <a:pt x="653335" y="1458560"/>
                  <a:pt x="655326" y="1460994"/>
                  <a:pt x="657538" y="1463206"/>
                </a:cubicBezTo>
                <a:cubicBezTo>
                  <a:pt x="658202" y="1463649"/>
                  <a:pt x="658202" y="1464313"/>
                  <a:pt x="657759" y="1464755"/>
                </a:cubicBezTo>
                <a:cubicBezTo>
                  <a:pt x="657317" y="1464976"/>
                  <a:pt x="657096" y="1465198"/>
                  <a:pt x="656874" y="1465198"/>
                </a:cubicBezTo>
                <a:cubicBezTo>
                  <a:pt x="656432" y="1465198"/>
                  <a:pt x="656211" y="1464976"/>
                  <a:pt x="656211" y="1464976"/>
                </a:cubicBezTo>
                <a:cubicBezTo>
                  <a:pt x="653335" y="1462542"/>
                  <a:pt x="651564" y="1459666"/>
                  <a:pt x="649573" y="1456790"/>
                </a:cubicBezTo>
                <a:lnTo>
                  <a:pt x="643807" y="1449763"/>
                </a:lnTo>
                <a:lnTo>
                  <a:pt x="644263" y="1451701"/>
                </a:lnTo>
                <a:lnTo>
                  <a:pt x="644051" y="1452019"/>
                </a:lnTo>
                <a:lnTo>
                  <a:pt x="644484" y="1452143"/>
                </a:lnTo>
                <a:cubicBezTo>
                  <a:pt x="645147" y="1453028"/>
                  <a:pt x="645811" y="1454135"/>
                  <a:pt x="646475" y="1455241"/>
                </a:cubicBezTo>
                <a:cubicBezTo>
                  <a:pt x="649130" y="1459002"/>
                  <a:pt x="652228" y="1463428"/>
                  <a:pt x="651343" y="1468074"/>
                </a:cubicBezTo>
                <a:lnTo>
                  <a:pt x="651122" y="1468738"/>
                </a:lnTo>
                <a:lnTo>
                  <a:pt x="650458" y="1468738"/>
                </a:lnTo>
                <a:cubicBezTo>
                  <a:pt x="649794" y="1469181"/>
                  <a:pt x="649351" y="1469181"/>
                  <a:pt x="649351" y="1469181"/>
                </a:cubicBezTo>
                <a:cubicBezTo>
                  <a:pt x="648687" y="1469181"/>
                  <a:pt x="648024" y="1469181"/>
                  <a:pt x="647360" y="1469181"/>
                </a:cubicBezTo>
                <a:cubicBezTo>
                  <a:pt x="647139" y="1468959"/>
                  <a:pt x="647139" y="1468959"/>
                  <a:pt x="647139" y="1468959"/>
                </a:cubicBezTo>
                <a:lnTo>
                  <a:pt x="646917" y="1468959"/>
                </a:lnTo>
                <a:lnTo>
                  <a:pt x="646475" y="1468738"/>
                </a:lnTo>
                <a:lnTo>
                  <a:pt x="645738" y="1468148"/>
                </a:lnTo>
                <a:lnTo>
                  <a:pt x="645264" y="1468622"/>
                </a:lnTo>
                <a:lnTo>
                  <a:pt x="646476" y="1470287"/>
                </a:lnTo>
                <a:cubicBezTo>
                  <a:pt x="650680" y="1475597"/>
                  <a:pt x="654884" y="1480907"/>
                  <a:pt x="658424" y="1487103"/>
                </a:cubicBezTo>
                <a:cubicBezTo>
                  <a:pt x="658424" y="1487324"/>
                  <a:pt x="658424" y="1487988"/>
                  <a:pt x="658203" y="1488209"/>
                </a:cubicBezTo>
                <a:cubicBezTo>
                  <a:pt x="657982" y="1488209"/>
                  <a:pt x="657982" y="1488209"/>
                  <a:pt x="657760" y="1488209"/>
                </a:cubicBezTo>
                <a:cubicBezTo>
                  <a:pt x="657760" y="1488209"/>
                  <a:pt x="657539" y="1488209"/>
                  <a:pt x="657096" y="1487767"/>
                </a:cubicBezTo>
                <a:cubicBezTo>
                  <a:pt x="653777" y="1482014"/>
                  <a:pt x="649352" y="1476482"/>
                  <a:pt x="645369" y="1471172"/>
                </a:cubicBezTo>
                <a:cubicBezTo>
                  <a:pt x="644927" y="1470508"/>
                  <a:pt x="644042" y="1469623"/>
                  <a:pt x="643599" y="1468738"/>
                </a:cubicBezTo>
                <a:lnTo>
                  <a:pt x="643700" y="1468235"/>
                </a:lnTo>
                <a:lnTo>
                  <a:pt x="643378" y="1468074"/>
                </a:lnTo>
                <a:cubicBezTo>
                  <a:pt x="640059" y="1464755"/>
                  <a:pt x="637404" y="1460994"/>
                  <a:pt x="634970" y="1457011"/>
                </a:cubicBezTo>
                <a:cubicBezTo>
                  <a:pt x="632979" y="1454356"/>
                  <a:pt x="630766" y="1451922"/>
                  <a:pt x="628996" y="1449267"/>
                </a:cubicBezTo>
                <a:lnTo>
                  <a:pt x="625024" y="1444500"/>
                </a:lnTo>
                <a:lnTo>
                  <a:pt x="624349" y="1445063"/>
                </a:lnTo>
                <a:lnTo>
                  <a:pt x="623854" y="1445434"/>
                </a:lnTo>
                <a:lnTo>
                  <a:pt x="624349" y="1445505"/>
                </a:lnTo>
                <a:lnTo>
                  <a:pt x="627869" y="1451062"/>
                </a:lnTo>
                <a:lnTo>
                  <a:pt x="628553" y="1451258"/>
                </a:lnTo>
                <a:cubicBezTo>
                  <a:pt x="630323" y="1454798"/>
                  <a:pt x="632978" y="1458559"/>
                  <a:pt x="635191" y="1462100"/>
                </a:cubicBezTo>
                <a:cubicBezTo>
                  <a:pt x="640058" y="1469401"/>
                  <a:pt x="645148" y="1476703"/>
                  <a:pt x="646696" y="1485111"/>
                </a:cubicBezTo>
                <a:lnTo>
                  <a:pt x="647139" y="1486881"/>
                </a:lnTo>
                <a:lnTo>
                  <a:pt x="645590" y="1486439"/>
                </a:lnTo>
                <a:cubicBezTo>
                  <a:pt x="642714" y="1485996"/>
                  <a:pt x="641607" y="1483562"/>
                  <a:pt x="640722" y="1481571"/>
                </a:cubicBezTo>
                <a:cubicBezTo>
                  <a:pt x="640058" y="1480465"/>
                  <a:pt x="639616" y="1479580"/>
                  <a:pt x="638731" y="1478694"/>
                </a:cubicBezTo>
                <a:cubicBezTo>
                  <a:pt x="638509" y="1478252"/>
                  <a:pt x="638509" y="1477809"/>
                  <a:pt x="638952" y="1477367"/>
                </a:cubicBezTo>
                <a:cubicBezTo>
                  <a:pt x="639616" y="1476924"/>
                  <a:pt x="640058" y="1476924"/>
                  <a:pt x="640280" y="1477367"/>
                </a:cubicBezTo>
                <a:cubicBezTo>
                  <a:pt x="640943" y="1478252"/>
                  <a:pt x="641607" y="1479580"/>
                  <a:pt x="642271" y="1480686"/>
                </a:cubicBezTo>
                <a:cubicBezTo>
                  <a:pt x="642935" y="1481792"/>
                  <a:pt x="643378" y="1483120"/>
                  <a:pt x="644263" y="1483784"/>
                </a:cubicBezTo>
                <a:cubicBezTo>
                  <a:pt x="642714" y="1476482"/>
                  <a:pt x="638067" y="1470065"/>
                  <a:pt x="633642" y="1463206"/>
                </a:cubicBezTo>
                <a:lnTo>
                  <a:pt x="627037" y="1452552"/>
                </a:lnTo>
                <a:lnTo>
                  <a:pt x="626783" y="1452806"/>
                </a:lnTo>
                <a:cubicBezTo>
                  <a:pt x="617932" y="1441080"/>
                  <a:pt x="608861" y="1429574"/>
                  <a:pt x="600231" y="1417183"/>
                </a:cubicBezTo>
                <a:lnTo>
                  <a:pt x="600497" y="1416984"/>
                </a:lnTo>
                <a:lnTo>
                  <a:pt x="600453" y="1416962"/>
                </a:lnTo>
                <a:cubicBezTo>
                  <a:pt x="594479" y="1410103"/>
                  <a:pt x="588947" y="1402801"/>
                  <a:pt x="583415" y="1395278"/>
                </a:cubicBezTo>
                <a:cubicBezTo>
                  <a:pt x="573901" y="1382887"/>
                  <a:pt x="564387" y="1370275"/>
                  <a:pt x="552881" y="1359212"/>
                </a:cubicBezTo>
                <a:cubicBezTo>
                  <a:pt x="552438" y="1358991"/>
                  <a:pt x="552438" y="1358106"/>
                  <a:pt x="552881" y="1357885"/>
                </a:cubicBezTo>
                <a:cubicBezTo>
                  <a:pt x="553323" y="1357221"/>
                  <a:pt x="554208" y="1357221"/>
                  <a:pt x="554651" y="1357663"/>
                </a:cubicBezTo>
                <a:cubicBezTo>
                  <a:pt x="566157" y="1368727"/>
                  <a:pt x="576114" y="1381339"/>
                  <a:pt x="585407" y="1393951"/>
                </a:cubicBezTo>
                <a:cubicBezTo>
                  <a:pt x="590938" y="1401031"/>
                  <a:pt x="596691" y="1408554"/>
                  <a:pt x="602444" y="1415634"/>
                </a:cubicBezTo>
                <a:lnTo>
                  <a:pt x="602362" y="1416287"/>
                </a:lnTo>
                <a:lnTo>
                  <a:pt x="623894" y="1439720"/>
                </a:lnTo>
                <a:lnTo>
                  <a:pt x="624127" y="1439753"/>
                </a:lnTo>
                <a:lnTo>
                  <a:pt x="624349" y="1440195"/>
                </a:lnTo>
                <a:lnTo>
                  <a:pt x="625780" y="1442580"/>
                </a:lnTo>
                <a:lnTo>
                  <a:pt x="626119" y="1442629"/>
                </a:lnTo>
                <a:cubicBezTo>
                  <a:pt x="627447" y="1444399"/>
                  <a:pt x="628996" y="1446169"/>
                  <a:pt x="630324" y="1447718"/>
                </a:cubicBezTo>
                <a:cubicBezTo>
                  <a:pt x="632315" y="1450152"/>
                  <a:pt x="634527" y="1452807"/>
                  <a:pt x="636297" y="1455462"/>
                </a:cubicBezTo>
                <a:lnTo>
                  <a:pt x="636297" y="1455476"/>
                </a:lnTo>
                <a:lnTo>
                  <a:pt x="646113" y="1465932"/>
                </a:lnTo>
                <a:lnTo>
                  <a:pt x="646254" y="1465862"/>
                </a:lnTo>
                <a:cubicBezTo>
                  <a:pt x="647139" y="1466083"/>
                  <a:pt x="647581" y="1466525"/>
                  <a:pt x="648024" y="1466747"/>
                </a:cubicBezTo>
                <a:cubicBezTo>
                  <a:pt x="648245" y="1466747"/>
                  <a:pt x="648909" y="1466747"/>
                  <a:pt x="649130" y="1466968"/>
                </a:cubicBezTo>
                <a:cubicBezTo>
                  <a:pt x="649573" y="1463428"/>
                  <a:pt x="646917" y="1459887"/>
                  <a:pt x="644926" y="1456569"/>
                </a:cubicBezTo>
                <a:lnTo>
                  <a:pt x="643030" y="1453724"/>
                </a:lnTo>
                <a:lnTo>
                  <a:pt x="642935" y="1453913"/>
                </a:lnTo>
                <a:lnTo>
                  <a:pt x="599485" y="1397671"/>
                </a:lnTo>
                <a:lnTo>
                  <a:pt x="599125" y="1397491"/>
                </a:lnTo>
                <a:cubicBezTo>
                  <a:pt x="594257" y="1391959"/>
                  <a:pt x="589168" y="1385985"/>
                  <a:pt x="584521" y="1380232"/>
                </a:cubicBezTo>
                <a:cubicBezTo>
                  <a:pt x="575671" y="1369169"/>
                  <a:pt x="566378" y="1357885"/>
                  <a:pt x="555315" y="1348592"/>
                </a:cubicBezTo>
                <a:cubicBezTo>
                  <a:pt x="554872" y="1348370"/>
                  <a:pt x="554872" y="1347707"/>
                  <a:pt x="555094" y="1347043"/>
                </a:cubicBezTo>
                <a:cubicBezTo>
                  <a:pt x="555536" y="1346600"/>
                  <a:pt x="556421" y="1346600"/>
                  <a:pt x="556864" y="1347043"/>
                </a:cubicBezTo>
                <a:cubicBezTo>
                  <a:pt x="568148" y="1356336"/>
                  <a:pt x="577441" y="1367620"/>
                  <a:pt x="586513" y="1378905"/>
                </a:cubicBezTo>
                <a:cubicBezTo>
                  <a:pt x="591160" y="1384658"/>
                  <a:pt x="596027" y="1390411"/>
                  <a:pt x="601116" y="1396163"/>
                </a:cubicBezTo>
                <a:lnTo>
                  <a:pt x="601049" y="1396702"/>
                </a:lnTo>
                <a:lnTo>
                  <a:pt x="604657" y="1401031"/>
                </a:lnTo>
                <a:cubicBezTo>
                  <a:pt x="605320" y="1400589"/>
                  <a:pt x="605320" y="1399704"/>
                  <a:pt x="606648" y="1399925"/>
                </a:cubicBezTo>
                <a:cubicBezTo>
                  <a:pt x="610410" y="1403908"/>
                  <a:pt x="615277" y="1410767"/>
                  <a:pt x="619481" y="1413201"/>
                </a:cubicBezTo>
                <a:lnTo>
                  <a:pt x="619817" y="1412865"/>
                </a:lnTo>
                <a:lnTo>
                  <a:pt x="605099" y="1391960"/>
                </a:lnTo>
                <a:cubicBezTo>
                  <a:pt x="604877" y="1391738"/>
                  <a:pt x="605099" y="1391517"/>
                  <a:pt x="605320" y="1391075"/>
                </a:cubicBezTo>
                <a:cubicBezTo>
                  <a:pt x="605541" y="1390853"/>
                  <a:pt x="605763" y="1391075"/>
                  <a:pt x="606205" y="1391296"/>
                </a:cubicBezTo>
                <a:lnTo>
                  <a:pt x="621186" y="1412356"/>
                </a:lnTo>
                <a:lnTo>
                  <a:pt x="621252" y="1412095"/>
                </a:lnTo>
                <a:cubicBezTo>
                  <a:pt x="624349" y="1413865"/>
                  <a:pt x="625013" y="1417626"/>
                  <a:pt x="627889" y="1419396"/>
                </a:cubicBezTo>
                <a:cubicBezTo>
                  <a:pt x="626340" y="1412980"/>
                  <a:pt x="621915" y="1406342"/>
                  <a:pt x="616826" y="1400367"/>
                </a:cubicBezTo>
                <a:lnTo>
                  <a:pt x="575524" y="1348740"/>
                </a:lnTo>
                <a:lnTo>
                  <a:pt x="575228" y="1348592"/>
                </a:lnTo>
                <a:cubicBezTo>
                  <a:pt x="572573" y="1345273"/>
                  <a:pt x="569254" y="1342175"/>
                  <a:pt x="565935" y="1339077"/>
                </a:cubicBezTo>
                <a:cubicBezTo>
                  <a:pt x="565271" y="1338635"/>
                  <a:pt x="564829" y="1337971"/>
                  <a:pt x="564165" y="1337528"/>
                </a:cubicBezTo>
                <a:cubicBezTo>
                  <a:pt x="563722" y="1337307"/>
                  <a:pt x="563722" y="1336643"/>
                  <a:pt x="564165" y="1336201"/>
                </a:cubicBezTo>
                <a:cubicBezTo>
                  <a:pt x="564386" y="1335758"/>
                  <a:pt x="565271" y="1335758"/>
                  <a:pt x="565714" y="1336201"/>
                </a:cubicBezTo>
                <a:cubicBezTo>
                  <a:pt x="566156" y="1336643"/>
                  <a:pt x="567041" y="1337086"/>
                  <a:pt x="567484" y="1337528"/>
                </a:cubicBezTo>
                <a:lnTo>
                  <a:pt x="576400" y="1346652"/>
                </a:lnTo>
                <a:lnTo>
                  <a:pt x="579432" y="1349034"/>
                </a:lnTo>
                <a:cubicBezTo>
                  <a:pt x="577884" y="1343724"/>
                  <a:pt x="573680" y="1340848"/>
                  <a:pt x="572131" y="1335316"/>
                </a:cubicBezTo>
                <a:lnTo>
                  <a:pt x="572253" y="1335194"/>
                </a:lnTo>
                <a:lnTo>
                  <a:pt x="568370" y="1330448"/>
                </a:lnTo>
                <a:cubicBezTo>
                  <a:pt x="567263" y="1329342"/>
                  <a:pt x="566157" y="1328014"/>
                  <a:pt x="565272" y="1326908"/>
                </a:cubicBezTo>
                <a:cubicBezTo>
                  <a:pt x="565051" y="1326465"/>
                  <a:pt x="565051" y="1325801"/>
                  <a:pt x="565272" y="1325580"/>
                </a:cubicBezTo>
                <a:close/>
                <a:moveTo>
                  <a:pt x="645369" y="1324031"/>
                </a:moveTo>
                <a:cubicBezTo>
                  <a:pt x="646918" y="1327793"/>
                  <a:pt x="648910" y="1333988"/>
                  <a:pt x="643599" y="1335095"/>
                </a:cubicBezTo>
                <a:lnTo>
                  <a:pt x="643170" y="1335202"/>
                </a:lnTo>
                <a:lnTo>
                  <a:pt x="644041" y="1336422"/>
                </a:lnTo>
                <a:lnTo>
                  <a:pt x="647669" y="1338982"/>
                </a:lnTo>
                <a:lnTo>
                  <a:pt x="647582" y="1338635"/>
                </a:lnTo>
                <a:lnTo>
                  <a:pt x="648594" y="1329723"/>
                </a:lnTo>
                <a:lnTo>
                  <a:pt x="648466" y="1329563"/>
                </a:lnTo>
                <a:cubicBezTo>
                  <a:pt x="649130" y="1328014"/>
                  <a:pt x="648245" y="1326244"/>
                  <a:pt x="646033" y="1324474"/>
                </a:cubicBezTo>
                <a:lnTo>
                  <a:pt x="646033" y="1324429"/>
                </a:lnTo>
                <a:close/>
                <a:moveTo>
                  <a:pt x="569033" y="1311641"/>
                </a:moveTo>
                <a:cubicBezTo>
                  <a:pt x="569475" y="1311198"/>
                  <a:pt x="570139" y="1311198"/>
                  <a:pt x="570582" y="1311641"/>
                </a:cubicBezTo>
                <a:cubicBezTo>
                  <a:pt x="577662" y="1318058"/>
                  <a:pt x="586734" y="1326908"/>
                  <a:pt x="593593" y="1337750"/>
                </a:cubicBezTo>
                <a:lnTo>
                  <a:pt x="593466" y="1338637"/>
                </a:lnTo>
                <a:lnTo>
                  <a:pt x="645586" y="1403353"/>
                </a:lnTo>
                <a:lnTo>
                  <a:pt x="646254" y="1403465"/>
                </a:lnTo>
                <a:lnTo>
                  <a:pt x="646918" y="1404350"/>
                </a:lnTo>
                <a:cubicBezTo>
                  <a:pt x="648688" y="1407005"/>
                  <a:pt x="650901" y="1409660"/>
                  <a:pt x="653556" y="1411873"/>
                </a:cubicBezTo>
                <a:cubicBezTo>
                  <a:pt x="653998" y="1412315"/>
                  <a:pt x="653998" y="1412979"/>
                  <a:pt x="653556" y="1413422"/>
                </a:cubicBezTo>
                <a:cubicBezTo>
                  <a:pt x="653113" y="1413643"/>
                  <a:pt x="652892" y="1413864"/>
                  <a:pt x="652671" y="1413864"/>
                </a:cubicBezTo>
                <a:cubicBezTo>
                  <a:pt x="652449" y="1413864"/>
                  <a:pt x="652228" y="1413864"/>
                  <a:pt x="652007" y="1413643"/>
                </a:cubicBezTo>
                <a:cubicBezTo>
                  <a:pt x="649352" y="1411430"/>
                  <a:pt x="647361" y="1408554"/>
                  <a:pt x="645148" y="1405899"/>
                </a:cubicBezTo>
                <a:lnTo>
                  <a:pt x="644705" y="1404793"/>
                </a:lnTo>
                <a:lnTo>
                  <a:pt x="644263" y="1405235"/>
                </a:lnTo>
                <a:cubicBezTo>
                  <a:pt x="642271" y="1406563"/>
                  <a:pt x="646476" y="1409439"/>
                  <a:pt x="644263" y="1411209"/>
                </a:cubicBezTo>
                <a:cubicBezTo>
                  <a:pt x="641165" y="1411430"/>
                  <a:pt x="640501" y="1409439"/>
                  <a:pt x="638731" y="1408112"/>
                </a:cubicBezTo>
                <a:lnTo>
                  <a:pt x="639439" y="1407934"/>
                </a:lnTo>
                <a:lnTo>
                  <a:pt x="639395" y="1407890"/>
                </a:lnTo>
                <a:cubicBezTo>
                  <a:pt x="634749" y="1403686"/>
                  <a:pt x="630545" y="1398597"/>
                  <a:pt x="626562" y="1393951"/>
                </a:cubicBezTo>
                <a:cubicBezTo>
                  <a:pt x="625013" y="1392181"/>
                  <a:pt x="623686" y="1390632"/>
                  <a:pt x="622358" y="1388862"/>
                </a:cubicBezTo>
                <a:cubicBezTo>
                  <a:pt x="622137" y="1388640"/>
                  <a:pt x="622137" y="1388419"/>
                  <a:pt x="622358" y="1388198"/>
                </a:cubicBezTo>
                <a:cubicBezTo>
                  <a:pt x="622579" y="1387755"/>
                  <a:pt x="622801" y="1387755"/>
                  <a:pt x="623022" y="1388198"/>
                </a:cubicBezTo>
                <a:cubicBezTo>
                  <a:pt x="624349" y="1389747"/>
                  <a:pt x="625898" y="1391517"/>
                  <a:pt x="627447" y="1393066"/>
                </a:cubicBezTo>
                <a:lnTo>
                  <a:pt x="640077" y="1406784"/>
                </a:lnTo>
                <a:lnTo>
                  <a:pt x="640723" y="1406784"/>
                </a:lnTo>
                <a:cubicBezTo>
                  <a:pt x="636297" y="1397048"/>
                  <a:pt x="629881" y="1389083"/>
                  <a:pt x="623685" y="1381117"/>
                </a:cubicBezTo>
                <a:cubicBezTo>
                  <a:pt x="617490" y="1373152"/>
                  <a:pt x="610631" y="1365629"/>
                  <a:pt x="604435" y="1357221"/>
                </a:cubicBezTo>
                <a:cubicBezTo>
                  <a:pt x="597576" y="1353681"/>
                  <a:pt x="596027" y="1345273"/>
                  <a:pt x="591602" y="1339520"/>
                </a:cubicBezTo>
                <a:lnTo>
                  <a:pt x="591956" y="1339166"/>
                </a:lnTo>
                <a:lnTo>
                  <a:pt x="591823" y="1339078"/>
                </a:lnTo>
                <a:cubicBezTo>
                  <a:pt x="585185" y="1328236"/>
                  <a:pt x="576113" y="1319606"/>
                  <a:pt x="569033" y="1312968"/>
                </a:cubicBezTo>
                <a:cubicBezTo>
                  <a:pt x="568590" y="1312747"/>
                  <a:pt x="568590" y="1312083"/>
                  <a:pt x="569033" y="1311641"/>
                </a:cubicBezTo>
                <a:close/>
                <a:moveTo>
                  <a:pt x="969520" y="1310313"/>
                </a:moveTo>
                <a:cubicBezTo>
                  <a:pt x="969741" y="1310092"/>
                  <a:pt x="970184" y="1310092"/>
                  <a:pt x="970405" y="1310313"/>
                </a:cubicBezTo>
                <a:cubicBezTo>
                  <a:pt x="976601" y="1318721"/>
                  <a:pt x="983018" y="1327350"/>
                  <a:pt x="988991" y="1335537"/>
                </a:cubicBezTo>
                <a:cubicBezTo>
                  <a:pt x="996072" y="1345273"/>
                  <a:pt x="1003374" y="1355229"/>
                  <a:pt x="1010897" y="1364965"/>
                </a:cubicBezTo>
                <a:cubicBezTo>
                  <a:pt x="1011118" y="1365186"/>
                  <a:pt x="1011118" y="1365629"/>
                  <a:pt x="1010897" y="1365850"/>
                </a:cubicBezTo>
                <a:cubicBezTo>
                  <a:pt x="1010675" y="1365850"/>
                  <a:pt x="1010675" y="1365850"/>
                  <a:pt x="1010454" y="1365850"/>
                </a:cubicBezTo>
                <a:cubicBezTo>
                  <a:pt x="1010454" y="1365850"/>
                  <a:pt x="1010233" y="1365629"/>
                  <a:pt x="1010012" y="1365629"/>
                </a:cubicBezTo>
                <a:cubicBezTo>
                  <a:pt x="1002489" y="1355893"/>
                  <a:pt x="995187" y="1345936"/>
                  <a:pt x="987885" y="1336201"/>
                </a:cubicBezTo>
                <a:cubicBezTo>
                  <a:pt x="982132" y="1327793"/>
                  <a:pt x="975716" y="1319385"/>
                  <a:pt x="969520" y="1310977"/>
                </a:cubicBezTo>
                <a:cubicBezTo>
                  <a:pt x="969299" y="1310756"/>
                  <a:pt x="969520" y="1310313"/>
                  <a:pt x="969520" y="1310313"/>
                </a:cubicBezTo>
                <a:close/>
                <a:moveTo>
                  <a:pt x="938544" y="1296373"/>
                </a:moveTo>
                <a:cubicBezTo>
                  <a:pt x="938986" y="1296152"/>
                  <a:pt x="939429" y="1296152"/>
                  <a:pt x="939871" y="1296595"/>
                </a:cubicBezTo>
                <a:cubicBezTo>
                  <a:pt x="942084" y="1299692"/>
                  <a:pt x="944518" y="1302347"/>
                  <a:pt x="946509" y="1305445"/>
                </a:cubicBezTo>
                <a:cubicBezTo>
                  <a:pt x="969520" y="1335979"/>
                  <a:pt x="993196" y="1367620"/>
                  <a:pt x="1018198" y="1397048"/>
                </a:cubicBezTo>
                <a:lnTo>
                  <a:pt x="1018198" y="1397270"/>
                </a:lnTo>
                <a:lnTo>
                  <a:pt x="1018420" y="1397048"/>
                </a:lnTo>
                <a:lnTo>
                  <a:pt x="1026226" y="1407890"/>
                </a:lnTo>
                <a:lnTo>
                  <a:pt x="1026385" y="1407890"/>
                </a:lnTo>
                <a:cubicBezTo>
                  <a:pt x="1028819" y="1410324"/>
                  <a:pt x="1031031" y="1412758"/>
                  <a:pt x="1033465" y="1414749"/>
                </a:cubicBezTo>
                <a:cubicBezTo>
                  <a:pt x="1036784" y="1417847"/>
                  <a:pt x="1040103" y="1420723"/>
                  <a:pt x="1043201" y="1424485"/>
                </a:cubicBezTo>
                <a:lnTo>
                  <a:pt x="1043045" y="1425031"/>
                </a:lnTo>
                <a:lnTo>
                  <a:pt x="1046077" y="1428468"/>
                </a:lnTo>
                <a:cubicBezTo>
                  <a:pt x="1044528" y="1429353"/>
                  <a:pt x="1041209" y="1431344"/>
                  <a:pt x="1040103" y="1428910"/>
                </a:cubicBezTo>
                <a:lnTo>
                  <a:pt x="1040169" y="1428645"/>
                </a:lnTo>
                <a:lnTo>
                  <a:pt x="1040103" y="1428689"/>
                </a:lnTo>
                <a:cubicBezTo>
                  <a:pt x="1039882" y="1428689"/>
                  <a:pt x="1039882" y="1428468"/>
                  <a:pt x="1039661" y="1428468"/>
                </a:cubicBezTo>
                <a:cubicBezTo>
                  <a:pt x="1037227" y="1427140"/>
                  <a:pt x="1035457" y="1425591"/>
                  <a:pt x="1033244" y="1424042"/>
                </a:cubicBezTo>
                <a:lnTo>
                  <a:pt x="1024116" y="1418640"/>
                </a:lnTo>
                <a:lnTo>
                  <a:pt x="1032581" y="1428025"/>
                </a:lnTo>
                <a:cubicBezTo>
                  <a:pt x="1034793" y="1429795"/>
                  <a:pt x="1036785" y="1431565"/>
                  <a:pt x="1038555" y="1433336"/>
                </a:cubicBezTo>
                <a:cubicBezTo>
                  <a:pt x="1038776" y="1433778"/>
                  <a:pt x="1038776" y="1434442"/>
                  <a:pt x="1038555" y="1434884"/>
                </a:cubicBezTo>
                <a:cubicBezTo>
                  <a:pt x="1038334" y="1434884"/>
                  <a:pt x="1038112" y="1435106"/>
                  <a:pt x="1037670" y="1435106"/>
                </a:cubicBezTo>
                <a:cubicBezTo>
                  <a:pt x="1037448" y="1435106"/>
                  <a:pt x="1037227" y="1435106"/>
                  <a:pt x="1037227" y="1434884"/>
                </a:cubicBezTo>
                <a:cubicBezTo>
                  <a:pt x="1035236" y="1433114"/>
                  <a:pt x="1033023" y="1431565"/>
                  <a:pt x="1031253" y="1429795"/>
                </a:cubicBezTo>
                <a:lnTo>
                  <a:pt x="1020364" y="1417817"/>
                </a:lnTo>
                <a:lnTo>
                  <a:pt x="1019968" y="1418511"/>
                </a:lnTo>
                <a:cubicBezTo>
                  <a:pt x="1017977" y="1417183"/>
                  <a:pt x="1016428" y="1415413"/>
                  <a:pt x="1015100" y="1413643"/>
                </a:cubicBezTo>
                <a:lnTo>
                  <a:pt x="1015434" y="1413309"/>
                </a:lnTo>
                <a:lnTo>
                  <a:pt x="982795" y="1379348"/>
                </a:lnTo>
                <a:cubicBezTo>
                  <a:pt x="973060" y="1368948"/>
                  <a:pt x="963324" y="1357885"/>
                  <a:pt x="952925" y="1347928"/>
                </a:cubicBezTo>
                <a:cubicBezTo>
                  <a:pt x="952704" y="1347486"/>
                  <a:pt x="952704" y="1347043"/>
                  <a:pt x="952925" y="1346822"/>
                </a:cubicBezTo>
                <a:cubicBezTo>
                  <a:pt x="953368" y="1346379"/>
                  <a:pt x="953810" y="1346379"/>
                  <a:pt x="954031" y="1346822"/>
                </a:cubicBezTo>
                <a:cubicBezTo>
                  <a:pt x="964652" y="1357000"/>
                  <a:pt x="974609" y="1367842"/>
                  <a:pt x="984344" y="1378463"/>
                </a:cubicBezTo>
                <a:cubicBezTo>
                  <a:pt x="994744" y="1389526"/>
                  <a:pt x="1005586" y="1401031"/>
                  <a:pt x="1016649" y="1412095"/>
                </a:cubicBezTo>
                <a:lnTo>
                  <a:pt x="1016649" y="1412382"/>
                </a:lnTo>
                <a:lnTo>
                  <a:pt x="1023066" y="1416077"/>
                </a:lnTo>
                <a:lnTo>
                  <a:pt x="1023041" y="1416175"/>
                </a:lnTo>
                <a:lnTo>
                  <a:pt x="1023287" y="1416077"/>
                </a:lnTo>
                <a:cubicBezTo>
                  <a:pt x="1027270" y="1417847"/>
                  <a:pt x="1030589" y="1420281"/>
                  <a:pt x="1034129" y="1422715"/>
                </a:cubicBezTo>
                <a:lnTo>
                  <a:pt x="1040265" y="1426946"/>
                </a:lnTo>
                <a:lnTo>
                  <a:pt x="1041015" y="1426045"/>
                </a:lnTo>
                <a:lnTo>
                  <a:pt x="1040988" y="1426034"/>
                </a:lnTo>
                <a:cubicBezTo>
                  <a:pt x="1038333" y="1422493"/>
                  <a:pt x="1035235" y="1419617"/>
                  <a:pt x="1031916" y="1416519"/>
                </a:cubicBezTo>
                <a:lnTo>
                  <a:pt x="1025184" y="1409786"/>
                </a:lnTo>
                <a:lnTo>
                  <a:pt x="1025057" y="1410103"/>
                </a:lnTo>
                <a:cubicBezTo>
                  <a:pt x="1020411" y="1405235"/>
                  <a:pt x="1015100" y="1400810"/>
                  <a:pt x="1008684" y="1397712"/>
                </a:cubicBezTo>
                <a:lnTo>
                  <a:pt x="1008732" y="1397676"/>
                </a:lnTo>
                <a:lnTo>
                  <a:pt x="1006692" y="1397048"/>
                </a:lnTo>
                <a:cubicBezTo>
                  <a:pt x="1006029" y="1396827"/>
                  <a:pt x="1006029" y="1396163"/>
                  <a:pt x="1006029" y="1395499"/>
                </a:cubicBezTo>
                <a:lnTo>
                  <a:pt x="1006200" y="1395450"/>
                </a:lnTo>
                <a:lnTo>
                  <a:pt x="1004258" y="1393508"/>
                </a:lnTo>
                <a:cubicBezTo>
                  <a:pt x="1006028" y="1393729"/>
                  <a:pt x="1007135" y="1393950"/>
                  <a:pt x="1007798" y="1394836"/>
                </a:cubicBezTo>
                <a:lnTo>
                  <a:pt x="1007577" y="1395057"/>
                </a:lnTo>
                <a:lnTo>
                  <a:pt x="1007578" y="1395057"/>
                </a:lnTo>
                <a:lnTo>
                  <a:pt x="1009743" y="1396041"/>
                </a:lnTo>
                <a:lnTo>
                  <a:pt x="1016428" y="1397712"/>
                </a:lnTo>
                <a:lnTo>
                  <a:pt x="1016599" y="1397746"/>
                </a:lnTo>
                <a:lnTo>
                  <a:pt x="945181" y="1306551"/>
                </a:lnTo>
                <a:cubicBezTo>
                  <a:pt x="942747" y="1303675"/>
                  <a:pt x="940314" y="1300577"/>
                  <a:pt x="938544" y="1297701"/>
                </a:cubicBezTo>
                <a:cubicBezTo>
                  <a:pt x="938101" y="1297258"/>
                  <a:pt x="938322" y="1296816"/>
                  <a:pt x="938544" y="1296373"/>
                </a:cubicBezTo>
                <a:close/>
                <a:moveTo>
                  <a:pt x="287218" y="1292657"/>
                </a:moveTo>
                <a:lnTo>
                  <a:pt x="286608" y="1293191"/>
                </a:lnTo>
                <a:lnTo>
                  <a:pt x="287143" y="1293497"/>
                </a:lnTo>
                <a:lnTo>
                  <a:pt x="288619" y="1294234"/>
                </a:lnTo>
                <a:lnTo>
                  <a:pt x="288914" y="1293939"/>
                </a:lnTo>
                <a:lnTo>
                  <a:pt x="289134" y="1293807"/>
                </a:lnTo>
                <a:close/>
                <a:moveTo>
                  <a:pt x="1012888" y="1289514"/>
                </a:moveTo>
                <a:cubicBezTo>
                  <a:pt x="1023066" y="1296152"/>
                  <a:pt x="1031474" y="1305224"/>
                  <a:pt x="1039661" y="1314075"/>
                </a:cubicBezTo>
                <a:cubicBezTo>
                  <a:pt x="1045635" y="1320713"/>
                  <a:pt x="1052051" y="1327572"/>
                  <a:pt x="1058911" y="1333324"/>
                </a:cubicBezTo>
                <a:lnTo>
                  <a:pt x="1059132" y="1333546"/>
                </a:lnTo>
                <a:lnTo>
                  <a:pt x="1059353" y="1333988"/>
                </a:lnTo>
                <a:cubicBezTo>
                  <a:pt x="1059574" y="1335537"/>
                  <a:pt x="1059132" y="1337307"/>
                  <a:pt x="1058468" y="1338414"/>
                </a:cubicBezTo>
                <a:lnTo>
                  <a:pt x="1058247" y="1338635"/>
                </a:lnTo>
                <a:lnTo>
                  <a:pt x="1057804" y="1338635"/>
                </a:lnTo>
                <a:cubicBezTo>
                  <a:pt x="1054707" y="1338635"/>
                  <a:pt x="1052494" y="1336422"/>
                  <a:pt x="1050502" y="1334652"/>
                </a:cubicBezTo>
                <a:cubicBezTo>
                  <a:pt x="1048733" y="1333324"/>
                  <a:pt x="1047184" y="1331997"/>
                  <a:pt x="1045414" y="1331333"/>
                </a:cubicBezTo>
                <a:cubicBezTo>
                  <a:pt x="1045193" y="1331333"/>
                  <a:pt x="1044750" y="1330669"/>
                  <a:pt x="1045193" y="1330227"/>
                </a:cubicBezTo>
                <a:cubicBezTo>
                  <a:pt x="1045193" y="1329563"/>
                  <a:pt x="1045856" y="1329342"/>
                  <a:pt x="1046299" y="1329563"/>
                </a:cubicBezTo>
                <a:cubicBezTo>
                  <a:pt x="1048290" y="1330227"/>
                  <a:pt x="1050060" y="1331554"/>
                  <a:pt x="1051388" y="1333103"/>
                </a:cubicBezTo>
                <a:cubicBezTo>
                  <a:pt x="1053379" y="1334873"/>
                  <a:pt x="1055149" y="1336422"/>
                  <a:pt x="1057141" y="1336644"/>
                </a:cubicBezTo>
                <a:cubicBezTo>
                  <a:pt x="1057141" y="1336201"/>
                  <a:pt x="1057141" y="1335316"/>
                  <a:pt x="1057141" y="1334652"/>
                </a:cubicBezTo>
                <a:cubicBezTo>
                  <a:pt x="1050281" y="1328899"/>
                  <a:pt x="1044086" y="1321819"/>
                  <a:pt x="1038112" y="1315623"/>
                </a:cubicBezTo>
                <a:cubicBezTo>
                  <a:pt x="1030146" y="1306773"/>
                  <a:pt x="1021738" y="1297701"/>
                  <a:pt x="1012003" y="1291506"/>
                </a:cubicBezTo>
                <a:cubicBezTo>
                  <a:pt x="1011560" y="1291063"/>
                  <a:pt x="1011118" y="1290399"/>
                  <a:pt x="1011560" y="1289957"/>
                </a:cubicBezTo>
                <a:cubicBezTo>
                  <a:pt x="1012003" y="1289293"/>
                  <a:pt x="1012445" y="1289293"/>
                  <a:pt x="1012888" y="1289514"/>
                </a:cubicBezTo>
                <a:close/>
                <a:moveTo>
                  <a:pt x="286443" y="1281684"/>
                </a:moveTo>
                <a:lnTo>
                  <a:pt x="286259" y="1281991"/>
                </a:lnTo>
                <a:lnTo>
                  <a:pt x="285990" y="1282528"/>
                </a:lnTo>
                <a:lnTo>
                  <a:pt x="286701" y="1283097"/>
                </a:lnTo>
                <a:lnTo>
                  <a:pt x="288913" y="1284424"/>
                </a:lnTo>
                <a:lnTo>
                  <a:pt x="289253" y="1283745"/>
                </a:lnTo>
                <a:close/>
                <a:moveTo>
                  <a:pt x="304296" y="1280915"/>
                </a:moveTo>
                <a:lnTo>
                  <a:pt x="304181" y="1281106"/>
                </a:lnTo>
                <a:lnTo>
                  <a:pt x="303840" y="1281617"/>
                </a:lnTo>
                <a:lnTo>
                  <a:pt x="306172" y="1283171"/>
                </a:lnTo>
                <a:lnTo>
                  <a:pt x="306172" y="1282655"/>
                </a:lnTo>
                <a:lnTo>
                  <a:pt x="306418" y="1282507"/>
                </a:lnTo>
                <a:close/>
                <a:moveTo>
                  <a:pt x="1012888" y="1268715"/>
                </a:moveTo>
                <a:cubicBezTo>
                  <a:pt x="1020854" y="1274468"/>
                  <a:pt x="1027492" y="1281991"/>
                  <a:pt x="1033908" y="1289293"/>
                </a:cubicBezTo>
                <a:lnTo>
                  <a:pt x="1058910" y="1312354"/>
                </a:lnTo>
                <a:lnTo>
                  <a:pt x="1058910" y="1312304"/>
                </a:lnTo>
                <a:lnTo>
                  <a:pt x="1058927" y="1312370"/>
                </a:lnTo>
                <a:lnTo>
                  <a:pt x="1059575" y="1312968"/>
                </a:lnTo>
                <a:cubicBezTo>
                  <a:pt x="1060017" y="1313411"/>
                  <a:pt x="1060017" y="1313853"/>
                  <a:pt x="1059796" y="1314296"/>
                </a:cubicBezTo>
                <a:lnTo>
                  <a:pt x="1059442" y="1314384"/>
                </a:lnTo>
                <a:lnTo>
                  <a:pt x="1061345" y="1321818"/>
                </a:lnTo>
                <a:cubicBezTo>
                  <a:pt x="1058468" y="1322261"/>
                  <a:pt x="1058025" y="1320712"/>
                  <a:pt x="1056698" y="1319163"/>
                </a:cubicBezTo>
                <a:lnTo>
                  <a:pt x="1057108" y="1319095"/>
                </a:lnTo>
                <a:lnTo>
                  <a:pt x="1055813" y="1317615"/>
                </a:lnTo>
                <a:cubicBezTo>
                  <a:pt x="1055592" y="1317172"/>
                  <a:pt x="1055813" y="1316951"/>
                  <a:pt x="1056477" y="1316730"/>
                </a:cubicBezTo>
                <a:cubicBezTo>
                  <a:pt x="1056477" y="1316730"/>
                  <a:pt x="1056919" y="1316730"/>
                  <a:pt x="1056919" y="1317172"/>
                </a:cubicBezTo>
                <a:lnTo>
                  <a:pt x="1057981" y="1318057"/>
                </a:lnTo>
                <a:lnTo>
                  <a:pt x="1059353" y="1318057"/>
                </a:lnTo>
                <a:cubicBezTo>
                  <a:pt x="1060017" y="1315623"/>
                  <a:pt x="1058025" y="1316287"/>
                  <a:pt x="1058025" y="1314295"/>
                </a:cubicBezTo>
                <a:lnTo>
                  <a:pt x="1058139" y="1314209"/>
                </a:lnTo>
                <a:lnTo>
                  <a:pt x="1032581" y="1290399"/>
                </a:lnTo>
                <a:cubicBezTo>
                  <a:pt x="1026164" y="1283319"/>
                  <a:pt x="1019526" y="1276017"/>
                  <a:pt x="1012003" y="1270264"/>
                </a:cubicBezTo>
                <a:cubicBezTo>
                  <a:pt x="1011339" y="1269822"/>
                  <a:pt x="1011118" y="1269379"/>
                  <a:pt x="1011782" y="1268937"/>
                </a:cubicBezTo>
                <a:cubicBezTo>
                  <a:pt x="1012003" y="1268273"/>
                  <a:pt x="1012667" y="1268273"/>
                  <a:pt x="1012888" y="1268715"/>
                </a:cubicBezTo>
                <a:close/>
                <a:moveTo>
                  <a:pt x="638068" y="1265396"/>
                </a:moveTo>
                <a:lnTo>
                  <a:pt x="635720" y="1268582"/>
                </a:lnTo>
                <a:lnTo>
                  <a:pt x="635854" y="1268716"/>
                </a:lnTo>
                <a:lnTo>
                  <a:pt x="635334" y="1269106"/>
                </a:lnTo>
                <a:lnTo>
                  <a:pt x="634970" y="1269600"/>
                </a:lnTo>
                <a:lnTo>
                  <a:pt x="635038" y="1269328"/>
                </a:lnTo>
                <a:lnTo>
                  <a:pt x="634969" y="1269380"/>
                </a:lnTo>
                <a:lnTo>
                  <a:pt x="634748" y="1269380"/>
                </a:lnTo>
                <a:lnTo>
                  <a:pt x="632757" y="1268495"/>
                </a:lnTo>
                <a:lnTo>
                  <a:pt x="631872" y="1268052"/>
                </a:lnTo>
                <a:lnTo>
                  <a:pt x="631106" y="1268511"/>
                </a:lnTo>
                <a:lnTo>
                  <a:pt x="631650" y="1269599"/>
                </a:lnTo>
                <a:lnTo>
                  <a:pt x="639395" y="1277345"/>
                </a:lnTo>
                <a:lnTo>
                  <a:pt x="648332" y="1285884"/>
                </a:lnTo>
                <a:lnTo>
                  <a:pt x="648910" y="1279336"/>
                </a:lnTo>
                <a:lnTo>
                  <a:pt x="649041" y="1279358"/>
                </a:lnTo>
                <a:lnTo>
                  <a:pt x="638721" y="1265396"/>
                </a:lnTo>
                <a:close/>
                <a:moveTo>
                  <a:pt x="973282" y="1265175"/>
                </a:moveTo>
                <a:cubicBezTo>
                  <a:pt x="973503" y="1264954"/>
                  <a:pt x="974167" y="1264954"/>
                  <a:pt x="974388" y="1265397"/>
                </a:cubicBezTo>
                <a:cubicBezTo>
                  <a:pt x="979035" y="1271371"/>
                  <a:pt x="984345" y="1277124"/>
                  <a:pt x="989213" y="1282876"/>
                </a:cubicBezTo>
                <a:lnTo>
                  <a:pt x="1012949" y="1312765"/>
                </a:lnTo>
                <a:lnTo>
                  <a:pt x="1013551" y="1311862"/>
                </a:lnTo>
                <a:cubicBezTo>
                  <a:pt x="1023951" y="1317836"/>
                  <a:pt x="1029703" y="1328678"/>
                  <a:pt x="1037890" y="1337086"/>
                </a:cubicBezTo>
                <a:lnTo>
                  <a:pt x="1037860" y="1337101"/>
                </a:lnTo>
                <a:lnTo>
                  <a:pt x="1041431" y="1341069"/>
                </a:lnTo>
                <a:lnTo>
                  <a:pt x="1053999" y="1353858"/>
                </a:lnTo>
                <a:lnTo>
                  <a:pt x="1054043" y="1353681"/>
                </a:lnTo>
                <a:cubicBezTo>
                  <a:pt x="1055813" y="1354124"/>
                  <a:pt x="1056035" y="1355894"/>
                  <a:pt x="1057141" y="1356779"/>
                </a:cubicBezTo>
                <a:cubicBezTo>
                  <a:pt x="1056698" y="1360983"/>
                  <a:pt x="1053822" y="1365851"/>
                  <a:pt x="1057141" y="1368506"/>
                </a:cubicBezTo>
                <a:lnTo>
                  <a:pt x="1056714" y="1368612"/>
                </a:lnTo>
                <a:lnTo>
                  <a:pt x="1058468" y="1370718"/>
                </a:lnTo>
                <a:cubicBezTo>
                  <a:pt x="1058689" y="1371160"/>
                  <a:pt x="1058911" y="1371603"/>
                  <a:pt x="1059132" y="1372045"/>
                </a:cubicBezTo>
                <a:cubicBezTo>
                  <a:pt x="1059574" y="1372266"/>
                  <a:pt x="1059353" y="1372709"/>
                  <a:pt x="1058911" y="1373151"/>
                </a:cubicBezTo>
                <a:cubicBezTo>
                  <a:pt x="1058468" y="1373151"/>
                  <a:pt x="1058247" y="1373151"/>
                  <a:pt x="1058247" y="1372930"/>
                </a:cubicBezTo>
                <a:cubicBezTo>
                  <a:pt x="1058026" y="1372488"/>
                  <a:pt x="1057583" y="1372045"/>
                  <a:pt x="1057141" y="1371381"/>
                </a:cubicBezTo>
                <a:lnTo>
                  <a:pt x="1055902" y="1369612"/>
                </a:lnTo>
                <a:lnTo>
                  <a:pt x="1055592" y="1369612"/>
                </a:lnTo>
                <a:cubicBezTo>
                  <a:pt x="1054264" y="1370497"/>
                  <a:pt x="1055371" y="1373816"/>
                  <a:pt x="1052937" y="1374037"/>
                </a:cubicBezTo>
                <a:cubicBezTo>
                  <a:pt x="1050724" y="1374259"/>
                  <a:pt x="1050503" y="1373152"/>
                  <a:pt x="1049175" y="1372267"/>
                </a:cubicBezTo>
                <a:lnTo>
                  <a:pt x="1049323" y="1372193"/>
                </a:lnTo>
                <a:lnTo>
                  <a:pt x="1049175" y="1372045"/>
                </a:lnTo>
                <a:cubicBezTo>
                  <a:pt x="1043865" y="1367620"/>
                  <a:pt x="1038555" y="1362974"/>
                  <a:pt x="1032802" y="1359876"/>
                </a:cubicBezTo>
                <a:cubicBezTo>
                  <a:pt x="1032138" y="1359655"/>
                  <a:pt x="1032138" y="1359212"/>
                  <a:pt x="1032359" y="1358770"/>
                </a:cubicBezTo>
                <a:cubicBezTo>
                  <a:pt x="1032580" y="1358327"/>
                  <a:pt x="1033023" y="1358327"/>
                  <a:pt x="1033465" y="1358548"/>
                </a:cubicBezTo>
                <a:cubicBezTo>
                  <a:pt x="1039218" y="1361867"/>
                  <a:pt x="1044750" y="1366514"/>
                  <a:pt x="1050281" y="1370939"/>
                </a:cubicBezTo>
                <a:lnTo>
                  <a:pt x="1050281" y="1371161"/>
                </a:lnTo>
                <a:lnTo>
                  <a:pt x="1051609" y="1371161"/>
                </a:lnTo>
                <a:cubicBezTo>
                  <a:pt x="1050724" y="1363859"/>
                  <a:pt x="1041652" y="1359655"/>
                  <a:pt x="1038112" y="1353239"/>
                </a:cubicBezTo>
                <a:lnTo>
                  <a:pt x="1038334" y="1352943"/>
                </a:lnTo>
                <a:lnTo>
                  <a:pt x="1038112" y="1352796"/>
                </a:lnTo>
                <a:cubicBezTo>
                  <a:pt x="1035678" y="1350583"/>
                  <a:pt x="1033687" y="1348591"/>
                  <a:pt x="1031474" y="1345936"/>
                </a:cubicBezTo>
                <a:cubicBezTo>
                  <a:pt x="1027049" y="1341069"/>
                  <a:pt x="1022624" y="1336201"/>
                  <a:pt x="1016650" y="1334209"/>
                </a:cubicBezTo>
                <a:cubicBezTo>
                  <a:pt x="1015986" y="1333988"/>
                  <a:pt x="1015765" y="1333324"/>
                  <a:pt x="1015986" y="1332882"/>
                </a:cubicBezTo>
                <a:cubicBezTo>
                  <a:pt x="1016207" y="1332218"/>
                  <a:pt x="1016650" y="1331997"/>
                  <a:pt x="1017535" y="1332218"/>
                </a:cubicBezTo>
                <a:cubicBezTo>
                  <a:pt x="1024173" y="1334431"/>
                  <a:pt x="1029041" y="1339741"/>
                  <a:pt x="1033244" y="1344830"/>
                </a:cubicBezTo>
                <a:cubicBezTo>
                  <a:pt x="1035678" y="1347043"/>
                  <a:pt x="1037670" y="1349477"/>
                  <a:pt x="1039661" y="1351247"/>
                </a:cubicBezTo>
                <a:lnTo>
                  <a:pt x="1039683" y="1351421"/>
                </a:lnTo>
                <a:lnTo>
                  <a:pt x="1045193" y="1356115"/>
                </a:lnTo>
                <a:lnTo>
                  <a:pt x="1047112" y="1356542"/>
                </a:lnTo>
                <a:lnTo>
                  <a:pt x="1042095" y="1349919"/>
                </a:lnTo>
                <a:lnTo>
                  <a:pt x="1034238" y="1339302"/>
                </a:lnTo>
                <a:lnTo>
                  <a:pt x="1034129" y="1339520"/>
                </a:lnTo>
                <a:cubicBezTo>
                  <a:pt x="1026827" y="1331333"/>
                  <a:pt x="1021074" y="1320713"/>
                  <a:pt x="1011560" y="1314296"/>
                </a:cubicBezTo>
                <a:lnTo>
                  <a:pt x="1012169" y="1313687"/>
                </a:lnTo>
                <a:lnTo>
                  <a:pt x="1012003" y="1313632"/>
                </a:lnTo>
                <a:cubicBezTo>
                  <a:pt x="1005144" y="1303011"/>
                  <a:pt x="996515" y="1293055"/>
                  <a:pt x="987886" y="1283540"/>
                </a:cubicBezTo>
                <a:cubicBezTo>
                  <a:pt x="982796" y="1278009"/>
                  <a:pt x="977929" y="1272256"/>
                  <a:pt x="973061" y="1266060"/>
                </a:cubicBezTo>
                <a:cubicBezTo>
                  <a:pt x="973061" y="1265839"/>
                  <a:pt x="973061" y="1265397"/>
                  <a:pt x="973282" y="1265175"/>
                </a:cubicBezTo>
                <a:close/>
                <a:moveTo>
                  <a:pt x="619481" y="1263848"/>
                </a:moveTo>
                <a:lnTo>
                  <a:pt x="618923" y="1264220"/>
                </a:lnTo>
                <a:lnTo>
                  <a:pt x="619481" y="1265018"/>
                </a:lnTo>
                <a:lnTo>
                  <a:pt x="619481" y="1263848"/>
                </a:lnTo>
                <a:close/>
                <a:moveTo>
                  <a:pt x="967750" y="1256989"/>
                </a:moveTo>
                <a:cubicBezTo>
                  <a:pt x="967750" y="1256989"/>
                  <a:pt x="967971" y="1256989"/>
                  <a:pt x="967971" y="1257210"/>
                </a:cubicBezTo>
                <a:cubicBezTo>
                  <a:pt x="968635" y="1258538"/>
                  <a:pt x="969520" y="1259644"/>
                  <a:pt x="970184" y="1260529"/>
                </a:cubicBezTo>
                <a:cubicBezTo>
                  <a:pt x="970405" y="1260751"/>
                  <a:pt x="970405" y="1260972"/>
                  <a:pt x="970184" y="1261193"/>
                </a:cubicBezTo>
                <a:cubicBezTo>
                  <a:pt x="970184" y="1261414"/>
                  <a:pt x="970184" y="1261414"/>
                  <a:pt x="969741" y="1261414"/>
                </a:cubicBezTo>
                <a:cubicBezTo>
                  <a:pt x="968635" y="1260308"/>
                  <a:pt x="967971" y="1258980"/>
                  <a:pt x="967307" y="1257653"/>
                </a:cubicBezTo>
                <a:cubicBezTo>
                  <a:pt x="967307" y="1257431"/>
                  <a:pt x="967307" y="1257210"/>
                  <a:pt x="967750" y="1256989"/>
                </a:cubicBezTo>
                <a:close/>
                <a:moveTo>
                  <a:pt x="644307" y="1252386"/>
                </a:moveTo>
                <a:lnTo>
                  <a:pt x="644090" y="1252711"/>
                </a:lnTo>
                <a:lnTo>
                  <a:pt x="644263" y="1253227"/>
                </a:lnTo>
                <a:lnTo>
                  <a:pt x="644061" y="1257448"/>
                </a:lnTo>
                <a:lnTo>
                  <a:pt x="648449" y="1261210"/>
                </a:lnTo>
                <a:lnTo>
                  <a:pt x="649275" y="1260384"/>
                </a:lnTo>
                <a:lnTo>
                  <a:pt x="645812" y="1253891"/>
                </a:lnTo>
                <a:close/>
                <a:moveTo>
                  <a:pt x="1032277" y="1242315"/>
                </a:moveTo>
                <a:lnTo>
                  <a:pt x="1032138" y="1242385"/>
                </a:lnTo>
                <a:lnTo>
                  <a:pt x="1032015" y="1242483"/>
                </a:lnTo>
                <a:lnTo>
                  <a:pt x="1032138" y="1242606"/>
                </a:lnTo>
                <a:lnTo>
                  <a:pt x="1046061" y="1256530"/>
                </a:lnTo>
                <a:close/>
                <a:moveTo>
                  <a:pt x="279620" y="1235452"/>
                </a:moveTo>
                <a:lnTo>
                  <a:pt x="279620" y="1236411"/>
                </a:lnTo>
                <a:lnTo>
                  <a:pt x="279304" y="1236537"/>
                </a:lnTo>
                <a:lnTo>
                  <a:pt x="279620" y="1236854"/>
                </a:lnTo>
                <a:lnTo>
                  <a:pt x="281685" y="1237887"/>
                </a:lnTo>
                <a:lnTo>
                  <a:pt x="281833" y="1237739"/>
                </a:lnTo>
                <a:lnTo>
                  <a:pt x="282104" y="1237107"/>
                </a:lnTo>
                <a:close/>
                <a:moveTo>
                  <a:pt x="971733" y="1233092"/>
                </a:moveTo>
                <a:cubicBezTo>
                  <a:pt x="972176" y="1232871"/>
                  <a:pt x="972618" y="1232871"/>
                  <a:pt x="973061" y="1233092"/>
                </a:cubicBezTo>
                <a:lnTo>
                  <a:pt x="977043" y="1237517"/>
                </a:lnTo>
                <a:cubicBezTo>
                  <a:pt x="1000276" y="1261856"/>
                  <a:pt x="1024615" y="1287302"/>
                  <a:pt x="1049839" y="1310755"/>
                </a:cubicBezTo>
                <a:cubicBezTo>
                  <a:pt x="1050060" y="1311198"/>
                  <a:pt x="1050060" y="1311641"/>
                  <a:pt x="1049839" y="1311862"/>
                </a:cubicBezTo>
                <a:cubicBezTo>
                  <a:pt x="1049396" y="1311862"/>
                  <a:pt x="1049175" y="1311862"/>
                  <a:pt x="1048954" y="1311862"/>
                </a:cubicBezTo>
                <a:cubicBezTo>
                  <a:pt x="1048732" y="1311862"/>
                  <a:pt x="1048732" y="1311862"/>
                  <a:pt x="1048732" y="1311862"/>
                </a:cubicBezTo>
                <a:cubicBezTo>
                  <a:pt x="1023508" y="1288187"/>
                  <a:pt x="999170" y="1262963"/>
                  <a:pt x="975937" y="1238402"/>
                </a:cubicBezTo>
                <a:lnTo>
                  <a:pt x="971733" y="1234198"/>
                </a:lnTo>
                <a:cubicBezTo>
                  <a:pt x="971512" y="1233756"/>
                  <a:pt x="971512" y="1233313"/>
                  <a:pt x="971733" y="1233092"/>
                </a:cubicBezTo>
                <a:close/>
                <a:moveTo>
                  <a:pt x="1063935" y="1232455"/>
                </a:moveTo>
                <a:lnTo>
                  <a:pt x="1063779" y="1232650"/>
                </a:lnTo>
                <a:lnTo>
                  <a:pt x="1066877" y="1235554"/>
                </a:lnTo>
                <a:lnTo>
                  <a:pt x="1066877" y="1234198"/>
                </a:lnTo>
                <a:lnTo>
                  <a:pt x="1066876" y="1234198"/>
                </a:lnTo>
                <a:cubicBezTo>
                  <a:pt x="1066213" y="1233756"/>
                  <a:pt x="1065328" y="1233313"/>
                  <a:pt x="1064664" y="1232871"/>
                </a:cubicBezTo>
                <a:close/>
                <a:moveTo>
                  <a:pt x="631752" y="1219715"/>
                </a:moveTo>
                <a:lnTo>
                  <a:pt x="631208" y="1220258"/>
                </a:lnTo>
                <a:lnTo>
                  <a:pt x="631209" y="1220259"/>
                </a:lnTo>
                <a:cubicBezTo>
                  <a:pt x="631651" y="1222471"/>
                  <a:pt x="632536" y="1224463"/>
                  <a:pt x="633642" y="1226454"/>
                </a:cubicBezTo>
                <a:lnTo>
                  <a:pt x="635609" y="1231567"/>
                </a:lnTo>
                <a:lnTo>
                  <a:pt x="635633" y="1231543"/>
                </a:lnTo>
                <a:cubicBezTo>
                  <a:pt x="637182" y="1237517"/>
                  <a:pt x="640944" y="1241058"/>
                  <a:pt x="644705" y="1245040"/>
                </a:cubicBezTo>
                <a:lnTo>
                  <a:pt x="644361" y="1245109"/>
                </a:lnTo>
                <a:lnTo>
                  <a:pt x="646476" y="1247031"/>
                </a:lnTo>
                <a:lnTo>
                  <a:pt x="648353" y="1248738"/>
                </a:lnTo>
                <a:lnTo>
                  <a:pt x="649352" y="1248138"/>
                </a:lnTo>
                <a:cubicBezTo>
                  <a:pt x="649574" y="1245041"/>
                  <a:pt x="648246" y="1243492"/>
                  <a:pt x="649352" y="1241500"/>
                </a:cubicBezTo>
                <a:lnTo>
                  <a:pt x="649646" y="1241205"/>
                </a:lnTo>
                <a:lnTo>
                  <a:pt x="649351" y="1241058"/>
                </a:lnTo>
                <a:cubicBezTo>
                  <a:pt x="644484" y="1234862"/>
                  <a:pt x="639394" y="1228446"/>
                  <a:pt x="634084" y="1222472"/>
                </a:cubicBezTo>
                <a:close/>
                <a:moveTo>
                  <a:pt x="339362" y="1218047"/>
                </a:moveTo>
                <a:cubicBezTo>
                  <a:pt x="339362" y="1218490"/>
                  <a:pt x="339362" y="1218932"/>
                  <a:pt x="339362" y="1219375"/>
                </a:cubicBezTo>
                <a:cubicBezTo>
                  <a:pt x="339804" y="1219375"/>
                  <a:pt x="340025" y="1219375"/>
                  <a:pt x="340468" y="1219375"/>
                </a:cubicBezTo>
                <a:cubicBezTo>
                  <a:pt x="340468" y="1218932"/>
                  <a:pt x="340468" y="1218490"/>
                  <a:pt x="340468" y="1218047"/>
                </a:cubicBezTo>
                <a:cubicBezTo>
                  <a:pt x="340025" y="1218047"/>
                  <a:pt x="339804" y="1218047"/>
                  <a:pt x="339362" y="1218047"/>
                </a:cubicBezTo>
                <a:close/>
                <a:moveTo>
                  <a:pt x="613507" y="1218046"/>
                </a:moveTo>
                <a:cubicBezTo>
                  <a:pt x="613729" y="1218046"/>
                  <a:pt x="613507" y="1218931"/>
                  <a:pt x="613507" y="1219374"/>
                </a:cubicBezTo>
                <a:lnTo>
                  <a:pt x="613239" y="1219267"/>
                </a:lnTo>
                <a:lnTo>
                  <a:pt x="615719" y="1224020"/>
                </a:lnTo>
                <a:lnTo>
                  <a:pt x="618839" y="1230260"/>
                </a:lnTo>
                <a:lnTo>
                  <a:pt x="619039" y="1229994"/>
                </a:lnTo>
                <a:lnTo>
                  <a:pt x="632192" y="1247051"/>
                </a:lnTo>
                <a:lnTo>
                  <a:pt x="632315" y="1247031"/>
                </a:lnTo>
                <a:cubicBezTo>
                  <a:pt x="634085" y="1248138"/>
                  <a:pt x="635413" y="1249908"/>
                  <a:pt x="636961" y="1251457"/>
                </a:cubicBezTo>
                <a:lnTo>
                  <a:pt x="642050" y="1255637"/>
                </a:lnTo>
                <a:lnTo>
                  <a:pt x="642050" y="1253227"/>
                </a:lnTo>
                <a:lnTo>
                  <a:pt x="642050" y="1253150"/>
                </a:lnTo>
                <a:lnTo>
                  <a:pt x="626340" y="1231986"/>
                </a:lnTo>
                <a:cubicBezTo>
                  <a:pt x="621694" y="1226676"/>
                  <a:pt x="618375" y="1219595"/>
                  <a:pt x="613507" y="1218046"/>
                </a:cubicBezTo>
                <a:close/>
                <a:moveTo>
                  <a:pt x="1021074" y="1216939"/>
                </a:moveTo>
                <a:cubicBezTo>
                  <a:pt x="1027491" y="1222692"/>
                  <a:pt x="1033908" y="1228666"/>
                  <a:pt x="1039439" y="1234862"/>
                </a:cubicBezTo>
                <a:cubicBezTo>
                  <a:pt x="1046962" y="1243048"/>
                  <a:pt x="1055149" y="1251456"/>
                  <a:pt x="1064221" y="1258094"/>
                </a:cubicBezTo>
                <a:lnTo>
                  <a:pt x="1064294" y="1258603"/>
                </a:lnTo>
                <a:lnTo>
                  <a:pt x="1071523" y="1265175"/>
                </a:lnTo>
                <a:cubicBezTo>
                  <a:pt x="1070859" y="1265175"/>
                  <a:pt x="1071080" y="1266281"/>
                  <a:pt x="1071080" y="1266945"/>
                </a:cubicBezTo>
                <a:cubicBezTo>
                  <a:pt x="1070195" y="1266945"/>
                  <a:pt x="1069310" y="1266945"/>
                  <a:pt x="1069310" y="1267609"/>
                </a:cubicBezTo>
                <a:lnTo>
                  <a:pt x="1063340" y="1263180"/>
                </a:lnTo>
                <a:lnTo>
                  <a:pt x="1063336" y="1263183"/>
                </a:lnTo>
                <a:lnTo>
                  <a:pt x="1061123" y="1262298"/>
                </a:lnTo>
                <a:lnTo>
                  <a:pt x="1060017" y="1261413"/>
                </a:lnTo>
                <a:lnTo>
                  <a:pt x="1059796" y="1260528"/>
                </a:lnTo>
                <a:lnTo>
                  <a:pt x="1060681" y="1260307"/>
                </a:lnTo>
                <a:lnTo>
                  <a:pt x="1061787" y="1260971"/>
                </a:lnTo>
                <a:lnTo>
                  <a:pt x="1063236" y="1261799"/>
                </a:lnTo>
                <a:lnTo>
                  <a:pt x="1063115" y="1261192"/>
                </a:lnTo>
                <a:lnTo>
                  <a:pt x="1062474" y="1259696"/>
                </a:lnTo>
                <a:lnTo>
                  <a:pt x="1037669" y="1236632"/>
                </a:lnTo>
                <a:cubicBezTo>
                  <a:pt x="1032359" y="1230658"/>
                  <a:pt x="1025942" y="1224020"/>
                  <a:pt x="1019747" y="1218710"/>
                </a:cubicBezTo>
                <a:cubicBezTo>
                  <a:pt x="1019083" y="1218488"/>
                  <a:pt x="1019083" y="1217824"/>
                  <a:pt x="1019304" y="1217161"/>
                </a:cubicBezTo>
                <a:cubicBezTo>
                  <a:pt x="1019968" y="1216718"/>
                  <a:pt x="1020853" y="1216718"/>
                  <a:pt x="1021074" y="1216939"/>
                </a:cubicBezTo>
                <a:close/>
                <a:moveTo>
                  <a:pt x="580318" y="1212957"/>
                </a:moveTo>
                <a:cubicBezTo>
                  <a:pt x="580761" y="1212735"/>
                  <a:pt x="580982" y="1212957"/>
                  <a:pt x="581203" y="1213178"/>
                </a:cubicBezTo>
                <a:cubicBezTo>
                  <a:pt x="582531" y="1214505"/>
                  <a:pt x="583637" y="1216054"/>
                  <a:pt x="584743" y="1217603"/>
                </a:cubicBezTo>
                <a:cubicBezTo>
                  <a:pt x="585850" y="1218931"/>
                  <a:pt x="586735" y="1220480"/>
                  <a:pt x="587841" y="1221807"/>
                </a:cubicBezTo>
                <a:cubicBezTo>
                  <a:pt x="588062" y="1222028"/>
                  <a:pt x="588062" y="1222471"/>
                  <a:pt x="587620" y="1222692"/>
                </a:cubicBezTo>
                <a:cubicBezTo>
                  <a:pt x="587399" y="1222692"/>
                  <a:pt x="587177" y="1222471"/>
                  <a:pt x="587177" y="1222471"/>
                </a:cubicBezTo>
                <a:cubicBezTo>
                  <a:pt x="585850" y="1221143"/>
                  <a:pt x="584743" y="1219594"/>
                  <a:pt x="583858" y="1218267"/>
                </a:cubicBezTo>
                <a:cubicBezTo>
                  <a:pt x="582752" y="1216718"/>
                  <a:pt x="581646" y="1215390"/>
                  <a:pt x="580318" y="1214063"/>
                </a:cubicBezTo>
                <a:cubicBezTo>
                  <a:pt x="580097" y="1213620"/>
                  <a:pt x="580097" y="1213178"/>
                  <a:pt x="580318" y="1212957"/>
                </a:cubicBezTo>
                <a:close/>
                <a:moveTo>
                  <a:pt x="1072626" y="1210080"/>
                </a:moveTo>
                <a:lnTo>
                  <a:pt x="1072629" y="1210081"/>
                </a:lnTo>
                <a:lnTo>
                  <a:pt x="1072629" y="1210080"/>
                </a:lnTo>
                <a:close/>
                <a:moveTo>
                  <a:pt x="977707" y="1208532"/>
                </a:moveTo>
                <a:cubicBezTo>
                  <a:pt x="977928" y="1208089"/>
                  <a:pt x="978592" y="1208089"/>
                  <a:pt x="979034" y="1208532"/>
                </a:cubicBezTo>
                <a:cubicBezTo>
                  <a:pt x="994301" y="1226454"/>
                  <a:pt x="1010011" y="1243713"/>
                  <a:pt x="1026163" y="1260308"/>
                </a:cubicBezTo>
                <a:lnTo>
                  <a:pt x="1026163" y="1260473"/>
                </a:lnTo>
                <a:lnTo>
                  <a:pt x="1026385" y="1260307"/>
                </a:lnTo>
                <a:lnTo>
                  <a:pt x="1052481" y="1285307"/>
                </a:lnTo>
                <a:lnTo>
                  <a:pt x="1052494" y="1285310"/>
                </a:lnTo>
                <a:cubicBezTo>
                  <a:pt x="1056255" y="1289293"/>
                  <a:pt x="1060238" y="1293054"/>
                  <a:pt x="1063336" y="1295931"/>
                </a:cubicBezTo>
                <a:cubicBezTo>
                  <a:pt x="1064221" y="1296373"/>
                  <a:pt x="1064221" y="1297258"/>
                  <a:pt x="1063336" y="1297701"/>
                </a:cubicBezTo>
                <a:lnTo>
                  <a:pt x="1063255" y="1297755"/>
                </a:lnTo>
                <a:lnTo>
                  <a:pt x="1063779" y="1304560"/>
                </a:lnTo>
                <a:cubicBezTo>
                  <a:pt x="1061566" y="1305003"/>
                  <a:pt x="1060681" y="1304118"/>
                  <a:pt x="1060017" y="1302790"/>
                </a:cubicBezTo>
                <a:lnTo>
                  <a:pt x="1060207" y="1302727"/>
                </a:lnTo>
                <a:lnTo>
                  <a:pt x="1056255" y="1300356"/>
                </a:lnTo>
                <a:cubicBezTo>
                  <a:pt x="1056034" y="1300135"/>
                  <a:pt x="1055591" y="1299692"/>
                  <a:pt x="1055149" y="1299692"/>
                </a:cubicBezTo>
                <a:cubicBezTo>
                  <a:pt x="1054928" y="1299471"/>
                  <a:pt x="1054928" y="1299029"/>
                  <a:pt x="1055149" y="1298586"/>
                </a:cubicBezTo>
                <a:cubicBezTo>
                  <a:pt x="1055149" y="1298365"/>
                  <a:pt x="1055591" y="1298365"/>
                  <a:pt x="1056034" y="1298586"/>
                </a:cubicBezTo>
                <a:cubicBezTo>
                  <a:pt x="1056255" y="1298807"/>
                  <a:pt x="1056698" y="1299250"/>
                  <a:pt x="1057140" y="1299250"/>
                </a:cubicBezTo>
                <a:lnTo>
                  <a:pt x="1060681" y="1301486"/>
                </a:lnTo>
                <a:lnTo>
                  <a:pt x="1060681" y="1301463"/>
                </a:lnTo>
                <a:cubicBezTo>
                  <a:pt x="1064000" y="1302126"/>
                  <a:pt x="1061123" y="1300135"/>
                  <a:pt x="1061787" y="1297701"/>
                </a:cubicBezTo>
                <a:cubicBezTo>
                  <a:pt x="1058468" y="1294603"/>
                  <a:pt x="1054706" y="1290842"/>
                  <a:pt x="1050502" y="1286638"/>
                </a:cubicBezTo>
                <a:lnTo>
                  <a:pt x="1050502" y="1286637"/>
                </a:lnTo>
                <a:lnTo>
                  <a:pt x="1050281" y="1286637"/>
                </a:lnTo>
                <a:cubicBezTo>
                  <a:pt x="1048511" y="1287080"/>
                  <a:pt x="1051166" y="1288186"/>
                  <a:pt x="1050281" y="1289514"/>
                </a:cubicBezTo>
                <a:cubicBezTo>
                  <a:pt x="1040324" y="1281548"/>
                  <a:pt x="1033023" y="1270928"/>
                  <a:pt x="1024393" y="1261192"/>
                </a:cubicBezTo>
                <a:lnTo>
                  <a:pt x="1024425" y="1261185"/>
                </a:lnTo>
                <a:lnTo>
                  <a:pt x="977485" y="1209860"/>
                </a:lnTo>
                <a:cubicBezTo>
                  <a:pt x="977264" y="1209417"/>
                  <a:pt x="977264" y="1208974"/>
                  <a:pt x="977707" y="1208532"/>
                </a:cubicBezTo>
                <a:close/>
                <a:moveTo>
                  <a:pt x="639784" y="1201539"/>
                </a:moveTo>
                <a:lnTo>
                  <a:pt x="639251" y="1202429"/>
                </a:lnTo>
                <a:lnTo>
                  <a:pt x="641165" y="1205213"/>
                </a:lnTo>
                <a:lnTo>
                  <a:pt x="644427" y="1209493"/>
                </a:lnTo>
                <a:lnTo>
                  <a:pt x="644484" y="1209417"/>
                </a:lnTo>
                <a:lnTo>
                  <a:pt x="645757" y="1209417"/>
                </a:lnTo>
                <a:lnTo>
                  <a:pt x="645812" y="1209196"/>
                </a:lnTo>
                <a:lnTo>
                  <a:pt x="646147" y="1208022"/>
                </a:lnTo>
                <a:lnTo>
                  <a:pt x="645812" y="1208089"/>
                </a:lnTo>
                <a:cubicBezTo>
                  <a:pt x="645812" y="1207868"/>
                  <a:pt x="645812" y="1207868"/>
                  <a:pt x="645812" y="1207646"/>
                </a:cubicBezTo>
                <a:lnTo>
                  <a:pt x="645871" y="1207629"/>
                </a:lnTo>
                <a:lnTo>
                  <a:pt x="645148" y="1206762"/>
                </a:lnTo>
                <a:lnTo>
                  <a:pt x="642692" y="1203079"/>
                </a:lnTo>
                <a:close/>
                <a:moveTo>
                  <a:pt x="644297" y="1194326"/>
                </a:moveTo>
                <a:lnTo>
                  <a:pt x="644263" y="1194371"/>
                </a:lnTo>
                <a:lnTo>
                  <a:pt x="643564" y="1194896"/>
                </a:lnTo>
                <a:lnTo>
                  <a:pt x="644041" y="1196805"/>
                </a:lnTo>
                <a:lnTo>
                  <a:pt x="644422" y="1201561"/>
                </a:lnTo>
                <a:lnTo>
                  <a:pt x="644926" y="1201673"/>
                </a:lnTo>
                <a:cubicBezTo>
                  <a:pt x="645369" y="1202779"/>
                  <a:pt x="646254" y="1203664"/>
                  <a:pt x="647139" y="1204770"/>
                </a:cubicBezTo>
                <a:lnTo>
                  <a:pt x="647897" y="1205655"/>
                </a:lnTo>
                <a:lnTo>
                  <a:pt x="648910" y="1205655"/>
                </a:lnTo>
                <a:lnTo>
                  <a:pt x="649565" y="1201505"/>
                </a:lnTo>
                <a:lnTo>
                  <a:pt x="649352" y="1201452"/>
                </a:lnTo>
                <a:cubicBezTo>
                  <a:pt x="648025" y="1200124"/>
                  <a:pt x="647139" y="1198575"/>
                  <a:pt x="646033" y="1197026"/>
                </a:cubicBezTo>
                <a:close/>
                <a:moveTo>
                  <a:pt x="618154" y="1179104"/>
                </a:moveTo>
                <a:lnTo>
                  <a:pt x="616656" y="1179404"/>
                </a:lnTo>
                <a:lnTo>
                  <a:pt x="619260" y="1188618"/>
                </a:lnTo>
                <a:lnTo>
                  <a:pt x="621285" y="1193958"/>
                </a:lnTo>
                <a:lnTo>
                  <a:pt x="621473" y="1193707"/>
                </a:lnTo>
                <a:cubicBezTo>
                  <a:pt x="623021" y="1202558"/>
                  <a:pt x="630102" y="1206098"/>
                  <a:pt x="634306" y="1211851"/>
                </a:cubicBezTo>
                <a:lnTo>
                  <a:pt x="633810" y="1212471"/>
                </a:lnTo>
                <a:lnTo>
                  <a:pt x="636740" y="1215612"/>
                </a:lnTo>
                <a:lnTo>
                  <a:pt x="647993" y="1226463"/>
                </a:lnTo>
                <a:lnTo>
                  <a:pt x="647692" y="1217880"/>
                </a:lnTo>
                <a:lnTo>
                  <a:pt x="643052" y="1210611"/>
                </a:lnTo>
                <a:lnTo>
                  <a:pt x="642935" y="1210523"/>
                </a:lnTo>
                <a:cubicBezTo>
                  <a:pt x="642271" y="1209196"/>
                  <a:pt x="641165" y="1207868"/>
                  <a:pt x="639837" y="1206319"/>
                </a:cubicBezTo>
                <a:cubicBezTo>
                  <a:pt x="638952" y="1205213"/>
                  <a:pt x="638067" y="1203885"/>
                  <a:pt x="636961" y="1202779"/>
                </a:cubicBezTo>
                <a:lnTo>
                  <a:pt x="637008" y="1202497"/>
                </a:lnTo>
                <a:lnTo>
                  <a:pt x="618583" y="1179104"/>
                </a:lnTo>
                <a:close/>
                <a:moveTo>
                  <a:pt x="972397" y="1175784"/>
                </a:moveTo>
                <a:cubicBezTo>
                  <a:pt x="972839" y="1175563"/>
                  <a:pt x="973061" y="1175563"/>
                  <a:pt x="973724" y="1176006"/>
                </a:cubicBezTo>
                <a:cubicBezTo>
                  <a:pt x="985672" y="1190609"/>
                  <a:pt x="998948" y="1204770"/>
                  <a:pt x="1012003" y="1218267"/>
                </a:cubicBezTo>
                <a:lnTo>
                  <a:pt x="1032817" y="1240615"/>
                </a:lnTo>
                <a:lnTo>
                  <a:pt x="1033022" y="1240615"/>
                </a:lnTo>
                <a:cubicBezTo>
                  <a:pt x="1038111" y="1245261"/>
                  <a:pt x="1043200" y="1250572"/>
                  <a:pt x="1047626" y="1255440"/>
                </a:cubicBezTo>
                <a:cubicBezTo>
                  <a:pt x="1051387" y="1259422"/>
                  <a:pt x="1055149" y="1263626"/>
                  <a:pt x="1059353" y="1267388"/>
                </a:cubicBezTo>
                <a:lnTo>
                  <a:pt x="1059574" y="1267609"/>
                </a:lnTo>
                <a:lnTo>
                  <a:pt x="1059574" y="1268052"/>
                </a:lnTo>
                <a:lnTo>
                  <a:pt x="1059370" y="1270503"/>
                </a:lnTo>
                <a:lnTo>
                  <a:pt x="1063557" y="1274690"/>
                </a:lnTo>
                <a:cubicBezTo>
                  <a:pt x="1065327" y="1276017"/>
                  <a:pt x="1067097" y="1277124"/>
                  <a:pt x="1068204" y="1278894"/>
                </a:cubicBezTo>
                <a:lnTo>
                  <a:pt x="1068204" y="1279115"/>
                </a:lnTo>
                <a:lnTo>
                  <a:pt x="1068204" y="1279336"/>
                </a:lnTo>
                <a:cubicBezTo>
                  <a:pt x="1068425" y="1280000"/>
                  <a:pt x="1068204" y="1280885"/>
                  <a:pt x="1068204" y="1281328"/>
                </a:cubicBezTo>
                <a:lnTo>
                  <a:pt x="1068204" y="1281549"/>
                </a:lnTo>
                <a:lnTo>
                  <a:pt x="1067982" y="1281770"/>
                </a:lnTo>
                <a:cubicBezTo>
                  <a:pt x="1066876" y="1282434"/>
                  <a:pt x="1065769" y="1282877"/>
                  <a:pt x="1064663" y="1282877"/>
                </a:cubicBezTo>
                <a:cubicBezTo>
                  <a:pt x="1064221" y="1282877"/>
                  <a:pt x="1064221" y="1282877"/>
                  <a:pt x="1063778" y="1282877"/>
                </a:cubicBezTo>
                <a:lnTo>
                  <a:pt x="1063336" y="1282877"/>
                </a:lnTo>
                <a:lnTo>
                  <a:pt x="1063336" y="1282655"/>
                </a:lnTo>
                <a:cubicBezTo>
                  <a:pt x="1060459" y="1280221"/>
                  <a:pt x="1057361" y="1278230"/>
                  <a:pt x="1054043" y="1276239"/>
                </a:cubicBezTo>
                <a:cubicBezTo>
                  <a:pt x="1050724" y="1274026"/>
                  <a:pt x="1047626" y="1271813"/>
                  <a:pt x="1044307" y="1269379"/>
                </a:cubicBezTo>
                <a:cubicBezTo>
                  <a:pt x="1044086" y="1268937"/>
                  <a:pt x="1044086" y="1268494"/>
                  <a:pt x="1044307" y="1268052"/>
                </a:cubicBezTo>
                <a:cubicBezTo>
                  <a:pt x="1044750" y="1267609"/>
                  <a:pt x="1045192" y="1267609"/>
                  <a:pt x="1045635" y="1268052"/>
                </a:cubicBezTo>
                <a:cubicBezTo>
                  <a:pt x="1048732" y="1270486"/>
                  <a:pt x="1051830" y="1272698"/>
                  <a:pt x="1055149" y="1274690"/>
                </a:cubicBezTo>
                <a:cubicBezTo>
                  <a:pt x="1058247" y="1276681"/>
                  <a:pt x="1061344" y="1278894"/>
                  <a:pt x="1064221" y="1281107"/>
                </a:cubicBezTo>
                <a:cubicBezTo>
                  <a:pt x="1065106" y="1281107"/>
                  <a:pt x="1065769" y="1280885"/>
                  <a:pt x="1066212" y="1280664"/>
                </a:cubicBezTo>
                <a:cubicBezTo>
                  <a:pt x="1066433" y="1280443"/>
                  <a:pt x="1066433" y="1280221"/>
                  <a:pt x="1066433" y="1279779"/>
                </a:cubicBezTo>
                <a:cubicBezTo>
                  <a:pt x="1065106" y="1278451"/>
                  <a:pt x="1063778" y="1277345"/>
                  <a:pt x="1062451" y="1276239"/>
                </a:cubicBezTo>
                <a:cubicBezTo>
                  <a:pt x="1060681" y="1274690"/>
                  <a:pt x="1058468" y="1273141"/>
                  <a:pt x="1057361" y="1270928"/>
                </a:cubicBezTo>
                <a:lnTo>
                  <a:pt x="1057458" y="1270806"/>
                </a:lnTo>
                <a:lnTo>
                  <a:pt x="1030367" y="1243934"/>
                </a:lnTo>
                <a:lnTo>
                  <a:pt x="1029764" y="1243129"/>
                </a:lnTo>
                <a:lnTo>
                  <a:pt x="1025943" y="1240836"/>
                </a:lnTo>
                <a:cubicBezTo>
                  <a:pt x="1024173" y="1239730"/>
                  <a:pt x="1022624" y="1238403"/>
                  <a:pt x="1020854" y="1237960"/>
                </a:cubicBezTo>
                <a:cubicBezTo>
                  <a:pt x="1020633" y="1237739"/>
                  <a:pt x="1020190" y="1237296"/>
                  <a:pt x="1020190" y="1236854"/>
                </a:cubicBezTo>
                <a:cubicBezTo>
                  <a:pt x="1020633" y="1236190"/>
                  <a:pt x="1020854" y="1235969"/>
                  <a:pt x="1021518" y="1236190"/>
                </a:cubicBezTo>
                <a:cubicBezTo>
                  <a:pt x="1023952" y="1236632"/>
                  <a:pt x="1025722" y="1237960"/>
                  <a:pt x="1027270" y="1239288"/>
                </a:cubicBezTo>
                <a:lnTo>
                  <a:pt x="1030763" y="1241547"/>
                </a:lnTo>
                <a:lnTo>
                  <a:pt x="1031161" y="1241148"/>
                </a:lnTo>
                <a:lnTo>
                  <a:pt x="1010675" y="1219594"/>
                </a:lnTo>
                <a:cubicBezTo>
                  <a:pt x="997621" y="1205876"/>
                  <a:pt x="984345" y="1191715"/>
                  <a:pt x="972176" y="1176891"/>
                </a:cubicBezTo>
                <a:cubicBezTo>
                  <a:pt x="971954" y="1176669"/>
                  <a:pt x="971954" y="1176006"/>
                  <a:pt x="972397" y="1175784"/>
                </a:cubicBezTo>
                <a:close/>
                <a:moveTo>
                  <a:pt x="630323" y="1171581"/>
                </a:moveTo>
                <a:cubicBezTo>
                  <a:pt x="630987" y="1172024"/>
                  <a:pt x="631429" y="1172687"/>
                  <a:pt x="631429" y="1174015"/>
                </a:cubicBezTo>
                <a:lnTo>
                  <a:pt x="631282" y="1174162"/>
                </a:lnTo>
                <a:lnTo>
                  <a:pt x="633642" y="1177112"/>
                </a:lnTo>
                <a:lnTo>
                  <a:pt x="636108" y="1179989"/>
                </a:lnTo>
                <a:lnTo>
                  <a:pt x="636568" y="1179989"/>
                </a:lnTo>
                <a:lnTo>
                  <a:pt x="636720" y="1178618"/>
                </a:lnTo>
                <a:close/>
                <a:moveTo>
                  <a:pt x="1052936" y="1168926"/>
                </a:moveTo>
                <a:lnTo>
                  <a:pt x="1052660" y="1169092"/>
                </a:lnTo>
                <a:lnTo>
                  <a:pt x="1055149" y="1171581"/>
                </a:lnTo>
                <a:cubicBezTo>
                  <a:pt x="1055591" y="1172245"/>
                  <a:pt x="1056476" y="1172687"/>
                  <a:pt x="1056919" y="1173351"/>
                </a:cubicBezTo>
                <a:lnTo>
                  <a:pt x="1056919" y="1173793"/>
                </a:lnTo>
                <a:cubicBezTo>
                  <a:pt x="1057361" y="1173793"/>
                  <a:pt x="1057361" y="1173793"/>
                  <a:pt x="1057583" y="1173793"/>
                </a:cubicBezTo>
                <a:lnTo>
                  <a:pt x="1057760" y="1173749"/>
                </a:lnTo>
                <a:close/>
                <a:moveTo>
                  <a:pt x="634903" y="1164899"/>
                </a:moveTo>
                <a:lnTo>
                  <a:pt x="635191" y="1166049"/>
                </a:lnTo>
                <a:cubicBezTo>
                  <a:pt x="635412" y="1167376"/>
                  <a:pt x="635633" y="1168704"/>
                  <a:pt x="635633" y="1170253"/>
                </a:cubicBezTo>
                <a:lnTo>
                  <a:pt x="635515" y="1170449"/>
                </a:lnTo>
                <a:lnTo>
                  <a:pt x="636297" y="1170253"/>
                </a:lnTo>
                <a:cubicBezTo>
                  <a:pt x="637404" y="1173351"/>
                  <a:pt x="638953" y="1176006"/>
                  <a:pt x="641165" y="1178219"/>
                </a:cubicBezTo>
                <a:lnTo>
                  <a:pt x="640998" y="1178247"/>
                </a:lnTo>
                <a:lnTo>
                  <a:pt x="644705" y="1181759"/>
                </a:lnTo>
                <a:lnTo>
                  <a:pt x="648296" y="1185350"/>
                </a:lnTo>
                <a:lnTo>
                  <a:pt x="649304" y="1181921"/>
                </a:lnTo>
                <a:lnTo>
                  <a:pt x="642493" y="1173572"/>
                </a:lnTo>
                <a:close/>
                <a:moveTo>
                  <a:pt x="558634" y="1162730"/>
                </a:moveTo>
                <a:lnTo>
                  <a:pt x="559519" y="1162951"/>
                </a:lnTo>
                <a:lnTo>
                  <a:pt x="559519" y="1163173"/>
                </a:lnTo>
                <a:lnTo>
                  <a:pt x="559962" y="1163836"/>
                </a:lnTo>
                <a:lnTo>
                  <a:pt x="560625" y="1166049"/>
                </a:lnTo>
                <a:lnTo>
                  <a:pt x="560183" y="1166492"/>
                </a:lnTo>
                <a:lnTo>
                  <a:pt x="559519" y="1166049"/>
                </a:lnTo>
                <a:lnTo>
                  <a:pt x="558855" y="1164500"/>
                </a:lnTo>
                <a:lnTo>
                  <a:pt x="558634" y="1163836"/>
                </a:lnTo>
                <a:lnTo>
                  <a:pt x="558413" y="1163615"/>
                </a:lnTo>
                <a:lnTo>
                  <a:pt x="557970" y="1162951"/>
                </a:lnTo>
                <a:close/>
                <a:moveTo>
                  <a:pt x="1058994" y="1159299"/>
                </a:moveTo>
                <a:lnTo>
                  <a:pt x="1069310" y="1172687"/>
                </a:lnTo>
                <a:cubicBezTo>
                  <a:pt x="1073292" y="1176670"/>
                  <a:pt x="1076390" y="1181538"/>
                  <a:pt x="1081700" y="1184193"/>
                </a:cubicBezTo>
                <a:lnTo>
                  <a:pt x="1076139" y="1176366"/>
                </a:lnTo>
                <a:lnTo>
                  <a:pt x="1075726" y="1176449"/>
                </a:lnTo>
                <a:cubicBezTo>
                  <a:pt x="1075505" y="1176449"/>
                  <a:pt x="1075284" y="1176449"/>
                  <a:pt x="1075063" y="1176228"/>
                </a:cubicBezTo>
                <a:cubicBezTo>
                  <a:pt x="1070638" y="1172245"/>
                  <a:pt x="1066876" y="1167820"/>
                  <a:pt x="1063115" y="1163616"/>
                </a:cubicBezTo>
                <a:close/>
                <a:moveTo>
                  <a:pt x="1058803" y="1159099"/>
                </a:moveTo>
                <a:lnTo>
                  <a:pt x="1058589" y="1159270"/>
                </a:lnTo>
                <a:lnTo>
                  <a:pt x="1058894" y="1159194"/>
                </a:lnTo>
                <a:close/>
                <a:moveTo>
                  <a:pt x="1056476" y="1157199"/>
                </a:moveTo>
                <a:lnTo>
                  <a:pt x="1057860" y="1158237"/>
                </a:lnTo>
                <a:lnTo>
                  <a:pt x="1058114" y="1158039"/>
                </a:lnTo>
                <a:lnTo>
                  <a:pt x="1058025" y="1157862"/>
                </a:lnTo>
                <a:lnTo>
                  <a:pt x="1058025" y="1157622"/>
                </a:lnTo>
                <a:close/>
                <a:moveTo>
                  <a:pt x="1074841" y="1152995"/>
                </a:moveTo>
                <a:cubicBezTo>
                  <a:pt x="1078160" y="1155208"/>
                  <a:pt x="1079709" y="1160075"/>
                  <a:pt x="1084577" y="1160960"/>
                </a:cubicBezTo>
                <a:cubicBezTo>
                  <a:pt x="1084356" y="1158748"/>
                  <a:pt x="1083249" y="1156978"/>
                  <a:pt x="1082143" y="1155429"/>
                </a:cubicBezTo>
                <a:cubicBezTo>
                  <a:pt x="1077939" y="1156756"/>
                  <a:pt x="1077497" y="1151225"/>
                  <a:pt x="1074841" y="1152995"/>
                </a:cubicBezTo>
                <a:close/>
                <a:moveTo>
                  <a:pt x="629549" y="1139166"/>
                </a:moveTo>
                <a:lnTo>
                  <a:pt x="628774" y="1139941"/>
                </a:lnTo>
                <a:lnTo>
                  <a:pt x="629438" y="1143038"/>
                </a:lnTo>
                <a:cubicBezTo>
                  <a:pt x="629659" y="1143923"/>
                  <a:pt x="630102" y="1145029"/>
                  <a:pt x="630102" y="1146135"/>
                </a:cubicBezTo>
                <a:lnTo>
                  <a:pt x="630000" y="1146306"/>
                </a:lnTo>
                <a:lnTo>
                  <a:pt x="630102" y="1146357"/>
                </a:lnTo>
                <a:cubicBezTo>
                  <a:pt x="632094" y="1151668"/>
                  <a:pt x="636740" y="1154765"/>
                  <a:pt x="639838" y="1159190"/>
                </a:cubicBezTo>
                <a:lnTo>
                  <a:pt x="639681" y="1159242"/>
                </a:lnTo>
                <a:lnTo>
                  <a:pt x="644484" y="1163836"/>
                </a:lnTo>
                <a:lnTo>
                  <a:pt x="648148" y="1167284"/>
                </a:lnTo>
                <a:lnTo>
                  <a:pt x="648245" y="1167155"/>
                </a:lnTo>
                <a:cubicBezTo>
                  <a:pt x="648466" y="1167155"/>
                  <a:pt x="649351" y="1167377"/>
                  <a:pt x="649351" y="1167155"/>
                </a:cubicBezTo>
                <a:cubicBezTo>
                  <a:pt x="652228" y="1158747"/>
                  <a:pt x="640722" y="1154101"/>
                  <a:pt x="638509" y="1149012"/>
                </a:cubicBezTo>
                <a:lnTo>
                  <a:pt x="638644" y="1148911"/>
                </a:lnTo>
                <a:lnTo>
                  <a:pt x="634527" y="1144144"/>
                </a:lnTo>
                <a:close/>
                <a:moveTo>
                  <a:pt x="568811" y="1129320"/>
                </a:moveTo>
                <a:cubicBezTo>
                  <a:pt x="569254" y="1129320"/>
                  <a:pt x="569475" y="1129762"/>
                  <a:pt x="569475" y="1130205"/>
                </a:cubicBezTo>
                <a:cubicBezTo>
                  <a:pt x="569475" y="1135073"/>
                  <a:pt x="571246" y="1140162"/>
                  <a:pt x="574564" y="1146357"/>
                </a:cubicBezTo>
                <a:cubicBezTo>
                  <a:pt x="574786" y="1146578"/>
                  <a:pt x="574564" y="1147242"/>
                  <a:pt x="574343" y="1147464"/>
                </a:cubicBezTo>
                <a:cubicBezTo>
                  <a:pt x="574343" y="1147464"/>
                  <a:pt x="574343" y="1147464"/>
                  <a:pt x="574122" y="1147464"/>
                </a:cubicBezTo>
                <a:cubicBezTo>
                  <a:pt x="573901" y="1147464"/>
                  <a:pt x="573458" y="1147464"/>
                  <a:pt x="573458" y="1147021"/>
                </a:cubicBezTo>
                <a:cubicBezTo>
                  <a:pt x="569918" y="1140826"/>
                  <a:pt x="568369" y="1135294"/>
                  <a:pt x="568148" y="1130205"/>
                </a:cubicBezTo>
                <a:cubicBezTo>
                  <a:pt x="568148" y="1129762"/>
                  <a:pt x="568590" y="1129320"/>
                  <a:pt x="568811" y="1129320"/>
                </a:cubicBezTo>
                <a:close/>
                <a:moveTo>
                  <a:pt x="976379" y="1120248"/>
                </a:moveTo>
                <a:cubicBezTo>
                  <a:pt x="976600" y="1120027"/>
                  <a:pt x="977485" y="1120027"/>
                  <a:pt x="977707" y="1120248"/>
                </a:cubicBezTo>
                <a:cubicBezTo>
                  <a:pt x="984344" y="1127107"/>
                  <a:pt x="991204" y="1134188"/>
                  <a:pt x="997399" y="1140826"/>
                </a:cubicBezTo>
                <a:cubicBezTo>
                  <a:pt x="1007798" y="1151446"/>
                  <a:pt x="1018419" y="1162509"/>
                  <a:pt x="1029261" y="1172909"/>
                </a:cubicBezTo>
                <a:lnTo>
                  <a:pt x="1029261" y="1173148"/>
                </a:lnTo>
                <a:lnTo>
                  <a:pt x="1054706" y="1199681"/>
                </a:lnTo>
                <a:lnTo>
                  <a:pt x="1054548" y="1199744"/>
                </a:lnTo>
                <a:lnTo>
                  <a:pt x="1055149" y="1200345"/>
                </a:lnTo>
                <a:lnTo>
                  <a:pt x="1056919" y="1202336"/>
                </a:lnTo>
                <a:lnTo>
                  <a:pt x="1056919" y="1203885"/>
                </a:lnTo>
                <a:lnTo>
                  <a:pt x="1056034" y="1204107"/>
                </a:lnTo>
                <a:lnTo>
                  <a:pt x="1055370" y="1203664"/>
                </a:lnTo>
                <a:lnTo>
                  <a:pt x="1053600" y="1201673"/>
                </a:lnTo>
                <a:lnTo>
                  <a:pt x="1052912" y="1200812"/>
                </a:lnTo>
                <a:lnTo>
                  <a:pt x="1052715" y="1201009"/>
                </a:lnTo>
                <a:lnTo>
                  <a:pt x="1046077" y="1196030"/>
                </a:lnTo>
                <a:lnTo>
                  <a:pt x="1046962" y="1197247"/>
                </a:lnTo>
                <a:cubicBezTo>
                  <a:pt x="1047847" y="1198132"/>
                  <a:pt x="1048732" y="1199239"/>
                  <a:pt x="1049617" y="1200566"/>
                </a:cubicBezTo>
                <a:lnTo>
                  <a:pt x="1049615" y="1200570"/>
                </a:lnTo>
                <a:lnTo>
                  <a:pt x="1077276" y="1228667"/>
                </a:lnTo>
                <a:cubicBezTo>
                  <a:pt x="1076612" y="1233314"/>
                  <a:pt x="1075285" y="1237518"/>
                  <a:pt x="1074842" y="1242385"/>
                </a:cubicBezTo>
                <a:cubicBezTo>
                  <a:pt x="1073736" y="1242385"/>
                  <a:pt x="1073072" y="1242164"/>
                  <a:pt x="1072851" y="1243049"/>
                </a:cubicBezTo>
                <a:cubicBezTo>
                  <a:pt x="1069089" y="1242607"/>
                  <a:pt x="1069310" y="1238624"/>
                  <a:pt x="1066877" y="1237518"/>
                </a:cubicBezTo>
                <a:lnTo>
                  <a:pt x="1066963" y="1237174"/>
                </a:lnTo>
                <a:lnTo>
                  <a:pt x="1062451" y="1233093"/>
                </a:lnTo>
                <a:lnTo>
                  <a:pt x="1062451" y="1232871"/>
                </a:lnTo>
                <a:lnTo>
                  <a:pt x="1062451" y="1232650"/>
                </a:lnTo>
                <a:lnTo>
                  <a:pt x="1062964" y="1231623"/>
                </a:lnTo>
                <a:lnTo>
                  <a:pt x="1045855" y="1214948"/>
                </a:lnTo>
                <a:lnTo>
                  <a:pt x="1044307" y="1213178"/>
                </a:lnTo>
                <a:cubicBezTo>
                  <a:pt x="1042979" y="1211629"/>
                  <a:pt x="1041652" y="1209859"/>
                  <a:pt x="1040103" y="1208310"/>
                </a:cubicBezTo>
                <a:lnTo>
                  <a:pt x="1027326" y="1198684"/>
                </a:lnTo>
                <a:lnTo>
                  <a:pt x="1044086" y="1216719"/>
                </a:lnTo>
                <a:cubicBezTo>
                  <a:pt x="1045193" y="1217604"/>
                  <a:pt x="1046078" y="1218489"/>
                  <a:pt x="1046963" y="1219595"/>
                </a:cubicBezTo>
                <a:lnTo>
                  <a:pt x="1046963" y="1219828"/>
                </a:lnTo>
                <a:lnTo>
                  <a:pt x="1065548" y="1238845"/>
                </a:lnTo>
                <a:cubicBezTo>
                  <a:pt x="1065991" y="1240615"/>
                  <a:pt x="1065105" y="1241058"/>
                  <a:pt x="1065105" y="1242607"/>
                </a:cubicBezTo>
                <a:cubicBezTo>
                  <a:pt x="1067761" y="1246368"/>
                  <a:pt x="1074620" y="1246147"/>
                  <a:pt x="1073513" y="1253670"/>
                </a:cubicBezTo>
                <a:cubicBezTo>
                  <a:pt x="1069310" y="1255440"/>
                  <a:pt x="1067318" y="1253006"/>
                  <a:pt x="1065548" y="1250572"/>
                </a:cubicBezTo>
                <a:lnTo>
                  <a:pt x="1065795" y="1250473"/>
                </a:lnTo>
                <a:lnTo>
                  <a:pt x="1056698" y="1243492"/>
                </a:lnTo>
                <a:cubicBezTo>
                  <a:pt x="1053821" y="1241500"/>
                  <a:pt x="1051166" y="1239288"/>
                  <a:pt x="1048732" y="1237075"/>
                </a:cubicBezTo>
                <a:cubicBezTo>
                  <a:pt x="1048290" y="1236854"/>
                  <a:pt x="1048068" y="1236632"/>
                  <a:pt x="1048290" y="1236411"/>
                </a:cubicBezTo>
                <a:cubicBezTo>
                  <a:pt x="1048732" y="1236190"/>
                  <a:pt x="1048732" y="1236190"/>
                  <a:pt x="1049175" y="1236190"/>
                </a:cubicBezTo>
                <a:cubicBezTo>
                  <a:pt x="1052051" y="1238403"/>
                  <a:pt x="1054706" y="1240394"/>
                  <a:pt x="1057361" y="1242607"/>
                </a:cubicBezTo>
                <a:lnTo>
                  <a:pt x="1066533" y="1249645"/>
                </a:lnTo>
                <a:lnTo>
                  <a:pt x="1066433" y="1249245"/>
                </a:lnTo>
                <a:cubicBezTo>
                  <a:pt x="1067540" y="1249023"/>
                  <a:pt x="1067761" y="1249687"/>
                  <a:pt x="1068646" y="1249687"/>
                </a:cubicBezTo>
                <a:lnTo>
                  <a:pt x="1047666" y="1229757"/>
                </a:lnTo>
                <a:lnTo>
                  <a:pt x="1047626" y="1229773"/>
                </a:lnTo>
                <a:cubicBezTo>
                  <a:pt x="1047404" y="1229773"/>
                  <a:pt x="1046962" y="1229773"/>
                  <a:pt x="1046962" y="1229552"/>
                </a:cubicBezTo>
                <a:cubicBezTo>
                  <a:pt x="1042980" y="1225791"/>
                  <a:pt x="1039439" y="1222029"/>
                  <a:pt x="1035899" y="1218046"/>
                </a:cubicBezTo>
                <a:cubicBezTo>
                  <a:pt x="1031252" y="1212515"/>
                  <a:pt x="1026163" y="1207205"/>
                  <a:pt x="1020632" y="1202779"/>
                </a:cubicBezTo>
                <a:cubicBezTo>
                  <a:pt x="1019968" y="1202337"/>
                  <a:pt x="1019968" y="1201673"/>
                  <a:pt x="1020189" y="1201231"/>
                </a:cubicBezTo>
                <a:cubicBezTo>
                  <a:pt x="1020853" y="1200788"/>
                  <a:pt x="1021517" y="1200567"/>
                  <a:pt x="1021959" y="1201009"/>
                </a:cubicBezTo>
                <a:cubicBezTo>
                  <a:pt x="1027933" y="1205435"/>
                  <a:pt x="1033023" y="1211187"/>
                  <a:pt x="1037669" y="1216498"/>
                </a:cubicBezTo>
                <a:cubicBezTo>
                  <a:pt x="1041209" y="1220480"/>
                  <a:pt x="1044528" y="1224463"/>
                  <a:pt x="1048732" y="1227782"/>
                </a:cubicBezTo>
                <a:cubicBezTo>
                  <a:pt x="1050945" y="1228667"/>
                  <a:pt x="1052715" y="1230216"/>
                  <a:pt x="1053821" y="1231986"/>
                </a:cubicBezTo>
                <a:cubicBezTo>
                  <a:pt x="1052936" y="1228667"/>
                  <a:pt x="1047183" y="1225348"/>
                  <a:pt x="1045192" y="1220923"/>
                </a:cubicBezTo>
                <a:lnTo>
                  <a:pt x="1045193" y="1220923"/>
                </a:lnTo>
                <a:lnTo>
                  <a:pt x="1042537" y="1218268"/>
                </a:lnTo>
                <a:cubicBezTo>
                  <a:pt x="1035678" y="1211409"/>
                  <a:pt x="1028598" y="1204107"/>
                  <a:pt x="1022403" y="1196363"/>
                </a:cubicBezTo>
                <a:lnTo>
                  <a:pt x="1022403" y="1196362"/>
                </a:lnTo>
                <a:lnTo>
                  <a:pt x="1022181" y="1196362"/>
                </a:lnTo>
                <a:lnTo>
                  <a:pt x="1022228" y="1195984"/>
                </a:lnTo>
                <a:lnTo>
                  <a:pt x="1017977" y="1192158"/>
                </a:lnTo>
                <a:cubicBezTo>
                  <a:pt x="1003152" y="1176891"/>
                  <a:pt x="971733" y="1145693"/>
                  <a:pt x="970848" y="1134408"/>
                </a:cubicBezTo>
                <a:cubicBezTo>
                  <a:pt x="970848" y="1133744"/>
                  <a:pt x="971069" y="1133523"/>
                  <a:pt x="971733" y="1133523"/>
                </a:cubicBezTo>
                <a:cubicBezTo>
                  <a:pt x="972176" y="1133523"/>
                  <a:pt x="972839" y="1133744"/>
                  <a:pt x="972839" y="1134187"/>
                </a:cubicBezTo>
                <a:cubicBezTo>
                  <a:pt x="973503" y="1144807"/>
                  <a:pt x="1005586" y="1176891"/>
                  <a:pt x="1019305" y="1190830"/>
                </a:cubicBezTo>
                <a:lnTo>
                  <a:pt x="1022931" y="1194274"/>
                </a:lnTo>
                <a:lnTo>
                  <a:pt x="1023508" y="1193928"/>
                </a:lnTo>
                <a:lnTo>
                  <a:pt x="1023729" y="1193928"/>
                </a:lnTo>
                <a:cubicBezTo>
                  <a:pt x="1031695" y="1194370"/>
                  <a:pt x="1037226" y="1200566"/>
                  <a:pt x="1041873" y="1206761"/>
                </a:cubicBezTo>
                <a:cubicBezTo>
                  <a:pt x="1043422" y="1208531"/>
                  <a:pt x="1044528" y="1210080"/>
                  <a:pt x="1046077" y="1211408"/>
                </a:cubicBezTo>
                <a:lnTo>
                  <a:pt x="1047626" y="1213178"/>
                </a:lnTo>
                <a:lnTo>
                  <a:pt x="1064659" y="1229775"/>
                </a:lnTo>
                <a:lnTo>
                  <a:pt x="1064664" y="1229773"/>
                </a:lnTo>
                <a:cubicBezTo>
                  <a:pt x="1064885" y="1230216"/>
                  <a:pt x="1065549" y="1230437"/>
                  <a:pt x="1065991" y="1230658"/>
                </a:cubicBezTo>
                <a:cubicBezTo>
                  <a:pt x="1066655" y="1231101"/>
                  <a:pt x="1067319" y="1231543"/>
                  <a:pt x="1068204" y="1231764"/>
                </a:cubicBezTo>
                <a:lnTo>
                  <a:pt x="1068290" y="1232450"/>
                </a:lnTo>
                <a:lnTo>
                  <a:pt x="1072408" y="1234420"/>
                </a:lnTo>
                <a:cubicBezTo>
                  <a:pt x="1075727" y="1228003"/>
                  <a:pt x="1068425" y="1225348"/>
                  <a:pt x="1065549" y="1222250"/>
                </a:cubicBezTo>
                <a:cubicBezTo>
                  <a:pt x="1062451" y="1219153"/>
                  <a:pt x="1059132" y="1215391"/>
                  <a:pt x="1055813" y="1211851"/>
                </a:cubicBezTo>
                <a:lnTo>
                  <a:pt x="1048370" y="1202309"/>
                </a:lnTo>
                <a:lnTo>
                  <a:pt x="1048290" y="1202336"/>
                </a:lnTo>
                <a:cubicBezTo>
                  <a:pt x="1048290" y="1202336"/>
                  <a:pt x="1047626" y="1202115"/>
                  <a:pt x="1047183" y="1201673"/>
                </a:cubicBezTo>
                <a:cubicBezTo>
                  <a:pt x="1046962" y="1200566"/>
                  <a:pt x="1046077" y="1199681"/>
                  <a:pt x="1045192" y="1198796"/>
                </a:cubicBezTo>
                <a:cubicBezTo>
                  <a:pt x="1044307" y="1198132"/>
                  <a:pt x="1043643" y="1197247"/>
                  <a:pt x="1042979" y="1196141"/>
                </a:cubicBezTo>
                <a:lnTo>
                  <a:pt x="1043040" y="1195929"/>
                </a:lnTo>
                <a:lnTo>
                  <a:pt x="1027712" y="1179325"/>
                </a:lnTo>
                <a:lnTo>
                  <a:pt x="1027712" y="1174458"/>
                </a:lnTo>
                <a:cubicBezTo>
                  <a:pt x="1017092" y="1163837"/>
                  <a:pt x="1006029" y="1152774"/>
                  <a:pt x="996072" y="1142153"/>
                </a:cubicBezTo>
                <a:cubicBezTo>
                  <a:pt x="989655" y="1135294"/>
                  <a:pt x="982796" y="1128435"/>
                  <a:pt x="976379" y="1121797"/>
                </a:cubicBezTo>
                <a:cubicBezTo>
                  <a:pt x="975936" y="1121354"/>
                  <a:pt x="975936" y="1120912"/>
                  <a:pt x="976379" y="1120248"/>
                </a:cubicBezTo>
                <a:close/>
                <a:moveTo>
                  <a:pt x="623907" y="1117223"/>
                </a:moveTo>
                <a:lnTo>
                  <a:pt x="623464" y="1117814"/>
                </a:lnTo>
                <a:lnTo>
                  <a:pt x="622777" y="1117814"/>
                </a:lnTo>
                <a:lnTo>
                  <a:pt x="623686" y="1122903"/>
                </a:lnTo>
                <a:lnTo>
                  <a:pt x="624112" y="1124468"/>
                </a:lnTo>
                <a:lnTo>
                  <a:pt x="624128" y="1124452"/>
                </a:lnTo>
                <a:lnTo>
                  <a:pt x="629829" y="1136699"/>
                </a:lnTo>
                <a:lnTo>
                  <a:pt x="630102" y="1136621"/>
                </a:lnTo>
                <a:cubicBezTo>
                  <a:pt x="632757" y="1138391"/>
                  <a:pt x="634527" y="1140604"/>
                  <a:pt x="636297" y="1142816"/>
                </a:cubicBezTo>
                <a:cubicBezTo>
                  <a:pt x="637625" y="1144365"/>
                  <a:pt x="638952" y="1146135"/>
                  <a:pt x="640058" y="1147242"/>
                </a:cubicBezTo>
                <a:lnTo>
                  <a:pt x="640128" y="1147798"/>
                </a:lnTo>
                <a:lnTo>
                  <a:pt x="640280" y="1147684"/>
                </a:lnTo>
                <a:cubicBezTo>
                  <a:pt x="640943" y="1147684"/>
                  <a:pt x="641165" y="1147463"/>
                  <a:pt x="641386" y="1147020"/>
                </a:cubicBezTo>
                <a:cubicBezTo>
                  <a:pt x="639394" y="1144587"/>
                  <a:pt x="637624" y="1141710"/>
                  <a:pt x="636518" y="1138391"/>
                </a:cubicBezTo>
                <a:cubicBezTo>
                  <a:pt x="636076" y="1136621"/>
                  <a:pt x="639394" y="1137949"/>
                  <a:pt x="639616" y="1136621"/>
                </a:cubicBezTo>
                <a:cubicBezTo>
                  <a:pt x="637403" y="1133302"/>
                  <a:pt x="633863" y="1131311"/>
                  <a:pt x="632314" y="1127328"/>
                </a:cubicBezTo>
                <a:lnTo>
                  <a:pt x="632330" y="1127312"/>
                </a:lnTo>
                <a:lnTo>
                  <a:pt x="625234" y="1119142"/>
                </a:lnTo>
                <a:lnTo>
                  <a:pt x="623907" y="1117593"/>
                </a:lnTo>
                <a:close/>
                <a:moveTo>
                  <a:pt x="260642" y="1101784"/>
                </a:moveTo>
                <a:lnTo>
                  <a:pt x="260592" y="1101883"/>
                </a:lnTo>
                <a:lnTo>
                  <a:pt x="260167" y="1102627"/>
                </a:lnTo>
                <a:lnTo>
                  <a:pt x="261920" y="1103211"/>
                </a:lnTo>
                <a:lnTo>
                  <a:pt x="262362" y="1103432"/>
                </a:lnTo>
                <a:lnTo>
                  <a:pt x="262362" y="1102566"/>
                </a:lnTo>
                <a:close/>
                <a:moveTo>
                  <a:pt x="619731" y="1100680"/>
                </a:moveTo>
                <a:lnTo>
                  <a:pt x="618853" y="1101412"/>
                </a:lnTo>
                <a:lnTo>
                  <a:pt x="619260" y="1103653"/>
                </a:lnTo>
                <a:lnTo>
                  <a:pt x="619260" y="1107386"/>
                </a:lnTo>
                <a:lnTo>
                  <a:pt x="619481" y="1107414"/>
                </a:lnTo>
                <a:lnTo>
                  <a:pt x="620588" y="1109848"/>
                </a:lnTo>
                <a:lnTo>
                  <a:pt x="621252" y="1111840"/>
                </a:lnTo>
                <a:lnTo>
                  <a:pt x="621196" y="1112034"/>
                </a:lnTo>
                <a:lnTo>
                  <a:pt x="625023" y="1116044"/>
                </a:lnTo>
                <a:lnTo>
                  <a:pt x="625456" y="1116044"/>
                </a:lnTo>
                <a:lnTo>
                  <a:pt x="626783" y="1117593"/>
                </a:lnTo>
                <a:cubicBezTo>
                  <a:pt x="629217" y="1120248"/>
                  <a:pt x="631430" y="1123124"/>
                  <a:pt x="633864" y="1125779"/>
                </a:cubicBezTo>
                <a:lnTo>
                  <a:pt x="633864" y="1126036"/>
                </a:lnTo>
                <a:lnTo>
                  <a:pt x="647581" y="1140825"/>
                </a:lnTo>
                <a:lnTo>
                  <a:pt x="648009" y="1144890"/>
                </a:lnTo>
                <a:lnTo>
                  <a:pt x="648356" y="1145029"/>
                </a:lnTo>
                <a:lnTo>
                  <a:pt x="649352" y="1145029"/>
                </a:lnTo>
                <a:lnTo>
                  <a:pt x="648910" y="1138391"/>
                </a:lnTo>
                <a:lnTo>
                  <a:pt x="648909" y="1138391"/>
                </a:lnTo>
                <a:cubicBezTo>
                  <a:pt x="647803" y="1137285"/>
                  <a:pt x="646918" y="1135957"/>
                  <a:pt x="646254" y="1134630"/>
                </a:cubicBezTo>
                <a:cubicBezTo>
                  <a:pt x="646033" y="1134187"/>
                  <a:pt x="645590" y="1133966"/>
                  <a:pt x="645590" y="1133523"/>
                </a:cubicBezTo>
                <a:lnTo>
                  <a:pt x="645607" y="1133403"/>
                </a:lnTo>
                <a:lnTo>
                  <a:pt x="633184" y="1116980"/>
                </a:lnTo>
                <a:lnTo>
                  <a:pt x="632978" y="1116929"/>
                </a:lnTo>
                <a:cubicBezTo>
                  <a:pt x="632093" y="1115601"/>
                  <a:pt x="631208" y="1114495"/>
                  <a:pt x="630102" y="1113167"/>
                </a:cubicBezTo>
                <a:close/>
                <a:moveTo>
                  <a:pt x="191557" y="1099227"/>
                </a:moveTo>
                <a:lnTo>
                  <a:pt x="191555" y="1099228"/>
                </a:lnTo>
                <a:lnTo>
                  <a:pt x="191557" y="1099228"/>
                </a:lnTo>
                <a:close/>
                <a:moveTo>
                  <a:pt x="983902" y="1097900"/>
                </a:moveTo>
                <a:cubicBezTo>
                  <a:pt x="984344" y="1097900"/>
                  <a:pt x="984787" y="1097900"/>
                  <a:pt x="985230" y="1097900"/>
                </a:cubicBezTo>
                <a:cubicBezTo>
                  <a:pt x="1006028" y="1120248"/>
                  <a:pt x="1021517" y="1137285"/>
                  <a:pt x="1035678" y="1153216"/>
                </a:cubicBezTo>
                <a:lnTo>
                  <a:pt x="1035609" y="1153696"/>
                </a:lnTo>
                <a:lnTo>
                  <a:pt x="1036342" y="1153879"/>
                </a:lnTo>
                <a:lnTo>
                  <a:pt x="1050666" y="1167762"/>
                </a:lnTo>
                <a:lnTo>
                  <a:pt x="1051473" y="1168109"/>
                </a:lnTo>
                <a:lnTo>
                  <a:pt x="1052051" y="1167820"/>
                </a:lnTo>
                <a:lnTo>
                  <a:pt x="1052140" y="1167731"/>
                </a:lnTo>
                <a:lnTo>
                  <a:pt x="1051609" y="1166934"/>
                </a:lnTo>
                <a:lnTo>
                  <a:pt x="1051830" y="1166049"/>
                </a:lnTo>
                <a:lnTo>
                  <a:pt x="1052494" y="1166270"/>
                </a:lnTo>
                <a:lnTo>
                  <a:pt x="1053532" y="1167723"/>
                </a:lnTo>
                <a:lnTo>
                  <a:pt x="1053822" y="1167820"/>
                </a:lnTo>
                <a:lnTo>
                  <a:pt x="1053645" y="1168527"/>
                </a:lnTo>
                <a:lnTo>
                  <a:pt x="1058541" y="1173425"/>
                </a:lnTo>
                <a:lnTo>
                  <a:pt x="1058910" y="1172687"/>
                </a:lnTo>
                <a:cubicBezTo>
                  <a:pt x="1063114" y="1177555"/>
                  <a:pt x="1068203" y="1181095"/>
                  <a:pt x="1070195" y="1187954"/>
                </a:cubicBezTo>
                <a:lnTo>
                  <a:pt x="1056076" y="1175100"/>
                </a:lnTo>
                <a:lnTo>
                  <a:pt x="1056034" y="1175121"/>
                </a:lnTo>
                <a:cubicBezTo>
                  <a:pt x="1055813" y="1175121"/>
                  <a:pt x="1055591" y="1175121"/>
                  <a:pt x="1055370" y="1174679"/>
                </a:cubicBezTo>
                <a:cubicBezTo>
                  <a:pt x="1054706" y="1174236"/>
                  <a:pt x="1054264" y="1173572"/>
                  <a:pt x="1053600" y="1173130"/>
                </a:cubicBezTo>
                <a:lnTo>
                  <a:pt x="1051121" y="1170119"/>
                </a:lnTo>
                <a:lnTo>
                  <a:pt x="1050946" y="1170032"/>
                </a:lnTo>
                <a:lnTo>
                  <a:pt x="1050060" y="1169589"/>
                </a:lnTo>
                <a:lnTo>
                  <a:pt x="1049618" y="1169589"/>
                </a:lnTo>
                <a:cubicBezTo>
                  <a:pt x="1049618" y="1170253"/>
                  <a:pt x="1049618" y="1170917"/>
                  <a:pt x="1049618" y="1171359"/>
                </a:cubicBezTo>
                <a:lnTo>
                  <a:pt x="1049491" y="1171454"/>
                </a:lnTo>
                <a:lnTo>
                  <a:pt x="1050060" y="1171581"/>
                </a:lnTo>
                <a:cubicBezTo>
                  <a:pt x="1057361" y="1181095"/>
                  <a:pt x="1066433" y="1189946"/>
                  <a:pt x="1073956" y="1198132"/>
                </a:cubicBezTo>
                <a:lnTo>
                  <a:pt x="1073956" y="1198353"/>
                </a:lnTo>
                <a:lnTo>
                  <a:pt x="1080816" y="1205213"/>
                </a:lnTo>
                <a:cubicBezTo>
                  <a:pt x="1080595" y="1209417"/>
                  <a:pt x="1080373" y="1214948"/>
                  <a:pt x="1076169" y="1213178"/>
                </a:cubicBezTo>
                <a:cubicBezTo>
                  <a:pt x="1076169" y="1216055"/>
                  <a:pt x="1079709" y="1215612"/>
                  <a:pt x="1079046" y="1218710"/>
                </a:cubicBezTo>
                <a:cubicBezTo>
                  <a:pt x="1079046" y="1220480"/>
                  <a:pt x="1077939" y="1220922"/>
                  <a:pt x="1076612" y="1221808"/>
                </a:cubicBezTo>
                <a:cubicBezTo>
                  <a:pt x="1071302" y="1220480"/>
                  <a:pt x="1070859" y="1214063"/>
                  <a:pt x="1065549" y="1212514"/>
                </a:cubicBezTo>
                <a:cubicBezTo>
                  <a:pt x="1065106" y="1208974"/>
                  <a:pt x="1063115" y="1207204"/>
                  <a:pt x="1061787" y="1204106"/>
                </a:cubicBezTo>
                <a:cubicBezTo>
                  <a:pt x="1056256" y="1199017"/>
                  <a:pt x="1051830" y="1193043"/>
                  <a:pt x="1047405" y="1186848"/>
                </a:cubicBezTo>
                <a:cubicBezTo>
                  <a:pt x="1042759" y="1180431"/>
                  <a:pt x="1038112" y="1173793"/>
                  <a:pt x="1032138" y="1169147"/>
                </a:cubicBezTo>
                <a:cubicBezTo>
                  <a:pt x="1031474" y="1168704"/>
                  <a:pt x="1031253" y="1168040"/>
                  <a:pt x="1031917" y="1167377"/>
                </a:cubicBezTo>
                <a:cubicBezTo>
                  <a:pt x="1032138" y="1166934"/>
                  <a:pt x="1033023" y="1166934"/>
                  <a:pt x="1033687" y="1167155"/>
                </a:cubicBezTo>
                <a:cubicBezTo>
                  <a:pt x="1039882" y="1172244"/>
                  <a:pt x="1044750" y="1179104"/>
                  <a:pt x="1049397" y="1185520"/>
                </a:cubicBezTo>
                <a:cubicBezTo>
                  <a:pt x="1053379" y="1191494"/>
                  <a:pt x="1058026" y="1197468"/>
                  <a:pt x="1063115" y="1202336"/>
                </a:cubicBezTo>
                <a:cubicBezTo>
                  <a:pt x="1066434" y="1204106"/>
                  <a:pt x="1069089" y="1209417"/>
                  <a:pt x="1071523" y="1209638"/>
                </a:cubicBezTo>
                <a:lnTo>
                  <a:pt x="1072262" y="1209934"/>
                </a:lnTo>
                <a:lnTo>
                  <a:pt x="1071744" y="1209417"/>
                </a:lnTo>
                <a:lnTo>
                  <a:pt x="1071302" y="1208974"/>
                </a:lnTo>
                <a:lnTo>
                  <a:pt x="1071080" y="1208310"/>
                </a:lnTo>
                <a:lnTo>
                  <a:pt x="1071523" y="1208089"/>
                </a:lnTo>
                <a:lnTo>
                  <a:pt x="1072408" y="1208974"/>
                </a:lnTo>
                <a:lnTo>
                  <a:pt x="1072646" y="1209331"/>
                </a:lnTo>
                <a:lnTo>
                  <a:pt x="1075505" y="1210966"/>
                </a:lnTo>
                <a:cubicBezTo>
                  <a:pt x="1077607" y="1209195"/>
                  <a:pt x="1077109" y="1207315"/>
                  <a:pt x="1075948" y="1205434"/>
                </a:cubicBezTo>
                <a:lnTo>
                  <a:pt x="1072561" y="1200140"/>
                </a:lnTo>
                <a:lnTo>
                  <a:pt x="1071965" y="1199902"/>
                </a:lnTo>
                <a:cubicBezTo>
                  <a:pt x="1064221" y="1191937"/>
                  <a:pt x="1055370" y="1182865"/>
                  <a:pt x="1047847" y="1173130"/>
                </a:cubicBezTo>
                <a:lnTo>
                  <a:pt x="1047924" y="1172435"/>
                </a:lnTo>
                <a:lnTo>
                  <a:pt x="1033908" y="1155871"/>
                </a:lnTo>
                <a:lnTo>
                  <a:pt x="1033908" y="1156093"/>
                </a:lnTo>
                <a:lnTo>
                  <a:pt x="1031031" y="1154986"/>
                </a:lnTo>
                <a:lnTo>
                  <a:pt x="1031031" y="1153880"/>
                </a:lnTo>
                <a:lnTo>
                  <a:pt x="1032138" y="1153880"/>
                </a:lnTo>
                <a:lnTo>
                  <a:pt x="1033908" y="1154322"/>
                </a:lnTo>
                <a:lnTo>
                  <a:pt x="1033908" y="1154101"/>
                </a:lnTo>
                <a:lnTo>
                  <a:pt x="1033977" y="1153894"/>
                </a:lnTo>
                <a:lnTo>
                  <a:pt x="983902" y="1099227"/>
                </a:lnTo>
                <a:cubicBezTo>
                  <a:pt x="983459" y="1098785"/>
                  <a:pt x="983459" y="1098342"/>
                  <a:pt x="983902" y="1097900"/>
                </a:cubicBezTo>
                <a:close/>
                <a:moveTo>
                  <a:pt x="178795" y="1095576"/>
                </a:moveTo>
                <a:lnTo>
                  <a:pt x="196203" y="1193928"/>
                </a:lnTo>
                <a:lnTo>
                  <a:pt x="195802" y="1193861"/>
                </a:lnTo>
                <a:lnTo>
                  <a:pt x="198639" y="1204771"/>
                </a:lnTo>
                <a:lnTo>
                  <a:pt x="201615" y="1217101"/>
                </a:lnTo>
                <a:lnTo>
                  <a:pt x="201736" y="1216940"/>
                </a:lnTo>
                <a:lnTo>
                  <a:pt x="202194" y="1216940"/>
                </a:lnTo>
                <a:lnTo>
                  <a:pt x="202399" y="1214063"/>
                </a:lnTo>
                <a:cubicBezTo>
                  <a:pt x="197753" y="1189282"/>
                  <a:pt x="192663" y="1164058"/>
                  <a:pt x="187796" y="1139719"/>
                </a:cubicBezTo>
                <a:close/>
                <a:moveTo>
                  <a:pt x="226074" y="1087943"/>
                </a:moveTo>
                <a:cubicBezTo>
                  <a:pt x="227402" y="1086616"/>
                  <a:pt x="228287" y="1088607"/>
                  <a:pt x="230499" y="1087943"/>
                </a:cubicBezTo>
                <a:lnTo>
                  <a:pt x="230499" y="1090026"/>
                </a:lnTo>
                <a:lnTo>
                  <a:pt x="254396" y="1106971"/>
                </a:lnTo>
                <a:lnTo>
                  <a:pt x="273400" y="1120077"/>
                </a:lnTo>
                <a:lnTo>
                  <a:pt x="273426" y="1120026"/>
                </a:lnTo>
                <a:cubicBezTo>
                  <a:pt x="281170" y="1124451"/>
                  <a:pt x="288693" y="1130647"/>
                  <a:pt x="295994" y="1135736"/>
                </a:cubicBezTo>
                <a:cubicBezTo>
                  <a:pt x="298207" y="1137285"/>
                  <a:pt x="302190" y="1138170"/>
                  <a:pt x="302190" y="1141267"/>
                </a:cubicBezTo>
                <a:cubicBezTo>
                  <a:pt x="300420" y="1143701"/>
                  <a:pt x="296437" y="1139719"/>
                  <a:pt x="294224" y="1138170"/>
                </a:cubicBezTo>
                <a:lnTo>
                  <a:pt x="270366" y="1123983"/>
                </a:lnTo>
                <a:lnTo>
                  <a:pt x="270328" y="1124009"/>
                </a:lnTo>
                <a:cubicBezTo>
                  <a:pt x="262141" y="1119362"/>
                  <a:pt x="253733" y="1114716"/>
                  <a:pt x="245767" y="1110733"/>
                </a:cubicBezTo>
                <a:cubicBezTo>
                  <a:pt x="243776" y="1109627"/>
                  <a:pt x="241563" y="1108520"/>
                  <a:pt x="239572" y="1107414"/>
                </a:cubicBezTo>
                <a:cubicBezTo>
                  <a:pt x="239351" y="1107193"/>
                  <a:pt x="239129" y="1106971"/>
                  <a:pt x="239351" y="1106529"/>
                </a:cubicBezTo>
                <a:cubicBezTo>
                  <a:pt x="239572" y="1106308"/>
                  <a:pt x="240015" y="1106086"/>
                  <a:pt x="240236" y="1106308"/>
                </a:cubicBezTo>
                <a:cubicBezTo>
                  <a:pt x="242448" y="1107414"/>
                  <a:pt x="244218" y="1108520"/>
                  <a:pt x="246431" y="1109627"/>
                </a:cubicBezTo>
                <a:lnTo>
                  <a:pt x="270423" y="1122712"/>
                </a:lnTo>
                <a:lnTo>
                  <a:pt x="270328" y="1122239"/>
                </a:lnTo>
                <a:cubicBezTo>
                  <a:pt x="271213" y="1122239"/>
                  <a:pt x="272762" y="1122681"/>
                  <a:pt x="272762" y="1121796"/>
                </a:cubicBezTo>
                <a:lnTo>
                  <a:pt x="272540" y="1121796"/>
                </a:lnTo>
                <a:cubicBezTo>
                  <a:pt x="266566" y="1117150"/>
                  <a:pt x="259928" y="1112946"/>
                  <a:pt x="253290" y="1108742"/>
                </a:cubicBezTo>
                <a:cubicBezTo>
                  <a:pt x="244882" y="1103210"/>
                  <a:pt x="236253" y="1097678"/>
                  <a:pt x="228730" y="1091041"/>
                </a:cubicBezTo>
                <a:lnTo>
                  <a:pt x="228730" y="1090819"/>
                </a:lnTo>
                <a:lnTo>
                  <a:pt x="228508" y="1091041"/>
                </a:lnTo>
                <a:cubicBezTo>
                  <a:pt x="226959" y="1091041"/>
                  <a:pt x="226074" y="1090156"/>
                  <a:pt x="226074" y="1087943"/>
                </a:cubicBezTo>
                <a:close/>
                <a:moveTo>
                  <a:pt x="615268" y="1081976"/>
                </a:moveTo>
                <a:lnTo>
                  <a:pt x="615498" y="1084624"/>
                </a:lnTo>
                <a:cubicBezTo>
                  <a:pt x="615498" y="1085510"/>
                  <a:pt x="615720" y="1086395"/>
                  <a:pt x="615720" y="1087280"/>
                </a:cubicBezTo>
                <a:lnTo>
                  <a:pt x="615389" y="1087545"/>
                </a:lnTo>
                <a:lnTo>
                  <a:pt x="616700" y="1092956"/>
                </a:lnTo>
                <a:lnTo>
                  <a:pt x="616826" y="1093032"/>
                </a:lnTo>
                <a:lnTo>
                  <a:pt x="617269" y="1094138"/>
                </a:lnTo>
                <a:lnTo>
                  <a:pt x="617212" y="1094251"/>
                </a:lnTo>
                <a:lnTo>
                  <a:pt x="620588" y="1098564"/>
                </a:lnTo>
                <a:lnTo>
                  <a:pt x="620587" y="1098564"/>
                </a:lnTo>
                <a:lnTo>
                  <a:pt x="631650" y="1111840"/>
                </a:lnTo>
                <a:cubicBezTo>
                  <a:pt x="632757" y="1112946"/>
                  <a:pt x="633642" y="1114274"/>
                  <a:pt x="634527" y="1115601"/>
                </a:cubicBezTo>
                <a:lnTo>
                  <a:pt x="634527" y="1115602"/>
                </a:lnTo>
                <a:lnTo>
                  <a:pt x="648614" y="1129688"/>
                </a:lnTo>
                <a:lnTo>
                  <a:pt x="648931" y="1129815"/>
                </a:lnTo>
                <a:lnTo>
                  <a:pt x="648910" y="1129762"/>
                </a:lnTo>
                <a:lnTo>
                  <a:pt x="650885" y="1118786"/>
                </a:lnTo>
                <a:lnTo>
                  <a:pt x="650237" y="1117814"/>
                </a:lnTo>
                <a:lnTo>
                  <a:pt x="650237" y="1117593"/>
                </a:lnTo>
                <a:cubicBezTo>
                  <a:pt x="648246" y="1116929"/>
                  <a:pt x="648246" y="1118478"/>
                  <a:pt x="646254" y="1118035"/>
                </a:cubicBezTo>
                <a:lnTo>
                  <a:pt x="634214" y="1103588"/>
                </a:lnTo>
                <a:lnTo>
                  <a:pt x="634084" y="1103653"/>
                </a:lnTo>
                <a:cubicBezTo>
                  <a:pt x="633863" y="1103653"/>
                  <a:pt x="633421" y="1103432"/>
                  <a:pt x="633421" y="1103210"/>
                </a:cubicBezTo>
                <a:cubicBezTo>
                  <a:pt x="630102" y="1100113"/>
                  <a:pt x="627668" y="1096351"/>
                  <a:pt x="625013" y="1093032"/>
                </a:cubicBezTo>
                <a:close/>
                <a:moveTo>
                  <a:pt x="633569" y="1077765"/>
                </a:moveTo>
                <a:lnTo>
                  <a:pt x="641387" y="1089493"/>
                </a:lnTo>
                <a:lnTo>
                  <a:pt x="649131" y="1100776"/>
                </a:lnTo>
                <a:lnTo>
                  <a:pt x="650458" y="1101219"/>
                </a:lnTo>
                <a:lnTo>
                  <a:pt x="649808" y="1094503"/>
                </a:lnTo>
                <a:lnTo>
                  <a:pt x="635136" y="1077765"/>
                </a:lnTo>
                <a:close/>
                <a:moveTo>
                  <a:pt x="230499" y="1075774"/>
                </a:moveTo>
                <a:lnTo>
                  <a:pt x="249569" y="1085309"/>
                </a:lnTo>
                <a:lnTo>
                  <a:pt x="249529" y="1085066"/>
                </a:lnTo>
                <a:cubicBezTo>
                  <a:pt x="251299" y="1084624"/>
                  <a:pt x="248865" y="1083517"/>
                  <a:pt x="249529" y="1082190"/>
                </a:cubicBezTo>
                <a:cubicBezTo>
                  <a:pt x="251520" y="1082411"/>
                  <a:pt x="252184" y="1083960"/>
                  <a:pt x="253290" y="1085066"/>
                </a:cubicBezTo>
                <a:cubicBezTo>
                  <a:pt x="263911" y="1089270"/>
                  <a:pt x="273204" y="1096351"/>
                  <a:pt x="282497" y="1102989"/>
                </a:cubicBezTo>
                <a:cubicBezTo>
                  <a:pt x="283825" y="1103653"/>
                  <a:pt x="285595" y="1105644"/>
                  <a:pt x="286701" y="1106750"/>
                </a:cubicBezTo>
                <a:cubicBezTo>
                  <a:pt x="288029" y="1107857"/>
                  <a:pt x="290905" y="1107857"/>
                  <a:pt x="289356" y="1110512"/>
                </a:cubicBezTo>
                <a:cubicBezTo>
                  <a:pt x="274753" y="1103431"/>
                  <a:pt x="262805" y="1094138"/>
                  <a:pt x="248865" y="1086615"/>
                </a:cubicBezTo>
                <a:lnTo>
                  <a:pt x="249455" y="1086468"/>
                </a:lnTo>
                <a:lnTo>
                  <a:pt x="229836" y="1076659"/>
                </a:lnTo>
                <a:cubicBezTo>
                  <a:pt x="229614" y="1076659"/>
                  <a:pt x="229172" y="1076216"/>
                  <a:pt x="229614" y="1075995"/>
                </a:cubicBezTo>
                <a:cubicBezTo>
                  <a:pt x="229614" y="1075774"/>
                  <a:pt x="230057" y="1075552"/>
                  <a:pt x="230499" y="1075774"/>
                </a:cubicBezTo>
                <a:close/>
                <a:moveTo>
                  <a:pt x="223199" y="1075774"/>
                </a:moveTo>
                <a:cubicBezTo>
                  <a:pt x="223420" y="1075331"/>
                  <a:pt x="224084" y="1075331"/>
                  <a:pt x="224305" y="1075774"/>
                </a:cubicBezTo>
                <a:cubicBezTo>
                  <a:pt x="229836" y="1079757"/>
                  <a:pt x="235589" y="1083297"/>
                  <a:pt x="241121" y="1086616"/>
                </a:cubicBezTo>
                <a:lnTo>
                  <a:pt x="260757" y="1099925"/>
                </a:lnTo>
                <a:lnTo>
                  <a:pt x="260814" y="1099891"/>
                </a:lnTo>
                <a:lnTo>
                  <a:pt x="263434" y="1101100"/>
                </a:lnTo>
                <a:lnTo>
                  <a:pt x="263468" y="1100998"/>
                </a:lnTo>
                <a:cubicBezTo>
                  <a:pt x="272761" y="1107636"/>
                  <a:pt x="282939" y="1112725"/>
                  <a:pt x="292896" y="1119363"/>
                </a:cubicBezTo>
                <a:cubicBezTo>
                  <a:pt x="295772" y="1121133"/>
                  <a:pt x="299755" y="1124009"/>
                  <a:pt x="300862" y="1127328"/>
                </a:cubicBezTo>
                <a:cubicBezTo>
                  <a:pt x="296879" y="1128435"/>
                  <a:pt x="294002" y="1124231"/>
                  <a:pt x="291126" y="1122239"/>
                </a:cubicBezTo>
                <a:lnTo>
                  <a:pt x="262666" y="1105120"/>
                </a:lnTo>
                <a:lnTo>
                  <a:pt x="262584" y="1105202"/>
                </a:lnTo>
                <a:lnTo>
                  <a:pt x="262141" y="1104981"/>
                </a:lnTo>
                <a:lnTo>
                  <a:pt x="261256" y="1104760"/>
                </a:lnTo>
                <a:lnTo>
                  <a:pt x="259043" y="1103653"/>
                </a:lnTo>
                <a:lnTo>
                  <a:pt x="258980" y="1103399"/>
                </a:lnTo>
                <a:lnTo>
                  <a:pt x="241342" y="1094360"/>
                </a:lnTo>
                <a:cubicBezTo>
                  <a:pt x="238687" y="1093032"/>
                  <a:pt x="236032" y="1091926"/>
                  <a:pt x="233598" y="1090598"/>
                </a:cubicBezTo>
                <a:cubicBezTo>
                  <a:pt x="233377" y="1090377"/>
                  <a:pt x="233155" y="1090156"/>
                  <a:pt x="233377" y="1089713"/>
                </a:cubicBezTo>
                <a:cubicBezTo>
                  <a:pt x="233598" y="1089492"/>
                  <a:pt x="233819" y="1089492"/>
                  <a:pt x="234040" y="1089492"/>
                </a:cubicBezTo>
                <a:cubicBezTo>
                  <a:pt x="236474" y="1090598"/>
                  <a:pt x="239351" y="1091926"/>
                  <a:pt x="241785" y="1093032"/>
                </a:cubicBezTo>
                <a:lnTo>
                  <a:pt x="259576" y="1102145"/>
                </a:lnTo>
                <a:lnTo>
                  <a:pt x="259928" y="1101440"/>
                </a:lnTo>
                <a:lnTo>
                  <a:pt x="260040" y="1101216"/>
                </a:lnTo>
                <a:lnTo>
                  <a:pt x="240457" y="1087943"/>
                </a:lnTo>
                <a:cubicBezTo>
                  <a:pt x="234925" y="1084403"/>
                  <a:pt x="228951" y="1080642"/>
                  <a:pt x="223420" y="1076880"/>
                </a:cubicBezTo>
                <a:cubicBezTo>
                  <a:pt x="222977" y="1076659"/>
                  <a:pt x="222977" y="1075995"/>
                  <a:pt x="223199" y="1075774"/>
                </a:cubicBezTo>
                <a:close/>
                <a:moveTo>
                  <a:pt x="167439" y="1070242"/>
                </a:moveTo>
                <a:cubicBezTo>
                  <a:pt x="172307" y="1070906"/>
                  <a:pt x="172750" y="1076437"/>
                  <a:pt x="174299" y="1079978"/>
                </a:cubicBezTo>
                <a:cubicBezTo>
                  <a:pt x="175847" y="1084182"/>
                  <a:pt x="177617" y="1088607"/>
                  <a:pt x="177839" y="1093032"/>
                </a:cubicBezTo>
                <a:lnTo>
                  <a:pt x="177840" y="1093033"/>
                </a:lnTo>
                <a:lnTo>
                  <a:pt x="177840" y="1093032"/>
                </a:lnTo>
                <a:lnTo>
                  <a:pt x="178135" y="1093032"/>
                </a:lnTo>
                <a:lnTo>
                  <a:pt x="178282" y="1092147"/>
                </a:lnTo>
                <a:lnTo>
                  <a:pt x="178282" y="1091705"/>
                </a:lnTo>
                <a:lnTo>
                  <a:pt x="178946" y="1091041"/>
                </a:lnTo>
                <a:lnTo>
                  <a:pt x="179610" y="1091926"/>
                </a:lnTo>
                <a:lnTo>
                  <a:pt x="179610" y="1092147"/>
                </a:lnTo>
                <a:lnTo>
                  <a:pt x="179487" y="1093131"/>
                </a:lnTo>
                <a:lnTo>
                  <a:pt x="179830" y="1093475"/>
                </a:lnTo>
                <a:cubicBezTo>
                  <a:pt x="182928" y="1108963"/>
                  <a:pt x="185804" y="1124230"/>
                  <a:pt x="189123" y="1139276"/>
                </a:cubicBezTo>
                <a:cubicBezTo>
                  <a:pt x="193991" y="1163394"/>
                  <a:pt x="199080" y="1188618"/>
                  <a:pt x="203726" y="1213621"/>
                </a:cubicBezTo>
                <a:lnTo>
                  <a:pt x="203297" y="1217487"/>
                </a:lnTo>
                <a:lnTo>
                  <a:pt x="203506" y="1217383"/>
                </a:lnTo>
                <a:cubicBezTo>
                  <a:pt x="206382" y="1228446"/>
                  <a:pt x="208816" y="1240173"/>
                  <a:pt x="210807" y="1251900"/>
                </a:cubicBezTo>
                <a:lnTo>
                  <a:pt x="210070" y="1252047"/>
                </a:lnTo>
                <a:lnTo>
                  <a:pt x="210144" y="1252121"/>
                </a:lnTo>
                <a:cubicBezTo>
                  <a:pt x="213241" y="1264733"/>
                  <a:pt x="216560" y="1277566"/>
                  <a:pt x="219215" y="1290842"/>
                </a:cubicBezTo>
                <a:cubicBezTo>
                  <a:pt x="219215" y="1290842"/>
                  <a:pt x="218994" y="1291285"/>
                  <a:pt x="218552" y="1291285"/>
                </a:cubicBezTo>
                <a:cubicBezTo>
                  <a:pt x="218330" y="1291285"/>
                  <a:pt x="217888" y="1290842"/>
                  <a:pt x="217888" y="1290842"/>
                </a:cubicBezTo>
                <a:lnTo>
                  <a:pt x="209192" y="1252799"/>
                </a:lnTo>
                <a:lnTo>
                  <a:pt x="209037" y="1253006"/>
                </a:lnTo>
                <a:lnTo>
                  <a:pt x="199949" y="1218169"/>
                </a:lnTo>
                <a:lnTo>
                  <a:pt x="199745" y="1218047"/>
                </a:lnTo>
                <a:cubicBezTo>
                  <a:pt x="198639" y="1213621"/>
                  <a:pt x="197532" y="1209196"/>
                  <a:pt x="196647" y="1204992"/>
                </a:cubicBezTo>
                <a:cubicBezTo>
                  <a:pt x="195762" y="1201452"/>
                  <a:pt x="194877" y="1197690"/>
                  <a:pt x="193992" y="1194150"/>
                </a:cubicBezTo>
                <a:lnTo>
                  <a:pt x="194043" y="1194065"/>
                </a:lnTo>
                <a:lnTo>
                  <a:pt x="180715" y="1135072"/>
                </a:lnTo>
                <a:cubicBezTo>
                  <a:pt x="179166" y="1125337"/>
                  <a:pt x="176290" y="1115601"/>
                  <a:pt x="174741" y="1105865"/>
                </a:cubicBezTo>
                <a:cubicBezTo>
                  <a:pt x="173635" y="1099449"/>
                  <a:pt x="173192" y="1093032"/>
                  <a:pt x="171644" y="1086837"/>
                </a:cubicBezTo>
                <a:cubicBezTo>
                  <a:pt x="170316" y="1081305"/>
                  <a:pt x="166997" y="1076216"/>
                  <a:pt x="167439" y="1070242"/>
                </a:cubicBezTo>
                <a:close/>
                <a:moveTo>
                  <a:pt x="277909" y="1067666"/>
                </a:moveTo>
                <a:lnTo>
                  <a:pt x="277851" y="1068472"/>
                </a:lnTo>
                <a:cubicBezTo>
                  <a:pt x="277851" y="1068914"/>
                  <a:pt x="277851" y="1069357"/>
                  <a:pt x="277851" y="1070021"/>
                </a:cubicBezTo>
                <a:lnTo>
                  <a:pt x="277463" y="1070312"/>
                </a:lnTo>
                <a:lnTo>
                  <a:pt x="281390" y="1074446"/>
                </a:lnTo>
                <a:close/>
                <a:moveTo>
                  <a:pt x="277408" y="1057676"/>
                </a:moveTo>
                <a:lnTo>
                  <a:pt x="277408" y="1057852"/>
                </a:lnTo>
                <a:cubicBezTo>
                  <a:pt x="277408" y="1058515"/>
                  <a:pt x="277408" y="1059400"/>
                  <a:pt x="277187" y="1060285"/>
                </a:cubicBezTo>
                <a:lnTo>
                  <a:pt x="276922" y="1060550"/>
                </a:lnTo>
                <a:lnTo>
                  <a:pt x="277186" y="1060506"/>
                </a:lnTo>
                <a:cubicBezTo>
                  <a:pt x="278293" y="1063272"/>
                  <a:pt x="279565" y="1062276"/>
                  <a:pt x="279925" y="1060700"/>
                </a:cubicBezTo>
                <a:close/>
                <a:moveTo>
                  <a:pt x="195098" y="1052984"/>
                </a:moveTo>
                <a:cubicBezTo>
                  <a:pt x="195319" y="1052762"/>
                  <a:pt x="195762" y="1052984"/>
                  <a:pt x="195762" y="1053426"/>
                </a:cubicBezTo>
                <a:cubicBezTo>
                  <a:pt x="195983" y="1055197"/>
                  <a:pt x="197311" y="1056524"/>
                  <a:pt x="198639" y="1058073"/>
                </a:cubicBezTo>
                <a:cubicBezTo>
                  <a:pt x="199302" y="1059179"/>
                  <a:pt x="200187" y="1060064"/>
                  <a:pt x="200851" y="1060949"/>
                </a:cubicBezTo>
                <a:cubicBezTo>
                  <a:pt x="200851" y="1061171"/>
                  <a:pt x="200851" y="1061392"/>
                  <a:pt x="200409" y="1061613"/>
                </a:cubicBezTo>
                <a:cubicBezTo>
                  <a:pt x="200187" y="1061613"/>
                  <a:pt x="200187" y="1061392"/>
                  <a:pt x="200187" y="1061392"/>
                </a:cubicBezTo>
                <a:cubicBezTo>
                  <a:pt x="199524" y="1060286"/>
                  <a:pt x="198860" y="1059401"/>
                  <a:pt x="197975" y="1058515"/>
                </a:cubicBezTo>
                <a:cubicBezTo>
                  <a:pt x="196647" y="1056967"/>
                  <a:pt x="195098" y="1055418"/>
                  <a:pt x="194877" y="1053426"/>
                </a:cubicBezTo>
                <a:cubicBezTo>
                  <a:pt x="194877" y="1052984"/>
                  <a:pt x="195098" y="1052984"/>
                  <a:pt x="195098" y="1052984"/>
                </a:cubicBezTo>
                <a:close/>
                <a:moveTo>
                  <a:pt x="234643" y="1048440"/>
                </a:moveTo>
                <a:lnTo>
                  <a:pt x="234041" y="1049444"/>
                </a:lnTo>
                <a:lnTo>
                  <a:pt x="233953" y="1049532"/>
                </a:lnTo>
                <a:lnTo>
                  <a:pt x="234261" y="1049444"/>
                </a:lnTo>
                <a:cubicBezTo>
                  <a:pt x="235810" y="1050771"/>
                  <a:pt x="237801" y="1051878"/>
                  <a:pt x="239350" y="1052984"/>
                </a:cubicBezTo>
                <a:cubicBezTo>
                  <a:pt x="241784" y="1054533"/>
                  <a:pt x="244439" y="1056524"/>
                  <a:pt x="247095" y="1058073"/>
                </a:cubicBezTo>
                <a:lnTo>
                  <a:pt x="247130" y="1058317"/>
                </a:lnTo>
                <a:lnTo>
                  <a:pt x="281855" y="1081395"/>
                </a:lnTo>
                <a:lnTo>
                  <a:pt x="281955" y="1080794"/>
                </a:lnTo>
                <a:lnTo>
                  <a:pt x="281612" y="1080863"/>
                </a:lnTo>
                <a:cubicBezTo>
                  <a:pt x="280948" y="1077101"/>
                  <a:pt x="276301" y="1075552"/>
                  <a:pt x="273646" y="1073561"/>
                </a:cubicBezTo>
                <a:cubicBezTo>
                  <a:pt x="265238" y="1067808"/>
                  <a:pt x="255281" y="1061834"/>
                  <a:pt x="246652" y="1055196"/>
                </a:cubicBezTo>
                <a:lnTo>
                  <a:pt x="246751" y="1054798"/>
                </a:lnTo>
                <a:lnTo>
                  <a:pt x="239792" y="1051214"/>
                </a:lnTo>
                <a:close/>
                <a:moveTo>
                  <a:pt x="246825" y="1048188"/>
                </a:moveTo>
                <a:lnTo>
                  <a:pt x="246431" y="1048780"/>
                </a:lnTo>
                <a:lnTo>
                  <a:pt x="246343" y="1048868"/>
                </a:lnTo>
                <a:lnTo>
                  <a:pt x="247759" y="1050107"/>
                </a:lnTo>
                <a:lnTo>
                  <a:pt x="248865" y="1050992"/>
                </a:lnTo>
                <a:lnTo>
                  <a:pt x="248991" y="1051750"/>
                </a:lnTo>
                <a:lnTo>
                  <a:pt x="275859" y="1070021"/>
                </a:lnTo>
                <a:lnTo>
                  <a:pt x="276523" y="1070242"/>
                </a:lnTo>
                <a:lnTo>
                  <a:pt x="276302" y="1070021"/>
                </a:lnTo>
                <a:cubicBezTo>
                  <a:pt x="276302" y="1069357"/>
                  <a:pt x="276302" y="1068914"/>
                  <a:pt x="276302" y="1068472"/>
                </a:cubicBezTo>
                <a:lnTo>
                  <a:pt x="276685" y="1065403"/>
                </a:lnTo>
                <a:lnTo>
                  <a:pt x="275859" y="1065817"/>
                </a:lnTo>
                <a:cubicBezTo>
                  <a:pt x="270770" y="1060728"/>
                  <a:pt x="262804" y="1058073"/>
                  <a:pt x="256830" y="1053647"/>
                </a:cubicBezTo>
                <a:lnTo>
                  <a:pt x="257708" y="1052989"/>
                </a:lnTo>
                <a:lnTo>
                  <a:pt x="253069" y="1050771"/>
                </a:lnTo>
                <a:close/>
                <a:moveTo>
                  <a:pt x="276461" y="1046276"/>
                </a:moveTo>
                <a:lnTo>
                  <a:pt x="276310" y="1047182"/>
                </a:lnTo>
                <a:lnTo>
                  <a:pt x="279178" y="1052099"/>
                </a:lnTo>
                <a:close/>
                <a:moveTo>
                  <a:pt x="167440" y="1045239"/>
                </a:moveTo>
                <a:lnTo>
                  <a:pt x="168104" y="1045239"/>
                </a:lnTo>
                <a:lnTo>
                  <a:pt x="168104" y="1045460"/>
                </a:lnTo>
                <a:lnTo>
                  <a:pt x="168546" y="1046788"/>
                </a:lnTo>
                <a:lnTo>
                  <a:pt x="168325" y="1047230"/>
                </a:lnTo>
                <a:lnTo>
                  <a:pt x="167661" y="1047009"/>
                </a:lnTo>
                <a:lnTo>
                  <a:pt x="167440" y="1046124"/>
                </a:lnTo>
                <a:lnTo>
                  <a:pt x="167219" y="1045903"/>
                </a:lnTo>
                <a:close/>
                <a:moveTo>
                  <a:pt x="548676" y="1041699"/>
                </a:moveTo>
                <a:cubicBezTo>
                  <a:pt x="549119" y="1041699"/>
                  <a:pt x="549561" y="1041920"/>
                  <a:pt x="549783" y="1042363"/>
                </a:cubicBezTo>
                <a:cubicBezTo>
                  <a:pt x="551774" y="1051213"/>
                  <a:pt x="554429" y="1060064"/>
                  <a:pt x="557084" y="1068472"/>
                </a:cubicBezTo>
                <a:cubicBezTo>
                  <a:pt x="562174" y="1085952"/>
                  <a:pt x="567484" y="1103653"/>
                  <a:pt x="568811" y="1121796"/>
                </a:cubicBezTo>
                <a:cubicBezTo>
                  <a:pt x="568811" y="1122239"/>
                  <a:pt x="568590" y="1122460"/>
                  <a:pt x="568148" y="1122460"/>
                </a:cubicBezTo>
                <a:cubicBezTo>
                  <a:pt x="567705" y="1122460"/>
                  <a:pt x="567262" y="1122018"/>
                  <a:pt x="567262" y="1121796"/>
                </a:cubicBezTo>
                <a:cubicBezTo>
                  <a:pt x="565935" y="1103874"/>
                  <a:pt x="560625" y="1086173"/>
                  <a:pt x="555535" y="1068914"/>
                </a:cubicBezTo>
                <a:cubicBezTo>
                  <a:pt x="552881" y="1060285"/>
                  <a:pt x="550225" y="1051213"/>
                  <a:pt x="548234" y="1042805"/>
                </a:cubicBezTo>
                <a:cubicBezTo>
                  <a:pt x="548234" y="1042363"/>
                  <a:pt x="548455" y="1041699"/>
                  <a:pt x="548676" y="1041699"/>
                </a:cubicBezTo>
                <a:close/>
                <a:moveTo>
                  <a:pt x="643378" y="1035779"/>
                </a:moveTo>
                <a:lnTo>
                  <a:pt x="643156" y="1035946"/>
                </a:lnTo>
                <a:cubicBezTo>
                  <a:pt x="642493" y="1035946"/>
                  <a:pt x="642271" y="1036167"/>
                  <a:pt x="642050" y="1036610"/>
                </a:cubicBezTo>
                <a:lnTo>
                  <a:pt x="641947" y="1036713"/>
                </a:lnTo>
                <a:lnTo>
                  <a:pt x="643599" y="1038159"/>
                </a:lnTo>
                <a:lnTo>
                  <a:pt x="643599" y="1038656"/>
                </a:lnTo>
                <a:lnTo>
                  <a:pt x="643820" y="1038601"/>
                </a:lnTo>
                <a:lnTo>
                  <a:pt x="644253" y="1037304"/>
                </a:lnTo>
                <a:lnTo>
                  <a:pt x="643599" y="1036389"/>
                </a:lnTo>
                <a:lnTo>
                  <a:pt x="643378" y="1035947"/>
                </a:lnTo>
                <a:close/>
                <a:moveTo>
                  <a:pt x="234040" y="1030119"/>
                </a:moveTo>
                <a:lnTo>
                  <a:pt x="234040" y="1030857"/>
                </a:lnTo>
                <a:lnTo>
                  <a:pt x="234006" y="1030900"/>
                </a:lnTo>
                <a:lnTo>
                  <a:pt x="241121" y="1035504"/>
                </a:lnTo>
                <a:cubicBezTo>
                  <a:pt x="246873" y="1039265"/>
                  <a:pt x="252847" y="1043248"/>
                  <a:pt x="258379" y="1047231"/>
                </a:cubicBezTo>
                <a:lnTo>
                  <a:pt x="258578" y="1048621"/>
                </a:lnTo>
                <a:lnTo>
                  <a:pt x="275195" y="1059843"/>
                </a:lnTo>
                <a:lnTo>
                  <a:pt x="275859" y="1060728"/>
                </a:lnTo>
                <a:lnTo>
                  <a:pt x="275938" y="1060715"/>
                </a:lnTo>
                <a:lnTo>
                  <a:pt x="275417" y="1060064"/>
                </a:lnTo>
                <a:cubicBezTo>
                  <a:pt x="275638" y="1059400"/>
                  <a:pt x="275638" y="1058958"/>
                  <a:pt x="275638" y="1058073"/>
                </a:cubicBezTo>
                <a:lnTo>
                  <a:pt x="275759" y="1056745"/>
                </a:lnTo>
                <a:lnTo>
                  <a:pt x="275195" y="1056745"/>
                </a:lnTo>
                <a:cubicBezTo>
                  <a:pt x="270991" y="1051435"/>
                  <a:pt x="263247" y="1049443"/>
                  <a:pt x="258600" y="1044575"/>
                </a:cubicBezTo>
                <a:lnTo>
                  <a:pt x="258897" y="1043832"/>
                </a:lnTo>
                <a:lnTo>
                  <a:pt x="247758" y="1037717"/>
                </a:lnTo>
                <a:close/>
                <a:moveTo>
                  <a:pt x="150624" y="1022449"/>
                </a:moveTo>
                <a:cubicBezTo>
                  <a:pt x="153942" y="1023113"/>
                  <a:pt x="154606" y="1026211"/>
                  <a:pt x="156819" y="1027981"/>
                </a:cubicBezTo>
                <a:cubicBezTo>
                  <a:pt x="157041" y="1029308"/>
                  <a:pt x="156819" y="1030193"/>
                  <a:pt x="156155" y="1031078"/>
                </a:cubicBezTo>
                <a:cubicBezTo>
                  <a:pt x="158368" y="1035504"/>
                  <a:pt x="160802" y="1040814"/>
                  <a:pt x="163457" y="1045682"/>
                </a:cubicBezTo>
                <a:lnTo>
                  <a:pt x="171976" y="1058351"/>
                </a:lnTo>
                <a:lnTo>
                  <a:pt x="170980" y="1055196"/>
                </a:lnTo>
                <a:cubicBezTo>
                  <a:pt x="170316" y="1053868"/>
                  <a:pt x="169652" y="1052319"/>
                  <a:pt x="169431" y="1050770"/>
                </a:cubicBezTo>
                <a:cubicBezTo>
                  <a:pt x="169431" y="1050549"/>
                  <a:pt x="169431" y="1050107"/>
                  <a:pt x="169652" y="1050107"/>
                </a:cubicBezTo>
                <a:cubicBezTo>
                  <a:pt x="170095" y="1049885"/>
                  <a:pt x="170316" y="1050107"/>
                  <a:pt x="170316" y="1050328"/>
                </a:cubicBezTo>
                <a:cubicBezTo>
                  <a:pt x="170758" y="1051877"/>
                  <a:pt x="171201" y="1053204"/>
                  <a:pt x="172086" y="1054532"/>
                </a:cubicBezTo>
                <a:cubicBezTo>
                  <a:pt x="172529" y="1056081"/>
                  <a:pt x="173193" y="1057630"/>
                  <a:pt x="173414" y="1058957"/>
                </a:cubicBezTo>
                <a:lnTo>
                  <a:pt x="194378" y="1100886"/>
                </a:lnTo>
                <a:lnTo>
                  <a:pt x="194655" y="1100997"/>
                </a:lnTo>
                <a:cubicBezTo>
                  <a:pt x="195318" y="1102325"/>
                  <a:pt x="195982" y="1103653"/>
                  <a:pt x="196867" y="1105201"/>
                </a:cubicBezTo>
                <a:cubicBezTo>
                  <a:pt x="198416" y="1107857"/>
                  <a:pt x="199965" y="1110733"/>
                  <a:pt x="200629" y="1114052"/>
                </a:cubicBezTo>
                <a:cubicBezTo>
                  <a:pt x="200408" y="1114494"/>
                  <a:pt x="200187" y="1114937"/>
                  <a:pt x="199523" y="1115158"/>
                </a:cubicBezTo>
                <a:cubicBezTo>
                  <a:pt x="199080" y="1115158"/>
                  <a:pt x="198859" y="1114716"/>
                  <a:pt x="198859" y="1114494"/>
                </a:cubicBezTo>
                <a:cubicBezTo>
                  <a:pt x="198416" y="1111397"/>
                  <a:pt x="196867" y="1108963"/>
                  <a:pt x="195318" y="1106086"/>
                </a:cubicBezTo>
                <a:cubicBezTo>
                  <a:pt x="194655" y="1104538"/>
                  <a:pt x="193770" y="1103210"/>
                  <a:pt x="193106" y="1101661"/>
                </a:cubicBezTo>
                <a:lnTo>
                  <a:pt x="193168" y="1101506"/>
                </a:lnTo>
                <a:lnTo>
                  <a:pt x="192885" y="1101883"/>
                </a:lnTo>
                <a:lnTo>
                  <a:pt x="191524" y="1100521"/>
                </a:lnTo>
                <a:lnTo>
                  <a:pt x="191115" y="1101883"/>
                </a:lnTo>
                <a:cubicBezTo>
                  <a:pt x="191337" y="1102104"/>
                  <a:pt x="191115" y="1102326"/>
                  <a:pt x="190894" y="1102326"/>
                </a:cubicBezTo>
                <a:cubicBezTo>
                  <a:pt x="190673" y="1102326"/>
                  <a:pt x="190673" y="1102104"/>
                  <a:pt x="190673" y="1101883"/>
                </a:cubicBezTo>
                <a:lnTo>
                  <a:pt x="191075" y="1099468"/>
                </a:lnTo>
                <a:lnTo>
                  <a:pt x="190672" y="1099670"/>
                </a:lnTo>
                <a:cubicBezTo>
                  <a:pt x="187353" y="1091483"/>
                  <a:pt x="182264" y="1085067"/>
                  <a:pt x="178945" y="1076880"/>
                </a:cubicBezTo>
                <a:cubicBezTo>
                  <a:pt x="174742" y="1071348"/>
                  <a:pt x="170980" y="1065374"/>
                  <a:pt x="167882" y="1058515"/>
                </a:cubicBezTo>
                <a:cubicBezTo>
                  <a:pt x="167440" y="1057851"/>
                  <a:pt x="166776" y="1057630"/>
                  <a:pt x="166112" y="1057409"/>
                </a:cubicBezTo>
                <a:cubicBezTo>
                  <a:pt x="165448" y="1054311"/>
                  <a:pt x="164342" y="1051877"/>
                  <a:pt x="161908" y="1050771"/>
                </a:cubicBezTo>
                <a:cubicBezTo>
                  <a:pt x="160581" y="1045460"/>
                  <a:pt x="156377" y="1040814"/>
                  <a:pt x="153721" y="1035946"/>
                </a:cubicBezTo>
                <a:cubicBezTo>
                  <a:pt x="151730" y="1031963"/>
                  <a:pt x="149075" y="1026874"/>
                  <a:pt x="150624" y="1022449"/>
                </a:cubicBezTo>
                <a:close/>
                <a:moveTo>
                  <a:pt x="231643" y="1018042"/>
                </a:moveTo>
                <a:lnTo>
                  <a:pt x="245988" y="1028423"/>
                </a:lnTo>
                <a:cubicBezTo>
                  <a:pt x="250635" y="1031300"/>
                  <a:pt x="255281" y="1034398"/>
                  <a:pt x="259707" y="1037938"/>
                </a:cubicBezTo>
                <a:lnTo>
                  <a:pt x="259707" y="1038322"/>
                </a:lnTo>
                <a:lnTo>
                  <a:pt x="271212" y="1046788"/>
                </a:lnTo>
                <a:cubicBezTo>
                  <a:pt x="271876" y="1047009"/>
                  <a:pt x="274310" y="1049222"/>
                  <a:pt x="274310" y="1047452"/>
                </a:cubicBezTo>
                <a:lnTo>
                  <a:pt x="274864" y="1047562"/>
                </a:lnTo>
                <a:lnTo>
                  <a:pt x="274753" y="1047452"/>
                </a:lnTo>
                <a:lnTo>
                  <a:pt x="274753" y="1045460"/>
                </a:lnTo>
                <a:lnTo>
                  <a:pt x="274753" y="1045287"/>
                </a:lnTo>
                <a:lnTo>
                  <a:pt x="264657" y="1037384"/>
                </a:lnTo>
                <a:cubicBezTo>
                  <a:pt x="260592" y="1035282"/>
                  <a:pt x="256388" y="1033291"/>
                  <a:pt x="253511" y="1029972"/>
                </a:cubicBezTo>
                <a:lnTo>
                  <a:pt x="254051" y="1029567"/>
                </a:lnTo>
                <a:lnTo>
                  <a:pt x="243997" y="1024219"/>
                </a:lnTo>
                <a:close/>
                <a:moveTo>
                  <a:pt x="558192" y="1013599"/>
                </a:moveTo>
                <a:cubicBezTo>
                  <a:pt x="558634" y="1013378"/>
                  <a:pt x="559077" y="1013599"/>
                  <a:pt x="559298" y="1014041"/>
                </a:cubicBezTo>
                <a:cubicBezTo>
                  <a:pt x="560404" y="1016254"/>
                  <a:pt x="561732" y="1018467"/>
                  <a:pt x="562838" y="1020679"/>
                </a:cubicBezTo>
                <a:cubicBezTo>
                  <a:pt x="566821" y="1027539"/>
                  <a:pt x="570582" y="1034619"/>
                  <a:pt x="573016" y="1042363"/>
                </a:cubicBezTo>
                <a:cubicBezTo>
                  <a:pt x="573016" y="1042806"/>
                  <a:pt x="572795" y="1043027"/>
                  <a:pt x="572352" y="1043248"/>
                </a:cubicBezTo>
                <a:cubicBezTo>
                  <a:pt x="572352" y="1043248"/>
                  <a:pt x="572352" y="1043469"/>
                  <a:pt x="572131" y="1043469"/>
                </a:cubicBezTo>
                <a:cubicBezTo>
                  <a:pt x="571689" y="1043469"/>
                  <a:pt x="571689" y="1043027"/>
                  <a:pt x="571467" y="1043027"/>
                </a:cubicBezTo>
                <a:cubicBezTo>
                  <a:pt x="569255" y="1035504"/>
                  <a:pt x="565272" y="1028423"/>
                  <a:pt x="561511" y="1021564"/>
                </a:cubicBezTo>
                <a:cubicBezTo>
                  <a:pt x="560404" y="1019352"/>
                  <a:pt x="559077" y="1016918"/>
                  <a:pt x="557970" y="1014705"/>
                </a:cubicBezTo>
                <a:cubicBezTo>
                  <a:pt x="557528" y="1014263"/>
                  <a:pt x="557970" y="1013820"/>
                  <a:pt x="558192" y="1013599"/>
                </a:cubicBezTo>
                <a:close/>
                <a:moveTo>
                  <a:pt x="523452" y="1008510"/>
                </a:moveTo>
                <a:cubicBezTo>
                  <a:pt x="523674" y="1008510"/>
                  <a:pt x="523895" y="1008731"/>
                  <a:pt x="523895" y="1008952"/>
                </a:cubicBezTo>
                <a:cubicBezTo>
                  <a:pt x="524116" y="1009616"/>
                  <a:pt x="524116" y="1010501"/>
                  <a:pt x="523895" y="1011165"/>
                </a:cubicBezTo>
                <a:cubicBezTo>
                  <a:pt x="523674" y="1011829"/>
                  <a:pt x="523895" y="1012714"/>
                  <a:pt x="523895" y="1013820"/>
                </a:cubicBezTo>
                <a:cubicBezTo>
                  <a:pt x="524338" y="1013820"/>
                  <a:pt x="524116" y="1014263"/>
                  <a:pt x="523895" y="1014263"/>
                </a:cubicBezTo>
                <a:cubicBezTo>
                  <a:pt x="523674" y="1014263"/>
                  <a:pt x="523674" y="1014263"/>
                  <a:pt x="523452" y="1013820"/>
                </a:cubicBezTo>
                <a:cubicBezTo>
                  <a:pt x="523231" y="1012935"/>
                  <a:pt x="523231" y="1011608"/>
                  <a:pt x="523231" y="1010944"/>
                </a:cubicBezTo>
                <a:cubicBezTo>
                  <a:pt x="523231" y="1010280"/>
                  <a:pt x="523231" y="1009616"/>
                  <a:pt x="523010" y="1008952"/>
                </a:cubicBezTo>
                <a:cubicBezTo>
                  <a:pt x="523010" y="1008731"/>
                  <a:pt x="523231" y="1008510"/>
                  <a:pt x="523452" y="1008510"/>
                </a:cubicBezTo>
                <a:close/>
                <a:moveTo>
                  <a:pt x="995187" y="1005412"/>
                </a:moveTo>
                <a:cubicBezTo>
                  <a:pt x="995630" y="1004969"/>
                  <a:pt x="996072" y="1004969"/>
                  <a:pt x="996293" y="1005412"/>
                </a:cubicBezTo>
                <a:cubicBezTo>
                  <a:pt x="1000055" y="1009837"/>
                  <a:pt x="1003816" y="1014262"/>
                  <a:pt x="1007799" y="1018688"/>
                </a:cubicBezTo>
                <a:lnTo>
                  <a:pt x="1060942" y="1077101"/>
                </a:lnTo>
                <a:lnTo>
                  <a:pt x="1061345" y="1077101"/>
                </a:lnTo>
                <a:lnTo>
                  <a:pt x="1055814" y="1068030"/>
                </a:lnTo>
                <a:lnTo>
                  <a:pt x="1055813" y="1068030"/>
                </a:lnTo>
                <a:cubicBezTo>
                  <a:pt x="1055150" y="1067587"/>
                  <a:pt x="1054707" y="1066702"/>
                  <a:pt x="1053822" y="1066039"/>
                </a:cubicBezTo>
                <a:cubicBezTo>
                  <a:pt x="1052937" y="1065154"/>
                  <a:pt x="1051830" y="1063826"/>
                  <a:pt x="1050503" y="1063383"/>
                </a:cubicBezTo>
                <a:lnTo>
                  <a:pt x="1050337" y="1062886"/>
                </a:lnTo>
                <a:lnTo>
                  <a:pt x="1050282" y="1062941"/>
                </a:lnTo>
                <a:cubicBezTo>
                  <a:pt x="1048290" y="1063162"/>
                  <a:pt x="1048069" y="1061834"/>
                  <a:pt x="1048512" y="1060064"/>
                </a:cubicBezTo>
                <a:lnTo>
                  <a:pt x="1051278" y="1061447"/>
                </a:lnTo>
                <a:lnTo>
                  <a:pt x="1051388" y="1061392"/>
                </a:lnTo>
                <a:lnTo>
                  <a:pt x="1051768" y="1061692"/>
                </a:lnTo>
                <a:lnTo>
                  <a:pt x="1052052" y="1061834"/>
                </a:lnTo>
                <a:lnTo>
                  <a:pt x="1051983" y="1061862"/>
                </a:lnTo>
                <a:lnTo>
                  <a:pt x="1055592" y="1064711"/>
                </a:lnTo>
                <a:lnTo>
                  <a:pt x="1056920" y="1066039"/>
                </a:lnTo>
                <a:lnTo>
                  <a:pt x="1056920" y="1066038"/>
                </a:lnTo>
                <a:lnTo>
                  <a:pt x="1056925" y="1066044"/>
                </a:lnTo>
                <a:lnTo>
                  <a:pt x="1057362" y="1066481"/>
                </a:lnTo>
                <a:lnTo>
                  <a:pt x="1057362" y="1066566"/>
                </a:lnTo>
                <a:lnTo>
                  <a:pt x="1095419" y="1112061"/>
                </a:lnTo>
                <a:lnTo>
                  <a:pt x="1092985" y="1123420"/>
                </a:lnTo>
                <a:lnTo>
                  <a:pt x="1092985" y="1123566"/>
                </a:lnTo>
                <a:lnTo>
                  <a:pt x="1092930" y="1123675"/>
                </a:lnTo>
                <a:lnTo>
                  <a:pt x="1092764" y="1124452"/>
                </a:lnTo>
                <a:lnTo>
                  <a:pt x="1092764" y="1124009"/>
                </a:lnTo>
                <a:lnTo>
                  <a:pt x="1091768" y="1124839"/>
                </a:lnTo>
                <a:lnTo>
                  <a:pt x="1091879" y="1124895"/>
                </a:lnTo>
                <a:cubicBezTo>
                  <a:pt x="1093649" y="1126222"/>
                  <a:pt x="1093151" y="1130869"/>
                  <a:pt x="1091823" y="1133939"/>
                </a:cubicBezTo>
                <a:lnTo>
                  <a:pt x="1088499" y="1133665"/>
                </a:lnTo>
                <a:lnTo>
                  <a:pt x="1087896" y="1133966"/>
                </a:lnTo>
                <a:lnTo>
                  <a:pt x="1087294" y="1133565"/>
                </a:lnTo>
                <a:lnTo>
                  <a:pt x="1086790" y="1133524"/>
                </a:lnTo>
                <a:lnTo>
                  <a:pt x="1087054" y="1133365"/>
                </a:lnTo>
                <a:lnTo>
                  <a:pt x="1071080" y="1119142"/>
                </a:lnTo>
                <a:lnTo>
                  <a:pt x="1062019" y="1110291"/>
                </a:lnTo>
                <a:lnTo>
                  <a:pt x="1061787" y="1110291"/>
                </a:lnTo>
                <a:cubicBezTo>
                  <a:pt x="1066655" y="1119584"/>
                  <a:pt x="1076391" y="1127992"/>
                  <a:pt x="1084356" y="1137285"/>
                </a:cubicBezTo>
                <a:cubicBezTo>
                  <a:pt x="1086347" y="1139497"/>
                  <a:pt x="1089666" y="1143259"/>
                  <a:pt x="1089888" y="1144586"/>
                </a:cubicBezTo>
                <a:lnTo>
                  <a:pt x="1086502" y="1153548"/>
                </a:lnTo>
                <a:lnTo>
                  <a:pt x="1086568" y="1153879"/>
                </a:lnTo>
                <a:lnTo>
                  <a:pt x="1086315" y="1154386"/>
                </a:lnTo>
                <a:lnTo>
                  <a:pt x="1086568" y="1154323"/>
                </a:lnTo>
                <a:cubicBezTo>
                  <a:pt x="1086568" y="1154544"/>
                  <a:pt x="1086568" y="1154765"/>
                  <a:pt x="1086568" y="1154765"/>
                </a:cubicBezTo>
                <a:cubicBezTo>
                  <a:pt x="1085905" y="1157199"/>
                  <a:pt x="1088338" y="1156978"/>
                  <a:pt x="1088338" y="1158748"/>
                </a:cubicBezTo>
                <a:cubicBezTo>
                  <a:pt x="1085683" y="1164722"/>
                  <a:pt x="1088560" y="1176449"/>
                  <a:pt x="1081700" y="1178219"/>
                </a:cubicBezTo>
                <a:cubicBezTo>
                  <a:pt x="1086568" y="1181980"/>
                  <a:pt x="1083692" y="1191495"/>
                  <a:pt x="1081700" y="1197248"/>
                </a:cubicBezTo>
                <a:cubicBezTo>
                  <a:pt x="1079045" y="1197248"/>
                  <a:pt x="1077054" y="1197248"/>
                  <a:pt x="1076833" y="1194814"/>
                </a:cubicBezTo>
                <a:lnTo>
                  <a:pt x="1076834" y="1194814"/>
                </a:lnTo>
                <a:lnTo>
                  <a:pt x="1074842" y="1193265"/>
                </a:lnTo>
                <a:cubicBezTo>
                  <a:pt x="1073736" y="1192601"/>
                  <a:pt x="1072629" y="1191937"/>
                  <a:pt x="1072187" y="1190831"/>
                </a:cubicBezTo>
                <a:cubicBezTo>
                  <a:pt x="1071744" y="1190831"/>
                  <a:pt x="1071744" y="1190167"/>
                  <a:pt x="1072187" y="1189946"/>
                </a:cubicBezTo>
                <a:cubicBezTo>
                  <a:pt x="1072629" y="1189946"/>
                  <a:pt x="1073072" y="1189946"/>
                  <a:pt x="1073072" y="1190167"/>
                </a:cubicBezTo>
                <a:cubicBezTo>
                  <a:pt x="1073736" y="1191052"/>
                  <a:pt x="1074621" y="1191495"/>
                  <a:pt x="1075506" y="1192159"/>
                </a:cubicBezTo>
                <a:lnTo>
                  <a:pt x="1077534" y="1193634"/>
                </a:lnTo>
                <a:lnTo>
                  <a:pt x="1077497" y="1193486"/>
                </a:lnTo>
                <a:cubicBezTo>
                  <a:pt x="1077939" y="1193486"/>
                  <a:pt x="1078382" y="1193486"/>
                  <a:pt x="1078603" y="1193486"/>
                </a:cubicBezTo>
                <a:cubicBezTo>
                  <a:pt x="1081479" y="1187070"/>
                  <a:pt x="1073735" y="1185521"/>
                  <a:pt x="1072850" y="1180653"/>
                </a:cubicBezTo>
                <a:cubicBezTo>
                  <a:pt x="1062450" y="1173130"/>
                  <a:pt x="1056476" y="1161403"/>
                  <a:pt x="1049175" y="1151225"/>
                </a:cubicBezTo>
                <a:lnTo>
                  <a:pt x="1044909" y="1144632"/>
                </a:lnTo>
                <a:lnTo>
                  <a:pt x="1044750" y="1145029"/>
                </a:lnTo>
                <a:cubicBezTo>
                  <a:pt x="1044750" y="1145029"/>
                  <a:pt x="1044529" y="1145029"/>
                  <a:pt x="1044307" y="1145029"/>
                </a:cubicBezTo>
                <a:cubicBezTo>
                  <a:pt x="1044307" y="1145029"/>
                  <a:pt x="1043644" y="1145029"/>
                  <a:pt x="1043644" y="1144586"/>
                </a:cubicBezTo>
                <a:cubicBezTo>
                  <a:pt x="1043422" y="1143922"/>
                  <a:pt x="1042537" y="1143480"/>
                  <a:pt x="1041652" y="1143259"/>
                </a:cubicBezTo>
                <a:cubicBezTo>
                  <a:pt x="1041431" y="1143259"/>
                  <a:pt x="1041431" y="1143259"/>
                  <a:pt x="1040988" y="1143037"/>
                </a:cubicBezTo>
                <a:cubicBezTo>
                  <a:pt x="1040546" y="1143037"/>
                  <a:pt x="1040324" y="1142374"/>
                  <a:pt x="1040546" y="1142152"/>
                </a:cubicBezTo>
                <a:cubicBezTo>
                  <a:pt x="1040767" y="1141710"/>
                  <a:pt x="1041209" y="1141489"/>
                  <a:pt x="1041652" y="1141710"/>
                </a:cubicBezTo>
                <a:cubicBezTo>
                  <a:pt x="1041873" y="1141710"/>
                  <a:pt x="1042095" y="1141710"/>
                  <a:pt x="1042316" y="1141931"/>
                </a:cubicBezTo>
                <a:cubicBezTo>
                  <a:pt x="1043422" y="1142374"/>
                  <a:pt x="1044529" y="1142595"/>
                  <a:pt x="1045192" y="1143922"/>
                </a:cubicBezTo>
                <a:lnTo>
                  <a:pt x="1045136" y="1144061"/>
                </a:lnTo>
                <a:lnTo>
                  <a:pt x="1045856" y="1143702"/>
                </a:lnTo>
                <a:cubicBezTo>
                  <a:pt x="1046077" y="1143702"/>
                  <a:pt x="1046519" y="1143702"/>
                  <a:pt x="1046741" y="1143702"/>
                </a:cubicBezTo>
                <a:lnTo>
                  <a:pt x="1041978" y="1136843"/>
                </a:lnTo>
                <a:lnTo>
                  <a:pt x="1041652" y="1136843"/>
                </a:lnTo>
                <a:cubicBezTo>
                  <a:pt x="1041209" y="1136843"/>
                  <a:pt x="1040767" y="1136843"/>
                  <a:pt x="1040767" y="1136621"/>
                </a:cubicBezTo>
                <a:cubicBezTo>
                  <a:pt x="1039882" y="1135294"/>
                  <a:pt x="1038333" y="1134188"/>
                  <a:pt x="1036784" y="1133745"/>
                </a:cubicBezTo>
                <a:cubicBezTo>
                  <a:pt x="1036562" y="1133524"/>
                  <a:pt x="1036120" y="1133081"/>
                  <a:pt x="1036341" y="1132639"/>
                </a:cubicBezTo>
                <a:cubicBezTo>
                  <a:pt x="1036562" y="1132196"/>
                  <a:pt x="1037005" y="1131975"/>
                  <a:pt x="1037226" y="1131975"/>
                </a:cubicBezTo>
                <a:cubicBezTo>
                  <a:pt x="1039439" y="1132639"/>
                  <a:pt x="1041652" y="1134188"/>
                  <a:pt x="1042315" y="1135736"/>
                </a:cubicBezTo>
                <a:lnTo>
                  <a:pt x="1042279" y="1135915"/>
                </a:lnTo>
                <a:lnTo>
                  <a:pt x="1042537" y="1135958"/>
                </a:lnTo>
                <a:lnTo>
                  <a:pt x="1043201" y="1135073"/>
                </a:lnTo>
                <a:cubicBezTo>
                  <a:pt x="1049617" y="1141047"/>
                  <a:pt x="1054927" y="1148791"/>
                  <a:pt x="1060238" y="1156093"/>
                </a:cubicBezTo>
                <a:lnTo>
                  <a:pt x="1059747" y="1156584"/>
                </a:lnTo>
                <a:lnTo>
                  <a:pt x="1060238" y="1157198"/>
                </a:lnTo>
                <a:lnTo>
                  <a:pt x="1060238" y="1157199"/>
                </a:lnTo>
                <a:cubicBezTo>
                  <a:pt x="1061787" y="1158748"/>
                  <a:pt x="1063336" y="1160518"/>
                  <a:pt x="1064885" y="1162067"/>
                </a:cubicBezTo>
                <a:cubicBezTo>
                  <a:pt x="1068646" y="1166271"/>
                  <a:pt x="1072408" y="1170696"/>
                  <a:pt x="1076611" y="1174457"/>
                </a:cubicBezTo>
                <a:lnTo>
                  <a:pt x="1076713" y="1175267"/>
                </a:lnTo>
                <a:lnTo>
                  <a:pt x="1077497" y="1174679"/>
                </a:lnTo>
                <a:cubicBezTo>
                  <a:pt x="1079930" y="1174015"/>
                  <a:pt x="1081258" y="1173794"/>
                  <a:pt x="1083028" y="1175121"/>
                </a:cubicBezTo>
                <a:cubicBezTo>
                  <a:pt x="1083913" y="1168926"/>
                  <a:pt x="1085462" y="1163173"/>
                  <a:pt x="1079045" y="1161624"/>
                </a:cubicBezTo>
                <a:lnTo>
                  <a:pt x="1044645" y="1121270"/>
                </a:lnTo>
                <a:lnTo>
                  <a:pt x="1044307" y="1121354"/>
                </a:lnTo>
                <a:cubicBezTo>
                  <a:pt x="1044086" y="1121354"/>
                  <a:pt x="1043865" y="1121354"/>
                  <a:pt x="1043644" y="1121133"/>
                </a:cubicBezTo>
                <a:cubicBezTo>
                  <a:pt x="1033687" y="1111619"/>
                  <a:pt x="1023730" y="1101441"/>
                  <a:pt x="1013994" y="1091705"/>
                </a:cubicBezTo>
                <a:cubicBezTo>
                  <a:pt x="1006914" y="1084182"/>
                  <a:pt x="999391" y="1076659"/>
                  <a:pt x="991647" y="1069358"/>
                </a:cubicBezTo>
                <a:cubicBezTo>
                  <a:pt x="991426" y="1068915"/>
                  <a:pt x="991426" y="1068472"/>
                  <a:pt x="991647" y="1068030"/>
                </a:cubicBezTo>
                <a:cubicBezTo>
                  <a:pt x="992089" y="1067587"/>
                  <a:pt x="992753" y="1067587"/>
                  <a:pt x="992975" y="1068030"/>
                </a:cubicBezTo>
                <a:cubicBezTo>
                  <a:pt x="1000497" y="1075332"/>
                  <a:pt x="1008020" y="1083076"/>
                  <a:pt x="1015543" y="1090599"/>
                </a:cubicBezTo>
                <a:lnTo>
                  <a:pt x="1045118" y="1119953"/>
                </a:lnTo>
                <a:lnTo>
                  <a:pt x="1044971" y="1119363"/>
                </a:lnTo>
                <a:cubicBezTo>
                  <a:pt x="1058247" y="1126222"/>
                  <a:pt x="1063114" y="1141711"/>
                  <a:pt x="1076390" y="1148791"/>
                </a:cubicBezTo>
                <a:lnTo>
                  <a:pt x="1076390" y="1148126"/>
                </a:lnTo>
                <a:cubicBezTo>
                  <a:pt x="1076169" y="1148126"/>
                  <a:pt x="1075726" y="1147905"/>
                  <a:pt x="1075505" y="1147905"/>
                </a:cubicBezTo>
                <a:cubicBezTo>
                  <a:pt x="1068425" y="1142152"/>
                  <a:pt x="1063115" y="1134629"/>
                  <a:pt x="1057804" y="1127328"/>
                </a:cubicBezTo>
                <a:cubicBezTo>
                  <a:pt x="1052051" y="1119362"/>
                  <a:pt x="1046520" y="1111618"/>
                  <a:pt x="1038775" y="1106308"/>
                </a:cubicBezTo>
                <a:cubicBezTo>
                  <a:pt x="1038333" y="1105865"/>
                  <a:pt x="1038333" y="1105201"/>
                  <a:pt x="1038554" y="1104759"/>
                </a:cubicBezTo>
                <a:cubicBezTo>
                  <a:pt x="1038997" y="1104095"/>
                  <a:pt x="1039882" y="1103874"/>
                  <a:pt x="1040324" y="1104316"/>
                </a:cubicBezTo>
                <a:cubicBezTo>
                  <a:pt x="1048290" y="1109848"/>
                  <a:pt x="1054043" y="1118035"/>
                  <a:pt x="1059796" y="1126000"/>
                </a:cubicBezTo>
                <a:cubicBezTo>
                  <a:pt x="1064885" y="1133302"/>
                  <a:pt x="1070195" y="1140603"/>
                  <a:pt x="1077054" y="1145914"/>
                </a:cubicBezTo>
                <a:lnTo>
                  <a:pt x="1077152" y="1146701"/>
                </a:lnTo>
                <a:lnTo>
                  <a:pt x="1077275" y="1146578"/>
                </a:lnTo>
                <a:lnTo>
                  <a:pt x="1077497" y="1145472"/>
                </a:lnTo>
                <a:lnTo>
                  <a:pt x="1084132" y="1151932"/>
                </a:lnTo>
                <a:lnTo>
                  <a:pt x="1086126" y="1151667"/>
                </a:lnTo>
                <a:cubicBezTo>
                  <a:pt x="1084799" y="1149897"/>
                  <a:pt x="1086126" y="1146799"/>
                  <a:pt x="1085462" y="1144808"/>
                </a:cubicBezTo>
                <a:cubicBezTo>
                  <a:pt x="1084577" y="1142595"/>
                  <a:pt x="1081480" y="1141046"/>
                  <a:pt x="1079488" y="1138170"/>
                </a:cubicBezTo>
                <a:cubicBezTo>
                  <a:pt x="1067983" y="1124009"/>
                  <a:pt x="1054486" y="1108742"/>
                  <a:pt x="1043865" y="1092811"/>
                </a:cubicBezTo>
                <a:lnTo>
                  <a:pt x="1044431" y="1092924"/>
                </a:lnTo>
                <a:lnTo>
                  <a:pt x="1028819" y="1075773"/>
                </a:lnTo>
                <a:cubicBezTo>
                  <a:pt x="1018862" y="1064932"/>
                  <a:pt x="1008463" y="1053426"/>
                  <a:pt x="997621" y="1042805"/>
                </a:cubicBezTo>
                <a:cubicBezTo>
                  <a:pt x="997400" y="1042584"/>
                  <a:pt x="997400" y="1042142"/>
                  <a:pt x="997621" y="1041699"/>
                </a:cubicBezTo>
                <a:cubicBezTo>
                  <a:pt x="997842" y="1041256"/>
                  <a:pt x="998285" y="1041256"/>
                  <a:pt x="998727" y="1041699"/>
                </a:cubicBezTo>
                <a:cubicBezTo>
                  <a:pt x="1009569" y="1052098"/>
                  <a:pt x="1019969" y="1063604"/>
                  <a:pt x="1030147" y="1074667"/>
                </a:cubicBezTo>
                <a:cubicBezTo>
                  <a:pt x="1035457" y="1080199"/>
                  <a:pt x="1040767" y="1086173"/>
                  <a:pt x="1045856" y="1091926"/>
                </a:cubicBezTo>
                <a:lnTo>
                  <a:pt x="1045856" y="1092147"/>
                </a:lnTo>
                <a:lnTo>
                  <a:pt x="1062012" y="1108521"/>
                </a:lnTo>
                <a:lnTo>
                  <a:pt x="1062893" y="1108521"/>
                </a:lnTo>
                <a:cubicBezTo>
                  <a:pt x="1066433" y="1111397"/>
                  <a:pt x="1069310" y="1114495"/>
                  <a:pt x="1072629" y="1117814"/>
                </a:cubicBezTo>
                <a:lnTo>
                  <a:pt x="1088058" y="1131722"/>
                </a:lnTo>
                <a:lnTo>
                  <a:pt x="1086347" y="1124452"/>
                </a:lnTo>
                <a:lnTo>
                  <a:pt x="1086504" y="1124373"/>
                </a:lnTo>
                <a:lnTo>
                  <a:pt x="1062451" y="1094803"/>
                </a:lnTo>
                <a:cubicBezTo>
                  <a:pt x="1056477" y="1086616"/>
                  <a:pt x="1049839" y="1078208"/>
                  <a:pt x="1043201" y="1070685"/>
                </a:cubicBezTo>
                <a:cubicBezTo>
                  <a:pt x="1042537" y="1070243"/>
                  <a:pt x="1042537" y="1069358"/>
                  <a:pt x="1043201" y="1068915"/>
                </a:cubicBezTo>
                <a:cubicBezTo>
                  <a:pt x="1043644" y="1068472"/>
                  <a:pt x="1044529" y="1068472"/>
                  <a:pt x="1045192" y="1068915"/>
                </a:cubicBezTo>
                <a:cubicBezTo>
                  <a:pt x="1051830" y="1076659"/>
                  <a:pt x="1058247" y="1085067"/>
                  <a:pt x="1064663" y="1093254"/>
                </a:cubicBezTo>
                <a:cubicBezTo>
                  <a:pt x="1071965" y="1103211"/>
                  <a:pt x="1079709" y="1113389"/>
                  <a:pt x="1088560" y="1122461"/>
                </a:cubicBezTo>
                <a:lnTo>
                  <a:pt x="1088560" y="1123050"/>
                </a:lnTo>
                <a:lnTo>
                  <a:pt x="1089002" y="1122682"/>
                </a:lnTo>
                <a:lnTo>
                  <a:pt x="1090835" y="1123782"/>
                </a:lnTo>
                <a:lnTo>
                  <a:pt x="1091382" y="1123345"/>
                </a:lnTo>
                <a:lnTo>
                  <a:pt x="1091215" y="1123345"/>
                </a:lnTo>
                <a:cubicBezTo>
                  <a:pt x="1090994" y="1120690"/>
                  <a:pt x="1091215" y="1116265"/>
                  <a:pt x="1091215" y="1113388"/>
                </a:cubicBezTo>
                <a:cubicBezTo>
                  <a:pt x="1082586" y="1100113"/>
                  <a:pt x="1069974" y="1090819"/>
                  <a:pt x="1060017" y="1078650"/>
                </a:cubicBezTo>
                <a:lnTo>
                  <a:pt x="1060418" y="1078383"/>
                </a:lnTo>
                <a:lnTo>
                  <a:pt x="1006693" y="1019573"/>
                </a:lnTo>
                <a:cubicBezTo>
                  <a:pt x="1002489" y="1015147"/>
                  <a:pt x="999170" y="1010722"/>
                  <a:pt x="995187" y="1006297"/>
                </a:cubicBezTo>
                <a:cubicBezTo>
                  <a:pt x="994966" y="1005854"/>
                  <a:pt x="994966" y="1005633"/>
                  <a:pt x="995187" y="1005412"/>
                </a:cubicBezTo>
                <a:close/>
                <a:moveTo>
                  <a:pt x="222535" y="1001752"/>
                </a:moveTo>
                <a:lnTo>
                  <a:pt x="222535" y="1002174"/>
                </a:lnTo>
                <a:lnTo>
                  <a:pt x="238244" y="1012935"/>
                </a:lnTo>
                <a:cubicBezTo>
                  <a:pt x="242006" y="1015368"/>
                  <a:pt x="245988" y="1018024"/>
                  <a:pt x="249971" y="1020679"/>
                </a:cubicBezTo>
                <a:lnTo>
                  <a:pt x="250000" y="1020850"/>
                </a:lnTo>
                <a:lnTo>
                  <a:pt x="272982" y="1036610"/>
                </a:lnTo>
                <a:cubicBezTo>
                  <a:pt x="272982" y="1034176"/>
                  <a:pt x="269221" y="1033291"/>
                  <a:pt x="271212" y="1031078"/>
                </a:cubicBezTo>
                <a:cubicBezTo>
                  <a:pt x="274310" y="1030636"/>
                  <a:pt x="274310" y="1033291"/>
                  <a:pt x="276744" y="1033512"/>
                </a:cubicBezTo>
                <a:cubicBezTo>
                  <a:pt x="268336" y="1025104"/>
                  <a:pt x="256167" y="1020900"/>
                  <a:pt x="246652" y="1013820"/>
                </a:cubicBezTo>
                <a:lnTo>
                  <a:pt x="246701" y="1013623"/>
                </a:lnTo>
                <a:lnTo>
                  <a:pt x="237802" y="1009173"/>
                </a:lnTo>
                <a:close/>
                <a:moveTo>
                  <a:pt x="632536" y="997889"/>
                </a:moveTo>
                <a:cubicBezTo>
                  <a:pt x="634306" y="999659"/>
                  <a:pt x="636297" y="1001430"/>
                  <a:pt x="638068" y="1003200"/>
                </a:cubicBezTo>
                <a:lnTo>
                  <a:pt x="649472" y="1013152"/>
                </a:lnTo>
                <a:lnTo>
                  <a:pt x="651343" y="1009616"/>
                </a:lnTo>
                <a:lnTo>
                  <a:pt x="651344" y="1009615"/>
                </a:lnTo>
                <a:lnTo>
                  <a:pt x="651122" y="1009394"/>
                </a:lnTo>
                <a:lnTo>
                  <a:pt x="650459" y="1008952"/>
                </a:lnTo>
                <a:lnTo>
                  <a:pt x="650237" y="1007403"/>
                </a:lnTo>
                <a:lnTo>
                  <a:pt x="652007" y="1007182"/>
                </a:lnTo>
                <a:lnTo>
                  <a:pt x="652671" y="1007846"/>
                </a:lnTo>
                <a:lnTo>
                  <a:pt x="652892" y="1008067"/>
                </a:lnTo>
                <a:lnTo>
                  <a:pt x="652892" y="1009616"/>
                </a:lnTo>
                <a:lnTo>
                  <a:pt x="652739" y="1009718"/>
                </a:lnTo>
                <a:lnTo>
                  <a:pt x="653113" y="1020016"/>
                </a:lnTo>
                <a:cubicBezTo>
                  <a:pt x="650458" y="1019794"/>
                  <a:pt x="650016" y="1016918"/>
                  <a:pt x="648688" y="1015148"/>
                </a:cubicBezTo>
                <a:lnTo>
                  <a:pt x="648768" y="1015088"/>
                </a:lnTo>
                <a:lnTo>
                  <a:pt x="636519" y="1004527"/>
                </a:lnTo>
                <a:cubicBezTo>
                  <a:pt x="634748" y="1002978"/>
                  <a:pt x="632757" y="1001208"/>
                  <a:pt x="630987" y="999659"/>
                </a:cubicBezTo>
                <a:cubicBezTo>
                  <a:pt x="630766" y="999217"/>
                  <a:pt x="630766" y="998553"/>
                  <a:pt x="630987" y="998111"/>
                </a:cubicBezTo>
                <a:cubicBezTo>
                  <a:pt x="631208" y="997668"/>
                  <a:pt x="632315" y="997668"/>
                  <a:pt x="632536" y="997889"/>
                </a:cubicBezTo>
                <a:close/>
                <a:moveTo>
                  <a:pt x="1140412" y="997879"/>
                </a:moveTo>
                <a:lnTo>
                  <a:pt x="1140335" y="998110"/>
                </a:lnTo>
                <a:lnTo>
                  <a:pt x="1140335" y="998552"/>
                </a:lnTo>
                <a:lnTo>
                  <a:pt x="1140154" y="998673"/>
                </a:lnTo>
                <a:lnTo>
                  <a:pt x="1140335" y="999217"/>
                </a:lnTo>
                <a:cubicBezTo>
                  <a:pt x="1140335" y="998775"/>
                  <a:pt x="1140778" y="998553"/>
                  <a:pt x="1141221" y="998553"/>
                </a:cubicBezTo>
                <a:close/>
                <a:moveTo>
                  <a:pt x="624571" y="996118"/>
                </a:moveTo>
                <a:cubicBezTo>
                  <a:pt x="625013" y="995897"/>
                  <a:pt x="625898" y="995897"/>
                  <a:pt x="626341" y="996340"/>
                </a:cubicBezTo>
                <a:cubicBezTo>
                  <a:pt x="631430" y="1002756"/>
                  <a:pt x="636961" y="1008730"/>
                  <a:pt x="642493" y="1014926"/>
                </a:cubicBezTo>
                <a:cubicBezTo>
                  <a:pt x="645812" y="1018687"/>
                  <a:pt x="649352" y="1022670"/>
                  <a:pt x="652892" y="1026653"/>
                </a:cubicBezTo>
                <a:lnTo>
                  <a:pt x="652892" y="1027071"/>
                </a:lnTo>
                <a:lnTo>
                  <a:pt x="654497" y="1031714"/>
                </a:lnTo>
                <a:cubicBezTo>
                  <a:pt x="654718" y="1034065"/>
                  <a:pt x="654331" y="1036388"/>
                  <a:pt x="652671" y="1036831"/>
                </a:cubicBezTo>
                <a:cubicBezTo>
                  <a:pt x="649574" y="1037495"/>
                  <a:pt x="650901" y="1034398"/>
                  <a:pt x="650016" y="1033070"/>
                </a:cubicBezTo>
                <a:lnTo>
                  <a:pt x="650114" y="1032997"/>
                </a:lnTo>
                <a:lnTo>
                  <a:pt x="635412" y="1020458"/>
                </a:lnTo>
                <a:cubicBezTo>
                  <a:pt x="632979" y="1018024"/>
                  <a:pt x="630766" y="1015369"/>
                  <a:pt x="628111" y="1013377"/>
                </a:cubicBezTo>
                <a:lnTo>
                  <a:pt x="628037" y="1013156"/>
                </a:lnTo>
                <a:lnTo>
                  <a:pt x="627004" y="1013156"/>
                </a:lnTo>
                <a:cubicBezTo>
                  <a:pt x="627004" y="1015590"/>
                  <a:pt x="629660" y="1015147"/>
                  <a:pt x="629660" y="1017581"/>
                </a:cubicBezTo>
                <a:lnTo>
                  <a:pt x="629217" y="1018024"/>
                </a:lnTo>
                <a:lnTo>
                  <a:pt x="630324" y="1019130"/>
                </a:lnTo>
                <a:lnTo>
                  <a:pt x="640059" y="1029750"/>
                </a:lnTo>
                <a:lnTo>
                  <a:pt x="644927" y="1034618"/>
                </a:lnTo>
                <a:lnTo>
                  <a:pt x="644926" y="1034619"/>
                </a:lnTo>
                <a:lnTo>
                  <a:pt x="644927" y="1034619"/>
                </a:lnTo>
                <a:lnTo>
                  <a:pt x="645148" y="1034619"/>
                </a:lnTo>
                <a:lnTo>
                  <a:pt x="646662" y="1037213"/>
                </a:lnTo>
                <a:lnTo>
                  <a:pt x="652532" y="1042722"/>
                </a:lnTo>
                <a:cubicBezTo>
                  <a:pt x="654220" y="1045184"/>
                  <a:pt x="654883" y="1048115"/>
                  <a:pt x="652671" y="1051434"/>
                </a:cubicBezTo>
                <a:cubicBezTo>
                  <a:pt x="650236" y="1051877"/>
                  <a:pt x="650679" y="1049664"/>
                  <a:pt x="650679" y="1047894"/>
                </a:cubicBezTo>
                <a:lnTo>
                  <a:pt x="642454" y="1039459"/>
                </a:lnTo>
                <a:lnTo>
                  <a:pt x="640722" y="1038159"/>
                </a:lnTo>
                <a:lnTo>
                  <a:pt x="640651" y="1037732"/>
                </a:lnTo>
                <a:lnTo>
                  <a:pt x="636551" y="1034124"/>
                </a:lnTo>
                <a:lnTo>
                  <a:pt x="636297" y="1033955"/>
                </a:lnTo>
                <a:lnTo>
                  <a:pt x="628548" y="1026206"/>
                </a:lnTo>
                <a:lnTo>
                  <a:pt x="623243" y="1022006"/>
                </a:lnTo>
                <a:lnTo>
                  <a:pt x="629523" y="1030798"/>
                </a:lnTo>
                <a:lnTo>
                  <a:pt x="629881" y="1030858"/>
                </a:lnTo>
                <a:cubicBezTo>
                  <a:pt x="632978" y="1034177"/>
                  <a:pt x="636076" y="1037717"/>
                  <a:pt x="638731" y="1041036"/>
                </a:cubicBezTo>
                <a:cubicBezTo>
                  <a:pt x="643378" y="1046346"/>
                  <a:pt x="648245" y="1052099"/>
                  <a:pt x="652892" y="1057630"/>
                </a:cubicBezTo>
                <a:cubicBezTo>
                  <a:pt x="654662" y="1057851"/>
                  <a:pt x="653998" y="1062940"/>
                  <a:pt x="653335" y="1064268"/>
                </a:cubicBezTo>
                <a:lnTo>
                  <a:pt x="650043" y="1062719"/>
                </a:lnTo>
                <a:lnTo>
                  <a:pt x="649795" y="1062719"/>
                </a:lnTo>
                <a:cubicBezTo>
                  <a:pt x="645369" y="1060064"/>
                  <a:pt x="641166" y="1056745"/>
                  <a:pt x="637404" y="1053205"/>
                </a:cubicBezTo>
                <a:cubicBezTo>
                  <a:pt x="636740" y="1052762"/>
                  <a:pt x="636076" y="1052320"/>
                  <a:pt x="635634" y="1051877"/>
                </a:cubicBezTo>
                <a:lnTo>
                  <a:pt x="635634" y="1051876"/>
                </a:lnTo>
                <a:lnTo>
                  <a:pt x="635633" y="1051877"/>
                </a:lnTo>
                <a:cubicBezTo>
                  <a:pt x="634970" y="1051877"/>
                  <a:pt x="634970" y="1052762"/>
                  <a:pt x="634970" y="1053204"/>
                </a:cubicBezTo>
                <a:lnTo>
                  <a:pt x="634804" y="1053426"/>
                </a:lnTo>
                <a:lnTo>
                  <a:pt x="635191" y="1053426"/>
                </a:lnTo>
                <a:cubicBezTo>
                  <a:pt x="636961" y="1055417"/>
                  <a:pt x="638952" y="1057630"/>
                  <a:pt x="640501" y="1059400"/>
                </a:cubicBezTo>
                <a:lnTo>
                  <a:pt x="652804" y="1073429"/>
                </a:lnTo>
                <a:lnTo>
                  <a:pt x="652893" y="1073340"/>
                </a:lnTo>
                <a:lnTo>
                  <a:pt x="652893" y="1073531"/>
                </a:lnTo>
                <a:lnTo>
                  <a:pt x="653113" y="1073782"/>
                </a:lnTo>
                <a:lnTo>
                  <a:pt x="652893" y="1075104"/>
                </a:lnTo>
                <a:lnTo>
                  <a:pt x="652893" y="1085731"/>
                </a:lnTo>
                <a:cubicBezTo>
                  <a:pt x="649574" y="1085731"/>
                  <a:pt x="649574" y="1082854"/>
                  <a:pt x="648246" y="1081306"/>
                </a:cubicBezTo>
                <a:lnTo>
                  <a:pt x="648359" y="1081238"/>
                </a:lnTo>
                <a:lnTo>
                  <a:pt x="630101" y="1065154"/>
                </a:lnTo>
                <a:cubicBezTo>
                  <a:pt x="629216" y="1064268"/>
                  <a:pt x="628110" y="1063162"/>
                  <a:pt x="627004" y="1062277"/>
                </a:cubicBezTo>
                <a:lnTo>
                  <a:pt x="627004" y="1062110"/>
                </a:lnTo>
                <a:lnTo>
                  <a:pt x="626783" y="1062276"/>
                </a:lnTo>
                <a:cubicBezTo>
                  <a:pt x="626119" y="1062276"/>
                  <a:pt x="625677" y="1062276"/>
                  <a:pt x="625455" y="1061834"/>
                </a:cubicBezTo>
                <a:cubicBezTo>
                  <a:pt x="625897" y="1064268"/>
                  <a:pt x="627889" y="1066480"/>
                  <a:pt x="630074" y="1068748"/>
                </a:cubicBezTo>
                <a:lnTo>
                  <a:pt x="635787" y="1075910"/>
                </a:lnTo>
                <a:lnTo>
                  <a:pt x="636297" y="1075995"/>
                </a:lnTo>
                <a:cubicBezTo>
                  <a:pt x="641607" y="1082190"/>
                  <a:pt x="647360" y="1088385"/>
                  <a:pt x="652007" y="1093696"/>
                </a:cubicBezTo>
                <a:cubicBezTo>
                  <a:pt x="654219" y="1096794"/>
                  <a:pt x="654219" y="1105202"/>
                  <a:pt x="653113" y="1109627"/>
                </a:cubicBezTo>
                <a:lnTo>
                  <a:pt x="644516" y="1103337"/>
                </a:lnTo>
                <a:lnTo>
                  <a:pt x="644263" y="1103210"/>
                </a:lnTo>
                <a:lnTo>
                  <a:pt x="644216" y="1103117"/>
                </a:lnTo>
                <a:lnTo>
                  <a:pt x="644041" y="1102989"/>
                </a:lnTo>
                <a:lnTo>
                  <a:pt x="644130" y="1102945"/>
                </a:lnTo>
                <a:lnTo>
                  <a:pt x="644041" y="1102768"/>
                </a:lnTo>
                <a:cubicBezTo>
                  <a:pt x="643378" y="1102325"/>
                  <a:pt x="643378" y="1102104"/>
                  <a:pt x="642714" y="1101882"/>
                </a:cubicBezTo>
                <a:lnTo>
                  <a:pt x="642462" y="1101294"/>
                </a:lnTo>
                <a:lnTo>
                  <a:pt x="638510" y="1099007"/>
                </a:lnTo>
                <a:cubicBezTo>
                  <a:pt x="641608" y="1106087"/>
                  <a:pt x="647803" y="1110512"/>
                  <a:pt x="652007" y="1116708"/>
                </a:cubicBezTo>
                <a:lnTo>
                  <a:pt x="651897" y="1116708"/>
                </a:lnTo>
                <a:lnTo>
                  <a:pt x="652007" y="1116929"/>
                </a:lnTo>
                <a:lnTo>
                  <a:pt x="652560" y="1118589"/>
                </a:lnTo>
                <a:lnTo>
                  <a:pt x="652893" y="1118256"/>
                </a:lnTo>
                <a:cubicBezTo>
                  <a:pt x="653778" y="1122018"/>
                  <a:pt x="653778" y="1130204"/>
                  <a:pt x="652893" y="1134187"/>
                </a:cubicBezTo>
                <a:cubicBezTo>
                  <a:pt x="649795" y="1134851"/>
                  <a:pt x="649795" y="1132417"/>
                  <a:pt x="648246" y="1131753"/>
                </a:cubicBezTo>
                <a:lnTo>
                  <a:pt x="648466" y="1131577"/>
                </a:lnTo>
                <a:lnTo>
                  <a:pt x="648187" y="1131465"/>
                </a:lnTo>
                <a:lnTo>
                  <a:pt x="648245" y="1131754"/>
                </a:lnTo>
                <a:lnTo>
                  <a:pt x="647197" y="1132173"/>
                </a:lnTo>
                <a:lnTo>
                  <a:pt x="647360" y="1132196"/>
                </a:lnTo>
                <a:cubicBezTo>
                  <a:pt x="647803" y="1132638"/>
                  <a:pt x="648024" y="1133081"/>
                  <a:pt x="648024" y="1133302"/>
                </a:cubicBezTo>
                <a:cubicBezTo>
                  <a:pt x="648688" y="1134408"/>
                  <a:pt x="649573" y="1135515"/>
                  <a:pt x="650679" y="1136400"/>
                </a:cubicBezTo>
                <a:cubicBezTo>
                  <a:pt x="651122" y="1136842"/>
                  <a:pt x="651122" y="1137506"/>
                  <a:pt x="650900" y="1137949"/>
                </a:cubicBezTo>
                <a:lnTo>
                  <a:pt x="650269" y="1138264"/>
                </a:lnTo>
                <a:lnTo>
                  <a:pt x="651786" y="1149455"/>
                </a:lnTo>
                <a:cubicBezTo>
                  <a:pt x="649574" y="1149012"/>
                  <a:pt x="648688" y="1148127"/>
                  <a:pt x="647582" y="1147021"/>
                </a:cubicBezTo>
                <a:lnTo>
                  <a:pt x="647702" y="1146931"/>
                </a:lnTo>
                <a:lnTo>
                  <a:pt x="646697" y="1146357"/>
                </a:lnTo>
                <a:lnTo>
                  <a:pt x="646604" y="1146077"/>
                </a:lnTo>
                <a:lnTo>
                  <a:pt x="646254" y="1146357"/>
                </a:lnTo>
                <a:cubicBezTo>
                  <a:pt x="645369" y="1146357"/>
                  <a:pt x="645369" y="1145693"/>
                  <a:pt x="644484" y="1145693"/>
                </a:cubicBezTo>
                <a:cubicBezTo>
                  <a:pt x="644926" y="1149676"/>
                  <a:pt x="650236" y="1154322"/>
                  <a:pt x="652670" y="1158747"/>
                </a:cubicBezTo>
                <a:cubicBezTo>
                  <a:pt x="651785" y="1164058"/>
                  <a:pt x="653777" y="1169589"/>
                  <a:pt x="652007" y="1172687"/>
                </a:cubicBezTo>
                <a:cubicBezTo>
                  <a:pt x="648909" y="1172466"/>
                  <a:pt x="648466" y="1169368"/>
                  <a:pt x="646254" y="1168483"/>
                </a:cubicBezTo>
                <a:lnTo>
                  <a:pt x="646407" y="1168432"/>
                </a:lnTo>
                <a:lnTo>
                  <a:pt x="643157" y="1165385"/>
                </a:lnTo>
                <a:cubicBezTo>
                  <a:pt x="641387" y="1163836"/>
                  <a:pt x="639395" y="1162066"/>
                  <a:pt x="637625" y="1160296"/>
                </a:cubicBezTo>
                <a:lnTo>
                  <a:pt x="637646" y="1160151"/>
                </a:lnTo>
                <a:lnTo>
                  <a:pt x="635413" y="1158527"/>
                </a:lnTo>
                <a:cubicBezTo>
                  <a:pt x="633421" y="1158748"/>
                  <a:pt x="635855" y="1159854"/>
                  <a:pt x="635413" y="1160961"/>
                </a:cubicBezTo>
                <a:lnTo>
                  <a:pt x="634749" y="1161403"/>
                </a:lnTo>
                <a:lnTo>
                  <a:pt x="644263" y="1172245"/>
                </a:lnTo>
                <a:cubicBezTo>
                  <a:pt x="646254" y="1175121"/>
                  <a:pt x="648467" y="1177998"/>
                  <a:pt x="651122" y="1180432"/>
                </a:cubicBezTo>
                <a:cubicBezTo>
                  <a:pt x="651565" y="1180874"/>
                  <a:pt x="651343" y="1181759"/>
                  <a:pt x="651122" y="1181980"/>
                </a:cubicBezTo>
                <a:lnTo>
                  <a:pt x="650912" y="1182033"/>
                </a:lnTo>
                <a:lnTo>
                  <a:pt x="651786" y="1189725"/>
                </a:lnTo>
                <a:cubicBezTo>
                  <a:pt x="649574" y="1191495"/>
                  <a:pt x="648025" y="1189061"/>
                  <a:pt x="647582" y="1187291"/>
                </a:cubicBezTo>
                <a:lnTo>
                  <a:pt x="647692" y="1187209"/>
                </a:lnTo>
                <a:lnTo>
                  <a:pt x="642935" y="1182865"/>
                </a:lnTo>
                <a:cubicBezTo>
                  <a:pt x="641829" y="1181538"/>
                  <a:pt x="640722" y="1180210"/>
                  <a:pt x="639394" y="1179325"/>
                </a:cubicBezTo>
                <a:lnTo>
                  <a:pt x="639354" y="1179085"/>
                </a:lnTo>
                <a:lnTo>
                  <a:pt x="639174" y="1179325"/>
                </a:lnTo>
                <a:cubicBezTo>
                  <a:pt x="639174" y="1179325"/>
                  <a:pt x="638731" y="1179325"/>
                  <a:pt x="638731" y="1179325"/>
                </a:cubicBezTo>
                <a:lnTo>
                  <a:pt x="638651" y="1179219"/>
                </a:lnTo>
                <a:lnTo>
                  <a:pt x="638510" y="1180210"/>
                </a:lnTo>
                <a:lnTo>
                  <a:pt x="645317" y="1192380"/>
                </a:lnTo>
                <a:lnTo>
                  <a:pt x="645369" y="1192380"/>
                </a:lnTo>
                <a:cubicBezTo>
                  <a:pt x="646254" y="1193486"/>
                  <a:pt x="647361" y="1194814"/>
                  <a:pt x="647803" y="1195920"/>
                </a:cubicBezTo>
                <a:cubicBezTo>
                  <a:pt x="648688" y="1197248"/>
                  <a:pt x="649574" y="1198797"/>
                  <a:pt x="650901" y="1199682"/>
                </a:cubicBezTo>
                <a:cubicBezTo>
                  <a:pt x="651344" y="1200124"/>
                  <a:pt x="651344" y="1200788"/>
                  <a:pt x="650901" y="1201230"/>
                </a:cubicBezTo>
                <a:lnTo>
                  <a:pt x="650859" y="1201258"/>
                </a:lnTo>
                <a:lnTo>
                  <a:pt x="651786" y="1209417"/>
                </a:lnTo>
                <a:lnTo>
                  <a:pt x="647922" y="1208807"/>
                </a:lnTo>
                <a:lnTo>
                  <a:pt x="647803" y="1209638"/>
                </a:lnTo>
                <a:lnTo>
                  <a:pt x="647645" y="1210271"/>
                </a:lnTo>
                <a:lnTo>
                  <a:pt x="653777" y="1228888"/>
                </a:lnTo>
                <a:lnTo>
                  <a:pt x="653227" y="1229108"/>
                </a:lnTo>
                <a:lnTo>
                  <a:pt x="656432" y="1235305"/>
                </a:lnTo>
                <a:cubicBezTo>
                  <a:pt x="656653" y="1235747"/>
                  <a:pt x="656653" y="1235968"/>
                  <a:pt x="656653" y="1236411"/>
                </a:cubicBezTo>
                <a:cubicBezTo>
                  <a:pt x="657096" y="1236853"/>
                  <a:pt x="656653" y="1237075"/>
                  <a:pt x="656211" y="1237296"/>
                </a:cubicBezTo>
                <a:cubicBezTo>
                  <a:pt x="656432" y="1237296"/>
                  <a:pt x="656432" y="1237296"/>
                  <a:pt x="655989" y="1237296"/>
                </a:cubicBezTo>
                <a:cubicBezTo>
                  <a:pt x="655989" y="1237296"/>
                  <a:pt x="655989" y="1237075"/>
                  <a:pt x="655547" y="1236853"/>
                </a:cubicBezTo>
                <a:cubicBezTo>
                  <a:pt x="655326" y="1236411"/>
                  <a:pt x="655326" y="1236190"/>
                  <a:pt x="655326" y="1235747"/>
                </a:cubicBezTo>
                <a:lnTo>
                  <a:pt x="652515" y="1230527"/>
                </a:lnTo>
                <a:lnTo>
                  <a:pt x="649130" y="1233314"/>
                </a:lnTo>
                <a:cubicBezTo>
                  <a:pt x="648467" y="1231986"/>
                  <a:pt x="648467" y="1229994"/>
                  <a:pt x="647361" y="1228888"/>
                </a:cubicBezTo>
                <a:lnTo>
                  <a:pt x="647501" y="1228818"/>
                </a:lnTo>
                <a:lnTo>
                  <a:pt x="635413" y="1217161"/>
                </a:lnTo>
                <a:cubicBezTo>
                  <a:pt x="634528" y="1215833"/>
                  <a:pt x="633421" y="1214727"/>
                  <a:pt x="632315" y="1213620"/>
                </a:cubicBezTo>
                <a:lnTo>
                  <a:pt x="632315" y="1213466"/>
                </a:lnTo>
                <a:lnTo>
                  <a:pt x="628111" y="1210523"/>
                </a:lnTo>
                <a:cubicBezTo>
                  <a:pt x="629659" y="1213621"/>
                  <a:pt x="632536" y="1215391"/>
                  <a:pt x="633642" y="1218489"/>
                </a:cubicBezTo>
                <a:lnTo>
                  <a:pt x="633462" y="1218534"/>
                </a:lnTo>
                <a:lnTo>
                  <a:pt x="635854" y="1221144"/>
                </a:lnTo>
                <a:cubicBezTo>
                  <a:pt x="640943" y="1227339"/>
                  <a:pt x="646254" y="1233535"/>
                  <a:pt x="651122" y="1239951"/>
                </a:cubicBezTo>
                <a:cubicBezTo>
                  <a:pt x="651343" y="1240173"/>
                  <a:pt x="651343" y="1240836"/>
                  <a:pt x="651122" y="1241279"/>
                </a:cubicBezTo>
                <a:lnTo>
                  <a:pt x="650774" y="1241366"/>
                </a:lnTo>
                <a:lnTo>
                  <a:pt x="651344" y="1252564"/>
                </a:lnTo>
                <a:lnTo>
                  <a:pt x="648655" y="1250350"/>
                </a:lnTo>
                <a:lnTo>
                  <a:pt x="648467" y="1250350"/>
                </a:lnTo>
                <a:lnTo>
                  <a:pt x="648246" y="1250350"/>
                </a:lnTo>
                <a:cubicBezTo>
                  <a:pt x="647361" y="1249686"/>
                  <a:pt x="646254" y="1249023"/>
                  <a:pt x="645591" y="1248138"/>
                </a:cubicBezTo>
                <a:lnTo>
                  <a:pt x="643233" y="1245994"/>
                </a:lnTo>
                <a:lnTo>
                  <a:pt x="643156" y="1246147"/>
                </a:lnTo>
                <a:cubicBezTo>
                  <a:pt x="643156" y="1246147"/>
                  <a:pt x="642714" y="1246147"/>
                  <a:pt x="642714" y="1246147"/>
                </a:cubicBezTo>
                <a:cubicBezTo>
                  <a:pt x="642714" y="1248802"/>
                  <a:pt x="645812" y="1248359"/>
                  <a:pt x="645812" y="1250793"/>
                </a:cubicBezTo>
                <a:lnTo>
                  <a:pt x="645126" y="1250793"/>
                </a:lnTo>
                <a:lnTo>
                  <a:pt x="646918" y="1252784"/>
                </a:lnTo>
                <a:lnTo>
                  <a:pt x="651128" y="1260361"/>
                </a:lnTo>
                <a:lnTo>
                  <a:pt x="651344" y="1260307"/>
                </a:lnTo>
                <a:lnTo>
                  <a:pt x="651304" y="1260678"/>
                </a:lnTo>
                <a:lnTo>
                  <a:pt x="651344" y="1260750"/>
                </a:lnTo>
                <a:lnTo>
                  <a:pt x="651291" y="1260803"/>
                </a:lnTo>
                <a:lnTo>
                  <a:pt x="650680" y="1266502"/>
                </a:lnTo>
                <a:cubicBezTo>
                  <a:pt x="647803" y="1267166"/>
                  <a:pt x="648467" y="1264732"/>
                  <a:pt x="647582" y="1263405"/>
                </a:cubicBezTo>
                <a:lnTo>
                  <a:pt x="647647" y="1263356"/>
                </a:lnTo>
                <a:lnTo>
                  <a:pt x="641607" y="1258095"/>
                </a:lnTo>
                <a:lnTo>
                  <a:pt x="641770" y="1257769"/>
                </a:lnTo>
                <a:lnTo>
                  <a:pt x="635634" y="1252784"/>
                </a:lnTo>
                <a:lnTo>
                  <a:pt x="631651" y="1249199"/>
                </a:lnTo>
                <a:lnTo>
                  <a:pt x="631651" y="1249244"/>
                </a:lnTo>
                <a:cubicBezTo>
                  <a:pt x="631651" y="1249244"/>
                  <a:pt x="631430" y="1249244"/>
                  <a:pt x="630987" y="1249244"/>
                </a:cubicBezTo>
                <a:cubicBezTo>
                  <a:pt x="631209" y="1253891"/>
                  <a:pt x="637183" y="1258537"/>
                  <a:pt x="639617" y="1263405"/>
                </a:cubicBezTo>
                <a:lnTo>
                  <a:pt x="639574" y="1263437"/>
                </a:lnTo>
                <a:lnTo>
                  <a:pt x="650679" y="1279115"/>
                </a:lnTo>
                <a:lnTo>
                  <a:pt x="650679" y="1279116"/>
                </a:lnTo>
                <a:lnTo>
                  <a:pt x="650901" y="1278894"/>
                </a:lnTo>
                <a:cubicBezTo>
                  <a:pt x="651565" y="1281328"/>
                  <a:pt x="652450" y="1289293"/>
                  <a:pt x="650237" y="1291063"/>
                </a:cubicBezTo>
                <a:cubicBezTo>
                  <a:pt x="648688" y="1291506"/>
                  <a:pt x="648688" y="1289736"/>
                  <a:pt x="648246" y="1288630"/>
                </a:cubicBezTo>
                <a:lnTo>
                  <a:pt x="648263" y="1288561"/>
                </a:lnTo>
                <a:lnTo>
                  <a:pt x="647803" y="1288408"/>
                </a:lnTo>
                <a:cubicBezTo>
                  <a:pt x="644042" y="1285532"/>
                  <a:pt x="640723" y="1281992"/>
                  <a:pt x="637846" y="1278673"/>
                </a:cubicBezTo>
                <a:lnTo>
                  <a:pt x="630355" y="1271181"/>
                </a:lnTo>
                <a:lnTo>
                  <a:pt x="630323" y="1271371"/>
                </a:lnTo>
                <a:lnTo>
                  <a:pt x="629894" y="1272444"/>
                </a:lnTo>
                <a:lnTo>
                  <a:pt x="639837" y="1286195"/>
                </a:lnTo>
                <a:cubicBezTo>
                  <a:pt x="643378" y="1290178"/>
                  <a:pt x="647139" y="1294603"/>
                  <a:pt x="649794" y="1299250"/>
                </a:cubicBezTo>
                <a:lnTo>
                  <a:pt x="649749" y="1299385"/>
                </a:lnTo>
                <a:lnTo>
                  <a:pt x="650016" y="1299029"/>
                </a:lnTo>
                <a:cubicBezTo>
                  <a:pt x="651786" y="1303233"/>
                  <a:pt x="652229" y="1314739"/>
                  <a:pt x="650016" y="1319164"/>
                </a:cubicBezTo>
                <a:cubicBezTo>
                  <a:pt x="647582" y="1319606"/>
                  <a:pt x="648467" y="1316288"/>
                  <a:pt x="647582" y="1314960"/>
                </a:cubicBezTo>
                <a:lnTo>
                  <a:pt x="647360" y="1314960"/>
                </a:lnTo>
                <a:cubicBezTo>
                  <a:pt x="644041" y="1311862"/>
                  <a:pt x="640722" y="1308764"/>
                  <a:pt x="637846" y="1305445"/>
                </a:cubicBezTo>
                <a:cubicBezTo>
                  <a:pt x="635855" y="1303454"/>
                  <a:pt x="633863" y="1301463"/>
                  <a:pt x="631872" y="1299471"/>
                </a:cubicBezTo>
                <a:cubicBezTo>
                  <a:pt x="631872" y="1299471"/>
                  <a:pt x="631651" y="1299471"/>
                  <a:pt x="631208" y="1299471"/>
                </a:cubicBezTo>
                <a:cubicBezTo>
                  <a:pt x="632093" y="1303233"/>
                  <a:pt x="635633" y="1307215"/>
                  <a:pt x="638731" y="1311198"/>
                </a:cubicBezTo>
                <a:cubicBezTo>
                  <a:pt x="641608" y="1315181"/>
                  <a:pt x="645369" y="1318721"/>
                  <a:pt x="647139" y="1322925"/>
                </a:cubicBezTo>
                <a:lnTo>
                  <a:pt x="647081" y="1323158"/>
                </a:lnTo>
                <a:lnTo>
                  <a:pt x="647139" y="1323146"/>
                </a:lnTo>
                <a:lnTo>
                  <a:pt x="649962" y="1329802"/>
                </a:lnTo>
                <a:lnTo>
                  <a:pt x="650680" y="1329563"/>
                </a:lnTo>
                <a:cubicBezTo>
                  <a:pt x="651344" y="1334209"/>
                  <a:pt x="650901" y="1338856"/>
                  <a:pt x="650016" y="1343060"/>
                </a:cubicBezTo>
                <a:cubicBezTo>
                  <a:pt x="648467" y="1342839"/>
                  <a:pt x="647582" y="1342175"/>
                  <a:pt x="647582" y="1340405"/>
                </a:cubicBezTo>
                <a:lnTo>
                  <a:pt x="647645" y="1340152"/>
                </a:lnTo>
                <a:lnTo>
                  <a:pt x="643378" y="1337307"/>
                </a:lnTo>
                <a:cubicBezTo>
                  <a:pt x="642935" y="1336865"/>
                  <a:pt x="642492" y="1336422"/>
                  <a:pt x="642050" y="1335980"/>
                </a:cubicBezTo>
                <a:lnTo>
                  <a:pt x="642050" y="1335795"/>
                </a:lnTo>
                <a:lnTo>
                  <a:pt x="635201" y="1329516"/>
                </a:lnTo>
                <a:lnTo>
                  <a:pt x="634969" y="1329563"/>
                </a:lnTo>
                <a:cubicBezTo>
                  <a:pt x="634748" y="1329563"/>
                  <a:pt x="634527" y="1329563"/>
                  <a:pt x="634527" y="1329563"/>
                </a:cubicBezTo>
                <a:cubicBezTo>
                  <a:pt x="629216" y="1324695"/>
                  <a:pt x="623464" y="1319163"/>
                  <a:pt x="617711" y="1313189"/>
                </a:cubicBezTo>
                <a:lnTo>
                  <a:pt x="617711" y="1312968"/>
                </a:lnTo>
                <a:cubicBezTo>
                  <a:pt x="617490" y="1312968"/>
                  <a:pt x="617047" y="1312968"/>
                  <a:pt x="616384" y="1312968"/>
                </a:cubicBezTo>
                <a:cubicBezTo>
                  <a:pt x="625234" y="1329563"/>
                  <a:pt x="638068" y="1342396"/>
                  <a:pt x="648910" y="1356999"/>
                </a:cubicBezTo>
                <a:cubicBezTo>
                  <a:pt x="648910" y="1358770"/>
                  <a:pt x="648910" y="1360318"/>
                  <a:pt x="648910" y="1361867"/>
                </a:cubicBezTo>
                <a:lnTo>
                  <a:pt x="648572" y="1361732"/>
                </a:lnTo>
                <a:lnTo>
                  <a:pt x="649795" y="1370497"/>
                </a:lnTo>
                <a:lnTo>
                  <a:pt x="649573" y="1370939"/>
                </a:lnTo>
                <a:lnTo>
                  <a:pt x="649352" y="1371161"/>
                </a:lnTo>
                <a:cubicBezTo>
                  <a:pt x="648467" y="1371603"/>
                  <a:pt x="647582" y="1371603"/>
                  <a:pt x="646697" y="1371824"/>
                </a:cubicBezTo>
                <a:cubicBezTo>
                  <a:pt x="646254" y="1371824"/>
                  <a:pt x="646254" y="1371824"/>
                  <a:pt x="646254" y="1371824"/>
                </a:cubicBezTo>
                <a:lnTo>
                  <a:pt x="645839" y="1371409"/>
                </a:lnTo>
                <a:lnTo>
                  <a:pt x="645148" y="1371824"/>
                </a:lnTo>
                <a:cubicBezTo>
                  <a:pt x="643986" y="1378130"/>
                  <a:pt x="652159" y="1385058"/>
                  <a:pt x="653518" y="1391115"/>
                </a:cubicBezTo>
                <a:lnTo>
                  <a:pt x="652056" y="1396643"/>
                </a:lnTo>
                <a:lnTo>
                  <a:pt x="654662" y="1400368"/>
                </a:lnTo>
                <a:cubicBezTo>
                  <a:pt x="655326" y="1401253"/>
                  <a:pt x="655769" y="1401695"/>
                  <a:pt x="656654" y="1402801"/>
                </a:cubicBezTo>
                <a:cubicBezTo>
                  <a:pt x="657096" y="1403244"/>
                  <a:pt x="656654" y="1403908"/>
                  <a:pt x="656211" y="1404129"/>
                </a:cubicBezTo>
                <a:cubicBezTo>
                  <a:pt x="655990" y="1404350"/>
                  <a:pt x="655990" y="1404350"/>
                  <a:pt x="655990" y="1404350"/>
                </a:cubicBezTo>
                <a:cubicBezTo>
                  <a:pt x="655547" y="1404350"/>
                  <a:pt x="655326" y="1404350"/>
                  <a:pt x="654884" y="1404129"/>
                </a:cubicBezTo>
                <a:cubicBezTo>
                  <a:pt x="654441" y="1403244"/>
                  <a:pt x="653777" y="1402580"/>
                  <a:pt x="653335" y="1401917"/>
                </a:cubicBezTo>
                <a:cubicBezTo>
                  <a:pt x="652229" y="1400368"/>
                  <a:pt x="650901" y="1398819"/>
                  <a:pt x="649795" y="1397049"/>
                </a:cubicBezTo>
                <a:lnTo>
                  <a:pt x="649800" y="1397031"/>
                </a:lnTo>
                <a:lnTo>
                  <a:pt x="641608" y="1388419"/>
                </a:lnTo>
                <a:lnTo>
                  <a:pt x="642028" y="1388209"/>
                </a:lnTo>
                <a:lnTo>
                  <a:pt x="639550" y="1385908"/>
                </a:lnTo>
                <a:lnTo>
                  <a:pt x="639395" y="1385985"/>
                </a:lnTo>
                <a:lnTo>
                  <a:pt x="639174" y="1385764"/>
                </a:lnTo>
                <a:lnTo>
                  <a:pt x="639174" y="1385715"/>
                </a:lnTo>
                <a:lnTo>
                  <a:pt x="637404" y="1385322"/>
                </a:lnTo>
                <a:cubicBezTo>
                  <a:pt x="636961" y="1385100"/>
                  <a:pt x="636740" y="1384879"/>
                  <a:pt x="636519" y="1384879"/>
                </a:cubicBezTo>
                <a:cubicBezTo>
                  <a:pt x="636076" y="1384879"/>
                  <a:pt x="636076" y="1384658"/>
                  <a:pt x="636076" y="1384215"/>
                </a:cubicBezTo>
                <a:cubicBezTo>
                  <a:pt x="636297" y="1383994"/>
                  <a:pt x="636519" y="1383994"/>
                  <a:pt x="636961" y="1383994"/>
                </a:cubicBezTo>
                <a:cubicBezTo>
                  <a:pt x="636961" y="1384215"/>
                  <a:pt x="637404" y="1384215"/>
                  <a:pt x="637625" y="1384437"/>
                </a:cubicBezTo>
                <a:cubicBezTo>
                  <a:pt x="638289" y="1384658"/>
                  <a:pt x="638731" y="1384879"/>
                  <a:pt x="639174" y="1384879"/>
                </a:cubicBezTo>
                <a:lnTo>
                  <a:pt x="640059" y="1384437"/>
                </a:lnTo>
                <a:lnTo>
                  <a:pt x="640558" y="1384187"/>
                </a:lnTo>
                <a:lnTo>
                  <a:pt x="630987" y="1369612"/>
                </a:lnTo>
                <a:lnTo>
                  <a:pt x="623914" y="1359418"/>
                </a:lnTo>
                <a:lnTo>
                  <a:pt x="623906" y="1359434"/>
                </a:lnTo>
                <a:cubicBezTo>
                  <a:pt x="617490" y="1351026"/>
                  <a:pt x="610852" y="1342618"/>
                  <a:pt x="604214" y="1334431"/>
                </a:cubicBezTo>
                <a:lnTo>
                  <a:pt x="604652" y="1332018"/>
                </a:lnTo>
                <a:lnTo>
                  <a:pt x="596248" y="1321155"/>
                </a:lnTo>
                <a:cubicBezTo>
                  <a:pt x="590053" y="1312747"/>
                  <a:pt x="583858" y="1304117"/>
                  <a:pt x="575671" y="1297479"/>
                </a:cubicBezTo>
                <a:cubicBezTo>
                  <a:pt x="575228" y="1297258"/>
                  <a:pt x="575228" y="1296594"/>
                  <a:pt x="575671" y="1295931"/>
                </a:cubicBezTo>
                <a:cubicBezTo>
                  <a:pt x="575892" y="1295488"/>
                  <a:pt x="576556" y="1295488"/>
                  <a:pt x="576998" y="1295709"/>
                </a:cubicBezTo>
                <a:cubicBezTo>
                  <a:pt x="585406" y="1302568"/>
                  <a:pt x="591602" y="1311198"/>
                  <a:pt x="598019" y="1319606"/>
                </a:cubicBezTo>
                <a:cubicBezTo>
                  <a:pt x="600895" y="1323589"/>
                  <a:pt x="603550" y="1327571"/>
                  <a:pt x="606869" y="1331333"/>
                </a:cubicBezTo>
                <a:lnTo>
                  <a:pt x="606869" y="1331641"/>
                </a:lnTo>
                <a:lnTo>
                  <a:pt x="638218" y="1369086"/>
                </a:lnTo>
                <a:lnTo>
                  <a:pt x="638510" y="1369169"/>
                </a:lnTo>
                <a:lnTo>
                  <a:pt x="639174" y="1370276"/>
                </a:lnTo>
                <a:lnTo>
                  <a:pt x="640059" y="1371825"/>
                </a:lnTo>
                <a:lnTo>
                  <a:pt x="640044" y="1371914"/>
                </a:lnTo>
                <a:lnTo>
                  <a:pt x="642050" y="1373373"/>
                </a:lnTo>
                <a:cubicBezTo>
                  <a:pt x="643157" y="1373373"/>
                  <a:pt x="640944" y="1370496"/>
                  <a:pt x="642714" y="1369611"/>
                </a:cubicBezTo>
                <a:lnTo>
                  <a:pt x="645562" y="1370221"/>
                </a:lnTo>
                <a:lnTo>
                  <a:pt x="646254" y="1369391"/>
                </a:lnTo>
                <a:cubicBezTo>
                  <a:pt x="646918" y="1369391"/>
                  <a:pt x="647582" y="1369391"/>
                  <a:pt x="647803" y="1369169"/>
                </a:cubicBezTo>
                <a:cubicBezTo>
                  <a:pt x="648467" y="1366072"/>
                  <a:pt x="648025" y="1363859"/>
                  <a:pt x="646918" y="1362531"/>
                </a:cubicBezTo>
                <a:lnTo>
                  <a:pt x="646918" y="1362068"/>
                </a:lnTo>
                <a:lnTo>
                  <a:pt x="635634" y="1349698"/>
                </a:lnTo>
                <a:cubicBezTo>
                  <a:pt x="635634" y="1348591"/>
                  <a:pt x="636076" y="1348370"/>
                  <a:pt x="636076" y="1347043"/>
                </a:cubicBezTo>
                <a:lnTo>
                  <a:pt x="610160" y="1313286"/>
                </a:lnTo>
                <a:lnTo>
                  <a:pt x="609967" y="1313190"/>
                </a:lnTo>
                <a:cubicBezTo>
                  <a:pt x="605763" y="1308322"/>
                  <a:pt x="601559" y="1302790"/>
                  <a:pt x="597355" y="1297480"/>
                </a:cubicBezTo>
                <a:cubicBezTo>
                  <a:pt x="590717" y="1288630"/>
                  <a:pt x="583858" y="1280000"/>
                  <a:pt x="576335" y="1272256"/>
                </a:cubicBezTo>
                <a:cubicBezTo>
                  <a:pt x="575892" y="1272256"/>
                  <a:pt x="575450" y="1271814"/>
                  <a:pt x="575671" y="1271371"/>
                </a:cubicBezTo>
                <a:cubicBezTo>
                  <a:pt x="575671" y="1270707"/>
                  <a:pt x="576113" y="1270486"/>
                  <a:pt x="576777" y="1270486"/>
                </a:cubicBezTo>
                <a:lnTo>
                  <a:pt x="577441" y="1270486"/>
                </a:lnTo>
                <a:lnTo>
                  <a:pt x="577662" y="1270486"/>
                </a:lnTo>
                <a:cubicBezTo>
                  <a:pt x="585407" y="1278673"/>
                  <a:pt x="592266" y="1287302"/>
                  <a:pt x="599125" y="1295931"/>
                </a:cubicBezTo>
                <a:lnTo>
                  <a:pt x="611559" y="1311419"/>
                </a:lnTo>
                <a:lnTo>
                  <a:pt x="611959" y="1311419"/>
                </a:lnTo>
                <a:cubicBezTo>
                  <a:pt x="611516" y="1308985"/>
                  <a:pt x="608639" y="1306994"/>
                  <a:pt x="611295" y="1305445"/>
                </a:cubicBezTo>
                <a:cubicBezTo>
                  <a:pt x="615056" y="1306551"/>
                  <a:pt x="617047" y="1308985"/>
                  <a:pt x="619260" y="1311419"/>
                </a:cubicBezTo>
                <a:cubicBezTo>
                  <a:pt x="625234" y="1317614"/>
                  <a:pt x="630765" y="1322925"/>
                  <a:pt x="636076" y="1327792"/>
                </a:cubicBezTo>
                <a:lnTo>
                  <a:pt x="636076" y="1328180"/>
                </a:lnTo>
                <a:lnTo>
                  <a:pt x="636297" y="1328014"/>
                </a:lnTo>
                <a:cubicBezTo>
                  <a:pt x="639395" y="1328678"/>
                  <a:pt x="640059" y="1331776"/>
                  <a:pt x="643599" y="1332218"/>
                </a:cubicBezTo>
                <a:cubicBezTo>
                  <a:pt x="643820" y="1325802"/>
                  <a:pt x="639617" y="1320934"/>
                  <a:pt x="635633" y="1315845"/>
                </a:cubicBezTo>
                <a:cubicBezTo>
                  <a:pt x="628332" y="1305224"/>
                  <a:pt x="619260" y="1295046"/>
                  <a:pt x="611737" y="1285089"/>
                </a:cubicBezTo>
                <a:lnTo>
                  <a:pt x="611906" y="1285021"/>
                </a:lnTo>
                <a:lnTo>
                  <a:pt x="598683" y="1268052"/>
                </a:lnTo>
                <a:cubicBezTo>
                  <a:pt x="591602" y="1258538"/>
                  <a:pt x="584301" y="1248581"/>
                  <a:pt x="575229" y="1240615"/>
                </a:cubicBezTo>
                <a:cubicBezTo>
                  <a:pt x="575008" y="1240173"/>
                  <a:pt x="575008" y="1239730"/>
                  <a:pt x="575229" y="1239288"/>
                </a:cubicBezTo>
                <a:cubicBezTo>
                  <a:pt x="575671" y="1238845"/>
                  <a:pt x="576114" y="1238845"/>
                  <a:pt x="576778" y="1239288"/>
                </a:cubicBezTo>
                <a:cubicBezTo>
                  <a:pt x="585628" y="1247253"/>
                  <a:pt x="592930" y="1257210"/>
                  <a:pt x="600010" y="1266946"/>
                </a:cubicBezTo>
                <a:cubicBezTo>
                  <a:pt x="604436" y="1272699"/>
                  <a:pt x="608639" y="1278673"/>
                  <a:pt x="613286" y="1283983"/>
                </a:cubicBezTo>
                <a:lnTo>
                  <a:pt x="613286" y="1284056"/>
                </a:lnTo>
                <a:lnTo>
                  <a:pt x="613507" y="1283761"/>
                </a:lnTo>
                <a:cubicBezTo>
                  <a:pt x="614835" y="1283540"/>
                  <a:pt x="613950" y="1280885"/>
                  <a:pt x="615941" y="1281328"/>
                </a:cubicBezTo>
                <a:cubicBezTo>
                  <a:pt x="618818" y="1281106"/>
                  <a:pt x="620145" y="1284204"/>
                  <a:pt x="621473" y="1285753"/>
                </a:cubicBezTo>
                <a:cubicBezTo>
                  <a:pt x="623022" y="1287302"/>
                  <a:pt x="625677" y="1288629"/>
                  <a:pt x="627004" y="1289957"/>
                </a:cubicBezTo>
                <a:lnTo>
                  <a:pt x="633021" y="1297979"/>
                </a:lnTo>
                <a:lnTo>
                  <a:pt x="633421" y="1297922"/>
                </a:lnTo>
                <a:cubicBezTo>
                  <a:pt x="635191" y="1299914"/>
                  <a:pt x="637404" y="1302126"/>
                  <a:pt x="639395" y="1304118"/>
                </a:cubicBezTo>
                <a:lnTo>
                  <a:pt x="648025" y="1312543"/>
                </a:lnTo>
                <a:lnTo>
                  <a:pt x="648025" y="1299787"/>
                </a:lnTo>
                <a:lnTo>
                  <a:pt x="638510" y="1287523"/>
                </a:lnTo>
                <a:cubicBezTo>
                  <a:pt x="634748" y="1282655"/>
                  <a:pt x="630765" y="1278008"/>
                  <a:pt x="627668" y="1272919"/>
                </a:cubicBezTo>
                <a:lnTo>
                  <a:pt x="627711" y="1272789"/>
                </a:lnTo>
                <a:lnTo>
                  <a:pt x="621894" y="1268524"/>
                </a:lnTo>
                <a:lnTo>
                  <a:pt x="628775" y="1277566"/>
                </a:lnTo>
                <a:cubicBezTo>
                  <a:pt x="634085" y="1284425"/>
                  <a:pt x="640059" y="1291284"/>
                  <a:pt x="641387" y="1299692"/>
                </a:cubicBezTo>
                <a:lnTo>
                  <a:pt x="641387" y="1300577"/>
                </a:lnTo>
                <a:lnTo>
                  <a:pt x="640502" y="1300799"/>
                </a:lnTo>
                <a:cubicBezTo>
                  <a:pt x="640502" y="1300799"/>
                  <a:pt x="640280" y="1300799"/>
                  <a:pt x="640059" y="1300799"/>
                </a:cubicBezTo>
                <a:cubicBezTo>
                  <a:pt x="637182" y="1300799"/>
                  <a:pt x="635191" y="1298365"/>
                  <a:pt x="633863" y="1296373"/>
                </a:cubicBezTo>
                <a:cubicBezTo>
                  <a:pt x="633200" y="1295931"/>
                  <a:pt x="633200" y="1295488"/>
                  <a:pt x="632978" y="1295267"/>
                </a:cubicBezTo>
                <a:cubicBezTo>
                  <a:pt x="632536" y="1294825"/>
                  <a:pt x="632757" y="1294382"/>
                  <a:pt x="632978" y="1293939"/>
                </a:cubicBezTo>
                <a:cubicBezTo>
                  <a:pt x="633421" y="1293497"/>
                  <a:pt x="633863" y="1293497"/>
                  <a:pt x="634306" y="1293939"/>
                </a:cubicBezTo>
                <a:cubicBezTo>
                  <a:pt x="634527" y="1294382"/>
                  <a:pt x="634748" y="1294603"/>
                  <a:pt x="634970" y="1295267"/>
                </a:cubicBezTo>
                <a:cubicBezTo>
                  <a:pt x="636297" y="1296595"/>
                  <a:pt x="637625" y="1298365"/>
                  <a:pt x="639174" y="1298807"/>
                </a:cubicBezTo>
                <a:cubicBezTo>
                  <a:pt x="637625" y="1291506"/>
                  <a:pt x="632315" y="1285089"/>
                  <a:pt x="627226" y="1278894"/>
                </a:cubicBezTo>
                <a:lnTo>
                  <a:pt x="619564" y="1268605"/>
                </a:lnTo>
                <a:lnTo>
                  <a:pt x="619481" y="1268716"/>
                </a:lnTo>
                <a:cubicBezTo>
                  <a:pt x="618818" y="1268716"/>
                  <a:pt x="619039" y="1268052"/>
                  <a:pt x="618818" y="1267610"/>
                </a:cubicBezTo>
                <a:lnTo>
                  <a:pt x="619126" y="1267379"/>
                </a:lnTo>
                <a:lnTo>
                  <a:pt x="617190" y="1264915"/>
                </a:lnTo>
                <a:lnTo>
                  <a:pt x="616826" y="1264733"/>
                </a:lnTo>
                <a:cubicBezTo>
                  <a:pt x="607975" y="1253891"/>
                  <a:pt x="600010" y="1241721"/>
                  <a:pt x="592487" y="1229994"/>
                </a:cubicBezTo>
                <a:lnTo>
                  <a:pt x="590274" y="1226676"/>
                </a:lnTo>
                <a:cubicBezTo>
                  <a:pt x="589832" y="1226012"/>
                  <a:pt x="590053" y="1225569"/>
                  <a:pt x="590274" y="1225348"/>
                </a:cubicBezTo>
                <a:cubicBezTo>
                  <a:pt x="590938" y="1225127"/>
                  <a:pt x="591602" y="1225127"/>
                  <a:pt x="591602" y="1225348"/>
                </a:cubicBezTo>
                <a:lnTo>
                  <a:pt x="594036" y="1228888"/>
                </a:lnTo>
                <a:lnTo>
                  <a:pt x="618480" y="1263242"/>
                </a:lnTo>
                <a:lnTo>
                  <a:pt x="619370" y="1262796"/>
                </a:lnTo>
                <a:lnTo>
                  <a:pt x="618818" y="1262521"/>
                </a:lnTo>
                <a:cubicBezTo>
                  <a:pt x="617932" y="1259865"/>
                  <a:pt x="615498" y="1258538"/>
                  <a:pt x="615056" y="1255219"/>
                </a:cubicBezTo>
                <a:cubicBezTo>
                  <a:pt x="618596" y="1252564"/>
                  <a:pt x="620588" y="1261636"/>
                  <a:pt x="623242" y="1257874"/>
                </a:cubicBezTo>
                <a:lnTo>
                  <a:pt x="630294" y="1267129"/>
                </a:lnTo>
                <a:lnTo>
                  <a:pt x="631650" y="1266282"/>
                </a:lnTo>
                <a:lnTo>
                  <a:pt x="632093" y="1266282"/>
                </a:lnTo>
                <a:lnTo>
                  <a:pt x="633642" y="1267167"/>
                </a:lnTo>
                <a:lnTo>
                  <a:pt x="634969" y="1267831"/>
                </a:lnTo>
                <a:lnTo>
                  <a:pt x="634971" y="1267833"/>
                </a:lnTo>
                <a:lnTo>
                  <a:pt x="634970" y="1267830"/>
                </a:lnTo>
                <a:cubicBezTo>
                  <a:pt x="635191" y="1267830"/>
                  <a:pt x="635191" y="1267830"/>
                  <a:pt x="635634" y="1267830"/>
                </a:cubicBezTo>
                <a:cubicBezTo>
                  <a:pt x="632536" y="1252120"/>
                  <a:pt x="620588" y="1245040"/>
                  <a:pt x="613950" y="1232870"/>
                </a:cubicBezTo>
                <a:cubicBezTo>
                  <a:pt x="613950" y="1231100"/>
                  <a:pt x="615499" y="1231100"/>
                  <a:pt x="617048" y="1231100"/>
                </a:cubicBezTo>
                <a:lnTo>
                  <a:pt x="617048" y="1230470"/>
                </a:lnTo>
                <a:lnTo>
                  <a:pt x="614171" y="1225126"/>
                </a:lnTo>
                <a:cubicBezTo>
                  <a:pt x="613064" y="1223356"/>
                  <a:pt x="611958" y="1221586"/>
                  <a:pt x="611294" y="1219595"/>
                </a:cubicBezTo>
                <a:lnTo>
                  <a:pt x="611437" y="1219308"/>
                </a:lnTo>
                <a:lnTo>
                  <a:pt x="602315" y="1203840"/>
                </a:lnTo>
                <a:lnTo>
                  <a:pt x="602223" y="1203886"/>
                </a:lnTo>
                <a:cubicBezTo>
                  <a:pt x="602002" y="1203886"/>
                  <a:pt x="601780" y="1203664"/>
                  <a:pt x="601338" y="1203222"/>
                </a:cubicBezTo>
                <a:cubicBezTo>
                  <a:pt x="596470" y="1192159"/>
                  <a:pt x="589832" y="1181538"/>
                  <a:pt x="583194" y="1172024"/>
                </a:cubicBezTo>
                <a:cubicBezTo>
                  <a:pt x="582973" y="1171581"/>
                  <a:pt x="582973" y="1171139"/>
                  <a:pt x="583415" y="1170696"/>
                </a:cubicBezTo>
                <a:cubicBezTo>
                  <a:pt x="583858" y="1170254"/>
                  <a:pt x="584301" y="1170475"/>
                  <a:pt x="584743" y="1170917"/>
                </a:cubicBezTo>
                <a:lnTo>
                  <a:pt x="602912" y="1202220"/>
                </a:lnTo>
                <a:lnTo>
                  <a:pt x="603108" y="1201894"/>
                </a:lnTo>
                <a:cubicBezTo>
                  <a:pt x="613950" y="1211630"/>
                  <a:pt x="623464" y="1223135"/>
                  <a:pt x="633642" y="1233092"/>
                </a:cubicBezTo>
                <a:lnTo>
                  <a:pt x="633642" y="1232116"/>
                </a:lnTo>
                <a:lnTo>
                  <a:pt x="631651" y="1227339"/>
                </a:lnTo>
                <a:cubicBezTo>
                  <a:pt x="630766" y="1225126"/>
                  <a:pt x="629438" y="1222914"/>
                  <a:pt x="629217" y="1220480"/>
                </a:cubicBezTo>
                <a:lnTo>
                  <a:pt x="629537" y="1220080"/>
                </a:lnTo>
                <a:lnTo>
                  <a:pt x="617877" y="1203000"/>
                </a:lnTo>
                <a:cubicBezTo>
                  <a:pt x="613341" y="1197911"/>
                  <a:pt x="608750" y="1192932"/>
                  <a:pt x="605763" y="1186405"/>
                </a:cubicBezTo>
                <a:cubicBezTo>
                  <a:pt x="611958" y="1185520"/>
                  <a:pt x="614834" y="1193486"/>
                  <a:pt x="619039" y="1196141"/>
                </a:cubicBezTo>
                <a:lnTo>
                  <a:pt x="619641" y="1194537"/>
                </a:lnTo>
                <a:lnTo>
                  <a:pt x="617490" y="1189060"/>
                </a:lnTo>
                <a:lnTo>
                  <a:pt x="614688" y="1178717"/>
                </a:lnTo>
                <a:lnTo>
                  <a:pt x="614613" y="1178661"/>
                </a:lnTo>
                <a:cubicBezTo>
                  <a:pt x="611294" y="1171581"/>
                  <a:pt x="608861" y="1163394"/>
                  <a:pt x="606648" y="1155650"/>
                </a:cubicBezTo>
                <a:cubicBezTo>
                  <a:pt x="605984" y="1154101"/>
                  <a:pt x="605763" y="1152552"/>
                  <a:pt x="605099" y="1151003"/>
                </a:cubicBezTo>
                <a:cubicBezTo>
                  <a:pt x="605099" y="1150561"/>
                  <a:pt x="605320" y="1150118"/>
                  <a:pt x="605541" y="1149897"/>
                </a:cubicBezTo>
                <a:cubicBezTo>
                  <a:pt x="606205" y="1149897"/>
                  <a:pt x="606426" y="1150118"/>
                  <a:pt x="606869" y="1150561"/>
                </a:cubicBezTo>
                <a:cubicBezTo>
                  <a:pt x="607312" y="1151888"/>
                  <a:pt x="607754" y="1153659"/>
                  <a:pt x="607975" y="1155207"/>
                </a:cubicBezTo>
                <a:lnTo>
                  <a:pt x="615788" y="1177777"/>
                </a:lnTo>
                <a:lnTo>
                  <a:pt x="618818" y="1177777"/>
                </a:lnTo>
                <a:lnTo>
                  <a:pt x="618818" y="1176891"/>
                </a:lnTo>
                <a:cubicBezTo>
                  <a:pt x="627004" y="1184193"/>
                  <a:pt x="634084" y="1192379"/>
                  <a:pt x="641607" y="1200124"/>
                </a:cubicBezTo>
                <a:lnTo>
                  <a:pt x="641476" y="1200176"/>
                </a:lnTo>
                <a:lnTo>
                  <a:pt x="642655" y="1200884"/>
                </a:lnTo>
                <a:lnTo>
                  <a:pt x="642492" y="1197469"/>
                </a:lnTo>
                <a:lnTo>
                  <a:pt x="641725" y="1194976"/>
                </a:lnTo>
                <a:lnTo>
                  <a:pt x="641608" y="1195035"/>
                </a:lnTo>
                <a:cubicBezTo>
                  <a:pt x="640280" y="1189503"/>
                  <a:pt x="636961" y="1186406"/>
                  <a:pt x="634970" y="1181980"/>
                </a:cubicBezTo>
                <a:lnTo>
                  <a:pt x="635088" y="1181862"/>
                </a:lnTo>
                <a:lnTo>
                  <a:pt x="632093" y="1178440"/>
                </a:lnTo>
                <a:cubicBezTo>
                  <a:pt x="631429" y="1177333"/>
                  <a:pt x="630544" y="1176227"/>
                  <a:pt x="629659" y="1175342"/>
                </a:cubicBezTo>
                <a:lnTo>
                  <a:pt x="629659" y="1174935"/>
                </a:lnTo>
                <a:lnTo>
                  <a:pt x="619260" y="1161624"/>
                </a:lnTo>
                <a:cubicBezTo>
                  <a:pt x="617711" y="1159412"/>
                  <a:pt x="615056" y="1157420"/>
                  <a:pt x="616162" y="1154765"/>
                </a:cubicBezTo>
                <a:cubicBezTo>
                  <a:pt x="619039" y="1153437"/>
                  <a:pt x="620588" y="1156978"/>
                  <a:pt x="622358" y="1158527"/>
                </a:cubicBezTo>
                <a:lnTo>
                  <a:pt x="634023" y="1169768"/>
                </a:lnTo>
                <a:lnTo>
                  <a:pt x="633642" y="1166713"/>
                </a:lnTo>
                <a:cubicBezTo>
                  <a:pt x="633199" y="1165828"/>
                  <a:pt x="633199" y="1164721"/>
                  <a:pt x="632757" y="1163615"/>
                </a:cubicBezTo>
                <a:lnTo>
                  <a:pt x="633126" y="1163246"/>
                </a:lnTo>
                <a:lnTo>
                  <a:pt x="632979" y="1163173"/>
                </a:lnTo>
                <a:cubicBezTo>
                  <a:pt x="630766" y="1154986"/>
                  <a:pt x="623022" y="1151889"/>
                  <a:pt x="621473" y="1143038"/>
                </a:cubicBezTo>
                <a:cubicBezTo>
                  <a:pt x="622912" y="1141821"/>
                  <a:pt x="624073" y="1142872"/>
                  <a:pt x="625124" y="1144006"/>
                </a:cubicBezTo>
                <a:lnTo>
                  <a:pt x="627922" y="1145379"/>
                </a:lnTo>
                <a:lnTo>
                  <a:pt x="627447" y="1143480"/>
                </a:lnTo>
                <a:lnTo>
                  <a:pt x="627078" y="1140530"/>
                </a:lnTo>
                <a:lnTo>
                  <a:pt x="626783" y="1140825"/>
                </a:lnTo>
                <a:cubicBezTo>
                  <a:pt x="625234" y="1135958"/>
                  <a:pt x="623464" y="1131090"/>
                  <a:pt x="620145" y="1127992"/>
                </a:cubicBezTo>
                <a:lnTo>
                  <a:pt x="620322" y="1127859"/>
                </a:lnTo>
                <a:lnTo>
                  <a:pt x="620145" y="1127771"/>
                </a:lnTo>
                <a:cubicBezTo>
                  <a:pt x="613728" y="1120912"/>
                  <a:pt x="607533" y="1113168"/>
                  <a:pt x="601338" y="1104538"/>
                </a:cubicBezTo>
                <a:cubicBezTo>
                  <a:pt x="601116" y="1104317"/>
                  <a:pt x="601338" y="1103653"/>
                  <a:pt x="601559" y="1103211"/>
                </a:cubicBezTo>
                <a:cubicBezTo>
                  <a:pt x="601780" y="1102989"/>
                  <a:pt x="602444" y="1103211"/>
                  <a:pt x="602886" y="1103432"/>
                </a:cubicBezTo>
                <a:lnTo>
                  <a:pt x="621057" y="1125929"/>
                </a:lnTo>
                <a:lnTo>
                  <a:pt x="622358" y="1125116"/>
                </a:lnTo>
                <a:lnTo>
                  <a:pt x="622654" y="1125190"/>
                </a:lnTo>
                <a:lnTo>
                  <a:pt x="621916" y="1123345"/>
                </a:lnTo>
                <a:lnTo>
                  <a:pt x="620976" y="1117521"/>
                </a:lnTo>
                <a:lnTo>
                  <a:pt x="620809" y="1117814"/>
                </a:lnTo>
                <a:cubicBezTo>
                  <a:pt x="619924" y="1116707"/>
                  <a:pt x="619481" y="1115380"/>
                  <a:pt x="619481" y="1113167"/>
                </a:cubicBezTo>
                <a:lnTo>
                  <a:pt x="619536" y="1113112"/>
                </a:lnTo>
                <a:lnTo>
                  <a:pt x="619260" y="1112946"/>
                </a:lnTo>
                <a:lnTo>
                  <a:pt x="618154" y="1110955"/>
                </a:lnTo>
                <a:lnTo>
                  <a:pt x="617269" y="1108963"/>
                </a:lnTo>
                <a:lnTo>
                  <a:pt x="617361" y="1108595"/>
                </a:lnTo>
                <a:lnTo>
                  <a:pt x="605099" y="1095688"/>
                </a:lnTo>
                <a:cubicBezTo>
                  <a:pt x="603107" y="1093033"/>
                  <a:pt x="600673" y="1090156"/>
                  <a:pt x="598461" y="1087722"/>
                </a:cubicBezTo>
                <a:cubicBezTo>
                  <a:pt x="598018" y="1087280"/>
                  <a:pt x="598018" y="1086616"/>
                  <a:pt x="598461" y="1086173"/>
                </a:cubicBezTo>
                <a:cubicBezTo>
                  <a:pt x="598682" y="1085731"/>
                  <a:pt x="599346" y="1085731"/>
                  <a:pt x="599788" y="1086395"/>
                </a:cubicBezTo>
                <a:cubicBezTo>
                  <a:pt x="602222" y="1088829"/>
                  <a:pt x="604435" y="1091705"/>
                  <a:pt x="606648" y="1094581"/>
                </a:cubicBezTo>
                <a:lnTo>
                  <a:pt x="617269" y="1105782"/>
                </a:lnTo>
                <a:lnTo>
                  <a:pt x="617269" y="1104317"/>
                </a:lnTo>
                <a:cubicBezTo>
                  <a:pt x="616826" y="1103211"/>
                  <a:pt x="616605" y="1102325"/>
                  <a:pt x="616605" y="1101219"/>
                </a:cubicBezTo>
                <a:lnTo>
                  <a:pt x="616629" y="1101194"/>
                </a:lnTo>
                <a:lnTo>
                  <a:pt x="615056" y="1093917"/>
                </a:lnTo>
                <a:lnTo>
                  <a:pt x="615129" y="1093946"/>
                </a:lnTo>
                <a:lnTo>
                  <a:pt x="611516" y="1089271"/>
                </a:lnTo>
                <a:cubicBezTo>
                  <a:pt x="606648" y="1083739"/>
                  <a:pt x="602223" y="1077986"/>
                  <a:pt x="598461" y="1072676"/>
                </a:cubicBezTo>
                <a:cubicBezTo>
                  <a:pt x="598019" y="1072233"/>
                  <a:pt x="598240" y="1071791"/>
                  <a:pt x="598682" y="1071348"/>
                </a:cubicBezTo>
                <a:cubicBezTo>
                  <a:pt x="598904" y="1071127"/>
                  <a:pt x="599568" y="1071127"/>
                  <a:pt x="599789" y="1071570"/>
                </a:cubicBezTo>
                <a:lnTo>
                  <a:pt x="612390" y="1087375"/>
                </a:lnTo>
                <a:lnTo>
                  <a:pt x="613286" y="1086837"/>
                </a:lnTo>
                <a:lnTo>
                  <a:pt x="613661" y="1086912"/>
                </a:lnTo>
                <a:lnTo>
                  <a:pt x="613286" y="1084846"/>
                </a:lnTo>
                <a:lnTo>
                  <a:pt x="613286" y="1080066"/>
                </a:lnTo>
                <a:lnTo>
                  <a:pt x="612623" y="1079536"/>
                </a:lnTo>
                <a:cubicBezTo>
                  <a:pt x="612623" y="1079093"/>
                  <a:pt x="611959" y="1078429"/>
                  <a:pt x="611959" y="1077544"/>
                </a:cubicBezTo>
                <a:cubicBezTo>
                  <a:pt x="611295" y="1076659"/>
                  <a:pt x="610852" y="1075332"/>
                  <a:pt x="610410" y="1074004"/>
                </a:cubicBezTo>
                <a:lnTo>
                  <a:pt x="610522" y="1073780"/>
                </a:lnTo>
                <a:lnTo>
                  <a:pt x="604878" y="1068914"/>
                </a:lnTo>
                <a:cubicBezTo>
                  <a:pt x="604214" y="1068029"/>
                  <a:pt x="603551" y="1067144"/>
                  <a:pt x="602444" y="1066259"/>
                </a:cubicBezTo>
                <a:cubicBezTo>
                  <a:pt x="602444" y="1065817"/>
                  <a:pt x="602444" y="1065595"/>
                  <a:pt x="602444" y="1065153"/>
                </a:cubicBezTo>
                <a:cubicBezTo>
                  <a:pt x="602887" y="1065153"/>
                  <a:pt x="603329" y="1065153"/>
                  <a:pt x="603772" y="1065153"/>
                </a:cubicBezTo>
                <a:cubicBezTo>
                  <a:pt x="604657" y="1066038"/>
                  <a:pt x="605321" y="1067144"/>
                  <a:pt x="606206" y="1068029"/>
                </a:cubicBezTo>
                <a:lnTo>
                  <a:pt x="610482" y="1071811"/>
                </a:lnTo>
                <a:lnTo>
                  <a:pt x="607754" y="1035725"/>
                </a:lnTo>
                <a:lnTo>
                  <a:pt x="607533" y="1034176"/>
                </a:lnTo>
                <a:cubicBezTo>
                  <a:pt x="607533" y="1033734"/>
                  <a:pt x="607975" y="1033070"/>
                  <a:pt x="608418" y="1033070"/>
                </a:cubicBezTo>
                <a:cubicBezTo>
                  <a:pt x="608861" y="1033070"/>
                  <a:pt x="609524" y="1033512"/>
                  <a:pt x="609524" y="1033955"/>
                </a:cubicBezTo>
                <a:lnTo>
                  <a:pt x="609524" y="1035504"/>
                </a:lnTo>
                <a:lnTo>
                  <a:pt x="612323" y="1072748"/>
                </a:lnTo>
                <a:lnTo>
                  <a:pt x="613065" y="1073119"/>
                </a:lnTo>
                <a:cubicBezTo>
                  <a:pt x="613286" y="1074225"/>
                  <a:pt x="613729" y="1075111"/>
                  <a:pt x="614172" y="1076217"/>
                </a:cubicBezTo>
                <a:cubicBezTo>
                  <a:pt x="614614" y="1076880"/>
                  <a:pt x="614835" y="1077765"/>
                  <a:pt x="615278" y="1078429"/>
                </a:cubicBezTo>
                <a:lnTo>
                  <a:pt x="615146" y="1078782"/>
                </a:lnTo>
                <a:lnTo>
                  <a:pt x="626562" y="1091705"/>
                </a:lnTo>
                <a:lnTo>
                  <a:pt x="634680" y="1101531"/>
                </a:lnTo>
                <a:lnTo>
                  <a:pt x="634748" y="1101440"/>
                </a:lnTo>
                <a:cubicBezTo>
                  <a:pt x="634970" y="1101440"/>
                  <a:pt x="634970" y="1101440"/>
                  <a:pt x="635412" y="1101440"/>
                </a:cubicBezTo>
                <a:cubicBezTo>
                  <a:pt x="634527" y="1096351"/>
                  <a:pt x="629881" y="1095245"/>
                  <a:pt x="629438" y="1089714"/>
                </a:cubicBezTo>
                <a:cubicBezTo>
                  <a:pt x="634748" y="1089050"/>
                  <a:pt x="639395" y="1096130"/>
                  <a:pt x="643378" y="1099449"/>
                </a:cubicBezTo>
                <a:lnTo>
                  <a:pt x="643329" y="1099695"/>
                </a:lnTo>
                <a:lnTo>
                  <a:pt x="643378" y="1099670"/>
                </a:lnTo>
                <a:cubicBezTo>
                  <a:pt x="644263" y="1100113"/>
                  <a:pt x="644927" y="1100555"/>
                  <a:pt x="645369" y="1101219"/>
                </a:cubicBezTo>
                <a:cubicBezTo>
                  <a:pt x="645590" y="1101440"/>
                  <a:pt x="645590" y="1101440"/>
                  <a:pt x="645812" y="1101661"/>
                </a:cubicBezTo>
                <a:lnTo>
                  <a:pt x="645812" y="1101800"/>
                </a:lnTo>
                <a:lnTo>
                  <a:pt x="647360" y="1101219"/>
                </a:lnTo>
                <a:lnTo>
                  <a:pt x="647537" y="1101263"/>
                </a:lnTo>
                <a:lnTo>
                  <a:pt x="640280" y="1090378"/>
                </a:lnTo>
                <a:lnTo>
                  <a:pt x="631926" y="1077627"/>
                </a:lnTo>
                <a:lnTo>
                  <a:pt x="631650" y="1077765"/>
                </a:lnTo>
                <a:cubicBezTo>
                  <a:pt x="626340" y="1069357"/>
                  <a:pt x="619260" y="1062719"/>
                  <a:pt x="614392" y="1053868"/>
                </a:cubicBezTo>
                <a:lnTo>
                  <a:pt x="614632" y="1053748"/>
                </a:lnTo>
                <a:lnTo>
                  <a:pt x="613728" y="1053205"/>
                </a:lnTo>
                <a:lnTo>
                  <a:pt x="613728" y="1052762"/>
                </a:lnTo>
                <a:lnTo>
                  <a:pt x="614613" y="1052320"/>
                </a:lnTo>
                <a:lnTo>
                  <a:pt x="615078" y="1052629"/>
                </a:lnTo>
                <a:lnTo>
                  <a:pt x="615056" y="1052541"/>
                </a:lnTo>
                <a:cubicBezTo>
                  <a:pt x="615277" y="1052098"/>
                  <a:pt x="615498" y="1051877"/>
                  <a:pt x="615498" y="1051213"/>
                </a:cubicBezTo>
                <a:lnTo>
                  <a:pt x="627749" y="1060507"/>
                </a:lnTo>
                <a:lnTo>
                  <a:pt x="628774" y="1060507"/>
                </a:lnTo>
                <a:cubicBezTo>
                  <a:pt x="629659" y="1061392"/>
                  <a:pt x="630544" y="1062498"/>
                  <a:pt x="631650" y="1063383"/>
                </a:cubicBezTo>
                <a:lnTo>
                  <a:pt x="649175" y="1078797"/>
                </a:lnTo>
                <a:lnTo>
                  <a:pt x="650748" y="1074430"/>
                </a:lnTo>
                <a:lnTo>
                  <a:pt x="638952" y="1060949"/>
                </a:lnTo>
                <a:lnTo>
                  <a:pt x="633730" y="1054857"/>
                </a:lnTo>
                <a:lnTo>
                  <a:pt x="633642" y="1054975"/>
                </a:lnTo>
                <a:cubicBezTo>
                  <a:pt x="631208" y="1052319"/>
                  <a:pt x="628775" y="1049664"/>
                  <a:pt x="626340" y="1047009"/>
                </a:cubicBezTo>
                <a:cubicBezTo>
                  <a:pt x="624349" y="1044575"/>
                  <a:pt x="621030" y="1041920"/>
                  <a:pt x="621030" y="1037716"/>
                </a:cubicBezTo>
                <a:cubicBezTo>
                  <a:pt x="625234" y="1037716"/>
                  <a:pt x="627004" y="1041699"/>
                  <a:pt x="629660" y="1043911"/>
                </a:cubicBezTo>
                <a:cubicBezTo>
                  <a:pt x="632315" y="1046124"/>
                  <a:pt x="635633" y="1047673"/>
                  <a:pt x="637625" y="1050549"/>
                </a:cubicBezTo>
                <a:lnTo>
                  <a:pt x="637327" y="1050648"/>
                </a:lnTo>
                <a:lnTo>
                  <a:pt x="638731" y="1051877"/>
                </a:lnTo>
                <a:lnTo>
                  <a:pt x="651122" y="1060572"/>
                </a:lnTo>
                <a:lnTo>
                  <a:pt x="651122" y="1059179"/>
                </a:lnTo>
                <a:cubicBezTo>
                  <a:pt x="646475" y="1053648"/>
                  <a:pt x="641607" y="1048116"/>
                  <a:pt x="637182" y="1042585"/>
                </a:cubicBezTo>
                <a:lnTo>
                  <a:pt x="628214" y="1032303"/>
                </a:lnTo>
                <a:lnTo>
                  <a:pt x="627889" y="1032627"/>
                </a:lnTo>
                <a:cubicBezTo>
                  <a:pt x="623907" y="1030636"/>
                  <a:pt x="621030" y="1024883"/>
                  <a:pt x="617711" y="1020900"/>
                </a:cubicBezTo>
                <a:cubicBezTo>
                  <a:pt x="615277" y="1017802"/>
                  <a:pt x="611295" y="1015811"/>
                  <a:pt x="610852" y="1011164"/>
                </a:cubicBezTo>
                <a:cubicBezTo>
                  <a:pt x="614171" y="1009837"/>
                  <a:pt x="618154" y="1013377"/>
                  <a:pt x="620809" y="1015369"/>
                </a:cubicBezTo>
                <a:lnTo>
                  <a:pt x="629882" y="1024442"/>
                </a:lnTo>
                <a:lnTo>
                  <a:pt x="637705" y="1032052"/>
                </a:lnTo>
                <a:lnTo>
                  <a:pt x="638289" y="1031078"/>
                </a:lnTo>
                <a:lnTo>
                  <a:pt x="638544" y="1030874"/>
                </a:lnTo>
                <a:lnTo>
                  <a:pt x="638510" y="1030857"/>
                </a:lnTo>
                <a:cubicBezTo>
                  <a:pt x="635634" y="1027095"/>
                  <a:pt x="632315" y="1023776"/>
                  <a:pt x="628996" y="1020457"/>
                </a:cubicBezTo>
                <a:lnTo>
                  <a:pt x="627668" y="1019130"/>
                </a:lnTo>
                <a:lnTo>
                  <a:pt x="627705" y="1018907"/>
                </a:lnTo>
                <a:lnTo>
                  <a:pt x="621030" y="1011607"/>
                </a:lnTo>
                <a:cubicBezTo>
                  <a:pt x="618818" y="1008952"/>
                  <a:pt x="615498" y="1006076"/>
                  <a:pt x="615941" y="1002314"/>
                </a:cubicBezTo>
                <a:cubicBezTo>
                  <a:pt x="621473" y="1002535"/>
                  <a:pt x="626119" y="1008509"/>
                  <a:pt x="630323" y="1012050"/>
                </a:cubicBezTo>
                <a:lnTo>
                  <a:pt x="629680" y="1012264"/>
                </a:lnTo>
                <a:lnTo>
                  <a:pt x="636740" y="1018909"/>
                </a:lnTo>
                <a:lnTo>
                  <a:pt x="651088" y="1031300"/>
                </a:lnTo>
                <a:lnTo>
                  <a:pt x="651344" y="1031300"/>
                </a:lnTo>
                <a:cubicBezTo>
                  <a:pt x="651344" y="1030415"/>
                  <a:pt x="651344" y="1029087"/>
                  <a:pt x="651344" y="1028202"/>
                </a:cubicBezTo>
                <a:cubicBezTo>
                  <a:pt x="647803" y="1024219"/>
                  <a:pt x="644042" y="1020236"/>
                  <a:pt x="640723" y="1016475"/>
                </a:cubicBezTo>
                <a:cubicBezTo>
                  <a:pt x="635413" y="1010500"/>
                  <a:pt x="629881" y="1004084"/>
                  <a:pt x="624350" y="997888"/>
                </a:cubicBezTo>
                <a:cubicBezTo>
                  <a:pt x="624128" y="997446"/>
                  <a:pt x="624128" y="996561"/>
                  <a:pt x="624571" y="996118"/>
                </a:cubicBezTo>
                <a:close/>
                <a:moveTo>
                  <a:pt x="264796" y="995012"/>
                </a:moveTo>
                <a:cubicBezTo>
                  <a:pt x="264353" y="997004"/>
                  <a:pt x="265460" y="997668"/>
                  <a:pt x="266124" y="998553"/>
                </a:cubicBezTo>
                <a:lnTo>
                  <a:pt x="265835" y="998668"/>
                </a:lnTo>
                <a:lnTo>
                  <a:pt x="270106" y="1001872"/>
                </a:lnTo>
                <a:lnTo>
                  <a:pt x="270107" y="1001872"/>
                </a:lnTo>
                <a:lnTo>
                  <a:pt x="270107" y="1001872"/>
                </a:lnTo>
                <a:cubicBezTo>
                  <a:pt x="270771" y="1001872"/>
                  <a:pt x="270992" y="1001872"/>
                  <a:pt x="271213" y="1001208"/>
                </a:cubicBezTo>
                <a:cubicBezTo>
                  <a:pt x="269664" y="999880"/>
                  <a:pt x="267451" y="998774"/>
                  <a:pt x="267009" y="996340"/>
                </a:cubicBezTo>
                <a:lnTo>
                  <a:pt x="267210" y="996139"/>
                </a:lnTo>
                <a:lnTo>
                  <a:pt x="266124" y="995234"/>
                </a:lnTo>
                <a:lnTo>
                  <a:pt x="265828" y="995012"/>
                </a:lnTo>
                <a:close/>
                <a:moveTo>
                  <a:pt x="222917" y="991430"/>
                </a:moveTo>
                <a:lnTo>
                  <a:pt x="222651" y="992229"/>
                </a:lnTo>
                <a:lnTo>
                  <a:pt x="237359" y="1002315"/>
                </a:lnTo>
                <a:lnTo>
                  <a:pt x="247611" y="1009149"/>
                </a:lnTo>
                <a:lnTo>
                  <a:pt x="247758" y="1008952"/>
                </a:lnTo>
                <a:cubicBezTo>
                  <a:pt x="252405" y="1011829"/>
                  <a:pt x="257273" y="1014262"/>
                  <a:pt x="261255" y="1018024"/>
                </a:cubicBezTo>
                <a:cubicBezTo>
                  <a:pt x="267008" y="1017581"/>
                  <a:pt x="269884" y="1023113"/>
                  <a:pt x="273425" y="1023555"/>
                </a:cubicBezTo>
                <a:lnTo>
                  <a:pt x="273425" y="1022538"/>
                </a:lnTo>
                <a:lnTo>
                  <a:pt x="271876" y="1020679"/>
                </a:lnTo>
                <a:lnTo>
                  <a:pt x="270179" y="1018813"/>
                </a:lnTo>
                <a:lnTo>
                  <a:pt x="270107" y="1018909"/>
                </a:lnTo>
                <a:cubicBezTo>
                  <a:pt x="265017" y="1013156"/>
                  <a:pt x="258379" y="1008731"/>
                  <a:pt x="251299" y="1004970"/>
                </a:cubicBezTo>
                <a:lnTo>
                  <a:pt x="251554" y="1004779"/>
                </a:lnTo>
                <a:close/>
                <a:moveTo>
                  <a:pt x="1001161" y="989260"/>
                </a:moveTo>
                <a:cubicBezTo>
                  <a:pt x="1001603" y="989260"/>
                  <a:pt x="1002046" y="989260"/>
                  <a:pt x="1002267" y="989481"/>
                </a:cubicBezTo>
                <a:cubicBezTo>
                  <a:pt x="1017977" y="1008731"/>
                  <a:pt x="1034572" y="1028645"/>
                  <a:pt x="1052273" y="1047231"/>
                </a:cubicBezTo>
                <a:lnTo>
                  <a:pt x="1052227" y="1047369"/>
                </a:lnTo>
                <a:lnTo>
                  <a:pt x="1068259" y="1059954"/>
                </a:lnTo>
                <a:cubicBezTo>
                  <a:pt x="1072961" y="1065375"/>
                  <a:pt x="1077275" y="1071459"/>
                  <a:pt x="1082143" y="1076659"/>
                </a:cubicBezTo>
                <a:cubicBezTo>
                  <a:pt x="1086347" y="1081084"/>
                  <a:pt x="1090552" y="1084182"/>
                  <a:pt x="1095419" y="1088165"/>
                </a:cubicBezTo>
                <a:cubicBezTo>
                  <a:pt x="1097632" y="1085510"/>
                  <a:pt x="1095419" y="1082633"/>
                  <a:pt x="1094534" y="1080863"/>
                </a:cubicBezTo>
                <a:cubicBezTo>
                  <a:pt x="1089002" y="1076216"/>
                  <a:pt x="1084356" y="1070685"/>
                  <a:pt x="1079709" y="1065374"/>
                </a:cubicBezTo>
                <a:cubicBezTo>
                  <a:pt x="1073292" y="1058073"/>
                  <a:pt x="1066654" y="1050329"/>
                  <a:pt x="1058468" y="1045018"/>
                </a:cubicBezTo>
                <a:cubicBezTo>
                  <a:pt x="1058025" y="1044576"/>
                  <a:pt x="1058025" y="1043912"/>
                  <a:pt x="1058247" y="1043469"/>
                </a:cubicBezTo>
                <a:cubicBezTo>
                  <a:pt x="1058689" y="1043027"/>
                  <a:pt x="1059574" y="1042805"/>
                  <a:pt x="1060017" y="1043027"/>
                </a:cubicBezTo>
                <a:cubicBezTo>
                  <a:pt x="1068425" y="1048780"/>
                  <a:pt x="1074841" y="1056303"/>
                  <a:pt x="1081479" y="1063826"/>
                </a:cubicBezTo>
                <a:cubicBezTo>
                  <a:pt x="1086126" y="1069136"/>
                  <a:pt x="1090993" y="1074446"/>
                  <a:pt x="1096304" y="1079093"/>
                </a:cubicBezTo>
                <a:lnTo>
                  <a:pt x="1096304" y="1079535"/>
                </a:lnTo>
                <a:lnTo>
                  <a:pt x="1097632" y="1080199"/>
                </a:lnTo>
                <a:cubicBezTo>
                  <a:pt x="1098517" y="1077544"/>
                  <a:pt x="1098517" y="1072012"/>
                  <a:pt x="1098074" y="1069800"/>
                </a:cubicBezTo>
                <a:lnTo>
                  <a:pt x="1095609" y="1066513"/>
                </a:lnTo>
                <a:lnTo>
                  <a:pt x="1095420" y="1066702"/>
                </a:lnTo>
                <a:cubicBezTo>
                  <a:pt x="1086569" y="1057409"/>
                  <a:pt x="1078825" y="1047673"/>
                  <a:pt x="1069310" y="1039708"/>
                </a:cubicBezTo>
                <a:lnTo>
                  <a:pt x="1068956" y="1039619"/>
                </a:lnTo>
                <a:lnTo>
                  <a:pt x="1069310" y="1041036"/>
                </a:lnTo>
                <a:lnTo>
                  <a:pt x="1068425" y="1041700"/>
                </a:lnTo>
                <a:lnTo>
                  <a:pt x="1067761" y="1040814"/>
                </a:lnTo>
                <a:lnTo>
                  <a:pt x="1067675" y="1040298"/>
                </a:lnTo>
                <a:lnTo>
                  <a:pt x="1055592" y="1029972"/>
                </a:lnTo>
                <a:lnTo>
                  <a:pt x="1056426" y="1029472"/>
                </a:lnTo>
                <a:lnTo>
                  <a:pt x="1045635" y="1017139"/>
                </a:lnTo>
                <a:cubicBezTo>
                  <a:pt x="1043422" y="1014926"/>
                  <a:pt x="1040989" y="1012714"/>
                  <a:pt x="1039219" y="1010280"/>
                </a:cubicBezTo>
                <a:lnTo>
                  <a:pt x="1038997" y="1010280"/>
                </a:lnTo>
                <a:lnTo>
                  <a:pt x="1038997" y="1009395"/>
                </a:lnTo>
                <a:cubicBezTo>
                  <a:pt x="1038997" y="1009173"/>
                  <a:pt x="1039219" y="1008731"/>
                  <a:pt x="1039661" y="1008731"/>
                </a:cubicBezTo>
                <a:cubicBezTo>
                  <a:pt x="1040104" y="1008731"/>
                  <a:pt x="1040325" y="1009173"/>
                  <a:pt x="1040325" y="1009395"/>
                </a:cubicBezTo>
                <a:lnTo>
                  <a:pt x="1040325" y="1009837"/>
                </a:lnTo>
                <a:cubicBezTo>
                  <a:pt x="1042316" y="1012050"/>
                  <a:pt x="1044529" y="1014263"/>
                  <a:pt x="1046520" y="1016254"/>
                </a:cubicBezTo>
                <a:lnTo>
                  <a:pt x="1057127" y="1028593"/>
                </a:lnTo>
                <a:lnTo>
                  <a:pt x="1057362" y="1028202"/>
                </a:lnTo>
                <a:lnTo>
                  <a:pt x="1065161" y="1031235"/>
                </a:lnTo>
                <a:lnTo>
                  <a:pt x="1056920" y="1023998"/>
                </a:lnTo>
                <a:cubicBezTo>
                  <a:pt x="1056477" y="1023556"/>
                  <a:pt x="1055813" y="1023113"/>
                  <a:pt x="1055371" y="1022671"/>
                </a:cubicBezTo>
                <a:cubicBezTo>
                  <a:pt x="1054707" y="1022449"/>
                  <a:pt x="1054707" y="1021786"/>
                  <a:pt x="1055150" y="1021343"/>
                </a:cubicBezTo>
                <a:cubicBezTo>
                  <a:pt x="1055371" y="1020900"/>
                  <a:pt x="1055813" y="1020900"/>
                  <a:pt x="1056477" y="1021343"/>
                </a:cubicBezTo>
                <a:cubicBezTo>
                  <a:pt x="1056920" y="1021564"/>
                  <a:pt x="1057362" y="1022007"/>
                  <a:pt x="1058247" y="1022449"/>
                </a:cubicBezTo>
                <a:cubicBezTo>
                  <a:pt x="1061566" y="1024883"/>
                  <a:pt x="1065106" y="1027317"/>
                  <a:pt x="1067540" y="1030857"/>
                </a:cubicBezTo>
                <a:lnTo>
                  <a:pt x="1067502" y="1031047"/>
                </a:lnTo>
                <a:lnTo>
                  <a:pt x="1093650" y="1058294"/>
                </a:lnTo>
                <a:cubicBezTo>
                  <a:pt x="1096968" y="1060728"/>
                  <a:pt x="1101394" y="1062056"/>
                  <a:pt x="1103385" y="1066259"/>
                </a:cubicBezTo>
                <a:cubicBezTo>
                  <a:pt x="1101172" y="1069136"/>
                  <a:pt x="1098960" y="1065817"/>
                  <a:pt x="1097411" y="1064489"/>
                </a:cubicBezTo>
                <a:lnTo>
                  <a:pt x="1097411" y="1065663"/>
                </a:lnTo>
                <a:lnTo>
                  <a:pt x="1099402" y="1068251"/>
                </a:lnTo>
                <a:cubicBezTo>
                  <a:pt x="1099845" y="1068694"/>
                  <a:pt x="1099845" y="1069358"/>
                  <a:pt x="1099845" y="1069800"/>
                </a:cubicBezTo>
                <a:lnTo>
                  <a:pt x="1099744" y="1069825"/>
                </a:lnTo>
                <a:lnTo>
                  <a:pt x="1101393" y="1077406"/>
                </a:lnTo>
                <a:cubicBezTo>
                  <a:pt x="1100840" y="1081139"/>
                  <a:pt x="1099623" y="1085177"/>
                  <a:pt x="1099402" y="1088386"/>
                </a:cubicBezTo>
                <a:cubicBezTo>
                  <a:pt x="1098960" y="1093254"/>
                  <a:pt x="1099402" y="1099228"/>
                  <a:pt x="1095419" y="1100113"/>
                </a:cubicBezTo>
                <a:cubicBezTo>
                  <a:pt x="1090330" y="1099228"/>
                  <a:pt x="1096304" y="1095909"/>
                  <a:pt x="1094534" y="1093475"/>
                </a:cubicBezTo>
                <a:cubicBezTo>
                  <a:pt x="1080373" y="1077987"/>
                  <a:pt x="1064664" y="1064047"/>
                  <a:pt x="1050724" y="1048116"/>
                </a:cubicBezTo>
                <a:lnTo>
                  <a:pt x="1051295" y="1048230"/>
                </a:lnTo>
                <a:lnTo>
                  <a:pt x="1001161" y="990366"/>
                </a:lnTo>
                <a:cubicBezTo>
                  <a:pt x="1000718" y="990145"/>
                  <a:pt x="1000718" y="989702"/>
                  <a:pt x="1001161" y="989260"/>
                </a:cubicBezTo>
                <a:close/>
                <a:moveTo>
                  <a:pt x="227326" y="980460"/>
                </a:moveTo>
                <a:lnTo>
                  <a:pt x="226940" y="980717"/>
                </a:lnTo>
                <a:lnTo>
                  <a:pt x="238687" y="989260"/>
                </a:lnTo>
                <a:cubicBezTo>
                  <a:pt x="242227" y="991694"/>
                  <a:pt x="245767" y="994349"/>
                  <a:pt x="249086" y="996783"/>
                </a:cubicBezTo>
                <a:lnTo>
                  <a:pt x="249222" y="997192"/>
                </a:lnTo>
                <a:lnTo>
                  <a:pt x="249529" y="996783"/>
                </a:lnTo>
                <a:cubicBezTo>
                  <a:pt x="254839" y="998332"/>
                  <a:pt x="258601" y="1004306"/>
                  <a:pt x="263026" y="1004748"/>
                </a:cubicBezTo>
                <a:cubicBezTo>
                  <a:pt x="262362" y="1004748"/>
                  <a:pt x="262584" y="1004085"/>
                  <a:pt x="262362" y="1003642"/>
                </a:cubicBezTo>
                <a:lnTo>
                  <a:pt x="262363" y="1003641"/>
                </a:lnTo>
                <a:lnTo>
                  <a:pt x="262362" y="1003641"/>
                </a:lnTo>
                <a:lnTo>
                  <a:pt x="261034" y="1002314"/>
                </a:lnTo>
                <a:lnTo>
                  <a:pt x="261034" y="1002313"/>
                </a:lnTo>
                <a:lnTo>
                  <a:pt x="249981" y="991473"/>
                </a:lnTo>
                <a:lnTo>
                  <a:pt x="249970" y="991473"/>
                </a:lnTo>
                <a:cubicBezTo>
                  <a:pt x="247315" y="990366"/>
                  <a:pt x="244660" y="988817"/>
                  <a:pt x="242005" y="987269"/>
                </a:cubicBezTo>
                <a:close/>
                <a:moveTo>
                  <a:pt x="246850" y="979965"/>
                </a:moveTo>
                <a:lnTo>
                  <a:pt x="255277" y="986771"/>
                </a:lnTo>
                <a:lnTo>
                  <a:pt x="251354" y="981986"/>
                </a:lnTo>
                <a:close/>
                <a:moveTo>
                  <a:pt x="1085109" y="977178"/>
                </a:moveTo>
                <a:lnTo>
                  <a:pt x="1084843" y="977356"/>
                </a:lnTo>
                <a:lnTo>
                  <a:pt x="1085708" y="978220"/>
                </a:lnTo>
                <a:lnTo>
                  <a:pt x="1086052" y="978122"/>
                </a:lnTo>
                <a:close/>
                <a:moveTo>
                  <a:pt x="557970" y="970452"/>
                </a:moveTo>
                <a:cubicBezTo>
                  <a:pt x="558412" y="970452"/>
                  <a:pt x="558634" y="970452"/>
                  <a:pt x="558634" y="970894"/>
                </a:cubicBezTo>
                <a:cubicBezTo>
                  <a:pt x="562174" y="978196"/>
                  <a:pt x="565272" y="985055"/>
                  <a:pt x="567705" y="992136"/>
                </a:cubicBezTo>
                <a:cubicBezTo>
                  <a:pt x="567705" y="992357"/>
                  <a:pt x="567705" y="992800"/>
                  <a:pt x="567263" y="992800"/>
                </a:cubicBezTo>
                <a:cubicBezTo>
                  <a:pt x="567263" y="992800"/>
                  <a:pt x="567263" y="992800"/>
                  <a:pt x="567042" y="992800"/>
                </a:cubicBezTo>
                <a:cubicBezTo>
                  <a:pt x="567042" y="992800"/>
                  <a:pt x="566599" y="992800"/>
                  <a:pt x="566599" y="992357"/>
                </a:cubicBezTo>
                <a:cubicBezTo>
                  <a:pt x="564165" y="985498"/>
                  <a:pt x="561289" y="978639"/>
                  <a:pt x="557749" y="971337"/>
                </a:cubicBezTo>
                <a:cubicBezTo>
                  <a:pt x="557527" y="970894"/>
                  <a:pt x="557749" y="970673"/>
                  <a:pt x="557970" y="970452"/>
                </a:cubicBezTo>
                <a:close/>
                <a:moveTo>
                  <a:pt x="702334" y="963353"/>
                </a:moveTo>
                <a:lnTo>
                  <a:pt x="702233" y="963373"/>
                </a:lnTo>
                <a:cubicBezTo>
                  <a:pt x="700906" y="961824"/>
                  <a:pt x="697366" y="963151"/>
                  <a:pt x="698030" y="965143"/>
                </a:cubicBezTo>
                <a:cubicBezTo>
                  <a:pt x="698915" y="966028"/>
                  <a:pt x="700463" y="966028"/>
                  <a:pt x="700906" y="965143"/>
                </a:cubicBezTo>
                <a:lnTo>
                  <a:pt x="701067" y="965465"/>
                </a:lnTo>
                <a:lnTo>
                  <a:pt x="701792" y="964257"/>
                </a:lnTo>
                <a:close/>
                <a:moveTo>
                  <a:pt x="712190" y="959611"/>
                </a:moveTo>
                <a:cubicBezTo>
                  <a:pt x="708650" y="956956"/>
                  <a:pt x="707101" y="962709"/>
                  <a:pt x="703561" y="964036"/>
                </a:cubicBezTo>
                <a:lnTo>
                  <a:pt x="703492" y="963760"/>
                </a:lnTo>
                <a:lnTo>
                  <a:pt x="702455" y="965142"/>
                </a:lnTo>
                <a:lnTo>
                  <a:pt x="702115" y="966165"/>
                </a:lnTo>
                <a:lnTo>
                  <a:pt x="703340" y="967798"/>
                </a:lnTo>
                <a:cubicBezTo>
                  <a:pt x="705331" y="968240"/>
                  <a:pt x="705331" y="966913"/>
                  <a:pt x="707101" y="967134"/>
                </a:cubicBezTo>
                <a:cubicBezTo>
                  <a:pt x="707101" y="965364"/>
                  <a:pt x="705774" y="965364"/>
                  <a:pt x="705995" y="963373"/>
                </a:cubicBezTo>
                <a:cubicBezTo>
                  <a:pt x="707101" y="963151"/>
                  <a:pt x="707101" y="961824"/>
                  <a:pt x="708650" y="961602"/>
                </a:cubicBezTo>
                <a:cubicBezTo>
                  <a:pt x="708429" y="962266"/>
                  <a:pt x="708650" y="962709"/>
                  <a:pt x="709093" y="962709"/>
                </a:cubicBezTo>
                <a:cubicBezTo>
                  <a:pt x="710199" y="961602"/>
                  <a:pt x="711748" y="961381"/>
                  <a:pt x="712190" y="959611"/>
                </a:cubicBezTo>
                <a:close/>
                <a:moveTo>
                  <a:pt x="691007" y="956988"/>
                </a:moveTo>
                <a:lnTo>
                  <a:pt x="687851" y="957620"/>
                </a:lnTo>
                <a:cubicBezTo>
                  <a:pt x="687851" y="958283"/>
                  <a:pt x="687851" y="958947"/>
                  <a:pt x="687851" y="959390"/>
                </a:cubicBezTo>
                <a:cubicBezTo>
                  <a:pt x="689622" y="959390"/>
                  <a:pt x="691834" y="959832"/>
                  <a:pt x="691834" y="958283"/>
                </a:cubicBezTo>
                <a:lnTo>
                  <a:pt x="691878" y="958105"/>
                </a:lnTo>
                <a:lnTo>
                  <a:pt x="691171" y="957398"/>
                </a:lnTo>
                <a:close/>
                <a:moveTo>
                  <a:pt x="817954" y="955848"/>
                </a:moveTo>
                <a:cubicBezTo>
                  <a:pt x="818397" y="956070"/>
                  <a:pt x="818839" y="956512"/>
                  <a:pt x="818176" y="956955"/>
                </a:cubicBezTo>
                <a:lnTo>
                  <a:pt x="817954" y="957176"/>
                </a:lnTo>
                <a:cubicBezTo>
                  <a:pt x="817291" y="958061"/>
                  <a:pt x="816627" y="958946"/>
                  <a:pt x="815299" y="959389"/>
                </a:cubicBezTo>
                <a:cubicBezTo>
                  <a:pt x="815299" y="959389"/>
                  <a:pt x="814635" y="959167"/>
                  <a:pt x="814414" y="958946"/>
                </a:cubicBezTo>
                <a:cubicBezTo>
                  <a:pt x="814414" y="958504"/>
                  <a:pt x="814414" y="958061"/>
                  <a:pt x="815299" y="957840"/>
                </a:cubicBezTo>
                <a:cubicBezTo>
                  <a:pt x="815299" y="957619"/>
                  <a:pt x="816184" y="956955"/>
                  <a:pt x="816848" y="956291"/>
                </a:cubicBezTo>
                <a:lnTo>
                  <a:pt x="817069" y="956070"/>
                </a:lnTo>
                <a:cubicBezTo>
                  <a:pt x="817291" y="955627"/>
                  <a:pt x="817733" y="955627"/>
                  <a:pt x="817954" y="955848"/>
                </a:cubicBezTo>
                <a:close/>
                <a:moveTo>
                  <a:pt x="697734" y="953046"/>
                </a:moveTo>
                <a:lnTo>
                  <a:pt x="697808" y="953194"/>
                </a:lnTo>
                <a:cubicBezTo>
                  <a:pt x="696259" y="954301"/>
                  <a:pt x="693825" y="954522"/>
                  <a:pt x="692940" y="956292"/>
                </a:cubicBezTo>
                <a:lnTo>
                  <a:pt x="692789" y="956262"/>
                </a:lnTo>
                <a:lnTo>
                  <a:pt x="692941" y="957177"/>
                </a:lnTo>
                <a:lnTo>
                  <a:pt x="692941" y="957177"/>
                </a:lnTo>
                <a:lnTo>
                  <a:pt x="694932" y="959169"/>
                </a:lnTo>
                <a:cubicBezTo>
                  <a:pt x="696923" y="959169"/>
                  <a:pt x="697145" y="957620"/>
                  <a:pt x="698693" y="957177"/>
                </a:cubicBezTo>
                <a:lnTo>
                  <a:pt x="698717" y="957272"/>
                </a:lnTo>
                <a:lnTo>
                  <a:pt x="700242" y="955407"/>
                </a:lnTo>
                <a:lnTo>
                  <a:pt x="701066" y="954446"/>
                </a:lnTo>
                <a:lnTo>
                  <a:pt x="700685" y="954522"/>
                </a:lnTo>
                <a:cubicBezTo>
                  <a:pt x="700685" y="954079"/>
                  <a:pt x="700242" y="953858"/>
                  <a:pt x="700242" y="953416"/>
                </a:cubicBezTo>
                <a:lnTo>
                  <a:pt x="700187" y="953249"/>
                </a:lnTo>
                <a:lnTo>
                  <a:pt x="700021" y="953415"/>
                </a:lnTo>
                <a:lnTo>
                  <a:pt x="699800" y="953415"/>
                </a:lnTo>
                <a:lnTo>
                  <a:pt x="699579" y="953415"/>
                </a:lnTo>
                <a:close/>
                <a:moveTo>
                  <a:pt x="742390" y="952608"/>
                </a:moveTo>
                <a:lnTo>
                  <a:pt x="740291" y="953415"/>
                </a:lnTo>
                <a:lnTo>
                  <a:pt x="738467" y="954429"/>
                </a:lnTo>
                <a:lnTo>
                  <a:pt x="734538" y="958947"/>
                </a:lnTo>
                <a:cubicBezTo>
                  <a:pt x="738742" y="957841"/>
                  <a:pt x="742946" y="956956"/>
                  <a:pt x="744937" y="953858"/>
                </a:cubicBezTo>
                <a:lnTo>
                  <a:pt x="745036" y="953908"/>
                </a:lnTo>
                <a:lnTo>
                  <a:pt x="744938" y="953415"/>
                </a:lnTo>
                <a:lnTo>
                  <a:pt x="744843" y="952752"/>
                </a:lnTo>
                <a:lnTo>
                  <a:pt x="742282" y="952752"/>
                </a:lnTo>
                <a:close/>
                <a:moveTo>
                  <a:pt x="708239" y="952180"/>
                </a:moveTo>
                <a:lnTo>
                  <a:pt x="702012" y="955186"/>
                </a:lnTo>
                <a:lnTo>
                  <a:pt x="701968" y="955009"/>
                </a:lnTo>
                <a:lnTo>
                  <a:pt x="700685" y="956292"/>
                </a:lnTo>
                <a:lnTo>
                  <a:pt x="699183" y="958008"/>
                </a:lnTo>
                <a:lnTo>
                  <a:pt x="700021" y="957841"/>
                </a:lnTo>
                <a:cubicBezTo>
                  <a:pt x="700242" y="960717"/>
                  <a:pt x="702233" y="956292"/>
                  <a:pt x="703340" y="956292"/>
                </a:cubicBezTo>
                <a:cubicBezTo>
                  <a:pt x="703340" y="956734"/>
                  <a:pt x="703340" y="957398"/>
                  <a:pt x="703340" y="958062"/>
                </a:cubicBezTo>
                <a:lnTo>
                  <a:pt x="708819" y="953239"/>
                </a:lnTo>
                <a:lnTo>
                  <a:pt x="708429" y="952751"/>
                </a:lnTo>
                <a:close/>
                <a:moveTo>
                  <a:pt x="623906" y="951314"/>
                </a:moveTo>
                <a:lnTo>
                  <a:pt x="623685" y="951424"/>
                </a:lnTo>
                <a:cubicBezTo>
                  <a:pt x="621693" y="949875"/>
                  <a:pt x="619702" y="951867"/>
                  <a:pt x="618596" y="953194"/>
                </a:cubicBezTo>
                <a:cubicBezTo>
                  <a:pt x="616605" y="954079"/>
                  <a:pt x="614834" y="951645"/>
                  <a:pt x="614392" y="953194"/>
                </a:cubicBezTo>
                <a:cubicBezTo>
                  <a:pt x="616162" y="953416"/>
                  <a:pt x="619702" y="955186"/>
                  <a:pt x="621251" y="953637"/>
                </a:cubicBezTo>
                <a:cubicBezTo>
                  <a:pt x="620808" y="953637"/>
                  <a:pt x="620808" y="952973"/>
                  <a:pt x="620808" y="952530"/>
                </a:cubicBezTo>
                <a:cubicBezTo>
                  <a:pt x="621693" y="952309"/>
                  <a:pt x="623906" y="953194"/>
                  <a:pt x="623906" y="952088"/>
                </a:cubicBezTo>
                <a:close/>
                <a:moveTo>
                  <a:pt x="750690" y="950982"/>
                </a:moveTo>
                <a:cubicBezTo>
                  <a:pt x="748699" y="950982"/>
                  <a:pt x="746929" y="950982"/>
                  <a:pt x="746265" y="952309"/>
                </a:cubicBezTo>
                <a:lnTo>
                  <a:pt x="746189" y="952279"/>
                </a:lnTo>
                <a:lnTo>
                  <a:pt x="746486" y="952972"/>
                </a:lnTo>
                <a:lnTo>
                  <a:pt x="746544" y="953262"/>
                </a:lnTo>
                <a:close/>
                <a:moveTo>
                  <a:pt x="677977" y="950981"/>
                </a:moveTo>
                <a:cubicBezTo>
                  <a:pt x="676014" y="951590"/>
                  <a:pt x="674797" y="953415"/>
                  <a:pt x="675239" y="956956"/>
                </a:cubicBezTo>
                <a:cubicBezTo>
                  <a:pt x="679665" y="956513"/>
                  <a:pt x="683426" y="955186"/>
                  <a:pt x="685196" y="952309"/>
                </a:cubicBezTo>
                <a:cubicBezTo>
                  <a:pt x="682652" y="950981"/>
                  <a:pt x="679941" y="950373"/>
                  <a:pt x="677977" y="950981"/>
                </a:cubicBezTo>
                <a:close/>
                <a:moveTo>
                  <a:pt x="711863" y="950789"/>
                </a:moveTo>
                <a:lnTo>
                  <a:pt x="709535" y="951424"/>
                </a:lnTo>
                <a:lnTo>
                  <a:pt x="709978" y="952309"/>
                </a:lnTo>
                <a:lnTo>
                  <a:pt x="710101" y="952922"/>
                </a:lnTo>
                <a:lnTo>
                  <a:pt x="710199" y="952530"/>
                </a:lnTo>
                <a:lnTo>
                  <a:pt x="711874" y="950855"/>
                </a:lnTo>
                <a:close/>
                <a:moveTo>
                  <a:pt x="603369" y="950337"/>
                </a:moveTo>
                <a:lnTo>
                  <a:pt x="599346" y="950760"/>
                </a:lnTo>
                <a:lnTo>
                  <a:pt x="604215" y="950760"/>
                </a:lnTo>
                <a:close/>
                <a:moveTo>
                  <a:pt x="626119" y="950318"/>
                </a:moveTo>
                <a:cubicBezTo>
                  <a:pt x="626119" y="950760"/>
                  <a:pt x="625455" y="950760"/>
                  <a:pt x="625455" y="951424"/>
                </a:cubicBezTo>
                <a:lnTo>
                  <a:pt x="625455" y="952088"/>
                </a:lnTo>
                <a:cubicBezTo>
                  <a:pt x="625898" y="952088"/>
                  <a:pt x="626340" y="952088"/>
                  <a:pt x="626783" y="952088"/>
                </a:cubicBezTo>
                <a:cubicBezTo>
                  <a:pt x="627225" y="951645"/>
                  <a:pt x="627446" y="950982"/>
                  <a:pt x="627446" y="950318"/>
                </a:cubicBezTo>
                <a:cubicBezTo>
                  <a:pt x="627004" y="950318"/>
                  <a:pt x="626783" y="950318"/>
                  <a:pt x="626119" y="950318"/>
                </a:cubicBezTo>
                <a:close/>
                <a:moveTo>
                  <a:pt x="715288" y="949654"/>
                </a:moveTo>
                <a:cubicBezTo>
                  <a:pt x="713960" y="949433"/>
                  <a:pt x="713960" y="950097"/>
                  <a:pt x="713297" y="950318"/>
                </a:cubicBezTo>
                <a:lnTo>
                  <a:pt x="713261" y="950304"/>
                </a:lnTo>
                <a:lnTo>
                  <a:pt x="713518" y="951202"/>
                </a:lnTo>
                <a:lnTo>
                  <a:pt x="713296" y="951424"/>
                </a:lnTo>
                <a:lnTo>
                  <a:pt x="713297" y="951424"/>
                </a:lnTo>
                <a:cubicBezTo>
                  <a:pt x="713739" y="951424"/>
                  <a:pt x="713960" y="951424"/>
                  <a:pt x="714624" y="951424"/>
                </a:cubicBezTo>
                <a:cubicBezTo>
                  <a:pt x="714846" y="950982"/>
                  <a:pt x="715288" y="950318"/>
                  <a:pt x="715288" y="949654"/>
                </a:cubicBezTo>
                <a:close/>
                <a:moveTo>
                  <a:pt x="212560" y="948458"/>
                </a:moveTo>
                <a:lnTo>
                  <a:pt x="212578" y="948548"/>
                </a:lnTo>
                <a:lnTo>
                  <a:pt x="211566" y="949053"/>
                </a:lnTo>
                <a:lnTo>
                  <a:pt x="221871" y="956070"/>
                </a:lnTo>
                <a:cubicBezTo>
                  <a:pt x="225411" y="958282"/>
                  <a:pt x="229172" y="960716"/>
                  <a:pt x="232713" y="963371"/>
                </a:cubicBezTo>
                <a:lnTo>
                  <a:pt x="232713" y="963565"/>
                </a:lnTo>
                <a:lnTo>
                  <a:pt x="258601" y="979745"/>
                </a:lnTo>
                <a:cubicBezTo>
                  <a:pt x="257716" y="976869"/>
                  <a:pt x="255281" y="975763"/>
                  <a:pt x="254175" y="973107"/>
                </a:cubicBezTo>
                <a:cubicBezTo>
                  <a:pt x="242891" y="966691"/>
                  <a:pt x="231607" y="960274"/>
                  <a:pt x="220986" y="953415"/>
                </a:cubicBezTo>
                <a:lnTo>
                  <a:pt x="221265" y="953206"/>
                </a:lnTo>
                <a:close/>
                <a:moveTo>
                  <a:pt x="704446" y="947884"/>
                </a:moveTo>
                <a:lnTo>
                  <a:pt x="701734" y="948465"/>
                </a:lnTo>
                <a:lnTo>
                  <a:pt x="701570" y="948547"/>
                </a:lnTo>
                <a:lnTo>
                  <a:pt x="699782" y="948945"/>
                </a:lnTo>
                <a:lnTo>
                  <a:pt x="699800" y="948990"/>
                </a:lnTo>
                <a:lnTo>
                  <a:pt x="698623" y="951735"/>
                </a:lnTo>
                <a:lnTo>
                  <a:pt x="699800" y="951866"/>
                </a:lnTo>
                <a:lnTo>
                  <a:pt x="700021" y="951866"/>
                </a:lnTo>
                <a:lnTo>
                  <a:pt x="700123" y="952002"/>
                </a:lnTo>
                <a:close/>
                <a:moveTo>
                  <a:pt x="642271" y="947663"/>
                </a:moveTo>
                <a:cubicBezTo>
                  <a:pt x="642050" y="948105"/>
                  <a:pt x="641607" y="948326"/>
                  <a:pt x="641607" y="948990"/>
                </a:cubicBezTo>
                <a:cubicBezTo>
                  <a:pt x="642492" y="948990"/>
                  <a:pt x="643378" y="948990"/>
                  <a:pt x="643378" y="948326"/>
                </a:cubicBezTo>
                <a:lnTo>
                  <a:pt x="643378" y="947663"/>
                </a:lnTo>
                <a:cubicBezTo>
                  <a:pt x="642935" y="947663"/>
                  <a:pt x="642714" y="947663"/>
                  <a:pt x="642271" y="947663"/>
                </a:cubicBezTo>
                <a:close/>
                <a:moveTo>
                  <a:pt x="669708" y="947220"/>
                </a:moveTo>
                <a:cubicBezTo>
                  <a:pt x="668380" y="946999"/>
                  <a:pt x="667716" y="947441"/>
                  <a:pt x="667716" y="948548"/>
                </a:cubicBezTo>
                <a:lnTo>
                  <a:pt x="668570" y="948548"/>
                </a:lnTo>
                <a:lnTo>
                  <a:pt x="669709" y="947220"/>
                </a:lnTo>
                <a:close/>
                <a:moveTo>
                  <a:pt x="744285" y="947051"/>
                </a:moveTo>
                <a:lnTo>
                  <a:pt x="743610" y="947220"/>
                </a:lnTo>
                <a:cubicBezTo>
                  <a:pt x="739627" y="947441"/>
                  <a:pt x="738299" y="949654"/>
                  <a:pt x="738299" y="953416"/>
                </a:cubicBezTo>
                <a:lnTo>
                  <a:pt x="738299" y="953525"/>
                </a:lnTo>
                <a:lnTo>
                  <a:pt x="739848" y="952751"/>
                </a:lnTo>
                <a:lnTo>
                  <a:pt x="742294" y="951703"/>
                </a:lnTo>
                <a:lnTo>
                  <a:pt x="742061" y="951645"/>
                </a:lnTo>
                <a:cubicBezTo>
                  <a:pt x="742282" y="950097"/>
                  <a:pt x="744052" y="949875"/>
                  <a:pt x="744495" y="948548"/>
                </a:cubicBezTo>
                <a:lnTo>
                  <a:pt x="744672" y="948636"/>
                </a:lnTo>
                <a:lnTo>
                  <a:pt x="744495" y="948105"/>
                </a:lnTo>
                <a:close/>
                <a:moveTo>
                  <a:pt x="645733" y="946400"/>
                </a:moveTo>
                <a:lnTo>
                  <a:pt x="645811" y="946556"/>
                </a:lnTo>
                <a:lnTo>
                  <a:pt x="645181" y="946976"/>
                </a:lnTo>
                <a:lnTo>
                  <a:pt x="645271" y="947515"/>
                </a:lnTo>
                <a:lnTo>
                  <a:pt x="647234" y="946673"/>
                </a:lnTo>
                <a:close/>
                <a:moveTo>
                  <a:pt x="700154" y="946113"/>
                </a:moveTo>
                <a:lnTo>
                  <a:pt x="699800" y="946999"/>
                </a:lnTo>
                <a:lnTo>
                  <a:pt x="699782" y="947035"/>
                </a:lnTo>
                <a:lnTo>
                  <a:pt x="700534" y="946820"/>
                </a:lnTo>
                <a:lnTo>
                  <a:pt x="700463" y="946778"/>
                </a:lnTo>
                <a:cubicBezTo>
                  <a:pt x="700463" y="946778"/>
                  <a:pt x="700463" y="946335"/>
                  <a:pt x="700463" y="946114"/>
                </a:cubicBezTo>
                <a:lnTo>
                  <a:pt x="700465" y="946113"/>
                </a:lnTo>
                <a:close/>
                <a:moveTo>
                  <a:pt x="673691" y="945892"/>
                </a:moveTo>
                <a:lnTo>
                  <a:pt x="672363" y="946113"/>
                </a:lnTo>
                <a:lnTo>
                  <a:pt x="671610" y="946490"/>
                </a:lnTo>
                <a:lnTo>
                  <a:pt x="671699" y="946556"/>
                </a:lnTo>
                <a:cubicBezTo>
                  <a:pt x="671699" y="946999"/>
                  <a:pt x="671035" y="946999"/>
                  <a:pt x="671035" y="947884"/>
                </a:cubicBezTo>
                <a:lnTo>
                  <a:pt x="670728" y="947782"/>
                </a:lnTo>
                <a:lnTo>
                  <a:pt x="669406" y="949600"/>
                </a:lnTo>
                <a:lnTo>
                  <a:pt x="669487" y="949654"/>
                </a:lnTo>
                <a:cubicBezTo>
                  <a:pt x="669487" y="950097"/>
                  <a:pt x="669487" y="950318"/>
                  <a:pt x="669487" y="950760"/>
                </a:cubicBezTo>
                <a:cubicBezTo>
                  <a:pt x="674133" y="952973"/>
                  <a:pt x="674133" y="947220"/>
                  <a:pt x="676124" y="945893"/>
                </a:cubicBezTo>
                <a:lnTo>
                  <a:pt x="676123" y="945892"/>
                </a:lnTo>
                <a:lnTo>
                  <a:pt x="675904" y="945892"/>
                </a:lnTo>
                <a:cubicBezTo>
                  <a:pt x="675019" y="945671"/>
                  <a:pt x="674134" y="945892"/>
                  <a:pt x="673691" y="945892"/>
                </a:cubicBezTo>
                <a:close/>
                <a:moveTo>
                  <a:pt x="824814" y="945450"/>
                </a:moveTo>
                <a:lnTo>
                  <a:pt x="824371" y="946113"/>
                </a:lnTo>
                <a:lnTo>
                  <a:pt x="824814" y="946556"/>
                </a:lnTo>
                <a:close/>
                <a:moveTo>
                  <a:pt x="611294" y="945229"/>
                </a:moveTo>
                <a:lnTo>
                  <a:pt x="606704" y="945780"/>
                </a:lnTo>
                <a:lnTo>
                  <a:pt x="606648" y="945892"/>
                </a:lnTo>
                <a:lnTo>
                  <a:pt x="605836" y="946055"/>
                </a:lnTo>
                <a:lnTo>
                  <a:pt x="603550" y="948548"/>
                </a:lnTo>
                <a:lnTo>
                  <a:pt x="603476" y="948769"/>
                </a:lnTo>
                <a:lnTo>
                  <a:pt x="603772" y="948769"/>
                </a:lnTo>
                <a:lnTo>
                  <a:pt x="605459" y="949613"/>
                </a:lnTo>
                <a:lnTo>
                  <a:pt x="611294" y="947884"/>
                </a:lnTo>
                <a:cubicBezTo>
                  <a:pt x="610851" y="948326"/>
                  <a:pt x="610630" y="949212"/>
                  <a:pt x="610630" y="950318"/>
                </a:cubicBezTo>
                <a:cubicBezTo>
                  <a:pt x="612843" y="950539"/>
                  <a:pt x="613949" y="949654"/>
                  <a:pt x="614392" y="948548"/>
                </a:cubicBezTo>
                <a:cubicBezTo>
                  <a:pt x="613507" y="946114"/>
                  <a:pt x="612179" y="947884"/>
                  <a:pt x="611294" y="945229"/>
                </a:cubicBezTo>
                <a:close/>
                <a:moveTo>
                  <a:pt x="621184" y="944889"/>
                </a:moveTo>
                <a:lnTo>
                  <a:pt x="618375" y="945893"/>
                </a:lnTo>
                <a:lnTo>
                  <a:pt x="621472" y="945404"/>
                </a:lnTo>
                <a:lnTo>
                  <a:pt x="621252" y="945228"/>
                </a:lnTo>
                <a:close/>
                <a:moveTo>
                  <a:pt x="650236" y="944123"/>
                </a:moveTo>
                <a:lnTo>
                  <a:pt x="646258" y="945228"/>
                </a:lnTo>
                <a:lnTo>
                  <a:pt x="647803" y="945228"/>
                </a:lnTo>
                <a:lnTo>
                  <a:pt x="647804" y="945228"/>
                </a:lnTo>
                <a:close/>
                <a:moveTo>
                  <a:pt x="624327" y="943777"/>
                </a:moveTo>
                <a:lnTo>
                  <a:pt x="623464" y="944123"/>
                </a:lnTo>
                <a:lnTo>
                  <a:pt x="623097" y="944062"/>
                </a:lnTo>
                <a:lnTo>
                  <a:pt x="623204" y="944916"/>
                </a:lnTo>
                <a:lnTo>
                  <a:pt x="623464" y="944786"/>
                </a:lnTo>
                <a:cubicBezTo>
                  <a:pt x="623685" y="944786"/>
                  <a:pt x="624127" y="944786"/>
                  <a:pt x="624570" y="944786"/>
                </a:cubicBezTo>
                <a:lnTo>
                  <a:pt x="624903" y="945008"/>
                </a:lnTo>
                <a:lnTo>
                  <a:pt x="624570" y="944343"/>
                </a:lnTo>
                <a:close/>
                <a:moveTo>
                  <a:pt x="748600" y="943241"/>
                </a:moveTo>
                <a:lnTo>
                  <a:pt x="745555" y="944626"/>
                </a:lnTo>
                <a:lnTo>
                  <a:pt x="745822" y="944786"/>
                </a:lnTo>
                <a:lnTo>
                  <a:pt x="745003" y="947038"/>
                </a:lnTo>
                <a:lnTo>
                  <a:pt x="745159" y="947662"/>
                </a:lnTo>
                <a:lnTo>
                  <a:pt x="745602" y="948547"/>
                </a:lnTo>
                <a:lnTo>
                  <a:pt x="745557" y="948614"/>
                </a:lnTo>
                <a:lnTo>
                  <a:pt x="745822" y="948548"/>
                </a:lnTo>
                <a:cubicBezTo>
                  <a:pt x="747814" y="947884"/>
                  <a:pt x="748477" y="946114"/>
                  <a:pt x="750026" y="945229"/>
                </a:cubicBezTo>
                <a:lnTo>
                  <a:pt x="750250" y="945229"/>
                </a:lnTo>
                <a:lnTo>
                  <a:pt x="750248" y="945228"/>
                </a:lnTo>
                <a:cubicBezTo>
                  <a:pt x="750248" y="944786"/>
                  <a:pt x="750026" y="944343"/>
                  <a:pt x="749584" y="943901"/>
                </a:cubicBezTo>
                <a:lnTo>
                  <a:pt x="749296" y="943396"/>
                </a:lnTo>
                <a:lnTo>
                  <a:pt x="749142" y="943458"/>
                </a:lnTo>
                <a:close/>
                <a:moveTo>
                  <a:pt x="830124" y="943016"/>
                </a:moveTo>
                <a:cubicBezTo>
                  <a:pt x="830345" y="943459"/>
                  <a:pt x="829902" y="944786"/>
                  <a:pt x="830787" y="944786"/>
                </a:cubicBezTo>
                <a:cubicBezTo>
                  <a:pt x="830787" y="944344"/>
                  <a:pt x="830787" y="944123"/>
                  <a:pt x="831451" y="944123"/>
                </a:cubicBezTo>
                <a:cubicBezTo>
                  <a:pt x="831451" y="943459"/>
                  <a:pt x="831451" y="942795"/>
                  <a:pt x="830124" y="943016"/>
                </a:cubicBezTo>
                <a:close/>
                <a:moveTo>
                  <a:pt x="629880" y="942352"/>
                </a:moveTo>
                <a:cubicBezTo>
                  <a:pt x="628553" y="942795"/>
                  <a:pt x="625234" y="941467"/>
                  <a:pt x="625013" y="943016"/>
                </a:cubicBezTo>
                <a:lnTo>
                  <a:pt x="624828" y="942954"/>
                </a:lnTo>
                <a:lnTo>
                  <a:pt x="625234" y="943901"/>
                </a:lnTo>
                <a:lnTo>
                  <a:pt x="625283" y="944025"/>
                </a:lnTo>
                <a:close/>
                <a:moveTo>
                  <a:pt x="671475" y="942131"/>
                </a:moveTo>
                <a:lnTo>
                  <a:pt x="671003" y="942320"/>
                </a:lnTo>
                <a:lnTo>
                  <a:pt x="671035" y="942352"/>
                </a:lnTo>
                <a:cubicBezTo>
                  <a:pt x="671035" y="943459"/>
                  <a:pt x="669265" y="943016"/>
                  <a:pt x="669929" y="944786"/>
                </a:cubicBezTo>
                <a:cubicBezTo>
                  <a:pt x="670372" y="944786"/>
                  <a:pt x="670814" y="944786"/>
                  <a:pt x="671035" y="944786"/>
                </a:cubicBezTo>
                <a:lnTo>
                  <a:pt x="671001" y="944958"/>
                </a:lnTo>
                <a:lnTo>
                  <a:pt x="671921" y="944564"/>
                </a:lnTo>
                <a:lnTo>
                  <a:pt x="673009" y="944346"/>
                </a:lnTo>
                <a:lnTo>
                  <a:pt x="673690" y="942134"/>
                </a:lnTo>
                <a:lnTo>
                  <a:pt x="673690" y="942131"/>
                </a:lnTo>
                <a:lnTo>
                  <a:pt x="673027" y="942131"/>
                </a:lnTo>
                <a:close/>
                <a:moveTo>
                  <a:pt x="751722" y="941689"/>
                </a:moveTo>
                <a:lnTo>
                  <a:pt x="751133" y="942130"/>
                </a:lnTo>
                <a:lnTo>
                  <a:pt x="750570" y="942371"/>
                </a:lnTo>
                <a:lnTo>
                  <a:pt x="750311" y="942889"/>
                </a:lnTo>
                <a:lnTo>
                  <a:pt x="750690" y="943458"/>
                </a:lnTo>
                <a:lnTo>
                  <a:pt x="750939" y="943874"/>
                </a:lnTo>
                <a:lnTo>
                  <a:pt x="753124" y="941689"/>
                </a:lnTo>
                <a:close/>
                <a:moveTo>
                  <a:pt x="679222" y="941689"/>
                </a:moveTo>
                <a:lnTo>
                  <a:pt x="674472" y="942639"/>
                </a:lnTo>
                <a:lnTo>
                  <a:pt x="674576" y="942795"/>
                </a:lnTo>
                <a:lnTo>
                  <a:pt x="674255" y="944565"/>
                </a:lnTo>
                <a:lnTo>
                  <a:pt x="675549" y="944565"/>
                </a:lnTo>
                <a:lnTo>
                  <a:pt x="675460" y="944123"/>
                </a:lnTo>
                <a:cubicBezTo>
                  <a:pt x="676345" y="943237"/>
                  <a:pt x="679222" y="943901"/>
                  <a:pt x="679222" y="941689"/>
                </a:cubicBezTo>
                <a:close/>
                <a:moveTo>
                  <a:pt x="701590" y="941608"/>
                </a:moveTo>
                <a:lnTo>
                  <a:pt x="701570" y="941689"/>
                </a:lnTo>
                <a:cubicBezTo>
                  <a:pt x="701570" y="941689"/>
                  <a:pt x="701127" y="941689"/>
                  <a:pt x="700685" y="941689"/>
                </a:cubicBezTo>
                <a:lnTo>
                  <a:pt x="700242" y="944122"/>
                </a:lnTo>
                <a:lnTo>
                  <a:pt x="700729" y="944122"/>
                </a:lnTo>
                <a:lnTo>
                  <a:pt x="701791" y="943237"/>
                </a:lnTo>
                <a:lnTo>
                  <a:pt x="702622" y="943570"/>
                </a:lnTo>
                <a:lnTo>
                  <a:pt x="702454" y="943458"/>
                </a:lnTo>
                <a:cubicBezTo>
                  <a:pt x="702233" y="942794"/>
                  <a:pt x="702012" y="942351"/>
                  <a:pt x="701791" y="941909"/>
                </a:cubicBezTo>
                <a:close/>
                <a:moveTo>
                  <a:pt x="608544" y="941277"/>
                </a:moveTo>
                <a:lnTo>
                  <a:pt x="601337" y="943680"/>
                </a:lnTo>
                <a:lnTo>
                  <a:pt x="601411" y="943386"/>
                </a:lnTo>
                <a:lnTo>
                  <a:pt x="600674" y="944565"/>
                </a:lnTo>
                <a:lnTo>
                  <a:pt x="600098" y="945140"/>
                </a:lnTo>
                <a:lnTo>
                  <a:pt x="600452" y="945229"/>
                </a:lnTo>
                <a:lnTo>
                  <a:pt x="604895" y="944263"/>
                </a:lnTo>
                <a:lnTo>
                  <a:pt x="605324" y="944121"/>
                </a:lnTo>
                <a:lnTo>
                  <a:pt x="608418" y="942352"/>
                </a:lnTo>
                <a:lnTo>
                  <a:pt x="609038" y="942662"/>
                </a:lnTo>
                <a:lnTo>
                  <a:pt x="608639" y="941467"/>
                </a:lnTo>
                <a:close/>
                <a:moveTo>
                  <a:pt x="608916" y="940582"/>
                </a:moveTo>
                <a:lnTo>
                  <a:pt x="609082" y="941245"/>
                </a:lnTo>
                <a:lnTo>
                  <a:pt x="609399" y="941774"/>
                </a:lnTo>
                <a:lnTo>
                  <a:pt x="612179" y="940582"/>
                </a:lnTo>
                <a:cubicBezTo>
                  <a:pt x="610188" y="940361"/>
                  <a:pt x="611073" y="940361"/>
                  <a:pt x="609082" y="940582"/>
                </a:cubicBezTo>
                <a:close/>
                <a:moveTo>
                  <a:pt x="747183" y="940298"/>
                </a:moveTo>
                <a:lnTo>
                  <a:pt x="746929" y="940361"/>
                </a:lnTo>
                <a:cubicBezTo>
                  <a:pt x="746265" y="940361"/>
                  <a:pt x="745159" y="940361"/>
                  <a:pt x="744495" y="940361"/>
                </a:cubicBezTo>
                <a:cubicBezTo>
                  <a:pt x="744716" y="941246"/>
                  <a:pt x="743831" y="941467"/>
                  <a:pt x="743610" y="942352"/>
                </a:cubicBezTo>
                <a:lnTo>
                  <a:pt x="744633" y="942864"/>
                </a:lnTo>
                <a:lnTo>
                  <a:pt x="747840" y="941513"/>
                </a:lnTo>
                <a:lnTo>
                  <a:pt x="747870" y="941439"/>
                </a:lnTo>
                <a:lnTo>
                  <a:pt x="747151" y="940361"/>
                </a:lnTo>
                <a:close/>
                <a:moveTo>
                  <a:pt x="656432" y="940139"/>
                </a:moveTo>
                <a:lnTo>
                  <a:pt x="654797" y="941120"/>
                </a:lnTo>
                <a:lnTo>
                  <a:pt x="654219" y="943237"/>
                </a:lnTo>
                <a:cubicBezTo>
                  <a:pt x="656874" y="943237"/>
                  <a:pt x="659308" y="943016"/>
                  <a:pt x="659087" y="940140"/>
                </a:cubicBezTo>
                <a:cubicBezTo>
                  <a:pt x="658423" y="940140"/>
                  <a:pt x="657538" y="940140"/>
                  <a:pt x="656432" y="940140"/>
                </a:cubicBezTo>
                <a:close/>
                <a:moveTo>
                  <a:pt x="595137" y="940117"/>
                </a:moveTo>
                <a:lnTo>
                  <a:pt x="592471" y="940959"/>
                </a:lnTo>
                <a:lnTo>
                  <a:pt x="592487" y="941025"/>
                </a:lnTo>
                <a:cubicBezTo>
                  <a:pt x="592487" y="941910"/>
                  <a:pt x="592487" y="942795"/>
                  <a:pt x="591823" y="942795"/>
                </a:cubicBezTo>
                <a:cubicBezTo>
                  <a:pt x="590053" y="941910"/>
                  <a:pt x="588283" y="941025"/>
                  <a:pt x="586291" y="940361"/>
                </a:cubicBezTo>
                <a:cubicBezTo>
                  <a:pt x="578768" y="942795"/>
                  <a:pt x="572131" y="939919"/>
                  <a:pt x="565492" y="942795"/>
                </a:cubicBezTo>
                <a:cubicBezTo>
                  <a:pt x="568148" y="943459"/>
                  <a:pt x="571246" y="943901"/>
                  <a:pt x="574122" y="944565"/>
                </a:cubicBezTo>
                <a:cubicBezTo>
                  <a:pt x="575449" y="943680"/>
                  <a:pt x="573237" y="943016"/>
                  <a:pt x="574786" y="942795"/>
                </a:cubicBezTo>
                <a:cubicBezTo>
                  <a:pt x="575228" y="945229"/>
                  <a:pt x="581424" y="946778"/>
                  <a:pt x="582087" y="943459"/>
                </a:cubicBezTo>
                <a:cubicBezTo>
                  <a:pt x="583636" y="947441"/>
                  <a:pt x="591380" y="947884"/>
                  <a:pt x="595584" y="946999"/>
                </a:cubicBezTo>
                <a:cubicBezTo>
                  <a:pt x="596469" y="945671"/>
                  <a:pt x="594035" y="944786"/>
                  <a:pt x="595584" y="944565"/>
                </a:cubicBezTo>
                <a:cubicBezTo>
                  <a:pt x="597576" y="945008"/>
                  <a:pt x="598461" y="944123"/>
                  <a:pt x="599788" y="943901"/>
                </a:cubicBezTo>
                <a:lnTo>
                  <a:pt x="599788" y="943903"/>
                </a:lnTo>
                <a:lnTo>
                  <a:pt x="599789" y="943901"/>
                </a:lnTo>
                <a:lnTo>
                  <a:pt x="600947" y="942550"/>
                </a:lnTo>
                <a:lnTo>
                  <a:pt x="600452" y="942352"/>
                </a:lnTo>
                <a:lnTo>
                  <a:pt x="597697" y="940581"/>
                </a:lnTo>
                <a:lnTo>
                  <a:pt x="596913" y="940581"/>
                </a:lnTo>
                <a:lnTo>
                  <a:pt x="595674" y="940271"/>
                </a:lnTo>
                <a:lnTo>
                  <a:pt x="595584" y="940361"/>
                </a:lnTo>
                <a:lnTo>
                  <a:pt x="595381" y="940198"/>
                </a:lnTo>
                <a:lnTo>
                  <a:pt x="595143" y="940139"/>
                </a:lnTo>
                <a:close/>
                <a:moveTo>
                  <a:pt x="749362" y="939255"/>
                </a:moveTo>
                <a:lnTo>
                  <a:pt x="748862" y="940089"/>
                </a:lnTo>
                <a:lnTo>
                  <a:pt x="749351" y="940873"/>
                </a:lnTo>
                <a:lnTo>
                  <a:pt x="750248" y="940360"/>
                </a:lnTo>
                <a:lnTo>
                  <a:pt x="750690" y="940250"/>
                </a:lnTo>
                <a:lnTo>
                  <a:pt x="750690" y="939255"/>
                </a:lnTo>
                <a:cubicBezTo>
                  <a:pt x="750248" y="939255"/>
                  <a:pt x="749584" y="939255"/>
                  <a:pt x="749362" y="939255"/>
                </a:cubicBezTo>
                <a:close/>
                <a:moveTo>
                  <a:pt x="709535" y="939255"/>
                </a:moveTo>
                <a:lnTo>
                  <a:pt x="702739" y="941009"/>
                </a:lnTo>
                <a:lnTo>
                  <a:pt x="702897" y="941245"/>
                </a:lnTo>
                <a:lnTo>
                  <a:pt x="703403" y="942383"/>
                </a:lnTo>
                <a:lnTo>
                  <a:pt x="704667" y="943016"/>
                </a:lnTo>
                <a:cubicBezTo>
                  <a:pt x="706880" y="942352"/>
                  <a:pt x="708871" y="941689"/>
                  <a:pt x="709535" y="939255"/>
                </a:cubicBezTo>
                <a:close/>
                <a:moveTo>
                  <a:pt x="253069" y="938590"/>
                </a:moveTo>
                <a:cubicBezTo>
                  <a:pt x="252405" y="940360"/>
                  <a:pt x="254618" y="939918"/>
                  <a:pt x="254839" y="941024"/>
                </a:cubicBezTo>
                <a:cubicBezTo>
                  <a:pt x="253069" y="945892"/>
                  <a:pt x="259707" y="945449"/>
                  <a:pt x="258601" y="951424"/>
                </a:cubicBezTo>
                <a:cubicBezTo>
                  <a:pt x="263026" y="953857"/>
                  <a:pt x="264132" y="959831"/>
                  <a:pt x="269000" y="961823"/>
                </a:cubicBezTo>
                <a:cubicBezTo>
                  <a:pt x="268558" y="959831"/>
                  <a:pt x="267230" y="958946"/>
                  <a:pt x="266566" y="956955"/>
                </a:cubicBezTo>
                <a:lnTo>
                  <a:pt x="266956" y="956858"/>
                </a:lnTo>
                <a:lnTo>
                  <a:pt x="265017" y="954742"/>
                </a:lnTo>
                <a:cubicBezTo>
                  <a:pt x="265017" y="954521"/>
                  <a:pt x="264796" y="954521"/>
                  <a:pt x="264796" y="954300"/>
                </a:cubicBezTo>
                <a:cubicBezTo>
                  <a:pt x="264796" y="953857"/>
                  <a:pt x="264796" y="953415"/>
                  <a:pt x="265017" y="953415"/>
                </a:cubicBezTo>
                <a:cubicBezTo>
                  <a:pt x="265460" y="953415"/>
                  <a:pt x="265681" y="953415"/>
                  <a:pt x="265902" y="953636"/>
                </a:cubicBezTo>
                <a:cubicBezTo>
                  <a:pt x="265902" y="953857"/>
                  <a:pt x="265902" y="953857"/>
                  <a:pt x="265902" y="954079"/>
                </a:cubicBezTo>
                <a:lnTo>
                  <a:pt x="267150" y="955683"/>
                </a:lnTo>
                <a:lnTo>
                  <a:pt x="263496" y="948104"/>
                </a:lnTo>
                <a:cubicBezTo>
                  <a:pt x="261588" y="945505"/>
                  <a:pt x="259486" y="942794"/>
                  <a:pt x="258601" y="939697"/>
                </a:cubicBezTo>
                <a:cubicBezTo>
                  <a:pt x="257273" y="939033"/>
                  <a:pt x="254175" y="939475"/>
                  <a:pt x="253069" y="938590"/>
                </a:cubicBezTo>
                <a:close/>
                <a:moveTo>
                  <a:pt x="598321" y="937904"/>
                </a:moveTo>
                <a:lnTo>
                  <a:pt x="596912" y="938070"/>
                </a:lnTo>
                <a:lnTo>
                  <a:pt x="596912" y="938516"/>
                </a:lnTo>
                <a:lnTo>
                  <a:pt x="597355" y="938590"/>
                </a:lnTo>
                <a:lnTo>
                  <a:pt x="598046" y="938728"/>
                </a:lnTo>
                <a:close/>
                <a:moveTo>
                  <a:pt x="643239" y="937318"/>
                </a:moveTo>
                <a:lnTo>
                  <a:pt x="643156" y="937485"/>
                </a:lnTo>
                <a:cubicBezTo>
                  <a:pt x="640722" y="936157"/>
                  <a:pt x="636739" y="937485"/>
                  <a:pt x="637182" y="940582"/>
                </a:cubicBezTo>
                <a:cubicBezTo>
                  <a:pt x="639837" y="940582"/>
                  <a:pt x="641829" y="940140"/>
                  <a:pt x="643156" y="938812"/>
                </a:cubicBezTo>
                <a:lnTo>
                  <a:pt x="643601" y="939034"/>
                </a:lnTo>
                <a:lnTo>
                  <a:pt x="643599" y="939033"/>
                </a:lnTo>
                <a:lnTo>
                  <a:pt x="643378" y="938148"/>
                </a:lnTo>
                <a:close/>
                <a:moveTo>
                  <a:pt x="655989" y="937263"/>
                </a:moveTo>
                <a:cubicBezTo>
                  <a:pt x="654662" y="937485"/>
                  <a:pt x="653113" y="937485"/>
                  <a:pt x="653113" y="939033"/>
                </a:cubicBezTo>
                <a:cubicBezTo>
                  <a:pt x="653556" y="939033"/>
                  <a:pt x="653777" y="939033"/>
                  <a:pt x="654441" y="939033"/>
                </a:cubicBezTo>
                <a:lnTo>
                  <a:pt x="654409" y="939190"/>
                </a:lnTo>
                <a:lnTo>
                  <a:pt x="656076" y="938634"/>
                </a:lnTo>
                <a:lnTo>
                  <a:pt x="655989" y="938591"/>
                </a:lnTo>
                <a:cubicBezTo>
                  <a:pt x="655989" y="938148"/>
                  <a:pt x="655989" y="937706"/>
                  <a:pt x="655989" y="937263"/>
                </a:cubicBezTo>
                <a:close/>
                <a:moveTo>
                  <a:pt x="672805" y="936157"/>
                </a:moveTo>
                <a:lnTo>
                  <a:pt x="668632" y="936658"/>
                </a:lnTo>
                <a:lnTo>
                  <a:pt x="665947" y="937484"/>
                </a:lnTo>
                <a:lnTo>
                  <a:pt x="665798" y="937372"/>
                </a:lnTo>
                <a:lnTo>
                  <a:pt x="661742" y="940361"/>
                </a:lnTo>
                <a:lnTo>
                  <a:pt x="669929" y="940361"/>
                </a:lnTo>
                <a:lnTo>
                  <a:pt x="670129" y="940511"/>
                </a:lnTo>
                <a:lnTo>
                  <a:pt x="670349" y="940474"/>
                </a:lnTo>
                <a:lnTo>
                  <a:pt x="670372" y="940361"/>
                </a:lnTo>
                <a:lnTo>
                  <a:pt x="669929" y="940361"/>
                </a:lnTo>
                <a:cubicBezTo>
                  <a:pt x="670593" y="938591"/>
                  <a:pt x="672805" y="938591"/>
                  <a:pt x="672805" y="936157"/>
                </a:cubicBezTo>
                <a:close/>
                <a:moveTo>
                  <a:pt x="736456" y="935861"/>
                </a:moveTo>
                <a:lnTo>
                  <a:pt x="735865" y="936157"/>
                </a:lnTo>
                <a:lnTo>
                  <a:pt x="734538" y="936378"/>
                </a:lnTo>
                <a:lnTo>
                  <a:pt x="733409" y="936190"/>
                </a:lnTo>
                <a:lnTo>
                  <a:pt x="730998" y="939697"/>
                </a:lnTo>
                <a:cubicBezTo>
                  <a:pt x="734317" y="939919"/>
                  <a:pt x="735866" y="938812"/>
                  <a:pt x="736308" y="936157"/>
                </a:cubicBezTo>
                <a:close/>
                <a:moveTo>
                  <a:pt x="592468" y="935800"/>
                </a:moveTo>
                <a:lnTo>
                  <a:pt x="592487" y="935935"/>
                </a:lnTo>
                <a:lnTo>
                  <a:pt x="590828" y="935935"/>
                </a:lnTo>
                <a:lnTo>
                  <a:pt x="590717" y="936157"/>
                </a:lnTo>
                <a:lnTo>
                  <a:pt x="590130" y="936255"/>
                </a:lnTo>
                <a:lnTo>
                  <a:pt x="592452" y="939211"/>
                </a:lnTo>
                <a:lnTo>
                  <a:pt x="594478" y="938743"/>
                </a:lnTo>
                <a:lnTo>
                  <a:pt x="594478" y="937029"/>
                </a:lnTo>
                <a:close/>
                <a:moveTo>
                  <a:pt x="648245" y="935493"/>
                </a:moveTo>
                <a:cubicBezTo>
                  <a:pt x="646254" y="934829"/>
                  <a:pt x="645147" y="935051"/>
                  <a:pt x="644484" y="936821"/>
                </a:cubicBezTo>
                <a:lnTo>
                  <a:pt x="644410" y="936803"/>
                </a:lnTo>
                <a:lnTo>
                  <a:pt x="644899" y="937658"/>
                </a:lnTo>
                <a:close/>
                <a:moveTo>
                  <a:pt x="619260" y="935382"/>
                </a:moveTo>
                <a:lnTo>
                  <a:pt x="618817" y="935493"/>
                </a:lnTo>
                <a:cubicBezTo>
                  <a:pt x="618596" y="935493"/>
                  <a:pt x="618596" y="935493"/>
                  <a:pt x="618153" y="935493"/>
                </a:cubicBezTo>
                <a:cubicBezTo>
                  <a:pt x="618153" y="935936"/>
                  <a:pt x="617711" y="936157"/>
                  <a:pt x="617711" y="936821"/>
                </a:cubicBezTo>
                <a:lnTo>
                  <a:pt x="618984" y="936821"/>
                </a:lnTo>
                <a:lnTo>
                  <a:pt x="619260" y="935714"/>
                </a:lnTo>
                <a:close/>
                <a:moveTo>
                  <a:pt x="697477" y="934719"/>
                </a:moveTo>
                <a:lnTo>
                  <a:pt x="697145" y="935051"/>
                </a:lnTo>
                <a:cubicBezTo>
                  <a:pt x="696702" y="935051"/>
                  <a:pt x="696259" y="935051"/>
                  <a:pt x="696038" y="935051"/>
                </a:cubicBezTo>
                <a:lnTo>
                  <a:pt x="696038" y="935050"/>
                </a:lnTo>
                <a:lnTo>
                  <a:pt x="695816" y="935161"/>
                </a:lnTo>
                <a:lnTo>
                  <a:pt x="696038" y="935272"/>
                </a:lnTo>
                <a:cubicBezTo>
                  <a:pt x="696259" y="937263"/>
                  <a:pt x="694932" y="937263"/>
                  <a:pt x="694710" y="938370"/>
                </a:cubicBezTo>
                <a:cubicBezTo>
                  <a:pt x="697145" y="938812"/>
                  <a:pt x="700021" y="938370"/>
                  <a:pt x="698472" y="936600"/>
                </a:cubicBezTo>
                <a:lnTo>
                  <a:pt x="698915" y="936157"/>
                </a:lnTo>
                <a:close/>
                <a:moveTo>
                  <a:pt x="578272" y="934643"/>
                </a:moveTo>
                <a:lnTo>
                  <a:pt x="578127" y="937114"/>
                </a:lnTo>
                <a:lnTo>
                  <a:pt x="581645" y="938148"/>
                </a:lnTo>
                <a:cubicBezTo>
                  <a:pt x="581645" y="937927"/>
                  <a:pt x="581645" y="937485"/>
                  <a:pt x="581645" y="937042"/>
                </a:cubicBezTo>
                <a:lnTo>
                  <a:pt x="581203" y="936157"/>
                </a:lnTo>
                <a:lnTo>
                  <a:pt x="580707" y="935165"/>
                </a:lnTo>
                <a:close/>
                <a:moveTo>
                  <a:pt x="822602" y="934608"/>
                </a:moveTo>
                <a:cubicBezTo>
                  <a:pt x="823044" y="935050"/>
                  <a:pt x="823044" y="935493"/>
                  <a:pt x="822159" y="935714"/>
                </a:cubicBezTo>
                <a:cubicBezTo>
                  <a:pt x="821938" y="935935"/>
                  <a:pt x="821938" y="936378"/>
                  <a:pt x="821495" y="937263"/>
                </a:cubicBezTo>
                <a:lnTo>
                  <a:pt x="821258" y="937677"/>
                </a:lnTo>
                <a:lnTo>
                  <a:pt x="821273" y="937706"/>
                </a:lnTo>
                <a:lnTo>
                  <a:pt x="820831" y="938591"/>
                </a:lnTo>
                <a:lnTo>
                  <a:pt x="821115" y="939159"/>
                </a:lnTo>
                <a:lnTo>
                  <a:pt x="821495" y="939032"/>
                </a:lnTo>
                <a:lnTo>
                  <a:pt x="823265" y="937705"/>
                </a:lnTo>
                <a:lnTo>
                  <a:pt x="824322" y="937705"/>
                </a:lnTo>
                <a:lnTo>
                  <a:pt x="824371" y="937485"/>
                </a:lnTo>
                <a:lnTo>
                  <a:pt x="823486" y="936821"/>
                </a:lnTo>
                <a:lnTo>
                  <a:pt x="822601" y="936378"/>
                </a:lnTo>
                <a:cubicBezTo>
                  <a:pt x="822822" y="935936"/>
                  <a:pt x="823043" y="935493"/>
                  <a:pt x="823043" y="934608"/>
                </a:cubicBezTo>
                <a:close/>
                <a:moveTo>
                  <a:pt x="741072" y="934596"/>
                </a:moveTo>
                <a:lnTo>
                  <a:pt x="740956" y="934829"/>
                </a:lnTo>
                <a:lnTo>
                  <a:pt x="740400" y="935051"/>
                </a:lnTo>
                <a:lnTo>
                  <a:pt x="741618" y="935051"/>
                </a:lnTo>
                <a:close/>
                <a:moveTo>
                  <a:pt x="667274" y="934387"/>
                </a:moveTo>
                <a:cubicBezTo>
                  <a:pt x="666167" y="933944"/>
                  <a:pt x="665504" y="934387"/>
                  <a:pt x="665504" y="935493"/>
                </a:cubicBezTo>
                <a:lnTo>
                  <a:pt x="665608" y="935910"/>
                </a:lnTo>
                <a:lnTo>
                  <a:pt x="665726" y="935714"/>
                </a:lnTo>
                <a:lnTo>
                  <a:pt x="667372" y="935220"/>
                </a:lnTo>
                <a:lnTo>
                  <a:pt x="667274" y="934829"/>
                </a:lnTo>
                <a:cubicBezTo>
                  <a:pt x="667274" y="934829"/>
                  <a:pt x="667274" y="934387"/>
                  <a:pt x="667274" y="934387"/>
                </a:cubicBezTo>
                <a:close/>
                <a:moveTo>
                  <a:pt x="582530" y="934385"/>
                </a:moveTo>
                <a:lnTo>
                  <a:pt x="582530" y="934608"/>
                </a:lnTo>
                <a:lnTo>
                  <a:pt x="581645" y="934386"/>
                </a:lnTo>
                <a:lnTo>
                  <a:pt x="582530" y="935714"/>
                </a:lnTo>
                <a:lnTo>
                  <a:pt x="582751" y="936378"/>
                </a:lnTo>
                <a:lnTo>
                  <a:pt x="584079" y="935051"/>
                </a:lnTo>
                <a:lnTo>
                  <a:pt x="584112" y="935034"/>
                </a:lnTo>
                <a:lnTo>
                  <a:pt x="582973" y="934607"/>
                </a:lnTo>
                <a:close/>
                <a:moveTo>
                  <a:pt x="773259" y="933723"/>
                </a:moveTo>
                <a:cubicBezTo>
                  <a:pt x="773259" y="934387"/>
                  <a:pt x="773259" y="934829"/>
                  <a:pt x="773259" y="935493"/>
                </a:cubicBezTo>
                <a:cubicBezTo>
                  <a:pt x="773701" y="935493"/>
                  <a:pt x="774365" y="935493"/>
                  <a:pt x="775029" y="935493"/>
                </a:cubicBezTo>
                <a:cubicBezTo>
                  <a:pt x="775250" y="934166"/>
                  <a:pt x="774365" y="933502"/>
                  <a:pt x="773259" y="933723"/>
                </a:cubicBezTo>
                <a:close/>
                <a:moveTo>
                  <a:pt x="628553" y="933723"/>
                </a:moveTo>
                <a:lnTo>
                  <a:pt x="620243" y="936129"/>
                </a:lnTo>
                <a:lnTo>
                  <a:pt x="619734" y="937824"/>
                </a:lnTo>
                <a:lnTo>
                  <a:pt x="620145" y="937927"/>
                </a:lnTo>
                <a:cubicBezTo>
                  <a:pt x="621915" y="938370"/>
                  <a:pt x="622357" y="937042"/>
                  <a:pt x="624349" y="937485"/>
                </a:cubicBezTo>
                <a:cubicBezTo>
                  <a:pt x="624127" y="938370"/>
                  <a:pt x="623242" y="938370"/>
                  <a:pt x="623242" y="939255"/>
                </a:cubicBezTo>
                <a:cubicBezTo>
                  <a:pt x="626119" y="939255"/>
                  <a:pt x="628995" y="939033"/>
                  <a:pt x="629438" y="936157"/>
                </a:cubicBezTo>
                <a:cubicBezTo>
                  <a:pt x="626783" y="936378"/>
                  <a:pt x="629438" y="935272"/>
                  <a:pt x="628553" y="933723"/>
                </a:cubicBezTo>
                <a:close/>
                <a:moveTo>
                  <a:pt x="634748" y="933501"/>
                </a:moveTo>
                <a:lnTo>
                  <a:pt x="633642" y="933944"/>
                </a:lnTo>
                <a:lnTo>
                  <a:pt x="633421" y="933944"/>
                </a:lnTo>
                <a:lnTo>
                  <a:pt x="633081" y="933672"/>
                </a:lnTo>
                <a:lnTo>
                  <a:pt x="632093" y="934166"/>
                </a:lnTo>
                <a:cubicBezTo>
                  <a:pt x="632093" y="934608"/>
                  <a:pt x="632093" y="935272"/>
                  <a:pt x="632093" y="935936"/>
                </a:cubicBezTo>
                <a:cubicBezTo>
                  <a:pt x="633642" y="935715"/>
                  <a:pt x="636076" y="934829"/>
                  <a:pt x="634748" y="933502"/>
                </a:cubicBezTo>
                <a:lnTo>
                  <a:pt x="634749" y="933501"/>
                </a:lnTo>
                <a:close/>
                <a:moveTo>
                  <a:pt x="693604" y="932838"/>
                </a:moveTo>
                <a:cubicBezTo>
                  <a:pt x="693604" y="933281"/>
                  <a:pt x="693604" y="933723"/>
                  <a:pt x="693604" y="933944"/>
                </a:cubicBezTo>
                <a:lnTo>
                  <a:pt x="694766" y="934608"/>
                </a:lnTo>
                <a:lnTo>
                  <a:pt x="694933" y="933944"/>
                </a:lnTo>
                <a:lnTo>
                  <a:pt x="695374" y="933723"/>
                </a:lnTo>
                <a:lnTo>
                  <a:pt x="695374" y="932838"/>
                </a:lnTo>
                <a:cubicBezTo>
                  <a:pt x="694710" y="932838"/>
                  <a:pt x="694046" y="932838"/>
                  <a:pt x="693604" y="932838"/>
                </a:cubicBezTo>
                <a:close/>
                <a:moveTo>
                  <a:pt x="615675" y="932660"/>
                </a:moveTo>
                <a:lnTo>
                  <a:pt x="614613" y="933059"/>
                </a:lnTo>
                <a:lnTo>
                  <a:pt x="614317" y="933059"/>
                </a:lnTo>
                <a:lnTo>
                  <a:pt x="614613" y="933281"/>
                </a:lnTo>
                <a:cubicBezTo>
                  <a:pt x="615056" y="934829"/>
                  <a:pt x="617490" y="933723"/>
                  <a:pt x="615720" y="932838"/>
                </a:cubicBezTo>
                <a:close/>
                <a:moveTo>
                  <a:pt x="755558" y="932617"/>
                </a:moveTo>
                <a:cubicBezTo>
                  <a:pt x="755558" y="933059"/>
                  <a:pt x="755558" y="933281"/>
                  <a:pt x="755558" y="933723"/>
                </a:cubicBezTo>
                <a:cubicBezTo>
                  <a:pt x="756000" y="933723"/>
                  <a:pt x="756222" y="933723"/>
                  <a:pt x="756664" y="933723"/>
                </a:cubicBezTo>
                <a:cubicBezTo>
                  <a:pt x="756664" y="933281"/>
                  <a:pt x="756664" y="933059"/>
                  <a:pt x="756664" y="932617"/>
                </a:cubicBezTo>
                <a:cubicBezTo>
                  <a:pt x="756222" y="932617"/>
                  <a:pt x="756000" y="932617"/>
                  <a:pt x="755558" y="932617"/>
                </a:cubicBezTo>
                <a:close/>
                <a:moveTo>
                  <a:pt x="664770" y="931311"/>
                </a:moveTo>
                <a:lnTo>
                  <a:pt x="659308" y="933059"/>
                </a:lnTo>
                <a:lnTo>
                  <a:pt x="665023" y="931877"/>
                </a:lnTo>
                <a:lnTo>
                  <a:pt x="664840" y="931731"/>
                </a:lnTo>
                <a:close/>
                <a:moveTo>
                  <a:pt x="599346" y="930403"/>
                </a:moveTo>
                <a:lnTo>
                  <a:pt x="599125" y="931288"/>
                </a:lnTo>
                <a:lnTo>
                  <a:pt x="598609" y="930772"/>
                </a:lnTo>
                <a:lnTo>
                  <a:pt x="597577" y="931289"/>
                </a:lnTo>
                <a:lnTo>
                  <a:pt x="596470" y="931731"/>
                </a:lnTo>
                <a:lnTo>
                  <a:pt x="595807" y="931731"/>
                </a:lnTo>
                <a:lnTo>
                  <a:pt x="595657" y="931641"/>
                </a:lnTo>
                <a:lnTo>
                  <a:pt x="594699" y="932838"/>
                </a:lnTo>
                <a:lnTo>
                  <a:pt x="593815" y="933723"/>
                </a:lnTo>
                <a:lnTo>
                  <a:pt x="593815" y="934534"/>
                </a:lnTo>
                <a:lnTo>
                  <a:pt x="595813" y="935867"/>
                </a:lnTo>
                <a:lnTo>
                  <a:pt x="596027" y="935714"/>
                </a:lnTo>
                <a:lnTo>
                  <a:pt x="596211" y="936036"/>
                </a:lnTo>
                <a:lnTo>
                  <a:pt x="598461" y="935714"/>
                </a:lnTo>
                <a:lnTo>
                  <a:pt x="599567" y="933944"/>
                </a:lnTo>
                <a:lnTo>
                  <a:pt x="600010" y="933944"/>
                </a:lnTo>
                <a:lnTo>
                  <a:pt x="600010" y="933281"/>
                </a:lnTo>
                <a:lnTo>
                  <a:pt x="600182" y="933524"/>
                </a:lnTo>
                <a:lnTo>
                  <a:pt x="600010" y="932837"/>
                </a:lnTo>
                <a:lnTo>
                  <a:pt x="599583" y="931273"/>
                </a:lnTo>
                <a:lnTo>
                  <a:pt x="599568" y="931288"/>
                </a:lnTo>
                <a:close/>
                <a:moveTo>
                  <a:pt x="737193" y="930293"/>
                </a:moveTo>
                <a:cubicBezTo>
                  <a:pt x="735589" y="931068"/>
                  <a:pt x="733764" y="933059"/>
                  <a:pt x="733432" y="934829"/>
                </a:cubicBezTo>
                <a:lnTo>
                  <a:pt x="733708" y="935105"/>
                </a:lnTo>
                <a:lnTo>
                  <a:pt x="733874" y="935050"/>
                </a:lnTo>
                <a:lnTo>
                  <a:pt x="735423" y="935050"/>
                </a:lnTo>
                <a:lnTo>
                  <a:pt x="736750" y="934608"/>
                </a:lnTo>
                <a:lnTo>
                  <a:pt x="736771" y="934639"/>
                </a:lnTo>
                <a:lnTo>
                  <a:pt x="738299" y="933944"/>
                </a:lnTo>
                <a:lnTo>
                  <a:pt x="738378" y="934003"/>
                </a:lnTo>
                <a:lnTo>
                  <a:pt x="738521" y="933501"/>
                </a:lnTo>
                <a:lnTo>
                  <a:pt x="739705" y="933163"/>
                </a:lnTo>
                <a:lnTo>
                  <a:pt x="739627" y="933059"/>
                </a:lnTo>
                <a:cubicBezTo>
                  <a:pt x="740180" y="929961"/>
                  <a:pt x="738797" y="929519"/>
                  <a:pt x="737193" y="930293"/>
                </a:cubicBezTo>
                <a:close/>
                <a:moveTo>
                  <a:pt x="634890" y="930015"/>
                </a:moveTo>
                <a:lnTo>
                  <a:pt x="632758" y="930624"/>
                </a:lnTo>
                <a:lnTo>
                  <a:pt x="632019" y="930994"/>
                </a:lnTo>
                <a:lnTo>
                  <a:pt x="632757" y="931732"/>
                </a:lnTo>
                <a:lnTo>
                  <a:pt x="632555" y="932737"/>
                </a:lnTo>
                <a:lnTo>
                  <a:pt x="632978" y="932173"/>
                </a:lnTo>
                <a:lnTo>
                  <a:pt x="634218" y="931819"/>
                </a:lnTo>
                <a:lnTo>
                  <a:pt x="634748" y="931289"/>
                </a:lnTo>
                <a:lnTo>
                  <a:pt x="634748" y="931288"/>
                </a:lnTo>
                <a:close/>
                <a:moveTo>
                  <a:pt x="710863" y="929519"/>
                </a:moveTo>
                <a:cubicBezTo>
                  <a:pt x="705995" y="928192"/>
                  <a:pt x="703118" y="931732"/>
                  <a:pt x="698472" y="931289"/>
                </a:cubicBezTo>
                <a:lnTo>
                  <a:pt x="698146" y="933410"/>
                </a:lnTo>
                <a:lnTo>
                  <a:pt x="698694" y="933501"/>
                </a:lnTo>
                <a:lnTo>
                  <a:pt x="699387" y="934195"/>
                </a:lnTo>
                <a:close/>
                <a:moveTo>
                  <a:pt x="671920" y="929519"/>
                </a:moveTo>
                <a:cubicBezTo>
                  <a:pt x="669708" y="929519"/>
                  <a:pt x="667274" y="929077"/>
                  <a:pt x="666610" y="930625"/>
                </a:cubicBezTo>
                <a:lnTo>
                  <a:pt x="666458" y="930595"/>
                </a:lnTo>
                <a:lnTo>
                  <a:pt x="666577" y="931306"/>
                </a:lnTo>
                <a:lnTo>
                  <a:pt x="666610" y="931289"/>
                </a:lnTo>
                <a:cubicBezTo>
                  <a:pt x="669265" y="931511"/>
                  <a:pt x="670814" y="930625"/>
                  <a:pt x="671920" y="929519"/>
                </a:cubicBezTo>
                <a:close/>
                <a:moveTo>
                  <a:pt x="650802" y="928879"/>
                </a:moveTo>
                <a:lnTo>
                  <a:pt x="642935" y="930847"/>
                </a:lnTo>
                <a:lnTo>
                  <a:pt x="642645" y="930484"/>
                </a:lnTo>
                <a:lnTo>
                  <a:pt x="641372" y="931939"/>
                </a:lnTo>
                <a:lnTo>
                  <a:pt x="641386" y="931953"/>
                </a:lnTo>
                <a:cubicBezTo>
                  <a:pt x="644041" y="933281"/>
                  <a:pt x="650458" y="932617"/>
                  <a:pt x="651343" y="930183"/>
                </a:cubicBezTo>
                <a:lnTo>
                  <a:pt x="651469" y="930214"/>
                </a:lnTo>
                <a:close/>
                <a:moveTo>
                  <a:pt x="802687" y="928192"/>
                </a:moveTo>
                <a:cubicBezTo>
                  <a:pt x="801138" y="931732"/>
                  <a:pt x="797819" y="940582"/>
                  <a:pt x="802023" y="942795"/>
                </a:cubicBezTo>
                <a:lnTo>
                  <a:pt x="801802" y="943901"/>
                </a:lnTo>
                <a:lnTo>
                  <a:pt x="802687" y="943459"/>
                </a:lnTo>
                <a:cubicBezTo>
                  <a:pt x="800032" y="950097"/>
                  <a:pt x="796049" y="955407"/>
                  <a:pt x="794943" y="963594"/>
                </a:cubicBezTo>
                <a:lnTo>
                  <a:pt x="794279" y="964479"/>
                </a:lnTo>
                <a:lnTo>
                  <a:pt x="794652" y="964977"/>
                </a:lnTo>
                <a:lnTo>
                  <a:pt x="794722" y="964921"/>
                </a:lnTo>
                <a:lnTo>
                  <a:pt x="800184" y="963030"/>
                </a:lnTo>
                <a:lnTo>
                  <a:pt x="801581" y="957840"/>
                </a:lnTo>
                <a:lnTo>
                  <a:pt x="801968" y="957840"/>
                </a:lnTo>
                <a:lnTo>
                  <a:pt x="801802" y="957177"/>
                </a:lnTo>
                <a:lnTo>
                  <a:pt x="800917" y="956292"/>
                </a:lnTo>
                <a:lnTo>
                  <a:pt x="803082" y="944876"/>
                </a:lnTo>
                <a:lnTo>
                  <a:pt x="802467" y="945228"/>
                </a:lnTo>
                <a:lnTo>
                  <a:pt x="802245" y="945450"/>
                </a:lnTo>
                <a:lnTo>
                  <a:pt x="802245" y="945228"/>
                </a:lnTo>
                <a:lnTo>
                  <a:pt x="802245" y="944786"/>
                </a:lnTo>
                <a:lnTo>
                  <a:pt x="803203" y="944238"/>
                </a:lnTo>
                <a:lnTo>
                  <a:pt x="803351" y="943459"/>
                </a:lnTo>
                <a:lnTo>
                  <a:pt x="803351" y="942795"/>
                </a:lnTo>
                <a:lnTo>
                  <a:pt x="802687" y="942795"/>
                </a:lnTo>
                <a:cubicBezTo>
                  <a:pt x="803572" y="938148"/>
                  <a:pt x="807334" y="931732"/>
                  <a:pt x="802687" y="928192"/>
                </a:cubicBezTo>
                <a:close/>
                <a:moveTo>
                  <a:pt x="255724" y="928191"/>
                </a:moveTo>
                <a:cubicBezTo>
                  <a:pt x="256388" y="930625"/>
                  <a:pt x="257494" y="932395"/>
                  <a:pt x="258601" y="934386"/>
                </a:cubicBezTo>
                <a:cubicBezTo>
                  <a:pt x="261256" y="938812"/>
                  <a:pt x="263247" y="943458"/>
                  <a:pt x="266566" y="946556"/>
                </a:cubicBezTo>
                <a:cubicBezTo>
                  <a:pt x="264796" y="939033"/>
                  <a:pt x="262805" y="928191"/>
                  <a:pt x="255724" y="928191"/>
                </a:cubicBezTo>
                <a:close/>
                <a:moveTo>
                  <a:pt x="639236" y="928159"/>
                </a:moveTo>
                <a:lnTo>
                  <a:pt x="636076" y="929740"/>
                </a:lnTo>
                <a:lnTo>
                  <a:pt x="635991" y="929740"/>
                </a:lnTo>
                <a:lnTo>
                  <a:pt x="635855" y="931510"/>
                </a:lnTo>
                <a:lnTo>
                  <a:pt x="635744" y="931841"/>
                </a:lnTo>
                <a:lnTo>
                  <a:pt x="636077" y="931952"/>
                </a:lnTo>
                <a:lnTo>
                  <a:pt x="640041" y="930511"/>
                </a:lnTo>
                <a:lnTo>
                  <a:pt x="640059" y="930404"/>
                </a:lnTo>
                <a:lnTo>
                  <a:pt x="640943" y="929520"/>
                </a:lnTo>
                <a:lnTo>
                  <a:pt x="640943" y="928855"/>
                </a:lnTo>
                <a:cubicBezTo>
                  <a:pt x="640501" y="928634"/>
                  <a:pt x="639837" y="928192"/>
                  <a:pt x="639173" y="928413"/>
                </a:cubicBezTo>
                <a:close/>
                <a:moveTo>
                  <a:pt x="577408" y="927213"/>
                </a:moveTo>
                <a:lnTo>
                  <a:pt x="577220" y="927527"/>
                </a:lnTo>
                <a:cubicBezTo>
                  <a:pt x="576778" y="927527"/>
                  <a:pt x="576556" y="927527"/>
                  <a:pt x="576114" y="927527"/>
                </a:cubicBezTo>
                <a:cubicBezTo>
                  <a:pt x="575671" y="927748"/>
                  <a:pt x="574786" y="927748"/>
                  <a:pt x="573901" y="927969"/>
                </a:cubicBezTo>
                <a:lnTo>
                  <a:pt x="573791" y="927859"/>
                </a:lnTo>
                <a:lnTo>
                  <a:pt x="572883" y="928161"/>
                </a:lnTo>
                <a:lnTo>
                  <a:pt x="575048" y="931048"/>
                </a:lnTo>
                <a:lnTo>
                  <a:pt x="575008" y="930846"/>
                </a:lnTo>
                <a:cubicBezTo>
                  <a:pt x="576999" y="930625"/>
                  <a:pt x="576335" y="932616"/>
                  <a:pt x="578769" y="931952"/>
                </a:cubicBezTo>
                <a:cubicBezTo>
                  <a:pt x="579654" y="931289"/>
                  <a:pt x="578769" y="928855"/>
                  <a:pt x="580539" y="929519"/>
                </a:cubicBezTo>
                <a:cubicBezTo>
                  <a:pt x="581203" y="930625"/>
                  <a:pt x="581867" y="932174"/>
                  <a:pt x="582973" y="933059"/>
                </a:cubicBezTo>
                <a:lnTo>
                  <a:pt x="582664" y="933136"/>
                </a:lnTo>
                <a:lnTo>
                  <a:pt x="583637" y="933501"/>
                </a:lnTo>
                <a:lnTo>
                  <a:pt x="584782" y="933882"/>
                </a:lnTo>
                <a:lnTo>
                  <a:pt x="584742" y="933723"/>
                </a:lnTo>
                <a:lnTo>
                  <a:pt x="589262" y="934339"/>
                </a:lnTo>
                <a:lnTo>
                  <a:pt x="589478" y="934231"/>
                </a:lnTo>
                <a:lnTo>
                  <a:pt x="589390" y="934165"/>
                </a:lnTo>
                <a:cubicBezTo>
                  <a:pt x="589390" y="933280"/>
                  <a:pt x="588947" y="931952"/>
                  <a:pt x="589832" y="931731"/>
                </a:cubicBezTo>
                <a:cubicBezTo>
                  <a:pt x="590053" y="932616"/>
                  <a:pt x="591160" y="932837"/>
                  <a:pt x="592266" y="932837"/>
                </a:cubicBezTo>
                <a:lnTo>
                  <a:pt x="592581" y="933362"/>
                </a:lnTo>
                <a:lnTo>
                  <a:pt x="593814" y="931953"/>
                </a:lnTo>
                <a:lnTo>
                  <a:pt x="594523" y="931008"/>
                </a:lnTo>
                <a:lnTo>
                  <a:pt x="589389" y="929297"/>
                </a:lnTo>
                <a:lnTo>
                  <a:pt x="583872" y="927721"/>
                </a:lnTo>
                <a:lnTo>
                  <a:pt x="583858" y="927749"/>
                </a:lnTo>
                <a:cubicBezTo>
                  <a:pt x="582973" y="927970"/>
                  <a:pt x="581645" y="928191"/>
                  <a:pt x="580539" y="928191"/>
                </a:cubicBezTo>
                <a:close/>
                <a:moveTo>
                  <a:pt x="540872" y="926923"/>
                </a:moveTo>
                <a:lnTo>
                  <a:pt x="540712" y="927084"/>
                </a:lnTo>
                <a:lnTo>
                  <a:pt x="536285" y="927084"/>
                </a:lnTo>
                <a:lnTo>
                  <a:pt x="536286" y="927085"/>
                </a:lnTo>
                <a:cubicBezTo>
                  <a:pt x="535843" y="927085"/>
                  <a:pt x="535843" y="927085"/>
                  <a:pt x="535622" y="927085"/>
                </a:cubicBezTo>
                <a:cubicBezTo>
                  <a:pt x="536728" y="931732"/>
                  <a:pt x="542481" y="931732"/>
                  <a:pt x="546021" y="933723"/>
                </a:cubicBezTo>
                <a:lnTo>
                  <a:pt x="546287" y="933856"/>
                </a:lnTo>
                <a:lnTo>
                  <a:pt x="546243" y="933723"/>
                </a:lnTo>
                <a:lnTo>
                  <a:pt x="547792" y="932617"/>
                </a:lnTo>
                <a:lnTo>
                  <a:pt x="548456" y="932174"/>
                </a:lnTo>
                <a:lnTo>
                  <a:pt x="548530" y="932174"/>
                </a:lnTo>
                <a:lnTo>
                  <a:pt x="548456" y="931952"/>
                </a:lnTo>
                <a:cubicBezTo>
                  <a:pt x="548456" y="931731"/>
                  <a:pt x="548456" y="931289"/>
                  <a:pt x="548456" y="931289"/>
                </a:cubicBezTo>
                <a:lnTo>
                  <a:pt x="545505" y="928338"/>
                </a:lnTo>
                <a:lnTo>
                  <a:pt x="543145" y="927749"/>
                </a:lnTo>
                <a:lnTo>
                  <a:pt x="542481" y="927350"/>
                </a:lnTo>
                <a:lnTo>
                  <a:pt x="542481" y="927527"/>
                </a:lnTo>
                <a:close/>
                <a:moveTo>
                  <a:pt x="604657" y="926590"/>
                </a:moveTo>
                <a:lnTo>
                  <a:pt x="604657" y="927085"/>
                </a:lnTo>
                <a:lnTo>
                  <a:pt x="603551" y="927085"/>
                </a:lnTo>
                <a:lnTo>
                  <a:pt x="602666" y="927969"/>
                </a:lnTo>
                <a:lnTo>
                  <a:pt x="601780" y="928633"/>
                </a:lnTo>
                <a:lnTo>
                  <a:pt x="601670" y="928743"/>
                </a:lnTo>
                <a:lnTo>
                  <a:pt x="602002" y="928854"/>
                </a:lnTo>
                <a:lnTo>
                  <a:pt x="600282" y="930574"/>
                </a:lnTo>
                <a:lnTo>
                  <a:pt x="600895" y="932616"/>
                </a:lnTo>
                <a:cubicBezTo>
                  <a:pt x="600895" y="933059"/>
                  <a:pt x="600895" y="933059"/>
                  <a:pt x="601116" y="933501"/>
                </a:cubicBezTo>
                <a:cubicBezTo>
                  <a:pt x="601116" y="933722"/>
                  <a:pt x="601116" y="933944"/>
                  <a:pt x="601116" y="933944"/>
                </a:cubicBezTo>
                <a:lnTo>
                  <a:pt x="600478" y="933944"/>
                </a:lnTo>
                <a:lnTo>
                  <a:pt x="602665" y="937042"/>
                </a:lnTo>
                <a:cubicBezTo>
                  <a:pt x="606869" y="936378"/>
                  <a:pt x="608639" y="937263"/>
                  <a:pt x="610630" y="934608"/>
                </a:cubicBezTo>
                <a:cubicBezTo>
                  <a:pt x="609966" y="933944"/>
                  <a:pt x="609524" y="932838"/>
                  <a:pt x="608860" y="932174"/>
                </a:cubicBezTo>
                <a:lnTo>
                  <a:pt x="609154" y="931954"/>
                </a:lnTo>
                <a:close/>
                <a:moveTo>
                  <a:pt x="250618" y="926396"/>
                </a:moveTo>
                <a:lnTo>
                  <a:pt x="250635" y="926421"/>
                </a:lnTo>
                <a:lnTo>
                  <a:pt x="250967" y="926974"/>
                </a:lnTo>
                <a:lnTo>
                  <a:pt x="251520" y="926642"/>
                </a:lnTo>
                <a:close/>
                <a:moveTo>
                  <a:pt x="562617" y="925978"/>
                </a:moveTo>
                <a:cubicBezTo>
                  <a:pt x="561510" y="927970"/>
                  <a:pt x="558856" y="924651"/>
                  <a:pt x="557528" y="926642"/>
                </a:cubicBezTo>
                <a:lnTo>
                  <a:pt x="557459" y="926366"/>
                </a:lnTo>
                <a:lnTo>
                  <a:pt x="556615" y="927739"/>
                </a:lnTo>
                <a:lnTo>
                  <a:pt x="556642" y="927748"/>
                </a:lnTo>
                <a:lnTo>
                  <a:pt x="556602" y="927867"/>
                </a:lnTo>
                <a:lnTo>
                  <a:pt x="562174" y="929519"/>
                </a:lnTo>
                <a:cubicBezTo>
                  <a:pt x="564165" y="929519"/>
                  <a:pt x="565936" y="929961"/>
                  <a:pt x="567706" y="930625"/>
                </a:cubicBezTo>
                <a:cubicBezTo>
                  <a:pt x="567927" y="930846"/>
                  <a:pt x="568369" y="931289"/>
                  <a:pt x="567927" y="931510"/>
                </a:cubicBezTo>
                <a:cubicBezTo>
                  <a:pt x="567927" y="931731"/>
                  <a:pt x="567706" y="931952"/>
                  <a:pt x="567484" y="931952"/>
                </a:cubicBezTo>
                <a:cubicBezTo>
                  <a:pt x="567263" y="931952"/>
                  <a:pt x="567263" y="931952"/>
                  <a:pt x="567042" y="931952"/>
                </a:cubicBezTo>
                <a:cubicBezTo>
                  <a:pt x="565714" y="931289"/>
                  <a:pt x="563944" y="931067"/>
                  <a:pt x="562174" y="930846"/>
                </a:cubicBezTo>
                <a:lnTo>
                  <a:pt x="556147" y="929097"/>
                </a:lnTo>
                <a:lnTo>
                  <a:pt x="555093" y="929519"/>
                </a:lnTo>
                <a:lnTo>
                  <a:pt x="554651" y="929519"/>
                </a:lnTo>
                <a:lnTo>
                  <a:pt x="549120" y="932679"/>
                </a:lnTo>
                <a:lnTo>
                  <a:pt x="549120" y="933059"/>
                </a:lnTo>
                <a:lnTo>
                  <a:pt x="548235" y="933280"/>
                </a:lnTo>
                <a:lnTo>
                  <a:pt x="547341" y="934025"/>
                </a:lnTo>
                <a:lnTo>
                  <a:pt x="550115" y="937955"/>
                </a:lnTo>
                <a:cubicBezTo>
                  <a:pt x="551774" y="938701"/>
                  <a:pt x="553766" y="939144"/>
                  <a:pt x="555093" y="940361"/>
                </a:cubicBezTo>
                <a:lnTo>
                  <a:pt x="555093" y="938809"/>
                </a:lnTo>
                <a:lnTo>
                  <a:pt x="553545" y="936156"/>
                </a:lnTo>
                <a:cubicBezTo>
                  <a:pt x="553102" y="935714"/>
                  <a:pt x="553102" y="935271"/>
                  <a:pt x="553545" y="934828"/>
                </a:cubicBezTo>
                <a:cubicBezTo>
                  <a:pt x="553766" y="934386"/>
                  <a:pt x="554430" y="934607"/>
                  <a:pt x="554651" y="934828"/>
                </a:cubicBezTo>
                <a:cubicBezTo>
                  <a:pt x="555315" y="935714"/>
                  <a:pt x="555979" y="936820"/>
                  <a:pt x="556643" y="937705"/>
                </a:cubicBezTo>
                <a:lnTo>
                  <a:pt x="556924" y="938127"/>
                </a:lnTo>
                <a:lnTo>
                  <a:pt x="557084" y="937927"/>
                </a:lnTo>
                <a:cubicBezTo>
                  <a:pt x="560404" y="940804"/>
                  <a:pt x="564386" y="938812"/>
                  <a:pt x="569918" y="939255"/>
                </a:cubicBezTo>
                <a:cubicBezTo>
                  <a:pt x="569918" y="938370"/>
                  <a:pt x="569697" y="937485"/>
                  <a:pt x="570582" y="937485"/>
                </a:cubicBezTo>
                <a:cubicBezTo>
                  <a:pt x="571909" y="939697"/>
                  <a:pt x="573458" y="938812"/>
                  <a:pt x="576113" y="938812"/>
                </a:cubicBezTo>
                <a:cubicBezTo>
                  <a:pt x="576113" y="938370"/>
                  <a:pt x="576113" y="937927"/>
                  <a:pt x="576113" y="937485"/>
                </a:cubicBezTo>
                <a:lnTo>
                  <a:pt x="576350" y="937580"/>
                </a:lnTo>
                <a:lnTo>
                  <a:pt x="576507" y="934124"/>
                </a:lnTo>
                <a:lnTo>
                  <a:pt x="576114" y="934386"/>
                </a:lnTo>
                <a:cubicBezTo>
                  <a:pt x="575229" y="933944"/>
                  <a:pt x="574565" y="933501"/>
                  <a:pt x="574344" y="932616"/>
                </a:cubicBezTo>
                <a:lnTo>
                  <a:pt x="574609" y="932417"/>
                </a:lnTo>
                <a:lnTo>
                  <a:pt x="574565" y="932395"/>
                </a:lnTo>
                <a:lnTo>
                  <a:pt x="571708" y="928776"/>
                </a:lnTo>
                <a:lnTo>
                  <a:pt x="571688" y="928855"/>
                </a:lnTo>
                <a:cubicBezTo>
                  <a:pt x="569254" y="928633"/>
                  <a:pt x="568148" y="926642"/>
                  <a:pt x="565493" y="926421"/>
                </a:cubicBezTo>
                <a:lnTo>
                  <a:pt x="565604" y="925978"/>
                </a:lnTo>
                <a:lnTo>
                  <a:pt x="565272" y="925978"/>
                </a:lnTo>
                <a:cubicBezTo>
                  <a:pt x="564829" y="925978"/>
                  <a:pt x="564387" y="925978"/>
                  <a:pt x="563944" y="925978"/>
                </a:cubicBezTo>
                <a:close/>
                <a:moveTo>
                  <a:pt x="657981" y="925758"/>
                </a:moveTo>
                <a:lnTo>
                  <a:pt x="652007" y="928192"/>
                </a:lnTo>
                <a:lnTo>
                  <a:pt x="652576" y="929708"/>
                </a:lnTo>
                <a:lnTo>
                  <a:pt x="652671" y="929519"/>
                </a:lnTo>
                <a:cubicBezTo>
                  <a:pt x="655104" y="931068"/>
                  <a:pt x="657981" y="928634"/>
                  <a:pt x="657981" y="925758"/>
                </a:cubicBezTo>
                <a:close/>
                <a:moveTo>
                  <a:pt x="743831" y="924651"/>
                </a:moveTo>
                <a:lnTo>
                  <a:pt x="742814" y="925669"/>
                </a:lnTo>
                <a:lnTo>
                  <a:pt x="743168" y="925757"/>
                </a:lnTo>
                <a:lnTo>
                  <a:pt x="743390" y="926421"/>
                </a:lnTo>
                <a:lnTo>
                  <a:pt x="744716" y="926421"/>
                </a:lnTo>
                <a:cubicBezTo>
                  <a:pt x="744937" y="925979"/>
                  <a:pt x="745159" y="925536"/>
                  <a:pt x="745159" y="924651"/>
                </a:cubicBezTo>
                <a:cubicBezTo>
                  <a:pt x="744937" y="924651"/>
                  <a:pt x="744495" y="924651"/>
                  <a:pt x="743831" y="924651"/>
                </a:cubicBezTo>
                <a:close/>
                <a:moveTo>
                  <a:pt x="547792" y="924430"/>
                </a:moveTo>
                <a:lnTo>
                  <a:pt x="547792" y="925812"/>
                </a:lnTo>
                <a:lnTo>
                  <a:pt x="548013" y="925757"/>
                </a:lnTo>
                <a:lnTo>
                  <a:pt x="553766" y="927674"/>
                </a:lnTo>
                <a:lnTo>
                  <a:pt x="554651" y="927527"/>
                </a:lnTo>
                <a:lnTo>
                  <a:pt x="555314" y="927306"/>
                </a:lnTo>
                <a:lnTo>
                  <a:pt x="555505" y="927369"/>
                </a:lnTo>
                <a:lnTo>
                  <a:pt x="556265" y="925848"/>
                </a:lnTo>
                <a:lnTo>
                  <a:pt x="555094" y="924872"/>
                </a:lnTo>
                <a:lnTo>
                  <a:pt x="555426" y="924540"/>
                </a:lnTo>
                <a:lnTo>
                  <a:pt x="554651" y="924430"/>
                </a:lnTo>
                <a:close/>
                <a:moveTo>
                  <a:pt x="1003373" y="924429"/>
                </a:moveTo>
                <a:cubicBezTo>
                  <a:pt x="1003373" y="923987"/>
                  <a:pt x="1004258" y="924208"/>
                  <a:pt x="1004258" y="924651"/>
                </a:cubicBezTo>
                <a:cubicBezTo>
                  <a:pt x="1017976" y="942352"/>
                  <a:pt x="1034350" y="958946"/>
                  <a:pt x="1049839" y="974877"/>
                </a:cubicBezTo>
                <a:lnTo>
                  <a:pt x="1080306" y="1007536"/>
                </a:lnTo>
                <a:lnTo>
                  <a:pt x="1080373" y="1007403"/>
                </a:lnTo>
                <a:lnTo>
                  <a:pt x="1099694" y="1029798"/>
                </a:lnTo>
                <a:lnTo>
                  <a:pt x="1100951" y="1030636"/>
                </a:lnTo>
                <a:lnTo>
                  <a:pt x="1100951" y="1031194"/>
                </a:lnTo>
                <a:lnTo>
                  <a:pt x="1105376" y="1033512"/>
                </a:lnTo>
                <a:cubicBezTo>
                  <a:pt x="1106261" y="1029087"/>
                  <a:pt x="1101614" y="1029972"/>
                  <a:pt x="1101614" y="1026210"/>
                </a:cubicBezTo>
                <a:lnTo>
                  <a:pt x="1102037" y="1026351"/>
                </a:lnTo>
                <a:lnTo>
                  <a:pt x="1094534" y="1016918"/>
                </a:lnTo>
                <a:cubicBezTo>
                  <a:pt x="1089445" y="1010501"/>
                  <a:pt x="1084798" y="1003864"/>
                  <a:pt x="1077275" y="1000102"/>
                </a:cubicBezTo>
                <a:cubicBezTo>
                  <a:pt x="1076833" y="999881"/>
                  <a:pt x="1076611" y="999217"/>
                  <a:pt x="1076833" y="998775"/>
                </a:cubicBezTo>
                <a:cubicBezTo>
                  <a:pt x="1077054" y="998332"/>
                  <a:pt x="1077939" y="998111"/>
                  <a:pt x="1078160" y="998553"/>
                </a:cubicBezTo>
                <a:cubicBezTo>
                  <a:pt x="1085905" y="1002315"/>
                  <a:pt x="1090994" y="1009395"/>
                  <a:pt x="1096304" y="1016033"/>
                </a:cubicBezTo>
                <a:cubicBezTo>
                  <a:pt x="1098517" y="1019352"/>
                  <a:pt x="1100950" y="1022671"/>
                  <a:pt x="1103606" y="1025547"/>
                </a:cubicBezTo>
                <a:lnTo>
                  <a:pt x="1103606" y="1025989"/>
                </a:lnTo>
                <a:lnTo>
                  <a:pt x="1103827" y="1025768"/>
                </a:lnTo>
                <a:cubicBezTo>
                  <a:pt x="1104712" y="1026210"/>
                  <a:pt x="1105155" y="1027317"/>
                  <a:pt x="1106482" y="1027538"/>
                </a:cubicBezTo>
                <a:cubicBezTo>
                  <a:pt x="1109137" y="1024219"/>
                  <a:pt x="1105597" y="1021121"/>
                  <a:pt x="1104269" y="1018245"/>
                </a:cubicBezTo>
                <a:lnTo>
                  <a:pt x="1104579" y="1017935"/>
                </a:lnTo>
                <a:lnTo>
                  <a:pt x="1104049" y="1017803"/>
                </a:lnTo>
                <a:cubicBezTo>
                  <a:pt x="1093649" y="1004085"/>
                  <a:pt x="1082365" y="990366"/>
                  <a:pt x="1071523" y="977533"/>
                </a:cubicBezTo>
                <a:cubicBezTo>
                  <a:pt x="1069310" y="974656"/>
                  <a:pt x="1066876" y="971559"/>
                  <a:pt x="1064221" y="968682"/>
                </a:cubicBezTo>
                <a:cubicBezTo>
                  <a:pt x="1064221" y="968240"/>
                  <a:pt x="1064221" y="967576"/>
                  <a:pt x="1064664" y="966912"/>
                </a:cubicBezTo>
                <a:cubicBezTo>
                  <a:pt x="1065106" y="966470"/>
                  <a:pt x="1065770" y="966691"/>
                  <a:pt x="1066213" y="967133"/>
                </a:cubicBezTo>
                <a:cubicBezTo>
                  <a:pt x="1068646" y="970010"/>
                  <a:pt x="1071080" y="973108"/>
                  <a:pt x="1073514" y="975984"/>
                </a:cubicBezTo>
                <a:cubicBezTo>
                  <a:pt x="1084356" y="989038"/>
                  <a:pt x="1095419" y="1002536"/>
                  <a:pt x="1105818" y="1016254"/>
                </a:cubicBezTo>
                <a:lnTo>
                  <a:pt x="1105818" y="1016391"/>
                </a:lnTo>
                <a:lnTo>
                  <a:pt x="1109082" y="1020679"/>
                </a:lnTo>
                <a:cubicBezTo>
                  <a:pt x="1109359" y="1022725"/>
                  <a:pt x="1108917" y="1025325"/>
                  <a:pt x="1108474" y="1028866"/>
                </a:cubicBezTo>
                <a:cubicBezTo>
                  <a:pt x="1108031" y="1034618"/>
                  <a:pt x="1108916" y="1041699"/>
                  <a:pt x="1104269" y="1042805"/>
                </a:cubicBezTo>
                <a:cubicBezTo>
                  <a:pt x="1104269" y="1045018"/>
                  <a:pt x="1106925" y="1044354"/>
                  <a:pt x="1106482" y="1047230"/>
                </a:cubicBezTo>
                <a:cubicBezTo>
                  <a:pt x="1104712" y="1051877"/>
                  <a:pt x="1106482" y="1058957"/>
                  <a:pt x="1101393" y="1061170"/>
                </a:cubicBezTo>
                <a:cubicBezTo>
                  <a:pt x="1099180" y="1059621"/>
                  <a:pt x="1100950" y="1057408"/>
                  <a:pt x="1101393" y="1055196"/>
                </a:cubicBezTo>
                <a:lnTo>
                  <a:pt x="1076731" y="1028133"/>
                </a:lnTo>
                <a:lnTo>
                  <a:pt x="1076169" y="1027759"/>
                </a:lnTo>
                <a:cubicBezTo>
                  <a:pt x="1074399" y="1025546"/>
                  <a:pt x="1071965" y="1023997"/>
                  <a:pt x="1068425" y="1022891"/>
                </a:cubicBezTo>
                <a:cubicBezTo>
                  <a:pt x="1067982" y="1022891"/>
                  <a:pt x="1067540" y="1022227"/>
                  <a:pt x="1067761" y="1021564"/>
                </a:cubicBezTo>
                <a:cubicBezTo>
                  <a:pt x="1067982" y="1021121"/>
                  <a:pt x="1068425" y="1020679"/>
                  <a:pt x="1069310" y="1020900"/>
                </a:cubicBezTo>
                <a:cubicBezTo>
                  <a:pt x="1073292" y="1022006"/>
                  <a:pt x="1075948" y="1023997"/>
                  <a:pt x="1077939" y="1026653"/>
                </a:cubicBezTo>
                <a:lnTo>
                  <a:pt x="1077898" y="1026943"/>
                </a:lnTo>
                <a:lnTo>
                  <a:pt x="1078382" y="1026653"/>
                </a:lnTo>
                <a:cubicBezTo>
                  <a:pt x="1086790" y="1033070"/>
                  <a:pt x="1092321" y="1042584"/>
                  <a:pt x="1101393" y="1048779"/>
                </a:cubicBezTo>
                <a:cubicBezTo>
                  <a:pt x="1102720" y="1045682"/>
                  <a:pt x="1099180" y="1043911"/>
                  <a:pt x="1096968" y="1041920"/>
                </a:cubicBezTo>
                <a:cubicBezTo>
                  <a:pt x="1091879" y="1036831"/>
                  <a:pt x="1086126" y="1028423"/>
                  <a:pt x="1079931" y="1023777"/>
                </a:cubicBezTo>
                <a:cubicBezTo>
                  <a:pt x="1076611" y="1021343"/>
                  <a:pt x="1071744" y="1021343"/>
                  <a:pt x="1070416" y="1016917"/>
                </a:cubicBezTo>
                <a:cubicBezTo>
                  <a:pt x="1086790" y="1019351"/>
                  <a:pt x="1090109" y="1034618"/>
                  <a:pt x="1101614" y="1041478"/>
                </a:cubicBezTo>
                <a:cubicBezTo>
                  <a:pt x="1106040" y="1038601"/>
                  <a:pt x="1101172" y="1035282"/>
                  <a:pt x="1099402" y="1032848"/>
                </a:cubicBezTo>
                <a:lnTo>
                  <a:pt x="1099667" y="1032583"/>
                </a:lnTo>
                <a:lnTo>
                  <a:pt x="1099402" y="1032406"/>
                </a:lnTo>
                <a:lnTo>
                  <a:pt x="1098074" y="1031079"/>
                </a:lnTo>
                <a:lnTo>
                  <a:pt x="1098074" y="1031078"/>
                </a:lnTo>
                <a:lnTo>
                  <a:pt x="1076620" y="1010058"/>
                </a:lnTo>
                <a:lnTo>
                  <a:pt x="1076612" y="1010058"/>
                </a:lnTo>
                <a:lnTo>
                  <a:pt x="1076169" y="1009616"/>
                </a:lnTo>
                <a:lnTo>
                  <a:pt x="1073957" y="1008952"/>
                </a:lnTo>
                <a:lnTo>
                  <a:pt x="1073514" y="1007624"/>
                </a:lnTo>
                <a:lnTo>
                  <a:pt x="1075063" y="1007403"/>
                </a:lnTo>
                <a:lnTo>
                  <a:pt x="1076391" y="1007845"/>
                </a:lnTo>
                <a:lnTo>
                  <a:pt x="1076645" y="1007930"/>
                </a:lnTo>
                <a:lnTo>
                  <a:pt x="1076611" y="1007845"/>
                </a:lnTo>
                <a:lnTo>
                  <a:pt x="1078644" y="1007845"/>
                </a:lnTo>
                <a:lnTo>
                  <a:pt x="1048511" y="976205"/>
                </a:lnTo>
                <a:cubicBezTo>
                  <a:pt x="1033023" y="960053"/>
                  <a:pt x="1016870" y="943458"/>
                  <a:pt x="1002931" y="925536"/>
                </a:cubicBezTo>
                <a:cubicBezTo>
                  <a:pt x="1002488" y="925314"/>
                  <a:pt x="1002488" y="924651"/>
                  <a:pt x="1003373" y="924429"/>
                </a:cubicBezTo>
                <a:close/>
                <a:moveTo>
                  <a:pt x="626801" y="923821"/>
                </a:moveTo>
                <a:lnTo>
                  <a:pt x="624571" y="924430"/>
                </a:lnTo>
                <a:lnTo>
                  <a:pt x="624203" y="924503"/>
                </a:lnTo>
                <a:lnTo>
                  <a:pt x="624349" y="924650"/>
                </a:lnTo>
                <a:lnTo>
                  <a:pt x="623780" y="926736"/>
                </a:lnTo>
                <a:lnTo>
                  <a:pt x="625234" y="928191"/>
                </a:lnTo>
                <a:lnTo>
                  <a:pt x="625234" y="928192"/>
                </a:lnTo>
                <a:lnTo>
                  <a:pt x="625544" y="928502"/>
                </a:lnTo>
                <a:lnTo>
                  <a:pt x="625455" y="927970"/>
                </a:lnTo>
                <a:lnTo>
                  <a:pt x="626783" y="926642"/>
                </a:lnTo>
                <a:lnTo>
                  <a:pt x="627389" y="925582"/>
                </a:lnTo>
                <a:close/>
                <a:moveTo>
                  <a:pt x="544234" y="923816"/>
                </a:moveTo>
                <a:lnTo>
                  <a:pt x="543809" y="925093"/>
                </a:lnTo>
                <a:lnTo>
                  <a:pt x="543524" y="925283"/>
                </a:lnTo>
                <a:lnTo>
                  <a:pt x="544030" y="925536"/>
                </a:lnTo>
                <a:cubicBezTo>
                  <a:pt x="544694" y="925978"/>
                  <a:pt x="545136" y="926200"/>
                  <a:pt x="545800" y="926200"/>
                </a:cubicBezTo>
                <a:lnTo>
                  <a:pt x="546022" y="925978"/>
                </a:lnTo>
                <a:lnTo>
                  <a:pt x="546022" y="924355"/>
                </a:lnTo>
                <a:lnTo>
                  <a:pt x="544915" y="923987"/>
                </a:lnTo>
                <a:close/>
                <a:moveTo>
                  <a:pt x="582625" y="923797"/>
                </a:moveTo>
                <a:lnTo>
                  <a:pt x="581867" y="923987"/>
                </a:lnTo>
                <a:lnTo>
                  <a:pt x="579405" y="924689"/>
                </a:lnTo>
                <a:lnTo>
                  <a:pt x="578335" y="926218"/>
                </a:lnTo>
                <a:lnTo>
                  <a:pt x="582800" y="926396"/>
                </a:lnTo>
                <a:lnTo>
                  <a:pt x="582751" y="926200"/>
                </a:lnTo>
                <a:cubicBezTo>
                  <a:pt x="582751" y="925536"/>
                  <a:pt x="582751" y="924872"/>
                  <a:pt x="582530" y="923987"/>
                </a:cubicBezTo>
                <a:close/>
                <a:moveTo>
                  <a:pt x="563684" y="923753"/>
                </a:moveTo>
                <a:lnTo>
                  <a:pt x="563723" y="923987"/>
                </a:lnTo>
                <a:cubicBezTo>
                  <a:pt x="562838" y="923987"/>
                  <a:pt x="562174" y="923987"/>
                  <a:pt x="561953" y="924872"/>
                </a:cubicBezTo>
                <a:lnTo>
                  <a:pt x="564165" y="924872"/>
                </a:lnTo>
                <a:lnTo>
                  <a:pt x="564829" y="924872"/>
                </a:lnTo>
                <a:lnTo>
                  <a:pt x="564829" y="924208"/>
                </a:lnTo>
                <a:lnTo>
                  <a:pt x="564386" y="923987"/>
                </a:lnTo>
                <a:close/>
                <a:moveTo>
                  <a:pt x="599986" y="923284"/>
                </a:moveTo>
                <a:lnTo>
                  <a:pt x="596470" y="923987"/>
                </a:lnTo>
                <a:cubicBezTo>
                  <a:pt x="595585" y="923987"/>
                  <a:pt x="594257" y="923987"/>
                  <a:pt x="593372" y="923766"/>
                </a:cubicBezTo>
                <a:lnTo>
                  <a:pt x="588995" y="923558"/>
                </a:lnTo>
                <a:lnTo>
                  <a:pt x="584152" y="923946"/>
                </a:lnTo>
                <a:lnTo>
                  <a:pt x="584521" y="925979"/>
                </a:lnTo>
                <a:lnTo>
                  <a:pt x="584521" y="926328"/>
                </a:lnTo>
                <a:lnTo>
                  <a:pt x="589389" y="927748"/>
                </a:lnTo>
                <a:lnTo>
                  <a:pt x="595237" y="929635"/>
                </a:lnTo>
                <a:lnTo>
                  <a:pt x="595364" y="929297"/>
                </a:lnTo>
                <a:lnTo>
                  <a:pt x="596692" y="928633"/>
                </a:lnTo>
                <a:lnTo>
                  <a:pt x="597798" y="928191"/>
                </a:lnTo>
                <a:lnTo>
                  <a:pt x="598968" y="928451"/>
                </a:lnTo>
                <a:lnTo>
                  <a:pt x="601621" y="927788"/>
                </a:lnTo>
                <a:lnTo>
                  <a:pt x="602223" y="927306"/>
                </a:lnTo>
                <a:lnTo>
                  <a:pt x="603277" y="926076"/>
                </a:lnTo>
                <a:lnTo>
                  <a:pt x="602887" y="925979"/>
                </a:lnTo>
                <a:lnTo>
                  <a:pt x="601885" y="924176"/>
                </a:lnTo>
                <a:lnTo>
                  <a:pt x="601338" y="923766"/>
                </a:lnTo>
                <a:lnTo>
                  <a:pt x="600010" y="923323"/>
                </a:lnTo>
                <a:close/>
                <a:moveTo>
                  <a:pt x="588311" y="923268"/>
                </a:moveTo>
                <a:lnTo>
                  <a:pt x="588283" y="923323"/>
                </a:lnTo>
                <a:lnTo>
                  <a:pt x="588458" y="923367"/>
                </a:lnTo>
                <a:close/>
                <a:moveTo>
                  <a:pt x="644790" y="923204"/>
                </a:moveTo>
                <a:lnTo>
                  <a:pt x="643599" y="923544"/>
                </a:lnTo>
                <a:lnTo>
                  <a:pt x="643157" y="923544"/>
                </a:lnTo>
                <a:lnTo>
                  <a:pt x="643101" y="923600"/>
                </a:lnTo>
                <a:lnTo>
                  <a:pt x="642935" y="924429"/>
                </a:lnTo>
                <a:lnTo>
                  <a:pt x="642602" y="924651"/>
                </a:lnTo>
                <a:lnTo>
                  <a:pt x="642935" y="924873"/>
                </a:lnTo>
                <a:cubicBezTo>
                  <a:pt x="644262" y="925315"/>
                  <a:pt x="646696" y="924209"/>
                  <a:pt x="644705" y="923545"/>
                </a:cubicBezTo>
                <a:close/>
                <a:moveTo>
                  <a:pt x="821716" y="923103"/>
                </a:moveTo>
                <a:cubicBezTo>
                  <a:pt x="819945" y="925979"/>
                  <a:pt x="816184" y="932174"/>
                  <a:pt x="818618" y="935936"/>
                </a:cubicBezTo>
                <a:lnTo>
                  <a:pt x="819282" y="936821"/>
                </a:lnTo>
                <a:lnTo>
                  <a:pt x="819697" y="936682"/>
                </a:lnTo>
                <a:lnTo>
                  <a:pt x="819725" y="936599"/>
                </a:lnTo>
                <a:lnTo>
                  <a:pt x="821517" y="934608"/>
                </a:lnTo>
                <a:lnTo>
                  <a:pt x="821273" y="934608"/>
                </a:lnTo>
                <a:lnTo>
                  <a:pt x="821494" y="933502"/>
                </a:lnTo>
                <a:lnTo>
                  <a:pt x="820609" y="932838"/>
                </a:lnTo>
                <a:cubicBezTo>
                  <a:pt x="821273" y="930183"/>
                  <a:pt x="823486" y="925979"/>
                  <a:pt x="821716" y="923103"/>
                </a:cubicBezTo>
                <a:close/>
                <a:moveTo>
                  <a:pt x="534908" y="922855"/>
                </a:moveTo>
                <a:lnTo>
                  <a:pt x="533188" y="923324"/>
                </a:lnTo>
                <a:cubicBezTo>
                  <a:pt x="532524" y="925536"/>
                  <a:pt x="535180" y="924651"/>
                  <a:pt x="535622" y="925758"/>
                </a:cubicBezTo>
                <a:lnTo>
                  <a:pt x="535677" y="925924"/>
                </a:lnTo>
                <a:lnTo>
                  <a:pt x="535844" y="925757"/>
                </a:lnTo>
                <a:lnTo>
                  <a:pt x="540712" y="925757"/>
                </a:lnTo>
                <a:lnTo>
                  <a:pt x="540821" y="925866"/>
                </a:lnTo>
                <a:lnTo>
                  <a:pt x="540711" y="925535"/>
                </a:lnTo>
                <a:cubicBezTo>
                  <a:pt x="540047" y="924429"/>
                  <a:pt x="539383" y="923544"/>
                  <a:pt x="538056" y="923102"/>
                </a:cubicBezTo>
                <a:lnTo>
                  <a:pt x="538130" y="922880"/>
                </a:lnTo>
                <a:lnTo>
                  <a:pt x="537613" y="922880"/>
                </a:lnTo>
                <a:lnTo>
                  <a:pt x="536507" y="922880"/>
                </a:lnTo>
                <a:lnTo>
                  <a:pt x="534958" y="922880"/>
                </a:lnTo>
                <a:close/>
                <a:moveTo>
                  <a:pt x="707544" y="920226"/>
                </a:moveTo>
                <a:cubicBezTo>
                  <a:pt x="705552" y="918899"/>
                  <a:pt x="702454" y="920890"/>
                  <a:pt x="702012" y="923324"/>
                </a:cubicBezTo>
                <a:cubicBezTo>
                  <a:pt x="703561" y="923766"/>
                  <a:pt x="708429" y="923545"/>
                  <a:pt x="707544" y="920226"/>
                </a:cubicBezTo>
                <a:close/>
                <a:moveTo>
                  <a:pt x="540711" y="919783"/>
                </a:moveTo>
                <a:cubicBezTo>
                  <a:pt x="540711" y="920225"/>
                  <a:pt x="540711" y="920667"/>
                  <a:pt x="540711" y="921110"/>
                </a:cubicBezTo>
                <a:lnTo>
                  <a:pt x="542438" y="921110"/>
                </a:lnTo>
                <a:lnTo>
                  <a:pt x="542261" y="920225"/>
                </a:lnTo>
                <a:lnTo>
                  <a:pt x="542113" y="919783"/>
                </a:lnTo>
                <a:close/>
                <a:moveTo>
                  <a:pt x="564335" y="919679"/>
                </a:moveTo>
                <a:lnTo>
                  <a:pt x="563652" y="921216"/>
                </a:lnTo>
                <a:lnTo>
                  <a:pt x="564387" y="921111"/>
                </a:lnTo>
                <a:cubicBezTo>
                  <a:pt x="564387" y="921111"/>
                  <a:pt x="564387" y="921553"/>
                  <a:pt x="564387" y="921553"/>
                </a:cubicBezTo>
                <a:lnTo>
                  <a:pt x="564296" y="921667"/>
                </a:lnTo>
                <a:lnTo>
                  <a:pt x="564829" y="921774"/>
                </a:lnTo>
                <a:lnTo>
                  <a:pt x="566903" y="922959"/>
                </a:lnTo>
                <a:lnTo>
                  <a:pt x="566821" y="922217"/>
                </a:lnTo>
                <a:lnTo>
                  <a:pt x="567116" y="922291"/>
                </a:lnTo>
                <a:lnTo>
                  <a:pt x="567042" y="922216"/>
                </a:lnTo>
                <a:lnTo>
                  <a:pt x="565478" y="919783"/>
                </a:lnTo>
                <a:lnTo>
                  <a:pt x="564387" y="919783"/>
                </a:lnTo>
                <a:close/>
                <a:moveTo>
                  <a:pt x="654499" y="919259"/>
                </a:moveTo>
                <a:lnTo>
                  <a:pt x="654441" y="919341"/>
                </a:lnTo>
                <a:lnTo>
                  <a:pt x="653113" y="919562"/>
                </a:lnTo>
                <a:lnTo>
                  <a:pt x="652973" y="919608"/>
                </a:lnTo>
                <a:lnTo>
                  <a:pt x="652671" y="920668"/>
                </a:lnTo>
                <a:lnTo>
                  <a:pt x="652670" y="920669"/>
                </a:lnTo>
                <a:lnTo>
                  <a:pt x="652671" y="920669"/>
                </a:lnTo>
                <a:cubicBezTo>
                  <a:pt x="652671" y="920890"/>
                  <a:pt x="652671" y="921111"/>
                  <a:pt x="652671" y="921332"/>
                </a:cubicBezTo>
                <a:cubicBezTo>
                  <a:pt x="653556" y="920890"/>
                  <a:pt x="655547" y="921775"/>
                  <a:pt x="654883" y="920005"/>
                </a:cubicBezTo>
                <a:lnTo>
                  <a:pt x="655622" y="919820"/>
                </a:lnTo>
                <a:lnTo>
                  <a:pt x="655547" y="919783"/>
                </a:lnTo>
                <a:lnTo>
                  <a:pt x="655105" y="919562"/>
                </a:lnTo>
                <a:close/>
                <a:moveTo>
                  <a:pt x="613729" y="918898"/>
                </a:moveTo>
                <a:lnTo>
                  <a:pt x="611959" y="920668"/>
                </a:lnTo>
                <a:lnTo>
                  <a:pt x="607033" y="924094"/>
                </a:lnTo>
                <a:lnTo>
                  <a:pt x="607312" y="924651"/>
                </a:lnTo>
                <a:cubicBezTo>
                  <a:pt x="606648" y="924430"/>
                  <a:pt x="606648" y="924872"/>
                  <a:pt x="606648" y="925094"/>
                </a:cubicBezTo>
                <a:lnTo>
                  <a:pt x="606156" y="925094"/>
                </a:lnTo>
                <a:lnTo>
                  <a:pt x="610852" y="930403"/>
                </a:lnTo>
                <a:lnTo>
                  <a:pt x="610928" y="930939"/>
                </a:lnTo>
                <a:lnTo>
                  <a:pt x="613879" y="931459"/>
                </a:lnTo>
                <a:lnTo>
                  <a:pt x="615059" y="931066"/>
                </a:lnTo>
                <a:lnTo>
                  <a:pt x="618153" y="929077"/>
                </a:lnTo>
                <a:cubicBezTo>
                  <a:pt x="618153" y="929962"/>
                  <a:pt x="618153" y="930847"/>
                  <a:pt x="618153" y="931511"/>
                </a:cubicBezTo>
                <a:cubicBezTo>
                  <a:pt x="621030" y="931732"/>
                  <a:pt x="623464" y="931511"/>
                  <a:pt x="623242" y="928413"/>
                </a:cubicBezTo>
                <a:lnTo>
                  <a:pt x="624127" y="928634"/>
                </a:lnTo>
                <a:lnTo>
                  <a:pt x="624165" y="928481"/>
                </a:lnTo>
                <a:lnTo>
                  <a:pt x="623022" y="927527"/>
                </a:lnTo>
                <a:lnTo>
                  <a:pt x="622769" y="927274"/>
                </a:lnTo>
                <a:lnTo>
                  <a:pt x="622579" y="927748"/>
                </a:lnTo>
                <a:cubicBezTo>
                  <a:pt x="619703" y="928633"/>
                  <a:pt x="621252" y="925314"/>
                  <a:pt x="620145" y="924650"/>
                </a:cubicBezTo>
                <a:lnTo>
                  <a:pt x="620254" y="924108"/>
                </a:lnTo>
                <a:lnTo>
                  <a:pt x="616383" y="920668"/>
                </a:lnTo>
                <a:lnTo>
                  <a:pt x="614668" y="918953"/>
                </a:lnTo>
                <a:lnTo>
                  <a:pt x="614171" y="919119"/>
                </a:lnTo>
                <a:close/>
                <a:moveTo>
                  <a:pt x="561631" y="918374"/>
                </a:moveTo>
                <a:lnTo>
                  <a:pt x="561731" y="918676"/>
                </a:lnTo>
                <a:lnTo>
                  <a:pt x="562553" y="919910"/>
                </a:lnTo>
                <a:lnTo>
                  <a:pt x="562617" y="919783"/>
                </a:lnTo>
                <a:lnTo>
                  <a:pt x="562764" y="919783"/>
                </a:lnTo>
                <a:lnTo>
                  <a:pt x="563059" y="919340"/>
                </a:lnTo>
                <a:lnTo>
                  <a:pt x="563280" y="918898"/>
                </a:lnTo>
                <a:lnTo>
                  <a:pt x="563059" y="918898"/>
                </a:lnTo>
                <a:cubicBezTo>
                  <a:pt x="563059" y="918455"/>
                  <a:pt x="562395" y="918455"/>
                  <a:pt x="561953" y="918455"/>
                </a:cubicBezTo>
                <a:close/>
                <a:moveTo>
                  <a:pt x="645507" y="918193"/>
                </a:moveTo>
                <a:lnTo>
                  <a:pt x="645812" y="919562"/>
                </a:lnTo>
                <a:lnTo>
                  <a:pt x="646254" y="920447"/>
                </a:lnTo>
                <a:lnTo>
                  <a:pt x="646160" y="920564"/>
                </a:lnTo>
                <a:lnTo>
                  <a:pt x="646917" y="921775"/>
                </a:lnTo>
                <a:cubicBezTo>
                  <a:pt x="648687" y="921996"/>
                  <a:pt x="649351" y="920890"/>
                  <a:pt x="650679" y="920669"/>
                </a:cubicBezTo>
                <a:lnTo>
                  <a:pt x="650901" y="920724"/>
                </a:lnTo>
                <a:lnTo>
                  <a:pt x="650679" y="920447"/>
                </a:lnTo>
                <a:lnTo>
                  <a:pt x="650972" y="918982"/>
                </a:lnTo>
                <a:lnTo>
                  <a:pt x="650680" y="918898"/>
                </a:lnTo>
                <a:cubicBezTo>
                  <a:pt x="648910" y="918456"/>
                  <a:pt x="647361" y="918013"/>
                  <a:pt x="645590" y="918234"/>
                </a:cubicBezTo>
                <a:close/>
                <a:moveTo>
                  <a:pt x="639614" y="917625"/>
                </a:moveTo>
                <a:lnTo>
                  <a:pt x="637404" y="920005"/>
                </a:lnTo>
                <a:lnTo>
                  <a:pt x="631912" y="923665"/>
                </a:lnTo>
                <a:lnTo>
                  <a:pt x="632315" y="923766"/>
                </a:lnTo>
                <a:cubicBezTo>
                  <a:pt x="631430" y="924872"/>
                  <a:pt x="630323" y="925757"/>
                  <a:pt x="629438" y="926421"/>
                </a:cubicBezTo>
                <a:lnTo>
                  <a:pt x="629248" y="926231"/>
                </a:lnTo>
                <a:lnTo>
                  <a:pt x="628110" y="927749"/>
                </a:lnTo>
                <a:lnTo>
                  <a:pt x="627225" y="928855"/>
                </a:lnTo>
                <a:lnTo>
                  <a:pt x="626783" y="929187"/>
                </a:lnTo>
                <a:lnTo>
                  <a:pt x="626783" y="930183"/>
                </a:lnTo>
                <a:cubicBezTo>
                  <a:pt x="628774" y="930625"/>
                  <a:pt x="629659" y="929740"/>
                  <a:pt x="630986" y="929519"/>
                </a:cubicBezTo>
                <a:lnTo>
                  <a:pt x="630765" y="930404"/>
                </a:lnTo>
                <a:lnTo>
                  <a:pt x="630768" y="930405"/>
                </a:lnTo>
                <a:lnTo>
                  <a:pt x="630766" y="930403"/>
                </a:lnTo>
                <a:cubicBezTo>
                  <a:pt x="630766" y="930182"/>
                  <a:pt x="630766" y="929739"/>
                  <a:pt x="631209" y="929518"/>
                </a:cubicBezTo>
                <a:cubicBezTo>
                  <a:pt x="631430" y="929518"/>
                  <a:pt x="631651" y="929518"/>
                  <a:pt x="632094" y="929297"/>
                </a:cubicBezTo>
                <a:lnTo>
                  <a:pt x="635853" y="928412"/>
                </a:lnTo>
                <a:lnTo>
                  <a:pt x="638898" y="926890"/>
                </a:lnTo>
                <a:lnTo>
                  <a:pt x="641607" y="923988"/>
                </a:lnTo>
                <a:lnTo>
                  <a:pt x="641607" y="923323"/>
                </a:lnTo>
                <a:lnTo>
                  <a:pt x="641607" y="923102"/>
                </a:lnTo>
                <a:lnTo>
                  <a:pt x="641607" y="922659"/>
                </a:lnTo>
                <a:lnTo>
                  <a:pt x="642411" y="922498"/>
                </a:lnTo>
                <a:lnTo>
                  <a:pt x="642492" y="922438"/>
                </a:lnTo>
                <a:lnTo>
                  <a:pt x="642747" y="922374"/>
                </a:lnTo>
                <a:lnTo>
                  <a:pt x="642935" y="922217"/>
                </a:lnTo>
                <a:lnTo>
                  <a:pt x="642872" y="922343"/>
                </a:lnTo>
                <a:lnTo>
                  <a:pt x="643377" y="922216"/>
                </a:lnTo>
                <a:lnTo>
                  <a:pt x="644262" y="921921"/>
                </a:lnTo>
                <a:lnTo>
                  <a:pt x="644262" y="920845"/>
                </a:lnTo>
                <a:lnTo>
                  <a:pt x="644041" y="920668"/>
                </a:lnTo>
                <a:lnTo>
                  <a:pt x="644041" y="919783"/>
                </a:lnTo>
                <a:lnTo>
                  <a:pt x="643761" y="918662"/>
                </a:lnTo>
                <a:close/>
                <a:moveTo>
                  <a:pt x="550385" y="916983"/>
                </a:moveTo>
                <a:lnTo>
                  <a:pt x="545337" y="917760"/>
                </a:lnTo>
                <a:lnTo>
                  <a:pt x="545357" y="917791"/>
                </a:lnTo>
                <a:cubicBezTo>
                  <a:pt x="544694" y="918455"/>
                  <a:pt x="543587" y="918234"/>
                  <a:pt x="543587" y="918898"/>
                </a:cubicBezTo>
                <a:lnTo>
                  <a:pt x="543272" y="918898"/>
                </a:lnTo>
                <a:lnTo>
                  <a:pt x="543588" y="920004"/>
                </a:lnTo>
                <a:lnTo>
                  <a:pt x="543715" y="920635"/>
                </a:lnTo>
                <a:lnTo>
                  <a:pt x="543809" y="920446"/>
                </a:lnTo>
                <a:cubicBezTo>
                  <a:pt x="544251" y="920667"/>
                  <a:pt x="544915" y="920889"/>
                  <a:pt x="544915" y="921553"/>
                </a:cubicBezTo>
                <a:lnTo>
                  <a:pt x="544827" y="921641"/>
                </a:lnTo>
                <a:lnTo>
                  <a:pt x="545358" y="921774"/>
                </a:lnTo>
                <a:lnTo>
                  <a:pt x="547571" y="922659"/>
                </a:lnTo>
                <a:lnTo>
                  <a:pt x="547599" y="922881"/>
                </a:lnTo>
                <a:lnTo>
                  <a:pt x="554651" y="922881"/>
                </a:lnTo>
                <a:lnTo>
                  <a:pt x="555918" y="923062"/>
                </a:lnTo>
                <a:lnTo>
                  <a:pt x="555757" y="922660"/>
                </a:lnTo>
                <a:cubicBezTo>
                  <a:pt x="557085" y="921553"/>
                  <a:pt x="560183" y="923766"/>
                  <a:pt x="561289" y="921553"/>
                </a:cubicBezTo>
                <a:cubicBezTo>
                  <a:pt x="561289" y="921111"/>
                  <a:pt x="561289" y="920668"/>
                  <a:pt x="561289" y="920447"/>
                </a:cubicBezTo>
                <a:lnTo>
                  <a:pt x="561415" y="920478"/>
                </a:lnTo>
                <a:lnTo>
                  <a:pt x="560724" y="919096"/>
                </a:lnTo>
                <a:lnTo>
                  <a:pt x="554872" y="918013"/>
                </a:lnTo>
                <a:lnTo>
                  <a:pt x="554931" y="917721"/>
                </a:lnTo>
                <a:lnTo>
                  <a:pt x="554872" y="917791"/>
                </a:lnTo>
                <a:cubicBezTo>
                  <a:pt x="554872" y="917791"/>
                  <a:pt x="554651" y="917791"/>
                  <a:pt x="554430" y="917791"/>
                </a:cubicBezTo>
                <a:cubicBezTo>
                  <a:pt x="552881" y="917791"/>
                  <a:pt x="551332" y="917349"/>
                  <a:pt x="550447" y="917128"/>
                </a:cubicBezTo>
                <a:close/>
                <a:moveTo>
                  <a:pt x="659969" y="916682"/>
                </a:moveTo>
                <a:lnTo>
                  <a:pt x="659972" y="916686"/>
                </a:lnTo>
                <a:lnTo>
                  <a:pt x="659973" y="916686"/>
                </a:lnTo>
                <a:close/>
                <a:moveTo>
                  <a:pt x="714597" y="916409"/>
                </a:moveTo>
                <a:cubicBezTo>
                  <a:pt x="712467" y="916852"/>
                  <a:pt x="710752" y="917903"/>
                  <a:pt x="710641" y="919784"/>
                </a:cubicBezTo>
                <a:cubicBezTo>
                  <a:pt x="714403" y="920226"/>
                  <a:pt x="718828" y="921996"/>
                  <a:pt x="721041" y="918456"/>
                </a:cubicBezTo>
                <a:lnTo>
                  <a:pt x="721452" y="918456"/>
                </a:lnTo>
                <a:lnTo>
                  <a:pt x="721263" y="917128"/>
                </a:lnTo>
                <a:lnTo>
                  <a:pt x="721041" y="916684"/>
                </a:lnTo>
                <a:lnTo>
                  <a:pt x="721041" y="916686"/>
                </a:lnTo>
                <a:cubicBezTo>
                  <a:pt x="719271" y="916132"/>
                  <a:pt x="716727" y="915966"/>
                  <a:pt x="714597" y="916409"/>
                </a:cubicBezTo>
                <a:close/>
                <a:moveTo>
                  <a:pt x="662245" y="915751"/>
                </a:moveTo>
                <a:lnTo>
                  <a:pt x="661789" y="916598"/>
                </a:lnTo>
                <a:lnTo>
                  <a:pt x="663734" y="917571"/>
                </a:lnTo>
                <a:close/>
                <a:moveTo>
                  <a:pt x="771047" y="914695"/>
                </a:moveTo>
                <a:lnTo>
                  <a:pt x="771047" y="915358"/>
                </a:lnTo>
                <a:lnTo>
                  <a:pt x="770899" y="915801"/>
                </a:lnTo>
                <a:lnTo>
                  <a:pt x="771047" y="915801"/>
                </a:lnTo>
                <a:cubicBezTo>
                  <a:pt x="771268" y="916243"/>
                  <a:pt x="771268" y="917350"/>
                  <a:pt x="772816" y="917128"/>
                </a:cubicBezTo>
                <a:cubicBezTo>
                  <a:pt x="773259" y="915137"/>
                  <a:pt x="772153" y="913146"/>
                  <a:pt x="771047" y="914695"/>
                </a:cubicBezTo>
                <a:close/>
                <a:moveTo>
                  <a:pt x="1118515" y="912839"/>
                </a:moveTo>
                <a:lnTo>
                  <a:pt x="1117766" y="913589"/>
                </a:lnTo>
                <a:lnTo>
                  <a:pt x="1117766" y="913735"/>
                </a:lnTo>
                <a:lnTo>
                  <a:pt x="1117988" y="913809"/>
                </a:lnTo>
                <a:lnTo>
                  <a:pt x="1122104" y="919008"/>
                </a:lnTo>
                <a:lnTo>
                  <a:pt x="1122192" y="918898"/>
                </a:lnTo>
                <a:cubicBezTo>
                  <a:pt x="1122192" y="919340"/>
                  <a:pt x="1123077" y="919562"/>
                  <a:pt x="1123962" y="919562"/>
                </a:cubicBezTo>
                <a:lnTo>
                  <a:pt x="1123962" y="918676"/>
                </a:lnTo>
                <a:cubicBezTo>
                  <a:pt x="1122634" y="917791"/>
                  <a:pt x="1121749" y="916685"/>
                  <a:pt x="1120864" y="915578"/>
                </a:cubicBezTo>
                <a:close/>
                <a:moveTo>
                  <a:pt x="637762" y="912754"/>
                </a:moveTo>
                <a:lnTo>
                  <a:pt x="634637" y="915550"/>
                </a:lnTo>
                <a:lnTo>
                  <a:pt x="634970" y="915800"/>
                </a:lnTo>
                <a:cubicBezTo>
                  <a:pt x="634970" y="916464"/>
                  <a:pt x="634748" y="916464"/>
                  <a:pt x="634306" y="916464"/>
                </a:cubicBezTo>
                <a:lnTo>
                  <a:pt x="634029" y="916095"/>
                </a:lnTo>
                <a:lnTo>
                  <a:pt x="633863" y="916243"/>
                </a:lnTo>
                <a:lnTo>
                  <a:pt x="633713" y="916093"/>
                </a:lnTo>
                <a:lnTo>
                  <a:pt x="631425" y="919261"/>
                </a:lnTo>
                <a:lnTo>
                  <a:pt x="631651" y="919562"/>
                </a:lnTo>
                <a:cubicBezTo>
                  <a:pt x="631651" y="921110"/>
                  <a:pt x="630545" y="921332"/>
                  <a:pt x="631651" y="922659"/>
                </a:cubicBezTo>
                <a:lnTo>
                  <a:pt x="631566" y="923001"/>
                </a:lnTo>
                <a:lnTo>
                  <a:pt x="636519" y="919341"/>
                </a:lnTo>
                <a:lnTo>
                  <a:pt x="639297" y="916747"/>
                </a:lnTo>
                <a:lnTo>
                  <a:pt x="638731" y="916464"/>
                </a:lnTo>
                <a:cubicBezTo>
                  <a:pt x="636740" y="915579"/>
                  <a:pt x="640501" y="915579"/>
                  <a:pt x="639395" y="913366"/>
                </a:cubicBezTo>
                <a:close/>
                <a:moveTo>
                  <a:pt x="766634" y="912409"/>
                </a:moveTo>
                <a:lnTo>
                  <a:pt x="766898" y="915303"/>
                </a:lnTo>
                <a:lnTo>
                  <a:pt x="770051" y="915356"/>
                </a:lnTo>
                <a:lnTo>
                  <a:pt x="770162" y="914915"/>
                </a:lnTo>
                <a:lnTo>
                  <a:pt x="770604" y="914031"/>
                </a:lnTo>
                <a:lnTo>
                  <a:pt x="770162" y="914031"/>
                </a:lnTo>
                <a:lnTo>
                  <a:pt x="768316" y="912689"/>
                </a:lnTo>
                <a:close/>
                <a:moveTo>
                  <a:pt x="658569" y="912307"/>
                </a:moveTo>
                <a:lnTo>
                  <a:pt x="656875" y="915358"/>
                </a:lnTo>
                <a:lnTo>
                  <a:pt x="655233" y="917657"/>
                </a:lnTo>
                <a:lnTo>
                  <a:pt x="655547" y="917792"/>
                </a:lnTo>
                <a:lnTo>
                  <a:pt x="655369" y="918041"/>
                </a:lnTo>
                <a:lnTo>
                  <a:pt x="655990" y="918455"/>
                </a:lnTo>
                <a:lnTo>
                  <a:pt x="656433" y="918676"/>
                </a:lnTo>
                <a:lnTo>
                  <a:pt x="656544" y="918899"/>
                </a:lnTo>
                <a:lnTo>
                  <a:pt x="658202" y="918899"/>
                </a:lnTo>
                <a:cubicBezTo>
                  <a:pt x="658202" y="917571"/>
                  <a:pt x="658423" y="916465"/>
                  <a:pt x="659308" y="915801"/>
                </a:cubicBezTo>
                <a:lnTo>
                  <a:pt x="659575" y="916157"/>
                </a:lnTo>
                <a:lnTo>
                  <a:pt x="661234" y="913005"/>
                </a:lnTo>
                <a:lnTo>
                  <a:pt x="659972" y="913146"/>
                </a:lnTo>
                <a:cubicBezTo>
                  <a:pt x="659972" y="912703"/>
                  <a:pt x="659308" y="912703"/>
                  <a:pt x="658866" y="912703"/>
                </a:cubicBezTo>
                <a:close/>
                <a:moveTo>
                  <a:pt x="522983" y="912265"/>
                </a:moveTo>
                <a:lnTo>
                  <a:pt x="522789" y="912702"/>
                </a:lnTo>
                <a:cubicBezTo>
                  <a:pt x="522125" y="912702"/>
                  <a:pt x="521461" y="912702"/>
                  <a:pt x="521019" y="912702"/>
                </a:cubicBezTo>
                <a:lnTo>
                  <a:pt x="521019" y="912481"/>
                </a:lnTo>
                <a:cubicBezTo>
                  <a:pt x="519691" y="912481"/>
                  <a:pt x="518806" y="913145"/>
                  <a:pt x="517700" y="913587"/>
                </a:cubicBezTo>
                <a:lnTo>
                  <a:pt x="516887" y="913994"/>
                </a:lnTo>
                <a:lnTo>
                  <a:pt x="517036" y="914031"/>
                </a:lnTo>
                <a:cubicBezTo>
                  <a:pt x="519691" y="918014"/>
                  <a:pt x="521682" y="922660"/>
                  <a:pt x="528763" y="922217"/>
                </a:cubicBezTo>
                <a:lnTo>
                  <a:pt x="528424" y="919170"/>
                </a:lnTo>
                <a:lnTo>
                  <a:pt x="528321" y="919119"/>
                </a:lnTo>
                <a:cubicBezTo>
                  <a:pt x="527657" y="918013"/>
                  <a:pt x="526772" y="916906"/>
                  <a:pt x="525666" y="916021"/>
                </a:cubicBezTo>
                <a:close/>
                <a:moveTo>
                  <a:pt x="547350" y="911817"/>
                </a:moveTo>
                <a:lnTo>
                  <a:pt x="545137" y="914030"/>
                </a:lnTo>
                <a:cubicBezTo>
                  <a:pt x="544915" y="914472"/>
                  <a:pt x="544694" y="914694"/>
                  <a:pt x="544473" y="914915"/>
                </a:cubicBezTo>
                <a:lnTo>
                  <a:pt x="544694" y="914915"/>
                </a:lnTo>
                <a:lnTo>
                  <a:pt x="545317" y="915954"/>
                </a:lnTo>
                <a:lnTo>
                  <a:pt x="549562" y="915246"/>
                </a:lnTo>
                <a:lnTo>
                  <a:pt x="549341" y="914915"/>
                </a:lnTo>
                <a:lnTo>
                  <a:pt x="549562" y="914030"/>
                </a:lnTo>
                <a:lnTo>
                  <a:pt x="550669" y="914030"/>
                </a:lnTo>
                <a:lnTo>
                  <a:pt x="551206" y="914969"/>
                </a:lnTo>
                <a:lnTo>
                  <a:pt x="551332" y="914915"/>
                </a:lnTo>
                <a:cubicBezTo>
                  <a:pt x="551996" y="915358"/>
                  <a:pt x="553545" y="915579"/>
                  <a:pt x="554872" y="915579"/>
                </a:cubicBezTo>
                <a:lnTo>
                  <a:pt x="554872" y="914694"/>
                </a:lnTo>
                <a:cubicBezTo>
                  <a:pt x="554872" y="914473"/>
                  <a:pt x="554651" y="914252"/>
                  <a:pt x="554651" y="914030"/>
                </a:cubicBezTo>
                <a:cubicBezTo>
                  <a:pt x="553766" y="913145"/>
                  <a:pt x="553102" y="912260"/>
                  <a:pt x="552217" y="912039"/>
                </a:cubicBezTo>
                <a:lnTo>
                  <a:pt x="552106" y="911817"/>
                </a:lnTo>
                <a:close/>
                <a:moveTo>
                  <a:pt x="708345" y="911607"/>
                </a:moveTo>
                <a:lnTo>
                  <a:pt x="706438" y="913367"/>
                </a:lnTo>
                <a:lnTo>
                  <a:pt x="708395" y="911627"/>
                </a:lnTo>
                <a:close/>
                <a:moveTo>
                  <a:pt x="823043" y="911597"/>
                </a:moveTo>
                <a:lnTo>
                  <a:pt x="821813" y="912212"/>
                </a:lnTo>
                <a:lnTo>
                  <a:pt x="820879" y="913280"/>
                </a:lnTo>
                <a:lnTo>
                  <a:pt x="821052" y="913367"/>
                </a:lnTo>
                <a:cubicBezTo>
                  <a:pt x="818618" y="916022"/>
                  <a:pt x="821716" y="918677"/>
                  <a:pt x="822158" y="921332"/>
                </a:cubicBezTo>
                <a:cubicBezTo>
                  <a:pt x="823929" y="920005"/>
                  <a:pt x="825477" y="913146"/>
                  <a:pt x="823043" y="911597"/>
                </a:cubicBezTo>
                <a:close/>
                <a:moveTo>
                  <a:pt x="875926" y="910932"/>
                </a:moveTo>
                <a:lnTo>
                  <a:pt x="875926" y="911374"/>
                </a:lnTo>
                <a:lnTo>
                  <a:pt x="875926" y="912260"/>
                </a:lnTo>
                <a:lnTo>
                  <a:pt x="874820" y="913587"/>
                </a:lnTo>
                <a:lnTo>
                  <a:pt x="874377" y="913587"/>
                </a:lnTo>
                <a:lnTo>
                  <a:pt x="874156" y="913587"/>
                </a:lnTo>
                <a:lnTo>
                  <a:pt x="874377" y="912702"/>
                </a:lnTo>
                <a:lnTo>
                  <a:pt x="875041" y="911596"/>
                </a:lnTo>
                <a:lnTo>
                  <a:pt x="875484" y="911153"/>
                </a:lnTo>
                <a:close/>
                <a:moveTo>
                  <a:pt x="744374" y="910026"/>
                </a:moveTo>
                <a:lnTo>
                  <a:pt x="744495" y="910269"/>
                </a:lnTo>
                <a:lnTo>
                  <a:pt x="742504" y="911174"/>
                </a:lnTo>
                <a:lnTo>
                  <a:pt x="742504" y="911374"/>
                </a:lnTo>
                <a:lnTo>
                  <a:pt x="742016" y="911862"/>
                </a:lnTo>
                <a:lnTo>
                  <a:pt x="742282" y="911818"/>
                </a:lnTo>
                <a:cubicBezTo>
                  <a:pt x="741840" y="913367"/>
                  <a:pt x="741840" y="914916"/>
                  <a:pt x="743389" y="914916"/>
                </a:cubicBezTo>
                <a:cubicBezTo>
                  <a:pt x="744495" y="914031"/>
                  <a:pt x="744716" y="912482"/>
                  <a:pt x="747150" y="912924"/>
                </a:cubicBezTo>
                <a:lnTo>
                  <a:pt x="746536" y="911288"/>
                </a:lnTo>
                <a:lnTo>
                  <a:pt x="745823" y="910932"/>
                </a:lnTo>
                <a:close/>
                <a:moveTo>
                  <a:pt x="831891" y="909821"/>
                </a:moveTo>
                <a:lnTo>
                  <a:pt x="833664" y="913810"/>
                </a:lnTo>
                <a:lnTo>
                  <a:pt x="832961" y="911350"/>
                </a:lnTo>
                <a:lnTo>
                  <a:pt x="831895" y="909826"/>
                </a:lnTo>
                <a:close/>
                <a:moveTo>
                  <a:pt x="1115790" y="909486"/>
                </a:moveTo>
                <a:lnTo>
                  <a:pt x="1115111" y="909826"/>
                </a:lnTo>
                <a:cubicBezTo>
                  <a:pt x="1115996" y="910047"/>
                  <a:pt x="1116439" y="910711"/>
                  <a:pt x="1116881" y="911596"/>
                </a:cubicBezTo>
                <a:lnTo>
                  <a:pt x="1116881" y="911928"/>
                </a:lnTo>
                <a:lnTo>
                  <a:pt x="1117379" y="911679"/>
                </a:lnTo>
                <a:lnTo>
                  <a:pt x="1117324" y="911596"/>
                </a:lnTo>
                <a:close/>
                <a:moveTo>
                  <a:pt x="652494" y="909471"/>
                </a:moveTo>
                <a:lnTo>
                  <a:pt x="652671" y="909826"/>
                </a:lnTo>
                <a:cubicBezTo>
                  <a:pt x="647582" y="908056"/>
                  <a:pt x="645812" y="912924"/>
                  <a:pt x="643156" y="915358"/>
                </a:cubicBezTo>
                <a:cubicBezTo>
                  <a:pt x="643599" y="916243"/>
                  <a:pt x="645590" y="915358"/>
                  <a:pt x="645590" y="916464"/>
                </a:cubicBezTo>
                <a:lnTo>
                  <a:pt x="645474" y="916697"/>
                </a:lnTo>
                <a:lnTo>
                  <a:pt x="651122" y="917349"/>
                </a:lnTo>
                <a:lnTo>
                  <a:pt x="651688" y="917576"/>
                </a:lnTo>
                <a:lnTo>
                  <a:pt x="651785" y="917349"/>
                </a:lnTo>
                <a:lnTo>
                  <a:pt x="652892" y="917128"/>
                </a:lnTo>
                <a:lnTo>
                  <a:pt x="653998" y="917128"/>
                </a:lnTo>
                <a:lnTo>
                  <a:pt x="654061" y="917155"/>
                </a:lnTo>
                <a:lnTo>
                  <a:pt x="655768" y="914252"/>
                </a:lnTo>
                <a:lnTo>
                  <a:pt x="657317" y="911670"/>
                </a:lnTo>
                <a:lnTo>
                  <a:pt x="657317" y="911375"/>
                </a:lnTo>
                <a:lnTo>
                  <a:pt x="657538" y="911301"/>
                </a:lnTo>
                <a:lnTo>
                  <a:pt x="657612" y="911178"/>
                </a:lnTo>
                <a:close/>
                <a:moveTo>
                  <a:pt x="723351" y="909401"/>
                </a:moveTo>
                <a:lnTo>
                  <a:pt x="721691" y="910369"/>
                </a:lnTo>
                <a:lnTo>
                  <a:pt x="722147" y="910712"/>
                </a:lnTo>
                <a:cubicBezTo>
                  <a:pt x="720598" y="912482"/>
                  <a:pt x="723032" y="911818"/>
                  <a:pt x="723475" y="912482"/>
                </a:cubicBezTo>
                <a:lnTo>
                  <a:pt x="721512" y="915970"/>
                </a:lnTo>
                <a:lnTo>
                  <a:pt x="721705" y="917128"/>
                </a:lnTo>
                <a:lnTo>
                  <a:pt x="721794" y="917351"/>
                </a:lnTo>
                <a:lnTo>
                  <a:pt x="724139" y="914031"/>
                </a:lnTo>
                <a:cubicBezTo>
                  <a:pt x="726130" y="914473"/>
                  <a:pt x="725687" y="912703"/>
                  <a:pt x="726572" y="911597"/>
                </a:cubicBezTo>
                <a:lnTo>
                  <a:pt x="726784" y="911438"/>
                </a:lnTo>
                <a:lnTo>
                  <a:pt x="723919" y="909827"/>
                </a:lnTo>
                <a:lnTo>
                  <a:pt x="723475" y="909827"/>
                </a:lnTo>
                <a:lnTo>
                  <a:pt x="723475" y="909494"/>
                </a:lnTo>
                <a:close/>
                <a:moveTo>
                  <a:pt x="716174" y="909163"/>
                </a:moveTo>
                <a:lnTo>
                  <a:pt x="716173" y="909163"/>
                </a:lnTo>
                <a:lnTo>
                  <a:pt x="716394" y="910048"/>
                </a:lnTo>
                <a:cubicBezTo>
                  <a:pt x="715731" y="910490"/>
                  <a:pt x="714624" y="910933"/>
                  <a:pt x="714846" y="912482"/>
                </a:cubicBezTo>
                <a:cubicBezTo>
                  <a:pt x="715509" y="913367"/>
                  <a:pt x="719049" y="913588"/>
                  <a:pt x="719049" y="911818"/>
                </a:cubicBezTo>
                <a:cubicBezTo>
                  <a:pt x="718386" y="911597"/>
                  <a:pt x="718607" y="910712"/>
                  <a:pt x="717722" y="910712"/>
                </a:cubicBezTo>
                <a:lnTo>
                  <a:pt x="718054" y="910047"/>
                </a:lnTo>
                <a:lnTo>
                  <a:pt x="717722" y="910047"/>
                </a:lnTo>
                <a:lnTo>
                  <a:pt x="716395" y="909605"/>
                </a:lnTo>
                <a:close/>
                <a:moveTo>
                  <a:pt x="766621" y="908818"/>
                </a:moveTo>
                <a:lnTo>
                  <a:pt x="766621" y="911597"/>
                </a:lnTo>
                <a:lnTo>
                  <a:pt x="766092" y="911861"/>
                </a:lnTo>
                <a:lnTo>
                  <a:pt x="768391" y="912039"/>
                </a:lnTo>
                <a:lnTo>
                  <a:pt x="768391" y="911597"/>
                </a:lnTo>
                <a:lnTo>
                  <a:pt x="767431" y="908908"/>
                </a:lnTo>
                <a:close/>
                <a:moveTo>
                  <a:pt x="518143" y="908719"/>
                </a:moveTo>
                <a:lnTo>
                  <a:pt x="517036" y="909605"/>
                </a:lnTo>
                <a:lnTo>
                  <a:pt x="516328" y="909959"/>
                </a:lnTo>
                <a:lnTo>
                  <a:pt x="516594" y="910490"/>
                </a:lnTo>
                <a:lnTo>
                  <a:pt x="515740" y="910490"/>
                </a:lnTo>
                <a:lnTo>
                  <a:pt x="514602" y="911817"/>
                </a:lnTo>
                <a:lnTo>
                  <a:pt x="514602" y="912703"/>
                </a:lnTo>
                <a:cubicBezTo>
                  <a:pt x="515266" y="912703"/>
                  <a:pt x="515708" y="912703"/>
                  <a:pt x="516593" y="912703"/>
                </a:cubicBezTo>
                <a:lnTo>
                  <a:pt x="516483" y="912978"/>
                </a:lnTo>
                <a:lnTo>
                  <a:pt x="517036" y="912702"/>
                </a:lnTo>
                <a:lnTo>
                  <a:pt x="520600" y="911712"/>
                </a:lnTo>
                <a:lnTo>
                  <a:pt x="520134" y="911596"/>
                </a:lnTo>
                <a:cubicBezTo>
                  <a:pt x="520134" y="910932"/>
                  <a:pt x="520798" y="910932"/>
                  <a:pt x="520798" y="910490"/>
                </a:cubicBezTo>
                <a:close/>
                <a:moveTo>
                  <a:pt x="544694" y="908277"/>
                </a:moveTo>
                <a:lnTo>
                  <a:pt x="544694" y="908278"/>
                </a:lnTo>
                <a:cubicBezTo>
                  <a:pt x="543809" y="909384"/>
                  <a:pt x="542703" y="910269"/>
                  <a:pt x="541596" y="910933"/>
                </a:cubicBezTo>
                <a:cubicBezTo>
                  <a:pt x="540711" y="911375"/>
                  <a:pt x="539826" y="911818"/>
                  <a:pt x="539163" y="912482"/>
                </a:cubicBezTo>
                <a:lnTo>
                  <a:pt x="538866" y="912556"/>
                </a:lnTo>
                <a:lnTo>
                  <a:pt x="537392" y="914030"/>
                </a:lnTo>
                <a:lnTo>
                  <a:pt x="537392" y="913771"/>
                </a:lnTo>
                <a:lnTo>
                  <a:pt x="536286" y="914694"/>
                </a:lnTo>
                <a:lnTo>
                  <a:pt x="534157" y="915855"/>
                </a:lnTo>
                <a:lnTo>
                  <a:pt x="533852" y="916464"/>
                </a:lnTo>
                <a:lnTo>
                  <a:pt x="533188" y="917128"/>
                </a:lnTo>
                <a:lnTo>
                  <a:pt x="532746" y="917570"/>
                </a:lnTo>
                <a:lnTo>
                  <a:pt x="532524" y="917570"/>
                </a:lnTo>
                <a:lnTo>
                  <a:pt x="532303" y="916464"/>
                </a:lnTo>
                <a:lnTo>
                  <a:pt x="532746" y="915800"/>
                </a:lnTo>
                <a:lnTo>
                  <a:pt x="532974" y="915343"/>
                </a:lnTo>
                <a:lnTo>
                  <a:pt x="530976" y="913145"/>
                </a:lnTo>
                <a:lnTo>
                  <a:pt x="528962" y="910291"/>
                </a:lnTo>
                <a:lnTo>
                  <a:pt x="528763" y="910490"/>
                </a:lnTo>
                <a:lnTo>
                  <a:pt x="528542" y="910490"/>
                </a:lnTo>
                <a:lnTo>
                  <a:pt x="527214" y="910490"/>
                </a:lnTo>
                <a:lnTo>
                  <a:pt x="526993" y="910490"/>
                </a:lnTo>
                <a:lnTo>
                  <a:pt x="525097" y="911352"/>
                </a:lnTo>
                <a:lnTo>
                  <a:pt x="527436" y="914694"/>
                </a:lnTo>
                <a:lnTo>
                  <a:pt x="529731" y="917754"/>
                </a:lnTo>
                <a:lnTo>
                  <a:pt x="529869" y="917571"/>
                </a:lnTo>
                <a:cubicBezTo>
                  <a:pt x="532082" y="918235"/>
                  <a:pt x="532746" y="920447"/>
                  <a:pt x="534958" y="921332"/>
                </a:cubicBezTo>
                <a:lnTo>
                  <a:pt x="534848" y="921774"/>
                </a:lnTo>
                <a:lnTo>
                  <a:pt x="536728" y="921774"/>
                </a:lnTo>
                <a:lnTo>
                  <a:pt x="537607" y="921774"/>
                </a:lnTo>
                <a:lnTo>
                  <a:pt x="539826" y="914915"/>
                </a:lnTo>
                <a:lnTo>
                  <a:pt x="543967" y="914261"/>
                </a:lnTo>
                <a:lnTo>
                  <a:pt x="544473" y="913587"/>
                </a:lnTo>
                <a:cubicBezTo>
                  <a:pt x="545137" y="912702"/>
                  <a:pt x="546022" y="911596"/>
                  <a:pt x="547128" y="910932"/>
                </a:cubicBezTo>
                <a:lnTo>
                  <a:pt x="546243" y="911154"/>
                </a:lnTo>
                <a:cubicBezTo>
                  <a:pt x="546243" y="910490"/>
                  <a:pt x="546243" y="910047"/>
                  <a:pt x="546243" y="909383"/>
                </a:cubicBezTo>
                <a:cubicBezTo>
                  <a:pt x="545801" y="909162"/>
                  <a:pt x="545137" y="908720"/>
                  <a:pt x="545137" y="908277"/>
                </a:cubicBezTo>
                <a:close/>
                <a:moveTo>
                  <a:pt x="741397" y="908057"/>
                </a:moveTo>
                <a:cubicBezTo>
                  <a:pt x="739848" y="907835"/>
                  <a:pt x="739627" y="908278"/>
                  <a:pt x="738742" y="908720"/>
                </a:cubicBezTo>
                <a:cubicBezTo>
                  <a:pt x="738520" y="910048"/>
                  <a:pt x="738963" y="910933"/>
                  <a:pt x="739848" y="911154"/>
                </a:cubicBezTo>
                <a:lnTo>
                  <a:pt x="739959" y="911242"/>
                </a:lnTo>
                <a:lnTo>
                  <a:pt x="740956" y="910047"/>
                </a:lnTo>
                <a:lnTo>
                  <a:pt x="741397" y="910047"/>
                </a:lnTo>
                <a:lnTo>
                  <a:pt x="741397" y="909827"/>
                </a:lnTo>
                <a:cubicBezTo>
                  <a:pt x="741397" y="909163"/>
                  <a:pt x="741397" y="908720"/>
                  <a:pt x="741397" y="908057"/>
                </a:cubicBezTo>
                <a:close/>
                <a:moveTo>
                  <a:pt x="1076161" y="907925"/>
                </a:moveTo>
                <a:lnTo>
                  <a:pt x="1101836" y="933722"/>
                </a:lnTo>
                <a:cubicBezTo>
                  <a:pt x="1102279" y="934165"/>
                  <a:pt x="1102279" y="934607"/>
                  <a:pt x="1101836" y="934828"/>
                </a:cubicBezTo>
                <a:cubicBezTo>
                  <a:pt x="1101394" y="934828"/>
                  <a:pt x="1101394" y="935050"/>
                  <a:pt x="1100951" y="935050"/>
                </a:cubicBezTo>
                <a:cubicBezTo>
                  <a:pt x="1100951" y="935050"/>
                  <a:pt x="1100951" y="934828"/>
                  <a:pt x="1100509" y="934828"/>
                </a:cubicBezTo>
                <a:close/>
                <a:moveTo>
                  <a:pt x="710863" y="907393"/>
                </a:moveTo>
                <a:lnTo>
                  <a:pt x="708705" y="909715"/>
                </a:lnTo>
                <a:lnTo>
                  <a:pt x="708899" y="909793"/>
                </a:lnTo>
                <a:close/>
                <a:moveTo>
                  <a:pt x="721263" y="907129"/>
                </a:moveTo>
                <a:lnTo>
                  <a:pt x="721263" y="908499"/>
                </a:lnTo>
                <a:lnTo>
                  <a:pt x="721196" y="908831"/>
                </a:lnTo>
                <a:lnTo>
                  <a:pt x="721263" y="908720"/>
                </a:lnTo>
                <a:lnTo>
                  <a:pt x="721938" y="908344"/>
                </a:lnTo>
                <a:close/>
                <a:moveTo>
                  <a:pt x="750248" y="907048"/>
                </a:moveTo>
                <a:lnTo>
                  <a:pt x="750248" y="908942"/>
                </a:lnTo>
                <a:cubicBezTo>
                  <a:pt x="751133" y="908942"/>
                  <a:pt x="751133" y="908057"/>
                  <a:pt x="751133" y="907393"/>
                </a:cubicBezTo>
                <a:lnTo>
                  <a:pt x="751250" y="907159"/>
                </a:lnTo>
                <a:close/>
                <a:moveTo>
                  <a:pt x="575450" y="906728"/>
                </a:moveTo>
                <a:lnTo>
                  <a:pt x="575450" y="906729"/>
                </a:lnTo>
                <a:lnTo>
                  <a:pt x="572945" y="908399"/>
                </a:lnTo>
                <a:lnTo>
                  <a:pt x="573458" y="908720"/>
                </a:lnTo>
                <a:cubicBezTo>
                  <a:pt x="573458" y="908941"/>
                  <a:pt x="573458" y="909162"/>
                  <a:pt x="573458" y="909162"/>
                </a:cubicBezTo>
                <a:lnTo>
                  <a:pt x="572921" y="909699"/>
                </a:lnTo>
                <a:lnTo>
                  <a:pt x="573237" y="909826"/>
                </a:lnTo>
                <a:cubicBezTo>
                  <a:pt x="573680" y="910490"/>
                  <a:pt x="574122" y="911375"/>
                  <a:pt x="574786" y="912260"/>
                </a:cubicBezTo>
                <a:cubicBezTo>
                  <a:pt x="576114" y="914694"/>
                  <a:pt x="577662" y="916906"/>
                  <a:pt x="579875" y="918898"/>
                </a:cubicBezTo>
                <a:lnTo>
                  <a:pt x="579875" y="919045"/>
                </a:lnTo>
                <a:lnTo>
                  <a:pt x="580318" y="918455"/>
                </a:lnTo>
                <a:cubicBezTo>
                  <a:pt x="580760" y="918897"/>
                  <a:pt x="581867" y="918897"/>
                  <a:pt x="582088" y="919782"/>
                </a:cubicBezTo>
                <a:cubicBezTo>
                  <a:pt x="584301" y="920004"/>
                  <a:pt x="585628" y="919561"/>
                  <a:pt x="586735" y="919119"/>
                </a:cubicBezTo>
                <a:cubicBezTo>
                  <a:pt x="585850" y="921331"/>
                  <a:pt x="587177" y="921553"/>
                  <a:pt x="588726" y="922438"/>
                </a:cubicBezTo>
                <a:lnTo>
                  <a:pt x="588726" y="922438"/>
                </a:lnTo>
                <a:lnTo>
                  <a:pt x="593372" y="922881"/>
                </a:lnTo>
                <a:lnTo>
                  <a:pt x="599256" y="922096"/>
                </a:lnTo>
                <a:lnTo>
                  <a:pt x="594921" y="917349"/>
                </a:lnTo>
                <a:lnTo>
                  <a:pt x="594818" y="916938"/>
                </a:lnTo>
                <a:lnTo>
                  <a:pt x="592075" y="914568"/>
                </a:lnTo>
                <a:lnTo>
                  <a:pt x="591823" y="914694"/>
                </a:lnTo>
                <a:lnTo>
                  <a:pt x="590938" y="914252"/>
                </a:lnTo>
                <a:lnTo>
                  <a:pt x="589961" y="912884"/>
                </a:lnTo>
                <a:close/>
                <a:moveTo>
                  <a:pt x="719220" y="906686"/>
                </a:moveTo>
                <a:lnTo>
                  <a:pt x="719049" y="906729"/>
                </a:lnTo>
                <a:lnTo>
                  <a:pt x="717335" y="908443"/>
                </a:lnTo>
                <a:lnTo>
                  <a:pt x="718165" y="908719"/>
                </a:lnTo>
                <a:lnTo>
                  <a:pt x="718607" y="908941"/>
                </a:lnTo>
                <a:lnTo>
                  <a:pt x="718652" y="909119"/>
                </a:lnTo>
                <a:lnTo>
                  <a:pt x="718829" y="909237"/>
                </a:lnTo>
                <a:lnTo>
                  <a:pt x="718829" y="908056"/>
                </a:lnTo>
                <a:close/>
                <a:moveTo>
                  <a:pt x="1088497" y="906507"/>
                </a:moveTo>
                <a:lnTo>
                  <a:pt x="1088758" y="906736"/>
                </a:lnTo>
                <a:lnTo>
                  <a:pt x="1089445" y="906507"/>
                </a:lnTo>
                <a:close/>
                <a:moveTo>
                  <a:pt x="523324" y="905973"/>
                </a:moveTo>
                <a:lnTo>
                  <a:pt x="522347" y="906950"/>
                </a:lnTo>
                <a:lnTo>
                  <a:pt x="522170" y="907215"/>
                </a:lnTo>
                <a:lnTo>
                  <a:pt x="522789" y="907392"/>
                </a:lnTo>
                <a:cubicBezTo>
                  <a:pt x="523453" y="907613"/>
                  <a:pt x="523895" y="907834"/>
                  <a:pt x="523895" y="908498"/>
                </a:cubicBezTo>
                <a:lnTo>
                  <a:pt x="523782" y="909626"/>
                </a:lnTo>
                <a:lnTo>
                  <a:pt x="525658" y="908633"/>
                </a:lnTo>
                <a:lnTo>
                  <a:pt x="524781" y="907171"/>
                </a:lnTo>
                <a:lnTo>
                  <a:pt x="523910" y="906051"/>
                </a:lnTo>
                <a:lnTo>
                  <a:pt x="523896" y="906065"/>
                </a:lnTo>
                <a:lnTo>
                  <a:pt x="523453" y="906065"/>
                </a:lnTo>
                <a:close/>
                <a:moveTo>
                  <a:pt x="566157" y="905843"/>
                </a:moveTo>
                <a:lnTo>
                  <a:pt x="566156" y="905844"/>
                </a:lnTo>
                <a:cubicBezTo>
                  <a:pt x="565271" y="906286"/>
                  <a:pt x="564608" y="906286"/>
                  <a:pt x="563944" y="906286"/>
                </a:cubicBezTo>
                <a:cubicBezTo>
                  <a:pt x="562838" y="906286"/>
                  <a:pt x="561953" y="906065"/>
                  <a:pt x="560846" y="905844"/>
                </a:cubicBezTo>
                <a:cubicBezTo>
                  <a:pt x="560404" y="905844"/>
                  <a:pt x="560182" y="905844"/>
                  <a:pt x="559740" y="905844"/>
                </a:cubicBezTo>
                <a:lnTo>
                  <a:pt x="559739" y="905843"/>
                </a:lnTo>
                <a:lnTo>
                  <a:pt x="559149" y="906040"/>
                </a:lnTo>
                <a:lnTo>
                  <a:pt x="559297" y="906286"/>
                </a:lnTo>
                <a:cubicBezTo>
                  <a:pt x="558855" y="908057"/>
                  <a:pt x="560625" y="909827"/>
                  <a:pt x="561953" y="911154"/>
                </a:cubicBezTo>
                <a:lnTo>
                  <a:pt x="562174" y="911597"/>
                </a:lnTo>
                <a:lnTo>
                  <a:pt x="562174" y="911872"/>
                </a:lnTo>
                <a:lnTo>
                  <a:pt x="562395" y="911817"/>
                </a:lnTo>
                <a:cubicBezTo>
                  <a:pt x="563723" y="911596"/>
                  <a:pt x="563723" y="912923"/>
                  <a:pt x="565493" y="912481"/>
                </a:cubicBezTo>
                <a:lnTo>
                  <a:pt x="565421" y="912770"/>
                </a:lnTo>
                <a:lnTo>
                  <a:pt x="567485" y="913145"/>
                </a:lnTo>
                <a:lnTo>
                  <a:pt x="567927" y="914252"/>
                </a:lnTo>
                <a:lnTo>
                  <a:pt x="567042" y="914694"/>
                </a:lnTo>
                <a:lnTo>
                  <a:pt x="566821" y="914694"/>
                </a:lnTo>
                <a:lnTo>
                  <a:pt x="565682" y="914315"/>
                </a:lnTo>
                <a:lnTo>
                  <a:pt x="565050" y="914694"/>
                </a:lnTo>
                <a:cubicBezTo>
                  <a:pt x="564608" y="916906"/>
                  <a:pt x="566378" y="917127"/>
                  <a:pt x="566157" y="918898"/>
                </a:cubicBezTo>
                <a:lnTo>
                  <a:pt x="565798" y="918898"/>
                </a:lnTo>
                <a:lnTo>
                  <a:pt x="567846" y="921877"/>
                </a:lnTo>
                <a:lnTo>
                  <a:pt x="567927" y="921553"/>
                </a:lnTo>
                <a:cubicBezTo>
                  <a:pt x="568812" y="922217"/>
                  <a:pt x="569918" y="923102"/>
                  <a:pt x="572131" y="922659"/>
                </a:cubicBezTo>
                <a:cubicBezTo>
                  <a:pt x="572131" y="923766"/>
                  <a:pt x="570361" y="923544"/>
                  <a:pt x="571024" y="925093"/>
                </a:cubicBezTo>
                <a:cubicBezTo>
                  <a:pt x="571246" y="925978"/>
                  <a:pt x="573459" y="925315"/>
                  <a:pt x="573459" y="926421"/>
                </a:cubicBezTo>
                <a:lnTo>
                  <a:pt x="573485" y="926459"/>
                </a:lnTo>
                <a:lnTo>
                  <a:pt x="573680" y="926199"/>
                </a:lnTo>
                <a:cubicBezTo>
                  <a:pt x="574344" y="926199"/>
                  <a:pt x="575008" y="925978"/>
                  <a:pt x="575893" y="925978"/>
                </a:cubicBezTo>
                <a:cubicBezTo>
                  <a:pt x="576335" y="925757"/>
                  <a:pt x="576778" y="925757"/>
                  <a:pt x="576999" y="925757"/>
                </a:cubicBezTo>
                <a:lnTo>
                  <a:pt x="577146" y="925867"/>
                </a:lnTo>
                <a:lnTo>
                  <a:pt x="578547" y="923766"/>
                </a:lnTo>
                <a:lnTo>
                  <a:pt x="578548" y="923764"/>
                </a:lnTo>
                <a:lnTo>
                  <a:pt x="578382" y="922161"/>
                </a:lnTo>
                <a:lnTo>
                  <a:pt x="578533" y="919197"/>
                </a:lnTo>
                <a:lnTo>
                  <a:pt x="573459" y="912702"/>
                </a:lnTo>
                <a:cubicBezTo>
                  <a:pt x="573016" y="912038"/>
                  <a:pt x="572573" y="911153"/>
                  <a:pt x="571910" y="910490"/>
                </a:cubicBezTo>
                <a:lnTo>
                  <a:pt x="572011" y="909986"/>
                </a:lnTo>
                <a:lnTo>
                  <a:pt x="569254" y="907392"/>
                </a:lnTo>
                <a:lnTo>
                  <a:pt x="569309" y="907171"/>
                </a:lnTo>
                <a:lnTo>
                  <a:pt x="569255" y="907171"/>
                </a:lnTo>
                <a:lnTo>
                  <a:pt x="568812" y="906950"/>
                </a:lnTo>
                <a:lnTo>
                  <a:pt x="567337" y="905843"/>
                </a:lnTo>
                <a:close/>
                <a:moveTo>
                  <a:pt x="538022" y="905272"/>
                </a:moveTo>
                <a:lnTo>
                  <a:pt x="534295" y="906950"/>
                </a:lnTo>
                <a:lnTo>
                  <a:pt x="529797" y="909297"/>
                </a:lnTo>
                <a:lnTo>
                  <a:pt x="529869" y="909383"/>
                </a:lnTo>
                <a:lnTo>
                  <a:pt x="529697" y="909555"/>
                </a:lnTo>
                <a:lnTo>
                  <a:pt x="531861" y="912260"/>
                </a:lnTo>
                <a:lnTo>
                  <a:pt x="533910" y="914495"/>
                </a:lnTo>
                <a:lnTo>
                  <a:pt x="535180" y="913587"/>
                </a:lnTo>
                <a:lnTo>
                  <a:pt x="536248" y="912786"/>
                </a:lnTo>
                <a:lnTo>
                  <a:pt x="535622" y="910490"/>
                </a:lnTo>
                <a:cubicBezTo>
                  <a:pt x="536286" y="910932"/>
                  <a:pt x="537171" y="911375"/>
                  <a:pt x="538720" y="910932"/>
                </a:cubicBezTo>
                <a:lnTo>
                  <a:pt x="538656" y="911091"/>
                </a:lnTo>
                <a:lnTo>
                  <a:pt x="540711" y="909826"/>
                </a:lnTo>
                <a:cubicBezTo>
                  <a:pt x="541596" y="909163"/>
                  <a:pt x="542703" y="908499"/>
                  <a:pt x="543366" y="907393"/>
                </a:cubicBezTo>
                <a:lnTo>
                  <a:pt x="543622" y="907342"/>
                </a:lnTo>
                <a:lnTo>
                  <a:pt x="543588" y="907171"/>
                </a:lnTo>
                <a:lnTo>
                  <a:pt x="542703" y="907613"/>
                </a:lnTo>
                <a:close/>
                <a:moveTo>
                  <a:pt x="553379" y="905234"/>
                </a:moveTo>
                <a:cubicBezTo>
                  <a:pt x="551996" y="905345"/>
                  <a:pt x="550890" y="905953"/>
                  <a:pt x="551111" y="907613"/>
                </a:cubicBezTo>
                <a:cubicBezTo>
                  <a:pt x="551996" y="908277"/>
                  <a:pt x="553766" y="908277"/>
                  <a:pt x="554208" y="909383"/>
                </a:cubicBezTo>
                <a:cubicBezTo>
                  <a:pt x="553545" y="909605"/>
                  <a:pt x="553102" y="909826"/>
                  <a:pt x="552881" y="910490"/>
                </a:cubicBezTo>
                <a:lnTo>
                  <a:pt x="551996" y="910932"/>
                </a:lnTo>
                <a:lnTo>
                  <a:pt x="552035" y="911089"/>
                </a:lnTo>
                <a:lnTo>
                  <a:pt x="552659" y="910933"/>
                </a:lnTo>
                <a:cubicBezTo>
                  <a:pt x="553987" y="911154"/>
                  <a:pt x="554872" y="912481"/>
                  <a:pt x="555536" y="913366"/>
                </a:cubicBezTo>
                <a:lnTo>
                  <a:pt x="555725" y="913650"/>
                </a:lnTo>
                <a:lnTo>
                  <a:pt x="555757" y="913587"/>
                </a:lnTo>
                <a:cubicBezTo>
                  <a:pt x="557306" y="914030"/>
                  <a:pt x="560182" y="915357"/>
                  <a:pt x="561289" y="914030"/>
                </a:cubicBezTo>
                <a:lnTo>
                  <a:pt x="560626" y="912262"/>
                </a:lnTo>
                <a:lnTo>
                  <a:pt x="560625" y="912261"/>
                </a:lnTo>
                <a:cubicBezTo>
                  <a:pt x="559076" y="910490"/>
                  <a:pt x="557084" y="908278"/>
                  <a:pt x="557748" y="905844"/>
                </a:cubicBezTo>
                <a:lnTo>
                  <a:pt x="558214" y="905494"/>
                </a:lnTo>
                <a:lnTo>
                  <a:pt x="558191" y="905401"/>
                </a:lnTo>
                <a:lnTo>
                  <a:pt x="557306" y="905843"/>
                </a:lnTo>
                <a:cubicBezTo>
                  <a:pt x="556421" y="905511"/>
                  <a:pt x="554762" y="905124"/>
                  <a:pt x="553379" y="905234"/>
                </a:cubicBezTo>
                <a:close/>
                <a:moveTo>
                  <a:pt x="725466" y="904959"/>
                </a:moveTo>
                <a:cubicBezTo>
                  <a:pt x="724803" y="905623"/>
                  <a:pt x="724581" y="906508"/>
                  <a:pt x="724803" y="908057"/>
                </a:cubicBezTo>
                <a:lnTo>
                  <a:pt x="724550" y="908246"/>
                </a:lnTo>
                <a:lnTo>
                  <a:pt x="724802" y="908499"/>
                </a:lnTo>
                <a:lnTo>
                  <a:pt x="727457" y="909927"/>
                </a:lnTo>
                <a:lnTo>
                  <a:pt x="727457" y="909827"/>
                </a:lnTo>
                <a:cubicBezTo>
                  <a:pt x="729670" y="908720"/>
                  <a:pt x="727900" y="904959"/>
                  <a:pt x="725466" y="904959"/>
                </a:cubicBezTo>
                <a:close/>
                <a:moveTo>
                  <a:pt x="747667" y="904589"/>
                </a:moveTo>
                <a:lnTo>
                  <a:pt x="747592" y="904738"/>
                </a:lnTo>
                <a:lnTo>
                  <a:pt x="745032" y="909430"/>
                </a:lnTo>
                <a:lnTo>
                  <a:pt x="746265" y="910047"/>
                </a:lnTo>
                <a:lnTo>
                  <a:pt x="747150" y="910711"/>
                </a:lnTo>
                <a:lnTo>
                  <a:pt x="747150" y="910712"/>
                </a:lnTo>
                <a:cubicBezTo>
                  <a:pt x="748256" y="910933"/>
                  <a:pt x="748256" y="910269"/>
                  <a:pt x="748256" y="909384"/>
                </a:cubicBezTo>
                <a:lnTo>
                  <a:pt x="748432" y="909443"/>
                </a:lnTo>
                <a:lnTo>
                  <a:pt x="748035" y="906065"/>
                </a:lnTo>
                <a:lnTo>
                  <a:pt x="748036" y="906064"/>
                </a:lnTo>
                <a:lnTo>
                  <a:pt x="748036" y="906064"/>
                </a:lnTo>
                <a:close/>
                <a:moveTo>
                  <a:pt x="634205" y="904374"/>
                </a:moveTo>
                <a:lnTo>
                  <a:pt x="633642" y="904515"/>
                </a:lnTo>
                <a:cubicBezTo>
                  <a:pt x="633421" y="904515"/>
                  <a:pt x="632978" y="904515"/>
                  <a:pt x="632535" y="904515"/>
                </a:cubicBezTo>
                <a:cubicBezTo>
                  <a:pt x="631650" y="905400"/>
                  <a:pt x="631650" y="908056"/>
                  <a:pt x="632535" y="908941"/>
                </a:cubicBezTo>
                <a:cubicBezTo>
                  <a:pt x="630544" y="908498"/>
                  <a:pt x="631208" y="910489"/>
                  <a:pt x="630101" y="910711"/>
                </a:cubicBezTo>
                <a:cubicBezTo>
                  <a:pt x="628995" y="909604"/>
                  <a:pt x="625898" y="910268"/>
                  <a:pt x="623906" y="910047"/>
                </a:cubicBezTo>
                <a:lnTo>
                  <a:pt x="624349" y="909162"/>
                </a:lnTo>
                <a:lnTo>
                  <a:pt x="623864" y="909404"/>
                </a:lnTo>
                <a:lnTo>
                  <a:pt x="617712" y="915358"/>
                </a:lnTo>
                <a:lnTo>
                  <a:pt x="615634" y="917139"/>
                </a:lnTo>
                <a:lnTo>
                  <a:pt x="615720" y="917570"/>
                </a:lnTo>
                <a:lnTo>
                  <a:pt x="615609" y="918123"/>
                </a:lnTo>
                <a:lnTo>
                  <a:pt x="617490" y="920004"/>
                </a:lnTo>
                <a:lnTo>
                  <a:pt x="620215" y="922940"/>
                </a:lnTo>
                <a:lnTo>
                  <a:pt x="620145" y="922659"/>
                </a:lnTo>
                <a:cubicBezTo>
                  <a:pt x="621252" y="922659"/>
                  <a:pt x="622579" y="922659"/>
                  <a:pt x="623907" y="922659"/>
                </a:cubicBezTo>
                <a:lnTo>
                  <a:pt x="623822" y="922870"/>
                </a:lnTo>
                <a:lnTo>
                  <a:pt x="624349" y="922660"/>
                </a:lnTo>
                <a:cubicBezTo>
                  <a:pt x="625013" y="922438"/>
                  <a:pt x="625898" y="922217"/>
                  <a:pt x="626783" y="922217"/>
                </a:cubicBezTo>
                <a:lnTo>
                  <a:pt x="630264" y="918369"/>
                </a:lnTo>
                <a:lnTo>
                  <a:pt x="630323" y="918013"/>
                </a:lnTo>
                <a:lnTo>
                  <a:pt x="632421" y="915495"/>
                </a:lnTo>
                <a:lnTo>
                  <a:pt x="631872" y="914030"/>
                </a:lnTo>
                <a:lnTo>
                  <a:pt x="634305" y="914030"/>
                </a:lnTo>
                <a:lnTo>
                  <a:pt x="636076" y="912260"/>
                </a:lnTo>
                <a:lnTo>
                  <a:pt x="636076" y="908499"/>
                </a:lnTo>
                <a:lnTo>
                  <a:pt x="636093" y="908495"/>
                </a:lnTo>
                <a:close/>
                <a:moveTo>
                  <a:pt x="660521" y="904113"/>
                </a:moveTo>
                <a:lnTo>
                  <a:pt x="661079" y="906064"/>
                </a:lnTo>
                <a:lnTo>
                  <a:pt x="661439" y="906783"/>
                </a:lnTo>
                <a:lnTo>
                  <a:pt x="663512" y="905401"/>
                </a:lnTo>
                <a:lnTo>
                  <a:pt x="663666" y="904940"/>
                </a:lnTo>
                <a:close/>
                <a:moveTo>
                  <a:pt x="855443" y="903856"/>
                </a:moveTo>
                <a:lnTo>
                  <a:pt x="853515" y="905104"/>
                </a:lnTo>
                <a:lnTo>
                  <a:pt x="851587" y="916243"/>
                </a:lnTo>
                <a:lnTo>
                  <a:pt x="857607" y="904603"/>
                </a:lnTo>
                <a:lnTo>
                  <a:pt x="857340" y="904737"/>
                </a:lnTo>
                <a:lnTo>
                  <a:pt x="857119" y="904737"/>
                </a:lnTo>
                <a:lnTo>
                  <a:pt x="856234" y="904515"/>
                </a:lnTo>
                <a:close/>
                <a:moveTo>
                  <a:pt x="749324" y="903477"/>
                </a:moveTo>
                <a:lnTo>
                  <a:pt x="749362" y="903631"/>
                </a:lnTo>
                <a:lnTo>
                  <a:pt x="749362" y="904125"/>
                </a:lnTo>
                <a:lnTo>
                  <a:pt x="749978" y="905513"/>
                </a:lnTo>
                <a:lnTo>
                  <a:pt x="751188" y="905732"/>
                </a:lnTo>
                <a:lnTo>
                  <a:pt x="751133" y="905623"/>
                </a:lnTo>
                <a:cubicBezTo>
                  <a:pt x="752460" y="904959"/>
                  <a:pt x="751354" y="904516"/>
                  <a:pt x="751133" y="903631"/>
                </a:cubicBezTo>
                <a:lnTo>
                  <a:pt x="751192" y="903513"/>
                </a:lnTo>
                <a:lnTo>
                  <a:pt x="750248" y="903631"/>
                </a:lnTo>
                <a:close/>
                <a:moveTo>
                  <a:pt x="590384" y="902797"/>
                </a:moveTo>
                <a:lnTo>
                  <a:pt x="590717" y="903630"/>
                </a:lnTo>
                <a:cubicBezTo>
                  <a:pt x="588726" y="902966"/>
                  <a:pt x="588505" y="904073"/>
                  <a:pt x="586956" y="904073"/>
                </a:cubicBezTo>
                <a:cubicBezTo>
                  <a:pt x="586956" y="907613"/>
                  <a:pt x="589832" y="908056"/>
                  <a:pt x="592045" y="909162"/>
                </a:cubicBezTo>
                <a:cubicBezTo>
                  <a:pt x="591602" y="909605"/>
                  <a:pt x="590275" y="909605"/>
                  <a:pt x="590053" y="910268"/>
                </a:cubicBezTo>
                <a:cubicBezTo>
                  <a:pt x="590717" y="910268"/>
                  <a:pt x="590717" y="910932"/>
                  <a:pt x="590717" y="911375"/>
                </a:cubicBezTo>
                <a:lnTo>
                  <a:pt x="590938" y="911375"/>
                </a:lnTo>
                <a:lnTo>
                  <a:pt x="592398" y="913043"/>
                </a:lnTo>
                <a:lnTo>
                  <a:pt x="592487" y="912924"/>
                </a:lnTo>
                <a:cubicBezTo>
                  <a:pt x="593372" y="912924"/>
                  <a:pt x="594921" y="912702"/>
                  <a:pt x="594921" y="913587"/>
                </a:cubicBezTo>
                <a:cubicBezTo>
                  <a:pt x="594478" y="915579"/>
                  <a:pt x="596027" y="915579"/>
                  <a:pt x="596470" y="916685"/>
                </a:cubicBezTo>
                <a:lnTo>
                  <a:pt x="596015" y="916913"/>
                </a:lnTo>
                <a:lnTo>
                  <a:pt x="600471" y="921562"/>
                </a:lnTo>
                <a:lnTo>
                  <a:pt x="602223" y="922438"/>
                </a:lnTo>
                <a:lnTo>
                  <a:pt x="603108" y="922880"/>
                </a:lnTo>
                <a:lnTo>
                  <a:pt x="603108" y="922881"/>
                </a:lnTo>
                <a:lnTo>
                  <a:pt x="606928" y="922881"/>
                </a:lnTo>
                <a:lnTo>
                  <a:pt x="610852" y="919783"/>
                </a:lnTo>
                <a:lnTo>
                  <a:pt x="612906" y="917728"/>
                </a:lnTo>
                <a:lnTo>
                  <a:pt x="612843" y="917570"/>
                </a:lnTo>
                <a:lnTo>
                  <a:pt x="613018" y="917132"/>
                </a:lnTo>
                <a:lnTo>
                  <a:pt x="609082" y="911818"/>
                </a:lnTo>
                <a:lnTo>
                  <a:pt x="605055" y="906064"/>
                </a:lnTo>
                <a:lnTo>
                  <a:pt x="604214" y="906064"/>
                </a:lnTo>
                <a:lnTo>
                  <a:pt x="603883" y="905733"/>
                </a:lnTo>
                <a:lnTo>
                  <a:pt x="603590" y="905635"/>
                </a:lnTo>
                <a:lnTo>
                  <a:pt x="597798" y="910269"/>
                </a:lnTo>
                <a:cubicBezTo>
                  <a:pt x="597355" y="910269"/>
                  <a:pt x="596913" y="910048"/>
                  <a:pt x="596470" y="909826"/>
                </a:cubicBezTo>
                <a:cubicBezTo>
                  <a:pt x="596249" y="909384"/>
                  <a:pt x="595806" y="909384"/>
                  <a:pt x="595585" y="909384"/>
                </a:cubicBezTo>
                <a:cubicBezTo>
                  <a:pt x="595143" y="909384"/>
                  <a:pt x="594921" y="909163"/>
                  <a:pt x="594921" y="908720"/>
                </a:cubicBezTo>
                <a:cubicBezTo>
                  <a:pt x="594921" y="908278"/>
                  <a:pt x="595143" y="908056"/>
                  <a:pt x="595585" y="908056"/>
                </a:cubicBezTo>
                <a:cubicBezTo>
                  <a:pt x="596249" y="908056"/>
                  <a:pt x="596691" y="908278"/>
                  <a:pt x="597355" y="908499"/>
                </a:cubicBezTo>
                <a:cubicBezTo>
                  <a:pt x="597576" y="908941"/>
                  <a:pt x="597798" y="908941"/>
                  <a:pt x="598019" y="908941"/>
                </a:cubicBezTo>
                <a:lnTo>
                  <a:pt x="602681" y="904862"/>
                </a:lnTo>
                <a:lnTo>
                  <a:pt x="601780" y="904073"/>
                </a:lnTo>
                <a:lnTo>
                  <a:pt x="601780" y="903709"/>
                </a:lnTo>
                <a:lnTo>
                  <a:pt x="598682" y="904073"/>
                </a:lnTo>
                <a:close/>
                <a:moveTo>
                  <a:pt x="204335" y="902696"/>
                </a:moveTo>
                <a:lnTo>
                  <a:pt x="203123" y="903453"/>
                </a:lnTo>
                <a:lnTo>
                  <a:pt x="233155" y="925536"/>
                </a:lnTo>
                <a:cubicBezTo>
                  <a:pt x="234925" y="926863"/>
                  <a:pt x="236695" y="927969"/>
                  <a:pt x="238466" y="929297"/>
                </a:cubicBezTo>
                <a:lnTo>
                  <a:pt x="238708" y="930268"/>
                </a:lnTo>
                <a:lnTo>
                  <a:pt x="244080" y="933833"/>
                </a:lnTo>
                <a:cubicBezTo>
                  <a:pt x="246155" y="935493"/>
                  <a:pt x="248312" y="936599"/>
                  <a:pt x="251078" y="934829"/>
                </a:cubicBezTo>
                <a:cubicBezTo>
                  <a:pt x="250414" y="931731"/>
                  <a:pt x="246431" y="932173"/>
                  <a:pt x="245767" y="929519"/>
                </a:cubicBezTo>
                <a:lnTo>
                  <a:pt x="245867" y="929469"/>
                </a:lnTo>
                <a:lnTo>
                  <a:pt x="224083" y="915800"/>
                </a:lnTo>
                <a:cubicBezTo>
                  <a:pt x="220321" y="913808"/>
                  <a:pt x="216560" y="911596"/>
                  <a:pt x="212798" y="909383"/>
                </a:cubicBezTo>
                <a:cubicBezTo>
                  <a:pt x="212356" y="909162"/>
                  <a:pt x="212135" y="908498"/>
                  <a:pt x="212577" y="908056"/>
                </a:cubicBezTo>
                <a:cubicBezTo>
                  <a:pt x="212798" y="907613"/>
                  <a:pt x="213462" y="907392"/>
                  <a:pt x="213905" y="907834"/>
                </a:cubicBezTo>
                <a:cubicBezTo>
                  <a:pt x="217666" y="910047"/>
                  <a:pt x="221428" y="912260"/>
                  <a:pt x="224968" y="914251"/>
                </a:cubicBezTo>
                <a:lnTo>
                  <a:pt x="247746" y="928268"/>
                </a:lnTo>
                <a:lnTo>
                  <a:pt x="248644" y="927969"/>
                </a:lnTo>
                <a:lnTo>
                  <a:pt x="249554" y="928152"/>
                </a:lnTo>
                <a:lnTo>
                  <a:pt x="249086" y="927527"/>
                </a:lnTo>
                <a:lnTo>
                  <a:pt x="247980" y="925978"/>
                </a:lnTo>
                <a:lnTo>
                  <a:pt x="248049" y="925771"/>
                </a:lnTo>
                <a:lnTo>
                  <a:pt x="247980" y="925757"/>
                </a:lnTo>
                <a:lnTo>
                  <a:pt x="247316" y="926642"/>
                </a:lnTo>
                <a:cubicBezTo>
                  <a:pt x="245988" y="926642"/>
                  <a:pt x="246873" y="923987"/>
                  <a:pt x="246652" y="922880"/>
                </a:cubicBezTo>
                <a:lnTo>
                  <a:pt x="246776" y="922384"/>
                </a:lnTo>
                <a:lnTo>
                  <a:pt x="234704" y="916243"/>
                </a:lnTo>
                <a:close/>
                <a:moveTo>
                  <a:pt x="655367" y="902551"/>
                </a:moveTo>
                <a:lnTo>
                  <a:pt x="653777" y="904737"/>
                </a:lnTo>
                <a:lnTo>
                  <a:pt x="652007" y="906508"/>
                </a:lnTo>
                <a:lnTo>
                  <a:pt x="652007" y="907835"/>
                </a:lnTo>
                <a:lnTo>
                  <a:pt x="653082" y="908480"/>
                </a:lnTo>
                <a:lnTo>
                  <a:pt x="658169" y="910115"/>
                </a:lnTo>
                <a:lnTo>
                  <a:pt x="659530" y="909605"/>
                </a:lnTo>
                <a:cubicBezTo>
                  <a:pt x="659530" y="909163"/>
                  <a:pt x="659530" y="908499"/>
                  <a:pt x="659530" y="907835"/>
                </a:cubicBezTo>
                <a:lnTo>
                  <a:pt x="659926" y="907914"/>
                </a:lnTo>
                <a:lnTo>
                  <a:pt x="659530" y="906728"/>
                </a:lnTo>
                <a:lnTo>
                  <a:pt x="658755" y="903630"/>
                </a:lnTo>
                <a:lnTo>
                  <a:pt x="658202" y="903630"/>
                </a:lnTo>
                <a:cubicBezTo>
                  <a:pt x="657759" y="902966"/>
                  <a:pt x="657096" y="902745"/>
                  <a:pt x="655989" y="902966"/>
                </a:cubicBezTo>
                <a:close/>
                <a:moveTo>
                  <a:pt x="836983" y="901861"/>
                </a:moveTo>
                <a:lnTo>
                  <a:pt x="837837" y="907202"/>
                </a:lnTo>
                <a:lnTo>
                  <a:pt x="837702" y="907337"/>
                </a:lnTo>
                <a:lnTo>
                  <a:pt x="837517" y="907276"/>
                </a:lnTo>
                <a:lnTo>
                  <a:pt x="837552" y="907487"/>
                </a:lnTo>
                <a:lnTo>
                  <a:pt x="837702" y="907337"/>
                </a:lnTo>
                <a:lnTo>
                  <a:pt x="837868" y="907393"/>
                </a:lnTo>
                <a:lnTo>
                  <a:pt x="837837" y="907202"/>
                </a:lnTo>
                <a:lnTo>
                  <a:pt x="838089" y="906950"/>
                </a:lnTo>
                <a:cubicBezTo>
                  <a:pt x="839638" y="909163"/>
                  <a:pt x="840081" y="912703"/>
                  <a:pt x="842957" y="913588"/>
                </a:cubicBezTo>
                <a:lnTo>
                  <a:pt x="843134" y="909692"/>
                </a:lnTo>
                <a:lnTo>
                  <a:pt x="842072" y="908277"/>
                </a:lnTo>
                <a:lnTo>
                  <a:pt x="842148" y="907820"/>
                </a:lnTo>
                <a:close/>
                <a:moveTo>
                  <a:pt x="567042" y="901639"/>
                </a:moveTo>
                <a:lnTo>
                  <a:pt x="568731" y="905230"/>
                </a:lnTo>
                <a:lnTo>
                  <a:pt x="569255" y="905622"/>
                </a:lnTo>
                <a:lnTo>
                  <a:pt x="570867" y="905622"/>
                </a:lnTo>
                <a:lnTo>
                  <a:pt x="570361" y="902966"/>
                </a:lnTo>
                <a:lnTo>
                  <a:pt x="570140" y="902303"/>
                </a:lnTo>
                <a:lnTo>
                  <a:pt x="570140" y="902303"/>
                </a:lnTo>
                <a:cubicBezTo>
                  <a:pt x="569476" y="901639"/>
                  <a:pt x="568591" y="901418"/>
                  <a:pt x="567042" y="901639"/>
                </a:cubicBezTo>
                <a:close/>
                <a:moveTo>
                  <a:pt x="570677" y="901576"/>
                </a:moveTo>
                <a:lnTo>
                  <a:pt x="571246" y="902524"/>
                </a:lnTo>
                <a:lnTo>
                  <a:pt x="572009" y="905882"/>
                </a:lnTo>
                <a:lnTo>
                  <a:pt x="573237" y="905180"/>
                </a:lnTo>
                <a:lnTo>
                  <a:pt x="573384" y="905164"/>
                </a:lnTo>
                <a:lnTo>
                  <a:pt x="571246" y="901860"/>
                </a:lnTo>
                <a:close/>
                <a:moveTo>
                  <a:pt x="671735" y="900901"/>
                </a:moveTo>
                <a:lnTo>
                  <a:pt x="671920" y="901640"/>
                </a:lnTo>
                <a:cubicBezTo>
                  <a:pt x="671257" y="901640"/>
                  <a:pt x="670372" y="901640"/>
                  <a:pt x="669487" y="901640"/>
                </a:cubicBezTo>
                <a:cubicBezTo>
                  <a:pt x="668823" y="902967"/>
                  <a:pt x="667274" y="905180"/>
                  <a:pt x="668823" y="906508"/>
                </a:cubicBezTo>
                <a:cubicBezTo>
                  <a:pt x="662627" y="905844"/>
                  <a:pt x="667716" y="912261"/>
                  <a:pt x="664397" y="912039"/>
                </a:cubicBezTo>
                <a:cubicBezTo>
                  <a:pt x="664840" y="914031"/>
                  <a:pt x="666167" y="914695"/>
                  <a:pt x="666831" y="916243"/>
                </a:cubicBezTo>
                <a:cubicBezTo>
                  <a:pt x="667052" y="914695"/>
                  <a:pt x="669708" y="915137"/>
                  <a:pt x="670593" y="913810"/>
                </a:cubicBezTo>
                <a:cubicBezTo>
                  <a:pt x="671035" y="912261"/>
                  <a:pt x="669487" y="912703"/>
                  <a:pt x="669487" y="911375"/>
                </a:cubicBezTo>
                <a:cubicBezTo>
                  <a:pt x="671699" y="911375"/>
                  <a:pt x="672805" y="910490"/>
                  <a:pt x="672363" y="908278"/>
                </a:cubicBezTo>
                <a:lnTo>
                  <a:pt x="673248" y="908499"/>
                </a:lnTo>
                <a:lnTo>
                  <a:pt x="673225" y="908453"/>
                </a:lnTo>
                <a:lnTo>
                  <a:pt x="672142" y="907834"/>
                </a:lnTo>
                <a:lnTo>
                  <a:pt x="671036" y="907392"/>
                </a:lnTo>
                <a:lnTo>
                  <a:pt x="671036" y="906949"/>
                </a:lnTo>
                <a:lnTo>
                  <a:pt x="671478" y="906728"/>
                </a:lnTo>
                <a:lnTo>
                  <a:pt x="672363" y="907170"/>
                </a:lnTo>
                <a:lnTo>
                  <a:pt x="672857" y="907417"/>
                </a:lnTo>
                <a:lnTo>
                  <a:pt x="673912" y="903410"/>
                </a:lnTo>
                <a:lnTo>
                  <a:pt x="674266" y="902524"/>
                </a:lnTo>
                <a:lnTo>
                  <a:pt x="673027" y="901639"/>
                </a:lnTo>
                <a:close/>
                <a:moveTo>
                  <a:pt x="666149" y="900750"/>
                </a:moveTo>
                <a:lnTo>
                  <a:pt x="666167" y="900755"/>
                </a:lnTo>
                <a:lnTo>
                  <a:pt x="666168" y="900754"/>
                </a:lnTo>
                <a:close/>
                <a:moveTo>
                  <a:pt x="650465" y="900616"/>
                </a:moveTo>
                <a:lnTo>
                  <a:pt x="649352" y="902525"/>
                </a:lnTo>
                <a:lnTo>
                  <a:pt x="648571" y="903697"/>
                </a:lnTo>
                <a:lnTo>
                  <a:pt x="648024" y="906065"/>
                </a:lnTo>
                <a:cubicBezTo>
                  <a:pt x="649131" y="906065"/>
                  <a:pt x="649573" y="906065"/>
                  <a:pt x="650679" y="906065"/>
                </a:cubicBezTo>
                <a:lnTo>
                  <a:pt x="651122" y="906212"/>
                </a:lnTo>
                <a:lnTo>
                  <a:pt x="651122" y="906065"/>
                </a:lnTo>
                <a:cubicBezTo>
                  <a:pt x="651564" y="905401"/>
                  <a:pt x="652007" y="904516"/>
                  <a:pt x="652892" y="903852"/>
                </a:cubicBezTo>
                <a:cubicBezTo>
                  <a:pt x="653777" y="903189"/>
                  <a:pt x="654441" y="902746"/>
                  <a:pt x="654662" y="901861"/>
                </a:cubicBezTo>
                <a:lnTo>
                  <a:pt x="654662" y="901860"/>
                </a:lnTo>
                <a:cubicBezTo>
                  <a:pt x="652892" y="900975"/>
                  <a:pt x="652892" y="900533"/>
                  <a:pt x="650900" y="901196"/>
                </a:cubicBezTo>
                <a:close/>
                <a:moveTo>
                  <a:pt x="830345" y="900534"/>
                </a:moveTo>
                <a:cubicBezTo>
                  <a:pt x="830124" y="903410"/>
                  <a:pt x="831230" y="904295"/>
                  <a:pt x="831673" y="906508"/>
                </a:cubicBezTo>
                <a:lnTo>
                  <a:pt x="830927" y="906880"/>
                </a:lnTo>
                <a:lnTo>
                  <a:pt x="833222" y="909384"/>
                </a:lnTo>
                <a:lnTo>
                  <a:pt x="833886" y="910711"/>
                </a:lnTo>
                <a:lnTo>
                  <a:pt x="834107" y="910269"/>
                </a:lnTo>
                <a:cubicBezTo>
                  <a:pt x="836319" y="909605"/>
                  <a:pt x="834770" y="912039"/>
                  <a:pt x="836762" y="911375"/>
                </a:cubicBezTo>
                <a:lnTo>
                  <a:pt x="836312" y="908826"/>
                </a:lnTo>
                <a:lnTo>
                  <a:pt x="836098" y="908719"/>
                </a:lnTo>
                <a:lnTo>
                  <a:pt x="835435" y="907392"/>
                </a:lnTo>
                <a:lnTo>
                  <a:pt x="835485" y="907317"/>
                </a:lnTo>
                <a:close/>
                <a:moveTo>
                  <a:pt x="559125" y="900412"/>
                </a:moveTo>
                <a:lnTo>
                  <a:pt x="556642" y="901861"/>
                </a:lnTo>
                <a:lnTo>
                  <a:pt x="556119" y="902280"/>
                </a:lnTo>
                <a:lnTo>
                  <a:pt x="556200" y="902303"/>
                </a:lnTo>
                <a:cubicBezTo>
                  <a:pt x="557306" y="903188"/>
                  <a:pt x="559519" y="902967"/>
                  <a:pt x="560404" y="904073"/>
                </a:cubicBezTo>
                <a:lnTo>
                  <a:pt x="560077" y="904318"/>
                </a:lnTo>
                <a:lnTo>
                  <a:pt x="561067" y="904516"/>
                </a:lnTo>
                <a:lnTo>
                  <a:pt x="564946" y="904516"/>
                </a:lnTo>
                <a:lnTo>
                  <a:pt x="559077" y="900533"/>
                </a:lnTo>
                <a:close/>
                <a:moveTo>
                  <a:pt x="749362" y="900091"/>
                </a:moveTo>
                <a:lnTo>
                  <a:pt x="749905" y="902082"/>
                </a:lnTo>
                <a:lnTo>
                  <a:pt x="751022" y="902082"/>
                </a:lnTo>
                <a:lnTo>
                  <a:pt x="752018" y="900755"/>
                </a:lnTo>
                <a:cubicBezTo>
                  <a:pt x="751354" y="900091"/>
                  <a:pt x="750248" y="900091"/>
                  <a:pt x="749362" y="900091"/>
                </a:cubicBezTo>
                <a:close/>
                <a:moveTo>
                  <a:pt x="551302" y="899558"/>
                </a:moveTo>
                <a:lnTo>
                  <a:pt x="550447" y="899869"/>
                </a:lnTo>
                <a:lnTo>
                  <a:pt x="549119" y="900699"/>
                </a:lnTo>
                <a:lnTo>
                  <a:pt x="549119" y="900975"/>
                </a:lnTo>
                <a:lnTo>
                  <a:pt x="552255" y="900388"/>
                </a:lnTo>
                <a:lnTo>
                  <a:pt x="552069" y="900016"/>
                </a:lnTo>
                <a:lnTo>
                  <a:pt x="551332" y="899648"/>
                </a:lnTo>
                <a:close/>
                <a:moveTo>
                  <a:pt x="645566" y="899304"/>
                </a:moveTo>
                <a:lnTo>
                  <a:pt x="645148" y="900976"/>
                </a:lnTo>
                <a:cubicBezTo>
                  <a:pt x="645148" y="901418"/>
                  <a:pt x="644927" y="901861"/>
                  <a:pt x="644927" y="902304"/>
                </a:cubicBezTo>
                <a:lnTo>
                  <a:pt x="644707" y="902414"/>
                </a:lnTo>
                <a:lnTo>
                  <a:pt x="644927" y="902524"/>
                </a:lnTo>
                <a:cubicBezTo>
                  <a:pt x="645369" y="903631"/>
                  <a:pt x="646033" y="902524"/>
                  <a:pt x="646918" y="902524"/>
                </a:cubicBezTo>
                <a:lnTo>
                  <a:pt x="647155" y="902840"/>
                </a:lnTo>
                <a:lnTo>
                  <a:pt x="647139" y="902746"/>
                </a:lnTo>
                <a:cubicBezTo>
                  <a:pt x="647361" y="902525"/>
                  <a:pt x="647803" y="901861"/>
                  <a:pt x="648024" y="901640"/>
                </a:cubicBezTo>
                <a:lnTo>
                  <a:pt x="648833" y="900292"/>
                </a:lnTo>
                <a:lnTo>
                  <a:pt x="646254" y="899648"/>
                </a:lnTo>
                <a:close/>
                <a:moveTo>
                  <a:pt x="660161" y="898882"/>
                </a:moveTo>
                <a:lnTo>
                  <a:pt x="659972" y="898929"/>
                </a:lnTo>
                <a:lnTo>
                  <a:pt x="659972" y="899869"/>
                </a:lnTo>
                <a:cubicBezTo>
                  <a:pt x="659751" y="899869"/>
                  <a:pt x="659530" y="899869"/>
                  <a:pt x="658866" y="899869"/>
                </a:cubicBezTo>
                <a:cubicBezTo>
                  <a:pt x="658644" y="901418"/>
                  <a:pt x="659972" y="900975"/>
                  <a:pt x="659972" y="902303"/>
                </a:cubicBezTo>
                <a:lnTo>
                  <a:pt x="659839" y="902701"/>
                </a:lnTo>
                <a:lnTo>
                  <a:pt x="660194" y="902967"/>
                </a:lnTo>
                <a:lnTo>
                  <a:pt x="660197" y="902978"/>
                </a:lnTo>
                <a:lnTo>
                  <a:pt x="664193" y="904020"/>
                </a:lnTo>
                <a:lnTo>
                  <a:pt x="665265" y="900589"/>
                </a:lnTo>
                <a:lnTo>
                  <a:pt x="663734" y="900311"/>
                </a:lnTo>
                <a:close/>
                <a:moveTo>
                  <a:pt x="585477" y="898766"/>
                </a:moveTo>
                <a:lnTo>
                  <a:pt x="585185" y="899205"/>
                </a:lnTo>
                <a:lnTo>
                  <a:pt x="585185" y="899205"/>
                </a:lnTo>
                <a:lnTo>
                  <a:pt x="585186" y="899205"/>
                </a:lnTo>
                <a:cubicBezTo>
                  <a:pt x="584743" y="901197"/>
                  <a:pt x="586071" y="900975"/>
                  <a:pt x="586956" y="901639"/>
                </a:cubicBezTo>
                <a:lnTo>
                  <a:pt x="587545" y="901345"/>
                </a:lnTo>
                <a:lnTo>
                  <a:pt x="587176" y="900976"/>
                </a:lnTo>
                <a:close/>
                <a:moveTo>
                  <a:pt x="787641" y="898763"/>
                </a:moveTo>
                <a:cubicBezTo>
                  <a:pt x="787420" y="902304"/>
                  <a:pt x="784101" y="906508"/>
                  <a:pt x="786092" y="909827"/>
                </a:cubicBezTo>
                <a:cubicBezTo>
                  <a:pt x="786977" y="906950"/>
                  <a:pt x="789190" y="901861"/>
                  <a:pt x="787641" y="898763"/>
                </a:cubicBezTo>
                <a:close/>
                <a:moveTo>
                  <a:pt x="776971" y="898691"/>
                </a:moveTo>
                <a:lnTo>
                  <a:pt x="777020" y="898985"/>
                </a:lnTo>
                <a:cubicBezTo>
                  <a:pt x="776799" y="898985"/>
                  <a:pt x="776578" y="898985"/>
                  <a:pt x="776135" y="898985"/>
                </a:cubicBezTo>
                <a:cubicBezTo>
                  <a:pt x="776135" y="900755"/>
                  <a:pt x="776135" y="902746"/>
                  <a:pt x="777684" y="903410"/>
                </a:cubicBezTo>
                <a:lnTo>
                  <a:pt x="777684" y="899008"/>
                </a:lnTo>
                <a:close/>
                <a:moveTo>
                  <a:pt x="755558" y="898541"/>
                </a:moveTo>
                <a:lnTo>
                  <a:pt x="755558" y="898763"/>
                </a:lnTo>
                <a:cubicBezTo>
                  <a:pt x="755337" y="898763"/>
                  <a:pt x="754894" y="898763"/>
                  <a:pt x="754894" y="898763"/>
                </a:cubicBezTo>
                <a:cubicBezTo>
                  <a:pt x="754894" y="899870"/>
                  <a:pt x="754452" y="901861"/>
                  <a:pt x="756222" y="901197"/>
                </a:cubicBezTo>
                <a:cubicBezTo>
                  <a:pt x="756222" y="900534"/>
                  <a:pt x="756222" y="900091"/>
                  <a:pt x="756222" y="899427"/>
                </a:cubicBezTo>
                <a:lnTo>
                  <a:pt x="756388" y="899371"/>
                </a:lnTo>
                <a:close/>
                <a:moveTo>
                  <a:pt x="679021" y="898511"/>
                </a:moveTo>
                <a:lnTo>
                  <a:pt x="677231" y="901197"/>
                </a:lnTo>
                <a:lnTo>
                  <a:pt x="677231" y="901542"/>
                </a:lnTo>
                <a:lnTo>
                  <a:pt x="679001" y="902525"/>
                </a:lnTo>
                <a:cubicBezTo>
                  <a:pt x="679443" y="901861"/>
                  <a:pt x="679665" y="901197"/>
                  <a:pt x="679665" y="900091"/>
                </a:cubicBezTo>
                <a:lnTo>
                  <a:pt x="680374" y="900268"/>
                </a:lnTo>
                <a:lnTo>
                  <a:pt x="680108" y="899869"/>
                </a:lnTo>
                <a:lnTo>
                  <a:pt x="679341" y="898643"/>
                </a:lnTo>
                <a:lnTo>
                  <a:pt x="679222" y="898762"/>
                </a:lnTo>
                <a:close/>
                <a:moveTo>
                  <a:pt x="539257" y="898448"/>
                </a:moveTo>
                <a:lnTo>
                  <a:pt x="538942" y="898763"/>
                </a:lnTo>
                <a:lnTo>
                  <a:pt x="538278" y="898763"/>
                </a:lnTo>
                <a:lnTo>
                  <a:pt x="538238" y="898723"/>
                </a:lnTo>
                <a:lnTo>
                  <a:pt x="537953" y="898886"/>
                </a:lnTo>
                <a:lnTo>
                  <a:pt x="539605" y="901860"/>
                </a:lnTo>
                <a:lnTo>
                  <a:pt x="539654" y="901933"/>
                </a:lnTo>
                <a:lnTo>
                  <a:pt x="539605" y="901639"/>
                </a:lnTo>
                <a:cubicBezTo>
                  <a:pt x="540269" y="901639"/>
                  <a:pt x="540711" y="901418"/>
                  <a:pt x="540711" y="900975"/>
                </a:cubicBezTo>
                <a:lnTo>
                  <a:pt x="541218" y="901120"/>
                </a:lnTo>
                <a:lnTo>
                  <a:pt x="539826" y="899206"/>
                </a:lnTo>
                <a:close/>
                <a:moveTo>
                  <a:pt x="1006029" y="898320"/>
                </a:moveTo>
                <a:cubicBezTo>
                  <a:pt x="1006029" y="898099"/>
                  <a:pt x="1006692" y="898099"/>
                  <a:pt x="1007135" y="898320"/>
                </a:cubicBezTo>
                <a:lnTo>
                  <a:pt x="1083476" y="976201"/>
                </a:lnTo>
                <a:lnTo>
                  <a:pt x="1084055" y="975815"/>
                </a:lnTo>
                <a:lnTo>
                  <a:pt x="1078160" y="968904"/>
                </a:lnTo>
                <a:cubicBezTo>
                  <a:pt x="1077497" y="968240"/>
                  <a:pt x="1076833" y="967576"/>
                  <a:pt x="1076169" y="966912"/>
                </a:cubicBezTo>
                <a:cubicBezTo>
                  <a:pt x="1075726" y="966691"/>
                  <a:pt x="1075726" y="966027"/>
                  <a:pt x="1076169" y="965806"/>
                </a:cubicBezTo>
                <a:cubicBezTo>
                  <a:pt x="1076390" y="965585"/>
                  <a:pt x="1076833" y="965585"/>
                  <a:pt x="1077275" y="965806"/>
                </a:cubicBezTo>
                <a:cubicBezTo>
                  <a:pt x="1078160" y="966470"/>
                  <a:pt x="1078603" y="967133"/>
                  <a:pt x="1079488" y="967576"/>
                </a:cubicBezTo>
                <a:cubicBezTo>
                  <a:pt x="1081922" y="970010"/>
                  <a:pt x="1084798" y="972665"/>
                  <a:pt x="1086126" y="975763"/>
                </a:cubicBezTo>
                <a:lnTo>
                  <a:pt x="1086111" y="975801"/>
                </a:lnTo>
                <a:lnTo>
                  <a:pt x="1088117" y="977975"/>
                </a:lnTo>
                <a:lnTo>
                  <a:pt x="1106319" y="998995"/>
                </a:lnTo>
                <a:lnTo>
                  <a:pt x="1106482" y="998995"/>
                </a:lnTo>
                <a:cubicBezTo>
                  <a:pt x="1106925" y="999438"/>
                  <a:pt x="1107810" y="999880"/>
                  <a:pt x="1108252" y="1000544"/>
                </a:cubicBezTo>
                <a:cubicBezTo>
                  <a:pt x="1110022" y="1002093"/>
                  <a:pt x="1111792" y="1004305"/>
                  <a:pt x="1112677" y="1006739"/>
                </a:cubicBezTo>
                <a:lnTo>
                  <a:pt x="1112518" y="1006925"/>
                </a:lnTo>
                <a:lnTo>
                  <a:pt x="1116218" y="1009616"/>
                </a:lnTo>
                <a:cubicBezTo>
                  <a:pt x="1117103" y="1010280"/>
                  <a:pt x="1117546" y="1010723"/>
                  <a:pt x="1117988" y="1011165"/>
                </a:cubicBezTo>
                <a:cubicBezTo>
                  <a:pt x="1118431" y="1011608"/>
                  <a:pt x="1118873" y="1012271"/>
                  <a:pt x="1117988" y="1012714"/>
                </a:cubicBezTo>
                <a:cubicBezTo>
                  <a:pt x="1117988" y="1012935"/>
                  <a:pt x="1117546" y="1013156"/>
                  <a:pt x="1117103" y="1013156"/>
                </a:cubicBezTo>
                <a:cubicBezTo>
                  <a:pt x="1117103" y="1013156"/>
                  <a:pt x="1116661" y="1013156"/>
                  <a:pt x="1116661" y="1012935"/>
                </a:cubicBezTo>
                <a:cubicBezTo>
                  <a:pt x="1115775" y="1012493"/>
                  <a:pt x="1115333" y="1011608"/>
                  <a:pt x="1114448" y="1011165"/>
                </a:cubicBezTo>
                <a:lnTo>
                  <a:pt x="1111596" y="1009026"/>
                </a:lnTo>
                <a:lnTo>
                  <a:pt x="1111351" y="1010501"/>
                </a:lnTo>
                <a:cubicBezTo>
                  <a:pt x="1111351" y="1010722"/>
                  <a:pt x="1111351" y="1010943"/>
                  <a:pt x="1111351" y="1011165"/>
                </a:cubicBezTo>
                <a:cubicBezTo>
                  <a:pt x="1111351" y="1011829"/>
                  <a:pt x="1110908" y="1012492"/>
                  <a:pt x="1110466" y="1012492"/>
                </a:cubicBezTo>
                <a:lnTo>
                  <a:pt x="1110023" y="1012492"/>
                </a:lnTo>
                <a:cubicBezTo>
                  <a:pt x="1109580" y="1012492"/>
                  <a:pt x="1109138" y="1012050"/>
                  <a:pt x="1109138" y="1011165"/>
                </a:cubicBezTo>
                <a:cubicBezTo>
                  <a:pt x="1109138" y="1011165"/>
                  <a:pt x="1109138" y="1010943"/>
                  <a:pt x="1109138" y="1010501"/>
                </a:cubicBezTo>
                <a:lnTo>
                  <a:pt x="1109759" y="1007552"/>
                </a:lnTo>
                <a:lnTo>
                  <a:pt x="1109580" y="1007403"/>
                </a:lnTo>
                <a:cubicBezTo>
                  <a:pt x="1109137" y="1005633"/>
                  <a:pt x="1107810" y="1004084"/>
                  <a:pt x="1106040" y="1002535"/>
                </a:cubicBezTo>
                <a:cubicBezTo>
                  <a:pt x="1105597" y="1001871"/>
                  <a:pt x="1105155" y="1001429"/>
                  <a:pt x="1104712" y="1000986"/>
                </a:cubicBezTo>
                <a:lnTo>
                  <a:pt x="1104712" y="1000544"/>
                </a:lnTo>
                <a:lnTo>
                  <a:pt x="1084577" y="980409"/>
                </a:lnTo>
                <a:lnTo>
                  <a:pt x="1084862" y="980238"/>
                </a:lnTo>
                <a:lnTo>
                  <a:pt x="1082365" y="977532"/>
                </a:lnTo>
                <a:lnTo>
                  <a:pt x="1082367" y="977528"/>
                </a:lnTo>
                <a:lnTo>
                  <a:pt x="1005807" y="899648"/>
                </a:lnTo>
                <a:cubicBezTo>
                  <a:pt x="1005586" y="899205"/>
                  <a:pt x="1005586" y="898762"/>
                  <a:pt x="1006029" y="898320"/>
                </a:cubicBezTo>
                <a:close/>
                <a:moveTo>
                  <a:pt x="644484" y="897877"/>
                </a:moveTo>
                <a:cubicBezTo>
                  <a:pt x="640058" y="895001"/>
                  <a:pt x="634969" y="897877"/>
                  <a:pt x="634084" y="902081"/>
                </a:cubicBezTo>
                <a:lnTo>
                  <a:pt x="634616" y="903056"/>
                </a:lnTo>
                <a:lnTo>
                  <a:pt x="634970" y="903410"/>
                </a:lnTo>
                <a:lnTo>
                  <a:pt x="637074" y="907826"/>
                </a:lnTo>
                <a:lnTo>
                  <a:pt x="637182" y="907392"/>
                </a:lnTo>
                <a:cubicBezTo>
                  <a:pt x="637846" y="907392"/>
                  <a:pt x="638731" y="907392"/>
                  <a:pt x="639616" y="907392"/>
                </a:cubicBezTo>
                <a:lnTo>
                  <a:pt x="643475" y="901990"/>
                </a:lnTo>
                <a:lnTo>
                  <a:pt x="643378" y="901861"/>
                </a:lnTo>
                <a:cubicBezTo>
                  <a:pt x="643378" y="901418"/>
                  <a:pt x="644041" y="900755"/>
                  <a:pt x="644041" y="900312"/>
                </a:cubicBezTo>
                <a:lnTo>
                  <a:pt x="644484" y="899131"/>
                </a:lnTo>
                <a:close/>
                <a:moveTo>
                  <a:pt x="762417" y="897657"/>
                </a:moveTo>
                <a:lnTo>
                  <a:pt x="762196" y="898542"/>
                </a:lnTo>
                <a:cubicBezTo>
                  <a:pt x="762196" y="898542"/>
                  <a:pt x="761753" y="898542"/>
                  <a:pt x="761311" y="898542"/>
                </a:cubicBezTo>
                <a:cubicBezTo>
                  <a:pt x="761090" y="900534"/>
                  <a:pt x="759319" y="903189"/>
                  <a:pt x="760868" y="905401"/>
                </a:cubicBezTo>
                <a:cubicBezTo>
                  <a:pt x="763302" y="906286"/>
                  <a:pt x="762860" y="904074"/>
                  <a:pt x="764630" y="904074"/>
                </a:cubicBezTo>
                <a:cubicBezTo>
                  <a:pt x="764408" y="906286"/>
                  <a:pt x="765736" y="906729"/>
                  <a:pt x="766621" y="907835"/>
                </a:cubicBezTo>
                <a:lnTo>
                  <a:pt x="766157" y="907951"/>
                </a:lnTo>
                <a:lnTo>
                  <a:pt x="767727" y="908237"/>
                </a:lnTo>
                <a:lnTo>
                  <a:pt x="767727" y="907835"/>
                </a:lnTo>
                <a:lnTo>
                  <a:pt x="764702" y="901351"/>
                </a:lnTo>
                <a:lnTo>
                  <a:pt x="764630" y="901639"/>
                </a:lnTo>
                <a:lnTo>
                  <a:pt x="764630" y="901861"/>
                </a:lnTo>
                <a:lnTo>
                  <a:pt x="763967" y="902524"/>
                </a:lnTo>
                <a:lnTo>
                  <a:pt x="763303" y="901639"/>
                </a:lnTo>
                <a:lnTo>
                  <a:pt x="763303" y="901418"/>
                </a:lnTo>
                <a:lnTo>
                  <a:pt x="763564" y="900634"/>
                </a:lnTo>
                <a:lnTo>
                  <a:pt x="763396" y="900522"/>
                </a:lnTo>
                <a:lnTo>
                  <a:pt x="763303" y="900755"/>
                </a:lnTo>
                <a:lnTo>
                  <a:pt x="763176" y="900376"/>
                </a:lnTo>
                <a:lnTo>
                  <a:pt x="763081" y="900312"/>
                </a:lnTo>
                <a:lnTo>
                  <a:pt x="763081" y="900090"/>
                </a:lnTo>
                <a:lnTo>
                  <a:pt x="762417" y="898320"/>
                </a:lnTo>
                <a:close/>
                <a:moveTo>
                  <a:pt x="709093" y="897436"/>
                </a:moveTo>
                <a:cubicBezTo>
                  <a:pt x="707765" y="897436"/>
                  <a:pt x="707323" y="897878"/>
                  <a:pt x="706659" y="898100"/>
                </a:cubicBezTo>
                <a:lnTo>
                  <a:pt x="706585" y="898070"/>
                </a:lnTo>
                <a:lnTo>
                  <a:pt x="705791" y="900132"/>
                </a:lnTo>
                <a:lnTo>
                  <a:pt x="705995" y="900091"/>
                </a:lnTo>
                <a:cubicBezTo>
                  <a:pt x="706659" y="903189"/>
                  <a:pt x="709756" y="899649"/>
                  <a:pt x="709093" y="897436"/>
                </a:cubicBezTo>
                <a:close/>
                <a:moveTo>
                  <a:pt x="824528" y="897180"/>
                </a:moveTo>
                <a:lnTo>
                  <a:pt x="821945" y="900870"/>
                </a:lnTo>
                <a:lnTo>
                  <a:pt x="822158" y="900976"/>
                </a:lnTo>
                <a:cubicBezTo>
                  <a:pt x="820167" y="903853"/>
                  <a:pt x="820167" y="908499"/>
                  <a:pt x="818618" y="912039"/>
                </a:cubicBezTo>
                <a:lnTo>
                  <a:pt x="820333" y="912039"/>
                </a:lnTo>
                <a:lnTo>
                  <a:pt x="821461" y="911137"/>
                </a:lnTo>
                <a:lnTo>
                  <a:pt x="821052" y="910933"/>
                </a:lnTo>
                <a:cubicBezTo>
                  <a:pt x="823043" y="906950"/>
                  <a:pt x="825256" y="903189"/>
                  <a:pt x="825920" y="898100"/>
                </a:cubicBezTo>
                <a:cubicBezTo>
                  <a:pt x="825920" y="897436"/>
                  <a:pt x="825035" y="897657"/>
                  <a:pt x="824592" y="897436"/>
                </a:cubicBezTo>
                <a:close/>
                <a:moveTo>
                  <a:pt x="765957" y="896993"/>
                </a:moveTo>
                <a:lnTo>
                  <a:pt x="763476" y="898027"/>
                </a:lnTo>
                <a:lnTo>
                  <a:pt x="763967" y="898763"/>
                </a:lnTo>
                <a:lnTo>
                  <a:pt x="763967" y="898763"/>
                </a:lnTo>
                <a:lnTo>
                  <a:pt x="764630" y="899427"/>
                </a:lnTo>
                <a:cubicBezTo>
                  <a:pt x="766621" y="900091"/>
                  <a:pt x="765736" y="898100"/>
                  <a:pt x="765957" y="896993"/>
                </a:cubicBezTo>
                <a:close/>
                <a:moveTo>
                  <a:pt x="771489" y="896992"/>
                </a:moveTo>
                <a:lnTo>
                  <a:pt x="771489" y="896993"/>
                </a:lnTo>
                <a:lnTo>
                  <a:pt x="771491" y="896992"/>
                </a:lnTo>
                <a:close/>
                <a:moveTo>
                  <a:pt x="756443" y="896550"/>
                </a:moveTo>
                <a:lnTo>
                  <a:pt x="756443" y="897619"/>
                </a:lnTo>
                <a:lnTo>
                  <a:pt x="757286" y="898321"/>
                </a:lnTo>
                <a:lnTo>
                  <a:pt x="758656" y="898321"/>
                </a:lnTo>
                <a:lnTo>
                  <a:pt x="758656" y="896550"/>
                </a:lnTo>
                <a:close/>
                <a:moveTo>
                  <a:pt x="701109" y="896415"/>
                </a:moveTo>
                <a:lnTo>
                  <a:pt x="700242" y="896993"/>
                </a:lnTo>
                <a:cubicBezTo>
                  <a:pt x="700685" y="898321"/>
                  <a:pt x="700685" y="900091"/>
                  <a:pt x="702676" y="900091"/>
                </a:cubicBezTo>
                <a:cubicBezTo>
                  <a:pt x="703340" y="900091"/>
                  <a:pt x="703340" y="899427"/>
                  <a:pt x="704003" y="899427"/>
                </a:cubicBezTo>
                <a:lnTo>
                  <a:pt x="704058" y="899482"/>
                </a:lnTo>
                <a:lnTo>
                  <a:pt x="704551" y="898003"/>
                </a:lnTo>
                <a:lnTo>
                  <a:pt x="703340" y="896993"/>
                </a:lnTo>
                <a:lnTo>
                  <a:pt x="703471" y="896730"/>
                </a:lnTo>
                <a:close/>
                <a:moveTo>
                  <a:pt x="557272" y="896351"/>
                </a:moveTo>
                <a:lnTo>
                  <a:pt x="554872" y="897878"/>
                </a:lnTo>
                <a:lnTo>
                  <a:pt x="553987" y="898321"/>
                </a:lnTo>
                <a:lnTo>
                  <a:pt x="553721" y="899116"/>
                </a:lnTo>
                <a:lnTo>
                  <a:pt x="554332" y="900336"/>
                </a:lnTo>
                <a:lnTo>
                  <a:pt x="554430" y="900312"/>
                </a:lnTo>
                <a:cubicBezTo>
                  <a:pt x="554651" y="900312"/>
                  <a:pt x="554651" y="900312"/>
                  <a:pt x="554872" y="900312"/>
                </a:cubicBezTo>
                <a:lnTo>
                  <a:pt x="554762" y="901086"/>
                </a:lnTo>
                <a:lnTo>
                  <a:pt x="555315" y="900533"/>
                </a:lnTo>
                <a:lnTo>
                  <a:pt x="558723" y="898829"/>
                </a:lnTo>
                <a:lnTo>
                  <a:pt x="558634" y="898762"/>
                </a:lnTo>
                <a:cubicBezTo>
                  <a:pt x="558855" y="897656"/>
                  <a:pt x="558192" y="896992"/>
                  <a:pt x="557528" y="896992"/>
                </a:cubicBezTo>
                <a:close/>
                <a:moveTo>
                  <a:pt x="870173" y="895666"/>
                </a:moveTo>
                <a:cubicBezTo>
                  <a:pt x="870173" y="896108"/>
                  <a:pt x="870173" y="896551"/>
                  <a:pt x="870173" y="896993"/>
                </a:cubicBezTo>
                <a:cubicBezTo>
                  <a:pt x="870615" y="896993"/>
                  <a:pt x="870836" y="896993"/>
                  <a:pt x="871500" y="896993"/>
                </a:cubicBezTo>
                <a:cubicBezTo>
                  <a:pt x="871500" y="896330"/>
                  <a:pt x="871500" y="896108"/>
                  <a:pt x="871500" y="895666"/>
                </a:cubicBezTo>
                <a:cubicBezTo>
                  <a:pt x="870836" y="895666"/>
                  <a:pt x="870615" y="895666"/>
                  <a:pt x="870173" y="895666"/>
                </a:cubicBezTo>
                <a:close/>
                <a:moveTo>
                  <a:pt x="566821" y="895665"/>
                </a:moveTo>
                <a:cubicBezTo>
                  <a:pt x="565272" y="895665"/>
                  <a:pt x="564387" y="895886"/>
                  <a:pt x="563723" y="896107"/>
                </a:cubicBezTo>
                <a:cubicBezTo>
                  <a:pt x="563059" y="898762"/>
                  <a:pt x="567485" y="898762"/>
                  <a:pt x="567485" y="896992"/>
                </a:cubicBezTo>
                <a:cubicBezTo>
                  <a:pt x="567042" y="896550"/>
                  <a:pt x="566821" y="896329"/>
                  <a:pt x="566821" y="895665"/>
                </a:cubicBezTo>
                <a:close/>
                <a:moveTo>
                  <a:pt x="617398" y="895176"/>
                </a:moveTo>
                <a:lnTo>
                  <a:pt x="615720" y="896108"/>
                </a:lnTo>
                <a:lnTo>
                  <a:pt x="613153" y="897392"/>
                </a:lnTo>
                <a:lnTo>
                  <a:pt x="613285" y="897657"/>
                </a:lnTo>
                <a:cubicBezTo>
                  <a:pt x="613285" y="900754"/>
                  <a:pt x="615056" y="902082"/>
                  <a:pt x="615720" y="904516"/>
                </a:cubicBezTo>
                <a:cubicBezTo>
                  <a:pt x="612843" y="904958"/>
                  <a:pt x="612179" y="902746"/>
                  <a:pt x="609746" y="902746"/>
                </a:cubicBezTo>
                <a:lnTo>
                  <a:pt x="609857" y="902303"/>
                </a:lnTo>
                <a:lnTo>
                  <a:pt x="608639" y="902303"/>
                </a:lnTo>
                <a:cubicBezTo>
                  <a:pt x="608639" y="902303"/>
                  <a:pt x="608418" y="902303"/>
                  <a:pt x="608197" y="902303"/>
                </a:cubicBezTo>
                <a:cubicBezTo>
                  <a:pt x="608197" y="902303"/>
                  <a:pt x="608197" y="902524"/>
                  <a:pt x="608197" y="902524"/>
                </a:cubicBezTo>
                <a:lnTo>
                  <a:pt x="606410" y="904311"/>
                </a:lnTo>
                <a:lnTo>
                  <a:pt x="606648" y="904515"/>
                </a:lnTo>
                <a:lnTo>
                  <a:pt x="605913" y="905250"/>
                </a:lnTo>
                <a:lnTo>
                  <a:pt x="610188" y="911154"/>
                </a:lnTo>
                <a:lnTo>
                  <a:pt x="613850" y="916464"/>
                </a:lnTo>
                <a:lnTo>
                  <a:pt x="614240" y="916464"/>
                </a:lnTo>
                <a:lnTo>
                  <a:pt x="617048" y="914030"/>
                </a:lnTo>
                <a:lnTo>
                  <a:pt x="622243" y="909015"/>
                </a:lnTo>
                <a:lnTo>
                  <a:pt x="617047" y="906507"/>
                </a:lnTo>
                <a:cubicBezTo>
                  <a:pt x="618153" y="904073"/>
                  <a:pt x="616162" y="898320"/>
                  <a:pt x="618375" y="895886"/>
                </a:cubicBezTo>
                <a:cubicBezTo>
                  <a:pt x="618153" y="895886"/>
                  <a:pt x="617711" y="895886"/>
                  <a:pt x="617047" y="895886"/>
                </a:cubicBezTo>
                <a:lnTo>
                  <a:pt x="617490" y="895222"/>
                </a:lnTo>
                <a:close/>
                <a:moveTo>
                  <a:pt x="841851" y="895002"/>
                </a:moveTo>
                <a:cubicBezTo>
                  <a:pt x="840744" y="896330"/>
                  <a:pt x="839859" y="899649"/>
                  <a:pt x="841851" y="900534"/>
                </a:cubicBezTo>
                <a:lnTo>
                  <a:pt x="842028" y="900711"/>
                </a:lnTo>
                <a:lnTo>
                  <a:pt x="842736" y="898763"/>
                </a:lnTo>
                <a:lnTo>
                  <a:pt x="842736" y="898321"/>
                </a:lnTo>
                <a:cubicBezTo>
                  <a:pt x="842072" y="897436"/>
                  <a:pt x="843178" y="895002"/>
                  <a:pt x="841851" y="895002"/>
                </a:cubicBezTo>
                <a:close/>
                <a:moveTo>
                  <a:pt x="219027" y="894565"/>
                </a:moveTo>
                <a:lnTo>
                  <a:pt x="220102" y="896581"/>
                </a:lnTo>
                <a:lnTo>
                  <a:pt x="220322" y="896550"/>
                </a:lnTo>
                <a:cubicBezTo>
                  <a:pt x="222756" y="898542"/>
                  <a:pt x="225632" y="900312"/>
                  <a:pt x="228287" y="902082"/>
                </a:cubicBezTo>
                <a:cubicBezTo>
                  <a:pt x="230943" y="903852"/>
                  <a:pt x="233598" y="905622"/>
                  <a:pt x="236031" y="907392"/>
                </a:cubicBezTo>
                <a:lnTo>
                  <a:pt x="236157" y="908393"/>
                </a:lnTo>
                <a:lnTo>
                  <a:pt x="241564" y="911817"/>
                </a:lnTo>
                <a:cubicBezTo>
                  <a:pt x="243997" y="912702"/>
                  <a:pt x="242891" y="910047"/>
                  <a:pt x="244661" y="910711"/>
                </a:cubicBezTo>
                <a:cubicBezTo>
                  <a:pt x="246210" y="912481"/>
                  <a:pt x="247537" y="915579"/>
                  <a:pt x="249529" y="917349"/>
                </a:cubicBezTo>
                <a:cubicBezTo>
                  <a:pt x="251520" y="919340"/>
                  <a:pt x="255060" y="921774"/>
                  <a:pt x="257494" y="921774"/>
                </a:cubicBezTo>
                <a:cubicBezTo>
                  <a:pt x="255724" y="920004"/>
                  <a:pt x="255281" y="916464"/>
                  <a:pt x="254396" y="913809"/>
                </a:cubicBezTo>
                <a:cubicBezTo>
                  <a:pt x="249308" y="911596"/>
                  <a:pt x="244661" y="908498"/>
                  <a:pt x="240236" y="905843"/>
                </a:cubicBezTo>
                <a:lnTo>
                  <a:pt x="240879" y="905360"/>
                </a:lnTo>
                <a:lnTo>
                  <a:pt x="238465" y="904073"/>
                </a:lnTo>
                <a:close/>
                <a:moveTo>
                  <a:pt x="513871" y="894374"/>
                </a:moveTo>
                <a:lnTo>
                  <a:pt x="513717" y="894559"/>
                </a:lnTo>
                <a:lnTo>
                  <a:pt x="513275" y="894559"/>
                </a:lnTo>
                <a:lnTo>
                  <a:pt x="511505" y="894559"/>
                </a:lnTo>
                <a:lnTo>
                  <a:pt x="511357" y="894381"/>
                </a:lnTo>
                <a:lnTo>
                  <a:pt x="511062" y="894558"/>
                </a:lnTo>
                <a:lnTo>
                  <a:pt x="511061" y="894559"/>
                </a:lnTo>
                <a:lnTo>
                  <a:pt x="511062" y="894559"/>
                </a:lnTo>
                <a:lnTo>
                  <a:pt x="513607" y="899103"/>
                </a:lnTo>
                <a:lnTo>
                  <a:pt x="519249" y="905164"/>
                </a:lnTo>
                <a:lnTo>
                  <a:pt x="519249" y="904958"/>
                </a:lnTo>
                <a:lnTo>
                  <a:pt x="521370" y="905537"/>
                </a:lnTo>
                <a:lnTo>
                  <a:pt x="521974" y="905009"/>
                </a:lnTo>
                <a:lnTo>
                  <a:pt x="521904" y="904959"/>
                </a:lnTo>
                <a:lnTo>
                  <a:pt x="522537" y="904416"/>
                </a:lnTo>
                <a:lnTo>
                  <a:pt x="518364" y="899648"/>
                </a:lnTo>
                <a:close/>
                <a:moveTo>
                  <a:pt x="821716" y="894338"/>
                </a:moveTo>
                <a:cubicBezTo>
                  <a:pt x="820609" y="895666"/>
                  <a:pt x="820167" y="897436"/>
                  <a:pt x="820388" y="899870"/>
                </a:cubicBezTo>
                <a:lnTo>
                  <a:pt x="821506" y="899870"/>
                </a:lnTo>
                <a:lnTo>
                  <a:pt x="823480" y="896984"/>
                </a:lnTo>
                <a:close/>
                <a:moveTo>
                  <a:pt x="677553" y="893696"/>
                </a:moveTo>
                <a:lnTo>
                  <a:pt x="674133" y="894337"/>
                </a:lnTo>
                <a:lnTo>
                  <a:pt x="673970" y="894065"/>
                </a:lnTo>
                <a:lnTo>
                  <a:pt x="673027" y="896329"/>
                </a:lnTo>
                <a:cubicBezTo>
                  <a:pt x="672584" y="897214"/>
                  <a:pt x="671921" y="898100"/>
                  <a:pt x="671478" y="899206"/>
                </a:cubicBezTo>
                <a:lnTo>
                  <a:pt x="671415" y="899290"/>
                </a:lnTo>
                <a:lnTo>
                  <a:pt x="671920" y="899206"/>
                </a:lnTo>
                <a:lnTo>
                  <a:pt x="671920" y="899825"/>
                </a:lnTo>
                <a:lnTo>
                  <a:pt x="672363" y="899648"/>
                </a:lnTo>
                <a:lnTo>
                  <a:pt x="673691" y="900754"/>
                </a:lnTo>
                <a:lnTo>
                  <a:pt x="674925" y="901166"/>
                </a:lnTo>
                <a:lnTo>
                  <a:pt x="676567" y="900755"/>
                </a:lnTo>
                <a:lnTo>
                  <a:pt x="676567" y="900976"/>
                </a:lnTo>
                <a:lnTo>
                  <a:pt x="676567" y="901419"/>
                </a:lnTo>
                <a:lnTo>
                  <a:pt x="677009" y="901419"/>
                </a:lnTo>
                <a:lnTo>
                  <a:pt x="677013" y="901421"/>
                </a:lnTo>
                <a:lnTo>
                  <a:pt x="676567" y="900976"/>
                </a:lnTo>
                <a:lnTo>
                  <a:pt x="678546" y="897917"/>
                </a:lnTo>
                <a:lnTo>
                  <a:pt x="678337" y="897656"/>
                </a:lnTo>
                <a:lnTo>
                  <a:pt x="678337" y="895444"/>
                </a:lnTo>
                <a:lnTo>
                  <a:pt x="678337" y="894249"/>
                </a:lnTo>
                <a:lnTo>
                  <a:pt x="677673" y="894116"/>
                </a:lnTo>
                <a:close/>
                <a:moveTo>
                  <a:pt x="599691" y="893504"/>
                </a:moveTo>
                <a:lnTo>
                  <a:pt x="599789" y="893895"/>
                </a:lnTo>
                <a:cubicBezTo>
                  <a:pt x="599125" y="893895"/>
                  <a:pt x="598904" y="894116"/>
                  <a:pt x="598683" y="894558"/>
                </a:cubicBezTo>
                <a:lnTo>
                  <a:pt x="598481" y="894517"/>
                </a:lnTo>
                <a:lnTo>
                  <a:pt x="598904" y="895223"/>
                </a:lnTo>
                <a:lnTo>
                  <a:pt x="602629" y="902303"/>
                </a:lnTo>
                <a:lnTo>
                  <a:pt x="603550" y="902303"/>
                </a:lnTo>
                <a:lnTo>
                  <a:pt x="604436" y="903188"/>
                </a:lnTo>
                <a:lnTo>
                  <a:pt x="605099" y="903188"/>
                </a:lnTo>
                <a:lnTo>
                  <a:pt x="605337" y="903392"/>
                </a:lnTo>
                <a:lnTo>
                  <a:pt x="606426" y="902303"/>
                </a:lnTo>
                <a:cubicBezTo>
                  <a:pt x="606648" y="902082"/>
                  <a:pt x="606648" y="901639"/>
                  <a:pt x="606869" y="901418"/>
                </a:cubicBezTo>
                <a:lnTo>
                  <a:pt x="606869" y="900975"/>
                </a:lnTo>
                <a:lnTo>
                  <a:pt x="607533" y="900975"/>
                </a:lnTo>
                <a:cubicBezTo>
                  <a:pt x="607754" y="900975"/>
                  <a:pt x="607975" y="900975"/>
                  <a:pt x="608197" y="900754"/>
                </a:cubicBezTo>
                <a:lnTo>
                  <a:pt x="608896" y="900638"/>
                </a:lnTo>
                <a:lnTo>
                  <a:pt x="606648" y="896550"/>
                </a:lnTo>
                <a:lnTo>
                  <a:pt x="606537" y="896108"/>
                </a:lnTo>
                <a:lnTo>
                  <a:pt x="606426" y="896108"/>
                </a:lnTo>
                <a:cubicBezTo>
                  <a:pt x="606426" y="896108"/>
                  <a:pt x="606205" y="896108"/>
                  <a:pt x="605984" y="896108"/>
                </a:cubicBezTo>
                <a:close/>
                <a:moveTo>
                  <a:pt x="772596" y="893009"/>
                </a:moveTo>
                <a:lnTo>
                  <a:pt x="772153" y="893231"/>
                </a:lnTo>
                <a:lnTo>
                  <a:pt x="772153" y="893895"/>
                </a:lnTo>
                <a:lnTo>
                  <a:pt x="771948" y="896763"/>
                </a:lnTo>
                <a:lnTo>
                  <a:pt x="772374" y="896551"/>
                </a:lnTo>
                <a:cubicBezTo>
                  <a:pt x="773038" y="896551"/>
                  <a:pt x="774808" y="893232"/>
                  <a:pt x="772374" y="893453"/>
                </a:cubicBezTo>
                <a:close/>
                <a:moveTo>
                  <a:pt x="891636" y="892567"/>
                </a:moveTo>
                <a:cubicBezTo>
                  <a:pt x="891857" y="892788"/>
                  <a:pt x="892300" y="893231"/>
                  <a:pt x="891857" y="893673"/>
                </a:cubicBezTo>
                <a:cubicBezTo>
                  <a:pt x="890972" y="895222"/>
                  <a:pt x="889866" y="896550"/>
                  <a:pt x="888759" y="897877"/>
                </a:cubicBezTo>
                <a:cubicBezTo>
                  <a:pt x="888317" y="897435"/>
                  <a:pt x="888317" y="897435"/>
                  <a:pt x="888096" y="897435"/>
                </a:cubicBezTo>
                <a:lnTo>
                  <a:pt x="887653" y="897435"/>
                </a:lnTo>
                <a:cubicBezTo>
                  <a:pt x="887432" y="897214"/>
                  <a:pt x="887432" y="896771"/>
                  <a:pt x="887653" y="896550"/>
                </a:cubicBezTo>
                <a:cubicBezTo>
                  <a:pt x="888981" y="895444"/>
                  <a:pt x="889866" y="894337"/>
                  <a:pt x="890751" y="892788"/>
                </a:cubicBezTo>
                <a:cubicBezTo>
                  <a:pt x="890972" y="892567"/>
                  <a:pt x="891193" y="892567"/>
                  <a:pt x="891636" y="892567"/>
                </a:cubicBezTo>
                <a:close/>
                <a:moveTo>
                  <a:pt x="772596" y="892495"/>
                </a:moveTo>
                <a:lnTo>
                  <a:pt x="772596" y="893008"/>
                </a:lnTo>
                <a:lnTo>
                  <a:pt x="772816" y="892568"/>
                </a:lnTo>
                <a:close/>
                <a:moveTo>
                  <a:pt x="777684" y="892149"/>
                </a:moveTo>
                <a:lnTo>
                  <a:pt x="777684" y="897066"/>
                </a:lnTo>
                <a:lnTo>
                  <a:pt x="778791" y="897558"/>
                </a:lnTo>
                <a:lnTo>
                  <a:pt x="778791" y="893453"/>
                </a:lnTo>
                <a:lnTo>
                  <a:pt x="779236" y="893675"/>
                </a:lnTo>
                <a:lnTo>
                  <a:pt x="778791" y="893231"/>
                </a:lnTo>
                <a:lnTo>
                  <a:pt x="778127" y="892568"/>
                </a:lnTo>
                <a:lnTo>
                  <a:pt x="778223" y="892568"/>
                </a:lnTo>
                <a:close/>
                <a:moveTo>
                  <a:pt x="689213" y="891989"/>
                </a:moveTo>
                <a:lnTo>
                  <a:pt x="688958" y="893010"/>
                </a:lnTo>
                <a:lnTo>
                  <a:pt x="688958" y="893232"/>
                </a:lnTo>
                <a:lnTo>
                  <a:pt x="689622" y="893232"/>
                </a:lnTo>
                <a:cubicBezTo>
                  <a:pt x="689622" y="892789"/>
                  <a:pt x="689622" y="892568"/>
                  <a:pt x="689622" y="892126"/>
                </a:cubicBezTo>
                <a:lnTo>
                  <a:pt x="689622" y="892126"/>
                </a:lnTo>
                <a:close/>
                <a:moveTo>
                  <a:pt x="647139" y="891903"/>
                </a:moveTo>
                <a:cubicBezTo>
                  <a:pt x="645148" y="892346"/>
                  <a:pt x="643820" y="890355"/>
                  <a:pt x="643378" y="892567"/>
                </a:cubicBezTo>
                <a:cubicBezTo>
                  <a:pt x="644926" y="893010"/>
                  <a:pt x="644705" y="895001"/>
                  <a:pt x="647139" y="894337"/>
                </a:cubicBezTo>
                <a:cubicBezTo>
                  <a:pt x="647139" y="893673"/>
                  <a:pt x="647139" y="892788"/>
                  <a:pt x="647139" y="891903"/>
                </a:cubicBezTo>
                <a:close/>
                <a:moveTo>
                  <a:pt x="709535" y="891462"/>
                </a:moveTo>
                <a:lnTo>
                  <a:pt x="709314" y="892346"/>
                </a:lnTo>
                <a:lnTo>
                  <a:pt x="708808" y="893106"/>
                </a:lnTo>
                <a:lnTo>
                  <a:pt x="709093" y="893011"/>
                </a:lnTo>
                <a:cubicBezTo>
                  <a:pt x="708871" y="894117"/>
                  <a:pt x="709535" y="894781"/>
                  <a:pt x="710420" y="894781"/>
                </a:cubicBezTo>
                <a:cubicBezTo>
                  <a:pt x="711305" y="894117"/>
                  <a:pt x="711526" y="889913"/>
                  <a:pt x="709756" y="891683"/>
                </a:cubicBezTo>
                <a:close/>
                <a:moveTo>
                  <a:pt x="667894" y="891224"/>
                </a:moveTo>
                <a:lnTo>
                  <a:pt x="667717" y="891461"/>
                </a:lnTo>
                <a:cubicBezTo>
                  <a:pt x="665726" y="891904"/>
                  <a:pt x="664398" y="893674"/>
                  <a:pt x="663070" y="895665"/>
                </a:cubicBezTo>
                <a:lnTo>
                  <a:pt x="661299" y="897921"/>
                </a:lnTo>
                <a:lnTo>
                  <a:pt x="663956" y="898984"/>
                </a:lnTo>
                <a:lnTo>
                  <a:pt x="666511" y="899377"/>
                </a:lnTo>
                <a:lnTo>
                  <a:pt x="665946" y="896551"/>
                </a:lnTo>
                <a:cubicBezTo>
                  <a:pt x="667052" y="897436"/>
                  <a:pt x="668823" y="897436"/>
                  <a:pt x="670372" y="897878"/>
                </a:cubicBezTo>
                <a:lnTo>
                  <a:pt x="670411" y="898153"/>
                </a:lnTo>
                <a:lnTo>
                  <a:pt x="671478" y="895666"/>
                </a:lnTo>
                <a:cubicBezTo>
                  <a:pt x="671921" y="895002"/>
                  <a:pt x="672363" y="894117"/>
                  <a:pt x="672584" y="893232"/>
                </a:cubicBezTo>
                <a:lnTo>
                  <a:pt x="672838" y="893105"/>
                </a:lnTo>
                <a:lnTo>
                  <a:pt x="672363" y="893010"/>
                </a:lnTo>
                <a:cubicBezTo>
                  <a:pt x="672363" y="892567"/>
                  <a:pt x="671921" y="892346"/>
                  <a:pt x="671921" y="891904"/>
                </a:cubicBezTo>
                <a:lnTo>
                  <a:pt x="671731" y="891525"/>
                </a:lnTo>
                <a:lnTo>
                  <a:pt x="671479" y="891904"/>
                </a:lnTo>
                <a:cubicBezTo>
                  <a:pt x="671036" y="892125"/>
                  <a:pt x="671036" y="892125"/>
                  <a:pt x="670594" y="892125"/>
                </a:cubicBezTo>
                <a:close/>
                <a:moveTo>
                  <a:pt x="507965" y="890798"/>
                </a:moveTo>
                <a:lnTo>
                  <a:pt x="510315" y="893148"/>
                </a:lnTo>
                <a:lnTo>
                  <a:pt x="510655" y="892944"/>
                </a:lnTo>
                <a:lnTo>
                  <a:pt x="510177" y="892347"/>
                </a:lnTo>
                <a:lnTo>
                  <a:pt x="509247" y="890798"/>
                </a:lnTo>
                <a:close/>
                <a:moveTo>
                  <a:pt x="578958" y="890418"/>
                </a:moveTo>
                <a:lnTo>
                  <a:pt x="578326" y="890576"/>
                </a:lnTo>
                <a:cubicBezTo>
                  <a:pt x="577663" y="889691"/>
                  <a:pt x="575450" y="889691"/>
                  <a:pt x="574565" y="890576"/>
                </a:cubicBezTo>
                <a:cubicBezTo>
                  <a:pt x="574565" y="890798"/>
                  <a:pt x="574565" y="891019"/>
                  <a:pt x="574565" y="891240"/>
                </a:cubicBezTo>
                <a:lnTo>
                  <a:pt x="574506" y="891240"/>
                </a:lnTo>
                <a:lnTo>
                  <a:pt x="576777" y="894337"/>
                </a:lnTo>
                <a:cubicBezTo>
                  <a:pt x="577662" y="895444"/>
                  <a:pt x="578768" y="896550"/>
                  <a:pt x="579211" y="897877"/>
                </a:cubicBezTo>
                <a:lnTo>
                  <a:pt x="579172" y="897994"/>
                </a:lnTo>
                <a:lnTo>
                  <a:pt x="582088" y="899869"/>
                </a:lnTo>
                <a:cubicBezTo>
                  <a:pt x="582088" y="898984"/>
                  <a:pt x="581866" y="897877"/>
                  <a:pt x="582530" y="897877"/>
                </a:cubicBezTo>
                <a:lnTo>
                  <a:pt x="583710" y="898467"/>
                </a:lnTo>
                <a:lnTo>
                  <a:pt x="583858" y="898320"/>
                </a:lnTo>
                <a:lnTo>
                  <a:pt x="584242" y="897552"/>
                </a:lnTo>
                <a:lnTo>
                  <a:pt x="582309" y="895444"/>
                </a:lnTo>
                <a:cubicBezTo>
                  <a:pt x="580981" y="894116"/>
                  <a:pt x="579433" y="892789"/>
                  <a:pt x="578769" y="890797"/>
                </a:cubicBezTo>
                <a:close/>
                <a:moveTo>
                  <a:pt x="555460" y="890316"/>
                </a:moveTo>
                <a:lnTo>
                  <a:pt x="552217" y="891461"/>
                </a:lnTo>
                <a:lnTo>
                  <a:pt x="551645" y="891318"/>
                </a:lnTo>
                <a:lnTo>
                  <a:pt x="550018" y="892796"/>
                </a:lnTo>
                <a:lnTo>
                  <a:pt x="552430" y="897435"/>
                </a:lnTo>
                <a:lnTo>
                  <a:pt x="552914" y="897435"/>
                </a:lnTo>
                <a:lnTo>
                  <a:pt x="554430" y="896551"/>
                </a:lnTo>
                <a:cubicBezTo>
                  <a:pt x="555315" y="896108"/>
                  <a:pt x="555757" y="896108"/>
                  <a:pt x="555978" y="895665"/>
                </a:cubicBezTo>
                <a:lnTo>
                  <a:pt x="556200" y="895576"/>
                </a:lnTo>
                <a:lnTo>
                  <a:pt x="556200" y="895224"/>
                </a:lnTo>
                <a:lnTo>
                  <a:pt x="555757" y="894559"/>
                </a:lnTo>
                <a:lnTo>
                  <a:pt x="555979" y="893674"/>
                </a:lnTo>
                <a:lnTo>
                  <a:pt x="557085" y="893674"/>
                </a:lnTo>
                <a:lnTo>
                  <a:pt x="557649" y="894520"/>
                </a:lnTo>
                <a:lnTo>
                  <a:pt x="557528" y="893673"/>
                </a:lnTo>
                <a:lnTo>
                  <a:pt x="557804" y="892567"/>
                </a:lnTo>
                <a:lnTo>
                  <a:pt x="557307" y="891904"/>
                </a:lnTo>
                <a:lnTo>
                  <a:pt x="556470" y="890732"/>
                </a:lnTo>
                <a:lnTo>
                  <a:pt x="556421" y="890797"/>
                </a:lnTo>
                <a:close/>
                <a:moveTo>
                  <a:pt x="524192" y="890229"/>
                </a:moveTo>
                <a:lnTo>
                  <a:pt x="524116" y="890355"/>
                </a:lnTo>
                <a:cubicBezTo>
                  <a:pt x="523674" y="890355"/>
                  <a:pt x="523231" y="890798"/>
                  <a:pt x="522789" y="891019"/>
                </a:cubicBezTo>
                <a:cubicBezTo>
                  <a:pt x="522346" y="891240"/>
                  <a:pt x="521461" y="891904"/>
                  <a:pt x="520576" y="891904"/>
                </a:cubicBezTo>
                <a:lnTo>
                  <a:pt x="519529" y="891730"/>
                </a:lnTo>
                <a:lnTo>
                  <a:pt x="516151" y="893231"/>
                </a:lnTo>
                <a:lnTo>
                  <a:pt x="514511" y="893887"/>
                </a:lnTo>
                <a:lnTo>
                  <a:pt x="518807" y="899206"/>
                </a:lnTo>
                <a:lnTo>
                  <a:pt x="522820" y="904174"/>
                </a:lnTo>
                <a:lnTo>
                  <a:pt x="523453" y="903631"/>
                </a:lnTo>
                <a:lnTo>
                  <a:pt x="523896" y="903631"/>
                </a:lnTo>
                <a:lnTo>
                  <a:pt x="524305" y="904122"/>
                </a:lnTo>
                <a:lnTo>
                  <a:pt x="525445" y="903410"/>
                </a:lnTo>
                <a:cubicBezTo>
                  <a:pt x="527436" y="902082"/>
                  <a:pt x="529870" y="900975"/>
                  <a:pt x="531861" y="899648"/>
                </a:cubicBezTo>
                <a:cubicBezTo>
                  <a:pt x="532083" y="899648"/>
                  <a:pt x="532525" y="899648"/>
                  <a:pt x="532746" y="900090"/>
                </a:cubicBezTo>
                <a:cubicBezTo>
                  <a:pt x="532746" y="900312"/>
                  <a:pt x="532746" y="900754"/>
                  <a:pt x="532525" y="900754"/>
                </a:cubicBezTo>
                <a:cubicBezTo>
                  <a:pt x="530312" y="901861"/>
                  <a:pt x="528100" y="903188"/>
                  <a:pt x="526330" y="904295"/>
                </a:cubicBezTo>
                <a:lnTo>
                  <a:pt x="524837" y="905124"/>
                </a:lnTo>
                <a:lnTo>
                  <a:pt x="524718" y="905243"/>
                </a:lnTo>
                <a:lnTo>
                  <a:pt x="525666" y="906508"/>
                </a:lnTo>
                <a:lnTo>
                  <a:pt x="526792" y="908056"/>
                </a:lnTo>
                <a:lnTo>
                  <a:pt x="528763" y="908056"/>
                </a:lnTo>
                <a:lnTo>
                  <a:pt x="529000" y="908340"/>
                </a:lnTo>
                <a:lnTo>
                  <a:pt x="533853" y="905622"/>
                </a:lnTo>
                <a:lnTo>
                  <a:pt x="537596" y="903958"/>
                </a:lnTo>
                <a:lnTo>
                  <a:pt x="537171" y="903852"/>
                </a:lnTo>
                <a:cubicBezTo>
                  <a:pt x="537393" y="903188"/>
                  <a:pt x="537614" y="902746"/>
                  <a:pt x="538278" y="902746"/>
                </a:cubicBezTo>
                <a:lnTo>
                  <a:pt x="538978" y="902846"/>
                </a:lnTo>
                <a:lnTo>
                  <a:pt x="538720" y="902524"/>
                </a:lnTo>
                <a:lnTo>
                  <a:pt x="536737" y="899099"/>
                </a:lnTo>
                <a:lnTo>
                  <a:pt x="536065" y="898763"/>
                </a:lnTo>
                <a:lnTo>
                  <a:pt x="536153" y="898456"/>
                </a:lnTo>
                <a:lnTo>
                  <a:pt x="531418" y="894116"/>
                </a:lnTo>
                <a:lnTo>
                  <a:pt x="529470" y="891734"/>
                </a:lnTo>
                <a:lnTo>
                  <a:pt x="529427" y="891904"/>
                </a:lnTo>
                <a:close/>
                <a:moveTo>
                  <a:pt x="558389" y="890098"/>
                </a:moveTo>
                <a:lnTo>
                  <a:pt x="558855" y="890797"/>
                </a:lnTo>
                <a:lnTo>
                  <a:pt x="559519" y="891904"/>
                </a:lnTo>
                <a:lnTo>
                  <a:pt x="559962" y="891461"/>
                </a:lnTo>
                <a:cubicBezTo>
                  <a:pt x="561732" y="891018"/>
                  <a:pt x="561289" y="893452"/>
                  <a:pt x="563502" y="892567"/>
                </a:cubicBezTo>
                <a:cubicBezTo>
                  <a:pt x="563502" y="890576"/>
                  <a:pt x="559298" y="887257"/>
                  <a:pt x="558634" y="890133"/>
                </a:cubicBezTo>
                <a:close/>
                <a:moveTo>
                  <a:pt x="1157594" y="889913"/>
                </a:moveTo>
                <a:lnTo>
                  <a:pt x="1157152" y="890576"/>
                </a:lnTo>
                <a:lnTo>
                  <a:pt x="1157152" y="891074"/>
                </a:lnTo>
                <a:lnTo>
                  <a:pt x="1158700" y="889913"/>
                </a:lnTo>
                <a:close/>
                <a:moveTo>
                  <a:pt x="801359" y="889470"/>
                </a:moveTo>
                <a:cubicBezTo>
                  <a:pt x="800696" y="892347"/>
                  <a:pt x="803572" y="891683"/>
                  <a:pt x="803129" y="893896"/>
                </a:cubicBezTo>
                <a:cubicBezTo>
                  <a:pt x="802023" y="896551"/>
                  <a:pt x="801581" y="900755"/>
                  <a:pt x="801359" y="904295"/>
                </a:cubicBezTo>
                <a:cubicBezTo>
                  <a:pt x="805121" y="909827"/>
                  <a:pt x="798704" y="922660"/>
                  <a:pt x="805564" y="926864"/>
                </a:cubicBezTo>
                <a:cubicBezTo>
                  <a:pt x="806891" y="920669"/>
                  <a:pt x="805785" y="916022"/>
                  <a:pt x="808219" y="910933"/>
                </a:cubicBezTo>
                <a:cubicBezTo>
                  <a:pt x="806449" y="910490"/>
                  <a:pt x="805785" y="909163"/>
                  <a:pt x="805564" y="907393"/>
                </a:cubicBezTo>
                <a:cubicBezTo>
                  <a:pt x="809546" y="900755"/>
                  <a:pt x="806227" y="892568"/>
                  <a:pt x="801359" y="889470"/>
                </a:cubicBezTo>
                <a:close/>
                <a:moveTo>
                  <a:pt x="530650" y="888772"/>
                </a:moveTo>
                <a:lnTo>
                  <a:pt x="530534" y="889470"/>
                </a:lnTo>
                <a:lnTo>
                  <a:pt x="530534" y="890577"/>
                </a:lnTo>
                <a:lnTo>
                  <a:pt x="532746" y="893010"/>
                </a:lnTo>
                <a:lnTo>
                  <a:pt x="536822" y="896900"/>
                </a:lnTo>
                <a:lnTo>
                  <a:pt x="537131" y="896590"/>
                </a:lnTo>
                <a:lnTo>
                  <a:pt x="534516" y="893453"/>
                </a:lnTo>
                <a:close/>
                <a:moveTo>
                  <a:pt x="771047" y="888586"/>
                </a:moveTo>
                <a:lnTo>
                  <a:pt x="771047" y="891683"/>
                </a:lnTo>
                <a:lnTo>
                  <a:pt x="771465" y="891787"/>
                </a:lnTo>
                <a:lnTo>
                  <a:pt x="771268" y="889028"/>
                </a:lnTo>
                <a:close/>
                <a:moveTo>
                  <a:pt x="680196" y="888319"/>
                </a:moveTo>
                <a:lnTo>
                  <a:pt x="680107" y="888363"/>
                </a:lnTo>
                <a:lnTo>
                  <a:pt x="678337" y="889027"/>
                </a:lnTo>
                <a:lnTo>
                  <a:pt x="678337" y="891904"/>
                </a:lnTo>
                <a:lnTo>
                  <a:pt x="679435" y="892453"/>
                </a:lnTo>
                <a:lnTo>
                  <a:pt x="680771" y="890355"/>
                </a:lnTo>
                <a:lnTo>
                  <a:pt x="680942" y="888985"/>
                </a:lnTo>
                <a:lnTo>
                  <a:pt x="680771" y="889028"/>
                </a:lnTo>
                <a:cubicBezTo>
                  <a:pt x="680771" y="888585"/>
                  <a:pt x="680550" y="888585"/>
                  <a:pt x="680107" y="888585"/>
                </a:cubicBezTo>
                <a:close/>
                <a:moveTo>
                  <a:pt x="637231" y="888166"/>
                </a:moveTo>
                <a:lnTo>
                  <a:pt x="637403" y="889027"/>
                </a:lnTo>
                <a:cubicBezTo>
                  <a:pt x="635854" y="888806"/>
                  <a:pt x="634969" y="889469"/>
                  <a:pt x="634306" y="890133"/>
                </a:cubicBezTo>
                <a:cubicBezTo>
                  <a:pt x="635854" y="891461"/>
                  <a:pt x="637182" y="892567"/>
                  <a:pt x="640280" y="892125"/>
                </a:cubicBezTo>
                <a:cubicBezTo>
                  <a:pt x="640501" y="891018"/>
                  <a:pt x="639837" y="891018"/>
                  <a:pt x="639837" y="890133"/>
                </a:cubicBezTo>
                <a:lnTo>
                  <a:pt x="640406" y="889564"/>
                </a:lnTo>
                <a:lnTo>
                  <a:pt x="638510" y="888806"/>
                </a:lnTo>
                <a:close/>
                <a:moveTo>
                  <a:pt x="760366" y="888162"/>
                </a:moveTo>
                <a:lnTo>
                  <a:pt x="760205" y="888807"/>
                </a:lnTo>
                <a:lnTo>
                  <a:pt x="756001" y="894780"/>
                </a:lnTo>
                <a:lnTo>
                  <a:pt x="759099" y="894780"/>
                </a:lnTo>
                <a:lnTo>
                  <a:pt x="761532" y="891019"/>
                </a:lnTo>
                <a:lnTo>
                  <a:pt x="762348" y="891346"/>
                </a:lnTo>
                <a:lnTo>
                  <a:pt x="761090" y="889249"/>
                </a:lnTo>
                <a:close/>
                <a:moveTo>
                  <a:pt x="845612" y="887700"/>
                </a:moveTo>
                <a:lnTo>
                  <a:pt x="844398" y="897825"/>
                </a:lnTo>
                <a:lnTo>
                  <a:pt x="844728" y="898320"/>
                </a:lnTo>
                <a:cubicBezTo>
                  <a:pt x="844728" y="898542"/>
                  <a:pt x="844728" y="898763"/>
                  <a:pt x="844728" y="899206"/>
                </a:cubicBezTo>
                <a:lnTo>
                  <a:pt x="843842" y="901272"/>
                </a:lnTo>
                <a:lnTo>
                  <a:pt x="843842" y="906508"/>
                </a:lnTo>
                <a:lnTo>
                  <a:pt x="843400" y="906950"/>
                </a:lnTo>
                <a:lnTo>
                  <a:pt x="843621" y="906950"/>
                </a:lnTo>
                <a:lnTo>
                  <a:pt x="844783" y="908885"/>
                </a:lnTo>
                <a:lnTo>
                  <a:pt x="844948" y="908720"/>
                </a:lnTo>
                <a:cubicBezTo>
                  <a:pt x="845170" y="908720"/>
                  <a:pt x="845612" y="908720"/>
                  <a:pt x="845612" y="908720"/>
                </a:cubicBezTo>
                <a:cubicBezTo>
                  <a:pt x="846718" y="904074"/>
                  <a:pt x="850259" y="893232"/>
                  <a:pt x="845612" y="887700"/>
                </a:cubicBezTo>
                <a:close/>
                <a:moveTo>
                  <a:pt x="607187" y="887305"/>
                </a:moveTo>
                <a:lnTo>
                  <a:pt x="608197" y="889470"/>
                </a:lnTo>
                <a:cubicBezTo>
                  <a:pt x="608639" y="890355"/>
                  <a:pt x="608861" y="891240"/>
                  <a:pt x="609524" y="892125"/>
                </a:cubicBezTo>
                <a:lnTo>
                  <a:pt x="609347" y="892390"/>
                </a:lnTo>
                <a:lnTo>
                  <a:pt x="609746" y="892125"/>
                </a:lnTo>
                <a:lnTo>
                  <a:pt x="613206" y="896235"/>
                </a:lnTo>
                <a:lnTo>
                  <a:pt x="615056" y="895002"/>
                </a:lnTo>
                <a:lnTo>
                  <a:pt x="617094" y="893890"/>
                </a:lnTo>
                <a:lnTo>
                  <a:pt x="619038" y="890355"/>
                </a:lnTo>
                <a:cubicBezTo>
                  <a:pt x="617047" y="887921"/>
                  <a:pt x="611515" y="885708"/>
                  <a:pt x="607533" y="887478"/>
                </a:cubicBezTo>
                <a:close/>
                <a:moveTo>
                  <a:pt x="704003" y="887037"/>
                </a:moveTo>
                <a:cubicBezTo>
                  <a:pt x="703782" y="889028"/>
                  <a:pt x="701791" y="892789"/>
                  <a:pt x="704003" y="893674"/>
                </a:cubicBezTo>
                <a:cubicBezTo>
                  <a:pt x="702454" y="893453"/>
                  <a:pt x="700685" y="893453"/>
                  <a:pt x="701570" y="895445"/>
                </a:cubicBezTo>
                <a:lnTo>
                  <a:pt x="701422" y="895504"/>
                </a:lnTo>
                <a:lnTo>
                  <a:pt x="704004" y="895666"/>
                </a:lnTo>
                <a:lnTo>
                  <a:pt x="705331" y="895666"/>
                </a:lnTo>
                <a:cubicBezTo>
                  <a:pt x="704225" y="893674"/>
                  <a:pt x="705995" y="893896"/>
                  <a:pt x="707101" y="892568"/>
                </a:cubicBezTo>
                <a:lnTo>
                  <a:pt x="707209" y="892712"/>
                </a:lnTo>
                <a:lnTo>
                  <a:pt x="707765" y="891461"/>
                </a:lnTo>
                <a:lnTo>
                  <a:pt x="707850" y="891207"/>
                </a:lnTo>
                <a:lnTo>
                  <a:pt x="707765" y="891241"/>
                </a:lnTo>
                <a:cubicBezTo>
                  <a:pt x="707765" y="890134"/>
                  <a:pt x="707765" y="889028"/>
                  <a:pt x="707765" y="888143"/>
                </a:cubicBezTo>
                <a:lnTo>
                  <a:pt x="707819" y="888102"/>
                </a:lnTo>
                <a:lnTo>
                  <a:pt x="706880" y="887700"/>
                </a:lnTo>
                <a:lnTo>
                  <a:pt x="705720" y="887037"/>
                </a:lnTo>
                <a:close/>
                <a:moveTo>
                  <a:pt x="670593" y="887037"/>
                </a:moveTo>
                <a:lnTo>
                  <a:pt x="669266" y="889027"/>
                </a:lnTo>
                <a:lnTo>
                  <a:pt x="668516" y="890077"/>
                </a:lnTo>
                <a:lnTo>
                  <a:pt x="671036" y="890797"/>
                </a:lnTo>
                <a:lnTo>
                  <a:pt x="671566" y="891062"/>
                </a:lnTo>
                <a:lnTo>
                  <a:pt x="671478" y="890797"/>
                </a:lnTo>
                <a:cubicBezTo>
                  <a:pt x="672363" y="889469"/>
                  <a:pt x="672806" y="889691"/>
                  <a:pt x="674576" y="890133"/>
                </a:cubicBezTo>
                <a:cubicBezTo>
                  <a:pt x="674576" y="889027"/>
                  <a:pt x="675461" y="889027"/>
                  <a:pt x="675018" y="887700"/>
                </a:cubicBezTo>
                <a:cubicBezTo>
                  <a:pt x="673912" y="886372"/>
                  <a:pt x="673027" y="888142"/>
                  <a:pt x="670814" y="887700"/>
                </a:cubicBezTo>
                <a:close/>
                <a:moveTo>
                  <a:pt x="551332" y="887036"/>
                </a:moveTo>
                <a:lnTo>
                  <a:pt x="552217" y="889028"/>
                </a:lnTo>
                <a:lnTo>
                  <a:pt x="552217" y="889112"/>
                </a:lnTo>
                <a:lnTo>
                  <a:pt x="553775" y="888632"/>
                </a:lnTo>
                <a:lnTo>
                  <a:pt x="551823" y="887036"/>
                </a:lnTo>
                <a:close/>
                <a:moveTo>
                  <a:pt x="597598" y="886843"/>
                </a:moveTo>
                <a:lnTo>
                  <a:pt x="595906" y="888665"/>
                </a:lnTo>
                <a:lnTo>
                  <a:pt x="596470" y="888806"/>
                </a:lnTo>
                <a:cubicBezTo>
                  <a:pt x="596470" y="891240"/>
                  <a:pt x="600010" y="890355"/>
                  <a:pt x="600453" y="892567"/>
                </a:cubicBezTo>
                <a:lnTo>
                  <a:pt x="600162" y="892712"/>
                </a:lnTo>
                <a:lnTo>
                  <a:pt x="606077" y="895002"/>
                </a:lnTo>
                <a:lnTo>
                  <a:pt x="606648" y="895002"/>
                </a:lnTo>
                <a:cubicBezTo>
                  <a:pt x="607312" y="894338"/>
                  <a:pt x="606869" y="892789"/>
                  <a:pt x="608639" y="893231"/>
                </a:cubicBezTo>
                <a:lnTo>
                  <a:pt x="608639" y="892568"/>
                </a:lnTo>
                <a:cubicBezTo>
                  <a:pt x="608197" y="891683"/>
                  <a:pt x="607975" y="890577"/>
                  <a:pt x="607533" y="889692"/>
                </a:cubicBezTo>
                <a:lnTo>
                  <a:pt x="606648" y="887921"/>
                </a:lnTo>
                <a:lnTo>
                  <a:pt x="602001" y="887921"/>
                </a:lnTo>
                <a:lnTo>
                  <a:pt x="601669" y="887921"/>
                </a:lnTo>
                <a:lnTo>
                  <a:pt x="601780" y="888807"/>
                </a:lnTo>
                <a:lnTo>
                  <a:pt x="601559" y="889028"/>
                </a:lnTo>
                <a:lnTo>
                  <a:pt x="601338" y="889028"/>
                </a:lnTo>
                <a:lnTo>
                  <a:pt x="601117" y="888807"/>
                </a:lnTo>
                <a:lnTo>
                  <a:pt x="600882" y="887983"/>
                </a:lnTo>
                <a:lnTo>
                  <a:pt x="600010" y="887257"/>
                </a:lnTo>
                <a:cubicBezTo>
                  <a:pt x="599125" y="887036"/>
                  <a:pt x="599125" y="887699"/>
                  <a:pt x="598240" y="887699"/>
                </a:cubicBezTo>
                <a:close/>
                <a:moveTo>
                  <a:pt x="581481" y="886598"/>
                </a:moveTo>
                <a:lnTo>
                  <a:pt x="579909" y="888759"/>
                </a:lnTo>
                <a:lnTo>
                  <a:pt x="580096" y="888806"/>
                </a:lnTo>
                <a:lnTo>
                  <a:pt x="580096" y="890355"/>
                </a:lnTo>
                <a:cubicBezTo>
                  <a:pt x="580760" y="892125"/>
                  <a:pt x="581866" y="893231"/>
                  <a:pt x="583194" y="894337"/>
                </a:cubicBezTo>
                <a:lnTo>
                  <a:pt x="585482" y="896800"/>
                </a:lnTo>
                <a:lnTo>
                  <a:pt x="585628" y="896771"/>
                </a:lnTo>
                <a:lnTo>
                  <a:pt x="585759" y="897099"/>
                </a:lnTo>
                <a:lnTo>
                  <a:pt x="586071" y="897435"/>
                </a:lnTo>
                <a:lnTo>
                  <a:pt x="586020" y="897562"/>
                </a:lnTo>
                <a:lnTo>
                  <a:pt x="588504" y="900755"/>
                </a:lnTo>
                <a:lnTo>
                  <a:pt x="588492" y="900779"/>
                </a:lnTo>
                <a:lnTo>
                  <a:pt x="590128" y="901713"/>
                </a:lnTo>
                <a:lnTo>
                  <a:pt x="590717" y="901418"/>
                </a:lnTo>
                <a:lnTo>
                  <a:pt x="601356" y="902221"/>
                </a:lnTo>
                <a:lnTo>
                  <a:pt x="597797" y="895665"/>
                </a:lnTo>
                <a:lnTo>
                  <a:pt x="597109" y="894805"/>
                </a:lnTo>
                <a:lnTo>
                  <a:pt x="596913" y="895001"/>
                </a:lnTo>
                <a:cubicBezTo>
                  <a:pt x="594921" y="893673"/>
                  <a:pt x="593372" y="892125"/>
                  <a:pt x="590053" y="893231"/>
                </a:cubicBezTo>
                <a:cubicBezTo>
                  <a:pt x="587841" y="890576"/>
                  <a:pt x="585186" y="888584"/>
                  <a:pt x="581645" y="887257"/>
                </a:cubicBezTo>
                <a:close/>
                <a:moveTo>
                  <a:pt x="590938" y="886372"/>
                </a:moveTo>
                <a:cubicBezTo>
                  <a:pt x="592045" y="886814"/>
                  <a:pt x="590275" y="886814"/>
                  <a:pt x="590275" y="887478"/>
                </a:cubicBezTo>
                <a:lnTo>
                  <a:pt x="592890" y="888001"/>
                </a:lnTo>
                <a:lnTo>
                  <a:pt x="592538" y="886771"/>
                </a:lnTo>
                <a:close/>
                <a:moveTo>
                  <a:pt x="574283" y="885808"/>
                </a:moveTo>
                <a:lnTo>
                  <a:pt x="574122" y="885929"/>
                </a:lnTo>
                <a:lnTo>
                  <a:pt x="573902" y="885929"/>
                </a:lnTo>
                <a:lnTo>
                  <a:pt x="572905" y="886926"/>
                </a:lnTo>
                <a:lnTo>
                  <a:pt x="573679" y="887700"/>
                </a:lnTo>
                <a:lnTo>
                  <a:pt x="575008" y="887700"/>
                </a:lnTo>
                <a:lnTo>
                  <a:pt x="575303" y="887847"/>
                </a:lnTo>
                <a:lnTo>
                  <a:pt x="574786" y="886814"/>
                </a:lnTo>
                <a:close/>
                <a:moveTo>
                  <a:pt x="595035" y="885739"/>
                </a:moveTo>
                <a:lnTo>
                  <a:pt x="594921" y="885929"/>
                </a:lnTo>
                <a:lnTo>
                  <a:pt x="594479" y="885929"/>
                </a:lnTo>
                <a:lnTo>
                  <a:pt x="594479" y="886372"/>
                </a:lnTo>
                <a:lnTo>
                  <a:pt x="594202" y="886261"/>
                </a:lnTo>
                <a:lnTo>
                  <a:pt x="594700" y="887257"/>
                </a:lnTo>
                <a:lnTo>
                  <a:pt x="594965" y="887921"/>
                </a:lnTo>
                <a:lnTo>
                  <a:pt x="595143" y="887478"/>
                </a:lnTo>
                <a:lnTo>
                  <a:pt x="595487" y="887478"/>
                </a:lnTo>
                <a:lnTo>
                  <a:pt x="595917" y="886925"/>
                </a:lnTo>
                <a:lnTo>
                  <a:pt x="595142" y="886593"/>
                </a:lnTo>
                <a:close/>
                <a:moveTo>
                  <a:pt x="576114" y="885487"/>
                </a:moveTo>
                <a:lnTo>
                  <a:pt x="576335" y="885929"/>
                </a:lnTo>
                <a:lnTo>
                  <a:pt x="576944" y="887147"/>
                </a:lnTo>
                <a:lnTo>
                  <a:pt x="576999" y="887036"/>
                </a:lnTo>
                <a:lnTo>
                  <a:pt x="579385" y="887469"/>
                </a:lnTo>
                <a:lnTo>
                  <a:pt x="580079" y="886676"/>
                </a:lnTo>
                <a:close/>
                <a:moveTo>
                  <a:pt x="552660" y="885265"/>
                </a:moveTo>
                <a:lnTo>
                  <a:pt x="552216" y="885598"/>
                </a:lnTo>
                <a:lnTo>
                  <a:pt x="555094" y="887756"/>
                </a:lnTo>
                <a:lnTo>
                  <a:pt x="555094" y="887699"/>
                </a:lnTo>
                <a:lnTo>
                  <a:pt x="556300" y="886694"/>
                </a:lnTo>
                <a:lnTo>
                  <a:pt x="555757" y="886151"/>
                </a:lnTo>
                <a:lnTo>
                  <a:pt x="554998" y="885265"/>
                </a:lnTo>
                <a:close/>
                <a:moveTo>
                  <a:pt x="567635" y="884646"/>
                </a:moveTo>
                <a:lnTo>
                  <a:pt x="563502" y="885265"/>
                </a:lnTo>
                <a:cubicBezTo>
                  <a:pt x="563280" y="888142"/>
                  <a:pt x="565936" y="887921"/>
                  <a:pt x="565493" y="890797"/>
                </a:cubicBezTo>
                <a:cubicBezTo>
                  <a:pt x="566157" y="892346"/>
                  <a:pt x="567706" y="889469"/>
                  <a:pt x="568591" y="891461"/>
                </a:cubicBezTo>
                <a:cubicBezTo>
                  <a:pt x="567927" y="892125"/>
                  <a:pt x="567927" y="893231"/>
                  <a:pt x="567927" y="894558"/>
                </a:cubicBezTo>
                <a:cubicBezTo>
                  <a:pt x="571688" y="895886"/>
                  <a:pt x="572795" y="899869"/>
                  <a:pt x="578327" y="899648"/>
                </a:cubicBezTo>
                <a:cubicBezTo>
                  <a:pt x="578327" y="899205"/>
                  <a:pt x="578327" y="898762"/>
                  <a:pt x="578327" y="898541"/>
                </a:cubicBezTo>
                <a:lnTo>
                  <a:pt x="578990" y="898541"/>
                </a:lnTo>
                <a:cubicBezTo>
                  <a:pt x="578768" y="898541"/>
                  <a:pt x="578547" y="898320"/>
                  <a:pt x="578547" y="898320"/>
                </a:cubicBezTo>
                <a:cubicBezTo>
                  <a:pt x="578105" y="896992"/>
                  <a:pt x="577220" y="896107"/>
                  <a:pt x="576335" y="895001"/>
                </a:cubicBezTo>
                <a:cubicBezTo>
                  <a:pt x="575228" y="893895"/>
                  <a:pt x="574343" y="892788"/>
                  <a:pt x="573680" y="891461"/>
                </a:cubicBezTo>
                <a:lnTo>
                  <a:pt x="573703" y="891392"/>
                </a:lnTo>
                <a:lnTo>
                  <a:pt x="572131" y="889470"/>
                </a:lnTo>
                <a:lnTo>
                  <a:pt x="572653" y="889396"/>
                </a:lnTo>
                <a:lnTo>
                  <a:pt x="571134" y="888004"/>
                </a:lnTo>
                <a:lnTo>
                  <a:pt x="570803" y="887921"/>
                </a:lnTo>
                <a:lnTo>
                  <a:pt x="570361" y="887921"/>
                </a:lnTo>
                <a:lnTo>
                  <a:pt x="570139" y="887921"/>
                </a:lnTo>
                <a:close/>
                <a:moveTo>
                  <a:pt x="816406" y="884603"/>
                </a:moveTo>
                <a:cubicBezTo>
                  <a:pt x="816184" y="885045"/>
                  <a:pt x="816184" y="885488"/>
                  <a:pt x="815299" y="885266"/>
                </a:cubicBezTo>
                <a:cubicBezTo>
                  <a:pt x="815299" y="885709"/>
                  <a:pt x="815299" y="886152"/>
                  <a:pt x="815299" y="886594"/>
                </a:cubicBezTo>
                <a:cubicBezTo>
                  <a:pt x="817069" y="887479"/>
                  <a:pt x="817291" y="884381"/>
                  <a:pt x="816406" y="884603"/>
                </a:cubicBezTo>
                <a:close/>
                <a:moveTo>
                  <a:pt x="660551" y="884525"/>
                </a:moveTo>
                <a:lnTo>
                  <a:pt x="658424" y="888142"/>
                </a:lnTo>
                <a:lnTo>
                  <a:pt x="658100" y="889273"/>
                </a:lnTo>
                <a:lnTo>
                  <a:pt x="658202" y="889248"/>
                </a:lnTo>
                <a:cubicBezTo>
                  <a:pt x="659308" y="889469"/>
                  <a:pt x="659530" y="888806"/>
                  <a:pt x="659972" y="888806"/>
                </a:cubicBezTo>
                <a:lnTo>
                  <a:pt x="660112" y="888992"/>
                </a:lnTo>
                <a:lnTo>
                  <a:pt x="661300" y="886815"/>
                </a:lnTo>
                <a:lnTo>
                  <a:pt x="662097" y="885221"/>
                </a:lnTo>
                <a:lnTo>
                  <a:pt x="660858" y="884602"/>
                </a:lnTo>
                <a:close/>
                <a:moveTo>
                  <a:pt x="558302" y="884519"/>
                </a:moveTo>
                <a:cubicBezTo>
                  <a:pt x="557528" y="883717"/>
                  <a:pt x="556200" y="883274"/>
                  <a:pt x="555757" y="884602"/>
                </a:cubicBezTo>
                <a:lnTo>
                  <a:pt x="555647" y="884574"/>
                </a:lnTo>
                <a:lnTo>
                  <a:pt x="556200" y="885265"/>
                </a:lnTo>
                <a:lnTo>
                  <a:pt x="557426" y="886695"/>
                </a:lnTo>
                <a:lnTo>
                  <a:pt x="557528" y="886593"/>
                </a:lnTo>
                <a:cubicBezTo>
                  <a:pt x="559298" y="886482"/>
                  <a:pt x="559077" y="885321"/>
                  <a:pt x="558302" y="884519"/>
                </a:cubicBezTo>
                <a:close/>
                <a:moveTo>
                  <a:pt x="569364" y="884172"/>
                </a:moveTo>
                <a:lnTo>
                  <a:pt x="570803" y="886151"/>
                </a:lnTo>
                <a:lnTo>
                  <a:pt x="571024" y="886151"/>
                </a:lnTo>
                <a:lnTo>
                  <a:pt x="571246" y="886151"/>
                </a:lnTo>
                <a:lnTo>
                  <a:pt x="571312" y="886233"/>
                </a:lnTo>
                <a:lnTo>
                  <a:pt x="571712" y="886348"/>
                </a:lnTo>
                <a:lnTo>
                  <a:pt x="573311" y="884749"/>
                </a:lnTo>
                <a:lnTo>
                  <a:pt x="573016" y="884602"/>
                </a:lnTo>
                <a:close/>
                <a:moveTo>
                  <a:pt x="1010453" y="884160"/>
                </a:moveTo>
                <a:cubicBezTo>
                  <a:pt x="1010675" y="883717"/>
                  <a:pt x="1011117" y="883717"/>
                  <a:pt x="1011560" y="884160"/>
                </a:cubicBezTo>
                <a:cubicBezTo>
                  <a:pt x="1028597" y="906065"/>
                  <a:pt x="1048511" y="925536"/>
                  <a:pt x="1071301" y="946556"/>
                </a:cubicBezTo>
                <a:lnTo>
                  <a:pt x="1071301" y="946644"/>
                </a:lnTo>
                <a:lnTo>
                  <a:pt x="1084052" y="957868"/>
                </a:lnTo>
                <a:cubicBezTo>
                  <a:pt x="1088117" y="962431"/>
                  <a:pt x="1091990" y="967133"/>
                  <a:pt x="1096747" y="970895"/>
                </a:cubicBezTo>
                <a:lnTo>
                  <a:pt x="1096612" y="970962"/>
                </a:lnTo>
                <a:lnTo>
                  <a:pt x="1101615" y="974878"/>
                </a:lnTo>
                <a:lnTo>
                  <a:pt x="1105418" y="977616"/>
                </a:lnTo>
                <a:lnTo>
                  <a:pt x="1105376" y="977532"/>
                </a:lnTo>
                <a:cubicBezTo>
                  <a:pt x="1105376" y="977532"/>
                  <a:pt x="1104933" y="977090"/>
                  <a:pt x="1104933" y="976868"/>
                </a:cubicBezTo>
                <a:cubicBezTo>
                  <a:pt x="1105376" y="976426"/>
                  <a:pt x="1105376" y="976426"/>
                  <a:pt x="1105818" y="976426"/>
                </a:cubicBezTo>
                <a:lnTo>
                  <a:pt x="1107187" y="978479"/>
                </a:lnTo>
                <a:lnTo>
                  <a:pt x="1107810" y="978417"/>
                </a:lnTo>
                <a:cubicBezTo>
                  <a:pt x="1108253" y="978860"/>
                  <a:pt x="1108695" y="979524"/>
                  <a:pt x="1109138" y="980187"/>
                </a:cubicBezTo>
                <a:cubicBezTo>
                  <a:pt x="1110023" y="980851"/>
                  <a:pt x="1110023" y="981294"/>
                  <a:pt x="1110466" y="981515"/>
                </a:cubicBezTo>
                <a:cubicBezTo>
                  <a:pt x="1111351" y="981736"/>
                  <a:pt x="1111351" y="982621"/>
                  <a:pt x="1110908" y="983506"/>
                </a:cubicBezTo>
                <a:cubicBezTo>
                  <a:pt x="1110908" y="984170"/>
                  <a:pt x="1110466" y="984391"/>
                  <a:pt x="1110023" y="984391"/>
                </a:cubicBezTo>
                <a:cubicBezTo>
                  <a:pt x="1109580" y="984391"/>
                  <a:pt x="1109138" y="984170"/>
                  <a:pt x="1109138" y="984170"/>
                </a:cubicBezTo>
                <a:cubicBezTo>
                  <a:pt x="1108253" y="983728"/>
                  <a:pt x="1107810" y="982843"/>
                  <a:pt x="1106925" y="981958"/>
                </a:cubicBezTo>
                <a:cubicBezTo>
                  <a:pt x="1106482" y="981515"/>
                  <a:pt x="1106482" y="981073"/>
                  <a:pt x="1106040" y="980630"/>
                </a:cubicBezTo>
                <a:lnTo>
                  <a:pt x="1105878" y="979903"/>
                </a:lnTo>
                <a:lnTo>
                  <a:pt x="1099845" y="976205"/>
                </a:lnTo>
                <a:lnTo>
                  <a:pt x="1096281" y="973017"/>
                </a:lnTo>
                <a:lnTo>
                  <a:pt x="1096304" y="973108"/>
                </a:lnTo>
                <a:cubicBezTo>
                  <a:pt x="1094977" y="974435"/>
                  <a:pt x="1098960" y="975984"/>
                  <a:pt x="1098960" y="978418"/>
                </a:cubicBezTo>
                <a:lnTo>
                  <a:pt x="1098707" y="978607"/>
                </a:lnTo>
                <a:lnTo>
                  <a:pt x="1098960" y="978639"/>
                </a:lnTo>
                <a:cubicBezTo>
                  <a:pt x="1100729" y="981073"/>
                  <a:pt x="1102499" y="983286"/>
                  <a:pt x="1104269" y="985277"/>
                </a:cubicBezTo>
                <a:cubicBezTo>
                  <a:pt x="1107367" y="988818"/>
                  <a:pt x="1110244" y="992579"/>
                  <a:pt x="1112899" y="996562"/>
                </a:cubicBezTo>
                <a:lnTo>
                  <a:pt x="1112538" y="998003"/>
                </a:lnTo>
                <a:lnTo>
                  <a:pt x="1113121" y="1001208"/>
                </a:lnTo>
                <a:lnTo>
                  <a:pt x="1111395" y="998332"/>
                </a:lnTo>
                <a:lnTo>
                  <a:pt x="1111350" y="998332"/>
                </a:lnTo>
                <a:cubicBezTo>
                  <a:pt x="1110908" y="998332"/>
                  <a:pt x="1110465" y="998332"/>
                  <a:pt x="1110465" y="997889"/>
                </a:cubicBezTo>
                <a:cubicBezTo>
                  <a:pt x="1107810" y="993907"/>
                  <a:pt x="1104933" y="990366"/>
                  <a:pt x="1102278" y="986826"/>
                </a:cubicBezTo>
                <a:cubicBezTo>
                  <a:pt x="1100508" y="984835"/>
                  <a:pt x="1098296" y="982401"/>
                  <a:pt x="1096747" y="980188"/>
                </a:cubicBezTo>
                <a:lnTo>
                  <a:pt x="1096948" y="979383"/>
                </a:lnTo>
                <a:lnTo>
                  <a:pt x="1069974" y="947662"/>
                </a:lnTo>
                <a:lnTo>
                  <a:pt x="1070070" y="947533"/>
                </a:lnTo>
                <a:lnTo>
                  <a:pt x="1010232" y="885266"/>
                </a:lnTo>
                <a:cubicBezTo>
                  <a:pt x="1010011" y="885045"/>
                  <a:pt x="1010011" y="884603"/>
                  <a:pt x="1010453" y="884160"/>
                </a:cubicBezTo>
                <a:close/>
                <a:moveTo>
                  <a:pt x="545358" y="884159"/>
                </a:moveTo>
                <a:cubicBezTo>
                  <a:pt x="545358" y="884602"/>
                  <a:pt x="544694" y="884602"/>
                  <a:pt x="544694" y="885265"/>
                </a:cubicBezTo>
                <a:lnTo>
                  <a:pt x="544601" y="885242"/>
                </a:lnTo>
                <a:lnTo>
                  <a:pt x="545358" y="886151"/>
                </a:lnTo>
                <a:cubicBezTo>
                  <a:pt x="545800" y="886814"/>
                  <a:pt x="546022" y="887257"/>
                  <a:pt x="546685" y="887478"/>
                </a:cubicBezTo>
                <a:cubicBezTo>
                  <a:pt x="547128" y="887478"/>
                  <a:pt x="547349" y="887921"/>
                  <a:pt x="547349" y="888142"/>
                </a:cubicBezTo>
                <a:cubicBezTo>
                  <a:pt x="546907" y="888142"/>
                  <a:pt x="546685" y="888363"/>
                  <a:pt x="546464" y="888363"/>
                </a:cubicBezTo>
                <a:cubicBezTo>
                  <a:pt x="545358" y="887921"/>
                  <a:pt x="544694" y="887257"/>
                  <a:pt x="544252" y="886593"/>
                </a:cubicBezTo>
                <a:lnTo>
                  <a:pt x="543666" y="885617"/>
                </a:lnTo>
                <a:lnTo>
                  <a:pt x="543588" y="885929"/>
                </a:lnTo>
                <a:cubicBezTo>
                  <a:pt x="542924" y="885708"/>
                  <a:pt x="542482" y="885487"/>
                  <a:pt x="542261" y="884602"/>
                </a:cubicBezTo>
                <a:cubicBezTo>
                  <a:pt x="541818" y="884602"/>
                  <a:pt x="541376" y="884602"/>
                  <a:pt x="541154" y="884602"/>
                </a:cubicBezTo>
                <a:lnTo>
                  <a:pt x="540712" y="884159"/>
                </a:lnTo>
                <a:lnTo>
                  <a:pt x="540712" y="884381"/>
                </a:lnTo>
                <a:cubicBezTo>
                  <a:pt x="539163" y="885708"/>
                  <a:pt x="537393" y="886151"/>
                  <a:pt x="535622" y="886815"/>
                </a:cubicBezTo>
                <a:lnTo>
                  <a:pt x="532019" y="888256"/>
                </a:lnTo>
                <a:lnTo>
                  <a:pt x="535180" y="892346"/>
                </a:lnTo>
                <a:lnTo>
                  <a:pt x="538011" y="895932"/>
                </a:lnTo>
                <a:lnTo>
                  <a:pt x="538278" y="895665"/>
                </a:lnTo>
                <a:lnTo>
                  <a:pt x="538942" y="895665"/>
                </a:lnTo>
                <a:lnTo>
                  <a:pt x="539503" y="896226"/>
                </a:lnTo>
                <a:lnTo>
                  <a:pt x="540269" y="895886"/>
                </a:lnTo>
                <a:lnTo>
                  <a:pt x="541376" y="895001"/>
                </a:lnTo>
                <a:lnTo>
                  <a:pt x="542261" y="895001"/>
                </a:lnTo>
                <a:lnTo>
                  <a:pt x="542482" y="895886"/>
                </a:lnTo>
                <a:lnTo>
                  <a:pt x="540712" y="896992"/>
                </a:lnTo>
                <a:lnTo>
                  <a:pt x="540417" y="897140"/>
                </a:lnTo>
                <a:lnTo>
                  <a:pt x="540491" y="897214"/>
                </a:lnTo>
                <a:lnTo>
                  <a:pt x="540329" y="897376"/>
                </a:lnTo>
                <a:lnTo>
                  <a:pt x="540932" y="898100"/>
                </a:lnTo>
                <a:lnTo>
                  <a:pt x="542729" y="900793"/>
                </a:lnTo>
                <a:lnTo>
                  <a:pt x="542924" y="900533"/>
                </a:lnTo>
                <a:cubicBezTo>
                  <a:pt x="544915" y="900975"/>
                  <a:pt x="545358" y="899648"/>
                  <a:pt x="547349" y="899869"/>
                </a:cubicBezTo>
                <a:lnTo>
                  <a:pt x="547644" y="900164"/>
                </a:lnTo>
                <a:lnTo>
                  <a:pt x="550226" y="898320"/>
                </a:lnTo>
                <a:lnTo>
                  <a:pt x="551000" y="898099"/>
                </a:lnTo>
                <a:lnTo>
                  <a:pt x="551268" y="897563"/>
                </a:lnTo>
                <a:lnTo>
                  <a:pt x="549038" y="893264"/>
                </a:lnTo>
                <a:lnTo>
                  <a:pt x="548013" y="893674"/>
                </a:lnTo>
                <a:lnTo>
                  <a:pt x="547350" y="893895"/>
                </a:lnTo>
                <a:lnTo>
                  <a:pt x="546686" y="893453"/>
                </a:lnTo>
                <a:lnTo>
                  <a:pt x="546907" y="892346"/>
                </a:lnTo>
                <a:lnTo>
                  <a:pt x="548677" y="891682"/>
                </a:lnTo>
                <a:lnTo>
                  <a:pt x="549120" y="891461"/>
                </a:lnTo>
                <a:lnTo>
                  <a:pt x="549396" y="891627"/>
                </a:lnTo>
                <a:lnTo>
                  <a:pt x="550669" y="890354"/>
                </a:lnTo>
                <a:lnTo>
                  <a:pt x="550595" y="890135"/>
                </a:lnTo>
                <a:lnTo>
                  <a:pt x="550447" y="889912"/>
                </a:lnTo>
                <a:lnTo>
                  <a:pt x="550510" y="889880"/>
                </a:lnTo>
                <a:lnTo>
                  <a:pt x="550447" y="889692"/>
                </a:lnTo>
                <a:lnTo>
                  <a:pt x="549562" y="887921"/>
                </a:lnTo>
                <a:lnTo>
                  <a:pt x="549614" y="887834"/>
                </a:lnTo>
                <a:close/>
                <a:moveTo>
                  <a:pt x="502939" y="884001"/>
                </a:moveTo>
                <a:lnTo>
                  <a:pt x="501991" y="884381"/>
                </a:lnTo>
                <a:lnTo>
                  <a:pt x="501679" y="884318"/>
                </a:lnTo>
                <a:lnTo>
                  <a:pt x="504645" y="887921"/>
                </a:lnTo>
                <a:lnTo>
                  <a:pt x="506442" y="889868"/>
                </a:lnTo>
                <a:lnTo>
                  <a:pt x="507079" y="888807"/>
                </a:lnTo>
                <a:lnTo>
                  <a:pt x="507079" y="888807"/>
                </a:lnTo>
                <a:cubicBezTo>
                  <a:pt x="506416" y="887479"/>
                  <a:pt x="505309" y="886594"/>
                  <a:pt x="504203" y="885266"/>
                </a:cubicBezTo>
                <a:close/>
                <a:moveTo>
                  <a:pt x="762638" y="883718"/>
                </a:moveTo>
                <a:lnTo>
                  <a:pt x="761450" y="887480"/>
                </a:lnTo>
                <a:lnTo>
                  <a:pt x="762417" y="889027"/>
                </a:lnTo>
                <a:cubicBezTo>
                  <a:pt x="762417" y="889691"/>
                  <a:pt x="762639" y="890355"/>
                  <a:pt x="763302" y="890798"/>
                </a:cubicBezTo>
                <a:lnTo>
                  <a:pt x="763281" y="890904"/>
                </a:lnTo>
                <a:lnTo>
                  <a:pt x="766063" y="893068"/>
                </a:lnTo>
                <a:lnTo>
                  <a:pt x="765737" y="890133"/>
                </a:lnTo>
                <a:lnTo>
                  <a:pt x="765791" y="889970"/>
                </a:lnTo>
                <a:lnTo>
                  <a:pt x="764630" y="884160"/>
                </a:lnTo>
                <a:cubicBezTo>
                  <a:pt x="763966" y="883718"/>
                  <a:pt x="763745" y="883718"/>
                  <a:pt x="762638" y="883718"/>
                </a:cubicBezTo>
                <a:close/>
                <a:moveTo>
                  <a:pt x="628972" y="883577"/>
                </a:moveTo>
                <a:lnTo>
                  <a:pt x="628332" y="884602"/>
                </a:lnTo>
                <a:lnTo>
                  <a:pt x="627802" y="885309"/>
                </a:lnTo>
                <a:lnTo>
                  <a:pt x="627889" y="885265"/>
                </a:lnTo>
                <a:cubicBezTo>
                  <a:pt x="628553" y="887921"/>
                  <a:pt x="632093" y="887036"/>
                  <a:pt x="633421" y="885929"/>
                </a:cubicBezTo>
                <a:cubicBezTo>
                  <a:pt x="631872" y="885265"/>
                  <a:pt x="631872" y="883495"/>
                  <a:pt x="629438" y="884159"/>
                </a:cubicBezTo>
                <a:close/>
                <a:moveTo>
                  <a:pt x="768352" y="883524"/>
                </a:moveTo>
                <a:lnTo>
                  <a:pt x="768391" y="883718"/>
                </a:lnTo>
                <a:cubicBezTo>
                  <a:pt x="768170" y="883718"/>
                  <a:pt x="767949" y="883718"/>
                  <a:pt x="767727" y="883718"/>
                </a:cubicBezTo>
                <a:cubicBezTo>
                  <a:pt x="766621" y="885045"/>
                  <a:pt x="767506" y="888143"/>
                  <a:pt x="767285" y="890356"/>
                </a:cubicBezTo>
                <a:lnTo>
                  <a:pt x="766704" y="890124"/>
                </a:lnTo>
                <a:lnTo>
                  <a:pt x="767507" y="894337"/>
                </a:lnTo>
                <a:lnTo>
                  <a:pt x="767038" y="894650"/>
                </a:lnTo>
                <a:lnTo>
                  <a:pt x="767064" y="894781"/>
                </a:lnTo>
                <a:lnTo>
                  <a:pt x="767949" y="894338"/>
                </a:lnTo>
                <a:cubicBezTo>
                  <a:pt x="768170" y="896551"/>
                  <a:pt x="769498" y="894338"/>
                  <a:pt x="769940" y="895445"/>
                </a:cubicBezTo>
                <a:cubicBezTo>
                  <a:pt x="769498" y="896993"/>
                  <a:pt x="768170" y="900534"/>
                  <a:pt x="770383" y="900976"/>
                </a:cubicBezTo>
                <a:lnTo>
                  <a:pt x="771205" y="896866"/>
                </a:lnTo>
                <a:lnTo>
                  <a:pt x="771047" y="896550"/>
                </a:lnTo>
                <a:cubicBezTo>
                  <a:pt x="771268" y="895665"/>
                  <a:pt x="771268" y="895001"/>
                  <a:pt x="771268" y="893895"/>
                </a:cubicBezTo>
                <a:lnTo>
                  <a:pt x="771268" y="893120"/>
                </a:lnTo>
                <a:lnTo>
                  <a:pt x="771047" y="893009"/>
                </a:lnTo>
                <a:lnTo>
                  <a:pt x="771052" y="892985"/>
                </a:lnTo>
                <a:lnTo>
                  <a:pt x="769941" y="892568"/>
                </a:lnTo>
                <a:lnTo>
                  <a:pt x="769720" y="892347"/>
                </a:lnTo>
                <a:lnTo>
                  <a:pt x="769720" y="891904"/>
                </a:lnTo>
                <a:lnTo>
                  <a:pt x="769913" y="888417"/>
                </a:lnTo>
                <a:lnTo>
                  <a:pt x="769276" y="884381"/>
                </a:lnTo>
                <a:lnTo>
                  <a:pt x="769701" y="884063"/>
                </a:lnTo>
                <a:close/>
                <a:moveTo>
                  <a:pt x="707748" y="883411"/>
                </a:moveTo>
                <a:lnTo>
                  <a:pt x="707765" y="883496"/>
                </a:lnTo>
                <a:cubicBezTo>
                  <a:pt x="706659" y="883275"/>
                  <a:pt x="706659" y="884381"/>
                  <a:pt x="706659" y="885266"/>
                </a:cubicBezTo>
                <a:lnTo>
                  <a:pt x="706357" y="885447"/>
                </a:lnTo>
                <a:lnTo>
                  <a:pt x="707765" y="886151"/>
                </a:lnTo>
                <a:lnTo>
                  <a:pt x="708650" y="886858"/>
                </a:lnTo>
                <a:lnTo>
                  <a:pt x="708650" y="886373"/>
                </a:lnTo>
                <a:cubicBezTo>
                  <a:pt x="708650" y="886373"/>
                  <a:pt x="708650" y="886373"/>
                  <a:pt x="709093" y="886373"/>
                </a:cubicBezTo>
                <a:lnTo>
                  <a:pt x="709093" y="884307"/>
                </a:lnTo>
                <a:close/>
                <a:moveTo>
                  <a:pt x="520732" y="882593"/>
                </a:moveTo>
                <a:lnTo>
                  <a:pt x="520134" y="882832"/>
                </a:lnTo>
                <a:cubicBezTo>
                  <a:pt x="519692" y="884602"/>
                  <a:pt x="521683" y="884160"/>
                  <a:pt x="521241" y="885930"/>
                </a:cubicBezTo>
                <a:cubicBezTo>
                  <a:pt x="519913" y="885487"/>
                  <a:pt x="519028" y="884381"/>
                  <a:pt x="517036" y="884602"/>
                </a:cubicBezTo>
                <a:cubicBezTo>
                  <a:pt x="517036" y="885487"/>
                  <a:pt x="517036" y="886372"/>
                  <a:pt x="516594" y="886594"/>
                </a:cubicBezTo>
                <a:cubicBezTo>
                  <a:pt x="516594" y="885930"/>
                  <a:pt x="515266" y="886151"/>
                  <a:pt x="514603" y="885930"/>
                </a:cubicBezTo>
                <a:lnTo>
                  <a:pt x="514633" y="885869"/>
                </a:lnTo>
                <a:lnTo>
                  <a:pt x="511726" y="887921"/>
                </a:lnTo>
                <a:lnTo>
                  <a:pt x="510349" y="888708"/>
                </a:lnTo>
                <a:lnTo>
                  <a:pt x="510398" y="888806"/>
                </a:lnTo>
                <a:cubicBezTo>
                  <a:pt x="510398" y="889027"/>
                  <a:pt x="510398" y="889691"/>
                  <a:pt x="510398" y="889912"/>
                </a:cubicBezTo>
                <a:lnTo>
                  <a:pt x="510303" y="889912"/>
                </a:lnTo>
                <a:lnTo>
                  <a:pt x="511062" y="891240"/>
                </a:lnTo>
                <a:lnTo>
                  <a:pt x="511765" y="892060"/>
                </a:lnTo>
                <a:lnTo>
                  <a:pt x="511947" y="891904"/>
                </a:lnTo>
                <a:lnTo>
                  <a:pt x="513275" y="891904"/>
                </a:lnTo>
                <a:lnTo>
                  <a:pt x="513717" y="891904"/>
                </a:lnTo>
                <a:lnTo>
                  <a:pt x="514232" y="892521"/>
                </a:lnTo>
                <a:lnTo>
                  <a:pt x="515930" y="891904"/>
                </a:lnTo>
                <a:lnTo>
                  <a:pt x="518866" y="890534"/>
                </a:lnTo>
                <a:lnTo>
                  <a:pt x="518806" y="890355"/>
                </a:lnTo>
                <a:lnTo>
                  <a:pt x="518937" y="890333"/>
                </a:lnTo>
                <a:lnTo>
                  <a:pt x="518143" y="888585"/>
                </a:lnTo>
                <a:cubicBezTo>
                  <a:pt x="518143" y="888142"/>
                  <a:pt x="518364" y="887921"/>
                  <a:pt x="518585" y="887921"/>
                </a:cubicBezTo>
                <a:cubicBezTo>
                  <a:pt x="518806" y="887921"/>
                  <a:pt x="519249" y="888142"/>
                  <a:pt x="519249" y="888363"/>
                </a:cubicBezTo>
                <a:lnTo>
                  <a:pt x="520043" y="890149"/>
                </a:lnTo>
                <a:lnTo>
                  <a:pt x="520134" y="890134"/>
                </a:lnTo>
                <a:cubicBezTo>
                  <a:pt x="520576" y="890355"/>
                  <a:pt x="521019" y="890134"/>
                  <a:pt x="522125" y="889470"/>
                </a:cubicBezTo>
                <a:lnTo>
                  <a:pt x="523298" y="888884"/>
                </a:lnTo>
                <a:lnTo>
                  <a:pt x="524338" y="886594"/>
                </a:lnTo>
                <a:lnTo>
                  <a:pt x="524855" y="886852"/>
                </a:lnTo>
                <a:lnTo>
                  <a:pt x="523232" y="884823"/>
                </a:lnTo>
                <a:lnTo>
                  <a:pt x="521680" y="882650"/>
                </a:lnTo>
                <a:lnTo>
                  <a:pt x="521462" y="882832"/>
                </a:lnTo>
                <a:lnTo>
                  <a:pt x="521019" y="882832"/>
                </a:lnTo>
                <a:close/>
                <a:moveTo>
                  <a:pt x="476951" y="882464"/>
                </a:moveTo>
                <a:lnTo>
                  <a:pt x="476805" y="882757"/>
                </a:lnTo>
                <a:lnTo>
                  <a:pt x="481855" y="889249"/>
                </a:lnTo>
                <a:lnTo>
                  <a:pt x="481855" y="888722"/>
                </a:lnTo>
                <a:close/>
                <a:moveTo>
                  <a:pt x="823043" y="882390"/>
                </a:moveTo>
                <a:cubicBezTo>
                  <a:pt x="821937" y="884603"/>
                  <a:pt x="818618" y="888807"/>
                  <a:pt x="821052" y="890798"/>
                </a:cubicBezTo>
                <a:cubicBezTo>
                  <a:pt x="821273" y="887922"/>
                  <a:pt x="824592" y="884824"/>
                  <a:pt x="823043" y="882390"/>
                </a:cubicBezTo>
                <a:close/>
                <a:moveTo>
                  <a:pt x="739627" y="882169"/>
                </a:moveTo>
                <a:cubicBezTo>
                  <a:pt x="735423" y="880399"/>
                  <a:pt x="730555" y="885930"/>
                  <a:pt x="732989" y="890577"/>
                </a:cubicBezTo>
                <a:lnTo>
                  <a:pt x="739406" y="884587"/>
                </a:lnTo>
                <a:lnTo>
                  <a:pt x="739406" y="884380"/>
                </a:lnTo>
                <a:lnTo>
                  <a:pt x="739665" y="883473"/>
                </a:lnTo>
                <a:lnTo>
                  <a:pt x="739627" y="883496"/>
                </a:lnTo>
                <a:cubicBezTo>
                  <a:pt x="739627" y="883054"/>
                  <a:pt x="739627" y="882611"/>
                  <a:pt x="739627" y="882169"/>
                </a:cubicBezTo>
                <a:close/>
                <a:moveTo>
                  <a:pt x="744716" y="881948"/>
                </a:moveTo>
                <a:cubicBezTo>
                  <a:pt x="742504" y="881505"/>
                  <a:pt x="742946" y="883496"/>
                  <a:pt x="741618" y="883718"/>
                </a:cubicBezTo>
                <a:lnTo>
                  <a:pt x="741618" y="884823"/>
                </a:lnTo>
                <a:lnTo>
                  <a:pt x="741572" y="885053"/>
                </a:lnTo>
                <a:lnTo>
                  <a:pt x="741618" y="885045"/>
                </a:lnTo>
                <a:cubicBezTo>
                  <a:pt x="741840" y="889028"/>
                  <a:pt x="745380" y="884824"/>
                  <a:pt x="744716" y="881948"/>
                </a:cubicBezTo>
                <a:close/>
                <a:moveTo>
                  <a:pt x="677721" y="881325"/>
                </a:moveTo>
                <a:lnTo>
                  <a:pt x="676789" y="881947"/>
                </a:lnTo>
                <a:lnTo>
                  <a:pt x="673913" y="883385"/>
                </a:lnTo>
                <a:lnTo>
                  <a:pt x="675018" y="883938"/>
                </a:lnTo>
                <a:cubicBezTo>
                  <a:pt x="675018" y="884159"/>
                  <a:pt x="675018" y="884823"/>
                  <a:pt x="675018" y="885044"/>
                </a:cubicBezTo>
                <a:lnTo>
                  <a:pt x="676292" y="885469"/>
                </a:lnTo>
                <a:close/>
                <a:moveTo>
                  <a:pt x="217725" y="881192"/>
                </a:moveTo>
                <a:lnTo>
                  <a:pt x="218633" y="883189"/>
                </a:lnTo>
                <a:lnTo>
                  <a:pt x="222977" y="886151"/>
                </a:lnTo>
                <a:cubicBezTo>
                  <a:pt x="224969" y="887700"/>
                  <a:pt x="227181" y="889027"/>
                  <a:pt x="229394" y="890355"/>
                </a:cubicBezTo>
                <a:cubicBezTo>
                  <a:pt x="230058" y="890797"/>
                  <a:pt x="230058" y="891240"/>
                  <a:pt x="229836" y="891904"/>
                </a:cubicBezTo>
                <a:lnTo>
                  <a:pt x="229686" y="891994"/>
                </a:lnTo>
                <a:lnTo>
                  <a:pt x="248422" y="903631"/>
                </a:lnTo>
                <a:lnTo>
                  <a:pt x="249308" y="903852"/>
                </a:lnTo>
                <a:lnTo>
                  <a:pt x="249529" y="902967"/>
                </a:lnTo>
                <a:lnTo>
                  <a:pt x="249661" y="903093"/>
                </a:lnTo>
                <a:lnTo>
                  <a:pt x="249529" y="902303"/>
                </a:lnTo>
                <a:lnTo>
                  <a:pt x="249971" y="901418"/>
                </a:lnTo>
                <a:lnTo>
                  <a:pt x="250635" y="901861"/>
                </a:lnTo>
                <a:lnTo>
                  <a:pt x="250857" y="903188"/>
                </a:lnTo>
                <a:lnTo>
                  <a:pt x="250644" y="904039"/>
                </a:lnTo>
                <a:lnTo>
                  <a:pt x="261035" y="914030"/>
                </a:lnTo>
                <a:lnTo>
                  <a:pt x="260813" y="914915"/>
                </a:lnTo>
                <a:lnTo>
                  <a:pt x="261140" y="914980"/>
                </a:lnTo>
                <a:lnTo>
                  <a:pt x="261255" y="914693"/>
                </a:lnTo>
                <a:cubicBezTo>
                  <a:pt x="261698" y="914693"/>
                  <a:pt x="262140" y="914693"/>
                  <a:pt x="262362" y="915136"/>
                </a:cubicBezTo>
                <a:cubicBezTo>
                  <a:pt x="262583" y="915578"/>
                  <a:pt x="262804" y="916021"/>
                  <a:pt x="262804" y="916242"/>
                </a:cubicBezTo>
                <a:cubicBezTo>
                  <a:pt x="263468" y="916906"/>
                  <a:pt x="264574" y="917349"/>
                  <a:pt x="265459" y="917349"/>
                </a:cubicBezTo>
                <a:cubicBezTo>
                  <a:pt x="265681" y="917349"/>
                  <a:pt x="265681" y="917127"/>
                  <a:pt x="265681" y="916906"/>
                </a:cubicBezTo>
                <a:lnTo>
                  <a:pt x="264265" y="913871"/>
                </a:lnTo>
                <a:lnTo>
                  <a:pt x="264132" y="914030"/>
                </a:lnTo>
                <a:lnTo>
                  <a:pt x="263850" y="913748"/>
                </a:lnTo>
                <a:lnTo>
                  <a:pt x="263247" y="914251"/>
                </a:lnTo>
                <a:lnTo>
                  <a:pt x="262362" y="914694"/>
                </a:lnTo>
                <a:lnTo>
                  <a:pt x="261920" y="914915"/>
                </a:lnTo>
                <a:lnTo>
                  <a:pt x="261477" y="914694"/>
                </a:lnTo>
                <a:lnTo>
                  <a:pt x="261699" y="914030"/>
                </a:lnTo>
                <a:lnTo>
                  <a:pt x="262805" y="913145"/>
                </a:lnTo>
                <a:lnTo>
                  <a:pt x="263051" y="912948"/>
                </a:lnTo>
                <a:lnTo>
                  <a:pt x="263025" y="912923"/>
                </a:lnTo>
                <a:cubicBezTo>
                  <a:pt x="263025" y="911374"/>
                  <a:pt x="262140" y="909826"/>
                  <a:pt x="261034" y="908277"/>
                </a:cubicBezTo>
                <a:cubicBezTo>
                  <a:pt x="260370" y="907613"/>
                  <a:pt x="259706" y="906728"/>
                  <a:pt x="259264" y="905622"/>
                </a:cubicBezTo>
                <a:lnTo>
                  <a:pt x="259335" y="905372"/>
                </a:lnTo>
                <a:lnTo>
                  <a:pt x="249611" y="897103"/>
                </a:lnTo>
                <a:lnTo>
                  <a:pt x="237655" y="890539"/>
                </a:lnTo>
                <a:lnTo>
                  <a:pt x="237580" y="890576"/>
                </a:lnTo>
                <a:cubicBezTo>
                  <a:pt x="237580" y="890576"/>
                  <a:pt x="237138" y="890576"/>
                  <a:pt x="236916" y="890354"/>
                </a:cubicBezTo>
                <a:cubicBezTo>
                  <a:pt x="235146" y="889469"/>
                  <a:pt x="233376" y="888363"/>
                  <a:pt x="231606" y="887699"/>
                </a:cubicBezTo>
                <a:close/>
                <a:moveTo>
                  <a:pt x="523906" y="881054"/>
                </a:moveTo>
                <a:lnTo>
                  <a:pt x="523896" y="881062"/>
                </a:lnTo>
                <a:lnTo>
                  <a:pt x="523453" y="881062"/>
                </a:lnTo>
                <a:lnTo>
                  <a:pt x="523011" y="881062"/>
                </a:lnTo>
                <a:lnTo>
                  <a:pt x="522900" y="881062"/>
                </a:lnTo>
                <a:lnTo>
                  <a:pt x="522590" y="881558"/>
                </a:lnTo>
                <a:lnTo>
                  <a:pt x="522790" y="881725"/>
                </a:lnTo>
                <a:lnTo>
                  <a:pt x="522561" y="881916"/>
                </a:lnTo>
                <a:lnTo>
                  <a:pt x="524117" y="883938"/>
                </a:lnTo>
                <a:cubicBezTo>
                  <a:pt x="524560" y="884602"/>
                  <a:pt x="525224" y="885487"/>
                  <a:pt x="525887" y="886372"/>
                </a:cubicBezTo>
                <a:lnTo>
                  <a:pt x="525754" y="886771"/>
                </a:lnTo>
                <a:lnTo>
                  <a:pt x="526108" y="886594"/>
                </a:lnTo>
                <a:cubicBezTo>
                  <a:pt x="526772" y="887257"/>
                  <a:pt x="527214" y="887036"/>
                  <a:pt x="527214" y="885930"/>
                </a:cubicBezTo>
                <a:lnTo>
                  <a:pt x="527464" y="885992"/>
                </a:lnTo>
                <a:lnTo>
                  <a:pt x="525444" y="883054"/>
                </a:lnTo>
                <a:close/>
                <a:moveTo>
                  <a:pt x="589908" y="880856"/>
                </a:moveTo>
                <a:lnTo>
                  <a:pt x="588836" y="882196"/>
                </a:lnTo>
                <a:lnTo>
                  <a:pt x="588947" y="882168"/>
                </a:lnTo>
                <a:cubicBezTo>
                  <a:pt x="588947" y="882610"/>
                  <a:pt x="589611" y="882610"/>
                  <a:pt x="590053" y="882610"/>
                </a:cubicBezTo>
                <a:lnTo>
                  <a:pt x="590189" y="882678"/>
                </a:lnTo>
                <a:lnTo>
                  <a:pt x="590053" y="881726"/>
                </a:lnTo>
                <a:close/>
                <a:moveTo>
                  <a:pt x="475061" y="880268"/>
                </a:moveTo>
                <a:lnTo>
                  <a:pt x="474774" y="880841"/>
                </a:lnTo>
                <a:lnTo>
                  <a:pt x="475659" y="881284"/>
                </a:lnTo>
                <a:lnTo>
                  <a:pt x="476159" y="881927"/>
                </a:lnTo>
                <a:lnTo>
                  <a:pt x="476213" y="881836"/>
                </a:lnTo>
                <a:lnTo>
                  <a:pt x="476103" y="881726"/>
                </a:lnTo>
                <a:close/>
                <a:moveTo>
                  <a:pt x="711084" y="880177"/>
                </a:moveTo>
                <a:cubicBezTo>
                  <a:pt x="708650" y="879735"/>
                  <a:pt x="708650" y="881062"/>
                  <a:pt x="708650" y="882611"/>
                </a:cubicBezTo>
                <a:lnTo>
                  <a:pt x="707544" y="882390"/>
                </a:lnTo>
                <a:lnTo>
                  <a:pt x="707575" y="882544"/>
                </a:lnTo>
                <a:lnTo>
                  <a:pt x="710198" y="884158"/>
                </a:lnTo>
                <a:lnTo>
                  <a:pt x="709756" y="883275"/>
                </a:lnTo>
                <a:cubicBezTo>
                  <a:pt x="711084" y="883054"/>
                  <a:pt x="711084" y="881726"/>
                  <a:pt x="711084" y="880177"/>
                </a:cubicBezTo>
                <a:close/>
                <a:moveTo>
                  <a:pt x="541657" y="880039"/>
                </a:moveTo>
                <a:lnTo>
                  <a:pt x="541622" y="880251"/>
                </a:lnTo>
                <a:lnTo>
                  <a:pt x="541818" y="880398"/>
                </a:lnTo>
                <a:lnTo>
                  <a:pt x="542217" y="882389"/>
                </a:lnTo>
                <a:lnTo>
                  <a:pt x="542482" y="881947"/>
                </a:lnTo>
                <a:lnTo>
                  <a:pt x="543429" y="881947"/>
                </a:lnTo>
                <a:close/>
                <a:moveTo>
                  <a:pt x="791624" y="879735"/>
                </a:moveTo>
                <a:cubicBezTo>
                  <a:pt x="790518" y="883496"/>
                  <a:pt x="787641" y="893453"/>
                  <a:pt x="791624" y="896108"/>
                </a:cubicBezTo>
                <a:cubicBezTo>
                  <a:pt x="791624" y="891683"/>
                  <a:pt x="795828" y="882611"/>
                  <a:pt x="791624" y="879735"/>
                </a:cubicBezTo>
                <a:close/>
                <a:moveTo>
                  <a:pt x="617490" y="879513"/>
                </a:moveTo>
                <a:cubicBezTo>
                  <a:pt x="617490" y="879955"/>
                  <a:pt x="617490" y="880177"/>
                  <a:pt x="617490" y="880841"/>
                </a:cubicBezTo>
                <a:lnTo>
                  <a:pt x="617932" y="880841"/>
                </a:lnTo>
                <a:lnTo>
                  <a:pt x="620145" y="882168"/>
                </a:lnTo>
                <a:lnTo>
                  <a:pt x="622137" y="883275"/>
                </a:lnTo>
                <a:lnTo>
                  <a:pt x="622268" y="883537"/>
                </a:lnTo>
                <a:lnTo>
                  <a:pt x="626175" y="884771"/>
                </a:lnTo>
                <a:lnTo>
                  <a:pt x="626119" y="884381"/>
                </a:lnTo>
                <a:lnTo>
                  <a:pt x="626783" y="883496"/>
                </a:lnTo>
                <a:lnTo>
                  <a:pt x="627668" y="882168"/>
                </a:lnTo>
                <a:lnTo>
                  <a:pt x="628332" y="882057"/>
                </a:lnTo>
                <a:lnTo>
                  <a:pt x="627004" y="881726"/>
                </a:lnTo>
                <a:cubicBezTo>
                  <a:pt x="626119" y="881283"/>
                  <a:pt x="625234" y="881283"/>
                  <a:pt x="624570" y="880841"/>
                </a:cubicBezTo>
                <a:lnTo>
                  <a:pt x="624231" y="879656"/>
                </a:lnTo>
                <a:lnTo>
                  <a:pt x="624128" y="879734"/>
                </a:lnTo>
                <a:lnTo>
                  <a:pt x="624349" y="880841"/>
                </a:lnTo>
                <a:cubicBezTo>
                  <a:pt x="621252" y="881283"/>
                  <a:pt x="620588" y="879513"/>
                  <a:pt x="617490" y="879513"/>
                </a:cubicBezTo>
                <a:close/>
                <a:moveTo>
                  <a:pt x="485396" y="879292"/>
                </a:moveTo>
                <a:lnTo>
                  <a:pt x="485838" y="879292"/>
                </a:lnTo>
                <a:lnTo>
                  <a:pt x="486502" y="879734"/>
                </a:lnTo>
                <a:lnTo>
                  <a:pt x="487609" y="880398"/>
                </a:lnTo>
                <a:lnTo>
                  <a:pt x="487609" y="880841"/>
                </a:lnTo>
                <a:lnTo>
                  <a:pt x="487388" y="881062"/>
                </a:lnTo>
                <a:lnTo>
                  <a:pt x="487166" y="881062"/>
                </a:lnTo>
                <a:lnTo>
                  <a:pt x="486060" y="880398"/>
                </a:lnTo>
                <a:lnTo>
                  <a:pt x="485396" y="879734"/>
                </a:lnTo>
                <a:close/>
                <a:moveTo>
                  <a:pt x="670186" y="879077"/>
                </a:moveTo>
                <a:lnTo>
                  <a:pt x="667274" y="881504"/>
                </a:lnTo>
                <a:lnTo>
                  <a:pt x="663559" y="885033"/>
                </a:lnTo>
                <a:lnTo>
                  <a:pt x="663734" y="885266"/>
                </a:lnTo>
                <a:cubicBezTo>
                  <a:pt x="663291" y="886151"/>
                  <a:pt x="662849" y="886815"/>
                  <a:pt x="662406" y="887700"/>
                </a:cubicBezTo>
                <a:cubicBezTo>
                  <a:pt x="661964" y="888143"/>
                  <a:pt x="661521" y="888806"/>
                  <a:pt x="661521" y="889470"/>
                </a:cubicBezTo>
                <a:lnTo>
                  <a:pt x="661442" y="889529"/>
                </a:lnTo>
                <a:lnTo>
                  <a:pt x="661742" y="889469"/>
                </a:lnTo>
                <a:cubicBezTo>
                  <a:pt x="661521" y="890355"/>
                  <a:pt x="662406" y="890576"/>
                  <a:pt x="662406" y="891240"/>
                </a:cubicBezTo>
                <a:cubicBezTo>
                  <a:pt x="659308" y="890797"/>
                  <a:pt x="660193" y="894558"/>
                  <a:pt x="656874" y="893673"/>
                </a:cubicBezTo>
                <a:lnTo>
                  <a:pt x="659654" y="897248"/>
                </a:lnTo>
                <a:lnTo>
                  <a:pt x="661743" y="894780"/>
                </a:lnTo>
                <a:lnTo>
                  <a:pt x="667085" y="890260"/>
                </a:lnTo>
                <a:lnTo>
                  <a:pt x="667053" y="890133"/>
                </a:lnTo>
                <a:lnTo>
                  <a:pt x="667311" y="890069"/>
                </a:lnTo>
                <a:lnTo>
                  <a:pt x="667496" y="889912"/>
                </a:lnTo>
                <a:lnTo>
                  <a:pt x="667577" y="889973"/>
                </a:lnTo>
                <a:lnTo>
                  <a:pt x="668381" y="888363"/>
                </a:lnTo>
                <a:cubicBezTo>
                  <a:pt x="669045" y="887921"/>
                  <a:pt x="669266" y="887478"/>
                  <a:pt x="669487" y="886814"/>
                </a:cubicBezTo>
                <a:cubicBezTo>
                  <a:pt x="669487" y="886593"/>
                  <a:pt x="669930" y="886372"/>
                  <a:pt x="670151" y="886372"/>
                </a:cubicBezTo>
                <a:lnTo>
                  <a:pt x="670328" y="886637"/>
                </a:lnTo>
                <a:lnTo>
                  <a:pt x="672142" y="884823"/>
                </a:lnTo>
                <a:cubicBezTo>
                  <a:pt x="672142" y="884380"/>
                  <a:pt x="672142" y="883717"/>
                  <a:pt x="672142" y="883053"/>
                </a:cubicBezTo>
                <a:lnTo>
                  <a:pt x="672486" y="883102"/>
                </a:lnTo>
                <a:close/>
                <a:moveTo>
                  <a:pt x="1090330" y="879071"/>
                </a:moveTo>
                <a:cubicBezTo>
                  <a:pt x="1090772" y="878628"/>
                  <a:pt x="1091436" y="878628"/>
                  <a:pt x="1091657" y="879071"/>
                </a:cubicBezTo>
                <a:cubicBezTo>
                  <a:pt x="1092542" y="879735"/>
                  <a:pt x="1093206" y="880620"/>
                  <a:pt x="1094312" y="881284"/>
                </a:cubicBezTo>
                <a:lnTo>
                  <a:pt x="1101286" y="889737"/>
                </a:lnTo>
                <a:lnTo>
                  <a:pt x="1101393" y="889470"/>
                </a:lnTo>
                <a:cubicBezTo>
                  <a:pt x="1106925" y="895001"/>
                  <a:pt x="1112677" y="900754"/>
                  <a:pt x="1116881" y="907392"/>
                </a:cubicBezTo>
                <a:lnTo>
                  <a:pt x="1116497" y="907680"/>
                </a:lnTo>
                <a:lnTo>
                  <a:pt x="1119094" y="910711"/>
                </a:lnTo>
                <a:lnTo>
                  <a:pt x="1119157" y="910806"/>
                </a:lnTo>
                <a:lnTo>
                  <a:pt x="1119536" y="910711"/>
                </a:lnTo>
                <a:cubicBezTo>
                  <a:pt x="1120864" y="911817"/>
                  <a:pt x="1121749" y="912923"/>
                  <a:pt x="1122634" y="914251"/>
                </a:cubicBezTo>
                <a:cubicBezTo>
                  <a:pt x="1123519" y="915136"/>
                  <a:pt x="1123962" y="916242"/>
                  <a:pt x="1125289" y="916906"/>
                </a:cubicBezTo>
                <a:lnTo>
                  <a:pt x="1125447" y="917457"/>
                </a:lnTo>
                <a:lnTo>
                  <a:pt x="1126617" y="919395"/>
                </a:lnTo>
                <a:cubicBezTo>
                  <a:pt x="1126396" y="920668"/>
                  <a:pt x="1125732" y="922106"/>
                  <a:pt x="1125732" y="923323"/>
                </a:cubicBezTo>
                <a:cubicBezTo>
                  <a:pt x="1125289" y="925978"/>
                  <a:pt x="1127059" y="930625"/>
                  <a:pt x="1123962" y="930625"/>
                </a:cubicBezTo>
                <a:cubicBezTo>
                  <a:pt x="1119979" y="927748"/>
                  <a:pt x="1123962" y="923766"/>
                  <a:pt x="1120864" y="920889"/>
                </a:cubicBezTo>
                <a:lnTo>
                  <a:pt x="1120938" y="920741"/>
                </a:lnTo>
                <a:lnTo>
                  <a:pt x="1120865" y="920668"/>
                </a:lnTo>
                <a:lnTo>
                  <a:pt x="1116491" y="915253"/>
                </a:lnTo>
                <a:lnTo>
                  <a:pt x="1116439" y="915358"/>
                </a:lnTo>
                <a:lnTo>
                  <a:pt x="1095707" y="891240"/>
                </a:lnTo>
                <a:lnTo>
                  <a:pt x="1095420" y="891240"/>
                </a:lnTo>
                <a:cubicBezTo>
                  <a:pt x="1092986" y="888142"/>
                  <a:pt x="1089888" y="885487"/>
                  <a:pt x="1085684" y="882832"/>
                </a:cubicBezTo>
                <a:cubicBezTo>
                  <a:pt x="1085242" y="882389"/>
                  <a:pt x="1085020" y="882168"/>
                  <a:pt x="1085684" y="881726"/>
                </a:cubicBezTo>
                <a:cubicBezTo>
                  <a:pt x="1085684" y="881283"/>
                  <a:pt x="1086348" y="881283"/>
                  <a:pt x="1086569" y="881504"/>
                </a:cubicBezTo>
                <a:lnTo>
                  <a:pt x="1096358" y="889804"/>
                </a:lnTo>
                <a:lnTo>
                  <a:pt x="1096525" y="889470"/>
                </a:lnTo>
                <a:cubicBezTo>
                  <a:pt x="1098295" y="889248"/>
                  <a:pt x="1097853" y="890797"/>
                  <a:pt x="1099180" y="890797"/>
                </a:cubicBezTo>
                <a:lnTo>
                  <a:pt x="1099474" y="890356"/>
                </a:lnTo>
                <a:lnTo>
                  <a:pt x="1092764" y="882832"/>
                </a:lnTo>
                <a:cubicBezTo>
                  <a:pt x="1092100" y="881947"/>
                  <a:pt x="1090994" y="881062"/>
                  <a:pt x="1090330" y="880399"/>
                </a:cubicBezTo>
                <a:cubicBezTo>
                  <a:pt x="1089887" y="880177"/>
                  <a:pt x="1089887" y="879513"/>
                  <a:pt x="1090330" y="879071"/>
                </a:cubicBezTo>
                <a:close/>
                <a:moveTo>
                  <a:pt x="635199" y="878651"/>
                </a:moveTo>
                <a:lnTo>
                  <a:pt x="634527" y="879071"/>
                </a:lnTo>
                <a:cubicBezTo>
                  <a:pt x="634527" y="879071"/>
                  <a:pt x="634306" y="879071"/>
                  <a:pt x="634084" y="879071"/>
                </a:cubicBezTo>
                <a:lnTo>
                  <a:pt x="633994" y="878921"/>
                </a:lnTo>
                <a:lnTo>
                  <a:pt x="632887" y="879253"/>
                </a:lnTo>
                <a:lnTo>
                  <a:pt x="631971" y="881085"/>
                </a:lnTo>
                <a:lnTo>
                  <a:pt x="632093" y="881061"/>
                </a:lnTo>
                <a:cubicBezTo>
                  <a:pt x="632757" y="883053"/>
                  <a:pt x="636076" y="882389"/>
                  <a:pt x="636961" y="884159"/>
                </a:cubicBezTo>
                <a:cubicBezTo>
                  <a:pt x="636297" y="884159"/>
                  <a:pt x="635633" y="884823"/>
                  <a:pt x="635633" y="885929"/>
                </a:cubicBezTo>
                <a:lnTo>
                  <a:pt x="637221" y="886795"/>
                </a:lnTo>
                <a:lnTo>
                  <a:pt x="638068" y="886372"/>
                </a:lnTo>
                <a:lnTo>
                  <a:pt x="639174" y="887036"/>
                </a:lnTo>
                <a:lnTo>
                  <a:pt x="641608" y="887921"/>
                </a:lnTo>
                <a:lnTo>
                  <a:pt x="641755" y="888363"/>
                </a:lnTo>
                <a:lnTo>
                  <a:pt x="644041" y="888363"/>
                </a:lnTo>
                <a:cubicBezTo>
                  <a:pt x="644041" y="887921"/>
                  <a:pt x="644041" y="887257"/>
                  <a:pt x="644041" y="886593"/>
                </a:cubicBezTo>
                <a:lnTo>
                  <a:pt x="644892" y="886168"/>
                </a:lnTo>
                <a:lnTo>
                  <a:pt x="642935" y="884603"/>
                </a:lnTo>
                <a:close/>
                <a:moveTo>
                  <a:pt x="777131" y="878627"/>
                </a:moveTo>
                <a:lnTo>
                  <a:pt x="776688" y="879159"/>
                </a:lnTo>
                <a:lnTo>
                  <a:pt x="777020" y="879292"/>
                </a:lnTo>
                <a:cubicBezTo>
                  <a:pt x="776799" y="883718"/>
                  <a:pt x="777906" y="886373"/>
                  <a:pt x="777684" y="890798"/>
                </a:cubicBezTo>
                <a:lnTo>
                  <a:pt x="777243" y="891019"/>
                </a:lnTo>
                <a:lnTo>
                  <a:pt x="778791" y="892051"/>
                </a:lnTo>
                <a:lnTo>
                  <a:pt x="778791" y="891904"/>
                </a:lnTo>
                <a:lnTo>
                  <a:pt x="779232" y="892344"/>
                </a:lnTo>
                <a:lnTo>
                  <a:pt x="779234" y="892346"/>
                </a:lnTo>
                <a:lnTo>
                  <a:pt x="779234" y="892346"/>
                </a:lnTo>
                <a:lnTo>
                  <a:pt x="779248" y="892361"/>
                </a:lnTo>
                <a:lnTo>
                  <a:pt x="779621" y="892734"/>
                </a:lnTo>
                <a:lnTo>
                  <a:pt x="780118" y="891904"/>
                </a:lnTo>
                <a:cubicBezTo>
                  <a:pt x="781667" y="888585"/>
                  <a:pt x="780118" y="883275"/>
                  <a:pt x="778127" y="881505"/>
                </a:cubicBezTo>
                <a:cubicBezTo>
                  <a:pt x="777906" y="880399"/>
                  <a:pt x="778791" y="878407"/>
                  <a:pt x="777020" y="879071"/>
                </a:cubicBezTo>
                <a:close/>
                <a:moveTo>
                  <a:pt x="593904" y="878524"/>
                </a:moveTo>
                <a:lnTo>
                  <a:pt x="593815" y="878628"/>
                </a:lnTo>
                <a:lnTo>
                  <a:pt x="593151" y="878628"/>
                </a:lnTo>
                <a:lnTo>
                  <a:pt x="591729" y="878831"/>
                </a:lnTo>
                <a:lnTo>
                  <a:pt x="591381" y="880398"/>
                </a:lnTo>
                <a:lnTo>
                  <a:pt x="591111" y="880560"/>
                </a:lnTo>
                <a:lnTo>
                  <a:pt x="591381" y="881505"/>
                </a:lnTo>
                <a:lnTo>
                  <a:pt x="591496" y="882193"/>
                </a:lnTo>
                <a:lnTo>
                  <a:pt x="593372" y="882610"/>
                </a:lnTo>
                <a:lnTo>
                  <a:pt x="593372" y="882979"/>
                </a:lnTo>
                <a:lnTo>
                  <a:pt x="593814" y="882832"/>
                </a:lnTo>
                <a:lnTo>
                  <a:pt x="594147" y="882832"/>
                </a:lnTo>
                <a:lnTo>
                  <a:pt x="593815" y="882168"/>
                </a:lnTo>
                <a:lnTo>
                  <a:pt x="594036" y="881726"/>
                </a:lnTo>
                <a:lnTo>
                  <a:pt x="594479" y="881947"/>
                </a:lnTo>
                <a:lnTo>
                  <a:pt x="594921" y="882832"/>
                </a:lnTo>
                <a:lnTo>
                  <a:pt x="594921" y="883067"/>
                </a:lnTo>
                <a:lnTo>
                  <a:pt x="601558" y="883495"/>
                </a:lnTo>
                <a:cubicBezTo>
                  <a:pt x="601558" y="882610"/>
                  <a:pt x="600895" y="882610"/>
                  <a:pt x="600673" y="881725"/>
                </a:cubicBezTo>
                <a:lnTo>
                  <a:pt x="601071" y="881486"/>
                </a:lnTo>
                <a:lnTo>
                  <a:pt x="597576" y="880177"/>
                </a:lnTo>
                <a:close/>
                <a:moveTo>
                  <a:pt x="688877" y="878500"/>
                </a:moveTo>
                <a:lnTo>
                  <a:pt x="688737" y="878849"/>
                </a:lnTo>
                <a:cubicBezTo>
                  <a:pt x="688516" y="879070"/>
                  <a:pt x="688073" y="879292"/>
                  <a:pt x="687409" y="879513"/>
                </a:cubicBezTo>
                <a:cubicBezTo>
                  <a:pt x="687188" y="879513"/>
                  <a:pt x="686967" y="879513"/>
                  <a:pt x="686967" y="879513"/>
                </a:cubicBezTo>
                <a:lnTo>
                  <a:pt x="686631" y="879303"/>
                </a:lnTo>
                <a:lnTo>
                  <a:pt x="683805" y="884170"/>
                </a:lnTo>
                <a:lnTo>
                  <a:pt x="683868" y="884160"/>
                </a:lnTo>
                <a:cubicBezTo>
                  <a:pt x="683426" y="886372"/>
                  <a:pt x="683426" y="887036"/>
                  <a:pt x="684311" y="889028"/>
                </a:cubicBezTo>
                <a:lnTo>
                  <a:pt x="682733" y="889422"/>
                </a:lnTo>
                <a:lnTo>
                  <a:pt x="682541" y="890576"/>
                </a:lnTo>
                <a:lnTo>
                  <a:pt x="680052" y="893397"/>
                </a:lnTo>
                <a:lnTo>
                  <a:pt x="680107" y="893452"/>
                </a:lnTo>
                <a:lnTo>
                  <a:pt x="680107" y="894116"/>
                </a:lnTo>
                <a:lnTo>
                  <a:pt x="680107" y="895222"/>
                </a:lnTo>
                <a:lnTo>
                  <a:pt x="680107" y="897730"/>
                </a:lnTo>
                <a:lnTo>
                  <a:pt x="681304" y="899060"/>
                </a:lnTo>
                <a:lnTo>
                  <a:pt x="683331" y="896675"/>
                </a:lnTo>
                <a:lnTo>
                  <a:pt x="683426" y="896993"/>
                </a:lnTo>
                <a:cubicBezTo>
                  <a:pt x="684090" y="896772"/>
                  <a:pt x="684090" y="895666"/>
                  <a:pt x="684753" y="895002"/>
                </a:cubicBezTo>
                <a:lnTo>
                  <a:pt x="683331" y="896675"/>
                </a:lnTo>
                <a:lnTo>
                  <a:pt x="682098" y="892568"/>
                </a:lnTo>
                <a:cubicBezTo>
                  <a:pt x="685417" y="891904"/>
                  <a:pt x="684090" y="891683"/>
                  <a:pt x="686966" y="892568"/>
                </a:cubicBezTo>
                <a:lnTo>
                  <a:pt x="687521" y="892938"/>
                </a:lnTo>
                <a:lnTo>
                  <a:pt x="687409" y="892789"/>
                </a:lnTo>
                <a:lnTo>
                  <a:pt x="687920" y="891385"/>
                </a:lnTo>
                <a:lnTo>
                  <a:pt x="686302" y="890797"/>
                </a:lnTo>
                <a:cubicBezTo>
                  <a:pt x="685860" y="890576"/>
                  <a:pt x="685639" y="890133"/>
                  <a:pt x="685639" y="889691"/>
                </a:cubicBezTo>
                <a:cubicBezTo>
                  <a:pt x="685860" y="889248"/>
                  <a:pt x="686524" y="888806"/>
                  <a:pt x="686966" y="889027"/>
                </a:cubicBezTo>
                <a:cubicBezTo>
                  <a:pt x="687851" y="889248"/>
                  <a:pt x="688737" y="889691"/>
                  <a:pt x="689400" y="889912"/>
                </a:cubicBezTo>
                <a:lnTo>
                  <a:pt x="689446" y="890143"/>
                </a:lnTo>
                <a:lnTo>
                  <a:pt x="689732" y="890200"/>
                </a:lnTo>
                <a:lnTo>
                  <a:pt x="689843" y="890134"/>
                </a:lnTo>
                <a:lnTo>
                  <a:pt x="689769" y="890208"/>
                </a:lnTo>
                <a:lnTo>
                  <a:pt x="690507" y="890355"/>
                </a:lnTo>
                <a:lnTo>
                  <a:pt x="691171" y="890355"/>
                </a:lnTo>
                <a:lnTo>
                  <a:pt x="691172" y="890356"/>
                </a:lnTo>
                <a:lnTo>
                  <a:pt x="692055" y="890356"/>
                </a:lnTo>
                <a:cubicBezTo>
                  <a:pt x="693604" y="888807"/>
                  <a:pt x="694489" y="886373"/>
                  <a:pt x="694046" y="883054"/>
                </a:cubicBezTo>
                <a:lnTo>
                  <a:pt x="694758" y="882627"/>
                </a:lnTo>
                <a:lnTo>
                  <a:pt x="694711" y="882611"/>
                </a:lnTo>
                <a:lnTo>
                  <a:pt x="694268" y="882611"/>
                </a:lnTo>
                <a:cubicBezTo>
                  <a:pt x="693383" y="881947"/>
                  <a:pt x="692056" y="881283"/>
                  <a:pt x="691392" y="880177"/>
                </a:cubicBezTo>
                <a:lnTo>
                  <a:pt x="691392" y="880176"/>
                </a:lnTo>
                <a:close/>
                <a:moveTo>
                  <a:pt x="699476" y="878411"/>
                </a:moveTo>
                <a:lnTo>
                  <a:pt x="698915" y="879955"/>
                </a:lnTo>
                <a:cubicBezTo>
                  <a:pt x="698915" y="880619"/>
                  <a:pt x="698915" y="881061"/>
                  <a:pt x="698472" y="881504"/>
                </a:cubicBezTo>
                <a:lnTo>
                  <a:pt x="698005" y="881854"/>
                </a:lnTo>
                <a:lnTo>
                  <a:pt x="698472" y="881948"/>
                </a:lnTo>
                <a:cubicBezTo>
                  <a:pt x="700463" y="882390"/>
                  <a:pt x="700463" y="880620"/>
                  <a:pt x="700242" y="878850"/>
                </a:cubicBezTo>
                <a:lnTo>
                  <a:pt x="700258" y="878838"/>
                </a:lnTo>
                <a:close/>
                <a:moveTo>
                  <a:pt x="607539" y="877439"/>
                </a:moveTo>
                <a:lnTo>
                  <a:pt x="607312" y="877743"/>
                </a:lnTo>
                <a:lnTo>
                  <a:pt x="604877" y="879974"/>
                </a:lnTo>
                <a:lnTo>
                  <a:pt x="604877" y="880398"/>
                </a:lnTo>
                <a:lnTo>
                  <a:pt x="605541" y="880398"/>
                </a:lnTo>
                <a:cubicBezTo>
                  <a:pt x="608860" y="883717"/>
                  <a:pt x="616383" y="886151"/>
                  <a:pt x="622136" y="885265"/>
                </a:cubicBezTo>
                <a:cubicBezTo>
                  <a:pt x="621472" y="885265"/>
                  <a:pt x="621472" y="884602"/>
                  <a:pt x="621472" y="884159"/>
                </a:cubicBezTo>
                <a:lnTo>
                  <a:pt x="622136" y="884159"/>
                </a:lnTo>
                <a:lnTo>
                  <a:pt x="622136" y="883717"/>
                </a:lnTo>
                <a:lnTo>
                  <a:pt x="621916" y="883717"/>
                </a:lnTo>
                <a:lnTo>
                  <a:pt x="621694" y="883717"/>
                </a:lnTo>
                <a:lnTo>
                  <a:pt x="619924" y="882832"/>
                </a:lnTo>
                <a:lnTo>
                  <a:pt x="617490" y="881283"/>
                </a:lnTo>
                <a:lnTo>
                  <a:pt x="617269" y="880841"/>
                </a:lnTo>
                <a:lnTo>
                  <a:pt x="617047" y="880841"/>
                </a:lnTo>
                <a:lnTo>
                  <a:pt x="617047" y="881283"/>
                </a:lnTo>
                <a:close/>
                <a:moveTo>
                  <a:pt x="881236" y="876858"/>
                </a:moveTo>
                <a:cubicBezTo>
                  <a:pt x="874155" y="876195"/>
                  <a:pt x="874376" y="887037"/>
                  <a:pt x="878581" y="889028"/>
                </a:cubicBezTo>
                <a:cubicBezTo>
                  <a:pt x="880129" y="885488"/>
                  <a:pt x="881236" y="881948"/>
                  <a:pt x="881236" y="876858"/>
                </a:cubicBezTo>
                <a:close/>
                <a:moveTo>
                  <a:pt x="768391" y="876858"/>
                </a:moveTo>
                <a:lnTo>
                  <a:pt x="769003" y="881955"/>
                </a:lnTo>
                <a:lnTo>
                  <a:pt x="769675" y="882206"/>
                </a:lnTo>
                <a:close/>
                <a:moveTo>
                  <a:pt x="715528" y="876770"/>
                </a:moveTo>
                <a:lnTo>
                  <a:pt x="715952" y="879735"/>
                </a:lnTo>
                <a:lnTo>
                  <a:pt x="716450" y="878905"/>
                </a:lnTo>
                <a:lnTo>
                  <a:pt x="716394" y="878849"/>
                </a:lnTo>
                <a:close/>
                <a:moveTo>
                  <a:pt x="690507" y="876710"/>
                </a:moveTo>
                <a:lnTo>
                  <a:pt x="690286" y="876858"/>
                </a:lnTo>
                <a:lnTo>
                  <a:pt x="690018" y="877011"/>
                </a:lnTo>
                <a:lnTo>
                  <a:pt x="690065" y="877079"/>
                </a:lnTo>
                <a:lnTo>
                  <a:pt x="690065" y="877687"/>
                </a:lnTo>
                <a:lnTo>
                  <a:pt x="690968" y="878252"/>
                </a:lnTo>
                <a:lnTo>
                  <a:pt x="690570" y="876857"/>
                </a:lnTo>
                <a:lnTo>
                  <a:pt x="690507" y="876857"/>
                </a:lnTo>
                <a:close/>
                <a:moveTo>
                  <a:pt x="637555" y="876659"/>
                </a:moveTo>
                <a:lnTo>
                  <a:pt x="636961" y="876857"/>
                </a:lnTo>
                <a:lnTo>
                  <a:pt x="636478" y="877064"/>
                </a:lnTo>
                <a:lnTo>
                  <a:pt x="636303" y="877935"/>
                </a:lnTo>
                <a:lnTo>
                  <a:pt x="643820" y="883717"/>
                </a:lnTo>
                <a:lnTo>
                  <a:pt x="645574" y="885120"/>
                </a:lnTo>
                <a:lnTo>
                  <a:pt x="647360" y="884823"/>
                </a:lnTo>
                <a:cubicBezTo>
                  <a:pt x="647360" y="884380"/>
                  <a:pt x="647360" y="883495"/>
                  <a:pt x="647360" y="883053"/>
                </a:cubicBezTo>
                <a:lnTo>
                  <a:pt x="648134" y="882665"/>
                </a:lnTo>
                <a:lnTo>
                  <a:pt x="647582" y="882389"/>
                </a:lnTo>
                <a:close/>
                <a:moveTo>
                  <a:pt x="133586" y="876636"/>
                </a:moveTo>
                <a:cubicBezTo>
                  <a:pt x="133807" y="876194"/>
                  <a:pt x="134250" y="876415"/>
                  <a:pt x="134471" y="876857"/>
                </a:cubicBezTo>
                <a:cubicBezTo>
                  <a:pt x="144871" y="894337"/>
                  <a:pt x="157483" y="910490"/>
                  <a:pt x="169652" y="926199"/>
                </a:cubicBezTo>
                <a:cubicBezTo>
                  <a:pt x="169873" y="926642"/>
                  <a:pt x="169873" y="926863"/>
                  <a:pt x="169652" y="927084"/>
                </a:cubicBezTo>
                <a:cubicBezTo>
                  <a:pt x="169209" y="926863"/>
                  <a:pt x="169209" y="927084"/>
                  <a:pt x="169209" y="927084"/>
                </a:cubicBezTo>
                <a:cubicBezTo>
                  <a:pt x="168988" y="927084"/>
                  <a:pt x="168767" y="927084"/>
                  <a:pt x="168546" y="926863"/>
                </a:cubicBezTo>
                <a:cubicBezTo>
                  <a:pt x="156376" y="911153"/>
                  <a:pt x="143764" y="895001"/>
                  <a:pt x="133365" y="877521"/>
                </a:cubicBezTo>
                <a:cubicBezTo>
                  <a:pt x="133365" y="877079"/>
                  <a:pt x="133365" y="876857"/>
                  <a:pt x="133586" y="876636"/>
                </a:cubicBezTo>
                <a:close/>
                <a:moveTo>
                  <a:pt x="868181" y="876195"/>
                </a:moveTo>
                <a:cubicBezTo>
                  <a:pt x="866190" y="876858"/>
                  <a:pt x="865968" y="879071"/>
                  <a:pt x="864862" y="880399"/>
                </a:cubicBezTo>
                <a:lnTo>
                  <a:pt x="864641" y="879514"/>
                </a:lnTo>
                <a:lnTo>
                  <a:pt x="863977" y="879956"/>
                </a:lnTo>
                <a:lnTo>
                  <a:pt x="863734" y="880188"/>
                </a:lnTo>
                <a:lnTo>
                  <a:pt x="863756" y="880177"/>
                </a:lnTo>
                <a:cubicBezTo>
                  <a:pt x="863756" y="880177"/>
                  <a:pt x="864199" y="880398"/>
                  <a:pt x="864199" y="880619"/>
                </a:cubicBezTo>
                <a:lnTo>
                  <a:pt x="860216" y="890102"/>
                </a:lnTo>
                <a:lnTo>
                  <a:pt x="860216" y="890134"/>
                </a:lnTo>
                <a:lnTo>
                  <a:pt x="861543" y="890134"/>
                </a:lnTo>
                <a:cubicBezTo>
                  <a:pt x="860437" y="892347"/>
                  <a:pt x="860658" y="895445"/>
                  <a:pt x="861986" y="896993"/>
                </a:cubicBezTo>
                <a:cubicBezTo>
                  <a:pt x="867517" y="893453"/>
                  <a:pt x="867517" y="884381"/>
                  <a:pt x="869288" y="877301"/>
                </a:cubicBezTo>
                <a:cubicBezTo>
                  <a:pt x="869066" y="876637"/>
                  <a:pt x="868845" y="876195"/>
                  <a:pt x="868181" y="876195"/>
                </a:cubicBezTo>
                <a:close/>
                <a:moveTo>
                  <a:pt x="682541" y="876194"/>
                </a:moveTo>
                <a:lnTo>
                  <a:pt x="682541" y="876858"/>
                </a:lnTo>
                <a:cubicBezTo>
                  <a:pt x="682319" y="876858"/>
                  <a:pt x="682098" y="876858"/>
                  <a:pt x="682098" y="876858"/>
                </a:cubicBezTo>
                <a:lnTo>
                  <a:pt x="682060" y="876820"/>
                </a:lnTo>
                <a:lnTo>
                  <a:pt x="680329" y="879513"/>
                </a:lnTo>
                <a:cubicBezTo>
                  <a:pt x="680108" y="879735"/>
                  <a:pt x="679665" y="880177"/>
                  <a:pt x="679223" y="880620"/>
                </a:cubicBezTo>
                <a:lnTo>
                  <a:pt x="678974" y="880703"/>
                </a:lnTo>
                <a:lnTo>
                  <a:pt x="676845" y="887090"/>
                </a:lnTo>
                <a:lnTo>
                  <a:pt x="677673" y="886593"/>
                </a:lnTo>
                <a:cubicBezTo>
                  <a:pt x="677673" y="887036"/>
                  <a:pt x="678116" y="887036"/>
                  <a:pt x="678337" y="887036"/>
                </a:cubicBezTo>
                <a:lnTo>
                  <a:pt x="678329" y="887069"/>
                </a:lnTo>
                <a:lnTo>
                  <a:pt x="679222" y="886814"/>
                </a:lnTo>
                <a:lnTo>
                  <a:pt x="679543" y="886654"/>
                </a:lnTo>
                <a:lnTo>
                  <a:pt x="679443" y="886594"/>
                </a:lnTo>
                <a:cubicBezTo>
                  <a:pt x="679443" y="884602"/>
                  <a:pt x="680771" y="884160"/>
                  <a:pt x="682098" y="883496"/>
                </a:cubicBezTo>
                <a:lnTo>
                  <a:pt x="682279" y="883858"/>
                </a:lnTo>
                <a:lnTo>
                  <a:pt x="685454" y="878567"/>
                </a:lnTo>
                <a:lnTo>
                  <a:pt x="685197" y="878406"/>
                </a:lnTo>
                <a:lnTo>
                  <a:pt x="685492" y="877669"/>
                </a:lnTo>
                <a:lnTo>
                  <a:pt x="684312" y="877079"/>
                </a:lnTo>
                <a:close/>
                <a:moveTo>
                  <a:pt x="541597" y="876194"/>
                </a:moveTo>
                <a:cubicBezTo>
                  <a:pt x="541375" y="877743"/>
                  <a:pt x="542924" y="877300"/>
                  <a:pt x="542924" y="878628"/>
                </a:cubicBezTo>
                <a:lnTo>
                  <a:pt x="542765" y="878691"/>
                </a:lnTo>
                <a:lnTo>
                  <a:pt x="545579" y="881505"/>
                </a:lnTo>
                <a:lnTo>
                  <a:pt x="545801" y="880840"/>
                </a:lnTo>
                <a:lnTo>
                  <a:pt x="546525" y="879971"/>
                </a:lnTo>
                <a:lnTo>
                  <a:pt x="543146" y="876194"/>
                </a:lnTo>
                <a:lnTo>
                  <a:pt x="542260" y="876194"/>
                </a:lnTo>
                <a:lnTo>
                  <a:pt x="541817" y="876194"/>
                </a:lnTo>
                <a:close/>
                <a:moveTo>
                  <a:pt x="630987" y="874645"/>
                </a:moveTo>
                <a:lnTo>
                  <a:pt x="632646" y="876304"/>
                </a:lnTo>
                <a:lnTo>
                  <a:pt x="632757" y="876194"/>
                </a:lnTo>
                <a:lnTo>
                  <a:pt x="632757" y="875973"/>
                </a:lnTo>
                <a:lnTo>
                  <a:pt x="632910" y="875881"/>
                </a:lnTo>
                <a:close/>
                <a:moveTo>
                  <a:pt x="1045850" y="874432"/>
                </a:moveTo>
                <a:lnTo>
                  <a:pt x="1076161" y="907925"/>
                </a:lnTo>
                <a:lnTo>
                  <a:pt x="1061207" y="892899"/>
                </a:lnTo>
                <a:close/>
                <a:moveTo>
                  <a:pt x="774365" y="874203"/>
                </a:moveTo>
                <a:cubicBezTo>
                  <a:pt x="774586" y="875752"/>
                  <a:pt x="774365" y="877965"/>
                  <a:pt x="776135" y="877965"/>
                </a:cubicBezTo>
                <a:lnTo>
                  <a:pt x="776112" y="878057"/>
                </a:lnTo>
                <a:lnTo>
                  <a:pt x="776495" y="877738"/>
                </a:lnTo>
                <a:lnTo>
                  <a:pt x="776135" y="877522"/>
                </a:lnTo>
                <a:cubicBezTo>
                  <a:pt x="776135" y="875973"/>
                  <a:pt x="776135" y="874203"/>
                  <a:pt x="774365" y="874203"/>
                </a:cubicBezTo>
                <a:close/>
                <a:moveTo>
                  <a:pt x="532698" y="873684"/>
                </a:moveTo>
                <a:lnTo>
                  <a:pt x="528321" y="877301"/>
                </a:lnTo>
                <a:lnTo>
                  <a:pt x="524938" y="880087"/>
                </a:lnTo>
                <a:lnTo>
                  <a:pt x="525002" y="880177"/>
                </a:lnTo>
                <a:lnTo>
                  <a:pt x="524898" y="880260"/>
                </a:lnTo>
                <a:lnTo>
                  <a:pt x="526329" y="882169"/>
                </a:lnTo>
                <a:lnTo>
                  <a:pt x="528636" y="885435"/>
                </a:lnTo>
                <a:lnTo>
                  <a:pt x="528763" y="885266"/>
                </a:lnTo>
                <a:cubicBezTo>
                  <a:pt x="529427" y="885487"/>
                  <a:pt x="529649" y="886372"/>
                  <a:pt x="530534" y="886594"/>
                </a:cubicBezTo>
                <a:lnTo>
                  <a:pt x="530653" y="887425"/>
                </a:lnTo>
                <a:lnTo>
                  <a:pt x="535401" y="885266"/>
                </a:lnTo>
                <a:lnTo>
                  <a:pt x="539825" y="883497"/>
                </a:lnTo>
                <a:lnTo>
                  <a:pt x="540617" y="882705"/>
                </a:lnTo>
                <a:lnTo>
                  <a:pt x="540269" y="880619"/>
                </a:lnTo>
                <a:lnTo>
                  <a:pt x="540542" y="880255"/>
                </a:lnTo>
                <a:close/>
                <a:moveTo>
                  <a:pt x="820968" y="873456"/>
                </a:moveTo>
                <a:lnTo>
                  <a:pt x="818941" y="875854"/>
                </a:lnTo>
                <a:lnTo>
                  <a:pt x="819282" y="876195"/>
                </a:lnTo>
                <a:cubicBezTo>
                  <a:pt x="819724" y="877080"/>
                  <a:pt x="818839" y="877080"/>
                  <a:pt x="818839" y="877965"/>
                </a:cubicBezTo>
                <a:cubicBezTo>
                  <a:pt x="819724" y="878407"/>
                  <a:pt x="821052" y="878850"/>
                  <a:pt x="822380" y="879292"/>
                </a:cubicBezTo>
                <a:cubicBezTo>
                  <a:pt x="822380" y="877080"/>
                  <a:pt x="824371" y="877080"/>
                  <a:pt x="824150" y="875088"/>
                </a:cubicBezTo>
                <a:cubicBezTo>
                  <a:pt x="822158" y="875531"/>
                  <a:pt x="822380" y="874203"/>
                  <a:pt x="821273" y="873761"/>
                </a:cubicBezTo>
                <a:close/>
                <a:moveTo>
                  <a:pt x="596918" y="873394"/>
                </a:moveTo>
                <a:lnTo>
                  <a:pt x="595364" y="875531"/>
                </a:lnTo>
                <a:lnTo>
                  <a:pt x="594598" y="876807"/>
                </a:lnTo>
                <a:lnTo>
                  <a:pt x="595142" y="877079"/>
                </a:lnTo>
                <a:lnTo>
                  <a:pt x="594877" y="877389"/>
                </a:lnTo>
                <a:lnTo>
                  <a:pt x="597797" y="878849"/>
                </a:lnTo>
                <a:cubicBezTo>
                  <a:pt x="599125" y="879070"/>
                  <a:pt x="600674" y="879292"/>
                  <a:pt x="602002" y="880398"/>
                </a:cubicBezTo>
                <a:lnTo>
                  <a:pt x="602075" y="880765"/>
                </a:lnTo>
                <a:lnTo>
                  <a:pt x="602443" y="880398"/>
                </a:lnTo>
                <a:lnTo>
                  <a:pt x="604503" y="880023"/>
                </a:lnTo>
                <a:lnTo>
                  <a:pt x="604435" y="879955"/>
                </a:lnTo>
                <a:cubicBezTo>
                  <a:pt x="604435" y="879734"/>
                  <a:pt x="604435" y="879734"/>
                  <a:pt x="604656" y="879513"/>
                </a:cubicBezTo>
                <a:cubicBezTo>
                  <a:pt x="605320" y="879070"/>
                  <a:pt x="605984" y="878185"/>
                  <a:pt x="606648" y="877300"/>
                </a:cubicBezTo>
                <a:lnTo>
                  <a:pt x="606775" y="877130"/>
                </a:lnTo>
                <a:lnTo>
                  <a:pt x="606648" y="877079"/>
                </a:lnTo>
                <a:lnTo>
                  <a:pt x="606869" y="875973"/>
                </a:lnTo>
                <a:lnTo>
                  <a:pt x="605984" y="876415"/>
                </a:lnTo>
                <a:close/>
                <a:moveTo>
                  <a:pt x="688532" y="873143"/>
                </a:moveTo>
                <a:lnTo>
                  <a:pt x="688652" y="875061"/>
                </a:lnTo>
                <a:lnTo>
                  <a:pt x="688691" y="875118"/>
                </a:lnTo>
                <a:lnTo>
                  <a:pt x="689099" y="874846"/>
                </a:lnTo>
                <a:close/>
                <a:moveTo>
                  <a:pt x="701892" y="872654"/>
                </a:moveTo>
                <a:lnTo>
                  <a:pt x="700685" y="874866"/>
                </a:lnTo>
                <a:lnTo>
                  <a:pt x="700284" y="875967"/>
                </a:lnTo>
                <a:lnTo>
                  <a:pt x="701791" y="876637"/>
                </a:lnTo>
                <a:lnTo>
                  <a:pt x="701957" y="877080"/>
                </a:lnTo>
                <a:lnTo>
                  <a:pt x="702012" y="877080"/>
                </a:lnTo>
                <a:cubicBezTo>
                  <a:pt x="703118" y="876195"/>
                  <a:pt x="703561" y="874646"/>
                  <a:pt x="703340" y="872654"/>
                </a:cubicBezTo>
                <a:close/>
                <a:moveTo>
                  <a:pt x="687011" y="872566"/>
                </a:moveTo>
                <a:lnTo>
                  <a:pt x="686746" y="873096"/>
                </a:lnTo>
                <a:lnTo>
                  <a:pt x="685338" y="873096"/>
                </a:lnTo>
                <a:lnTo>
                  <a:pt x="683759" y="875106"/>
                </a:lnTo>
                <a:lnTo>
                  <a:pt x="683868" y="875088"/>
                </a:lnTo>
                <a:lnTo>
                  <a:pt x="683868" y="875530"/>
                </a:lnTo>
                <a:lnTo>
                  <a:pt x="684754" y="875973"/>
                </a:lnTo>
                <a:lnTo>
                  <a:pt x="685883" y="876691"/>
                </a:lnTo>
                <a:lnTo>
                  <a:pt x="686082" y="876194"/>
                </a:lnTo>
                <a:cubicBezTo>
                  <a:pt x="686746" y="875973"/>
                  <a:pt x="686967" y="875751"/>
                  <a:pt x="687188" y="875530"/>
                </a:cubicBezTo>
                <a:lnTo>
                  <a:pt x="687249" y="875558"/>
                </a:lnTo>
                <a:lnTo>
                  <a:pt x="686967" y="872875"/>
                </a:lnTo>
                <a:close/>
                <a:moveTo>
                  <a:pt x="667353" y="871777"/>
                </a:moveTo>
                <a:lnTo>
                  <a:pt x="661009" y="883868"/>
                </a:lnTo>
                <a:lnTo>
                  <a:pt x="661079" y="883938"/>
                </a:lnTo>
                <a:lnTo>
                  <a:pt x="662536" y="884748"/>
                </a:lnTo>
                <a:lnTo>
                  <a:pt x="662628" y="884380"/>
                </a:lnTo>
                <a:cubicBezTo>
                  <a:pt x="664176" y="883938"/>
                  <a:pt x="665061" y="882610"/>
                  <a:pt x="666168" y="881061"/>
                </a:cubicBezTo>
                <a:lnTo>
                  <a:pt x="669437" y="878136"/>
                </a:lnTo>
                <a:lnTo>
                  <a:pt x="669265" y="877964"/>
                </a:lnTo>
                <a:cubicBezTo>
                  <a:pt x="669487" y="877079"/>
                  <a:pt x="669708" y="875972"/>
                  <a:pt x="669929" y="874866"/>
                </a:cubicBezTo>
                <a:lnTo>
                  <a:pt x="669977" y="874828"/>
                </a:lnTo>
                <a:lnTo>
                  <a:pt x="669265" y="873760"/>
                </a:lnTo>
                <a:lnTo>
                  <a:pt x="669397" y="873365"/>
                </a:lnTo>
                <a:lnTo>
                  <a:pt x="667716" y="871990"/>
                </a:lnTo>
                <a:lnTo>
                  <a:pt x="667665" y="871862"/>
                </a:lnTo>
                <a:lnTo>
                  <a:pt x="667495" y="871990"/>
                </a:lnTo>
                <a:close/>
                <a:moveTo>
                  <a:pt x="671487" y="871728"/>
                </a:moveTo>
                <a:lnTo>
                  <a:pt x="671479" y="871768"/>
                </a:lnTo>
                <a:lnTo>
                  <a:pt x="671257" y="871879"/>
                </a:lnTo>
                <a:lnTo>
                  <a:pt x="671036" y="872432"/>
                </a:lnTo>
                <a:lnTo>
                  <a:pt x="670814" y="872986"/>
                </a:lnTo>
                <a:lnTo>
                  <a:pt x="671035" y="873097"/>
                </a:lnTo>
                <a:lnTo>
                  <a:pt x="671447" y="873921"/>
                </a:lnTo>
                <a:lnTo>
                  <a:pt x="672809" y="872256"/>
                </a:lnTo>
                <a:lnTo>
                  <a:pt x="672142" y="871990"/>
                </a:lnTo>
                <a:close/>
                <a:moveTo>
                  <a:pt x="574200" y="871566"/>
                </a:moveTo>
                <a:lnTo>
                  <a:pt x="571024" y="871990"/>
                </a:lnTo>
                <a:lnTo>
                  <a:pt x="569432" y="871990"/>
                </a:lnTo>
                <a:lnTo>
                  <a:pt x="569919" y="874424"/>
                </a:lnTo>
                <a:cubicBezTo>
                  <a:pt x="569919" y="874867"/>
                  <a:pt x="570140" y="875088"/>
                  <a:pt x="570140" y="875309"/>
                </a:cubicBezTo>
                <a:lnTo>
                  <a:pt x="570020" y="875670"/>
                </a:lnTo>
                <a:lnTo>
                  <a:pt x="570582" y="875530"/>
                </a:lnTo>
                <a:cubicBezTo>
                  <a:pt x="573237" y="876415"/>
                  <a:pt x="575229" y="873760"/>
                  <a:pt x="576778" y="875530"/>
                </a:cubicBezTo>
                <a:cubicBezTo>
                  <a:pt x="576778" y="877964"/>
                  <a:pt x="574122" y="878185"/>
                  <a:pt x="574344" y="881061"/>
                </a:cubicBezTo>
                <a:cubicBezTo>
                  <a:pt x="576114" y="882832"/>
                  <a:pt x="576778" y="879955"/>
                  <a:pt x="579212" y="880398"/>
                </a:cubicBezTo>
                <a:cubicBezTo>
                  <a:pt x="578327" y="882832"/>
                  <a:pt x="585850" y="882832"/>
                  <a:pt x="587620" y="881504"/>
                </a:cubicBezTo>
                <a:lnTo>
                  <a:pt x="587841" y="881947"/>
                </a:lnTo>
                <a:lnTo>
                  <a:pt x="589500" y="880287"/>
                </a:lnTo>
                <a:lnTo>
                  <a:pt x="589168" y="879955"/>
                </a:lnTo>
                <a:lnTo>
                  <a:pt x="589671" y="877945"/>
                </a:lnTo>
                <a:lnTo>
                  <a:pt x="588062" y="877079"/>
                </a:lnTo>
                <a:lnTo>
                  <a:pt x="582710" y="875366"/>
                </a:lnTo>
                <a:lnTo>
                  <a:pt x="581202" y="877521"/>
                </a:lnTo>
                <a:cubicBezTo>
                  <a:pt x="580981" y="877521"/>
                  <a:pt x="580760" y="877521"/>
                  <a:pt x="580760" y="877300"/>
                </a:cubicBezTo>
                <a:cubicBezTo>
                  <a:pt x="580538" y="877079"/>
                  <a:pt x="580760" y="876857"/>
                  <a:pt x="580981" y="876636"/>
                </a:cubicBezTo>
                <a:cubicBezTo>
                  <a:pt x="581202" y="876415"/>
                  <a:pt x="581423" y="875972"/>
                  <a:pt x="581645" y="875308"/>
                </a:cubicBezTo>
                <a:lnTo>
                  <a:pt x="581701" y="875028"/>
                </a:lnTo>
                <a:close/>
                <a:moveTo>
                  <a:pt x="510571" y="871209"/>
                </a:moveTo>
                <a:lnTo>
                  <a:pt x="509735" y="872212"/>
                </a:lnTo>
                <a:lnTo>
                  <a:pt x="508962" y="873293"/>
                </a:lnTo>
                <a:lnTo>
                  <a:pt x="510398" y="875087"/>
                </a:lnTo>
                <a:cubicBezTo>
                  <a:pt x="510841" y="875751"/>
                  <a:pt x="511284" y="875972"/>
                  <a:pt x="511947" y="876415"/>
                </a:cubicBezTo>
                <a:lnTo>
                  <a:pt x="511822" y="876916"/>
                </a:lnTo>
                <a:lnTo>
                  <a:pt x="519472" y="881592"/>
                </a:lnTo>
                <a:lnTo>
                  <a:pt x="519848" y="881366"/>
                </a:lnTo>
                <a:lnTo>
                  <a:pt x="516152" y="877300"/>
                </a:lnTo>
                <a:cubicBezTo>
                  <a:pt x="514382" y="875530"/>
                  <a:pt x="512833" y="873981"/>
                  <a:pt x="511505" y="871990"/>
                </a:cubicBezTo>
                <a:lnTo>
                  <a:pt x="511581" y="871762"/>
                </a:lnTo>
                <a:lnTo>
                  <a:pt x="510619" y="871548"/>
                </a:lnTo>
                <a:close/>
                <a:moveTo>
                  <a:pt x="737931" y="871031"/>
                </a:moveTo>
                <a:lnTo>
                  <a:pt x="737857" y="871326"/>
                </a:lnTo>
                <a:cubicBezTo>
                  <a:pt x="735644" y="872211"/>
                  <a:pt x="734317" y="873760"/>
                  <a:pt x="733210" y="875309"/>
                </a:cubicBezTo>
                <a:lnTo>
                  <a:pt x="734096" y="875531"/>
                </a:lnTo>
                <a:cubicBezTo>
                  <a:pt x="733874" y="876195"/>
                  <a:pt x="733653" y="876637"/>
                  <a:pt x="733653" y="877522"/>
                </a:cubicBezTo>
                <a:cubicBezTo>
                  <a:pt x="736751" y="877965"/>
                  <a:pt x="738963" y="873982"/>
                  <a:pt x="738078" y="871991"/>
                </a:cubicBezTo>
                <a:lnTo>
                  <a:pt x="738299" y="871105"/>
                </a:lnTo>
                <a:close/>
                <a:moveTo>
                  <a:pt x="668894" y="870940"/>
                </a:moveTo>
                <a:lnTo>
                  <a:pt x="668702" y="871084"/>
                </a:lnTo>
                <a:lnTo>
                  <a:pt x="669044" y="871769"/>
                </a:lnTo>
                <a:lnTo>
                  <a:pt x="669676" y="872528"/>
                </a:lnTo>
                <a:lnTo>
                  <a:pt x="669708" y="872433"/>
                </a:lnTo>
                <a:lnTo>
                  <a:pt x="669844" y="872501"/>
                </a:lnTo>
                <a:lnTo>
                  <a:pt x="670150" y="871990"/>
                </a:lnTo>
                <a:lnTo>
                  <a:pt x="670361" y="871464"/>
                </a:lnTo>
                <a:close/>
                <a:moveTo>
                  <a:pt x="515528" y="870801"/>
                </a:moveTo>
                <a:lnTo>
                  <a:pt x="515487" y="870884"/>
                </a:lnTo>
                <a:cubicBezTo>
                  <a:pt x="514602" y="869999"/>
                  <a:pt x="513938" y="869999"/>
                  <a:pt x="513053" y="870884"/>
                </a:cubicBezTo>
                <a:lnTo>
                  <a:pt x="512168" y="871105"/>
                </a:lnTo>
                <a:lnTo>
                  <a:pt x="512389" y="871547"/>
                </a:lnTo>
                <a:lnTo>
                  <a:pt x="512390" y="871547"/>
                </a:lnTo>
                <a:cubicBezTo>
                  <a:pt x="513718" y="873317"/>
                  <a:pt x="515267" y="875088"/>
                  <a:pt x="516815" y="876636"/>
                </a:cubicBezTo>
                <a:lnTo>
                  <a:pt x="520471" y="881062"/>
                </a:lnTo>
                <a:lnTo>
                  <a:pt x="520488" y="881062"/>
                </a:lnTo>
                <a:lnTo>
                  <a:pt x="521019" y="880619"/>
                </a:lnTo>
                <a:lnTo>
                  <a:pt x="521295" y="880619"/>
                </a:lnTo>
                <a:lnTo>
                  <a:pt x="521742" y="879905"/>
                </a:lnTo>
                <a:lnTo>
                  <a:pt x="521462" y="879513"/>
                </a:lnTo>
                <a:lnTo>
                  <a:pt x="521797" y="879234"/>
                </a:lnTo>
                <a:lnTo>
                  <a:pt x="518807" y="875309"/>
                </a:lnTo>
                <a:close/>
                <a:moveTo>
                  <a:pt x="615257" y="869580"/>
                </a:moveTo>
                <a:lnTo>
                  <a:pt x="614270" y="870764"/>
                </a:lnTo>
                <a:lnTo>
                  <a:pt x="617656" y="874258"/>
                </a:lnTo>
                <a:cubicBezTo>
                  <a:pt x="619482" y="874811"/>
                  <a:pt x="621584" y="875087"/>
                  <a:pt x="622801" y="876194"/>
                </a:cubicBezTo>
                <a:cubicBezTo>
                  <a:pt x="621694" y="875973"/>
                  <a:pt x="621473" y="876637"/>
                  <a:pt x="621473" y="877300"/>
                </a:cubicBezTo>
                <a:lnTo>
                  <a:pt x="624925" y="879026"/>
                </a:lnTo>
                <a:lnTo>
                  <a:pt x="625455" y="878849"/>
                </a:lnTo>
                <a:cubicBezTo>
                  <a:pt x="626119" y="879071"/>
                  <a:pt x="626783" y="879292"/>
                  <a:pt x="627446" y="879513"/>
                </a:cubicBezTo>
                <a:cubicBezTo>
                  <a:pt x="628110" y="879513"/>
                  <a:pt x="629216" y="879956"/>
                  <a:pt x="629659" y="880398"/>
                </a:cubicBezTo>
                <a:lnTo>
                  <a:pt x="630323" y="880398"/>
                </a:lnTo>
                <a:lnTo>
                  <a:pt x="630381" y="880475"/>
                </a:lnTo>
                <a:lnTo>
                  <a:pt x="631398" y="877932"/>
                </a:lnTo>
                <a:lnTo>
                  <a:pt x="631208" y="877743"/>
                </a:lnTo>
                <a:lnTo>
                  <a:pt x="631631" y="877320"/>
                </a:lnTo>
                <a:lnTo>
                  <a:pt x="628488" y="873548"/>
                </a:lnTo>
                <a:lnTo>
                  <a:pt x="627668" y="874203"/>
                </a:lnTo>
                <a:cubicBezTo>
                  <a:pt x="627226" y="873760"/>
                  <a:pt x="625898" y="873981"/>
                  <a:pt x="625677" y="873096"/>
                </a:cubicBezTo>
                <a:lnTo>
                  <a:pt x="625819" y="873061"/>
                </a:lnTo>
                <a:lnTo>
                  <a:pt x="618778" y="869842"/>
                </a:lnTo>
                <a:lnTo>
                  <a:pt x="618817" y="869998"/>
                </a:lnTo>
                <a:close/>
                <a:moveTo>
                  <a:pt x="758877" y="869114"/>
                </a:moveTo>
                <a:cubicBezTo>
                  <a:pt x="758213" y="871327"/>
                  <a:pt x="759098" y="875088"/>
                  <a:pt x="761311" y="876416"/>
                </a:cubicBezTo>
                <a:cubicBezTo>
                  <a:pt x="759983" y="876858"/>
                  <a:pt x="760426" y="881062"/>
                  <a:pt x="761753" y="880841"/>
                </a:cubicBezTo>
                <a:lnTo>
                  <a:pt x="763543" y="875871"/>
                </a:lnTo>
                <a:lnTo>
                  <a:pt x="762783" y="874656"/>
                </a:lnTo>
                <a:lnTo>
                  <a:pt x="761864" y="874396"/>
                </a:lnTo>
                <a:cubicBezTo>
                  <a:pt x="761919" y="873594"/>
                  <a:pt x="762196" y="872322"/>
                  <a:pt x="761532" y="871105"/>
                </a:cubicBezTo>
                <a:lnTo>
                  <a:pt x="762186" y="870778"/>
                </a:lnTo>
                <a:lnTo>
                  <a:pt x="759462" y="869114"/>
                </a:lnTo>
                <a:close/>
                <a:moveTo>
                  <a:pt x="812423" y="868893"/>
                </a:moveTo>
                <a:cubicBezTo>
                  <a:pt x="813086" y="871105"/>
                  <a:pt x="810874" y="870442"/>
                  <a:pt x="811316" y="872433"/>
                </a:cubicBezTo>
                <a:cubicBezTo>
                  <a:pt x="813529" y="874646"/>
                  <a:pt x="811759" y="880620"/>
                  <a:pt x="815299" y="881284"/>
                </a:cubicBezTo>
                <a:cubicBezTo>
                  <a:pt x="815299" y="878407"/>
                  <a:pt x="813750" y="872433"/>
                  <a:pt x="812423" y="868893"/>
                </a:cubicBezTo>
                <a:close/>
                <a:moveTo>
                  <a:pt x="665490" y="868823"/>
                </a:moveTo>
                <a:lnTo>
                  <a:pt x="665504" y="868892"/>
                </a:lnTo>
                <a:cubicBezTo>
                  <a:pt x="664398" y="868671"/>
                  <a:pt x="663955" y="869335"/>
                  <a:pt x="662849" y="869556"/>
                </a:cubicBezTo>
                <a:lnTo>
                  <a:pt x="662811" y="869367"/>
                </a:lnTo>
                <a:lnTo>
                  <a:pt x="658867" y="875088"/>
                </a:lnTo>
                <a:lnTo>
                  <a:pt x="657720" y="876616"/>
                </a:lnTo>
                <a:lnTo>
                  <a:pt x="657759" y="876636"/>
                </a:lnTo>
                <a:cubicBezTo>
                  <a:pt x="657759" y="876858"/>
                  <a:pt x="657538" y="877300"/>
                  <a:pt x="657317" y="877521"/>
                </a:cubicBezTo>
                <a:lnTo>
                  <a:pt x="656835" y="877900"/>
                </a:lnTo>
                <a:lnTo>
                  <a:pt x="654441" y="884159"/>
                </a:lnTo>
                <a:lnTo>
                  <a:pt x="654220" y="884381"/>
                </a:lnTo>
                <a:cubicBezTo>
                  <a:pt x="653998" y="884381"/>
                  <a:pt x="653998" y="884159"/>
                  <a:pt x="653777" y="884159"/>
                </a:cubicBezTo>
                <a:cubicBezTo>
                  <a:pt x="653556" y="883938"/>
                  <a:pt x="653556" y="883717"/>
                  <a:pt x="653556" y="883496"/>
                </a:cubicBezTo>
                <a:lnTo>
                  <a:pt x="655236" y="879156"/>
                </a:lnTo>
                <a:lnTo>
                  <a:pt x="654219" y="879955"/>
                </a:lnTo>
                <a:cubicBezTo>
                  <a:pt x="653113" y="881062"/>
                  <a:pt x="652228" y="881947"/>
                  <a:pt x="651122" y="882610"/>
                </a:cubicBezTo>
                <a:lnTo>
                  <a:pt x="650845" y="882610"/>
                </a:lnTo>
                <a:lnTo>
                  <a:pt x="650900" y="882832"/>
                </a:lnTo>
                <a:cubicBezTo>
                  <a:pt x="650236" y="883717"/>
                  <a:pt x="649794" y="884380"/>
                  <a:pt x="650236" y="885929"/>
                </a:cubicBezTo>
                <a:cubicBezTo>
                  <a:pt x="652007" y="887036"/>
                  <a:pt x="653998" y="884823"/>
                  <a:pt x="653334" y="889027"/>
                </a:cubicBezTo>
                <a:cubicBezTo>
                  <a:pt x="654883" y="889027"/>
                  <a:pt x="656211" y="889027"/>
                  <a:pt x="656874" y="888584"/>
                </a:cubicBezTo>
                <a:lnTo>
                  <a:pt x="656891" y="888617"/>
                </a:lnTo>
                <a:lnTo>
                  <a:pt x="657318" y="887478"/>
                </a:lnTo>
                <a:lnTo>
                  <a:pt x="659788" y="883773"/>
                </a:lnTo>
                <a:lnTo>
                  <a:pt x="659751" y="883717"/>
                </a:lnTo>
                <a:lnTo>
                  <a:pt x="666775" y="870910"/>
                </a:lnTo>
                <a:lnTo>
                  <a:pt x="666463" y="870442"/>
                </a:lnTo>
                <a:lnTo>
                  <a:pt x="665946" y="869999"/>
                </a:lnTo>
                <a:lnTo>
                  <a:pt x="665946" y="869556"/>
                </a:lnTo>
                <a:lnTo>
                  <a:pt x="666183" y="869129"/>
                </a:lnTo>
                <a:lnTo>
                  <a:pt x="666168" y="869114"/>
                </a:lnTo>
                <a:close/>
                <a:moveTo>
                  <a:pt x="706502" y="868501"/>
                </a:moveTo>
                <a:lnTo>
                  <a:pt x="706659" y="868893"/>
                </a:lnTo>
                <a:cubicBezTo>
                  <a:pt x="706438" y="868893"/>
                  <a:pt x="706216" y="868893"/>
                  <a:pt x="705995" y="868893"/>
                </a:cubicBezTo>
                <a:cubicBezTo>
                  <a:pt x="704446" y="872212"/>
                  <a:pt x="711305" y="870442"/>
                  <a:pt x="708650" y="868893"/>
                </a:cubicBezTo>
                <a:lnTo>
                  <a:pt x="708650" y="868538"/>
                </a:lnTo>
                <a:lnTo>
                  <a:pt x="708429" y="868671"/>
                </a:lnTo>
                <a:lnTo>
                  <a:pt x="708208" y="868671"/>
                </a:lnTo>
                <a:close/>
                <a:moveTo>
                  <a:pt x="559734" y="868228"/>
                </a:moveTo>
                <a:lnTo>
                  <a:pt x="568148" y="876857"/>
                </a:lnTo>
                <a:lnTo>
                  <a:pt x="568554" y="876046"/>
                </a:lnTo>
                <a:lnTo>
                  <a:pt x="568370" y="875309"/>
                </a:lnTo>
                <a:lnTo>
                  <a:pt x="567822" y="871478"/>
                </a:lnTo>
                <a:lnTo>
                  <a:pt x="564607" y="869335"/>
                </a:lnTo>
                <a:cubicBezTo>
                  <a:pt x="563944" y="868892"/>
                  <a:pt x="563280" y="868671"/>
                  <a:pt x="562837" y="868450"/>
                </a:cubicBezTo>
                <a:lnTo>
                  <a:pt x="562833" y="868435"/>
                </a:lnTo>
                <a:lnTo>
                  <a:pt x="559740" y="868228"/>
                </a:lnTo>
                <a:close/>
                <a:moveTo>
                  <a:pt x="699062" y="867933"/>
                </a:moveTo>
                <a:lnTo>
                  <a:pt x="699136" y="868228"/>
                </a:lnTo>
                <a:cubicBezTo>
                  <a:pt x="697809" y="869777"/>
                  <a:pt x="696703" y="871547"/>
                  <a:pt x="695596" y="873317"/>
                </a:cubicBezTo>
                <a:cubicBezTo>
                  <a:pt x="694047" y="871990"/>
                  <a:pt x="693384" y="872432"/>
                  <a:pt x="691835" y="873317"/>
                </a:cubicBezTo>
                <a:cubicBezTo>
                  <a:pt x="691835" y="874202"/>
                  <a:pt x="691835" y="874866"/>
                  <a:pt x="691835" y="875751"/>
                </a:cubicBezTo>
                <a:lnTo>
                  <a:pt x="691277" y="875863"/>
                </a:lnTo>
                <a:lnTo>
                  <a:pt x="692307" y="879100"/>
                </a:lnTo>
                <a:lnTo>
                  <a:pt x="692388" y="879181"/>
                </a:lnTo>
                <a:lnTo>
                  <a:pt x="692720" y="879292"/>
                </a:lnTo>
                <a:cubicBezTo>
                  <a:pt x="693383" y="879956"/>
                  <a:pt x="694268" y="880398"/>
                  <a:pt x="695375" y="881062"/>
                </a:cubicBezTo>
                <a:lnTo>
                  <a:pt x="695581" y="881268"/>
                </a:lnTo>
                <a:lnTo>
                  <a:pt x="697063" y="880863"/>
                </a:lnTo>
                <a:lnTo>
                  <a:pt x="697366" y="879955"/>
                </a:lnTo>
                <a:lnTo>
                  <a:pt x="698140" y="877890"/>
                </a:lnTo>
                <a:lnTo>
                  <a:pt x="697587" y="877522"/>
                </a:lnTo>
                <a:lnTo>
                  <a:pt x="697366" y="877301"/>
                </a:lnTo>
                <a:lnTo>
                  <a:pt x="697993" y="876047"/>
                </a:lnTo>
                <a:lnTo>
                  <a:pt x="696702" y="873982"/>
                </a:lnTo>
                <a:cubicBezTo>
                  <a:pt x="696702" y="873760"/>
                  <a:pt x="697145" y="873318"/>
                  <a:pt x="697366" y="873318"/>
                </a:cubicBezTo>
                <a:cubicBezTo>
                  <a:pt x="698030" y="873318"/>
                  <a:pt x="698251" y="873760"/>
                  <a:pt x="698251" y="873982"/>
                </a:cubicBezTo>
                <a:lnTo>
                  <a:pt x="698737" y="874956"/>
                </a:lnTo>
                <a:lnTo>
                  <a:pt x="698915" y="874423"/>
                </a:lnTo>
                <a:lnTo>
                  <a:pt x="701196" y="871191"/>
                </a:lnTo>
                <a:lnTo>
                  <a:pt x="700685" y="870884"/>
                </a:lnTo>
                <a:cubicBezTo>
                  <a:pt x="700685" y="870220"/>
                  <a:pt x="700685" y="869778"/>
                  <a:pt x="700685" y="869114"/>
                </a:cubicBezTo>
                <a:lnTo>
                  <a:pt x="700980" y="868523"/>
                </a:lnTo>
                <a:lnTo>
                  <a:pt x="700906" y="868450"/>
                </a:lnTo>
                <a:lnTo>
                  <a:pt x="699800" y="868228"/>
                </a:lnTo>
                <a:close/>
                <a:moveTo>
                  <a:pt x="686746" y="867786"/>
                </a:moveTo>
                <a:lnTo>
                  <a:pt x="686340" y="867988"/>
                </a:lnTo>
                <a:lnTo>
                  <a:pt x="686082" y="868892"/>
                </a:lnTo>
                <a:lnTo>
                  <a:pt x="685640" y="869629"/>
                </a:lnTo>
                <a:lnTo>
                  <a:pt x="685861" y="869777"/>
                </a:lnTo>
                <a:cubicBezTo>
                  <a:pt x="687631" y="870662"/>
                  <a:pt x="687852" y="867564"/>
                  <a:pt x="686746" y="867786"/>
                </a:cubicBezTo>
                <a:close/>
                <a:moveTo>
                  <a:pt x="724688" y="867738"/>
                </a:moveTo>
                <a:lnTo>
                  <a:pt x="723475" y="868008"/>
                </a:lnTo>
                <a:lnTo>
                  <a:pt x="723376" y="867909"/>
                </a:lnTo>
                <a:lnTo>
                  <a:pt x="722148" y="872211"/>
                </a:lnTo>
                <a:cubicBezTo>
                  <a:pt x="721484" y="873981"/>
                  <a:pt x="721042" y="875530"/>
                  <a:pt x="721042" y="877521"/>
                </a:cubicBezTo>
                <a:lnTo>
                  <a:pt x="720875" y="877688"/>
                </a:lnTo>
                <a:lnTo>
                  <a:pt x="721041" y="877744"/>
                </a:lnTo>
                <a:lnTo>
                  <a:pt x="721704" y="877522"/>
                </a:lnTo>
                <a:lnTo>
                  <a:pt x="726487" y="873988"/>
                </a:lnTo>
                <a:lnTo>
                  <a:pt x="726131" y="873097"/>
                </a:lnTo>
                <a:close/>
                <a:moveTo>
                  <a:pt x="906902" y="867565"/>
                </a:moveTo>
                <a:cubicBezTo>
                  <a:pt x="906902" y="869114"/>
                  <a:pt x="904911" y="869335"/>
                  <a:pt x="903805" y="869999"/>
                </a:cubicBezTo>
                <a:cubicBezTo>
                  <a:pt x="902256" y="871991"/>
                  <a:pt x="902919" y="876195"/>
                  <a:pt x="901813" y="878629"/>
                </a:cubicBezTo>
                <a:cubicBezTo>
                  <a:pt x="903583" y="877965"/>
                  <a:pt x="904468" y="875309"/>
                  <a:pt x="905575" y="873097"/>
                </a:cubicBezTo>
                <a:cubicBezTo>
                  <a:pt x="906460" y="871548"/>
                  <a:pt x="908894" y="868008"/>
                  <a:pt x="906902" y="867565"/>
                </a:cubicBezTo>
                <a:close/>
                <a:moveTo>
                  <a:pt x="605943" y="867440"/>
                </a:moveTo>
                <a:lnTo>
                  <a:pt x="605985" y="867565"/>
                </a:lnTo>
                <a:lnTo>
                  <a:pt x="603274" y="867565"/>
                </a:lnTo>
                <a:lnTo>
                  <a:pt x="603108" y="867786"/>
                </a:lnTo>
                <a:lnTo>
                  <a:pt x="601780" y="869335"/>
                </a:lnTo>
                <a:lnTo>
                  <a:pt x="601736" y="869379"/>
                </a:lnTo>
                <a:lnTo>
                  <a:pt x="602002" y="869556"/>
                </a:lnTo>
                <a:cubicBezTo>
                  <a:pt x="604214" y="871326"/>
                  <a:pt x="606648" y="872654"/>
                  <a:pt x="610631" y="872433"/>
                </a:cubicBezTo>
                <a:cubicBezTo>
                  <a:pt x="610631" y="872211"/>
                  <a:pt x="610631" y="871769"/>
                  <a:pt x="610631" y="871326"/>
                </a:cubicBezTo>
                <a:lnTo>
                  <a:pt x="610902" y="871394"/>
                </a:lnTo>
                <a:lnTo>
                  <a:pt x="608639" y="869777"/>
                </a:lnTo>
                <a:close/>
                <a:moveTo>
                  <a:pt x="778791" y="867344"/>
                </a:moveTo>
                <a:lnTo>
                  <a:pt x="778128" y="867786"/>
                </a:lnTo>
                <a:lnTo>
                  <a:pt x="778128" y="868229"/>
                </a:lnTo>
                <a:lnTo>
                  <a:pt x="778429" y="869436"/>
                </a:lnTo>
                <a:lnTo>
                  <a:pt x="779455" y="869778"/>
                </a:lnTo>
                <a:cubicBezTo>
                  <a:pt x="779455" y="868893"/>
                  <a:pt x="779676" y="867565"/>
                  <a:pt x="778791" y="867344"/>
                </a:cubicBezTo>
                <a:close/>
                <a:moveTo>
                  <a:pt x="769498" y="866901"/>
                </a:moveTo>
                <a:cubicBezTo>
                  <a:pt x="769498" y="869557"/>
                  <a:pt x="770162" y="871548"/>
                  <a:pt x="771047" y="872876"/>
                </a:cubicBezTo>
                <a:cubicBezTo>
                  <a:pt x="771047" y="871769"/>
                  <a:pt x="771047" y="870442"/>
                  <a:pt x="771047" y="869335"/>
                </a:cubicBezTo>
                <a:lnTo>
                  <a:pt x="771589" y="869413"/>
                </a:lnTo>
                <a:lnTo>
                  <a:pt x="771268" y="868450"/>
                </a:lnTo>
                <a:lnTo>
                  <a:pt x="771268" y="867178"/>
                </a:lnTo>
                <a:lnTo>
                  <a:pt x="771047" y="867344"/>
                </a:lnTo>
                <a:cubicBezTo>
                  <a:pt x="770825" y="866901"/>
                  <a:pt x="770162" y="866901"/>
                  <a:pt x="769498" y="866901"/>
                </a:cubicBezTo>
                <a:close/>
                <a:moveTo>
                  <a:pt x="522789" y="866679"/>
                </a:moveTo>
                <a:lnTo>
                  <a:pt x="522789" y="866680"/>
                </a:lnTo>
                <a:lnTo>
                  <a:pt x="516796" y="869077"/>
                </a:lnTo>
                <a:lnTo>
                  <a:pt x="516815" y="869114"/>
                </a:lnTo>
                <a:cubicBezTo>
                  <a:pt x="516815" y="869335"/>
                  <a:pt x="516815" y="869778"/>
                  <a:pt x="516815" y="870220"/>
                </a:cubicBezTo>
                <a:lnTo>
                  <a:pt x="516475" y="870135"/>
                </a:lnTo>
                <a:lnTo>
                  <a:pt x="519692" y="874424"/>
                </a:lnTo>
                <a:lnTo>
                  <a:pt x="522694" y="878486"/>
                </a:lnTo>
                <a:lnTo>
                  <a:pt x="522790" y="878407"/>
                </a:lnTo>
                <a:lnTo>
                  <a:pt x="523232" y="878407"/>
                </a:lnTo>
                <a:lnTo>
                  <a:pt x="523896" y="878628"/>
                </a:lnTo>
                <a:lnTo>
                  <a:pt x="524223" y="879086"/>
                </a:lnTo>
                <a:lnTo>
                  <a:pt x="527657" y="876416"/>
                </a:lnTo>
                <a:lnTo>
                  <a:pt x="532441" y="872501"/>
                </a:lnTo>
                <a:lnTo>
                  <a:pt x="531861" y="872211"/>
                </a:lnTo>
                <a:cubicBezTo>
                  <a:pt x="531419" y="871105"/>
                  <a:pt x="529649" y="870883"/>
                  <a:pt x="529427" y="869335"/>
                </a:cubicBezTo>
                <a:cubicBezTo>
                  <a:pt x="530755" y="869556"/>
                  <a:pt x="530534" y="871326"/>
                  <a:pt x="532525" y="871105"/>
                </a:cubicBezTo>
                <a:cubicBezTo>
                  <a:pt x="532304" y="868450"/>
                  <a:pt x="530534" y="866900"/>
                  <a:pt x="527657" y="866679"/>
                </a:cubicBezTo>
                <a:cubicBezTo>
                  <a:pt x="526772" y="866900"/>
                  <a:pt x="528099" y="867786"/>
                  <a:pt x="527214" y="867786"/>
                </a:cubicBezTo>
                <a:cubicBezTo>
                  <a:pt x="525887" y="867343"/>
                  <a:pt x="525002" y="866458"/>
                  <a:pt x="522789" y="866679"/>
                </a:cubicBezTo>
                <a:close/>
                <a:moveTo>
                  <a:pt x="667823" y="866667"/>
                </a:moveTo>
                <a:lnTo>
                  <a:pt x="666610" y="867122"/>
                </a:lnTo>
                <a:lnTo>
                  <a:pt x="666433" y="867211"/>
                </a:lnTo>
                <a:lnTo>
                  <a:pt x="667053" y="867565"/>
                </a:lnTo>
                <a:lnTo>
                  <a:pt x="667275" y="867565"/>
                </a:lnTo>
                <a:lnTo>
                  <a:pt x="667285" y="867635"/>
                </a:lnTo>
                <a:close/>
                <a:moveTo>
                  <a:pt x="721629" y="866598"/>
                </a:moveTo>
                <a:lnTo>
                  <a:pt x="720377" y="868007"/>
                </a:lnTo>
                <a:lnTo>
                  <a:pt x="719823" y="868561"/>
                </a:lnTo>
                <a:lnTo>
                  <a:pt x="720377" y="868672"/>
                </a:lnTo>
                <a:cubicBezTo>
                  <a:pt x="719271" y="871327"/>
                  <a:pt x="715731" y="871991"/>
                  <a:pt x="717722" y="876195"/>
                </a:cubicBezTo>
                <a:lnTo>
                  <a:pt x="717332" y="876039"/>
                </a:lnTo>
                <a:lnTo>
                  <a:pt x="718165" y="878260"/>
                </a:lnTo>
                <a:lnTo>
                  <a:pt x="718386" y="877965"/>
                </a:lnTo>
                <a:lnTo>
                  <a:pt x="720047" y="877595"/>
                </a:lnTo>
                <a:lnTo>
                  <a:pt x="719935" y="877521"/>
                </a:lnTo>
                <a:cubicBezTo>
                  <a:pt x="719935" y="875530"/>
                  <a:pt x="720599" y="873760"/>
                  <a:pt x="721484" y="871990"/>
                </a:cubicBezTo>
                <a:lnTo>
                  <a:pt x="722302" y="867897"/>
                </a:lnTo>
                <a:lnTo>
                  <a:pt x="721705" y="866901"/>
                </a:lnTo>
                <a:close/>
                <a:moveTo>
                  <a:pt x="681988" y="865628"/>
                </a:moveTo>
                <a:lnTo>
                  <a:pt x="680771" y="866237"/>
                </a:lnTo>
                <a:lnTo>
                  <a:pt x="678337" y="867565"/>
                </a:lnTo>
                <a:lnTo>
                  <a:pt x="678214" y="867565"/>
                </a:lnTo>
                <a:lnTo>
                  <a:pt x="674388" y="872057"/>
                </a:lnTo>
                <a:lnTo>
                  <a:pt x="674576" y="872433"/>
                </a:lnTo>
                <a:lnTo>
                  <a:pt x="671941" y="875067"/>
                </a:lnTo>
                <a:lnTo>
                  <a:pt x="672142" y="875308"/>
                </a:lnTo>
                <a:lnTo>
                  <a:pt x="671526" y="877977"/>
                </a:lnTo>
                <a:lnTo>
                  <a:pt x="673931" y="882047"/>
                </a:lnTo>
                <a:lnTo>
                  <a:pt x="675904" y="881061"/>
                </a:lnTo>
                <a:lnTo>
                  <a:pt x="677755" y="879715"/>
                </a:lnTo>
                <a:lnTo>
                  <a:pt x="677674" y="879513"/>
                </a:lnTo>
                <a:cubicBezTo>
                  <a:pt x="678116" y="879071"/>
                  <a:pt x="678338" y="878628"/>
                  <a:pt x="678780" y="878407"/>
                </a:cubicBezTo>
                <a:lnTo>
                  <a:pt x="680344" y="876146"/>
                </a:lnTo>
                <a:lnTo>
                  <a:pt x="680107" y="876194"/>
                </a:lnTo>
                <a:cubicBezTo>
                  <a:pt x="679443" y="874203"/>
                  <a:pt x="679443" y="874203"/>
                  <a:pt x="682098" y="874203"/>
                </a:cubicBezTo>
                <a:lnTo>
                  <a:pt x="682125" y="874271"/>
                </a:lnTo>
                <a:lnTo>
                  <a:pt x="684370" y="871429"/>
                </a:lnTo>
                <a:lnTo>
                  <a:pt x="683648" y="871326"/>
                </a:lnTo>
                <a:cubicBezTo>
                  <a:pt x="683205" y="869998"/>
                  <a:pt x="684091" y="869777"/>
                  <a:pt x="684091" y="868892"/>
                </a:cubicBezTo>
                <a:lnTo>
                  <a:pt x="684326" y="868986"/>
                </a:lnTo>
                <a:lnTo>
                  <a:pt x="684473" y="867658"/>
                </a:lnTo>
                <a:lnTo>
                  <a:pt x="684091" y="867786"/>
                </a:lnTo>
                <a:cubicBezTo>
                  <a:pt x="684091" y="867786"/>
                  <a:pt x="684091" y="867343"/>
                  <a:pt x="684091" y="867343"/>
                </a:cubicBezTo>
                <a:lnTo>
                  <a:pt x="684422" y="866845"/>
                </a:lnTo>
                <a:close/>
                <a:moveTo>
                  <a:pt x="578465" y="865603"/>
                </a:moveTo>
                <a:lnTo>
                  <a:pt x="576778" y="867122"/>
                </a:lnTo>
                <a:lnTo>
                  <a:pt x="575008" y="869777"/>
                </a:lnTo>
                <a:cubicBezTo>
                  <a:pt x="576999" y="871326"/>
                  <a:pt x="579433" y="872433"/>
                  <a:pt x="582973" y="873539"/>
                </a:cubicBezTo>
                <a:lnTo>
                  <a:pt x="583160" y="873850"/>
                </a:lnTo>
                <a:lnTo>
                  <a:pt x="588947" y="875530"/>
                </a:lnTo>
                <a:lnTo>
                  <a:pt x="591032" y="876573"/>
                </a:lnTo>
                <a:lnTo>
                  <a:pt x="592930" y="876194"/>
                </a:lnTo>
                <a:lnTo>
                  <a:pt x="593372" y="876194"/>
                </a:lnTo>
                <a:lnTo>
                  <a:pt x="593601" y="876308"/>
                </a:lnTo>
                <a:lnTo>
                  <a:pt x="594700" y="874424"/>
                </a:lnTo>
                <a:cubicBezTo>
                  <a:pt x="595364" y="873982"/>
                  <a:pt x="595807" y="873318"/>
                  <a:pt x="596028" y="872433"/>
                </a:cubicBezTo>
                <a:lnTo>
                  <a:pt x="595143" y="872654"/>
                </a:lnTo>
                <a:cubicBezTo>
                  <a:pt x="594921" y="869777"/>
                  <a:pt x="590496" y="868229"/>
                  <a:pt x="587620" y="869556"/>
                </a:cubicBezTo>
                <a:close/>
                <a:moveTo>
                  <a:pt x="606519" y="865556"/>
                </a:moveTo>
                <a:lnTo>
                  <a:pt x="606648" y="866459"/>
                </a:lnTo>
                <a:cubicBezTo>
                  <a:pt x="606648" y="866680"/>
                  <a:pt x="606648" y="866901"/>
                  <a:pt x="606648" y="867123"/>
                </a:cubicBezTo>
                <a:lnTo>
                  <a:pt x="606416" y="867065"/>
                </a:lnTo>
                <a:lnTo>
                  <a:pt x="608860" y="869335"/>
                </a:lnTo>
                <a:lnTo>
                  <a:pt x="611403" y="871095"/>
                </a:lnTo>
                <a:lnTo>
                  <a:pt x="611295" y="870662"/>
                </a:lnTo>
                <a:cubicBezTo>
                  <a:pt x="612622" y="870884"/>
                  <a:pt x="613065" y="870220"/>
                  <a:pt x="613507" y="869999"/>
                </a:cubicBezTo>
                <a:lnTo>
                  <a:pt x="613507" y="870662"/>
                </a:lnTo>
                <a:lnTo>
                  <a:pt x="613728" y="870662"/>
                </a:lnTo>
                <a:lnTo>
                  <a:pt x="613728" y="870442"/>
                </a:lnTo>
                <a:lnTo>
                  <a:pt x="614613" y="869335"/>
                </a:lnTo>
                <a:lnTo>
                  <a:pt x="614965" y="868749"/>
                </a:lnTo>
                <a:lnTo>
                  <a:pt x="614392" y="868892"/>
                </a:lnTo>
                <a:lnTo>
                  <a:pt x="612656" y="867590"/>
                </a:lnTo>
                <a:lnTo>
                  <a:pt x="610630" y="867122"/>
                </a:lnTo>
                <a:close/>
                <a:moveTo>
                  <a:pt x="714763" y="865463"/>
                </a:moveTo>
                <a:lnTo>
                  <a:pt x="714182" y="866237"/>
                </a:lnTo>
                <a:lnTo>
                  <a:pt x="712611" y="867665"/>
                </a:lnTo>
                <a:lnTo>
                  <a:pt x="712854" y="867787"/>
                </a:lnTo>
                <a:cubicBezTo>
                  <a:pt x="712190" y="870220"/>
                  <a:pt x="709093" y="872654"/>
                  <a:pt x="711084" y="875309"/>
                </a:cubicBezTo>
                <a:cubicBezTo>
                  <a:pt x="713739" y="874646"/>
                  <a:pt x="714624" y="871991"/>
                  <a:pt x="714846" y="868672"/>
                </a:cubicBezTo>
                <a:cubicBezTo>
                  <a:pt x="716616" y="868672"/>
                  <a:pt x="717501" y="863361"/>
                  <a:pt x="714846" y="865574"/>
                </a:cubicBezTo>
                <a:close/>
                <a:moveTo>
                  <a:pt x="671169" y="865441"/>
                </a:moveTo>
                <a:lnTo>
                  <a:pt x="671257" y="865795"/>
                </a:lnTo>
                <a:cubicBezTo>
                  <a:pt x="670593" y="866016"/>
                  <a:pt x="670814" y="867122"/>
                  <a:pt x="670150" y="867122"/>
                </a:cubicBezTo>
                <a:lnTo>
                  <a:pt x="669753" y="866591"/>
                </a:lnTo>
                <a:lnTo>
                  <a:pt x="669487" y="867122"/>
                </a:lnTo>
                <a:lnTo>
                  <a:pt x="668766" y="868708"/>
                </a:lnTo>
                <a:lnTo>
                  <a:pt x="669044" y="868893"/>
                </a:lnTo>
                <a:lnTo>
                  <a:pt x="669044" y="869544"/>
                </a:lnTo>
                <a:lnTo>
                  <a:pt x="671700" y="870662"/>
                </a:lnTo>
                <a:lnTo>
                  <a:pt x="671680" y="870763"/>
                </a:lnTo>
                <a:lnTo>
                  <a:pt x="672363" y="871104"/>
                </a:lnTo>
                <a:lnTo>
                  <a:pt x="673652" y="871587"/>
                </a:lnTo>
                <a:lnTo>
                  <a:pt x="673691" y="871548"/>
                </a:lnTo>
                <a:lnTo>
                  <a:pt x="677076" y="866968"/>
                </a:lnTo>
                <a:lnTo>
                  <a:pt x="671699" y="865574"/>
                </a:lnTo>
                <a:close/>
                <a:moveTo>
                  <a:pt x="1014437" y="865130"/>
                </a:moveTo>
                <a:cubicBezTo>
                  <a:pt x="1014658" y="864909"/>
                  <a:pt x="1015101" y="864909"/>
                  <a:pt x="1015764" y="865352"/>
                </a:cubicBezTo>
                <a:lnTo>
                  <a:pt x="1076612" y="931049"/>
                </a:lnTo>
                <a:lnTo>
                  <a:pt x="1076612" y="930625"/>
                </a:lnTo>
                <a:cubicBezTo>
                  <a:pt x="1085020" y="938369"/>
                  <a:pt x="1092986" y="946777"/>
                  <a:pt x="1101615" y="954522"/>
                </a:cubicBezTo>
                <a:lnTo>
                  <a:pt x="1101361" y="954649"/>
                </a:lnTo>
                <a:lnTo>
                  <a:pt x="1108252" y="960495"/>
                </a:lnTo>
                <a:lnTo>
                  <a:pt x="1110387" y="962203"/>
                </a:lnTo>
                <a:lnTo>
                  <a:pt x="1110466" y="962045"/>
                </a:lnTo>
                <a:lnTo>
                  <a:pt x="1114560" y="962434"/>
                </a:lnTo>
                <a:lnTo>
                  <a:pt x="1075727" y="915358"/>
                </a:lnTo>
                <a:cubicBezTo>
                  <a:pt x="1075284" y="914694"/>
                  <a:pt x="1075284" y="914030"/>
                  <a:pt x="1075727" y="913809"/>
                </a:cubicBezTo>
                <a:cubicBezTo>
                  <a:pt x="1076391" y="913145"/>
                  <a:pt x="1077054" y="913366"/>
                  <a:pt x="1077497" y="913809"/>
                </a:cubicBezTo>
                <a:cubicBezTo>
                  <a:pt x="1090330" y="927749"/>
                  <a:pt x="1104712" y="944343"/>
                  <a:pt x="1117103" y="962044"/>
                </a:cubicBezTo>
                <a:cubicBezTo>
                  <a:pt x="1117546" y="962487"/>
                  <a:pt x="1117546" y="963372"/>
                  <a:pt x="1117103" y="963815"/>
                </a:cubicBezTo>
                <a:lnTo>
                  <a:pt x="1117079" y="963821"/>
                </a:lnTo>
                <a:lnTo>
                  <a:pt x="1117767" y="970010"/>
                </a:lnTo>
                <a:lnTo>
                  <a:pt x="1110124" y="963542"/>
                </a:lnTo>
                <a:lnTo>
                  <a:pt x="1110022" y="963593"/>
                </a:lnTo>
                <a:cubicBezTo>
                  <a:pt x="1110022" y="963593"/>
                  <a:pt x="1109580" y="963593"/>
                  <a:pt x="1109137" y="963372"/>
                </a:cubicBezTo>
                <a:cubicBezTo>
                  <a:pt x="1108695" y="962708"/>
                  <a:pt x="1108252" y="962266"/>
                  <a:pt x="1107367" y="961602"/>
                </a:cubicBezTo>
                <a:lnTo>
                  <a:pt x="1100998" y="955849"/>
                </a:lnTo>
                <a:lnTo>
                  <a:pt x="1100730" y="955849"/>
                </a:lnTo>
                <a:cubicBezTo>
                  <a:pt x="1100730" y="958283"/>
                  <a:pt x="1103828" y="958283"/>
                  <a:pt x="1103828" y="961381"/>
                </a:cubicBezTo>
                <a:lnTo>
                  <a:pt x="1103827" y="961381"/>
                </a:lnTo>
                <a:lnTo>
                  <a:pt x="1109359" y="968240"/>
                </a:lnTo>
                <a:cubicBezTo>
                  <a:pt x="1111128" y="970452"/>
                  <a:pt x="1112899" y="972444"/>
                  <a:pt x="1114448" y="974435"/>
                </a:cubicBezTo>
                <a:cubicBezTo>
                  <a:pt x="1114890" y="974878"/>
                  <a:pt x="1114890" y="975541"/>
                  <a:pt x="1114448" y="976205"/>
                </a:cubicBezTo>
                <a:lnTo>
                  <a:pt x="1114388" y="976220"/>
                </a:lnTo>
                <a:lnTo>
                  <a:pt x="1115776" y="983507"/>
                </a:lnTo>
                <a:cubicBezTo>
                  <a:pt x="1111793" y="982843"/>
                  <a:pt x="1114448" y="978418"/>
                  <a:pt x="1112678" y="976205"/>
                </a:cubicBezTo>
                <a:lnTo>
                  <a:pt x="1112804" y="976047"/>
                </a:lnTo>
                <a:lnTo>
                  <a:pt x="1112677" y="975984"/>
                </a:lnTo>
                <a:cubicBezTo>
                  <a:pt x="1110907" y="973771"/>
                  <a:pt x="1109137" y="971780"/>
                  <a:pt x="1108031" y="969789"/>
                </a:cubicBezTo>
                <a:cubicBezTo>
                  <a:pt x="1105818" y="967355"/>
                  <a:pt x="1104048" y="964921"/>
                  <a:pt x="1102057" y="962929"/>
                </a:cubicBezTo>
                <a:lnTo>
                  <a:pt x="1102057" y="962619"/>
                </a:lnTo>
                <a:lnTo>
                  <a:pt x="1090330" y="948547"/>
                </a:lnTo>
                <a:lnTo>
                  <a:pt x="1076001" y="932265"/>
                </a:lnTo>
                <a:lnTo>
                  <a:pt x="1075727" y="932173"/>
                </a:lnTo>
                <a:cubicBezTo>
                  <a:pt x="1052937" y="911153"/>
                  <a:pt x="1033023" y="888142"/>
                  <a:pt x="1014437" y="866237"/>
                </a:cubicBezTo>
                <a:cubicBezTo>
                  <a:pt x="1014216" y="866015"/>
                  <a:pt x="1014216" y="865573"/>
                  <a:pt x="1014437" y="865130"/>
                </a:cubicBezTo>
                <a:close/>
                <a:moveTo>
                  <a:pt x="534722" y="864948"/>
                </a:moveTo>
                <a:lnTo>
                  <a:pt x="534295" y="865131"/>
                </a:lnTo>
                <a:lnTo>
                  <a:pt x="536528" y="869191"/>
                </a:lnTo>
                <a:lnTo>
                  <a:pt x="537393" y="868450"/>
                </a:lnTo>
                <a:lnTo>
                  <a:pt x="538056" y="868007"/>
                </a:lnTo>
                <a:lnTo>
                  <a:pt x="538056" y="867122"/>
                </a:lnTo>
                <a:lnTo>
                  <a:pt x="536507" y="865573"/>
                </a:lnTo>
                <a:lnTo>
                  <a:pt x="536322" y="865325"/>
                </a:lnTo>
                <a:lnTo>
                  <a:pt x="536286" y="865573"/>
                </a:lnTo>
                <a:lnTo>
                  <a:pt x="534958" y="865131"/>
                </a:lnTo>
                <a:lnTo>
                  <a:pt x="534972" y="865048"/>
                </a:lnTo>
                <a:close/>
                <a:moveTo>
                  <a:pt x="549169" y="864516"/>
                </a:moveTo>
                <a:lnTo>
                  <a:pt x="548677" y="865131"/>
                </a:lnTo>
                <a:lnTo>
                  <a:pt x="547792" y="865352"/>
                </a:lnTo>
                <a:lnTo>
                  <a:pt x="547349" y="865352"/>
                </a:lnTo>
                <a:lnTo>
                  <a:pt x="547307" y="865320"/>
                </a:lnTo>
                <a:lnTo>
                  <a:pt x="545531" y="865954"/>
                </a:lnTo>
                <a:lnTo>
                  <a:pt x="551333" y="869556"/>
                </a:lnTo>
                <a:cubicBezTo>
                  <a:pt x="551554" y="869556"/>
                  <a:pt x="551775" y="869999"/>
                  <a:pt x="551775" y="870220"/>
                </a:cubicBezTo>
                <a:cubicBezTo>
                  <a:pt x="551775" y="870662"/>
                  <a:pt x="551554" y="871105"/>
                  <a:pt x="551111" y="871105"/>
                </a:cubicBezTo>
                <a:lnTo>
                  <a:pt x="544141" y="866458"/>
                </a:lnTo>
                <a:lnTo>
                  <a:pt x="544030" y="866680"/>
                </a:lnTo>
                <a:lnTo>
                  <a:pt x="540522" y="866680"/>
                </a:lnTo>
                <a:lnTo>
                  <a:pt x="539499" y="867872"/>
                </a:lnTo>
                <a:lnTo>
                  <a:pt x="539384" y="868450"/>
                </a:lnTo>
                <a:lnTo>
                  <a:pt x="539384" y="868671"/>
                </a:lnTo>
                <a:lnTo>
                  <a:pt x="539163" y="868892"/>
                </a:lnTo>
                <a:lnTo>
                  <a:pt x="538278" y="869556"/>
                </a:lnTo>
                <a:lnTo>
                  <a:pt x="537215" y="870618"/>
                </a:lnTo>
                <a:lnTo>
                  <a:pt x="537393" y="870662"/>
                </a:lnTo>
                <a:cubicBezTo>
                  <a:pt x="538056" y="872653"/>
                  <a:pt x="540933" y="872875"/>
                  <a:pt x="541597" y="875087"/>
                </a:cubicBezTo>
                <a:lnTo>
                  <a:pt x="541628" y="875149"/>
                </a:lnTo>
                <a:lnTo>
                  <a:pt x="541817" y="874866"/>
                </a:lnTo>
                <a:lnTo>
                  <a:pt x="542850" y="874866"/>
                </a:lnTo>
                <a:lnTo>
                  <a:pt x="542703" y="874424"/>
                </a:lnTo>
                <a:lnTo>
                  <a:pt x="542924" y="873318"/>
                </a:lnTo>
                <a:lnTo>
                  <a:pt x="543809" y="873539"/>
                </a:lnTo>
                <a:lnTo>
                  <a:pt x="544178" y="874522"/>
                </a:lnTo>
                <a:lnTo>
                  <a:pt x="544473" y="874424"/>
                </a:lnTo>
                <a:lnTo>
                  <a:pt x="548503" y="879302"/>
                </a:lnTo>
                <a:lnTo>
                  <a:pt x="548677" y="879070"/>
                </a:lnTo>
                <a:lnTo>
                  <a:pt x="554208" y="879070"/>
                </a:lnTo>
                <a:lnTo>
                  <a:pt x="553323" y="877743"/>
                </a:lnTo>
                <a:lnTo>
                  <a:pt x="553545" y="877522"/>
                </a:lnTo>
                <a:lnTo>
                  <a:pt x="553987" y="877522"/>
                </a:lnTo>
                <a:lnTo>
                  <a:pt x="555092" y="879290"/>
                </a:lnTo>
                <a:lnTo>
                  <a:pt x="555094" y="879291"/>
                </a:lnTo>
                <a:lnTo>
                  <a:pt x="554872" y="878406"/>
                </a:lnTo>
                <a:cubicBezTo>
                  <a:pt x="556200" y="878628"/>
                  <a:pt x="557970" y="879513"/>
                  <a:pt x="559077" y="878406"/>
                </a:cubicBezTo>
                <a:cubicBezTo>
                  <a:pt x="559519" y="874202"/>
                  <a:pt x="552660" y="870883"/>
                  <a:pt x="553545" y="868450"/>
                </a:cubicBezTo>
                <a:cubicBezTo>
                  <a:pt x="553324" y="868892"/>
                  <a:pt x="554430" y="868892"/>
                  <a:pt x="554872" y="869113"/>
                </a:cubicBezTo>
                <a:cubicBezTo>
                  <a:pt x="554872" y="865573"/>
                  <a:pt x="551554" y="865794"/>
                  <a:pt x="549341" y="864688"/>
                </a:cubicBezTo>
                <a:close/>
                <a:moveTo>
                  <a:pt x="538151" y="864509"/>
                </a:moveTo>
                <a:lnTo>
                  <a:pt x="537734" y="864648"/>
                </a:lnTo>
                <a:lnTo>
                  <a:pt x="538056" y="865131"/>
                </a:lnTo>
                <a:lnTo>
                  <a:pt x="538961" y="866217"/>
                </a:lnTo>
                <a:lnTo>
                  <a:pt x="539605" y="865573"/>
                </a:lnTo>
                <a:lnTo>
                  <a:pt x="539163" y="865352"/>
                </a:lnTo>
                <a:close/>
                <a:moveTo>
                  <a:pt x="833299" y="864380"/>
                </a:moveTo>
                <a:lnTo>
                  <a:pt x="832807" y="864731"/>
                </a:lnTo>
                <a:lnTo>
                  <a:pt x="833886" y="867787"/>
                </a:lnTo>
                <a:lnTo>
                  <a:pt x="834405" y="869085"/>
                </a:lnTo>
                <a:lnTo>
                  <a:pt x="834549" y="868893"/>
                </a:lnTo>
                <a:cubicBezTo>
                  <a:pt x="836762" y="869114"/>
                  <a:pt x="837647" y="873540"/>
                  <a:pt x="838753" y="872433"/>
                </a:cubicBezTo>
                <a:lnTo>
                  <a:pt x="835254" y="866257"/>
                </a:lnTo>
                <a:lnTo>
                  <a:pt x="835213" y="866237"/>
                </a:lnTo>
                <a:cubicBezTo>
                  <a:pt x="835213" y="866016"/>
                  <a:pt x="834770" y="865573"/>
                  <a:pt x="834549" y="865352"/>
                </a:cubicBezTo>
                <a:close/>
                <a:moveTo>
                  <a:pt x="687675" y="863184"/>
                </a:moveTo>
                <a:lnTo>
                  <a:pt x="687631" y="863360"/>
                </a:lnTo>
                <a:lnTo>
                  <a:pt x="687778" y="863287"/>
                </a:lnTo>
                <a:close/>
                <a:moveTo>
                  <a:pt x="650215" y="863161"/>
                </a:moveTo>
                <a:lnTo>
                  <a:pt x="649352" y="864025"/>
                </a:lnTo>
                <a:lnTo>
                  <a:pt x="648688" y="864025"/>
                </a:lnTo>
                <a:lnTo>
                  <a:pt x="648424" y="863728"/>
                </a:lnTo>
                <a:lnTo>
                  <a:pt x="638581" y="874687"/>
                </a:lnTo>
                <a:lnTo>
                  <a:pt x="649203" y="881061"/>
                </a:lnTo>
                <a:lnTo>
                  <a:pt x="650502" y="881061"/>
                </a:lnTo>
                <a:lnTo>
                  <a:pt x="652892" y="879070"/>
                </a:lnTo>
                <a:lnTo>
                  <a:pt x="656162" y="876708"/>
                </a:lnTo>
                <a:lnTo>
                  <a:pt x="655990" y="876194"/>
                </a:lnTo>
                <a:cubicBezTo>
                  <a:pt x="656433" y="875530"/>
                  <a:pt x="657096" y="874866"/>
                  <a:pt x="657760" y="874203"/>
                </a:cubicBezTo>
                <a:lnTo>
                  <a:pt x="661908" y="868090"/>
                </a:lnTo>
                <a:lnTo>
                  <a:pt x="661742" y="868007"/>
                </a:lnTo>
                <a:cubicBezTo>
                  <a:pt x="661742" y="867786"/>
                  <a:pt x="661742" y="867344"/>
                  <a:pt x="661742" y="866901"/>
                </a:cubicBezTo>
                <a:lnTo>
                  <a:pt x="659851" y="865640"/>
                </a:lnTo>
                <a:lnTo>
                  <a:pt x="657981" y="865352"/>
                </a:lnTo>
                <a:close/>
                <a:moveTo>
                  <a:pt x="884555" y="863141"/>
                </a:moveTo>
                <a:lnTo>
                  <a:pt x="883891" y="872212"/>
                </a:lnTo>
                <a:lnTo>
                  <a:pt x="884554" y="871991"/>
                </a:lnTo>
                <a:lnTo>
                  <a:pt x="884776" y="871991"/>
                </a:lnTo>
                <a:cubicBezTo>
                  <a:pt x="885218" y="869557"/>
                  <a:pt x="887874" y="864689"/>
                  <a:pt x="884776" y="863361"/>
                </a:cubicBezTo>
                <a:close/>
                <a:moveTo>
                  <a:pt x="870173" y="863140"/>
                </a:moveTo>
                <a:cubicBezTo>
                  <a:pt x="870836" y="867565"/>
                  <a:pt x="868181" y="871548"/>
                  <a:pt x="870173" y="874867"/>
                </a:cubicBezTo>
                <a:cubicBezTo>
                  <a:pt x="869509" y="870884"/>
                  <a:pt x="873270" y="865574"/>
                  <a:pt x="870173" y="863140"/>
                </a:cubicBezTo>
                <a:close/>
                <a:moveTo>
                  <a:pt x="876810" y="862698"/>
                </a:moveTo>
                <a:cubicBezTo>
                  <a:pt x="875704" y="867123"/>
                  <a:pt x="876368" y="870884"/>
                  <a:pt x="876810" y="865131"/>
                </a:cubicBezTo>
                <a:cubicBezTo>
                  <a:pt x="876810" y="864468"/>
                  <a:pt x="878359" y="864025"/>
                  <a:pt x="876810" y="862698"/>
                </a:cubicBezTo>
                <a:close/>
                <a:moveTo>
                  <a:pt x="773701" y="862476"/>
                </a:moveTo>
                <a:cubicBezTo>
                  <a:pt x="773038" y="863361"/>
                  <a:pt x="773259" y="865131"/>
                  <a:pt x="773259" y="866901"/>
                </a:cubicBezTo>
                <a:lnTo>
                  <a:pt x="773109" y="866876"/>
                </a:lnTo>
                <a:lnTo>
                  <a:pt x="773260" y="868228"/>
                </a:lnTo>
                <a:lnTo>
                  <a:pt x="773373" y="868795"/>
                </a:lnTo>
                <a:lnTo>
                  <a:pt x="776135" y="871769"/>
                </a:lnTo>
                <a:cubicBezTo>
                  <a:pt x="776135" y="871105"/>
                  <a:pt x="776135" y="870442"/>
                  <a:pt x="776135" y="869778"/>
                </a:cubicBezTo>
                <a:lnTo>
                  <a:pt x="776452" y="869868"/>
                </a:lnTo>
                <a:lnTo>
                  <a:pt x="776136" y="868450"/>
                </a:lnTo>
                <a:lnTo>
                  <a:pt x="776136" y="868008"/>
                </a:lnTo>
                <a:lnTo>
                  <a:pt x="776135" y="868008"/>
                </a:lnTo>
                <a:cubicBezTo>
                  <a:pt x="775250" y="867565"/>
                  <a:pt x="774586" y="866459"/>
                  <a:pt x="775029" y="864468"/>
                </a:cubicBezTo>
                <a:lnTo>
                  <a:pt x="775057" y="864475"/>
                </a:lnTo>
                <a:lnTo>
                  <a:pt x="774365" y="862918"/>
                </a:lnTo>
                <a:lnTo>
                  <a:pt x="774365" y="862476"/>
                </a:lnTo>
                <a:cubicBezTo>
                  <a:pt x="774365" y="862476"/>
                  <a:pt x="774144" y="862476"/>
                  <a:pt x="773701" y="862476"/>
                </a:cubicBezTo>
                <a:close/>
                <a:moveTo>
                  <a:pt x="783147" y="861896"/>
                </a:moveTo>
                <a:lnTo>
                  <a:pt x="783216" y="862034"/>
                </a:lnTo>
                <a:cubicBezTo>
                  <a:pt x="781888" y="864689"/>
                  <a:pt x="782773" y="869999"/>
                  <a:pt x="784101" y="871991"/>
                </a:cubicBezTo>
                <a:lnTo>
                  <a:pt x="783660" y="862088"/>
                </a:lnTo>
                <a:close/>
                <a:moveTo>
                  <a:pt x="701348" y="861812"/>
                </a:moveTo>
                <a:lnTo>
                  <a:pt x="700685" y="862475"/>
                </a:lnTo>
                <a:lnTo>
                  <a:pt x="699121" y="863844"/>
                </a:lnTo>
                <a:lnTo>
                  <a:pt x="700021" y="864024"/>
                </a:lnTo>
                <a:cubicBezTo>
                  <a:pt x="700021" y="864688"/>
                  <a:pt x="700021" y="865573"/>
                  <a:pt x="700021" y="866458"/>
                </a:cubicBezTo>
                <a:lnTo>
                  <a:pt x="699891" y="866562"/>
                </a:lnTo>
                <a:lnTo>
                  <a:pt x="700243" y="866679"/>
                </a:lnTo>
                <a:lnTo>
                  <a:pt x="701202" y="866999"/>
                </a:lnTo>
                <a:lnTo>
                  <a:pt x="703174" y="865685"/>
                </a:lnTo>
                <a:lnTo>
                  <a:pt x="703783" y="864467"/>
                </a:lnTo>
                <a:lnTo>
                  <a:pt x="704778" y="862476"/>
                </a:lnTo>
                <a:lnTo>
                  <a:pt x="703782" y="862476"/>
                </a:lnTo>
                <a:cubicBezTo>
                  <a:pt x="703782" y="862255"/>
                  <a:pt x="703782" y="862033"/>
                  <a:pt x="703782" y="861812"/>
                </a:cubicBezTo>
                <a:close/>
                <a:moveTo>
                  <a:pt x="684678" y="861605"/>
                </a:moveTo>
                <a:lnTo>
                  <a:pt x="682534" y="864409"/>
                </a:lnTo>
                <a:lnTo>
                  <a:pt x="684425" y="865236"/>
                </a:lnTo>
                <a:lnTo>
                  <a:pt x="685418" y="862918"/>
                </a:lnTo>
                <a:lnTo>
                  <a:pt x="685934" y="863175"/>
                </a:lnTo>
                <a:close/>
                <a:moveTo>
                  <a:pt x="736743" y="861524"/>
                </a:moveTo>
                <a:lnTo>
                  <a:pt x="735605" y="862535"/>
                </a:lnTo>
                <a:lnTo>
                  <a:pt x="735645" y="862697"/>
                </a:lnTo>
                <a:cubicBezTo>
                  <a:pt x="734539" y="864246"/>
                  <a:pt x="733875" y="866238"/>
                  <a:pt x="733211" y="868008"/>
                </a:cubicBezTo>
                <a:lnTo>
                  <a:pt x="731220" y="872212"/>
                </a:lnTo>
                <a:lnTo>
                  <a:pt x="732325" y="871991"/>
                </a:lnTo>
                <a:lnTo>
                  <a:pt x="733304" y="873622"/>
                </a:lnTo>
                <a:lnTo>
                  <a:pt x="737193" y="870220"/>
                </a:lnTo>
                <a:lnTo>
                  <a:pt x="737407" y="870273"/>
                </a:lnTo>
                <a:lnTo>
                  <a:pt x="738742" y="866459"/>
                </a:lnTo>
                <a:lnTo>
                  <a:pt x="740077" y="865958"/>
                </a:lnTo>
                <a:lnTo>
                  <a:pt x="738079" y="863361"/>
                </a:lnTo>
                <a:close/>
                <a:moveTo>
                  <a:pt x="820093" y="861444"/>
                </a:moveTo>
                <a:lnTo>
                  <a:pt x="819061" y="862033"/>
                </a:lnTo>
                <a:lnTo>
                  <a:pt x="818397" y="862697"/>
                </a:lnTo>
                <a:lnTo>
                  <a:pt x="818349" y="862713"/>
                </a:lnTo>
                <a:lnTo>
                  <a:pt x="819060" y="863140"/>
                </a:lnTo>
                <a:cubicBezTo>
                  <a:pt x="817512" y="865795"/>
                  <a:pt x="817291" y="869778"/>
                  <a:pt x="817512" y="874203"/>
                </a:cubicBezTo>
                <a:lnTo>
                  <a:pt x="818309" y="874203"/>
                </a:lnTo>
                <a:lnTo>
                  <a:pt x="819407" y="872830"/>
                </a:lnTo>
                <a:lnTo>
                  <a:pt x="820859" y="867150"/>
                </a:lnTo>
                <a:cubicBezTo>
                  <a:pt x="821439" y="864965"/>
                  <a:pt x="821605" y="862918"/>
                  <a:pt x="819945" y="861812"/>
                </a:cubicBezTo>
                <a:close/>
                <a:moveTo>
                  <a:pt x="614980" y="861383"/>
                </a:moveTo>
                <a:lnTo>
                  <a:pt x="611239" y="862088"/>
                </a:lnTo>
                <a:lnTo>
                  <a:pt x="608824" y="862419"/>
                </a:lnTo>
                <a:lnTo>
                  <a:pt x="608197" y="863360"/>
                </a:lnTo>
                <a:lnTo>
                  <a:pt x="607288" y="864723"/>
                </a:lnTo>
                <a:lnTo>
                  <a:pt x="611073" y="866237"/>
                </a:lnTo>
                <a:lnTo>
                  <a:pt x="613197" y="866768"/>
                </a:lnTo>
                <a:lnTo>
                  <a:pt x="613064" y="866237"/>
                </a:lnTo>
                <a:cubicBezTo>
                  <a:pt x="612401" y="864245"/>
                  <a:pt x="612899" y="864356"/>
                  <a:pt x="613867" y="864909"/>
                </a:cubicBezTo>
                <a:cubicBezTo>
                  <a:pt x="614835" y="865462"/>
                  <a:pt x="616273" y="866458"/>
                  <a:pt x="617490" y="866237"/>
                </a:cubicBezTo>
                <a:lnTo>
                  <a:pt x="617752" y="866762"/>
                </a:lnTo>
                <a:lnTo>
                  <a:pt x="619260" y="864688"/>
                </a:lnTo>
                <a:lnTo>
                  <a:pt x="619723" y="864226"/>
                </a:lnTo>
                <a:lnTo>
                  <a:pt x="619481" y="864024"/>
                </a:lnTo>
                <a:lnTo>
                  <a:pt x="619481" y="863291"/>
                </a:lnTo>
                <a:lnTo>
                  <a:pt x="616605" y="862033"/>
                </a:lnTo>
                <a:close/>
                <a:moveTo>
                  <a:pt x="806449" y="860927"/>
                </a:moveTo>
                <a:cubicBezTo>
                  <a:pt x="806449" y="861149"/>
                  <a:pt x="806449" y="861591"/>
                  <a:pt x="806449" y="862034"/>
                </a:cubicBezTo>
                <a:cubicBezTo>
                  <a:pt x="807112" y="862034"/>
                  <a:pt x="807334" y="862476"/>
                  <a:pt x="807555" y="862698"/>
                </a:cubicBezTo>
                <a:cubicBezTo>
                  <a:pt x="807555" y="861812"/>
                  <a:pt x="807776" y="860706"/>
                  <a:pt x="806449" y="860927"/>
                </a:cubicBezTo>
                <a:close/>
                <a:moveTo>
                  <a:pt x="827099" y="860852"/>
                </a:moveTo>
                <a:lnTo>
                  <a:pt x="832558" y="871769"/>
                </a:lnTo>
                <a:lnTo>
                  <a:pt x="832558" y="869445"/>
                </a:lnTo>
                <a:lnTo>
                  <a:pt x="831895" y="868450"/>
                </a:lnTo>
                <a:lnTo>
                  <a:pt x="831041" y="865035"/>
                </a:lnTo>
                <a:lnTo>
                  <a:pt x="830788" y="864909"/>
                </a:lnTo>
                <a:lnTo>
                  <a:pt x="830788" y="864025"/>
                </a:lnTo>
                <a:lnTo>
                  <a:pt x="830788" y="863930"/>
                </a:lnTo>
                <a:lnTo>
                  <a:pt x="828576" y="862034"/>
                </a:lnTo>
                <a:close/>
                <a:moveTo>
                  <a:pt x="591380" y="860706"/>
                </a:moveTo>
                <a:lnTo>
                  <a:pt x="591030" y="861056"/>
                </a:lnTo>
                <a:lnTo>
                  <a:pt x="593180" y="863360"/>
                </a:lnTo>
                <a:lnTo>
                  <a:pt x="595585" y="863360"/>
                </a:lnTo>
                <a:lnTo>
                  <a:pt x="593815" y="864647"/>
                </a:lnTo>
                <a:lnTo>
                  <a:pt x="593815" y="864688"/>
                </a:lnTo>
                <a:lnTo>
                  <a:pt x="593151" y="865618"/>
                </a:lnTo>
                <a:lnTo>
                  <a:pt x="593151" y="866237"/>
                </a:lnTo>
                <a:cubicBezTo>
                  <a:pt x="593815" y="868229"/>
                  <a:pt x="598683" y="868671"/>
                  <a:pt x="598019" y="866901"/>
                </a:cubicBezTo>
                <a:lnTo>
                  <a:pt x="601624" y="867961"/>
                </a:lnTo>
                <a:lnTo>
                  <a:pt x="602223" y="867122"/>
                </a:lnTo>
                <a:lnTo>
                  <a:pt x="602705" y="866479"/>
                </a:lnTo>
                <a:lnTo>
                  <a:pt x="602223" y="866238"/>
                </a:lnTo>
                <a:cubicBezTo>
                  <a:pt x="602223" y="866016"/>
                  <a:pt x="602223" y="865795"/>
                  <a:pt x="602223" y="865574"/>
                </a:cubicBezTo>
                <a:lnTo>
                  <a:pt x="602713" y="865465"/>
                </a:lnTo>
                <a:lnTo>
                  <a:pt x="599125" y="862475"/>
                </a:lnTo>
                <a:lnTo>
                  <a:pt x="599135" y="862395"/>
                </a:lnTo>
                <a:lnTo>
                  <a:pt x="598683" y="862697"/>
                </a:lnTo>
                <a:cubicBezTo>
                  <a:pt x="597577" y="862476"/>
                  <a:pt x="596249" y="862476"/>
                  <a:pt x="595585" y="861591"/>
                </a:cubicBezTo>
                <a:lnTo>
                  <a:pt x="595837" y="861338"/>
                </a:lnTo>
                <a:lnTo>
                  <a:pt x="595363" y="861149"/>
                </a:lnTo>
                <a:cubicBezTo>
                  <a:pt x="594699" y="860927"/>
                  <a:pt x="594036" y="860706"/>
                  <a:pt x="593151" y="860706"/>
                </a:cubicBezTo>
                <a:close/>
                <a:moveTo>
                  <a:pt x="699505" y="860485"/>
                </a:moveTo>
                <a:lnTo>
                  <a:pt x="698915" y="861370"/>
                </a:lnTo>
                <a:lnTo>
                  <a:pt x="698547" y="861738"/>
                </a:lnTo>
                <a:lnTo>
                  <a:pt x="698694" y="862033"/>
                </a:lnTo>
                <a:lnTo>
                  <a:pt x="699136" y="862697"/>
                </a:lnTo>
                <a:lnTo>
                  <a:pt x="699800" y="862033"/>
                </a:lnTo>
                <a:lnTo>
                  <a:pt x="700629" y="860789"/>
                </a:lnTo>
                <a:lnTo>
                  <a:pt x="700021" y="860485"/>
                </a:lnTo>
                <a:close/>
                <a:moveTo>
                  <a:pt x="604385" y="860399"/>
                </a:moveTo>
                <a:lnTo>
                  <a:pt x="602444" y="861369"/>
                </a:lnTo>
                <a:lnTo>
                  <a:pt x="601780" y="861480"/>
                </a:lnTo>
                <a:lnTo>
                  <a:pt x="601780" y="861527"/>
                </a:lnTo>
                <a:lnTo>
                  <a:pt x="604215" y="863614"/>
                </a:lnTo>
                <a:lnTo>
                  <a:pt x="604215" y="863361"/>
                </a:lnTo>
                <a:lnTo>
                  <a:pt x="606236" y="863361"/>
                </a:lnTo>
                <a:lnTo>
                  <a:pt x="606869" y="862475"/>
                </a:lnTo>
                <a:lnTo>
                  <a:pt x="607373" y="861769"/>
                </a:lnTo>
                <a:lnTo>
                  <a:pt x="604436" y="860484"/>
                </a:lnTo>
                <a:close/>
                <a:moveTo>
                  <a:pt x="690377" y="859820"/>
                </a:moveTo>
                <a:lnTo>
                  <a:pt x="688530" y="862959"/>
                </a:lnTo>
                <a:lnTo>
                  <a:pt x="689179" y="864909"/>
                </a:lnTo>
                <a:cubicBezTo>
                  <a:pt x="691392" y="864909"/>
                  <a:pt x="691835" y="860705"/>
                  <a:pt x="691171" y="859820"/>
                </a:cubicBezTo>
                <a:close/>
                <a:moveTo>
                  <a:pt x="560232" y="859599"/>
                </a:moveTo>
                <a:lnTo>
                  <a:pt x="561510" y="862475"/>
                </a:lnTo>
                <a:lnTo>
                  <a:pt x="562946" y="866425"/>
                </a:lnTo>
                <a:lnTo>
                  <a:pt x="563501" y="866458"/>
                </a:lnTo>
                <a:lnTo>
                  <a:pt x="563538" y="866519"/>
                </a:lnTo>
                <a:lnTo>
                  <a:pt x="563722" y="866458"/>
                </a:lnTo>
                <a:cubicBezTo>
                  <a:pt x="564386" y="866901"/>
                  <a:pt x="564829" y="867122"/>
                  <a:pt x="565271" y="867343"/>
                </a:cubicBezTo>
                <a:lnTo>
                  <a:pt x="568860" y="869736"/>
                </a:lnTo>
                <a:lnTo>
                  <a:pt x="571024" y="869556"/>
                </a:lnTo>
                <a:cubicBezTo>
                  <a:pt x="571909" y="869556"/>
                  <a:pt x="573016" y="869556"/>
                  <a:pt x="573900" y="869335"/>
                </a:cubicBezTo>
                <a:lnTo>
                  <a:pt x="574094" y="869464"/>
                </a:lnTo>
                <a:lnTo>
                  <a:pt x="576335" y="866015"/>
                </a:lnTo>
                <a:cubicBezTo>
                  <a:pt x="576999" y="865352"/>
                  <a:pt x="577663" y="864909"/>
                  <a:pt x="578106" y="864467"/>
                </a:cubicBezTo>
                <a:lnTo>
                  <a:pt x="578216" y="864439"/>
                </a:lnTo>
                <a:lnTo>
                  <a:pt x="577442" y="864246"/>
                </a:lnTo>
                <a:lnTo>
                  <a:pt x="572765" y="861065"/>
                </a:lnTo>
                <a:lnTo>
                  <a:pt x="571688" y="860706"/>
                </a:lnTo>
                <a:lnTo>
                  <a:pt x="571687" y="860706"/>
                </a:lnTo>
                <a:lnTo>
                  <a:pt x="571245" y="861148"/>
                </a:lnTo>
                <a:lnTo>
                  <a:pt x="571467" y="861369"/>
                </a:lnTo>
                <a:lnTo>
                  <a:pt x="571688" y="861591"/>
                </a:lnTo>
                <a:lnTo>
                  <a:pt x="571467" y="862033"/>
                </a:lnTo>
                <a:lnTo>
                  <a:pt x="571246" y="862033"/>
                </a:lnTo>
                <a:lnTo>
                  <a:pt x="570508" y="861295"/>
                </a:lnTo>
                <a:lnTo>
                  <a:pt x="570361" y="861369"/>
                </a:lnTo>
                <a:lnTo>
                  <a:pt x="564688" y="859688"/>
                </a:lnTo>
                <a:lnTo>
                  <a:pt x="563502" y="859820"/>
                </a:lnTo>
                <a:cubicBezTo>
                  <a:pt x="562838" y="859820"/>
                  <a:pt x="562395" y="859820"/>
                  <a:pt x="561731" y="859599"/>
                </a:cubicBezTo>
                <a:close/>
                <a:moveTo>
                  <a:pt x="542924" y="859378"/>
                </a:moveTo>
                <a:cubicBezTo>
                  <a:pt x="542260" y="862918"/>
                  <a:pt x="546243" y="861812"/>
                  <a:pt x="548013" y="863140"/>
                </a:cubicBezTo>
                <a:lnTo>
                  <a:pt x="547879" y="863475"/>
                </a:lnTo>
                <a:lnTo>
                  <a:pt x="548517" y="863384"/>
                </a:lnTo>
                <a:lnTo>
                  <a:pt x="548456" y="863139"/>
                </a:lnTo>
                <a:cubicBezTo>
                  <a:pt x="550447" y="863360"/>
                  <a:pt x="546907" y="861369"/>
                  <a:pt x="549120" y="861369"/>
                </a:cubicBezTo>
                <a:lnTo>
                  <a:pt x="551798" y="862325"/>
                </a:lnTo>
                <a:lnTo>
                  <a:pt x="551007" y="859953"/>
                </a:lnTo>
                <a:lnTo>
                  <a:pt x="550889" y="860042"/>
                </a:lnTo>
                <a:cubicBezTo>
                  <a:pt x="547792" y="858936"/>
                  <a:pt x="546686" y="860927"/>
                  <a:pt x="542924" y="859378"/>
                </a:cubicBezTo>
                <a:close/>
                <a:moveTo>
                  <a:pt x="839030" y="859351"/>
                </a:moveTo>
                <a:cubicBezTo>
                  <a:pt x="838587" y="858715"/>
                  <a:pt x="837978" y="858493"/>
                  <a:pt x="838310" y="860042"/>
                </a:cubicBezTo>
                <a:lnTo>
                  <a:pt x="838154" y="859997"/>
                </a:lnTo>
                <a:lnTo>
                  <a:pt x="838807" y="860796"/>
                </a:lnTo>
                <a:close/>
                <a:moveTo>
                  <a:pt x="721523" y="859008"/>
                </a:moveTo>
                <a:lnTo>
                  <a:pt x="720045" y="863195"/>
                </a:lnTo>
                <a:lnTo>
                  <a:pt x="719768" y="866836"/>
                </a:lnTo>
                <a:lnTo>
                  <a:pt x="720754" y="865652"/>
                </a:lnTo>
                <a:lnTo>
                  <a:pt x="720599" y="865574"/>
                </a:lnTo>
                <a:cubicBezTo>
                  <a:pt x="720931" y="864910"/>
                  <a:pt x="721816" y="862863"/>
                  <a:pt x="722258" y="861093"/>
                </a:cubicBezTo>
                <a:close/>
                <a:moveTo>
                  <a:pt x="464597" y="858936"/>
                </a:moveTo>
                <a:cubicBezTo>
                  <a:pt x="471456" y="862034"/>
                  <a:pt x="476545" y="866680"/>
                  <a:pt x="482298" y="871769"/>
                </a:cubicBezTo>
                <a:lnTo>
                  <a:pt x="483626" y="872876"/>
                </a:lnTo>
                <a:cubicBezTo>
                  <a:pt x="483847" y="873097"/>
                  <a:pt x="483847" y="873318"/>
                  <a:pt x="483847" y="873318"/>
                </a:cubicBezTo>
                <a:cubicBezTo>
                  <a:pt x="483404" y="873761"/>
                  <a:pt x="483183" y="873761"/>
                  <a:pt x="483183" y="873761"/>
                </a:cubicBezTo>
                <a:cubicBezTo>
                  <a:pt x="482962" y="873761"/>
                  <a:pt x="482962" y="873761"/>
                  <a:pt x="482962" y="873761"/>
                </a:cubicBezTo>
                <a:lnTo>
                  <a:pt x="481634" y="872433"/>
                </a:lnTo>
                <a:cubicBezTo>
                  <a:pt x="476103" y="867787"/>
                  <a:pt x="471013" y="863140"/>
                  <a:pt x="464154" y="859821"/>
                </a:cubicBezTo>
                <a:cubicBezTo>
                  <a:pt x="464154" y="859821"/>
                  <a:pt x="463933" y="859600"/>
                  <a:pt x="464154" y="859157"/>
                </a:cubicBezTo>
                <a:cubicBezTo>
                  <a:pt x="464154" y="858936"/>
                  <a:pt x="464597" y="858936"/>
                  <a:pt x="464597" y="858936"/>
                </a:cubicBezTo>
                <a:close/>
                <a:moveTo>
                  <a:pt x="511881" y="858792"/>
                </a:moveTo>
                <a:lnTo>
                  <a:pt x="512169" y="860041"/>
                </a:lnTo>
                <a:lnTo>
                  <a:pt x="512745" y="863881"/>
                </a:lnTo>
                <a:lnTo>
                  <a:pt x="513053" y="863804"/>
                </a:lnTo>
                <a:lnTo>
                  <a:pt x="516782" y="867313"/>
                </a:lnTo>
                <a:lnTo>
                  <a:pt x="521342" y="865488"/>
                </a:lnTo>
                <a:lnTo>
                  <a:pt x="519679" y="862919"/>
                </a:lnTo>
                <a:lnTo>
                  <a:pt x="519470" y="862919"/>
                </a:lnTo>
                <a:cubicBezTo>
                  <a:pt x="518364" y="862255"/>
                  <a:pt x="517257" y="861591"/>
                  <a:pt x="516151" y="860927"/>
                </a:cubicBezTo>
                <a:close/>
                <a:moveTo>
                  <a:pt x="747316" y="858659"/>
                </a:moveTo>
                <a:lnTo>
                  <a:pt x="747150" y="859157"/>
                </a:lnTo>
                <a:lnTo>
                  <a:pt x="746929" y="859378"/>
                </a:lnTo>
                <a:lnTo>
                  <a:pt x="746486" y="859732"/>
                </a:lnTo>
                <a:lnTo>
                  <a:pt x="746486" y="862698"/>
                </a:lnTo>
                <a:lnTo>
                  <a:pt x="746280" y="862780"/>
                </a:lnTo>
                <a:lnTo>
                  <a:pt x="747150" y="863361"/>
                </a:lnTo>
                <a:lnTo>
                  <a:pt x="747593" y="863803"/>
                </a:lnTo>
                <a:lnTo>
                  <a:pt x="747814" y="864467"/>
                </a:lnTo>
                <a:lnTo>
                  <a:pt x="747150" y="864689"/>
                </a:lnTo>
                <a:lnTo>
                  <a:pt x="746708" y="864689"/>
                </a:lnTo>
                <a:lnTo>
                  <a:pt x="746265" y="864467"/>
                </a:lnTo>
                <a:lnTo>
                  <a:pt x="745602" y="864025"/>
                </a:lnTo>
                <a:lnTo>
                  <a:pt x="744292" y="864025"/>
                </a:lnTo>
                <a:lnTo>
                  <a:pt x="743832" y="865130"/>
                </a:lnTo>
                <a:lnTo>
                  <a:pt x="743832" y="865573"/>
                </a:lnTo>
                <a:lnTo>
                  <a:pt x="743736" y="865669"/>
                </a:lnTo>
                <a:lnTo>
                  <a:pt x="743831" y="865795"/>
                </a:lnTo>
                <a:lnTo>
                  <a:pt x="744716" y="865574"/>
                </a:lnTo>
                <a:cubicBezTo>
                  <a:pt x="744716" y="866901"/>
                  <a:pt x="745159" y="867787"/>
                  <a:pt x="746044" y="868008"/>
                </a:cubicBezTo>
                <a:cubicBezTo>
                  <a:pt x="746265" y="866901"/>
                  <a:pt x="747814" y="866901"/>
                  <a:pt x="747371" y="865131"/>
                </a:cubicBezTo>
                <a:lnTo>
                  <a:pt x="748256" y="864689"/>
                </a:lnTo>
                <a:lnTo>
                  <a:pt x="748035" y="863804"/>
                </a:lnTo>
                <a:cubicBezTo>
                  <a:pt x="748256" y="863804"/>
                  <a:pt x="748477" y="863804"/>
                  <a:pt x="748699" y="863804"/>
                </a:cubicBezTo>
                <a:cubicBezTo>
                  <a:pt x="749141" y="863140"/>
                  <a:pt x="749141" y="861591"/>
                  <a:pt x="749141" y="860042"/>
                </a:cubicBezTo>
                <a:cubicBezTo>
                  <a:pt x="748699" y="860042"/>
                  <a:pt x="748035" y="860042"/>
                  <a:pt x="747371" y="860042"/>
                </a:cubicBezTo>
                <a:lnTo>
                  <a:pt x="747592" y="858936"/>
                </a:lnTo>
                <a:close/>
                <a:moveTo>
                  <a:pt x="721328" y="858456"/>
                </a:moveTo>
                <a:lnTo>
                  <a:pt x="721301" y="858561"/>
                </a:lnTo>
                <a:lnTo>
                  <a:pt x="721361" y="858551"/>
                </a:lnTo>
                <a:close/>
                <a:moveTo>
                  <a:pt x="532598" y="857977"/>
                </a:moveTo>
                <a:lnTo>
                  <a:pt x="534516" y="861812"/>
                </a:lnTo>
                <a:lnTo>
                  <a:pt x="534990" y="862476"/>
                </a:lnTo>
                <a:lnTo>
                  <a:pt x="535014" y="862476"/>
                </a:lnTo>
                <a:lnTo>
                  <a:pt x="534958" y="862033"/>
                </a:lnTo>
                <a:lnTo>
                  <a:pt x="536139" y="862476"/>
                </a:lnTo>
                <a:lnTo>
                  <a:pt x="536507" y="862476"/>
                </a:lnTo>
                <a:lnTo>
                  <a:pt x="536532" y="862623"/>
                </a:lnTo>
                <a:lnTo>
                  <a:pt x="536728" y="862697"/>
                </a:lnTo>
                <a:lnTo>
                  <a:pt x="536663" y="863088"/>
                </a:lnTo>
                <a:lnTo>
                  <a:pt x="537835" y="862697"/>
                </a:lnTo>
                <a:lnTo>
                  <a:pt x="537909" y="862623"/>
                </a:lnTo>
                <a:lnTo>
                  <a:pt x="537835" y="862254"/>
                </a:lnTo>
                <a:lnTo>
                  <a:pt x="534251" y="858670"/>
                </a:lnTo>
                <a:lnTo>
                  <a:pt x="533188" y="858493"/>
                </a:lnTo>
                <a:lnTo>
                  <a:pt x="533041" y="858198"/>
                </a:lnTo>
                <a:close/>
                <a:moveTo>
                  <a:pt x="769498" y="857608"/>
                </a:moveTo>
                <a:lnTo>
                  <a:pt x="769431" y="857630"/>
                </a:lnTo>
                <a:lnTo>
                  <a:pt x="769719" y="858493"/>
                </a:lnTo>
                <a:lnTo>
                  <a:pt x="769650" y="858664"/>
                </a:lnTo>
                <a:lnTo>
                  <a:pt x="769830" y="858604"/>
                </a:lnTo>
                <a:lnTo>
                  <a:pt x="770604" y="860927"/>
                </a:lnTo>
                <a:cubicBezTo>
                  <a:pt x="769719" y="860927"/>
                  <a:pt x="770162" y="859379"/>
                  <a:pt x="770162" y="858494"/>
                </a:cubicBezTo>
                <a:lnTo>
                  <a:pt x="769830" y="858604"/>
                </a:lnTo>
                <a:close/>
                <a:moveTo>
                  <a:pt x="687963" y="857386"/>
                </a:moveTo>
                <a:lnTo>
                  <a:pt x="687409" y="857829"/>
                </a:lnTo>
                <a:lnTo>
                  <a:pt x="685545" y="860727"/>
                </a:lnTo>
                <a:lnTo>
                  <a:pt x="686856" y="862475"/>
                </a:lnTo>
                <a:lnTo>
                  <a:pt x="687670" y="862475"/>
                </a:lnTo>
                <a:lnTo>
                  <a:pt x="689622" y="859156"/>
                </a:lnTo>
                <a:lnTo>
                  <a:pt x="689733" y="859045"/>
                </a:lnTo>
                <a:lnTo>
                  <a:pt x="689179" y="859156"/>
                </a:lnTo>
                <a:cubicBezTo>
                  <a:pt x="689179" y="858714"/>
                  <a:pt x="689179" y="858050"/>
                  <a:pt x="689179" y="857386"/>
                </a:cubicBezTo>
                <a:close/>
                <a:moveTo>
                  <a:pt x="1089445" y="857165"/>
                </a:moveTo>
                <a:cubicBezTo>
                  <a:pt x="1089887" y="856723"/>
                  <a:pt x="1090772" y="856944"/>
                  <a:pt x="1091215" y="857608"/>
                </a:cubicBezTo>
                <a:cubicBezTo>
                  <a:pt x="1096525" y="865352"/>
                  <a:pt x="1102499" y="872875"/>
                  <a:pt x="1108252" y="880177"/>
                </a:cubicBezTo>
                <a:cubicBezTo>
                  <a:pt x="1112677" y="885487"/>
                  <a:pt x="1116439" y="890797"/>
                  <a:pt x="1120864" y="896329"/>
                </a:cubicBezTo>
                <a:lnTo>
                  <a:pt x="1120822" y="896496"/>
                </a:lnTo>
                <a:lnTo>
                  <a:pt x="1126396" y="901999"/>
                </a:lnTo>
                <a:cubicBezTo>
                  <a:pt x="1128332" y="904460"/>
                  <a:pt x="1129494" y="907171"/>
                  <a:pt x="1128166" y="909826"/>
                </a:cubicBezTo>
                <a:cubicBezTo>
                  <a:pt x="1123962" y="910932"/>
                  <a:pt x="1125511" y="906507"/>
                  <a:pt x="1123962" y="904958"/>
                </a:cubicBezTo>
                <a:lnTo>
                  <a:pt x="1119102" y="897773"/>
                </a:lnTo>
                <a:lnTo>
                  <a:pt x="1118651" y="897435"/>
                </a:lnTo>
                <a:cubicBezTo>
                  <a:pt x="1114226" y="892125"/>
                  <a:pt x="1110465" y="886814"/>
                  <a:pt x="1106482" y="881504"/>
                </a:cubicBezTo>
                <a:cubicBezTo>
                  <a:pt x="1100508" y="874203"/>
                  <a:pt x="1094312" y="866680"/>
                  <a:pt x="1089224" y="858935"/>
                </a:cubicBezTo>
                <a:cubicBezTo>
                  <a:pt x="1088781" y="858272"/>
                  <a:pt x="1088781" y="857387"/>
                  <a:pt x="1089445" y="857165"/>
                </a:cubicBezTo>
                <a:close/>
                <a:moveTo>
                  <a:pt x="525887" y="857091"/>
                </a:moveTo>
                <a:lnTo>
                  <a:pt x="525887" y="857387"/>
                </a:lnTo>
                <a:cubicBezTo>
                  <a:pt x="525887" y="857608"/>
                  <a:pt x="525887" y="858050"/>
                  <a:pt x="525887" y="858493"/>
                </a:cubicBezTo>
                <a:lnTo>
                  <a:pt x="525535" y="858376"/>
                </a:lnTo>
                <a:lnTo>
                  <a:pt x="526108" y="859378"/>
                </a:lnTo>
                <a:lnTo>
                  <a:pt x="526993" y="860706"/>
                </a:lnTo>
                <a:lnTo>
                  <a:pt x="526986" y="860728"/>
                </a:lnTo>
                <a:lnTo>
                  <a:pt x="529870" y="864024"/>
                </a:lnTo>
                <a:lnTo>
                  <a:pt x="532927" y="863484"/>
                </a:lnTo>
                <a:lnTo>
                  <a:pt x="532968" y="863361"/>
                </a:lnTo>
                <a:lnTo>
                  <a:pt x="533410" y="863361"/>
                </a:lnTo>
                <a:lnTo>
                  <a:pt x="533851" y="863140"/>
                </a:lnTo>
                <a:lnTo>
                  <a:pt x="533932" y="862898"/>
                </a:lnTo>
                <a:lnTo>
                  <a:pt x="533631" y="862476"/>
                </a:lnTo>
                <a:lnTo>
                  <a:pt x="531387" y="858397"/>
                </a:lnTo>
                <a:lnTo>
                  <a:pt x="531197" y="858714"/>
                </a:lnTo>
                <a:cubicBezTo>
                  <a:pt x="530312" y="858714"/>
                  <a:pt x="528763" y="859157"/>
                  <a:pt x="528763" y="858272"/>
                </a:cubicBezTo>
                <a:lnTo>
                  <a:pt x="529066" y="858151"/>
                </a:lnTo>
                <a:close/>
                <a:moveTo>
                  <a:pt x="495047" y="856827"/>
                </a:moveTo>
                <a:lnTo>
                  <a:pt x="495132" y="857165"/>
                </a:lnTo>
                <a:lnTo>
                  <a:pt x="493961" y="857165"/>
                </a:lnTo>
                <a:lnTo>
                  <a:pt x="494467" y="858050"/>
                </a:lnTo>
                <a:lnTo>
                  <a:pt x="495748" y="861528"/>
                </a:lnTo>
                <a:lnTo>
                  <a:pt x="500441" y="865795"/>
                </a:lnTo>
                <a:lnTo>
                  <a:pt x="507441" y="871594"/>
                </a:lnTo>
                <a:lnTo>
                  <a:pt x="508186" y="870663"/>
                </a:lnTo>
                <a:lnTo>
                  <a:pt x="508966" y="869687"/>
                </a:lnTo>
                <a:lnTo>
                  <a:pt x="504646" y="865573"/>
                </a:lnTo>
                <a:close/>
                <a:moveTo>
                  <a:pt x="656822" y="856741"/>
                </a:moveTo>
                <a:lnTo>
                  <a:pt x="655547" y="857166"/>
                </a:lnTo>
                <a:lnTo>
                  <a:pt x="654789" y="857292"/>
                </a:lnTo>
                <a:lnTo>
                  <a:pt x="654884" y="857387"/>
                </a:lnTo>
                <a:cubicBezTo>
                  <a:pt x="654220" y="857830"/>
                  <a:pt x="653777" y="858272"/>
                  <a:pt x="653114" y="858493"/>
                </a:cubicBezTo>
                <a:lnTo>
                  <a:pt x="652886" y="858208"/>
                </a:lnTo>
                <a:lnTo>
                  <a:pt x="650852" y="861597"/>
                </a:lnTo>
                <a:lnTo>
                  <a:pt x="651272" y="861969"/>
                </a:lnTo>
                <a:lnTo>
                  <a:pt x="658424" y="863803"/>
                </a:lnTo>
                <a:lnTo>
                  <a:pt x="660706" y="864154"/>
                </a:lnTo>
                <a:lnTo>
                  <a:pt x="660636" y="863803"/>
                </a:lnTo>
                <a:cubicBezTo>
                  <a:pt x="664176" y="863582"/>
                  <a:pt x="665946" y="861812"/>
                  <a:pt x="666167" y="858272"/>
                </a:cubicBezTo>
                <a:cubicBezTo>
                  <a:pt x="665504" y="858272"/>
                  <a:pt x="665061" y="858050"/>
                  <a:pt x="665061" y="857608"/>
                </a:cubicBezTo>
                <a:lnTo>
                  <a:pt x="664998" y="857355"/>
                </a:lnTo>
                <a:lnTo>
                  <a:pt x="664619" y="857829"/>
                </a:lnTo>
                <a:lnTo>
                  <a:pt x="664397" y="857829"/>
                </a:lnTo>
                <a:lnTo>
                  <a:pt x="662627" y="857607"/>
                </a:lnTo>
                <a:lnTo>
                  <a:pt x="661742" y="857607"/>
                </a:lnTo>
                <a:lnTo>
                  <a:pt x="661448" y="857167"/>
                </a:lnTo>
                <a:lnTo>
                  <a:pt x="661307" y="857061"/>
                </a:lnTo>
                <a:lnTo>
                  <a:pt x="659309" y="857829"/>
                </a:lnTo>
                <a:close/>
                <a:moveTo>
                  <a:pt x="763639" y="856551"/>
                </a:moveTo>
                <a:lnTo>
                  <a:pt x="762638" y="865353"/>
                </a:lnTo>
                <a:lnTo>
                  <a:pt x="761465" y="868092"/>
                </a:lnTo>
                <a:lnTo>
                  <a:pt x="762425" y="868625"/>
                </a:lnTo>
                <a:lnTo>
                  <a:pt x="762860" y="866237"/>
                </a:lnTo>
                <a:lnTo>
                  <a:pt x="763821" y="869760"/>
                </a:lnTo>
                <a:lnTo>
                  <a:pt x="764188" y="870219"/>
                </a:lnTo>
                <a:lnTo>
                  <a:pt x="763998" y="870409"/>
                </a:lnTo>
                <a:lnTo>
                  <a:pt x="764851" y="873539"/>
                </a:lnTo>
                <a:lnTo>
                  <a:pt x="764630" y="873539"/>
                </a:lnTo>
                <a:lnTo>
                  <a:pt x="765368" y="875014"/>
                </a:lnTo>
                <a:lnTo>
                  <a:pt x="765736" y="874646"/>
                </a:lnTo>
                <a:cubicBezTo>
                  <a:pt x="767617" y="872544"/>
                  <a:pt x="766953" y="869612"/>
                  <a:pt x="766151" y="866597"/>
                </a:cubicBezTo>
                <a:lnTo>
                  <a:pt x="765770" y="858747"/>
                </a:lnTo>
                <a:lnTo>
                  <a:pt x="763966" y="856944"/>
                </a:lnTo>
                <a:close/>
                <a:moveTo>
                  <a:pt x="505963" y="855963"/>
                </a:moveTo>
                <a:lnTo>
                  <a:pt x="505309" y="856944"/>
                </a:lnTo>
                <a:lnTo>
                  <a:pt x="510923" y="862759"/>
                </a:lnTo>
                <a:lnTo>
                  <a:pt x="510620" y="860484"/>
                </a:lnTo>
                <a:lnTo>
                  <a:pt x="510256" y="858422"/>
                </a:lnTo>
                <a:lnTo>
                  <a:pt x="509513" y="858050"/>
                </a:lnTo>
                <a:close/>
                <a:moveTo>
                  <a:pt x="586003" y="855940"/>
                </a:moveTo>
                <a:lnTo>
                  <a:pt x="586071" y="856280"/>
                </a:lnTo>
                <a:lnTo>
                  <a:pt x="585314" y="856469"/>
                </a:lnTo>
                <a:lnTo>
                  <a:pt x="589889" y="859764"/>
                </a:lnTo>
                <a:lnTo>
                  <a:pt x="590348" y="859304"/>
                </a:lnTo>
                <a:lnTo>
                  <a:pt x="589832" y="859378"/>
                </a:lnTo>
                <a:lnTo>
                  <a:pt x="589832" y="858493"/>
                </a:lnTo>
                <a:close/>
                <a:moveTo>
                  <a:pt x="731219" y="855838"/>
                </a:moveTo>
                <a:lnTo>
                  <a:pt x="731219" y="856281"/>
                </a:lnTo>
                <a:lnTo>
                  <a:pt x="728895" y="857830"/>
                </a:lnTo>
                <a:lnTo>
                  <a:pt x="729007" y="857830"/>
                </a:lnTo>
                <a:cubicBezTo>
                  <a:pt x="727901" y="860485"/>
                  <a:pt x="725245" y="861591"/>
                  <a:pt x="726130" y="866459"/>
                </a:cubicBezTo>
                <a:lnTo>
                  <a:pt x="725805" y="866589"/>
                </a:lnTo>
                <a:lnTo>
                  <a:pt x="727901" y="872875"/>
                </a:lnTo>
                <a:lnTo>
                  <a:pt x="728048" y="873613"/>
                </a:lnTo>
                <a:lnTo>
                  <a:pt x="728564" y="873097"/>
                </a:lnTo>
                <a:cubicBezTo>
                  <a:pt x="729006" y="873318"/>
                  <a:pt x="729006" y="873761"/>
                  <a:pt x="729670" y="873761"/>
                </a:cubicBezTo>
                <a:lnTo>
                  <a:pt x="730303" y="872369"/>
                </a:lnTo>
                <a:lnTo>
                  <a:pt x="730113" y="871990"/>
                </a:lnTo>
                <a:cubicBezTo>
                  <a:pt x="730999" y="870663"/>
                  <a:pt x="731220" y="869335"/>
                  <a:pt x="731884" y="867786"/>
                </a:cubicBezTo>
                <a:cubicBezTo>
                  <a:pt x="732547" y="865795"/>
                  <a:pt x="733432" y="863804"/>
                  <a:pt x="734539" y="862034"/>
                </a:cubicBezTo>
                <a:lnTo>
                  <a:pt x="735030" y="861911"/>
                </a:lnTo>
                <a:lnTo>
                  <a:pt x="734981" y="861812"/>
                </a:lnTo>
                <a:lnTo>
                  <a:pt x="734096" y="862034"/>
                </a:lnTo>
                <a:cubicBezTo>
                  <a:pt x="733875" y="860485"/>
                  <a:pt x="735202" y="860927"/>
                  <a:pt x="734760" y="858936"/>
                </a:cubicBezTo>
                <a:cubicBezTo>
                  <a:pt x="733432" y="858272"/>
                  <a:pt x="732326" y="860485"/>
                  <a:pt x="732105" y="858936"/>
                </a:cubicBezTo>
                <a:cubicBezTo>
                  <a:pt x="732990" y="858272"/>
                  <a:pt x="733211" y="857387"/>
                  <a:pt x="732990" y="855838"/>
                </a:cubicBezTo>
                <a:close/>
                <a:moveTo>
                  <a:pt x="559823" y="855728"/>
                </a:moveTo>
                <a:lnTo>
                  <a:pt x="559961" y="856280"/>
                </a:lnTo>
                <a:cubicBezTo>
                  <a:pt x="559518" y="856280"/>
                  <a:pt x="559518" y="856501"/>
                  <a:pt x="559518" y="856944"/>
                </a:cubicBezTo>
                <a:lnTo>
                  <a:pt x="559076" y="858271"/>
                </a:lnTo>
                <a:lnTo>
                  <a:pt x="557748" y="859156"/>
                </a:lnTo>
                <a:lnTo>
                  <a:pt x="557528" y="859156"/>
                </a:lnTo>
                <a:lnTo>
                  <a:pt x="557306" y="859599"/>
                </a:lnTo>
                <a:cubicBezTo>
                  <a:pt x="556421" y="860042"/>
                  <a:pt x="555536" y="860042"/>
                  <a:pt x="554430" y="860042"/>
                </a:cubicBezTo>
                <a:lnTo>
                  <a:pt x="552620" y="860192"/>
                </a:lnTo>
                <a:lnTo>
                  <a:pt x="553323" y="862476"/>
                </a:lnTo>
                <a:lnTo>
                  <a:pt x="553323" y="862973"/>
                </a:lnTo>
                <a:lnTo>
                  <a:pt x="553987" y="863139"/>
                </a:lnTo>
                <a:cubicBezTo>
                  <a:pt x="555315" y="864467"/>
                  <a:pt x="557085" y="865794"/>
                  <a:pt x="559519" y="866237"/>
                </a:cubicBezTo>
                <a:lnTo>
                  <a:pt x="559740" y="866237"/>
                </a:lnTo>
                <a:lnTo>
                  <a:pt x="562212" y="866382"/>
                </a:lnTo>
                <a:lnTo>
                  <a:pt x="560846" y="863139"/>
                </a:lnTo>
                <a:lnTo>
                  <a:pt x="559134" y="859144"/>
                </a:lnTo>
                <a:lnTo>
                  <a:pt x="558855" y="858935"/>
                </a:lnTo>
                <a:lnTo>
                  <a:pt x="558966" y="858751"/>
                </a:lnTo>
                <a:lnTo>
                  <a:pt x="558855" y="858493"/>
                </a:lnTo>
                <a:cubicBezTo>
                  <a:pt x="558855" y="858271"/>
                  <a:pt x="559076" y="858050"/>
                  <a:pt x="559297" y="858050"/>
                </a:cubicBezTo>
                <a:lnTo>
                  <a:pt x="559353" y="858106"/>
                </a:lnTo>
                <a:lnTo>
                  <a:pt x="559519" y="857829"/>
                </a:lnTo>
                <a:cubicBezTo>
                  <a:pt x="560625" y="857607"/>
                  <a:pt x="561510" y="857829"/>
                  <a:pt x="562174" y="858050"/>
                </a:cubicBezTo>
                <a:lnTo>
                  <a:pt x="563723" y="858050"/>
                </a:lnTo>
                <a:lnTo>
                  <a:pt x="563723" y="857735"/>
                </a:lnTo>
                <a:lnTo>
                  <a:pt x="560846" y="856502"/>
                </a:lnTo>
                <a:cubicBezTo>
                  <a:pt x="560625" y="856502"/>
                  <a:pt x="560404" y="856502"/>
                  <a:pt x="560404" y="856502"/>
                </a:cubicBezTo>
                <a:close/>
                <a:moveTo>
                  <a:pt x="831784" y="855248"/>
                </a:moveTo>
                <a:lnTo>
                  <a:pt x="831469" y="855668"/>
                </a:lnTo>
                <a:lnTo>
                  <a:pt x="832558" y="858935"/>
                </a:lnTo>
                <a:lnTo>
                  <a:pt x="834016" y="862033"/>
                </a:lnTo>
                <a:lnTo>
                  <a:pt x="834107" y="862033"/>
                </a:lnTo>
                <a:lnTo>
                  <a:pt x="834107" y="862227"/>
                </a:lnTo>
                <a:lnTo>
                  <a:pt x="834214" y="862454"/>
                </a:lnTo>
                <a:lnTo>
                  <a:pt x="836098" y="864024"/>
                </a:lnTo>
                <a:lnTo>
                  <a:pt x="836323" y="864249"/>
                </a:lnTo>
                <a:lnTo>
                  <a:pt x="838753" y="866016"/>
                </a:lnTo>
                <a:lnTo>
                  <a:pt x="838338" y="863113"/>
                </a:lnTo>
                <a:lnTo>
                  <a:pt x="836098" y="860263"/>
                </a:lnTo>
                <a:lnTo>
                  <a:pt x="836111" y="860231"/>
                </a:lnTo>
                <a:lnTo>
                  <a:pt x="832336" y="855617"/>
                </a:lnTo>
                <a:lnTo>
                  <a:pt x="832336" y="855616"/>
                </a:lnTo>
                <a:close/>
                <a:moveTo>
                  <a:pt x="757541" y="854584"/>
                </a:moveTo>
                <a:lnTo>
                  <a:pt x="756444" y="855838"/>
                </a:lnTo>
                <a:lnTo>
                  <a:pt x="755653" y="856945"/>
                </a:lnTo>
                <a:lnTo>
                  <a:pt x="755779" y="856945"/>
                </a:lnTo>
                <a:cubicBezTo>
                  <a:pt x="754230" y="858272"/>
                  <a:pt x="755558" y="860264"/>
                  <a:pt x="756885" y="860485"/>
                </a:cubicBezTo>
                <a:close/>
                <a:moveTo>
                  <a:pt x="816312" y="854546"/>
                </a:moveTo>
                <a:lnTo>
                  <a:pt x="814471" y="856054"/>
                </a:lnTo>
                <a:lnTo>
                  <a:pt x="814414" y="856281"/>
                </a:lnTo>
                <a:lnTo>
                  <a:pt x="815078" y="856502"/>
                </a:lnTo>
                <a:cubicBezTo>
                  <a:pt x="814635" y="857166"/>
                  <a:pt x="814414" y="858051"/>
                  <a:pt x="814635" y="859600"/>
                </a:cubicBezTo>
                <a:lnTo>
                  <a:pt x="817491" y="861028"/>
                </a:lnTo>
                <a:lnTo>
                  <a:pt x="818397" y="860484"/>
                </a:lnTo>
                <a:lnTo>
                  <a:pt x="819486" y="859396"/>
                </a:lnTo>
                <a:lnTo>
                  <a:pt x="820609" y="855838"/>
                </a:lnTo>
                <a:cubicBezTo>
                  <a:pt x="818839" y="855838"/>
                  <a:pt x="817291" y="853847"/>
                  <a:pt x="816627" y="855175"/>
                </a:cubicBezTo>
                <a:close/>
                <a:moveTo>
                  <a:pt x="659220" y="854540"/>
                </a:moveTo>
                <a:lnTo>
                  <a:pt x="658645" y="854732"/>
                </a:lnTo>
                <a:lnTo>
                  <a:pt x="658409" y="854653"/>
                </a:lnTo>
                <a:lnTo>
                  <a:pt x="657760" y="855395"/>
                </a:lnTo>
                <a:lnTo>
                  <a:pt x="657700" y="855495"/>
                </a:lnTo>
                <a:lnTo>
                  <a:pt x="660108" y="855724"/>
                </a:lnTo>
                <a:close/>
                <a:moveTo>
                  <a:pt x="549783" y="854510"/>
                </a:moveTo>
                <a:lnTo>
                  <a:pt x="549783" y="854599"/>
                </a:lnTo>
                <a:lnTo>
                  <a:pt x="550004" y="854732"/>
                </a:lnTo>
                <a:lnTo>
                  <a:pt x="550177" y="856292"/>
                </a:lnTo>
                <a:lnTo>
                  <a:pt x="550226" y="856280"/>
                </a:lnTo>
                <a:cubicBezTo>
                  <a:pt x="550889" y="856944"/>
                  <a:pt x="551332" y="857387"/>
                  <a:pt x="551996" y="858272"/>
                </a:cubicBezTo>
                <a:lnTo>
                  <a:pt x="551878" y="858858"/>
                </a:lnTo>
                <a:lnTo>
                  <a:pt x="554430" y="858493"/>
                </a:lnTo>
                <a:lnTo>
                  <a:pt x="556863" y="858272"/>
                </a:lnTo>
                <a:lnTo>
                  <a:pt x="556863" y="858271"/>
                </a:lnTo>
                <a:lnTo>
                  <a:pt x="555978" y="858050"/>
                </a:lnTo>
                <a:cubicBezTo>
                  <a:pt x="555978" y="857607"/>
                  <a:pt x="555978" y="857165"/>
                  <a:pt x="555978" y="856944"/>
                </a:cubicBezTo>
                <a:cubicBezTo>
                  <a:pt x="554208" y="855616"/>
                  <a:pt x="552659" y="854289"/>
                  <a:pt x="549783" y="854510"/>
                </a:cubicBezTo>
                <a:close/>
                <a:moveTo>
                  <a:pt x="827061" y="854015"/>
                </a:moveTo>
                <a:lnTo>
                  <a:pt x="826955" y="854175"/>
                </a:lnTo>
                <a:lnTo>
                  <a:pt x="828132" y="858494"/>
                </a:lnTo>
                <a:lnTo>
                  <a:pt x="827403" y="859078"/>
                </a:lnTo>
                <a:lnTo>
                  <a:pt x="829903" y="861370"/>
                </a:lnTo>
                <a:lnTo>
                  <a:pt x="831231" y="862697"/>
                </a:lnTo>
                <a:lnTo>
                  <a:pt x="831440" y="862487"/>
                </a:lnTo>
                <a:lnTo>
                  <a:pt x="830567" y="860041"/>
                </a:lnTo>
                <a:cubicBezTo>
                  <a:pt x="829903" y="858935"/>
                  <a:pt x="829018" y="857607"/>
                  <a:pt x="829018" y="856058"/>
                </a:cubicBezTo>
                <a:lnTo>
                  <a:pt x="829201" y="855784"/>
                </a:lnTo>
                <a:lnTo>
                  <a:pt x="828133" y="854953"/>
                </a:lnTo>
                <a:close/>
                <a:moveTo>
                  <a:pt x="758213" y="853626"/>
                </a:moveTo>
                <a:lnTo>
                  <a:pt x="757992" y="853663"/>
                </a:lnTo>
                <a:lnTo>
                  <a:pt x="757992" y="853920"/>
                </a:lnTo>
                <a:close/>
                <a:moveTo>
                  <a:pt x="739470" y="853596"/>
                </a:moveTo>
                <a:lnTo>
                  <a:pt x="738963" y="854510"/>
                </a:lnTo>
                <a:lnTo>
                  <a:pt x="736830" y="856796"/>
                </a:lnTo>
                <a:lnTo>
                  <a:pt x="737415" y="856723"/>
                </a:lnTo>
                <a:cubicBezTo>
                  <a:pt x="736972" y="858493"/>
                  <a:pt x="738079" y="858936"/>
                  <a:pt x="738079" y="860263"/>
                </a:cubicBezTo>
                <a:lnTo>
                  <a:pt x="736972" y="860042"/>
                </a:lnTo>
                <a:cubicBezTo>
                  <a:pt x="738079" y="860927"/>
                  <a:pt x="738743" y="862033"/>
                  <a:pt x="738964" y="862918"/>
                </a:cubicBezTo>
                <a:cubicBezTo>
                  <a:pt x="739407" y="864025"/>
                  <a:pt x="739849" y="864910"/>
                  <a:pt x="740734" y="865574"/>
                </a:cubicBezTo>
                <a:lnTo>
                  <a:pt x="740893" y="866049"/>
                </a:lnTo>
                <a:lnTo>
                  <a:pt x="741176" y="866238"/>
                </a:lnTo>
                <a:lnTo>
                  <a:pt x="740955" y="865353"/>
                </a:lnTo>
                <a:lnTo>
                  <a:pt x="741693" y="865205"/>
                </a:lnTo>
                <a:lnTo>
                  <a:pt x="741841" y="864909"/>
                </a:lnTo>
                <a:lnTo>
                  <a:pt x="743101" y="862073"/>
                </a:lnTo>
                <a:lnTo>
                  <a:pt x="742282" y="862255"/>
                </a:lnTo>
                <a:cubicBezTo>
                  <a:pt x="742282" y="861591"/>
                  <a:pt x="742282" y="861149"/>
                  <a:pt x="742282" y="860485"/>
                </a:cubicBezTo>
                <a:lnTo>
                  <a:pt x="742443" y="860364"/>
                </a:lnTo>
                <a:lnTo>
                  <a:pt x="740291" y="856059"/>
                </a:lnTo>
                <a:close/>
                <a:moveTo>
                  <a:pt x="477951" y="853000"/>
                </a:moveTo>
                <a:lnTo>
                  <a:pt x="481634" y="858935"/>
                </a:lnTo>
                <a:lnTo>
                  <a:pt x="485195" y="864869"/>
                </a:lnTo>
                <a:lnTo>
                  <a:pt x="485396" y="864467"/>
                </a:lnTo>
                <a:lnTo>
                  <a:pt x="503120" y="882832"/>
                </a:lnTo>
                <a:lnTo>
                  <a:pt x="503318" y="882832"/>
                </a:lnTo>
                <a:cubicBezTo>
                  <a:pt x="503761" y="883496"/>
                  <a:pt x="504424" y="884160"/>
                  <a:pt x="505088" y="884603"/>
                </a:cubicBezTo>
                <a:lnTo>
                  <a:pt x="507908" y="887986"/>
                </a:lnTo>
                <a:lnTo>
                  <a:pt x="507965" y="887700"/>
                </a:lnTo>
                <a:cubicBezTo>
                  <a:pt x="508628" y="887700"/>
                  <a:pt x="509513" y="887700"/>
                  <a:pt x="510398" y="887700"/>
                </a:cubicBezTo>
                <a:lnTo>
                  <a:pt x="511284" y="887257"/>
                </a:lnTo>
                <a:lnTo>
                  <a:pt x="514144" y="885238"/>
                </a:lnTo>
                <a:lnTo>
                  <a:pt x="510135" y="878274"/>
                </a:lnTo>
                <a:lnTo>
                  <a:pt x="509956" y="878185"/>
                </a:lnTo>
                <a:cubicBezTo>
                  <a:pt x="509735" y="877743"/>
                  <a:pt x="509292" y="877521"/>
                  <a:pt x="508850" y="877079"/>
                </a:cubicBezTo>
                <a:lnTo>
                  <a:pt x="507065" y="874645"/>
                </a:lnTo>
                <a:lnTo>
                  <a:pt x="506858" y="874645"/>
                </a:lnTo>
                <a:cubicBezTo>
                  <a:pt x="503539" y="873096"/>
                  <a:pt x="501105" y="870441"/>
                  <a:pt x="498671" y="867786"/>
                </a:cubicBezTo>
                <a:cubicBezTo>
                  <a:pt x="497122" y="866237"/>
                  <a:pt x="495573" y="864688"/>
                  <a:pt x="494024" y="863360"/>
                </a:cubicBezTo>
                <a:lnTo>
                  <a:pt x="493990" y="863087"/>
                </a:lnTo>
                <a:lnTo>
                  <a:pt x="489157" y="860485"/>
                </a:lnTo>
                <a:cubicBezTo>
                  <a:pt x="488936" y="860263"/>
                  <a:pt x="488493" y="860042"/>
                  <a:pt x="488493" y="859821"/>
                </a:cubicBezTo>
                <a:lnTo>
                  <a:pt x="488493" y="859378"/>
                </a:lnTo>
                <a:lnTo>
                  <a:pt x="488272" y="859599"/>
                </a:lnTo>
                <a:cubicBezTo>
                  <a:pt x="487166" y="860041"/>
                  <a:pt x="484511" y="857386"/>
                  <a:pt x="487166" y="857829"/>
                </a:cubicBezTo>
                <a:lnTo>
                  <a:pt x="487422" y="857701"/>
                </a:lnTo>
                <a:lnTo>
                  <a:pt x="484268" y="855543"/>
                </a:lnTo>
                <a:lnTo>
                  <a:pt x="484289" y="855617"/>
                </a:lnTo>
                <a:lnTo>
                  <a:pt x="484511" y="855838"/>
                </a:lnTo>
                <a:lnTo>
                  <a:pt x="484732" y="856281"/>
                </a:lnTo>
                <a:lnTo>
                  <a:pt x="484511" y="856723"/>
                </a:lnTo>
                <a:lnTo>
                  <a:pt x="484068" y="856723"/>
                </a:lnTo>
                <a:lnTo>
                  <a:pt x="483626" y="856281"/>
                </a:lnTo>
                <a:lnTo>
                  <a:pt x="483109" y="854903"/>
                </a:lnTo>
                <a:lnTo>
                  <a:pt x="482741" y="855395"/>
                </a:lnTo>
                <a:close/>
                <a:moveTo>
                  <a:pt x="661401" y="852084"/>
                </a:moveTo>
                <a:lnTo>
                  <a:pt x="660542" y="852772"/>
                </a:lnTo>
                <a:lnTo>
                  <a:pt x="660637" y="852961"/>
                </a:lnTo>
                <a:lnTo>
                  <a:pt x="660420" y="853394"/>
                </a:lnTo>
                <a:lnTo>
                  <a:pt x="661956" y="855401"/>
                </a:lnTo>
                <a:lnTo>
                  <a:pt x="661964" y="855395"/>
                </a:lnTo>
                <a:lnTo>
                  <a:pt x="662849" y="855616"/>
                </a:lnTo>
                <a:lnTo>
                  <a:pt x="664397" y="855616"/>
                </a:lnTo>
                <a:lnTo>
                  <a:pt x="664461" y="855680"/>
                </a:lnTo>
                <a:lnTo>
                  <a:pt x="664840" y="854732"/>
                </a:lnTo>
                <a:lnTo>
                  <a:pt x="665223" y="854444"/>
                </a:lnTo>
                <a:lnTo>
                  <a:pt x="662627" y="852961"/>
                </a:lnTo>
                <a:close/>
                <a:moveTo>
                  <a:pt x="772595" y="851634"/>
                </a:moveTo>
                <a:lnTo>
                  <a:pt x="773024" y="852777"/>
                </a:lnTo>
                <a:lnTo>
                  <a:pt x="773309" y="852063"/>
                </a:lnTo>
                <a:close/>
                <a:moveTo>
                  <a:pt x="775140" y="851523"/>
                </a:moveTo>
                <a:lnTo>
                  <a:pt x="775029" y="851634"/>
                </a:lnTo>
                <a:lnTo>
                  <a:pt x="774366" y="851634"/>
                </a:lnTo>
                <a:lnTo>
                  <a:pt x="773555" y="854068"/>
                </a:lnTo>
                <a:lnTo>
                  <a:pt x="773701" y="854068"/>
                </a:lnTo>
                <a:cubicBezTo>
                  <a:pt x="772042" y="855395"/>
                  <a:pt x="772540" y="856612"/>
                  <a:pt x="773453" y="857885"/>
                </a:cubicBezTo>
                <a:lnTo>
                  <a:pt x="775690" y="862029"/>
                </a:lnTo>
                <a:lnTo>
                  <a:pt x="775693" y="862033"/>
                </a:lnTo>
                <a:lnTo>
                  <a:pt x="776585" y="863997"/>
                </a:lnTo>
                <a:lnTo>
                  <a:pt x="777684" y="864468"/>
                </a:lnTo>
                <a:lnTo>
                  <a:pt x="775734" y="852981"/>
                </a:lnTo>
                <a:lnTo>
                  <a:pt x="775251" y="851855"/>
                </a:lnTo>
                <a:close/>
                <a:moveTo>
                  <a:pt x="842736" y="851413"/>
                </a:moveTo>
                <a:cubicBezTo>
                  <a:pt x="841851" y="856723"/>
                  <a:pt x="841187" y="866901"/>
                  <a:pt x="844948" y="869335"/>
                </a:cubicBezTo>
                <a:cubicBezTo>
                  <a:pt x="848710" y="866016"/>
                  <a:pt x="846718" y="854511"/>
                  <a:pt x="844285" y="851413"/>
                </a:cubicBezTo>
                <a:cubicBezTo>
                  <a:pt x="843842" y="851413"/>
                  <a:pt x="842957" y="851413"/>
                  <a:pt x="842736" y="851413"/>
                </a:cubicBezTo>
                <a:close/>
                <a:moveTo>
                  <a:pt x="738300" y="851147"/>
                </a:moveTo>
                <a:lnTo>
                  <a:pt x="736973" y="852076"/>
                </a:lnTo>
                <a:lnTo>
                  <a:pt x="735740" y="853034"/>
                </a:lnTo>
                <a:lnTo>
                  <a:pt x="736087" y="853183"/>
                </a:lnTo>
                <a:lnTo>
                  <a:pt x="736087" y="855415"/>
                </a:lnTo>
                <a:lnTo>
                  <a:pt x="737414" y="853846"/>
                </a:lnTo>
                <a:lnTo>
                  <a:pt x="738498" y="852298"/>
                </a:lnTo>
                <a:lnTo>
                  <a:pt x="738300" y="852298"/>
                </a:lnTo>
                <a:close/>
                <a:moveTo>
                  <a:pt x="621739" y="850852"/>
                </a:moveTo>
                <a:lnTo>
                  <a:pt x="621030" y="850970"/>
                </a:lnTo>
                <a:lnTo>
                  <a:pt x="619924" y="851192"/>
                </a:lnTo>
                <a:lnTo>
                  <a:pt x="619923" y="851191"/>
                </a:lnTo>
                <a:lnTo>
                  <a:pt x="619481" y="851191"/>
                </a:lnTo>
                <a:lnTo>
                  <a:pt x="619473" y="851187"/>
                </a:lnTo>
                <a:lnTo>
                  <a:pt x="616605" y="854953"/>
                </a:lnTo>
                <a:lnTo>
                  <a:pt x="613934" y="857829"/>
                </a:lnTo>
                <a:lnTo>
                  <a:pt x="614392" y="857829"/>
                </a:lnTo>
                <a:cubicBezTo>
                  <a:pt x="614613" y="858493"/>
                  <a:pt x="615498" y="858714"/>
                  <a:pt x="615498" y="859599"/>
                </a:cubicBezTo>
                <a:lnTo>
                  <a:pt x="615362" y="859701"/>
                </a:lnTo>
                <a:lnTo>
                  <a:pt x="617047" y="860263"/>
                </a:lnTo>
                <a:lnTo>
                  <a:pt x="620403" y="861842"/>
                </a:lnTo>
                <a:lnTo>
                  <a:pt x="620809" y="861369"/>
                </a:lnTo>
                <a:lnTo>
                  <a:pt x="620916" y="861519"/>
                </a:lnTo>
                <a:lnTo>
                  <a:pt x="629422" y="853581"/>
                </a:lnTo>
                <a:lnTo>
                  <a:pt x="626562" y="852740"/>
                </a:lnTo>
                <a:close/>
                <a:moveTo>
                  <a:pt x="683426" y="850306"/>
                </a:moveTo>
                <a:lnTo>
                  <a:pt x="683425" y="850308"/>
                </a:lnTo>
                <a:lnTo>
                  <a:pt x="683427" y="850306"/>
                </a:lnTo>
                <a:close/>
                <a:moveTo>
                  <a:pt x="672185" y="850131"/>
                </a:moveTo>
                <a:lnTo>
                  <a:pt x="671257" y="852297"/>
                </a:lnTo>
                <a:lnTo>
                  <a:pt x="670245" y="854119"/>
                </a:lnTo>
                <a:lnTo>
                  <a:pt x="670372" y="854068"/>
                </a:lnTo>
                <a:cubicBezTo>
                  <a:pt x="670593" y="854510"/>
                  <a:pt x="671036" y="854953"/>
                  <a:pt x="671036" y="855838"/>
                </a:cubicBezTo>
                <a:lnTo>
                  <a:pt x="673404" y="855407"/>
                </a:lnTo>
                <a:lnTo>
                  <a:pt x="674575" y="854068"/>
                </a:lnTo>
                <a:lnTo>
                  <a:pt x="676053" y="852168"/>
                </a:lnTo>
                <a:lnTo>
                  <a:pt x="675682" y="852076"/>
                </a:lnTo>
                <a:cubicBezTo>
                  <a:pt x="675682" y="851634"/>
                  <a:pt x="675682" y="851191"/>
                  <a:pt x="675682" y="850748"/>
                </a:cubicBezTo>
                <a:close/>
                <a:moveTo>
                  <a:pt x="680107" y="850085"/>
                </a:moveTo>
                <a:cubicBezTo>
                  <a:pt x="679886" y="851855"/>
                  <a:pt x="682320" y="852076"/>
                  <a:pt x="680771" y="853846"/>
                </a:cubicBezTo>
                <a:lnTo>
                  <a:pt x="677266" y="853227"/>
                </a:lnTo>
                <a:lnTo>
                  <a:pt x="675903" y="855174"/>
                </a:lnTo>
                <a:lnTo>
                  <a:pt x="674770" y="856495"/>
                </a:lnTo>
                <a:lnTo>
                  <a:pt x="674797" y="856502"/>
                </a:lnTo>
                <a:lnTo>
                  <a:pt x="672153" y="864028"/>
                </a:lnTo>
                <a:lnTo>
                  <a:pt x="677612" y="865534"/>
                </a:lnTo>
                <a:lnTo>
                  <a:pt x="677673" y="865352"/>
                </a:lnTo>
                <a:lnTo>
                  <a:pt x="680107" y="864467"/>
                </a:lnTo>
                <a:lnTo>
                  <a:pt x="680771" y="863803"/>
                </a:lnTo>
                <a:lnTo>
                  <a:pt x="681089" y="863848"/>
                </a:lnTo>
                <a:lnTo>
                  <a:pt x="684311" y="859821"/>
                </a:lnTo>
                <a:lnTo>
                  <a:pt x="684384" y="859835"/>
                </a:lnTo>
                <a:lnTo>
                  <a:pt x="686524" y="856723"/>
                </a:lnTo>
                <a:lnTo>
                  <a:pt x="686839" y="856303"/>
                </a:lnTo>
                <a:lnTo>
                  <a:pt x="686746" y="856280"/>
                </a:lnTo>
                <a:cubicBezTo>
                  <a:pt x="686746" y="856059"/>
                  <a:pt x="686746" y="855837"/>
                  <a:pt x="686746" y="855837"/>
                </a:cubicBezTo>
                <a:lnTo>
                  <a:pt x="687520" y="855450"/>
                </a:lnTo>
                <a:lnTo>
                  <a:pt x="687409" y="855395"/>
                </a:lnTo>
                <a:cubicBezTo>
                  <a:pt x="687188" y="854953"/>
                  <a:pt x="686967" y="854953"/>
                  <a:pt x="686524" y="854731"/>
                </a:cubicBezTo>
                <a:lnTo>
                  <a:pt x="683185" y="851184"/>
                </a:lnTo>
                <a:close/>
                <a:moveTo>
                  <a:pt x="828849" y="850015"/>
                </a:moveTo>
                <a:lnTo>
                  <a:pt x="828796" y="850086"/>
                </a:lnTo>
                <a:lnTo>
                  <a:pt x="827469" y="850086"/>
                </a:lnTo>
                <a:lnTo>
                  <a:pt x="827469" y="850528"/>
                </a:lnTo>
                <a:cubicBezTo>
                  <a:pt x="827469" y="851192"/>
                  <a:pt x="827469" y="851855"/>
                  <a:pt x="827469" y="852519"/>
                </a:cubicBezTo>
                <a:lnTo>
                  <a:pt x="827314" y="852829"/>
                </a:lnTo>
                <a:lnTo>
                  <a:pt x="829018" y="854068"/>
                </a:lnTo>
                <a:lnTo>
                  <a:pt x="829863" y="854791"/>
                </a:lnTo>
                <a:lnTo>
                  <a:pt x="829903" y="854731"/>
                </a:lnTo>
                <a:lnTo>
                  <a:pt x="829944" y="854755"/>
                </a:lnTo>
                <a:lnTo>
                  <a:pt x="830365" y="854080"/>
                </a:lnTo>
                <a:lnTo>
                  <a:pt x="830345" y="854067"/>
                </a:lnTo>
                <a:cubicBezTo>
                  <a:pt x="830345" y="853404"/>
                  <a:pt x="829902" y="852961"/>
                  <a:pt x="829902" y="852297"/>
                </a:cubicBezTo>
                <a:close/>
                <a:moveTo>
                  <a:pt x="608639" y="849863"/>
                </a:moveTo>
                <a:cubicBezTo>
                  <a:pt x="608861" y="851191"/>
                  <a:pt x="607090" y="853404"/>
                  <a:pt x="605984" y="851634"/>
                </a:cubicBezTo>
                <a:cubicBezTo>
                  <a:pt x="605984" y="851191"/>
                  <a:pt x="605984" y="850748"/>
                  <a:pt x="605984" y="850527"/>
                </a:cubicBezTo>
                <a:cubicBezTo>
                  <a:pt x="607090" y="850306"/>
                  <a:pt x="607312" y="849642"/>
                  <a:pt x="608639" y="849863"/>
                </a:cubicBezTo>
                <a:close/>
                <a:moveTo>
                  <a:pt x="666750" y="849036"/>
                </a:moveTo>
                <a:lnTo>
                  <a:pt x="666832" y="849200"/>
                </a:lnTo>
                <a:cubicBezTo>
                  <a:pt x="665726" y="850527"/>
                  <a:pt x="662849" y="848315"/>
                  <a:pt x="662407" y="850970"/>
                </a:cubicBezTo>
                <a:lnTo>
                  <a:pt x="662333" y="850970"/>
                </a:lnTo>
                <a:lnTo>
                  <a:pt x="663512" y="851854"/>
                </a:lnTo>
                <a:lnTo>
                  <a:pt x="665516" y="853023"/>
                </a:lnTo>
                <a:lnTo>
                  <a:pt x="665504" y="852961"/>
                </a:lnTo>
                <a:cubicBezTo>
                  <a:pt x="665725" y="852519"/>
                  <a:pt x="666389" y="852297"/>
                  <a:pt x="667274" y="852519"/>
                </a:cubicBezTo>
                <a:cubicBezTo>
                  <a:pt x="667052" y="853625"/>
                  <a:pt x="668159" y="853404"/>
                  <a:pt x="669265" y="853625"/>
                </a:cubicBezTo>
                <a:lnTo>
                  <a:pt x="670150" y="851855"/>
                </a:lnTo>
                <a:lnTo>
                  <a:pt x="671095" y="849965"/>
                </a:lnTo>
                <a:lnTo>
                  <a:pt x="668609" y="849189"/>
                </a:lnTo>
                <a:lnTo>
                  <a:pt x="668602" y="849200"/>
                </a:lnTo>
                <a:cubicBezTo>
                  <a:pt x="668381" y="849200"/>
                  <a:pt x="668381" y="849200"/>
                  <a:pt x="668381" y="849200"/>
                </a:cubicBezTo>
                <a:close/>
                <a:moveTo>
                  <a:pt x="730888" y="848980"/>
                </a:moveTo>
                <a:lnTo>
                  <a:pt x="730998" y="849200"/>
                </a:lnTo>
                <a:cubicBezTo>
                  <a:pt x="729892" y="851192"/>
                  <a:pt x="726573" y="854289"/>
                  <a:pt x="728343" y="857387"/>
                </a:cubicBezTo>
                <a:lnTo>
                  <a:pt x="730280" y="855838"/>
                </a:lnTo>
                <a:lnTo>
                  <a:pt x="730113" y="855838"/>
                </a:lnTo>
                <a:cubicBezTo>
                  <a:pt x="730777" y="854068"/>
                  <a:pt x="731883" y="853183"/>
                  <a:pt x="732105" y="851413"/>
                </a:cubicBezTo>
                <a:lnTo>
                  <a:pt x="732730" y="851663"/>
                </a:lnTo>
                <a:lnTo>
                  <a:pt x="731883" y="850306"/>
                </a:lnTo>
                <a:close/>
                <a:moveTo>
                  <a:pt x="831573" y="848435"/>
                </a:moveTo>
                <a:lnTo>
                  <a:pt x="830843" y="849311"/>
                </a:lnTo>
                <a:lnTo>
                  <a:pt x="831673" y="850970"/>
                </a:lnTo>
                <a:lnTo>
                  <a:pt x="832516" y="853709"/>
                </a:lnTo>
                <a:lnTo>
                  <a:pt x="833156" y="854109"/>
                </a:lnTo>
                <a:lnTo>
                  <a:pt x="833222" y="853847"/>
                </a:lnTo>
                <a:cubicBezTo>
                  <a:pt x="833664" y="854290"/>
                  <a:pt x="834107" y="854511"/>
                  <a:pt x="834992" y="854511"/>
                </a:cubicBezTo>
                <a:cubicBezTo>
                  <a:pt x="834992" y="852298"/>
                  <a:pt x="833222" y="852298"/>
                  <a:pt x="833222" y="850307"/>
                </a:cubicBezTo>
                <a:lnTo>
                  <a:pt x="833349" y="850212"/>
                </a:lnTo>
                <a:lnTo>
                  <a:pt x="832780" y="849643"/>
                </a:lnTo>
                <a:close/>
                <a:moveTo>
                  <a:pt x="783229" y="848068"/>
                </a:moveTo>
                <a:lnTo>
                  <a:pt x="782774" y="848979"/>
                </a:lnTo>
                <a:lnTo>
                  <a:pt x="782774" y="849200"/>
                </a:lnTo>
                <a:lnTo>
                  <a:pt x="783217" y="849200"/>
                </a:lnTo>
                <a:lnTo>
                  <a:pt x="782335" y="849860"/>
                </a:lnTo>
                <a:lnTo>
                  <a:pt x="782331" y="849864"/>
                </a:lnTo>
                <a:lnTo>
                  <a:pt x="783658" y="860704"/>
                </a:lnTo>
                <a:lnTo>
                  <a:pt x="784102" y="860926"/>
                </a:lnTo>
                <a:lnTo>
                  <a:pt x="784161" y="860946"/>
                </a:lnTo>
                <a:lnTo>
                  <a:pt x="784101" y="860706"/>
                </a:lnTo>
                <a:close/>
                <a:moveTo>
                  <a:pt x="657616" y="847661"/>
                </a:moveTo>
                <a:lnTo>
                  <a:pt x="655326" y="848315"/>
                </a:lnTo>
                <a:lnTo>
                  <a:pt x="654783" y="848436"/>
                </a:lnTo>
                <a:lnTo>
                  <a:pt x="656653" y="850306"/>
                </a:lnTo>
                <a:lnTo>
                  <a:pt x="658512" y="851634"/>
                </a:lnTo>
                <a:lnTo>
                  <a:pt x="658645" y="851634"/>
                </a:lnTo>
                <a:lnTo>
                  <a:pt x="659721" y="850797"/>
                </a:lnTo>
                <a:lnTo>
                  <a:pt x="659318" y="848583"/>
                </a:lnTo>
                <a:lnTo>
                  <a:pt x="659198" y="848536"/>
                </a:lnTo>
                <a:lnTo>
                  <a:pt x="658645" y="848536"/>
                </a:lnTo>
                <a:lnTo>
                  <a:pt x="657981" y="848314"/>
                </a:lnTo>
                <a:lnTo>
                  <a:pt x="657760" y="848093"/>
                </a:lnTo>
                <a:close/>
                <a:moveTo>
                  <a:pt x="838558" y="847613"/>
                </a:moveTo>
                <a:lnTo>
                  <a:pt x="838680" y="848461"/>
                </a:lnTo>
                <a:lnTo>
                  <a:pt x="838753" y="848315"/>
                </a:lnTo>
                <a:cubicBezTo>
                  <a:pt x="839417" y="848758"/>
                  <a:pt x="839417" y="849643"/>
                  <a:pt x="840523" y="849643"/>
                </a:cubicBezTo>
                <a:cubicBezTo>
                  <a:pt x="841408" y="847873"/>
                  <a:pt x="838532" y="845218"/>
                  <a:pt x="838753" y="847652"/>
                </a:cubicBezTo>
                <a:close/>
                <a:moveTo>
                  <a:pt x="911770" y="847430"/>
                </a:moveTo>
                <a:cubicBezTo>
                  <a:pt x="911106" y="848979"/>
                  <a:pt x="910663" y="852962"/>
                  <a:pt x="908894" y="850971"/>
                </a:cubicBezTo>
                <a:cubicBezTo>
                  <a:pt x="909336" y="855838"/>
                  <a:pt x="908451" y="858715"/>
                  <a:pt x="906902" y="862698"/>
                </a:cubicBezTo>
                <a:cubicBezTo>
                  <a:pt x="910221" y="859600"/>
                  <a:pt x="912434" y="852519"/>
                  <a:pt x="911770" y="847430"/>
                </a:cubicBezTo>
                <a:close/>
                <a:moveTo>
                  <a:pt x="530246" y="847293"/>
                </a:moveTo>
                <a:lnTo>
                  <a:pt x="529966" y="847340"/>
                </a:lnTo>
                <a:lnTo>
                  <a:pt x="530755" y="849864"/>
                </a:lnTo>
                <a:lnTo>
                  <a:pt x="533188" y="851152"/>
                </a:lnTo>
                <a:lnTo>
                  <a:pt x="533188" y="849889"/>
                </a:lnTo>
                <a:close/>
                <a:moveTo>
                  <a:pt x="694048" y="846766"/>
                </a:moveTo>
                <a:lnTo>
                  <a:pt x="694490" y="846987"/>
                </a:lnTo>
                <a:lnTo>
                  <a:pt x="694545" y="846766"/>
                </a:lnTo>
                <a:close/>
                <a:moveTo>
                  <a:pt x="669708" y="846765"/>
                </a:moveTo>
                <a:lnTo>
                  <a:pt x="669708" y="846766"/>
                </a:lnTo>
                <a:lnTo>
                  <a:pt x="669346" y="846947"/>
                </a:lnTo>
                <a:lnTo>
                  <a:pt x="669265" y="847430"/>
                </a:lnTo>
                <a:lnTo>
                  <a:pt x="669119" y="848162"/>
                </a:lnTo>
                <a:lnTo>
                  <a:pt x="670989" y="848594"/>
                </a:lnTo>
                <a:lnTo>
                  <a:pt x="671821" y="846765"/>
                </a:lnTo>
                <a:close/>
                <a:moveTo>
                  <a:pt x="881882" y="846738"/>
                </a:moveTo>
                <a:lnTo>
                  <a:pt x="881679" y="851412"/>
                </a:lnTo>
                <a:lnTo>
                  <a:pt x="881482" y="856129"/>
                </a:lnTo>
                <a:lnTo>
                  <a:pt x="881899" y="856060"/>
                </a:lnTo>
                <a:cubicBezTo>
                  <a:pt x="882784" y="860706"/>
                  <a:pt x="881457" y="867344"/>
                  <a:pt x="881236" y="872433"/>
                </a:cubicBezTo>
                <a:cubicBezTo>
                  <a:pt x="880351" y="871769"/>
                  <a:pt x="877917" y="871327"/>
                  <a:pt x="878581" y="873761"/>
                </a:cubicBezTo>
                <a:lnTo>
                  <a:pt x="882798" y="872074"/>
                </a:lnTo>
                <a:lnTo>
                  <a:pt x="883670" y="862918"/>
                </a:lnTo>
                <a:lnTo>
                  <a:pt x="883915" y="862754"/>
                </a:lnTo>
                <a:lnTo>
                  <a:pt x="884554" y="846767"/>
                </a:lnTo>
                <a:cubicBezTo>
                  <a:pt x="883448" y="846767"/>
                  <a:pt x="882784" y="846767"/>
                  <a:pt x="881899" y="846767"/>
                </a:cubicBezTo>
                <a:close/>
                <a:moveTo>
                  <a:pt x="822158" y="846545"/>
                </a:moveTo>
                <a:cubicBezTo>
                  <a:pt x="819724" y="849200"/>
                  <a:pt x="821937" y="853183"/>
                  <a:pt x="825256" y="853183"/>
                </a:cubicBezTo>
                <a:lnTo>
                  <a:pt x="825492" y="853654"/>
                </a:lnTo>
                <a:lnTo>
                  <a:pt x="825745" y="853211"/>
                </a:lnTo>
                <a:lnTo>
                  <a:pt x="825699" y="853183"/>
                </a:lnTo>
                <a:cubicBezTo>
                  <a:pt x="825256" y="852298"/>
                  <a:pt x="825256" y="851413"/>
                  <a:pt x="825256" y="850528"/>
                </a:cubicBezTo>
                <a:lnTo>
                  <a:pt x="825256" y="850307"/>
                </a:lnTo>
                <a:cubicBezTo>
                  <a:pt x="824592" y="849864"/>
                  <a:pt x="824150" y="848979"/>
                  <a:pt x="823929" y="847873"/>
                </a:cubicBezTo>
                <a:lnTo>
                  <a:pt x="824225" y="847824"/>
                </a:lnTo>
                <a:lnTo>
                  <a:pt x="823486" y="847208"/>
                </a:lnTo>
                <a:lnTo>
                  <a:pt x="822657" y="846545"/>
                </a:lnTo>
                <a:close/>
                <a:moveTo>
                  <a:pt x="781888" y="846103"/>
                </a:moveTo>
                <a:cubicBezTo>
                  <a:pt x="781225" y="846545"/>
                  <a:pt x="780340" y="848979"/>
                  <a:pt x="781888" y="849200"/>
                </a:cubicBezTo>
                <a:lnTo>
                  <a:pt x="781887" y="849202"/>
                </a:lnTo>
                <a:lnTo>
                  <a:pt x="781889" y="849200"/>
                </a:lnTo>
                <a:lnTo>
                  <a:pt x="782110" y="848868"/>
                </a:lnTo>
                <a:lnTo>
                  <a:pt x="782110" y="848757"/>
                </a:lnTo>
                <a:lnTo>
                  <a:pt x="783046" y="847073"/>
                </a:lnTo>
                <a:lnTo>
                  <a:pt x="782331" y="847430"/>
                </a:lnTo>
                <a:cubicBezTo>
                  <a:pt x="782331" y="846767"/>
                  <a:pt x="782110" y="846324"/>
                  <a:pt x="781888" y="846103"/>
                </a:cubicBezTo>
                <a:close/>
                <a:moveTo>
                  <a:pt x="667790" y="846029"/>
                </a:moveTo>
                <a:lnTo>
                  <a:pt x="667243" y="846166"/>
                </a:lnTo>
                <a:lnTo>
                  <a:pt x="666611" y="847430"/>
                </a:lnTo>
                <a:lnTo>
                  <a:pt x="667054" y="847725"/>
                </a:lnTo>
                <a:lnTo>
                  <a:pt x="668135" y="847845"/>
                </a:lnTo>
                <a:lnTo>
                  <a:pt x="668380" y="846988"/>
                </a:lnTo>
                <a:lnTo>
                  <a:pt x="668422" y="846776"/>
                </a:lnTo>
                <a:lnTo>
                  <a:pt x="668380" y="846766"/>
                </a:lnTo>
                <a:close/>
                <a:moveTo>
                  <a:pt x="867296" y="845881"/>
                </a:moveTo>
                <a:lnTo>
                  <a:pt x="867296" y="846545"/>
                </a:lnTo>
                <a:lnTo>
                  <a:pt x="867296" y="847651"/>
                </a:lnTo>
                <a:lnTo>
                  <a:pt x="866411" y="849643"/>
                </a:lnTo>
                <a:lnTo>
                  <a:pt x="866190" y="850085"/>
                </a:lnTo>
                <a:lnTo>
                  <a:pt x="865968" y="850085"/>
                </a:lnTo>
                <a:lnTo>
                  <a:pt x="865526" y="849421"/>
                </a:lnTo>
                <a:lnTo>
                  <a:pt x="866411" y="847208"/>
                </a:lnTo>
                <a:lnTo>
                  <a:pt x="866411" y="846102"/>
                </a:lnTo>
                <a:close/>
                <a:moveTo>
                  <a:pt x="722808" y="845768"/>
                </a:moveTo>
                <a:lnTo>
                  <a:pt x="721494" y="848979"/>
                </a:lnTo>
                <a:lnTo>
                  <a:pt x="722937" y="848979"/>
                </a:lnTo>
                <a:lnTo>
                  <a:pt x="723032" y="848315"/>
                </a:lnTo>
                <a:lnTo>
                  <a:pt x="723381" y="846051"/>
                </a:lnTo>
                <a:lnTo>
                  <a:pt x="723254" y="846102"/>
                </a:lnTo>
                <a:close/>
                <a:moveTo>
                  <a:pt x="726278" y="845734"/>
                </a:moveTo>
                <a:lnTo>
                  <a:pt x="726352" y="845881"/>
                </a:lnTo>
                <a:cubicBezTo>
                  <a:pt x="726352" y="846324"/>
                  <a:pt x="725909" y="846545"/>
                  <a:pt x="725688" y="846545"/>
                </a:cubicBezTo>
                <a:lnTo>
                  <a:pt x="725231" y="846241"/>
                </a:lnTo>
                <a:lnTo>
                  <a:pt x="725245" y="846323"/>
                </a:lnTo>
                <a:cubicBezTo>
                  <a:pt x="725024" y="846987"/>
                  <a:pt x="725024" y="847651"/>
                  <a:pt x="725024" y="848536"/>
                </a:cubicBezTo>
                <a:lnTo>
                  <a:pt x="724899" y="849664"/>
                </a:lnTo>
                <a:lnTo>
                  <a:pt x="725024" y="849643"/>
                </a:lnTo>
                <a:cubicBezTo>
                  <a:pt x="725024" y="849643"/>
                  <a:pt x="725024" y="849864"/>
                  <a:pt x="725024" y="850085"/>
                </a:cubicBezTo>
                <a:lnTo>
                  <a:pt x="726728" y="846037"/>
                </a:lnTo>
                <a:lnTo>
                  <a:pt x="726573" y="845881"/>
                </a:lnTo>
                <a:close/>
                <a:moveTo>
                  <a:pt x="756368" y="845732"/>
                </a:moveTo>
                <a:lnTo>
                  <a:pt x="753788" y="855838"/>
                </a:lnTo>
                <a:lnTo>
                  <a:pt x="754950" y="856226"/>
                </a:lnTo>
                <a:lnTo>
                  <a:pt x="755780" y="855396"/>
                </a:lnTo>
                <a:lnTo>
                  <a:pt x="756999" y="853828"/>
                </a:lnTo>
                <a:lnTo>
                  <a:pt x="756885" y="853847"/>
                </a:lnTo>
                <a:lnTo>
                  <a:pt x="758084" y="847254"/>
                </a:lnTo>
                <a:lnTo>
                  <a:pt x="757993" y="847209"/>
                </a:lnTo>
                <a:close/>
                <a:moveTo>
                  <a:pt x="641642" y="845507"/>
                </a:moveTo>
                <a:lnTo>
                  <a:pt x="640723" y="845660"/>
                </a:lnTo>
                <a:lnTo>
                  <a:pt x="640682" y="845660"/>
                </a:lnTo>
                <a:lnTo>
                  <a:pt x="638067" y="847872"/>
                </a:lnTo>
                <a:lnTo>
                  <a:pt x="638034" y="847741"/>
                </a:lnTo>
                <a:lnTo>
                  <a:pt x="636297" y="849864"/>
                </a:lnTo>
                <a:lnTo>
                  <a:pt x="634283" y="852498"/>
                </a:lnTo>
                <a:lnTo>
                  <a:pt x="637182" y="853625"/>
                </a:lnTo>
                <a:lnTo>
                  <a:pt x="637065" y="854269"/>
                </a:lnTo>
                <a:lnTo>
                  <a:pt x="640280" y="854067"/>
                </a:lnTo>
                <a:cubicBezTo>
                  <a:pt x="640944" y="854289"/>
                  <a:pt x="641607" y="854289"/>
                  <a:pt x="641829" y="854289"/>
                </a:cubicBezTo>
                <a:cubicBezTo>
                  <a:pt x="642492" y="854289"/>
                  <a:pt x="642714" y="854731"/>
                  <a:pt x="642714" y="854952"/>
                </a:cubicBezTo>
                <a:cubicBezTo>
                  <a:pt x="642492" y="855395"/>
                  <a:pt x="642492" y="855616"/>
                  <a:pt x="641607" y="855616"/>
                </a:cubicBezTo>
                <a:cubicBezTo>
                  <a:pt x="641165" y="855616"/>
                  <a:pt x="640501" y="855616"/>
                  <a:pt x="639837" y="855395"/>
                </a:cubicBezTo>
                <a:lnTo>
                  <a:pt x="638863" y="855395"/>
                </a:lnTo>
                <a:lnTo>
                  <a:pt x="640722" y="856723"/>
                </a:lnTo>
                <a:cubicBezTo>
                  <a:pt x="641165" y="856945"/>
                  <a:pt x="641165" y="857387"/>
                  <a:pt x="641165" y="857387"/>
                </a:cubicBezTo>
                <a:cubicBezTo>
                  <a:pt x="641165" y="857830"/>
                  <a:pt x="640944" y="858051"/>
                  <a:pt x="640722" y="858051"/>
                </a:cubicBezTo>
                <a:cubicBezTo>
                  <a:pt x="640501" y="858051"/>
                  <a:pt x="640501" y="858051"/>
                  <a:pt x="640501" y="858051"/>
                </a:cubicBezTo>
                <a:lnTo>
                  <a:pt x="636856" y="855417"/>
                </a:lnTo>
                <a:lnTo>
                  <a:pt x="636739" y="856059"/>
                </a:lnTo>
                <a:lnTo>
                  <a:pt x="632895" y="854594"/>
                </a:lnTo>
                <a:lnTo>
                  <a:pt x="632757" y="854732"/>
                </a:lnTo>
                <a:lnTo>
                  <a:pt x="630766" y="854732"/>
                </a:lnTo>
                <a:lnTo>
                  <a:pt x="630411" y="854377"/>
                </a:lnTo>
                <a:lnTo>
                  <a:pt x="621740" y="862672"/>
                </a:lnTo>
                <a:lnTo>
                  <a:pt x="621915" y="862918"/>
                </a:lnTo>
                <a:lnTo>
                  <a:pt x="621915" y="864024"/>
                </a:lnTo>
                <a:lnTo>
                  <a:pt x="621841" y="864098"/>
                </a:lnTo>
                <a:lnTo>
                  <a:pt x="623464" y="865131"/>
                </a:lnTo>
                <a:cubicBezTo>
                  <a:pt x="623906" y="865131"/>
                  <a:pt x="624127" y="865573"/>
                  <a:pt x="623906" y="865795"/>
                </a:cubicBezTo>
                <a:cubicBezTo>
                  <a:pt x="623906" y="865795"/>
                  <a:pt x="623685" y="865795"/>
                  <a:pt x="623464" y="865795"/>
                </a:cubicBezTo>
                <a:lnTo>
                  <a:pt x="621352" y="864588"/>
                </a:lnTo>
                <a:lnTo>
                  <a:pt x="620809" y="865131"/>
                </a:lnTo>
                <a:lnTo>
                  <a:pt x="620635" y="864986"/>
                </a:lnTo>
                <a:lnTo>
                  <a:pt x="620145" y="865573"/>
                </a:lnTo>
                <a:lnTo>
                  <a:pt x="618977" y="867326"/>
                </a:lnTo>
                <a:lnTo>
                  <a:pt x="619481" y="868671"/>
                </a:lnTo>
                <a:lnTo>
                  <a:pt x="619395" y="868714"/>
                </a:lnTo>
                <a:lnTo>
                  <a:pt x="626562" y="871990"/>
                </a:lnTo>
                <a:lnTo>
                  <a:pt x="626783" y="871990"/>
                </a:lnTo>
                <a:lnTo>
                  <a:pt x="626795" y="872038"/>
                </a:lnTo>
                <a:lnTo>
                  <a:pt x="628749" y="872244"/>
                </a:lnTo>
                <a:lnTo>
                  <a:pt x="628774" y="872211"/>
                </a:lnTo>
                <a:lnTo>
                  <a:pt x="628803" y="872249"/>
                </a:lnTo>
                <a:lnTo>
                  <a:pt x="630545" y="872433"/>
                </a:lnTo>
                <a:lnTo>
                  <a:pt x="630484" y="872678"/>
                </a:lnTo>
                <a:lnTo>
                  <a:pt x="630545" y="872654"/>
                </a:lnTo>
                <a:cubicBezTo>
                  <a:pt x="630987" y="872875"/>
                  <a:pt x="631208" y="873096"/>
                  <a:pt x="631651" y="873096"/>
                </a:cubicBezTo>
                <a:lnTo>
                  <a:pt x="634263" y="874786"/>
                </a:lnTo>
                <a:lnTo>
                  <a:pt x="636076" y="873981"/>
                </a:lnTo>
                <a:lnTo>
                  <a:pt x="636519" y="873981"/>
                </a:lnTo>
                <a:lnTo>
                  <a:pt x="637025" y="874234"/>
                </a:lnTo>
                <a:lnTo>
                  <a:pt x="637131" y="874163"/>
                </a:lnTo>
                <a:lnTo>
                  <a:pt x="647488" y="862675"/>
                </a:lnTo>
                <a:lnTo>
                  <a:pt x="646918" y="862033"/>
                </a:lnTo>
                <a:lnTo>
                  <a:pt x="647250" y="861701"/>
                </a:lnTo>
                <a:lnTo>
                  <a:pt x="647139" y="861590"/>
                </a:lnTo>
                <a:lnTo>
                  <a:pt x="646254" y="861148"/>
                </a:lnTo>
                <a:lnTo>
                  <a:pt x="646254" y="859820"/>
                </a:lnTo>
                <a:lnTo>
                  <a:pt x="647361" y="859820"/>
                </a:lnTo>
                <a:lnTo>
                  <a:pt x="648024" y="860041"/>
                </a:lnTo>
                <a:lnTo>
                  <a:pt x="648467" y="860484"/>
                </a:lnTo>
                <a:lnTo>
                  <a:pt x="648688" y="860263"/>
                </a:lnTo>
                <a:lnTo>
                  <a:pt x="649352" y="860263"/>
                </a:lnTo>
                <a:lnTo>
                  <a:pt x="649694" y="860567"/>
                </a:lnTo>
                <a:lnTo>
                  <a:pt x="651317" y="857806"/>
                </a:lnTo>
                <a:lnTo>
                  <a:pt x="649352" y="856059"/>
                </a:lnTo>
                <a:lnTo>
                  <a:pt x="653814" y="855671"/>
                </a:lnTo>
                <a:lnTo>
                  <a:pt x="653998" y="855396"/>
                </a:lnTo>
                <a:lnTo>
                  <a:pt x="655105" y="854953"/>
                </a:lnTo>
                <a:lnTo>
                  <a:pt x="655768" y="854953"/>
                </a:lnTo>
                <a:lnTo>
                  <a:pt x="655990" y="854510"/>
                </a:lnTo>
                <a:lnTo>
                  <a:pt x="656986" y="853293"/>
                </a:lnTo>
                <a:lnTo>
                  <a:pt x="656875" y="852961"/>
                </a:lnTo>
                <a:lnTo>
                  <a:pt x="657044" y="852454"/>
                </a:lnTo>
                <a:lnTo>
                  <a:pt x="655989" y="851634"/>
                </a:lnTo>
                <a:lnTo>
                  <a:pt x="653251" y="848896"/>
                </a:lnTo>
                <a:lnTo>
                  <a:pt x="653113" y="848979"/>
                </a:lnTo>
                <a:cubicBezTo>
                  <a:pt x="653113" y="848979"/>
                  <a:pt x="652892" y="848979"/>
                  <a:pt x="652671" y="848979"/>
                </a:cubicBezTo>
                <a:lnTo>
                  <a:pt x="645812" y="845978"/>
                </a:lnTo>
                <a:lnTo>
                  <a:pt x="645812" y="846102"/>
                </a:lnTo>
                <a:close/>
                <a:moveTo>
                  <a:pt x="844948" y="845218"/>
                </a:moveTo>
                <a:cubicBezTo>
                  <a:pt x="844727" y="848758"/>
                  <a:pt x="849152" y="847430"/>
                  <a:pt x="849595" y="850086"/>
                </a:cubicBezTo>
                <a:lnTo>
                  <a:pt x="849595" y="849715"/>
                </a:lnTo>
                <a:lnTo>
                  <a:pt x="849374" y="849642"/>
                </a:lnTo>
                <a:lnTo>
                  <a:pt x="848047" y="847650"/>
                </a:lnTo>
                <a:lnTo>
                  <a:pt x="847604" y="846987"/>
                </a:lnTo>
                <a:lnTo>
                  <a:pt x="847604" y="845637"/>
                </a:lnTo>
                <a:close/>
                <a:moveTo>
                  <a:pt x="1020633" y="845217"/>
                </a:moveTo>
                <a:cubicBezTo>
                  <a:pt x="1020854" y="844995"/>
                  <a:pt x="1021518" y="845217"/>
                  <a:pt x="1021739" y="845438"/>
                </a:cubicBezTo>
                <a:lnTo>
                  <a:pt x="1045850" y="874432"/>
                </a:lnTo>
                <a:lnTo>
                  <a:pt x="1020411" y="846323"/>
                </a:lnTo>
                <a:cubicBezTo>
                  <a:pt x="1019969" y="846102"/>
                  <a:pt x="1020190" y="845438"/>
                  <a:pt x="1020633" y="845217"/>
                </a:cubicBezTo>
                <a:close/>
                <a:moveTo>
                  <a:pt x="481169" y="845195"/>
                </a:moveTo>
                <a:lnTo>
                  <a:pt x="480085" y="845660"/>
                </a:lnTo>
                <a:lnTo>
                  <a:pt x="478211" y="845243"/>
                </a:lnTo>
                <a:lnTo>
                  <a:pt x="478316" y="845660"/>
                </a:lnTo>
                <a:cubicBezTo>
                  <a:pt x="476103" y="850085"/>
                  <a:pt x="482519" y="850970"/>
                  <a:pt x="483847" y="853625"/>
                </a:cubicBezTo>
                <a:lnTo>
                  <a:pt x="483708" y="853902"/>
                </a:lnTo>
                <a:lnTo>
                  <a:pt x="488163" y="856939"/>
                </a:lnTo>
                <a:lnTo>
                  <a:pt x="488272" y="856501"/>
                </a:lnTo>
                <a:lnTo>
                  <a:pt x="489533" y="857920"/>
                </a:lnTo>
                <a:lnTo>
                  <a:pt x="490263" y="857829"/>
                </a:lnTo>
                <a:cubicBezTo>
                  <a:pt x="490485" y="858051"/>
                  <a:pt x="490706" y="858493"/>
                  <a:pt x="490927" y="858493"/>
                </a:cubicBezTo>
                <a:lnTo>
                  <a:pt x="493213" y="859816"/>
                </a:lnTo>
                <a:lnTo>
                  <a:pt x="492919" y="858935"/>
                </a:lnTo>
                <a:cubicBezTo>
                  <a:pt x="492476" y="858493"/>
                  <a:pt x="492255" y="857829"/>
                  <a:pt x="491812" y="857165"/>
                </a:cubicBezTo>
                <a:lnTo>
                  <a:pt x="492013" y="856662"/>
                </a:lnTo>
                <a:lnTo>
                  <a:pt x="491370" y="856501"/>
                </a:lnTo>
                <a:cubicBezTo>
                  <a:pt x="488936" y="854289"/>
                  <a:pt x="486724" y="851412"/>
                  <a:pt x="484732" y="848536"/>
                </a:cubicBezTo>
                <a:lnTo>
                  <a:pt x="484834" y="848510"/>
                </a:lnTo>
                <a:lnTo>
                  <a:pt x="482740" y="846766"/>
                </a:lnTo>
                <a:close/>
                <a:moveTo>
                  <a:pt x="524758" y="844931"/>
                </a:moveTo>
                <a:lnTo>
                  <a:pt x="523011" y="845659"/>
                </a:lnTo>
                <a:lnTo>
                  <a:pt x="522595" y="845719"/>
                </a:lnTo>
                <a:lnTo>
                  <a:pt x="527436" y="853183"/>
                </a:lnTo>
                <a:lnTo>
                  <a:pt x="530344" y="856091"/>
                </a:lnTo>
                <a:lnTo>
                  <a:pt x="530533" y="855838"/>
                </a:lnTo>
                <a:cubicBezTo>
                  <a:pt x="531640" y="855838"/>
                  <a:pt x="532746" y="856280"/>
                  <a:pt x="533188" y="857165"/>
                </a:cubicBezTo>
                <a:lnTo>
                  <a:pt x="533277" y="857342"/>
                </a:lnTo>
                <a:lnTo>
                  <a:pt x="533631" y="857165"/>
                </a:lnTo>
                <a:lnTo>
                  <a:pt x="534439" y="857299"/>
                </a:lnTo>
                <a:lnTo>
                  <a:pt x="534295" y="856723"/>
                </a:lnTo>
                <a:cubicBezTo>
                  <a:pt x="534295" y="856502"/>
                  <a:pt x="534295" y="856280"/>
                  <a:pt x="534295" y="856059"/>
                </a:cubicBezTo>
                <a:lnTo>
                  <a:pt x="534383" y="856103"/>
                </a:lnTo>
                <a:lnTo>
                  <a:pt x="534295" y="855838"/>
                </a:lnTo>
                <a:lnTo>
                  <a:pt x="533852" y="854731"/>
                </a:lnTo>
                <a:lnTo>
                  <a:pt x="533877" y="854670"/>
                </a:lnTo>
                <a:lnTo>
                  <a:pt x="533631" y="854731"/>
                </a:lnTo>
                <a:cubicBezTo>
                  <a:pt x="533188" y="854731"/>
                  <a:pt x="533188" y="854068"/>
                  <a:pt x="533188" y="853404"/>
                </a:cubicBezTo>
                <a:lnTo>
                  <a:pt x="533958" y="852891"/>
                </a:lnTo>
                <a:lnTo>
                  <a:pt x="529870" y="850749"/>
                </a:lnTo>
                <a:lnTo>
                  <a:pt x="528795" y="847525"/>
                </a:lnTo>
                <a:lnTo>
                  <a:pt x="527657" y="846766"/>
                </a:lnTo>
                <a:lnTo>
                  <a:pt x="527737" y="846627"/>
                </a:lnTo>
                <a:lnTo>
                  <a:pt x="525665" y="845660"/>
                </a:lnTo>
                <a:cubicBezTo>
                  <a:pt x="525444" y="845439"/>
                  <a:pt x="525001" y="845217"/>
                  <a:pt x="524780" y="844996"/>
                </a:cubicBezTo>
                <a:close/>
                <a:moveTo>
                  <a:pt x="657838" y="844928"/>
                </a:moveTo>
                <a:lnTo>
                  <a:pt x="657982" y="845217"/>
                </a:lnTo>
                <a:lnTo>
                  <a:pt x="658322" y="845642"/>
                </a:lnTo>
                <a:lnTo>
                  <a:pt x="658645" y="845521"/>
                </a:lnTo>
                <a:lnTo>
                  <a:pt x="658645" y="845438"/>
                </a:lnTo>
                <a:lnTo>
                  <a:pt x="658730" y="845489"/>
                </a:lnTo>
                <a:lnTo>
                  <a:pt x="658866" y="845438"/>
                </a:lnTo>
                <a:lnTo>
                  <a:pt x="659309" y="845659"/>
                </a:lnTo>
                <a:lnTo>
                  <a:pt x="659383" y="845881"/>
                </a:lnTo>
                <a:lnTo>
                  <a:pt x="659412" y="845898"/>
                </a:lnTo>
                <a:lnTo>
                  <a:pt x="660047" y="846004"/>
                </a:lnTo>
                <a:lnTo>
                  <a:pt x="661742" y="845438"/>
                </a:lnTo>
                <a:lnTo>
                  <a:pt x="661742" y="845438"/>
                </a:lnTo>
                <a:close/>
                <a:moveTo>
                  <a:pt x="767949" y="844775"/>
                </a:moveTo>
                <a:lnTo>
                  <a:pt x="767507" y="844996"/>
                </a:lnTo>
                <a:lnTo>
                  <a:pt x="767728" y="845438"/>
                </a:lnTo>
                <a:lnTo>
                  <a:pt x="765041" y="848663"/>
                </a:lnTo>
                <a:lnTo>
                  <a:pt x="765736" y="848315"/>
                </a:lnTo>
                <a:cubicBezTo>
                  <a:pt x="765293" y="850528"/>
                  <a:pt x="763745" y="852077"/>
                  <a:pt x="764408" y="855175"/>
                </a:cubicBezTo>
                <a:lnTo>
                  <a:pt x="763523" y="854732"/>
                </a:lnTo>
                <a:lnTo>
                  <a:pt x="763733" y="855569"/>
                </a:lnTo>
                <a:lnTo>
                  <a:pt x="764630" y="856722"/>
                </a:lnTo>
                <a:lnTo>
                  <a:pt x="765769" y="858051"/>
                </a:lnTo>
                <a:lnTo>
                  <a:pt x="766400" y="858051"/>
                </a:lnTo>
                <a:lnTo>
                  <a:pt x="766400" y="857387"/>
                </a:lnTo>
                <a:lnTo>
                  <a:pt x="767901" y="857950"/>
                </a:lnTo>
                <a:lnTo>
                  <a:pt x="767949" y="857829"/>
                </a:lnTo>
                <a:lnTo>
                  <a:pt x="768158" y="857724"/>
                </a:lnTo>
                <a:lnTo>
                  <a:pt x="767727" y="845660"/>
                </a:lnTo>
                <a:close/>
                <a:moveTo>
                  <a:pt x="607975" y="844333"/>
                </a:moveTo>
                <a:lnTo>
                  <a:pt x="607975" y="844794"/>
                </a:lnTo>
                <a:lnTo>
                  <a:pt x="609746" y="845438"/>
                </a:lnTo>
                <a:lnTo>
                  <a:pt x="611766" y="845989"/>
                </a:lnTo>
                <a:lnTo>
                  <a:pt x="611959" y="845217"/>
                </a:lnTo>
                <a:lnTo>
                  <a:pt x="612230" y="844495"/>
                </a:lnTo>
                <a:lnTo>
                  <a:pt x="609303" y="844333"/>
                </a:lnTo>
                <a:close/>
                <a:moveTo>
                  <a:pt x="731884" y="844107"/>
                </a:moveTo>
                <a:lnTo>
                  <a:pt x="731883" y="844111"/>
                </a:lnTo>
                <a:lnTo>
                  <a:pt x="731884" y="844111"/>
                </a:lnTo>
                <a:close/>
                <a:moveTo>
                  <a:pt x="879466" y="843669"/>
                </a:moveTo>
                <a:cubicBezTo>
                  <a:pt x="874155" y="843890"/>
                  <a:pt x="876810" y="856945"/>
                  <a:pt x="878581" y="859600"/>
                </a:cubicBezTo>
                <a:lnTo>
                  <a:pt x="879695" y="856069"/>
                </a:lnTo>
                <a:lnTo>
                  <a:pt x="879687" y="856059"/>
                </a:lnTo>
                <a:cubicBezTo>
                  <a:pt x="880351" y="854731"/>
                  <a:pt x="880130" y="853182"/>
                  <a:pt x="879908" y="851412"/>
                </a:cubicBezTo>
                <a:lnTo>
                  <a:pt x="880328" y="845963"/>
                </a:lnTo>
                <a:lnTo>
                  <a:pt x="879908" y="846103"/>
                </a:lnTo>
                <a:cubicBezTo>
                  <a:pt x="879908" y="844996"/>
                  <a:pt x="879466" y="844996"/>
                  <a:pt x="879466" y="843669"/>
                </a:cubicBezTo>
                <a:close/>
                <a:moveTo>
                  <a:pt x="752062" y="843448"/>
                </a:moveTo>
                <a:lnTo>
                  <a:pt x="752018" y="843668"/>
                </a:lnTo>
                <a:lnTo>
                  <a:pt x="751764" y="844048"/>
                </a:lnTo>
                <a:lnTo>
                  <a:pt x="752239" y="844333"/>
                </a:lnTo>
                <a:lnTo>
                  <a:pt x="752239" y="844996"/>
                </a:lnTo>
                <a:lnTo>
                  <a:pt x="753124" y="844996"/>
                </a:lnTo>
                <a:cubicBezTo>
                  <a:pt x="753345" y="846767"/>
                  <a:pt x="755115" y="841235"/>
                  <a:pt x="753124" y="843890"/>
                </a:cubicBezTo>
                <a:lnTo>
                  <a:pt x="753124" y="843448"/>
                </a:lnTo>
                <a:close/>
                <a:moveTo>
                  <a:pt x="727679" y="843447"/>
                </a:moveTo>
                <a:cubicBezTo>
                  <a:pt x="727679" y="844111"/>
                  <a:pt x="727237" y="844111"/>
                  <a:pt x="726794" y="844111"/>
                </a:cubicBezTo>
                <a:cubicBezTo>
                  <a:pt x="726794" y="844554"/>
                  <a:pt x="726794" y="844996"/>
                  <a:pt x="726794" y="845439"/>
                </a:cubicBezTo>
                <a:lnTo>
                  <a:pt x="725909" y="844996"/>
                </a:lnTo>
                <a:lnTo>
                  <a:pt x="726573" y="845439"/>
                </a:lnTo>
                <a:lnTo>
                  <a:pt x="727458" y="845660"/>
                </a:lnTo>
                <a:lnTo>
                  <a:pt x="727458" y="845881"/>
                </a:lnTo>
                <a:lnTo>
                  <a:pt x="727679" y="845881"/>
                </a:lnTo>
                <a:lnTo>
                  <a:pt x="727679" y="845217"/>
                </a:lnTo>
                <a:cubicBezTo>
                  <a:pt x="728343" y="844996"/>
                  <a:pt x="728343" y="843447"/>
                  <a:pt x="727679" y="843447"/>
                </a:cubicBezTo>
                <a:close/>
                <a:moveTo>
                  <a:pt x="515985" y="843226"/>
                </a:moveTo>
                <a:lnTo>
                  <a:pt x="515930" y="843446"/>
                </a:lnTo>
                <a:lnTo>
                  <a:pt x="514160" y="843889"/>
                </a:lnTo>
                <a:lnTo>
                  <a:pt x="514008" y="843914"/>
                </a:lnTo>
                <a:lnTo>
                  <a:pt x="517506" y="847098"/>
                </a:lnTo>
                <a:cubicBezTo>
                  <a:pt x="519138" y="848094"/>
                  <a:pt x="520355" y="848979"/>
                  <a:pt x="519027" y="850085"/>
                </a:cubicBezTo>
                <a:lnTo>
                  <a:pt x="518880" y="850159"/>
                </a:lnTo>
                <a:lnTo>
                  <a:pt x="521904" y="853183"/>
                </a:lnTo>
                <a:lnTo>
                  <a:pt x="522567" y="853626"/>
                </a:lnTo>
                <a:lnTo>
                  <a:pt x="522567" y="853934"/>
                </a:lnTo>
                <a:lnTo>
                  <a:pt x="525918" y="856280"/>
                </a:lnTo>
                <a:lnTo>
                  <a:pt x="526108" y="856280"/>
                </a:lnTo>
                <a:lnTo>
                  <a:pt x="528763" y="857060"/>
                </a:lnTo>
                <a:lnTo>
                  <a:pt x="528763" y="856944"/>
                </a:lnTo>
                <a:lnTo>
                  <a:pt x="526329" y="854510"/>
                </a:lnTo>
                <a:lnTo>
                  <a:pt x="520797" y="846212"/>
                </a:lnTo>
                <a:lnTo>
                  <a:pt x="520577" y="846102"/>
                </a:lnTo>
                <a:lnTo>
                  <a:pt x="518585" y="844553"/>
                </a:lnTo>
                <a:lnTo>
                  <a:pt x="517069" y="843226"/>
                </a:lnTo>
                <a:close/>
                <a:moveTo>
                  <a:pt x="670846" y="842815"/>
                </a:moveTo>
                <a:lnTo>
                  <a:pt x="670372" y="843005"/>
                </a:lnTo>
                <a:lnTo>
                  <a:pt x="670304" y="842978"/>
                </a:lnTo>
                <a:lnTo>
                  <a:pt x="669204" y="844934"/>
                </a:lnTo>
                <a:lnTo>
                  <a:pt x="669708" y="845438"/>
                </a:lnTo>
                <a:lnTo>
                  <a:pt x="671552" y="845438"/>
                </a:lnTo>
                <a:lnTo>
                  <a:pt x="671478" y="845217"/>
                </a:lnTo>
                <a:lnTo>
                  <a:pt x="671921" y="843890"/>
                </a:lnTo>
                <a:close/>
                <a:moveTo>
                  <a:pt x="648245" y="842784"/>
                </a:moveTo>
                <a:lnTo>
                  <a:pt x="646790" y="844239"/>
                </a:lnTo>
                <a:lnTo>
                  <a:pt x="653556" y="846988"/>
                </a:lnTo>
                <a:lnTo>
                  <a:pt x="653685" y="847246"/>
                </a:lnTo>
                <a:lnTo>
                  <a:pt x="655105" y="846988"/>
                </a:lnTo>
                <a:lnTo>
                  <a:pt x="657171" y="846471"/>
                </a:lnTo>
                <a:lnTo>
                  <a:pt x="656875" y="845881"/>
                </a:lnTo>
                <a:lnTo>
                  <a:pt x="656384" y="844996"/>
                </a:lnTo>
                <a:lnTo>
                  <a:pt x="655989" y="844996"/>
                </a:lnTo>
                <a:lnTo>
                  <a:pt x="653998" y="843890"/>
                </a:lnTo>
                <a:lnTo>
                  <a:pt x="652449" y="843226"/>
                </a:lnTo>
                <a:lnTo>
                  <a:pt x="651785" y="843226"/>
                </a:lnTo>
                <a:close/>
                <a:moveTo>
                  <a:pt x="823140" y="842431"/>
                </a:moveTo>
                <a:lnTo>
                  <a:pt x="823044" y="843004"/>
                </a:lnTo>
                <a:lnTo>
                  <a:pt x="822656" y="844753"/>
                </a:lnTo>
                <a:lnTo>
                  <a:pt x="823707" y="844333"/>
                </a:lnTo>
                <a:cubicBezTo>
                  <a:pt x="823707" y="844775"/>
                  <a:pt x="824150" y="844996"/>
                  <a:pt x="824150" y="845660"/>
                </a:cubicBezTo>
                <a:lnTo>
                  <a:pt x="823398" y="845660"/>
                </a:lnTo>
                <a:lnTo>
                  <a:pt x="824592" y="846323"/>
                </a:lnTo>
                <a:lnTo>
                  <a:pt x="824791" y="846522"/>
                </a:lnTo>
                <a:lnTo>
                  <a:pt x="824648" y="844996"/>
                </a:lnTo>
                <a:cubicBezTo>
                  <a:pt x="824039" y="844333"/>
                  <a:pt x="823265" y="843558"/>
                  <a:pt x="823486" y="842563"/>
                </a:cubicBezTo>
                <a:lnTo>
                  <a:pt x="823521" y="842494"/>
                </a:lnTo>
                <a:close/>
                <a:moveTo>
                  <a:pt x="630987" y="842367"/>
                </a:moveTo>
                <a:lnTo>
                  <a:pt x="630987" y="843004"/>
                </a:lnTo>
                <a:cubicBezTo>
                  <a:pt x="630102" y="843447"/>
                  <a:pt x="629438" y="843889"/>
                  <a:pt x="628553" y="844111"/>
                </a:cubicBezTo>
                <a:lnTo>
                  <a:pt x="628465" y="843757"/>
                </a:lnTo>
                <a:lnTo>
                  <a:pt x="625898" y="846323"/>
                </a:lnTo>
                <a:lnTo>
                  <a:pt x="622877" y="849748"/>
                </a:lnTo>
                <a:lnTo>
                  <a:pt x="622910" y="849774"/>
                </a:lnTo>
                <a:lnTo>
                  <a:pt x="627005" y="851412"/>
                </a:lnTo>
                <a:lnTo>
                  <a:pt x="630032" y="852368"/>
                </a:lnTo>
                <a:lnTo>
                  <a:pt x="630766" y="851634"/>
                </a:lnTo>
                <a:lnTo>
                  <a:pt x="632757" y="851634"/>
                </a:lnTo>
                <a:lnTo>
                  <a:pt x="633177" y="852053"/>
                </a:lnTo>
                <a:lnTo>
                  <a:pt x="635191" y="849200"/>
                </a:lnTo>
                <a:cubicBezTo>
                  <a:pt x="636076" y="848536"/>
                  <a:pt x="636740" y="847872"/>
                  <a:pt x="637404" y="846987"/>
                </a:cubicBezTo>
                <a:lnTo>
                  <a:pt x="637669" y="846899"/>
                </a:lnTo>
                <a:lnTo>
                  <a:pt x="636961" y="846545"/>
                </a:lnTo>
                <a:lnTo>
                  <a:pt x="636452" y="845186"/>
                </a:lnTo>
                <a:lnTo>
                  <a:pt x="634085" y="844110"/>
                </a:lnTo>
                <a:close/>
                <a:moveTo>
                  <a:pt x="574122" y="842341"/>
                </a:moveTo>
                <a:lnTo>
                  <a:pt x="574122" y="843447"/>
                </a:lnTo>
                <a:lnTo>
                  <a:pt x="576114" y="845439"/>
                </a:lnTo>
                <a:lnTo>
                  <a:pt x="578449" y="847968"/>
                </a:lnTo>
                <a:lnTo>
                  <a:pt x="586134" y="854035"/>
                </a:lnTo>
                <a:lnTo>
                  <a:pt x="586513" y="853846"/>
                </a:lnTo>
                <a:lnTo>
                  <a:pt x="591783" y="857219"/>
                </a:lnTo>
                <a:lnTo>
                  <a:pt x="591823" y="857166"/>
                </a:lnTo>
                <a:cubicBezTo>
                  <a:pt x="593372" y="856944"/>
                  <a:pt x="593815" y="858051"/>
                  <a:pt x="594257" y="858936"/>
                </a:cubicBezTo>
                <a:lnTo>
                  <a:pt x="594115" y="859078"/>
                </a:lnTo>
                <a:lnTo>
                  <a:pt x="596027" y="859600"/>
                </a:lnTo>
                <a:lnTo>
                  <a:pt x="596470" y="859895"/>
                </a:lnTo>
                <a:lnTo>
                  <a:pt x="596470" y="859600"/>
                </a:lnTo>
                <a:cubicBezTo>
                  <a:pt x="598019" y="859821"/>
                  <a:pt x="598240" y="858051"/>
                  <a:pt x="600010" y="858493"/>
                </a:cubicBezTo>
                <a:cubicBezTo>
                  <a:pt x="600010" y="859378"/>
                  <a:pt x="600453" y="860042"/>
                  <a:pt x="601338" y="860263"/>
                </a:cubicBezTo>
                <a:lnTo>
                  <a:pt x="601238" y="860464"/>
                </a:lnTo>
                <a:lnTo>
                  <a:pt x="602223" y="860042"/>
                </a:lnTo>
                <a:lnTo>
                  <a:pt x="603846" y="859501"/>
                </a:lnTo>
                <a:lnTo>
                  <a:pt x="603773" y="859380"/>
                </a:lnTo>
                <a:lnTo>
                  <a:pt x="602444" y="858050"/>
                </a:lnTo>
                <a:lnTo>
                  <a:pt x="601781" y="857387"/>
                </a:lnTo>
                <a:lnTo>
                  <a:pt x="601780" y="857387"/>
                </a:lnTo>
                <a:lnTo>
                  <a:pt x="601778" y="857386"/>
                </a:lnTo>
                <a:lnTo>
                  <a:pt x="601338" y="857386"/>
                </a:lnTo>
                <a:lnTo>
                  <a:pt x="601212" y="857008"/>
                </a:lnTo>
                <a:lnTo>
                  <a:pt x="597797" y="854732"/>
                </a:lnTo>
                <a:cubicBezTo>
                  <a:pt x="597797" y="854732"/>
                  <a:pt x="597576" y="854510"/>
                  <a:pt x="597576" y="854289"/>
                </a:cubicBezTo>
                <a:lnTo>
                  <a:pt x="597576" y="854288"/>
                </a:lnTo>
                <a:lnTo>
                  <a:pt x="592709" y="851192"/>
                </a:lnTo>
                <a:lnTo>
                  <a:pt x="592834" y="851025"/>
                </a:lnTo>
                <a:lnTo>
                  <a:pt x="584300" y="846545"/>
                </a:lnTo>
                <a:lnTo>
                  <a:pt x="583194" y="845660"/>
                </a:lnTo>
                <a:lnTo>
                  <a:pt x="583185" y="845636"/>
                </a:lnTo>
                <a:close/>
                <a:moveTo>
                  <a:pt x="744717" y="841677"/>
                </a:moveTo>
                <a:cubicBezTo>
                  <a:pt x="742504" y="844333"/>
                  <a:pt x="740292" y="846988"/>
                  <a:pt x="740734" y="852298"/>
                </a:cubicBezTo>
                <a:lnTo>
                  <a:pt x="740129" y="852298"/>
                </a:lnTo>
                <a:lnTo>
                  <a:pt x="741619" y="855838"/>
                </a:lnTo>
                <a:lnTo>
                  <a:pt x="743077" y="858936"/>
                </a:lnTo>
                <a:lnTo>
                  <a:pt x="744716" y="858936"/>
                </a:lnTo>
                <a:lnTo>
                  <a:pt x="744774" y="859052"/>
                </a:lnTo>
                <a:lnTo>
                  <a:pt x="745823" y="857829"/>
                </a:lnTo>
                <a:lnTo>
                  <a:pt x="745823" y="857608"/>
                </a:lnTo>
                <a:lnTo>
                  <a:pt x="746949" y="857748"/>
                </a:lnTo>
                <a:lnTo>
                  <a:pt x="747354" y="846988"/>
                </a:lnTo>
                <a:lnTo>
                  <a:pt x="747150" y="846988"/>
                </a:lnTo>
                <a:cubicBezTo>
                  <a:pt x="747150" y="846988"/>
                  <a:pt x="746929" y="846988"/>
                  <a:pt x="746707" y="846766"/>
                </a:cubicBezTo>
                <a:cubicBezTo>
                  <a:pt x="745822" y="845881"/>
                  <a:pt x="745822" y="844554"/>
                  <a:pt x="745601" y="843447"/>
                </a:cubicBezTo>
                <a:lnTo>
                  <a:pt x="745070" y="841677"/>
                </a:lnTo>
                <a:close/>
                <a:moveTo>
                  <a:pt x="584475" y="841492"/>
                </a:moveTo>
                <a:lnTo>
                  <a:pt x="584521" y="841677"/>
                </a:lnTo>
                <a:cubicBezTo>
                  <a:pt x="583415" y="841677"/>
                  <a:pt x="582087" y="841455"/>
                  <a:pt x="582087" y="842341"/>
                </a:cubicBezTo>
                <a:cubicBezTo>
                  <a:pt x="582972" y="842783"/>
                  <a:pt x="583857" y="843226"/>
                  <a:pt x="584521" y="844111"/>
                </a:cubicBezTo>
                <a:lnTo>
                  <a:pt x="584344" y="844244"/>
                </a:lnTo>
                <a:lnTo>
                  <a:pt x="584964" y="844554"/>
                </a:lnTo>
                <a:cubicBezTo>
                  <a:pt x="587840" y="846103"/>
                  <a:pt x="590717" y="847873"/>
                  <a:pt x="593815" y="849200"/>
                </a:cubicBezTo>
                <a:lnTo>
                  <a:pt x="593866" y="849509"/>
                </a:lnTo>
                <a:lnTo>
                  <a:pt x="600453" y="853625"/>
                </a:lnTo>
                <a:lnTo>
                  <a:pt x="599234" y="854082"/>
                </a:lnTo>
                <a:lnTo>
                  <a:pt x="601392" y="855624"/>
                </a:lnTo>
                <a:lnTo>
                  <a:pt x="602666" y="854510"/>
                </a:lnTo>
                <a:cubicBezTo>
                  <a:pt x="603108" y="854289"/>
                  <a:pt x="603329" y="854067"/>
                  <a:pt x="603329" y="853846"/>
                </a:cubicBezTo>
                <a:cubicBezTo>
                  <a:pt x="603551" y="853403"/>
                  <a:pt x="604214" y="853403"/>
                  <a:pt x="604436" y="853846"/>
                </a:cubicBezTo>
                <a:cubicBezTo>
                  <a:pt x="604878" y="854067"/>
                  <a:pt x="604878" y="854510"/>
                  <a:pt x="604436" y="854952"/>
                </a:cubicBezTo>
                <a:cubicBezTo>
                  <a:pt x="604214" y="855395"/>
                  <a:pt x="603993" y="855616"/>
                  <a:pt x="603551" y="855837"/>
                </a:cubicBezTo>
                <a:lnTo>
                  <a:pt x="602776" y="856612"/>
                </a:lnTo>
                <a:lnTo>
                  <a:pt x="603108" y="856944"/>
                </a:lnTo>
                <a:lnTo>
                  <a:pt x="604594" y="858761"/>
                </a:lnTo>
                <a:lnTo>
                  <a:pt x="604657" y="858714"/>
                </a:lnTo>
                <a:lnTo>
                  <a:pt x="608639" y="860390"/>
                </a:lnTo>
                <a:lnTo>
                  <a:pt x="608639" y="860263"/>
                </a:lnTo>
                <a:cubicBezTo>
                  <a:pt x="610410" y="859156"/>
                  <a:pt x="611295" y="857386"/>
                  <a:pt x="613286" y="856501"/>
                </a:cubicBezTo>
                <a:lnTo>
                  <a:pt x="613286" y="856912"/>
                </a:lnTo>
                <a:lnTo>
                  <a:pt x="615941" y="854068"/>
                </a:lnTo>
                <a:lnTo>
                  <a:pt x="618635" y="850835"/>
                </a:lnTo>
                <a:lnTo>
                  <a:pt x="615277" y="849421"/>
                </a:lnTo>
                <a:lnTo>
                  <a:pt x="612389" y="848390"/>
                </a:lnTo>
                <a:lnTo>
                  <a:pt x="611516" y="848536"/>
                </a:lnTo>
                <a:cubicBezTo>
                  <a:pt x="610409" y="848536"/>
                  <a:pt x="609082" y="848093"/>
                  <a:pt x="608639" y="847429"/>
                </a:cubicBezTo>
                <a:cubicBezTo>
                  <a:pt x="607975" y="847208"/>
                  <a:pt x="607312" y="846766"/>
                  <a:pt x="606869" y="846766"/>
                </a:cubicBezTo>
                <a:lnTo>
                  <a:pt x="600453" y="846766"/>
                </a:lnTo>
                <a:lnTo>
                  <a:pt x="600044" y="844520"/>
                </a:lnTo>
                <a:lnTo>
                  <a:pt x="596469" y="843447"/>
                </a:lnTo>
                <a:cubicBezTo>
                  <a:pt x="595806" y="843226"/>
                  <a:pt x="595363" y="843005"/>
                  <a:pt x="594920" y="842783"/>
                </a:cubicBezTo>
                <a:lnTo>
                  <a:pt x="594836" y="842615"/>
                </a:lnTo>
                <a:lnTo>
                  <a:pt x="592487" y="842783"/>
                </a:lnTo>
                <a:cubicBezTo>
                  <a:pt x="590938" y="842783"/>
                  <a:pt x="589169" y="842341"/>
                  <a:pt x="587399" y="842119"/>
                </a:cubicBezTo>
                <a:close/>
                <a:moveTo>
                  <a:pt x="913540" y="841456"/>
                </a:moveTo>
                <a:cubicBezTo>
                  <a:pt x="913540" y="842563"/>
                  <a:pt x="912434" y="843005"/>
                  <a:pt x="913098" y="844996"/>
                </a:cubicBezTo>
                <a:cubicBezTo>
                  <a:pt x="914204" y="844775"/>
                  <a:pt x="914204" y="845660"/>
                  <a:pt x="915532" y="845660"/>
                </a:cubicBezTo>
                <a:cubicBezTo>
                  <a:pt x="915753" y="843448"/>
                  <a:pt x="916195" y="841678"/>
                  <a:pt x="913540" y="841456"/>
                </a:cubicBezTo>
                <a:close/>
                <a:moveTo>
                  <a:pt x="821052" y="840793"/>
                </a:moveTo>
                <a:lnTo>
                  <a:pt x="821807" y="842554"/>
                </a:lnTo>
                <a:lnTo>
                  <a:pt x="821977" y="841701"/>
                </a:lnTo>
                <a:lnTo>
                  <a:pt x="821938" y="841677"/>
                </a:lnTo>
                <a:lnTo>
                  <a:pt x="821180" y="840793"/>
                </a:lnTo>
                <a:close/>
                <a:moveTo>
                  <a:pt x="737553" y="840779"/>
                </a:moveTo>
                <a:lnTo>
                  <a:pt x="735645" y="842341"/>
                </a:lnTo>
                <a:lnTo>
                  <a:pt x="732803" y="844295"/>
                </a:lnTo>
                <a:lnTo>
                  <a:pt x="732990" y="844332"/>
                </a:lnTo>
                <a:cubicBezTo>
                  <a:pt x="732326" y="845660"/>
                  <a:pt x="731220" y="846545"/>
                  <a:pt x="731662" y="848536"/>
                </a:cubicBezTo>
                <a:lnTo>
                  <a:pt x="731283" y="848460"/>
                </a:lnTo>
                <a:lnTo>
                  <a:pt x="732547" y="850085"/>
                </a:lnTo>
                <a:lnTo>
                  <a:pt x="733024" y="850920"/>
                </a:lnTo>
                <a:lnTo>
                  <a:pt x="732990" y="850749"/>
                </a:lnTo>
                <a:cubicBezTo>
                  <a:pt x="733432" y="850749"/>
                  <a:pt x="734096" y="850749"/>
                  <a:pt x="734760" y="850749"/>
                </a:cubicBezTo>
                <a:lnTo>
                  <a:pt x="734753" y="850801"/>
                </a:lnTo>
                <a:lnTo>
                  <a:pt x="734981" y="850528"/>
                </a:lnTo>
                <a:lnTo>
                  <a:pt x="737580" y="848795"/>
                </a:lnTo>
                <a:lnTo>
                  <a:pt x="737194" y="848537"/>
                </a:lnTo>
                <a:cubicBezTo>
                  <a:pt x="738079" y="846324"/>
                  <a:pt x="739185" y="845660"/>
                  <a:pt x="738300" y="843005"/>
                </a:cubicBezTo>
                <a:lnTo>
                  <a:pt x="738631" y="843170"/>
                </a:lnTo>
                <a:lnTo>
                  <a:pt x="737857" y="841235"/>
                </a:lnTo>
                <a:close/>
                <a:moveTo>
                  <a:pt x="540800" y="840748"/>
                </a:moveTo>
                <a:lnTo>
                  <a:pt x="539955" y="841170"/>
                </a:lnTo>
                <a:lnTo>
                  <a:pt x="541492" y="843062"/>
                </a:lnTo>
                <a:lnTo>
                  <a:pt x="541743" y="843188"/>
                </a:lnTo>
                <a:lnTo>
                  <a:pt x="541375" y="841898"/>
                </a:lnTo>
                <a:close/>
                <a:moveTo>
                  <a:pt x="816390" y="840644"/>
                </a:moveTo>
                <a:lnTo>
                  <a:pt x="814193" y="845439"/>
                </a:lnTo>
                <a:lnTo>
                  <a:pt x="813504" y="845783"/>
                </a:lnTo>
                <a:lnTo>
                  <a:pt x="813529" y="845882"/>
                </a:lnTo>
                <a:lnTo>
                  <a:pt x="814635" y="845660"/>
                </a:lnTo>
                <a:lnTo>
                  <a:pt x="814635" y="854417"/>
                </a:lnTo>
                <a:lnTo>
                  <a:pt x="815277" y="853867"/>
                </a:lnTo>
                <a:lnTo>
                  <a:pt x="817180" y="847707"/>
                </a:lnTo>
                <a:cubicBezTo>
                  <a:pt x="817733" y="845162"/>
                  <a:pt x="817843" y="842673"/>
                  <a:pt x="816627" y="841235"/>
                </a:cubicBezTo>
                <a:close/>
                <a:moveTo>
                  <a:pt x="720907" y="840571"/>
                </a:moveTo>
                <a:lnTo>
                  <a:pt x="718607" y="842341"/>
                </a:lnTo>
                <a:lnTo>
                  <a:pt x="714228" y="844968"/>
                </a:lnTo>
                <a:lnTo>
                  <a:pt x="714404" y="845438"/>
                </a:lnTo>
                <a:cubicBezTo>
                  <a:pt x="713519" y="847208"/>
                  <a:pt x="712191" y="849200"/>
                  <a:pt x="711085" y="850970"/>
                </a:cubicBezTo>
                <a:lnTo>
                  <a:pt x="710767" y="851161"/>
                </a:lnTo>
                <a:lnTo>
                  <a:pt x="707544" y="857553"/>
                </a:lnTo>
                <a:cubicBezTo>
                  <a:pt x="706493" y="859765"/>
                  <a:pt x="705995" y="862033"/>
                  <a:pt x="707544" y="864467"/>
                </a:cubicBezTo>
                <a:lnTo>
                  <a:pt x="705487" y="863906"/>
                </a:lnTo>
                <a:lnTo>
                  <a:pt x="705111" y="864909"/>
                </a:lnTo>
                <a:lnTo>
                  <a:pt x="704226" y="866237"/>
                </a:lnTo>
                <a:lnTo>
                  <a:pt x="704667" y="866016"/>
                </a:lnTo>
                <a:lnTo>
                  <a:pt x="706310" y="866912"/>
                </a:lnTo>
                <a:lnTo>
                  <a:pt x="706659" y="866680"/>
                </a:lnTo>
                <a:lnTo>
                  <a:pt x="708429" y="866901"/>
                </a:lnTo>
                <a:lnTo>
                  <a:pt x="708650" y="867122"/>
                </a:lnTo>
                <a:lnTo>
                  <a:pt x="708650" y="866901"/>
                </a:lnTo>
                <a:lnTo>
                  <a:pt x="711373" y="866391"/>
                </a:lnTo>
                <a:lnTo>
                  <a:pt x="712412" y="865352"/>
                </a:lnTo>
                <a:cubicBezTo>
                  <a:pt x="712855" y="864909"/>
                  <a:pt x="713076" y="864467"/>
                  <a:pt x="713518" y="864025"/>
                </a:cubicBezTo>
                <a:lnTo>
                  <a:pt x="714496" y="861743"/>
                </a:lnTo>
                <a:lnTo>
                  <a:pt x="714403" y="861370"/>
                </a:lnTo>
                <a:lnTo>
                  <a:pt x="715067" y="859821"/>
                </a:lnTo>
                <a:lnTo>
                  <a:pt x="715509" y="857829"/>
                </a:lnTo>
                <a:lnTo>
                  <a:pt x="716395" y="857608"/>
                </a:lnTo>
                <a:lnTo>
                  <a:pt x="716395" y="858272"/>
                </a:lnTo>
                <a:lnTo>
                  <a:pt x="715952" y="859821"/>
                </a:lnTo>
                <a:lnTo>
                  <a:pt x="715378" y="861734"/>
                </a:lnTo>
                <a:lnTo>
                  <a:pt x="715952" y="861591"/>
                </a:lnTo>
                <a:lnTo>
                  <a:pt x="719070" y="858472"/>
                </a:lnTo>
                <a:lnTo>
                  <a:pt x="718829" y="858050"/>
                </a:lnTo>
                <a:lnTo>
                  <a:pt x="719271" y="857829"/>
                </a:lnTo>
                <a:lnTo>
                  <a:pt x="719935" y="856722"/>
                </a:lnTo>
                <a:lnTo>
                  <a:pt x="720229" y="856673"/>
                </a:lnTo>
                <a:lnTo>
                  <a:pt x="719935" y="856281"/>
                </a:lnTo>
                <a:cubicBezTo>
                  <a:pt x="720156" y="854068"/>
                  <a:pt x="721705" y="852962"/>
                  <a:pt x="720599" y="850749"/>
                </a:cubicBezTo>
                <a:lnTo>
                  <a:pt x="720562" y="850565"/>
                </a:lnTo>
                <a:lnTo>
                  <a:pt x="720378" y="850749"/>
                </a:lnTo>
                <a:lnTo>
                  <a:pt x="720378" y="850749"/>
                </a:lnTo>
                <a:lnTo>
                  <a:pt x="719493" y="851634"/>
                </a:lnTo>
                <a:lnTo>
                  <a:pt x="718829" y="852076"/>
                </a:lnTo>
                <a:lnTo>
                  <a:pt x="718386" y="851634"/>
                </a:lnTo>
                <a:lnTo>
                  <a:pt x="718386" y="850748"/>
                </a:lnTo>
                <a:lnTo>
                  <a:pt x="719935" y="849421"/>
                </a:lnTo>
                <a:lnTo>
                  <a:pt x="720009" y="849421"/>
                </a:lnTo>
                <a:lnTo>
                  <a:pt x="722269" y="844337"/>
                </a:lnTo>
                <a:lnTo>
                  <a:pt x="721705" y="844111"/>
                </a:lnTo>
                <a:cubicBezTo>
                  <a:pt x="721705" y="843005"/>
                  <a:pt x="721705" y="841677"/>
                  <a:pt x="721705" y="840571"/>
                </a:cubicBezTo>
                <a:close/>
                <a:moveTo>
                  <a:pt x="542174" y="840519"/>
                </a:moveTo>
                <a:lnTo>
                  <a:pt x="542481" y="841235"/>
                </a:lnTo>
                <a:lnTo>
                  <a:pt x="543145" y="843226"/>
                </a:lnTo>
                <a:lnTo>
                  <a:pt x="542949" y="843619"/>
                </a:lnTo>
                <a:lnTo>
                  <a:pt x="543145" y="843668"/>
                </a:lnTo>
                <a:cubicBezTo>
                  <a:pt x="544915" y="846323"/>
                  <a:pt x="546021" y="849863"/>
                  <a:pt x="549783" y="850306"/>
                </a:cubicBezTo>
                <a:cubicBezTo>
                  <a:pt x="550004" y="849863"/>
                  <a:pt x="550447" y="849863"/>
                  <a:pt x="550447" y="848978"/>
                </a:cubicBezTo>
                <a:lnTo>
                  <a:pt x="550687" y="849098"/>
                </a:lnTo>
                <a:lnTo>
                  <a:pt x="546464" y="843668"/>
                </a:lnTo>
                <a:cubicBezTo>
                  <a:pt x="546022" y="843004"/>
                  <a:pt x="545358" y="842341"/>
                  <a:pt x="544915" y="841677"/>
                </a:cubicBezTo>
                <a:lnTo>
                  <a:pt x="544915" y="841604"/>
                </a:lnTo>
                <a:lnTo>
                  <a:pt x="544695" y="841677"/>
                </a:lnTo>
                <a:cubicBezTo>
                  <a:pt x="542703" y="842341"/>
                  <a:pt x="544252" y="839907"/>
                  <a:pt x="542261" y="840571"/>
                </a:cubicBezTo>
                <a:close/>
                <a:moveTo>
                  <a:pt x="621308" y="840254"/>
                </a:moveTo>
                <a:lnTo>
                  <a:pt x="621251" y="840349"/>
                </a:lnTo>
                <a:lnTo>
                  <a:pt x="618886" y="840780"/>
                </a:lnTo>
                <a:lnTo>
                  <a:pt x="618596" y="841456"/>
                </a:lnTo>
                <a:lnTo>
                  <a:pt x="618151" y="842493"/>
                </a:lnTo>
                <a:lnTo>
                  <a:pt x="620366" y="843004"/>
                </a:lnTo>
                <a:cubicBezTo>
                  <a:pt x="621030" y="843004"/>
                  <a:pt x="621251" y="843004"/>
                  <a:pt x="621694" y="843226"/>
                </a:cubicBezTo>
                <a:cubicBezTo>
                  <a:pt x="621915" y="843226"/>
                  <a:pt x="622136" y="843447"/>
                  <a:pt x="622136" y="843668"/>
                </a:cubicBezTo>
                <a:cubicBezTo>
                  <a:pt x="622579" y="844111"/>
                  <a:pt x="622358" y="844111"/>
                  <a:pt x="621915" y="844111"/>
                </a:cubicBezTo>
                <a:cubicBezTo>
                  <a:pt x="621251" y="844111"/>
                  <a:pt x="621030" y="844111"/>
                  <a:pt x="620588" y="844111"/>
                </a:cubicBezTo>
                <a:lnTo>
                  <a:pt x="617543" y="843394"/>
                </a:lnTo>
                <a:lnTo>
                  <a:pt x="617269" y="843668"/>
                </a:lnTo>
                <a:lnTo>
                  <a:pt x="613831" y="844527"/>
                </a:lnTo>
                <a:lnTo>
                  <a:pt x="613508" y="845659"/>
                </a:lnTo>
                <a:lnTo>
                  <a:pt x="613146" y="846746"/>
                </a:lnTo>
                <a:lnTo>
                  <a:pt x="613507" y="846987"/>
                </a:lnTo>
                <a:lnTo>
                  <a:pt x="613500" y="847000"/>
                </a:lnTo>
                <a:lnTo>
                  <a:pt x="615941" y="847872"/>
                </a:lnTo>
                <a:lnTo>
                  <a:pt x="619658" y="849466"/>
                </a:lnTo>
                <a:lnTo>
                  <a:pt x="619703" y="849421"/>
                </a:lnTo>
                <a:lnTo>
                  <a:pt x="620809" y="849200"/>
                </a:lnTo>
                <a:lnTo>
                  <a:pt x="621916" y="848979"/>
                </a:lnTo>
                <a:lnTo>
                  <a:pt x="622117" y="849140"/>
                </a:lnTo>
                <a:lnTo>
                  <a:pt x="625234" y="845438"/>
                </a:lnTo>
                <a:lnTo>
                  <a:pt x="627801" y="842871"/>
                </a:lnTo>
                <a:lnTo>
                  <a:pt x="627668" y="842783"/>
                </a:lnTo>
                <a:cubicBezTo>
                  <a:pt x="627668" y="842562"/>
                  <a:pt x="627668" y="842341"/>
                  <a:pt x="627668" y="842341"/>
                </a:cubicBezTo>
                <a:cubicBezTo>
                  <a:pt x="626783" y="841898"/>
                  <a:pt x="625677" y="841677"/>
                  <a:pt x="624570" y="841456"/>
                </a:cubicBezTo>
                <a:close/>
                <a:moveTo>
                  <a:pt x="523857" y="839868"/>
                </a:moveTo>
                <a:lnTo>
                  <a:pt x="525484" y="843286"/>
                </a:lnTo>
                <a:lnTo>
                  <a:pt x="525665" y="843226"/>
                </a:lnTo>
                <a:cubicBezTo>
                  <a:pt x="526108" y="843447"/>
                  <a:pt x="526550" y="843668"/>
                  <a:pt x="526993" y="844111"/>
                </a:cubicBezTo>
                <a:lnTo>
                  <a:pt x="528941" y="845084"/>
                </a:lnTo>
                <a:lnTo>
                  <a:pt x="529468" y="844909"/>
                </a:lnTo>
                <a:lnTo>
                  <a:pt x="529597" y="843230"/>
                </a:lnTo>
                <a:lnTo>
                  <a:pt x="528763" y="842562"/>
                </a:lnTo>
                <a:lnTo>
                  <a:pt x="526867" y="840520"/>
                </a:lnTo>
                <a:lnTo>
                  <a:pt x="526550" y="840792"/>
                </a:lnTo>
                <a:lnTo>
                  <a:pt x="525776" y="840018"/>
                </a:lnTo>
                <a:lnTo>
                  <a:pt x="524781" y="840128"/>
                </a:lnTo>
                <a:lnTo>
                  <a:pt x="524117" y="840128"/>
                </a:lnTo>
                <a:close/>
                <a:moveTo>
                  <a:pt x="506982" y="839599"/>
                </a:moveTo>
                <a:lnTo>
                  <a:pt x="506637" y="839685"/>
                </a:lnTo>
                <a:lnTo>
                  <a:pt x="506257" y="839875"/>
                </a:lnTo>
                <a:lnTo>
                  <a:pt x="506415" y="839907"/>
                </a:lnTo>
                <a:lnTo>
                  <a:pt x="507300" y="840792"/>
                </a:lnTo>
                <a:lnTo>
                  <a:pt x="507964" y="841456"/>
                </a:lnTo>
                <a:lnTo>
                  <a:pt x="508255" y="841165"/>
                </a:lnTo>
                <a:close/>
                <a:moveTo>
                  <a:pt x="1086126" y="839464"/>
                </a:moveTo>
                <a:cubicBezTo>
                  <a:pt x="1086568" y="839243"/>
                  <a:pt x="1087232" y="839243"/>
                  <a:pt x="1087675" y="839907"/>
                </a:cubicBezTo>
                <a:lnTo>
                  <a:pt x="1102267" y="860294"/>
                </a:lnTo>
                <a:lnTo>
                  <a:pt x="1102279" y="860263"/>
                </a:lnTo>
                <a:cubicBezTo>
                  <a:pt x="1110023" y="868450"/>
                  <a:pt x="1117767" y="877964"/>
                  <a:pt x="1125954" y="887257"/>
                </a:cubicBezTo>
                <a:cubicBezTo>
                  <a:pt x="1128167" y="889470"/>
                  <a:pt x="1133698" y="893674"/>
                  <a:pt x="1129937" y="897657"/>
                </a:cubicBezTo>
                <a:cubicBezTo>
                  <a:pt x="1126839" y="898099"/>
                  <a:pt x="1127281" y="895444"/>
                  <a:pt x="1126839" y="893453"/>
                </a:cubicBezTo>
                <a:cubicBezTo>
                  <a:pt x="1118210" y="883053"/>
                  <a:pt x="1108695" y="873539"/>
                  <a:pt x="1100951" y="862254"/>
                </a:cubicBezTo>
                <a:lnTo>
                  <a:pt x="1101098" y="862107"/>
                </a:lnTo>
                <a:lnTo>
                  <a:pt x="1100950" y="862033"/>
                </a:lnTo>
                <a:cubicBezTo>
                  <a:pt x="1096304" y="856280"/>
                  <a:pt x="1091215" y="849421"/>
                  <a:pt x="1085683" y="841013"/>
                </a:cubicBezTo>
                <a:cubicBezTo>
                  <a:pt x="1085241" y="840571"/>
                  <a:pt x="1085462" y="839686"/>
                  <a:pt x="1086126" y="839464"/>
                </a:cubicBezTo>
                <a:close/>
                <a:moveTo>
                  <a:pt x="725467" y="839243"/>
                </a:moveTo>
                <a:lnTo>
                  <a:pt x="726130" y="841677"/>
                </a:lnTo>
                <a:lnTo>
                  <a:pt x="726130" y="839509"/>
                </a:lnTo>
                <a:close/>
                <a:moveTo>
                  <a:pt x="765736" y="839022"/>
                </a:moveTo>
                <a:lnTo>
                  <a:pt x="764601" y="840724"/>
                </a:lnTo>
                <a:lnTo>
                  <a:pt x="764630" y="840792"/>
                </a:lnTo>
                <a:lnTo>
                  <a:pt x="763412" y="844244"/>
                </a:lnTo>
                <a:lnTo>
                  <a:pt x="763745" y="844111"/>
                </a:lnTo>
                <a:lnTo>
                  <a:pt x="764997" y="847659"/>
                </a:lnTo>
                <a:lnTo>
                  <a:pt x="767286" y="845217"/>
                </a:lnTo>
                <a:lnTo>
                  <a:pt x="767506" y="844996"/>
                </a:lnTo>
                <a:lnTo>
                  <a:pt x="767064" y="845218"/>
                </a:lnTo>
                <a:cubicBezTo>
                  <a:pt x="767285" y="843669"/>
                  <a:pt x="767949" y="842341"/>
                  <a:pt x="767727" y="840350"/>
                </a:cubicBezTo>
                <a:cubicBezTo>
                  <a:pt x="767064" y="839686"/>
                  <a:pt x="767064" y="838801"/>
                  <a:pt x="765736" y="839022"/>
                </a:cubicBezTo>
                <a:close/>
                <a:moveTo>
                  <a:pt x="518807" y="839022"/>
                </a:moveTo>
                <a:cubicBezTo>
                  <a:pt x="518807" y="840128"/>
                  <a:pt x="519692" y="840570"/>
                  <a:pt x="519470" y="841455"/>
                </a:cubicBezTo>
                <a:lnTo>
                  <a:pt x="518541" y="841588"/>
                </a:lnTo>
                <a:lnTo>
                  <a:pt x="520134" y="843004"/>
                </a:lnTo>
                <a:lnTo>
                  <a:pt x="521683" y="844332"/>
                </a:lnTo>
                <a:lnTo>
                  <a:pt x="521691" y="844355"/>
                </a:lnTo>
                <a:lnTo>
                  <a:pt x="522789" y="844111"/>
                </a:lnTo>
                <a:lnTo>
                  <a:pt x="524151" y="843770"/>
                </a:lnTo>
                <a:lnTo>
                  <a:pt x="522320" y="840261"/>
                </a:lnTo>
                <a:close/>
                <a:moveTo>
                  <a:pt x="775693" y="838801"/>
                </a:moveTo>
                <a:lnTo>
                  <a:pt x="777019" y="850965"/>
                </a:lnTo>
                <a:lnTo>
                  <a:pt x="777021" y="850970"/>
                </a:lnTo>
                <a:lnTo>
                  <a:pt x="777531" y="852501"/>
                </a:lnTo>
                <a:lnTo>
                  <a:pt x="777684" y="852298"/>
                </a:lnTo>
                <a:cubicBezTo>
                  <a:pt x="781446" y="850086"/>
                  <a:pt x="775914" y="842563"/>
                  <a:pt x="775693" y="838801"/>
                </a:cubicBezTo>
                <a:close/>
                <a:moveTo>
                  <a:pt x="633708" y="838621"/>
                </a:moveTo>
                <a:lnTo>
                  <a:pt x="631817" y="841837"/>
                </a:lnTo>
                <a:lnTo>
                  <a:pt x="634085" y="842783"/>
                </a:lnTo>
                <a:cubicBezTo>
                  <a:pt x="635191" y="843004"/>
                  <a:pt x="636298" y="843225"/>
                  <a:pt x="637182" y="844110"/>
                </a:cubicBezTo>
                <a:lnTo>
                  <a:pt x="637182" y="844553"/>
                </a:lnTo>
                <a:lnTo>
                  <a:pt x="637404" y="843668"/>
                </a:lnTo>
                <a:cubicBezTo>
                  <a:pt x="638289" y="843668"/>
                  <a:pt x="639395" y="843668"/>
                  <a:pt x="640501" y="843668"/>
                </a:cubicBezTo>
                <a:lnTo>
                  <a:pt x="640458" y="843776"/>
                </a:lnTo>
                <a:lnTo>
                  <a:pt x="640592" y="843737"/>
                </a:lnTo>
                <a:lnTo>
                  <a:pt x="640501" y="843669"/>
                </a:lnTo>
                <a:cubicBezTo>
                  <a:pt x="640280" y="843226"/>
                  <a:pt x="640723" y="843005"/>
                  <a:pt x="641165" y="843005"/>
                </a:cubicBezTo>
                <a:lnTo>
                  <a:pt x="638927" y="840156"/>
                </a:lnTo>
                <a:lnTo>
                  <a:pt x="636709" y="839243"/>
                </a:lnTo>
                <a:lnTo>
                  <a:pt x="633864" y="839243"/>
                </a:lnTo>
                <a:close/>
                <a:moveTo>
                  <a:pt x="676062" y="838308"/>
                </a:moveTo>
                <a:lnTo>
                  <a:pt x="674133" y="839686"/>
                </a:lnTo>
                <a:lnTo>
                  <a:pt x="672095" y="841141"/>
                </a:lnTo>
                <a:lnTo>
                  <a:pt x="672141" y="841234"/>
                </a:lnTo>
                <a:lnTo>
                  <a:pt x="673863" y="842956"/>
                </a:lnTo>
                <a:lnTo>
                  <a:pt x="673912" y="842783"/>
                </a:lnTo>
                <a:cubicBezTo>
                  <a:pt x="673912" y="842783"/>
                  <a:pt x="674354" y="842783"/>
                  <a:pt x="674354" y="842783"/>
                </a:cubicBezTo>
                <a:lnTo>
                  <a:pt x="674702" y="843479"/>
                </a:lnTo>
                <a:lnTo>
                  <a:pt x="675461" y="841014"/>
                </a:lnTo>
                <a:close/>
                <a:moveTo>
                  <a:pt x="649939" y="837677"/>
                </a:moveTo>
                <a:lnTo>
                  <a:pt x="648025" y="839243"/>
                </a:lnTo>
                <a:lnTo>
                  <a:pt x="647697" y="839407"/>
                </a:lnTo>
                <a:lnTo>
                  <a:pt x="648387" y="840648"/>
                </a:lnTo>
                <a:lnTo>
                  <a:pt x="648909" y="840350"/>
                </a:lnTo>
                <a:lnTo>
                  <a:pt x="651799" y="840968"/>
                </a:lnTo>
                <a:close/>
                <a:moveTo>
                  <a:pt x="538983" y="837550"/>
                </a:moveTo>
                <a:lnTo>
                  <a:pt x="539477" y="839772"/>
                </a:lnTo>
                <a:lnTo>
                  <a:pt x="539758" y="839652"/>
                </a:lnTo>
                <a:lnTo>
                  <a:pt x="539233" y="837729"/>
                </a:lnTo>
                <a:lnTo>
                  <a:pt x="539163" y="837694"/>
                </a:lnTo>
                <a:close/>
                <a:moveTo>
                  <a:pt x="691607" y="836853"/>
                </a:moveTo>
                <a:lnTo>
                  <a:pt x="684533" y="844332"/>
                </a:lnTo>
                <a:lnTo>
                  <a:pt x="683205" y="845955"/>
                </a:lnTo>
                <a:lnTo>
                  <a:pt x="683205" y="846545"/>
                </a:lnTo>
                <a:cubicBezTo>
                  <a:pt x="683647" y="847430"/>
                  <a:pt x="685639" y="846545"/>
                  <a:pt x="685639" y="847651"/>
                </a:cubicBezTo>
                <a:cubicBezTo>
                  <a:pt x="685196" y="848093"/>
                  <a:pt x="684090" y="848093"/>
                  <a:pt x="683869" y="848757"/>
                </a:cubicBezTo>
                <a:cubicBezTo>
                  <a:pt x="684532" y="848978"/>
                  <a:pt x="684311" y="849863"/>
                  <a:pt x="684311" y="850527"/>
                </a:cubicBezTo>
                <a:lnTo>
                  <a:pt x="683428" y="850306"/>
                </a:lnTo>
                <a:lnTo>
                  <a:pt x="684091" y="850748"/>
                </a:lnTo>
                <a:cubicBezTo>
                  <a:pt x="684533" y="852297"/>
                  <a:pt x="685639" y="852961"/>
                  <a:pt x="687188" y="853846"/>
                </a:cubicBezTo>
                <a:lnTo>
                  <a:pt x="687567" y="854131"/>
                </a:lnTo>
                <a:lnTo>
                  <a:pt x="692056" y="849642"/>
                </a:lnTo>
                <a:lnTo>
                  <a:pt x="692683" y="849767"/>
                </a:lnTo>
                <a:lnTo>
                  <a:pt x="689400" y="848536"/>
                </a:lnTo>
                <a:lnTo>
                  <a:pt x="689179" y="848315"/>
                </a:lnTo>
                <a:cubicBezTo>
                  <a:pt x="688737" y="848315"/>
                  <a:pt x="688737" y="848094"/>
                  <a:pt x="688737" y="847651"/>
                </a:cubicBezTo>
                <a:cubicBezTo>
                  <a:pt x="688737" y="847651"/>
                  <a:pt x="689179" y="847430"/>
                  <a:pt x="689400" y="847430"/>
                </a:cubicBezTo>
                <a:lnTo>
                  <a:pt x="689843" y="847651"/>
                </a:lnTo>
                <a:lnTo>
                  <a:pt x="692820" y="848702"/>
                </a:lnTo>
                <a:lnTo>
                  <a:pt x="693605" y="846544"/>
                </a:lnTo>
                <a:lnTo>
                  <a:pt x="694047" y="846765"/>
                </a:lnTo>
                <a:lnTo>
                  <a:pt x="692941" y="841235"/>
                </a:lnTo>
                <a:close/>
                <a:moveTo>
                  <a:pt x="223401" y="836403"/>
                </a:moveTo>
                <a:lnTo>
                  <a:pt x="223198" y="836809"/>
                </a:lnTo>
                <a:lnTo>
                  <a:pt x="223198" y="837473"/>
                </a:lnTo>
                <a:cubicBezTo>
                  <a:pt x="223640" y="837473"/>
                  <a:pt x="223862" y="837916"/>
                  <a:pt x="224525" y="837916"/>
                </a:cubicBezTo>
                <a:lnTo>
                  <a:pt x="224525" y="836853"/>
                </a:lnTo>
                <a:close/>
                <a:moveTo>
                  <a:pt x="730998" y="836367"/>
                </a:moveTo>
                <a:lnTo>
                  <a:pt x="730002" y="836699"/>
                </a:lnTo>
                <a:lnTo>
                  <a:pt x="729671" y="837694"/>
                </a:lnTo>
                <a:lnTo>
                  <a:pt x="728198" y="839798"/>
                </a:lnTo>
                <a:lnTo>
                  <a:pt x="728343" y="839907"/>
                </a:lnTo>
                <a:cubicBezTo>
                  <a:pt x="728343" y="841013"/>
                  <a:pt x="729007" y="841013"/>
                  <a:pt x="729671" y="841235"/>
                </a:cubicBezTo>
                <a:lnTo>
                  <a:pt x="729936" y="841412"/>
                </a:lnTo>
                <a:lnTo>
                  <a:pt x="730113" y="838579"/>
                </a:lnTo>
                <a:close/>
                <a:moveTo>
                  <a:pt x="623559" y="836304"/>
                </a:moveTo>
                <a:lnTo>
                  <a:pt x="623376" y="836340"/>
                </a:lnTo>
                <a:lnTo>
                  <a:pt x="622358" y="838580"/>
                </a:lnTo>
                <a:lnTo>
                  <a:pt x="621908" y="839255"/>
                </a:lnTo>
                <a:lnTo>
                  <a:pt x="621832" y="839383"/>
                </a:lnTo>
                <a:lnTo>
                  <a:pt x="624570" y="840349"/>
                </a:lnTo>
                <a:cubicBezTo>
                  <a:pt x="625677" y="840792"/>
                  <a:pt x="626562" y="840792"/>
                  <a:pt x="627447" y="841235"/>
                </a:cubicBezTo>
                <a:lnTo>
                  <a:pt x="627595" y="841456"/>
                </a:lnTo>
                <a:lnTo>
                  <a:pt x="627447" y="841013"/>
                </a:lnTo>
                <a:cubicBezTo>
                  <a:pt x="628111" y="840349"/>
                  <a:pt x="629660" y="840349"/>
                  <a:pt x="630987" y="840570"/>
                </a:cubicBezTo>
                <a:lnTo>
                  <a:pt x="630987" y="841088"/>
                </a:lnTo>
                <a:lnTo>
                  <a:pt x="632405" y="838724"/>
                </a:lnTo>
                <a:lnTo>
                  <a:pt x="623686" y="836809"/>
                </a:lnTo>
                <a:close/>
                <a:moveTo>
                  <a:pt x="862650" y="836071"/>
                </a:moveTo>
                <a:lnTo>
                  <a:pt x="862650" y="836367"/>
                </a:lnTo>
                <a:cubicBezTo>
                  <a:pt x="861765" y="836367"/>
                  <a:pt x="861101" y="836367"/>
                  <a:pt x="860437" y="836367"/>
                </a:cubicBezTo>
                <a:cubicBezTo>
                  <a:pt x="860437" y="837252"/>
                  <a:pt x="860437" y="838359"/>
                  <a:pt x="860437" y="839244"/>
                </a:cubicBezTo>
                <a:cubicBezTo>
                  <a:pt x="862428" y="839686"/>
                  <a:pt x="861986" y="838137"/>
                  <a:pt x="862650" y="836810"/>
                </a:cubicBezTo>
                <a:lnTo>
                  <a:pt x="863093" y="837105"/>
                </a:lnTo>
                <a:lnTo>
                  <a:pt x="863093" y="836809"/>
                </a:lnTo>
                <a:close/>
                <a:moveTo>
                  <a:pt x="560127" y="835980"/>
                </a:moveTo>
                <a:lnTo>
                  <a:pt x="559740" y="836366"/>
                </a:lnTo>
                <a:lnTo>
                  <a:pt x="559277" y="836366"/>
                </a:lnTo>
                <a:lnTo>
                  <a:pt x="563501" y="841013"/>
                </a:lnTo>
                <a:lnTo>
                  <a:pt x="562936" y="841295"/>
                </a:lnTo>
                <a:lnTo>
                  <a:pt x="575965" y="849360"/>
                </a:lnTo>
                <a:lnTo>
                  <a:pt x="577220" y="848314"/>
                </a:lnTo>
                <a:lnTo>
                  <a:pt x="577662" y="848535"/>
                </a:lnTo>
                <a:lnTo>
                  <a:pt x="575450" y="846324"/>
                </a:lnTo>
                <a:lnTo>
                  <a:pt x="573060" y="843933"/>
                </a:lnTo>
                <a:lnTo>
                  <a:pt x="573015" y="844111"/>
                </a:lnTo>
                <a:cubicBezTo>
                  <a:pt x="569254" y="840792"/>
                  <a:pt x="565714" y="837473"/>
                  <a:pt x="560182" y="836145"/>
                </a:cubicBezTo>
                <a:close/>
                <a:moveTo>
                  <a:pt x="876810" y="835703"/>
                </a:moveTo>
                <a:cubicBezTo>
                  <a:pt x="876368" y="837695"/>
                  <a:pt x="875925" y="842120"/>
                  <a:pt x="877917" y="840793"/>
                </a:cubicBezTo>
                <a:lnTo>
                  <a:pt x="878138" y="840824"/>
                </a:lnTo>
                <a:lnTo>
                  <a:pt x="878138" y="836810"/>
                </a:lnTo>
                <a:lnTo>
                  <a:pt x="877917" y="836810"/>
                </a:lnTo>
                <a:cubicBezTo>
                  <a:pt x="878359" y="835925"/>
                  <a:pt x="877696" y="835703"/>
                  <a:pt x="876810" y="835703"/>
                </a:cubicBezTo>
                <a:close/>
                <a:moveTo>
                  <a:pt x="499999" y="835536"/>
                </a:moveTo>
                <a:lnTo>
                  <a:pt x="499999" y="835924"/>
                </a:lnTo>
                <a:cubicBezTo>
                  <a:pt x="499114" y="837694"/>
                  <a:pt x="498671" y="839686"/>
                  <a:pt x="498450" y="841677"/>
                </a:cubicBezTo>
                <a:lnTo>
                  <a:pt x="498450" y="842341"/>
                </a:lnTo>
                <a:lnTo>
                  <a:pt x="498339" y="842507"/>
                </a:lnTo>
                <a:lnTo>
                  <a:pt x="498450" y="842562"/>
                </a:lnTo>
                <a:cubicBezTo>
                  <a:pt x="498450" y="844775"/>
                  <a:pt x="499999" y="845881"/>
                  <a:pt x="500220" y="847872"/>
                </a:cubicBezTo>
                <a:lnTo>
                  <a:pt x="506240" y="853504"/>
                </a:lnTo>
                <a:lnTo>
                  <a:pt x="506415" y="853404"/>
                </a:lnTo>
                <a:cubicBezTo>
                  <a:pt x="508186" y="854067"/>
                  <a:pt x="509956" y="854731"/>
                  <a:pt x="511283" y="856280"/>
                </a:cubicBezTo>
                <a:lnTo>
                  <a:pt x="511283" y="856811"/>
                </a:lnTo>
                <a:lnTo>
                  <a:pt x="517257" y="859600"/>
                </a:lnTo>
                <a:lnTo>
                  <a:pt x="519707" y="861000"/>
                </a:lnTo>
                <a:lnTo>
                  <a:pt x="519692" y="860926"/>
                </a:lnTo>
                <a:cubicBezTo>
                  <a:pt x="522568" y="860263"/>
                  <a:pt x="522568" y="862475"/>
                  <a:pt x="524338" y="862697"/>
                </a:cubicBezTo>
                <a:cubicBezTo>
                  <a:pt x="524781" y="862254"/>
                  <a:pt x="525002" y="861811"/>
                  <a:pt x="525002" y="860926"/>
                </a:cubicBezTo>
                <a:lnTo>
                  <a:pt x="525277" y="861036"/>
                </a:lnTo>
                <a:lnTo>
                  <a:pt x="524780" y="860042"/>
                </a:lnTo>
                <a:lnTo>
                  <a:pt x="524039" y="858744"/>
                </a:lnTo>
                <a:lnTo>
                  <a:pt x="523896" y="858935"/>
                </a:lnTo>
                <a:lnTo>
                  <a:pt x="521022" y="854736"/>
                </a:lnTo>
                <a:lnTo>
                  <a:pt x="520797" y="854511"/>
                </a:lnTo>
                <a:lnTo>
                  <a:pt x="517878" y="851396"/>
                </a:lnTo>
                <a:lnTo>
                  <a:pt x="513548" y="849664"/>
                </a:lnTo>
                <a:lnTo>
                  <a:pt x="516151" y="854068"/>
                </a:lnTo>
                <a:cubicBezTo>
                  <a:pt x="516372" y="854510"/>
                  <a:pt x="516594" y="854731"/>
                  <a:pt x="516815" y="854952"/>
                </a:cubicBezTo>
                <a:cubicBezTo>
                  <a:pt x="517036" y="855395"/>
                  <a:pt x="517036" y="855838"/>
                  <a:pt x="516815" y="856059"/>
                </a:cubicBezTo>
                <a:cubicBezTo>
                  <a:pt x="516594" y="856280"/>
                  <a:pt x="516372" y="856280"/>
                  <a:pt x="516151" y="856280"/>
                </a:cubicBezTo>
                <a:cubicBezTo>
                  <a:pt x="515930" y="856280"/>
                  <a:pt x="515708" y="856059"/>
                  <a:pt x="515708" y="855838"/>
                </a:cubicBezTo>
                <a:cubicBezTo>
                  <a:pt x="515266" y="855395"/>
                  <a:pt x="515266" y="855174"/>
                  <a:pt x="515045" y="854952"/>
                </a:cubicBezTo>
                <a:cubicBezTo>
                  <a:pt x="513717" y="853183"/>
                  <a:pt x="512611" y="851634"/>
                  <a:pt x="511947" y="849642"/>
                </a:cubicBezTo>
                <a:lnTo>
                  <a:pt x="512002" y="849504"/>
                </a:lnTo>
                <a:lnTo>
                  <a:pt x="511725" y="849643"/>
                </a:lnTo>
                <a:cubicBezTo>
                  <a:pt x="509734" y="848094"/>
                  <a:pt x="509292" y="844775"/>
                  <a:pt x="507300" y="843447"/>
                </a:cubicBezTo>
                <a:lnTo>
                  <a:pt x="507448" y="843336"/>
                </a:lnTo>
                <a:lnTo>
                  <a:pt x="505973" y="841677"/>
                </a:lnTo>
                <a:lnTo>
                  <a:pt x="505088" y="840792"/>
                </a:lnTo>
                <a:lnTo>
                  <a:pt x="505299" y="839734"/>
                </a:lnTo>
                <a:lnTo>
                  <a:pt x="500663" y="835703"/>
                </a:lnTo>
                <a:close/>
                <a:moveTo>
                  <a:pt x="453312" y="835481"/>
                </a:moveTo>
                <a:cubicBezTo>
                  <a:pt x="453091" y="835924"/>
                  <a:pt x="453312" y="836366"/>
                  <a:pt x="453533" y="837251"/>
                </a:cubicBezTo>
                <a:lnTo>
                  <a:pt x="453755" y="837694"/>
                </a:lnTo>
                <a:lnTo>
                  <a:pt x="453977" y="837694"/>
                </a:lnTo>
                <a:lnTo>
                  <a:pt x="453977" y="838137"/>
                </a:lnTo>
                <a:lnTo>
                  <a:pt x="454640" y="838801"/>
                </a:lnTo>
                <a:cubicBezTo>
                  <a:pt x="459950" y="843890"/>
                  <a:pt x="465482" y="848979"/>
                  <a:pt x="470128" y="854732"/>
                </a:cubicBezTo>
                <a:cubicBezTo>
                  <a:pt x="470349" y="854953"/>
                  <a:pt x="470128" y="855174"/>
                  <a:pt x="470128" y="855617"/>
                </a:cubicBezTo>
                <a:lnTo>
                  <a:pt x="469685" y="855617"/>
                </a:lnTo>
                <a:cubicBezTo>
                  <a:pt x="469685" y="855617"/>
                  <a:pt x="469464" y="855396"/>
                  <a:pt x="469464" y="855396"/>
                </a:cubicBezTo>
                <a:cubicBezTo>
                  <a:pt x="464597" y="849864"/>
                  <a:pt x="459286" y="844554"/>
                  <a:pt x="453976" y="839465"/>
                </a:cubicBezTo>
                <a:lnTo>
                  <a:pt x="453723" y="839212"/>
                </a:lnTo>
                <a:lnTo>
                  <a:pt x="453092" y="839686"/>
                </a:lnTo>
                <a:lnTo>
                  <a:pt x="452883" y="839756"/>
                </a:lnTo>
                <a:lnTo>
                  <a:pt x="453533" y="843005"/>
                </a:lnTo>
                <a:cubicBezTo>
                  <a:pt x="453533" y="845218"/>
                  <a:pt x="453312" y="847873"/>
                  <a:pt x="454861" y="848537"/>
                </a:cubicBezTo>
                <a:cubicBezTo>
                  <a:pt x="455303" y="847652"/>
                  <a:pt x="455303" y="846324"/>
                  <a:pt x="457295" y="846767"/>
                </a:cubicBezTo>
                <a:cubicBezTo>
                  <a:pt x="457295" y="849422"/>
                  <a:pt x="458401" y="849864"/>
                  <a:pt x="457295" y="851634"/>
                </a:cubicBezTo>
                <a:cubicBezTo>
                  <a:pt x="458843" y="853183"/>
                  <a:pt x="458401" y="850749"/>
                  <a:pt x="460392" y="850971"/>
                </a:cubicBezTo>
                <a:cubicBezTo>
                  <a:pt x="460392" y="852741"/>
                  <a:pt x="462163" y="853183"/>
                  <a:pt x="461499" y="855838"/>
                </a:cubicBezTo>
                <a:cubicBezTo>
                  <a:pt x="462163" y="856502"/>
                  <a:pt x="463490" y="856945"/>
                  <a:pt x="463933" y="857608"/>
                </a:cubicBezTo>
                <a:lnTo>
                  <a:pt x="463269" y="857608"/>
                </a:lnTo>
                <a:lnTo>
                  <a:pt x="463269" y="858272"/>
                </a:lnTo>
                <a:cubicBezTo>
                  <a:pt x="462605" y="858272"/>
                  <a:pt x="462163" y="858272"/>
                  <a:pt x="461499" y="858272"/>
                </a:cubicBezTo>
                <a:cubicBezTo>
                  <a:pt x="461499" y="861149"/>
                  <a:pt x="464375" y="861370"/>
                  <a:pt x="465924" y="863140"/>
                </a:cubicBezTo>
                <a:lnTo>
                  <a:pt x="465260" y="863140"/>
                </a:lnTo>
                <a:lnTo>
                  <a:pt x="465260" y="863583"/>
                </a:lnTo>
                <a:lnTo>
                  <a:pt x="466176" y="864825"/>
                </a:lnTo>
                <a:lnTo>
                  <a:pt x="466588" y="864688"/>
                </a:lnTo>
                <a:lnTo>
                  <a:pt x="467695" y="864909"/>
                </a:lnTo>
                <a:lnTo>
                  <a:pt x="467916" y="864909"/>
                </a:lnTo>
                <a:lnTo>
                  <a:pt x="468137" y="865352"/>
                </a:lnTo>
                <a:lnTo>
                  <a:pt x="467916" y="865794"/>
                </a:lnTo>
                <a:lnTo>
                  <a:pt x="467695" y="865794"/>
                </a:lnTo>
                <a:lnTo>
                  <a:pt x="466677" y="865503"/>
                </a:lnTo>
                <a:lnTo>
                  <a:pt x="475217" y="877080"/>
                </a:lnTo>
                <a:lnTo>
                  <a:pt x="474332" y="877301"/>
                </a:lnTo>
                <a:lnTo>
                  <a:pt x="474553" y="878186"/>
                </a:lnTo>
                <a:lnTo>
                  <a:pt x="474111" y="878186"/>
                </a:lnTo>
                <a:lnTo>
                  <a:pt x="474848" y="879366"/>
                </a:lnTo>
                <a:lnTo>
                  <a:pt x="475439" y="879071"/>
                </a:lnTo>
                <a:cubicBezTo>
                  <a:pt x="476545" y="879513"/>
                  <a:pt x="476988" y="880398"/>
                  <a:pt x="477431" y="881283"/>
                </a:cubicBezTo>
                <a:lnTo>
                  <a:pt x="477431" y="881351"/>
                </a:lnTo>
                <a:lnTo>
                  <a:pt x="483809" y="889642"/>
                </a:lnTo>
                <a:lnTo>
                  <a:pt x="484067" y="889470"/>
                </a:lnTo>
                <a:cubicBezTo>
                  <a:pt x="492918" y="897436"/>
                  <a:pt x="501547" y="905623"/>
                  <a:pt x="510398" y="913367"/>
                </a:cubicBezTo>
                <a:lnTo>
                  <a:pt x="510974" y="911256"/>
                </a:lnTo>
                <a:lnTo>
                  <a:pt x="495574" y="895001"/>
                </a:lnTo>
                <a:cubicBezTo>
                  <a:pt x="491148" y="890576"/>
                  <a:pt x="486723" y="886372"/>
                  <a:pt x="482740" y="881947"/>
                </a:cubicBezTo>
                <a:cubicBezTo>
                  <a:pt x="482519" y="881504"/>
                  <a:pt x="482519" y="881283"/>
                  <a:pt x="482962" y="880840"/>
                </a:cubicBezTo>
                <a:cubicBezTo>
                  <a:pt x="483183" y="880619"/>
                  <a:pt x="483404" y="880619"/>
                  <a:pt x="483847" y="881062"/>
                </a:cubicBezTo>
                <a:cubicBezTo>
                  <a:pt x="487608" y="885487"/>
                  <a:pt x="492255" y="889912"/>
                  <a:pt x="496459" y="893895"/>
                </a:cubicBezTo>
                <a:lnTo>
                  <a:pt x="512321" y="910626"/>
                </a:lnTo>
                <a:lnTo>
                  <a:pt x="512389" y="910490"/>
                </a:lnTo>
                <a:cubicBezTo>
                  <a:pt x="512610" y="910490"/>
                  <a:pt x="513274" y="910490"/>
                  <a:pt x="513495" y="910490"/>
                </a:cubicBezTo>
                <a:lnTo>
                  <a:pt x="513539" y="910667"/>
                </a:lnTo>
                <a:lnTo>
                  <a:pt x="515266" y="908941"/>
                </a:lnTo>
                <a:lnTo>
                  <a:pt x="515389" y="908965"/>
                </a:lnTo>
                <a:lnTo>
                  <a:pt x="515266" y="908720"/>
                </a:lnTo>
                <a:lnTo>
                  <a:pt x="516225" y="908720"/>
                </a:lnTo>
                <a:lnTo>
                  <a:pt x="517977" y="907406"/>
                </a:lnTo>
                <a:lnTo>
                  <a:pt x="517921" y="907392"/>
                </a:lnTo>
                <a:lnTo>
                  <a:pt x="517921" y="906253"/>
                </a:lnTo>
                <a:lnTo>
                  <a:pt x="512568" y="900517"/>
                </a:lnTo>
                <a:lnTo>
                  <a:pt x="512390" y="900755"/>
                </a:lnTo>
                <a:cubicBezTo>
                  <a:pt x="509735" y="897214"/>
                  <a:pt x="502876" y="897657"/>
                  <a:pt x="502433" y="892125"/>
                </a:cubicBezTo>
                <a:lnTo>
                  <a:pt x="502804" y="892311"/>
                </a:lnTo>
                <a:lnTo>
                  <a:pt x="501327" y="891018"/>
                </a:lnTo>
                <a:cubicBezTo>
                  <a:pt x="499999" y="889470"/>
                  <a:pt x="498672" y="888142"/>
                  <a:pt x="497123" y="887257"/>
                </a:cubicBezTo>
                <a:cubicBezTo>
                  <a:pt x="496902" y="887257"/>
                  <a:pt x="496680" y="886814"/>
                  <a:pt x="496902" y="886814"/>
                </a:cubicBezTo>
                <a:cubicBezTo>
                  <a:pt x="497123" y="886593"/>
                  <a:pt x="497344" y="886372"/>
                  <a:pt x="497565" y="886814"/>
                </a:cubicBezTo>
                <a:cubicBezTo>
                  <a:pt x="499114" y="887700"/>
                  <a:pt x="500663" y="889027"/>
                  <a:pt x="501991" y="890576"/>
                </a:cubicBezTo>
                <a:lnTo>
                  <a:pt x="503098" y="891683"/>
                </a:lnTo>
                <a:lnTo>
                  <a:pt x="505088" y="891019"/>
                </a:lnTo>
                <a:lnTo>
                  <a:pt x="505222" y="891057"/>
                </a:lnTo>
                <a:lnTo>
                  <a:pt x="503318" y="888806"/>
                </a:lnTo>
                <a:lnTo>
                  <a:pt x="500119" y="884967"/>
                </a:lnTo>
                <a:lnTo>
                  <a:pt x="495353" y="881283"/>
                </a:lnTo>
                <a:cubicBezTo>
                  <a:pt x="495353" y="882389"/>
                  <a:pt x="495574" y="883717"/>
                  <a:pt x="494910" y="883717"/>
                </a:cubicBezTo>
                <a:cubicBezTo>
                  <a:pt x="494025" y="882389"/>
                  <a:pt x="492476" y="881947"/>
                  <a:pt x="491591" y="880619"/>
                </a:cubicBezTo>
                <a:cubicBezTo>
                  <a:pt x="492034" y="880841"/>
                  <a:pt x="492697" y="881062"/>
                  <a:pt x="493583" y="881062"/>
                </a:cubicBezTo>
                <a:cubicBezTo>
                  <a:pt x="493030" y="877632"/>
                  <a:pt x="491204" y="875420"/>
                  <a:pt x="489130" y="873484"/>
                </a:cubicBezTo>
                <a:lnTo>
                  <a:pt x="483538" y="867918"/>
                </a:lnTo>
                <a:lnTo>
                  <a:pt x="483404" y="868450"/>
                </a:lnTo>
                <a:cubicBezTo>
                  <a:pt x="481855" y="867122"/>
                  <a:pt x="480528" y="865795"/>
                  <a:pt x="479200" y="864467"/>
                </a:cubicBezTo>
                <a:cubicBezTo>
                  <a:pt x="476988" y="862033"/>
                  <a:pt x="474996" y="859821"/>
                  <a:pt x="472341" y="858272"/>
                </a:cubicBezTo>
                <a:cubicBezTo>
                  <a:pt x="472341" y="858272"/>
                  <a:pt x="472341" y="857829"/>
                  <a:pt x="472341" y="857608"/>
                </a:cubicBezTo>
                <a:cubicBezTo>
                  <a:pt x="472341" y="857387"/>
                  <a:pt x="472562" y="857165"/>
                  <a:pt x="472783" y="857387"/>
                </a:cubicBezTo>
                <a:cubicBezTo>
                  <a:pt x="475660" y="858936"/>
                  <a:pt x="477651" y="861369"/>
                  <a:pt x="479864" y="863582"/>
                </a:cubicBezTo>
                <a:lnTo>
                  <a:pt x="483454" y="867383"/>
                </a:lnTo>
                <a:lnTo>
                  <a:pt x="484068" y="865131"/>
                </a:lnTo>
                <a:lnTo>
                  <a:pt x="484263" y="865180"/>
                </a:lnTo>
                <a:lnTo>
                  <a:pt x="480749" y="859599"/>
                </a:lnTo>
                <a:lnTo>
                  <a:pt x="476731" y="853254"/>
                </a:lnTo>
                <a:lnTo>
                  <a:pt x="476545" y="853625"/>
                </a:lnTo>
                <a:cubicBezTo>
                  <a:pt x="472784" y="847872"/>
                  <a:pt x="468137" y="843005"/>
                  <a:pt x="462606" y="839022"/>
                </a:cubicBezTo>
                <a:lnTo>
                  <a:pt x="462462" y="838592"/>
                </a:lnTo>
                <a:lnTo>
                  <a:pt x="461941" y="838800"/>
                </a:lnTo>
                <a:cubicBezTo>
                  <a:pt x="460835" y="838358"/>
                  <a:pt x="459729" y="837915"/>
                  <a:pt x="458622" y="837473"/>
                </a:cubicBezTo>
                <a:cubicBezTo>
                  <a:pt x="456852" y="836588"/>
                  <a:pt x="455304" y="835924"/>
                  <a:pt x="453312" y="835481"/>
                </a:cubicBezTo>
                <a:close/>
                <a:moveTo>
                  <a:pt x="742681" y="834995"/>
                </a:moveTo>
                <a:lnTo>
                  <a:pt x="741619" y="835924"/>
                </a:lnTo>
                <a:lnTo>
                  <a:pt x="738864" y="837545"/>
                </a:lnTo>
                <a:lnTo>
                  <a:pt x="738964" y="837694"/>
                </a:lnTo>
                <a:lnTo>
                  <a:pt x="738743" y="838580"/>
                </a:lnTo>
                <a:lnTo>
                  <a:pt x="738300" y="839907"/>
                </a:lnTo>
                <a:lnTo>
                  <a:pt x="738190" y="840017"/>
                </a:lnTo>
                <a:lnTo>
                  <a:pt x="738167" y="840085"/>
                </a:lnTo>
                <a:lnTo>
                  <a:pt x="738521" y="840792"/>
                </a:lnTo>
                <a:lnTo>
                  <a:pt x="739560" y="842697"/>
                </a:lnTo>
                <a:lnTo>
                  <a:pt x="739628" y="842562"/>
                </a:lnTo>
                <a:lnTo>
                  <a:pt x="743684" y="836585"/>
                </a:lnTo>
                <a:lnTo>
                  <a:pt x="743768" y="836083"/>
                </a:lnTo>
                <a:close/>
                <a:moveTo>
                  <a:pt x="812286" y="834393"/>
                </a:moveTo>
                <a:lnTo>
                  <a:pt x="811317" y="835039"/>
                </a:lnTo>
                <a:lnTo>
                  <a:pt x="810875" y="835260"/>
                </a:lnTo>
                <a:lnTo>
                  <a:pt x="810798" y="835260"/>
                </a:lnTo>
                <a:lnTo>
                  <a:pt x="811537" y="835703"/>
                </a:lnTo>
                <a:lnTo>
                  <a:pt x="813200" y="844428"/>
                </a:lnTo>
                <a:lnTo>
                  <a:pt x="815300" y="839464"/>
                </a:lnTo>
                <a:lnTo>
                  <a:pt x="815611" y="839402"/>
                </a:lnTo>
                <a:lnTo>
                  <a:pt x="817069" y="836810"/>
                </a:lnTo>
                <a:cubicBezTo>
                  <a:pt x="815078" y="836367"/>
                  <a:pt x="814635" y="834818"/>
                  <a:pt x="812201" y="834818"/>
                </a:cubicBezTo>
                <a:close/>
                <a:moveTo>
                  <a:pt x="747920" y="833731"/>
                </a:moveTo>
                <a:lnTo>
                  <a:pt x="747814" y="834154"/>
                </a:lnTo>
                <a:cubicBezTo>
                  <a:pt x="747592" y="834154"/>
                  <a:pt x="747371" y="834154"/>
                  <a:pt x="747150" y="834154"/>
                </a:cubicBezTo>
                <a:cubicBezTo>
                  <a:pt x="746486" y="834818"/>
                  <a:pt x="746707" y="835925"/>
                  <a:pt x="746044" y="836146"/>
                </a:cubicBezTo>
                <a:lnTo>
                  <a:pt x="745805" y="836050"/>
                </a:lnTo>
                <a:lnTo>
                  <a:pt x="745679" y="836931"/>
                </a:lnTo>
                <a:lnTo>
                  <a:pt x="746044" y="836809"/>
                </a:lnTo>
                <a:cubicBezTo>
                  <a:pt x="745380" y="839022"/>
                  <a:pt x="746487" y="839907"/>
                  <a:pt x="746487" y="841235"/>
                </a:cubicBezTo>
                <a:lnTo>
                  <a:pt x="745380" y="840792"/>
                </a:lnTo>
                <a:lnTo>
                  <a:pt x="745380" y="840792"/>
                </a:lnTo>
                <a:lnTo>
                  <a:pt x="745822" y="841013"/>
                </a:lnTo>
                <a:cubicBezTo>
                  <a:pt x="746265" y="841677"/>
                  <a:pt x="746486" y="842562"/>
                  <a:pt x="746486" y="843447"/>
                </a:cubicBezTo>
                <a:cubicBezTo>
                  <a:pt x="746707" y="844333"/>
                  <a:pt x="746929" y="845439"/>
                  <a:pt x="747814" y="846324"/>
                </a:cubicBezTo>
                <a:lnTo>
                  <a:pt x="747687" y="846703"/>
                </a:lnTo>
                <a:lnTo>
                  <a:pt x="748256" y="846988"/>
                </a:lnTo>
                <a:lnTo>
                  <a:pt x="748699" y="846103"/>
                </a:lnTo>
                <a:cubicBezTo>
                  <a:pt x="749141" y="846324"/>
                  <a:pt x="749141" y="846767"/>
                  <a:pt x="749805" y="846767"/>
                </a:cubicBezTo>
                <a:cubicBezTo>
                  <a:pt x="749805" y="845439"/>
                  <a:pt x="750248" y="844111"/>
                  <a:pt x="751133" y="843669"/>
                </a:cubicBezTo>
                <a:lnTo>
                  <a:pt x="751133" y="843448"/>
                </a:lnTo>
                <a:lnTo>
                  <a:pt x="751133" y="843446"/>
                </a:lnTo>
                <a:lnTo>
                  <a:pt x="751133" y="837695"/>
                </a:lnTo>
                <a:lnTo>
                  <a:pt x="751575" y="837252"/>
                </a:lnTo>
                <a:lnTo>
                  <a:pt x="751409" y="836669"/>
                </a:lnTo>
                <a:close/>
                <a:moveTo>
                  <a:pt x="728343" y="833712"/>
                </a:moveTo>
                <a:lnTo>
                  <a:pt x="726186" y="838026"/>
                </a:lnTo>
                <a:lnTo>
                  <a:pt x="726600" y="838192"/>
                </a:lnTo>
                <a:lnTo>
                  <a:pt x="726573" y="838137"/>
                </a:lnTo>
                <a:lnTo>
                  <a:pt x="727331" y="838137"/>
                </a:lnTo>
                <a:lnTo>
                  <a:pt x="728122" y="837030"/>
                </a:lnTo>
                <a:lnTo>
                  <a:pt x="728564" y="835481"/>
                </a:lnTo>
                <a:lnTo>
                  <a:pt x="729095" y="835392"/>
                </a:lnTo>
                <a:lnTo>
                  <a:pt x="729007" y="835039"/>
                </a:lnTo>
                <a:cubicBezTo>
                  <a:pt x="729228" y="834376"/>
                  <a:pt x="729007" y="833933"/>
                  <a:pt x="728343" y="833712"/>
                </a:cubicBezTo>
                <a:close/>
                <a:moveTo>
                  <a:pt x="759724" y="833647"/>
                </a:moveTo>
                <a:lnTo>
                  <a:pt x="759762" y="833711"/>
                </a:lnTo>
                <a:cubicBezTo>
                  <a:pt x="759762" y="834375"/>
                  <a:pt x="759541" y="834818"/>
                  <a:pt x="759541" y="835703"/>
                </a:cubicBezTo>
                <a:lnTo>
                  <a:pt x="756252" y="840539"/>
                </a:lnTo>
                <a:lnTo>
                  <a:pt x="756885" y="841014"/>
                </a:lnTo>
                <a:cubicBezTo>
                  <a:pt x="757328" y="843005"/>
                  <a:pt x="755779" y="842784"/>
                  <a:pt x="756885" y="844111"/>
                </a:cubicBezTo>
                <a:lnTo>
                  <a:pt x="756532" y="844288"/>
                </a:lnTo>
                <a:lnTo>
                  <a:pt x="759261" y="846335"/>
                </a:lnTo>
                <a:lnTo>
                  <a:pt x="759319" y="846103"/>
                </a:lnTo>
                <a:cubicBezTo>
                  <a:pt x="759983" y="846103"/>
                  <a:pt x="759983" y="846767"/>
                  <a:pt x="760647" y="846767"/>
                </a:cubicBezTo>
                <a:lnTo>
                  <a:pt x="761404" y="844646"/>
                </a:lnTo>
                <a:lnTo>
                  <a:pt x="761311" y="844553"/>
                </a:lnTo>
                <a:lnTo>
                  <a:pt x="762403" y="839965"/>
                </a:lnTo>
                <a:lnTo>
                  <a:pt x="759983" y="833712"/>
                </a:lnTo>
                <a:close/>
                <a:moveTo>
                  <a:pt x="910976" y="833231"/>
                </a:moveTo>
                <a:lnTo>
                  <a:pt x="909115" y="835260"/>
                </a:lnTo>
                <a:lnTo>
                  <a:pt x="908383" y="835809"/>
                </a:lnTo>
                <a:lnTo>
                  <a:pt x="908672" y="835925"/>
                </a:lnTo>
                <a:cubicBezTo>
                  <a:pt x="908230" y="837916"/>
                  <a:pt x="907124" y="842341"/>
                  <a:pt x="908009" y="843226"/>
                </a:cubicBezTo>
                <a:cubicBezTo>
                  <a:pt x="909557" y="840793"/>
                  <a:pt x="911549" y="835703"/>
                  <a:pt x="911106" y="833491"/>
                </a:cubicBezTo>
                <a:close/>
                <a:moveTo>
                  <a:pt x="557306" y="833047"/>
                </a:moveTo>
                <a:cubicBezTo>
                  <a:pt x="556863" y="834596"/>
                  <a:pt x="558633" y="833933"/>
                  <a:pt x="559076" y="834818"/>
                </a:cubicBezTo>
                <a:lnTo>
                  <a:pt x="559002" y="835039"/>
                </a:lnTo>
                <a:lnTo>
                  <a:pt x="559740" y="835039"/>
                </a:lnTo>
                <a:lnTo>
                  <a:pt x="559851" y="835149"/>
                </a:lnTo>
                <a:lnTo>
                  <a:pt x="559740" y="834818"/>
                </a:lnTo>
                <a:cubicBezTo>
                  <a:pt x="561510" y="833933"/>
                  <a:pt x="558855" y="832384"/>
                  <a:pt x="557306" y="833047"/>
                </a:cubicBezTo>
                <a:close/>
                <a:moveTo>
                  <a:pt x="226960" y="832887"/>
                </a:moveTo>
                <a:lnTo>
                  <a:pt x="226960" y="834319"/>
                </a:lnTo>
                <a:lnTo>
                  <a:pt x="227623" y="834154"/>
                </a:lnTo>
                <a:cubicBezTo>
                  <a:pt x="229393" y="840792"/>
                  <a:pt x="233155" y="845217"/>
                  <a:pt x="240456" y="846545"/>
                </a:cubicBezTo>
                <a:lnTo>
                  <a:pt x="248954" y="852210"/>
                </a:lnTo>
                <a:lnTo>
                  <a:pt x="246652" y="848757"/>
                </a:lnTo>
                <a:lnTo>
                  <a:pt x="242534" y="842255"/>
                </a:lnTo>
                <a:lnTo>
                  <a:pt x="242227" y="842562"/>
                </a:lnTo>
                <a:close/>
                <a:moveTo>
                  <a:pt x="627613" y="832329"/>
                </a:moveTo>
                <a:lnTo>
                  <a:pt x="627487" y="832706"/>
                </a:lnTo>
                <a:lnTo>
                  <a:pt x="627889" y="832605"/>
                </a:lnTo>
                <a:close/>
                <a:moveTo>
                  <a:pt x="734760" y="831942"/>
                </a:moveTo>
                <a:cubicBezTo>
                  <a:pt x="733875" y="833269"/>
                  <a:pt x="733875" y="835482"/>
                  <a:pt x="732990" y="836809"/>
                </a:cubicBezTo>
                <a:lnTo>
                  <a:pt x="732918" y="836794"/>
                </a:lnTo>
                <a:lnTo>
                  <a:pt x="732547" y="839022"/>
                </a:lnTo>
                <a:cubicBezTo>
                  <a:pt x="732104" y="839907"/>
                  <a:pt x="731883" y="840792"/>
                  <a:pt x="731883" y="841677"/>
                </a:cubicBezTo>
                <a:lnTo>
                  <a:pt x="731712" y="841977"/>
                </a:lnTo>
                <a:lnTo>
                  <a:pt x="732105" y="841898"/>
                </a:lnTo>
                <a:cubicBezTo>
                  <a:pt x="732105" y="842341"/>
                  <a:pt x="732105" y="842784"/>
                  <a:pt x="732105" y="843226"/>
                </a:cubicBezTo>
                <a:lnTo>
                  <a:pt x="732086" y="843303"/>
                </a:lnTo>
                <a:lnTo>
                  <a:pt x="734981" y="841235"/>
                </a:lnTo>
                <a:lnTo>
                  <a:pt x="736604" y="839907"/>
                </a:lnTo>
                <a:lnTo>
                  <a:pt x="736309" y="839465"/>
                </a:lnTo>
                <a:lnTo>
                  <a:pt x="736309" y="838137"/>
                </a:lnTo>
                <a:lnTo>
                  <a:pt x="736751" y="837252"/>
                </a:lnTo>
                <a:lnTo>
                  <a:pt x="736960" y="837112"/>
                </a:lnTo>
                <a:lnTo>
                  <a:pt x="735866" y="834375"/>
                </a:lnTo>
                <a:lnTo>
                  <a:pt x="734930" y="831942"/>
                </a:lnTo>
                <a:close/>
                <a:moveTo>
                  <a:pt x="683078" y="831785"/>
                </a:moveTo>
                <a:lnTo>
                  <a:pt x="682983" y="832163"/>
                </a:lnTo>
                <a:lnTo>
                  <a:pt x="682098" y="832163"/>
                </a:lnTo>
                <a:lnTo>
                  <a:pt x="679665" y="834596"/>
                </a:lnTo>
                <a:cubicBezTo>
                  <a:pt x="679222" y="835482"/>
                  <a:pt x="678780" y="836809"/>
                  <a:pt x="677452" y="837694"/>
                </a:cubicBezTo>
                <a:lnTo>
                  <a:pt x="677326" y="837694"/>
                </a:lnTo>
                <a:lnTo>
                  <a:pt x="676567" y="841677"/>
                </a:lnTo>
                <a:lnTo>
                  <a:pt x="675907" y="843824"/>
                </a:lnTo>
                <a:lnTo>
                  <a:pt x="676346" y="844995"/>
                </a:lnTo>
                <a:cubicBezTo>
                  <a:pt x="678116" y="845438"/>
                  <a:pt x="678558" y="844332"/>
                  <a:pt x="680107" y="844332"/>
                </a:cubicBezTo>
                <a:lnTo>
                  <a:pt x="680324" y="844404"/>
                </a:lnTo>
                <a:lnTo>
                  <a:pt x="682541" y="838358"/>
                </a:lnTo>
                <a:lnTo>
                  <a:pt x="684744" y="832952"/>
                </a:lnTo>
                <a:close/>
                <a:moveTo>
                  <a:pt x="781888" y="831721"/>
                </a:moveTo>
                <a:lnTo>
                  <a:pt x="781734" y="832338"/>
                </a:lnTo>
                <a:lnTo>
                  <a:pt x="781889" y="833269"/>
                </a:lnTo>
                <a:lnTo>
                  <a:pt x="782168" y="834388"/>
                </a:lnTo>
                <a:lnTo>
                  <a:pt x="783216" y="834597"/>
                </a:lnTo>
                <a:lnTo>
                  <a:pt x="783437" y="833712"/>
                </a:lnTo>
                <a:cubicBezTo>
                  <a:pt x="784322" y="833933"/>
                  <a:pt x="784543" y="833712"/>
                  <a:pt x="784765" y="833048"/>
                </a:cubicBezTo>
                <a:cubicBezTo>
                  <a:pt x="784322" y="832827"/>
                  <a:pt x="784322" y="831721"/>
                  <a:pt x="782995" y="831942"/>
                </a:cubicBezTo>
                <a:close/>
                <a:moveTo>
                  <a:pt x="833569" y="831530"/>
                </a:moveTo>
                <a:lnTo>
                  <a:pt x="833664" y="831721"/>
                </a:lnTo>
                <a:cubicBezTo>
                  <a:pt x="833000" y="834818"/>
                  <a:pt x="830787" y="831942"/>
                  <a:pt x="829460" y="833048"/>
                </a:cubicBezTo>
                <a:cubicBezTo>
                  <a:pt x="830124" y="837695"/>
                  <a:pt x="830124" y="843005"/>
                  <a:pt x="832336" y="846545"/>
                </a:cubicBezTo>
                <a:lnTo>
                  <a:pt x="832335" y="846546"/>
                </a:lnTo>
                <a:lnTo>
                  <a:pt x="832337" y="846545"/>
                </a:lnTo>
                <a:cubicBezTo>
                  <a:pt x="833222" y="847209"/>
                  <a:pt x="833886" y="847872"/>
                  <a:pt x="834328" y="848315"/>
                </a:cubicBezTo>
                <a:lnTo>
                  <a:pt x="834934" y="848718"/>
                </a:lnTo>
                <a:lnTo>
                  <a:pt x="836762" y="848979"/>
                </a:lnTo>
                <a:lnTo>
                  <a:pt x="836924" y="849002"/>
                </a:lnTo>
                <a:lnTo>
                  <a:pt x="836818" y="848259"/>
                </a:lnTo>
                <a:lnTo>
                  <a:pt x="836762" y="848315"/>
                </a:lnTo>
                <a:lnTo>
                  <a:pt x="833580" y="839962"/>
                </a:lnTo>
                <a:lnTo>
                  <a:pt x="833443" y="839907"/>
                </a:lnTo>
                <a:lnTo>
                  <a:pt x="833315" y="839266"/>
                </a:lnTo>
                <a:lnTo>
                  <a:pt x="833222" y="839022"/>
                </a:lnTo>
                <a:lnTo>
                  <a:pt x="833270" y="839041"/>
                </a:lnTo>
                <a:lnTo>
                  <a:pt x="833222" y="838800"/>
                </a:lnTo>
                <a:lnTo>
                  <a:pt x="831673" y="837030"/>
                </a:lnTo>
                <a:lnTo>
                  <a:pt x="832558" y="836145"/>
                </a:lnTo>
                <a:lnTo>
                  <a:pt x="833443" y="836809"/>
                </a:lnTo>
                <a:lnTo>
                  <a:pt x="834328" y="837694"/>
                </a:lnTo>
                <a:lnTo>
                  <a:pt x="834902" y="838699"/>
                </a:lnTo>
                <a:lnTo>
                  <a:pt x="834992" y="838580"/>
                </a:lnTo>
                <a:cubicBezTo>
                  <a:pt x="835434" y="838580"/>
                  <a:pt x="835655" y="839022"/>
                  <a:pt x="836319" y="839022"/>
                </a:cubicBezTo>
                <a:cubicBezTo>
                  <a:pt x="835213" y="837031"/>
                  <a:pt x="835877" y="833270"/>
                  <a:pt x="834328" y="831721"/>
                </a:cubicBezTo>
                <a:lnTo>
                  <a:pt x="834329" y="831721"/>
                </a:lnTo>
                <a:lnTo>
                  <a:pt x="834328" y="831720"/>
                </a:lnTo>
                <a:close/>
                <a:moveTo>
                  <a:pt x="505089" y="831056"/>
                </a:moveTo>
                <a:cubicBezTo>
                  <a:pt x="505310" y="833711"/>
                  <a:pt x="507744" y="833933"/>
                  <a:pt x="508186" y="836366"/>
                </a:cubicBezTo>
                <a:lnTo>
                  <a:pt x="507301" y="837251"/>
                </a:lnTo>
                <a:lnTo>
                  <a:pt x="507321" y="837353"/>
                </a:lnTo>
                <a:lnTo>
                  <a:pt x="510238" y="840784"/>
                </a:lnTo>
                <a:lnTo>
                  <a:pt x="510398" y="840571"/>
                </a:lnTo>
                <a:cubicBezTo>
                  <a:pt x="511062" y="841013"/>
                  <a:pt x="511504" y="842120"/>
                  <a:pt x="512832" y="842341"/>
                </a:cubicBezTo>
                <a:lnTo>
                  <a:pt x="512733" y="842734"/>
                </a:lnTo>
                <a:lnTo>
                  <a:pt x="513939" y="842561"/>
                </a:lnTo>
                <a:lnTo>
                  <a:pt x="515266" y="842119"/>
                </a:lnTo>
                <a:lnTo>
                  <a:pt x="516151" y="842561"/>
                </a:lnTo>
                <a:lnTo>
                  <a:pt x="516040" y="843007"/>
                </a:lnTo>
                <a:lnTo>
                  <a:pt x="516373" y="842341"/>
                </a:lnTo>
                <a:lnTo>
                  <a:pt x="515488" y="842119"/>
                </a:lnTo>
                <a:cubicBezTo>
                  <a:pt x="514160" y="836145"/>
                  <a:pt x="508850" y="834596"/>
                  <a:pt x="505089" y="831056"/>
                </a:cubicBezTo>
                <a:close/>
                <a:moveTo>
                  <a:pt x="833222" y="830836"/>
                </a:moveTo>
                <a:lnTo>
                  <a:pt x="833443" y="831278"/>
                </a:lnTo>
                <a:lnTo>
                  <a:pt x="833443" y="830880"/>
                </a:lnTo>
                <a:close/>
                <a:moveTo>
                  <a:pt x="552792" y="830658"/>
                </a:moveTo>
                <a:lnTo>
                  <a:pt x="552715" y="831277"/>
                </a:lnTo>
                <a:lnTo>
                  <a:pt x="554651" y="831277"/>
                </a:lnTo>
                <a:close/>
                <a:moveTo>
                  <a:pt x="540269" y="830613"/>
                </a:moveTo>
                <a:lnTo>
                  <a:pt x="539636" y="830825"/>
                </a:lnTo>
                <a:lnTo>
                  <a:pt x="539383" y="831499"/>
                </a:lnTo>
                <a:lnTo>
                  <a:pt x="538958" y="835326"/>
                </a:lnTo>
                <a:lnTo>
                  <a:pt x="540269" y="836145"/>
                </a:lnTo>
                <a:lnTo>
                  <a:pt x="540712" y="836366"/>
                </a:lnTo>
                <a:lnTo>
                  <a:pt x="540754" y="836620"/>
                </a:lnTo>
                <a:lnTo>
                  <a:pt x="545330" y="841013"/>
                </a:lnTo>
                <a:lnTo>
                  <a:pt x="545579" y="841013"/>
                </a:lnTo>
                <a:cubicBezTo>
                  <a:pt x="546022" y="841677"/>
                  <a:pt x="546685" y="842341"/>
                  <a:pt x="547128" y="843004"/>
                </a:cubicBezTo>
                <a:cubicBezTo>
                  <a:pt x="548677" y="844774"/>
                  <a:pt x="550225" y="846987"/>
                  <a:pt x="551553" y="848978"/>
                </a:cubicBezTo>
                <a:cubicBezTo>
                  <a:pt x="551774" y="849642"/>
                  <a:pt x="552438" y="850306"/>
                  <a:pt x="553323" y="850306"/>
                </a:cubicBezTo>
                <a:lnTo>
                  <a:pt x="553987" y="850748"/>
                </a:lnTo>
                <a:lnTo>
                  <a:pt x="553766" y="849643"/>
                </a:lnTo>
                <a:lnTo>
                  <a:pt x="554208" y="848979"/>
                </a:lnTo>
                <a:lnTo>
                  <a:pt x="554651" y="849421"/>
                </a:lnTo>
                <a:lnTo>
                  <a:pt x="554872" y="850528"/>
                </a:lnTo>
                <a:lnTo>
                  <a:pt x="554842" y="850619"/>
                </a:lnTo>
                <a:lnTo>
                  <a:pt x="559961" y="854510"/>
                </a:lnTo>
                <a:lnTo>
                  <a:pt x="559740" y="855395"/>
                </a:lnTo>
                <a:lnTo>
                  <a:pt x="559787" y="855582"/>
                </a:lnTo>
                <a:lnTo>
                  <a:pt x="560625" y="854953"/>
                </a:lnTo>
                <a:cubicBezTo>
                  <a:pt x="560625" y="854953"/>
                  <a:pt x="561067" y="854953"/>
                  <a:pt x="561067" y="854953"/>
                </a:cubicBezTo>
                <a:lnTo>
                  <a:pt x="564834" y="856935"/>
                </a:lnTo>
                <a:lnTo>
                  <a:pt x="565051" y="856501"/>
                </a:lnTo>
                <a:cubicBezTo>
                  <a:pt x="567263" y="857386"/>
                  <a:pt x="565272" y="854510"/>
                  <a:pt x="566821" y="854731"/>
                </a:cubicBezTo>
                <a:cubicBezTo>
                  <a:pt x="567927" y="856944"/>
                  <a:pt x="570361" y="857829"/>
                  <a:pt x="572352" y="858935"/>
                </a:cubicBezTo>
                <a:lnTo>
                  <a:pt x="572296" y="858991"/>
                </a:lnTo>
                <a:lnTo>
                  <a:pt x="573049" y="859098"/>
                </a:lnTo>
                <a:lnTo>
                  <a:pt x="573016" y="858935"/>
                </a:lnTo>
                <a:cubicBezTo>
                  <a:pt x="576335" y="858935"/>
                  <a:pt x="581645" y="858493"/>
                  <a:pt x="578548" y="861369"/>
                </a:cubicBezTo>
                <a:lnTo>
                  <a:pt x="591953" y="865105"/>
                </a:lnTo>
                <a:lnTo>
                  <a:pt x="592659" y="864165"/>
                </a:lnTo>
                <a:lnTo>
                  <a:pt x="590220" y="861573"/>
                </a:lnTo>
                <a:lnTo>
                  <a:pt x="589611" y="861369"/>
                </a:lnTo>
                <a:lnTo>
                  <a:pt x="589611" y="860926"/>
                </a:lnTo>
                <a:lnTo>
                  <a:pt x="589611" y="860898"/>
                </a:lnTo>
                <a:lnTo>
                  <a:pt x="583415" y="856501"/>
                </a:lnTo>
                <a:lnTo>
                  <a:pt x="583500" y="856161"/>
                </a:lnTo>
                <a:lnTo>
                  <a:pt x="583194" y="856059"/>
                </a:lnTo>
                <a:cubicBezTo>
                  <a:pt x="580318" y="854289"/>
                  <a:pt x="577442" y="852961"/>
                  <a:pt x="575229" y="850527"/>
                </a:cubicBezTo>
                <a:lnTo>
                  <a:pt x="575749" y="850397"/>
                </a:lnTo>
                <a:lnTo>
                  <a:pt x="561953" y="842119"/>
                </a:lnTo>
                <a:lnTo>
                  <a:pt x="561953" y="841649"/>
                </a:lnTo>
                <a:lnTo>
                  <a:pt x="556780" y="838413"/>
                </a:lnTo>
                <a:cubicBezTo>
                  <a:pt x="555314" y="836477"/>
                  <a:pt x="553876" y="834486"/>
                  <a:pt x="550668" y="834154"/>
                </a:cubicBezTo>
                <a:lnTo>
                  <a:pt x="550639" y="834039"/>
                </a:lnTo>
                <a:lnTo>
                  <a:pt x="550586" y="834071"/>
                </a:lnTo>
                <a:lnTo>
                  <a:pt x="551554" y="838137"/>
                </a:lnTo>
                <a:cubicBezTo>
                  <a:pt x="552217" y="839464"/>
                  <a:pt x="552660" y="840792"/>
                  <a:pt x="552881" y="842120"/>
                </a:cubicBezTo>
                <a:cubicBezTo>
                  <a:pt x="552660" y="842341"/>
                  <a:pt x="552660" y="842562"/>
                  <a:pt x="552217" y="842562"/>
                </a:cubicBezTo>
                <a:cubicBezTo>
                  <a:pt x="552217" y="842562"/>
                  <a:pt x="551996" y="842341"/>
                  <a:pt x="551996" y="842120"/>
                </a:cubicBezTo>
                <a:cubicBezTo>
                  <a:pt x="551996" y="841013"/>
                  <a:pt x="551332" y="839686"/>
                  <a:pt x="550890" y="838579"/>
                </a:cubicBezTo>
                <a:lnTo>
                  <a:pt x="549736" y="834157"/>
                </a:lnTo>
                <a:lnTo>
                  <a:pt x="549561" y="834375"/>
                </a:lnTo>
                <a:cubicBezTo>
                  <a:pt x="549119" y="834375"/>
                  <a:pt x="549119" y="833711"/>
                  <a:pt x="549119" y="833269"/>
                </a:cubicBezTo>
                <a:lnTo>
                  <a:pt x="549253" y="833224"/>
                </a:lnTo>
                <a:lnTo>
                  <a:pt x="548013" y="832605"/>
                </a:lnTo>
                <a:lnTo>
                  <a:pt x="547980" y="832377"/>
                </a:lnTo>
                <a:lnTo>
                  <a:pt x="544915" y="831720"/>
                </a:lnTo>
                <a:lnTo>
                  <a:pt x="544030" y="831720"/>
                </a:lnTo>
                <a:cubicBezTo>
                  <a:pt x="543145" y="831720"/>
                  <a:pt x="542482" y="831277"/>
                  <a:pt x="541597" y="831056"/>
                </a:cubicBezTo>
                <a:close/>
                <a:moveTo>
                  <a:pt x="644038" y="830299"/>
                </a:moveTo>
                <a:lnTo>
                  <a:pt x="640944" y="833048"/>
                </a:lnTo>
                <a:cubicBezTo>
                  <a:pt x="639837" y="834154"/>
                  <a:pt x="638510" y="835482"/>
                  <a:pt x="637404" y="836367"/>
                </a:cubicBezTo>
                <a:lnTo>
                  <a:pt x="637246" y="836604"/>
                </a:lnTo>
                <a:lnTo>
                  <a:pt x="638068" y="836809"/>
                </a:lnTo>
                <a:lnTo>
                  <a:pt x="637644" y="837051"/>
                </a:lnTo>
                <a:lnTo>
                  <a:pt x="640280" y="838137"/>
                </a:lnTo>
                <a:lnTo>
                  <a:pt x="640345" y="838289"/>
                </a:lnTo>
                <a:lnTo>
                  <a:pt x="644927" y="839243"/>
                </a:lnTo>
                <a:cubicBezTo>
                  <a:pt x="644927" y="838801"/>
                  <a:pt x="645590" y="838801"/>
                  <a:pt x="646033" y="838801"/>
                </a:cubicBezTo>
                <a:lnTo>
                  <a:pt x="646565" y="838978"/>
                </a:lnTo>
                <a:lnTo>
                  <a:pt x="646476" y="838800"/>
                </a:lnTo>
                <a:lnTo>
                  <a:pt x="648918" y="836533"/>
                </a:lnTo>
                <a:lnTo>
                  <a:pt x="649130" y="835260"/>
                </a:lnTo>
                <a:lnTo>
                  <a:pt x="649240" y="835194"/>
                </a:lnTo>
                <a:lnTo>
                  <a:pt x="646254" y="832383"/>
                </a:lnTo>
                <a:lnTo>
                  <a:pt x="644859" y="830522"/>
                </a:lnTo>
                <a:lnTo>
                  <a:pt x="644484" y="830835"/>
                </a:lnTo>
                <a:close/>
                <a:moveTo>
                  <a:pt x="793615" y="830172"/>
                </a:moveTo>
                <a:cubicBezTo>
                  <a:pt x="791845" y="836146"/>
                  <a:pt x="792951" y="843890"/>
                  <a:pt x="796492" y="846767"/>
                </a:cubicBezTo>
                <a:cubicBezTo>
                  <a:pt x="795828" y="854068"/>
                  <a:pt x="797156" y="859379"/>
                  <a:pt x="800253" y="862698"/>
                </a:cubicBezTo>
                <a:cubicBezTo>
                  <a:pt x="797819" y="866459"/>
                  <a:pt x="801138" y="870884"/>
                  <a:pt x="801581" y="875088"/>
                </a:cubicBezTo>
                <a:cubicBezTo>
                  <a:pt x="802244" y="880399"/>
                  <a:pt x="799811" y="887037"/>
                  <a:pt x="805785" y="888585"/>
                </a:cubicBezTo>
                <a:cubicBezTo>
                  <a:pt x="806670" y="885266"/>
                  <a:pt x="807997" y="882169"/>
                  <a:pt x="808440" y="878186"/>
                </a:cubicBezTo>
                <a:cubicBezTo>
                  <a:pt x="805342" y="874867"/>
                  <a:pt x="805121" y="871991"/>
                  <a:pt x="805785" y="865795"/>
                </a:cubicBezTo>
                <a:cubicBezTo>
                  <a:pt x="805121" y="863583"/>
                  <a:pt x="801802" y="863804"/>
                  <a:pt x="801581" y="860927"/>
                </a:cubicBezTo>
                <a:cubicBezTo>
                  <a:pt x="800032" y="857608"/>
                  <a:pt x="802466" y="852741"/>
                  <a:pt x="801581" y="849200"/>
                </a:cubicBezTo>
                <a:cubicBezTo>
                  <a:pt x="800696" y="845882"/>
                  <a:pt x="798262" y="845660"/>
                  <a:pt x="797156" y="842563"/>
                </a:cubicBezTo>
                <a:cubicBezTo>
                  <a:pt x="798704" y="839244"/>
                  <a:pt x="796492" y="836146"/>
                  <a:pt x="797156" y="832163"/>
                </a:cubicBezTo>
                <a:cubicBezTo>
                  <a:pt x="795828" y="831499"/>
                  <a:pt x="795385" y="830172"/>
                  <a:pt x="793615" y="830172"/>
                </a:cubicBezTo>
                <a:close/>
                <a:moveTo>
                  <a:pt x="658756" y="829950"/>
                </a:moveTo>
                <a:lnTo>
                  <a:pt x="658645" y="830172"/>
                </a:lnTo>
                <a:lnTo>
                  <a:pt x="657318" y="830172"/>
                </a:lnTo>
                <a:lnTo>
                  <a:pt x="655990" y="830614"/>
                </a:lnTo>
                <a:lnTo>
                  <a:pt x="655990" y="830836"/>
                </a:lnTo>
                <a:lnTo>
                  <a:pt x="655354" y="830454"/>
                </a:lnTo>
                <a:lnTo>
                  <a:pt x="651343" y="835039"/>
                </a:lnTo>
                <a:lnTo>
                  <a:pt x="650763" y="835387"/>
                </a:lnTo>
                <a:lnTo>
                  <a:pt x="651122" y="835924"/>
                </a:lnTo>
                <a:lnTo>
                  <a:pt x="650900" y="836809"/>
                </a:lnTo>
                <a:lnTo>
                  <a:pt x="650602" y="837047"/>
                </a:lnTo>
                <a:lnTo>
                  <a:pt x="652725" y="840986"/>
                </a:lnTo>
                <a:lnTo>
                  <a:pt x="653113" y="840792"/>
                </a:lnTo>
                <a:lnTo>
                  <a:pt x="655104" y="841677"/>
                </a:lnTo>
                <a:lnTo>
                  <a:pt x="656874" y="842562"/>
                </a:lnTo>
                <a:lnTo>
                  <a:pt x="657224" y="843174"/>
                </a:lnTo>
                <a:lnTo>
                  <a:pt x="662406" y="843889"/>
                </a:lnTo>
                <a:lnTo>
                  <a:pt x="662470" y="843921"/>
                </a:lnTo>
                <a:lnTo>
                  <a:pt x="662407" y="843668"/>
                </a:lnTo>
                <a:cubicBezTo>
                  <a:pt x="663956" y="843889"/>
                  <a:pt x="664619" y="844553"/>
                  <a:pt x="666832" y="844332"/>
                </a:cubicBezTo>
                <a:lnTo>
                  <a:pt x="666818" y="844368"/>
                </a:lnTo>
                <a:lnTo>
                  <a:pt x="667228" y="844250"/>
                </a:lnTo>
                <a:lnTo>
                  <a:pt x="668774" y="841580"/>
                </a:lnTo>
                <a:lnTo>
                  <a:pt x="668602" y="841235"/>
                </a:lnTo>
                <a:lnTo>
                  <a:pt x="669040" y="840359"/>
                </a:lnTo>
                <a:lnTo>
                  <a:pt x="666611" y="836367"/>
                </a:lnTo>
                <a:lnTo>
                  <a:pt x="663816" y="831775"/>
                </a:lnTo>
                <a:lnTo>
                  <a:pt x="663734" y="831721"/>
                </a:lnTo>
                <a:lnTo>
                  <a:pt x="660390" y="829950"/>
                </a:lnTo>
                <a:close/>
                <a:moveTo>
                  <a:pt x="479421" y="829507"/>
                </a:moveTo>
                <a:lnTo>
                  <a:pt x="488936" y="837941"/>
                </a:lnTo>
                <a:lnTo>
                  <a:pt x="488936" y="837915"/>
                </a:lnTo>
                <a:lnTo>
                  <a:pt x="488936" y="837251"/>
                </a:lnTo>
                <a:lnTo>
                  <a:pt x="489378" y="836809"/>
                </a:lnTo>
                <a:lnTo>
                  <a:pt x="489821" y="837251"/>
                </a:lnTo>
                <a:lnTo>
                  <a:pt x="489821" y="837694"/>
                </a:lnTo>
                <a:lnTo>
                  <a:pt x="489927" y="838329"/>
                </a:lnTo>
                <a:lnTo>
                  <a:pt x="490042" y="838358"/>
                </a:lnTo>
                <a:lnTo>
                  <a:pt x="490796" y="839004"/>
                </a:lnTo>
                <a:lnTo>
                  <a:pt x="491249" y="837796"/>
                </a:lnTo>
                <a:lnTo>
                  <a:pt x="490705" y="837251"/>
                </a:lnTo>
                <a:lnTo>
                  <a:pt x="489994" y="835260"/>
                </a:lnTo>
                <a:lnTo>
                  <a:pt x="489821" y="835260"/>
                </a:lnTo>
                <a:cubicBezTo>
                  <a:pt x="488714" y="834597"/>
                  <a:pt x="487829" y="833712"/>
                  <a:pt x="487165" y="832827"/>
                </a:cubicBezTo>
                <a:cubicBezTo>
                  <a:pt x="486502" y="832163"/>
                  <a:pt x="485617" y="831278"/>
                  <a:pt x="484953" y="830835"/>
                </a:cubicBezTo>
                <a:lnTo>
                  <a:pt x="484852" y="830128"/>
                </a:lnTo>
                <a:lnTo>
                  <a:pt x="481855" y="829729"/>
                </a:lnTo>
                <a:cubicBezTo>
                  <a:pt x="481634" y="829507"/>
                  <a:pt x="481413" y="829507"/>
                  <a:pt x="481191" y="829507"/>
                </a:cubicBezTo>
                <a:cubicBezTo>
                  <a:pt x="481191" y="829507"/>
                  <a:pt x="480970" y="829507"/>
                  <a:pt x="480749" y="829507"/>
                </a:cubicBezTo>
                <a:cubicBezTo>
                  <a:pt x="480528" y="829507"/>
                  <a:pt x="479864" y="829507"/>
                  <a:pt x="479421" y="829507"/>
                </a:cubicBezTo>
                <a:close/>
                <a:moveTo>
                  <a:pt x="692743" y="829407"/>
                </a:moveTo>
                <a:lnTo>
                  <a:pt x="693114" y="831385"/>
                </a:lnTo>
                <a:lnTo>
                  <a:pt x="694844" y="829778"/>
                </a:lnTo>
                <a:close/>
                <a:moveTo>
                  <a:pt x="719420" y="829224"/>
                </a:moveTo>
                <a:lnTo>
                  <a:pt x="714699" y="842863"/>
                </a:lnTo>
                <a:lnTo>
                  <a:pt x="717279" y="841234"/>
                </a:lnTo>
                <a:lnTo>
                  <a:pt x="720111" y="838933"/>
                </a:lnTo>
                <a:lnTo>
                  <a:pt x="719935" y="838801"/>
                </a:lnTo>
                <a:cubicBezTo>
                  <a:pt x="720599" y="836367"/>
                  <a:pt x="719935" y="835482"/>
                  <a:pt x="721263" y="833491"/>
                </a:cubicBezTo>
                <a:lnTo>
                  <a:pt x="721347" y="833491"/>
                </a:lnTo>
                <a:lnTo>
                  <a:pt x="720598" y="831056"/>
                </a:lnTo>
                <a:close/>
                <a:moveTo>
                  <a:pt x="512110" y="828742"/>
                </a:moveTo>
                <a:lnTo>
                  <a:pt x="512584" y="831664"/>
                </a:lnTo>
                <a:lnTo>
                  <a:pt x="515197" y="833006"/>
                </a:lnTo>
                <a:close/>
                <a:moveTo>
                  <a:pt x="684975" y="828401"/>
                </a:moveTo>
                <a:lnTo>
                  <a:pt x="684300" y="830763"/>
                </a:lnTo>
                <a:lnTo>
                  <a:pt x="685303" y="831480"/>
                </a:lnTo>
                <a:lnTo>
                  <a:pt x="686082" y="829728"/>
                </a:lnTo>
                <a:lnTo>
                  <a:pt x="686429" y="828515"/>
                </a:lnTo>
                <a:lnTo>
                  <a:pt x="685860" y="828401"/>
                </a:lnTo>
                <a:cubicBezTo>
                  <a:pt x="685639" y="828401"/>
                  <a:pt x="685417" y="828401"/>
                  <a:pt x="684975" y="828401"/>
                </a:cubicBezTo>
                <a:close/>
                <a:moveTo>
                  <a:pt x="755779" y="828181"/>
                </a:moveTo>
                <a:lnTo>
                  <a:pt x="755295" y="830440"/>
                </a:lnTo>
                <a:lnTo>
                  <a:pt x="755558" y="830835"/>
                </a:lnTo>
                <a:cubicBezTo>
                  <a:pt x="755116" y="831278"/>
                  <a:pt x="755116" y="832163"/>
                  <a:pt x="755116" y="832827"/>
                </a:cubicBezTo>
                <a:lnTo>
                  <a:pt x="754722" y="836367"/>
                </a:lnTo>
                <a:lnTo>
                  <a:pt x="755115" y="836367"/>
                </a:lnTo>
                <a:cubicBezTo>
                  <a:pt x="755115" y="837252"/>
                  <a:pt x="755115" y="838359"/>
                  <a:pt x="755115" y="839244"/>
                </a:cubicBezTo>
                <a:lnTo>
                  <a:pt x="755814" y="839244"/>
                </a:lnTo>
                <a:lnTo>
                  <a:pt x="757992" y="835482"/>
                </a:lnTo>
                <a:cubicBezTo>
                  <a:pt x="757992" y="834818"/>
                  <a:pt x="757992" y="834154"/>
                  <a:pt x="757992" y="833269"/>
                </a:cubicBezTo>
                <a:lnTo>
                  <a:pt x="758069" y="833222"/>
                </a:lnTo>
                <a:lnTo>
                  <a:pt x="757328" y="830697"/>
                </a:lnTo>
                <a:cubicBezTo>
                  <a:pt x="757439" y="829563"/>
                  <a:pt x="757439" y="828512"/>
                  <a:pt x="755779" y="828181"/>
                </a:cubicBezTo>
                <a:close/>
                <a:moveTo>
                  <a:pt x="687851" y="828180"/>
                </a:moveTo>
                <a:lnTo>
                  <a:pt x="687704" y="828473"/>
                </a:lnTo>
                <a:lnTo>
                  <a:pt x="687852" y="828843"/>
                </a:lnTo>
                <a:cubicBezTo>
                  <a:pt x="687852" y="829286"/>
                  <a:pt x="687852" y="829507"/>
                  <a:pt x="687852" y="830171"/>
                </a:cubicBezTo>
                <a:lnTo>
                  <a:pt x="685975" y="832560"/>
                </a:lnTo>
                <a:lnTo>
                  <a:pt x="686082" y="832827"/>
                </a:lnTo>
                <a:lnTo>
                  <a:pt x="685673" y="833099"/>
                </a:lnTo>
                <a:lnTo>
                  <a:pt x="683426" y="839022"/>
                </a:lnTo>
                <a:lnTo>
                  <a:pt x="681505" y="844402"/>
                </a:lnTo>
                <a:lnTo>
                  <a:pt x="682099" y="844995"/>
                </a:lnTo>
                <a:lnTo>
                  <a:pt x="682154" y="845327"/>
                </a:lnTo>
                <a:lnTo>
                  <a:pt x="683648" y="843668"/>
                </a:lnTo>
                <a:lnTo>
                  <a:pt x="691075" y="835828"/>
                </a:lnTo>
                <a:lnTo>
                  <a:pt x="690728" y="835482"/>
                </a:lnTo>
                <a:cubicBezTo>
                  <a:pt x="691171" y="834596"/>
                  <a:pt x="691171" y="833269"/>
                  <a:pt x="691392" y="832384"/>
                </a:cubicBezTo>
                <a:lnTo>
                  <a:pt x="691884" y="832173"/>
                </a:lnTo>
                <a:lnTo>
                  <a:pt x="691513" y="829327"/>
                </a:lnTo>
                <a:lnTo>
                  <a:pt x="691392" y="829287"/>
                </a:lnTo>
                <a:lnTo>
                  <a:pt x="690893" y="828787"/>
                </a:lnTo>
                <a:close/>
                <a:moveTo>
                  <a:pt x="648950" y="828074"/>
                </a:moveTo>
                <a:lnTo>
                  <a:pt x="648688" y="828401"/>
                </a:lnTo>
                <a:cubicBezTo>
                  <a:pt x="648245" y="828401"/>
                  <a:pt x="647803" y="828623"/>
                  <a:pt x="647582" y="828623"/>
                </a:cubicBezTo>
                <a:lnTo>
                  <a:pt x="645931" y="828989"/>
                </a:lnTo>
                <a:lnTo>
                  <a:pt x="645812" y="829286"/>
                </a:lnTo>
                <a:lnTo>
                  <a:pt x="645812" y="829729"/>
                </a:lnTo>
                <a:lnTo>
                  <a:pt x="645617" y="829892"/>
                </a:lnTo>
                <a:lnTo>
                  <a:pt x="647139" y="831720"/>
                </a:lnTo>
                <a:lnTo>
                  <a:pt x="649971" y="834755"/>
                </a:lnTo>
                <a:lnTo>
                  <a:pt x="650236" y="834596"/>
                </a:lnTo>
                <a:lnTo>
                  <a:pt x="650294" y="834683"/>
                </a:lnTo>
                <a:lnTo>
                  <a:pt x="650679" y="834375"/>
                </a:lnTo>
                <a:lnTo>
                  <a:pt x="654702" y="829951"/>
                </a:lnTo>
                <a:lnTo>
                  <a:pt x="651565" y="828843"/>
                </a:lnTo>
                <a:close/>
                <a:moveTo>
                  <a:pt x="541287" y="827560"/>
                </a:moveTo>
                <a:lnTo>
                  <a:pt x="541069" y="827669"/>
                </a:lnTo>
                <a:lnTo>
                  <a:pt x="540711" y="828623"/>
                </a:lnTo>
                <a:lnTo>
                  <a:pt x="540338" y="829493"/>
                </a:lnTo>
                <a:lnTo>
                  <a:pt x="540400" y="829679"/>
                </a:lnTo>
                <a:lnTo>
                  <a:pt x="542039" y="830171"/>
                </a:lnTo>
                <a:lnTo>
                  <a:pt x="543945" y="830464"/>
                </a:lnTo>
                <a:lnTo>
                  <a:pt x="542555" y="828032"/>
                </a:lnTo>
                <a:lnTo>
                  <a:pt x="541818" y="827737"/>
                </a:lnTo>
                <a:close/>
                <a:moveTo>
                  <a:pt x="730998" y="827074"/>
                </a:moveTo>
                <a:lnTo>
                  <a:pt x="729880" y="828005"/>
                </a:lnTo>
                <a:lnTo>
                  <a:pt x="729670" y="828844"/>
                </a:lnTo>
                <a:lnTo>
                  <a:pt x="729162" y="830113"/>
                </a:lnTo>
                <a:lnTo>
                  <a:pt x="730915" y="829452"/>
                </a:lnTo>
                <a:cubicBezTo>
                  <a:pt x="731662" y="828623"/>
                  <a:pt x="732104" y="827516"/>
                  <a:pt x="730998" y="827074"/>
                </a:cubicBezTo>
                <a:close/>
                <a:moveTo>
                  <a:pt x="700464" y="826853"/>
                </a:moveTo>
                <a:lnTo>
                  <a:pt x="699358" y="827959"/>
                </a:lnTo>
                <a:cubicBezTo>
                  <a:pt x="698694" y="828844"/>
                  <a:pt x="698030" y="830171"/>
                  <a:pt x="696039" y="830171"/>
                </a:cubicBezTo>
                <a:lnTo>
                  <a:pt x="695950" y="830082"/>
                </a:lnTo>
                <a:lnTo>
                  <a:pt x="693546" y="832628"/>
                </a:lnTo>
                <a:lnTo>
                  <a:pt x="693826" y="833047"/>
                </a:lnTo>
                <a:cubicBezTo>
                  <a:pt x="693383" y="833933"/>
                  <a:pt x="693162" y="835039"/>
                  <a:pt x="692941" y="835924"/>
                </a:cubicBezTo>
                <a:lnTo>
                  <a:pt x="692512" y="836353"/>
                </a:lnTo>
                <a:lnTo>
                  <a:pt x="693826" y="841235"/>
                </a:lnTo>
                <a:lnTo>
                  <a:pt x="694909" y="846003"/>
                </a:lnTo>
                <a:lnTo>
                  <a:pt x="695655" y="845630"/>
                </a:lnTo>
                <a:lnTo>
                  <a:pt x="695596" y="845217"/>
                </a:lnTo>
                <a:cubicBezTo>
                  <a:pt x="696923" y="843668"/>
                  <a:pt x="697808" y="841898"/>
                  <a:pt x="698472" y="840349"/>
                </a:cubicBezTo>
                <a:lnTo>
                  <a:pt x="698817" y="840251"/>
                </a:lnTo>
                <a:lnTo>
                  <a:pt x="699800" y="834154"/>
                </a:lnTo>
                <a:cubicBezTo>
                  <a:pt x="700242" y="833269"/>
                  <a:pt x="700463" y="832384"/>
                  <a:pt x="700463" y="831499"/>
                </a:cubicBezTo>
                <a:lnTo>
                  <a:pt x="700464" y="831498"/>
                </a:lnTo>
                <a:close/>
                <a:moveTo>
                  <a:pt x="778127" y="826632"/>
                </a:moveTo>
                <a:lnTo>
                  <a:pt x="777906" y="827517"/>
                </a:lnTo>
                <a:lnTo>
                  <a:pt x="777906" y="830349"/>
                </a:lnTo>
                <a:lnTo>
                  <a:pt x="778127" y="830393"/>
                </a:lnTo>
                <a:lnTo>
                  <a:pt x="779012" y="830172"/>
                </a:lnTo>
                <a:cubicBezTo>
                  <a:pt x="779012" y="833933"/>
                  <a:pt x="778791" y="837916"/>
                  <a:pt x="781003" y="839244"/>
                </a:cubicBezTo>
                <a:lnTo>
                  <a:pt x="781758" y="835924"/>
                </a:lnTo>
                <a:lnTo>
                  <a:pt x="781668" y="835924"/>
                </a:lnTo>
                <a:lnTo>
                  <a:pt x="780782" y="833490"/>
                </a:lnTo>
                <a:lnTo>
                  <a:pt x="780561" y="832605"/>
                </a:lnTo>
                <a:lnTo>
                  <a:pt x="780561" y="831720"/>
                </a:lnTo>
                <a:lnTo>
                  <a:pt x="781314" y="831870"/>
                </a:lnTo>
                <a:lnTo>
                  <a:pt x="779012" y="827074"/>
                </a:lnTo>
                <a:close/>
                <a:moveTo>
                  <a:pt x="635191" y="825746"/>
                </a:moveTo>
                <a:cubicBezTo>
                  <a:pt x="634969" y="825967"/>
                  <a:pt x="634969" y="825967"/>
                  <a:pt x="634969" y="825967"/>
                </a:cubicBezTo>
                <a:lnTo>
                  <a:pt x="634800" y="825840"/>
                </a:lnTo>
                <a:lnTo>
                  <a:pt x="631872" y="829286"/>
                </a:lnTo>
                <a:lnTo>
                  <a:pt x="629069" y="832089"/>
                </a:lnTo>
                <a:lnTo>
                  <a:pt x="629438" y="831941"/>
                </a:lnTo>
                <a:cubicBezTo>
                  <a:pt x="630987" y="834154"/>
                  <a:pt x="633200" y="835703"/>
                  <a:pt x="637404" y="835703"/>
                </a:cubicBezTo>
                <a:lnTo>
                  <a:pt x="637391" y="835754"/>
                </a:lnTo>
                <a:lnTo>
                  <a:pt x="640501" y="832827"/>
                </a:lnTo>
                <a:lnTo>
                  <a:pt x="643579" y="829749"/>
                </a:lnTo>
                <a:lnTo>
                  <a:pt x="643378" y="829507"/>
                </a:lnTo>
                <a:lnTo>
                  <a:pt x="643378" y="829065"/>
                </a:lnTo>
                <a:lnTo>
                  <a:pt x="643528" y="828163"/>
                </a:lnTo>
                <a:lnTo>
                  <a:pt x="642493" y="827516"/>
                </a:lnTo>
                <a:lnTo>
                  <a:pt x="640849" y="826619"/>
                </a:lnTo>
                <a:lnTo>
                  <a:pt x="637403" y="826188"/>
                </a:lnTo>
                <a:lnTo>
                  <a:pt x="637491" y="825746"/>
                </a:lnTo>
                <a:close/>
                <a:moveTo>
                  <a:pt x="664427" y="824463"/>
                </a:moveTo>
                <a:lnTo>
                  <a:pt x="664398" y="824640"/>
                </a:lnTo>
                <a:lnTo>
                  <a:pt x="661937" y="825208"/>
                </a:lnTo>
                <a:lnTo>
                  <a:pt x="661300" y="828180"/>
                </a:lnTo>
                <a:lnTo>
                  <a:pt x="661123" y="828312"/>
                </a:lnTo>
                <a:lnTo>
                  <a:pt x="664841" y="830172"/>
                </a:lnTo>
                <a:lnTo>
                  <a:pt x="664841" y="830466"/>
                </a:lnTo>
                <a:lnTo>
                  <a:pt x="666168" y="830171"/>
                </a:lnTo>
                <a:lnTo>
                  <a:pt x="667327" y="829785"/>
                </a:lnTo>
                <a:lnTo>
                  <a:pt x="667496" y="827074"/>
                </a:lnTo>
                <a:lnTo>
                  <a:pt x="667537" y="826867"/>
                </a:lnTo>
                <a:lnTo>
                  <a:pt x="667496" y="826853"/>
                </a:lnTo>
                <a:lnTo>
                  <a:pt x="666168" y="825304"/>
                </a:lnTo>
                <a:lnTo>
                  <a:pt x="666181" y="825215"/>
                </a:lnTo>
                <a:close/>
                <a:moveTo>
                  <a:pt x="716229" y="824252"/>
                </a:moveTo>
                <a:lnTo>
                  <a:pt x="710421" y="830835"/>
                </a:lnTo>
                <a:lnTo>
                  <a:pt x="700394" y="840652"/>
                </a:lnTo>
                <a:lnTo>
                  <a:pt x="700685" y="841234"/>
                </a:lnTo>
                <a:cubicBezTo>
                  <a:pt x="699800" y="843226"/>
                  <a:pt x="698693" y="844996"/>
                  <a:pt x="697366" y="846545"/>
                </a:cubicBezTo>
                <a:lnTo>
                  <a:pt x="697051" y="846702"/>
                </a:lnTo>
                <a:lnTo>
                  <a:pt x="697366" y="846765"/>
                </a:lnTo>
                <a:cubicBezTo>
                  <a:pt x="696813" y="849088"/>
                  <a:pt x="696039" y="852463"/>
                  <a:pt x="695873" y="855257"/>
                </a:cubicBezTo>
                <a:lnTo>
                  <a:pt x="697899" y="859959"/>
                </a:lnTo>
                <a:lnTo>
                  <a:pt x="698156" y="859599"/>
                </a:lnTo>
                <a:lnTo>
                  <a:pt x="697808" y="859599"/>
                </a:lnTo>
                <a:lnTo>
                  <a:pt x="708796" y="849855"/>
                </a:lnTo>
                <a:lnTo>
                  <a:pt x="708651" y="849421"/>
                </a:lnTo>
                <a:cubicBezTo>
                  <a:pt x="709978" y="847651"/>
                  <a:pt x="711085" y="845881"/>
                  <a:pt x="711970" y="844332"/>
                </a:cubicBezTo>
                <a:lnTo>
                  <a:pt x="712400" y="844171"/>
                </a:lnTo>
                <a:lnTo>
                  <a:pt x="718000" y="827969"/>
                </a:lnTo>
                <a:lnTo>
                  <a:pt x="717722" y="827737"/>
                </a:lnTo>
                <a:lnTo>
                  <a:pt x="717281" y="827074"/>
                </a:lnTo>
                <a:lnTo>
                  <a:pt x="717280" y="827074"/>
                </a:lnTo>
                <a:lnTo>
                  <a:pt x="717280" y="827073"/>
                </a:lnTo>
                <a:lnTo>
                  <a:pt x="717280" y="824640"/>
                </a:lnTo>
                <a:cubicBezTo>
                  <a:pt x="717058" y="824640"/>
                  <a:pt x="716616" y="824640"/>
                  <a:pt x="716173" y="824640"/>
                </a:cubicBezTo>
                <a:close/>
                <a:moveTo>
                  <a:pt x="908285" y="823865"/>
                </a:moveTo>
                <a:lnTo>
                  <a:pt x="908230" y="823976"/>
                </a:lnTo>
                <a:lnTo>
                  <a:pt x="908319" y="823932"/>
                </a:lnTo>
                <a:close/>
                <a:moveTo>
                  <a:pt x="628392" y="823775"/>
                </a:moveTo>
                <a:lnTo>
                  <a:pt x="626783" y="823976"/>
                </a:lnTo>
                <a:lnTo>
                  <a:pt x="625676" y="824197"/>
                </a:lnTo>
                <a:lnTo>
                  <a:pt x="625566" y="824197"/>
                </a:lnTo>
                <a:lnTo>
                  <a:pt x="623906" y="826852"/>
                </a:lnTo>
                <a:lnTo>
                  <a:pt x="622508" y="828450"/>
                </a:lnTo>
                <a:lnTo>
                  <a:pt x="624571" y="829950"/>
                </a:lnTo>
                <a:lnTo>
                  <a:pt x="626894" y="831610"/>
                </a:lnTo>
                <a:lnTo>
                  <a:pt x="626783" y="831499"/>
                </a:lnTo>
                <a:lnTo>
                  <a:pt x="628360" y="831499"/>
                </a:lnTo>
                <a:lnTo>
                  <a:pt x="631429" y="828622"/>
                </a:lnTo>
                <a:lnTo>
                  <a:pt x="634303" y="825568"/>
                </a:lnTo>
                <a:lnTo>
                  <a:pt x="631651" y="824861"/>
                </a:lnTo>
                <a:close/>
                <a:moveTo>
                  <a:pt x="884554" y="823755"/>
                </a:moveTo>
                <a:lnTo>
                  <a:pt x="883889" y="825220"/>
                </a:lnTo>
                <a:lnTo>
                  <a:pt x="883780" y="831831"/>
                </a:lnTo>
                <a:cubicBezTo>
                  <a:pt x="883670" y="834376"/>
                  <a:pt x="883891" y="836809"/>
                  <a:pt x="885661" y="837916"/>
                </a:cubicBezTo>
                <a:cubicBezTo>
                  <a:pt x="887431" y="833933"/>
                  <a:pt x="885218" y="829065"/>
                  <a:pt x="885661" y="824419"/>
                </a:cubicBezTo>
                <a:close/>
                <a:moveTo>
                  <a:pt x="741618" y="823755"/>
                </a:moveTo>
                <a:cubicBezTo>
                  <a:pt x="742282" y="823533"/>
                  <a:pt x="742504" y="823755"/>
                  <a:pt x="742504" y="823976"/>
                </a:cubicBezTo>
                <a:cubicBezTo>
                  <a:pt x="743167" y="825082"/>
                  <a:pt x="742946" y="825967"/>
                  <a:pt x="742504" y="826852"/>
                </a:cubicBezTo>
                <a:cubicBezTo>
                  <a:pt x="742504" y="827516"/>
                  <a:pt x="742282" y="827959"/>
                  <a:pt x="742504" y="828622"/>
                </a:cubicBezTo>
                <a:cubicBezTo>
                  <a:pt x="742504" y="828844"/>
                  <a:pt x="742282" y="829065"/>
                  <a:pt x="741618" y="829286"/>
                </a:cubicBezTo>
                <a:cubicBezTo>
                  <a:pt x="741618" y="829286"/>
                  <a:pt x="741397" y="829065"/>
                  <a:pt x="741397" y="828844"/>
                </a:cubicBezTo>
                <a:cubicBezTo>
                  <a:pt x="740955" y="827959"/>
                  <a:pt x="741397" y="827295"/>
                  <a:pt x="741618" y="826410"/>
                </a:cubicBezTo>
                <a:cubicBezTo>
                  <a:pt x="741618" y="825746"/>
                  <a:pt x="741618" y="825082"/>
                  <a:pt x="741618" y="824640"/>
                </a:cubicBezTo>
                <a:cubicBezTo>
                  <a:pt x="741618" y="824418"/>
                  <a:pt x="741618" y="823755"/>
                  <a:pt x="741618" y="823755"/>
                </a:cubicBezTo>
                <a:close/>
                <a:moveTo>
                  <a:pt x="504520" y="823346"/>
                </a:moveTo>
                <a:lnTo>
                  <a:pt x="502211" y="823976"/>
                </a:lnTo>
                <a:lnTo>
                  <a:pt x="501962" y="823478"/>
                </a:lnTo>
                <a:lnTo>
                  <a:pt x="501769" y="824639"/>
                </a:lnTo>
                <a:lnTo>
                  <a:pt x="501548" y="825746"/>
                </a:lnTo>
                <a:lnTo>
                  <a:pt x="501991" y="825525"/>
                </a:lnTo>
                <a:cubicBezTo>
                  <a:pt x="502433" y="827516"/>
                  <a:pt x="503761" y="829065"/>
                  <a:pt x="506416" y="829286"/>
                </a:cubicBezTo>
                <a:cubicBezTo>
                  <a:pt x="506416" y="828401"/>
                  <a:pt x="506416" y="827295"/>
                  <a:pt x="506416" y="826188"/>
                </a:cubicBezTo>
                <a:lnTo>
                  <a:pt x="506747" y="826023"/>
                </a:lnTo>
                <a:lnTo>
                  <a:pt x="506637" y="825968"/>
                </a:lnTo>
                <a:lnTo>
                  <a:pt x="505088" y="824197"/>
                </a:lnTo>
                <a:close/>
                <a:moveTo>
                  <a:pt x="597747" y="822931"/>
                </a:moveTo>
                <a:lnTo>
                  <a:pt x="595806" y="823976"/>
                </a:lnTo>
                <a:lnTo>
                  <a:pt x="595271" y="824154"/>
                </a:lnTo>
                <a:lnTo>
                  <a:pt x="600577" y="826244"/>
                </a:lnTo>
                <a:lnTo>
                  <a:pt x="600231" y="824861"/>
                </a:lnTo>
                <a:lnTo>
                  <a:pt x="600032" y="823965"/>
                </a:lnTo>
                <a:lnTo>
                  <a:pt x="600010" y="823976"/>
                </a:lnTo>
                <a:lnTo>
                  <a:pt x="599567" y="823754"/>
                </a:lnTo>
                <a:lnTo>
                  <a:pt x="598019" y="823312"/>
                </a:lnTo>
                <a:close/>
                <a:moveTo>
                  <a:pt x="665625" y="822748"/>
                </a:moveTo>
                <a:lnTo>
                  <a:pt x="665046" y="823327"/>
                </a:lnTo>
                <a:lnTo>
                  <a:pt x="665816" y="823607"/>
                </a:lnTo>
                <a:close/>
                <a:moveTo>
                  <a:pt x="224304" y="822734"/>
                </a:moveTo>
                <a:lnTo>
                  <a:pt x="224304" y="823091"/>
                </a:lnTo>
                <a:cubicBezTo>
                  <a:pt x="224747" y="823755"/>
                  <a:pt x="224747" y="824418"/>
                  <a:pt x="224747" y="825303"/>
                </a:cubicBezTo>
                <a:lnTo>
                  <a:pt x="224644" y="825380"/>
                </a:lnTo>
                <a:lnTo>
                  <a:pt x="233155" y="830836"/>
                </a:lnTo>
                <a:lnTo>
                  <a:pt x="233300" y="830812"/>
                </a:lnTo>
                <a:close/>
                <a:moveTo>
                  <a:pt x="578696" y="822697"/>
                </a:moveTo>
                <a:lnTo>
                  <a:pt x="577959" y="823189"/>
                </a:lnTo>
                <a:lnTo>
                  <a:pt x="579212" y="824861"/>
                </a:lnTo>
                <a:lnTo>
                  <a:pt x="578679" y="825127"/>
                </a:lnTo>
                <a:lnTo>
                  <a:pt x="599346" y="832163"/>
                </a:lnTo>
                <a:lnTo>
                  <a:pt x="618546" y="838850"/>
                </a:lnTo>
                <a:lnTo>
                  <a:pt x="618596" y="838800"/>
                </a:lnTo>
                <a:cubicBezTo>
                  <a:pt x="619481" y="838800"/>
                  <a:pt x="620145" y="838800"/>
                  <a:pt x="620809" y="838579"/>
                </a:cubicBezTo>
                <a:lnTo>
                  <a:pt x="620857" y="838608"/>
                </a:lnTo>
                <a:lnTo>
                  <a:pt x="621252" y="837916"/>
                </a:lnTo>
                <a:cubicBezTo>
                  <a:pt x="621694" y="837473"/>
                  <a:pt x="622137" y="836809"/>
                  <a:pt x="622358" y="835924"/>
                </a:cubicBezTo>
                <a:lnTo>
                  <a:pt x="622453" y="835861"/>
                </a:lnTo>
                <a:lnTo>
                  <a:pt x="620367" y="834818"/>
                </a:lnTo>
                <a:cubicBezTo>
                  <a:pt x="619924" y="834597"/>
                  <a:pt x="619260" y="834376"/>
                  <a:pt x="618818" y="834154"/>
                </a:cubicBezTo>
                <a:lnTo>
                  <a:pt x="618675" y="833653"/>
                </a:lnTo>
                <a:lnTo>
                  <a:pt x="618597" y="833711"/>
                </a:lnTo>
                <a:cubicBezTo>
                  <a:pt x="616827" y="833490"/>
                  <a:pt x="616384" y="834375"/>
                  <a:pt x="614835" y="834375"/>
                </a:cubicBezTo>
                <a:cubicBezTo>
                  <a:pt x="614835" y="834154"/>
                  <a:pt x="614835" y="833711"/>
                  <a:pt x="614835" y="833269"/>
                </a:cubicBezTo>
                <a:lnTo>
                  <a:pt x="614883" y="833206"/>
                </a:lnTo>
                <a:lnTo>
                  <a:pt x="612622" y="832163"/>
                </a:lnTo>
                <a:cubicBezTo>
                  <a:pt x="611073" y="831056"/>
                  <a:pt x="610188" y="830392"/>
                  <a:pt x="608639" y="831056"/>
                </a:cubicBezTo>
                <a:cubicBezTo>
                  <a:pt x="608197" y="831278"/>
                  <a:pt x="607754" y="831056"/>
                  <a:pt x="607312" y="830392"/>
                </a:cubicBezTo>
                <a:lnTo>
                  <a:pt x="607336" y="830352"/>
                </a:lnTo>
                <a:lnTo>
                  <a:pt x="606316" y="830199"/>
                </a:lnTo>
                <a:lnTo>
                  <a:pt x="605763" y="830614"/>
                </a:lnTo>
                <a:cubicBezTo>
                  <a:pt x="605763" y="830614"/>
                  <a:pt x="605542" y="830614"/>
                  <a:pt x="605542" y="830392"/>
                </a:cubicBezTo>
                <a:cubicBezTo>
                  <a:pt x="604878" y="830392"/>
                  <a:pt x="604657" y="830171"/>
                  <a:pt x="603993" y="829950"/>
                </a:cubicBezTo>
                <a:cubicBezTo>
                  <a:pt x="603108" y="829507"/>
                  <a:pt x="601780" y="829286"/>
                  <a:pt x="600895" y="828622"/>
                </a:cubicBezTo>
                <a:lnTo>
                  <a:pt x="600855" y="828341"/>
                </a:lnTo>
                <a:lnTo>
                  <a:pt x="593498" y="825399"/>
                </a:lnTo>
                <a:lnTo>
                  <a:pt x="593372" y="825525"/>
                </a:lnTo>
                <a:cubicBezTo>
                  <a:pt x="593372" y="825525"/>
                  <a:pt x="593151" y="825525"/>
                  <a:pt x="593151" y="825525"/>
                </a:cubicBezTo>
                <a:cubicBezTo>
                  <a:pt x="589390" y="824861"/>
                  <a:pt x="585186" y="823976"/>
                  <a:pt x="581645" y="823091"/>
                </a:cubicBezTo>
                <a:close/>
                <a:moveTo>
                  <a:pt x="653845" y="822581"/>
                </a:moveTo>
                <a:lnTo>
                  <a:pt x="653556" y="822870"/>
                </a:lnTo>
                <a:lnTo>
                  <a:pt x="652892" y="822870"/>
                </a:lnTo>
                <a:lnTo>
                  <a:pt x="652841" y="822819"/>
                </a:lnTo>
                <a:lnTo>
                  <a:pt x="652007" y="823534"/>
                </a:lnTo>
                <a:lnTo>
                  <a:pt x="651343" y="823755"/>
                </a:lnTo>
                <a:lnTo>
                  <a:pt x="650902" y="824194"/>
                </a:lnTo>
                <a:lnTo>
                  <a:pt x="650237" y="825525"/>
                </a:lnTo>
                <a:lnTo>
                  <a:pt x="649523" y="827133"/>
                </a:lnTo>
                <a:lnTo>
                  <a:pt x="651786" y="827737"/>
                </a:lnTo>
                <a:lnTo>
                  <a:pt x="655083" y="828778"/>
                </a:lnTo>
                <a:lnTo>
                  <a:pt x="655105" y="828623"/>
                </a:lnTo>
                <a:lnTo>
                  <a:pt x="657096" y="828180"/>
                </a:lnTo>
                <a:lnTo>
                  <a:pt x="657721" y="828024"/>
                </a:lnTo>
                <a:lnTo>
                  <a:pt x="656875" y="824639"/>
                </a:lnTo>
                <a:lnTo>
                  <a:pt x="657064" y="824450"/>
                </a:lnTo>
                <a:lnTo>
                  <a:pt x="656432" y="824197"/>
                </a:lnTo>
                <a:close/>
                <a:moveTo>
                  <a:pt x="750740" y="822279"/>
                </a:moveTo>
                <a:lnTo>
                  <a:pt x="749363" y="824861"/>
                </a:lnTo>
                <a:cubicBezTo>
                  <a:pt x="748700" y="825967"/>
                  <a:pt x="748036" y="827295"/>
                  <a:pt x="747814" y="828623"/>
                </a:cubicBezTo>
                <a:lnTo>
                  <a:pt x="747519" y="828918"/>
                </a:lnTo>
                <a:lnTo>
                  <a:pt x="748256" y="829287"/>
                </a:lnTo>
                <a:lnTo>
                  <a:pt x="748803" y="832931"/>
                </a:lnTo>
                <a:lnTo>
                  <a:pt x="751428" y="835556"/>
                </a:lnTo>
                <a:lnTo>
                  <a:pt x="752445" y="835047"/>
                </a:lnTo>
                <a:lnTo>
                  <a:pt x="752903" y="832605"/>
                </a:lnTo>
                <a:lnTo>
                  <a:pt x="753104" y="830393"/>
                </a:lnTo>
                <a:lnTo>
                  <a:pt x="752463" y="823341"/>
                </a:lnTo>
                <a:lnTo>
                  <a:pt x="751354" y="822648"/>
                </a:lnTo>
                <a:close/>
                <a:moveTo>
                  <a:pt x="881899" y="822206"/>
                </a:moveTo>
                <a:lnTo>
                  <a:pt x="881899" y="824493"/>
                </a:lnTo>
                <a:lnTo>
                  <a:pt x="882552" y="823295"/>
                </a:lnTo>
                <a:close/>
                <a:moveTo>
                  <a:pt x="840302" y="822206"/>
                </a:moveTo>
                <a:cubicBezTo>
                  <a:pt x="839638" y="824198"/>
                  <a:pt x="837204" y="823755"/>
                  <a:pt x="836983" y="825968"/>
                </a:cubicBezTo>
                <a:cubicBezTo>
                  <a:pt x="836983" y="828181"/>
                  <a:pt x="837868" y="829950"/>
                  <a:pt x="839638" y="830172"/>
                </a:cubicBezTo>
                <a:cubicBezTo>
                  <a:pt x="840302" y="828402"/>
                  <a:pt x="841851" y="824198"/>
                  <a:pt x="840302" y="822206"/>
                </a:cubicBezTo>
                <a:close/>
                <a:moveTo>
                  <a:pt x="831673" y="821985"/>
                </a:moveTo>
                <a:lnTo>
                  <a:pt x="834328" y="831055"/>
                </a:lnTo>
                <a:lnTo>
                  <a:pt x="834771" y="831277"/>
                </a:lnTo>
                <a:lnTo>
                  <a:pt x="834992" y="831424"/>
                </a:lnTo>
                <a:lnTo>
                  <a:pt x="834992" y="831057"/>
                </a:lnTo>
                <a:cubicBezTo>
                  <a:pt x="834328" y="827517"/>
                  <a:pt x="834328" y="823534"/>
                  <a:pt x="831673" y="821985"/>
                </a:cubicBezTo>
                <a:close/>
                <a:moveTo>
                  <a:pt x="608753" y="821411"/>
                </a:moveTo>
                <a:lnTo>
                  <a:pt x="601780" y="823312"/>
                </a:lnTo>
                <a:lnTo>
                  <a:pt x="601337" y="823312"/>
                </a:lnTo>
                <a:lnTo>
                  <a:pt x="601092" y="823435"/>
                </a:lnTo>
                <a:lnTo>
                  <a:pt x="601338" y="824419"/>
                </a:lnTo>
                <a:lnTo>
                  <a:pt x="601831" y="826881"/>
                </a:lnTo>
                <a:lnTo>
                  <a:pt x="602002" y="826852"/>
                </a:lnTo>
                <a:cubicBezTo>
                  <a:pt x="602887" y="827295"/>
                  <a:pt x="603772" y="827737"/>
                  <a:pt x="604657" y="828180"/>
                </a:cubicBezTo>
                <a:lnTo>
                  <a:pt x="605542" y="828474"/>
                </a:lnTo>
                <a:lnTo>
                  <a:pt x="605542" y="828180"/>
                </a:lnTo>
                <a:cubicBezTo>
                  <a:pt x="607312" y="827737"/>
                  <a:pt x="607091" y="829065"/>
                  <a:pt x="608640" y="828844"/>
                </a:cubicBezTo>
                <a:lnTo>
                  <a:pt x="608420" y="829393"/>
                </a:lnTo>
                <a:lnTo>
                  <a:pt x="613507" y="830614"/>
                </a:lnTo>
                <a:lnTo>
                  <a:pt x="615327" y="831524"/>
                </a:lnTo>
                <a:lnTo>
                  <a:pt x="615278" y="831277"/>
                </a:lnTo>
                <a:cubicBezTo>
                  <a:pt x="617490" y="831720"/>
                  <a:pt x="618375" y="830613"/>
                  <a:pt x="619703" y="830171"/>
                </a:cubicBezTo>
                <a:lnTo>
                  <a:pt x="620289" y="832319"/>
                </a:lnTo>
                <a:lnTo>
                  <a:pt x="621473" y="832827"/>
                </a:lnTo>
                <a:lnTo>
                  <a:pt x="624236" y="834603"/>
                </a:lnTo>
                <a:lnTo>
                  <a:pt x="624571" y="833933"/>
                </a:lnTo>
                <a:cubicBezTo>
                  <a:pt x="625898" y="834376"/>
                  <a:pt x="626119" y="833712"/>
                  <a:pt x="627004" y="833491"/>
                </a:cubicBezTo>
                <a:cubicBezTo>
                  <a:pt x="627004" y="833048"/>
                  <a:pt x="627004" y="832827"/>
                  <a:pt x="627004" y="832827"/>
                </a:cubicBezTo>
                <a:lnTo>
                  <a:pt x="626783" y="832827"/>
                </a:lnTo>
                <a:cubicBezTo>
                  <a:pt x="626120" y="831941"/>
                  <a:pt x="625013" y="831278"/>
                  <a:pt x="624128" y="830614"/>
                </a:cubicBezTo>
                <a:cubicBezTo>
                  <a:pt x="623243" y="830171"/>
                  <a:pt x="622137" y="829507"/>
                  <a:pt x="621473" y="828844"/>
                </a:cubicBezTo>
                <a:lnTo>
                  <a:pt x="621473" y="828692"/>
                </a:lnTo>
                <a:lnTo>
                  <a:pt x="611578" y="821956"/>
                </a:lnTo>
                <a:lnTo>
                  <a:pt x="611516" y="822206"/>
                </a:lnTo>
                <a:cubicBezTo>
                  <a:pt x="610410" y="822206"/>
                  <a:pt x="609524" y="822206"/>
                  <a:pt x="608639" y="822206"/>
                </a:cubicBezTo>
                <a:close/>
                <a:moveTo>
                  <a:pt x="576521" y="820868"/>
                </a:moveTo>
                <a:lnTo>
                  <a:pt x="577148" y="821274"/>
                </a:lnTo>
                <a:lnTo>
                  <a:pt x="577184" y="821242"/>
                </a:lnTo>
                <a:close/>
                <a:moveTo>
                  <a:pt x="544191" y="820826"/>
                </a:moveTo>
                <a:lnTo>
                  <a:pt x="543366" y="821320"/>
                </a:lnTo>
                <a:lnTo>
                  <a:pt x="543146" y="821320"/>
                </a:lnTo>
                <a:lnTo>
                  <a:pt x="541375" y="824861"/>
                </a:lnTo>
                <a:lnTo>
                  <a:pt x="541256" y="825697"/>
                </a:lnTo>
                <a:lnTo>
                  <a:pt x="541596" y="825746"/>
                </a:lnTo>
                <a:lnTo>
                  <a:pt x="541817" y="825967"/>
                </a:lnTo>
                <a:lnTo>
                  <a:pt x="541781" y="826092"/>
                </a:lnTo>
                <a:lnTo>
                  <a:pt x="542261" y="826188"/>
                </a:lnTo>
                <a:lnTo>
                  <a:pt x="542984" y="826429"/>
                </a:lnTo>
                <a:lnTo>
                  <a:pt x="542924" y="826188"/>
                </a:lnTo>
                <a:cubicBezTo>
                  <a:pt x="545358" y="827073"/>
                  <a:pt x="545137" y="825303"/>
                  <a:pt x="546022" y="824418"/>
                </a:cubicBezTo>
                <a:cubicBezTo>
                  <a:pt x="548013" y="827294"/>
                  <a:pt x="547792" y="828401"/>
                  <a:pt x="549561" y="831056"/>
                </a:cubicBezTo>
                <a:lnTo>
                  <a:pt x="549473" y="831122"/>
                </a:lnTo>
                <a:lnTo>
                  <a:pt x="550259" y="831515"/>
                </a:lnTo>
                <a:lnTo>
                  <a:pt x="550225" y="831277"/>
                </a:lnTo>
                <a:cubicBezTo>
                  <a:pt x="550447" y="831277"/>
                  <a:pt x="550668" y="831277"/>
                  <a:pt x="550889" y="831277"/>
                </a:cubicBezTo>
                <a:lnTo>
                  <a:pt x="550937" y="831289"/>
                </a:lnTo>
                <a:lnTo>
                  <a:pt x="551043" y="830330"/>
                </a:lnTo>
                <a:lnTo>
                  <a:pt x="550889" y="830392"/>
                </a:lnTo>
                <a:cubicBezTo>
                  <a:pt x="550668" y="829065"/>
                  <a:pt x="549119" y="829286"/>
                  <a:pt x="549119" y="827958"/>
                </a:cubicBezTo>
                <a:lnTo>
                  <a:pt x="549562" y="827737"/>
                </a:lnTo>
                <a:lnTo>
                  <a:pt x="547128" y="824197"/>
                </a:lnTo>
                <a:lnTo>
                  <a:pt x="545030" y="821398"/>
                </a:lnTo>
                <a:lnTo>
                  <a:pt x="544915" y="822427"/>
                </a:lnTo>
                <a:lnTo>
                  <a:pt x="544473" y="822870"/>
                </a:lnTo>
                <a:lnTo>
                  <a:pt x="544030" y="822427"/>
                </a:lnTo>
                <a:close/>
                <a:moveTo>
                  <a:pt x="614803" y="820814"/>
                </a:moveTo>
                <a:lnTo>
                  <a:pt x="614835" y="820878"/>
                </a:lnTo>
                <a:lnTo>
                  <a:pt x="613116" y="821523"/>
                </a:lnTo>
                <a:lnTo>
                  <a:pt x="622080" y="827698"/>
                </a:lnTo>
                <a:lnTo>
                  <a:pt x="623464" y="825967"/>
                </a:lnTo>
                <a:lnTo>
                  <a:pt x="624889" y="823650"/>
                </a:lnTo>
                <a:lnTo>
                  <a:pt x="618596" y="821763"/>
                </a:lnTo>
                <a:close/>
                <a:moveTo>
                  <a:pt x="644484" y="820381"/>
                </a:moveTo>
                <a:lnTo>
                  <a:pt x="642493" y="820878"/>
                </a:lnTo>
                <a:lnTo>
                  <a:pt x="640502" y="821210"/>
                </a:lnTo>
                <a:lnTo>
                  <a:pt x="640502" y="823533"/>
                </a:lnTo>
                <a:lnTo>
                  <a:pt x="640502" y="823799"/>
                </a:lnTo>
                <a:lnTo>
                  <a:pt x="641061" y="824470"/>
                </a:lnTo>
                <a:lnTo>
                  <a:pt x="641166" y="824418"/>
                </a:lnTo>
                <a:lnTo>
                  <a:pt x="643378" y="825967"/>
                </a:lnTo>
                <a:lnTo>
                  <a:pt x="644863" y="826895"/>
                </a:lnTo>
                <a:lnTo>
                  <a:pt x="644927" y="826852"/>
                </a:lnTo>
                <a:lnTo>
                  <a:pt x="644993" y="826917"/>
                </a:lnTo>
                <a:lnTo>
                  <a:pt x="647360" y="826410"/>
                </a:lnTo>
                <a:lnTo>
                  <a:pt x="648105" y="826410"/>
                </a:lnTo>
                <a:lnTo>
                  <a:pt x="648910" y="824640"/>
                </a:lnTo>
                <a:lnTo>
                  <a:pt x="649904" y="823149"/>
                </a:lnTo>
                <a:lnTo>
                  <a:pt x="649945" y="823004"/>
                </a:lnTo>
                <a:lnTo>
                  <a:pt x="647139" y="821321"/>
                </a:lnTo>
                <a:lnTo>
                  <a:pt x="645660" y="820498"/>
                </a:lnTo>
                <a:lnTo>
                  <a:pt x="645812" y="820879"/>
                </a:lnTo>
                <a:close/>
                <a:moveTo>
                  <a:pt x="509920" y="819838"/>
                </a:moveTo>
                <a:lnTo>
                  <a:pt x="509735" y="819993"/>
                </a:lnTo>
                <a:lnTo>
                  <a:pt x="508732" y="820104"/>
                </a:lnTo>
                <a:lnTo>
                  <a:pt x="509245" y="822031"/>
                </a:lnTo>
                <a:lnTo>
                  <a:pt x="509514" y="821763"/>
                </a:lnTo>
                <a:cubicBezTo>
                  <a:pt x="510620" y="823090"/>
                  <a:pt x="511505" y="824861"/>
                  <a:pt x="512611" y="826410"/>
                </a:cubicBezTo>
                <a:lnTo>
                  <a:pt x="512122" y="826654"/>
                </a:lnTo>
                <a:lnTo>
                  <a:pt x="516710" y="833037"/>
                </a:lnTo>
                <a:lnTo>
                  <a:pt x="517037" y="832384"/>
                </a:lnTo>
                <a:cubicBezTo>
                  <a:pt x="519692" y="834375"/>
                  <a:pt x="521462" y="837030"/>
                  <a:pt x="524338" y="838579"/>
                </a:cubicBezTo>
                <a:lnTo>
                  <a:pt x="524781" y="838579"/>
                </a:lnTo>
                <a:lnTo>
                  <a:pt x="525001" y="838551"/>
                </a:lnTo>
                <a:lnTo>
                  <a:pt x="525001" y="837916"/>
                </a:lnTo>
                <a:lnTo>
                  <a:pt x="525533" y="837384"/>
                </a:lnTo>
                <a:lnTo>
                  <a:pt x="521462" y="831278"/>
                </a:lnTo>
                <a:lnTo>
                  <a:pt x="517279" y="825303"/>
                </a:lnTo>
                <a:lnTo>
                  <a:pt x="517036" y="825303"/>
                </a:lnTo>
                <a:cubicBezTo>
                  <a:pt x="515930" y="824860"/>
                  <a:pt x="515709" y="823975"/>
                  <a:pt x="515266" y="823090"/>
                </a:cubicBezTo>
                <a:cubicBezTo>
                  <a:pt x="515045" y="822648"/>
                  <a:pt x="514824" y="822205"/>
                  <a:pt x="514602" y="822205"/>
                </a:cubicBezTo>
                <a:lnTo>
                  <a:pt x="514493" y="821822"/>
                </a:lnTo>
                <a:lnTo>
                  <a:pt x="512660" y="821283"/>
                </a:lnTo>
                <a:lnTo>
                  <a:pt x="512611" y="821320"/>
                </a:lnTo>
                <a:lnTo>
                  <a:pt x="512390" y="821320"/>
                </a:lnTo>
                <a:lnTo>
                  <a:pt x="512009" y="821091"/>
                </a:lnTo>
                <a:lnTo>
                  <a:pt x="511284" y="820878"/>
                </a:lnTo>
                <a:lnTo>
                  <a:pt x="511448" y="820755"/>
                </a:lnTo>
                <a:close/>
                <a:moveTo>
                  <a:pt x="907690" y="819723"/>
                </a:moveTo>
                <a:lnTo>
                  <a:pt x="907566" y="819772"/>
                </a:lnTo>
                <a:lnTo>
                  <a:pt x="908672" y="819994"/>
                </a:lnTo>
                <a:cubicBezTo>
                  <a:pt x="908672" y="820436"/>
                  <a:pt x="908008" y="821321"/>
                  <a:pt x="907676" y="822040"/>
                </a:cubicBezTo>
                <a:lnTo>
                  <a:pt x="908425" y="822830"/>
                </a:lnTo>
                <a:lnTo>
                  <a:pt x="909068" y="819772"/>
                </a:lnTo>
                <a:lnTo>
                  <a:pt x="907788" y="819772"/>
                </a:lnTo>
                <a:close/>
                <a:moveTo>
                  <a:pt x="532883" y="818359"/>
                </a:moveTo>
                <a:lnTo>
                  <a:pt x="531197" y="821100"/>
                </a:lnTo>
                <a:lnTo>
                  <a:pt x="528538" y="824291"/>
                </a:lnTo>
                <a:lnTo>
                  <a:pt x="529427" y="824418"/>
                </a:lnTo>
                <a:lnTo>
                  <a:pt x="529792" y="826062"/>
                </a:lnTo>
                <a:lnTo>
                  <a:pt x="531640" y="827294"/>
                </a:lnTo>
                <a:lnTo>
                  <a:pt x="531640" y="828074"/>
                </a:lnTo>
                <a:lnTo>
                  <a:pt x="535844" y="828623"/>
                </a:lnTo>
                <a:lnTo>
                  <a:pt x="538703" y="829338"/>
                </a:lnTo>
                <a:lnTo>
                  <a:pt x="538720" y="829286"/>
                </a:lnTo>
                <a:lnTo>
                  <a:pt x="539131" y="829286"/>
                </a:lnTo>
                <a:lnTo>
                  <a:pt x="539604" y="828180"/>
                </a:lnTo>
                <a:lnTo>
                  <a:pt x="539983" y="827168"/>
                </a:lnTo>
                <a:lnTo>
                  <a:pt x="539826" y="827074"/>
                </a:lnTo>
                <a:lnTo>
                  <a:pt x="539826" y="826852"/>
                </a:lnTo>
                <a:lnTo>
                  <a:pt x="539890" y="826469"/>
                </a:lnTo>
                <a:lnTo>
                  <a:pt x="537393" y="825303"/>
                </a:lnTo>
                <a:cubicBezTo>
                  <a:pt x="536729" y="825082"/>
                  <a:pt x="535844" y="824640"/>
                  <a:pt x="534958" y="824197"/>
                </a:cubicBezTo>
                <a:lnTo>
                  <a:pt x="534737" y="824197"/>
                </a:lnTo>
                <a:cubicBezTo>
                  <a:pt x="534073" y="823091"/>
                  <a:pt x="533852" y="822206"/>
                  <a:pt x="533852" y="820878"/>
                </a:cubicBezTo>
                <a:close/>
                <a:moveTo>
                  <a:pt x="633156" y="818118"/>
                </a:moveTo>
                <a:lnTo>
                  <a:pt x="631650" y="818666"/>
                </a:lnTo>
                <a:lnTo>
                  <a:pt x="631488" y="818531"/>
                </a:lnTo>
                <a:lnTo>
                  <a:pt x="630323" y="820214"/>
                </a:lnTo>
                <a:lnTo>
                  <a:pt x="628954" y="822561"/>
                </a:lnTo>
                <a:lnTo>
                  <a:pt x="629216" y="822648"/>
                </a:lnTo>
                <a:lnTo>
                  <a:pt x="629076" y="822881"/>
                </a:lnTo>
                <a:lnTo>
                  <a:pt x="631872" y="823755"/>
                </a:lnTo>
                <a:lnTo>
                  <a:pt x="634490" y="824627"/>
                </a:lnTo>
                <a:lnTo>
                  <a:pt x="634748" y="824197"/>
                </a:lnTo>
                <a:lnTo>
                  <a:pt x="634792" y="824194"/>
                </a:lnTo>
                <a:lnTo>
                  <a:pt x="634748" y="823976"/>
                </a:lnTo>
                <a:lnTo>
                  <a:pt x="635412" y="823976"/>
                </a:lnTo>
                <a:lnTo>
                  <a:pt x="635342" y="824151"/>
                </a:lnTo>
                <a:lnTo>
                  <a:pt x="637385" y="823994"/>
                </a:lnTo>
                <a:lnTo>
                  <a:pt x="637846" y="823533"/>
                </a:lnTo>
                <a:lnTo>
                  <a:pt x="637858" y="823548"/>
                </a:lnTo>
                <a:lnTo>
                  <a:pt x="638031" y="820627"/>
                </a:lnTo>
                <a:lnTo>
                  <a:pt x="634080" y="818228"/>
                </a:lnTo>
                <a:lnTo>
                  <a:pt x="633642" y="818666"/>
                </a:lnTo>
                <a:close/>
                <a:moveTo>
                  <a:pt x="761148" y="818101"/>
                </a:moveTo>
                <a:lnTo>
                  <a:pt x="762417" y="825083"/>
                </a:lnTo>
                <a:lnTo>
                  <a:pt x="762024" y="818190"/>
                </a:lnTo>
                <a:lnTo>
                  <a:pt x="761975" y="818223"/>
                </a:lnTo>
                <a:lnTo>
                  <a:pt x="761754" y="818223"/>
                </a:lnTo>
                <a:close/>
                <a:moveTo>
                  <a:pt x="504645" y="817780"/>
                </a:moveTo>
                <a:lnTo>
                  <a:pt x="504083" y="818061"/>
                </a:lnTo>
                <a:lnTo>
                  <a:pt x="505751" y="822648"/>
                </a:lnTo>
                <a:lnTo>
                  <a:pt x="505364" y="822551"/>
                </a:lnTo>
                <a:lnTo>
                  <a:pt x="505973" y="823312"/>
                </a:lnTo>
                <a:lnTo>
                  <a:pt x="507243" y="824763"/>
                </a:lnTo>
                <a:lnTo>
                  <a:pt x="508186" y="824197"/>
                </a:lnTo>
                <a:lnTo>
                  <a:pt x="507753" y="823043"/>
                </a:lnTo>
                <a:lnTo>
                  <a:pt x="507522" y="822870"/>
                </a:lnTo>
                <a:lnTo>
                  <a:pt x="506510" y="819666"/>
                </a:lnTo>
                <a:lnTo>
                  <a:pt x="505309" y="818665"/>
                </a:lnTo>
                <a:close/>
                <a:moveTo>
                  <a:pt x="813861" y="817779"/>
                </a:moveTo>
                <a:lnTo>
                  <a:pt x="813703" y="817990"/>
                </a:lnTo>
                <a:lnTo>
                  <a:pt x="813750" y="818002"/>
                </a:lnTo>
                <a:close/>
                <a:moveTo>
                  <a:pt x="491037" y="817338"/>
                </a:moveTo>
                <a:lnTo>
                  <a:pt x="494909" y="823534"/>
                </a:lnTo>
                <a:lnTo>
                  <a:pt x="495854" y="824478"/>
                </a:lnTo>
                <a:lnTo>
                  <a:pt x="500441" y="825029"/>
                </a:lnTo>
                <a:lnTo>
                  <a:pt x="500441" y="824418"/>
                </a:lnTo>
                <a:lnTo>
                  <a:pt x="500798" y="823170"/>
                </a:lnTo>
                <a:lnTo>
                  <a:pt x="497256" y="817338"/>
                </a:lnTo>
                <a:close/>
                <a:moveTo>
                  <a:pt x="511597" y="817199"/>
                </a:moveTo>
                <a:lnTo>
                  <a:pt x="511062" y="818002"/>
                </a:lnTo>
                <a:lnTo>
                  <a:pt x="510946" y="818350"/>
                </a:lnTo>
                <a:lnTo>
                  <a:pt x="512138" y="819108"/>
                </a:lnTo>
                <a:lnTo>
                  <a:pt x="512390" y="819108"/>
                </a:lnTo>
                <a:lnTo>
                  <a:pt x="512511" y="819229"/>
                </a:lnTo>
                <a:close/>
                <a:moveTo>
                  <a:pt x="570269" y="816954"/>
                </a:moveTo>
                <a:lnTo>
                  <a:pt x="568812" y="817116"/>
                </a:lnTo>
                <a:lnTo>
                  <a:pt x="568370" y="817337"/>
                </a:lnTo>
                <a:lnTo>
                  <a:pt x="568248" y="817239"/>
                </a:lnTo>
                <a:lnTo>
                  <a:pt x="566589" y="818897"/>
                </a:lnTo>
                <a:lnTo>
                  <a:pt x="569476" y="820436"/>
                </a:lnTo>
                <a:lnTo>
                  <a:pt x="569543" y="820547"/>
                </a:lnTo>
                <a:lnTo>
                  <a:pt x="569476" y="820214"/>
                </a:lnTo>
                <a:cubicBezTo>
                  <a:pt x="570140" y="820214"/>
                  <a:pt x="570582" y="820214"/>
                  <a:pt x="571246" y="820214"/>
                </a:cubicBezTo>
                <a:cubicBezTo>
                  <a:pt x="571246" y="818665"/>
                  <a:pt x="570361" y="818444"/>
                  <a:pt x="570140" y="817116"/>
                </a:cubicBezTo>
                <a:close/>
                <a:moveTo>
                  <a:pt x="192786" y="816941"/>
                </a:moveTo>
                <a:lnTo>
                  <a:pt x="192826" y="817101"/>
                </a:lnTo>
                <a:lnTo>
                  <a:pt x="208816" y="828401"/>
                </a:lnTo>
                <a:lnTo>
                  <a:pt x="221295" y="836721"/>
                </a:lnTo>
                <a:lnTo>
                  <a:pt x="221428" y="836588"/>
                </a:lnTo>
                <a:lnTo>
                  <a:pt x="221428" y="836367"/>
                </a:lnTo>
                <a:lnTo>
                  <a:pt x="221649" y="836367"/>
                </a:lnTo>
                <a:lnTo>
                  <a:pt x="221650" y="836366"/>
                </a:lnTo>
                <a:lnTo>
                  <a:pt x="221982" y="835702"/>
                </a:lnTo>
                <a:lnTo>
                  <a:pt x="221871" y="835702"/>
                </a:lnTo>
                <a:lnTo>
                  <a:pt x="222007" y="835651"/>
                </a:lnTo>
                <a:lnTo>
                  <a:pt x="222092" y="835481"/>
                </a:lnTo>
                <a:lnTo>
                  <a:pt x="223199" y="835039"/>
                </a:lnTo>
                <a:lnTo>
                  <a:pt x="223269" y="835178"/>
                </a:lnTo>
                <a:lnTo>
                  <a:pt x="223641" y="835039"/>
                </a:lnTo>
                <a:lnTo>
                  <a:pt x="223319" y="835280"/>
                </a:lnTo>
                <a:lnTo>
                  <a:pt x="223397" y="835435"/>
                </a:lnTo>
                <a:lnTo>
                  <a:pt x="225385" y="836263"/>
                </a:lnTo>
                <a:lnTo>
                  <a:pt x="225189" y="835482"/>
                </a:lnTo>
                <a:lnTo>
                  <a:pt x="225632" y="834596"/>
                </a:lnTo>
                <a:lnTo>
                  <a:pt x="225632" y="832053"/>
                </a:lnTo>
                <a:lnTo>
                  <a:pt x="225411" y="832163"/>
                </a:lnTo>
                <a:cubicBezTo>
                  <a:pt x="221871" y="828844"/>
                  <a:pt x="216339" y="827517"/>
                  <a:pt x="212578" y="824861"/>
                </a:cubicBezTo>
                <a:lnTo>
                  <a:pt x="212945" y="824769"/>
                </a:lnTo>
                <a:lnTo>
                  <a:pt x="207931" y="822648"/>
                </a:lnTo>
                <a:close/>
                <a:moveTo>
                  <a:pt x="546022" y="816675"/>
                </a:moveTo>
                <a:lnTo>
                  <a:pt x="545800" y="817559"/>
                </a:lnTo>
                <a:cubicBezTo>
                  <a:pt x="542703" y="817780"/>
                  <a:pt x="546243" y="819108"/>
                  <a:pt x="545800" y="820657"/>
                </a:cubicBezTo>
                <a:lnTo>
                  <a:pt x="545776" y="820657"/>
                </a:lnTo>
                <a:lnTo>
                  <a:pt x="548013" y="823533"/>
                </a:lnTo>
                <a:lnTo>
                  <a:pt x="550198" y="826593"/>
                </a:lnTo>
                <a:lnTo>
                  <a:pt x="556408" y="826228"/>
                </a:lnTo>
                <a:lnTo>
                  <a:pt x="556421" y="826188"/>
                </a:lnTo>
                <a:cubicBezTo>
                  <a:pt x="557307" y="825967"/>
                  <a:pt x="558413" y="825745"/>
                  <a:pt x="559519" y="825745"/>
                </a:cubicBezTo>
                <a:cubicBezTo>
                  <a:pt x="559962" y="825745"/>
                  <a:pt x="560404" y="825524"/>
                  <a:pt x="560847" y="825303"/>
                </a:cubicBezTo>
                <a:cubicBezTo>
                  <a:pt x="561068" y="825303"/>
                  <a:pt x="561289" y="825745"/>
                  <a:pt x="561289" y="825745"/>
                </a:cubicBezTo>
                <a:cubicBezTo>
                  <a:pt x="561289" y="826188"/>
                  <a:pt x="561068" y="826409"/>
                  <a:pt x="560847" y="826631"/>
                </a:cubicBezTo>
                <a:cubicBezTo>
                  <a:pt x="560404" y="826631"/>
                  <a:pt x="559962" y="826631"/>
                  <a:pt x="559298" y="826631"/>
                </a:cubicBezTo>
                <a:lnTo>
                  <a:pt x="557084" y="827184"/>
                </a:lnTo>
                <a:lnTo>
                  <a:pt x="557527" y="827295"/>
                </a:lnTo>
                <a:cubicBezTo>
                  <a:pt x="557527" y="827958"/>
                  <a:pt x="557084" y="827958"/>
                  <a:pt x="557084" y="828401"/>
                </a:cubicBezTo>
                <a:lnTo>
                  <a:pt x="568763" y="833285"/>
                </a:lnTo>
                <a:lnTo>
                  <a:pt x="575893" y="833933"/>
                </a:lnTo>
                <a:lnTo>
                  <a:pt x="576778" y="834154"/>
                </a:lnTo>
                <a:cubicBezTo>
                  <a:pt x="576999" y="834375"/>
                  <a:pt x="577220" y="834596"/>
                  <a:pt x="577220" y="834596"/>
                </a:cubicBezTo>
                <a:cubicBezTo>
                  <a:pt x="576999" y="834818"/>
                  <a:pt x="576778" y="835039"/>
                  <a:pt x="576557" y="835039"/>
                </a:cubicBezTo>
                <a:lnTo>
                  <a:pt x="575671" y="835039"/>
                </a:lnTo>
                <a:lnTo>
                  <a:pt x="571752" y="834683"/>
                </a:lnTo>
                <a:lnTo>
                  <a:pt x="585185" y="839907"/>
                </a:lnTo>
                <a:lnTo>
                  <a:pt x="584912" y="840180"/>
                </a:lnTo>
                <a:lnTo>
                  <a:pt x="587841" y="840570"/>
                </a:lnTo>
                <a:lnTo>
                  <a:pt x="593781" y="840930"/>
                </a:lnTo>
                <a:lnTo>
                  <a:pt x="591380" y="838358"/>
                </a:lnTo>
                <a:cubicBezTo>
                  <a:pt x="590717" y="838137"/>
                  <a:pt x="590274" y="837915"/>
                  <a:pt x="589832" y="837694"/>
                </a:cubicBezTo>
                <a:cubicBezTo>
                  <a:pt x="589610" y="837473"/>
                  <a:pt x="589168" y="837030"/>
                  <a:pt x="589610" y="836588"/>
                </a:cubicBezTo>
                <a:cubicBezTo>
                  <a:pt x="589832" y="836145"/>
                  <a:pt x="590274" y="836145"/>
                  <a:pt x="590938" y="836366"/>
                </a:cubicBezTo>
                <a:cubicBezTo>
                  <a:pt x="591159" y="836588"/>
                  <a:pt x="591823" y="836809"/>
                  <a:pt x="592265" y="837030"/>
                </a:cubicBezTo>
                <a:lnTo>
                  <a:pt x="595577" y="841078"/>
                </a:lnTo>
                <a:lnTo>
                  <a:pt x="595806" y="841013"/>
                </a:lnTo>
                <a:cubicBezTo>
                  <a:pt x="596248" y="841013"/>
                  <a:pt x="596691" y="841235"/>
                  <a:pt x="597355" y="841456"/>
                </a:cubicBezTo>
                <a:cubicBezTo>
                  <a:pt x="598461" y="841898"/>
                  <a:pt x="599789" y="842562"/>
                  <a:pt x="601116" y="842562"/>
                </a:cubicBezTo>
                <a:lnTo>
                  <a:pt x="605542" y="842562"/>
                </a:lnTo>
                <a:lnTo>
                  <a:pt x="605784" y="842864"/>
                </a:lnTo>
                <a:lnTo>
                  <a:pt x="606648" y="840792"/>
                </a:lnTo>
                <a:lnTo>
                  <a:pt x="608196" y="840349"/>
                </a:lnTo>
                <a:lnTo>
                  <a:pt x="608418" y="841677"/>
                </a:lnTo>
                <a:lnTo>
                  <a:pt x="607753" y="843005"/>
                </a:lnTo>
                <a:lnTo>
                  <a:pt x="609303" y="843005"/>
                </a:lnTo>
                <a:lnTo>
                  <a:pt x="612844" y="843005"/>
                </a:lnTo>
                <a:lnTo>
                  <a:pt x="612844" y="843004"/>
                </a:lnTo>
                <a:lnTo>
                  <a:pt x="617118" y="841783"/>
                </a:lnTo>
                <a:lnTo>
                  <a:pt x="617490" y="840792"/>
                </a:lnTo>
                <a:lnTo>
                  <a:pt x="617778" y="840216"/>
                </a:lnTo>
                <a:lnTo>
                  <a:pt x="598904" y="833491"/>
                </a:lnTo>
                <a:lnTo>
                  <a:pt x="578069" y="826253"/>
                </a:lnTo>
                <a:lnTo>
                  <a:pt x="573680" y="826852"/>
                </a:lnTo>
                <a:cubicBezTo>
                  <a:pt x="573901" y="825082"/>
                  <a:pt x="572795" y="824418"/>
                  <a:pt x="572574" y="823090"/>
                </a:cubicBezTo>
                <a:lnTo>
                  <a:pt x="569628" y="822224"/>
                </a:lnTo>
                <a:lnTo>
                  <a:pt x="569476" y="822427"/>
                </a:lnTo>
                <a:lnTo>
                  <a:pt x="565324" y="819974"/>
                </a:lnTo>
                <a:lnTo>
                  <a:pt x="565050" y="820657"/>
                </a:lnTo>
                <a:cubicBezTo>
                  <a:pt x="563280" y="820215"/>
                  <a:pt x="562838" y="821763"/>
                  <a:pt x="560625" y="821321"/>
                </a:cubicBezTo>
                <a:cubicBezTo>
                  <a:pt x="560625" y="820878"/>
                  <a:pt x="560625" y="820436"/>
                  <a:pt x="560625" y="819993"/>
                </a:cubicBezTo>
                <a:lnTo>
                  <a:pt x="560880" y="819908"/>
                </a:lnTo>
                <a:lnTo>
                  <a:pt x="557306" y="818887"/>
                </a:lnTo>
                <a:lnTo>
                  <a:pt x="547310" y="817088"/>
                </a:lnTo>
                <a:lnTo>
                  <a:pt x="548677" y="819993"/>
                </a:lnTo>
                <a:cubicBezTo>
                  <a:pt x="549120" y="820657"/>
                  <a:pt x="549562" y="821321"/>
                  <a:pt x="549784" y="822206"/>
                </a:cubicBezTo>
                <a:cubicBezTo>
                  <a:pt x="550005" y="822427"/>
                  <a:pt x="549784" y="822648"/>
                  <a:pt x="549784" y="822648"/>
                </a:cubicBezTo>
                <a:lnTo>
                  <a:pt x="549341" y="822870"/>
                </a:lnTo>
                <a:cubicBezTo>
                  <a:pt x="549341" y="822870"/>
                  <a:pt x="549120" y="822648"/>
                  <a:pt x="548899" y="822648"/>
                </a:cubicBezTo>
                <a:cubicBezTo>
                  <a:pt x="548677" y="821985"/>
                  <a:pt x="548235" y="821099"/>
                  <a:pt x="547792" y="820436"/>
                </a:cubicBezTo>
                <a:lnTo>
                  <a:pt x="546306" y="816907"/>
                </a:lnTo>
                <a:lnTo>
                  <a:pt x="546243" y="816896"/>
                </a:lnTo>
                <a:close/>
                <a:moveTo>
                  <a:pt x="688377" y="816573"/>
                </a:moveTo>
                <a:lnTo>
                  <a:pt x="688073" y="816674"/>
                </a:lnTo>
                <a:lnTo>
                  <a:pt x="687994" y="816610"/>
                </a:lnTo>
                <a:lnTo>
                  <a:pt x="684461" y="825164"/>
                </a:lnTo>
                <a:lnTo>
                  <a:pt x="688769" y="822542"/>
                </a:lnTo>
                <a:lnTo>
                  <a:pt x="689401" y="820436"/>
                </a:lnTo>
                <a:lnTo>
                  <a:pt x="689649" y="819566"/>
                </a:lnTo>
                <a:lnTo>
                  <a:pt x="689622" y="819551"/>
                </a:lnTo>
                <a:lnTo>
                  <a:pt x="689695" y="819404"/>
                </a:lnTo>
                <a:lnTo>
                  <a:pt x="689828" y="818938"/>
                </a:lnTo>
                <a:lnTo>
                  <a:pt x="688515" y="816895"/>
                </a:lnTo>
                <a:close/>
                <a:moveTo>
                  <a:pt x="877917" y="816232"/>
                </a:moveTo>
                <a:lnTo>
                  <a:pt x="877890" y="816506"/>
                </a:lnTo>
                <a:lnTo>
                  <a:pt x="874295" y="823483"/>
                </a:lnTo>
                <a:lnTo>
                  <a:pt x="874349" y="823809"/>
                </a:lnTo>
                <a:lnTo>
                  <a:pt x="876810" y="827295"/>
                </a:lnTo>
                <a:lnTo>
                  <a:pt x="877890" y="816506"/>
                </a:lnTo>
                <a:lnTo>
                  <a:pt x="877917" y="816453"/>
                </a:lnTo>
                <a:lnTo>
                  <a:pt x="878004" y="816338"/>
                </a:lnTo>
                <a:lnTo>
                  <a:pt x="877967" y="816246"/>
                </a:lnTo>
                <a:close/>
                <a:moveTo>
                  <a:pt x="866190" y="815790"/>
                </a:moveTo>
                <a:cubicBezTo>
                  <a:pt x="864862" y="819440"/>
                  <a:pt x="864862" y="822483"/>
                  <a:pt x="864862" y="825608"/>
                </a:cubicBezTo>
                <a:lnTo>
                  <a:pt x="863653" y="835005"/>
                </a:lnTo>
                <a:lnTo>
                  <a:pt x="863756" y="835039"/>
                </a:lnTo>
                <a:lnTo>
                  <a:pt x="863897" y="836025"/>
                </a:lnTo>
                <a:lnTo>
                  <a:pt x="867517" y="832606"/>
                </a:lnTo>
                <a:lnTo>
                  <a:pt x="867572" y="832717"/>
                </a:lnTo>
                <a:lnTo>
                  <a:pt x="867739" y="832384"/>
                </a:lnTo>
                <a:lnTo>
                  <a:pt x="867901" y="831245"/>
                </a:lnTo>
                <a:lnTo>
                  <a:pt x="867739" y="831278"/>
                </a:lnTo>
                <a:cubicBezTo>
                  <a:pt x="867739" y="829065"/>
                  <a:pt x="868624" y="827738"/>
                  <a:pt x="869509" y="826189"/>
                </a:cubicBezTo>
                <a:lnTo>
                  <a:pt x="869509" y="831277"/>
                </a:lnTo>
                <a:lnTo>
                  <a:pt x="869509" y="831721"/>
                </a:lnTo>
                <a:lnTo>
                  <a:pt x="869509" y="832605"/>
                </a:lnTo>
                <a:lnTo>
                  <a:pt x="869288" y="833711"/>
                </a:lnTo>
                <a:lnTo>
                  <a:pt x="869288" y="835261"/>
                </a:lnTo>
                <a:cubicBezTo>
                  <a:pt x="871279" y="835261"/>
                  <a:pt x="870615" y="832827"/>
                  <a:pt x="872606" y="832827"/>
                </a:cubicBezTo>
                <a:cubicBezTo>
                  <a:pt x="873049" y="833491"/>
                  <a:pt x="872606" y="835261"/>
                  <a:pt x="874155" y="834597"/>
                </a:cubicBezTo>
                <a:cubicBezTo>
                  <a:pt x="874376" y="833491"/>
                  <a:pt x="873491" y="830836"/>
                  <a:pt x="875483" y="831499"/>
                </a:cubicBezTo>
                <a:cubicBezTo>
                  <a:pt x="875261" y="830061"/>
                  <a:pt x="874210" y="829342"/>
                  <a:pt x="873381" y="828429"/>
                </a:cubicBezTo>
                <a:lnTo>
                  <a:pt x="872639" y="824376"/>
                </a:lnTo>
                <a:lnTo>
                  <a:pt x="872746" y="824233"/>
                </a:lnTo>
                <a:lnTo>
                  <a:pt x="872761" y="824237"/>
                </a:lnTo>
                <a:lnTo>
                  <a:pt x="872758" y="824217"/>
                </a:lnTo>
                <a:lnTo>
                  <a:pt x="872746" y="824233"/>
                </a:lnTo>
                <a:lnTo>
                  <a:pt x="872606" y="824198"/>
                </a:lnTo>
                <a:lnTo>
                  <a:pt x="872639" y="824376"/>
                </a:lnTo>
                <a:lnTo>
                  <a:pt x="872606" y="824419"/>
                </a:lnTo>
                <a:cubicBezTo>
                  <a:pt x="870615" y="824198"/>
                  <a:pt x="872828" y="820215"/>
                  <a:pt x="871279" y="819994"/>
                </a:cubicBezTo>
                <a:cubicBezTo>
                  <a:pt x="870615" y="821985"/>
                  <a:pt x="870173" y="824640"/>
                  <a:pt x="869288" y="826189"/>
                </a:cubicBezTo>
                <a:cubicBezTo>
                  <a:pt x="869066" y="822870"/>
                  <a:pt x="866190" y="823755"/>
                  <a:pt x="865526" y="823755"/>
                </a:cubicBezTo>
                <a:cubicBezTo>
                  <a:pt x="865304" y="821100"/>
                  <a:pt x="867960" y="818224"/>
                  <a:pt x="866190" y="815790"/>
                </a:cubicBezTo>
                <a:close/>
                <a:moveTo>
                  <a:pt x="704667" y="815788"/>
                </a:moveTo>
                <a:lnTo>
                  <a:pt x="704667" y="818150"/>
                </a:lnTo>
                <a:lnTo>
                  <a:pt x="704889" y="818002"/>
                </a:lnTo>
                <a:cubicBezTo>
                  <a:pt x="705553" y="817781"/>
                  <a:pt x="706216" y="817117"/>
                  <a:pt x="706216" y="816232"/>
                </a:cubicBezTo>
                <a:lnTo>
                  <a:pt x="705111" y="816232"/>
                </a:lnTo>
                <a:lnTo>
                  <a:pt x="704668" y="815789"/>
                </a:lnTo>
                <a:close/>
                <a:moveTo>
                  <a:pt x="648036" y="815730"/>
                </a:moveTo>
                <a:lnTo>
                  <a:pt x="647803" y="816010"/>
                </a:lnTo>
                <a:lnTo>
                  <a:pt x="647139" y="816010"/>
                </a:lnTo>
                <a:lnTo>
                  <a:pt x="647065" y="815936"/>
                </a:lnTo>
                <a:lnTo>
                  <a:pt x="646696" y="816232"/>
                </a:lnTo>
                <a:lnTo>
                  <a:pt x="645872" y="817386"/>
                </a:lnTo>
                <a:lnTo>
                  <a:pt x="646254" y="819108"/>
                </a:lnTo>
                <a:lnTo>
                  <a:pt x="647582" y="819772"/>
                </a:lnTo>
                <a:lnTo>
                  <a:pt x="650447" y="821563"/>
                </a:lnTo>
                <a:lnTo>
                  <a:pt x="650458" y="821542"/>
                </a:lnTo>
                <a:lnTo>
                  <a:pt x="651747" y="820622"/>
                </a:lnTo>
                <a:lnTo>
                  <a:pt x="649573" y="817780"/>
                </a:lnTo>
                <a:close/>
                <a:moveTo>
                  <a:pt x="909115" y="815568"/>
                </a:moveTo>
                <a:lnTo>
                  <a:pt x="908698" y="819108"/>
                </a:lnTo>
                <a:lnTo>
                  <a:pt x="909337" y="819108"/>
                </a:lnTo>
                <a:lnTo>
                  <a:pt x="910000" y="818002"/>
                </a:lnTo>
                <a:lnTo>
                  <a:pt x="910190" y="816675"/>
                </a:lnTo>
                <a:lnTo>
                  <a:pt x="909779" y="816675"/>
                </a:lnTo>
                <a:cubicBezTo>
                  <a:pt x="909779" y="816011"/>
                  <a:pt x="909779" y="815568"/>
                  <a:pt x="909115" y="815568"/>
                </a:cubicBezTo>
                <a:close/>
                <a:moveTo>
                  <a:pt x="690286" y="815568"/>
                </a:moveTo>
                <a:lnTo>
                  <a:pt x="690269" y="815582"/>
                </a:lnTo>
                <a:lnTo>
                  <a:pt x="690507" y="816010"/>
                </a:lnTo>
                <a:lnTo>
                  <a:pt x="691392" y="817338"/>
                </a:lnTo>
                <a:lnTo>
                  <a:pt x="691835" y="817117"/>
                </a:lnTo>
                <a:lnTo>
                  <a:pt x="692113" y="817148"/>
                </a:lnTo>
                <a:lnTo>
                  <a:pt x="692218" y="815568"/>
                </a:lnTo>
                <a:close/>
                <a:moveTo>
                  <a:pt x="594429" y="815541"/>
                </a:moveTo>
                <a:lnTo>
                  <a:pt x="596248" y="817780"/>
                </a:lnTo>
                <a:lnTo>
                  <a:pt x="598687" y="820968"/>
                </a:lnTo>
                <a:lnTo>
                  <a:pt x="600674" y="821763"/>
                </a:lnTo>
                <a:lnTo>
                  <a:pt x="600804" y="822067"/>
                </a:lnTo>
                <a:lnTo>
                  <a:pt x="607312" y="820483"/>
                </a:lnTo>
                <a:lnTo>
                  <a:pt x="607312" y="819330"/>
                </a:lnTo>
                <a:lnTo>
                  <a:pt x="607312" y="819329"/>
                </a:lnTo>
                <a:cubicBezTo>
                  <a:pt x="605541" y="818887"/>
                  <a:pt x="603550" y="818002"/>
                  <a:pt x="601780" y="817117"/>
                </a:cubicBezTo>
                <a:cubicBezTo>
                  <a:pt x="600895" y="816895"/>
                  <a:pt x="600010" y="816232"/>
                  <a:pt x="598904" y="816010"/>
                </a:cubicBezTo>
                <a:lnTo>
                  <a:pt x="598672" y="815546"/>
                </a:lnTo>
                <a:lnTo>
                  <a:pt x="597576" y="815789"/>
                </a:lnTo>
                <a:cubicBezTo>
                  <a:pt x="596691" y="815789"/>
                  <a:pt x="595585" y="815789"/>
                  <a:pt x="594700" y="815568"/>
                </a:cubicBezTo>
                <a:close/>
                <a:moveTo>
                  <a:pt x="694048" y="815401"/>
                </a:moveTo>
                <a:lnTo>
                  <a:pt x="693726" y="815482"/>
                </a:lnTo>
                <a:lnTo>
                  <a:pt x="693574" y="816705"/>
                </a:lnTo>
                <a:lnTo>
                  <a:pt x="694711" y="815567"/>
                </a:lnTo>
                <a:close/>
                <a:moveTo>
                  <a:pt x="768379" y="814645"/>
                </a:moveTo>
                <a:lnTo>
                  <a:pt x="769055" y="819109"/>
                </a:lnTo>
                <a:lnTo>
                  <a:pt x="769446" y="817286"/>
                </a:lnTo>
                <a:lnTo>
                  <a:pt x="769276" y="817117"/>
                </a:lnTo>
                <a:cubicBezTo>
                  <a:pt x="769276" y="816453"/>
                  <a:pt x="768834" y="815568"/>
                  <a:pt x="768391" y="814683"/>
                </a:cubicBezTo>
                <a:close/>
                <a:moveTo>
                  <a:pt x="666878" y="814520"/>
                </a:moveTo>
                <a:lnTo>
                  <a:pt x="666610" y="814609"/>
                </a:lnTo>
                <a:lnTo>
                  <a:pt x="666610" y="815125"/>
                </a:lnTo>
                <a:lnTo>
                  <a:pt x="667128" y="817886"/>
                </a:lnTo>
                <a:lnTo>
                  <a:pt x="667135" y="817887"/>
                </a:lnTo>
                <a:lnTo>
                  <a:pt x="669711" y="815150"/>
                </a:lnTo>
                <a:close/>
                <a:moveTo>
                  <a:pt x="859552" y="814241"/>
                </a:moveTo>
                <a:lnTo>
                  <a:pt x="859552" y="814683"/>
                </a:lnTo>
                <a:cubicBezTo>
                  <a:pt x="856675" y="818224"/>
                  <a:pt x="862871" y="813798"/>
                  <a:pt x="859552" y="814241"/>
                </a:cubicBezTo>
                <a:close/>
                <a:moveTo>
                  <a:pt x="675350" y="814130"/>
                </a:moveTo>
                <a:lnTo>
                  <a:pt x="675239" y="814461"/>
                </a:lnTo>
                <a:lnTo>
                  <a:pt x="673248" y="815125"/>
                </a:lnTo>
                <a:lnTo>
                  <a:pt x="671036" y="815568"/>
                </a:lnTo>
                <a:lnTo>
                  <a:pt x="670757" y="815456"/>
                </a:lnTo>
                <a:lnTo>
                  <a:pt x="667842" y="818678"/>
                </a:lnTo>
                <a:lnTo>
                  <a:pt x="667717" y="819550"/>
                </a:lnTo>
                <a:cubicBezTo>
                  <a:pt x="667496" y="819772"/>
                  <a:pt x="667496" y="820436"/>
                  <a:pt x="667275" y="821542"/>
                </a:cubicBezTo>
                <a:lnTo>
                  <a:pt x="666780" y="822037"/>
                </a:lnTo>
                <a:lnTo>
                  <a:pt x="667495" y="823754"/>
                </a:lnTo>
                <a:lnTo>
                  <a:pt x="667495" y="823976"/>
                </a:lnTo>
                <a:lnTo>
                  <a:pt x="667496" y="823976"/>
                </a:lnTo>
                <a:lnTo>
                  <a:pt x="668774" y="825071"/>
                </a:lnTo>
                <a:lnTo>
                  <a:pt x="669929" y="824861"/>
                </a:lnTo>
                <a:lnTo>
                  <a:pt x="671035" y="824640"/>
                </a:lnTo>
                <a:lnTo>
                  <a:pt x="672142" y="825304"/>
                </a:lnTo>
                <a:lnTo>
                  <a:pt x="671478" y="826410"/>
                </a:lnTo>
                <a:lnTo>
                  <a:pt x="669929" y="826632"/>
                </a:lnTo>
                <a:lnTo>
                  <a:pt x="669045" y="826779"/>
                </a:lnTo>
                <a:lnTo>
                  <a:pt x="669045" y="826853"/>
                </a:lnTo>
                <a:lnTo>
                  <a:pt x="668406" y="827013"/>
                </a:lnTo>
                <a:lnTo>
                  <a:pt x="668381" y="827074"/>
                </a:lnTo>
                <a:lnTo>
                  <a:pt x="668186" y="829807"/>
                </a:lnTo>
                <a:lnTo>
                  <a:pt x="669044" y="829950"/>
                </a:lnTo>
                <a:cubicBezTo>
                  <a:pt x="669929" y="829950"/>
                  <a:pt x="671257" y="829729"/>
                  <a:pt x="671920" y="830835"/>
                </a:cubicBezTo>
                <a:cubicBezTo>
                  <a:pt x="672142" y="831056"/>
                  <a:pt x="672142" y="831499"/>
                  <a:pt x="671699" y="831499"/>
                </a:cubicBezTo>
                <a:cubicBezTo>
                  <a:pt x="671699" y="831941"/>
                  <a:pt x="671699" y="831941"/>
                  <a:pt x="671478" y="831941"/>
                </a:cubicBezTo>
                <a:cubicBezTo>
                  <a:pt x="671478" y="831941"/>
                  <a:pt x="670814" y="831941"/>
                  <a:pt x="670814" y="831720"/>
                </a:cubicBezTo>
                <a:cubicBezTo>
                  <a:pt x="670814" y="831278"/>
                  <a:pt x="669929" y="831278"/>
                  <a:pt x="669044" y="831278"/>
                </a:cubicBezTo>
                <a:lnTo>
                  <a:pt x="667623" y="831120"/>
                </a:lnTo>
                <a:lnTo>
                  <a:pt x="667496" y="831278"/>
                </a:lnTo>
                <a:lnTo>
                  <a:pt x="666389" y="831499"/>
                </a:lnTo>
                <a:lnTo>
                  <a:pt x="665476" y="831613"/>
                </a:lnTo>
                <a:lnTo>
                  <a:pt x="667938" y="835482"/>
                </a:lnTo>
                <a:lnTo>
                  <a:pt x="670613" y="839876"/>
                </a:lnTo>
                <a:lnTo>
                  <a:pt x="672806" y="838358"/>
                </a:lnTo>
                <a:lnTo>
                  <a:pt x="676090" y="836168"/>
                </a:lnTo>
                <a:lnTo>
                  <a:pt x="676125" y="835924"/>
                </a:lnTo>
                <a:cubicBezTo>
                  <a:pt x="676789" y="835260"/>
                  <a:pt x="677231" y="834375"/>
                  <a:pt x="677674" y="833490"/>
                </a:cubicBezTo>
                <a:lnTo>
                  <a:pt x="680781" y="830565"/>
                </a:lnTo>
                <a:lnTo>
                  <a:pt x="680550" y="830392"/>
                </a:lnTo>
                <a:cubicBezTo>
                  <a:pt x="680992" y="829950"/>
                  <a:pt x="681213" y="829065"/>
                  <a:pt x="681213" y="827959"/>
                </a:cubicBezTo>
                <a:cubicBezTo>
                  <a:pt x="680550" y="826631"/>
                  <a:pt x="677231" y="828401"/>
                  <a:pt x="677894" y="826189"/>
                </a:cubicBezTo>
                <a:cubicBezTo>
                  <a:pt x="680550" y="827959"/>
                  <a:pt x="679886" y="823976"/>
                  <a:pt x="682762" y="825525"/>
                </a:cubicBezTo>
                <a:lnTo>
                  <a:pt x="683426" y="825967"/>
                </a:lnTo>
                <a:lnTo>
                  <a:pt x="683648" y="825745"/>
                </a:lnTo>
                <a:lnTo>
                  <a:pt x="683427" y="825524"/>
                </a:lnTo>
                <a:lnTo>
                  <a:pt x="687416" y="816149"/>
                </a:lnTo>
                <a:lnTo>
                  <a:pt x="686966" y="815789"/>
                </a:lnTo>
                <a:lnTo>
                  <a:pt x="687033" y="815488"/>
                </a:lnTo>
                <a:lnTo>
                  <a:pt x="682320" y="815125"/>
                </a:lnTo>
                <a:close/>
                <a:moveTo>
                  <a:pt x="665023" y="814067"/>
                </a:moveTo>
                <a:lnTo>
                  <a:pt x="661079" y="814461"/>
                </a:lnTo>
                <a:lnTo>
                  <a:pt x="661035" y="814287"/>
                </a:lnTo>
                <a:lnTo>
                  <a:pt x="654835" y="820900"/>
                </a:lnTo>
                <a:lnTo>
                  <a:pt x="657317" y="822427"/>
                </a:lnTo>
                <a:lnTo>
                  <a:pt x="657965" y="822686"/>
                </a:lnTo>
                <a:lnTo>
                  <a:pt x="661300" y="823312"/>
                </a:lnTo>
                <a:lnTo>
                  <a:pt x="661223" y="823697"/>
                </a:lnTo>
                <a:lnTo>
                  <a:pt x="662947" y="823008"/>
                </a:lnTo>
                <a:lnTo>
                  <a:pt x="665118" y="821170"/>
                </a:lnTo>
                <a:lnTo>
                  <a:pt x="666389" y="817780"/>
                </a:lnTo>
                <a:lnTo>
                  <a:pt x="666425" y="817785"/>
                </a:lnTo>
                <a:lnTo>
                  <a:pt x="665725" y="815125"/>
                </a:lnTo>
                <a:lnTo>
                  <a:pt x="665725" y="814535"/>
                </a:lnTo>
                <a:close/>
                <a:moveTo>
                  <a:pt x="841276" y="813842"/>
                </a:moveTo>
                <a:lnTo>
                  <a:pt x="840242" y="815910"/>
                </a:lnTo>
                <a:lnTo>
                  <a:pt x="840966" y="815790"/>
                </a:lnTo>
                <a:lnTo>
                  <a:pt x="841124" y="815947"/>
                </a:lnTo>
                <a:lnTo>
                  <a:pt x="841187" y="815789"/>
                </a:lnTo>
                <a:lnTo>
                  <a:pt x="841586" y="813997"/>
                </a:lnTo>
                <a:close/>
                <a:moveTo>
                  <a:pt x="564829" y="813798"/>
                </a:moveTo>
                <a:lnTo>
                  <a:pt x="563321" y="813986"/>
                </a:lnTo>
                <a:lnTo>
                  <a:pt x="563059" y="814904"/>
                </a:lnTo>
                <a:lnTo>
                  <a:pt x="562865" y="817606"/>
                </a:lnTo>
                <a:lnTo>
                  <a:pt x="565971" y="818188"/>
                </a:lnTo>
                <a:lnTo>
                  <a:pt x="567499" y="816660"/>
                </a:lnTo>
                <a:lnTo>
                  <a:pt x="567444" y="816597"/>
                </a:lnTo>
                <a:lnTo>
                  <a:pt x="567263" y="816452"/>
                </a:lnTo>
                <a:lnTo>
                  <a:pt x="567289" y="816419"/>
                </a:lnTo>
                <a:lnTo>
                  <a:pt x="566157" y="815126"/>
                </a:lnTo>
                <a:cubicBezTo>
                  <a:pt x="565714" y="814683"/>
                  <a:pt x="565272" y="814240"/>
                  <a:pt x="564829" y="813798"/>
                </a:cubicBezTo>
                <a:close/>
                <a:moveTo>
                  <a:pt x="1092764" y="813797"/>
                </a:moveTo>
                <a:cubicBezTo>
                  <a:pt x="1093428" y="813355"/>
                  <a:pt x="1094091" y="813576"/>
                  <a:pt x="1094534" y="814019"/>
                </a:cubicBezTo>
                <a:cubicBezTo>
                  <a:pt x="1096304" y="816231"/>
                  <a:pt x="1097632" y="818444"/>
                  <a:pt x="1099181" y="820656"/>
                </a:cubicBezTo>
                <a:lnTo>
                  <a:pt x="1108377" y="832847"/>
                </a:lnTo>
                <a:lnTo>
                  <a:pt x="1108474" y="832605"/>
                </a:lnTo>
                <a:cubicBezTo>
                  <a:pt x="1115333" y="841677"/>
                  <a:pt x="1123520" y="851855"/>
                  <a:pt x="1131042" y="861369"/>
                </a:cubicBezTo>
                <a:cubicBezTo>
                  <a:pt x="1133255" y="863803"/>
                  <a:pt x="1138344" y="868228"/>
                  <a:pt x="1133698" y="871769"/>
                </a:cubicBezTo>
                <a:cubicBezTo>
                  <a:pt x="1130600" y="871548"/>
                  <a:pt x="1131042" y="867786"/>
                  <a:pt x="1130157" y="865573"/>
                </a:cubicBezTo>
                <a:cubicBezTo>
                  <a:pt x="1122413" y="855395"/>
                  <a:pt x="1113784" y="846102"/>
                  <a:pt x="1107146" y="834375"/>
                </a:cubicBezTo>
                <a:cubicBezTo>
                  <a:pt x="1103606" y="830392"/>
                  <a:pt x="1100729" y="825967"/>
                  <a:pt x="1097189" y="821763"/>
                </a:cubicBezTo>
                <a:cubicBezTo>
                  <a:pt x="1095862" y="819550"/>
                  <a:pt x="1094091" y="817337"/>
                  <a:pt x="1092764" y="815346"/>
                </a:cubicBezTo>
                <a:cubicBezTo>
                  <a:pt x="1092100" y="814682"/>
                  <a:pt x="1092321" y="814019"/>
                  <a:pt x="1092764" y="813797"/>
                </a:cubicBezTo>
                <a:close/>
                <a:moveTo>
                  <a:pt x="752832" y="813687"/>
                </a:moveTo>
                <a:lnTo>
                  <a:pt x="752239" y="815346"/>
                </a:lnTo>
                <a:lnTo>
                  <a:pt x="750983" y="818576"/>
                </a:lnTo>
                <a:lnTo>
                  <a:pt x="751133" y="818666"/>
                </a:lnTo>
                <a:lnTo>
                  <a:pt x="751355" y="820879"/>
                </a:lnTo>
                <a:lnTo>
                  <a:pt x="751355" y="821321"/>
                </a:lnTo>
                <a:lnTo>
                  <a:pt x="751316" y="821352"/>
                </a:lnTo>
                <a:lnTo>
                  <a:pt x="752239" y="821763"/>
                </a:lnTo>
                <a:lnTo>
                  <a:pt x="753272" y="822206"/>
                </a:lnTo>
                <a:lnTo>
                  <a:pt x="753788" y="822206"/>
                </a:lnTo>
                <a:cubicBezTo>
                  <a:pt x="753678" y="821100"/>
                  <a:pt x="754286" y="818998"/>
                  <a:pt x="754452" y="817062"/>
                </a:cubicBezTo>
                <a:close/>
                <a:moveTo>
                  <a:pt x="915974" y="813577"/>
                </a:moveTo>
                <a:lnTo>
                  <a:pt x="915727" y="814196"/>
                </a:lnTo>
                <a:lnTo>
                  <a:pt x="914868" y="819992"/>
                </a:lnTo>
                <a:lnTo>
                  <a:pt x="914121" y="823354"/>
                </a:lnTo>
                <a:lnTo>
                  <a:pt x="914204" y="823313"/>
                </a:lnTo>
                <a:cubicBezTo>
                  <a:pt x="915089" y="824640"/>
                  <a:pt x="913983" y="827959"/>
                  <a:pt x="915974" y="828181"/>
                </a:cubicBezTo>
                <a:cubicBezTo>
                  <a:pt x="917080" y="823313"/>
                  <a:pt x="917523" y="818224"/>
                  <a:pt x="915974" y="813577"/>
                </a:cubicBezTo>
                <a:close/>
                <a:moveTo>
                  <a:pt x="913540" y="813577"/>
                </a:moveTo>
                <a:lnTo>
                  <a:pt x="910664" y="817116"/>
                </a:lnTo>
                <a:lnTo>
                  <a:pt x="910664" y="818002"/>
                </a:lnTo>
                <a:lnTo>
                  <a:pt x="910000" y="819772"/>
                </a:lnTo>
                <a:lnTo>
                  <a:pt x="909943" y="819772"/>
                </a:lnTo>
                <a:lnTo>
                  <a:pt x="908928" y="823628"/>
                </a:lnTo>
                <a:lnTo>
                  <a:pt x="909115" y="823534"/>
                </a:lnTo>
                <a:cubicBezTo>
                  <a:pt x="909447" y="825636"/>
                  <a:pt x="908562" y="827959"/>
                  <a:pt x="907898" y="829978"/>
                </a:cubicBezTo>
                <a:lnTo>
                  <a:pt x="908008" y="834542"/>
                </a:lnTo>
                <a:lnTo>
                  <a:pt x="908230" y="834375"/>
                </a:lnTo>
                <a:lnTo>
                  <a:pt x="909779" y="832826"/>
                </a:lnTo>
                <a:lnTo>
                  <a:pt x="912729" y="823976"/>
                </a:lnTo>
                <a:lnTo>
                  <a:pt x="912434" y="823754"/>
                </a:lnTo>
                <a:cubicBezTo>
                  <a:pt x="912655" y="822427"/>
                  <a:pt x="913098" y="820878"/>
                  <a:pt x="913540" y="819550"/>
                </a:cubicBezTo>
                <a:lnTo>
                  <a:pt x="914565" y="814430"/>
                </a:lnTo>
                <a:close/>
                <a:moveTo>
                  <a:pt x="760426" y="813577"/>
                </a:moveTo>
                <a:cubicBezTo>
                  <a:pt x="760426" y="814462"/>
                  <a:pt x="760426" y="815568"/>
                  <a:pt x="760426" y="816675"/>
                </a:cubicBezTo>
                <a:lnTo>
                  <a:pt x="760573" y="816969"/>
                </a:lnTo>
                <a:lnTo>
                  <a:pt x="760868" y="816674"/>
                </a:lnTo>
                <a:lnTo>
                  <a:pt x="761601" y="816779"/>
                </a:lnTo>
                <a:lnTo>
                  <a:pt x="761532" y="816675"/>
                </a:lnTo>
                <a:cubicBezTo>
                  <a:pt x="761311" y="815568"/>
                  <a:pt x="761311" y="814241"/>
                  <a:pt x="760426" y="813577"/>
                </a:cubicBezTo>
                <a:close/>
                <a:moveTo>
                  <a:pt x="742127" y="813500"/>
                </a:moveTo>
                <a:lnTo>
                  <a:pt x="738964" y="816452"/>
                </a:lnTo>
                <a:lnTo>
                  <a:pt x="738909" y="816397"/>
                </a:lnTo>
                <a:lnTo>
                  <a:pt x="738743" y="816895"/>
                </a:lnTo>
                <a:lnTo>
                  <a:pt x="738192" y="818732"/>
                </a:lnTo>
                <a:lnTo>
                  <a:pt x="738521" y="818666"/>
                </a:lnTo>
                <a:cubicBezTo>
                  <a:pt x="737636" y="821321"/>
                  <a:pt x="740955" y="819772"/>
                  <a:pt x="740291" y="822206"/>
                </a:cubicBezTo>
                <a:cubicBezTo>
                  <a:pt x="737194" y="823091"/>
                  <a:pt x="734981" y="827516"/>
                  <a:pt x="736530" y="831278"/>
                </a:cubicBezTo>
                <a:lnTo>
                  <a:pt x="736419" y="831250"/>
                </a:lnTo>
                <a:lnTo>
                  <a:pt x="737193" y="834154"/>
                </a:lnTo>
                <a:lnTo>
                  <a:pt x="738001" y="836419"/>
                </a:lnTo>
                <a:lnTo>
                  <a:pt x="738079" y="836367"/>
                </a:lnTo>
                <a:lnTo>
                  <a:pt x="738205" y="836556"/>
                </a:lnTo>
                <a:lnTo>
                  <a:pt x="740292" y="835039"/>
                </a:lnTo>
                <a:cubicBezTo>
                  <a:pt x="740956" y="834375"/>
                  <a:pt x="741619" y="833490"/>
                  <a:pt x="742504" y="833048"/>
                </a:cubicBezTo>
                <a:lnTo>
                  <a:pt x="742642" y="833103"/>
                </a:lnTo>
                <a:lnTo>
                  <a:pt x="745159" y="830393"/>
                </a:lnTo>
                <a:lnTo>
                  <a:pt x="746553" y="828689"/>
                </a:lnTo>
                <a:lnTo>
                  <a:pt x="746487" y="828623"/>
                </a:lnTo>
                <a:cubicBezTo>
                  <a:pt x="746708" y="826852"/>
                  <a:pt x="747593" y="825525"/>
                  <a:pt x="748036" y="824419"/>
                </a:cubicBezTo>
                <a:lnTo>
                  <a:pt x="749511" y="821469"/>
                </a:lnTo>
                <a:lnTo>
                  <a:pt x="749363" y="821321"/>
                </a:lnTo>
                <a:lnTo>
                  <a:pt x="749363" y="820879"/>
                </a:lnTo>
                <a:lnTo>
                  <a:pt x="749363" y="819255"/>
                </a:lnTo>
                <a:lnTo>
                  <a:pt x="748036" y="818665"/>
                </a:lnTo>
                <a:lnTo>
                  <a:pt x="745722" y="817431"/>
                </a:lnTo>
                <a:lnTo>
                  <a:pt x="745823" y="818444"/>
                </a:lnTo>
                <a:cubicBezTo>
                  <a:pt x="746487" y="819108"/>
                  <a:pt x="746929" y="819772"/>
                  <a:pt x="747151" y="820657"/>
                </a:cubicBezTo>
                <a:cubicBezTo>
                  <a:pt x="747151" y="821321"/>
                  <a:pt x="746708" y="821763"/>
                  <a:pt x="746266" y="821763"/>
                </a:cubicBezTo>
                <a:cubicBezTo>
                  <a:pt x="745823" y="821763"/>
                  <a:pt x="745602" y="821542"/>
                  <a:pt x="745602" y="821099"/>
                </a:cubicBezTo>
                <a:cubicBezTo>
                  <a:pt x="745602" y="820436"/>
                  <a:pt x="744938" y="819993"/>
                  <a:pt x="744717" y="819551"/>
                </a:cubicBezTo>
                <a:lnTo>
                  <a:pt x="744282" y="816943"/>
                </a:lnTo>
                <a:lnTo>
                  <a:pt x="743610" y="816674"/>
                </a:lnTo>
                <a:lnTo>
                  <a:pt x="743027" y="813757"/>
                </a:lnTo>
                <a:close/>
                <a:moveTo>
                  <a:pt x="854020" y="813356"/>
                </a:moveTo>
                <a:lnTo>
                  <a:pt x="853357" y="814019"/>
                </a:lnTo>
                <a:cubicBezTo>
                  <a:pt x="852472" y="814240"/>
                  <a:pt x="852472" y="815126"/>
                  <a:pt x="852693" y="816896"/>
                </a:cubicBezTo>
                <a:lnTo>
                  <a:pt x="852693" y="817118"/>
                </a:lnTo>
                <a:lnTo>
                  <a:pt x="852914" y="817560"/>
                </a:lnTo>
                <a:lnTo>
                  <a:pt x="853356" y="816675"/>
                </a:lnTo>
                <a:cubicBezTo>
                  <a:pt x="853578" y="816675"/>
                  <a:pt x="853578" y="816675"/>
                  <a:pt x="854020" y="816675"/>
                </a:cubicBezTo>
                <a:close/>
                <a:moveTo>
                  <a:pt x="535332" y="813128"/>
                </a:moveTo>
                <a:lnTo>
                  <a:pt x="534958" y="813576"/>
                </a:lnTo>
                <a:lnTo>
                  <a:pt x="534375" y="813576"/>
                </a:lnTo>
                <a:lnTo>
                  <a:pt x="534073" y="814683"/>
                </a:lnTo>
                <a:lnTo>
                  <a:pt x="533441" y="817422"/>
                </a:lnTo>
                <a:lnTo>
                  <a:pt x="534737" y="820878"/>
                </a:lnTo>
                <a:cubicBezTo>
                  <a:pt x="534737" y="821763"/>
                  <a:pt x="534958" y="822648"/>
                  <a:pt x="535401" y="823533"/>
                </a:cubicBezTo>
                <a:cubicBezTo>
                  <a:pt x="536286" y="823976"/>
                  <a:pt x="536950" y="824197"/>
                  <a:pt x="537835" y="824640"/>
                </a:cubicBezTo>
                <a:lnTo>
                  <a:pt x="540024" y="825662"/>
                </a:lnTo>
                <a:lnTo>
                  <a:pt x="540047" y="825525"/>
                </a:lnTo>
                <a:lnTo>
                  <a:pt x="540357" y="825569"/>
                </a:lnTo>
                <a:lnTo>
                  <a:pt x="540490" y="824640"/>
                </a:lnTo>
                <a:lnTo>
                  <a:pt x="542629" y="820361"/>
                </a:lnTo>
                <a:lnTo>
                  <a:pt x="542039" y="820214"/>
                </a:lnTo>
                <a:cubicBezTo>
                  <a:pt x="541596" y="818001"/>
                  <a:pt x="541596" y="815346"/>
                  <a:pt x="539605" y="814683"/>
                </a:cubicBezTo>
                <a:lnTo>
                  <a:pt x="539826" y="813797"/>
                </a:lnTo>
                <a:lnTo>
                  <a:pt x="539707" y="813737"/>
                </a:lnTo>
                <a:lnTo>
                  <a:pt x="538720" y="814019"/>
                </a:lnTo>
                <a:close/>
                <a:moveTo>
                  <a:pt x="455968" y="812913"/>
                </a:moveTo>
                <a:lnTo>
                  <a:pt x="456189" y="812913"/>
                </a:lnTo>
                <a:cubicBezTo>
                  <a:pt x="457738" y="814683"/>
                  <a:pt x="459287" y="816675"/>
                  <a:pt x="460615" y="818445"/>
                </a:cubicBezTo>
                <a:cubicBezTo>
                  <a:pt x="461942" y="820215"/>
                  <a:pt x="463269" y="821985"/>
                  <a:pt x="464818" y="823534"/>
                </a:cubicBezTo>
                <a:cubicBezTo>
                  <a:pt x="465039" y="823534"/>
                  <a:pt x="465039" y="823755"/>
                  <a:pt x="464818" y="823976"/>
                </a:cubicBezTo>
                <a:cubicBezTo>
                  <a:pt x="464597" y="823976"/>
                  <a:pt x="464597" y="823976"/>
                  <a:pt x="464597" y="823755"/>
                </a:cubicBezTo>
                <a:cubicBezTo>
                  <a:pt x="463269" y="822206"/>
                  <a:pt x="461721" y="820436"/>
                  <a:pt x="460393" y="818666"/>
                </a:cubicBezTo>
                <a:cubicBezTo>
                  <a:pt x="459066" y="816896"/>
                  <a:pt x="457517" y="815126"/>
                  <a:pt x="455968" y="813355"/>
                </a:cubicBezTo>
                <a:cubicBezTo>
                  <a:pt x="455968" y="813134"/>
                  <a:pt x="455968" y="812913"/>
                  <a:pt x="455968" y="812913"/>
                </a:cubicBezTo>
                <a:close/>
                <a:moveTo>
                  <a:pt x="823419" y="812646"/>
                </a:moveTo>
                <a:lnTo>
                  <a:pt x="822390" y="813446"/>
                </a:lnTo>
                <a:lnTo>
                  <a:pt x="823043" y="813577"/>
                </a:lnTo>
                <a:cubicBezTo>
                  <a:pt x="823929" y="815347"/>
                  <a:pt x="823929" y="818445"/>
                  <a:pt x="826141" y="819109"/>
                </a:cubicBezTo>
                <a:cubicBezTo>
                  <a:pt x="825477" y="816675"/>
                  <a:pt x="825256" y="814020"/>
                  <a:pt x="823486" y="812913"/>
                </a:cubicBezTo>
                <a:close/>
                <a:moveTo>
                  <a:pt x="701121" y="812645"/>
                </a:moveTo>
                <a:lnTo>
                  <a:pt x="697320" y="815277"/>
                </a:lnTo>
                <a:lnTo>
                  <a:pt x="697366" y="815346"/>
                </a:lnTo>
                <a:lnTo>
                  <a:pt x="696264" y="816008"/>
                </a:lnTo>
                <a:lnTo>
                  <a:pt x="696259" y="816011"/>
                </a:lnTo>
                <a:lnTo>
                  <a:pt x="696256" y="816009"/>
                </a:lnTo>
                <a:lnTo>
                  <a:pt x="696023" y="815931"/>
                </a:lnTo>
                <a:lnTo>
                  <a:pt x="693826" y="817897"/>
                </a:lnTo>
                <a:lnTo>
                  <a:pt x="693826" y="819551"/>
                </a:lnTo>
                <a:lnTo>
                  <a:pt x="692216" y="820136"/>
                </a:lnTo>
                <a:lnTo>
                  <a:pt x="692056" y="821099"/>
                </a:lnTo>
                <a:lnTo>
                  <a:pt x="691340" y="823428"/>
                </a:lnTo>
                <a:lnTo>
                  <a:pt x="692214" y="827453"/>
                </a:lnTo>
                <a:lnTo>
                  <a:pt x="692720" y="827959"/>
                </a:lnTo>
                <a:lnTo>
                  <a:pt x="692720" y="828313"/>
                </a:lnTo>
                <a:lnTo>
                  <a:pt x="695677" y="828904"/>
                </a:lnTo>
                <a:lnTo>
                  <a:pt x="695818" y="828622"/>
                </a:lnTo>
                <a:cubicBezTo>
                  <a:pt x="697145" y="828622"/>
                  <a:pt x="697367" y="828180"/>
                  <a:pt x="698030" y="827074"/>
                </a:cubicBezTo>
                <a:lnTo>
                  <a:pt x="700095" y="825353"/>
                </a:lnTo>
                <a:lnTo>
                  <a:pt x="700021" y="825304"/>
                </a:lnTo>
                <a:lnTo>
                  <a:pt x="703417" y="818300"/>
                </a:lnTo>
                <a:lnTo>
                  <a:pt x="703340" y="818223"/>
                </a:lnTo>
                <a:lnTo>
                  <a:pt x="703340" y="815788"/>
                </a:lnTo>
                <a:close/>
                <a:moveTo>
                  <a:pt x="652449" y="812027"/>
                </a:moveTo>
                <a:lnTo>
                  <a:pt x="650237" y="812470"/>
                </a:lnTo>
                <a:lnTo>
                  <a:pt x="649802" y="812579"/>
                </a:lnTo>
                <a:lnTo>
                  <a:pt x="648724" y="814496"/>
                </a:lnTo>
                <a:lnTo>
                  <a:pt x="648910" y="814682"/>
                </a:lnTo>
                <a:lnTo>
                  <a:pt x="648688" y="814948"/>
                </a:lnTo>
                <a:lnTo>
                  <a:pt x="650458" y="816895"/>
                </a:lnTo>
                <a:lnTo>
                  <a:pt x="652616" y="820048"/>
                </a:lnTo>
                <a:lnTo>
                  <a:pt x="652892" y="819772"/>
                </a:lnTo>
                <a:lnTo>
                  <a:pt x="653556" y="819772"/>
                </a:lnTo>
                <a:lnTo>
                  <a:pt x="654109" y="820324"/>
                </a:lnTo>
                <a:lnTo>
                  <a:pt x="660530" y="813903"/>
                </a:lnTo>
                <a:lnTo>
                  <a:pt x="659891" y="813769"/>
                </a:lnTo>
                <a:lnTo>
                  <a:pt x="659751" y="813797"/>
                </a:lnTo>
                <a:lnTo>
                  <a:pt x="659751" y="813739"/>
                </a:lnTo>
                <a:lnTo>
                  <a:pt x="656875" y="813134"/>
                </a:lnTo>
                <a:close/>
                <a:moveTo>
                  <a:pt x="646244" y="811900"/>
                </a:moveTo>
                <a:lnTo>
                  <a:pt x="647202" y="813576"/>
                </a:lnTo>
                <a:lnTo>
                  <a:pt x="647582" y="813576"/>
                </a:lnTo>
                <a:lnTo>
                  <a:pt x="648274" y="812190"/>
                </a:lnTo>
                <a:close/>
                <a:moveTo>
                  <a:pt x="448001" y="811364"/>
                </a:moveTo>
                <a:cubicBezTo>
                  <a:pt x="448001" y="811586"/>
                  <a:pt x="448001" y="812028"/>
                  <a:pt x="448001" y="812471"/>
                </a:cubicBezTo>
                <a:cubicBezTo>
                  <a:pt x="448444" y="812471"/>
                  <a:pt x="448665" y="812471"/>
                  <a:pt x="449108" y="812471"/>
                </a:cubicBezTo>
                <a:cubicBezTo>
                  <a:pt x="449108" y="812249"/>
                  <a:pt x="449108" y="811807"/>
                  <a:pt x="449108" y="811364"/>
                </a:cubicBezTo>
                <a:cubicBezTo>
                  <a:pt x="448665" y="811364"/>
                  <a:pt x="448444" y="811364"/>
                  <a:pt x="448001" y="811364"/>
                </a:cubicBezTo>
                <a:close/>
                <a:moveTo>
                  <a:pt x="221269" y="811088"/>
                </a:moveTo>
                <a:lnTo>
                  <a:pt x="221207" y="811585"/>
                </a:lnTo>
                <a:lnTo>
                  <a:pt x="221123" y="812426"/>
                </a:lnTo>
                <a:lnTo>
                  <a:pt x="222534" y="814240"/>
                </a:lnTo>
                <a:lnTo>
                  <a:pt x="222977" y="814683"/>
                </a:lnTo>
                <a:lnTo>
                  <a:pt x="222977" y="815441"/>
                </a:lnTo>
                <a:lnTo>
                  <a:pt x="226296" y="816232"/>
                </a:lnTo>
                <a:lnTo>
                  <a:pt x="229172" y="817053"/>
                </a:lnTo>
                <a:lnTo>
                  <a:pt x="229172" y="816168"/>
                </a:lnTo>
                <a:close/>
                <a:moveTo>
                  <a:pt x="888980" y="810922"/>
                </a:moveTo>
                <a:cubicBezTo>
                  <a:pt x="889644" y="811807"/>
                  <a:pt x="888759" y="814905"/>
                  <a:pt x="890750" y="814462"/>
                </a:cubicBezTo>
                <a:lnTo>
                  <a:pt x="891016" y="814817"/>
                </a:lnTo>
                <a:lnTo>
                  <a:pt x="891139" y="813955"/>
                </a:lnTo>
                <a:lnTo>
                  <a:pt x="890750" y="814020"/>
                </a:lnTo>
                <a:cubicBezTo>
                  <a:pt x="890750" y="812913"/>
                  <a:pt x="890750" y="812028"/>
                  <a:pt x="890750" y="810922"/>
                </a:cubicBezTo>
                <a:cubicBezTo>
                  <a:pt x="890307" y="810922"/>
                  <a:pt x="889422" y="810922"/>
                  <a:pt x="888980" y="810922"/>
                </a:cubicBezTo>
                <a:close/>
                <a:moveTo>
                  <a:pt x="743280" y="810895"/>
                </a:moveTo>
                <a:lnTo>
                  <a:pt x="742504" y="811585"/>
                </a:lnTo>
                <a:lnTo>
                  <a:pt x="742464" y="811652"/>
                </a:lnTo>
                <a:lnTo>
                  <a:pt x="743217" y="811777"/>
                </a:lnTo>
                <a:close/>
                <a:moveTo>
                  <a:pt x="729415" y="810886"/>
                </a:moveTo>
                <a:lnTo>
                  <a:pt x="727458" y="812028"/>
                </a:lnTo>
                <a:lnTo>
                  <a:pt x="724803" y="813853"/>
                </a:lnTo>
                <a:lnTo>
                  <a:pt x="724803" y="814462"/>
                </a:lnTo>
                <a:cubicBezTo>
                  <a:pt x="724139" y="815126"/>
                  <a:pt x="723475" y="816011"/>
                  <a:pt x="723254" y="816896"/>
                </a:cubicBezTo>
                <a:lnTo>
                  <a:pt x="720795" y="819705"/>
                </a:lnTo>
                <a:lnTo>
                  <a:pt x="721262" y="819772"/>
                </a:lnTo>
                <a:cubicBezTo>
                  <a:pt x="720820" y="821985"/>
                  <a:pt x="720156" y="823755"/>
                  <a:pt x="720599" y="826410"/>
                </a:cubicBezTo>
                <a:lnTo>
                  <a:pt x="720599" y="827073"/>
                </a:lnTo>
                <a:lnTo>
                  <a:pt x="720272" y="827596"/>
                </a:lnTo>
                <a:lnTo>
                  <a:pt x="722147" y="830835"/>
                </a:lnTo>
                <a:lnTo>
                  <a:pt x="723046" y="832813"/>
                </a:lnTo>
                <a:lnTo>
                  <a:pt x="723254" y="832605"/>
                </a:lnTo>
                <a:lnTo>
                  <a:pt x="727125" y="829896"/>
                </a:lnTo>
                <a:lnTo>
                  <a:pt x="727900" y="827959"/>
                </a:lnTo>
                <a:lnTo>
                  <a:pt x="728070" y="827704"/>
                </a:lnTo>
                <a:lnTo>
                  <a:pt x="727901" y="827738"/>
                </a:lnTo>
                <a:cubicBezTo>
                  <a:pt x="727679" y="826189"/>
                  <a:pt x="728786" y="825968"/>
                  <a:pt x="729007" y="824640"/>
                </a:cubicBezTo>
                <a:lnTo>
                  <a:pt x="729734" y="824931"/>
                </a:lnTo>
                <a:lnTo>
                  <a:pt x="731662" y="820304"/>
                </a:lnTo>
                <a:lnTo>
                  <a:pt x="731662" y="819330"/>
                </a:lnTo>
                <a:cubicBezTo>
                  <a:pt x="731441" y="818002"/>
                  <a:pt x="731220" y="816453"/>
                  <a:pt x="731884" y="814904"/>
                </a:cubicBezTo>
                <a:lnTo>
                  <a:pt x="731895" y="814900"/>
                </a:lnTo>
                <a:lnTo>
                  <a:pt x="730113" y="812470"/>
                </a:lnTo>
                <a:lnTo>
                  <a:pt x="729523" y="810995"/>
                </a:lnTo>
                <a:close/>
                <a:moveTo>
                  <a:pt x="641387" y="810478"/>
                </a:moveTo>
                <a:lnTo>
                  <a:pt x="641387" y="810479"/>
                </a:lnTo>
                <a:cubicBezTo>
                  <a:pt x="640059" y="811143"/>
                  <a:pt x="640059" y="811143"/>
                  <a:pt x="639617" y="811143"/>
                </a:cubicBezTo>
                <a:cubicBezTo>
                  <a:pt x="639617" y="811364"/>
                  <a:pt x="639395" y="811364"/>
                  <a:pt x="639395" y="811364"/>
                </a:cubicBezTo>
                <a:lnTo>
                  <a:pt x="639017" y="811112"/>
                </a:lnTo>
                <a:lnTo>
                  <a:pt x="636297" y="814683"/>
                </a:lnTo>
                <a:lnTo>
                  <a:pt x="635033" y="816074"/>
                </a:lnTo>
                <a:lnTo>
                  <a:pt x="635411" y="816452"/>
                </a:lnTo>
                <a:lnTo>
                  <a:pt x="639592" y="818960"/>
                </a:lnTo>
                <a:lnTo>
                  <a:pt x="641829" y="818444"/>
                </a:lnTo>
                <a:lnTo>
                  <a:pt x="643732" y="818064"/>
                </a:lnTo>
                <a:lnTo>
                  <a:pt x="643378" y="817781"/>
                </a:lnTo>
                <a:lnTo>
                  <a:pt x="644150" y="817202"/>
                </a:lnTo>
                <a:lnTo>
                  <a:pt x="645811" y="815125"/>
                </a:lnTo>
                <a:lnTo>
                  <a:pt x="645989" y="814859"/>
                </a:lnTo>
                <a:lnTo>
                  <a:pt x="645812" y="814682"/>
                </a:lnTo>
                <a:lnTo>
                  <a:pt x="646027" y="814503"/>
                </a:lnTo>
                <a:lnTo>
                  <a:pt x="645061" y="812209"/>
                </a:lnTo>
                <a:lnTo>
                  <a:pt x="642715" y="811142"/>
                </a:lnTo>
                <a:close/>
                <a:moveTo>
                  <a:pt x="536923" y="809869"/>
                </a:moveTo>
                <a:lnTo>
                  <a:pt x="536507" y="810700"/>
                </a:lnTo>
                <a:lnTo>
                  <a:pt x="536124" y="811977"/>
                </a:lnTo>
                <a:lnTo>
                  <a:pt x="538381" y="812388"/>
                </a:lnTo>
                <a:close/>
                <a:moveTo>
                  <a:pt x="839638" y="809373"/>
                </a:moveTo>
                <a:cubicBezTo>
                  <a:pt x="839417" y="809815"/>
                  <a:pt x="838974" y="810479"/>
                  <a:pt x="838532" y="810479"/>
                </a:cubicBezTo>
                <a:lnTo>
                  <a:pt x="838477" y="810368"/>
                </a:lnTo>
                <a:lnTo>
                  <a:pt x="837647" y="812028"/>
                </a:lnTo>
                <a:lnTo>
                  <a:pt x="836888" y="813925"/>
                </a:lnTo>
                <a:lnTo>
                  <a:pt x="837204" y="813798"/>
                </a:lnTo>
                <a:cubicBezTo>
                  <a:pt x="837647" y="815347"/>
                  <a:pt x="835213" y="816896"/>
                  <a:pt x="837204" y="817781"/>
                </a:cubicBezTo>
                <a:lnTo>
                  <a:pt x="838311" y="816305"/>
                </a:lnTo>
                <a:lnTo>
                  <a:pt x="838311" y="816232"/>
                </a:lnTo>
                <a:cubicBezTo>
                  <a:pt x="838311" y="814683"/>
                  <a:pt x="838533" y="812691"/>
                  <a:pt x="840524" y="812028"/>
                </a:cubicBezTo>
                <a:lnTo>
                  <a:pt x="840964" y="812204"/>
                </a:lnTo>
                <a:lnTo>
                  <a:pt x="840302" y="811807"/>
                </a:lnTo>
                <a:cubicBezTo>
                  <a:pt x="840302" y="810922"/>
                  <a:pt x="840523" y="809594"/>
                  <a:pt x="839638" y="809373"/>
                </a:cubicBezTo>
                <a:close/>
                <a:moveTo>
                  <a:pt x="820388" y="809152"/>
                </a:moveTo>
                <a:lnTo>
                  <a:pt x="820388" y="809372"/>
                </a:lnTo>
                <a:lnTo>
                  <a:pt x="820389" y="809372"/>
                </a:lnTo>
                <a:lnTo>
                  <a:pt x="820610" y="810921"/>
                </a:lnTo>
                <a:lnTo>
                  <a:pt x="820924" y="812020"/>
                </a:lnTo>
                <a:lnTo>
                  <a:pt x="821052" y="811807"/>
                </a:lnTo>
                <a:lnTo>
                  <a:pt x="821979" y="812363"/>
                </a:lnTo>
                <a:lnTo>
                  <a:pt x="822122" y="812185"/>
                </a:lnTo>
                <a:close/>
                <a:moveTo>
                  <a:pt x="814389" y="808742"/>
                </a:moveTo>
                <a:lnTo>
                  <a:pt x="813751" y="815346"/>
                </a:lnTo>
                <a:lnTo>
                  <a:pt x="813750" y="815346"/>
                </a:lnTo>
                <a:lnTo>
                  <a:pt x="813750" y="815567"/>
                </a:lnTo>
                <a:lnTo>
                  <a:pt x="814156" y="817190"/>
                </a:lnTo>
                <a:lnTo>
                  <a:pt x="814193" y="817117"/>
                </a:lnTo>
                <a:cubicBezTo>
                  <a:pt x="814857" y="816675"/>
                  <a:pt x="815299" y="816453"/>
                  <a:pt x="815299" y="817117"/>
                </a:cubicBezTo>
                <a:cubicBezTo>
                  <a:pt x="815299" y="822428"/>
                  <a:pt x="816406" y="826632"/>
                  <a:pt x="816848" y="831721"/>
                </a:cubicBezTo>
                <a:cubicBezTo>
                  <a:pt x="817512" y="832385"/>
                  <a:pt x="819282" y="832385"/>
                  <a:pt x="820388" y="832385"/>
                </a:cubicBezTo>
                <a:cubicBezTo>
                  <a:pt x="820167" y="835703"/>
                  <a:pt x="822822" y="835925"/>
                  <a:pt x="822822" y="839022"/>
                </a:cubicBezTo>
                <a:lnTo>
                  <a:pt x="822344" y="839381"/>
                </a:lnTo>
                <a:lnTo>
                  <a:pt x="823027" y="840358"/>
                </a:lnTo>
                <a:lnTo>
                  <a:pt x="823043" y="840349"/>
                </a:lnTo>
                <a:lnTo>
                  <a:pt x="823929" y="840570"/>
                </a:lnTo>
                <a:lnTo>
                  <a:pt x="824172" y="840874"/>
                </a:lnTo>
                <a:lnTo>
                  <a:pt x="825256" y="841235"/>
                </a:lnTo>
                <a:cubicBezTo>
                  <a:pt x="825920" y="838137"/>
                  <a:pt x="824814" y="836589"/>
                  <a:pt x="823929" y="834376"/>
                </a:cubicBezTo>
                <a:cubicBezTo>
                  <a:pt x="822601" y="834376"/>
                  <a:pt x="822158" y="835482"/>
                  <a:pt x="821716" y="833712"/>
                </a:cubicBezTo>
                <a:cubicBezTo>
                  <a:pt x="821716" y="831721"/>
                  <a:pt x="822601" y="827738"/>
                  <a:pt x="821716" y="824640"/>
                </a:cubicBezTo>
                <a:cubicBezTo>
                  <a:pt x="819503" y="823755"/>
                  <a:pt x="821273" y="826632"/>
                  <a:pt x="819060" y="825746"/>
                </a:cubicBezTo>
                <a:cubicBezTo>
                  <a:pt x="820388" y="821542"/>
                  <a:pt x="818618" y="816453"/>
                  <a:pt x="817291" y="812692"/>
                </a:cubicBezTo>
                <a:lnTo>
                  <a:pt x="817513" y="812692"/>
                </a:lnTo>
                <a:lnTo>
                  <a:pt x="816184" y="810700"/>
                </a:lnTo>
                <a:close/>
                <a:moveTo>
                  <a:pt x="629754" y="808709"/>
                </a:moveTo>
                <a:lnTo>
                  <a:pt x="631651" y="812692"/>
                </a:lnTo>
                <a:lnTo>
                  <a:pt x="633235" y="815141"/>
                </a:lnTo>
                <a:lnTo>
                  <a:pt x="633642" y="814683"/>
                </a:lnTo>
                <a:lnTo>
                  <a:pt x="634257" y="815298"/>
                </a:lnTo>
                <a:lnTo>
                  <a:pt x="635633" y="813798"/>
                </a:lnTo>
                <a:lnTo>
                  <a:pt x="638298" y="810633"/>
                </a:lnTo>
                <a:lnTo>
                  <a:pt x="638068" y="810479"/>
                </a:lnTo>
                <a:lnTo>
                  <a:pt x="638149" y="810298"/>
                </a:lnTo>
                <a:lnTo>
                  <a:pt x="637625" y="810036"/>
                </a:lnTo>
                <a:lnTo>
                  <a:pt x="635633" y="809151"/>
                </a:lnTo>
                <a:lnTo>
                  <a:pt x="635511" y="808906"/>
                </a:lnTo>
                <a:lnTo>
                  <a:pt x="634527" y="809152"/>
                </a:lnTo>
                <a:cubicBezTo>
                  <a:pt x="633863" y="809152"/>
                  <a:pt x="632757" y="808930"/>
                  <a:pt x="632314" y="808709"/>
                </a:cubicBezTo>
                <a:close/>
                <a:moveTo>
                  <a:pt x="880572" y="808488"/>
                </a:moveTo>
                <a:cubicBezTo>
                  <a:pt x="879466" y="809152"/>
                  <a:pt x="879466" y="810701"/>
                  <a:pt x="878581" y="811586"/>
                </a:cubicBezTo>
                <a:lnTo>
                  <a:pt x="878580" y="811585"/>
                </a:lnTo>
                <a:lnTo>
                  <a:pt x="878578" y="811587"/>
                </a:lnTo>
                <a:lnTo>
                  <a:pt x="878581" y="811586"/>
                </a:lnTo>
                <a:lnTo>
                  <a:pt x="879546" y="814803"/>
                </a:lnTo>
                <a:lnTo>
                  <a:pt x="880204" y="815790"/>
                </a:lnTo>
                <a:lnTo>
                  <a:pt x="881236" y="815790"/>
                </a:lnTo>
                <a:cubicBezTo>
                  <a:pt x="880351" y="813135"/>
                  <a:pt x="883891" y="809152"/>
                  <a:pt x="880572" y="808488"/>
                </a:cubicBezTo>
                <a:close/>
                <a:moveTo>
                  <a:pt x="896282" y="807824"/>
                </a:moveTo>
                <a:lnTo>
                  <a:pt x="895785" y="808653"/>
                </a:lnTo>
                <a:lnTo>
                  <a:pt x="895840" y="808930"/>
                </a:lnTo>
                <a:lnTo>
                  <a:pt x="894385" y="810385"/>
                </a:lnTo>
                <a:lnTo>
                  <a:pt x="894511" y="810479"/>
                </a:lnTo>
                <a:lnTo>
                  <a:pt x="892843" y="814000"/>
                </a:lnTo>
                <a:lnTo>
                  <a:pt x="892963" y="814240"/>
                </a:lnTo>
                <a:lnTo>
                  <a:pt x="892521" y="815568"/>
                </a:lnTo>
                <a:lnTo>
                  <a:pt x="892521" y="816011"/>
                </a:lnTo>
                <a:lnTo>
                  <a:pt x="892520" y="816012"/>
                </a:lnTo>
                <a:lnTo>
                  <a:pt x="892520" y="823091"/>
                </a:lnTo>
                <a:cubicBezTo>
                  <a:pt x="896946" y="824198"/>
                  <a:pt x="897388" y="819551"/>
                  <a:pt x="897388" y="816453"/>
                </a:cubicBezTo>
                <a:cubicBezTo>
                  <a:pt x="897831" y="813356"/>
                  <a:pt x="896946" y="808709"/>
                  <a:pt x="896282" y="807824"/>
                </a:cubicBezTo>
                <a:close/>
                <a:moveTo>
                  <a:pt x="732599" y="807471"/>
                </a:moveTo>
                <a:lnTo>
                  <a:pt x="731662" y="807823"/>
                </a:lnTo>
                <a:lnTo>
                  <a:pt x="731171" y="808068"/>
                </a:lnTo>
                <a:lnTo>
                  <a:pt x="730998" y="808930"/>
                </a:lnTo>
                <a:lnTo>
                  <a:pt x="730998" y="810036"/>
                </a:lnTo>
                <a:lnTo>
                  <a:pt x="730663" y="810315"/>
                </a:lnTo>
                <a:lnTo>
                  <a:pt x="731662" y="812027"/>
                </a:lnTo>
                <a:lnTo>
                  <a:pt x="732613" y="813771"/>
                </a:lnTo>
                <a:lnTo>
                  <a:pt x="733815" y="809159"/>
                </a:lnTo>
                <a:lnTo>
                  <a:pt x="733432" y="808930"/>
                </a:lnTo>
                <a:close/>
                <a:moveTo>
                  <a:pt x="1020854" y="807381"/>
                </a:moveTo>
                <a:cubicBezTo>
                  <a:pt x="1020854" y="807159"/>
                  <a:pt x="1021518" y="807381"/>
                  <a:pt x="1021739" y="807823"/>
                </a:cubicBezTo>
                <a:cubicBezTo>
                  <a:pt x="1029483" y="826409"/>
                  <a:pt x="1039882" y="843778"/>
                  <a:pt x="1050862" y="859488"/>
                </a:cubicBezTo>
                <a:lnTo>
                  <a:pt x="1082985" y="900576"/>
                </a:lnTo>
                <a:lnTo>
                  <a:pt x="1084577" y="898984"/>
                </a:lnTo>
                <a:lnTo>
                  <a:pt x="1084724" y="898837"/>
                </a:lnTo>
                <a:lnTo>
                  <a:pt x="1084577" y="898763"/>
                </a:lnTo>
                <a:cubicBezTo>
                  <a:pt x="1084134" y="898320"/>
                  <a:pt x="1083249" y="897657"/>
                  <a:pt x="1083028" y="897214"/>
                </a:cubicBezTo>
                <a:cubicBezTo>
                  <a:pt x="1081479" y="895887"/>
                  <a:pt x="1079930" y="894559"/>
                  <a:pt x="1079045" y="893010"/>
                </a:cubicBezTo>
                <a:cubicBezTo>
                  <a:pt x="1078603" y="892568"/>
                  <a:pt x="1078824" y="891904"/>
                  <a:pt x="1079488" y="891461"/>
                </a:cubicBezTo>
                <a:cubicBezTo>
                  <a:pt x="1079709" y="891019"/>
                  <a:pt x="1080594" y="891240"/>
                  <a:pt x="1080815" y="891683"/>
                </a:cubicBezTo>
                <a:cubicBezTo>
                  <a:pt x="1081700" y="893010"/>
                  <a:pt x="1083249" y="894116"/>
                  <a:pt x="1084356" y="895444"/>
                </a:cubicBezTo>
                <a:cubicBezTo>
                  <a:pt x="1085019" y="895887"/>
                  <a:pt x="1085683" y="896550"/>
                  <a:pt x="1086347" y="897214"/>
                </a:cubicBezTo>
                <a:lnTo>
                  <a:pt x="1086347" y="897762"/>
                </a:lnTo>
                <a:lnTo>
                  <a:pt x="1106502" y="922745"/>
                </a:lnTo>
                <a:lnTo>
                  <a:pt x="1107589" y="922881"/>
                </a:lnTo>
                <a:cubicBezTo>
                  <a:pt x="1110243" y="926642"/>
                  <a:pt x="1112677" y="930404"/>
                  <a:pt x="1117103" y="935271"/>
                </a:cubicBezTo>
                <a:lnTo>
                  <a:pt x="1117103" y="935510"/>
                </a:lnTo>
                <a:lnTo>
                  <a:pt x="1121418" y="940001"/>
                </a:lnTo>
                <a:cubicBezTo>
                  <a:pt x="1122911" y="941909"/>
                  <a:pt x="1123741" y="944011"/>
                  <a:pt x="1122192" y="946113"/>
                </a:cubicBezTo>
                <a:cubicBezTo>
                  <a:pt x="1118652" y="946334"/>
                  <a:pt x="1119980" y="942130"/>
                  <a:pt x="1117988" y="941245"/>
                </a:cubicBezTo>
                <a:cubicBezTo>
                  <a:pt x="1117103" y="939697"/>
                  <a:pt x="1115333" y="939254"/>
                  <a:pt x="1115333" y="937041"/>
                </a:cubicBezTo>
                <a:lnTo>
                  <a:pt x="1115388" y="936986"/>
                </a:lnTo>
                <a:lnTo>
                  <a:pt x="1114890" y="936820"/>
                </a:lnTo>
                <a:cubicBezTo>
                  <a:pt x="1110907" y="932174"/>
                  <a:pt x="1108031" y="927970"/>
                  <a:pt x="1105376" y="924430"/>
                </a:cubicBezTo>
                <a:lnTo>
                  <a:pt x="1105494" y="923957"/>
                </a:lnTo>
                <a:lnTo>
                  <a:pt x="1105376" y="923987"/>
                </a:lnTo>
                <a:cubicBezTo>
                  <a:pt x="1098074" y="920668"/>
                  <a:pt x="1093428" y="914473"/>
                  <a:pt x="1088117" y="908941"/>
                </a:cubicBezTo>
                <a:lnTo>
                  <a:pt x="1088228" y="908388"/>
                </a:lnTo>
                <a:lnTo>
                  <a:pt x="1088117" y="908278"/>
                </a:lnTo>
                <a:lnTo>
                  <a:pt x="1085984" y="906357"/>
                </a:lnTo>
                <a:lnTo>
                  <a:pt x="1085684" y="906507"/>
                </a:lnTo>
                <a:cubicBezTo>
                  <a:pt x="1084577" y="904958"/>
                  <a:pt x="1083029" y="903852"/>
                  <a:pt x="1081922" y="902303"/>
                </a:cubicBezTo>
                <a:lnTo>
                  <a:pt x="1082753" y="901971"/>
                </a:lnTo>
                <a:lnTo>
                  <a:pt x="1082586" y="901860"/>
                </a:lnTo>
                <a:cubicBezTo>
                  <a:pt x="1061787" y="877964"/>
                  <a:pt x="1035899" y="845881"/>
                  <a:pt x="1020190" y="808266"/>
                </a:cubicBezTo>
                <a:cubicBezTo>
                  <a:pt x="1019969" y="807823"/>
                  <a:pt x="1020190" y="807602"/>
                  <a:pt x="1020854" y="807381"/>
                </a:cubicBezTo>
                <a:close/>
                <a:moveTo>
                  <a:pt x="593076" y="807381"/>
                </a:moveTo>
                <a:lnTo>
                  <a:pt x="595585" y="810037"/>
                </a:lnTo>
                <a:lnTo>
                  <a:pt x="598988" y="813798"/>
                </a:lnTo>
                <a:lnTo>
                  <a:pt x="599125" y="813798"/>
                </a:lnTo>
                <a:lnTo>
                  <a:pt x="599479" y="814063"/>
                </a:lnTo>
                <a:lnTo>
                  <a:pt x="599568" y="814019"/>
                </a:lnTo>
                <a:cubicBezTo>
                  <a:pt x="600674" y="814462"/>
                  <a:pt x="601559" y="814904"/>
                  <a:pt x="602444" y="815346"/>
                </a:cubicBezTo>
                <a:lnTo>
                  <a:pt x="607320" y="817378"/>
                </a:lnTo>
                <a:lnTo>
                  <a:pt x="607312" y="817338"/>
                </a:lnTo>
                <a:lnTo>
                  <a:pt x="614902" y="819657"/>
                </a:lnTo>
                <a:lnTo>
                  <a:pt x="618596" y="820435"/>
                </a:lnTo>
                <a:lnTo>
                  <a:pt x="625267" y="822520"/>
                </a:lnTo>
                <a:lnTo>
                  <a:pt x="625455" y="822206"/>
                </a:lnTo>
                <a:lnTo>
                  <a:pt x="626783" y="822206"/>
                </a:lnTo>
                <a:lnTo>
                  <a:pt x="627889" y="822206"/>
                </a:lnTo>
                <a:lnTo>
                  <a:pt x="627941" y="822223"/>
                </a:lnTo>
                <a:lnTo>
                  <a:pt x="629660" y="819550"/>
                </a:lnTo>
                <a:lnTo>
                  <a:pt x="630658" y="817839"/>
                </a:lnTo>
                <a:lnTo>
                  <a:pt x="630323" y="817560"/>
                </a:lnTo>
                <a:lnTo>
                  <a:pt x="630417" y="817450"/>
                </a:lnTo>
                <a:lnTo>
                  <a:pt x="622578" y="815347"/>
                </a:lnTo>
                <a:lnTo>
                  <a:pt x="610988" y="811483"/>
                </a:lnTo>
                <a:lnTo>
                  <a:pt x="610852" y="811585"/>
                </a:lnTo>
                <a:lnTo>
                  <a:pt x="597240" y="807460"/>
                </a:lnTo>
                <a:lnTo>
                  <a:pt x="597134" y="807602"/>
                </a:lnTo>
                <a:cubicBezTo>
                  <a:pt x="596691" y="807381"/>
                  <a:pt x="596470" y="807381"/>
                  <a:pt x="596470" y="807381"/>
                </a:cubicBezTo>
                <a:cubicBezTo>
                  <a:pt x="595806" y="807381"/>
                  <a:pt x="595142" y="807381"/>
                  <a:pt x="594479" y="807381"/>
                </a:cubicBezTo>
                <a:close/>
                <a:moveTo>
                  <a:pt x="737522" y="806701"/>
                </a:moveTo>
                <a:lnTo>
                  <a:pt x="735644" y="808266"/>
                </a:lnTo>
                <a:lnTo>
                  <a:pt x="735512" y="808354"/>
                </a:lnTo>
                <a:lnTo>
                  <a:pt x="734981" y="809593"/>
                </a:lnTo>
                <a:lnTo>
                  <a:pt x="734752" y="809593"/>
                </a:lnTo>
                <a:lnTo>
                  <a:pt x="733654" y="814904"/>
                </a:lnTo>
                <a:lnTo>
                  <a:pt x="733383" y="815445"/>
                </a:lnTo>
                <a:lnTo>
                  <a:pt x="733432" y="815568"/>
                </a:lnTo>
                <a:cubicBezTo>
                  <a:pt x="732990" y="816675"/>
                  <a:pt x="732990" y="818002"/>
                  <a:pt x="733211" y="819330"/>
                </a:cubicBezTo>
                <a:lnTo>
                  <a:pt x="733211" y="819905"/>
                </a:lnTo>
                <a:lnTo>
                  <a:pt x="733432" y="819772"/>
                </a:lnTo>
                <a:cubicBezTo>
                  <a:pt x="735866" y="820436"/>
                  <a:pt x="735645" y="818666"/>
                  <a:pt x="736530" y="818002"/>
                </a:cubicBezTo>
                <a:lnTo>
                  <a:pt x="736545" y="818017"/>
                </a:lnTo>
                <a:lnTo>
                  <a:pt x="737194" y="816231"/>
                </a:lnTo>
                <a:lnTo>
                  <a:pt x="737355" y="815748"/>
                </a:lnTo>
                <a:lnTo>
                  <a:pt x="737194" y="815788"/>
                </a:lnTo>
                <a:cubicBezTo>
                  <a:pt x="738743" y="814019"/>
                  <a:pt x="736309" y="810921"/>
                  <a:pt x="737858" y="809593"/>
                </a:cubicBezTo>
                <a:lnTo>
                  <a:pt x="738155" y="809831"/>
                </a:lnTo>
                <a:lnTo>
                  <a:pt x="737858" y="808045"/>
                </a:lnTo>
                <a:close/>
                <a:moveTo>
                  <a:pt x="571246" y="806275"/>
                </a:moveTo>
                <a:cubicBezTo>
                  <a:pt x="571025" y="807602"/>
                  <a:pt x="571246" y="808930"/>
                  <a:pt x="571910" y="810479"/>
                </a:cubicBezTo>
                <a:lnTo>
                  <a:pt x="571526" y="815848"/>
                </a:lnTo>
                <a:lnTo>
                  <a:pt x="571688" y="816010"/>
                </a:lnTo>
                <a:lnTo>
                  <a:pt x="572352" y="816010"/>
                </a:lnTo>
                <a:cubicBezTo>
                  <a:pt x="572574" y="816674"/>
                  <a:pt x="572795" y="817116"/>
                  <a:pt x="573459" y="817116"/>
                </a:cubicBezTo>
                <a:lnTo>
                  <a:pt x="573237" y="818001"/>
                </a:lnTo>
                <a:lnTo>
                  <a:pt x="573269" y="818128"/>
                </a:lnTo>
                <a:lnTo>
                  <a:pt x="573269" y="818129"/>
                </a:lnTo>
                <a:lnTo>
                  <a:pt x="573459" y="817559"/>
                </a:lnTo>
                <a:lnTo>
                  <a:pt x="578863" y="820562"/>
                </a:lnTo>
                <a:lnTo>
                  <a:pt x="579433" y="820657"/>
                </a:lnTo>
                <a:lnTo>
                  <a:pt x="579433" y="820720"/>
                </a:lnTo>
                <a:lnTo>
                  <a:pt x="582088" y="821100"/>
                </a:lnTo>
                <a:lnTo>
                  <a:pt x="593216" y="823500"/>
                </a:lnTo>
                <a:lnTo>
                  <a:pt x="595363" y="822427"/>
                </a:lnTo>
                <a:lnTo>
                  <a:pt x="597103" y="821654"/>
                </a:lnTo>
                <a:lnTo>
                  <a:pt x="594921" y="819108"/>
                </a:lnTo>
                <a:lnTo>
                  <a:pt x="592539" y="815536"/>
                </a:lnTo>
                <a:lnTo>
                  <a:pt x="592487" y="815567"/>
                </a:lnTo>
                <a:cubicBezTo>
                  <a:pt x="592487" y="815567"/>
                  <a:pt x="592266" y="815567"/>
                  <a:pt x="592045" y="815567"/>
                </a:cubicBezTo>
                <a:cubicBezTo>
                  <a:pt x="590054" y="814904"/>
                  <a:pt x="588062" y="813797"/>
                  <a:pt x="586956" y="812470"/>
                </a:cubicBezTo>
                <a:lnTo>
                  <a:pt x="586956" y="812130"/>
                </a:lnTo>
                <a:lnTo>
                  <a:pt x="576335" y="808045"/>
                </a:lnTo>
                <a:lnTo>
                  <a:pt x="573680" y="806615"/>
                </a:lnTo>
                <a:lnTo>
                  <a:pt x="573680" y="806939"/>
                </a:lnTo>
                <a:cubicBezTo>
                  <a:pt x="572795" y="807160"/>
                  <a:pt x="572352" y="806275"/>
                  <a:pt x="571246" y="806275"/>
                </a:cubicBezTo>
                <a:close/>
                <a:moveTo>
                  <a:pt x="115443" y="806275"/>
                </a:moveTo>
                <a:cubicBezTo>
                  <a:pt x="115885" y="806275"/>
                  <a:pt x="116107" y="806496"/>
                  <a:pt x="116328" y="806939"/>
                </a:cubicBezTo>
                <a:cubicBezTo>
                  <a:pt x="124736" y="831720"/>
                  <a:pt x="138454" y="854068"/>
                  <a:pt x="151951" y="875973"/>
                </a:cubicBezTo>
                <a:cubicBezTo>
                  <a:pt x="154385" y="880177"/>
                  <a:pt x="157041" y="884602"/>
                  <a:pt x="159696" y="888806"/>
                </a:cubicBezTo>
                <a:cubicBezTo>
                  <a:pt x="159696" y="889027"/>
                  <a:pt x="159696" y="889470"/>
                  <a:pt x="159474" y="889691"/>
                </a:cubicBezTo>
                <a:cubicBezTo>
                  <a:pt x="159253" y="889912"/>
                  <a:pt x="159253" y="889912"/>
                  <a:pt x="159032" y="889912"/>
                </a:cubicBezTo>
                <a:cubicBezTo>
                  <a:pt x="159032" y="889912"/>
                  <a:pt x="158811" y="889691"/>
                  <a:pt x="158589" y="889691"/>
                </a:cubicBezTo>
                <a:cubicBezTo>
                  <a:pt x="155934" y="885266"/>
                  <a:pt x="153500" y="880841"/>
                  <a:pt x="150845" y="876637"/>
                </a:cubicBezTo>
                <a:cubicBezTo>
                  <a:pt x="137348" y="854732"/>
                  <a:pt x="123630" y="832384"/>
                  <a:pt x="115222" y="807160"/>
                </a:cubicBezTo>
                <a:cubicBezTo>
                  <a:pt x="115000" y="806939"/>
                  <a:pt x="115222" y="806496"/>
                  <a:pt x="115443" y="806275"/>
                </a:cubicBezTo>
                <a:close/>
                <a:moveTo>
                  <a:pt x="754673" y="806274"/>
                </a:moveTo>
                <a:lnTo>
                  <a:pt x="753788" y="807602"/>
                </a:lnTo>
                <a:lnTo>
                  <a:pt x="753184" y="809816"/>
                </a:lnTo>
                <a:lnTo>
                  <a:pt x="753788" y="809816"/>
                </a:lnTo>
                <a:cubicBezTo>
                  <a:pt x="754230" y="809816"/>
                  <a:pt x="754673" y="810479"/>
                  <a:pt x="755115" y="810479"/>
                </a:cubicBezTo>
                <a:cubicBezTo>
                  <a:pt x="754009" y="808488"/>
                  <a:pt x="756885" y="805833"/>
                  <a:pt x="754673" y="806275"/>
                </a:cubicBezTo>
                <a:close/>
                <a:moveTo>
                  <a:pt x="637061" y="805732"/>
                </a:moveTo>
                <a:lnTo>
                  <a:pt x="636392" y="806401"/>
                </a:lnTo>
                <a:lnTo>
                  <a:pt x="636576" y="807505"/>
                </a:lnTo>
                <a:lnTo>
                  <a:pt x="638289" y="808266"/>
                </a:lnTo>
                <a:lnTo>
                  <a:pt x="638990" y="808466"/>
                </a:lnTo>
                <a:lnTo>
                  <a:pt x="639402" y="808218"/>
                </a:lnTo>
                <a:close/>
                <a:moveTo>
                  <a:pt x="815334" y="805399"/>
                </a:moveTo>
                <a:lnTo>
                  <a:pt x="814404" y="806043"/>
                </a:lnTo>
                <a:lnTo>
                  <a:pt x="814414" y="806053"/>
                </a:lnTo>
                <a:lnTo>
                  <a:pt x="814830" y="807921"/>
                </a:lnTo>
                <a:lnTo>
                  <a:pt x="816627" y="810257"/>
                </a:lnTo>
                <a:lnTo>
                  <a:pt x="818237" y="812471"/>
                </a:lnTo>
                <a:lnTo>
                  <a:pt x="819060" y="812471"/>
                </a:lnTo>
                <a:lnTo>
                  <a:pt x="819424" y="812592"/>
                </a:lnTo>
                <a:lnTo>
                  <a:pt x="819061" y="811142"/>
                </a:lnTo>
                <a:lnTo>
                  <a:pt x="818619" y="809815"/>
                </a:lnTo>
                <a:lnTo>
                  <a:pt x="819011" y="809029"/>
                </a:lnTo>
                <a:lnTo>
                  <a:pt x="818618" y="808931"/>
                </a:lnTo>
                <a:lnTo>
                  <a:pt x="816988" y="805851"/>
                </a:lnTo>
                <a:close/>
                <a:moveTo>
                  <a:pt x="585492" y="805344"/>
                </a:moveTo>
                <a:lnTo>
                  <a:pt x="586513" y="807824"/>
                </a:lnTo>
                <a:lnTo>
                  <a:pt x="587656" y="810539"/>
                </a:lnTo>
                <a:lnTo>
                  <a:pt x="588062" y="810700"/>
                </a:lnTo>
                <a:lnTo>
                  <a:pt x="588194" y="810921"/>
                </a:lnTo>
                <a:lnTo>
                  <a:pt x="588505" y="810921"/>
                </a:lnTo>
                <a:cubicBezTo>
                  <a:pt x="589611" y="812027"/>
                  <a:pt x="590939" y="812912"/>
                  <a:pt x="592930" y="813576"/>
                </a:cubicBezTo>
                <a:lnTo>
                  <a:pt x="593041" y="813798"/>
                </a:lnTo>
                <a:lnTo>
                  <a:pt x="595142" y="813798"/>
                </a:lnTo>
                <a:lnTo>
                  <a:pt x="597576" y="813798"/>
                </a:lnTo>
                <a:lnTo>
                  <a:pt x="594921" y="811143"/>
                </a:lnTo>
                <a:lnTo>
                  <a:pt x="591462" y="807320"/>
                </a:lnTo>
                <a:lnTo>
                  <a:pt x="591381" y="807381"/>
                </a:lnTo>
                <a:lnTo>
                  <a:pt x="590938" y="807381"/>
                </a:lnTo>
                <a:cubicBezTo>
                  <a:pt x="590053" y="807159"/>
                  <a:pt x="588947" y="806717"/>
                  <a:pt x="588283" y="806274"/>
                </a:cubicBezTo>
                <a:close/>
                <a:moveTo>
                  <a:pt x="610702" y="804919"/>
                </a:moveTo>
                <a:lnTo>
                  <a:pt x="610852" y="807160"/>
                </a:lnTo>
                <a:lnTo>
                  <a:pt x="611020" y="810020"/>
                </a:lnTo>
                <a:lnTo>
                  <a:pt x="611073" y="810036"/>
                </a:lnTo>
                <a:lnTo>
                  <a:pt x="611292" y="810328"/>
                </a:lnTo>
                <a:lnTo>
                  <a:pt x="622800" y="814019"/>
                </a:lnTo>
                <a:lnTo>
                  <a:pt x="631240" y="816489"/>
                </a:lnTo>
                <a:lnTo>
                  <a:pt x="631650" y="816011"/>
                </a:lnTo>
                <a:lnTo>
                  <a:pt x="632270" y="815763"/>
                </a:lnTo>
                <a:lnTo>
                  <a:pt x="630766" y="813356"/>
                </a:lnTo>
                <a:lnTo>
                  <a:pt x="628244" y="808895"/>
                </a:lnTo>
                <a:lnTo>
                  <a:pt x="626119" y="808045"/>
                </a:lnTo>
                <a:lnTo>
                  <a:pt x="623906" y="807160"/>
                </a:lnTo>
                <a:lnTo>
                  <a:pt x="623866" y="807039"/>
                </a:lnTo>
                <a:lnTo>
                  <a:pt x="623022" y="807160"/>
                </a:lnTo>
                <a:cubicBezTo>
                  <a:pt x="620809" y="807160"/>
                  <a:pt x="618596" y="806496"/>
                  <a:pt x="616826" y="806054"/>
                </a:cubicBezTo>
                <a:lnTo>
                  <a:pt x="611468" y="804982"/>
                </a:lnTo>
                <a:lnTo>
                  <a:pt x="611515" y="805169"/>
                </a:lnTo>
                <a:cubicBezTo>
                  <a:pt x="611294" y="805169"/>
                  <a:pt x="611073" y="805169"/>
                  <a:pt x="610852" y="805169"/>
                </a:cubicBezTo>
                <a:close/>
                <a:moveTo>
                  <a:pt x="866633" y="804505"/>
                </a:moveTo>
                <a:lnTo>
                  <a:pt x="866411" y="806053"/>
                </a:lnTo>
                <a:lnTo>
                  <a:pt x="865955" y="807119"/>
                </a:lnTo>
                <a:lnTo>
                  <a:pt x="867739" y="812471"/>
                </a:lnTo>
                <a:cubicBezTo>
                  <a:pt x="868181" y="810258"/>
                  <a:pt x="869509" y="806718"/>
                  <a:pt x="868181" y="804505"/>
                </a:cubicBezTo>
                <a:close/>
                <a:moveTo>
                  <a:pt x="842072" y="804417"/>
                </a:moveTo>
                <a:lnTo>
                  <a:pt x="841907" y="804615"/>
                </a:lnTo>
                <a:lnTo>
                  <a:pt x="842072" y="804505"/>
                </a:lnTo>
                <a:close/>
                <a:moveTo>
                  <a:pt x="727424" y="804283"/>
                </a:moveTo>
                <a:lnTo>
                  <a:pt x="725225" y="811893"/>
                </a:lnTo>
                <a:lnTo>
                  <a:pt x="726352" y="811142"/>
                </a:lnTo>
                <a:lnTo>
                  <a:pt x="728394" y="809866"/>
                </a:lnTo>
                <a:lnTo>
                  <a:pt x="728343" y="809815"/>
                </a:lnTo>
                <a:lnTo>
                  <a:pt x="728343" y="808709"/>
                </a:lnTo>
                <a:lnTo>
                  <a:pt x="728343" y="807381"/>
                </a:lnTo>
                <a:lnTo>
                  <a:pt x="728756" y="807086"/>
                </a:lnTo>
                <a:lnTo>
                  <a:pt x="728343" y="806053"/>
                </a:lnTo>
                <a:cubicBezTo>
                  <a:pt x="728343" y="805168"/>
                  <a:pt x="728122" y="804505"/>
                  <a:pt x="727458" y="804283"/>
                </a:cubicBezTo>
                <a:close/>
                <a:moveTo>
                  <a:pt x="735865" y="803179"/>
                </a:moveTo>
                <a:lnTo>
                  <a:pt x="734539" y="805832"/>
                </a:lnTo>
                <a:lnTo>
                  <a:pt x="734539" y="805832"/>
                </a:lnTo>
                <a:cubicBezTo>
                  <a:pt x="734539" y="806053"/>
                  <a:pt x="734760" y="806274"/>
                  <a:pt x="734760" y="806495"/>
                </a:cubicBezTo>
                <a:lnTo>
                  <a:pt x="734944" y="806817"/>
                </a:lnTo>
                <a:lnTo>
                  <a:pt x="736868" y="805188"/>
                </a:lnTo>
                <a:lnTo>
                  <a:pt x="736308" y="804948"/>
                </a:lnTo>
                <a:close/>
                <a:moveTo>
                  <a:pt x="873839" y="802450"/>
                </a:moveTo>
                <a:lnTo>
                  <a:pt x="873713" y="802513"/>
                </a:lnTo>
                <a:lnTo>
                  <a:pt x="872828" y="802955"/>
                </a:lnTo>
                <a:lnTo>
                  <a:pt x="872826" y="802955"/>
                </a:lnTo>
                <a:lnTo>
                  <a:pt x="872828" y="802956"/>
                </a:lnTo>
                <a:cubicBezTo>
                  <a:pt x="870173" y="805612"/>
                  <a:pt x="872164" y="810037"/>
                  <a:pt x="871279" y="813356"/>
                </a:cubicBezTo>
                <a:cubicBezTo>
                  <a:pt x="873049" y="814241"/>
                  <a:pt x="872828" y="812249"/>
                  <a:pt x="875040" y="814020"/>
                </a:cubicBezTo>
                <a:cubicBezTo>
                  <a:pt x="875483" y="813356"/>
                  <a:pt x="875925" y="812028"/>
                  <a:pt x="876810" y="811586"/>
                </a:cubicBezTo>
                <a:lnTo>
                  <a:pt x="877034" y="811642"/>
                </a:lnTo>
                <a:lnTo>
                  <a:pt x="876811" y="811363"/>
                </a:lnTo>
                <a:lnTo>
                  <a:pt x="876887" y="810906"/>
                </a:lnTo>
                <a:lnTo>
                  <a:pt x="876810" y="810922"/>
                </a:lnTo>
                <a:cubicBezTo>
                  <a:pt x="876810" y="810037"/>
                  <a:pt x="876810" y="808931"/>
                  <a:pt x="876810" y="807824"/>
                </a:cubicBezTo>
                <a:cubicBezTo>
                  <a:pt x="875925" y="807824"/>
                  <a:pt x="875040" y="807824"/>
                  <a:pt x="875040" y="807160"/>
                </a:cubicBezTo>
                <a:cubicBezTo>
                  <a:pt x="874376" y="805169"/>
                  <a:pt x="875483" y="804284"/>
                  <a:pt x="875483" y="802956"/>
                </a:cubicBezTo>
                <a:cubicBezTo>
                  <a:pt x="875040" y="802956"/>
                  <a:pt x="874155" y="802956"/>
                  <a:pt x="873713" y="802956"/>
                </a:cubicBezTo>
                <a:close/>
                <a:moveTo>
                  <a:pt x="850794" y="802068"/>
                </a:moveTo>
                <a:lnTo>
                  <a:pt x="849595" y="802734"/>
                </a:lnTo>
                <a:lnTo>
                  <a:pt x="846871" y="804005"/>
                </a:lnTo>
                <a:lnTo>
                  <a:pt x="846940" y="804283"/>
                </a:lnTo>
                <a:cubicBezTo>
                  <a:pt x="844285" y="806275"/>
                  <a:pt x="844949" y="812028"/>
                  <a:pt x="842957" y="814683"/>
                </a:cubicBezTo>
                <a:lnTo>
                  <a:pt x="842772" y="814436"/>
                </a:lnTo>
                <a:lnTo>
                  <a:pt x="842072" y="816010"/>
                </a:lnTo>
                <a:lnTo>
                  <a:pt x="841897" y="816884"/>
                </a:lnTo>
                <a:lnTo>
                  <a:pt x="842072" y="817117"/>
                </a:lnTo>
                <a:lnTo>
                  <a:pt x="842736" y="816675"/>
                </a:lnTo>
                <a:lnTo>
                  <a:pt x="844510" y="819434"/>
                </a:lnTo>
                <a:lnTo>
                  <a:pt x="845170" y="818002"/>
                </a:lnTo>
                <a:cubicBezTo>
                  <a:pt x="845834" y="816675"/>
                  <a:pt x="846498" y="815347"/>
                  <a:pt x="846719" y="814019"/>
                </a:cubicBezTo>
                <a:cubicBezTo>
                  <a:pt x="846719" y="813577"/>
                  <a:pt x="847383" y="813355"/>
                  <a:pt x="847604" y="813577"/>
                </a:cubicBezTo>
                <a:cubicBezTo>
                  <a:pt x="848268" y="813577"/>
                  <a:pt x="848268" y="813798"/>
                  <a:pt x="848268" y="814240"/>
                </a:cubicBezTo>
                <a:cubicBezTo>
                  <a:pt x="847826" y="815789"/>
                  <a:pt x="847162" y="817338"/>
                  <a:pt x="846498" y="818666"/>
                </a:cubicBezTo>
                <a:lnTo>
                  <a:pt x="845170" y="821132"/>
                </a:lnTo>
                <a:lnTo>
                  <a:pt x="845170" y="831278"/>
                </a:lnTo>
                <a:lnTo>
                  <a:pt x="844285" y="831057"/>
                </a:lnTo>
                <a:lnTo>
                  <a:pt x="843842" y="831942"/>
                </a:lnTo>
                <a:cubicBezTo>
                  <a:pt x="843621" y="831721"/>
                  <a:pt x="843621" y="831278"/>
                  <a:pt x="842736" y="831278"/>
                </a:cubicBezTo>
                <a:cubicBezTo>
                  <a:pt x="842072" y="834597"/>
                  <a:pt x="841408" y="832385"/>
                  <a:pt x="839638" y="833048"/>
                </a:cubicBezTo>
                <a:cubicBezTo>
                  <a:pt x="839638" y="833712"/>
                  <a:pt x="839638" y="834597"/>
                  <a:pt x="839638" y="835482"/>
                </a:cubicBezTo>
                <a:lnTo>
                  <a:pt x="842958" y="833036"/>
                </a:lnTo>
                <a:lnTo>
                  <a:pt x="842958" y="832605"/>
                </a:lnTo>
                <a:cubicBezTo>
                  <a:pt x="842736" y="832384"/>
                  <a:pt x="842958" y="831941"/>
                  <a:pt x="843179" y="831720"/>
                </a:cubicBezTo>
                <a:cubicBezTo>
                  <a:pt x="843621" y="831720"/>
                  <a:pt x="844064" y="831941"/>
                  <a:pt x="844064" y="832162"/>
                </a:cubicBezTo>
                <a:lnTo>
                  <a:pt x="844064" y="832828"/>
                </a:lnTo>
                <a:lnTo>
                  <a:pt x="844285" y="833270"/>
                </a:lnTo>
                <a:lnTo>
                  <a:pt x="845170" y="833048"/>
                </a:lnTo>
                <a:cubicBezTo>
                  <a:pt x="847382" y="835040"/>
                  <a:pt x="844727" y="838801"/>
                  <a:pt x="846497" y="841678"/>
                </a:cubicBezTo>
                <a:cubicBezTo>
                  <a:pt x="848710" y="842341"/>
                  <a:pt x="846718" y="838580"/>
                  <a:pt x="849595" y="839907"/>
                </a:cubicBezTo>
                <a:cubicBezTo>
                  <a:pt x="849152" y="842120"/>
                  <a:pt x="850701" y="842120"/>
                  <a:pt x="850259" y="844111"/>
                </a:cubicBezTo>
                <a:lnTo>
                  <a:pt x="849374" y="844775"/>
                </a:lnTo>
                <a:lnTo>
                  <a:pt x="849186" y="845713"/>
                </a:lnTo>
                <a:lnTo>
                  <a:pt x="849817" y="846765"/>
                </a:lnTo>
                <a:lnTo>
                  <a:pt x="850337" y="847546"/>
                </a:lnTo>
                <a:lnTo>
                  <a:pt x="851144" y="847430"/>
                </a:lnTo>
                <a:lnTo>
                  <a:pt x="850923" y="845882"/>
                </a:lnTo>
                <a:lnTo>
                  <a:pt x="853945" y="845882"/>
                </a:lnTo>
                <a:lnTo>
                  <a:pt x="854684" y="844995"/>
                </a:lnTo>
                <a:cubicBezTo>
                  <a:pt x="854684" y="844553"/>
                  <a:pt x="855126" y="844553"/>
                  <a:pt x="855348" y="844553"/>
                </a:cubicBezTo>
                <a:cubicBezTo>
                  <a:pt x="855790" y="844553"/>
                  <a:pt x="856011" y="844995"/>
                  <a:pt x="855790" y="845217"/>
                </a:cubicBezTo>
                <a:lnTo>
                  <a:pt x="854425" y="846923"/>
                </a:lnTo>
                <a:lnTo>
                  <a:pt x="854684" y="846988"/>
                </a:lnTo>
                <a:cubicBezTo>
                  <a:pt x="850259" y="850528"/>
                  <a:pt x="850923" y="862919"/>
                  <a:pt x="852693" y="869114"/>
                </a:cubicBezTo>
                <a:cubicBezTo>
                  <a:pt x="850923" y="871769"/>
                  <a:pt x="849152" y="878186"/>
                  <a:pt x="852693" y="880177"/>
                </a:cubicBezTo>
                <a:cubicBezTo>
                  <a:pt x="854684" y="888364"/>
                  <a:pt x="850923" y="895887"/>
                  <a:pt x="853578" y="902967"/>
                </a:cubicBezTo>
                <a:lnTo>
                  <a:pt x="853467" y="903189"/>
                </a:lnTo>
                <a:lnTo>
                  <a:pt x="854463" y="902525"/>
                </a:lnTo>
                <a:lnTo>
                  <a:pt x="854611" y="902377"/>
                </a:lnTo>
                <a:lnTo>
                  <a:pt x="854529" y="902090"/>
                </a:lnTo>
                <a:lnTo>
                  <a:pt x="854242" y="901861"/>
                </a:lnTo>
                <a:lnTo>
                  <a:pt x="854685" y="901418"/>
                </a:lnTo>
                <a:lnTo>
                  <a:pt x="855348" y="899206"/>
                </a:lnTo>
                <a:lnTo>
                  <a:pt x="856897" y="898763"/>
                </a:lnTo>
                <a:lnTo>
                  <a:pt x="857340" y="900091"/>
                </a:lnTo>
                <a:lnTo>
                  <a:pt x="856233" y="902303"/>
                </a:lnTo>
                <a:lnTo>
                  <a:pt x="856233" y="902480"/>
                </a:lnTo>
                <a:lnTo>
                  <a:pt x="856455" y="902524"/>
                </a:lnTo>
                <a:lnTo>
                  <a:pt x="856455" y="902746"/>
                </a:lnTo>
                <a:lnTo>
                  <a:pt x="856897" y="902967"/>
                </a:lnTo>
                <a:lnTo>
                  <a:pt x="857783" y="903188"/>
                </a:lnTo>
                <a:lnTo>
                  <a:pt x="858025" y="903794"/>
                </a:lnTo>
                <a:lnTo>
                  <a:pt x="858224" y="903410"/>
                </a:lnTo>
                <a:lnTo>
                  <a:pt x="858445" y="902525"/>
                </a:lnTo>
                <a:lnTo>
                  <a:pt x="858224" y="901861"/>
                </a:lnTo>
                <a:cubicBezTo>
                  <a:pt x="859331" y="902082"/>
                  <a:pt x="859331" y="898763"/>
                  <a:pt x="858224" y="899206"/>
                </a:cubicBezTo>
                <a:lnTo>
                  <a:pt x="857339" y="898321"/>
                </a:lnTo>
                <a:lnTo>
                  <a:pt x="856454" y="898763"/>
                </a:lnTo>
                <a:cubicBezTo>
                  <a:pt x="856896" y="894559"/>
                  <a:pt x="859773" y="891904"/>
                  <a:pt x="858224" y="887700"/>
                </a:cubicBezTo>
                <a:lnTo>
                  <a:pt x="859681" y="888510"/>
                </a:lnTo>
                <a:lnTo>
                  <a:pt x="862612" y="881260"/>
                </a:lnTo>
                <a:lnTo>
                  <a:pt x="859054" y="884658"/>
                </a:lnTo>
                <a:cubicBezTo>
                  <a:pt x="858169" y="886981"/>
                  <a:pt x="857339" y="889360"/>
                  <a:pt x="854463" y="889692"/>
                </a:cubicBezTo>
                <a:cubicBezTo>
                  <a:pt x="855348" y="883054"/>
                  <a:pt x="858003" y="878407"/>
                  <a:pt x="859331" y="872433"/>
                </a:cubicBezTo>
                <a:cubicBezTo>
                  <a:pt x="857782" y="872654"/>
                  <a:pt x="857118" y="873318"/>
                  <a:pt x="856233" y="871769"/>
                </a:cubicBezTo>
                <a:cubicBezTo>
                  <a:pt x="854684" y="868451"/>
                  <a:pt x="853135" y="862919"/>
                  <a:pt x="856233" y="858272"/>
                </a:cubicBezTo>
                <a:cubicBezTo>
                  <a:pt x="856011" y="859379"/>
                  <a:pt x="856233" y="860042"/>
                  <a:pt x="857339" y="860042"/>
                </a:cubicBezTo>
                <a:lnTo>
                  <a:pt x="859993" y="849050"/>
                </a:lnTo>
                <a:lnTo>
                  <a:pt x="858888" y="847209"/>
                </a:lnTo>
                <a:lnTo>
                  <a:pt x="858667" y="846545"/>
                </a:lnTo>
                <a:lnTo>
                  <a:pt x="859331" y="845660"/>
                </a:lnTo>
                <a:lnTo>
                  <a:pt x="859994" y="846102"/>
                </a:lnTo>
                <a:lnTo>
                  <a:pt x="860216" y="846766"/>
                </a:lnTo>
                <a:lnTo>
                  <a:pt x="860511" y="847239"/>
                </a:lnTo>
                <a:lnTo>
                  <a:pt x="861543" y="847652"/>
                </a:lnTo>
                <a:lnTo>
                  <a:pt x="861765" y="846767"/>
                </a:lnTo>
                <a:lnTo>
                  <a:pt x="862428" y="846545"/>
                </a:lnTo>
                <a:lnTo>
                  <a:pt x="863756" y="843447"/>
                </a:lnTo>
                <a:cubicBezTo>
                  <a:pt x="863756" y="842783"/>
                  <a:pt x="863978" y="842562"/>
                  <a:pt x="864863" y="842562"/>
                </a:cubicBezTo>
                <a:cubicBezTo>
                  <a:pt x="865305" y="842783"/>
                  <a:pt x="865748" y="843004"/>
                  <a:pt x="865748" y="843447"/>
                </a:cubicBezTo>
                <a:lnTo>
                  <a:pt x="863959" y="847513"/>
                </a:lnTo>
                <a:lnTo>
                  <a:pt x="864198" y="847873"/>
                </a:lnTo>
                <a:cubicBezTo>
                  <a:pt x="865304" y="850307"/>
                  <a:pt x="861543" y="852741"/>
                  <a:pt x="864198" y="852741"/>
                </a:cubicBezTo>
                <a:lnTo>
                  <a:pt x="864158" y="852901"/>
                </a:lnTo>
                <a:lnTo>
                  <a:pt x="864641" y="852740"/>
                </a:lnTo>
                <a:lnTo>
                  <a:pt x="864641" y="853404"/>
                </a:lnTo>
                <a:lnTo>
                  <a:pt x="864364" y="853819"/>
                </a:lnTo>
                <a:lnTo>
                  <a:pt x="864862" y="854068"/>
                </a:lnTo>
                <a:cubicBezTo>
                  <a:pt x="864419" y="854511"/>
                  <a:pt x="864198" y="855617"/>
                  <a:pt x="864198" y="857166"/>
                </a:cubicBezTo>
                <a:cubicBezTo>
                  <a:pt x="869288" y="857166"/>
                  <a:pt x="870173" y="849864"/>
                  <a:pt x="868845" y="845439"/>
                </a:cubicBezTo>
                <a:lnTo>
                  <a:pt x="868181" y="845218"/>
                </a:lnTo>
                <a:lnTo>
                  <a:pt x="867517" y="845439"/>
                </a:lnTo>
                <a:cubicBezTo>
                  <a:pt x="866632" y="843226"/>
                  <a:pt x="870394" y="840571"/>
                  <a:pt x="867517" y="840571"/>
                </a:cubicBezTo>
                <a:cubicBezTo>
                  <a:pt x="867517" y="841678"/>
                  <a:pt x="867075" y="842563"/>
                  <a:pt x="866190" y="843005"/>
                </a:cubicBezTo>
                <a:lnTo>
                  <a:pt x="865747" y="842120"/>
                </a:lnTo>
                <a:lnTo>
                  <a:pt x="864198" y="842341"/>
                </a:lnTo>
                <a:cubicBezTo>
                  <a:pt x="864641" y="841899"/>
                  <a:pt x="863977" y="841678"/>
                  <a:pt x="863977" y="841678"/>
                </a:cubicBezTo>
                <a:cubicBezTo>
                  <a:pt x="863756" y="842784"/>
                  <a:pt x="861543" y="842120"/>
                  <a:pt x="861322" y="842784"/>
                </a:cubicBezTo>
                <a:cubicBezTo>
                  <a:pt x="861322" y="843669"/>
                  <a:pt x="861322" y="844554"/>
                  <a:pt x="861322" y="845218"/>
                </a:cubicBezTo>
                <a:lnTo>
                  <a:pt x="860437" y="844996"/>
                </a:lnTo>
                <a:lnTo>
                  <a:pt x="859994" y="845882"/>
                </a:lnTo>
                <a:cubicBezTo>
                  <a:pt x="858224" y="847652"/>
                  <a:pt x="858003" y="842563"/>
                  <a:pt x="856233" y="844554"/>
                </a:cubicBezTo>
                <a:lnTo>
                  <a:pt x="855790" y="843669"/>
                </a:lnTo>
                <a:lnTo>
                  <a:pt x="854905" y="844111"/>
                </a:lnTo>
                <a:cubicBezTo>
                  <a:pt x="855348" y="841899"/>
                  <a:pt x="856896" y="841014"/>
                  <a:pt x="856233" y="837916"/>
                </a:cubicBezTo>
                <a:cubicBezTo>
                  <a:pt x="854241" y="838137"/>
                  <a:pt x="852250" y="840793"/>
                  <a:pt x="851365" y="837916"/>
                </a:cubicBezTo>
                <a:lnTo>
                  <a:pt x="851897" y="835081"/>
                </a:lnTo>
                <a:lnTo>
                  <a:pt x="851586" y="835702"/>
                </a:lnTo>
                <a:cubicBezTo>
                  <a:pt x="850038" y="835924"/>
                  <a:pt x="849152" y="836145"/>
                  <a:pt x="848489" y="837030"/>
                </a:cubicBezTo>
                <a:cubicBezTo>
                  <a:pt x="848267" y="836809"/>
                  <a:pt x="848046" y="837030"/>
                  <a:pt x="848046" y="837030"/>
                </a:cubicBezTo>
                <a:lnTo>
                  <a:pt x="847603" y="836809"/>
                </a:lnTo>
                <a:cubicBezTo>
                  <a:pt x="847161" y="836588"/>
                  <a:pt x="847161" y="836145"/>
                  <a:pt x="847382" y="835924"/>
                </a:cubicBezTo>
                <a:cubicBezTo>
                  <a:pt x="848267" y="834817"/>
                  <a:pt x="849816" y="834375"/>
                  <a:pt x="851144" y="834375"/>
                </a:cubicBezTo>
                <a:lnTo>
                  <a:pt x="851586" y="834375"/>
                </a:lnTo>
                <a:lnTo>
                  <a:pt x="851959" y="834747"/>
                </a:lnTo>
                <a:lnTo>
                  <a:pt x="852029" y="834376"/>
                </a:lnTo>
                <a:lnTo>
                  <a:pt x="852471" y="833491"/>
                </a:lnTo>
                <a:lnTo>
                  <a:pt x="851365" y="833270"/>
                </a:lnTo>
                <a:cubicBezTo>
                  <a:pt x="851587" y="830393"/>
                  <a:pt x="854463" y="829287"/>
                  <a:pt x="856233" y="827738"/>
                </a:cubicBezTo>
                <a:cubicBezTo>
                  <a:pt x="857118" y="822206"/>
                  <a:pt x="853135" y="820657"/>
                  <a:pt x="850701" y="821542"/>
                </a:cubicBezTo>
                <a:lnTo>
                  <a:pt x="851663" y="818896"/>
                </a:lnTo>
                <a:lnTo>
                  <a:pt x="851587" y="818666"/>
                </a:lnTo>
                <a:cubicBezTo>
                  <a:pt x="851587" y="818002"/>
                  <a:pt x="851587" y="817559"/>
                  <a:pt x="851587" y="816896"/>
                </a:cubicBezTo>
                <a:cubicBezTo>
                  <a:pt x="851587" y="815568"/>
                  <a:pt x="851144" y="813577"/>
                  <a:pt x="853136" y="812913"/>
                </a:cubicBezTo>
                <a:lnTo>
                  <a:pt x="854020" y="813354"/>
                </a:lnTo>
                <a:lnTo>
                  <a:pt x="854020" y="812913"/>
                </a:lnTo>
                <a:lnTo>
                  <a:pt x="854241" y="812471"/>
                </a:lnTo>
                <a:lnTo>
                  <a:pt x="854020" y="811807"/>
                </a:lnTo>
                <a:lnTo>
                  <a:pt x="854020" y="806274"/>
                </a:lnTo>
                <a:lnTo>
                  <a:pt x="851587" y="803177"/>
                </a:lnTo>
                <a:close/>
                <a:moveTo>
                  <a:pt x="819882" y="801901"/>
                </a:moveTo>
                <a:lnTo>
                  <a:pt x="819725" y="802292"/>
                </a:lnTo>
                <a:lnTo>
                  <a:pt x="818884" y="803975"/>
                </a:lnTo>
                <a:lnTo>
                  <a:pt x="819060" y="804063"/>
                </a:lnTo>
                <a:cubicBezTo>
                  <a:pt x="819503" y="805169"/>
                  <a:pt x="821052" y="807824"/>
                  <a:pt x="822158" y="805833"/>
                </a:cubicBezTo>
                <a:close/>
                <a:moveTo>
                  <a:pt x="762046" y="800766"/>
                </a:moveTo>
                <a:lnTo>
                  <a:pt x="762970" y="806773"/>
                </a:lnTo>
                <a:lnTo>
                  <a:pt x="764524" y="808216"/>
                </a:lnTo>
                <a:lnTo>
                  <a:pt x="764409" y="806496"/>
                </a:lnTo>
                <a:cubicBezTo>
                  <a:pt x="764409" y="805169"/>
                  <a:pt x="764409" y="803841"/>
                  <a:pt x="763967" y="802513"/>
                </a:cubicBezTo>
                <a:lnTo>
                  <a:pt x="764017" y="802430"/>
                </a:lnTo>
                <a:lnTo>
                  <a:pt x="763081" y="801628"/>
                </a:lnTo>
                <a:close/>
                <a:moveTo>
                  <a:pt x="185886" y="800544"/>
                </a:moveTo>
                <a:lnTo>
                  <a:pt x="185963" y="800773"/>
                </a:lnTo>
                <a:lnTo>
                  <a:pt x="202621" y="811807"/>
                </a:lnTo>
                <a:cubicBezTo>
                  <a:pt x="205054" y="813356"/>
                  <a:pt x="207709" y="815126"/>
                  <a:pt x="210365" y="816675"/>
                </a:cubicBezTo>
                <a:lnTo>
                  <a:pt x="210652" y="817822"/>
                </a:lnTo>
                <a:lnTo>
                  <a:pt x="222756" y="825304"/>
                </a:lnTo>
                <a:lnTo>
                  <a:pt x="223641" y="825746"/>
                </a:lnTo>
                <a:lnTo>
                  <a:pt x="222977" y="825082"/>
                </a:lnTo>
                <a:cubicBezTo>
                  <a:pt x="222977" y="824418"/>
                  <a:pt x="222756" y="823976"/>
                  <a:pt x="222756" y="823533"/>
                </a:cubicBezTo>
                <a:lnTo>
                  <a:pt x="222616" y="821441"/>
                </a:lnTo>
                <a:lnTo>
                  <a:pt x="222313" y="821320"/>
                </a:lnTo>
                <a:lnTo>
                  <a:pt x="222092" y="821099"/>
                </a:lnTo>
                <a:lnTo>
                  <a:pt x="221249" y="817053"/>
                </a:lnTo>
                <a:lnTo>
                  <a:pt x="220985" y="816895"/>
                </a:lnTo>
                <a:cubicBezTo>
                  <a:pt x="220764" y="816674"/>
                  <a:pt x="220764" y="816453"/>
                  <a:pt x="220322" y="816232"/>
                </a:cubicBezTo>
                <a:cubicBezTo>
                  <a:pt x="220100" y="815789"/>
                  <a:pt x="219658" y="815347"/>
                  <a:pt x="218994" y="814462"/>
                </a:cubicBezTo>
                <a:lnTo>
                  <a:pt x="218994" y="814169"/>
                </a:lnTo>
                <a:lnTo>
                  <a:pt x="205055" y="808045"/>
                </a:lnTo>
                <a:close/>
                <a:moveTo>
                  <a:pt x="813634" y="799940"/>
                </a:moveTo>
                <a:lnTo>
                  <a:pt x="813529" y="800080"/>
                </a:lnTo>
                <a:cubicBezTo>
                  <a:pt x="813308" y="800080"/>
                  <a:pt x="813086" y="800080"/>
                  <a:pt x="812865" y="800080"/>
                </a:cubicBezTo>
                <a:lnTo>
                  <a:pt x="812804" y="800019"/>
                </a:lnTo>
                <a:lnTo>
                  <a:pt x="811760" y="802734"/>
                </a:lnTo>
                <a:lnTo>
                  <a:pt x="811760" y="803355"/>
                </a:lnTo>
                <a:lnTo>
                  <a:pt x="812201" y="803620"/>
                </a:lnTo>
                <a:lnTo>
                  <a:pt x="811857" y="803964"/>
                </a:lnTo>
                <a:lnTo>
                  <a:pt x="813222" y="805055"/>
                </a:lnTo>
                <a:lnTo>
                  <a:pt x="813308" y="804947"/>
                </a:lnTo>
                <a:lnTo>
                  <a:pt x="813333" y="804972"/>
                </a:lnTo>
                <a:lnTo>
                  <a:pt x="814885" y="803730"/>
                </a:lnTo>
                <a:lnTo>
                  <a:pt x="814857" y="803620"/>
                </a:lnTo>
                <a:lnTo>
                  <a:pt x="814942" y="803588"/>
                </a:lnTo>
                <a:lnTo>
                  <a:pt x="813750" y="800522"/>
                </a:lnTo>
                <a:close/>
                <a:moveTo>
                  <a:pt x="840667" y="799286"/>
                </a:moveTo>
                <a:lnTo>
                  <a:pt x="840082" y="801628"/>
                </a:lnTo>
                <a:cubicBezTo>
                  <a:pt x="840082" y="802513"/>
                  <a:pt x="839860" y="803398"/>
                  <a:pt x="839639" y="804062"/>
                </a:cubicBezTo>
                <a:lnTo>
                  <a:pt x="839506" y="804261"/>
                </a:lnTo>
                <a:lnTo>
                  <a:pt x="840302" y="804062"/>
                </a:lnTo>
                <a:cubicBezTo>
                  <a:pt x="840523" y="804062"/>
                  <a:pt x="840523" y="804062"/>
                  <a:pt x="840744" y="804062"/>
                </a:cubicBezTo>
                <a:lnTo>
                  <a:pt x="840756" y="804078"/>
                </a:lnTo>
                <a:lnTo>
                  <a:pt x="841675" y="802765"/>
                </a:lnTo>
                <a:lnTo>
                  <a:pt x="841630" y="802735"/>
                </a:lnTo>
                <a:cubicBezTo>
                  <a:pt x="841630" y="802292"/>
                  <a:pt x="841630" y="801850"/>
                  <a:pt x="841630" y="801629"/>
                </a:cubicBezTo>
                <a:lnTo>
                  <a:pt x="841807" y="801688"/>
                </a:lnTo>
                <a:lnTo>
                  <a:pt x="841187" y="799416"/>
                </a:lnTo>
                <a:close/>
                <a:moveTo>
                  <a:pt x="740057" y="799052"/>
                </a:moveTo>
                <a:lnTo>
                  <a:pt x="739516" y="802458"/>
                </a:lnTo>
                <a:cubicBezTo>
                  <a:pt x="739903" y="803675"/>
                  <a:pt x="740291" y="804947"/>
                  <a:pt x="738963" y="806275"/>
                </a:cubicBezTo>
                <a:lnTo>
                  <a:pt x="738859" y="806249"/>
                </a:lnTo>
                <a:lnTo>
                  <a:pt x="739185" y="808045"/>
                </a:lnTo>
                <a:lnTo>
                  <a:pt x="739520" y="809552"/>
                </a:lnTo>
                <a:lnTo>
                  <a:pt x="739628" y="809372"/>
                </a:lnTo>
                <a:lnTo>
                  <a:pt x="741355" y="810331"/>
                </a:lnTo>
                <a:lnTo>
                  <a:pt x="742753" y="809040"/>
                </a:lnTo>
                <a:lnTo>
                  <a:pt x="742504" y="808709"/>
                </a:lnTo>
                <a:cubicBezTo>
                  <a:pt x="742504" y="808487"/>
                  <a:pt x="742504" y="808045"/>
                  <a:pt x="742504" y="807824"/>
                </a:cubicBezTo>
                <a:lnTo>
                  <a:pt x="743561" y="807002"/>
                </a:lnTo>
                <a:lnTo>
                  <a:pt x="741618" y="802956"/>
                </a:lnTo>
                <a:close/>
                <a:moveTo>
                  <a:pt x="712634" y="798973"/>
                </a:moveTo>
                <a:lnTo>
                  <a:pt x="711925" y="799327"/>
                </a:lnTo>
                <a:lnTo>
                  <a:pt x="711969" y="799416"/>
                </a:lnTo>
                <a:lnTo>
                  <a:pt x="710297" y="802574"/>
                </a:lnTo>
                <a:lnTo>
                  <a:pt x="710420" y="802513"/>
                </a:lnTo>
                <a:cubicBezTo>
                  <a:pt x="710420" y="803398"/>
                  <a:pt x="710642" y="804947"/>
                  <a:pt x="709757" y="804947"/>
                </a:cubicBezTo>
                <a:lnTo>
                  <a:pt x="709536" y="804066"/>
                </a:lnTo>
                <a:lnTo>
                  <a:pt x="709536" y="806496"/>
                </a:lnTo>
                <a:lnTo>
                  <a:pt x="709314" y="806939"/>
                </a:lnTo>
                <a:lnTo>
                  <a:pt x="708651" y="806496"/>
                </a:lnTo>
                <a:lnTo>
                  <a:pt x="708651" y="804947"/>
                </a:lnTo>
                <a:lnTo>
                  <a:pt x="707765" y="804947"/>
                </a:lnTo>
                <a:cubicBezTo>
                  <a:pt x="707765" y="805168"/>
                  <a:pt x="707544" y="805389"/>
                  <a:pt x="707323" y="805832"/>
                </a:cubicBezTo>
                <a:lnTo>
                  <a:pt x="703182" y="809031"/>
                </a:lnTo>
                <a:lnTo>
                  <a:pt x="703341" y="809151"/>
                </a:lnTo>
                <a:cubicBezTo>
                  <a:pt x="703341" y="809372"/>
                  <a:pt x="703341" y="810036"/>
                  <a:pt x="703341" y="810257"/>
                </a:cubicBezTo>
                <a:cubicBezTo>
                  <a:pt x="704668" y="810921"/>
                  <a:pt x="705996" y="811364"/>
                  <a:pt x="705332" y="814019"/>
                </a:cubicBezTo>
                <a:lnTo>
                  <a:pt x="705277" y="814240"/>
                </a:lnTo>
                <a:lnTo>
                  <a:pt x="706217" y="814240"/>
                </a:lnTo>
                <a:lnTo>
                  <a:pt x="706375" y="814398"/>
                </a:lnTo>
                <a:lnTo>
                  <a:pt x="707323" y="814019"/>
                </a:lnTo>
                <a:lnTo>
                  <a:pt x="707987" y="814019"/>
                </a:lnTo>
                <a:lnTo>
                  <a:pt x="707987" y="813355"/>
                </a:lnTo>
                <a:lnTo>
                  <a:pt x="707765" y="813797"/>
                </a:lnTo>
                <a:lnTo>
                  <a:pt x="707544" y="813797"/>
                </a:lnTo>
                <a:lnTo>
                  <a:pt x="707544" y="812248"/>
                </a:lnTo>
                <a:lnTo>
                  <a:pt x="707765" y="811363"/>
                </a:lnTo>
                <a:lnTo>
                  <a:pt x="707987" y="811142"/>
                </a:lnTo>
                <a:lnTo>
                  <a:pt x="708429" y="811584"/>
                </a:lnTo>
                <a:lnTo>
                  <a:pt x="707987" y="812470"/>
                </a:lnTo>
                <a:lnTo>
                  <a:pt x="707987" y="812913"/>
                </a:lnTo>
                <a:lnTo>
                  <a:pt x="709757" y="812913"/>
                </a:lnTo>
                <a:lnTo>
                  <a:pt x="709806" y="813011"/>
                </a:lnTo>
                <a:lnTo>
                  <a:pt x="710421" y="812028"/>
                </a:lnTo>
                <a:cubicBezTo>
                  <a:pt x="711085" y="811143"/>
                  <a:pt x="711970" y="810036"/>
                  <a:pt x="711970" y="809151"/>
                </a:cubicBezTo>
                <a:cubicBezTo>
                  <a:pt x="712412" y="808709"/>
                  <a:pt x="712855" y="808487"/>
                  <a:pt x="713297" y="808709"/>
                </a:cubicBezTo>
                <a:cubicBezTo>
                  <a:pt x="713519" y="808709"/>
                  <a:pt x="713740" y="809151"/>
                  <a:pt x="713519" y="809594"/>
                </a:cubicBezTo>
                <a:cubicBezTo>
                  <a:pt x="713076" y="810700"/>
                  <a:pt x="712412" y="811807"/>
                  <a:pt x="711749" y="812913"/>
                </a:cubicBezTo>
                <a:lnTo>
                  <a:pt x="710945" y="813984"/>
                </a:lnTo>
                <a:lnTo>
                  <a:pt x="711084" y="814019"/>
                </a:lnTo>
                <a:cubicBezTo>
                  <a:pt x="710863" y="816232"/>
                  <a:pt x="708651" y="816232"/>
                  <a:pt x="709093" y="819108"/>
                </a:cubicBezTo>
                <a:lnTo>
                  <a:pt x="708798" y="819256"/>
                </a:lnTo>
                <a:lnTo>
                  <a:pt x="709536" y="819551"/>
                </a:lnTo>
                <a:lnTo>
                  <a:pt x="709536" y="820436"/>
                </a:lnTo>
                <a:lnTo>
                  <a:pt x="709314" y="820657"/>
                </a:lnTo>
                <a:lnTo>
                  <a:pt x="708651" y="820436"/>
                </a:lnTo>
                <a:cubicBezTo>
                  <a:pt x="705331" y="823534"/>
                  <a:pt x="705553" y="829950"/>
                  <a:pt x="702234" y="832605"/>
                </a:cubicBezTo>
                <a:lnTo>
                  <a:pt x="702086" y="832309"/>
                </a:lnTo>
                <a:lnTo>
                  <a:pt x="701570" y="834375"/>
                </a:lnTo>
                <a:lnTo>
                  <a:pt x="700751" y="838331"/>
                </a:lnTo>
                <a:lnTo>
                  <a:pt x="709314" y="829950"/>
                </a:lnTo>
                <a:lnTo>
                  <a:pt x="715420" y="823253"/>
                </a:lnTo>
                <a:lnTo>
                  <a:pt x="715067" y="823312"/>
                </a:lnTo>
                <a:cubicBezTo>
                  <a:pt x="715067" y="822870"/>
                  <a:pt x="715067" y="822649"/>
                  <a:pt x="715067" y="822206"/>
                </a:cubicBezTo>
                <a:lnTo>
                  <a:pt x="715573" y="822332"/>
                </a:lnTo>
                <a:lnTo>
                  <a:pt x="715067" y="821320"/>
                </a:lnTo>
                <a:lnTo>
                  <a:pt x="715288" y="820878"/>
                </a:lnTo>
                <a:lnTo>
                  <a:pt x="715731" y="821320"/>
                </a:lnTo>
                <a:lnTo>
                  <a:pt x="715898" y="821542"/>
                </a:lnTo>
                <a:lnTo>
                  <a:pt x="717280" y="821542"/>
                </a:lnTo>
                <a:cubicBezTo>
                  <a:pt x="717058" y="819993"/>
                  <a:pt x="718607" y="820215"/>
                  <a:pt x="717944" y="818444"/>
                </a:cubicBezTo>
                <a:lnTo>
                  <a:pt x="718232" y="818588"/>
                </a:lnTo>
                <a:lnTo>
                  <a:pt x="716616" y="813134"/>
                </a:lnTo>
                <a:lnTo>
                  <a:pt x="715324" y="808180"/>
                </a:lnTo>
                <a:lnTo>
                  <a:pt x="713740" y="808708"/>
                </a:lnTo>
                <a:lnTo>
                  <a:pt x="712855" y="808266"/>
                </a:lnTo>
                <a:lnTo>
                  <a:pt x="711970" y="808708"/>
                </a:lnTo>
                <a:cubicBezTo>
                  <a:pt x="712412" y="806053"/>
                  <a:pt x="715952" y="801185"/>
                  <a:pt x="712634" y="798973"/>
                </a:cubicBezTo>
                <a:close/>
                <a:moveTo>
                  <a:pt x="569515" y="798157"/>
                </a:moveTo>
                <a:lnTo>
                  <a:pt x="570139" y="802734"/>
                </a:lnTo>
                <a:lnTo>
                  <a:pt x="570160" y="802775"/>
                </a:lnTo>
                <a:lnTo>
                  <a:pt x="570582" y="802071"/>
                </a:lnTo>
                <a:cubicBezTo>
                  <a:pt x="571910" y="803177"/>
                  <a:pt x="574122" y="803398"/>
                  <a:pt x="574786" y="804947"/>
                </a:cubicBezTo>
                <a:lnTo>
                  <a:pt x="574759" y="804963"/>
                </a:lnTo>
                <a:lnTo>
                  <a:pt x="577441" y="806496"/>
                </a:lnTo>
                <a:lnTo>
                  <a:pt x="586674" y="810150"/>
                </a:lnTo>
                <a:lnTo>
                  <a:pt x="585849" y="808266"/>
                </a:lnTo>
                <a:lnTo>
                  <a:pt x="584555" y="805032"/>
                </a:lnTo>
                <a:lnTo>
                  <a:pt x="584300" y="804947"/>
                </a:lnTo>
                <a:lnTo>
                  <a:pt x="584006" y="804579"/>
                </a:lnTo>
                <a:lnTo>
                  <a:pt x="583858" y="804505"/>
                </a:lnTo>
                <a:lnTo>
                  <a:pt x="583415" y="804062"/>
                </a:lnTo>
                <a:lnTo>
                  <a:pt x="580026" y="801869"/>
                </a:lnTo>
                <a:lnTo>
                  <a:pt x="580097" y="802292"/>
                </a:lnTo>
                <a:cubicBezTo>
                  <a:pt x="576335" y="801849"/>
                  <a:pt x="573680" y="800522"/>
                  <a:pt x="571467" y="798309"/>
                </a:cubicBezTo>
                <a:lnTo>
                  <a:pt x="571246" y="798309"/>
                </a:lnTo>
                <a:lnTo>
                  <a:pt x="571024" y="798309"/>
                </a:lnTo>
                <a:close/>
                <a:moveTo>
                  <a:pt x="904377" y="797763"/>
                </a:moveTo>
                <a:lnTo>
                  <a:pt x="904247" y="797867"/>
                </a:lnTo>
                <a:cubicBezTo>
                  <a:pt x="903583" y="798089"/>
                  <a:pt x="903805" y="798974"/>
                  <a:pt x="903805" y="799637"/>
                </a:cubicBezTo>
                <a:lnTo>
                  <a:pt x="904915" y="798666"/>
                </a:lnTo>
                <a:lnTo>
                  <a:pt x="904468" y="798309"/>
                </a:lnTo>
                <a:close/>
                <a:moveTo>
                  <a:pt x="690168" y="797532"/>
                </a:moveTo>
                <a:lnTo>
                  <a:pt x="687404" y="799158"/>
                </a:lnTo>
                <a:lnTo>
                  <a:pt x="687409" y="799194"/>
                </a:lnTo>
                <a:lnTo>
                  <a:pt x="687188" y="800522"/>
                </a:lnTo>
                <a:lnTo>
                  <a:pt x="686967" y="801628"/>
                </a:lnTo>
                <a:lnTo>
                  <a:pt x="686683" y="801855"/>
                </a:lnTo>
                <a:lnTo>
                  <a:pt x="687852" y="805168"/>
                </a:lnTo>
                <a:lnTo>
                  <a:pt x="689018" y="807999"/>
                </a:lnTo>
                <a:lnTo>
                  <a:pt x="692277" y="800522"/>
                </a:lnTo>
                <a:lnTo>
                  <a:pt x="692277" y="799858"/>
                </a:lnTo>
                <a:lnTo>
                  <a:pt x="692720" y="799636"/>
                </a:lnTo>
                <a:lnTo>
                  <a:pt x="692719" y="799636"/>
                </a:lnTo>
                <a:lnTo>
                  <a:pt x="691834" y="800079"/>
                </a:lnTo>
                <a:cubicBezTo>
                  <a:pt x="691834" y="799415"/>
                  <a:pt x="691834" y="798973"/>
                  <a:pt x="691834" y="798087"/>
                </a:cubicBezTo>
                <a:close/>
                <a:moveTo>
                  <a:pt x="725402" y="796863"/>
                </a:moveTo>
                <a:lnTo>
                  <a:pt x="721927" y="800521"/>
                </a:lnTo>
                <a:lnTo>
                  <a:pt x="717481" y="804596"/>
                </a:lnTo>
                <a:lnTo>
                  <a:pt x="716837" y="807602"/>
                </a:lnTo>
                <a:lnTo>
                  <a:pt x="716174" y="807159"/>
                </a:lnTo>
                <a:lnTo>
                  <a:pt x="715980" y="807547"/>
                </a:lnTo>
                <a:lnTo>
                  <a:pt x="716395" y="807823"/>
                </a:lnTo>
                <a:cubicBezTo>
                  <a:pt x="717059" y="809372"/>
                  <a:pt x="717723" y="811364"/>
                  <a:pt x="717944" y="813134"/>
                </a:cubicBezTo>
                <a:lnTo>
                  <a:pt x="719378" y="817795"/>
                </a:lnTo>
                <a:lnTo>
                  <a:pt x="721263" y="815568"/>
                </a:lnTo>
                <a:cubicBezTo>
                  <a:pt x="721705" y="814683"/>
                  <a:pt x="722148" y="813798"/>
                  <a:pt x="723254" y="812913"/>
                </a:cubicBezTo>
                <a:lnTo>
                  <a:pt x="723497" y="812913"/>
                </a:lnTo>
                <a:lnTo>
                  <a:pt x="726210" y="803028"/>
                </a:lnTo>
                <a:lnTo>
                  <a:pt x="725466" y="803177"/>
                </a:lnTo>
                <a:cubicBezTo>
                  <a:pt x="725466" y="800079"/>
                  <a:pt x="724581" y="799637"/>
                  <a:pt x="725466" y="796981"/>
                </a:cubicBezTo>
                <a:lnTo>
                  <a:pt x="725529" y="796972"/>
                </a:lnTo>
                <a:close/>
                <a:moveTo>
                  <a:pt x="858100" y="796823"/>
                </a:moveTo>
                <a:lnTo>
                  <a:pt x="857340" y="797203"/>
                </a:lnTo>
                <a:lnTo>
                  <a:pt x="854685" y="797816"/>
                </a:lnTo>
                <a:lnTo>
                  <a:pt x="854685" y="798088"/>
                </a:lnTo>
                <a:lnTo>
                  <a:pt x="853316" y="798773"/>
                </a:lnTo>
                <a:lnTo>
                  <a:pt x="852914" y="801186"/>
                </a:lnTo>
                <a:lnTo>
                  <a:pt x="852588" y="801139"/>
                </a:lnTo>
                <a:lnTo>
                  <a:pt x="853357" y="802292"/>
                </a:lnTo>
                <a:lnTo>
                  <a:pt x="854668" y="804165"/>
                </a:lnTo>
                <a:lnTo>
                  <a:pt x="854685" y="804062"/>
                </a:lnTo>
                <a:lnTo>
                  <a:pt x="855225" y="803522"/>
                </a:lnTo>
                <a:lnTo>
                  <a:pt x="855126" y="802735"/>
                </a:lnTo>
                <a:lnTo>
                  <a:pt x="856012" y="802735"/>
                </a:lnTo>
                <a:lnTo>
                  <a:pt x="856233" y="802292"/>
                </a:lnTo>
                <a:lnTo>
                  <a:pt x="857340" y="802071"/>
                </a:lnTo>
                <a:lnTo>
                  <a:pt x="857782" y="803398"/>
                </a:lnTo>
                <a:lnTo>
                  <a:pt x="857340" y="803841"/>
                </a:lnTo>
                <a:lnTo>
                  <a:pt x="856804" y="804317"/>
                </a:lnTo>
                <a:lnTo>
                  <a:pt x="857118" y="804505"/>
                </a:lnTo>
                <a:cubicBezTo>
                  <a:pt x="857118" y="806718"/>
                  <a:pt x="856454" y="809594"/>
                  <a:pt x="858888" y="809373"/>
                </a:cubicBezTo>
                <a:cubicBezTo>
                  <a:pt x="858888" y="807603"/>
                  <a:pt x="860880" y="801186"/>
                  <a:pt x="858224" y="802735"/>
                </a:cubicBezTo>
                <a:lnTo>
                  <a:pt x="858003" y="801850"/>
                </a:lnTo>
                <a:lnTo>
                  <a:pt x="857560" y="800965"/>
                </a:lnTo>
                <a:close/>
                <a:moveTo>
                  <a:pt x="680132" y="796822"/>
                </a:moveTo>
                <a:lnTo>
                  <a:pt x="677453" y="797646"/>
                </a:lnTo>
                <a:lnTo>
                  <a:pt x="677255" y="797448"/>
                </a:lnTo>
                <a:lnTo>
                  <a:pt x="672512" y="802739"/>
                </a:lnTo>
                <a:lnTo>
                  <a:pt x="672584" y="802956"/>
                </a:lnTo>
                <a:lnTo>
                  <a:pt x="672363" y="803232"/>
                </a:lnTo>
                <a:lnTo>
                  <a:pt x="672363" y="803399"/>
                </a:lnTo>
                <a:lnTo>
                  <a:pt x="672230" y="803399"/>
                </a:lnTo>
                <a:lnTo>
                  <a:pt x="669044" y="807381"/>
                </a:lnTo>
                <a:lnTo>
                  <a:pt x="666167" y="810258"/>
                </a:lnTo>
                <a:lnTo>
                  <a:pt x="666167" y="812248"/>
                </a:lnTo>
                <a:lnTo>
                  <a:pt x="665855" y="812483"/>
                </a:lnTo>
                <a:lnTo>
                  <a:pt x="666832" y="813134"/>
                </a:lnTo>
                <a:lnTo>
                  <a:pt x="666860" y="813300"/>
                </a:lnTo>
                <a:lnTo>
                  <a:pt x="670510" y="813963"/>
                </a:lnTo>
                <a:lnTo>
                  <a:pt x="670593" y="813797"/>
                </a:lnTo>
                <a:lnTo>
                  <a:pt x="672584" y="813134"/>
                </a:lnTo>
                <a:lnTo>
                  <a:pt x="674134" y="812617"/>
                </a:lnTo>
                <a:lnTo>
                  <a:pt x="674134" y="812027"/>
                </a:lnTo>
                <a:lnTo>
                  <a:pt x="675019" y="811142"/>
                </a:lnTo>
                <a:lnTo>
                  <a:pt x="675683" y="812027"/>
                </a:lnTo>
                <a:lnTo>
                  <a:pt x="675683" y="813210"/>
                </a:lnTo>
                <a:lnTo>
                  <a:pt x="681656" y="814240"/>
                </a:lnTo>
                <a:lnTo>
                  <a:pt x="687228" y="814612"/>
                </a:lnTo>
                <a:lnTo>
                  <a:pt x="687273" y="814410"/>
                </a:lnTo>
                <a:lnTo>
                  <a:pt x="687188" y="814240"/>
                </a:lnTo>
                <a:lnTo>
                  <a:pt x="687322" y="814186"/>
                </a:lnTo>
                <a:lnTo>
                  <a:pt x="687409" y="813797"/>
                </a:lnTo>
                <a:lnTo>
                  <a:pt x="687851" y="813576"/>
                </a:lnTo>
                <a:lnTo>
                  <a:pt x="687851" y="809593"/>
                </a:lnTo>
                <a:lnTo>
                  <a:pt x="688081" y="809306"/>
                </a:lnTo>
                <a:lnTo>
                  <a:pt x="686525" y="805611"/>
                </a:lnTo>
                <a:lnTo>
                  <a:pt x="685422" y="802486"/>
                </a:lnTo>
                <a:lnTo>
                  <a:pt x="679665" y="808044"/>
                </a:lnTo>
                <a:lnTo>
                  <a:pt x="679222" y="808266"/>
                </a:lnTo>
                <a:cubicBezTo>
                  <a:pt x="678780" y="808044"/>
                  <a:pt x="678780" y="807823"/>
                  <a:pt x="679001" y="807602"/>
                </a:cubicBezTo>
                <a:lnTo>
                  <a:pt x="685101" y="801705"/>
                </a:lnTo>
                <a:lnTo>
                  <a:pt x="684754" y="801185"/>
                </a:lnTo>
                <a:lnTo>
                  <a:pt x="684976" y="800300"/>
                </a:lnTo>
                <a:lnTo>
                  <a:pt x="685435" y="798769"/>
                </a:lnTo>
                <a:lnTo>
                  <a:pt x="684310" y="797645"/>
                </a:lnTo>
                <a:lnTo>
                  <a:pt x="683426" y="797645"/>
                </a:lnTo>
                <a:cubicBezTo>
                  <a:pt x="683205" y="797424"/>
                  <a:pt x="682984" y="797424"/>
                  <a:pt x="682541" y="797424"/>
                </a:cubicBezTo>
                <a:close/>
                <a:moveTo>
                  <a:pt x="550447" y="796318"/>
                </a:moveTo>
                <a:lnTo>
                  <a:pt x="549562" y="798973"/>
                </a:lnTo>
                <a:lnTo>
                  <a:pt x="549285" y="799250"/>
                </a:lnTo>
                <a:lnTo>
                  <a:pt x="550447" y="800079"/>
                </a:lnTo>
                <a:lnTo>
                  <a:pt x="550225" y="800743"/>
                </a:lnTo>
                <a:lnTo>
                  <a:pt x="550004" y="800964"/>
                </a:lnTo>
                <a:lnTo>
                  <a:pt x="549561" y="800522"/>
                </a:lnTo>
                <a:lnTo>
                  <a:pt x="549003" y="799964"/>
                </a:lnTo>
                <a:lnTo>
                  <a:pt x="546907" y="805833"/>
                </a:lnTo>
                <a:lnTo>
                  <a:pt x="544400" y="812728"/>
                </a:lnTo>
                <a:lnTo>
                  <a:pt x="544473" y="812691"/>
                </a:lnTo>
                <a:cubicBezTo>
                  <a:pt x="544473" y="814461"/>
                  <a:pt x="545579" y="814904"/>
                  <a:pt x="546243" y="815789"/>
                </a:cubicBezTo>
                <a:lnTo>
                  <a:pt x="546234" y="815825"/>
                </a:lnTo>
                <a:lnTo>
                  <a:pt x="546400" y="815853"/>
                </a:lnTo>
                <a:lnTo>
                  <a:pt x="546464" y="815789"/>
                </a:lnTo>
                <a:lnTo>
                  <a:pt x="546554" y="815879"/>
                </a:lnTo>
                <a:lnTo>
                  <a:pt x="557749" y="817781"/>
                </a:lnTo>
                <a:lnTo>
                  <a:pt x="561332" y="818724"/>
                </a:lnTo>
                <a:lnTo>
                  <a:pt x="561289" y="818666"/>
                </a:lnTo>
                <a:lnTo>
                  <a:pt x="561289" y="818665"/>
                </a:lnTo>
                <a:lnTo>
                  <a:pt x="561289" y="818002"/>
                </a:lnTo>
                <a:lnTo>
                  <a:pt x="561321" y="818018"/>
                </a:lnTo>
                <a:lnTo>
                  <a:pt x="561510" y="814240"/>
                </a:lnTo>
                <a:cubicBezTo>
                  <a:pt x="561731" y="813797"/>
                  <a:pt x="561731" y="813355"/>
                  <a:pt x="561731" y="813134"/>
                </a:cubicBezTo>
                <a:lnTo>
                  <a:pt x="561933" y="813012"/>
                </a:lnTo>
                <a:lnTo>
                  <a:pt x="554872" y="802955"/>
                </a:lnTo>
                <a:close/>
                <a:moveTo>
                  <a:pt x="566877" y="796169"/>
                </a:moveTo>
                <a:lnTo>
                  <a:pt x="566600" y="796539"/>
                </a:lnTo>
                <a:lnTo>
                  <a:pt x="566113" y="796539"/>
                </a:lnTo>
                <a:lnTo>
                  <a:pt x="565714" y="797203"/>
                </a:lnTo>
                <a:lnTo>
                  <a:pt x="563765" y="799002"/>
                </a:lnTo>
                <a:lnTo>
                  <a:pt x="568962" y="802536"/>
                </a:lnTo>
                <a:lnTo>
                  <a:pt x="568471" y="798122"/>
                </a:lnTo>
                <a:lnTo>
                  <a:pt x="568370" y="798088"/>
                </a:lnTo>
                <a:close/>
                <a:moveTo>
                  <a:pt x="757328" y="795876"/>
                </a:moveTo>
                <a:cubicBezTo>
                  <a:pt x="757328" y="796319"/>
                  <a:pt x="757328" y="796540"/>
                  <a:pt x="757328" y="796982"/>
                </a:cubicBezTo>
                <a:cubicBezTo>
                  <a:pt x="757992" y="796982"/>
                  <a:pt x="757992" y="797425"/>
                  <a:pt x="758656" y="797646"/>
                </a:cubicBezTo>
                <a:cubicBezTo>
                  <a:pt x="758434" y="796761"/>
                  <a:pt x="758877" y="795655"/>
                  <a:pt x="757328" y="795876"/>
                </a:cubicBezTo>
                <a:close/>
                <a:moveTo>
                  <a:pt x="596835" y="795664"/>
                </a:moveTo>
                <a:lnTo>
                  <a:pt x="595142" y="796981"/>
                </a:lnTo>
                <a:lnTo>
                  <a:pt x="595021" y="797142"/>
                </a:lnTo>
                <a:lnTo>
                  <a:pt x="595585" y="796981"/>
                </a:lnTo>
                <a:cubicBezTo>
                  <a:pt x="595585" y="797424"/>
                  <a:pt x="595585" y="797867"/>
                  <a:pt x="595585" y="798088"/>
                </a:cubicBezTo>
                <a:lnTo>
                  <a:pt x="595363" y="798531"/>
                </a:lnTo>
                <a:lnTo>
                  <a:pt x="595364" y="798531"/>
                </a:lnTo>
                <a:lnTo>
                  <a:pt x="597870" y="798916"/>
                </a:lnTo>
                <a:close/>
                <a:moveTo>
                  <a:pt x="911991" y="795433"/>
                </a:moveTo>
                <a:cubicBezTo>
                  <a:pt x="911770" y="795876"/>
                  <a:pt x="911327" y="796540"/>
                  <a:pt x="910885" y="796761"/>
                </a:cubicBezTo>
                <a:lnTo>
                  <a:pt x="910885" y="796097"/>
                </a:lnTo>
                <a:lnTo>
                  <a:pt x="910664" y="796097"/>
                </a:lnTo>
                <a:lnTo>
                  <a:pt x="910664" y="796982"/>
                </a:lnTo>
                <a:lnTo>
                  <a:pt x="910664" y="797867"/>
                </a:lnTo>
                <a:lnTo>
                  <a:pt x="910885" y="797867"/>
                </a:lnTo>
                <a:cubicBezTo>
                  <a:pt x="910885" y="802514"/>
                  <a:pt x="906239" y="807382"/>
                  <a:pt x="909336" y="811364"/>
                </a:cubicBezTo>
                <a:cubicBezTo>
                  <a:pt x="910663" y="806718"/>
                  <a:pt x="915753" y="799195"/>
                  <a:pt x="911991" y="795433"/>
                </a:cubicBezTo>
                <a:close/>
                <a:moveTo>
                  <a:pt x="892077" y="795212"/>
                </a:moveTo>
                <a:cubicBezTo>
                  <a:pt x="891192" y="800523"/>
                  <a:pt x="890307" y="803841"/>
                  <a:pt x="890750" y="808709"/>
                </a:cubicBezTo>
                <a:lnTo>
                  <a:pt x="892885" y="809531"/>
                </a:lnTo>
                <a:lnTo>
                  <a:pt x="893185" y="808930"/>
                </a:lnTo>
                <a:lnTo>
                  <a:pt x="894070" y="808045"/>
                </a:lnTo>
                <a:lnTo>
                  <a:pt x="894070" y="807824"/>
                </a:lnTo>
                <a:lnTo>
                  <a:pt x="894180" y="807824"/>
                </a:lnTo>
                <a:lnTo>
                  <a:pt x="895065" y="800799"/>
                </a:lnTo>
                <a:cubicBezTo>
                  <a:pt x="895286" y="798310"/>
                  <a:pt x="894843" y="796208"/>
                  <a:pt x="892077" y="795212"/>
                </a:cubicBezTo>
                <a:close/>
                <a:moveTo>
                  <a:pt x="667144" y="794937"/>
                </a:moveTo>
                <a:lnTo>
                  <a:pt x="667053" y="795211"/>
                </a:lnTo>
                <a:lnTo>
                  <a:pt x="665946" y="795432"/>
                </a:lnTo>
                <a:lnTo>
                  <a:pt x="665011" y="795588"/>
                </a:lnTo>
                <a:lnTo>
                  <a:pt x="664619" y="798531"/>
                </a:lnTo>
                <a:lnTo>
                  <a:pt x="663895" y="799013"/>
                </a:lnTo>
                <a:lnTo>
                  <a:pt x="663955" y="799194"/>
                </a:lnTo>
                <a:cubicBezTo>
                  <a:pt x="664398" y="800300"/>
                  <a:pt x="664840" y="801628"/>
                  <a:pt x="664840" y="803177"/>
                </a:cubicBezTo>
                <a:lnTo>
                  <a:pt x="664619" y="803177"/>
                </a:lnTo>
                <a:lnTo>
                  <a:pt x="663340" y="799555"/>
                </a:lnTo>
                <a:lnTo>
                  <a:pt x="661079" y="801628"/>
                </a:lnTo>
                <a:lnTo>
                  <a:pt x="653299" y="810604"/>
                </a:lnTo>
                <a:lnTo>
                  <a:pt x="657096" y="811364"/>
                </a:lnTo>
                <a:lnTo>
                  <a:pt x="661167" y="812249"/>
                </a:lnTo>
                <a:lnTo>
                  <a:pt x="661079" y="811806"/>
                </a:lnTo>
                <a:cubicBezTo>
                  <a:pt x="663734" y="812248"/>
                  <a:pt x="663734" y="810257"/>
                  <a:pt x="664840" y="809372"/>
                </a:cubicBezTo>
                <a:lnTo>
                  <a:pt x="664988" y="809667"/>
                </a:lnTo>
                <a:lnTo>
                  <a:pt x="668159" y="806496"/>
                </a:lnTo>
                <a:cubicBezTo>
                  <a:pt x="669708" y="805389"/>
                  <a:pt x="671036" y="804504"/>
                  <a:pt x="671257" y="802734"/>
                </a:cubicBezTo>
                <a:lnTo>
                  <a:pt x="671322" y="802708"/>
                </a:lnTo>
                <a:lnTo>
                  <a:pt x="671036" y="801850"/>
                </a:lnTo>
                <a:lnTo>
                  <a:pt x="671036" y="801186"/>
                </a:lnTo>
                <a:lnTo>
                  <a:pt x="671699" y="801407"/>
                </a:lnTo>
                <a:lnTo>
                  <a:pt x="672006" y="801919"/>
                </a:lnTo>
                <a:lnTo>
                  <a:pt x="676274" y="797117"/>
                </a:lnTo>
                <a:lnTo>
                  <a:pt x="672363" y="796097"/>
                </a:lnTo>
                <a:close/>
                <a:moveTo>
                  <a:pt x="568370" y="794769"/>
                </a:moveTo>
                <a:lnTo>
                  <a:pt x="568370" y="794990"/>
                </a:lnTo>
                <a:lnTo>
                  <a:pt x="569476" y="796760"/>
                </a:lnTo>
                <a:lnTo>
                  <a:pt x="569476" y="796788"/>
                </a:lnTo>
                <a:lnTo>
                  <a:pt x="571024" y="796981"/>
                </a:lnTo>
                <a:lnTo>
                  <a:pt x="571025" y="796981"/>
                </a:lnTo>
                <a:cubicBezTo>
                  <a:pt x="571688" y="796760"/>
                  <a:pt x="572131" y="796539"/>
                  <a:pt x="572131" y="795875"/>
                </a:cubicBezTo>
                <a:cubicBezTo>
                  <a:pt x="571246" y="794990"/>
                  <a:pt x="569918" y="793220"/>
                  <a:pt x="568370" y="794769"/>
                </a:cubicBezTo>
                <a:close/>
                <a:moveTo>
                  <a:pt x="576898" y="794364"/>
                </a:moveTo>
                <a:lnTo>
                  <a:pt x="576999" y="794769"/>
                </a:lnTo>
                <a:cubicBezTo>
                  <a:pt x="576114" y="795986"/>
                  <a:pt x="576889" y="796816"/>
                  <a:pt x="577940" y="797618"/>
                </a:cubicBezTo>
                <a:lnTo>
                  <a:pt x="580178" y="799927"/>
                </a:lnTo>
                <a:lnTo>
                  <a:pt x="580317" y="799858"/>
                </a:lnTo>
                <a:cubicBezTo>
                  <a:pt x="582088" y="800522"/>
                  <a:pt x="583415" y="801407"/>
                  <a:pt x="584743" y="802513"/>
                </a:cubicBezTo>
                <a:lnTo>
                  <a:pt x="584952" y="802932"/>
                </a:lnTo>
                <a:lnTo>
                  <a:pt x="589389" y="804283"/>
                </a:lnTo>
                <a:cubicBezTo>
                  <a:pt x="589832" y="804726"/>
                  <a:pt x="590717" y="804947"/>
                  <a:pt x="591602" y="805389"/>
                </a:cubicBezTo>
                <a:lnTo>
                  <a:pt x="591824" y="805832"/>
                </a:lnTo>
                <a:lnTo>
                  <a:pt x="594921" y="805832"/>
                </a:lnTo>
                <a:lnTo>
                  <a:pt x="596395" y="805832"/>
                </a:lnTo>
                <a:lnTo>
                  <a:pt x="596027" y="804726"/>
                </a:lnTo>
                <a:lnTo>
                  <a:pt x="596469" y="804283"/>
                </a:lnTo>
                <a:lnTo>
                  <a:pt x="596912" y="804726"/>
                </a:lnTo>
                <a:lnTo>
                  <a:pt x="597133" y="805611"/>
                </a:lnTo>
                <a:lnTo>
                  <a:pt x="597195" y="805859"/>
                </a:lnTo>
                <a:lnTo>
                  <a:pt x="597355" y="805832"/>
                </a:lnTo>
                <a:lnTo>
                  <a:pt x="610350" y="809814"/>
                </a:lnTo>
                <a:lnTo>
                  <a:pt x="610188" y="807381"/>
                </a:lnTo>
                <a:lnTo>
                  <a:pt x="609886" y="804817"/>
                </a:lnTo>
                <a:lnTo>
                  <a:pt x="609745" y="805169"/>
                </a:lnTo>
                <a:cubicBezTo>
                  <a:pt x="608860" y="804948"/>
                  <a:pt x="608197" y="804284"/>
                  <a:pt x="607975" y="803399"/>
                </a:cubicBezTo>
                <a:lnTo>
                  <a:pt x="608026" y="803348"/>
                </a:lnTo>
                <a:lnTo>
                  <a:pt x="604794" y="802397"/>
                </a:lnTo>
                <a:lnTo>
                  <a:pt x="604878" y="802735"/>
                </a:lnTo>
                <a:cubicBezTo>
                  <a:pt x="602444" y="803177"/>
                  <a:pt x="600453" y="803841"/>
                  <a:pt x="599568" y="801629"/>
                </a:cubicBezTo>
                <a:lnTo>
                  <a:pt x="599665" y="801499"/>
                </a:lnTo>
                <a:lnTo>
                  <a:pt x="598563" y="801085"/>
                </a:lnTo>
                <a:lnTo>
                  <a:pt x="598462" y="801186"/>
                </a:lnTo>
                <a:lnTo>
                  <a:pt x="595315" y="800792"/>
                </a:lnTo>
                <a:lnTo>
                  <a:pt x="594257" y="801849"/>
                </a:lnTo>
                <a:lnTo>
                  <a:pt x="590750" y="798693"/>
                </a:lnTo>
                <a:lnTo>
                  <a:pt x="583858" y="796539"/>
                </a:lnTo>
                <a:close/>
                <a:moveTo>
                  <a:pt x="842483" y="793942"/>
                </a:moveTo>
                <a:lnTo>
                  <a:pt x="841188" y="798752"/>
                </a:lnTo>
                <a:lnTo>
                  <a:pt x="841124" y="798816"/>
                </a:lnTo>
                <a:lnTo>
                  <a:pt x="841630" y="799195"/>
                </a:lnTo>
                <a:lnTo>
                  <a:pt x="841851" y="799195"/>
                </a:lnTo>
                <a:lnTo>
                  <a:pt x="841851" y="799416"/>
                </a:lnTo>
                <a:lnTo>
                  <a:pt x="842695" y="801314"/>
                </a:lnTo>
                <a:lnTo>
                  <a:pt x="842957" y="800965"/>
                </a:lnTo>
                <a:lnTo>
                  <a:pt x="844064" y="798750"/>
                </a:lnTo>
                <a:lnTo>
                  <a:pt x="844285" y="797646"/>
                </a:lnTo>
                <a:lnTo>
                  <a:pt x="844285" y="794106"/>
                </a:lnTo>
                <a:close/>
                <a:moveTo>
                  <a:pt x="727458" y="793774"/>
                </a:moveTo>
                <a:lnTo>
                  <a:pt x="726794" y="794106"/>
                </a:lnTo>
                <a:lnTo>
                  <a:pt x="726794" y="795137"/>
                </a:lnTo>
                <a:lnTo>
                  <a:pt x="727458" y="794916"/>
                </a:lnTo>
                <a:close/>
                <a:moveTo>
                  <a:pt x="816184" y="793442"/>
                </a:moveTo>
                <a:lnTo>
                  <a:pt x="815178" y="798876"/>
                </a:lnTo>
                <a:lnTo>
                  <a:pt x="815299" y="798973"/>
                </a:lnTo>
                <a:cubicBezTo>
                  <a:pt x="815299" y="799194"/>
                  <a:pt x="815742" y="799637"/>
                  <a:pt x="815742" y="799858"/>
                </a:cubicBezTo>
                <a:lnTo>
                  <a:pt x="816789" y="802651"/>
                </a:lnTo>
                <a:lnTo>
                  <a:pt x="816848" y="802513"/>
                </a:lnTo>
                <a:lnTo>
                  <a:pt x="817512" y="803177"/>
                </a:lnTo>
                <a:lnTo>
                  <a:pt x="817405" y="803248"/>
                </a:lnTo>
                <a:lnTo>
                  <a:pt x="817647" y="803339"/>
                </a:lnTo>
                <a:lnTo>
                  <a:pt x="817733" y="802735"/>
                </a:lnTo>
                <a:lnTo>
                  <a:pt x="818370" y="802735"/>
                </a:lnTo>
                <a:lnTo>
                  <a:pt x="818619" y="802071"/>
                </a:lnTo>
                <a:lnTo>
                  <a:pt x="818619" y="801407"/>
                </a:lnTo>
                <a:lnTo>
                  <a:pt x="818618" y="801408"/>
                </a:lnTo>
                <a:cubicBezTo>
                  <a:pt x="817954" y="797204"/>
                  <a:pt x="817291" y="795655"/>
                  <a:pt x="816184" y="793442"/>
                </a:cubicBezTo>
                <a:close/>
                <a:moveTo>
                  <a:pt x="807112" y="793442"/>
                </a:moveTo>
                <a:lnTo>
                  <a:pt x="806705" y="800162"/>
                </a:lnTo>
                <a:lnTo>
                  <a:pt x="807334" y="801629"/>
                </a:lnTo>
                <a:cubicBezTo>
                  <a:pt x="807334" y="802514"/>
                  <a:pt x="807555" y="803178"/>
                  <a:pt x="807998" y="803620"/>
                </a:cubicBezTo>
                <a:cubicBezTo>
                  <a:pt x="808440" y="803620"/>
                  <a:pt x="808883" y="803399"/>
                  <a:pt x="809325" y="803178"/>
                </a:cubicBezTo>
                <a:lnTo>
                  <a:pt x="810211" y="803067"/>
                </a:lnTo>
                <a:lnTo>
                  <a:pt x="810211" y="802513"/>
                </a:lnTo>
                <a:lnTo>
                  <a:pt x="811745" y="799254"/>
                </a:lnTo>
                <a:lnTo>
                  <a:pt x="811095" y="799416"/>
                </a:lnTo>
                <a:cubicBezTo>
                  <a:pt x="811095" y="796540"/>
                  <a:pt x="809767" y="794991"/>
                  <a:pt x="809104" y="793442"/>
                </a:cubicBezTo>
                <a:cubicBezTo>
                  <a:pt x="808440" y="793442"/>
                  <a:pt x="807997" y="793442"/>
                  <a:pt x="807112" y="793442"/>
                </a:cubicBezTo>
                <a:close/>
                <a:moveTo>
                  <a:pt x="682885" y="793020"/>
                </a:moveTo>
                <a:lnTo>
                  <a:pt x="680845" y="795605"/>
                </a:lnTo>
                <a:lnTo>
                  <a:pt x="680993" y="795654"/>
                </a:lnTo>
                <a:lnTo>
                  <a:pt x="680762" y="796039"/>
                </a:lnTo>
                <a:lnTo>
                  <a:pt x="683426" y="796539"/>
                </a:lnTo>
                <a:lnTo>
                  <a:pt x="683955" y="796539"/>
                </a:lnTo>
                <a:close/>
                <a:moveTo>
                  <a:pt x="717280" y="792999"/>
                </a:moveTo>
                <a:cubicBezTo>
                  <a:pt x="716837" y="793220"/>
                  <a:pt x="716837" y="793663"/>
                  <a:pt x="716616" y="793884"/>
                </a:cubicBezTo>
                <a:lnTo>
                  <a:pt x="715063" y="795609"/>
                </a:lnTo>
                <a:lnTo>
                  <a:pt x="715289" y="795654"/>
                </a:lnTo>
                <a:cubicBezTo>
                  <a:pt x="715068" y="796760"/>
                  <a:pt x="715510" y="797203"/>
                  <a:pt x="716395" y="797424"/>
                </a:cubicBezTo>
                <a:lnTo>
                  <a:pt x="716448" y="797637"/>
                </a:lnTo>
                <a:lnTo>
                  <a:pt x="717058" y="796539"/>
                </a:lnTo>
                <a:cubicBezTo>
                  <a:pt x="717501" y="795654"/>
                  <a:pt x="718165" y="794548"/>
                  <a:pt x="718165" y="793663"/>
                </a:cubicBezTo>
                <a:cubicBezTo>
                  <a:pt x="717943" y="793441"/>
                  <a:pt x="717501" y="793220"/>
                  <a:pt x="717280" y="792999"/>
                </a:cubicBezTo>
                <a:close/>
                <a:moveTo>
                  <a:pt x="847928" y="792808"/>
                </a:moveTo>
                <a:lnTo>
                  <a:pt x="845746" y="793353"/>
                </a:lnTo>
                <a:lnTo>
                  <a:pt x="845391" y="793884"/>
                </a:lnTo>
                <a:lnTo>
                  <a:pt x="845255" y="793930"/>
                </a:lnTo>
                <a:lnTo>
                  <a:pt x="845613" y="797867"/>
                </a:lnTo>
                <a:lnTo>
                  <a:pt x="845454" y="798499"/>
                </a:lnTo>
                <a:lnTo>
                  <a:pt x="845834" y="798309"/>
                </a:lnTo>
                <a:cubicBezTo>
                  <a:pt x="846830" y="798751"/>
                  <a:pt x="846387" y="799803"/>
                  <a:pt x="846055" y="800743"/>
                </a:cubicBezTo>
                <a:lnTo>
                  <a:pt x="846795" y="802224"/>
                </a:lnTo>
                <a:lnTo>
                  <a:pt x="848268" y="801406"/>
                </a:lnTo>
                <a:lnTo>
                  <a:pt x="849820" y="800690"/>
                </a:lnTo>
                <a:lnTo>
                  <a:pt x="850038" y="797646"/>
                </a:lnTo>
                <a:lnTo>
                  <a:pt x="850513" y="797382"/>
                </a:lnTo>
                <a:lnTo>
                  <a:pt x="848046" y="793220"/>
                </a:lnTo>
                <a:close/>
                <a:moveTo>
                  <a:pt x="742168" y="792691"/>
                </a:moveTo>
                <a:lnTo>
                  <a:pt x="740734" y="796097"/>
                </a:lnTo>
                <a:lnTo>
                  <a:pt x="740733" y="796098"/>
                </a:lnTo>
                <a:lnTo>
                  <a:pt x="740733" y="797646"/>
                </a:lnTo>
                <a:lnTo>
                  <a:pt x="740193" y="797916"/>
                </a:lnTo>
                <a:lnTo>
                  <a:pt x="742504" y="802956"/>
                </a:lnTo>
                <a:lnTo>
                  <a:pt x="744126" y="806562"/>
                </a:lnTo>
                <a:lnTo>
                  <a:pt x="744495" y="806275"/>
                </a:lnTo>
                <a:lnTo>
                  <a:pt x="744958" y="806738"/>
                </a:lnTo>
                <a:lnTo>
                  <a:pt x="745380" y="802513"/>
                </a:lnTo>
                <a:cubicBezTo>
                  <a:pt x="745380" y="802070"/>
                  <a:pt x="745823" y="801628"/>
                  <a:pt x="746044" y="801628"/>
                </a:cubicBezTo>
                <a:cubicBezTo>
                  <a:pt x="746708" y="801628"/>
                  <a:pt x="746929" y="802070"/>
                  <a:pt x="746929" y="802513"/>
                </a:cubicBezTo>
                <a:cubicBezTo>
                  <a:pt x="746929" y="803619"/>
                  <a:pt x="746708" y="805389"/>
                  <a:pt x="746044" y="807381"/>
                </a:cubicBezTo>
                <a:lnTo>
                  <a:pt x="746044" y="807823"/>
                </a:lnTo>
                <a:lnTo>
                  <a:pt x="746043" y="807823"/>
                </a:lnTo>
                <a:lnTo>
                  <a:pt x="746044" y="807824"/>
                </a:lnTo>
                <a:cubicBezTo>
                  <a:pt x="746044" y="808266"/>
                  <a:pt x="745823" y="808709"/>
                  <a:pt x="745823" y="808930"/>
                </a:cubicBezTo>
                <a:lnTo>
                  <a:pt x="744937" y="809816"/>
                </a:lnTo>
                <a:lnTo>
                  <a:pt x="744937" y="812691"/>
                </a:lnTo>
                <a:lnTo>
                  <a:pt x="744937" y="812912"/>
                </a:lnTo>
                <a:lnTo>
                  <a:pt x="744938" y="812913"/>
                </a:lnTo>
                <a:lnTo>
                  <a:pt x="744938" y="812913"/>
                </a:lnTo>
                <a:lnTo>
                  <a:pt x="745822" y="815346"/>
                </a:lnTo>
                <a:lnTo>
                  <a:pt x="745500" y="816096"/>
                </a:lnTo>
                <a:lnTo>
                  <a:pt x="745552" y="816165"/>
                </a:lnTo>
                <a:lnTo>
                  <a:pt x="749142" y="817780"/>
                </a:lnTo>
                <a:lnTo>
                  <a:pt x="749756" y="818271"/>
                </a:lnTo>
                <a:lnTo>
                  <a:pt x="751133" y="815125"/>
                </a:lnTo>
                <a:lnTo>
                  <a:pt x="752209" y="811681"/>
                </a:lnTo>
                <a:lnTo>
                  <a:pt x="752018" y="811586"/>
                </a:lnTo>
                <a:cubicBezTo>
                  <a:pt x="752018" y="811143"/>
                  <a:pt x="752018" y="810922"/>
                  <a:pt x="752018" y="810479"/>
                </a:cubicBezTo>
                <a:lnTo>
                  <a:pt x="752239" y="810258"/>
                </a:lnTo>
                <a:lnTo>
                  <a:pt x="752239" y="810184"/>
                </a:lnTo>
                <a:lnTo>
                  <a:pt x="751133" y="809815"/>
                </a:lnTo>
                <a:lnTo>
                  <a:pt x="748699" y="808930"/>
                </a:lnTo>
                <a:lnTo>
                  <a:pt x="748699" y="808266"/>
                </a:lnTo>
                <a:lnTo>
                  <a:pt x="749362" y="808045"/>
                </a:lnTo>
                <a:lnTo>
                  <a:pt x="751133" y="808709"/>
                </a:lnTo>
                <a:lnTo>
                  <a:pt x="752372" y="809018"/>
                </a:lnTo>
                <a:lnTo>
                  <a:pt x="752903" y="807602"/>
                </a:lnTo>
                <a:lnTo>
                  <a:pt x="754360" y="805234"/>
                </a:lnTo>
                <a:lnTo>
                  <a:pt x="753788" y="804948"/>
                </a:lnTo>
                <a:cubicBezTo>
                  <a:pt x="754230" y="802956"/>
                  <a:pt x="753345" y="802071"/>
                  <a:pt x="753124" y="800744"/>
                </a:cubicBezTo>
                <a:lnTo>
                  <a:pt x="753427" y="800622"/>
                </a:lnTo>
                <a:lnTo>
                  <a:pt x="746170" y="794374"/>
                </a:lnTo>
                <a:lnTo>
                  <a:pt x="745823" y="794548"/>
                </a:lnTo>
                <a:cubicBezTo>
                  <a:pt x="744274" y="794548"/>
                  <a:pt x="743168" y="793663"/>
                  <a:pt x="742283" y="792778"/>
                </a:cubicBezTo>
                <a:close/>
                <a:moveTo>
                  <a:pt x="212804" y="792349"/>
                </a:moveTo>
                <a:lnTo>
                  <a:pt x="212888" y="792557"/>
                </a:lnTo>
                <a:lnTo>
                  <a:pt x="213020" y="792557"/>
                </a:lnTo>
                <a:close/>
                <a:moveTo>
                  <a:pt x="598019" y="792179"/>
                </a:moveTo>
                <a:lnTo>
                  <a:pt x="598019" y="792778"/>
                </a:lnTo>
                <a:cubicBezTo>
                  <a:pt x="598019" y="793442"/>
                  <a:pt x="598019" y="794327"/>
                  <a:pt x="597797" y="794991"/>
                </a:cubicBezTo>
                <a:lnTo>
                  <a:pt x="597549" y="795177"/>
                </a:lnTo>
                <a:lnTo>
                  <a:pt x="598750" y="799080"/>
                </a:lnTo>
                <a:lnTo>
                  <a:pt x="599125" y="798973"/>
                </a:lnTo>
                <a:lnTo>
                  <a:pt x="600632" y="799403"/>
                </a:lnTo>
                <a:close/>
                <a:moveTo>
                  <a:pt x="863756" y="792115"/>
                </a:moveTo>
                <a:cubicBezTo>
                  <a:pt x="862207" y="797646"/>
                  <a:pt x="859994" y="807382"/>
                  <a:pt x="862871" y="811586"/>
                </a:cubicBezTo>
                <a:cubicBezTo>
                  <a:pt x="862650" y="809373"/>
                  <a:pt x="862871" y="807382"/>
                  <a:pt x="863756" y="806054"/>
                </a:cubicBezTo>
                <a:lnTo>
                  <a:pt x="864021" y="806319"/>
                </a:lnTo>
                <a:lnTo>
                  <a:pt x="864420" y="805389"/>
                </a:lnTo>
                <a:lnTo>
                  <a:pt x="864641" y="803841"/>
                </a:lnTo>
                <a:lnTo>
                  <a:pt x="864718" y="803802"/>
                </a:lnTo>
                <a:lnTo>
                  <a:pt x="865692" y="797701"/>
                </a:lnTo>
                <a:cubicBezTo>
                  <a:pt x="865969" y="795654"/>
                  <a:pt x="865748" y="793774"/>
                  <a:pt x="863756" y="792115"/>
                </a:cubicBezTo>
                <a:close/>
                <a:moveTo>
                  <a:pt x="821716" y="790787"/>
                </a:moveTo>
                <a:lnTo>
                  <a:pt x="821796" y="791169"/>
                </a:lnTo>
                <a:lnTo>
                  <a:pt x="822305" y="790787"/>
                </a:lnTo>
                <a:close/>
                <a:moveTo>
                  <a:pt x="773787" y="790598"/>
                </a:moveTo>
                <a:lnTo>
                  <a:pt x="773480" y="791008"/>
                </a:lnTo>
                <a:cubicBezTo>
                  <a:pt x="770825" y="788353"/>
                  <a:pt x="770825" y="791672"/>
                  <a:pt x="773480" y="792778"/>
                </a:cubicBezTo>
                <a:lnTo>
                  <a:pt x="774344" y="791771"/>
                </a:lnTo>
                <a:lnTo>
                  <a:pt x="774145" y="791671"/>
                </a:lnTo>
                <a:close/>
                <a:moveTo>
                  <a:pt x="907345" y="790566"/>
                </a:moveTo>
                <a:lnTo>
                  <a:pt x="906252" y="797126"/>
                </a:lnTo>
                <a:lnTo>
                  <a:pt x="906283" y="797204"/>
                </a:lnTo>
                <a:lnTo>
                  <a:pt x="909890" y="797204"/>
                </a:lnTo>
                <a:lnTo>
                  <a:pt x="910001" y="796761"/>
                </a:lnTo>
                <a:lnTo>
                  <a:pt x="910134" y="796097"/>
                </a:lnTo>
                <a:lnTo>
                  <a:pt x="910000" y="796097"/>
                </a:lnTo>
                <a:lnTo>
                  <a:pt x="910000" y="795876"/>
                </a:lnTo>
                <a:cubicBezTo>
                  <a:pt x="908230" y="794991"/>
                  <a:pt x="908894" y="791893"/>
                  <a:pt x="907345" y="790566"/>
                </a:cubicBezTo>
                <a:close/>
                <a:moveTo>
                  <a:pt x="620809" y="790565"/>
                </a:moveTo>
                <a:lnTo>
                  <a:pt x="621030" y="790565"/>
                </a:lnTo>
                <a:lnTo>
                  <a:pt x="623464" y="792999"/>
                </a:lnTo>
                <a:lnTo>
                  <a:pt x="623464" y="793220"/>
                </a:lnTo>
                <a:lnTo>
                  <a:pt x="623243" y="793220"/>
                </a:lnTo>
                <a:lnTo>
                  <a:pt x="620809" y="790786"/>
                </a:lnTo>
                <a:close/>
                <a:moveTo>
                  <a:pt x="547471" y="790223"/>
                </a:moveTo>
                <a:lnTo>
                  <a:pt x="547350" y="790344"/>
                </a:lnTo>
                <a:lnTo>
                  <a:pt x="547261" y="790240"/>
                </a:lnTo>
                <a:lnTo>
                  <a:pt x="546685" y="791007"/>
                </a:lnTo>
                <a:cubicBezTo>
                  <a:pt x="545800" y="792335"/>
                  <a:pt x="544915" y="793884"/>
                  <a:pt x="543588" y="794990"/>
                </a:cubicBezTo>
                <a:lnTo>
                  <a:pt x="543442" y="794917"/>
                </a:lnTo>
                <a:lnTo>
                  <a:pt x="540712" y="800965"/>
                </a:lnTo>
                <a:cubicBezTo>
                  <a:pt x="540048" y="801850"/>
                  <a:pt x="539384" y="802956"/>
                  <a:pt x="538942" y="804062"/>
                </a:cubicBezTo>
                <a:lnTo>
                  <a:pt x="538941" y="804063"/>
                </a:lnTo>
                <a:lnTo>
                  <a:pt x="543366" y="812027"/>
                </a:lnTo>
                <a:lnTo>
                  <a:pt x="543588" y="813134"/>
                </a:lnTo>
                <a:cubicBezTo>
                  <a:pt x="543367" y="812913"/>
                  <a:pt x="543367" y="812913"/>
                  <a:pt x="543588" y="812470"/>
                </a:cubicBezTo>
                <a:cubicBezTo>
                  <a:pt x="544694" y="810258"/>
                  <a:pt x="545358" y="807824"/>
                  <a:pt x="546243" y="805611"/>
                </a:cubicBezTo>
                <a:lnTo>
                  <a:pt x="548343" y="799524"/>
                </a:lnTo>
                <a:lnTo>
                  <a:pt x="548013" y="799194"/>
                </a:lnTo>
                <a:lnTo>
                  <a:pt x="549355" y="794783"/>
                </a:lnTo>
                <a:lnTo>
                  <a:pt x="549341" y="794769"/>
                </a:lnTo>
                <a:cubicBezTo>
                  <a:pt x="549341" y="794327"/>
                  <a:pt x="549341" y="793884"/>
                  <a:pt x="549341" y="793442"/>
                </a:cubicBezTo>
                <a:lnTo>
                  <a:pt x="549341" y="791377"/>
                </a:lnTo>
                <a:lnTo>
                  <a:pt x="548456" y="790786"/>
                </a:lnTo>
                <a:close/>
                <a:moveTo>
                  <a:pt x="829018" y="789901"/>
                </a:moveTo>
                <a:lnTo>
                  <a:pt x="829018" y="791551"/>
                </a:lnTo>
                <a:lnTo>
                  <a:pt x="830788" y="797646"/>
                </a:lnTo>
                <a:cubicBezTo>
                  <a:pt x="831673" y="801186"/>
                  <a:pt x="832558" y="804284"/>
                  <a:pt x="833886" y="807160"/>
                </a:cubicBezTo>
                <a:lnTo>
                  <a:pt x="834549" y="807160"/>
                </a:lnTo>
                <a:lnTo>
                  <a:pt x="834549" y="800965"/>
                </a:lnTo>
                <a:lnTo>
                  <a:pt x="834851" y="800965"/>
                </a:lnTo>
                <a:lnTo>
                  <a:pt x="833222" y="795875"/>
                </a:lnTo>
                <a:lnTo>
                  <a:pt x="830331" y="789901"/>
                </a:lnTo>
                <a:close/>
                <a:moveTo>
                  <a:pt x="737743" y="789873"/>
                </a:moveTo>
                <a:lnTo>
                  <a:pt x="737636" y="790122"/>
                </a:lnTo>
                <a:lnTo>
                  <a:pt x="737415" y="790122"/>
                </a:lnTo>
                <a:lnTo>
                  <a:pt x="736972" y="790786"/>
                </a:lnTo>
                <a:lnTo>
                  <a:pt x="736244" y="791806"/>
                </a:lnTo>
                <a:lnTo>
                  <a:pt x="736309" y="791893"/>
                </a:lnTo>
                <a:lnTo>
                  <a:pt x="736309" y="793884"/>
                </a:lnTo>
                <a:lnTo>
                  <a:pt x="736663" y="795301"/>
                </a:lnTo>
                <a:lnTo>
                  <a:pt x="738963" y="795876"/>
                </a:lnTo>
                <a:lnTo>
                  <a:pt x="739228" y="796008"/>
                </a:lnTo>
                <a:lnTo>
                  <a:pt x="741323" y="791627"/>
                </a:lnTo>
                <a:lnTo>
                  <a:pt x="738743" y="790123"/>
                </a:lnTo>
                <a:close/>
                <a:moveTo>
                  <a:pt x="532944" y="789092"/>
                </a:moveTo>
                <a:lnTo>
                  <a:pt x="533189" y="789459"/>
                </a:lnTo>
                <a:cubicBezTo>
                  <a:pt x="529870" y="791892"/>
                  <a:pt x="534516" y="796318"/>
                  <a:pt x="534959" y="799194"/>
                </a:cubicBezTo>
                <a:cubicBezTo>
                  <a:pt x="536286" y="799637"/>
                  <a:pt x="535844" y="798088"/>
                  <a:pt x="536729" y="797867"/>
                </a:cubicBezTo>
                <a:lnTo>
                  <a:pt x="536729" y="802513"/>
                </a:lnTo>
                <a:lnTo>
                  <a:pt x="536950" y="802513"/>
                </a:lnTo>
                <a:lnTo>
                  <a:pt x="537614" y="803398"/>
                </a:lnTo>
                <a:lnTo>
                  <a:pt x="537835" y="803398"/>
                </a:lnTo>
                <a:lnTo>
                  <a:pt x="537945" y="803839"/>
                </a:lnTo>
                <a:lnTo>
                  <a:pt x="538111" y="804061"/>
                </a:lnTo>
                <a:lnTo>
                  <a:pt x="538056" y="803841"/>
                </a:lnTo>
                <a:cubicBezTo>
                  <a:pt x="538499" y="802735"/>
                  <a:pt x="539163" y="801629"/>
                  <a:pt x="539827" y="800522"/>
                </a:cubicBezTo>
                <a:lnTo>
                  <a:pt x="542709" y="794551"/>
                </a:lnTo>
                <a:lnTo>
                  <a:pt x="538720" y="792556"/>
                </a:lnTo>
                <a:lnTo>
                  <a:pt x="538588" y="792512"/>
                </a:lnTo>
                <a:lnTo>
                  <a:pt x="538278" y="793441"/>
                </a:lnTo>
                <a:lnTo>
                  <a:pt x="538056" y="793884"/>
                </a:lnTo>
                <a:lnTo>
                  <a:pt x="537614" y="794327"/>
                </a:lnTo>
                <a:lnTo>
                  <a:pt x="537393" y="794327"/>
                </a:lnTo>
                <a:lnTo>
                  <a:pt x="537171" y="793441"/>
                </a:lnTo>
                <a:lnTo>
                  <a:pt x="537393" y="793220"/>
                </a:lnTo>
                <a:lnTo>
                  <a:pt x="537688" y="792188"/>
                </a:lnTo>
                <a:lnTo>
                  <a:pt x="537393" y="791893"/>
                </a:lnTo>
                <a:lnTo>
                  <a:pt x="537393" y="790786"/>
                </a:lnTo>
                <a:lnTo>
                  <a:pt x="537440" y="790728"/>
                </a:lnTo>
                <a:lnTo>
                  <a:pt x="535622" y="790122"/>
                </a:lnTo>
                <a:close/>
                <a:moveTo>
                  <a:pt x="637788" y="788824"/>
                </a:moveTo>
                <a:lnTo>
                  <a:pt x="637516" y="788960"/>
                </a:lnTo>
                <a:lnTo>
                  <a:pt x="641230" y="793261"/>
                </a:lnTo>
                <a:lnTo>
                  <a:pt x="641165" y="792999"/>
                </a:lnTo>
                <a:lnTo>
                  <a:pt x="641338" y="793042"/>
                </a:lnTo>
                <a:lnTo>
                  <a:pt x="641172" y="790875"/>
                </a:lnTo>
                <a:lnTo>
                  <a:pt x="638510" y="789237"/>
                </a:lnTo>
                <a:close/>
                <a:moveTo>
                  <a:pt x="816848" y="788795"/>
                </a:moveTo>
                <a:lnTo>
                  <a:pt x="816374" y="789270"/>
                </a:lnTo>
                <a:lnTo>
                  <a:pt x="816848" y="789459"/>
                </a:lnTo>
                <a:cubicBezTo>
                  <a:pt x="816184" y="790566"/>
                  <a:pt x="817733" y="790787"/>
                  <a:pt x="817954" y="790123"/>
                </a:cubicBezTo>
                <a:close/>
                <a:moveTo>
                  <a:pt x="228124" y="787546"/>
                </a:moveTo>
                <a:lnTo>
                  <a:pt x="228287" y="787688"/>
                </a:lnTo>
                <a:lnTo>
                  <a:pt x="228288" y="787690"/>
                </a:lnTo>
                <a:lnTo>
                  <a:pt x="228509" y="787690"/>
                </a:lnTo>
                <a:close/>
                <a:moveTo>
                  <a:pt x="870540" y="787539"/>
                </a:moveTo>
                <a:lnTo>
                  <a:pt x="870615" y="787689"/>
                </a:lnTo>
                <a:cubicBezTo>
                  <a:pt x="868624" y="787689"/>
                  <a:pt x="867960" y="788795"/>
                  <a:pt x="866853" y="789459"/>
                </a:cubicBezTo>
                <a:cubicBezTo>
                  <a:pt x="867960" y="793000"/>
                  <a:pt x="868402" y="797204"/>
                  <a:pt x="869951" y="800523"/>
                </a:cubicBezTo>
                <a:lnTo>
                  <a:pt x="872164" y="801629"/>
                </a:lnTo>
                <a:lnTo>
                  <a:pt x="872164" y="801628"/>
                </a:lnTo>
                <a:lnTo>
                  <a:pt x="873492" y="801185"/>
                </a:lnTo>
                <a:lnTo>
                  <a:pt x="873668" y="801009"/>
                </a:lnTo>
                <a:lnTo>
                  <a:pt x="870615" y="789017"/>
                </a:lnTo>
                <a:lnTo>
                  <a:pt x="871500" y="788795"/>
                </a:lnTo>
                <a:lnTo>
                  <a:pt x="871468" y="788669"/>
                </a:lnTo>
                <a:lnTo>
                  <a:pt x="871279" y="788574"/>
                </a:lnTo>
                <a:close/>
                <a:moveTo>
                  <a:pt x="735157" y="787246"/>
                </a:moveTo>
                <a:lnTo>
                  <a:pt x="735624" y="790164"/>
                </a:lnTo>
                <a:lnTo>
                  <a:pt x="735645" y="790122"/>
                </a:lnTo>
                <a:lnTo>
                  <a:pt x="736308" y="789237"/>
                </a:lnTo>
                <a:lnTo>
                  <a:pt x="736308" y="789237"/>
                </a:lnTo>
                <a:lnTo>
                  <a:pt x="735866" y="788573"/>
                </a:lnTo>
                <a:lnTo>
                  <a:pt x="735571" y="787246"/>
                </a:lnTo>
                <a:close/>
                <a:moveTo>
                  <a:pt x="662350" y="786864"/>
                </a:moveTo>
                <a:lnTo>
                  <a:pt x="662185" y="788353"/>
                </a:lnTo>
                <a:lnTo>
                  <a:pt x="662098" y="788469"/>
                </a:lnTo>
                <a:lnTo>
                  <a:pt x="663143" y="792827"/>
                </a:lnTo>
                <a:lnTo>
                  <a:pt x="664397" y="793663"/>
                </a:lnTo>
                <a:lnTo>
                  <a:pt x="665620" y="793255"/>
                </a:lnTo>
                <a:close/>
                <a:moveTo>
                  <a:pt x="626783" y="786803"/>
                </a:moveTo>
                <a:lnTo>
                  <a:pt x="626783" y="788574"/>
                </a:lnTo>
                <a:lnTo>
                  <a:pt x="626270" y="788779"/>
                </a:lnTo>
                <a:lnTo>
                  <a:pt x="634085" y="799416"/>
                </a:lnTo>
                <a:lnTo>
                  <a:pt x="637464" y="804062"/>
                </a:lnTo>
                <a:lnTo>
                  <a:pt x="637625" y="804062"/>
                </a:lnTo>
                <a:lnTo>
                  <a:pt x="637625" y="804284"/>
                </a:lnTo>
                <a:lnTo>
                  <a:pt x="637625" y="804350"/>
                </a:lnTo>
                <a:lnTo>
                  <a:pt x="640852" y="808062"/>
                </a:lnTo>
                <a:lnTo>
                  <a:pt x="641027" y="808114"/>
                </a:lnTo>
                <a:lnTo>
                  <a:pt x="641166" y="808045"/>
                </a:lnTo>
                <a:lnTo>
                  <a:pt x="641886" y="808372"/>
                </a:lnTo>
                <a:lnTo>
                  <a:pt x="642272" y="808488"/>
                </a:lnTo>
                <a:lnTo>
                  <a:pt x="642250" y="808537"/>
                </a:lnTo>
                <a:lnTo>
                  <a:pt x="643600" y="809151"/>
                </a:lnTo>
                <a:cubicBezTo>
                  <a:pt x="644263" y="809372"/>
                  <a:pt x="644927" y="809815"/>
                  <a:pt x="645591" y="810257"/>
                </a:cubicBezTo>
                <a:lnTo>
                  <a:pt x="645754" y="810748"/>
                </a:lnTo>
                <a:lnTo>
                  <a:pt x="649148" y="810903"/>
                </a:lnTo>
                <a:lnTo>
                  <a:pt x="649351" y="810700"/>
                </a:lnTo>
                <a:lnTo>
                  <a:pt x="649351" y="810700"/>
                </a:lnTo>
                <a:lnTo>
                  <a:pt x="649352" y="810699"/>
                </a:lnTo>
                <a:lnTo>
                  <a:pt x="650237" y="810478"/>
                </a:lnTo>
                <a:lnTo>
                  <a:pt x="651344" y="810257"/>
                </a:lnTo>
                <a:lnTo>
                  <a:pt x="651839" y="810398"/>
                </a:lnTo>
                <a:lnTo>
                  <a:pt x="660636" y="800743"/>
                </a:lnTo>
                <a:lnTo>
                  <a:pt x="662701" y="798678"/>
                </a:lnTo>
                <a:lnTo>
                  <a:pt x="662406" y="798309"/>
                </a:lnTo>
                <a:lnTo>
                  <a:pt x="663217" y="795064"/>
                </a:lnTo>
                <a:lnTo>
                  <a:pt x="661742" y="793884"/>
                </a:lnTo>
                <a:lnTo>
                  <a:pt x="661766" y="793740"/>
                </a:lnTo>
                <a:lnTo>
                  <a:pt x="652007" y="792114"/>
                </a:lnTo>
                <a:lnTo>
                  <a:pt x="643444" y="790720"/>
                </a:lnTo>
                <a:lnTo>
                  <a:pt x="643156" y="791007"/>
                </a:lnTo>
                <a:lnTo>
                  <a:pt x="642935" y="790785"/>
                </a:lnTo>
                <a:lnTo>
                  <a:pt x="642935" y="792335"/>
                </a:lnTo>
                <a:cubicBezTo>
                  <a:pt x="643599" y="792778"/>
                  <a:pt x="644041" y="793663"/>
                  <a:pt x="644262" y="794769"/>
                </a:cubicBezTo>
                <a:lnTo>
                  <a:pt x="643823" y="794549"/>
                </a:lnTo>
                <a:lnTo>
                  <a:pt x="644484" y="795211"/>
                </a:lnTo>
                <a:lnTo>
                  <a:pt x="644484" y="795875"/>
                </a:lnTo>
                <a:lnTo>
                  <a:pt x="644041" y="796096"/>
                </a:lnTo>
                <a:lnTo>
                  <a:pt x="643820" y="795875"/>
                </a:lnTo>
                <a:lnTo>
                  <a:pt x="642881" y="794935"/>
                </a:lnTo>
                <a:lnTo>
                  <a:pt x="641223" y="794298"/>
                </a:lnTo>
                <a:lnTo>
                  <a:pt x="641165" y="794327"/>
                </a:lnTo>
                <a:lnTo>
                  <a:pt x="641100" y="794250"/>
                </a:lnTo>
                <a:lnTo>
                  <a:pt x="640722" y="794105"/>
                </a:lnTo>
                <a:lnTo>
                  <a:pt x="640921" y="794039"/>
                </a:lnTo>
                <a:lnTo>
                  <a:pt x="636858" y="789237"/>
                </a:lnTo>
                <a:lnTo>
                  <a:pt x="636518" y="789237"/>
                </a:lnTo>
                <a:close/>
                <a:moveTo>
                  <a:pt x="849368" y="786095"/>
                </a:moveTo>
                <a:lnTo>
                  <a:pt x="844728" y="789017"/>
                </a:lnTo>
                <a:lnTo>
                  <a:pt x="843842" y="788796"/>
                </a:lnTo>
                <a:lnTo>
                  <a:pt x="843621" y="789017"/>
                </a:lnTo>
                <a:lnTo>
                  <a:pt x="843441" y="789055"/>
                </a:lnTo>
                <a:lnTo>
                  <a:pt x="842958" y="789901"/>
                </a:lnTo>
                <a:lnTo>
                  <a:pt x="842786" y="791964"/>
                </a:lnTo>
                <a:lnTo>
                  <a:pt x="844079" y="792093"/>
                </a:lnTo>
                <a:lnTo>
                  <a:pt x="846277" y="789017"/>
                </a:lnTo>
                <a:cubicBezTo>
                  <a:pt x="846941" y="791008"/>
                  <a:pt x="848047" y="787910"/>
                  <a:pt x="848489" y="787689"/>
                </a:cubicBezTo>
                <a:lnTo>
                  <a:pt x="848663" y="787907"/>
                </a:lnTo>
                <a:close/>
                <a:moveTo>
                  <a:pt x="732812" y="785886"/>
                </a:moveTo>
                <a:lnTo>
                  <a:pt x="731662" y="787468"/>
                </a:lnTo>
                <a:lnTo>
                  <a:pt x="728900" y="792005"/>
                </a:lnTo>
                <a:lnTo>
                  <a:pt x="729228" y="792114"/>
                </a:lnTo>
                <a:lnTo>
                  <a:pt x="728695" y="793003"/>
                </a:lnTo>
                <a:lnTo>
                  <a:pt x="729007" y="795654"/>
                </a:lnTo>
                <a:lnTo>
                  <a:pt x="729007" y="795876"/>
                </a:lnTo>
                <a:cubicBezTo>
                  <a:pt x="729007" y="796097"/>
                  <a:pt x="728343" y="796318"/>
                  <a:pt x="728343" y="796318"/>
                </a:cubicBezTo>
                <a:lnTo>
                  <a:pt x="728343" y="796539"/>
                </a:lnTo>
                <a:cubicBezTo>
                  <a:pt x="728564" y="799416"/>
                  <a:pt x="727015" y="800743"/>
                  <a:pt x="728343" y="803177"/>
                </a:cubicBezTo>
                <a:lnTo>
                  <a:pt x="728110" y="803235"/>
                </a:lnTo>
                <a:lnTo>
                  <a:pt x="729892" y="805611"/>
                </a:lnTo>
                <a:lnTo>
                  <a:pt x="729982" y="806244"/>
                </a:lnTo>
                <a:lnTo>
                  <a:pt x="730555" y="806053"/>
                </a:lnTo>
                <a:lnTo>
                  <a:pt x="732642" y="805357"/>
                </a:lnTo>
                <a:lnTo>
                  <a:pt x="732768" y="805169"/>
                </a:lnTo>
                <a:lnTo>
                  <a:pt x="734427" y="802403"/>
                </a:lnTo>
                <a:lnTo>
                  <a:pt x="733874" y="802514"/>
                </a:lnTo>
                <a:cubicBezTo>
                  <a:pt x="734317" y="799637"/>
                  <a:pt x="734759" y="798310"/>
                  <a:pt x="733210" y="796539"/>
                </a:cubicBezTo>
                <a:lnTo>
                  <a:pt x="734981" y="795359"/>
                </a:lnTo>
                <a:lnTo>
                  <a:pt x="734981" y="794106"/>
                </a:lnTo>
                <a:lnTo>
                  <a:pt x="734981" y="791672"/>
                </a:lnTo>
                <a:lnTo>
                  <a:pt x="735025" y="791628"/>
                </a:lnTo>
                <a:lnTo>
                  <a:pt x="734981" y="791450"/>
                </a:lnTo>
                <a:lnTo>
                  <a:pt x="735079" y="791254"/>
                </a:lnTo>
                <a:lnTo>
                  <a:pt x="734472" y="787007"/>
                </a:lnTo>
                <a:lnTo>
                  <a:pt x="734318" y="786878"/>
                </a:lnTo>
                <a:lnTo>
                  <a:pt x="734096" y="786804"/>
                </a:lnTo>
                <a:close/>
                <a:moveTo>
                  <a:pt x="554041" y="785618"/>
                </a:moveTo>
                <a:lnTo>
                  <a:pt x="553766" y="786583"/>
                </a:lnTo>
                <a:cubicBezTo>
                  <a:pt x="553545" y="788132"/>
                  <a:pt x="552881" y="789680"/>
                  <a:pt x="551996" y="791008"/>
                </a:cubicBezTo>
                <a:lnTo>
                  <a:pt x="551774" y="791008"/>
                </a:lnTo>
                <a:lnTo>
                  <a:pt x="551304" y="791164"/>
                </a:lnTo>
                <a:lnTo>
                  <a:pt x="551332" y="791229"/>
                </a:lnTo>
                <a:lnTo>
                  <a:pt x="551111" y="791317"/>
                </a:lnTo>
                <a:lnTo>
                  <a:pt x="551111" y="792999"/>
                </a:lnTo>
                <a:cubicBezTo>
                  <a:pt x="551111" y="793663"/>
                  <a:pt x="551333" y="794105"/>
                  <a:pt x="551333" y="794548"/>
                </a:cubicBezTo>
                <a:lnTo>
                  <a:pt x="551244" y="794637"/>
                </a:lnTo>
                <a:lnTo>
                  <a:pt x="556200" y="802070"/>
                </a:lnTo>
                <a:cubicBezTo>
                  <a:pt x="558413" y="805611"/>
                  <a:pt x="560625" y="809151"/>
                  <a:pt x="563502" y="812248"/>
                </a:cubicBezTo>
                <a:lnTo>
                  <a:pt x="563502" y="812470"/>
                </a:lnTo>
                <a:lnTo>
                  <a:pt x="565272" y="812470"/>
                </a:lnTo>
                <a:lnTo>
                  <a:pt x="565493" y="812470"/>
                </a:lnTo>
                <a:lnTo>
                  <a:pt x="565714" y="812692"/>
                </a:lnTo>
                <a:cubicBezTo>
                  <a:pt x="566157" y="813134"/>
                  <a:pt x="566599" y="813577"/>
                  <a:pt x="567042" y="814019"/>
                </a:cubicBezTo>
                <a:lnTo>
                  <a:pt x="568221" y="815346"/>
                </a:lnTo>
                <a:lnTo>
                  <a:pt x="568591" y="815346"/>
                </a:lnTo>
                <a:lnTo>
                  <a:pt x="570361" y="815169"/>
                </a:lnTo>
                <a:lnTo>
                  <a:pt x="570361" y="810921"/>
                </a:lnTo>
                <a:lnTo>
                  <a:pt x="569931" y="806197"/>
                </a:lnTo>
                <a:lnTo>
                  <a:pt x="569697" y="806275"/>
                </a:lnTo>
                <a:cubicBezTo>
                  <a:pt x="569476" y="805169"/>
                  <a:pt x="568149" y="805169"/>
                  <a:pt x="567927" y="803841"/>
                </a:cubicBezTo>
                <a:lnTo>
                  <a:pt x="568226" y="803691"/>
                </a:lnTo>
                <a:lnTo>
                  <a:pt x="563033" y="799883"/>
                </a:lnTo>
                <a:lnTo>
                  <a:pt x="562837" y="800079"/>
                </a:lnTo>
                <a:cubicBezTo>
                  <a:pt x="562616" y="800079"/>
                  <a:pt x="562395" y="800079"/>
                  <a:pt x="562174" y="799636"/>
                </a:cubicBezTo>
                <a:cubicBezTo>
                  <a:pt x="561952" y="799636"/>
                  <a:pt x="561731" y="799415"/>
                  <a:pt x="561510" y="799194"/>
                </a:cubicBezTo>
                <a:cubicBezTo>
                  <a:pt x="560182" y="798088"/>
                  <a:pt x="558633" y="796760"/>
                  <a:pt x="558191" y="794769"/>
                </a:cubicBezTo>
                <a:lnTo>
                  <a:pt x="558299" y="794553"/>
                </a:lnTo>
                <a:lnTo>
                  <a:pt x="555757" y="793441"/>
                </a:lnTo>
                <a:cubicBezTo>
                  <a:pt x="555536" y="793220"/>
                  <a:pt x="555536" y="792999"/>
                  <a:pt x="555536" y="792999"/>
                </a:cubicBezTo>
                <a:cubicBezTo>
                  <a:pt x="555757" y="792556"/>
                  <a:pt x="555979" y="792556"/>
                  <a:pt x="555979" y="792777"/>
                </a:cubicBezTo>
                <a:lnTo>
                  <a:pt x="558545" y="794060"/>
                </a:lnTo>
                <a:lnTo>
                  <a:pt x="558855" y="793441"/>
                </a:lnTo>
                <a:lnTo>
                  <a:pt x="559324" y="793754"/>
                </a:lnTo>
                <a:lnTo>
                  <a:pt x="560846" y="791893"/>
                </a:lnTo>
                <a:cubicBezTo>
                  <a:pt x="561067" y="791893"/>
                  <a:pt x="561289" y="791893"/>
                  <a:pt x="561289" y="792114"/>
                </a:cubicBezTo>
                <a:cubicBezTo>
                  <a:pt x="561289" y="792335"/>
                  <a:pt x="561289" y="792778"/>
                  <a:pt x="561067" y="792778"/>
                </a:cubicBezTo>
                <a:lnTo>
                  <a:pt x="559885" y="794128"/>
                </a:lnTo>
                <a:lnTo>
                  <a:pt x="560182" y="794326"/>
                </a:lnTo>
                <a:cubicBezTo>
                  <a:pt x="560404" y="795654"/>
                  <a:pt x="561510" y="796760"/>
                  <a:pt x="562616" y="797645"/>
                </a:cubicBezTo>
                <a:lnTo>
                  <a:pt x="563250" y="798068"/>
                </a:lnTo>
                <a:lnTo>
                  <a:pt x="564608" y="796539"/>
                </a:lnTo>
                <a:lnTo>
                  <a:pt x="565184" y="795388"/>
                </a:lnTo>
                <a:lnTo>
                  <a:pt x="564829" y="795211"/>
                </a:lnTo>
                <a:cubicBezTo>
                  <a:pt x="564165" y="795211"/>
                  <a:pt x="564165" y="794105"/>
                  <a:pt x="564165" y="793441"/>
                </a:cubicBezTo>
                <a:cubicBezTo>
                  <a:pt x="565493" y="793441"/>
                  <a:pt x="565936" y="792999"/>
                  <a:pt x="565936" y="791671"/>
                </a:cubicBezTo>
                <a:cubicBezTo>
                  <a:pt x="565051" y="791007"/>
                  <a:pt x="564165" y="790565"/>
                  <a:pt x="563502" y="789901"/>
                </a:cubicBezTo>
                <a:lnTo>
                  <a:pt x="564005" y="789599"/>
                </a:lnTo>
                <a:lnTo>
                  <a:pt x="561067" y="788131"/>
                </a:lnTo>
                <a:lnTo>
                  <a:pt x="559575" y="787199"/>
                </a:lnTo>
                <a:close/>
                <a:moveTo>
                  <a:pt x="810065" y="785569"/>
                </a:moveTo>
                <a:lnTo>
                  <a:pt x="809547" y="787467"/>
                </a:lnTo>
                <a:lnTo>
                  <a:pt x="809456" y="788194"/>
                </a:lnTo>
                <a:lnTo>
                  <a:pt x="809767" y="788132"/>
                </a:lnTo>
                <a:cubicBezTo>
                  <a:pt x="810431" y="790123"/>
                  <a:pt x="810652" y="791672"/>
                  <a:pt x="812865" y="791893"/>
                </a:cubicBezTo>
                <a:lnTo>
                  <a:pt x="812865" y="789015"/>
                </a:lnTo>
                <a:close/>
                <a:moveTo>
                  <a:pt x="921948" y="785477"/>
                </a:moveTo>
                <a:lnTo>
                  <a:pt x="921587" y="785597"/>
                </a:lnTo>
                <a:lnTo>
                  <a:pt x="921949" y="786139"/>
                </a:lnTo>
                <a:lnTo>
                  <a:pt x="921737" y="786493"/>
                </a:lnTo>
                <a:lnTo>
                  <a:pt x="922391" y="789238"/>
                </a:lnTo>
                <a:cubicBezTo>
                  <a:pt x="921284" y="789017"/>
                  <a:pt x="922391" y="786583"/>
                  <a:pt x="921948" y="785477"/>
                </a:cubicBezTo>
                <a:close/>
                <a:moveTo>
                  <a:pt x="540598" y="784730"/>
                </a:moveTo>
                <a:lnTo>
                  <a:pt x="539384" y="788574"/>
                </a:lnTo>
                <a:lnTo>
                  <a:pt x="539016" y="790602"/>
                </a:lnTo>
                <a:lnTo>
                  <a:pt x="539163" y="790786"/>
                </a:lnTo>
                <a:lnTo>
                  <a:pt x="539163" y="791893"/>
                </a:lnTo>
                <a:lnTo>
                  <a:pt x="539090" y="791966"/>
                </a:lnTo>
                <a:lnTo>
                  <a:pt x="542924" y="793884"/>
                </a:lnTo>
                <a:lnTo>
                  <a:pt x="545800" y="790343"/>
                </a:lnTo>
                <a:lnTo>
                  <a:pt x="546478" y="789327"/>
                </a:lnTo>
                <a:lnTo>
                  <a:pt x="546022" y="788795"/>
                </a:lnTo>
                <a:lnTo>
                  <a:pt x="546022" y="787468"/>
                </a:lnTo>
                <a:lnTo>
                  <a:pt x="546096" y="787394"/>
                </a:lnTo>
                <a:lnTo>
                  <a:pt x="543145" y="785919"/>
                </a:lnTo>
                <a:close/>
                <a:moveTo>
                  <a:pt x="596560" y="784586"/>
                </a:moveTo>
                <a:lnTo>
                  <a:pt x="595599" y="784848"/>
                </a:lnTo>
                <a:lnTo>
                  <a:pt x="597095" y="788506"/>
                </a:lnTo>
                <a:lnTo>
                  <a:pt x="597222" y="788485"/>
                </a:lnTo>
                <a:lnTo>
                  <a:pt x="597277" y="788430"/>
                </a:lnTo>
                <a:lnTo>
                  <a:pt x="596968" y="786118"/>
                </a:lnTo>
                <a:lnTo>
                  <a:pt x="596913" y="786140"/>
                </a:lnTo>
                <a:cubicBezTo>
                  <a:pt x="596692" y="785476"/>
                  <a:pt x="596470" y="785476"/>
                  <a:pt x="596470" y="784812"/>
                </a:cubicBezTo>
                <a:close/>
                <a:moveTo>
                  <a:pt x="526456" y="784141"/>
                </a:moveTo>
                <a:lnTo>
                  <a:pt x="526329" y="785034"/>
                </a:lnTo>
                <a:lnTo>
                  <a:pt x="525852" y="786227"/>
                </a:lnTo>
                <a:lnTo>
                  <a:pt x="526330" y="787025"/>
                </a:lnTo>
                <a:lnTo>
                  <a:pt x="526152" y="787114"/>
                </a:lnTo>
                <a:lnTo>
                  <a:pt x="526550" y="789901"/>
                </a:lnTo>
                <a:cubicBezTo>
                  <a:pt x="526550" y="790344"/>
                  <a:pt x="526772" y="790786"/>
                  <a:pt x="526993" y="791450"/>
                </a:cubicBezTo>
                <a:lnTo>
                  <a:pt x="526915" y="791567"/>
                </a:lnTo>
                <a:lnTo>
                  <a:pt x="528985" y="792999"/>
                </a:lnTo>
                <a:lnTo>
                  <a:pt x="528985" y="787500"/>
                </a:lnTo>
                <a:lnTo>
                  <a:pt x="527878" y="785919"/>
                </a:lnTo>
                <a:close/>
                <a:moveTo>
                  <a:pt x="186260" y="783999"/>
                </a:moveTo>
                <a:lnTo>
                  <a:pt x="192637" y="788851"/>
                </a:lnTo>
                <a:lnTo>
                  <a:pt x="200044" y="793988"/>
                </a:lnTo>
                <a:lnTo>
                  <a:pt x="200408" y="793884"/>
                </a:lnTo>
                <a:cubicBezTo>
                  <a:pt x="202178" y="794990"/>
                  <a:pt x="203948" y="796318"/>
                  <a:pt x="205497" y="797424"/>
                </a:cubicBezTo>
                <a:lnTo>
                  <a:pt x="216287" y="803702"/>
                </a:lnTo>
                <a:lnTo>
                  <a:pt x="215896" y="800964"/>
                </a:lnTo>
                <a:lnTo>
                  <a:pt x="215168" y="798050"/>
                </a:lnTo>
                <a:lnTo>
                  <a:pt x="215012" y="798089"/>
                </a:lnTo>
                <a:cubicBezTo>
                  <a:pt x="214348" y="796319"/>
                  <a:pt x="213020" y="795213"/>
                  <a:pt x="211250" y="794328"/>
                </a:cubicBezTo>
                <a:lnTo>
                  <a:pt x="211681" y="794005"/>
                </a:lnTo>
                <a:lnTo>
                  <a:pt x="206825" y="791893"/>
                </a:lnTo>
                <a:close/>
                <a:moveTo>
                  <a:pt x="854463" y="783707"/>
                </a:moveTo>
                <a:lnTo>
                  <a:pt x="852472" y="785919"/>
                </a:lnTo>
                <a:lnTo>
                  <a:pt x="852029" y="785034"/>
                </a:lnTo>
                <a:lnTo>
                  <a:pt x="851697" y="785089"/>
                </a:lnTo>
                <a:lnTo>
                  <a:pt x="850288" y="788612"/>
                </a:lnTo>
                <a:lnTo>
                  <a:pt x="850480" y="788574"/>
                </a:lnTo>
                <a:cubicBezTo>
                  <a:pt x="850702" y="789902"/>
                  <a:pt x="850480" y="790787"/>
                  <a:pt x="849817" y="791672"/>
                </a:cubicBezTo>
                <a:lnTo>
                  <a:pt x="848999" y="791467"/>
                </a:lnTo>
                <a:lnTo>
                  <a:pt x="849374" y="792778"/>
                </a:lnTo>
                <a:lnTo>
                  <a:pt x="851492" y="796837"/>
                </a:lnTo>
                <a:lnTo>
                  <a:pt x="851533" y="796814"/>
                </a:lnTo>
                <a:lnTo>
                  <a:pt x="851587" y="796761"/>
                </a:lnTo>
                <a:cubicBezTo>
                  <a:pt x="851587" y="796761"/>
                  <a:pt x="852029" y="796539"/>
                  <a:pt x="852693" y="795876"/>
                </a:cubicBezTo>
                <a:lnTo>
                  <a:pt x="853003" y="795910"/>
                </a:lnTo>
                <a:lnTo>
                  <a:pt x="853578" y="789016"/>
                </a:lnTo>
                <a:close/>
                <a:moveTo>
                  <a:pt x="935266" y="783302"/>
                </a:moveTo>
                <a:lnTo>
                  <a:pt x="934561" y="784149"/>
                </a:lnTo>
                <a:lnTo>
                  <a:pt x="933944" y="785073"/>
                </a:lnTo>
                <a:lnTo>
                  <a:pt x="934991" y="790834"/>
                </a:lnTo>
                <a:lnTo>
                  <a:pt x="936110" y="786361"/>
                </a:lnTo>
                <a:lnTo>
                  <a:pt x="936412" y="786159"/>
                </a:lnTo>
                <a:lnTo>
                  <a:pt x="935667" y="784370"/>
                </a:lnTo>
                <a:close/>
                <a:moveTo>
                  <a:pt x="551172" y="783272"/>
                </a:moveTo>
                <a:lnTo>
                  <a:pt x="548494" y="787121"/>
                </a:lnTo>
                <a:lnTo>
                  <a:pt x="548899" y="787468"/>
                </a:lnTo>
                <a:lnTo>
                  <a:pt x="548899" y="788574"/>
                </a:lnTo>
                <a:lnTo>
                  <a:pt x="549783" y="789237"/>
                </a:lnTo>
                <a:lnTo>
                  <a:pt x="550668" y="789680"/>
                </a:lnTo>
                <a:lnTo>
                  <a:pt x="550785" y="789954"/>
                </a:lnTo>
                <a:lnTo>
                  <a:pt x="550889" y="789902"/>
                </a:lnTo>
                <a:cubicBezTo>
                  <a:pt x="551774" y="788795"/>
                  <a:pt x="551996" y="787689"/>
                  <a:pt x="552438" y="786362"/>
                </a:cubicBezTo>
                <a:lnTo>
                  <a:pt x="552851" y="784709"/>
                </a:lnTo>
                <a:lnTo>
                  <a:pt x="552439" y="784813"/>
                </a:lnTo>
                <a:cubicBezTo>
                  <a:pt x="552660" y="783927"/>
                  <a:pt x="551996" y="783706"/>
                  <a:pt x="551332" y="783485"/>
                </a:cubicBezTo>
                <a:close/>
                <a:moveTo>
                  <a:pt x="865526" y="783264"/>
                </a:moveTo>
                <a:cubicBezTo>
                  <a:pt x="864862" y="783706"/>
                  <a:pt x="864862" y="784591"/>
                  <a:pt x="864862" y="785698"/>
                </a:cubicBezTo>
                <a:cubicBezTo>
                  <a:pt x="866190" y="785919"/>
                  <a:pt x="866190" y="785034"/>
                  <a:pt x="866190" y="784370"/>
                </a:cubicBezTo>
                <a:lnTo>
                  <a:pt x="866555" y="784553"/>
                </a:lnTo>
                <a:lnTo>
                  <a:pt x="866169" y="783264"/>
                </a:lnTo>
                <a:close/>
                <a:moveTo>
                  <a:pt x="778791" y="783043"/>
                </a:moveTo>
                <a:cubicBezTo>
                  <a:pt x="778791" y="783485"/>
                  <a:pt x="778791" y="784149"/>
                  <a:pt x="778791" y="784813"/>
                </a:cubicBezTo>
                <a:lnTo>
                  <a:pt x="778739" y="784883"/>
                </a:lnTo>
                <a:lnTo>
                  <a:pt x="779234" y="784812"/>
                </a:lnTo>
                <a:lnTo>
                  <a:pt x="780783" y="786139"/>
                </a:lnTo>
                <a:lnTo>
                  <a:pt x="780783" y="786140"/>
                </a:lnTo>
                <a:lnTo>
                  <a:pt x="781446" y="786140"/>
                </a:lnTo>
                <a:cubicBezTo>
                  <a:pt x="782773" y="784813"/>
                  <a:pt x="781003" y="782600"/>
                  <a:pt x="778791" y="783043"/>
                </a:cubicBezTo>
                <a:close/>
                <a:moveTo>
                  <a:pt x="579875" y="783042"/>
                </a:moveTo>
                <a:lnTo>
                  <a:pt x="580317" y="783042"/>
                </a:lnTo>
                <a:lnTo>
                  <a:pt x="581203" y="785033"/>
                </a:lnTo>
                <a:lnTo>
                  <a:pt x="582088" y="786140"/>
                </a:lnTo>
                <a:lnTo>
                  <a:pt x="581866" y="786582"/>
                </a:lnTo>
                <a:lnTo>
                  <a:pt x="581645" y="786582"/>
                </a:lnTo>
                <a:lnTo>
                  <a:pt x="580760" y="785255"/>
                </a:lnTo>
                <a:lnTo>
                  <a:pt x="579654" y="783484"/>
                </a:lnTo>
                <a:close/>
                <a:moveTo>
                  <a:pt x="812171" y="782985"/>
                </a:moveTo>
                <a:lnTo>
                  <a:pt x="810423" y="783918"/>
                </a:lnTo>
                <a:lnTo>
                  <a:pt x="810653" y="784148"/>
                </a:lnTo>
                <a:lnTo>
                  <a:pt x="810653" y="784370"/>
                </a:lnTo>
                <a:lnTo>
                  <a:pt x="810284" y="784677"/>
                </a:lnTo>
                <a:lnTo>
                  <a:pt x="813280" y="788236"/>
                </a:lnTo>
                <a:lnTo>
                  <a:pt x="813750" y="788353"/>
                </a:lnTo>
                <a:lnTo>
                  <a:pt x="814857" y="788132"/>
                </a:lnTo>
                <a:lnTo>
                  <a:pt x="815741" y="788132"/>
                </a:lnTo>
                <a:lnTo>
                  <a:pt x="816184" y="787689"/>
                </a:lnTo>
                <a:lnTo>
                  <a:pt x="816404" y="787689"/>
                </a:lnTo>
                <a:lnTo>
                  <a:pt x="815742" y="787468"/>
                </a:lnTo>
                <a:lnTo>
                  <a:pt x="815742" y="786139"/>
                </a:lnTo>
                <a:lnTo>
                  <a:pt x="815299" y="785918"/>
                </a:lnTo>
                <a:close/>
                <a:moveTo>
                  <a:pt x="536653" y="782737"/>
                </a:moveTo>
                <a:lnTo>
                  <a:pt x="536729" y="783042"/>
                </a:lnTo>
                <a:lnTo>
                  <a:pt x="534664" y="783042"/>
                </a:lnTo>
                <a:lnTo>
                  <a:pt x="534074" y="783927"/>
                </a:lnTo>
                <a:lnTo>
                  <a:pt x="532501" y="785697"/>
                </a:lnTo>
                <a:lnTo>
                  <a:pt x="533189" y="785697"/>
                </a:lnTo>
                <a:cubicBezTo>
                  <a:pt x="533189" y="786582"/>
                  <a:pt x="533189" y="787246"/>
                  <a:pt x="533189" y="788131"/>
                </a:cubicBezTo>
                <a:lnTo>
                  <a:pt x="533151" y="788188"/>
                </a:lnTo>
                <a:lnTo>
                  <a:pt x="535843" y="789016"/>
                </a:lnTo>
                <a:lnTo>
                  <a:pt x="538005" y="789998"/>
                </a:lnTo>
                <a:lnTo>
                  <a:pt x="538499" y="788352"/>
                </a:lnTo>
                <a:lnTo>
                  <a:pt x="539673" y="784437"/>
                </a:lnTo>
                <a:lnTo>
                  <a:pt x="539163" y="783927"/>
                </a:lnTo>
                <a:lnTo>
                  <a:pt x="539163" y="783540"/>
                </a:lnTo>
                <a:lnTo>
                  <a:pt x="538056" y="783264"/>
                </a:lnTo>
                <a:close/>
                <a:moveTo>
                  <a:pt x="611212" y="782600"/>
                </a:moveTo>
                <a:lnTo>
                  <a:pt x="611073" y="783706"/>
                </a:lnTo>
                <a:lnTo>
                  <a:pt x="610533" y="785462"/>
                </a:lnTo>
                <a:lnTo>
                  <a:pt x="611736" y="787467"/>
                </a:lnTo>
                <a:cubicBezTo>
                  <a:pt x="612179" y="788352"/>
                  <a:pt x="612400" y="789016"/>
                  <a:pt x="613064" y="789459"/>
                </a:cubicBezTo>
                <a:lnTo>
                  <a:pt x="613064" y="790619"/>
                </a:lnTo>
                <a:lnTo>
                  <a:pt x="624984" y="805467"/>
                </a:lnTo>
                <a:lnTo>
                  <a:pt x="627004" y="806275"/>
                </a:lnTo>
                <a:lnTo>
                  <a:pt x="629217" y="807382"/>
                </a:lnTo>
                <a:lnTo>
                  <a:pt x="632757" y="807382"/>
                </a:lnTo>
                <a:lnTo>
                  <a:pt x="635216" y="807382"/>
                </a:lnTo>
                <a:lnTo>
                  <a:pt x="635022" y="806509"/>
                </a:lnTo>
                <a:lnTo>
                  <a:pt x="634970" y="806496"/>
                </a:lnTo>
                <a:lnTo>
                  <a:pt x="634970" y="806275"/>
                </a:lnTo>
                <a:lnTo>
                  <a:pt x="634970" y="805777"/>
                </a:lnTo>
                <a:lnTo>
                  <a:pt x="633864" y="804948"/>
                </a:lnTo>
                <a:cubicBezTo>
                  <a:pt x="632094" y="804063"/>
                  <a:pt x="630545" y="802735"/>
                  <a:pt x="629881" y="800743"/>
                </a:cubicBezTo>
                <a:cubicBezTo>
                  <a:pt x="629881" y="800522"/>
                  <a:pt x="629881" y="800301"/>
                  <a:pt x="630102" y="800301"/>
                </a:cubicBezTo>
                <a:cubicBezTo>
                  <a:pt x="630324" y="800301"/>
                  <a:pt x="630324" y="800301"/>
                  <a:pt x="630545" y="800522"/>
                </a:cubicBezTo>
                <a:cubicBezTo>
                  <a:pt x="630987" y="802292"/>
                  <a:pt x="632536" y="803399"/>
                  <a:pt x="634085" y="804505"/>
                </a:cubicBezTo>
                <a:lnTo>
                  <a:pt x="635223" y="805358"/>
                </a:lnTo>
                <a:lnTo>
                  <a:pt x="635934" y="804647"/>
                </a:lnTo>
                <a:lnTo>
                  <a:pt x="632757" y="800080"/>
                </a:lnTo>
                <a:lnTo>
                  <a:pt x="625096" y="789791"/>
                </a:lnTo>
                <a:lnTo>
                  <a:pt x="625013" y="789901"/>
                </a:lnTo>
                <a:cubicBezTo>
                  <a:pt x="622579" y="787467"/>
                  <a:pt x="621252" y="784148"/>
                  <a:pt x="617711" y="783263"/>
                </a:cubicBezTo>
                <a:lnTo>
                  <a:pt x="617897" y="782891"/>
                </a:lnTo>
                <a:lnTo>
                  <a:pt x="616383" y="783042"/>
                </a:lnTo>
                <a:lnTo>
                  <a:pt x="614834" y="782887"/>
                </a:lnTo>
                <a:lnTo>
                  <a:pt x="614834" y="783264"/>
                </a:lnTo>
                <a:lnTo>
                  <a:pt x="614834" y="783927"/>
                </a:lnTo>
                <a:lnTo>
                  <a:pt x="614171" y="784370"/>
                </a:lnTo>
                <a:lnTo>
                  <a:pt x="613728" y="783927"/>
                </a:lnTo>
                <a:lnTo>
                  <a:pt x="613728" y="783485"/>
                </a:lnTo>
                <a:lnTo>
                  <a:pt x="613728" y="782820"/>
                </a:lnTo>
                <a:lnTo>
                  <a:pt x="613361" y="782600"/>
                </a:lnTo>
                <a:close/>
                <a:moveTo>
                  <a:pt x="829524" y="782315"/>
                </a:moveTo>
                <a:lnTo>
                  <a:pt x="829018" y="782821"/>
                </a:lnTo>
                <a:lnTo>
                  <a:pt x="827469" y="784370"/>
                </a:lnTo>
                <a:lnTo>
                  <a:pt x="827027" y="784370"/>
                </a:lnTo>
                <a:lnTo>
                  <a:pt x="825699" y="783264"/>
                </a:lnTo>
                <a:lnTo>
                  <a:pt x="825470" y="782978"/>
                </a:lnTo>
                <a:lnTo>
                  <a:pt x="824592" y="784149"/>
                </a:lnTo>
                <a:lnTo>
                  <a:pt x="824150" y="784739"/>
                </a:lnTo>
                <a:lnTo>
                  <a:pt x="824150" y="790787"/>
                </a:lnTo>
                <a:lnTo>
                  <a:pt x="823265" y="790344"/>
                </a:lnTo>
                <a:lnTo>
                  <a:pt x="822675" y="790639"/>
                </a:lnTo>
                <a:lnTo>
                  <a:pt x="823486" y="791450"/>
                </a:lnTo>
                <a:cubicBezTo>
                  <a:pt x="823486" y="792335"/>
                  <a:pt x="823486" y="793220"/>
                  <a:pt x="823929" y="794105"/>
                </a:cubicBezTo>
                <a:lnTo>
                  <a:pt x="823929" y="796540"/>
                </a:lnTo>
                <a:lnTo>
                  <a:pt x="824592" y="796097"/>
                </a:lnTo>
                <a:cubicBezTo>
                  <a:pt x="828132" y="802735"/>
                  <a:pt x="828796" y="812028"/>
                  <a:pt x="832558" y="817781"/>
                </a:cubicBezTo>
                <a:cubicBezTo>
                  <a:pt x="833885" y="816675"/>
                  <a:pt x="834107" y="814905"/>
                  <a:pt x="835213" y="813798"/>
                </a:cubicBezTo>
                <a:lnTo>
                  <a:pt x="835397" y="813890"/>
                </a:lnTo>
                <a:lnTo>
                  <a:pt x="836319" y="811585"/>
                </a:lnTo>
                <a:lnTo>
                  <a:pt x="837237" y="809935"/>
                </a:lnTo>
                <a:lnTo>
                  <a:pt x="836983" y="810036"/>
                </a:lnTo>
                <a:cubicBezTo>
                  <a:pt x="836541" y="809594"/>
                  <a:pt x="836098" y="809373"/>
                  <a:pt x="835213" y="809594"/>
                </a:cubicBezTo>
                <a:lnTo>
                  <a:pt x="835291" y="809204"/>
                </a:lnTo>
                <a:lnTo>
                  <a:pt x="833443" y="809373"/>
                </a:lnTo>
                <a:lnTo>
                  <a:pt x="832558" y="809373"/>
                </a:lnTo>
                <a:lnTo>
                  <a:pt x="832336" y="808709"/>
                </a:lnTo>
                <a:cubicBezTo>
                  <a:pt x="830566" y="805390"/>
                  <a:pt x="829681" y="801629"/>
                  <a:pt x="828575" y="798088"/>
                </a:cubicBezTo>
                <a:cubicBezTo>
                  <a:pt x="828133" y="795876"/>
                  <a:pt x="827469" y="793663"/>
                  <a:pt x="826805" y="791450"/>
                </a:cubicBezTo>
                <a:lnTo>
                  <a:pt x="826948" y="791164"/>
                </a:lnTo>
                <a:lnTo>
                  <a:pt x="825920" y="787910"/>
                </a:lnTo>
                <a:cubicBezTo>
                  <a:pt x="826805" y="787025"/>
                  <a:pt x="828133" y="786139"/>
                  <a:pt x="829682" y="785476"/>
                </a:cubicBezTo>
                <a:lnTo>
                  <a:pt x="829902" y="785531"/>
                </a:lnTo>
                <a:lnTo>
                  <a:pt x="829902" y="783484"/>
                </a:lnTo>
                <a:cubicBezTo>
                  <a:pt x="829902" y="783263"/>
                  <a:pt x="829902" y="782821"/>
                  <a:pt x="829902" y="782599"/>
                </a:cubicBezTo>
                <a:close/>
                <a:moveTo>
                  <a:pt x="734096" y="782155"/>
                </a:moveTo>
                <a:lnTo>
                  <a:pt x="734095" y="782157"/>
                </a:lnTo>
                <a:lnTo>
                  <a:pt x="733708" y="783318"/>
                </a:lnTo>
                <a:lnTo>
                  <a:pt x="734096" y="783706"/>
                </a:lnTo>
                <a:lnTo>
                  <a:pt x="734096" y="783927"/>
                </a:lnTo>
                <a:lnTo>
                  <a:pt x="734096" y="784370"/>
                </a:lnTo>
                <a:lnTo>
                  <a:pt x="734759" y="784812"/>
                </a:lnTo>
                <a:lnTo>
                  <a:pt x="734759" y="784812"/>
                </a:lnTo>
                <a:lnTo>
                  <a:pt x="735549" y="784812"/>
                </a:lnTo>
                <a:lnTo>
                  <a:pt x="735644" y="784149"/>
                </a:lnTo>
                <a:lnTo>
                  <a:pt x="736142" y="782157"/>
                </a:lnTo>
                <a:lnTo>
                  <a:pt x="736087" y="782157"/>
                </a:lnTo>
                <a:cubicBezTo>
                  <a:pt x="735423" y="782157"/>
                  <a:pt x="734759" y="782157"/>
                  <a:pt x="734096" y="782157"/>
                </a:cubicBezTo>
                <a:close/>
                <a:moveTo>
                  <a:pt x="738520" y="781980"/>
                </a:moveTo>
                <a:lnTo>
                  <a:pt x="738520" y="782821"/>
                </a:lnTo>
                <a:cubicBezTo>
                  <a:pt x="738520" y="783264"/>
                  <a:pt x="738299" y="783485"/>
                  <a:pt x="738078" y="783485"/>
                </a:cubicBezTo>
                <a:lnTo>
                  <a:pt x="737955" y="783239"/>
                </a:lnTo>
                <a:lnTo>
                  <a:pt x="737857" y="783927"/>
                </a:lnTo>
                <a:lnTo>
                  <a:pt x="737446" y="785570"/>
                </a:lnTo>
                <a:lnTo>
                  <a:pt x="737548" y="785874"/>
                </a:lnTo>
                <a:lnTo>
                  <a:pt x="737857" y="786139"/>
                </a:lnTo>
                <a:lnTo>
                  <a:pt x="737679" y="786267"/>
                </a:lnTo>
                <a:lnTo>
                  <a:pt x="738300" y="788131"/>
                </a:lnTo>
                <a:lnTo>
                  <a:pt x="738300" y="788426"/>
                </a:lnTo>
                <a:lnTo>
                  <a:pt x="739185" y="788574"/>
                </a:lnTo>
                <a:cubicBezTo>
                  <a:pt x="740734" y="788795"/>
                  <a:pt x="742504" y="789459"/>
                  <a:pt x="743168" y="791450"/>
                </a:cubicBezTo>
                <a:lnTo>
                  <a:pt x="743041" y="791577"/>
                </a:lnTo>
                <a:lnTo>
                  <a:pt x="743168" y="791672"/>
                </a:lnTo>
                <a:lnTo>
                  <a:pt x="745614" y="792894"/>
                </a:lnTo>
                <a:lnTo>
                  <a:pt x="746265" y="787246"/>
                </a:lnTo>
                <a:lnTo>
                  <a:pt x="746287" y="787158"/>
                </a:lnTo>
                <a:lnTo>
                  <a:pt x="742504" y="784370"/>
                </a:lnTo>
                <a:close/>
                <a:moveTo>
                  <a:pt x="876127" y="781875"/>
                </a:moveTo>
                <a:lnTo>
                  <a:pt x="875305" y="782423"/>
                </a:lnTo>
                <a:lnTo>
                  <a:pt x="875925" y="782600"/>
                </a:lnTo>
                <a:lnTo>
                  <a:pt x="877052" y="783888"/>
                </a:lnTo>
                <a:lnTo>
                  <a:pt x="877242" y="783507"/>
                </a:lnTo>
                <a:lnTo>
                  <a:pt x="875925" y="782379"/>
                </a:lnTo>
                <a:close/>
                <a:moveTo>
                  <a:pt x="600668" y="781394"/>
                </a:moveTo>
                <a:lnTo>
                  <a:pt x="600232" y="782157"/>
                </a:lnTo>
                <a:cubicBezTo>
                  <a:pt x="600010" y="782600"/>
                  <a:pt x="600010" y="783042"/>
                  <a:pt x="599789" y="783264"/>
                </a:cubicBezTo>
                <a:lnTo>
                  <a:pt x="599698" y="783332"/>
                </a:lnTo>
                <a:lnTo>
                  <a:pt x="598849" y="786049"/>
                </a:lnTo>
                <a:lnTo>
                  <a:pt x="598904" y="786140"/>
                </a:lnTo>
                <a:cubicBezTo>
                  <a:pt x="598904" y="787025"/>
                  <a:pt x="598904" y="787689"/>
                  <a:pt x="598904" y="787689"/>
                </a:cubicBezTo>
                <a:lnTo>
                  <a:pt x="598820" y="788278"/>
                </a:lnTo>
                <a:lnTo>
                  <a:pt x="599346" y="789016"/>
                </a:lnTo>
                <a:cubicBezTo>
                  <a:pt x="599125" y="789901"/>
                  <a:pt x="599125" y="790565"/>
                  <a:pt x="599125" y="790565"/>
                </a:cubicBezTo>
                <a:lnTo>
                  <a:pt x="598595" y="790918"/>
                </a:lnTo>
                <a:lnTo>
                  <a:pt x="598530" y="791070"/>
                </a:lnTo>
                <a:lnTo>
                  <a:pt x="601938" y="800348"/>
                </a:lnTo>
                <a:lnTo>
                  <a:pt x="602223" y="799637"/>
                </a:lnTo>
                <a:lnTo>
                  <a:pt x="604804" y="801186"/>
                </a:lnTo>
                <a:lnTo>
                  <a:pt x="604878" y="801186"/>
                </a:lnTo>
                <a:lnTo>
                  <a:pt x="607975" y="801701"/>
                </a:lnTo>
                <a:lnTo>
                  <a:pt x="607975" y="800743"/>
                </a:lnTo>
                <a:lnTo>
                  <a:pt x="608169" y="800743"/>
                </a:lnTo>
                <a:lnTo>
                  <a:pt x="607975" y="799194"/>
                </a:lnTo>
                <a:lnTo>
                  <a:pt x="607975" y="798751"/>
                </a:lnTo>
                <a:lnTo>
                  <a:pt x="608197" y="798309"/>
                </a:lnTo>
                <a:lnTo>
                  <a:pt x="608639" y="798751"/>
                </a:lnTo>
                <a:lnTo>
                  <a:pt x="608639" y="799194"/>
                </a:lnTo>
                <a:lnTo>
                  <a:pt x="608860" y="800522"/>
                </a:lnTo>
                <a:lnTo>
                  <a:pt x="608856" y="800534"/>
                </a:lnTo>
                <a:lnTo>
                  <a:pt x="611515" y="803399"/>
                </a:lnTo>
                <a:lnTo>
                  <a:pt x="611452" y="803650"/>
                </a:lnTo>
                <a:lnTo>
                  <a:pt x="617048" y="804726"/>
                </a:lnTo>
                <a:lnTo>
                  <a:pt x="622837" y="805428"/>
                </a:lnTo>
                <a:lnTo>
                  <a:pt x="612117" y="791930"/>
                </a:lnTo>
                <a:lnTo>
                  <a:pt x="611516" y="793884"/>
                </a:lnTo>
                <a:cubicBezTo>
                  <a:pt x="611516" y="794105"/>
                  <a:pt x="611295" y="794105"/>
                  <a:pt x="611073" y="794105"/>
                </a:cubicBezTo>
                <a:cubicBezTo>
                  <a:pt x="611073" y="794105"/>
                  <a:pt x="610631" y="793884"/>
                  <a:pt x="610631" y="793884"/>
                </a:cubicBezTo>
                <a:lnTo>
                  <a:pt x="611431" y="791484"/>
                </a:lnTo>
                <a:lnTo>
                  <a:pt x="611294" y="791450"/>
                </a:lnTo>
                <a:cubicBezTo>
                  <a:pt x="610409" y="790786"/>
                  <a:pt x="610188" y="789459"/>
                  <a:pt x="609524" y="788352"/>
                </a:cubicBezTo>
                <a:cubicBezTo>
                  <a:pt x="609524" y="787689"/>
                  <a:pt x="609303" y="787025"/>
                  <a:pt x="608860" y="786582"/>
                </a:cubicBezTo>
                <a:lnTo>
                  <a:pt x="608904" y="786273"/>
                </a:lnTo>
                <a:lnTo>
                  <a:pt x="607156" y="784773"/>
                </a:lnTo>
                <a:lnTo>
                  <a:pt x="607090" y="785034"/>
                </a:lnTo>
                <a:cubicBezTo>
                  <a:pt x="606648" y="785034"/>
                  <a:pt x="606426" y="785034"/>
                  <a:pt x="605984" y="785034"/>
                </a:cubicBezTo>
                <a:lnTo>
                  <a:pt x="606205" y="784149"/>
                </a:lnTo>
                <a:lnTo>
                  <a:pt x="606058" y="784075"/>
                </a:lnTo>
                <a:lnTo>
                  <a:pt x="605984" y="784370"/>
                </a:lnTo>
                <a:lnTo>
                  <a:pt x="603993" y="785477"/>
                </a:lnTo>
                <a:lnTo>
                  <a:pt x="603623" y="785662"/>
                </a:lnTo>
                <a:lnTo>
                  <a:pt x="605321" y="790565"/>
                </a:lnTo>
                <a:cubicBezTo>
                  <a:pt x="605542" y="791893"/>
                  <a:pt x="606206" y="793220"/>
                  <a:pt x="606427" y="794769"/>
                </a:cubicBezTo>
                <a:cubicBezTo>
                  <a:pt x="606649" y="794990"/>
                  <a:pt x="606649" y="795212"/>
                  <a:pt x="606427" y="795212"/>
                </a:cubicBezTo>
                <a:cubicBezTo>
                  <a:pt x="606206" y="795212"/>
                  <a:pt x="605985" y="794990"/>
                  <a:pt x="605985" y="794769"/>
                </a:cubicBezTo>
                <a:cubicBezTo>
                  <a:pt x="605764" y="793442"/>
                  <a:pt x="605100" y="792114"/>
                  <a:pt x="604657" y="790786"/>
                </a:cubicBezTo>
                <a:lnTo>
                  <a:pt x="603090" y="785692"/>
                </a:lnTo>
                <a:lnTo>
                  <a:pt x="602444" y="785477"/>
                </a:lnTo>
                <a:lnTo>
                  <a:pt x="602695" y="784974"/>
                </a:lnTo>
                <a:lnTo>
                  <a:pt x="601338" y="782599"/>
                </a:lnTo>
                <a:close/>
                <a:moveTo>
                  <a:pt x="609303" y="781272"/>
                </a:moveTo>
                <a:lnTo>
                  <a:pt x="608345" y="783957"/>
                </a:lnTo>
                <a:lnTo>
                  <a:pt x="609592" y="784955"/>
                </a:lnTo>
                <a:lnTo>
                  <a:pt x="609967" y="783706"/>
                </a:lnTo>
                <a:lnTo>
                  <a:pt x="610367" y="781910"/>
                </a:lnTo>
                <a:close/>
                <a:moveTo>
                  <a:pt x="879466" y="781051"/>
                </a:moveTo>
                <a:cubicBezTo>
                  <a:pt x="878802" y="781494"/>
                  <a:pt x="878581" y="782379"/>
                  <a:pt x="878581" y="783706"/>
                </a:cubicBezTo>
                <a:lnTo>
                  <a:pt x="878107" y="783390"/>
                </a:lnTo>
                <a:lnTo>
                  <a:pt x="877475" y="784812"/>
                </a:lnTo>
                <a:lnTo>
                  <a:pt x="877179" y="784960"/>
                </a:lnTo>
                <a:lnTo>
                  <a:pt x="877032" y="785255"/>
                </a:lnTo>
                <a:lnTo>
                  <a:pt x="877917" y="784813"/>
                </a:lnTo>
                <a:cubicBezTo>
                  <a:pt x="879908" y="785477"/>
                  <a:pt x="877253" y="786362"/>
                  <a:pt x="877917" y="787911"/>
                </a:cubicBezTo>
                <a:cubicBezTo>
                  <a:pt x="879908" y="787468"/>
                  <a:pt x="880351" y="782379"/>
                  <a:pt x="879466" y="781051"/>
                </a:cubicBezTo>
                <a:close/>
                <a:moveTo>
                  <a:pt x="495795" y="780608"/>
                </a:moveTo>
                <a:cubicBezTo>
                  <a:pt x="496017" y="780608"/>
                  <a:pt x="496238" y="780608"/>
                  <a:pt x="496238" y="781050"/>
                </a:cubicBezTo>
                <a:cubicBezTo>
                  <a:pt x="496902" y="783263"/>
                  <a:pt x="498008" y="785255"/>
                  <a:pt x="498893" y="787467"/>
                </a:cubicBezTo>
                <a:cubicBezTo>
                  <a:pt x="499557" y="788574"/>
                  <a:pt x="500221" y="790122"/>
                  <a:pt x="500663" y="791229"/>
                </a:cubicBezTo>
                <a:cubicBezTo>
                  <a:pt x="500663" y="791229"/>
                  <a:pt x="500663" y="791671"/>
                  <a:pt x="500442" y="791671"/>
                </a:cubicBezTo>
                <a:cubicBezTo>
                  <a:pt x="500442" y="791671"/>
                  <a:pt x="499999" y="791671"/>
                  <a:pt x="499999" y="791450"/>
                </a:cubicBezTo>
                <a:cubicBezTo>
                  <a:pt x="499557" y="790122"/>
                  <a:pt x="498893" y="788795"/>
                  <a:pt x="498229" y="787467"/>
                </a:cubicBezTo>
                <a:cubicBezTo>
                  <a:pt x="497344" y="785476"/>
                  <a:pt x="496238" y="783263"/>
                  <a:pt x="495574" y="781050"/>
                </a:cubicBezTo>
                <a:close/>
                <a:moveTo>
                  <a:pt x="805542" y="780551"/>
                </a:moveTo>
                <a:lnTo>
                  <a:pt x="805418" y="780724"/>
                </a:lnTo>
                <a:lnTo>
                  <a:pt x="805121" y="781715"/>
                </a:lnTo>
                <a:lnTo>
                  <a:pt x="804246" y="784514"/>
                </a:lnTo>
                <a:lnTo>
                  <a:pt x="804678" y="784370"/>
                </a:lnTo>
                <a:lnTo>
                  <a:pt x="807555" y="787247"/>
                </a:lnTo>
                <a:lnTo>
                  <a:pt x="807555" y="787246"/>
                </a:lnTo>
                <a:lnTo>
                  <a:pt x="808572" y="784535"/>
                </a:lnTo>
                <a:lnTo>
                  <a:pt x="808440" y="784370"/>
                </a:lnTo>
                <a:lnTo>
                  <a:pt x="808440" y="784148"/>
                </a:lnTo>
                <a:lnTo>
                  <a:pt x="808629" y="783864"/>
                </a:lnTo>
                <a:lnTo>
                  <a:pt x="808219" y="783042"/>
                </a:lnTo>
                <a:lnTo>
                  <a:pt x="807414" y="781232"/>
                </a:lnTo>
                <a:lnTo>
                  <a:pt x="806006" y="780829"/>
                </a:lnTo>
                <a:close/>
                <a:moveTo>
                  <a:pt x="601306" y="780324"/>
                </a:moveTo>
                <a:lnTo>
                  <a:pt x="602444" y="782599"/>
                </a:lnTo>
                <a:lnTo>
                  <a:pt x="603199" y="784487"/>
                </a:lnTo>
                <a:lnTo>
                  <a:pt x="603551" y="784370"/>
                </a:lnTo>
                <a:lnTo>
                  <a:pt x="605240" y="783619"/>
                </a:lnTo>
                <a:lnTo>
                  <a:pt x="602444" y="780609"/>
                </a:lnTo>
                <a:lnTo>
                  <a:pt x="601559" y="780387"/>
                </a:lnTo>
                <a:close/>
                <a:moveTo>
                  <a:pt x="809201" y="780060"/>
                </a:moveTo>
                <a:lnTo>
                  <a:pt x="808864" y="780818"/>
                </a:lnTo>
                <a:lnTo>
                  <a:pt x="808883" y="780830"/>
                </a:lnTo>
                <a:lnTo>
                  <a:pt x="809326" y="782157"/>
                </a:lnTo>
                <a:lnTo>
                  <a:pt x="809663" y="783056"/>
                </a:lnTo>
                <a:lnTo>
                  <a:pt x="811317" y="782038"/>
                </a:lnTo>
                <a:lnTo>
                  <a:pt x="811317" y="781493"/>
                </a:lnTo>
                <a:lnTo>
                  <a:pt x="811385" y="781425"/>
                </a:lnTo>
                <a:close/>
                <a:moveTo>
                  <a:pt x="531418" y="779900"/>
                </a:moveTo>
                <a:lnTo>
                  <a:pt x="531418" y="781272"/>
                </a:lnTo>
                <a:lnTo>
                  <a:pt x="532167" y="784456"/>
                </a:lnTo>
                <a:lnTo>
                  <a:pt x="533189" y="783264"/>
                </a:lnTo>
                <a:lnTo>
                  <a:pt x="534148" y="781921"/>
                </a:lnTo>
                <a:lnTo>
                  <a:pt x="533631" y="781715"/>
                </a:lnTo>
                <a:lnTo>
                  <a:pt x="533631" y="780608"/>
                </a:lnTo>
                <a:lnTo>
                  <a:pt x="533724" y="780515"/>
                </a:lnTo>
                <a:close/>
                <a:moveTo>
                  <a:pt x="594257" y="779721"/>
                </a:moveTo>
                <a:lnTo>
                  <a:pt x="594257" y="780384"/>
                </a:lnTo>
                <a:lnTo>
                  <a:pt x="594258" y="780386"/>
                </a:lnTo>
                <a:lnTo>
                  <a:pt x="595370" y="783537"/>
                </a:lnTo>
                <a:lnTo>
                  <a:pt x="596073" y="783274"/>
                </a:lnTo>
                <a:lnTo>
                  <a:pt x="595364" y="781714"/>
                </a:lnTo>
                <a:cubicBezTo>
                  <a:pt x="595143" y="780829"/>
                  <a:pt x="594921" y="780166"/>
                  <a:pt x="594258" y="779723"/>
                </a:cubicBezTo>
                <a:close/>
                <a:moveTo>
                  <a:pt x="524453" y="779223"/>
                </a:moveTo>
                <a:lnTo>
                  <a:pt x="524339" y="779280"/>
                </a:lnTo>
                <a:lnTo>
                  <a:pt x="523920" y="779280"/>
                </a:lnTo>
                <a:lnTo>
                  <a:pt x="523674" y="780387"/>
                </a:lnTo>
                <a:cubicBezTo>
                  <a:pt x="523231" y="781494"/>
                  <a:pt x="523010" y="782600"/>
                  <a:pt x="523453" y="783485"/>
                </a:cubicBezTo>
                <a:lnTo>
                  <a:pt x="523321" y="783749"/>
                </a:lnTo>
                <a:lnTo>
                  <a:pt x="524560" y="784812"/>
                </a:lnTo>
                <a:lnTo>
                  <a:pt x="524891" y="785143"/>
                </a:lnTo>
                <a:lnTo>
                  <a:pt x="525001" y="784813"/>
                </a:lnTo>
                <a:lnTo>
                  <a:pt x="525427" y="783392"/>
                </a:lnTo>
                <a:lnTo>
                  <a:pt x="525001" y="781051"/>
                </a:lnTo>
                <a:close/>
                <a:moveTo>
                  <a:pt x="815809" y="779008"/>
                </a:moveTo>
                <a:lnTo>
                  <a:pt x="815009" y="779236"/>
                </a:lnTo>
                <a:lnTo>
                  <a:pt x="814102" y="781180"/>
                </a:lnTo>
                <a:lnTo>
                  <a:pt x="814415" y="781493"/>
                </a:lnTo>
                <a:lnTo>
                  <a:pt x="814415" y="782157"/>
                </a:lnTo>
                <a:lnTo>
                  <a:pt x="814321" y="782237"/>
                </a:lnTo>
                <a:lnTo>
                  <a:pt x="816406" y="784148"/>
                </a:lnTo>
                <a:lnTo>
                  <a:pt x="816926" y="784408"/>
                </a:lnTo>
                <a:lnTo>
                  <a:pt x="817070" y="783263"/>
                </a:lnTo>
                <a:lnTo>
                  <a:pt x="817404" y="780922"/>
                </a:lnTo>
                <a:lnTo>
                  <a:pt x="816406" y="779724"/>
                </a:lnTo>
                <a:close/>
                <a:moveTo>
                  <a:pt x="703567" y="778856"/>
                </a:moveTo>
                <a:lnTo>
                  <a:pt x="698472" y="786804"/>
                </a:lnTo>
                <a:lnTo>
                  <a:pt x="694744" y="792188"/>
                </a:lnTo>
                <a:lnTo>
                  <a:pt x="694932" y="792113"/>
                </a:lnTo>
                <a:cubicBezTo>
                  <a:pt x="692940" y="795654"/>
                  <a:pt x="695374" y="797203"/>
                  <a:pt x="693825" y="800079"/>
                </a:cubicBezTo>
                <a:lnTo>
                  <a:pt x="693524" y="799958"/>
                </a:lnTo>
                <a:lnTo>
                  <a:pt x="693605" y="800080"/>
                </a:lnTo>
                <a:lnTo>
                  <a:pt x="693384" y="800522"/>
                </a:lnTo>
                <a:lnTo>
                  <a:pt x="689843" y="809269"/>
                </a:lnTo>
                <a:lnTo>
                  <a:pt x="689843" y="814215"/>
                </a:lnTo>
                <a:lnTo>
                  <a:pt x="690285" y="814461"/>
                </a:lnTo>
                <a:lnTo>
                  <a:pt x="690260" y="814517"/>
                </a:lnTo>
                <a:lnTo>
                  <a:pt x="692404" y="814312"/>
                </a:lnTo>
                <a:lnTo>
                  <a:pt x="692720" y="813576"/>
                </a:lnTo>
                <a:lnTo>
                  <a:pt x="693644" y="813391"/>
                </a:lnTo>
                <a:lnTo>
                  <a:pt x="694268" y="811363"/>
                </a:lnTo>
                <a:lnTo>
                  <a:pt x="698873" y="800180"/>
                </a:lnTo>
                <a:lnTo>
                  <a:pt x="698472" y="800080"/>
                </a:lnTo>
                <a:cubicBezTo>
                  <a:pt x="699136" y="798088"/>
                  <a:pt x="697366" y="798531"/>
                  <a:pt x="697145" y="797646"/>
                </a:cubicBezTo>
                <a:cubicBezTo>
                  <a:pt x="699357" y="797425"/>
                  <a:pt x="698915" y="796097"/>
                  <a:pt x="698472" y="794548"/>
                </a:cubicBezTo>
                <a:lnTo>
                  <a:pt x="700179" y="794974"/>
                </a:lnTo>
                <a:lnTo>
                  <a:pt x="703341" y="787467"/>
                </a:lnTo>
                <a:cubicBezTo>
                  <a:pt x="703341" y="787467"/>
                  <a:pt x="703783" y="787025"/>
                  <a:pt x="703783" y="787246"/>
                </a:cubicBezTo>
                <a:cubicBezTo>
                  <a:pt x="704004" y="787246"/>
                  <a:pt x="704226" y="787467"/>
                  <a:pt x="704226" y="787688"/>
                </a:cubicBezTo>
                <a:lnTo>
                  <a:pt x="700482" y="795568"/>
                </a:lnTo>
                <a:lnTo>
                  <a:pt x="700685" y="795433"/>
                </a:lnTo>
                <a:lnTo>
                  <a:pt x="699223" y="800002"/>
                </a:lnTo>
                <a:lnTo>
                  <a:pt x="699799" y="799858"/>
                </a:lnTo>
                <a:cubicBezTo>
                  <a:pt x="699799" y="800079"/>
                  <a:pt x="699799" y="800300"/>
                  <a:pt x="699799" y="800522"/>
                </a:cubicBezTo>
                <a:cubicBezTo>
                  <a:pt x="697587" y="803840"/>
                  <a:pt x="696259" y="807602"/>
                  <a:pt x="695153" y="811585"/>
                </a:cubicBezTo>
                <a:lnTo>
                  <a:pt x="694565" y="813496"/>
                </a:lnTo>
                <a:lnTo>
                  <a:pt x="696010" y="813890"/>
                </a:lnTo>
                <a:lnTo>
                  <a:pt x="700463" y="810922"/>
                </a:lnTo>
                <a:lnTo>
                  <a:pt x="700654" y="810890"/>
                </a:lnTo>
                <a:lnTo>
                  <a:pt x="700243" y="810479"/>
                </a:lnTo>
                <a:lnTo>
                  <a:pt x="701606" y="808744"/>
                </a:lnTo>
                <a:lnTo>
                  <a:pt x="701570" y="808708"/>
                </a:lnTo>
                <a:lnTo>
                  <a:pt x="701871" y="808407"/>
                </a:lnTo>
                <a:lnTo>
                  <a:pt x="702677" y="807381"/>
                </a:lnTo>
                <a:lnTo>
                  <a:pt x="702619" y="807670"/>
                </a:lnTo>
                <a:lnTo>
                  <a:pt x="705774" y="804726"/>
                </a:lnTo>
                <a:lnTo>
                  <a:pt x="705995" y="804283"/>
                </a:lnTo>
                <a:lnTo>
                  <a:pt x="705996" y="804282"/>
                </a:lnTo>
                <a:lnTo>
                  <a:pt x="706217" y="803840"/>
                </a:lnTo>
                <a:lnTo>
                  <a:pt x="706737" y="803753"/>
                </a:lnTo>
                <a:lnTo>
                  <a:pt x="708434" y="802542"/>
                </a:lnTo>
                <a:lnTo>
                  <a:pt x="708429" y="802514"/>
                </a:lnTo>
                <a:lnTo>
                  <a:pt x="710199" y="798973"/>
                </a:lnTo>
                <a:lnTo>
                  <a:pt x="710200" y="798973"/>
                </a:lnTo>
                <a:lnTo>
                  <a:pt x="710082" y="798737"/>
                </a:lnTo>
                <a:lnTo>
                  <a:pt x="708429" y="798531"/>
                </a:lnTo>
                <a:lnTo>
                  <a:pt x="706438" y="798310"/>
                </a:lnTo>
                <a:lnTo>
                  <a:pt x="705995" y="797425"/>
                </a:lnTo>
                <a:lnTo>
                  <a:pt x="706880" y="796982"/>
                </a:lnTo>
                <a:lnTo>
                  <a:pt x="707987" y="796982"/>
                </a:lnTo>
                <a:lnTo>
                  <a:pt x="710404" y="797354"/>
                </a:lnTo>
                <a:lnTo>
                  <a:pt x="710200" y="796539"/>
                </a:lnTo>
                <a:cubicBezTo>
                  <a:pt x="710642" y="795875"/>
                  <a:pt x="711085" y="794990"/>
                  <a:pt x="710863" y="793441"/>
                </a:cubicBezTo>
                <a:cubicBezTo>
                  <a:pt x="710863" y="792556"/>
                  <a:pt x="710421" y="791450"/>
                  <a:pt x="710421" y="790122"/>
                </a:cubicBezTo>
                <a:lnTo>
                  <a:pt x="710801" y="789742"/>
                </a:lnTo>
                <a:lnTo>
                  <a:pt x="709185" y="785611"/>
                </a:lnTo>
                <a:lnTo>
                  <a:pt x="708650" y="785255"/>
                </a:lnTo>
                <a:cubicBezTo>
                  <a:pt x="708429" y="783927"/>
                  <a:pt x="707544" y="782821"/>
                  <a:pt x="706659" y="781715"/>
                </a:cubicBezTo>
                <a:cubicBezTo>
                  <a:pt x="706438" y="781272"/>
                  <a:pt x="705995" y="780829"/>
                  <a:pt x="705552" y="780166"/>
                </a:cubicBezTo>
                <a:lnTo>
                  <a:pt x="705598" y="779939"/>
                </a:lnTo>
                <a:close/>
                <a:moveTo>
                  <a:pt x="543809" y="777953"/>
                </a:moveTo>
                <a:lnTo>
                  <a:pt x="543809" y="778174"/>
                </a:lnTo>
                <a:cubicBezTo>
                  <a:pt x="543366" y="778174"/>
                  <a:pt x="542924" y="778395"/>
                  <a:pt x="542703" y="778838"/>
                </a:cubicBezTo>
                <a:lnTo>
                  <a:pt x="542511" y="778886"/>
                </a:lnTo>
                <a:lnTo>
                  <a:pt x="544030" y="781272"/>
                </a:lnTo>
                <a:cubicBezTo>
                  <a:pt x="544473" y="781493"/>
                  <a:pt x="544252" y="781715"/>
                  <a:pt x="543809" y="781715"/>
                </a:cubicBezTo>
                <a:cubicBezTo>
                  <a:pt x="543588" y="781715"/>
                  <a:pt x="543588" y="781715"/>
                  <a:pt x="543366" y="781493"/>
                </a:cubicBezTo>
                <a:lnTo>
                  <a:pt x="542021" y="779764"/>
                </a:lnTo>
                <a:lnTo>
                  <a:pt x="540933" y="782157"/>
                </a:lnTo>
                <a:lnTo>
                  <a:pt x="540665" y="782872"/>
                </a:lnTo>
                <a:lnTo>
                  <a:pt x="541154" y="783263"/>
                </a:lnTo>
                <a:lnTo>
                  <a:pt x="541154" y="783770"/>
                </a:lnTo>
                <a:lnTo>
                  <a:pt x="543588" y="784813"/>
                </a:lnTo>
                <a:lnTo>
                  <a:pt x="546872" y="786618"/>
                </a:lnTo>
                <a:lnTo>
                  <a:pt x="547350" y="786140"/>
                </a:lnTo>
                <a:lnTo>
                  <a:pt x="547444" y="786220"/>
                </a:lnTo>
                <a:lnTo>
                  <a:pt x="549562" y="783041"/>
                </a:lnTo>
                <a:lnTo>
                  <a:pt x="549562" y="782009"/>
                </a:lnTo>
                <a:lnTo>
                  <a:pt x="548455" y="781272"/>
                </a:lnTo>
                <a:cubicBezTo>
                  <a:pt x="546907" y="780387"/>
                  <a:pt x="545358" y="779280"/>
                  <a:pt x="543809" y="777953"/>
                </a:cubicBezTo>
                <a:close/>
                <a:moveTo>
                  <a:pt x="705286" y="777416"/>
                </a:moveTo>
                <a:lnTo>
                  <a:pt x="704514" y="777967"/>
                </a:lnTo>
                <a:lnTo>
                  <a:pt x="705612" y="778474"/>
                </a:lnTo>
                <a:close/>
                <a:moveTo>
                  <a:pt x="526186" y="776710"/>
                </a:moveTo>
                <a:lnTo>
                  <a:pt x="526330" y="777289"/>
                </a:lnTo>
                <a:cubicBezTo>
                  <a:pt x="526330" y="777953"/>
                  <a:pt x="526330" y="778395"/>
                  <a:pt x="526330" y="779280"/>
                </a:cubicBezTo>
                <a:lnTo>
                  <a:pt x="526123" y="779197"/>
                </a:lnTo>
                <a:lnTo>
                  <a:pt x="526550" y="781051"/>
                </a:lnTo>
                <a:cubicBezTo>
                  <a:pt x="526550" y="781715"/>
                  <a:pt x="526550" y="782378"/>
                  <a:pt x="526993" y="783042"/>
                </a:cubicBezTo>
                <a:lnTo>
                  <a:pt x="526898" y="783200"/>
                </a:lnTo>
                <a:lnTo>
                  <a:pt x="528985" y="785476"/>
                </a:lnTo>
                <a:lnTo>
                  <a:pt x="530031" y="787045"/>
                </a:lnTo>
                <a:lnTo>
                  <a:pt x="530091" y="786803"/>
                </a:lnTo>
                <a:cubicBezTo>
                  <a:pt x="530312" y="786361"/>
                  <a:pt x="530755" y="786361"/>
                  <a:pt x="530755" y="785697"/>
                </a:cubicBezTo>
                <a:lnTo>
                  <a:pt x="531420" y="785697"/>
                </a:lnTo>
                <a:lnTo>
                  <a:pt x="531660" y="785216"/>
                </a:lnTo>
                <a:lnTo>
                  <a:pt x="530533" y="781272"/>
                </a:lnTo>
                <a:lnTo>
                  <a:pt x="530533" y="779612"/>
                </a:lnTo>
                <a:lnTo>
                  <a:pt x="530090" y="779280"/>
                </a:lnTo>
                <a:lnTo>
                  <a:pt x="529654" y="777750"/>
                </a:lnTo>
                <a:lnTo>
                  <a:pt x="527436" y="777068"/>
                </a:lnTo>
                <a:close/>
                <a:moveTo>
                  <a:pt x="807587" y="776562"/>
                </a:moveTo>
                <a:lnTo>
                  <a:pt x="807556" y="776625"/>
                </a:lnTo>
                <a:lnTo>
                  <a:pt x="807501" y="776625"/>
                </a:lnTo>
                <a:lnTo>
                  <a:pt x="806670" y="777953"/>
                </a:lnTo>
                <a:lnTo>
                  <a:pt x="806228" y="778617"/>
                </a:lnTo>
                <a:lnTo>
                  <a:pt x="806449" y="778838"/>
                </a:lnTo>
                <a:lnTo>
                  <a:pt x="806449" y="779281"/>
                </a:lnTo>
                <a:lnTo>
                  <a:pt x="806376" y="779383"/>
                </a:lnTo>
                <a:lnTo>
                  <a:pt x="806670" y="779501"/>
                </a:lnTo>
                <a:lnTo>
                  <a:pt x="807766" y="780049"/>
                </a:lnTo>
                <a:lnTo>
                  <a:pt x="808464" y="778934"/>
                </a:lnTo>
                <a:lnTo>
                  <a:pt x="808440" y="778838"/>
                </a:lnTo>
                <a:lnTo>
                  <a:pt x="808489" y="778805"/>
                </a:lnTo>
                <a:lnTo>
                  <a:pt x="807777" y="776847"/>
                </a:lnTo>
                <a:close/>
                <a:moveTo>
                  <a:pt x="692056" y="776404"/>
                </a:moveTo>
                <a:cubicBezTo>
                  <a:pt x="692277" y="776404"/>
                  <a:pt x="692498" y="776404"/>
                  <a:pt x="692720" y="776625"/>
                </a:cubicBezTo>
                <a:cubicBezTo>
                  <a:pt x="692941" y="777068"/>
                  <a:pt x="693384" y="777731"/>
                  <a:pt x="693826" y="778838"/>
                </a:cubicBezTo>
                <a:cubicBezTo>
                  <a:pt x="693826" y="779280"/>
                  <a:pt x="693826" y="779280"/>
                  <a:pt x="693384" y="779280"/>
                </a:cubicBezTo>
                <a:cubicBezTo>
                  <a:pt x="693162" y="779280"/>
                  <a:pt x="692941" y="779059"/>
                  <a:pt x="692941" y="779059"/>
                </a:cubicBezTo>
                <a:cubicBezTo>
                  <a:pt x="692720" y="777953"/>
                  <a:pt x="692277" y="777289"/>
                  <a:pt x="692056" y="776846"/>
                </a:cubicBezTo>
                <a:cubicBezTo>
                  <a:pt x="692056" y="776846"/>
                  <a:pt x="692056" y="776625"/>
                  <a:pt x="692056" y="776404"/>
                </a:cubicBezTo>
                <a:close/>
                <a:moveTo>
                  <a:pt x="823929" y="776347"/>
                </a:moveTo>
                <a:lnTo>
                  <a:pt x="823707" y="776625"/>
                </a:lnTo>
                <a:cubicBezTo>
                  <a:pt x="823043" y="778838"/>
                  <a:pt x="821716" y="781272"/>
                  <a:pt x="819060" y="781272"/>
                </a:cubicBezTo>
                <a:lnTo>
                  <a:pt x="818840" y="781235"/>
                </a:lnTo>
                <a:lnTo>
                  <a:pt x="818840" y="783042"/>
                </a:lnTo>
                <a:lnTo>
                  <a:pt x="818571" y="784386"/>
                </a:lnTo>
                <a:lnTo>
                  <a:pt x="819282" y="784149"/>
                </a:lnTo>
                <a:cubicBezTo>
                  <a:pt x="819724" y="785034"/>
                  <a:pt x="819724" y="786362"/>
                  <a:pt x="821052" y="786583"/>
                </a:cubicBezTo>
                <a:cubicBezTo>
                  <a:pt x="821052" y="785698"/>
                  <a:pt x="821052" y="784591"/>
                  <a:pt x="821052" y="783485"/>
                </a:cubicBezTo>
                <a:lnTo>
                  <a:pt x="823106" y="782971"/>
                </a:lnTo>
                <a:lnTo>
                  <a:pt x="824659" y="781225"/>
                </a:lnTo>
                <a:lnTo>
                  <a:pt x="825256" y="778838"/>
                </a:lnTo>
                <a:lnTo>
                  <a:pt x="825402" y="777231"/>
                </a:lnTo>
                <a:lnTo>
                  <a:pt x="825256" y="777289"/>
                </a:lnTo>
                <a:cubicBezTo>
                  <a:pt x="825256" y="777289"/>
                  <a:pt x="824592" y="777289"/>
                  <a:pt x="823929" y="777289"/>
                </a:cubicBezTo>
                <a:close/>
                <a:moveTo>
                  <a:pt x="598535" y="776256"/>
                </a:moveTo>
                <a:lnTo>
                  <a:pt x="597797" y="776846"/>
                </a:lnTo>
                <a:lnTo>
                  <a:pt x="596468" y="776846"/>
                </a:lnTo>
                <a:lnTo>
                  <a:pt x="596469" y="776847"/>
                </a:lnTo>
                <a:cubicBezTo>
                  <a:pt x="596469" y="777732"/>
                  <a:pt x="596469" y="778396"/>
                  <a:pt x="596469" y="779281"/>
                </a:cubicBezTo>
                <a:lnTo>
                  <a:pt x="595160" y="779281"/>
                </a:lnTo>
                <a:lnTo>
                  <a:pt x="596692" y="781493"/>
                </a:lnTo>
                <a:lnTo>
                  <a:pt x="596987" y="782378"/>
                </a:lnTo>
                <a:lnTo>
                  <a:pt x="598683" y="782378"/>
                </a:lnTo>
                <a:lnTo>
                  <a:pt x="598749" y="782644"/>
                </a:lnTo>
                <a:lnTo>
                  <a:pt x="598904" y="781715"/>
                </a:lnTo>
                <a:lnTo>
                  <a:pt x="600231" y="780056"/>
                </a:lnTo>
                <a:lnTo>
                  <a:pt x="600231" y="779944"/>
                </a:lnTo>
                <a:lnTo>
                  <a:pt x="600321" y="779944"/>
                </a:lnTo>
                <a:lnTo>
                  <a:pt x="600420" y="779820"/>
                </a:lnTo>
                <a:lnTo>
                  <a:pt x="598240" y="776847"/>
                </a:lnTo>
                <a:close/>
                <a:moveTo>
                  <a:pt x="805374" y="774444"/>
                </a:moveTo>
                <a:lnTo>
                  <a:pt x="805121" y="774633"/>
                </a:lnTo>
                <a:cubicBezTo>
                  <a:pt x="805121" y="774633"/>
                  <a:pt x="804900" y="774633"/>
                  <a:pt x="804900" y="775076"/>
                </a:cubicBezTo>
                <a:lnTo>
                  <a:pt x="805290" y="777025"/>
                </a:lnTo>
                <a:lnTo>
                  <a:pt x="806351" y="775357"/>
                </a:lnTo>
                <a:lnTo>
                  <a:pt x="805786" y="775519"/>
                </a:lnTo>
                <a:cubicBezTo>
                  <a:pt x="805786" y="775298"/>
                  <a:pt x="805786" y="775076"/>
                  <a:pt x="805786" y="774855"/>
                </a:cubicBezTo>
                <a:lnTo>
                  <a:pt x="805786" y="774854"/>
                </a:lnTo>
                <a:lnTo>
                  <a:pt x="805785" y="774855"/>
                </a:lnTo>
                <a:cubicBezTo>
                  <a:pt x="805785" y="774855"/>
                  <a:pt x="805564" y="774855"/>
                  <a:pt x="805564" y="774634"/>
                </a:cubicBezTo>
                <a:close/>
                <a:moveTo>
                  <a:pt x="601116" y="773859"/>
                </a:moveTo>
                <a:lnTo>
                  <a:pt x="601116" y="773971"/>
                </a:lnTo>
                <a:lnTo>
                  <a:pt x="601191" y="773971"/>
                </a:lnTo>
                <a:close/>
                <a:moveTo>
                  <a:pt x="448123" y="773856"/>
                </a:moveTo>
                <a:lnTo>
                  <a:pt x="447780" y="773971"/>
                </a:lnTo>
                <a:lnTo>
                  <a:pt x="447281" y="774042"/>
                </a:lnTo>
                <a:lnTo>
                  <a:pt x="450036" y="777377"/>
                </a:lnTo>
                <a:lnTo>
                  <a:pt x="448886" y="775077"/>
                </a:lnTo>
                <a:close/>
                <a:moveTo>
                  <a:pt x="544400" y="773793"/>
                </a:moveTo>
                <a:lnTo>
                  <a:pt x="543366" y="774412"/>
                </a:lnTo>
                <a:lnTo>
                  <a:pt x="544394" y="777289"/>
                </a:lnTo>
                <a:lnTo>
                  <a:pt x="544473" y="777289"/>
                </a:lnTo>
                <a:cubicBezTo>
                  <a:pt x="545800" y="778617"/>
                  <a:pt x="547349" y="779723"/>
                  <a:pt x="548898" y="780608"/>
                </a:cubicBezTo>
                <a:lnTo>
                  <a:pt x="550358" y="781581"/>
                </a:lnTo>
                <a:lnTo>
                  <a:pt x="550226" y="781051"/>
                </a:lnTo>
                <a:cubicBezTo>
                  <a:pt x="550447" y="781051"/>
                  <a:pt x="550669" y="781051"/>
                  <a:pt x="550890" y="781051"/>
                </a:cubicBezTo>
                <a:lnTo>
                  <a:pt x="550890" y="779138"/>
                </a:lnTo>
                <a:close/>
                <a:moveTo>
                  <a:pt x="867250" y="773109"/>
                </a:moveTo>
                <a:lnTo>
                  <a:pt x="866853" y="773307"/>
                </a:lnTo>
                <a:lnTo>
                  <a:pt x="866853" y="775523"/>
                </a:lnTo>
                <a:lnTo>
                  <a:pt x="867076" y="774855"/>
                </a:lnTo>
                <a:close/>
                <a:moveTo>
                  <a:pt x="829645" y="773097"/>
                </a:moveTo>
                <a:lnTo>
                  <a:pt x="829018" y="773306"/>
                </a:lnTo>
                <a:lnTo>
                  <a:pt x="828244" y="773771"/>
                </a:lnTo>
                <a:lnTo>
                  <a:pt x="828576" y="773970"/>
                </a:lnTo>
                <a:lnTo>
                  <a:pt x="826979" y="777361"/>
                </a:lnTo>
                <a:lnTo>
                  <a:pt x="826805" y="779280"/>
                </a:lnTo>
                <a:lnTo>
                  <a:pt x="826209" y="781663"/>
                </a:lnTo>
                <a:lnTo>
                  <a:pt x="826805" y="782378"/>
                </a:lnTo>
                <a:lnTo>
                  <a:pt x="827469" y="783042"/>
                </a:lnTo>
                <a:lnTo>
                  <a:pt x="827912" y="782157"/>
                </a:lnTo>
                <a:lnTo>
                  <a:pt x="828575" y="781328"/>
                </a:lnTo>
                <a:lnTo>
                  <a:pt x="828575" y="779945"/>
                </a:lnTo>
                <a:close/>
                <a:moveTo>
                  <a:pt x="809519" y="772996"/>
                </a:moveTo>
                <a:lnTo>
                  <a:pt x="808883" y="775961"/>
                </a:lnTo>
                <a:lnTo>
                  <a:pt x="808722" y="775921"/>
                </a:lnTo>
                <a:lnTo>
                  <a:pt x="808883" y="776404"/>
                </a:lnTo>
                <a:lnTo>
                  <a:pt x="809498" y="778659"/>
                </a:lnTo>
                <a:lnTo>
                  <a:pt x="812022" y="780341"/>
                </a:lnTo>
                <a:lnTo>
                  <a:pt x="812995" y="778534"/>
                </a:lnTo>
                <a:lnTo>
                  <a:pt x="811759" y="774413"/>
                </a:lnTo>
                <a:lnTo>
                  <a:pt x="812076" y="774349"/>
                </a:lnTo>
                <a:lnTo>
                  <a:pt x="810875" y="773749"/>
                </a:lnTo>
                <a:close/>
                <a:moveTo>
                  <a:pt x="610299" y="772643"/>
                </a:moveTo>
                <a:lnTo>
                  <a:pt x="610188" y="773085"/>
                </a:lnTo>
                <a:lnTo>
                  <a:pt x="610188" y="775298"/>
                </a:lnTo>
                <a:lnTo>
                  <a:pt x="610149" y="775363"/>
                </a:lnTo>
                <a:lnTo>
                  <a:pt x="610409" y="775298"/>
                </a:lnTo>
                <a:lnTo>
                  <a:pt x="610879" y="775768"/>
                </a:lnTo>
                <a:lnTo>
                  <a:pt x="611058" y="774516"/>
                </a:lnTo>
                <a:lnTo>
                  <a:pt x="610852" y="774413"/>
                </a:lnTo>
                <a:lnTo>
                  <a:pt x="610852" y="773823"/>
                </a:lnTo>
                <a:lnTo>
                  <a:pt x="610410" y="772643"/>
                </a:lnTo>
                <a:close/>
                <a:moveTo>
                  <a:pt x="495795" y="772643"/>
                </a:moveTo>
                <a:lnTo>
                  <a:pt x="496238" y="772643"/>
                </a:lnTo>
                <a:lnTo>
                  <a:pt x="497123" y="773528"/>
                </a:lnTo>
                <a:lnTo>
                  <a:pt x="498008" y="774413"/>
                </a:lnTo>
                <a:lnTo>
                  <a:pt x="498008" y="774856"/>
                </a:lnTo>
                <a:lnTo>
                  <a:pt x="498008" y="775077"/>
                </a:lnTo>
                <a:lnTo>
                  <a:pt x="497787" y="775077"/>
                </a:lnTo>
                <a:lnTo>
                  <a:pt x="496459" y="773971"/>
                </a:lnTo>
                <a:lnTo>
                  <a:pt x="495795" y="773085"/>
                </a:lnTo>
                <a:close/>
                <a:moveTo>
                  <a:pt x="539826" y="772642"/>
                </a:moveTo>
                <a:lnTo>
                  <a:pt x="538556" y="773702"/>
                </a:lnTo>
                <a:lnTo>
                  <a:pt x="537036" y="779399"/>
                </a:lnTo>
                <a:lnTo>
                  <a:pt x="537393" y="779280"/>
                </a:lnTo>
                <a:lnTo>
                  <a:pt x="537393" y="781715"/>
                </a:lnTo>
                <a:lnTo>
                  <a:pt x="537151" y="781835"/>
                </a:lnTo>
                <a:lnTo>
                  <a:pt x="538278" y="782157"/>
                </a:lnTo>
                <a:lnTo>
                  <a:pt x="539791" y="782611"/>
                </a:lnTo>
                <a:lnTo>
                  <a:pt x="540048" y="781715"/>
                </a:lnTo>
                <a:lnTo>
                  <a:pt x="541329" y="778937"/>
                </a:lnTo>
                <a:lnTo>
                  <a:pt x="540932" y="778838"/>
                </a:lnTo>
                <a:cubicBezTo>
                  <a:pt x="539826" y="775961"/>
                  <a:pt x="542039" y="773970"/>
                  <a:pt x="539826" y="772642"/>
                </a:cubicBezTo>
                <a:close/>
                <a:moveTo>
                  <a:pt x="930867" y="772407"/>
                </a:moveTo>
                <a:lnTo>
                  <a:pt x="927701" y="787247"/>
                </a:lnTo>
                <a:cubicBezTo>
                  <a:pt x="925931" y="789238"/>
                  <a:pt x="925488" y="797867"/>
                  <a:pt x="927701" y="799416"/>
                </a:cubicBezTo>
                <a:cubicBezTo>
                  <a:pt x="927922" y="794548"/>
                  <a:pt x="931020" y="788795"/>
                  <a:pt x="929471" y="784149"/>
                </a:cubicBezTo>
                <a:cubicBezTo>
                  <a:pt x="929914" y="785255"/>
                  <a:pt x="928365" y="786804"/>
                  <a:pt x="928365" y="785255"/>
                </a:cubicBezTo>
                <a:lnTo>
                  <a:pt x="929283" y="783075"/>
                </a:lnTo>
                <a:lnTo>
                  <a:pt x="929250" y="783042"/>
                </a:lnTo>
                <a:lnTo>
                  <a:pt x="929545" y="782453"/>
                </a:lnTo>
                <a:lnTo>
                  <a:pt x="929944" y="781504"/>
                </a:lnTo>
                <a:lnTo>
                  <a:pt x="930799" y="775519"/>
                </a:lnTo>
                <a:lnTo>
                  <a:pt x="931293" y="775107"/>
                </a:lnTo>
                <a:close/>
                <a:moveTo>
                  <a:pt x="513717" y="771979"/>
                </a:moveTo>
                <a:lnTo>
                  <a:pt x="513827" y="772200"/>
                </a:lnTo>
                <a:lnTo>
                  <a:pt x="514159" y="772200"/>
                </a:lnTo>
                <a:close/>
                <a:moveTo>
                  <a:pt x="582305" y="771357"/>
                </a:moveTo>
                <a:lnTo>
                  <a:pt x="582033" y="773915"/>
                </a:lnTo>
                <a:cubicBezTo>
                  <a:pt x="582475" y="774800"/>
                  <a:pt x="583084" y="775740"/>
                  <a:pt x="582752" y="776846"/>
                </a:cubicBezTo>
                <a:lnTo>
                  <a:pt x="582344" y="776642"/>
                </a:lnTo>
                <a:lnTo>
                  <a:pt x="588504" y="787689"/>
                </a:lnTo>
                <a:cubicBezTo>
                  <a:pt x="589611" y="789902"/>
                  <a:pt x="590938" y="792335"/>
                  <a:pt x="592266" y="794769"/>
                </a:cubicBezTo>
                <a:lnTo>
                  <a:pt x="592214" y="794977"/>
                </a:lnTo>
                <a:lnTo>
                  <a:pt x="592266" y="794990"/>
                </a:lnTo>
                <a:lnTo>
                  <a:pt x="592487" y="794105"/>
                </a:lnTo>
                <a:cubicBezTo>
                  <a:pt x="593815" y="794105"/>
                  <a:pt x="592930" y="796096"/>
                  <a:pt x="594257" y="795875"/>
                </a:cubicBezTo>
                <a:lnTo>
                  <a:pt x="594220" y="796133"/>
                </a:lnTo>
                <a:lnTo>
                  <a:pt x="594257" y="796096"/>
                </a:lnTo>
                <a:lnTo>
                  <a:pt x="596027" y="794503"/>
                </a:lnTo>
                <a:lnTo>
                  <a:pt x="596027" y="792778"/>
                </a:lnTo>
                <a:cubicBezTo>
                  <a:pt x="596027" y="791893"/>
                  <a:pt x="596027" y="791008"/>
                  <a:pt x="596469" y="790123"/>
                </a:cubicBezTo>
                <a:lnTo>
                  <a:pt x="596723" y="789996"/>
                </a:lnTo>
                <a:lnTo>
                  <a:pt x="596761" y="789843"/>
                </a:lnTo>
                <a:lnTo>
                  <a:pt x="596691" y="789679"/>
                </a:lnTo>
                <a:lnTo>
                  <a:pt x="596728" y="789532"/>
                </a:lnTo>
                <a:lnTo>
                  <a:pt x="594478" y="785033"/>
                </a:lnTo>
                <a:cubicBezTo>
                  <a:pt x="594478" y="784812"/>
                  <a:pt x="594478" y="784591"/>
                  <a:pt x="594478" y="784370"/>
                </a:cubicBezTo>
                <a:lnTo>
                  <a:pt x="594675" y="784074"/>
                </a:lnTo>
                <a:lnTo>
                  <a:pt x="593483" y="780498"/>
                </a:lnTo>
                <a:lnTo>
                  <a:pt x="593151" y="780609"/>
                </a:lnTo>
                <a:cubicBezTo>
                  <a:pt x="592266" y="779281"/>
                  <a:pt x="592266" y="777068"/>
                  <a:pt x="591823" y="775077"/>
                </a:cubicBezTo>
                <a:cubicBezTo>
                  <a:pt x="591381" y="774634"/>
                  <a:pt x="590053" y="774856"/>
                  <a:pt x="589832" y="773971"/>
                </a:cubicBezTo>
                <a:lnTo>
                  <a:pt x="590055" y="773915"/>
                </a:lnTo>
                <a:lnTo>
                  <a:pt x="583858" y="771978"/>
                </a:lnTo>
                <a:close/>
                <a:moveTo>
                  <a:pt x="905575" y="770873"/>
                </a:moveTo>
                <a:cubicBezTo>
                  <a:pt x="904468" y="772643"/>
                  <a:pt x="903583" y="775077"/>
                  <a:pt x="903805" y="777954"/>
                </a:cubicBezTo>
                <a:cubicBezTo>
                  <a:pt x="908451" y="778396"/>
                  <a:pt x="904690" y="782600"/>
                  <a:pt x="904911" y="786140"/>
                </a:cubicBezTo>
                <a:cubicBezTo>
                  <a:pt x="906902" y="786140"/>
                  <a:pt x="906239" y="785034"/>
                  <a:pt x="907345" y="786140"/>
                </a:cubicBezTo>
                <a:cubicBezTo>
                  <a:pt x="907124" y="781051"/>
                  <a:pt x="909115" y="773086"/>
                  <a:pt x="905575" y="770873"/>
                </a:cubicBezTo>
                <a:close/>
                <a:moveTo>
                  <a:pt x="594699" y="770873"/>
                </a:moveTo>
                <a:lnTo>
                  <a:pt x="596469" y="775076"/>
                </a:lnTo>
                <a:lnTo>
                  <a:pt x="597797" y="775076"/>
                </a:lnTo>
                <a:lnTo>
                  <a:pt x="598534" y="775665"/>
                </a:lnTo>
                <a:lnTo>
                  <a:pt x="598240" y="775077"/>
                </a:lnTo>
                <a:cubicBezTo>
                  <a:pt x="597576" y="773086"/>
                  <a:pt x="596248" y="771758"/>
                  <a:pt x="594699" y="770873"/>
                </a:cubicBezTo>
                <a:close/>
                <a:moveTo>
                  <a:pt x="805702" y="770760"/>
                </a:moveTo>
                <a:lnTo>
                  <a:pt x="805342" y="772200"/>
                </a:lnTo>
                <a:lnTo>
                  <a:pt x="805786" y="772792"/>
                </a:lnTo>
                <a:lnTo>
                  <a:pt x="805786" y="772642"/>
                </a:lnTo>
                <a:cubicBezTo>
                  <a:pt x="806671" y="772421"/>
                  <a:pt x="806671" y="770872"/>
                  <a:pt x="805786" y="770872"/>
                </a:cubicBezTo>
                <a:close/>
                <a:moveTo>
                  <a:pt x="707544" y="769545"/>
                </a:moveTo>
                <a:cubicBezTo>
                  <a:pt x="707987" y="769545"/>
                  <a:pt x="707987" y="769545"/>
                  <a:pt x="708429" y="769545"/>
                </a:cubicBezTo>
                <a:cubicBezTo>
                  <a:pt x="708429" y="770209"/>
                  <a:pt x="709314" y="770430"/>
                  <a:pt x="709978" y="771094"/>
                </a:cubicBezTo>
                <a:cubicBezTo>
                  <a:pt x="710863" y="771758"/>
                  <a:pt x="711969" y="772643"/>
                  <a:pt x="711969" y="774192"/>
                </a:cubicBezTo>
                <a:cubicBezTo>
                  <a:pt x="711969" y="774192"/>
                  <a:pt x="711969" y="774413"/>
                  <a:pt x="711748" y="774413"/>
                </a:cubicBezTo>
                <a:cubicBezTo>
                  <a:pt x="711527" y="774413"/>
                  <a:pt x="711306" y="774413"/>
                  <a:pt x="711306" y="774413"/>
                </a:cubicBezTo>
                <a:cubicBezTo>
                  <a:pt x="711084" y="773085"/>
                  <a:pt x="710199" y="772422"/>
                  <a:pt x="709314" y="771758"/>
                </a:cubicBezTo>
                <a:cubicBezTo>
                  <a:pt x="708651" y="771094"/>
                  <a:pt x="708208" y="770651"/>
                  <a:pt x="707544" y="769987"/>
                </a:cubicBezTo>
                <a:cubicBezTo>
                  <a:pt x="707544" y="769766"/>
                  <a:pt x="707544" y="769545"/>
                  <a:pt x="707544" y="769545"/>
                </a:cubicBezTo>
                <a:close/>
                <a:moveTo>
                  <a:pt x="733882" y="769279"/>
                </a:moveTo>
                <a:lnTo>
                  <a:pt x="733653" y="770651"/>
                </a:lnTo>
                <a:lnTo>
                  <a:pt x="733096" y="773250"/>
                </a:lnTo>
                <a:lnTo>
                  <a:pt x="733210" y="773307"/>
                </a:lnTo>
                <a:cubicBezTo>
                  <a:pt x="733653" y="774192"/>
                  <a:pt x="733874" y="774856"/>
                  <a:pt x="734095" y="775298"/>
                </a:cubicBezTo>
                <a:lnTo>
                  <a:pt x="733983" y="775635"/>
                </a:lnTo>
                <a:lnTo>
                  <a:pt x="736885" y="777409"/>
                </a:lnTo>
                <a:lnTo>
                  <a:pt x="736972" y="776625"/>
                </a:lnTo>
                <a:lnTo>
                  <a:pt x="737346" y="773825"/>
                </a:lnTo>
                <a:lnTo>
                  <a:pt x="737194" y="773749"/>
                </a:lnTo>
                <a:lnTo>
                  <a:pt x="736972" y="772200"/>
                </a:lnTo>
                <a:lnTo>
                  <a:pt x="736309" y="770872"/>
                </a:lnTo>
                <a:lnTo>
                  <a:pt x="736447" y="770687"/>
                </a:lnTo>
                <a:lnTo>
                  <a:pt x="734759" y="769767"/>
                </a:lnTo>
                <a:close/>
                <a:moveTo>
                  <a:pt x="925544" y="769241"/>
                </a:moveTo>
                <a:cubicBezTo>
                  <a:pt x="925212" y="768660"/>
                  <a:pt x="924714" y="769103"/>
                  <a:pt x="925046" y="771979"/>
                </a:cubicBezTo>
                <a:lnTo>
                  <a:pt x="924161" y="771537"/>
                </a:lnTo>
                <a:lnTo>
                  <a:pt x="923624" y="772074"/>
                </a:lnTo>
                <a:lnTo>
                  <a:pt x="924382" y="772643"/>
                </a:lnTo>
                <a:lnTo>
                  <a:pt x="924433" y="772950"/>
                </a:lnTo>
                <a:lnTo>
                  <a:pt x="925046" y="772643"/>
                </a:lnTo>
                <a:cubicBezTo>
                  <a:pt x="926042" y="771426"/>
                  <a:pt x="925876" y="769822"/>
                  <a:pt x="925544" y="769241"/>
                </a:cubicBezTo>
                <a:close/>
                <a:moveTo>
                  <a:pt x="479864" y="767554"/>
                </a:moveTo>
                <a:cubicBezTo>
                  <a:pt x="480085" y="767333"/>
                  <a:pt x="480306" y="767333"/>
                  <a:pt x="480306" y="767554"/>
                </a:cubicBezTo>
                <a:cubicBezTo>
                  <a:pt x="480970" y="768660"/>
                  <a:pt x="481191" y="769988"/>
                  <a:pt x="481413" y="771316"/>
                </a:cubicBezTo>
                <a:cubicBezTo>
                  <a:pt x="481413" y="772422"/>
                  <a:pt x="481634" y="773528"/>
                  <a:pt x="482298" y="774413"/>
                </a:cubicBezTo>
                <a:cubicBezTo>
                  <a:pt x="482298" y="774856"/>
                  <a:pt x="482298" y="774856"/>
                  <a:pt x="482077" y="775077"/>
                </a:cubicBezTo>
                <a:lnTo>
                  <a:pt x="481634" y="774856"/>
                </a:lnTo>
                <a:cubicBezTo>
                  <a:pt x="480970" y="773749"/>
                  <a:pt x="480749" y="772643"/>
                  <a:pt x="480749" y="771316"/>
                </a:cubicBezTo>
                <a:cubicBezTo>
                  <a:pt x="480749" y="769988"/>
                  <a:pt x="480528" y="768881"/>
                  <a:pt x="479864" y="767997"/>
                </a:cubicBezTo>
                <a:cubicBezTo>
                  <a:pt x="479864" y="767775"/>
                  <a:pt x="479864" y="767554"/>
                  <a:pt x="479864" y="767554"/>
                </a:cubicBezTo>
                <a:close/>
                <a:moveTo>
                  <a:pt x="887652" y="766890"/>
                </a:moveTo>
                <a:cubicBezTo>
                  <a:pt x="887652" y="767775"/>
                  <a:pt x="887652" y="768218"/>
                  <a:pt x="887652" y="768882"/>
                </a:cubicBezTo>
                <a:cubicBezTo>
                  <a:pt x="888980" y="775077"/>
                  <a:pt x="885218" y="786140"/>
                  <a:pt x="890971" y="787689"/>
                </a:cubicBezTo>
                <a:cubicBezTo>
                  <a:pt x="893405" y="785255"/>
                  <a:pt x="890307" y="782158"/>
                  <a:pt x="890529" y="778617"/>
                </a:cubicBezTo>
                <a:cubicBezTo>
                  <a:pt x="890529" y="775077"/>
                  <a:pt x="892741" y="771758"/>
                  <a:pt x="892299" y="768218"/>
                </a:cubicBezTo>
                <a:cubicBezTo>
                  <a:pt x="890529" y="767997"/>
                  <a:pt x="889644" y="767112"/>
                  <a:pt x="887652" y="766890"/>
                </a:cubicBezTo>
                <a:close/>
                <a:moveTo>
                  <a:pt x="570139" y="766742"/>
                </a:moveTo>
                <a:lnTo>
                  <a:pt x="570139" y="767333"/>
                </a:lnTo>
                <a:cubicBezTo>
                  <a:pt x="569697" y="768218"/>
                  <a:pt x="569254" y="769545"/>
                  <a:pt x="568811" y="770430"/>
                </a:cubicBezTo>
                <a:lnTo>
                  <a:pt x="565543" y="774970"/>
                </a:lnTo>
                <a:lnTo>
                  <a:pt x="565935" y="775297"/>
                </a:lnTo>
                <a:cubicBezTo>
                  <a:pt x="565935" y="777510"/>
                  <a:pt x="565714" y="779280"/>
                  <a:pt x="565271" y="781050"/>
                </a:cubicBezTo>
                <a:lnTo>
                  <a:pt x="565183" y="781124"/>
                </a:lnTo>
                <a:lnTo>
                  <a:pt x="566600" y="783485"/>
                </a:lnTo>
                <a:cubicBezTo>
                  <a:pt x="567042" y="784149"/>
                  <a:pt x="567042" y="784813"/>
                  <a:pt x="567485" y="785476"/>
                </a:cubicBezTo>
                <a:lnTo>
                  <a:pt x="567294" y="786431"/>
                </a:lnTo>
                <a:lnTo>
                  <a:pt x="567927" y="787910"/>
                </a:lnTo>
                <a:cubicBezTo>
                  <a:pt x="568370" y="787910"/>
                  <a:pt x="568591" y="788574"/>
                  <a:pt x="569034" y="788574"/>
                </a:cubicBezTo>
                <a:lnTo>
                  <a:pt x="568986" y="788764"/>
                </a:lnTo>
                <a:lnTo>
                  <a:pt x="569698" y="787910"/>
                </a:lnTo>
                <a:lnTo>
                  <a:pt x="570361" y="787689"/>
                </a:lnTo>
                <a:lnTo>
                  <a:pt x="570361" y="788574"/>
                </a:lnTo>
                <a:lnTo>
                  <a:pt x="569775" y="789278"/>
                </a:lnTo>
                <a:lnTo>
                  <a:pt x="576910" y="793043"/>
                </a:lnTo>
                <a:lnTo>
                  <a:pt x="576999" y="792999"/>
                </a:lnTo>
                <a:cubicBezTo>
                  <a:pt x="579433" y="793663"/>
                  <a:pt x="581867" y="794327"/>
                  <a:pt x="584301" y="795212"/>
                </a:cubicBezTo>
                <a:lnTo>
                  <a:pt x="590738" y="797288"/>
                </a:lnTo>
                <a:lnTo>
                  <a:pt x="590717" y="797203"/>
                </a:lnTo>
                <a:cubicBezTo>
                  <a:pt x="591602" y="797203"/>
                  <a:pt x="591160" y="795654"/>
                  <a:pt x="591381" y="794769"/>
                </a:cubicBezTo>
                <a:lnTo>
                  <a:pt x="591496" y="794798"/>
                </a:lnTo>
                <a:lnTo>
                  <a:pt x="587841" y="788131"/>
                </a:lnTo>
                <a:lnTo>
                  <a:pt x="581535" y="777202"/>
                </a:lnTo>
                <a:lnTo>
                  <a:pt x="578721" y="774990"/>
                </a:lnTo>
                <a:lnTo>
                  <a:pt x="577484" y="778496"/>
                </a:lnTo>
                <a:lnTo>
                  <a:pt x="577663" y="778616"/>
                </a:lnTo>
                <a:lnTo>
                  <a:pt x="578548" y="779280"/>
                </a:lnTo>
                <a:lnTo>
                  <a:pt x="578769" y="780165"/>
                </a:lnTo>
                <a:lnTo>
                  <a:pt x="578106" y="780386"/>
                </a:lnTo>
                <a:lnTo>
                  <a:pt x="577663" y="780165"/>
                </a:lnTo>
                <a:lnTo>
                  <a:pt x="576999" y="779723"/>
                </a:lnTo>
                <a:lnTo>
                  <a:pt x="576757" y="779602"/>
                </a:lnTo>
                <a:lnTo>
                  <a:pt x="576334" y="780166"/>
                </a:lnTo>
                <a:cubicBezTo>
                  <a:pt x="575892" y="781051"/>
                  <a:pt x="575228" y="781715"/>
                  <a:pt x="573901" y="782157"/>
                </a:cubicBezTo>
                <a:cubicBezTo>
                  <a:pt x="573458" y="782157"/>
                  <a:pt x="573237" y="781715"/>
                  <a:pt x="573237" y="781715"/>
                </a:cubicBezTo>
                <a:cubicBezTo>
                  <a:pt x="573016" y="781051"/>
                  <a:pt x="573237" y="780830"/>
                  <a:pt x="573679" y="780830"/>
                </a:cubicBezTo>
                <a:cubicBezTo>
                  <a:pt x="574343" y="780608"/>
                  <a:pt x="574786" y="780166"/>
                  <a:pt x="575228" y="779281"/>
                </a:cubicBezTo>
                <a:lnTo>
                  <a:pt x="575715" y="778673"/>
                </a:lnTo>
                <a:lnTo>
                  <a:pt x="575670" y="778617"/>
                </a:lnTo>
                <a:lnTo>
                  <a:pt x="575670" y="778175"/>
                </a:lnTo>
                <a:cubicBezTo>
                  <a:pt x="575892" y="776626"/>
                  <a:pt x="576113" y="775077"/>
                  <a:pt x="577219" y="773528"/>
                </a:cubicBezTo>
                <a:lnTo>
                  <a:pt x="577442" y="773528"/>
                </a:lnTo>
                <a:lnTo>
                  <a:pt x="577442" y="771757"/>
                </a:lnTo>
                <a:lnTo>
                  <a:pt x="576335" y="771757"/>
                </a:lnTo>
                <a:lnTo>
                  <a:pt x="576335" y="771758"/>
                </a:lnTo>
                <a:lnTo>
                  <a:pt x="576113" y="771979"/>
                </a:lnTo>
                <a:cubicBezTo>
                  <a:pt x="575450" y="772422"/>
                  <a:pt x="575007" y="772864"/>
                  <a:pt x="575007" y="773528"/>
                </a:cubicBezTo>
                <a:cubicBezTo>
                  <a:pt x="575228" y="773528"/>
                  <a:pt x="575007" y="773971"/>
                  <a:pt x="574786" y="773971"/>
                </a:cubicBezTo>
                <a:cubicBezTo>
                  <a:pt x="574565" y="773971"/>
                  <a:pt x="574343" y="773971"/>
                  <a:pt x="574343" y="773528"/>
                </a:cubicBezTo>
                <a:cubicBezTo>
                  <a:pt x="574122" y="772422"/>
                  <a:pt x="575007" y="771758"/>
                  <a:pt x="575892" y="771094"/>
                </a:cubicBezTo>
                <a:lnTo>
                  <a:pt x="576335" y="771094"/>
                </a:lnTo>
                <a:lnTo>
                  <a:pt x="576335" y="771093"/>
                </a:lnTo>
                <a:lnTo>
                  <a:pt x="576114" y="770651"/>
                </a:lnTo>
                <a:cubicBezTo>
                  <a:pt x="576114" y="770208"/>
                  <a:pt x="576114" y="769766"/>
                  <a:pt x="576114" y="769323"/>
                </a:cubicBezTo>
                <a:lnTo>
                  <a:pt x="576137" y="769306"/>
                </a:lnTo>
                <a:lnTo>
                  <a:pt x="575008" y="768660"/>
                </a:lnTo>
                <a:lnTo>
                  <a:pt x="574064" y="768120"/>
                </a:lnTo>
                <a:lnTo>
                  <a:pt x="574122" y="768217"/>
                </a:lnTo>
                <a:cubicBezTo>
                  <a:pt x="572573" y="769987"/>
                  <a:pt x="571688" y="767554"/>
                  <a:pt x="570361" y="766890"/>
                </a:cubicBezTo>
                <a:close/>
                <a:moveTo>
                  <a:pt x="898273" y="766448"/>
                </a:moveTo>
                <a:cubicBezTo>
                  <a:pt x="898715" y="767554"/>
                  <a:pt x="897609" y="769988"/>
                  <a:pt x="899158" y="770209"/>
                </a:cubicBezTo>
                <a:cubicBezTo>
                  <a:pt x="898494" y="768661"/>
                  <a:pt x="901149" y="766448"/>
                  <a:pt x="898273" y="766448"/>
                </a:cubicBezTo>
                <a:close/>
                <a:moveTo>
                  <a:pt x="871279" y="766448"/>
                </a:moveTo>
                <a:lnTo>
                  <a:pt x="868353" y="772885"/>
                </a:lnTo>
                <a:lnTo>
                  <a:pt x="868403" y="773085"/>
                </a:lnTo>
                <a:lnTo>
                  <a:pt x="868182" y="774855"/>
                </a:lnTo>
                <a:lnTo>
                  <a:pt x="867961" y="776847"/>
                </a:lnTo>
                <a:lnTo>
                  <a:pt x="867928" y="776858"/>
                </a:lnTo>
                <a:lnTo>
                  <a:pt x="867555" y="782065"/>
                </a:lnTo>
                <a:lnTo>
                  <a:pt x="867739" y="782157"/>
                </a:lnTo>
                <a:cubicBezTo>
                  <a:pt x="867960" y="782821"/>
                  <a:pt x="868181" y="783706"/>
                  <a:pt x="868403" y="784812"/>
                </a:cubicBezTo>
                <a:lnTo>
                  <a:pt x="868372" y="784854"/>
                </a:lnTo>
                <a:lnTo>
                  <a:pt x="868845" y="785919"/>
                </a:lnTo>
                <a:lnTo>
                  <a:pt x="870173" y="785919"/>
                </a:lnTo>
                <a:lnTo>
                  <a:pt x="870615" y="785919"/>
                </a:lnTo>
                <a:lnTo>
                  <a:pt x="870836" y="785919"/>
                </a:lnTo>
                <a:lnTo>
                  <a:pt x="871279" y="786583"/>
                </a:lnTo>
                <a:lnTo>
                  <a:pt x="872164" y="787910"/>
                </a:lnTo>
                <a:lnTo>
                  <a:pt x="872164" y="788640"/>
                </a:lnTo>
                <a:lnTo>
                  <a:pt x="875040" y="791008"/>
                </a:lnTo>
                <a:cubicBezTo>
                  <a:pt x="874819" y="789459"/>
                  <a:pt x="874819" y="787911"/>
                  <a:pt x="875483" y="787247"/>
                </a:cubicBezTo>
                <a:cubicBezTo>
                  <a:pt x="874155" y="787468"/>
                  <a:pt x="872828" y="788574"/>
                  <a:pt x="872606" y="786804"/>
                </a:cubicBezTo>
                <a:cubicBezTo>
                  <a:pt x="873270" y="785034"/>
                  <a:pt x="873270" y="782821"/>
                  <a:pt x="872606" y="781273"/>
                </a:cubicBezTo>
                <a:lnTo>
                  <a:pt x="873491" y="781715"/>
                </a:lnTo>
                <a:lnTo>
                  <a:pt x="873611" y="781238"/>
                </a:lnTo>
                <a:lnTo>
                  <a:pt x="873049" y="781051"/>
                </a:lnTo>
                <a:cubicBezTo>
                  <a:pt x="872606" y="780166"/>
                  <a:pt x="872164" y="779281"/>
                  <a:pt x="871721" y="778175"/>
                </a:cubicBezTo>
                <a:lnTo>
                  <a:pt x="871412" y="777246"/>
                </a:lnTo>
                <a:lnTo>
                  <a:pt x="869426" y="776266"/>
                </a:lnTo>
                <a:lnTo>
                  <a:pt x="870468" y="772938"/>
                </a:lnTo>
                <a:lnTo>
                  <a:pt x="870394" y="772864"/>
                </a:lnTo>
                <a:cubicBezTo>
                  <a:pt x="870394" y="771978"/>
                  <a:pt x="870837" y="770872"/>
                  <a:pt x="870837" y="769987"/>
                </a:cubicBezTo>
                <a:cubicBezTo>
                  <a:pt x="871279" y="768881"/>
                  <a:pt x="871500" y="767774"/>
                  <a:pt x="871500" y="766889"/>
                </a:cubicBezTo>
                <a:lnTo>
                  <a:pt x="871713" y="766535"/>
                </a:lnTo>
                <a:close/>
                <a:moveTo>
                  <a:pt x="816607" y="766004"/>
                </a:moveTo>
                <a:lnTo>
                  <a:pt x="816184" y="770651"/>
                </a:lnTo>
                <a:lnTo>
                  <a:pt x="815338" y="773400"/>
                </a:lnTo>
                <a:lnTo>
                  <a:pt x="816848" y="777068"/>
                </a:lnTo>
                <a:lnTo>
                  <a:pt x="816799" y="777105"/>
                </a:lnTo>
                <a:lnTo>
                  <a:pt x="817954" y="778838"/>
                </a:lnTo>
                <a:lnTo>
                  <a:pt x="818473" y="779703"/>
                </a:lnTo>
                <a:lnTo>
                  <a:pt x="822822" y="776183"/>
                </a:lnTo>
                <a:lnTo>
                  <a:pt x="823179" y="775112"/>
                </a:lnTo>
                <a:lnTo>
                  <a:pt x="819282" y="769545"/>
                </a:lnTo>
                <a:lnTo>
                  <a:pt x="817689" y="766004"/>
                </a:lnTo>
                <a:lnTo>
                  <a:pt x="816848" y="766004"/>
                </a:lnTo>
                <a:close/>
                <a:moveTo>
                  <a:pt x="203504" y="765562"/>
                </a:moveTo>
                <a:lnTo>
                  <a:pt x="203506" y="765563"/>
                </a:lnTo>
                <a:lnTo>
                  <a:pt x="203508" y="765562"/>
                </a:lnTo>
                <a:close/>
                <a:moveTo>
                  <a:pt x="802466" y="765560"/>
                </a:moveTo>
                <a:lnTo>
                  <a:pt x="802466" y="765783"/>
                </a:lnTo>
                <a:cubicBezTo>
                  <a:pt x="802245" y="766226"/>
                  <a:pt x="802245" y="766890"/>
                  <a:pt x="802245" y="767775"/>
                </a:cubicBezTo>
                <a:lnTo>
                  <a:pt x="800841" y="766571"/>
                </a:lnTo>
                <a:lnTo>
                  <a:pt x="800696" y="766668"/>
                </a:lnTo>
                <a:lnTo>
                  <a:pt x="799304" y="767190"/>
                </a:lnTo>
                <a:lnTo>
                  <a:pt x="799590" y="767333"/>
                </a:lnTo>
                <a:cubicBezTo>
                  <a:pt x="799590" y="767996"/>
                  <a:pt x="798705" y="767775"/>
                  <a:pt x="798483" y="767996"/>
                </a:cubicBezTo>
                <a:lnTo>
                  <a:pt x="798207" y="767996"/>
                </a:lnTo>
                <a:lnTo>
                  <a:pt x="798483" y="769103"/>
                </a:lnTo>
                <a:lnTo>
                  <a:pt x="799262" y="771827"/>
                </a:lnTo>
                <a:lnTo>
                  <a:pt x="800095" y="772327"/>
                </a:lnTo>
                <a:lnTo>
                  <a:pt x="800475" y="771757"/>
                </a:lnTo>
                <a:lnTo>
                  <a:pt x="800918" y="771536"/>
                </a:lnTo>
                <a:lnTo>
                  <a:pt x="801360" y="772200"/>
                </a:lnTo>
                <a:lnTo>
                  <a:pt x="800868" y="772890"/>
                </a:lnTo>
                <a:lnTo>
                  <a:pt x="800917" y="772865"/>
                </a:lnTo>
                <a:cubicBezTo>
                  <a:pt x="800696" y="776405"/>
                  <a:pt x="799589" y="784591"/>
                  <a:pt x="802687" y="783928"/>
                </a:cubicBezTo>
                <a:lnTo>
                  <a:pt x="802762" y="784027"/>
                </a:lnTo>
                <a:lnTo>
                  <a:pt x="803572" y="781272"/>
                </a:lnTo>
                <a:lnTo>
                  <a:pt x="803988" y="779885"/>
                </a:lnTo>
                <a:lnTo>
                  <a:pt x="803794" y="779724"/>
                </a:lnTo>
                <a:lnTo>
                  <a:pt x="803794" y="778617"/>
                </a:lnTo>
                <a:lnTo>
                  <a:pt x="804590" y="777954"/>
                </a:lnTo>
                <a:lnTo>
                  <a:pt x="804702" y="777814"/>
                </a:lnTo>
                <a:lnTo>
                  <a:pt x="803794" y="774633"/>
                </a:lnTo>
                <a:lnTo>
                  <a:pt x="804015" y="774412"/>
                </a:lnTo>
                <a:lnTo>
                  <a:pt x="804015" y="774191"/>
                </a:lnTo>
                <a:cubicBezTo>
                  <a:pt x="804236" y="774191"/>
                  <a:pt x="804458" y="773970"/>
                  <a:pt x="804458" y="773970"/>
                </a:cubicBezTo>
                <a:lnTo>
                  <a:pt x="804734" y="773804"/>
                </a:lnTo>
                <a:lnTo>
                  <a:pt x="803572" y="772642"/>
                </a:lnTo>
                <a:lnTo>
                  <a:pt x="804068" y="770163"/>
                </a:lnTo>
                <a:lnTo>
                  <a:pt x="803794" y="770209"/>
                </a:lnTo>
                <a:lnTo>
                  <a:pt x="803794" y="766491"/>
                </a:lnTo>
                <a:lnTo>
                  <a:pt x="803130" y="766225"/>
                </a:lnTo>
                <a:lnTo>
                  <a:pt x="802467" y="765562"/>
                </a:lnTo>
                <a:close/>
                <a:moveTo>
                  <a:pt x="629836" y="765161"/>
                </a:moveTo>
                <a:lnTo>
                  <a:pt x="629881" y="765341"/>
                </a:lnTo>
                <a:cubicBezTo>
                  <a:pt x="629881" y="769103"/>
                  <a:pt x="633864" y="775298"/>
                  <a:pt x="637182" y="778174"/>
                </a:cubicBezTo>
                <a:lnTo>
                  <a:pt x="637182" y="778617"/>
                </a:lnTo>
                <a:cubicBezTo>
                  <a:pt x="637403" y="778174"/>
                  <a:pt x="637846" y="777731"/>
                  <a:pt x="637846" y="776846"/>
                </a:cubicBezTo>
                <a:cubicBezTo>
                  <a:pt x="637846" y="776846"/>
                  <a:pt x="638067" y="776404"/>
                  <a:pt x="638288" y="776404"/>
                </a:cubicBezTo>
                <a:cubicBezTo>
                  <a:pt x="638288" y="776404"/>
                  <a:pt x="638510" y="776625"/>
                  <a:pt x="638510" y="776846"/>
                </a:cubicBezTo>
                <a:lnTo>
                  <a:pt x="637713" y="778838"/>
                </a:lnTo>
                <a:lnTo>
                  <a:pt x="637846" y="778838"/>
                </a:lnTo>
                <a:cubicBezTo>
                  <a:pt x="637625" y="779281"/>
                  <a:pt x="637182" y="779723"/>
                  <a:pt x="637182" y="780608"/>
                </a:cubicBezTo>
                <a:cubicBezTo>
                  <a:pt x="637846" y="780608"/>
                  <a:pt x="637625" y="781493"/>
                  <a:pt x="637846" y="781936"/>
                </a:cubicBezTo>
                <a:lnTo>
                  <a:pt x="637778" y="781987"/>
                </a:lnTo>
                <a:lnTo>
                  <a:pt x="639569" y="785171"/>
                </a:lnTo>
                <a:lnTo>
                  <a:pt x="639838" y="784812"/>
                </a:lnTo>
                <a:cubicBezTo>
                  <a:pt x="641829" y="785254"/>
                  <a:pt x="641608" y="787910"/>
                  <a:pt x="642935" y="789237"/>
                </a:cubicBezTo>
                <a:lnTo>
                  <a:pt x="642863" y="789525"/>
                </a:lnTo>
                <a:lnTo>
                  <a:pt x="652449" y="791229"/>
                </a:lnTo>
                <a:lnTo>
                  <a:pt x="661911" y="792874"/>
                </a:lnTo>
                <a:lnTo>
                  <a:pt x="661964" y="792556"/>
                </a:lnTo>
                <a:lnTo>
                  <a:pt x="662037" y="792571"/>
                </a:lnTo>
                <a:lnTo>
                  <a:pt x="661280" y="789238"/>
                </a:lnTo>
                <a:lnTo>
                  <a:pt x="661079" y="789238"/>
                </a:lnTo>
                <a:lnTo>
                  <a:pt x="660927" y="788935"/>
                </a:lnTo>
                <a:lnTo>
                  <a:pt x="659751" y="789458"/>
                </a:lnTo>
                <a:lnTo>
                  <a:pt x="659530" y="789458"/>
                </a:lnTo>
                <a:lnTo>
                  <a:pt x="658866" y="789237"/>
                </a:lnTo>
                <a:lnTo>
                  <a:pt x="659530" y="788131"/>
                </a:lnTo>
                <a:lnTo>
                  <a:pt x="660449" y="787671"/>
                </a:lnTo>
                <a:lnTo>
                  <a:pt x="660636" y="786362"/>
                </a:lnTo>
                <a:lnTo>
                  <a:pt x="660811" y="784438"/>
                </a:lnTo>
                <a:lnTo>
                  <a:pt x="658645" y="777510"/>
                </a:lnTo>
                <a:lnTo>
                  <a:pt x="656155" y="771285"/>
                </a:lnTo>
                <a:lnTo>
                  <a:pt x="652892" y="769545"/>
                </a:lnTo>
                <a:lnTo>
                  <a:pt x="652892" y="768660"/>
                </a:lnTo>
                <a:lnTo>
                  <a:pt x="652788" y="768634"/>
                </a:lnTo>
                <a:lnTo>
                  <a:pt x="652671" y="769102"/>
                </a:lnTo>
                <a:cubicBezTo>
                  <a:pt x="649795" y="769102"/>
                  <a:pt x="647361" y="768438"/>
                  <a:pt x="644706" y="767774"/>
                </a:cubicBezTo>
                <a:lnTo>
                  <a:pt x="640500" y="767042"/>
                </a:lnTo>
                <a:lnTo>
                  <a:pt x="640281" y="767554"/>
                </a:lnTo>
                <a:lnTo>
                  <a:pt x="640119" y="767635"/>
                </a:lnTo>
                <a:lnTo>
                  <a:pt x="640501" y="769545"/>
                </a:lnTo>
                <a:lnTo>
                  <a:pt x="641165" y="769767"/>
                </a:lnTo>
                <a:lnTo>
                  <a:pt x="641165" y="770873"/>
                </a:lnTo>
                <a:lnTo>
                  <a:pt x="640723" y="771094"/>
                </a:lnTo>
                <a:lnTo>
                  <a:pt x="640059" y="771094"/>
                </a:lnTo>
                <a:lnTo>
                  <a:pt x="639395" y="770652"/>
                </a:lnTo>
                <a:lnTo>
                  <a:pt x="639174" y="770430"/>
                </a:lnTo>
                <a:lnTo>
                  <a:pt x="639174" y="770209"/>
                </a:lnTo>
                <a:lnTo>
                  <a:pt x="638731" y="767554"/>
                </a:lnTo>
                <a:lnTo>
                  <a:pt x="638731" y="767376"/>
                </a:lnTo>
                <a:lnTo>
                  <a:pt x="638330" y="767136"/>
                </a:lnTo>
                <a:close/>
                <a:moveTo>
                  <a:pt x="565365" y="764782"/>
                </a:moveTo>
                <a:lnTo>
                  <a:pt x="564829" y="767996"/>
                </a:lnTo>
                <a:lnTo>
                  <a:pt x="564271" y="771901"/>
                </a:lnTo>
                <a:lnTo>
                  <a:pt x="564387" y="771978"/>
                </a:lnTo>
                <a:cubicBezTo>
                  <a:pt x="564387" y="772200"/>
                  <a:pt x="564608" y="772421"/>
                  <a:pt x="564829" y="772642"/>
                </a:cubicBezTo>
                <a:lnTo>
                  <a:pt x="565234" y="773858"/>
                </a:lnTo>
                <a:lnTo>
                  <a:pt x="567926" y="769988"/>
                </a:lnTo>
                <a:cubicBezTo>
                  <a:pt x="568590" y="768881"/>
                  <a:pt x="568811" y="767775"/>
                  <a:pt x="569475" y="766669"/>
                </a:cubicBezTo>
                <a:lnTo>
                  <a:pt x="570030" y="766669"/>
                </a:lnTo>
                <a:lnTo>
                  <a:pt x="569697" y="766447"/>
                </a:lnTo>
                <a:lnTo>
                  <a:pt x="569033" y="766890"/>
                </a:lnTo>
                <a:lnTo>
                  <a:pt x="568400" y="765835"/>
                </a:lnTo>
                <a:lnTo>
                  <a:pt x="567042" y="765341"/>
                </a:lnTo>
                <a:close/>
                <a:moveTo>
                  <a:pt x="810211" y="764234"/>
                </a:moveTo>
                <a:cubicBezTo>
                  <a:pt x="809326" y="765783"/>
                  <a:pt x="809326" y="770209"/>
                  <a:pt x="810211" y="771757"/>
                </a:cubicBezTo>
                <a:lnTo>
                  <a:pt x="809639" y="771900"/>
                </a:lnTo>
                <a:lnTo>
                  <a:pt x="811760" y="772864"/>
                </a:lnTo>
                <a:lnTo>
                  <a:pt x="812555" y="773262"/>
                </a:lnTo>
                <a:lnTo>
                  <a:pt x="813380" y="772987"/>
                </a:lnTo>
                <a:lnTo>
                  <a:pt x="813750" y="770208"/>
                </a:lnTo>
                <a:lnTo>
                  <a:pt x="814309" y="766668"/>
                </a:lnTo>
                <a:lnTo>
                  <a:pt x="813750" y="766668"/>
                </a:lnTo>
                <a:lnTo>
                  <a:pt x="813971" y="766226"/>
                </a:lnTo>
                <a:lnTo>
                  <a:pt x="813750" y="766226"/>
                </a:lnTo>
                <a:cubicBezTo>
                  <a:pt x="812644" y="766226"/>
                  <a:pt x="811317" y="765120"/>
                  <a:pt x="810653" y="764456"/>
                </a:cubicBezTo>
                <a:lnTo>
                  <a:pt x="810653" y="764234"/>
                </a:lnTo>
                <a:close/>
                <a:moveTo>
                  <a:pt x="528456" y="763357"/>
                </a:moveTo>
                <a:lnTo>
                  <a:pt x="528099" y="763571"/>
                </a:lnTo>
                <a:lnTo>
                  <a:pt x="527641" y="763877"/>
                </a:lnTo>
                <a:lnTo>
                  <a:pt x="526109" y="771757"/>
                </a:lnTo>
                <a:lnTo>
                  <a:pt x="526109" y="772642"/>
                </a:lnTo>
                <a:lnTo>
                  <a:pt x="525868" y="772787"/>
                </a:lnTo>
                <a:lnTo>
                  <a:pt x="526330" y="772864"/>
                </a:lnTo>
                <a:lnTo>
                  <a:pt x="526968" y="775841"/>
                </a:lnTo>
                <a:lnTo>
                  <a:pt x="527878" y="776182"/>
                </a:lnTo>
                <a:lnTo>
                  <a:pt x="529824" y="776831"/>
                </a:lnTo>
                <a:close/>
                <a:moveTo>
                  <a:pt x="686524" y="763129"/>
                </a:moveTo>
                <a:cubicBezTo>
                  <a:pt x="686524" y="762907"/>
                  <a:pt x="686966" y="763129"/>
                  <a:pt x="686966" y="763350"/>
                </a:cubicBezTo>
                <a:lnTo>
                  <a:pt x="689365" y="768949"/>
                </a:lnTo>
                <a:lnTo>
                  <a:pt x="690286" y="769102"/>
                </a:lnTo>
                <a:lnTo>
                  <a:pt x="690338" y="769189"/>
                </a:lnTo>
                <a:lnTo>
                  <a:pt x="692277" y="768660"/>
                </a:lnTo>
                <a:cubicBezTo>
                  <a:pt x="693825" y="768439"/>
                  <a:pt x="695596" y="768218"/>
                  <a:pt x="696923" y="767554"/>
                </a:cubicBezTo>
                <a:cubicBezTo>
                  <a:pt x="697366" y="767332"/>
                  <a:pt x="697366" y="767554"/>
                  <a:pt x="697366" y="767775"/>
                </a:cubicBezTo>
                <a:cubicBezTo>
                  <a:pt x="697587" y="767775"/>
                  <a:pt x="697587" y="768218"/>
                  <a:pt x="697366" y="768439"/>
                </a:cubicBezTo>
                <a:cubicBezTo>
                  <a:pt x="695817" y="769324"/>
                  <a:pt x="694268" y="769545"/>
                  <a:pt x="692940" y="769988"/>
                </a:cubicBezTo>
                <a:lnTo>
                  <a:pt x="690807" y="770316"/>
                </a:lnTo>
                <a:lnTo>
                  <a:pt x="690654" y="770430"/>
                </a:lnTo>
                <a:lnTo>
                  <a:pt x="690728" y="770651"/>
                </a:lnTo>
                <a:cubicBezTo>
                  <a:pt x="691171" y="771315"/>
                  <a:pt x="691392" y="772200"/>
                  <a:pt x="691392" y="773307"/>
                </a:cubicBezTo>
                <a:cubicBezTo>
                  <a:pt x="691392" y="773307"/>
                  <a:pt x="691171" y="773528"/>
                  <a:pt x="690728" y="773528"/>
                </a:cubicBezTo>
                <a:cubicBezTo>
                  <a:pt x="690507" y="773528"/>
                  <a:pt x="690286" y="773085"/>
                  <a:pt x="690286" y="772864"/>
                </a:cubicBezTo>
                <a:cubicBezTo>
                  <a:pt x="690286" y="772422"/>
                  <a:pt x="690065" y="771758"/>
                  <a:pt x="689622" y="771094"/>
                </a:cubicBezTo>
                <a:lnTo>
                  <a:pt x="689548" y="770873"/>
                </a:lnTo>
                <a:lnTo>
                  <a:pt x="688958" y="770873"/>
                </a:lnTo>
                <a:lnTo>
                  <a:pt x="688386" y="770157"/>
                </a:lnTo>
                <a:lnTo>
                  <a:pt x="685418" y="770652"/>
                </a:lnTo>
                <a:cubicBezTo>
                  <a:pt x="684311" y="771094"/>
                  <a:pt x="683426" y="771094"/>
                  <a:pt x="682320" y="771537"/>
                </a:cubicBezTo>
                <a:cubicBezTo>
                  <a:pt x="682099" y="771537"/>
                  <a:pt x="681656" y="771316"/>
                  <a:pt x="681656" y="771094"/>
                </a:cubicBezTo>
                <a:cubicBezTo>
                  <a:pt x="681656" y="770652"/>
                  <a:pt x="681656" y="770652"/>
                  <a:pt x="682099" y="770430"/>
                </a:cubicBezTo>
                <a:cubicBezTo>
                  <a:pt x="683205" y="769988"/>
                  <a:pt x="684311" y="769988"/>
                  <a:pt x="685418" y="769767"/>
                </a:cubicBezTo>
                <a:lnTo>
                  <a:pt x="688452" y="769387"/>
                </a:lnTo>
                <a:lnTo>
                  <a:pt x="688532" y="769307"/>
                </a:lnTo>
                <a:lnTo>
                  <a:pt x="686081" y="763792"/>
                </a:lnTo>
                <a:cubicBezTo>
                  <a:pt x="686081" y="763350"/>
                  <a:pt x="686081" y="763350"/>
                  <a:pt x="686524" y="763129"/>
                </a:cubicBezTo>
                <a:close/>
                <a:moveTo>
                  <a:pt x="560314" y="762785"/>
                </a:moveTo>
                <a:lnTo>
                  <a:pt x="560183" y="763571"/>
                </a:lnTo>
                <a:lnTo>
                  <a:pt x="560036" y="764308"/>
                </a:lnTo>
                <a:lnTo>
                  <a:pt x="560300" y="765367"/>
                </a:lnTo>
                <a:lnTo>
                  <a:pt x="560404" y="765341"/>
                </a:lnTo>
                <a:cubicBezTo>
                  <a:pt x="561289" y="766226"/>
                  <a:pt x="561511" y="767554"/>
                  <a:pt x="562174" y="768881"/>
                </a:cubicBezTo>
                <a:lnTo>
                  <a:pt x="563430" y="771079"/>
                </a:lnTo>
                <a:lnTo>
                  <a:pt x="563944" y="767996"/>
                </a:lnTo>
                <a:lnTo>
                  <a:pt x="564471" y="764484"/>
                </a:lnTo>
                <a:lnTo>
                  <a:pt x="564387" y="764456"/>
                </a:lnTo>
                <a:lnTo>
                  <a:pt x="564359" y="764373"/>
                </a:lnTo>
                <a:lnTo>
                  <a:pt x="563944" y="764234"/>
                </a:lnTo>
                <a:lnTo>
                  <a:pt x="563173" y="763078"/>
                </a:lnTo>
                <a:lnTo>
                  <a:pt x="561289" y="762907"/>
                </a:lnTo>
                <a:close/>
                <a:moveTo>
                  <a:pt x="874155" y="762244"/>
                </a:moveTo>
                <a:lnTo>
                  <a:pt x="872970" y="766589"/>
                </a:lnTo>
                <a:lnTo>
                  <a:pt x="873049" y="766668"/>
                </a:lnTo>
                <a:cubicBezTo>
                  <a:pt x="873492" y="767996"/>
                  <a:pt x="873049" y="769102"/>
                  <a:pt x="873049" y="770430"/>
                </a:cubicBezTo>
                <a:lnTo>
                  <a:pt x="872641" y="772674"/>
                </a:lnTo>
                <a:lnTo>
                  <a:pt x="872828" y="772643"/>
                </a:lnTo>
                <a:cubicBezTo>
                  <a:pt x="872828" y="773971"/>
                  <a:pt x="872828" y="775520"/>
                  <a:pt x="872828" y="776847"/>
                </a:cubicBezTo>
                <a:lnTo>
                  <a:pt x="872275" y="776626"/>
                </a:lnTo>
                <a:lnTo>
                  <a:pt x="872827" y="777732"/>
                </a:lnTo>
                <a:cubicBezTo>
                  <a:pt x="873049" y="778617"/>
                  <a:pt x="873712" y="779502"/>
                  <a:pt x="874155" y="780387"/>
                </a:cubicBezTo>
                <a:lnTo>
                  <a:pt x="873933" y="780830"/>
                </a:lnTo>
                <a:lnTo>
                  <a:pt x="874082" y="780830"/>
                </a:lnTo>
                <a:lnTo>
                  <a:pt x="874156" y="780608"/>
                </a:lnTo>
                <a:lnTo>
                  <a:pt x="875607" y="779779"/>
                </a:lnTo>
                <a:lnTo>
                  <a:pt x="877474" y="773971"/>
                </a:lnTo>
                <a:cubicBezTo>
                  <a:pt x="873713" y="772865"/>
                  <a:pt x="877474" y="764235"/>
                  <a:pt x="874155" y="762244"/>
                </a:cubicBezTo>
                <a:close/>
                <a:moveTo>
                  <a:pt x="619280" y="762084"/>
                </a:moveTo>
                <a:lnTo>
                  <a:pt x="619260" y="762243"/>
                </a:lnTo>
                <a:lnTo>
                  <a:pt x="618419" y="762664"/>
                </a:lnTo>
                <a:lnTo>
                  <a:pt x="616163" y="767553"/>
                </a:lnTo>
                <a:lnTo>
                  <a:pt x="612359" y="774316"/>
                </a:lnTo>
                <a:lnTo>
                  <a:pt x="612844" y="774413"/>
                </a:lnTo>
                <a:lnTo>
                  <a:pt x="612563" y="774975"/>
                </a:lnTo>
                <a:lnTo>
                  <a:pt x="612623" y="775076"/>
                </a:lnTo>
                <a:lnTo>
                  <a:pt x="611959" y="776404"/>
                </a:lnTo>
                <a:lnTo>
                  <a:pt x="611959" y="776714"/>
                </a:lnTo>
                <a:lnTo>
                  <a:pt x="612401" y="776626"/>
                </a:lnTo>
                <a:cubicBezTo>
                  <a:pt x="612401" y="778396"/>
                  <a:pt x="613286" y="779281"/>
                  <a:pt x="613507" y="780830"/>
                </a:cubicBezTo>
                <a:lnTo>
                  <a:pt x="613490" y="780897"/>
                </a:lnTo>
                <a:lnTo>
                  <a:pt x="614614" y="781272"/>
                </a:lnTo>
                <a:lnTo>
                  <a:pt x="614734" y="781472"/>
                </a:lnTo>
                <a:lnTo>
                  <a:pt x="616742" y="781346"/>
                </a:lnTo>
                <a:lnTo>
                  <a:pt x="616384" y="778838"/>
                </a:lnTo>
                <a:cubicBezTo>
                  <a:pt x="616826" y="779723"/>
                  <a:pt x="618596" y="779944"/>
                  <a:pt x="619481" y="780608"/>
                </a:cubicBezTo>
                <a:lnTo>
                  <a:pt x="619777" y="780756"/>
                </a:lnTo>
                <a:lnTo>
                  <a:pt x="619703" y="780608"/>
                </a:lnTo>
                <a:lnTo>
                  <a:pt x="619481" y="780165"/>
                </a:lnTo>
                <a:lnTo>
                  <a:pt x="619481" y="779280"/>
                </a:lnTo>
                <a:lnTo>
                  <a:pt x="620366" y="779280"/>
                </a:lnTo>
                <a:lnTo>
                  <a:pt x="620809" y="780165"/>
                </a:lnTo>
                <a:lnTo>
                  <a:pt x="620809" y="780166"/>
                </a:lnTo>
                <a:cubicBezTo>
                  <a:pt x="622358" y="781936"/>
                  <a:pt x="623464" y="784370"/>
                  <a:pt x="626119" y="784812"/>
                </a:cubicBezTo>
                <a:lnTo>
                  <a:pt x="626051" y="785084"/>
                </a:lnTo>
                <a:lnTo>
                  <a:pt x="626119" y="785033"/>
                </a:lnTo>
                <a:lnTo>
                  <a:pt x="636844" y="787767"/>
                </a:lnTo>
                <a:lnTo>
                  <a:pt x="636740" y="787246"/>
                </a:lnTo>
                <a:lnTo>
                  <a:pt x="637731" y="785926"/>
                </a:lnTo>
                <a:lnTo>
                  <a:pt x="636297" y="783264"/>
                </a:lnTo>
                <a:lnTo>
                  <a:pt x="636297" y="782834"/>
                </a:lnTo>
                <a:lnTo>
                  <a:pt x="622579" y="762686"/>
                </a:lnTo>
                <a:lnTo>
                  <a:pt x="622631" y="762328"/>
                </a:lnTo>
                <a:lnTo>
                  <a:pt x="622342" y="762097"/>
                </a:lnTo>
                <a:lnTo>
                  <a:pt x="621030" y="762243"/>
                </a:lnTo>
                <a:close/>
                <a:moveTo>
                  <a:pt x="531987" y="761328"/>
                </a:moveTo>
                <a:lnTo>
                  <a:pt x="531861" y="761580"/>
                </a:lnTo>
                <a:cubicBezTo>
                  <a:pt x="531419" y="761137"/>
                  <a:pt x="529649" y="760252"/>
                  <a:pt x="530091" y="762244"/>
                </a:cubicBezTo>
                <a:lnTo>
                  <a:pt x="529338" y="762244"/>
                </a:lnTo>
                <a:lnTo>
                  <a:pt x="529270" y="762584"/>
                </a:lnTo>
                <a:lnTo>
                  <a:pt x="530906" y="776897"/>
                </a:lnTo>
                <a:lnTo>
                  <a:pt x="531418" y="777068"/>
                </a:lnTo>
                <a:lnTo>
                  <a:pt x="531860" y="778838"/>
                </a:lnTo>
                <a:lnTo>
                  <a:pt x="531839" y="778864"/>
                </a:lnTo>
                <a:lnTo>
                  <a:pt x="533687" y="779391"/>
                </a:lnTo>
                <a:lnTo>
                  <a:pt x="533631" y="779280"/>
                </a:lnTo>
                <a:lnTo>
                  <a:pt x="534958" y="778838"/>
                </a:lnTo>
                <a:lnTo>
                  <a:pt x="535115" y="778964"/>
                </a:lnTo>
                <a:lnTo>
                  <a:pt x="536761" y="773293"/>
                </a:lnTo>
                <a:lnTo>
                  <a:pt x="536729" y="773306"/>
                </a:lnTo>
                <a:cubicBezTo>
                  <a:pt x="536729" y="771757"/>
                  <a:pt x="536729" y="769987"/>
                  <a:pt x="536729" y="768438"/>
                </a:cubicBezTo>
                <a:cubicBezTo>
                  <a:pt x="535844" y="767996"/>
                  <a:pt x="535622" y="767111"/>
                  <a:pt x="535622" y="766004"/>
                </a:cubicBezTo>
                <a:lnTo>
                  <a:pt x="536285" y="766004"/>
                </a:lnTo>
                <a:lnTo>
                  <a:pt x="532746" y="762464"/>
                </a:lnTo>
                <a:close/>
                <a:moveTo>
                  <a:pt x="604428" y="761321"/>
                </a:moveTo>
                <a:lnTo>
                  <a:pt x="603993" y="763350"/>
                </a:lnTo>
                <a:cubicBezTo>
                  <a:pt x="603329" y="766890"/>
                  <a:pt x="602665" y="770430"/>
                  <a:pt x="601780" y="773749"/>
                </a:cubicBezTo>
                <a:lnTo>
                  <a:pt x="601558" y="773971"/>
                </a:lnTo>
                <a:lnTo>
                  <a:pt x="601780" y="773971"/>
                </a:lnTo>
                <a:cubicBezTo>
                  <a:pt x="601780" y="774856"/>
                  <a:pt x="601780" y="775962"/>
                  <a:pt x="601780" y="777068"/>
                </a:cubicBezTo>
                <a:cubicBezTo>
                  <a:pt x="603771" y="777290"/>
                  <a:pt x="605099" y="778175"/>
                  <a:pt x="606648" y="779060"/>
                </a:cubicBezTo>
                <a:lnTo>
                  <a:pt x="608562" y="775443"/>
                </a:lnTo>
                <a:lnTo>
                  <a:pt x="608418" y="775298"/>
                </a:lnTo>
                <a:lnTo>
                  <a:pt x="608615" y="772544"/>
                </a:lnTo>
                <a:lnTo>
                  <a:pt x="608418" y="772642"/>
                </a:lnTo>
                <a:cubicBezTo>
                  <a:pt x="608418" y="769987"/>
                  <a:pt x="608308" y="766779"/>
                  <a:pt x="607699" y="764373"/>
                </a:cubicBezTo>
                <a:close/>
                <a:moveTo>
                  <a:pt x="652605" y="760814"/>
                </a:moveTo>
                <a:lnTo>
                  <a:pt x="654429" y="764824"/>
                </a:lnTo>
                <a:lnTo>
                  <a:pt x="653998" y="762244"/>
                </a:lnTo>
                <a:lnTo>
                  <a:pt x="653430" y="760916"/>
                </a:lnTo>
                <a:lnTo>
                  <a:pt x="653113" y="760916"/>
                </a:lnTo>
                <a:close/>
                <a:moveTo>
                  <a:pt x="204308" y="760736"/>
                </a:moveTo>
                <a:lnTo>
                  <a:pt x="204170" y="760805"/>
                </a:lnTo>
                <a:lnTo>
                  <a:pt x="204170" y="762243"/>
                </a:lnTo>
                <a:lnTo>
                  <a:pt x="204170" y="765231"/>
                </a:lnTo>
                <a:lnTo>
                  <a:pt x="204391" y="765121"/>
                </a:lnTo>
                <a:cubicBezTo>
                  <a:pt x="204834" y="767112"/>
                  <a:pt x="203727" y="767555"/>
                  <a:pt x="203727" y="768882"/>
                </a:cubicBezTo>
                <a:cubicBezTo>
                  <a:pt x="205276" y="771316"/>
                  <a:pt x="207710" y="772644"/>
                  <a:pt x="210586" y="773750"/>
                </a:cubicBezTo>
                <a:cubicBezTo>
                  <a:pt x="210586" y="772865"/>
                  <a:pt x="210586" y="771980"/>
                  <a:pt x="211029" y="771980"/>
                </a:cubicBezTo>
                <a:cubicBezTo>
                  <a:pt x="214569" y="777069"/>
                  <a:pt x="220764" y="779503"/>
                  <a:pt x="226517" y="782379"/>
                </a:cubicBezTo>
                <a:cubicBezTo>
                  <a:pt x="226296" y="776184"/>
                  <a:pt x="224747" y="771537"/>
                  <a:pt x="220986" y="768882"/>
                </a:cubicBezTo>
                <a:lnTo>
                  <a:pt x="221871" y="768661"/>
                </a:lnTo>
                <a:lnTo>
                  <a:pt x="221844" y="768551"/>
                </a:lnTo>
                <a:lnTo>
                  <a:pt x="213020" y="764678"/>
                </a:lnTo>
                <a:close/>
                <a:moveTo>
                  <a:pt x="573831" y="760385"/>
                </a:moveTo>
                <a:lnTo>
                  <a:pt x="572630" y="761736"/>
                </a:lnTo>
                <a:lnTo>
                  <a:pt x="574343" y="766447"/>
                </a:lnTo>
                <a:lnTo>
                  <a:pt x="574255" y="766513"/>
                </a:lnTo>
                <a:lnTo>
                  <a:pt x="575893" y="767332"/>
                </a:lnTo>
                <a:lnTo>
                  <a:pt x="576778" y="767775"/>
                </a:lnTo>
                <a:lnTo>
                  <a:pt x="576778" y="767774"/>
                </a:lnTo>
                <a:cubicBezTo>
                  <a:pt x="577442" y="767553"/>
                  <a:pt x="577220" y="766668"/>
                  <a:pt x="577442" y="765783"/>
                </a:cubicBezTo>
                <a:lnTo>
                  <a:pt x="577958" y="765783"/>
                </a:lnTo>
                <a:lnTo>
                  <a:pt x="577952" y="765765"/>
                </a:lnTo>
                <a:lnTo>
                  <a:pt x="575450" y="762686"/>
                </a:lnTo>
                <a:lnTo>
                  <a:pt x="573971" y="760386"/>
                </a:lnTo>
                <a:lnTo>
                  <a:pt x="573901" y="760473"/>
                </a:lnTo>
                <a:close/>
                <a:moveTo>
                  <a:pt x="833222" y="760031"/>
                </a:moveTo>
                <a:lnTo>
                  <a:pt x="833045" y="760075"/>
                </a:lnTo>
                <a:lnTo>
                  <a:pt x="832558" y="762022"/>
                </a:lnTo>
                <a:lnTo>
                  <a:pt x="831747" y="766484"/>
                </a:lnTo>
                <a:lnTo>
                  <a:pt x="831894" y="766447"/>
                </a:lnTo>
                <a:cubicBezTo>
                  <a:pt x="832558" y="768438"/>
                  <a:pt x="833222" y="765120"/>
                  <a:pt x="833886" y="765341"/>
                </a:cubicBezTo>
                <a:lnTo>
                  <a:pt x="833886" y="770577"/>
                </a:lnTo>
                <a:lnTo>
                  <a:pt x="834107" y="770651"/>
                </a:lnTo>
                <a:lnTo>
                  <a:pt x="834328" y="770651"/>
                </a:lnTo>
                <a:cubicBezTo>
                  <a:pt x="835877" y="772422"/>
                  <a:pt x="835213" y="774634"/>
                  <a:pt x="834992" y="776625"/>
                </a:cubicBezTo>
                <a:cubicBezTo>
                  <a:pt x="834549" y="778396"/>
                  <a:pt x="834107" y="780166"/>
                  <a:pt x="834770" y="781493"/>
                </a:cubicBezTo>
                <a:cubicBezTo>
                  <a:pt x="834992" y="781493"/>
                  <a:pt x="835213" y="781493"/>
                  <a:pt x="835213" y="781493"/>
                </a:cubicBezTo>
                <a:cubicBezTo>
                  <a:pt x="835434" y="781493"/>
                  <a:pt x="835877" y="781051"/>
                  <a:pt x="836098" y="780829"/>
                </a:cubicBezTo>
                <a:cubicBezTo>
                  <a:pt x="836098" y="780608"/>
                  <a:pt x="836319" y="780608"/>
                  <a:pt x="836319" y="780387"/>
                </a:cubicBezTo>
                <a:cubicBezTo>
                  <a:pt x="836762" y="779944"/>
                  <a:pt x="837425" y="779944"/>
                  <a:pt x="837647" y="780387"/>
                </a:cubicBezTo>
                <a:cubicBezTo>
                  <a:pt x="838089" y="780829"/>
                  <a:pt x="838089" y="781272"/>
                  <a:pt x="837868" y="781493"/>
                </a:cubicBezTo>
                <a:cubicBezTo>
                  <a:pt x="837647" y="781715"/>
                  <a:pt x="837647" y="781715"/>
                  <a:pt x="837647" y="781936"/>
                </a:cubicBezTo>
                <a:cubicBezTo>
                  <a:pt x="836983" y="782378"/>
                  <a:pt x="836762" y="782821"/>
                  <a:pt x="836098" y="783263"/>
                </a:cubicBezTo>
                <a:lnTo>
                  <a:pt x="835655" y="783706"/>
                </a:lnTo>
                <a:lnTo>
                  <a:pt x="835213" y="783706"/>
                </a:lnTo>
                <a:lnTo>
                  <a:pt x="835213" y="783485"/>
                </a:lnTo>
                <a:cubicBezTo>
                  <a:pt x="834549" y="783485"/>
                  <a:pt x="834107" y="783485"/>
                  <a:pt x="833443" y="783042"/>
                </a:cubicBezTo>
                <a:lnTo>
                  <a:pt x="833443" y="782600"/>
                </a:lnTo>
                <a:cubicBezTo>
                  <a:pt x="832336" y="780829"/>
                  <a:pt x="832558" y="778396"/>
                  <a:pt x="833222" y="776625"/>
                </a:cubicBezTo>
                <a:lnTo>
                  <a:pt x="833222" y="772642"/>
                </a:lnTo>
                <a:lnTo>
                  <a:pt x="830788" y="772642"/>
                </a:lnTo>
                <a:lnTo>
                  <a:pt x="830788" y="773085"/>
                </a:lnTo>
                <a:lnTo>
                  <a:pt x="830620" y="772973"/>
                </a:lnTo>
                <a:lnTo>
                  <a:pt x="830787" y="773307"/>
                </a:lnTo>
                <a:cubicBezTo>
                  <a:pt x="829902" y="775520"/>
                  <a:pt x="829902" y="777732"/>
                  <a:pt x="829902" y="780166"/>
                </a:cubicBezTo>
                <a:lnTo>
                  <a:pt x="829902" y="781051"/>
                </a:lnTo>
                <a:lnTo>
                  <a:pt x="829903" y="781051"/>
                </a:lnTo>
                <a:lnTo>
                  <a:pt x="829902" y="781056"/>
                </a:lnTo>
                <a:lnTo>
                  <a:pt x="829902" y="781437"/>
                </a:lnTo>
                <a:lnTo>
                  <a:pt x="830566" y="781936"/>
                </a:lnTo>
                <a:lnTo>
                  <a:pt x="830787" y="781936"/>
                </a:lnTo>
                <a:lnTo>
                  <a:pt x="830787" y="782157"/>
                </a:lnTo>
                <a:cubicBezTo>
                  <a:pt x="831009" y="782599"/>
                  <a:pt x="831009" y="783263"/>
                  <a:pt x="830787" y="783706"/>
                </a:cubicBezTo>
                <a:lnTo>
                  <a:pt x="831000" y="785407"/>
                </a:lnTo>
                <a:lnTo>
                  <a:pt x="831894" y="787910"/>
                </a:lnTo>
                <a:lnTo>
                  <a:pt x="831318" y="788102"/>
                </a:lnTo>
                <a:lnTo>
                  <a:pt x="834992" y="795654"/>
                </a:lnTo>
                <a:lnTo>
                  <a:pt x="836308" y="800476"/>
                </a:lnTo>
                <a:lnTo>
                  <a:pt x="836541" y="800301"/>
                </a:lnTo>
                <a:cubicBezTo>
                  <a:pt x="837979" y="799858"/>
                  <a:pt x="837924" y="801241"/>
                  <a:pt x="837840" y="802431"/>
                </a:cubicBezTo>
                <a:lnTo>
                  <a:pt x="838686" y="803153"/>
                </a:lnTo>
                <a:lnTo>
                  <a:pt x="838975" y="801849"/>
                </a:lnTo>
                <a:lnTo>
                  <a:pt x="839924" y="798815"/>
                </a:lnTo>
                <a:lnTo>
                  <a:pt x="839860" y="798752"/>
                </a:lnTo>
                <a:lnTo>
                  <a:pt x="841335" y="792852"/>
                </a:lnTo>
                <a:lnTo>
                  <a:pt x="841187" y="792557"/>
                </a:lnTo>
                <a:lnTo>
                  <a:pt x="841487" y="792332"/>
                </a:lnTo>
                <a:lnTo>
                  <a:pt x="841833" y="789400"/>
                </a:lnTo>
                <a:lnTo>
                  <a:pt x="837426" y="790344"/>
                </a:lnTo>
                <a:cubicBezTo>
                  <a:pt x="837647" y="788796"/>
                  <a:pt x="837868" y="787026"/>
                  <a:pt x="838753" y="786140"/>
                </a:cubicBezTo>
                <a:lnTo>
                  <a:pt x="839417" y="786362"/>
                </a:lnTo>
                <a:lnTo>
                  <a:pt x="839860" y="786140"/>
                </a:lnTo>
                <a:cubicBezTo>
                  <a:pt x="841630" y="785919"/>
                  <a:pt x="842736" y="784813"/>
                  <a:pt x="842957" y="783043"/>
                </a:cubicBezTo>
                <a:cubicBezTo>
                  <a:pt x="842515" y="783043"/>
                  <a:pt x="841630" y="783043"/>
                  <a:pt x="841187" y="783043"/>
                </a:cubicBezTo>
                <a:lnTo>
                  <a:pt x="840966" y="782158"/>
                </a:lnTo>
                <a:lnTo>
                  <a:pt x="840054" y="781792"/>
                </a:lnTo>
                <a:lnTo>
                  <a:pt x="838754" y="785476"/>
                </a:lnTo>
                <a:lnTo>
                  <a:pt x="838754" y="785698"/>
                </a:lnTo>
                <a:cubicBezTo>
                  <a:pt x="838754" y="786140"/>
                  <a:pt x="838532" y="786361"/>
                  <a:pt x="838311" y="786361"/>
                </a:cubicBezTo>
                <a:cubicBezTo>
                  <a:pt x="837647" y="786361"/>
                  <a:pt x="837647" y="785919"/>
                  <a:pt x="837647" y="785698"/>
                </a:cubicBezTo>
                <a:lnTo>
                  <a:pt x="837647" y="785476"/>
                </a:lnTo>
                <a:cubicBezTo>
                  <a:pt x="837647" y="783927"/>
                  <a:pt x="837869" y="782157"/>
                  <a:pt x="839417" y="781051"/>
                </a:cubicBezTo>
                <a:cubicBezTo>
                  <a:pt x="839639" y="780830"/>
                  <a:pt x="839860" y="780830"/>
                  <a:pt x="840081" y="781051"/>
                </a:cubicBezTo>
                <a:lnTo>
                  <a:pt x="840081" y="781604"/>
                </a:lnTo>
                <a:lnTo>
                  <a:pt x="841187" y="781051"/>
                </a:lnTo>
                <a:cubicBezTo>
                  <a:pt x="843842" y="780609"/>
                  <a:pt x="844728" y="778839"/>
                  <a:pt x="844064" y="775520"/>
                </a:cubicBezTo>
                <a:cubicBezTo>
                  <a:pt x="843400" y="773971"/>
                  <a:pt x="841851" y="776184"/>
                  <a:pt x="841630" y="774856"/>
                </a:cubicBezTo>
                <a:cubicBezTo>
                  <a:pt x="844064" y="772201"/>
                  <a:pt x="842293" y="767554"/>
                  <a:pt x="840523" y="764899"/>
                </a:cubicBezTo>
                <a:cubicBezTo>
                  <a:pt x="839860" y="765784"/>
                  <a:pt x="838753" y="766227"/>
                  <a:pt x="837868" y="766891"/>
                </a:cubicBezTo>
                <a:cubicBezTo>
                  <a:pt x="835435" y="764899"/>
                  <a:pt x="839638" y="760917"/>
                  <a:pt x="836098" y="762023"/>
                </a:cubicBezTo>
                <a:lnTo>
                  <a:pt x="835877" y="761138"/>
                </a:lnTo>
                <a:lnTo>
                  <a:pt x="835381" y="761237"/>
                </a:lnTo>
                <a:lnTo>
                  <a:pt x="835213" y="762244"/>
                </a:lnTo>
                <a:lnTo>
                  <a:pt x="834549" y="762908"/>
                </a:lnTo>
                <a:lnTo>
                  <a:pt x="833886" y="762244"/>
                </a:lnTo>
                <a:lnTo>
                  <a:pt x="834158" y="761155"/>
                </a:lnTo>
                <a:lnTo>
                  <a:pt x="833443" y="760917"/>
                </a:lnTo>
                <a:close/>
                <a:moveTo>
                  <a:pt x="611248" y="759623"/>
                </a:moveTo>
                <a:lnTo>
                  <a:pt x="611295" y="759809"/>
                </a:lnTo>
                <a:cubicBezTo>
                  <a:pt x="609303" y="763571"/>
                  <a:pt x="611073" y="766668"/>
                  <a:pt x="612623" y="769545"/>
                </a:cubicBezTo>
                <a:cubicBezTo>
                  <a:pt x="612180" y="769545"/>
                  <a:pt x="611295" y="769545"/>
                  <a:pt x="610631" y="769545"/>
                </a:cubicBezTo>
                <a:lnTo>
                  <a:pt x="611191" y="772155"/>
                </a:lnTo>
                <a:lnTo>
                  <a:pt x="611749" y="772992"/>
                </a:lnTo>
                <a:lnTo>
                  <a:pt x="615278" y="767111"/>
                </a:lnTo>
                <a:lnTo>
                  <a:pt x="617482" y="762150"/>
                </a:lnTo>
                <a:lnTo>
                  <a:pt x="617269" y="762022"/>
                </a:lnTo>
                <a:lnTo>
                  <a:pt x="616605" y="761358"/>
                </a:lnTo>
                <a:lnTo>
                  <a:pt x="616625" y="761198"/>
                </a:lnTo>
                <a:lnTo>
                  <a:pt x="616383" y="761137"/>
                </a:lnTo>
                <a:lnTo>
                  <a:pt x="614853" y="760181"/>
                </a:lnTo>
                <a:lnTo>
                  <a:pt x="614172" y="760473"/>
                </a:lnTo>
                <a:lnTo>
                  <a:pt x="612180" y="759809"/>
                </a:lnTo>
                <a:close/>
                <a:moveTo>
                  <a:pt x="842917" y="759097"/>
                </a:moveTo>
                <a:lnTo>
                  <a:pt x="842293" y="759810"/>
                </a:lnTo>
                <a:lnTo>
                  <a:pt x="842959" y="759588"/>
                </a:lnTo>
                <a:lnTo>
                  <a:pt x="842958" y="759588"/>
                </a:lnTo>
                <a:close/>
                <a:moveTo>
                  <a:pt x="830370" y="758958"/>
                </a:moveTo>
                <a:lnTo>
                  <a:pt x="828133" y="766890"/>
                </a:lnTo>
                <a:lnTo>
                  <a:pt x="828133" y="767332"/>
                </a:lnTo>
                <a:lnTo>
                  <a:pt x="827469" y="767553"/>
                </a:lnTo>
                <a:lnTo>
                  <a:pt x="827026" y="767730"/>
                </a:lnTo>
                <a:lnTo>
                  <a:pt x="827026" y="772366"/>
                </a:lnTo>
                <a:lnTo>
                  <a:pt x="827469" y="772200"/>
                </a:lnTo>
                <a:lnTo>
                  <a:pt x="828354" y="771757"/>
                </a:lnTo>
                <a:lnTo>
                  <a:pt x="828462" y="771703"/>
                </a:lnTo>
                <a:lnTo>
                  <a:pt x="830605" y="766249"/>
                </a:lnTo>
                <a:lnTo>
                  <a:pt x="831452" y="761801"/>
                </a:lnTo>
                <a:lnTo>
                  <a:pt x="831590" y="760004"/>
                </a:lnTo>
                <a:lnTo>
                  <a:pt x="831009" y="759810"/>
                </a:lnTo>
                <a:close/>
                <a:moveTo>
                  <a:pt x="199970" y="758939"/>
                </a:moveTo>
                <a:lnTo>
                  <a:pt x="200187" y="759811"/>
                </a:lnTo>
                <a:cubicBezTo>
                  <a:pt x="199523" y="760474"/>
                  <a:pt x="201293" y="764236"/>
                  <a:pt x="202621" y="765121"/>
                </a:cubicBezTo>
                <a:lnTo>
                  <a:pt x="203254" y="765437"/>
                </a:lnTo>
                <a:lnTo>
                  <a:pt x="203063" y="764677"/>
                </a:lnTo>
                <a:cubicBezTo>
                  <a:pt x="203506" y="764234"/>
                  <a:pt x="203285" y="763571"/>
                  <a:pt x="203063" y="762907"/>
                </a:cubicBezTo>
                <a:lnTo>
                  <a:pt x="203231" y="760557"/>
                </a:lnTo>
                <a:lnTo>
                  <a:pt x="203063" y="760473"/>
                </a:lnTo>
                <a:lnTo>
                  <a:pt x="202274" y="759092"/>
                </a:lnTo>
                <a:close/>
                <a:moveTo>
                  <a:pt x="165449" y="758710"/>
                </a:moveTo>
                <a:lnTo>
                  <a:pt x="165449" y="758925"/>
                </a:lnTo>
                <a:cubicBezTo>
                  <a:pt x="173636" y="763793"/>
                  <a:pt x="182044" y="768660"/>
                  <a:pt x="190009" y="773528"/>
                </a:cubicBezTo>
                <a:lnTo>
                  <a:pt x="208328" y="784088"/>
                </a:lnTo>
                <a:lnTo>
                  <a:pt x="208595" y="783928"/>
                </a:lnTo>
                <a:cubicBezTo>
                  <a:pt x="205940" y="781494"/>
                  <a:pt x="206161" y="777290"/>
                  <a:pt x="203727" y="774856"/>
                </a:cubicBezTo>
                <a:cubicBezTo>
                  <a:pt x="200630" y="771537"/>
                  <a:pt x="195541" y="771316"/>
                  <a:pt x="191558" y="768882"/>
                </a:cubicBezTo>
                <a:lnTo>
                  <a:pt x="191749" y="768119"/>
                </a:lnTo>
                <a:lnTo>
                  <a:pt x="184034" y="765119"/>
                </a:lnTo>
                <a:close/>
                <a:moveTo>
                  <a:pt x="772153" y="758482"/>
                </a:moveTo>
                <a:cubicBezTo>
                  <a:pt x="770383" y="760253"/>
                  <a:pt x="767949" y="765342"/>
                  <a:pt x="772153" y="766448"/>
                </a:cubicBezTo>
                <a:cubicBezTo>
                  <a:pt x="772816" y="764014"/>
                  <a:pt x="773923" y="762244"/>
                  <a:pt x="773923" y="759146"/>
                </a:cubicBezTo>
                <a:cubicBezTo>
                  <a:pt x="773259" y="758925"/>
                  <a:pt x="773259" y="758482"/>
                  <a:pt x="772153" y="758482"/>
                </a:cubicBezTo>
                <a:close/>
                <a:moveTo>
                  <a:pt x="863347" y="758387"/>
                </a:moveTo>
                <a:lnTo>
                  <a:pt x="863483" y="760695"/>
                </a:lnTo>
                <a:lnTo>
                  <a:pt x="863977" y="760695"/>
                </a:lnTo>
                <a:close/>
                <a:moveTo>
                  <a:pt x="566600" y="758261"/>
                </a:moveTo>
                <a:lnTo>
                  <a:pt x="565214" y="760165"/>
                </a:lnTo>
                <a:lnTo>
                  <a:pt x="565272" y="760252"/>
                </a:lnTo>
                <a:lnTo>
                  <a:pt x="565051" y="761579"/>
                </a:lnTo>
                <a:lnTo>
                  <a:pt x="564918" y="762243"/>
                </a:lnTo>
                <a:lnTo>
                  <a:pt x="565272" y="763128"/>
                </a:lnTo>
                <a:lnTo>
                  <a:pt x="565272" y="763520"/>
                </a:lnTo>
                <a:lnTo>
                  <a:pt x="567706" y="764456"/>
                </a:lnTo>
                <a:lnTo>
                  <a:pt x="569137" y="765091"/>
                </a:lnTo>
                <a:lnTo>
                  <a:pt x="569033" y="764677"/>
                </a:lnTo>
                <a:cubicBezTo>
                  <a:pt x="570803" y="764235"/>
                  <a:pt x="569033" y="762243"/>
                  <a:pt x="569033" y="761137"/>
                </a:cubicBezTo>
                <a:lnTo>
                  <a:pt x="569444" y="761137"/>
                </a:lnTo>
                <a:lnTo>
                  <a:pt x="568811" y="760031"/>
                </a:lnTo>
                <a:lnTo>
                  <a:pt x="567572" y="758261"/>
                </a:lnTo>
                <a:close/>
                <a:moveTo>
                  <a:pt x="862503" y="758112"/>
                </a:moveTo>
                <a:lnTo>
                  <a:pt x="862207" y="758482"/>
                </a:lnTo>
                <a:cubicBezTo>
                  <a:pt x="861543" y="758482"/>
                  <a:pt x="860880" y="758482"/>
                  <a:pt x="860437" y="758482"/>
                </a:cubicBezTo>
                <a:cubicBezTo>
                  <a:pt x="861765" y="762465"/>
                  <a:pt x="859109" y="770873"/>
                  <a:pt x="863977" y="771316"/>
                </a:cubicBezTo>
                <a:cubicBezTo>
                  <a:pt x="866411" y="770431"/>
                  <a:pt x="864862" y="766227"/>
                  <a:pt x="865304" y="763350"/>
                </a:cubicBezTo>
                <a:cubicBezTo>
                  <a:pt x="863756" y="763350"/>
                  <a:pt x="862207" y="763350"/>
                  <a:pt x="862207" y="762023"/>
                </a:cubicBezTo>
                <a:cubicBezTo>
                  <a:pt x="862207" y="762023"/>
                  <a:pt x="862207" y="761580"/>
                  <a:pt x="862207" y="761359"/>
                </a:cubicBezTo>
                <a:lnTo>
                  <a:pt x="862995" y="761556"/>
                </a:lnTo>
                <a:close/>
                <a:moveTo>
                  <a:pt x="562631" y="757893"/>
                </a:moveTo>
                <a:lnTo>
                  <a:pt x="560978" y="758494"/>
                </a:lnTo>
                <a:lnTo>
                  <a:pt x="561067" y="758703"/>
                </a:lnTo>
                <a:lnTo>
                  <a:pt x="560465" y="760209"/>
                </a:lnTo>
                <a:lnTo>
                  <a:pt x="560818" y="761272"/>
                </a:lnTo>
                <a:lnTo>
                  <a:pt x="561510" y="761358"/>
                </a:lnTo>
                <a:lnTo>
                  <a:pt x="562992" y="761628"/>
                </a:lnTo>
                <a:lnTo>
                  <a:pt x="563059" y="761358"/>
                </a:lnTo>
                <a:lnTo>
                  <a:pt x="563226" y="760185"/>
                </a:lnTo>
                <a:lnTo>
                  <a:pt x="563060" y="760252"/>
                </a:lnTo>
                <a:close/>
                <a:moveTo>
                  <a:pt x="623875" y="757786"/>
                </a:moveTo>
                <a:lnTo>
                  <a:pt x="623243" y="758039"/>
                </a:lnTo>
                <a:lnTo>
                  <a:pt x="623464" y="759588"/>
                </a:lnTo>
                <a:lnTo>
                  <a:pt x="623661" y="760277"/>
                </a:lnTo>
                <a:lnTo>
                  <a:pt x="623686" y="760252"/>
                </a:lnTo>
                <a:cubicBezTo>
                  <a:pt x="624349" y="760252"/>
                  <a:pt x="624571" y="761137"/>
                  <a:pt x="625456" y="761358"/>
                </a:cubicBezTo>
                <a:lnTo>
                  <a:pt x="625853" y="761517"/>
                </a:lnTo>
                <a:lnTo>
                  <a:pt x="623906" y="757818"/>
                </a:lnTo>
                <a:close/>
                <a:moveTo>
                  <a:pt x="1030589" y="757375"/>
                </a:moveTo>
                <a:cubicBezTo>
                  <a:pt x="1034793" y="756711"/>
                  <a:pt x="1034793" y="760030"/>
                  <a:pt x="1037448" y="761136"/>
                </a:cubicBezTo>
                <a:cubicBezTo>
                  <a:pt x="1037448" y="762464"/>
                  <a:pt x="1035457" y="761358"/>
                  <a:pt x="1034129" y="761579"/>
                </a:cubicBezTo>
                <a:cubicBezTo>
                  <a:pt x="1034572" y="764234"/>
                  <a:pt x="1036563" y="765340"/>
                  <a:pt x="1036785" y="767774"/>
                </a:cubicBezTo>
                <a:lnTo>
                  <a:pt x="1036487" y="767997"/>
                </a:lnTo>
                <a:lnTo>
                  <a:pt x="1036563" y="767997"/>
                </a:lnTo>
                <a:cubicBezTo>
                  <a:pt x="1045193" y="781051"/>
                  <a:pt x="1056477" y="792557"/>
                  <a:pt x="1067098" y="803620"/>
                </a:cubicBezTo>
                <a:cubicBezTo>
                  <a:pt x="1076170" y="813134"/>
                  <a:pt x="1085241" y="822649"/>
                  <a:pt x="1093207" y="832827"/>
                </a:cubicBezTo>
                <a:cubicBezTo>
                  <a:pt x="1094756" y="835261"/>
                  <a:pt x="1096968" y="837916"/>
                  <a:pt x="1098296" y="840128"/>
                </a:cubicBezTo>
                <a:lnTo>
                  <a:pt x="1110329" y="855005"/>
                </a:lnTo>
                <a:lnTo>
                  <a:pt x="1110466" y="854731"/>
                </a:lnTo>
                <a:cubicBezTo>
                  <a:pt x="1114227" y="858714"/>
                  <a:pt x="1119095" y="863139"/>
                  <a:pt x="1123077" y="867564"/>
                </a:cubicBezTo>
                <a:cubicBezTo>
                  <a:pt x="1123520" y="868007"/>
                  <a:pt x="1124405" y="868671"/>
                  <a:pt x="1124847" y="869556"/>
                </a:cubicBezTo>
                <a:cubicBezTo>
                  <a:pt x="1125290" y="869777"/>
                  <a:pt x="1125290" y="871547"/>
                  <a:pt x="1125732" y="871990"/>
                </a:cubicBezTo>
                <a:cubicBezTo>
                  <a:pt x="1127503" y="874202"/>
                  <a:pt x="1134362" y="877742"/>
                  <a:pt x="1132592" y="882831"/>
                </a:cubicBezTo>
                <a:cubicBezTo>
                  <a:pt x="1129052" y="882168"/>
                  <a:pt x="1127281" y="878849"/>
                  <a:pt x="1125732" y="876857"/>
                </a:cubicBezTo>
                <a:lnTo>
                  <a:pt x="1109416" y="856571"/>
                </a:lnTo>
                <a:lnTo>
                  <a:pt x="1109138" y="856502"/>
                </a:lnTo>
                <a:cubicBezTo>
                  <a:pt x="1104491" y="852077"/>
                  <a:pt x="1100951" y="846545"/>
                  <a:pt x="1096968" y="841456"/>
                </a:cubicBezTo>
                <a:cubicBezTo>
                  <a:pt x="1095198" y="839022"/>
                  <a:pt x="1093428" y="836588"/>
                  <a:pt x="1091658" y="833933"/>
                </a:cubicBezTo>
                <a:cubicBezTo>
                  <a:pt x="1083914" y="823755"/>
                  <a:pt x="1074621" y="814241"/>
                  <a:pt x="1065770" y="804947"/>
                </a:cubicBezTo>
                <a:cubicBezTo>
                  <a:pt x="1055150" y="793663"/>
                  <a:pt x="1043865" y="782157"/>
                  <a:pt x="1035236" y="769103"/>
                </a:cubicBezTo>
                <a:lnTo>
                  <a:pt x="1035319" y="768686"/>
                </a:lnTo>
                <a:close/>
                <a:moveTo>
                  <a:pt x="619819" y="757050"/>
                </a:moveTo>
                <a:lnTo>
                  <a:pt x="618596" y="759146"/>
                </a:lnTo>
                <a:lnTo>
                  <a:pt x="618407" y="759588"/>
                </a:lnTo>
                <a:lnTo>
                  <a:pt x="618596" y="759588"/>
                </a:lnTo>
                <a:lnTo>
                  <a:pt x="619481" y="760473"/>
                </a:lnTo>
                <a:lnTo>
                  <a:pt x="619476" y="760512"/>
                </a:lnTo>
                <a:lnTo>
                  <a:pt x="621457" y="760628"/>
                </a:lnTo>
                <a:lnTo>
                  <a:pt x="621252" y="759809"/>
                </a:lnTo>
                <a:lnTo>
                  <a:pt x="621030" y="758482"/>
                </a:lnTo>
                <a:lnTo>
                  <a:pt x="620809" y="758039"/>
                </a:lnTo>
                <a:close/>
                <a:moveTo>
                  <a:pt x="548996" y="756698"/>
                </a:moveTo>
                <a:lnTo>
                  <a:pt x="543146" y="766447"/>
                </a:lnTo>
                <a:cubicBezTo>
                  <a:pt x="542924" y="766890"/>
                  <a:pt x="542482" y="767553"/>
                  <a:pt x="542482" y="767996"/>
                </a:cubicBezTo>
                <a:lnTo>
                  <a:pt x="542261" y="768162"/>
                </a:lnTo>
                <a:lnTo>
                  <a:pt x="543809" y="770872"/>
                </a:lnTo>
                <a:lnTo>
                  <a:pt x="544377" y="771061"/>
                </a:lnTo>
                <a:lnTo>
                  <a:pt x="544252" y="770873"/>
                </a:lnTo>
                <a:cubicBezTo>
                  <a:pt x="544694" y="769324"/>
                  <a:pt x="545358" y="767775"/>
                  <a:pt x="546243" y="766226"/>
                </a:cubicBezTo>
                <a:lnTo>
                  <a:pt x="546630" y="766033"/>
                </a:lnTo>
                <a:lnTo>
                  <a:pt x="546464" y="765784"/>
                </a:lnTo>
                <a:cubicBezTo>
                  <a:pt x="546907" y="764235"/>
                  <a:pt x="547349" y="762907"/>
                  <a:pt x="548234" y="762022"/>
                </a:cubicBezTo>
                <a:lnTo>
                  <a:pt x="548322" y="762139"/>
                </a:lnTo>
                <a:lnTo>
                  <a:pt x="549120" y="759588"/>
                </a:lnTo>
                <a:lnTo>
                  <a:pt x="549533" y="757312"/>
                </a:lnTo>
                <a:close/>
                <a:moveTo>
                  <a:pt x="844580" y="756638"/>
                </a:moveTo>
                <a:lnTo>
                  <a:pt x="843842" y="757376"/>
                </a:lnTo>
                <a:lnTo>
                  <a:pt x="843842" y="758040"/>
                </a:lnTo>
                <a:lnTo>
                  <a:pt x="843816" y="758070"/>
                </a:lnTo>
                <a:lnTo>
                  <a:pt x="844041" y="759647"/>
                </a:lnTo>
                <a:lnTo>
                  <a:pt x="844285" y="759810"/>
                </a:lnTo>
                <a:lnTo>
                  <a:pt x="844728" y="758925"/>
                </a:lnTo>
                <a:lnTo>
                  <a:pt x="845766" y="758277"/>
                </a:lnTo>
                <a:lnTo>
                  <a:pt x="845613" y="757818"/>
                </a:lnTo>
                <a:lnTo>
                  <a:pt x="845613" y="757376"/>
                </a:lnTo>
                <a:lnTo>
                  <a:pt x="845612" y="757375"/>
                </a:lnTo>
                <a:close/>
                <a:moveTo>
                  <a:pt x="553550" y="756471"/>
                </a:moveTo>
                <a:lnTo>
                  <a:pt x="551589" y="757376"/>
                </a:lnTo>
                <a:lnTo>
                  <a:pt x="550890" y="760695"/>
                </a:lnTo>
                <a:cubicBezTo>
                  <a:pt x="550447" y="761359"/>
                  <a:pt x="550226" y="762244"/>
                  <a:pt x="550226" y="762907"/>
                </a:cubicBezTo>
                <a:lnTo>
                  <a:pt x="549843" y="763367"/>
                </a:lnTo>
                <a:lnTo>
                  <a:pt x="548898" y="768660"/>
                </a:lnTo>
                <a:lnTo>
                  <a:pt x="546861" y="766994"/>
                </a:lnTo>
                <a:lnTo>
                  <a:pt x="545137" y="770873"/>
                </a:lnTo>
                <a:lnTo>
                  <a:pt x="545137" y="772981"/>
                </a:lnTo>
                <a:lnTo>
                  <a:pt x="551553" y="778395"/>
                </a:lnTo>
                <a:lnTo>
                  <a:pt x="551553" y="778986"/>
                </a:lnTo>
                <a:lnTo>
                  <a:pt x="551996" y="778838"/>
                </a:lnTo>
                <a:cubicBezTo>
                  <a:pt x="552439" y="778838"/>
                  <a:pt x="552881" y="778838"/>
                  <a:pt x="553102" y="778838"/>
                </a:cubicBezTo>
                <a:cubicBezTo>
                  <a:pt x="553545" y="778175"/>
                  <a:pt x="553545" y="777068"/>
                  <a:pt x="554430" y="776847"/>
                </a:cubicBezTo>
                <a:lnTo>
                  <a:pt x="554577" y="777437"/>
                </a:lnTo>
                <a:lnTo>
                  <a:pt x="554872" y="776847"/>
                </a:lnTo>
                <a:cubicBezTo>
                  <a:pt x="555536" y="775298"/>
                  <a:pt x="556642" y="773528"/>
                  <a:pt x="557970" y="772864"/>
                </a:cubicBezTo>
                <a:cubicBezTo>
                  <a:pt x="558634" y="772864"/>
                  <a:pt x="559297" y="772864"/>
                  <a:pt x="560182" y="773306"/>
                </a:cubicBezTo>
                <a:cubicBezTo>
                  <a:pt x="560404" y="773306"/>
                  <a:pt x="560404" y="773749"/>
                  <a:pt x="560404" y="773970"/>
                </a:cubicBezTo>
                <a:cubicBezTo>
                  <a:pt x="560182" y="774191"/>
                  <a:pt x="559740" y="774413"/>
                  <a:pt x="559740" y="774191"/>
                </a:cubicBezTo>
                <a:cubicBezTo>
                  <a:pt x="559297" y="773970"/>
                  <a:pt x="558855" y="773970"/>
                  <a:pt x="558634" y="774191"/>
                </a:cubicBezTo>
                <a:cubicBezTo>
                  <a:pt x="557527" y="774413"/>
                  <a:pt x="556642" y="776183"/>
                  <a:pt x="555979" y="777511"/>
                </a:cubicBezTo>
                <a:cubicBezTo>
                  <a:pt x="555979" y="777732"/>
                  <a:pt x="555757" y="778174"/>
                  <a:pt x="555536" y="778396"/>
                </a:cubicBezTo>
                <a:lnTo>
                  <a:pt x="555536" y="781051"/>
                </a:lnTo>
                <a:cubicBezTo>
                  <a:pt x="557307" y="782379"/>
                  <a:pt x="559077" y="783706"/>
                  <a:pt x="560404" y="785476"/>
                </a:cubicBezTo>
                <a:lnTo>
                  <a:pt x="560303" y="785552"/>
                </a:lnTo>
                <a:lnTo>
                  <a:pt x="561953" y="786582"/>
                </a:lnTo>
                <a:lnTo>
                  <a:pt x="564419" y="788099"/>
                </a:lnTo>
                <a:lnTo>
                  <a:pt x="564387" y="787910"/>
                </a:lnTo>
                <a:cubicBezTo>
                  <a:pt x="565051" y="787688"/>
                  <a:pt x="565714" y="787246"/>
                  <a:pt x="565493" y="786140"/>
                </a:cubicBezTo>
                <a:lnTo>
                  <a:pt x="566057" y="786140"/>
                </a:lnTo>
                <a:lnTo>
                  <a:pt x="565051" y="783927"/>
                </a:lnTo>
                <a:lnTo>
                  <a:pt x="563994" y="782115"/>
                </a:lnTo>
                <a:lnTo>
                  <a:pt x="563944" y="782157"/>
                </a:lnTo>
                <a:lnTo>
                  <a:pt x="563837" y="782007"/>
                </a:lnTo>
                <a:lnTo>
                  <a:pt x="563280" y="782378"/>
                </a:lnTo>
                <a:lnTo>
                  <a:pt x="562838" y="782600"/>
                </a:lnTo>
                <a:lnTo>
                  <a:pt x="562174" y="783042"/>
                </a:lnTo>
                <a:lnTo>
                  <a:pt x="561510" y="782600"/>
                </a:lnTo>
                <a:lnTo>
                  <a:pt x="561731" y="781272"/>
                </a:lnTo>
                <a:lnTo>
                  <a:pt x="562395" y="781051"/>
                </a:lnTo>
                <a:lnTo>
                  <a:pt x="562878" y="780664"/>
                </a:lnTo>
                <a:lnTo>
                  <a:pt x="562838" y="780608"/>
                </a:lnTo>
                <a:lnTo>
                  <a:pt x="563493" y="775363"/>
                </a:lnTo>
                <a:lnTo>
                  <a:pt x="562616" y="773085"/>
                </a:lnTo>
                <a:cubicBezTo>
                  <a:pt x="562395" y="773085"/>
                  <a:pt x="562174" y="772642"/>
                  <a:pt x="562174" y="772642"/>
                </a:cubicBezTo>
                <a:lnTo>
                  <a:pt x="562626" y="771852"/>
                </a:lnTo>
                <a:lnTo>
                  <a:pt x="560847" y="769103"/>
                </a:lnTo>
                <a:cubicBezTo>
                  <a:pt x="560404" y="767996"/>
                  <a:pt x="560183" y="766890"/>
                  <a:pt x="559519" y="766226"/>
                </a:cubicBezTo>
                <a:cubicBezTo>
                  <a:pt x="559519" y="766005"/>
                  <a:pt x="559519" y="765563"/>
                  <a:pt x="559519" y="765563"/>
                </a:cubicBezTo>
                <a:lnTo>
                  <a:pt x="559521" y="765562"/>
                </a:lnTo>
                <a:lnTo>
                  <a:pt x="559519" y="765562"/>
                </a:lnTo>
                <a:lnTo>
                  <a:pt x="559298" y="766447"/>
                </a:lnTo>
                <a:lnTo>
                  <a:pt x="557682" y="765908"/>
                </a:lnTo>
                <a:lnTo>
                  <a:pt x="556864" y="766890"/>
                </a:lnTo>
                <a:lnTo>
                  <a:pt x="557085" y="767554"/>
                </a:lnTo>
                <a:lnTo>
                  <a:pt x="557085" y="768439"/>
                </a:lnTo>
                <a:lnTo>
                  <a:pt x="556642" y="768439"/>
                </a:lnTo>
                <a:lnTo>
                  <a:pt x="556200" y="768439"/>
                </a:lnTo>
                <a:lnTo>
                  <a:pt x="555757" y="766669"/>
                </a:lnTo>
                <a:lnTo>
                  <a:pt x="557437" y="764778"/>
                </a:lnTo>
                <a:lnTo>
                  <a:pt x="558061" y="763780"/>
                </a:lnTo>
                <a:lnTo>
                  <a:pt x="558192" y="763128"/>
                </a:lnTo>
                <a:lnTo>
                  <a:pt x="558337" y="762548"/>
                </a:lnTo>
                <a:lnTo>
                  <a:pt x="558192" y="762465"/>
                </a:lnTo>
                <a:lnTo>
                  <a:pt x="557528" y="760252"/>
                </a:lnTo>
                <a:lnTo>
                  <a:pt x="557737" y="760008"/>
                </a:lnTo>
                <a:lnTo>
                  <a:pt x="555315" y="758039"/>
                </a:lnTo>
                <a:close/>
                <a:moveTo>
                  <a:pt x="585385" y="756361"/>
                </a:moveTo>
                <a:lnTo>
                  <a:pt x="585185" y="756712"/>
                </a:lnTo>
                <a:lnTo>
                  <a:pt x="584798" y="756712"/>
                </a:lnTo>
                <a:lnTo>
                  <a:pt x="583637" y="758261"/>
                </a:lnTo>
                <a:lnTo>
                  <a:pt x="583577" y="758301"/>
                </a:lnTo>
                <a:lnTo>
                  <a:pt x="583637" y="758481"/>
                </a:lnTo>
                <a:cubicBezTo>
                  <a:pt x="583194" y="760252"/>
                  <a:pt x="582088" y="761579"/>
                  <a:pt x="580981" y="763128"/>
                </a:cubicBezTo>
                <a:lnTo>
                  <a:pt x="578990" y="766225"/>
                </a:lnTo>
                <a:lnTo>
                  <a:pt x="579212" y="766447"/>
                </a:lnTo>
                <a:cubicBezTo>
                  <a:pt x="579212" y="767111"/>
                  <a:pt x="579212" y="767774"/>
                  <a:pt x="579212" y="768217"/>
                </a:cubicBezTo>
                <a:lnTo>
                  <a:pt x="580672" y="768217"/>
                </a:lnTo>
                <a:lnTo>
                  <a:pt x="580760" y="767775"/>
                </a:lnTo>
                <a:lnTo>
                  <a:pt x="580760" y="767553"/>
                </a:lnTo>
                <a:lnTo>
                  <a:pt x="581645" y="767111"/>
                </a:lnTo>
                <a:lnTo>
                  <a:pt x="582088" y="767775"/>
                </a:lnTo>
                <a:lnTo>
                  <a:pt x="582088" y="767996"/>
                </a:lnTo>
                <a:lnTo>
                  <a:pt x="581948" y="768971"/>
                </a:lnTo>
                <a:lnTo>
                  <a:pt x="582309" y="768881"/>
                </a:lnTo>
                <a:cubicBezTo>
                  <a:pt x="582309" y="769323"/>
                  <a:pt x="582752" y="769323"/>
                  <a:pt x="582752" y="769987"/>
                </a:cubicBezTo>
                <a:lnTo>
                  <a:pt x="582309" y="770208"/>
                </a:lnTo>
                <a:lnTo>
                  <a:pt x="584079" y="771093"/>
                </a:lnTo>
                <a:lnTo>
                  <a:pt x="590538" y="773031"/>
                </a:lnTo>
                <a:lnTo>
                  <a:pt x="590496" y="772864"/>
                </a:lnTo>
                <a:cubicBezTo>
                  <a:pt x="591160" y="767554"/>
                  <a:pt x="587398" y="766448"/>
                  <a:pt x="587840" y="761137"/>
                </a:cubicBezTo>
                <a:lnTo>
                  <a:pt x="588062" y="760915"/>
                </a:lnTo>
                <a:cubicBezTo>
                  <a:pt x="587398" y="759809"/>
                  <a:pt x="586735" y="758924"/>
                  <a:pt x="586071" y="757596"/>
                </a:cubicBezTo>
                <a:close/>
                <a:moveTo>
                  <a:pt x="501327" y="756311"/>
                </a:moveTo>
                <a:lnTo>
                  <a:pt x="501327" y="758924"/>
                </a:lnTo>
                <a:lnTo>
                  <a:pt x="501149" y="762465"/>
                </a:lnTo>
                <a:lnTo>
                  <a:pt x="501548" y="762465"/>
                </a:lnTo>
                <a:lnTo>
                  <a:pt x="502654" y="763571"/>
                </a:lnTo>
                <a:lnTo>
                  <a:pt x="502654" y="764439"/>
                </a:lnTo>
                <a:lnTo>
                  <a:pt x="504646" y="764899"/>
                </a:lnTo>
                <a:lnTo>
                  <a:pt x="507768" y="765289"/>
                </a:lnTo>
                <a:close/>
                <a:moveTo>
                  <a:pt x="828409" y="756076"/>
                </a:moveTo>
                <a:cubicBezTo>
                  <a:pt x="827359" y="755883"/>
                  <a:pt x="825810" y="756491"/>
                  <a:pt x="824592" y="757597"/>
                </a:cubicBezTo>
                <a:lnTo>
                  <a:pt x="824592" y="756712"/>
                </a:lnTo>
                <a:lnTo>
                  <a:pt x="824426" y="756380"/>
                </a:lnTo>
                <a:lnTo>
                  <a:pt x="824150" y="756933"/>
                </a:lnTo>
                <a:lnTo>
                  <a:pt x="823486" y="757154"/>
                </a:lnTo>
                <a:lnTo>
                  <a:pt x="825256" y="762465"/>
                </a:lnTo>
                <a:lnTo>
                  <a:pt x="826612" y="765684"/>
                </a:lnTo>
                <a:lnTo>
                  <a:pt x="828797" y="758039"/>
                </a:lnTo>
                <a:lnTo>
                  <a:pt x="828886" y="757968"/>
                </a:lnTo>
                <a:close/>
                <a:moveTo>
                  <a:pt x="921948" y="755827"/>
                </a:moveTo>
                <a:cubicBezTo>
                  <a:pt x="920399" y="757819"/>
                  <a:pt x="922833" y="760474"/>
                  <a:pt x="921948" y="763793"/>
                </a:cubicBezTo>
                <a:cubicBezTo>
                  <a:pt x="924603" y="764235"/>
                  <a:pt x="922833" y="760916"/>
                  <a:pt x="923497" y="759589"/>
                </a:cubicBezTo>
                <a:lnTo>
                  <a:pt x="923546" y="759638"/>
                </a:lnTo>
                <a:lnTo>
                  <a:pt x="923718" y="758260"/>
                </a:lnTo>
                <a:cubicBezTo>
                  <a:pt x="923718" y="757818"/>
                  <a:pt x="923718" y="756932"/>
                  <a:pt x="923718" y="756490"/>
                </a:cubicBezTo>
                <a:lnTo>
                  <a:pt x="923718" y="756270"/>
                </a:lnTo>
                <a:lnTo>
                  <a:pt x="923497" y="756491"/>
                </a:lnTo>
                <a:cubicBezTo>
                  <a:pt x="922833" y="756270"/>
                  <a:pt x="922833" y="755827"/>
                  <a:pt x="921948" y="755827"/>
                </a:cubicBezTo>
                <a:close/>
                <a:moveTo>
                  <a:pt x="767285" y="755385"/>
                </a:moveTo>
                <a:lnTo>
                  <a:pt x="767219" y="755473"/>
                </a:lnTo>
                <a:lnTo>
                  <a:pt x="767507" y="756048"/>
                </a:lnTo>
                <a:lnTo>
                  <a:pt x="767506" y="756049"/>
                </a:lnTo>
                <a:lnTo>
                  <a:pt x="769055" y="757155"/>
                </a:lnTo>
                <a:cubicBezTo>
                  <a:pt x="767506" y="757376"/>
                  <a:pt x="768391" y="755385"/>
                  <a:pt x="767285" y="755385"/>
                </a:cubicBezTo>
                <a:close/>
                <a:moveTo>
                  <a:pt x="928586" y="754721"/>
                </a:moveTo>
                <a:lnTo>
                  <a:pt x="928112" y="755668"/>
                </a:lnTo>
                <a:lnTo>
                  <a:pt x="927923" y="757375"/>
                </a:lnTo>
                <a:lnTo>
                  <a:pt x="927497" y="759504"/>
                </a:lnTo>
                <a:lnTo>
                  <a:pt x="927922" y="759589"/>
                </a:lnTo>
                <a:cubicBezTo>
                  <a:pt x="929028" y="761138"/>
                  <a:pt x="930799" y="755385"/>
                  <a:pt x="928586" y="754721"/>
                </a:cubicBezTo>
                <a:close/>
                <a:moveTo>
                  <a:pt x="926595" y="754721"/>
                </a:moveTo>
                <a:lnTo>
                  <a:pt x="924604" y="756490"/>
                </a:lnTo>
                <a:lnTo>
                  <a:pt x="924604" y="758703"/>
                </a:lnTo>
                <a:lnTo>
                  <a:pt x="924604" y="759588"/>
                </a:lnTo>
                <a:lnTo>
                  <a:pt x="926374" y="758605"/>
                </a:lnTo>
                <a:lnTo>
                  <a:pt x="926374" y="757375"/>
                </a:lnTo>
                <a:lnTo>
                  <a:pt x="926794" y="754854"/>
                </a:lnTo>
                <a:close/>
                <a:moveTo>
                  <a:pt x="611979" y="754659"/>
                </a:moveTo>
                <a:lnTo>
                  <a:pt x="611516" y="756048"/>
                </a:lnTo>
                <a:lnTo>
                  <a:pt x="611335" y="757495"/>
                </a:lnTo>
                <a:lnTo>
                  <a:pt x="611516" y="757375"/>
                </a:lnTo>
                <a:lnTo>
                  <a:pt x="612042" y="758252"/>
                </a:lnTo>
                <a:lnTo>
                  <a:pt x="612844" y="758481"/>
                </a:lnTo>
                <a:lnTo>
                  <a:pt x="614531" y="758669"/>
                </a:lnTo>
                <a:close/>
                <a:moveTo>
                  <a:pt x="748477" y="754278"/>
                </a:moveTo>
                <a:lnTo>
                  <a:pt x="748382" y="754657"/>
                </a:lnTo>
                <a:lnTo>
                  <a:pt x="748477" y="754720"/>
                </a:lnTo>
                <a:cubicBezTo>
                  <a:pt x="749362" y="758703"/>
                  <a:pt x="750248" y="762907"/>
                  <a:pt x="751354" y="766890"/>
                </a:cubicBezTo>
                <a:lnTo>
                  <a:pt x="753266" y="775392"/>
                </a:lnTo>
                <a:lnTo>
                  <a:pt x="753345" y="775077"/>
                </a:lnTo>
                <a:lnTo>
                  <a:pt x="755913" y="776446"/>
                </a:lnTo>
                <a:lnTo>
                  <a:pt x="756001" y="775740"/>
                </a:lnTo>
                <a:lnTo>
                  <a:pt x="756001" y="775297"/>
                </a:lnTo>
                <a:lnTo>
                  <a:pt x="756665" y="774855"/>
                </a:lnTo>
                <a:lnTo>
                  <a:pt x="757329" y="775297"/>
                </a:lnTo>
                <a:lnTo>
                  <a:pt x="757329" y="775740"/>
                </a:lnTo>
                <a:lnTo>
                  <a:pt x="756935" y="777707"/>
                </a:lnTo>
                <a:lnTo>
                  <a:pt x="757770" y="777290"/>
                </a:lnTo>
                <a:lnTo>
                  <a:pt x="758767" y="782272"/>
                </a:lnTo>
                <a:lnTo>
                  <a:pt x="758656" y="780166"/>
                </a:lnTo>
                <a:cubicBezTo>
                  <a:pt x="758435" y="778174"/>
                  <a:pt x="757993" y="775962"/>
                  <a:pt x="758877" y="773970"/>
                </a:cubicBezTo>
                <a:cubicBezTo>
                  <a:pt x="758877" y="773528"/>
                  <a:pt x="759541" y="773307"/>
                  <a:pt x="759762" y="773528"/>
                </a:cubicBezTo>
                <a:cubicBezTo>
                  <a:pt x="760205" y="773528"/>
                  <a:pt x="760426" y="773970"/>
                  <a:pt x="760205" y="774413"/>
                </a:cubicBezTo>
                <a:cubicBezTo>
                  <a:pt x="759762" y="776183"/>
                  <a:pt x="759984" y="778174"/>
                  <a:pt x="760205" y="780166"/>
                </a:cubicBezTo>
                <a:lnTo>
                  <a:pt x="760395" y="784164"/>
                </a:lnTo>
                <a:lnTo>
                  <a:pt x="760868" y="783928"/>
                </a:lnTo>
                <a:cubicBezTo>
                  <a:pt x="760205" y="790566"/>
                  <a:pt x="761753" y="794770"/>
                  <a:pt x="763302" y="799195"/>
                </a:cubicBezTo>
                <a:lnTo>
                  <a:pt x="762647" y="799358"/>
                </a:lnTo>
                <a:lnTo>
                  <a:pt x="763966" y="800300"/>
                </a:lnTo>
                <a:lnTo>
                  <a:pt x="764607" y="800835"/>
                </a:lnTo>
                <a:lnTo>
                  <a:pt x="765294" y="798088"/>
                </a:lnTo>
                <a:cubicBezTo>
                  <a:pt x="765294" y="796760"/>
                  <a:pt x="765294" y="795211"/>
                  <a:pt x="766179" y="793663"/>
                </a:cubicBezTo>
                <a:lnTo>
                  <a:pt x="766621" y="793663"/>
                </a:lnTo>
                <a:lnTo>
                  <a:pt x="767286" y="793663"/>
                </a:lnTo>
                <a:cubicBezTo>
                  <a:pt x="767507" y="793884"/>
                  <a:pt x="767728" y="794105"/>
                  <a:pt x="767507" y="794547"/>
                </a:cubicBezTo>
                <a:cubicBezTo>
                  <a:pt x="766622" y="795432"/>
                  <a:pt x="766622" y="796760"/>
                  <a:pt x="766622" y="798088"/>
                </a:cubicBezTo>
                <a:lnTo>
                  <a:pt x="765800" y="801992"/>
                </a:lnTo>
                <a:lnTo>
                  <a:pt x="765958" y="802071"/>
                </a:lnTo>
                <a:cubicBezTo>
                  <a:pt x="766622" y="803620"/>
                  <a:pt x="766622" y="805169"/>
                  <a:pt x="766622" y="806717"/>
                </a:cubicBezTo>
                <a:lnTo>
                  <a:pt x="766769" y="808783"/>
                </a:lnTo>
                <a:lnTo>
                  <a:pt x="767285" y="808267"/>
                </a:lnTo>
                <a:cubicBezTo>
                  <a:pt x="767949" y="808267"/>
                  <a:pt x="767506" y="809373"/>
                  <a:pt x="767949" y="810037"/>
                </a:cubicBezTo>
                <a:lnTo>
                  <a:pt x="767506" y="810922"/>
                </a:lnTo>
                <a:lnTo>
                  <a:pt x="767646" y="811201"/>
                </a:lnTo>
                <a:lnTo>
                  <a:pt x="768520" y="811881"/>
                </a:lnTo>
                <a:lnTo>
                  <a:pt x="769056" y="808488"/>
                </a:lnTo>
                <a:cubicBezTo>
                  <a:pt x="769056" y="807160"/>
                  <a:pt x="768834" y="805833"/>
                  <a:pt x="769277" y="804505"/>
                </a:cubicBezTo>
                <a:cubicBezTo>
                  <a:pt x="769277" y="804062"/>
                  <a:pt x="769719" y="803841"/>
                  <a:pt x="770162" y="803841"/>
                </a:cubicBezTo>
                <a:cubicBezTo>
                  <a:pt x="770604" y="804062"/>
                  <a:pt x="770826" y="804505"/>
                  <a:pt x="770604" y="804726"/>
                </a:cubicBezTo>
                <a:cubicBezTo>
                  <a:pt x="770162" y="805833"/>
                  <a:pt x="770162" y="807160"/>
                  <a:pt x="770383" y="808266"/>
                </a:cubicBezTo>
                <a:lnTo>
                  <a:pt x="769614" y="812496"/>
                </a:lnTo>
                <a:lnTo>
                  <a:pt x="769940" y="812692"/>
                </a:lnTo>
                <a:cubicBezTo>
                  <a:pt x="770162" y="813134"/>
                  <a:pt x="770162" y="813577"/>
                  <a:pt x="770383" y="814019"/>
                </a:cubicBezTo>
                <a:lnTo>
                  <a:pt x="770881" y="816176"/>
                </a:lnTo>
                <a:lnTo>
                  <a:pt x="771710" y="815347"/>
                </a:lnTo>
                <a:lnTo>
                  <a:pt x="771987" y="815347"/>
                </a:lnTo>
                <a:lnTo>
                  <a:pt x="772374" y="813797"/>
                </a:lnTo>
                <a:lnTo>
                  <a:pt x="773038" y="813355"/>
                </a:lnTo>
                <a:lnTo>
                  <a:pt x="773481" y="814240"/>
                </a:lnTo>
                <a:lnTo>
                  <a:pt x="773260" y="815568"/>
                </a:lnTo>
                <a:lnTo>
                  <a:pt x="773117" y="815949"/>
                </a:lnTo>
                <a:lnTo>
                  <a:pt x="773259" y="816232"/>
                </a:lnTo>
                <a:lnTo>
                  <a:pt x="774144" y="816011"/>
                </a:lnTo>
                <a:lnTo>
                  <a:pt x="776578" y="827996"/>
                </a:lnTo>
                <a:lnTo>
                  <a:pt x="776578" y="827738"/>
                </a:lnTo>
                <a:cubicBezTo>
                  <a:pt x="776578" y="827295"/>
                  <a:pt x="776578" y="826853"/>
                  <a:pt x="777020" y="826853"/>
                </a:cubicBezTo>
                <a:lnTo>
                  <a:pt x="777796" y="827046"/>
                </a:lnTo>
                <a:lnTo>
                  <a:pt x="774586" y="813356"/>
                </a:lnTo>
                <a:cubicBezTo>
                  <a:pt x="775029" y="813798"/>
                  <a:pt x="774586" y="813798"/>
                  <a:pt x="774144" y="813798"/>
                </a:cubicBezTo>
                <a:lnTo>
                  <a:pt x="773480" y="812913"/>
                </a:lnTo>
                <a:lnTo>
                  <a:pt x="772816" y="813135"/>
                </a:lnTo>
                <a:cubicBezTo>
                  <a:pt x="771489" y="811143"/>
                  <a:pt x="773480" y="805390"/>
                  <a:pt x="770825" y="804505"/>
                </a:cubicBezTo>
                <a:lnTo>
                  <a:pt x="770604" y="803620"/>
                </a:lnTo>
                <a:lnTo>
                  <a:pt x="769719" y="803841"/>
                </a:lnTo>
                <a:cubicBezTo>
                  <a:pt x="769498" y="800080"/>
                  <a:pt x="770383" y="795433"/>
                  <a:pt x="767949" y="794106"/>
                </a:cubicBezTo>
                <a:lnTo>
                  <a:pt x="767506" y="793221"/>
                </a:lnTo>
                <a:lnTo>
                  <a:pt x="766621" y="793663"/>
                </a:lnTo>
                <a:cubicBezTo>
                  <a:pt x="766842" y="784813"/>
                  <a:pt x="763302" y="779945"/>
                  <a:pt x="760426" y="773971"/>
                </a:cubicBezTo>
                <a:lnTo>
                  <a:pt x="760205" y="773086"/>
                </a:lnTo>
                <a:lnTo>
                  <a:pt x="759319" y="773307"/>
                </a:lnTo>
                <a:cubicBezTo>
                  <a:pt x="759319" y="772643"/>
                  <a:pt x="759319" y="771758"/>
                  <a:pt x="759319" y="770873"/>
                </a:cubicBezTo>
                <a:cubicBezTo>
                  <a:pt x="755115" y="768439"/>
                  <a:pt x="753788" y="762908"/>
                  <a:pt x="753788" y="756270"/>
                </a:cubicBezTo>
                <a:cubicBezTo>
                  <a:pt x="751797" y="756491"/>
                  <a:pt x="751797" y="754500"/>
                  <a:pt x="749362" y="754500"/>
                </a:cubicBezTo>
                <a:close/>
                <a:moveTo>
                  <a:pt x="816897" y="754066"/>
                </a:moveTo>
                <a:lnTo>
                  <a:pt x="816406" y="754720"/>
                </a:lnTo>
                <a:cubicBezTo>
                  <a:pt x="816406" y="754942"/>
                  <a:pt x="816184" y="755163"/>
                  <a:pt x="816184" y="755384"/>
                </a:cubicBezTo>
                <a:cubicBezTo>
                  <a:pt x="816184" y="756048"/>
                  <a:pt x="816627" y="756491"/>
                  <a:pt x="816848" y="756933"/>
                </a:cubicBezTo>
                <a:lnTo>
                  <a:pt x="817688" y="760293"/>
                </a:lnTo>
                <a:lnTo>
                  <a:pt x="819282" y="764677"/>
                </a:lnTo>
                <a:lnTo>
                  <a:pt x="819225" y="764677"/>
                </a:lnTo>
                <a:lnTo>
                  <a:pt x="821052" y="768881"/>
                </a:lnTo>
                <a:lnTo>
                  <a:pt x="824176" y="773290"/>
                </a:lnTo>
                <a:lnTo>
                  <a:pt x="824592" y="772146"/>
                </a:lnTo>
                <a:lnTo>
                  <a:pt x="824592" y="767111"/>
                </a:lnTo>
                <a:lnTo>
                  <a:pt x="824667" y="767020"/>
                </a:lnTo>
                <a:lnTo>
                  <a:pt x="823044" y="763571"/>
                </a:lnTo>
                <a:lnTo>
                  <a:pt x="820982" y="756768"/>
                </a:lnTo>
                <a:lnTo>
                  <a:pt x="820389" y="755384"/>
                </a:lnTo>
                <a:lnTo>
                  <a:pt x="820004" y="754614"/>
                </a:lnTo>
                <a:close/>
                <a:moveTo>
                  <a:pt x="592492" y="753662"/>
                </a:moveTo>
                <a:lnTo>
                  <a:pt x="595364" y="762686"/>
                </a:lnTo>
                <a:lnTo>
                  <a:pt x="597118" y="767170"/>
                </a:lnTo>
                <a:lnTo>
                  <a:pt x="597133" y="767112"/>
                </a:lnTo>
                <a:lnTo>
                  <a:pt x="600992" y="773114"/>
                </a:lnTo>
                <a:lnTo>
                  <a:pt x="603329" y="763128"/>
                </a:lnTo>
                <a:lnTo>
                  <a:pt x="603709" y="760473"/>
                </a:lnTo>
                <a:lnTo>
                  <a:pt x="603329" y="760473"/>
                </a:lnTo>
                <a:cubicBezTo>
                  <a:pt x="603329" y="759588"/>
                  <a:pt x="603329" y="758924"/>
                  <a:pt x="603329" y="758039"/>
                </a:cubicBezTo>
                <a:cubicBezTo>
                  <a:pt x="602887" y="757818"/>
                  <a:pt x="602444" y="757375"/>
                  <a:pt x="602002" y="756712"/>
                </a:cubicBezTo>
                <a:lnTo>
                  <a:pt x="602223" y="756623"/>
                </a:lnTo>
                <a:lnTo>
                  <a:pt x="601780" y="756269"/>
                </a:lnTo>
                <a:lnTo>
                  <a:pt x="600674" y="755606"/>
                </a:lnTo>
                <a:lnTo>
                  <a:pt x="600646" y="755493"/>
                </a:lnTo>
                <a:lnTo>
                  <a:pt x="596470" y="754499"/>
                </a:lnTo>
                <a:close/>
                <a:moveTo>
                  <a:pt x="620642" y="753625"/>
                </a:moveTo>
                <a:lnTo>
                  <a:pt x="620518" y="753700"/>
                </a:lnTo>
                <a:lnTo>
                  <a:pt x="620809" y="754720"/>
                </a:lnTo>
                <a:lnTo>
                  <a:pt x="621252" y="755605"/>
                </a:lnTo>
                <a:lnTo>
                  <a:pt x="621171" y="755746"/>
                </a:lnTo>
                <a:lnTo>
                  <a:pt x="622358" y="756933"/>
                </a:lnTo>
                <a:lnTo>
                  <a:pt x="622684" y="757423"/>
                </a:lnTo>
                <a:lnTo>
                  <a:pt x="622801" y="757376"/>
                </a:lnTo>
                <a:lnTo>
                  <a:pt x="623149" y="757027"/>
                </a:lnTo>
                <a:close/>
                <a:moveTo>
                  <a:pt x="855865" y="753613"/>
                </a:moveTo>
                <a:lnTo>
                  <a:pt x="855791" y="753835"/>
                </a:lnTo>
                <a:cubicBezTo>
                  <a:pt x="855127" y="755163"/>
                  <a:pt x="854021" y="757818"/>
                  <a:pt x="851587" y="757818"/>
                </a:cubicBezTo>
                <a:lnTo>
                  <a:pt x="850996" y="757670"/>
                </a:lnTo>
                <a:lnTo>
                  <a:pt x="850701" y="758039"/>
                </a:lnTo>
                <a:lnTo>
                  <a:pt x="849390" y="760496"/>
                </a:lnTo>
                <a:lnTo>
                  <a:pt x="849817" y="761136"/>
                </a:lnTo>
                <a:cubicBezTo>
                  <a:pt x="849374" y="762464"/>
                  <a:pt x="849153" y="764013"/>
                  <a:pt x="848932" y="765341"/>
                </a:cubicBezTo>
                <a:lnTo>
                  <a:pt x="847205" y="772465"/>
                </a:lnTo>
                <a:lnTo>
                  <a:pt x="847383" y="772643"/>
                </a:lnTo>
                <a:lnTo>
                  <a:pt x="848489" y="772422"/>
                </a:lnTo>
                <a:cubicBezTo>
                  <a:pt x="848710" y="774635"/>
                  <a:pt x="845834" y="775299"/>
                  <a:pt x="847383" y="776626"/>
                </a:cubicBezTo>
                <a:cubicBezTo>
                  <a:pt x="850038" y="776405"/>
                  <a:pt x="849374" y="772865"/>
                  <a:pt x="852029" y="775520"/>
                </a:cubicBezTo>
                <a:lnTo>
                  <a:pt x="853045" y="773940"/>
                </a:lnTo>
                <a:lnTo>
                  <a:pt x="852472" y="773749"/>
                </a:lnTo>
                <a:cubicBezTo>
                  <a:pt x="852029" y="773528"/>
                  <a:pt x="852029" y="773085"/>
                  <a:pt x="852472" y="772643"/>
                </a:cubicBezTo>
                <a:cubicBezTo>
                  <a:pt x="853357" y="771536"/>
                  <a:pt x="854021" y="769988"/>
                  <a:pt x="854463" y="768660"/>
                </a:cubicBezTo>
                <a:cubicBezTo>
                  <a:pt x="854685" y="768218"/>
                  <a:pt x="854906" y="767554"/>
                  <a:pt x="854906" y="767111"/>
                </a:cubicBezTo>
                <a:cubicBezTo>
                  <a:pt x="855127" y="766669"/>
                  <a:pt x="855570" y="766447"/>
                  <a:pt x="856234" y="766669"/>
                </a:cubicBezTo>
                <a:cubicBezTo>
                  <a:pt x="856455" y="766890"/>
                  <a:pt x="856676" y="767332"/>
                  <a:pt x="856455" y="767775"/>
                </a:cubicBezTo>
                <a:cubicBezTo>
                  <a:pt x="856455" y="768218"/>
                  <a:pt x="856234" y="768660"/>
                  <a:pt x="856234" y="769324"/>
                </a:cubicBezTo>
                <a:lnTo>
                  <a:pt x="854021" y="773196"/>
                </a:lnTo>
                <a:lnTo>
                  <a:pt x="854021" y="773528"/>
                </a:lnTo>
                <a:lnTo>
                  <a:pt x="855127" y="773528"/>
                </a:lnTo>
                <a:cubicBezTo>
                  <a:pt x="855127" y="776847"/>
                  <a:pt x="855348" y="779724"/>
                  <a:pt x="856455" y="781494"/>
                </a:cubicBezTo>
                <a:lnTo>
                  <a:pt x="854466" y="783704"/>
                </a:lnTo>
                <a:lnTo>
                  <a:pt x="855348" y="783042"/>
                </a:lnTo>
                <a:cubicBezTo>
                  <a:pt x="855569" y="783263"/>
                  <a:pt x="856233" y="783484"/>
                  <a:pt x="856011" y="783927"/>
                </a:cubicBezTo>
                <a:cubicBezTo>
                  <a:pt x="855790" y="785476"/>
                  <a:pt x="855569" y="787246"/>
                  <a:pt x="855348" y="789016"/>
                </a:cubicBezTo>
                <a:lnTo>
                  <a:pt x="854563" y="796083"/>
                </a:lnTo>
                <a:lnTo>
                  <a:pt x="854685" y="796097"/>
                </a:lnTo>
                <a:lnTo>
                  <a:pt x="854685" y="796284"/>
                </a:lnTo>
                <a:lnTo>
                  <a:pt x="856455" y="795876"/>
                </a:lnTo>
                <a:cubicBezTo>
                  <a:pt x="856897" y="795654"/>
                  <a:pt x="857118" y="795654"/>
                  <a:pt x="857340" y="795433"/>
                </a:cubicBezTo>
                <a:lnTo>
                  <a:pt x="858240" y="795794"/>
                </a:lnTo>
                <a:lnTo>
                  <a:pt x="858445" y="794770"/>
                </a:lnTo>
                <a:lnTo>
                  <a:pt x="857560" y="794106"/>
                </a:lnTo>
                <a:cubicBezTo>
                  <a:pt x="861322" y="790566"/>
                  <a:pt x="860880" y="783264"/>
                  <a:pt x="862428" y="777732"/>
                </a:cubicBezTo>
                <a:cubicBezTo>
                  <a:pt x="861322" y="775741"/>
                  <a:pt x="859773" y="779281"/>
                  <a:pt x="859331" y="777732"/>
                </a:cubicBezTo>
                <a:cubicBezTo>
                  <a:pt x="861322" y="774192"/>
                  <a:pt x="859552" y="770209"/>
                  <a:pt x="858667" y="766669"/>
                </a:cubicBezTo>
                <a:cubicBezTo>
                  <a:pt x="857782" y="766448"/>
                  <a:pt x="857560" y="767112"/>
                  <a:pt x="856896" y="767112"/>
                </a:cubicBezTo>
                <a:lnTo>
                  <a:pt x="856675" y="766227"/>
                </a:lnTo>
                <a:lnTo>
                  <a:pt x="856233" y="765342"/>
                </a:lnTo>
                <a:cubicBezTo>
                  <a:pt x="856896" y="762023"/>
                  <a:pt x="855569" y="760695"/>
                  <a:pt x="854241" y="759368"/>
                </a:cubicBezTo>
                <a:cubicBezTo>
                  <a:pt x="854905" y="758261"/>
                  <a:pt x="855569" y="757155"/>
                  <a:pt x="857339" y="757376"/>
                </a:cubicBezTo>
                <a:lnTo>
                  <a:pt x="857339" y="755604"/>
                </a:lnTo>
                <a:lnTo>
                  <a:pt x="856897" y="755384"/>
                </a:lnTo>
                <a:cubicBezTo>
                  <a:pt x="856897" y="755163"/>
                  <a:pt x="856676" y="754720"/>
                  <a:pt x="856455" y="754499"/>
                </a:cubicBezTo>
                <a:close/>
                <a:moveTo>
                  <a:pt x="915753" y="752730"/>
                </a:moveTo>
                <a:cubicBezTo>
                  <a:pt x="914204" y="755827"/>
                  <a:pt x="915974" y="762023"/>
                  <a:pt x="914425" y="765120"/>
                </a:cubicBezTo>
                <a:lnTo>
                  <a:pt x="914058" y="764631"/>
                </a:lnTo>
                <a:lnTo>
                  <a:pt x="914647" y="766005"/>
                </a:lnTo>
                <a:lnTo>
                  <a:pt x="914204" y="766447"/>
                </a:lnTo>
                <a:lnTo>
                  <a:pt x="913971" y="767144"/>
                </a:lnTo>
                <a:lnTo>
                  <a:pt x="914204" y="767111"/>
                </a:lnTo>
                <a:lnTo>
                  <a:pt x="914204" y="767775"/>
                </a:lnTo>
                <a:lnTo>
                  <a:pt x="914109" y="767748"/>
                </a:lnTo>
                <a:lnTo>
                  <a:pt x="914205" y="768069"/>
                </a:lnTo>
                <a:lnTo>
                  <a:pt x="914425" y="767775"/>
                </a:lnTo>
                <a:lnTo>
                  <a:pt x="916662" y="775420"/>
                </a:lnTo>
                <a:lnTo>
                  <a:pt x="916860" y="773970"/>
                </a:lnTo>
                <a:cubicBezTo>
                  <a:pt x="916860" y="772864"/>
                  <a:pt x="916860" y="771536"/>
                  <a:pt x="917081" y="770209"/>
                </a:cubicBezTo>
                <a:cubicBezTo>
                  <a:pt x="917081" y="769766"/>
                  <a:pt x="917523" y="769545"/>
                  <a:pt x="917966" y="769545"/>
                </a:cubicBezTo>
                <a:cubicBezTo>
                  <a:pt x="918630" y="769545"/>
                  <a:pt x="918851" y="769987"/>
                  <a:pt x="918851" y="770430"/>
                </a:cubicBezTo>
                <a:cubicBezTo>
                  <a:pt x="918630" y="771536"/>
                  <a:pt x="918630" y="772643"/>
                  <a:pt x="918630" y="773749"/>
                </a:cubicBezTo>
                <a:lnTo>
                  <a:pt x="917957" y="777790"/>
                </a:lnTo>
                <a:lnTo>
                  <a:pt x="918187" y="777732"/>
                </a:lnTo>
                <a:cubicBezTo>
                  <a:pt x="917965" y="781494"/>
                  <a:pt x="918408" y="784813"/>
                  <a:pt x="919514" y="787468"/>
                </a:cubicBezTo>
                <a:lnTo>
                  <a:pt x="919632" y="786817"/>
                </a:lnTo>
                <a:lnTo>
                  <a:pt x="919515" y="786582"/>
                </a:lnTo>
                <a:lnTo>
                  <a:pt x="919809" y="785849"/>
                </a:lnTo>
                <a:lnTo>
                  <a:pt x="919957" y="785034"/>
                </a:lnTo>
                <a:lnTo>
                  <a:pt x="920186" y="785339"/>
                </a:lnTo>
                <a:lnTo>
                  <a:pt x="921064" y="784812"/>
                </a:lnTo>
                <a:lnTo>
                  <a:pt x="921488" y="785447"/>
                </a:lnTo>
                <a:lnTo>
                  <a:pt x="921284" y="784591"/>
                </a:lnTo>
                <a:lnTo>
                  <a:pt x="919957" y="785034"/>
                </a:lnTo>
                <a:cubicBezTo>
                  <a:pt x="919514" y="782047"/>
                  <a:pt x="920842" y="780221"/>
                  <a:pt x="922031" y="778507"/>
                </a:cubicBezTo>
                <a:lnTo>
                  <a:pt x="922927" y="774286"/>
                </a:lnTo>
                <a:lnTo>
                  <a:pt x="922833" y="774192"/>
                </a:lnTo>
                <a:lnTo>
                  <a:pt x="922391" y="773085"/>
                </a:lnTo>
                <a:lnTo>
                  <a:pt x="923186" y="772290"/>
                </a:lnTo>
                <a:lnTo>
                  <a:pt x="919957" y="767554"/>
                </a:lnTo>
                <a:cubicBezTo>
                  <a:pt x="919957" y="768661"/>
                  <a:pt x="919735" y="769546"/>
                  <a:pt x="918850" y="769988"/>
                </a:cubicBezTo>
                <a:lnTo>
                  <a:pt x="917965" y="769103"/>
                </a:lnTo>
                <a:lnTo>
                  <a:pt x="917080" y="769324"/>
                </a:lnTo>
                <a:cubicBezTo>
                  <a:pt x="917965" y="764235"/>
                  <a:pt x="918408" y="758704"/>
                  <a:pt x="917080" y="753393"/>
                </a:cubicBezTo>
                <a:cubicBezTo>
                  <a:pt x="916859" y="752951"/>
                  <a:pt x="916195" y="752951"/>
                  <a:pt x="915753" y="752730"/>
                </a:cubicBezTo>
                <a:close/>
                <a:moveTo>
                  <a:pt x="561530" y="752505"/>
                </a:moveTo>
                <a:lnTo>
                  <a:pt x="560846" y="756269"/>
                </a:lnTo>
                <a:lnTo>
                  <a:pt x="560846" y="757517"/>
                </a:lnTo>
                <a:lnTo>
                  <a:pt x="562617" y="756712"/>
                </a:lnTo>
                <a:lnTo>
                  <a:pt x="562705" y="756756"/>
                </a:lnTo>
                <a:lnTo>
                  <a:pt x="562617" y="756491"/>
                </a:lnTo>
                <a:close/>
                <a:moveTo>
                  <a:pt x="587619" y="752287"/>
                </a:moveTo>
                <a:cubicBezTo>
                  <a:pt x="587619" y="753393"/>
                  <a:pt x="587619" y="754278"/>
                  <a:pt x="587619" y="755385"/>
                </a:cubicBezTo>
                <a:lnTo>
                  <a:pt x="587458" y="755362"/>
                </a:lnTo>
                <a:lnTo>
                  <a:pt x="588062" y="756269"/>
                </a:lnTo>
                <a:cubicBezTo>
                  <a:pt x="588726" y="757154"/>
                  <a:pt x="589168" y="758260"/>
                  <a:pt x="589832" y="759367"/>
                </a:cubicBezTo>
                <a:lnTo>
                  <a:pt x="589791" y="759652"/>
                </a:lnTo>
                <a:lnTo>
                  <a:pt x="596248" y="767775"/>
                </a:lnTo>
                <a:lnTo>
                  <a:pt x="596409" y="767829"/>
                </a:lnTo>
                <a:lnTo>
                  <a:pt x="594700" y="763129"/>
                </a:lnTo>
                <a:lnTo>
                  <a:pt x="591632" y="753268"/>
                </a:lnTo>
                <a:lnTo>
                  <a:pt x="591381" y="753393"/>
                </a:lnTo>
                <a:cubicBezTo>
                  <a:pt x="590053" y="753393"/>
                  <a:pt x="590717" y="751844"/>
                  <a:pt x="588947" y="752287"/>
                </a:cubicBezTo>
                <a:cubicBezTo>
                  <a:pt x="588504" y="752287"/>
                  <a:pt x="588062" y="752287"/>
                  <a:pt x="587619" y="752287"/>
                </a:cubicBezTo>
                <a:close/>
                <a:moveTo>
                  <a:pt x="111018" y="752286"/>
                </a:moveTo>
                <a:cubicBezTo>
                  <a:pt x="111239" y="752286"/>
                  <a:pt x="111460" y="752286"/>
                  <a:pt x="111682" y="752286"/>
                </a:cubicBezTo>
                <a:cubicBezTo>
                  <a:pt x="113673" y="754499"/>
                  <a:pt x="115665" y="756933"/>
                  <a:pt x="117214" y="759588"/>
                </a:cubicBezTo>
                <a:cubicBezTo>
                  <a:pt x="119205" y="762243"/>
                  <a:pt x="120975" y="764677"/>
                  <a:pt x="123187" y="766889"/>
                </a:cubicBezTo>
                <a:cubicBezTo>
                  <a:pt x="123187" y="767111"/>
                  <a:pt x="123187" y="767332"/>
                  <a:pt x="123187" y="767553"/>
                </a:cubicBezTo>
                <a:cubicBezTo>
                  <a:pt x="122966" y="767774"/>
                  <a:pt x="122966" y="767774"/>
                  <a:pt x="122745" y="767774"/>
                </a:cubicBezTo>
                <a:cubicBezTo>
                  <a:pt x="122745" y="767774"/>
                  <a:pt x="122524" y="767774"/>
                  <a:pt x="122524" y="767774"/>
                </a:cubicBezTo>
                <a:cubicBezTo>
                  <a:pt x="120311" y="765562"/>
                  <a:pt x="118320" y="762907"/>
                  <a:pt x="116550" y="760252"/>
                </a:cubicBezTo>
                <a:cubicBezTo>
                  <a:pt x="114780" y="757596"/>
                  <a:pt x="113009" y="755163"/>
                  <a:pt x="111018" y="752950"/>
                </a:cubicBezTo>
                <a:cubicBezTo>
                  <a:pt x="110797" y="752728"/>
                  <a:pt x="110797" y="752507"/>
                  <a:pt x="111018" y="752286"/>
                </a:cubicBezTo>
                <a:close/>
                <a:moveTo>
                  <a:pt x="952167" y="751435"/>
                </a:moveTo>
                <a:lnTo>
                  <a:pt x="947394" y="764235"/>
                </a:lnTo>
                <a:lnTo>
                  <a:pt x="937938" y="786227"/>
                </a:lnTo>
                <a:lnTo>
                  <a:pt x="938322" y="786803"/>
                </a:lnTo>
                <a:cubicBezTo>
                  <a:pt x="938101" y="788795"/>
                  <a:pt x="937658" y="790786"/>
                  <a:pt x="936995" y="792335"/>
                </a:cubicBezTo>
                <a:lnTo>
                  <a:pt x="936927" y="792584"/>
                </a:lnTo>
                <a:lnTo>
                  <a:pt x="936994" y="792557"/>
                </a:lnTo>
                <a:cubicBezTo>
                  <a:pt x="936994" y="796540"/>
                  <a:pt x="937436" y="800523"/>
                  <a:pt x="935224" y="802514"/>
                </a:cubicBezTo>
                <a:cubicBezTo>
                  <a:pt x="934339" y="802071"/>
                  <a:pt x="934339" y="801186"/>
                  <a:pt x="933012" y="801186"/>
                </a:cubicBezTo>
                <a:cubicBezTo>
                  <a:pt x="933012" y="801850"/>
                  <a:pt x="932790" y="802293"/>
                  <a:pt x="932126" y="802514"/>
                </a:cubicBezTo>
                <a:lnTo>
                  <a:pt x="931241" y="801629"/>
                </a:lnTo>
                <a:lnTo>
                  <a:pt x="930135" y="801850"/>
                </a:lnTo>
                <a:cubicBezTo>
                  <a:pt x="930356" y="800190"/>
                  <a:pt x="929747" y="800799"/>
                  <a:pt x="929388" y="801656"/>
                </a:cubicBezTo>
                <a:lnTo>
                  <a:pt x="929904" y="802554"/>
                </a:lnTo>
                <a:lnTo>
                  <a:pt x="929914" y="802513"/>
                </a:lnTo>
                <a:lnTo>
                  <a:pt x="930799" y="802071"/>
                </a:lnTo>
                <a:lnTo>
                  <a:pt x="931463" y="803177"/>
                </a:lnTo>
                <a:lnTo>
                  <a:pt x="931463" y="803841"/>
                </a:lnTo>
                <a:lnTo>
                  <a:pt x="931180" y="804407"/>
                </a:lnTo>
                <a:lnTo>
                  <a:pt x="930799" y="810701"/>
                </a:lnTo>
                <a:lnTo>
                  <a:pt x="929692" y="810479"/>
                </a:lnTo>
                <a:lnTo>
                  <a:pt x="930135" y="811364"/>
                </a:lnTo>
                <a:lnTo>
                  <a:pt x="929729" y="813881"/>
                </a:lnTo>
                <a:lnTo>
                  <a:pt x="929914" y="814683"/>
                </a:lnTo>
                <a:cubicBezTo>
                  <a:pt x="929692" y="814904"/>
                  <a:pt x="929471" y="815568"/>
                  <a:pt x="929692" y="815789"/>
                </a:cubicBezTo>
                <a:lnTo>
                  <a:pt x="929369" y="816112"/>
                </a:lnTo>
                <a:lnTo>
                  <a:pt x="929028" y="818224"/>
                </a:lnTo>
                <a:cubicBezTo>
                  <a:pt x="928365" y="818002"/>
                  <a:pt x="929692" y="816232"/>
                  <a:pt x="929471" y="817781"/>
                </a:cubicBezTo>
                <a:cubicBezTo>
                  <a:pt x="929250" y="819330"/>
                  <a:pt x="929250" y="821100"/>
                  <a:pt x="928365" y="821985"/>
                </a:cubicBezTo>
                <a:cubicBezTo>
                  <a:pt x="926816" y="821321"/>
                  <a:pt x="925267" y="823313"/>
                  <a:pt x="925046" y="821985"/>
                </a:cubicBezTo>
                <a:cubicBezTo>
                  <a:pt x="924161" y="820657"/>
                  <a:pt x="927037" y="819330"/>
                  <a:pt x="925046" y="818887"/>
                </a:cubicBezTo>
                <a:cubicBezTo>
                  <a:pt x="922391" y="824419"/>
                  <a:pt x="919514" y="832827"/>
                  <a:pt x="920620" y="838359"/>
                </a:cubicBezTo>
                <a:cubicBezTo>
                  <a:pt x="927480" y="832827"/>
                  <a:pt x="929471" y="822870"/>
                  <a:pt x="934781" y="815568"/>
                </a:cubicBezTo>
                <a:lnTo>
                  <a:pt x="934911" y="816086"/>
                </a:lnTo>
                <a:lnTo>
                  <a:pt x="936773" y="811585"/>
                </a:lnTo>
                <a:lnTo>
                  <a:pt x="940942" y="801997"/>
                </a:lnTo>
                <a:lnTo>
                  <a:pt x="940756" y="802071"/>
                </a:lnTo>
                <a:cubicBezTo>
                  <a:pt x="939871" y="798420"/>
                  <a:pt x="940755" y="796041"/>
                  <a:pt x="942028" y="793828"/>
                </a:cubicBezTo>
                <a:lnTo>
                  <a:pt x="945477" y="786877"/>
                </a:lnTo>
                <a:lnTo>
                  <a:pt x="945550" y="786508"/>
                </a:lnTo>
                <a:lnTo>
                  <a:pt x="945181" y="786582"/>
                </a:lnTo>
                <a:cubicBezTo>
                  <a:pt x="945181" y="785919"/>
                  <a:pt x="945181" y="785476"/>
                  <a:pt x="944739" y="785476"/>
                </a:cubicBezTo>
                <a:cubicBezTo>
                  <a:pt x="944739" y="785586"/>
                  <a:pt x="944960" y="783374"/>
                  <a:pt x="945624" y="781078"/>
                </a:cubicBezTo>
                <a:lnTo>
                  <a:pt x="948753" y="776752"/>
                </a:lnTo>
                <a:lnTo>
                  <a:pt x="949606" y="774191"/>
                </a:lnTo>
                <a:lnTo>
                  <a:pt x="950656" y="767720"/>
                </a:lnTo>
                <a:lnTo>
                  <a:pt x="950491" y="767775"/>
                </a:lnTo>
                <a:lnTo>
                  <a:pt x="950270" y="767775"/>
                </a:lnTo>
                <a:lnTo>
                  <a:pt x="950049" y="767111"/>
                </a:lnTo>
                <a:lnTo>
                  <a:pt x="950729" y="766022"/>
                </a:lnTo>
                <a:lnTo>
                  <a:pt x="950491" y="765784"/>
                </a:lnTo>
                <a:cubicBezTo>
                  <a:pt x="950934" y="763128"/>
                  <a:pt x="951598" y="760695"/>
                  <a:pt x="952040" y="758039"/>
                </a:cubicBezTo>
                <a:lnTo>
                  <a:pt x="953533" y="752066"/>
                </a:lnTo>
                <a:lnTo>
                  <a:pt x="952483" y="752066"/>
                </a:lnTo>
                <a:close/>
                <a:moveTo>
                  <a:pt x="582519" y="751315"/>
                </a:moveTo>
                <a:lnTo>
                  <a:pt x="580981" y="756269"/>
                </a:lnTo>
                <a:cubicBezTo>
                  <a:pt x="581866" y="756712"/>
                  <a:pt x="582309" y="756933"/>
                  <a:pt x="582752" y="757376"/>
                </a:cubicBezTo>
                <a:lnTo>
                  <a:pt x="582788" y="757412"/>
                </a:lnTo>
                <a:lnTo>
                  <a:pt x="584028" y="755465"/>
                </a:lnTo>
                <a:close/>
                <a:moveTo>
                  <a:pt x="526722" y="751225"/>
                </a:moveTo>
                <a:lnTo>
                  <a:pt x="526772" y="751401"/>
                </a:lnTo>
                <a:cubicBezTo>
                  <a:pt x="526330" y="751401"/>
                  <a:pt x="526330" y="751401"/>
                  <a:pt x="526109" y="751401"/>
                </a:cubicBezTo>
                <a:lnTo>
                  <a:pt x="525781" y="751237"/>
                </a:lnTo>
                <a:lnTo>
                  <a:pt x="526329" y="756712"/>
                </a:lnTo>
                <a:lnTo>
                  <a:pt x="527307" y="762187"/>
                </a:lnTo>
                <a:lnTo>
                  <a:pt x="527683" y="761962"/>
                </a:lnTo>
                <a:lnTo>
                  <a:pt x="528321" y="754942"/>
                </a:lnTo>
                <a:lnTo>
                  <a:pt x="528401" y="754962"/>
                </a:lnTo>
                <a:lnTo>
                  <a:pt x="527878" y="753393"/>
                </a:lnTo>
                <a:close/>
                <a:moveTo>
                  <a:pt x="722148" y="750959"/>
                </a:moveTo>
                <a:cubicBezTo>
                  <a:pt x="723918" y="752286"/>
                  <a:pt x="724803" y="754278"/>
                  <a:pt x="725688" y="756048"/>
                </a:cubicBezTo>
                <a:cubicBezTo>
                  <a:pt x="726573" y="757818"/>
                  <a:pt x="727679" y="759588"/>
                  <a:pt x="729228" y="760916"/>
                </a:cubicBezTo>
                <a:cubicBezTo>
                  <a:pt x="729228" y="761137"/>
                  <a:pt x="729228" y="761358"/>
                  <a:pt x="729228" y="761579"/>
                </a:cubicBezTo>
                <a:cubicBezTo>
                  <a:pt x="729007" y="761801"/>
                  <a:pt x="729007" y="761801"/>
                  <a:pt x="728786" y="761801"/>
                </a:cubicBezTo>
                <a:cubicBezTo>
                  <a:pt x="728564" y="761801"/>
                  <a:pt x="728343" y="761801"/>
                  <a:pt x="728343" y="761579"/>
                </a:cubicBezTo>
                <a:cubicBezTo>
                  <a:pt x="726573" y="760252"/>
                  <a:pt x="725688" y="758260"/>
                  <a:pt x="724803" y="756490"/>
                </a:cubicBezTo>
                <a:cubicBezTo>
                  <a:pt x="723918" y="754720"/>
                  <a:pt x="723033" y="752950"/>
                  <a:pt x="721484" y="751844"/>
                </a:cubicBezTo>
                <a:cubicBezTo>
                  <a:pt x="721263" y="751622"/>
                  <a:pt x="721263" y="751401"/>
                  <a:pt x="721484" y="751180"/>
                </a:cubicBezTo>
                <a:cubicBezTo>
                  <a:pt x="721484" y="750959"/>
                  <a:pt x="721927" y="750737"/>
                  <a:pt x="722148" y="750959"/>
                </a:cubicBezTo>
                <a:close/>
                <a:moveTo>
                  <a:pt x="1103827" y="750516"/>
                </a:moveTo>
                <a:cubicBezTo>
                  <a:pt x="1104269" y="750073"/>
                  <a:pt x="1105155" y="750073"/>
                  <a:pt x="1105597" y="750516"/>
                </a:cubicBezTo>
                <a:cubicBezTo>
                  <a:pt x="1111571" y="757375"/>
                  <a:pt x="1117324" y="764898"/>
                  <a:pt x="1122413" y="772200"/>
                </a:cubicBezTo>
                <a:cubicBezTo>
                  <a:pt x="1126838" y="778616"/>
                  <a:pt x="1131485" y="785254"/>
                  <a:pt x="1136795" y="791229"/>
                </a:cubicBezTo>
                <a:lnTo>
                  <a:pt x="1136795" y="791671"/>
                </a:lnTo>
                <a:lnTo>
                  <a:pt x="1142770" y="797646"/>
                </a:lnTo>
                <a:cubicBezTo>
                  <a:pt x="1144927" y="799969"/>
                  <a:pt x="1146310" y="802513"/>
                  <a:pt x="1144761" y="805611"/>
                </a:cubicBezTo>
                <a:cubicBezTo>
                  <a:pt x="1142106" y="806054"/>
                  <a:pt x="1142991" y="803178"/>
                  <a:pt x="1142106" y="802071"/>
                </a:cubicBezTo>
                <a:lnTo>
                  <a:pt x="1135020" y="793053"/>
                </a:lnTo>
                <a:lnTo>
                  <a:pt x="1134804" y="792999"/>
                </a:lnTo>
                <a:cubicBezTo>
                  <a:pt x="1129272" y="786803"/>
                  <a:pt x="1124847" y="780165"/>
                  <a:pt x="1120200" y="773749"/>
                </a:cubicBezTo>
                <a:cubicBezTo>
                  <a:pt x="1115112" y="766668"/>
                  <a:pt x="1109359" y="759145"/>
                  <a:pt x="1103827" y="752286"/>
                </a:cubicBezTo>
                <a:cubicBezTo>
                  <a:pt x="1103384" y="751844"/>
                  <a:pt x="1103384" y="751180"/>
                  <a:pt x="1103827" y="750516"/>
                </a:cubicBezTo>
                <a:close/>
                <a:moveTo>
                  <a:pt x="202475" y="749041"/>
                </a:moveTo>
                <a:lnTo>
                  <a:pt x="201978" y="749290"/>
                </a:lnTo>
                <a:lnTo>
                  <a:pt x="202178" y="749410"/>
                </a:lnTo>
                <a:cubicBezTo>
                  <a:pt x="202178" y="750737"/>
                  <a:pt x="202621" y="752065"/>
                  <a:pt x="202842" y="753393"/>
                </a:cubicBezTo>
                <a:lnTo>
                  <a:pt x="203647" y="757818"/>
                </a:lnTo>
                <a:lnTo>
                  <a:pt x="203948" y="757818"/>
                </a:lnTo>
                <a:lnTo>
                  <a:pt x="204790" y="759501"/>
                </a:lnTo>
                <a:lnTo>
                  <a:pt x="213905" y="763350"/>
                </a:lnTo>
                <a:lnTo>
                  <a:pt x="220968" y="766510"/>
                </a:lnTo>
                <a:lnTo>
                  <a:pt x="215454" y="756270"/>
                </a:lnTo>
                <a:cubicBezTo>
                  <a:pt x="211250" y="754943"/>
                  <a:pt x="207268" y="752951"/>
                  <a:pt x="203727" y="750739"/>
                </a:cubicBezTo>
                <a:lnTo>
                  <a:pt x="204612" y="750517"/>
                </a:lnTo>
                <a:lnTo>
                  <a:pt x="204440" y="749827"/>
                </a:lnTo>
                <a:close/>
                <a:moveTo>
                  <a:pt x="607247" y="748573"/>
                </a:moveTo>
                <a:lnTo>
                  <a:pt x="607046" y="748724"/>
                </a:lnTo>
                <a:lnTo>
                  <a:pt x="607091" y="748746"/>
                </a:lnTo>
                <a:cubicBezTo>
                  <a:pt x="607312" y="752286"/>
                  <a:pt x="607091" y="756490"/>
                  <a:pt x="610188" y="757375"/>
                </a:cubicBezTo>
                <a:lnTo>
                  <a:pt x="610852" y="757818"/>
                </a:lnTo>
                <a:lnTo>
                  <a:pt x="610410" y="757376"/>
                </a:lnTo>
                <a:lnTo>
                  <a:pt x="610852" y="756048"/>
                </a:lnTo>
                <a:lnTo>
                  <a:pt x="611375" y="753956"/>
                </a:lnTo>
                <a:lnTo>
                  <a:pt x="611294" y="753835"/>
                </a:lnTo>
                <a:close/>
                <a:moveTo>
                  <a:pt x="558973" y="748356"/>
                </a:moveTo>
                <a:lnTo>
                  <a:pt x="557749" y="749853"/>
                </a:lnTo>
                <a:lnTo>
                  <a:pt x="554682" y="755170"/>
                </a:lnTo>
                <a:lnTo>
                  <a:pt x="556864" y="757154"/>
                </a:lnTo>
                <a:lnTo>
                  <a:pt x="558701" y="758568"/>
                </a:lnTo>
                <a:lnTo>
                  <a:pt x="559076" y="757818"/>
                </a:lnTo>
                <a:lnTo>
                  <a:pt x="559740" y="757486"/>
                </a:lnTo>
                <a:lnTo>
                  <a:pt x="559740" y="756048"/>
                </a:lnTo>
                <a:lnTo>
                  <a:pt x="560548" y="750998"/>
                </a:lnTo>
                <a:lnTo>
                  <a:pt x="560183" y="751181"/>
                </a:lnTo>
                <a:close/>
                <a:moveTo>
                  <a:pt x="203257" y="748139"/>
                </a:moveTo>
                <a:lnTo>
                  <a:pt x="203226" y="748179"/>
                </a:lnTo>
                <a:lnTo>
                  <a:pt x="203313" y="748212"/>
                </a:lnTo>
                <a:close/>
                <a:moveTo>
                  <a:pt x="580380" y="748086"/>
                </a:moveTo>
                <a:lnTo>
                  <a:pt x="580097" y="748746"/>
                </a:lnTo>
                <a:cubicBezTo>
                  <a:pt x="579433" y="748746"/>
                  <a:pt x="579433" y="749410"/>
                  <a:pt x="578990" y="749410"/>
                </a:cubicBezTo>
                <a:lnTo>
                  <a:pt x="578879" y="748967"/>
                </a:lnTo>
                <a:lnTo>
                  <a:pt x="577441" y="751844"/>
                </a:lnTo>
                <a:lnTo>
                  <a:pt x="574419" y="756566"/>
                </a:lnTo>
                <a:lnTo>
                  <a:pt x="574786" y="756933"/>
                </a:lnTo>
                <a:lnTo>
                  <a:pt x="574786" y="759367"/>
                </a:lnTo>
                <a:lnTo>
                  <a:pt x="574585" y="759619"/>
                </a:lnTo>
                <a:lnTo>
                  <a:pt x="576335" y="762244"/>
                </a:lnTo>
                <a:lnTo>
                  <a:pt x="578280" y="764967"/>
                </a:lnTo>
                <a:lnTo>
                  <a:pt x="580096" y="762243"/>
                </a:lnTo>
                <a:lnTo>
                  <a:pt x="582449" y="758179"/>
                </a:lnTo>
                <a:lnTo>
                  <a:pt x="582309" y="758040"/>
                </a:lnTo>
                <a:cubicBezTo>
                  <a:pt x="581645" y="757597"/>
                  <a:pt x="580981" y="757155"/>
                  <a:pt x="580318" y="756933"/>
                </a:cubicBezTo>
                <a:lnTo>
                  <a:pt x="580096" y="756933"/>
                </a:lnTo>
                <a:lnTo>
                  <a:pt x="580096" y="756491"/>
                </a:lnTo>
                <a:lnTo>
                  <a:pt x="581823" y="750163"/>
                </a:lnTo>
                <a:lnTo>
                  <a:pt x="581645" y="750074"/>
                </a:lnTo>
                <a:close/>
                <a:moveTo>
                  <a:pt x="1111350" y="747861"/>
                </a:moveTo>
                <a:cubicBezTo>
                  <a:pt x="1112235" y="747418"/>
                  <a:pt x="1112677" y="747418"/>
                  <a:pt x="1113120" y="747861"/>
                </a:cubicBezTo>
                <a:cubicBezTo>
                  <a:pt x="1117545" y="752065"/>
                  <a:pt x="1120864" y="756712"/>
                  <a:pt x="1124847" y="761358"/>
                </a:cubicBezTo>
                <a:lnTo>
                  <a:pt x="1132503" y="770983"/>
                </a:lnTo>
                <a:lnTo>
                  <a:pt x="1132591" y="770873"/>
                </a:lnTo>
                <a:cubicBezTo>
                  <a:pt x="1136131" y="773528"/>
                  <a:pt x="1138123" y="777953"/>
                  <a:pt x="1141663" y="781272"/>
                </a:cubicBezTo>
                <a:cubicBezTo>
                  <a:pt x="1143433" y="785255"/>
                  <a:pt x="1149407" y="787468"/>
                  <a:pt x="1147637" y="792999"/>
                </a:cubicBezTo>
                <a:cubicBezTo>
                  <a:pt x="1141663" y="792778"/>
                  <a:pt x="1143876" y="784149"/>
                  <a:pt x="1137680" y="783706"/>
                </a:cubicBezTo>
                <a:cubicBezTo>
                  <a:pt x="1136795" y="778838"/>
                  <a:pt x="1132591" y="777068"/>
                  <a:pt x="1130821" y="772864"/>
                </a:cubicBezTo>
                <a:lnTo>
                  <a:pt x="1130998" y="772686"/>
                </a:lnTo>
                <a:lnTo>
                  <a:pt x="1130821" y="772642"/>
                </a:lnTo>
                <a:cubicBezTo>
                  <a:pt x="1128166" y="769323"/>
                  <a:pt x="1125511" y="766005"/>
                  <a:pt x="1122634" y="762686"/>
                </a:cubicBezTo>
                <a:cubicBezTo>
                  <a:pt x="1119094" y="758039"/>
                  <a:pt x="1115775" y="753393"/>
                  <a:pt x="1111350" y="749410"/>
                </a:cubicBezTo>
                <a:cubicBezTo>
                  <a:pt x="1110907" y="748967"/>
                  <a:pt x="1110907" y="748304"/>
                  <a:pt x="1111350" y="747861"/>
                </a:cubicBezTo>
                <a:close/>
                <a:moveTo>
                  <a:pt x="905009" y="747756"/>
                </a:moveTo>
                <a:lnTo>
                  <a:pt x="904566" y="747946"/>
                </a:lnTo>
                <a:lnTo>
                  <a:pt x="906460" y="766669"/>
                </a:lnTo>
                <a:cubicBezTo>
                  <a:pt x="911770" y="767775"/>
                  <a:pt x="909557" y="775520"/>
                  <a:pt x="911327" y="779060"/>
                </a:cubicBezTo>
                <a:lnTo>
                  <a:pt x="912459" y="770006"/>
                </a:lnTo>
                <a:lnTo>
                  <a:pt x="912435" y="769987"/>
                </a:lnTo>
                <a:lnTo>
                  <a:pt x="912063" y="768315"/>
                </a:lnTo>
                <a:lnTo>
                  <a:pt x="910443" y="767775"/>
                </a:lnTo>
                <a:lnTo>
                  <a:pt x="910000" y="767554"/>
                </a:lnTo>
                <a:lnTo>
                  <a:pt x="909115" y="766226"/>
                </a:lnTo>
                <a:lnTo>
                  <a:pt x="910433" y="765473"/>
                </a:lnTo>
                <a:lnTo>
                  <a:pt x="910221" y="765120"/>
                </a:lnTo>
                <a:lnTo>
                  <a:pt x="910346" y="765045"/>
                </a:lnTo>
                <a:lnTo>
                  <a:pt x="910519" y="765424"/>
                </a:lnTo>
                <a:lnTo>
                  <a:pt x="910664" y="765341"/>
                </a:lnTo>
                <a:lnTo>
                  <a:pt x="910664" y="765562"/>
                </a:lnTo>
                <a:lnTo>
                  <a:pt x="912203" y="766024"/>
                </a:lnTo>
                <a:lnTo>
                  <a:pt x="912434" y="765562"/>
                </a:lnTo>
                <a:lnTo>
                  <a:pt x="912434" y="765341"/>
                </a:lnTo>
                <a:lnTo>
                  <a:pt x="913944" y="764478"/>
                </a:lnTo>
                <a:lnTo>
                  <a:pt x="913761" y="764235"/>
                </a:lnTo>
                <a:lnTo>
                  <a:pt x="912655" y="764457"/>
                </a:lnTo>
                <a:cubicBezTo>
                  <a:pt x="912655" y="762686"/>
                  <a:pt x="911770" y="762023"/>
                  <a:pt x="910885" y="761359"/>
                </a:cubicBezTo>
                <a:cubicBezTo>
                  <a:pt x="909115" y="762465"/>
                  <a:pt x="910885" y="763350"/>
                  <a:pt x="911327" y="764457"/>
                </a:cubicBezTo>
                <a:lnTo>
                  <a:pt x="910346" y="765045"/>
                </a:lnTo>
                <a:lnTo>
                  <a:pt x="907455" y="758704"/>
                </a:lnTo>
                <a:lnTo>
                  <a:pt x="907357" y="749084"/>
                </a:lnTo>
                <a:lnTo>
                  <a:pt x="906239" y="748525"/>
                </a:lnTo>
                <a:close/>
                <a:moveTo>
                  <a:pt x="511910" y="747556"/>
                </a:moveTo>
                <a:lnTo>
                  <a:pt x="511726" y="755826"/>
                </a:lnTo>
                <a:lnTo>
                  <a:pt x="511933" y="764130"/>
                </a:lnTo>
                <a:lnTo>
                  <a:pt x="512168" y="764013"/>
                </a:lnTo>
                <a:cubicBezTo>
                  <a:pt x="511726" y="765120"/>
                  <a:pt x="512611" y="765120"/>
                  <a:pt x="512611" y="766005"/>
                </a:cubicBezTo>
                <a:cubicBezTo>
                  <a:pt x="513274" y="766005"/>
                  <a:pt x="513717" y="766005"/>
                  <a:pt x="514381" y="766005"/>
                </a:cubicBezTo>
                <a:lnTo>
                  <a:pt x="514159" y="766890"/>
                </a:lnTo>
                <a:lnTo>
                  <a:pt x="514362" y="766789"/>
                </a:lnTo>
                <a:lnTo>
                  <a:pt x="515267" y="765341"/>
                </a:lnTo>
                <a:lnTo>
                  <a:pt x="515930" y="765341"/>
                </a:lnTo>
                <a:lnTo>
                  <a:pt x="515930" y="765783"/>
                </a:lnTo>
                <a:lnTo>
                  <a:pt x="515200" y="766757"/>
                </a:lnTo>
                <a:lnTo>
                  <a:pt x="515708" y="767775"/>
                </a:lnTo>
                <a:lnTo>
                  <a:pt x="515135" y="768731"/>
                </a:lnTo>
                <a:lnTo>
                  <a:pt x="515487" y="768660"/>
                </a:lnTo>
                <a:cubicBezTo>
                  <a:pt x="516151" y="769103"/>
                  <a:pt x="517036" y="769767"/>
                  <a:pt x="517921" y="770209"/>
                </a:cubicBezTo>
                <a:lnTo>
                  <a:pt x="521916" y="773336"/>
                </a:lnTo>
                <a:lnTo>
                  <a:pt x="521904" y="773306"/>
                </a:lnTo>
                <a:lnTo>
                  <a:pt x="524131" y="771687"/>
                </a:lnTo>
                <a:lnTo>
                  <a:pt x="525887" y="763128"/>
                </a:lnTo>
                <a:lnTo>
                  <a:pt x="526194" y="763026"/>
                </a:lnTo>
                <a:lnTo>
                  <a:pt x="525001" y="756269"/>
                </a:lnTo>
                <a:lnTo>
                  <a:pt x="524442" y="751416"/>
                </a:lnTo>
                <a:lnTo>
                  <a:pt x="524117" y="752065"/>
                </a:lnTo>
                <a:lnTo>
                  <a:pt x="523855" y="752065"/>
                </a:lnTo>
                <a:lnTo>
                  <a:pt x="522568" y="753835"/>
                </a:lnTo>
                <a:lnTo>
                  <a:pt x="520134" y="756616"/>
                </a:lnTo>
                <a:lnTo>
                  <a:pt x="520134" y="756933"/>
                </a:lnTo>
                <a:lnTo>
                  <a:pt x="520134" y="757597"/>
                </a:lnTo>
                <a:lnTo>
                  <a:pt x="520134" y="760031"/>
                </a:lnTo>
                <a:lnTo>
                  <a:pt x="519987" y="760178"/>
                </a:lnTo>
                <a:lnTo>
                  <a:pt x="521019" y="762243"/>
                </a:lnTo>
                <a:cubicBezTo>
                  <a:pt x="521683" y="763349"/>
                  <a:pt x="522126" y="764456"/>
                  <a:pt x="523232" y="765341"/>
                </a:cubicBezTo>
                <a:cubicBezTo>
                  <a:pt x="523453" y="765783"/>
                  <a:pt x="523453" y="766226"/>
                  <a:pt x="523232" y="766668"/>
                </a:cubicBezTo>
                <a:cubicBezTo>
                  <a:pt x="523232" y="766226"/>
                  <a:pt x="523011" y="766447"/>
                  <a:pt x="522789" y="766447"/>
                </a:cubicBezTo>
                <a:cubicBezTo>
                  <a:pt x="522789" y="766447"/>
                  <a:pt x="522347" y="766226"/>
                  <a:pt x="522347" y="766226"/>
                </a:cubicBezTo>
                <a:cubicBezTo>
                  <a:pt x="521241" y="765119"/>
                  <a:pt x="520577" y="763792"/>
                  <a:pt x="519913" y="762685"/>
                </a:cubicBezTo>
                <a:lnTo>
                  <a:pt x="518880" y="760827"/>
                </a:lnTo>
                <a:lnTo>
                  <a:pt x="518364" y="761137"/>
                </a:lnTo>
                <a:lnTo>
                  <a:pt x="518143" y="761137"/>
                </a:lnTo>
                <a:lnTo>
                  <a:pt x="517700" y="760916"/>
                </a:lnTo>
                <a:lnTo>
                  <a:pt x="517921" y="760030"/>
                </a:lnTo>
                <a:lnTo>
                  <a:pt x="518364" y="759853"/>
                </a:lnTo>
                <a:lnTo>
                  <a:pt x="518364" y="757597"/>
                </a:lnTo>
                <a:lnTo>
                  <a:pt x="517921" y="757154"/>
                </a:lnTo>
                <a:lnTo>
                  <a:pt x="518225" y="755939"/>
                </a:lnTo>
                <a:lnTo>
                  <a:pt x="514381" y="751181"/>
                </a:lnTo>
                <a:close/>
                <a:moveTo>
                  <a:pt x="583650" y="746951"/>
                </a:moveTo>
                <a:lnTo>
                  <a:pt x="583637" y="746976"/>
                </a:lnTo>
                <a:lnTo>
                  <a:pt x="582650" y="747470"/>
                </a:lnTo>
                <a:lnTo>
                  <a:pt x="583415" y="748746"/>
                </a:lnTo>
                <a:lnTo>
                  <a:pt x="583415" y="748747"/>
                </a:lnTo>
                <a:lnTo>
                  <a:pt x="583858" y="748304"/>
                </a:lnTo>
                <a:lnTo>
                  <a:pt x="584019" y="748304"/>
                </a:lnTo>
                <a:close/>
                <a:moveTo>
                  <a:pt x="574048" y="746680"/>
                </a:moveTo>
                <a:lnTo>
                  <a:pt x="574122" y="746976"/>
                </a:lnTo>
                <a:cubicBezTo>
                  <a:pt x="573459" y="746976"/>
                  <a:pt x="573016" y="747198"/>
                  <a:pt x="572795" y="747640"/>
                </a:cubicBezTo>
                <a:cubicBezTo>
                  <a:pt x="573459" y="747640"/>
                  <a:pt x="573016" y="748083"/>
                  <a:pt x="572795" y="748083"/>
                </a:cubicBezTo>
                <a:cubicBezTo>
                  <a:pt x="572574" y="747198"/>
                  <a:pt x="571689" y="746755"/>
                  <a:pt x="570361" y="746976"/>
                </a:cubicBezTo>
                <a:cubicBezTo>
                  <a:pt x="570361" y="747861"/>
                  <a:pt x="570361" y="748746"/>
                  <a:pt x="570361" y="749410"/>
                </a:cubicBezTo>
                <a:lnTo>
                  <a:pt x="570196" y="749327"/>
                </a:lnTo>
                <a:lnTo>
                  <a:pt x="571025" y="751401"/>
                </a:lnTo>
                <a:lnTo>
                  <a:pt x="570804" y="751844"/>
                </a:lnTo>
                <a:lnTo>
                  <a:pt x="570361" y="751401"/>
                </a:lnTo>
                <a:lnTo>
                  <a:pt x="569587" y="749853"/>
                </a:lnTo>
                <a:lnTo>
                  <a:pt x="569255" y="749853"/>
                </a:lnTo>
                <a:lnTo>
                  <a:pt x="569247" y="749796"/>
                </a:lnTo>
                <a:lnTo>
                  <a:pt x="568591" y="751327"/>
                </a:lnTo>
                <a:lnTo>
                  <a:pt x="568591" y="756491"/>
                </a:lnTo>
                <a:lnTo>
                  <a:pt x="568449" y="756597"/>
                </a:lnTo>
                <a:lnTo>
                  <a:pt x="570360" y="759146"/>
                </a:lnTo>
                <a:cubicBezTo>
                  <a:pt x="570582" y="759588"/>
                  <a:pt x="571024" y="760031"/>
                  <a:pt x="571024" y="760473"/>
                </a:cubicBezTo>
                <a:lnTo>
                  <a:pt x="572082" y="760473"/>
                </a:lnTo>
                <a:lnTo>
                  <a:pt x="573039" y="759396"/>
                </a:lnTo>
                <a:lnTo>
                  <a:pt x="573016" y="759367"/>
                </a:lnTo>
                <a:lnTo>
                  <a:pt x="573016" y="756933"/>
                </a:lnTo>
                <a:lnTo>
                  <a:pt x="573104" y="756845"/>
                </a:lnTo>
                <a:lnTo>
                  <a:pt x="572573" y="756048"/>
                </a:lnTo>
                <a:lnTo>
                  <a:pt x="573016" y="755163"/>
                </a:lnTo>
                <a:lnTo>
                  <a:pt x="573901" y="755384"/>
                </a:lnTo>
                <a:lnTo>
                  <a:pt x="573992" y="755612"/>
                </a:lnTo>
                <a:lnTo>
                  <a:pt x="576556" y="751401"/>
                </a:lnTo>
                <a:lnTo>
                  <a:pt x="577701" y="748785"/>
                </a:lnTo>
                <a:lnTo>
                  <a:pt x="577220" y="748304"/>
                </a:lnTo>
                <a:lnTo>
                  <a:pt x="577331" y="747861"/>
                </a:lnTo>
                <a:lnTo>
                  <a:pt x="576999" y="747861"/>
                </a:lnTo>
                <a:close/>
                <a:moveTo>
                  <a:pt x="536286" y="746611"/>
                </a:moveTo>
                <a:lnTo>
                  <a:pt x="533409" y="751180"/>
                </a:lnTo>
                <a:lnTo>
                  <a:pt x="531282" y="755010"/>
                </a:lnTo>
                <a:lnTo>
                  <a:pt x="531861" y="754720"/>
                </a:lnTo>
                <a:cubicBezTo>
                  <a:pt x="531419" y="757818"/>
                  <a:pt x="532525" y="759146"/>
                  <a:pt x="533189" y="760916"/>
                </a:cubicBezTo>
                <a:lnTo>
                  <a:pt x="532968" y="760861"/>
                </a:lnTo>
                <a:lnTo>
                  <a:pt x="533631" y="762022"/>
                </a:lnTo>
                <a:lnTo>
                  <a:pt x="536286" y="764677"/>
                </a:lnTo>
                <a:close/>
                <a:moveTo>
                  <a:pt x="566378" y="743602"/>
                </a:moveTo>
                <a:lnTo>
                  <a:pt x="566378" y="743878"/>
                </a:lnTo>
                <a:lnTo>
                  <a:pt x="566157" y="743657"/>
                </a:lnTo>
                <a:lnTo>
                  <a:pt x="566157" y="744984"/>
                </a:lnTo>
                <a:lnTo>
                  <a:pt x="565993" y="747280"/>
                </a:lnTo>
                <a:lnTo>
                  <a:pt x="566157" y="747198"/>
                </a:lnTo>
                <a:cubicBezTo>
                  <a:pt x="566600" y="748083"/>
                  <a:pt x="565493" y="750296"/>
                  <a:pt x="566821" y="750296"/>
                </a:cubicBezTo>
                <a:lnTo>
                  <a:pt x="567052" y="750603"/>
                </a:lnTo>
                <a:lnTo>
                  <a:pt x="567834" y="748646"/>
                </a:lnTo>
                <a:lnTo>
                  <a:pt x="567485" y="748746"/>
                </a:lnTo>
                <a:lnTo>
                  <a:pt x="566830" y="743940"/>
                </a:lnTo>
                <a:close/>
                <a:moveTo>
                  <a:pt x="881015" y="743436"/>
                </a:moveTo>
                <a:lnTo>
                  <a:pt x="880130" y="744321"/>
                </a:lnTo>
                <a:lnTo>
                  <a:pt x="880088" y="744349"/>
                </a:lnTo>
                <a:lnTo>
                  <a:pt x="880572" y="744543"/>
                </a:lnTo>
                <a:cubicBezTo>
                  <a:pt x="882784" y="750517"/>
                  <a:pt x="882563" y="758925"/>
                  <a:pt x="884776" y="764678"/>
                </a:cubicBezTo>
                <a:cubicBezTo>
                  <a:pt x="889201" y="762244"/>
                  <a:pt x="885440" y="754500"/>
                  <a:pt x="886325" y="749411"/>
                </a:cubicBezTo>
                <a:cubicBezTo>
                  <a:pt x="883891" y="748083"/>
                  <a:pt x="883448" y="744543"/>
                  <a:pt x="880793" y="743879"/>
                </a:cubicBezTo>
                <a:close/>
                <a:moveTo>
                  <a:pt x="926989" y="742859"/>
                </a:moveTo>
                <a:lnTo>
                  <a:pt x="925710" y="744321"/>
                </a:lnTo>
                <a:lnTo>
                  <a:pt x="925577" y="744454"/>
                </a:lnTo>
                <a:lnTo>
                  <a:pt x="925709" y="744543"/>
                </a:lnTo>
                <a:cubicBezTo>
                  <a:pt x="925488" y="745428"/>
                  <a:pt x="925046" y="746092"/>
                  <a:pt x="924603" y="746977"/>
                </a:cubicBezTo>
                <a:lnTo>
                  <a:pt x="924523" y="746923"/>
                </a:lnTo>
                <a:lnTo>
                  <a:pt x="923221" y="749646"/>
                </a:lnTo>
                <a:lnTo>
                  <a:pt x="923276" y="749632"/>
                </a:lnTo>
                <a:cubicBezTo>
                  <a:pt x="923276" y="750738"/>
                  <a:pt x="922833" y="752066"/>
                  <a:pt x="923940" y="752066"/>
                </a:cubicBezTo>
                <a:lnTo>
                  <a:pt x="923940" y="751402"/>
                </a:lnTo>
                <a:lnTo>
                  <a:pt x="924382" y="750960"/>
                </a:lnTo>
                <a:lnTo>
                  <a:pt x="924604" y="750738"/>
                </a:lnTo>
                <a:lnTo>
                  <a:pt x="925157" y="751153"/>
                </a:lnTo>
                <a:lnTo>
                  <a:pt x="925931" y="750960"/>
                </a:lnTo>
                <a:lnTo>
                  <a:pt x="927821" y="745291"/>
                </a:lnTo>
                <a:lnTo>
                  <a:pt x="927480" y="744100"/>
                </a:lnTo>
                <a:lnTo>
                  <a:pt x="927259" y="742994"/>
                </a:lnTo>
                <a:close/>
                <a:moveTo>
                  <a:pt x="735423" y="742330"/>
                </a:moveTo>
                <a:lnTo>
                  <a:pt x="736751" y="742330"/>
                </a:lnTo>
                <a:lnTo>
                  <a:pt x="737857" y="742994"/>
                </a:lnTo>
                <a:lnTo>
                  <a:pt x="738300" y="743436"/>
                </a:lnTo>
                <a:lnTo>
                  <a:pt x="738742" y="744543"/>
                </a:lnTo>
                <a:lnTo>
                  <a:pt x="738078" y="744764"/>
                </a:lnTo>
                <a:lnTo>
                  <a:pt x="737636" y="744764"/>
                </a:lnTo>
                <a:lnTo>
                  <a:pt x="736972" y="744321"/>
                </a:lnTo>
                <a:lnTo>
                  <a:pt x="735645" y="743436"/>
                </a:lnTo>
                <a:close/>
                <a:moveTo>
                  <a:pt x="836631" y="742162"/>
                </a:moveTo>
                <a:lnTo>
                  <a:pt x="836676" y="742263"/>
                </a:lnTo>
                <a:lnTo>
                  <a:pt x="836699" y="742203"/>
                </a:lnTo>
                <a:close/>
                <a:moveTo>
                  <a:pt x="857782" y="741873"/>
                </a:moveTo>
                <a:lnTo>
                  <a:pt x="854906" y="742772"/>
                </a:lnTo>
                <a:cubicBezTo>
                  <a:pt x="854685" y="743215"/>
                  <a:pt x="854242" y="743436"/>
                  <a:pt x="853357" y="743657"/>
                </a:cubicBezTo>
                <a:lnTo>
                  <a:pt x="852917" y="743437"/>
                </a:lnTo>
                <a:lnTo>
                  <a:pt x="848280" y="743437"/>
                </a:lnTo>
                <a:lnTo>
                  <a:pt x="844676" y="754849"/>
                </a:lnTo>
                <a:lnTo>
                  <a:pt x="844839" y="754942"/>
                </a:lnTo>
                <a:lnTo>
                  <a:pt x="844949" y="754942"/>
                </a:lnTo>
                <a:lnTo>
                  <a:pt x="844949" y="755005"/>
                </a:lnTo>
                <a:lnTo>
                  <a:pt x="847161" y="756269"/>
                </a:lnTo>
                <a:lnTo>
                  <a:pt x="847117" y="756490"/>
                </a:lnTo>
                <a:lnTo>
                  <a:pt x="847604" y="756490"/>
                </a:lnTo>
                <a:lnTo>
                  <a:pt x="848047" y="755605"/>
                </a:lnTo>
                <a:lnTo>
                  <a:pt x="848932" y="755605"/>
                </a:lnTo>
                <a:lnTo>
                  <a:pt x="848932" y="756269"/>
                </a:lnTo>
                <a:lnTo>
                  <a:pt x="848268" y="757154"/>
                </a:lnTo>
                <a:lnTo>
                  <a:pt x="848047" y="757154"/>
                </a:lnTo>
                <a:lnTo>
                  <a:pt x="847364" y="757251"/>
                </a:lnTo>
                <a:lnTo>
                  <a:pt x="847162" y="758261"/>
                </a:lnTo>
                <a:lnTo>
                  <a:pt x="847051" y="758372"/>
                </a:lnTo>
                <a:lnTo>
                  <a:pt x="847383" y="758704"/>
                </a:lnTo>
                <a:lnTo>
                  <a:pt x="848489" y="758482"/>
                </a:lnTo>
                <a:cubicBezTo>
                  <a:pt x="848489" y="758704"/>
                  <a:pt x="848489" y="758925"/>
                  <a:pt x="848489" y="759146"/>
                </a:cubicBezTo>
                <a:lnTo>
                  <a:pt x="848385" y="759353"/>
                </a:lnTo>
                <a:lnTo>
                  <a:pt x="848706" y="759621"/>
                </a:lnTo>
                <a:lnTo>
                  <a:pt x="849816" y="757818"/>
                </a:lnTo>
                <a:cubicBezTo>
                  <a:pt x="850038" y="757375"/>
                  <a:pt x="850038" y="757154"/>
                  <a:pt x="850038" y="756932"/>
                </a:cubicBezTo>
                <a:lnTo>
                  <a:pt x="850105" y="756905"/>
                </a:lnTo>
                <a:lnTo>
                  <a:pt x="851587" y="751402"/>
                </a:lnTo>
                <a:lnTo>
                  <a:pt x="851808" y="751180"/>
                </a:lnTo>
                <a:cubicBezTo>
                  <a:pt x="851808" y="750738"/>
                  <a:pt x="852250" y="750738"/>
                  <a:pt x="852693" y="750738"/>
                </a:cubicBezTo>
                <a:cubicBezTo>
                  <a:pt x="852914" y="750959"/>
                  <a:pt x="853136" y="751180"/>
                  <a:pt x="852914" y="751623"/>
                </a:cubicBezTo>
                <a:lnTo>
                  <a:pt x="852914" y="751844"/>
                </a:lnTo>
                <a:lnTo>
                  <a:pt x="852030" y="755383"/>
                </a:lnTo>
                <a:lnTo>
                  <a:pt x="854684" y="753171"/>
                </a:lnTo>
                <a:lnTo>
                  <a:pt x="855039" y="752639"/>
                </a:lnTo>
                <a:lnTo>
                  <a:pt x="854906" y="752507"/>
                </a:lnTo>
                <a:lnTo>
                  <a:pt x="855167" y="752377"/>
                </a:lnTo>
                <a:lnTo>
                  <a:pt x="858224" y="742329"/>
                </a:lnTo>
                <a:lnTo>
                  <a:pt x="858372" y="742182"/>
                </a:lnTo>
                <a:lnTo>
                  <a:pt x="857782" y="742329"/>
                </a:lnTo>
                <a:close/>
                <a:moveTo>
                  <a:pt x="562075" y="741690"/>
                </a:moveTo>
                <a:lnTo>
                  <a:pt x="561952" y="742551"/>
                </a:lnTo>
                <a:lnTo>
                  <a:pt x="561952" y="742994"/>
                </a:lnTo>
                <a:lnTo>
                  <a:pt x="561953" y="742994"/>
                </a:lnTo>
                <a:lnTo>
                  <a:pt x="564716" y="746348"/>
                </a:lnTo>
                <a:lnTo>
                  <a:pt x="564829" y="744984"/>
                </a:lnTo>
                <a:cubicBezTo>
                  <a:pt x="564829" y="744542"/>
                  <a:pt x="564829" y="744099"/>
                  <a:pt x="564829" y="743657"/>
                </a:cubicBezTo>
                <a:lnTo>
                  <a:pt x="565026" y="743509"/>
                </a:lnTo>
                <a:lnTo>
                  <a:pt x="564197" y="742267"/>
                </a:lnTo>
                <a:lnTo>
                  <a:pt x="563059" y="741887"/>
                </a:lnTo>
                <a:close/>
                <a:moveTo>
                  <a:pt x="1036121" y="741665"/>
                </a:moveTo>
                <a:cubicBezTo>
                  <a:pt x="1036563" y="741444"/>
                  <a:pt x="1037227" y="741444"/>
                  <a:pt x="1037448" y="741887"/>
                </a:cubicBezTo>
                <a:lnTo>
                  <a:pt x="1111307" y="824811"/>
                </a:lnTo>
                <a:lnTo>
                  <a:pt x="1111350" y="824639"/>
                </a:lnTo>
                <a:cubicBezTo>
                  <a:pt x="1112677" y="824861"/>
                  <a:pt x="1112677" y="824197"/>
                  <a:pt x="1112677" y="823312"/>
                </a:cubicBezTo>
                <a:lnTo>
                  <a:pt x="1112678" y="823311"/>
                </a:lnTo>
                <a:lnTo>
                  <a:pt x="1104049" y="812027"/>
                </a:lnTo>
                <a:cubicBezTo>
                  <a:pt x="1100951" y="808045"/>
                  <a:pt x="1098074" y="804062"/>
                  <a:pt x="1094977" y="800743"/>
                </a:cubicBezTo>
                <a:cubicBezTo>
                  <a:pt x="1094534" y="800300"/>
                  <a:pt x="1094534" y="799415"/>
                  <a:pt x="1094977" y="798973"/>
                </a:cubicBezTo>
                <a:cubicBezTo>
                  <a:pt x="1095419" y="798530"/>
                  <a:pt x="1096304" y="798530"/>
                  <a:pt x="1096747" y="798973"/>
                </a:cubicBezTo>
                <a:cubicBezTo>
                  <a:pt x="1100287" y="802734"/>
                  <a:pt x="1102721" y="806717"/>
                  <a:pt x="1105819" y="810700"/>
                </a:cubicBezTo>
                <a:cubicBezTo>
                  <a:pt x="1108474" y="814461"/>
                  <a:pt x="1110908" y="818444"/>
                  <a:pt x="1114448" y="821763"/>
                </a:cubicBezTo>
                <a:lnTo>
                  <a:pt x="1114448" y="822276"/>
                </a:lnTo>
                <a:lnTo>
                  <a:pt x="1133476" y="844332"/>
                </a:lnTo>
                <a:cubicBezTo>
                  <a:pt x="1135689" y="846766"/>
                  <a:pt x="1139450" y="849421"/>
                  <a:pt x="1137459" y="853625"/>
                </a:cubicBezTo>
                <a:cubicBezTo>
                  <a:pt x="1133476" y="852076"/>
                  <a:pt x="1131927" y="847872"/>
                  <a:pt x="1129272" y="844996"/>
                </a:cubicBezTo>
                <a:cubicBezTo>
                  <a:pt x="1126617" y="842119"/>
                  <a:pt x="1124183" y="839243"/>
                  <a:pt x="1122413" y="835703"/>
                </a:cubicBezTo>
                <a:lnTo>
                  <a:pt x="1110118" y="826212"/>
                </a:lnTo>
                <a:lnTo>
                  <a:pt x="1110023" y="826188"/>
                </a:lnTo>
                <a:lnTo>
                  <a:pt x="1109881" y="826029"/>
                </a:lnTo>
                <a:lnTo>
                  <a:pt x="1109801" y="825967"/>
                </a:lnTo>
                <a:lnTo>
                  <a:pt x="1109820" y="825960"/>
                </a:lnTo>
                <a:lnTo>
                  <a:pt x="1035899" y="742993"/>
                </a:lnTo>
                <a:cubicBezTo>
                  <a:pt x="1035678" y="742550"/>
                  <a:pt x="1035678" y="742108"/>
                  <a:pt x="1036121" y="741665"/>
                </a:cubicBezTo>
                <a:close/>
                <a:moveTo>
                  <a:pt x="840977" y="741588"/>
                </a:moveTo>
                <a:lnTo>
                  <a:pt x="840081" y="741887"/>
                </a:lnTo>
                <a:lnTo>
                  <a:pt x="838288" y="742376"/>
                </a:lnTo>
                <a:lnTo>
                  <a:pt x="837647" y="743658"/>
                </a:lnTo>
                <a:lnTo>
                  <a:pt x="837426" y="744321"/>
                </a:lnTo>
                <a:lnTo>
                  <a:pt x="837426" y="744321"/>
                </a:lnTo>
                <a:lnTo>
                  <a:pt x="837426" y="744322"/>
                </a:lnTo>
                <a:lnTo>
                  <a:pt x="838532" y="744100"/>
                </a:lnTo>
                <a:lnTo>
                  <a:pt x="839299" y="746248"/>
                </a:lnTo>
                <a:close/>
                <a:moveTo>
                  <a:pt x="591636" y="741496"/>
                </a:moveTo>
                <a:lnTo>
                  <a:pt x="589390" y="744764"/>
                </a:lnTo>
                <a:lnTo>
                  <a:pt x="589390" y="744875"/>
                </a:lnTo>
                <a:lnTo>
                  <a:pt x="589832" y="744985"/>
                </a:lnTo>
                <a:cubicBezTo>
                  <a:pt x="589389" y="748968"/>
                  <a:pt x="590717" y="750959"/>
                  <a:pt x="593151" y="752287"/>
                </a:cubicBezTo>
                <a:lnTo>
                  <a:pt x="592939" y="752446"/>
                </a:lnTo>
                <a:lnTo>
                  <a:pt x="596912" y="753392"/>
                </a:lnTo>
                <a:lnTo>
                  <a:pt x="600300" y="754284"/>
                </a:lnTo>
                <a:close/>
                <a:moveTo>
                  <a:pt x="613690" y="741331"/>
                </a:moveTo>
                <a:lnTo>
                  <a:pt x="613203" y="741888"/>
                </a:lnTo>
                <a:lnTo>
                  <a:pt x="619341" y="751789"/>
                </a:lnTo>
                <a:lnTo>
                  <a:pt x="619481" y="751696"/>
                </a:lnTo>
                <a:lnTo>
                  <a:pt x="619481" y="749631"/>
                </a:lnTo>
                <a:lnTo>
                  <a:pt x="619783" y="749329"/>
                </a:lnTo>
                <a:lnTo>
                  <a:pt x="616383" y="744985"/>
                </a:lnTo>
                <a:close/>
                <a:moveTo>
                  <a:pt x="608537" y="740900"/>
                </a:moveTo>
                <a:lnTo>
                  <a:pt x="608197" y="741666"/>
                </a:lnTo>
                <a:lnTo>
                  <a:pt x="606959" y="743676"/>
                </a:lnTo>
                <a:lnTo>
                  <a:pt x="607312" y="744100"/>
                </a:lnTo>
                <a:cubicBezTo>
                  <a:pt x="606870" y="744542"/>
                  <a:pt x="607312" y="744985"/>
                  <a:pt x="607312" y="745648"/>
                </a:cubicBezTo>
                <a:cubicBezTo>
                  <a:pt x="607534" y="745870"/>
                  <a:pt x="607755" y="746312"/>
                  <a:pt x="607976" y="746755"/>
                </a:cubicBezTo>
                <a:lnTo>
                  <a:pt x="607659" y="747125"/>
                </a:lnTo>
                <a:lnTo>
                  <a:pt x="607754" y="747197"/>
                </a:lnTo>
                <a:lnTo>
                  <a:pt x="611884" y="753393"/>
                </a:lnTo>
                <a:lnTo>
                  <a:pt x="612180" y="753393"/>
                </a:lnTo>
                <a:lnTo>
                  <a:pt x="615550" y="758547"/>
                </a:lnTo>
                <a:lnTo>
                  <a:pt x="615941" y="758482"/>
                </a:lnTo>
                <a:lnTo>
                  <a:pt x="617047" y="759146"/>
                </a:lnTo>
                <a:lnTo>
                  <a:pt x="617568" y="759354"/>
                </a:lnTo>
                <a:lnTo>
                  <a:pt x="617711" y="758925"/>
                </a:lnTo>
                <a:lnTo>
                  <a:pt x="619238" y="756549"/>
                </a:lnTo>
                <a:lnTo>
                  <a:pt x="618818" y="756269"/>
                </a:lnTo>
                <a:lnTo>
                  <a:pt x="618596" y="755384"/>
                </a:lnTo>
                <a:lnTo>
                  <a:pt x="618154" y="753171"/>
                </a:lnTo>
                <a:lnTo>
                  <a:pt x="618427" y="752898"/>
                </a:lnTo>
                <a:lnTo>
                  <a:pt x="612061" y="743163"/>
                </a:lnTo>
                <a:lnTo>
                  <a:pt x="611958" y="743214"/>
                </a:lnTo>
                <a:cubicBezTo>
                  <a:pt x="611958" y="743214"/>
                  <a:pt x="611737" y="743214"/>
                  <a:pt x="611516" y="743214"/>
                </a:cubicBezTo>
                <a:cubicBezTo>
                  <a:pt x="610631" y="742772"/>
                  <a:pt x="609967" y="742108"/>
                  <a:pt x="609303" y="741665"/>
                </a:cubicBezTo>
                <a:close/>
                <a:moveTo>
                  <a:pt x="557051" y="739896"/>
                </a:moveTo>
                <a:lnTo>
                  <a:pt x="558996" y="744110"/>
                </a:lnTo>
                <a:lnTo>
                  <a:pt x="560182" y="742331"/>
                </a:lnTo>
                <a:lnTo>
                  <a:pt x="560182" y="742330"/>
                </a:lnTo>
                <a:lnTo>
                  <a:pt x="560285" y="741507"/>
                </a:lnTo>
                <a:lnTo>
                  <a:pt x="560182" y="741445"/>
                </a:lnTo>
                <a:lnTo>
                  <a:pt x="559494" y="739896"/>
                </a:lnTo>
                <a:close/>
                <a:moveTo>
                  <a:pt x="646399" y="739286"/>
                </a:moveTo>
                <a:lnTo>
                  <a:pt x="645590" y="741444"/>
                </a:lnTo>
                <a:lnTo>
                  <a:pt x="644484" y="744579"/>
                </a:lnTo>
                <a:lnTo>
                  <a:pt x="644484" y="746755"/>
                </a:lnTo>
                <a:lnTo>
                  <a:pt x="644927" y="748525"/>
                </a:lnTo>
                <a:lnTo>
                  <a:pt x="644495" y="749065"/>
                </a:lnTo>
                <a:lnTo>
                  <a:pt x="647803" y="753614"/>
                </a:lnTo>
                <a:cubicBezTo>
                  <a:pt x="648688" y="755384"/>
                  <a:pt x="649352" y="756933"/>
                  <a:pt x="650900" y="758039"/>
                </a:cubicBezTo>
                <a:lnTo>
                  <a:pt x="650679" y="757154"/>
                </a:lnTo>
                <a:lnTo>
                  <a:pt x="651235" y="756227"/>
                </a:lnTo>
                <a:lnTo>
                  <a:pt x="650016" y="750738"/>
                </a:lnTo>
                <a:close/>
                <a:moveTo>
                  <a:pt x="614431" y="738468"/>
                </a:moveTo>
                <a:lnTo>
                  <a:pt x="613949" y="738790"/>
                </a:lnTo>
                <a:lnTo>
                  <a:pt x="613868" y="738763"/>
                </a:lnTo>
                <a:lnTo>
                  <a:pt x="614172" y="739674"/>
                </a:lnTo>
                <a:lnTo>
                  <a:pt x="614614" y="740116"/>
                </a:lnTo>
                <a:lnTo>
                  <a:pt x="614194" y="740537"/>
                </a:lnTo>
                <a:lnTo>
                  <a:pt x="617268" y="744764"/>
                </a:lnTo>
                <a:lnTo>
                  <a:pt x="620171" y="748573"/>
                </a:lnTo>
                <a:lnTo>
                  <a:pt x="620367" y="748083"/>
                </a:lnTo>
                <a:lnTo>
                  <a:pt x="621030" y="746976"/>
                </a:lnTo>
                <a:lnTo>
                  <a:pt x="621076" y="746953"/>
                </a:lnTo>
                <a:lnTo>
                  <a:pt x="615499" y="739232"/>
                </a:lnTo>
                <a:close/>
                <a:moveTo>
                  <a:pt x="836320" y="737683"/>
                </a:moveTo>
                <a:lnTo>
                  <a:pt x="834383" y="738845"/>
                </a:lnTo>
                <a:lnTo>
                  <a:pt x="835213" y="739011"/>
                </a:lnTo>
                <a:lnTo>
                  <a:pt x="836550" y="741982"/>
                </a:lnTo>
                <a:lnTo>
                  <a:pt x="836762" y="739011"/>
                </a:lnTo>
                <a:cubicBezTo>
                  <a:pt x="836762" y="738568"/>
                  <a:pt x="836762" y="738125"/>
                  <a:pt x="836762" y="737904"/>
                </a:cubicBezTo>
                <a:cubicBezTo>
                  <a:pt x="836541" y="737683"/>
                  <a:pt x="836541" y="737683"/>
                  <a:pt x="836320" y="737683"/>
                </a:cubicBezTo>
                <a:close/>
                <a:moveTo>
                  <a:pt x="537018" y="737343"/>
                </a:moveTo>
                <a:lnTo>
                  <a:pt x="534516" y="739011"/>
                </a:lnTo>
                <a:lnTo>
                  <a:pt x="531737" y="740575"/>
                </a:lnTo>
                <a:lnTo>
                  <a:pt x="531861" y="741445"/>
                </a:lnTo>
                <a:lnTo>
                  <a:pt x="530533" y="743215"/>
                </a:lnTo>
                <a:lnTo>
                  <a:pt x="530258" y="743421"/>
                </a:lnTo>
                <a:lnTo>
                  <a:pt x="530312" y="743435"/>
                </a:lnTo>
                <a:cubicBezTo>
                  <a:pt x="528985" y="745206"/>
                  <a:pt x="527215" y="746533"/>
                  <a:pt x="528100" y="750073"/>
                </a:cubicBezTo>
                <a:lnTo>
                  <a:pt x="527744" y="750029"/>
                </a:lnTo>
                <a:lnTo>
                  <a:pt x="529206" y="752951"/>
                </a:lnTo>
                <a:lnTo>
                  <a:pt x="529759" y="754426"/>
                </a:lnTo>
                <a:lnTo>
                  <a:pt x="529870" y="754278"/>
                </a:lnTo>
                <a:cubicBezTo>
                  <a:pt x="530312" y="754278"/>
                  <a:pt x="530534" y="754278"/>
                  <a:pt x="530534" y="754278"/>
                </a:cubicBezTo>
                <a:lnTo>
                  <a:pt x="530647" y="754504"/>
                </a:lnTo>
                <a:lnTo>
                  <a:pt x="532524" y="750959"/>
                </a:lnTo>
                <a:lnTo>
                  <a:pt x="536145" y="745125"/>
                </a:lnTo>
                <a:lnTo>
                  <a:pt x="535844" y="744321"/>
                </a:lnTo>
                <a:lnTo>
                  <a:pt x="536286" y="743436"/>
                </a:lnTo>
                <a:lnTo>
                  <a:pt x="536507" y="743215"/>
                </a:lnTo>
                <a:lnTo>
                  <a:pt x="537134" y="742797"/>
                </a:lnTo>
                <a:lnTo>
                  <a:pt x="536950" y="742551"/>
                </a:lnTo>
                <a:cubicBezTo>
                  <a:pt x="536950" y="741002"/>
                  <a:pt x="536950" y="739232"/>
                  <a:pt x="536950" y="737683"/>
                </a:cubicBezTo>
                <a:close/>
                <a:moveTo>
                  <a:pt x="551982" y="737091"/>
                </a:moveTo>
                <a:lnTo>
                  <a:pt x="551774" y="744984"/>
                </a:lnTo>
                <a:lnTo>
                  <a:pt x="550773" y="754799"/>
                </a:lnTo>
                <a:lnTo>
                  <a:pt x="551163" y="755424"/>
                </a:lnTo>
                <a:lnTo>
                  <a:pt x="553323" y="754499"/>
                </a:lnTo>
                <a:lnTo>
                  <a:pt x="553586" y="754587"/>
                </a:lnTo>
                <a:lnTo>
                  <a:pt x="556864" y="749189"/>
                </a:lnTo>
                <a:lnTo>
                  <a:pt x="558691" y="746955"/>
                </a:lnTo>
                <a:lnTo>
                  <a:pt x="558192" y="746755"/>
                </a:lnTo>
                <a:cubicBezTo>
                  <a:pt x="557528" y="746755"/>
                  <a:pt x="557749" y="746092"/>
                  <a:pt x="557528" y="745649"/>
                </a:cubicBezTo>
                <a:lnTo>
                  <a:pt x="558044" y="745649"/>
                </a:lnTo>
                <a:lnTo>
                  <a:pt x="555605" y="739794"/>
                </a:lnTo>
                <a:lnTo>
                  <a:pt x="555094" y="739453"/>
                </a:lnTo>
                <a:lnTo>
                  <a:pt x="554872" y="739232"/>
                </a:lnTo>
                <a:lnTo>
                  <a:pt x="553545" y="737462"/>
                </a:lnTo>
                <a:lnTo>
                  <a:pt x="553545" y="737351"/>
                </a:lnTo>
                <a:close/>
                <a:moveTo>
                  <a:pt x="562448" y="736720"/>
                </a:moveTo>
                <a:lnTo>
                  <a:pt x="561552" y="738661"/>
                </a:lnTo>
                <a:lnTo>
                  <a:pt x="561731" y="738789"/>
                </a:lnTo>
                <a:lnTo>
                  <a:pt x="562395" y="739895"/>
                </a:lnTo>
                <a:lnTo>
                  <a:pt x="562616" y="740117"/>
                </a:lnTo>
                <a:lnTo>
                  <a:pt x="562394" y="740191"/>
                </a:lnTo>
                <a:lnTo>
                  <a:pt x="563502" y="740560"/>
                </a:lnTo>
                <a:lnTo>
                  <a:pt x="564648" y="740942"/>
                </a:lnTo>
                <a:lnTo>
                  <a:pt x="564608" y="740780"/>
                </a:lnTo>
                <a:cubicBezTo>
                  <a:pt x="565714" y="739674"/>
                  <a:pt x="564165" y="737683"/>
                  <a:pt x="562838" y="737240"/>
                </a:cubicBezTo>
                <a:close/>
                <a:moveTo>
                  <a:pt x="750469" y="736577"/>
                </a:moveTo>
                <a:cubicBezTo>
                  <a:pt x="752239" y="743436"/>
                  <a:pt x="754009" y="750074"/>
                  <a:pt x="758877" y="753615"/>
                </a:cubicBezTo>
                <a:cubicBezTo>
                  <a:pt x="761090" y="760695"/>
                  <a:pt x="763523" y="767112"/>
                  <a:pt x="768170" y="771537"/>
                </a:cubicBezTo>
                <a:cubicBezTo>
                  <a:pt x="768834" y="777069"/>
                  <a:pt x="770825" y="781051"/>
                  <a:pt x="774144" y="783706"/>
                </a:cubicBezTo>
                <a:lnTo>
                  <a:pt x="775285" y="789604"/>
                </a:lnTo>
                <a:lnTo>
                  <a:pt x="775472" y="789679"/>
                </a:lnTo>
                <a:lnTo>
                  <a:pt x="775907" y="790982"/>
                </a:lnTo>
                <a:lnTo>
                  <a:pt x="781667" y="799416"/>
                </a:lnTo>
                <a:cubicBezTo>
                  <a:pt x="779233" y="805612"/>
                  <a:pt x="783658" y="810479"/>
                  <a:pt x="786314" y="813577"/>
                </a:cubicBezTo>
                <a:cubicBezTo>
                  <a:pt x="788084" y="817781"/>
                  <a:pt x="786314" y="825525"/>
                  <a:pt x="791845" y="825746"/>
                </a:cubicBezTo>
                <a:cubicBezTo>
                  <a:pt x="791403" y="821985"/>
                  <a:pt x="793173" y="819994"/>
                  <a:pt x="791845" y="817117"/>
                </a:cubicBezTo>
                <a:cubicBezTo>
                  <a:pt x="790739" y="814905"/>
                  <a:pt x="788084" y="814905"/>
                  <a:pt x="787199" y="812249"/>
                </a:cubicBezTo>
                <a:cubicBezTo>
                  <a:pt x="786756" y="809816"/>
                  <a:pt x="787863" y="807160"/>
                  <a:pt x="787199" y="803841"/>
                </a:cubicBezTo>
                <a:cubicBezTo>
                  <a:pt x="785871" y="802071"/>
                  <a:pt x="782773" y="801629"/>
                  <a:pt x="781888" y="799416"/>
                </a:cubicBezTo>
                <a:cubicBezTo>
                  <a:pt x="781667" y="794548"/>
                  <a:pt x="780782" y="789902"/>
                  <a:pt x="778127" y="787247"/>
                </a:cubicBezTo>
                <a:lnTo>
                  <a:pt x="778534" y="787084"/>
                </a:lnTo>
                <a:lnTo>
                  <a:pt x="777907" y="786582"/>
                </a:lnTo>
                <a:lnTo>
                  <a:pt x="777836" y="786086"/>
                </a:lnTo>
                <a:lnTo>
                  <a:pt x="777463" y="786583"/>
                </a:lnTo>
                <a:cubicBezTo>
                  <a:pt x="773259" y="783706"/>
                  <a:pt x="776135" y="773750"/>
                  <a:pt x="771489" y="769988"/>
                </a:cubicBezTo>
                <a:cubicBezTo>
                  <a:pt x="770162" y="768882"/>
                  <a:pt x="768613" y="770431"/>
                  <a:pt x="767285" y="768218"/>
                </a:cubicBezTo>
                <a:lnTo>
                  <a:pt x="765346" y="756372"/>
                </a:lnTo>
                <a:lnTo>
                  <a:pt x="765142" y="755965"/>
                </a:lnTo>
                <a:lnTo>
                  <a:pt x="759762" y="752951"/>
                </a:lnTo>
                <a:cubicBezTo>
                  <a:pt x="757992" y="750296"/>
                  <a:pt x="757549" y="746092"/>
                  <a:pt x="756664" y="741888"/>
                </a:cubicBezTo>
                <a:cubicBezTo>
                  <a:pt x="754452" y="741224"/>
                  <a:pt x="754452" y="737684"/>
                  <a:pt x="752239" y="736577"/>
                </a:cubicBezTo>
                <a:cubicBezTo>
                  <a:pt x="751797" y="736577"/>
                  <a:pt x="750912" y="736577"/>
                  <a:pt x="750469" y="736577"/>
                </a:cubicBezTo>
                <a:close/>
                <a:moveTo>
                  <a:pt x="537170" y="736577"/>
                </a:moveTo>
                <a:lnTo>
                  <a:pt x="537171" y="736577"/>
                </a:lnTo>
                <a:lnTo>
                  <a:pt x="537171" y="736577"/>
                </a:lnTo>
                <a:close/>
                <a:moveTo>
                  <a:pt x="829533" y="735691"/>
                </a:moveTo>
                <a:lnTo>
                  <a:pt x="829682" y="735914"/>
                </a:lnTo>
                <a:cubicBezTo>
                  <a:pt x="829682" y="737463"/>
                  <a:pt x="829682" y="739233"/>
                  <a:pt x="831452" y="739011"/>
                </a:cubicBezTo>
                <a:lnTo>
                  <a:pt x="831452" y="737683"/>
                </a:lnTo>
                <a:lnTo>
                  <a:pt x="831231" y="737462"/>
                </a:lnTo>
                <a:lnTo>
                  <a:pt x="830788" y="737019"/>
                </a:lnTo>
                <a:lnTo>
                  <a:pt x="830125" y="735691"/>
                </a:lnTo>
                <a:close/>
                <a:moveTo>
                  <a:pt x="609524" y="735249"/>
                </a:moveTo>
                <a:cubicBezTo>
                  <a:pt x="609524" y="735471"/>
                  <a:pt x="609524" y="735692"/>
                  <a:pt x="609524" y="735913"/>
                </a:cubicBezTo>
                <a:lnTo>
                  <a:pt x="609152" y="735820"/>
                </a:lnTo>
                <a:lnTo>
                  <a:pt x="609524" y="737683"/>
                </a:lnTo>
                <a:cubicBezTo>
                  <a:pt x="609745" y="738126"/>
                  <a:pt x="609745" y="738347"/>
                  <a:pt x="609745" y="739011"/>
                </a:cubicBezTo>
                <a:lnTo>
                  <a:pt x="609601" y="739226"/>
                </a:lnTo>
                <a:lnTo>
                  <a:pt x="610852" y="740338"/>
                </a:lnTo>
                <a:lnTo>
                  <a:pt x="611914" y="741096"/>
                </a:lnTo>
                <a:lnTo>
                  <a:pt x="612844" y="740283"/>
                </a:lnTo>
                <a:lnTo>
                  <a:pt x="612844" y="740116"/>
                </a:lnTo>
                <a:lnTo>
                  <a:pt x="612180" y="738789"/>
                </a:lnTo>
                <a:lnTo>
                  <a:pt x="612559" y="738284"/>
                </a:lnTo>
                <a:close/>
                <a:moveTo>
                  <a:pt x="930728" y="735049"/>
                </a:moveTo>
                <a:lnTo>
                  <a:pt x="930577" y="735250"/>
                </a:lnTo>
                <a:cubicBezTo>
                  <a:pt x="930356" y="735471"/>
                  <a:pt x="930135" y="735914"/>
                  <a:pt x="929471" y="735914"/>
                </a:cubicBezTo>
                <a:lnTo>
                  <a:pt x="929435" y="735842"/>
                </a:lnTo>
                <a:lnTo>
                  <a:pt x="928520" y="736555"/>
                </a:lnTo>
                <a:lnTo>
                  <a:pt x="928143" y="737683"/>
                </a:lnTo>
                <a:lnTo>
                  <a:pt x="927540" y="741907"/>
                </a:lnTo>
                <a:lnTo>
                  <a:pt x="928144" y="742109"/>
                </a:lnTo>
                <a:lnTo>
                  <a:pt x="928144" y="742330"/>
                </a:lnTo>
                <a:lnTo>
                  <a:pt x="928682" y="743764"/>
                </a:lnTo>
                <a:lnTo>
                  <a:pt x="929028" y="743879"/>
                </a:lnTo>
                <a:lnTo>
                  <a:pt x="929471" y="744321"/>
                </a:lnTo>
                <a:lnTo>
                  <a:pt x="930992" y="735380"/>
                </a:lnTo>
                <a:close/>
                <a:moveTo>
                  <a:pt x="586680" y="735029"/>
                </a:moveTo>
                <a:lnTo>
                  <a:pt x="586735" y="735249"/>
                </a:lnTo>
                <a:lnTo>
                  <a:pt x="585030" y="745910"/>
                </a:lnTo>
                <a:lnTo>
                  <a:pt x="585533" y="747925"/>
                </a:lnTo>
                <a:lnTo>
                  <a:pt x="585628" y="747862"/>
                </a:lnTo>
                <a:cubicBezTo>
                  <a:pt x="586070" y="748525"/>
                  <a:pt x="586292" y="748968"/>
                  <a:pt x="586734" y="749189"/>
                </a:cubicBezTo>
                <a:cubicBezTo>
                  <a:pt x="587398" y="747862"/>
                  <a:pt x="588283" y="747198"/>
                  <a:pt x="588062" y="744985"/>
                </a:cubicBezTo>
                <a:lnTo>
                  <a:pt x="588724" y="744820"/>
                </a:lnTo>
                <a:lnTo>
                  <a:pt x="586514" y="741002"/>
                </a:lnTo>
                <a:cubicBezTo>
                  <a:pt x="586514" y="740780"/>
                  <a:pt x="586292" y="740338"/>
                  <a:pt x="586292" y="739895"/>
                </a:cubicBezTo>
                <a:cubicBezTo>
                  <a:pt x="586292" y="739674"/>
                  <a:pt x="586292" y="739453"/>
                  <a:pt x="586514" y="739453"/>
                </a:cubicBezTo>
                <a:cubicBezTo>
                  <a:pt x="586735" y="739453"/>
                  <a:pt x="586956" y="739453"/>
                  <a:pt x="586956" y="739674"/>
                </a:cubicBezTo>
                <a:cubicBezTo>
                  <a:pt x="587177" y="739895"/>
                  <a:pt x="587177" y="740338"/>
                  <a:pt x="587399" y="740559"/>
                </a:cubicBezTo>
                <a:lnTo>
                  <a:pt x="589036" y="743652"/>
                </a:lnTo>
                <a:lnTo>
                  <a:pt x="590717" y="741224"/>
                </a:lnTo>
                <a:lnTo>
                  <a:pt x="590908" y="740649"/>
                </a:lnTo>
                <a:lnTo>
                  <a:pt x="587841" y="736356"/>
                </a:lnTo>
                <a:close/>
                <a:moveTo>
                  <a:pt x="855241" y="734720"/>
                </a:moveTo>
                <a:lnTo>
                  <a:pt x="854463" y="735692"/>
                </a:lnTo>
                <a:cubicBezTo>
                  <a:pt x="854021" y="736577"/>
                  <a:pt x="853357" y="737462"/>
                  <a:pt x="852472" y="738126"/>
                </a:cubicBezTo>
                <a:cubicBezTo>
                  <a:pt x="852029" y="739897"/>
                  <a:pt x="852472" y="741224"/>
                  <a:pt x="853578" y="741667"/>
                </a:cubicBezTo>
                <a:lnTo>
                  <a:pt x="853472" y="742091"/>
                </a:lnTo>
                <a:lnTo>
                  <a:pt x="854463" y="741666"/>
                </a:lnTo>
                <a:lnTo>
                  <a:pt x="857730" y="740321"/>
                </a:lnTo>
                <a:lnTo>
                  <a:pt x="857118" y="740117"/>
                </a:lnTo>
                <a:lnTo>
                  <a:pt x="857118" y="737962"/>
                </a:lnTo>
                <a:close/>
                <a:moveTo>
                  <a:pt x="580725" y="734515"/>
                </a:moveTo>
                <a:lnTo>
                  <a:pt x="573901" y="742994"/>
                </a:lnTo>
                <a:lnTo>
                  <a:pt x="573016" y="744321"/>
                </a:lnTo>
                <a:lnTo>
                  <a:pt x="573459" y="744542"/>
                </a:lnTo>
                <a:cubicBezTo>
                  <a:pt x="574122" y="744542"/>
                  <a:pt x="574122" y="744764"/>
                  <a:pt x="574122" y="745206"/>
                </a:cubicBezTo>
                <a:lnTo>
                  <a:pt x="574105" y="745274"/>
                </a:lnTo>
                <a:lnTo>
                  <a:pt x="577587" y="746434"/>
                </a:lnTo>
                <a:lnTo>
                  <a:pt x="579654" y="745870"/>
                </a:lnTo>
                <a:cubicBezTo>
                  <a:pt x="579654" y="744985"/>
                  <a:pt x="579654" y="744321"/>
                  <a:pt x="579654" y="743436"/>
                </a:cubicBezTo>
                <a:lnTo>
                  <a:pt x="580096" y="743546"/>
                </a:lnTo>
                <a:lnTo>
                  <a:pt x="579875" y="743215"/>
                </a:lnTo>
                <a:lnTo>
                  <a:pt x="578990" y="742329"/>
                </a:lnTo>
                <a:lnTo>
                  <a:pt x="579211" y="741887"/>
                </a:lnTo>
                <a:lnTo>
                  <a:pt x="579654" y="742108"/>
                </a:lnTo>
                <a:lnTo>
                  <a:pt x="580317" y="742772"/>
                </a:lnTo>
                <a:lnTo>
                  <a:pt x="580318" y="742772"/>
                </a:lnTo>
                <a:lnTo>
                  <a:pt x="580318" y="742772"/>
                </a:lnTo>
                <a:cubicBezTo>
                  <a:pt x="582973" y="741887"/>
                  <a:pt x="582088" y="737905"/>
                  <a:pt x="581645" y="735470"/>
                </a:cubicBezTo>
                <a:lnTo>
                  <a:pt x="581700" y="735498"/>
                </a:lnTo>
                <a:lnTo>
                  <a:pt x="580919" y="734585"/>
                </a:lnTo>
                <a:lnTo>
                  <a:pt x="580760" y="734585"/>
                </a:lnTo>
                <a:close/>
                <a:moveTo>
                  <a:pt x="605014" y="733803"/>
                </a:moveTo>
                <a:lnTo>
                  <a:pt x="604657" y="737020"/>
                </a:lnTo>
                <a:lnTo>
                  <a:pt x="604657" y="739674"/>
                </a:lnTo>
                <a:lnTo>
                  <a:pt x="605321" y="739895"/>
                </a:lnTo>
                <a:lnTo>
                  <a:pt x="606387" y="742027"/>
                </a:lnTo>
                <a:lnTo>
                  <a:pt x="607090" y="741223"/>
                </a:lnTo>
                <a:lnTo>
                  <a:pt x="607865" y="739674"/>
                </a:lnTo>
                <a:lnTo>
                  <a:pt x="607839" y="739521"/>
                </a:lnTo>
                <a:lnTo>
                  <a:pt x="607754" y="739453"/>
                </a:lnTo>
                <a:cubicBezTo>
                  <a:pt x="607754" y="739011"/>
                  <a:pt x="607754" y="738789"/>
                  <a:pt x="607533" y="738347"/>
                </a:cubicBezTo>
                <a:lnTo>
                  <a:pt x="607090" y="735470"/>
                </a:lnTo>
                <a:lnTo>
                  <a:pt x="605099" y="734143"/>
                </a:lnTo>
                <a:close/>
                <a:moveTo>
                  <a:pt x="754789" y="732711"/>
                </a:moveTo>
                <a:lnTo>
                  <a:pt x="753762" y="734472"/>
                </a:lnTo>
                <a:lnTo>
                  <a:pt x="754673" y="734586"/>
                </a:lnTo>
                <a:lnTo>
                  <a:pt x="755282" y="734586"/>
                </a:lnTo>
                <a:lnTo>
                  <a:pt x="755337" y="734364"/>
                </a:lnTo>
                <a:lnTo>
                  <a:pt x="755768" y="732858"/>
                </a:lnTo>
                <a:lnTo>
                  <a:pt x="755558" y="732816"/>
                </a:lnTo>
                <a:cubicBezTo>
                  <a:pt x="755337" y="732816"/>
                  <a:pt x="754894" y="732816"/>
                  <a:pt x="754894" y="732816"/>
                </a:cubicBezTo>
                <a:close/>
                <a:moveTo>
                  <a:pt x="877696" y="732373"/>
                </a:moveTo>
                <a:lnTo>
                  <a:pt x="878359" y="733037"/>
                </a:lnTo>
                <a:lnTo>
                  <a:pt x="878802" y="734807"/>
                </a:lnTo>
                <a:lnTo>
                  <a:pt x="878581" y="735250"/>
                </a:lnTo>
                <a:lnTo>
                  <a:pt x="878359" y="735471"/>
                </a:lnTo>
                <a:lnTo>
                  <a:pt x="877917" y="735028"/>
                </a:lnTo>
                <a:lnTo>
                  <a:pt x="877253" y="733258"/>
                </a:lnTo>
                <a:close/>
                <a:moveTo>
                  <a:pt x="710863" y="732373"/>
                </a:moveTo>
                <a:cubicBezTo>
                  <a:pt x="711084" y="732151"/>
                  <a:pt x="711305" y="732373"/>
                  <a:pt x="711527" y="732594"/>
                </a:cubicBezTo>
                <a:cubicBezTo>
                  <a:pt x="712412" y="734364"/>
                  <a:pt x="713739" y="736355"/>
                  <a:pt x="715067" y="738125"/>
                </a:cubicBezTo>
                <a:cubicBezTo>
                  <a:pt x="715509" y="738789"/>
                  <a:pt x="715952" y="739453"/>
                  <a:pt x="716395" y="740117"/>
                </a:cubicBezTo>
                <a:lnTo>
                  <a:pt x="716837" y="740338"/>
                </a:lnTo>
                <a:cubicBezTo>
                  <a:pt x="716837" y="740338"/>
                  <a:pt x="717280" y="740559"/>
                  <a:pt x="717058" y="740781"/>
                </a:cubicBezTo>
                <a:cubicBezTo>
                  <a:pt x="716837" y="740559"/>
                  <a:pt x="716837" y="740781"/>
                  <a:pt x="716616" y="740781"/>
                </a:cubicBezTo>
                <a:lnTo>
                  <a:pt x="715952" y="740781"/>
                </a:lnTo>
                <a:lnTo>
                  <a:pt x="715731" y="740559"/>
                </a:lnTo>
                <a:cubicBezTo>
                  <a:pt x="715288" y="739896"/>
                  <a:pt x="714846" y="739011"/>
                  <a:pt x="714403" y="738347"/>
                </a:cubicBezTo>
                <a:cubicBezTo>
                  <a:pt x="713075" y="736577"/>
                  <a:pt x="711969" y="734807"/>
                  <a:pt x="710642" y="732815"/>
                </a:cubicBezTo>
                <a:cubicBezTo>
                  <a:pt x="710420" y="732594"/>
                  <a:pt x="710642" y="732594"/>
                  <a:pt x="710863" y="732373"/>
                </a:cubicBezTo>
                <a:close/>
                <a:moveTo>
                  <a:pt x="541552" y="732151"/>
                </a:moveTo>
                <a:lnTo>
                  <a:pt x="541375" y="732594"/>
                </a:lnTo>
                <a:lnTo>
                  <a:pt x="540712" y="733922"/>
                </a:lnTo>
                <a:lnTo>
                  <a:pt x="541154" y="734143"/>
                </a:lnTo>
                <a:cubicBezTo>
                  <a:pt x="542703" y="737240"/>
                  <a:pt x="538056" y="739453"/>
                  <a:pt x="538720" y="743878"/>
                </a:cubicBezTo>
                <a:lnTo>
                  <a:pt x="538362" y="743735"/>
                </a:lnTo>
                <a:lnTo>
                  <a:pt x="538499" y="744100"/>
                </a:lnTo>
                <a:lnTo>
                  <a:pt x="538278" y="744321"/>
                </a:lnTo>
                <a:lnTo>
                  <a:pt x="537835" y="745649"/>
                </a:lnTo>
                <a:lnTo>
                  <a:pt x="537171" y="745915"/>
                </a:lnTo>
                <a:lnTo>
                  <a:pt x="537171" y="765562"/>
                </a:lnTo>
                <a:lnTo>
                  <a:pt x="537226" y="765783"/>
                </a:lnTo>
                <a:lnTo>
                  <a:pt x="537835" y="765783"/>
                </a:lnTo>
                <a:cubicBezTo>
                  <a:pt x="538499" y="766889"/>
                  <a:pt x="538941" y="767774"/>
                  <a:pt x="540932" y="767774"/>
                </a:cubicBezTo>
                <a:lnTo>
                  <a:pt x="541228" y="767922"/>
                </a:lnTo>
                <a:lnTo>
                  <a:pt x="541154" y="767775"/>
                </a:lnTo>
                <a:cubicBezTo>
                  <a:pt x="541376" y="767332"/>
                  <a:pt x="541597" y="766668"/>
                  <a:pt x="541818" y="766226"/>
                </a:cubicBezTo>
                <a:lnTo>
                  <a:pt x="548245" y="755783"/>
                </a:lnTo>
                <a:lnTo>
                  <a:pt x="548676" y="754057"/>
                </a:lnTo>
                <a:lnTo>
                  <a:pt x="548774" y="754069"/>
                </a:lnTo>
                <a:lnTo>
                  <a:pt x="549783" y="744984"/>
                </a:lnTo>
                <a:lnTo>
                  <a:pt x="550189" y="736880"/>
                </a:lnTo>
                <a:lnTo>
                  <a:pt x="549784" y="736577"/>
                </a:lnTo>
                <a:lnTo>
                  <a:pt x="549562" y="736134"/>
                </a:lnTo>
                <a:lnTo>
                  <a:pt x="548692" y="734830"/>
                </a:lnTo>
                <a:lnTo>
                  <a:pt x="545671" y="734280"/>
                </a:lnTo>
                <a:lnTo>
                  <a:pt x="546022" y="734807"/>
                </a:lnTo>
                <a:lnTo>
                  <a:pt x="545560" y="735577"/>
                </a:lnTo>
                <a:lnTo>
                  <a:pt x="545358" y="739011"/>
                </a:lnTo>
                <a:cubicBezTo>
                  <a:pt x="545358" y="739675"/>
                  <a:pt x="545358" y="740338"/>
                  <a:pt x="545358" y="741223"/>
                </a:cubicBezTo>
                <a:cubicBezTo>
                  <a:pt x="545358" y="741666"/>
                  <a:pt x="544915" y="741887"/>
                  <a:pt x="544473" y="741887"/>
                </a:cubicBezTo>
                <a:cubicBezTo>
                  <a:pt x="543809" y="741887"/>
                  <a:pt x="543588" y="741445"/>
                  <a:pt x="543588" y="741002"/>
                </a:cubicBezTo>
                <a:cubicBezTo>
                  <a:pt x="543588" y="740338"/>
                  <a:pt x="543588" y="739675"/>
                  <a:pt x="543588" y="738790"/>
                </a:cubicBezTo>
                <a:lnTo>
                  <a:pt x="543776" y="735395"/>
                </a:lnTo>
                <a:lnTo>
                  <a:pt x="543588" y="735471"/>
                </a:lnTo>
                <a:cubicBezTo>
                  <a:pt x="543588" y="734586"/>
                  <a:pt x="543588" y="733922"/>
                  <a:pt x="543588" y="733037"/>
                </a:cubicBezTo>
                <a:cubicBezTo>
                  <a:pt x="543145" y="732816"/>
                  <a:pt x="542924" y="732373"/>
                  <a:pt x="542260" y="732373"/>
                </a:cubicBezTo>
                <a:lnTo>
                  <a:pt x="542297" y="732151"/>
                </a:lnTo>
                <a:close/>
                <a:moveTo>
                  <a:pt x="757549" y="731931"/>
                </a:moveTo>
                <a:cubicBezTo>
                  <a:pt x="757549" y="732816"/>
                  <a:pt x="757770" y="733701"/>
                  <a:pt x="756885" y="733922"/>
                </a:cubicBezTo>
                <a:lnTo>
                  <a:pt x="756825" y="733683"/>
                </a:lnTo>
                <a:lnTo>
                  <a:pt x="756665" y="734807"/>
                </a:lnTo>
                <a:lnTo>
                  <a:pt x="756570" y="735185"/>
                </a:lnTo>
                <a:lnTo>
                  <a:pt x="756885" y="735028"/>
                </a:lnTo>
                <a:cubicBezTo>
                  <a:pt x="758213" y="736135"/>
                  <a:pt x="757770" y="738790"/>
                  <a:pt x="759319" y="739454"/>
                </a:cubicBezTo>
                <a:cubicBezTo>
                  <a:pt x="760647" y="737241"/>
                  <a:pt x="759762" y="732816"/>
                  <a:pt x="757549" y="731931"/>
                </a:cubicBezTo>
                <a:close/>
                <a:moveTo>
                  <a:pt x="932348" y="731654"/>
                </a:moveTo>
                <a:lnTo>
                  <a:pt x="932348" y="732152"/>
                </a:lnTo>
                <a:lnTo>
                  <a:pt x="931960" y="734282"/>
                </a:lnTo>
                <a:lnTo>
                  <a:pt x="932126" y="734365"/>
                </a:lnTo>
                <a:lnTo>
                  <a:pt x="932569" y="733480"/>
                </a:lnTo>
                <a:lnTo>
                  <a:pt x="933344" y="733480"/>
                </a:lnTo>
                <a:lnTo>
                  <a:pt x="933233" y="733037"/>
                </a:lnTo>
                <a:lnTo>
                  <a:pt x="933012" y="732152"/>
                </a:lnTo>
                <a:close/>
                <a:moveTo>
                  <a:pt x="560625" y="731487"/>
                </a:moveTo>
                <a:lnTo>
                  <a:pt x="560773" y="731708"/>
                </a:lnTo>
                <a:lnTo>
                  <a:pt x="560802" y="731664"/>
                </a:lnTo>
                <a:close/>
                <a:moveTo>
                  <a:pt x="198118" y="731045"/>
                </a:moveTo>
                <a:lnTo>
                  <a:pt x="198638" y="735027"/>
                </a:lnTo>
                <a:cubicBezTo>
                  <a:pt x="198859" y="736355"/>
                  <a:pt x="199080" y="737461"/>
                  <a:pt x="199302" y="738789"/>
                </a:cubicBezTo>
                <a:lnTo>
                  <a:pt x="198847" y="739472"/>
                </a:lnTo>
                <a:lnTo>
                  <a:pt x="198860" y="739454"/>
                </a:lnTo>
                <a:cubicBezTo>
                  <a:pt x="199745" y="740118"/>
                  <a:pt x="200187" y="741667"/>
                  <a:pt x="200187" y="742994"/>
                </a:cubicBezTo>
                <a:cubicBezTo>
                  <a:pt x="202621" y="744322"/>
                  <a:pt x="204834" y="745871"/>
                  <a:pt x="206825" y="747420"/>
                </a:cubicBezTo>
                <a:cubicBezTo>
                  <a:pt x="208374" y="747862"/>
                  <a:pt x="211914" y="752066"/>
                  <a:pt x="212357" y="749854"/>
                </a:cubicBezTo>
                <a:cubicBezTo>
                  <a:pt x="208595" y="742994"/>
                  <a:pt x="206161" y="735029"/>
                  <a:pt x="198860" y="732153"/>
                </a:cubicBezTo>
                <a:lnTo>
                  <a:pt x="199745" y="731489"/>
                </a:lnTo>
                <a:lnTo>
                  <a:pt x="199572" y="731143"/>
                </a:lnTo>
                <a:lnTo>
                  <a:pt x="199081" y="731045"/>
                </a:lnTo>
                <a:close/>
                <a:moveTo>
                  <a:pt x="583381" y="730535"/>
                </a:moveTo>
                <a:lnTo>
                  <a:pt x="582530" y="731046"/>
                </a:lnTo>
                <a:lnTo>
                  <a:pt x="582229" y="730805"/>
                </a:lnTo>
                <a:lnTo>
                  <a:pt x="582088" y="731930"/>
                </a:lnTo>
                <a:lnTo>
                  <a:pt x="581901" y="733420"/>
                </a:lnTo>
                <a:lnTo>
                  <a:pt x="582885" y="734895"/>
                </a:lnTo>
                <a:lnTo>
                  <a:pt x="584079" y="733700"/>
                </a:lnTo>
                <a:lnTo>
                  <a:pt x="584964" y="733700"/>
                </a:lnTo>
                <a:close/>
                <a:moveTo>
                  <a:pt x="538403" y="730012"/>
                </a:moveTo>
                <a:lnTo>
                  <a:pt x="538805" y="733091"/>
                </a:lnTo>
                <a:lnTo>
                  <a:pt x="539799" y="732870"/>
                </a:lnTo>
                <a:lnTo>
                  <a:pt x="540269" y="731930"/>
                </a:lnTo>
                <a:lnTo>
                  <a:pt x="540538" y="731258"/>
                </a:lnTo>
                <a:close/>
                <a:moveTo>
                  <a:pt x="556200" y="728612"/>
                </a:moveTo>
                <a:lnTo>
                  <a:pt x="555979" y="731709"/>
                </a:lnTo>
                <a:lnTo>
                  <a:pt x="555048" y="736360"/>
                </a:lnTo>
                <a:lnTo>
                  <a:pt x="556250" y="737905"/>
                </a:lnTo>
                <a:lnTo>
                  <a:pt x="559961" y="737905"/>
                </a:lnTo>
                <a:lnTo>
                  <a:pt x="560046" y="737905"/>
                </a:lnTo>
                <a:lnTo>
                  <a:pt x="560963" y="735916"/>
                </a:lnTo>
                <a:lnTo>
                  <a:pt x="560625" y="733036"/>
                </a:lnTo>
                <a:lnTo>
                  <a:pt x="560846" y="732372"/>
                </a:lnTo>
                <a:lnTo>
                  <a:pt x="560819" y="732317"/>
                </a:lnTo>
                <a:lnTo>
                  <a:pt x="560404" y="732594"/>
                </a:lnTo>
                <a:cubicBezTo>
                  <a:pt x="559076" y="732372"/>
                  <a:pt x="558413" y="731487"/>
                  <a:pt x="557970" y="730381"/>
                </a:cubicBezTo>
                <a:lnTo>
                  <a:pt x="556645" y="728834"/>
                </a:lnTo>
                <a:lnTo>
                  <a:pt x="556421" y="728834"/>
                </a:lnTo>
                <a:close/>
                <a:moveTo>
                  <a:pt x="876810" y="728612"/>
                </a:moveTo>
                <a:cubicBezTo>
                  <a:pt x="876368" y="730603"/>
                  <a:pt x="875648" y="733978"/>
                  <a:pt x="875787" y="736992"/>
                </a:cubicBezTo>
                <a:lnTo>
                  <a:pt x="879835" y="743104"/>
                </a:lnTo>
                <a:lnTo>
                  <a:pt x="880150" y="742632"/>
                </a:lnTo>
                <a:lnTo>
                  <a:pt x="879908" y="742551"/>
                </a:lnTo>
                <a:cubicBezTo>
                  <a:pt x="879466" y="738347"/>
                  <a:pt x="880129" y="733922"/>
                  <a:pt x="878581" y="729276"/>
                </a:cubicBezTo>
                <a:cubicBezTo>
                  <a:pt x="878138" y="728833"/>
                  <a:pt x="877696" y="728612"/>
                  <a:pt x="876810" y="728612"/>
                </a:cubicBezTo>
                <a:close/>
                <a:moveTo>
                  <a:pt x="615876" y="728421"/>
                </a:moveTo>
                <a:lnTo>
                  <a:pt x="615056" y="731045"/>
                </a:lnTo>
                <a:lnTo>
                  <a:pt x="613982" y="734483"/>
                </a:lnTo>
                <a:lnTo>
                  <a:pt x="614392" y="734586"/>
                </a:lnTo>
                <a:cubicBezTo>
                  <a:pt x="614392" y="735692"/>
                  <a:pt x="615277" y="735692"/>
                  <a:pt x="615056" y="737019"/>
                </a:cubicBezTo>
                <a:lnTo>
                  <a:pt x="614916" y="737089"/>
                </a:lnTo>
                <a:lnTo>
                  <a:pt x="616384" y="738347"/>
                </a:lnTo>
                <a:lnTo>
                  <a:pt x="621811" y="746587"/>
                </a:lnTo>
                <a:lnTo>
                  <a:pt x="621916" y="746534"/>
                </a:lnTo>
                <a:lnTo>
                  <a:pt x="622226" y="747154"/>
                </a:lnTo>
                <a:lnTo>
                  <a:pt x="623464" y="748082"/>
                </a:lnTo>
                <a:cubicBezTo>
                  <a:pt x="623906" y="748525"/>
                  <a:pt x="624349" y="748967"/>
                  <a:pt x="624791" y="749189"/>
                </a:cubicBezTo>
                <a:cubicBezTo>
                  <a:pt x="625013" y="749189"/>
                  <a:pt x="625013" y="749410"/>
                  <a:pt x="625013" y="749631"/>
                </a:cubicBezTo>
                <a:cubicBezTo>
                  <a:pt x="625013" y="749853"/>
                  <a:pt x="624791" y="750074"/>
                  <a:pt x="624791" y="750074"/>
                </a:cubicBezTo>
                <a:cubicBezTo>
                  <a:pt x="624791" y="750074"/>
                  <a:pt x="624791" y="750074"/>
                  <a:pt x="624570" y="750074"/>
                </a:cubicBezTo>
                <a:cubicBezTo>
                  <a:pt x="623906" y="749631"/>
                  <a:pt x="623464" y="749189"/>
                  <a:pt x="623021" y="748746"/>
                </a:cubicBezTo>
                <a:lnTo>
                  <a:pt x="622084" y="747966"/>
                </a:lnTo>
                <a:lnTo>
                  <a:pt x="621694" y="748747"/>
                </a:lnTo>
                <a:lnTo>
                  <a:pt x="621196" y="749576"/>
                </a:lnTo>
                <a:lnTo>
                  <a:pt x="621251" y="749631"/>
                </a:lnTo>
                <a:lnTo>
                  <a:pt x="621251" y="751843"/>
                </a:lnTo>
                <a:lnTo>
                  <a:pt x="621252" y="751843"/>
                </a:lnTo>
                <a:lnTo>
                  <a:pt x="621251" y="751850"/>
                </a:lnTo>
                <a:lnTo>
                  <a:pt x="621251" y="752508"/>
                </a:lnTo>
                <a:lnTo>
                  <a:pt x="621246" y="752513"/>
                </a:lnTo>
                <a:lnTo>
                  <a:pt x="624350" y="756712"/>
                </a:lnTo>
                <a:lnTo>
                  <a:pt x="624350" y="756713"/>
                </a:lnTo>
                <a:lnTo>
                  <a:pt x="624791" y="757155"/>
                </a:lnTo>
                <a:lnTo>
                  <a:pt x="626714" y="761192"/>
                </a:lnTo>
                <a:lnTo>
                  <a:pt x="626783" y="760916"/>
                </a:lnTo>
                <a:lnTo>
                  <a:pt x="630225" y="763927"/>
                </a:lnTo>
                <a:lnTo>
                  <a:pt x="638721" y="765959"/>
                </a:lnTo>
                <a:lnTo>
                  <a:pt x="638953" y="765341"/>
                </a:lnTo>
                <a:lnTo>
                  <a:pt x="639395" y="765341"/>
                </a:lnTo>
                <a:lnTo>
                  <a:pt x="639756" y="765496"/>
                </a:lnTo>
                <a:lnTo>
                  <a:pt x="640502" y="761579"/>
                </a:lnTo>
                <a:cubicBezTo>
                  <a:pt x="640280" y="761579"/>
                  <a:pt x="640280" y="761579"/>
                  <a:pt x="639838" y="761137"/>
                </a:cubicBezTo>
                <a:cubicBezTo>
                  <a:pt x="639617" y="761137"/>
                  <a:pt x="639395" y="760916"/>
                  <a:pt x="639174" y="760694"/>
                </a:cubicBezTo>
                <a:lnTo>
                  <a:pt x="638731" y="760473"/>
                </a:lnTo>
                <a:cubicBezTo>
                  <a:pt x="638510" y="760473"/>
                  <a:pt x="638510" y="760252"/>
                  <a:pt x="638510" y="759809"/>
                </a:cubicBezTo>
                <a:cubicBezTo>
                  <a:pt x="638510" y="759588"/>
                  <a:pt x="638731" y="759588"/>
                  <a:pt x="639174" y="759588"/>
                </a:cubicBezTo>
                <a:lnTo>
                  <a:pt x="639617" y="759588"/>
                </a:lnTo>
                <a:cubicBezTo>
                  <a:pt x="639838" y="759809"/>
                  <a:pt x="640280" y="760030"/>
                  <a:pt x="640502" y="760252"/>
                </a:cubicBezTo>
                <a:cubicBezTo>
                  <a:pt x="640723" y="760252"/>
                  <a:pt x="641165" y="760473"/>
                  <a:pt x="641165" y="760694"/>
                </a:cubicBezTo>
                <a:lnTo>
                  <a:pt x="641387" y="760916"/>
                </a:lnTo>
                <a:lnTo>
                  <a:pt x="641387" y="761137"/>
                </a:lnTo>
                <a:lnTo>
                  <a:pt x="640419" y="765780"/>
                </a:lnTo>
                <a:lnTo>
                  <a:pt x="640941" y="766004"/>
                </a:lnTo>
                <a:lnTo>
                  <a:pt x="644927" y="766668"/>
                </a:lnTo>
                <a:lnTo>
                  <a:pt x="652573" y="767760"/>
                </a:lnTo>
                <a:lnTo>
                  <a:pt x="653113" y="767111"/>
                </a:lnTo>
                <a:cubicBezTo>
                  <a:pt x="652671" y="767111"/>
                  <a:pt x="652671" y="766447"/>
                  <a:pt x="652671" y="766005"/>
                </a:cubicBezTo>
                <a:lnTo>
                  <a:pt x="653090" y="766089"/>
                </a:lnTo>
                <a:lnTo>
                  <a:pt x="650901" y="760915"/>
                </a:lnTo>
                <a:lnTo>
                  <a:pt x="651030" y="760701"/>
                </a:lnTo>
                <a:lnTo>
                  <a:pt x="650093" y="758515"/>
                </a:lnTo>
                <a:lnTo>
                  <a:pt x="646697" y="754056"/>
                </a:lnTo>
                <a:lnTo>
                  <a:pt x="643893" y="749851"/>
                </a:lnTo>
                <a:lnTo>
                  <a:pt x="643156" y="753171"/>
                </a:lnTo>
                <a:cubicBezTo>
                  <a:pt x="642935" y="754056"/>
                  <a:pt x="642492" y="754941"/>
                  <a:pt x="642492" y="756048"/>
                </a:cubicBezTo>
                <a:cubicBezTo>
                  <a:pt x="642271" y="756048"/>
                  <a:pt x="642050" y="756269"/>
                  <a:pt x="641829" y="756269"/>
                </a:cubicBezTo>
                <a:cubicBezTo>
                  <a:pt x="641386" y="756269"/>
                  <a:pt x="641386" y="755826"/>
                  <a:pt x="641386" y="755605"/>
                </a:cubicBezTo>
                <a:cubicBezTo>
                  <a:pt x="641607" y="754720"/>
                  <a:pt x="641829" y="753614"/>
                  <a:pt x="642050" y="752729"/>
                </a:cubicBezTo>
                <a:lnTo>
                  <a:pt x="643067" y="749067"/>
                </a:lnTo>
                <a:lnTo>
                  <a:pt x="642935" y="748968"/>
                </a:lnTo>
                <a:lnTo>
                  <a:pt x="642714" y="746755"/>
                </a:lnTo>
                <a:lnTo>
                  <a:pt x="642714" y="744985"/>
                </a:lnTo>
                <a:lnTo>
                  <a:pt x="642800" y="744870"/>
                </a:lnTo>
                <a:lnTo>
                  <a:pt x="634527" y="731930"/>
                </a:lnTo>
                <a:lnTo>
                  <a:pt x="634086" y="730462"/>
                </a:lnTo>
                <a:lnTo>
                  <a:pt x="630545" y="731764"/>
                </a:lnTo>
                <a:cubicBezTo>
                  <a:pt x="629881" y="732704"/>
                  <a:pt x="629439" y="733589"/>
                  <a:pt x="628111" y="732815"/>
                </a:cubicBezTo>
                <a:cubicBezTo>
                  <a:pt x="628111" y="733036"/>
                  <a:pt x="628111" y="733258"/>
                  <a:pt x="628111" y="733258"/>
                </a:cubicBezTo>
                <a:lnTo>
                  <a:pt x="627726" y="733129"/>
                </a:lnTo>
                <a:lnTo>
                  <a:pt x="628775" y="734807"/>
                </a:lnTo>
                <a:lnTo>
                  <a:pt x="630647" y="737241"/>
                </a:lnTo>
                <a:lnTo>
                  <a:pt x="630765" y="737241"/>
                </a:lnTo>
                <a:lnTo>
                  <a:pt x="630544" y="736577"/>
                </a:lnTo>
                <a:lnTo>
                  <a:pt x="630323" y="735470"/>
                </a:lnTo>
                <a:lnTo>
                  <a:pt x="630765" y="735028"/>
                </a:lnTo>
                <a:lnTo>
                  <a:pt x="631208" y="735470"/>
                </a:lnTo>
                <a:lnTo>
                  <a:pt x="631429" y="736356"/>
                </a:lnTo>
                <a:lnTo>
                  <a:pt x="631650" y="737241"/>
                </a:lnTo>
                <a:lnTo>
                  <a:pt x="631650" y="737462"/>
                </a:lnTo>
                <a:lnTo>
                  <a:pt x="631354" y="737906"/>
                </a:lnTo>
                <a:lnTo>
                  <a:pt x="634528" y="743658"/>
                </a:lnTo>
                <a:cubicBezTo>
                  <a:pt x="635191" y="745428"/>
                  <a:pt x="636076" y="747198"/>
                  <a:pt x="637404" y="748968"/>
                </a:cubicBezTo>
                <a:cubicBezTo>
                  <a:pt x="637404" y="749411"/>
                  <a:pt x="637404" y="749632"/>
                  <a:pt x="636961" y="749853"/>
                </a:cubicBezTo>
                <a:cubicBezTo>
                  <a:pt x="637182" y="750074"/>
                  <a:pt x="636961" y="750296"/>
                  <a:pt x="636961" y="750296"/>
                </a:cubicBezTo>
                <a:cubicBezTo>
                  <a:pt x="636740" y="750296"/>
                  <a:pt x="636519" y="750074"/>
                  <a:pt x="636297" y="749853"/>
                </a:cubicBezTo>
                <a:cubicBezTo>
                  <a:pt x="634970" y="748083"/>
                  <a:pt x="634306" y="746313"/>
                  <a:pt x="633421" y="744321"/>
                </a:cubicBezTo>
                <a:cubicBezTo>
                  <a:pt x="632536" y="742330"/>
                  <a:pt x="631430" y="740117"/>
                  <a:pt x="629881" y="738126"/>
                </a:cubicBezTo>
                <a:lnTo>
                  <a:pt x="629981" y="737727"/>
                </a:lnTo>
                <a:lnTo>
                  <a:pt x="627668" y="735249"/>
                </a:lnTo>
                <a:lnTo>
                  <a:pt x="627004" y="733921"/>
                </a:lnTo>
                <a:cubicBezTo>
                  <a:pt x="623685" y="734364"/>
                  <a:pt x="627004" y="732594"/>
                  <a:pt x="625234" y="731487"/>
                </a:cubicBezTo>
                <a:lnTo>
                  <a:pt x="625410" y="730781"/>
                </a:lnTo>
                <a:lnTo>
                  <a:pt x="625236" y="731042"/>
                </a:lnTo>
                <a:lnTo>
                  <a:pt x="625234" y="731046"/>
                </a:lnTo>
                <a:lnTo>
                  <a:pt x="625233" y="731045"/>
                </a:lnTo>
                <a:lnTo>
                  <a:pt x="623686" y="731709"/>
                </a:lnTo>
                <a:lnTo>
                  <a:pt x="621052" y="733214"/>
                </a:lnTo>
                <a:lnTo>
                  <a:pt x="621251" y="733479"/>
                </a:lnTo>
                <a:lnTo>
                  <a:pt x="621040" y="733532"/>
                </a:lnTo>
                <a:lnTo>
                  <a:pt x="631208" y="749631"/>
                </a:lnTo>
                <a:cubicBezTo>
                  <a:pt x="632093" y="750959"/>
                  <a:pt x="633199" y="752287"/>
                  <a:pt x="634084" y="753835"/>
                </a:cubicBezTo>
                <a:cubicBezTo>
                  <a:pt x="634306" y="753835"/>
                  <a:pt x="634084" y="753835"/>
                  <a:pt x="633863" y="754278"/>
                </a:cubicBezTo>
                <a:lnTo>
                  <a:pt x="633421" y="754057"/>
                </a:lnTo>
                <a:cubicBezTo>
                  <a:pt x="632535" y="752729"/>
                  <a:pt x="631650" y="751402"/>
                  <a:pt x="630544" y="750074"/>
                </a:cubicBezTo>
                <a:cubicBezTo>
                  <a:pt x="626782" y="744764"/>
                  <a:pt x="623021" y="739232"/>
                  <a:pt x="619923" y="733258"/>
                </a:cubicBezTo>
                <a:lnTo>
                  <a:pt x="619923" y="733213"/>
                </a:lnTo>
                <a:lnTo>
                  <a:pt x="618153" y="731266"/>
                </a:lnTo>
                <a:cubicBezTo>
                  <a:pt x="617932" y="731045"/>
                  <a:pt x="617711" y="730602"/>
                  <a:pt x="617711" y="730381"/>
                </a:cubicBezTo>
                <a:lnTo>
                  <a:pt x="617766" y="730160"/>
                </a:lnTo>
                <a:lnTo>
                  <a:pt x="617711" y="730160"/>
                </a:lnTo>
                <a:lnTo>
                  <a:pt x="616500" y="728546"/>
                </a:lnTo>
                <a:close/>
                <a:moveTo>
                  <a:pt x="688958" y="727726"/>
                </a:moveTo>
                <a:cubicBezTo>
                  <a:pt x="688958" y="727726"/>
                  <a:pt x="688958" y="727505"/>
                  <a:pt x="689400" y="727726"/>
                </a:cubicBezTo>
                <a:cubicBezTo>
                  <a:pt x="691613" y="729496"/>
                  <a:pt x="693604" y="731709"/>
                  <a:pt x="695817" y="734585"/>
                </a:cubicBezTo>
                <a:cubicBezTo>
                  <a:pt x="696259" y="734807"/>
                  <a:pt x="696259" y="734807"/>
                  <a:pt x="695817" y="735028"/>
                </a:cubicBezTo>
                <a:cubicBezTo>
                  <a:pt x="692941" y="732152"/>
                  <a:pt x="691171" y="729939"/>
                  <a:pt x="688958" y="728169"/>
                </a:cubicBezTo>
                <a:cubicBezTo>
                  <a:pt x="688737" y="728169"/>
                  <a:pt x="688737" y="727726"/>
                  <a:pt x="688958" y="727726"/>
                </a:cubicBezTo>
                <a:close/>
                <a:moveTo>
                  <a:pt x="534002" y="727534"/>
                </a:moveTo>
                <a:lnTo>
                  <a:pt x="532968" y="727948"/>
                </a:lnTo>
                <a:lnTo>
                  <a:pt x="532393" y="727564"/>
                </a:lnTo>
                <a:lnTo>
                  <a:pt x="530754" y="729054"/>
                </a:lnTo>
                <a:lnTo>
                  <a:pt x="526108" y="732345"/>
                </a:lnTo>
                <a:lnTo>
                  <a:pt x="526108" y="732373"/>
                </a:lnTo>
                <a:lnTo>
                  <a:pt x="526042" y="732461"/>
                </a:lnTo>
                <a:lnTo>
                  <a:pt x="526108" y="732594"/>
                </a:lnTo>
                <a:cubicBezTo>
                  <a:pt x="526108" y="733700"/>
                  <a:pt x="525887" y="734364"/>
                  <a:pt x="525665" y="735028"/>
                </a:cubicBezTo>
                <a:lnTo>
                  <a:pt x="525665" y="738568"/>
                </a:lnTo>
                <a:cubicBezTo>
                  <a:pt x="525665" y="740117"/>
                  <a:pt x="525665" y="741666"/>
                  <a:pt x="526108" y="742772"/>
                </a:cubicBezTo>
                <a:lnTo>
                  <a:pt x="525802" y="743179"/>
                </a:lnTo>
                <a:lnTo>
                  <a:pt x="526109" y="744099"/>
                </a:lnTo>
                <a:cubicBezTo>
                  <a:pt x="527879" y="744542"/>
                  <a:pt x="527215" y="742772"/>
                  <a:pt x="528542" y="742772"/>
                </a:cubicBezTo>
                <a:lnTo>
                  <a:pt x="528984" y="742993"/>
                </a:lnTo>
                <a:lnTo>
                  <a:pt x="528763" y="742551"/>
                </a:lnTo>
                <a:lnTo>
                  <a:pt x="530312" y="740117"/>
                </a:lnTo>
                <a:lnTo>
                  <a:pt x="530743" y="740045"/>
                </a:lnTo>
                <a:lnTo>
                  <a:pt x="531418" y="737683"/>
                </a:lnTo>
                <a:cubicBezTo>
                  <a:pt x="531639" y="737462"/>
                  <a:pt x="531860" y="737019"/>
                  <a:pt x="531860" y="736798"/>
                </a:cubicBezTo>
                <a:cubicBezTo>
                  <a:pt x="532082" y="736577"/>
                  <a:pt x="532303" y="736355"/>
                  <a:pt x="532746" y="736577"/>
                </a:cubicBezTo>
                <a:cubicBezTo>
                  <a:pt x="532967" y="736577"/>
                  <a:pt x="533188" y="737019"/>
                  <a:pt x="532967" y="737240"/>
                </a:cubicBezTo>
                <a:cubicBezTo>
                  <a:pt x="532967" y="737683"/>
                  <a:pt x="532746" y="737904"/>
                  <a:pt x="532303" y="738125"/>
                </a:cubicBezTo>
                <a:lnTo>
                  <a:pt x="531918" y="739537"/>
                </a:lnTo>
                <a:lnTo>
                  <a:pt x="533852" y="738347"/>
                </a:lnTo>
                <a:lnTo>
                  <a:pt x="536764" y="736475"/>
                </a:lnTo>
                <a:lnTo>
                  <a:pt x="536286" y="736355"/>
                </a:lnTo>
                <a:cubicBezTo>
                  <a:pt x="536507" y="735692"/>
                  <a:pt x="536950" y="735470"/>
                  <a:pt x="536729" y="734585"/>
                </a:cubicBezTo>
                <a:lnTo>
                  <a:pt x="537749" y="734731"/>
                </a:lnTo>
                <a:lnTo>
                  <a:pt x="536950" y="729939"/>
                </a:lnTo>
                <a:lnTo>
                  <a:pt x="536507" y="729717"/>
                </a:lnTo>
                <a:lnTo>
                  <a:pt x="535622" y="728390"/>
                </a:lnTo>
                <a:lnTo>
                  <a:pt x="535686" y="728165"/>
                </a:lnTo>
                <a:close/>
                <a:moveTo>
                  <a:pt x="914204" y="727062"/>
                </a:moveTo>
                <a:cubicBezTo>
                  <a:pt x="914647" y="726841"/>
                  <a:pt x="914647" y="726841"/>
                  <a:pt x="914868" y="727062"/>
                </a:cubicBezTo>
                <a:cubicBezTo>
                  <a:pt x="915532" y="728168"/>
                  <a:pt x="915532" y="729496"/>
                  <a:pt x="915532" y="730823"/>
                </a:cubicBezTo>
                <a:lnTo>
                  <a:pt x="915532" y="731045"/>
                </a:lnTo>
                <a:cubicBezTo>
                  <a:pt x="915532" y="731487"/>
                  <a:pt x="915310" y="731487"/>
                  <a:pt x="915089" y="731487"/>
                </a:cubicBezTo>
                <a:cubicBezTo>
                  <a:pt x="915089" y="731487"/>
                  <a:pt x="914868" y="731487"/>
                  <a:pt x="914868" y="731045"/>
                </a:cubicBezTo>
                <a:lnTo>
                  <a:pt x="914868" y="730823"/>
                </a:lnTo>
                <a:cubicBezTo>
                  <a:pt x="914868" y="729717"/>
                  <a:pt x="914868" y="728390"/>
                  <a:pt x="914204" y="727505"/>
                </a:cubicBezTo>
                <a:cubicBezTo>
                  <a:pt x="913983" y="727283"/>
                  <a:pt x="913983" y="727062"/>
                  <a:pt x="914204" y="727062"/>
                </a:cubicBezTo>
                <a:close/>
                <a:moveTo>
                  <a:pt x="640171" y="726884"/>
                </a:moveTo>
                <a:lnTo>
                  <a:pt x="635412" y="728753"/>
                </a:lnTo>
                <a:lnTo>
                  <a:pt x="635412" y="729939"/>
                </a:lnTo>
                <a:lnTo>
                  <a:pt x="635302" y="729884"/>
                </a:lnTo>
                <a:lnTo>
                  <a:pt x="635855" y="731266"/>
                </a:lnTo>
                <a:lnTo>
                  <a:pt x="643670" y="743518"/>
                </a:lnTo>
                <a:lnTo>
                  <a:pt x="644263" y="741444"/>
                </a:lnTo>
                <a:lnTo>
                  <a:pt x="645793" y="738213"/>
                </a:lnTo>
                <a:lnTo>
                  <a:pt x="645369" y="737683"/>
                </a:lnTo>
                <a:cubicBezTo>
                  <a:pt x="645369" y="737241"/>
                  <a:pt x="645147" y="736577"/>
                  <a:pt x="645147" y="735913"/>
                </a:cubicBezTo>
                <a:cubicBezTo>
                  <a:pt x="645147" y="734586"/>
                  <a:pt x="644926" y="733258"/>
                  <a:pt x="644705" y="731930"/>
                </a:cubicBezTo>
                <a:lnTo>
                  <a:pt x="644829" y="731682"/>
                </a:lnTo>
                <a:lnTo>
                  <a:pt x="641449" y="727363"/>
                </a:lnTo>
                <a:close/>
                <a:moveTo>
                  <a:pt x="548191" y="726106"/>
                </a:moveTo>
                <a:lnTo>
                  <a:pt x="547350" y="727284"/>
                </a:lnTo>
                <a:lnTo>
                  <a:pt x="546686" y="728611"/>
                </a:lnTo>
                <a:lnTo>
                  <a:pt x="547128" y="728611"/>
                </a:lnTo>
                <a:lnTo>
                  <a:pt x="546536" y="732557"/>
                </a:lnTo>
                <a:lnTo>
                  <a:pt x="549139" y="733207"/>
                </a:lnTo>
                <a:lnTo>
                  <a:pt x="549319" y="726529"/>
                </a:lnTo>
                <a:close/>
                <a:moveTo>
                  <a:pt x="198556" y="726040"/>
                </a:moveTo>
                <a:lnTo>
                  <a:pt x="197754" y="726842"/>
                </a:lnTo>
                <a:lnTo>
                  <a:pt x="196393" y="727250"/>
                </a:lnTo>
                <a:lnTo>
                  <a:pt x="197753" y="728611"/>
                </a:lnTo>
                <a:lnTo>
                  <a:pt x="197753" y="729054"/>
                </a:lnTo>
                <a:lnTo>
                  <a:pt x="199523" y="729054"/>
                </a:lnTo>
                <a:cubicBezTo>
                  <a:pt x="199745" y="729275"/>
                  <a:pt x="200187" y="729496"/>
                  <a:pt x="200408" y="729496"/>
                </a:cubicBezTo>
                <a:lnTo>
                  <a:pt x="200452" y="729551"/>
                </a:lnTo>
                <a:lnTo>
                  <a:pt x="201072" y="729055"/>
                </a:lnTo>
                <a:lnTo>
                  <a:pt x="201072" y="728463"/>
                </a:lnTo>
                <a:lnTo>
                  <a:pt x="200851" y="728390"/>
                </a:lnTo>
                <a:lnTo>
                  <a:pt x="199745" y="727505"/>
                </a:lnTo>
                <a:lnTo>
                  <a:pt x="198639" y="726620"/>
                </a:lnTo>
                <a:close/>
                <a:moveTo>
                  <a:pt x="203701" y="725657"/>
                </a:moveTo>
                <a:lnTo>
                  <a:pt x="203285" y="726178"/>
                </a:lnTo>
                <a:lnTo>
                  <a:pt x="202400" y="727284"/>
                </a:lnTo>
                <a:lnTo>
                  <a:pt x="202270" y="727349"/>
                </a:lnTo>
                <a:lnTo>
                  <a:pt x="202373" y="728177"/>
                </a:lnTo>
                <a:lnTo>
                  <a:pt x="202400" y="728170"/>
                </a:lnTo>
                <a:cubicBezTo>
                  <a:pt x="203063" y="728170"/>
                  <a:pt x="204170" y="730604"/>
                  <a:pt x="204834" y="728834"/>
                </a:cubicBezTo>
                <a:lnTo>
                  <a:pt x="205719" y="728170"/>
                </a:lnTo>
                <a:lnTo>
                  <a:pt x="205885" y="727340"/>
                </a:lnTo>
                <a:lnTo>
                  <a:pt x="205055" y="726842"/>
                </a:lnTo>
                <a:close/>
                <a:moveTo>
                  <a:pt x="645812" y="725454"/>
                </a:moveTo>
                <a:lnTo>
                  <a:pt x="643599" y="727063"/>
                </a:lnTo>
                <a:lnTo>
                  <a:pt x="643039" y="726783"/>
                </a:lnTo>
                <a:lnTo>
                  <a:pt x="645154" y="730132"/>
                </a:lnTo>
                <a:lnTo>
                  <a:pt x="645812" y="726842"/>
                </a:lnTo>
                <a:close/>
                <a:moveTo>
                  <a:pt x="603974" y="725389"/>
                </a:moveTo>
                <a:lnTo>
                  <a:pt x="603108" y="725735"/>
                </a:lnTo>
                <a:lnTo>
                  <a:pt x="602829" y="725679"/>
                </a:lnTo>
                <a:lnTo>
                  <a:pt x="602886" y="725736"/>
                </a:lnTo>
                <a:lnTo>
                  <a:pt x="603414" y="726790"/>
                </a:lnTo>
                <a:lnTo>
                  <a:pt x="604300" y="726258"/>
                </a:lnTo>
                <a:close/>
                <a:moveTo>
                  <a:pt x="535844" y="725230"/>
                </a:moveTo>
                <a:lnTo>
                  <a:pt x="534211" y="726163"/>
                </a:lnTo>
                <a:lnTo>
                  <a:pt x="535844" y="726747"/>
                </a:lnTo>
                <a:close/>
                <a:moveTo>
                  <a:pt x="526108" y="723549"/>
                </a:moveTo>
                <a:lnTo>
                  <a:pt x="526108" y="731508"/>
                </a:lnTo>
                <a:lnTo>
                  <a:pt x="530090" y="728611"/>
                </a:lnTo>
                <a:lnTo>
                  <a:pt x="532043" y="726984"/>
                </a:lnTo>
                <a:lnTo>
                  <a:pt x="531861" y="726620"/>
                </a:lnTo>
                <a:lnTo>
                  <a:pt x="531871" y="726600"/>
                </a:lnTo>
                <a:close/>
                <a:moveTo>
                  <a:pt x="513588" y="723432"/>
                </a:moveTo>
                <a:lnTo>
                  <a:pt x="513275" y="723745"/>
                </a:lnTo>
                <a:cubicBezTo>
                  <a:pt x="512833" y="724630"/>
                  <a:pt x="512611" y="725736"/>
                  <a:pt x="512611" y="726842"/>
                </a:cubicBezTo>
                <a:cubicBezTo>
                  <a:pt x="512390" y="728834"/>
                  <a:pt x="512169" y="731046"/>
                  <a:pt x="510841" y="732595"/>
                </a:cubicBezTo>
                <a:lnTo>
                  <a:pt x="510823" y="732595"/>
                </a:lnTo>
                <a:lnTo>
                  <a:pt x="510619" y="735249"/>
                </a:lnTo>
                <a:lnTo>
                  <a:pt x="510088" y="738080"/>
                </a:lnTo>
                <a:lnTo>
                  <a:pt x="510177" y="738125"/>
                </a:lnTo>
                <a:cubicBezTo>
                  <a:pt x="510841" y="739232"/>
                  <a:pt x="511062" y="740559"/>
                  <a:pt x="511062" y="741887"/>
                </a:cubicBezTo>
                <a:cubicBezTo>
                  <a:pt x="511283" y="742993"/>
                  <a:pt x="511283" y="744321"/>
                  <a:pt x="511947" y="745427"/>
                </a:cubicBezTo>
                <a:lnTo>
                  <a:pt x="511859" y="745781"/>
                </a:lnTo>
                <a:lnTo>
                  <a:pt x="511947" y="745869"/>
                </a:lnTo>
                <a:lnTo>
                  <a:pt x="511939" y="746236"/>
                </a:lnTo>
                <a:lnTo>
                  <a:pt x="515266" y="750738"/>
                </a:lnTo>
                <a:lnTo>
                  <a:pt x="518448" y="754980"/>
                </a:lnTo>
                <a:lnTo>
                  <a:pt x="518143" y="751624"/>
                </a:lnTo>
                <a:close/>
                <a:moveTo>
                  <a:pt x="558382" y="723361"/>
                </a:moveTo>
                <a:lnTo>
                  <a:pt x="557748" y="724629"/>
                </a:lnTo>
                <a:lnTo>
                  <a:pt x="556819" y="726488"/>
                </a:lnTo>
                <a:lnTo>
                  <a:pt x="557085" y="726621"/>
                </a:lnTo>
                <a:cubicBezTo>
                  <a:pt x="557085" y="727063"/>
                  <a:pt x="557085" y="727285"/>
                  <a:pt x="557085" y="727727"/>
                </a:cubicBezTo>
                <a:lnTo>
                  <a:pt x="556756" y="728056"/>
                </a:lnTo>
                <a:lnTo>
                  <a:pt x="557085" y="727947"/>
                </a:lnTo>
                <a:cubicBezTo>
                  <a:pt x="557749" y="728389"/>
                  <a:pt x="558191" y="729053"/>
                  <a:pt x="558634" y="729938"/>
                </a:cubicBezTo>
                <a:lnTo>
                  <a:pt x="560624" y="731486"/>
                </a:lnTo>
                <a:lnTo>
                  <a:pt x="560404" y="731266"/>
                </a:lnTo>
                <a:cubicBezTo>
                  <a:pt x="560404" y="729496"/>
                  <a:pt x="560404" y="727726"/>
                  <a:pt x="560182" y="726177"/>
                </a:cubicBezTo>
                <a:lnTo>
                  <a:pt x="560477" y="725809"/>
                </a:lnTo>
                <a:lnTo>
                  <a:pt x="558855" y="724187"/>
                </a:lnTo>
                <a:close/>
                <a:moveTo>
                  <a:pt x="616746" y="723235"/>
                </a:moveTo>
                <a:lnTo>
                  <a:pt x="616080" y="723997"/>
                </a:lnTo>
                <a:lnTo>
                  <a:pt x="616383" y="725514"/>
                </a:lnTo>
                <a:lnTo>
                  <a:pt x="616792" y="726535"/>
                </a:lnTo>
                <a:lnTo>
                  <a:pt x="616914" y="726576"/>
                </a:lnTo>
                <a:lnTo>
                  <a:pt x="617992" y="726036"/>
                </a:lnTo>
                <a:close/>
                <a:moveTo>
                  <a:pt x="899189" y="723233"/>
                </a:moveTo>
                <a:lnTo>
                  <a:pt x="899379" y="723965"/>
                </a:lnTo>
                <a:cubicBezTo>
                  <a:pt x="900264" y="731046"/>
                  <a:pt x="896724" y="744321"/>
                  <a:pt x="904026" y="745428"/>
                </a:cubicBezTo>
                <a:lnTo>
                  <a:pt x="903920" y="745956"/>
                </a:lnTo>
                <a:lnTo>
                  <a:pt x="904219" y="745837"/>
                </a:lnTo>
                <a:lnTo>
                  <a:pt x="903584" y="730161"/>
                </a:lnTo>
                <a:lnTo>
                  <a:pt x="903584" y="729497"/>
                </a:lnTo>
                <a:close/>
                <a:moveTo>
                  <a:pt x="750530" y="722658"/>
                </a:moveTo>
                <a:lnTo>
                  <a:pt x="750289" y="723020"/>
                </a:lnTo>
                <a:lnTo>
                  <a:pt x="750590" y="722899"/>
                </a:lnTo>
                <a:lnTo>
                  <a:pt x="750961" y="724385"/>
                </a:lnTo>
                <a:lnTo>
                  <a:pt x="752460" y="732816"/>
                </a:lnTo>
                <a:lnTo>
                  <a:pt x="752571" y="732816"/>
                </a:lnTo>
                <a:lnTo>
                  <a:pt x="752903" y="732152"/>
                </a:lnTo>
                <a:lnTo>
                  <a:pt x="750961" y="724385"/>
                </a:lnTo>
                <a:lnTo>
                  <a:pt x="750690" y="722859"/>
                </a:lnTo>
                <a:lnTo>
                  <a:pt x="750590" y="722899"/>
                </a:lnTo>
                <a:close/>
                <a:moveTo>
                  <a:pt x="860658" y="722195"/>
                </a:moveTo>
                <a:lnTo>
                  <a:pt x="860447" y="723039"/>
                </a:lnTo>
                <a:lnTo>
                  <a:pt x="860658" y="723081"/>
                </a:lnTo>
                <a:cubicBezTo>
                  <a:pt x="861101" y="723966"/>
                  <a:pt x="861322" y="724630"/>
                  <a:pt x="861322" y="725515"/>
                </a:cubicBezTo>
                <a:lnTo>
                  <a:pt x="862561" y="727682"/>
                </a:lnTo>
                <a:lnTo>
                  <a:pt x="863092" y="726620"/>
                </a:lnTo>
                <a:lnTo>
                  <a:pt x="863977" y="726399"/>
                </a:lnTo>
                <a:lnTo>
                  <a:pt x="864420" y="727284"/>
                </a:lnTo>
                <a:lnTo>
                  <a:pt x="863243" y="729049"/>
                </a:lnTo>
                <a:lnTo>
                  <a:pt x="865335" y="735136"/>
                </a:lnTo>
                <a:lnTo>
                  <a:pt x="865747" y="734807"/>
                </a:lnTo>
                <a:lnTo>
                  <a:pt x="866411" y="734364"/>
                </a:lnTo>
                <a:lnTo>
                  <a:pt x="867296" y="734364"/>
                </a:lnTo>
                <a:lnTo>
                  <a:pt x="867296" y="735470"/>
                </a:lnTo>
                <a:lnTo>
                  <a:pt x="866632" y="735692"/>
                </a:lnTo>
                <a:lnTo>
                  <a:pt x="865834" y="736650"/>
                </a:lnTo>
                <a:lnTo>
                  <a:pt x="865969" y="737462"/>
                </a:lnTo>
                <a:lnTo>
                  <a:pt x="865969" y="741587"/>
                </a:lnTo>
                <a:lnTo>
                  <a:pt x="868181" y="747418"/>
                </a:lnTo>
                <a:lnTo>
                  <a:pt x="868287" y="748689"/>
                </a:lnTo>
                <a:lnTo>
                  <a:pt x="868402" y="748747"/>
                </a:lnTo>
                <a:lnTo>
                  <a:pt x="869288" y="747862"/>
                </a:lnTo>
                <a:cubicBezTo>
                  <a:pt x="871058" y="747862"/>
                  <a:pt x="870394" y="750296"/>
                  <a:pt x="871943" y="750296"/>
                </a:cubicBezTo>
                <a:cubicBezTo>
                  <a:pt x="872828" y="746977"/>
                  <a:pt x="872828" y="740781"/>
                  <a:pt x="869288" y="740339"/>
                </a:cubicBezTo>
                <a:cubicBezTo>
                  <a:pt x="868181" y="739011"/>
                  <a:pt x="869730" y="734807"/>
                  <a:pt x="867517" y="734365"/>
                </a:cubicBezTo>
                <a:lnTo>
                  <a:pt x="867739" y="733480"/>
                </a:lnTo>
                <a:lnTo>
                  <a:pt x="866853" y="733258"/>
                </a:lnTo>
                <a:cubicBezTo>
                  <a:pt x="866632" y="730603"/>
                  <a:pt x="867517" y="726842"/>
                  <a:pt x="864862" y="726620"/>
                </a:cubicBezTo>
                <a:lnTo>
                  <a:pt x="864641" y="725735"/>
                </a:lnTo>
                <a:lnTo>
                  <a:pt x="863977" y="726178"/>
                </a:lnTo>
                <a:cubicBezTo>
                  <a:pt x="863313" y="725072"/>
                  <a:pt x="862428" y="721089"/>
                  <a:pt x="861765" y="722416"/>
                </a:cubicBezTo>
                <a:close/>
                <a:moveTo>
                  <a:pt x="588701" y="722072"/>
                </a:moveTo>
                <a:lnTo>
                  <a:pt x="586734" y="724629"/>
                </a:lnTo>
                <a:lnTo>
                  <a:pt x="585180" y="726874"/>
                </a:lnTo>
                <a:lnTo>
                  <a:pt x="584742" y="729939"/>
                </a:lnTo>
                <a:lnTo>
                  <a:pt x="584647" y="729891"/>
                </a:lnTo>
                <a:lnTo>
                  <a:pt x="585817" y="731971"/>
                </a:lnTo>
                <a:lnTo>
                  <a:pt x="588062" y="728170"/>
                </a:lnTo>
                <a:cubicBezTo>
                  <a:pt x="588726" y="726842"/>
                  <a:pt x="589390" y="725294"/>
                  <a:pt x="590275" y="724187"/>
                </a:cubicBezTo>
                <a:cubicBezTo>
                  <a:pt x="590275" y="723966"/>
                  <a:pt x="590054" y="723302"/>
                  <a:pt x="590054" y="723081"/>
                </a:cubicBezTo>
                <a:cubicBezTo>
                  <a:pt x="589832" y="722860"/>
                  <a:pt x="589611" y="722638"/>
                  <a:pt x="589390" y="722638"/>
                </a:cubicBezTo>
                <a:cubicBezTo>
                  <a:pt x="589169" y="722417"/>
                  <a:pt x="588947" y="722417"/>
                  <a:pt x="588726" y="722196"/>
                </a:cubicBezTo>
                <a:close/>
                <a:moveTo>
                  <a:pt x="665726" y="721975"/>
                </a:moveTo>
                <a:cubicBezTo>
                  <a:pt x="665947" y="721753"/>
                  <a:pt x="666168" y="721975"/>
                  <a:pt x="666168" y="722196"/>
                </a:cubicBezTo>
                <a:cubicBezTo>
                  <a:pt x="668159" y="729940"/>
                  <a:pt x="672363" y="737242"/>
                  <a:pt x="676567" y="744101"/>
                </a:cubicBezTo>
                <a:cubicBezTo>
                  <a:pt x="679444" y="748748"/>
                  <a:pt x="682099" y="753615"/>
                  <a:pt x="684312" y="758704"/>
                </a:cubicBezTo>
                <a:cubicBezTo>
                  <a:pt x="684533" y="758704"/>
                  <a:pt x="684533" y="759147"/>
                  <a:pt x="684090" y="759147"/>
                </a:cubicBezTo>
                <a:cubicBezTo>
                  <a:pt x="684090" y="759147"/>
                  <a:pt x="683869" y="759147"/>
                  <a:pt x="683648" y="758926"/>
                </a:cubicBezTo>
                <a:cubicBezTo>
                  <a:pt x="681435" y="753837"/>
                  <a:pt x="679001" y="749190"/>
                  <a:pt x="675904" y="744544"/>
                </a:cubicBezTo>
                <a:cubicBezTo>
                  <a:pt x="671921" y="737463"/>
                  <a:pt x="667496" y="730383"/>
                  <a:pt x="665504" y="722417"/>
                </a:cubicBezTo>
                <a:cubicBezTo>
                  <a:pt x="665504" y="722196"/>
                  <a:pt x="665726" y="721975"/>
                  <a:pt x="665726" y="721975"/>
                </a:cubicBezTo>
                <a:close/>
                <a:moveTo>
                  <a:pt x="809768" y="721753"/>
                </a:moveTo>
                <a:cubicBezTo>
                  <a:pt x="809547" y="722195"/>
                  <a:pt x="809104" y="722195"/>
                  <a:pt x="809104" y="722859"/>
                </a:cubicBezTo>
                <a:lnTo>
                  <a:pt x="809421" y="723017"/>
                </a:lnTo>
                <a:lnTo>
                  <a:pt x="809547" y="722638"/>
                </a:lnTo>
                <a:lnTo>
                  <a:pt x="809943" y="722044"/>
                </a:lnTo>
                <a:close/>
                <a:moveTo>
                  <a:pt x="1107367" y="720868"/>
                </a:moveTo>
                <a:cubicBezTo>
                  <a:pt x="1107809" y="720647"/>
                  <a:pt x="1108694" y="720647"/>
                  <a:pt x="1109137" y="721090"/>
                </a:cubicBezTo>
                <a:cubicBezTo>
                  <a:pt x="1114669" y="728612"/>
                  <a:pt x="1120421" y="735914"/>
                  <a:pt x="1126395" y="743437"/>
                </a:cubicBezTo>
                <a:lnTo>
                  <a:pt x="1129936" y="747641"/>
                </a:lnTo>
                <a:lnTo>
                  <a:pt x="1129762" y="748248"/>
                </a:lnTo>
                <a:lnTo>
                  <a:pt x="1150514" y="773970"/>
                </a:lnTo>
                <a:cubicBezTo>
                  <a:pt x="1150514" y="777511"/>
                  <a:pt x="1150514" y="781272"/>
                  <a:pt x="1148301" y="782600"/>
                </a:cubicBezTo>
                <a:cubicBezTo>
                  <a:pt x="1144761" y="779502"/>
                  <a:pt x="1143212" y="774855"/>
                  <a:pt x="1140557" y="770873"/>
                </a:cubicBezTo>
                <a:cubicBezTo>
                  <a:pt x="1135025" y="764456"/>
                  <a:pt x="1129715" y="757818"/>
                  <a:pt x="1124183" y="751180"/>
                </a:cubicBezTo>
                <a:lnTo>
                  <a:pt x="1124537" y="751092"/>
                </a:lnTo>
                <a:lnTo>
                  <a:pt x="1119758" y="746313"/>
                </a:lnTo>
                <a:cubicBezTo>
                  <a:pt x="1117103" y="743436"/>
                  <a:pt x="1114448" y="740560"/>
                  <a:pt x="1111129" y="738126"/>
                </a:cubicBezTo>
                <a:cubicBezTo>
                  <a:pt x="1111129" y="737905"/>
                  <a:pt x="1110686" y="737241"/>
                  <a:pt x="1111129" y="736577"/>
                </a:cubicBezTo>
                <a:cubicBezTo>
                  <a:pt x="1111571" y="736134"/>
                  <a:pt x="1112456" y="736134"/>
                  <a:pt x="1112899" y="736577"/>
                </a:cubicBezTo>
                <a:cubicBezTo>
                  <a:pt x="1115997" y="739011"/>
                  <a:pt x="1118873" y="742109"/>
                  <a:pt x="1121528" y="744985"/>
                </a:cubicBezTo>
                <a:lnTo>
                  <a:pt x="1126193" y="749862"/>
                </a:lnTo>
                <a:lnTo>
                  <a:pt x="1128830" y="751180"/>
                </a:lnTo>
                <a:lnTo>
                  <a:pt x="1128387" y="749412"/>
                </a:lnTo>
                <a:lnTo>
                  <a:pt x="1127723" y="749190"/>
                </a:lnTo>
                <a:lnTo>
                  <a:pt x="1124183" y="744765"/>
                </a:lnTo>
                <a:cubicBezTo>
                  <a:pt x="1118651" y="737684"/>
                  <a:pt x="1112456" y="730161"/>
                  <a:pt x="1106924" y="722638"/>
                </a:cubicBezTo>
                <a:cubicBezTo>
                  <a:pt x="1106482" y="722196"/>
                  <a:pt x="1106924" y="721311"/>
                  <a:pt x="1107367" y="720868"/>
                </a:cubicBezTo>
                <a:close/>
                <a:moveTo>
                  <a:pt x="607792" y="719340"/>
                </a:moveTo>
                <a:lnTo>
                  <a:pt x="604214" y="719761"/>
                </a:lnTo>
                <a:cubicBezTo>
                  <a:pt x="603772" y="721531"/>
                  <a:pt x="605320" y="721531"/>
                  <a:pt x="604657" y="723523"/>
                </a:cubicBezTo>
                <a:lnTo>
                  <a:pt x="604572" y="723863"/>
                </a:lnTo>
                <a:lnTo>
                  <a:pt x="605542" y="724186"/>
                </a:lnTo>
                <a:lnTo>
                  <a:pt x="605985" y="725735"/>
                </a:lnTo>
                <a:lnTo>
                  <a:pt x="605875" y="726396"/>
                </a:lnTo>
                <a:lnTo>
                  <a:pt x="606205" y="725735"/>
                </a:lnTo>
                <a:lnTo>
                  <a:pt x="613534" y="733274"/>
                </a:lnTo>
                <a:lnTo>
                  <a:pt x="614171" y="731045"/>
                </a:lnTo>
                <a:lnTo>
                  <a:pt x="615188" y="727826"/>
                </a:lnTo>
                <a:lnTo>
                  <a:pt x="615056" y="727727"/>
                </a:lnTo>
                <a:lnTo>
                  <a:pt x="614613" y="725735"/>
                </a:lnTo>
                <a:lnTo>
                  <a:pt x="614207" y="724313"/>
                </a:lnTo>
                <a:lnTo>
                  <a:pt x="611944" y="722373"/>
                </a:lnTo>
                <a:lnTo>
                  <a:pt x="610410" y="722095"/>
                </a:lnTo>
                <a:lnTo>
                  <a:pt x="610410" y="722860"/>
                </a:lnTo>
                <a:lnTo>
                  <a:pt x="609746" y="723523"/>
                </a:lnTo>
                <a:lnTo>
                  <a:pt x="609082" y="722860"/>
                </a:lnTo>
                <a:lnTo>
                  <a:pt x="609082" y="722416"/>
                </a:lnTo>
                <a:cubicBezTo>
                  <a:pt x="608197" y="722416"/>
                  <a:pt x="607312" y="722416"/>
                  <a:pt x="607312" y="721753"/>
                </a:cubicBezTo>
                <a:cubicBezTo>
                  <a:pt x="607975" y="721753"/>
                  <a:pt x="607754" y="721089"/>
                  <a:pt x="607975" y="720646"/>
                </a:cubicBezTo>
                <a:lnTo>
                  <a:pt x="607975" y="719983"/>
                </a:lnTo>
                <a:close/>
                <a:moveTo>
                  <a:pt x="1036342" y="719319"/>
                </a:moveTo>
                <a:cubicBezTo>
                  <a:pt x="1036785" y="719098"/>
                  <a:pt x="1037227" y="719098"/>
                  <a:pt x="1037448" y="719541"/>
                </a:cubicBezTo>
                <a:cubicBezTo>
                  <a:pt x="1042759" y="725072"/>
                  <a:pt x="1048290" y="731267"/>
                  <a:pt x="1053379" y="737020"/>
                </a:cubicBezTo>
                <a:cubicBezTo>
                  <a:pt x="1068425" y="754058"/>
                  <a:pt x="1084578" y="771980"/>
                  <a:pt x="1101836" y="787911"/>
                </a:cubicBezTo>
                <a:lnTo>
                  <a:pt x="1101836" y="788062"/>
                </a:lnTo>
                <a:lnTo>
                  <a:pt x="1112235" y="797645"/>
                </a:lnTo>
                <a:lnTo>
                  <a:pt x="1111764" y="797802"/>
                </a:lnTo>
                <a:lnTo>
                  <a:pt x="1116439" y="802071"/>
                </a:lnTo>
                <a:cubicBezTo>
                  <a:pt x="1117766" y="803619"/>
                  <a:pt x="1119536" y="805168"/>
                  <a:pt x="1121085" y="806496"/>
                </a:cubicBezTo>
                <a:lnTo>
                  <a:pt x="1121085" y="806718"/>
                </a:lnTo>
                <a:lnTo>
                  <a:pt x="1121307" y="806275"/>
                </a:lnTo>
                <a:lnTo>
                  <a:pt x="1122413" y="805722"/>
                </a:lnTo>
                <a:lnTo>
                  <a:pt x="1122192" y="805611"/>
                </a:lnTo>
                <a:cubicBezTo>
                  <a:pt x="1117988" y="800964"/>
                  <a:pt x="1114448" y="795654"/>
                  <a:pt x="1110465" y="790786"/>
                </a:cubicBezTo>
                <a:cubicBezTo>
                  <a:pt x="1107367" y="786361"/>
                  <a:pt x="1104048" y="781936"/>
                  <a:pt x="1100508" y="777511"/>
                </a:cubicBezTo>
                <a:cubicBezTo>
                  <a:pt x="1099623" y="777068"/>
                  <a:pt x="1099623" y="776183"/>
                  <a:pt x="1100508" y="775740"/>
                </a:cubicBezTo>
                <a:cubicBezTo>
                  <a:pt x="1100950" y="775298"/>
                  <a:pt x="1101835" y="775298"/>
                  <a:pt x="1102278" y="775962"/>
                </a:cubicBezTo>
                <a:cubicBezTo>
                  <a:pt x="1105818" y="780166"/>
                  <a:pt x="1109137" y="784812"/>
                  <a:pt x="1112677" y="789237"/>
                </a:cubicBezTo>
                <a:cubicBezTo>
                  <a:pt x="1116218" y="794105"/>
                  <a:pt x="1119979" y="799194"/>
                  <a:pt x="1123962" y="803841"/>
                </a:cubicBezTo>
                <a:lnTo>
                  <a:pt x="1123962" y="804062"/>
                </a:lnTo>
                <a:cubicBezTo>
                  <a:pt x="1127502" y="807824"/>
                  <a:pt x="1130821" y="812470"/>
                  <a:pt x="1134361" y="816895"/>
                </a:cubicBezTo>
                <a:cubicBezTo>
                  <a:pt x="1137459" y="821099"/>
                  <a:pt x="1142105" y="825746"/>
                  <a:pt x="1141663" y="831499"/>
                </a:cubicBezTo>
                <a:cubicBezTo>
                  <a:pt x="1138565" y="832605"/>
                  <a:pt x="1138123" y="829286"/>
                  <a:pt x="1137237" y="827737"/>
                </a:cubicBezTo>
                <a:cubicBezTo>
                  <a:pt x="1132591" y="820878"/>
                  <a:pt x="1126838" y="813134"/>
                  <a:pt x="1119979" y="807602"/>
                </a:cubicBezTo>
                <a:lnTo>
                  <a:pt x="1120108" y="807537"/>
                </a:lnTo>
                <a:lnTo>
                  <a:pt x="1115333" y="803177"/>
                </a:lnTo>
                <a:cubicBezTo>
                  <a:pt x="1114005" y="801628"/>
                  <a:pt x="1112677" y="800079"/>
                  <a:pt x="1110907" y="798530"/>
                </a:cubicBezTo>
                <a:lnTo>
                  <a:pt x="1110907" y="798973"/>
                </a:lnTo>
                <a:cubicBezTo>
                  <a:pt x="1111128" y="801075"/>
                  <a:pt x="1112843" y="803177"/>
                  <a:pt x="1114779" y="805390"/>
                </a:cubicBezTo>
                <a:lnTo>
                  <a:pt x="1119769" y="812184"/>
                </a:lnTo>
                <a:lnTo>
                  <a:pt x="1120421" y="812249"/>
                </a:lnTo>
                <a:cubicBezTo>
                  <a:pt x="1127280" y="821099"/>
                  <a:pt x="1133034" y="827737"/>
                  <a:pt x="1138565" y="833933"/>
                </a:cubicBezTo>
                <a:cubicBezTo>
                  <a:pt x="1139008" y="834375"/>
                  <a:pt x="1138565" y="835260"/>
                  <a:pt x="1138123" y="835703"/>
                </a:cubicBezTo>
                <a:lnTo>
                  <a:pt x="1137680" y="835924"/>
                </a:lnTo>
                <a:lnTo>
                  <a:pt x="1137680" y="843890"/>
                </a:lnTo>
                <a:cubicBezTo>
                  <a:pt x="1135025" y="842784"/>
                  <a:pt x="1134583" y="839686"/>
                  <a:pt x="1133255" y="837031"/>
                </a:cubicBezTo>
                <a:lnTo>
                  <a:pt x="1133742" y="837274"/>
                </a:lnTo>
                <a:lnTo>
                  <a:pt x="1132149" y="835482"/>
                </a:lnTo>
                <a:cubicBezTo>
                  <a:pt x="1131706" y="835039"/>
                  <a:pt x="1130821" y="834597"/>
                  <a:pt x="1130821" y="834376"/>
                </a:cubicBezTo>
                <a:cubicBezTo>
                  <a:pt x="1130378" y="834154"/>
                  <a:pt x="1130378" y="833491"/>
                  <a:pt x="1130821" y="833491"/>
                </a:cubicBezTo>
                <a:cubicBezTo>
                  <a:pt x="1130821" y="833048"/>
                  <a:pt x="1131264" y="833269"/>
                  <a:pt x="1131706" y="833491"/>
                </a:cubicBezTo>
                <a:cubicBezTo>
                  <a:pt x="1131706" y="833712"/>
                  <a:pt x="1132591" y="834154"/>
                  <a:pt x="1132591" y="834376"/>
                </a:cubicBezTo>
                <a:cubicBezTo>
                  <a:pt x="1133476" y="835039"/>
                  <a:pt x="1134361" y="835703"/>
                  <a:pt x="1135246" y="836809"/>
                </a:cubicBezTo>
                <a:lnTo>
                  <a:pt x="1135155" y="836945"/>
                </a:lnTo>
                <a:lnTo>
                  <a:pt x="1136353" y="837694"/>
                </a:lnTo>
                <a:cubicBezTo>
                  <a:pt x="1136353" y="837031"/>
                  <a:pt x="1136353" y="836588"/>
                  <a:pt x="1136353" y="835924"/>
                </a:cubicBezTo>
                <a:lnTo>
                  <a:pt x="1136500" y="835777"/>
                </a:lnTo>
                <a:lnTo>
                  <a:pt x="1136352" y="835703"/>
                </a:lnTo>
                <a:cubicBezTo>
                  <a:pt x="1130821" y="829507"/>
                  <a:pt x="1125511" y="822648"/>
                  <a:pt x="1118209" y="813798"/>
                </a:cubicBezTo>
                <a:lnTo>
                  <a:pt x="1118209" y="813741"/>
                </a:lnTo>
                <a:lnTo>
                  <a:pt x="1101393" y="794769"/>
                </a:lnTo>
                <a:lnTo>
                  <a:pt x="1100508" y="789238"/>
                </a:lnTo>
                <a:lnTo>
                  <a:pt x="1052052" y="738127"/>
                </a:lnTo>
                <a:cubicBezTo>
                  <a:pt x="1046963" y="732374"/>
                  <a:pt x="1041652" y="726400"/>
                  <a:pt x="1036342" y="720426"/>
                </a:cubicBezTo>
                <a:cubicBezTo>
                  <a:pt x="1035899" y="720204"/>
                  <a:pt x="1035899" y="719541"/>
                  <a:pt x="1036342" y="719319"/>
                </a:cubicBezTo>
                <a:close/>
                <a:moveTo>
                  <a:pt x="555782" y="719112"/>
                </a:moveTo>
                <a:lnTo>
                  <a:pt x="550823" y="722655"/>
                </a:lnTo>
                <a:lnTo>
                  <a:pt x="551332" y="722859"/>
                </a:lnTo>
                <a:cubicBezTo>
                  <a:pt x="550890" y="723744"/>
                  <a:pt x="550668" y="724408"/>
                  <a:pt x="550890" y="725957"/>
                </a:cubicBezTo>
                <a:lnTo>
                  <a:pt x="550668" y="725901"/>
                </a:lnTo>
                <a:lnTo>
                  <a:pt x="550668" y="733700"/>
                </a:lnTo>
                <a:lnTo>
                  <a:pt x="550669" y="733700"/>
                </a:lnTo>
                <a:lnTo>
                  <a:pt x="551554" y="735028"/>
                </a:lnTo>
                <a:lnTo>
                  <a:pt x="551775" y="735470"/>
                </a:lnTo>
                <a:lnTo>
                  <a:pt x="551775" y="735470"/>
                </a:lnTo>
                <a:lnTo>
                  <a:pt x="553681" y="735763"/>
                </a:lnTo>
                <a:lnTo>
                  <a:pt x="554430" y="731266"/>
                </a:lnTo>
                <a:lnTo>
                  <a:pt x="554846" y="728352"/>
                </a:lnTo>
                <a:lnTo>
                  <a:pt x="554651" y="728391"/>
                </a:lnTo>
                <a:cubicBezTo>
                  <a:pt x="554209" y="727063"/>
                  <a:pt x="553103" y="724629"/>
                  <a:pt x="555094" y="724187"/>
                </a:cubicBezTo>
                <a:lnTo>
                  <a:pt x="556143" y="725061"/>
                </a:lnTo>
                <a:lnTo>
                  <a:pt x="556642" y="724187"/>
                </a:lnTo>
                <a:lnTo>
                  <a:pt x="557388" y="722819"/>
                </a:lnTo>
                <a:lnTo>
                  <a:pt x="557085" y="722638"/>
                </a:lnTo>
                <a:cubicBezTo>
                  <a:pt x="557085" y="722195"/>
                  <a:pt x="557085" y="721974"/>
                  <a:pt x="557085" y="721531"/>
                </a:cubicBezTo>
                <a:close/>
                <a:moveTo>
                  <a:pt x="543020" y="719040"/>
                </a:moveTo>
                <a:lnTo>
                  <a:pt x="541818" y="719761"/>
                </a:lnTo>
                <a:lnTo>
                  <a:pt x="538167" y="721587"/>
                </a:lnTo>
                <a:lnTo>
                  <a:pt x="538278" y="721753"/>
                </a:lnTo>
                <a:lnTo>
                  <a:pt x="538056" y="723302"/>
                </a:lnTo>
                <a:lnTo>
                  <a:pt x="537835" y="724629"/>
                </a:lnTo>
                <a:lnTo>
                  <a:pt x="537783" y="724681"/>
                </a:lnTo>
                <a:lnTo>
                  <a:pt x="537513" y="727254"/>
                </a:lnTo>
                <a:lnTo>
                  <a:pt x="537614" y="727283"/>
                </a:lnTo>
                <a:lnTo>
                  <a:pt x="538499" y="728390"/>
                </a:lnTo>
                <a:lnTo>
                  <a:pt x="538452" y="728579"/>
                </a:lnTo>
                <a:lnTo>
                  <a:pt x="538499" y="728611"/>
                </a:lnTo>
                <a:lnTo>
                  <a:pt x="541167" y="730213"/>
                </a:lnTo>
                <a:lnTo>
                  <a:pt x="541154" y="730160"/>
                </a:lnTo>
                <a:lnTo>
                  <a:pt x="541375" y="730160"/>
                </a:lnTo>
                <a:lnTo>
                  <a:pt x="541597" y="730160"/>
                </a:lnTo>
                <a:lnTo>
                  <a:pt x="542261" y="730160"/>
                </a:lnTo>
                <a:lnTo>
                  <a:pt x="543588" y="728390"/>
                </a:lnTo>
                <a:lnTo>
                  <a:pt x="544018" y="728283"/>
                </a:lnTo>
                <a:lnTo>
                  <a:pt x="543367" y="722859"/>
                </a:lnTo>
                <a:close/>
                <a:moveTo>
                  <a:pt x="884776" y="718876"/>
                </a:moveTo>
                <a:lnTo>
                  <a:pt x="884293" y="719118"/>
                </a:lnTo>
                <a:lnTo>
                  <a:pt x="884776" y="719762"/>
                </a:lnTo>
                <a:cubicBezTo>
                  <a:pt x="884555" y="720426"/>
                  <a:pt x="884555" y="721090"/>
                  <a:pt x="884113" y="721975"/>
                </a:cubicBezTo>
                <a:lnTo>
                  <a:pt x="883549" y="724371"/>
                </a:lnTo>
                <a:lnTo>
                  <a:pt x="883669" y="724850"/>
                </a:lnTo>
                <a:lnTo>
                  <a:pt x="884776" y="724629"/>
                </a:lnTo>
                <a:cubicBezTo>
                  <a:pt x="884333" y="729718"/>
                  <a:pt x="881457" y="737241"/>
                  <a:pt x="885440" y="740560"/>
                </a:cubicBezTo>
                <a:cubicBezTo>
                  <a:pt x="886325" y="739232"/>
                  <a:pt x="888537" y="736799"/>
                  <a:pt x="888759" y="733258"/>
                </a:cubicBezTo>
                <a:cubicBezTo>
                  <a:pt x="889422" y="728612"/>
                  <a:pt x="888316" y="720646"/>
                  <a:pt x="885440" y="719761"/>
                </a:cubicBezTo>
                <a:close/>
                <a:moveTo>
                  <a:pt x="610108" y="718514"/>
                </a:moveTo>
                <a:lnTo>
                  <a:pt x="609746" y="718876"/>
                </a:lnTo>
                <a:lnTo>
                  <a:pt x="609611" y="718822"/>
                </a:lnTo>
                <a:lnTo>
                  <a:pt x="609746" y="719761"/>
                </a:lnTo>
                <a:lnTo>
                  <a:pt x="609746" y="720204"/>
                </a:lnTo>
                <a:lnTo>
                  <a:pt x="609903" y="720439"/>
                </a:lnTo>
                <a:lnTo>
                  <a:pt x="611279" y="720564"/>
                </a:lnTo>
                <a:close/>
                <a:moveTo>
                  <a:pt x="733432" y="717991"/>
                </a:moveTo>
                <a:cubicBezTo>
                  <a:pt x="733432" y="718434"/>
                  <a:pt x="733432" y="718876"/>
                  <a:pt x="733432" y="719319"/>
                </a:cubicBezTo>
                <a:cubicBezTo>
                  <a:pt x="733874" y="719319"/>
                  <a:pt x="734538" y="719319"/>
                  <a:pt x="734538" y="719319"/>
                </a:cubicBezTo>
                <a:cubicBezTo>
                  <a:pt x="734759" y="718876"/>
                  <a:pt x="734759" y="718434"/>
                  <a:pt x="734759" y="717991"/>
                </a:cubicBezTo>
                <a:cubicBezTo>
                  <a:pt x="734759" y="717991"/>
                  <a:pt x="733874" y="717991"/>
                  <a:pt x="733432" y="717991"/>
                </a:cubicBezTo>
                <a:close/>
                <a:moveTo>
                  <a:pt x="200602" y="717867"/>
                </a:moveTo>
                <a:lnTo>
                  <a:pt x="204640" y="723196"/>
                </a:lnTo>
                <a:lnTo>
                  <a:pt x="204833" y="722859"/>
                </a:lnTo>
                <a:lnTo>
                  <a:pt x="205275" y="723523"/>
                </a:lnTo>
                <a:lnTo>
                  <a:pt x="205018" y="723695"/>
                </a:lnTo>
                <a:lnTo>
                  <a:pt x="205055" y="723744"/>
                </a:lnTo>
                <a:lnTo>
                  <a:pt x="205055" y="723911"/>
                </a:lnTo>
                <a:lnTo>
                  <a:pt x="207046" y="725736"/>
                </a:lnTo>
                <a:cubicBezTo>
                  <a:pt x="207268" y="726400"/>
                  <a:pt x="207046" y="727063"/>
                  <a:pt x="206604" y="727506"/>
                </a:cubicBezTo>
                <a:lnTo>
                  <a:pt x="206383" y="727506"/>
                </a:lnTo>
                <a:lnTo>
                  <a:pt x="217003" y="738127"/>
                </a:lnTo>
                <a:cubicBezTo>
                  <a:pt x="217224" y="734808"/>
                  <a:pt x="215233" y="733480"/>
                  <a:pt x="215233" y="730161"/>
                </a:cubicBezTo>
                <a:cubicBezTo>
                  <a:pt x="211029" y="727285"/>
                  <a:pt x="207268" y="723966"/>
                  <a:pt x="204391" y="719762"/>
                </a:cubicBezTo>
                <a:close/>
                <a:moveTo>
                  <a:pt x="191383" y="717118"/>
                </a:moveTo>
                <a:lnTo>
                  <a:pt x="191009" y="717616"/>
                </a:lnTo>
                <a:lnTo>
                  <a:pt x="191502" y="717715"/>
                </a:lnTo>
                <a:close/>
                <a:moveTo>
                  <a:pt x="196647" y="716885"/>
                </a:moveTo>
                <a:lnTo>
                  <a:pt x="195762" y="717107"/>
                </a:lnTo>
                <a:lnTo>
                  <a:pt x="193106" y="717107"/>
                </a:lnTo>
                <a:lnTo>
                  <a:pt x="193106" y="717549"/>
                </a:lnTo>
                <a:lnTo>
                  <a:pt x="193064" y="717619"/>
                </a:lnTo>
                <a:lnTo>
                  <a:pt x="199370" y="725071"/>
                </a:lnTo>
                <a:lnTo>
                  <a:pt x="200187" y="725071"/>
                </a:lnTo>
                <a:lnTo>
                  <a:pt x="200851" y="725735"/>
                </a:lnTo>
                <a:lnTo>
                  <a:pt x="201601" y="726235"/>
                </a:lnTo>
                <a:lnTo>
                  <a:pt x="202178" y="725514"/>
                </a:lnTo>
                <a:lnTo>
                  <a:pt x="202652" y="724756"/>
                </a:lnTo>
                <a:lnTo>
                  <a:pt x="197311" y="717770"/>
                </a:lnTo>
                <a:lnTo>
                  <a:pt x="196685" y="716895"/>
                </a:lnTo>
                <a:close/>
                <a:moveTo>
                  <a:pt x="590336" y="716671"/>
                </a:moveTo>
                <a:lnTo>
                  <a:pt x="590496" y="716885"/>
                </a:lnTo>
                <a:lnTo>
                  <a:pt x="589843" y="721022"/>
                </a:lnTo>
                <a:lnTo>
                  <a:pt x="590275" y="721311"/>
                </a:lnTo>
                <a:cubicBezTo>
                  <a:pt x="590496" y="721311"/>
                  <a:pt x="590939" y="721753"/>
                  <a:pt x="591381" y="721753"/>
                </a:cubicBezTo>
                <a:lnTo>
                  <a:pt x="591602" y="721975"/>
                </a:lnTo>
                <a:lnTo>
                  <a:pt x="591823" y="722196"/>
                </a:lnTo>
                <a:cubicBezTo>
                  <a:pt x="591823" y="722860"/>
                  <a:pt x="592045" y="723523"/>
                  <a:pt x="592045" y="724187"/>
                </a:cubicBezTo>
                <a:lnTo>
                  <a:pt x="592266" y="724630"/>
                </a:lnTo>
                <a:lnTo>
                  <a:pt x="592045" y="724851"/>
                </a:lnTo>
                <a:cubicBezTo>
                  <a:pt x="591160" y="725957"/>
                  <a:pt x="590496" y="727285"/>
                  <a:pt x="589832" y="728834"/>
                </a:cubicBezTo>
                <a:lnTo>
                  <a:pt x="587252" y="733258"/>
                </a:lnTo>
                <a:lnTo>
                  <a:pt x="587398" y="733258"/>
                </a:lnTo>
                <a:cubicBezTo>
                  <a:pt x="587398" y="733700"/>
                  <a:pt x="587398" y="733922"/>
                  <a:pt x="587398" y="734585"/>
                </a:cubicBezTo>
                <a:lnTo>
                  <a:pt x="587318" y="734565"/>
                </a:lnTo>
                <a:lnTo>
                  <a:pt x="588284" y="735692"/>
                </a:lnTo>
                <a:lnTo>
                  <a:pt x="591422" y="740399"/>
                </a:lnTo>
                <a:lnTo>
                  <a:pt x="591602" y="740339"/>
                </a:lnTo>
                <a:lnTo>
                  <a:pt x="591822" y="740999"/>
                </a:lnTo>
                <a:lnTo>
                  <a:pt x="591824" y="741002"/>
                </a:lnTo>
                <a:lnTo>
                  <a:pt x="592266" y="741002"/>
                </a:lnTo>
                <a:lnTo>
                  <a:pt x="601377" y="754351"/>
                </a:lnTo>
                <a:lnTo>
                  <a:pt x="601559" y="754278"/>
                </a:lnTo>
                <a:lnTo>
                  <a:pt x="602444" y="754942"/>
                </a:lnTo>
                <a:lnTo>
                  <a:pt x="603328" y="755384"/>
                </a:lnTo>
                <a:lnTo>
                  <a:pt x="603993" y="755384"/>
                </a:lnTo>
                <a:cubicBezTo>
                  <a:pt x="604878" y="753393"/>
                  <a:pt x="605542" y="751180"/>
                  <a:pt x="605321" y="747861"/>
                </a:cubicBezTo>
                <a:lnTo>
                  <a:pt x="605580" y="747990"/>
                </a:lnTo>
                <a:lnTo>
                  <a:pt x="605642" y="747498"/>
                </a:lnTo>
                <a:lnTo>
                  <a:pt x="605542" y="747418"/>
                </a:lnTo>
                <a:cubicBezTo>
                  <a:pt x="605542" y="746976"/>
                  <a:pt x="605542" y="746755"/>
                  <a:pt x="605321" y="746533"/>
                </a:cubicBezTo>
                <a:cubicBezTo>
                  <a:pt x="604878" y="745648"/>
                  <a:pt x="604657" y="744763"/>
                  <a:pt x="604657" y="743657"/>
                </a:cubicBezTo>
                <a:lnTo>
                  <a:pt x="605027" y="743445"/>
                </a:lnTo>
                <a:lnTo>
                  <a:pt x="603329" y="740559"/>
                </a:lnTo>
                <a:lnTo>
                  <a:pt x="603504" y="740268"/>
                </a:lnTo>
                <a:lnTo>
                  <a:pt x="597576" y="734142"/>
                </a:lnTo>
                <a:cubicBezTo>
                  <a:pt x="596691" y="732372"/>
                  <a:pt x="595585" y="730602"/>
                  <a:pt x="594258" y="729274"/>
                </a:cubicBezTo>
                <a:cubicBezTo>
                  <a:pt x="594036" y="729053"/>
                  <a:pt x="594036" y="728611"/>
                  <a:pt x="594036" y="728390"/>
                </a:cubicBezTo>
                <a:cubicBezTo>
                  <a:pt x="594258" y="728168"/>
                  <a:pt x="594700" y="727947"/>
                  <a:pt x="594921" y="728390"/>
                </a:cubicBezTo>
                <a:cubicBezTo>
                  <a:pt x="596470" y="729717"/>
                  <a:pt x="597576" y="731709"/>
                  <a:pt x="598683" y="733700"/>
                </a:cubicBezTo>
                <a:lnTo>
                  <a:pt x="603551" y="739152"/>
                </a:lnTo>
                <a:lnTo>
                  <a:pt x="603551" y="737241"/>
                </a:lnTo>
                <a:lnTo>
                  <a:pt x="603769" y="732658"/>
                </a:lnTo>
                <a:lnTo>
                  <a:pt x="602665" y="728611"/>
                </a:lnTo>
                <a:lnTo>
                  <a:pt x="602917" y="728422"/>
                </a:lnTo>
                <a:lnTo>
                  <a:pt x="600895" y="726400"/>
                </a:lnTo>
                <a:cubicBezTo>
                  <a:pt x="600895" y="726400"/>
                  <a:pt x="600895" y="726178"/>
                  <a:pt x="600895" y="725957"/>
                </a:cubicBezTo>
                <a:lnTo>
                  <a:pt x="600906" y="725930"/>
                </a:lnTo>
                <a:lnTo>
                  <a:pt x="594036" y="718489"/>
                </a:lnTo>
                <a:lnTo>
                  <a:pt x="594036" y="718876"/>
                </a:lnTo>
                <a:cubicBezTo>
                  <a:pt x="593151" y="718434"/>
                  <a:pt x="592487" y="717991"/>
                  <a:pt x="592266" y="717549"/>
                </a:cubicBezTo>
                <a:close/>
                <a:moveTo>
                  <a:pt x="601970" y="716600"/>
                </a:moveTo>
                <a:lnTo>
                  <a:pt x="601780" y="717549"/>
                </a:lnTo>
                <a:lnTo>
                  <a:pt x="601559" y="717770"/>
                </a:lnTo>
                <a:lnTo>
                  <a:pt x="601338" y="717991"/>
                </a:lnTo>
                <a:lnTo>
                  <a:pt x="601780" y="718212"/>
                </a:lnTo>
                <a:cubicBezTo>
                  <a:pt x="602002" y="719098"/>
                  <a:pt x="602223" y="718212"/>
                  <a:pt x="602223" y="717549"/>
                </a:cubicBezTo>
                <a:lnTo>
                  <a:pt x="602476" y="717612"/>
                </a:lnTo>
                <a:lnTo>
                  <a:pt x="602223" y="717107"/>
                </a:lnTo>
                <a:close/>
                <a:moveTo>
                  <a:pt x="829902" y="716221"/>
                </a:moveTo>
                <a:cubicBezTo>
                  <a:pt x="829902" y="716442"/>
                  <a:pt x="830345" y="716442"/>
                  <a:pt x="830124" y="716663"/>
                </a:cubicBezTo>
                <a:cubicBezTo>
                  <a:pt x="829902" y="717991"/>
                  <a:pt x="829902" y="719761"/>
                  <a:pt x="829017" y="721089"/>
                </a:cubicBezTo>
                <a:cubicBezTo>
                  <a:pt x="828796" y="721089"/>
                  <a:pt x="828796" y="721089"/>
                  <a:pt x="828575" y="721089"/>
                </a:cubicBezTo>
                <a:cubicBezTo>
                  <a:pt x="828354" y="721089"/>
                  <a:pt x="828132" y="720868"/>
                  <a:pt x="828354" y="720646"/>
                </a:cubicBezTo>
                <a:cubicBezTo>
                  <a:pt x="829017" y="719319"/>
                  <a:pt x="829460" y="717770"/>
                  <a:pt x="829681" y="716442"/>
                </a:cubicBezTo>
                <a:cubicBezTo>
                  <a:pt x="829681" y="716221"/>
                  <a:pt x="829902" y="716221"/>
                  <a:pt x="829902" y="716221"/>
                </a:cubicBezTo>
                <a:close/>
                <a:moveTo>
                  <a:pt x="746929" y="715557"/>
                </a:moveTo>
                <a:cubicBezTo>
                  <a:pt x="745601" y="717770"/>
                  <a:pt x="746707" y="721753"/>
                  <a:pt x="748699" y="722416"/>
                </a:cubicBezTo>
                <a:lnTo>
                  <a:pt x="748749" y="722466"/>
                </a:lnTo>
                <a:lnTo>
                  <a:pt x="748842" y="721724"/>
                </a:lnTo>
                <a:lnTo>
                  <a:pt x="748699" y="721753"/>
                </a:lnTo>
                <a:cubicBezTo>
                  <a:pt x="748920" y="718876"/>
                  <a:pt x="748920" y="716221"/>
                  <a:pt x="746929" y="715557"/>
                </a:cubicBezTo>
                <a:close/>
                <a:moveTo>
                  <a:pt x="511453" y="715421"/>
                </a:moveTo>
                <a:lnTo>
                  <a:pt x="510945" y="729297"/>
                </a:lnTo>
                <a:lnTo>
                  <a:pt x="511726" y="726621"/>
                </a:lnTo>
                <a:cubicBezTo>
                  <a:pt x="511947" y="725515"/>
                  <a:pt x="511947" y="724187"/>
                  <a:pt x="512169" y="723302"/>
                </a:cubicBezTo>
                <a:lnTo>
                  <a:pt x="512169" y="723081"/>
                </a:lnTo>
                <a:lnTo>
                  <a:pt x="512390" y="723081"/>
                </a:lnTo>
                <a:lnTo>
                  <a:pt x="513017" y="722611"/>
                </a:lnTo>
                <a:lnTo>
                  <a:pt x="512390" y="718434"/>
                </a:lnTo>
                <a:lnTo>
                  <a:pt x="512050" y="715720"/>
                </a:lnTo>
                <a:close/>
                <a:moveTo>
                  <a:pt x="614147" y="714829"/>
                </a:moveTo>
                <a:lnTo>
                  <a:pt x="612622" y="715337"/>
                </a:lnTo>
                <a:lnTo>
                  <a:pt x="611637" y="715618"/>
                </a:lnTo>
                <a:lnTo>
                  <a:pt x="611958" y="715779"/>
                </a:lnTo>
                <a:cubicBezTo>
                  <a:pt x="611737" y="716221"/>
                  <a:pt x="611295" y="716442"/>
                  <a:pt x="611295" y="717106"/>
                </a:cubicBezTo>
                <a:lnTo>
                  <a:pt x="610776" y="717020"/>
                </a:lnTo>
                <a:lnTo>
                  <a:pt x="613059" y="720976"/>
                </a:lnTo>
                <a:lnTo>
                  <a:pt x="613728" y="721311"/>
                </a:lnTo>
                <a:lnTo>
                  <a:pt x="615113" y="722498"/>
                </a:lnTo>
                <a:lnTo>
                  <a:pt x="615941" y="721532"/>
                </a:lnTo>
                <a:lnTo>
                  <a:pt x="615941" y="716443"/>
                </a:lnTo>
                <a:lnTo>
                  <a:pt x="614613" y="715115"/>
                </a:lnTo>
                <a:lnTo>
                  <a:pt x="614171" y="714894"/>
                </a:lnTo>
                <a:close/>
                <a:moveTo>
                  <a:pt x="739238" y="714563"/>
                </a:moveTo>
                <a:lnTo>
                  <a:pt x="738079" y="714894"/>
                </a:lnTo>
                <a:lnTo>
                  <a:pt x="737547" y="714761"/>
                </a:lnTo>
                <a:lnTo>
                  <a:pt x="736446" y="715863"/>
                </a:lnTo>
                <a:lnTo>
                  <a:pt x="740900" y="725127"/>
                </a:lnTo>
                <a:cubicBezTo>
                  <a:pt x="742393" y="728612"/>
                  <a:pt x="744163" y="731820"/>
                  <a:pt x="747371" y="733480"/>
                </a:cubicBezTo>
                <a:cubicBezTo>
                  <a:pt x="747814" y="730714"/>
                  <a:pt x="746929" y="728003"/>
                  <a:pt x="745822" y="725265"/>
                </a:cubicBezTo>
                <a:lnTo>
                  <a:pt x="743076" y="717264"/>
                </a:lnTo>
                <a:close/>
                <a:moveTo>
                  <a:pt x="627004" y="714230"/>
                </a:moveTo>
                <a:cubicBezTo>
                  <a:pt x="626783" y="714672"/>
                  <a:pt x="626340" y="715115"/>
                  <a:pt x="626340" y="716000"/>
                </a:cubicBezTo>
                <a:lnTo>
                  <a:pt x="625986" y="716885"/>
                </a:lnTo>
                <a:lnTo>
                  <a:pt x="626340" y="716885"/>
                </a:lnTo>
                <a:cubicBezTo>
                  <a:pt x="626783" y="717328"/>
                  <a:pt x="627004" y="717549"/>
                  <a:pt x="627446" y="717991"/>
                </a:cubicBezTo>
                <a:lnTo>
                  <a:pt x="628908" y="719210"/>
                </a:lnTo>
                <a:lnTo>
                  <a:pt x="627920" y="714596"/>
                </a:lnTo>
                <a:close/>
                <a:moveTo>
                  <a:pt x="617037" y="712796"/>
                </a:moveTo>
                <a:lnTo>
                  <a:pt x="616219" y="713103"/>
                </a:lnTo>
                <a:lnTo>
                  <a:pt x="615941" y="713566"/>
                </a:lnTo>
                <a:lnTo>
                  <a:pt x="615720" y="714230"/>
                </a:lnTo>
                <a:lnTo>
                  <a:pt x="615385" y="714498"/>
                </a:lnTo>
                <a:lnTo>
                  <a:pt x="615498" y="714894"/>
                </a:lnTo>
                <a:lnTo>
                  <a:pt x="616455" y="715850"/>
                </a:lnTo>
                <a:close/>
                <a:moveTo>
                  <a:pt x="589979" y="712755"/>
                </a:moveTo>
                <a:lnTo>
                  <a:pt x="590053" y="713124"/>
                </a:lnTo>
                <a:lnTo>
                  <a:pt x="590717" y="715558"/>
                </a:lnTo>
                <a:lnTo>
                  <a:pt x="590633" y="715767"/>
                </a:lnTo>
                <a:lnTo>
                  <a:pt x="592708" y="716885"/>
                </a:lnTo>
                <a:cubicBezTo>
                  <a:pt x="592929" y="717327"/>
                  <a:pt x="593593" y="717549"/>
                  <a:pt x="594036" y="717770"/>
                </a:cubicBezTo>
                <a:lnTo>
                  <a:pt x="594036" y="718102"/>
                </a:lnTo>
                <a:lnTo>
                  <a:pt x="594257" y="718212"/>
                </a:lnTo>
                <a:lnTo>
                  <a:pt x="594036" y="717327"/>
                </a:lnTo>
                <a:lnTo>
                  <a:pt x="594352" y="716853"/>
                </a:lnTo>
                <a:lnTo>
                  <a:pt x="593372" y="714894"/>
                </a:lnTo>
                <a:lnTo>
                  <a:pt x="593200" y="714463"/>
                </a:lnTo>
                <a:lnTo>
                  <a:pt x="590274" y="712903"/>
                </a:lnTo>
                <a:close/>
                <a:moveTo>
                  <a:pt x="549340" y="712681"/>
                </a:moveTo>
                <a:cubicBezTo>
                  <a:pt x="548234" y="712902"/>
                  <a:pt x="547349" y="713566"/>
                  <a:pt x="546685" y="714451"/>
                </a:cubicBezTo>
                <a:lnTo>
                  <a:pt x="544468" y="715986"/>
                </a:lnTo>
                <a:lnTo>
                  <a:pt x="544473" y="716000"/>
                </a:lnTo>
                <a:lnTo>
                  <a:pt x="544403" y="716046"/>
                </a:lnTo>
                <a:lnTo>
                  <a:pt x="544473" y="716221"/>
                </a:lnTo>
                <a:lnTo>
                  <a:pt x="544030" y="717549"/>
                </a:lnTo>
                <a:lnTo>
                  <a:pt x="544030" y="717770"/>
                </a:lnTo>
                <a:lnTo>
                  <a:pt x="544030" y="717992"/>
                </a:lnTo>
                <a:lnTo>
                  <a:pt x="544030" y="718434"/>
                </a:lnTo>
                <a:lnTo>
                  <a:pt x="543722" y="718619"/>
                </a:lnTo>
                <a:lnTo>
                  <a:pt x="544252" y="722859"/>
                </a:lnTo>
                <a:lnTo>
                  <a:pt x="544829" y="727284"/>
                </a:lnTo>
                <a:lnTo>
                  <a:pt x="545864" y="727284"/>
                </a:lnTo>
                <a:lnTo>
                  <a:pt x="546243" y="726620"/>
                </a:lnTo>
                <a:lnTo>
                  <a:pt x="547381" y="724913"/>
                </a:lnTo>
                <a:lnTo>
                  <a:pt x="547128" y="724850"/>
                </a:lnTo>
                <a:cubicBezTo>
                  <a:pt x="547350" y="722638"/>
                  <a:pt x="547792" y="720646"/>
                  <a:pt x="548898" y="719540"/>
                </a:cubicBezTo>
                <a:lnTo>
                  <a:pt x="549013" y="719626"/>
                </a:lnTo>
                <a:lnTo>
                  <a:pt x="549561" y="716885"/>
                </a:lnTo>
                <a:lnTo>
                  <a:pt x="549898" y="715201"/>
                </a:lnTo>
                <a:lnTo>
                  <a:pt x="549561" y="715336"/>
                </a:lnTo>
                <a:cubicBezTo>
                  <a:pt x="549561" y="714451"/>
                  <a:pt x="549561" y="713566"/>
                  <a:pt x="549119" y="713566"/>
                </a:cubicBezTo>
                <a:close/>
                <a:moveTo>
                  <a:pt x="1111793" y="712018"/>
                </a:moveTo>
                <a:cubicBezTo>
                  <a:pt x="1112235" y="711575"/>
                  <a:pt x="1112678" y="711575"/>
                  <a:pt x="1113120" y="712018"/>
                </a:cubicBezTo>
                <a:cubicBezTo>
                  <a:pt x="1116661" y="715337"/>
                  <a:pt x="1119537" y="718656"/>
                  <a:pt x="1122635" y="722417"/>
                </a:cubicBezTo>
                <a:lnTo>
                  <a:pt x="1126122" y="726726"/>
                </a:lnTo>
                <a:lnTo>
                  <a:pt x="1126175" y="726620"/>
                </a:lnTo>
                <a:cubicBezTo>
                  <a:pt x="1131264" y="731709"/>
                  <a:pt x="1136132" y="738126"/>
                  <a:pt x="1140778" y="744321"/>
                </a:cubicBezTo>
                <a:cubicBezTo>
                  <a:pt x="1142991" y="746976"/>
                  <a:pt x="1145867" y="749853"/>
                  <a:pt x="1148080" y="752950"/>
                </a:cubicBezTo>
                <a:cubicBezTo>
                  <a:pt x="1150292" y="755384"/>
                  <a:pt x="1153611" y="759367"/>
                  <a:pt x="1152063" y="762686"/>
                </a:cubicBezTo>
                <a:cubicBezTo>
                  <a:pt x="1148522" y="763350"/>
                  <a:pt x="1148965" y="760031"/>
                  <a:pt x="1148080" y="758482"/>
                </a:cubicBezTo>
                <a:lnTo>
                  <a:pt x="1124848" y="728392"/>
                </a:lnTo>
                <a:lnTo>
                  <a:pt x="1124847" y="728391"/>
                </a:lnTo>
                <a:cubicBezTo>
                  <a:pt x="1123520" y="726843"/>
                  <a:pt x="1122192" y="725072"/>
                  <a:pt x="1120865" y="723745"/>
                </a:cubicBezTo>
                <a:cubicBezTo>
                  <a:pt x="1117767" y="720205"/>
                  <a:pt x="1114890" y="716664"/>
                  <a:pt x="1111793" y="713788"/>
                </a:cubicBezTo>
                <a:cubicBezTo>
                  <a:pt x="1111350" y="713346"/>
                  <a:pt x="1111350" y="712460"/>
                  <a:pt x="1111793" y="712018"/>
                </a:cubicBezTo>
                <a:close/>
                <a:moveTo>
                  <a:pt x="554256" y="711810"/>
                </a:moveTo>
                <a:lnTo>
                  <a:pt x="551477" y="715583"/>
                </a:lnTo>
                <a:lnTo>
                  <a:pt x="551332" y="716885"/>
                </a:lnTo>
                <a:lnTo>
                  <a:pt x="550540" y="720052"/>
                </a:lnTo>
                <a:lnTo>
                  <a:pt x="550890" y="719982"/>
                </a:lnTo>
                <a:lnTo>
                  <a:pt x="550890" y="721053"/>
                </a:lnTo>
                <a:lnTo>
                  <a:pt x="554899" y="717879"/>
                </a:lnTo>
                <a:lnTo>
                  <a:pt x="554651" y="717549"/>
                </a:lnTo>
                <a:lnTo>
                  <a:pt x="554651" y="717328"/>
                </a:lnTo>
                <a:lnTo>
                  <a:pt x="554651" y="716221"/>
                </a:lnTo>
                <a:lnTo>
                  <a:pt x="555126" y="715814"/>
                </a:lnTo>
                <a:lnTo>
                  <a:pt x="554430" y="712681"/>
                </a:lnTo>
                <a:close/>
                <a:moveTo>
                  <a:pt x="563037" y="711716"/>
                </a:moveTo>
                <a:lnTo>
                  <a:pt x="562838" y="711796"/>
                </a:lnTo>
                <a:lnTo>
                  <a:pt x="560753" y="712554"/>
                </a:lnTo>
                <a:lnTo>
                  <a:pt x="557307" y="716000"/>
                </a:lnTo>
                <a:lnTo>
                  <a:pt x="557749" y="716443"/>
                </a:lnTo>
                <a:lnTo>
                  <a:pt x="557528" y="717328"/>
                </a:lnTo>
                <a:lnTo>
                  <a:pt x="557528" y="717770"/>
                </a:lnTo>
                <a:lnTo>
                  <a:pt x="557173" y="718184"/>
                </a:lnTo>
                <a:lnTo>
                  <a:pt x="558855" y="721089"/>
                </a:lnTo>
                <a:cubicBezTo>
                  <a:pt x="558855" y="721531"/>
                  <a:pt x="559077" y="721753"/>
                  <a:pt x="559077" y="721974"/>
                </a:cubicBezTo>
                <a:lnTo>
                  <a:pt x="559031" y="722043"/>
                </a:lnTo>
                <a:lnTo>
                  <a:pt x="560182" y="723523"/>
                </a:lnTo>
                <a:lnTo>
                  <a:pt x="561037" y="724520"/>
                </a:lnTo>
                <a:close/>
                <a:moveTo>
                  <a:pt x="954477" y="711282"/>
                </a:moveTo>
                <a:lnTo>
                  <a:pt x="943411" y="731710"/>
                </a:lnTo>
                <a:lnTo>
                  <a:pt x="936748" y="745428"/>
                </a:lnTo>
                <a:lnTo>
                  <a:pt x="936994" y="745428"/>
                </a:lnTo>
                <a:cubicBezTo>
                  <a:pt x="935224" y="747419"/>
                  <a:pt x="934118" y="755164"/>
                  <a:pt x="937658" y="754057"/>
                </a:cubicBezTo>
                <a:lnTo>
                  <a:pt x="937672" y="754070"/>
                </a:lnTo>
                <a:lnTo>
                  <a:pt x="937880" y="753393"/>
                </a:lnTo>
                <a:cubicBezTo>
                  <a:pt x="938101" y="752729"/>
                  <a:pt x="938322" y="752065"/>
                  <a:pt x="938544" y="751623"/>
                </a:cubicBezTo>
                <a:lnTo>
                  <a:pt x="938766" y="751456"/>
                </a:lnTo>
                <a:lnTo>
                  <a:pt x="938101" y="751623"/>
                </a:lnTo>
                <a:cubicBezTo>
                  <a:pt x="940978" y="745649"/>
                  <a:pt x="941420" y="737462"/>
                  <a:pt x="945181" y="732594"/>
                </a:cubicBezTo>
                <a:cubicBezTo>
                  <a:pt x="945845" y="732815"/>
                  <a:pt x="946288" y="733036"/>
                  <a:pt x="946730" y="733921"/>
                </a:cubicBezTo>
                <a:lnTo>
                  <a:pt x="946667" y="734048"/>
                </a:lnTo>
                <a:lnTo>
                  <a:pt x="947615" y="733258"/>
                </a:lnTo>
                <a:cubicBezTo>
                  <a:pt x="947615" y="733258"/>
                  <a:pt x="947836" y="733036"/>
                  <a:pt x="948057" y="732815"/>
                </a:cubicBezTo>
                <a:cubicBezTo>
                  <a:pt x="948278" y="732594"/>
                  <a:pt x="948500" y="732594"/>
                  <a:pt x="948500" y="732815"/>
                </a:cubicBezTo>
                <a:cubicBezTo>
                  <a:pt x="948721" y="732815"/>
                  <a:pt x="948721" y="733258"/>
                  <a:pt x="948500" y="733258"/>
                </a:cubicBezTo>
                <a:cubicBezTo>
                  <a:pt x="948500" y="733479"/>
                  <a:pt x="948278" y="733700"/>
                  <a:pt x="948278" y="733700"/>
                </a:cubicBezTo>
                <a:lnTo>
                  <a:pt x="946791" y="735002"/>
                </a:lnTo>
                <a:lnTo>
                  <a:pt x="940223" y="751951"/>
                </a:lnTo>
                <a:lnTo>
                  <a:pt x="940314" y="752065"/>
                </a:lnTo>
                <a:cubicBezTo>
                  <a:pt x="939871" y="752729"/>
                  <a:pt x="939650" y="753393"/>
                  <a:pt x="939429" y="754057"/>
                </a:cubicBezTo>
                <a:lnTo>
                  <a:pt x="939188" y="754781"/>
                </a:lnTo>
                <a:lnTo>
                  <a:pt x="939428" y="754721"/>
                </a:lnTo>
                <a:cubicBezTo>
                  <a:pt x="938543" y="758040"/>
                  <a:pt x="938543" y="762244"/>
                  <a:pt x="936994" y="765120"/>
                </a:cubicBezTo>
                <a:lnTo>
                  <a:pt x="935888" y="764899"/>
                </a:lnTo>
                <a:lnTo>
                  <a:pt x="935224" y="764457"/>
                </a:lnTo>
                <a:lnTo>
                  <a:pt x="935224" y="765120"/>
                </a:lnTo>
                <a:cubicBezTo>
                  <a:pt x="935888" y="765120"/>
                  <a:pt x="936331" y="765562"/>
                  <a:pt x="936331" y="766005"/>
                </a:cubicBezTo>
                <a:lnTo>
                  <a:pt x="935999" y="767664"/>
                </a:lnTo>
                <a:lnTo>
                  <a:pt x="936551" y="767554"/>
                </a:lnTo>
                <a:cubicBezTo>
                  <a:pt x="936330" y="771316"/>
                  <a:pt x="939428" y="772865"/>
                  <a:pt x="936994" y="775520"/>
                </a:cubicBezTo>
                <a:lnTo>
                  <a:pt x="936551" y="774635"/>
                </a:lnTo>
                <a:lnTo>
                  <a:pt x="935666" y="774856"/>
                </a:lnTo>
                <a:cubicBezTo>
                  <a:pt x="935666" y="773971"/>
                  <a:pt x="935888" y="773086"/>
                  <a:pt x="935224" y="773086"/>
                </a:cubicBezTo>
                <a:lnTo>
                  <a:pt x="934781" y="772201"/>
                </a:lnTo>
                <a:lnTo>
                  <a:pt x="933897" y="772422"/>
                </a:lnTo>
                <a:cubicBezTo>
                  <a:pt x="934118" y="771758"/>
                  <a:pt x="933897" y="771316"/>
                  <a:pt x="933012" y="771316"/>
                </a:cubicBezTo>
                <a:cubicBezTo>
                  <a:pt x="933454" y="771758"/>
                  <a:pt x="933012" y="771758"/>
                  <a:pt x="932569" y="771758"/>
                </a:cubicBezTo>
                <a:lnTo>
                  <a:pt x="932126" y="770873"/>
                </a:lnTo>
                <a:lnTo>
                  <a:pt x="931241" y="770652"/>
                </a:lnTo>
                <a:lnTo>
                  <a:pt x="930965" y="771946"/>
                </a:lnTo>
                <a:lnTo>
                  <a:pt x="931905" y="771758"/>
                </a:lnTo>
                <a:cubicBezTo>
                  <a:pt x="932348" y="771758"/>
                  <a:pt x="932348" y="772200"/>
                  <a:pt x="932348" y="772643"/>
                </a:cubicBezTo>
                <a:lnTo>
                  <a:pt x="932348" y="774069"/>
                </a:lnTo>
                <a:lnTo>
                  <a:pt x="933454" y="773086"/>
                </a:lnTo>
                <a:cubicBezTo>
                  <a:pt x="933675" y="772422"/>
                  <a:pt x="933897" y="772422"/>
                  <a:pt x="934339" y="772422"/>
                </a:cubicBezTo>
                <a:cubicBezTo>
                  <a:pt x="934782" y="772422"/>
                  <a:pt x="935003" y="773086"/>
                  <a:pt x="935003" y="773307"/>
                </a:cubicBezTo>
                <a:lnTo>
                  <a:pt x="933086" y="775372"/>
                </a:lnTo>
                <a:lnTo>
                  <a:pt x="933233" y="775519"/>
                </a:lnTo>
                <a:lnTo>
                  <a:pt x="932189" y="781778"/>
                </a:lnTo>
                <a:lnTo>
                  <a:pt x="932569" y="781715"/>
                </a:lnTo>
                <a:lnTo>
                  <a:pt x="933884" y="783467"/>
                </a:lnTo>
                <a:lnTo>
                  <a:pt x="934867" y="782344"/>
                </a:lnTo>
                <a:lnTo>
                  <a:pt x="934561" y="781936"/>
                </a:lnTo>
                <a:cubicBezTo>
                  <a:pt x="934782" y="781051"/>
                  <a:pt x="934782" y="780166"/>
                  <a:pt x="934782" y="779281"/>
                </a:cubicBezTo>
                <a:cubicBezTo>
                  <a:pt x="935003" y="778175"/>
                  <a:pt x="935003" y="777068"/>
                  <a:pt x="935224" y="775740"/>
                </a:cubicBezTo>
                <a:cubicBezTo>
                  <a:pt x="935224" y="775298"/>
                  <a:pt x="935888" y="775298"/>
                  <a:pt x="936331" y="775298"/>
                </a:cubicBezTo>
                <a:cubicBezTo>
                  <a:pt x="936773" y="775298"/>
                  <a:pt x="936773" y="775740"/>
                  <a:pt x="936773" y="776183"/>
                </a:cubicBezTo>
                <a:cubicBezTo>
                  <a:pt x="936773" y="777068"/>
                  <a:pt x="936552" y="778175"/>
                  <a:pt x="936331" y="779502"/>
                </a:cubicBezTo>
                <a:lnTo>
                  <a:pt x="935964" y="781883"/>
                </a:lnTo>
                <a:lnTo>
                  <a:pt x="936995" y="784149"/>
                </a:lnTo>
                <a:lnTo>
                  <a:pt x="937298" y="784958"/>
                </a:lnTo>
                <a:lnTo>
                  <a:pt x="946509" y="764235"/>
                </a:lnTo>
                <a:lnTo>
                  <a:pt x="951223" y="751590"/>
                </a:lnTo>
                <a:lnTo>
                  <a:pt x="951155" y="751624"/>
                </a:lnTo>
                <a:cubicBezTo>
                  <a:pt x="952483" y="744986"/>
                  <a:pt x="955359" y="737241"/>
                  <a:pt x="955138" y="730825"/>
                </a:cubicBezTo>
                <a:lnTo>
                  <a:pt x="955138" y="730161"/>
                </a:lnTo>
                <a:lnTo>
                  <a:pt x="954917" y="730161"/>
                </a:lnTo>
                <a:lnTo>
                  <a:pt x="954917" y="730602"/>
                </a:lnTo>
                <a:lnTo>
                  <a:pt x="954253" y="731487"/>
                </a:lnTo>
                <a:lnTo>
                  <a:pt x="954032" y="731930"/>
                </a:lnTo>
                <a:lnTo>
                  <a:pt x="953811" y="732372"/>
                </a:lnTo>
                <a:lnTo>
                  <a:pt x="953589" y="732151"/>
                </a:lnTo>
                <a:lnTo>
                  <a:pt x="953368" y="731487"/>
                </a:lnTo>
                <a:lnTo>
                  <a:pt x="953589" y="731045"/>
                </a:lnTo>
                <a:lnTo>
                  <a:pt x="954253" y="730160"/>
                </a:lnTo>
                <a:lnTo>
                  <a:pt x="955138" y="721753"/>
                </a:lnTo>
                <a:cubicBezTo>
                  <a:pt x="954474" y="722196"/>
                  <a:pt x="954253" y="722859"/>
                  <a:pt x="953589" y="722859"/>
                </a:cubicBezTo>
                <a:lnTo>
                  <a:pt x="953589" y="722605"/>
                </a:lnTo>
                <a:lnTo>
                  <a:pt x="952261" y="725072"/>
                </a:lnTo>
                <a:cubicBezTo>
                  <a:pt x="951598" y="726621"/>
                  <a:pt x="950713" y="727948"/>
                  <a:pt x="950270" y="729497"/>
                </a:cubicBezTo>
                <a:cubicBezTo>
                  <a:pt x="950270" y="729718"/>
                  <a:pt x="950049" y="729718"/>
                  <a:pt x="950049" y="729718"/>
                </a:cubicBezTo>
                <a:cubicBezTo>
                  <a:pt x="949606" y="729718"/>
                  <a:pt x="949606" y="729276"/>
                  <a:pt x="949606" y="729276"/>
                </a:cubicBezTo>
                <a:cubicBezTo>
                  <a:pt x="950049" y="727727"/>
                  <a:pt x="950934" y="726178"/>
                  <a:pt x="951598" y="724851"/>
                </a:cubicBezTo>
                <a:cubicBezTo>
                  <a:pt x="952040" y="723965"/>
                  <a:pt x="952704" y="723080"/>
                  <a:pt x="953146" y="721974"/>
                </a:cubicBezTo>
                <a:lnTo>
                  <a:pt x="953359" y="721868"/>
                </a:lnTo>
                <a:lnTo>
                  <a:pt x="956908" y="712681"/>
                </a:lnTo>
                <a:lnTo>
                  <a:pt x="956908" y="711796"/>
                </a:lnTo>
                <a:lnTo>
                  <a:pt x="956529" y="711891"/>
                </a:lnTo>
                <a:lnTo>
                  <a:pt x="955581" y="712459"/>
                </a:lnTo>
                <a:lnTo>
                  <a:pt x="954917" y="712238"/>
                </a:lnTo>
                <a:lnTo>
                  <a:pt x="954696" y="711574"/>
                </a:lnTo>
                <a:close/>
                <a:moveTo>
                  <a:pt x="587620" y="710912"/>
                </a:moveTo>
                <a:lnTo>
                  <a:pt x="587840" y="711132"/>
                </a:lnTo>
                <a:lnTo>
                  <a:pt x="588589" y="711694"/>
                </a:lnTo>
                <a:lnTo>
                  <a:pt x="588504" y="711354"/>
                </a:lnTo>
                <a:close/>
                <a:moveTo>
                  <a:pt x="597676" y="710712"/>
                </a:moveTo>
                <a:lnTo>
                  <a:pt x="595734" y="711065"/>
                </a:lnTo>
                <a:lnTo>
                  <a:pt x="595806" y="711354"/>
                </a:lnTo>
                <a:cubicBezTo>
                  <a:pt x="595363" y="712018"/>
                  <a:pt x="595142" y="712682"/>
                  <a:pt x="595142" y="713788"/>
                </a:cubicBezTo>
                <a:lnTo>
                  <a:pt x="594966" y="713788"/>
                </a:lnTo>
                <a:lnTo>
                  <a:pt x="595143" y="714230"/>
                </a:lnTo>
                <a:lnTo>
                  <a:pt x="596314" y="716377"/>
                </a:lnTo>
                <a:lnTo>
                  <a:pt x="596470" y="716221"/>
                </a:lnTo>
                <a:lnTo>
                  <a:pt x="600404" y="716877"/>
                </a:lnTo>
                <a:lnTo>
                  <a:pt x="601082" y="715115"/>
                </a:lnTo>
                <a:lnTo>
                  <a:pt x="600674" y="715115"/>
                </a:lnTo>
                <a:cubicBezTo>
                  <a:pt x="600231" y="713788"/>
                  <a:pt x="600231" y="711575"/>
                  <a:pt x="598904" y="710911"/>
                </a:cubicBezTo>
                <a:cubicBezTo>
                  <a:pt x="598461" y="710911"/>
                  <a:pt x="598240" y="710911"/>
                  <a:pt x="597576" y="710911"/>
                </a:cubicBezTo>
                <a:close/>
                <a:moveTo>
                  <a:pt x="858003" y="710690"/>
                </a:moveTo>
                <a:cubicBezTo>
                  <a:pt x="858003" y="711796"/>
                  <a:pt x="857118" y="712017"/>
                  <a:pt x="857339" y="713123"/>
                </a:cubicBezTo>
                <a:lnTo>
                  <a:pt x="856675" y="712681"/>
                </a:lnTo>
                <a:lnTo>
                  <a:pt x="856233" y="713566"/>
                </a:lnTo>
                <a:lnTo>
                  <a:pt x="856086" y="713713"/>
                </a:lnTo>
                <a:lnTo>
                  <a:pt x="856234" y="713787"/>
                </a:lnTo>
                <a:cubicBezTo>
                  <a:pt x="856897" y="715115"/>
                  <a:pt x="856897" y="716221"/>
                  <a:pt x="857119" y="717107"/>
                </a:cubicBezTo>
                <a:lnTo>
                  <a:pt x="856964" y="717262"/>
                </a:lnTo>
                <a:lnTo>
                  <a:pt x="858089" y="718182"/>
                </a:lnTo>
                <a:lnTo>
                  <a:pt x="858003" y="717549"/>
                </a:lnTo>
                <a:lnTo>
                  <a:pt x="859109" y="717770"/>
                </a:lnTo>
                <a:lnTo>
                  <a:pt x="859331" y="716885"/>
                </a:lnTo>
                <a:cubicBezTo>
                  <a:pt x="861765" y="716442"/>
                  <a:pt x="859109" y="711575"/>
                  <a:pt x="858003" y="710690"/>
                </a:cubicBezTo>
                <a:close/>
                <a:moveTo>
                  <a:pt x="586181" y="710579"/>
                </a:moveTo>
                <a:lnTo>
                  <a:pt x="585849" y="710690"/>
                </a:lnTo>
                <a:cubicBezTo>
                  <a:pt x="585185" y="710690"/>
                  <a:pt x="584964" y="710911"/>
                  <a:pt x="584743" y="711354"/>
                </a:cubicBezTo>
                <a:lnTo>
                  <a:pt x="584243" y="711229"/>
                </a:lnTo>
                <a:lnTo>
                  <a:pt x="583144" y="717277"/>
                </a:lnTo>
                <a:lnTo>
                  <a:pt x="583415" y="717549"/>
                </a:lnTo>
                <a:lnTo>
                  <a:pt x="583238" y="717681"/>
                </a:lnTo>
                <a:lnTo>
                  <a:pt x="583637" y="718213"/>
                </a:lnTo>
                <a:cubicBezTo>
                  <a:pt x="583858" y="718434"/>
                  <a:pt x="583858" y="718656"/>
                  <a:pt x="583858" y="718877"/>
                </a:cubicBezTo>
                <a:cubicBezTo>
                  <a:pt x="584079" y="719319"/>
                  <a:pt x="583858" y="719319"/>
                  <a:pt x="583637" y="719319"/>
                </a:cubicBezTo>
                <a:lnTo>
                  <a:pt x="582669" y="718213"/>
                </a:lnTo>
                <a:lnTo>
                  <a:pt x="582530" y="718213"/>
                </a:lnTo>
                <a:lnTo>
                  <a:pt x="582000" y="718081"/>
                </a:lnTo>
                <a:lnTo>
                  <a:pt x="582088" y="718212"/>
                </a:lnTo>
                <a:cubicBezTo>
                  <a:pt x="580096" y="721310"/>
                  <a:pt x="584300" y="724187"/>
                  <a:pt x="583857" y="726178"/>
                </a:cubicBezTo>
                <a:lnTo>
                  <a:pt x="583923" y="726310"/>
                </a:lnTo>
                <a:lnTo>
                  <a:pt x="585628" y="723965"/>
                </a:lnTo>
                <a:lnTo>
                  <a:pt x="588119" y="721090"/>
                </a:lnTo>
                <a:lnTo>
                  <a:pt x="587399" y="721090"/>
                </a:lnTo>
                <a:cubicBezTo>
                  <a:pt x="587841" y="719319"/>
                  <a:pt x="586735" y="718656"/>
                  <a:pt x="586292" y="717549"/>
                </a:cubicBezTo>
                <a:cubicBezTo>
                  <a:pt x="587177" y="716885"/>
                  <a:pt x="588505" y="716885"/>
                  <a:pt x="588726" y="715558"/>
                </a:cubicBezTo>
                <a:lnTo>
                  <a:pt x="588844" y="715605"/>
                </a:lnTo>
                <a:lnTo>
                  <a:pt x="588504" y="713566"/>
                </a:lnTo>
                <a:lnTo>
                  <a:pt x="588065" y="712468"/>
                </a:lnTo>
                <a:lnTo>
                  <a:pt x="588060" y="712458"/>
                </a:lnTo>
                <a:lnTo>
                  <a:pt x="587398" y="711796"/>
                </a:lnTo>
                <a:close/>
                <a:moveTo>
                  <a:pt x="612723" y="710235"/>
                </a:moveTo>
                <a:lnTo>
                  <a:pt x="611958" y="711575"/>
                </a:lnTo>
                <a:lnTo>
                  <a:pt x="611746" y="711681"/>
                </a:lnTo>
                <a:lnTo>
                  <a:pt x="611295" y="713787"/>
                </a:lnTo>
                <a:lnTo>
                  <a:pt x="611147" y="714083"/>
                </a:lnTo>
                <a:lnTo>
                  <a:pt x="612180" y="713788"/>
                </a:lnTo>
                <a:lnTo>
                  <a:pt x="613581" y="713321"/>
                </a:lnTo>
                <a:lnTo>
                  <a:pt x="613507" y="713123"/>
                </a:lnTo>
                <a:lnTo>
                  <a:pt x="613728" y="712238"/>
                </a:lnTo>
                <a:lnTo>
                  <a:pt x="614171" y="711796"/>
                </a:lnTo>
                <a:lnTo>
                  <a:pt x="614322" y="711739"/>
                </a:lnTo>
                <a:lnTo>
                  <a:pt x="613286" y="710911"/>
                </a:lnTo>
                <a:close/>
                <a:moveTo>
                  <a:pt x="741189" y="710212"/>
                </a:moveTo>
                <a:lnTo>
                  <a:pt x="739883" y="712120"/>
                </a:lnTo>
                <a:lnTo>
                  <a:pt x="740070" y="712681"/>
                </a:lnTo>
                <a:lnTo>
                  <a:pt x="740070" y="712682"/>
                </a:lnTo>
                <a:lnTo>
                  <a:pt x="742392" y="714230"/>
                </a:lnTo>
                <a:lnTo>
                  <a:pt x="744716" y="712681"/>
                </a:lnTo>
                <a:close/>
                <a:moveTo>
                  <a:pt x="100618" y="709805"/>
                </a:moveTo>
                <a:cubicBezTo>
                  <a:pt x="100839" y="709584"/>
                  <a:pt x="101282" y="709584"/>
                  <a:pt x="101503" y="709805"/>
                </a:cubicBezTo>
                <a:cubicBezTo>
                  <a:pt x="103937" y="712681"/>
                  <a:pt x="106149" y="715779"/>
                  <a:pt x="108362" y="718656"/>
                </a:cubicBezTo>
                <a:cubicBezTo>
                  <a:pt x="113893" y="726178"/>
                  <a:pt x="119868" y="734144"/>
                  <a:pt x="128497" y="738348"/>
                </a:cubicBezTo>
                <a:cubicBezTo>
                  <a:pt x="128940" y="738569"/>
                  <a:pt x="128940" y="739012"/>
                  <a:pt x="128940" y="739454"/>
                </a:cubicBezTo>
                <a:cubicBezTo>
                  <a:pt x="128940" y="739454"/>
                  <a:pt x="128497" y="739675"/>
                  <a:pt x="128276" y="739675"/>
                </a:cubicBezTo>
                <a:cubicBezTo>
                  <a:pt x="128276" y="739675"/>
                  <a:pt x="128276" y="739675"/>
                  <a:pt x="127833" y="739675"/>
                </a:cubicBezTo>
                <a:cubicBezTo>
                  <a:pt x="118983" y="735029"/>
                  <a:pt x="113008" y="727063"/>
                  <a:pt x="107256" y="719541"/>
                </a:cubicBezTo>
                <a:cubicBezTo>
                  <a:pt x="105043" y="716443"/>
                  <a:pt x="102609" y="713566"/>
                  <a:pt x="100397" y="710690"/>
                </a:cubicBezTo>
                <a:cubicBezTo>
                  <a:pt x="100175" y="710469"/>
                  <a:pt x="100397" y="710026"/>
                  <a:pt x="100618" y="709805"/>
                </a:cubicBezTo>
                <a:close/>
                <a:moveTo>
                  <a:pt x="605044" y="709528"/>
                </a:moveTo>
                <a:lnTo>
                  <a:pt x="604878" y="709584"/>
                </a:lnTo>
                <a:cubicBezTo>
                  <a:pt x="604214" y="709584"/>
                  <a:pt x="603329" y="709584"/>
                  <a:pt x="602444" y="709584"/>
                </a:cubicBezTo>
                <a:cubicBezTo>
                  <a:pt x="603108" y="711133"/>
                  <a:pt x="603329" y="712903"/>
                  <a:pt x="603108" y="715115"/>
                </a:cubicBezTo>
                <a:lnTo>
                  <a:pt x="602467" y="715115"/>
                </a:lnTo>
                <a:lnTo>
                  <a:pt x="603481" y="716564"/>
                </a:lnTo>
                <a:lnTo>
                  <a:pt x="605320" y="712681"/>
                </a:lnTo>
                <a:lnTo>
                  <a:pt x="605652" y="712846"/>
                </a:lnTo>
                <a:lnTo>
                  <a:pt x="605542" y="712682"/>
                </a:lnTo>
                <a:cubicBezTo>
                  <a:pt x="605542" y="711797"/>
                  <a:pt x="605542" y="710911"/>
                  <a:pt x="605321" y="709805"/>
                </a:cubicBezTo>
                <a:close/>
                <a:moveTo>
                  <a:pt x="881900" y="709362"/>
                </a:moveTo>
                <a:lnTo>
                  <a:pt x="882343" y="709805"/>
                </a:lnTo>
                <a:lnTo>
                  <a:pt x="882121" y="710468"/>
                </a:lnTo>
                <a:lnTo>
                  <a:pt x="881900" y="711132"/>
                </a:lnTo>
                <a:lnTo>
                  <a:pt x="881457" y="711575"/>
                </a:lnTo>
                <a:lnTo>
                  <a:pt x="881236" y="710911"/>
                </a:lnTo>
                <a:lnTo>
                  <a:pt x="881236" y="710247"/>
                </a:lnTo>
                <a:lnTo>
                  <a:pt x="881457" y="709583"/>
                </a:lnTo>
                <a:close/>
                <a:moveTo>
                  <a:pt x="566157" y="709288"/>
                </a:moveTo>
                <a:lnTo>
                  <a:pt x="565935" y="709362"/>
                </a:lnTo>
                <a:lnTo>
                  <a:pt x="565524" y="709362"/>
                </a:lnTo>
                <a:lnTo>
                  <a:pt x="565050" y="710468"/>
                </a:lnTo>
                <a:lnTo>
                  <a:pt x="564608" y="711132"/>
                </a:lnTo>
                <a:lnTo>
                  <a:pt x="564387" y="711298"/>
                </a:lnTo>
                <a:lnTo>
                  <a:pt x="564387" y="711796"/>
                </a:lnTo>
                <a:lnTo>
                  <a:pt x="562049" y="725610"/>
                </a:lnTo>
                <a:lnTo>
                  <a:pt x="562174" y="725736"/>
                </a:lnTo>
                <a:lnTo>
                  <a:pt x="562052" y="725858"/>
                </a:lnTo>
                <a:lnTo>
                  <a:pt x="562174" y="725956"/>
                </a:lnTo>
                <a:cubicBezTo>
                  <a:pt x="562616" y="727726"/>
                  <a:pt x="562616" y="729496"/>
                  <a:pt x="562616" y="731266"/>
                </a:cubicBezTo>
                <a:lnTo>
                  <a:pt x="562542" y="731340"/>
                </a:lnTo>
                <a:lnTo>
                  <a:pt x="562838" y="731266"/>
                </a:lnTo>
                <a:lnTo>
                  <a:pt x="565438" y="734795"/>
                </a:lnTo>
                <a:lnTo>
                  <a:pt x="568323" y="711513"/>
                </a:lnTo>
                <a:lnTo>
                  <a:pt x="567344" y="711391"/>
                </a:lnTo>
                <a:lnTo>
                  <a:pt x="567263" y="711796"/>
                </a:lnTo>
                <a:lnTo>
                  <a:pt x="567042" y="712902"/>
                </a:lnTo>
                <a:lnTo>
                  <a:pt x="566378" y="713345"/>
                </a:lnTo>
                <a:lnTo>
                  <a:pt x="565936" y="712681"/>
                </a:lnTo>
                <a:lnTo>
                  <a:pt x="566157" y="711574"/>
                </a:lnTo>
                <a:lnTo>
                  <a:pt x="566343" y="710829"/>
                </a:lnTo>
                <a:lnTo>
                  <a:pt x="566157" y="710689"/>
                </a:lnTo>
                <a:lnTo>
                  <a:pt x="566327" y="710604"/>
                </a:lnTo>
                <a:lnTo>
                  <a:pt x="566157" y="709583"/>
                </a:lnTo>
                <a:close/>
                <a:moveTo>
                  <a:pt x="633625" y="709267"/>
                </a:moveTo>
                <a:lnTo>
                  <a:pt x="632979" y="709805"/>
                </a:lnTo>
                <a:lnTo>
                  <a:pt x="631782" y="710660"/>
                </a:lnTo>
                <a:lnTo>
                  <a:pt x="630101" y="714230"/>
                </a:lnTo>
                <a:lnTo>
                  <a:pt x="629758" y="714092"/>
                </a:lnTo>
                <a:lnTo>
                  <a:pt x="630860" y="719973"/>
                </a:lnTo>
                <a:lnTo>
                  <a:pt x="631651" y="720425"/>
                </a:lnTo>
                <a:cubicBezTo>
                  <a:pt x="631872" y="721531"/>
                  <a:pt x="632315" y="722638"/>
                  <a:pt x="632979" y="723744"/>
                </a:cubicBezTo>
                <a:lnTo>
                  <a:pt x="634301" y="727214"/>
                </a:lnTo>
                <a:lnTo>
                  <a:pt x="639837" y="725071"/>
                </a:lnTo>
                <a:lnTo>
                  <a:pt x="640006" y="725173"/>
                </a:lnTo>
                <a:lnTo>
                  <a:pt x="639395" y="724408"/>
                </a:lnTo>
                <a:lnTo>
                  <a:pt x="639878" y="723121"/>
                </a:lnTo>
                <a:lnTo>
                  <a:pt x="633659" y="709280"/>
                </a:lnTo>
                <a:close/>
                <a:moveTo>
                  <a:pt x="895527" y="709151"/>
                </a:moveTo>
                <a:lnTo>
                  <a:pt x="898455" y="720411"/>
                </a:lnTo>
                <a:lnTo>
                  <a:pt x="897609" y="714451"/>
                </a:lnTo>
                <a:close/>
                <a:moveTo>
                  <a:pt x="667002" y="708473"/>
                </a:moveTo>
                <a:lnTo>
                  <a:pt x="664619" y="708920"/>
                </a:lnTo>
                <a:lnTo>
                  <a:pt x="665022" y="710130"/>
                </a:lnTo>
                <a:lnTo>
                  <a:pt x="665283" y="710026"/>
                </a:lnTo>
                <a:lnTo>
                  <a:pt x="665296" y="710048"/>
                </a:lnTo>
                <a:close/>
                <a:moveTo>
                  <a:pt x="857118" y="708256"/>
                </a:moveTo>
                <a:cubicBezTo>
                  <a:pt x="857118" y="708477"/>
                  <a:pt x="857118" y="708919"/>
                  <a:pt x="857118" y="709362"/>
                </a:cubicBezTo>
                <a:cubicBezTo>
                  <a:pt x="857782" y="709362"/>
                  <a:pt x="858003" y="709362"/>
                  <a:pt x="858445" y="709362"/>
                </a:cubicBezTo>
                <a:cubicBezTo>
                  <a:pt x="858445" y="708919"/>
                  <a:pt x="858445" y="708477"/>
                  <a:pt x="858445" y="708256"/>
                </a:cubicBezTo>
                <a:cubicBezTo>
                  <a:pt x="858003" y="708256"/>
                  <a:pt x="857782" y="708256"/>
                  <a:pt x="857118" y="708256"/>
                </a:cubicBezTo>
                <a:close/>
                <a:moveTo>
                  <a:pt x="693826" y="708256"/>
                </a:moveTo>
                <a:cubicBezTo>
                  <a:pt x="693826" y="708256"/>
                  <a:pt x="694047" y="708035"/>
                  <a:pt x="694268" y="708256"/>
                </a:cubicBezTo>
                <a:cubicBezTo>
                  <a:pt x="698251" y="712682"/>
                  <a:pt x="701570" y="717328"/>
                  <a:pt x="704668" y="721975"/>
                </a:cubicBezTo>
                <a:cubicBezTo>
                  <a:pt x="705995" y="724187"/>
                  <a:pt x="707544" y="726400"/>
                  <a:pt x="708872" y="728391"/>
                </a:cubicBezTo>
                <a:cubicBezTo>
                  <a:pt x="709093" y="728612"/>
                  <a:pt x="709093" y="729055"/>
                  <a:pt x="708651" y="729055"/>
                </a:cubicBezTo>
                <a:lnTo>
                  <a:pt x="708429" y="729055"/>
                </a:lnTo>
                <a:lnTo>
                  <a:pt x="708429" y="729276"/>
                </a:lnTo>
                <a:cubicBezTo>
                  <a:pt x="706659" y="727064"/>
                  <a:pt x="705110" y="724851"/>
                  <a:pt x="703783" y="722638"/>
                </a:cubicBezTo>
                <a:cubicBezTo>
                  <a:pt x="700464" y="717992"/>
                  <a:pt x="697366" y="713124"/>
                  <a:pt x="693826" y="708920"/>
                </a:cubicBezTo>
                <a:cubicBezTo>
                  <a:pt x="693383" y="708699"/>
                  <a:pt x="693383" y="708478"/>
                  <a:pt x="693826" y="708256"/>
                </a:cubicBezTo>
                <a:close/>
                <a:moveTo>
                  <a:pt x="955359" y="708145"/>
                </a:moveTo>
                <a:lnTo>
                  <a:pt x="955359" y="708477"/>
                </a:lnTo>
                <a:lnTo>
                  <a:pt x="954966" y="710444"/>
                </a:lnTo>
                <a:lnTo>
                  <a:pt x="955138" y="711132"/>
                </a:lnTo>
                <a:lnTo>
                  <a:pt x="955360" y="711796"/>
                </a:lnTo>
                <a:lnTo>
                  <a:pt x="955973" y="711591"/>
                </a:lnTo>
                <a:lnTo>
                  <a:pt x="955580" y="708256"/>
                </a:lnTo>
                <a:close/>
                <a:moveTo>
                  <a:pt x="868402" y="707592"/>
                </a:moveTo>
                <a:cubicBezTo>
                  <a:pt x="869509" y="712902"/>
                  <a:pt x="868181" y="720425"/>
                  <a:pt x="872164" y="722859"/>
                </a:cubicBezTo>
                <a:cubicBezTo>
                  <a:pt x="872164" y="722638"/>
                  <a:pt x="872164" y="722195"/>
                  <a:pt x="872164" y="721753"/>
                </a:cubicBezTo>
                <a:lnTo>
                  <a:pt x="872460" y="721827"/>
                </a:lnTo>
                <a:lnTo>
                  <a:pt x="871722" y="721089"/>
                </a:lnTo>
                <a:lnTo>
                  <a:pt x="872164" y="720425"/>
                </a:lnTo>
                <a:lnTo>
                  <a:pt x="872802" y="720637"/>
                </a:lnTo>
                <a:lnTo>
                  <a:pt x="872164" y="709362"/>
                </a:lnTo>
                <a:cubicBezTo>
                  <a:pt x="870394" y="713566"/>
                  <a:pt x="870836" y="706264"/>
                  <a:pt x="868402" y="707592"/>
                </a:cubicBezTo>
                <a:close/>
                <a:moveTo>
                  <a:pt x="815764" y="707233"/>
                </a:moveTo>
                <a:lnTo>
                  <a:pt x="816351" y="710634"/>
                </a:lnTo>
                <a:cubicBezTo>
                  <a:pt x="817347" y="712183"/>
                  <a:pt x="818730" y="713344"/>
                  <a:pt x="819504" y="713123"/>
                </a:cubicBezTo>
                <a:lnTo>
                  <a:pt x="818650" y="711132"/>
                </a:lnTo>
                <a:lnTo>
                  <a:pt x="818618" y="711132"/>
                </a:lnTo>
                <a:lnTo>
                  <a:pt x="818618" y="711057"/>
                </a:lnTo>
                <a:lnTo>
                  <a:pt x="818303" y="710322"/>
                </a:lnTo>
                <a:lnTo>
                  <a:pt x="817291" y="709141"/>
                </a:lnTo>
                <a:close/>
                <a:moveTo>
                  <a:pt x="567927" y="706928"/>
                </a:moveTo>
                <a:lnTo>
                  <a:pt x="567358" y="709014"/>
                </a:lnTo>
                <a:lnTo>
                  <a:pt x="567485" y="709141"/>
                </a:lnTo>
                <a:lnTo>
                  <a:pt x="567485" y="709362"/>
                </a:lnTo>
                <a:lnTo>
                  <a:pt x="567485" y="710291"/>
                </a:lnTo>
                <a:lnTo>
                  <a:pt x="568369" y="710379"/>
                </a:lnTo>
                <a:lnTo>
                  <a:pt x="568369" y="706928"/>
                </a:lnTo>
                <a:close/>
                <a:moveTo>
                  <a:pt x="483183" y="706928"/>
                </a:moveTo>
                <a:lnTo>
                  <a:pt x="483626" y="707370"/>
                </a:lnTo>
                <a:lnTo>
                  <a:pt x="483404" y="707592"/>
                </a:lnTo>
                <a:lnTo>
                  <a:pt x="482740" y="710026"/>
                </a:lnTo>
                <a:lnTo>
                  <a:pt x="482519" y="710247"/>
                </a:lnTo>
                <a:lnTo>
                  <a:pt x="482298" y="710247"/>
                </a:lnTo>
                <a:lnTo>
                  <a:pt x="482298" y="709583"/>
                </a:lnTo>
                <a:lnTo>
                  <a:pt x="482740" y="707592"/>
                </a:lnTo>
                <a:lnTo>
                  <a:pt x="482740" y="707149"/>
                </a:lnTo>
                <a:close/>
                <a:moveTo>
                  <a:pt x="188741" y="706509"/>
                </a:moveTo>
                <a:lnTo>
                  <a:pt x="188681" y="706928"/>
                </a:lnTo>
                <a:lnTo>
                  <a:pt x="188642" y="706941"/>
                </a:lnTo>
                <a:lnTo>
                  <a:pt x="189788" y="707371"/>
                </a:lnTo>
                <a:close/>
                <a:moveTo>
                  <a:pt x="584079" y="706486"/>
                </a:moveTo>
                <a:cubicBezTo>
                  <a:pt x="584079" y="706707"/>
                  <a:pt x="584079" y="706929"/>
                  <a:pt x="584079" y="707150"/>
                </a:cubicBezTo>
                <a:lnTo>
                  <a:pt x="583858" y="707039"/>
                </a:lnTo>
                <a:lnTo>
                  <a:pt x="584483" y="708602"/>
                </a:lnTo>
                <a:lnTo>
                  <a:pt x="584743" y="708256"/>
                </a:lnTo>
                <a:cubicBezTo>
                  <a:pt x="585406" y="708256"/>
                  <a:pt x="585849" y="708256"/>
                  <a:pt x="585849" y="707814"/>
                </a:cubicBezTo>
                <a:cubicBezTo>
                  <a:pt x="585406" y="707371"/>
                  <a:pt x="585185" y="706486"/>
                  <a:pt x="584079" y="706486"/>
                </a:cubicBezTo>
                <a:close/>
                <a:moveTo>
                  <a:pt x="578990" y="706107"/>
                </a:moveTo>
                <a:lnTo>
                  <a:pt x="578990" y="708477"/>
                </a:lnTo>
                <a:cubicBezTo>
                  <a:pt x="578990" y="709362"/>
                  <a:pt x="578990" y="710247"/>
                  <a:pt x="578990" y="711132"/>
                </a:cubicBezTo>
                <a:lnTo>
                  <a:pt x="578714" y="711298"/>
                </a:lnTo>
                <a:lnTo>
                  <a:pt x="578990" y="711353"/>
                </a:lnTo>
                <a:cubicBezTo>
                  <a:pt x="579654" y="713345"/>
                  <a:pt x="580760" y="715115"/>
                  <a:pt x="581424" y="716885"/>
                </a:cubicBezTo>
                <a:lnTo>
                  <a:pt x="581479" y="717051"/>
                </a:lnTo>
                <a:lnTo>
                  <a:pt x="581866" y="716664"/>
                </a:lnTo>
                <a:lnTo>
                  <a:pt x="582143" y="716733"/>
                </a:lnTo>
                <a:lnTo>
                  <a:pt x="582973" y="711133"/>
                </a:lnTo>
                <a:lnTo>
                  <a:pt x="583332" y="710594"/>
                </a:lnTo>
                <a:lnTo>
                  <a:pt x="583086" y="709447"/>
                </a:lnTo>
                <a:lnTo>
                  <a:pt x="582973" y="709362"/>
                </a:lnTo>
                <a:lnTo>
                  <a:pt x="582089" y="706929"/>
                </a:lnTo>
                <a:lnTo>
                  <a:pt x="581645" y="706486"/>
                </a:lnTo>
                <a:close/>
                <a:moveTo>
                  <a:pt x="638436" y="706092"/>
                </a:moveTo>
                <a:lnTo>
                  <a:pt x="637182" y="706929"/>
                </a:lnTo>
                <a:lnTo>
                  <a:pt x="635346" y="707978"/>
                </a:lnTo>
                <a:lnTo>
                  <a:pt x="634969" y="708919"/>
                </a:lnTo>
                <a:lnTo>
                  <a:pt x="634732" y="709014"/>
                </a:lnTo>
                <a:lnTo>
                  <a:pt x="640780" y="722927"/>
                </a:lnTo>
                <a:lnTo>
                  <a:pt x="641165" y="723081"/>
                </a:lnTo>
                <a:lnTo>
                  <a:pt x="641387" y="722196"/>
                </a:lnTo>
                <a:cubicBezTo>
                  <a:pt x="643157" y="723523"/>
                  <a:pt x="645590" y="721753"/>
                  <a:pt x="646697" y="720868"/>
                </a:cubicBezTo>
                <a:lnTo>
                  <a:pt x="644810" y="714452"/>
                </a:lnTo>
                <a:lnTo>
                  <a:pt x="644705" y="714452"/>
                </a:lnTo>
                <a:cubicBezTo>
                  <a:pt x="643157" y="712903"/>
                  <a:pt x="641829" y="710690"/>
                  <a:pt x="640723" y="708920"/>
                </a:cubicBezTo>
                <a:lnTo>
                  <a:pt x="638941" y="706328"/>
                </a:lnTo>
                <a:lnTo>
                  <a:pt x="638731" y="706486"/>
                </a:lnTo>
                <a:close/>
                <a:moveTo>
                  <a:pt x="618702" y="705432"/>
                </a:moveTo>
                <a:lnTo>
                  <a:pt x="615499" y="705601"/>
                </a:lnTo>
                <a:lnTo>
                  <a:pt x="613652" y="705936"/>
                </a:lnTo>
                <a:lnTo>
                  <a:pt x="613508" y="707813"/>
                </a:lnTo>
                <a:cubicBezTo>
                  <a:pt x="613286" y="708256"/>
                  <a:pt x="613286" y="708699"/>
                  <a:pt x="613286" y="709141"/>
                </a:cubicBezTo>
                <a:lnTo>
                  <a:pt x="613237" y="709180"/>
                </a:lnTo>
                <a:lnTo>
                  <a:pt x="614171" y="710247"/>
                </a:lnTo>
                <a:lnTo>
                  <a:pt x="614926" y="711002"/>
                </a:lnTo>
                <a:lnTo>
                  <a:pt x="617268" y="710026"/>
                </a:lnTo>
                <a:lnTo>
                  <a:pt x="617446" y="709937"/>
                </a:lnTo>
                <a:lnTo>
                  <a:pt x="618596" y="706486"/>
                </a:lnTo>
                <a:close/>
                <a:moveTo>
                  <a:pt x="538459" y="705392"/>
                </a:moveTo>
                <a:lnTo>
                  <a:pt x="538277" y="709583"/>
                </a:lnTo>
                <a:lnTo>
                  <a:pt x="538277" y="720621"/>
                </a:lnTo>
                <a:lnTo>
                  <a:pt x="541154" y="719098"/>
                </a:lnTo>
                <a:lnTo>
                  <a:pt x="542711" y="718008"/>
                </a:lnTo>
                <a:lnTo>
                  <a:pt x="542481" y="717549"/>
                </a:lnTo>
                <a:lnTo>
                  <a:pt x="542703" y="717107"/>
                </a:lnTo>
                <a:lnTo>
                  <a:pt x="543081" y="715972"/>
                </a:lnTo>
                <a:lnTo>
                  <a:pt x="542040" y="712017"/>
                </a:lnTo>
                <a:cubicBezTo>
                  <a:pt x="541818" y="710690"/>
                  <a:pt x="541376" y="709362"/>
                  <a:pt x="540933" y="708256"/>
                </a:cubicBezTo>
                <a:lnTo>
                  <a:pt x="540953" y="708195"/>
                </a:lnTo>
                <a:lnTo>
                  <a:pt x="540711" y="708034"/>
                </a:lnTo>
                <a:lnTo>
                  <a:pt x="540785" y="707923"/>
                </a:lnTo>
                <a:lnTo>
                  <a:pt x="539827" y="706486"/>
                </a:lnTo>
                <a:close/>
                <a:moveTo>
                  <a:pt x="736751" y="705379"/>
                </a:moveTo>
                <a:lnTo>
                  <a:pt x="735572" y="708130"/>
                </a:lnTo>
                <a:lnTo>
                  <a:pt x="735866" y="708256"/>
                </a:lnTo>
                <a:lnTo>
                  <a:pt x="738148" y="711240"/>
                </a:lnTo>
                <a:lnTo>
                  <a:pt x="739849" y="708920"/>
                </a:lnTo>
                <a:lnTo>
                  <a:pt x="739941" y="708883"/>
                </a:lnTo>
                <a:lnTo>
                  <a:pt x="739848" y="708698"/>
                </a:lnTo>
                <a:lnTo>
                  <a:pt x="739184" y="708919"/>
                </a:lnTo>
                <a:cubicBezTo>
                  <a:pt x="738742" y="707371"/>
                  <a:pt x="737857" y="706043"/>
                  <a:pt x="736751" y="705379"/>
                </a:cubicBezTo>
                <a:close/>
                <a:moveTo>
                  <a:pt x="552499" y="705180"/>
                </a:moveTo>
                <a:lnTo>
                  <a:pt x="552186" y="706959"/>
                </a:lnTo>
                <a:lnTo>
                  <a:pt x="553102" y="706043"/>
                </a:lnTo>
                <a:lnTo>
                  <a:pt x="553655" y="706043"/>
                </a:lnTo>
                <a:lnTo>
                  <a:pt x="553324" y="705822"/>
                </a:lnTo>
                <a:close/>
                <a:moveTo>
                  <a:pt x="570361" y="705159"/>
                </a:moveTo>
                <a:lnTo>
                  <a:pt x="569697" y="706264"/>
                </a:lnTo>
                <a:lnTo>
                  <a:pt x="569697" y="711133"/>
                </a:lnTo>
                <a:lnTo>
                  <a:pt x="569697" y="711354"/>
                </a:lnTo>
                <a:lnTo>
                  <a:pt x="569667" y="711374"/>
                </a:lnTo>
                <a:lnTo>
                  <a:pt x="566649" y="735956"/>
                </a:lnTo>
                <a:lnTo>
                  <a:pt x="566820" y="735913"/>
                </a:lnTo>
                <a:cubicBezTo>
                  <a:pt x="567705" y="737462"/>
                  <a:pt x="567484" y="739895"/>
                  <a:pt x="568148" y="741887"/>
                </a:cubicBezTo>
                <a:lnTo>
                  <a:pt x="567952" y="741911"/>
                </a:lnTo>
                <a:lnTo>
                  <a:pt x="568591" y="742551"/>
                </a:lnTo>
                <a:lnTo>
                  <a:pt x="572614" y="743155"/>
                </a:lnTo>
                <a:lnTo>
                  <a:pt x="573016" y="742551"/>
                </a:lnTo>
                <a:lnTo>
                  <a:pt x="580345" y="733756"/>
                </a:lnTo>
                <a:lnTo>
                  <a:pt x="580096" y="733258"/>
                </a:lnTo>
                <a:lnTo>
                  <a:pt x="580096" y="731930"/>
                </a:lnTo>
                <a:lnTo>
                  <a:pt x="580410" y="730363"/>
                </a:lnTo>
                <a:lnTo>
                  <a:pt x="580317" y="730382"/>
                </a:lnTo>
                <a:cubicBezTo>
                  <a:pt x="580096" y="727063"/>
                  <a:pt x="579654" y="724187"/>
                  <a:pt x="576556" y="723744"/>
                </a:cubicBezTo>
                <a:cubicBezTo>
                  <a:pt x="580096" y="720868"/>
                  <a:pt x="575228" y="715557"/>
                  <a:pt x="577219" y="712017"/>
                </a:cubicBezTo>
                <a:lnTo>
                  <a:pt x="577634" y="711464"/>
                </a:lnTo>
                <a:lnTo>
                  <a:pt x="577488" y="711269"/>
                </a:lnTo>
                <a:lnTo>
                  <a:pt x="573016" y="707814"/>
                </a:lnTo>
                <a:close/>
                <a:moveTo>
                  <a:pt x="631949" y="705029"/>
                </a:moveTo>
                <a:lnTo>
                  <a:pt x="631430" y="705159"/>
                </a:lnTo>
                <a:cubicBezTo>
                  <a:pt x="631209" y="705159"/>
                  <a:pt x="630766" y="705159"/>
                  <a:pt x="630102" y="705159"/>
                </a:cubicBezTo>
                <a:lnTo>
                  <a:pt x="629438" y="705989"/>
                </a:lnTo>
                <a:lnTo>
                  <a:pt x="629438" y="706044"/>
                </a:lnTo>
                <a:cubicBezTo>
                  <a:pt x="629217" y="706486"/>
                  <a:pt x="629217" y="707150"/>
                  <a:pt x="629438" y="708035"/>
                </a:cubicBezTo>
                <a:lnTo>
                  <a:pt x="629438" y="708753"/>
                </a:lnTo>
                <a:lnTo>
                  <a:pt x="629659" y="708698"/>
                </a:lnTo>
                <a:lnTo>
                  <a:pt x="630856" y="708698"/>
                </a:lnTo>
                <a:lnTo>
                  <a:pt x="631651" y="708035"/>
                </a:lnTo>
                <a:lnTo>
                  <a:pt x="632387" y="707667"/>
                </a:lnTo>
                <a:lnTo>
                  <a:pt x="632580" y="707282"/>
                </a:lnTo>
                <a:lnTo>
                  <a:pt x="631872" y="705158"/>
                </a:lnTo>
                <a:close/>
                <a:moveTo>
                  <a:pt x="642849" y="704800"/>
                </a:moveTo>
                <a:lnTo>
                  <a:pt x="640723" y="705380"/>
                </a:lnTo>
                <a:lnTo>
                  <a:pt x="640429" y="705212"/>
                </a:lnTo>
                <a:lnTo>
                  <a:pt x="639761" y="705713"/>
                </a:lnTo>
                <a:lnTo>
                  <a:pt x="641387" y="708477"/>
                </a:lnTo>
                <a:cubicBezTo>
                  <a:pt x="642493" y="710469"/>
                  <a:pt x="643599" y="712239"/>
                  <a:pt x="645148" y="713788"/>
                </a:cubicBezTo>
                <a:lnTo>
                  <a:pt x="644927" y="712903"/>
                </a:lnTo>
                <a:lnTo>
                  <a:pt x="645183" y="712903"/>
                </a:lnTo>
                <a:lnTo>
                  <a:pt x="643820" y="708034"/>
                </a:lnTo>
                <a:close/>
                <a:moveTo>
                  <a:pt x="536306" y="704635"/>
                </a:moveTo>
                <a:lnTo>
                  <a:pt x="534738" y="705158"/>
                </a:lnTo>
                <a:lnTo>
                  <a:pt x="534393" y="704813"/>
                </a:lnTo>
                <a:lnTo>
                  <a:pt x="529395" y="709425"/>
                </a:lnTo>
                <a:lnTo>
                  <a:pt x="529206" y="709804"/>
                </a:lnTo>
                <a:lnTo>
                  <a:pt x="529206" y="709805"/>
                </a:lnTo>
                <a:lnTo>
                  <a:pt x="529205" y="709806"/>
                </a:lnTo>
                <a:lnTo>
                  <a:pt x="528985" y="710247"/>
                </a:lnTo>
                <a:lnTo>
                  <a:pt x="528919" y="710181"/>
                </a:lnTo>
                <a:lnTo>
                  <a:pt x="526730" y="713041"/>
                </a:lnTo>
                <a:lnTo>
                  <a:pt x="526993" y="713566"/>
                </a:lnTo>
                <a:cubicBezTo>
                  <a:pt x="526550" y="714894"/>
                  <a:pt x="526329" y="716000"/>
                  <a:pt x="526108" y="717549"/>
                </a:cubicBezTo>
                <a:lnTo>
                  <a:pt x="525535" y="720988"/>
                </a:lnTo>
                <a:lnTo>
                  <a:pt x="526108" y="721753"/>
                </a:lnTo>
                <a:lnTo>
                  <a:pt x="526108" y="722195"/>
                </a:lnTo>
                <a:lnTo>
                  <a:pt x="526106" y="722201"/>
                </a:lnTo>
                <a:lnTo>
                  <a:pt x="532977" y="725735"/>
                </a:lnTo>
                <a:lnTo>
                  <a:pt x="533774" y="725735"/>
                </a:lnTo>
                <a:lnTo>
                  <a:pt x="535941" y="724332"/>
                </a:lnTo>
                <a:lnTo>
                  <a:pt x="535844" y="724187"/>
                </a:lnTo>
                <a:lnTo>
                  <a:pt x="536065" y="723080"/>
                </a:lnTo>
                <a:lnTo>
                  <a:pt x="536390" y="721615"/>
                </a:lnTo>
                <a:lnTo>
                  <a:pt x="536286" y="721532"/>
                </a:lnTo>
                <a:cubicBezTo>
                  <a:pt x="535843" y="717549"/>
                  <a:pt x="536286" y="713566"/>
                  <a:pt x="536286" y="709583"/>
                </a:cubicBezTo>
                <a:lnTo>
                  <a:pt x="536481" y="704898"/>
                </a:lnTo>
                <a:close/>
                <a:moveTo>
                  <a:pt x="609025" y="704544"/>
                </a:moveTo>
                <a:lnTo>
                  <a:pt x="609082" y="704716"/>
                </a:lnTo>
                <a:cubicBezTo>
                  <a:pt x="608861" y="704716"/>
                  <a:pt x="608639" y="704716"/>
                  <a:pt x="608639" y="704716"/>
                </a:cubicBezTo>
                <a:cubicBezTo>
                  <a:pt x="607533" y="705269"/>
                  <a:pt x="607643" y="706209"/>
                  <a:pt x="607643" y="707095"/>
                </a:cubicBezTo>
                <a:lnTo>
                  <a:pt x="606062" y="709045"/>
                </a:lnTo>
                <a:lnTo>
                  <a:pt x="606206" y="709141"/>
                </a:lnTo>
                <a:cubicBezTo>
                  <a:pt x="606206" y="709363"/>
                  <a:pt x="606206" y="709584"/>
                  <a:pt x="606206" y="709584"/>
                </a:cubicBezTo>
                <a:lnTo>
                  <a:pt x="606780" y="712453"/>
                </a:lnTo>
                <a:lnTo>
                  <a:pt x="610188" y="710247"/>
                </a:lnTo>
                <a:lnTo>
                  <a:pt x="610341" y="710450"/>
                </a:lnTo>
                <a:lnTo>
                  <a:pt x="611306" y="708934"/>
                </a:lnTo>
                <a:lnTo>
                  <a:pt x="611295" y="708920"/>
                </a:lnTo>
                <a:cubicBezTo>
                  <a:pt x="611295" y="708477"/>
                  <a:pt x="611516" y="708035"/>
                  <a:pt x="611516" y="707371"/>
                </a:cubicBezTo>
                <a:lnTo>
                  <a:pt x="612079" y="705493"/>
                </a:lnTo>
                <a:lnTo>
                  <a:pt x="611737" y="705379"/>
                </a:lnTo>
                <a:close/>
                <a:moveTo>
                  <a:pt x="200159" y="704467"/>
                </a:moveTo>
                <a:lnTo>
                  <a:pt x="199790" y="705082"/>
                </a:lnTo>
                <a:lnTo>
                  <a:pt x="201957" y="706265"/>
                </a:lnTo>
                <a:close/>
                <a:moveTo>
                  <a:pt x="836773" y="704439"/>
                </a:moveTo>
                <a:lnTo>
                  <a:pt x="836150" y="704785"/>
                </a:lnTo>
                <a:lnTo>
                  <a:pt x="836156" y="704806"/>
                </a:lnTo>
                <a:lnTo>
                  <a:pt x="836320" y="704937"/>
                </a:lnTo>
                <a:lnTo>
                  <a:pt x="837205" y="707592"/>
                </a:lnTo>
                <a:lnTo>
                  <a:pt x="838141" y="707592"/>
                </a:lnTo>
                <a:lnTo>
                  <a:pt x="837204" y="705158"/>
                </a:lnTo>
                <a:close/>
                <a:moveTo>
                  <a:pt x="902698" y="703609"/>
                </a:moveTo>
                <a:cubicBezTo>
                  <a:pt x="903141" y="703609"/>
                  <a:pt x="903583" y="704052"/>
                  <a:pt x="903362" y="704273"/>
                </a:cubicBezTo>
                <a:cubicBezTo>
                  <a:pt x="903141" y="707813"/>
                  <a:pt x="903583" y="711353"/>
                  <a:pt x="904026" y="714894"/>
                </a:cubicBezTo>
                <a:cubicBezTo>
                  <a:pt x="904468" y="717327"/>
                  <a:pt x="904911" y="719983"/>
                  <a:pt x="904911" y="722416"/>
                </a:cubicBezTo>
                <a:cubicBezTo>
                  <a:pt x="904911" y="722859"/>
                  <a:pt x="904690" y="723302"/>
                  <a:pt x="904247" y="723302"/>
                </a:cubicBezTo>
                <a:cubicBezTo>
                  <a:pt x="904026" y="723302"/>
                  <a:pt x="903805" y="722859"/>
                  <a:pt x="903805" y="722638"/>
                </a:cubicBezTo>
                <a:cubicBezTo>
                  <a:pt x="903805" y="720204"/>
                  <a:pt x="903362" y="717549"/>
                  <a:pt x="902919" y="715115"/>
                </a:cubicBezTo>
                <a:cubicBezTo>
                  <a:pt x="902477" y="711575"/>
                  <a:pt x="902034" y="708034"/>
                  <a:pt x="902256" y="704052"/>
                </a:cubicBezTo>
                <a:cubicBezTo>
                  <a:pt x="902256" y="703609"/>
                  <a:pt x="902477" y="703609"/>
                  <a:pt x="902698" y="703609"/>
                </a:cubicBezTo>
                <a:close/>
                <a:moveTo>
                  <a:pt x="560215" y="701487"/>
                </a:moveTo>
                <a:lnTo>
                  <a:pt x="559298" y="702061"/>
                </a:lnTo>
                <a:lnTo>
                  <a:pt x="557904" y="702991"/>
                </a:lnTo>
                <a:lnTo>
                  <a:pt x="557970" y="703389"/>
                </a:lnTo>
                <a:lnTo>
                  <a:pt x="557085" y="704495"/>
                </a:lnTo>
                <a:lnTo>
                  <a:pt x="555535" y="706433"/>
                </a:lnTo>
                <a:lnTo>
                  <a:pt x="555535" y="709893"/>
                </a:lnTo>
                <a:lnTo>
                  <a:pt x="555757" y="710026"/>
                </a:lnTo>
                <a:cubicBezTo>
                  <a:pt x="555978" y="710911"/>
                  <a:pt x="556200" y="711796"/>
                  <a:pt x="556200" y="712681"/>
                </a:cubicBezTo>
                <a:lnTo>
                  <a:pt x="556678" y="714913"/>
                </a:lnTo>
                <a:lnTo>
                  <a:pt x="559519" y="712239"/>
                </a:lnTo>
                <a:lnTo>
                  <a:pt x="559740" y="712018"/>
                </a:lnTo>
                <a:lnTo>
                  <a:pt x="560404" y="708256"/>
                </a:lnTo>
                <a:close/>
                <a:moveTo>
                  <a:pt x="635045" y="700672"/>
                </a:moveTo>
                <a:lnTo>
                  <a:pt x="632394" y="701919"/>
                </a:lnTo>
                <a:lnTo>
                  <a:pt x="632536" y="702061"/>
                </a:lnTo>
                <a:lnTo>
                  <a:pt x="633026" y="704346"/>
                </a:lnTo>
                <a:lnTo>
                  <a:pt x="633642" y="704716"/>
                </a:lnTo>
                <a:lnTo>
                  <a:pt x="634286" y="706519"/>
                </a:lnTo>
                <a:lnTo>
                  <a:pt x="636076" y="705380"/>
                </a:lnTo>
                <a:lnTo>
                  <a:pt x="637404" y="704583"/>
                </a:lnTo>
                <a:lnTo>
                  <a:pt x="637404" y="704052"/>
                </a:lnTo>
                <a:lnTo>
                  <a:pt x="637572" y="703940"/>
                </a:lnTo>
                <a:lnTo>
                  <a:pt x="636297" y="702282"/>
                </a:lnTo>
                <a:close/>
                <a:moveTo>
                  <a:pt x="795277" y="700499"/>
                </a:moveTo>
                <a:lnTo>
                  <a:pt x="795164" y="701175"/>
                </a:lnTo>
                <a:lnTo>
                  <a:pt x="794922" y="701336"/>
                </a:lnTo>
                <a:lnTo>
                  <a:pt x="795164" y="701397"/>
                </a:lnTo>
                <a:close/>
                <a:moveTo>
                  <a:pt x="533204" y="700417"/>
                </a:moveTo>
                <a:lnTo>
                  <a:pt x="529999" y="708008"/>
                </a:lnTo>
                <a:lnTo>
                  <a:pt x="534073" y="704273"/>
                </a:lnTo>
                <a:lnTo>
                  <a:pt x="534195" y="704192"/>
                </a:lnTo>
                <a:lnTo>
                  <a:pt x="534210" y="704154"/>
                </a:lnTo>
                <a:lnTo>
                  <a:pt x="533631" y="701840"/>
                </a:lnTo>
                <a:close/>
                <a:moveTo>
                  <a:pt x="630797" y="698663"/>
                </a:moveTo>
                <a:lnTo>
                  <a:pt x="629866" y="698818"/>
                </a:lnTo>
                <a:lnTo>
                  <a:pt x="629543" y="700431"/>
                </a:lnTo>
                <a:lnTo>
                  <a:pt x="630766" y="700955"/>
                </a:lnTo>
                <a:lnTo>
                  <a:pt x="631337" y="701183"/>
                </a:lnTo>
                <a:close/>
                <a:moveTo>
                  <a:pt x="573380" y="698610"/>
                </a:moveTo>
                <a:lnTo>
                  <a:pt x="570481" y="701924"/>
                </a:lnTo>
                <a:lnTo>
                  <a:pt x="571024" y="702060"/>
                </a:lnTo>
                <a:cubicBezTo>
                  <a:pt x="571024" y="702503"/>
                  <a:pt x="570361" y="702724"/>
                  <a:pt x="570361" y="703167"/>
                </a:cubicBezTo>
                <a:cubicBezTo>
                  <a:pt x="571024" y="703167"/>
                  <a:pt x="570803" y="704052"/>
                  <a:pt x="571024" y="704494"/>
                </a:cubicBezTo>
                <a:lnTo>
                  <a:pt x="570728" y="704420"/>
                </a:lnTo>
                <a:lnTo>
                  <a:pt x="573459" y="707150"/>
                </a:lnTo>
                <a:lnTo>
                  <a:pt x="577219" y="710159"/>
                </a:lnTo>
                <a:lnTo>
                  <a:pt x="577219" y="708477"/>
                </a:lnTo>
                <a:lnTo>
                  <a:pt x="577567" y="705348"/>
                </a:lnTo>
                <a:lnTo>
                  <a:pt x="577441" y="705380"/>
                </a:lnTo>
                <a:cubicBezTo>
                  <a:pt x="576998" y="702946"/>
                  <a:pt x="575007" y="702061"/>
                  <a:pt x="575007" y="699184"/>
                </a:cubicBezTo>
                <a:cubicBezTo>
                  <a:pt x="574343" y="699184"/>
                  <a:pt x="573680" y="699184"/>
                  <a:pt x="573237" y="699184"/>
                </a:cubicBezTo>
                <a:close/>
                <a:moveTo>
                  <a:pt x="632369" y="698465"/>
                </a:moveTo>
                <a:lnTo>
                  <a:pt x="632315" y="698519"/>
                </a:lnTo>
                <a:lnTo>
                  <a:pt x="632315" y="698520"/>
                </a:lnTo>
                <a:lnTo>
                  <a:pt x="632765" y="700317"/>
                </a:lnTo>
                <a:lnTo>
                  <a:pt x="634135" y="699678"/>
                </a:lnTo>
                <a:lnTo>
                  <a:pt x="634084" y="699627"/>
                </a:lnTo>
                <a:lnTo>
                  <a:pt x="634084" y="699388"/>
                </a:lnTo>
                <a:close/>
                <a:moveTo>
                  <a:pt x="733015" y="698166"/>
                </a:moveTo>
                <a:lnTo>
                  <a:pt x="732769" y="698742"/>
                </a:lnTo>
                <a:lnTo>
                  <a:pt x="732133" y="700331"/>
                </a:lnTo>
                <a:lnTo>
                  <a:pt x="734759" y="704052"/>
                </a:lnTo>
                <a:close/>
                <a:moveTo>
                  <a:pt x="119868" y="697857"/>
                </a:moveTo>
                <a:cubicBezTo>
                  <a:pt x="120089" y="697857"/>
                  <a:pt x="120311" y="698078"/>
                  <a:pt x="120311" y="698300"/>
                </a:cubicBezTo>
                <a:lnTo>
                  <a:pt x="120532" y="698521"/>
                </a:lnTo>
                <a:cubicBezTo>
                  <a:pt x="120753" y="699185"/>
                  <a:pt x="121196" y="699849"/>
                  <a:pt x="121196" y="700734"/>
                </a:cubicBezTo>
                <a:cubicBezTo>
                  <a:pt x="120975" y="700734"/>
                  <a:pt x="120753" y="701176"/>
                  <a:pt x="120311" y="701176"/>
                </a:cubicBezTo>
                <a:cubicBezTo>
                  <a:pt x="120089" y="701176"/>
                  <a:pt x="120089" y="700734"/>
                  <a:pt x="120089" y="700734"/>
                </a:cubicBezTo>
                <a:cubicBezTo>
                  <a:pt x="120089" y="700070"/>
                  <a:pt x="119868" y="699406"/>
                  <a:pt x="119647" y="698742"/>
                </a:cubicBezTo>
                <a:lnTo>
                  <a:pt x="119647" y="698521"/>
                </a:lnTo>
                <a:cubicBezTo>
                  <a:pt x="119647" y="698300"/>
                  <a:pt x="119647" y="698078"/>
                  <a:pt x="119868" y="697857"/>
                </a:cubicBezTo>
                <a:close/>
                <a:moveTo>
                  <a:pt x="562547" y="697843"/>
                </a:moveTo>
                <a:lnTo>
                  <a:pt x="561953" y="699627"/>
                </a:lnTo>
                <a:lnTo>
                  <a:pt x="561510" y="700512"/>
                </a:lnTo>
                <a:lnTo>
                  <a:pt x="561311" y="700711"/>
                </a:lnTo>
                <a:lnTo>
                  <a:pt x="561510" y="708478"/>
                </a:lnTo>
                <a:lnTo>
                  <a:pt x="561199" y="711122"/>
                </a:lnTo>
                <a:lnTo>
                  <a:pt x="562174" y="710689"/>
                </a:lnTo>
                <a:lnTo>
                  <a:pt x="562672" y="710523"/>
                </a:lnTo>
                <a:lnTo>
                  <a:pt x="563059" y="709362"/>
                </a:lnTo>
                <a:lnTo>
                  <a:pt x="563944" y="708034"/>
                </a:lnTo>
                <a:lnTo>
                  <a:pt x="564341" y="707902"/>
                </a:lnTo>
                <a:lnTo>
                  <a:pt x="567484" y="702724"/>
                </a:lnTo>
                <a:lnTo>
                  <a:pt x="567484" y="702059"/>
                </a:lnTo>
                <a:lnTo>
                  <a:pt x="567042" y="701176"/>
                </a:lnTo>
                <a:lnTo>
                  <a:pt x="566157" y="698963"/>
                </a:lnTo>
                <a:lnTo>
                  <a:pt x="566378" y="698742"/>
                </a:lnTo>
                <a:lnTo>
                  <a:pt x="566157" y="698742"/>
                </a:lnTo>
                <a:lnTo>
                  <a:pt x="564033" y="697857"/>
                </a:lnTo>
                <a:lnTo>
                  <a:pt x="562616" y="697857"/>
                </a:lnTo>
                <a:close/>
                <a:moveTo>
                  <a:pt x="1035678" y="696972"/>
                </a:moveTo>
                <a:cubicBezTo>
                  <a:pt x="1036121" y="696529"/>
                  <a:pt x="1036563" y="696529"/>
                  <a:pt x="1037006" y="696972"/>
                </a:cubicBezTo>
                <a:cubicBezTo>
                  <a:pt x="1046741" y="706486"/>
                  <a:pt x="1056255" y="716664"/>
                  <a:pt x="1065327" y="726400"/>
                </a:cubicBezTo>
                <a:cubicBezTo>
                  <a:pt x="1076390" y="738127"/>
                  <a:pt x="1087896" y="750296"/>
                  <a:pt x="1100066" y="761802"/>
                </a:cubicBezTo>
                <a:lnTo>
                  <a:pt x="1100066" y="761963"/>
                </a:lnTo>
                <a:lnTo>
                  <a:pt x="1109580" y="770208"/>
                </a:lnTo>
                <a:lnTo>
                  <a:pt x="1109331" y="770395"/>
                </a:lnTo>
                <a:lnTo>
                  <a:pt x="1120865" y="781493"/>
                </a:lnTo>
                <a:cubicBezTo>
                  <a:pt x="1121308" y="781714"/>
                  <a:pt x="1121308" y="782378"/>
                  <a:pt x="1120865" y="782599"/>
                </a:cubicBezTo>
                <a:cubicBezTo>
                  <a:pt x="1120865" y="782821"/>
                  <a:pt x="1120422" y="782821"/>
                  <a:pt x="1120422" y="782821"/>
                </a:cubicBezTo>
                <a:cubicBezTo>
                  <a:pt x="1119980" y="782821"/>
                  <a:pt x="1119537" y="782821"/>
                  <a:pt x="1119537" y="782599"/>
                </a:cubicBezTo>
                <a:lnTo>
                  <a:pt x="1109017" y="772079"/>
                </a:lnTo>
                <a:lnTo>
                  <a:pt x="1108048" y="772887"/>
                </a:lnTo>
                <a:lnTo>
                  <a:pt x="1117988" y="786140"/>
                </a:lnTo>
                <a:cubicBezTo>
                  <a:pt x="1121086" y="790122"/>
                  <a:pt x="1123962" y="794548"/>
                  <a:pt x="1127502" y="798309"/>
                </a:cubicBezTo>
                <a:lnTo>
                  <a:pt x="1127502" y="798801"/>
                </a:lnTo>
                <a:lnTo>
                  <a:pt x="1138787" y="811364"/>
                </a:lnTo>
                <a:cubicBezTo>
                  <a:pt x="1139230" y="811585"/>
                  <a:pt x="1139230" y="810479"/>
                  <a:pt x="1139230" y="810036"/>
                </a:cubicBezTo>
                <a:lnTo>
                  <a:pt x="1139302" y="810072"/>
                </a:lnTo>
                <a:lnTo>
                  <a:pt x="1138565" y="809151"/>
                </a:lnTo>
                <a:lnTo>
                  <a:pt x="1137680" y="807159"/>
                </a:lnTo>
                <a:lnTo>
                  <a:pt x="1138123" y="806717"/>
                </a:lnTo>
                <a:lnTo>
                  <a:pt x="1138565" y="807159"/>
                </a:lnTo>
                <a:lnTo>
                  <a:pt x="1139450" y="808487"/>
                </a:lnTo>
                <a:lnTo>
                  <a:pt x="1140446" y="809815"/>
                </a:lnTo>
                <a:lnTo>
                  <a:pt x="1140557" y="809593"/>
                </a:lnTo>
                <a:lnTo>
                  <a:pt x="1140715" y="810173"/>
                </a:lnTo>
                <a:lnTo>
                  <a:pt x="1140778" y="810257"/>
                </a:lnTo>
                <a:lnTo>
                  <a:pt x="1140747" y="810288"/>
                </a:lnTo>
                <a:lnTo>
                  <a:pt x="1143212" y="819329"/>
                </a:lnTo>
                <a:cubicBezTo>
                  <a:pt x="1141000" y="818887"/>
                  <a:pt x="1139230" y="816453"/>
                  <a:pt x="1138124" y="814904"/>
                </a:cubicBezTo>
                <a:cubicBezTo>
                  <a:pt x="1134140" y="810700"/>
                  <a:pt x="1129494" y="806053"/>
                  <a:pt x="1125954" y="800300"/>
                </a:cubicBezTo>
                <a:lnTo>
                  <a:pt x="1126014" y="800220"/>
                </a:lnTo>
                <a:lnTo>
                  <a:pt x="1125732" y="800079"/>
                </a:lnTo>
                <a:cubicBezTo>
                  <a:pt x="1122192" y="796096"/>
                  <a:pt x="1119316" y="791892"/>
                  <a:pt x="1116218" y="787688"/>
                </a:cubicBezTo>
                <a:cubicBezTo>
                  <a:pt x="1112678" y="783263"/>
                  <a:pt x="1109801" y="778617"/>
                  <a:pt x="1106261" y="774634"/>
                </a:cubicBezTo>
                <a:lnTo>
                  <a:pt x="1106261" y="774508"/>
                </a:lnTo>
                <a:lnTo>
                  <a:pt x="1098907" y="762950"/>
                </a:lnTo>
                <a:lnTo>
                  <a:pt x="1098738" y="762908"/>
                </a:lnTo>
                <a:cubicBezTo>
                  <a:pt x="1087011" y="751403"/>
                  <a:pt x="1075284" y="739233"/>
                  <a:pt x="1064000" y="727506"/>
                </a:cubicBezTo>
                <a:cubicBezTo>
                  <a:pt x="1055149" y="717771"/>
                  <a:pt x="1045635" y="707593"/>
                  <a:pt x="1035678" y="698078"/>
                </a:cubicBezTo>
                <a:cubicBezTo>
                  <a:pt x="1035457" y="697857"/>
                  <a:pt x="1035457" y="697193"/>
                  <a:pt x="1035678" y="696972"/>
                </a:cubicBezTo>
                <a:close/>
                <a:moveTo>
                  <a:pt x="559167" y="696835"/>
                </a:moveTo>
                <a:lnTo>
                  <a:pt x="558246" y="698216"/>
                </a:lnTo>
                <a:lnTo>
                  <a:pt x="557970" y="699184"/>
                </a:lnTo>
                <a:lnTo>
                  <a:pt x="557970" y="701231"/>
                </a:lnTo>
                <a:lnTo>
                  <a:pt x="558413" y="700954"/>
                </a:lnTo>
                <a:lnTo>
                  <a:pt x="559740" y="700069"/>
                </a:lnTo>
                <a:lnTo>
                  <a:pt x="559740" y="700069"/>
                </a:lnTo>
                <a:lnTo>
                  <a:pt x="560182" y="698742"/>
                </a:lnTo>
                <a:lnTo>
                  <a:pt x="560551" y="697636"/>
                </a:lnTo>
                <a:lnTo>
                  <a:pt x="560311" y="696917"/>
                </a:lnTo>
                <a:close/>
                <a:moveTo>
                  <a:pt x="832558" y="696750"/>
                </a:moveTo>
                <a:cubicBezTo>
                  <a:pt x="832337" y="696972"/>
                  <a:pt x="832337" y="697414"/>
                  <a:pt x="831895" y="697635"/>
                </a:cubicBezTo>
                <a:lnTo>
                  <a:pt x="831618" y="697580"/>
                </a:lnTo>
                <a:lnTo>
                  <a:pt x="831895" y="697857"/>
                </a:lnTo>
                <a:lnTo>
                  <a:pt x="834671" y="702299"/>
                </a:lnTo>
                <a:lnTo>
                  <a:pt x="835214" y="702503"/>
                </a:lnTo>
                <a:cubicBezTo>
                  <a:pt x="835435" y="703166"/>
                  <a:pt x="835877" y="703830"/>
                  <a:pt x="835877" y="703830"/>
                </a:cubicBezTo>
                <a:lnTo>
                  <a:pt x="835916" y="703967"/>
                </a:lnTo>
                <a:lnTo>
                  <a:pt x="836430" y="703582"/>
                </a:lnTo>
                <a:lnTo>
                  <a:pt x="835656" y="701839"/>
                </a:lnTo>
                <a:lnTo>
                  <a:pt x="833830" y="697174"/>
                </a:lnTo>
                <a:close/>
                <a:moveTo>
                  <a:pt x="572131" y="696307"/>
                </a:moveTo>
                <a:lnTo>
                  <a:pt x="567989" y="698705"/>
                </a:lnTo>
                <a:lnTo>
                  <a:pt x="568591" y="700512"/>
                </a:lnTo>
                <a:lnTo>
                  <a:pt x="568856" y="700954"/>
                </a:lnTo>
                <a:lnTo>
                  <a:pt x="570244" y="700954"/>
                </a:lnTo>
                <a:lnTo>
                  <a:pt x="572600" y="698094"/>
                </a:lnTo>
                <a:lnTo>
                  <a:pt x="572573" y="698078"/>
                </a:lnTo>
                <a:lnTo>
                  <a:pt x="572131" y="696751"/>
                </a:lnTo>
                <a:close/>
                <a:moveTo>
                  <a:pt x="1109138" y="696087"/>
                </a:moveTo>
                <a:cubicBezTo>
                  <a:pt x="1109580" y="695423"/>
                  <a:pt x="1110466" y="695644"/>
                  <a:pt x="1110908" y="696308"/>
                </a:cubicBezTo>
                <a:lnTo>
                  <a:pt x="1114891" y="701176"/>
                </a:lnTo>
                <a:cubicBezTo>
                  <a:pt x="1123963" y="713124"/>
                  <a:pt x="1134362" y="725515"/>
                  <a:pt x="1144761" y="737463"/>
                </a:cubicBezTo>
                <a:lnTo>
                  <a:pt x="1144715" y="737648"/>
                </a:lnTo>
                <a:lnTo>
                  <a:pt x="1144761" y="737683"/>
                </a:lnTo>
                <a:cubicBezTo>
                  <a:pt x="1145204" y="737462"/>
                  <a:pt x="1145204" y="736798"/>
                  <a:pt x="1145204" y="735913"/>
                </a:cubicBezTo>
                <a:cubicBezTo>
                  <a:pt x="1150514" y="739011"/>
                  <a:pt x="1154718" y="744985"/>
                  <a:pt x="1154718" y="751180"/>
                </a:cubicBezTo>
                <a:cubicBezTo>
                  <a:pt x="1150735" y="751844"/>
                  <a:pt x="1150735" y="748967"/>
                  <a:pt x="1150514" y="746755"/>
                </a:cubicBezTo>
                <a:lnTo>
                  <a:pt x="1143506" y="739110"/>
                </a:lnTo>
                <a:lnTo>
                  <a:pt x="1142549" y="738791"/>
                </a:lnTo>
                <a:cubicBezTo>
                  <a:pt x="1132592" y="726842"/>
                  <a:pt x="1122635" y="714452"/>
                  <a:pt x="1112678" y="702504"/>
                </a:cubicBezTo>
                <a:lnTo>
                  <a:pt x="1109138" y="697636"/>
                </a:lnTo>
                <a:cubicBezTo>
                  <a:pt x="1108695" y="697193"/>
                  <a:pt x="1108695" y="696308"/>
                  <a:pt x="1109138" y="696087"/>
                </a:cubicBezTo>
                <a:close/>
                <a:moveTo>
                  <a:pt x="681435" y="696087"/>
                </a:moveTo>
                <a:lnTo>
                  <a:pt x="683205" y="696529"/>
                </a:lnTo>
                <a:lnTo>
                  <a:pt x="682099" y="697857"/>
                </a:lnTo>
                <a:close/>
                <a:moveTo>
                  <a:pt x="578547" y="696087"/>
                </a:moveTo>
                <a:cubicBezTo>
                  <a:pt x="577662" y="696751"/>
                  <a:pt x="577662" y="698078"/>
                  <a:pt x="577883" y="699627"/>
                </a:cubicBezTo>
                <a:cubicBezTo>
                  <a:pt x="579432" y="699848"/>
                  <a:pt x="580981" y="699848"/>
                  <a:pt x="580981" y="698521"/>
                </a:cubicBezTo>
                <a:cubicBezTo>
                  <a:pt x="580096" y="698078"/>
                  <a:pt x="580096" y="696308"/>
                  <a:pt x="578547" y="696087"/>
                </a:cubicBezTo>
                <a:close/>
                <a:moveTo>
                  <a:pt x="650435" y="695900"/>
                </a:moveTo>
                <a:lnTo>
                  <a:pt x="648467" y="697415"/>
                </a:lnTo>
                <a:lnTo>
                  <a:pt x="647113" y="698430"/>
                </a:lnTo>
                <a:lnTo>
                  <a:pt x="648025" y="698300"/>
                </a:lnTo>
                <a:cubicBezTo>
                  <a:pt x="648025" y="698742"/>
                  <a:pt x="648025" y="698963"/>
                  <a:pt x="648025" y="699406"/>
                </a:cubicBezTo>
                <a:lnTo>
                  <a:pt x="647786" y="699823"/>
                </a:lnTo>
                <a:lnTo>
                  <a:pt x="649574" y="699185"/>
                </a:lnTo>
                <a:lnTo>
                  <a:pt x="651565" y="697857"/>
                </a:lnTo>
                <a:lnTo>
                  <a:pt x="651343" y="697635"/>
                </a:lnTo>
                <a:lnTo>
                  <a:pt x="651455" y="697541"/>
                </a:lnTo>
                <a:lnTo>
                  <a:pt x="650449" y="695906"/>
                </a:lnTo>
                <a:close/>
                <a:moveTo>
                  <a:pt x="675461" y="695865"/>
                </a:moveTo>
                <a:cubicBezTo>
                  <a:pt x="675683" y="695865"/>
                  <a:pt x="675904" y="695865"/>
                  <a:pt x="675904" y="696086"/>
                </a:cubicBezTo>
                <a:cubicBezTo>
                  <a:pt x="675904" y="696307"/>
                  <a:pt x="675904" y="696307"/>
                  <a:pt x="675904" y="696529"/>
                </a:cubicBezTo>
                <a:cubicBezTo>
                  <a:pt x="675461" y="696971"/>
                  <a:pt x="675019" y="697193"/>
                  <a:pt x="674576" y="697193"/>
                </a:cubicBezTo>
                <a:cubicBezTo>
                  <a:pt x="673470" y="697856"/>
                  <a:pt x="672363" y="698299"/>
                  <a:pt x="671699" y="699405"/>
                </a:cubicBezTo>
                <a:cubicBezTo>
                  <a:pt x="671478" y="699627"/>
                  <a:pt x="671478" y="699627"/>
                  <a:pt x="671257" y="699627"/>
                </a:cubicBezTo>
                <a:cubicBezTo>
                  <a:pt x="671036" y="699627"/>
                  <a:pt x="671036" y="699627"/>
                  <a:pt x="671036" y="699627"/>
                </a:cubicBezTo>
                <a:cubicBezTo>
                  <a:pt x="671036" y="699627"/>
                  <a:pt x="671036" y="699184"/>
                  <a:pt x="671036" y="699184"/>
                </a:cubicBezTo>
                <a:cubicBezTo>
                  <a:pt x="671699" y="697635"/>
                  <a:pt x="672806" y="697193"/>
                  <a:pt x="674134" y="696529"/>
                </a:cubicBezTo>
                <a:cubicBezTo>
                  <a:pt x="674576" y="696307"/>
                  <a:pt x="675019" y="696086"/>
                  <a:pt x="675461" y="695865"/>
                </a:cubicBezTo>
                <a:close/>
                <a:moveTo>
                  <a:pt x="535664" y="695656"/>
                </a:moveTo>
                <a:lnTo>
                  <a:pt x="534850" y="695962"/>
                </a:lnTo>
                <a:lnTo>
                  <a:pt x="534516" y="697635"/>
                </a:lnTo>
                <a:lnTo>
                  <a:pt x="534295" y="699405"/>
                </a:lnTo>
                <a:lnTo>
                  <a:pt x="533909" y="699714"/>
                </a:lnTo>
                <a:lnTo>
                  <a:pt x="534516" y="701840"/>
                </a:lnTo>
                <a:lnTo>
                  <a:pt x="534842" y="703306"/>
                </a:lnTo>
                <a:lnTo>
                  <a:pt x="536206" y="702966"/>
                </a:lnTo>
                <a:lnTo>
                  <a:pt x="536507" y="702060"/>
                </a:lnTo>
                <a:lnTo>
                  <a:pt x="536950" y="700290"/>
                </a:lnTo>
                <a:lnTo>
                  <a:pt x="537183" y="700135"/>
                </a:lnTo>
                <a:lnTo>
                  <a:pt x="536729" y="697414"/>
                </a:lnTo>
                <a:lnTo>
                  <a:pt x="536729" y="696971"/>
                </a:lnTo>
                <a:cubicBezTo>
                  <a:pt x="536065" y="696971"/>
                  <a:pt x="536507" y="695865"/>
                  <a:pt x="535622" y="695865"/>
                </a:cubicBezTo>
                <a:close/>
                <a:moveTo>
                  <a:pt x="836320" y="695644"/>
                </a:moveTo>
                <a:lnTo>
                  <a:pt x="835435" y="696971"/>
                </a:lnTo>
                <a:lnTo>
                  <a:pt x="835267" y="697097"/>
                </a:lnTo>
                <a:lnTo>
                  <a:pt x="836762" y="701397"/>
                </a:lnTo>
                <a:lnTo>
                  <a:pt x="837745" y="703167"/>
                </a:lnTo>
                <a:lnTo>
                  <a:pt x="837869" y="703167"/>
                </a:lnTo>
                <a:lnTo>
                  <a:pt x="837869" y="703611"/>
                </a:lnTo>
                <a:lnTo>
                  <a:pt x="838311" y="704716"/>
                </a:lnTo>
                <a:lnTo>
                  <a:pt x="839535" y="707340"/>
                </a:lnTo>
                <a:lnTo>
                  <a:pt x="839638" y="706928"/>
                </a:lnTo>
                <a:cubicBezTo>
                  <a:pt x="840523" y="707592"/>
                  <a:pt x="840523" y="709141"/>
                  <a:pt x="841630" y="710026"/>
                </a:cubicBezTo>
                <a:lnTo>
                  <a:pt x="841851" y="710026"/>
                </a:lnTo>
                <a:cubicBezTo>
                  <a:pt x="842293" y="709805"/>
                  <a:pt x="842957" y="709583"/>
                  <a:pt x="843842" y="709362"/>
                </a:cubicBezTo>
                <a:lnTo>
                  <a:pt x="844673" y="709154"/>
                </a:lnTo>
                <a:lnTo>
                  <a:pt x="838533" y="695644"/>
                </a:lnTo>
                <a:close/>
                <a:moveTo>
                  <a:pt x="641349" y="695164"/>
                </a:moveTo>
                <a:lnTo>
                  <a:pt x="638952" y="697192"/>
                </a:lnTo>
                <a:lnTo>
                  <a:pt x="636719" y="698947"/>
                </a:lnTo>
                <a:lnTo>
                  <a:pt x="636739" y="698963"/>
                </a:lnTo>
                <a:lnTo>
                  <a:pt x="636739" y="699627"/>
                </a:lnTo>
                <a:lnTo>
                  <a:pt x="636506" y="699860"/>
                </a:lnTo>
                <a:lnTo>
                  <a:pt x="637624" y="701397"/>
                </a:lnTo>
                <a:lnTo>
                  <a:pt x="638933" y="703032"/>
                </a:lnTo>
                <a:lnTo>
                  <a:pt x="639395" y="702724"/>
                </a:lnTo>
                <a:lnTo>
                  <a:pt x="639434" y="702786"/>
                </a:lnTo>
                <a:lnTo>
                  <a:pt x="642604" y="700844"/>
                </a:lnTo>
                <a:lnTo>
                  <a:pt x="643365" y="697471"/>
                </a:lnTo>
                <a:lnTo>
                  <a:pt x="642492" y="696307"/>
                </a:lnTo>
                <a:lnTo>
                  <a:pt x="641734" y="695296"/>
                </a:lnTo>
                <a:lnTo>
                  <a:pt x="641607" y="695423"/>
                </a:lnTo>
                <a:close/>
                <a:moveTo>
                  <a:pt x="589545" y="694849"/>
                </a:moveTo>
                <a:lnTo>
                  <a:pt x="589611" y="694980"/>
                </a:lnTo>
                <a:cubicBezTo>
                  <a:pt x="588062" y="696751"/>
                  <a:pt x="590496" y="697857"/>
                  <a:pt x="592708" y="697414"/>
                </a:cubicBezTo>
                <a:lnTo>
                  <a:pt x="593239" y="697281"/>
                </a:lnTo>
                <a:lnTo>
                  <a:pt x="593151" y="697193"/>
                </a:lnTo>
                <a:close/>
                <a:moveTo>
                  <a:pt x="575296" y="694215"/>
                </a:moveTo>
                <a:lnTo>
                  <a:pt x="575229" y="694316"/>
                </a:lnTo>
                <a:lnTo>
                  <a:pt x="573901" y="695265"/>
                </a:lnTo>
                <a:lnTo>
                  <a:pt x="573901" y="695423"/>
                </a:lnTo>
                <a:lnTo>
                  <a:pt x="574122" y="696308"/>
                </a:lnTo>
                <a:lnTo>
                  <a:pt x="574344" y="697193"/>
                </a:lnTo>
                <a:lnTo>
                  <a:pt x="574310" y="697397"/>
                </a:lnTo>
                <a:lnTo>
                  <a:pt x="574565" y="696972"/>
                </a:lnTo>
                <a:cubicBezTo>
                  <a:pt x="575892" y="697857"/>
                  <a:pt x="576335" y="694980"/>
                  <a:pt x="575228" y="695202"/>
                </a:cubicBezTo>
                <a:lnTo>
                  <a:pt x="575450" y="694317"/>
                </a:lnTo>
                <a:close/>
                <a:moveTo>
                  <a:pt x="549614" y="694086"/>
                </a:moveTo>
                <a:lnTo>
                  <a:pt x="549562" y="694095"/>
                </a:lnTo>
                <a:lnTo>
                  <a:pt x="548309" y="694095"/>
                </a:lnTo>
                <a:lnTo>
                  <a:pt x="548235" y="694538"/>
                </a:lnTo>
                <a:lnTo>
                  <a:pt x="545124" y="695453"/>
                </a:lnTo>
                <a:lnTo>
                  <a:pt x="544252" y="697414"/>
                </a:lnTo>
                <a:cubicBezTo>
                  <a:pt x="544031" y="697635"/>
                  <a:pt x="544031" y="697856"/>
                  <a:pt x="544031" y="697856"/>
                </a:cubicBezTo>
                <a:lnTo>
                  <a:pt x="543637" y="698053"/>
                </a:lnTo>
                <a:lnTo>
                  <a:pt x="543809" y="700291"/>
                </a:lnTo>
                <a:lnTo>
                  <a:pt x="543588" y="702503"/>
                </a:lnTo>
                <a:lnTo>
                  <a:pt x="543145" y="702725"/>
                </a:lnTo>
                <a:lnTo>
                  <a:pt x="542703" y="702503"/>
                </a:lnTo>
                <a:lnTo>
                  <a:pt x="542703" y="700069"/>
                </a:lnTo>
                <a:lnTo>
                  <a:pt x="542703" y="698411"/>
                </a:lnTo>
                <a:lnTo>
                  <a:pt x="541376" y="699406"/>
                </a:lnTo>
                <a:lnTo>
                  <a:pt x="539277" y="700605"/>
                </a:lnTo>
                <a:lnTo>
                  <a:pt x="539384" y="700733"/>
                </a:lnTo>
                <a:lnTo>
                  <a:pt x="538720" y="702503"/>
                </a:lnTo>
                <a:lnTo>
                  <a:pt x="538536" y="703056"/>
                </a:lnTo>
                <a:lnTo>
                  <a:pt x="538720" y="703609"/>
                </a:lnTo>
                <a:lnTo>
                  <a:pt x="538493" y="704213"/>
                </a:lnTo>
                <a:lnTo>
                  <a:pt x="541154" y="706043"/>
                </a:lnTo>
                <a:lnTo>
                  <a:pt x="541852" y="707091"/>
                </a:lnTo>
                <a:lnTo>
                  <a:pt x="542260" y="706928"/>
                </a:lnTo>
                <a:lnTo>
                  <a:pt x="543145" y="707149"/>
                </a:lnTo>
                <a:lnTo>
                  <a:pt x="542924" y="707813"/>
                </a:lnTo>
                <a:lnTo>
                  <a:pt x="542039" y="708255"/>
                </a:lnTo>
                <a:lnTo>
                  <a:pt x="542039" y="708256"/>
                </a:lnTo>
                <a:lnTo>
                  <a:pt x="542036" y="708257"/>
                </a:lnTo>
                <a:lnTo>
                  <a:pt x="541909" y="708321"/>
                </a:lnTo>
                <a:lnTo>
                  <a:pt x="543146" y="712238"/>
                </a:lnTo>
                <a:lnTo>
                  <a:pt x="544106" y="714959"/>
                </a:lnTo>
                <a:lnTo>
                  <a:pt x="546022" y="713566"/>
                </a:lnTo>
                <a:cubicBezTo>
                  <a:pt x="546907" y="712681"/>
                  <a:pt x="547792" y="712017"/>
                  <a:pt x="548898" y="711796"/>
                </a:cubicBezTo>
                <a:lnTo>
                  <a:pt x="549210" y="711900"/>
                </a:lnTo>
                <a:lnTo>
                  <a:pt x="549119" y="711353"/>
                </a:lnTo>
                <a:cubicBezTo>
                  <a:pt x="549561" y="710690"/>
                  <a:pt x="549561" y="709141"/>
                  <a:pt x="550225" y="708256"/>
                </a:cubicBezTo>
                <a:lnTo>
                  <a:pt x="550510" y="708398"/>
                </a:lnTo>
                <a:lnTo>
                  <a:pt x="551002" y="704294"/>
                </a:lnTo>
                <a:lnTo>
                  <a:pt x="550447" y="703831"/>
                </a:lnTo>
                <a:cubicBezTo>
                  <a:pt x="550226" y="702282"/>
                  <a:pt x="550226" y="700734"/>
                  <a:pt x="550226" y="699185"/>
                </a:cubicBezTo>
                <a:close/>
                <a:moveTo>
                  <a:pt x="652912" y="693914"/>
                </a:moveTo>
                <a:lnTo>
                  <a:pt x="652671" y="694095"/>
                </a:lnTo>
                <a:lnTo>
                  <a:pt x="651937" y="694619"/>
                </a:lnTo>
                <a:lnTo>
                  <a:pt x="652007" y="694759"/>
                </a:lnTo>
                <a:lnTo>
                  <a:pt x="651750" y="695273"/>
                </a:lnTo>
                <a:lnTo>
                  <a:pt x="652497" y="696674"/>
                </a:lnTo>
                <a:lnTo>
                  <a:pt x="652671" y="696529"/>
                </a:lnTo>
                <a:lnTo>
                  <a:pt x="653778" y="696529"/>
                </a:lnTo>
                <a:lnTo>
                  <a:pt x="654209" y="696289"/>
                </a:lnTo>
                <a:lnTo>
                  <a:pt x="653556" y="695202"/>
                </a:lnTo>
                <a:close/>
                <a:moveTo>
                  <a:pt x="798705" y="693874"/>
                </a:moveTo>
                <a:cubicBezTo>
                  <a:pt x="798705" y="694316"/>
                  <a:pt x="798705" y="694759"/>
                  <a:pt x="798705" y="695201"/>
                </a:cubicBezTo>
                <a:lnTo>
                  <a:pt x="798021" y="695064"/>
                </a:lnTo>
                <a:lnTo>
                  <a:pt x="796737" y="700628"/>
                </a:lnTo>
                <a:lnTo>
                  <a:pt x="797156" y="700733"/>
                </a:lnTo>
                <a:cubicBezTo>
                  <a:pt x="802024" y="700511"/>
                  <a:pt x="798705" y="695865"/>
                  <a:pt x="801581" y="693874"/>
                </a:cubicBezTo>
                <a:cubicBezTo>
                  <a:pt x="800696" y="693874"/>
                  <a:pt x="799590" y="693874"/>
                  <a:pt x="798705" y="693874"/>
                </a:cubicBezTo>
                <a:close/>
                <a:moveTo>
                  <a:pt x="532486" y="693737"/>
                </a:moveTo>
                <a:lnTo>
                  <a:pt x="530533" y="695202"/>
                </a:lnTo>
                <a:lnTo>
                  <a:pt x="527570" y="696771"/>
                </a:lnTo>
                <a:lnTo>
                  <a:pt x="527338" y="697119"/>
                </a:lnTo>
                <a:lnTo>
                  <a:pt x="526993" y="699184"/>
                </a:lnTo>
                <a:lnTo>
                  <a:pt x="526538" y="699525"/>
                </a:lnTo>
                <a:lnTo>
                  <a:pt x="526329" y="705380"/>
                </a:lnTo>
                <a:lnTo>
                  <a:pt x="526694" y="711580"/>
                </a:lnTo>
                <a:lnTo>
                  <a:pt x="528321" y="709362"/>
                </a:lnTo>
                <a:lnTo>
                  <a:pt x="528321" y="709141"/>
                </a:lnTo>
                <a:lnTo>
                  <a:pt x="528535" y="709070"/>
                </a:lnTo>
                <a:lnTo>
                  <a:pt x="532545" y="699446"/>
                </a:lnTo>
                <a:lnTo>
                  <a:pt x="532303" y="698963"/>
                </a:lnTo>
                <a:lnTo>
                  <a:pt x="532303" y="697414"/>
                </a:lnTo>
                <a:lnTo>
                  <a:pt x="532760" y="695434"/>
                </a:lnTo>
                <a:lnTo>
                  <a:pt x="532746" y="695423"/>
                </a:lnTo>
                <a:lnTo>
                  <a:pt x="532774" y="695374"/>
                </a:lnTo>
                <a:lnTo>
                  <a:pt x="532914" y="694765"/>
                </a:lnTo>
                <a:close/>
                <a:moveTo>
                  <a:pt x="643066" y="693588"/>
                </a:moveTo>
                <a:lnTo>
                  <a:pt x="642935" y="693654"/>
                </a:lnTo>
                <a:lnTo>
                  <a:pt x="642935" y="694095"/>
                </a:lnTo>
                <a:lnTo>
                  <a:pt x="642552" y="694478"/>
                </a:lnTo>
                <a:lnTo>
                  <a:pt x="643378" y="695422"/>
                </a:lnTo>
                <a:lnTo>
                  <a:pt x="644347" y="696972"/>
                </a:lnTo>
                <a:lnTo>
                  <a:pt x="644706" y="696972"/>
                </a:lnTo>
                <a:lnTo>
                  <a:pt x="645148" y="697193"/>
                </a:lnTo>
                <a:lnTo>
                  <a:pt x="644927" y="696751"/>
                </a:lnTo>
                <a:close/>
                <a:moveTo>
                  <a:pt x="627247" y="693572"/>
                </a:moveTo>
                <a:lnTo>
                  <a:pt x="625985" y="693993"/>
                </a:lnTo>
                <a:lnTo>
                  <a:pt x="626120" y="694095"/>
                </a:lnTo>
                <a:cubicBezTo>
                  <a:pt x="625456" y="696529"/>
                  <a:pt x="624350" y="698520"/>
                  <a:pt x="623243" y="700291"/>
                </a:cubicBezTo>
                <a:lnTo>
                  <a:pt x="623034" y="700012"/>
                </a:lnTo>
                <a:lnTo>
                  <a:pt x="620367" y="704937"/>
                </a:lnTo>
                <a:lnTo>
                  <a:pt x="620145" y="705085"/>
                </a:lnTo>
                <a:lnTo>
                  <a:pt x="620145" y="706486"/>
                </a:lnTo>
                <a:lnTo>
                  <a:pt x="618453" y="710547"/>
                </a:lnTo>
                <a:lnTo>
                  <a:pt x="619038" y="711132"/>
                </a:lnTo>
                <a:lnTo>
                  <a:pt x="618153" y="712460"/>
                </a:lnTo>
                <a:lnTo>
                  <a:pt x="617932" y="712460"/>
                </a:lnTo>
                <a:lnTo>
                  <a:pt x="617597" y="712585"/>
                </a:lnTo>
                <a:lnTo>
                  <a:pt x="616829" y="715914"/>
                </a:lnTo>
                <a:lnTo>
                  <a:pt x="617711" y="716443"/>
                </a:lnTo>
                <a:lnTo>
                  <a:pt x="617711" y="721974"/>
                </a:lnTo>
                <a:lnTo>
                  <a:pt x="617268" y="722329"/>
                </a:lnTo>
                <a:lnTo>
                  <a:pt x="617268" y="722526"/>
                </a:lnTo>
                <a:lnTo>
                  <a:pt x="619481" y="726400"/>
                </a:lnTo>
                <a:lnTo>
                  <a:pt x="619150" y="726620"/>
                </a:lnTo>
                <a:lnTo>
                  <a:pt x="619481" y="726841"/>
                </a:lnTo>
                <a:lnTo>
                  <a:pt x="618880" y="730043"/>
                </a:lnTo>
                <a:lnTo>
                  <a:pt x="619481" y="731045"/>
                </a:lnTo>
                <a:lnTo>
                  <a:pt x="620465" y="732423"/>
                </a:lnTo>
                <a:lnTo>
                  <a:pt x="623464" y="730824"/>
                </a:lnTo>
                <a:lnTo>
                  <a:pt x="624556" y="730356"/>
                </a:lnTo>
                <a:lnTo>
                  <a:pt x="621251" y="723745"/>
                </a:lnTo>
                <a:cubicBezTo>
                  <a:pt x="621030" y="723302"/>
                  <a:pt x="620809" y="722860"/>
                  <a:pt x="620588" y="722196"/>
                </a:cubicBezTo>
                <a:cubicBezTo>
                  <a:pt x="620366" y="721974"/>
                  <a:pt x="620588" y="721753"/>
                  <a:pt x="620809" y="721532"/>
                </a:cubicBezTo>
                <a:cubicBezTo>
                  <a:pt x="621251" y="721532"/>
                  <a:pt x="621251" y="721532"/>
                  <a:pt x="621251" y="721532"/>
                </a:cubicBezTo>
                <a:cubicBezTo>
                  <a:pt x="621694" y="721974"/>
                  <a:pt x="621915" y="722638"/>
                  <a:pt x="622136" y="723081"/>
                </a:cubicBezTo>
                <a:lnTo>
                  <a:pt x="625603" y="730012"/>
                </a:lnTo>
                <a:lnTo>
                  <a:pt x="625677" y="729717"/>
                </a:lnTo>
                <a:cubicBezTo>
                  <a:pt x="626783" y="729717"/>
                  <a:pt x="626783" y="729275"/>
                  <a:pt x="627668" y="729275"/>
                </a:cubicBezTo>
                <a:lnTo>
                  <a:pt x="627934" y="729363"/>
                </a:lnTo>
                <a:lnTo>
                  <a:pt x="627447" y="728390"/>
                </a:lnTo>
                <a:lnTo>
                  <a:pt x="627668" y="727726"/>
                </a:lnTo>
                <a:lnTo>
                  <a:pt x="628332" y="727947"/>
                </a:lnTo>
                <a:lnTo>
                  <a:pt x="628417" y="728456"/>
                </a:lnTo>
                <a:lnTo>
                  <a:pt x="631650" y="727505"/>
                </a:lnTo>
                <a:lnTo>
                  <a:pt x="631801" y="727613"/>
                </a:lnTo>
                <a:lnTo>
                  <a:pt x="630545" y="724629"/>
                </a:lnTo>
                <a:cubicBezTo>
                  <a:pt x="630102" y="723523"/>
                  <a:pt x="629660" y="722416"/>
                  <a:pt x="629217" y="721089"/>
                </a:cubicBezTo>
                <a:lnTo>
                  <a:pt x="629378" y="720808"/>
                </a:lnTo>
                <a:lnTo>
                  <a:pt x="629349" y="720779"/>
                </a:lnTo>
                <a:lnTo>
                  <a:pt x="626340" y="718655"/>
                </a:lnTo>
                <a:lnTo>
                  <a:pt x="625803" y="718118"/>
                </a:lnTo>
                <a:lnTo>
                  <a:pt x="625521" y="718230"/>
                </a:lnTo>
                <a:lnTo>
                  <a:pt x="625898" y="720868"/>
                </a:lnTo>
                <a:cubicBezTo>
                  <a:pt x="626119" y="721753"/>
                  <a:pt x="626562" y="722638"/>
                  <a:pt x="626562" y="723523"/>
                </a:cubicBezTo>
                <a:cubicBezTo>
                  <a:pt x="626340" y="724187"/>
                  <a:pt x="626119" y="724187"/>
                  <a:pt x="625898" y="724187"/>
                </a:cubicBezTo>
                <a:cubicBezTo>
                  <a:pt x="625677" y="724187"/>
                  <a:pt x="625455" y="724187"/>
                  <a:pt x="625455" y="723745"/>
                </a:cubicBezTo>
                <a:cubicBezTo>
                  <a:pt x="625455" y="723081"/>
                  <a:pt x="625234" y="722196"/>
                  <a:pt x="625013" y="721311"/>
                </a:cubicBezTo>
                <a:lnTo>
                  <a:pt x="624805" y="717991"/>
                </a:lnTo>
                <a:lnTo>
                  <a:pt x="624570" y="717991"/>
                </a:lnTo>
                <a:cubicBezTo>
                  <a:pt x="623906" y="717991"/>
                  <a:pt x="623906" y="717328"/>
                  <a:pt x="623464" y="717328"/>
                </a:cubicBezTo>
                <a:lnTo>
                  <a:pt x="623574" y="716888"/>
                </a:lnTo>
                <a:lnTo>
                  <a:pt x="623465" y="717106"/>
                </a:lnTo>
                <a:lnTo>
                  <a:pt x="622579" y="717549"/>
                </a:lnTo>
                <a:lnTo>
                  <a:pt x="621252" y="718212"/>
                </a:lnTo>
                <a:lnTo>
                  <a:pt x="621030" y="718212"/>
                </a:lnTo>
                <a:lnTo>
                  <a:pt x="620588" y="717991"/>
                </a:lnTo>
                <a:lnTo>
                  <a:pt x="620809" y="717106"/>
                </a:lnTo>
                <a:lnTo>
                  <a:pt x="621916" y="716664"/>
                </a:lnTo>
                <a:lnTo>
                  <a:pt x="622801" y="716221"/>
                </a:lnTo>
                <a:lnTo>
                  <a:pt x="622800" y="716221"/>
                </a:lnTo>
                <a:cubicBezTo>
                  <a:pt x="623906" y="714894"/>
                  <a:pt x="622800" y="713124"/>
                  <a:pt x="622136" y="711796"/>
                </a:cubicBezTo>
                <a:cubicBezTo>
                  <a:pt x="623685" y="711796"/>
                  <a:pt x="623464" y="709362"/>
                  <a:pt x="624570" y="708698"/>
                </a:cubicBezTo>
                <a:cubicBezTo>
                  <a:pt x="626561" y="708256"/>
                  <a:pt x="625676" y="710247"/>
                  <a:pt x="627668" y="710026"/>
                </a:cubicBezTo>
                <a:lnTo>
                  <a:pt x="627944" y="709196"/>
                </a:lnTo>
                <a:lnTo>
                  <a:pt x="627889" y="709141"/>
                </a:lnTo>
                <a:cubicBezTo>
                  <a:pt x="627889" y="708920"/>
                  <a:pt x="627889" y="708478"/>
                  <a:pt x="627889" y="708035"/>
                </a:cubicBezTo>
                <a:lnTo>
                  <a:pt x="628504" y="705577"/>
                </a:lnTo>
                <a:lnTo>
                  <a:pt x="627889" y="705823"/>
                </a:lnTo>
                <a:lnTo>
                  <a:pt x="627483" y="701962"/>
                </a:lnTo>
                <a:lnTo>
                  <a:pt x="626340" y="702724"/>
                </a:lnTo>
                <a:cubicBezTo>
                  <a:pt x="625677" y="703167"/>
                  <a:pt x="625455" y="703609"/>
                  <a:pt x="624791" y="704052"/>
                </a:cubicBezTo>
                <a:cubicBezTo>
                  <a:pt x="624570" y="704052"/>
                  <a:pt x="624570" y="703831"/>
                  <a:pt x="624570" y="703609"/>
                </a:cubicBezTo>
                <a:cubicBezTo>
                  <a:pt x="624349" y="703388"/>
                  <a:pt x="624570" y="703388"/>
                  <a:pt x="624570" y="703167"/>
                </a:cubicBezTo>
                <a:cubicBezTo>
                  <a:pt x="625013" y="702946"/>
                  <a:pt x="625234" y="702724"/>
                  <a:pt x="625677" y="702061"/>
                </a:cubicBezTo>
                <a:lnTo>
                  <a:pt x="627729" y="701035"/>
                </a:lnTo>
                <a:lnTo>
                  <a:pt x="627668" y="700954"/>
                </a:lnTo>
                <a:cubicBezTo>
                  <a:pt x="627889" y="699627"/>
                  <a:pt x="627889" y="698742"/>
                  <a:pt x="628111" y="698078"/>
                </a:cubicBezTo>
                <a:lnTo>
                  <a:pt x="628553" y="697857"/>
                </a:lnTo>
                <a:lnTo>
                  <a:pt x="628611" y="697813"/>
                </a:lnTo>
                <a:lnTo>
                  <a:pt x="628111" y="695644"/>
                </a:lnTo>
                <a:close/>
                <a:moveTo>
                  <a:pt x="815545" y="693399"/>
                </a:moveTo>
                <a:lnTo>
                  <a:pt x="815521" y="693431"/>
                </a:lnTo>
                <a:lnTo>
                  <a:pt x="815497" y="693497"/>
                </a:lnTo>
                <a:lnTo>
                  <a:pt x="815630" y="693541"/>
                </a:lnTo>
                <a:close/>
                <a:moveTo>
                  <a:pt x="954352" y="693295"/>
                </a:moveTo>
                <a:lnTo>
                  <a:pt x="944517" y="713566"/>
                </a:lnTo>
                <a:lnTo>
                  <a:pt x="935146" y="734182"/>
                </a:lnTo>
                <a:lnTo>
                  <a:pt x="935666" y="733922"/>
                </a:lnTo>
                <a:cubicBezTo>
                  <a:pt x="935223" y="735360"/>
                  <a:pt x="934560" y="737684"/>
                  <a:pt x="934449" y="739869"/>
                </a:cubicBezTo>
                <a:lnTo>
                  <a:pt x="936288" y="744343"/>
                </a:lnTo>
                <a:lnTo>
                  <a:pt x="942526" y="731489"/>
                </a:lnTo>
                <a:lnTo>
                  <a:pt x="953745" y="710560"/>
                </a:lnTo>
                <a:lnTo>
                  <a:pt x="953589" y="710248"/>
                </a:lnTo>
                <a:lnTo>
                  <a:pt x="954032" y="708256"/>
                </a:lnTo>
                <a:lnTo>
                  <a:pt x="954032" y="707814"/>
                </a:lnTo>
                <a:lnTo>
                  <a:pt x="954343" y="707581"/>
                </a:lnTo>
                <a:lnTo>
                  <a:pt x="954851" y="703771"/>
                </a:lnTo>
                <a:close/>
                <a:moveTo>
                  <a:pt x="566829" y="693135"/>
                </a:moveTo>
                <a:lnTo>
                  <a:pt x="564829" y="694980"/>
                </a:lnTo>
                <a:lnTo>
                  <a:pt x="564452" y="695303"/>
                </a:lnTo>
                <a:lnTo>
                  <a:pt x="565050" y="695423"/>
                </a:lnTo>
                <a:lnTo>
                  <a:pt x="565050" y="696087"/>
                </a:lnTo>
                <a:lnTo>
                  <a:pt x="564849" y="696207"/>
                </a:lnTo>
                <a:lnTo>
                  <a:pt x="566526" y="697046"/>
                </a:lnTo>
                <a:lnTo>
                  <a:pt x="566157" y="696307"/>
                </a:lnTo>
                <a:cubicBezTo>
                  <a:pt x="566821" y="695644"/>
                  <a:pt x="567042" y="694759"/>
                  <a:pt x="566821" y="693210"/>
                </a:cubicBezTo>
                <a:close/>
                <a:moveTo>
                  <a:pt x="1120864" y="692546"/>
                </a:moveTo>
                <a:cubicBezTo>
                  <a:pt x="1124847" y="695423"/>
                  <a:pt x="1127281" y="699184"/>
                  <a:pt x="1130379" y="702724"/>
                </a:cubicBezTo>
                <a:cubicBezTo>
                  <a:pt x="1131264" y="704052"/>
                  <a:pt x="1132591" y="705380"/>
                  <a:pt x="1133476" y="706707"/>
                </a:cubicBezTo>
                <a:lnTo>
                  <a:pt x="1133476" y="707008"/>
                </a:lnTo>
                <a:lnTo>
                  <a:pt x="1146530" y="722417"/>
                </a:lnTo>
                <a:cubicBezTo>
                  <a:pt x="1147416" y="725515"/>
                  <a:pt x="1150513" y="727949"/>
                  <a:pt x="1152505" y="731046"/>
                </a:cubicBezTo>
                <a:cubicBezTo>
                  <a:pt x="1154717" y="733480"/>
                  <a:pt x="1158479" y="737020"/>
                  <a:pt x="1155602" y="740339"/>
                </a:cubicBezTo>
                <a:cubicBezTo>
                  <a:pt x="1152947" y="740782"/>
                  <a:pt x="1153832" y="738348"/>
                  <a:pt x="1153390" y="736578"/>
                </a:cubicBezTo>
                <a:cubicBezTo>
                  <a:pt x="1149850" y="735693"/>
                  <a:pt x="1149628" y="732153"/>
                  <a:pt x="1147858" y="729940"/>
                </a:cubicBezTo>
                <a:cubicBezTo>
                  <a:pt x="1142769" y="722860"/>
                  <a:pt x="1136131" y="716443"/>
                  <a:pt x="1131927" y="708477"/>
                </a:cubicBezTo>
                <a:lnTo>
                  <a:pt x="1132192" y="708278"/>
                </a:lnTo>
                <a:lnTo>
                  <a:pt x="1131706" y="708035"/>
                </a:lnTo>
                <a:cubicBezTo>
                  <a:pt x="1130821" y="706707"/>
                  <a:pt x="1129494" y="705380"/>
                  <a:pt x="1128609" y="704052"/>
                </a:cubicBezTo>
                <a:cubicBezTo>
                  <a:pt x="1125511" y="700512"/>
                  <a:pt x="1123077" y="696971"/>
                  <a:pt x="1119537" y="694316"/>
                </a:cubicBezTo>
                <a:cubicBezTo>
                  <a:pt x="1119094" y="693874"/>
                  <a:pt x="1118652" y="693210"/>
                  <a:pt x="1119094" y="692767"/>
                </a:cubicBezTo>
                <a:cubicBezTo>
                  <a:pt x="1119537" y="692325"/>
                  <a:pt x="1120422" y="692104"/>
                  <a:pt x="1120864" y="692546"/>
                </a:cubicBezTo>
                <a:close/>
                <a:moveTo>
                  <a:pt x="95750" y="692325"/>
                </a:moveTo>
                <a:cubicBezTo>
                  <a:pt x="95972" y="692104"/>
                  <a:pt x="96193" y="692104"/>
                  <a:pt x="96414" y="692325"/>
                </a:cubicBezTo>
                <a:cubicBezTo>
                  <a:pt x="100397" y="696308"/>
                  <a:pt x="103937" y="700733"/>
                  <a:pt x="107477" y="705158"/>
                </a:cubicBezTo>
                <a:cubicBezTo>
                  <a:pt x="113009" y="712239"/>
                  <a:pt x="118762" y="719319"/>
                  <a:pt x="126063" y="724408"/>
                </a:cubicBezTo>
                <a:cubicBezTo>
                  <a:pt x="126285" y="724629"/>
                  <a:pt x="126285" y="724851"/>
                  <a:pt x="126285" y="724851"/>
                </a:cubicBezTo>
                <a:cubicBezTo>
                  <a:pt x="125842" y="725293"/>
                  <a:pt x="125842" y="725293"/>
                  <a:pt x="125621" y="725293"/>
                </a:cubicBezTo>
                <a:cubicBezTo>
                  <a:pt x="125621" y="725293"/>
                  <a:pt x="125621" y="725293"/>
                  <a:pt x="125400" y="725293"/>
                </a:cubicBezTo>
                <a:cubicBezTo>
                  <a:pt x="117877" y="720204"/>
                  <a:pt x="112124" y="712903"/>
                  <a:pt x="106592" y="705822"/>
                </a:cubicBezTo>
                <a:cubicBezTo>
                  <a:pt x="103052" y="701397"/>
                  <a:pt x="99512" y="696972"/>
                  <a:pt x="95750" y="692989"/>
                </a:cubicBezTo>
                <a:cubicBezTo>
                  <a:pt x="95529" y="692768"/>
                  <a:pt x="95750" y="692325"/>
                  <a:pt x="95750" y="692325"/>
                </a:cubicBezTo>
                <a:close/>
                <a:moveTo>
                  <a:pt x="664442" y="691705"/>
                </a:moveTo>
                <a:lnTo>
                  <a:pt x="664397" y="691883"/>
                </a:lnTo>
                <a:lnTo>
                  <a:pt x="664583" y="691846"/>
                </a:lnTo>
                <a:close/>
                <a:moveTo>
                  <a:pt x="543006" y="691652"/>
                </a:moveTo>
                <a:lnTo>
                  <a:pt x="541154" y="692325"/>
                </a:lnTo>
                <a:lnTo>
                  <a:pt x="538297" y="693549"/>
                </a:lnTo>
                <a:lnTo>
                  <a:pt x="539162" y="693874"/>
                </a:lnTo>
                <a:lnTo>
                  <a:pt x="538927" y="694973"/>
                </a:lnTo>
                <a:lnTo>
                  <a:pt x="538942" y="694981"/>
                </a:lnTo>
                <a:cubicBezTo>
                  <a:pt x="538942" y="695866"/>
                  <a:pt x="538942" y="696751"/>
                  <a:pt x="538942" y="697414"/>
                </a:cubicBezTo>
                <a:lnTo>
                  <a:pt x="538942" y="699366"/>
                </a:lnTo>
                <a:lnTo>
                  <a:pt x="540491" y="698521"/>
                </a:lnTo>
                <a:lnTo>
                  <a:pt x="542508" y="697237"/>
                </a:lnTo>
                <a:lnTo>
                  <a:pt x="542482" y="697193"/>
                </a:lnTo>
                <a:cubicBezTo>
                  <a:pt x="542482" y="697193"/>
                  <a:pt x="542482" y="696971"/>
                  <a:pt x="542703" y="696750"/>
                </a:cubicBezTo>
                <a:lnTo>
                  <a:pt x="543662" y="694833"/>
                </a:lnTo>
                <a:lnTo>
                  <a:pt x="543588" y="694759"/>
                </a:lnTo>
                <a:lnTo>
                  <a:pt x="543701" y="694618"/>
                </a:lnTo>
                <a:lnTo>
                  <a:pt x="543145" y="692767"/>
                </a:lnTo>
                <a:close/>
                <a:moveTo>
                  <a:pt x="549756" y="691593"/>
                </a:moveTo>
                <a:lnTo>
                  <a:pt x="548763" y="692767"/>
                </a:lnTo>
                <a:lnTo>
                  <a:pt x="549341" y="692767"/>
                </a:lnTo>
                <a:lnTo>
                  <a:pt x="549622" y="692727"/>
                </a:lnTo>
                <a:lnTo>
                  <a:pt x="549562" y="692547"/>
                </a:lnTo>
                <a:lnTo>
                  <a:pt x="549784" y="691662"/>
                </a:lnTo>
                <a:close/>
                <a:moveTo>
                  <a:pt x="838753" y="691440"/>
                </a:moveTo>
                <a:cubicBezTo>
                  <a:pt x="839859" y="691661"/>
                  <a:pt x="839196" y="693652"/>
                  <a:pt x="840081" y="693874"/>
                </a:cubicBezTo>
                <a:lnTo>
                  <a:pt x="839492" y="694316"/>
                </a:lnTo>
                <a:lnTo>
                  <a:pt x="839639" y="694316"/>
                </a:lnTo>
                <a:lnTo>
                  <a:pt x="846477" y="709027"/>
                </a:lnTo>
                <a:lnTo>
                  <a:pt x="847383" y="709141"/>
                </a:lnTo>
                <a:lnTo>
                  <a:pt x="847173" y="709701"/>
                </a:lnTo>
                <a:lnTo>
                  <a:pt x="848047" y="710247"/>
                </a:lnTo>
                <a:cubicBezTo>
                  <a:pt x="848490" y="710690"/>
                  <a:pt x="848490" y="710690"/>
                  <a:pt x="848932" y="710690"/>
                </a:cubicBezTo>
                <a:lnTo>
                  <a:pt x="849153" y="710690"/>
                </a:lnTo>
                <a:lnTo>
                  <a:pt x="849153" y="710911"/>
                </a:lnTo>
                <a:cubicBezTo>
                  <a:pt x="849375" y="712460"/>
                  <a:pt x="848932" y="713788"/>
                  <a:pt x="848268" y="715336"/>
                </a:cubicBezTo>
                <a:cubicBezTo>
                  <a:pt x="848047" y="716221"/>
                  <a:pt x="847604" y="717328"/>
                  <a:pt x="847604" y="718434"/>
                </a:cubicBezTo>
                <a:cubicBezTo>
                  <a:pt x="847604" y="718655"/>
                  <a:pt x="847162" y="718877"/>
                  <a:pt x="846941" y="718877"/>
                </a:cubicBezTo>
                <a:cubicBezTo>
                  <a:pt x="846719" y="718877"/>
                  <a:pt x="846498" y="718434"/>
                  <a:pt x="846498" y="718434"/>
                </a:cubicBezTo>
                <a:cubicBezTo>
                  <a:pt x="846498" y="717107"/>
                  <a:pt x="846941" y="716000"/>
                  <a:pt x="847383" y="714894"/>
                </a:cubicBezTo>
                <a:cubicBezTo>
                  <a:pt x="848047" y="713788"/>
                  <a:pt x="848268" y="712681"/>
                  <a:pt x="848047" y="711354"/>
                </a:cubicBezTo>
                <a:cubicBezTo>
                  <a:pt x="848047" y="711354"/>
                  <a:pt x="848047" y="711354"/>
                  <a:pt x="848047" y="711132"/>
                </a:cubicBezTo>
                <a:lnTo>
                  <a:pt x="846838" y="710595"/>
                </a:lnTo>
                <a:lnTo>
                  <a:pt x="846719" y="710911"/>
                </a:lnTo>
                <a:cubicBezTo>
                  <a:pt x="846276" y="711353"/>
                  <a:pt x="844949" y="711575"/>
                  <a:pt x="844285" y="711575"/>
                </a:cubicBezTo>
                <a:lnTo>
                  <a:pt x="842784" y="712003"/>
                </a:lnTo>
                <a:lnTo>
                  <a:pt x="841851" y="713123"/>
                </a:lnTo>
                <a:lnTo>
                  <a:pt x="841630" y="713123"/>
                </a:lnTo>
                <a:cubicBezTo>
                  <a:pt x="841630" y="715558"/>
                  <a:pt x="840523" y="717991"/>
                  <a:pt x="839859" y="720204"/>
                </a:cubicBezTo>
                <a:cubicBezTo>
                  <a:pt x="839196" y="721974"/>
                  <a:pt x="838311" y="723744"/>
                  <a:pt x="838089" y="725514"/>
                </a:cubicBezTo>
                <a:lnTo>
                  <a:pt x="838087" y="725515"/>
                </a:lnTo>
                <a:lnTo>
                  <a:pt x="838311" y="725515"/>
                </a:lnTo>
                <a:cubicBezTo>
                  <a:pt x="838311" y="728391"/>
                  <a:pt x="836541" y="729719"/>
                  <a:pt x="836320" y="732153"/>
                </a:cubicBezTo>
                <a:cubicBezTo>
                  <a:pt x="834771" y="732153"/>
                  <a:pt x="833222" y="729498"/>
                  <a:pt x="832337" y="732153"/>
                </a:cubicBezTo>
                <a:cubicBezTo>
                  <a:pt x="831231" y="730604"/>
                  <a:pt x="833222" y="727506"/>
                  <a:pt x="833665" y="725515"/>
                </a:cubicBezTo>
                <a:cubicBezTo>
                  <a:pt x="833222" y="723745"/>
                  <a:pt x="831673" y="726400"/>
                  <a:pt x="829903" y="725515"/>
                </a:cubicBezTo>
                <a:cubicBezTo>
                  <a:pt x="833001" y="722860"/>
                  <a:pt x="833001" y="717770"/>
                  <a:pt x="836098" y="715558"/>
                </a:cubicBezTo>
                <a:cubicBezTo>
                  <a:pt x="837426" y="717992"/>
                  <a:pt x="835213" y="721532"/>
                  <a:pt x="836098" y="725515"/>
                </a:cubicBezTo>
                <a:lnTo>
                  <a:pt x="837317" y="724905"/>
                </a:lnTo>
                <a:lnTo>
                  <a:pt x="838753" y="719983"/>
                </a:lnTo>
                <a:lnTo>
                  <a:pt x="840633" y="713504"/>
                </a:lnTo>
                <a:lnTo>
                  <a:pt x="835877" y="713123"/>
                </a:lnTo>
                <a:lnTo>
                  <a:pt x="835338" y="708995"/>
                </a:lnTo>
                <a:lnTo>
                  <a:pt x="835213" y="708920"/>
                </a:lnTo>
                <a:cubicBezTo>
                  <a:pt x="834992" y="707592"/>
                  <a:pt x="834549" y="706264"/>
                  <a:pt x="834328" y="705158"/>
                </a:cubicBezTo>
                <a:lnTo>
                  <a:pt x="834339" y="705144"/>
                </a:lnTo>
                <a:lnTo>
                  <a:pt x="833476" y="703787"/>
                </a:lnTo>
                <a:lnTo>
                  <a:pt x="833443" y="703831"/>
                </a:lnTo>
                <a:lnTo>
                  <a:pt x="830680" y="701804"/>
                </a:lnTo>
                <a:lnTo>
                  <a:pt x="828354" y="709362"/>
                </a:lnTo>
                <a:cubicBezTo>
                  <a:pt x="827690" y="711133"/>
                  <a:pt x="827469" y="713124"/>
                  <a:pt x="826805" y="714673"/>
                </a:cubicBezTo>
                <a:cubicBezTo>
                  <a:pt x="826805" y="714894"/>
                  <a:pt x="826584" y="715115"/>
                  <a:pt x="826363" y="715115"/>
                </a:cubicBezTo>
                <a:cubicBezTo>
                  <a:pt x="826141" y="714894"/>
                  <a:pt x="825699" y="714673"/>
                  <a:pt x="825920" y="714452"/>
                </a:cubicBezTo>
                <a:cubicBezTo>
                  <a:pt x="826584" y="712681"/>
                  <a:pt x="827027" y="710911"/>
                  <a:pt x="827469" y="709362"/>
                </a:cubicBezTo>
                <a:lnTo>
                  <a:pt x="830088" y="700632"/>
                </a:lnTo>
                <a:lnTo>
                  <a:pt x="829682" y="700734"/>
                </a:lnTo>
                <a:cubicBezTo>
                  <a:pt x="829461" y="698742"/>
                  <a:pt x="830346" y="698300"/>
                  <a:pt x="830788" y="696972"/>
                </a:cubicBezTo>
                <a:lnTo>
                  <a:pt x="830954" y="697082"/>
                </a:lnTo>
                <a:lnTo>
                  <a:pt x="831673" y="695644"/>
                </a:lnTo>
                <a:lnTo>
                  <a:pt x="831673" y="695423"/>
                </a:lnTo>
                <a:lnTo>
                  <a:pt x="833836" y="695783"/>
                </a:lnTo>
                <a:lnTo>
                  <a:pt x="834710" y="694618"/>
                </a:lnTo>
                <a:lnTo>
                  <a:pt x="834549" y="694538"/>
                </a:lnTo>
                <a:cubicBezTo>
                  <a:pt x="835434" y="692989"/>
                  <a:pt x="838532" y="693431"/>
                  <a:pt x="838753" y="691440"/>
                </a:cubicBezTo>
                <a:close/>
                <a:moveTo>
                  <a:pt x="826362" y="691440"/>
                </a:moveTo>
                <a:cubicBezTo>
                  <a:pt x="826583" y="691440"/>
                  <a:pt x="826805" y="691661"/>
                  <a:pt x="826805" y="691882"/>
                </a:cubicBezTo>
                <a:cubicBezTo>
                  <a:pt x="826583" y="693874"/>
                  <a:pt x="826141" y="695423"/>
                  <a:pt x="825256" y="697193"/>
                </a:cubicBezTo>
                <a:cubicBezTo>
                  <a:pt x="825256" y="697193"/>
                  <a:pt x="825256" y="697193"/>
                  <a:pt x="824813" y="697193"/>
                </a:cubicBezTo>
                <a:cubicBezTo>
                  <a:pt x="824813" y="697193"/>
                  <a:pt x="824592" y="696972"/>
                  <a:pt x="824813" y="696750"/>
                </a:cubicBezTo>
                <a:cubicBezTo>
                  <a:pt x="825256" y="695423"/>
                  <a:pt x="825698" y="693874"/>
                  <a:pt x="826141" y="691882"/>
                </a:cubicBezTo>
                <a:cubicBezTo>
                  <a:pt x="826141" y="691882"/>
                  <a:pt x="826141" y="691440"/>
                  <a:pt x="826362" y="691440"/>
                </a:cubicBezTo>
                <a:close/>
                <a:moveTo>
                  <a:pt x="485616" y="691440"/>
                </a:moveTo>
                <a:cubicBezTo>
                  <a:pt x="485838" y="691661"/>
                  <a:pt x="485838" y="692104"/>
                  <a:pt x="485616" y="692104"/>
                </a:cubicBezTo>
                <a:cubicBezTo>
                  <a:pt x="485174" y="692767"/>
                  <a:pt x="485174" y="693652"/>
                  <a:pt x="485174" y="694759"/>
                </a:cubicBezTo>
                <a:cubicBezTo>
                  <a:pt x="485395" y="695865"/>
                  <a:pt x="485395" y="696529"/>
                  <a:pt x="484731" y="697635"/>
                </a:cubicBezTo>
                <a:cubicBezTo>
                  <a:pt x="484289" y="697635"/>
                  <a:pt x="484068" y="697193"/>
                  <a:pt x="484289" y="697193"/>
                </a:cubicBezTo>
                <a:cubicBezTo>
                  <a:pt x="484510" y="696529"/>
                  <a:pt x="484510" y="695865"/>
                  <a:pt x="484510" y="694980"/>
                </a:cubicBezTo>
                <a:cubicBezTo>
                  <a:pt x="484510" y="693874"/>
                  <a:pt x="484510" y="692767"/>
                  <a:pt x="485174" y="691661"/>
                </a:cubicBezTo>
                <a:cubicBezTo>
                  <a:pt x="485174" y="691440"/>
                  <a:pt x="485395" y="691440"/>
                  <a:pt x="485616" y="691440"/>
                </a:cubicBezTo>
                <a:close/>
                <a:moveTo>
                  <a:pt x="559048" y="691290"/>
                </a:moveTo>
                <a:lnTo>
                  <a:pt x="558855" y="693210"/>
                </a:lnTo>
                <a:lnTo>
                  <a:pt x="558678" y="693387"/>
                </a:lnTo>
                <a:lnTo>
                  <a:pt x="558855" y="693431"/>
                </a:lnTo>
                <a:cubicBezTo>
                  <a:pt x="559519" y="693431"/>
                  <a:pt x="559519" y="694095"/>
                  <a:pt x="559519" y="694537"/>
                </a:cubicBezTo>
                <a:lnTo>
                  <a:pt x="558612" y="695055"/>
                </a:lnTo>
                <a:lnTo>
                  <a:pt x="560908" y="695325"/>
                </a:lnTo>
                <a:lnTo>
                  <a:pt x="560625" y="694759"/>
                </a:lnTo>
                <a:lnTo>
                  <a:pt x="561580" y="694854"/>
                </a:lnTo>
                <a:lnTo>
                  <a:pt x="560487" y="691886"/>
                </a:lnTo>
                <a:lnTo>
                  <a:pt x="559297" y="691440"/>
                </a:lnTo>
                <a:close/>
                <a:moveTo>
                  <a:pt x="668311" y="690462"/>
                </a:moveTo>
                <a:lnTo>
                  <a:pt x="667496" y="690776"/>
                </a:lnTo>
                <a:lnTo>
                  <a:pt x="664853" y="691792"/>
                </a:lnTo>
                <a:lnTo>
                  <a:pt x="665504" y="691662"/>
                </a:lnTo>
                <a:cubicBezTo>
                  <a:pt x="665725" y="693653"/>
                  <a:pt x="664397" y="693653"/>
                  <a:pt x="662406" y="693653"/>
                </a:cubicBezTo>
                <a:lnTo>
                  <a:pt x="662521" y="693192"/>
                </a:lnTo>
                <a:lnTo>
                  <a:pt x="658202" y="695865"/>
                </a:lnTo>
                <a:lnTo>
                  <a:pt x="656559" y="696687"/>
                </a:lnTo>
                <a:lnTo>
                  <a:pt x="656875" y="697193"/>
                </a:lnTo>
                <a:lnTo>
                  <a:pt x="656875" y="698100"/>
                </a:lnTo>
                <a:lnTo>
                  <a:pt x="658424" y="700733"/>
                </a:lnTo>
                <a:lnTo>
                  <a:pt x="658424" y="701175"/>
                </a:lnTo>
                <a:lnTo>
                  <a:pt x="659309" y="701618"/>
                </a:lnTo>
                <a:close/>
                <a:moveTo>
                  <a:pt x="557085" y="690372"/>
                </a:moveTo>
                <a:lnTo>
                  <a:pt x="554651" y="691219"/>
                </a:lnTo>
                <a:lnTo>
                  <a:pt x="552564" y="692332"/>
                </a:lnTo>
                <a:lnTo>
                  <a:pt x="552660" y="692547"/>
                </a:lnTo>
                <a:lnTo>
                  <a:pt x="552217" y="693874"/>
                </a:lnTo>
                <a:lnTo>
                  <a:pt x="552121" y="693938"/>
                </a:lnTo>
                <a:lnTo>
                  <a:pt x="552660" y="698963"/>
                </a:lnTo>
                <a:cubicBezTo>
                  <a:pt x="552660" y="700512"/>
                  <a:pt x="552660" y="701840"/>
                  <a:pt x="552881" y="703389"/>
                </a:cubicBezTo>
                <a:lnTo>
                  <a:pt x="552849" y="703437"/>
                </a:lnTo>
                <a:lnTo>
                  <a:pt x="554209" y="704495"/>
                </a:lnTo>
                <a:lnTo>
                  <a:pt x="554305" y="704567"/>
                </a:lnTo>
                <a:lnTo>
                  <a:pt x="555315" y="703389"/>
                </a:lnTo>
                <a:lnTo>
                  <a:pt x="556200" y="702061"/>
                </a:lnTo>
                <a:lnTo>
                  <a:pt x="556200" y="698741"/>
                </a:lnTo>
                <a:lnTo>
                  <a:pt x="556506" y="697822"/>
                </a:lnTo>
                <a:lnTo>
                  <a:pt x="556421" y="697856"/>
                </a:lnTo>
                <a:cubicBezTo>
                  <a:pt x="554872" y="696307"/>
                  <a:pt x="556200" y="694095"/>
                  <a:pt x="557085" y="692767"/>
                </a:cubicBezTo>
                <a:lnTo>
                  <a:pt x="557085" y="690998"/>
                </a:lnTo>
                <a:lnTo>
                  <a:pt x="557085" y="690555"/>
                </a:lnTo>
                <a:close/>
                <a:moveTo>
                  <a:pt x="646087" y="690354"/>
                </a:moveTo>
                <a:lnTo>
                  <a:pt x="644041" y="692039"/>
                </a:lnTo>
                <a:lnTo>
                  <a:pt x="644041" y="692547"/>
                </a:lnTo>
                <a:lnTo>
                  <a:pt x="643731" y="692934"/>
                </a:lnTo>
                <a:lnTo>
                  <a:pt x="645812" y="696529"/>
                </a:lnTo>
                <a:lnTo>
                  <a:pt x="645922" y="696750"/>
                </a:lnTo>
                <a:lnTo>
                  <a:pt x="646033" y="696529"/>
                </a:lnTo>
                <a:cubicBezTo>
                  <a:pt x="646476" y="696308"/>
                  <a:pt x="646476" y="696751"/>
                  <a:pt x="646476" y="696972"/>
                </a:cubicBezTo>
                <a:lnTo>
                  <a:pt x="646476" y="697304"/>
                </a:lnTo>
                <a:lnTo>
                  <a:pt x="647803" y="696308"/>
                </a:lnTo>
                <a:lnTo>
                  <a:pt x="649443" y="694941"/>
                </a:lnTo>
                <a:lnTo>
                  <a:pt x="649352" y="694759"/>
                </a:lnTo>
                <a:lnTo>
                  <a:pt x="649564" y="694336"/>
                </a:lnTo>
                <a:lnTo>
                  <a:pt x="648688" y="693210"/>
                </a:lnTo>
                <a:lnTo>
                  <a:pt x="647029" y="690555"/>
                </a:lnTo>
                <a:lnTo>
                  <a:pt x="646254" y="690555"/>
                </a:lnTo>
                <a:close/>
                <a:moveTo>
                  <a:pt x="585111" y="690259"/>
                </a:moveTo>
                <a:lnTo>
                  <a:pt x="585185" y="690555"/>
                </a:lnTo>
                <a:cubicBezTo>
                  <a:pt x="584743" y="690555"/>
                  <a:pt x="584300" y="690555"/>
                  <a:pt x="584079" y="690555"/>
                </a:cubicBezTo>
                <a:cubicBezTo>
                  <a:pt x="584743" y="692104"/>
                  <a:pt x="586513" y="694980"/>
                  <a:pt x="588283" y="693653"/>
                </a:cubicBezTo>
                <a:lnTo>
                  <a:pt x="588550" y="693786"/>
                </a:lnTo>
                <a:lnTo>
                  <a:pt x="588505" y="693653"/>
                </a:lnTo>
                <a:lnTo>
                  <a:pt x="585407" y="690555"/>
                </a:lnTo>
                <a:close/>
                <a:moveTo>
                  <a:pt x="530577" y="690157"/>
                </a:moveTo>
                <a:lnTo>
                  <a:pt x="527391" y="694935"/>
                </a:lnTo>
                <a:lnTo>
                  <a:pt x="527642" y="695811"/>
                </a:lnTo>
                <a:lnTo>
                  <a:pt x="529869" y="694538"/>
                </a:lnTo>
                <a:lnTo>
                  <a:pt x="532143" y="692914"/>
                </a:lnTo>
                <a:lnTo>
                  <a:pt x="532130" y="692884"/>
                </a:lnTo>
                <a:lnTo>
                  <a:pt x="531861" y="692547"/>
                </a:lnTo>
                <a:lnTo>
                  <a:pt x="532020" y="691598"/>
                </a:lnTo>
                <a:close/>
                <a:moveTo>
                  <a:pt x="638183" y="689944"/>
                </a:moveTo>
                <a:lnTo>
                  <a:pt x="636961" y="690555"/>
                </a:lnTo>
                <a:lnTo>
                  <a:pt x="636676" y="689985"/>
                </a:lnTo>
                <a:lnTo>
                  <a:pt x="634969" y="692546"/>
                </a:lnTo>
                <a:lnTo>
                  <a:pt x="633043" y="696223"/>
                </a:lnTo>
                <a:lnTo>
                  <a:pt x="633421" y="696307"/>
                </a:lnTo>
                <a:lnTo>
                  <a:pt x="633316" y="696587"/>
                </a:lnTo>
                <a:lnTo>
                  <a:pt x="635855" y="697857"/>
                </a:lnTo>
                <a:lnTo>
                  <a:pt x="635873" y="697875"/>
                </a:lnTo>
                <a:lnTo>
                  <a:pt x="638067" y="696307"/>
                </a:lnTo>
                <a:lnTo>
                  <a:pt x="640450" y="694265"/>
                </a:lnTo>
                <a:lnTo>
                  <a:pt x="640280" y="694095"/>
                </a:lnTo>
                <a:lnTo>
                  <a:pt x="640280" y="693431"/>
                </a:lnTo>
                <a:lnTo>
                  <a:pt x="640653" y="693120"/>
                </a:lnTo>
                <a:close/>
                <a:moveTo>
                  <a:pt x="536388" y="689618"/>
                </a:moveTo>
                <a:lnTo>
                  <a:pt x="535402" y="690112"/>
                </a:lnTo>
                <a:lnTo>
                  <a:pt x="534898" y="690414"/>
                </a:lnTo>
                <a:lnTo>
                  <a:pt x="535180" y="690555"/>
                </a:lnTo>
                <a:cubicBezTo>
                  <a:pt x="534738" y="690998"/>
                  <a:pt x="534738" y="692104"/>
                  <a:pt x="534074" y="692325"/>
                </a:cubicBezTo>
                <a:lnTo>
                  <a:pt x="533901" y="692094"/>
                </a:lnTo>
                <a:lnTo>
                  <a:pt x="533720" y="692547"/>
                </a:lnTo>
                <a:lnTo>
                  <a:pt x="534134" y="693582"/>
                </a:lnTo>
                <a:lnTo>
                  <a:pt x="535237" y="693306"/>
                </a:lnTo>
                <a:lnTo>
                  <a:pt x="536286" y="690334"/>
                </a:lnTo>
                <a:close/>
                <a:moveTo>
                  <a:pt x="770940" y="689371"/>
                </a:moveTo>
                <a:lnTo>
                  <a:pt x="767728" y="693653"/>
                </a:lnTo>
                <a:lnTo>
                  <a:pt x="767607" y="693532"/>
                </a:lnTo>
                <a:lnTo>
                  <a:pt x="767286" y="694980"/>
                </a:lnTo>
                <a:lnTo>
                  <a:pt x="763303" y="703608"/>
                </a:lnTo>
                <a:lnTo>
                  <a:pt x="764187" y="703166"/>
                </a:lnTo>
                <a:cubicBezTo>
                  <a:pt x="762639" y="706486"/>
                  <a:pt x="766179" y="707813"/>
                  <a:pt x="766842" y="710026"/>
                </a:cubicBezTo>
                <a:lnTo>
                  <a:pt x="767592" y="712123"/>
                </a:lnTo>
                <a:lnTo>
                  <a:pt x="769277" y="705380"/>
                </a:lnTo>
                <a:cubicBezTo>
                  <a:pt x="771047" y="700069"/>
                  <a:pt x="772817" y="694759"/>
                  <a:pt x="772153" y="689891"/>
                </a:cubicBezTo>
                <a:close/>
                <a:moveTo>
                  <a:pt x="562838" y="689006"/>
                </a:moveTo>
                <a:cubicBezTo>
                  <a:pt x="562838" y="689891"/>
                  <a:pt x="562838" y="690555"/>
                  <a:pt x="562838" y="691440"/>
                </a:cubicBezTo>
                <a:lnTo>
                  <a:pt x="562679" y="691408"/>
                </a:lnTo>
                <a:lnTo>
                  <a:pt x="563263" y="693160"/>
                </a:lnTo>
                <a:lnTo>
                  <a:pt x="563502" y="692989"/>
                </a:lnTo>
                <a:lnTo>
                  <a:pt x="565276" y="691376"/>
                </a:lnTo>
                <a:lnTo>
                  <a:pt x="564938" y="690587"/>
                </a:lnTo>
                <a:lnTo>
                  <a:pt x="564829" y="690554"/>
                </a:lnTo>
                <a:lnTo>
                  <a:pt x="564933" y="690575"/>
                </a:lnTo>
                <a:lnTo>
                  <a:pt x="564829" y="690333"/>
                </a:lnTo>
                <a:lnTo>
                  <a:pt x="564731" y="690039"/>
                </a:lnTo>
                <a:close/>
                <a:moveTo>
                  <a:pt x="781888" y="688895"/>
                </a:moveTo>
                <a:lnTo>
                  <a:pt x="781888" y="689228"/>
                </a:lnTo>
                <a:lnTo>
                  <a:pt x="785491" y="694538"/>
                </a:lnTo>
                <a:lnTo>
                  <a:pt x="785651" y="694538"/>
                </a:lnTo>
                <a:lnTo>
                  <a:pt x="790052" y="702503"/>
                </a:lnTo>
                <a:lnTo>
                  <a:pt x="790076" y="702503"/>
                </a:lnTo>
                <a:lnTo>
                  <a:pt x="790069" y="702532"/>
                </a:lnTo>
                <a:lnTo>
                  <a:pt x="790191" y="702754"/>
                </a:lnTo>
                <a:lnTo>
                  <a:pt x="792067" y="705380"/>
                </a:lnTo>
                <a:cubicBezTo>
                  <a:pt x="792288" y="705822"/>
                  <a:pt x="792509" y="706265"/>
                  <a:pt x="792730" y="706928"/>
                </a:cubicBezTo>
                <a:cubicBezTo>
                  <a:pt x="793394" y="707371"/>
                  <a:pt x="792952" y="707813"/>
                  <a:pt x="792730" y="708035"/>
                </a:cubicBezTo>
                <a:lnTo>
                  <a:pt x="792316" y="708173"/>
                </a:lnTo>
                <a:lnTo>
                  <a:pt x="792731" y="708256"/>
                </a:lnTo>
                <a:lnTo>
                  <a:pt x="793394" y="707371"/>
                </a:lnTo>
                <a:cubicBezTo>
                  <a:pt x="794279" y="707813"/>
                  <a:pt x="794279" y="708698"/>
                  <a:pt x="795386" y="708698"/>
                </a:cubicBezTo>
                <a:lnTo>
                  <a:pt x="794327" y="701503"/>
                </a:lnTo>
                <a:lnTo>
                  <a:pt x="793836" y="701175"/>
                </a:lnTo>
                <a:cubicBezTo>
                  <a:pt x="792730" y="699848"/>
                  <a:pt x="792066" y="698299"/>
                  <a:pt x="791403" y="696971"/>
                </a:cubicBezTo>
                <a:lnTo>
                  <a:pt x="787450" y="690823"/>
                </a:lnTo>
                <a:lnTo>
                  <a:pt x="784186" y="689449"/>
                </a:lnTo>
                <a:lnTo>
                  <a:pt x="784102" y="689449"/>
                </a:lnTo>
                <a:lnTo>
                  <a:pt x="783217" y="689227"/>
                </a:lnTo>
                <a:close/>
                <a:moveTo>
                  <a:pt x="658583" y="688513"/>
                </a:moveTo>
                <a:lnTo>
                  <a:pt x="654275" y="692159"/>
                </a:lnTo>
                <a:lnTo>
                  <a:pt x="654441" y="692325"/>
                </a:lnTo>
                <a:lnTo>
                  <a:pt x="654441" y="692989"/>
                </a:lnTo>
                <a:lnTo>
                  <a:pt x="654082" y="693288"/>
                </a:lnTo>
                <a:lnTo>
                  <a:pt x="654884" y="694759"/>
                </a:lnTo>
                <a:lnTo>
                  <a:pt x="655474" y="695586"/>
                </a:lnTo>
                <a:lnTo>
                  <a:pt x="655769" y="695422"/>
                </a:lnTo>
                <a:lnTo>
                  <a:pt x="656032" y="695844"/>
                </a:lnTo>
                <a:lnTo>
                  <a:pt x="657759" y="694980"/>
                </a:lnTo>
                <a:lnTo>
                  <a:pt x="661742" y="692515"/>
                </a:lnTo>
                <a:lnTo>
                  <a:pt x="661742" y="691512"/>
                </a:lnTo>
                <a:lnTo>
                  <a:pt x="660637" y="689670"/>
                </a:lnTo>
                <a:lnTo>
                  <a:pt x="660033" y="688705"/>
                </a:lnTo>
                <a:lnTo>
                  <a:pt x="659753" y="688564"/>
                </a:lnTo>
                <a:lnTo>
                  <a:pt x="658644" y="688564"/>
                </a:lnTo>
                <a:close/>
                <a:moveTo>
                  <a:pt x="571644" y="688386"/>
                </a:moveTo>
                <a:lnTo>
                  <a:pt x="569550" y="690480"/>
                </a:lnTo>
                <a:lnTo>
                  <a:pt x="569697" y="690554"/>
                </a:lnTo>
                <a:cubicBezTo>
                  <a:pt x="569254" y="690997"/>
                  <a:pt x="569033" y="691440"/>
                  <a:pt x="569033" y="692325"/>
                </a:cubicBezTo>
                <a:cubicBezTo>
                  <a:pt x="570361" y="692989"/>
                  <a:pt x="571024" y="694537"/>
                  <a:pt x="573237" y="694095"/>
                </a:cubicBezTo>
                <a:lnTo>
                  <a:pt x="573138" y="694492"/>
                </a:lnTo>
                <a:lnTo>
                  <a:pt x="574326" y="693568"/>
                </a:lnTo>
                <a:lnTo>
                  <a:pt x="574122" y="693432"/>
                </a:lnTo>
                <a:cubicBezTo>
                  <a:pt x="575892" y="691219"/>
                  <a:pt x="573016" y="689670"/>
                  <a:pt x="571688" y="688564"/>
                </a:cubicBezTo>
                <a:close/>
                <a:moveTo>
                  <a:pt x="633747" y="688179"/>
                </a:moveTo>
                <a:lnTo>
                  <a:pt x="632944" y="688580"/>
                </a:lnTo>
                <a:lnTo>
                  <a:pt x="632978" y="688785"/>
                </a:lnTo>
                <a:cubicBezTo>
                  <a:pt x="631872" y="690112"/>
                  <a:pt x="630323" y="690555"/>
                  <a:pt x="628995" y="690776"/>
                </a:cubicBezTo>
                <a:lnTo>
                  <a:pt x="628493" y="690776"/>
                </a:lnTo>
                <a:lnTo>
                  <a:pt x="627943" y="692791"/>
                </a:lnTo>
                <a:lnTo>
                  <a:pt x="628996" y="695423"/>
                </a:lnTo>
                <a:lnTo>
                  <a:pt x="629526" y="697370"/>
                </a:lnTo>
                <a:lnTo>
                  <a:pt x="629561" y="697439"/>
                </a:lnTo>
                <a:lnTo>
                  <a:pt x="630323" y="697249"/>
                </a:lnTo>
                <a:lnTo>
                  <a:pt x="630323" y="696529"/>
                </a:lnTo>
                <a:lnTo>
                  <a:pt x="631429" y="695865"/>
                </a:lnTo>
                <a:lnTo>
                  <a:pt x="632005" y="695993"/>
                </a:lnTo>
                <a:lnTo>
                  <a:pt x="634084" y="691661"/>
                </a:lnTo>
                <a:lnTo>
                  <a:pt x="635795" y="689308"/>
                </a:lnTo>
                <a:lnTo>
                  <a:pt x="635633" y="689227"/>
                </a:lnTo>
                <a:close/>
                <a:moveTo>
                  <a:pt x="626448" y="688116"/>
                </a:moveTo>
                <a:lnTo>
                  <a:pt x="625013" y="691883"/>
                </a:lnTo>
                <a:lnTo>
                  <a:pt x="624939" y="692473"/>
                </a:lnTo>
                <a:lnTo>
                  <a:pt x="625013" y="692325"/>
                </a:lnTo>
                <a:cubicBezTo>
                  <a:pt x="625235" y="692325"/>
                  <a:pt x="625456" y="692325"/>
                  <a:pt x="625456" y="692325"/>
                </a:cubicBezTo>
                <a:lnTo>
                  <a:pt x="625444" y="692385"/>
                </a:lnTo>
                <a:lnTo>
                  <a:pt x="626355" y="692043"/>
                </a:lnTo>
                <a:lnTo>
                  <a:pt x="626783" y="690334"/>
                </a:lnTo>
                <a:lnTo>
                  <a:pt x="627004" y="689449"/>
                </a:lnTo>
                <a:lnTo>
                  <a:pt x="627103" y="689400"/>
                </a:lnTo>
                <a:lnTo>
                  <a:pt x="627004" y="689006"/>
                </a:lnTo>
                <a:close/>
                <a:moveTo>
                  <a:pt x="649652" y="687971"/>
                </a:moveTo>
                <a:lnTo>
                  <a:pt x="649352" y="688121"/>
                </a:lnTo>
                <a:lnTo>
                  <a:pt x="649260" y="688075"/>
                </a:lnTo>
                <a:lnTo>
                  <a:pt x="648234" y="689215"/>
                </a:lnTo>
                <a:lnTo>
                  <a:pt x="648246" y="689227"/>
                </a:lnTo>
                <a:lnTo>
                  <a:pt x="648115" y="689384"/>
                </a:lnTo>
                <a:lnTo>
                  <a:pt x="649795" y="692325"/>
                </a:lnTo>
                <a:lnTo>
                  <a:pt x="650886" y="693689"/>
                </a:lnTo>
                <a:lnTo>
                  <a:pt x="652007" y="692988"/>
                </a:lnTo>
                <a:lnTo>
                  <a:pt x="652007" y="692325"/>
                </a:lnTo>
                <a:lnTo>
                  <a:pt x="652211" y="692080"/>
                </a:lnTo>
                <a:lnTo>
                  <a:pt x="650458" y="689449"/>
                </a:lnTo>
                <a:close/>
                <a:moveTo>
                  <a:pt x="639237" y="687206"/>
                </a:moveTo>
                <a:lnTo>
                  <a:pt x="639174" y="687457"/>
                </a:lnTo>
                <a:cubicBezTo>
                  <a:pt x="639174" y="688121"/>
                  <a:pt x="639174" y="688563"/>
                  <a:pt x="639174" y="689227"/>
                </a:cubicBezTo>
                <a:lnTo>
                  <a:pt x="639158" y="689222"/>
                </a:lnTo>
                <a:lnTo>
                  <a:pt x="641507" y="692408"/>
                </a:lnTo>
                <a:lnTo>
                  <a:pt x="641607" y="692325"/>
                </a:lnTo>
                <a:lnTo>
                  <a:pt x="641854" y="692530"/>
                </a:lnTo>
                <a:lnTo>
                  <a:pt x="642050" y="692399"/>
                </a:lnTo>
                <a:lnTo>
                  <a:pt x="642050" y="691883"/>
                </a:lnTo>
                <a:lnTo>
                  <a:pt x="642187" y="691773"/>
                </a:lnTo>
                <a:lnTo>
                  <a:pt x="641387" y="690333"/>
                </a:lnTo>
                <a:close/>
                <a:moveTo>
                  <a:pt x="845613" y="686794"/>
                </a:moveTo>
                <a:cubicBezTo>
                  <a:pt x="845834" y="686794"/>
                  <a:pt x="846277" y="687236"/>
                  <a:pt x="846277" y="687458"/>
                </a:cubicBezTo>
                <a:cubicBezTo>
                  <a:pt x="845834" y="689228"/>
                  <a:pt x="844949" y="690555"/>
                  <a:pt x="844728" y="691662"/>
                </a:cubicBezTo>
                <a:cubicBezTo>
                  <a:pt x="844285" y="691883"/>
                  <a:pt x="844285" y="692104"/>
                  <a:pt x="844064" y="692547"/>
                </a:cubicBezTo>
                <a:cubicBezTo>
                  <a:pt x="843842" y="692547"/>
                  <a:pt x="843621" y="692768"/>
                  <a:pt x="843400" y="692768"/>
                </a:cubicBezTo>
                <a:cubicBezTo>
                  <a:pt x="843179" y="692768"/>
                  <a:pt x="843179" y="692768"/>
                  <a:pt x="842957" y="692768"/>
                </a:cubicBezTo>
                <a:cubicBezTo>
                  <a:pt x="842957" y="692768"/>
                  <a:pt x="842736" y="692326"/>
                  <a:pt x="842957" y="691883"/>
                </a:cubicBezTo>
                <a:cubicBezTo>
                  <a:pt x="842957" y="691662"/>
                  <a:pt x="842957" y="691219"/>
                  <a:pt x="843179" y="690998"/>
                </a:cubicBezTo>
                <a:cubicBezTo>
                  <a:pt x="843842" y="689892"/>
                  <a:pt x="844728" y="688785"/>
                  <a:pt x="844728" y="687236"/>
                </a:cubicBezTo>
                <a:cubicBezTo>
                  <a:pt x="844728" y="687015"/>
                  <a:pt x="844949" y="686794"/>
                  <a:pt x="845613" y="686794"/>
                </a:cubicBezTo>
                <a:close/>
                <a:moveTo>
                  <a:pt x="831894" y="685466"/>
                </a:moveTo>
                <a:cubicBezTo>
                  <a:pt x="832558" y="685466"/>
                  <a:pt x="833443" y="685466"/>
                  <a:pt x="833886" y="685466"/>
                </a:cubicBezTo>
                <a:cubicBezTo>
                  <a:pt x="834107" y="687015"/>
                  <a:pt x="833886" y="688121"/>
                  <a:pt x="831894" y="687900"/>
                </a:cubicBezTo>
                <a:cubicBezTo>
                  <a:pt x="831894" y="687236"/>
                  <a:pt x="831894" y="686351"/>
                  <a:pt x="831894" y="685466"/>
                </a:cubicBezTo>
                <a:close/>
                <a:moveTo>
                  <a:pt x="549757" y="685426"/>
                </a:moveTo>
                <a:lnTo>
                  <a:pt x="547792" y="686572"/>
                </a:lnTo>
                <a:lnTo>
                  <a:pt x="545684" y="687928"/>
                </a:lnTo>
                <a:lnTo>
                  <a:pt x="545800" y="688121"/>
                </a:lnTo>
                <a:lnTo>
                  <a:pt x="545800" y="688564"/>
                </a:lnTo>
                <a:cubicBezTo>
                  <a:pt x="545579" y="689449"/>
                  <a:pt x="545136" y="690112"/>
                  <a:pt x="544915" y="691219"/>
                </a:cubicBezTo>
                <a:lnTo>
                  <a:pt x="544570" y="691334"/>
                </a:lnTo>
                <a:lnTo>
                  <a:pt x="544694" y="692325"/>
                </a:lnTo>
                <a:lnTo>
                  <a:pt x="545070" y="693454"/>
                </a:lnTo>
                <a:lnTo>
                  <a:pt x="547128" y="692768"/>
                </a:lnTo>
                <a:lnTo>
                  <a:pt x="547410" y="692862"/>
                </a:lnTo>
                <a:lnTo>
                  <a:pt x="549374" y="690636"/>
                </a:lnTo>
                <a:lnTo>
                  <a:pt x="549341" y="690555"/>
                </a:lnTo>
                <a:lnTo>
                  <a:pt x="549603" y="689943"/>
                </a:lnTo>
                <a:lnTo>
                  <a:pt x="549562" y="689892"/>
                </a:lnTo>
                <a:lnTo>
                  <a:pt x="550527" y="686803"/>
                </a:lnTo>
                <a:lnTo>
                  <a:pt x="549784" y="685466"/>
                </a:lnTo>
                <a:close/>
                <a:moveTo>
                  <a:pt x="568553" y="685401"/>
                </a:moveTo>
                <a:lnTo>
                  <a:pt x="568591" y="685465"/>
                </a:lnTo>
                <a:lnTo>
                  <a:pt x="568149" y="687236"/>
                </a:lnTo>
                <a:lnTo>
                  <a:pt x="567896" y="687994"/>
                </a:lnTo>
                <a:lnTo>
                  <a:pt x="568369" y="687900"/>
                </a:lnTo>
                <a:cubicBezTo>
                  <a:pt x="568369" y="688343"/>
                  <a:pt x="568369" y="688785"/>
                  <a:pt x="568369" y="689006"/>
                </a:cubicBezTo>
                <a:lnTo>
                  <a:pt x="568148" y="689006"/>
                </a:lnTo>
                <a:lnTo>
                  <a:pt x="568212" y="689227"/>
                </a:lnTo>
                <a:lnTo>
                  <a:pt x="569033" y="689227"/>
                </a:lnTo>
                <a:lnTo>
                  <a:pt x="570582" y="687678"/>
                </a:lnTo>
                <a:lnTo>
                  <a:pt x="570582" y="686130"/>
                </a:lnTo>
                <a:cubicBezTo>
                  <a:pt x="570139" y="685909"/>
                  <a:pt x="569697" y="685466"/>
                  <a:pt x="568812" y="685466"/>
                </a:cubicBezTo>
                <a:close/>
                <a:moveTo>
                  <a:pt x="640944" y="685245"/>
                </a:moveTo>
                <a:cubicBezTo>
                  <a:pt x="640722" y="685687"/>
                  <a:pt x="640280" y="686130"/>
                  <a:pt x="640501" y="687015"/>
                </a:cubicBezTo>
                <a:lnTo>
                  <a:pt x="640122" y="686863"/>
                </a:lnTo>
                <a:lnTo>
                  <a:pt x="642051" y="689670"/>
                </a:lnTo>
                <a:lnTo>
                  <a:pt x="642902" y="691201"/>
                </a:lnTo>
                <a:lnTo>
                  <a:pt x="643156" y="690998"/>
                </a:lnTo>
                <a:lnTo>
                  <a:pt x="643209" y="691051"/>
                </a:lnTo>
                <a:lnTo>
                  <a:pt x="645299" y="689408"/>
                </a:lnTo>
                <a:lnTo>
                  <a:pt x="645148" y="689227"/>
                </a:lnTo>
                <a:lnTo>
                  <a:pt x="645390" y="688985"/>
                </a:lnTo>
                <a:lnTo>
                  <a:pt x="641990" y="685245"/>
                </a:lnTo>
                <a:close/>
                <a:moveTo>
                  <a:pt x="631923" y="685038"/>
                </a:moveTo>
                <a:lnTo>
                  <a:pt x="632502" y="686871"/>
                </a:lnTo>
                <a:lnTo>
                  <a:pt x="633076" y="686624"/>
                </a:lnTo>
                <a:close/>
                <a:moveTo>
                  <a:pt x="854905" y="685023"/>
                </a:moveTo>
                <a:cubicBezTo>
                  <a:pt x="854905" y="685465"/>
                  <a:pt x="854905" y="685908"/>
                  <a:pt x="854905" y="686129"/>
                </a:cubicBezTo>
                <a:lnTo>
                  <a:pt x="855348" y="685907"/>
                </a:lnTo>
                <a:lnTo>
                  <a:pt x="855348" y="685023"/>
                </a:lnTo>
                <a:close/>
                <a:moveTo>
                  <a:pt x="743498" y="684972"/>
                </a:moveTo>
                <a:lnTo>
                  <a:pt x="743389" y="685244"/>
                </a:lnTo>
                <a:cubicBezTo>
                  <a:pt x="741618" y="684138"/>
                  <a:pt x="739184" y="686129"/>
                  <a:pt x="737414" y="686350"/>
                </a:cubicBezTo>
                <a:cubicBezTo>
                  <a:pt x="738963" y="695865"/>
                  <a:pt x="743610" y="702060"/>
                  <a:pt x="748256" y="708477"/>
                </a:cubicBezTo>
                <a:cubicBezTo>
                  <a:pt x="750469" y="708698"/>
                  <a:pt x="751133" y="707371"/>
                  <a:pt x="753124" y="707813"/>
                </a:cubicBezTo>
                <a:cubicBezTo>
                  <a:pt x="755779" y="713345"/>
                  <a:pt x="758877" y="718434"/>
                  <a:pt x="761090" y="724408"/>
                </a:cubicBezTo>
                <a:cubicBezTo>
                  <a:pt x="764630" y="723744"/>
                  <a:pt x="763966" y="724850"/>
                  <a:pt x="766621" y="725072"/>
                </a:cubicBezTo>
                <a:cubicBezTo>
                  <a:pt x="767285" y="730603"/>
                  <a:pt x="768391" y="735471"/>
                  <a:pt x="770825" y="739232"/>
                </a:cubicBezTo>
                <a:cubicBezTo>
                  <a:pt x="773038" y="745870"/>
                  <a:pt x="772595" y="754721"/>
                  <a:pt x="781888" y="754500"/>
                </a:cubicBezTo>
                <a:cubicBezTo>
                  <a:pt x="783216" y="762244"/>
                  <a:pt x="784765" y="770209"/>
                  <a:pt x="787420" y="776626"/>
                </a:cubicBezTo>
                <a:cubicBezTo>
                  <a:pt x="788305" y="777069"/>
                  <a:pt x="789854" y="777069"/>
                  <a:pt x="790296" y="777732"/>
                </a:cubicBezTo>
                <a:cubicBezTo>
                  <a:pt x="792509" y="783264"/>
                  <a:pt x="792066" y="791230"/>
                  <a:pt x="794722" y="796097"/>
                </a:cubicBezTo>
                <a:cubicBezTo>
                  <a:pt x="796492" y="797204"/>
                  <a:pt x="797156" y="795433"/>
                  <a:pt x="799147" y="796761"/>
                </a:cubicBezTo>
                <a:cubicBezTo>
                  <a:pt x="800253" y="805169"/>
                  <a:pt x="799147" y="815568"/>
                  <a:pt x="807112" y="817560"/>
                </a:cubicBezTo>
                <a:lnTo>
                  <a:pt x="808568" y="821565"/>
                </a:lnTo>
                <a:lnTo>
                  <a:pt x="808883" y="819993"/>
                </a:lnTo>
                <a:lnTo>
                  <a:pt x="809326" y="819329"/>
                </a:lnTo>
                <a:lnTo>
                  <a:pt x="809989" y="818887"/>
                </a:lnTo>
                <a:lnTo>
                  <a:pt x="810211" y="819551"/>
                </a:lnTo>
                <a:lnTo>
                  <a:pt x="809989" y="820436"/>
                </a:lnTo>
                <a:lnTo>
                  <a:pt x="808883" y="822870"/>
                </a:lnTo>
                <a:lnTo>
                  <a:pt x="808772" y="822870"/>
                </a:lnTo>
                <a:lnTo>
                  <a:pt x="808661" y="823313"/>
                </a:lnTo>
                <a:lnTo>
                  <a:pt x="809546" y="823091"/>
                </a:lnTo>
                <a:lnTo>
                  <a:pt x="810732" y="832971"/>
                </a:lnTo>
                <a:lnTo>
                  <a:pt x="811760" y="832384"/>
                </a:lnTo>
                <a:lnTo>
                  <a:pt x="811806" y="832399"/>
                </a:lnTo>
                <a:lnTo>
                  <a:pt x="812865" y="817781"/>
                </a:lnTo>
                <a:lnTo>
                  <a:pt x="812866" y="817781"/>
                </a:lnTo>
                <a:lnTo>
                  <a:pt x="812865" y="817780"/>
                </a:lnTo>
                <a:lnTo>
                  <a:pt x="812423" y="815567"/>
                </a:lnTo>
                <a:lnTo>
                  <a:pt x="812423" y="815125"/>
                </a:lnTo>
                <a:lnTo>
                  <a:pt x="812688" y="814859"/>
                </a:lnTo>
                <a:lnTo>
                  <a:pt x="812423" y="814682"/>
                </a:lnTo>
                <a:lnTo>
                  <a:pt x="811447" y="814292"/>
                </a:lnTo>
                <a:lnTo>
                  <a:pt x="811317" y="814683"/>
                </a:lnTo>
                <a:lnTo>
                  <a:pt x="810653" y="815568"/>
                </a:lnTo>
                <a:lnTo>
                  <a:pt x="809989" y="814904"/>
                </a:lnTo>
                <a:lnTo>
                  <a:pt x="810161" y="813533"/>
                </a:lnTo>
                <a:lnTo>
                  <a:pt x="809989" y="813576"/>
                </a:lnTo>
                <a:cubicBezTo>
                  <a:pt x="810763" y="812691"/>
                  <a:pt x="810432" y="810755"/>
                  <a:pt x="810376" y="809068"/>
                </a:cubicBezTo>
                <a:lnTo>
                  <a:pt x="812411" y="806071"/>
                </a:lnTo>
                <a:lnTo>
                  <a:pt x="810935" y="804779"/>
                </a:lnTo>
                <a:lnTo>
                  <a:pt x="809768" y="805169"/>
                </a:lnTo>
                <a:cubicBezTo>
                  <a:pt x="809325" y="805390"/>
                  <a:pt x="808662" y="805611"/>
                  <a:pt x="807555" y="805611"/>
                </a:cubicBezTo>
                <a:cubicBezTo>
                  <a:pt x="805785" y="804726"/>
                  <a:pt x="805564" y="803178"/>
                  <a:pt x="805121" y="802071"/>
                </a:cubicBezTo>
                <a:cubicBezTo>
                  <a:pt x="805121" y="801407"/>
                  <a:pt x="805121" y="801186"/>
                  <a:pt x="804900" y="800743"/>
                </a:cubicBezTo>
                <a:lnTo>
                  <a:pt x="804999" y="800544"/>
                </a:lnTo>
                <a:lnTo>
                  <a:pt x="803129" y="787247"/>
                </a:lnTo>
                <a:cubicBezTo>
                  <a:pt x="800917" y="786804"/>
                  <a:pt x="800696" y="788132"/>
                  <a:pt x="799147" y="787689"/>
                </a:cubicBezTo>
                <a:lnTo>
                  <a:pt x="797308" y="773589"/>
                </a:lnTo>
                <a:lnTo>
                  <a:pt x="797156" y="773528"/>
                </a:lnTo>
                <a:cubicBezTo>
                  <a:pt x="796713" y="772200"/>
                  <a:pt x="796271" y="770873"/>
                  <a:pt x="796271" y="769545"/>
                </a:cubicBezTo>
                <a:lnTo>
                  <a:pt x="796030" y="768902"/>
                </a:lnTo>
                <a:lnTo>
                  <a:pt x="795829" y="769103"/>
                </a:lnTo>
                <a:cubicBezTo>
                  <a:pt x="794944" y="768660"/>
                  <a:pt x="794501" y="767554"/>
                  <a:pt x="794501" y="766005"/>
                </a:cubicBezTo>
                <a:cubicBezTo>
                  <a:pt x="793616" y="766005"/>
                  <a:pt x="792067" y="766448"/>
                  <a:pt x="792067" y="765563"/>
                </a:cubicBezTo>
                <a:lnTo>
                  <a:pt x="792352" y="765278"/>
                </a:lnTo>
                <a:lnTo>
                  <a:pt x="790515" y="763901"/>
                </a:lnTo>
                <a:lnTo>
                  <a:pt x="790208" y="763747"/>
                </a:lnTo>
                <a:lnTo>
                  <a:pt x="790075" y="764013"/>
                </a:lnTo>
                <a:lnTo>
                  <a:pt x="789744" y="763516"/>
                </a:lnTo>
                <a:lnTo>
                  <a:pt x="789412" y="763350"/>
                </a:lnTo>
                <a:lnTo>
                  <a:pt x="789317" y="762875"/>
                </a:lnTo>
                <a:lnTo>
                  <a:pt x="789190" y="762685"/>
                </a:lnTo>
                <a:lnTo>
                  <a:pt x="789279" y="762685"/>
                </a:lnTo>
                <a:lnTo>
                  <a:pt x="789264" y="762611"/>
                </a:lnTo>
                <a:lnTo>
                  <a:pt x="789190" y="762685"/>
                </a:lnTo>
                <a:cubicBezTo>
                  <a:pt x="789190" y="762685"/>
                  <a:pt x="788969" y="762685"/>
                  <a:pt x="788748" y="762685"/>
                </a:cubicBezTo>
                <a:lnTo>
                  <a:pt x="787199" y="762243"/>
                </a:lnTo>
                <a:lnTo>
                  <a:pt x="786535" y="761358"/>
                </a:lnTo>
                <a:lnTo>
                  <a:pt x="787641" y="760694"/>
                </a:lnTo>
                <a:lnTo>
                  <a:pt x="788803" y="761026"/>
                </a:lnTo>
                <a:lnTo>
                  <a:pt x="788748" y="760915"/>
                </a:lnTo>
                <a:cubicBezTo>
                  <a:pt x="790075" y="759588"/>
                  <a:pt x="789411" y="756048"/>
                  <a:pt x="787641" y="756048"/>
                </a:cubicBezTo>
                <a:cubicBezTo>
                  <a:pt x="787863" y="755384"/>
                  <a:pt x="788305" y="754277"/>
                  <a:pt x="787863" y="752950"/>
                </a:cubicBezTo>
                <a:lnTo>
                  <a:pt x="788237" y="753012"/>
                </a:lnTo>
                <a:lnTo>
                  <a:pt x="787869" y="752153"/>
                </a:lnTo>
                <a:lnTo>
                  <a:pt x="785208" y="750516"/>
                </a:lnTo>
                <a:cubicBezTo>
                  <a:pt x="787421" y="748304"/>
                  <a:pt x="785651" y="746091"/>
                  <a:pt x="785208" y="743215"/>
                </a:cubicBezTo>
                <a:cubicBezTo>
                  <a:pt x="782331" y="743436"/>
                  <a:pt x="780562" y="742772"/>
                  <a:pt x="779013" y="741887"/>
                </a:cubicBezTo>
                <a:lnTo>
                  <a:pt x="776115" y="730503"/>
                </a:lnTo>
                <a:lnTo>
                  <a:pt x="775915" y="730383"/>
                </a:lnTo>
                <a:lnTo>
                  <a:pt x="775030" y="728170"/>
                </a:lnTo>
                <a:lnTo>
                  <a:pt x="774366" y="726178"/>
                </a:lnTo>
                <a:lnTo>
                  <a:pt x="774439" y="725742"/>
                </a:lnTo>
                <a:lnTo>
                  <a:pt x="773038" y="722416"/>
                </a:lnTo>
                <a:cubicBezTo>
                  <a:pt x="770383" y="721974"/>
                  <a:pt x="770825" y="724187"/>
                  <a:pt x="768170" y="723523"/>
                </a:cubicBezTo>
                <a:cubicBezTo>
                  <a:pt x="765072" y="719098"/>
                  <a:pt x="764851" y="716000"/>
                  <a:pt x="763081" y="710468"/>
                </a:cubicBezTo>
                <a:cubicBezTo>
                  <a:pt x="762860" y="710468"/>
                  <a:pt x="762639" y="710468"/>
                  <a:pt x="761754" y="710468"/>
                </a:cubicBezTo>
                <a:lnTo>
                  <a:pt x="761812" y="710352"/>
                </a:lnTo>
                <a:lnTo>
                  <a:pt x="758877" y="712239"/>
                </a:lnTo>
                <a:cubicBezTo>
                  <a:pt x="758877" y="712239"/>
                  <a:pt x="758435" y="712239"/>
                  <a:pt x="758435" y="711796"/>
                </a:cubicBezTo>
                <a:cubicBezTo>
                  <a:pt x="758214" y="711575"/>
                  <a:pt x="758435" y="711354"/>
                  <a:pt x="758877" y="711354"/>
                </a:cubicBezTo>
                <a:cubicBezTo>
                  <a:pt x="759762" y="710911"/>
                  <a:pt x="760426" y="710247"/>
                  <a:pt x="761311" y="709583"/>
                </a:cubicBezTo>
                <a:lnTo>
                  <a:pt x="761488" y="709229"/>
                </a:lnTo>
                <a:lnTo>
                  <a:pt x="761311" y="709141"/>
                </a:lnTo>
                <a:lnTo>
                  <a:pt x="760727" y="704278"/>
                </a:lnTo>
                <a:lnTo>
                  <a:pt x="760426" y="704052"/>
                </a:lnTo>
                <a:cubicBezTo>
                  <a:pt x="757992" y="704937"/>
                  <a:pt x="755780" y="704937"/>
                  <a:pt x="753788" y="704052"/>
                </a:cubicBezTo>
                <a:cubicBezTo>
                  <a:pt x="749584" y="702282"/>
                  <a:pt x="748257" y="696972"/>
                  <a:pt x="746487" y="691883"/>
                </a:cubicBezTo>
                <a:close/>
                <a:moveTo>
                  <a:pt x="579580" y="684729"/>
                </a:moveTo>
                <a:lnTo>
                  <a:pt x="579654" y="685024"/>
                </a:lnTo>
                <a:cubicBezTo>
                  <a:pt x="578768" y="685024"/>
                  <a:pt x="581424" y="690113"/>
                  <a:pt x="582752" y="688121"/>
                </a:cubicBezTo>
                <a:lnTo>
                  <a:pt x="583046" y="688195"/>
                </a:lnTo>
                <a:close/>
                <a:moveTo>
                  <a:pt x="1123077" y="684581"/>
                </a:moveTo>
                <a:cubicBezTo>
                  <a:pt x="1123962" y="684138"/>
                  <a:pt x="1124405" y="684138"/>
                  <a:pt x="1124847" y="684581"/>
                </a:cubicBezTo>
                <a:cubicBezTo>
                  <a:pt x="1132149" y="692325"/>
                  <a:pt x="1139008" y="700733"/>
                  <a:pt x="1146531" y="709805"/>
                </a:cubicBezTo>
                <a:lnTo>
                  <a:pt x="1146436" y="710185"/>
                </a:lnTo>
                <a:lnTo>
                  <a:pt x="1154829" y="718932"/>
                </a:lnTo>
                <a:cubicBezTo>
                  <a:pt x="1157705" y="722472"/>
                  <a:pt x="1159475" y="726399"/>
                  <a:pt x="1157373" y="730825"/>
                </a:cubicBezTo>
                <a:cubicBezTo>
                  <a:pt x="1153390" y="730382"/>
                  <a:pt x="1155603" y="727063"/>
                  <a:pt x="1154718" y="725293"/>
                </a:cubicBezTo>
                <a:cubicBezTo>
                  <a:pt x="1152063" y="719761"/>
                  <a:pt x="1147416" y="716443"/>
                  <a:pt x="1144761" y="711132"/>
                </a:cubicBezTo>
                <a:cubicBezTo>
                  <a:pt x="1137459" y="701839"/>
                  <a:pt x="1130379" y="693874"/>
                  <a:pt x="1123077" y="686130"/>
                </a:cubicBezTo>
                <a:cubicBezTo>
                  <a:pt x="1122634" y="685687"/>
                  <a:pt x="1122634" y="685023"/>
                  <a:pt x="1123077" y="684581"/>
                </a:cubicBezTo>
                <a:close/>
                <a:moveTo>
                  <a:pt x="885286" y="683628"/>
                </a:moveTo>
                <a:lnTo>
                  <a:pt x="885087" y="683826"/>
                </a:lnTo>
                <a:lnTo>
                  <a:pt x="887431" y="692988"/>
                </a:lnTo>
                <a:cubicBezTo>
                  <a:pt x="888094" y="696307"/>
                  <a:pt x="888979" y="699405"/>
                  <a:pt x="891192" y="701175"/>
                </a:cubicBezTo>
                <a:lnTo>
                  <a:pt x="891784" y="701175"/>
                </a:lnTo>
                <a:lnTo>
                  <a:pt x="891857" y="701066"/>
                </a:lnTo>
                <a:lnTo>
                  <a:pt x="891635" y="700734"/>
                </a:lnTo>
                <a:cubicBezTo>
                  <a:pt x="891192" y="694981"/>
                  <a:pt x="890529" y="689892"/>
                  <a:pt x="888759" y="684581"/>
                </a:cubicBezTo>
                <a:cubicBezTo>
                  <a:pt x="888537" y="684139"/>
                  <a:pt x="887874" y="684139"/>
                  <a:pt x="886989" y="684139"/>
                </a:cubicBezTo>
                <a:close/>
                <a:moveTo>
                  <a:pt x="542526" y="683253"/>
                </a:moveTo>
                <a:lnTo>
                  <a:pt x="541596" y="683917"/>
                </a:lnTo>
                <a:lnTo>
                  <a:pt x="540416" y="684507"/>
                </a:lnTo>
                <a:lnTo>
                  <a:pt x="539162" y="687014"/>
                </a:lnTo>
                <a:lnTo>
                  <a:pt x="538417" y="688878"/>
                </a:lnTo>
                <a:lnTo>
                  <a:pt x="539162" y="688785"/>
                </a:lnTo>
                <a:lnTo>
                  <a:pt x="539162" y="692104"/>
                </a:lnTo>
                <a:lnTo>
                  <a:pt x="540711" y="691661"/>
                </a:lnTo>
                <a:lnTo>
                  <a:pt x="542953" y="690627"/>
                </a:lnTo>
                <a:lnTo>
                  <a:pt x="542924" y="690555"/>
                </a:lnTo>
                <a:cubicBezTo>
                  <a:pt x="543366" y="689449"/>
                  <a:pt x="543588" y="689006"/>
                  <a:pt x="543809" y="688121"/>
                </a:cubicBezTo>
                <a:lnTo>
                  <a:pt x="543986" y="687767"/>
                </a:lnTo>
                <a:lnTo>
                  <a:pt x="543588" y="684581"/>
                </a:lnTo>
                <a:lnTo>
                  <a:pt x="543588" y="683253"/>
                </a:lnTo>
                <a:close/>
                <a:moveTo>
                  <a:pt x="556436" y="683179"/>
                </a:moveTo>
                <a:lnTo>
                  <a:pt x="554651" y="684802"/>
                </a:lnTo>
                <a:lnTo>
                  <a:pt x="552190" y="687074"/>
                </a:lnTo>
                <a:lnTo>
                  <a:pt x="552217" y="687236"/>
                </a:lnTo>
                <a:lnTo>
                  <a:pt x="551453" y="689910"/>
                </a:lnTo>
                <a:lnTo>
                  <a:pt x="552070" y="691144"/>
                </a:lnTo>
                <a:lnTo>
                  <a:pt x="553987" y="690112"/>
                </a:lnTo>
                <a:lnTo>
                  <a:pt x="559227" y="688172"/>
                </a:lnTo>
                <a:lnTo>
                  <a:pt x="557085" y="687457"/>
                </a:lnTo>
                <a:lnTo>
                  <a:pt x="557085" y="686130"/>
                </a:lnTo>
                <a:lnTo>
                  <a:pt x="557085" y="685687"/>
                </a:lnTo>
                <a:lnTo>
                  <a:pt x="557085" y="683917"/>
                </a:lnTo>
                <a:lnTo>
                  <a:pt x="557085" y="683474"/>
                </a:lnTo>
                <a:lnTo>
                  <a:pt x="557232" y="683290"/>
                </a:lnTo>
                <a:lnTo>
                  <a:pt x="557085" y="683253"/>
                </a:lnTo>
                <a:cubicBezTo>
                  <a:pt x="556642" y="683253"/>
                  <a:pt x="556642" y="683253"/>
                  <a:pt x="556421" y="683253"/>
                </a:cubicBezTo>
                <a:close/>
                <a:moveTo>
                  <a:pt x="565272" y="683032"/>
                </a:moveTo>
                <a:lnTo>
                  <a:pt x="566317" y="687002"/>
                </a:lnTo>
                <a:lnTo>
                  <a:pt x="566378" y="686572"/>
                </a:lnTo>
                <a:lnTo>
                  <a:pt x="566923" y="685302"/>
                </a:lnTo>
                <a:close/>
                <a:moveTo>
                  <a:pt x="653988" y="683021"/>
                </a:moveTo>
                <a:lnTo>
                  <a:pt x="651786" y="685023"/>
                </a:lnTo>
                <a:lnTo>
                  <a:pt x="650522" y="686287"/>
                </a:lnTo>
                <a:lnTo>
                  <a:pt x="650901" y="686793"/>
                </a:lnTo>
                <a:lnTo>
                  <a:pt x="650354" y="687522"/>
                </a:lnTo>
                <a:lnTo>
                  <a:pt x="651343" y="689006"/>
                </a:lnTo>
                <a:lnTo>
                  <a:pt x="652989" y="691147"/>
                </a:lnTo>
                <a:lnTo>
                  <a:pt x="653113" y="690998"/>
                </a:lnTo>
                <a:lnTo>
                  <a:pt x="653377" y="691261"/>
                </a:lnTo>
                <a:lnTo>
                  <a:pt x="657513" y="687621"/>
                </a:lnTo>
                <a:lnTo>
                  <a:pt x="657317" y="687457"/>
                </a:lnTo>
                <a:lnTo>
                  <a:pt x="657701" y="687073"/>
                </a:lnTo>
                <a:lnTo>
                  <a:pt x="654286" y="683171"/>
                </a:lnTo>
                <a:lnTo>
                  <a:pt x="654220" y="683253"/>
                </a:lnTo>
                <a:close/>
                <a:moveTo>
                  <a:pt x="203285" y="682589"/>
                </a:moveTo>
                <a:cubicBezTo>
                  <a:pt x="202400" y="682589"/>
                  <a:pt x="201514" y="682589"/>
                  <a:pt x="201514" y="683032"/>
                </a:cubicBezTo>
                <a:lnTo>
                  <a:pt x="200738" y="683807"/>
                </a:lnTo>
                <a:lnTo>
                  <a:pt x="201514" y="683696"/>
                </a:lnTo>
                <a:lnTo>
                  <a:pt x="202620" y="685023"/>
                </a:lnTo>
                <a:lnTo>
                  <a:pt x="203505" y="686351"/>
                </a:lnTo>
                <a:lnTo>
                  <a:pt x="203505" y="686352"/>
                </a:lnTo>
                <a:lnTo>
                  <a:pt x="203506" y="686351"/>
                </a:lnTo>
                <a:cubicBezTo>
                  <a:pt x="205719" y="688564"/>
                  <a:pt x="207931" y="690776"/>
                  <a:pt x="208374" y="694980"/>
                </a:cubicBezTo>
                <a:cubicBezTo>
                  <a:pt x="209701" y="696529"/>
                  <a:pt x="212357" y="696750"/>
                  <a:pt x="212135" y="699848"/>
                </a:cubicBezTo>
                <a:lnTo>
                  <a:pt x="216860" y="703194"/>
                </a:lnTo>
                <a:lnTo>
                  <a:pt x="216781" y="702724"/>
                </a:lnTo>
                <a:cubicBezTo>
                  <a:pt x="216781" y="702945"/>
                  <a:pt x="217224" y="702724"/>
                  <a:pt x="217224" y="702724"/>
                </a:cubicBezTo>
                <a:cubicBezTo>
                  <a:pt x="214127" y="696086"/>
                  <a:pt x="207931" y="688784"/>
                  <a:pt x="203285" y="682589"/>
                </a:cubicBezTo>
                <a:close/>
                <a:moveTo>
                  <a:pt x="842957" y="682368"/>
                </a:moveTo>
                <a:lnTo>
                  <a:pt x="842957" y="683253"/>
                </a:lnTo>
                <a:lnTo>
                  <a:pt x="842736" y="684138"/>
                </a:lnTo>
                <a:lnTo>
                  <a:pt x="842072" y="684359"/>
                </a:lnTo>
                <a:lnTo>
                  <a:pt x="841851" y="684138"/>
                </a:lnTo>
                <a:lnTo>
                  <a:pt x="842736" y="682589"/>
                </a:lnTo>
                <a:close/>
                <a:moveTo>
                  <a:pt x="665891" y="681649"/>
                </a:moveTo>
                <a:lnTo>
                  <a:pt x="661593" y="685286"/>
                </a:lnTo>
                <a:lnTo>
                  <a:pt x="661742" y="685465"/>
                </a:lnTo>
                <a:lnTo>
                  <a:pt x="661742" y="685687"/>
                </a:lnTo>
                <a:lnTo>
                  <a:pt x="661597" y="687139"/>
                </a:lnTo>
                <a:lnTo>
                  <a:pt x="662628" y="688342"/>
                </a:lnTo>
                <a:cubicBezTo>
                  <a:pt x="663070" y="689006"/>
                  <a:pt x="663734" y="689891"/>
                  <a:pt x="664177" y="690997"/>
                </a:cubicBezTo>
                <a:lnTo>
                  <a:pt x="664176" y="690998"/>
                </a:lnTo>
                <a:lnTo>
                  <a:pt x="664471" y="690998"/>
                </a:lnTo>
                <a:lnTo>
                  <a:pt x="664619" y="690776"/>
                </a:lnTo>
                <a:cubicBezTo>
                  <a:pt x="665504" y="690776"/>
                  <a:pt x="666168" y="690333"/>
                  <a:pt x="666832" y="689891"/>
                </a:cubicBezTo>
                <a:lnTo>
                  <a:pt x="669265" y="688755"/>
                </a:lnTo>
                <a:lnTo>
                  <a:pt x="669265" y="688121"/>
                </a:lnTo>
                <a:lnTo>
                  <a:pt x="670482" y="686904"/>
                </a:lnTo>
                <a:lnTo>
                  <a:pt x="670372" y="686794"/>
                </a:lnTo>
                <a:lnTo>
                  <a:pt x="670815" y="686351"/>
                </a:lnTo>
                <a:lnTo>
                  <a:pt x="669929" y="685466"/>
                </a:lnTo>
                <a:lnTo>
                  <a:pt x="666778" y="681758"/>
                </a:lnTo>
                <a:lnTo>
                  <a:pt x="666610" y="681926"/>
                </a:lnTo>
                <a:lnTo>
                  <a:pt x="666168" y="681926"/>
                </a:lnTo>
                <a:close/>
                <a:moveTo>
                  <a:pt x="530718" y="681340"/>
                </a:moveTo>
                <a:lnTo>
                  <a:pt x="522789" y="687236"/>
                </a:lnTo>
                <a:lnTo>
                  <a:pt x="517213" y="692192"/>
                </a:lnTo>
                <a:lnTo>
                  <a:pt x="517258" y="692325"/>
                </a:lnTo>
                <a:cubicBezTo>
                  <a:pt x="515930" y="696087"/>
                  <a:pt x="515709" y="699848"/>
                  <a:pt x="515488" y="703610"/>
                </a:cubicBezTo>
                <a:lnTo>
                  <a:pt x="514074" y="713707"/>
                </a:lnTo>
                <a:lnTo>
                  <a:pt x="514603" y="714009"/>
                </a:lnTo>
                <a:lnTo>
                  <a:pt x="514425" y="714483"/>
                </a:lnTo>
                <a:lnTo>
                  <a:pt x="515930" y="715558"/>
                </a:lnTo>
                <a:lnTo>
                  <a:pt x="515930" y="716222"/>
                </a:lnTo>
                <a:lnTo>
                  <a:pt x="515708" y="716222"/>
                </a:lnTo>
                <a:lnTo>
                  <a:pt x="515266" y="716222"/>
                </a:lnTo>
                <a:lnTo>
                  <a:pt x="514159" y="715337"/>
                </a:lnTo>
                <a:lnTo>
                  <a:pt x="514113" y="715314"/>
                </a:lnTo>
                <a:lnTo>
                  <a:pt x="513939" y="715779"/>
                </a:lnTo>
                <a:lnTo>
                  <a:pt x="513644" y="715927"/>
                </a:lnTo>
                <a:lnTo>
                  <a:pt x="513939" y="718434"/>
                </a:lnTo>
                <a:lnTo>
                  <a:pt x="514358" y="722417"/>
                </a:lnTo>
                <a:lnTo>
                  <a:pt x="514381" y="722417"/>
                </a:lnTo>
                <a:lnTo>
                  <a:pt x="514363" y="722470"/>
                </a:lnTo>
                <a:lnTo>
                  <a:pt x="514381" y="722638"/>
                </a:lnTo>
                <a:cubicBezTo>
                  <a:pt x="516815" y="732153"/>
                  <a:pt x="517921" y="741888"/>
                  <a:pt x="519028" y="751624"/>
                </a:cubicBezTo>
                <a:lnTo>
                  <a:pt x="519381" y="755511"/>
                </a:lnTo>
                <a:lnTo>
                  <a:pt x="519628" y="755542"/>
                </a:lnTo>
                <a:lnTo>
                  <a:pt x="521683" y="753171"/>
                </a:lnTo>
                <a:lnTo>
                  <a:pt x="523604" y="750609"/>
                </a:lnTo>
                <a:lnTo>
                  <a:pt x="523232" y="750516"/>
                </a:lnTo>
                <a:cubicBezTo>
                  <a:pt x="525002" y="748082"/>
                  <a:pt x="524781" y="746533"/>
                  <a:pt x="524339" y="742550"/>
                </a:cubicBezTo>
                <a:lnTo>
                  <a:pt x="524968" y="742865"/>
                </a:lnTo>
                <a:lnTo>
                  <a:pt x="524559" y="738568"/>
                </a:lnTo>
                <a:lnTo>
                  <a:pt x="524559" y="735323"/>
                </a:lnTo>
                <a:lnTo>
                  <a:pt x="522347" y="736798"/>
                </a:lnTo>
                <a:cubicBezTo>
                  <a:pt x="521904" y="737019"/>
                  <a:pt x="521683" y="737462"/>
                  <a:pt x="521462" y="737683"/>
                </a:cubicBezTo>
                <a:cubicBezTo>
                  <a:pt x="521240" y="737683"/>
                  <a:pt x="521240" y="737683"/>
                  <a:pt x="521019" y="737683"/>
                </a:cubicBezTo>
                <a:cubicBezTo>
                  <a:pt x="520798" y="737462"/>
                  <a:pt x="520798" y="737241"/>
                  <a:pt x="521019" y="737019"/>
                </a:cubicBezTo>
                <a:cubicBezTo>
                  <a:pt x="521019" y="736798"/>
                  <a:pt x="521462" y="736577"/>
                  <a:pt x="521683" y="736134"/>
                </a:cubicBezTo>
                <a:lnTo>
                  <a:pt x="524430" y="734486"/>
                </a:lnTo>
                <a:lnTo>
                  <a:pt x="524338" y="734364"/>
                </a:lnTo>
                <a:cubicBezTo>
                  <a:pt x="524559" y="733921"/>
                  <a:pt x="524559" y="733258"/>
                  <a:pt x="524780" y="732373"/>
                </a:cubicBezTo>
                <a:lnTo>
                  <a:pt x="524781" y="732372"/>
                </a:lnTo>
                <a:lnTo>
                  <a:pt x="524781" y="723191"/>
                </a:lnTo>
                <a:lnTo>
                  <a:pt x="524559" y="723080"/>
                </a:lnTo>
                <a:lnTo>
                  <a:pt x="524338" y="722638"/>
                </a:lnTo>
                <a:lnTo>
                  <a:pt x="523895" y="721531"/>
                </a:lnTo>
                <a:lnTo>
                  <a:pt x="523966" y="721354"/>
                </a:lnTo>
                <a:lnTo>
                  <a:pt x="523896" y="721237"/>
                </a:lnTo>
                <a:lnTo>
                  <a:pt x="522125" y="720647"/>
                </a:lnTo>
                <a:cubicBezTo>
                  <a:pt x="521904" y="720425"/>
                  <a:pt x="521682" y="720204"/>
                  <a:pt x="521904" y="720204"/>
                </a:cubicBezTo>
                <a:cubicBezTo>
                  <a:pt x="522346" y="719983"/>
                  <a:pt x="522567" y="719983"/>
                  <a:pt x="522567" y="719983"/>
                </a:cubicBezTo>
                <a:lnTo>
                  <a:pt x="523747" y="720455"/>
                </a:lnTo>
                <a:lnTo>
                  <a:pt x="524338" y="717107"/>
                </a:lnTo>
                <a:cubicBezTo>
                  <a:pt x="524780" y="715779"/>
                  <a:pt x="524780" y="714230"/>
                  <a:pt x="525223" y="712681"/>
                </a:cubicBezTo>
                <a:lnTo>
                  <a:pt x="525610" y="712526"/>
                </a:lnTo>
                <a:lnTo>
                  <a:pt x="525223" y="705158"/>
                </a:lnTo>
                <a:lnTo>
                  <a:pt x="525428" y="699813"/>
                </a:lnTo>
                <a:lnTo>
                  <a:pt x="525002" y="700069"/>
                </a:lnTo>
                <a:lnTo>
                  <a:pt x="523453" y="701175"/>
                </a:lnTo>
                <a:lnTo>
                  <a:pt x="523232" y="700733"/>
                </a:lnTo>
                <a:lnTo>
                  <a:pt x="523453" y="700290"/>
                </a:lnTo>
                <a:lnTo>
                  <a:pt x="524339" y="699626"/>
                </a:lnTo>
                <a:lnTo>
                  <a:pt x="525329" y="699007"/>
                </a:lnTo>
                <a:lnTo>
                  <a:pt x="525223" y="698742"/>
                </a:lnTo>
                <a:cubicBezTo>
                  <a:pt x="525665" y="697856"/>
                  <a:pt x="525665" y="696971"/>
                  <a:pt x="525665" y="696529"/>
                </a:cubicBezTo>
                <a:lnTo>
                  <a:pt x="525333" y="695533"/>
                </a:lnTo>
                <a:lnTo>
                  <a:pt x="523011" y="697193"/>
                </a:lnTo>
                <a:cubicBezTo>
                  <a:pt x="522568" y="698520"/>
                  <a:pt x="521462" y="699848"/>
                  <a:pt x="519692" y="700290"/>
                </a:cubicBezTo>
                <a:cubicBezTo>
                  <a:pt x="519249" y="700290"/>
                  <a:pt x="519249" y="700069"/>
                  <a:pt x="519028" y="699848"/>
                </a:cubicBezTo>
                <a:cubicBezTo>
                  <a:pt x="519028" y="699405"/>
                  <a:pt x="519028" y="699405"/>
                  <a:pt x="519249" y="699184"/>
                </a:cubicBezTo>
                <a:cubicBezTo>
                  <a:pt x="520798" y="698742"/>
                  <a:pt x="521462" y="697856"/>
                  <a:pt x="522347" y="696750"/>
                </a:cubicBezTo>
                <a:lnTo>
                  <a:pt x="525493" y="694390"/>
                </a:lnTo>
                <a:lnTo>
                  <a:pt x="525665" y="693874"/>
                </a:lnTo>
                <a:lnTo>
                  <a:pt x="525989" y="693966"/>
                </a:lnTo>
                <a:lnTo>
                  <a:pt x="529869" y="688342"/>
                </a:lnTo>
                <a:lnTo>
                  <a:pt x="529977" y="688385"/>
                </a:lnTo>
                <a:lnTo>
                  <a:pt x="531480" y="682747"/>
                </a:lnTo>
                <a:lnTo>
                  <a:pt x="530975" y="682368"/>
                </a:lnTo>
                <a:close/>
                <a:moveTo>
                  <a:pt x="644223" y="680949"/>
                </a:moveTo>
                <a:lnTo>
                  <a:pt x="642271" y="682368"/>
                </a:lnTo>
                <a:lnTo>
                  <a:pt x="642183" y="682456"/>
                </a:lnTo>
                <a:lnTo>
                  <a:pt x="642714" y="682589"/>
                </a:lnTo>
                <a:cubicBezTo>
                  <a:pt x="642714" y="683032"/>
                  <a:pt x="642714" y="683474"/>
                  <a:pt x="642714" y="683917"/>
                </a:cubicBezTo>
                <a:lnTo>
                  <a:pt x="642522" y="684013"/>
                </a:lnTo>
                <a:lnTo>
                  <a:pt x="646180" y="688195"/>
                </a:lnTo>
                <a:lnTo>
                  <a:pt x="646254" y="688121"/>
                </a:lnTo>
                <a:lnTo>
                  <a:pt x="647139" y="688121"/>
                </a:lnTo>
                <a:lnTo>
                  <a:pt x="647296" y="688278"/>
                </a:lnTo>
                <a:lnTo>
                  <a:pt x="648386" y="687355"/>
                </a:lnTo>
                <a:lnTo>
                  <a:pt x="648246" y="686793"/>
                </a:lnTo>
                <a:lnTo>
                  <a:pt x="648467" y="685908"/>
                </a:lnTo>
                <a:lnTo>
                  <a:pt x="647803" y="684580"/>
                </a:lnTo>
                <a:lnTo>
                  <a:pt x="644786" y="680960"/>
                </a:lnTo>
                <a:lnTo>
                  <a:pt x="644484" y="681262"/>
                </a:lnTo>
                <a:close/>
                <a:moveTo>
                  <a:pt x="112345" y="680819"/>
                </a:moveTo>
                <a:cubicBezTo>
                  <a:pt x="112567" y="680819"/>
                  <a:pt x="112788" y="680819"/>
                  <a:pt x="112788" y="681040"/>
                </a:cubicBezTo>
                <a:cubicBezTo>
                  <a:pt x="113009" y="681704"/>
                  <a:pt x="113230" y="682147"/>
                  <a:pt x="113673" y="682810"/>
                </a:cubicBezTo>
                <a:cubicBezTo>
                  <a:pt x="114116" y="683917"/>
                  <a:pt x="114779" y="684802"/>
                  <a:pt x="114558" y="686129"/>
                </a:cubicBezTo>
                <a:cubicBezTo>
                  <a:pt x="114558" y="686129"/>
                  <a:pt x="114337" y="686351"/>
                  <a:pt x="114337" y="686351"/>
                </a:cubicBezTo>
                <a:cubicBezTo>
                  <a:pt x="114116" y="686351"/>
                  <a:pt x="113894" y="686129"/>
                  <a:pt x="113894" y="685908"/>
                </a:cubicBezTo>
                <a:cubicBezTo>
                  <a:pt x="113894" y="684802"/>
                  <a:pt x="113452" y="683917"/>
                  <a:pt x="113009" y="683032"/>
                </a:cubicBezTo>
                <a:cubicBezTo>
                  <a:pt x="112788" y="682368"/>
                  <a:pt x="112345" y="681704"/>
                  <a:pt x="112124" y="681261"/>
                </a:cubicBezTo>
                <a:cubicBezTo>
                  <a:pt x="112124" y="680819"/>
                  <a:pt x="112124" y="680819"/>
                  <a:pt x="112345" y="680819"/>
                </a:cubicBezTo>
                <a:close/>
                <a:moveTo>
                  <a:pt x="656518" y="680461"/>
                </a:moveTo>
                <a:lnTo>
                  <a:pt x="655326" y="681483"/>
                </a:lnTo>
                <a:lnTo>
                  <a:pt x="655105" y="681593"/>
                </a:lnTo>
                <a:lnTo>
                  <a:pt x="655105" y="682147"/>
                </a:lnTo>
                <a:lnTo>
                  <a:pt x="654985" y="682297"/>
                </a:lnTo>
                <a:lnTo>
                  <a:pt x="658568" y="686206"/>
                </a:lnTo>
                <a:lnTo>
                  <a:pt x="658644" y="686130"/>
                </a:lnTo>
                <a:lnTo>
                  <a:pt x="659213" y="686130"/>
                </a:lnTo>
                <a:lnTo>
                  <a:pt x="659308" y="685465"/>
                </a:lnTo>
                <a:lnTo>
                  <a:pt x="659704" y="685069"/>
                </a:lnTo>
                <a:lnTo>
                  <a:pt x="658645" y="683253"/>
                </a:lnTo>
                <a:lnTo>
                  <a:pt x="656679" y="680573"/>
                </a:lnTo>
                <a:lnTo>
                  <a:pt x="656654" y="680598"/>
                </a:lnTo>
                <a:close/>
                <a:moveTo>
                  <a:pt x="1038333" y="680155"/>
                </a:moveTo>
                <a:cubicBezTo>
                  <a:pt x="1038554" y="679934"/>
                  <a:pt x="1038996" y="679934"/>
                  <a:pt x="1039218" y="680377"/>
                </a:cubicBezTo>
                <a:cubicBezTo>
                  <a:pt x="1046741" y="687900"/>
                  <a:pt x="1053821" y="695644"/>
                  <a:pt x="1060902" y="703388"/>
                </a:cubicBezTo>
                <a:cubicBezTo>
                  <a:pt x="1071744" y="715336"/>
                  <a:pt x="1083028" y="727506"/>
                  <a:pt x="1094755" y="738790"/>
                </a:cubicBezTo>
                <a:cubicBezTo>
                  <a:pt x="1095198" y="739233"/>
                  <a:pt x="1095198" y="739454"/>
                  <a:pt x="1094755" y="739897"/>
                </a:cubicBezTo>
                <a:cubicBezTo>
                  <a:pt x="1094534" y="739897"/>
                  <a:pt x="1094534" y="739897"/>
                  <a:pt x="1094091" y="739897"/>
                </a:cubicBezTo>
                <a:cubicBezTo>
                  <a:pt x="1093870" y="739897"/>
                  <a:pt x="1093649" y="739897"/>
                  <a:pt x="1093649" y="739897"/>
                </a:cubicBezTo>
                <a:cubicBezTo>
                  <a:pt x="1081479" y="728612"/>
                  <a:pt x="1070416" y="716221"/>
                  <a:pt x="1059796" y="704273"/>
                </a:cubicBezTo>
                <a:cubicBezTo>
                  <a:pt x="1052715" y="696529"/>
                  <a:pt x="1045413" y="688785"/>
                  <a:pt x="1038333" y="681262"/>
                </a:cubicBezTo>
                <a:cubicBezTo>
                  <a:pt x="1037890" y="680819"/>
                  <a:pt x="1037890" y="680377"/>
                  <a:pt x="1038333" y="680155"/>
                </a:cubicBezTo>
                <a:close/>
                <a:moveTo>
                  <a:pt x="538307" y="679303"/>
                </a:moveTo>
                <a:lnTo>
                  <a:pt x="536460" y="680498"/>
                </a:lnTo>
                <a:lnTo>
                  <a:pt x="535537" y="682899"/>
                </a:lnTo>
                <a:lnTo>
                  <a:pt x="534517" y="689228"/>
                </a:lnTo>
                <a:lnTo>
                  <a:pt x="534504" y="689278"/>
                </a:lnTo>
                <a:lnTo>
                  <a:pt x="534959" y="689006"/>
                </a:lnTo>
                <a:lnTo>
                  <a:pt x="535771" y="688600"/>
                </a:lnTo>
                <a:lnTo>
                  <a:pt x="535622" y="688563"/>
                </a:lnTo>
                <a:lnTo>
                  <a:pt x="536463" y="687723"/>
                </a:lnTo>
                <a:lnTo>
                  <a:pt x="537171" y="686129"/>
                </a:lnTo>
                <a:cubicBezTo>
                  <a:pt x="537614" y="685244"/>
                  <a:pt x="537835" y="683917"/>
                  <a:pt x="538499" y="683032"/>
                </a:cubicBezTo>
                <a:lnTo>
                  <a:pt x="539144" y="682939"/>
                </a:lnTo>
                <a:lnTo>
                  <a:pt x="538720" y="680819"/>
                </a:lnTo>
                <a:close/>
                <a:moveTo>
                  <a:pt x="669236" y="679020"/>
                </a:moveTo>
                <a:lnTo>
                  <a:pt x="667938" y="680155"/>
                </a:lnTo>
                <a:lnTo>
                  <a:pt x="667734" y="680428"/>
                </a:lnTo>
                <a:lnTo>
                  <a:pt x="667938" y="680598"/>
                </a:lnTo>
                <a:lnTo>
                  <a:pt x="667692" y="680844"/>
                </a:lnTo>
                <a:lnTo>
                  <a:pt x="671036" y="684581"/>
                </a:lnTo>
                <a:lnTo>
                  <a:pt x="671810" y="685355"/>
                </a:lnTo>
                <a:lnTo>
                  <a:pt x="671921" y="685244"/>
                </a:lnTo>
                <a:lnTo>
                  <a:pt x="672142" y="684581"/>
                </a:lnTo>
                <a:lnTo>
                  <a:pt x="672324" y="684500"/>
                </a:lnTo>
                <a:lnTo>
                  <a:pt x="671036" y="681925"/>
                </a:lnTo>
                <a:lnTo>
                  <a:pt x="669304" y="679037"/>
                </a:lnTo>
                <a:lnTo>
                  <a:pt x="669265" y="679050"/>
                </a:lnTo>
                <a:close/>
                <a:moveTo>
                  <a:pt x="534063" y="678799"/>
                </a:moveTo>
                <a:lnTo>
                  <a:pt x="533188" y="679049"/>
                </a:lnTo>
                <a:lnTo>
                  <a:pt x="532967" y="679049"/>
                </a:lnTo>
                <a:lnTo>
                  <a:pt x="532967" y="679050"/>
                </a:lnTo>
                <a:lnTo>
                  <a:pt x="532746" y="679713"/>
                </a:lnTo>
                <a:lnTo>
                  <a:pt x="532303" y="680598"/>
                </a:lnTo>
                <a:lnTo>
                  <a:pt x="532746" y="681926"/>
                </a:lnTo>
                <a:lnTo>
                  <a:pt x="533832" y="681926"/>
                </a:lnTo>
                <a:lnTo>
                  <a:pt x="534684" y="680051"/>
                </a:lnTo>
                <a:lnTo>
                  <a:pt x="534073" y="678828"/>
                </a:lnTo>
                <a:close/>
                <a:moveTo>
                  <a:pt x="628230" y="678624"/>
                </a:moveTo>
                <a:lnTo>
                  <a:pt x="627020" y="686688"/>
                </a:lnTo>
                <a:lnTo>
                  <a:pt x="628332" y="688563"/>
                </a:lnTo>
                <a:lnTo>
                  <a:pt x="628417" y="688819"/>
                </a:lnTo>
                <a:lnTo>
                  <a:pt x="628553" y="688785"/>
                </a:lnTo>
                <a:cubicBezTo>
                  <a:pt x="629659" y="688563"/>
                  <a:pt x="630765" y="688342"/>
                  <a:pt x="631429" y="687457"/>
                </a:cubicBezTo>
                <a:lnTo>
                  <a:pt x="631469" y="687457"/>
                </a:lnTo>
                <a:lnTo>
                  <a:pt x="630394" y="683514"/>
                </a:lnTo>
                <a:lnTo>
                  <a:pt x="628332" y="678828"/>
                </a:lnTo>
                <a:close/>
                <a:moveTo>
                  <a:pt x="555979" y="677943"/>
                </a:moveTo>
                <a:lnTo>
                  <a:pt x="554873" y="679049"/>
                </a:lnTo>
                <a:lnTo>
                  <a:pt x="552383" y="680875"/>
                </a:lnTo>
                <a:lnTo>
                  <a:pt x="552438" y="681041"/>
                </a:lnTo>
                <a:lnTo>
                  <a:pt x="551774" y="683253"/>
                </a:lnTo>
                <a:lnTo>
                  <a:pt x="551206" y="684390"/>
                </a:lnTo>
                <a:lnTo>
                  <a:pt x="551333" y="684581"/>
                </a:lnTo>
                <a:lnTo>
                  <a:pt x="551922" y="685760"/>
                </a:lnTo>
                <a:lnTo>
                  <a:pt x="553545" y="684138"/>
                </a:lnTo>
                <a:lnTo>
                  <a:pt x="556010" y="681673"/>
                </a:lnTo>
                <a:lnTo>
                  <a:pt x="555757" y="681483"/>
                </a:lnTo>
                <a:lnTo>
                  <a:pt x="556421" y="679049"/>
                </a:lnTo>
                <a:lnTo>
                  <a:pt x="556200" y="678606"/>
                </a:lnTo>
                <a:close/>
                <a:moveTo>
                  <a:pt x="562643" y="676952"/>
                </a:moveTo>
                <a:lnTo>
                  <a:pt x="562395" y="677943"/>
                </a:lnTo>
                <a:lnTo>
                  <a:pt x="562204" y="679087"/>
                </a:lnTo>
                <a:lnTo>
                  <a:pt x="562395" y="679049"/>
                </a:lnTo>
                <a:cubicBezTo>
                  <a:pt x="562174" y="680820"/>
                  <a:pt x="563723" y="680820"/>
                  <a:pt x="565493" y="680820"/>
                </a:cubicBezTo>
                <a:close/>
                <a:moveTo>
                  <a:pt x="549841" y="676846"/>
                </a:moveTo>
                <a:lnTo>
                  <a:pt x="546907" y="678606"/>
                </a:lnTo>
                <a:lnTo>
                  <a:pt x="546622" y="678701"/>
                </a:lnTo>
                <a:lnTo>
                  <a:pt x="547128" y="678828"/>
                </a:lnTo>
                <a:lnTo>
                  <a:pt x="544915" y="682851"/>
                </a:lnTo>
                <a:lnTo>
                  <a:pt x="544915" y="684581"/>
                </a:lnTo>
                <a:lnTo>
                  <a:pt x="545073" y="686633"/>
                </a:lnTo>
                <a:lnTo>
                  <a:pt x="546907" y="685466"/>
                </a:lnTo>
                <a:lnTo>
                  <a:pt x="549148" y="684186"/>
                </a:lnTo>
                <a:lnTo>
                  <a:pt x="549119" y="684138"/>
                </a:lnTo>
                <a:lnTo>
                  <a:pt x="549783" y="682368"/>
                </a:lnTo>
                <a:lnTo>
                  <a:pt x="550447" y="680155"/>
                </a:lnTo>
                <a:lnTo>
                  <a:pt x="550743" y="680070"/>
                </a:lnTo>
                <a:lnTo>
                  <a:pt x="550225" y="678386"/>
                </a:lnTo>
                <a:close/>
                <a:moveTo>
                  <a:pt x="542992" y="676342"/>
                </a:moveTo>
                <a:lnTo>
                  <a:pt x="542320" y="676535"/>
                </a:lnTo>
                <a:lnTo>
                  <a:pt x="542481" y="676615"/>
                </a:lnTo>
                <a:cubicBezTo>
                  <a:pt x="542039" y="677722"/>
                  <a:pt x="540711" y="677943"/>
                  <a:pt x="540048" y="679049"/>
                </a:cubicBezTo>
                <a:lnTo>
                  <a:pt x="539348" y="678629"/>
                </a:lnTo>
                <a:lnTo>
                  <a:pt x="539174" y="678742"/>
                </a:lnTo>
                <a:lnTo>
                  <a:pt x="539605" y="681040"/>
                </a:lnTo>
                <a:lnTo>
                  <a:pt x="539927" y="682650"/>
                </a:lnTo>
                <a:lnTo>
                  <a:pt x="540490" y="682368"/>
                </a:lnTo>
                <a:lnTo>
                  <a:pt x="541633" y="681511"/>
                </a:lnTo>
                <a:lnTo>
                  <a:pt x="541596" y="681483"/>
                </a:lnTo>
                <a:cubicBezTo>
                  <a:pt x="541817" y="679491"/>
                  <a:pt x="543366" y="679270"/>
                  <a:pt x="542924" y="676615"/>
                </a:cubicBezTo>
                <a:close/>
                <a:moveTo>
                  <a:pt x="648032" y="676138"/>
                </a:moveTo>
                <a:lnTo>
                  <a:pt x="648024" y="676172"/>
                </a:lnTo>
                <a:lnTo>
                  <a:pt x="647812" y="676384"/>
                </a:lnTo>
                <a:lnTo>
                  <a:pt x="647803" y="676395"/>
                </a:lnTo>
                <a:lnTo>
                  <a:pt x="647802" y="676394"/>
                </a:lnTo>
                <a:lnTo>
                  <a:pt x="646918" y="677279"/>
                </a:lnTo>
                <a:lnTo>
                  <a:pt x="645812" y="678385"/>
                </a:lnTo>
                <a:lnTo>
                  <a:pt x="645812" y="678386"/>
                </a:lnTo>
                <a:lnTo>
                  <a:pt x="645812" y="679935"/>
                </a:lnTo>
                <a:lnTo>
                  <a:pt x="645422" y="680325"/>
                </a:lnTo>
                <a:lnTo>
                  <a:pt x="648688" y="684359"/>
                </a:lnTo>
                <a:lnTo>
                  <a:pt x="649463" y="685908"/>
                </a:lnTo>
                <a:lnTo>
                  <a:pt x="649485" y="685908"/>
                </a:lnTo>
                <a:lnTo>
                  <a:pt x="650901" y="684138"/>
                </a:lnTo>
                <a:lnTo>
                  <a:pt x="653113" y="681926"/>
                </a:lnTo>
                <a:lnTo>
                  <a:pt x="653113" y="681483"/>
                </a:lnTo>
                <a:lnTo>
                  <a:pt x="653265" y="681361"/>
                </a:lnTo>
                <a:lnTo>
                  <a:pt x="650901" y="678828"/>
                </a:lnTo>
                <a:close/>
                <a:moveTo>
                  <a:pt x="661991" y="676095"/>
                </a:moveTo>
                <a:lnTo>
                  <a:pt x="661742" y="676394"/>
                </a:lnTo>
                <a:lnTo>
                  <a:pt x="661079" y="676394"/>
                </a:lnTo>
                <a:lnTo>
                  <a:pt x="660918" y="676233"/>
                </a:lnTo>
                <a:lnTo>
                  <a:pt x="660415" y="676837"/>
                </a:lnTo>
                <a:lnTo>
                  <a:pt x="657531" y="679043"/>
                </a:lnTo>
                <a:lnTo>
                  <a:pt x="657539" y="679049"/>
                </a:lnTo>
                <a:lnTo>
                  <a:pt x="657539" y="679712"/>
                </a:lnTo>
                <a:lnTo>
                  <a:pt x="657223" y="680028"/>
                </a:lnTo>
                <a:lnTo>
                  <a:pt x="659309" y="682810"/>
                </a:lnTo>
                <a:lnTo>
                  <a:pt x="660341" y="684432"/>
                </a:lnTo>
                <a:lnTo>
                  <a:pt x="660636" y="684138"/>
                </a:lnTo>
                <a:lnTo>
                  <a:pt x="660862" y="684409"/>
                </a:lnTo>
                <a:lnTo>
                  <a:pt x="664926" y="680684"/>
                </a:lnTo>
                <a:lnTo>
                  <a:pt x="664840" y="680598"/>
                </a:lnTo>
                <a:lnTo>
                  <a:pt x="665291" y="680222"/>
                </a:lnTo>
                <a:lnTo>
                  <a:pt x="663955" y="678386"/>
                </a:lnTo>
                <a:close/>
                <a:moveTo>
                  <a:pt x="787420" y="675509"/>
                </a:moveTo>
                <a:lnTo>
                  <a:pt x="786603" y="677346"/>
                </a:lnTo>
                <a:lnTo>
                  <a:pt x="786757" y="677500"/>
                </a:lnTo>
                <a:lnTo>
                  <a:pt x="783033" y="686397"/>
                </a:lnTo>
                <a:lnTo>
                  <a:pt x="783216" y="686351"/>
                </a:lnTo>
                <a:lnTo>
                  <a:pt x="783216" y="687236"/>
                </a:lnTo>
                <a:lnTo>
                  <a:pt x="783438" y="687236"/>
                </a:lnTo>
                <a:lnTo>
                  <a:pt x="784102" y="687457"/>
                </a:lnTo>
                <a:lnTo>
                  <a:pt x="787863" y="686793"/>
                </a:lnTo>
                <a:cubicBezTo>
                  <a:pt x="787863" y="687899"/>
                  <a:pt x="788748" y="688121"/>
                  <a:pt x="788748" y="689227"/>
                </a:cubicBezTo>
                <a:lnTo>
                  <a:pt x="788649" y="689623"/>
                </a:lnTo>
                <a:lnTo>
                  <a:pt x="788969" y="689669"/>
                </a:lnTo>
                <a:cubicBezTo>
                  <a:pt x="790518" y="691661"/>
                  <a:pt x="792066" y="694095"/>
                  <a:pt x="793173" y="696086"/>
                </a:cubicBezTo>
                <a:lnTo>
                  <a:pt x="795363" y="699810"/>
                </a:lnTo>
                <a:lnTo>
                  <a:pt x="795386" y="699626"/>
                </a:lnTo>
                <a:lnTo>
                  <a:pt x="795865" y="699626"/>
                </a:lnTo>
                <a:lnTo>
                  <a:pt x="796984" y="695791"/>
                </a:lnTo>
                <a:lnTo>
                  <a:pt x="794058" y="694537"/>
                </a:lnTo>
                <a:cubicBezTo>
                  <a:pt x="792288" y="691218"/>
                  <a:pt x="796713" y="689227"/>
                  <a:pt x="794722" y="685244"/>
                </a:cubicBezTo>
                <a:cubicBezTo>
                  <a:pt x="795607" y="684359"/>
                  <a:pt x="797156" y="683696"/>
                  <a:pt x="797156" y="682147"/>
                </a:cubicBezTo>
                <a:lnTo>
                  <a:pt x="794356" y="682746"/>
                </a:lnTo>
                <a:lnTo>
                  <a:pt x="793395" y="685245"/>
                </a:lnTo>
                <a:cubicBezTo>
                  <a:pt x="793395" y="685687"/>
                  <a:pt x="792731" y="685908"/>
                  <a:pt x="792510" y="685908"/>
                </a:cubicBezTo>
                <a:cubicBezTo>
                  <a:pt x="792067" y="685908"/>
                  <a:pt x="791846" y="685466"/>
                  <a:pt x="791846" y="685023"/>
                </a:cubicBezTo>
                <a:lnTo>
                  <a:pt x="792938" y="681745"/>
                </a:lnTo>
                <a:lnTo>
                  <a:pt x="792731" y="681704"/>
                </a:lnTo>
                <a:cubicBezTo>
                  <a:pt x="792288" y="680598"/>
                  <a:pt x="789633" y="681262"/>
                  <a:pt x="788969" y="679934"/>
                </a:cubicBezTo>
                <a:cubicBezTo>
                  <a:pt x="790961" y="679049"/>
                  <a:pt x="790518" y="678606"/>
                  <a:pt x="790297" y="676172"/>
                </a:cubicBezTo>
                <a:cubicBezTo>
                  <a:pt x="789633" y="675730"/>
                  <a:pt x="788526" y="675509"/>
                  <a:pt x="787420" y="675509"/>
                </a:cubicBezTo>
                <a:close/>
                <a:moveTo>
                  <a:pt x="592045" y="674403"/>
                </a:moveTo>
                <a:cubicBezTo>
                  <a:pt x="592266" y="674181"/>
                  <a:pt x="592708" y="674403"/>
                  <a:pt x="592708" y="674624"/>
                </a:cubicBezTo>
                <a:cubicBezTo>
                  <a:pt x="593372" y="675951"/>
                  <a:pt x="593593" y="677722"/>
                  <a:pt x="593372" y="679049"/>
                </a:cubicBezTo>
                <a:cubicBezTo>
                  <a:pt x="593151" y="679492"/>
                  <a:pt x="593151" y="679492"/>
                  <a:pt x="592930" y="679492"/>
                </a:cubicBezTo>
                <a:cubicBezTo>
                  <a:pt x="592487" y="679492"/>
                  <a:pt x="592487" y="679270"/>
                  <a:pt x="592487" y="679049"/>
                </a:cubicBezTo>
                <a:cubicBezTo>
                  <a:pt x="592487" y="677722"/>
                  <a:pt x="592266" y="676173"/>
                  <a:pt x="591823" y="675066"/>
                </a:cubicBezTo>
                <a:cubicBezTo>
                  <a:pt x="591823" y="674845"/>
                  <a:pt x="591823" y="674624"/>
                  <a:pt x="592045" y="674403"/>
                </a:cubicBezTo>
                <a:close/>
                <a:moveTo>
                  <a:pt x="539231" y="674232"/>
                </a:moveTo>
                <a:lnTo>
                  <a:pt x="539163" y="674403"/>
                </a:lnTo>
                <a:lnTo>
                  <a:pt x="538056" y="674846"/>
                </a:lnTo>
                <a:lnTo>
                  <a:pt x="536551" y="675598"/>
                </a:lnTo>
                <a:lnTo>
                  <a:pt x="535844" y="676836"/>
                </a:lnTo>
                <a:lnTo>
                  <a:pt x="535346" y="677832"/>
                </a:lnTo>
                <a:lnTo>
                  <a:pt x="535622" y="678386"/>
                </a:lnTo>
                <a:lnTo>
                  <a:pt x="535816" y="678773"/>
                </a:lnTo>
                <a:lnTo>
                  <a:pt x="538056" y="677280"/>
                </a:lnTo>
                <a:lnTo>
                  <a:pt x="538056" y="677279"/>
                </a:lnTo>
                <a:lnTo>
                  <a:pt x="538056" y="677279"/>
                </a:lnTo>
                <a:cubicBezTo>
                  <a:pt x="538499" y="676394"/>
                  <a:pt x="538941" y="675730"/>
                  <a:pt x="539384" y="674845"/>
                </a:cubicBezTo>
                <a:close/>
                <a:moveTo>
                  <a:pt x="938322" y="673960"/>
                </a:moveTo>
                <a:lnTo>
                  <a:pt x="938544" y="674181"/>
                </a:lnTo>
                <a:lnTo>
                  <a:pt x="938544" y="676615"/>
                </a:lnTo>
                <a:lnTo>
                  <a:pt x="938322" y="677058"/>
                </a:lnTo>
                <a:lnTo>
                  <a:pt x="938322" y="676615"/>
                </a:lnTo>
                <a:lnTo>
                  <a:pt x="938322" y="674181"/>
                </a:lnTo>
                <a:close/>
                <a:moveTo>
                  <a:pt x="110132" y="673739"/>
                </a:moveTo>
                <a:cubicBezTo>
                  <a:pt x="110354" y="673739"/>
                  <a:pt x="110354" y="673960"/>
                  <a:pt x="110354" y="674181"/>
                </a:cubicBezTo>
                <a:cubicBezTo>
                  <a:pt x="110354" y="675066"/>
                  <a:pt x="110575" y="675951"/>
                  <a:pt x="111460" y="677058"/>
                </a:cubicBezTo>
                <a:cubicBezTo>
                  <a:pt x="111460" y="677058"/>
                  <a:pt x="111460" y="677500"/>
                  <a:pt x="111460" y="677722"/>
                </a:cubicBezTo>
                <a:lnTo>
                  <a:pt x="111239" y="677722"/>
                </a:lnTo>
                <a:cubicBezTo>
                  <a:pt x="111239" y="677722"/>
                  <a:pt x="111018" y="677722"/>
                  <a:pt x="110796" y="677500"/>
                </a:cubicBezTo>
                <a:cubicBezTo>
                  <a:pt x="109911" y="676394"/>
                  <a:pt x="109469" y="675288"/>
                  <a:pt x="109469" y="674181"/>
                </a:cubicBezTo>
                <a:cubicBezTo>
                  <a:pt x="109469" y="673960"/>
                  <a:pt x="109690" y="673739"/>
                  <a:pt x="110132" y="673739"/>
                </a:cubicBezTo>
                <a:close/>
                <a:moveTo>
                  <a:pt x="100839" y="673739"/>
                </a:moveTo>
                <a:cubicBezTo>
                  <a:pt x="101282" y="673517"/>
                  <a:pt x="101724" y="673739"/>
                  <a:pt x="101946" y="674181"/>
                </a:cubicBezTo>
                <a:cubicBezTo>
                  <a:pt x="108141" y="687900"/>
                  <a:pt x="116991" y="701397"/>
                  <a:pt x="129382" y="715558"/>
                </a:cubicBezTo>
                <a:cubicBezTo>
                  <a:pt x="129825" y="716000"/>
                  <a:pt x="129604" y="716443"/>
                  <a:pt x="129382" y="716664"/>
                </a:cubicBezTo>
                <a:cubicBezTo>
                  <a:pt x="129161" y="716885"/>
                  <a:pt x="128940" y="716885"/>
                  <a:pt x="128719" y="716885"/>
                </a:cubicBezTo>
                <a:cubicBezTo>
                  <a:pt x="128497" y="716885"/>
                  <a:pt x="128276" y="716885"/>
                  <a:pt x="128276" y="716664"/>
                </a:cubicBezTo>
                <a:cubicBezTo>
                  <a:pt x="115664" y="702503"/>
                  <a:pt x="106592" y="688563"/>
                  <a:pt x="100397" y="674845"/>
                </a:cubicBezTo>
                <a:cubicBezTo>
                  <a:pt x="100176" y="674402"/>
                  <a:pt x="100397" y="673960"/>
                  <a:pt x="100839" y="673739"/>
                </a:cubicBezTo>
                <a:close/>
                <a:moveTo>
                  <a:pt x="558723" y="673607"/>
                </a:moveTo>
                <a:lnTo>
                  <a:pt x="558192" y="673960"/>
                </a:lnTo>
                <a:lnTo>
                  <a:pt x="558191" y="673960"/>
                </a:lnTo>
                <a:lnTo>
                  <a:pt x="557969" y="674624"/>
                </a:lnTo>
                <a:cubicBezTo>
                  <a:pt x="557969" y="675509"/>
                  <a:pt x="557527" y="676394"/>
                  <a:pt x="557527" y="677279"/>
                </a:cubicBezTo>
                <a:lnTo>
                  <a:pt x="557362" y="677389"/>
                </a:lnTo>
                <a:lnTo>
                  <a:pt x="557749" y="678164"/>
                </a:lnTo>
                <a:lnTo>
                  <a:pt x="557896" y="678607"/>
                </a:lnTo>
                <a:lnTo>
                  <a:pt x="560530" y="678607"/>
                </a:lnTo>
                <a:lnTo>
                  <a:pt x="560846" y="677500"/>
                </a:lnTo>
                <a:lnTo>
                  <a:pt x="561067" y="675952"/>
                </a:lnTo>
                <a:lnTo>
                  <a:pt x="559602" y="674486"/>
                </a:lnTo>
                <a:close/>
                <a:moveTo>
                  <a:pt x="664739" y="673176"/>
                </a:moveTo>
                <a:lnTo>
                  <a:pt x="662849" y="675066"/>
                </a:lnTo>
                <a:lnTo>
                  <a:pt x="662703" y="675241"/>
                </a:lnTo>
                <a:lnTo>
                  <a:pt x="664398" y="677500"/>
                </a:lnTo>
                <a:lnTo>
                  <a:pt x="666102" y="679546"/>
                </a:lnTo>
                <a:lnTo>
                  <a:pt x="666168" y="679492"/>
                </a:lnTo>
                <a:lnTo>
                  <a:pt x="666610" y="679492"/>
                </a:lnTo>
                <a:lnTo>
                  <a:pt x="666611" y="679492"/>
                </a:lnTo>
                <a:lnTo>
                  <a:pt x="666611" y="679492"/>
                </a:lnTo>
                <a:lnTo>
                  <a:pt x="668333" y="677941"/>
                </a:lnTo>
                <a:lnTo>
                  <a:pt x="665725" y="674403"/>
                </a:lnTo>
                <a:lnTo>
                  <a:pt x="664896" y="673241"/>
                </a:lnTo>
                <a:lnTo>
                  <a:pt x="664840" y="673297"/>
                </a:lnTo>
                <a:close/>
                <a:moveTo>
                  <a:pt x="544030" y="672472"/>
                </a:moveTo>
                <a:lnTo>
                  <a:pt x="542052" y="674990"/>
                </a:lnTo>
                <a:lnTo>
                  <a:pt x="542924" y="674845"/>
                </a:lnTo>
                <a:cubicBezTo>
                  <a:pt x="543588" y="674845"/>
                  <a:pt x="544030" y="674845"/>
                  <a:pt x="544030" y="674402"/>
                </a:cubicBezTo>
                <a:lnTo>
                  <a:pt x="544250" y="674358"/>
                </a:lnTo>
                <a:lnTo>
                  <a:pt x="544030" y="674182"/>
                </a:lnTo>
                <a:close/>
                <a:moveTo>
                  <a:pt x="650656" y="671794"/>
                </a:moveTo>
                <a:lnTo>
                  <a:pt x="650458" y="672190"/>
                </a:lnTo>
                <a:lnTo>
                  <a:pt x="648744" y="673762"/>
                </a:lnTo>
                <a:lnTo>
                  <a:pt x="648909" y="673960"/>
                </a:lnTo>
                <a:lnTo>
                  <a:pt x="648909" y="675067"/>
                </a:lnTo>
                <a:lnTo>
                  <a:pt x="648608" y="675429"/>
                </a:lnTo>
                <a:lnTo>
                  <a:pt x="651343" y="678164"/>
                </a:lnTo>
                <a:lnTo>
                  <a:pt x="654083" y="680707"/>
                </a:lnTo>
                <a:lnTo>
                  <a:pt x="654220" y="680598"/>
                </a:lnTo>
                <a:lnTo>
                  <a:pt x="654308" y="680686"/>
                </a:lnTo>
                <a:lnTo>
                  <a:pt x="654441" y="680598"/>
                </a:lnTo>
                <a:lnTo>
                  <a:pt x="655769" y="679459"/>
                </a:lnTo>
                <a:lnTo>
                  <a:pt x="655769" y="679049"/>
                </a:lnTo>
                <a:lnTo>
                  <a:pt x="655918" y="678937"/>
                </a:lnTo>
                <a:lnTo>
                  <a:pt x="654220" y="675730"/>
                </a:lnTo>
                <a:lnTo>
                  <a:pt x="651073" y="671797"/>
                </a:lnTo>
                <a:lnTo>
                  <a:pt x="650901" y="671969"/>
                </a:lnTo>
                <a:close/>
                <a:moveTo>
                  <a:pt x="555447" y="671738"/>
                </a:moveTo>
                <a:lnTo>
                  <a:pt x="553766" y="672411"/>
                </a:lnTo>
                <a:lnTo>
                  <a:pt x="551950" y="673402"/>
                </a:lnTo>
                <a:lnTo>
                  <a:pt x="551996" y="673518"/>
                </a:lnTo>
                <a:cubicBezTo>
                  <a:pt x="551996" y="673960"/>
                  <a:pt x="551996" y="673960"/>
                  <a:pt x="551774" y="674181"/>
                </a:cubicBezTo>
                <a:cubicBezTo>
                  <a:pt x="551332" y="674845"/>
                  <a:pt x="551111" y="675288"/>
                  <a:pt x="551111" y="676173"/>
                </a:cubicBezTo>
                <a:lnTo>
                  <a:pt x="551027" y="676284"/>
                </a:lnTo>
                <a:lnTo>
                  <a:pt x="551553" y="678386"/>
                </a:lnTo>
                <a:lnTo>
                  <a:pt x="551776" y="679390"/>
                </a:lnTo>
                <a:lnTo>
                  <a:pt x="553766" y="677943"/>
                </a:lnTo>
                <a:lnTo>
                  <a:pt x="555403" y="676305"/>
                </a:lnTo>
                <a:lnTo>
                  <a:pt x="555757" y="674182"/>
                </a:lnTo>
                <a:lnTo>
                  <a:pt x="556037" y="673342"/>
                </a:lnTo>
                <a:lnTo>
                  <a:pt x="555979" y="673296"/>
                </a:lnTo>
                <a:lnTo>
                  <a:pt x="556156" y="672987"/>
                </a:lnTo>
                <a:lnTo>
                  <a:pt x="556181" y="672912"/>
                </a:lnTo>
                <a:close/>
                <a:moveTo>
                  <a:pt x="641432" y="671172"/>
                </a:moveTo>
                <a:lnTo>
                  <a:pt x="644475" y="677069"/>
                </a:lnTo>
                <a:lnTo>
                  <a:pt x="644484" y="677058"/>
                </a:lnTo>
                <a:lnTo>
                  <a:pt x="644644" y="677218"/>
                </a:lnTo>
                <a:lnTo>
                  <a:pt x="645369" y="676615"/>
                </a:lnTo>
                <a:lnTo>
                  <a:pt x="646690" y="675441"/>
                </a:lnTo>
                <a:lnTo>
                  <a:pt x="646254" y="675067"/>
                </a:lnTo>
                <a:lnTo>
                  <a:pt x="646254" y="673960"/>
                </a:lnTo>
                <a:lnTo>
                  <a:pt x="646398" y="673837"/>
                </a:lnTo>
                <a:lnTo>
                  <a:pt x="644927" y="672633"/>
                </a:lnTo>
                <a:lnTo>
                  <a:pt x="642492" y="671173"/>
                </a:lnTo>
                <a:lnTo>
                  <a:pt x="642492" y="671526"/>
                </a:lnTo>
                <a:close/>
                <a:moveTo>
                  <a:pt x="530228" y="670928"/>
                </a:moveTo>
                <a:lnTo>
                  <a:pt x="525444" y="674181"/>
                </a:lnTo>
                <a:lnTo>
                  <a:pt x="519145" y="678246"/>
                </a:lnTo>
                <a:lnTo>
                  <a:pt x="519249" y="678385"/>
                </a:lnTo>
                <a:lnTo>
                  <a:pt x="518806" y="679713"/>
                </a:lnTo>
                <a:lnTo>
                  <a:pt x="518364" y="680155"/>
                </a:lnTo>
                <a:lnTo>
                  <a:pt x="518143" y="680596"/>
                </a:lnTo>
                <a:lnTo>
                  <a:pt x="518143" y="680598"/>
                </a:lnTo>
                <a:lnTo>
                  <a:pt x="518143" y="680819"/>
                </a:lnTo>
                <a:lnTo>
                  <a:pt x="518119" y="680830"/>
                </a:lnTo>
                <a:lnTo>
                  <a:pt x="517700" y="684802"/>
                </a:lnTo>
                <a:lnTo>
                  <a:pt x="517079" y="691214"/>
                </a:lnTo>
                <a:lnTo>
                  <a:pt x="522125" y="686572"/>
                </a:lnTo>
                <a:lnTo>
                  <a:pt x="530622" y="680200"/>
                </a:lnTo>
                <a:lnTo>
                  <a:pt x="530533" y="679934"/>
                </a:lnTo>
                <a:lnTo>
                  <a:pt x="530975" y="679049"/>
                </a:lnTo>
                <a:lnTo>
                  <a:pt x="531418" y="677721"/>
                </a:lnTo>
                <a:lnTo>
                  <a:pt x="531632" y="677650"/>
                </a:lnTo>
                <a:lnTo>
                  <a:pt x="530754" y="673961"/>
                </a:lnTo>
                <a:lnTo>
                  <a:pt x="530540" y="671178"/>
                </a:lnTo>
                <a:close/>
                <a:moveTo>
                  <a:pt x="951706" y="670650"/>
                </a:moveTo>
                <a:lnTo>
                  <a:pt x="944518" y="690777"/>
                </a:lnTo>
                <a:lnTo>
                  <a:pt x="936971" y="711476"/>
                </a:lnTo>
                <a:lnTo>
                  <a:pt x="937659" y="711132"/>
                </a:lnTo>
                <a:lnTo>
                  <a:pt x="933440" y="722944"/>
                </a:lnTo>
                <a:lnTo>
                  <a:pt x="933233" y="724187"/>
                </a:lnTo>
                <a:lnTo>
                  <a:pt x="933233" y="731267"/>
                </a:lnTo>
                <a:lnTo>
                  <a:pt x="933675" y="731488"/>
                </a:lnTo>
                <a:lnTo>
                  <a:pt x="933675" y="731709"/>
                </a:lnTo>
                <a:lnTo>
                  <a:pt x="933675" y="731930"/>
                </a:lnTo>
                <a:lnTo>
                  <a:pt x="933675" y="732815"/>
                </a:lnTo>
                <a:lnTo>
                  <a:pt x="933841" y="733480"/>
                </a:lnTo>
                <a:lnTo>
                  <a:pt x="933897" y="733480"/>
                </a:lnTo>
                <a:lnTo>
                  <a:pt x="934339" y="733480"/>
                </a:lnTo>
                <a:lnTo>
                  <a:pt x="934339" y="733037"/>
                </a:lnTo>
                <a:lnTo>
                  <a:pt x="934543" y="733139"/>
                </a:lnTo>
                <a:lnTo>
                  <a:pt x="943632" y="713345"/>
                </a:lnTo>
                <a:lnTo>
                  <a:pt x="954264" y="691443"/>
                </a:lnTo>
                <a:lnTo>
                  <a:pt x="954253" y="691218"/>
                </a:lnTo>
                <a:lnTo>
                  <a:pt x="954352" y="691080"/>
                </a:lnTo>
                <a:lnTo>
                  <a:pt x="954253" y="690998"/>
                </a:lnTo>
                <a:cubicBezTo>
                  <a:pt x="954032" y="689006"/>
                  <a:pt x="954032" y="686794"/>
                  <a:pt x="954032" y="684802"/>
                </a:cubicBezTo>
                <a:close/>
                <a:moveTo>
                  <a:pt x="1120200" y="669756"/>
                </a:moveTo>
                <a:cubicBezTo>
                  <a:pt x="1120643" y="669313"/>
                  <a:pt x="1121528" y="669092"/>
                  <a:pt x="1121970" y="669756"/>
                </a:cubicBezTo>
                <a:cubicBezTo>
                  <a:pt x="1124626" y="671969"/>
                  <a:pt x="1126617" y="674845"/>
                  <a:pt x="1129272" y="677500"/>
                </a:cubicBezTo>
                <a:cubicBezTo>
                  <a:pt x="1131042" y="679492"/>
                  <a:pt x="1132813" y="681483"/>
                  <a:pt x="1134362" y="683253"/>
                </a:cubicBezTo>
                <a:cubicBezTo>
                  <a:pt x="1140778" y="691219"/>
                  <a:pt x="1149850" y="699405"/>
                  <a:pt x="1156488" y="708256"/>
                </a:cubicBezTo>
                <a:cubicBezTo>
                  <a:pt x="1158258" y="710690"/>
                  <a:pt x="1161577" y="714451"/>
                  <a:pt x="1159585" y="718213"/>
                </a:cubicBezTo>
                <a:cubicBezTo>
                  <a:pt x="1156045" y="717328"/>
                  <a:pt x="1155603" y="713787"/>
                  <a:pt x="1154054" y="711354"/>
                </a:cubicBezTo>
                <a:cubicBezTo>
                  <a:pt x="1150956" y="707150"/>
                  <a:pt x="1147637" y="704273"/>
                  <a:pt x="1144097" y="699627"/>
                </a:cubicBezTo>
                <a:lnTo>
                  <a:pt x="1133305" y="685091"/>
                </a:lnTo>
                <a:lnTo>
                  <a:pt x="1133034" y="685023"/>
                </a:lnTo>
                <a:cubicBezTo>
                  <a:pt x="1130821" y="683032"/>
                  <a:pt x="1129272" y="680819"/>
                  <a:pt x="1127502" y="678828"/>
                </a:cubicBezTo>
                <a:cubicBezTo>
                  <a:pt x="1125290" y="676173"/>
                  <a:pt x="1122856" y="673739"/>
                  <a:pt x="1120643" y="671305"/>
                </a:cubicBezTo>
                <a:cubicBezTo>
                  <a:pt x="1119758" y="670862"/>
                  <a:pt x="1119758" y="670198"/>
                  <a:pt x="1120200" y="669756"/>
                </a:cubicBezTo>
                <a:close/>
                <a:moveTo>
                  <a:pt x="557085" y="669494"/>
                </a:moveTo>
                <a:lnTo>
                  <a:pt x="557085" y="670642"/>
                </a:lnTo>
                <a:lnTo>
                  <a:pt x="557085" y="670863"/>
                </a:lnTo>
                <a:lnTo>
                  <a:pt x="556944" y="670976"/>
                </a:lnTo>
                <a:lnTo>
                  <a:pt x="557306" y="671482"/>
                </a:lnTo>
                <a:lnTo>
                  <a:pt x="558191" y="671305"/>
                </a:lnTo>
                <a:lnTo>
                  <a:pt x="558191" y="669997"/>
                </a:lnTo>
                <a:close/>
                <a:moveTo>
                  <a:pt x="653506" y="668101"/>
                </a:moveTo>
                <a:lnTo>
                  <a:pt x="653113" y="668429"/>
                </a:lnTo>
                <a:lnTo>
                  <a:pt x="652920" y="668236"/>
                </a:lnTo>
                <a:lnTo>
                  <a:pt x="651862" y="669390"/>
                </a:lnTo>
                <a:lnTo>
                  <a:pt x="652007" y="669535"/>
                </a:lnTo>
                <a:lnTo>
                  <a:pt x="652007" y="670863"/>
                </a:lnTo>
                <a:lnTo>
                  <a:pt x="651713" y="671157"/>
                </a:lnTo>
                <a:lnTo>
                  <a:pt x="654663" y="675288"/>
                </a:lnTo>
                <a:lnTo>
                  <a:pt x="656666" y="678203"/>
                </a:lnTo>
                <a:lnTo>
                  <a:pt x="659530" y="675951"/>
                </a:lnTo>
                <a:lnTo>
                  <a:pt x="660126" y="675441"/>
                </a:lnTo>
                <a:lnTo>
                  <a:pt x="659751" y="675066"/>
                </a:lnTo>
                <a:lnTo>
                  <a:pt x="660264" y="674639"/>
                </a:lnTo>
                <a:lnTo>
                  <a:pt x="657760" y="671968"/>
                </a:lnTo>
                <a:close/>
                <a:moveTo>
                  <a:pt x="1131042" y="667764"/>
                </a:moveTo>
                <a:cubicBezTo>
                  <a:pt x="1134582" y="670419"/>
                  <a:pt x="1137459" y="673517"/>
                  <a:pt x="1140114" y="676615"/>
                </a:cubicBezTo>
                <a:lnTo>
                  <a:pt x="1144761" y="681262"/>
                </a:lnTo>
                <a:lnTo>
                  <a:pt x="1145203" y="681704"/>
                </a:lnTo>
                <a:lnTo>
                  <a:pt x="1145203" y="681781"/>
                </a:lnTo>
                <a:lnTo>
                  <a:pt x="1157373" y="696087"/>
                </a:lnTo>
                <a:cubicBezTo>
                  <a:pt x="1160028" y="699406"/>
                  <a:pt x="1164675" y="704273"/>
                  <a:pt x="1160913" y="707814"/>
                </a:cubicBezTo>
                <a:cubicBezTo>
                  <a:pt x="1158258" y="705380"/>
                  <a:pt x="1156709" y="702061"/>
                  <a:pt x="1154939" y="699184"/>
                </a:cubicBezTo>
                <a:cubicBezTo>
                  <a:pt x="1152727" y="696308"/>
                  <a:pt x="1150956" y="692989"/>
                  <a:pt x="1148080" y="691219"/>
                </a:cubicBezTo>
                <a:lnTo>
                  <a:pt x="1143983" y="683456"/>
                </a:lnTo>
                <a:lnTo>
                  <a:pt x="1143875" y="683474"/>
                </a:lnTo>
                <a:cubicBezTo>
                  <a:pt x="1143875" y="683474"/>
                  <a:pt x="1143875" y="683253"/>
                  <a:pt x="1143433" y="683253"/>
                </a:cubicBezTo>
                <a:cubicBezTo>
                  <a:pt x="1141663" y="681704"/>
                  <a:pt x="1139893" y="679934"/>
                  <a:pt x="1138344" y="678164"/>
                </a:cubicBezTo>
                <a:cubicBezTo>
                  <a:pt x="1135688" y="675287"/>
                  <a:pt x="1132812" y="672190"/>
                  <a:pt x="1129272" y="669534"/>
                </a:cubicBezTo>
                <a:cubicBezTo>
                  <a:pt x="1129272" y="669313"/>
                  <a:pt x="1129272" y="668428"/>
                  <a:pt x="1129272" y="667986"/>
                </a:cubicBezTo>
                <a:cubicBezTo>
                  <a:pt x="1129715" y="667543"/>
                  <a:pt x="1130600" y="667543"/>
                  <a:pt x="1131042" y="667764"/>
                </a:cubicBezTo>
                <a:close/>
                <a:moveTo>
                  <a:pt x="535562" y="667463"/>
                </a:moveTo>
                <a:lnTo>
                  <a:pt x="534517" y="667986"/>
                </a:lnTo>
                <a:lnTo>
                  <a:pt x="532304" y="668871"/>
                </a:lnTo>
                <a:lnTo>
                  <a:pt x="532304" y="668871"/>
                </a:lnTo>
                <a:lnTo>
                  <a:pt x="531861" y="670420"/>
                </a:lnTo>
                <a:lnTo>
                  <a:pt x="531645" y="670690"/>
                </a:lnTo>
                <a:lnTo>
                  <a:pt x="532082" y="674182"/>
                </a:lnTo>
                <a:lnTo>
                  <a:pt x="532738" y="677134"/>
                </a:lnTo>
                <a:lnTo>
                  <a:pt x="532967" y="677058"/>
                </a:lnTo>
                <a:lnTo>
                  <a:pt x="533980" y="676889"/>
                </a:lnTo>
                <a:lnTo>
                  <a:pt x="534516" y="675951"/>
                </a:lnTo>
                <a:lnTo>
                  <a:pt x="535180" y="674845"/>
                </a:lnTo>
                <a:lnTo>
                  <a:pt x="535401" y="674734"/>
                </a:lnTo>
                <a:lnTo>
                  <a:pt x="535401" y="670199"/>
                </a:lnTo>
                <a:close/>
                <a:moveTo>
                  <a:pt x="837426" y="666437"/>
                </a:moveTo>
                <a:lnTo>
                  <a:pt x="837647" y="667101"/>
                </a:lnTo>
                <a:lnTo>
                  <a:pt x="836984" y="668207"/>
                </a:lnTo>
                <a:lnTo>
                  <a:pt x="836762" y="668428"/>
                </a:lnTo>
                <a:lnTo>
                  <a:pt x="836320" y="667986"/>
                </a:lnTo>
                <a:lnTo>
                  <a:pt x="836984" y="666658"/>
                </a:lnTo>
                <a:close/>
                <a:moveTo>
                  <a:pt x="189787" y="665994"/>
                </a:moveTo>
                <a:lnTo>
                  <a:pt x="189786" y="665995"/>
                </a:lnTo>
                <a:lnTo>
                  <a:pt x="189787" y="665995"/>
                </a:lnTo>
                <a:lnTo>
                  <a:pt x="189881" y="666276"/>
                </a:lnTo>
                <a:lnTo>
                  <a:pt x="189990" y="666342"/>
                </a:lnTo>
                <a:lnTo>
                  <a:pt x="192885" y="671304"/>
                </a:lnTo>
                <a:cubicBezTo>
                  <a:pt x="194877" y="671526"/>
                  <a:pt x="197532" y="673075"/>
                  <a:pt x="198859" y="671968"/>
                </a:cubicBezTo>
                <a:cubicBezTo>
                  <a:pt x="194213" y="668981"/>
                  <a:pt x="191668" y="667377"/>
                  <a:pt x="190285" y="666520"/>
                </a:cubicBezTo>
                <a:lnTo>
                  <a:pt x="189990" y="666342"/>
                </a:lnTo>
                <a:close/>
                <a:moveTo>
                  <a:pt x="549587" y="665478"/>
                </a:moveTo>
                <a:lnTo>
                  <a:pt x="548898" y="665995"/>
                </a:lnTo>
                <a:lnTo>
                  <a:pt x="547381" y="666961"/>
                </a:lnTo>
                <a:lnTo>
                  <a:pt x="548013" y="667322"/>
                </a:lnTo>
                <a:cubicBezTo>
                  <a:pt x="547349" y="668650"/>
                  <a:pt x="545801" y="669092"/>
                  <a:pt x="546243" y="671526"/>
                </a:cubicBezTo>
                <a:lnTo>
                  <a:pt x="545839" y="671445"/>
                </a:lnTo>
                <a:lnTo>
                  <a:pt x="546021" y="674182"/>
                </a:lnTo>
                <a:lnTo>
                  <a:pt x="545727" y="674476"/>
                </a:lnTo>
                <a:lnTo>
                  <a:pt x="546021" y="674623"/>
                </a:lnTo>
                <a:cubicBezTo>
                  <a:pt x="546464" y="674181"/>
                  <a:pt x="547128" y="673960"/>
                  <a:pt x="547128" y="674623"/>
                </a:cubicBezTo>
                <a:cubicBezTo>
                  <a:pt x="547128" y="675508"/>
                  <a:pt x="544694" y="677057"/>
                  <a:pt x="546464" y="677721"/>
                </a:cubicBezTo>
                <a:lnTo>
                  <a:pt x="549579" y="675889"/>
                </a:lnTo>
                <a:lnTo>
                  <a:pt x="550226" y="673518"/>
                </a:lnTo>
                <a:lnTo>
                  <a:pt x="550286" y="673337"/>
                </a:lnTo>
                <a:lnTo>
                  <a:pt x="549662" y="671776"/>
                </a:lnTo>
                <a:lnTo>
                  <a:pt x="549340" y="671969"/>
                </a:lnTo>
                <a:lnTo>
                  <a:pt x="548898" y="672190"/>
                </a:lnTo>
                <a:lnTo>
                  <a:pt x="548676" y="672190"/>
                </a:lnTo>
                <a:lnTo>
                  <a:pt x="548234" y="671969"/>
                </a:lnTo>
                <a:lnTo>
                  <a:pt x="548455" y="671526"/>
                </a:lnTo>
                <a:lnTo>
                  <a:pt x="548676" y="671084"/>
                </a:lnTo>
                <a:lnTo>
                  <a:pt x="549583" y="670744"/>
                </a:lnTo>
                <a:lnTo>
                  <a:pt x="550412" y="665973"/>
                </a:lnTo>
                <a:close/>
                <a:moveTo>
                  <a:pt x="553324" y="662897"/>
                </a:moveTo>
                <a:cubicBezTo>
                  <a:pt x="553545" y="664224"/>
                  <a:pt x="553102" y="665331"/>
                  <a:pt x="552217" y="665994"/>
                </a:cubicBezTo>
                <a:lnTo>
                  <a:pt x="551944" y="665926"/>
                </a:lnTo>
                <a:lnTo>
                  <a:pt x="551996" y="665995"/>
                </a:lnTo>
                <a:lnTo>
                  <a:pt x="551374" y="670973"/>
                </a:lnTo>
                <a:lnTo>
                  <a:pt x="551811" y="672138"/>
                </a:lnTo>
                <a:lnTo>
                  <a:pt x="552881" y="671526"/>
                </a:lnTo>
                <a:lnTo>
                  <a:pt x="555094" y="670578"/>
                </a:lnTo>
                <a:lnTo>
                  <a:pt x="555094" y="670420"/>
                </a:lnTo>
                <a:lnTo>
                  <a:pt x="555299" y="668571"/>
                </a:lnTo>
                <a:lnTo>
                  <a:pt x="554430" y="664225"/>
                </a:lnTo>
                <a:lnTo>
                  <a:pt x="554799" y="663487"/>
                </a:lnTo>
                <a:lnTo>
                  <a:pt x="554651" y="663339"/>
                </a:lnTo>
                <a:cubicBezTo>
                  <a:pt x="553987" y="663339"/>
                  <a:pt x="553987" y="662897"/>
                  <a:pt x="553324" y="662897"/>
                </a:cubicBezTo>
                <a:close/>
                <a:moveTo>
                  <a:pt x="557085" y="662724"/>
                </a:moveTo>
                <a:lnTo>
                  <a:pt x="557085" y="662897"/>
                </a:lnTo>
                <a:lnTo>
                  <a:pt x="555985" y="663813"/>
                </a:lnTo>
                <a:lnTo>
                  <a:pt x="556812" y="668153"/>
                </a:lnTo>
                <a:lnTo>
                  <a:pt x="559297" y="669218"/>
                </a:lnTo>
                <a:lnTo>
                  <a:pt x="559297" y="666216"/>
                </a:lnTo>
                <a:lnTo>
                  <a:pt x="559740" y="666216"/>
                </a:lnTo>
                <a:lnTo>
                  <a:pt x="559740" y="665948"/>
                </a:lnTo>
                <a:close/>
                <a:moveTo>
                  <a:pt x="656885" y="662526"/>
                </a:moveTo>
                <a:lnTo>
                  <a:pt x="655768" y="663782"/>
                </a:lnTo>
                <a:lnTo>
                  <a:pt x="654076" y="665629"/>
                </a:lnTo>
                <a:lnTo>
                  <a:pt x="654441" y="665994"/>
                </a:lnTo>
                <a:lnTo>
                  <a:pt x="654441" y="667322"/>
                </a:lnTo>
                <a:lnTo>
                  <a:pt x="654200" y="667523"/>
                </a:lnTo>
                <a:lnTo>
                  <a:pt x="658424" y="671747"/>
                </a:lnTo>
                <a:lnTo>
                  <a:pt x="660747" y="674236"/>
                </a:lnTo>
                <a:lnTo>
                  <a:pt x="661079" y="673960"/>
                </a:lnTo>
                <a:lnTo>
                  <a:pt x="661742" y="673960"/>
                </a:lnTo>
                <a:lnTo>
                  <a:pt x="661992" y="674210"/>
                </a:lnTo>
                <a:lnTo>
                  <a:pt x="664018" y="672310"/>
                </a:lnTo>
                <a:lnTo>
                  <a:pt x="663734" y="671969"/>
                </a:lnTo>
                <a:lnTo>
                  <a:pt x="663734" y="671527"/>
                </a:lnTo>
                <a:lnTo>
                  <a:pt x="663802" y="671445"/>
                </a:lnTo>
                <a:lnTo>
                  <a:pt x="660858" y="667765"/>
                </a:lnTo>
                <a:lnTo>
                  <a:pt x="657272" y="662857"/>
                </a:lnTo>
                <a:close/>
                <a:moveTo>
                  <a:pt x="540664" y="662368"/>
                </a:moveTo>
                <a:lnTo>
                  <a:pt x="539605" y="662897"/>
                </a:lnTo>
                <a:lnTo>
                  <a:pt x="538277" y="663487"/>
                </a:lnTo>
                <a:lnTo>
                  <a:pt x="538277" y="663561"/>
                </a:lnTo>
                <a:cubicBezTo>
                  <a:pt x="537613" y="664446"/>
                  <a:pt x="537392" y="665109"/>
                  <a:pt x="537171" y="665994"/>
                </a:cubicBezTo>
                <a:lnTo>
                  <a:pt x="537171" y="666215"/>
                </a:lnTo>
                <a:lnTo>
                  <a:pt x="537171" y="666216"/>
                </a:lnTo>
                <a:lnTo>
                  <a:pt x="537169" y="666218"/>
                </a:lnTo>
                <a:lnTo>
                  <a:pt x="536920" y="666592"/>
                </a:lnTo>
                <a:lnTo>
                  <a:pt x="536729" y="670420"/>
                </a:lnTo>
                <a:lnTo>
                  <a:pt x="536729" y="673803"/>
                </a:lnTo>
                <a:lnTo>
                  <a:pt x="537393" y="673518"/>
                </a:lnTo>
                <a:lnTo>
                  <a:pt x="538720" y="672854"/>
                </a:lnTo>
                <a:lnTo>
                  <a:pt x="538988" y="672988"/>
                </a:lnTo>
                <a:lnTo>
                  <a:pt x="540269" y="670641"/>
                </a:lnTo>
                <a:lnTo>
                  <a:pt x="540491" y="665995"/>
                </a:lnTo>
                <a:close/>
                <a:moveTo>
                  <a:pt x="944517" y="662233"/>
                </a:moveTo>
                <a:cubicBezTo>
                  <a:pt x="944960" y="662233"/>
                  <a:pt x="945181" y="662675"/>
                  <a:pt x="945181" y="662897"/>
                </a:cubicBezTo>
                <a:cubicBezTo>
                  <a:pt x="944517" y="667765"/>
                  <a:pt x="943632" y="672411"/>
                  <a:pt x="942526" y="677058"/>
                </a:cubicBezTo>
                <a:cubicBezTo>
                  <a:pt x="941862" y="679270"/>
                  <a:pt x="941419" y="681704"/>
                  <a:pt x="940977" y="684138"/>
                </a:cubicBezTo>
                <a:cubicBezTo>
                  <a:pt x="940977" y="684138"/>
                  <a:pt x="940977" y="684138"/>
                  <a:pt x="940534" y="684138"/>
                </a:cubicBezTo>
                <a:cubicBezTo>
                  <a:pt x="940313" y="684138"/>
                  <a:pt x="940313" y="684138"/>
                  <a:pt x="940313" y="684138"/>
                </a:cubicBezTo>
                <a:cubicBezTo>
                  <a:pt x="940092" y="684138"/>
                  <a:pt x="940092" y="683917"/>
                  <a:pt x="940092" y="683696"/>
                </a:cubicBezTo>
                <a:cubicBezTo>
                  <a:pt x="940313" y="681483"/>
                  <a:pt x="940977" y="679049"/>
                  <a:pt x="941641" y="676836"/>
                </a:cubicBezTo>
                <a:cubicBezTo>
                  <a:pt x="942526" y="672190"/>
                  <a:pt x="943632" y="667543"/>
                  <a:pt x="944075" y="662675"/>
                </a:cubicBezTo>
                <a:cubicBezTo>
                  <a:pt x="944075" y="662454"/>
                  <a:pt x="944296" y="662233"/>
                  <a:pt x="944517" y="662233"/>
                </a:cubicBezTo>
                <a:close/>
                <a:moveTo>
                  <a:pt x="817954" y="661569"/>
                </a:moveTo>
                <a:cubicBezTo>
                  <a:pt x="818397" y="661127"/>
                  <a:pt x="818839" y="661348"/>
                  <a:pt x="818839" y="661791"/>
                </a:cubicBezTo>
                <a:cubicBezTo>
                  <a:pt x="819282" y="662012"/>
                  <a:pt x="819282" y="662454"/>
                  <a:pt x="818839" y="662897"/>
                </a:cubicBezTo>
                <a:cubicBezTo>
                  <a:pt x="817733" y="663561"/>
                  <a:pt x="816627" y="664446"/>
                  <a:pt x="815299" y="665552"/>
                </a:cubicBezTo>
                <a:cubicBezTo>
                  <a:pt x="815299" y="665773"/>
                  <a:pt x="815299" y="665773"/>
                  <a:pt x="814857" y="665773"/>
                </a:cubicBezTo>
                <a:cubicBezTo>
                  <a:pt x="814857" y="665773"/>
                  <a:pt x="814414" y="665773"/>
                  <a:pt x="814414" y="665552"/>
                </a:cubicBezTo>
                <a:cubicBezTo>
                  <a:pt x="814193" y="665331"/>
                  <a:pt x="814193" y="664888"/>
                  <a:pt x="814414" y="664446"/>
                </a:cubicBezTo>
                <a:cubicBezTo>
                  <a:pt x="815299" y="663339"/>
                  <a:pt x="816848" y="662454"/>
                  <a:pt x="817954" y="661569"/>
                </a:cubicBezTo>
                <a:close/>
                <a:moveTo>
                  <a:pt x="863313" y="661348"/>
                </a:moveTo>
                <a:lnTo>
                  <a:pt x="863124" y="661380"/>
                </a:lnTo>
                <a:lnTo>
                  <a:pt x="863534" y="661790"/>
                </a:lnTo>
                <a:close/>
                <a:moveTo>
                  <a:pt x="646033" y="660684"/>
                </a:moveTo>
                <a:lnTo>
                  <a:pt x="650807" y="668496"/>
                </a:lnTo>
                <a:lnTo>
                  <a:pt x="650898" y="668431"/>
                </a:lnTo>
                <a:lnTo>
                  <a:pt x="652007" y="667322"/>
                </a:lnTo>
                <a:lnTo>
                  <a:pt x="652007" y="667322"/>
                </a:lnTo>
                <a:lnTo>
                  <a:pt x="652007" y="665994"/>
                </a:lnTo>
                <a:lnTo>
                  <a:pt x="652309" y="665632"/>
                </a:lnTo>
                <a:lnTo>
                  <a:pt x="650459" y="663782"/>
                </a:lnTo>
                <a:cubicBezTo>
                  <a:pt x="649131" y="662233"/>
                  <a:pt x="648025" y="660905"/>
                  <a:pt x="646033" y="660684"/>
                </a:cubicBezTo>
                <a:close/>
                <a:moveTo>
                  <a:pt x="154312" y="660389"/>
                </a:moveTo>
                <a:lnTo>
                  <a:pt x="153279" y="660906"/>
                </a:lnTo>
                <a:cubicBezTo>
                  <a:pt x="167661" y="668871"/>
                  <a:pt x="180937" y="677279"/>
                  <a:pt x="194434" y="686130"/>
                </a:cubicBezTo>
                <a:cubicBezTo>
                  <a:pt x="196426" y="686572"/>
                  <a:pt x="196426" y="685023"/>
                  <a:pt x="197532" y="686130"/>
                </a:cubicBezTo>
                <a:cubicBezTo>
                  <a:pt x="199523" y="686572"/>
                  <a:pt x="200851" y="691219"/>
                  <a:pt x="203063" y="689227"/>
                </a:cubicBezTo>
                <a:lnTo>
                  <a:pt x="202400" y="688121"/>
                </a:lnTo>
                <a:lnTo>
                  <a:pt x="202399" y="688121"/>
                </a:lnTo>
                <a:lnTo>
                  <a:pt x="200850" y="686351"/>
                </a:lnTo>
                <a:lnTo>
                  <a:pt x="200187" y="685466"/>
                </a:lnTo>
                <a:lnTo>
                  <a:pt x="200080" y="684720"/>
                </a:lnTo>
                <a:lnTo>
                  <a:pt x="183644" y="672343"/>
                </a:lnTo>
                <a:lnTo>
                  <a:pt x="183592" y="672412"/>
                </a:lnTo>
                <a:cubicBezTo>
                  <a:pt x="183371" y="672412"/>
                  <a:pt x="183371" y="672190"/>
                  <a:pt x="183371" y="672190"/>
                </a:cubicBezTo>
                <a:cubicBezTo>
                  <a:pt x="179830" y="670863"/>
                  <a:pt x="176512" y="669093"/>
                  <a:pt x="173414" y="667986"/>
                </a:cubicBezTo>
                <a:close/>
                <a:moveTo>
                  <a:pt x="1130821" y="659799"/>
                </a:moveTo>
                <a:cubicBezTo>
                  <a:pt x="1136352" y="663782"/>
                  <a:pt x="1140778" y="668650"/>
                  <a:pt x="1145424" y="673518"/>
                </a:cubicBezTo>
                <a:cubicBezTo>
                  <a:pt x="1147194" y="675288"/>
                  <a:pt x="1148965" y="676837"/>
                  <a:pt x="1150071" y="678607"/>
                </a:cubicBezTo>
                <a:lnTo>
                  <a:pt x="1150071" y="678938"/>
                </a:lnTo>
                <a:lnTo>
                  <a:pt x="1150292" y="678385"/>
                </a:lnTo>
                <a:cubicBezTo>
                  <a:pt x="1152505" y="680819"/>
                  <a:pt x="1156266" y="683474"/>
                  <a:pt x="1159364" y="686793"/>
                </a:cubicBezTo>
                <a:cubicBezTo>
                  <a:pt x="1161577" y="689669"/>
                  <a:pt x="1165338" y="694316"/>
                  <a:pt x="1162462" y="698520"/>
                </a:cubicBezTo>
                <a:cubicBezTo>
                  <a:pt x="1158922" y="698741"/>
                  <a:pt x="1159807" y="694316"/>
                  <a:pt x="1158922" y="692325"/>
                </a:cubicBezTo>
                <a:cubicBezTo>
                  <a:pt x="1156266" y="687678"/>
                  <a:pt x="1151178" y="685465"/>
                  <a:pt x="1148965" y="680155"/>
                </a:cubicBezTo>
                <a:lnTo>
                  <a:pt x="1149186" y="679989"/>
                </a:lnTo>
                <a:lnTo>
                  <a:pt x="1148965" y="679934"/>
                </a:lnTo>
                <a:cubicBezTo>
                  <a:pt x="1147194" y="678164"/>
                  <a:pt x="1145424" y="676394"/>
                  <a:pt x="1143876" y="674845"/>
                </a:cubicBezTo>
                <a:cubicBezTo>
                  <a:pt x="1139450" y="670199"/>
                  <a:pt x="1135246" y="665331"/>
                  <a:pt x="1129493" y="661569"/>
                </a:cubicBezTo>
                <a:cubicBezTo>
                  <a:pt x="1129051" y="661348"/>
                  <a:pt x="1129051" y="660463"/>
                  <a:pt x="1129051" y="660021"/>
                </a:cubicBezTo>
                <a:cubicBezTo>
                  <a:pt x="1129936" y="659578"/>
                  <a:pt x="1130378" y="659357"/>
                  <a:pt x="1130821" y="659799"/>
                </a:cubicBezTo>
                <a:close/>
                <a:moveTo>
                  <a:pt x="638953" y="659578"/>
                </a:moveTo>
                <a:lnTo>
                  <a:pt x="636564" y="659737"/>
                </a:lnTo>
                <a:lnTo>
                  <a:pt x="637625" y="661253"/>
                </a:lnTo>
                <a:lnTo>
                  <a:pt x="638465" y="661133"/>
                </a:lnTo>
                <a:lnTo>
                  <a:pt x="638510" y="660906"/>
                </a:lnTo>
                <a:cubicBezTo>
                  <a:pt x="638953" y="660463"/>
                  <a:pt x="638953" y="660021"/>
                  <a:pt x="638953" y="659578"/>
                </a:cubicBezTo>
                <a:close/>
                <a:moveTo>
                  <a:pt x="761405" y="658966"/>
                </a:moveTo>
                <a:lnTo>
                  <a:pt x="760426" y="659578"/>
                </a:lnTo>
                <a:cubicBezTo>
                  <a:pt x="760205" y="659799"/>
                  <a:pt x="759984" y="659799"/>
                  <a:pt x="759763" y="660020"/>
                </a:cubicBezTo>
                <a:cubicBezTo>
                  <a:pt x="760869" y="663560"/>
                  <a:pt x="763524" y="666215"/>
                  <a:pt x="765737" y="669313"/>
                </a:cubicBezTo>
                <a:lnTo>
                  <a:pt x="771643" y="679293"/>
                </a:lnTo>
                <a:lnTo>
                  <a:pt x="771711" y="679271"/>
                </a:lnTo>
                <a:cubicBezTo>
                  <a:pt x="772817" y="679713"/>
                  <a:pt x="773480" y="679049"/>
                  <a:pt x="774587" y="677279"/>
                </a:cubicBezTo>
                <a:cubicBezTo>
                  <a:pt x="774587" y="676837"/>
                  <a:pt x="774808" y="676394"/>
                  <a:pt x="775250" y="675952"/>
                </a:cubicBezTo>
                <a:cubicBezTo>
                  <a:pt x="775029" y="675067"/>
                  <a:pt x="774587" y="674182"/>
                  <a:pt x="773923" y="673075"/>
                </a:cubicBezTo>
                <a:lnTo>
                  <a:pt x="772845" y="669839"/>
                </a:lnTo>
                <a:lnTo>
                  <a:pt x="772596" y="669756"/>
                </a:lnTo>
                <a:cubicBezTo>
                  <a:pt x="770604" y="668429"/>
                  <a:pt x="769055" y="666437"/>
                  <a:pt x="767727" y="664446"/>
                </a:cubicBezTo>
                <a:close/>
                <a:moveTo>
                  <a:pt x="1041431" y="658914"/>
                </a:moveTo>
                <a:cubicBezTo>
                  <a:pt x="1041873" y="658693"/>
                  <a:pt x="1042316" y="658914"/>
                  <a:pt x="1042316" y="658914"/>
                </a:cubicBezTo>
                <a:cubicBezTo>
                  <a:pt x="1046298" y="663782"/>
                  <a:pt x="1050060" y="668650"/>
                  <a:pt x="1053821" y="673518"/>
                </a:cubicBezTo>
                <a:cubicBezTo>
                  <a:pt x="1066433" y="689670"/>
                  <a:pt x="1079267" y="706486"/>
                  <a:pt x="1094755" y="720868"/>
                </a:cubicBezTo>
                <a:cubicBezTo>
                  <a:pt x="1094755" y="721311"/>
                  <a:pt x="1094755" y="721532"/>
                  <a:pt x="1094755" y="721753"/>
                </a:cubicBezTo>
                <a:cubicBezTo>
                  <a:pt x="1094534" y="721753"/>
                  <a:pt x="1094534" y="721753"/>
                  <a:pt x="1094091" y="721753"/>
                </a:cubicBezTo>
                <a:cubicBezTo>
                  <a:pt x="1093870" y="721753"/>
                  <a:pt x="1093870" y="721753"/>
                  <a:pt x="1093649" y="721753"/>
                </a:cubicBezTo>
                <a:cubicBezTo>
                  <a:pt x="1078160" y="707592"/>
                  <a:pt x="1065106" y="690555"/>
                  <a:pt x="1052494" y="674403"/>
                </a:cubicBezTo>
                <a:cubicBezTo>
                  <a:pt x="1048732" y="669535"/>
                  <a:pt x="1045413" y="664667"/>
                  <a:pt x="1041209" y="659799"/>
                </a:cubicBezTo>
                <a:cubicBezTo>
                  <a:pt x="1040988" y="659578"/>
                  <a:pt x="1040988" y="659136"/>
                  <a:pt x="1041431" y="658914"/>
                </a:cubicBezTo>
                <a:close/>
                <a:moveTo>
                  <a:pt x="897610" y="658914"/>
                </a:moveTo>
                <a:cubicBezTo>
                  <a:pt x="898052" y="659136"/>
                  <a:pt x="898052" y="659357"/>
                  <a:pt x="898052" y="659799"/>
                </a:cubicBezTo>
                <a:cubicBezTo>
                  <a:pt x="897610" y="661348"/>
                  <a:pt x="897167" y="663118"/>
                  <a:pt x="896725" y="664667"/>
                </a:cubicBezTo>
                <a:lnTo>
                  <a:pt x="895101" y="671571"/>
                </a:lnTo>
                <a:lnTo>
                  <a:pt x="895176" y="671526"/>
                </a:lnTo>
                <a:cubicBezTo>
                  <a:pt x="895176" y="671969"/>
                  <a:pt x="895176" y="672411"/>
                  <a:pt x="895176" y="672633"/>
                </a:cubicBezTo>
                <a:cubicBezTo>
                  <a:pt x="896061" y="672854"/>
                  <a:pt x="896283" y="672190"/>
                  <a:pt x="896504" y="671526"/>
                </a:cubicBezTo>
                <a:cubicBezTo>
                  <a:pt x="898052" y="672854"/>
                  <a:pt x="895176" y="675067"/>
                  <a:pt x="895176" y="677058"/>
                </a:cubicBezTo>
                <a:cubicBezTo>
                  <a:pt x="894070" y="675952"/>
                  <a:pt x="892521" y="675067"/>
                  <a:pt x="890751" y="674624"/>
                </a:cubicBezTo>
                <a:cubicBezTo>
                  <a:pt x="890751" y="674182"/>
                  <a:pt x="890751" y="673960"/>
                  <a:pt x="890751" y="673518"/>
                </a:cubicBezTo>
                <a:lnTo>
                  <a:pt x="891359" y="673821"/>
                </a:lnTo>
                <a:lnTo>
                  <a:pt x="890972" y="672853"/>
                </a:lnTo>
                <a:lnTo>
                  <a:pt x="890281" y="671471"/>
                </a:lnTo>
                <a:lnTo>
                  <a:pt x="889866" y="671969"/>
                </a:lnTo>
                <a:lnTo>
                  <a:pt x="889423" y="672411"/>
                </a:lnTo>
                <a:lnTo>
                  <a:pt x="889202" y="672411"/>
                </a:lnTo>
                <a:lnTo>
                  <a:pt x="887653" y="672854"/>
                </a:lnTo>
                <a:lnTo>
                  <a:pt x="886547" y="672633"/>
                </a:lnTo>
                <a:lnTo>
                  <a:pt x="886104" y="671526"/>
                </a:lnTo>
                <a:lnTo>
                  <a:pt x="886326" y="670862"/>
                </a:lnTo>
                <a:lnTo>
                  <a:pt x="887432" y="671305"/>
                </a:lnTo>
                <a:lnTo>
                  <a:pt x="888759" y="671305"/>
                </a:lnTo>
                <a:lnTo>
                  <a:pt x="888759" y="671084"/>
                </a:lnTo>
                <a:lnTo>
                  <a:pt x="889644" y="670199"/>
                </a:lnTo>
                <a:lnTo>
                  <a:pt x="890972" y="664889"/>
                </a:lnTo>
                <a:cubicBezTo>
                  <a:pt x="891414" y="663561"/>
                  <a:pt x="891857" y="662233"/>
                  <a:pt x="892299" y="660906"/>
                </a:cubicBezTo>
                <a:cubicBezTo>
                  <a:pt x="892299" y="660463"/>
                  <a:pt x="892742" y="660242"/>
                  <a:pt x="893184" y="660242"/>
                </a:cubicBezTo>
                <a:cubicBezTo>
                  <a:pt x="893406" y="660242"/>
                  <a:pt x="893848" y="660684"/>
                  <a:pt x="893406" y="661127"/>
                </a:cubicBezTo>
                <a:cubicBezTo>
                  <a:pt x="893184" y="662454"/>
                  <a:pt x="892742" y="663782"/>
                  <a:pt x="892521" y="665110"/>
                </a:cubicBezTo>
                <a:cubicBezTo>
                  <a:pt x="891857" y="666880"/>
                  <a:pt x="891414" y="668650"/>
                  <a:pt x="890972" y="670199"/>
                </a:cubicBezTo>
                <a:lnTo>
                  <a:pt x="890931" y="670261"/>
                </a:lnTo>
                <a:lnTo>
                  <a:pt x="892299" y="672411"/>
                </a:lnTo>
                <a:lnTo>
                  <a:pt x="892299" y="672879"/>
                </a:lnTo>
                <a:lnTo>
                  <a:pt x="893687" y="671645"/>
                </a:lnTo>
                <a:lnTo>
                  <a:pt x="893627" y="671526"/>
                </a:lnTo>
                <a:cubicBezTo>
                  <a:pt x="894512" y="669093"/>
                  <a:pt x="895176" y="666659"/>
                  <a:pt x="895619" y="664225"/>
                </a:cubicBezTo>
                <a:cubicBezTo>
                  <a:pt x="895840" y="662676"/>
                  <a:pt x="896061" y="660906"/>
                  <a:pt x="896725" y="659357"/>
                </a:cubicBezTo>
                <a:cubicBezTo>
                  <a:pt x="896725" y="659136"/>
                  <a:pt x="897167" y="658693"/>
                  <a:pt x="897610" y="658914"/>
                </a:cubicBezTo>
                <a:close/>
                <a:moveTo>
                  <a:pt x="902021" y="658693"/>
                </a:moveTo>
                <a:lnTo>
                  <a:pt x="901371" y="661127"/>
                </a:lnTo>
                <a:lnTo>
                  <a:pt x="901245" y="661506"/>
                </a:lnTo>
                <a:lnTo>
                  <a:pt x="901371" y="661569"/>
                </a:lnTo>
                <a:lnTo>
                  <a:pt x="901814" y="661790"/>
                </a:lnTo>
                <a:cubicBezTo>
                  <a:pt x="902035" y="662896"/>
                  <a:pt x="902035" y="664003"/>
                  <a:pt x="902035" y="664888"/>
                </a:cubicBezTo>
                <a:lnTo>
                  <a:pt x="902225" y="667553"/>
                </a:lnTo>
                <a:lnTo>
                  <a:pt x="902256" y="667543"/>
                </a:lnTo>
                <a:lnTo>
                  <a:pt x="903752" y="668495"/>
                </a:lnTo>
                <a:lnTo>
                  <a:pt x="904026" y="667764"/>
                </a:lnTo>
                <a:lnTo>
                  <a:pt x="904100" y="667711"/>
                </a:lnTo>
                <a:lnTo>
                  <a:pt x="902920" y="662012"/>
                </a:lnTo>
                <a:lnTo>
                  <a:pt x="902571" y="658693"/>
                </a:lnTo>
                <a:close/>
                <a:moveTo>
                  <a:pt x="545101" y="657967"/>
                </a:moveTo>
                <a:lnTo>
                  <a:pt x="544252" y="658250"/>
                </a:lnTo>
                <a:lnTo>
                  <a:pt x="543222" y="658663"/>
                </a:lnTo>
                <a:lnTo>
                  <a:pt x="542260" y="660906"/>
                </a:lnTo>
                <a:lnTo>
                  <a:pt x="541817" y="661569"/>
                </a:lnTo>
                <a:cubicBezTo>
                  <a:pt x="541817" y="661791"/>
                  <a:pt x="541596" y="662012"/>
                  <a:pt x="541375" y="662012"/>
                </a:cubicBezTo>
                <a:lnTo>
                  <a:pt x="541337" y="662031"/>
                </a:lnTo>
                <a:lnTo>
                  <a:pt x="541154" y="666216"/>
                </a:lnTo>
                <a:cubicBezTo>
                  <a:pt x="541154" y="667765"/>
                  <a:pt x="540712" y="669093"/>
                  <a:pt x="541154" y="670642"/>
                </a:cubicBezTo>
                <a:lnTo>
                  <a:pt x="541056" y="670838"/>
                </a:lnTo>
                <a:lnTo>
                  <a:pt x="541154" y="670862"/>
                </a:lnTo>
                <a:lnTo>
                  <a:pt x="541375" y="669977"/>
                </a:lnTo>
                <a:lnTo>
                  <a:pt x="545297" y="665271"/>
                </a:lnTo>
                <a:lnTo>
                  <a:pt x="544915" y="664889"/>
                </a:lnTo>
                <a:lnTo>
                  <a:pt x="544915" y="664446"/>
                </a:lnTo>
                <a:close/>
                <a:moveTo>
                  <a:pt x="431407" y="656702"/>
                </a:moveTo>
                <a:cubicBezTo>
                  <a:pt x="431849" y="656481"/>
                  <a:pt x="432071" y="656481"/>
                  <a:pt x="432292" y="656702"/>
                </a:cubicBezTo>
                <a:cubicBezTo>
                  <a:pt x="434062" y="658472"/>
                  <a:pt x="435390" y="661348"/>
                  <a:pt x="435611" y="663561"/>
                </a:cubicBezTo>
                <a:lnTo>
                  <a:pt x="435457" y="663869"/>
                </a:lnTo>
                <a:lnTo>
                  <a:pt x="441364" y="671526"/>
                </a:lnTo>
                <a:cubicBezTo>
                  <a:pt x="444683" y="675951"/>
                  <a:pt x="448223" y="680377"/>
                  <a:pt x="451984" y="684359"/>
                </a:cubicBezTo>
                <a:cubicBezTo>
                  <a:pt x="452427" y="684581"/>
                  <a:pt x="452427" y="684802"/>
                  <a:pt x="451984" y="685023"/>
                </a:cubicBezTo>
                <a:cubicBezTo>
                  <a:pt x="451984" y="685023"/>
                  <a:pt x="451763" y="685023"/>
                  <a:pt x="451542" y="685023"/>
                </a:cubicBezTo>
                <a:cubicBezTo>
                  <a:pt x="447781" y="680819"/>
                  <a:pt x="444019" y="676394"/>
                  <a:pt x="440700" y="671969"/>
                </a:cubicBezTo>
                <a:lnTo>
                  <a:pt x="435331" y="665008"/>
                </a:lnTo>
                <a:lnTo>
                  <a:pt x="442249" y="679491"/>
                </a:lnTo>
                <a:cubicBezTo>
                  <a:pt x="443576" y="681040"/>
                  <a:pt x="444904" y="682589"/>
                  <a:pt x="446010" y="684138"/>
                </a:cubicBezTo>
                <a:lnTo>
                  <a:pt x="445937" y="684356"/>
                </a:lnTo>
                <a:lnTo>
                  <a:pt x="449108" y="687900"/>
                </a:lnTo>
                <a:lnTo>
                  <a:pt x="448666" y="687900"/>
                </a:lnTo>
                <a:lnTo>
                  <a:pt x="448666" y="688092"/>
                </a:lnTo>
                <a:lnTo>
                  <a:pt x="450215" y="689448"/>
                </a:lnTo>
                <a:cubicBezTo>
                  <a:pt x="451100" y="690333"/>
                  <a:pt x="451985" y="690776"/>
                  <a:pt x="452427" y="691882"/>
                </a:cubicBezTo>
                <a:cubicBezTo>
                  <a:pt x="452649" y="691882"/>
                  <a:pt x="452427" y="692325"/>
                  <a:pt x="452427" y="692325"/>
                </a:cubicBezTo>
                <a:cubicBezTo>
                  <a:pt x="452427" y="692325"/>
                  <a:pt x="452206" y="692325"/>
                  <a:pt x="451985" y="692103"/>
                </a:cubicBezTo>
                <a:cubicBezTo>
                  <a:pt x="451764" y="691440"/>
                  <a:pt x="450879" y="690776"/>
                  <a:pt x="449994" y="690112"/>
                </a:cubicBezTo>
                <a:lnTo>
                  <a:pt x="448252" y="688564"/>
                </a:lnTo>
                <a:lnTo>
                  <a:pt x="448002" y="688564"/>
                </a:lnTo>
                <a:cubicBezTo>
                  <a:pt x="448666" y="691219"/>
                  <a:pt x="450435" y="692104"/>
                  <a:pt x="451099" y="694759"/>
                </a:cubicBezTo>
                <a:lnTo>
                  <a:pt x="450955" y="694867"/>
                </a:lnTo>
                <a:lnTo>
                  <a:pt x="453977" y="699184"/>
                </a:lnTo>
                <a:cubicBezTo>
                  <a:pt x="454862" y="700512"/>
                  <a:pt x="455747" y="701839"/>
                  <a:pt x="456853" y="702946"/>
                </a:cubicBezTo>
                <a:cubicBezTo>
                  <a:pt x="457295" y="703609"/>
                  <a:pt x="457074" y="704052"/>
                  <a:pt x="456632" y="704495"/>
                </a:cubicBezTo>
                <a:cubicBezTo>
                  <a:pt x="456632" y="704495"/>
                  <a:pt x="456410" y="704716"/>
                  <a:pt x="456189" y="704716"/>
                </a:cubicBezTo>
                <a:cubicBezTo>
                  <a:pt x="455968" y="704716"/>
                  <a:pt x="455525" y="704495"/>
                  <a:pt x="455304" y="704495"/>
                </a:cubicBezTo>
                <a:cubicBezTo>
                  <a:pt x="454198" y="703167"/>
                  <a:pt x="453313" y="701839"/>
                  <a:pt x="452428" y="700512"/>
                </a:cubicBezTo>
                <a:lnTo>
                  <a:pt x="449352" y="696338"/>
                </a:lnTo>
                <a:lnTo>
                  <a:pt x="447338" y="695423"/>
                </a:lnTo>
                <a:lnTo>
                  <a:pt x="447338" y="697193"/>
                </a:lnTo>
                <a:cubicBezTo>
                  <a:pt x="448223" y="698078"/>
                  <a:pt x="449108" y="700512"/>
                  <a:pt x="448002" y="701618"/>
                </a:cubicBezTo>
                <a:cubicBezTo>
                  <a:pt x="446232" y="701397"/>
                  <a:pt x="444904" y="700512"/>
                  <a:pt x="444240" y="699184"/>
                </a:cubicBezTo>
                <a:lnTo>
                  <a:pt x="444462" y="698742"/>
                </a:lnTo>
                <a:lnTo>
                  <a:pt x="444461" y="698740"/>
                </a:lnTo>
                <a:lnTo>
                  <a:pt x="441364" y="695201"/>
                </a:lnTo>
                <a:cubicBezTo>
                  <a:pt x="439372" y="692546"/>
                  <a:pt x="437160" y="690112"/>
                  <a:pt x="434505" y="688342"/>
                </a:cubicBezTo>
                <a:lnTo>
                  <a:pt x="434505" y="688120"/>
                </a:lnTo>
                <a:cubicBezTo>
                  <a:pt x="434283" y="688120"/>
                  <a:pt x="434283" y="688120"/>
                  <a:pt x="434283" y="688120"/>
                </a:cubicBezTo>
                <a:cubicBezTo>
                  <a:pt x="433841" y="688120"/>
                  <a:pt x="433841" y="688120"/>
                  <a:pt x="433620" y="688120"/>
                </a:cubicBezTo>
                <a:cubicBezTo>
                  <a:pt x="433398" y="688342"/>
                  <a:pt x="433398" y="688563"/>
                  <a:pt x="433177" y="688563"/>
                </a:cubicBezTo>
                <a:cubicBezTo>
                  <a:pt x="433620" y="695422"/>
                  <a:pt x="436717" y="701618"/>
                  <a:pt x="439372" y="707813"/>
                </a:cubicBezTo>
                <a:cubicBezTo>
                  <a:pt x="440700" y="710689"/>
                  <a:pt x="442249" y="713566"/>
                  <a:pt x="443355" y="716663"/>
                </a:cubicBezTo>
                <a:lnTo>
                  <a:pt x="443576" y="716663"/>
                </a:lnTo>
                <a:cubicBezTo>
                  <a:pt x="443798" y="716663"/>
                  <a:pt x="444019" y="717106"/>
                  <a:pt x="443798" y="717327"/>
                </a:cubicBezTo>
                <a:cubicBezTo>
                  <a:pt x="443134" y="717549"/>
                  <a:pt x="442913" y="717549"/>
                  <a:pt x="442691" y="717549"/>
                </a:cubicBezTo>
                <a:lnTo>
                  <a:pt x="442470" y="717549"/>
                </a:lnTo>
                <a:lnTo>
                  <a:pt x="441806" y="717327"/>
                </a:lnTo>
                <a:lnTo>
                  <a:pt x="441806" y="717106"/>
                </a:lnTo>
                <a:cubicBezTo>
                  <a:pt x="440700" y="714008"/>
                  <a:pt x="439372" y="710911"/>
                  <a:pt x="437823" y="708034"/>
                </a:cubicBezTo>
                <a:cubicBezTo>
                  <a:pt x="434947" y="701839"/>
                  <a:pt x="432071" y="695201"/>
                  <a:pt x="431407" y="688342"/>
                </a:cubicBezTo>
                <a:lnTo>
                  <a:pt x="431407" y="688120"/>
                </a:lnTo>
                <a:lnTo>
                  <a:pt x="431628" y="687899"/>
                </a:lnTo>
                <a:cubicBezTo>
                  <a:pt x="431628" y="687678"/>
                  <a:pt x="432071" y="687457"/>
                  <a:pt x="432292" y="687236"/>
                </a:cubicBezTo>
                <a:lnTo>
                  <a:pt x="432734" y="687014"/>
                </a:lnTo>
                <a:lnTo>
                  <a:pt x="432734" y="686793"/>
                </a:lnTo>
                <a:cubicBezTo>
                  <a:pt x="433177" y="686572"/>
                  <a:pt x="433620" y="686572"/>
                  <a:pt x="433841" y="686793"/>
                </a:cubicBezTo>
                <a:cubicBezTo>
                  <a:pt x="433841" y="686793"/>
                  <a:pt x="433841" y="686793"/>
                  <a:pt x="434062" y="686793"/>
                </a:cubicBezTo>
                <a:lnTo>
                  <a:pt x="434283" y="686793"/>
                </a:lnTo>
                <a:cubicBezTo>
                  <a:pt x="434505" y="687014"/>
                  <a:pt x="434726" y="687236"/>
                  <a:pt x="434947" y="687236"/>
                </a:cubicBezTo>
                <a:cubicBezTo>
                  <a:pt x="437823" y="689005"/>
                  <a:pt x="439815" y="691882"/>
                  <a:pt x="442027" y="694316"/>
                </a:cubicBezTo>
                <a:lnTo>
                  <a:pt x="444833" y="697722"/>
                </a:lnTo>
                <a:lnTo>
                  <a:pt x="445347" y="697414"/>
                </a:lnTo>
                <a:lnTo>
                  <a:pt x="445347" y="694980"/>
                </a:lnTo>
                <a:lnTo>
                  <a:pt x="445602" y="694776"/>
                </a:lnTo>
                <a:lnTo>
                  <a:pt x="445568" y="694759"/>
                </a:lnTo>
                <a:cubicBezTo>
                  <a:pt x="444462" y="692989"/>
                  <a:pt x="444019" y="690334"/>
                  <a:pt x="443134" y="688121"/>
                </a:cubicBezTo>
                <a:cubicBezTo>
                  <a:pt x="444019" y="688121"/>
                  <a:pt x="444904" y="688121"/>
                  <a:pt x="445568" y="688121"/>
                </a:cubicBezTo>
                <a:lnTo>
                  <a:pt x="445166" y="684711"/>
                </a:lnTo>
                <a:lnTo>
                  <a:pt x="444904" y="684580"/>
                </a:lnTo>
                <a:cubicBezTo>
                  <a:pt x="443798" y="683032"/>
                  <a:pt x="442691" y="681483"/>
                  <a:pt x="441364" y="679934"/>
                </a:cubicBezTo>
                <a:cubicBezTo>
                  <a:pt x="437381" y="675066"/>
                  <a:pt x="433398" y="670198"/>
                  <a:pt x="434062" y="664224"/>
                </a:cubicBezTo>
                <a:lnTo>
                  <a:pt x="434062" y="663782"/>
                </a:lnTo>
                <a:lnTo>
                  <a:pt x="434536" y="663624"/>
                </a:lnTo>
                <a:lnTo>
                  <a:pt x="431407" y="657366"/>
                </a:lnTo>
                <a:cubicBezTo>
                  <a:pt x="431407" y="657144"/>
                  <a:pt x="431407" y="656923"/>
                  <a:pt x="431407" y="656702"/>
                </a:cubicBezTo>
                <a:close/>
                <a:moveTo>
                  <a:pt x="894511" y="654932"/>
                </a:moveTo>
                <a:lnTo>
                  <a:pt x="894511" y="655374"/>
                </a:lnTo>
                <a:lnTo>
                  <a:pt x="893848" y="656259"/>
                </a:lnTo>
                <a:lnTo>
                  <a:pt x="893626" y="656259"/>
                </a:lnTo>
                <a:lnTo>
                  <a:pt x="893184" y="656038"/>
                </a:lnTo>
                <a:lnTo>
                  <a:pt x="893626" y="655374"/>
                </a:lnTo>
                <a:lnTo>
                  <a:pt x="894069" y="655153"/>
                </a:lnTo>
                <a:close/>
                <a:moveTo>
                  <a:pt x="902364" y="654352"/>
                </a:moveTo>
                <a:lnTo>
                  <a:pt x="902155" y="656122"/>
                </a:lnTo>
                <a:lnTo>
                  <a:pt x="902564" y="656156"/>
                </a:lnTo>
                <a:close/>
                <a:moveTo>
                  <a:pt x="548140" y="654211"/>
                </a:moveTo>
                <a:lnTo>
                  <a:pt x="547349" y="655595"/>
                </a:lnTo>
                <a:cubicBezTo>
                  <a:pt x="547349" y="656259"/>
                  <a:pt x="547128" y="656923"/>
                  <a:pt x="546685" y="657586"/>
                </a:cubicBezTo>
                <a:lnTo>
                  <a:pt x="546464" y="657641"/>
                </a:lnTo>
                <a:lnTo>
                  <a:pt x="546464" y="664446"/>
                </a:lnTo>
                <a:lnTo>
                  <a:pt x="546464" y="664778"/>
                </a:lnTo>
                <a:lnTo>
                  <a:pt x="546686" y="664667"/>
                </a:lnTo>
                <a:lnTo>
                  <a:pt x="546632" y="665097"/>
                </a:lnTo>
                <a:lnTo>
                  <a:pt x="547349" y="664667"/>
                </a:lnTo>
                <a:lnTo>
                  <a:pt x="548984" y="663646"/>
                </a:lnTo>
                <a:lnTo>
                  <a:pt x="548677" y="663339"/>
                </a:lnTo>
                <a:lnTo>
                  <a:pt x="551629" y="657647"/>
                </a:lnTo>
                <a:lnTo>
                  <a:pt x="549562" y="655375"/>
                </a:lnTo>
                <a:close/>
                <a:moveTo>
                  <a:pt x="662848" y="654014"/>
                </a:moveTo>
                <a:lnTo>
                  <a:pt x="662848" y="654489"/>
                </a:lnTo>
                <a:cubicBezTo>
                  <a:pt x="661964" y="655153"/>
                  <a:pt x="661300" y="656259"/>
                  <a:pt x="660857" y="657365"/>
                </a:cubicBezTo>
                <a:lnTo>
                  <a:pt x="658444" y="660122"/>
                </a:lnTo>
                <a:lnTo>
                  <a:pt x="658645" y="661127"/>
                </a:lnTo>
                <a:lnTo>
                  <a:pt x="658240" y="661774"/>
                </a:lnTo>
                <a:lnTo>
                  <a:pt x="662186" y="666659"/>
                </a:lnTo>
                <a:lnTo>
                  <a:pt x="664816" y="670228"/>
                </a:lnTo>
                <a:lnTo>
                  <a:pt x="664840" y="670199"/>
                </a:lnTo>
                <a:lnTo>
                  <a:pt x="665150" y="670509"/>
                </a:lnTo>
                <a:lnTo>
                  <a:pt x="665947" y="669977"/>
                </a:lnTo>
                <a:lnTo>
                  <a:pt x="667496" y="669092"/>
                </a:lnTo>
                <a:lnTo>
                  <a:pt x="668160" y="669313"/>
                </a:lnTo>
                <a:lnTo>
                  <a:pt x="667717" y="670198"/>
                </a:lnTo>
                <a:lnTo>
                  <a:pt x="666611" y="670862"/>
                </a:lnTo>
                <a:lnTo>
                  <a:pt x="666006" y="671365"/>
                </a:lnTo>
                <a:lnTo>
                  <a:pt x="666168" y="671527"/>
                </a:lnTo>
                <a:lnTo>
                  <a:pt x="666168" y="671969"/>
                </a:lnTo>
                <a:lnTo>
                  <a:pt x="666010" y="672127"/>
                </a:lnTo>
                <a:lnTo>
                  <a:pt x="667053" y="673518"/>
                </a:lnTo>
                <a:cubicBezTo>
                  <a:pt x="668159" y="674846"/>
                  <a:pt x="669265" y="676173"/>
                  <a:pt x="670150" y="677722"/>
                </a:cubicBezTo>
                <a:lnTo>
                  <a:pt x="670133" y="677805"/>
                </a:lnTo>
                <a:lnTo>
                  <a:pt x="672585" y="681483"/>
                </a:lnTo>
                <a:lnTo>
                  <a:pt x="673772" y="683857"/>
                </a:lnTo>
                <a:lnTo>
                  <a:pt x="674133" y="683696"/>
                </a:lnTo>
                <a:lnTo>
                  <a:pt x="674306" y="684042"/>
                </a:lnTo>
                <a:lnTo>
                  <a:pt x="675461" y="683696"/>
                </a:lnTo>
                <a:cubicBezTo>
                  <a:pt x="675683" y="683474"/>
                  <a:pt x="676125" y="683474"/>
                  <a:pt x="676568" y="683032"/>
                </a:cubicBezTo>
                <a:cubicBezTo>
                  <a:pt x="677010" y="683032"/>
                  <a:pt x="677453" y="683253"/>
                  <a:pt x="677674" y="683696"/>
                </a:cubicBezTo>
                <a:cubicBezTo>
                  <a:pt x="677895" y="684138"/>
                  <a:pt x="677453" y="684581"/>
                  <a:pt x="677232" y="684802"/>
                </a:cubicBezTo>
                <a:cubicBezTo>
                  <a:pt x="676789" y="685023"/>
                  <a:pt x="676346" y="685245"/>
                  <a:pt x="675683" y="685245"/>
                </a:cubicBezTo>
                <a:lnTo>
                  <a:pt x="675009" y="685447"/>
                </a:lnTo>
                <a:lnTo>
                  <a:pt x="675018" y="685466"/>
                </a:lnTo>
                <a:lnTo>
                  <a:pt x="674330" y="687014"/>
                </a:lnTo>
                <a:lnTo>
                  <a:pt x="675019" y="687900"/>
                </a:lnTo>
                <a:lnTo>
                  <a:pt x="674576" y="689006"/>
                </a:lnTo>
                <a:lnTo>
                  <a:pt x="674134" y="689227"/>
                </a:lnTo>
                <a:lnTo>
                  <a:pt x="673248" y="688785"/>
                </a:lnTo>
                <a:lnTo>
                  <a:pt x="672841" y="688296"/>
                </a:lnTo>
                <a:lnTo>
                  <a:pt x="672806" y="688342"/>
                </a:lnTo>
                <a:lnTo>
                  <a:pt x="672363" y="688342"/>
                </a:lnTo>
                <a:lnTo>
                  <a:pt x="672284" y="688421"/>
                </a:lnTo>
                <a:lnTo>
                  <a:pt x="672142" y="688564"/>
                </a:lnTo>
                <a:lnTo>
                  <a:pt x="672142" y="688564"/>
                </a:lnTo>
                <a:lnTo>
                  <a:pt x="671035" y="689670"/>
                </a:lnTo>
                <a:lnTo>
                  <a:pt x="670150" y="690112"/>
                </a:lnTo>
                <a:lnTo>
                  <a:pt x="669944" y="690009"/>
                </a:lnTo>
                <a:lnTo>
                  <a:pt x="659752" y="702281"/>
                </a:lnTo>
                <a:lnTo>
                  <a:pt x="659499" y="702661"/>
                </a:lnTo>
                <a:lnTo>
                  <a:pt x="659751" y="702724"/>
                </a:lnTo>
                <a:cubicBezTo>
                  <a:pt x="661079" y="706707"/>
                  <a:pt x="656433" y="704937"/>
                  <a:pt x="656654" y="702724"/>
                </a:cubicBezTo>
                <a:lnTo>
                  <a:pt x="656815" y="702627"/>
                </a:lnTo>
                <a:lnTo>
                  <a:pt x="654820" y="699405"/>
                </a:lnTo>
                <a:lnTo>
                  <a:pt x="654441" y="699405"/>
                </a:lnTo>
                <a:lnTo>
                  <a:pt x="654245" y="698963"/>
                </a:lnTo>
                <a:lnTo>
                  <a:pt x="652671" y="698963"/>
                </a:lnTo>
                <a:lnTo>
                  <a:pt x="652499" y="698791"/>
                </a:lnTo>
                <a:lnTo>
                  <a:pt x="649574" y="700512"/>
                </a:lnTo>
                <a:lnTo>
                  <a:pt x="648778" y="700954"/>
                </a:lnTo>
                <a:lnTo>
                  <a:pt x="648910" y="700954"/>
                </a:lnTo>
                <a:cubicBezTo>
                  <a:pt x="649574" y="702504"/>
                  <a:pt x="650680" y="703389"/>
                  <a:pt x="650901" y="705380"/>
                </a:cubicBezTo>
                <a:lnTo>
                  <a:pt x="650513" y="705315"/>
                </a:lnTo>
                <a:lnTo>
                  <a:pt x="654441" y="711796"/>
                </a:lnTo>
                <a:lnTo>
                  <a:pt x="654884" y="712239"/>
                </a:lnTo>
                <a:cubicBezTo>
                  <a:pt x="655326" y="712017"/>
                  <a:pt x="655769" y="711796"/>
                  <a:pt x="656654" y="711354"/>
                </a:cubicBezTo>
                <a:cubicBezTo>
                  <a:pt x="657096" y="711132"/>
                  <a:pt x="657538" y="711354"/>
                  <a:pt x="657538" y="711796"/>
                </a:cubicBezTo>
                <a:cubicBezTo>
                  <a:pt x="657760" y="712017"/>
                  <a:pt x="657760" y="712681"/>
                  <a:pt x="657538" y="712681"/>
                </a:cubicBezTo>
                <a:cubicBezTo>
                  <a:pt x="656211" y="713566"/>
                  <a:pt x="655769" y="713787"/>
                  <a:pt x="654662" y="714009"/>
                </a:cubicBezTo>
                <a:lnTo>
                  <a:pt x="654220" y="714451"/>
                </a:lnTo>
                <a:lnTo>
                  <a:pt x="653113" y="712902"/>
                </a:lnTo>
                <a:lnTo>
                  <a:pt x="649005" y="705918"/>
                </a:lnTo>
                <a:lnTo>
                  <a:pt x="648910" y="706044"/>
                </a:lnTo>
                <a:cubicBezTo>
                  <a:pt x="647139" y="705601"/>
                  <a:pt x="647803" y="702504"/>
                  <a:pt x="645148" y="702946"/>
                </a:cubicBezTo>
                <a:cubicBezTo>
                  <a:pt x="645148" y="703389"/>
                  <a:pt x="644706" y="703389"/>
                  <a:pt x="644706" y="704052"/>
                </a:cubicBezTo>
                <a:lnTo>
                  <a:pt x="644468" y="704004"/>
                </a:lnTo>
                <a:lnTo>
                  <a:pt x="645590" y="707371"/>
                </a:lnTo>
                <a:cubicBezTo>
                  <a:pt x="646254" y="709141"/>
                  <a:pt x="646917" y="711353"/>
                  <a:pt x="647360" y="713345"/>
                </a:cubicBezTo>
                <a:lnTo>
                  <a:pt x="647266" y="713439"/>
                </a:lnTo>
                <a:lnTo>
                  <a:pt x="649352" y="719319"/>
                </a:lnTo>
                <a:lnTo>
                  <a:pt x="650655" y="719319"/>
                </a:lnTo>
                <a:lnTo>
                  <a:pt x="657759" y="715558"/>
                </a:lnTo>
                <a:lnTo>
                  <a:pt x="663895" y="712286"/>
                </a:lnTo>
                <a:lnTo>
                  <a:pt x="663734" y="712017"/>
                </a:lnTo>
                <a:lnTo>
                  <a:pt x="664177" y="710468"/>
                </a:lnTo>
                <a:lnTo>
                  <a:pt x="664349" y="710399"/>
                </a:lnTo>
                <a:lnTo>
                  <a:pt x="663955" y="708035"/>
                </a:lnTo>
                <a:lnTo>
                  <a:pt x="663955" y="707814"/>
                </a:lnTo>
                <a:lnTo>
                  <a:pt x="664176" y="707814"/>
                </a:lnTo>
                <a:lnTo>
                  <a:pt x="667912" y="707253"/>
                </a:lnTo>
                <a:lnTo>
                  <a:pt x="667938" y="707149"/>
                </a:lnTo>
                <a:cubicBezTo>
                  <a:pt x="671257" y="705601"/>
                  <a:pt x="673912" y="702945"/>
                  <a:pt x="676788" y="700511"/>
                </a:cubicBezTo>
                <a:cubicBezTo>
                  <a:pt x="677231" y="699848"/>
                  <a:pt x="678116" y="699405"/>
                  <a:pt x="678558" y="698741"/>
                </a:cubicBezTo>
                <a:cubicBezTo>
                  <a:pt x="679001" y="698520"/>
                  <a:pt x="679443" y="698520"/>
                  <a:pt x="679886" y="698963"/>
                </a:cubicBezTo>
                <a:cubicBezTo>
                  <a:pt x="679886" y="699184"/>
                  <a:pt x="679886" y="699626"/>
                  <a:pt x="679665" y="700069"/>
                </a:cubicBezTo>
                <a:cubicBezTo>
                  <a:pt x="679001" y="700733"/>
                  <a:pt x="678337" y="701175"/>
                  <a:pt x="677894" y="701618"/>
                </a:cubicBezTo>
                <a:lnTo>
                  <a:pt x="669006" y="708178"/>
                </a:lnTo>
                <a:lnTo>
                  <a:pt x="669045" y="708256"/>
                </a:lnTo>
                <a:lnTo>
                  <a:pt x="665772" y="710840"/>
                </a:lnTo>
                <a:lnTo>
                  <a:pt x="665947" y="711132"/>
                </a:lnTo>
                <a:lnTo>
                  <a:pt x="665504" y="712239"/>
                </a:lnTo>
                <a:lnTo>
                  <a:pt x="665135" y="712607"/>
                </a:lnTo>
                <a:lnTo>
                  <a:pt x="665726" y="714230"/>
                </a:lnTo>
                <a:lnTo>
                  <a:pt x="666043" y="715499"/>
                </a:lnTo>
                <a:lnTo>
                  <a:pt x="682099" y="707150"/>
                </a:lnTo>
                <a:cubicBezTo>
                  <a:pt x="682320" y="706929"/>
                  <a:pt x="682320" y="706929"/>
                  <a:pt x="682542" y="707150"/>
                </a:cubicBezTo>
                <a:cubicBezTo>
                  <a:pt x="682542" y="707371"/>
                  <a:pt x="682542" y="707593"/>
                  <a:pt x="682542" y="707593"/>
                </a:cubicBezTo>
                <a:lnTo>
                  <a:pt x="665995" y="716519"/>
                </a:lnTo>
                <a:lnTo>
                  <a:pt x="665947" y="716664"/>
                </a:lnTo>
                <a:lnTo>
                  <a:pt x="665726" y="716664"/>
                </a:lnTo>
                <a:lnTo>
                  <a:pt x="665504" y="716664"/>
                </a:lnTo>
                <a:lnTo>
                  <a:pt x="665420" y="716580"/>
                </a:lnTo>
                <a:lnTo>
                  <a:pt x="659309" y="719319"/>
                </a:lnTo>
                <a:cubicBezTo>
                  <a:pt x="658867" y="719319"/>
                  <a:pt x="658203" y="719762"/>
                  <a:pt x="657982" y="719762"/>
                </a:cubicBezTo>
                <a:lnTo>
                  <a:pt x="657760" y="720204"/>
                </a:lnTo>
                <a:lnTo>
                  <a:pt x="657539" y="719762"/>
                </a:lnTo>
                <a:cubicBezTo>
                  <a:pt x="657539" y="719319"/>
                  <a:pt x="657539" y="719319"/>
                  <a:pt x="657760" y="719098"/>
                </a:cubicBezTo>
                <a:cubicBezTo>
                  <a:pt x="657982" y="718877"/>
                  <a:pt x="658645" y="718877"/>
                  <a:pt x="659088" y="718434"/>
                </a:cubicBezTo>
                <a:lnTo>
                  <a:pt x="665089" y="715862"/>
                </a:lnTo>
                <a:lnTo>
                  <a:pt x="664619" y="714451"/>
                </a:lnTo>
                <a:lnTo>
                  <a:pt x="664453" y="713124"/>
                </a:lnTo>
                <a:lnTo>
                  <a:pt x="664426" y="713124"/>
                </a:lnTo>
                <a:lnTo>
                  <a:pt x="658202" y="716443"/>
                </a:lnTo>
                <a:lnTo>
                  <a:pt x="650647" y="720328"/>
                </a:lnTo>
                <a:lnTo>
                  <a:pt x="650680" y="720426"/>
                </a:lnTo>
                <a:cubicBezTo>
                  <a:pt x="651786" y="722196"/>
                  <a:pt x="651565" y="722417"/>
                  <a:pt x="651343" y="725293"/>
                </a:cubicBezTo>
                <a:cubicBezTo>
                  <a:pt x="650237" y="724851"/>
                  <a:pt x="650237" y="723523"/>
                  <a:pt x="648246" y="724187"/>
                </a:cubicBezTo>
                <a:cubicBezTo>
                  <a:pt x="648025" y="724630"/>
                  <a:pt x="647803" y="724630"/>
                  <a:pt x="647803" y="725293"/>
                </a:cubicBezTo>
                <a:lnTo>
                  <a:pt x="647362" y="725072"/>
                </a:lnTo>
                <a:lnTo>
                  <a:pt x="647582" y="725293"/>
                </a:lnTo>
                <a:cubicBezTo>
                  <a:pt x="647361" y="725957"/>
                  <a:pt x="647361" y="726399"/>
                  <a:pt x="647139" y="727063"/>
                </a:cubicBezTo>
                <a:lnTo>
                  <a:pt x="646243" y="731186"/>
                </a:lnTo>
                <a:lnTo>
                  <a:pt x="646696" y="731488"/>
                </a:lnTo>
                <a:cubicBezTo>
                  <a:pt x="646917" y="732815"/>
                  <a:pt x="647360" y="734364"/>
                  <a:pt x="647360" y="735913"/>
                </a:cubicBezTo>
                <a:cubicBezTo>
                  <a:pt x="647581" y="736356"/>
                  <a:pt x="647802" y="737019"/>
                  <a:pt x="647802" y="737462"/>
                </a:cubicBezTo>
                <a:lnTo>
                  <a:pt x="647357" y="738129"/>
                </a:lnTo>
                <a:lnTo>
                  <a:pt x="651343" y="750295"/>
                </a:lnTo>
                <a:lnTo>
                  <a:pt x="652710" y="755566"/>
                </a:lnTo>
                <a:lnTo>
                  <a:pt x="652892" y="755384"/>
                </a:lnTo>
                <a:cubicBezTo>
                  <a:pt x="653777" y="756933"/>
                  <a:pt x="653777" y="759146"/>
                  <a:pt x="654662" y="760916"/>
                </a:cubicBezTo>
                <a:lnTo>
                  <a:pt x="654552" y="760861"/>
                </a:lnTo>
                <a:lnTo>
                  <a:pt x="654884" y="762022"/>
                </a:lnTo>
                <a:lnTo>
                  <a:pt x="655488" y="764643"/>
                </a:lnTo>
                <a:lnTo>
                  <a:pt x="655769" y="764456"/>
                </a:lnTo>
                <a:cubicBezTo>
                  <a:pt x="656211" y="766447"/>
                  <a:pt x="657096" y="767775"/>
                  <a:pt x="657760" y="769545"/>
                </a:cubicBezTo>
                <a:lnTo>
                  <a:pt x="657529" y="770006"/>
                </a:lnTo>
                <a:lnTo>
                  <a:pt x="664618" y="770209"/>
                </a:lnTo>
                <a:cubicBezTo>
                  <a:pt x="666388" y="770651"/>
                  <a:pt x="668823" y="770873"/>
                  <a:pt x="670593" y="770651"/>
                </a:cubicBezTo>
                <a:cubicBezTo>
                  <a:pt x="671035" y="770651"/>
                  <a:pt x="671035" y="770651"/>
                  <a:pt x="671035" y="771094"/>
                </a:cubicBezTo>
                <a:cubicBezTo>
                  <a:pt x="671035" y="771315"/>
                  <a:pt x="671035" y="771758"/>
                  <a:pt x="671035" y="771758"/>
                </a:cubicBezTo>
                <a:cubicBezTo>
                  <a:pt x="670150" y="771758"/>
                  <a:pt x="669487" y="771758"/>
                  <a:pt x="669265" y="771758"/>
                </a:cubicBezTo>
                <a:cubicBezTo>
                  <a:pt x="667495" y="771758"/>
                  <a:pt x="665946" y="771315"/>
                  <a:pt x="664397" y="771094"/>
                </a:cubicBezTo>
                <a:lnTo>
                  <a:pt x="657864" y="771094"/>
                </a:lnTo>
                <a:lnTo>
                  <a:pt x="659973" y="776846"/>
                </a:lnTo>
                <a:cubicBezTo>
                  <a:pt x="661079" y="779280"/>
                  <a:pt x="661964" y="781493"/>
                  <a:pt x="662628" y="784148"/>
                </a:cubicBezTo>
                <a:lnTo>
                  <a:pt x="662485" y="784385"/>
                </a:lnTo>
                <a:lnTo>
                  <a:pt x="662628" y="784813"/>
                </a:lnTo>
                <a:lnTo>
                  <a:pt x="662587" y="785096"/>
                </a:lnTo>
                <a:lnTo>
                  <a:pt x="667171" y="793689"/>
                </a:lnTo>
                <a:lnTo>
                  <a:pt x="667495" y="793884"/>
                </a:lnTo>
                <a:lnTo>
                  <a:pt x="667393" y="794191"/>
                </a:lnTo>
                <a:lnTo>
                  <a:pt x="672363" y="795433"/>
                </a:lnTo>
                <a:lnTo>
                  <a:pt x="676990" y="796438"/>
                </a:lnTo>
                <a:lnTo>
                  <a:pt x="677169" y="796349"/>
                </a:lnTo>
                <a:lnTo>
                  <a:pt x="677453" y="795876"/>
                </a:lnTo>
                <a:cubicBezTo>
                  <a:pt x="678338" y="795654"/>
                  <a:pt x="679002" y="795433"/>
                  <a:pt x="679665" y="795212"/>
                </a:cubicBezTo>
                <a:lnTo>
                  <a:pt x="679739" y="795237"/>
                </a:lnTo>
                <a:lnTo>
                  <a:pt x="682547" y="791768"/>
                </a:lnTo>
                <a:lnTo>
                  <a:pt x="682098" y="791229"/>
                </a:lnTo>
                <a:cubicBezTo>
                  <a:pt x="682098" y="791007"/>
                  <a:pt x="682319" y="790786"/>
                  <a:pt x="682319" y="790343"/>
                </a:cubicBezTo>
                <a:cubicBezTo>
                  <a:pt x="682541" y="789901"/>
                  <a:pt x="682541" y="789458"/>
                  <a:pt x="682541" y="789237"/>
                </a:cubicBezTo>
                <a:lnTo>
                  <a:pt x="682974" y="788588"/>
                </a:lnTo>
                <a:lnTo>
                  <a:pt x="677452" y="775297"/>
                </a:lnTo>
                <a:cubicBezTo>
                  <a:pt x="674576" y="766668"/>
                  <a:pt x="671478" y="757596"/>
                  <a:pt x="664619" y="751401"/>
                </a:cubicBezTo>
                <a:cubicBezTo>
                  <a:pt x="664619" y="750959"/>
                  <a:pt x="664619" y="750737"/>
                  <a:pt x="664619" y="750516"/>
                </a:cubicBezTo>
                <a:cubicBezTo>
                  <a:pt x="664840" y="750073"/>
                  <a:pt x="665283" y="750073"/>
                  <a:pt x="665504" y="750516"/>
                </a:cubicBezTo>
                <a:cubicBezTo>
                  <a:pt x="672363" y="756933"/>
                  <a:pt x="675682" y="766226"/>
                  <a:pt x="678780" y="774855"/>
                </a:cubicBezTo>
                <a:lnTo>
                  <a:pt x="683993" y="788199"/>
                </a:lnTo>
                <a:lnTo>
                  <a:pt x="687410" y="783263"/>
                </a:lnTo>
                <a:cubicBezTo>
                  <a:pt x="687852" y="781935"/>
                  <a:pt x="688737" y="780608"/>
                  <a:pt x="689401" y="779501"/>
                </a:cubicBezTo>
                <a:cubicBezTo>
                  <a:pt x="689401" y="779280"/>
                  <a:pt x="689401" y="779280"/>
                  <a:pt x="689843" y="779280"/>
                </a:cubicBezTo>
                <a:cubicBezTo>
                  <a:pt x="690065" y="779501"/>
                  <a:pt x="690286" y="779723"/>
                  <a:pt x="690065" y="779944"/>
                </a:cubicBezTo>
                <a:cubicBezTo>
                  <a:pt x="689180" y="781050"/>
                  <a:pt x="688516" y="782378"/>
                  <a:pt x="688074" y="783484"/>
                </a:cubicBezTo>
                <a:lnTo>
                  <a:pt x="684610" y="788587"/>
                </a:lnTo>
                <a:lnTo>
                  <a:pt x="684975" y="788795"/>
                </a:lnTo>
                <a:cubicBezTo>
                  <a:pt x="685196" y="789680"/>
                  <a:pt x="684753" y="790343"/>
                  <a:pt x="684532" y="791007"/>
                </a:cubicBezTo>
                <a:cubicBezTo>
                  <a:pt x="684532" y="791229"/>
                  <a:pt x="684311" y="791450"/>
                  <a:pt x="684311" y="791671"/>
                </a:cubicBezTo>
                <a:lnTo>
                  <a:pt x="684051" y="791879"/>
                </a:lnTo>
                <a:lnTo>
                  <a:pt x="685232" y="796097"/>
                </a:lnTo>
                <a:lnTo>
                  <a:pt x="685417" y="796097"/>
                </a:lnTo>
                <a:lnTo>
                  <a:pt x="686514" y="797193"/>
                </a:lnTo>
                <a:lnTo>
                  <a:pt x="689400" y="795654"/>
                </a:lnTo>
                <a:lnTo>
                  <a:pt x="689480" y="795654"/>
                </a:lnTo>
                <a:lnTo>
                  <a:pt x="693458" y="792007"/>
                </a:lnTo>
                <a:lnTo>
                  <a:pt x="697587" y="786140"/>
                </a:lnTo>
                <a:lnTo>
                  <a:pt x="702555" y="778274"/>
                </a:lnTo>
                <a:lnTo>
                  <a:pt x="702455" y="778174"/>
                </a:lnTo>
                <a:lnTo>
                  <a:pt x="704766" y="775670"/>
                </a:lnTo>
                <a:lnTo>
                  <a:pt x="699358" y="762907"/>
                </a:lnTo>
                <a:cubicBezTo>
                  <a:pt x="699136" y="762465"/>
                  <a:pt x="699358" y="762243"/>
                  <a:pt x="699579" y="762022"/>
                </a:cubicBezTo>
                <a:cubicBezTo>
                  <a:pt x="700021" y="762022"/>
                  <a:pt x="700243" y="762022"/>
                  <a:pt x="700464" y="762243"/>
                </a:cubicBezTo>
                <a:lnTo>
                  <a:pt x="705953" y="775634"/>
                </a:lnTo>
                <a:lnTo>
                  <a:pt x="706217" y="775740"/>
                </a:lnTo>
                <a:lnTo>
                  <a:pt x="705910" y="776659"/>
                </a:lnTo>
                <a:lnTo>
                  <a:pt x="706836" y="779040"/>
                </a:lnTo>
                <a:lnTo>
                  <a:pt x="706880" y="779060"/>
                </a:lnTo>
                <a:lnTo>
                  <a:pt x="706983" y="779369"/>
                </a:lnTo>
                <a:lnTo>
                  <a:pt x="708429" y="780608"/>
                </a:lnTo>
                <a:cubicBezTo>
                  <a:pt x="709314" y="781715"/>
                  <a:pt x="710420" y="783263"/>
                  <a:pt x="710863" y="785255"/>
                </a:cubicBezTo>
                <a:lnTo>
                  <a:pt x="710543" y="785575"/>
                </a:lnTo>
                <a:lnTo>
                  <a:pt x="711703" y="789634"/>
                </a:lnTo>
                <a:lnTo>
                  <a:pt x="711970" y="789901"/>
                </a:lnTo>
                <a:cubicBezTo>
                  <a:pt x="712191" y="791007"/>
                  <a:pt x="712412" y="792114"/>
                  <a:pt x="712412" y="793220"/>
                </a:cubicBezTo>
                <a:lnTo>
                  <a:pt x="712547" y="793557"/>
                </a:lnTo>
                <a:lnTo>
                  <a:pt x="712634" y="793441"/>
                </a:lnTo>
                <a:lnTo>
                  <a:pt x="714290" y="794361"/>
                </a:lnTo>
                <a:lnTo>
                  <a:pt x="715288" y="793220"/>
                </a:lnTo>
                <a:cubicBezTo>
                  <a:pt x="715509" y="792778"/>
                  <a:pt x="715952" y="792335"/>
                  <a:pt x="716395" y="791671"/>
                </a:cubicBezTo>
                <a:lnTo>
                  <a:pt x="716616" y="791229"/>
                </a:lnTo>
                <a:lnTo>
                  <a:pt x="716837" y="791450"/>
                </a:lnTo>
                <a:cubicBezTo>
                  <a:pt x="717943" y="791450"/>
                  <a:pt x="718828" y="792114"/>
                  <a:pt x="719492" y="792556"/>
                </a:cubicBezTo>
                <a:lnTo>
                  <a:pt x="719934" y="792999"/>
                </a:lnTo>
                <a:lnTo>
                  <a:pt x="719934" y="793220"/>
                </a:lnTo>
                <a:cubicBezTo>
                  <a:pt x="719934" y="794769"/>
                  <a:pt x="719050" y="795876"/>
                  <a:pt x="718386" y="796982"/>
                </a:cubicBezTo>
                <a:lnTo>
                  <a:pt x="717392" y="798771"/>
                </a:lnTo>
                <a:lnTo>
                  <a:pt x="716837" y="803398"/>
                </a:lnTo>
                <a:lnTo>
                  <a:pt x="716770" y="803666"/>
                </a:lnTo>
                <a:lnTo>
                  <a:pt x="720378" y="799858"/>
                </a:lnTo>
                <a:lnTo>
                  <a:pt x="724562" y="795856"/>
                </a:lnTo>
                <a:lnTo>
                  <a:pt x="724360" y="795654"/>
                </a:lnTo>
                <a:lnTo>
                  <a:pt x="724360" y="795433"/>
                </a:lnTo>
                <a:cubicBezTo>
                  <a:pt x="724360" y="794548"/>
                  <a:pt x="724360" y="793884"/>
                  <a:pt x="724360" y="793220"/>
                </a:cubicBezTo>
                <a:lnTo>
                  <a:pt x="724700" y="792977"/>
                </a:lnTo>
                <a:lnTo>
                  <a:pt x="722811" y="787689"/>
                </a:lnTo>
                <a:lnTo>
                  <a:pt x="719336" y="774655"/>
                </a:lnTo>
                <a:lnTo>
                  <a:pt x="719271" y="774634"/>
                </a:lnTo>
                <a:cubicBezTo>
                  <a:pt x="716395" y="770209"/>
                  <a:pt x="713519" y="767111"/>
                  <a:pt x="710200" y="765783"/>
                </a:cubicBezTo>
                <a:cubicBezTo>
                  <a:pt x="709978" y="765562"/>
                  <a:pt x="709536" y="765120"/>
                  <a:pt x="709978" y="764677"/>
                </a:cubicBezTo>
                <a:cubicBezTo>
                  <a:pt x="709978" y="764456"/>
                  <a:pt x="710200" y="764234"/>
                  <a:pt x="710863" y="764456"/>
                </a:cubicBezTo>
                <a:cubicBezTo>
                  <a:pt x="714404" y="766005"/>
                  <a:pt x="717280" y="769102"/>
                  <a:pt x="720599" y="773749"/>
                </a:cubicBezTo>
                <a:lnTo>
                  <a:pt x="720543" y="774028"/>
                </a:lnTo>
                <a:lnTo>
                  <a:pt x="725688" y="777732"/>
                </a:lnTo>
                <a:cubicBezTo>
                  <a:pt x="725688" y="777732"/>
                  <a:pt x="725688" y="777953"/>
                  <a:pt x="725246" y="778174"/>
                </a:cubicBezTo>
                <a:cubicBezTo>
                  <a:pt x="725025" y="778174"/>
                  <a:pt x="725025" y="778174"/>
                  <a:pt x="725025" y="778174"/>
                </a:cubicBezTo>
                <a:lnTo>
                  <a:pt x="720765" y="775026"/>
                </a:lnTo>
                <a:lnTo>
                  <a:pt x="724139" y="787467"/>
                </a:lnTo>
                <a:lnTo>
                  <a:pt x="725871" y="792141"/>
                </a:lnTo>
                <a:lnTo>
                  <a:pt x="725909" y="792114"/>
                </a:lnTo>
                <a:lnTo>
                  <a:pt x="726030" y="792295"/>
                </a:lnTo>
                <a:lnTo>
                  <a:pt x="727458" y="791819"/>
                </a:lnTo>
                <a:lnTo>
                  <a:pt x="727458" y="791672"/>
                </a:lnTo>
                <a:lnTo>
                  <a:pt x="727689" y="791718"/>
                </a:lnTo>
                <a:lnTo>
                  <a:pt x="730556" y="786804"/>
                </a:lnTo>
                <a:lnTo>
                  <a:pt x="731973" y="785072"/>
                </a:lnTo>
                <a:lnTo>
                  <a:pt x="731662" y="784813"/>
                </a:lnTo>
                <a:cubicBezTo>
                  <a:pt x="731662" y="784591"/>
                  <a:pt x="731662" y="784149"/>
                  <a:pt x="731662" y="783927"/>
                </a:cubicBezTo>
                <a:lnTo>
                  <a:pt x="731662" y="783706"/>
                </a:lnTo>
                <a:lnTo>
                  <a:pt x="730999" y="783263"/>
                </a:lnTo>
                <a:lnTo>
                  <a:pt x="730777" y="782157"/>
                </a:lnTo>
                <a:lnTo>
                  <a:pt x="731662" y="782157"/>
                </a:lnTo>
                <a:lnTo>
                  <a:pt x="732326" y="782599"/>
                </a:lnTo>
                <a:lnTo>
                  <a:pt x="732560" y="782716"/>
                </a:lnTo>
                <a:lnTo>
                  <a:pt x="732989" y="781715"/>
                </a:lnTo>
                <a:lnTo>
                  <a:pt x="733082" y="781249"/>
                </a:lnTo>
                <a:lnTo>
                  <a:pt x="732989" y="781272"/>
                </a:lnTo>
                <a:cubicBezTo>
                  <a:pt x="733210" y="779281"/>
                  <a:pt x="732768" y="777732"/>
                  <a:pt x="732104" y="776404"/>
                </a:cubicBezTo>
                <a:lnTo>
                  <a:pt x="732511" y="776323"/>
                </a:lnTo>
                <a:lnTo>
                  <a:pt x="732325" y="776183"/>
                </a:lnTo>
                <a:cubicBezTo>
                  <a:pt x="732104" y="775741"/>
                  <a:pt x="731661" y="775077"/>
                  <a:pt x="731219" y="773971"/>
                </a:cubicBezTo>
                <a:lnTo>
                  <a:pt x="731256" y="773897"/>
                </a:lnTo>
                <a:lnTo>
                  <a:pt x="723254" y="767332"/>
                </a:lnTo>
                <a:cubicBezTo>
                  <a:pt x="721705" y="765783"/>
                  <a:pt x="720156" y="764013"/>
                  <a:pt x="718607" y="762685"/>
                </a:cubicBezTo>
                <a:cubicBezTo>
                  <a:pt x="718386" y="762464"/>
                  <a:pt x="718386" y="762243"/>
                  <a:pt x="718607" y="762022"/>
                </a:cubicBezTo>
                <a:cubicBezTo>
                  <a:pt x="718607" y="761579"/>
                  <a:pt x="719050" y="761579"/>
                  <a:pt x="719271" y="761800"/>
                </a:cubicBezTo>
                <a:cubicBezTo>
                  <a:pt x="721262" y="763349"/>
                  <a:pt x="722811" y="765119"/>
                  <a:pt x="724360" y="766668"/>
                </a:cubicBezTo>
                <a:lnTo>
                  <a:pt x="731403" y="772569"/>
                </a:lnTo>
                <a:lnTo>
                  <a:pt x="731883" y="770651"/>
                </a:lnTo>
                <a:cubicBezTo>
                  <a:pt x="731883" y="769545"/>
                  <a:pt x="731883" y="768439"/>
                  <a:pt x="732325" y="767332"/>
                </a:cubicBezTo>
                <a:lnTo>
                  <a:pt x="732712" y="767203"/>
                </a:lnTo>
                <a:lnTo>
                  <a:pt x="731883" y="755384"/>
                </a:lnTo>
                <a:cubicBezTo>
                  <a:pt x="731661" y="750959"/>
                  <a:pt x="731661" y="746313"/>
                  <a:pt x="730776" y="741666"/>
                </a:cubicBezTo>
                <a:cubicBezTo>
                  <a:pt x="730555" y="741445"/>
                  <a:pt x="730998" y="741223"/>
                  <a:pt x="731219" y="741002"/>
                </a:cubicBezTo>
                <a:cubicBezTo>
                  <a:pt x="731661" y="740781"/>
                  <a:pt x="731883" y="741223"/>
                  <a:pt x="731883" y="741445"/>
                </a:cubicBezTo>
                <a:cubicBezTo>
                  <a:pt x="732768" y="746091"/>
                  <a:pt x="732989" y="750959"/>
                  <a:pt x="732989" y="755384"/>
                </a:cubicBezTo>
                <a:lnTo>
                  <a:pt x="733845" y="767369"/>
                </a:lnTo>
                <a:lnTo>
                  <a:pt x="734096" y="767996"/>
                </a:lnTo>
                <a:lnTo>
                  <a:pt x="734082" y="768077"/>
                </a:lnTo>
                <a:lnTo>
                  <a:pt x="735423" y="768881"/>
                </a:lnTo>
                <a:lnTo>
                  <a:pt x="736717" y="769528"/>
                </a:lnTo>
                <a:lnTo>
                  <a:pt x="736309" y="756048"/>
                </a:lnTo>
                <a:cubicBezTo>
                  <a:pt x="736309" y="755605"/>
                  <a:pt x="736751" y="755384"/>
                  <a:pt x="736972" y="755384"/>
                </a:cubicBezTo>
                <a:cubicBezTo>
                  <a:pt x="737194" y="755384"/>
                  <a:pt x="737858" y="755384"/>
                  <a:pt x="737858" y="755826"/>
                </a:cubicBezTo>
                <a:lnTo>
                  <a:pt x="738069" y="770206"/>
                </a:lnTo>
                <a:lnTo>
                  <a:pt x="738079" y="770208"/>
                </a:lnTo>
                <a:lnTo>
                  <a:pt x="738300" y="771757"/>
                </a:lnTo>
                <a:lnTo>
                  <a:pt x="738743" y="773306"/>
                </a:lnTo>
                <a:lnTo>
                  <a:pt x="740070" y="774413"/>
                </a:lnTo>
                <a:lnTo>
                  <a:pt x="740291" y="775076"/>
                </a:lnTo>
                <a:lnTo>
                  <a:pt x="739849" y="775298"/>
                </a:lnTo>
                <a:lnTo>
                  <a:pt x="739628" y="775298"/>
                </a:lnTo>
                <a:lnTo>
                  <a:pt x="738253" y="774315"/>
                </a:lnTo>
                <a:lnTo>
                  <a:pt x="738079" y="776404"/>
                </a:lnTo>
                <a:cubicBezTo>
                  <a:pt x="738079" y="777068"/>
                  <a:pt x="738079" y="777732"/>
                  <a:pt x="738079" y="778396"/>
                </a:cubicBezTo>
                <a:lnTo>
                  <a:pt x="737814" y="778572"/>
                </a:lnTo>
                <a:lnTo>
                  <a:pt x="738520" y="778396"/>
                </a:lnTo>
                <a:lnTo>
                  <a:pt x="739644" y="781018"/>
                </a:lnTo>
                <a:lnTo>
                  <a:pt x="743168" y="783485"/>
                </a:lnTo>
                <a:lnTo>
                  <a:pt x="746335" y="785485"/>
                </a:lnTo>
                <a:lnTo>
                  <a:pt x="747150" y="772643"/>
                </a:lnTo>
                <a:cubicBezTo>
                  <a:pt x="747150" y="769988"/>
                  <a:pt x="747150" y="767332"/>
                  <a:pt x="747150" y="764898"/>
                </a:cubicBezTo>
                <a:cubicBezTo>
                  <a:pt x="747150" y="764456"/>
                  <a:pt x="747593" y="764456"/>
                  <a:pt x="747814" y="764456"/>
                </a:cubicBezTo>
                <a:cubicBezTo>
                  <a:pt x="748035" y="764456"/>
                  <a:pt x="748478" y="764677"/>
                  <a:pt x="748478" y="764898"/>
                </a:cubicBezTo>
                <a:cubicBezTo>
                  <a:pt x="748035" y="767332"/>
                  <a:pt x="748478" y="769988"/>
                  <a:pt x="748478" y="772643"/>
                </a:cubicBezTo>
                <a:lnTo>
                  <a:pt x="747605" y="786607"/>
                </a:lnTo>
                <a:lnTo>
                  <a:pt x="747814" y="787025"/>
                </a:lnTo>
                <a:lnTo>
                  <a:pt x="747561" y="787126"/>
                </a:lnTo>
                <a:lnTo>
                  <a:pt x="746929" y="793441"/>
                </a:lnTo>
                <a:lnTo>
                  <a:pt x="746893" y="793548"/>
                </a:lnTo>
                <a:lnTo>
                  <a:pt x="753788" y="799102"/>
                </a:lnTo>
                <a:lnTo>
                  <a:pt x="753788" y="795655"/>
                </a:lnTo>
                <a:lnTo>
                  <a:pt x="753789" y="795655"/>
                </a:lnTo>
                <a:lnTo>
                  <a:pt x="753788" y="795654"/>
                </a:lnTo>
                <a:lnTo>
                  <a:pt x="752239" y="793220"/>
                </a:lnTo>
                <a:lnTo>
                  <a:pt x="752682" y="792556"/>
                </a:lnTo>
                <a:lnTo>
                  <a:pt x="753346" y="792998"/>
                </a:lnTo>
                <a:lnTo>
                  <a:pt x="754452" y="794769"/>
                </a:lnTo>
                <a:lnTo>
                  <a:pt x="754894" y="794990"/>
                </a:lnTo>
                <a:lnTo>
                  <a:pt x="754894" y="794990"/>
                </a:lnTo>
                <a:lnTo>
                  <a:pt x="755115" y="794548"/>
                </a:lnTo>
                <a:cubicBezTo>
                  <a:pt x="756885" y="795212"/>
                  <a:pt x="754673" y="792115"/>
                  <a:pt x="755115" y="790787"/>
                </a:cubicBezTo>
                <a:cubicBezTo>
                  <a:pt x="755115" y="790344"/>
                  <a:pt x="756443" y="790787"/>
                  <a:pt x="756443" y="789680"/>
                </a:cubicBezTo>
                <a:lnTo>
                  <a:pt x="752403" y="776071"/>
                </a:lnTo>
                <a:lnTo>
                  <a:pt x="752239" y="775962"/>
                </a:lnTo>
                <a:cubicBezTo>
                  <a:pt x="751575" y="773085"/>
                  <a:pt x="750912" y="770209"/>
                  <a:pt x="750248" y="767111"/>
                </a:cubicBezTo>
                <a:cubicBezTo>
                  <a:pt x="749362" y="763350"/>
                  <a:pt x="748477" y="758925"/>
                  <a:pt x="747150" y="754942"/>
                </a:cubicBezTo>
                <a:cubicBezTo>
                  <a:pt x="747150" y="754720"/>
                  <a:pt x="747592" y="754278"/>
                  <a:pt x="747813" y="754278"/>
                </a:cubicBezTo>
                <a:lnTo>
                  <a:pt x="748129" y="754489"/>
                </a:lnTo>
                <a:lnTo>
                  <a:pt x="745601" y="741003"/>
                </a:lnTo>
                <a:cubicBezTo>
                  <a:pt x="737857" y="738790"/>
                  <a:pt x="734981" y="731488"/>
                  <a:pt x="732547" y="723302"/>
                </a:cubicBezTo>
                <a:cubicBezTo>
                  <a:pt x="727900" y="720646"/>
                  <a:pt x="722811" y="717991"/>
                  <a:pt x="722147" y="710911"/>
                </a:cubicBezTo>
                <a:cubicBezTo>
                  <a:pt x="714846" y="704494"/>
                  <a:pt x="705331" y="700290"/>
                  <a:pt x="702454" y="688784"/>
                </a:cubicBezTo>
                <a:cubicBezTo>
                  <a:pt x="692719" y="687014"/>
                  <a:pt x="693161" y="674624"/>
                  <a:pt x="683647" y="672411"/>
                </a:cubicBezTo>
                <a:cubicBezTo>
                  <a:pt x="680328" y="668871"/>
                  <a:pt x="678780" y="664003"/>
                  <a:pt x="674354" y="661348"/>
                </a:cubicBezTo>
                <a:cubicBezTo>
                  <a:pt x="673912" y="660020"/>
                  <a:pt x="672805" y="659135"/>
                  <a:pt x="673027" y="656922"/>
                </a:cubicBezTo>
                <a:close/>
                <a:moveTo>
                  <a:pt x="939650" y="653604"/>
                </a:moveTo>
                <a:cubicBezTo>
                  <a:pt x="940093" y="653604"/>
                  <a:pt x="940093" y="653825"/>
                  <a:pt x="940093" y="654046"/>
                </a:cubicBezTo>
                <a:cubicBezTo>
                  <a:pt x="940093" y="655595"/>
                  <a:pt x="940093" y="657366"/>
                  <a:pt x="940093" y="659136"/>
                </a:cubicBezTo>
                <a:cubicBezTo>
                  <a:pt x="939650" y="662233"/>
                  <a:pt x="939650" y="665331"/>
                  <a:pt x="938765" y="668207"/>
                </a:cubicBezTo>
                <a:cubicBezTo>
                  <a:pt x="938765" y="668429"/>
                  <a:pt x="938544" y="668650"/>
                  <a:pt x="938322" y="668650"/>
                </a:cubicBezTo>
                <a:cubicBezTo>
                  <a:pt x="938101" y="668650"/>
                  <a:pt x="937880" y="668429"/>
                  <a:pt x="937880" y="667986"/>
                </a:cubicBezTo>
                <a:cubicBezTo>
                  <a:pt x="938544" y="665110"/>
                  <a:pt x="938544" y="662233"/>
                  <a:pt x="938765" y="659136"/>
                </a:cubicBezTo>
                <a:cubicBezTo>
                  <a:pt x="938765" y="657366"/>
                  <a:pt x="938765" y="655595"/>
                  <a:pt x="938986" y="653825"/>
                </a:cubicBezTo>
                <a:cubicBezTo>
                  <a:pt x="938986" y="653604"/>
                  <a:pt x="939208" y="653604"/>
                  <a:pt x="939650" y="653604"/>
                </a:cubicBezTo>
                <a:close/>
                <a:moveTo>
                  <a:pt x="826141" y="652940"/>
                </a:moveTo>
                <a:cubicBezTo>
                  <a:pt x="826584" y="652940"/>
                  <a:pt x="826584" y="653382"/>
                  <a:pt x="826584" y="653604"/>
                </a:cubicBezTo>
                <a:cubicBezTo>
                  <a:pt x="826141" y="654931"/>
                  <a:pt x="825478" y="656038"/>
                  <a:pt x="824592" y="656923"/>
                </a:cubicBezTo>
                <a:cubicBezTo>
                  <a:pt x="824150" y="656923"/>
                  <a:pt x="824150" y="656923"/>
                  <a:pt x="823929" y="656923"/>
                </a:cubicBezTo>
                <a:cubicBezTo>
                  <a:pt x="823929" y="656701"/>
                  <a:pt x="823929" y="656480"/>
                  <a:pt x="823929" y="656259"/>
                </a:cubicBezTo>
                <a:cubicBezTo>
                  <a:pt x="824814" y="655595"/>
                  <a:pt x="825256" y="654489"/>
                  <a:pt x="825478" y="653382"/>
                </a:cubicBezTo>
                <a:cubicBezTo>
                  <a:pt x="825478" y="652940"/>
                  <a:pt x="825920" y="652940"/>
                  <a:pt x="826141" y="652940"/>
                </a:cubicBezTo>
                <a:close/>
                <a:moveTo>
                  <a:pt x="160321" y="650987"/>
                </a:moveTo>
                <a:lnTo>
                  <a:pt x="159253" y="652055"/>
                </a:lnTo>
                <a:lnTo>
                  <a:pt x="161341" y="653248"/>
                </a:lnTo>
                <a:lnTo>
                  <a:pt x="161687" y="653161"/>
                </a:lnTo>
                <a:lnTo>
                  <a:pt x="184657" y="666855"/>
                </a:lnTo>
                <a:lnTo>
                  <a:pt x="184920" y="666658"/>
                </a:lnTo>
                <a:cubicBezTo>
                  <a:pt x="186911" y="666215"/>
                  <a:pt x="186469" y="668207"/>
                  <a:pt x="188017" y="668428"/>
                </a:cubicBezTo>
                <a:cubicBezTo>
                  <a:pt x="188017" y="667986"/>
                  <a:pt x="188017" y="667100"/>
                  <a:pt x="188017" y="666658"/>
                </a:cubicBezTo>
                <a:lnTo>
                  <a:pt x="188149" y="666261"/>
                </a:lnTo>
                <a:lnTo>
                  <a:pt x="188017" y="666437"/>
                </a:lnTo>
                <a:lnTo>
                  <a:pt x="180033" y="659477"/>
                </a:lnTo>
                <a:lnTo>
                  <a:pt x="179831" y="659578"/>
                </a:lnTo>
                <a:cubicBezTo>
                  <a:pt x="179610" y="659578"/>
                  <a:pt x="179610" y="659578"/>
                  <a:pt x="179389" y="659578"/>
                </a:cubicBezTo>
                <a:cubicBezTo>
                  <a:pt x="173635" y="656923"/>
                  <a:pt x="167883" y="654267"/>
                  <a:pt x="162351" y="651834"/>
                </a:cubicBezTo>
                <a:close/>
                <a:moveTo>
                  <a:pt x="577442" y="650285"/>
                </a:moveTo>
                <a:cubicBezTo>
                  <a:pt x="577663" y="650285"/>
                  <a:pt x="577884" y="650506"/>
                  <a:pt x="577884" y="650727"/>
                </a:cubicBezTo>
                <a:cubicBezTo>
                  <a:pt x="578106" y="654489"/>
                  <a:pt x="578991" y="658029"/>
                  <a:pt x="579876" y="661569"/>
                </a:cubicBezTo>
                <a:cubicBezTo>
                  <a:pt x="580539" y="664446"/>
                  <a:pt x="581203" y="667322"/>
                  <a:pt x="581646" y="670420"/>
                </a:cubicBezTo>
                <a:cubicBezTo>
                  <a:pt x="581646" y="670641"/>
                  <a:pt x="581646" y="670862"/>
                  <a:pt x="581203" y="670862"/>
                </a:cubicBezTo>
                <a:cubicBezTo>
                  <a:pt x="580982" y="670862"/>
                  <a:pt x="580761" y="670862"/>
                  <a:pt x="580761" y="670641"/>
                </a:cubicBezTo>
                <a:cubicBezTo>
                  <a:pt x="580318" y="667544"/>
                  <a:pt x="579654" y="664667"/>
                  <a:pt x="578991" y="661791"/>
                </a:cubicBezTo>
                <a:cubicBezTo>
                  <a:pt x="578106" y="658250"/>
                  <a:pt x="577442" y="654489"/>
                  <a:pt x="576999" y="650949"/>
                </a:cubicBezTo>
                <a:cubicBezTo>
                  <a:pt x="576999" y="650727"/>
                  <a:pt x="577220" y="650285"/>
                  <a:pt x="577442" y="650285"/>
                </a:cubicBezTo>
                <a:close/>
                <a:moveTo>
                  <a:pt x="713518" y="650063"/>
                </a:moveTo>
                <a:lnTo>
                  <a:pt x="713115" y="650264"/>
                </a:lnTo>
                <a:lnTo>
                  <a:pt x="713518" y="650506"/>
                </a:lnTo>
                <a:cubicBezTo>
                  <a:pt x="713297" y="651833"/>
                  <a:pt x="710641" y="650727"/>
                  <a:pt x="710420" y="651612"/>
                </a:cubicBezTo>
                <a:cubicBezTo>
                  <a:pt x="711305" y="658692"/>
                  <a:pt x="713739" y="664224"/>
                  <a:pt x="716394" y="669535"/>
                </a:cubicBezTo>
                <a:cubicBezTo>
                  <a:pt x="718386" y="669535"/>
                  <a:pt x="718164" y="667543"/>
                  <a:pt x="720819" y="668207"/>
                </a:cubicBezTo>
                <a:cubicBezTo>
                  <a:pt x="723475" y="676615"/>
                  <a:pt x="726794" y="684359"/>
                  <a:pt x="733653" y="688563"/>
                </a:cubicBezTo>
                <a:cubicBezTo>
                  <a:pt x="736751" y="682810"/>
                  <a:pt x="731883" y="679491"/>
                  <a:pt x="731883" y="673296"/>
                </a:cubicBezTo>
                <a:lnTo>
                  <a:pt x="731885" y="673297"/>
                </a:lnTo>
                <a:lnTo>
                  <a:pt x="731884" y="673296"/>
                </a:lnTo>
                <a:lnTo>
                  <a:pt x="731723" y="672331"/>
                </a:lnTo>
                <a:lnTo>
                  <a:pt x="731662" y="672412"/>
                </a:lnTo>
                <a:cubicBezTo>
                  <a:pt x="729892" y="671305"/>
                  <a:pt x="729892" y="667986"/>
                  <a:pt x="727900" y="667101"/>
                </a:cubicBezTo>
                <a:cubicBezTo>
                  <a:pt x="727237" y="668650"/>
                  <a:pt x="725245" y="668871"/>
                  <a:pt x="723254" y="668871"/>
                </a:cubicBezTo>
                <a:lnTo>
                  <a:pt x="719113" y="658420"/>
                </a:lnTo>
                <a:lnTo>
                  <a:pt x="718829" y="658250"/>
                </a:lnTo>
                <a:cubicBezTo>
                  <a:pt x="718386" y="657365"/>
                  <a:pt x="717944" y="656701"/>
                  <a:pt x="717722" y="655816"/>
                </a:cubicBezTo>
                <a:cubicBezTo>
                  <a:pt x="716616" y="653604"/>
                  <a:pt x="715510" y="651170"/>
                  <a:pt x="713518" y="650063"/>
                </a:cubicBezTo>
                <a:close/>
                <a:moveTo>
                  <a:pt x="537157" y="649802"/>
                </a:moveTo>
                <a:lnTo>
                  <a:pt x="534516" y="651833"/>
                </a:lnTo>
                <a:lnTo>
                  <a:pt x="531396" y="654296"/>
                </a:lnTo>
                <a:lnTo>
                  <a:pt x="531419" y="654489"/>
                </a:lnTo>
                <a:lnTo>
                  <a:pt x="530976" y="654932"/>
                </a:lnTo>
                <a:lnTo>
                  <a:pt x="530755" y="656038"/>
                </a:lnTo>
                <a:lnTo>
                  <a:pt x="530312" y="657144"/>
                </a:lnTo>
                <a:lnTo>
                  <a:pt x="530186" y="657270"/>
                </a:lnTo>
                <a:lnTo>
                  <a:pt x="531197" y="663340"/>
                </a:lnTo>
                <a:lnTo>
                  <a:pt x="531602" y="667994"/>
                </a:lnTo>
                <a:lnTo>
                  <a:pt x="531608" y="668002"/>
                </a:lnTo>
                <a:lnTo>
                  <a:pt x="533410" y="667100"/>
                </a:lnTo>
                <a:lnTo>
                  <a:pt x="535698" y="666120"/>
                </a:lnTo>
                <a:lnTo>
                  <a:pt x="535622" y="665994"/>
                </a:lnTo>
                <a:lnTo>
                  <a:pt x="535622" y="665773"/>
                </a:lnTo>
                <a:cubicBezTo>
                  <a:pt x="535843" y="664888"/>
                  <a:pt x="536286" y="663782"/>
                  <a:pt x="537171" y="662676"/>
                </a:cubicBezTo>
                <a:lnTo>
                  <a:pt x="537227" y="662665"/>
                </a:lnTo>
                <a:lnTo>
                  <a:pt x="537614" y="656480"/>
                </a:lnTo>
                <a:lnTo>
                  <a:pt x="538239" y="650845"/>
                </a:lnTo>
                <a:lnTo>
                  <a:pt x="537393" y="650506"/>
                </a:lnTo>
                <a:lnTo>
                  <a:pt x="537393" y="649842"/>
                </a:lnTo>
                <a:cubicBezTo>
                  <a:pt x="537393" y="649842"/>
                  <a:pt x="537171" y="649842"/>
                  <a:pt x="537171" y="649842"/>
                </a:cubicBezTo>
                <a:close/>
                <a:moveTo>
                  <a:pt x="552780" y="649058"/>
                </a:moveTo>
                <a:lnTo>
                  <a:pt x="551553" y="650285"/>
                </a:lnTo>
                <a:lnTo>
                  <a:pt x="548930" y="651828"/>
                </a:lnTo>
                <a:lnTo>
                  <a:pt x="549119" y="652055"/>
                </a:lnTo>
                <a:lnTo>
                  <a:pt x="549119" y="652941"/>
                </a:lnTo>
                <a:lnTo>
                  <a:pt x="548898" y="653162"/>
                </a:lnTo>
                <a:lnTo>
                  <a:pt x="548857" y="653203"/>
                </a:lnTo>
                <a:lnTo>
                  <a:pt x="550226" y="654268"/>
                </a:lnTo>
                <a:lnTo>
                  <a:pt x="552946" y="657616"/>
                </a:lnTo>
                <a:lnTo>
                  <a:pt x="553324" y="657365"/>
                </a:lnTo>
                <a:lnTo>
                  <a:pt x="557261" y="661923"/>
                </a:lnTo>
                <a:lnTo>
                  <a:pt x="557527" y="662012"/>
                </a:lnTo>
                <a:lnTo>
                  <a:pt x="560042" y="664886"/>
                </a:lnTo>
                <a:lnTo>
                  <a:pt x="560846" y="663118"/>
                </a:lnTo>
                <a:lnTo>
                  <a:pt x="561700" y="662834"/>
                </a:lnTo>
                <a:lnTo>
                  <a:pt x="561510" y="662455"/>
                </a:lnTo>
                <a:lnTo>
                  <a:pt x="561567" y="662341"/>
                </a:lnTo>
                <a:lnTo>
                  <a:pt x="554872" y="652719"/>
                </a:lnTo>
                <a:close/>
                <a:moveTo>
                  <a:pt x="912213" y="648736"/>
                </a:moveTo>
                <a:cubicBezTo>
                  <a:pt x="912435" y="648736"/>
                  <a:pt x="912435" y="648957"/>
                  <a:pt x="912435" y="649178"/>
                </a:cubicBezTo>
                <a:cubicBezTo>
                  <a:pt x="912435" y="650285"/>
                  <a:pt x="912435" y="651391"/>
                  <a:pt x="911992" y="652497"/>
                </a:cubicBezTo>
                <a:cubicBezTo>
                  <a:pt x="911771" y="653383"/>
                  <a:pt x="911550" y="654268"/>
                  <a:pt x="911328" y="655374"/>
                </a:cubicBezTo>
                <a:cubicBezTo>
                  <a:pt x="911328" y="655595"/>
                  <a:pt x="911107" y="655816"/>
                  <a:pt x="910664" y="655816"/>
                </a:cubicBezTo>
                <a:cubicBezTo>
                  <a:pt x="910443" y="655816"/>
                  <a:pt x="910222" y="655595"/>
                  <a:pt x="910222" y="655152"/>
                </a:cubicBezTo>
                <a:cubicBezTo>
                  <a:pt x="910443" y="654046"/>
                  <a:pt x="910664" y="653161"/>
                  <a:pt x="910664" y="652055"/>
                </a:cubicBezTo>
                <a:cubicBezTo>
                  <a:pt x="911107" y="651170"/>
                  <a:pt x="911328" y="650285"/>
                  <a:pt x="911550" y="649178"/>
                </a:cubicBezTo>
                <a:cubicBezTo>
                  <a:pt x="911550" y="648957"/>
                  <a:pt x="911771" y="648736"/>
                  <a:pt x="912213" y="648736"/>
                </a:cubicBezTo>
                <a:close/>
                <a:moveTo>
                  <a:pt x="679001" y="648294"/>
                </a:moveTo>
                <a:cubicBezTo>
                  <a:pt x="678116" y="647851"/>
                  <a:pt x="677231" y="648294"/>
                  <a:pt x="675903" y="648736"/>
                </a:cubicBezTo>
                <a:lnTo>
                  <a:pt x="675682" y="648736"/>
                </a:lnTo>
                <a:lnTo>
                  <a:pt x="675586" y="648704"/>
                </a:lnTo>
                <a:lnTo>
                  <a:pt x="674797" y="649178"/>
                </a:lnTo>
                <a:cubicBezTo>
                  <a:pt x="677673" y="655816"/>
                  <a:pt x="681877" y="661348"/>
                  <a:pt x="686966" y="665773"/>
                </a:cubicBezTo>
                <a:cubicBezTo>
                  <a:pt x="687630" y="667543"/>
                  <a:pt x="688515" y="664888"/>
                  <a:pt x="690285" y="665773"/>
                </a:cubicBezTo>
                <a:cubicBezTo>
                  <a:pt x="695153" y="669977"/>
                  <a:pt x="697808" y="676615"/>
                  <a:pt x="701791" y="681704"/>
                </a:cubicBezTo>
                <a:cubicBezTo>
                  <a:pt x="709978" y="683474"/>
                  <a:pt x="710863" y="691882"/>
                  <a:pt x="715288" y="696971"/>
                </a:cubicBezTo>
                <a:cubicBezTo>
                  <a:pt x="716837" y="696971"/>
                  <a:pt x="718164" y="696971"/>
                  <a:pt x="719713" y="696971"/>
                </a:cubicBezTo>
                <a:cubicBezTo>
                  <a:pt x="721926" y="700069"/>
                  <a:pt x="724139" y="703830"/>
                  <a:pt x="726351" y="707371"/>
                </a:cubicBezTo>
                <a:cubicBezTo>
                  <a:pt x="728342" y="710247"/>
                  <a:pt x="730334" y="715557"/>
                  <a:pt x="734981" y="714008"/>
                </a:cubicBezTo>
                <a:lnTo>
                  <a:pt x="735111" y="714530"/>
                </a:lnTo>
                <a:lnTo>
                  <a:pt x="736068" y="713486"/>
                </a:lnTo>
                <a:lnTo>
                  <a:pt x="735866" y="712681"/>
                </a:lnTo>
                <a:lnTo>
                  <a:pt x="735992" y="712303"/>
                </a:lnTo>
                <a:lnTo>
                  <a:pt x="733432" y="709141"/>
                </a:lnTo>
                <a:lnTo>
                  <a:pt x="733728" y="708623"/>
                </a:lnTo>
                <a:lnTo>
                  <a:pt x="733432" y="708919"/>
                </a:lnTo>
                <a:lnTo>
                  <a:pt x="727901" y="701619"/>
                </a:lnTo>
                <a:lnTo>
                  <a:pt x="727015" y="701176"/>
                </a:lnTo>
                <a:cubicBezTo>
                  <a:pt x="726130" y="700733"/>
                  <a:pt x="725024" y="700512"/>
                  <a:pt x="724139" y="700069"/>
                </a:cubicBezTo>
                <a:lnTo>
                  <a:pt x="723917" y="700069"/>
                </a:lnTo>
                <a:lnTo>
                  <a:pt x="723917" y="699848"/>
                </a:lnTo>
                <a:cubicBezTo>
                  <a:pt x="721483" y="697414"/>
                  <a:pt x="719934" y="694538"/>
                  <a:pt x="718828" y="691661"/>
                </a:cubicBezTo>
                <a:cubicBezTo>
                  <a:pt x="717722" y="689228"/>
                  <a:pt x="716394" y="686794"/>
                  <a:pt x="714846" y="684581"/>
                </a:cubicBezTo>
                <a:cubicBezTo>
                  <a:pt x="708650" y="684138"/>
                  <a:pt x="706438" y="679492"/>
                  <a:pt x="704003" y="675288"/>
                </a:cubicBezTo>
                <a:cubicBezTo>
                  <a:pt x="702233" y="672190"/>
                  <a:pt x="700906" y="669314"/>
                  <a:pt x="698251" y="667544"/>
                </a:cubicBezTo>
                <a:cubicBezTo>
                  <a:pt x="690064" y="664889"/>
                  <a:pt x="684975" y="657366"/>
                  <a:pt x="680550" y="650506"/>
                </a:cubicBezTo>
                <a:cubicBezTo>
                  <a:pt x="680107" y="649621"/>
                  <a:pt x="679443" y="648958"/>
                  <a:pt x="679001" y="648294"/>
                </a:cubicBezTo>
                <a:close/>
                <a:moveTo>
                  <a:pt x="1063557" y="646744"/>
                </a:moveTo>
                <a:cubicBezTo>
                  <a:pt x="1064000" y="646302"/>
                  <a:pt x="1064221" y="646523"/>
                  <a:pt x="1064664" y="646744"/>
                </a:cubicBezTo>
                <a:cubicBezTo>
                  <a:pt x="1070195" y="654489"/>
                  <a:pt x="1075727" y="662454"/>
                  <a:pt x="1080373" y="669313"/>
                </a:cubicBezTo>
                <a:cubicBezTo>
                  <a:pt x="1080595" y="669756"/>
                  <a:pt x="1080595" y="669977"/>
                  <a:pt x="1080373" y="670198"/>
                </a:cubicBezTo>
                <a:cubicBezTo>
                  <a:pt x="1079931" y="670420"/>
                  <a:pt x="1079931" y="670420"/>
                  <a:pt x="1079709" y="670420"/>
                </a:cubicBezTo>
                <a:cubicBezTo>
                  <a:pt x="1074842" y="663118"/>
                  <a:pt x="1069310" y="655152"/>
                  <a:pt x="1063336" y="647630"/>
                </a:cubicBezTo>
                <a:cubicBezTo>
                  <a:pt x="1063336" y="647408"/>
                  <a:pt x="1063336" y="646966"/>
                  <a:pt x="1063557" y="646744"/>
                </a:cubicBezTo>
                <a:close/>
                <a:moveTo>
                  <a:pt x="916638" y="646081"/>
                </a:moveTo>
                <a:cubicBezTo>
                  <a:pt x="917081" y="646081"/>
                  <a:pt x="917302" y="646081"/>
                  <a:pt x="917302" y="646523"/>
                </a:cubicBezTo>
                <a:lnTo>
                  <a:pt x="917744" y="647630"/>
                </a:lnTo>
                <a:cubicBezTo>
                  <a:pt x="921948" y="668207"/>
                  <a:pt x="926374" y="689449"/>
                  <a:pt x="926595" y="710469"/>
                </a:cubicBezTo>
                <a:cubicBezTo>
                  <a:pt x="926595" y="710690"/>
                  <a:pt x="926374" y="711132"/>
                  <a:pt x="925710" y="711132"/>
                </a:cubicBezTo>
                <a:cubicBezTo>
                  <a:pt x="925489" y="711132"/>
                  <a:pt x="925267" y="710911"/>
                  <a:pt x="925267" y="710469"/>
                </a:cubicBezTo>
                <a:cubicBezTo>
                  <a:pt x="925046" y="689891"/>
                  <a:pt x="920621" y="668650"/>
                  <a:pt x="916196" y="647851"/>
                </a:cubicBezTo>
                <a:lnTo>
                  <a:pt x="915974" y="646966"/>
                </a:lnTo>
                <a:cubicBezTo>
                  <a:pt x="915974" y="646523"/>
                  <a:pt x="916196" y="646302"/>
                  <a:pt x="916638" y="646081"/>
                </a:cubicBezTo>
                <a:close/>
                <a:moveTo>
                  <a:pt x="571024" y="644532"/>
                </a:moveTo>
                <a:cubicBezTo>
                  <a:pt x="571024" y="644532"/>
                  <a:pt x="571246" y="644532"/>
                  <a:pt x="571246" y="644753"/>
                </a:cubicBezTo>
                <a:cubicBezTo>
                  <a:pt x="571246" y="645638"/>
                  <a:pt x="571246" y="646523"/>
                  <a:pt x="571246" y="647408"/>
                </a:cubicBezTo>
                <a:cubicBezTo>
                  <a:pt x="571246" y="648736"/>
                  <a:pt x="571246" y="650285"/>
                  <a:pt x="571467" y="651834"/>
                </a:cubicBezTo>
                <a:lnTo>
                  <a:pt x="571688" y="651834"/>
                </a:lnTo>
                <a:cubicBezTo>
                  <a:pt x="571688" y="651834"/>
                  <a:pt x="571688" y="652055"/>
                  <a:pt x="571688" y="652276"/>
                </a:cubicBezTo>
                <a:cubicBezTo>
                  <a:pt x="571688" y="652497"/>
                  <a:pt x="571688" y="652497"/>
                  <a:pt x="571467" y="652497"/>
                </a:cubicBezTo>
                <a:lnTo>
                  <a:pt x="570582" y="652276"/>
                </a:lnTo>
                <a:lnTo>
                  <a:pt x="570582" y="652055"/>
                </a:lnTo>
                <a:cubicBezTo>
                  <a:pt x="570361" y="650506"/>
                  <a:pt x="570361" y="648957"/>
                  <a:pt x="570582" y="647408"/>
                </a:cubicBezTo>
                <a:cubicBezTo>
                  <a:pt x="570582" y="646523"/>
                  <a:pt x="570582" y="645638"/>
                  <a:pt x="570582" y="644753"/>
                </a:cubicBezTo>
                <a:cubicBezTo>
                  <a:pt x="570361" y="644532"/>
                  <a:pt x="570582" y="644532"/>
                  <a:pt x="571024" y="644532"/>
                </a:cubicBezTo>
                <a:close/>
                <a:moveTo>
                  <a:pt x="544096" y="644141"/>
                </a:moveTo>
                <a:lnTo>
                  <a:pt x="542924" y="644532"/>
                </a:lnTo>
                <a:lnTo>
                  <a:pt x="542657" y="644621"/>
                </a:lnTo>
                <a:lnTo>
                  <a:pt x="539605" y="650506"/>
                </a:lnTo>
                <a:lnTo>
                  <a:pt x="539164" y="650285"/>
                </a:lnTo>
                <a:lnTo>
                  <a:pt x="539384" y="650506"/>
                </a:lnTo>
                <a:cubicBezTo>
                  <a:pt x="539605" y="652719"/>
                  <a:pt x="539162" y="654931"/>
                  <a:pt x="538720" y="657144"/>
                </a:cubicBezTo>
                <a:lnTo>
                  <a:pt x="538209" y="661909"/>
                </a:lnTo>
                <a:lnTo>
                  <a:pt x="538720" y="661569"/>
                </a:lnTo>
                <a:lnTo>
                  <a:pt x="540490" y="660684"/>
                </a:lnTo>
                <a:lnTo>
                  <a:pt x="540711" y="660242"/>
                </a:lnTo>
                <a:cubicBezTo>
                  <a:pt x="541375" y="659357"/>
                  <a:pt x="541817" y="658472"/>
                  <a:pt x="541817" y="657587"/>
                </a:cubicBezTo>
                <a:lnTo>
                  <a:pt x="542168" y="657377"/>
                </a:lnTo>
                <a:lnTo>
                  <a:pt x="542261" y="657144"/>
                </a:lnTo>
                <a:lnTo>
                  <a:pt x="542338" y="657111"/>
                </a:lnTo>
                <a:lnTo>
                  <a:pt x="543146" y="649842"/>
                </a:lnTo>
                <a:close/>
                <a:moveTo>
                  <a:pt x="564829" y="642762"/>
                </a:moveTo>
                <a:cubicBezTo>
                  <a:pt x="565272" y="642762"/>
                  <a:pt x="565493" y="642983"/>
                  <a:pt x="565493" y="643426"/>
                </a:cubicBezTo>
                <a:cubicBezTo>
                  <a:pt x="565935" y="650506"/>
                  <a:pt x="567263" y="656259"/>
                  <a:pt x="569697" y="660906"/>
                </a:cubicBezTo>
                <a:cubicBezTo>
                  <a:pt x="569697" y="661127"/>
                  <a:pt x="569697" y="661791"/>
                  <a:pt x="569475" y="661791"/>
                </a:cubicBezTo>
                <a:cubicBezTo>
                  <a:pt x="569254" y="662012"/>
                  <a:pt x="569033" y="662012"/>
                  <a:pt x="569033" y="662012"/>
                </a:cubicBezTo>
                <a:cubicBezTo>
                  <a:pt x="568812" y="662012"/>
                  <a:pt x="568590" y="661791"/>
                  <a:pt x="568590" y="661569"/>
                </a:cubicBezTo>
                <a:cubicBezTo>
                  <a:pt x="566157" y="656702"/>
                  <a:pt x="564608" y="650949"/>
                  <a:pt x="564165" y="643426"/>
                </a:cubicBezTo>
                <a:cubicBezTo>
                  <a:pt x="564165" y="643204"/>
                  <a:pt x="564387" y="642762"/>
                  <a:pt x="564829" y="642762"/>
                </a:cubicBezTo>
                <a:close/>
                <a:moveTo>
                  <a:pt x="847604" y="642098"/>
                </a:moveTo>
                <a:cubicBezTo>
                  <a:pt x="848047" y="642098"/>
                  <a:pt x="848047" y="642319"/>
                  <a:pt x="848047" y="642762"/>
                </a:cubicBezTo>
                <a:cubicBezTo>
                  <a:pt x="848047" y="643204"/>
                  <a:pt x="848047" y="644089"/>
                  <a:pt x="848047" y="644753"/>
                </a:cubicBezTo>
                <a:cubicBezTo>
                  <a:pt x="848268" y="646302"/>
                  <a:pt x="848268" y="648072"/>
                  <a:pt x="846940" y="649179"/>
                </a:cubicBezTo>
                <a:lnTo>
                  <a:pt x="846719" y="649179"/>
                </a:lnTo>
                <a:lnTo>
                  <a:pt x="846277" y="649179"/>
                </a:lnTo>
                <a:cubicBezTo>
                  <a:pt x="846055" y="649179"/>
                  <a:pt x="846055" y="648736"/>
                  <a:pt x="846055" y="648515"/>
                </a:cubicBezTo>
                <a:cubicBezTo>
                  <a:pt x="846055" y="648293"/>
                  <a:pt x="846277" y="648072"/>
                  <a:pt x="846498" y="648293"/>
                </a:cubicBezTo>
                <a:cubicBezTo>
                  <a:pt x="847383" y="647630"/>
                  <a:pt x="847162" y="646302"/>
                  <a:pt x="847162" y="644975"/>
                </a:cubicBezTo>
                <a:cubicBezTo>
                  <a:pt x="847162" y="644089"/>
                  <a:pt x="846940" y="643204"/>
                  <a:pt x="847162" y="642540"/>
                </a:cubicBezTo>
                <a:cubicBezTo>
                  <a:pt x="847162" y="642319"/>
                  <a:pt x="847383" y="642098"/>
                  <a:pt x="847604" y="642098"/>
                </a:cubicBezTo>
                <a:close/>
                <a:moveTo>
                  <a:pt x="622703" y="640471"/>
                </a:moveTo>
                <a:lnTo>
                  <a:pt x="625234" y="645196"/>
                </a:lnTo>
                <a:lnTo>
                  <a:pt x="631360" y="653223"/>
                </a:lnTo>
                <a:lnTo>
                  <a:pt x="634085" y="652055"/>
                </a:lnTo>
                <a:lnTo>
                  <a:pt x="636900" y="650896"/>
                </a:lnTo>
                <a:lnTo>
                  <a:pt x="630761" y="646244"/>
                </a:lnTo>
                <a:lnTo>
                  <a:pt x="629660" y="647188"/>
                </a:lnTo>
                <a:lnTo>
                  <a:pt x="629438" y="647409"/>
                </a:lnTo>
                <a:lnTo>
                  <a:pt x="628996" y="647188"/>
                </a:lnTo>
                <a:lnTo>
                  <a:pt x="628996" y="646524"/>
                </a:lnTo>
                <a:lnTo>
                  <a:pt x="629890" y="645480"/>
                </a:lnTo>
                <a:lnTo>
                  <a:pt x="628553" y="644311"/>
                </a:lnTo>
                <a:close/>
                <a:moveTo>
                  <a:pt x="940977" y="640328"/>
                </a:moveTo>
                <a:lnTo>
                  <a:pt x="941641" y="640328"/>
                </a:lnTo>
                <a:lnTo>
                  <a:pt x="941862" y="640549"/>
                </a:lnTo>
                <a:lnTo>
                  <a:pt x="941641" y="641655"/>
                </a:lnTo>
                <a:lnTo>
                  <a:pt x="941198" y="642983"/>
                </a:lnTo>
                <a:lnTo>
                  <a:pt x="940977" y="643426"/>
                </a:lnTo>
                <a:lnTo>
                  <a:pt x="940313" y="642983"/>
                </a:lnTo>
                <a:lnTo>
                  <a:pt x="940977" y="641434"/>
                </a:lnTo>
                <a:close/>
                <a:moveTo>
                  <a:pt x="636076" y="640328"/>
                </a:moveTo>
                <a:lnTo>
                  <a:pt x="637404" y="640328"/>
                </a:lnTo>
                <a:lnTo>
                  <a:pt x="637404" y="641434"/>
                </a:lnTo>
                <a:lnTo>
                  <a:pt x="636076" y="641434"/>
                </a:lnTo>
                <a:close/>
                <a:moveTo>
                  <a:pt x="528542" y="640129"/>
                </a:moveTo>
                <a:lnTo>
                  <a:pt x="522347" y="659356"/>
                </a:lnTo>
                <a:lnTo>
                  <a:pt x="521831" y="662449"/>
                </a:lnTo>
                <a:lnTo>
                  <a:pt x="524781" y="660020"/>
                </a:lnTo>
                <a:lnTo>
                  <a:pt x="528898" y="656883"/>
                </a:lnTo>
                <a:lnTo>
                  <a:pt x="528763" y="656480"/>
                </a:lnTo>
                <a:lnTo>
                  <a:pt x="529206" y="655595"/>
                </a:lnTo>
                <a:lnTo>
                  <a:pt x="529415" y="654968"/>
                </a:lnTo>
                <a:lnTo>
                  <a:pt x="528985" y="648515"/>
                </a:lnTo>
                <a:lnTo>
                  <a:pt x="529387" y="648273"/>
                </a:lnTo>
                <a:lnTo>
                  <a:pt x="528985" y="648072"/>
                </a:lnTo>
                <a:cubicBezTo>
                  <a:pt x="528985" y="645417"/>
                  <a:pt x="527878" y="643647"/>
                  <a:pt x="528542" y="640771"/>
                </a:cubicBezTo>
                <a:close/>
                <a:moveTo>
                  <a:pt x="1070416" y="639443"/>
                </a:moveTo>
                <a:cubicBezTo>
                  <a:pt x="1070858" y="639222"/>
                  <a:pt x="1071301" y="639443"/>
                  <a:pt x="1071301" y="639885"/>
                </a:cubicBezTo>
                <a:cubicBezTo>
                  <a:pt x="1072850" y="643647"/>
                  <a:pt x="1074620" y="647408"/>
                  <a:pt x="1076611" y="650506"/>
                </a:cubicBezTo>
                <a:cubicBezTo>
                  <a:pt x="1076611" y="650506"/>
                  <a:pt x="1076611" y="651170"/>
                  <a:pt x="1076169" y="651391"/>
                </a:cubicBezTo>
                <a:cubicBezTo>
                  <a:pt x="1075726" y="651391"/>
                  <a:pt x="1075505" y="651170"/>
                  <a:pt x="1075505" y="651170"/>
                </a:cubicBezTo>
                <a:cubicBezTo>
                  <a:pt x="1073292" y="647851"/>
                  <a:pt x="1071522" y="644311"/>
                  <a:pt x="1070195" y="640328"/>
                </a:cubicBezTo>
                <a:cubicBezTo>
                  <a:pt x="1069973" y="639885"/>
                  <a:pt x="1070195" y="639664"/>
                  <a:pt x="1070416" y="639443"/>
                </a:cubicBezTo>
                <a:close/>
                <a:moveTo>
                  <a:pt x="829457" y="638858"/>
                </a:moveTo>
                <a:lnTo>
                  <a:pt x="839195" y="659578"/>
                </a:lnTo>
                <a:cubicBezTo>
                  <a:pt x="841408" y="660684"/>
                  <a:pt x="843178" y="660020"/>
                  <a:pt x="844948" y="660684"/>
                </a:cubicBezTo>
                <a:cubicBezTo>
                  <a:pt x="846276" y="669756"/>
                  <a:pt x="850480" y="675951"/>
                  <a:pt x="853799" y="682810"/>
                </a:cubicBezTo>
                <a:cubicBezTo>
                  <a:pt x="856011" y="683253"/>
                  <a:pt x="856675" y="681261"/>
                  <a:pt x="858003" y="682810"/>
                </a:cubicBezTo>
                <a:cubicBezTo>
                  <a:pt x="858003" y="683253"/>
                  <a:pt x="858003" y="683917"/>
                  <a:pt x="858003" y="684580"/>
                </a:cubicBezTo>
                <a:lnTo>
                  <a:pt x="856896" y="684138"/>
                </a:lnTo>
                <a:lnTo>
                  <a:pt x="856782" y="684291"/>
                </a:lnTo>
                <a:lnTo>
                  <a:pt x="856897" y="684360"/>
                </a:lnTo>
                <a:lnTo>
                  <a:pt x="857241" y="685563"/>
                </a:lnTo>
                <a:lnTo>
                  <a:pt x="858003" y="684802"/>
                </a:lnTo>
                <a:cubicBezTo>
                  <a:pt x="861765" y="691218"/>
                  <a:pt x="861101" y="702060"/>
                  <a:pt x="867960" y="705158"/>
                </a:cubicBezTo>
                <a:lnTo>
                  <a:pt x="865006" y="687631"/>
                </a:lnTo>
                <a:lnTo>
                  <a:pt x="864863" y="687679"/>
                </a:lnTo>
                <a:cubicBezTo>
                  <a:pt x="864642" y="687679"/>
                  <a:pt x="863757" y="687236"/>
                  <a:pt x="863757" y="686794"/>
                </a:cubicBezTo>
                <a:cubicBezTo>
                  <a:pt x="863535" y="685908"/>
                  <a:pt x="863093" y="685023"/>
                  <a:pt x="862650" y="683917"/>
                </a:cubicBezTo>
                <a:lnTo>
                  <a:pt x="862784" y="683450"/>
                </a:lnTo>
                <a:lnTo>
                  <a:pt x="856215" y="677227"/>
                </a:lnTo>
                <a:lnTo>
                  <a:pt x="856011" y="677500"/>
                </a:lnTo>
                <a:lnTo>
                  <a:pt x="855832" y="676864"/>
                </a:lnTo>
                <a:lnTo>
                  <a:pt x="855570" y="676616"/>
                </a:lnTo>
                <a:lnTo>
                  <a:pt x="855725" y="676486"/>
                </a:lnTo>
                <a:lnTo>
                  <a:pt x="851144" y="660242"/>
                </a:lnTo>
                <a:lnTo>
                  <a:pt x="851096" y="660226"/>
                </a:lnTo>
                <a:lnTo>
                  <a:pt x="850702" y="660463"/>
                </a:lnTo>
                <a:lnTo>
                  <a:pt x="850481" y="660463"/>
                </a:lnTo>
                <a:cubicBezTo>
                  <a:pt x="849374" y="660242"/>
                  <a:pt x="848047" y="660242"/>
                  <a:pt x="846941" y="660021"/>
                </a:cubicBezTo>
                <a:cubicBezTo>
                  <a:pt x="846498" y="660021"/>
                  <a:pt x="846277" y="659799"/>
                  <a:pt x="845613" y="659799"/>
                </a:cubicBezTo>
                <a:lnTo>
                  <a:pt x="845391" y="659799"/>
                </a:lnTo>
                <a:lnTo>
                  <a:pt x="845170" y="659799"/>
                </a:lnTo>
                <a:cubicBezTo>
                  <a:pt x="842515" y="657587"/>
                  <a:pt x="841409" y="653825"/>
                  <a:pt x="840524" y="650285"/>
                </a:cubicBezTo>
                <a:cubicBezTo>
                  <a:pt x="839418" y="644753"/>
                  <a:pt x="838311" y="641213"/>
                  <a:pt x="833665" y="641656"/>
                </a:cubicBezTo>
                <a:lnTo>
                  <a:pt x="833222" y="641877"/>
                </a:lnTo>
                <a:lnTo>
                  <a:pt x="833001" y="641656"/>
                </a:lnTo>
                <a:close/>
                <a:moveTo>
                  <a:pt x="550447" y="638779"/>
                </a:moveTo>
                <a:lnTo>
                  <a:pt x="550225" y="639001"/>
                </a:lnTo>
                <a:lnTo>
                  <a:pt x="550066" y="638841"/>
                </a:lnTo>
                <a:lnTo>
                  <a:pt x="547323" y="640132"/>
                </a:lnTo>
                <a:lnTo>
                  <a:pt x="545579" y="643426"/>
                </a:lnTo>
                <a:lnTo>
                  <a:pt x="545315" y="643690"/>
                </a:lnTo>
                <a:lnTo>
                  <a:pt x="544252" y="650285"/>
                </a:lnTo>
                <a:lnTo>
                  <a:pt x="543310" y="656694"/>
                </a:lnTo>
                <a:lnTo>
                  <a:pt x="543810" y="656480"/>
                </a:lnTo>
                <a:lnTo>
                  <a:pt x="545257" y="656119"/>
                </a:lnTo>
                <a:lnTo>
                  <a:pt x="545579" y="655152"/>
                </a:lnTo>
                <a:lnTo>
                  <a:pt x="546702" y="653227"/>
                </a:lnTo>
                <a:lnTo>
                  <a:pt x="546464" y="652941"/>
                </a:lnTo>
                <a:lnTo>
                  <a:pt x="546464" y="652498"/>
                </a:lnTo>
                <a:lnTo>
                  <a:pt x="546464" y="651834"/>
                </a:lnTo>
                <a:lnTo>
                  <a:pt x="547155" y="651340"/>
                </a:lnTo>
                <a:lnTo>
                  <a:pt x="547349" y="646302"/>
                </a:lnTo>
                <a:cubicBezTo>
                  <a:pt x="547570" y="645417"/>
                  <a:pt x="548013" y="644311"/>
                  <a:pt x="548013" y="643426"/>
                </a:cubicBezTo>
                <a:cubicBezTo>
                  <a:pt x="548013" y="642983"/>
                  <a:pt x="548234" y="642762"/>
                  <a:pt x="548676" y="642762"/>
                </a:cubicBezTo>
                <a:cubicBezTo>
                  <a:pt x="549119" y="642762"/>
                  <a:pt x="549340" y="643204"/>
                  <a:pt x="549340" y="643426"/>
                </a:cubicBezTo>
                <a:cubicBezTo>
                  <a:pt x="549340" y="644532"/>
                  <a:pt x="549119" y="645638"/>
                  <a:pt x="548676" y="646745"/>
                </a:cubicBezTo>
                <a:lnTo>
                  <a:pt x="548495" y="650554"/>
                </a:lnTo>
                <a:lnTo>
                  <a:pt x="550226" y="649400"/>
                </a:lnTo>
                <a:lnTo>
                  <a:pt x="551971" y="647849"/>
                </a:lnTo>
                <a:lnTo>
                  <a:pt x="551554" y="644090"/>
                </a:lnTo>
                <a:lnTo>
                  <a:pt x="551153" y="639485"/>
                </a:lnTo>
                <a:close/>
                <a:moveTo>
                  <a:pt x="536991" y="637474"/>
                </a:moveTo>
                <a:lnTo>
                  <a:pt x="534738" y="640328"/>
                </a:lnTo>
                <a:lnTo>
                  <a:pt x="531674" y="644485"/>
                </a:lnTo>
                <a:lnTo>
                  <a:pt x="531861" y="644532"/>
                </a:lnTo>
                <a:cubicBezTo>
                  <a:pt x="531419" y="645638"/>
                  <a:pt x="530312" y="646524"/>
                  <a:pt x="530755" y="648736"/>
                </a:cubicBezTo>
                <a:lnTo>
                  <a:pt x="530599" y="648697"/>
                </a:lnTo>
                <a:lnTo>
                  <a:pt x="530755" y="648957"/>
                </a:lnTo>
                <a:lnTo>
                  <a:pt x="531246" y="653051"/>
                </a:lnTo>
                <a:lnTo>
                  <a:pt x="533852" y="651170"/>
                </a:lnTo>
                <a:lnTo>
                  <a:pt x="536814" y="648842"/>
                </a:lnTo>
                <a:lnTo>
                  <a:pt x="536065" y="646744"/>
                </a:lnTo>
                <a:cubicBezTo>
                  <a:pt x="536065" y="646523"/>
                  <a:pt x="536507" y="646302"/>
                  <a:pt x="536507" y="646302"/>
                </a:cubicBezTo>
                <a:cubicBezTo>
                  <a:pt x="536950" y="646302"/>
                  <a:pt x="537171" y="646302"/>
                  <a:pt x="537171" y="646744"/>
                </a:cubicBezTo>
                <a:lnTo>
                  <a:pt x="537393" y="647558"/>
                </a:lnTo>
                <a:lnTo>
                  <a:pt x="537393" y="640770"/>
                </a:lnTo>
                <a:lnTo>
                  <a:pt x="537545" y="640801"/>
                </a:lnTo>
                <a:close/>
                <a:moveTo>
                  <a:pt x="1044529" y="637451"/>
                </a:moveTo>
                <a:cubicBezTo>
                  <a:pt x="1044971" y="637230"/>
                  <a:pt x="1045414" y="637230"/>
                  <a:pt x="1045414" y="637673"/>
                </a:cubicBezTo>
                <a:cubicBezTo>
                  <a:pt x="1047405" y="640328"/>
                  <a:pt x="1049617" y="643204"/>
                  <a:pt x="1051609" y="646081"/>
                </a:cubicBezTo>
                <a:cubicBezTo>
                  <a:pt x="1064221" y="664224"/>
                  <a:pt x="1077054" y="683032"/>
                  <a:pt x="1093206" y="699184"/>
                </a:cubicBezTo>
                <a:cubicBezTo>
                  <a:pt x="1093428" y="699405"/>
                  <a:pt x="1093428" y="699848"/>
                  <a:pt x="1092764" y="700290"/>
                </a:cubicBezTo>
                <a:cubicBezTo>
                  <a:pt x="1092322" y="700290"/>
                  <a:pt x="1092322" y="700290"/>
                  <a:pt x="1092100" y="700290"/>
                </a:cubicBezTo>
                <a:cubicBezTo>
                  <a:pt x="1076169" y="683917"/>
                  <a:pt x="1062894" y="665109"/>
                  <a:pt x="1050502" y="646966"/>
                </a:cubicBezTo>
                <a:cubicBezTo>
                  <a:pt x="1048290" y="644089"/>
                  <a:pt x="1046299" y="641213"/>
                  <a:pt x="1044529" y="638558"/>
                </a:cubicBezTo>
                <a:cubicBezTo>
                  <a:pt x="1044086" y="638115"/>
                  <a:pt x="1044307" y="637894"/>
                  <a:pt x="1044529" y="637451"/>
                </a:cubicBezTo>
                <a:close/>
                <a:moveTo>
                  <a:pt x="804458" y="637231"/>
                </a:moveTo>
                <a:cubicBezTo>
                  <a:pt x="803130" y="637231"/>
                  <a:pt x="802245" y="637452"/>
                  <a:pt x="800918" y="637673"/>
                </a:cubicBezTo>
                <a:lnTo>
                  <a:pt x="800917" y="637673"/>
                </a:lnTo>
                <a:lnTo>
                  <a:pt x="800917" y="640107"/>
                </a:lnTo>
                <a:lnTo>
                  <a:pt x="800866" y="640094"/>
                </a:lnTo>
                <a:lnTo>
                  <a:pt x="802466" y="642762"/>
                </a:lnTo>
                <a:cubicBezTo>
                  <a:pt x="804236" y="645195"/>
                  <a:pt x="805785" y="647851"/>
                  <a:pt x="807334" y="650506"/>
                </a:cubicBezTo>
                <a:lnTo>
                  <a:pt x="807321" y="650559"/>
                </a:lnTo>
                <a:lnTo>
                  <a:pt x="810791" y="655125"/>
                </a:lnTo>
                <a:lnTo>
                  <a:pt x="811759" y="653604"/>
                </a:lnTo>
                <a:cubicBezTo>
                  <a:pt x="811759" y="652719"/>
                  <a:pt x="811981" y="651613"/>
                  <a:pt x="812866" y="650728"/>
                </a:cubicBezTo>
                <a:cubicBezTo>
                  <a:pt x="812423" y="650285"/>
                  <a:pt x="811981" y="649621"/>
                  <a:pt x="811759" y="648958"/>
                </a:cubicBezTo>
                <a:cubicBezTo>
                  <a:pt x="809547" y="644975"/>
                  <a:pt x="807334" y="640771"/>
                  <a:pt x="804458" y="637231"/>
                </a:cubicBezTo>
                <a:close/>
                <a:moveTo>
                  <a:pt x="634527" y="637009"/>
                </a:moveTo>
                <a:lnTo>
                  <a:pt x="634970" y="637451"/>
                </a:lnTo>
                <a:lnTo>
                  <a:pt x="634970" y="637894"/>
                </a:lnTo>
                <a:lnTo>
                  <a:pt x="634970" y="638779"/>
                </a:lnTo>
                <a:lnTo>
                  <a:pt x="634970" y="639222"/>
                </a:lnTo>
                <a:lnTo>
                  <a:pt x="634748" y="639222"/>
                </a:lnTo>
                <a:lnTo>
                  <a:pt x="634084" y="639443"/>
                </a:lnTo>
                <a:lnTo>
                  <a:pt x="633421" y="639000"/>
                </a:lnTo>
                <a:lnTo>
                  <a:pt x="632757" y="638558"/>
                </a:lnTo>
                <a:lnTo>
                  <a:pt x="633421" y="638115"/>
                </a:lnTo>
                <a:lnTo>
                  <a:pt x="634084" y="638336"/>
                </a:lnTo>
                <a:lnTo>
                  <a:pt x="634084" y="638115"/>
                </a:lnTo>
                <a:lnTo>
                  <a:pt x="634084" y="637451"/>
                </a:lnTo>
                <a:close/>
                <a:moveTo>
                  <a:pt x="552828" y="636007"/>
                </a:moveTo>
                <a:lnTo>
                  <a:pt x="551135" y="636995"/>
                </a:lnTo>
                <a:lnTo>
                  <a:pt x="551332" y="637231"/>
                </a:lnTo>
                <a:lnTo>
                  <a:pt x="551332" y="637894"/>
                </a:lnTo>
                <a:lnTo>
                  <a:pt x="551701" y="638263"/>
                </a:lnTo>
                <a:close/>
                <a:moveTo>
                  <a:pt x="547922" y="635994"/>
                </a:moveTo>
                <a:lnTo>
                  <a:pt x="547792" y="636125"/>
                </a:lnTo>
                <a:lnTo>
                  <a:pt x="547603" y="636062"/>
                </a:lnTo>
                <a:lnTo>
                  <a:pt x="547792" y="636346"/>
                </a:lnTo>
                <a:cubicBezTo>
                  <a:pt x="547571" y="636567"/>
                  <a:pt x="547571" y="636788"/>
                  <a:pt x="547350" y="637009"/>
                </a:cubicBezTo>
                <a:lnTo>
                  <a:pt x="547350" y="638667"/>
                </a:lnTo>
                <a:lnTo>
                  <a:pt x="549119" y="637783"/>
                </a:lnTo>
                <a:lnTo>
                  <a:pt x="549119" y="637231"/>
                </a:lnTo>
                <a:lnTo>
                  <a:pt x="549202" y="637132"/>
                </a:lnTo>
                <a:close/>
                <a:moveTo>
                  <a:pt x="1130821" y="635903"/>
                </a:moveTo>
                <a:cubicBezTo>
                  <a:pt x="1141663" y="645639"/>
                  <a:pt x="1150735" y="657587"/>
                  <a:pt x="1159807" y="669093"/>
                </a:cubicBezTo>
                <a:lnTo>
                  <a:pt x="1161577" y="671305"/>
                </a:lnTo>
                <a:lnTo>
                  <a:pt x="1161577" y="671418"/>
                </a:lnTo>
                <a:lnTo>
                  <a:pt x="1166168" y="677169"/>
                </a:lnTo>
                <a:cubicBezTo>
                  <a:pt x="1166942" y="680045"/>
                  <a:pt x="1166555" y="683253"/>
                  <a:pt x="1164232" y="685466"/>
                </a:cubicBezTo>
                <a:cubicBezTo>
                  <a:pt x="1161134" y="685909"/>
                  <a:pt x="1161134" y="682147"/>
                  <a:pt x="1159807" y="680599"/>
                </a:cubicBezTo>
                <a:cubicBezTo>
                  <a:pt x="1156266" y="675731"/>
                  <a:pt x="1150735" y="671748"/>
                  <a:pt x="1146752" y="665995"/>
                </a:cubicBezTo>
                <a:lnTo>
                  <a:pt x="1147149" y="665730"/>
                </a:lnTo>
                <a:lnTo>
                  <a:pt x="1142769" y="661569"/>
                </a:lnTo>
                <a:lnTo>
                  <a:pt x="1137901" y="656701"/>
                </a:lnTo>
                <a:lnTo>
                  <a:pt x="1137680" y="656923"/>
                </a:lnTo>
                <a:cubicBezTo>
                  <a:pt x="1134583" y="655153"/>
                  <a:pt x="1132149" y="653162"/>
                  <a:pt x="1130821" y="649400"/>
                </a:cubicBezTo>
                <a:lnTo>
                  <a:pt x="1138511" y="654724"/>
                </a:lnTo>
                <a:lnTo>
                  <a:pt x="1139450" y="654489"/>
                </a:lnTo>
                <a:cubicBezTo>
                  <a:pt x="1141663" y="656038"/>
                  <a:pt x="1142990" y="658029"/>
                  <a:pt x="1144760" y="659799"/>
                </a:cubicBezTo>
                <a:cubicBezTo>
                  <a:pt x="1146088" y="661348"/>
                  <a:pt x="1147416" y="662676"/>
                  <a:pt x="1148522" y="663782"/>
                </a:cubicBezTo>
                <a:lnTo>
                  <a:pt x="1148522" y="664551"/>
                </a:lnTo>
                <a:lnTo>
                  <a:pt x="1159807" y="672854"/>
                </a:lnTo>
                <a:lnTo>
                  <a:pt x="1159984" y="672721"/>
                </a:lnTo>
                <a:lnTo>
                  <a:pt x="1159807" y="672633"/>
                </a:lnTo>
                <a:lnTo>
                  <a:pt x="1158036" y="670420"/>
                </a:lnTo>
                <a:cubicBezTo>
                  <a:pt x="1148965" y="659136"/>
                  <a:pt x="1139893" y="647409"/>
                  <a:pt x="1129051" y="637673"/>
                </a:cubicBezTo>
                <a:cubicBezTo>
                  <a:pt x="1128608" y="637452"/>
                  <a:pt x="1128166" y="636567"/>
                  <a:pt x="1129051" y="636125"/>
                </a:cubicBezTo>
                <a:cubicBezTo>
                  <a:pt x="1129051" y="635682"/>
                  <a:pt x="1129936" y="635682"/>
                  <a:pt x="1130821" y="635903"/>
                </a:cubicBezTo>
                <a:close/>
                <a:moveTo>
                  <a:pt x="883228" y="635903"/>
                </a:moveTo>
                <a:cubicBezTo>
                  <a:pt x="884555" y="636124"/>
                  <a:pt x="885441" y="637009"/>
                  <a:pt x="886104" y="637894"/>
                </a:cubicBezTo>
                <a:cubicBezTo>
                  <a:pt x="886326" y="638337"/>
                  <a:pt x="886989" y="638780"/>
                  <a:pt x="887211" y="639001"/>
                </a:cubicBezTo>
                <a:cubicBezTo>
                  <a:pt x="887432" y="639222"/>
                  <a:pt x="887653" y="639443"/>
                  <a:pt x="887432" y="639665"/>
                </a:cubicBezTo>
                <a:cubicBezTo>
                  <a:pt x="887432" y="639665"/>
                  <a:pt x="887211" y="639886"/>
                  <a:pt x="886989" y="639886"/>
                </a:cubicBezTo>
                <a:cubicBezTo>
                  <a:pt x="886768" y="639886"/>
                  <a:pt x="886768" y="639886"/>
                  <a:pt x="886547" y="639665"/>
                </a:cubicBezTo>
                <a:cubicBezTo>
                  <a:pt x="886104" y="639443"/>
                  <a:pt x="885441" y="638780"/>
                  <a:pt x="885219" y="638337"/>
                </a:cubicBezTo>
                <a:cubicBezTo>
                  <a:pt x="884555" y="637673"/>
                  <a:pt x="884334" y="637009"/>
                  <a:pt x="883006" y="637009"/>
                </a:cubicBezTo>
                <a:cubicBezTo>
                  <a:pt x="882564" y="637009"/>
                  <a:pt x="882564" y="636567"/>
                  <a:pt x="882564" y="636345"/>
                </a:cubicBezTo>
                <a:cubicBezTo>
                  <a:pt x="882564" y="636124"/>
                  <a:pt x="882785" y="635903"/>
                  <a:pt x="883228" y="635903"/>
                </a:cubicBezTo>
                <a:close/>
                <a:moveTo>
                  <a:pt x="796492" y="635903"/>
                </a:moveTo>
                <a:cubicBezTo>
                  <a:pt x="797819" y="635903"/>
                  <a:pt x="799147" y="635903"/>
                  <a:pt x="800253" y="635903"/>
                </a:cubicBezTo>
                <a:lnTo>
                  <a:pt x="800165" y="636345"/>
                </a:lnTo>
                <a:lnTo>
                  <a:pt x="800475" y="636345"/>
                </a:lnTo>
                <a:cubicBezTo>
                  <a:pt x="802245" y="636124"/>
                  <a:pt x="803573" y="635903"/>
                  <a:pt x="804900" y="635903"/>
                </a:cubicBezTo>
                <a:lnTo>
                  <a:pt x="805342" y="635903"/>
                </a:lnTo>
                <a:lnTo>
                  <a:pt x="805564" y="636124"/>
                </a:lnTo>
                <a:cubicBezTo>
                  <a:pt x="808662" y="639886"/>
                  <a:pt x="810874" y="644311"/>
                  <a:pt x="813308" y="648515"/>
                </a:cubicBezTo>
                <a:cubicBezTo>
                  <a:pt x="813751" y="649179"/>
                  <a:pt x="814193" y="649843"/>
                  <a:pt x="814414" y="650728"/>
                </a:cubicBezTo>
                <a:lnTo>
                  <a:pt x="814857" y="651391"/>
                </a:lnTo>
                <a:lnTo>
                  <a:pt x="814414" y="651834"/>
                </a:lnTo>
                <a:cubicBezTo>
                  <a:pt x="813751" y="652277"/>
                  <a:pt x="813529" y="653162"/>
                  <a:pt x="813308" y="654047"/>
                </a:cubicBezTo>
                <a:lnTo>
                  <a:pt x="811512" y="657241"/>
                </a:lnTo>
                <a:lnTo>
                  <a:pt x="811760" y="657365"/>
                </a:lnTo>
                <a:lnTo>
                  <a:pt x="811341" y="657545"/>
                </a:lnTo>
                <a:lnTo>
                  <a:pt x="811317" y="657587"/>
                </a:lnTo>
                <a:lnTo>
                  <a:pt x="811242" y="657587"/>
                </a:lnTo>
                <a:lnTo>
                  <a:pt x="807113" y="659357"/>
                </a:lnTo>
                <a:cubicBezTo>
                  <a:pt x="806007" y="656701"/>
                  <a:pt x="804015" y="655374"/>
                  <a:pt x="803130" y="652497"/>
                </a:cubicBezTo>
                <a:lnTo>
                  <a:pt x="803277" y="652350"/>
                </a:lnTo>
                <a:lnTo>
                  <a:pt x="803129" y="652276"/>
                </a:lnTo>
                <a:cubicBezTo>
                  <a:pt x="801581" y="650285"/>
                  <a:pt x="800032" y="648072"/>
                  <a:pt x="798483" y="646081"/>
                </a:cubicBezTo>
                <a:cubicBezTo>
                  <a:pt x="797598" y="645195"/>
                  <a:pt x="796934" y="644532"/>
                  <a:pt x="796271" y="643647"/>
                </a:cubicBezTo>
                <a:cubicBezTo>
                  <a:pt x="796049" y="643425"/>
                  <a:pt x="796049" y="642540"/>
                  <a:pt x="796492" y="642098"/>
                </a:cubicBezTo>
                <a:cubicBezTo>
                  <a:pt x="796934" y="641877"/>
                  <a:pt x="797819" y="642098"/>
                  <a:pt x="798041" y="642540"/>
                </a:cubicBezTo>
                <a:cubicBezTo>
                  <a:pt x="798704" y="643204"/>
                  <a:pt x="799368" y="643868"/>
                  <a:pt x="799811" y="644753"/>
                </a:cubicBezTo>
                <a:lnTo>
                  <a:pt x="804412" y="650819"/>
                </a:lnTo>
                <a:lnTo>
                  <a:pt x="804458" y="650727"/>
                </a:lnTo>
                <a:lnTo>
                  <a:pt x="805745" y="650727"/>
                </a:lnTo>
                <a:lnTo>
                  <a:pt x="801581" y="643646"/>
                </a:lnTo>
                <a:lnTo>
                  <a:pt x="799778" y="640761"/>
                </a:lnTo>
                <a:lnTo>
                  <a:pt x="796049" y="639665"/>
                </a:lnTo>
                <a:cubicBezTo>
                  <a:pt x="796049" y="638337"/>
                  <a:pt x="797156" y="637894"/>
                  <a:pt x="796492" y="635903"/>
                </a:cubicBezTo>
                <a:close/>
                <a:moveTo>
                  <a:pt x="434437" y="635634"/>
                </a:moveTo>
                <a:lnTo>
                  <a:pt x="434062" y="637009"/>
                </a:lnTo>
                <a:lnTo>
                  <a:pt x="433704" y="639157"/>
                </a:lnTo>
                <a:lnTo>
                  <a:pt x="441890" y="654301"/>
                </a:lnTo>
                <a:lnTo>
                  <a:pt x="442455" y="653030"/>
                </a:lnTo>
                <a:lnTo>
                  <a:pt x="442250" y="651391"/>
                </a:lnTo>
                <a:lnTo>
                  <a:pt x="442028" y="649400"/>
                </a:lnTo>
                <a:lnTo>
                  <a:pt x="442229" y="648998"/>
                </a:lnTo>
                <a:lnTo>
                  <a:pt x="437824" y="641655"/>
                </a:lnTo>
                <a:close/>
                <a:moveTo>
                  <a:pt x="699230" y="634924"/>
                </a:moveTo>
                <a:lnTo>
                  <a:pt x="698915" y="635239"/>
                </a:lnTo>
                <a:cubicBezTo>
                  <a:pt x="697145" y="635239"/>
                  <a:pt x="696259" y="638558"/>
                  <a:pt x="694268" y="636566"/>
                </a:cubicBezTo>
                <a:cubicBezTo>
                  <a:pt x="697808" y="643647"/>
                  <a:pt x="699136" y="652718"/>
                  <a:pt x="705995" y="656701"/>
                </a:cubicBezTo>
                <a:cubicBezTo>
                  <a:pt x="708429" y="654267"/>
                  <a:pt x="707765" y="650285"/>
                  <a:pt x="705995" y="648072"/>
                </a:cubicBezTo>
                <a:lnTo>
                  <a:pt x="706552" y="647654"/>
                </a:lnTo>
                <a:lnTo>
                  <a:pt x="705774" y="647187"/>
                </a:lnTo>
                <a:cubicBezTo>
                  <a:pt x="705111" y="645638"/>
                  <a:pt x="704226" y="644090"/>
                  <a:pt x="703562" y="642762"/>
                </a:cubicBezTo>
                <a:close/>
                <a:moveTo>
                  <a:pt x="743325" y="634860"/>
                </a:moveTo>
                <a:lnTo>
                  <a:pt x="742283" y="635902"/>
                </a:lnTo>
                <a:lnTo>
                  <a:pt x="740859" y="637326"/>
                </a:lnTo>
                <a:lnTo>
                  <a:pt x="741619" y="637231"/>
                </a:lnTo>
                <a:lnTo>
                  <a:pt x="741619" y="637761"/>
                </a:lnTo>
                <a:lnTo>
                  <a:pt x="743610" y="640549"/>
                </a:lnTo>
                <a:cubicBezTo>
                  <a:pt x="744938" y="642098"/>
                  <a:pt x="746044" y="643868"/>
                  <a:pt x="747593" y="645196"/>
                </a:cubicBezTo>
                <a:cubicBezTo>
                  <a:pt x="748478" y="645196"/>
                  <a:pt x="748699" y="644532"/>
                  <a:pt x="749584" y="643426"/>
                </a:cubicBezTo>
                <a:lnTo>
                  <a:pt x="750236" y="642514"/>
                </a:lnTo>
                <a:lnTo>
                  <a:pt x="747879" y="637587"/>
                </a:lnTo>
                <a:lnTo>
                  <a:pt x="743610" y="635239"/>
                </a:lnTo>
                <a:close/>
                <a:moveTo>
                  <a:pt x="180730" y="633140"/>
                </a:moveTo>
                <a:lnTo>
                  <a:pt x="182929" y="636124"/>
                </a:lnTo>
                <a:lnTo>
                  <a:pt x="186130" y="640927"/>
                </a:lnTo>
                <a:lnTo>
                  <a:pt x="186247" y="640771"/>
                </a:lnTo>
                <a:cubicBezTo>
                  <a:pt x="189123" y="641656"/>
                  <a:pt x="188238" y="646081"/>
                  <a:pt x="191115" y="646966"/>
                </a:cubicBezTo>
                <a:cubicBezTo>
                  <a:pt x="192663" y="645639"/>
                  <a:pt x="190672" y="643426"/>
                  <a:pt x="191557" y="642762"/>
                </a:cubicBezTo>
                <a:lnTo>
                  <a:pt x="191792" y="642801"/>
                </a:lnTo>
                <a:lnTo>
                  <a:pt x="191557" y="642098"/>
                </a:lnTo>
                <a:lnTo>
                  <a:pt x="190702" y="640730"/>
                </a:lnTo>
                <a:lnTo>
                  <a:pt x="190672" y="640771"/>
                </a:lnTo>
                <a:lnTo>
                  <a:pt x="184655" y="634323"/>
                </a:lnTo>
                <a:lnTo>
                  <a:pt x="182264" y="633469"/>
                </a:lnTo>
                <a:close/>
                <a:moveTo>
                  <a:pt x="150530" y="632513"/>
                </a:moveTo>
                <a:lnTo>
                  <a:pt x="158589" y="638557"/>
                </a:lnTo>
                <a:cubicBezTo>
                  <a:pt x="166776" y="643646"/>
                  <a:pt x="175627" y="648293"/>
                  <a:pt x="183813" y="653825"/>
                </a:cubicBezTo>
                <a:cubicBezTo>
                  <a:pt x="185805" y="655152"/>
                  <a:pt x="187796" y="656701"/>
                  <a:pt x="189787" y="658029"/>
                </a:cubicBezTo>
                <a:cubicBezTo>
                  <a:pt x="191557" y="658914"/>
                  <a:pt x="193992" y="660463"/>
                  <a:pt x="195983" y="660463"/>
                </a:cubicBezTo>
                <a:lnTo>
                  <a:pt x="194191" y="657626"/>
                </a:lnTo>
                <a:lnTo>
                  <a:pt x="193549" y="657144"/>
                </a:lnTo>
                <a:lnTo>
                  <a:pt x="192940" y="656129"/>
                </a:lnTo>
                <a:lnTo>
                  <a:pt x="178945" y="645196"/>
                </a:lnTo>
                <a:lnTo>
                  <a:pt x="179000" y="644975"/>
                </a:lnTo>
                <a:lnTo>
                  <a:pt x="178945" y="644975"/>
                </a:lnTo>
                <a:cubicBezTo>
                  <a:pt x="174520" y="642983"/>
                  <a:pt x="170095" y="641213"/>
                  <a:pt x="165891" y="639222"/>
                </a:cubicBezTo>
                <a:close/>
                <a:moveTo>
                  <a:pt x="928924" y="632478"/>
                </a:moveTo>
                <a:lnTo>
                  <a:pt x="929836" y="642158"/>
                </a:lnTo>
                <a:lnTo>
                  <a:pt x="930136" y="642098"/>
                </a:lnTo>
                <a:lnTo>
                  <a:pt x="931085" y="641782"/>
                </a:lnTo>
                <a:lnTo>
                  <a:pt x="929915" y="636124"/>
                </a:lnTo>
                <a:cubicBezTo>
                  <a:pt x="929693" y="635017"/>
                  <a:pt x="929251" y="633911"/>
                  <a:pt x="929029" y="632584"/>
                </a:cubicBezTo>
                <a:close/>
                <a:moveTo>
                  <a:pt x="919294" y="631699"/>
                </a:moveTo>
                <a:cubicBezTo>
                  <a:pt x="919515" y="631699"/>
                  <a:pt x="919736" y="631699"/>
                  <a:pt x="920179" y="631699"/>
                </a:cubicBezTo>
                <a:cubicBezTo>
                  <a:pt x="922612" y="635239"/>
                  <a:pt x="924825" y="638337"/>
                  <a:pt x="925710" y="642098"/>
                </a:cubicBezTo>
                <a:cubicBezTo>
                  <a:pt x="925710" y="642098"/>
                  <a:pt x="925489" y="642541"/>
                  <a:pt x="925489" y="642541"/>
                </a:cubicBezTo>
                <a:cubicBezTo>
                  <a:pt x="925046" y="642541"/>
                  <a:pt x="924825" y="642541"/>
                  <a:pt x="924825" y="642098"/>
                </a:cubicBezTo>
                <a:cubicBezTo>
                  <a:pt x="923719" y="638558"/>
                  <a:pt x="921506" y="635682"/>
                  <a:pt x="919072" y="632363"/>
                </a:cubicBezTo>
                <a:cubicBezTo>
                  <a:pt x="919072" y="632141"/>
                  <a:pt x="919072" y="631699"/>
                  <a:pt x="919294" y="631699"/>
                </a:cubicBezTo>
                <a:close/>
                <a:moveTo>
                  <a:pt x="530033" y="631365"/>
                </a:moveTo>
                <a:lnTo>
                  <a:pt x="529358" y="637776"/>
                </a:lnTo>
                <a:lnTo>
                  <a:pt x="529427" y="637673"/>
                </a:lnTo>
                <a:lnTo>
                  <a:pt x="529852" y="637673"/>
                </a:lnTo>
                <a:lnTo>
                  <a:pt x="530312" y="635681"/>
                </a:lnTo>
                <a:cubicBezTo>
                  <a:pt x="530754" y="634132"/>
                  <a:pt x="531197" y="632584"/>
                  <a:pt x="530312" y="631477"/>
                </a:cubicBezTo>
                <a:close/>
                <a:moveTo>
                  <a:pt x="737194" y="630813"/>
                </a:moveTo>
                <a:cubicBezTo>
                  <a:pt x="735866" y="631920"/>
                  <a:pt x="737415" y="632584"/>
                  <a:pt x="737857" y="633911"/>
                </a:cubicBezTo>
                <a:lnTo>
                  <a:pt x="737682" y="633981"/>
                </a:lnTo>
                <a:lnTo>
                  <a:pt x="738078" y="634576"/>
                </a:lnTo>
                <a:lnTo>
                  <a:pt x="739321" y="636440"/>
                </a:lnTo>
                <a:lnTo>
                  <a:pt x="739628" y="635903"/>
                </a:lnTo>
                <a:lnTo>
                  <a:pt x="740070" y="635903"/>
                </a:lnTo>
                <a:lnTo>
                  <a:pt x="740008" y="636335"/>
                </a:lnTo>
                <a:lnTo>
                  <a:pt x="741619" y="635017"/>
                </a:lnTo>
                <a:lnTo>
                  <a:pt x="742070" y="634454"/>
                </a:lnTo>
                <a:lnTo>
                  <a:pt x="742282" y="631477"/>
                </a:lnTo>
                <a:cubicBezTo>
                  <a:pt x="741176" y="631035"/>
                  <a:pt x="738079" y="629928"/>
                  <a:pt x="737194" y="630813"/>
                </a:cubicBezTo>
                <a:close/>
                <a:moveTo>
                  <a:pt x="99512" y="629707"/>
                </a:moveTo>
                <a:lnTo>
                  <a:pt x="99733" y="629928"/>
                </a:lnTo>
                <a:lnTo>
                  <a:pt x="100175" y="631256"/>
                </a:lnTo>
                <a:lnTo>
                  <a:pt x="100397" y="632584"/>
                </a:lnTo>
                <a:lnTo>
                  <a:pt x="100175" y="633026"/>
                </a:lnTo>
                <a:lnTo>
                  <a:pt x="99733" y="632584"/>
                </a:lnTo>
                <a:lnTo>
                  <a:pt x="99512" y="631477"/>
                </a:lnTo>
                <a:lnTo>
                  <a:pt x="99290" y="630149"/>
                </a:lnTo>
                <a:close/>
                <a:moveTo>
                  <a:pt x="885882" y="629044"/>
                </a:moveTo>
                <a:cubicBezTo>
                  <a:pt x="885882" y="628601"/>
                  <a:pt x="886325" y="628601"/>
                  <a:pt x="886767" y="629044"/>
                </a:cubicBezTo>
                <a:cubicBezTo>
                  <a:pt x="888095" y="629708"/>
                  <a:pt x="889423" y="630372"/>
                  <a:pt x="890971" y="631035"/>
                </a:cubicBezTo>
                <a:cubicBezTo>
                  <a:pt x="892741" y="631699"/>
                  <a:pt x="894954" y="632584"/>
                  <a:pt x="896503" y="633912"/>
                </a:cubicBezTo>
                <a:cubicBezTo>
                  <a:pt x="896946" y="633912"/>
                  <a:pt x="896946" y="634576"/>
                  <a:pt x="896724" y="634797"/>
                </a:cubicBezTo>
                <a:cubicBezTo>
                  <a:pt x="896724" y="635018"/>
                  <a:pt x="896282" y="635239"/>
                  <a:pt x="896060" y="635239"/>
                </a:cubicBezTo>
                <a:cubicBezTo>
                  <a:pt x="894069" y="633912"/>
                  <a:pt x="892299" y="633027"/>
                  <a:pt x="890529" y="632363"/>
                </a:cubicBezTo>
                <a:cubicBezTo>
                  <a:pt x="888980" y="631699"/>
                  <a:pt x="887210" y="631035"/>
                  <a:pt x="886103" y="630150"/>
                </a:cubicBezTo>
                <a:cubicBezTo>
                  <a:pt x="885440" y="629929"/>
                  <a:pt x="885440" y="629486"/>
                  <a:pt x="885882" y="629044"/>
                </a:cubicBezTo>
                <a:close/>
                <a:moveTo>
                  <a:pt x="551214" y="627895"/>
                </a:moveTo>
                <a:lnTo>
                  <a:pt x="550225" y="629707"/>
                </a:lnTo>
                <a:lnTo>
                  <a:pt x="548326" y="632643"/>
                </a:lnTo>
                <a:lnTo>
                  <a:pt x="548898" y="632806"/>
                </a:lnTo>
                <a:cubicBezTo>
                  <a:pt x="548898" y="633248"/>
                  <a:pt x="548898" y="633469"/>
                  <a:pt x="548898" y="633912"/>
                </a:cubicBezTo>
                <a:lnTo>
                  <a:pt x="548013" y="634354"/>
                </a:lnTo>
                <a:lnTo>
                  <a:pt x="548022" y="634407"/>
                </a:lnTo>
                <a:lnTo>
                  <a:pt x="548235" y="634354"/>
                </a:lnTo>
                <a:lnTo>
                  <a:pt x="549888" y="636308"/>
                </a:lnTo>
                <a:lnTo>
                  <a:pt x="550225" y="635903"/>
                </a:lnTo>
                <a:lnTo>
                  <a:pt x="550417" y="636134"/>
                </a:lnTo>
                <a:lnTo>
                  <a:pt x="550447" y="636124"/>
                </a:lnTo>
                <a:lnTo>
                  <a:pt x="553102" y="634531"/>
                </a:lnTo>
                <a:lnTo>
                  <a:pt x="553102" y="634133"/>
                </a:lnTo>
                <a:lnTo>
                  <a:pt x="553545" y="633248"/>
                </a:lnTo>
                <a:lnTo>
                  <a:pt x="553748" y="632234"/>
                </a:lnTo>
                <a:lnTo>
                  <a:pt x="553102" y="630813"/>
                </a:lnTo>
                <a:close/>
                <a:moveTo>
                  <a:pt x="543895" y="627309"/>
                </a:moveTo>
                <a:lnTo>
                  <a:pt x="541154" y="629707"/>
                </a:lnTo>
                <a:lnTo>
                  <a:pt x="538573" y="632116"/>
                </a:lnTo>
                <a:lnTo>
                  <a:pt x="538720" y="632362"/>
                </a:lnTo>
                <a:lnTo>
                  <a:pt x="538720" y="633690"/>
                </a:lnTo>
                <a:lnTo>
                  <a:pt x="538381" y="635389"/>
                </a:lnTo>
                <a:lnTo>
                  <a:pt x="538499" y="635460"/>
                </a:lnTo>
                <a:lnTo>
                  <a:pt x="539270" y="640470"/>
                </a:lnTo>
                <a:lnTo>
                  <a:pt x="540334" y="641889"/>
                </a:lnTo>
                <a:lnTo>
                  <a:pt x="541375" y="640328"/>
                </a:lnTo>
                <a:cubicBezTo>
                  <a:pt x="541375" y="639886"/>
                  <a:pt x="541818" y="639664"/>
                  <a:pt x="542260" y="639886"/>
                </a:cubicBezTo>
                <a:cubicBezTo>
                  <a:pt x="542481" y="639886"/>
                  <a:pt x="542703" y="640328"/>
                  <a:pt x="542703" y="640771"/>
                </a:cubicBezTo>
                <a:lnTo>
                  <a:pt x="541064" y="643502"/>
                </a:lnTo>
                <a:lnTo>
                  <a:pt x="541597" y="643426"/>
                </a:lnTo>
                <a:lnTo>
                  <a:pt x="542260" y="643426"/>
                </a:lnTo>
                <a:lnTo>
                  <a:pt x="544536" y="642857"/>
                </a:lnTo>
                <a:lnTo>
                  <a:pt x="546409" y="639111"/>
                </a:lnTo>
                <a:lnTo>
                  <a:pt x="546243" y="636788"/>
                </a:lnTo>
                <a:cubicBezTo>
                  <a:pt x="546243" y="636567"/>
                  <a:pt x="546464" y="636346"/>
                  <a:pt x="546464" y="636346"/>
                </a:cubicBezTo>
                <a:lnTo>
                  <a:pt x="547078" y="635886"/>
                </a:lnTo>
                <a:lnTo>
                  <a:pt x="546464" y="635682"/>
                </a:lnTo>
                <a:lnTo>
                  <a:pt x="545048" y="630724"/>
                </a:lnTo>
                <a:lnTo>
                  <a:pt x="544694" y="630371"/>
                </a:lnTo>
                <a:cubicBezTo>
                  <a:pt x="544473" y="629929"/>
                  <a:pt x="544473" y="629486"/>
                  <a:pt x="544473" y="629043"/>
                </a:cubicBezTo>
                <a:close/>
                <a:moveTo>
                  <a:pt x="870615" y="626831"/>
                </a:moveTo>
                <a:cubicBezTo>
                  <a:pt x="870615" y="626831"/>
                  <a:pt x="870615" y="626831"/>
                  <a:pt x="871058" y="626831"/>
                </a:cubicBezTo>
                <a:cubicBezTo>
                  <a:pt x="872607" y="627273"/>
                  <a:pt x="873934" y="628601"/>
                  <a:pt x="875483" y="629707"/>
                </a:cubicBezTo>
                <a:cubicBezTo>
                  <a:pt x="875925" y="630150"/>
                  <a:pt x="876810" y="630592"/>
                  <a:pt x="877474" y="631256"/>
                </a:cubicBezTo>
                <a:cubicBezTo>
                  <a:pt x="877474" y="631256"/>
                  <a:pt x="877474" y="631478"/>
                  <a:pt x="877474" y="631478"/>
                </a:cubicBezTo>
                <a:cubicBezTo>
                  <a:pt x="877474" y="631478"/>
                  <a:pt x="877253" y="631699"/>
                  <a:pt x="877032" y="631699"/>
                </a:cubicBezTo>
                <a:cubicBezTo>
                  <a:pt x="875925" y="631256"/>
                  <a:pt x="875925" y="630814"/>
                  <a:pt x="875040" y="630150"/>
                </a:cubicBezTo>
                <a:cubicBezTo>
                  <a:pt x="873713" y="629043"/>
                  <a:pt x="872385" y="627937"/>
                  <a:pt x="870615" y="627273"/>
                </a:cubicBezTo>
                <a:cubicBezTo>
                  <a:pt x="870615" y="627273"/>
                  <a:pt x="870615" y="627052"/>
                  <a:pt x="870615" y="626831"/>
                </a:cubicBezTo>
                <a:close/>
                <a:moveTo>
                  <a:pt x="552901" y="625926"/>
                </a:moveTo>
                <a:lnTo>
                  <a:pt x="552438" y="626389"/>
                </a:lnTo>
                <a:lnTo>
                  <a:pt x="552277" y="626335"/>
                </a:lnTo>
                <a:lnTo>
                  <a:pt x="554872" y="629928"/>
                </a:lnTo>
                <a:lnTo>
                  <a:pt x="555241" y="630666"/>
                </a:lnTo>
                <a:lnTo>
                  <a:pt x="555757" y="630150"/>
                </a:lnTo>
                <a:lnTo>
                  <a:pt x="555959" y="630074"/>
                </a:lnTo>
                <a:lnTo>
                  <a:pt x="555315" y="629043"/>
                </a:lnTo>
                <a:lnTo>
                  <a:pt x="554034" y="626846"/>
                </a:lnTo>
                <a:lnTo>
                  <a:pt x="553987" y="626831"/>
                </a:lnTo>
                <a:close/>
                <a:moveTo>
                  <a:pt x="898495" y="625503"/>
                </a:moveTo>
                <a:cubicBezTo>
                  <a:pt x="899158" y="625282"/>
                  <a:pt x="899380" y="625725"/>
                  <a:pt x="899380" y="625946"/>
                </a:cubicBezTo>
                <a:cubicBezTo>
                  <a:pt x="899601" y="628380"/>
                  <a:pt x="900044" y="630592"/>
                  <a:pt x="900486" y="632584"/>
                </a:cubicBezTo>
                <a:lnTo>
                  <a:pt x="901985" y="645214"/>
                </a:lnTo>
                <a:lnTo>
                  <a:pt x="903363" y="646745"/>
                </a:lnTo>
                <a:lnTo>
                  <a:pt x="903433" y="646955"/>
                </a:lnTo>
                <a:lnTo>
                  <a:pt x="906460" y="637009"/>
                </a:lnTo>
                <a:cubicBezTo>
                  <a:pt x="906460" y="636567"/>
                  <a:pt x="906903" y="636567"/>
                  <a:pt x="906903" y="636567"/>
                </a:cubicBezTo>
                <a:cubicBezTo>
                  <a:pt x="907345" y="636567"/>
                  <a:pt x="907345" y="636788"/>
                  <a:pt x="907345" y="637009"/>
                </a:cubicBezTo>
                <a:cubicBezTo>
                  <a:pt x="907124" y="640550"/>
                  <a:pt x="906017" y="643869"/>
                  <a:pt x="904026" y="647851"/>
                </a:cubicBezTo>
                <a:lnTo>
                  <a:pt x="904026" y="648073"/>
                </a:lnTo>
                <a:lnTo>
                  <a:pt x="903708" y="648126"/>
                </a:lnTo>
                <a:lnTo>
                  <a:pt x="903805" y="648515"/>
                </a:lnTo>
                <a:cubicBezTo>
                  <a:pt x="904026" y="649842"/>
                  <a:pt x="904026" y="651391"/>
                  <a:pt x="903584" y="652719"/>
                </a:cubicBezTo>
                <a:lnTo>
                  <a:pt x="903454" y="652849"/>
                </a:lnTo>
                <a:lnTo>
                  <a:pt x="904074" y="656728"/>
                </a:lnTo>
                <a:lnTo>
                  <a:pt x="904423" y="657338"/>
                </a:lnTo>
                <a:lnTo>
                  <a:pt x="904469" y="657366"/>
                </a:lnTo>
                <a:lnTo>
                  <a:pt x="904485" y="657448"/>
                </a:lnTo>
                <a:lnTo>
                  <a:pt x="904691" y="657808"/>
                </a:lnTo>
                <a:lnTo>
                  <a:pt x="904576" y="657900"/>
                </a:lnTo>
                <a:lnTo>
                  <a:pt x="905354" y="661791"/>
                </a:lnTo>
                <a:lnTo>
                  <a:pt x="906100" y="666643"/>
                </a:lnTo>
                <a:lnTo>
                  <a:pt x="906650" y="666533"/>
                </a:lnTo>
                <a:lnTo>
                  <a:pt x="907124" y="664004"/>
                </a:lnTo>
                <a:cubicBezTo>
                  <a:pt x="907345" y="662897"/>
                  <a:pt x="907345" y="661791"/>
                  <a:pt x="907345" y="660685"/>
                </a:cubicBezTo>
                <a:cubicBezTo>
                  <a:pt x="907566" y="660242"/>
                  <a:pt x="908230" y="660021"/>
                  <a:pt x="908894" y="660021"/>
                </a:cubicBezTo>
                <a:cubicBezTo>
                  <a:pt x="909115" y="660021"/>
                  <a:pt x="909336" y="660463"/>
                  <a:pt x="909336" y="661127"/>
                </a:cubicBezTo>
                <a:cubicBezTo>
                  <a:pt x="909115" y="662012"/>
                  <a:pt x="909115" y="663119"/>
                  <a:pt x="909115" y="664225"/>
                </a:cubicBezTo>
                <a:lnTo>
                  <a:pt x="908395" y="667285"/>
                </a:lnTo>
                <a:lnTo>
                  <a:pt x="908452" y="667323"/>
                </a:lnTo>
                <a:lnTo>
                  <a:pt x="908306" y="667663"/>
                </a:lnTo>
                <a:lnTo>
                  <a:pt x="908239" y="667948"/>
                </a:lnTo>
                <a:lnTo>
                  <a:pt x="908672" y="668208"/>
                </a:lnTo>
                <a:lnTo>
                  <a:pt x="908672" y="668650"/>
                </a:lnTo>
                <a:cubicBezTo>
                  <a:pt x="910221" y="681705"/>
                  <a:pt x="911327" y="695866"/>
                  <a:pt x="912212" y="713346"/>
                </a:cubicBezTo>
                <a:cubicBezTo>
                  <a:pt x="912212" y="713124"/>
                  <a:pt x="911770" y="713567"/>
                  <a:pt x="911549" y="713567"/>
                </a:cubicBezTo>
                <a:cubicBezTo>
                  <a:pt x="911106" y="713567"/>
                  <a:pt x="910663" y="713124"/>
                  <a:pt x="910663" y="712903"/>
                </a:cubicBezTo>
                <a:lnTo>
                  <a:pt x="907150" y="668987"/>
                </a:lnTo>
                <a:lnTo>
                  <a:pt x="906139" y="669171"/>
                </a:lnTo>
                <a:lnTo>
                  <a:pt x="905575" y="670862"/>
                </a:lnTo>
                <a:lnTo>
                  <a:pt x="904810" y="671245"/>
                </a:lnTo>
                <a:lnTo>
                  <a:pt x="904247" y="677058"/>
                </a:lnTo>
                <a:lnTo>
                  <a:pt x="904247" y="677279"/>
                </a:lnTo>
                <a:cubicBezTo>
                  <a:pt x="904026" y="677500"/>
                  <a:pt x="903805" y="677722"/>
                  <a:pt x="903362" y="677722"/>
                </a:cubicBezTo>
                <a:lnTo>
                  <a:pt x="902389" y="678208"/>
                </a:lnTo>
                <a:lnTo>
                  <a:pt x="902478" y="678386"/>
                </a:lnTo>
                <a:lnTo>
                  <a:pt x="902257" y="678607"/>
                </a:lnTo>
                <a:lnTo>
                  <a:pt x="901814" y="679935"/>
                </a:lnTo>
                <a:lnTo>
                  <a:pt x="901150" y="680598"/>
                </a:lnTo>
                <a:lnTo>
                  <a:pt x="900929" y="680598"/>
                </a:lnTo>
                <a:lnTo>
                  <a:pt x="900265" y="679492"/>
                </a:lnTo>
                <a:lnTo>
                  <a:pt x="900707" y="678164"/>
                </a:lnTo>
                <a:lnTo>
                  <a:pt x="900928" y="677503"/>
                </a:lnTo>
                <a:lnTo>
                  <a:pt x="900928" y="677498"/>
                </a:lnTo>
                <a:lnTo>
                  <a:pt x="900707" y="676836"/>
                </a:lnTo>
                <a:lnTo>
                  <a:pt x="900707" y="676394"/>
                </a:lnTo>
                <a:lnTo>
                  <a:pt x="901150" y="675730"/>
                </a:lnTo>
                <a:lnTo>
                  <a:pt x="902035" y="676172"/>
                </a:lnTo>
                <a:lnTo>
                  <a:pt x="902035" y="676615"/>
                </a:lnTo>
                <a:lnTo>
                  <a:pt x="902055" y="676715"/>
                </a:lnTo>
                <a:lnTo>
                  <a:pt x="902698" y="676394"/>
                </a:lnTo>
                <a:lnTo>
                  <a:pt x="902919" y="676173"/>
                </a:lnTo>
                <a:lnTo>
                  <a:pt x="903530" y="670880"/>
                </a:lnTo>
                <a:lnTo>
                  <a:pt x="903486" y="670530"/>
                </a:lnTo>
                <a:lnTo>
                  <a:pt x="902331" y="669819"/>
                </a:lnTo>
                <a:lnTo>
                  <a:pt x="902256" y="670419"/>
                </a:lnTo>
                <a:cubicBezTo>
                  <a:pt x="901814" y="670862"/>
                  <a:pt x="901371" y="671083"/>
                  <a:pt x="901371" y="671083"/>
                </a:cubicBezTo>
                <a:cubicBezTo>
                  <a:pt x="900929" y="671083"/>
                  <a:pt x="900707" y="670641"/>
                  <a:pt x="900707" y="670419"/>
                </a:cubicBezTo>
                <a:lnTo>
                  <a:pt x="900984" y="668898"/>
                </a:lnTo>
                <a:lnTo>
                  <a:pt x="900929" y="668871"/>
                </a:lnTo>
                <a:cubicBezTo>
                  <a:pt x="900486" y="667543"/>
                  <a:pt x="900486" y="666437"/>
                  <a:pt x="900486" y="665109"/>
                </a:cubicBezTo>
                <a:lnTo>
                  <a:pt x="900278" y="663027"/>
                </a:lnTo>
                <a:lnTo>
                  <a:pt x="900044" y="663340"/>
                </a:lnTo>
                <a:lnTo>
                  <a:pt x="898937" y="664225"/>
                </a:lnTo>
                <a:lnTo>
                  <a:pt x="898495" y="664225"/>
                </a:lnTo>
                <a:lnTo>
                  <a:pt x="898052" y="664003"/>
                </a:lnTo>
                <a:lnTo>
                  <a:pt x="898495" y="663340"/>
                </a:lnTo>
                <a:lnTo>
                  <a:pt x="899158" y="662676"/>
                </a:lnTo>
                <a:lnTo>
                  <a:pt x="899601" y="661901"/>
                </a:lnTo>
                <a:lnTo>
                  <a:pt x="899556" y="661790"/>
                </a:lnTo>
                <a:lnTo>
                  <a:pt x="899380" y="661569"/>
                </a:lnTo>
                <a:lnTo>
                  <a:pt x="899380" y="661348"/>
                </a:lnTo>
                <a:lnTo>
                  <a:pt x="899380" y="660905"/>
                </a:lnTo>
                <a:lnTo>
                  <a:pt x="900373" y="657760"/>
                </a:lnTo>
                <a:lnTo>
                  <a:pt x="900044" y="657365"/>
                </a:lnTo>
                <a:lnTo>
                  <a:pt x="901043" y="656166"/>
                </a:lnTo>
                <a:lnTo>
                  <a:pt x="901371" y="652718"/>
                </a:lnTo>
                <a:lnTo>
                  <a:pt x="901593" y="652497"/>
                </a:lnTo>
                <a:lnTo>
                  <a:pt x="902035" y="652497"/>
                </a:lnTo>
                <a:cubicBezTo>
                  <a:pt x="902256" y="651391"/>
                  <a:pt x="902256" y="650064"/>
                  <a:pt x="902035" y="648736"/>
                </a:cubicBezTo>
                <a:lnTo>
                  <a:pt x="902035" y="648073"/>
                </a:lnTo>
                <a:cubicBezTo>
                  <a:pt x="902035" y="647851"/>
                  <a:pt x="902035" y="647630"/>
                  <a:pt x="901814" y="647409"/>
                </a:cubicBezTo>
                <a:lnTo>
                  <a:pt x="901191" y="646537"/>
                </a:lnTo>
                <a:lnTo>
                  <a:pt x="901150" y="646744"/>
                </a:lnTo>
                <a:lnTo>
                  <a:pt x="900631" y="647653"/>
                </a:lnTo>
                <a:lnTo>
                  <a:pt x="900928" y="647851"/>
                </a:lnTo>
                <a:lnTo>
                  <a:pt x="900928" y="649179"/>
                </a:lnTo>
                <a:lnTo>
                  <a:pt x="900043" y="650064"/>
                </a:lnTo>
                <a:lnTo>
                  <a:pt x="899601" y="650064"/>
                </a:lnTo>
                <a:lnTo>
                  <a:pt x="899158" y="648957"/>
                </a:lnTo>
                <a:lnTo>
                  <a:pt x="899158" y="648293"/>
                </a:lnTo>
                <a:lnTo>
                  <a:pt x="898716" y="648072"/>
                </a:lnTo>
                <a:lnTo>
                  <a:pt x="897176" y="647388"/>
                </a:lnTo>
                <a:lnTo>
                  <a:pt x="897167" y="647409"/>
                </a:lnTo>
                <a:lnTo>
                  <a:pt x="896990" y="647409"/>
                </a:lnTo>
                <a:lnTo>
                  <a:pt x="896724" y="648072"/>
                </a:lnTo>
                <a:lnTo>
                  <a:pt x="896724" y="648515"/>
                </a:lnTo>
                <a:lnTo>
                  <a:pt x="896060" y="648957"/>
                </a:lnTo>
                <a:lnTo>
                  <a:pt x="895839" y="648957"/>
                </a:lnTo>
                <a:lnTo>
                  <a:pt x="895618" y="648293"/>
                </a:lnTo>
                <a:lnTo>
                  <a:pt x="895839" y="648072"/>
                </a:lnTo>
                <a:lnTo>
                  <a:pt x="895969" y="647031"/>
                </a:lnTo>
                <a:lnTo>
                  <a:pt x="895839" y="646966"/>
                </a:lnTo>
                <a:lnTo>
                  <a:pt x="895839" y="646745"/>
                </a:lnTo>
                <a:lnTo>
                  <a:pt x="895175" y="645417"/>
                </a:lnTo>
                <a:lnTo>
                  <a:pt x="895194" y="645370"/>
                </a:lnTo>
                <a:lnTo>
                  <a:pt x="893185" y="644533"/>
                </a:lnTo>
                <a:lnTo>
                  <a:pt x="892325" y="643919"/>
                </a:lnTo>
                <a:lnTo>
                  <a:pt x="890529" y="650507"/>
                </a:lnTo>
                <a:cubicBezTo>
                  <a:pt x="889865" y="654268"/>
                  <a:pt x="889201" y="658472"/>
                  <a:pt x="885218" y="660242"/>
                </a:cubicBezTo>
                <a:lnTo>
                  <a:pt x="884997" y="660021"/>
                </a:lnTo>
                <a:cubicBezTo>
                  <a:pt x="884554" y="659578"/>
                  <a:pt x="884333" y="659136"/>
                  <a:pt x="884333" y="658693"/>
                </a:cubicBezTo>
                <a:lnTo>
                  <a:pt x="883891" y="658693"/>
                </a:lnTo>
                <a:cubicBezTo>
                  <a:pt x="883891" y="658251"/>
                  <a:pt x="883891" y="658030"/>
                  <a:pt x="884333" y="657808"/>
                </a:cubicBezTo>
                <a:cubicBezTo>
                  <a:pt x="884554" y="657808"/>
                  <a:pt x="884554" y="657808"/>
                  <a:pt x="884997" y="658251"/>
                </a:cubicBezTo>
                <a:cubicBezTo>
                  <a:pt x="884997" y="658693"/>
                  <a:pt x="885218" y="658693"/>
                  <a:pt x="885440" y="659136"/>
                </a:cubicBezTo>
                <a:cubicBezTo>
                  <a:pt x="888316" y="657808"/>
                  <a:pt x="888980" y="654047"/>
                  <a:pt x="889423" y="650285"/>
                </a:cubicBezTo>
                <a:lnTo>
                  <a:pt x="891321" y="643112"/>
                </a:lnTo>
                <a:lnTo>
                  <a:pt x="891193" y="642984"/>
                </a:lnTo>
                <a:lnTo>
                  <a:pt x="891374" y="642803"/>
                </a:lnTo>
                <a:lnTo>
                  <a:pt x="891193" y="640992"/>
                </a:lnTo>
                <a:lnTo>
                  <a:pt x="891414" y="639886"/>
                </a:lnTo>
                <a:lnTo>
                  <a:pt x="891857" y="639443"/>
                </a:lnTo>
                <a:lnTo>
                  <a:pt x="892300" y="639886"/>
                </a:lnTo>
                <a:lnTo>
                  <a:pt x="892300" y="641213"/>
                </a:lnTo>
                <a:lnTo>
                  <a:pt x="892300" y="642544"/>
                </a:lnTo>
                <a:lnTo>
                  <a:pt x="892417" y="642896"/>
                </a:lnTo>
                <a:lnTo>
                  <a:pt x="894070" y="643647"/>
                </a:lnTo>
                <a:lnTo>
                  <a:pt x="895581" y="644403"/>
                </a:lnTo>
                <a:lnTo>
                  <a:pt x="895618" y="644311"/>
                </a:lnTo>
                <a:lnTo>
                  <a:pt x="895731" y="644356"/>
                </a:lnTo>
                <a:lnTo>
                  <a:pt x="896060" y="643204"/>
                </a:lnTo>
                <a:lnTo>
                  <a:pt x="896946" y="641434"/>
                </a:lnTo>
                <a:lnTo>
                  <a:pt x="897609" y="641213"/>
                </a:lnTo>
                <a:lnTo>
                  <a:pt x="897609" y="642098"/>
                </a:lnTo>
                <a:lnTo>
                  <a:pt x="897167" y="643426"/>
                </a:lnTo>
                <a:lnTo>
                  <a:pt x="896724" y="644753"/>
                </a:lnTo>
                <a:lnTo>
                  <a:pt x="897609" y="646081"/>
                </a:lnTo>
                <a:lnTo>
                  <a:pt x="897609" y="646302"/>
                </a:lnTo>
                <a:lnTo>
                  <a:pt x="897583" y="646367"/>
                </a:lnTo>
                <a:lnTo>
                  <a:pt x="899379" y="646966"/>
                </a:lnTo>
                <a:lnTo>
                  <a:pt x="899576" y="647015"/>
                </a:lnTo>
                <a:lnTo>
                  <a:pt x="899601" y="646966"/>
                </a:lnTo>
                <a:lnTo>
                  <a:pt x="899633" y="646987"/>
                </a:lnTo>
                <a:lnTo>
                  <a:pt x="900044" y="646302"/>
                </a:lnTo>
                <a:lnTo>
                  <a:pt x="900580" y="645227"/>
                </a:lnTo>
                <a:lnTo>
                  <a:pt x="900486" y="644754"/>
                </a:lnTo>
                <a:lnTo>
                  <a:pt x="900633" y="644717"/>
                </a:lnTo>
                <a:lnTo>
                  <a:pt x="899380" y="632805"/>
                </a:lnTo>
                <a:cubicBezTo>
                  <a:pt x="898716" y="630814"/>
                  <a:pt x="898273" y="628380"/>
                  <a:pt x="898052" y="626167"/>
                </a:cubicBezTo>
                <a:cubicBezTo>
                  <a:pt x="898052" y="625725"/>
                  <a:pt x="898273" y="625503"/>
                  <a:pt x="898495" y="625503"/>
                </a:cubicBezTo>
                <a:close/>
                <a:moveTo>
                  <a:pt x="1128830" y="625282"/>
                </a:moveTo>
                <a:cubicBezTo>
                  <a:pt x="1129715" y="624839"/>
                  <a:pt x="1130600" y="624839"/>
                  <a:pt x="1130600" y="625282"/>
                </a:cubicBezTo>
                <a:cubicBezTo>
                  <a:pt x="1138787" y="632584"/>
                  <a:pt x="1145204" y="641213"/>
                  <a:pt x="1151841" y="649842"/>
                </a:cubicBezTo>
                <a:lnTo>
                  <a:pt x="1165288" y="666759"/>
                </a:lnTo>
                <a:lnTo>
                  <a:pt x="1165339" y="666658"/>
                </a:lnTo>
                <a:lnTo>
                  <a:pt x="1165399" y="666899"/>
                </a:lnTo>
                <a:lnTo>
                  <a:pt x="1165560" y="667101"/>
                </a:lnTo>
                <a:lnTo>
                  <a:pt x="1165560" y="667542"/>
                </a:lnTo>
                <a:lnTo>
                  <a:pt x="1166666" y="671968"/>
                </a:lnTo>
                <a:lnTo>
                  <a:pt x="1164215" y="668700"/>
                </a:lnTo>
                <a:lnTo>
                  <a:pt x="1164011" y="668649"/>
                </a:lnTo>
                <a:cubicBezTo>
                  <a:pt x="1158701" y="663118"/>
                  <a:pt x="1154497" y="656923"/>
                  <a:pt x="1149629" y="650948"/>
                </a:cubicBezTo>
                <a:cubicBezTo>
                  <a:pt x="1143655" y="642762"/>
                  <a:pt x="1136574" y="633911"/>
                  <a:pt x="1128830" y="627052"/>
                </a:cubicBezTo>
                <a:cubicBezTo>
                  <a:pt x="1128830" y="626610"/>
                  <a:pt x="1128830" y="625946"/>
                  <a:pt x="1128830" y="625282"/>
                </a:cubicBezTo>
                <a:close/>
                <a:moveTo>
                  <a:pt x="557465" y="624392"/>
                </a:moveTo>
                <a:lnTo>
                  <a:pt x="555315" y="626255"/>
                </a:lnTo>
                <a:lnTo>
                  <a:pt x="555315" y="626316"/>
                </a:lnTo>
                <a:lnTo>
                  <a:pt x="556421" y="628158"/>
                </a:lnTo>
                <a:lnTo>
                  <a:pt x="557202" y="629461"/>
                </a:lnTo>
                <a:lnTo>
                  <a:pt x="559298" y="627937"/>
                </a:lnTo>
                <a:lnTo>
                  <a:pt x="559700" y="627455"/>
                </a:lnTo>
                <a:lnTo>
                  <a:pt x="559519" y="627274"/>
                </a:lnTo>
                <a:cubicBezTo>
                  <a:pt x="559519" y="627053"/>
                  <a:pt x="559519" y="626832"/>
                  <a:pt x="559519" y="626610"/>
                </a:cubicBezTo>
                <a:lnTo>
                  <a:pt x="559809" y="626385"/>
                </a:lnTo>
                <a:lnTo>
                  <a:pt x="557748" y="624618"/>
                </a:lnTo>
                <a:close/>
                <a:moveTo>
                  <a:pt x="565529" y="623100"/>
                </a:moveTo>
                <a:lnTo>
                  <a:pt x="564130" y="625008"/>
                </a:lnTo>
                <a:lnTo>
                  <a:pt x="566220" y="624018"/>
                </a:lnTo>
                <a:lnTo>
                  <a:pt x="566157" y="623955"/>
                </a:lnTo>
                <a:lnTo>
                  <a:pt x="566338" y="623774"/>
                </a:lnTo>
                <a:close/>
                <a:moveTo>
                  <a:pt x="582088" y="621962"/>
                </a:moveTo>
                <a:lnTo>
                  <a:pt x="582087" y="621963"/>
                </a:lnTo>
                <a:cubicBezTo>
                  <a:pt x="581645" y="621963"/>
                  <a:pt x="581424" y="622184"/>
                  <a:pt x="581202" y="622184"/>
                </a:cubicBezTo>
                <a:cubicBezTo>
                  <a:pt x="580539" y="622184"/>
                  <a:pt x="579875" y="622184"/>
                  <a:pt x="579211" y="622184"/>
                </a:cubicBezTo>
                <a:lnTo>
                  <a:pt x="578271" y="622184"/>
                </a:lnTo>
                <a:lnTo>
                  <a:pt x="578327" y="622406"/>
                </a:lnTo>
                <a:lnTo>
                  <a:pt x="577220" y="622406"/>
                </a:lnTo>
                <a:lnTo>
                  <a:pt x="576502" y="622406"/>
                </a:lnTo>
                <a:lnTo>
                  <a:pt x="575671" y="623070"/>
                </a:lnTo>
                <a:lnTo>
                  <a:pt x="575229" y="622849"/>
                </a:lnTo>
                <a:lnTo>
                  <a:pt x="573459" y="622205"/>
                </a:lnTo>
                <a:lnTo>
                  <a:pt x="573459" y="622406"/>
                </a:lnTo>
                <a:lnTo>
                  <a:pt x="571910" y="623070"/>
                </a:lnTo>
                <a:lnTo>
                  <a:pt x="571910" y="623070"/>
                </a:lnTo>
                <a:cubicBezTo>
                  <a:pt x="571910" y="623291"/>
                  <a:pt x="571689" y="623512"/>
                  <a:pt x="571246" y="623512"/>
                </a:cubicBezTo>
                <a:lnTo>
                  <a:pt x="570554" y="623650"/>
                </a:lnTo>
                <a:lnTo>
                  <a:pt x="570361" y="623733"/>
                </a:lnTo>
                <a:lnTo>
                  <a:pt x="570471" y="623667"/>
                </a:lnTo>
                <a:lnTo>
                  <a:pt x="568481" y="624065"/>
                </a:lnTo>
                <a:lnTo>
                  <a:pt x="568472" y="624074"/>
                </a:lnTo>
                <a:lnTo>
                  <a:pt x="569697" y="624839"/>
                </a:lnTo>
                <a:lnTo>
                  <a:pt x="569918" y="625282"/>
                </a:lnTo>
                <a:lnTo>
                  <a:pt x="569475" y="625503"/>
                </a:lnTo>
                <a:lnTo>
                  <a:pt x="568016" y="624530"/>
                </a:lnTo>
                <a:lnTo>
                  <a:pt x="567706" y="624840"/>
                </a:lnTo>
                <a:lnTo>
                  <a:pt x="567042" y="624840"/>
                </a:lnTo>
                <a:lnTo>
                  <a:pt x="566770" y="624568"/>
                </a:lnTo>
                <a:lnTo>
                  <a:pt x="563372" y="626438"/>
                </a:lnTo>
                <a:lnTo>
                  <a:pt x="563059" y="627273"/>
                </a:lnTo>
                <a:lnTo>
                  <a:pt x="563059" y="627274"/>
                </a:lnTo>
                <a:lnTo>
                  <a:pt x="562598" y="627735"/>
                </a:lnTo>
                <a:lnTo>
                  <a:pt x="563059" y="628380"/>
                </a:lnTo>
                <a:lnTo>
                  <a:pt x="563502" y="629043"/>
                </a:lnTo>
                <a:lnTo>
                  <a:pt x="563502" y="630150"/>
                </a:lnTo>
                <a:lnTo>
                  <a:pt x="562838" y="630371"/>
                </a:lnTo>
                <a:lnTo>
                  <a:pt x="562174" y="629929"/>
                </a:lnTo>
                <a:lnTo>
                  <a:pt x="561731" y="629265"/>
                </a:lnTo>
                <a:lnTo>
                  <a:pt x="561430" y="628903"/>
                </a:lnTo>
                <a:lnTo>
                  <a:pt x="561289" y="629044"/>
                </a:lnTo>
                <a:lnTo>
                  <a:pt x="561215" y="628970"/>
                </a:lnTo>
                <a:lnTo>
                  <a:pt x="560846" y="629265"/>
                </a:lnTo>
                <a:lnTo>
                  <a:pt x="558141" y="631124"/>
                </a:lnTo>
                <a:lnTo>
                  <a:pt x="558191" y="631256"/>
                </a:lnTo>
                <a:lnTo>
                  <a:pt x="555939" y="633187"/>
                </a:lnTo>
                <a:lnTo>
                  <a:pt x="555757" y="633912"/>
                </a:lnTo>
                <a:lnTo>
                  <a:pt x="554872" y="635903"/>
                </a:lnTo>
                <a:lnTo>
                  <a:pt x="553987" y="636346"/>
                </a:lnTo>
                <a:lnTo>
                  <a:pt x="553879" y="636292"/>
                </a:lnTo>
                <a:lnTo>
                  <a:pt x="552442" y="639034"/>
                </a:lnTo>
                <a:lnTo>
                  <a:pt x="552881" y="643647"/>
                </a:lnTo>
                <a:cubicBezTo>
                  <a:pt x="552881" y="644975"/>
                  <a:pt x="553103" y="646303"/>
                  <a:pt x="553103" y="647630"/>
                </a:cubicBezTo>
                <a:lnTo>
                  <a:pt x="553025" y="647825"/>
                </a:lnTo>
                <a:lnTo>
                  <a:pt x="553102" y="647851"/>
                </a:lnTo>
                <a:cubicBezTo>
                  <a:pt x="553987" y="649400"/>
                  <a:pt x="554651" y="650949"/>
                  <a:pt x="555536" y="652498"/>
                </a:cubicBezTo>
                <a:lnTo>
                  <a:pt x="562026" y="661422"/>
                </a:lnTo>
                <a:lnTo>
                  <a:pt x="562174" y="661127"/>
                </a:lnTo>
                <a:lnTo>
                  <a:pt x="563059" y="660906"/>
                </a:lnTo>
                <a:lnTo>
                  <a:pt x="563502" y="661791"/>
                </a:lnTo>
                <a:lnTo>
                  <a:pt x="562867" y="662849"/>
                </a:lnTo>
                <a:lnTo>
                  <a:pt x="563059" y="662897"/>
                </a:lnTo>
                <a:lnTo>
                  <a:pt x="579783" y="683696"/>
                </a:lnTo>
                <a:lnTo>
                  <a:pt x="579875" y="683696"/>
                </a:lnTo>
                <a:lnTo>
                  <a:pt x="583814" y="687635"/>
                </a:lnTo>
                <a:lnTo>
                  <a:pt x="583858" y="687457"/>
                </a:lnTo>
                <a:lnTo>
                  <a:pt x="585008" y="689038"/>
                </a:lnTo>
                <a:lnTo>
                  <a:pt x="585850" y="689670"/>
                </a:lnTo>
                <a:lnTo>
                  <a:pt x="589249" y="693281"/>
                </a:lnTo>
                <a:lnTo>
                  <a:pt x="589390" y="693210"/>
                </a:lnTo>
                <a:lnTo>
                  <a:pt x="593655" y="696409"/>
                </a:lnTo>
                <a:lnTo>
                  <a:pt x="596469" y="697414"/>
                </a:lnTo>
                <a:lnTo>
                  <a:pt x="596802" y="697414"/>
                </a:lnTo>
                <a:lnTo>
                  <a:pt x="596691" y="697193"/>
                </a:lnTo>
                <a:cubicBezTo>
                  <a:pt x="596691" y="696529"/>
                  <a:pt x="596248" y="695865"/>
                  <a:pt x="595806" y="694980"/>
                </a:cubicBezTo>
                <a:cubicBezTo>
                  <a:pt x="595584" y="694095"/>
                  <a:pt x="595142" y="692989"/>
                  <a:pt x="595142" y="692103"/>
                </a:cubicBezTo>
                <a:cubicBezTo>
                  <a:pt x="595142" y="691882"/>
                  <a:pt x="595363" y="691661"/>
                  <a:pt x="595363" y="691661"/>
                </a:cubicBezTo>
                <a:cubicBezTo>
                  <a:pt x="595584" y="691661"/>
                  <a:pt x="595806" y="691882"/>
                  <a:pt x="595806" y="692103"/>
                </a:cubicBezTo>
                <a:cubicBezTo>
                  <a:pt x="595806" y="693210"/>
                  <a:pt x="596248" y="693874"/>
                  <a:pt x="596469" y="694980"/>
                </a:cubicBezTo>
                <a:lnTo>
                  <a:pt x="597166" y="696895"/>
                </a:lnTo>
                <a:lnTo>
                  <a:pt x="608639" y="703388"/>
                </a:lnTo>
                <a:lnTo>
                  <a:pt x="608720" y="703629"/>
                </a:lnTo>
                <a:lnTo>
                  <a:pt x="609082" y="703388"/>
                </a:lnTo>
                <a:cubicBezTo>
                  <a:pt x="610188" y="703609"/>
                  <a:pt x="611295" y="703830"/>
                  <a:pt x="612401" y="704273"/>
                </a:cubicBezTo>
                <a:lnTo>
                  <a:pt x="612651" y="704373"/>
                </a:lnTo>
                <a:lnTo>
                  <a:pt x="612844" y="704052"/>
                </a:lnTo>
                <a:lnTo>
                  <a:pt x="613065" y="704273"/>
                </a:lnTo>
                <a:cubicBezTo>
                  <a:pt x="613950" y="704273"/>
                  <a:pt x="614614" y="704273"/>
                  <a:pt x="615499" y="704052"/>
                </a:cubicBezTo>
                <a:lnTo>
                  <a:pt x="618878" y="703730"/>
                </a:lnTo>
                <a:lnTo>
                  <a:pt x="621620" y="699088"/>
                </a:lnTo>
                <a:lnTo>
                  <a:pt x="623464" y="692329"/>
                </a:lnTo>
                <a:lnTo>
                  <a:pt x="623464" y="691883"/>
                </a:lnTo>
                <a:lnTo>
                  <a:pt x="625493" y="687272"/>
                </a:lnTo>
                <a:lnTo>
                  <a:pt x="625013" y="686793"/>
                </a:lnTo>
                <a:lnTo>
                  <a:pt x="626499" y="677667"/>
                </a:lnTo>
                <a:lnTo>
                  <a:pt x="626119" y="677722"/>
                </a:lnTo>
                <a:cubicBezTo>
                  <a:pt x="627668" y="675951"/>
                  <a:pt x="625013" y="673739"/>
                  <a:pt x="626783" y="672190"/>
                </a:cubicBezTo>
                <a:lnTo>
                  <a:pt x="626931" y="672264"/>
                </a:lnTo>
                <a:lnTo>
                  <a:pt x="626783" y="671968"/>
                </a:lnTo>
                <a:lnTo>
                  <a:pt x="626783" y="670641"/>
                </a:lnTo>
                <a:lnTo>
                  <a:pt x="627226" y="669977"/>
                </a:lnTo>
                <a:lnTo>
                  <a:pt x="628332" y="670419"/>
                </a:lnTo>
                <a:lnTo>
                  <a:pt x="628553" y="671747"/>
                </a:lnTo>
                <a:lnTo>
                  <a:pt x="628553" y="672190"/>
                </a:lnTo>
                <a:cubicBezTo>
                  <a:pt x="630544" y="677500"/>
                  <a:pt x="633199" y="681704"/>
                  <a:pt x="637404" y="685245"/>
                </a:cubicBezTo>
                <a:cubicBezTo>
                  <a:pt x="637404" y="681262"/>
                  <a:pt x="632757" y="679270"/>
                  <a:pt x="634306" y="675951"/>
                </a:cubicBezTo>
                <a:lnTo>
                  <a:pt x="634527" y="675951"/>
                </a:lnTo>
                <a:cubicBezTo>
                  <a:pt x="634084" y="674402"/>
                  <a:pt x="633642" y="672854"/>
                  <a:pt x="632978" y="671526"/>
                </a:cubicBezTo>
                <a:cubicBezTo>
                  <a:pt x="632314" y="669313"/>
                  <a:pt x="631429" y="666880"/>
                  <a:pt x="631208" y="664445"/>
                </a:cubicBezTo>
                <a:cubicBezTo>
                  <a:pt x="631208" y="664224"/>
                  <a:pt x="631208" y="664003"/>
                  <a:pt x="631429" y="664003"/>
                </a:cubicBezTo>
                <a:cubicBezTo>
                  <a:pt x="631650" y="664003"/>
                  <a:pt x="631872" y="664224"/>
                  <a:pt x="631872" y="664224"/>
                </a:cubicBezTo>
                <a:cubicBezTo>
                  <a:pt x="632093" y="666658"/>
                  <a:pt x="632978" y="669092"/>
                  <a:pt x="633863" y="671084"/>
                </a:cubicBezTo>
                <a:cubicBezTo>
                  <a:pt x="634084" y="672411"/>
                  <a:pt x="634748" y="674181"/>
                  <a:pt x="634970" y="675509"/>
                </a:cubicBezTo>
                <a:lnTo>
                  <a:pt x="634822" y="675951"/>
                </a:lnTo>
                <a:lnTo>
                  <a:pt x="634970" y="675951"/>
                </a:lnTo>
                <a:lnTo>
                  <a:pt x="634970" y="675509"/>
                </a:lnTo>
                <a:lnTo>
                  <a:pt x="634970" y="675288"/>
                </a:lnTo>
                <a:lnTo>
                  <a:pt x="641964" y="681222"/>
                </a:lnTo>
                <a:lnTo>
                  <a:pt x="643432" y="679999"/>
                </a:lnTo>
                <a:lnTo>
                  <a:pt x="643378" y="679935"/>
                </a:lnTo>
                <a:lnTo>
                  <a:pt x="643378" y="678386"/>
                </a:lnTo>
                <a:lnTo>
                  <a:pt x="643647" y="678063"/>
                </a:lnTo>
                <a:lnTo>
                  <a:pt x="640505" y="671963"/>
                </a:lnTo>
                <a:lnTo>
                  <a:pt x="640501" y="671968"/>
                </a:lnTo>
                <a:lnTo>
                  <a:pt x="640483" y="671920"/>
                </a:lnTo>
                <a:lnTo>
                  <a:pt x="640280" y="671526"/>
                </a:lnTo>
                <a:lnTo>
                  <a:pt x="640302" y="671438"/>
                </a:lnTo>
                <a:lnTo>
                  <a:pt x="638908" y="667721"/>
                </a:lnTo>
                <a:lnTo>
                  <a:pt x="638731" y="667986"/>
                </a:lnTo>
                <a:cubicBezTo>
                  <a:pt x="638510" y="667986"/>
                  <a:pt x="638289" y="667765"/>
                  <a:pt x="638289" y="667544"/>
                </a:cubicBezTo>
                <a:lnTo>
                  <a:pt x="637141" y="663143"/>
                </a:lnTo>
                <a:lnTo>
                  <a:pt x="636519" y="662676"/>
                </a:lnTo>
                <a:lnTo>
                  <a:pt x="636702" y="662127"/>
                </a:lnTo>
                <a:lnTo>
                  <a:pt x="634971" y="659358"/>
                </a:lnTo>
                <a:lnTo>
                  <a:pt x="634970" y="659357"/>
                </a:lnTo>
                <a:lnTo>
                  <a:pt x="634970" y="659357"/>
                </a:lnTo>
                <a:lnTo>
                  <a:pt x="634970" y="659356"/>
                </a:lnTo>
                <a:lnTo>
                  <a:pt x="635171" y="658753"/>
                </a:lnTo>
                <a:lnTo>
                  <a:pt x="632093" y="656038"/>
                </a:lnTo>
                <a:lnTo>
                  <a:pt x="631145" y="654521"/>
                </a:lnTo>
                <a:lnTo>
                  <a:pt x="630766" y="654268"/>
                </a:lnTo>
                <a:lnTo>
                  <a:pt x="630889" y="653775"/>
                </a:lnTo>
                <a:lnTo>
                  <a:pt x="624570" y="645418"/>
                </a:lnTo>
                <a:lnTo>
                  <a:pt x="621925" y="640656"/>
                </a:lnTo>
                <a:lnTo>
                  <a:pt x="621694" y="640771"/>
                </a:lnTo>
                <a:lnTo>
                  <a:pt x="620588" y="640328"/>
                </a:lnTo>
                <a:lnTo>
                  <a:pt x="619481" y="639222"/>
                </a:lnTo>
                <a:lnTo>
                  <a:pt x="619459" y="639155"/>
                </a:lnTo>
                <a:lnTo>
                  <a:pt x="614176" y="635235"/>
                </a:lnTo>
                <a:lnTo>
                  <a:pt x="614171" y="635238"/>
                </a:lnTo>
                <a:cubicBezTo>
                  <a:pt x="614171" y="635238"/>
                  <a:pt x="613949" y="635238"/>
                  <a:pt x="613728" y="635238"/>
                </a:cubicBezTo>
                <a:lnTo>
                  <a:pt x="603164" y="628987"/>
                </a:lnTo>
                <a:lnTo>
                  <a:pt x="603108" y="629043"/>
                </a:lnTo>
                <a:lnTo>
                  <a:pt x="602972" y="628873"/>
                </a:lnTo>
                <a:lnTo>
                  <a:pt x="602886" y="628822"/>
                </a:lnTo>
                <a:lnTo>
                  <a:pt x="602841" y="628709"/>
                </a:lnTo>
                <a:lnTo>
                  <a:pt x="602385" y="628139"/>
                </a:lnTo>
                <a:lnTo>
                  <a:pt x="600453" y="627495"/>
                </a:lnTo>
                <a:cubicBezTo>
                  <a:pt x="599789" y="627274"/>
                  <a:pt x="599346" y="627052"/>
                  <a:pt x="598682" y="626831"/>
                </a:cubicBezTo>
                <a:cubicBezTo>
                  <a:pt x="598461" y="626831"/>
                  <a:pt x="598461" y="626610"/>
                  <a:pt x="598461" y="626610"/>
                </a:cubicBezTo>
                <a:cubicBezTo>
                  <a:pt x="598461" y="626167"/>
                  <a:pt x="598682" y="625946"/>
                  <a:pt x="598682" y="625946"/>
                </a:cubicBezTo>
                <a:cubicBezTo>
                  <a:pt x="599568" y="626167"/>
                  <a:pt x="600231" y="626388"/>
                  <a:pt x="600895" y="626831"/>
                </a:cubicBezTo>
                <a:lnTo>
                  <a:pt x="602223" y="627229"/>
                </a:lnTo>
                <a:lnTo>
                  <a:pt x="602223" y="627052"/>
                </a:lnTo>
                <a:lnTo>
                  <a:pt x="602363" y="626912"/>
                </a:lnTo>
                <a:lnTo>
                  <a:pt x="597255" y="623390"/>
                </a:lnTo>
                <a:lnTo>
                  <a:pt x="596912" y="623733"/>
                </a:lnTo>
                <a:lnTo>
                  <a:pt x="596544" y="623364"/>
                </a:lnTo>
                <a:lnTo>
                  <a:pt x="595364" y="624839"/>
                </a:lnTo>
                <a:lnTo>
                  <a:pt x="595364" y="625503"/>
                </a:lnTo>
                <a:lnTo>
                  <a:pt x="594921" y="625282"/>
                </a:lnTo>
                <a:lnTo>
                  <a:pt x="591190" y="623861"/>
                </a:lnTo>
                <a:lnTo>
                  <a:pt x="590717" y="624176"/>
                </a:lnTo>
                <a:lnTo>
                  <a:pt x="590274" y="624176"/>
                </a:lnTo>
                <a:lnTo>
                  <a:pt x="589756" y="623399"/>
                </a:lnTo>
                <a:lnTo>
                  <a:pt x="586955" y="623070"/>
                </a:lnTo>
                <a:lnTo>
                  <a:pt x="586734" y="622848"/>
                </a:lnTo>
                <a:lnTo>
                  <a:pt x="586624" y="622627"/>
                </a:lnTo>
                <a:lnTo>
                  <a:pt x="583637" y="622627"/>
                </a:lnTo>
                <a:lnTo>
                  <a:pt x="583526" y="622406"/>
                </a:lnTo>
                <a:lnTo>
                  <a:pt x="582088" y="622406"/>
                </a:lnTo>
                <a:close/>
                <a:moveTo>
                  <a:pt x="888316" y="621742"/>
                </a:moveTo>
                <a:cubicBezTo>
                  <a:pt x="889201" y="622184"/>
                  <a:pt x="889644" y="623070"/>
                  <a:pt x="889644" y="624176"/>
                </a:cubicBezTo>
                <a:cubicBezTo>
                  <a:pt x="889201" y="624619"/>
                  <a:pt x="888759" y="624840"/>
                  <a:pt x="888316" y="625504"/>
                </a:cubicBezTo>
                <a:cubicBezTo>
                  <a:pt x="887210" y="625282"/>
                  <a:pt x="888316" y="622848"/>
                  <a:pt x="886546" y="623070"/>
                </a:cubicBezTo>
                <a:cubicBezTo>
                  <a:pt x="886767" y="622184"/>
                  <a:pt x="888316" y="622848"/>
                  <a:pt x="888316" y="621742"/>
                </a:cubicBezTo>
                <a:close/>
                <a:moveTo>
                  <a:pt x="587841" y="621189"/>
                </a:moveTo>
                <a:lnTo>
                  <a:pt x="587841" y="622184"/>
                </a:lnTo>
                <a:lnTo>
                  <a:pt x="587826" y="622199"/>
                </a:lnTo>
                <a:lnTo>
                  <a:pt x="589389" y="622303"/>
                </a:lnTo>
                <a:lnTo>
                  <a:pt x="589389" y="622185"/>
                </a:lnTo>
                <a:lnTo>
                  <a:pt x="589389" y="621963"/>
                </a:lnTo>
                <a:lnTo>
                  <a:pt x="588504" y="621521"/>
                </a:lnTo>
                <a:close/>
                <a:moveTo>
                  <a:pt x="547310" y="621092"/>
                </a:moveTo>
                <a:lnTo>
                  <a:pt x="547128" y="621300"/>
                </a:lnTo>
                <a:lnTo>
                  <a:pt x="546927" y="621300"/>
                </a:lnTo>
                <a:lnTo>
                  <a:pt x="546686" y="622184"/>
                </a:lnTo>
                <a:lnTo>
                  <a:pt x="545861" y="624825"/>
                </a:lnTo>
                <a:lnTo>
                  <a:pt x="546464" y="625503"/>
                </a:lnTo>
                <a:cubicBezTo>
                  <a:pt x="546464" y="625725"/>
                  <a:pt x="546464" y="625946"/>
                  <a:pt x="546464" y="626167"/>
                </a:cubicBezTo>
                <a:lnTo>
                  <a:pt x="546118" y="626470"/>
                </a:lnTo>
                <a:lnTo>
                  <a:pt x="546686" y="628601"/>
                </a:lnTo>
                <a:lnTo>
                  <a:pt x="546887" y="629608"/>
                </a:lnTo>
                <a:lnTo>
                  <a:pt x="547754" y="630764"/>
                </a:lnTo>
                <a:lnTo>
                  <a:pt x="548677" y="629265"/>
                </a:lnTo>
                <a:cubicBezTo>
                  <a:pt x="549119" y="628158"/>
                  <a:pt x="549340" y="627052"/>
                  <a:pt x="550447" y="626167"/>
                </a:cubicBezTo>
                <a:lnTo>
                  <a:pt x="550668" y="626167"/>
                </a:lnTo>
                <a:lnTo>
                  <a:pt x="550668" y="625883"/>
                </a:lnTo>
                <a:lnTo>
                  <a:pt x="549561" y="625725"/>
                </a:lnTo>
                <a:cubicBezTo>
                  <a:pt x="549561" y="624619"/>
                  <a:pt x="548898" y="624397"/>
                  <a:pt x="549119" y="623291"/>
                </a:cubicBezTo>
                <a:lnTo>
                  <a:pt x="549236" y="623274"/>
                </a:lnTo>
                <a:close/>
                <a:moveTo>
                  <a:pt x="592539" y="620506"/>
                </a:moveTo>
                <a:lnTo>
                  <a:pt x="592487" y="620635"/>
                </a:lnTo>
                <a:lnTo>
                  <a:pt x="591854" y="621774"/>
                </a:lnTo>
                <a:lnTo>
                  <a:pt x="592044" y="621964"/>
                </a:lnTo>
                <a:lnTo>
                  <a:pt x="592044" y="622185"/>
                </a:lnTo>
                <a:lnTo>
                  <a:pt x="592044" y="622860"/>
                </a:lnTo>
                <a:lnTo>
                  <a:pt x="594700" y="623954"/>
                </a:lnTo>
                <a:lnTo>
                  <a:pt x="595765" y="622586"/>
                </a:lnTo>
                <a:lnTo>
                  <a:pt x="595584" y="622405"/>
                </a:lnTo>
                <a:lnTo>
                  <a:pt x="595428" y="621469"/>
                </a:lnTo>
                <a:close/>
                <a:moveTo>
                  <a:pt x="555504" y="620161"/>
                </a:moveTo>
                <a:lnTo>
                  <a:pt x="554872" y="620414"/>
                </a:lnTo>
                <a:lnTo>
                  <a:pt x="553323" y="620414"/>
                </a:lnTo>
                <a:lnTo>
                  <a:pt x="553323" y="620635"/>
                </a:lnTo>
                <a:lnTo>
                  <a:pt x="553167" y="622357"/>
                </a:lnTo>
                <a:lnTo>
                  <a:pt x="553766" y="623955"/>
                </a:lnTo>
                <a:lnTo>
                  <a:pt x="553450" y="624192"/>
                </a:lnTo>
                <a:lnTo>
                  <a:pt x="553545" y="624176"/>
                </a:lnTo>
                <a:lnTo>
                  <a:pt x="554810" y="625124"/>
                </a:lnTo>
                <a:lnTo>
                  <a:pt x="556573" y="623361"/>
                </a:lnTo>
                <a:lnTo>
                  <a:pt x="555315" y="620635"/>
                </a:lnTo>
                <a:close/>
                <a:moveTo>
                  <a:pt x="182486" y="619972"/>
                </a:moveTo>
                <a:lnTo>
                  <a:pt x="182486" y="621112"/>
                </a:lnTo>
                <a:lnTo>
                  <a:pt x="183813" y="623955"/>
                </a:lnTo>
                <a:lnTo>
                  <a:pt x="184256" y="624840"/>
                </a:lnTo>
                <a:lnTo>
                  <a:pt x="184256" y="624840"/>
                </a:lnTo>
                <a:cubicBezTo>
                  <a:pt x="185362" y="627053"/>
                  <a:pt x="188017" y="633691"/>
                  <a:pt x="189787" y="631035"/>
                </a:cubicBezTo>
                <a:lnTo>
                  <a:pt x="190148" y="631126"/>
                </a:lnTo>
                <a:lnTo>
                  <a:pt x="189787" y="628601"/>
                </a:lnTo>
                <a:cubicBezTo>
                  <a:pt x="189787" y="628159"/>
                  <a:pt x="189787" y="627716"/>
                  <a:pt x="189787" y="627274"/>
                </a:cubicBezTo>
                <a:cubicBezTo>
                  <a:pt x="189787" y="627052"/>
                  <a:pt x="190008" y="626610"/>
                  <a:pt x="190451" y="626610"/>
                </a:cubicBezTo>
                <a:cubicBezTo>
                  <a:pt x="190672" y="626610"/>
                  <a:pt x="191115" y="626831"/>
                  <a:pt x="191115" y="627274"/>
                </a:cubicBezTo>
                <a:cubicBezTo>
                  <a:pt x="191115" y="627716"/>
                  <a:pt x="191115" y="628159"/>
                  <a:pt x="191115" y="628601"/>
                </a:cubicBezTo>
                <a:lnTo>
                  <a:pt x="191490" y="631039"/>
                </a:lnTo>
                <a:lnTo>
                  <a:pt x="196425" y="636567"/>
                </a:lnTo>
                <a:cubicBezTo>
                  <a:pt x="196425" y="636125"/>
                  <a:pt x="196425" y="635461"/>
                  <a:pt x="196425" y="634797"/>
                </a:cubicBezTo>
                <a:lnTo>
                  <a:pt x="196831" y="634878"/>
                </a:lnTo>
                <a:lnTo>
                  <a:pt x="196204" y="633469"/>
                </a:lnTo>
                <a:lnTo>
                  <a:pt x="194170" y="627161"/>
                </a:lnTo>
                <a:lnTo>
                  <a:pt x="193549" y="625503"/>
                </a:lnTo>
                <a:cubicBezTo>
                  <a:pt x="189787" y="624618"/>
                  <a:pt x="186025" y="620414"/>
                  <a:pt x="182486" y="619972"/>
                </a:cubicBezTo>
                <a:close/>
                <a:moveTo>
                  <a:pt x="579005" y="619045"/>
                </a:moveTo>
                <a:lnTo>
                  <a:pt x="578548" y="620414"/>
                </a:lnTo>
                <a:lnTo>
                  <a:pt x="578438" y="620967"/>
                </a:lnTo>
                <a:lnTo>
                  <a:pt x="578548" y="621078"/>
                </a:lnTo>
                <a:lnTo>
                  <a:pt x="580981" y="621078"/>
                </a:lnTo>
                <a:lnTo>
                  <a:pt x="581140" y="621046"/>
                </a:lnTo>
                <a:close/>
                <a:moveTo>
                  <a:pt x="535773" y="618973"/>
                </a:moveTo>
                <a:lnTo>
                  <a:pt x="533410" y="623069"/>
                </a:lnTo>
                <a:lnTo>
                  <a:pt x="530450" y="628397"/>
                </a:lnTo>
                <a:lnTo>
                  <a:pt x="530754" y="628823"/>
                </a:lnTo>
                <a:lnTo>
                  <a:pt x="530754" y="630149"/>
                </a:lnTo>
                <a:lnTo>
                  <a:pt x="530975" y="630149"/>
                </a:lnTo>
                <a:lnTo>
                  <a:pt x="530975" y="630371"/>
                </a:lnTo>
                <a:cubicBezTo>
                  <a:pt x="532303" y="632141"/>
                  <a:pt x="531860" y="634132"/>
                  <a:pt x="531197" y="636124"/>
                </a:cubicBezTo>
                <a:lnTo>
                  <a:pt x="530549" y="638499"/>
                </a:lnTo>
                <a:lnTo>
                  <a:pt x="531197" y="638337"/>
                </a:lnTo>
                <a:cubicBezTo>
                  <a:pt x="532082" y="640328"/>
                  <a:pt x="529870" y="642762"/>
                  <a:pt x="531197" y="643426"/>
                </a:cubicBezTo>
                <a:lnTo>
                  <a:pt x="531145" y="643634"/>
                </a:lnTo>
                <a:lnTo>
                  <a:pt x="533853" y="639886"/>
                </a:lnTo>
                <a:lnTo>
                  <a:pt x="536788" y="636259"/>
                </a:lnTo>
                <a:lnTo>
                  <a:pt x="536729" y="635902"/>
                </a:lnTo>
                <a:lnTo>
                  <a:pt x="536871" y="635665"/>
                </a:lnTo>
                <a:lnTo>
                  <a:pt x="536729" y="635239"/>
                </a:lnTo>
                <a:lnTo>
                  <a:pt x="536729" y="633690"/>
                </a:lnTo>
                <a:lnTo>
                  <a:pt x="536887" y="632426"/>
                </a:lnTo>
                <a:lnTo>
                  <a:pt x="536507" y="632141"/>
                </a:lnTo>
                <a:lnTo>
                  <a:pt x="536507" y="631920"/>
                </a:lnTo>
                <a:lnTo>
                  <a:pt x="536120" y="625338"/>
                </a:lnTo>
                <a:lnTo>
                  <a:pt x="536065" y="625283"/>
                </a:lnTo>
                <a:lnTo>
                  <a:pt x="536065" y="624397"/>
                </a:lnTo>
                <a:lnTo>
                  <a:pt x="536065" y="622185"/>
                </a:lnTo>
                <a:close/>
                <a:moveTo>
                  <a:pt x="585084" y="618503"/>
                </a:moveTo>
                <a:lnTo>
                  <a:pt x="584743" y="619529"/>
                </a:lnTo>
                <a:lnTo>
                  <a:pt x="583967" y="621392"/>
                </a:lnTo>
                <a:lnTo>
                  <a:pt x="584522" y="621299"/>
                </a:lnTo>
                <a:cubicBezTo>
                  <a:pt x="584522" y="621521"/>
                  <a:pt x="584522" y="621521"/>
                  <a:pt x="584522" y="621742"/>
                </a:cubicBezTo>
                <a:lnTo>
                  <a:pt x="586380" y="621742"/>
                </a:lnTo>
                <a:lnTo>
                  <a:pt x="586569" y="620802"/>
                </a:lnTo>
                <a:lnTo>
                  <a:pt x="586292" y="620636"/>
                </a:lnTo>
                <a:lnTo>
                  <a:pt x="586292" y="619972"/>
                </a:lnTo>
                <a:lnTo>
                  <a:pt x="585908" y="618820"/>
                </a:lnTo>
                <a:close/>
                <a:moveTo>
                  <a:pt x="436595" y="618229"/>
                </a:moveTo>
                <a:lnTo>
                  <a:pt x="434505" y="633911"/>
                </a:lnTo>
                <a:lnTo>
                  <a:pt x="434672" y="634414"/>
                </a:lnTo>
                <a:lnTo>
                  <a:pt x="438709" y="641213"/>
                </a:lnTo>
                <a:lnTo>
                  <a:pt x="442507" y="647670"/>
                </a:lnTo>
                <a:lnTo>
                  <a:pt x="442913" y="645639"/>
                </a:lnTo>
                <a:lnTo>
                  <a:pt x="444572" y="640661"/>
                </a:lnTo>
                <a:lnTo>
                  <a:pt x="444462" y="640550"/>
                </a:lnTo>
                <a:cubicBezTo>
                  <a:pt x="444240" y="639001"/>
                  <a:pt x="444019" y="637673"/>
                  <a:pt x="444019" y="636346"/>
                </a:cubicBezTo>
                <a:lnTo>
                  <a:pt x="444190" y="636175"/>
                </a:lnTo>
                <a:lnTo>
                  <a:pt x="440037" y="626831"/>
                </a:lnTo>
                <a:close/>
                <a:moveTo>
                  <a:pt x="681303" y="617841"/>
                </a:moveTo>
                <a:lnTo>
                  <a:pt x="681213" y="618201"/>
                </a:lnTo>
                <a:cubicBezTo>
                  <a:pt x="678780" y="615546"/>
                  <a:pt x="676345" y="618423"/>
                  <a:pt x="675018" y="619972"/>
                </a:cubicBezTo>
                <a:cubicBezTo>
                  <a:pt x="679001" y="627052"/>
                  <a:pt x="682098" y="634132"/>
                  <a:pt x="688515" y="638336"/>
                </a:cubicBezTo>
                <a:cubicBezTo>
                  <a:pt x="690507" y="634796"/>
                  <a:pt x="689179" y="632805"/>
                  <a:pt x="687851" y="629707"/>
                </a:cubicBezTo>
                <a:lnTo>
                  <a:pt x="688249" y="629840"/>
                </a:lnTo>
                <a:lnTo>
                  <a:pt x="687409" y="628159"/>
                </a:lnTo>
                <a:close/>
                <a:moveTo>
                  <a:pt x="549870" y="617673"/>
                </a:moveTo>
                <a:lnTo>
                  <a:pt x="549120" y="618423"/>
                </a:lnTo>
                <a:lnTo>
                  <a:pt x="548469" y="619182"/>
                </a:lnTo>
                <a:lnTo>
                  <a:pt x="548677" y="619529"/>
                </a:lnTo>
                <a:lnTo>
                  <a:pt x="550890" y="621742"/>
                </a:lnTo>
                <a:lnTo>
                  <a:pt x="551332" y="621742"/>
                </a:lnTo>
                <a:lnTo>
                  <a:pt x="551332" y="620635"/>
                </a:lnTo>
                <a:lnTo>
                  <a:pt x="551332" y="620414"/>
                </a:lnTo>
                <a:close/>
                <a:moveTo>
                  <a:pt x="881015" y="617317"/>
                </a:moveTo>
                <a:lnTo>
                  <a:pt x="881236" y="617759"/>
                </a:lnTo>
                <a:lnTo>
                  <a:pt x="881457" y="619087"/>
                </a:lnTo>
                <a:lnTo>
                  <a:pt x="881900" y="620193"/>
                </a:lnTo>
                <a:lnTo>
                  <a:pt x="881457" y="620636"/>
                </a:lnTo>
                <a:lnTo>
                  <a:pt x="881236" y="620415"/>
                </a:lnTo>
                <a:lnTo>
                  <a:pt x="880572" y="619530"/>
                </a:lnTo>
                <a:lnTo>
                  <a:pt x="880351" y="617759"/>
                </a:lnTo>
                <a:close/>
                <a:moveTo>
                  <a:pt x="778349" y="617096"/>
                </a:moveTo>
                <a:cubicBezTo>
                  <a:pt x="780782" y="618423"/>
                  <a:pt x="782331" y="620857"/>
                  <a:pt x="783659" y="623291"/>
                </a:cubicBezTo>
                <a:cubicBezTo>
                  <a:pt x="786757" y="627938"/>
                  <a:pt x="788748" y="630593"/>
                  <a:pt x="792067" y="628601"/>
                </a:cubicBezTo>
                <a:cubicBezTo>
                  <a:pt x="792510" y="628159"/>
                  <a:pt x="793173" y="628601"/>
                  <a:pt x="793616" y="629044"/>
                </a:cubicBezTo>
                <a:cubicBezTo>
                  <a:pt x="793837" y="629265"/>
                  <a:pt x="793616" y="629929"/>
                  <a:pt x="792952" y="630372"/>
                </a:cubicBezTo>
                <a:cubicBezTo>
                  <a:pt x="791846" y="630814"/>
                  <a:pt x="790739" y="631257"/>
                  <a:pt x="789854" y="631257"/>
                </a:cubicBezTo>
                <a:cubicBezTo>
                  <a:pt x="786314" y="631257"/>
                  <a:pt x="784323" y="627495"/>
                  <a:pt x="782110" y="624397"/>
                </a:cubicBezTo>
                <a:cubicBezTo>
                  <a:pt x="780561" y="622185"/>
                  <a:pt x="779012" y="619972"/>
                  <a:pt x="777464" y="618866"/>
                </a:cubicBezTo>
                <a:cubicBezTo>
                  <a:pt x="777021" y="618645"/>
                  <a:pt x="776800" y="618202"/>
                  <a:pt x="777242" y="617538"/>
                </a:cubicBezTo>
                <a:cubicBezTo>
                  <a:pt x="777464" y="617096"/>
                  <a:pt x="777906" y="616875"/>
                  <a:pt x="778349" y="617096"/>
                </a:cubicBezTo>
                <a:close/>
                <a:moveTo>
                  <a:pt x="865527" y="616874"/>
                </a:moveTo>
                <a:lnTo>
                  <a:pt x="866633" y="617538"/>
                </a:lnTo>
                <a:lnTo>
                  <a:pt x="868624" y="618201"/>
                </a:lnTo>
                <a:lnTo>
                  <a:pt x="869067" y="618423"/>
                </a:lnTo>
                <a:lnTo>
                  <a:pt x="868624" y="618865"/>
                </a:lnTo>
                <a:lnTo>
                  <a:pt x="868403" y="618865"/>
                </a:lnTo>
                <a:lnTo>
                  <a:pt x="866412" y="618201"/>
                </a:lnTo>
                <a:lnTo>
                  <a:pt x="865527" y="617538"/>
                </a:lnTo>
                <a:lnTo>
                  <a:pt x="865084" y="617095"/>
                </a:lnTo>
                <a:close/>
                <a:moveTo>
                  <a:pt x="443798" y="616874"/>
                </a:moveTo>
                <a:cubicBezTo>
                  <a:pt x="443798" y="616874"/>
                  <a:pt x="443798" y="617538"/>
                  <a:pt x="443798" y="617538"/>
                </a:cubicBezTo>
                <a:cubicBezTo>
                  <a:pt x="440701" y="620857"/>
                  <a:pt x="446453" y="616432"/>
                  <a:pt x="443798" y="616874"/>
                </a:cubicBezTo>
                <a:close/>
                <a:moveTo>
                  <a:pt x="606426" y="615989"/>
                </a:moveTo>
                <a:cubicBezTo>
                  <a:pt x="606648" y="615989"/>
                  <a:pt x="606869" y="615989"/>
                  <a:pt x="606869" y="616210"/>
                </a:cubicBezTo>
                <a:cubicBezTo>
                  <a:pt x="607533" y="617095"/>
                  <a:pt x="608196" y="617980"/>
                  <a:pt x="609081" y="618423"/>
                </a:cubicBezTo>
                <a:cubicBezTo>
                  <a:pt x="609303" y="618423"/>
                  <a:pt x="609303" y="618644"/>
                  <a:pt x="609303" y="618866"/>
                </a:cubicBezTo>
                <a:cubicBezTo>
                  <a:pt x="609081" y="619087"/>
                  <a:pt x="609081" y="619087"/>
                  <a:pt x="609081" y="619087"/>
                </a:cubicBezTo>
                <a:lnTo>
                  <a:pt x="608860" y="619087"/>
                </a:lnTo>
                <a:cubicBezTo>
                  <a:pt x="607975" y="618423"/>
                  <a:pt x="607090" y="617538"/>
                  <a:pt x="606426" y="616431"/>
                </a:cubicBezTo>
                <a:cubicBezTo>
                  <a:pt x="606426" y="616210"/>
                  <a:pt x="606426" y="615989"/>
                  <a:pt x="606426" y="615989"/>
                </a:cubicBezTo>
                <a:close/>
                <a:moveTo>
                  <a:pt x="557084" y="615768"/>
                </a:moveTo>
                <a:cubicBezTo>
                  <a:pt x="556642" y="616211"/>
                  <a:pt x="556199" y="616432"/>
                  <a:pt x="555978" y="616653"/>
                </a:cubicBezTo>
                <a:lnTo>
                  <a:pt x="555677" y="617054"/>
                </a:lnTo>
                <a:lnTo>
                  <a:pt x="556863" y="620414"/>
                </a:lnTo>
                <a:lnTo>
                  <a:pt x="556809" y="620387"/>
                </a:lnTo>
                <a:lnTo>
                  <a:pt x="557705" y="622627"/>
                </a:lnTo>
                <a:lnTo>
                  <a:pt x="557748" y="622627"/>
                </a:lnTo>
                <a:cubicBezTo>
                  <a:pt x="557969" y="623070"/>
                  <a:pt x="558412" y="623070"/>
                  <a:pt x="558633" y="623512"/>
                </a:cubicBezTo>
                <a:lnTo>
                  <a:pt x="560753" y="625329"/>
                </a:lnTo>
                <a:lnTo>
                  <a:pt x="561731" y="624839"/>
                </a:lnTo>
                <a:lnTo>
                  <a:pt x="562607" y="625131"/>
                </a:lnTo>
                <a:lnTo>
                  <a:pt x="564432" y="622241"/>
                </a:lnTo>
                <a:lnTo>
                  <a:pt x="564387" y="622184"/>
                </a:lnTo>
                <a:lnTo>
                  <a:pt x="564387" y="620857"/>
                </a:lnTo>
                <a:lnTo>
                  <a:pt x="564400" y="620848"/>
                </a:lnTo>
                <a:lnTo>
                  <a:pt x="560404" y="617759"/>
                </a:lnTo>
                <a:cubicBezTo>
                  <a:pt x="559961" y="617096"/>
                  <a:pt x="559297" y="616432"/>
                  <a:pt x="558633" y="615989"/>
                </a:cubicBezTo>
                <a:cubicBezTo>
                  <a:pt x="558412" y="615989"/>
                  <a:pt x="557969" y="615989"/>
                  <a:pt x="557748" y="615768"/>
                </a:cubicBezTo>
                <a:cubicBezTo>
                  <a:pt x="557306" y="615768"/>
                  <a:pt x="557084" y="615768"/>
                  <a:pt x="557084" y="615768"/>
                </a:cubicBezTo>
                <a:close/>
                <a:moveTo>
                  <a:pt x="574830" y="614971"/>
                </a:moveTo>
                <a:lnTo>
                  <a:pt x="574786" y="615104"/>
                </a:lnTo>
                <a:lnTo>
                  <a:pt x="574648" y="615796"/>
                </a:lnTo>
                <a:lnTo>
                  <a:pt x="574786" y="615768"/>
                </a:lnTo>
                <a:cubicBezTo>
                  <a:pt x="575229" y="617980"/>
                  <a:pt x="573459" y="618866"/>
                  <a:pt x="574786" y="619972"/>
                </a:cubicBezTo>
                <a:lnTo>
                  <a:pt x="574661" y="620055"/>
                </a:lnTo>
                <a:lnTo>
                  <a:pt x="575868" y="620538"/>
                </a:lnTo>
                <a:lnTo>
                  <a:pt x="576409" y="620267"/>
                </a:lnTo>
                <a:lnTo>
                  <a:pt x="576557" y="619972"/>
                </a:lnTo>
                <a:lnTo>
                  <a:pt x="577397" y="617786"/>
                </a:lnTo>
                <a:lnTo>
                  <a:pt x="577220" y="617538"/>
                </a:lnTo>
                <a:lnTo>
                  <a:pt x="577438" y="616669"/>
                </a:lnTo>
                <a:lnTo>
                  <a:pt x="575893" y="615768"/>
                </a:lnTo>
                <a:close/>
                <a:moveTo>
                  <a:pt x="580959" y="614919"/>
                </a:moveTo>
                <a:lnTo>
                  <a:pt x="580317" y="615989"/>
                </a:lnTo>
                <a:lnTo>
                  <a:pt x="579654" y="617149"/>
                </a:lnTo>
                <a:lnTo>
                  <a:pt x="579654" y="617760"/>
                </a:lnTo>
                <a:lnTo>
                  <a:pt x="579353" y="618122"/>
                </a:lnTo>
                <a:lnTo>
                  <a:pt x="582088" y="620857"/>
                </a:lnTo>
                <a:lnTo>
                  <a:pt x="582088" y="619972"/>
                </a:lnTo>
                <a:lnTo>
                  <a:pt x="583036" y="619972"/>
                </a:lnTo>
                <a:lnTo>
                  <a:pt x="583415" y="619308"/>
                </a:lnTo>
                <a:lnTo>
                  <a:pt x="583687" y="618085"/>
                </a:lnTo>
                <a:lnTo>
                  <a:pt x="583415" y="617759"/>
                </a:lnTo>
                <a:lnTo>
                  <a:pt x="583415" y="616210"/>
                </a:lnTo>
                <a:lnTo>
                  <a:pt x="582088" y="615546"/>
                </a:lnTo>
                <a:close/>
                <a:moveTo>
                  <a:pt x="488272" y="614883"/>
                </a:moveTo>
                <a:cubicBezTo>
                  <a:pt x="488493" y="614883"/>
                  <a:pt x="488714" y="615104"/>
                  <a:pt x="488493" y="615326"/>
                </a:cubicBezTo>
                <a:cubicBezTo>
                  <a:pt x="484953" y="627053"/>
                  <a:pt x="482076" y="638558"/>
                  <a:pt x="480528" y="650064"/>
                </a:cubicBezTo>
                <a:cubicBezTo>
                  <a:pt x="480528" y="650506"/>
                  <a:pt x="480306" y="650728"/>
                  <a:pt x="480085" y="650728"/>
                </a:cubicBezTo>
                <a:cubicBezTo>
                  <a:pt x="479864" y="650728"/>
                  <a:pt x="479642" y="650285"/>
                  <a:pt x="479864" y="650285"/>
                </a:cubicBezTo>
                <a:cubicBezTo>
                  <a:pt x="481191" y="638558"/>
                  <a:pt x="484289" y="627053"/>
                  <a:pt x="487608" y="615104"/>
                </a:cubicBezTo>
                <a:close/>
                <a:moveTo>
                  <a:pt x="190008" y="614881"/>
                </a:moveTo>
                <a:lnTo>
                  <a:pt x="190009" y="614883"/>
                </a:lnTo>
                <a:lnTo>
                  <a:pt x="190009" y="615104"/>
                </a:lnTo>
                <a:lnTo>
                  <a:pt x="189835" y="616495"/>
                </a:lnTo>
                <a:lnTo>
                  <a:pt x="191115" y="618202"/>
                </a:lnTo>
                <a:lnTo>
                  <a:pt x="191115" y="617759"/>
                </a:lnTo>
                <a:lnTo>
                  <a:pt x="191251" y="617861"/>
                </a:lnTo>
                <a:lnTo>
                  <a:pt x="190506" y="614882"/>
                </a:lnTo>
                <a:lnTo>
                  <a:pt x="190009" y="614882"/>
                </a:lnTo>
                <a:close/>
                <a:moveTo>
                  <a:pt x="737237" y="614411"/>
                </a:moveTo>
                <a:lnTo>
                  <a:pt x="737194" y="614440"/>
                </a:lnTo>
                <a:lnTo>
                  <a:pt x="737194" y="614440"/>
                </a:lnTo>
                <a:lnTo>
                  <a:pt x="736751" y="614882"/>
                </a:lnTo>
                <a:lnTo>
                  <a:pt x="736530" y="614993"/>
                </a:lnTo>
                <a:lnTo>
                  <a:pt x="736606" y="615183"/>
                </a:lnTo>
                <a:close/>
                <a:moveTo>
                  <a:pt x="179469" y="614038"/>
                </a:moveTo>
                <a:lnTo>
                  <a:pt x="179389" y="614440"/>
                </a:lnTo>
                <a:lnTo>
                  <a:pt x="179182" y="615676"/>
                </a:lnTo>
                <a:lnTo>
                  <a:pt x="179830" y="616432"/>
                </a:lnTo>
                <a:lnTo>
                  <a:pt x="181305" y="618092"/>
                </a:lnTo>
                <a:lnTo>
                  <a:pt x="181822" y="617317"/>
                </a:lnTo>
                <a:cubicBezTo>
                  <a:pt x="182707" y="617317"/>
                  <a:pt x="183592" y="617317"/>
                  <a:pt x="183813" y="616653"/>
                </a:cubicBezTo>
                <a:lnTo>
                  <a:pt x="182928" y="615768"/>
                </a:lnTo>
                <a:close/>
                <a:moveTo>
                  <a:pt x="593372" y="613997"/>
                </a:moveTo>
                <a:lnTo>
                  <a:pt x="593187" y="614034"/>
                </a:lnTo>
                <a:lnTo>
                  <a:pt x="594036" y="614883"/>
                </a:lnTo>
                <a:cubicBezTo>
                  <a:pt x="593814" y="615547"/>
                  <a:pt x="593814" y="616210"/>
                  <a:pt x="593372" y="616874"/>
                </a:cubicBezTo>
                <a:lnTo>
                  <a:pt x="593227" y="618327"/>
                </a:lnTo>
                <a:lnTo>
                  <a:pt x="596340" y="619638"/>
                </a:lnTo>
                <a:lnTo>
                  <a:pt x="596691" y="616653"/>
                </a:lnTo>
                <a:lnTo>
                  <a:pt x="596783" y="616530"/>
                </a:lnTo>
                <a:lnTo>
                  <a:pt x="595143" y="615546"/>
                </a:lnTo>
                <a:cubicBezTo>
                  <a:pt x="594700" y="615546"/>
                  <a:pt x="594700" y="615104"/>
                  <a:pt x="594479" y="615104"/>
                </a:cubicBezTo>
                <a:lnTo>
                  <a:pt x="594479" y="614661"/>
                </a:lnTo>
                <a:lnTo>
                  <a:pt x="594257" y="614661"/>
                </a:lnTo>
                <a:close/>
                <a:moveTo>
                  <a:pt x="598461" y="613112"/>
                </a:moveTo>
                <a:lnTo>
                  <a:pt x="597576" y="613555"/>
                </a:lnTo>
                <a:cubicBezTo>
                  <a:pt x="598461" y="611785"/>
                  <a:pt x="594920" y="611785"/>
                  <a:pt x="595806" y="613555"/>
                </a:cubicBezTo>
                <a:lnTo>
                  <a:pt x="594920" y="613997"/>
                </a:lnTo>
                <a:lnTo>
                  <a:pt x="595031" y="614329"/>
                </a:lnTo>
                <a:lnTo>
                  <a:pt x="595585" y="614883"/>
                </a:lnTo>
                <a:lnTo>
                  <a:pt x="597102" y="615831"/>
                </a:lnTo>
                <a:lnTo>
                  <a:pt x="597576" y="614883"/>
                </a:lnTo>
                <a:lnTo>
                  <a:pt x="597797" y="613998"/>
                </a:lnTo>
                <a:lnTo>
                  <a:pt x="598461" y="613777"/>
                </a:lnTo>
                <a:lnTo>
                  <a:pt x="598904" y="614441"/>
                </a:lnTo>
                <a:lnTo>
                  <a:pt x="598461" y="615104"/>
                </a:lnTo>
                <a:lnTo>
                  <a:pt x="597797" y="616653"/>
                </a:lnTo>
                <a:lnTo>
                  <a:pt x="597767" y="616668"/>
                </a:lnTo>
                <a:lnTo>
                  <a:pt x="597303" y="620224"/>
                </a:lnTo>
                <a:lnTo>
                  <a:pt x="597797" y="620635"/>
                </a:lnTo>
                <a:lnTo>
                  <a:pt x="598240" y="622405"/>
                </a:lnTo>
                <a:lnTo>
                  <a:pt x="597903" y="622742"/>
                </a:lnTo>
                <a:lnTo>
                  <a:pt x="602908" y="626367"/>
                </a:lnTo>
                <a:lnTo>
                  <a:pt x="603108" y="626167"/>
                </a:lnTo>
                <a:lnTo>
                  <a:pt x="603231" y="626266"/>
                </a:lnTo>
                <a:lnTo>
                  <a:pt x="604148" y="625349"/>
                </a:lnTo>
                <a:lnTo>
                  <a:pt x="603603" y="624079"/>
                </a:lnTo>
                <a:lnTo>
                  <a:pt x="603108" y="623955"/>
                </a:lnTo>
                <a:lnTo>
                  <a:pt x="602002" y="623512"/>
                </a:lnTo>
                <a:lnTo>
                  <a:pt x="601559" y="622406"/>
                </a:lnTo>
                <a:lnTo>
                  <a:pt x="602444" y="621742"/>
                </a:lnTo>
                <a:lnTo>
                  <a:pt x="603772" y="622406"/>
                </a:lnTo>
                <a:lnTo>
                  <a:pt x="603914" y="622441"/>
                </a:lnTo>
                <a:lnTo>
                  <a:pt x="604215" y="620636"/>
                </a:lnTo>
                <a:cubicBezTo>
                  <a:pt x="604215" y="620415"/>
                  <a:pt x="604215" y="619972"/>
                  <a:pt x="604436" y="619972"/>
                </a:cubicBezTo>
                <a:cubicBezTo>
                  <a:pt x="604657" y="619751"/>
                  <a:pt x="605100" y="619972"/>
                  <a:pt x="605321" y="619972"/>
                </a:cubicBezTo>
                <a:lnTo>
                  <a:pt x="604805" y="623070"/>
                </a:lnTo>
                <a:lnTo>
                  <a:pt x="604823" y="623125"/>
                </a:lnTo>
                <a:lnTo>
                  <a:pt x="605099" y="623291"/>
                </a:lnTo>
                <a:lnTo>
                  <a:pt x="605984" y="624839"/>
                </a:lnTo>
                <a:lnTo>
                  <a:pt x="605831" y="625222"/>
                </a:lnTo>
                <a:lnTo>
                  <a:pt x="607091" y="626168"/>
                </a:lnTo>
                <a:cubicBezTo>
                  <a:pt x="608418" y="626831"/>
                  <a:pt x="609525" y="627495"/>
                  <a:pt x="610188" y="628823"/>
                </a:cubicBezTo>
                <a:cubicBezTo>
                  <a:pt x="610852" y="628823"/>
                  <a:pt x="610852" y="629044"/>
                  <a:pt x="610188" y="629486"/>
                </a:cubicBezTo>
                <a:cubicBezTo>
                  <a:pt x="609967" y="629486"/>
                  <a:pt x="609746" y="629486"/>
                  <a:pt x="609525" y="629265"/>
                </a:cubicBezTo>
                <a:cubicBezTo>
                  <a:pt x="608861" y="628380"/>
                  <a:pt x="607976" y="627716"/>
                  <a:pt x="606648" y="627053"/>
                </a:cubicBezTo>
                <a:lnTo>
                  <a:pt x="605188" y="626079"/>
                </a:lnTo>
                <a:lnTo>
                  <a:pt x="604215" y="627052"/>
                </a:lnTo>
                <a:lnTo>
                  <a:pt x="604215" y="627880"/>
                </a:lnTo>
                <a:lnTo>
                  <a:pt x="613861" y="633475"/>
                </a:lnTo>
                <a:lnTo>
                  <a:pt x="616937" y="633607"/>
                </a:lnTo>
                <a:cubicBezTo>
                  <a:pt x="617988" y="634685"/>
                  <a:pt x="619039" y="636234"/>
                  <a:pt x="620145" y="636566"/>
                </a:cubicBezTo>
                <a:lnTo>
                  <a:pt x="620145" y="637083"/>
                </a:lnTo>
                <a:lnTo>
                  <a:pt x="620809" y="637009"/>
                </a:lnTo>
                <a:lnTo>
                  <a:pt x="622579" y="638336"/>
                </a:lnTo>
                <a:lnTo>
                  <a:pt x="622579" y="639443"/>
                </a:lnTo>
                <a:lnTo>
                  <a:pt x="629217" y="643426"/>
                </a:lnTo>
                <a:cubicBezTo>
                  <a:pt x="629660" y="643868"/>
                  <a:pt x="630323" y="644532"/>
                  <a:pt x="630766" y="644974"/>
                </a:cubicBezTo>
                <a:lnTo>
                  <a:pt x="630766" y="644975"/>
                </a:lnTo>
                <a:lnTo>
                  <a:pt x="631209" y="644975"/>
                </a:lnTo>
                <a:lnTo>
                  <a:pt x="631209" y="645307"/>
                </a:lnTo>
                <a:lnTo>
                  <a:pt x="638226" y="650570"/>
                </a:lnTo>
                <a:lnTo>
                  <a:pt x="638243" y="650573"/>
                </a:lnTo>
                <a:lnTo>
                  <a:pt x="638288" y="650506"/>
                </a:lnTo>
                <a:lnTo>
                  <a:pt x="638731" y="650285"/>
                </a:lnTo>
                <a:cubicBezTo>
                  <a:pt x="639173" y="650285"/>
                  <a:pt x="639616" y="650285"/>
                  <a:pt x="640280" y="650285"/>
                </a:cubicBezTo>
                <a:cubicBezTo>
                  <a:pt x="640280" y="649843"/>
                  <a:pt x="640058" y="649400"/>
                  <a:pt x="640058" y="649179"/>
                </a:cubicBezTo>
                <a:lnTo>
                  <a:pt x="635910" y="644376"/>
                </a:lnTo>
                <a:lnTo>
                  <a:pt x="615499" y="625061"/>
                </a:lnTo>
                <a:lnTo>
                  <a:pt x="612180" y="621964"/>
                </a:lnTo>
                <a:cubicBezTo>
                  <a:pt x="611959" y="621742"/>
                  <a:pt x="611959" y="621521"/>
                  <a:pt x="612180" y="621300"/>
                </a:cubicBezTo>
                <a:cubicBezTo>
                  <a:pt x="612401" y="620857"/>
                  <a:pt x="612844" y="620857"/>
                  <a:pt x="613065" y="621300"/>
                </a:cubicBezTo>
                <a:lnTo>
                  <a:pt x="616163" y="624176"/>
                </a:lnTo>
                <a:lnTo>
                  <a:pt x="636650" y="643154"/>
                </a:lnTo>
                <a:lnTo>
                  <a:pt x="637625" y="642319"/>
                </a:lnTo>
                <a:lnTo>
                  <a:pt x="638289" y="642319"/>
                </a:lnTo>
                <a:lnTo>
                  <a:pt x="638289" y="642983"/>
                </a:lnTo>
                <a:lnTo>
                  <a:pt x="637239" y="644032"/>
                </a:lnTo>
                <a:lnTo>
                  <a:pt x="640943" y="648515"/>
                </a:lnTo>
                <a:lnTo>
                  <a:pt x="641165" y="648515"/>
                </a:lnTo>
                <a:lnTo>
                  <a:pt x="641165" y="648736"/>
                </a:lnTo>
                <a:cubicBezTo>
                  <a:pt x="641165" y="649179"/>
                  <a:pt x="641386" y="650285"/>
                  <a:pt x="641165" y="650728"/>
                </a:cubicBezTo>
                <a:lnTo>
                  <a:pt x="641165" y="650949"/>
                </a:lnTo>
                <a:lnTo>
                  <a:pt x="641165" y="651170"/>
                </a:lnTo>
                <a:lnTo>
                  <a:pt x="638966" y="651770"/>
                </a:lnTo>
                <a:lnTo>
                  <a:pt x="638953" y="651834"/>
                </a:lnTo>
                <a:cubicBezTo>
                  <a:pt x="637625" y="652719"/>
                  <a:pt x="636076" y="653162"/>
                  <a:pt x="634528" y="653604"/>
                </a:cubicBezTo>
                <a:lnTo>
                  <a:pt x="632140" y="654338"/>
                </a:lnTo>
                <a:lnTo>
                  <a:pt x="632978" y="655595"/>
                </a:lnTo>
                <a:lnTo>
                  <a:pt x="635633" y="658471"/>
                </a:lnTo>
                <a:lnTo>
                  <a:pt x="636076" y="658250"/>
                </a:lnTo>
                <a:lnTo>
                  <a:pt x="636131" y="658472"/>
                </a:lnTo>
                <a:lnTo>
                  <a:pt x="639395" y="658472"/>
                </a:lnTo>
                <a:lnTo>
                  <a:pt x="639617" y="658472"/>
                </a:lnTo>
                <a:lnTo>
                  <a:pt x="640059" y="658914"/>
                </a:lnTo>
                <a:lnTo>
                  <a:pt x="639630" y="661494"/>
                </a:lnTo>
                <a:lnTo>
                  <a:pt x="640944" y="661348"/>
                </a:lnTo>
                <a:lnTo>
                  <a:pt x="641608" y="661127"/>
                </a:lnTo>
                <a:lnTo>
                  <a:pt x="642493" y="661569"/>
                </a:lnTo>
                <a:lnTo>
                  <a:pt x="642051" y="662233"/>
                </a:lnTo>
                <a:lnTo>
                  <a:pt x="641166" y="662454"/>
                </a:lnTo>
                <a:lnTo>
                  <a:pt x="639617" y="662897"/>
                </a:lnTo>
                <a:lnTo>
                  <a:pt x="639114" y="662696"/>
                </a:lnTo>
                <a:lnTo>
                  <a:pt x="638953" y="662897"/>
                </a:lnTo>
                <a:lnTo>
                  <a:pt x="638068" y="663118"/>
                </a:lnTo>
                <a:lnTo>
                  <a:pt x="637958" y="663155"/>
                </a:lnTo>
                <a:lnTo>
                  <a:pt x="639051" y="666902"/>
                </a:lnTo>
                <a:lnTo>
                  <a:pt x="639173" y="666658"/>
                </a:lnTo>
                <a:cubicBezTo>
                  <a:pt x="640280" y="667543"/>
                  <a:pt x="642271" y="667986"/>
                  <a:pt x="642935" y="669535"/>
                </a:cubicBezTo>
                <a:lnTo>
                  <a:pt x="642503" y="669750"/>
                </a:lnTo>
                <a:lnTo>
                  <a:pt x="645590" y="671748"/>
                </a:lnTo>
                <a:lnTo>
                  <a:pt x="647269" y="673091"/>
                </a:lnTo>
                <a:lnTo>
                  <a:pt x="647803" y="672633"/>
                </a:lnTo>
                <a:lnTo>
                  <a:pt x="647981" y="672847"/>
                </a:lnTo>
                <a:lnTo>
                  <a:pt x="649352" y="671305"/>
                </a:lnTo>
                <a:lnTo>
                  <a:pt x="649568" y="671017"/>
                </a:lnTo>
                <a:lnTo>
                  <a:pt x="649352" y="670863"/>
                </a:lnTo>
                <a:lnTo>
                  <a:pt x="649352" y="669535"/>
                </a:lnTo>
                <a:lnTo>
                  <a:pt x="649918" y="669131"/>
                </a:lnTo>
                <a:lnTo>
                  <a:pt x="645148" y="660241"/>
                </a:lnTo>
                <a:lnTo>
                  <a:pt x="644927" y="659799"/>
                </a:lnTo>
                <a:lnTo>
                  <a:pt x="645369" y="659799"/>
                </a:lnTo>
                <a:cubicBezTo>
                  <a:pt x="648246" y="659578"/>
                  <a:pt x="649795" y="661348"/>
                  <a:pt x="651343" y="663339"/>
                </a:cubicBezTo>
                <a:lnTo>
                  <a:pt x="652912" y="664908"/>
                </a:lnTo>
                <a:lnTo>
                  <a:pt x="653113" y="664667"/>
                </a:lnTo>
                <a:lnTo>
                  <a:pt x="653195" y="664749"/>
                </a:lnTo>
                <a:lnTo>
                  <a:pt x="654662" y="663118"/>
                </a:lnTo>
                <a:lnTo>
                  <a:pt x="655863" y="661650"/>
                </a:lnTo>
                <a:lnTo>
                  <a:pt x="655769" y="661569"/>
                </a:lnTo>
                <a:lnTo>
                  <a:pt x="655326" y="660684"/>
                </a:lnTo>
                <a:lnTo>
                  <a:pt x="655686" y="660205"/>
                </a:lnTo>
                <a:lnTo>
                  <a:pt x="652007" y="656702"/>
                </a:lnTo>
                <a:cubicBezTo>
                  <a:pt x="651565" y="656259"/>
                  <a:pt x="651122" y="655595"/>
                  <a:pt x="650901" y="655153"/>
                </a:cubicBezTo>
                <a:cubicBezTo>
                  <a:pt x="650458" y="654710"/>
                  <a:pt x="650458" y="654046"/>
                  <a:pt x="650901" y="653604"/>
                </a:cubicBezTo>
                <a:cubicBezTo>
                  <a:pt x="651343" y="653383"/>
                  <a:pt x="651786" y="653383"/>
                  <a:pt x="652228" y="653604"/>
                </a:cubicBezTo>
                <a:cubicBezTo>
                  <a:pt x="652671" y="654268"/>
                  <a:pt x="653113" y="654932"/>
                  <a:pt x="653777" y="655595"/>
                </a:cubicBezTo>
                <a:cubicBezTo>
                  <a:pt x="654662" y="657144"/>
                  <a:pt x="655769" y="658472"/>
                  <a:pt x="657318" y="659136"/>
                </a:cubicBezTo>
                <a:lnTo>
                  <a:pt x="657369" y="659221"/>
                </a:lnTo>
                <a:lnTo>
                  <a:pt x="659530" y="656702"/>
                </a:lnTo>
                <a:cubicBezTo>
                  <a:pt x="659972" y="655595"/>
                  <a:pt x="660636" y="654489"/>
                  <a:pt x="661964" y="653604"/>
                </a:cubicBezTo>
                <a:lnTo>
                  <a:pt x="662240" y="653604"/>
                </a:lnTo>
                <a:lnTo>
                  <a:pt x="662406" y="652940"/>
                </a:lnTo>
                <a:lnTo>
                  <a:pt x="661521" y="652718"/>
                </a:lnTo>
                <a:cubicBezTo>
                  <a:pt x="661521" y="652718"/>
                  <a:pt x="661521" y="652276"/>
                  <a:pt x="661521" y="652055"/>
                </a:cubicBezTo>
                <a:cubicBezTo>
                  <a:pt x="658644" y="650063"/>
                  <a:pt x="655989" y="648072"/>
                  <a:pt x="654441" y="644753"/>
                </a:cubicBezTo>
                <a:cubicBezTo>
                  <a:pt x="649794" y="644310"/>
                  <a:pt x="648466" y="640328"/>
                  <a:pt x="646254" y="637230"/>
                </a:cubicBezTo>
                <a:cubicBezTo>
                  <a:pt x="644484" y="637894"/>
                  <a:pt x="642271" y="637894"/>
                  <a:pt x="640058" y="637894"/>
                </a:cubicBezTo>
                <a:cubicBezTo>
                  <a:pt x="636961" y="635681"/>
                  <a:pt x="632978" y="631256"/>
                  <a:pt x="630323" y="632362"/>
                </a:cubicBezTo>
                <a:cubicBezTo>
                  <a:pt x="632978" y="629928"/>
                  <a:pt x="628331" y="626167"/>
                  <a:pt x="625455" y="625724"/>
                </a:cubicBezTo>
                <a:cubicBezTo>
                  <a:pt x="624791" y="627052"/>
                  <a:pt x="627225" y="627937"/>
                  <a:pt x="625455" y="628158"/>
                </a:cubicBezTo>
                <a:cubicBezTo>
                  <a:pt x="625013" y="625724"/>
                  <a:pt x="623021" y="626831"/>
                  <a:pt x="620587" y="625724"/>
                </a:cubicBezTo>
                <a:cubicBezTo>
                  <a:pt x="617268" y="624397"/>
                  <a:pt x="614613" y="617980"/>
                  <a:pt x="613728" y="620635"/>
                </a:cubicBezTo>
                <a:lnTo>
                  <a:pt x="612843" y="620414"/>
                </a:lnTo>
                <a:lnTo>
                  <a:pt x="612622" y="621299"/>
                </a:lnTo>
                <a:cubicBezTo>
                  <a:pt x="611073" y="620414"/>
                  <a:pt x="609745" y="619086"/>
                  <a:pt x="608860" y="617537"/>
                </a:cubicBezTo>
                <a:lnTo>
                  <a:pt x="609303" y="617537"/>
                </a:lnTo>
                <a:lnTo>
                  <a:pt x="609303" y="617095"/>
                </a:lnTo>
                <a:cubicBezTo>
                  <a:pt x="610409" y="616874"/>
                  <a:pt x="608639" y="614882"/>
                  <a:pt x="607533" y="615104"/>
                </a:cubicBezTo>
                <a:lnTo>
                  <a:pt x="606869" y="615104"/>
                </a:lnTo>
                <a:lnTo>
                  <a:pt x="606869" y="615767"/>
                </a:lnTo>
                <a:cubicBezTo>
                  <a:pt x="604435" y="613333"/>
                  <a:pt x="601116" y="613776"/>
                  <a:pt x="598903" y="613997"/>
                </a:cubicBezTo>
                <a:close/>
                <a:moveTo>
                  <a:pt x="590530" y="612466"/>
                </a:moveTo>
                <a:lnTo>
                  <a:pt x="590425" y="612550"/>
                </a:lnTo>
                <a:lnTo>
                  <a:pt x="589407" y="614440"/>
                </a:lnTo>
                <a:lnTo>
                  <a:pt x="590053" y="614440"/>
                </a:lnTo>
                <a:cubicBezTo>
                  <a:pt x="590053" y="616874"/>
                  <a:pt x="589168" y="618202"/>
                  <a:pt x="588283" y="619972"/>
                </a:cubicBezTo>
                <a:lnTo>
                  <a:pt x="588062" y="619884"/>
                </a:lnTo>
                <a:lnTo>
                  <a:pt x="588062" y="619928"/>
                </a:lnTo>
                <a:lnTo>
                  <a:pt x="588725" y="620193"/>
                </a:lnTo>
                <a:lnTo>
                  <a:pt x="590209" y="620935"/>
                </a:lnTo>
                <a:lnTo>
                  <a:pt x="590717" y="619750"/>
                </a:lnTo>
                <a:lnTo>
                  <a:pt x="591191" y="619119"/>
                </a:lnTo>
                <a:lnTo>
                  <a:pt x="591159" y="619087"/>
                </a:lnTo>
                <a:cubicBezTo>
                  <a:pt x="590938" y="618202"/>
                  <a:pt x="591381" y="617095"/>
                  <a:pt x="591602" y="616210"/>
                </a:cubicBezTo>
                <a:cubicBezTo>
                  <a:pt x="591823" y="615547"/>
                  <a:pt x="592044" y="615104"/>
                  <a:pt x="592044" y="614662"/>
                </a:cubicBezTo>
                <a:lnTo>
                  <a:pt x="593043" y="614063"/>
                </a:lnTo>
                <a:lnTo>
                  <a:pt x="592265" y="614219"/>
                </a:lnTo>
                <a:lnTo>
                  <a:pt x="592265" y="613333"/>
                </a:lnTo>
                <a:lnTo>
                  <a:pt x="592045" y="613333"/>
                </a:lnTo>
                <a:lnTo>
                  <a:pt x="590938" y="612670"/>
                </a:lnTo>
                <a:close/>
                <a:moveTo>
                  <a:pt x="786314" y="612449"/>
                </a:moveTo>
                <a:cubicBezTo>
                  <a:pt x="786756" y="612228"/>
                  <a:pt x="787420" y="612228"/>
                  <a:pt x="787641" y="612449"/>
                </a:cubicBezTo>
                <a:cubicBezTo>
                  <a:pt x="790075" y="614883"/>
                  <a:pt x="791846" y="617538"/>
                  <a:pt x="793837" y="620193"/>
                </a:cubicBezTo>
                <a:cubicBezTo>
                  <a:pt x="794722" y="621521"/>
                  <a:pt x="795828" y="623070"/>
                  <a:pt x="797156" y="624397"/>
                </a:cubicBezTo>
                <a:cubicBezTo>
                  <a:pt x="797156" y="624840"/>
                  <a:pt x="797156" y="625503"/>
                  <a:pt x="796713" y="625725"/>
                </a:cubicBezTo>
                <a:cubicBezTo>
                  <a:pt x="796713" y="625946"/>
                  <a:pt x="796492" y="626167"/>
                  <a:pt x="796271" y="626167"/>
                </a:cubicBezTo>
                <a:cubicBezTo>
                  <a:pt x="796049" y="626167"/>
                  <a:pt x="795607" y="626167"/>
                  <a:pt x="795607" y="625725"/>
                </a:cubicBezTo>
                <a:cubicBezTo>
                  <a:pt x="794279" y="624397"/>
                  <a:pt x="793394" y="622848"/>
                  <a:pt x="792288" y="621299"/>
                </a:cubicBezTo>
                <a:cubicBezTo>
                  <a:pt x="790297" y="618866"/>
                  <a:pt x="788305" y="615989"/>
                  <a:pt x="786314" y="613777"/>
                </a:cubicBezTo>
                <a:cubicBezTo>
                  <a:pt x="785871" y="613334"/>
                  <a:pt x="785871" y="612891"/>
                  <a:pt x="786314" y="612449"/>
                </a:cubicBezTo>
                <a:close/>
                <a:moveTo>
                  <a:pt x="1147416" y="612228"/>
                </a:moveTo>
                <a:cubicBezTo>
                  <a:pt x="1147416" y="611785"/>
                  <a:pt x="1148301" y="611785"/>
                  <a:pt x="1148743" y="612228"/>
                </a:cubicBezTo>
                <a:lnTo>
                  <a:pt x="1162020" y="625504"/>
                </a:lnTo>
                <a:lnTo>
                  <a:pt x="1162020" y="625503"/>
                </a:lnTo>
                <a:lnTo>
                  <a:pt x="1162035" y="625519"/>
                </a:lnTo>
                <a:lnTo>
                  <a:pt x="1162462" y="625946"/>
                </a:lnTo>
                <a:lnTo>
                  <a:pt x="1162456" y="625968"/>
                </a:lnTo>
                <a:lnTo>
                  <a:pt x="1169819" y="633828"/>
                </a:lnTo>
                <a:cubicBezTo>
                  <a:pt x="1172198" y="636953"/>
                  <a:pt x="1173636" y="640549"/>
                  <a:pt x="1171977" y="644974"/>
                </a:cubicBezTo>
                <a:cubicBezTo>
                  <a:pt x="1168436" y="645638"/>
                  <a:pt x="1167772" y="644089"/>
                  <a:pt x="1167994" y="641213"/>
                </a:cubicBezTo>
                <a:cubicBezTo>
                  <a:pt x="1164896" y="638115"/>
                  <a:pt x="1163347" y="634132"/>
                  <a:pt x="1162020" y="629707"/>
                </a:cubicBezTo>
                <a:lnTo>
                  <a:pt x="1160693" y="627274"/>
                </a:lnTo>
                <a:lnTo>
                  <a:pt x="1160692" y="627274"/>
                </a:lnTo>
                <a:cubicBezTo>
                  <a:pt x="1156930" y="621964"/>
                  <a:pt x="1151620" y="617538"/>
                  <a:pt x="1147416" y="613777"/>
                </a:cubicBezTo>
                <a:cubicBezTo>
                  <a:pt x="1146973" y="613334"/>
                  <a:pt x="1146973" y="612671"/>
                  <a:pt x="1147416" y="612228"/>
                </a:cubicBezTo>
                <a:close/>
                <a:moveTo>
                  <a:pt x="915089" y="612227"/>
                </a:moveTo>
                <a:cubicBezTo>
                  <a:pt x="915089" y="612227"/>
                  <a:pt x="915089" y="612006"/>
                  <a:pt x="915310" y="612227"/>
                </a:cubicBezTo>
                <a:cubicBezTo>
                  <a:pt x="916859" y="613112"/>
                  <a:pt x="917965" y="614440"/>
                  <a:pt x="919293" y="615768"/>
                </a:cubicBezTo>
                <a:lnTo>
                  <a:pt x="923130" y="619221"/>
                </a:lnTo>
                <a:lnTo>
                  <a:pt x="926595" y="618202"/>
                </a:lnTo>
                <a:lnTo>
                  <a:pt x="929027" y="626828"/>
                </a:lnTo>
                <a:lnTo>
                  <a:pt x="929029" y="626831"/>
                </a:lnTo>
                <a:cubicBezTo>
                  <a:pt x="928807" y="627494"/>
                  <a:pt x="929029" y="627937"/>
                  <a:pt x="929250" y="628822"/>
                </a:cubicBezTo>
                <a:lnTo>
                  <a:pt x="929447" y="631386"/>
                </a:lnTo>
                <a:lnTo>
                  <a:pt x="929915" y="631698"/>
                </a:lnTo>
                <a:lnTo>
                  <a:pt x="930136" y="631920"/>
                </a:lnTo>
                <a:lnTo>
                  <a:pt x="930136" y="632141"/>
                </a:lnTo>
                <a:cubicBezTo>
                  <a:pt x="930357" y="633247"/>
                  <a:pt x="930578" y="634575"/>
                  <a:pt x="930800" y="635681"/>
                </a:cubicBezTo>
                <a:lnTo>
                  <a:pt x="932053" y="641951"/>
                </a:lnTo>
                <a:lnTo>
                  <a:pt x="932348" y="642098"/>
                </a:lnTo>
                <a:lnTo>
                  <a:pt x="932137" y="642521"/>
                </a:lnTo>
                <a:lnTo>
                  <a:pt x="932348" y="646303"/>
                </a:lnTo>
                <a:cubicBezTo>
                  <a:pt x="932348" y="646303"/>
                  <a:pt x="932126" y="646303"/>
                  <a:pt x="931905" y="646303"/>
                </a:cubicBezTo>
                <a:cubicBezTo>
                  <a:pt x="931463" y="646303"/>
                  <a:pt x="931463" y="645860"/>
                  <a:pt x="931463" y="645639"/>
                </a:cubicBezTo>
                <a:lnTo>
                  <a:pt x="931272" y="643165"/>
                </a:lnTo>
                <a:lnTo>
                  <a:pt x="930357" y="643426"/>
                </a:lnTo>
                <a:lnTo>
                  <a:pt x="929755" y="643546"/>
                </a:lnTo>
                <a:lnTo>
                  <a:pt x="930578" y="650949"/>
                </a:lnTo>
                <a:lnTo>
                  <a:pt x="930652" y="651317"/>
                </a:lnTo>
                <a:lnTo>
                  <a:pt x="931463" y="650506"/>
                </a:lnTo>
                <a:lnTo>
                  <a:pt x="932126" y="650506"/>
                </a:lnTo>
                <a:lnTo>
                  <a:pt x="932126" y="651170"/>
                </a:lnTo>
                <a:lnTo>
                  <a:pt x="931173" y="651987"/>
                </a:lnTo>
                <a:lnTo>
                  <a:pt x="931241" y="652055"/>
                </a:lnTo>
                <a:cubicBezTo>
                  <a:pt x="930799" y="654710"/>
                  <a:pt x="931241" y="657365"/>
                  <a:pt x="931463" y="660020"/>
                </a:cubicBezTo>
                <a:cubicBezTo>
                  <a:pt x="931463" y="663339"/>
                  <a:pt x="931905" y="666880"/>
                  <a:pt x="931241" y="670641"/>
                </a:cubicBezTo>
                <a:cubicBezTo>
                  <a:pt x="931241" y="671084"/>
                  <a:pt x="930799" y="671305"/>
                  <a:pt x="930356" y="671305"/>
                </a:cubicBezTo>
                <a:cubicBezTo>
                  <a:pt x="929914" y="671305"/>
                  <a:pt x="929692" y="670862"/>
                  <a:pt x="929692" y="670420"/>
                </a:cubicBezTo>
                <a:cubicBezTo>
                  <a:pt x="930356" y="667101"/>
                  <a:pt x="930135" y="663561"/>
                  <a:pt x="929914" y="660242"/>
                </a:cubicBezTo>
                <a:cubicBezTo>
                  <a:pt x="929692" y="657587"/>
                  <a:pt x="929250" y="654931"/>
                  <a:pt x="929692" y="652055"/>
                </a:cubicBezTo>
                <a:lnTo>
                  <a:pt x="929847" y="651939"/>
                </a:lnTo>
                <a:lnTo>
                  <a:pt x="929693" y="651170"/>
                </a:lnTo>
                <a:lnTo>
                  <a:pt x="928587" y="642985"/>
                </a:lnTo>
                <a:lnTo>
                  <a:pt x="928586" y="642983"/>
                </a:lnTo>
                <a:lnTo>
                  <a:pt x="927739" y="631754"/>
                </a:lnTo>
                <a:lnTo>
                  <a:pt x="927259" y="631035"/>
                </a:lnTo>
                <a:cubicBezTo>
                  <a:pt x="927259" y="630592"/>
                  <a:pt x="927259" y="629929"/>
                  <a:pt x="927037" y="629265"/>
                </a:cubicBezTo>
                <a:cubicBezTo>
                  <a:pt x="926595" y="628380"/>
                  <a:pt x="926374" y="627494"/>
                  <a:pt x="926595" y="626388"/>
                </a:cubicBezTo>
                <a:lnTo>
                  <a:pt x="926846" y="626209"/>
                </a:lnTo>
                <a:lnTo>
                  <a:pt x="926595" y="626167"/>
                </a:lnTo>
                <a:cubicBezTo>
                  <a:pt x="926595" y="625725"/>
                  <a:pt x="926595" y="625503"/>
                  <a:pt x="926595" y="624840"/>
                </a:cubicBezTo>
                <a:cubicBezTo>
                  <a:pt x="923718" y="623955"/>
                  <a:pt x="924603" y="622406"/>
                  <a:pt x="922833" y="619972"/>
                </a:cubicBezTo>
                <a:lnTo>
                  <a:pt x="922902" y="619835"/>
                </a:lnTo>
                <a:lnTo>
                  <a:pt x="918850" y="616210"/>
                </a:lnTo>
                <a:cubicBezTo>
                  <a:pt x="917744" y="614882"/>
                  <a:pt x="916195" y="613555"/>
                  <a:pt x="915089" y="612670"/>
                </a:cubicBezTo>
                <a:cubicBezTo>
                  <a:pt x="914868" y="612449"/>
                  <a:pt x="914868" y="612227"/>
                  <a:pt x="915089" y="612227"/>
                </a:cubicBezTo>
                <a:close/>
                <a:moveTo>
                  <a:pt x="754806" y="612183"/>
                </a:moveTo>
                <a:lnTo>
                  <a:pt x="753346" y="612670"/>
                </a:lnTo>
                <a:lnTo>
                  <a:pt x="752018" y="613334"/>
                </a:lnTo>
                <a:lnTo>
                  <a:pt x="751930" y="613378"/>
                </a:lnTo>
                <a:lnTo>
                  <a:pt x="752461" y="613776"/>
                </a:lnTo>
                <a:cubicBezTo>
                  <a:pt x="752903" y="614440"/>
                  <a:pt x="753124" y="614882"/>
                  <a:pt x="753788" y="614882"/>
                </a:cubicBezTo>
                <a:lnTo>
                  <a:pt x="753788" y="614440"/>
                </a:lnTo>
                <a:lnTo>
                  <a:pt x="755274" y="613450"/>
                </a:lnTo>
                <a:lnTo>
                  <a:pt x="754673" y="612449"/>
                </a:lnTo>
                <a:close/>
                <a:moveTo>
                  <a:pt x="547711" y="612147"/>
                </a:moveTo>
                <a:lnTo>
                  <a:pt x="545998" y="614203"/>
                </a:lnTo>
                <a:lnTo>
                  <a:pt x="546022" y="614219"/>
                </a:lnTo>
                <a:lnTo>
                  <a:pt x="547258" y="617929"/>
                </a:lnTo>
                <a:lnTo>
                  <a:pt x="547571" y="617538"/>
                </a:lnTo>
                <a:lnTo>
                  <a:pt x="549528" y="615972"/>
                </a:lnTo>
                <a:lnTo>
                  <a:pt x="549119" y="615768"/>
                </a:lnTo>
                <a:lnTo>
                  <a:pt x="549119" y="613555"/>
                </a:lnTo>
                <a:lnTo>
                  <a:pt x="547792" y="612228"/>
                </a:lnTo>
                <a:close/>
                <a:moveTo>
                  <a:pt x="571491" y="611761"/>
                </a:moveTo>
                <a:lnTo>
                  <a:pt x="571173" y="612079"/>
                </a:lnTo>
                <a:lnTo>
                  <a:pt x="570582" y="613113"/>
                </a:lnTo>
                <a:lnTo>
                  <a:pt x="569420" y="615104"/>
                </a:lnTo>
                <a:lnTo>
                  <a:pt x="569918" y="615104"/>
                </a:lnTo>
                <a:cubicBezTo>
                  <a:pt x="570139" y="615546"/>
                  <a:pt x="570582" y="615989"/>
                  <a:pt x="570582" y="616874"/>
                </a:cubicBezTo>
                <a:lnTo>
                  <a:pt x="568813" y="617537"/>
                </a:lnTo>
                <a:lnTo>
                  <a:pt x="568812" y="617538"/>
                </a:lnTo>
                <a:lnTo>
                  <a:pt x="567263" y="619972"/>
                </a:lnTo>
                <a:lnTo>
                  <a:pt x="566341" y="621448"/>
                </a:lnTo>
                <a:lnTo>
                  <a:pt x="566157" y="622184"/>
                </a:lnTo>
                <a:lnTo>
                  <a:pt x="566058" y="622307"/>
                </a:lnTo>
                <a:lnTo>
                  <a:pt x="566157" y="622406"/>
                </a:lnTo>
                <a:lnTo>
                  <a:pt x="566932" y="623180"/>
                </a:lnTo>
                <a:lnTo>
                  <a:pt x="567042" y="623070"/>
                </a:lnTo>
                <a:lnTo>
                  <a:pt x="567706" y="623070"/>
                </a:lnTo>
                <a:lnTo>
                  <a:pt x="567847" y="623211"/>
                </a:lnTo>
                <a:lnTo>
                  <a:pt x="570784" y="622558"/>
                </a:lnTo>
                <a:lnTo>
                  <a:pt x="570582" y="622406"/>
                </a:lnTo>
                <a:lnTo>
                  <a:pt x="572729" y="615964"/>
                </a:lnTo>
                <a:lnTo>
                  <a:pt x="572573" y="615768"/>
                </a:lnTo>
                <a:lnTo>
                  <a:pt x="573016" y="614883"/>
                </a:lnTo>
                <a:lnTo>
                  <a:pt x="573114" y="614297"/>
                </a:lnTo>
                <a:lnTo>
                  <a:pt x="573016" y="614219"/>
                </a:lnTo>
                <a:lnTo>
                  <a:pt x="573016" y="613556"/>
                </a:lnTo>
                <a:lnTo>
                  <a:pt x="572843" y="612170"/>
                </a:lnTo>
                <a:lnTo>
                  <a:pt x="572352" y="612007"/>
                </a:lnTo>
                <a:close/>
                <a:moveTo>
                  <a:pt x="589212" y="610899"/>
                </a:moveTo>
                <a:lnTo>
                  <a:pt x="586927" y="611716"/>
                </a:lnTo>
                <a:lnTo>
                  <a:pt x="586955" y="611785"/>
                </a:lnTo>
                <a:cubicBezTo>
                  <a:pt x="586292" y="612449"/>
                  <a:pt x="586292" y="613334"/>
                  <a:pt x="586070" y="614219"/>
                </a:cubicBezTo>
                <a:lnTo>
                  <a:pt x="585462" y="616044"/>
                </a:lnTo>
                <a:lnTo>
                  <a:pt x="585628" y="616210"/>
                </a:lnTo>
                <a:lnTo>
                  <a:pt x="585628" y="617465"/>
                </a:lnTo>
                <a:lnTo>
                  <a:pt x="586749" y="617932"/>
                </a:lnTo>
                <a:lnTo>
                  <a:pt x="586513" y="617538"/>
                </a:lnTo>
                <a:cubicBezTo>
                  <a:pt x="586291" y="615104"/>
                  <a:pt x="588062" y="615104"/>
                  <a:pt x="587619" y="612670"/>
                </a:cubicBezTo>
                <a:lnTo>
                  <a:pt x="588471" y="613096"/>
                </a:lnTo>
                <a:lnTo>
                  <a:pt x="589356" y="611619"/>
                </a:lnTo>
                <a:close/>
                <a:moveTo>
                  <a:pt x="736088" y="610789"/>
                </a:moveTo>
                <a:lnTo>
                  <a:pt x="736309" y="611342"/>
                </a:lnTo>
                <a:lnTo>
                  <a:pt x="736973" y="612670"/>
                </a:lnTo>
                <a:lnTo>
                  <a:pt x="737084" y="612670"/>
                </a:lnTo>
                <a:lnTo>
                  <a:pt x="737858" y="612228"/>
                </a:lnTo>
                <a:lnTo>
                  <a:pt x="737956" y="612031"/>
                </a:lnTo>
                <a:lnTo>
                  <a:pt x="737857" y="612006"/>
                </a:lnTo>
                <a:cubicBezTo>
                  <a:pt x="738079" y="610900"/>
                  <a:pt x="737194" y="610900"/>
                  <a:pt x="736309" y="610900"/>
                </a:cubicBezTo>
                <a:close/>
                <a:moveTo>
                  <a:pt x="575919" y="610536"/>
                </a:moveTo>
                <a:lnTo>
                  <a:pt x="575299" y="610784"/>
                </a:lnTo>
                <a:lnTo>
                  <a:pt x="575229" y="610900"/>
                </a:lnTo>
                <a:lnTo>
                  <a:pt x="574830" y="612095"/>
                </a:lnTo>
                <a:lnTo>
                  <a:pt x="575008" y="613334"/>
                </a:lnTo>
                <a:lnTo>
                  <a:pt x="575229" y="613998"/>
                </a:lnTo>
                <a:lnTo>
                  <a:pt x="575091" y="614171"/>
                </a:lnTo>
                <a:lnTo>
                  <a:pt x="576557" y="615104"/>
                </a:lnTo>
                <a:lnTo>
                  <a:pt x="577806" y="615798"/>
                </a:lnTo>
                <a:lnTo>
                  <a:pt x="578326" y="615104"/>
                </a:lnTo>
                <a:lnTo>
                  <a:pt x="578990" y="614041"/>
                </a:lnTo>
                <a:lnTo>
                  <a:pt x="578990" y="612671"/>
                </a:lnTo>
                <a:lnTo>
                  <a:pt x="579168" y="612493"/>
                </a:lnTo>
                <a:lnTo>
                  <a:pt x="578105" y="611785"/>
                </a:lnTo>
                <a:close/>
                <a:moveTo>
                  <a:pt x="573167" y="609452"/>
                </a:moveTo>
                <a:lnTo>
                  <a:pt x="573016" y="609573"/>
                </a:lnTo>
                <a:lnTo>
                  <a:pt x="572192" y="610259"/>
                </a:lnTo>
                <a:lnTo>
                  <a:pt x="572285" y="610631"/>
                </a:lnTo>
                <a:lnTo>
                  <a:pt x="572573" y="610679"/>
                </a:lnTo>
                <a:lnTo>
                  <a:pt x="573178" y="610852"/>
                </a:lnTo>
                <a:lnTo>
                  <a:pt x="573680" y="610015"/>
                </a:lnTo>
                <a:lnTo>
                  <a:pt x="573705" y="609966"/>
                </a:lnTo>
                <a:lnTo>
                  <a:pt x="573620" y="609754"/>
                </a:lnTo>
                <a:close/>
                <a:moveTo>
                  <a:pt x="895839" y="609351"/>
                </a:moveTo>
                <a:cubicBezTo>
                  <a:pt x="896503" y="609351"/>
                  <a:pt x="896724" y="609572"/>
                  <a:pt x="896724" y="610015"/>
                </a:cubicBezTo>
                <a:cubicBezTo>
                  <a:pt x="896724" y="610236"/>
                  <a:pt x="896724" y="610457"/>
                  <a:pt x="896724" y="610900"/>
                </a:cubicBezTo>
                <a:cubicBezTo>
                  <a:pt x="896946" y="612006"/>
                  <a:pt x="897167" y="613334"/>
                  <a:pt x="896946" y="614661"/>
                </a:cubicBezTo>
                <a:lnTo>
                  <a:pt x="896746" y="614861"/>
                </a:lnTo>
                <a:lnTo>
                  <a:pt x="896946" y="618644"/>
                </a:lnTo>
                <a:cubicBezTo>
                  <a:pt x="896724" y="619308"/>
                  <a:pt x="896503" y="620193"/>
                  <a:pt x="896724" y="620857"/>
                </a:cubicBezTo>
                <a:cubicBezTo>
                  <a:pt x="896724" y="621299"/>
                  <a:pt x="896503" y="621520"/>
                  <a:pt x="896060" y="621520"/>
                </a:cubicBezTo>
                <a:cubicBezTo>
                  <a:pt x="895839" y="621520"/>
                  <a:pt x="895618" y="621299"/>
                  <a:pt x="895618" y="621078"/>
                </a:cubicBezTo>
                <a:cubicBezTo>
                  <a:pt x="895618" y="620193"/>
                  <a:pt x="895839" y="619308"/>
                  <a:pt x="895839" y="618423"/>
                </a:cubicBezTo>
                <a:lnTo>
                  <a:pt x="895839" y="615105"/>
                </a:lnTo>
                <a:lnTo>
                  <a:pt x="895618" y="615105"/>
                </a:lnTo>
                <a:cubicBezTo>
                  <a:pt x="894069" y="615105"/>
                  <a:pt x="892521" y="613998"/>
                  <a:pt x="891193" y="613113"/>
                </a:cubicBezTo>
                <a:cubicBezTo>
                  <a:pt x="890972" y="612892"/>
                  <a:pt x="890751" y="612671"/>
                  <a:pt x="890751" y="612671"/>
                </a:cubicBezTo>
                <a:lnTo>
                  <a:pt x="890529" y="612228"/>
                </a:lnTo>
                <a:cubicBezTo>
                  <a:pt x="890529" y="611564"/>
                  <a:pt x="890751" y="610900"/>
                  <a:pt x="890751" y="610015"/>
                </a:cubicBezTo>
                <a:cubicBezTo>
                  <a:pt x="890751" y="609573"/>
                  <a:pt x="890751" y="609573"/>
                  <a:pt x="890972" y="609573"/>
                </a:cubicBezTo>
                <a:cubicBezTo>
                  <a:pt x="891193" y="609573"/>
                  <a:pt x="891414" y="609573"/>
                  <a:pt x="891414" y="610015"/>
                </a:cubicBezTo>
                <a:cubicBezTo>
                  <a:pt x="891414" y="610900"/>
                  <a:pt x="891414" y="611564"/>
                  <a:pt x="891193" y="612007"/>
                </a:cubicBezTo>
                <a:cubicBezTo>
                  <a:pt x="891414" y="612228"/>
                  <a:pt x="891636" y="612228"/>
                  <a:pt x="891636" y="612449"/>
                </a:cubicBezTo>
                <a:lnTo>
                  <a:pt x="895819" y="614123"/>
                </a:lnTo>
                <a:lnTo>
                  <a:pt x="895618" y="610900"/>
                </a:lnTo>
                <a:cubicBezTo>
                  <a:pt x="895618" y="610678"/>
                  <a:pt x="895618" y="610236"/>
                  <a:pt x="895618" y="610015"/>
                </a:cubicBezTo>
                <a:cubicBezTo>
                  <a:pt x="895618" y="609572"/>
                  <a:pt x="895839" y="609351"/>
                  <a:pt x="895839" y="609351"/>
                </a:cubicBezTo>
                <a:close/>
                <a:moveTo>
                  <a:pt x="779233" y="609351"/>
                </a:moveTo>
                <a:cubicBezTo>
                  <a:pt x="779676" y="608908"/>
                  <a:pt x="780118" y="608908"/>
                  <a:pt x="780561" y="609351"/>
                </a:cubicBezTo>
                <a:cubicBezTo>
                  <a:pt x="780782" y="609572"/>
                  <a:pt x="780782" y="610236"/>
                  <a:pt x="780561" y="610678"/>
                </a:cubicBezTo>
                <a:cubicBezTo>
                  <a:pt x="779676" y="611121"/>
                  <a:pt x="779012" y="611342"/>
                  <a:pt x="778569" y="611564"/>
                </a:cubicBezTo>
                <a:cubicBezTo>
                  <a:pt x="777684" y="611785"/>
                  <a:pt x="777020" y="612006"/>
                  <a:pt x="777020" y="612449"/>
                </a:cubicBezTo>
                <a:cubicBezTo>
                  <a:pt x="776799" y="612670"/>
                  <a:pt x="776135" y="612891"/>
                  <a:pt x="775914" y="612891"/>
                </a:cubicBezTo>
                <a:cubicBezTo>
                  <a:pt x="775914" y="612891"/>
                  <a:pt x="775693" y="612891"/>
                  <a:pt x="775471" y="612891"/>
                </a:cubicBezTo>
                <a:cubicBezTo>
                  <a:pt x="775029" y="612670"/>
                  <a:pt x="775029" y="612227"/>
                  <a:pt x="775250" y="611785"/>
                </a:cubicBezTo>
                <a:cubicBezTo>
                  <a:pt x="775914" y="610678"/>
                  <a:pt x="777020" y="610236"/>
                  <a:pt x="777906" y="610015"/>
                </a:cubicBezTo>
                <a:cubicBezTo>
                  <a:pt x="778348" y="609572"/>
                  <a:pt x="778791" y="609572"/>
                  <a:pt x="779233" y="609351"/>
                </a:cubicBezTo>
                <a:close/>
                <a:moveTo>
                  <a:pt x="593593" y="608908"/>
                </a:moveTo>
                <a:cubicBezTo>
                  <a:pt x="592265" y="608687"/>
                  <a:pt x="591602" y="608908"/>
                  <a:pt x="591602" y="610236"/>
                </a:cubicBezTo>
                <a:lnTo>
                  <a:pt x="590495" y="609793"/>
                </a:lnTo>
                <a:lnTo>
                  <a:pt x="590441" y="609864"/>
                </a:lnTo>
                <a:lnTo>
                  <a:pt x="590938" y="610237"/>
                </a:lnTo>
                <a:lnTo>
                  <a:pt x="591321" y="611574"/>
                </a:lnTo>
                <a:lnTo>
                  <a:pt x="591602" y="611785"/>
                </a:lnTo>
                <a:lnTo>
                  <a:pt x="592360" y="612164"/>
                </a:lnTo>
                <a:lnTo>
                  <a:pt x="592487" y="611785"/>
                </a:lnTo>
                <a:lnTo>
                  <a:pt x="592265" y="611342"/>
                </a:lnTo>
                <a:cubicBezTo>
                  <a:pt x="592265" y="611342"/>
                  <a:pt x="592487" y="611342"/>
                  <a:pt x="592929" y="611342"/>
                </a:cubicBezTo>
                <a:cubicBezTo>
                  <a:pt x="593372" y="610678"/>
                  <a:pt x="593593" y="610015"/>
                  <a:pt x="593593" y="608908"/>
                </a:cubicBezTo>
                <a:close/>
                <a:moveTo>
                  <a:pt x="560123" y="608572"/>
                </a:moveTo>
                <a:lnTo>
                  <a:pt x="565051" y="616653"/>
                </a:lnTo>
                <a:lnTo>
                  <a:pt x="566315" y="618391"/>
                </a:lnTo>
                <a:lnTo>
                  <a:pt x="567263" y="616874"/>
                </a:lnTo>
                <a:lnTo>
                  <a:pt x="567659" y="616280"/>
                </a:lnTo>
                <a:lnTo>
                  <a:pt x="567484" y="616210"/>
                </a:lnTo>
                <a:cubicBezTo>
                  <a:pt x="567484" y="615768"/>
                  <a:pt x="567484" y="615546"/>
                  <a:pt x="567484" y="615104"/>
                </a:cubicBezTo>
                <a:lnTo>
                  <a:pt x="567927" y="615104"/>
                </a:lnTo>
                <a:lnTo>
                  <a:pt x="567927" y="614827"/>
                </a:lnTo>
                <a:lnTo>
                  <a:pt x="566599" y="613333"/>
                </a:lnTo>
                <a:close/>
                <a:moveTo>
                  <a:pt x="583588" y="607641"/>
                </a:moveTo>
                <a:lnTo>
                  <a:pt x="582530" y="608245"/>
                </a:lnTo>
                <a:lnTo>
                  <a:pt x="582456" y="608319"/>
                </a:lnTo>
                <a:lnTo>
                  <a:pt x="582530" y="608466"/>
                </a:lnTo>
                <a:lnTo>
                  <a:pt x="581211" y="612236"/>
                </a:lnTo>
                <a:lnTo>
                  <a:pt x="581645" y="612671"/>
                </a:lnTo>
                <a:lnTo>
                  <a:pt x="581645" y="614158"/>
                </a:lnTo>
                <a:lnTo>
                  <a:pt x="582752" y="614661"/>
                </a:lnTo>
                <a:lnTo>
                  <a:pt x="583996" y="615214"/>
                </a:lnTo>
                <a:lnTo>
                  <a:pt x="584300" y="613998"/>
                </a:lnTo>
                <a:cubicBezTo>
                  <a:pt x="584743" y="613113"/>
                  <a:pt x="584964" y="612228"/>
                  <a:pt x="585407" y="611122"/>
                </a:cubicBezTo>
                <a:lnTo>
                  <a:pt x="586421" y="610716"/>
                </a:lnTo>
                <a:lnTo>
                  <a:pt x="586070" y="610015"/>
                </a:lnTo>
                <a:lnTo>
                  <a:pt x="586070" y="609571"/>
                </a:lnTo>
                <a:lnTo>
                  <a:pt x="585186" y="608024"/>
                </a:lnTo>
                <a:cubicBezTo>
                  <a:pt x="584522" y="607803"/>
                  <a:pt x="584301" y="607803"/>
                  <a:pt x="583858" y="607803"/>
                </a:cubicBezTo>
                <a:close/>
                <a:moveTo>
                  <a:pt x="578769" y="606696"/>
                </a:moveTo>
                <a:cubicBezTo>
                  <a:pt x="578326" y="606696"/>
                  <a:pt x="577663" y="607139"/>
                  <a:pt x="576999" y="607581"/>
                </a:cubicBezTo>
                <a:lnTo>
                  <a:pt x="576203" y="608466"/>
                </a:lnTo>
                <a:lnTo>
                  <a:pt x="576536" y="609298"/>
                </a:lnTo>
                <a:lnTo>
                  <a:pt x="578990" y="610678"/>
                </a:lnTo>
                <a:lnTo>
                  <a:pt x="580065" y="611275"/>
                </a:lnTo>
                <a:lnTo>
                  <a:pt x="581079" y="608378"/>
                </a:lnTo>
                <a:lnTo>
                  <a:pt x="579654" y="607360"/>
                </a:lnTo>
                <a:cubicBezTo>
                  <a:pt x="579654" y="606918"/>
                  <a:pt x="579211" y="606696"/>
                  <a:pt x="578769" y="606696"/>
                </a:cubicBezTo>
                <a:close/>
                <a:moveTo>
                  <a:pt x="508628" y="606033"/>
                </a:moveTo>
                <a:cubicBezTo>
                  <a:pt x="508628" y="606033"/>
                  <a:pt x="508849" y="606475"/>
                  <a:pt x="508849" y="606696"/>
                </a:cubicBezTo>
                <a:cubicBezTo>
                  <a:pt x="496901" y="631035"/>
                  <a:pt x="491812" y="658472"/>
                  <a:pt x="486723" y="685024"/>
                </a:cubicBezTo>
                <a:lnTo>
                  <a:pt x="486281" y="687458"/>
                </a:lnTo>
                <a:cubicBezTo>
                  <a:pt x="486060" y="687458"/>
                  <a:pt x="485838" y="687679"/>
                  <a:pt x="485617" y="687679"/>
                </a:cubicBezTo>
                <a:cubicBezTo>
                  <a:pt x="485175" y="687679"/>
                  <a:pt x="484953" y="687236"/>
                  <a:pt x="484953" y="687015"/>
                </a:cubicBezTo>
                <a:lnTo>
                  <a:pt x="485617" y="684581"/>
                </a:lnTo>
                <a:cubicBezTo>
                  <a:pt x="490706" y="658030"/>
                  <a:pt x="495795" y="630593"/>
                  <a:pt x="507964" y="606254"/>
                </a:cubicBezTo>
                <a:cubicBezTo>
                  <a:pt x="507964" y="606033"/>
                  <a:pt x="508407" y="605811"/>
                  <a:pt x="508628" y="606033"/>
                </a:cubicBezTo>
                <a:close/>
                <a:moveTo>
                  <a:pt x="735866" y="604262"/>
                </a:moveTo>
                <a:cubicBezTo>
                  <a:pt x="735866" y="604483"/>
                  <a:pt x="735866" y="604926"/>
                  <a:pt x="735866" y="605368"/>
                </a:cubicBezTo>
                <a:cubicBezTo>
                  <a:pt x="736309" y="605368"/>
                  <a:pt x="736751" y="605368"/>
                  <a:pt x="737194" y="605368"/>
                </a:cubicBezTo>
                <a:cubicBezTo>
                  <a:pt x="737194" y="604926"/>
                  <a:pt x="737194" y="604483"/>
                  <a:pt x="737194" y="604262"/>
                </a:cubicBezTo>
                <a:cubicBezTo>
                  <a:pt x="736751" y="604262"/>
                  <a:pt x="736309" y="604262"/>
                  <a:pt x="735866" y="604262"/>
                </a:cubicBezTo>
                <a:close/>
                <a:moveTo>
                  <a:pt x="1058469" y="604041"/>
                </a:moveTo>
                <a:cubicBezTo>
                  <a:pt x="1058690" y="603599"/>
                  <a:pt x="1059354" y="604041"/>
                  <a:pt x="1059796" y="604484"/>
                </a:cubicBezTo>
                <a:cubicBezTo>
                  <a:pt x="1062009" y="608024"/>
                  <a:pt x="1064443" y="611785"/>
                  <a:pt x="1066434" y="615326"/>
                </a:cubicBezTo>
                <a:cubicBezTo>
                  <a:pt x="1074621" y="628602"/>
                  <a:pt x="1083029" y="642320"/>
                  <a:pt x="1093650" y="653604"/>
                </a:cubicBezTo>
                <a:cubicBezTo>
                  <a:pt x="1093871" y="654047"/>
                  <a:pt x="1093871" y="654490"/>
                  <a:pt x="1093428" y="654932"/>
                </a:cubicBezTo>
                <a:cubicBezTo>
                  <a:pt x="1093428" y="654932"/>
                  <a:pt x="1092986" y="654932"/>
                  <a:pt x="1092764" y="654932"/>
                </a:cubicBezTo>
                <a:cubicBezTo>
                  <a:pt x="1092764" y="654932"/>
                  <a:pt x="1092322" y="654932"/>
                  <a:pt x="1092322" y="654711"/>
                </a:cubicBezTo>
                <a:cubicBezTo>
                  <a:pt x="1081480" y="643205"/>
                  <a:pt x="1072851" y="629265"/>
                  <a:pt x="1064885" y="615989"/>
                </a:cubicBezTo>
                <a:cubicBezTo>
                  <a:pt x="1062451" y="612449"/>
                  <a:pt x="1060239" y="608688"/>
                  <a:pt x="1058247" y="605148"/>
                </a:cubicBezTo>
                <a:cubicBezTo>
                  <a:pt x="1057805" y="604705"/>
                  <a:pt x="1058247" y="604263"/>
                  <a:pt x="1058469" y="604041"/>
                </a:cubicBezTo>
                <a:close/>
                <a:moveTo>
                  <a:pt x="661921" y="603641"/>
                </a:moveTo>
                <a:lnTo>
                  <a:pt x="661300" y="604262"/>
                </a:lnTo>
                <a:cubicBezTo>
                  <a:pt x="661079" y="604262"/>
                  <a:pt x="660857" y="604262"/>
                  <a:pt x="660636" y="604262"/>
                </a:cubicBezTo>
                <a:cubicBezTo>
                  <a:pt x="660636" y="606253"/>
                  <a:pt x="658423" y="606032"/>
                  <a:pt x="658202" y="607802"/>
                </a:cubicBezTo>
                <a:cubicBezTo>
                  <a:pt x="661742" y="611342"/>
                  <a:pt x="663955" y="618201"/>
                  <a:pt x="669265" y="617537"/>
                </a:cubicBezTo>
                <a:cubicBezTo>
                  <a:pt x="669265" y="616874"/>
                  <a:pt x="669265" y="616210"/>
                  <a:pt x="669265" y="615767"/>
                </a:cubicBezTo>
                <a:lnTo>
                  <a:pt x="670150" y="615104"/>
                </a:lnTo>
                <a:lnTo>
                  <a:pt x="669708" y="614883"/>
                </a:lnTo>
                <a:cubicBezTo>
                  <a:pt x="668380" y="613113"/>
                  <a:pt x="667274" y="611122"/>
                  <a:pt x="665946" y="609573"/>
                </a:cubicBezTo>
                <a:close/>
                <a:moveTo>
                  <a:pt x="900043" y="603377"/>
                </a:moveTo>
                <a:cubicBezTo>
                  <a:pt x="900043" y="603377"/>
                  <a:pt x="900265" y="603598"/>
                  <a:pt x="900265" y="603820"/>
                </a:cubicBezTo>
                <a:cubicBezTo>
                  <a:pt x="900265" y="604705"/>
                  <a:pt x="900043" y="605147"/>
                  <a:pt x="899380" y="605811"/>
                </a:cubicBezTo>
                <a:cubicBezTo>
                  <a:pt x="899380" y="606032"/>
                  <a:pt x="899380" y="606032"/>
                  <a:pt x="899380" y="606032"/>
                </a:cubicBezTo>
                <a:cubicBezTo>
                  <a:pt x="898937" y="605811"/>
                  <a:pt x="898716" y="605590"/>
                  <a:pt x="899158" y="605369"/>
                </a:cubicBezTo>
                <a:cubicBezTo>
                  <a:pt x="899380" y="604926"/>
                  <a:pt x="899380" y="604483"/>
                  <a:pt x="899380" y="603820"/>
                </a:cubicBezTo>
                <a:cubicBezTo>
                  <a:pt x="899380" y="603598"/>
                  <a:pt x="899601" y="603377"/>
                  <a:pt x="900043" y="603377"/>
                </a:cubicBezTo>
                <a:close/>
                <a:moveTo>
                  <a:pt x="582087" y="603155"/>
                </a:moveTo>
                <a:lnTo>
                  <a:pt x="582032" y="603349"/>
                </a:lnTo>
                <a:lnTo>
                  <a:pt x="582530" y="603598"/>
                </a:lnTo>
                <a:lnTo>
                  <a:pt x="583194" y="604926"/>
                </a:lnTo>
                <a:lnTo>
                  <a:pt x="584025" y="606254"/>
                </a:lnTo>
                <a:lnTo>
                  <a:pt x="585850" y="606254"/>
                </a:lnTo>
                <a:lnTo>
                  <a:pt x="586292" y="606254"/>
                </a:lnTo>
                <a:lnTo>
                  <a:pt x="586514" y="606475"/>
                </a:lnTo>
                <a:lnTo>
                  <a:pt x="587376" y="608200"/>
                </a:lnTo>
                <a:lnTo>
                  <a:pt x="587840" y="607581"/>
                </a:lnTo>
                <a:cubicBezTo>
                  <a:pt x="588283" y="607581"/>
                  <a:pt x="588725" y="607581"/>
                  <a:pt x="589168" y="607581"/>
                </a:cubicBezTo>
                <a:cubicBezTo>
                  <a:pt x="590938" y="606917"/>
                  <a:pt x="591159" y="604926"/>
                  <a:pt x="590274" y="603377"/>
                </a:cubicBezTo>
                <a:cubicBezTo>
                  <a:pt x="587619" y="602934"/>
                  <a:pt x="585406" y="601385"/>
                  <a:pt x="582972" y="603377"/>
                </a:cubicBezTo>
                <a:close/>
                <a:moveTo>
                  <a:pt x="712217" y="602908"/>
                </a:moveTo>
                <a:lnTo>
                  <a:pt x="710642" y="604483"/>
                </a:lnTo>
                <a:lnTo>
                  <a:pt x="709978" y="604926"/>
                </a:lnTo>
                <a:lnTo>
                  <a:pt x="715952" y="610900"/>
                </a:lnTo>
                <a:cubicBezTo>
                  <a:pt x="719050" y="613777"/>
                  <a:pt x="722147" y="616432"/>
                  <a:pt x="724803" y="620193"/>
                </a:cubicBezTo>
                <a:cubicBezTo>
                  <a:pt x="725024" y="620415"/>
                  <a:pt x="725688" y="620636"/>
                  <a:pt x="725909" y="620415"/>
                </a:cubicBezTo>
                <a:lnTo>
                  <a:pt x="726499" y="619825"/>
                </a:lnTo>
                <a:lnTo>
                  <a:pt x="725024" y="616902"/>
                </a:lnTo>
                <a:lnTo>
                  <a:pt x="724835" y="614414"/>
                </a:lnTo>
                <a:lnTo>
                  <a:pt x="723696" y="613113"/>
                </a:lnTo>
                <a:close/>
                <a:moveTo>
                  <a:pt x="914647" y="602271"/>
                </a:moveTo>
                <a:cubicBezTo>
                  <a:pt x="914868" y="602050"/>
                  <a:pt x="915089" y="602050"/>
                  <a:pt x="915311" y="602271"/>
                </a:cubicBezTo>
                <a:cubicBezTo>
                  <a:pt x="915753" y="602714"/>
                  <a:pt x="915974" y="602935"/>
                  <a:pt x="916638" y="603377"/>
                </a:cubicBezTo>
                <a:cubicBezTo>
                  <a:pt x="917523" y="604483"/>
                  <a:pt x="918630" y="605369"/>
                  <a:pt x="920179" y="605811"/>
                </a:cubicBezTo>
                <a:cubicBezTo>
                  <a:pt x="920179" y="605811"/>
                  <a:pt x="920400" y="606032"/>
                  <a:pt x="920400" y="606254"/>
                </a:cubicBezTo>
                <a:cubicBezTo>
                  <a:pt x="920179" y="606475"/>
                  <a:pt x="920179" y="606696"/>
                  <a:pt x="919958" y="606696"/>
                </a:cubicBezTo>
                <a:cubicBezTo>
                  <a:pt x="917966" y="606254"/>
                  <a:pt x="916860" y="605147"/>
                  <a:pt x="915753" y="604041"/>
                </a:cubicBezTo>
                <a:cubicBezTo>
                  <a:pt x="915311" y="603598"/>
                  <a:pt x="915089" y="603377"/>
                  <a:pt x="914647" y="602935"/>
                </a:cubicBezTo>
                <a:cubicBezTo>
                  <a:pt x="914426" y="602714"/>
                  <a:pt x="914426" y="602492"/>
                  <a:pt x="914647" y="602271"/>
                </a:cubicBezTo>
                <a:close/>
                <a:moveTo>
                  <a:pt x="1151178" y="600501"/>
                </a:moveTo>
                <a:lnTo>
                  <a:pt x="1150384" y="601096"/>
                </a:lnTo>
                <a:lnTo>
                  <a:pt x="1151359" y="601778"/>
                </a:lnTo>
                <a:lnTo>
                  <a:pt x="1151694" y="601275"/>
                </a:lnTo>
                <a:close/>
                <a:moveTo>
                  <a:pt x="731727" y="599434"/>
                </a:moveTo>
                <a:lnTo>
                  <a:pt x="731883" y="600058"/>
                </a:lnTo>
                <a:cubicBezTo>
                  <a:pt x="731883" y="600722"/>
                  <a:pt x="731883" y="601164"/>
                  <a:pt x="731883" y="602049"/>
                </a:cubicBezTo>
                <a:cubicBezTo>
                  <a:pt x="732989" y="602049"/>
                  <a:pt x="733874" y="602049"/>
                  <a:pt x="733874" y="601385"/>
                </a:cubicBezTo>
                <a:lnTo>
                  <a:pt x="734656" y="601190"/>
                </a:lnTo>
                <a:close/>
                <a:moveTo>
                  <a:pt x="1149272" y="598544"/>
                </a:moveTo>
                <a:lnTo>
                  <a:pt x="1148676" y="599080"/>
                </a:lnTo>
                <a:lnTo>
                  <a:pt x="1149527" y="599788"/>
                </a:lnTo>
                <a:lnTo>
                  <a:pt x="1150130" y="599260"/>
                </a:lnTo>
                <a:close/>
                <a:moveTo>
                  <a:pt x="705995" y="595412"/>
                </a:moveTo>
                <a:cubicBezTo>
                  <a:pt x="708208" y="595412"/>
                  <a:pt x="708651" y="596739"/>
                  <a:pt x="709757" y="597846"/>
                </a:cubicBezTo>
                <a:lnTo>
                  <a:pt x="709255" y="598046"/>
                </a:lnTo>
                <a:lnTo>
                  <a:pt x="709314" y="598066"/>
                </a:lnTo>
                <a:cubicBezTo>
                  <a:pt x="709536" y="598509"/>
                  <a:pt x="710200" y="598730"/>
                  <a:pt x="710863" y="598951"/>
                </a:cubicBezTo>
                <a:lnTo>
                  <a:pt x="712360" y="600748"/>
                </a:lnTo>
                <a:lnTo>
                  <a:pt x="712412" y="600722"/>
                </a:lnTo>
                <a:lnTo>
                  <a:pt x="712522" y="600942"/>
                </a:lnTo>
                <a:lnTo>
                  <a:pt x="713076" y="601607"/>
                </a:lnTo>
                <a:lnTo>
                  <a:pt x="713027" y="601705"/>
                </a:lnTo>
                <a:lnTo>
                  <a:pt x="725024" y="612228"/>
                </a:lnTo>
                <a:lnTo>
                  <a:pt x="726278" y="613482"/>
                </a:lnTo>
                <a:lnTo>
                  <a:pt x="726352" y="613334"/>
                </a:lnTo>
                <a:cubicBezTo>
                  <a:pt x="729007" y="613555"/>
                  <a:pt x="731883" y="617759"/>
                  <a:pt x="731662" y="619308"/>
                </a:cubicBezTo>
                <a:lnTo>
                  <a:pt x="728412" y="620608"/>
                </a:lnTo>
                <a:lnTo>
                  <a:pt x="726794" y="622406"/>
                </a:lnTo>
                <a:cubicBezTo>
                  <a:pt x="726352" y="622185"/>
                  <a:pt x="725909" y="622185"/>
                  <a:pt x="725466" y="622185"/>
                </a:cubicBezTo>
                <a:cubicBezTo>
                  <a:pt x="724803" y="622185"/>
                  <a:pt x="723917" y="622185"/>
                  <a:pt x="723254" y="621521"/>
                </a:cubicBezTo>
                <a:lnTo>
                  <a:pt x="723032" y="621300"/>
                </a:lnTo>
                <a:cubicBezTo>
                  <a:pt x="720820" y="617538"/>
                  <a:pt x="717722" y="614883"/>
                  <a:pt x="714624" y="612228"/>
                </a:cubicBezTo>
                <a:lnTo>
                  <a:pt x="708135" y="605948"/>
                </a:lnTo>
                <a:lnTo>
                  <a:pt x="705331" y="605147"/>
                </a:lnTo>
                <a:cubicBezTo>
                  <a:pt x="704889" y="604926"/>
                  <a:pt x="704667" y="604926"/>
                  <a:pt x="704225" y="604705"/>
                </a:cubicBezTo>
                <a:cubicBezTo>
                  <a:pt x="703782" y="604262"/>
                  <a:pt x="703561" y="603598"/>
                  <a:pt x="703561" y="603156"/>
                </a:cubicBezTo>
                <a:lnTo>
                  <a:pt x="703641" y="603126"/>
                </a:lnTo>
                <a:lnTo>
                  <a:pt x="702013" y="601607"/>
                </a:lnTo>
                <a:lnTo>
                  <a:pt x="705275" y="602513"/>
                </a:lnTo>
                <a:lnTo>
                  <a:pt x="705331" y="602492"/>
                </a:lnTo>
                <a:lnTo>
                  <a:pt x="705630" y="602611"/>
                </a:lnTo>
                <a:lnTo>
                  <a:pt x="705996" y="602713"/>
                </a:lnTo>
                <a:lnTo>
                  <a:pt x="705964" y="602745"/>
                </a:lnTo>
                <a:lnTo>
                  <a:pt x="706438" y="602934"/>
                </a:lnTo>
                <a:cubicBezTo>
                  <a:pt x="706880" y="603156"/>
                  <a:pt x="707544" y="603598"/>
                  <a:pt x="708429" y="603377"/>
                </a:cubicBezTo>
                <a:lnTo>
                  <a:pt x="708582" y="603561"/>
                </a:lnTo>
                <a:lnTo>
                  <a:pt x="709536" y="602713"/>
                </a:lnTo>
                <a:lnTo>
                  <a:pt x="710795" y="601635"/>
                </a:lnTo>
                <a:lnTo>
                  <a:pt x="709757" y="600943"/>
                </a:lnTo>
                <a:cubicBezTo>
                  <a:pt x="708872" y="600500"/>
                  <a:pt x="707987" y="600279"/>
                  <a:pt x="707323" y="598951"/>
                </a:cubicBezTo>
                <a:lnTo>
                  <a:pt x="707497" y="598604"/>
                </a:lnTo>
                <a:close/>
                <a:moveTo>
                  <a:pt x="483404" y="594748"/>
                </a:moveTo>
                <a:cubicBezTo>
                  <a:pt x="483625" y="594969"/>
                  <a:pt x="483625" y="595412"/>
                  <a:pt x="483625" y="595412"/>
                </a:cubicBezTo>
                <a:cubicBezTo>
                  <a:pt x="468358" y="618644"/>
                  <a:pt x="465924" y="647630"/>
                  <a:pt x="465703" y="673075"/>
                </a:cubicBezTo>
                <a:cubicBezTo>
                  <a:pt x="465924" y="673296"/>
                  <a:pt x="465703" y="673518"/>
                  <a:pt x="465482" y="673518"/>
                </a:cubicBezTo>
                <a:cubicBezTo>
                  <a:pt x="465039" y="673518"/>
                  <a:pt x="465039" y="673296"/>
                  <a:pt x="465039" y="673075"/>
                </a:cubicBezTo>
                <a:cubicBezTo>
                  <a:pt x="465039" y="647630"/>
                  <a:pt x="467252" y="618423"/>
                  <a:pt x="482962" y="594969"/>
                </a:cubicBezTo>
                <a:cubicBezTo>
                  <a:pt x="482962" y="594748"/>
                  <a:pt x="483404" y="594748"/>
                  <a:pt x="483404" y="594748"/>
                </a:cubicBezTo>
                <a:close/>
                <a:moveTo>
                  <a:pt x="793615" y="593199"/>
                </a:moveTo>
                <a:cubicBezTo>
                  <a:pt x="796713" y="598730"/>
                  <a:pt x="798926" y="608023"/>
                  <a:pt x="806006" y="607138"/>
                </a:cubicBezTo>
                <a:cubicBezTo>
                  <a:pt x="807555" y="612891"/>
                  <a:pt x="810652" y="616652"/>
                  <a:pt x="812201" y="621963"/>
                </a:cubicBezTo>
                <a:cubicBezTo>
                  <a:pt x="817954" y="624397"/>
                  <a:pt x="820388" y="630813"/>
                  <a:pt x="823043" y="636124"/>
                </a:cubicBezTo>
                <a:lnTo>
                  <a:pt x="827693" y="635719"/>
                </a:lnTo>
                <a:lnTo>
                  <a:pt x="826584" y="633027"/>
                </a:lnTo>
                <a:cubicBezTo>
                  <a:pt x="825478" y="630150"/>
                  <a:pt x="824593" y="627274"/>
                  <a:pt x="822823" y="625061"/>
                </a:cubicBezTo>
                <a:cubicBezTo>
                  <a:pt x="815521" y="625504"/>
                  <a:pt x="814194" y="619530"/>
                  <a:pt x="813309" y="614662"/>
                </a:cubicBezTo>
                <a:cubicBezTo>
                  <a:pt x="812645" y="612671"/>
                  <a:pt x="812424" y="610679"/>
                  <a:pt x="811538" y="609351"/>
                </a:cubicBezTo>
                <a:lnTo>
                  <a:pt x="811726" y="608602"/>
                </a:lnTo>
                <a:lnTo>
                  <a:pt x="806006" y="606696"/>
                </a:lnTo>
                <a:cubicBezTo>
                  <a:pt x="803129" y="600943"/>
                  <a:pt x="802244" y="593199"/>
                  <a:pt x="793615" y="593199"/>
                </a:cubicBezTo>
                <a:close/>
                <a:moveTo>
                  <a:pt x="595514" y="592318"/>
                </a:moveTo>
                <a:lnTo>
                  <a:pt x="587398" y="592756"/>
                </a:lnTo>
                <a:cubicBezTo>
                  <a:pt x="592487" y="598509"/>
                  <a:pt x="598240" y="603598"/>
                  <a:pt x="604656" y="608023"/>
                </a:cubicBezTo>
                <a:cubicBezTo>
                  <a:pt x="606869" y="608244"/>
                  <a:pt x="606205" y="605589"/>
                  <a:pt x="609082" y="606253"/>
                </a:cubicBezTo>
                <a:cubicBezTo>
                  <a:pt x="614392" y="610457"/>
                  <a:pt x="618375" y="615767"/>
                  <a:pt x="624791" y="619086"/>
                </a:cubicBezTo>
                <a:cubicBezTo>
                  <a:pt x="626783" y="619750"/>
                  <a:pt x="626783" y="617980"/>
                  <a:pt x="628774" y="618644"/>
                </a:cubicBezTo>
                <a:cubicBezTo>
                  <a:pt x="634527" y="623069"/>
                  <a:pt x="637846" y="634575"/>
                  <a:pt x="648245" y="630813"/>
                </a:cubicBezTo>
                <a:cubicBezTo>
                  <a:pt x="655326" y="637009"/>
                  <a:pt x="659530" y="649399"/>
                  <a:pt x="670372" y="649842"/>
                </a:cubicBezTo>
                <a:cubicBezTo>
                  <a:pt x="671920" y="648514"/>
                  <a:pt x="669265" y="648293"/>
                  <a:pt x="669265" y="646744"/>
                </a:cubicBezTo>
                <a:lnTo>
                  <a:pt x="669441" y="646674"/>
                </a:lnTo>
                <a:lnTo>
                  <a:pt x="664398" y="639886"/>
                </a:lnTo>
                <a:cubicBezTo>
                  <a:pt x="661743" y="635903"/>
                  <a:pt x="659751" y="632142"/>
                  <a:pt x="655105" y="632363"/>
                </a:cubicBezTo>
                <a:lnTo>
                  <a:pt x="654884" y="632363"/>
                </a:lnTo>
                <a:cubicBezTo>
                  <a:pt x="650237" y="631478"/>
                  <a:pt x="647803" y="627938"/>
                  <a:pt x="645148" y="624619"/>
                </a:cubicBezTo>
                <a:cubicBezTo>
                  <a:pt x="643599" y="622185"/>
                  <a:pt x="641829" y="619972"/>
                  <a:pt x="639838" y="618866"/>
                </a:cubicBezTo>
                <a:cubicBezTo>
                  <a:pt x="632757" y="619751"/>
                  <a:pt x="628996" y="615104"/>
                  <a:pt x="625234" y="610458"/>
                </a:cubicBezTo>
                <a:cubicBezTo>
                  <a:pt x="623464" y="608245"/>
                  <a:pt x="621473" y="605811"/>
                  <a:pt x="619481" y="604484"/>
                </a:cubicBezTo>
                <a:cubicBezTo>
                  <a:pt x="609746" y="604926"/>
                  <a:pt x="602887" y="598731"/>
                  <a:pt x="595806" y="592757"/>
                </a:cubicBezTo>
                <a:close/>
                <a:moveTo>
                  <a:pt x="470793" y="591208"/>
                </a:moveTo>
                <a:cubicBezTo>
                  <a:pt x="471014" y="590987"/>
                  <a:pt x="471456" y="590987"/>
                  <a:pt x="471678" y="591208"/>
                </a:cubicBezTo>
                <a:cubicBezTo>
                  <a:pt x="471899" y="591208"/>
                  <a:pt x="471899" y="591651"/>
                  <a:pt x="471678" y="592093"/>
                </a:cubicBezTo>
                <a:cubicBezTo>
                  <a:pt x="457295" y="612892"/>
                  <a:pt x="454640" y="638337"/>
                  <a:pt x="452207" y="663119"/>
                </a:cubicBezTo>
                <a:lnTo>
                  <a:pt x="451985" y="665552"/>
                </a:lnTo>
                <a:cubicBezTo>
                  <a:pt x="451985" y="665774"/>
                  <a:pt x="451985" y="665995"/>
                  <a:pt x="451543" y="665995"/>
                </a:cubicBezTo>
                <a:cubicBezTo>
                  <a:pt x="451100" y="665995"/>
                  <a:pt x="451100" y="665774"/>
                  <a:pt x="451100" y="665331"/>
                </a:cubicBezTo>
                <a:lnTo>
                  <a:pt x="451100" y="662897"/>
                </a:lnTo>
                <a:cubicBezTo>
                  <a:pt x="453755" y="637895"/>
                  <a:pt x="456189" y="612228"/>
                  <a:pt x="470793" y="591208"/>
                </a:cubicBezTo>
                <a:close/>
                <a:moveTo>
                  <a:pt x="912434" y="590986"/>
                </a:moveTo>
                <a:cubicBezTo>
                  <a:pt x="912434" y="590986"/>
                  <a:pt x="912655" y="590986"/>
                  <a:pt x="913098" y="590986"/>
                </a:cubicBezTo>
                <a:cubicBezTo>
                  <a:pt x="913983" y="592314"/>
                  <a:pt x="915532" y="593199"/>
                  <a:pt x="917302" y="593863"/>
                </a:cubicBezTo>
                <a:lnTo>
                  <a:pt x="917302" y="594084"/>
                </a:lnTo>
                <a:cubicBezTo>
                  <a:pt x="917523" y="594084"/>
                  <a:pt x="917523" y="594305"/>
                  <a:pt x="917523" y="594526"/>
                </a:cubicBezTo>
                <a:cubicBezTo>
                  <a:pt x="917302" y="594969"/>
                  <a:pt x="917302" y="594969"/>
                  <a:pt x="917081" y="594969"/>
                </a:cubicBezTo>
                <a:cubicBezTo>
                  <a:pt x="915089" y="594305"/>
                  <a:pt x="913319" y="593420"/>
                  <a:pt x="912434" y="591650"/>
                </a:cubicBezTo>
                <a:cubicBezTo>
                  <a:pt x="912213" y="591428"/>
                  <a:pt x="912213" y="590986"/>
                  <a:pt x="912434" y="590986"/>
                </a:cubicBezTo>
                <a:close/>
                <a:moveTo>
                  <a:pt x="642271" y="590765"/>
                </a:moveTo>
                <a:cubicBezTo>
                  <a:pt x="642714" y="592977"/>
                  <a:pt x="640058" y="592092"/>
                  <a:pt x="640280" y="594305"/>
                </a:cubicBezTo>
                <a:cubicBezTo>
                  <a:pt x="644705" y="598066"/>
                  <a:pt x="647802" y="608466"/>
                  <a:pt x="655104" y="605368"/>
                </a:cubicBezTo>
                <a:cubicBezTo>
                  <a:pt x="655547" y="603155"/>
                  <a:pt x="652892" y="603819"/>
                  <a:pt x="653334" y="601607"/>
                </a:cubicBezTo>
                <a:lnTo>
                  <a:pt x="653777" y="600943"/>
                </a:lnTo>
                <a:cubicBezTo>
                  <a:pt x="652450" y="599616"/>
                  <a:pt x="651122" y="598067"/>
                  <a:pt x="650237" y="596518"/>
                </a:cubicBezTo>
                <a:lnTo>
                  <a:pt x="645811" y="591287"/>
                </a:lnTo>
                <a:lnTo>
                  <a:pt x="645811" y="591871"/>
                </a:lnTo>
                <a:cubicBezTo>
                  <a:pt x="643599" y="592535"/>
                  <a:pt x="644262" y="590322"/>
                  <a:pt x="642271" y="590765"/>
                </a:cubicBezTo>
                <a:close/>
                <a:moveTo>
                  <a:pt x="1154871" y="590476"/>
                </a:moveTo>
                <a:lnTo>
                  <a:pt x="1154456" y="591141"/>
                </a:lnTo>
                <a:lnTo>
                  <a:pt x="1154718" y="591207"/>
                </a:lnTo>
                <a:cubicBezTo>
                  <a:pt x="1154718" y="591428"/>
                  <a:pt x="1154718" y="591650"/>
                  <a:pt x="1154718" y="591650"/>
                </a:cubicBezTo>
                <a:lnTo>
                  <a:pt x="1154415" y="591599"/>
                </a:lnTo>
                <a:lnTo>
                  <a:pt x="1156488" y="593845"/>
                </a:lnTo>
                <a:lnTo>
                  <a:pt x="1156488" y="593642"/>
                </a:lnTo>
                <a:lnTo>
                  <a:pt x="1155327" y="590932"/>
                </a:lnTo>
                <a:close/>
                <a:moveTo>
                  <a:pt x="901150" y="589659"/>
                </a:moveTo>
                <a:cubicBezTo>
                  <a:pt x="902257" y="590544"/>
                  <a:pt x="905133" y="589880"/>
                  <a:pt x="904912" y="592093"/>
                </a:cubicBezTo>
                <a:cubicBezTo>
                  <a:pt x="904248" y="591650"/>
                  <a:pt x="902699" y="589438"/>
                  <a:pt x="901814" y="591208"/>
                </a:cubicBezTo>
                <a:cubicBezTo>
                  <a:pt x="901150" y="591429"/>
                  <a:pt x="901150" y="590986"/>
                  <a:pt x="901150" y="590765"/>
                </a:cubicBezTo>
                <a:cubicBezTo>
                  <a:pt x="901150" y="590544"/>
                  <a:pt x="901150" y="589880"/>
                  <a:pt x="901150" y="589659"/>
                </a:cubicBezTo>
                <a:close/>
                <a:moveTo>
                  <a:pt x="891636" y="588995"/>
                </a:moveTo>
                <a:cubicBezTo>
                  <a:pt x="892078" y="588995"/>
                  <a:pt x="892300" y="589216"/>
                  <a:pt x="892300" y="589437"/>
                </a:cubicBezTo>
                <a:cubicBezTo>
                  <a:pt x="892521" y="590986"/>
                  <a:pt x="892963" y="592535"/>
                  <a:pt x="893627" y="594084"/>
                </a:cubicBezTo>
                <a:cubicBezTo>
                  <a:pt x="894291" y="596739"/>
                  <a:pt x="895176" y="599837"/>
                  <a:pt x="894070" y="602935"/>
                </a:cubicBezTo>
                <a:cubicBezTo>
                  <a:pt x="893849" y="603377"/>
                  <a:pt x="893627" y="603598"/>
                  <a:pt x="893185" y="603598"/>
                </a:cubicBezTo>
                <a:cubicBezTo>
                  <a:pt x="892521" y="603377"/>
                  <a:pt x="892521" y="602935"/>
                  <a:pt x="892521" y="602713"/>
                </a:cubicBezTo>
                <a:cubicBezTo>
                  <a:pt x="894070" y="599837"/>
                  <a:pt x="893185" y="597403"/>
                  <a:pt x="892300" y="594527"/>
                </a:cubicBezTo>
                <a:cubicBezTo>
                  <a:pt x="891636" y="592978"/>
                  <a:pt x="891193" y="591208"/>
                  <a:pt x="890972" y="589659"/>
                </a:cubicBezTo>
                <a:cubicBezTo>
                  <a:pt x="890972" y="589437"/>
                  <a:pt x="891414" y="589216"/>
                  <a:pt x="891636" y="588995"/>
                </a:cubicBezTo>
                <a:close/>
                <a:moveTo>
                  <a:pt x="758877" y="587225"/>
                </a:moveTo>
                <a:lnTo>
                  <a:pt x="759098" y="587225"/>
                </a:lnTo>
                <a:lnTo>
                  <a:pt x="759541" y="587446"/>
                </a:lnTo>
                <a:cubicBezTo>
                  <a:pt x="763966" y="591650"/>
                  <a:pt x="767728" y="595633"/>
                  <a:pt x="770604" y="599616"/>
                </a:cubicBezTo>
                <a:lnTo>
                  <a:pt x="770825" y="600058"/>
                </a:lnTo>
                <a:lnTo>
                  <a:pt x="770825" y="600501"/>
                </a:lnTo>
                <a:cubicBezTo>
                  <a:pt x="770383" y="601607"/>
                  <a:pt x="769719" y="602714"/>
                  <a:pt x="769276" y="603820"/>
                </a:cubicBezTo>
                <a:lnTo>
                  <a:pt x="768214" y="605944"/>
                </a:lnTo>
                <a:lnTo>
                  <a:pt x="768391" y="606032"/>
                </a:lnTo>
                <a:cubicBezTo>
                  <a:pt x="767949" y="607139"/>
                  <a:pt x="767285" y="607803"/>
                  <a:pt x="766621" y="608909"/>
                </a:cubicBezTo>
                <a:cubicBezTo>
                  <a:pt x="764851" y="608909"/>
                  <a:pt x="764630" y="607803"/>
                  <a:pt x="762639" y="608245"/>
                </a:cubicBezTo>
                <a:lnTo>
                  <a:pt x="762307" y="605922"/>
                </a:lnTo>
                <a:lnTo>
                  <a:pt x="757771" y="601386"/>
                </a:lnTo>
                <a:cubicBezTo>
                  <a:pt x="755780" y="600058"/>
                  <a:pt x="754231" y="598509"/>
                  <a:pt x="752682" y="596961"/>
                </a:cubicBezTo>
                <a:cubicBezTo>
                  <a:pt x="752461" y="596518"/>
                  <a:pt x="752461" y="596075"/>
                  <a:pt x="752682" y="595633"/>
                </a:cubicBezTo>
                <a:cubicBezTo>
                  <a:pt x="753124" y="595190"/>
                  <a:pt x="753567" y="595190"/>
                  <a:pt x="754010" y="595633"/>
                </a:cubicBezTo>
                <a:cubicBezTo>
                  <a:pt x="755558" y="597403"/>
                  <a:pt x="757107" y="598731"/>
                  <a:pt x="758656" y="600058"/>
                </a:cubicBezTo>
                <a:lnTo>
                  <a:pt x="763740" y="604931"/>
                </a:lnTo>
                <a:lnTo>
                  <a:pt x="763966" y="604705"/>
                </a:lnTo>
                <a:cubicBezTo>
                  <a:pt x="764409" y="605147"/>
                  <a:pt x="765515" y="605147"/>
                  <a:pt x="766621" y="605147"/>
                </a:cubicBezTo>
                <a:lnTo>
                  <a:pt x="766710" y="605191"/>
                </a:lnTo>
                <a:lnTo>
                  <a:pt x="767728" y="603156"/>
                </a:lnTo>
                <a:cubicBezTo>
                  <a:pt x="768170" y="602271"/>
                  <a:pt x="768834" y="601386"/>
                  <a:pt x="769055" y="600280"/>
                </a:cubicBezTo>
                <a:cubicBezTo>
                  <a:pt x="766179" y="596518"/>
                  <a:pt x="762860" y="592757"/>
                  <a:pt x="758656" y="588995"/>
                </a:cubicBezTo>
                <a:cubicBezTo>
                  <a:pt x="756001" y="589217"/>
                  <a:pt x="754010" y="589880"/>
                  <a:pt x="752903" y="591208"/>
                </a:cubicBezTo>
                <a:cubicBezTo>
                  <a:pt x="752682" y="591650"/>
                  <a:pt x="752018" y="591872"/>
                  <a:pt x="751575" y="591429"/>
                </a:cubicBezTo>
                <a:cubicBezTo>
                  <a:pt x="751354" y="590987"/>
                  <a:pt x="751133" y="590544"/>
                  <a:pt x="751575" y="590323"/>
                </a:cubicBezTo>
                <a:cubicBezTo>
                  <a:pt x="753346" y="588110"/>
                  <a:pt x="756001" y="587668"/>
                  <a:pt x="758877" y="587225"/>
                </a:cubicBezTo>
                <a:close/>
                <a:moveTo>
                  <a:pt x="1113236" y="586477"/>
                </a:moveTo>
                <a:lnTo>
                  <a:pt x="1132370" y="606918"/>
                </a:lnTo>
                <a:lnTo>
                  <a:pt x="1132591" y="606475"/>
                </a:lnTo>
                <a:cubicBezTo>
                  <a:pt x="1135689" y="608245"/>
                  <a:pt x="1137016" y="612228"/>
                  <a:pt x="1140778" y="613113"/>
                </a:cubicBezTo>
                <a:cubicBezTo>
                  <a:pt x="1142106" y="614219"/>
                  <a:pt x="1140778" y="613998"/>
                  <a:pt x="1140778" y="615547"/>
                </a:cubicBezTo>
                <a:cubicBezTo>
                  <a:pt x="1147194" y="622185"/>
                  <a:pt x="1152948" y="629044"/>
                  <a:pt x="1158036" y="636124"/>
                </a:cubicBezTo>
                <a:cubicBezTo>
                  <a:pt x="1160692" y="639665"/>
                  <a:pt x="1163568" y="643205"/>
                  <a:pt x="1166666" y="646524"/>
                </a:cubicBezTo>
                <a:lnTo>
                  <a:pt x="1166492" y="647133"/>
                </a:lnTo>
                <a:lnTo>
                  <a:pt x="1170373" y="651668"/>
                </a:lnTo>
                <a:cubicBezTo>
                  <a:pt x="1171147" y="653991"/>
                  <a:pt x="1170760" y="656369"/>
                  <a:pt x="1167994" y="657365"/>
                </a:cubicBezTo>
                <a:lnTo>
                  <a:pt x="1164896" y="648073"/>
                </a:lnTo>
                <a:lnTo>
                  <a:pt x="1164896" y="648073"/>
                </a:lnTo>
                <a:cubicBezTo>
                  <a:pt x="1161798" y="644533"/>
                  <a:pt x="1158922" y="640992"/>
                  <a:pt x="1156266" y="637452"/>
                </a:cubicBezTo>
                <a:cubicBezTo>
                  <a:pt x="1150735" y="630593"/>
                  <a:pt x="1145424" y="623734"/>
                  <a:pt x="1139008" y="617317"/>
                </a:cubicBezTo>
                <a:lnTo>
                  <a:pt x="1139105" y="616928"/>
                </a:lnTo>
                <a:lnTo>
                  <a:pt x="1130821" y="607581"/>
                </a:lnTo>
                <a:lnTo>
                  <a:pt x="1131103" y="607534"/>
                </a:lnTo>
                <a:close/>
                <a:moveTo>
                  <a:pt x="562838" y="584348"/>
                </a:moveTo>
                <a:cubicBezTo>
                  <a:pt x="567705" y="589437"/>
                  <a:pt x="573237" y="593862"/>
                  <a:pt x="580096" y="597181"/>
                </a:cubicBezTo>
                <a:cubicBezTo>
                  <a:pt x="581866" y="596075"/>
                  <a:pt x="583636" y="594526"/>
                  <a:pt x="584521" y="592535"/>
                </a:cubicBezTo>
                <a:cubicBezTo>
                  <a:pt x="581424" y="591428"/>
                  <a:pt x="578768" y="590101"/>
                  <a:pt x="577219" y="587446"/>
                </a:cubicBezTo>
                <a:lnTo>
                  <a:pt x="577293" y="587416"/>
                </a:lnTo>
                <a:lnTo>
                  <a:pt x="576777" y="587003"/>
                </a:lnTo>
                <a:lnTo>
                  <a:pt x="576639" y="586035"/>
                </a:lnTo>
                <a:lnTo>
                  <a:pt x="575892" y="586782"/>
                </a:lnTo>
                <a:cubicBezTo>
                  <a:pt x="572573" y="583463"/>
                  <a:pt x="568148" y="585233"/>
                  <a:pt x="562838" y="584348"/>
                </a:cubicBezTo>
                <a:close/>
                <a:moveTo>
                  <a:pt x="632287" y="584072"/>
                </a:moveTo>
                <a:cubicBezTo>
                  <a:pt x="630268" y="582135"/>
                  <a:pt x="628221" y="581361"/>
                  <a:pt x="626119" y="585012"/>
                </a:cubicBezTo>
                <a:cubicBezTo>
                  <a:pt x="629880" y="588552"/>
                  <a:pt x="630765" y="594747"/>
                  <a:pt x="637182" y="595411"/>
                </a:cubicBezTo>
                <a:cubicBezTo>
                  <a:pt x="636518" y="592314"/>
                  <a:pt x="636518" y="591650"/>
                  <a:pt x="638288" y="590101"/>
                </a:cubicBezTo>
                <a:cubicBezTo>
                  <a:pt x="636297" y="589105"/>
                  <a:pt x="634306" y="586008"/>
                  <a:pt x="632287" y="584072"/>
                </a:cubicBezTo>
                <a:close/>
                <a:moveTo>
                  <a:pt x="896503" y="581472"/>
                </a:moveTo>
                <a:cubicBezTo>
                  <a:pt x="896724" y="581251"/>
                  <a:pt x="896946" y="581251"/>
                  <a:pt x="897388" y="581472"/>
                </a:cubicBezTo>
                <a:cubicBezTo>
                  <a:pt x="898937" y="583021"/>
                  <a:pt x="900929" y="584127"/>
                  <a:pt x="902920" y="585233"/>
                </a:cubicBezTo>
                <a:cubicBezTo>
                  <a:pt x="904911" y="586340"/>
                  <a:pt x="907124" y="587446"/>
                  <a:pt x="908894" y="588995"/>
                </a:cubicBezTo>
                <a:cubicBezTo>
                  <a:pt x="909337" y="589880"/>
                  <a:pt x="909337" y="590986"/>
                  <a:pt x="909337" y="591871"/>
                </a:cubicBezTo>
                <a:lnTo>
                  <a:pt x="910134" y="594262"/>
                </a:lnTo>
                <a:lnTo>
                  <a:pt x="910203" y="594354"/>
                </a:lnTo>
                <a:lnTo>
                  <a:pt x="914647" y="597182"/>
                </a:lnTo>
                <a:cubicBezTo>
                  <a:pt x="915753" y="598288"/>
                  <a:pt x="916860" y="599173"/>
                  <a:pt x="918187" y="599616"/>
                </a:cubicBezTo>
                <a:cubicBezTo>
                  <a:pt x="918630" y="599837"/>
                  <a:pt x="918851" y="600279"/>
                  <a:pt x="918630" y="600501"/>
                </a:cubicBezTo>
                <a:cubicBezTo>
                  <a:pt x="918630" y="600943"/>
                  <a:pt x="918187" y="601165"/>
                  <a:pt x="917966" y="601165"/>
                </a:cubicBezTo>
                <a:cubicBezTo>
                  <a:pt x="917745" y="601165"/>
                  <a:pt x="917745" y="601165"/>
                  <a:pt x="917745" y="601165"/>
                </a:cubicBezTo>
                <a:cubicBezTo>
                  <a:pt x="915974" y="600501"/>
                  <a:pt x="914868" y="599394"/>
                  <a:pt x="913540" y="598288"/>
                </a:cubicBezTo>
                <a:lnTo>
                  <a:pt x="910664" y="596258"/>
                </a:lnTo>
                <a:lnTo>
                  <a:pt x="910664" y="596297"/>
                </a:lnTo>
                <a:lnTo>
                  <a:pt x="910075" y="598460"/>
                </a:lnTo>
                <a:lnTo>
                  <a:pt x="910664" y="599836"/>
                </a:lnTo>
                <a:lnTo>
                  <a:pt x="910001" y="600943"/>
                </a:lnTo>
                <a:lnTo>
                  <a:pt x="909779" y="600943"/>
                </a:lnTo>
                <a:lnTo>
                  <a:pt x="909115" y="600279"/>
                </a:lnTo>
                <a:lnTo>
                  <a:pt x="908723" y="599363"/>
                </a:lnTo>
                <a:lnTo>
                  <a:pt x="907425" y="599127"/>
                </a:lnTo>
                <a:lnTo>
                  <a:pt x="907787" y="602934"/>
                </a:lnTo>
                <a:cubicBezTo>
                  <a:pt x="908009" y="603377"/>
                  <a:pt x="908009" y="603819"/>
                  <a:pt x="908230" y="604262"/>
                </a:cubicBezTo>
                <a:lnTo>
                  <a:pt x="908229" y="604263"/>
                </a:lnTo>
                <a:lnTo>
                  <a:pt x="908230" y="604263"/>
                </a:lnTo>
                <a:cubicBezTo>
                  <a:pt x="911328" y="608467"/>
                  <a:pt x="910222" y="613113"/>
                  <a:pt x="909115" y="617538"/>
                </a:cubicBezTo>
                <a:lnTo>
                  <a:pt x="908078" y="624176"/>
                </a:lnTo>
                <a:lnTo>
                  <a:pt x="909906" y="624176"/>
                </a:lnTo>
                <a:lnTo>
                  <a:pt x="910664" y="621521"/>
                </a:lnTo>
                <a:cubicBezTo>
                  <a:pt x="910664" y="621300"/>
                  <a:pt x="911107" y="621300"/>
                  <a:pt x="911549" y="621521"/>
                </a:cubicBezTo>
                <a:cubicBezTo>
                  <a:pt x="911771" y="621742"/>
                  <a:pt x="911771" y="621964"/>
                  <a:pt x="911549" y="622406"/>
                </a:cubicBezTo>
                <a:lnTo>
                  <a:pt x="911233" y="623991"/>
                </a:lnTo>
                <a:lnTo>
                  <a:pt x="913098" y="624839"/>
                </a:lnTo>
                <a:lnTo>
                  <a:pt x="913319" y="624839"/>
                </a:lnTo>
                <a:lnTo>
                  <a:pt x="913541" y="625946"/>
                </a:lnTo>
                <a:lnTo>
                  <a:pt x="912656" y="626388"/>
                </a:lnTo>
                <a:lnTo>
                  <a:pt x="912434" y="626388"/>
                </a:lnTo>
                <a:lnTo>
                  <a:pt x="912213" y="626167"/>
                </a:lnTo>
                <a:lnTo>
                  <a:pt x="910922" y="625429"/>
                </a:lnTo>
                <a:lnTo>
                  <a:pt x="910885" y="625503"/>
                </a:lnTo>
                <a:cubicBezTo>
                  <a:pt x="910222" y="625503"/>
                  <a:pt x="909337" y="625725"/>
                  <a:pt x="908894" y="625725"/>
                </a:cubicBezTo>
                <a:lnTo>
                  <a:pt x="907529" y="625421"/>
                </a:lnTo>
                <a:lnTo>
                  <a:pt x="906902" y="626832"/>
                </a:lnTo>
                <a:cubicBezTo>
                  <a:pt x="906238" y="627938"/>
                  <a:pt x="905575" y="628823"/>
                  <a:pt x="905796" y="629929"/>
                </a:cubicBezTo>
                <a:cubicBezTo>
                  <a:pt x="906017" y="630372"/>
                  <a:pt x="905796" y="630593"/>
                  <a:pt x="905353" y="630593"/>
                </a:cubicBezTo>
                <a:cubicBezTo>
                  <a:pt x="904911" y="630593"/>
                  <a:pt x="904690" y="630593"/>
                  <a:pt x="904690" y="630150"/>
                </a:cubicBezTo>
                <a:cubicBezTo>
                  <a:pt x="904247" y="628602"/>
                  <a:pt x="905353" y="627274"/>
                  <a:pt x="905796" y="626168"/>
                </a:cubicBezTo>
                <a:cubicBezTo>
                  <a:pt x="906238" y="625504"/>
                  <a:pt x="906460" y="624840"/>
                  <a:pt x="906460" y="624397"/>
                </a:cubicBezTo>
                <a:lnTo>
                  <a:pt x="906489" y="624383"/>
                </a:lnTo>
                <a:lnTo>
                  <a:pt x="907345" y="617317"/>
                </a:lnTo>
                <a:lnTo>
                  <a:pt x="906974" y="607103"/>
                </a:lnTo>
                <a:lnTo>
                  <a:pt x="906460" y="607360"/>
                </a:lnTo>
                <a:lnTo>
                  <a:pt x="906017" y="606696"/>
                </a:lnTo>
                <a:lnTo>
                  <a:pt x="906927" y="605028"/>
                </a:lnTo>
                <a:lnTo>
                  <a:pt x="906940" y="604964"/>
                </a:lnTo>
                <a:lnTo>
                  <a:pt x="906902" y="604926"/>
                </a:lnTo>
                <a:cubicBezTo>
                  <a:pt x="906902" y="604483"/>
                  <a:pt x="906460" y="604040"/>
                  <a:pt x="906460" y="603598"/>
                </a:cubicBezTo>
                <a:lnTo>
                  <a:pt x="905819" y="598261"/>
                </a:lnTo>
                <a:lnTo>
                  <a:pt x="901371" y="595632"/>
                </a:lnTo>
                <a:cubicBezTo>
                  <a:pt x="901150" y="595632"/>
                  <a:pt x="900929" y="595411"/>
                  <a:pt x="900929" y="595190"/>
                </a:cubicBezTo>
                <a:cubicBezTo>
                  <a:pt x="900929" y="594969"/>
                  <a:pt x="901150" y="594526"/>
                  <a:pt x="901371" y="594747"/>
                </a:cubicBezTo>
                <a:lnTo>
                  <a:pt x="906448" y="597676"/>
                </a:lnTo>
                <a:lnTo>
                  <a:pt x="906903" y="597403"/>
                </a:lnTo>
                <a:lnTo>
                  <a:pt x="908563" y="597735"/>
                </a:lnTo>
                <a:lnTo>
                  <a:pt x="908894" y="596075"/>
                </a:lnTo>
                <a:lnTo>
                  <a:pt x="909115" y="594748"/>
                </a:lnTo>
                <a:lnTo>
                  <a:pt x="909160" y="594703"/>
                </a:lnTo>
                <a:lnTo>
                  <a:pt x="908452" y="591871"/>
                </a:lnTo>
                <a:cubicBezTo>
                  <a:pt x="908452" y="590986"/>
                  <a:pt x="908230" y="590322"/>
                  <a:pt x="908009" y="589659"/>
                </a:cubicBezTo>
                <a:cubicBezTo>
                  <a:pt x="906239" y="588110"/>
                  <a:pt x="904247" y="587004"/>
                  <a:pt x="902477" y="585897"/>
                </a:cubicBezTo>
                <a:cubicBezTo>
                  <a:pt x="900265" y="584791"/>
                  <a:pt x="898052" y="583685"/>
                  <a:pt x="896724" y="582136"/>
                </a:cubicBezTo>
                <a:cubicBezTo>
                  <a:pt x="896282" y="581915"/>
                  <a:pt x="896282" y="581693"/>
                  <a:pt x="896503" y="581472"/>
                </a:cubicBezTo>
                <a:close/>
                <a:moveTo>
                  <a:pt x="456853" y="580366"/>
                </a:moveTo>
                <a:cubicBezTo>
                  <a:pt x="456853" y="580145"/>
                  <a:pt x="457295" y="580145"/>
                  <a:pt x="457738" y="580366"/>
                </a:cubicBezTo>
                <a:cubicBezTo>
                  <a:pt x="457738" y="580366"/>
                  <a:pt x="457738" y="580809"/>
                  <a:pt x="457517" y="581251"/>
                </a:cubicBezTo>
                <a:lnTo>
                  <a:pt x="437019" y="617396"/>
                </a:lnTo>
                <a:lnTo>
                  <a:pt x="437160" y="617537"/>
                </a:lnTo>
                <a:cubicBezTo>
                  <a:pt x="439152" y="620193"/>
                  <a:pt x="440037" y="623512"/>
                  <a:pt x="440922" y="626609"/>
                </a:cubicBezTo>
                <a:lnTo>
                  <a:pt x="444642" y="635227"/>
                </a:lnTo>
                <a:lnTo>
                  <a:pt x="448002" y="622627"/>
                </a:lnTo>
                <a:cubicBezTo>
                  <a:pt x="451099" y="609351"/>
                  <a:pt x="454419" y="595633"/>
                  <a:pt x="463490" y="585233"/>
                </a:cubicBezTo>
                <a:cubicBezTo>
                  <a:pt x="463712" y="585012"/>
                  <a:pt x="463933" y="585012"/>
                  <a:pt x="464376" y="585012"/>
                </a:cubicBezTo>
                <a:cubicBezTo>
                  <a:pt x="464818" y="585454"/>
                  <a:pt x="464818" y="585676"/>
                  <a:pt x="464376" y="585897"/>
                </a:cubicBezTo>
                <a:cubicBezTo>
                  <a:pt x="455746" y="596296"/>
                  <a:pt x="452206" y="609793"/>
                  <a:pt x="449108" y="622848"/>
                </a:cubicBezTo>
                <a:lnTo>
                  <a:pt x="445370" y="636483"/>
                </a:lnTo>
                <a:lnTo>
                  <a:pt x="446011" y="640329"/>
                </a:lnTo>
                <a:lnTo>
                  <a:pt x="445563" y="640776"/>
                </a:lnTo>
                <a:lnTo>
                  <a:pt x="448444" y="646744"/>
                </a:lnTo>
                <a:lnTo>
                  <a:pt x="448444" y="647187"/>
                </a:lnTo>
                <a:cubicBezTo>
                  <a:pt x="448665" y="647408"/>
                  <a:pt x="448665" y="647630"/>
                  <a:pt x="448223" y="647630"/>
                </a:cubicBezTo>
                <a:cubicBezTo>
                  <a:pt x="448223" y="647630"/>
                  <a:pt x="448002" y="647630"/>
                  <a:pt x="447780" y="647408"/>
                </a:cubicBezTo>
                <a:lnTo>
                  <a:pt x="447780" y="646966"/>
                </a:lnTo>
                <a:lnTo>
                  <a:pt x="445162" y="641325"/>
                </a:lnTo>
                <a:lnTo>
                  <a:pt x="443798" y="645418"/>
                </a:lnTo>
                <a:lnTo>
                  <a:pt x="443051" y="648594"/>
                </a:lnTo>
                <a:lnTo>
                  <a:pt x="443134" y="648736"/>
                </a:lnTo>
                <a:lnTo>
                  <a:pt x="443090" y="648824"/>
                </a:lnTo>
                <a:lnTo>
                  <a:pt x="443356" y="648957"/>
                </a:lnTo>
                <a:lnTo>
                  <a:pt x="443798" y="651391"/>
                </a:lnTo>
                <a:lnTo>
                  <a:pt x="443798" y="652940"/>
                </a:lnTo>
                <a:lnTo>
                  <a:pt x="443724" y="653051"/>
                </a:lnTo>
                <a:lnTo>
                  <a:pt x="445568" y="654710"/>
                </a:lnTo>
                <a:cubicBezTo>
                  <a:pt x="445789" y="654931"/>
                  <a:pt x="446011" y="655374"/>
                  <a:pt x="446232" y="655595"/>
                </a:cubicBezTo>
                <a:cubicBezTo>
                  <a:pt x="446232" y="655816"/>
                  <a:pt x="446232" y="656038"/>
                  <a:pt x="446232" y="656259"/>
                </a:cubicBezTo>
                <a:cubicBezTo>
                  <a:pt x="446011" y="656259"/>
                  <a:pt x="445789" y="656259"/>
                  <a:pt x="445789" y="656259"/>
                </a:cubicBezTo>
                <a:cubicBezTo>
                  <a:pt x="445568" y="656259"/>
                  <a:pt x="445568" y="656038"/>
                  <a:pt x="445568" y="656038"/>
                </a:cubicBezTo>
                <a:cubicBezTo>
                  <a:pt x="445347" y="655595"/>
                  <a:pt x="445125" y="655374"/>
                  <a:pt x="444904" y="655153"/>
                </a:cubicBezTo>
                <a:lnTo>
                  <a:pt x="443429" y="653678"/>
                </a:lnTo>
                <a:lnTo>
                  <a:pt x="442913" y="654711"/>
                </a:lnTo>
                <a:lnTo>
                  <a:pt x="442607" y="655782"/>
                </a:lnTo>
                <a:lnTo>
                  <a:pt x="442692" y="655816"/>
                </a:lnTo>
                <a:cubicBezTo>
                  <a:pt x="442913" y="656923"/>
                  <a:pt x="442913" y="657808"/>
                  <a:pt x="443135" y="658693"/>
                </a:cubicBezTo>
                <a:lnTo>
                  <a:pt x="443135" y="659034"/>
                </a:lnTo>
                <a:lnTo>
                  <a:pt x="445347" y="660906"/>
                </a:lnTo>
                <a:cubicBezTo>
                  <a:pt x="446011" y="661791"/>
                  <a:pt x="446232" y="662455"/>
                  <a:pt x="447117" y="662676"/>
                </a:cubicBezTo>
                <a:cubicBezTo>
                  <a:pt x="447338" y="662676"/>
                  <a:pt x="447338" y="662897"/>
                  <a:pt x="447338" y="663119"/>
                </a:cubicBezTo>
                <a:cubicBezTo>
                  <a:pt x="447338" y="663340"/>
                  <a:pt x="447117" y="663561"/>
                  <a:pt x="446896" y="663561"/>
                </a:cubicBezTo>
                <a:cubicBezTo>
                  <a:pt x="445790" y="663340"/>
                  <a:pt x="445347" y="662455"/>
                  <a:pt x="444683" y="661348"/>
                </a:cubicBezTo>
                <a:lnTo>
                  <a:pt x="442913" y="659755"/>
                </a:lnTo>
                <a:lnTo>
                  <a:pt x="442913" y="660021"/>
                </a:lnTo>
                <a:lnTo>
                  <a:pt x="442164" y="661331"/>
                </a:lnTo>
                <a:lnTo>
                  <a:pt x="450436" y="673739"/>
                </a:lnTo>
                <a:cubicBezTo>
                  <a:pt x="451100" y="674403"/>
                  <a:pt x="451542" y="675066"/>
                  <a:pt x="452206" y="675730"/>
                </a:cubicBezTo>
                <a:cubicBezTo>
                  <a:pt x="452206" y="675951"/>
                  <a:pt x="452206" y="676173"/>
                  <a:pt x="452206" y="676394"/>
                </a:cubicBezTo>
                <a:cubicBezTo>
                  <a:pt x="451985" y="676615"/>
                  <a:pt x="451985" y="676615"/>
                  <a:pt x="451985" y="676615"/>
                </a:cubicBezTo>
                <a:cubicBezTo>
                  <a:pt x="451764" y="676615"/>
                  <a:pt x="451542" y="676615"/>
                  <a:pt x="451542" y="676615"/>
                </a:cubicBezTo>
                <a:cubicBezTo>
                  <a:pt x="450879" y="675951"/>
                  <a:pt x="450215" y="675288"/>
                  <a:pt x="449551" y="674624"/>
                </a:cubicBezTo>
                <a:cubicBezTo>
                  <a:pt x="446232" y="670862"/>
                  <a:pt x="442249" y="666658"/>
                  <a:pt x="440922" y="661569"/>
                </a:cubicBezTo>
                <a:lnTo>
                  <a:pt x="441082" y="661330"/>
                </a:lnTo>
                <a:lnTo>
                  <a:pt x="433620" y="649179"/>
                </a:lnTo>
                <a:cubicBezTo>
                  <a:pt x="433399" y="648957"/>
                  <a:pt x="433620" y="648736"/>
                  <a:pt x="433620" y="648515"/>
                </a:cubicBezTo>
                <a:cubicBezTo>
                  <a:pt x="433842" y="648515"/>
                  <a:pt x="434284" y="648515"/>
                  <a:pt x="434284" y="648957"/>
                </a:cubicBezTo>
                <a:lnTo>
                  <a:pt x="441237" y="660907"/>
                </a:lnTo>
                <a:lnTo>
                  <a:pt x="441807" y="659578"/>
                </a:lnTo>
                <a:lnTo>
                  <a:pt x="441822" y="659534"/>
                </a:lnTo>
                <a:lnTo>
                  <a:pt x="441586" y="659357"/>
                </a:lnTo>
                <a:lnTo>
                  <a:pt x="441586" y="658914"/>
                </a:lnTo>
                <a:cubicBezTo>
                  <a:pt x="441586" y="658029"/>
                  <a:pt x="441365" y="657144"/>
                  <a:pt x="441143" y="656259"/>
                </a:cubicBezTo>
                <a:lnTo>
                  <a:pt x="441401" y="655744"/>
                </a:lnTo>
                <a:lnTo>
                  <a:pt x="441364" y="655596"/>
                </a:lnTo>
                <a:lnTo>
                  <a:pt x="441392" y="655527"/>
                </a:lnTo>
                <a:lnTo>
                  <a:pt x="432292" y="639443"/>
                </a:lnTo>
                <a:lnTo>
                  <a:pt x="432366" y="639369"/>
                </a:lnTo>
                <a:lnTo>
                  <a:pt x="431629" y="638779"/>
                </a:lnTo>
                <a:lnTo>
                  <a:pt x="431408" y="638779"/>
                </a:lnTo>
                <a:lnTo>
                  <a:pt x="431408" y="638558"/>
                </a:lnTo>
                <a:lnTo>
                  <a:pt x="431186" y="637451"/>
                </a:lnTo>
                <a:lnTo>
                  <a:pt x="431629" y="637009"/>
                </a:lnTo>
                <a:lnTo>
                  <a:pt x="432071" y="637451"/>
                </a:lnTo>
                <a:lnTo>
                  <a:pt x="432071" y="638336"/>
                </a:lnTo>
                <a:lnTo>
                  <a:pt x="432610" y="638740"/>
                </a:lnTo>
                <a:lnTo>
                  <a:pt x="432956" y="637009"/>
                </a:lnTo>
                <a:lnTo>
                  <a:pt x="433737" y="634471"/>
                </a:lnTo>
                <a:lnTo>
                  <a:pt x="433620" y="634354"/>
                </a:lnTo>
                <a:cubicBezTo>
                  <a:pt x="432513" y="628601"/>
                  <a:pt x="434062" y="622627"/>
                  <a:pt x="435832" y="617095"/>
                </a:cubicBezTo>
                <a:lnTo>
                  <a:pt x="436037" y="616959"/>
                </a:lnTo>
                <a:close/>
                <a:moveTo>
                  <a:pt x="1064000" y="579038"/>
                </a:moveTo>
                <a:cubicBezTo>
                  <a:pt x="1064443" y="578817"/>
                  <a:pt x="1064885" y="579038"/>
                  <a:pt x="1064885" y="579480"/>
                </a:cubicBezTo>
                <a:cubicBezTo>
                  <a:pt x="1079488" y="603377"/>
                  <a:pt x="1093871" y="620635"/>
                  <a:pt x="1110023" y="633469"/>
                </a:cubicBezTo>
                <a:cubicBezTo>
                  <a:pt x="1110466" y="633690"/>
                  <a:pt x="1110466" y="634132"/>
                  <a:pt x="1110023" y="634575"/>
                </a:cubicBezTo>
                <a:cubicBezTo>
                  <a:pt x="1110023" y="634796"/>
                  <a:pt x="1110023" y="635017"/>
                  <a:pt x="1109580" y="635017"/>
                </a:cubicBezTo>
                <a:cubicBezTo>
                  <a:pt x="1109138" y="635017"/>
                  <a:pt x="1109138" y="634796"/>
                  <a:pt x="1109138" y="634575"/>
                </a:cubicBezTo>
                <a:cubicBezTo>
                  <a:pt x="1092764" y="621742"/>
                  <a:pt x="1078603" y="604483"/>
                  <a:pt x="1064000" y="580144"/>
                </a:cubicBezTo>
                <a:cubicBezTo>
                  <a:pt x="1063557" y="579702"/>
                  <a:pt x="1063557" y="579259"/>
                  <a:pt x="1064000" y="579038"/>
                </a:cubicBezTo>
                <a:close/>
                <a:moveTo>
                  <a:pt x="895839" y="576604"/>
                </a:moveTo>
                <a:cubicBezTo>
                  <a:pt x="895839" y="576383"/>
                  <a:pt x="896060" y="576383"/>
                  <a:pt x="896282" y="576604"/>
                </a:cubicBezTo>
                <a:cubicBezTo>
                  <a:pt x="898052" y="577489"/>
                  <a:pt x="899601" y="578595"/>
                  <a:pt x="900928" y="579702"/>
                </a:cubicBezTo>
                <a:cubicBezTo>
                  <a:pt x="905575" y="582357"/>
                  <a:pt x="910442" y="585012"/>
                  <a:pt x="914647" y="588331"/>
                </a:cubicBezTo>
                <a:cubicBezTo>
                  <a:pt x="915089" y="588331"/>
                  <a:pt x="915089" y="588552"/>
                  <a:pt x="914647" y="588773"/>
                </a:cubicBezTo>
                <a:cubicBezTo>
                  <a:pt x="914204" y="588773"/>
                  <a:pt x="914204" y="588773"/>
                  <a:pt x="914204" y="588773"/>
                </a:cubicBezTo>
                <a:cubicBezTo>
                  <a:pt x="909779" y="585676"/>
                  <a:pt x="905575" y="583021"/>
                  <a:pt x="900707" y="580144"/>
                </a:cubicBezTo>
                <a:cubicBezTo>
                  <a:pt x="899158" y="579259"/>
                  <a:pt x="897388" y="578153"/>
                  <a:pt x="895839" y="577047"/>
                </a:cubicBezTo>
                <a:close/>
                <a:moveTo>
                  <a:pt x="678340" y="576002"/>
                </a:moveTo>
                <a:lnTo>
                  <a:pt x="677494" y="576365"/>
                </a:lnTo>
                <a:lnTo>
                  <a:pt x="676610" y="577911"/>
                </a:lnTo>
                <a:lnTo>
                  <a:pt x="677453" y="579259"/>
                </a:lnTo>
                <a:lnTo>
                  <a:pt x="677453" y="579259"/>
                </a:lnTo>
                <a:lnTo>
                  <a:pt x="681656" y="582357"/>
                </a:lnTo>
                <a:lnTo>
                  <a:pt x="690238" y="589437"/>
                </a:lnTo>
                <a:lnTo>
                  <a:pt x="692277" y="589437"/>
                </a:lnTo>
                <a:lnTo>
                  <a:pt x="692344" y="589526"/>
                </a:lnTo>
                <a:lnTo>
                  <a:pt x="692720" y="588774"/>
                </a:lnTo>
                <a:cubicBezTo>
                  <a:pt x="690064" y="583906"/>
                  <a:pt x="685197" y="580587"/>
                  <a:pt x="680329" y="577268"/>
                </a:cubicBezTo>
                <a:close/>
                <a:moveTo>
                  <a:pt x="887652" y="575940"/>
                </a:moveTo>
                <a:lnTo>
                  <a:pt x="888316" y="576604"/>
                </a:lnTo>
                <a:lnTo>
                  <a:pt x="888759" y="576604"/>
                </a:lnTo>
                <a:lnTo>
                  <a:pt x="890307" y="576604"/>
                </a:lnTo>
                <a:lnTo>
                  <a:pt x="890750" y="576604"/>
                </a:lnTo>
                <a:lnTo>
                  <a:pt x="891414" y="577046"/>
                </a:lnTo>
                <a:lnTo>
                  <a:pt x="890750" y="577931"/>
                </a:lnTo>
                <a:lnTo>
                  <a:pt x="890307" y="577931"/>
                </a:lnTo>
                <a:lnTo>
                  <a:pt x="889113" y="577931"/>
                </a:lnTo>
                <a:lnTo>
                  <a:pt x="889202" y="578374"/>
                </a:lnTo>
                <a:cubicBezTo>
                  <a:pt x="889202" y="579259"/>
                  <a:pt x="889202" y="580144"/>
                  <a:pt x="889202" y="581029"/>
                </a:cubicBezTo>
                <a:cubicBezTo>
                  <a:pt x="889202" y="581472"/>
                  <a:pt x="888980" y="581472"/>
                  <a:pt x="888980" y="581472"/>
                </a:cubicBezTo>
                <a:cubicBezTo>
                  <a:pt x="888759" y="581472"/>
                  <a:pt x="888759" y="581472"/>
                  <a:pt x="888759" y="581472"/>
                </a:cubicBezTo>
                <a:cubicBezTo>
                  <a:pt x="888316" y="581250"/>
                  <a:pt x="888095" y="581250"/>
                  <a:pt x="888316" y="580808"/>
                </a:cubicBezTo>
                <a:cubicBezTo>
                  <a:pt x="888316" y="580144"/>
                  <a:pt x="888095" y="579480"/>
                  <a:pt x="888095" y="578595"/>
                </a:cubicBezTo>
                <a:lnTo>
                  <a:pt x="888095" y="577931"/>
                </a:lnTo>
                <a:lnTo>
                  <a:pt x="888095" y="577784"/>
                </a:lnTo>
                <a:lnTo>
                  <a:pt x="887652" y="577489"/>
                </a:lnTo>
                <a:lnTo>
                  <a:pt x="887675" y="577458"/>
                </a:lnTo>
                <a:lnTo>
                  <a:pt x="886989" y="577046"/>
                </a:lnTo>
                <a:lnTo>
                  <a:pt x="886767" y="576161"/>
                </a:lnTo>
                <a:close/>
                <a:moveTo>
                  <a:pt x="734148" y="573819"/>
                </a:moveTo>
                <a:lnTo>
                  <a:pt x="733211" y="574170"/>
                </a:lnTo>
                <a:cubicBezTo>
                  <a:pt x="732105" y="574834"/>
                  <a:pt x="731220" y="575277"/>
                  <a:pt x="730335" y="575941"/>
                </a:cubicBezTo>
                <a:cubicBezTo>
                  <a:pt x="732105" y="578817"/>
                  <a:pt x="735423" y="581030"/>
                  <a:pt x="738300" y="583242"/>
                </a:cubicBezTo>
                <a:cubicBezTo>
                  <a:pt x="739849" y="584127"/>
                  <a:pt x="741398" y="585234"/>
                  <a:pt x="742504" y="586340"/>
                </a:cubicBezTo>
                <a:cubicBezTo>
                  <a:pt x="743389" y="585897"/>
                  <a:pt x="743610" y="585012"/>
                  <a:pt x="744053" y="583464"/>
                </a:cubicBezTo>
                <a:cubicBezTo>
                  <a:pt x="744274" y="582578"/>
                  <a:pt x="744495" y="581693"/>
                  <a:pt x="744938" y="580808"/>
                </a:cubicBezTo>
                <a:lnTo>
                  <a:pt x="735424" y="573950"/>
                </a:lnTo>
                <a:lnTo>
                  <a:pt x="734096" y="573950"/>
                </a:lnTo>
                <a:close/>
                <a:moveTo>
                  <a:pt x="171607" y="573756"/>
                </a:moveTo>
                <a:lnTo>
                  <a:pt x="172307" y="576383"/>
                </a:lnTo>
                <a:cubicBezTo>
                  <a:pt x="172529" y="577268"/>
                  <a:pt x="173193" y="577932"/>
                  <a:pt x="173414" y="579038"/>
                </a:cubicBezTo>
                <a:lnTo>
                  <a:pt x="173226" y="579351"/>
                </a:lnTo>
                <a:lnTo>
                  <a:pt x="176707" y="586496"/>
                </a:lnTo>
                <a:lnTo>
                  <a:pt x="177176" y="586340"/>
                </a:lnTo>
                <a:lnTo>
                  <a:pt x="178282" y="587225"/>
                </a:lnTo>
                <a:lnTo>
                  <a:pt x="180052" y="588331"/>
                </a:lnTo>
                <a:lnTo>
                  <a:pt x="180716" y="589659"/>
                </a:lnTo>
                <a:lnTo>
                  <a:pt x="179831" y="590323"/>
                </a:lnTo>
                <a:lnTo>
                  <a:pt x="179388" y="590323"/>
                </a:lnTo>
                <a:lnTo>
                  <a:pt x="177176" y="588774"/>
                </a:lnTo>
                <a:lnTo>
                  <a:pt x="176069" y="588331"/>
                </a:lnTo>
                <a:lnTo>
                  <a:pt x="175959" y="587556"/>
                </a:lnTo>
                <a:lnTo>
                  <a:pt x="175405" y="588110"/>
                </a:lnTo>
                <a:lnTo>
                  <a:pt x="175018" y="588110"/>
                </a:lnTo>
                <a:lnTo>
                  <a:pt x="175405" y="589659"/>
                </a:lnTo>
                <a:lnTo>
                  <a:pt x="175848" y="591872"/>
                </a:lnTo>
                <a:lnTo>
                  <a:pt x="175765" y="592037"/>
                </a:lnTo>
                <a:lnTo>
                  <a:pt x="175848" y="592092"/>
                </a:lnTo>
                <a:cubicBezTo>
                  <a:pt x="178282" y="594969"/>
                  <a:pt x="183150" y="600500"/>
                  <a:pt x="186248" y="601385"/>
                </a:cubicBezTo>
                <a:lnTo>
                  <a:pt x="186248" y="600944"/>
                </a:lnTo>
                <a:cubicBezTo>
                  <a:pt x="185805" y="598510"/>
                  <a:pt x="185362" y="596076"/>
                  <a:pt x="184920" y="593863"/>
                </a:cubicBezTo>
                <a:cubicBezTo>
                  <a:pt x="184256" y="590987"/>
                  <a:pt x="183813" y="588332"/>
                  <a:pt x="183150" y="585676"/>
                </a:cubicBezTo>
                <a:lnTo>
                  <a:pt x="183399" y="585179"/>
                </a:lnTo>
                <a:lnTo>
                  <a:pt x="183371" y="585013"/>
                </a:lnTo>
                <a:lnTo>
                  <a:pt x="183395" y="584799"/>
                </a:lnTo>
                <a:lnTo>
                  <a:pt x="180937" y="580587"/>
                </a:lnTo>
                <a:cubicBezTo>
                  <a:pt x="180937" y="580144"/>
                  <a:pt x="181158" y="579923"/>
                  <a:pt x="181600" y="579923"/>
                </a:cubicBezTo>
                <a:cubicBezTo>
                  <a:pt x="181822" y="579923"/>
                  <a:pt x="182264" y="580144"/>
                  <a:pt x="182264" y="580587"/>
                </a:cubicBezTo>
                <a:lnTo>
                  <a:pt x="183584" y="583096"/>
                </a:lnTo>
                <a:lnTo>
                  <a:pt x="183814" y="581030"/>
                </a:lnTo>
                <a:lnTo>
                  <a:pt x="183996" y="577195"/>
                </a:lnTo>
                <a:lnTo>
                  <a:pt x="183813" y="577268"/>
                </a:lnTo>
                <a:cubicBezTo>
                  <a:pt x="183592" y="576604"/>
                  <a:pt x="182707" y="576382"/>
                  <a:pt x="182486" y="575497"/>
                </a:cubicBezTo>
                <a:close/>
                <a:moveTo>
                  <a:pt x="538568" y="573078"/>
                </a:moveTo>
                <a:lnTo>
                  <a:pt x="538413" y="573543"/>
                </a:lnTo>
                <a:lnTo>
                  <a:pt x="553987" y="584791"/>
                </a:lnTo>
                <a:lnTo>
                  <a:pt x="555035" y="578500"/>
                </a:lnTo>
                <a:lnTo>
                  <a:pt x="543145" y="573286"/>
                </a:lnTo>
                <a:close/>
                <a:moveTo>
                  <a:pt x="733432" y="572179"/>
                </a:moveTo>
                <a:cubicBezTo>
                  <a:pt x="733432" y="569967"/>
                  <a:pt x="736530" y="569967"/>
                  <a:pt x="736530" y="572179"/>
                </a:cubicBezTo>
                <a:lnTo>
                  <a:pt x="736176" y="572445"/>
                </a:lnTo>
                <a:lnTo>
                  <a:pt x="736530" y="572622"/>
                </a:lnTo>
                <a:cubicBezTo>
                  <a:pt x="740292" y="575056"/>
                  <a:pt x="744053" y="577268"/>
                  <a:pt x="746929" y="580587"/>
                </a:cubicBezTo>
                <a:lnTo>
                  <a:pt x="747372" y="581251"/>
                </a:lnTo>
                <a:lnTo>
                  <a:pt x="746929" y="581693"/>
                </a:lnTo>
                <a:cubicBezTo>
                  <a:pt x="746487" y="582357"/>
                  <a:pt x="746044" y="583242"/>
                  <a:pt x="746044" y="584349"/>
                </a:cubicBezTo>
                <a:cubicBezTo>
                  <a:pt x="745823" y="586119"/>
                  <a:pt x="745159" y="588331"/>
                  <a:pt x="742504" y="588553"/>
                </a:cubicBezTo>
                <a:lnTo>
                  <a:pt x="741840" y="588553"/>
                </a:lnTo>
                <a:lnTo>
                  <a:pt x="741619" y="588331"/>
                </a:lnTo>
                <a:cubicBezTo>
                  <a:pt x="740292" y="587225"/>
                  <a:pt x="738743" y="586119"/>
                  <a:pt x="737194" y="585012"/>
                </a:cubicBezTo>
                <a:cubicBezTo>
                  <a:pt x="733654" y="582357"/>
                  <a:pt x="730113" y="579923"/>
                  <a:pt x="728343" y="576383"/>
                </a:cubicBezTo>
                <a:lnTo>
                  <a:pt x="728122" y="575719"/>
                </a:lnTo>
                <a:lnTo>
                  <a:pt x="728343" y="575277"/>
                </a:lnTo>
                <a:cubicBezTo>
                  <a:pt x="729671" y="573949"/>
                  <a:pt x="731220" y="573285"/>
                  <a:pt x="732547" y="572843"/>
                </a:cubicBezTo>
                <a:lnTo>
                  <a:pt x="733896" y="572457"/>
                </a:lnTo>
                <a:close/>
                <a:moveTo>
                  <a:pt x="673248" y="572179"/>
                </a:moveTo>
                <a:cubicBezTo>
                  <a:pt x="675240" y="570851"/>
                  <a:pt x="678337" y="572842"/>
                  <a:pt x="679443" y="573949"/>
                </a:cubicBezTo>
                <a:lnTo>
                  <a:pt x="679081" y="574221"/>
                </a:lnTo>
                <a:lnTo>
                  <a:pt x="681435" y="575719"/>
                </a:lnTo>
                <a:cubicBezTo>
                  <a:pt x="686303" y="579259"/>
                  <a:pt x="691392" y="582800"/>
                  <a:pt x="694711" y="588110"/>
                </a:cubicBezTo>
                <a:lnTo>
                  <a:pt x="694711" y="588331"/>
                </a:lnTo>
                <a:lnTo>
                  <a:pt x="694711" y="588774"/>
                </a:lnTo>
                <a:cubicBezTo>
                  <a:pt x="694711" y="589216"/>
                  <a:pt x="694269" y="589659"/>
                  <a:pt x="694047" y="590101"/>
                </a:cubicBezTo>
                <a:lnTo>
                  <a:pt x="694027" y="590141"/>
                </a:lnTo>
                <a:lnTo>
                  <a:pt x="694268" y="590101"/>
                </a:lnTo>
                <a:cubicBezTo>
                  <a:pt x="694711" y="592314"/>
                  <a:pt x="693605" y="592977"/>
                  <a:pt x="692941" y="594305"/>
                </a:cubicBezTo>
                <a:lnTo>
                  <a:pt x="688959" y="591319"/>
                </a:lnTo>
                <a:lnTo>
                  <a:pt x="688515" y="591208"/>
                </a:lnTo>
                <a:cubicBezTo>
                  <a:pt x="686302" y="588331"/>
                  <a:pt x="683426" y="586340"/>
                  <a:pt x="680550" y="584127"/>
                </a:cubicBezTo>
                <a:cubicBezTo>
                  <a:pt x="679001" y="583242"/>
                  <a:pt x="677231" y="582136"/>
                  <a:pt x="675903" y="580808"/>
                </a:cubicBezTo>
                <a:lnTo>
                  <a:pt x="675903" y="580422"/>
                </a:lnTo>
                <a:lnTo>
                  <a:pt x="675683" y="580587"/>
                </a:lnTo>
                <a:cubicBezTo>
                  <a:pt x="673248" y="581029"/>
                  <a:pt x="673470" y="579038"/>
                  <a:pt x="671921" y="578153"/>
                </a:cubicBezTo>
                <a:cubicBezTo>
                  <a:pt x="672363" y="576161"/>
                  <a:pt x="673470" y="578153"/>
                  <a:pt x="674355" y="576825"/>
                </a:cubicBezTo>
                <a:lnTo>
                  <a:pt x="674716" y="577186"/>
                </a:lnTo>
                <a:lnTo>
                  <a:pt x="675628" y="575211"/>
                </a:lnTo>
                <a:lnTo>
                  <a:pt x="675240" y="575276"/>
                </a:lnTo>
                <a:cubicBezTo>
                  <a:pt x="675682" y="573064"/>
                  <a:pt x="673027" y="574170"/>
                  <a:pt x="673248" y="572179"/>
                </a:cubicBezTo>
                <a:close/>
                <a:moveTo>
                  <a:pt x="892521" y="571073"/>
                </a:moveTo>
                <a:cubicBezTo>
                  <a:pt x="895840" y="572843"/>
                  <a:pt x="899158" y="574835"/>
                  <a:pt x="902478" y="576826"/>
                </a:cubicBezTo>
                <a:cubicBezTo>
                  <a:pt x="905575" y="578596"/>
                  <a:pt x="908673" y="580587"/>
                  <a:pt x="911549" y="582136"/>
                </a:cubicBezTo>
                <a:cubicBezTo>
                  <a:pt x="911771" y="582136"/>
                  <a:pt x="911771" y="582358"/>
                  <a:pt x="911771" y="582800"/>
                </a:cubicBezTo>
                <a:lnTo>
                  <a:pt x="911549" y="582800"/>
                </a:lnTo>
                <a:cubicBezTo>
                  <a:pt x="911328" y="582800"/>
                  <a:pt x="911328" y="582800"/>
                  <a:pt x="911107" y="582800"/>
                </a:cubicBezTo>
                <a:cubicBezTo>
                  <a:pt x="908009" y="581251"/>
                  <a:pt x="905354" y="579260"/>
                  <a:pt x="902035" y="577490"/>
                </a:cubicBezTo>
                <a:cubicBezTo>
                  <a:pt x="898937" y="575498"/>
                  <a:pt x="895618" y="573507"/>
                  <a:pt x="892300" y="571737"/>
                </a:cubicBezTo>
                <a:cubicBezTo>
                  <a:pt x="892078" y="571737"/>
                  <a:pt x="892078" y="571516"/>
                  <a:pt x="892078" y="571294"/>
                </a:cubicBezTo>
                <a:cubicBezTo>
                  <a:pt x="892078" y="571073"/>
                  <a:pt x="892300" y="571073"/>
                  <a:pt x="892521" y="571073"/>
                </a:cubicBezTo>
                <a:close/>
                <a:moveTo>
                  <a:pt x="161954" y="569428"/>
                </a:moveTo>
                <a:lnTo>
                  <a:pt x="163457" y="572621"/>
                </a:lnTo>
                <a:cubicBezTo>
                  <a:pt x="163899" y="573064"/>
                  <a:pt x="164121" y="573728"/>
                  <a:pt x="164563" y="574170"/>
                </a:cubicBezTo>
                <a:lnTo>
                  <a:pt x="164526" y="574354"/>
                </a:lnTo>
                <a:lnTo>
                  <a:pt x="170980" y="580808"/>
                </a:lnTo>
                <a:cubicBezTo>
                  <a:pt x="170980" y="580144"/>
                  <a:pt x="170980" y="579702"/>
                  <a:pt x="170980" y="579038"/>
                </a:cubicBezTo>
                <a:lnTo>
                  <a:pt x="171761" y="579194"/>
                </a:lnTo>
                <a:lnTo>
                  <a:pt x="170980" y="577047"/>
                </a:lnTo>
                <a:lnTo>
                  <a:pt x="169889" y="573123"/>
                </a:lnTo>
                <a:lnTo>
                  <a:pt x="169653" y="573064"/>
                </a:lnTo>
                <a:close/>
                <a:moveTo>
                  <a:pt x="901814" y="566647"/>
                </a:moveTo>
                <a:lnTo>
                  <a:pt x="902035" y="566868"/>
                </a:lnTo>
                <a:lnTo>
                  <a:pt x="903584" y="567311"/>
                </a:lnTo>
                <a:lnTo>
                  <a:pt x="903805" y="567753"/>
                </a:lnTo>
                <a:lnTo>
                  <a:pt x="903584" y="567974"/>
                </a:lnTo>
                <a:lnTo>
                  <a:pt x="903363" y="567974"/>
                </a:lnTo>
                <a:lnTo>
                  <a:pt x="901814" y="567532"/>
                </a:lnTo>
                <a:lnTo>
                  <a:pt x="901371" y="567311"/>
                </a:lnTo>
                <a:lnTo>
                  <a:pt x="901371" y="566868"/>
                </a:lnTo>
                <a:close/>
                <a:moveTo>
                  <a:pt x="1094442" y="564327"/>
                </a:moveTo>
                <a:lnTo>
                  <a:pt x="1113236" y="586477"/>
                </a:lnTo>
                <a:lnTo>
                  <a:pt x="1103218" y="575775"/>
                </a:lnTo>
                <a:close/>
                <a:moveTo>
                  <a:pt x="508754" y="563376"/>
                </a:moveTo>
                <a:lnTo>
                  <a:pt x="502654" y="566426"/>
                </a:lnTo>
                <a:cubicBezTo>
                  <a:pt x="502654" y="566868"/>
                  <a:pt x="509070" y="572400"/>
                  <a:pt x="513053" y="571957"/>
                </a:cubicBezTo>
                <a:cubicBezTo>
                  <a:pt x="516815" y="571515"/>
                  <a:pt x="515487" y="569081"/>
                  <a:pt x="518585" y="568196"/>
                </a:cubicBezTo>
                <a:cubicBezTo>
                  <a:pt x="522567" y="571957"/>
                  <a:pt x="530533" y="577046"/>
                  <a:pt x="536950" y="572621"/>
                </a:cubicBezTo>
                <a:lnTo>
                  <a:pt x="537171" y="573506"/>
                </a:lnTo>
                <a:lnTo>
                  <a:pt x="537386" y="572219"/>
                </a:lnTo>
                <a:lnTo>
                  <a:pt x="535844" y="571294"/>
                </a:lnTo>
                <a:cubicBezTo>
                  <a:pt x="532967" y="569302"/>
                  <a:pt x="530091" y="567532"/>
                  <a:pt x="526772" y="566205"/>
                </a:cubicBezTo>
                <a:lnTo>
                  <a:pt x="526628" y="565702"/>
                </a:lnTo>
                <a:lnTo>
                  <a:pt x="525223" y="565319"/>
                </a:lnTo>
                <a:cubicBezTo>
                  <a:pt x="524781" y="567753"/>
                  <a:pt x="522457" y="568251"/>
                  <a:pt x="520023" y="567891"/>
                </a:cubicBezTo>
                <a:lnTo>
                  <a:pt x="515084" y="565724"/>
                </a:lnTo>
                <a:lnTo>
                  <a:pt x="515045" y="565763"/>
                </a:lnTo>
                <a:cubicBezTo>
                  <a:pt x="515045" y="565763"/>
                  <a:pt x="514824" y="565763"/>
                  <a:pt x="514603" y="565541"/>
                </a:cubicBezTo>
                <a:cubicBezTo>
                  <a:pt x="513718" y="565541"/>
                  <a:pt x="513054" y="565099"/>
                  <a:pt x="512169" y="564656"/>
                </a:cubicBezTo>
                <a:close/>
                <a:moveTo>
                  <a:pt x="879908" y="562222"/>
                </a:moveTo>
                <a:cubicBezTo>
                  <a:pt x="880351" y="562000"/>
                  <a:pt x="880572" y="562222"/>
                  <a:pt x="881015" y="562443"/>
                </a:cubicBezTo>
                <a:cubicBezTo>
                  <a:pt x="881236" y="563107"/>
                  <a:pt x="881900" y="563328"/>
                  <a:pt x="882785" y="563549"/>
                </a:cubicBezTo>
                <a:cubicBezTo>
                  <a:pt x="883006" y="563549"/>
                  <a:pt x="883449" y="564213"/>
                  <a:pt x="883449" y="564213"/>
                </a:cubicBezTo>
                <a:cubicBezTo>
                  <a:pt x="883006" y="564656"/>
                  <a:pt x="883006" y="564877"/>
                  <a:pt x="882785" y="564877"/>
                </a:cubicBezTo>
                <a:cubicBezTo>
                  <a:pt x="881900" y="564656"/>
                  <a:pt x="880351" y="564213"/>
                  <a:pt x="879466" y="563107"/>
                </a:cubicBezTo>
                <a:cubicBezTo>
                  <a:pt x="879466" y="562664"/>
                  <a:pt x="879466" y="562443"/>
                  <a:pt x="879908" y="562222"/>
                </a:cubicBezTo>
                <a:close/>
                <a:moveTo>
                  <a:pt x="63889" y="562000"/>
                </a:moveTo>
                <a:cubicBezTo>
                  <a:pt x="64331" y="561779"/>
                  <a:pt x="64774" y="561779"/>
                  <a:pt x="64995" y="562222"/>
                </a:cubicBezTo>
                <a:cubicBezTo>
                  <a:pt x="76058" y="579480"/>
                  <a:pt x="82918" y="598951"/>
                  <a:pt x="89777" y="617759"/>
                </a:cubicBezTo>
                <a:cubicBezTo>
                  <a:pt x="94423" y="630371"/>
                  <a:pt x="98849" y="643204"/>
                  <a:pt x="104601" y="655152"/>
                </a:cubicBezTo>
                <a:lnTo>
                  <a:pt x="104517" y="655573"/>
                </a:lnTo>
                <a:lnTo>
                  <a:pt x="113672" y="671969"/>
                </a:lnTo>
                <a:cubicBezTo>
                  <a:pt x="115664" y="676394"/>
                  <a:pt x="117655" y="680819"/>
                  <a:pt x="120310" y="685023"/>
                </a:cubicBezTo>
                <a:cubicBezTo>
                  <a:pt x="120310" y="685245"/>
                  <a:pt x="120310" y="685466"/>
                  <a:pt x="120089" y="685687"/>
                </a:cubicBezTo>
                <a:lnTo>
                  <a:pt x="119868" y="685687"/>
                </a:lnTo>
                <a:cubicBezTo>
                  <a:pt x="119647" y="685687"/>
                  <a:pt x="119425" y="685466"/>
                  <a:pt x="119425" y="685466"/>
                </a:cubicBezTo>
                <a:cubicBezTo>
                  <a:pt x="116770" y="681483"/>
                  <a:pt x="114779" y="676615"/>
                  <a:pt x="112787" y="672411"/>
                </a:cubicBezTo>
                <a:lnTo>
                  <a:pt x="105213" y="658705"/>
                </a:lnTo>
                <a:lnTo>
                  <a:pt x="106593" y="664225"/>
                </a:lnTo>
                <a:cubicBezTo>
                  <a:pt x="107035" y="665110"/>
                  <a:pt x="107478" y="665995"/>
                  <a:pt x="107699" y="666880"/>
                </a:cubicBezTo>
                <a:cubicBezTo>
                  <a:pt x="107920" y="667323"/>
                  <a:pt x="107699" y="667544"/>
                  <a:pt x="107256" y="667765"/>
                </a:cubicBezTo>
                <a:cubicBezTo>
                  <a:pt x="106814" y="667765"/>
                  <a:pt x="106814" y="667544"/>
                  <a:pt x="106814" y="667544"/>
                </a:cubicBezTo>
                <a:cubicBezTo>
                  <a:pt x="106371" y="666880"/>
                  <a:pt x="105929" y="665774"/>
                  <a:pt x="105486" y="664889"/>
                </a:cubicBezTo>
                <a:lnTo>
                  <a:pt x="103436" y="656072"/>
                </a:lnTo>
                <a:lnTo>
                  <a:pt x="103052" y="655816"/>
                </a:lnTo>
                <a:cubicBezTo>
                  <a:pt x="97300" y="643647"/>
                  <a:pt x="92653" y="630592"/>
                  <a:pt x="88228" y="618201"/>
                </a:cubicBezTo>
                <a:cubicBezTo>
                  <a:pt x="81590" y="599394"/>
                  <a:pt x="74731" y="580144"/>
                  <a:pt x="63668" y="563107"/>
                </a:cubicBezTo>
                <a:cubicBezTo>
                  <a:pt x="63446" y="562664"/>
                  <a:pt x="63668" y="562222"/>
                  <a:pt x="63889" y="562000"/>
                </a:cubicBezTo>
                <a:close/>
                <a:moveTo>
                  <a:pt x="1069310" y="561559"/>
                </a:moveTo>
                <a:cubicBezTo>
                  <a:pt x="1069974" y="561337"/>
                  <a:pt x="1070195" y="561559"/>
                  <a:pt x="1070638" y="561780"/>
                </a:cubicBezTo>
                <a:lnTo>
                  <a:pt x="1071301" y="563108"/>
                </a:lnTo>
                <a:cubicBezTo>
                  <a:pt x="1084356" y="586119"/>
                  <a:pt x="1098074" y="609794"/>
                  <a:pt x="1120864" y="624840"/>
                </a:cubicBezTo>
                <a:cubicBezTo>
                  <a:pt x="1120864" y="625061"/>
                  <a:pt x="1121307" y="625504"/>
                  <a:pt x="1120864" y="625946"/>
                </a:cubicBezTo>
                <a:cubicBezTo>
                  <a:pt x="1120864" y="625946"/>
                  <a:pt x="1120422" y="625946"/>
                  <a:pt x="1120422" y="625946"/>
                </a:cubicBezTo>
                <a:lnTo>
                  <a:pt x="1119979" y="625946"/>
                </a:lnTo>
                <a:cubicBezTo>
                  <a:pt x="1096747" y="610900"/>
                  <a:pt x="1083249" y="587004"/>
                  <a:pt x="1069974" y="563771"/>
                </a:cubicBezTo>
                <a:lnTo>
                  <a:pt x="1069089" y="562444"/>
                </a:lnTo>
                <a:cubicBezTo>
                  <a:pt x="1068867" y="562222"/>
                  <a:pt x="1069089" y="561559"/>
                  <a:pt x="1069310" y="561559"/>
                </a:cubicBezTo>
                <a:close/>
                <a:moveTo>
                  <a:pt x="885662" y="560673"/>
                </a:moveTo>
                <a:cubicBezTo>
                  <a:pt x="887653" y="561337"/>
                  <a:pt x="889423" y="562664"/>
                  <a:pt x="890972" y="563549"/>
                </a:cubicBezTo>
                <a:cubicBezTo>
                  <a:pt x="893185" y="564656"/>
                  <a:pt x="895397" y="565983"/>
                  <a:pt x="897610" y="566868"/>
                </a:cubicBezTo>
                <a:lnTo>
                  <a:pt x="897834" y="567542"/>
                </a:lnTo>
                <a:lnTo>
                  <a:pt x="902919" y="569302"/>
                </a:lnTo>
                <a:cubicBezTo>
                  <a:pt x="904026" y="569745"/>
                  <a:pt x="904911" y="570187"/>
                  <a:pt x="906017" y="570630"/>
                </a:cubicBezTo>
                <a:cubicBezTo>
                  <a:pt x="906460" y="570630"/>
                  <a:pt x="906460" y="571072"/>
                  <a:pt x="906460" y="571072"/>
                </a:cubicBezTo>
                <a:cubicBezTo>
                  <a:pt x="906460" y="571515"/>
                  <a:pt x="906239" y="571736"/>
                  <a:pt x="906017" y="571736"/>
                </a:cubicBezTo>
                <a:cubicBezTo>
                  <a:pt x="905796" y="571736"/>
                  <a:pt x="905796" y="571736"/>
                  <a:pt x="905796" y="571736"/>
                </a:cubicBezTo>
                <a:cubicBezTo>
                  <a:pt x="904690" y="571294"/>
                  <a:pt x="903583" y="570851"/>
                  <a:pt x="902477" y="570409"/>
                </a:cubicBezTo>
                <a:lnTo>
                  <a:pt x="899661" y="569395"/>
                </a:lnTo>
                <a:lnTo>
                  <a:pt x="904247" y="573064"/>
                </a:lnTo>
                <a:cubicBezTo>
                  <a:pt x="906017" y="573949"/>
                  <a:pt x="907566" y="574834"/>
                  <a:pt x="908893" y="576161"/>
                </a:cubicBezTo>
                <a:cubicBezTo>
                  <a:pt x="909336" y="576161"/>
                  <a:pt x="909336" y="576604"/>
                  <a:pt x="908893" y="577046"/>
                </a:cubicBezTo>
                <a:cubicBezTo>
                  <a:pt x="908672" y="577046"/>
                  <a:pt x="908451" y="577046"/>
                  <a:pt x="908451" y="577046"/>
                </a:cubicBezTo>
                <a:cubicBezTo>
                  <a:pt x="907123" y="575940"/>
                  <a:pt x="905575" y="575055"/>
                  <a:pt x="903805" y="574170"/>
                </a:cubicBezTo>
                <a:lnTo>
                  <a:pt x="897220" y="568820"/>
                </a:lnTo>
                <a:lnTo>
                  <a:pt x="897167" y="568860"/>
                </a:lnTo>
                <a:cubicBezTo>
                  <a:pt x="896946" y="568860"/>
                  <a:pt x="896725" y="568860"/>
                  <a:pt x="896725" y="568860"/>
                </a:cubicBezTo>
                <a:cubicBezTo>
                  <a:pt x="894070" y="567974"/>
                  <a:pt x="892078" y="566647"/>
                  <a:pt x="889866" y="565541"/>
                </a:cubicBezTo>
                <a:cubicBezTo>
                  <a:pt x="888096" y="564434"/>
                  <a:pt x="886326" y="563549"/>
                  <a:pt x="884777" y="562664"/>
                </a:cubicBezTo>
                <a:cubicBezTo>
                  <a:pt x="884113" y="562443"/>
                  <a:pt x="883892" y="561779"/>
                  <a:pt x="884113" y="561337"/>
                </a:cubicBezTo>
                <a:cubicBezTo>
                  <a:pt x="884555" y="560894"/>
                  <a:pt x="885219" y="560452"/>
                  <a:pt x="885662" y="560673"/>
                </a:cubicBezTo>
                <a:close/>
                <a:moveTo>
                  <a:pt x="706438" y="559345"/>
                </a:moveTo>
                <a:lnTo>
                  <a:pt x="708514" y="560289"/>
                </a:lnTo>
                <a:lnTo>
                  <a:pt x="708650" y="560231"/>
                </a:lnTo>
                <a:cubicBezTo>
                  <a:pt x="711084" y="561116"/>
                  <a:pt x="713297" y="563107"/>
                  <a:pt x="715067" y="564877"/>
                </a:cubicBezTo>
                <a:cubicBezTo>
                  <a:pt x="716837" y="566648"/>
                  <a:pt x="718828" y="568417"/>
                  <a:pt x="720819" y="568860"/>
                </a:cubicBezTo>
                <a:cubicBezTo>
                  <a:pt x="721704" y="568196"/>
                  <a:pt x="721704" y="566648"/>
                  <a:pt x="721704" y="565763"/>
                </a:cubicBezTo>
                <a:cubicBezTo>
                  <a:pt x="721704" y="565099"/>
                  <a:pt x="722147" y="564877"/>
                  <a:pt x="722811" y="564656"/>
                </a:cubicBezTo>
                <a:cubicBezTo>
                  <a:pt x="723254" y="564656"/>
                  <a:pt x="723696" y="565099"/>
                  <a:pt x="723696" y="565541"/>
                </a:cubicBezTo>
                <a:cubicBezTo>
                  <a:pt x="724139" y="567975"/>
                  <a:pt x="723254" y="569745"/>
                  <a:pt x="721483" y="570630"/>
                </a:cubicBezTo>
                <a:lnTo>
                  <a:pt x="721041" y="570630"/>
                </a:lnTo>
                <a:lnTo>
                  <a:pt x="721041" y="570852"/>
                </a:lnTo>
                <a:lnTo>
                  <a:pt x="720598" y="570852"/>
                </a:lnTo>
                <a:cubicBezTo>
                  <a:pt x="717943" y="570409"/>
                  <a:pt x="715509" y="568196"/>
                  <a:pt x="713518" y="566426"/>
                </a:cubicBezTo>
                <a:lnTo>
                  <a:pt x="708067" y="562443"/>
                </a:lnTo>
                <a:lnTo>
                  <a:pt x="705110" y="562443"/>
                </a:lnTo>
                <a:cubicBezTo>
                  <a:pt x="705774" y="561558"/>
                  <a:pt x="705774" y="560230"/>
                  <a:pt x="706438" y="559345"/>
                </a:cubicBezTo>
                <a:close/>
                <a:moveTo>
                  <a:pt x="157898" y="558488"/>
                </a:moveTo>
                <a:lnTo>
                  <a:pt x="157704" y="558681"/>
                </a:lnTo>
                <a:cubicBezTo>
                  <a:pt x="157483" y="558681"/>
                  <a:pt x="157262" y="558681"/>
                  <a:pt x="157041" y="558681"/>
                </a:cubicBezTo>
                <a:cubicBezTo>
                  <a:pt x="156377" y="560894"/>
                  <a:pt x="161245" y="562222"/>
                  <a:pt x="159475" y="560009"/>
                </a:cubicBezTo>
                <a:lnTo>
                  <a:pt x="159854" y="559819"/>
                </a:lnTo>
                <a:lnTo>
                  <a:pt x="159475" y="559567"/>
                </a:lnTo>
                <a:lnTo>
                  <a:pt x="158590" y="558903"/>
                </a:lnTo>
                <a:close/>
                <a:moveTo>
                  <a:pt x="653942" y="558346"/>
                </a:moveTo>
                <a:lnTo>
                  <a:pt x="653998" y="558682"/>
                </a:lnTo>
                <a:cubicBezTo>
                  <a:pt x="652449" y="558461"/>
                  <a:pt x="651343" y="557355"/>
                  <a:pt x="650237" y="558682"/>
                </a:cubicBezTo>
                <a:lnTo>
                  <a:pt x="652108" y="561593"/>
                </a:lnTo>
                <a:lnTo>
                  <a:pt x="652228" y="561559"/>
                </a:lnTo>
                <a:cubicBezTo>
                  <a:pt x="655105" y="562886"/>
                  <a:pt x="657760" y="564878"/>
                  <a:pt x="660636" y="566869"/>
                </a:cubicBezTo>
                <a:cubicBezTo>
                  <a:pt x="661521" y="567754"/>
                  <a:pt x="662628" y="568418"/>
                  <a:pt x="663955" y="569303"/>
                </a:cubicBezTo>
                <a:lnTo>
                  <a:pt x="664800" y="568289"/>
                </a:lnTo>
                <a:lnTo>
                  <a:pt x="663763" y="564970"/>
                </a:lnTo>
                <a:lnTo>
                  <a:pt x="653999" y="558460"/>
                </a:lnTo>
                <a:close/>
                <a:moveTo>
                  <a:pt x="884113" y="557797"/>
                </a:moveTo>
                <a:cubicBezTo>
                  <a:pt x="886547" y="558461"/>
                  <a:pt x="888538" y="559788"/>
                  <a:pt x="890751" y="560895"/>
                </a:cubicBezTo>
                <a:cubicBezTo>
                  <a:pt x="891857" y="561559"/>
                  <a:pt x="893185" y="562222"/>
                  <a:pt x="894734" y="562886"/>
                </a:cubicBezTo>
                <a:cubicBezTo>
                  <a:pt x="894734" y="562886"/>
                  <a:pt x="894955" y="563107"/>
                  <a:pt x="894734" y="563329"/>
                </a:cubicBezTo>
                <a:cubicBezTo>
                  <a:pt x="894512" y="563550"/>
                  <a:pt x="894512" y="563771"/>
                  <a:pt x="894070" y="563771"/>
                </a:cubicBezTo>
                <a:cubicBezTo>
                  <a:pt x="892521" y="563107"/>
                  <a:pt x="891193" y="562444"/>
                  <a:pt x="890308" y="561559"/>
                </a:cubicBezTo>
                <a:cubicBezTo>
                  <a:pt x="888096" y="560452"/>
                  <a:pt x="886104" y="559346"/>
                  <a:pt x="883892" y="558682"/>
                </a:cubicBezTo>
                <a:cubicBezTo>
                  <a:pt x="883892" y="558682"/>
                  <a:pt x="883449" y="558461"/>
                  <a:pt x="883892" y="558239"/>
                </a:cubicBezTo>
                <a:cubicBezTo>
                  <a:pt x="883892" y="558018"/>
                  <a:pt x="883892" y="557797"/>
                  <a:pt x="884113" y="557797"/>
                </a:cubicBezTo>
                <a:close/>
                <a:moveTo>
                  <a:pt x="485617" y="557133"/>
                </a:moveTo>
                <a:cubicBezTo>
                  <a:pt x="485617" y="557133"/>
                  <a:pt x="485396" y="557576"/>
                  <a:pt x="485174" y="557797"/>
                </a:cubicBezTo>
                <a:lnTo>
                  <a:pt x="482251" y="559405"/>
                </a:lnTo>
                <a:lnTo>
                  <a:pt x="482297" y="559567"/>
                </a:lnTo>
                <a:lnTo>
                  <a:pt x="481494" y="559835"/>
                </a:lnTo>
                <a:lnTo>
                  <a:pt x="481207" y="560840"/>
                </a:lnTo>
                <a:lnTo>
                  <a:pt x="495794" y="564434"/>
                </a:lnTo>
                <a:lnTo>
                  <a:pt x="495794" y="562010"/>
                </a:lnTo>
                <a:close/>
                <a:moveTo>
                  <a:pt x="461056" y="555362"/>
                </a:moveTo>
                <a:cubicBezTo>
                  <a:pt x="460392" y="556690"/>
                  <a:pt x="459065" y="558460"/>
                  <a:pt x="461056" y="559566"/>
                </a:cubicBezTo>
                <a:cubicBezTo>
                  <a:pt x="461941" y="557354"/>
                  <a:pt x="465039" y="561115"/>
                  <a:pt x="467694" y="559566"/>
                </a:cubicBezTo>
                <a:cubicBezTo>
                  <a:pt x="469464" y="561337"/>
                  <a:pt x="477208" y="562664"/>
                  <a:pt x="479421" y="560230"/>
                </a:cubicBezTo>
                <a:lnTo>
                  <a:pt x="479864" y="560452"/>
                </a:lnTo>
                <a:lnTo>
                  <a:pt x="479915" y="560469"/>
                </a:lnTo>
                <a:lnTo>
                  <a:pt x="480101" y="559726"/>
                </a:lnTo>
                <a:lnTo>
                  <a:pt x="470792" y="556912"/>
                </a:lnTo>
                <a:cubicBezTo>
                  <a:pt x="467694" y="556912"/>
                  <a:pt x="464818" y="556691"/>
                  <a:pt x="461941" y="555363"/>
                </a:cubicBezTo>
                <a:lnTo>
                  <a:pt x="461941" y="555362"/>
                </a:lnTo>
                <a:close/>
                <a:moveTo>
                  <a:pt x="132923" y="555141"/>
                </a:moveTo>
                <a:lnTo>
                  <a:pt x="135072" y="556983"/>
                </a:lnTo>
                <a:lnTo>
                  <a:pt x="135578" y="556911"/>
                </a:lnTo>
                <a:cubicBezTo>
                  <a:pt x="138012" y="558681"/>
                  <a:pt x="140446" y="560452"/>
                  <a:pt x="142880" y="562000"/>
                </a:cubicBezTo>
                <a:cubicBezTo>
                  <a:pt x="145092" y="563549"/>
                  <a:pt x="147084" y="564877"/>
                  <a:pt x="149296" y="566647"/>
                </a:cubicBezTo>
                <a:lnTo>
                  <a:pt x="149315" y="566781"/>
                </a:lnTo>
                <a:lnTo>
                  <a:pt x="162572" y="574170"/>
                </a:lnTo>
                <a:lnTo>
                  <a:pt x="162970" y="574369"/>
                </a:lnTo>
                <a:lnTo>
                  <a:pt x="162350" y="573285"/>
                </a:lnTo>
                <a:lnTo>
                  <a:pt x="160215" y="569228"/>
                </a:lnTo>
                <a:lnTo>
                  <a:pt x="159917" y="569302"/>
                </a:lnTo>
                <a:cubicBezTo>
                  <a:pt x="158811" y="567753"/>
                  <a:pt x="157262" y="566868"/>
                  <a:pt x="156155" y="565098"/>
                </a:cubicBezTo>
                <a:cubicBezTo>
                  <a:pt x="147526" y="563107"/>
                  <a:pt x="140446" y="556248"/>
                  <a:pt x="132923" y="555141"/>
                </a:cubicBezTo>
                <a:close/>
                <a:moveTo>
                  <a:pt x="640722" y="554699"/>
                </a:moveTo>
                <a:lnTo>
                  <a:pt x="639889" y="556200"/>
                </a:lnTo>
                <a:lnTo>
                  <a:pt x="640502" y="556690"/>
                </a:lnTo>
                <a:lnTo>
                  <a:pt x="640502" y="556911"/>
                </a:lnTo>
                <a:lnTo>
                  <a:pt x="640631" y="558073"/>
                </a:lnTo>
                <a:lnTo>
                  <a:pt x="641502" y="557550"/>
                </a:lnTo>
                <a:lnTo>
                  <a:pt x="640722" y="557355"/>
                </a:lnTo>
                <a:cubicBezTo>
                  <a:pt x="640722" y="556912"/>
                  <a:pt x="642271" y="554921"/>
                  <a:pt x="640722" y="554699"/>
                </a:cubicBezTo>
                <a:close/>
                <a:moveTo>
                  <a:pt x="705553" y="551823"/>
                </a:moveTo>
                <a:lnTo>
                  <a:pt x="705996" y="551823"/>
                </a:lnTo>
                <a:cubicBezTo>
                  <a:pt x="709093" y="552929"/>
                  <a:pt x="711970" y="554700"/>
                  <a:pt x="714625" y="556691"/>
                </a:cubicBezTo>
                <a:cubicBezTo>
                  <a:pt x="717280" y="558018"/>
                  <a:pt x="719271" y="559346"/>
                  <a:pt x="721705" y="560674"/>
                </a:cubicBezTo>
                <a:cubicBezTo>
                  <a:pt x="722148" y="560674"/>
                  <a:pt x="722369" y="561116"/>
                  <a:pt x="722148" y="561559"/>
                </a:cubicBezTo>
                <a:cubicBezTo>
                  <a:pt x="722148" y="561780"/>
                  <a:pt x="721705" y="562001"/>
                  <a:pt x="721484" y="562001"/>
                </a:cubicBezTo>
                <a:lnTo>
                  <a:pt x="721263" y="561780"/>
                </a:lnTo>
                <a:cubicBezTo>
                  <a:pt x="718386" y="560674"/>
                  <a:pt x="716395" y="559125"/>
                  <a:pt x="713740" y="557797"/>
                </a:cubicBezTo>
                <a:cubicBezTo>
                  <a:pt x="711085" y="556027"/>
                  <a:pt x="708651" y="554257"/>
                  <a:pt x="705332" y="553372"/>
                </a:cubicBezTo>
                <a:cubicBezTo>
                  <a:pt x="704668" y="553372"/>
                  <a:pt x="704004" y="554036"/>
                  <a:pt x="703119" y="555142"/>
                </a:cubicBezTo>
                <a:cubicBezTo>
                  <a:pt x="703119" y="555585"/>
                  <a:pt x="702455" y="555585"/>
                  <a:pt x="702013" y="555363"/>
                </a:cubicBezTo>
                <a:cubicBezTo>
                  <a:pt x="701792" y="555142"/>
                  <a:pt x="701570" y="554700"/>
                  <a:pt x="701792" y="554257"/>
                </a:cubicBezTo>
                <a:cubicBezTo>
                  <a:pt x="702898" y="552708"/>
                  <a:pt x="704004" y="551823"/>
                  <a:pt x="705553" y="551823"/>
                </a:cubicBezTo>
                <a:close/>
                <a:moveTo>
                  <a:pt x="875925" y="550495"/>
                </a:moveTo>
                <a:cubicBezTo>
                  <a:pt x="879466" y="552044"/>
                  <a:pt x="882563" y="553814"/>
                  <a:pt x="885882" y="555584"/>
                </a:cubicBezTo>
                <a:cubicBezTo>
                  <a:pt x="890308" y="557797"/>
                  <a:pt x="894511" y="560452"/>
                  <a:pt x="899379" y="562222"/>
                </a:cubicBezTo>
                <a:cubicBezTo>
                  <a:pt x="899601" y="562222"/>
                  <a:pt x="899601" y="562443"/>
                  <a:pt x="899601" y="562664"/>
                </a:cubicBezTo>
                <a:lnTo>
                  <a:pt x="899379" y="563107"/>
                </a:lnTo>
                <a:cubicBezTo>
                  <a:pt x="894069" y="561116"/>
                  <a:pt x="889865" y="558682"/>
                  <a:pt x="885440" y="556248"/>
                </a:cubicBezTo>
                <a:cubicBezTo>
                  <a:pt x="882121" y="554699"/>
                  <a:pt x="879023" y="552929"/>
                  <a:pt x="875925" y="551380"/>
                </a:cubicBezTo>
                <a:cubicBezTo>
                  <a:pt x="875483" y="551380"/>
                  <a:pt x="875483" y="550937"/>
                  <a:pt x="875483" y="550937"/>
                </a:cubicBezTo>
                <a:cubicBezTo>
                  <a:pt x="875704" y="550495"/>
                  <a:pt x="875925" y="550495"/>
                  <a:pt x="875925" y="550495"/>
                </a:cubicBezTo>
                <a:close/>
                <a:moveTo>
                  <a:pt x="553445" y="550333"/>
                </a:moveTo>
                <a:lnTo>
                  <a:pt x="553323" y="550495"/>
                </a:lnTo>
                <a:cubicBezTo>
                  <a:pt x="549119" y="548725"/>
                  <a:pt x="544915" y="551159"/>
                  <a:pt x="541596" y="552265"/>
                </a:cubicBezTo>
                <a:cubicBezTo>
                  <a:pt x="548013" y="555362"/>
                  <a:pt x="555093" y="562664"/>
                  <a:pt x="563059" y="558460"/>
                </a:cubicBezTo>
                <a:cubicBezTo>
                  <a:pt x="569254" y="562664"/>
                  <a:pt x="575670" y="566426"/>
                  <a:pt x="582530" y="569523"/>
                </a:cubicBezTo>
                <a:cubicBezTo>
                  <a:pt x="585849" y="569966"/>
                  <a:pt x="584964" y="566204"/>
                  <a:pt x="588725" y="567089"/>
                </a:cubicBezTo>
                <a:cubicBezTo>
                  <a:pt x="593372" y="571072"/>
                  <a:pt x="595363" y="577268"/>
                  <a:pt x="602001" y="578817"/>
                </a:cubicBezTo>
                <a:cubicBezTo>
                  <a:pt x="604435" y="579259"/>
                  <a:pt x="603328" y="575940"/>
                  <a:pt x="605763" y="576382"/>
                </a:cubicBezTo>
                <a:cubicBezTo>
                  <a:pt x="612622" y="577710"/>
                  <a:pt x="614392" y="584791"/>
                  <a:pt x="620587" y="586782"/>
                </a:cubicBezTo>
                <a:cubicBezTo>
                  <a:pt x="621030" y="586339"/>
                  <a:pt x="621030" y="585012"/>
                  <a:pt x="621693" y="585012"/>
                </a:cubicBezTo>
                <a:cubicBezTo>
                  <a:pt x="621030" y="581693"/>
                  <a:pt x="617490" y="580808"/>
                  <a:pt x="615498" y="578817"/>
                </a:cubicBezTo>
                <a:cubicBezTo>
                  <a:pt x="613949" y="577046"/>
                  <a:pt x="613064" y="575055"/>
                  <a:pt x="611294" y="573285"/>
                </a:cubicBezTo>
                <a:lnTo>
                  <a:pt x="611921" y="573034"/>
                </a:lnTo>
                <a:lnTo>
                  <a:pt x="610852" y="572179"/>
                </a:lnTo>
                <a:lnTo>
                  <a:pt x="609074" y="570579"/>
                </a:lnTo>
                <a:lnTo>
                  <a:pt x="609082" y="570630"/>
                </a:lnTo>
                <a:lnTo>
                  <a:pt x="602622" y="570953"/>
                </a:lnTo>
                <a:lnTo>
                  <a:pt x="602665" y="571294"/>
                </a:lnTo>
                <a:cubicBezTo>
                  <a:pt x="602222" y="571515"/>
                  <a:pt x="602001" y="571736"/>
                  <a:pt x="601558" y="571736"/>
                </a:cubicBezTo>
                <a:cubicBezTo>
                  <a:pt x="601558" y="571736"/>
                  <a:pt x="601116" y="571515"/>
                  <a:pt x="600895" y="571294"/>
                </a:cubicBezTo>
                <a:lnTo>
                  <a:pt x="600564" y="571056"/>
                </a:lnTo>
                <a:lnTo>
                  <a:pt x="600231" y="571073"/>
                </a:lnTo>
                <a:lnTo>
                  <a:pt x="600474" y="570992"/>
                </a:lnTo>
                <a:lnTo>
                  <a:pt x="589168" y="562886"/>
                </a:lnTo>
                <a:lnTo>
                  <a:pt x="589154" y="562770"/>
                </a:lnTo>
                <a:lnTo>
                  <a:pt x="588283" y="562444"/>
                </a:lnTo>
                <a:lnTo>
                  <a:pt x="581865" y="561552"/>
                </a:lnTo>
                <a:lnTo>
                  <a:pt x="581866" y="561559"/>
                </a:lnTo>
                <a:cubicBezTo>
                  <a:pt x="581866" y="561780"/>
                  <a:pt x="581645" y="561780"/>
                  <a:pt x="581203" y="561780"/>
                </a:cubicBezTo>
                <a:cubicBezTo>
                  <a:pt x="580981" y="561780"/>
                  <a:pt x="580760" y="561780"/>
                  <a:pt x="580539" y="561559"/>
                </a:cubicBezTo>
                <a:cubicBezTo>
                  <a:pt x="576777" y="558461"/>
                  <a:pt x="572131" y="554921"/>
                  <a:pt x="567263" y="552708"/>
                </a:cubicBezTo>
                <a:close/>
                <a:moveTo>
                  <a:pt x="638067" y="549831"/>
                </a:moveTo>
                <a:cubicBezTo>
                  <a:pt x="637846" y="550495"/>
                  <a:pt x="637182" y="551159"/>
                  <a:pt x="636297" y="550938"/>
                </a:cubicBezTo>
                <a:cubicBezTo>
                  <a:pt x="635633" y="552708"/>
                  <a:pt x="637182" y="552487"/>
                  <a:pt x="636961" y="554036"/>
                </a:cubicBezTo>
                <a:lnTo>
                  <a:pt x="636894" y="554019"/>
                </a:lnTo>
                <a:lnTo>
                  <a:pt x="637404" y="554699"/>
                </a:lnTo>
                <a:lnTo>
                  <a:pt x="637558" y="555009"/>
                </a:lnTo>
                <a:lnTo>
                  <a:pt x="637625" y="554920"/>
                </a:lnTo>
                <a:lnTo>
                  <a:pt x="637705" y="554900"/>
                </a:lnTo>
                <a:lnTo>
                  <a:pt x="637404" y="554699"/>
                </a:lnTo>
                <a:cubicBezTo>
                  <a:pt x="637846" y="553814"/>
                  <a:pt x="639616" y="551159"/>
                  <a:pt x="638067" y="549831"/>
                </a:cubicBezTo>
                <a:close/>
                <a:moveTo>
                  <a:pt x="859009" y="548061"/>
                </a:moveTo>
                <a:lnTo>
                  <a:pt x="859331" y="548946"/>
                </a:lnTo>
                <a:lnTo>
                  <a:pt x="861306" y="552501"/>
                </a:lnTo>
                <a:lnTo>
                  <a:pt x="861322" y="552486"/>
                </a:lnTo>
                <a:lnTo>
                  <a:pt x="863756" y="552486"/>
                </a:lnTo>
                <a:lnTo>
                  <a:pt x="864641" y="552596"/>
                </a:lnTo>
                <a:lnTo>
                  <a:pt x="864641" y="551380"/>
                </a:lnTo>
                <a:lnTo>
                  <a:pt x="864641" y="550938"/>
                </a:lnTo>
                <a:lnTo>
                  <a:pt x="863449" y="548256"/>
                </a:lnTo>
                <a:lnTo>
                  <a:pt x="863313" y="548283"/>
                </a:lnTo>
                <a:cubicBezTo>
                  <a:pt x="862428" y="548283"/>
                  <a:pt x="861765" y="548061"/>
                  <a:pt x="861322" y="548061"/>
                </a:cubicBezTo>
                <a:close/>
                <a:moveTo>
                  <a:pt x="150403" y="546291"/>
                </a:moveTo>
                <a:lnTo>
                  <a:pt x="151067" y="548061"/>
                </a:lnTo>
                <a:lnTo>
                  <a:pt x="151509" y="548947"/>
                </a:lnTo>
                <a:lnTo>
                  <a:pt x="151342" y="549224"/>
                </a:lnTo>
                <a:lnTo>
                  <a:pt x="158288" y="556556"/>
                </a:lnTo>
                <a:lnTo>
                  <a:pt x="158811" y="556469"/>
                </a:lnTo>
                <a:lnTo>
                  <a:pt x="159696" y="556912"/>
                </a:lnTo>
                <a:lnTo>
                  <a:pt x="161245" y="558461"/>
                </a:lnTo>
                <a:lnTo>
                  <a:pt x="161201" y="558725"/>
                </a:lnTo>
                <a:lnTo>
                  <a:pt x="161245" y="558681"/>
                </a:lnTo>
                <a:cubicBezTo>
                  <a:pt x="163457" y="558460"/>
                  <a:pt x="165006" y="562000"/>
                  <a:pt x="166112" y="560673"/>
                </a:cubicBezTo>
                <a:lnTo>
                  <a:pt x="166702" y="560820"/>
                </a:lnTo>
                <a:lnTo>
                  <a:pt x="166112" y="560231"/>
                </a:lnTo>
                <a:cubicBezTo>
                  <a:pt x="166334" y="559567"/>
                  <a:pt x="166112" y="558682"/>
                  <a:pt x="165891" y="558018"/>
                </a:cubicBezTo>
                <a:cubicBezTo>
                  <a:pt x="165891" y="557354"/>
                  <a:pt x="165670" y="556469"/>
                  <a:pt x="165670" y="555584"/>
                </a:cubicBezTo>
                <a:cubicBezTo>
                  <a:pt x="165670" y="555141"/>
                  <a:pt x="166112" y="554699"/>
                  <a:pt x="166555" y="554699"/>
                </a:cubicBezTo>
                <a:cubicBezTo>
                  <a:pt x="166997" y="554920"/>
                  <a:pt x="167440" y="555363"/>
                  <a:pt x="167440" y="555584"/>
                </a:cubicBezTo>
                <a:cubicBezTo>
                  <a:pt x="167219" y="556248"/>
                  <a:pt x="167661" y="556912"/>
                  <a:pt x="167661" y="557797"/>
                </a:cubicBezTo>
                <a:cubicBezTo>
                  <a:pt x="167661" y="558682"/>
                  <a:pt x="168104" y="559567"/>
                  <a:pt x="167883" y="560673"/>
                </a:cubicBezTo>
                <a:lnTo>
                  <a:pt x="182910" y="571345"/>
                </a:lnTo>
                <a:lnTo>
                  <a:pt x="182486" y="567311"/>
                </a:lnTo>
                <a:cubicBezTo>
                  <a:pt x="182264" y="565098"/>
                  <a:pt x="181822" y="562664"/>
                  <a:pt x="182043" y="560452"/>
                </a:cubicBezTo>
                <a:lnTo>
                  <a:pt x="182258" y="560291"/>
                </a:lnTo>
                <a:lnTo>
                  <a:pt x="177175" y="556690"/>
                </a:lnTo>
                <a:cubicBezTo>
                  <a:pt x="176512" y="556690"/>
                  <a:pt x="174963" y="558018"/>
                  <a:pt x="174742" y="557796"/>
                </a:cubicBezTo>
                <a:cubicBezTo>
                  <a:pt x="172529" y="557575"/>
                  <a:pt x="168989" y="554035"/>
                  <a:pt x="167882" y="555362"/>
                </a:cubicBezTo>
                <a:lnTo>
                  <a:pt x="166997" y="554920"/>
                </a:lnTo>
                <a:lnTo>
                  <a:pt x="166112" y="554477"/>
                </a:lnTo>
                <a:cubicBezTo>
                  <a:pt x="163014" y="550495"/>
                  <a:pt x="156155" y="547176"/>
                  <a:pt x="151509" y="546733"/>
                </a:cubicBezTo>
                <a:close/>
                <a:moveTo>
                  <a:pt x="1131928" y="545406"/>
                </a:moveTo>
                <a:cubicBezTo>
                  <a:pt x="1132370" y="545184"/>
                  <a:pt x="1133255" y="545406"/>
                  <a:pt x="1133255" y="545848"/>
                </a:cubicBezTo>
                <a:cubicBezTo>
                  <a:pt x="1141000" y="558460"/>
                  <a:pt x="1151399" y="569745"/>
                  <a:pt x="1161356" y="580587"/>
                </a:cubicBezTo>
                <a:cubicBezTo>
                  <a:pt x="1165339" y="585454"/>
                  <a:pt x="1169985" y="590101"/>
                  <a:pt x="1173968" y="594969"/>
                </a:cubicBezTo>
                <a:lnTo>
                  <a:pt x="1173968" y="594970"/>
                </a:lnTo>
                <a:cubicBezTo>
                  <a:pt x="1175296" y="594748"/>
                  <a:pt x="1175296" y="595412"/>
                  <a:pt x="1175738" y="595412"/>
                </a:cubicBezTo>
                <a:cubicBezTo>
                  <a:pt x="1173968" y="585898"/>
                  <a:pt x="1165781" y="582800"/>
                  <a:pt x="1162241" y="575277"/>
                </a:cubicBezTo>
                <a:lnTo>
                  <a:pt x="1162463" y="575055"/>
                </a:lnTo>
                <a:lnTo>
                  <a:pt x="1162462" y="575055"/>
                </a:lnTo>
                <a:lnTo>
                  <a:pt x="1162020" y="574613"/>
                </a:lnTo>
                <a:cubicBezTo>
                  <a:pt x="1158922" y="570409"/>
                  <a:pt x="1155603" y="566426"/>
                  <a:pt x="1151178" y="563549"/>
                </a:cubicBezTo>
                <a:cubicBezTo>
                  <a:pt x="1150735" y="563328"/>
                  <a:pt x="1150293" y="562664"/>
                  <a:pt x="1150735" y="562222"/>
                </a:cubicBezTo>
                <a:cubicBezTo>
                  <a:pt x="1151178" y="561558"/>
                  <a:pt x="1152063" y="561558"/>
                  <a:pt x="1152063" y="561779"/>
                </a:cubicBezTo>
                <a:cubicBezTo>
                  <a:pt x="1157152" y="564877"/>
                  <a:pt x="1160692" y="569081"/>
                  <a:pt x="1163790" y="573285"/>
                </a:cubicBezTo>
                <a:lnTo>
                  <a:pt x="1164232" y="573727"/>
                </a:lnTo>
                <a:lnTo>
                  <a:pt x="1164113" y="574144"/>
                </a:lnTo>
                <a:lnTo>
                  <a:pt x="1173968" y="585676"/>
                </a:lnTo>
                <a:cubicBezTo>
                  <a:pt x="1176181" y="588332"/>
                  <a:pt x="1179942" y="589659"/>
                  <a:pt x="1180385" y="594306"/>
                </a:cubicBezTo>
                <a:cubicBezTo>
                  <a:pt x="1180385" y="596518"/>
                  <a:pt x="1178614" y="596518"/>
                  <a:pt x="1177729" y="597846"/>
                </a:cubicBezTo>
                <a:cubicBezTo>
                  <a:pt x="1178172" y="599395"/>
                  <a:pt x="1180827" y="600722"/>
                  <a:pt x="1178614" y="602714"/>
                </a:cubicBezTo>
                <a:lnTo>
                  <a:pt x="1172452" y="596338"/>
                </a:lnTo>
                <a:lnTo>
                  <a:pt x="1172198" y="596296"/>
                </a:lnTo>
                <a:cubicBezTo>
                  <a:pt x="1168215" y="591428"/>
                  <a:pt x="1164011" y="586561"/>
                  <a:pt x="1159586" y="582135"/>
                </a:cubicBezTo>
                <a:cubicBezTo>
                  <a:pt x="1149629" y="571294"/>
                  <a:pt x="1139230" y="559788"/>
                  <a:pt x="1131485" y="546955"/>
                </a:cubicBezTo>
                <a:cubicBezTo>
                  <a:pt x="1131043" y="546512"/>
                  <a:pt x="1131485" y="545848"/>
                  <a:pt x="1131928" y="545406"/>
                </a:cubicBezTo>
                <a:close/>
                <a:moveTo>
                  <a:pt x="882343" y="545185"/>
                </a:moveTo>
                <a:lnTo>
                  <a:pt x="882244" y="545224"/>
                </a:lnTo>
                <a:lnTo>
                  <a:pt x="884159" y="546108"/>
                </a:lnTo>
                <a:lnTo>
                  <a:pt x="884532" y="545235"/>
                </a:lnTo>
                <a:lnTo>
                  <a:pt x="884334" y="545185"/>
                </a:lnTo>
                <a:cubicBezTo>
                  <a:pt x="883670" y="545185"/>
                  <a:pt x="882785" y="545185"/>
                  <a:pt x="882343" y="545185"/>
                </a:cubicBezTo>
                <a:close/>
                <a:moveTo>
                  <a:pt x="679443" y="545185"/>
                </a:moveTo>
                <a:lnTo>
                  <a:pt x="682361" y="545700"/>
                </a:lnTo>
                <a:lnTo>
                  <a:pt x="682541" y="545628"/>
                </a:lnTo>
                <a:lnTo>
                  <a:pt x="682928" y="545800"/>
                </a:lnTo>
                <a:lnTo>
                  <a:pt x="683205" y="545849"/>
                </a:lnTo>
                <a:lnTo>
                  <a:pt x="683143" y="545895"/>
                </a:lnTo>
                <a:lnTo>
                  <a:pt x="688515" y="548283"/>
                </a:lnTo>
                <a:cubicBezTo>
                  <a:pt x="689400" y="548947"/>
                  <a:pt x="690728" y="549611"/>
                  <a:pt x="691835" y="550053"/>
                </a:cubicBezTo>
                <a:lnTo>
                  <a:pt x="691886" y="550206"/>
                </a:lnTo>
                <a:lnTo>
                  <a:pt x="694130" y="550687"/>
                </a:lnTo>
                <a:lnTo>
                  <a:pt x="694268" y="550274"/>
                </a:lnTo>
                <a:lnTo>
                  <a:pt x="694268" y="550274"/>
                </a:lnTo>
                <a:lnTo>
                  <a:pt x="694269" y="550273"/>
                </a:lnTo>
                <a:lnTo>
                  <a:pt x="694490" y="549610"/>
                </a:lnTo>
                <a:lnTo>
                  <a:pt x="694758" y="549449"/>
                </a:lnTo>
                <a:lnTo>
                  <a:pt x="695845" y="547619"/>
                </a:lnTo>
                <a:lnTo>
                  <a:pt x="696148" y="550049"/>
                </a:lnTo>
                <a:lnTo>
                  <a:pt x="696260" y="550273"/>
                </a:lnTo>
                <a:lnTo>
                  <a:pt x="696196" y="550433"/>
                </a:lnTo>
                <a:lnTo>
                  <a:pt x="696259" y="550938"/>
                </a:lnTo>
                <a:lnTo>
                  <a:pt x="696100" y="550673"/>
                </a:lnTo>
                <a:lnTo>
                  <a:pt x="695818" y="551380"/>
                </a:lnTo>
                <a:lnTo>
                  <a:pt x="695818" y="551455"/>
                </a:lnTo>
                <a:lnTo>
                  <a:pt x="696260" y="551381"/>
                </a:lnTo>
                <a:cubicBezTo>
                  <a:pt x="696924" y="555142"/>
                  <a:pt x="691392" y="555142"/>
                  <a:pt x="691392" y="551823"/>
                </a:cubicBezTo>
                <a:cubicBezTo>
                  <a:pt x="689843" y="551381"/>
                  <a:pt x="688737" y="550717"/>
                  <a:pt x="687630" y="550053"/>
                </a:cubicBezTo>
                <a:lnTo>
                  <a:pt x="682539" y="547609"/>
                </a:lnTo>
                <a:lnTo>
                  <a:pt x="682541" y="547619"/>
                </a:lnTo>
                <a:lnTo>
                  <a:pt x="682512" y="547596"/>
                </a:lnTo>
                <a:lnTo>
                  <a:pt x="682099" y="547398"/>
                </a:lnTo>
                <a:lnTo>
                  <a:pt x="681995" y="547190"/>
                </a:lnTo>
                <a:close/>
                <a:moveTo>
                  <a:pt x="872607" y="544521"/>
                </a:moveTo>
                <a:lnTo>
                  <a:pt x="873271" y="544521"/>
                </a:lnTo>
                <a:lnTo>
                  <a:pt x="873713" y="544963"/>
                </a:lnTo>
                <a:lnTo>
                  <a:pt x="874172" y="545269"/>
                </a:lnTo>
                <a:lnTo>
                  <a:pt x="874155" y="545185"/>
                </a:lnTo>
                <a:cubicBezTo>
                  <a:pt x="878359" y="545849"/>
                  <a:pt x="880351" y="548504"/>
                  <a:pt x="884333" y="549610"/>
                </a:cubicBezTo>
                <a:lnTo>
                  <a:pt x="884223" y="549720"/>
                </a:lnTo>
                <a:lnTo>
                  <a:pt x="884554" y="549831"/>
                </a:lnTo>
                <a:cubicBezTo>
                  <a:pt x="887431" y="550937"/>
                  <a:pt x="890086" y="552044"/>
                  <a:pt x="892520" y="553592"/>
                </a:cubicBezTo>
                <a:cubicBezTo>
                  <a:pt x="892962" y="553814"/>
                  <a:pt x="892962" y="554256"/>
                  <a:pt x="892962" y="554256"/>
                </a:cubicBezTo>
                <a:cubicBezTo>
                  <a:pt x="892520" y="554699"/>
                  <a:pt x="892520" y="554699"/>
                  <a:pt x="892299" y="554699"/>
                </a:cubicBezTo>
                <a:cubicBezTo>
                  <a:pt x="889422" y="553150"/>
                  <a:pt x="886989" y="552044"/>
                  <a:pt x="884333" y="550937"/>
                </a:cubicBezTo>
                <a:lnTo>
                  <a:pt x="884330" y="550935"/>
                </a:lnTo>
                <a:lnTo>
                  <a:pt x="884333" y="550938"/>
                </a:lnTo>
                <a:lnTo>
                  <a:pt x="884333" y="551420"/>
                </a:lnTo>
                <a:lnTo>
                  <a:pt x="888759" y="554036"/>
                </a:lnTo>
                <a:cubicBezTo>
                  <a:pt x="890972" y="554921"/>
                  <a:pt x="893185" y="555806"/>
                  <a:pt x="894512" y="557576"/>
                </a:cubicBezTo>
                <a:cubicBezTo>
                  <a:pt x="894733" y="557576"/>
                  <a:pt x="894955" y="558018"/>
                  <a:pt x="894512" y="558240"/>
                </a:cubicBezTo>
                <a:cubicBezTo>
                  <a:pt x="894512" y="558240"/>
                  <a:pt x="894512" y="558240"/>
                  <a:pt x="894070" y="558240"/>
                </a:cubicBezTo>
                <a:cubicBezTo>
                  <a:pt x="892300" y="556691"/>
                  <a:pt x="890308" y="555806"/>
                  <a:pt x="888317" y="554921"/>
                </a:cubicBezTo>
                <a:lnTo>
                  <a:pt x="883460" y="552290"/>
                </a:lnTo>
                <a:lnTo>
                  <a:pt x="883669" y="552708"/>
                </a:lnTo>
                <a:cubicBezTo>
                  <a:pt x="879244" y="551602"/>
                  <a:pt x="876810" y="548947"/>
                  <a:pt x="872606" y="547840"/>
                </a:cubicBezTo>
                <a:cubicBezTo>
                  <a:pt x="872385" y="546955"/>
                  <a:pt x="872827" y="546734"/>
                  <a:pt x="873712" y="546512"/>
                </a:cubicBezTo>
                <a:lnTo>
                  <a:pt x="874019" y="546410"/>
                </a:lnTo>
                <a:lnTo>
                  <a:pt x="873271" y="545849"/>
                </a:lnTo>
                <a:lnTo>
                  <a:pt x="872828" y="545627"/>
                </a:lnTo>
                <a:close/>
                <a:moveTo>
                  <a:pt x="862207" y="542751"/>
                </a:moveTo>
                <a:lnTo>
                  <a:pt x="863959" y="544153"/>
                </a:lnTo>
                <a:lnTo>
                  <a:pt x="863978" y="544078"/>
                </a:lnTo>
                <a:cubicBezTo>
                  <a:pt x="865969" y="545627"/>
                  <a:pt x="869509" y="545184"/>
                  <a:pt x="870173" y="547840"/>
                </a:cubicBezTo>
                <a:cubicBezTo>
                  <a:pt x="869067" y="548946"/>
                  <a:pt x="867297" y="548061"/>
                  <a:pt x="865969" y="547840"/>
                </a:cubicBezTo>
                <a:lnTo>
                  <a:pt x="865685" y="547714"/>
                </a:lnTo>
                <a:lnTo>
                  <a:pt x="866633" y="549610"/>
                </a:lnTo>
                <a:lnTo>
                  <a:pt x="866566" y="550147"/>
                </a:lnTo>
                <a:lnTo>
                  <a:pt x="867961" y="550274"/>
                </a:lnTo>
                <a:lnTo>
                  <a:pt x="869288" y="550495"/>
                </a:lnTo>
                <a:lnTo>
                  <a:pt x="869509" y="550938"/>
                </a:lnTo>
                <a:lnTo>
                  <a:pt x="869288" y="551602"/>
                </a:lnTo>
                <a:lnTo>
                  <a:pt x="867297" y="550938"/>
                </a:lnTo>
                <a:lnTo>
                  <a:pt x="866632" y="550938"/>
                </a:lnTo>
                <a:lnTo>
                  <a:pt x="866632" y="551380"/>
                </a:lnTo>
                <a:lnTo>
                  <a:pt x="866514" y="552796"/>
                </a:lnTo>
                <a:lnTo>
                  <a:pt x="867960" y="554035"/>
                </a:lnTo>
                <a:lnTo>
                  <a:pt x="867960" y="554629"/>
                </a:lnTo>
                <a:lnTo>
                  <a:pt x="871279" y="554478"/>
                </a:lnTo>
                <a:lnTo>
                  <a:pt x="873891" y="554478"/>
                </a:lnTo>
                <a:lnTo>
                  <a:pt x="873492" y="553814"/>
                </a:lnTo>
                <a:lnTo>
                  <a:pt x="873049" y="553593"/>
                </a:lnTo>
                <a:lnTo>
                  <a:pt x="873049" y="552265"/>
                </a:lnTo>
                <a:lnTo>
                  <a:pt x="873934" y="552486"/>
                </a:lnTo>
                <a:lnTo>
                  <a:pt x="874156" y="552708"/>
                </a:lnTo>
                <a:lnTo>
                  <a:pt x="875177" y="553899"/>
                </a:lnTo>
                <a:lnTo>
                  <a:pt x="876810" y="554920"/>
                </a:lnTo>
                <a:lnTo>
                  <a:pt x="877032" y="554920"/>
                </a:lnTo>
                <a:lnTo>
                  <a:pt x="877253" y="556027"/>
                </a:lnTo>
                <a:lnTo>
                  <a:pt x="876368" y="556469"/>
                </a:lnTo>
                <a:lnTo>
                  <a:pt x="875925" y="556248"/>
                </a:lnTo>
                <a:lnTo>
                  <a:pt x="875925" y="556027"/>
                </a:lnTo>
                <a:lnTo>
                  <a:pt x="874376" y="555363"/>
                </a:lnTo>
                <a:lnTo>
                  <a:pt x="874367" y="555340"/>
                </a:lnTo>
                <a:lnTo>
                  <a:pt x="873270" y="555584"/>
                </a:lnTo>
                <a:cubicBezTo>
                  <a:pt x="872606" y="555584"/>
                  <a:pt x="871721" y="555363"/>
                  <a:pt x="870836" y="555142"/>
                </a:cubicBezTo>
                <a:lnTo>
                  <a:pt x="868295" y="555301"/>
                </a:lnTo>
                <a:lnTo>
                  <a:pt x="869067" y="556690"/>
                </a:lnTo>
                <a:lnTo>
                  <a:pt x="868828" y="557168"/>
                </a:lnTo>
                <a:lnTo>
                  <a:pt x="871500" y="557797"/>
                </a:lnTo>
                <a:cubicBezTo>
                  <a:pt x="872385" y="558239"/>
                  <a:pt x="873049" y="558682"/>
                  <a:pt x="873934" y="558682"/>
                </a:cubicBezTo>
                <a:cubicBezTo>
                  <a:pt x="874155" y="558682"/>
                  <a:pt x="874376" y="558903"/>
                  <a:pt x="874376" y="559124"/>
                </a:cubicBezTo>
                <a:cubicBezTo>
                  <a:pt x="874376" y="559124"/>
                  <a:pt x="874155" y="559346"/>
                  <a:pt x="873934" y="559346"/>
                </a:cubicBezTo>
                <a:cubicBezTo>
                  <a:pt x="872828" y="559346"/>
                  <a:pt x="871943" y="558903"/>
                  <a:pt x="871058" y="558461"/>
                </a:cubicBezTo>
                <a:lnTo>
                  <a:pt x="868828" y="557866"/>
                </a:lnTo>
                <a:lnTo>
                  <a:pt x="874377" y="583906"/>
                </a:lnTo>
                <a:cubicBezTo>
                  <a:pt x="876148" y="592756"/>
                  <a:pt x="878803" y="601828"/>
                  <a:pt x="880351" y="610900"/>
                </a:cubicBezTo>
                <a:cubicBezTo>
                  <a:pt x="880351" y="611342"/>
                  <a:pt x="879909" y="611564"/>
                  <a:pt x="879466" y="611564"/>
                </a:cubicBezTo>
                <a:cubicBezTo>
                  <a:pt x="879466" y="611564"/>
                  <a:pt x="879466" y="611342"/>
                  <a:pt x="879466" y="611121"/>
                </a:cubicBezTo>
                <a:cubicBezTo>
                  <a:pt x="877696" y="601828"/>
                  <a:pt x="875705" y="592756"/>
                  <a:pt x="873492" y="584127"/>
                </a:cubicBezTo>
                <a:lnTo>
                  <a:pt x="867723" y="558061"/>
                </a:lnTo>
                <a:lnTo>
                  <a:pt x="867076" y="557575"/>
                </a:lnTo>
                <a:lnTo>
                  <a:pt x="866247" y="555917"/>
                </a:lnTo>
                <a:lnTo>
                  <a:pt x="865968" y="555806"/>
                </a:lnTo>
                <a:lnTo>
                  <a:pt x="864641" y="554699"/>
                </a:lnTo>
                <a:lnTo>
                  <a:pt x="863314" y="554699"/>
                </a:lnTo>
                <a:lnTo>
                  <a:pt x="861842" y="554535"/>
                </a:lnTo>
                <a:lnTo>
                  <a:pt x="862871" y="557797"/>
                </a:lnTo>
                <a:cubicBezTo>
                  <a:pt x="863092" y="558682"/>
                  <a:pt x="863314" y="559788"/>
                  <a:pt x="863756" y="560894"/>
                </a:cubicBezTo>
                <a:cubicBezTo>
                  <a:pt x="863756" y="560894"/>
                  <a:pt x="863314" y="561337"/>
                  <a:pt x="863092" y="561337"/>
                </a:cubicBezTo>
                <a:cubicBezTo>
                  <a:pt x="863092" y="561337"/>
                  <a:pt x="862871" y="560894"/>
                  <a:pt x="862871" y="560894"/>
                </a:cubicBezTo>
                <a:cubicBezTo>
                  <a:pt x="862429" y="560009"/>
                  <a:pt x="862207" y="559124"/>
                  <a:pt x="861765" y="558018"/>
                </a:cubicBezTo>
                <a:lnTo>
                  <a:pt x="861049" y="554259"/>
                </a:lnTo>
                <a:lnTo>
                  <a:pt x="861046" y="554256"/>
                </a:lnTo>
                <a:lnTo>
                  <a:pt x="860880" y="554256"/>
                </a:lnTo>
                <a:lnTo>
                  <a:pt x="860731" y="554004"/>
                </a:lnTo>
                <a:lnTo>
                  <a:pt x="860216" y="553592"/>
                </a:lnTo>
                <a:lnTo>
                  <a:pt x="860387" y="553421"/>
                </a:lnTo>
                <a:lnTo>
                  <a:pt x="858004" y="549388"/>
                </a:lnTo>
                <a:lnTo>
                  <a:pt x="857341" y="547730"/>
                </a:lnTo>
                <a:lnTo>
                  <a:pt x="856233" y="547398"/>
                </a:lnTo>
                <a:lnTo>
                  <a:pt x="856350" y="547165"/>
                </a:lnTo>
                <a:lnTo>
                  <a:pt x="852029" y="545184"/>
                </a:lnTo>
                <a:cubicBezTo>
                  <a:pt x="851587" y="545184"/>
                  <a:pt x="851365" y="544963"/>
                  <a:pt x="851365" y="544521"/>
                </a:cubicBezTo>
                <a:cubicBezTo>
                  <a:pt x="851365" y="544078"/>
                  <a:pt x="851587" y="543857"/>
                  <a:pt x="852029" y="543857"/>
                </a:cubicBezTo>
                <a:lnTo>
                  <a:pt x="856949" y="545966"/>
                </a:lnTo>
                <a:lnTo>
                  <a:pt x="857118" y="545628"/>
                </a:lnTo>
                <a:cubicBezTo>
                  <a:pt x="858667" y="545185"/>
                  <a:pt x="860216" y="545185"/>
                  <a:pt x="861543" y="545406"/>
                </a:cubicBezTo>
                <a:lnTo>
                  <a:pt x="863204" y="545406"/>
                </a:lnTo>
                <a:lnTo>
                  <a:pt x="863093" y="545184"/>
                </a:lnTo>
                <a:cubicBezTo>
                  <a:pt x="862871" y="544078"/>
                  <a:pt x="862207" y="544078"/>
                  <a:pt x="862207" y="544078"/>
                </a:cubicBezTo>
                <a:cubicBezTo>
                  <a:pt x="861765" y="544078"/>
                  <a:pt x="861544" y="543636"/>
                  <a:pt x="861544" y="543414"/>
                </a:cubicBezTo>
                <a:cubicBezTo>
                  <a:pt x="861322" y="543193"/>
                  <a:pt x="861765" y="542751"/>
                  <a:pt x="862207" y="542751"/>
                </a:cubicBezTo>
                <a:close/>
                <a:moveTo>
                  <a:pt x="856896" y="541423"/>
                </a:moveTo>
                <a:lnTo>
                  <a:pt x="858224" y="541423"/>
                </a:lnTo>
                <a:lnTo>
                  <a:pt x="858445" y="541865"/>
                </a:lnTo>
                <a:lnTo>
                  <a:pt x="858224" y="542308"/>
                </a:lnTo>
                <a:lnTo>
                  <a:pt x="856896" y="542308"/>
                </a:lnTo>
                <a:lnTo>
                  <a:pt x="856233" y="541865"/>
                </a:lnTo>
                <a:close/>
                <a:moveTo>
                  <a:pt x="850701" y="538989"/>
                </a:moveTo>
                <a:lnTo>
                  <a:pt x="852029" y="538989"/>
                </a:lnTo>
                <a:lnTo>
                  <a:pt x="852472" y="539210"/>
                </a:lnTo>
                <a:lnTo>
                  <a:pt x="852029" y="539874"/>
                </a:lnTo>
                <a:lnTo>
                  <a:pt x="850701" y="539874"/>
                </a:lnTo>
                <a:lnTo>
                  <a:pt x="850480" y="539431"/>
                </a:lnTo>
                <a:close/>
                <a:moveTo>
                  <a:pt x="835213" y="536776"/>
                </a:moveTo>
                <a:lnTo>
                  <a:pt x="836320" y="537883"/>
                </a:lnTo>
                <a:lnTo>
                  <a:pt x="836320" y="537662"/>
                </a:lnTo>
                <a:lnTo>
                  <a:pt x="836658" y="537154"/>
                </a:lnTo>
                <a:lnTo>
                  <a:pt x="836541" y="536998"/>
                </a:lnTo>
                <a:lnTo>
                  <a:pt x="836541" y="536966"/>
                </a:lnTo>
                <a:close/>
                <a:moveTo>
                  <a:pt x="147913" y="536610"/>
                </a:moveTo>
                <a:lnTo>
                  <a:pt x="147747" y="536776"/>
                </a:lnTo>
                <a:cubicBezTo>
                  <a:pt x="147526" y="536776"/>
                  <a:pt x="147084" y="536776"/>
                  <a:pt x="146641" y="536776"/>
                </a:cubicBezTo>
                <a:cubicBezTo>
                  <a:pt x="146198" y="539431"/>
                  <a:pt x="158368" y="544963"/>
                  <a:pt x="160802" y="545184"/>
                </a:cubicBezTo>
                <a:lnTo>
                  <a:pt x="160802" y="544173"/>
                </a:lnTo>
                <a:lnTo>
                  <a:pt x="153279" y="539874"/>
                </a:lnTo>
                <a:cubicBezTo>
                  <a:pt x="151508" y="538989"/>
                  <a:pt x="149738" y="537883"/>
                  <a:pt x="147968" y="536776"/>
                </a:cubicBezTo>
                <a:close/>
                <a:moveTo>
                  <a:pt x="683482" y="536030"/>
                </a:moveTo>
                <a:cubicBezTo>
                  <a:pt x="685916" y="536832"/>
                  <a:pt x="688405" y="538657"/>
                  <a:pt x="690728" y="540317"/>
                </a:cubicBezTo>
                <a:cubicBezTo>
                  <a:pt x="693162" y="541866"/>
                  <a:pt x="695596" y="543636"/>
                  <a:pt x="697366" y="544300"/>
                </a:cubicBezTo>
                <a:cubicBezTo>
                  <a:pt x="698030" y="544521"/>
                  <a:pt x="698251" y="544963"/>
                  <a:pt x="698251" y="545406"/>
                </a:cubicBezTo>
                <a:cubicBezTo>
                  <a:pt x="698030" y="546070"/>
                  <a:pt x="697366" y="546291"/>
                  <a:pt x="697366" y="546291"/>
                </a:cubicBezTo>
                <a:cubicBezTo>
                  <a:pt x="697366" y="546291"/>
                  <a:pt x="697145" y="546070"/>
                  <a:pt x="696924" y="546070"/>
                </a:cubicBezTo>
                <a:cubicBezTo>
                  <a:pt x="694711" y="545627"/>
                  <a:pt x="692277" y="543636"/>
                  <a:pt x="689622" y="541866"/>
                </a:cubicBezTo>
                <a:cubicBezTo>
                  <a:pt x="684533" y="538104"/>
                  <a:pt x="680771" y="535892"/>
                  <a:pt x="678116" y="539211"/>
                </a:cubicBezTo>
                <a:cubicBezTo>
                  <a:pt x="677674" y="539653"/>
                  <a:pt x="677231" y="539653"/>
                  <a:pt x="676789" y="539211"/>
                </a:cubicBezTo>
                <a:cubicBezTo>
                  <a:pt x="676346" y="538989"/>
                  <a:pt x="676346" y="538326"/>
                  <a:pt x="676568" y="537883"/>
                </a:cubicBezTo>
                <a:cubicBezTo>
                  <a:pt x="678670" y="535449"/>
                  <a:pt x="681048" y="535228"/>
                  <a:pt x="683482" y="536030"/>
                </a:cubicBezTo>
                <a:close/>
                <a:moveTo>
                  <a:pt x="732547" y="535006"/>
                </a:moveTo>
                <a:lnTo>
                  <a:pt x="732063" y="535144"/>
                </a:lnTo>
                <a:lnTo>
                  <a:pt x="732547" y="536112"/>
                </a:lnTo>
                <a:lnTo>
                  <a:pt x="732498" y="536235"/>
                </a:lnTo>
                <a:lnTo>
                  <a:pt x="732989" y="536112"/>
                </a:lnTo>
                <a:cubicBezTo>
                  <a:pt x="736751" y="541202"/>
                  <a:pt x="738078" y="548725"/>
                  <a:pt x="747150" y="548282"/>
                </a:cubicBezTo>
                <a:cubicBezTo>
                  <a:pt x="751797" y="552707"/>
                  <a:pt x="751797" y="561115"/>
                  <a:pt x="761090" y="560673"/>
                </a:cubicBezTo>
                <a:cubicBezTo>
                  <a:pt x="764851" y="568196"/>
                  <a:pt x="768834" y="575276"/>
                  <a:pt x="775029" y="580144"/>
                </a:cubicBezTo>
                <a:cubicBezTo>
                  <a:pt x="776799" y="580365"/>
                  <a:pt x="776799" y="578817"/>
                  <a:pt x="778791" y="579038"/>
                </a:cubicBezTo>
                <a:cubicBezTo>
                  <a:pt x="783437" y="582578"/>
                  <a:pt x="783658" y="592756"/>
                  <a:pt x="791845" y="590543"/>
                </a:cubicBezTo>
                <a:lnTo>
                  <a:pt x="790146" y="584313"/>
                </a:lnTo>
                <a:lnTo>
                  <a:pt x="790075" y="584349"/>
                </a:lnTo>
                <a:cubicBezTo>
                  <a:pt x="790075" y="584349"/>
                  <a:pt x="789412" y="584127"/>
                  <a:pt x="789190" y="583906"/>
                </a:cubicBezTo>
                <a:cubicBezTo>
                  <a:pt x="788527" y="583242"/>
                  <a:pt x="787863" y="582578"/>
                  <a:pt x="787642" y="581693"/>
                </a:cubicBezTo>
                <a:cubicBezTo>
                  <a:pt x="787421" y="580808"/>
                  <a:pt x="786978" y="580366"/>
                  <a:pt x="786536" y="579923"/>
                </a:cubicBezTo>
                <a:cubicBezTo>
                  <a:pt x="781004" y="579923"/>
                  <a:pt x="778791" y="575498"/>
                  <a:pt x="777021" y="571737"/>
                </a:cubicBezTo>
                <a:cubicBezTo>
                  <a:pt x="775915" y="569967"/>
                  <a:pt x="775030" y="568418"/>
                  <a:pt x="774145" y="567090"/>
                </a:cubicBezTo>
                <a:cubicBezTo>
                  <a:pt x="773702" y="567090"/>
                  <a:pt x="773702" y="567090"/>
                  <a:pt x="773481" y="567090"/>
                </a:cubicBezTo>
                <a:cubicBezTo>
                  <a:pt x="765294" y="567090"/>
                  <a:pt x="761090" y="560895"/>
                  <a:pt x="757108" y="555142"/>
                </a:cubicBezTo>
                <a:cubicBezTo>
                  <a:pt x="754895" y="552044"/>
                  <a:pt x="752903" y="548725"/>
                  <a:pt x="750027" y="546512"/>
                </a:cubicBezTo>
                <a:lnTo>
                  <a:pt x="750027" y="546511"/>
                </a:lnTo>
                <a:lnTo>
                  <a:pt x="750026" y="546512"/>
                </a:lnTo>
                <a:cubicBezTo>
                  <a:pt x="748035" y="546291"/>
                  <a:pt x="747592" y="547619"/>
                  <a:pt x="745159" y="547176"/>
                </a:cubicBezTo>
                <a:cubicBezTo>
                  <a:pt x="744716" y="545406"/>
                  <a:pt x="743167" y="544521"/>
                  <a:pt x="743389" y="542309"/>
                </a:cubicBezTo>
                <a:lnTo>
                  <a:pt x="743517" y="542181"/>
                </a:lnTo>
                <a:lnTo>
                  <a:pt x="741840" y="539874"/>
                </a:lnTo>
                <a:lnTo>
                  <a:pt x="742225" y="539104"/>
                </a:lnTo>
                <a:lnTo>
                  <a:pt x="732989" y="535891"/>
                </a:lnTo>
                <a:close/>
                <a:moveTo>
                  <a:pt x="833633" y="534801"/>
                </a:moveTo>
                <a:lnTo>
                  <a:pt x="834328" y="535670"/>
                </a:lnTo>
                <a:lnTo>
                  <a:pt x="834342" y="535727"/>
                </a:lnTo>
                <a:lnTo>
                  <a:pt x="835656" y="535891"/>
                </a:lnTo>
                <a:lnTo>
                  <a:pt x="836320" y="536024"/>
                </a:lnTo>
                <a:lnTo>
                  <a:pt x="836320" y="535547"/>
                </a:lnTo>
                <a:close/>
                <a:moveTo>
                  <a:pt x="864863" y="533679"/>
                </a:moveTo>
                <a:cubicBezTo>
                  <a:pt x="866854" y="534564"/>
                  <a:pt x="868845" y="535670"/>
                  <a:pt x="870394" y="536998"/>
                </a:cubicBezTo>
                <a:lnTo>
                  <a:pt x="874141" y="539288"/>
                </a:lnTo>
                <a:lnTo>
                  <a:pt x="874156" y="539211"/>
                </a:lnTo>
                <a:cubicBezTo>
                  <a:pt x="878581" y="540760"/>
                  <a:pt x="882564" y="542088"/>
                  <a:pt x="886104" y="544521"/>
                </a:cubicBezTo>
                <a:lnTo>
                  <a:pt x="885618" y="545007"/>
                </a:lnTo>
                <a:lnTo>
                  <a:pt x="886325" y="545184"/>
                </a:lnTo>
                <a:lnTo>
                  <a:pt x="888759" y="546291"/>
                </a:lnTo>
                <a:lnTo>
                  <a:pt x="888759" y="547176"/>
                </a:lnTo>
                <a:lnTo>
                  <a:pt x="888095" y="547397"/>
                </a:lnTo>
                <a:lnTo>
                  <a:pt x="887653" y="547176"/>
                </a:lnTo>
                <a:lnTo>
                  <a:pt x="886104" y="546291"/>
                </a:lnTo>
                <a:lnTo>
                  <a:pt x="885760" y="546153"/>
                </a:lnTo>
                <a:lnTo>
                  <a:pt x="885440" y="546955"/>
                </a:lnTo>
                <a:lnTo>
                  <a:pt x="885246" y="547100"/>
                </a:lnTo>
                <a:lnTo>
                  <a:pt x="887653" y="548504"/>
                </a:lnTo>
                <a:cubicBezTo>
                  <a:pt x="888981" y="548946"/>
                  <a:pt x="889866" y="549389"/>
                  <a:pt x="890972" y="550274"/>
                </a:cubicBezTo>
                <a:cubicBezTo>
                  <a:pt x="891193" y="550274"/>
                  <a:pt x="891193" y="550716"/>
                  <a:pt x="890972" y="550938"/>
                </a:cubicBezTo>
                <a:cubicBezTo>
                  <a:pt x="890972" y="550938"/>
                  <a:pt x="890972" y="550938"/>
                  <a:pt x="890751" y="550938"/>
                </a:cubicBezTo>
                <a:cubicBezTo>
                  <a:pt x="889423" y="550053"/>
                  <a:pt x="888317" y="549610"/>
                  <a:pt x="887432" y="549168"/>
                </a:cubicBezTo>
                <a:lnTo>
                  <a:pt x="884625" y="547565"/>
                </a:lnTo>
                <a:lnTo>
                  <a:pt x="884554" y="547618"/>
                </a:lnTo>
                <a:lnTo>
                  <a:pt x="884459" y="547491"/>
                </a:lnTo>
                <a:lnTo>
                  <a:pt x="884333" y="547618"/>
                </a:lnTo>
                <a:lnTo>
                  <a:pt x="881467" y="546089"/>
                </a:lnTo>
                <a:lnTo>
                  <a:pt x="881679" y="546513"/>
                </a:lnTo>
                <a:cubicBezTo>
                  <a:pt x="878802" y="546070"/>
                  <a:pt x="876811" y="544300"/>
                  <a:pt x="874156" y="543415"/>
                </a:cubicBezTo>
                <a:lnTo>
                  <a:pt x="874184" y="543360"/>
                </a:lnTo>
                <a:lnTo>
                  <a:pt x="872828" y="542972"/>
                </a:lnTo>
                <a:lnTo>
                  <a:pt x="872607" y="542309"/>
                </a:lnTo>
                <a:lnTo>
                  <a:pt x="872828" y="541866"/>
                </a:lnTo>
                <a:lnTo>
                  <a:pt x="874023" y="542132"/>
                </a:lnTo>
                <a:lnTo>
                  <a:pt x="872828" y="540539"/>
                </a:lnTo>
                <a:lnTo>
                  <a:pt x="873235" y="540457"/>
                </a:lnTo>
                <a:lnTo>
                  <a:pt x="869509" y="538104"/>
                </a:lnTo>
                <a:cubicBezTo>
                  <a:pt x="867960" y="536998"/>
                  <a:pt x="866411" y="535892"/>
                  <a:pt x="863978" y="535228"/>
                </a:cubicBezTo>
                <a:cubicBezTo>
                  <a:pt x="863756" y="535006"/>
                  <a:pt x="863756" y="534785"/>
                  <a:pt x="863756" y="534343"/>
                </a:cubicBezTo>
                <a:cubicBezTo>
                  <a:pt x="863756" y="533900"/>
                  <a:pt x="863978" y="533679"/>
                  <a:pt x="864863" y="533679"/>
                </a:cubicBezTo>
                <a:close/>
                <a:moveTo>
                  <a:pt x="126948" y="533236"/>
                </a:moveTo>
                <a:lnTo>
                  <a:pt x="125907" y="534277"/>
                </a:lnTo>
                <a:lnTo>
                  <a:pt x="140224" y="544300"/>
                </a:lnTo>
                <a:cubicBezTo>
                  <a:pt x="142879" y="545849"/>
                  <a:pt x="145535" y="547619"/>
                  <a:pt x="148190" y="549168"/>
                </a:cubicBezTo>
                <a:lnTo>
                  <a:pt x="148320" y="550208"/>
                </a:lnTo>
                <a:lnTo>
                  <a:pt x="149518" y="549610"/>
                </a:lnTo>
                <a:lnTo>
                  <a:pt x="149989" y="549798"/>
                </a:lnTo>
                <a:lnTo>
                  <a:pt x="149739" y="549611"/>
                </a:lnTo>
                <a:lnTo>
                  <a:pt x="149518" y="548725"/>
                </a:lnTo>
                <a:lnTo>
                  <a:pt x="148854" y="547176"/>
                </a:lnTo>
                <a:lnTo>
                  <a:pt x="149046" y="546598"/>
                </a:lnTo>
                <a:lnTo>
                  <a:pt x="140086" y="539127"/>
                </a:lnTo>
                <a:cubicBezTo>
                  <a:pt x="135633" y="536444"/>
                  <a:pt x="130599" y="534121"/>
                  <a:pt x="126948" y="533236"/>
                </a:cubicBezTo>
                <a:close/>
                <a:moveTo>
                  <a:pt x="816848" y="532352"/>
                </a:moveTo>
                <a:lnTo>
                  <a:pt x="817512" y="532352"/>
                </a:lnTo>
                <a:lnTo>
                  <a:pt x="817733" y="532352"/>
                </a:lnTo>
                <a:cubicBezTo>
                  <a:pt x="819504" y="533679"/>
                  <a:pt x="821052" y="535450"/>
                  <a:pt x="822159" y="537220"/>
                </a:cubicBezTo>
                <a:cubicBezTo>
                  <a:pt x="823043" y="537884"/>
                  <a:pt x="823486" y="538768"/>
                  <a:pt x="823929" y="539432"/>
                </a:cubicBezTo>
                <a:cubicBezTo>
                  <a:pt x="824150" y="539432"/>
                  <a:pt x="824150" y="539432"/>
                  <a:pt x="823929" y="539875"/>
                </a:cubicBezTo>
                <a:cubicBezTo>
                  <a:pt x="823929" y="539875"/>
                  <a:pt x="823486" y="539875"/>
                  <a:pt x="823486" y="539654"/>
                </a:cubicBezTo>
                <a:cubicBezTo>
                  <a:pt x="823043" y="538990"/>
                  <a:pt x="822159" y="538326"/>
                  <a:pt x="821937" y="537662"/>
                </a:cubicBezTo>
                <a:cubicBezTo>
                  <a:pt x="820389" y="535892"/>
                  <a:pt x="819061" y="534122"/>
                  <a:pt x="817512" y="533016"/>
                </a:cubicBezTo>
                <a:lnTo>
                  <a:pt x="816848" y="533016"/>
                </a:lnTo>
                <a:cubicBezTo>
                  <a:pt x="816848" y="533016"/>
                  <a:pt x="816627" y="532794"/>
                  <a:pt x="816627" y="532794"/>
                </a:cubicBezTo>
                <a:close/>
                <a:moveTo>
                  <a:pt x="871296" y="531943"/>
                </a:moveTo>
                <a:lnTo>
                  <a:pt x="871500" y="532351"/>
                </a:lnTo>
                <a:lnTo>
                  <a:pt x="868405" y="532082"/>
                </a:lnTo>
                <a:lnTo>
                  <a:pt x="873257" y="534149"/>
                </a:lnTo>
                <a:lnTo>
                  <a:pt x="873713" y="533237"/>
                </a:lnTo>
                <a:cubicBezTo>
                  <a:pt x="873492" y="532573"/>
                  <a:pt x="873050" y="532573"/>
                  <a:pt x="872386" y="532352"/>
                </a:cubicBezTo>
                <a:close/>
                <a:moveTo>
                  <a:pt x="1068646" y="531688"/>
                </a:moveTo>
                <a:cubicBezTo>
                  <a:pt x="1069089" y="531467"/>
                  <a:pt x="1069531" y="531467"/>
                  <a:pt x="1069974" y="531688"/>
                </a:cubicBezTo>
                <a:cubicBezTo>
                  <a:pt x="1072408" y="535007"/>
                  <a:pt x="1074620" y="538326"/>
                  <a:pt x="1077054" y="541645"/>
                </a:cubicBezTo>
                <a:lnTo>
                  <a:pt x="1094442" y="564327"/>
                </a:lnTo>
                <a:lnTo>
                  <a:pt x="1075948" y="542530"/>
                </a:lnTo>
                <a:cubicBezTo>
                  <a:pt x="1073293" y="539211"/>
                  <a:pt x="1071080" y="536113"/>
                  <a:pt x="1068425" y="532794"/>
                </a:cubicBezTo>
                <a:cubicBezTo>
                  <a:pt x="1068425" y="532352"/>
                  <a:pt x="1068425" y="532131"/>
                  <a:pt x="1068646" y="531688"/>
                </a:cubicBezTo>
                <a:close/>
                <a:moveTo>
                  <a:pt x="825699" y="531024"/>
                </a:moveTo>
                <a:cubicBezTo>
                  <a:pt x="827469" y="531687"/>
                  <a:pt x="829018" y="532351"/>
                  <a:pt x="830788" y="532794"/>
                </a:cubicBezTo>
                <a:cubicBezTo>
                  <a:pt x="831452" y="533015"/>
                  <a:pt x="831894" y="533236"/>
                  <a:pt x="832779" y="533457"/>
                </a:cubicBezTo>
                <a:lnTo>
                  <a:pt x="833261" y="534101"/>
                </a:lnTo>
                <a:lnTo>
                  <a:pt x="836689" y="535080"/>
                </a:lnTo>
                <a:lnTo>
                  <a:pt x="836984" y="534785"/>
                </a:lnTo>
                <a:cubicBezTo>
                  <a:pt x="839639" y="535006"/>
                  <a:pt x="842073" y="535449"/>
                  <a:pt x="844285" y="535670"/>
                </a:cubicBezTo>
                <a:cubicBezTo>
                  <a:pt x="849375" y="536334"/>
                  <a:pt x="854685" y="536998"/>
                  <a:pt x="859774" y="536998"/>
                </a:cubicBezTo>
                <a:cubicBezTo>
                  <a:pt x="860438" y="536998"/>
                  <a:pt x="860659" y="537440"/>
                  <a:pt x="860659" y="537661"/>
                </a:cubicBezTo>
                <a:cubicBezTo>
                  <a:pt x="860659" y="538104"/>
                  <a:pt x="860438" y="538325"/>
                  <a:pt x="859995" y="538325"/>
                </a:cubicBezTo>
                <a:cubicBezTo>
                  <a:pt x="859774" y="538547"/>
                  <a:pt x="859553" y="538547"/>
                  <a:pt x="859553" y="538547"/>
                </a:cubicBezTo>
                <a:cubicBezTo>
                  <a:pt x="854463" y="538547"/>
                  <a:pt x="849153" y="537883"/>
                  <a:pt x="844285" y="536998"/>
                </a:cubicBezTo>
                <a:lnTo>
                  <a:pt x="837526" y="536178"/>
                </a:lnTo>
                <a:lnTo>
                  <a:pt x="837479" y="536456"/>
                </a:lnTo>
                <a:lnTo>
                  <a:pt x="838090" y="537219"/>
                </a:lnTo>
                <a:lnTo>
                  <a:pt x="838046" y="537307"/>
                </a:lnTo>
                <a:lnTo>
                  <a:pt x="838311" y="537219"/>
                </a:lnTo>
                <a:cubicBezTo>
                  <a:pt x="839860" y="537219"/>
                  <a:pt x="840745" y="538547"/>
                  <a:pt x="842736" y="538547"/>
                </a:cubicBezTo>
                <a:cubicBezTo>
                  <a:pt x="842073" y="539653"/>
                  <a:pt x="840524" y="538989"/>
                  <a:pt x="841852" y="540317"/>
                </a:cubicBezTo>
                <a:lnTo>
                  <a:pt x="841950" y="540809"/>
                </a:lnTo>
                <a:lnTo>
                  <a:pt x="842736" y="541202"/>
                </a:lnTo>
                <a:lnTo>
                  <a:pt x="842768" y="541274"/>
                </a:lnTo>
                <a:lnTo>
                  <a:pt x="845613" y="541424"/>
                </a:lnTo>
                <a:cubicBezTo>
                  <a:pt x="846277" y="541866"/>
                  <a:pt x="846941" y="542309"/>
                  <a:pt x="847604" y="542309"/>
                </a:cubicBezTo>
                <a:cubicBezTo>
                  <a:pt x="848047" y="542309"/>
                  <a:pt x="848268" y="542530"/>
                  <a:pt x="848268" y="542973"/>
                </a:cubicBezTo>
                <a:cubicBezTo>
                  <a:pt x="848268" y="542751"/>
                  <a:pt x="848047" y="543194"/>
                  <a:pt x="847604" y="543194"/>
                </a:cubicBezTo>
                <a:cubicBezTo>
                  <a:pt x="846498" y="543194"/>
                  <a:pt x="846055" y="542751"/>
                  <a:pt x="845170" y="542309"/>
                </a:cubicBezTo>
                <a:lnTo>
                  <a:pt x="843153" y="542154"/>
                </a:lnTo>
                <a:lnTo>
                  <a:pt x="845834" y="548282"/>
                </a:lnTo>
                <a:cubicBezTo>
                  <a:pt x="845834" y="548503"/>
                  <a:pt x="845834" y="548946"/>
                  <a:pt x="845391" y="549167"/>
                </a:cubicBezTo>
                <a:cubicBezTo>
                  <a:pt x="844949" y="549167"/>
                  <a:pt x="844949" y="548946"/>
                  <a:pt x="844949" y="548725"/>
                </a:cubicBezTo>
                <a:lnTo>
                  <a:pt x="841932" y="542088"/>
                </a:lnTo>
                <a:lnTo>
                  <a:pt x="841409" y="542088"/>
                </a:lnTo>
                <a:lnTo>
                  <a:pt x="841409" y="542087"/>
                </a:lnTo>
                <a:lnTo>
                  <a:pt x="836918" y="539734"/>
                </a:lnTo>
                <a:lnTo>
                  <a:pt x="836320" y="544521"/>
                </a:lnTo>
                <a:cubicBezTo>
                  <a:pt x="836320" y="544521"/>
                  <a:pt x="836098" y="544521"/>
                  <a:pt x="835877" y="544521"/>
                </a:cubicBezTo>
                <a:cubicBezTo>
                  <a:pt x="835877" y="544521"/>
                  <a:pt x="835877" y="544521"/>
                  <a:pt x="835656" y="544521"/>
                </a:cubicBezTo>
                <a:cubicBezTo>
                  <a:pt x="835435" y="544521"/>
                  <a:pt x="835213" y="544300"/>
                  <a:pt x="835213" y="544078"/>
                </a:cubicBezTo>
                <a:lnTo>
                  <a:pt x="836065" y="539393"/>
                </a:lnTo>
                <a:lnTo>
                  <a:pt x="833823" y="536777"/>
                </a:lnTo>
                <a:lnTo>
                  <a:pt x="833443" y="536777"/>
                </a:lnTo>
                <a:lnTo>
                  <a:pt x="832336" y="535006"/>
                </a:lnTo>
                <a:lnTo>
                  <a:pt x="831894" y="534785"/>
                </a:lnTo>
                <a:lnTo>
                  <a:pt x="831946" y="534655"/>
                </a:lnTo>
                <a:lnTo>
                  <a:pt x="830346" y="534121"/>
                </a:lnTo>
                <a:cubicBezTo>
                  <a:pt x="828354" y="533457"/>
                  <a:pt x="826584" y="533015"/>
                  <a:pt x="825256" y="532130"/>
                </a:cubicBezTo>
                <a:cubicBezTo>
                  <a:pt x="824814" y="531909"/>
                  <a:pt x="824814" y="531687"/>
                  <a:pt x="824814" y="531245"/>
                </a:cubicBezTo>
                <a:cubicBezTo>
                  <a:pt x="825256" y="531024"/>
                  <a:pt x="825256" y="530802"/>
                  <a:pt x="825699" y="531024"/>
                </a:cubicBezTo>
                <a:close/>
                <a:moveTo>
                  <a:pt x="837426" y="529254"/>
                </a:moveTo>
                <a:cubicBezTo>
                  <a:pt x="838311" y="529475"/>
                  <a:pt x="838754" y="529475"/>
                  <a:pt x="839417" y="529475"/>
                </a:cubicBezTo>
                <a:cubicBezTo>
                  <a:pt x="840524" y="529696"/>
                  <a:pt x="841851" y="529918"/>
                  <a:pt x="842957" y="530360"/>
                </a:cubicBezTo>
                <a:cubicBezTo>
                  <a:pt x="843179" y="530581"/>
                  <a:pt x="843179" y="530803"/>
                  <a:pt x="842957" y="531245"/>
                </a:cubicBezTo>
                <a:cubicBezTo>
                  <a:pt x="841630" y="530581"/>
                  <a:pt x="840524" y="530581"/>
                  <a:pt x="839417" y="530360"/>
                </a:cubicBezTo>
                <a:cubicBezTo>
                  <a:pt x="838532" y="530139"/>
                  <a:pt x="837869" y="530139"/>
                  <a:pt x="837205" y="529918"/>
                </a:cubicBezTo>
                <a:cubicBezTo>
                  <a:pt x="836762" y="529918"/>
                  <a:pt x="836762" y="529696"/>
                  <a:pt x="836762" y="529475"/>
                </a:cubicBezTo>
                <a:cubicBezTo>
                  <a:pt x="836762" y="529254"/>
                  <a:pt x="837205" y="529254"/>
                  <a:pt x="837426" y="529254"/>
                </a:cubicBezTo>
                <a:close/>
                <a:moveTo>
                  <a:pt x="863071" y="528208"/>
                </a:moveTo>
                <a:lnTo>
                  <a:pt x="862786" y="528965"/>
                </a:lnTo>
                <a:lnTo>
                  <a:pt x="863019" y="529353"/>
                </a:lnTo>
                <a:lnTo>
                  <a:pt x="865084" y="529697"/>
                </a:lnTo>
                <a:lnTo>
                  <a:pt x="866445" y="530085"/>
                </a:lnTo>
                <a:lnTo>
                  <a:pt x="866411" y="529917"/>
                </a:lnTo>
                <a:lnTo>
                  <a:pt x="866543" y="529851"/>
                </a:lnTo>
                <a:lnTo>
                  <a:pt x="865747" y="529254"/>
                </a:lnTo>
                <a:lnTo>
                  <a:pt x="864865" y="528371"/>
                </a:lnTo>
                <a:lnTo>
                  <a:pt x="865084" y="528811"/>
                </a:lnTo>
                <a:close/>
                <a:moveTo>
                  <a:pt x="614613" y="527705"/>
                </a:moveTo>
                <a:cubicBezTo>
                  <a:pt x="617047" y="527705"/>
                  <a:pt x="619039" y="531024"/>
                  <a:pt x="620809" y="529475"/>
                </a:cubicBezTo>
                <a:lnTo>
                  <a:pt x="620809" y="529475"/>
                </a:lnTo>
                <a:lnTo>
                  <a:pt x="618154" y="528147"/>
                </a:lnTo>
                <a:lnTo>
                  <a:pt x="618007" y="527705"/>
                </a:lnTo>
                <a:close/>
                <a:moveTo>
                  <a:pt x="142437" y="527483"/>
                </a:moveTo>
                <a:cubicBezTo>
                  <a:pt x="142658" y="532351"/>
                  <a:pt x="147305" y="532572"/>
                  <a:pt x="149739" y="535449"/>
                </a:cubicBezTo>
                <a:lnTo>
                  <a:pt x="149684" y="535471"/>
                </a:lnTo>
                <a:lnTo>
                  <a:pt x="154385" y="538104"/>
                </a:lnTo>
                <a:lnTo>
                  <a:pt x="161699" y="542191"/>
                </a:lnTo>
                <a:lnTo>
                  <a:pt x="162308" y="541887"/>
                </a:lnTo>
                <a:lnTo>
                  <a:pt x="162129" y="540096"/>
                </a:lnTo>
                <a:cubicBezTo>
                  <a:pt x="162129" y="539432"/>
                  <a:pt x="161908" y="538768"/>
                  <a:pt x="161908" y="537883"/>
                </a:cubicBezTo>
                <a:cubicBezTo>
                  <a:pt x="161466" y="537440"/>
                  <a:pt x="161244" y="536998"/>
                  <a:pt x="161244" y="536112"/>
                </a:cubicBezTo>
                <a:cubicBezTo>
                  <a:pt x="154385" y="533679"/>
                  <a:pt x="149518" y="529475"/>
                  <a:pt x="142437" y="527483"/>
                </a:cubicBezTo>
                <a:close/>
                <a:moveTo>
                  <a:pt x="587399" y="526378"/>
                </a:moveTo>
                <a:cubicBezTo>
                  <a:pt x="591381" y="527484"/>
                  <a:pt x="595364" y="529033"/>
                  <a:pt x="598904" y="530361"/>
                </a:cubicBezTo>
                <a:lnTo>
                  <a:pt x="606706" y="533102"/>
                </a:lnTo>
                <a:lnTo>
                  <a:pt x="606648" y="533015"/>
                </a:lnTo>
                <a:cubicBezTo>
                  <a:pt x="608639" y="533015"/>
                  <a:pt x="609524" y="533679"/>
                  <a:pt x="610852" y="534121"/>
                </a:cubicBezTo>
                <a:cubicBezTo>
                  <a:pt x="610188" y="535892"/>
                  <a:pt x="610188" y="536113"/>
                  <a:pt x="608639" y="535228"/>
                </a:cubicBezTo>
                <a:lnTo>
                  <a:pt x="608639" y="535671"/>
                </a:lnTo>
                <a:lnTo>
                  <a:pt x="608639" y="535892"/>
                </a:lnTo>
                <a:lnTo>
                  <a:pt x="608587" y="535866"/>
                </a:lnTo>
                <a:lnTo>
                  <a:pt x="607754" y="538990"/>
                </a:lnTo>
                <a:cubicBezTo>
                  <a:pt x="606648" y="539875"/>
                  <a:pt x="605321" y="540317"/>
                  <a:pt x="603772" y="540317"/>
                </a:cubicBezTo>
                <a:lnTo>
                  <a:pt x="603123" y="540317"/>
                </a:lnTo>
                <a:lnTo>
                  <a:pt x="601559" y="542308"/>
                </a:lnTo>
                <a:cubicBezTo>
                  <a:pt x="601117" y="542529"/>
                  <a:pt x="601117" y="542529"/>
                  <a:pt x="600895" y="542529"/>
                </a:cubicBezTo>
                <a:cubicBezTo>
                  <a:pt x="600453" y="542529"/>
                  <a:pt x="600010" y="542087"/>
                  <a:pt x="599789" y="541644"/>
                </a:cubicBezTo>
                <a:cubicBezTo>
                  <a:pt x="599789" y="540981"/>
                  <a:pt x="600010" y="540317"/>
                  <a:pt x="600453" y="540096"/>
                </a:cubicBezTo>
                <a:lnTo>
                  <a:pt x="601316" y="539089"/>
                </a:lnTo>
                <a:lnTo>
                  <a:pt x="591381" y="534122"/>
                </a:lnTo>
                <a:cubicBezTo>
                  <a:pt x="589168" y="533458"/>
                  <a:pt x="586734" y="532794"/>
                  <a:pt x="584522" y="531688"/>
                </a:cubicBezTo>
                <a:cubicBezTo>
                  <a:pt x="584079" y="531245"/>
                  <a:pt x="584079" y="530803"/>
                  <a:pt x="584301" y="530360"/>
                </a:cubicBezTo>
                <a:cubicBezTo>
                  <a:pt x="584522" y="529918"/>
                  <a:pt x="584964" y="529697"/>
                  <a:pt x="585628" y="529918"/>
                </a:cubicBezTo>
                <a:cubicBezTo>
                  <a:pt x="587619" y="531024"/>
                  <a:pt x="589832" y="531467"/>
                  <a:pt x="592266" y="532352"/>
                </a:cubicBezTo>
                <a:lnTo>
                  <a:pt x="603122" y="537780"/>
                </a:lnTo>
                <a:lnTo>
                  <a:pt x="603329" y="537662"/>
                </a:lnTo>
                <a:lnTo>
                  <a:pt x="603375" y="537770"/>
                </a:lnTo>
                <a:lnTo>
                  <a:pt x="605763" y="537219"/>
                </a:lnTo>
                <a:cubicBezTo>
                  <a:pt x="605985" y="536998"/>
                  <a:pt x="606206" y="536777"/>
                  <a:pt x="606206" y="536113"/>
                </a:cubicBezTo>
                <a:lnTo>
                  <a:pt x="606925" y="535034"/>
                </a:lnTo>
                <a:lnTo>
                  <a:pt x="606871" y="535007"/>
                </a:lnTo>
                <a:lnTo>
                  <a:pt x="606870" y="535007"/>
                </a:lnTo>
                <a:lnTo>
                  <a:pt x="606648" y="535007"/>
                </a:lnTo>
                <a:cubicBezTo>
                  <a:pt x="603772" y="534122"/>
                  <a:pt x="601117" y="533016"/>
                  <a:pt x="598462" y="531909"/>
                </a:cubicBezTo>
                <a:cubicBezTo>
                  <a:pt x="594700" y="530582"/>
                  <a:pt x="590717" y="529254"/>
                  <a:pt x="586956" y="527927"/>
                </a:cubicBezTo>
                <a:cubicBezTo>
                  <a:pt x="586514" y="527927"/>
                  <a:pt x="586292" y="527263"/>
                  <a:pt x="586292" y="526820"/>
                </a:cubicBezTo>
                <a:cubicBezTo>
                  <a:pt x="586514" y="526378"/>
                  <a:pt x="586956" y="526156"/>
                  <a:pt x="587399" y="526378"/>
                </a:cubicBezTo>
                <a:close/>
                <a:moveTo>
                  <a:pt x="609967" y="525050"/>
                </a:moveTo>
                <a:cubicBezTo>
                  <a:pt x="609082" y="526820"/>
                  <a:pt x="612622" y="526820"/>
                  <a:pt x="612401" y="525714"/>
                </a:cubicBezTo>
                <a:lnTo>
                  <a:pt x="612554" y="525663"/>
                </a:lnTo>
                <a:lnTo>
                  <a:pt x="611959" y="525493"/>
                </a:lnTo>
                <a:cubicBezTo>
                  <a:pt x="611516" y="525050"/>
                  <a:pt x="611073" y="525050"/>
                  <a:pt x="610631" y="525050"/>
                </a:cubicBezTo>
                <a:cubicBezTo>
                  <a:pt x="610410" y="525050"/>
                  <a:pt x="609967" y="525050"/>
                  <a:pt x="609967" y="525050"/>
                </a:cubicBezTo>
                <a:close/>
                <a:moveTo>
                  <a:pt x="554872" y="523943"/>
                </a:moveTo>
                <a:cubicBezTo>
                  <a:pt x="554651" y="523943"/>
                  <a:pt x="554651" y="523943"/>
                  <a:pt x="554430" y="524164"/>
                </a:cubicBezTo>
                <a:cubicBezTo>
                  <a:pt x="554430" y="524607"/>
                  <a:pt x="554430" y="525050"/>
                  <a:pt x="554430" y="525492"/>
                </a:cubicBezTo>
                <a:lnTo>
                  <a:pt x="554651" y="525492"/>
                </a:lnTo>
                <a:lnTo>
                  <a:pt x="572573" y="530082"/>
                </a:lnTo>
                <a:lnTo>
                  <a:pt x="572573" y="529033"/>
                </a:lnTo>
                <a:lnTo>
                  <a:pt x="572575" y="529031"/>
                </a:lnTo>
                <a:lnTo>
                  <a:pt x="572573" y="529032"/>
                </a:lnTo>
                <a:cubicBezTo>
                  <a:pt x="572131" y="528811"/>
                  <a:pt x="571688" y="528590"/>
                  <a:pt x="571246" y="528368"/>
                </a:cubicBezTo>
                <a:cubicBezTo>
                  <a:pt x="565936" y="525713"/>
                  <a:pt x="560846" y="523279"/>
                  <a:pt x="554872" y="523943"/>
                </a:cubicBezTo>
                <a:close/>
                <a:moveTo>
                  <a:pt x="653113" y="521952"/>
                </a:moveTo>
                <a:cubicBezTo>
                  <a:pt x="654220" y="521067"/>
                  <a:pt x="656432" y="521952"/>
                  <a:pt x="657538" y="523058"/>
                </a:cubicBezTo>
                <a:lnTo>
                  <a:pt x="657316" y="523280"/>
                </a:lnTo>
                <a:lnTo>
                  <a:pt x="657317" y="523280"/>
                </a:lnTo>
                <a:cubicBezTo>
                  <a:pt x="659087" y="523722"/>
                  <a:pt x="660857" y="524829"/>
                  <a:pt x="662628" y="525714"/>
                </a:cubicBezTo>
                <a:lnTo>
                  <a:pt x="666168" y="527484"/>
                </a:lnTo>
                <a:lnTo>
                  <a:pt x="668823" y="526378"/>
                </a:lnTo>
                <a:lnTo>
                  <a:pt x="668823" y="531908"/>
                </a:lnTo>
                <a:lnTo>
                  <a:pt x="668823" y="532352"/>
                </a:lnTo>
                <a:lnTo>
                  <a:pt x="668586" y="532162"/>
                </a:lnTo>
                <a:lnTo>
                  <a:pt x="667938" y="533457"/>
                </a:lnTo>
                <a:lnTo>
                  <a:pt x="667656" y="533598"/>
                </a:lnTo>
                <a:lnTo>
                  <a:pt x="667716" y="533679"/>
                </a:lnTo>
                <a:cubicBezTo>
                  <a:pt x="667495" y="536113"/>
                  <a:pt x="670814" y="535449"/>
                  <a:pt x="670372" y="538547"/>
                </a:cubicBezTo>
                <a:cubicBezTo>
                  <a:pt x="666389" y="540538"/>
                  <a:pt x="665061" y="535007"/>
                  <a:pt x="661742" y="534122"/>
                </a:cubicBezTo>
                <a:lnTo>
                  <a:pt x="661820" y="534063"/>
                </a:lnTo>
                <a:lnTo>
                  <a:pt x="657760" y="532130"/>
                </a:lnTo>
                <a:lnTo>
                  <a:pt x="651998" y="529866"/>
                </a:lnTo>
                <a:lnTo>
                  <a:pt x="652008" y="529918"/>
                </a:lnTo>
                <a:cubicBezTo>
                  <a:pt x="650237" y="529918"/>
                  <a:pt x="648467" y="530360"/>
                  <a:pt x="648246" y="528811"/>
                </a:cubicBezTo>
                <a:lnTo>
                  <a:pt x="651246" y="528383"/>
                </a:lnTo>
                <a:lnTo>
                  <a:pt x="652008" y="527926"/>
                </a:lnTo>
                <a:lnTo>
                  <a:pt x="652634" y="528185"/>
                </a:lnTo>
                <a:lnTo>
                  <a:pt x="652893" y="528148"/>
                </a:lnTo>
                <a:lnTo>
                  <a:pt x="652751" y="528233"/>
                </a:lnTo>
                <a:lnTo>
                  <a:pt x="658424" y="530581"/>
                </a:lnTo>
                <a:lnTo>
                  <a:pt x="662527" y="532340"/>
                </a:lnTo>
                <a:lnTo>
                  <a:pt x="666279" y="531964"/>
                </a:lnTo>
                <a:lnTo>
                  <a:pt x="666611" y="531466"/>
                </a:lnTo>
                <a:lnTo>
                  <a:pt x="666621" y="531446"/>
                </a:lnTo>
                <a:lnTo>
                  <a:pt x="665725" y="529475"/>
                </a:lnTo>
                <a:lnTo>
                  <a:pt x="665850" y="529308"/>
                </a:lnTo>
                <a:lnTo>
                  <a:pt x="661521" y="527041"/>
                </a:lnTo>
                <a:lnTo>
                  <a:pt x="657278" y="525021"/>
                </a:lnTo>
                <a:lnTo>
                  <a:pt x="654081" y="524662"/>
                </a:lnTo>
                <a:cubicBezTo>
                  <a:pt x="652947" y="523943"/>
                  <a:pt x="652228" y="522837"/>
                  <a:pt x="653113" y="521952"/>
                </a:cubicBezTo>
                <a:close/>
                <a:moveTo>
                  <a:pt x="855416" y="521833"/>
                </a:moveTo>
                <a:lnTo>
                  <a:pt x="855360" y="522114"/>
                </a:lnTo>
                <a:lnTo>
                  <a:pt x="856347" y="522467"/>
                </a:lnTo>
                <a:lnTo>
                  <a:pt x="856012" y="522173"/>
                </a:lnTo>
                <a:close/>
                <a:moveTo>
                  <a:pt x="554430" y="521731"/>
                </a:moveTo>
                <a:lnTo>
                  <a:pt x="554651" y="521731"/>
                </a:lnTo>
                <a:cubicBezTo>
                  <a:pt x="561067" y="520846"/>
                  <a:pt x="566821" y="523943"/>
                  <a:pt x="572131" y="526377"/>
                </a:cubicBezTo>
                <a:lnTo>
                  <a:pt x="573068" y="527001"/>
                </a:lnTo>
                <a:lnTo>
                  <a:pt x="573016" y="526820"/>
                </a:lnTo>
                <a:cubicBezTo>
                  <a:pt x="574786" y="526377"/>
                  <a:pt x="574565" y="527705"/>
                  <a:pt x="576114" y="527484"/>
                </a:cubicBezTo>
                <a:cubicBezTo>
                  <a:pt x="576889" y="529475"/>
                  <a:pt x="576169" y="531687"/>
                  <a:pt x="575091" y="532849"/>
                </a:cubicBezTo>
                <a:lnTo>
                  <a:pt x="572592" y="532111"/>
                </a:lnTo>
                <a:lnTo>
                  <a:pt x="572573" y="532130"/>
                </a:lnTo>
                <a:cubicBezTo>
                  <a:pt x="572573" y="532130"/>
                  <a:pt x="572352" y="532130"/>
                  <a:pt x="572131" y="532130"/>
                </a:cubicBezTo>
                <a:cubicBezTo>
                  <a:pt x="566599" y="529917"/>
                  <a:pt x="560404" y="528811"/>
                  <a:pt x="554430" y="527705"/>
                </a:cubicBezTo>
                <a:lnTo>
                  <a:pt x="553102" y="527262"/>
                </a:lnTo>
                <a:lnTo>
                  <a:pt x="552881" y="526820"/>
                </a:lnTo>
                <a:cubicBezTo>
                  <a:pt x="552438" y="525713"/>
                  <a:pt x="552217" y="524386"/>
                  <a:pt x="552881" y="523279"/>
                </a:cubicBezTo>
                <a:cubicBezTo>
                  <a:pt x="552881" y="522394"/>
                  <a:pt x="553766" y="521952"/>
                  <a:pt x="554430" y="521731"/>
                </a:cubicBezTo>
                <a:close/>
                <a:moveTo>
                  <a:pt x="609303" y="521510"/>
                </a:moveTo>
                <a:cubicBezTo>
                  <a:pt x="608861" y="521510"/>
                  <a:pt x="608418" y="521731"/>
                  <a:pt x="607754" y="521952"/>
                </a:cubicBezTo>
                <a:cubicBezTo>
                  <a:pt x="607533" y="522837"/>
                  <a:pt x="608197" y="523059"/>
                  <a:pt x="608861" y="523059"/>
                </a:cubicBezTo>
                <a:lnTo>
                  <a:pt x="608861" y="522837"/>
                </a:lnTo>
                <a:cubicBezTo>
                  <a:pt x="609082" y="522395"/>
                  <a:pt x="609082" y="521952"/>
                  <a:pt x="609303" y="521510"/>
                </a:cubicBezTo>
                <a:close/>
                <a:moveTo>
                  <a:pt x="129522" y="520928"/>
                </a:moveTo>
                <a:lnTo>
                  <a:pt x="129162" y="521288"/>
                </a:lnTo>
                <a:lnTo>
                  <a:pt x="128719" y="521288"/>
                </a:lnTo>
                <a:lnTo>
                  <a:pt x="127832" y="521386"/>
                </a:lnTo>
                <a:lnTo>
                  <a:pt x="136242" y="527484"/>
                </a:lnTo>
                <a:lnTo>
                  <a:pt x="138834" y="528779"/>
                </a:lnTo>
                <a:lnTo>
                  <a:pt x="138676" y="528147"/>
                </a:lnTo>
                <a:cubicBezTo>
                  <a:pt x="139561" y="528147"/>
                  <a:pt x="140446" y="528147"/>
                  <a:pt x="140446" y="527483"/>
                </a:cubicBezTo>
                <a:close/>
                <a:moveTo>
                  <a:pt x="650679" y="519297"/>
                </a:moveTo>
                <a:lnTo>
                  <a:pt x="651785" y="519739"/>
                </a:lnTo>
                <a:lnTo>
                  <a:pt x="651122" y="521067"/>
                </a:lnTo>
                <a:lnTo>
                  <a:pt x="651122" y="521288"/>
                </a:lnTo>
                <a:lnTo>
                  <a:pt x="649351" y="522395"/>
                </a:lnTo>
                <a:lnTo>
                  <a:pt x="648466" y="522616"/>
                </a:lnTo>
                <a:lnTo>
                  <a:pt x="648024" y="522395"/>
                </a:lnTo>
                <a:lnTo>
                  <a:pt x="648024" y="521067"/>
                </a:lnTo>
                <a:lnTo>
                  <a:pt x="650236" y="519518"/>
                </a:lnTo>
                <a:close/>
                <a:moveTo>
                  <a:pt x="788526" y="518854"/>
                </a:moveTo>
                <a:cubicBezTo>
                  <a:pt x="793395" y="520624"/>
                  <a:pt x="798926" y="522173"/>
                  <a:pt x="803794" y="523501"/>
                </a:cubicBezTo>
                <a:lnTo>
                  <a:pt x="804236" y="523722"/>
                </a:lnTo>
                <a:cubicBezTo>
                  <a:pt x="804458" y="523722"/>
                  <a:pt x="804458" y="523943"/>
                  <a:pt x="804458" y="524164"/>
                </a:cubicBezTo>
                <a:cubicBezTo>
                  <a:pt x="804458" y="524386"/>
                  <a:pt x="804236" y="524607"/>
                  <a:pt x="804236" y="524607"/>
                </a:cubicBezTo>
                <a:lnTo>
                  <a:pt x="803573" y="524386"/>
                </a:lnTo>
                <a:cubicBezTo>
                  <a:pt x="798483" y="523058"/>
                  <a:pt x="792952" y="521509"/>
                  <a:pt x="788305" y="519518"/>
                </a:cubicBezTo>
                <a:cubicBezTo>
                  <a:pt x="787863" y="519518"/>
                  <a:pt x="787863" y="519075"/>
                  <a:pt x="787863" y="519075"/>
                </a:cubicBezTo>
                <a:cubicBezTo>
                  <a:pt x="787863" y="518854"/>
                  <a:pt x="788305" y="518854"/>
                  <a:pt x="788526" y="518854"/>
                </a:cubicBezTo>
                <a:close/>
                <a:moveTo>
                  <a:pt x="128069" y="517919"/>
                </a:moveTo>
                <a:lnTo>
                  <a:pt x="127391" y="518191"/>
                </a:lnTo>
                <a:lnTo>
                  <a:pt x="127169" y="518191"/>
                </a:lnTo>
                <a:lnTo>
                  <a:pt x="126837" y="518855"/>
                </a:lnTo>
                <a:lnTo>
                  <a:pt x="126948" y="518855"/>
                </a:lnTo>
                <a:cubicBezTo>
                  <a:pt x="126948" y="519076"/>
                  <a:pt x="126948" y="519297"/>
                  <a:pt x="126948" y="519518"/>
                </a:cubicBezTo>
                <a:lnTo>
                  <a:pt x="126752" y="519846"/>
                </a:lnTo>
                <a:lnTo>
                  <a:pt x="128719" y="519518"/>
                </a:lnTo>
                <a:lnTo>
                  <a:pt x="129162" y="519518"/>
                </a:lnTo>
                <a:lnTo>
                  <a:pt x="129604" y="519960"/>
                </a:lnTo>
                <a:lnTo>
                  <a:pt x="129383" y="519075"/>
                </a:lnTo>
                <a:cubicBezTo>
                  <a:pt x="129383" y="518854"/>
                  <a:pt x="129383" y="518633"/>
                  <a:pt x="129383" y="518411"/>
                </a:cubicBezTo>
                <a:close/>
                <a:moveTo>
                  <a:pt x="496243" y="517352"/>
                </a:moveTo>
                <a:lnTo>
                  <a:pt x="493500" y="517942"/>
                </a:lnTo>
                <a:lnTo>
                  <a:pt x="493942" y="518897"/>
                </a:lnTo>
                <a:lnTo>
                  <a:pt x="496368" y="518358"/>
                </a:lnTo>
                <a:close/>
                <a:moveTo>
                  <a:pt x="523714" y="517125"/>
                </a:moveTo>
                <a:lnTo>
                  <a:pt x="519249" y="518140"/>
                </a:lnTo>
                <a:lnTo>
                  <a:pt x="519249" y="518190"/>
                </a:lnTo>
                <a:lnTo>
                  <a:pt x="518879" y="519483"/>
                </a:lnTo>
                <a:lnTo>
                  <a:pt x="526108" y="520624"/>
                </a:lnTo>
                <a:lnTo>
                  <a:pt x="534565" y="521925"/>
                </a:lnTo>
                <a:lnTo>
                  <a:pt x="534516" y="521730"/>
                </a:lnTo>
                <a:cubicBezTo>
                  <a:pt x="534958" y="521730"/>
                  <a:pt x="535622" y="521730"/>
                  <a:pt x="536286" y="521730"/>
                </a:cubicBezTo>
                <a:lnTo>
                  <a:pt x="536463" y="521730"/>
                </a:lnTo>
                <a:lnTo>
                  <a:pt x="536286" y="521509"/>
                </a:lnTo>
                <a:lnTo>
                  <a:pt x="536470" y="520403"/>
                </a:lnTo>
                <a:lnTo>
                  <a:pt x="536065" y="520403"/>
                </a:lnTo>
                <a:lnTo>
                  <a:pt x="535357" y="519459"/>
                </a:lnTo>
                <a:lnTo>
                  <a:pt x="527657" y="517748"/>
                </a:lnTo>
                <a:close/>
                <a:moveTo>
                  <a:pt x="504286" y="516788"/>
                </a:moveTo>
                <a:lnTo>
                  <a:pt x="497878" y="517952"/>
                </a:lnTo>
                <a:lnTo>
                  <a:pt x="497886" y="518009"/>
                </a:lnTo>
                <a:lnTo>
                  <a:pt x="501326" y="518190"/>
                </a:lnTo>
                <a:cubicBezTo>
                  <a:pt x="502432" y="518411"/>
                  <a:pt x="503539" y="518411"/>
                  <a:pt x="504866" y="518411"/>
                </a:cubicBezTo>
                <a:lnTo>
                  <a:pt x="505088" y="518190"/>
                </a:lnTo>
                <a:close/>
                <a:moveTo>
                  <a:pt x="824150" y="515535"/>
                </a:moveTo>
                <a:cubicBezTo>
                  <a:pt x="824592" y="515535"/>
                  <a:pt x="824814" y="515535"/>
                  <a:pt x="824814" y="515756"/>
                </a:cubicBezTo>
                <a:lnTo>
                  <a:pt x="824814" y="516199"/>
                </a:lnTo>
                <a:cubicBezTo>
                  <a:pt x="825478" y="516420"/>
                  <a:pt x="826363" y="516641"/>
                  <a:pt x="827027" y="517084"/>
                </a:cubicBezTo>
                <a:cubicBezTo>
                  <a:pt x="828576" y="517526"/>
                  <a:pt x="830124" y="518411"/>
                  <a:pt x="831673" y="518633"/>
                </a:cubicBezTo>
                <a:cubicBezTo>
                  <a:pt x="831894" y="518633"/>
                  <a:pt x="832337" y="518854"/>
                  <a:pt x="831894" y="519075"/>
                </a:cubicBezTo>
                <a:lnTo>
                  <a:pt x="831673" y="519518"/>
                </a:lnTo>
                <a:cubicBezTo>
                  <a:pt x="829903" y="519075"/>
                  <a:pt x="828133" y="518411"/>
                  <a:pt x="826584" y="517748"/>
                </a:cubicBezTo>
                <a:cubicBezTo>
                  <a:pt x="825920" y="517305"/>
                  <a:pt x="825256" y="517305"/>
                  <a:pt x="824592" y="516862"/>
                </a:cubicBezTo>
                <a:lnTo>
                  <a:pt x="824150" y="516641"/>
                </a:lnTo>
                <a:lnTo>
                  <a:pt x="823929" y="516199"/>
                </a:lnTo>
                <a:cubicBezTo>
                  <a:pt x="823929" y="515756"/>
                  <a:pt x="823929" y="515756"/>
                  <a:pt x="824150" y="515535"/>
                </a:cubicBezTo>
                <a:close/>
                <a:moveTo>
                  <a:pt x="773923" y="515535"/>
                </a:moveTo>
                <a:cubicBezTo>
                  <a:pt x="777685" y="515977"/>
                  <a:pt x="780561" y="516862"/>
                  <a:pt x="783880" y="517969"/>
                </a:cubicBezTo>
                <a:cubicBezTo>
                  <a:pt x="784102" y="517969"/>
                  <a:pt x="784102" y="518190"/>
                  <a:pt x="784102" y="518411"/>
                </a:cubicBezTo>
                <a:cubicBezTo>
                  <a:pt x="784102" y="518411"/>
                  <a:pt x="783880" y="518633"/>
                  <a:pt x="783659" y="518633"/>
                </a:cubicBezTo>
                <a:cubicBezTo>
                  <a:pt x="780340" y="517748"/>
                  <a:pt x="777243" y="516641"/>
                  <a:pt x="773702" y="516199"/>
                </a:cubicBezTo>
                <a:lnTo>
                  <a:pt x="773481" y="515756"/>
                </a:lnTo>
                <a:cubicBezTo>
                  <a:pt x="773481" y="515535"/>
                  <a:pt x="773702" y="515535"/>
                  <a:pt x="773923" y="515535"/>
                </a:cubicBezTo>
                <a:close/>
                <a:moveTo>
                  <a:pt x="524116" y="515093"/>
                </a:moveTo>
                <a:cubicBezTo>
                  <a:pt x="525223" y="515314"/>
                  <a:pt x="526772" y="515535"/>
                  <a:pt x="528099" y="515535"/>
                </a:cubicBezTo>
                <a:cubicBezTo>
                  <a:pt x="530976" y="515978"/>
                  <a:pt x="533852" y="516420"/>
                  <a:pt x="536507" y="517527"/>
                </a:cubicBezTo>
                <a:lnTo>
                  <a:pt x="536575" y="517732"/>
                </a:lnTo>
                <a:lnTo>
                  <a:pt x="536729" y="517527"/>
                </a:lnTo>
                <a:cubicBezTo>
                  <a:pt x="538277" y="517527"/>
                  <a:pt x="540047" y="517527"/>
                  <a:pt x="541596" y="517527"/>
                </a:cubicBezTo>
                <a:lnTo>
                  <a:pt x="538056" y="521068"/>
                </a:lnTo>
                <a:lnTo>
                  <a:pt x="538056" y="521509"/>
                </a:lnTo>
                <a:cubicBezTo>
                  <a:pt x="538499" y="521952"/>
                  <a:pt x="538720" y="522837"/>
                  <a:pt x="538720" y="523943"/>
                </a:cubicBezTo>
                <a:lnTo>
                  <a:pt x="534863" y="523417"/>
                </a:lnTo>
                <a:lnTo>
                  <a:pt x="534737" y="523501"/>
                </a:lnTo>
                <a:cubicBezTo>
                  <a:pt x="531640" y="523058"/>
                  <a:pt x="528763" y="522395"/>
                  <a:pt x="525887" y="522173"/>
                </a:cubicBezTo>
                <a:lnTo>
                  <a:pt x="518012" y="520930"/>
                </a:lnTo>
                <a:lnTo>
                  <a:pt x="517921" y="521067"/>
                </a:lnTo>
                <a:lnTo>
                  <a:pt x="517700" y="521067"/>
                </a:lnTo>
                <a:lnTo>
                  <a:pt x="517637" y="520991"/>
                </a:lnTo>
                <a:lnTo>
                  <a:pt x="516151" y="521288"/>
                </a:lnTo>
                <a:lnTo>
                  <a:pt x="514824" y="521509"/>
                </a:lnTo>
                <a:lnTo>
                  <a:pt x="514381" y="521509"/>
                </a:lnTo>
                <a:lnTo>
                  <a:pt x="513496" y="521067"/>
                </a:lnTo>
                <a:lnTo>
                  <a:pt x="513939" y="519297"/>
                </a:lnTo>
                <a:lnTo>
                  <a:pt x="515930" y="518854"/>
                </a:lnTo>
                <a:lnTo>
                  <a:pt x="516771" y="518854"/>
                </a:lnTo>
                <a:lnTo>
                  <a:pt x="517036" y="517526"/>
                </a:lnTo>
                <a:lnTo>
                  <a:pt x="517117" y="517445"/>
                </a:lnTo>
                <a:lnTo>
                  <a:pt x="516538" y="516199"/>
                </a:lnTo>
                <a:cubicBezTo>
                  <a:pt x="516096" y="515867"/>
                  <a:pt x="515819" y="515646"/>
                  <a:pt x="516815" y="515314"/>
                </a:cubicBezTo>
                <a:lnTo>
                  <a:pt x="523785" y="515314"/>
                </a:lnTo>
                <a:close/>
                <a:moveTo>
                  <a:pt x="1173968" y="513323"/>
                </a:moveTo>
                <a:cubicBezTo>
                  <a:pt x="1178393" y="517969"/>
                  <a:pt x="1181491" y="523943"/>
                  <a:pt x="1188350" y="526377"/>
                </a:cubicBezTo>
                <a:cubicBezTo>
                  <a:pt x="1188350" y="520846"/>
                  <a:pt x="1183261" y="517305"/>
                  <a:pt x="1180163" y="513323"/>
                </a:cubicBezTo>
                <a:cubicBezTo>
                  <a:pt x="1180606" y="514871"/>
                  <a:pt x="1180163" y="515978"/>
                  <a:pt x="1178393" y="515756"/>
                </a:cubicBezTo>
                <a:cubicBezTo>
                  <a:pt x="1176623" y="515535"/>
                  <a:pt x="1175296" y="511552"/>
                  <a:pt x="1173968" y="513323"/>
                </a:cubicBezTo>
                <a:close/>
                <a:moveTo>
                  <a:pt x="706880" y="512216"/>
                </a:moveTo>
                <a:cubicBezTo>
                  <a:pt x="704667" y="511774"/>
                  <a:pt x="704003" y="512880"/>
                  <a:pt x="701570" y="512659"/>
                </a:cubicBezTo>
                <a:cubicBezTo>
                  <a:pt x="703782" y="518411"/>
                  <a:pt x="707765" y="523943"/>
                  <a:pt x="714624" y="523058"/>
                </a:cubicBezTo>
                <a:cubicBezTo>
                  <a:pt x="722811" y="529253"/>
                  <a:pt x="727181" y="532572"/>
                  <a:pt x="729504" y="534343"/>
                </a:cubicBezTo>
                <a:lnTo>
                  <a:pt x="730793" y="535330"/>
                </a:lnTo>
                <a:lnTo>
                  <a:pt x="730897" y="535278"/>
                </a:lnTo>
                <a:lnTo>
                  <a:pt x="725909" y="526819"/>
                </a:lnTo>
                <a:cubicBezTo>
                  <a:pt x="716173" y="527483"/>
                  <a:pt x="712633" y="517526"/>
                  <a:pt x="706880" y="512216"/>
                </a:cubicBezTo>
                <a:close/>
                <a:moveTo>
                  <a:pt x="795164" y="511995"/>
                </a:moveTo>
                <a:lnTo>
                  <a:pt x="796271" y="511995"/>
                </a:lnTo>
                <a:lnTo>
                  <a:pt x="796713" y="512216"/>
                </a:lnTo>
                <a:lnTo>
                  <a:pt x="796271" y="512880"/>
                </a:lnTo>
                <a:lnTo>
                  <a:pt x="795164" y="512880"/>
                </a:lnTo>
                <a:lnTo>
                  <a:pt x="794722" y="512437"/>
                </a:lnTo>
                <a:close/>
                <a:moveTo>
                  <a:pt x="498914" y="511003"/>
                </a:moveTo>
                <a:lnTo>
                  <a:pt x="496794" y="512840"/>
                </a:lnTo>
                <a:lnTo>
                  <a:pt x="499003" y="512576"/>
                </a:lnTo>
                <a:cubicBezTo>
                  <a:pt x="499944" y="511885"/>
                  <a:pt x="500442" y="510999"/>
                  <a:pt x="498892" y="511110"/>
                </a:cubicBezTo>
                <a:close/>
                <a:moveTo>
                  <a:pt x="1153863" y="510036"/>
                </a:moveTo>
                <a:lnTo>
                  <a:pt x="1153611" y="510225"/>
                </a:lnTo>
                <a:lnTo>
                  <a:pt x="1152616" y="510225"/>
                </a:lnTo>
                <a:lnTo>
                  <a:pt x="1154276" y="512880"/>
                </a:lnTo>
                <a:lnTo>
                  <a:pt x="1154276" y="513160"/>
                </a:lnTo>
                <a:lnTo>
                  <a:pt x="1157816" y="514650"/>
                </a:lnTo>
                <a:lnTo>
                  <a:pt x="1158081" y="514452"/>
                </a:lnTo>
                <a:lnTo>
                  <a:pt x="1158037" y="514430"/>
                </a:lnTo>
                <a:close/>
                <a:moveTo>
                  <a:pt x="630544" y="509561"/>
                </a:moveTo>
                <a:lnTo>
                  <a:pt x="641639" y="513477"/>
                </a:lnTo>
                <a:lnTo>
                  <a:pt x="641608" y="513323"/>
                </a:lnTo>
                <a:cubicBezTo>
                  <a:pt x="643599" y="513323"/>
                  <a:pt x="644706" y="513987"/>
                  <a:pt x="644706" y="515757"/>
                </a:cubicBezTo>
                <a:lnTo>
                  <a:pt x="642072" y="515292"/>
                </a:lnTo>
                <a:lnTo>
                  <a:pt x="641829" y="515535"/>
                </a:lnTo>
                <a:lnTo>
                  <a:pt x="630309" y="511482"/>
                </a:lnTo>
                <a:lnTo>
                  <a:pt x="630323" y="511552"/>
                </a:lnTo>
                <a:lnTo>
                  <a:pt x="626086" y="512130"/>
                </a:lnTo>
                <a:lnTo>
                  <a:pt x="625234" y="513323"/>
                </a:lnTo>
                <a:cubicBezTo>
                  <a:pt x="626561" y="513987"/>
                  <a:pt x="628110" y="514430"/>
                  <a:pt x="629659" y="514651"/>
                </a:cubicBezTo>
                <a:cubicBezTo>
                  <a:pt x="631872" y="515093"/>
                  <a:pt x="634084" y="515536"/>
                  <a:pt x="636076" y="517306"/>
                </a:cubicBezTo>
                <a:lnTo>
                  <a:pt x="636076" y="517495"/>
                </a:lnTo>
                <a:lnTo>
                  <a:pt x="638952" y="517085"/>
                </a:lnTo>
                <a:cubicBezTo>
                  <a:pt x="639173" y="519740"/>
                  <a:pt x="642935" y="521067"/>
                  <a:pt x="641386" y="523059"/>
                </a:cubicBezTo>
                <a:lnTo>
                  <a:pt x="635081" y="519429"/>
                </a:lnTo>
                <a:lnTo>
                  <a:pt x="634969" y="519519"/>
                </a:lnTo>
                <a:lnTo>
                  <a:pt x="634607" y="519156"/>
                </a:lnTo>
                <a:lnTo>
                  <a:pt x="634369" y="519019"/>
                </a:lnTo>
                <a:lnTo>
                  <a:pt x="628995" y="517085"/>
                </a:lnTo>
                <a:cubicBezTo>
                  <a:pt x="627004" y="516642"/>
                  <a:pt x="625234" y="516200"/>
                  <a:pt x="623464" y="515093"/>
                </a:cubicBezTo>
                <a:lnTo>
                  <a:pt x="623021" y="514651"/>
                </a:lnTo>
                <a:lnTo>
                  <a:pt x="623021" y="513987"/>
                </a:lnTo>
                <a:lnTo>
                  <a:pt x="625359" y="510571"/>
                </a:lnTo>
                <a:lnTo>
                  <a:pt x="625013" y="510225"/>
                </a:lnTo>
                <a:lnTo>
                  <a:pt x="625627" y="510179"/>
                </a:lnTo>
                <a:lnTo>
                  <a:pt x="625898" y="509783"/>
                </a:lnTo>
                <a:lnTo>
                  <a:pt x="626456" y="510118"/>
                </a:lnTo>
                <a:lnTo>
                  <a:pt x="629766" y="509872"/>
                </a:lnTo>
                <a:close/>
                <a:moveTo>
                  <a:pt x="126284" y="509511"/>
                </a:moveTo>
                <a:lnTo>
                  <a:pt x="126284" y="509561"/>
                </a:lnTo>
                <a:lnTo>
                  <a:pt x="126207" y="509638"/>
                </a:lnTo>
                <a:lnTo>
                  <a:pt x="129383" y="511332"/>
                </a:lnTo>
                <a:lnTo>
                  <a:pt x="129383" y="511331"/>
                </a:lnTo>
                <a:lnTo>
                  <a:pt x="159759" y="528566"/>
                </a:lnTo>
                <a:lnTo>
                  <a:pt x="159695" y="527926"/>
                </a:lnTo>
                <a:cubicBezTo>
                  <a:pt x="159695" y="527041"/>
                  <a:pt x="159474" y="526156"/>
                  <a:pt x="159695" y="525271"/>
                </a:cubicBezTo>
                <a:lnTo>
                  <a:pt x="159769" y="525197"/>
                </a:lnTo>
                <a:lnTo>
                  <a:pt x="159474" y="525050"/>
                </a:lnTo>
                <a:lnTo>
                  <a:pt x="147610" y="517686"/>
                </a:lnTo>
                <a:lnTo>
                  <a:pt x="147526" y="517749"/>
                </a:lnTo>
                <a:cubicBezTo>
                  <a:pt x="147305" y="517749"/>
                  <a:pt x="147305" y="517749"/>
                  <a:pt x="147305" y="517749"/>
                </a:cubicBezTo>
                <a:cubicBezTo>
                  <a:pt x="146199" y="517306"/>
                  <a:pt x="145314" y="516863"/>
                  <a:pt x="144208" y="516421"/>
                </a:cubicBezTo>
                <a:close/>
                <a:moveTo>
                  <a:pt x="816627" y="508013"/>
                </a:moveTo>
                <a:cubicBezTo>
                  <a:pt x="816848" y="508234"/>
                  <a:pt x="817291" y="508234"/>
                  <a:pt x="817291" y="508234"/>
                </a:cubicBezTo>
                <a:lnTo>
                  <a:pt x="819708" y="510007"/>
                </a:lnTo>
                <a:lnTo>
                  <a:pt x="819725" y="510004"/>
                </a:lnTo>
                <a:lnTo>
                  <a:pt x="820168" y="510226"/>
                </a:lnTo>
                <a:lnTo>
                  <a:pt x="820610" y="510004"/>
                </a:lnTo>
                <a:cubicBezTo>
                  <a:pt x="822159" y="510668"/>
                  <a:pt x="823487" y="510668"/>
                  <a:pt x="825478" y="510889"/>
                </a:cubicBezTo>
                <a:cubicBezTo>
                  <a:pt x="826584" y="510889"/>
                  <a:pt x="827912" y="511110"/>
                  <a:pt x="829239" y="511553"/>
                </a:cubicBezTo>
                <a:cubicBezTo>
                  <a:pt x="829461" y="511553"/>
                  <a:pt x="829903" y="511996"/>
                  <a:pt x="829903" y="512438"/>
                </a:cubicBezTo>
                <a:cubicBezTo>
                  <a:pt x="829461" y="512659"/>
                  <a:pt x="829018" y="512881"/>
                  <a:pt x="828576" y="512881"/>
                </a:cubicBezTo>
                <a:cubicBezTo>
                  <a:pt x="827248" y="512438"/>
                  <a:pt x="826141" y="512438"/>
                  <a:pt x="824814" y="512438"/>
                </a:cubicBezTo>
                <a:lnTo>
                  <a:pt x="820103" y="511368"/>
                </a:lnTo>
                <a:lnTo>
                  <a:pt x="818619" y="511553"/>
                </a:lnTo>
                <a:lnTo>
                  <a:pt x="818176" y="511553"/>
                </a:lnTo>
                <a:lnTo>
                  <a:pt x="817955" y="511553"/>
                </a:lnTo>
                <a:lnTo>
                  <a:pt x="817291" y="510889"/>
                </a:lnTo>
                <a:lnTo>
                  <a:pt x="817955" y="510225"/>
                </a:lnTo>
                <a:lnTo>
                  <a:pt x="818397" y="510225"/>
                </a:lnTo>
                <a:lnTo>
                  <a:pt x="818626" y="510187"/>
                </a:lnTo>
                <a:lnTo>
                  <a:pt x="817291" y="509119"/>
                </a:lnTo>
                <a:cubicBezTo>
                  <a:pt x="816848" y="509119"/>
                  <a:pt x="816627" y="509119"/>
                  <a:pt x="816184" y="508676"/>
                </a:cubicBezTo>
                <a:cubicBezTo>
                  <a:pt x="815963" y="508676"/>
                  <a:pt x="815963" y="508234"/>
                  <a:pt x="815963" y="508234"/>
                </a:cubicBezTo>
                <a:cubicBezTo>
                  <a:pt x="815963" y="508013"/>
                  <a:pt x="816406" y="507791"/>
                  <a:pt x="816627" y="508013"/>
                </a:cubicBezTo>
                <a:close/>
                <a:moveTo>
                  <a:pt x="781446" y="507570"/>
                </a:moveTo>
                <a:cubicBezTo>
                  <a:pt x="782774" y="507791"/>
                  <a:pt x="784102" y="508012"/>
                  <a:pt x="784987" y="508676"/>
                </a:cubicBezTo>
                <a:cubicBezTo>
                  <a:pt x="786314" y="509119"/>
                  <a:pt x="787642" y="509561"/>
                  <a:pt x="788969" y="509561"/>
                </a:cubicBezTo>
                <a:cubicBezTo>
                  <a:pt x="788969" y="509561"/>
                  <a:pt x="788969" y="509561"/>
                  <a:pt x="788969" y="509783"/>
                </a:cubicBezTo>
                <a:cubicBezTo>
                  <a:pt x="788969" y="510004"/>
                  <a:pt x="788969" y="510225"/>
                  <a:pt x="788969" y="510225"/>
                </a:cubicBezTo>
                <a:cubicBezTo>
                  <a:pt x="788969" y="510225"/>
                  <a:pt x="788748" y="510225"/>
                  <a:pt x="788748" y="510225"/>
                </a:cubicBezTo>
                <a:cubicBezTo>
                  <a:pt x="787420" y="510225"/>
                  <a:pt x="785872" y="509783"/>
                  <a:pt x="784766" y="509340"/>
                </a:cubicBezTo>
                <a:cubicBezTo>
                  <a:pt x="783438" y="508898"/>
                  <a:pt x="782331" y="508676"/>
                  <a:pt x="781446" y="508455"/>
                </a:cubicBezTo>
                <a:cubicBezTo>
                  <a:pt x="781225" y="508455"/>
                  <a:pt x="781004" y="508234"/>
                  <a:pt x="781004" y="508012"/>
                </a:cubicBezTo>
                <a:cubicBezTo>
                  <a:pt x="781004" y="507791"/>
                  <a:pt x="781225" y="507570"/>
                  <a:pt x="781446" y="507570"/>
                </a:cubicBezTo>
                <a:close/>
                <a:moveTo>
                  <a:pt x="537171" y="505136"/>
                </a:moveTo>
                <a:cubicBezTo>
                  <a:pt x="537171" y="505800"/>
                  <a:pt x="537171" y="506243"/>
                  <a:pt x="536507" y="506243"/>
                </a:cubicBezTo>
                <a:lnTo>
                  <a:pt x="536359" y="506169"/>
                </a:lnTo>
                <a:lnTo>
                  <a:pt x="536065" y="506906"/>
                </a:lnTo>
                <a:cubicBezTo>
                  <a:pt x="535622" y="507570"/>
                  <a:pt x="535180" y="508233"/>
                  <a:pt x="534958" y="508897"/>
                </a:cubicBezTo>
                <a:cubicBezTo>
                  <a:pt x="536728" y="509118"/>
                  <a:pt x="538277" y="508455"/>
                  <a:pt x="539605" y="507570"/>
                </a:cubicBezTo>
                <a:lnTo>
                  <a:pt x="541321" y="506883"/>
                </a:lnTo>
                <a:close/>
                <a:moveTo>
                  <a:pt x="169432" y="504251"/>
                </a:moveTo>
                <a:cubicBezTo>
                  <a:pt x="169874" y="504251"/>
                  <a:pt x="170096" y="504472"/>
                  <a:pt x="170096" y="504694"/>
                </a:cubicBezTo>
                <a:cubicBezTo>
                  <a:pt x="170096" y="506243"/>
                  <a:pt x="170538" y="507791"/>
                  <a:pt x="170759" y="509340"/>
                </a:cubicBezTo>
                <a:cubicBezTo>
                  <a:pt x="170981" y="511332"/>
                  <a:pt x="171423" y="513102"/>
                  <a:pt x="171423" y="515093"/>
                </a:cubicBezTo>
                <a:cubicBezTo>
                  <a:pt x="171644" y="515093"/>
                  <a:pt x="171423" y="515536"/>
                  <a:pt x="170981" y="515536"/>
                </a:cubicBezTo>
                <a:cubicBezTo>
                  <a:pt x="170538" y="515536"/>
                  <a:pt x="170317" y="515314"/>
                  <a:pt x="170317" y="515093"/>
                </a:cubicBezTo>
                <a:cubicBezTo>
                  <a:pt x="170317" y="513323"/>
                  <a:pt x="170096" y="511332"/>
                  <a:pt x="169653" y="509561"/>
                </a:cubicBezTo>
                <a:cubicBezTo>
                  <a:pt x="169432" y="508013"/>
                  <a:pt x="168989" y="506464"/>
                  <a:pt x="168989" y="504915"/>
                </a:cubicBezTo>
                <a:cubicBezTo>
                  <a:pt x="168989" y="504472"/>
                  <a:pt x="169210" y="504251"/>
                  <a:pt x="169432" y="504251"/>
                </a:cubicBezTo>
                <a:close/>
                <a:moveTo>
                  <a:pt x="519692" y="503809"/>
                </a:moveTo>
                <a:cubicBezTo>
                  <a:pt x="512390" y="505136"/>
                  <a:pt x="506194" y="508234"/>
                  <a:pt x="503097" y="513544"/>
                </a:cubicBezTo>
                <a:lnTo>
                  <a:pt x="504803" y="514682"/>
                </a:lnTo>
                <a:lnTo>
                  <a:pt x="504866" y="514650"/>
                </a:lnTo>
                <a:lnTo>
                  <a:pt x="504960" y="514787"/>
                </a:lnTo>
                <a:lnTo>
                  <a:pt x="505088" y="514872"/>
                </a:lnTo>
                <a:lnTo>
                  <a:pt x="505059" y="514930"/>
                </a:lnTo>
                <a:lnTo>
                  <a:pt x="507300" y="518190"/>
                </a:lnTo>
                <a:lnTo>
                  <a:pt x="507522" y="518633"/>
                </a:lnTo>
                <a:lnTo>
                  <a:pt x="507300" y="519075"/>
                </a:lnTo>
                <a:cubicBezTo>
                  <a:pt x="507079" y="519518"/>
                  <a:pt x="506858" y="520403"/>
                  <a:pt x="506194" y="520845"/>
                </a:cubicBezTo>
                <a:lnTo>
                  <a:pt x="505973" y="521067"/>
                </a:lnTo>
                <a:lnTo>
                  <a:pt x="505309" y="521067"/>
                </a:lnTo>
                <a:lnTo>
                  <a:pt x="505309" y="520845"/>
                </a:lnTo>
                <a:cubicBezTo>
                  <a:pt x="503981" y="520845"/>
                  <a:pt x="502654" y="520624"/>
                  <a:pt x="501105" y="520624"/>
                </a:cubicBezTo>
                <a:cubicBezTo>
                  <a:pt x="499778" y="520182"/>
                  <a:pt x="498450" y="520182"/>
                  <a:pt x="497122" y="520182"/>
                </a:cubicBezTo>
                <a:lnTo>
                  <a:pt x="497026" y="520067"/>
                </a:lnTo>
                <a:lnTo>
                  <a:pt x="494024" y="521067"/>
                </a:lnTo>
                <a:lnTo>
                  <a:pt x="493952" y="521067"/>
                </a:lnTo>
                <a:lnTo>
                  <a:pt x="491370" y="522616"/>
                </a:lnTo>
                <a:lnTo>
                  <a:pt x="491104" y="521996"/>
                </a:lnTo>
                <a:lnTo>
                  <a:pt x="487387" y="525714"/>
                </a:lnTo>
                <a:lnTo>
                  <a:pt x="484980" y="527720"/>
                </a:lnTo>
                <a:lnTo>
                  <a:pt x="490927" y="531024"/>
                </a:lnTo>
                <a:cubicBezTo>
                  <a:pt x="493140" y="531688"/>
                  <a:pt x="494910" y="533237"/>
                  <a:pt x="496458" y="533458"/>
                </a:cubicBezTo>
                <a:cubicBezTo>
                  <a:pt x="498892" y="533679"/>
                  <a:pt x="501548" y="532130"/>
                  <a:pt x="503760" y="532130"/>
                </a:cubicBezTo>
                <a:lnTo>
                  <a:pt x="513687" y="536777"/>
                </a:lnTo>
                <a:lnTo>
                  <a:pt x="513939" y="536777"/>
                </a:lnTo>
                <a:cubicBezTo>
                  <a:pt x="516815" y="539432"/>
                  <a:pt x="520577" y="539875"/>
                  <a:pt x="524559" y="540317"/>
                </a:cubicBezTo>
                <a:lnTo>
                  <a:pt x="538070" y="546107"/>
                </a:lnTo>
                <a:lnTo>
                  <a:pt x="546381" y="547452"/>
                </a:lnTo>
                <a:lnTo>
                  <a:pt x="553102" y="548775"/>
                </a:lnTo>
                <a:lnTo>
                  <a:pt x="553102" y="548504"/>
                </a:lnTo>
                <a:cubicBezTo>
                  <a:pt x="553545" y="548061"/>
                  <a:pt x="554430" y="548061"/>
                  <a:pt x="554651" y="548504"/>
                </a:cubicBezTo>
                <a:cubicBezTo>
                  <a:pt x="556421" y="550495"/>
                  <a:pt x="561510" y="554478"/>
                  <a:pt x="566378" y="550717"/>
                </a:cubicBezTo>
                <a:lnTo>
                  <a:pt x="566820" y="550274"/>
                </a:lnTo>
                <a:lnTo>
                  <a:pt x="567484" y="550495"/>
                </a:lnTo>
                <a:cubicBezTo>
                  <a:pt x="572794" y="552929"/>
                  <a:pt x="577662" y="556912"/>
                  <a:pt x="581645" y="560010"/>
                </a:cubicBezTo>
                <a:lnTo>
                  <a:pt x="581688" y="560309"/>
                </a:lnTo>
                <a:lnTo>
                  <a:pt x="582087" y="560010"/>
                </a:lnTo>
                <a:cubicBezTo>
                  <a:pt x="582972" y="559788"/>
                  <a:pt x="583194" y="560673"/>
                  <a:pt x="583857" y="560673"/>
                </a:cubicBezTo>
                <a:lnTo>
                  <a:pt x="588953" y="561166"/>
                </a:lnTo>
                <a:lnTo>
                  <a:pt x="588947" y="561115"/>
                </a:lnTo>
                <a:cubicBezTo>
                  <a:pt x="589168" y="560673"/>
                  <a:pt x="590053" y="560452"/>
                  <a:pt x="590495" y="560894"/>
                </a:cubicBezTo>
                <a:cubicBezTo>
                  <a:pt x="594920" y="563771"/>
                  <a:pt x="599125" y="566426"/>
                  <a:pt x="602443" y="569523"/>
                </a:cubicBezTo>
                <a:lnTo>
                  <a:pt x="602499" y="569967"/>
                </a:lnTo>
                <a:lnTo>
                  <a:pt x="603550" y="569967"/>
                </a:lnTo>
                <a:lnTo>
                  <a:pt x="607874" y="569040"/>
                </a:lnTo>
                <a:lnTo>
                  <a:pt x="607754" y="568860"/>
                </a:lnTo>
                <a:cubicBezTo>
                  <a:pt x="607975" y="568196"/>
                  <a:pt x="608639" y="567975"/>
                  <a:pt x="609303" y="567975"/>
                </a:cubicBezTo>
                <a:cubicBezTo>
                  <a:pt x="610631" y="568417"/>
                  <a:pt x="611737" y="569524"/>
                  <a:pt x="612622" y="570630"/>
                </a:cubicBezTo>
                <a:cubicBezTo>
                  <a:pt x="612843" y="570852"/>
                  <a:pt x="613064" y="571294"/>
                  <a:pt x="613507" y="571515"/>
                </a:cubicBezTo>
                <a:lnTo>
                  <a:pt x="613507" y="572529"/>
                </a:lnTo>
                <a:lnTo>
                  <a:pt x="624791" y="581471"/>
                </a:lnTo>
                <a:cubicBezTo>
                  <a:pt x="626561" y="581471"/>
                  <a:pt x="625234" y="578374"/>
                  <a:pt x="627225" y="578374"/>
                </a:cubicBezTo>
                <a:cubicBezTo>
                  <a:pt x="632535" y="579923"/>
                  <a:pt x="635633" y="583906"/>
                  <a:pt x="638731" y="587667"/>
                </a:cubicBezTo>
                <a:cubicBezTo>
                  <a:pt x="640722" y="587667"/>
                  <a:pt x="640722" y="585897"/>
                  <a:pt x="642935" y="586339"/>
                </a:cubicBezTo>
                <a:lnTo>
                  <a:pt x="645738" y="589143"/>
                </a:lnTo>
                <a:lnTo>
                  <a:pt x="646918" y="588995"/>
                </a:lnTo>
                <a:cubicBezTo>
                  <a:pt x="648910" y="590765"/>
                  <a:pt x="650680" y="592757"/>
                  <a:pt x="652007" y="595191"/>
                </a:cubicBezTo>
                <a:cubicBezTo>
                  <a:pt x="653114" y="596518"/>
                  <a:pt x="654220" y="598067"/>
                  <a:pt x="655547" y="599173"/>
                </a:cubicBezTo>
                <a:cubicBezTo>
                  <a:pt x="655990" y="599616"/>
                  <a:pt x="655990" y="600280"/>
                  <a:pt x="655547" y="600722"/>
                </a:cubicBezTo>
                <a:lnTo>
                  <a:pt x="655316" y="600861"/>
                </a:lnTo>
                <a:lnTo>
                  <a:pt x="657095" y="602492"/>
                </a:lnTo>
                <a:cubicBezTo>
                  <a:pt x="658866" y="602492"/>
                  <a:pt x="658866" y="600500"/>
                  <a:pt x="661300" y="600500"/>
                </a:cubicBezTo>
                <a:lnTo>
                  <a:pt x="662386" y="601828"/>
                </a:lnTo>
                <a:lnTo>
                  <a:pt x="663291" y="601828"/>
                </a:lnTo>
                <a:cubicBezTo>
                  <a:pt x="665061" y="604041"/>
                  <a:pt x="666389" y="606032"/>
                  <a:pt x="667938" y="608467"/>
                </a:cubicBezTo>
                <a:cubicBezTo>
                  <a:pt x="669044" y="610015"/>
                  <a:pt x="670372" y="612007"/>
                  <a:pt x="671699" y="613556"/>
                </a:cubicBezTo>
                <a:lnTo>
                  <a:pt x="671412" y="614560"/>
                </a:lnTo>
                <a:lnTo>
                  <a:pt x="674133" y="616431"/>
                </a:lnTo>
                <a:cubicBezTo>
                  <a:pt x="676124" y="615546"/>
                  <a:pt x="677009" y="613333"/>
                  <a:pt x="679222" y="612891"/>
                </a:cubicBezTo>
                <a:lnTo>
                  <a:pt x="681740" y="615768"/>
                </a:lnTo>
                <a:lnTo>
                  <a:pt x="682763" y="615768"/>
                </a:lnTo>
                <a:cubicBezTo>
                  <a:pt x="685860" y="619308"/>
                  <a:pt x="687630" y="623291"/>
                  <a:pt x="689400" y="627274"/>
                </a:cubicBezTo>
                <a:cubicBezTo>
                  <a:pt x="689622" y="627716"/>
                  <a:pt x="690064" y="628380"/>
                  <a:pt x="690507" y="629044"/>
                </a:cubicBezTo>
                <a:lnTo>
                  <a:pt x="690256" y="629629"/>
                </a:lnTo>
                <a:lnTo>
                  <a:pt x="695374" y="634132"/>
                </a:lnTo>
                <a:cubicBezTo>
                  <a:pt x="695817" y="632805"/>
                  <a:pt x="697145" y="632362"/>
                  <a:pt x="698915" y="632362"/>
                </a:cubicBezTo>
                <a:lnTo>
                  <a:pt x="699264" y="632841"/>
                </a:lnTo>
                <a:lnTo>
                  <a:pt x="700685" y="633248"/>
                </a:lnTo>
                <a:cubicBezTo>
                  <a:pt x="702455" y="636124"/>
                  <a:pt x="704004" y="639001"/>
                  <a:pt x="705553" y="641877"/>
                </a:cubicBezTo>
                <a:cubicBezTo>
                  <a:pt x="706217" y="643426"/>
                  <a:pt x="706881" y="644753"/>
                  <a:pt x="707766" y="646302"/>
                </a:cubicBezTo>
                <a:lnTo>
                  <a:pt x="707493" y="646780"/>
                </a:lnTo>
                <a:lnTo>
                  <a:pt x="709093" y="648736"/>
                </a:lnTo>
                <a:lnTo>
                  <a:pt x="711600" y="648736"/>
                </a:lnTo>
                <a:lnTo>
                  <a:pt x="711748" y="648514"/>
                </a:lnTo>
                <a:cubicBezTo>
                  <a:pt x="712191" y="648293"/>
                  <a:pt x="713076" y="648072"/>
                  <a:pt x="713740" y="648072"/>
                </a:cubicBezTo>
                <a:lnTo>
                  <a:pt x="714182" y="648072"/>
                </a:lnTo>
                <a:lnTo>
                  <a:pt x="714403" y="648293"/>
                </a:lnTo>
                <a:cubicBezTo>
                  <a:pt x="717280" y="649621"/>
                  <a:pt x="718607" y="652719"/>
                  <a:pt x="719493" y="655374"/>
                </a:cubicBezTo>
                <a:lnTo>
                  <a:pt x="720334" y="657055"/>
                </a:lnTo>
                <a:lnTo>
                  <a:pt x="720599" y="656702"/>
                </a:lnTo>
                <a:cubicBezTo>
                  <a:pt x="723032" y="656259"/>
                  <a:pt x="720377" y="660906"/>
                  <a:pt x="723254" y="660242"/>
                </a:cubicBezTo>
                <a:cubicBezTo>
                  <a:pt x="725024" y="660685"/>
                  <a:pt x="721484" y="658472"/>
                  <a:pt x="723696" y="658472"/>
                </a:cubicBezTo>
                <a:cubicBezTo>
                  <a:pt x="726794" y="658029"/>
                  <a:pt x="725909" y="663561"/>
                  <a:pt x="728122" y="662233"/>
                </a:cubicBezTo>
                <a:cubicBezTo>
                  <a:pt x="728343" y="661790"/>
                  <a:pt x="728343" y="661348"/>
                  <a:pt x="728786" y="660684"/>
                </a:cubicBezTo>
                <a:lnTo>
                  <a:pt x="729007" y="660905"/>
                </a:lnTo>
                <a:lnTo>
                  <a:pt x="729228" y="660905"/>
                </a:lnTo>
                <a:cubicBezTo>
                  <a:pt x="730556" y="660905"/>
                  <a:pt x="731662" y="661348"/>
                  <a:pt x="732105" y="662233"/>
                </a:cubicBezTo>
                <a:cubicBezTo>
                  <a:pt x="732105" y="662675"/>
                  <a:pt x="732105" y="663118"/>
                  <a:pt x="731662" y="663339"/>
                </a:cubicBezTo>
                <a:cubicBezTo>
                  <a:pt x="731220" y="663560"/>
                  <a:pt x="730777" y="663339"/>
                  <a:pt x="730556" y="662896"/>
                </a:cubicBezTo>
                <a:cubicBezTo>
                  <a:pt x="730556" y="662675"/>
                  <a:pt x="730113" y="662454"/>
                  <a:pt x="729892" y="662454"/>
                </a:cubicBezTo>
                <a:cubicBezTo>
                  <a:pt x="729671" y="662675"/>
                  <a:pt x="729671" y="662896"/>
                  <a:pt x="729671" y="662896"/>
                </a:cubicBezTo>
                <a:lnTo>
                  <a:pt x="729670" y="662897"/>
                </a:lnTo>
                <a:lnTo>
                  <a:pt x="733332" y="671727"/>
                </a:lnTo>
                <a:lnTo>
                  <a:pt x="733875" y="672632"/>
                </a:lnTo>
                <a:lnTo>
                  <a:pt x="733704" y="672973"/>
                </a:lnTo>
                <a:lnTo>
                  <a:pt x="738078" y="683253"/>
                </a:lnTo>
                <a:lnTo>
                  <a:pt x="743009" y="683253"/>
                </a:lnTo>
                <a:lnTo>
                  <a:pt x="743167" y="682147"/>
                </a:lnTo>
                <a:cubicBezTo>
                  <a:pt x="743610" y="681705"/>
                  <a:pt x="744495" y="681926"/>
                  <a:pt x="744716" y="682368"/>
                </a:cubicBezTo>
                <a:cubicBezTo>
                  <a:pt x="746487" y="684581"/>
                  <a:pt x="747814" y="687900"/>
                  <a:pt x="748478" y="691440"/>
                </a:cubicBezTo>
                <a:cubicBezTo>
                  <a:pt x="750027" y="696087"/>
                  <a:pt x="751575" y="700733"/>
                  <a:pt x="754452" y="702061"/>
                </a:cubicBezTo>
                <a:cubicBezTo>
                  <a:pt x="756001" y="702725"/>
                  <a:pt x="757992" y="702504"/>
                  <a:pt x="759762" y="701618"/>
                </a:cubicBezTo>
                <a:lnTo>
                  <a:pt x="760426" y="701397"/>
                </a:lnTo>
                <a:lnTo>
                  <a:pt x="761090" y="701840"/>
                </a:lnTo>
                <a:lnTo>
                  <a:pt x="762560" y="703099"/>
                </a:lnTo>
                <a:lnTo>
                  <a:pt x="762769" y="702838"/>
                </a:lnTo>
                <a:lnTo>
                  <a:pt x="765958" y="694758"/>
                </a:lnTo>
                <a:cubicBezTo>
                  <a:pt x="766179" y="694095"/>
                  <a:pt x="766622" y="693652"/>
                  <a:pt x="766622" y="692767"/>
                </a:cubicBezTo>
                <a:lnTo>
                  <a:pt x="766705" y="692739"/>
                </a:lnTo>
                <a:lnTo>
                  <a:pt x="767286" y="687900"/>
                </a:lnTo>
                <a:lnTo>
                  <a:pt x="766832" y="687673"/>
                </a:lnTo>
                <a:lnTo>
                  <a:pt x="761975" y="685466"/>
                </a:lnTo>
                <a:lnTo>
                  <a:pt x="761689" y="685323"/>
                </a:lnTo>
                <a:lnTo>
                  <a:pt x="760205" y="690334"/>
                </a:lnTo>
                <a:cubicBezTo>
                  <a:pt x="759542" y="693874"/>
                  <a:pt x="758878" y="697414"/>
                  <a:pt x="756001" y="699848"/>
                </a:cubicBezTo>
                <a:cubicBezTo>
                  <a:pt x="756001" y="700291"/>
                  <a:pt x="755780" y="700291"/>
                  <a:pt x="755559" y="700291"/>
                </a:cubicBezTo>
                <a:cubicBezTo>
                  <a:pt x="755559" y="700291"/>
                  <a:pt x="755337" y="700291"/>
                  <a:pt x="755116" y="700291"/>
                </a:cubicBezTo>
                <a:cubicBezTo>
                  <a:pt x="754895" y="699848"/>
                  <a:pt x="754895" y="699627"/>
                  <a:pt x="755337" y="699406"/>
                </a:cubicBezTo>
                <a:cubicBezTo>
                  <a:pt x="757993" y="697193"/>
                  <a:pt x="758214" y="693874"/>
                  <a:pt x="758878" y="690334"/>
                </a:cubicBezTo>
                <a:lnTo>
                  <a:pt x="760623" y="685447"/>
                </a:lnTo>
                <a:lnTo>
                  <a:pt x="744274" y="672854"/>
                </a:lnTo>
                <a:cubicBezTo>
                  <a:pt x="741619" y="670642"/>
                  <a:pt x="738521" y="668208"/>
                  <a:pt x="735645" y="665995"/>
                </a:cubicBezTo>
                <a:cubicBezTo>
                  <a:pt x="734981" y="665552"/>
                  <a:pt x="734981" y="664889"/>
                  <a:pt x="735423" y="664225"/>
                </a:cubicBezTo>
                <a:cubicBezTo>
                  <a:pt x="735645" y="663782"/>
                  <a:pt x="736530" y="663782"/>
                  <a:pt x="737194" y="664225"/>
                </a:cubicBezTo>
                <a:cubicBezTo>
                  <a:pt x="740070" y="666438"/>
                  <a:pt x="742946" y="668871"/>
                  <a:pt x="745823" y="670863"/>
                </a:cubicBezTo>
                <a:cubicBezTo>
                  <a:pt x="751133" y="675067"/>
                  <a:pt x="756444" y="679492"/>
                  <a:pt x="761975" y="683253"/>
                </a:cubicBezTo>
                <a:lnTo>
                  <a:pt x="762038" y="683506"/>
                </a:lnTo>
                <a:lnTo>
                  <a:pt x="762418" y="683696"/>
                </a:lnTo>
                <a:lnTo>
                  <a:pt x="767168" y="685761"/>
                </a:lnTo>
                <a:lnTo>
                  <a:pt x="767286" y="685466"/>
                </a:lnTo>
                <a:cubicBezTo>
                  <a:pt x="769277" y="685245"/>
                  <a:pt x="769941" y="686794"/>
                  <a:pt x="771047" y="687900"/>
                </a:cubicBezTo>
                <a:lnTo>
                  <a:pt x="770838" y="688214"/>
                </a:lnTo>
                <a:lnTo>
                  <a:pt x="772817" y="689006"/>
                </a:lnTo>
                <a:lnTo>
                  <a:pt x="773260" y="689227"/>
                </a:lnTo>
                <a:lnTo>
                  <a:pt x="773260" y="689449"/>
                </a:lnTo>
                <a:cubicBezTo>
                  <a:pt x="773702" y="694759"/>
                  <a:pt x="771932" y="700291"/>
                  <a:pt x="770383" y="705601"/>
                </a:cubicBezTo>
                <a:cubicBezTo>
                  <a:pt x="769720" y="708256"/>
                  <a:pt x="768835" y="711132"/>
                  <a:pt x="768171" y="713788"/>
                </a:cubicBezTo>
                <a:lnTo>
                  <a:pt x="768171" y="714230"/>
                </a:lnTo>
                <a:lnTo>
                  <a:pt x="767987" y="714322"/>
                </a:lnTo>
                <a:lnTo>
                  <a:pt x="769940" y="719098"/>
                </a:lnTo>
                <a:lnTo>
                  <a:pt x="771784" y="717756"/>
                </a:lnTo>
                <a:lnTo>
                  <a:pt x="777685" y="698741"/>
                </a:lnTo>
                <a:cubicBezTo>
                  <a:pt x="777685" y="698741"/>
                  <a:pt x="777685" y="698299"/>
                  <a:pt x="777906" y="698299"/>
                </a:cubicBezTo>
                <a:cubicBezTo>
                  <a:pt x="778127" y="698520"/>
                  <a:pt x="778349" y="698741"/>
                  <a:pt x="778127" y="698963"/>
                </a:cubicBezTo>
                <a:lnTo>
                  <a:pt x="772878" y="717991"/>
                </a:lnTo>
                <a:lnTo>
                  <a:pt x="773038" y="717991"/>
                </a:lnTo>
                <a:lnTo>
                  <a:pt x="775719" y="721247"/>
                </a:lnTo>
                <a:lnTo>
                  <a:pt x="776136" y="720205"/>
                </a:lnTo>
                <a:cubicBezTo>
                  <a:pt x="776136" y="719983"/>
                  <a:pt x="776579" y="719762"/>
                  <a:pt x="776800" y="719762"/>
                </a:cubicBezTo>
                <a:cubicBezTo>
                  <a:pt x="777021" y="719762"/>
                  <a:pt x="777021" y="720205"/>
                  <a:pt x="777021" y="720205"/>
                </a:cubicBezTo>
                <a:lnTo>
                  <a:pt x="775821" y="722606"/>
                </a:lnTo>
                <a:lnTo>
                  <a:pt x="776578" y="722416"/>
                </a:lnTo>
                <a:cubicBezTo>
                  <a:pt x="776578" y="723523"/>
                  <a:pt x="776578" y="724850"/>
                  <a:pt x="776578" y="725957"/>
                </a:cubicBezTo>
                <a:lnTo>
                  <a:pt x="776382" y="725908"/>
                </a:lnTo>
                <a:lnTo>
                  <a:pt x="777021" y="727506"/>
                </a:lnTo>
                <a:lnTo>
                  <a:pt x="777634" y="729344"/>
                </a:lnTo>
                <a:lnTo>
                  <a:pt x="777685" y="729275"/>
                </a:lnTo>
                <a:lnTo>
                  <a:pt x="780553" y="730914"/>
                </a:lnTo>
                <a:lnTo>
                  <a:pt x="782774" y="726842"/>
                </a:lnTo>
                <a:cubicBezTo>
                  <a:pt x="782995" y="725736"/>
                  <a:pt x="783438" y="724408"/>
                  <a:pt x="783659" y="723523"/>
                </a:cubicBezTo>
                <a:cubicBezTo>
                  <a:pt x="783880" y="723302"/>
                  <a:pt x="784323" y="723080"/>
                  <a:pt x="784323" y="723302"/>
                </a:cubicBezTo>
                <a:cubicBezTo>
                  <a:pt x="784544" y="723302"/>
                  <a:pt x="784544" y="723744"/>
                  <a:pt x="784544" y="723965"/>
                </a:cubicBezTo>
                <a:cubicBezTo>
                  <a:pt x="784323" y="724851"/>
                  <a:pt x="784102" y="725957"/>
                  <a:pt x="783659" y="727063"/>
                </a:cubicBezTo>
                <a:lnTo>
                  <a:pt x="780882" y="731823"/>
                </a:lnTo>
                <a:lnTo>
                  <a:pt x="781225" y="731709"/>
                </a:lnTo>
                <a:cubicBezTo>
                  <a:pt x="779455" y="733258"/>
                  <a:pt x="779898" y="740117"/>
                  <a:pt x="782553" y="738347"/>
                </a:cubicBezTo>
                <a:lnTo>
                  <a:pt x="783047" y="738347"/>
                </a:lnTo>
                <a:lnTo>
                  <a:pt x="782110" y="735913"/>
                </a:lnTo>
                <a:cubicBezTo>
                  <a:pt x="782110" y="735913"/>
                  <a:pt x="782110" y="735470"/>
                  <a:pt x="782110" y="735249"/>
                </a:cubicBezTo>
                <a:cubicBezTo>
                  <a:pt x="782110" y="734806"/>
                  <a:pt x="782331" y="734585"/>
                  <a:pt x="783217" y="734585"/>
                </a:cubicBezTo>
                <a:cubicBezTo>
                  <a:pt x="783217" y="734585"/>
                  <a:pt x="783880" y="735027"/>
                  <a:pt x="783880" y="735249"/>
                </a:cubicBezTo>
                <a:cubicBezTo>
                  <a:pt x="783880" y="735691"/>
                  <a:pt x="783880" y="735913"/>
                  <a:pt x="783880" y="735913"/>
                </a:cubicBezTo>
                <a:lnTo>
                  <a:pt x="783969" y="736619"/>
                </a:lnTo>
                <a:lnTo>
                  <a:pt x="785428" y="733700"/>
                </a:lnTo>
                <a:cubicBezTo>
                  <a:pt x="785650" y="733036"/>
                  <a:pt x="785871" y="732151"/>
                  <a:pt x="785871" y="731266"/>
                </a:cubicBezTo>
                <a:cubicBezTo>
                  <a:pt x="786092" y="731045"/>
                  <a:pt x="786314" y="730823"/>
                  <a:pt x="786756" y="731045"/>
                </a:cubicBezTo>
                <a:cubicBezTo>
                  <a:pt x="786977" y="731045"/>
                  <a:pt x="786977" y="731266"/>
                  <a:pt x="786977" y="731709"/>
                </a:cubicBezTo>
                <a:cubicBezTo>
                  <a:pt x="786756" y="732372"/>
                  <a:pt x="786535" y="733036"/>
                  <a:pt x="786314" y="733921"/>
                </a:cubicBezTo>
                <a:lnTo>
                  <a:pt x="784302" y="738347"/>
                </a:lnTo>
                <a:lnTo>
                  <a:pt x="785208" y="738347"/>
                </a:lnTo>
                <a:lnTo>
                  <a:pt x="787960" y="743003"/>
                </a:lnTo>
                <a:lnTo>
                  <a:pt x="788527" y="741444"/>
                </a:lnTo>
                <a:cubicBezTo>
                  <a:pt x="788527" y="741444"/>
                  <a:pt x="788748" y="741223"/>
                  <a:pt x="789191" y="741444"/>
                </a:cubicBezTo>
                <a:cubicBezTo>
                  <a:pt x="789191" y="741444"/>
                  <a:pt x="789412" y="741444"/>
                  <a:pt x="789191" y="741666"/>
                </a:cubicBezTo>
                <a:lnTo>
                  <a:pt x="787932" y="743823"/>
                </a:lnTo>
                <a:lnTo>
                  <a:pt x="787863" y="744100"/>
                </a:lnTo>
                <a:lnTo>
                  <a:pt x="788970" y="743878"/>
                </a:lnTo>
                <a:cubicBezTo>
                  <a:pt x="788527" y="747419"/>
                  <a:pt x="790076" y="748746"/>
                  <a:pt x="790297" y="751844"/>
                </a:cubicBezTo>
                <a:lnTo>
                  <a:pt x="789931" y="751722"/>
                </a:lnTo>
                <a:lnTo>
                  <a:pt x="790020" y="752341"/>
                </a:lnTo>
                <a:lnTo>
                  <a:pt x="790075" y="752286"/>
                </a:lnTo>
                <a:lnTo>
                  <a:pt x="791517" y="753728"/>
                </a:lnTo>
                <a:lnTo>
                  <a:pt x="797377" y="736356"/>
                </a:lnTo>
                <a:cubicBezTo>
                  <a:pt x="797820" y="735470"/>
                  <a:pt x="797820" y="734585"/>
                  <a:pt x="798262" y="733700"/>
                </a:cubicBezTo>
                <a:cubicBezTo>
                  <a:pt x="798483" y="733258"/>
                  <a:pt x="798483" y="733258"/>
                  <a:pt x="798705" y="733258"/>
                </a:cubicBezTo>
                <a:cubicBezTo>
                  <a:pt x="798926" y="733258"/>
                  <a:pt x="798926" y="733700"/>
                  <a:pt x="798926" y="733700"/>
                </a:cubicBezTo>
                <a:cubicBezTo>
                  <a:pt x="798705" y="734585"/>
                  <a:pt x="798483" y="735470"/>
                  <a:pt x="798041" y="736577"/>
                </a:cubicBezTo>
                <a:lnTo>
                  <a:pt x="791920" y="754720"/>
                </a:lnTo>
                <a:lnTo>
                  <a:pt x="792509" y="754720"/>
                </a:lnTo>
                <a:cubicBezTo>
                  <a:pt x="791181" y="756048"/>
                  <a:pt x="792066" y="759145"/>
                  <a:pt x="791845" y="761358"/>
                </a:cubicBezTo>
                <a:lnTo>
                  <a:pt x="791403" y="761358"/>
                </a:lnTo>
                <a:lnTo>
                  <a:pt x="791556" y="761664"/>
                </a:lnTo>
                <a:lnTo>
                  <a:pt x="791624" y="761579"/>
                </a:lnTo>
                <a:lnTo>
                  <a:pt x="792068" y="762318"/>
                </a:lnTo>
                <a:lnTo>
                  <a:pt x="793615" y="763350"/>
                </a:lnTo>
                <a:lnTo>
                  <a:pt x="793908" y="764033"/>
                </a:lnTo>
                <a:lnTo>
                  <a:pt x="798926" y="766005"/>
                </a:lnTo>
                <a:lnTo>
                  <a:pt x="798904" y="766092"/>
                </a:lnTo>
                <a:lnTo>
                  <a:pt x="800032" y="765340"/>
                </a:lnTo>
                <a:lnTo>
                  <a:pt x="800032" y="765340"/>
                </a:lnTo>
                <a:lnTo>
                  <a:pt x="800530" y="763017"/>
                </a:lnTo>
                <a:lnTo>
                  <a:pt x="800475" y="762907"/>
                </a:lnTo>
                <a:cubicBezTo>
                  <a:pt x="800475" y="762022"/>
                  <a:pt x="800696" y="761137"/>
                  <a:pt x="800918" y="760252"/>
                </a:cubicBezTo>
                <a:cubicBezTo>
                  <a:pt x="801581" y="758039"/>
                  <a:pt x="802245" y="755826"/>
                  <a:pt x="802467" y="753835"/>
                </a:cubicBezTo>
                <a:cubicBezTo>
                  <a:pt x="802688" y="753392"/>
                  <a:pt x="803130" y="753171"/>
                  <a:pt x="803573" y="753171"/>
                </a:cubicBezTo>
                <a:cubicBezTo>
                  <a:pt x="803794" y="753171"/>
                  <a:pt x="804015" y="753614"/>
                  <a:pt x="804015" y="753835"/>
                </a:cubicBezTo>
                <a:cubicBezTo>
                  <a:pt x="803573" y="756048"/>
                  <a:pt x="802909" y="758260"/>
                  <a:pt x="802245" y="760473"/>
                </a:cubicBezTo>
                <a:cubicBezTo>
                  <a:pt x="802245" y="761358"/>
                  <a:pt x="802245" y="762243"/>
                  <a:pt x="802024" y="763128"/>
                </a:cubicBezTo>
                <a:lnTo>
                  <a:pt x="801629" y="763365"/>
                </a:lnTo>
                <a:lnTo>
                  <a:pt x="802245" y="763571"/>
                </a:lnTo>
                <a:lnTo>
                  <a:pt x="802909" y="764898"/>
                </a:lnTo>
                <a:lnTo>
                  <a:pt x="802909" y="764898"/>
                </a:lnTo>
                <a:lnTo>
                  <a:pt x="803794" y="765562"/>
                </a:lnTo>
                <a:lnTo>
                  <a:pt x="804458" y="765960"/>
                </a:lnTo>
                <a:lnTo>
                  <a:pt x="804458" y="765783"/>
                </a:lnTo>
                <a:cubicBezTo>
                  <a:pt x="805122" y="766005"/>
                  <a:pt x="805122" y="766447"/>
                  <a:pt x="805786" y="766447"/>
                </a:cubicBezTo>
                <a:cubicBezTo>
                  <a:pt x="807777" y="762686"/>
                  <a:pt x="805786" y="760473"/>
                  <a:pt x="806449" y="757154"/>
                </a:cubicBezTo>
                <a:lnTo>
                  <a:pt x="807894" y="757635"/>
                </a:lnTo>
                <a:lnTo>
                  <a:pt x="807998" y="757375"/>
                </a:lnTo>
                <a:lnTo>
                  <a:pt x="808219" y="756932"/>
                </a:lnTo>
                <a:lnTo>
                  <a:pt x="808883" y="756490"/>
                </a:lnTo>
                <a:lnTo>
                  <a:pt x="808883" y="757154"/>
                </a:lnTo>
                <a:lnTo>
                  <a:pt x="808883" y="757596"/>
                </a:lnTo>
                <a:lnTo>
                  <a:pt x="808474" y="758822"/>
                </a:lnTo>
                <a:lnTo>
                  <a:pt x="808883" y="758924"/>
                </a:lnTo>
                <a:cubicBezTo>
                  <a:pt x="809989" y="760252"/>
                  <a:pt x="811096" y="761358"/>
                  <a:pt x="811538" y="763349"/>
                </a:cubicBezTo>
                <a:lnTo>
                  <a:pt x="811096" y="763792"/>
                </a:lnTo>
                <a:lnTo>
                  <a:pt x="811317" y="763792"/>
                </a:lnTo>
                <a:lnTo>
                  <a:pt x="813815" y="765137"/>
                </a:lnTo>
                <a:lnTo>
                  <a:pt x="815299" y="760473"/>
                </a:lnTo>
                <a:lnTo>
                  <a:pt x="815686" y="760528"/>
                </a:lnTo>
                <a:lnTo>
                  <a:pt x="814857" y="758039"/>
                </a:lnTo>
                <a:cubicBezTo>
                  <a:pt x="814414" y="757154"/>
                  <a:pt x="814414" y="756491"/>
                  <a:pt x="814193" y="755606"/>
                </a:cubicBezTo>
                <a:lnTo>
                  <a:pt x="814193" y="755384"/>
                </a:lnTo>
                <a:lnTo>
                  <a:pt x="814193" y="754942"/>
                </a:lnTo>
                <a:cubicBezTo>
                  <a:pt x="814193" y="754499"/>
                  <a:pt x="814414" y="754278"/>
                  <a:pt x="814635" y="753835"/>
                </a:cubicBezTo>
                <a:lnTo>
                  <a:pt x="814967" y="753393"/>
                </a:lnTo>
                <a:lnTo>
                  <a:pt x="814857" y="753393"/>
                </a:lnTo>
                <a:cubicBezTo>
                  <a:pt x="815742" y="750738"/>
                  <a:pt x="817291" y="748747"/>
                  <a:pt x="819282" y="747419"/>
                </a:cubicBezTo>
                <a:cubicBezTo>
                  <a:pt x="818840" y="750517"/>
                  <a:pt x="820389" y="751402"/>
                  <a:pt x="821937" y="752287"/>
                </a:cubicBezTo>
                <a:lnTo>
                  <a:pt x="821819" y="752524"/>
                </a:lnTo>
                <a:lnTo>
                  <a:pt x="823043" y="751844"/>
                </a:lnTo>
                <a:lnTo>
                  <a:pt x="823486" y="752286"/>
                </a:lnTo>
                <a:lnTo>
                  <a:pt x="823265" y="752729"/>
                </a:lnTo>
                <a:lnTo>
                  <a:pt x="822380" y="753235"/>
                </a:lnTo>
                <a:lnTo>
                  <a:pt x="822380" y="753393"/>
                </a:lnTo>
                <a:lnTo>
                  <a:pt x="822079" y="753453"/>
                </a:lnTo>
                <a:lnTo>
                  <a:pt x="822602" y="754499"/>
                </a:lnTo>
                <a:lnTo>
                  <a:pt x="822860" y="755015"/>
                </a:lnTo>
                <a:lnTo>
                  <a:pt x="823044" y="754941"/>
                </a:lnTo>
                <a:cubicBezTo>
                  <a:pt x="823044" y="754941"/>
                  <a:pt x="823265" y="754941"/>
                  <a:pt x="823486" y="754720"/>
                </a:cubicBezTo>
                <a:lnTo>
                  <a:pt x="823950" y="755029"/>
                </a:lnTo>
                <a:lnTo>
                  <a:pt x="823707" y="754057"/>
                </a:lnTo>
                <a:lnTo>
                  <a:pt x="823929" y="753393"/>
                </a:lnTo>
                <a:lnTo>
                  <a:pt x="823707" y="752951"/>
                </a:lnTo>
                <a:cubicBezTo>
                  <a:pt x="827912" y="750517"/>
                  <a:pt x="822601" y="743658"/>
                  <a:pt x="821052" y="743658"/>
                </a:cubicBezTo>
                <a:cubicBezTo>
                  <a:pt x="821937" y="739233"/>
                  <a:pt x="819282" y="738569"/>
                  <a:pt x="819282" y="735250"/>
                </a:cubicBezTo>
                <a:cubicBezTo>
                  <a:pt x="817733" y="734807"/>
                  <a:pt x="818176" y="736356"/>
                  <a:pt x="817291" y="736356"/>
                </a:cubicBezTo>
                <a:cubicBezTo>
                  <a:pt x="817733" y="732595"/>
                  <a:pt x="816627" y="729276"/>
                  <a:pt x="814857" y="729497"/>
                </a:cubicBezTo>
                <a:cubicBezTo>
                  <a:pt x="814193" y="726842"/>
                  <a:pt x="813972" y="723965"/>
                  <a:pt x="811095" y="723523"/>
                </a:cubicBezTo>
                <a:lnTo>
                  <a:pt x="811317" y="722638"/>
                </a:lnTo>
                <a:lnTo>
                  <a:pt x="810432" y="722859"/>
                </a:lnTo>
                <a:lnTo>
                  <a:pt x="810383" y="722777"/>
                </a:lnTo>
                <a:lnTo>
                  <a:pt x="809989" y="723302"/>
                </a:lnTo>
                <a:lnTo>
                  <a:pt x="810432" y="723523"/>
                </a:lnTo>
                <a:lnTo>
                  <a:pt x="809989" y="723965"/>
                </a:lnTo>
                <a:lnTo>
                  <a:pt x="810432" y="724629"/>
                </a:lnTo>
                <a:cubicBezTo>
                  <a:pt x="810432" y="725293"/>
                  <a:pt x="810432" y="725736"/>
                  <a:pt x="810432" y="726399"/>
                </a:cubicBezTo>
                <a:lnTo>
                  <a:pt x="810164" y="726310"/>
                </a:lnTo>
                <a:lnTo>
                  <a:pt x="811980" y="730604"/>
                </a:lnTo>
                <a:lnTo>
                  <a:pt x="814292" y="736698"/>
                </a:lnTo>
                <a:lnTo>
                  <a:pt x="814414" y="736576"/>
                </a:lnTo>
                <a:lnTo>
                  <a:pt x="814414" y="737020"/>
                </a:lnTo>
                <a:lnTo>
                  <a:pt x="814414" y="741996"/>
                </a:lnTo>
                <a:lnTo>
                  <a:pt x="814636" y="742330"/>
                </a:lnTo>
                <a:lnTo>
                  <a:pt x="814415" y="744100"/>
                </a:lnTo>
                <a:lnTo>
                  <a:pt x="813751" y="744764"/>
                </a:lnTo>
                <a:lnTo>
                  <a:pt x="813087" y="744100"/>
                </a:lnTo>
                <a:lnTo>
                  <a:pt x="813264" y="742514"/>
                </a:lnTo>
                <a:lnTo>
                  <a:pt x="813086" y="742550"/>
                </a:lnTo>
                <a:cubicBezTo>
                  <a:pt x="813086" y="742329"/>
                  <a:pt x="813086" y="742329"/>
                  <a:pt x="813086" y="741887"/>
                </a:cubicBezTo>
                <a:lnTo>
                  <a:pt x="813086" y="741755"/>
                </a:lnTo>
                <a:lnTo>
                  <a:pt x="810211" y="742330"/>
                </a:lnTo>
                <a:lnTo>
                  <a:pt x="807993" y="741537"/>
                </a:lnTo>
                <a:lnTo>
                  <a:pt x="805564" y="745649"/>
                </a:lnTo>
                <a:cubicBezTo>
                  <a:pt x="805564" y="746313"/>
                  <a:pt x="805342" y="746976"/>
                  <a:pt x="805121" y="747640"/>
                </a:cubicBezTo>
                <a:cubicBezTo>
                  <a:pt x="804900" y="747862"/>
                  <a:pt x="804900" y="747862"/>
                  <a:pt x="804457" y="747862"/>
                </a:cubicBezTo>
                <a:cubicBezTo>
                  <a:pt x="804457" y="747862"/>
                  <a:pt x="804457" y="747862"/>
                  <a:pt x="804236" y="747862"/>
                </a:cubicBezTo>
                <a:cubicBezTo>
                  <a:pt x="804015" y="747862"/>
                  <a:pt x="803793" y="747640"/>
                  <a:pt x="804015" y="747198"/>
                </a:cubicBezTo>
                <a:cubicBezTo>
                  <a:pt x="804236" y="746534"/>
                  <a:pt x="804236" y="746091"/>
                  <a:pt x="804457" y="745428"/>
                </a:cubicBezTo>
                <a:lnTo>
                  <a:pt x="807113" y="741000"/>
                </a:lnTo>
                <a:lnTo>
                  <a:pt x="807113" y="740856"/>
                </a:lnTo>
                <a:lnTo>
                  <a:pt x="806670" y="740560"/>
                </a:lnTo>
                <a:cubicBezTo>
                  <a:pt x="806670" y="738126"/>
                  <a:pt x="805785" y="735913"/>
                  <a:pt x="804900" y="733479"/>
                </a:cubicBezTo>
                <a:lnTo>
                  <a:pt x="804458" y="732816"/>
                </a:lnTo>
                <a:lnTo>
                  <a:pt x="804457" y="732816"/>
                </a:lnTo>
                <a:lnTo>
                  <a:pt x="803831" y="732816"/>
                </a:lnTo>
                <a:lnTo>
                  <a:pt x="798926" y="750516"/>
                </a:lnTo>
                <a:lnTo>
                  <a:pt x="798182" y="754052"/>
                </a:lnTo>
                <a:lnTo>
                  <a:pt x="798926" y="754499"/>
                </a:lnTo>
                <a:lnTo>
                  <a:pt x="799147" y="755163"/>
                </a:lnTo>
                <a:lnTo>
                  <a:pt x="798926" y="755605"/>
                </a:lnTo>
                <a:lnTo>
                  <a:pt x="798705" y="755605"/>
                </a:lnTo>
                <a:lnTo>
                  <a:pt x="797889" y="755139"/>
                </a:lnTo>
                <a:lnTo>
                  <a:pt x="797156" y="757155"/>
                </a:lnTo>
                <a:cubicBezTo>
                  <a:pt x="797156" y="757818"/>
                  <a:pt x="797156" y="758261"/>
                  <a:pt x="796713" y="758925"/>
                </a:cubicBezTo>
                <a:cubicBezTo>
                  <a:pt x="796713" y="759367"/>
                  <a:pt x="796271" y="759588"/>
                  <a:pt x="796049" y="759588"/>
                </a:cubicBezTo>
                <a:cubicBezTo>
                  <a:pt x="795828" y="759588"/>
                  <a:pt x="795607" y="759588"/>
                  <a:pt x="795607" y="759588"/>
                </a:cubicBezTo>
                <a:cubicBezTo>
                  <a:pt x="795385" y="759588"/>
                  <a:pt x="795164" y="758925"/>
                  <a:pt x="795164" y="758482"/>
                </a:cubicBezTo>
                <a:cubicBezTo>
                  <a:pt x="795385" y="757818"/>
                  <a:pt x="795385" y="757376"/>
                  <a:pt x="795607" y="756933"/>
                </a:cubicBezTo>
                <a:cubicBezTo>
                  <a:pt x="795607" y="756048"/>
                  <a:pt x="796049" y="754721"/>
                  <a:pt x="796492" y="753836"/>
                </a:cubicBezTo>
                <a:lnTo>
                  <a:pt x="796875" y="753772"/>
                </a:lnTo>
                <a:lnTo>
                  <a:pt x="797598" y="750516"/>
                </a:lnTo>
                <a:lnTo>
                  <a:pt x="803032" y="732039"/>
                </a:lnTo>
                <a:lnTo>
                  <a:pt x="802466" y="732152"/>
                </a:lnTo>
                <a:cubicBezTo>
                  <a:pt x="803130" y="730382"/>
                  <a:pt x="802245" y="729940"/>
                  <a:pt x="802245" y="728391"/>
                </a:cubicBezTo>
                <a:cubicBezTo>
                  <a:pt x="800475" y="728170"/>
                  <a:pt x="800917" y="729718"/>
                  <a:pt x="800032" y="729718"/>
                </a:cubicBezTo>
                <a:cubicBezTo>
                  <a:pt x="801360" y="726621"/>
                  <a:pt x="798926" y="724629"/>
                  <a:pt x="802245" y="723523"/>
                </a:cubicBezTo>
                <a:lnTo>
                  <a:pt x="805956" y="731726"/>
                </a:lnTo>
                <a:lnTo>
                  <a:pt x="806670" y="731930"/>
                </a:lnTo>
                <a:lnTo>
                  <a:pt x="806670" y="732594"/>
                </a:lnTo>
                <a:lnTo>
                  <a:pt x="808823" y="739916"/>
                </a:lnTo>
                <a:lnTo>
                  <a:pt x="811816" y="740073"/>
                </a:lnTo>
                <a:lnTo>
                  <a:pt x="812423" y="737240"/>
                </a:lnTo>
                <a:lnTo>
                  <a:pt x="812802" y="737316"/>
                </a:lnTo>
                <a:lnTo>
                  <a:pt x="810211" y="731267"/>
                </a:lnTo>
                <a:lnTo>
                  <a:pt x="808489" y="726618"/>
                </a:lnTo>
                <a:lnTo>
                  <a:pt x="804900" y="721974"/>
                </a:lnTo>
                <a:cubicBezTo>
                  <a:pt x="804900" y="722638"/>
                  <a:pt x="803572" y="722638"/>
                  <a:pt x="802909" y="722638"/>
                </a:cubicBezTo>
                <a:lnTo>
                  <a:pt x="803351" y="721532"/>
                </a:lnTo>
                <a:lnTo>
                  <a:pt x="803213" y="721394"/>
                </a:lnTo>
                <a:lnTo>
                  <a:pt x="803130" y="721532"/>
                </a:lnTo>
                <a:lnTo>
                  <a:pt x="802024" y="721754"/>
                </a:lnTo>
                <a:lnTo>
                  <a:pt x="801581" y="721754"/>
                </a:lnTo>
                <a:lnTo>
                  <a:pt x="800696" y="721090"/>
                </a:lnTo>
                <a:lnTo>
                  <a:pt x="801581" y="719983"/>
                </a:lnTo>
                <a:lnTo>
                  <a:pt x="802909" y="719762"/>
                </a:lnTo>
                <a:lnTo>
                  <a:pt x="803051" y="719868"/>
                </a:lnTo>
                <a:lnTo>
                  <a:pt x="803572" y="718434"/>
                </a:lnTo>
                <a:cubicBezTo>
                  <a:pt x="801360" y="718212"/>
                  <a:pt x="799811" y="718655"/>
                  <a:pt x="798262" y="719098"/>
                </a:cubicBezTo>
                <a:cubicBezTo>
                  <a:pt x="798705" y="714894"/>
                  <a:pt x="792731" y="715558"/>
                  <a:pt x="791624" y="714672"/>
                </a:cubicBezTo>
                <a:lnTo>
                  <a:pt x="791624" y="708145"/>
                </a:lnTo>
                <a:lnTo>
                  <a:pt x="791182" y="708035"/>
                </a:lnTo>
                <a:cubicBezTo>
                  <a:pt x="790739" y="707592"/>
                  <a:pt x="790518" y="706707"/>
                  <a:pt x="790297" y="706043"/>
                </a:cubicBezTo>
                <a:lnTo>
                  <a:pt x="789285" y="704526"/>
                </a:lnTo>
                <a:lnTo>
                  <a:pt x="788306" y="706486"/>
                </a:lnTo>
                <a:cubicBezTo>
                  <a:pt x="787863" y="706928"/>
                  <a:pt x="787863" y="707150"/>
                  <a:pt x="787863" y="707592"/>
                </a:cubicBezTo>
                <a:cubicBezTo>
                  <a:pt x="787863" y="708035"/>
                  <a:pt x="787642" y="708035"/>
                  <a:pt x="787642" y="708035"/>
                </a:cubicBezTo>
                <a:cubicBezTo>
                  <a:pt x="786978" y="707813"/>
                  <a:pt x="786757" y="707592"/>
                  <a:pt x="786978" y="707371"/>
                </a:cubicBezTo>
                <a:cubicBezTo>
                  <a:pt x="786978" y="706928"/>
                  <a:pt x="786978" y="706707"/>
                  <a:pt x="787199" y="706264"/>
                </a:cubicBezTo>
                <a:lnTo>
                  <a:pt x="788583" y="703652"/>
                </a:lnTo>
                <a:lnTo>
                  <a:pt x="788527" y="703610"/>
                </a:lnTo>
                <a:lnTo>
                  <a:pt x="784221" y="696289"/>
                </a:lnTo>
                <a:lnTo>
                  <a:pt x="784101" y="696529"/>
                </a:lnTo>
                <a:lnTo>
                  <a:pt x="784018" y="696529"/>
                </a:lnTo>
                <a:lnTo>
                  <a:pt x="783879" y="697636"/>
                </a:lnTo>
                <a:lnTo>
                  <a:pt x="783216" y="698078"/>
                </a:lnTo>
                <a:lnTo>
                  <a:pt x="783216" y="697636"/>
                </a:lnTo>
                <a:lnTo>
                  <a:pt x="783379" y="696005"/>
                </a:lnTo>
                <a:lnTo>
                  <a:pt x="783216" y="696087"/>
                </a:lnTo>
                <a:cubicBezTo>
                  <a:pt x="783216" y="694538"/>
                  <a:pt x="782110" y="694095"/>
                  <a:pt x="781888" y="692989"/>
                </a:cubicBezTo>
                <a:cubicBezTo>
                  <a:pt x="780782" y="692989"/>
                  <a:pt x="780561" y="693653"/>
                  <a:pt x="779897" y="693653"/>
                </a:cubicBezTo>
                <a:lnTo>
                  <a:pt x="779897" y="693597"/>
                </a:lnTo>
                <a:lnTo>
                  <a:pt x="779233" y="694095"/>
                </a:lnTo>
                <a:lnTo>
                  <a:pt x="778791" y="693873"/>
                </a:lnTo>
                <a:lnTo>
                  <a:pt x="779012" y="693431"/>
                </a:lnTo>
                <a:lnTo>
                  <a:pt x="779454" y="692989"/>
                </a:lnTo>
                <a:lnTo>
                  <a:pt x="779233" y="692989"/>
                </a:lnTo>
                <a:lnTo>
                  <a:pt x="781205" y="688060"/>
                </a:lnTo>
                <a:lnTo>
                  <a:pt x="781004" y="687457"/>
                </a:lnTo>
                <a:lnTo>
                  <a:pt x="781484" y="687361"/>
                </a:lnTo>
                <a:lnTo>
                  <a:pt x="781888" y="686351"/>
                </a:lnTo>
                <a:lnTo>
                  <a:pt x="782154" y="686484"/>
                </a:lnTo>
                <a:lnTo>
                  <a:pt x="782110" y="686351"/>
                </a:lnTo>
                <a:cubicBezTo>
                  <a:pt x="784102" y="684139"/>
                  <a:pt x="785429" y="681262"/>
                  <a:pt x="785872" y="677500"/>
                </a:cubicBezTo>
                <a:lnTo>
                  <a:pt x="786137" y="677235"/>
                </a:lnTo>
                <a:lnTo>
                  <a:pt x="785871" y="677057"/>
                </a:lnTo>
                <a:lnTo>
                  <a:pt x="785429" y="677500"/>
                </a:lnTo>
                <a:cubicBezTo>
                  <a:pt x="782110" y="677943"/>
                  <a:pt x="785429" y="675288"/>
                  <a:pt x="785429" y="674845"/>
                </a:cubicBezTo>
                <a:cubicBezTo>
                  <a:pt x="786093" y="672632"/>
                  <a:pt x="784544" y="668428"/>
                  <a:pt x="786535" y="666437"/>
                </a:cubicBezTo>
                <a:cubicBezTo>
                  <a:pt x="785429" y="664003"/>
                  <a:pt x="782995" y="665773"/>
                  <a:pt x="781889" y="665109"/>
                </a:cubicBezTo>
                <a:cubicBezTo>
                  <a:pt x="782331" y="664888"/>
                  <a:pt x="782331" y="663118"/>
                  <a:pt x="781889" y="663118"/>
                </a:cubicBezTo>
                <a:cubicBezTo>
                  <a:pt x="781446" y="665109"/>
                  <a:pt x="778570" y="664445"/>
                  <a:pt x="777906" y="663118"/>
                </a:cubicBezTo>
                <a:cubicBezTo>
                  <a:pt x="778348" y="661790"/>
                  <a:pt x="780782" y="662675"/>
                  <a:pt x="780561" y="660684"/>
                </a:cubicBezTo>
                <a:lnTo>
                  <a:pt x="777021" y="661309"/>
                </a:lnTo>
                <a:lnTo>
                  <a:pt x="777021" y="661348"/>
                </a:lnTo>
                <a:cubicBezTo>
                  <a:pt x="776800" y="662234"/>
                  <a:pt x="776136" y="663340"/>
                  <a:pt x="776136" y="664446"/>
                </a:cubicBezTo>
                <a:lnTo>
                  <a:pt x="774006" y="668706"/>
                </a:lnTo>
                <a:lnTo>
                  <a:pt x="774587" y="669093"/>
                </a:lnTo>
                <a:cubicBezTo>
                  <a:pt x="774587" y="670199"/>
                  <a:pt x="775029" y="671305"/>
                  <a:pt x="775693" y="672190"/>
                </a:cubicBezTo>
                <a:cubicBezTo>
                  <a:pt x="776357" y="673297"/>
                  <a:pt x="777242" y="674624"/>
                  <a:pt x="777242" y="676394"/>
                </a:cubicBezTo>
                <a:lnTo>
                  <a:pt x="777242" y="676837"/>
                </a:lnTo>
                <a:lnTo>
                  <a:pt x="777020" y="677058"/>
                </a:lnTo>
                <a:cubicBezTo>
                  <a:pt x="776799" y="677279"/>
                  <a:pt x="776357" y="677722"/>
                  <a:pt x="776135" y="678386"/>
                </a:cubicBezTo>
                <a:cubicBezTo>
                  <a:pt x="775250" y="679492"/>
                  <a:pt x="774144" y="681262"/>
                  <a:pt x="772153" y="681262"/>
                </a:cubicBezTo>
                <a:lnTo>
                  <a:pt x="771743" y="681180"/>
                </a:lnTo>
                <a:lnTo>
                  <a:pt x="771711" y="681261"/>
                </a:lnTo>
                <a:lnTo>
                  <a:pt x="771419" y="681115"/>
                </a:lnTo>
                <a:lnTo>
                  <a:pt x="771402" y="681112"/>
                </a:lnTo>
                <a:lnTo>
                  <a:pt x="771047" y="681704"/>
                </a:lnTo>
                <a:lnTo>
                  <a:pt x="770825" y="682811"/>
                </a:lnTo>
                <a:lnTo>
                  <a:pt x="770162" y="683253"/>
                </a:lnTo>
                <a:lnTo>
                  <a:pt x="769940" y="683032"/>
                </a:lnTo>
                <a:lnTo>
                  <a:pt x="769719" y="682368"/>
                </a:lnTo>
                <a:lnTo>
                  <a:pt x="770162" y="681483"/>
                </a:lnTo>
                <a:lnTo>
                  <a:pt x="770625" y="680557"/>
                </a:lnTo>
                <a:lnTo>
                  <a:pt x="770383" y="680376"/>
                </a:lnTo>
                <a:cubicBezTo>
                  <a:pt x="769277" y="676615"/>
                  <a:pt x="766843" y="673517"/>
                  <a:pt x="764188" y="670198"/>
                </a:cubicBezTo>
                <a:cubicBezTo>
                  <a:pt x="761533" y="666879"/>
                  <a:pt x="758878" y="663782"/>
                  <a:pt x="758214" y="659799"/>
                </a:cubicBezTo>
                <a:lnTo>
                  <a:pt x="757771" y="659356"/>
                </a:lnTo>
                <a:lnTo>
                  <a:pt x="758214" y="659135"/>
                </a:lnTo>
                <a:cubicBezTo>
                  <a:pt x="758214" y="658471"/>
                  <a:pt x="759099" y="658029"/>
                  <a:pt x="759763" y="657807"/>
                </a:cubicBezTo>
                <a:lnTo>
                  <a:pt x="759956" y="657730"/>
                </a:lnTo>
                <a:lnTo>
                  <a:pt x="757993" y="655374"/>
                </a:lnTo>
                <a:cubicBezTo>
                  <a:pt x="757329" y="655374"/>
                  <a:pt x="757108" y="654710"/>
                  <a:pt x="757550" y="654267"/>
                </a:cubicBezTo>
                <a:cubicBezTo>
                  <a:pt x="757993" y="653825"/>
                  <a:pt x="757993" y="653603"/>
                  <a:pt x="758878" y="653825"/>
                </a:cubicBezTo>
                <a:cubicBezTo>
                  <a:pt x="759984" y="654267"/>
                  <a:pt x="761533" y="655595"/>
                  <a:pt x="762418" y="657586"/>
                </a:cubicBezTo>
                <a:lnTo>
                  <a:pt x="762249" y="657755"/>
                </a:lnTo>
                <a:lnTo>
                  <a:pt x="769055" y="663561"/>
                </a:lnTo>
                <a:lnTo>
                  <a:pt x="773085" y="667974"/>
                </a:lnTo>
                <a:lnTo>
                  <a:pt x="775251" y="664004"/>
                </a:lnTo>
                <a:cubicBezTo>
                  <a:pt x="775472" y="662897"/>
                  <a:pt x="775694" y="662012"/>
                  <a:pt x="776136" y="660906"/>
                </a:cubicBezTo>
                <a:lnTo>
                  <a:pt x="776656" y="660776"/>
                </a:lnTo>
                <a:lnTo>
                  <a:pt x="776578" y="660463"/>
                </a:lnTo>
                <a:lnTo>
                  <a:pt x="775472" y="660020"/>
                </a:lnTo>
                <a:cubicBezTo>
                  <a:pt x="776357" y="658250"/>
                  <a:pt x="777906" y="656701"/>
                  <a:pt x="776799" y="655816"/>
                </a:cubicBezTo>
                <a:cubicBezTo>
                  <a:pt x="774145" y="656259"/>
                  <a:pt x="772153" y="650727"/>
                  <a:pt x="770825" y="647851"/>
                </a:cubicBezTo>
                <a:cubicBezTo>
                  <a:pt x="768170" y="647187"/>
                  <a:pt x="769055" y="649400"/>
                  <a:pt x="767064" y="649178"/>
                </a:cubicBezTo>
                <a:cubicBezTo>
                  <a:pt x="767949" y="644974"/>
                  <a:pt x="763081" y="642540"/>
                  <a:pt x="761311" y="639443"/>
                </a:cubicBezTo>
                <a:cubicBezTo>
                  <a:pt x="759983" y="640107"/>
                  <a:pt x="757771" y="639885"/>
                  <a:pt x="757328" y="640107"/>
                </a:cubicBezTo>
                <a:cubicBezTo>
                  <a:pt x="759098" y="637673"/>
                  <a:pt x="755116" y="637230"/>
                  <a:pt x="755558" y="634575"/>
                </a:cubicBezTo>
                <a:cubicBezTo>
                  <a:pt x="753124" y="634354"/>
                  <a:pt x="750690" y="632805"/>
                  <a:pt x="748699" y="634133"/>
                </a:cubicBezTo>
                <a:cubicBezTo>
                  <a:pt x="748699" y="634575"/>
                  <a:pt x="748699" y="635239"/>
                  <a:pt x="748699" y="635902"/>
                </a:cubicBezTo>
                <a:lnTo>
                  <a:pt x="748644" y="636124"/>
                </a:lnTo>
                <a:lnTo>
                  <a:pt x="749362" y="636124"/>
                </a:lnTo>
                <a:lnTo>
                  <a:pt x="752605" y="642392"/>
                </a:lnTo>
                <a:lnTo>
                  <a:pt x="754673" y="643868"/>
                </a:lnTo>
                <a:cubicBezTo>
                  <a:pt x="754673" y="644311"/>
                  <a:pt x="754673" y="644753"/>
                  <a:pt x="753788" y="645196"/>
                </a:cubicBezTo>
                <a:cubicBezTo>
                  <a:pt x="753788" y="645196"/>
                  <a:pt x="753788" y="645196"/>
                  <a:pt x="753346" y="645196"/>
                </a:cubicBezTo>
                <a:cubicBezTo>
                  <a:pt x="753124" y="645196"/>
                  <a:pt x="752682" y="644975"/>
                  <a:pt x="752682" y="644753"/>
                </a:cubicBezTo>
                <a:lnTo>
                  <a:pt x="751659" y="643901"/>
                </a:lnTo>
                <a:lnTo>
                  <a:pt x="751133" y="644532"/>
                </a:lnTo>
                <a:cubicBezTo>
                  <a:pt x="750248" y="645860"/>
                  <a:pt x="749363" y="647187"/>
                  <a:pt x="747151" y="647187"/>
                </a:cubicBezTo>
                <a:lnTo>
                  <a:pt x="746708" y="647187"/>
                </a:lnTo>
                <a:lnTo>
                  <a:pt x="746487" y="646966"/>
                </a:lnTo>
                <a:cubicBezTo>
                  <a:pt x="744716" y="645638"/>
                  <a:pt x="743168" y="643647"/>
                  <a:pt x="741840" y="641656"/>
                </a:cubicBezTo>
                <a:lnTo>
                  <a:pt x="739712" y="638889"/>
                </a:lnTo>
                <a:lnTo>
                  <a:pt x="739628" y="639001"/>
                </a:lnTo>
                <a:lnTo>
                  <a:pt x="737858" y="639001"/>
                </a:lnTo>
                <a:lnTo>
                  <a:pt x="737872" y="638944"/>
                </a:lnTo>
                <a:lnTo>
                  <a:pt x="736972" y="639664"/>
                </a:lnTo>
                <a:lnTo>
                  <a:pt x="736751" y="639664"/>
                </a:lnTo>
                <a:lnTo>
                  <a:pt x="736309" y="639443"/>
                </a:lnTo>
                <a:lnTo>
                  <a:pt x="736751" y="639000"/>
                </a:lnTo>
                <a:lnTo>
                  <a:pt x="737194" y="638336"/>
                </a:lnTo>
                <a:lnTo>
                  <a:pt x="737194" y="637306"/>
                </a:lnTo>
                <a:lnTo>
                  <a:pt x="736308" y="636125"/>
                </a:lnTo>
                <a:cubicBezTo>
                  <a:pt x="736308" y="635903"/>
                  <a:pt x="735866" y="635903"/>
                  <a:pt x="735644" y="635461"/>
                </a:cubicBezTo>
                <a:lnTo>
                  <a:pt x="735732" y="634850"/>
                </a:lnTo>
                <a:lnTo>
                  <a:pt x="731440" y="629486"/>
                </a:lnTo>
                <a:cubicBezTo>
                  <a:pt x="731219" y="628158"/>
                  <a:pt x="734317" y="627937"/>
                  <a:pt x="734538" y="625282"/>
                </a:cubicBezTo>
                <a:cubicBezTo>
                  <a:pt x="733432" y="624618"/>
                  <a:pt x="732547" y="627052"/>
                  <a:pt x="731883" y="625282"/>
                </a:cubicBezTo>
                <a:cubicBezTo>
                  <a:pt x="732215" y="624175"/>
                  <a:pt x="733487" y="623567"/>
                  <a:pt x="734455" y="622931"/>
                </a:cubicBezTo>
                <a:lnTo>
                  <a:pt x="735039" y="620962"/>
                </a:lnTo>
                <a:lnTo>
                  <a:pt x="734981" y="621079"/>
                </a:lnTo>
                <a:lnTo>
                  <a:pt x="734538" y="621300"/>
                </a:lnTo>
                <a:lnTo>
                  <a:pt x="734317" y="621300"/>
                </a:lnTo>
                <a:lnTo>
                  <a:pt x="734096" y="620636"/>
                </a:lnTo>
                <a:lnTo>
                  <a:pt x="734981" y="619972"/>
                </a:lnTo>
                <a:lnTo>
                  <a:pt x="734981" y="619751"/>
                </a:lnTo>
                <a:lnTo>
                  <a:pt x="735202" y="619751"/>
                </a:lnTo>
                <a:lnTo>
                  <a:pt x="735202" y="619750"/>
                </a:lnTo>
                <a:lnTo>
                  <a:pt x="734538" y="619750"/>
                </a:lnTo>
                <a:cubicBezTo>
                  <a:pt x="734759" y="619308"/>
                  <a:pt x="735202" y="619308"/>
                  <a:pt x="735866" y="619086"/>
                </a:cubicBezTo>
                <a:cubicBezTo>
                  <a:pt x="736309" y="617980"/>
                  <a:pt x="733874" y="616653"/>
                  <a:pt x="735866" y="615989"/>
                </a:cubicBezTo>
                <a:lnTo>
                  <a:pt x="736119" y="616115"/>
                </a:lnTo>
                <a:lnTo>
                  <a:pt x="735874" y="615135"/>
                </a:lnTo>
                <a:lnTo>
                  <a:pt x="733653" y="615989"/>
                </a:lnTo>
                <a:cubicBezTo>
                  <a:pt x="733432" y="615989"/>
                  <a:pt x="733432" y="615989"/>
                  <a:pt x="733210" y="615989"/>
                </a:cubicBezTo>
                <a:cubicBezTo>
                  <a:pt x="732547" y="615768"/>
                  <a:pt x="732547" y="615326"/>
                  <a:pt x="732989" y="615104"/>
                </a:cubicBezTo>
                <a:lnTo>
                  <a:pt x="735423" y="614061"/>
                </a:lnTo>
                <a:lnTo>
                  <a:pt x="735423" y="613555"/>
                </a:lnTo>
                <a:lnTo>
                  <a:pt x="735968" y="613146"/>
                </a:lnTo>
                <a:lnTo>
                  <a:pt x="735423" y="611785"/>
                </a:lnTo>
                <a:lnTo>
                  <a:pt x="735219" y="611274"/>
                </a:lnTo>
                <a:lnTo>
                  <a:pt x="735202" y="611342"/>
                </a:lnTo>
                <a:lnTo>
                  <a:pt x="733414" y="610151"/>
                </a:lnTo>
                <a:lnTo>
                  <a:pt x="732989" y="610236"/>
                </a:lnTo>
                <a:lnTo>
                  <a:pt x="732547" y="610678"/>
                </a:lnTo>
                <a:lnTo>
                  <a:pt x="732104" y="611342"/>
                </a:lnTo>
                <a:lnTo>
                  <a:pt x="731661" y="611785"/>
                </a:lnTo>
                <a:lnTo>
                  <a:pt x="731219" y="611785"/>
                </a:lnTo>
                <a:lnTo>
                  <a:pt x="731219" y="610900"/>
                </a:lnTo>
                <a:lnTo>
                  <a:pt x="731661" y="610236"/>
                </a:lnTo>
                <a:lnTo>
                  <a:pt x="731883" y="609351"/>
                </a:lnTo>
                <a:lnTo>
                  <a:pt x="732104" y="609351"/>
                </a:lnTo>
                <a:lnTo>
                  <a:pt x="732104" y="609129"/>
                </a:lnTo>
                <a:lnTo>
                  <a:pt x="733089" y="608848"/>
                </a:lnTo>
                <a:lnTo>
                  <a:pt x="732768" y="608687"/>
                </a:lnTo>
                <a:cubicBezTo>
                  <a:pt x="732989" y="608023"/>
                  <a:pt x="733874" y="607802"/>
                  <a:pt x="733874" y="606917"/>
                </a:cubicBezTo>
                <a:cubicBezTo>
                  <a:pt x="731883" y="606253"/>
                  <a:pt x="730777" y="607360"/>
                  <a:pt x="728343" y="607360"/>
                </a:cubicBezTo>
                <a:cubicBezTo>
                  <a:pt x="728343" y="606475"/>
                  <a:pt x="728343" y="605368"/>
                  <a:pt x="728343" y="604483"/>
                </a:cubicBezTo>
                <a:cubicBezTo>
                  <a:pt x="724803" y="603598"/>
                  <a:pt x="724139" y="599837"/>
                  <a:pt x="723254" y="596296"/>
                </a:cubicBezTo>
                <a:cubicBezTo>
                  <a:pt x="723696" y="596296"/>
                  <a:pt x="723254" y="595190"/>
                  <a:pt x="724360" y="595190"/>
                </a:cubicBezTo>
                <a:lnTo>
                  <a:pt x="725614" y="595190"/>
                </a:lnTo>
                <a:lnTo>
                  <a:pt x="725352" y="594796"/>
                </a:lnTo>
                <a:lnTo>
                  <a:pt x="716395" y="596075"/>
                </a:lnTo>
                <a:cubicBezTo>
                  <a:pt x="716837" y="593199"/>
                  <a:pt x="713076" y="594969"/>
                  <a:pt x="712634" y="592978"/>
                </a:cubicBezTo>
                <a:cubicBezTo>
                  <a:pt x="712412" y="593863"/>
                  <a:pt x="710200" y="595412"/>
                  <a:pt x="710200" y="594305"/>
                </a:cubicBezTo>
                <a:lnTo>
                  <a:pt x="708872" y="580809"/>
                </a:lnTo>
                <a:lnTo>
                  <a:pt x="708872" y="580809"/>
                </a:lnTo>
                <a:lnTo>
                  <a:pt x="708429" y="580145"/>
                </a:lnTo>
                <a:lnTo>
                  <a:pt x="707544" y="579260"/>
                </a:lnTo>
                <a:lnTo>
                  <a:pt x="707453" y="578713"/>
                </a:lnTo>
                <a:lnTo>
                  <a:pt x="707323" y="579038"/>
                </a:lnTo>
                <a:cubicBezTo>
                  <a:pt x="706216" y="578374"/>
                  <a:pt x="704667" y="575719"/>
                  <a:pt x="703561" y="578374"/>
                </a:cubicBezTo>
                <a:cubicBezTo>
                  <a:pt x="705774" y="579038"/>
                  <a:pt x="706438" y="580808"/>
                  <a:pt x="707323" y="582800"/>
                </a:cubicBezTo>
                <a:cubicBezTo>
                  <a:pt x="703783" y="583906"/>
                  <a:pt x="700906" y="580366"/>
                  <a:pt x="698694" y="577932"/>
                </a:cubicBezTo>
                <a:cubicBezTo>
                  <a:pt x="696923" y="577932"/>
                  <a:pt x="696481" y="579260"/>
                  <a:pt x="695153" y="579702"/>
                </a:cubicBezTo>
                <a:cubicBezTo>
                  <a:pt x="695374" y="577932"/>
                  <a:pt x="693383" y="578596"/>
                  <a:pt x="693383" y="578596"/>
                </a:cubicBezTo>
                <a:cubicBezTo>
                  <a:pt x="690728" y="576383"/>
                  <a:pt x="688294" y="569967"/>
                  <a:pt x="685639" y="570630"/>
                </a:cubicBezTo>
                <a:cubicBezTo>
                  <a:pt x="686081" y="570188"/>
                  <a:pt x="686524" y="569745"/>
                  <a:pt x="686524" y="568860"/>
                </a:cubicBezTo>
                <a:cubicBezTo>
                  <a:pt x="684090" y="568860"/>
                  <a:pt x="684090" y="571294"/>
                  <a:pt x="682099" y="571958"/>
                </a:cubicBezTo>
                <a:cubicBezTo>
                  <a:pt x="683648" y="568418"/>
                  <a:pt x="677010" y="570630"/>
                  <a:pt x="679001" y="568196"/>
                </a:cubicBezTo>
                <a:cubicBezTo>
                  <a:pt x="677452" y="568196"/>
                  <a:pt x="677673" y="569303"/>
                  <a:pt x="675903" y="568860"/>
                </a:cubicBezTo>
                <a:cubicBezTo>
                  <a:pt x="675682" y="567311"/>
                  <a:pt x="675018" y="565099"/>
                  <a:pt x="674797" y="563992"/>
                </a:cubicBezTo>
                <a:cubicBezTo>
                  <a:pt x="672806" y="564656"/>
                  <a:pt x="669708" y="557797"/>
                  <a:pt x="666168" y="559788"/>
                </a:cubicBezTo>
                <a:cubicBezTo>
                  <a:pt x="664398" y="556912"/>
                  <a:pt x="663070" y="556027"/>
                  <a:pt x="659972" y="556691"/>
                </a:cubicBezTo>
                <a:cubicBezTo>
                  <a:pt x="660193" y="556248"/>
                  <a:pt x="660415" y="555584"/>
                  <a:pt x="660415" y="554699"/>
                </a:cubicBezTo>
                <a:cubicBezTo>
                  <a:pt x="657981" y="555142"/>
                  <a:pt x="657096" y="551602"/>
                  <a:pt x="653335" y="551602"/>
                </a:cubicBezTo>
                <a:cubicBezTo>
                  <a:pt x="652228" y="553593"/>
                  <a:pt x="652892" y="554699"/>
                  <a:pt x="654441" y="556691"/>
                </a:cubicBezTo>
                <a:lnTo>
                  <a:pt x="654332" y="556800"/>
                </a:lnTo>
                <a:lnTo>
                  <a:pt x="654662" y="556690"/>
                </a:lnTo>
                <a:cubicBezTo>
                  <a:pt x="659088" y="558903"/>
                  <a:pt x="662849" y="560894"/>
                  <a:pt x="665283" y="563770"/>
                </a:cubicBezTo>
                <a:lnTo>
                  <a:pt x="665283" y="563771"/>
                </a:lnTo>
                <a:lnTo>
                  <a:pt x="665504" y="563550"/>
                </a:lnTo>
                <a:lnTo>
                  <a:pt x="666265" y="567353"/>
                </a:lnTo>
                <a:lnTo>
                  <a:pt x="666389" y="567312"/>
                </a:lnTo>
                <a:cubicBezTo>
                  <a:pt x="667053" y="567533"/>
                  <a:pt x="667274" y="568197"/>
                  <a:pt x="667053" y="568861"/>
                </a:cubicBezTo>
                <a:lnTo>
                  <a:pt x="667053" y="569082"/>
                </a:lnTo>
                <a:cubicBezTo>
                  <a:pt x="666389" y="569967"/>
                  <a:pt x="665725" y="571737"/>
                  <a:pt x="663734" y="571737"/>
                </a:cubicBezTo>
                <a:lnTo>
                  <a:pt x="663070" y="571737"/>
                </a:lnTo>
                <a:lnTo>
                  <a:pt x="662849" y="571516"/>
                </a:lnTo>
                <a:cubicBezTo>
                  <a:pt x="661521" y="570631"/>
                  <a:pt x="660194" y="569746"/>
                  <a:pt x="659087" y="568861"/>
                </a:cubicBezTo>
                <a:cubicBezTo>
                  <a:pt x="656432" y="566869"/>
                  <a:pt x="653998" y="564878"/>
                  <a:pt x="651122" y="563550"/>
                </a:cubicBezTo>
                <a:lnTo>
                  <a:pt x="648688" y="563550"/>
                </a:lnTo>
                <a:lnTo>
                  <a:pt x="646977" y="560128"/>
                </a:lnTo>
                <a:lnTo>
                  <a:pt x="644705" y="561780"/>
                </a:lnTo>
                <a:lnTo>
                  <a:pt x="645455" y="560031"/>
                </a:lnTo>
                <a:lnTo>
                  <a:pt x="645369" y="560010"/>
                </a:lnTo>
                <a:lnTo>
                  <a:pt x="645812" y="559125"/>
                </a:lnTo>
                <a:lnTo>
                  <a:pt x="645850" y="559109"/>
                </a:lnTo>
                <a:lnTo>
                  <a:pt x="646033" y="558682"/>
                </a:lnTo>
                <a:lnTo>
                  <a:pt x="646097" y="559003"/>
                </a:lnTo>
                <a:lnTo>
                  <a:pt x="646527" y="558819"/>
                </a:lnTo>
                <a:lnTo>
                  <a:pt x="646254" y="558682"/>
                </a:lnTo>
                <a:lnTo>
                  <a:pt x="646033" y="558682"/>
                </a:lnTo>
                <a:lnTo>
                  <a:pt x="642491" y="558682"/>
                </a:lnTo>
                <a:lnTo>
                  <a:pt x="640280" y="560009"/>
                </a:lnTo>
                <a:lnTo>
                  <a:pt x="640240" y="560009"/>
                </a:lnTo>
                <a:lnTo>
                  <a:pt x="639395" y="561559"/>
                </a:lnTo>
                <a:cubicBezTo>
                  <a:pt x="638731" y="562001"/>
                  <a:pt x="638510" y="562444"/>
                  <a:pt x="638289" y="562886"/>
                </a:cubicBezTo>
                <a:cubicBezTo>
                  <a:pt x="638068" y="563329"/>
                  <a:pt x="638068" y="563329"/>
                  <a:pt x="637625" y="563329"/>
                </a:cubicBezTo>
                <a:lnTo>
                  <a:pt x="637182" y="563329"/>
                </a:lnTo>
                <a:cubicBezTo>
                  <a:pt x="636961" y="563329"/>
                  <a:pt x="636519" y="562886"/>
                  <a:pt x="636961" y="562444"/>
                </a:cubicBezTo>
                <a:cubicBezTo>
                  <a:pt x="637182" y="561559"/>
                  <a:pt x="637625" y="560895"/>
                  <a:pt x="638289" y="560452"/>
                </a:cubicBezTo>
                <a:lnTo>
                  <a:pt x="639329" y="559204"/>
                </a:lnTo>
                <a:lnTo>
                  <a:pt x="638953" y="557132"/>
                </a:lnTo>
                <a:lnTo>
                  <a:pt x="638953" y="556690"/>
                </a:lnTo>
                <a:lnTo>
                  <a:pt x="639047" y="556501"/>
                </a:lnTo>
                <a:lnTo>
                  <a:pt x="638952" y="556469"/>
                </a:lnTo>
                <a:lnTo>
                  <a:pt x="638289" y="556027"/>
                </a:lnTo>
                <a:lnTo>
                  <a:pt x="638288" y="556027"/>
                </a:lnTo>
                <a:lnTo>
                  <a:pt x="637921" y="556149"/>
                </a:lnTo>
                <a:lnTo>
                  <a:pt x="637404" y="557355"/>
                </a:lnTo>
                <a:lnTo>
                  <a:pt x="636961" y="557576"/>
                </a:lnTo>
                <a:lnTo>
                  <a:pt x="636740" y="557576"/>
                </a:lnTo>
                <a:lnTo>
                  <a:pt x="636740" y="556912"/>
                </a:lnTo>
                <a:lnTo>
                  <a:pt x="637082" y="555886"/>
                </a:lnTo>
                <a:lnTo>
                  <a:pt x="636961" y="555805"/>
                </a:lnTo>
                <a:lnTo>
                  <a:pt x="637056" y="555679"/>
                </a:lnTo>
                <a:lnTo>
                  <a:pt x="636519" y="555142"/>
                </a:lnTo>
                <a:lnTo>
                  <a:pt x="636076" y="554478"/>
                </a:lnTo>
                <a:lnTo>
                  <a:pt x="636076" y="554266"/>
                </a:lnTo>
                <a:lnTo>
                  <a:pt x="633169" y="552876"/>
                </a:lnTo>
                <a:lnTo>
                  <a:pt x="632757" y="553150"/>
                </a:lnTo>
                <a:lnTo>
                  <a:pt x="632314" y="553150"/>
                </a:lnTo>
                <a:cubicBezTo>
                  <a:pt x="631651" y="552708"/>
                  <a:pt x="630987" y="552486"/>
                  <a:pt x="630544" y="552044"/>
                </a:cubicBezTo>
                <a:cubicBezTo>
                  <a:pt x="629438" y="551159"/>
                  <a:pt x="628111" y="550495"/>
                  <a:pt x="626783" y="550053"/>
                </a:cubicBezTo>
                <a:lnTo>
                  <a:pt x="626589" y="549665"/>
                </a:lnTo>
                <a:lnTo>
                  <a:pt x="618154" y="545849"/>
                </a:lnTo>
                <a:lnTo>
                  <a:pt x="627030" y="548270"/>
                </a:lnTo>
                <a:lnTo>
                  <a:pt x="627447" y="548061"/>
                </a:lnTo>
                <a:cubicBezTo>
                  <a:pt x="628996" y="548504"/>
                  <a:pt x="630323" y="549389"/>
                  <a:pt x="631651" y="550274"/>
                </a:cubicBezTo>
                <a:lnTo>
                  <a:pt x="632983" y="551226"/>
                </a:lnTo>
                <a:lnTo>
                  <a:pt x="633199" y="550938"/>
                </a:lnTo>
                <a:lnTo>
                  <a:pt x="634300" y="547819"/>
                </a:lnTo>
                <a:lnTo>
                  <a:pt x="622234" y="542791"/>
                </a:lnTo>
                <a:lnTo>
                  <a:pt x="618818" y="543193"/>
                </a:lnTo>
                <a:lnTo>
                  <a:pt x="618818" y="543193"/>
                </a:lnTo>
                <a:lnTo>
                  <a:pt x="618818" y="544300"/>
                </a:lnTo>
                <a:lnTo>
                  <a:pt x="617932" y="545185"/>
                </a:lnTo>
                <a:lnTo>
                  <a:pt x="616826" y="544300"/>
                </a:lnTo>
                <a:lnTo>
                  <a:pt x="616826" y="543193"/>
                </a:lnTo>
                <a:lnTo>
                  <a:pt x="617149" y="542870"/>
                </a:lnTo>
                <a:lnTo>
                  <a:pt x="618375" y="538989"/>
                </a:lnTo>
                <a:cubicBezTo>
                  <a:pt x="620145" y="539431"/>
                  <a:pt x="622136" y="539653"/>
                  <a:pt x="623464" y="540759"/>
                </a:cubicBezTo>
                <a:lnTo>
                  <a:pt x="622975" y="541150"/>
                </a:lnTo>
                <a:lnTo>
                  <a:pt x="635302" y="546404"/>
                </a:lnTo>
                <a:lnTo>
                  <a:pt x="635191" y="545849"/>
                </a:lnTo>
                <a:cubicBezTo>
                  <a:pt x="637625" y="546512"/>
                  <a:pt x="638067" y="546291"/>
                  <a:pt x="638731" y="544079"/>
                </a:cubicBezTo>
                <a:cubicBezTo>
                  <a:pt x="637846" y="544079"/>
                  <a:pt x="636297" y="544521"/>
                  <a:pt x="636297" y="543636"/>
                </a:cubicBezTo>
                <a:cubicBezTo>
                  <a:pt x="636519" y="542309"/>
                  <a:pt x="638952" y="542751"/>
                  <a:pt x="638067" y="539875"/>
                </a:cubicBezTo>
                <a:cubicBezTo>
                  <a:pt x="636519" y="538326"/>
                  <a:pt x="635633" y="540538"/>
                  <a:pt x="633642" y="540538"/>
                </a:cubicBezTo>
                <a:cubicBezTo>
                  <a:pt x="628332" y="538547"/>
                  <a:pt x="622800" y="534564"/>
                  <a:pt x="616383" y="536777"/>
                </a:cubicBezTo>
                <a:cubicBezTo>
                  <a:pt x="616162" y="535007"/>
                  <a:pt x="618596" y="535228"/>
                  <a:pt x="617047" y="533679"/>
                </a:cubicBezTo>
                <a:cubicBezTo>
                  <a:pt x="612179" y="533237"/>
                  <a:pt x="610410" y="530360"/>
                  <a:pt x="603550" y="530803"/>
                </a:cubicBezTo>
                <a:cubicBezTo>
                  <a:pt x="603108" y="529475"/>
                  <a:pt x="602444" y="529033"/>
                  <a:pt x="602444" y="527484"/>
                </a:cubicBezTo>
                <a:lnTo>
                  <a:pt x="588292" y="522837"/>
                </a:lnTo>
                <a:lnTo>
                  <a:pt x="588283" y="522837"/>
                </a:lnTo>
                <a:lnTo>
                  <a:pt x="587398" y="523722"/>
                </a:lnTo>
                <a:lnTo>
                  <a:pt x="586955" y="523722"/>
                </a:lnTo>
                <a:lnTo>
                  <a:pt x="586734" y="523501"/>
                </a:lnTo>
                <a:lnTo>
                  <a:pt x="586734" y="522837"/>
                </a:lnTo>
                <a:lnTo>
                  <a:pt x="587771" y="522007"/>
                </a:lnTo>
                <a:lnTo>
                  <a:pt x="587840" y="521731"/>
                </a:lnTo>
                <a:lnTo>
                  <a:pt x="586955" y="521289"/>
                </a:lnTo>
                <a:cubicBezTo>
                  <a:pt x="586070" y="518301"/>
                  <a:pt x="583747" y="517637"/>
                  <a:pt x="581147" y="517278"/>
                </a:cubicBezTo>
                <a:lnTo>
                  <a:pt x="574808" y="515423"/>
                </a:lnTo>
                <a:lnTo>
                  <a:pt x="574785" y="515536"/>
                </a:lnTo>
                <a:cubicBezTo>
                  <a:pt x="573237" y="516421"/>
                  <a:pt x="571688" y="517306"/>
                  <a:pt x="570139" y="518633"/>
                </a:cubicBezTo>
                <a:cubicBezTo>
                  <a:pt x="569254" y="519297"/>
                  <a:pt x="568369" y="519961"/>
                  <a:pt x="567262" y="520625"/>
                </a:cubicBezTo>
                <a:cubicBezTo>
                  <a:pt x="567262" y="520625"/>
                  <a:pt x="567041" y="520625"/>
                  <a:pt x="567041" y="520625"/>
                </a:cubicBezTo>
                <a:cubicBezTo>
                  <a:pt x="566599" y="520625"/>
                  <a:pt x="566377" y="520403"/>
                  <a:pt x="566156" y="520182"/>
                </a:cubicBezTo>
                <a:cubicBezTo>
                  <a:pt x="565935" y="519740"/>
                  <a:pt x="565935" y="519076"/>
                  <a:pt x="566377" y="518854"/>
                </a:cubicBezTo>
                <a:cubicBezTo>
                  <a:pt x="567262" y="518191"/>
                  <a:pt x="568148" y="517748"/>
                  <a:pt x="569033" y="517085"/>
                </a:cubicBezTo>
                <a:cubicBezTo>
                  <a:pt x="570582" y="515978"/>
                  <a:pt x="572130" y="514872"/>
                  <a:pt x="573900" y="513987"/>
                </a:cubicBezTo>
                <a:lnTo>
                  <a:pt x="573901" y="513987"/>
                </a:lnTo>
                <a:lnTo>
                  <a:pt x="573901" y="513987"/>
                </a:lnTo>
                <a:lnTo>
                  <a:pt x="573016" y="513323"/>
                </a:lnTo>
                <a:cubicBezTo>
                  <a:pt x="573016" y="512881"/>
                  <a:pt x="573680" y="512659"/>
                  <a:pt x="573680" y="512217"/>
                </a:cubicBezTo>
                <a:lnTo>
                  <a:pt x="572400" y="511668"/>
                </a:lnTo>
                <a:lnTo>
                  <a:pt x="571910" y="511995"/>
                </a:lnTo>
                <a:lnTo>
                  <a:pt x="571689" y="511995"/>
                </a:lnTo>
                <a:cubicBezTo>
                  <a:pt x="571467" y="511995"/>
                  <a:pt x="571246" y="511995"/>
                  <a:pt x="571025" y="511774"/>
                </a:cubicBezTo>
                <a:lnTo>
                  <a:pt x="569004" y="510620"/>
                </a:lnTo>
                <a:lnTo>
                  <a:pt x="568812" y="510889"/>
                </a:lnTo>
                <a:cubicBezTo>
                  <a:pt x="568591" y="510889"/>
                  <a:pt x="568149" y="510889"/>
                  <a:pt x="567706" y="510889"/>
                </a:cubicBezTo>
                <a:cubicBezTo>
                  <a:pt x="566821" y="511110"/>
                  <a:pt x="565936" y="511110"/>
                  <a:pt x="565051" y="511553"/>
                </a:cubicBezTo>
                <a:cubicBezTo>
                  <a:pt x="565051" y="511553"/>
                  <a:pt x="564829" y="511553"/>
                  <a:pt x="564608" y="511553"/>
                </a:cubicBezTo>
                <a:lnTo>
                  <a:pt x="564487" y="511456"/>
                </a:lnTo>
                <a:lnTo>
                  <a:pt x="556864" y="515757"/>
                </a:lnTo>
                <a:cubicBezTo>
                  <a:pt x="555315" y="514208"/>
                  <a:pt x="556864" y="512217"/>
                  <a:pt x="556864" y="510225"/>
                </a:cubicBezTo>
                <a:lnTo>
                  <a:pt x="553944" y="510851"/>
                </a:lnTo>
                <a:lnTo>
                  <a:pt x="551553" y="512217"/>
                </a:lnTo>
                <a:cubicBezTo>
                  <a:pt x="550225" y="513323"/>
                  <a:pt x="548676" y="514429"/>
                  <a:pt x="546906" y="514872"/>
                </a:cubicBezTo>
                <a:cubicBezTo>
                  <a:pt x="546464" y="514872"/>
                  <a:pt x="546464" y="514651"/>
                  <a:pt x="546464" y="514429"/>
                </a:cubicBezTo>
                <a:cubicBezTo>
                  <a:pt x="546243" y="514208"/>
                  <a:pt x="546464" y="513987"/>
                  <a:pt x="546906" y="513766"/>
                </a:cubicBezTo>
                <a:cubicBezTo>
                  <a:pt x="548455" y="513323"/>
                  <a:pt x="549783" y="512438"/>
                  <a:pt x="551110" y="511553"/>
                </a:cubicBezTo>
                <a:lnTo>
                  <a:pt x="553651" y="509920"/>
                </a:lnTo>
                <a:lnTo>
                  <a:pt x="553102" y="509783"/>
                </a:lnTo>
                <a:lnTo>
                  <a:pt x="541544" y="508038"/>
                </a:lnTo>
                <a:lnTo>
                  <a:pt x="540268" y="508676"/>
                </a:lnTo>
                <a:cubicBezTo>
                  <a:pt x="538720" y="509340"/>
                  <a:pt x="537171" y="510003"/>
                  <a:pt x="535622" y="510003"/>
                </a:cubicBezTo>
                <a:cubicBezTo>
                  <a:pt x="535180" y="510003"/>
                  <a:pt x="534737" y="510003"/>
                  <a:pt x="534516" y="509782"/>
                </a:cubicBezTo>
                <a:lnTo>
                  <a:pt x="534073" y="509782"/>
                </a:lnTo>
                <a:lnTo>
                  <a:pt x="534073" y="509118"/>
                </a:lnTo>
                <a:cubicBezTo>
                  <a:pt x="534073" y="508012"/>
                  <a:pt x="534737" y="507127"/>
                  <a:pt x="535180" y="506242"/>
                </a:cubicBezTo>
                <a:lnTo>
                  <a:pt x="535183" y="506237"/>
                </a:lnTo>
                <a:lnTo>
                  <a:pt x="531584" y="506132"/>
                </a:lnTo>
                <a:cubicBezTo>
                  <a:pt x="530202" y="507127"/>
                  <a:pt x="528764" y="508565"/>
                  <a:pt x="527436" y="508676"/>
                </a:cubicBezTo>
                <a:lnTo>
                  <a:pt x="527279" y="508466"/>
                </a:lnTo>
                <a:lnTo>
                  <a:pt x="526550" y="509340"/>
                </a:lnTo>
                <a:lnTo>
                  <a:pt x="526108" y="509783"/>
                </a:lnTo>
                <a:lnTo>
                  <a:pt x="525444" y="509340"/>
                </a:lnTo>
                <a:lnTo>
                  <a:pt x="525223" y="508234"/>
                </a:lnTo>
                <a:lnTo>
                  <a:pt x="526108" y="507127"/>
                </a:lnTo>
                <a:lnTo>
                  <a:pt x="526492" y="507063"/>
                </a:lnTo>
                <a:lnTo>
                  <a:pt x="528321" y="504472"/>
                </a:lnTo>
                <a:cubicBezTo>
                  <a:pt x="523232" y="504915"/>
                  <a:pt x="523453" y="505800"/>
                  <a:pt x="519692" y="503809"/>
                </a:cubicBezTo>
                <a:close/>
                <a:moveTo>
                  <a:pt x="1176400" y="503147"/>
                </a:moveTo>
                <a:lnTo>
                  <a:pt x="1176181" y="503366"/>
                </a:lnTo>
                <a:lnTo>
                  <a:pt x="1175717" y="503830"/>
                </a:lnTo>
                <a:lnTo>
                  <a:pt x="1177508" y="505799"/>
                </a:lnTo>
                <a:lnTo>
                  <a:pt x="1179868" y="509340"/>
                </a:lnTo>
                <a:lnTo>
                  <a:pt x="1181048" y="509782"/>
                </a:lnTo>
                <a:cubicBezTo>
                  <a:pt x="1181491" y="508454"/>
                  <a:pt x="1180606" y="507348"/>
                  <a:pt x="1179444" y="506270"/>
                </a:cubicBezTo>
                <a:close/>
                <a:moveTo>
                  <a:pt x="687572" y="502352"/>
                </a:moveTo>
                <a:lnTo>
                  <a:pt x="683205" y="503808"/>
                </a:lnTo>
                <a:cubicBezTo>
                  <a:pt x="687630" y="508012"/>
                  <a:pt x="691613" y="512880"/>
                  <a:pt x="698251" y="514871"/>
                </a:cubicBezTo>
                <a:lnTo>
                  <a:pt x="690286" y="504046"/>
                </a:lnTo>
                <a:lnTo>
                  <a:pt x="690286" y="504251"/>
                </a:lnTo>
                <a:lnTo>
                  <a:pt x="689400" y="504473"/>
                </a:lnTo>
                <a:lnTo>
                  <a:pt x="688958" y="504251"/>
                </a:lnTo>
                <a:lnTo>
                  <a:pt x="687409" y="502924"/>
                </a:lnTo>
                <a:close/>
                <a:moveTo>
                  <a:pt x="671478" y="498332"/>
                </a:moveTo>
                <a:lnTo>
                  <a:pt x="671478" y="498903"/>
                </a:lnTo>
                <a:lnTo>
                  <a:pt x="672805" y="499825"/>
                </a:lnTo>
                <a:close/>
                <a:moveTo>
                  <a:pt x="767507" y="497613"/>
                </a:moveTo>
                <a:cubicBezTo>
                  <a:pt x="785651" y="502259"/>
                  <a:pt x="801581" y="506463"/>
                  <a:pt x="817291" y="512880"/>
                </a:cubicBezTo>
                <a:cubicBezTo>
                  <a:pt x="817512" y="512880"/>
                  <a:pt x="817734" y="513101"/>
                  <a:pt x="817512" y="513322"/>
                </a:cubicBezTo>
                <a:cubicBezTo>
                  <a:pt x="817512" y="513322"/>
                  <a:pt x="817291" y="513544"/>
                  <a:pt x="817070" y="513544"/>
                </a:cubicBezTo>
                <a:cubicBezTo>
                  <a:pt x="801581" y="507127"/>
                  <a:pt x="785429" y="502923"/>
                  <a:pt x="767507" y="498276"/>
                </a:cubicBezTo>
                <a:cubicBezTo>
                  <a:pt x="767286" y="498276"/>
                  <a:pt x="766843" y="498055"/>
                  <a:pt x="766843" y="497834"/>
                </a:cubicBezTo>
                <a:cubicBezTo>
                  <a:pt x="766843" y="497613"/>
                  <a:pt x="767507" y="497391"/>
                  <a:pt x="767507" y="497613"/>
                </a:cubicBezTo>
                <a:close/>
                <a:moveTo>
                  <a:pt x="809989" y="496064"/>
                </a:moveTo>
                <a:cubicBezTo>
                  <a:pt x="810874" y="494294"/>
                  <a:pt x="812866" y="496728"/>
                  <a:pt x="814636" y="496064"/>
                </a:cubicBezTo>
                <a:cubicBezTo>
                  <a:pt x="811317" y="498277"/>
                  <a:pt x="818176" y="498056"/>
                  <a:pt x="819061" y="499826"/>
                </a:cubicBezTo>
                <a:lnTo>
                  <a:pt x="818739" y="500309"/>
                </a:lnTo>
                <a:lnTo>
                  <a:pt x="828575" y="503588"/>
                </a:lnTo>
                <a:lnTo>
                  <a:pt x="841873" y="508521"/>
                </a:lnTo>
                <a:lnTo>
                  <a:pt x="841851" y="508455"/>
                </a:lnTo>
                <a:lnTo>
                  <a:pt x="842061" y="508591"/>
                </a:lnTo>
                <a:lnTo>
                  <a:pt x="842293" y="508677"/>
                </a:lnTo>
                <a:lnTo>
                  <a:pt x="842368" y="508790"/>
                </a:lnTo>
                <a:lnTo>
                  <a:pt x="845612" y="510889"/>
                </a:lnTo>
                <a:lnTo>
                  <a:pt x="845387" y="511058"/>
                </a:lnTo>
                <a:lnTo>
                  <a:pt x="847161" y="512438"/>
                </a:lnTo>
                <a:lnTo>
                  <a:pt x="847161" y="512558"/>
                </a:lnTo>
                <a:lnTo>
                  <a:pt x="851587" y="513765"/>
                </a:lnTo>
                <a:lnTo>
                  <a:pt x="854931" y="514749"/>
                </a:lnTo>
                <a:lnTo>
                  <a:pt x="854906" y="514651"/>
                </a:lnTo>
                <a:cubicBezTo>
                  <a:pt x="855570" y="514429"/>
                  <a:pt x="855348" y="513323"/>
                  <a:pt x="856234" y="513323"/>
                </a:cubicBezTo>
                <a:cubicBezTo>
                  <a:pt x="858225" y="513765"/>
                  <a:pt x="858668" y="515757"/>
                  <a:pt x="861101" y="515757"/>
                </a:cubicBezTo>
                <a:cubicBezTo>
                  <a:pt x="861544" y="518191"/>
                  <a:pt x="859553" y="515093"/>
                  <a:pt x="859331" y="517527"/>
                </a:cubicBezTo>
                <a:lnTo>
                  <a:pt x="858446" y="517085"/>
                </a:lnTo>
                <a:lnTo>
                  <a:pt x="858484" y="517236"/>
                </a:lnTo>
                <a:lnTo>
                  <a:pt x="861986" y="519297"/>
                </a:lnTo>
                <a:lnTo>
                  <a:pt x="865735" y="522837"/>
                </a:lnTo>
                <a:lnTo>
                  <a:pt x="865969" y="522837"/>
                </a:lnTo>
                <a:lnTo>
                  <a:pt x="866148" y="523105"/>
                </a:lnTo>
                <a:lnTo>
                  <a:pt x="866411" y="523280"/>
                </a:lnTo>
                <a:lnTo>
                  <a:pt x="866301" y="523335"/>
                </a:lnTo>
                <a:lnTo>
                  <a:pt x="866412" y="523501"/>
                </a:lnTo>
                <a:lnTo>
                  <a:pt x="867297" y="523943"/>
                </a:lnTo>
                <a:lnTo>
                  <a:pt x="867961" y="524386"/>
                </a:lnTo>
                <a:lnTo>
                  <a:pt x="868403" y="524828"/>
                </a:lnTo>
                <a:lnTo>
                  <a:pt x="867961" y="525050"/>
                </a:lnTo>
                <a:lnTo>
                  <a:pt x="867739" y="525050"/>
                </a:lnTo>
                <a:lnTo>
                  <a:pt x="866633" y="524607"/>
                </a:lnTo>
                <a:lnTo>
                  <a:pt x="865748" y="524164"/>
                </a:lnTo>
                <a:lnTo>
                  <a:pt x="865527" y="524164"/>
                </a:lnTo>
                <a:lnTo>
                  <a:pt x="865527" y="523943"/>
                </a:lnTo>
                <a:lnTo>
                  <a:pt x="865380" y="523723"/>
                </a:lnTo>
                <a:lnTo>
                  <a:pt x="864641" y="523723"/>
                </a:lnTo>
                <a:cubicBezTo>
                  <a:pt x="863756" y="523723"/>
                  <a:pt x="862207" y="523723"/>
                  <a:pt x="861986" y="522395"/>
                </a:cubicBezTo>
                <a:cubicBezTo>
                  <a:pt x="861543" y="522174"/>
                  <a:pt x="861986" y="521953"/>
                  <a:pt x="861986" y="521953"/>
                </a:cubicBezTo>
                <a:cubicBezTo>
                  <a:pt x="862207" y="521731"/>
                  <a:pt x="862871" y="521953"/>
                  <a:pt x="862871" y="522174"/>
                </a:cubicBezTo>
                <a:lnTo>
                  <a:pt x="864469" y="522773"/>
                </a:lnTo>
                <a:lnTo>
                  <a:pt x="861323" y="520182"/>
                </a:lnTo>
                <a:cubicBezTo>
                  <a:pt x="859995" y="519518"/>
                  <a:pt x="858446" y="518854"/>
                  <a:pt x="857561" y="517527"/>
                </a:cubicBezTo>
                <a:lnTo>
                  <a:pt x="857593" y="517464"/>
                </a:lnTo>
                <a:lnTo>
                  <a:pt x="855207" y="516341"/>
                </a:lnTo>
                <a:lnTo>
                  <a:pt x="855127" y="516421"/>
                </a:lnTo>
                <a:cubicBezTo>
                  <a:pt x="853578" y="515978"/>
                  <a:pt x="852029" y="515536"/>
                  <a:pt x="850923" y="515093"/>
                </a:cubicBezTo>
                <a:lnTo>
                  <a:pt x="846596" y="514011"/>
                </a:lnTo>
                <a:lnTo>
                  <a:pt x="846276" y="514651"/>
                </a:lnTo>
                <a:lnTo>
                  <a:pt x="846498" y="515093"/>
                </a:lnTo>
                <a:lnTo>
                  <a:pt x="846771" y="515731"/>
                </a:lnTo>
                <a:lnTo>
                  <a:pt x="847162" y="515536"/>
                </a:lnTo>
                <a:cubicBezTo>
                  <a:pt x="848932" y="515978"/>
                  <a:pt x="850038" y="516642"/>
                  <a:pt x="851587" y="517306"/>
                </a:cubicBezTo>
                <a:cubicBezTo>
                  <a:pt x="852693" y="517969"/>
                  <a:pt x="854021" y="518633"/>
                  <a:pt x="855127" y="519076"/>
                </a:cubicBezTo>
                <a:lnTo>
                  <a:pt x="855463" y="519663"/>
                </a:lnTo>
                <a:lnTo>
                  <a:pt x="857782" y="519518"/>
                </a:lnTo>
                <a:cubicBezTo>
                  <a:pt x="858003" y="519518"/>
                  <a:pt x="858446" y="519740"/>
                  <a:pt x="858667" y="519740"/>
                </a:cubicBezTo>
                <a:cubicBezTo>
                  <a:pt x="859331" y="519740"/>
                  <a:pt x="859552" y="520182"/>
                  <a:pt x="859552" y="520403"/>
                </a:cubicBezTo>
                <a:cubicBezTo>
                  <a:pt x="859552" y="520625"/>
                  <a:pt x="859331" y="521067"/>
                  <a:pt x="858667" y="521067"/>
                </a:cubicBezTo>
                <a:cubicBezTo>
                  <a:pt x="858225" y="521067"/>
                  <a:pt x="857782" y="520846"/>
                  <a:pt x="857118" y="520625"/>
                </a:cubicBezTo>
                <a:lnTo>
                  <a:pt x="856150" y="520722"/>
                </a:lnTo>
                <a:lnTo>
                  <a:pt x="855751" y="521187"/>
                </a:lnTo>
                <a:lnTo>
                  <a:pt x="856234" y="521509"/>
                </a:lnTo>
                <a:lnTo>
                  <a:pt x="857893" y="522837"/>
                </a:lnTo>
                <a:lnTo>
                  <a:pt x="857782" y="522616"/>
                </a:lnTo>
                <a:lnTo>
                  <a:pt x="865948" y="526176"/>
                </a:lnTo>
                <a:lnTo>
                  <a:pt x="865968" y="526156"/>
                </a:lnTo>
                <a:cubicBezTo>
                  <a:pt x="866632" y="526599"/>
                  <a:pt x="867739" y="526820"/>
                  <a:pt x="868181" y="527262"/>
                </a:cubicBezTo>
                <a:cubicBezTo>
                  <a:pt x="869288" y="527705"/>
                  <a:pt x="870173" y="528148"/>
                  <a:pt x="871279" y="528369"/>
                </a:cubicBezTo>
                <a:cubicBezTo>
                  <a:pt x="871279" y="528369"/>
                  <a:pt x="871500" y="528590"/>
                  <a:pt x="871500" y="528811"/>
                </a:cubicBezTo>
                <a:cubicBezTo>
                  <a:pt x="871500" y="528590"/>
                  <a:pt x="871279" y="528811"/>
                  <a:pt x="871058" y="528811"/>
                </a:cubicBezTo>
                <a:cubicBezTo>
                  <a:pt x="869951" y="528811"/>
                  <a:pt x="869066" y="528148"/>
                  <a:pt x="867960" y="527705"/>
                </a:cubicBezTo>
                <a:lnTo>
                  <a:pt x="865748" y="526820"/>
                </a:lnTo>
                <a:lnTo>
                  <a:pt x="865748" y="527484"/>
                </a:lnTo>
                <a:lnTo>
                  <a:pt x="865378" y="527632"/>
                </a:lnTo>
                <a:lnTo>
                  <a:pt x="866411" y="528148"/>
                </a:lnTo>
                <a:lnTo>
                  <a:pt x="867329" y="528913"/>
                </a:lnTo>
                <a:lnTo>
                  <a:pt x="871500" y="530581"/>
                </a:lnTo>
                <a:lnTo>
                  <a:pt x="871374" y="530834"/>
                </a:lnTo>
                <a:lnTo>
                  <a:pt x="872607" y="531245"/>
                </a:lnTo>
                <a:lnTo>
                  <a:pt x="874317" y="532613"/>
                </a:lnTo>
                <a:lnTo>
                  <a:pt x="874377" y="532573"/>
                </a:lnTo>
                <a:lnTo>
                  <a:pt x="874542" y="532793"/>
                </a:lnTo>
                <a:lnTo>
                  <a:pt x="874544" y="532794"/>
                </a:lnTo>
                <a:lnTo>
                  <a:pt x="876368" y="532794"/>
                </a:lnTo>
                <a:lnTo>
                  <a:pt x="877032" y="533236"/>
                </a:lnTo>
                <a:lnTo>
                  <a:pt x="876368" y="533679"/>
                </a:lnTo>
                <a:lnTo>
                  <a:pt x="875041" y="533679"/>
                </a:lnTo>
                <a:lnTo>
                  <a:pt x="874510" y="534528"/>
                </a:lnTo>
                <a:lnTo>
                  <a:pt x="878360" y="536555"/>
                </a:lnTo>
                <a:cubicBezTo>
                  <a:pt x="880130" y="537219"/>
                  <a:pt x="881900" y="538104"/>
                  <a:pt x="883228" y="539431"/>
                </a:cubicBezTo>
                <a:cubicBezTo>
                  <a:pt x="883670" y="539653"/>
                  <a:pt x="883670" y="540316"/>
                  <a:pt x="883228" y="540759"/>
                </a:cubicBezTo>
                <a:cubicBezTo>
                  <a:pt x="883006" y="540980"/>
                  <a:pt x="883006" y="541202"/>
                  <a:pt x="882785" y="541202"/>
                </a:cubicBezTo>
                <a:cubicBezTo>
                  <a:pt x="882564" y="541202"/>
                  <a:pt x="882343" y="540980"/>
                  <a:pt x="882121" y="540980"/>
                </a:cubicBezTo>
                <a:cubicBezTo>
                  <a:pt x="880573" y="539874"/>
                  <a:pt x="879466" y="538989"/>
                  <a:pt x="877475" y="538325"/>
                </a:cubicBezTo>
                <a:cubicBezTo>
                  <a:pt x="875926" y="537661"/>
                  <a:pt x="874156" y="536998"/>
                  <a:pt x="872828" y="535891"/>
                </a:cubicBezTo>
                <a:lnTo>
                  <a:pt x="872828" y="535295"/>
                </a:lnTo>
                <a:lnTo>
                  <a:pt x="862478" y="530910"/>
                </a:lnTo>
                <a:lnTo>
                  <a:pt x="862429" y="531024"/>
                </a:lnTo>
                <a:lnTo>
                  <a:pt x="861322" y="531246"/>
                </a:lnTo>
                <a:lnTo>
                  <a:pt x="859773" y="531024"/>
                </a:lnTo>
                <a:lnTo>
                  <a:pt x="859656" y="530203"/>
                </a:lnTo>
                <a:lnTo>
                  <a:pt x="851587" y="527705"/>
                </a:lnTo>
                <a:cubicBezTo>
                  <a:pt x="847604" y="526378"/>
                  <a:pt x="843179" y="524829"/>
                  <a:pt x="838754" y="523944"/>
                </a:cubicBezTo>
                <a:lnTo>
                  <a:pt x="838643" y="523666"/>
                </a:lnTo>
                <a:lnTo>
                  <a:pt x="836762" y="524607"/>
                </a:lnTo>
                <a:cubicBezTo>
                  <a:pt x="835877" y="524607"/>
                  <a:pt x="835213" y="524386"/>
                  <a:pt x="834107" y="524164"/>
                </a:cubicBezTo>
                <a:cubicBezTo>
                  <a:pt x="833443" y="524164"/>
                  <a:pt x="832779" y="523943"/>
                  <a:pt x="832336" y="523722"/>
                </a:cubicBezTo>
                <a:cubicBezTo>
                  <a:pt x="831894" y="523722"/>
                  <a:pt x="831673" y="523501"/>
                  <a:pt x="831673" y="523058"/>
                </a:cubicBezTo>
                <a:cubicBezTo>
                  <a:pt x="831673" y="522615"/>
                  <a:pt x="831894" y="522394"/>
                  <a:pt x="832558" y="522394"/>
                </a:cubicBezTo>
                <a:cubicBezTo>
                  <a:pt x="833222" y="522615"/>
                  <a:pt x="833886" y="522615"/>
                  <a:pt x="834549" y="522615"/>
                </a:cubicBezTo>
                <a:lnTo>
                  <a:pt x="836376" y="522423"/>
                </a:lnTo>
                <a:lnTo>
                  <a:pt x="834992" y="521731"/>
                </a:lnTo>
                <a:cubicBezTo>
                  <a:pt x="834992" y="521731"/>
                  <a:pt x="834550" y="521288"/>
                  <a:pt x="834771" y="521067"/>
                </a:cubicBezTo>
                <a:cubicBezTo>
                  <a:pt x="834771" y="520624"/>
                  <a:pt x="834992" y="520403"/>
                  <a:pt x="835213" y="520403"/>
                </a:cubicBezTo>
                <a:lnTo>
                  <a:pt x="839144" y="522172"/>
                </a:lnTo>
                <a:lnTo>
                  <a:pt x="839418" y="521953"/>
                </a:lnTo>
                <a:cubicBezTo>
                  <a:pt x="843843" y="523059"/>
                  <a:pt x="848047" y="524386"/>
                  <a:pt x="852472" y="525935"/>
                </a:cubicBezTo>
                <a:lnTo>
                  <a:pt x="859960" y="528369"/>
                </a:lnTo>
                <a:lnTo>
                  <a:pt x="860548" y="528369"/>
                </a:lnTo>
                <a:lnTo>
                  <a:pt x="860880" y="527484"/>
                </a:lnTo>
                <a:lnTo>
                  <a:pt x="860880" y="527447"/>
                </a:lnTo>
                <a:lnTo>
                  <a:pt x="860659" y="527484"/>
                </a:lnTo>
                <a:cubicBezTo>
                  <a:pt x="859995" y="526378"/>
                  <a:pt x="858004" y="526156"/>
                  <a:pt x="856897" y="525050"/>
                </a:cubicBezTo>
                <a:lnTo>
                  <a:pt x="857533" y="524626"/>
                </a:lnTo>
                <a:lnTo>
                  <a:pt x="854625" y="523380"/>
                </a:lnTo>
                <a:lnTo>
                  <a:pt x="854463" y="523501"/>
                </a:lnTo>
                <a:lnTo>
                  <a:pt x="854242" y="523501"/>
                </a:lnTo>
                <a:lnTo>
                  <a:pt x="854012" y="523117"/>
                </a:lnTo>
                <a:lnTo>
                  <a:pt x="853873" y="523058"/>
                </a:lnTo>
                <a:lnTo>
                  <a:pt x="853578" y="523058"/>
                </a:lnTo>
                <a:cubicBezTo>
                  <a:pt x="852472" y="523058"/>
                  <a:pt x="851587" y="522837"/>
                  <a:pt x="850481" y="521952"/>
                </a:cubicBezTo>
                <a:cubicBezTo>
                  <a:pt x="850038" y="521731"/>
                  <a:pt x="850038" y="521509"/>
                  <a:pt x="850481" y="521288"/>
                </a:cubicBezTo>
                <a:cubicBezTo>
                  <a:pt x="850702" y="521067"/>
                  <a:pt x="850702" y="521067"/>
                  <a:pt x="851145" y="521288"/>
                </a:cubicBezTo>
                <a:lnTo>
                  <a:pt x="853578" y="521775"/>
                </a:lnTo>
                <a:lnTo>
                  <a:pt x="853578" y="521731"/>
                </a:lnTo>
                <a:lnTo>
                  <a:pt x="853718" y="521381"/>
                </a:lnTo>
                <a:lnTo>
                  <a:pt x="853653" y="521338"/>
                </a:lnTo>
                <a:lnTo>
                  <a:pt x="850038" y="519961"/>
                </a:lnTo>
                <a:cubicBezTo>
                  <a:pt x="848932" y="519297"/>
                  <a:pt x="847604" y="518633"/>
                  <a:pt x="846277" y="518191"/>
                </a:cubicBezTo>
                <a:lnTo>
                  <a:pt x="845936" y="517510"/>
                </a:lnTo>
                <a:lnTo>
                  <a:pt x="845833" y="517527"/>
                </a:lnTo>
                <a:cubicBezTo>
                  <a:pt x="843842" y="517527"/>
                  <a:pt x="842072" y="516863"/>
                  <a:pt x="840523" y="516421"/>
                </a:cubicBezTo>
                <a:cubicBezTo>
                  <a:pt x="840081" y="515978"/>
                  <a:pt x="839195" y="515757"/>
                  <a:pt x="838532" y="515536"/>
                </a:cubicBezTo>
                <a:cubicBezTo>
                  <a:pt x="838089" y="515536"/>
                  <a:pt x="837868" y="515093"/>
                  <a:pt x="837868" y="514651"/>
                </a:cubicBezTo>
                <a:cubicBezTo>
                  <a:pt x="838089" y="514430"/>
                  <a:pt x="838532" y="513987"/>
                  <a:pt x="838753" y="514208"/>
                </a:cubicBezTo>
                <a:cubicBezTo>
                  <a:pt x="839638" y="514430"/>
                  <a:pt x="840523" y="514651"/>
                  <a:pt x="841408" y="515093"/>
                </a:cubicBezTo>
                <a:lnTo>
                  <a:pt x="845732" y="515814"/>
                </a:lnTo>
                <a:lnTo>
                  <a:pt x="845613" y="515536"/>
                </a:lnTo>
                <a:lnTo>
                  <a:pt x="845391" y="514872"/>
                </a:lnTo>
                <a:lnTo>
                  <a:pt x="845391" y="514651"/>
                </a:lnTo>
                <a:lnTo>
                  <a:pt x="845750" y="513693"/>
                </a:lnTo>
                <a:lnTo>
                  <a:pt x="844325" y="512472"/>
                </a:lnTo>
                <a:lnTo>
                  <a:pt x="840523" y="511332"/>
                </a:lnTo>
                <a:cubicBezTo>
                  <a:pt x="841187" y="510668"/>
                  <a:pt x="842072" y="510668"/>
                  <a:pt x="841851" y="509561"/>
                </a:cubicBezTo>
                <a:lnTo>
                  <a:pt x="841978" y="509308"/>
                </a:lnTo>
                <a:lnTo>
                  <a:pt x="828354" y="504473"/>
                </a:lnTo>
                <a:lnTo>
                  <a:pt x="818619" y="501087"/>
                </a:lnTo>
                <a:lnTo>
                  <a:pt x="818619" y="501375"/>
                </a:lnTo>
                <a:lnTo>
                  <a:pt x="811025" y="499233"/>
                </a:lnTo>
                <a:lnTo>
                  <a:pt x="810875" y="499383"/>
                </a:lnTo>
                <a:lnTo>
                  <a:pt x="809547" y="499383"/>
                </a:lnTo>
                <a:lnTo>
                  <a:pt x="809326" y="498941"/>
                </a:lnTo>
                <a:lnTo>
                  <a:pt x="809547" y="498498"/>
                </a:lnTo>
                <a:lnTo>
                  <a:pt x="810874" y="498498"/>
                </a:lnTo>
                <a:lnTo>
                  <a:pt x="809989" y="498277"/>
                </a:lnTo>
                <a:lnTo>
                  <a:pt x="809989" y="498055"/>
                </a:lnTo>
                <a:lnTo>
                  <a:pt x="808883" y="497613"/>
                </a:lnTo>
                <a:lnTo>
                  <a:pt x="808883" y="496728"/>
                </a:lnTo>
                <a:lnTo>
                  <a:pt x="809326" y="496728"/>
                </a:lnTo>
                <a:lnTo>
                  <a:pt x="809989" y="496728"/>
                </a:lnTo>
                <a:cubicBezTo>
                  <a:pt x="810653" y="496728"/>
                  <a:pt x="810211" y="496064"/>
                  <a:pt x="809989" y="496064"/>
                </a:cubicBezTo>
                <a:close/>
                <a:moveTo>
                  <a:pt x="803793" y="495622"/>
                </a:moveTo>
                <a:cubicBezTo>
                  <a:pt x="805564" y="495401"/>
                  <a:pt x="805342" y="496728"/>
                  <a:pt x="807112" y="496286"/>
                </a:cubicBezTo>
                <a:cubicBezTo>
                  <a:pt x="807334" y="497171"/>
                  <a:pt x="802908" y="497613"/>
                  <a:pt x="803793" y="495622"/>
                </a:cubicBezTo>
                <a:close/>
                <a:moveTo>
                  <a:pt x="594340" y="495013"/>
                </a:moveTo>
                <a:lnTo>
                  <a:pt x="597448" y="495528"/>
                </a:lnTo>
                <a:lnTo>
                  <a:pt x="597576" y="495400"/>
                </a:lnTo>
                <a:cubicBezTo>
                  <a:pt x="599789" y="495621"/>
                  <a:pt x="602001" y="496285"/>
                  <a:pt x="603993" y="496949"/>
                </a:cubicBezTo>
                <a:cubicBezTo>
                  <a:pt x="606205" y="497613"/>
                  <a:pt x="608197" y="498498"/>
                  <a:pt x="610188" y="498498"/>
                </a:cubicBezTo>
                <a:cubicBezTo>
                  <a:pt x="610631" y="498498"/>
                  <a:pt x="611073" y="498940"/>
                  <a:pt x="610852" y="499604"/>
                </a:cubicBezTo>
                <a:cubicBezTo>
                  <a:pt x="610852" y="500047"/>
                  <a:pt x="610410" y="500489"/>
                  <a:pt x="610188" y="500489"/>
                </a:cubicBezTo>
                <a:cubicBezTo>
                  <a:pt x="607754" y="500268"/>
                  <a:pt x="605541" y="499604"/>
                  <a:pt x="603329" y="498940"/>
                </a:cubicBezTo>
                <a:cubicBezTo>
                  <a:pt x="601338" y="498055"/>
                  <a:pt x="599125" y="497392"/>
                  <a:pt x="597355" y="497170"/>
                </a:cubicBezTo>
                <a:lnTo>
                  <a:pt x="597294" y="497089"/>
                </a:lnTo>
                <a:lnTo>
                  <a:pt x="597355" y="497392"/>
                </a:lnTo>
                <a:cubicBezTo>
                  <a:pt x="596248" y="497613"/>
                  <a:pt x="597355" y="500490"/>
                  <a:pt x="594920" y="499826"/>
                </a:cubicBezTo>
                <a:lnTo>
                  <a:pt x="594862" y="499710"/>
                </a:lnTo>
                <a:lnTo>
                  <a:pt x="594478" y="503366"/>
                </a:lnTo>
                <a:lnTo>
                  <a:pt x="594461" y="503466"/>
                </a:lnTo>
                <a:lnTo>
                  <a:pt x="605321" y="506021"/>
                </a:lnTo>
                <a:lnTo>
                  <a:pt x="605566" y="506144"/>
                </a:lnTo>
                <a:lnTo>
                  <a:pt x="605542" y="506021"/>
                </a:lnTo>
                <a:cubicBezTo>
                  <a:pt x="607312" y="505579"/>
                  <a:pt x="607755" y="506685"/>
                  <a:pt x="609303" y="506685"/>
                </a:cubicBezTo>
                <a:cubicBezTo>
                  <a:pt x="611073" y="505800"/>
                  <a:pt x="607976" y="502923"/>
                  <a:pt x="609967" y="501596"/>
                </a:cubicBezTo>
                <a:cubicBezTo>
                  <a:pt x="611737" y="503808"/>
                  <a:pt x="613508" y="505800"/>
                  <a:pt x="613508" y="509783"/>
                </a:cubicBezTo>
                <a:lnTo>
                  <a:pt x="605829" y="508207"/>
                </a:lnTo>
                <a:lnTo>
                  <a:pt x="605764" y="508233"/>
                </a:lnTo>
                <a:lnTo>
                  <a:pt x="604657" y="508012"/>
                </a:lnTo>
                <a:cubicBezTo>
                  <a:pt x="600895" y="506906"/>
                  <a:pt x="597577" y="505799"/>
                  <a:pt x="593594" y="505357"/>
                </a:cubicBezTo>
                <a:lnTo>
                  <a:pt x="593241" y="504915"/>
                </a:lnTo>
                <a:lnTo>
                  <a:pt x="592929" y="504915"/>
                </a:lnTo>
                <a:lnTo>
                  <a:pt x="592044" y="504915"/>
                </a:lnTo>
                <a:lnTo>
                  <a:pt x="590938" y="504915"/>
                </a:lnTo>
                <a:lnTo>
                  <a:pt x="590274" y="504251"/>
                </a:lnTo>
                <a:lnTo>
                  <a:pt x="590938" y="503366"/>
                </a:lnTo>
                <a:lnTo>
                  <a:pt x="592266" y="503587"/>
                </a:lnTo>
                <a:lnTo>
                  <a:pt x="592803" y="503587"/>
                </a:lnTo>
                <a:lnTo>
                  <a:pt x="593256" y="499348"/>
                </a:lnTo>
                <a:lnTo>
                  <a:pt x="593150" y="499383"/>
                </a:lnTo>
                <a:lnTo>
                  <a:pt x="593319" y="498762"/>
                </a:lnTo>
                <a:lnTo>
                  <a:pt x="593371" y="498277"/>
                </a:lnTo>
                <a:lnTo>
                  <a:pt x="593455" y="498263"/>
                </a:lnTo>
                <a:close/>
                <a:moveTo>
                  <a:pt x="119656" y="494479"/>
                </a:moveTo>
                <a:lnTo>
                  <a:pt x="138233" y="504915"/>
                </a:lnTo>
                <a:lnTo>
                  <a:pt x="156859" y="514229"/>
                </a:lnTo>
                <a:lnTo>
                  <a:pt x="156819" y="513987"/>
                </a:lnTo>
                <a:lnTo>
                  <a:pt x="156657" y="512362"/>
                </a:lnTo>
                <a:lnTo>
                  <a:pt x="141995" y="503809"/>
                </a:lnTo>
                <a:lnTo>
                  <a:pt x="142880" y="503145"/>
                </a:lnTo>
                <a:lnTo>
                  <a:pt x="142801" y="502750"/>
                </a:lnTo>
                <a:lnTo>
                  <a:pt x="141774" y="503366"/>
                </a:lnTo>
                <a:lnTo>
                  <a:pt x="141552" y="503366"/>
                </a:lnTo>
                <a:cubicBezTo>
                  <a:pt x="140225" y="502924"/>
                  <a:pt x="138897" y="502039"/>
                  <a:pt x="138012" y="501375"/>
                </a:cubicBezTo>
                <a:lnTo>
                  <a:pt x="138012" y="501333"/>
                </a:lnTo>
                <a:lnTo>
                  <a:pt x="129162" y="497834"/>
                </a:lnTo>
                <a:close/>
                <a:moveTo>
                  <a:pt x="664840" y="494294"/>
                </a:moveTo>
                <a:lnTo>
                  <a:pt x="667284" y="495991"/>
                </a:lnTo>
                <a:lnTo>
                  <a:pt x="667412" y="495098"/>
                </a:lnTo>
                <a:close/>
                <a:moveTo>
                  <a:pt x="1191572" y="492789"/>
                </a:moveTo>
                <a:lnTo>
                  <a:pt x="1190678" y="493535"/>
                </a:lnTo>
                <a:lnTo>
                  <a:pt x="1190991" y="494474"/>
                </a:lnTo>
                <a:lnTo>
                  <a:pt x="1192996" y="494073"/>
                </a:lnTo>
                <a:lnTo>
                  <a:pt x="1192997" y="494073"/>
                </a:lnTo>
                <a:lnTo>
                  <a:pt x="1192554" y="493631"/>
                </a:lnTo>
                <a:close/>
                <a:moveTo>
                  <a:pt x="133365" y="490976"/>
                </a:moveTo>
                <a:lnTo>
                  <a:pt x="132480" y="491197"/>
                </a:lnTo>
                <a:lnTo>
                  <a:pt x="131816" y="491197"/>
                </a:lnTo>
                <a:lnTo>
                  <a:pt x="131599" y="491468"/>
                </a:lnTo>
                <a:lnTo>
                  <a:pt x="136241" y="494294"/>
                </a:lnTo>
                <a:lnTo>
                  <a:pt x="140579" y="497185"/>
                </a:lnTo>
                <a:lnTo>
                  <a:pt x="140667" y="497170"/>
                </a:lnTo>
                <a:cubicBezTo>
                  <a:pt x="141552" y="497834"/>
                  <a:pt x="142658" y="498498"/>
                  <a:pt x="143986" y="498940"/>
                </a:cubicBezTo>
                <a:cubicBezTo>
                  <a:pt x="144428" y="499162"/>
                  <a:pt x="144650" y="499604"/>
                  <a:pt x="144428" y="500268"/>
                </a:cubicBezTo>
                <a:cubicBezTo>
                  <a:pt x="144650" y="500489"/>
                  <a:pt x="143986" y="500710"/>
                  <a:pt x="143765" y="500710"/>
                </a:cubicBezTo>
                <a:cubicBezTo>
                  <a:pt x="143543" y="500710"/>
                  <a:pt x="143543" y="500710"/>
                  <a:pt x="143543" y="500710"/>
                </a:cubicBezTo>
                <a:lnTo>
                  <a:pt x="140039" y="499061"/>
                </a:lnTo>
                <a:lnTo>
                  <a:pt x="139782" y="499383"/>
                </a:lnTo>
                <a:lnTo>
                  <a:pt x="139487" y="499826"/>
                </a:lnTo>
                <a:lnTo>
                  <a:pt x="139561" y="499826"/>
                </a:lnTo>
                <a:cubicBezTo>
                  <a:pt x="140225" y="500268"/>
                  <a:pt x="141110" y="500932"/>
                  <a:pt x="142437" y="501375"/>
                </a:cubicBezTo>
                <a:lnTo>
                  <a:pt x="142659" y="502039"/>
                </a:lnTo>
                <a:lnTo>
                  <a:pt x="143986" y="501596"/>
                </a:lnTo>
                <a:lnTo>
                  <a:pt x="144871" y="500933"/>
                </a:lnTo>
                <a:lnTo>
                  <a:pt x="144650" y="499826"/>
                </a:lnTo>
                <a:cubicBezTo>
                  <a:pt x="149296" y="501154"/>
                  <a:pt x="152394" y="504030"/>
                  <a:pt x="156377" y="506022"/>
                </a:cubicBezTo>
                <a:cubicBezTo>
                  <a:pt x="155934" y="503809"/>
                  <a:pt x="153500" y="500711"/>
                  <a:pt x="151509" y="499826"/>
                </a:cubicBezTo>
                <a:cubicBezTo>
                  <a:pt x="145756" y="497392"/>
                  <a:pt x="139118" y="494073"/>
                  <a:pt x="133144" y="491861"/>
                </a:cubicBezTo>
                <a:close/>
                <a:moveTo>
                  <a:pt x="1083914" y="488763"/>
                </a:moveTo>
                <a:cubicBezTo>
                  <a:pt x="1084357" y="488542"/>
                  <a:pt x="1084799" y="488763"/>
                  <a:pt x="1085020" y="489205"/>
                </a:cubicBezTo>
                <a:cubicBezTo>
                  <a:pt x="1099845" y="517085"/>
                  <a:pt x="1121086" y="541423"/>
                  <a:pt x="1142106" y="564656"/>
                </a:cubicBezTo>
                <a:cubicBezTo>
                  <a:pt x="1148080" y="571515"/>
                  <a:pt x="1154276" y="578596"/>
                  <a:pt x="1160250" y="585897"/>
                </a:cubicBezTo>
                <a:lnTo>
                  <a:pt x="1160250" y="586226"/>
                </a:lnTo>
                <a:lnTo>
                  <a:pt x="1173526" y="602713"/>
                </a:lnTo>
                <a:cubicBezTo>
                  <a:pt x="1175738" y="605811"/>
                  <a:pt x="1180827" y="609351"/>
                  <a:pt x="1175296" y="613777"/>
                </a:cubicBezTo>
                <a:cubicBezTo>
                  <a:pt x="1173083" y="613998"/>
                  <a:pt x="1175296" y="609794"/>
                  <a:pt x="1173526" y="609351"/>
                </a:cubicBezTo>
                <a:cubicBezTo>
                  <a:pt x="1169985" y="611785"/>
                  <a:pt x="1175738" y="614662"/>
                  <a:pt x="1176623" y="617317"/>
                </a:cubicBezTo>
                <a:cubicBezTo>
                  <a:pt x="1174411" y="622627"/>
                  <a:pt x="1176181" y="631478"/>
                  <a:pt x="1171977" y="633912"/>
                </a:cubicBezTo>
                <a:cubicBezTo>
                  <a:pt x="1167330" y="621299"/>
                  <a:pt x="1158922" y="612891"/>
                  <a:pt x="1151178" y="603820"/>
                </a:cubicBezTo>
                <a:lnTo>
                  <a:pt x="1151227" y="603722"/>
                </a:lnTo>
                <a:lnTo>
                  <a:pt x="1148897" y="601828"/>
                </a:lnTo>
                <a:lnTo>
                  <a:pt x="1148523" y="601828"/>
                </a:lnTo>
                <a:cubicBezTo>
                  <a:pt x="1148080" y="601607"/>
                  <a:pt x="1146310" y="600279"/>
                  <a:pt x="1146310" y="599173"/>
                </a:cubicBezTo>
                <a:lnTo>
                  <a:pt x="1146596" y="598934"/>
                </a:lnTo>
                <a:lnTo>
                  <a:pt x="1068425" y="509783"/>
                </a:lnTo>
                <a:cubicBezTo>
                  <a:pt x="1068204" y="509561"/>
                  <a:pt x="1068204" y="509119"/>
                  <a:pt x="1068425" y="508898"/>
                </a:cubicBezTo>
                <a:cubicBezTo>
                  <a:pt x="1068646" y="508455"/>
                  <a:pt x="1069310" y="508676"/>
                  <a:pt x="1069310" y="508898"/>
                </a:cubicBezTo>
                <a:lnTo>
                  <a:pt x="1147557" y="598135"/>
                </a:lnTo>
                <a:lnTo>
                  <a:pt x="1147638" y="598067"/>
                </a:lnTo>
                <a:lnTo>
                  <a:pt x="1147715" y="598144"/>
                </a:lnTo>
                <a:lnTo>
                  <a:pt x="1148499" y="597263"/>
                </a:lnTo>
                <a:lnTo>
                  <a:pt x="1147195" y="595633"/>
                </a:lnTo>
                <a:cubicBezTo>
                  <a:pt x="1145425" y="593420"/>
                  <a:pt x="1143655" y="590986"/>
                  <a:pt x="1141221" y="589216"/>
                </a:cubicBezTo>
                <a:cubicBezTo>
                  <a:pt x="1140778" y="588774"/>
                  <a:pt x="1140778" y="588331"/>
                  <a:pt x="1141221" y="587889"/>
                </a:cubicBezTo>
                <a:cubicBezTo>
                  <a:pt x="1141221" y="587446"/>
                  <a:pt x="1142106" y="587446"/>
                  <a:pt x="1142106" y="587667"/>
                </a:cubicBezTo>
                <a:cubicBezTo>
                  <a:pt x="1144761" y="589437"/>
                  <a:pt x="1146753" y="591871"/>
                  <a:pt x="1148523" y="594305"/>
                </a:cubicBezTo>
                <a:lnTo>
                  <a:pt x="1150156" y="596348"/>
                </a:lnTo>
                <a:lnTo>
                  <a:pt x="1150292" y="596297"/>
                </a:lnTo>
                <a:lnTo>
                  <a:pt x="1152505" y="598731"/>
                </a:lnTo>
                <a:lnTo>
                  <a:pt x="1152447" y="598932"/>
                </a:lnTo>
                <a:lnTo>
                  <a:pt x="1153748" y="600364"/>
                </a:lnTo>
                <a:lnTo>
                  <a:pt x="1153833" y="600279"/>
                </a:lnTo>
                <a:cubicBezTo>
                  <a:pt x="1160692" y="606475"/>
                  <a:pt x="1165118" y="614883"/>
                  <a:pt x="1171977" y="620636"/>
                </a:cubicBezTo>
                <a:cubicBezTo>
                  <a:pt x="1174189" y="616210"/>
                  <a:pt x="1167773" y="611343"/>
                  <a:pt x="1165118" y="607581"/>
                </a:cubicBezTo>
                <a:cubicBezTo>
                  <a:pt x="1161577" y="603377"/>
                  <a:pt x="1159143" y="598952"/>
                  <a:pt x="1155603" y="595412"/>
                </a:cubicBezTo>
                <a:lnTo>
                  <a:pt x="1155843" y="595232"/>
                </a:lnTo>
                <a:lnTo>
                  <a:pt x="1152712" y="592276"/>
                </a:lnTo>
                <a:lnTo>
                  <a:pt x="1152505" y="592535"/>
                </a:lnTo>
                <a:cubicBezTo>
                  <a:pt x="1152063" y="592092"/>
                  <a:pt x="1151620" y="591428"/>
                  <a:pt x="1150735" y="591207"/>
                </a:cubicBezTo>
                <a:lnTo>
                  <a:pt x="1152948" y="590417"/>
                </a:lnTo>
                <a:lnTo>
                  <a:pt x="1152948" y="590323"/>
                </a:lnTo>
                <a:lnTo>
                  <a:pt x="1153697" y="589667"/>
                </a:lnTo>
                <a:lnTo>
                  <a:pt x="1142770" y="576383"/>
                </a:lnTo>
                <a:cubicBezTo>
                  <a:pt x="1140114" y="573064"/>
                  <a:pt x="1137238" y="569523"/>
                  <a:pt x="1134140" y="566205"/>
                </a:cubicBezTo>
                <a:cubicBezTo>
                  <a:pt x="1134140" y="565762"/>
                  <a:pt x="1134140" y="565319"/>
                  <a:pt x="1134140" y="564877"/>
                </a:cubicBezTo>
                <a:cubicBezTo>
                  <a:pt x="1135025" y="564434"/>
                  <a:pt x="1135468" y="564434"/>
                  <a:pt x="1135910" y="564877"/>
                </a:cubicBezTo>
                <a:cubicBezTo>
                  <a:pt x="1139008" y="568417"/>
                  <a:pt x="1141442" y="571736"/>
                  <a:pt x="1144097" y="575055"/>
                </a:cubicBezTo>
                <a:lnTo>
                  <a:pt x="1155243" y="588386"/>
                </a:lnTo>
                <a:lnTo>
                  <a:pt x="1155277" y="588373"/>
                </a:lnTo>
                <a:lnTo>
                  <a:pt x="1155382" y="588110"/>
                </a:lnTo>
                <a:lnTo>
                  <a:pt x="1156267" y="588774"/>
                </a:lnTo>
                <a:lnTo>
                  <a:pt x="1156062" y="588842"/>
                </a:lnTo>
                <a:lnTo>
                  <a:pt x="1157063" y="589593"/>
                </a:lnTo>
                <a:lnTo>
                  <a:pt x="1157373" y="589438"/>
                </a:lnTo>
                <a:cubicBezTo>
                  <a:pt x="1160028" y="589659"/>
                  <a:pt x="1159143" y="593642"/>
                  <a:pt x="1162462" y="593642"/>
                </a:cubicBezTo>
                <a:cubicBezTo>
                  <a:pt x="1161577" y="591429"/>
                  <a:pt x="1158922" y="590986"/>
                  <a:pt x="1158922" y="587668"/>
                </a:cubicBezTo>
                <a:lnTo>
                  <a:pt x="1159217" y="587373"/>
                </a:lnTo>
                <a:lnTo>
                  <a:pt x="1158922" y="587225"/>
                </a:lnTo>
                <a:cubicBezTo>
                  <a:pt x="1152948" y="580145"/>
                  <a:pt x="1146310" y="573064"/>
                  <a:pt x="1140336" y="565984"/>
                </a:cubicBezTo>
                <a:cubicBezTo>
                  <a:pt x="1119537" y="542530"/>
                  <a:pt x="1098075" y="518191"/>
                  <a:pt x="1083250" y="490090"/>
                </a:cubicBezTo>
                <a:cubicBezTo>
                  <a:pt x="1083250" y="489648"/>
                  <a:pt x="1083250" y="488984"/>
                  <a:pt x="1083914" y="488763"/>
                </a:cubicBezTo>
                <a:close/>
                <a:moveTo>
                  <a:pt x="557970" y="488763"/>
                </a:moveTo>
                <a:lnTo>
                  <a:pt x="558634" y="488763"/>
                </a:lnTo>
                <a:cubicBezTo>
                  <a:pt x="564829" y="488542"/>
                  <a:pt x="571025" y="490312"/>
                  <a:pt x="576999" y="492303"/>
                </a:cubicBezTo>
                <a:cubicBezTo>
                  <a:pt x="577884" y="492303"/>
                  <a:pt x="578769" y="492745"/>
                  <a:pt x="579433" y="492967"/>
                </a:cubicBezTo>
                <a:lnTo>
                  <a:pt x="579875" y="493188"/>
                </a:lnTo>
                <a:lnTo>
                  <a:pt x="579875" y="493852"/>
                </a:lnTo>
                <a:cubicBezTo>
                  <a:pt x="580096" y="494516"/>
                  <a:pt x="580096" y="495401"/>
                  <a:pt x="580096" y="496286"/>
                </a:cubicBezTo>
                <a:lnTo>
                  <a:pt x="580096" y="496508"/>
                </a:lnTo>
                <a:lnTo>
                  <a:pt x="580318" y="496286"/>
                </a:lnTo>
                <a:cubicBezTo>
                  <a:pt x="581203" y="497171"/>
                  <a:pt x="581203" y="498941"/>
                  <a:pt x="581645" y="500711"/>
                </a:cubicBezTo>
                <a:cubicBezTo>
                  <a:pt x="580982" y="501264"/>
                  <a:pt x="579378" y="502149"/>
                  <a:pt x="577967" y="502371"/>
                </a:cubicBezTo>
                <a:lnTo>
                  <a:pt x="575533" y="500124"/>
                </a:lnTo>
                <a:lnTo>
                  <a:pt x="569034" y="498498"/>
                </a:lnTo>
                <a:lnTo>
                  <a:pt x="567485" y="498277"/>
                </a:lnTo>
                <a:lnTo>
                  <a:pt x="567255" y="497817"/>
                </a:lnTo>
                <a:lnTo>
                  <a:pt x="561067" y="495621"/>
                </a:lnTo>
                <a:cubicBezTo>
                  <a:pt x="562837" y="494515"/>
                  <a:pt x="567262" y="494736"/>
                  <a:pt x="568369" y="496285"/>
                </a:cubicBezTo>
                <a:lnTo>
                  <a:pt x="568341" y="496313"/>
                </a:lnTo>
                <a:lnTo>
                  <a:pt x="569697" y="496507"/>
                </a:lnTo>
                <a:lnTo>
                  <a:pt x="576121" y="498313"/>
                </a:lnTo>
                <a:lnTo>
                  <a:pt x="576114" y="498277"/>
                </a:lnTo>
                <a:cubicBezTo>
                  <a:pt x="578437" y="498719"/>
                  <a:pt x="578382" y="498222"/>
                  <a:pt x="578078" y="497641"/>
                </a:cubicBezTo>
                <a:lnTo>
                  <a:pt x="578418" y="496820"/>
                </a:lnTo>
                <a:lnTo>
                  <a:pt x="578326" y="496728"/>
                </a:lnTo>
                <a:lnTo>
                  <a:pt x="578326" y="496286"/>
                </a:lnTo>
                <a:cubicBezTo>
                  <a:pt x="578326" y="495843"/>
                  <a:pt x="578326" y="495401"/>
                  <a:pt x="578326" y="494958"/>
                </a:cubicBezTo>
                <a:cubicBezTo>
                  <a:pt x="577663" y="494516"/>
                  <a:pt x="576999" y="494516"/>
                  <a:pt x="576556" y="494294"/>
                </a:cubicBezTo>
                <a:cubicBezTo>
                  <a:pt x="571025" y="492524"/>
                  <a:pt x="565272" y="490754"/>
                  <a:pt x="559298" y="490975"/>
                </a:cubicBezTo>
                <a:cubicBezTo>
                  <a:pt x="558855" y="491639"/>
                  <a:pt x="558634" y="492303"/>
                  <a:pt x="558413" y="492967"/>
                </a:cubicBezTo>
                <a:cubicBezTo>
                  <a:pt x="558192" y="493631"/>
                  <a:pt x="557528" y="493852"/>
                  <a:pt x="557085" y="493631"/>
                </a:cubicBezTo>
                <a:cubicBezTo>
                  <a:pt x="556643" y="493409"/>
                  <a:pt x="556200" y="492967"/>
                  <a:pt x="556200" y="492303"/>
                </a:cubicBezTo>
                <a:cubicBezTo>
                  <a:pt x="556643" y="491418"/>
                  <a:pt x="557085" y="490312"/>
                  <a:pt x="557749" y="489205"/>
                </a:cubicBezTo>
                <a:close/>
                <a:moveTo>
                  <a:pt x="766401" y="488542"/>
                </a:moveTo>
                <a:cubicBezTo>
                  <a:pt x="770383" y="489427"/>
                  <a:pt x="773923" y="490754"/>
                  <a:pt x="777464" y="492303"/>
                </a:cubicBezTo>
                <a:cubicBezTo>
                  <a:pt x="781668" y="493852"/>
                  <a:pt x="786093" y="495622"/>
                  <a:pt x="790518" y="496507"/>
                </a:cubicBezTo>
                <a:cubicBezTo>
                  <a:pt x="790961" y="496507"/>
                  <a:pt x="790961" y="496728"/>
                  <a:pt x="790961" y="496950"/>
                </a:cubicBezTo>
                <a:cubicBezTo>
                  <a:pt x="790739" y="497613"/>
                  <a:pt x="790518" y="497613"/>
                  <a:pt x="790297" y="497613"/>
                </a:cubicBezTo>
                <a:cubicBezTo>
                  <a:pt x="785651" y="496728"/>
                  <a:pt x="781004" y="494958"/>
                  <a:pt x="777021" y="493188"/>
                </a:cubicBezTo>
                <a:cubicBezTo>
                  <a:pt x="773481" y="491861"/>
                  <a:pt x="769941" y="490533"/>
                  <a:pt x="766179" y="489427"/>
                </a:cubicBezTo>
                <a:cubicBezTo>
                  <a:pt x="765958" y="489427"/>
                  <a:pt x="765958" y="489205"/>
                  <a:pt x="765958" y="488763"/>
                </a:cubicBezTo>
                <a:cubicBezTo>
                  <a:pt x="765958" y="488542"/>
                  <a:pt x="766179" y="488320"/>
                  <a:pt x="766401" y="488542"/>
                </a:cubicBezTo>
                <a:close/>
                <a:moveTo>
                  <a:pt x="157760" y="488182"/>
                </a:moveTo>
                <a:lnTo>
                  <a:pt x="156610" y="488384"/>
                </a:lnTo>
                <a:lnTo>
                  <a:pt x="157704" y="489205"/>
                </a:lnTo>
                <a:lnTo>
                  <a:pt x="158099" y="489468"/>
                </a:lnTo>
                <a:close/>
                <a:moveTo>
                  <a:pt x="769940" y="486550"/>
                </a:moveTo>
                <a:cubicBezTo>
                  <a:pt x="772816" y="486771"/>
                  <a:pt x="775029" y="487214"/>
                  <a:pt x="777684" y="487878"/>
                </a:cubicBezTo>
                <a:cubicBezTo>
                  <a:pt x="779676" y="488320"/>
                  <a:pt x="782109" y="488763"/>
                  <a:pt x="784101" y="488984"/>
                </a:cubicBezTo>
                <a:lnTo>
                  <a:pt x="784433" y="489426"/>
                </a:lnTo>
                <a:lnTo>
                  <a:pt x="787642" y="489426"/>
                </a:lnTo>
                <a:lnTo>
                  <a:pt x="788306" y="489868"/>
                </a:lnTo>
                <a:lnTo>
                  <a:pt x="787642" y="490311"/>
                </a:lnTo>
                <a:lnTo>
                  <a:pt x="784766" y="490311"/>
                </a:lnTo>
                <a:cubicBezTo>
                  <a:pt x="785651" y="490975"/>
                  <a:pt x="786757" y="491196"/>
                  <a:pt x="788306" y="491196"/>
                </a:cubicBezTo>
                <a:cubicBezTo>
                  <a:pt x="788527" y="491196"/>
                  <a:pt x="788748" y="491196"/>
                  <a:pt x="788748" y="491639"/>
                </a:cubicBezTo>
                <a:cubicBezTo>
                  <a:pt x="788748" y="491860"/>
                  <a:pt x="788527" y="492081"/>
                  <a:pt x="788527" y="492081"/>
                </a:cubicBezTo>
                <a:cubicBezTo>
                  <a:pt x="787863" y="492081"/>
                  <a:pt x="787642" y="492081"/>
                  <a:pt x="787642" y="492081"/>
                </a:cubicBezTo>
                <a:cubicBezTo>
                  <a:pt x="786093" y="492081"/>
                  <a:pt x="784987" y="491860"/>
                  <a:pt x="784102" y="490975"/>
                </a:cubicBezTo>
                <a:lnTo>
                  <a:pt x="783714" y="490458"/>
                </a:lnTo>
                <a:lnTo>
                  <a:pt x="777242" y="489205"/>
                </a:lnTo>
                <a:cubicBezTo>
                  <a:pt x="774586" y="488542"/>
                  <a:pt x="772595" y="488099"/>
                  <a:pt x="769940" y="488099"/>
                </a:cubicBezTo>
                <a:cubicBezTo>
                  <a:pt x="769276" y="488099"/>
                  <a:pt x="769276" y="487656"/>
                  <a:pt x="769276" y="487214"/>
                </a:cubicBezTo>
                <a:cubicBezTo>
                  <a:pt x="769276" y="486771"/>
                  <a:pt x="769276" y="486550"/>
                  <a:pt x="769940" y="486550"/>
                </a:cubicBezTo>
                <a:close/>
                <a:moveTo>
                  <a:pt x="799590" y="486329"/>
                </a:moveTo>
                <a:cubicBezTo>
                  <a:pt x="800696" y="486993"/>
                  <a:pt x="802245" y="487214"/>
                  <a:pt x="803351" y="487435"/>
                </a:cubicBezTo>
                <a:lnTo>
                  <a:pt x="804721" y="487740"/>
                </a:lnTo>
                <a:lnTo>
                  <a:pt x="804679" y="487656"/>
                </a:lnTo>
                <a:cubicBezTo>
                  <a:pt x="806007" y="484558"/>
                  <a:pt x="808883" y="487877"/>
                  <a:pt x="811538" y="487656"/>
                </a:cubicBezTo>
                <a:lnTo>
                  <a:pt x="810319" y="489892"/>
                </a:lnTo>
                <a:lnTo>
                  <a:pt x="813751" y="490976"/>
                </a:lnTo>
                <a:lnTo>
                  <a:pt x="818304" y="492560"/>
                </a:lnTo>
                <a:lnTo>
                  <a:pt x="817955" y="491860"/>
                </a:lnTo>
                <a:lnTo>
                  <a:pt x="818397" y="491528"/>
                </a:lnTo>
                <a:lnTo>
                  <a:pt x="817291" y="490975"/>
                </a:lnTo>
                <a:lnTo>
                  <a:pt x="815742" y="490090"/>
                </a:lnTo>
                <a:lnTo>
                  <a:pt x="815299" y="489426"/>
                </a:lnTo>
                <a:lnTo>
                  <a:pt x="816184" y="489426"/>
                </a:lnTo>
                <a:lnTo>
                  <a:pt x="817733" y="490090"/>
                </a:lnTo>
                <a:lnTo>
                  <a:pt x="819282" y="490864"/>
                </a:lnTo>
                <a:lnTo>
                  <a:pt x="819282" y="490754"/>
                </a:lnTo>
                <a:cubicBezTo>
                  <a:pt x="821495" y="492303"/>
                  <a:pt x="824814" y="492524"/>
                  <a:pt x="825256" y="495622"/>
                </a:cubicBezTo>
                <a:lnTo>
                  <a:pt x="825256" y="495917"/>
                </a:lnTo>
                <a:lnTo>
                  <a:pt x="825478" y="495843"/>
                </a:lnTo>
                <a:cubicBezTo>
                  <a:pt x="826584" y="496507"/>
                  <a:pt x="827912" y="496728"/>
                  <a:pt x="829239" y="496949"/>
                </a:cubicBezTo>
                <a:cubicBezTo>
                  <a:pt x="832337" y="497613"/>
                  <a:pt x="835656" y="498498"/>
                  <a:pt x="836320" y="501817"/>
                </a:cubicBezTo>
                <a:lnTo>
                  <a:pt x="836320" y="502038"/>
                </a:lnTo>
                <a:lnTo>
                  <a:pt x="836319" y="502038"/>
                </a:lnTo>
                <a:lnTo>
                  <a:pt x="836762" y="502481"/>
                </a:lnTo>
                <a:lnTo>
                  <a:pt x="837205" y="502923"/>
                </a:lnTo>
                <a:lnTo>
                  <a:pt x="837426" y="504251"/>
                </a:lnTo>
                <a:lnTo>
                  <a:pt x="836762" y="504472"/>
                </a:lnTo>
                <a:lnTo>
                  <a:pt x="836320" y="504251"/>
                </a:lnTo>
                <a:lnTo>
                  <a:pt x="836098" y="504251"/>
                </a:lnTo>
                <a:lnTo>
                  <a:pt x="834328" y="502923"/>
                </a:lnTo>
                <a:lnTo>
                  <a:pt x="834372" y="502661"/>
                </a:lnTo>
                <a:lnTo>
                  <a:pt x="825256" y="499826"/>
                </a:lnTo>
                <a:cubicBezTo>
                  <a:pt x="823044" y="499162"/>
                  <a:pt x="820389" y="498498"/>
                  <a:pt x="817512" y="497613"/>
                </a:cubicBezTo>
                <a:cubicBezTo>
                  <a:pt x="817291" y="497613"/>
                  <a:pt x="817291" y="497170"/>
                  <a:pt x="817291" y="497170"/>
                </a:cubicBezTo>
                <a:cubicBezTo>
                  <a:pt x="817291" y="496949"/>
                  <a:pt x="817733" y="496949"/>
                  <a:pt x="817955" y="496949"/>
                </a:cubicBezTo>
                <a:cubicBezTo>
                  <a:pt x="820610" y="497834"/>
                  <a:pt x="823265" y="498498"/>
                  <a:pt x="825478" y="499162"/>
                </a:cubicBezTo>
                <a:lnTo>
                  <a:pt x="834478" y="502025"/>
                </a:lnTo>
                <a:lnTo>
                  <a:pt x="834549" y="501596"/>
                </a:lnTo>
                <a:lnTo>
                  <a:pt x="834628" y="501596"/>
                </a:lnTo>
                <a:lnTo>
                  <a:pt x="828797" y="498055"/>
                </a:lnTo>
                <a:cubicBezTo>
                  <a:pt x="827469" y="497834"/>
                  <a:pt x="826141" y="497392"/>
                  <a:pt x="825035" y="496728"/>
                </a:cubicBezTo>
                <a:lnTo>
                  <a:pt x="825009" y="496650"/>
                </a:lnTo>
                <a:lnTo>
                  <a:pt x="817512" y="494294"/>
                </a:lnTo>
                <a:lnTo>
                  <a:pt x="817468" y="494250"/>
                </a:lnTo>
                <a:lnTo>
                  <a:pt x="817290" y="494516"/>
                </a:lnTo>
                <a:cubicBezTo>
                  <a:pt x="816848" y="494516"/>
                  <a:pt x="816405" y="494516"/>
                  <a:pt x="816184" y="494516"/>
                </a:cubicBezTo>
                <a:cubicBezTo>
                  <a:pt x="813750" y="494516"/>
                  <a:pt x="811759" y="494294"/>
                  <a:pt x="809767" y="494073"/>
                </a:cubicBezTo>
                <a:cubicBezTo>
                  <a:pt x="807334" y="493631"/>
                  <a:pt x="805121" y="493409"/>
                  <a:pt x="802466" y="493409"/>
                </a:cubicBezTo>
                <a:cubicBezTo>
                  <a:pt x="802466" y="493409"/>
                  <a:pt x="801802" y="493409"/>
                  <a:pt x="801802" y="492967"/>
                </a:cubicBezTo>
                <a:cubicBezTo>
                  <a:pt x="801802" y="492524"/>
                  <a:pt x="802244" y="492303"/>
                  <a:pt x="802466" y="492303"/>
                </a:cubicBezTo>
                <a:cubicBezTo>
                  <a:pt x="805121" y="492082"/>
                  <a:pt x="807555" y="492524"/>
                  <a:pt x="809988" y="492524"/>
                </a:cubicBezTo>
                <a:lnTo>
                  <a:pt x="816867" y="493169"/>
                </a:lnTo>
                <a:lnTo>
                  <a:pt x="816971" y="493065"/>
                </a:lnTo>
                <a:lnTo>
                  <a:pt x="813530" y="491861"/>
                </a:lnTo>
                <a:lnTo>
                  <a:pt x="809487" y="490513"/>
                </a:lnTo>
                <a:lnTo>
                  <a:pt x="809547" y="490754"/>
                </a:lnTo>
                <a:lnTo>
                  <a:pt x="804683" y="489427"/>
                </a:lnTo>
                <a:lnTo>
                  <a:pt x="804457" y="489427"/>
                </a:lnTo>
                <a:cubicBezTo>
                  <a:pt x="804015" y="489427"/>
                  <a:pt x="803572" y="488984"/>
                  <a:pt x="802909" y="488984"/>
                </a:cubicBezTo>
                <a:cubicBezTo>
                  <a:pt x="801360" y="488763"/>
                  <a:pt x="799811" y="488542"/>
                  <a:pt x="798926" y="487656"/>
                </a:cubicBezTo>
                <a:cubicBezTo>
                  <a:pt x="798262" y="487656"/>
                  <a:pt x="798262" y="486993"/>
                  <a:pt x="798483" y="486771"/>
                </a:cubicBezTo>
                <a:cubicBezTo>
                  <a:pt x="798705" y="486329"/>
                  <a:pt x="799147" y="486107"/>
                  <a:pt x="799590" y="486329"/>
                </a:cubicBezTo>
                <a:close/>
                <a:moveTo>
                  <a:pt x="648687" y="486107"/>
                </a:moveTo>
                <a:cubicBezTo>
                  <a:pt x="652449" y="491639"/>
                  <a:pt x="657095" y="496064"/>
                  <a:pt x="663955" y="498498"/>
                </a:cubicBezTo>
                <a:lnTo>
                  <a:pt x="656689" y="490626"/>
                </a:lnTo>
                <a:lnTo>
                  <a:pt x="655990" y="490975"/>
                </a:lnTo>
                <a:lnTo>
                  <a:pt x="655105" y="490754"/>
                </a:lnTo>
                <a:lnTo>
                  <a:pt x="654220" y="489869"/>
                </a:lnTo>
                <a:lnTo>
                  <a:pt x="653556" y="489426"/>
                </a:lnTo>
                <a:lnTo>
                  <a:pt x="653166" y="487866"/>
                </a:lnTo>
                <a:close/>
                <a:moveTo>
                  <a:pt x="749142" y="483674"/>
                </a:moveTo>
                <a:cubicBezTo>
                  <a:pt x="750027" y="484116"/>
                  <a:pt x="751355" y="484116"/>
                  <a:pt x="752461" y="484338"/>
                </a:cubicBezTo>
                <a:cubicBezTo>
                  <a:pt x="753567" y="484338"/>
                  <a:pt x="754452" y="484559"/>
                  <a:pt x="756001" y="485001"/>
                </a:cubicBezTo>
                <a:cubicBezTo>
                  <a:pt x="756222" y="485001"/>
                  <a:pt x="756222" y="485444"/>
                  <a:pt x="756222" y="485444"/>
                </a:cubicBezTo>
                <a:cubicBezTo>
                  <a:pt x="756222" y="485886"/>
                  <a:pt x="756001" y="485886"/>
                  <a:pt x="755780" y="485886"/>
                </a:cubicBezTo>
                <a:cubicBezTo>
                  <a:pt x="754452" y="485444"/>
                  <a:pt x="753567" y="485444"/>
                  <a:pt x="752461" y="485223"/>
                </a:cubicBezTo>
                <a:cubicBezTo>
                  <a:pt x="751133" y="485001"/>
                  <a:pt x="750027" y="485001"/>
                  <a:pt x="748700" y="484559"/>
                </a:cubicBezTo>
                <a:cubicBezTo>
                  <a:pt x="748478" y="484338"/>
                  <a:pt x="748478" y="484116"/>
                  <a:pt x="748478" y="483895"/>
                </a:cubicBezTo>
                <a:cubicBezTo>
                  <a:pt x="748478" y="483674"/>
                  <a:pt x="748700" y="483452"/>
                  <a:pt x="749142" y="483674"/>
                </a:cubicBezTo>
                <a:close/>
                <a:moveTo>
                  <a:pt x="781004" y="483452"/>
                </a:moveTo>
                <a:lnTo>
                  <a:pt x="782110" y="484116"/>
                </a:lnTo>
                <a:lnTo>
                  <a:pt x="782110" y="484558"/>
                </a:lnTo>
                <a:lnTo>
                  <a:pt x="781889" y="484558"/>
                </a:lnTo>
                <a:lnTo>
                  <a:pt x="781004" y="484116"/>
                </a:lnTo>
                <a:lnTo>
                  <a:pt x="780782" y="483673"/>
                </a:lnTo>
                <a:close/>
                <a:moveTo>
                  <a:pt x="793837" y="482789"/>
                </a:moveTo>
                <a:lnTo>
                  <a:pt x="795386" y="483453"/>
                </a:lnTo>
                <a:lnTo>
                  <a:pt x="795386" y="483895"/>
                </a:lnTo>
                <a:lnTo>
                  <a:pt x="795165" y="484116"/>
                </a:lnTo>
                <a:lnTo>
                  <a:pt x="794723" y="483895"/>
                </a:lnTo>
                <a:lnTo>
                  <a:pt x="793837" y="483453"/>
                </a:lnTo>
                <a:lnTo>
                  <a:pt x="793616" y="483010"/>
                </a:lnTo>
                <a:close/>
                <a:moveTo>
                  <a:pt x="664359" y="481565"/>
                </a:moveTo>
                <a:lnTo>
                  <a:pt x="659806" y="482650"/>
                </a:lnTo>
                <a:cubicBezTo>
                  <a:pt x="657538" y="481958"/>
                  <a:pt x="655215" y="480907"/>
                  <a:pt x="653556" y="481903"/>
                </a:cubicBezTo>
                <a:cubicBezTo>
                  <a:pt x="651785" y="483894"/>
                  <a:pt x="655989" y="484337"/>
                  <a:pt x="655768" y="486992"/>
                </a:cubicBezTo>
                <a:lnTo>
                  <a:pt x="655104" y="487656"/>
                </a:lnTo>
                <a:lnTo>
                  <a:pt x="655075" y="487771"/>
                </a:lnTo>
                <a:lnTo>
                  <a:pt x="655990" y="488320"/>
                </a:lnTo>
                <a:lnTo>
                  <a:pt x="656653" y="488984"/>
                </a:lnTo>
                <a:lnTo>
                  <a:pt x="656681" y="489176"/>
                </a:lnTo>
                <a:lnTo>
                  <a:pt x="656874" y="488983"/>
                </a:lnTo>
                <a:lnTo>
                  <a:pt x="656874" y="488098"/>
                </a:lnTo>
                <a:cubicBezTo>
                  <a:pt x="659087" y="488762"/>
                  <a:pt x="659087" y="491417"/>
                  <a:pt x="661521" y="491860"/>
                </a:cubicBezTo>
                <a:cubicBezTo>
                  <a:pt x="662406" y="490532"/>
                  <a:pt x="665282" y="491639"/>
                  <a:pt x="666389" y="490532"/>
                </a:cubicBezTo>
                <a:cubicBezTo>
                  <a:pt x="666610" y="492524"/>
                  <a:pt x="669487" y="492302"/>
                  <a:pt x="670150" y="494294"/>
                </a:cubicBezTo>
                <a:lnTo>
                  <a:pt x="669044" y="494515"/>
                </a:lnTo>
                <a:lnTo>
                  <a:pt x="668894" y="494715"/>
                </a:lnTo>
                <a:lnTo>
                  <a:pt x="669044" y="494736"/>
                </a:lnTo>
                <a:lnTo>
                  <a:pt x="670372" y="496064"/>
                </a:lnTo>
                <a:lnTo>
                  <a:pt x="671478" y="497613"/>
                </a:lnTo>
                <a:lnTo>
                  <a:pt x="671478" y="497657"/>
                </a:lnTo>
                <a:lnTo>
                  <a:pt x="672142" y="497392"/>
                </a:lnTo>
                <a:lnTo>
                  <a:pt x="672805" y="496728"/>
                </a:lnTo>
                <a:cubicBezTo>
                  <a:pt x="676788" y="497170"/>
                  <a:pt x="676788" y="500047"/>
                  <a:pt x="680771" y="500268"/>
                </a:cubicBezTo>
                <a:cubicBezTo>
                  <a:pt x="684311" y="500489"/>
                  <a:pt x="688958" y="495843"/>
                  <a:pt x="690507" y="500710"/>
                </a:cubicBezTo>
                <a:lnTo>
                  <a:pt x="689622" y="501374"/>
                </a:lnTo>
                <a:lnTo>
                  <a:pt x="689345" y="501540"/>
                </a:lnTo>
                <a:lnTo>
                  <a:pt x="690285" y="502480"/>
                </a:lnTo>
                <a:lnTo>
                  <a:pt x="690507" y="502259"/>
                </a:lnTo>
                <a:lnTo>
                  <a:pt x="690949" y="501374"/>
                </a:lnTo>
                <a:cubicBezTo>
                  <a:pt x="695596" y="504472"/>
                  <a:pt x="697366" y="511995"/>
                  <a:pt x="706880" y="508676"/>
                </a:cubicBezTo>
                <a:cubicBezTo>
                  <a:pt x="714624" y="512216"/>
                  <a:pt x="717501" y="525713"/>
                  <a:pt x="727236" y="522173"/>
                </a:cubicBezTo>
                <a:cubicBezTo>
                  <a:pt x="730998" y="527041"/>
                  <a:pt x="731440" y="535227"/>
                  <a:pt x="741618" y="533900"/>
                </a:cubicBezTo>
                <a:cubicBezTo>
                  <a:pt x="742504" y="535670"/>
                  <a:pt x="744495" y="536555"/>
                  <a:pt x="744716" y="538989"/>
                </a:cubicBezTo>
                <a:lnTo>
                  <a:pt x="743831" y="538547"/>
                </a:lnTo>
                <a:lnTo>
                  <a:pt x="743566" y="538901"/>
                </a:lnTo>
                <a:lnTo>
                  <a:pt x="743831" y="538989"/>
                </a:lnTo>
                <a:lnTo>
                  <a:pt x="744664" y="540447"/>
                </a:lnTo>
                <a:lnTo>
                  <a:pt x="744716" y="540317"/>
                </a:lnTo>
                <a:lnTo>
                  <a:pt x="751101" y="544574"/>
                </a:lnTo>
                <a:lnTo>
                  <a:pt x="751576" y="544521"/>
                </a:lnTo>
                <a:cubicBezTo>
                  <a:pt x="754673" y="546955"/>
                  <a:pt x="756886" y="550495"/>
                  <a:pt x="759541" y="553814"/>
                </a:cubicBezTo>
                <a:cubicBezTo>
                  <a:pt x="763303" y="559567"/>
                  <a:pt x="767286" y="565099"/>
                  <a:pt x="774366" y="564656"/>
                </a:cubicBezTo>
                <a:lnTo>
                  <a:pt x="775030" y="564656"/>
                </a:lnTo>
                <a:lnTo>
                  <a:pt x="775472" y="565099"/>
                </a:lnTo>
                <a:cubicBezTo>
                  <a:pt x="777021" y="566869"/>
                  <a:pt x="778127" y="569081"/>
                  <a:pt x="779234" y="570852"/>
                </a:cubicBezTo>
                <a:cubicBezTo>
                  <a:pt x="781225" y="574613"/>
                  <a:pt x="782774" y="577711"/>
                  <a:pt x="786757" y="577489"/>
                </a:cubicBezTo>
                <a:lnTo>
                  <a:pt x="787199" y="577489"/>
                </a:lnTo>
                <a:lnTo>
                  <a:pt x="787421" y="577489"/>
                </a:lnTo>
                <a:cubicBezTo>
                  <a:pt x="789190" y="578153"/>
                  <a:pt x="789854" y="579481"/>
                  <a:pt x="790297" y="580587"/>
                </a:cubicBezTo>
                <a:lnTo>
                  <a:pt x="791025" y="581861"/>
                </a:lnTo>
                <a:lnTo>
                  <a:pt x="791181" y="581471"/>
                </a:lnTo>
                <a:cubicBezTo>
                  <a:pt x="793836" y="583463"/>
                  <a:pt x="794722" y="587224"/>
                  <a:pt x="796271" y="590543"/>
                </a:cubicBezTo>
                <a:cubicBezTo>
                  <a:pt x="798704" y="591207"/>
                  <a:pt x="800474" y="591871"/>
                  <a:pt x="803129" y="592535"/>
                </a:cubicBezTo>
                <a:cubicBezTo>
                  <a:pt x="805121" y="596518"/>
                  <a:pt x="806449" y="601385"/>
                  <a:pt x="809104" y="604704"/>
                </a:cubicBezTo>
                <a:cubicBezTo>
                  <a:pt x="811095" y="605147"/>
                  <a:pt x="811095" y="603819"/>
                  <a:pt x="813308" y="604262"/>
                </a:cubicBezTo>
                <a:cubicBezTo>
                  <a:pt x="813750" y="605368"/>
                  <a:pt x="815299" y="605368"/>
                  <a:pt x="814635" y="607138"/>
                </a:cubicBezTo>
                <a:lnTo>
                  <a:pt x="813790" y="607983"/>
                </a:lnTo>
                <a:lnTo>
                  <a:pt x="813972" y="608024"/>
                </a:lnTo>
                <a:cubicBezTo>
                  <a:pt x="815079" y="609573"/>
                  <a:pt x="815079" y="612007"/>
                  <a:pt x="815964" y="614219"/>
                </a:cubicBezTo>
                <a:cubicBezTo>
                  <a:pt x="817070" y="619751"/>
                  <a:pt x="818176" y="623291"/>
                  <a:pt x="822823" y="622627"/>
                </a:cubicBezTo>
                <a:lnTo>
                  <a:pt x="823487" y="622627"/>
                </a:lnTo>
                <a:lnTo>
                  <a:pt x="823708" y="622849"/>
                </a:lnTo>
                <a:cubicBezTo>
                  <a:pt x="826584" y="625504"/>
                  <a:pt x="827912" y="629044"/>
                  <a:pt x="828797" y="632363"/>
                </a:cubicBezTo>
                <a:cubicBezTo>
                  <a:pt x="829461" y="633469"/>
                  <a:pt x="829682" y="634797"/>
                  <a:pt x="830125" y="635903"/>
                </a:cubicBezTo>
                <a:lnTo>
                  <a:pt x="830047" y="636177"/>
                </a:lnTo>
                <a:lnTo>
                  <a:pt x="830567" y="636567"/>
                </a:lnTo>
                <a:cubicBezTo>
                  <a:pt x="831452" y="637673"/>
                  <a:pt x="832558" y="638558"/>
                  <a:pt x="833886" y="639443"/>
                </a:cubicBezTo>
                <a:cubicBezTo>
                  <a:pt x="840524" y="639001"/>
                  <a:pt x="841851" y="644753"/>
                  <a:pt x="842958" y="649842"/>
                </a:cubicBezTo>
                <a:cubicBezTo>
                  <a:pt x="843621" y="652940"/>
                  <a:pt x="844506" y="656038"/>
                  <a:pt x="846277" y="657808"/>
                </a:cubicBezTo>
                <a:cubicBezTo>
                  <a:pt x="846498" y="657808"/>
                  <a:pt x="846941" y="657808"/>
                  <a:pt x="847162" y="657808"/>
                </a:cubicBezTo>
                <a:lnTo>
                  <a:pt x="850510" y="658180"/>
                </a:lnTo>
                <a:lnTo>
                  <a:pt x="850480" y="658029"/>
                </a:lnTo>
                <a:cubicBezTo>
                  <a:pt x="852250" y="657586"/>
                  <a:pt x="852029" y="658914"/>
                  <a:pt x="853578" y="658693"/>
                </a:cubicBezTo>
                <a:lnTo>
                  <a:pt x="854516" y="660881"/>
                </a:lnTo>
                <a:lnTo>
                  <a:pt x="855127" y="657366"/>
                </a:lnTo>
                <a:cubicBezTo>
                  <a:pt x="855348" y="656038"/>
                  <a:pt x="855348" y="654932"/>
                  <a:pt x="855791" y="653604"/>
                </a:cubicBezTo>
                <a:cubicBezTo>
                  <a:pt x="855791" y="653604"/>
                  <a:pt x="856012" y="653383"/>
                  <a:pt x="856234" y="653383"/>
                </a:cubicBezTo>
                <a:cubicBezTo>
                  <a:pt x="856455" y="653383"/>
                  <a:pt x="856455" y="653604"/>
                  <a:pt x="856455" y="653825"/>
                </a:cubicBezTo>
                <a:cubicBezTo>
                  <a:pt x="856234" y="654932"/>
                  <a:pt x="856234" y="656259"/>
                  <a:pt x="856012" y="657366"/>
                </a:cubicBezTo>
                <a:lnTo>
                  <a:pt x="854942" y="662503"/>
                </a:lnTo>
                <a:lnTo>
                  <a:pt x="855348" y="662233"/>
                </a:lnTo>
                <a:lnTo>
                  <a:pt x="857668" y="676152"/>
                </a:lnTo>
                <a:lnTo>
                  <a:pt x="858225" y="676616"/>
                </a:lnTo>
                <a:lnTo>
                  <a:pt x="863583" y="681561"/>
                </a:lnTo>
                <a:lnTo>
                  <a:pt x="863978" y="680377"/>
                </a:lnTo>
                <a:cubicBezTo>
                  <a:pt x="863978" y="679934"/>
                  <a:pt x="864420" y="679713"/>
                  <a:pt x="864863" y="679713"/>
                </a:cubicBezTo>
                <a:cubicBezTo>
                  <a:pt x="865084" y="679713"/>
                  <a:pt x="865748" y="680155"/>
                  <a:pt x="865748" y="680598"/>
                </a:cubicBezTo>
                <a:lnTo>
                  <a:pt x="864926" y="683064"/>
                </a:lnTo>
                <a:lnTo>
                  <a:pt x="865084" y="683254"/>
                </a:lnTo>
                <a:lnTo>
                  <a:pt x="864959" y="683405"/>
                </a:lnTo>
                <a:lnTo>
                  <a:pt x="866027" y="685407"/>
                </a:lnTo>
                <a:lnTo>
                  <a:pt x="866632" y="684802"/>
                </a:lnTo>
                <a:cubicBezTo>
                  <a:pt x="867960" y="685908"/>
                  <a:pt x="868181" y="687678"/>
                  <a:pt x="869951" y="688563"/>
                </a:cubicBezTo>
                <a:cubicBezTo>
                  <a:pt x="868845" y="693210"/>
                  <a:pt x="867960" y="702503"/>
                  <a:pt x="872385" y="702724"/>
                </a:cubicBezTo>
                <a:lnTo>
                  <a:pt x="872385" y="703388"/>
                </a:lnTo>
                <a:lnTo>
                  <a:pt x="873049" y="703388"/>
                </a:lnTo>
                <a:cubicBezTo>
                  <a:pt x="873270" y="705158"/>
                  <a:pt x="875261" y="705158"/>
                  <a:pt x="876589" y="707149"/>
                </a:cubicBezTo>
                <a:cubicBezTo>
                  <a:pt x="877474" y="708256"/>
                  <a:pt x="877032" y="710247"/>
                  <a:pt x="877917" y="710690"/>
                </a:cubicBezTo>
                <a:cubicBezTo>
                  <a:pt x="878359" y="710911"/>
                  <a:pt x="877032" y="713123"/>
                  <a:pt x="877032" y="716221"/>
                </a:cubicBezTo>
                <a:cubicBezTo>
                  <a:pt x="877032" y="720425"/>
                  <a:pt x="877696" y="723744"/>
                  <a:pt x="882121" y="725957"/>
                </a:cubicBezTo>
                <a:lnTo>
                  <a:pt x="882298" y="725692"/>
                </a:lnTo>
                <a:lnTo>
                  <a:pt x="882121" y="725515"/>
                </a:lnTo>
                <a:cubicBezTo>
                  <a:pt x="882785" y="724187"/>
                  <a:pt x="882785" y="723081"/>
                  <a:pt x="882785" y="721754"/>
                </a:cubicBezTo>
                <a:cubicBezTo>
                  <a:pt x="883006" y="721090"/>
                  <a:pt x="883006" y="720205"/>
                  <a:pt x="883449" y="719319"/>
                </a:cubicBezTo>
                <a:lnTo>
                  <a:pt x="883891" y="719025"/>
                </a:lnTo>
                <a:lnTo>
                  <a:pt x="883891" y="713123"/>
                </a:lnTo>
                <a:cubicBezTo>
                  <a:pt x="885661" y="714894"/>
                  <a:pt x="885440" y="710911"/>
                  <a:pt x="885661" y="709583"/>
                </a:cubicBezTo>
                <a:cubicBezTo>
                  <a:pt x="884997" y="709583"/>
                  <a:pt x="883891" y="709583"/>
                  <a:pt x="883448" y="709583"/>
                </a:cubicBezTo>
                <a:lnTo>
                  <a:pt x="882784" y="709141"/>
                </a:lnTo>
                <a:lnTo>
                  <a:pt x="882121" y="709583"/>
                </a:lnTo>
                <a:cubicBezTo>
                  <a:pt x="883669" y="706486"/>
                  <a:pt x="881457" y="704494"/>
                  <a:pt x="881457" y="701397"/>
                </a:cubicBezTo>
                <a:cubicBezTo>
                  <a:pt x="879908" y="700733"/>
                  <a:pt x="879466" y="703830"/>
                  <a:pt x="878802" y="702060"/>
                </a:cubicBezTo>
                <a:cubicBezTo>
                  <a:pt x="881236" y="696529"/>
                  <a:pt x="877917" y="691440"/>
                  <a:pt x="876368" y="687457"/>
                </a:cubicBezTo>
                <a:cubicBezTo>
                  <a:pt x="875261" y="686793"/>
                  <a:pt x="874819" y="686793"/>
                  <a:pt x="873713" y="687457"/>
                </a:cubicBezTo>
                <a:cubicBezTo>
                  <a:pt x="874376" y="685023"/>
                  <a:pt x="872385" y="685244"/>
                  <a:pt x="872164" y="683695"/>
                </a:cubicBezTo>
                <a:cubicBezTo>
                  <a:pt x="870173" y="683253"/>
                  <a:pt x="870615" y="685244"/>
                  <a:pt x="869730" y="685465"/>
                </a:cubicBezTo>
                <a:cubicBezTo>
                  <a:pt x="869730" y="682368"/>
                  <a:pt x="867960" y="681040"/>
                  <a:pt x="865747" y="679934"/>
                </a:cubicBezTo>
                <a:lnTo>
                  <a:pt x="865304" y="679491"/>
                </a:lnTo>
                <a:lnTo>
                  <a:pt x="864419" y="679934"/>
                </a:lnTo>
                <a:cubicBezTo>
                  <a:pt x="863313" y="675951"/>
                  <a:pt x="866190" y="665109"/>
                  <a:pt x="863756" y="662233"/>
                </a:cubicBezTo>
                <a:lnTo>
                  <a:pt x="863535" y="661791"/>
                </a:lnTo>
                <a:lnTo>
                  <a:pt x="862871" y="666437"/>
                </a:lnTo>
                <a:cubicBezTo>
                  <a:pt x="862208" y="667986"/>
                  <a:pt x="861765" y="669314"/>
                  <a:pt x="862208" y="671084"/>
                </a:cubicBezTo>
                <a:cubicBezTo>
                  <a:pt x="862208" y="671526"/>
                  <a:pt x="861765" y="671969"/>
                  <a:pt x="861323" y="671969"/>
                </a:cubicBezTo>
                <a:cubicBezTo>
                  <a:pt x="860880" y="671969"/>
                  <a:pt x="860438" y="671526"/>
                  <a:pt x="860438" y="671305"/>
                </a:cubicBezTo>
                <a:cubicBezTo>
                  <a:pt x="860216" y="669314"/>
                  <a:pt x="860659" y="667765"/>
                  <a:pt x="861323" y="665995"/>
                </a:cubicBezTo>
                <a:cubicBezTo>
                  <a:pt x="861544" y="664667"/>
                  <a:pt x="861765" y="663340"/>
                  <a:pt x="861765" y="662012"/>
                </a:cubicBezTo>
                <a:lnTo>
                  <a:pt x="862406" y="661499"/>
                </a:lnTo>
                <a:lnTo>
                  <a:pt x="861986" y="661569"/>
                </a:lnTo>
                <a:cubicBezTo>
                  <a:pt x="860880" y="657365"/>
                  <a:pt x="859773" y="653603"/>
                  <a:pt x="857118" y="651170"/>
                </a:cubicBezTo>
                <a:cubicBezTo>
                  <a:pt x="856896" y="652055"/>
                  <a:pt x="857560" y="653382"/>
                  <a:pt x="856675" y="653603"/>
                </a:cubicBezTo>
                <a:lnTo>
                  <a:pt x="856675" y="652940"/>
                </a:lnTo>
                <a:lnTo>
                  <a:pt x="856011" y="652940"/>
                </a:lnTo>
                <a:cubicBezTo>
                  <a:pt x="858003" y="645859"/>
                  <a:pt x="853799" y="642319"/>
                  <a:pt x="850480" y="637673"/>
                </a:cubicBezTo>
                <a:cubicBezTo>
                  <a:pt x="848710" y="637009"/>
                  <a:pt x="850038" y="639664"/>
                  <a:pt x="848046" y="639000"/>
                </a:cubicBezTo>
                <a:cubicBezTo>
                  <a:pt x="846940" y="631477"/>
                  <a:pt x="844506" y="625503"/>
                  <a:pt x="840081" y="621741"/>
                </a:cubicBezTo>
                <a:lnTo>
                  <a:pt x="839417" y="621520"/>
                </a:lnTo>
                <a:lnTo>
                  <a:pt x="839121" y="621667"/>
                </a:lnTo>
                <a:lnTo>
                  <a:pt x="839639" y="622185"/>
                </a:lnTo>
                <a:cubicBezTo>
                  <a:pt x="839418" y="623291"/>
                  <a:pt x="838975" y="624619"/>
                  <a:pt x="838975" y="625946"/>
                </a:cubicBezTo>
                <a:cubicBezTo>
                  <a:pt x="838754" y="627274"/>
                  <a:pt x="838533" y="628823"/>
                  <a:pt x="838533" y="630150"/>
                </a:cubicBezTo>
                <a:lnTo>
                  <a:pt x="838533" y="630372"/>
                </a:lnTo>
                <a:lnTo>
                  <a:pt x="838090" y="630372"/>
                </a:lnTo>
                <a:cubicBezTo>
                  <a:pt x="838090" y="630593"/>
                  <a:pt x="837869" y="630593"/>
                  <a:pt x="837869" y="630814"/>
                </a:cubicBezTo>
                <a:cubicBezTo>
                  <a:pt x="837647" y="630814"/>
                  <a:pt x="837647" y="631035"/>
                  <a:pt x="837426" y="631257"/>
                </a:cubicBezTo>
                <a:cubicBezTo>
                  <a:pt x="836762" y="631478"/>
                  <a:pt x="836320" y="631699"/>
                  <a:pt x="835435" y="631699"/>
                </a:cubicBezTo>
                <a:cubicBezTo>
                  <a:pt x="835213" y="631699"/>
                  <a:pt x="834992" y="631699"/>
                  <a:pt x="834549" y="631478"/>
                </a:cubicBezTo>
                <a:lnTo>
                  <a:pt x="834328" y="631478"/>
                </a:lnTo>
                <a:lnTo>
                  <a:pt x="833886" y="631257"/>
                </a:lnTo>
                <a:cubicBezTo>
                  <a:pt x="833443" y="631035"/>
                  <a:pt x="833443" y="630814"/>
                  <a:pt x="833886" y="630372"/>
                </a:cubicBezTo>
                <a:cubicBezTo>
                  <a:pt x="834107" y="630372"/>
                  <a:pt x="834328" y="630150"/>
                  <a:pt x="834549" y="630372"/>
                </a:cubicBezTo>
                <a:lnTo>
                  <a:pt x="834992" y="630593"/>
                </a:lnTo>
                <a:cubicBezTo>
                  <a:pt x="835213" y="630593"/>
                  <a:pt x="836098" y="630593"/>
                  <a:pt x="836762" y="630372"/>
                </a:cubicBezTo>
                <a:cubicBezTo>
                  <a:pt x="836762" y="630372"/>
                  <a:pt x="836762" y="630372"/>
                  <a:pt x="836984" y="630150"/>
                </a:cubicBezTo>
                <a:cubicBezTo>
                  <a:pt x="836984" y="630150"/>
                  <a:pt x="836984" y="629929"/>
                  <a:pt x="836984" y="629929"/>
                </a:cubicBezTo>
                <a:cubicBezTo>
                  <a:pt x="837647" y="628601"/>
                  <a:pt x="837647" y="627274"/>
                  <a:pt x="837869" y="625725"/>
                </a:cubicBezTo>
                <a:cubicBezTo>
                  <a:pt x="838090" y="624619"/>
                  <a:pt x="838533" y="623291"/>
                  <a:pt x="838533" y="622185"/>
                </a:cubicBezTo>
                <a:lnTo>
                  <a:pt x="838909" y="621620"/>
                </a:lnTo>
                <a:lnTo>
                  <a:pt x="829681" y="604483"/>
                </a:lnTo>
                <a:cubicBezTo>
                  <a:pt x="819282" y="598951"/>
                  <a:pt x="815078" y="587003"/>
                  <a:pt x="805785" y="580587"/>
                </a:cubicBezTo>
                <a:lnTo>
                  <a:pt x="798121" y="568598"/>
                </a:lnTo>
                <a:lnTo>
                  <a:pt x="797598" y="568860"/>
                </a:lnTo>
                <a:cubicBezTo>
                  <a:pt x="797156" y="568860"/>
                  <a:pt x="796713" y="568860"/>
                  <a:pt x="796492" y="568639"/>
                </a:cubicBezTo>
                <a:cubicBezTo>
                  <a:pt x="795607" y="567754"/>
                  <a:pt x="794722" y="566647"/>
                  <a:pt x="794059" y="565541"/>
                </a:cubicBezTo>
                <a:cubicBezTo>
                  <a:pt x="792952" y="563992"/>
                  <a:pt x="792288" y="562665"/>
                  <a:pt x="790739" y="561780"/>
                </a:cubicBezTo>
                <a:cubicBezTo>
                  <a:pt x="784102" y="560452"/>
                  <a:pt x="779455" y="554478"/>
                  <a:pt x="775694" y="548946"/>
                </a:cubicBezTo>
                <a:cubicBezTo>
                  <a:pt x="773038" y="545627"/>
                  <a:pt x="770604" y="542530"/>
                  <a:pt x="767728" y="539875"/>
                </a:cubicBezTo>
                <a:cubicBezTo>
                  <a:pt x="760426" y="539875"/>
                  <a:pt x="755337" y="535007"/>
                  <a:pt x="750248" y="530360"/>
                </a:cubicBezTo>
                <a:cubicBezTo>
                  <a:pt x="747593" y="527484"/>
                  <a:pt x="744716" y="524829"/>
                  <a:pt x="741619" y="523058"/>
                </a:cubicBezTo>
                <a:cubicBezTo>
                  <a:pt x="735866" y="523501"/>
                  <a:pt x="731883" y="519740"/>
                  <a:pt x="727901" y="516421"/>
                </a:cubicBezTo>
                <a:lnTo>
                  <a:pt x="721431" y="511461"/>
                </a:lnTo>
                <a:lnTo>
                  <a:pt x="720156" y="513102"/>
                </a:lnTo>
                <a:lnTo>
                  <a:pt x="719934" y="513323"/>
                </a:lnTo>
                <a:lnTo>
                  <a:pt x="719492" y="513323"/>
                </a:lnTo>
                <a:cubicBezTo>
                  <a:pt x="714846" y="512881"/>
                  <a:pt x="711084" y="509340"/>
                  <a:pt x="707765" y="506464"/>
                </a:cubicBezTo>
                <a:cubicBezTo>
                  <a:pt x="707101" y="506021"/>
                  <a:pt x="706659" y="505358"/>
                  <a:pt x="705995" y="504694"/>
                </a:cubicBezTo>
                <a:lnTo>
                  <a:pt x="705995" y="504172"/>
                </a:lnTo>
                <a:lnTo>
                  <a:pt x="700464" y="499826"/>
                </a:lnTo>
                <a:cubicBezTo>
                  <a:pt x="692277" y="500269"/>
                  <a:pt x="690728" y="493631"/>
                  <a:pt x="684533" y="491861"/>
                </a:cubicBezTo>
                <a:cubicBezTo>
                  <a:pt x="683205" y="492303"/>
                  <a:pt x="681878" y="493188"/>
                  <a:pt x="679886" y="492967"/>
                </a:cubicBezTo>
                <a:lnTo>
                  <a:pt x="667476" y="482795"/>
                </a:lnTo>
                <a:lnTo>
                  <a:pt x="666832" y="483009"/>
                </a:lnTo>
                <a:cubicBezTo>
                  <a:pt x="665726" y="482345"/>
                  <a:pt x="665504" y="482124"/>
                  <a:pt x="664840" y="482124"/>
                </a:cubicBezTo>
                <a:cubicBezTo>
                  <a:pt x="664619" y="482124"/>
                  <a:pt x="664619" y="482124"/>
                  <a:pt x="664398" y="481682"/>
                </a:cubicBezTo>
                <a:close/>
                <a:moveTo>
                  <a:pt x="790518" y="480575"/>
                </a:moveTo>
                <a:cubicBezTo>
                  <a:pt x="790297" y="481682"/>
                  <a:pt x="790739" y="482345"/>
                  <a:pt x="791846" y="482345"/>
                </a:cubicBezTo>
                <a:cubicBezTo>
                  <a:pt x="789412" y="484337"/>
                  <a:pt x="790297" y="480354"/>
                  <a:pt x="788748" y="481018"/>
                </a:cubicBezTo>
                <a:cubicBezTo>
                  <a:pt x="788748" y="480354"/>
                  <a:pt x="789854" y="480575"/>
                  <a:pt x="790518" y="480575"/>
                </a:cubicBezTo>
                <a:close/>
                <a:moveTo>
                  <a:pt x="1179701" y="479046"/>
                </a:moveTo>
                <a:lnTo>
                  <a:pt x="1178915" y="479832"/>
                </a:lnTo>
                <a:lnTo>
                  <a:pt x="1180827" y="482125"/>
                </a:lnTo>
                <a:cubicBezTo>
                  <a:pt x="1181712" y="483010"/>
                  <a:pt x="1182597" y="483895"/>
                  <a:pt x="1183040" y="485001"/>
                </a:cubicBezTo>
                <a:lnTo>
                  <a:pt x="1183040" y="485001"/>
                </a:lnTo>
                <a:lnTo>
                  <a:pt x="1183261" y="484559"/>
                </a:lnTo>
                <a:lnTo>
                  <a:pt x="1183703" y="484006"/>
                </a:lnTo>
                <a:lnTo>
                  <a:pt x="1183039" y="483010"/>
                </a:lnTo>
                <a:close/>
                <a:moveTo>
                  <a:pt x="558412" y="478141"/>
                </a:moveTo>
                <a:cubicBezTo>
                  <a:pt x="555978" y="477256"/>
                  <a:pt x="553987" y="480354"/>
                  <a:pt x="550004" y="480575"/>
                </a:cubicBezTo>
                <a:lnTo>
                  <a:pt x="540048" y="478805"/>
                </a:lnTo>
                <a:lnTo>
                  <a:pt x="540048" y="479912"/>
                </a:lnTo>
                <a:lnTo>
                  <a:pt x="539605" y="480354"/>
                </a:lnTo>
                <a:cubicBezTo>
                  <a:pt x="536729" y="482788"/>
                  <a:pt x="533631" y="485443"/>
                  <a:pt x="529206" y="486328"/>
                </a:cubicBezTo>
                <a:lnTo>
                  <a:pt x="529088" y="486239"/>
                </a:lnTo>
                <a:lnTo>
                  <a:pt x="528763" y="487213"/>
                </a:lnTo>
                <a:cubicBezTo>
                  <a:pt x="529870" y="488762"/>
                  <a:pt x="530976" y="485443"/>
                  <a:pt x="533631" y="486550"/>
                </a:cubicBezTo>
                <a:cubicBezTo>
                  <a:pt x="536065" y="488984"/>
                  <a:pt x="540711" y="488984"/>
                  <a:pt x="544694" y="489647"/>
                </a:cubicBezTo>
                <a:lnTo>
                  <a:pt x="543809" y="489869"/>
                </a:lnTo>
                <a:lnTo>
                  <a:pt x="543858" y="490065"/>
                </a:lnTo>
                <a:lnTo>
                  <a:pt x="544251" y="489869"/>
                </a:lnTo>
                <a:cubicBezTo>
                  <a:pt x="544473" y="489869"/>
                  <a:pt x="544694" y="489869"/>
                  <a:pt x="544915" y="489869"/>
                </a:cubicBezTo>
                <a:lnTo>
                  <a:pt x="547096" y="491547"/>
                </a:lnTo>
                <a:lnTo>
                  <a:pt x="547128" y="491418"/>
                </a:lnTo>
                <a:cubicBezTo>
                  <a:pt x="548234" y="492967"/>
                  <a:pt x="550225" y="493631"/>
                  <a:pt x="551332" y="495180"/>
                </a:cubicBezTo>
                <a:cubicBezTo>
                  <a:pt x="546464" y="498498"/>
                  <a:pt x="540711" y="494516"/>
                  <a:pt x="532967" y="495622"/>
                </a:cubicBezTo>
                <a:lnTo>
                  <a:pt x="532993" y="495491"/>
                </a:lnTo>
                <a:lnTo>
                  <a:pt x="532082" y="495621"/>
                </a:lnTo>
                <a:lnTo>
                  <a:pt x="531639" y="495621"/>
                </a:lnTo>
                <a:lnTo>
                  <a:pt x="530533" y="494736"/>
                </a:lnTo>
                <a:lnTo>
                  <a:pt x="531639" y="493851"/>
                </a:lnTo>
                <a:lnTo>
                  <a:pt x="531860" y="493851"/>
                </a:lnTo>
                <a:lnTo>
                  <a:pt x="533188" y="493630"/>
                </a:lnTo>
                <a:lnTo>
                  <a:pt x="533292" y="493692"/>
                </a:lnTo>
                <a:lnTo>
                  <a:pt x="539162" y="492745"/>
                </a:lnTo>
                <a:lnTo>
                  <a:pt x="545907" y="492093"/>
                </a:lnTo>
                <a:lnTo>
                  <a:pt x="544473" y="491196"/>
                </a:lnTo>
                <a:cubicBezTo>
                  <a:pt x="544030" y="491196"/>
                  <a:pt x="544030" y="491196"/>
                  <a:pt x="543809" y="490975"/>
                </a:cubicBezTo>
                <a:lnTo>
                  <a:pt x="543675" y="490774"/>
                </a:lnTo>
                <a:lnTo>
                  <a:pt x="532525" y="491417"/>
                </a:lnTo>
                <a:cubicBezTo>
                  <a:pt x="529206" y="491860"/>
                  <a:pt x="527436" y="494073"/>
                  <a:pt x="525223" y="494515"/>
                </a:cubicBezTo>
                <a:cubicBezTo>
                  <a:pt x="526993" y="494515"/>
                  <a:pt x="528985" y="496285"/>
                  <a:pt x="527657" y="497613"/>
                </a:cubicBezTo>
                <a:cubicBezTo>
                  <a:pt x="525887" y="496506"/>
                  <a:pt x="520798" y="496506"/>
                  <a:pt x="519028" y="497613"/>
                </a:cubicBezTo>
                <a:lnTo>
                  <a:pt x="518831" y="497662"/>
                </a:lnTo>
                <a:lnTo>
                  <a:pt x="519028" y="498055"/>
                </a:lnTo>
                <a:lnTo>
                  <a:pt x="518364" y="499826"/>
                </a:lnTo>
                <a:lnTo>
                  <a:pt x="518198" y="499881"/>
                </a:lnTo>
                <a:lnTo>
                  <a:pt x="518364" y="500047"/>
                </a:lnTo>
                <a:cubicBezTo>
                  <a:pt x="519249" y="501153"/>
                  <a:pt x="523453" y="500711"/>
                  <a:pt x="524338" y="500047"/>
                </a:cubicBezTo>
                <a:cubicBezTo>
                  <a:pt x="534516" y="503366"/>
                  <a:pt x="545801" y="502481"/>
                  <a:pt x="556421" y="507349"/>
                </a:cubicBezTo>
                <a:cubicBezTo>
                  <a:pt x="559740" y="506685"/>
                  <a:pt x="563280" y="501596"/>
                  <a:pt x="566157" y="504251"/>
                </a:cubicBezTo>
                <a:cubicBezTo>
                  <a:pt x="564829" y="505800"/>
                  <a:pt x="562838" y="506906"/>
                  <a:pt x="561953" y="509119"/>
                </a:cubicBezTo>
                <a:lnTo>
                  <a:pt x="564166" y="509119"/>
                </a:lnTo>
                <a:cubicBezTo>
                  <a:pt x="565272" y="508676"/>
                  <a:pt x="566378" y="508676"/>
                  <a:pt x="567485" y="508455"/>
                </a:cubicBezTo>
                <a:lnTo>
                  <a:pt x="568149" y="508455"/>
                </a:lnTo>
                <a:lnTo>
                  <a:pt x="568259" y="508455"/>
                </a:lnTo>
                <a:lnTo>
                  <a:pt x="569255" y="507127"/>
                </a:lnTo>
                <a:lnTo>
                  <a:pt x="569476" y="506906"/>
                </a:lnTo>
                <a:lnTo>
                  <a:pt x="570804" y="506685"/>
                </a:lnTo>
                <a:lnTo>
                  <a:pt x="571025" y="508234"/>
                </a:lnTo>
                <a:lnTo>
                  <a:pt x="570804" y="508455"/>
                </a:lnTo>
                <a:lnTo>
                  <a:pt x="570260" y="509108"/>
                </a:lnTo>
                <a:lnTo>
                  <a:pt x="571467" y="509561"/>
                </a:lnTo>
                <a:lnTo>
                  <a:pt x="572231" y="509752"/>
                </a:lnTo>
                <a:lnTo>
                  <a:pt x="583194" y="509119"/>
                </a:lnTo>
                <a:cubicBezTo>
                  <a:pt x="583858" y="509783"/>
                  <a:pt x="584964" y="510225"/>
                  <a:pt x="584522" y="512217"/>
                </a:cubicBezTo>
                <a:cubicBezTo>
                  <a:pt x="586292" y="513323"/>
                  <a:pt x="588725" y="513102"/>
                  <a:pt x="590717" y="514651"/>
                </a:cubicBezTo>
                <a:cubicBezTo>
                  <a:pt x="591602" y="515536"/>
                  <a:pt x="592266" y="520403"/>
                  <a:pt x="597355" y="519076"/>
                </a:cubicBezTo>
                <a:lnTo>
                  <a:pt x="597281" y="519370"/>
                </a:lnTo>
                <a:lnTo>
                  <a:pt x="598461" y="518190"/>
                </a:lnTo>
                <a:lnTo>
                  <a:pt x="599789" y="517305"/>
                </a:lnTo>
                <a:lnTo>
                  <a:pt x="600452" y="517084"/>
                </a:lnTo>
                <a:lnTo>
                  <a:pt x="600674" y="517526"/>
                </a:lnTo>
                <a:lnTo>
                  <a:pt x="598904" y="518854"/>
                </a:lnTo>
                <a:lnTo>
                  <a:pt x="597576" y="519739"/>
                </a:lnTo>
                <a:lnTo>
                  <a:pt x="597427" y="519888"/>
                </a:lnTo>
                <a:lnTo>
                  <a:pt x="598019" y="519740"/>
                </a:lnTo>
                <a:lnTo>
                  <a:pt x="606655" y="520768"/>
                </a:lnTo>
                <a:lnTo>
                  <a:pt x="606869" y="520625"/>
                </a:lnTo>
                <a:cubicBezTo>
                  <a:pt x="607754" y="520182"/>
                  <a:pt x="608861" y="519740"/>
                  <a:pt x="610188" y="520182"/>
                </a:cubicBezTo>
                <a:lnTo>
                  <a:pt x="610410" y="520403"/>
                </a:lnTo>
                <a:lnTo>
                  <a:pt x="610410" y="520625"/>
                </a:lnTo>
                <a:cubicBezTo>
                  <a:pt x="610631" y="521731"/>
                  <a:pt x="610188" y="522616"/>
                  <a:pt x="609967" y="523280"/>
                </a:cubicBezTo>
                <a:lnTo>
                  <a:pt x="609967" y="523722"/>
                </a:lnTo>
                <a:lnTo>
                  <a:pt x="610045" y="523957"/>
                </a:lnTo>
                <a:lnTo>
                  <a:pt x="612623" y="524386"/>
                </a:lnTo>
                <a:lnTo>
                  <a:pt x="612867" y="524508"/>
                </a:lnTo>
                <a:lnTo>
                  <a:pt x="612843" y="524386"/>
                </a:lnTo>
                <a:cubicBezTo>
                  <a:pt x="615056" y="524607"/>
                  <a:pt x="615941" y="525493"/>
                  <a:pt x="617711" y="524386"/>
                </a:cubicBezTo>
                <a:lnTo>
                  <a:pt x="617711" y="525050"/>
                </a:lnTo>
                <a:lnTo>
                  <a:pt x="618154" y="524607"/>
                </a:lnTo>
                <a:lnTo>
                  <a:pt x="619924" y="523280"/>
                </a:lnTo>
                <a:lnTo>
                  <a:pt x="621030" y="523722"/>
                </a:lnTo>
                <a:lnTo>
                  <a:pt x="620809" y="524829"/>
                </a:lnTo>
                <a:lnTo>
                  <a:pt x="619260" y="526156"/>
                </a:lnTo>
                <a:lnTo>
                  <a:pt x="619039" y="526230"/>
                </a:lnTo>
                <a:lnTo>
                  <a:pt x="619039" y="526507"/>
                </a:lnTo>
                <a:lnTo>
                  <a:pt x="621473" y="527939"/>
                </a:lnTo>
                <a:lnTo>
                  <a:pt x="621473" y="527705"/>
                </a:lnTo>
                <a:cubicBezTo>
                  <a:pt x="624127" y="528369"/>
                  <a:pt x="625898" y="529918"/>
                  <a:pt x="628111" y="531024"/>
                </a:cubicBezTo>
                <a:cubicBezTo>
                  <a:pt x="628996" y="529475"/>
                  <a:pt x="630987" y="529475"/>
                  <a:pt x="632978" y="529697"/>
                </a:cubicBezTo>
                <a:cubicBezTo>
                  <a:pt x="632093" y="532130"/>
                  <a:pt x="634527" y="531024"/>
                  <a:pt x="634970" y="532130"/>
                </a:cubicBezTo>
                <a:cubicBezTo>
                  <a:pt x="634970" y="533458"/>
                  <a:pt x="633421" y="533015"/>
                  <a:pt x="633642" y="534564"/>
                </a:cubicBezTo>
                <a:cubicBezTo>
                  <a:pt x="639174" y="537441"/>
                  <a:pt x="642935" y="541202"/>
                  <a:pt x="650900" y="537662"/>
                </a:cubicBezTo>
                <a:cubicBezTo>
                  <a:pt x="651785" y="540760"/>
                  <a:pt x="654662" y="537883"/>
                  <a:pt x="657096" y="539653"/>
                </a:cubicBezTo>
                <a:cubicBezTo>
                  <a:pt x="657538" y="541645"/>
                  <a:pt x="655326" y="540981"/>
                  <a:pt x="655105" y="542087"/>
                </a:cubicBezTo>
                <a:cubicBezTo>
                  <a:pt x="656432" y="543857"/>
                  <a:pt x="658866" y="540760"/>
                  <a:pt x="659308" y="543194"/>
                </a:cubicBezTo>
                <a:cubicBezTo>
                  <a:pt x="658866" y="544300"/>
                  <a:pt x="657317" y="544521"/>
                  <a:pt x="656211" y="545627"/>
                </a:cubicBezTo>
                <a:cubicBezTo>
                  <a:pt x="661300" y="547840"/>
                  <a:pt x="665504" y="550274"/>
                  <a:pt x="670372" y="552265"/>
                </a:cubicBezTo>
                <a:cubicBezTo>
                  <a:pt x="671921" y="551823"/>
                  <a:pt x="675240" y="548947"/>
                  <a:pt x="676567" y="551602"/>
                </a:cubicBezTo>
                <a:cubicBezTo>
                  <a:pt x="676567" y="553372"/>
                  <a:pt x="673912" y="552487"/>
                  <a:pt x="673912" y="554036"/>
                </a:cubicBezTo>
                <a:cubicBezTo>
                  <a:pt x="676125" y="554921"/>
                  <a:pt x="676788" y="557133"/>
                  <a:pt x="680329" y="556469"/>
                </a:cubicBezTo>
                <a:cubicBezTo>
                  <a:pt x="681656" y="563550"/>
                  <a:pt x="689622" y="560231"/>
                  <a:pt x="693826" y="562001"/>
                </a:cubicBezTo>
                <a:cubicBezTo>
                  <a:pt x="694268" y="563771"/>
                  <a:pt x="692498" y="563107"/>
                  <a:pt x="692498" y="564435"/>
                </a:cubicBezTo>
                <a:cubicBezTo>
                  <a:pt x="696038" y="566205"/>
                  <a:pt x="698030" y="569081"/>
                  <a:pt x="701128" y="571073"/>
                </a:cubicBezTo>
                <a:cubicBezTo>
                  <a:pt x="703561" y="571294"/>
                  <a:pt x="703561" y="568860"/>
                  <a:pt x="706216" y="569303"/>
                </a:cubicBezTo>
                <a:cubicBezTo>
                  <a:pt x="707765" y="569967"/>
                  <a:pt x="705774" y="573507"/>
                  <a:pt x="706659" y="573507"/>
                </a:cubicBezTo>
                <a:cubicBezTo>
                  <a:pt x="707323" y="572843"/>
                  <a:pt x="709978" y="570630"/>
                  <a:pt x="711084" y="572400"/>
                </a:cubicBezTo>
                <a:cubicBezTo>
                  <a:pt x="711084" y="574613"/>
                  <a:pt x="709093" y="574613"/>
                  <a:pt x="708208" y="576162"/>
                </a:cubicBezTo>
                <a:cubicBezTo>
                  <a:pt x="708429" y="576162"/>
                  <a:pt x="708429" y="576826"/>
                  <a:pt x="708651" y="577268"/>
                </a:cubicBezTo>
                <a:lnTo>
                  <a:pt x="707891" y="577837"/>
                </a:lnTo>
                <a:lnTo>
                  <a:pt x="708651" y="577711"/>
                </a:lnTo>
                <a:lnTo>
                  <a:pt x="709757" y="578596"/>
                </a:lnTo>
                <a:lnTo>
                  <a:pt x="710117" y="578956"/>
                </a:lnTo>
                <a:lnTo>
                  <a:pt x="710200" y="578817"/>
                </a:lnTo>
                <a:cubicBezTo>
                  <a:pt x="713076" y="580366"/>
                  <a:pt x="713740" y="584127"/>
                  <a:pt x="716173" y="586119"/>
                </a:cubicBezTo>
                <a:cubicBezTo>
                  <a:pt x="717944" y="586561"/>
                  <a:pt x="717280" y="584349"/>
                  <a:pt x="719271" y="585012"/>
                </a:cubicBezTo>
                <a:cubicBezTo>
                  <a:pt x="720156" y="585897"/>
                  <a:pt x="720599" y="587668"/>
                  <a:pt x="721705" y="588110"/>
                </a:cubicBezTo>
                <a:cubicBezTo>
                  <a:pt x="722369" y="587225"/>
                  <a:pt x="723254" y="586782"/>
                  <a:pt x="725024" y="587004"/>
                </a:cubicBezTo>
                <a:cubicBezTo>
                  <a:pt x="726352" y="589438"/>
                  <a:pt x="727237" y="588774"/>
                  <a:pt x="729892" y="589438"/>
                </a:cubicBezTo>
                <a:cubicBezTo>
                  <a:pt x="728786" y="590986"/>
                  <a:pt x="727679" y="592535"/>
                  <a:pt x="726352" y="593642"/>
                </a:cubicBezTo>
                <a:lnTo>
                  <a:pt x="725878" y="593737"/>
                </a:lnTo>
                <a:lnTo>
                  <a:pt x="727015" y="595632"/>
                </a:lnTo>
                <a:lnTo>
                  <a:pt x="726975" y="595753"/>
                </a:lnTo>
                <a:lnTo>
                  <a:pt x="727458" y="595632"/>
                </a:lnTo>
                <a:lnTo>
                  <a:pt x="732038" y="598304"/>
                </a:lnTo>
                <a:lnTo>
                  <a:pt x="732104" y="598288"/>
                </a:lnTo>
                <a:cubicBezTo>
                  <a:pt x="733432" y="598730"/>
                  <a:pt x="734538" y="599394"/>
                  <a:pt x="735423" y="600058"/>
                </a:cubicBezTo>
                <a:lnTo>
                  <a:pt x="735541" y="600530"/>
                </a:lnTo>
                <a:lnTo>
                  <a:pt x="746929" y="603377"/>
                </a:lnTo>
                <a:cubicBezTo>
                  <a:pt x="746929" y="604704"/>
                  <a:pt x="745159" y="604041"/>
                  <a:pt x="745823" y="605811"/>
                </a:cubicBezTo>
                <a:cubicBezTo>
                  <a:pt x="748035" y="606253"/>
                  <a:pt x="747150" y="607360"/>
                  <a:pt x="746929" y="609572"/>
                </a:cubicBezTo>
                <a:cubicBezTo>
                  <a:pt x="748699" y="610236"/>
                  <a:pt x="749363" y="611785"/>
                  <a:pt x="750690" y="612670"/>
                </a:cubicBezTo>
                <a:lnTo>
                  <a:pt x="751078" y="612476"/>
                </a:lnTo>
                <a:lnTo>
                  <a:pt x="751354" y="611785"/>
                </a:lnTo>
                <a:lnTo>
                  <a:pt x="752682" y="611121"/>
                </a:lnTo>
                <a:lnTo>
                  <a:pt x="754895" y="610236"/>
                </a:lnTo>
                <a:lnTo>
                  <a:pt x="754899" y="610238"/>
                </a:lnTo>
                <a:lnTo>
                  <a:pt x="760868" y="612228"/>
                </a:lnTo>
                <a:lnTo>
                  <a:pt x="756900" y="615006"/>
                </a:lnTo>
                <a:lnTo>
                  <a:pt x="756886" y="615104"/>
                </a:lnTo>
                <a:lnTo>
                  <a:pt x="755498" y="615876"/>
                </a:lnTo>
                <a:lnTo>
                  <a:pt x="755780" y="615989"/>
                </a:lnTo>
                <a:cubicBezTo>
                  <a:pt x="755558" y="616431"/>
                  <a:pt x="755116" y="616653"/>
                  <a:pt x="755116" y="617316"/>
                </a:cubicBezTo>
                <a:lnTo>
                  <a:pt x="768898" y="631530"/>
                </a:lnTo>
                <a:lnTo>
                  <a:pt x="769719" y="631256"/>
                </a:lnTo>
                <a:lnTo>
                  <a:pt x="771711" y="630150"/>
                </a:lnTo>
                <a:lnTo>
                  <a:pt x="772596" y="631035"/>
                </a:lnTo>
                <a:lnTo>
                  <a:pt x="771932" y="631699"/>
                </a:lnTo>
                <a:lnTo>
                  <a:pt x="770604" y="632584"/>
                </a:lnTo>
                <a:lnTo>
                  <a:pt x="769675" y="633115"/>
                </a:lnTo>
                <a:lnTo>
                  <a:pt x="769940" y="633247"/>
                </a:lnTo>
                <a:cubicBezTo>
                  <a:pt x="771268" y="636566"/>
                  <a:pt x="772817" y="639885"/>
                  <a:pt x="775914" y="641213"/>
                </a:cubicBezTo>
                <a:cubicBezTo>
                  <a:pt x="778348" y="640770"/>
                  <a:pt x="779233" y="638336"/>
                  <a:pt x="782553" y="638779"/>
                </a:cubicBezTo>
                <a:cubicBezTo>
                  <a:pt x="781668" y="641655"/>
                  <a:pt x="784101" y="641655"/>
                  <a:pt x="785208" y="642540"/>
                </a:cubicBezTo>
                <a:cubicBezTo>
                  <a:pt x="780782" y="644974"/>
                  <a:pt x="779233" y="648957"/>
                  <a:pt x="782553" y="653382"/>
                </a:cubicBezTo>
                <a:cubicBezTo>
                  <a:pt x="786535" y="653825"/>
                  <a:pt x="787420" y="648072"/>
                  <a:pt x="791182" y="650285"/>
                </a:cubicBezTo>
                <a:cubicBezTo>
                  <a:pt x="789854" y="652940"/>
                  <a:pt x="790739" y="654710"/>
                  <a:pt x="788748" y="657144"/>
                </a:cubicBezTo>
                <a:cubicBezTo>
                  <a:pt x="790961" y="661569"/>
                  <a:pt x="794501" y="664667"/>
                  <a:pt x="798705" y="667543"/>
                </a:cubicBezTo>
                <a:cubicBezTo>
                  <a:pt x="799147" y="670420"/>
                  <a:pt x="800696" y="672632"/>
                  <a:pt x="801581" y="675288"/>
                </a:cubicBezTo>
                <a:lnTo>
                  <a:pt x="802467" y="675288"/>
                </a:lnTo>
                <a:lnTo>
                  <a:pt x="803130" y="674624"/>
                </a:lnTo>
                <a:lnTo>
                  <a:pt x="803794" y="674624"/>
                </a:lnTo>
                <a:lnTo>
                  <a:pt x="804015" y="675066"/>
                </a:lnTo>
                <a:lnTo>
                  <a:pt x="803130" y="675951"/>
                </a:lnTo>
                <a:lnTo>
                  <a:pt x="802998" y="676039"/>
                </a:lnTo>
                <a:lnTo>
                  <a:pt x="803351" y="675951"/>
                </a:lnTo>
                <a:cubicBezTo>
                  <a:pt x="802687" y="678385"/>
                  <a:pt x="805785" y="677279"/>
                  <a:pt x="806006" y="678606"/>
                </a:cubicBezTo>
                <a:cubicBezTo>
                  <a:pt x="801360" y="681925"/>
                  <a:pt x="808219" y="685908"/>
                  <a:pt x="809104" y="689448"/>
                </a:cubicBezTo>
                <a:cubicBezTo>
                  <a:pt x="811317" y="688785"/>
                  <a:pt x="813529" y="687457"/>
                  <a:pt x="814635" y="685687"/>
                </a:cubicBezTo>
                <a:cubicBezTo>
                  <a:pt x="813087" y="690333"/>
                  <a:pt x="817733" y="689006"/>
                  <a:pt x="817070" y="692989"/>
                </a:cubicBezTo>
                <a:lnTo>
                  <a:pt x="816848" y="692878"/>
                </a:lnTo>
                <a:lnTo>
                  <a:pt x="816892" y="692989"/>
                </a:lnTo>
                <a:lnTo>
                  <a:pt x="817070" y="692989"/>
                </a:lnTo>
                <a:lnTo>
                  <a:pt x="817438" y="692989"/>
                </a:lnTo>
                <a:lnTo>
                  <a:pt x="818840" y="688785"/>
                </a:lnTo>
                <a:lnTo>
                  <a:pt x="820917" y="683385"/>
                </a:lnTo>
                <a:lnTo>
                  <a:pt x="820388" y="683253"/>
                </a:lnTo>
                <a:lnTo>
                  <a:pt x="817484" y="678066"/>
                </a:lnTo>
                <a:lnTo>
                  <a:pt x="816406" y="681483"/>
                </a:lnTo>
                <a:cubicBezTo>
                  <a:pt x="816406" y="681925"/>
                  <a:pt x="816184" y="681925"/>
                  <a:pt x="815963" y="681925"/>
                </a:cubicBezTo>
                <a:cubicBezTo>
                  <a:pt x="815742" y="681925"/>
                  <a:pt x="815299" y="681704"/>
                  <a:pt x="815299" y="681483"/>
                </a:cubicBezTo>
                <a:lnTo>
                  <a:pt x="816908" y="677057"/>
                </a:lnTo>
                <a:lnTo>
                  <a:pt x="816627" y="677057"/>
                </a:lnTo>
                <a:cubicBezTo>
                  <a:pt x="817512" y="672853"/>
                  <a:pt x="814193" y="672853"/>
                  <a:pt x="813529" y="670198"/>
                </a:cubicBezTo>
                <a:cubicBezTo>
                  <a:pt x="814635" y="669534"/>
                  <a:pt x="817069" y="669534"/>
                  <a:pt x="818397" y="669092"/>
                </a:cubicBezTo>
                <a:cubicBezTo>
                  <a:pt x="820609" y="672190"/>
                  <a:pt x="821937" y="675951"/>
                  <a:pt x="823486" y="679491"/>
                </a:cubicBezTo>
                <a:lnTo>
                  <a:pt x="823486" y="679937"/>
                </a:lnTo>
                <a:lnTo>
                  <a:pt x="823487" y="679935"/>
                </a:lnTo>
                <a:lnTo>
                  <a:pt x="826141" y="676667"/>
                </a:lnTo>
                <a:lnTo>
                  <a:pt x="826141" y="673075"/>
                </a:lnTo>
                <a:cubicBezTo>
                  <a:pt x="826805" y="673296"/>
                  <a:pt x="827026" y="674182"/>
                  <a:pt x="828133" y="674182"/>
                </a:cubicBezTo>
                <a:lnTo>
                  <a:pt x="828133" y="672189"/>
                </a:lnTo>
                <a:lnTo>
                  <a:pt x="827912" y="671968"/>
                </a:lnTo>
                <a:cubicBezTo>
                  <a:pt x="827248" y="669313"/>
                  <a:pt x="825920" y="667322"/>
                  <a:pt x="823929" y="665109"/>
                </a:cubicBezTo>
                <a:cubicBezTo>
                  <a:pt x="823708" y="664667"/>
                  <a:pt x="823708" y="664003"/>
                  <a:pt x="823929" y="663560"/>
                </a:cubicBezTo>
                <a:cubicBezTo>
                  <a:pt x="824593" y="663339"/>
                  <a:pt x="825256" y="663339"/>
                  <a:pt x="825920" y="663782"/>
                </a:cubicBezTo>
                <a:lnTo>
                  <a:pt x="829461" y="670862"/>
                </a:lnTo>
                <a:lnTo>
                  <a:pt x="829903" y="670420"/>
                </a:lnTo>
                <a:cubicBezTo>
                  <a:pt x="831894" y="673518"/>
                  <a:pt x="833443" y="676837"/>
                  <a:pt x="834771" y="680156"/>
                </a:cubicBezTo>
                <a:cubicBezTo>
                  <a:pt x="830124" y="681041"/>
                  <a:pt x="831009" y="677279"/>
                  <a:pt x="829460" y="675952"/>
                </a:cubicBezTo>
                <a:cubicBezTo>
                  <a:pt x="829018" y="676394"/>
                  <a:pt x="828796" y="677058"/>
                  <a:pt x="828354" y="677279"/>
                </a:cubicBezTo>
                <a:lnTo>
                  <a:pt x="828062" y="677133"/>
                </a:lnTo>
                <a:lnTo>
                  <a:pt x="824113" y="681289"/>
                </a:lnTo>
                <a:lnTo>
                  <a:pt x="824371" y="681483"/>
                </a:lnTo>
                <a:lnTo>
                  <a:pt x="822159" y="683304"/>
                </a:lnTo>
                <a:lnTo>
                  <a:pt x="822159" y="683917"/>
                </a:lnTo>
                <a:cubicBezTo>
                  <a:pt x="820832" y="685245"/>
                  <a:pt x="820389" y="687236"/>
                  <a:pt x="819946" y="689227"/>
                </a:cubicBezTo>
                <a:lnTo>
                  <a:pt x="818642" y="693510"/>
                </a:lnTo>
                <a:lnTo>
                  <a:pt x="818839" y="693431"/>
                </a:lnTo>
                <a:lnTo>
                  <a:pt x="818452" y="694135"/>
                </a:lnTo>
                <a:lnTo>
                  <a:pt x="818397" y="694316"/>
                </a:lnTo>
                <a:lnTo>
                  <a:pt x="818352" y="694316"/>
                </a:lnTo>
                <a:lnTo>
                  <a:pt x="816406" y="697857"/>
                </a:lnTo>
                <a:lnTo>
                  <a:pt x="815389" y="693792"/>
                </a:lnTo>
                <a:lnTo>
                  <a:pt x="813778" y="698216"/>
                </a:lnTo>
                <a:cubicBezTo>
                  <a:pt x="814470" y="700290"/>
                  <a:pt x="815742" y="702613"/>
                  <a:pt x="815521" y="704494"/>
                </a:cubicBezTo>
                <a:lnTo>
                  <a:pt x="815521" y="704937"/>
                </a:lnTo>
                <a:cubicBezTo>
                  <a:pt x="816848" y="706043"/>
                  <a:pt x="817512" y="707371"/>
                  <a:pt x="818618" y="708699"/>
                </a:cubicBezTo>
                <a:lnTo>
                  <a:pt x="819227" y="709916"/>
                </a:lnTo>
                <a:lnTo>
                  <a:pt x="819504" y="709362"/>
                </a:lnTo>
                <a:lnTo>
                  <a:pt x="820287" y="709623"/>
                </a:lnTo>
                <a:lnTo>
                  <a:pt x="821274" y="706265"/>
                </a:lnTo>
                <a:cubicBezTo>
                  <a:pt x="821274" y="705380"/>
                  <a:pt x="821717" y="704274"/>
                  <a:pt x="821938" y="703167"/>
                </a:cubicBezTo>
                <a:cubicBezTo>
                  <a:pt x="821938" y="702725"/>
                  <a:pt x="822602" y="702504"/>
                  <a:pt x="823044" y="702725"/>
                </a:cubicBezTo>
                <a:cubicBezTo>
                  <a:pt x="823487" y="702725"/>
                  <a:pt x="823929" y="703389"/>
                  <a:pt x="823929" y="704052"/>
                </a:cubicBezTo>
                <a:cubicBezTo>
                  <a:pt x="823487" y="704716"/>
                  <a:pt x="823266" y="705601"/>
                  <a:pt x="823266" y="706486"/>
                </a:cubicBezTo>
                <a:lnTo>
                  <a:pt x="821568" y="711014"/>
                </a:lnTo>
                <a:lnTo>
                  <a:pt x="822158" y="711132"/>
                </a:lnTo>
                <a:cubicBezTo>
                  <a:pt x="824150" y="715558"/>
                  <a:pt x="825035" y="720868"/>
                  <a:pt x="827248" y="725293"/>
                </a:cubicBezTo>
                <a:cubicBezTo>
                  <a:pt x="829239" y="726178"/>
                  <a:pt x="827469" y="723302"/>
                  <a:pt x="829018" y="723523"/>
                </a:cubicBezTo>
                <a:lnTo>
                  <a:pt x="829682" y="734585"/>
                </a:lnTo>
                <a:lnTo>
                  <a:pt x="830567" y="734585"/>
                </a:lnTo>
                <a:lnTo>
                  <a:pt x="830788" y="734585"/>
                </a:lnTo>
                <a:lnTo>
                  <a:pt x="831010" y="734806"/>
                </a:lnTo>
                <a:lnTo>
                  <a:pt x="831895" y="736576"/>
                </a:lnTo>
                <a:lnTo>
                  <a:pt x="832337" y="737019"/>
                </a:lnTo>
                <a:lnTo>
                  <a:pt x="832071" y="737551"/>
                </a:lnTo>
                <a:lnTo>
                  <a:pt x="832337" y="737684"/>
                </a:lnTo>
                <a:lnTo>
                  <a:pt x="832558" y="736799"/>
                </a:lnTo>
                <a:lnTo>
                  <a:pt x="833740" y="737643"/>
                </a:lnTo>
                <a:lnTo>
                  <a:pt x="836098" y="735913"/>
                </a:lnTo>
                <a:cubicBezTo>
                  <a:pt x="837205" y="735913"/>
                  <a:pt x="837868" y="736355"/>
                  <a:pt x="838311" y="737019"/>
                </a:cubicBezTo>
                <a:lnTo>
                  <a:pt x="838311" y="737240"/>
                </a:lnTo>
                <a:lnTo>
                  <a:pt x="838311" y="737462"/>
                </a:lnTo>
                <a:cubicBezTo>
                  <a:pt x="838311" y="737904"/>
                  <a:pt x="838311" y="738347"/>
                  <a:pt x="838311" y="739011"/>
                </a:cubicBezTo>
                <a:lnTo>
                  <a:pt x="838311" y="741149"/>
                </a:lnTo>
                <a:lnTo>
                  <a:pt x="839638" y="740560"/>
                </a:lnTo>
                <a:lnTo>
                  <a:pt x="841712" y="739994"/>
                </a:lnTo>
                <a:lnTo>
                  <a:pt x="842072" y="739454"/>
                </a:lnTo>
                <a:lnTo>
                  <a:pt x="843179" y="738126"/>
                </a:lnTo>
                <a:lnTo>
                  <a:pt x="844064" y="738568"/>
                </a:lnTo>
                <a:lnTo>
                  <a:pt x="843621" y="739232"/>
                </a:lnTo>
                <a:lnTo>
                  <a:pt x="842957" y="739896"/>
                </a:lnTo>
                <a:lnTo>
                  <a:pt x="842805" y="740277"/>
                </a:lnTo>
                <a:lnTo>
                  <a:pt x="842958" y="740338"/>
                </a:lnTo>
                <a:cubicBezTo>
                  <a:pt x="844064" y="743215"/>
                  <a:pt x="842073" y="745649"/>
                  <a:pt x="840524" y="747640"/>
                </a:cubicBezTo>
                <a:lnTo>
                  <a:pt x="840258" y="747995"/>
                </a:lnTo>
                <a:lnTo>
                  <a:pt x="840966" y="747641"/>
                </a:lnTo>
                <a:cubicBezTo>
                  <a:pt x="839638" y="749853"/>
                  <a:pt x="838753" y="754721"/>
                  <a:pt x="841408" y="756270"/>
                </a:cubicBezTo>
                <a:lnTo>
                  <a:pt x="841851" y="755605"/>
                </a:lnTo>
                <a:lnTo>
                  <a:pt x="841408" y="755163"/>
                </a:lnTo>
                <a:lnTo>
                  <a:pt x="841630" y="753392"/>
                </a:lnTo>
                <a:lnTo>
                  <a:pt x="841630" y="752286"/>
                </a:lnTo>
                <a:lnTo>
                  <a:pt x="842072" y="751401"/>
                </a:lnTo>
                <a:lnTo>
                  <a:pt x="842736" y="752065"/>
                </a:lnTo>
                <a:lnTo>
                  <a:pt x="842736" y="753614"/>
                </a:lnTo>
                <a:lnTo>
                  <a:pt x="842293" y="754941"/>
                </a:lnTo>
                <a:lnTo>
                  <a:pt x="842292" y="754943"/>
                </a:lnTo>
                <a:lnTo>
                  <a:pt x="842293" y="754942"/>
                </a:lnTo>
                <a:lnTo>
                  <a:pt x="842736" y="755385"/>
                </a:lnTo>
                <a:lnTo>
                  <a:pt x="843324" y="755091"/>
                </a:lnTo>
                <a:lnTo>
                  <a:pt x="844064" y="754499"/>
                </a:lnTo>
                <a:lnTo>
                  <a:pt x="844118" y="754530"/>
                </a:lnTo>
                <a:lnTo>
                  <a:pt x="847929" y="742695"/>
                </a:lnTo>
                <a:lnTo>
                  <a:pt x="847383" y="742330"/>
                </a:lnTo>
                <a:cubicBezTo>
                  <a:pt x="850701" y="738569"/>
                  <a:pt x="845391" y="734586"/>
                  <a:pt x="844064" y="731489"/>
                </a:cubicBezTo>
                <a:lnTo>
                  <a:pt x="841926" y="731877"/>
                </a:lnTo>
                <a:lnTo>
                  <a:pt x="841408" y="733258"/>
                </a:lnTo>
                <a:lnTo>
                  <a:pt x="841187" y="733701"/>
                </a:lnTo>
                <a:lnTo>
                  <a:pt x="840744" y="733701"/>
                </a:lnTo>
                <a:lnTo>
                  <a:pt x="840302" y="733037"/>
                </a:lnTo>
                <a:lnTo>
                  <a:pt x="841139" y="731154"/>
                </a:lnTo>
                <a:lnTo>
                  <a:pt x="840302" y="731489"/>
                </a:lnTo>
                <a:cubicBezTo>
                  <a:pt x="840081" y="730161"/>
                  <a:pt x="840966" y="729940"/>
                  <a:pt x="841187" y="729055"/>
                </a:cubicBezTo>
                <a:lnTo>
                  <a:pt x="841630" y="729202"/>
                </a:lnTo>
                <a:lnTo>
                  <a:pt x="841630" y="725956"/>
                </a:lnTo>
                <a:cubicBezTo>
                  <a:pt x="841851" y="725735"/>
                  <a:pt x="842072" y="725735"/>
                  <a:pt x="842736" y="725956"/>
                </a:cubicBezTo>
                <a:cubicBezTo>
                  <a:pt x="842957" y="725956"/>
                  <a:pt x="842957" y="726399"/>
                  <a:pt x="842957" y="726841"/>
                </a:cubicBezTo>
                <a:lnTo>
                  <a:pt x="842957" y="727551"/>
                </a:lnTo>
                <a:lnTo>
                  <a:pt x="844728" y="724187"/>
                </a:lnTo>
                <a:lnTo>
                  <a:pt x="844791" y="724282"/>
                </a:lnTo>
                <a:lnTo>
                  <a:pt x="844949" y="722859"/>
                </a:lnTo>
                <a:cubicBezTo>
                  <a:pt x="844949" y="722638"/>
                  <a:pt x="844949" y="722416"/>
                  <a:pt x="844949" y="722416"/>
                </a:cubicBezTo>
                <a:cubicBezTo>
                  <a:pt x="844949" y="722195"/>
                  <a:pt x="845391" y="721974"/>
                  <a:pt x="845613" y="721974"/>
                </a:cubicBezTo>
                <a:cubicBezTo>
                  <a:pt x="846277" y="721974"/>
                  <a:pt x="846498" y="722195"/>
                  <a:pt x="846498" y="722638"/>
                </a:cubicBezTo>
                <a:cubicBezTo>
                  <a:pt x="846498" y="722638"/>
                  <a:pt x="846498" y="722859"/>
                  <a:pt x="846498" y="723080"/>
                </a:cubicBezTo>
                <a:lnTo>
                  <a:pt x="846296" y="725302"/>
                </a:lnTo>
                <a:lnTo>
                  <a:pt x="847632" y="725901"/>
                </a:lnTo>
                <a:cubicBezTo>
                  <a:pt x="848157" y="725071"/>
                  <a:pt x="848710" y="723744"/>
                  <a:pt x="849153" y="723523"/>
                </a:cubicBezTo>
                <a:lnTo>
                  <a:pt x="849199" y="723584"/>
                </a:lnTo>
                <a:lnTo>
                  <a:pt x="851808" y="715558"/>
                </a:lnTo>
                <a:cubicBezTo>
                  <a:pt x="852029" y="715115"/>
                  <a:pt x="852914" y="714673"/>
                  <a:pt x="853357" y="715115"/>
                </a:cubicBezTo>
                <a:cubicBezTo>
                  <a:pt x="854020" y="715337"/>
                  <a:pt x="854242" y="716000"/>
                  <a:pt x="854020" y="716443"/>
                </a:cubicBezTo>
                <a:lnTo>
                  <a:pt x="851233" y="724590"/>
                </a:lnTo>
                <a:lnTo>
                  <a:pt x="851587" y="727063"/>
                </a:lnTo>
                <a:cubicBezTo>
                  <a:pt x="849374" y="727505"/>
                  <a:pt x="849097" y="729497"/>
                  <a:pt x="849623" y="731599"/>
                </a:cubicBezTo>
                <a:lnTo>
                  <a:pt x="852284" y="736456"/>
                </a:lnTo>
                <a:lnTo>
                  <a:pt x="853357" y="735250"/>
                </a:lnTo>
                <a:lnTo>
                  <a:pt x="854832" y="733480"/>
                </a:lnTo>
                <a:lnTo>
                  <a:pt x="854868" y="733373"/>
                </a:lnTo>
                <a:lnTo>
                  <a:pt x="854463" y="733036"/>
                </a:lnTo>
                <a:cubicBezTo>
                  <a:pt x="854463" y="732151"/>
                  <a:pt x="854463" y="731266"/>
                  <a:pt x="854242" y="730160"/>
                </a:cubicBezTo>
                <a:lnTo>
                  <a:pt x="854394" y="729931"/>
                </a:lnTo>
                <a:lnTo>
                  <a:pt x="853357" y="725956"/>
                </a:lnTo>
                <a:cubicBezTo>
                  <a:pt x="855127" y="725513"/>
                  <a:pt x="855127" y="726841"/>
                  <a:pt x="856455" y="726620"/>
                </a:cubicBezTo>
                <a:lnTo>
                  <a:pt x="856455" y="726641"/>
                </a:lnTo>
                <a:lnTo>
                  <a:pt x="858445" y="722859"/>
                </a:lnTo>
                <a:cubicBezTo>
                  <a:pt x="858667" y="722638"/>
                  <a:pt x="858667" y="722638"/>
                  <a:pt x="858888" y="722638"/>
                </a:cubicBezTo>
                <a:cubicBezTo>
                  <a:pt x="859331" y="722859"/>
                  <a:pt x="859331" y="723080"/>
                  <a:pt x="859109" y="723302"/>
                </a:cubicBezTo>
                <a:cubicBezTo>
                  <a:pt x="858003" y="724629"/>
                  <a:pt x="857118" y="725957"/>
                  <a:pt x="856896" y="727063"/>
                </a:cubicBezTo>
                <a:lnTo>
                  <a:pt x="856675" y="727284"/>
                </a:lnTo>
                <a:lnTo>
                  <a:pt x="857119" y="727284"/>
                </a:lnTo>
                <a:lnTo>
                  <a:pt x="856510" y="730126"/>
                </a:lnTo>
                <a:lnTo>
                  <a:pt x="856897" y="733036"/>
                </a:lnTo>
                <a:lnTo>
                  <a:pt x="856619" y="733314"/>
                </a:lnTo>
                <a:lnTo>
                  <a:pt x="858941" y="737243"/>
                </a:lnTo>
                <a:lnTo>
                  <a:pt x="859109" y="737019"/>
                </a:lnTo>
                <a:lnTo>
                  <a:pt x="859109" y="737528"/>
                </a:lnTo>
                <a:lnTo>
                  <a:pt x="859331" y="737904"/>
                </a:lnTo>
                <a:lnTo>
                  <a:pt x="859109" y="738274"/>
                </a:lnTo>
                <a:lnTo>
                  <a:pt x="859109" y="740648"/>
                </a:lnTo>
                <a:lnTo>
                  <a:pt x="859331" y="740781"/>
                </a:lnTo>
                <a:lnTo>
                  <a:pt x="859109" y="741003"/>
                </a:lnTo>
                <a:lnTo>
                  <a:pt x="859109" y="742329"/>
                </a:lnTo>
                <a:lnTo>
                  <a:pt x="859331" y="742551"/>
                </a:lnTo>
                <a:lnTo>
                  <a:pt x="856383" y="752656"/>
                </a:lnTo>
                <a:lnTo>
                  <a:pt x="857345" y="753618"/>
                </a:lnTo>
                <a:lnTo>
                  <a:pt x="858224" y="754057"/>
                </a:lnTo>
                <a:lnTo>
                  <a:pt x="859331" y="753615"/>
                </a:lnTo>
                <a:lnTo>
                  <a:pt x="860824" y="754112"/>
                </a:lnTo>
                <a:lnTo>
                  <a:pt x="861322" y="751622"/>
                </a:lnTo>
                <a:cubicBezTo>
                  <a:pt x="861543" y="750516"/>
                  <a:pt x="862207" y="749410"/>
                  <a:pt x="862207" y="748303"/>
                </a:cubicBezTo>
                <a:cubicBezTo>
                  <a:pt x="862207" y="747861"/>
                  <a:pt x="862871" y="747639"/>
                  <a:pt x="863092" y="747861"/>
                </a:cubicBezTo>
                <a:cubicBezTo>
                  <a:pt x="863092" y="747861"/>
                  <a:pt x="863313" y="748082"/>
                  <a:pt x="863313" y="748524"/>
                </a:cubicBezTo>
                <a:cubicBezTo>
                  <a:pt x="863092" y="749631"/>
                  <a:pt x="863092" y="750737"/>
                  <a:pt x="862871" y="751844"/>
                </a:cubicBezTo>
                <a:lnTo>
                  <a:pt x="862179" y="753781"/>
                </a:lnTo>
                <a:lnTo>
                  <a:pt x="862207" y="753836"/>
                </a:lnTo>
                <a:lnTo>
                  <a:pt x="863092" y="753393"/>
                </a:lnTo>
                <a:cubicBezTo>
                  <a:pt x="863092" y="753615"/>
                  <a:pt x="863092" y="753836"/>
                  <a:pt x="863092" y="754057"/>
                </a:cubicBezTo>
                <a:cubicBezTo>
                  <a:pt x="864198" y="754278"/>
                  <a:pt x="864198" y="755606"/>
                  <a:pt x="866190" y="755164"/>
                </a:cubicBezTo>
                <a:lnTo>
                  <a:pt x="866058" y="755429"/>
                </a:lnTo>
                <a:lnTo>
                  <a:pt x="866411" y="755605"/>
                </a:lnTo>
                <a:lnTo>
                  <a:pt x="866149" y="756129"/>
                </a:lnTo>
                <a:lnTo>
                  <a:pt x="866853" y="756270"/>
                </a:lnTo>
                <a:cubicBezTo>
                  <a:pt x="868402" y="757597"/>
                  <a:pt x="868402" y="761138"/>
                  <a:pt x="869288" y="762908"/>
                </a:cubicBezTo>
                <a:cubicBezTo>
                  <a:pt x="870394" y="760031"/>
                  <a:pt x="871279" y="754721"/>
                  <a:pt x="870173" y="751402"/>
                </a:cubicBezTo>
                <a:lnTo>
                  <a:pt x="867940" y="750844"/>
                </a:lnTo>
                <a:lnTo>
                  <a:pt x="867739" y="751180"/>
                </a:lnTo>
                <a:cubicBezTo>
                  <a:pt x="867739" y="751180"/>
                  <a:pt x="867739" y="751401"/>
                  <a:pt x="867296" y="751401"/>
                </a:cubicBezTo>
                <a:cubicBezTo>
                  <a:pt x="867075" y="751401"/>
                  <a:pt x="866632" y="750959"/>
                  <a:pt x="866411" y="750516"/>
                </a:cubicBezTo>
                <a:cubicBezTo>
                  <a:pt x="866411" y="749631"/>
                  <a:pt x="866411" y="748525"/>
                  <a:pt x="866411" y="747640"/>
                </a:cubicBezTo>
                <a:lnTo>
                  <a:pt x="864824" y="743274"/>
                </a:lnTo>
                <a:lnTo>
                  <a:pt x="863978" y="744543"/>
                </a:lnTo>
                <a:lnTo>
                  <a:pt x="863756" y="744543"/>
                </a:lnTo>
                <a:lnTo>
                  <a:pt x="863314" y="744321"/>
                </a:lnTo>
                <a:lnTo>
                  <a:pt x="863756" y="743658"/>
                </a:lnTo>
                <a:lnTo>
                  <a:pt x="863978" y="742772"/>
                </a:lnTo>
                <a:lnTo>
                  <a:pt x="864421" y="741888"/>
                </a:lnTo>
                <a:lnTo>
                  <a:pt x="864420" y="741887"/>
                </a:lnTo>
                <a:cubicBezTo>
                  <a:pt x="864642" y="740559"/>
                  <a:pt x="864420" y="739232"/>
                  <a:pt x="864199" y="737683"/>
                </a:cubicBezTo>
                <a:cubicBezTo>
                  <a:pt x="864199" y="737240"/>
                  <a:pt x="864199" y="736798"/>
                  <a:pt x="864199" y="736355"/>
                </a:cubicBezTo>
                <a:lnTo>
                  <a:pt x="864365" y="736134"/>
                </a:lnTo>
                <a:lnTo>
                  <a:pt x="861322" y="728832"/>
                </a:lnTo>
                <a:lnTo>
                  <a:pt x="861695" y="728459"/>
                </a:lnTo>
                <a:lnTo>
                  <a:pt x="859773" y="725736"/>
                </a:lnTo>
                <a:cubicBezTo>
                  <a:pt x="859773" y="725072"/>
                  <a:pt x="859552" y="724187"/>
                  <a:pt x="859331" y="723745"/>
                </a:cubicBezTo>
                <a:lnTo>
                  <a:pt x="859497" y="723080"/>
                </a:lnTo>
                <a:lnTo>
                  <a:pt x="859331" y="723080"/>
                </a:lnTo>
                <a:lnTo>
                  <a:pt x="859552" y="722195"/>
                </a:lnTo>
                <a:lnTo>
                  <a:pt x="858667" y="722416"/>
                </a:lnTo>
                <a:lnTo>
                  <a:pt x="858264" y="719460"/>
                </a:lnTo>
                <a:lnTo>
                  <a:pt x="858224" y="719540"/>
                </a:lnTo>
                <a:cubicBezTo>
                  <a:pt x="858003" y="719540"/>
                  <a:pt x="857782" y="719319"/>
                  <a:pt x="857782" y="719319"/>
                </a:cubicBezTo>
                <a:lnTo>
                  <a:pt x="856454" y="717991"/>
                </a:lnTo>
                <a:lnTo>
                  <a:pt x="856233" y="718434"/>
                </a:lnTo>
                <a:lnTo>
                  <a:pt x="855791" y="718877"/>
                </a:lnTo>
                <a:lnTo>
                  <a:pt x="855348" y="718877"/>
                </a:lnTo>
                <a:lnTo>
                  <a:pt x="855348" y="718213"/>
                </a:lnTo>
                <a:lnTo>
                  <a:pt x="855556" y="717484"/>
                </a:lnTo>
                <a:lnTo>
                  <a:pt x="855348" y="717328"/>
                </a:lnTo>
                <a:lnTo>
                  <a:pt x="854809" y="714989"/>
                </a:lnTo>
                <a:lnTo>
                  <a:pt x="854241" y="715557"/>
                </a:lnTo>
                <a:lnTo>
                  <a:pt x="853578" y="714672"/>
                </a:lnTo>
                <a:lnTo>
                  <a:pt x="852250" y="715115"/>
                </a:lnTo>
                <a:lnTo>
                  <a:pt x="853525" y="709103"/>
                </a:lnTo>
                <a:lnTo>
                  <a:pt x="852029" y="708034"/>
                </a:lnTo>
                <a:lnTo>
                  <a:pt x="851676" y="707681"/>
                </a:lnTo>
                <a:lnTo>
                  <a:pt x="851587" y="708035"/>
                </a:lnTo>
                <a:lnTo>
                  <a:pt x="850701" y="708478"/>
                </a:lnTo>
                <a:lnTo>
                  <a:pt x="850038" y="707814"/>
                </a:lnTo>
                <a:lnTo>
                  <a:pt x="850697" y="706891"/>
                </a:lnTo>
                <a:lnTo>
                  <a:pt x="850480" y="704937"/>
                </a:lnTo>
                <a:lnTo>
                  <a:pt x="850480" y="704052"/>
                </a:lnTo>
                <a:lnTo>
                  <a:pt x="850511" y="703989"/>
                </a:lnTo>
                <a:lnTo>
                  <a:pt x="848046" y="697414"/>
                </a:lnTo>
                <a:cubicBezTo>
                  <a:pt x="848046" y="696972"/>
                  <a:pt x="848268" y="696751"/>
                  <a:pt x="848489" y="696972"/>
                </a:cubicBezTo>
                <a:cubicBezTo>
                  <a:pt x="849153" y="696972"/>
                  <a:pt x="849374" y="697193"/>
                  <a:pt x="849153" y="697636"/>
                </a:cubicBezTo>
                <a:lnTo>
                  <a:pt x="851356" y="702643"/>
                </a:lnTo>
                <a:lnTo>
                  <a:pt x="852914" y="701397"/>
                </a:lnTo>
                <a:lnTo>
                  <a:pt x="853578" y="701397"/>
                </a:lnTo>
                <a:lnTo>
                  <a:pt x="853578" y="702282"/>
                </a:lnTo>
                <a:lnTo>
                  <a:pt x="852084" y="703775"/>
                </a:lnTo>
                <a:lnTo>
                  <a:pt x="852472" y="704937"/>
                </a:lnTo>
                <a:lnTo>
                  <a:pt x="852472" y="706264"/>
                </a:lnTo>
                <a:lnTo>
                  <a:pt x="852420" y="706369"/>
                </a:lnTo>
                <a:lnTo>
                  <a:pt x="853356" y="707149"/>
                </a:lnTo>
                <a:lnTo>
                  <a:pt x="854161" y="707632"/>
                </a:lnTo>
                <a:lnTo>
                  <a:pt x="854684" y="707371"/>
                </a:lnTo>
                <a:lnTo>
                  <a:pt x="854241" y="706486"/>
                </a:lnTo>
                <a:cubicBezTo>
                  <a:pt x="854684" y="706486"/>
                  <a:pt x="854905" y="706486"/>
                  <a:pt x="854905" y="706486"/>
                </a:cubicBezTo>
                <a:cubicBezTo>
                  <a:pt x="856011" y="705158"/>
                  <a:pt x="856011" y="701397"/>
                  <a:pt x="853799" y="701397"/>
                </a:cubicBezTo>
                <a:lnTo>
                  <a:pt x="854020" y="700511"/>
                </a:lnTo>
                <a:lnTo>
                  <a:pt x="853799" y="699626"/>
                </a:lnTo>
                <a:cubicBezTo>
                  <a:pt x="851365" y="696307"/>
                  <a:pt x="851365" y="694316"/>
                  <a:pt x="851144" y="689891"/>
                </a:cubicBezTo>
                <a:cubicBezTo>
                  <a:pt x="848046" y="691882"/>
                  <a:pt x="849816" y="686129"/>
                  <a:pt x="846276" y="686793"/>
                </a:cubicBezTo>
                <a:lnTo>
                  <a:pt x="846055" y="685908"/>
                </a:lnTo>
                <a:lnTo>
                  <a:pt x="844948" y="686129"/>
                </a:lnTo>
                <a:cubicBezTo>
                  <a:pt x="845391" y="684580"/>
                  <a:pt x="845391" y="683253"/>
                  <a:pt x="844506" y="682368"/>
                </a:cubicBezTo>
                <a:cubicBezTo>
                  <a:pt x="843842" y="682368"/>
                  <a:pt x="843621" y="682368"/>
                  <a:pt x="843400" y="682368"/>
                </a:cubicBezTo>
                <a:lnTo>
                  <a:pt x="843621" y="681483"/>
                </a:lnTo>
                <a:lnTo>
                  <a:pt x="842515" y="681704"/>
                </a:lnTo>
                <a:cubicBezTo>
                  <a:pt x="842293" y="675066"/>
                  <a:pt x="840081" y="670862"/>
                  <a:pt x="837647" y="666216"/>
                </a:cubicBezTo>
                <a:lnTo>
                  <a:pt x="838089" y="665331"/>
                </a:lnTo>
                <a:lnTo>
                  <a:pt x="837204" y="665773"/>
                </a:lnTo>
                <a:cubicBezTo>
                  <a:pt x="837204" y="665109"/>
                  <a:pt x="837204" y="664445"/>
                  <a:pt x="837204" y="663782"/>
                </a:cubicBezTo>
                <a:cubicBezTo>
                  <a:pt x="835655" y="662233"/>
                  <a:pt x="832558" y="660684"/>
                  <a:pt x="831009" y="660684"/>
                </a:cubicBezTo>
                <a:cubicBezTo>
                  <a:pt x="830787" y="656701"/>
                  <a:pt x="829017" y="654710"/>
                  <a:pt x="827469" y="652055"/>
                </a:cubicBezTo>
                <a:lnTo>
                  <a:pt x="826805" y="651612"/>
                </a:lnTo>
                <a:lnTo>
                  <a:pt x="825920" y="652055"/>
                </a:lnTo>
                <a:cubicBezTo>
                  <a:pt x="828796" y="644089"/>
                  <a:pt x="819503" y="642319"/>
                  <a:pt x="815963" y="636787"/>
                </a:cubicBezTo>
                <a:cubicBezTo>
                  <a:pt x="814857" y="634575"/>
                  <a:pt x="815078" y="631477"/>
                  <a:pt x="813086" y="628822"/>
                </a:cubicBezTo>
                <a:cubicBezTo>
                  <a:pt x="809989" y="628380"/>
                  <a:pt x="808440" y="625946"/>
                  <a:pt x="806449" y="624618"/>
                </a:cubicBezTo>
                <a:cubicBezTo>
                  <a:pt x="804457" y="620635"/>
                  <a:pt x="802687" y="616652"/>
                  <a:pt x="800474" y="612891"/>
                </a:cubicBezTo>
                <a:cubicBezTo>
                  <a:pt x="792066" y="611563"/>
                  <a:pt x="790518" y="603598"/>
                  <a:pt x="787420" y="596960"/>
                </a:cubicBezTo>
                <a:cubicBezTo>
                  <a:pt x="785428" y="596518"/>
                  <a:pt x="783437" y="595411"/>
                  <a:pt x="781446" y="594969"/>
                </a:cubicBezTo>
                <a:cubicBezTo>
                  <a:pt x="779897" y="592977"/>
                  <a:pt x="777684" y="591650"/>
                  <a:pt x="777684" y="588331"/>
                </a:cubicBezTo>
                <a:cubicBezTo>
                  <a:pt x="767506" y="584127"/>
                  <a:pt x="764187" y="573506"/>
                  <a:pt x="757328" y="566204"/>
                </a:cubicBezTo>
                <a:cubicBezTo>
                  <a:pt x="748699" y="564434"/>
                  <a:pt x="744274" y="558681"/>
                  <a:pt x="740291" y="552265"/>
                </a:cubicBezTo>
                <a:cubicBezTo>
                  <a:pt x="733874" y="551601"/>
                  <a:pt x="731661" y="546955"/>
                  <a:pt x="729006" y="542529"/>
                </a:cubicBezTo>
                <a:cubicBezTo>
                  <a:pt x="719271" y="543857"/>
                  <a:pt x="715731" y="536334"/>
                  <a:pt x="711969" y="533236"/>
                </a:cubicBezTo>
                <a:cubicBezTo>
                  <a:pt x="712190" y="529696"/>
                  <a:pt x="707765" y="528368"/>
                  <a:pt x="704667" y="526377"/>
                </a:cubicBezTo>
                <a:cubicBezTo>
                  <a:pt x="701348" y="524607"/>
                  <a:pt x="698030" y="521730"/>
                  <a:pt x="693604" y="519739"/>
                </a:cubicBezTo>
                <a:cubicBezTo>
                  <a:pt x="692719" y="519297"/>
                  <a:pt x="692498" y="517748"/>
                  <a:pt x="691834" y="517305"/>
                </a:cubicBezTo>
                <a:cubicBezTo>
                  <a:pt x="690949" y="516641"/>
                  <a:pt x="689179" y="516863"/>
                  <a:pt x="687851" y="515978"/>
                </a:cubicBezTo>
                <a:cubicBezTo>
                  <a:pt x="684753" y="513986"/>
                  <a:pt x="682320" y="510667"/>
                  <a:pt x="680107" y="509782"/>
                </a:cubicBezTo>
                <a:cubicBezTo>
                  <a:pt x="680550" y="509782"/>
                  <a:pt x="678780" y="510667"/>
                  <a:pt x="678116" y="510446"/>
                </a:cubicBezTo>
                <a:cubicBezTo>
                  <a:pt x="672363" y="508897"/>
                  <a:pt x="668159" y="504914"/>
                  <a:pt x="663512" y="501817"/>
                </a:cubicBezTo>
                <a:cubicBezTo>
                  <a:pt x="653334" y="504693"/>
                  <a:pt x="646475" y="494073"/>
                  <a:pt x="639173" y="490090"/>
                </a:cubicBezTo>
                <a:cubicBezTo>
                  <a:pt x="628553" y="488983"/>
                  <a:pt x="622357" y="483231"/>
                  <a:pt x="613507" y="480354"/>
                </a:cubicBezTo>
                <a:cubicBezTo>
                  <a:pt x="611073" y="485443"/>
                  <a:pt x="605099" y="479912"/>
                  <a:pt x="601116" y="479248"/>
                </a:cubicBezTo>
                <a:cubicBezTo>
                  <a:pt x="600895" y="481571"/>
                  <a:pt x="598737" y="482345"/>
                  <a:pt x="596276" y="482290"/>
                </a:cubicBezTo>
                <a:lnTo>
                  <a:pt x="590128" y="480504"/>
                </a:lnTo>
                <a:lnTo>
                  <a:pt x="590717" y="481682"/>
                </a:lnTo>
                <a:lnTo>
                  <a:pt x="589832" y="482345"/>
                </a:lnTo>
                <a:lnTo>
                  <a:pt x="589389" y="482345"/>
                </a:lnTo>
                <a:lnTo>
                  <a:pt x="588062" y="481903"/>
                </a:lnTo>
                <a:lnTo>
                  <a:pt x="587619" y="480797"/>
                </a:lnTo>
                <a:lnTo>
                  <a:pt x="588598" y="480209"/>
                </a:lnTo>
                <a:lnTo>
                  <a:pt x="586070" y="479912"/>
                </a:lnTo>
                <a:cubicBezTo>
                  <a:pt x="581645" y="483894"/>
                  <a:pt x="572573" y="480575"/>
                  <a:pt x="569033" y="478141"/>
                </a:cubicBezTo>
                <a:cubicBezTo>
                  <a:pt x="566820" y="478363"/>
                  <a:pt x="565714" y="479690"/>
                  <a:pt x="563501" y="479912"/>
                </a:cubicBezTo>
                <a:cubicBezTo>
                  <a:pt x="561510" y="479912"/>
                  <a:pt x="560846" y="478805"/>
                  <a:pt x="558412" y="478141"/>
                </a:cubicBezTo>
                <a:close/>
                <a:moveTo>
                  <a:pt x="659933" y="478131"/>
                </a:moveTo>
                <a:lnTo>
                  <a:pt x="662213" y="479524"/>
                </a:lnTo>
                <a:cubicBezTo>
                  <a:pt x="663789" y="479137"/>
                  <a:pt x="665504" y="478473"/>
                  <a:pt x="666389" y="479912"/>
                </a:cubicBezTo>
                <a:lnTo>
                  <a:pt x="665504" y="480354"/>
                </a:lnTo>
                <a:lnTo>
                  <a:pt x="665725" y="481239"/>
                </a:lnTo>
                <a:lnTo>
                  <a:pt x="665694" y="481246"/>
                </a:lnTo>
                <a:lnTo>
                  <a:pt x="666696" y="481803"/>
                </a:lnTo>
                <a:lnTo>
                  <a:pt x="666611" y="481461"/>
                </a:lnTo>
                <a:cubicBezTo>
                  <a:pt x="672363" y="480797"/>
                  <a:pt x="675019" y="488542"/>
                  <a:pt x="680771" y="490091"/>
                </a:cubicBezTo>
                <a:cubicBezTo>
                  <a:pt x="683205" y="490312"/>
                  <a:pt x="682542" y="487435"/>
                  <a:pt x="685197" y="487657"/>
                </a:cubicBezTo>
                <a:cubicBezTo>
                  <a:pt x="690286" y="491418"/>
                  <a:pt x="693826" y="496950"/>
                  <a:pt x="702677" y="496728"/>
                </a:cubicBezTo>
                <a:cubicBezTo>
                  <a:pt x="704004" y="499162"/>
                  <a:pt x="707101" y="499826"/>
                  <a:pt x="707765" y="502924"/>
                </a:cubicBezTo>
                <a:lnTo>
                  <a:pt x="707470" y="503145"/>
                </a:lnTo>
                <a:lnTo>
                  <a:pt x="707544" y="503145"/>
                </a:lnTo>
                <a:cubicBezTo>
                  <a:pt x="708429" y="503588"/>
                  <a:pt x="708650" y="504251"/>
                  <a:pt x="709314" y="504915"/>
                </a:cubicBezTo>
                <a:cubicBezTo>
                  <a:pt x="712411" y="507792"/>
                  <a:pt x="715288" y="510668"/>
                  <a:pt x="719049" y="511110"/>
                </a:cubicBezTo>
                <a:lnTo>
                  <a:pt x="719589" y="510390"/>
                </a:lnTo>
                <a:lnTo>
                  <a:pt x="718829" y="509782"/>
                </a:lnTo>
                <a:lnTo>
                  <a:pt x="718829" y="508233"/>
                </a:lnTo>
                <a:lnTo>
                  <a:pt x="720156" y="508012"/>
                </a:lnTo>
                <a:lnTo>
                  <a:pt x="721182" y="508892"/>
                </a:lnTo>
                <a:lnTo>
                  <a:pt x="721484" y="508676"/>
                </a:lnTo>
                <a:lnTo>
                  <a:pt x="721705" y="508676"/>
                </a:lnTo>
                <a:lnTo>
                  <a:pt x="721927" y="508676"/>
                </a:lnTo>
                <a:cubicBezTo>
                  <a:pt x="725024" y="510004"/>
                  <a:pt x="727237" y="512217"/>
                  <a:pt x="729892" y="514429"/>
                </a:cubicBezTo>
                <a:cubicBezTo>
                  <a:pt x="733653" y="517748"/>
                  <a:pt x="737194" y="520846"/>
                  <a:pt x="741840" y="520403"/>
                </a:cubicBezTo>
                <a:lnTo>
                  <a:pt x="742283" y="520403"/>
                </a:lnTo>
                <a:lnTo>
                  <a:pt x="742725" y="520403"/>
                </a:lnTo>
                <a:cubicBezTo>
                  <a:pt x="746265" y="522395"/>
                  <a:pt x="749584" y="525271"/>
                  <a:pt x="752461" y="528369"/>
                </a:cubicBezTo>
                <a:cubicBezTo>
                  <a:pt x="757108" y="533015"/>
                  <a:pt x="761754" y="537219"/>
                  <a:pt x="768171" y="537219"/>
                </a:cubicBezTo>
                <a:cubicBezTo>
                  <a:pt x="768392" y="537219"/>
                  <a:pt x="768392" y="537219"/>
                  <a:pt x="768613" y="537219"/>
                </a:cubicBezTo>
                <a:lnTo>
                  <a:pt x="769056" y="537219"/>
                </a:lnTo>
                <a:lnTo>
                  <a:pt x="769498" y="537441"/>
                </a:lnTo>
                <a:cubicBezTo>
                  <a:pt x="773038" y="539875"/>
                  <a:pt x="775472" y="543636"/>
                  <a:pt x="778127" y="547176"/>
                </a:cubicBezTo>
                <a:cubicBezTo>
                  <a:pt x="782110" y="552708"/>
                  <a:pt x="786093" y="557797"/>
                  <a:pt x="791846" y="558903"/>
                </a:cubicBezTo>
                <a:lnTo>
                  <a:pt x="792067" y="559124"/>
                </a:lnTo>
                <a:cubicBezTo>
                  <a:pt x="794059" y="560010"/>
                  <a:pt x="795386" y="561780"/>
                  <a:pt x="796492" y="563550"/>
                </a:cubicBezTo>
                <a:cubicBezTo>
                  <a:pt x="797377" y="564435"/>
                  <a:pt x="798041" y="565320"/>
                  <a:pt x="798926" y="566205"/>
                </a:cubicBezTo>
                <a:lnTo>
                  <a:pt x="798926" y="566514"/>
                </a:lnTo>
                <a:lnTo>
                  <a:pt x="799368" y="566426"/>
                </a:lnTo>
                <a:cubicBezTo>
                  <a:pt x="804900" y="569081"/>
                  <a:pt x="806227" y="577489"/>
                  <a:pt x="813750" y="576825"/>
                </a:cubicBezTo>
                <a:cubicBezTo>
                  <a:pt x="817069" y="583906"/>
                  <a:pt x="822822" y="588110"/>
                  <a:pt x="827469" y="594084"/>
                </a:cubicBezTo>
                <a:cubicBezTo>
                  <a:pt x="829460" y="593862"/>
                  <a:pt x="830787" y="594305"/>
                  <a:pt x="832115" y="594526"/>
                </a:cubicBezTo>
                <a:cubicBezTo>
                  <a:pt x="837425" y="601828"/>
                  <a:pt x="838974" y="612670"/>
                  <a:pt x="848046" y="615989"/>
                </a:cubicBezTo>
                <a:cubicBezTo>
                  <a:pt x="851144" y="622184"/>
                  <a:pt x="852250" y="630592"/>
                  <a:pt x="857782" y="634354"/>
                </a:cubicBezTo>
                <a:cubicBezTo>
                  <a:pt x="857782" y="633469"/>
                  <a:pt x="857782" y="632584"/>
                  <a:pt x="858445" y="632584"/>
                </a:cubicBezTo>
                <a:cubicBezTo>
                  <a:pt x="857560" y="636566"/>
                  <a:pt x="860437" y="636566"/>
                  <a:pt x="862207" y="638115"/>
                </a:cubicBezTo>
                <a:cubicBezTo>
                  <a:pt x="863977" y="644310"/>
                  <a:pt x="867075" y="648957"/>
                  <a:pt x="868845" y="655374"/>
                </a:cubicBezTo>
                <a:cubicBezTo>
                  <a:pt x="870173" y="656922"/>
                  <a:pt x="872385" y="657144"/>
                  <a:pt x="873491" y="658471"/>
                </a:cubicBezTo>
                <a:cubicBezTo>
                  <a:pt x="875040" y="662011"/>
                  <a:pt x="877474" y="667986"/>
                  <a:pt x="879023" y="673739"/>
                </a:cubicBezTo>
                <a:cubicBezTo>
                  <a:pt x="879687" y="675509"/>
                  <a:pt x="879908" y="677666"/>
                  <a:pt x="880572" y="679381"/>
                </a:cubicBezTo>
                <a:lnTo>
                  <a:pt x="884214" y="681969"/>
                </a:lnTo>
                <a:lnTo>
                  <a:pt x="881015" y="671968"/>
                </a:lnTo>
                <a:cubicBezTo>
                  <a:pt x="880793" y="670641"/>
                  <a:pt x="880793" y="669092"/>
                  <a:pt x="880351" y="667543"/>
                </a:cubicBezTo>
                <a:cubicBezTo>
                  <a:pt x="879245" y="662011"/>
                  <a:pt x="877253" y="659578"/>
                  <a:pt x="874819" y="656922"/>
                </a:cubicBezTo>
                <a:cubicBezTo>
                  <a:pt x="872385" y="654489"/>
                  <a:pt x="869951" y="651833"/>
                  <a:pt x="868624" y="646523"/>
                </a:cubicBezTo>
                <a:cubicBezTo>
                  <a:pt x="868402" y="646081"/>
                  <a:pt x="868181" y="645638"/>
                  <a:pt x="868181" y="645195"/>
                </a:cubicBezTo>
                <a:cubicBezTo>
                  <a:pt x="867739" y="642540"/>
                  <a:pt x="866632" y="639442"/>
                  <a:pt x="864641" y="636124"/>
                </a:cubicBezTo>
                <a:cubicBezTo>
                  <a:pt x="858224" y="635017"/>
                  <a:pt x="856233" y="629264"/>
                  <a:pt x="854463" y="623733"/>
                </a:cubicBezTo>
                <a:cubicBezTo>
                  <a:pt x="853135" y="619750"/>
                  <a:pt x="851808" y="615546"/>
                  <a:pt x="848931" y="613333"/>
                </a:cubicBezTo>
                <a:cubicBezTo>
                  <a:pt x="848489" y="613333"/>
                  <a:pt x="848046" y="613112"/>
                  <a:pt x="847604" y="613112"/>
                </a:cubicBezTo>
                <a:cubicBezTo>
                  <a:pt x="846497" y="613112"/>
                  <a:pt x="845391" y="613112"/>
                  <a:pt x="844064" y="612006"/>
                </a:cubicBezTo>
                <a:cubicBezTo>
                  <a:pt x="842072" y="609793"/>
                  <a:pt x="840966" y="606696"/>
                  <a:pt x="839195" y="603598"/>
                </a:cubicBezTo>
                <a:cubicBezTo>
                  <a:pt x="836983" y="598730"/>
                  <a:pt x="834771" y="593641"/>
                  <a:pt x="830345" y="591207"/>
                </a:cubicBezTo>
                <a:cubicBezTo>
                  <a:pt x="826584" y="589437"/>
                  <a:pt x="823265" y="585012"/>
                  <a:pt x="820167" y="580586"/>
                </a:cubicBezTo>
                <a:cubicBezTo>
                  <a:pt x="818839" y="579259"/>
                  <a:pt x="817954" y="577710"/>
                  <a:pt x="816848" y="576604"/>
                </a:cubicBezTo>
                <a:cubicBezTo>
                  <a:pt x="815742" y="575055"/>
                  <a:pt x="813972" y="574170"/>
                  <a:pt x="811759" y="573064"/>
                </a:cubicBezTo>
                <a:cubicBezTo>
                  <a:pt x="809104" y="571515"/>
                  <a:pt x="806228" y="569966"/>
                  <a:pt x="803572" y="566204"/>
                </a:cubicBezTo>
                <a:cubicBezTo>
                  <a:pt x="803351" y="565762"/>
                  <a:pt x="803129" y="565319"/>
                  <a:pt x="802687" y="564877"/>
                </a:cubicBezTo>
                <a:cubicBezTo>
                  <a:pt x="800917" y="562221"/>
                  <a:pt x="798705" y="558681"/>
                  <a:pt x="794943" y="558017"/>
                </a:cubicBezTo>
                <a:lnTo>
                  <a:pt x="794722" y="558017"/>
                </a:lnTo>
                <a:lnTo>
                  <a:pt x="794279" y="557796"/>
                </a:lnTo>
                <a:cubicBezTo>
                  <a:pt x="791845" y="555362"/>
                  <a:pt x="789633" y="552707"/>
                  <a:pt x="787420" y="550052"/>
                </a:cubicBezTo>
                <a:lnTo>
                  <a:pt x="770284" y="533558"/>
                </a:lnTo>
                <a:lnTo>
                  <a:pt x="766843" y="533015"/>
                </a:lnTo>
                <a:lnTo>
                  <a:pt x="767009" y="532849"/>
                </a:lnTo>
                <a:lnTo>
                  <a:pt x="766842" y="532794"/>
                </a:lnTo>
                <a:cubicBezTo>
                  <a:pt x="759983" y="526820"/>
                  <a:pt x="752682" y="522395"/>
                  <a:pt x="744716" y="518190"/>
                </a:cubicBezTo>
                <a:lnTo>
                  <a:pt x="731883" y="510277"/>
                </a:lnTo>
                <a:lnTo>
                  <a:pt x="731883" y="510447"/>
                </a:lnTo>
                <a:cubicBezTo>
                  <a:pt x="730555" y="509340"/>
                  <a:pt x="726573" y="510668"/>
                  <a:pt x="725466" y="509340"/>
                </a:cubicBezTo>
                <a:lnTo>
                  <a:pt x="725780" y="509089"/>
                </a:lnTo>
                <a:lnTo>
                  <a:pt x="715289" y="501596"/>
                </a:lnTo>
                <a:cubicBezTo>
                  <a:pt x="711749" y="497613"/>
                  <a:pt x="708429" y="493630"/>
                  <a:pt x="702677" y="494737"/>
                </a:cubicBezTo>
                <a:lnTo>
                  <a:pt x="702013" y="494958"/>
                </a:lnTo>
                <a:lnTo>
                  <a:pt x="701792" y="494515"/>
                </a:lnTo>
                <a:cubicBezTo>
                  <a:pt x="698694" y="491418"/>
                  <a:pt x="695375" y="489869"/>
                  <a:pt x="691171" y="488320"/>
                </a:cubicBezTo>
                <a:cubicBezTo>
                  <a:pt x="687410" y="486771"/>
                  <a:pt x="683648" y="485222"/>
                  <a:pt x="680329" y="482125"/>
                </a:cubicBezTo>
                <a:cubicBezTo>
                  <a:pt x="676789" y="482346"/>
                  <a:pt x="673691" y="481018"/>
                  <a:pt x="670593" y="479469"/>
                </a:cubicBezTo>
                <a:cubicBezTo>
                  <a:pt x="666832" y="477699"/>
                  <a:pt x="663734" y="476150"/>
                  <a:pt x="659973" y="478142"/>
                </a:cubicBezTo>
                <a:close/>
                <a:moveTo>
                  <a:pt x="581424" y="477920"/>
                </a:moveTo>
                <a:cubicBezTo>
                  <a:pt x="579432" y="477920"/>
                  <a:pt x="576556" y="477256"/>
                  <a:pt x="575228" y="478584"/>
                </a:cubicBezTo>
                <a:cubicBezTo>
                  <a:pt x="575670" y="481239"/>
                  <a:pt x="582530" y="482124"/>
                  <a:pt x="581424" y="477920"/>
                </a:cubicBezTo>
                <a:close/>
                <a:moveTo>
                  <a:pt x="775693" y="477699"/>
                </a:moveTo>
                <a:cubicBezTo>
                  <a:pt x="776135" y="477920"/>
                  <a:pt x="776578" y="478141"/>
                  <a:pt x="777463" y="478141"/>
                </a:cubicBezTo>
                <a:cubicBezTo>
                  <a:pt x="777684" y="478363"/>
                  <a:pt x="777906" y="478584"/>
                  <a:pt x="777684" y="478584"/>
                </a:cubicBezTo>
                <a:cubicBezTo>
                  <a:pt x="777684" y="479027"/>
                  <a:pt x="777684" y="479248"/>
                  <a:pt x="777242" y="479248"/>
                </a:cubicBezTo>
                <a:cubicBezTo>
                  <a:pt x="776135" y="479027"/>
                  <a:pt x="775693" y="478805"/>
                  <a:pt x="775250" y="478584"/>
                </a:cubicBezTo>
                <a:cubicBezTo>
                  <a:pt x="774808" y="478584"/>
                  <a:pt x="774587" y="478141"/>
                  <a:pt x="775029" y="477920"/>
                </a:cubicBezTo>
                <a:cubicBezTo>
                  <a:pt x="775029" y="477699"/>
                  <a:pt x="775250" y="477699"/>
                  <a:pt x="775693" y="477699"/>
                </a:cubicBezTo>
                <a:close/>
                <a:moveTo>
                  <a:pt x="598240" y="477256"/>
                </a:moveTo>
                <a:cubicBezTo>
                  <a:pt x="597576" y="481018"/>
                  <a:pt x="592044" y="477699"/>
                  <a:pt x="590274" y="478584"/>
                </a:cubicBezTo>
                <a:lnTo>
                  <a:pt x="590341" y="478918"/>
                </a:lnTo>
                <a:lnTo>
                  <a:pt x="589389" y="479248"/>
                </a:lnTo>
                <a:lnTo>
                  <a:pt x="589781" y="480226"/>
                </a:lnTo>
                <a:lnTo>
                  <a:pt x="589691" y="480294"/>
                </a:lnTo>
                <a:lnTo>
                  <a:pt x="589816" y="480315"/>
                </a:lnTo>
                <a:lnTo>
                  <a:pt x="589781" y="480226"/>
                </a:lnTo>
                <a:lnTo>
                  <a:pt x="590495" y="479690"/>
                </a:lnTo>
                <a:lnTo>
                  <a:pt x="590341" y="478918"/>
                </a:lnTo>
                <a:lnTo>
                  <a:pt x="590827" y="478750"/>
                </a:lnTo>
                <a:cubicBezTo>
                  <a:pt x="592044" y="478418"/>
                  <a:pt x="594257" y="477920"/>
                  <a:pt x="598240" y="477256"/>
                </a:cubicBezTo>
                <a:close/>
                <a:moveTo>
                  <a:pt x="563722" y="476593"/>
                </a:moveTo>
                <a:cubicBezTo>
                  <a:pt x="562616" y="477920"/>
                  <a:pt x="561289" y="478805"/>
                  <a:pt x="559518" y="477699"/>
                </a:cubicBezTo>
                <a:cubicBezTo>
                  <a:pt x="560404" y="477256"/>
                  <a:pt x="564386" y="474159"/>
                  <a:pt x="565050" y="477256"/>
                </a:cubicBezTo>
                <a:cubicBezTo>
                  <a:pt x="564386" y="477256"/>
                  <a:pt x="563944" y="477035"/>
                  <a:pt x="563722" y="476593"/>
                </a:cubicBezTo>
                <a:close/>
                <a:moveTo>
                  <a:pt x="644677" y="475768"/>
                </a:moveTo>
                <a:lnTo>
                  <a:pt x="648743" y="477976"/>
                </a:lnTo>
                <a:lnTo>
                  <a:pt x="651012" y="476802"/>
                </a:lnTo>
                <a:lnTo>
                  <a:pt x="649131" y="476593"/>
                </a:lnTo>
                <a:close/>
                <a:moveTo>
                  <a:pt x="787641" y="474823"/>
                </a:moveTo>
                <a:cubicBezTo>
                  <a:pt x="787641" y="475708"/>
                  <a:pt x="784765" y="476814"/>
                  <a:pt x="787641" y="476593"/>
                </a:cubicBezTo>
                <a:cubicBezTo>
                  <a:pt x="789190" y="477699"/>
                  <a:pt x="785650" y="476814"/>
                  <a:pt x="784986" y="476593"/>
                </a:cubicBezTo>
                <a:cubicBezTo>
                  <a:pt x="783880" y="476150"/>
                  <a:pt x="785429" y="476150"/>
                  <a:pt x="786092" y="476150"/>
                </a:cubicBezTo>
                <a:cubicBezTo>
                  <a:pt x="785429" y="475044"/>
                  <a:pt x="785650" y="474823"/>
                  <a:pt x="787641" y="474823"/>
                </a:cubicBezTo>
                <a:close/>
                <a:moveTo>
                  <a:pt x="629878" y="474601"/>
                </a:moveTo>
                <a:lnTo>
                  <a:pt x="629881" y="474602"/>
                </a:lnTo>
                <a:cubicBezTo>
                  <a:pt x="630324" y="474823"/>
                  <a:pt x="630324" y="475487"/>
                  <a:pt x="630102" y="475930"/>
                </a:cubicBezTo>
                <a:lnTo>
                  <a:pt x="629537" y="476043"/>
                </a:lnTo>
                <a:lnTo>
                  <a:pt x="641386" y="481239"/>
                </a:lnTo>
                <a:cubicBezTo>
                  <a:pt x="644262" y="481682"/>
                  <a:pt x="648909" y="484558"/>
                  <a:pt x="649794" y="481239"/>
                </a:cubicBezTo>
                <a:cubicBezTo>
                  <a:pt x="644705" y="480133"/>
                  <a:pt x="642492" y="475929"/>
                  <a:pt x="637624" y="474601"/>
                </a:cubicBezTo>
                <a:close/>
                <a:moveTo>
                  <a:pt x="1191005" y="473684"/>
                </a:moveTo>
                <a:lnTo>
                  <a:pt x="1191005" y="473938"/>
                </a:lnTo>
                <a:cubicBezTo>
                  <a:pt x="1189235" y="475044"/>
                  <a:pt x="1195651" y="478806"/>
                  <a:pt x="1194545" y="477699"/>
                </a:cubicBezTo>
                <a:cubicBezTo>
                  <a:pt x="1194545" y="476593"/>
                  <a:pt x="1192775" y="477036"/>
                  <a:pt x="1193218" y="475266"/>
                </a:cubicBezTo>
                <a:lnTo>
                  <a:pt x="1193218" y="474712"/>
                </a:lnTo>
                <a:lnTo>
                  <a:pt x="1192997" y="474823"/>
                </a:lnTo>
                <a:lnTo>
                  <a:pt x="1192554" y="474601"/>
                </a:lnTo>
                <a:lnTo>
                  <a:pt x="1192112" y="474159"/>
                </a:lnTo>
                <a:close/>
                <a:moveTo>
                  <a:pt x="764852" y="471283"/>
                </a:moveTo>
                <a:cubicBezTo>
                  <a:pt x="770162" y="471947"/>
                  <a:pt x="775915" y="473053"/>
                  <a:pt x="782110" y="475044"/>
                </a:cubicBezTo>
                <a:cubicBezTo>
                  <a:pt x="782774" y="475266"/>
                  <a:pt x="783217" y="475487"/>
                  <a:pt x="782774" y="476151"/>
                </a:cubicBezTo>
                <a:cubicBezTo>
                  <a:pt x="782774" y="476372"/>
                  <a:pt x="782331" y="476593"/>
                  <a:pt x="782110" y="476593"/>
                </a:cubicBezTo>
                <a:cubicBezTo>
                  <a:pt x="775472" y="474823"/>
                  <a:pt x="769941" y="473495"/>
                  <a:pt x="764852" y="472832"/>
                </a:cubicBezTo>
                <a:cubicBezTo>
                  <a:pt x="764409" y="472832"/>
                  <a:pt x="763967" y="472389"/>
                  <a:pt x="764409" y="471947"/>
                </a:cubicBezTo>
                <a:cubicBezTo>
                  <a:pt x="764409" y="471504"/>
                  <a:pt x="764630" y="471283"/>
                  <a:pt x="764852" y="471283"/>
                </a:cubicBezTo>
                <a:close/>
                <a:moveTo>
                  <a:pt x="1191558" y="469844"/>
                </a:moveTo>
                <a:lnTo>
                  <a:pt x="1191005" y="470840"/>
                </a:lnTo>
                <a:lnTo>
                  <a:pt x="1191005" y="471946"/>
                </a:lnTo>
                <a:lnTo>
                  <a:pt x="1192997" y="472610"/>
                </a:lnTo>
                <a:lnTo>
                  <a:pt x="1193218" y="472720"/>
                </a:lnTo>
                <a:lnTo>
                  <a:pt x="1193218" y="471725"/>
                </a:lnTo>
                <a:lnTo>
                  <a:pt x="1193483" y="471526"/>
                </a:lnTo>
                <a:lnTo>
                  <a:pt x="1192997" y="471283"/>
                </a:lnTo>
                <a:lnTo>
                  <a:pt x="1192112" y="470398"/>
                </a:lnTo>
                <a:close/>
                <a:moveTo>
                  <a:pt x="1086347" y="469734"/>
                </a:moveTo>
                <a:cubicBezTo>
                  <a:pt x="1086790" y="469513"/>
                  <a:pt x="1087454" y="469513"/>
                  <a:pt x="1087675" y="469956"/>
                </a:cubicBezTo>
                <a:cubicBezTo>
                  <a:pt x="1097189" y="484116"/>
                  <a:pt x="1108474" y="497392"/>
                  <a:pt x="1118873" y="510226"/>
                </a:cubicBezTo>
                <a:lnTo>
                  <a:pt x="1135119" y="529764"/>
                </a:lnTo>
                <a:lnTo>
                  <a:pt x="1135247" y="529254"/>
                </a:lnTo>
                <a:cubicBezTo>
                  <a:pt x="1142991" y="537219"/>
                  <a:pt x="1150293" y="545627"/>
                  <a:pt x="1157373" y="554257"/>
                </a:cubicBezTo>
                <a:cubicBezTo>
                  <a:pt x="1161356" y="556469"/>
                  <a:pt x="1165117" y="561337"/>
                  <a:pt x="1168657" y="565320"/>
                </a:cubicBezTo>
                <a:cubicBezTo>
                  <a:pt x="1172198" y="569081"/>
                  <a:pt x="1175517" y="573285"/>
                  <a:pt x="1179057" y="577711"/>
                </a:cubicBezTo>
                <a:cubicBezTo>
                  <a:pt x="1181270" y="580366"/>
                  <a:pt x="1184146" y="584791"/>
                  <a:pt x="1180385" y="587446"/>
                </a:cubicBezTo>
                <a:cubicBezTo>
                  <a:pt x="1178172" y="587889"/>
                  <a:pt x="1177287" y="584791"/>
                  <a:pt x="1178614" y="583242"/>
                </a:cubicBezTo>
                <a:cubicBezTo>
                  <a:pt x="1164011" y="565541"/>
                  <a:pt x="1147416" y="549389"/>
                  <a:pt x="1133698" y="530581"/>
                </a:cubicBezTo>
                <a:lnTo>
                  <a:pt x="1133725" y="530572"/>
                </a:lnTo>
                <a:lnTo>
                  <a:pt x="1117546" y="511332"/>
                </a:lnTo>
                <a:cubicBezTo>
                  <a:pt x="1106704" y="498498"/>
                  <a:pt x="1095419" y="485223"/>
                  <a:pt x="1085905" y="471062"/>
                </a:cubicBezTo>
                <a:cubicBezTo>
                  <a:pt x="1085683" y="470619"/>
                  <a:pt x="1085905" y="469956"/>
                  <a:pt x="1086347" y="469734"/>
                </a:cubicBezTo>
                <a:close/>
                <a:moveTo>
                  <a:pt x="563501" y="467742"/>
                </a:moveTo>
                <a:cubicBezTo>
                  <a:pt x="561510" y="467742"/>
                  <a:pt x="565714" y="469512"/>
                  <a:pt x="563501" y="469955"/>
                </a:cubicBezTo>
                <a:cubicBezTo>
                  <a:pt x="561510" y="470176"/>
                  <a:pt x="559518" y="467078"/>
                  <a:pt x="559076" y="470619"/>
                </a:cubicBezTo>
                <a:cubicBezTo>
                  <a:pt x="560182" y="472610"/>
                  <a:pt x="562838" y="470397"/>
                  <a:pt x="565271" y="470619"/>
                </a:cubicBezTo>
                <a:cubicBezTo>
                  <a:pt x="567041" y="472389"/>
                  <a:pt x="569918" y="473716"/>
                  <a:pt x="571909" y="473716"/>
                </a:cubicBezTo>
                <a:cubicBezTo>
                  <a:pt x="573901" y="473716"/>
                  <a:pt x="575449" y="471946"/>
                  <a:pt x="577441" y="471946"/>
                </a:cubicBezTo>
                <a:cubicBezTo>
                  <a:pt x="581202" y="471946"/>
                  <a:pt x="583194" y="473716"/>
                  <a:pt x="587176" y="474380"/>
                </a:cubicBezTo>
                <a:cubicBezTo>
                  <a:pt x="592929" y="468627"/>
                  <a:pt x="603328" y="479690"/>
                  <a:pt x="609966" y="472610"/>
                </a:cubicBezTo>
                <a:cubicBezTo>
                  <a:pt x="615056" y="473274"/>
                  <a:pt x="618596" y="476150"/>
                  <a:pt x="622800" y="477478"/>
                </a:cubicBezTo>
                <a:lnTo>
                  <a:pt x="628316" y="475844"/>
                </a:lnTo>
                <a:lnTo>
                  <a:pt x="616384" y="471504"/>
                </a:lnTo>
                <a:lnTo>
                  <a:pt x="609914" y="470291"/>
                </a:lnTo>
                <a:lnTo>
                  <a:pt x="609967" y="470398"/>
                </a:lnTo>
                <a:cubicBezTo>
                  <a:pt x="603107" y="470398"/>
                  <a:pt x="595584" y="467079"/>
                  <a:pt x="591602" y="471062"/>
                </a:cubicBezTo>
                <a:lnTo>
                  <a:pt x="590185" y="470176"/>
                </a:lnTo>
                <a:lnTo>
                  <a:pt x="590053" y="470176"/>
                </a:lnTo>
                <a:lnTo>
                  <a:pt x="588725" y="469512"/>
                </a:lnTo>
                <a:lnTo>
                  <a:pt x="588062" y="468406"/>
                </a:lnTo>
                <a:lnTo>
                  <a:pt x="588567" y="468153"/>
                </a:lnTo>
                <a:close/>
                <a:moveTo>
                  <a:pt x="612152" y="466830"/>
                </a:moveTo>
                <a:cubicBezTo>
                  <a:pt x="610575" y="466968"/>
                  <a:pt x="609524" y="467411"/>
                  <a:pt x="610409" y="468628"/>
                </a:cubicBezTo>
                <a:lnTo>
                  <a:pt x="610337" y="468700"/>
                </a:lnTo>
                <a:lnTo>
                  <a:pt x="616826" y="469955"/>
                </a:lnTo>
                <a:lnTo>
                  <a:pt x="629185" y="474354"/>
                </a:lnTo>
                <a:lnTo>
                  <a:pt x="629880" y="473938"/>
                </a:lnTo>
                <a:lnTo>
                  <a:pt x="629438" y="472831"/>
                </a:lnTo>
                <a:cubicBezTo>
                  <a:pt x="631650" y="472610"/>
                  <a:pt x="634748" y="473495"/>
                  <a:pt x="634969" y="471504"/>
                </a:cubicBezTo>
                <a:lnTo>
                  <a:pt x="632140" y="470505"/>
                </a:lnTo>
                <a:lnTo>
                  <a:pt x="632315" y="471725"/>
                </a:lnTo>
                <a:cubicBezTo>
                  <a:pt x="632093" y="471946"/>
                  <a:pt x="631651" y="472167"/>
                  <a:pt x="631430" y="472167"/>
                </a:cubicBezTo>
                <a:lnTo>
                  <a:pt x="630987" y="472167"/>
                </a:lnTo>
                <a:cubicBezTo>
                  <a:pt x="626783" y="469734"/>
                  <a:pt x="622579" y="468627"/>
                  <a:pt x="617711" y="467300"/>
                </a:cubicBezTo>
                <a:lnTo>
                  <a:pt x="616383" y="466857"/>
                </a:lnTo>
                <a:lnTo>
                  <a:pt x="616381" y="466854"/>
                </a:lnTo>
                <a:close/>
                <a:moveTo>
                  <a:pt x="590848" y="466325"/>
                </a:moveTo>
                <a:lnTo>
                  <a:pt x="590938" y="466415"/>
                </a:lnTo>
                <a:lnTo>
                  <a:pt x="590053" y="467078"/>
                </a:lnTo>
                <a:lnTo>
                  <a:pt x="590461" y="468100"/>
                </a:lnTo>
                <a:lnTo>
                  <a:pt x="590548" y="468129"/>
                </a:lnTo>
                <a:lnTo>
                  <a:pt x="591851" y="466720"/>
                </a:lnTo>
                <a:close/>
                <a:moveTo>
                  <a:pt x="129098" y="465625"/>
                </a:moveTo>
                <a:lnTo>
                  <a:pt x="128331" y="466775"/>
                </a:lnTo>
                <a:lnTo>
                  <a:pt x="128497" y="466858"/>
                </a:lnTo>
                <a:cubicBezTo>
                  <a:pt x="129383" y="466637"/>
                  <a:pt x="129604" y="467522"/>
                  <a:pt x="130268" y="467522"/>
                </a:cubicBezTo>
                <a:cubicBezTo>
                  <a:pt x="130268" y="466415"/>
                  <a:pt x="129825" y="465973"/>
                  <a:pt x="129161" y="465752"/>
                </a:cubicBezTo>
                <a:close/>
                <a:moveTo>
                  <a:pt x="126727" y="464424"/>
                </a:moveTo>
                <a:cubicBezTo>
                  <a:pt x="126727" y="464867"/>
                  <a:pt x="126727" y="465309"/>
                  <a:pt x="126727" y="465530"/>
                </a:cubicBezTo>
                <a:lnTo>
                  <a:pt x="127707" y="465530"/>
                </a:lnTo>
                <a:lnTo>
                  <a:pt x="128181" y="464867"/>
                </a:lnTo>
                <a:lnTo>
                  <a:pt x="128055" y="464867"/>
                </a:lnTo>
                <a:cubicBezTo>
                  <a:pt x="128055" y="464645"/>
                  <a:pt x="128055" y="464645"/>
                  <a:pt x="128055" y="464424"/>
                </a:cubicBezTo>
                <a:cubicBezTo>
                  <a:pt x="127612" y="464424"/>
                  <a:pt x="127170" y="464424"/>
                  <a:pt x="126727" y="464424"/>
                </a:cubicBezTo>
                <a:close/>
                <a:moveTo>
                  <a:pt x="1185056" y="459973"/>
                </a:moveTo>
                <a:lnTo>
                  <a:pt x="1184810" y="460220"/>
                </a:lnTo>
                <a:cubicBezTo>
                  <a:pt x="1184367" y="460220"/>
                  <a:pt x="1183925" y="460441"/>
                  <a:pt x="1183925" y="460883"/>
                </a:cubicBezTo>
                <a:lnTo>
                  <a:pt x="1183631" y="460736"/>
                </a:lnTo>
                <a:lnTo>
                  <a:pt x="1183925" y="461768"/>
                </a:lnTo>
                <a:lnTo>
                  <a:pt x="1183925" y="462652"/>
                </a:lnTo>
                <a:lnTo>
                  <a:pt x="1184146" y="462211"/>
                </a:lnTo>
                <a:cubicBezTo>
                  <a:pt x="1185474" y="462985"/>
                  <a:pt x="1185805" y="464921"/>
                  <a:pt x="1186386" y="466636"/>
                </a:cubicBezTo>
                <a:lnTo>
                  <a:pt x="1189740" y="469419"/>
                </a:lnTo>
                <a:lnTo>
                  <a:pt x="1190341" y="468517"/>
                </a:lnTo>
                <a:lnTo>
                  <a:pt x="1188350" y="465530"/>
                </a:lnTo>
                <a:close/>
                <a:moveTo>
                  <a:pt x="1084577" y="459556"/>
                </a:moveTo>
                <a:lnTo>
                  <a:pt x="1086595" y="461440"/>
                </a:lnTo>
                <a:lnTo>
                  <a:pt x="1087454" y="461547"/>
                </a:lnTo>
                <a:cubicBezTo>
                  <a:pt x="1097853" y="476815"/>
                  <a:pt x="1111350" y="490533"/>
                  <a:pt x="1123962" y="503809"/>
                </a:cubicBezTo>
                <a:cubicBezTo>
                  <a:pt x="1127502" y="507128"/>
                  <a:pt x="1130821" y="510447"/>
                  <a:pt x="1134362" y="513987"/>
                </a:cubicBezTo>
                <a:lnTo>
                  <a:pt x="1134362" y="513988"/>
                </a:lnTo>
                <a:lnTo>
                  <a:pt x="1145203" y="523280"/>
                </a:lnTo>
                <a:cubicBezTo>
                  <a:pt x="1151620" y="531909"/>
                  <a:pt x="1159807" y="540317"/>
                  <a:pt x="1165559" y="548504"/>
                </a:cubicBezTo>
                <a:lnTo>
                  <a:pt x="1165355" y="548657"/>
                </a:lnTo>
                <a:lnTo>
                  <a:pt x="1165560" y="548725"/>
                </a:lnTo>
                <a:cubicBezTo>
                  <a:pt x="1167330" y="550495"/>
                  <a:pt x="1169100" y="552708"/>
                  <a:pt x="1170206" y="554478"/>
                </a:cubicBezTo>
                <a:cubicBezTo>
                  <a:pt x="1173747" y="558239"/>
                  <a:pt x="1176623" y="561779"/>
                  <a:pt x="1179278" y="565541"/>
                </a:cubicBezTo>
                <a:cubicBezTo>
                  <a:pt x="1179721" y="565541"/>
                  <a:pt x="1180163" y="565541"/>
                  <a:pt x="1180606" y="565541"/>
                </a:cubicBezTo>
                <a:lnTo>
                  <a:pt x="1180631" y="565562"/>
                </a:lnTo>
                <a:lnTo>
                  <a:pt x="1181933" y="563771"/>
                </a:lnTo>
                <a:lnTo>
                  <a:pt x="1181970" y="563743"/>
                </a:lnTo>
                <a:lnTo>
                  <a:pt x="1181712" y="563550"/>
                </a:lnTo>
                <a:cubicBezTo>
                  <a:pt x="1179499" y="561116"/>
                  <a:pt x="1177950" y="558682"/>
                  <a:pt x="1175738" y="556027"/>
                </a:cubicBezTo>
                <a:cubicBezTo>
                  <a:pt x="1170649" y="549389"/>
                  <a:pt x="1164896" y="542530"/>
                  <a:pt x="1158037" y="537220"/>
                </a:cubicBezTo>
                <a:cubicBezTo>
                  <a:pt x="1157594" y="536777"/>
                  <a:pt x="1157594" y="536113"/>
                  <a:pt x="1158037" y="535450"/>
                </a:cubicBezTo>
                <a:cubicBezTo>
                  <a:pt x="1158479" y="535007"/>
                  <a:pt x="1158922" y="534786"/>
                  <a:pt x="1159807" y="535228"/>
                </a:cubicBezTo>
                <a:cubicBezTo>
                  <a:pt x="1166666" y="540539"/>
                  <a:pt x="1172419" y="547619"/>
                  <a:pt x="1177950" y="554478"/>
                </a:cubicBezTo>
                <a:cubicBezTo>
                  <a:pt x="1179721" y="556912"/>
                  <a:pt x="1181712" y="559567"/>
                  <a:pt x="1183925" y="561780"/>
                </a:cubicBezTo>
                <a:lnTo>
                  <a:pt x="1183584" y="563141"/>
                </a:lnTo>
                <a:lnTo>
                  <a:pt x="1185031" y="567256"/>
                </a:lnTo>
                <a:cubicBezTo>
                  <a:pt x="1184699" y="569468"/>
                  <a:pt x="1183703" y="571736"/>
                  <a:pt x="1182818" y="572621"/>
                </a:cubicBezTo>
                <a:lnTo>
                  <a:pt x="1180675" y="567906"/>
                </a:lnTo>
                <a:lnTo>
                  <a:pt x="1180606" y="567975"/>
                </a:lnTo>
                <a:lnTo>
                  <a:pt x="1180163" y="567975"/>
                </a:lnTo>
                <a:cubicBezTo>
                  <a:pt x="1179721" y="567975"/>
                  <a:pt x="1178836" y="567975"/>
                  <a:pt x="1178393" y="567975"/>
                </a:cubicBezTo>
                <a:lnTo>
                  <a:pt x="1177951" y="567975"/>
                </a:lnTo>
                <a:lnTo>
                  <a:pt x="1177508" y="567532"/>
                </a:lnTo>
                <a:cubicBezTo>
                  <a:pt x="1174853" y="563328"/>
                  <a:pt x="1171977" y="559788"/>
                  <a:pt x="1168436" y="556027"/>
                </a:cubicBezTo>
                <a:cubicBezTo>
                  <a:pt x="1167109" y="554035"/>
                  <a:pt x="1165339" y="552044"/>
                  <a:pt x="1163790" y="550053"/>
                </a:cubicBezTo>
                <a:lnTo>
                  <a:pt x="1163886" y="549670"/>
                </a:lnTo>
                <a:lnTo>
                  <a:pt x="1133323" y="515901"/>
                </a:lnTo>
                <a:lnTo>
                  <a:pt x="1132591" y="515536"/>
                </a:lnTo>
                <a:cubicBezTo>
                  <a:pt x="1129051" y="512217"/>
                  <a:pt x="1125732" y="508677"/>
                  <a:pt x="1122634" y="505358"/>
                </a:cubicBezTo>
                <a:cubicBezTo>
                  <a:pt x="1110023" y="492082"/>
                  <a:pt x="1096304" y="478363"/>
                  <a:pt x="1085462" y="462875"/>
                </a:cubicBezTo>
                <a:lnTo>
                  <a:pt x="1085561" y="462180"/>
                </a:lnTo>
                <a:close/>
                <a:moveTo>
                  <a:pt x="150624" y="456016"/>
                </a:moveTo>
                <a:cubicBezTo>
                  <a:pt x="153058" y="459335"/>
                  <a:pt x="156598" y="464645"/>
                  <a:pt x="160359" y="466415"/>
                </a:cubicBezTo>
                <a:lnTo>
                  <a:pt x="160654" y="466120"/>
                </a:lnTo>
                <a:lnTo>
                  <a:pt x="160359" y="465751"/>
                </a:lnTo>
                <a:cubicBezTo>
                  <a:pt x="160359" y="464424"/>
                  <a:pt x="160138" y="462875"/>
                  <a:pt x="159695" y="461768"/>
                </a:cubicBezTo>
                <a:lnTo>
                  <a:pt x="159576" y="461293"/>
                </a:lnTo>
                <a:lnTo>
                  <a:pt x="157926" y="457786"/>
                </a:lnTo>
                <a:cubicBezTo>
                  <a:pt x="154606" y="457786"/>
                  <a:pt x="153058" y="456458"/>
                  <a:pt x="150624" y="456016"/>
                </a:cubicBezTo>
                <a:close/>
                <a:moveTo>
                  <a:pt x="708651" y="453803"/>
                </a:moveTo>
                <a:cubicBezTo>
                  <a:pt x="713518" y="454245"/>
                  <a:pt x="719493" y="454909"/>
                  <a:pt x="725245" y="456901"/>
                </a:cubicBezTo>
                <a:cubicBezTo>
                  <a:pt x="725909" y="457122"/>
                  <a:pt x="725909" y="457343"/>
                  <a:pt x="725909" y="457565"/>
                </a:cubicBezTo>
                <a:cubicBezTo>
                  <a:pt x="725909" y="457786"/>
                  <a:pt x="725466" y="458007"/>
                  <a:pt x="725245" y="458007"/>
                </a:cubicBezTo>
                <a:cubicBezTo>
                  <a:pt x="725024" y="458007"/>
                  <a:pt x="725024" y="458007"/>
                  <a:pt x="725024" y="458007"/>
                </a:cubicBezTo>
                <a:cubicBezTo>
                  <a:pt x="719271" y="456016"/>
                  <a:pt x="713518" y="455352"/>
                  <a:pt x="708651" y="454909"/>
                </a:cubicBezTo>
                <a:cubicBezTo>
                  <a:pt x="708651" y="454909"/>
                  <a:pt x="708208" y="454688"/>
                  <a:pt x="708208" y="454245"/>
                </a:cubicBezTo>
                <a:cubicBezTo>
                  <a:pt x="708208" y="454024"/>
                  <a:pt x="708651" y="453803"/>
                  <a:pt x="708651" y="453803"/>
                </a:cubicBezTo>
                <a:close/>
                <a:moveTo>
                  <a:pt x="646476" y="445173"/>
                </a:moveTo>
                <a:lnTo>
                  <a:pt x="646475" y="445174"/>
                </a:lnTo>
                <a:lnTo>
                  <a:pt x="644484" y="445837"/>
                </a:lnTo>
                <a:lnTo>
                  <a:pt x="642935" y="446280"/>
                </a:lnTo>
                <a:lnTo>
                  <a:pt x="642492" y="446501"/>
                </a:lnTo>
                <a:lnTo>
                  <a:pt x="642005" y="446112"/>
                </a:lnTo>
                <a:lnTo>
                  <a:pt x="627889" y="448935"/>
                </a:lnTo>
                <a:cubicBezTo>
                  <a:pt x="624349" y="449378"/>
                  <a:pt x="618818" y="448271"/>
                  <a:pt x="618818" y="450705"/>
                </a:cubicBezTo>
                <a:lnTo>
                  <a:pt x="613211" y="450705"/>
                </a:lnTo>
                <a:lnTo>
                  <a:pt x="613064" y="450926"/>
                </a:lnTo>
                <a:cubicBezTo>
                  <a:pt x="604214" y="453360"/>
                  <a:pt x="595584" y="456679"/>
                  <a:pt x="587176" y="459998"/>
                </a:cubicBezTo>
                <a:lnTo>
                  <a:pt x="579686" y="462879"/>
                </a:lnTo>
                <a:lnTo>
                  <a:pt x="587840" y="462211"/>
                </a:lnTo>
                <a:lnTo>
                  <a:pt x="587619" y="463317"/>
                </a:lnTo>
                <a:lnTo>
                  <a:pt x="588208" y="463759"/>
                </a:lnTo>
                <a:lnTo>
                  <a:pt x="590053" y="463759"/>
                </a:lnTo>
                <a:lnTo>
                  <a:pt x="590064" y="463778"/>
                </a:lnTo>
                <a:lnTo>
                  <a:pt x="617711" y="464866"/>
                </a:lnTo>
                <a:lnTo>
                  <a:pt x="617309" y="465167"/>
                </a:lnTo>
                <a:lnTo>
                  <a:pt x="618154" y="465308"/>
                </a:lnTo>
                <a:lnTo>
                  <a:pt x="631572" y="469994"/>
                </a:lnTo>
                <a:lnTo>
                  <a:pt x="632093" y="469734"/>
                </a:lnTo>
                <a:lnTo>
                  <a:pt x="631872" y="468627"/>
                </a:lnTo>
                <a:cubicBezTo>
                  <a:pt x="638067" y="468185"/>
                  <a:pt x="641165" y="468627"/>
                  <a:pt x="645369" y="472389"/>
                </a:cubicBezTo>
                <a:lnTo>
                  <a:pt x="644484" y="473052"/>
                </a:lnTo>
                <a:lnTo>
                  <a:pt x="644610" y="473369"/>
                </a:lnTo>
                <a:lnTo>
                  <a:pt x="649352" y="474159"/>
                </a:lnTo>
                <a:cubicBezTo>
                  <a:pt x="650680" y="474380"/>
                  <a:pt x="652229" y="474380"/>
                  <a:pt x="653556" y="474823"/>
                </a:cubicBezTo>
                <a:lnTo>
                  <a:pt x="653777" y="475154"/>
                </a:lnTo>
                <a:lnTo>
                  <a:pt x="653998" y="474823"/>
                </a:lnTo>
                <a:lnTo>
                  <a:pt x="653998" y="473716"/>
                </a:lnTo>
                <a:cubicBezTo>
                  <a:pt x="655768" y="474601"/>
                  <a:pt x="657538" y="475486"/>
                  <a:pt x="660636" y="475044"/>
                </a:cubicBezTo>
                <a:lnTo>
                  <a:pt x="660415" y="476150"/>
                </a:lnTo>
                <a:lnTo>
                  <a:pt x="660756" y="476355"/>
                </a:lnTo>
                <a:lnTo>
                  <a:pt x="671700" y="477699"/>
                </a:lnTo>
                <a:cubicBezTo>
                  <a:pt x="674797" y="479027"/>
                  <a:pt x="677453" y="480354"/>
                  <a:pt x="680772" y="479912"/>
                </a:cubicBezTo>
                <a:lnTo>
                  <a:pt x="681435" y="479912"/>
                </a:lnTo>
                <a:lnTo>
                  <a:pt x="681656" y="480354"/>
                </a:lnTo>
                <a:cubicBezTo>
                  <a:pt x="684754" y="483452"/>
                  <a:pt x="688295" y="485001"/>
                  <a:pt x="692277" y="486550"/>
                </a:cubicBezTo>
                <a:cubicBezTo>
                  <a:pt x="696039" y="488099"/>
                  <a:pt x="699800" y="489648"/>
                  <a:pt x="703119" y="492745"/>
                </a:cubicBezTo>
                <a:cubicBezTo>
                  <a:pt x="709536" y="491860"/>
                  <a:pt x="713519" y="496286"/>
                  <a:pt x="717059" y="500490"/>
                </a:cubicBezTo>
                <a:lnTo>
                  <a:pt x="726330" y="507389"/>
                </a:lnTo>
                <a:lnTo>
                  <a:pt x="732077" y="508538"/>
                </a:lnTo>
                <a:lnTo>
                  <a:pt x="732325" y="508455"/>
                </a:lnTo>
                <a:lnTo>
                  <a:pt x="732635" y="508649"/>
                </a:lnTo>
                <a:lnTo>
                  <a:pt x="732768" y="508676"/>
                </a:lnTo>
                <a:lnTo>
                  <a:pt x="732727" y="508707"/>
                </a:lnTo>
                <a:lnTo>
                  <a:pt x="745380" y="516642"/>
                </a:lnTo>
                <a:lnTo>
                  <a:pt x="767320" y="531414"/>
                </a:lnTo>
                <a:lnTo>
                  <a:pt x="767286" y="531245"/>
                </a:lnTo>
                <a:lnTo>
                  <a:pt x="769788" y="531823"/>
                </a:lnTo>
                <a:lnTo>
                  <a:pt x="770604" y="531687"/>
                </a:lnTo>
                <a:cubicBezTo>
                  <a:pt x="777684" y="536334"/>
                  <a:pt x="783658" y="542750"/>
                  <a:pt x="788748" y="549167"/>
                </a:cubicBezTo>
                <a:cubicBezTo>
                  <a:pt x="790960" y="551601"/>
                  <a:pt x="793394" y="554256"/>
                  <a:pt x="795385" y="556469"/>
                </a:cubicBezTo>
                <a:cubicBezTo>
                  <a:pt x="799811" y="557354"/>
                  <a:pt x="802466" y="561337"/>
                  <a:pt x="804015" y="563992"/>
                </a:cubicBezTo>
                <a:cubicBezTo>
                  <a:pt x="804457" y="564434"/>
                  <a:pt x="804900" y="564877"/>
                  <a:pt x="805121" y="565319"/>
                </a:cubicBezTo>
                <a:cubicBezTo>
                  <a:pt x="807555" y="568638"/>
                  <a:pt x="810210" y="570187"/>
                  <a:pt x="812865" y="571515"/>
                </a:cubicBezTo>
                <a:cubicBezTo>
                  <a:pt x="814857" y="572621"/>
                  <a:pt x="816848" y="573727"/>
                  <a:pt x="818176" y="575497"/>
                </a:cubicBezTo>
                <a:cubicBezTo>
                  <a:pt x="819061" y="576825"/>
                  <a:pt x="820167" y="578153"/>
                  <a:pt x="821494" y="579480"/>
                </a:cubicBezTo>
                <a:cubicBezTo>
                  <a:pt x="824371" y="583463"/>
                  <a:pt x="827690" y="587888"/>
                  <a:pt x="831009" y="589658"/>
                </a:cubicBezTo>
                <a:cubicBezTo>
                  <a:pt x="835877" y="592535"/>
                  <a:pt x="838310" y="598066"/>
                  <a:pt x="840744" y="602934"/>
                </a:cubicBezTo>
                <a:cubicBezTo>
                  <a:pt x="842293" y="606032"/>
                  <a:pt x="843400" y="608908"/>
                  <a:pt x="845170" y="610900"/>
                </a:cubicBezTo>
                <a:cubicBezTo>
                  <a:pt x="845834" y="611342"/>
                  <a:pt x="846276" y="611342"/>
                  <a:pt x="847382" y="611563"/>
                </a:cubicBezTo>
                <a:cubicBezTo>
                  <a:pt x="848046" y="611563"/>
                  <a:pt x="848710" y="611563"/>
                  <a:pt x="849595" y="611785"/>
                </a:cubicBezTo>
                <a:cubicBezTo>
                  <a:pt x="853357" y="614440"/>
                  <a:pt x="854684" y="618865"/>
                  <a:pt x="856012" y="623290"/>
                </a:cubicBezTo>
                <a:cubicBezTo>
                  <a:pt x="858003" y="628601"/>
                  <a:pt x="859331" y="633468"/>
                  <a:pt x="865305" y="634353"/>
                </a:cubicBezTo>
                <a:lnTo>
                  <a:pt x="865747" y="634575"/>
                </a:lnTo>
                <a:lnTo>
                  <a:pt x="866190" y="634796"/>
                </a:lnTo>
                <a:cubicBezTo>
                  <a:pt x="868181" y="638557"/>
                  <a:pt x="869288" y="642098"/>
                  <a:pt x="869730" y="644753"/>
                </a:cubicBezTo>
                <a:cubicBezTo>
                  <a:pt x="869951" y="645195"/>
                  <a:pt x="869951" y="645638"/>
                  <a:pt x="870173" y="646081"/>
                </a:cubicBezTo>
                <a:cubicBezTo>
                  <a:pt x="871279" y="650727"/>
                  <a:pt x="873713" y="653161"/>
                  <a:pt x="875704" y="655595"/>
                </a:cubicBezTo>
                <a:cubicBezTo>
                  <a:pt x="878359" y="658471"/>
                  <a:pt x="881015" y="661126"/>
                  <a:pt x="882121" y="667100"/>
                </a:cubicBezTo>
                <a:cubicBezTo>
                  <a:pt x="882342" y="668871"/>
                  <a:pt x="882342" y="670198"/>
                  <a:pt x="882342" y="671526"/>
                </a:cubicBezTo>
                <a:cubicBezTo>
                  <a:pt x="882563" y="675508"/>
                  <a:pt x="883006" y="678164"/>
                  <a:pt x="885882" y="681704"/>
                </a:cubicBezTo>
                <a:lnTo>
                  <a:pt x="885882" y="681705"/>
                </a:lnTo>
                <a:cubicBezTo>
                  <a:pt x="886103" y="681926"/>
                  <a:pt x="886767" y="682147"/>
                  <a:pt x="887210" y="682147"/>
                </a:cubicBezTo>
                <a:cubicBezTo>
                  <a:pt x="888537" y="682147"/>
                  <a:pt x="889644" y="682590"/>
                  <a:pt x="890529" y="683696"/>
                </a:cubicBezTo>
                <a:lnTo>
                  <a:pt x="890750" y="683917"/>
                </a:lnTo>
                <a:lnTo>
                  <a:pt x="894023" y="700503"/>
                </a:lnTo>
                <a:lnTo>
                  <a:pt x="898854" y="706375"/>
                </a:lnTo>
                <a:cubicBezTo>
                  <a:pt x="899657" y="708864"/>
                  <a:pt x="899823" y="711685"/>
                  <a:pt x="900044" y="714451"/>
                </a:cubicBezTo>
                <a:cubicBezTo>
                  <a:pt x="900265" y="719761"/>
                  <a:pt x="900486" y="724851"/>
                  <a:pt x="905132" y="727948"/>
                </a:cubicBezTo>
                <a:lnTo>
                  <a:pt x="905796" y="728391"/>
                </a:lnTo>
                <a:lnTo>
                  <a:pt x="906017" y="730161"/>
                </a:lnTo>
                <a:lnTo>
                  <a:pt x="906654" y="746073"/>
                </a:lnTo>
                <a:lnTo>
                  <a:pt x="907346" y="746534"/>
                </a:lnTo>
                <a:lnTo>
                  <a:pt x="908279" y="747117"/>
                </a:lnTo>
                <a:lnTo>
                  <a:pt x="908894" y="746092"/>
                </a:lnTo>
                <a:cubicBezTo>
                  <a:pt x="910885" y="746534"/>
                  <a:pt x="909779" y="750517"/>
                  <a:pt x="911991" y="750960"/>
                </a:cubicBezTo>
                <a:lnTo>
                  <a:pt x="911991" y="742331"/>
                </a:lnTo>
                <a:cubicBezTo>
                  <a:pt x="911328" y="732595"/>
                  <a:pt x="910000" y="723302"/>
                  <a:pt x="908230" y="712460"/>
                </a:cubicBezTo>
                <a:cubicBezTo>
                  <a:pt x="908009" y="712017"/>
                  <a:pt x="908230" y="711796"/>
                  <a:pt x="908894" y="711575"/>
                </a:cubicBezTo>
                <a:cubicBezTo>
                  <a:pt x="908894" y="711575"/>
                  <a:pt x="909558" y="712017"/>
                  <a:pt x="909558" y="712017"/>
                </a:cubicBezTo>
                <a:lnTo>
                  <a:pt x="913163" y="741075"/>
                </a:lnTo>
                <a:lnTo>
                  <a:pt x="913761" y="741224"/>
                </a:lnTo>
                <a:cubicBezTo>
                  <a:pt x="913540" y="742551"/>
                  <a:pt x="914204" y="742773"/>
                  <a:pt x="914425" y="743658"/>
                </a:cubicBezTo>
                <a:lnTo>
                  <a:pt x="918080" y="743013"/>
                </a:lnTo>
                <a:lnTo>
                  <a:pt x="915974" y="721532"/>
                </a:lnTo>
                <a:cubicBezTo>
                  <a:pt x="915532" y="715558"/>
                  <a:pt x="915089" y="709583"/>
                  <a:pt x="914204" y="703388"/>
                </a:cubicBezTo>
                <a:cubicBezTo>
                  <a:pt x="914204" y="702945"/>
                  <a:pt x="914647" y="702503"/>
                  <a:pt x="915089" y="702503"/>
                </a:cubicBezTo>
                <a:cubicBezTo>
                  <a:pt x="915532" y="702503"/>
                  <a:pt x="915974" y="702724"/>
                  <a:pt x="915974" y="703167"/>
                </a:cubicBezTo>
                <a:cubicBezTo>
                  <a:pt x="916859" y="709141"/>
                  <a:pt x="917302" y="715336"/>
                  <a:pt x="917523" y="721089"/>
                </a:cubicBezTo>
                <a:lnTo>
                  <a:pt x="919945" y="741681"/>
                </a:lnTo>
                <a:lnTo>
                  <a:pt x="919957" y="741666"/>
                </a:lnTo>
                <a:cubicBezTo>
                  <a:pt x="921727" y="743215"/>
                  <a:pt x="919293" y="748968"/>
                  <a:pt x="922391" y="748968"/>
                </a:cubicBezTo>
                <a:lnTo>
                  <a:pt x="922391" y="749542"/>
                </a:lnTo>
                <a:lnTo>
                  <a:pt x="923718" y="746754"/>
                </a:lnTo>
                <a:lnTo>
                  <a:pt x="923938" y="746534"/>
                </a:lnTo>
                <a:lnTo>
                  <a:pt x="923497" y="746755"/>
                </a:lnTo>
                <a:cubicBezTo>
                  <a:pt x="921948" y="746092"/>
                  <a:pt x="921506" y="742551"/>
                  <a:pt x="922833" y="741445"/>
                </a:cubicBezTo>
                <a:lnTo>
                  <a:pt x="924403" y="743015"/>
                </a:lnTo>
                <a:lnTo>
                  <a:pt x="925725" y="741813"/>
                </a:lnTo>
                <a:lnTo>
                  <a:pt x="926595" y="737462"/>
                </a:lnTo>
                <a:cubicBezTo>
                  <a:pt x="926595" y="737020"/>
                  <a:pt x="926595" y="736577"/>
                  <a:pt x="926816" y="736135"/>
                </a:cubicBezTo>
                <a:lnTo>
                  <a:pt x="927049" y="735995"/>
                </a:lnTo>
                <a:lnTo>
                  <a:pt x="927125" y="735804"/>
                </a:lnTo>
                <a:lnTo>
                  <a:pt x="926374" y="733700"/>
                </a:lnTo>
                <a:cubicBezTo>
                  <a:pt x="926374" y="733258"/>
                  <a:pt x="926595" y="733036"/>
                  <a:pt x="926816" y="733258"/>
                </a:cubicBezTo>
                <a:cubicBezTo>
                  <a:pt x="927259" y="733258"/>
                  <a:pt x="927259" y="733479"/>
                  <a:pt x="927259" y="733700"/>
                </a:cubicBezTo>
                <a:lnTo>
                  <a:pt x="927810" y="735077"/>
                </a:lnTo>
                <a:lnTo>
                  <a:pt x="928376" y="734672"/>
                </a:lnTo>
                <a:lnTo>
                  <a:pt x="928918" y="728142"/>
                </a:lnTo>
                <a:lnTo>
                  <a:pt x="928815" y="721772"/>
                </a:lnTo>
                <a:lnTo>
                  <a:pt x="928808" y="721753"/>
                </a:lnTo>
                <a:lnTo>
                  <a:pt x="928814" y="721719"/>
                </a:lnTo>
                <a:lnTo>
                  <a:pt x="928807" y="721310"/>
                </a:lnTo>
                <a:lnTo>
                  <a:pt x="928852" y="721489"/>
                </a:lnTo>
                <a:lnTo>
                  <a:pt x="929029" y="720425"/>
                </a:lnTo>
                <a:lnTo>
                  <a:pt x="928808" y="718876"/>
                </a:lnTo>
                <a:lnTo>
                  <a:pt x="929251" y="718434"/>
                </a:lnTo>
                <a:lnTo>
                  <a:pt x="929693" y="719098"/>
                </a:lnTo>
                <a:lnTo>
                  <a:pt x="929915" y="720204"/>
                </a:lnTo>
                <a:lnTo>
                  <a:pt x="929708" y="722059"/>
                </a:lnTo>
                <a:lnTo>
                  <a:pt x="930135" y="721974"/>
                </a:lnTo>
                <a:lnTo>
                  <a:pt x="931349" y="722985"/>
                </a:lnTo>
                <a:lnTo>
                  <a:pt x="931463" y="722417"/>
                </a:lnTo>
                <a:lnTo>
                  <a:pt x="931491" y="722403"/>
                </a:lnTo>
                <a:lnTo>
                  <a:pt x="931906" y="715558"/>
                </a:lnTo>
                <a:lnTo>
                  <a:pt x="932237" y="715723"/>
                </a:lnTo>
                <a:lnTo>
                  <a:pt x="931905" y="714230"/>
                </a:lnTo>
                <a:lnTo>
                  <a:pt x="931463" y="713345"/>
                </a:lnTo>
                <a:lnTo>
                  <a:pt x="931773" y="712879"/>
                </a:lnTo>
                <a:lnTo>
                  <a:pt x="930578" y="704716"/>
                </a:lnTo>
                <a:lnTo>
                  <a:pt x="931463" y="705158"/>
                </a:lnTo>
                <a:cubicBezTo>
                  <a:pt x="930578" y="704273"/>
                  <a:pt x="930578" y="703388"/>
                  <a:pt x="930578" y="702503"/>
                </a:cubicBezTo>
                <a:cubicBezTo>
                  <a:pt x="930578" y="702282"/>
                  <a:pt x="930578" y="702060"/>
                  <a:pt x="930578" y="702060"/>
                </a:cubicBezTo>
                <a:cubicBezTo>
                  <a:pt x="930578" y="701618"/>
                  <a:pt x="930800" y="701618"/>
                  <a:pt x="930800" y="701618"/>
                </a:cubicBezTo>
                <a:cubicBezTo>
                  <a:pt x="931242" y="701618"/>
                  <a:pt x="931463" y="701618"/>
                  <a:pt x="931463" y="701839"/>
                </a:cubicBezTo>
                <a:cubicBezTo>
                  <a:pt x="931463" y="701839"/>
                  <a:pt x="931463" y="702060"/>
                  <a:pt x="931463" y="702503"/>
                </a:cubicBezTo>
                <a:lnTo>
                  <a:pt x="931820" y="704285"/>
                </a:lnTo>
                <a:lnTo>
                  <a:pt x="933150" y="704328"/>
                </a:lnTo>
                <a:lnTo>
                  <a:pt x="934866" y="706531"/>
                </a:lnTo>
                <a:lnTo>
                  <a:pt x="935888" y="698963"/>
                </a:lnTo>
                <a:cubicBezTo>
                  <a:pt x="936773" y="693874"/>
                  <a:pt x="937880" y="689006"/>
                  <a:pt x="936773" y="684138"/>
                </a:cubicBezTo>
                <a:cubicBezTo>
                  <a:pt x="936773" y="683696"/>
                  <a:pt x="937216" y="683253"/>
                  <a:pt x="937880" y="683253"/>
                </a:cubicBezTo>
                <a:cubicBezTo>
                  <a:pt x="938322" y="683032"/>
                  <a:pt x="938765" y="683253"/>
                  <a:pt x="938765" y="683917"/>
                </a:cubicBezTo>
                <a:cubicBezTo>
                  <a:pt x="939871" y="689006"/>
                  <a:pt x="938765" y="694316"/>
                  <a:pt x="938101" y="699405"/>
                </a:cubicBezTo>
                <a:cubicBezTo>
                  <a:pt x="937659" y="702060"/>
                  <a:pt x="936995" y="704716"/>
                  <a:pt x="936773" y="707371"/>
                </a:cubicBezTo>
                <a:lnTo>
                  <a:pt x="936718" y="707426"/>
                </a:lnTo>
                <a:lnTo>
                  <a:pt x="936995" y="707371"/>
                </a:lnTo>
                <a:lnTo>
                  <a:pt x="936995" y="709683"/>
                </a:lnTo>
                <a:lnTo>
                  <a:pt x="943632" y="690777"/>
                </a:lnTo>
                <a:lnTo>
                  <a:pt x="951446" y="669071"/>
                </a:lnTo>
                <a:lnTo>
                  <a:pt x="951411" y="668854"/>
                </a:lnTo>
                <a:lnTo>
                  <a:pt x="950934" y="669093"/>
                </a:lnTo>
                <a:cubicBezTo>
                  <a:pt x="951819" y="661570"/>
                  <a:pt x="949607" y="657144"/>
                  <a:pt x="949164" y="650728"/>
                </a:cubicBezTo>
                <a:lnTo>
                  <a:pt x="947518" y="651057"/>
                </a:lnTo>
                <a:lnTo>
                  <a:pt x="946509" y="654489"/>
                </a:lnTo>
                <a:cubicBezTo>
                  <a:pt x="946509" y="655817"/>
                  <a:pt x="946288" y="656923"/>
                  <a:pt x="945845" y="658029"/>
                </a:cubicBezTo>
                <a:cubicBezTo>
                  <a:pt x="945845" y="658250"/>
                  <a:pt x="945624" y="658472"/>
                  <a:pt x="945403" y="658472"/>
                </a:cubicBezTo>
                <a:cubicBezTo>
                  <a:pt x="945181" y="658250"/>
                  <a:pt x="945181" y="658029"/>
                  <a:pt x="945181" y="657808"/>
                </a:cubicBezTo>
                <a:cubicBezTo>
                  <a:pt x="945403" y="656923"/>
                  <a:pt x="945624" y="655817"/>
                  <a:pt x="945845" y="654710"/>
                </a:cubicBezTo>
                <a:lnTo>
                  <a:pt x="946952" y="651021"/>
                </a:lnTo>
                <a:lnTo>
                  <a:pt x="946952" y="650728"/>
                </a:lnTo>
                <a:lnTo>
                  <a:pt x="946730" y="650728"/>
                </a:lnTo>
                <a:cubicBezTo>
                  <a:pt x="946288" y="648736"/>
                  <a:pt x="946952" y="647851"/>
                  <a:pt x="946952" y="646302"/>
                </a:cubicBezTo>
                <a:lnTo>
                  <a:pt x="947571" y="646302"/>
                </a:lnTo>
                <a:lnTo>
                  <a:pt x="947394" y="645417"/>
                </a:lnTo>
                <a:lnTo>
                  <a:pt x="944352" y="634988"/>
                </a:lnTo>
                <a:lnTo>
                  <a:pt x="940977" y="632363"/>
                </a:lnTo>
                <a:lnTo>
                  <a:pt x="940567" y="623753"/>
                </a:lnTo>
                <a:lnTo>
                  <a:pt x="940534" y="623733"/>
                </a:lnTo>
                <a:cubicBezTo>
                  <a:pt x="923718" y="576604"/>
                  <a:pt x="890750" y="531245"/>
                  <a:pt x="853135" y="502702"/>
                </a:cubicBezTo>
                <a:cubicBezTo>
                  <a:pt x="852471" y="502039"/>
                  <a:pt x="851365" y="501596"/>
                  <a:pt x="849816" y="500711"/>
                </a:cubicBezTo>
                <a:cubicBezTo>
                  <a:pt x="848046" y="499605"/>
                  <a:pt x="846276" y="498498"/>
                  <a:pt x="844727" y="497171"/>
                </a:cubicBezTo>
                <a:cubicBezTo>
                  <a:pt x="824592" y="481240"/>
                  <a:pt x="810874" y="474381"/>
                  <a:pt x="789411" y="465973"/>
                </a:cubicBezTo>
                <a:cubicBezTo>
                  <a:pt x="760647" y="454909"/>
                  <a:pt x="736529" y="448493"/>
                  <a:pt x="711084" y="445837"/>
                </a:cubicBezTo>
                <a:lnTo>
                  <a:pt x="710641" y="445173"/>
                </a:lnTo>
                <a:close/>
                <a:moveTo>
                  <a:pt x="121196" y="441412"/>
                </a:moveTo>
                <a:cubicBezTo>
                  <a:pt x="123630" y="442297"/>
                  <a:pt x="126064" y="443182"/>
                  <a:pt x="128497" y="444067"/>
                </a:cubicBezTo>
                <a:cubicBezTo>
                  <a:pt x="130932" y="444952"/>
                  <a:pt x="133365" y="446059"/>
                  <a:pt x="136020" y="446944"/>
                </a:cubicBezTo>
                <a:cubicBezTo>
                  <a:pt x="136242" y="447165"/>
                  <a:pt x="136463" y="447386"/>
                  <a:pt x="136463" y="447829"/>
                </a:cubicBezTo>
                <a:cubicBezTo>
                  <a:pt x="136242" y="448271"/>
                  <a:pt x="136020" y="448271"/>
                  <a:pt x="135799" y="448271"/>
                </a:cubicBezTo>
                <a:cubicBezTo>
                  <a:pt x="132923" y="447386"/>
                  <a:pt x="130489" y="446501"/>
                  <a:pt x="128055" y="445616"/>
                </a:cubicBezTo>
                <a:cubicBezTo>
                  <a:pt x="125621" y="444731"/>
                  <a:pt x="123409" y="443625"/>
                  <a:pt x="120753" y="442739"/>
                </a:cubicBezTo>
                <a:cubicBezTo>
                  <a:pt x="120311" y="442739"/>
                  <a:pt x="120089" y="442297"/>
                  <a:pt x="120311" y="441854"/>
                </a:cubicBezTo>
                <a:cubicBezTo>
                  <a:pt x="120532" y="441412"/>
                  <a:pt x="120975" y="441412"/>
                  <a:pt x="121196" y="441412"/>
                </a:cubicBezTo>
                <a:close/>
                <a:moveTo>
                  <a:pt x="1194324" y="438757"/>
                </a:moveTo>
                <a:cubicBezTo>
                  <a:pt x="1194324" y="439200"/>
                  <a:pt x="1193881" y="439421"/>
                  <a:pt x="1193439" y="439863"/>
                </a:cubicBezTo>
                <a:cubicBezTo>
                  <a:pt x="1194324" y="439863"/>
                  <a:pt x="1194324" y="440748"/>
                  <a:pt x="1195209" y="440527"/>
                </a:cubicBezTo>
                <a:cubicBezTo>
                  <a:pt x="1195209" y="439421"/>
                  <a:pt x="1194766" y="438978"/>
                  <a:pt x="1194324" y="438757"/>
                </a:cubicBezTo>
                <a:close/>
                <a:moveTo>
                  <a:pt x="150853" y="433936"/>
                </a:moveTo>
                <a:lnTo>
                  <a:pt x="151288" y="436545"/>
                </a:lnTo>
                <a:lnTo>
                  <a:pt x="150624" y="437209"/>
                </a:lnTo>
                <a:lnTo>
                  <a:pt x="151509" y="437651"/>
                </a:lnTo>
                <a:lnTo>
                  <a:pt x="152394" y="437209"/>
                </a:lnTo>
                <a:cubicBezTo>
                  <a:pt x="153058" y="438094"/>
                  <a:pt x="152836" y="440085"/>
                  <a:pt x="154828" y="439642"/>
                </a:cubicBezTo>
                <a:cubicBezTo>
                  <a:pt x="156155" y="438094"/>
                  <a:pt x="153500" y="436987"/>
                  <a:pt x="154164" y="434111"/>
                </a:cubicBezTo>
                <a:cubicBezTo>
                  <a:pt x="153058" y="434775"/>
                  <a:pt x="152173" y="432341"/>
                  <a:pt x="151730" y="434111"/>
                </a:cubicBezTo>
                <a:close/>
                <a:moveTo>
                  <a:pt x="1149629" y="432783"/>
                </a:moveTo>
                <a:cubicBezTo>
                  <a:pt x="1158258" y="438536"/>
                  <a:pt x="1166445" y="446723"/>
                  <a:pt x="1173304" y="457344"/>
                </a:cubicBezTo>
                <a:lnTo>
                  <a:pt x="1173297" y="457364"/>
                </a:lnTo>
                <a:lnTo>
                  <a:pt x="1182597" y="462531"/>
                </a:lnTo>
                <a:lnTo>
                  <a:pt x="1182597" y="461989"/>
                </a:lnTo>
                <a:lnTo>
                  <a:pt x="1182480" y="461167"/>
                </a:lnTo>
                <a:lnTo>
                  <a:pt x="1172640" y="447829"/>
                </a:lnTo>
                <a:lnTo>
                  <a:pt x="1173427" y="445666"/>
                </a:lnTo>
                <a:lnTo>
                  <a:pt x="1170870" y="441191"/>
                </a:lnTo>
                <a:cubicBezTo>
                  <a:pt x="1170870" y="440749"/>
                  <a:pt x="1170870" y="440527"/>
                  <a:pt x="1170870" y="440306"/>
                </a:cubicBezTo>
                <a:cubicBezTo>
                  <a:pt x="1171313" y="440085"/>
                  <a:pt x="1171755" y="440085"/>
                  <a:pt x="1171755" y="440306"/>
                </a:cubicBezTo>
                <a:cubicBezTo>
                  <a:pt x="1173525" y="441633"/>
                  <a:pt x="1174410" y="443625"/>
                  <a:pt x="1175295" y="445395"/>
                </a:cubicBezTo>
                <a:lnTo>
                  <a:pt x="1175122" y="445568"/>
                </a:lnTo>
                <a:lnTo>
                  <a:pt x="1185916" y="458256"/>
                </a:lnTo>
                <a:lnTo>
                  <a:pt x="1187022" y="458671"/>
                </a:lnTo>
                <a:cubicBezTo>
                  <a:pt x="1187907" y="460662"/>
                  <a:pt x="1188792" y="462211"/>
                  <a:pt x="1190120" y="463981"/>
                </a:cubicBezTo>
                <a:lnTo>
                  <a:pt x="1192489" y="467140"/>
                </a:lnTo>
                <a:lnTo>
                  <a:pt x="1192997" y="467521"/>
                </a:lnTo>
                <a:lnTo>
                  <a:pt x="1192729" y="467682"/>
                </a:lnTo>
                <a:lnTo>
                  <a:pt x="1192726" y="467693"/>
                </a:lnTo>
                <a:lnTo>
                  <a:pt x="1193882" y="468849"/>
                </a:lnTo>
                <a:lnTo>
                  <a:pt x="1194325" y="469513"/>
                </a:lnTo>
                <a:lnTo>
                  <a:pt x="1194526" y="470216"/>
                </a:lnTo>
                <a:lnTo>
                  <a:pt x="1194545" y="470177"/>
                </a:lnTo>
                <a:cubicBezTo>
                  <a:pt x="1196758" y="472168"/>
                  <a:pt x="1198528" y="475266"/>
                  <a:pt x="1199635" y="478142"/>
                </a:cubicBezTo>
                <a:cubicBezTo>
                  <a:pt x="1196979" y="482125"/>
                  <a:pt x="1198749" y="486993"/>
                  <a:pt x="1196537" y="491639"/>
                </a:cubicBezTo>
                <a:cubicBezTo>
                  <a:pt x="1193439" y="491639"/>
                  <a:pt x="1193881" y="488099"/>
                  <a:pt x="1192996" y="486107"/>
                </a:cubicBezTo>
                <a:cubicBezTo>
                  <a:pt x="1186137" y="476814"/>
                  <a:pt x="1178393" y="468406"/>
                  <a:pt x="1171755" y="459113"/>
                </a:cubicBezTo>
                <a:lnTo>
                  <a:pt x="1172640" y="458892"/>
                </a:lnTo>
                <a:lnTo>
                  <a:pt x="1172640" y="458560"/>
                </a:lnTo>
                <a:lnTo>
                  <a:pt x="1171977" y="458229"/>
                </a:lnTo>
                <a:cubicBezTo>
                  <a:pt x="1165118" y="447829"/>
                  <a:pt x="1157373" y="439864"/>
                  <a:pt x="1148744" y="434111"/>
                </a:cubicBezTo>
                <a:cubicBezTo>
                  <a:pt x="1148301" y="433890"/>
                  <a:pt x="1148301" y="433447"/>
                  <a:pt x="1148744" y="433005"/>
                </a:cubicBezTo>
                <a:cubicBezTo>
                  <a:pt x="1148744" y="432562"/>
                  <a:pt x="1149186" y="432562"/>
                  <a:pt x="1149629" y="432783"/>
                </a:cubicBezTo>
                <a:close/>
                <a:moveTo>
                  <a:pt x="1196537" y="431677"/>
                </a:moveTo>
                <a:cubicBezTo>
                  <a:pt x="1196537" y="432340"/>
                  <a:pt x="1196537" y="432562"/>
                  <a:pt x="1196537" y="433004"/>
                </a:cubicBezTo>
                <a:cubicBezTo>
                  <a:pt x="1196979" y="433004"/>
                  <a:pt x="1197864" y="433004"/>
                  <a:pt x="1198307" y="433004"/>
                </a:cubicBezTo>
                <a:cubicBezTo>
                  <a:pt x="1198307" y="432562"/>
                  <a:pt x="1198307" y="432340"/>
                  <a:pt x="1198307" y="431677"/>
                </a:cubicBezTo>
                <a:cubicBezTo>
                  <a:pt x="1197864" y="431677"/>
                  <a:pt x="1196979" y="431677"/>
                  <a:pt x="1196537" y="431677"/>
                </a:cubicBezTo>
                <a:close/>
                <a:moveTo>
                  <a:pt x="643137" y="428927"/>
                </a:moveTo>
                <a:lnTo>
                  <a:pt x="643599" y="431234"/>
                </a:lnTo>
                <a:cubicBezTo>
                  <a:pt x="643599" y="431455"/>
                  <a:pt x="643599" y="431677"/>
                  <a:pt x="643820" y="431677"/>
                </a:cubicBezTo>
                <a:lnTo>
                  <a:pt x="643639" y="432039"/>
                </a:lnTo>
                <a:lnTo>
                  <a:pt x="648716" y="439448"/>
                </a:lnTo>
                <a:cubicBezTo>
                  <a:pt x="651011" y="441909"/>
                  <a:pt x="654109" y="443292"/>
                  <a:pt x="659309" y="441412"/>
                </a:cubicBezTo>
                <a:lnTo>
                  <a:pt x="660098" y="441254"/>
                </a:lnTo>
                <a:lnTo>
                  <a:pt x="659309" y="440306"/>
                </a:lnTo>
                <a:lnTo>
                  <a:pt x="658203" y="439200"/>
                </a:lnTo>
                <a:lnTo>
                  <a:pt x="654652" y="436044"/>
                </a:lnTo>
                <a:lnTo>
                  <a:pt x="653999" y="435881"/>
                </a:lnTo>
                <a:lnTo>
                  <a:pt x="647475" y="430444"/>
                </a:lnTo>
                <a:lnTo>
                  <a:pt x="644926" y="429464"/>
                </a:lnTo>
                <a:close/>
                <a:moveTo>
                  <a:pt x="117434" y="428137"/>
                </a:moveTo>
                <a:cubicBezTo>
                  <a:pt x="119204" y="428801"/>
                  <a:pt x="120753" y="429022"/>
                  <a:pt x="122081" y="429464"/>
                </a:cubicBezTo>
                <a:cubicBezTo>
                  <a:pt x="122302" y="429464"/>
                  <a:pt x="122744" y="429907"/>
                  <a:pt x="122744" y="430349"/>
                </a:cubicBezTo>
                <a:cubicBezTo>
                  <a:pt x="122744" y="430349"/>
                  <a:pt x="122523" y="430571"/>
                  <a:pt x="122302" y="430571"/>
                </a:cubicBezTo>
                <a:cubicBezTo>
                  <a:pt x="120532" y="430349"/>
                  <a:pt x="118983" y="429907"/>
                  <a:pt x="116991" y="429464"/>
                </a:cubicBezTo>
                <a:cubicBezTo>
                  <a:pt x="116549" y="429464"/>
                  <a:pt x="116549" y="429022"/>
                  <a:pt x="116549" y="428579"/>
                </a:cubicBezTo>
                <a:cubicBezTo>
                  <a:pt x="116549" y="428137"/>
                  <a:pt x="116991" y="427916"/>
                  <a:pt x="117434" y="428137"/>
                </a:cubicBezTo>
                <a:close/>
                <a:moveTo>
                  <a:pt x="636650" y="424491"/>
                </a:moveTo>
                <a:lnTo>
                  <a:pt x="635191" y="425038"/>
                </a:lnTo>
                <a:cubicBezTo>
                  <a:pt x="638289" y="426366"/>
                  <a:pt x="638510" y="430570"/>
                  <a:pt x="641829" y="431455"/>
                </a:cubicBezTo>
                <a:lnTo>
                  <a:pt x="642233" y="431657"/>
                </a:lnTo>
                <a:lnTo>
                  <a:pt x="641815" y="429014"/>
                </a:lnTo>
                <a:lnTo>
                  <a:pt x="641387" y="428800"/>
                </a:lnTo>
                <a:cubicBezTo>
                  <a:pt x="641166" y="428357"/>
                  <a:pt x="640723" y="427915"/>
                  <a:pt x="640281" y="427694"/>
                </a:cubicBezTo>
                <a:close/>
                <a:moveTo>
                  <a:pt x="1172640" y="421941"/>
                </a:moveTo>
                <a:lnTo>
                  <a:pt x="1172724" y="422046"/>
                </a:lnTo>
                <a:lnTo>
                  <a:pt x="1173525" y="421941"/>
                </a:lnTo>
                <a:lnTo>
                  <a:pt x="1172972" y="422356"/>
                </a:lnTo>
                <a:lnTo>
                  <a:pt x="1174342" y="424069"/>
                </a:lnTo>
                <a:lnTo>
                  <a:pt x="1174411" y="423932"/>
                </a:lnTo>
                <a:lnTo>
                  <a:pt x="1174765" y="424331"/>
                </a:lnTo>
                <a:lnTo>
                  <a:pt x="1174852" y="424375"/>
                </a:lnTo>
                <a:lnTo>
                  <a:pt x="1174839" y="424415"/>
                </a:lnTo>
                <a:lnTo>
                  <a:pt x="1181270" y="431676"/>
                </a:lnTo>
                <a:cubicBezTo>
                  <a:pt x="1181270" y="434110"/>
                  <a:pt x="1179057" y="434995"/>
                  <a:pt x="1176402" y="434995"/>
                </a:cubicBezTo>
                <a:cubicBezTo>
                  <a:pt x="1177287" y="429242"/>
                  <a:pt x="1172419" y="429685"/>
                  <a:pt x="1172419" y="424596"/>
                </a:cubicBezTo>
                <a:lnTo>
                  <a:pt x="1172468" y="424603"/>
                </a:lnTo>
                <a:lnTo>
                  <a:pt x="1171755" y="423711"/>
                </a:lnTo>
                <a:lnTo>
                  <a:pt x="1171755" y="423600"/>
                </a:lnTo>
                <a:lnTo>
                  <a:pt x="1168436" y="422605"/>
                </a:lnTo>
                <a:lnTo>
                  <a:pt x="1172327" y="422097"/>
                </a:lnTo>
                <a:close/>
                <a:moveTo>
                  <a:pt x="1187179" y="421798"/>
                </a:moveTo>
                <a:lnTo>
                  <a:pt x="1189401" y="426200"/>
                </a:lnTo>
                <a:cubicBezTo>
                  <a:pt x="1191282" y="427860"/>
                  <a:pt x="1193660" y="429242"/>
                  <a:pt x="1195430" y="430570"/>
                </a:cubicBezTo>
                <a:lnTo>
                  <a:pt x="1192402" y="426460"/>
                </a:lnTo>
                <a:lnTo>
                  <a:pt x="1188128" y="422826"/>
                </a:lnTo>
                <a:close/>
                <a:moveTo>
                  <a:pt x="28486" y="421277"/>
                </a:moveTo>
                <a:cubicBezTo>
                  <a:pt x="44639" y="428357"/>
                  <a:pt x="60349" y="436986"/>
                  <a:pt x="75616" y="444952"/>
                </a:cubicBezTo>
                <a:cubicBezTo>
                  <a:pt x="89777" y="452475"/>
                  <a:pt x="104380" y="460219"/>
                  <a:pt x="119204" y="467078"/>
                </a:cubicBezTo>
                <a:cubicBezTo>
                  <a:pt x="119647" y="467300"/>
                  <a:pt x="120089" y="467742"/>
                  <a:pt x="119647" y="468185"/>
                </a:cubicBezTo>
                <a:cubicBezTo>
                  <a:pt x="119204" y="468627"/>
                  <a:pt x="118983" y="468848"/>
                  <a:pt x="118541" y="468848"/>
                </a:cubicBezTo>
                <a:cubicBezTo>
                  <a:pt x="118541" y="468848"/>
                  <a:pt x="118541" y="468848"/>
                  <a:pt x="118319" y="468848"/>
                </a:cubicBezTo>
                <a:cubicBezTo>
                  <a:pt x="103495" y="462211"/>
                  <a:pt x="88670" y="454245"/>
                  <a:pt x="74509" y="446722"/>
                </a:cubicBezTo>
                <a:cubicBezTo>
                  <a:pt x="59242" y="438535"/>
                  <a:pt x="43533" y="430127"/>
                  <a:pt x="27602" y="423047"/>
                </a:cubicBezTo>
                <a:cubicBezTo>
                  <a:pt x="27159" y="422826"/>
                  <a:pt x="26938" y="422162"/>
                  <a:pt x="27159" y="421719"/>
                </a:cubicBezTo>
                <a:cubicBezTo>
                  <a:pt x="27380" y="421277"/>
                  <a:pt x="27823" y="421056"/>
                  <a:pt x="28486" y="421277"/>
                </a:cubicBezTo>
                <a:close/>
                <a:moveTo>
                  <a:pt x="112788" y="416852"/>
                </a:moveTo>
                <a:lnTo>
                  <a:pt x="117660" y="419085"/>
                </a:lnTo>
                <a:lnTo>
                  <a:pt x="117656" y="419065"/>
                </a:lnTo>
                <a:cubicBezTo>
                  <a:pt x="118541" y="417073"/>
                  <a:pt x="121196" y="418401"/>
                  <a:pt x="122524" y="419065"/>
                </a:cubicBezTo>
                <a:lnTo>
                  <a:pt x="122463" y="419310"/>
                </a:lnTo>
                <a:lnTo>
                  <a:pt x="122523" y="419286"/>
                </a:lnTo>
                <a:cubicBezTo>
                  <a:pt x="123408" y="419728"/>
                  <a:pt x="124514" y="419728"/>
                  <a:pt x="125621" y="420171"/>
                </a:cubicBezTo>
                <a:cubicBezTo>
                  <a:pt x="126506" y="420392"/>
                  <a:pt x="127612" y="420613"/>
                  <a:pt x="128719" y="421056"/>
                </a:cubicBezTo>
                <a:cubicBezTo>
                  <a:pt x="129161" y="421277"/>
                  <a:pt x="129604" y="421720"/>
                  <a:pt x="129161" y="422162"/>
                </a:cubicBezTo>
                <a:cubicBezTo>
                  <a:pt x="129161" y="422383"/>
                  <a:pt x="128719" y="422605"/>
                  <a:pt x="128276" y="422605"/>
                </a:cubicBezTo>
                <a:cubicBezTo>
                  <a:pt x="128276" y="422605"/>
                  <a:pt x="128276" y="422605"/>
                  <a:pt x="128055" y="422605"/>
                </a:cubicBezTo>
                <a:cubicBezTo>
                  <a:pt x="127170" y="422162"/>
                  <a:pt x="125842" y="421941"/>
                  <a:pt x="124957" y="421720"/>
                </a:cubicBezTo>
                <a:lnTo>
                  <a:pt x="122661" y="421064"/>
                </a:lnTo>
                <a:lnTo>
                  <a:pt x="123187" y="421941"/>
                </a:lnTo>
                <a:lnTo>
                  <a:pt x="123147" y="421957"/>
                </a:lnTo>
                <a:lnTo>
                  <a:pt x="135357" y="428579"/>
                </a:lnTo>
                <a:lnTo>
                  <a:pt x="137569" y="429686"/>
                </a:lnTo>
                <a:cubicBezTo>
                  <a:pt x="138012" y="430128"/>
                  <a:pt x="138012" y="430571"/>
                  <a:pt x="137791" y="431013"/>
                </a:cubicBezTo>
                <a:cubicBezTo>
                  <a:pt x="137791" y="431677"/>
                  <a:pt x="137348" y="431677"/>
                  <a:pt x="137127" y="431677"/>
                </a:cubicBezTo>
                <a:cubicBezTo>
                  <a:pt x="136906" y="431677"/>
                  <a:pt x="136684" y="431677"/>
                  <a:pt x="136463" y="431677"/>
                </a:cubicBezTo>
                <a:lnTo>
                  <a:pt x="134251" y="430349"/>
                </a:lnTo>
                <a:cubicBezTo>
                  <a:pt x="130268" y="427916"/>
                  <a:pt x="125843" y="425482"/>
                  <a:pt x="121417" y="423490"/>
                </a:cubicBezTo>
                <a:lnTo>
                  <a:pt x="121342" y="423228"/>
                </a:lnTo>
                <a:lnTo>
                  <a:pt x="116992" y="420835"/>
                </a:lnTo>
                <a:lnTo>
                  <a:pt x="117080" y="420769"/>
                </a:lnTo>
                <a:lnTo>
                  <a:pt x="111903" y="418180"/>
                </a:lnTo>
                <a:cubicBezTo>
                  <a:pt x="111460" y="417959"/>
                  <a:pt x="111460" y="417516"/>
                  <a:pt x="111681" y="417074"/>
                </a:cubicBezTo>
                <a:cubicBezTo>
                  <a:pt x="112124" y="416631"/>
                  <a:pt x="112567" y="416631"/>
                  <a:pt x="112788" y="416852"/>
                </a:cubicBezTo>
                <a:close/>
                <a:moveTo>
                  <a:pt x="1201404" y="415745"/>
                </a:moveTo>
                <a:cubicBezTo>
                  <a:pt x="1201846" y="415524"/>
                  <a:pt x="1202289" y="415524"/>
                  <a:pt x="1202732" y="415967"/>
                </a:cubicBezTo>
                <a:cubicBezTo>
                  <a:pt x="1204059" y="418179"/>
                  <a:pt x="1206714" y="419728"/>
                  <a:pt x="1209148" y="421056"/>
                </a:cubicBezTo>
                <a:lnTo>
                  <a:pt x="1209149" y="421057"/>
                </a:lnTo>
                <a:lnTo>
                  <a:pt x="1209149" y="420834"/>
                </a:lnTo>
                <a:lnTo>
                  <a:pt x="1216450" y="424017"/>
                </a:lnTo>
                <a:lnTo>
                  <a:pt x="1216450" y="423932"/>
                </a:lnTo>
                <a:lnTo>
                  <a:pt x="1216893" y="423932"/>
                </a:lnTo>
                <a:lnTo>
                  <a:pt x="1217778" y="424374"/>
                </a:lnTo>
                <a:lnTo>
                  <a:pt x="1218220" y="425260"/>
                </a:lnTo>
                <a:lnTo>
                  <a:pt x="1217778" y="425702"/>
                </a:lnTo>
                <a:lnTo>
                  <a:pt x="1216893" y="425038"/>
                </a:lnTo>
                <a:lnTo>
                  <a:pt x="1216450" y="424374"/>
                </a:lnTo>
                <a:lnTo>
                  <a:pt x="1216893" y="425260"/>
                </a:lnTo>
                <a:cubicBezTo>
                  <a:pt x="1216893" y="425260"/>
                  <a:pt x="1216450" y="425260"/>
                  <a:pt x="1216008" y="425260"/>
                </a:cubicBezTo>
                <a:cubicBezTo>
                  <a:pt x="1216008" y="425702"/>
                  <a:pt x="1216008" y="425702"/>
                  <a:pt x="1216008" y="426366"/>
                </a:cubicBezTo>
                <a:lnTo>
                  <a:pt x="1215860" y="426440"/>
                </a:lnTo>
                <a:lnTo>
                  <a:pt x="1218663" y="429243"/>
                </a:lnTo>
                <a:lnTo>
                  <a:pt x="1218663" y="429464"/>
                </a:lnTo>
                <a:cubicBezTo>
                  <a:pt x="1221318" y="430128"/>
                  <a:pt x="1222425" y="432119"/>
                  <a:pt x="1223752" y="434332"/>
                </a:cubicBezTo>
                <a:lnTo>
                  <a:pt x="1217948" y="431149"/>
                </a:lnTo>
                <a:lnTo>
                  <a:pt x="1217778" y="431234"/>
                </a:lnTo>
                <a:lnTo>
                  <a:pt x="1217382" y="430838"/>
                </a:lnTo>
                <a:lnTo>
                  <a:pt x="1216893" y="430570"/>
                </a:lnTo>
                <a:lnTo>
                  <a:pt x="1217054" y="430530"/>
                </a:lnTo>
                <a:lnTo>
                  <a:pt x="1214238" y="427915"/>
                </a:lnTo>
                <a:lnTo>
                  <a:pt x="1214238" y="427755"/>
                </a:lnTo>
                <a:lnTo>
                  <a:pt x="1208264" y="422605"/>
                </a:lnTo>
                <a:lnTo>
                  <a:pt x="1208441" y="422472"/>
                </a:lnTo>
                <a:lnTo>
                  <a:pt x="1208263" y="422383"/>
                </a:lnTo>
                <a:cubicBezTo>
                  <a:pt x="1205608" y="421056"/>
                  <a:pt x="1202953" y="419286"/>
                  <a:pt x="1201404" y="416852"/>
                </a:cubicBezTo>
                <a:cubicBezTo>
                  <a:pt x="1201404" y="416409"/>
                  <a:pt x="1201404" y="415967"/>
                  <a:pt x="1201404" y="415745"/>
                </a:cubicBezTo>
                <a:close/>
                <a:moveTo>
                  <a:pt x="130736" y="414587"/>
                </a:moveTo>
                <a:lnTo>
                  <a:pt x="130710" y="414639"/>
                </a:lnTo>
                <a:lnTo>
                  <a:pt x="130311" y="415838"/>
                </a:lnTo>
                <a:lnTo>
                  <a:pt x="130489" y="415967"/>
                </a:lnTo>
                <a:lnTo>
                  <a:pt x="130710" y="416852"/>
                </a:lnTo>
                <a:lnTo>
                  <a:pt x="131595" y="416410"/>
                </a:lnTo>
                <a:cubicBezTo>
                  <a:pt x="138676" y="420614"/>
                  <a:pt x="145977" y="424375"/>
                  <a:pt x="153058" y="428801"/>
                </a:cubicBezTo>
                <a:cubicBezTo>
                  <a:pt x="152615" y="422826"/>
                  <a:pt x="146420" y="422163"/>
                  <a:pt x="142658" y="419508"/>
                </a:cubicBezTo>
                <a:lnTo>
                  <a:pt x="142437" y="418623"/>
                </a:lnTo>
                <a:lnTo>
                  <a:pt x="142216" y="417737"/>
                </a:lnTo>
                <a:lnTo>
                  <a:pt x="141828" y="417459"/>
                </a:lnTo>
                <a:lnTo>
                  <a:pt x="141995" y="417737"/>
                </a:lnTo>
                <a:cubicBezTo>
                  <a:pt x="141995" y="417958"/>
                  <a:pt x="141552" y="418401"/>
                  <a:pt x="141110" y="418401"/>
                </a:cubicBezTo>
                <a:cubicBezTo>
                  <a:pt x="139118" y="417958"/>
                  <a:pt x="137348" y="417295"/>
                  <a:pt x="135799" y="416410"/>
                </a:cubicBezTo>
                <a:close/>
                <a:moveTo>
                  <a:pt x="128497" y="413533"/>
                </a:moveTo>
                <a:lnTo>
                  <a:pt x="128497" y="414197"/>
                </a:lnTo>
                <a:cubicBezTo>
                  <a:pt x="128497" y="414197"/>
                  <a:pt x="128055" y="414197"/>
                  <a:pt x="128055" y="414197"/>
                </a:cubicBezTo>
                <a:lnTo>
                  <a:pt x="129083" y="414945"/>
                </a:lnTo>
                <a:lnTo>
                  <a:pt x="129383" y="414196"/>
                </a:lnTo>
                <a:lnTo>
                  <a:pt x="129500" y="413963"/>
                </a:lnTo>
                <a:close/>
                <a:moveTo>
                  <a:pt x="634914" y="410214"/>
                </a:moveTo>
                <a:lnTo>
                  <a:pt x="634749" y="410435"/>
                </a:lnTo>
                <a:lnTo>
                  <a:pt x="634266" y="410918"/>
                </a:lnTo>
                <a:lnTo>
                  <a:pt x="640722" y="418622"/>
                </a:lnTo>
                <a:lnTo>
                  <a:pt x="648227" y="428358"/>
                </a:lnTo>
                <a:lnTo>
                  <a:pt x="649352" y="428358"/>
                </a:lnTo>
                <a:cubicBezTo>
                  <a:pt x="651344" y="430571"/>
                  <a:pt x="653556" y="432341"/>
                  <a:pt x="655547" y="433668"/>
                </a:cubicBezTo>
                <a:lnTo>
                  <a:pt x="655603" y="433890"/>
                </a:lnTo>
                <a:lnTo>
                  <a:pt x="656211" y="433890"/>
                </a:lnTo>
                <a:lnTo>
                  <a:pt x="655796" y="430358"/>
                </a:lnTo>
                <a:lnTo>
                  <a:pt x="655769" y="430349"/>
                </a:lnTo>
                <a:cubicBezTo>
                  <a:pt x="653777" y="428358"/>
                  <a:pt x="651785" y="426588"/>
                  <a:pt x="649794" y="424818"/>
                </a:cubicBezTo>
                <a:cubicBezTo>
                  <a:pt x="644927" y="420171"/>
                  <a:pt x="639837" y="415304"/>
                  <a:pt x="634970" y="410657"/>
                </a:cubicBezTo>
                <a:close/>
                <a:moveTo>
                  <a:pt x="1176623" y="409772"/>
                </a:moveTo>
                <a:cubicBezTo>
                  <a:pt x="1177065" y="409551"/>
                  <a:pt x="1177508" y="409551"/>
                  <a:pt x="1177950" y="409772"/>
                </a:cubicBezTo>
                <a:cubicBezTo>
                  <a:pt x="1178393" y="410215"/>
                  <a:pt x="1178836" y="410878"/>
                  <a:pt x="1179721" y="411321"/>
                </a:cubicBezTo>
                <a:lnTo>
                  <a:pt x="1181933" y="413533"/>
                </a:lnTo>
                <a:cubicBezTo>
                  <a:pt x="1184146" y="414861"/>
                  <a:pt x="1185916" y="416410"/>
                  <a:pt x="1187243" y="418401"/>
                </a:cubicBezTo>
                <a:lnTo>
                  <a:pt x="1186751" y="418770"/>
                </a:lnTo>
                <a:lnTo>
                  <a:pt x="1189898" y="421720"/>
                </a:lnTo>
                <a:lnTo>
                  <a:pt x="1193803" y="424757"/>
                </a:lnTo>
                <a:lnTo>
                  <a:pt x="1199634" y="426366"/>
                </a:lnTo>
                <a:cubicBezTo>
                  <a:pt x="1202732" y="428579"/>
                  <a:pt x="1204059" y="432562"/>
                  <a:pt x="1206494" y="436102"/>
                </a:cubicBezTo>
                <a:cubicBezTo>
                  <a:pt x="1208706" y="438978"/>
                  <a:pt x="1213352" y="441633"/>
                  <a:pt x="1210919" y="444731"/>
                </a:cubicBezTo>
                <a:cubicBezTo>
                  <a:pt x="1206936" y="445616"/>
                  <a:pt x="1208264" y="441633"/>
                  <a:pt x="1205387" y="441633"/>
                </a:cubicBezTo>
                <a:cubicBezTo>
                  <a:pt x="1204502" y="446280"/>
                  <a:pt x="1204059" y="456237"/>
                  <a:pt x="1202289" y="463096"/>
                </a:cubicBezTo>
                <a:cubicBezTo>
                  <a:pt x="1201404" y="465530"/>
                  <a:pt x="1201404" y="469070"/>
                  <a:pt x="1199192" y="469291"/>
                </a:cubicBezTo>
                <a:cubicBezTo>
                  <a:pt x="1196537" y="467521"/>
                  <a:pt x="1196094" y="463981"/>
                  <a:pt x="1194324" y="461769"/>
                </a:cubicBezTo>
                <a:cubicBezTo>
                  <a:pt x="1194766" y="461105"/>
                  <a:pt x="1196537" y="461105"/>
                  <a:pt x="1196979" y="461769"/>
                </a:cubicBezTo>
                <a:lnTo>
                  <a:pt x="1184291" y="443274"/>
                </a:lnTo>
                <a:lnTo>
                  <a:pt x="1183925" y="443182"/>
                </a:lnTo>
                <a:lnTo>
                  <a:pt x="1182597" y="442076"/>
                </a:lnTo>
                <a:lnTo>
                  <a:pt x="1181491" y="440970"/>
                </a:lnTo>
                <a:cubicBezTo>
                  <a:pt x="1179721" y="440748"/>
                  <a:pt x="1178836" y="440084"/>
                  <a:pt x="1178836" y="438536"/>
                </a:cubicBezTo>
                <a:cubicBezTo>
                  <a:pt x="1180163" y="437208"/>
                  <a:pt x="1182597" y="438093"/>
                  <a:pt x="1183261" y="439642"/>
                </a:cubicBezTo>
                <a:lnTo>
                  <a:pt x="1183150" y="439725"/>
                </a:lnTo>
                <a:lnTo>
                  <a:pt x="1183925" y="440306"/>
                </a:lnTo>
                <a:lnTo>
                  <a:pt x="1185576" y="441751"/>
                </a:lnTo>
                <a:lnTo>
                  <a:pt x="1185694" y="441633"/>
                </a:lnTo>
                <a:cubicBezTo>
                  <a:pt x="1192111" y="444510"/>
                  <a:pt x="1192996" y="452697"/>
                  <a:pt x="1199413" y="455573"/>
                </a:cubicBezTo>
                <a:cubicBezTo>
                  <a:pt x="1198971" y="448050"/>
                  <a:pt x="1193881" y="445616"/>
                  <a:pt x="1190784" y="440306"/>
                </a:cubicBezTo>
                <a:cubicBezTo>
                  <a:pt x="1188129" y="440306"/>
                  <a:pt x="1187686" y="438315"/>
                  <a:pt x="1185473" y="437872"/>
                </a:cubicBezTo>
                <a:cubicBezTo>
                  <a:pt x="1185916" y="435881"/>
                  <a:pt x="1183703" y="436544"/>
                  <a:pt x="1184146" y="434111"/>
                </a:cubicBezTo>
                <a:cubicBezTo>
                  <a:pt x="1185916" y="433668"/>
                  <a:pt x="1186358" y="434774"/>
                  <a:pt x="1187907" y="434774"/>
                </a:cubicBezTo>
                <a:cubicBezTo>
                  <a:pt x="1188350" y="431455"/>
                  <a:pt x="1185694" y="431234"/>
                  <a:pt x="1184367" y="429685"/>
                </a:cubicBezTo>
                <a:cubicBezTo>
                  <a:pt x="1185252" y="423269"/>
                  <a:pt x="1180163" y="421941"/>
                  <a:pt x="1178393" y="417516"/>
                </a:cubicBezTo>
                <a:lnTo>
                  <a:pt x="1178614" y="417405"/>
                </a:lnTo>
                <a:lnTo>
                  <a:pt x="1177950" y="417073"/>
                </a:lnTo>
                <a:lnTo>
                  <a:pt x="1177950" y="415745"/>
                </a:lnTo>
                <a:lnTo>
                  <a:pt x="1179278" y="415524"/>
                </a:lnTo>
                <a:lnTo>
                  <a:pt x="1179574" y="415746"/>
                </a:lnTo>
                <a:lnTo>
                  <a:pt x="1180163" y="415746"/>
                </a:lnTo>
                <a:cubicBezTo>
                  <a:pt x="1180163" y="415303"/>
                  <a:pt x="1180163" y="414861"/>
                  <a:pt x="1180163" y="414418"/>
                </a:cubicBezTo>
                <a:lnTo>
                  <a:pt x="1180842" y="414305"/>
                </a:lnTo>
                <a:lnTo>
                  <a:pt x="1178393" y="412206"/>
                </a:lnTo>
                <a:cubicBezTo>
                  <a:pt x="1177950" y="411763"/>
                  <a:pt x="1177065" y="411321"/>
                  <a:pt x="1176623" y="410878"/>
                </a:cubicBezTo>
                <a:cubicBezTo>
                  <a:pt x="1176180" y="410436"/>
                  <a:pt x="1176180" y="409993"/>
                  <a:pt x="1176623" y="409772"/>
                </a:cubicBezTo>
                <a:close/>
                <a:moveTo>
                  <a:pt x="533410" y="409772"/>
                </a:moveTo>
                <a:cubicBezTo>
                  <a:pt x="533852" y="409329"/>
                  <a:pt x="534516" y="409329"/>
                  <a:pt x="534737" y="409772"/>
                </a:cubicBezTo>
                <a:cubicBezTo>
                  <a:pt x="537835" y="412870"/>
                  <a:pt x="541154" y="416189"/>
                  <a:pt x="544030" y="419286"/>
                </a:cubicBezTo>
                <a:cubicBezTo>
                  <a:pt x="549341" y="425039"/>
                  <a:pt x="555094" y="431013"/>
                  <a:pt x="560847" y="436545"/>
                </a:cubicBezTo>
                <a:lnTo>
                  <a:pt x="560847" y="437208"/>
                </a:lnTo>
                <a:lnTo>
                  <a:pt x="561289" y="436766"/>
                </a:lnTo>
                <a:cubicBezTo>
                  <a:pt x="565714" y="441413"/>
                  <a:pt x="573680" y="445395"/>
                  <a:pt x="573459" y="452697"/>
                </a:cubicBezTo>
                <a:cubicBezTo>
                  <a:pt x="568591" y="452918"/>
                  <a:pt x="567706" y="449157"/>
                  <a:pt x="566157" y="446059"/>
                </a:cubicBezTo>
                <a:cubicBezTo>
                  <a:pt x="564166" y="443182"/>
                  <a:pt x="561068" y="441191"/>
                  <a:pt x="559519" y="438093"/>
                </a:cubicBezTo>
                <a:lnTo>
                  <a:pt x="559520" y="438092"/>
                </a:lnTo>
                <a:lnTo>
                  <a:pt x="542703" y="421056"/>
                </a:lnTo>
                <a:cubicBezTo>
                  <a:pt x="539605" y="417737"/>
                  <a:pt x="536507" y="414419"/>
                  <a:pt x="533410" y="411100"/>
                </a:cubicBezTo>
                <a:cubicBezTo>
                  <a:pt x="532967" y="410878"/>
                  <a:pt x="532967" y="410215"/>
                  <a:pt x="533410" y="409772"/>
                </a:cubicBezTo>
                <a:close/>
                <a:moveTo>
                  <a:pt x="1186579" y="408444"/>
                </a:moveTo>
                <a:cubicBezTo>
                  <a:pt x="1192996" y="413312"/>
                  <a:pt x="1199191" y="419507"/>
                  <a:pt x="1204723" y="425481"/>
                </a:cubicBezTo>
                <a:lnTo>
                  <a:pt x="1217663" y="437544"/>
                </a:lnTo>
                <a:lnTo>
                  <a:pt x="1217778" y="437429"/>
                </a:lnTo>
                <a:cubicBezTo>
                  <a:pt x="1219548" y="437429"/>
                  <a:pt x="1220876" y="439199"/>
                  <a:pt x="1219548" y="440527"/>
                </a:cubicBezTo>
                <a:lnTo>
                  <a:pt x="1216893" y="439200"/>
                </a:lnTo>
                <a:lnTo>
                  <a:pt x="1216892" y="439200"/>
                </a:lnTo>
                <a:cubicBezTo>
                  <a:pt x="1216450" y="439200"/>
                  <a:pt x="1216007" y="439200"/>
                  <a:pt x="1216007" y="439200"/>
                </a:cubicBezTo>
                <a:cubicBezTo>
                  <a:pt x="1211803" y="435217"/>
                  <a:pt x="1207820" y="431013"/>
                  <a:pt x="1203395" y="426809"/>
                </a:cubicBezTo>
                <a:cubicBezTo>
                  <a:pt x="1197864" y="420835"/>
                  <a:pt x="1191668" y="414640"/>
                  <a:pt x="1185252" y="409993"/>
                </a:cubicBezTo>
                <a:cubicBezTo>
                  <a:pt x="1184809" y="409551"/>
                  <a:pt x="1184809" y="409108"/>
                  <a:pt x="1184809" y="408666"/>
                </a:cubicBezTo>
                <a:cubicBezTo>
                  <a:pt x="1185252" y="408223"/>
                  <a:pt x="1186137" y="408002"/>
                  <a:pt x="1186579" y="408444"/>
                </a:cubicBezTo>
                <a:close/>
                <a:moveTo>
                  <a:pt x="113673" y="406895"/>
                </a:moveTo>
                <a:cubicBezTo>
                  <a:pt x="114116" y="407116"/>
                  <a:pt x="114780" y="407559"/>
                  <a:pt x="115222" y="407559"/>
                </a:cubicBezTo>
                <a:cubicBezTo>
                  <a:pt x="116107" y="408001"/>
                  <a:pt x="116992" y="408444"/>
                  <a:pt x="117877" y="408665"/>
                </a:cubicBezTo>
                <a:cubicBezTo>
                  <a:pt x="118320" y="408886"/>
                  <a:pt x="118541" y="409329"/>
                  <a:pt x="118320" y="409771"/>
                </a:cubicBezTo>
                <a:lnTo>
                  <a:pt x="118098" y="409993"/>
                </a:lnTo>
                <a:lnTo>
                  <a:pt x="117435" y="410656"/>
                </a:lnTo>
                <a:cubicBezTo>
                  <a:pt x="117435" y="410656"/>
                  <a:pt x="117435" y="410435"/>
                  <a:pt x="117213" y="410435"/>
                </a:cubicBezTo>
                <a:cubicBezTo>
                  <a:pt x="116328" y="410214"/>
                  <a:pt x="115222" y="409771"/>
                  <a:pt x="114558" y="409329"/>
                </a:cubicBezTo>
                <a:cubicBezTo>
                  <a:pt x="114116" y="409108"/>
                  <a:pt x="113452" y="408886"/>
                  <a:pt x="113009" y="408665"/>
                </a:cubicBezTo>
                <a:cubicBezTo>
                  <a:pt x="112567" y="408444"/>
                  <a:pt x="112345" y="408001"/>
                  <a:pt x="112567" y="407337"/>
                </a:cubicBezTo>
                <a:cubicBezTo>
                  <a:pt x="112788" y="406895"/>
                  <a:pt x="113230" y="406673"/>
                  <a:pt x="113673" y="406895"/>
                </a:cubicBezTo>
                <a:close/>
                <a:moveTo>
                  <a:pt x="623495" y="402710"/>
                </a:moveTo>
                <a:lnTo>
                  <a:pt x="628552" y="409992"/>
                </a:lnTo>
                <a:lnTo>
                  <a:pt x="634871" y="419163"/>
                </a:lnTo>
                <a:lnTo>
                  <a:pt x="635191" y="418843"/>
                </a:lnTo>
                <a:lnTo>
                  <a:pt x="637533" y="422461"/>
                </a:lnTo>
                <a:lnTo>
                  <a:pt x="637846" y="422383"/>
                </a:lnTo>
                <a:cubicBezTo>
                  <a:pt x="639395" y="423268"/>
                  <a:pt x="640944" y="424596"/>
                  <a:pt x="642051" y="425924"/>
                </a:cubicBezTo>
                <a:cubicBezTo>
                  <a:pt x="642493" y="426145"/>
                  <a:pt x="642714" y="426587"/>
                  <a:pt x="642936" y="427030"/>
                </a:cubicBezTo>
                <a:lnTo>
                  <a:pt x="642963" y="427244"/>
                </a:lnTo>
                <a:lnTo>
                  <a:pt x="645811" y="427694"/>
                </a:lnTo>
                <a:lnTo>
                  <a:pt x="646378" y="427864"/>
                </a:lnTo>
                <a:lnTo>
                  <a:pt x="639837" y="419507"/>
                </a:lnTo>
                <a:cubicBezTo>
                  <a:pt x="637404" y="416852"/>
                  <a:pt x="634748" y="414197"/>
                  <a:pt x="632757" y="411099"/>
                </a:cubicBezTo>
                <a:lnTo>
                  <a:pt x="632820" y="410847"/>
                </a:lnTo>
                <a:lnTo>
                  <a:pt x="632315" y="411099"/>
                </a:lnTo>
                <a:close/>
                <a:moveTo>
                  <a:pt x="126773" y="401409"/>
                </a:moveTo>
                <a:lnTo>
                  <a:pt x="127170" y="401806"/>
                </a:lnTo>
                <a:lnTo>
                  <a:pt x="126727" y="402691"/>
                </a:lnTo>
                <a:lnTo>
                  <a:pt x="126506" y="402691"/>
                </a:lnTo>
                <a:lnTo>
                  <a:pt x="126037" y="402587"/>
                </a:lnTo>
                <a:lnTo>
                  <a:pt x="125621" y="402691"/>
                </a:lnTo>
                <a:lnTo>
                  <a:pt x="125709" y="402514"/>
                </a:lnTo>
                <a:lnTo>
                  <a:pt x="125444" y="402455"/>
                </a:lnTo>
                <a:lnTo>
                  <a:pt x="125621" y="402691"/>
                </a:lnTo>
                <a:lnTo>
                  <a:pt x="125842" y="403576"/>
                </a:lnTo>
                <a:cubicBezTo>
                  <a:pt x="130710" y="407559"/>
                  <a:pt x="141995" y="412427"/>
                  <a:pt x="148411" y="416410"/>
                </a:cubicBezTo>
                <a:cubicBezTo>
                  <a:pt x="149296" y="412206"/>
                  <a:pt x="146198" y="411763"/>
                  <a:pt x="143101" y="411542"/>
                </a:cubicBezTo>
                <a:cubicBezTo>
                  <a:pt x="139339" y="407559"/>
                  <a:pt x="131595" y="407559"/>
                  <a:pt x="127834" y="403576"/>
                </a:cubicBezTo>
                <a:lnTo>
                  <a:pt x="127391" y="402913"/>
                </a:lnTo>
                <a:lnTo>
                  <a:pt x="127170" y="402470"/>
                </a:lnTo>
                <a:cubicBezTo>
                  <a:pt x="127612" y="402470"/>
                  <a:pt x="127834" y="402249"/>
                  <a:pt x="127834" y="401806"/>
                </a:cubicBezTo>
                <a:close/>
                <a:moveTo>
                  <a:pt x="640280" y="400699"/>
                </a:moveTo>
                <a:cubicBezTo>
                  <a:pt x="640059" y="401142"/>
                  <a:pt x="639617" y="401363"/>
                  <a:pt x="639617" y="401806"/>
                </a:cubicBezTo>
                <a:lnTo>
                  <a:pt x="639490" y="401742"/>
                </a:lnTo>
                <a:lnTo>
                  <a:pt x="639838" y="403134"/>
                </a:lnTo>
                <a:lnTo>
                  <a:pt x="640048" y="404394"/>
                </a:lnTo>
                <a:lnTo>
                  <a:pt x="644041" y="407337"/>
                </a:lnTo>
                <a:lnTo>
                  <a:pt x="646065" y="409360"/>
                </a:lnTo>
                <a:lnTo>
                  <a:pt x="646254" y="409108"/>
                </a:lnTo>
                <a:cubicBezTo>
                  <a:pt x="649352" y="410435"/>
                  <a:pt x="651564" y="412427"/>
                  <a:pt x="653998" y="414640"/>
                </a:cubicBezTo>
                <a:lnTo>
                  <a:pt x="653934" y="414691"/>
                </a:lnTo>
                <a:lnTo>
                  <a:pt x="654441" y="414860"/>
                </a:lnTo>
                <a:lnTo>
                  <a:pt x="654839" y="414860"/>
                </a:lnTo>
                <a:lnTo>
                  <a:pt x="654662" y="414418"/>
                </a:lnTo>
                <a:lnTo>
                  <a:pt x="655403" y="413233"/>
                </a:lnTo>
                <a:lnTo>
                  <a:pt x="645369" y="404018"/>
                </a:lnTo>
                <a:cubicBezTo>
                  <a:pt x="644484" y="403355"/>
                  <a:pt x="643599" y="402469"/>
                  <a:pt x="642714" y="401806"/>
                </a:cubicBezTo>
                <a:cubicBezTo>
                  <a:pt x="641387" y="401806"/>
                  <a:pt x="641829" y="400036"/>
                  <a:pt x="640280" y="400699"/>
                </a:cubicBezTo>
                <a:close/>
                <a:moveTo>
                  <a:pt x="125842" y="400258"/>
                </a:moveTo>
                <a:lnTo>
                  <a:pt x="125144" y="400432"/>
                </a:lnTo>
                <a:lnTo>
                  <a:pt x="125044" y="400933"/>
                </a:lnTo>
                <a:lnTo>
                  <a:pt x="126046" y="401076"/>
                </a:lnTo>
                <a:close/>
                <a:moveTo>
                  <a:pt x="23840" y="399151"/>
                </a:moveTo>
                <a:cubicBezTo>
                  <a:pt x="41541" y="405789"/>
                  <a:pt x="58799" y="414639"/>
                  <a:pt x="75616" y="423047"/>
                </a:cubicBezTo>
                <a:cubicBezTo>
                  <a:pt x="88227" y="429464"/>
                  <a:pt x="101282" y="436102"/>
                  <a:pt x="114336" y="441633"/>
                </a:cubicBezTo>
                <a:cubicBezTo>
                  <a:pt x="115000" y="441855"/>
                  <a:pt x="115221" y="442519"/>
                  <a:pt x="115000" y="442961"/>
                </a:cubicBezTo>
                <a:cubicBezTo>
                  <a:pt x="114558" y="443404"/>
                  <a:pt x="114115" y="443404"/>
                  <a:pt x="113673" y="443404"/>
                </a:cubicBezTo>
                <a:cubicBezTo>
                  <a:pt x="113673" y="443404"/>
                  <a:pt x="113452" y="443404"/>
                  <a:pt x="113230" y="443404"/>
                </a:cubicBezTo>
                <a:cubicBezTo>
                  <a:pt x="100176" y="437651"/>
                  <a:pt x="87121" y="431013"/>
                  <a:pt x="74509" y="424818"/>
                </a:cubicBezTo>
                <a:cubicBezTo>
                  <a:pt x="57693" y="416410"/>
                  <a:pt x="40656" y="407559"/>
                  <a:pt x="23176" y="401142"/>
                </a:cubicBezTo>
                <a:cubicBezTo>
                  <a:pt x="22512" y="400921"/>
                  <a:pt x="22291" y="400257"/>
                  <a:pt x="22512" y="399815"/>
                </a:cubicBezTo>
                <a:cubicBezTo>
                  <a:pt x="22733" y="399372"/>
                  <a:pt x="23397" y="399151"/>
                  <a:pt x="23840" y="399151"/>
                </a:cubicBezTo>
                <a:close/>
                <a:moveTo>
                  <a:pt x="1089666" y="397381"/>
                </a:moveTo>
                <a:cubicBezTo>
                  <a:pt x="1090109" y="396938"/>
                  <a:pt x="1090551" y="396938"/>
                  <a:pt x="1090994" y="397381"/>
                </a:cubicBezTo>
                <a:cubicBezTo>
                  <a:pt x="1102278" y="408887"/>
                  <a:pt x="1112677" y="421720"/>
                  <a:pt x="1123520" y="434111"/>
                </a:cubicBezTo>
                <a:cubicBezTo>
                  <a:pt x="1135246" y="447608"/>
                  <a:pt x="1146752" y="461769"/>
                  <a:pt x="1159807" y="474602"/>
                </a:cubicBezTo>
                <a:lnTo>
                  <a:pt x="1159807" y="474673"/>
                </a:lnTo>
                <a:lnTo>
                  <a:pt x="1175738" y="493188"/>
                </a:lnTo>
                <a:cubicBezTo>
                  <a:pt x="1176181" y="495179"/>
                  <a:pt x="1174853" y="495179"/>
                  <a:pt x="1175738" y="496285"/>
                </a:cubicBezTo>
                <a:cubicBezTo>
                  <a:pt x="1181270" y="502923"/>
                  <a:pt x="1187465" y="508676"/>
                  <a:pt x="1192997" y="515314"/>
                </a:cubicBezTo>
                <a:cubicBezTo>
                  <a:pt x="1192997" y="518191"/>
                  <a:pt x="1192554" y="519961"/>
                  <a:pt x="1191669" y="521509"/>
                </a:cubicBezTo>
                <a:cubicBezTo>
                  <a:pt x="1192554" y="525935"/>
                  <a:pt x="1189899" y="531024"/>
                  <a:pt x="1189456" y="536113"/>
                </a:cubicBezTo>
                <a:cubicBezTo>
                  <a:pt x="1188571" y="539210"/>
                  <a:pt x="1189899" y="543193"/>
                  <a:pt x="1187244" y="545185"/>
                </a:cubicBezTo>
                <a:cubicBezTo>
                  <a:pt x="1183704" y="545185"/>
                  <a:pt x="1185031" y="539432"/>
                  <a:pt x="1183704" y="537219"/>
                </a:cubicBezTo>
                <a:cubicBezTo>
                  <a:pt x="1178172" y="530581"/>
                  <a:pt x="1171977" y="524165"/>
                  <a:pt x="1165560" y="518191"/>
                </a:cubicBezTo>
                <a:cubicBezTo>
                  <a:pt x="1164675" y="521509"/>
                  <a:pt x="1171091" y="521952"/>
                  <a:pt x="1169985" y="526820"/>
                </a:cubicBezTo>
                <a:cubicBezTo>
                  <a:pt x="1164454" y="526377"/>
                  <a:pt x="1163126" y="521509"/>
                  <a:pt x="1159143" y="518854"/>
                </a:cubicBezTo>
                <a:cubicBezTo>
                  <a:pt x="1157816" y="519297"/>
                  <a:pt x="1158701" y="519739"/>
                  <a:pt x="1159143" y="520624"/>
                </a:cubicBezTo>
                <a:lnTo>
                  <a:pt x="1159099" y="520646"/>
                </a:lnTo>
                <a:lnTo>
                  <a:pt x="1160692" y="522837"/>
                </a:lnTo>
                <a:lnTo>
                  <a:pt x="1161838" y="524175"/>
                </a:lnTo>
                <a:lnTo>
                  <a:pt x="1162020" y="523722"/>
                </a:lnTo>
                <a:cubicBezTo>
                  <a:pt x="1164232" y="525935"/>
                  <a:pt x="1168879" y="529254"/>
                  <a:pt x="1172862" y="533679"/>
                </a:cubicBezTo>
                <a:cubicBezTo>
                  <a:pt x="1178172" y="539210"/>
                  <a:pt x="1181048" y="542308"/>
                  <a:pt x="1185031" y="547618"/>
                </a:cubicBezTo>
                <a:cubicBezTo>
                  <a:pt x="1186801" y="549389"/>
                  <a:pt x="1187686" y="549167"/>
                  <a:pt x="1187686" y="550716"/>
                </a:cubicBezTo>
                <a:cubicBezTo>
                  <a:pt x="1188129" y="552265"/>
                  <a:pt x="1187686" y="556026"/>
                  <a:pt x="1184146" y="556026"/>
                </a:cubicBezTo>
                <a:cubicBezTo>
                  <a:pt x="1182818" y="554699"/>
                  <a:pt x="1183703" y="551601"/>
                  <a:pt x="1182818" y="550052"/>
                </a:cubicBezTo>
                <a:lnTo>
                  <a:pt x="1160950" y="525778"/>
                </a:lnTo>
                <a:lnTo>
                  <a:pt x="1160692" y="525714"/>
                </a:lnTo>
                <a:cubicBezTo>
                  <a:pt x="1160249" y="525271"/>
                  <a:pt x="1159807" y="524386"/>
                  <a:pt x="1158922" y="523944"/>
                </a:cubicBezTo>
                <a:cubicBezTo>
                  <a:pt x="1158922" y="523280"/>
                  <a:pt x="1158479" y="522616"/>
                  <a:pt x="1157594" y="522173"/>
                </a:cubicBezTo>
                <a:lnTo>
                  <a:pt x="1157594" y="521288"/>
                </a:lnTo>
                <a:lnTo>
                  <a:pt x="1156931" y="521509"/>
                </a:lnTo>
                <a:cubicBezTo>
                  <a:pt x="1154718" y="519961"/>
                  <a:pt x="1153390" y="517305"/>
                  <a:pt x="1152284" y="514650"/>
                </a:cubicBezTo>
                <a:lnTo>
                  <a:pt x="1152549" y="514451"/>
                </a:lnTo>
                <a:lnTo>
                  <a:pt x="1152505" y="514429"/>
                </a:lnTo>
                <a:lnTo>
                  <a:pt x="1150259" y="510872"/>
                </a:lnTo>
                <a:lnTo>
                  <a:pt x="1146752" y="509119"/>
                </a:lnTo>
                <a:cubicBezTo>
                  <a:pt x="1146752" y="507570"/>
                  <a:pt x="1148079" y="507127"/>
                  <a:pt x="1149407" y="507127"/>
                </a:cubicBezTo>
                <a:cubicBezTo>
                  <a:pt x="1146309" y="503145"/>
                  <a:pt x="1142105" y="499826"/>
                  <a:pt x="1138565" y="495621"/>
                </a:cubicBezTo>
                <a:lnTo>
                  <a:pt x="1138714" y="495547"/>
                </a:lnTo>
                <a:lnTo>
                  <a:pt x="1109138" y="465751"/>
                </a:lnTo>
                <a:cubicBezTo>
                  <a:pt x="1101394" y="457122"/>
                  <a:pt x="1093428" y="448050"/>
                  <a:pt x="1084799" y="440084"/>
                </a:cubicBezTo>
                <a:cubicBezTo>
                  <a:pt x="1084356" y="439642"/>
                  <a:pt x="1084356" y="439199"/>
                  <a:pt x="1084799" y="438757"/>
                </a:cubicBezTo>
                <a:cubicBezTo>
                  <a:pt x="1085020" y="438314"/>
                  <a:pt x="1085905" y="438314"/>
                  <a:pt x="1086348" y="438757"/>
                </a:cubicBezTo>
                <a:cubicBezTo>
                  <a:pt x="1094977" y="446722"/>
                  <a:pt x="1103164" y="455794"/>
                  <a:pt x="1110908" y="464423"/>
                </a:cubicBezTo>
                <a:lnTo>
                  <a:pt x="1140226" y="494403"/>
                </a:lnTo>
                <a:lnTo>
                  <a:pt x="1140335" y="494294"/>
                </a:lnTo>
                <a:lnTo>
                  <a:pt x="1154835" y="508581"/>
                </a:lnTo>
                <a:lnTo>
                  <a:pt x="1155603" y="508677"/>
                </a:lnTo>
                <a:cubicBezTo>
                  <a:pt x="1156931" y="510004"/>
                  <a:pt x="1158258" y="511332"/>
                  <a:pt x="1160028" y="512881"/>
                </a:cubicBezTo>
                <a:lnTo>
                  <a:pt x="1160028" y="513723"/>
                </a:lnTo>
                <a:lnTo>
                  <a:pt x="1163790" y="517305"/>
                </a:lnTo>
                <a:cubicBezTo>
                  <a:pt x="1163790" y="513987"/>
                  <a:pt x="1160692" y="513987"/>
                  <a:pt x="1160250" y="511110"/>
                </a:cubicBezTo>
                <a:lnTo>
                  <a:pt x="1160633" y="510822"/>
                </a:lnTo>
                <a:lnTo>
                  <a:pt x="1154276" y="503587"/>
                </a:lnTo>
                <a:cubicBezTo>
                  <a:pt x="1151620" y="500489"/>
                  <a:pt x="1149629" y="497613"/>
                  <a:pt x="1146531" y="495400"/>
                </a:cubicBezTo>
                <a:cubicBezTo>
                  <a:pt x="1145646" y="494958"/>
                  <a:pt x="1145646" y="494515"/>
                  <a:pt x="1146089" y="494073"/>
                </a:cubicBezTo>
                <a:cubicBezTo>
                  <a:pt x="1146531" y="493630"/>
                  <a:pt x="1146974" y="493409"/>
                  <a:pt x="1147417" y="493851"/>
                </a:cubicBezTo>
                <a:cubicBezTo>
                  <a:pt x="1150956" y="496064"/>
                  <a:pt x="1152948" y="499162"/>
                  <a:pt x="1155603" y="502481"/>
                </a:cubicBezTo>
                <a:cubicBezTo>
                  <a:pt x="1157816" y="504914"/>
                  <a:pt x="1160028" y="507570"/>
                  <a:pt x="1162020" y="509340"/>
                </a:cubicBezTo>
                <a:lnTo>
                  <a:pt x="1165339" y="509340"/>
                </a:lnTo>
                <a:cubicBezTo>
                  <a:pt x="1160028" y="501374"/>
                  <a:pt x="1154939" y="492966"/>
                  <a:pt x="1147195" y="487214"/>
                </a:cubicBezTo>
                <a:cubicBezTo>
                  <a:pt x="1146753" y="486550"/>
                  <a:pt x="1146310" y="485665"/>
                  <a:pt x="1146310" y="484116"/>
                </a:cubicBezTo>
                <a:lnTo>
                  <a:pt x="1146401" y="484131"/>
                </a:lnTo>
                <a:lnTo>
                  <a:pt x="1123962" y="459556"/>
                </a:lnTo>
                <a:cubicBezTo>
                  <a:pt x="1113563" y="447608"/>
                  <a:pt x="1103163" y="435438"/>
                  <a:pt x="1091215" y="424597"/>
                </a:cubicBezTo>
                <a:cubicBezTo>
                  <a:pt x="1090994" y="424154"/>
                  <a:pt x="1090994" y="423712"/>
                  <a:pt x="1091215" y="423269"/>
                </a:cubicBezTo>
                <a:cubicBezTo>
                  <a:pt x="1091658" y="422826"/>
                  <a:pt x="1092100" y="422826"/>
                  <a:pt x="1092764" y="423269"/>
                </a:cubicBezTo>
                <a:cubicBezTo>
                  <a:pt x="1104491" y="433890"/>
                  <a:pt x="1115333" y="446502"/>
                  <a:pt x="1125732" y="458229"/>
                </a:cubicBezTo>
                <a:cubicBezTo>
                  <a:pt x="1133034" y="466637"/>
                  <a:pt x="1140778" y="475487"/>
                  <a:pt x="1148965" y="483674"/>
                </a:cubicBezTo>
                <a:lnTo>
                  <a:pt x="1148965" y="483871"/>
                </a:lnTo>
                <a:lnTo>
                  <a:pt x="1169764" y="503587"/>
                </a:lnTo>
                <a:cubicBezTo>
                  <a:pt x="1172419" y="505800"/>
                  <a:pt x="1174853" y="510446"/>
                  <a:pt x="1177508" y="509782"/>
                </a:cubicBezTo>
                <a:lnTo>
                  <a:pt x="1177661" y="509820"/>
                </a:lnTo>
                <a:lnTo>
                  <a:pt x="1175737" y="507127"/>
                </a:lnTo>
                <a:cubicBezTo>
                  <a:pt x="1175295" y="506242"/>
                  <a:pt x="1173967" y="505357"/>
                  <a:pt x="1173525" y="504029"/>
                </a:cubicBezTo>
                <a:lnTo>
                  <a:pt x="1173583" y="503943"/>
                </a:lnTo>
                <a:lnTo>
                  <a:pt x="1171755" y="502481"/>
                </a:lnTo>
                <a:cubicBezTo>
                  <a:pt x="1169985" y="501596"/>
                  <a:pt x="1169100" y="500711"/>
                  <a:pt x="1168215" y="499383"/>
                </a:cubicBezTo>
                <a:cubicBezTo>
                  <a:pt x="1167772" y="498941"/>
                  <a:pt x="1167772" y="498498"/>
                  <a:pt x="1168215" y="498055"/>
                </a:cubicBezTo>
                <a:cubicBezTo>
                  <a:pt x="1168657" y="497613"/>
                  <a:pt x="1169100" y="497834"/>
                  <a:pt x="1169542" y="498055"/>
                </a:cubicBezTo>
                <a:cubicBezTo>
                  <a:pt x="1170428" y="498941"/>
                  <a:pt x="1171755" y="499826"/>
                  <a:pt x="1172640" y="500711"/>
                </a:cubicBezTo>
                <a:lnTo>
                  <a:pt x="1174898" y="502592"/>
                </a:lnTo>
                <a:lnTo>
                  <a:pt x="1175187" y="502351"/>
                </a:lnTo>
                <a:lnTo>
                  <a:pt x="1163126" y="487877"/>
                </a:lnTo>
                <a:cubicBezTo>
                  <a:pt x="1163126" y="481903"/>
                  <a:pt x="1159143" y="480354"/>
                  <a:pt x="1157595" y="476150"/>
                </a:cubicBezTo>
                <a:lnTo>
                  <a:pt x="1157933" y="475812"/>
                </a:lnTo>
                <a:lnTo>
                  <a:pt x="1122192" y="435217"/>
                </a:lnTo>
                <a:cubicBezTo>
                  <a:pt x="1111350" y="422826"/>
                  <a:pt x="1100950" y="410214"/>
                  <a:pt x="1089666" y="398487"/>
                </a:cubicBezTo>
                <a:cubicBezTo>
                  <a:pt x="1089445" y="398266"/>
                  <a:pt x="1089445" y="397602"/>
                  <a:pt x="1089666" y="397381"/>
                </a:cubicBezTo>
                <a:close/>
                <a:moveTo>
                  <a:pt x="1108695" y="396053"/>
                </a:moveTo>
                <a:cubicBezTo>
                  <a:pt x="1109138" y="396053"/>
                  <a:pt x="1109580" y="396053"/>
                  <a:pt x="1109580" y="396495"/>
                </a:cubicBezTo>
                <a:cubicBezTo>
                  <a:pt x="1117767" y="413090"/>
                  <a:pt x="1130822" y="427030"/>
                  <a:pt x="1142770" y="440306"/>
                </a:cubicBezTo>
                <a:lnTo>
                  <a:pt x="1146974" y="444510"/>
                </a:lnTo>
                <a:lnTo>
                  <a:pt x="1146974" y="444067"/>
                </a:lnTo>
                <a:cubicBezTo>
                  <a:pt x="1155603" y="444731"/>
                  <a:pt x="1157816" y="451590"/>
                  <a:pt x="1161356" y="457122"/>
                </a:cubicBezTo>
                <a:lnTo>
                  <a:pt x="1161798" y="458007"/>
                </a:lnTo>
                <a:lnTo>
                  <a:pt x="1174563" y="474017"/>
                </a:lnTo>
                <a:lnTo>
                  <a:pt x="1180385" y="477035"/>
                </a:lnTo>
                <a:lnTo>
                  <a:pt x="1180223" y="477277"/>
                </a:lnTo>
                <a:lnTo>
                  <a:pt x="1180384" y="477257"/>
                </a:lnTo>
                <a:cubicBezTo>
                  <a:pt x="1182154" y="478364"/>
                  <a:pt x="1183482" y="480134"/>
                  <a:pt x="1184588" y="481904"/>
                </a:cubicBezTo>
                <a:cubicBezTo>
                  <a:pt x="1184588" y="482125"/>
                  <a:pt x="1185031" y="482789"/>
                  <a:pt x="1185473" y="483231"/>
                </a:cubicBezTo>
                <a:lnTo>
                  <a:pt x="1185473" y="483232"/>
                </a:lnTo>
                <a:lnTo>
                  <a:pt x="1185916" y="482789"/>
                </a:lnTo>
                <a:cubicBezTo>
                  <a:pt x="1188571" y="485223"/>
                  <a:pt x="1191227" y="487436"/>
                  <a:pt x="1192333" y="490754"/>
                </a:cubicBezTo>
                <a:lnTo>
                  <a:pt x="1192261" y="490862"/>
                </a:lnTo>
                <a:lnTo>
                  <a:pt x="1193882" y="492303"/>
                </a:lnTo>
                <a:lnTo>
                  <a:pt x="1194324" y="492745"/>
                </a:lnTo>
                <a:lnTo>
                  <a:pt x="1194324" y="492524"/>
                </a:lnTo>
                <a:lnTo>
                  <a:pt x="1194460" y="492881"/>
                </a:lnTo>
                <a:lnTo>
                  <a:pt x="1194767" y="493188"/>
                </a:lnTo>
                <a:lnTo>
                  <a:pt x="1194767" y="493685"/>
                </a:lnTo>
                <a:lnTo>
                  <a:pt x="1196371" y="497889"/>
                </a:lnTo>
                <a:cubicBezTo>
                  <a:pt x="1195984" y="500268"/>
                  <a:pt x="1194767" y="502702"/>
                  <a:pt x="1193439" y="503587"/>
                </a:cubicBezTo>
                <a:cubicBezTo>
                  <a:pt x="1195209" y="505579"/>
                  <a:pt x="1195209" y="509340"/>
                  <a:pt x="1193439" y="511553"/>
                </a:cubicBezTo>
                <a:cubicBezTo>
                  <a:pt x="1192553" y="511553"/>
                  <a:pt x="1191669" y="511553"/>
                  <a:pt x="1190341" y="511553"/>
                </a:cubicBezTo>
                <a:cubicBezTo>
                  <a:pt x="1192553" y="506464"/>
                  <a:pt x="1187686" y="503145"/>
                  <a:pt x="1186137" y="499383"/>
                </a:cubicBezTo>
                <a:lnTo>
                  <a:pt x="1186522" y="499094"/>
                </a:lnTo>
                <a:lnTo>
                  <a:pt x="1181048" y="492745"/>
                </a:lnTo>
                <a:cubicBezTo>
                  <a:pt x="1178393" y="489426"/>
                  <a:pt x="1175959" y="486328"/>
                  <a:pt x="1172861" y="483894"/>
                </a:cubicBezTo>
                <a:cubicBezTo>
                  <a:pt x="1171976" y="483452"/>
                  <a:pt x="1171976" y="483009"/>
                  <a:pt x="1172418" y="482567"/>
                </a:cubicBezTo>
                <a:cubicBezTo>
                  <a:pt x="1172861" y="482124"/>
                  <a:pt x="1173746" y="482124"/>
                  <a:pt x="1173746" y="482567"/>
                </a:cubicBezTo>
                <a:cubicBezTo>
                  <a:pt x="1177286" y="485001"/>
                  <a:pt x="1179720" y="488320"/>
                  <a:pt x="1182375" y="491860"/>
                </a:cubicBezTo>
                <a:cubicBezTo>
                  <a:pt x="1184145" y="494073"/>
                  <a:pt x="1185916" y="496285"/>
                  <a:pt x="1187907" y="498055"/>
                </a:cubicBezTo>
                <a:lnTo>
                  <a:pt x="1187907" y="498171"/>
                </a:lnTo>
                <a:lnTo>
                  <a:pt x="1192111" y="501375"/>
                </a:lnTo>
                <a:cubicBezTo>
                  <a:pt x="1192553" y="498056"/>
                  <a:pt x="1189456" y="497834"/>
                  <a:pt x="1189456" y="495400"/>
                </a:cubicBezTo>
                <a:lnTo>
                  <a:pt x="1189678" y="495400"/>
                </a:lnTo>
                <a:lnTo>
                  <a:pt x="1188954" y="494134"/>
                </a:lnTo>
                <a:lnTo>
                  <a:pt x="1188792" y="494295"/>
                </a:lnTo>
                <a:lnTo>
                  <a:pt x="1182235" y="486148"/>
                </a:lnTo>
                <a:lnTo>
                  <a:pt x="1181712" y="485886"/>
                </a:lnTo>
                <a:cubicBezTo>
                  <a:pt x="1181270" y="485001"/>
                  <a:pt x="1180385" y="484116"/>
                  <a:pt x="1179499" y="483452"/>
                </a:cubicBezTo>
                <a:lnTo>
                  <a:pt x="1177150" y="480712"/>
                </a:lnTo>
                <a:lnTo>
                  <a:pt x="1177065" y="480797"/>
                </a:lnTo>
                <a:lnTo>
                  <a:pt x="1173677" y="476053"/>
                </a:lnTo>
                <a:lnTo>
                  <a:pt x="1172640" y="475708"/>
                </a:lnTo>
                <a:cubicBezTo>
                  <a:pt x="1168657" y="470176"/>
                  <a:pt x="1164895" y="465087"/>
                  <a:pt x="1160028" y="459556"/>
                </a:cubicBezTo>
                <a:lnTo>
                  <a:pt x="1159143" y="458671"/>
                </a:lnTo>
                <a:lnTo>
                  <a:pt x="1159226" y="458338"/>
                </a:lnTo>
                <a:lnTo>
                  <a:pt x="1145646" y="445394"/>
                </a:lnTo>
                <a:lnTo>
                  <a:pt x="1145812" y="445339"/>
                </a:lnTo>
                <a:lnTo>
                  <a:pt x="1141885" y="441412"/>
                </a:lnTo>
                <a:cubicBezTo>
                  <a:pt x="1129273" y="427915"/>
                  <a:pt x="1116439" y="414197"/>
                  <a:pt x="1108253" y="397159"/>
                </a:cubicBezTo>
                <a:cubicBezTo>
                  <a:pt x="1108253" y="396717"/>
                  <a:pt x="1108253" y="396274"/>
                  <a:pt x="1108695" y="396053"/>
                </a:cubicBezTo>
                <a:close/>
                <a:moveTo>
                  <a:pt x="129027" y="393169"/>
                </a:moveTo>
                <a:lnTo>
                  <a:pt x="128277" y="393619"/>
                </a:lnTo>
                <a:lnTo>
                  <a:pt x="128276" y="393619"/>
                </a:lnTo>
                <a:lnTo>
                  <a:pt x="128276" y="394283"/>
                </a:lnTo>
                <a:cubicBezTo>
                  <a:pt x="127834" y="394283"/>
                  <a:pt x="127612" y="394283"/>
                  <a:pt x="127170" y="394283"/>
                </a:cubicBezTo>
                <a:cubicBezTo>
                  <a:pt x="127170" y="394726"/>
                  <a:pt x="127170" y="395168"/>
                  <a:pt x="127170" y="395611"/>
                </a:cubicBezTo>
                <a:cubicBezTo>
                  <a:pt x="127612" y="395611"/>
                  <a:pt x="128055" y="395611"/>
                  <a:pt x="128276" y="395611"/>
                </a:cubicBezTo>
                <a:cubicBezTo>
                  <a:pt x="128276" y="394283"/>
                  <a:pt x="129161" y="393841"/>
                  <a:pt x="129161" y="393841"/>
                </a:cubicBezTo>
                <a:close/>
                <a:moveTo>
                  <a:pt x="128520" y="379077"/>
                </a:moveTo>
                <a:lnTo>
                  <a:pt x="128497" y="379237"/>
                </a:lnTo>
                <a:lnTo>
                  <a:pt x="127683" y="379848"/>
                </a:lnTo>
                <a:lnTo>
                  <a:pt x="128055" y="380344"/>
                </a:lnTo>
                <a:lnTo>
                  <a:pt x="129161" y="379901"/>
                </a:lnTo>
                <a:cubicBezTo>
                  <a:pt x="128276" y="381671"/>
                  <a:pt x="131817" y="381671"/>
                  <a:pt x="131595" y="380565"/>
                </a:cubicBezTo>
                <a:cubicBezTo>
                  <a:pt x="130710" y="380123"/>
                  <a:pt x="130046" y="379680"/>
                  <a:pt x="129161" y="379238"/>
                </a:cubicBezTo>
                <a:close/>
                <a:moveTo>
                  <a:pt x="1097631" y="376582"/>
                </a:moveTo>
                <a:cubicBezTo>
                  <a:pt x="1108473" y="376360"/>
                  <a:pt x="1119315" y="381007"/>
                  <a:pt x="1130378" y="383883"/>
                </a:cubicBezTo>
                <a:cubicBezTo>
                  <a:pt x="1142106" y="386981"/>
                  <a:pt x="1152947" y="388530"/>
                  <a:pt x="1162019" y="392513"/>
                </a:cubicBezTo>
                <a:cubicBezTo>
                  <a:pt x="1166334" y="392070"/>
                  <a:pt x="1170538" y="393729"/>
                  <a:pt x="1174742" y="395361"/>
                </a:cubicBezTo>
                <a:lnTo>
                  <a:pt x="1187123" y="397972"/>
                </a:lnTo>
                <a:lnTo>
                  <a:pt x="1186137" y="397602"/>
                </a:lnTo>
                <a:lnTo>
                  <a:pt x="1185694" y="396496"/>
                </a:lnTo>
                <a:lnTo>
                  <a:pt x="1186579" y="395832"/>
                </a:lnTo>
                <a:lnTo>
                  <a:pt x="1188350" y="396540"/>
                </a:lnTo>
                <a:lnTo>
                  <a:pt x="1188350" y="396495"/>
                </a:lnTo>
                <a:cubicBezTo>
                  <a:pt x="1193217" y="398044"/>
                  <a:pt x="1198749" y="399593"/>
                  <a:pt x="1203838" y="401363"/>
                </a:cubicBezTo>
                <a:cubicBezTo>
                  <a:pt x="1205608" y="401806"/>
                  <a:pt x="1208263" y="403133"/>
                  <a:pt x="1209148" y="403133"/>
                </a:cubicBezTo>
                <a:cubicBezTo>
                  <a:pt x="1210918" y="403133"/>
                  <a:pt x="1213131" y="401806"/>
                  <a:pt x="1215122" y="401806"/>
                </a:cubicBezTo>
                <a:cubicBezTo>
                  <a:pt x="1219769" y="402248"/>
                  <a:pt x="1225522" y="405567"/>
                  <a:pt x="1231053" y="408665"/>
                </a:cubicBezTo>
                <a:cubicBezTo>
                  <a:pt x="1238355" y="412648"/>
                  <a:pt x="1244550" y="415745"/>
                  <a:pt x="1247427" y="422826"/>
                </a:cubicBezTo>
                <a:cubicBezTo>
                  <a:pt x="1243002" y="439863"/>
                  <a:pt x="1242780" y="459998"/>
                  <a:pt x="1240125" y="477478"/>
                </a:cubicBezTo>
                <a:cubicBezTo>
                  <a:pt x="1239240" y="484780"/>
                  <a:pt x="1238798" y="491860"/>
                  <a:pt x="1237470" y="498940"/>
                </a:cubicBezTo>
                <a:cubicBezTo>
                  <a:pt x="1236142" y="507348"/>
                  <a:pt x="1233930" y="515535"/>
                  <a:pt x="1232824" y="524164"/>
                </a:cubicBezTo>
                <a:cubicBezTo>
                  <a:pt x="1231496" y="532794"/>
                  <a:pt x="1229726" y="541423"/>
                  <a:pt x="1228619" y="549831"/>
                </a:cubicBezTo>
                <a:cubicBezTo>
                  <a:pt x="1228177" y="552708"/>
                  <a:pt x="1226407" y="555584"/>
                  <a:pt x="1225964" y="558460"/>
                </a:cubicBezTo>
                <a:cubicBezTo>
                  <a:pt x="1224637" y="565762"/>
                  <a:pt x="1224637" y="572179"/>
                  <a:pt x="1223752" y="578153"/>
                </a:cubicBezTo>
                <a:cubicBezTo>
                  <a:pt x="1222867" y="581472"/>
                  <a:pt x="1222424" y="584569"/>
                  <a:pt x="1221982" y="587888"/>
                </a:cubicBezTo>
                <a:cubicBezTo>
                  <a:pt x="1220211" y="598288"/>
                  <a:pt x="1217999" y="609351"/>
                  <a:pt x="1216007" y="619750"/>
                </a:cubicBezTo>
                <a:cubicBezTo>
                  <a:pt x="1216007" y="622405"/>
                  <a:pt x="1216007" y="625061"/>
                  <a:pt x="1216007" y="627716"/>
                </a:cubicBezTo>
                <a:cubicBezTo>
                  <a:pt x="1215122" y="631698"/>
                  <a:pt x="1212910" y="635681"/>
                  <a:pt x="1212467" y="639443"/>
                </a:cubicBezTo>
                <a:cubicBezTo>
                  <a:pt x="1211582" y="646302"/>
                  <a:pt x="1211140" y="652940"/>
                  <a:pt x="1209812" y="660905"/>
                </a:cubicBezTo>
                <a:cubicBezTo>
                  <a:pt x="1208042" y="674181"/>
                  <a:pt x="1204723" y="688121"/>
                  <a:pt x="1202068" y="703167"/>
                </a:cubicBezTo>
                <a:cubicBezTo>
                  <a:pt x="1201625" y="704937"/>
                  <a:pt x="1202510" y="706928"/>
                  <a:pt x="1202068" y="708698"/>
                </a:cubicBezTo>
                <a:cubicBezTo>
                  <a:pt x="1201625" y="710690"/>
                  <a:pt x="1200740" y="711796"/>
                  <a:pt x="1200297" y="713787"/>
                </a:cubicBezTo>
                <a:cubicBezTo>
                  <a:pt x="1199413" y="717327"/>
                  <a:pt x="1199855" y="724408"/>
                  <a:pt x="1196758" y="728391"/>
                </a:cubicBezTo>
                <a:cubicBezTo>
                  <a:pt x="1198528" y="729940"/>
                  <a:pt x="1196315" y="731931"/>
                  <a:pt x="1197643" y="732595"/>
                </a:cubicBezTo>
                <a:cubicBezTo>
                  <a:pt x="1197643" y="734586"/>
                  <a:pt x="1195873" y="734586"/>
                  <a:pt x="1195873" y="737020"/>
                </a:cubicBezTo>
                <a:cubicBezTo>
                  <a:pt x="1189456" y="782822"/>
                  <a:pt x="1180826" y="827074"/>
                  <a:pt x="1172640" y="874646"/>
                </a:cubicBezTo>
                <a:cubicBezTo>
                  <a:pt x="1172197" y="878186"/>
                  <a:pt x="1172640" y="881284"/>
                  <a:pt x="1172197" y="884603"/>
                </a:cubicBezTo>
                <a:cubicBezTo>
                  <a:pt x="1171755" y="887037"/>
                  <a:pt x="1169985" y="889470"/>
                  <a:pt x="1169542" y="891905"/>
                </a:cubicBezTo>
                <a:cubicBezTo>
                  <a:pt x="1169100" y="894117"/>
                  <a:pt x="1169985" y="896994"/>
                  <a:pt x="1169542" y="899206"/>
                </a:cubicBezTo>
                <a:cubicBezTo>
                  <a:pt x="1169100" y="903410"/>
                  <a:pt x="1167330" y="907835"/>
                  <a:pt x="1166444" y="912039"/>
                </a:cubicBezTo>
                <a:cubicBezTo>
                  <a:pt x="1165559" y="916907"/>
                  <a:pt x="1165559" y="921775"/>
                  <a:pt x="1164674" y="926643"/>
                </a:cubicBezTo>
                <a:cubicBezTo>
                  <a:pt x="1163789" y="930847"/>
                  <a:pt x="1162019" y="935272"/>
                  <a:pt x="1161577" y="939476"/>
                </a:cubicBezTo>
                <a:cubicBezTo>
                  <a:pt x="1159364" y="951203"/>
                  <a:pt x="1157151" y="962045"/>
                  <a:pt x="1156045" y="972666"/>
                </a:cubicBezTo>
                <a:cubicBezTo>
                  <a:pt x="1154275" y="983508"/>
                  <a:pt x="1152505" y="994128"/>
                  <a:pt x="1150514" y="1006298"/>
                </a:cubicBezTo>
                <a:cubicBezTo>
                  <a:pt x="1149628" y="1010944"/>
                  <a:pt x="1147416" y="1015369"/>
                  <a:pt x="1148743" y="1019795"/>
                </a:cubicBezTo>
                <a:cubicBezTo>
                  <a:pt x="1144760" y="1036832"/>
                  <a:pt x="1141884" y="1055197"/>
                  <a:pt x="1138786" y="1072677"/>
                </a:cubicBezTo>
                <a:cubicBezTo>
                  <a:pt x="1138344" y="1076660"/>
                  <a:pt x="1137016" y="1080421"/>
                  <a:pt x="1136131" y="1084182"/>
                </a:cubicBezTo>
                <a:cubicBezTo>
                  <a:pt x="1136131" y="1086174"/>
                  <a:pt x="1136574" y="1088386"/>
                  <a:pt x="1136131" y="1090157"/>
                </a:cubicBezTo>
                <a:cubicBezTo>
                  <a:pt x="1136131" y="1092148"/>
                  <a:pt x="1134804" y="1093918"/>
                  <a:pt x="1134361" y="1095688"/>
                </a:cubicBezTo>
                <a:cubicBezTo>
                  <a:pt x="1133919" y="1099671"/>
                  <a:pt x="1133919" y="1103875"/>
                  <a:pt x="1133034" y="1107858"/>
                </a:cubicBezTo>
                <a:cubicBezTo>
                  <a:pt x="1130378" y="1122904"/>
                  <a:pt x="1128387" y="1136179"/>
                  <a:pt x="1125289" y="1151447"/>
                </a:cubicBezTo>
                <a:cubicBezTo>
                  <a:pt x="1123077" y="1162288"/>
                  <a:pt x="1122634" y="1173794"/>
                  <a:pt x="1118430" y="1183972"/>
                </a:cubicBezTo>
                <a:cubicBezTo>
                  <a:pt x="1116660" y="1212515"/>
                  <a:pt x="1107588" y="1242607"/>
                  <a:pt x="1105818" y="1271814"/>
                </a:cubicBezTo>
                <a:cubicBezTo>
                  <a:pt x="1102278" y="1277788"/>
                  <a:pt x="1102720" y="1284647"/>
                  <a:pt x="1101835" y="1291285"/>
                </a:cubicBezTo>
                <a:cubicBezTo>
                  <a:pt x="1100950" y="1297923"/>
                  <a:pt x="1099180" y="1304561"/>
                  <a:pt x="1098295" y="1310978"/>
                </a:cubicBezTo>
                <a:cubicBezTo>
                  <a:pt x="1095640" y="1328679"/>
                  <a:pt x="1092100" y="1345937"/>
                  <a:pt x="1089002" y="1364302"/>
                </a:cubicBezTo>
                <a:cubicBezTo>
                  <a:pt x="1087896" y="1370719"/>
                  <a:pt x="1086568" y="1380233"/>
                  <a:pt x="1085241" y="1388420"/>
                </a:cubicBezTo>
                <a:cubicBezTo>
                  <a:pt x="1085241" y="1388420"/>
                  <a:pt x="1083913" y="1389969"/>
                  <a:pt x="1083913" y="1390190"/>
                </a:cubicBezTo>
                <a:cubicBezTo>
                  <a:pt x="1083692" y="1391517"/>
                  <a:pt x="1084577" y="1391739"/>
                  <a:pt x="1084356" y="1392624"/>
                </a:cubicBezTo>
                <a:cubicBezTo>
                  <a:pt x="1084356" y="1393730"/>
                  <a:pt x="1082807" y="1395279"/>
                  <a:pt x="1082585" y="1396385"/>
                </a:cubicBezTo>
                <a:cubicBezTo>
                  <a:pt x="1082364" y="1399704"/>
                  <a:pt x="1082585" y="1402802"/>
                  <a:pt x="1082143" y="1406121"/>
                </a:cubicBezTo>
                <a:cubicBezTo>
                  <a:pt x="1081700" y="1409219"/>
                  <a:pt x="1080815" y="1412759"/>
                  <a:pt x="1080152" y="1415856"/>
                </a:cubicBezTo>
                <a:cubicBezTo>
                  <a:pt x="1079045" y="1421609"/>
                  <a:pt x="1079045" y="1426920"/>
                  <a:pt x="1076390" y="1431124"/>
                </a:cubicBezTo>
                <a:cubicBezTo>
                  <a:pt x="1076169" y="1445727"/>
                  <a:pt x="1071965" y="1460994"/>
                  <a:pt x="1069531" y="1476483"/>
                </a:cubicBezTo>
                <a:cubicBezTo>
                  <a:pt x="1068867" y="1481793"/>
                  <a:pt x="1068646" y="1487325"/>
                  <a:pt x="1067761" y="1492635"/>
                </a:cubicBezTo>
                <a:cubicBezTo>
                  <a:pt x="1067540" y="1495069"/>
                  <a:pt x="1065991" y="1497503"/>
                  <a:pt x="1065548" y="1499937"/>
                </a:cubicBezTo>
                <a:cubicBezTo>
                  <a:pt x="1063778" y="1507902"/>
                  <a:pt x="1064442" y="1515868"/>
                  <a:pt x="1061565" y="1522505"/>
                </a:cubicBezTo>
                <a:cubicBezTo>
                  <a:pt x="1057361" y="1558571"/>
                  <a:pt x="1051387" y="1593089"/>
                  <a:pt x="1046962" y="1628048"/>
                </a:cubicBezTo>
                <a:cubicBezTo>
                  <a:pt x="1046519" y="1631810"/>
                  <a:pt x="1045192" y="1634686"/>
                  <a:pt x="1044307" y="1638448"/>
                </a:cubicBezTo>
                <a:cubicBezTo>
                  <a:pt x="1043864" y="1642430"/>
                  <a:pt x="1044307" y="1646634"/>
                  <a:pt x="1043864" y="1650617"/>
                </a:cubicBezTo>
                <a:cubicBezTo>
                  <a:pt x="1043422" y="1653494"/>
                  <a:pt x="1041652" y="1655706"/>
                  <a:pt x="1041431" y="1658583"/>
                </a:cubicBezTo>
                <a:cubicBezTo>
                  <a:pt x="1037890" y="1681151"/>
                  <a:pt x="1035678" y="1704605"/>
                  <a:pt x="1032138" y="1727174"/>
                </a:cubicBezTo>
                <a:cubicBezTo>
                  <a:pt x="1032138" y="1728059"/>
                  <a:pt x="1031031" y="1729166"/>
                  <a:pt x="1031031" y="1730272"/>
                </a:cubicBezTo>
                <a:cubicBezTo>
                  <a:pt x="1030589" y="1738238"/>
                  <a:pt x="1028818" y="1749079"/>
                  <a:pt x="1027048" y="1759700"/>
                </a:cubicBezTo>
                <a:cubicBezTo>
                  <a:pt x="1022181" y="1790013"/>
                  <a:pt x="1017091" y="1820548"/>
                  <a:pt x="1012666" y="1851524"/>
                </a:cubicBezTo>
                <a:cubicBezTo>
                  <a:pt x="1011781" y="1855950"/>
                  <a:pt x="1011117" y="1860596"/>
                  <a:pt x="1010675" y="1865243"/>
                </a:cubicBezTo>
                <a:cubicBezTo>
                  <a:pt x="1009790" y="1871881"/>
                  <a:pt x="1009568" y="1878297"/>
                  <a:pt x="1008241" y="1886042"/>
                </a:cubicBezTo>
                <a:cubicBezTo>
                  <a:pt x="1001603" y="1922329"/>
                  <a:pt x="996293" y="1965033"/>
                  <a:pt x="988991" y="2002869"/>
                </a:cubicBezTo>
                <a:cubicBezTo>
                  <a:pt x="988991" y="2004196"/>
                  <a:pt x="989434" y="2005081"/>
                  <a:pt x="988991" y="2006409"/>
                </a:cubicBezTo>
                <a:cubicBezTo>
                  <a:pt x="988106" y="2011055"/>
                  <a:pt x="988106" y="2017915"/>
                  <a:pt x="986779" y="2023667"/>
                </a:cubicBezTo>
                <a:cubicBezTo>
                  <a:pt x="985008" y="2023225"/>
                  <a:pt x="986115" y="2019906"/>
                  <a:pt x="983459" y="2020348"/>
                </a:cubicBezTo>
                <a:cubicBezTo>
                  <a:pt x="982132" y="2004417"/>
                  <a:pt x="985008" y="1989372"/>
                  <a:pt x="986779" y="1974326"/>
                </a:cubicBezTo>
                <a:cubicBezTo>
                  <a:pt x="986779" y="1971892"/>
                  <a:pt x="986779" y="1969237"/>
                  <a:pt x="987221" y="1966803"/>
                </a:cubicBezTo>
                <a:cubicBezTo>
                  <a:pt x="987221" y="1965918"/>
                  <a:pt x="988549" y="1965475"/>
                  <a:pt x="988549" y="1964590"/>
                </a:cubicBezTo>
                <a:cubicBezTo>
                  <a:pt x="988549" y="1963484"/>
                  <a:pt x="987664" y="1962377"/>
                  <a:pt x="987885" y="1961492"/>
                </a:cubicBezTo>
                <a:cubicBezTo>
                  <a:pt x="989876" y="1946225"/>
                  <a:pt x="992531" y="1931179"/>
                  <a:pt x="994523" y="1914806"/>
                </a:cubicBezTo>
                <a:cubicBezTo>
                  <a:pt x="996514" y="1900424"/>
                  <a:pt x="997842" y="1886705"/>
                  <a:pt x="999612" y="1873208"/>
                </a:cubicBezTo>
                <a:cubicBezTo>
                  <a:pt x="1003373" y="1845993"/>
                  <a:pt x="1007356" y="1817671"/>
                  <a:pt x="1011117" y="1789128"/>
                </a:cubicBezTo>
                <a:cubicBezTo>
                  <a:pt x="1013109" y="1775188"/>
                  <a:pt x="1015543" y="1759921"/>
                  <a:pt x="1019083" y="1745318"/>
                </a:cubicBezTo>
                <a:cubicBezTo>
                  <a:pt x="1017313" y="1737352"/>
                  <a:pt x="1021517" y="1730051"/>
                  <a:pt x="1022402" y="1722528"/>
                </a:cubicBezTo>
                <a:cubicBezTo>
                  <a:pt x="1022402" y="1721200"/>
                  <a:pt x="1021517" y="1718988"/>
                  <a:pt x="1021517" y="1717660"/>
                </a:cubicBezTo>
                <a:cubicBezTo>
                  <a:pt x="1021738" y="1716111"/>
                  <a:pt x="1022623" y="1715005"/>
                  <a:pt x="1022844" y="1713456"/>
                </a:cubicBezTo>
                <a:cubicBezTo>
                  <a:pt x="1023951" y="1707703"/>
                  <a:pt x="1024615" y="1701286"/>
                  <a:pt x="1025500" y="1695091"/>
                </a:cubicBezTo>
                <a:cubicBezTo>
                  <a:pt x="1026163" y="1689117"/>
                  <a:pt x="1027712" y="1683364"/>
                  <a:pt x="1028597" y="1677833"/>
                </a:cubicBezTo>
                <a:cubicBezTo>
                  <a:pt x="1030589" y="1667212"/>
                  <a:pt x="1027933" y="1656370"/>
                  <a:pt x="1033244" y="1647077"/>
                </a:cubicBezTo>
                <a:cubicBezTo>
                  <a:pt x="1033023" y="1630925"/>
                  <a:pt x="1036784" y="1608798"/>
                  <a:pt x="1039218" y="1591319"/>
                </a:cubicBezTo>
                <a:cubicBezTo>
                  <a:pt x="1039660" y="1587336"/>
                  <a:pt x="1039660" y="1583353"/>
                  <a:pt x="1040324" y="1579149"/>
                </a:cubicBezTo>
                <a:cubicBezTo>
                  <a:pt x="1040988" y="1575609"/>
                  <a:pt x="1042537" y="1571847"/>
                  <a:pt x="1042979" y="1567865"/>
                </a:cubicBezTo>
                <a:cubicBezTo>
                  <a:pt x="1042979" y="1566094"/>
                  <a:pt x="1041873" y="1564767"/>
                  <a:pt x="1042094" y="1562997"/>
                </a:cubicBezTo>
                <a:cubicBezTo>
                  <a:pt x="1042537" y="1561448"/>
                  <a:pt x="1043864" y="1560120"/>
                  <a:pt x="1044086" y="1558793"/>
                </a:cubicBezTo>
                <a:cubicBezTo>
                  <a:pt x="1044749" y="1554589"/>
                  <a:pt x="1045413" y="1549500"/>
                  <a:pt x="1045856" y="1544632"/>
                </a:cubicBezTo>
                <a:cubicBezTo>
                  <a:pt x="1046962" y="1536888"/>
                  <a:pt x="1046962" y="1528480"/>
                  <a:pt x="1048511" y="1519629"/>
                </a:cubicBezTo>
                <a:cubicBezTo>
                  <a:pt x="1049175" y="1514540"/>
                  <a:pt x="1051166" y="1509894"/>
                  <a:pt x="1052272" y="1504804"/>
                </a:cubicBezTo>
                <a:cubicBezTo>
                  <a:pt x="1056919" y="1481572"/>
                  <a:pt x="1060238" y="1459445"/>
                  <a:pt x="1063778" y="1436213"/>
                </a:cubicBezTo>
                <a:cubicBezTo>
                  <a:pt x="1065105" y="1429132"/>
                  <a:pt x="1067097" y="1422052"/>
                  <a:pt x="1067982" y="1414750"/>
                </a:cubicBezTo>
                <a:cubicBezTo>
                  <a:pt x="1069531" y="1407448"/>
                  <a:pt x="1070195" y="1400147"/>
                  <a:pt x="1071080" y="1392624"/>
                </a:cubicBezTo>
                <a:cubicBezTo>
                  <a:pt x="1072186" y="1386871"/>
                  <a:pt x="1074177" y="1381118"/>
                  <a:pt x="1075062" y="1375586"/>
                </a:cubicBezTo>
                <a:cubicBezTo>
                  <a:pt x="1076169" y="1369391"/>
                  <a:pt x="1076390" y="1363196"/>
                  <a:pt x="1077718" y="1357000"/>
                </a:cubicBezTo>
                <a:cubicBezTo>
                  <a:pt x="1078824" y="1348592"/>
                  <a:pt x="1081258" y="1340406"/>
                  <a:pt x="1082364" y="1331776"/>
                </a:cubicBezTo>
                <a:cubicBezTo>
                  <a:pt x="1082807" y="1327351"/>
                  <a:pt x="1083470" y="1322705"/>
                  <a:pt x="1084134" y="1318501"/>
                </a:cubicBezTo>
                <a:cubicBezTo>
                  <a:pt x="1085905" y="1309429"/>
                  <a:pt x="1087232" y="1300357"/>
                  <a:pt x="1089666" y="1291285"/>
                </a:cubicBezTo>
                <a:cubicBezTo>
                  <a:pt x="1089887" y="1277788"/>
                  <a:pt x="1092985" y="1263848"/>
                  <a:pt x="1095861" y="1249688"/>
                </a:cubicBezTo>
                <a:cubicBezTo>
                  <a:pt x="1099844" y="1230216"/>
                  <a:pt x="1100508" y="1210081"/>
                  <a:pt x="1104933" y="1191495"/>
                </a:cubicBezTo>
                <a:cubicBezTo>
                  <a:pt x="1105818" y="1188840"/>
                  <a:pt x="1106261" y="1186185"/>
                  <a:pt x="1108031" y="1183972"/>
                </a:cubicBezTo>
                <a:cubicBezTo>
                  <a:pt x="1108031" y="1181760"/>
                  <a:pt x="1106261" y="1181760"/>
                  <a:pt x="1107588" y="1179547"/>
                </a:cubicBezTo>
                <a:cubicBezTo>
                  <a:pt x="1109801" y="1170475"/>
                  <a:pt x="1110686" y="1159855"/>
                  <a:pt x="1112235" y="1149013"/>
                </a:cubicBezTo>
                <a:cubicBezTo>
                  <a:pt x="1116218" y="1124674"/>
                  <a:pt x="1121307" y="1095467"/>
                  <a:pt x="1125289" y="1072898"/>
                </a:cubicBezTo>
                <a:cubicBezTo>
                  <a:pt x="1127502" y="1062277"/>
                  <a:pt x="1128387" y="1049444"/>
                  <a:pt x="1131264" y="1041036"/>
                </a:cubicBezTo>
                <a:cubicBezTo>
                  <a:pt x="1130378" y="1030637"/>
                  <a:pt x="1135246" y="1021344"/>
                  <a:pt x="1135910" y="1011165"/>
                </a:cubicBezTo>
                <a:cubicBezTo>
                  <a:pt x="1136795" y="1006076"/>
                  <a:pt x="1135910" y="1001872"/>
                  <a:pt x="1138123" y="997668"/>
                </a:cubicBezTo>
                <a:lnTo>
                  <a:pt x="1138299" y="997933"/>
                </a:lnTo>
                <a:lnTo>
                  <a:pt x="1138565" y="997667"/>
                </a:lnTo>
                <a:lnTo>
                  <a:pt x="1138565" y="996452"/>
                </a:lnTo>
                <a:lnTo>
                  <a:pt x="1138123" y="996562"/>
                </a:lnTo>
                <a:cubicBezTo>
                  <a:pt x="1142548" y="968462"/>
                  <a:pt x="1146752" y="944565"/>
                  <a:pt x="1151620" y="920669"/>
                </a:cubicBezTo>
                <a:cubicBezTo>
                  <a:pt x="1150292" y="911154"/>
                  <a:pt x="1154275" y="901861"/>
                  <a:pt x="1154717" y="891683"/>
                </a:cubicBezTo>
                <a:lnTo>
                  <a:pt x="1155382" y="891905"/>
                </a:lnTo>
                <a:lnTo>
                  <a:pt x="1155382" y="889912"/>
                </a:lnTo>
                <a:cubicBezTo>
                  <a:pt x="1155382" y="889691"/>
                  <a:pt x="1155382" y="889469"/>
                  <a:pt x="1155825" y="889248"/>
                </a:cubicBezTo>
                <a:lnTo>
                  <a:pt x="1156484" y="889028"/>
                </a:lnTo>
                <a:lnTo>
                  <a:pt x="1155160" y="889249"/>
                </a:lnTo>
                <a:cubicBezTo>
                  <a:pt x="1158700" y="881726"/>
                  <a:pt x="1157815" y="873097"/>
                  <a:pt x="1159585" y="862919"/>
                </a:cubicBezTo>
                <a:cubicBezTo>
                  <a:pt x="1160470" y="859600"/>
                  <a:pt x="1161355" y="856724"/>
                  <a:pt x="1161798" y="853626"/>
                </a:cubicBezTo>
                <a:cubicBezTo>
                  <a:pt x="1161798" y="852741"/>
                  <a:pt x="1160470" y="852298"/>
                  <a:pt x="1160913" y="851856"/>
                </a:cubicBezTo>
                <a:cubicBezTo>
                  <a:pt x="1161355" y="851635"/>
                  <a:pt x="1162240" y="851192"/>
                  <a:pt x="1162240" y="851192"/>
                </a:cubicBezTo>
                <a:cubicBezTo>
                  <a:pt x="1162683" y="846988"/>
                  <a:pt x="1161798" y="842341"/>
                  <a:pt x="1164895" y="839465"/>
                </a:cubicBezTo>
                <a:cubicBezTo>
                  <a:pt x="1165338" y="831278"/>
                  <a:pt x="1165781" y="822649"/>
                  <a:pt x="1168436" y="816675"/>
                </a:cubicBezTo>
                <a:cubicBezTo>
                  <a:pt x="1168436" y="804948"/>
                  <a:pt x="1171533" y="793442"/>
                  <a:pt x="1172861" y="781936"/>
                </a:cubicBezTo>
                <a:cubicBezTo>
                  <a:pt x="1173746" y="775520"/>
                  <a:pt x="1173746" y="769546"/>
                  <a:pt x="1174631" y="763572"/>
                </a:cubicBezTo>
                <a:cubicBezTo>
                  <a:pt x="1175959" y="756049"/>
                  <a:pt x="1178614" y="748526"/>
                  <a:pt x="1179941" y="741003"/>
                </a:cubicBezTo>
                <a:cubicBezTo>
                  <a:pt x="1182154" y="726620"/>
                  <a:pt x="1182154" y="712238"/>
                  <a:pt x="1186358" y="699184"/>
                </a:cubicBezTo>
                <a:cubicBezTo>
                  <a:pt x="1185473" y="694316"/>
                  <a:pt x="1187243" y="689670"/>
                  <a:pt x="1188571" y="683917"/>
                </a:cubicBezTo>
                <a:cubicBezTo>
                  <a:pt x="1189013" y="680598"/>
                  <a:pt x="1189013" y="677279"/>
                  <a:pt x="1189898" y="674181"/>
                </a:cubicBezTo>
                <a:cubicBezTo>
                  <a:pt x="1190341" y="671305"/>
                  <a:pt x="1191668" y="668428"/>
                  <a:pt x="1192111" y="665552"/>
                </a:cubicBezTo>
                <a:cubicBezTo>
                  <a:pt x="1192553" y="662233"/>
                  <a:pt x="1192111" y="658914"/>
                  <a:pt x="1192553" y="655816"/>
                </a:cubicBezTo>
                <a:cubicBezTo>
                  <a:pt x="1192996" y="653825"/>
                  <a:pt x="1194324" y="652055"/>
                  <a:pt x="1194766" y="650285"/>
                </a:cubicBezTo>
                <a:cubicBezTo>
                  <a:pt x="1195209" y="648293"/>
                  <a:pt x="1194324" y="645638"/>
                  <a:pt x="1194766" y="643426"/>
                </a:cubicBezTo>
                <a:cubicBezTo>
                  <a:pt x="1196536" y="626388"/>
                  <a:pt x="1201183" y="609572"/>
                  <a:pt x="1203838" y="592092"/>
                </a:cubicBezTo>
                <a:cubicBezTo>
                  <a:pt x="1204281" y="587224"/>
                  <a:pt x="1204281" y="582135"/>
                  <a:pt x="1205166" y="577268"/>
                </a:cubicBezTo>
                <a:cubicBezTo>
                  <a:pt x="1205608" y="573064"/>
                  <a:pt x="1207821" y="569081"/>
                  <a:pt x="1208263" y="564877"/>
                </a:cubicBezTo>
                <a:cubicBezTo>
                  <a:pt x="1208706" y="562664"/>
                  <a:pt x="1207821" y="560009"/>
                  <a:pt x="1208263" y="557575"/>
                </a:cubicBezTo>
                <a:cubicBezTo>
                  <a:pt x="1209591" y="544963"/>
                  <a:pt x="1213352" y="532130"/>
                  <a:pt x="1215565" y="519075"/>
                </a:cubicBezTo>
                <a:cubicBezTo>
                  <a:pt x="1216450" y="514650"/>
                  <a:pt x="1216007" y="510225"/>
                  <a:pt x="1216450" y="506021"/>
                </a:cubicBezTo>
                <a:cubicBezTo>
                  <a:pt x="1219547" y="490532"/>
                  <a:pt x="1223309" y="474823"/>
                  <a:pt x="1223309" y="458892"/>
                </a:cubicBezTo>
                <a:cubicBezTo>
                  <a:pt x="1224194" y="456679"/>
                  <a:pt x="1225964" y="455351"/>
                  <a:pt x="1226407" y="453360"/>
                </a:cubicBezTo>
                <a:cubicBezTo>
                  <a:pt x="1226849" y="445837"/>
                  <a:pt x="1226849" y="437650"/>
                  <a:pt x="1230168" y="433225"/>
                </a:cubicBezTo>
                <a:cubicBezTo>
                  <a:pt x="1229726" y="419949"/>
                  <a:pt x="1217114" y="417958"/>
                  <a:pt x="1209812" y="411099"/>
                </a:cubicBezTo>
                <a:cubicBezTo>
                  <a:pt x="1183482" y="403355"/>
                  <a:pt x="1154053" y="398266"/>
                  <a:pt x="1130821" y="387202"/>
                </a:cubicBezTo>
                <a:cubicBezTo>
                  <a:pt x="1120864" y="384768"/>
                  <a:pt x="1110907" y="382113"/>
                  <a:pt x="1100950" y="379901"/>
                </a:cubicBezTo>
                <a:cubicBezTo>
                  <a:pt x="1092985" y="381671"/>
                  <a:pt x="1082364" y="380786"/>
                  <a:pt x="1076833" y="385432"/>
                </a:cubicBezTo>
                <a:lnTo>
                  <a:pt x="1076516" y="385305"/>
                </a:lnTo>
                <a:lnTo>
                  <a:pt x="1076611" y="385875"/>
                </a:lnTo>
                <a:cubicBezTo>
                  <a:pt x="1076169" y="386760"/>
                  <a:pt x="1075063" y="387645"/>
                  <a:pt x="1074620" y="388309"/>
                </a:cubicBezTo>
                <a:lnTo>
                  <a:pt x="1072704" y="390385"/>
                </a:lnTo>
                <a:lnTo>
                  <a:pt x="1074261" y="396799"/>
                </a:lnTo>
                <a:cubicBezTo>
                  <a:pt x="1073680" y="399814"/>
                  <a:pt x="1072408" y="403465"/>
                  <a:pt x="1071744" y="407337"/>
                </a:cubicBezTo>
                <a:cubicBezTo>
                  <a:pt x="1058026" y="498498"/>
                  <a:pt x="1041210" y="592092"/>
                  <a:pt x="1027270" y="684138"/>
                </a:cubicBezTo>
                <a:cubicBezTo>
                  <a:pt x="1024394" y="701175"/>
                  <a:pt x="1022402" y="717549"/>
                  <a:pt x="1019305" y="735692"/>
                </a:cubicBezTo>
                <a:cubicBezTo>
                  <a:pt x="1014658" y="762686"/>
                  <a:pt x="1010454" y="791672"/>
                  <a:pt x="1006250" y="820215"/>
                </a:cubicBezTo>
                <a:cubicBezTo>
                  <a:pt x="1005365" y="827074"/>
                  <a:pt x="1004480" y="834154"/>
                  <a:pt x="1003153" y="841014"/>
                </a:cubicBezTo>
                <a:cubicBezTo>
                  <a:pt x="999391" y="863140"/>
                  <a:pt x="996293" y="887036"/>
                  <a:pt x="992753" y="910269"/>
                </a:cubicBezTo>
                <a:cubicBezTo>
                  <a:pt x="988106" y="940361"/>
                  <a:pt x="983460" y="973329"/>
                  <a:pt x="979256" y="1004527"/>
                </a:cubicBezTo>
                <a:cubicBezTo>
                  <a:pt x="971290" y="1063826"/>
                  <a:pt x="960227" y="1127329"/>
                  <a:pt x="951598" y="1186406"/>
                </a:cubicBezTo>
                <a:cubicBezTo>
                  <a:pt x="945403" y="1229995"/>
                  <a:pt x="936995" y="1276239"/>
                  <a:pt x="930136" y="1321377"/>
                </a:cubicBezTo>
                <a:cubicBezTo>
                  <a:pt x="928808" y="1328236"/>
                  <a:pt x="928365" y="1336644"/>
                  <a:pt x="927038" y="1344609"/>
                </a:cubicBezTo>
                <a:cubicBezTo>
                  <a:pt x="925267" y="1353903"/>
                  <a:pt x="920843" y="1362532"/>
                  <a:pt x="923719" y="1368506"/>
                </a:cubicBezTo>
                <a:lnTo>
                  <a:pt x="923454" y="1368948"/>
                </a:lnTo>
                <a:lnTo>
                  <a:pt x="923719" y="1368948"/>
                </a:lnTo>
                <a:cubicBezTo>
                  <a:pt x="951598" y="1397270"/>
                  <a:pt x="980362" y="1424485"/>
                  <a:pt x="1004701" y="1447275"/>
                </a:cubicBezTo>
                <a:lnTo>
                  <a:pt x="1004772" y="1447698"/>
                </a:lnTo>
                <a:lnTo>
                  <a:pt x="1004923" y="1447497"/>
                </a:lnTo>
                <a:cubicBezTo>
                  <a:pt x="1013773" y="1455241"/>
                  <a:pt x="1022845" y="1464977"/>
                  <a:pt x="1031917" y="1473827"/>
                </a:cubicBezTo>
                <a:cubicBezTo>
                  <a:pt x="1033244" y="1475265"/>
                  <a:pt x="1035070" y="1476648"/>
                  <a:pt x="1036204" y="1478308"/>
                </a:cubicBezTo>
                <a:lnTo>
                  <a:pt x="1036316" y="1483278"/>
                </a:lnTo>
                <a:lnTo>
                  <a:pt x="1036341" y="1483341"/>
                </a:lnTo>
                <a:lnTo>
                  <a:pt x="1036318" y="1483364"/>
                </a:lnTo>
                <a:lnTo>
                  <a:pt x="1036342" y="1484448"/>
                </a:lnTo>
                <a:lnTo>
                  <a:pt x="1036010" y="1483673"/>
                </a:lnTo>
                <a:lnTo>
                  <a:pt x="1035678" y="1484005"/>
                </a:lnTo>
                <a:cubicBezTo>
                  <a:pt x="1035456" y="1484669"/>
                  <a:pt x="1035014" y="1484669"/>
                  <a:pt x="1034793" y="1484890"/>
                </a:cubicBezTo>
                <a:lnTo>
                  <a:pt x="1034350" y="1485332"/>
                </a:lnTo>
                <a:lnTo>
                  <a:pt x="1033908" y="1485111"/>
                </a:lnTo>
                <a:cubicBezTo>
                  <a:pt x="1028154" y="1482677"/>
                  <a:pt x="1023066" y="1478694"/>
                  <a:pt x="1018198" y="1474712"/>
                </a:cubicBezTo>
                <a:lnTo>
                  <a:pt x="1006252" y="1466328"/>
                </a:lnTo>
                <a:lnTo>
                  <a:pt x="1012666" y="1473384"/>
                </a:lnTo>
                <a:cubicBezTo>
                  <a:pt x="1020632" y="1480243"/>
                  <a:pt x="1027712" y="1489315"/>
                  <a:pt x="1035678" y="1496838"/>
                </a:cubicBezTo>
                <a:cubicBezTo>
                  <a:pt x="1034793" y="1499935"/>
                  <a:pt x="1034793" y="1503697"/>
                  <a:pt x="1033023" y="1505910"/>
                </a:cubicBezTo>
                <a:lnTo>
                  <a:pt x="1029705" y="1504583"/>
                </a:lnTo>
                <a:lnTo>
                  <a:pt x="1029703" y="1504583"/>
                </a:lnTo>
                <a:lnTo>
                  <a:pt x="1029696" y="1504579"/>
                </a:lnTo>
                <a:lnTo>
                  <a:pt x="1028597" y="1504140"/>
                </a:lnTo>
                <a:lnTo>
                  <a:pt x="1028931" y="1504056"/>
                </a:lnTo>
                <a:lnTo>
                  <a:pt x="1014436" y="1490643"/>
                </a:lnTo>
                <a:cubicBezTo>
                  <a:pt x="1008905" y="1485554"/>
                  <a:pt x="1002709" y="1480022"/>
                  <a:pt x="996735" y="1474933"/>
                </a:cubicBezTo>
                <a:cubicBezTo>
                  <a:pt x="996735" y="1474712"/>
                  <a:pt x="996735" y="1474269"/>
                  <a:pt x="996735" y="1473827"/>
                </a:cubicBezTo>
                <a:cubicBezTo>
                  <a:pt x="997178" y="1473606"/>
                  <a:pt x="997620" y="1473606"/>
                  <a:pt x="997842" y="1473827"/>
                </a:cubicBezTo>
                <a:cubicBezTo>
                  <a:pt x="1003594" y="1478916"/>
                  <a:pt x="1009790" y="1484448"/>
                  <a:pt x="1015543" y="1489758"/>
                </a:cubicBezTo>
                <a:lnTo>
                  <a:pt x="1030039" y="1503172"/>
                </a:lnTo>
                <a:lnTo>
                  <a:pt x="1032138" y="1503697"/>
                </a:lnTo>
                <a:cubicBezTo>
                  <a:pt x="1033244" y="1499272"/>
                  <a:pt x="1030589" y="1496174"/>
                  <a:pt x="1027712" y="1493298"/>
                </a:cubicBezTo>
                <a:cubicBezTo>
                  <a:pt x="1011117" y="1476482"/>
                  <a:pt x="991646" y="1461214"/>
                  <a:pt x="973724" y="1445062"/>
                </a:cubicBezTo>
                <a:lnTo>
                  <a:pt x="973945" y="1444620"/>
                </a:lnTo>
                <a:lnTo>
                  <a:pt x="973503" y="1444620"/>
                </a:lnTo>
                <a:cubicBezTo>
                  <a:pt x="968856" y="1440859"/>
                  <a:pt x="964210" y="1436876"/>
                  <a:pt x="959563" y="1433114"/>
                </a:cubicBezTo>
                <a:cubicBezTo>
                  <a:pt x="955802" y="1430238"/>
                  <a:pt x="952262" y="1426919"/>
                  <a:pt x="948279" y="1424043"/>
                </a:cubicBezTo>
                <a:cubicBezTo>
                  <a:pt x="948058" y="1423821"/>
                  <a:pt x="948058" y="1423379"/>
                  <a:pt x="948279" y="1423158"/>
                </a:cubicBezTo>
                <a:cubicBezTo>
                  <a:pt x="948500" y="1422715"/>
                  <a:pt x="948722" y="1422715"/>
                  <a:pt x="948943" y="1422936"/>
                </a:cubicBezTo>
                <a:cubicBezTo>
                  <a:pt x="952925" y="1426034"/>
                  <a:pt x="956687" y="1429353"/>
                  <a:pt x="960227" y="1432451"/>
                </a:cubicBezTo>
                <a:lnTo>
                  <a:pt x="974199" y="1443803"/>
                </a:lnTo>
                <a:lnTo>
                  <a:pt x="975997" y="1444059"/>
                </a:lnTo>
                <a:lnTo>
                  <a:pt x="950934" y="1419839"/>
                </a:lnTo>
                <a:cubicBezTo>
                  <a:pt x="942747" y="1412537"/>
                  <a:pt x="934561" y="1405235"/>
                  <a:pt x="927259" y="1397049"/>
                </a:cubicBezTo>
                <a:cubicBezTo>
                  <a:pt x="926595" y="1396827"/>
                  <a:pt x="926595" y="1396164"/>
                  <a:pt x="927259" y="1395721"/>
                </a:cubicBezTo>
                <a:cubicBezTo>
                  <a:pt x="927480" y="1395500"/>
                  <a:pt x="928144" y="1395500"/>
                  <a:pt x="928587" y="1395721"/>
                </a:cubicBezTo>
                <a:cubicBezTo>
                  <a:pt x="935888" y="1403686"/>
                  <a:pt x="944296" y="1410988"/>
                  <a:pt x="952262" y="1418511"/>
                </a:cubicBezTo>
                <a:cubicBezTo>
                  <a:pt x="961112" y="1426698"/>
                  <a:pt x="970405" y="1435106"/>
                  <a:pt x="978371" y="1443956"/>
                </a:cubicBezTo>
                <a:lnTo>
                  <a:pt x="978371" y="1444176"/>
                </a:lnTo>
                <a:lnTo>
                  <a:pt x="978592" y="1443735"/>
                </a:lnTo>
                <a:cubicBezTo>
                  <a:pt x="984566" y="1447717"/>
                  <a:pt x="988106" y="1454576"/>
                  <a:pt x="994080" y="1457895"/>
                </a:cubicBezTo>
                <a:cubicBezTo>
                  <a:pt x="995850" y="1458780"/>
                  <a:pt x="997620" y="1457895"/>
                  <a:pt x="998727" y="1458559"/>
                </a:cubicBezTo>
                <a:cubicBezTo>
                  <a:pt x="1000939" y="1459444"/>
                  <a:pt x="1003373" y="1463870"/>
                  <a:pt x="1006692" y="1464755"/>
                </a:cubicBezTo>
                <a:lnTo>
                  <a:pt x="1006677" y="1464763"/>
                </a:lnTo>
                <a:lnTo>
                  <a:pt x="1019083" y="1473384"/>
                </a:lnTo>
                <a:cubicBezTo>
                  <a:pt x="1023730" y="1477146"/>
                  <a:pt x="1028818" y="1481128"/>
                  <a:pt x="1034129" y="1483341"/>
                </a:cubicBezTo>
                <a:lnTo>
                  <a:pt x="1034130" y="1483340"/>
                </a:lnTo>
                <a:lnTo>
                  <a:pt x="1025721" y="1473163"/>
                </a:lnTo>
                <a:cubicBezTo>
                  <a:pt x="1016428" y="1463870"/>
                  <a:pt x="1007357" y="1454135"/>
                  <a:pt x="994302" y="1447939"/>
                </a:cubicBezTo>
                <a:lnTo>
                  <a:pt x="994404" y="1447905"/>
                </a:lnTo>
                <a:lnTo>
                  <a:pt x="993859" y="1447496"/>
                </a:lnTo>
                <a:lnTo>
                  <a:pt x="993195" y="1447054"/>
                </a:lnTo>
                <a:lnTo>
                  <a:pt x="992974" y="1445726"/>
                </a:lnTo>
                <a:lnTo>
                  <a:pt x="993859" y="1445505"/>
                </a:lnTo>
                <a:lnTo>
                  <a:pt x="994744" y="1445948"/>
                </a:lnTo>
                <a:lnTo>
                  <a:pt x="996072" y="1446611"/>
                </a:lnTo>
                <a:lnTo>
                  <a:pt x="996072" y="1447055"/>
                </a:lnTo>
                <a:lnTo>
                  <a:pt x="996294" y="1446833"/>
                </a:lnTo>
                <a:cubicBezTo>
                  <a:pt x="998949" y="1447276"/>
                  <a:pt x="1000276" y="1449046"/>
                  <a:pt x="1002932" y="1449267"/>
                </a:cubicBezTo>
                <a:lnTo>
                  <a:pt x="1002932" y="1448396"/>
                </a:lnTo>
                <a:lnTo>
                  <a:pt x="922796" y="1370881"/>
                </a:lnTo>
                <a:lnTo>
                  <a:pt x="919072" y="1386650"/>
                </a:lnTo>
                <a:cubicBezTo>
                  <a:pt x="917745" y="1392845"/>
                  <a:pt x="917081" y="1399925"/>
                  <a:pt x="917081" y="1405014"/>
                </a:cubicBezTo>
                <a:lnTo>
                  <a:pt x="917523" y="1405014"/>
                </a:lnTo>
                <a:cubicBezTo>
                  <a:pt x="924382" y="1412537"/>
                  <a:pt x="931905" y="1419839"/>
                  <a:pt x="939207" y="1427140"/>
                </a:cubicBezTo>
                <a:lnTo>
                  <a:pt x="978410" y="1469206"/>
                </a:lnTo>
                <a:lnTo>
                  <a:pt x="978592" y="1469180"/>
                </a:lnTo>
                <a:cubicBezTo>
                  <a:pt x="983681" y="1473827"/>
                  <a:pt x="988328" y="1478916"/>
                  <a:pt x="992975" y="1483784"/>
                </a:cubicBezTo>
                <a:cubicBezTo>
                  <a:pt x="997400" y="1488430"/>
                  <a:pt x="1001604" y="1492855"/>
                  <a:pt x="1006471" y="1497281"/>
                </a:cubicBezTo>
                <a:lnTo>
                  <a:pt x="1006471" y="1497895"/>
                </a:lnTo>
                <a:lnTo>
                  <a:pt x="1029482" y="1518301"/>
                </a:lnTo>
                <a:cubicBezTo>
                  <a:pt x="1029925" y="1516531"/>
                  <a:pt x="1028818" y="1516088"/>
                  <a:pt x="1028818" y="1514761"/>
                </a:cubicBezTo>
                <a:lnTo>
                  <a:pt x="1028819" y="1514760"/>
                </a:lnTo>
                <a:lnTo>
                  <a:pt x="1021739" y="1506574"/>
                </a:lnTo>
                <a:cubicBezTo>
                  <a:pt x="1010233" y="1493741"/>
                  <a:pt x="998285" y="1480023"/>
                  <a:pt x="983681" y="1470508"/>
                </a:cubicBezTo>
                <a:cubicBezTo>
                  <a:pt x="983239" y="1470287"/>
                  <a:pt x="983018" y="1469402"/>
                  <a:pt x="983460" y="1468959"/>
                </a:cubicBezTo>
                <a:cubicBezTo>
                  <a:pt x="983903" y="1468517"/>
                  <a:pt x="984567" y="1468296"/>
                  <a:pt x="985230" y="1468517"/>
                </a:cubicBezTo>
                <a:cubicBezTo>
                  <a:pt x="1000055" y="1478252"/>
                  <a:pt x="1012003" y="1491749"/>
                  <a:pt x="1023509" y="1505025"/>
                </a:cubicBezTo>
                <a:cubicBezTo>
                  <a:pt x="1025943" y="1507459"/>
                  <a:pt x="1028377" y="1510336"/>
                  <a:pt x="1030589" y="1513212"/>
                </a:cubicBezTo>
                <a:lnTo>
                  <a:pt x="1030589" y="1513686"/>
                </a:lnTo>
                <a:lnTo>
                  <a:pt x="1033244" y="1517858"/>
                </a:lnTo>
                <a:cubicBezTo>
                  <a:pt x="1032359" y="1520735"/>
                  <a:pt x="1029040" y="1520513"/>
                  <a:pt x="1028376" y="1523169"/>
                </a:cubicBezTo>
                <a:cubicBezTo>
                  <a:pt x="1023066" y="1521177"/>
                  <a:pt x="1019968" y="1515646"/>
                  <a:pt x="1016206" y="1511663"/>
                </a:cubicBezTo>
                <a:cubicBezTo>
                  <a:pt x="1012224" y="1507680"/>
                  <a:pt x="1008020" y="1504140"/>
                  <a:pt x="1005143" y="1499493"/>
                </a:cubicBezTo>
                <a:lnTo>
                  <a:pt x="1005194" y="1499408"/>
                </a:lnTo>
                <a:lnTo>
                  <a:pt x="1004923" y="1499272"/>
                </a:lnTo>
                <a:cubicBezTo>
                  <a:pt x="1000055" y="1495068"/>
                  <a:pt x="995630" y="1489979"/>
                  <a:pt x="991426" y="1485554"/>
                </a:cubicBezTo>
                <a:cubicBezTo>
                  <a:pt x="986779" y="1480686"/>
                  <a:pt x="982132" y="1475597"/>
                  <a:pt x="977265" y="1470950"/>
                </a:cubicBezTo>
                <a:lnTo>
                  <a:pt x="977253" y="1470863"/>
                </a:lnTo>
                <a:lnTo>
                  <a:pt x="973945" y="1469622"/>
                </a:lnTo>
                <a:cubicBezTo>
                  <a:pt x="973724" y="1469180"/>
                  <a:pt x="973060" y="1469180"/>
                  <a:pt x="972839" y="1468959"/>
                </a:cubicBezTo>
                <a:cubicBezTo>
                  <a:pt x="972839" y="1468737"/>
                  <a:pt x="972396" y="1468516"/>
                  <a:pt x="972839" y="1468074"/>
                </a:cubicBezTo>
                <a:cubicBezTo>
                  <a:pt x="972839" y="1467631"/>
                  <a:pt x="973060" y="1467631"/>
                  <a:pt x="973281" y="1467852"/>
                </a:cubicBezTo>
                <a:cubicBezTo>
                  <a:pt x="973945" y="1467852"/>
                  <a:pt x="974609" y="1468295"/>
                  <a:pt x="974609" y="1468295"/>
                </a:cubicBezTo>
                <a:lnTo>
                  <a:pt x="975244" y="1468549"/>
                </a:lnTo>
                <a:lnTo>
                  <a:pt x="938101" y="1428468"/>
                </a:lnTo>
                <a:lnTo>
                  <a:pt x="916745" y="1406898"/>
                </a:lnTo>
                <a:lnTo>
                  <a:pt x="909337" y="1456790"/>
                </a:lnTo>
                <a:lnTo>
                  <a:pt x="909116" y="1457011"/>
                </a:lnTo>
                <a:lnTo>
                  <a:pt x="917745" y="1466525"/>
                </a:lnTo>
                <a:cubicBezTo>
                  <a:pt x="919515" y="1468959"/>
                  <a:pt x="921506" y="1471393"/>
                  <a:pt x="923718" y="1473605"/>
                </a:cubicBezTo>
                <a:lnTo>
                  <a:pt x="923718" y="1474343"/>
                </a:lnTo>
                <a:lnTo>
                  <a:pt x="926335" y="1477251"/>
                </a:lnTo>
                <a:lnTo>
                  <a:pt x="927259" y="1477367"/>
                </a:lnTo>
                <a:cubicBezTo>
                  <a:pt x="930799" y="1481792"/>
                  <a:pt x="934782" y="1485775"/>
                  <a:pt x="938765" y="1489979"/>
                </a:cubicBezTo>
                <a:lnTo>
                  <a:pt x="952207" y="1504939"/>
                </a:lnTo>
                <a:lnTo>
                  <a:pt x="952261" y="1504804"/>
                </a:lnTo>
                <a:cubicBezTo>
                  <a:pt x="955801" y="1509451"/>
                  <a:pt x="960006" y="1512991"/>
                  <a:pt x="965094" y="1516088"/>
                </a:cubicBezTo>
                <a:lnTo>
                  <a:pt x="965111" y="1516156"/>
                </a:lnTo>
                <a:lnTo>
                  <a:pt x="965980" y="1515867"/>
                </a:lnTo>
                <a:cubicBezTo>
                  <a:pt x="969077" y="1516973"/>
                  <a:pt x="972175" y="1518964"/>
                  <a:pt x="975273" y="1520735"/>
                </a:cubicBezTo>
                <a:cubicBezTo>
                  <a:pt x="982132" y="1524496"/>
                  <a:pt x="989213" y="1528700"/>
                  <a:pt x="996735" y="1527373"/>
                </a:cubicBezTo>
                <a:cubicBezTo>
                  <a:pt x="996735" y="1527151"/>
                  <a:pt x="996735" y="1526709"/>
                  <a:pt x="996735" y="1526709"/>
                </a:cubicBezTo>
                <a:lnTo>
                  <a:pt x="997227" y="1525889"/>
                </a:lnTo>
                <a:lnTo>
                  <a:pt x="974610" y="1505467"/>
                </a:lnTo>
                <a:cubicBezTo>
                  <a:pt x="973946" y="1505025"/>
                  <a:pt x="973725" y="1504582"/>
                  <a:pt x="973946" y="1503697"/>
                </a:cubicBezTo>
                <a:cubicBezTo>
                  <a:pt x="974610" y="1503255"/>
                  <a:pt x="975052" y="1503034"/>
                  <a:pt x="975716" y="1503255"/>
                </a:cubicBezTo>
                <a:lnTo>
                  <a:pt x="998745" y="1524328"/>
                </a:lnTo>
                <a:lnTo>
                  <a:pt x="999170" y="1524275"/>
                </a:lnTo>
                <a:cubicBezTo>
                  <a:pt x="1006471" y="1530692"/>
                  <a:pt x="1012667" y="1538657"/>
                  <a:pt x="1018862" y="1546402"/>
                </a:cubicBezTo>
                <a:cubicBezTo>
                  <a:pt x="1020854" y="1548836"/>
                  <a:pt x="1022624" y="1551491"/>
                  <a:pt x="1024615" y="1553925"/>
                </a:cubicBezTo>
                <a:lnTo>
                  <a:pt x="1024565" y="1554273"/>
                </a:lnTo>
                <a:lnTo>
                  <a:pt x="1026550" y="1558294"/>
                </a:lnTo>
                <a:cubicBezTo>
                  <a:pt x="1026163" y="1560119"/>
                  <a:pt x="1025057" y="1562111"/>
                  <a:pt x="1024393" y="1563660"/>
                </a:cubicBezTo>
                <a:lnTo>
                  <a:pt x="1024282" y="1563217"/>
                </a:lnTo>
                <a:lnTo>
                  <a:pt x="1024172" y="1563217"/>
                </a:lnTo>
                <a:cubicBezTo>
                  <a:pt x="1024172" y="1563438"/>
                  <a:pt x="1023951" y="1563660"/>
                  <a:pt x="1023508" y="1563660"/>
                </a:cubicBezTo>
                <a:cubicBezTo>
                  <a:pt x="1018197" y="1563438"/>
                  <a:pt x="1011338" y="1556358"/>
                  <a:pt x="1005807" y="1550162"/>
                </a:cubicBezTo>
                <a:cubicBezTo>
                  <a:pt x="1001824" y="1545737"/>
                  <a:pt x="997841" y="1541533"/>
                  <a:pt x="995629" y="1540869"/>
                </a:cubicBezTo>
                <a:cubicBezTo>
                  <a:pt x="994965" y="1540869"/>
                  <a:pt x="994744" y="1540427"/>
                  <a:pt x="994965" y="1539984"/>
                </a:cubicBezTo>
                <a:cubicBezTo>
                  <a:pt x="994965" y="1539542"/>
                  <a:pt x="995629" y="1539321"/>
                  <a:pt x="996071" y="1539542"/>
                </a:cubicBezTo>
                <a:cubicBezTo>
                  <a:pt x="998726" y="1540206"/>
                  <a:pt x="1002488" y="1544410"/>
                  <a:pt x="1006692" y="1548835"/>
                </a:cubicBezTo>
                <a:lnTo>
                  <a:pt x="1023260" y="1562089"/>
                </a:lnTo>
                <a:lnTo>
                  <a:pt x="1022471" y="1554984"/>
                </a:lnTo>
                <a:lnTo>
                  <a:pt x="1017092" y="1547951"/>
                </a:lnTo>
                <a:lnTo>
                  <a:pt x="998418" y="1526942"/>
                </a:lnTo>
                <a:lnTo>
                  <a:pt x="997842" y="1528479"/>
                </a:lnTo>
                <a:lnTo>
                  <a:pt x="997842" y="1528700"/>
                </a:lnTo>
                <a:lnTo>
                  <a:pt x="997621" y="1528700"/>
                </a:lnTo>
                <a:cubicBezTo>
                  <a:pt x="996072" y="1529364"/>
                  <a:pt x="994744" y="1529364"/>
                  <a:pt x="993638" y="1529364"/>
                </a:cubicBezTo>
                <a:cubicBezTo>
                  <a:pt x="987000" y="1529364"/>
                  <a:pt x="980362" y="1525602"/>
                  <a:pt x="974388" y="1522062"/>
                </a:cubicBezTo>
                <a:lnTo>
                  <a:pt x="965978" y="1517857"/>
                </a:lnTo>
                <a:lnTo>
                  <a:pt x="965979" y="1517859"/>
                </a:lnTo>
                <a:cubicBezTo>
                  <a:pt x="965316" y="1517859"/>
                  <a:pt x="965094" y="1518301"/>
                  <a:pt x="964652" y="1518301"/>
                </a:cubicBezTo>
                <a:lnTo>
                  <a:pt x="964270" y="1518377"/>
                </a:lnTo>
                <a:lnTo>
                  <a:pt x="967972" y="1523168"/>
                </a:lnTo>
                <a:lnTo>
                  <a:pt x="972190" y="1528190"/>
                </a:lnTo>
                <a:lnTo>
                  <a:pt x="972396" y="1528036"/>
                </a:lnTo>
                <a:cubicBezTo>
                  <a:pt x="976158" y="1528921"/>
                  <a:pt x="978149" y="1531576"/>
                  <a:pt x="981026" y="1533346"/>
                </a:cubicBezTo>
                <a:lnTo>
                  <a:pt x="980685" y="1533602"/>
                </a:lnTo>
                <a:lnTo>
                  <a:pt x="980804" y="1533568"/>
                </a:lnTo>
                <a:cubicBezTo>
                  <a:pt x="996072" y="1545295"/>
                  <a:pt x="1009347" y="1560562"/>
                  <a:pt x="1022623" y="1576272"/>
                </a:cubicBezTo>
                <a:lnTo>
                  <a:pt x="1023287" y="1576714"/>
                </a:lnTo>
                <a:lnTo>
                  <a:pt x="1022844" y="1577157"/>
                </a:lnTo>
                <a:cubicBezTo>
                  <a:pt x="1022623" y="1578042"/>
                  <a:pt x="1022402" y="1579369"/>
                  <a:pt x="1020632" y="1580254"/>
                </a:cubicBezTo>
                <a:lnTo>
                  <a:pt x="1020410" y="1580254"/>
                </a:lnTo>
                <a:lnTo>
                  <a:pt x="1019968" y="1580254"/>
                </a:lnTo>
                <a:cubicBezTo>
                  <a:pt x="1018640" y="1580254"/>
                  <a:pt x="1017313" y="1579812"/>
                  <a:pt x="1016207" y="1579369"/>
                </a:cubicBezTo>
                <a:cubicBezTo>
                  <a:pt x="1015764" y="1579369"/>
                  <a:pt x="1015543" y="1578927"/>
                  <a:pt x="1015322" y="1578927"/>
                </a:cubicBezTo>
                <a:lnTo>
                  <a:pt x="1015062" y="1578537"/>
                </a:lnTo>
                <a:lnTo>
                  <a:pt x="1006029" y="1574723"/>
                </a:lnTo>
                <a:lnTo>
                  <a:pt x="1006228" y="1574524"/>
                </a:lnTo>
                <a:lnTo>
                  <a:pt x="1000055" y="1570740"/>
                </a:lnTo>
                <a:lnTo>
                  <a:pt x="999855" y="1570407"/>
                </a:lnTo>
                <a:lnTo>
                  <a:pt x="995459" y="1567581"/>
                </a:lnTo>
                <a:lnTo>
                  <a:pt x="995408" y="1567642"/>
                </a:lnTo>
                <a:cubicBezTo>
                  <a:pt x="995187" y="1567642"/>
                  <a:pt x="995187" y="1567421"/>
                  <a:pt x="994965" y="1567421"/>
                </a:cubicBezTo>
                <a:cubicBezTo>
                  <a:pt x="992974" y="1566757"/>
                  <a:pt x="991204" y="1565651"/>
                  <a:pt x="989877" y="1564323"/>
                </a:cubicBezTo>
                <a:lnTo>
                  <a:pt x="987965" y="1562836"/>
                </a:lnTo>
                <a:lnTo>
                  <a:pt x="987885" y="1562996"/>
                </a:lnTo>
                <a:cubicBezTo>
                  <a:pt x="987221" y="1562996"/>
                  <a:pt x="987221" y="1563660"/>
                  <a:pt x="987221" y="1564323"/>
                </a:cubicBezTo>
                <a:lnTo>
                  <a:pt x="987110" y="1564545"/>
                </a:lnTo>
                <a:lnTo>
                  <a:pt x="987664" y="1564545"/>
                </a:lnTo>
                <a:cubicBezTo>
                  <a:pt x="995629" y="1572510"/>
                  <a:pt x="1002931" y="1581140"/>
                  <a:pt x="1010454" y="1589769"/>
                </a:cubicBezTo>
                <a:cubicBezTo>
                  <a:pt x="1013109" y="1592867"/>
                  <a:pt x="1015986" y="1596186"/>
                  <a:pt x="1018862" y="1599504"/>
                </a:cubicBezTo>
                <a:lnTo>
                  <a:pt x="1019083" y="1599726"/>
                </a:lnTo>
                <a:lnTo>
                  <a:pt x="1019083" y="1599947"/>
                </a:lnTo>
                <a:cubicBezTo>
                  <a:pt x="1019304" y="1601053"/>
                  <a:pt x="1018862" y="1602602"/>
                  <a:pt x="1017313" y="1603487"/>
                </a:cubicBezTo>
                <a:lnTo>
                  <a:pt x="1017313" y="1603708"/>
                </a:lnTo>
                <a:lnTo>
                  <a:pt x="1017092" y="1603708"/>
                </a:lnTo>
                <a:cubicBezTo>
                  <a:pt x="1016649" y="1603930"/>
                  <a:pt x="1016207" y="1603930"/>
                  <a:pt x="1015986" y="1603930"/>
                </a:cubicBezTo>
                <a:lnTo>
                  <a:pt x="1015543" y="1603930"/>
                </a:lnTo>
                <a:lnTo>
                  <a:pt x="1015543" y="1605479"/>
                </a:lnTo>
                <a:cubicBezTo>
                  <a:pt x="1015764" y="1606143"/>
                  <a:pt x="1015764" y="1607028"/>
                  <a:pt x="1015764" y="1608134"/>
                </a:cubicBezTo>
                <a:lnTo>
                  <a:pt x="1015764" y="1608576"/>
                </a:lnTo>
                <a:lnTo>
                  <a:pt x="1015101" y="1608798"/>
                </a:lnTo>
                <a:cubicBezTo>
                  <a:pt x="1014216" y="1609240"/>
                  <a:pt x="1012888" y="1609240"/>
                  <a:pt x="1012003" y="1609461"/>
                </a:cubicBezTo>
                <a:lnTo>
                  <a:pt x="1011718" y="1609556"/>
                </a:lnTo>
                <a:lnTo>
                  <a:pt x="1011781" y="1609683"/>
                </a:lnTo>
                <a:lnTo>
                  <a:pt x="1011339" y="1609683"/>
                </a:lnTo>
                <a:lnTo>
                  <a:pt x="1011338" y="1609683"/>
                </a:lnTo>
                <a:cubicBezTo>
                  <a:pt x="1011117" y="1610125"/>
                  <a:pt x="1011117" y="1611010"/>
                  <a:pt x="1011117" y="1611453"/>
                </a:cubicBezTo>
                <a:lnTo>
                  <a:pt x="1010743" y="1611951"/>
                </a:lnTo>
                <a:lnTo>
                  <a:pt x="1012002" y="1613002"/>
                </a:lnTo>
                <a:cubicBezTo>
                  <a:pt x="1013773" y="1614550"/>
                  <a:pt x="1015764" y="1616542"/>
                  <a:pt x="1016206" y="1618976"/>
                </a:cubicBezTo>
                <a:lnTo>
                  <a:pt x="1016206" y="1619418"/>
                </a:lnTo>
                <a:lnTo>
                  <a:pt x="1016206" y="1619639"/>
                </a:lnTo>
                <a:cubicBezTo>
                  <a:pt x="1015985" y="1620524"/>
                  <a:pt x="1015543" y="1621409"/>
                  <a:pt x="1014879" y="1621631"/>
                </a:cubicBezTo>
                <a:lnTo>
                  <a:pt x="1014436" y="1622073"/>
                </a:lnTo>
                <a:lnTo>
                  <a:pt x="1013773" y="1621631"/>
                </a:lnTo>
                <a:cubicBezTo>
                  <a:pt x="1009347" y="1619197"/>
                  <a:pt x="1005586" y="1615214"/>
                  <a:pt x="1001603" y="1611453"/>
                </a:cubicBezTo>
                <a:cubicBezTo>
                  <a:pt x="998948" y="1608798"/>
                  <a:pt x="996293" y="1606585"/>
                  <a:pt x="994301" y="1604593"/>
                </a:cubicBezTo>
                <a:cubicBezTo>
                  <a:pt x="994301" y="1604372"/>
                  <a:pt x="993859" y="1604372"/>
                  <a:pt x="993859" y="1604372"/>
                </a:cubicBezTo>
                <a:cubicBezTo>
                  <a:pt x="992531" y="1603487"/>
                  <a:pt x="990540" y="1602160"/>
                  <a:pt x="989433" y="1599504"/>
                </a:cubicBezTo>
                <a:lnTo>
                  <a:pt x="989436" y="1599485"/>
                </a:lnTo>
                <a:lnTo>
                  <a:pt x="983538" y="1592997"/>
                </a:lnTo>
                <a:lnTo>
                  <a:pt x="983017" y="1592867"/>
                </a:lnTo>
                <a:cubicBezTo>
                  <a:pt x="980805" y="1590875"/>
                  <a:pt x="978149" y="1589105"/>
                  <a:pt x="975273" y="1587557"/>
                </a:cubicBezTo>
                <a:lnTo>
                  <a:pt x="963448" y="1578360"/>
                </a:lnTo>
                <a:lnTo>
                  <a:pt x="963324" y="1578484"/>
                </a:lnTo>
                <a:cubicBezTo>
                  <a:pt x="951155" y="1571182"/>
                  <a:pt x="936994" y="1562111"/>
                  <a:pt x="928586" y="1552818"/>
                </a:cubicBezTo>
                <a:cubicBezTo>
                  <a:pt x="932569" y="1551490"/>
                  <a:pt x="935887" y="1555030"/>
                  <a:pt x="938764" y="1557022"/>
                </a:cubicBezTo>
                <a:lnTo>
                  <a:pt x="964317" y="1576563"/>
                </a:lnTo>
                <a:lnTo>
                  <a:pt x="964874" y="1576493"/>
                </a:lnTo>
                <a:cubicBezTo>
                  <a:pt x="968635" y="1579812"/>
                  <a:pt x="972618" y="1582468"/>
                  <a:pt x="976600" y="1585123"/>
                </a:cubicBezTo>
                <a:cubicBezTo>
                  <a:pt x="979477" y="1587114"/>
                  <a:pt x="982132" y="1588663"/>
                  <a:pt x="984566" y="1590875"/>
                </a:cubicBezTo>
                <a:lnTo>
                  <a:pt x="984635" y="1591432"/>
                </a:lnTo>
                <a:lnTo>
                  <a:pt x="984787" y="1591318"/>
                </a:lnTo>
                <a:cubicBezTo>
                  <a:pt x="988106" y="1592646"/>
                  <a:pt x="990097" y="1594858"/>
                  <a:pt x="992752" y="1596628"/>
                </a:cubicBezTo>
                <a:lnTo>
                  <a:pt x="992563" y="1596779"/>
                </a:lnTo>
                <a:lnTo>
                  <a:pt x="993417" y="1597292"/>
                </a:lnTo>
                <a:lnTo>
                  <a:pt x="994329" y="1597900"/>
                </a:lnTo>
                <a:lnTo>
                  <a:pt x="994965" y="1596628"/>
                </a:lnTo>
                <a:cubicBezTo>
                  <a:pt x="988991" y="1588441"/>
                  <a:pt x="980583" y="1582688"/>
                  <a:pt x="972397" y="1576714"/>
                </a:cubicBezTo>
                <a:lnTo>
                  <a:pt x="971069" y="1576050"/>
                </a:lnTo>
                <a:cubicBezTo>
                  <a:pt x="970626" y="1575829"/>
                  <a:pt x="970405" y="1575165"/>
                  <a:pt x="971069" y="1574723"/>
                </a:cubicBezTo>
                <a:cubicBezTo>
                  <a:pt x="971069" y="1574280"/>
                  <a:pt x="971954" y="1573838"/>
                  <a:pt x="972397" y="1574280"/>
                </a:cubicBezTo>
                <a:lnTo>
                  <a:pt x="973724" y="1575165"/>
                </a:lnTo>
                <a:lnTo>
                  <a:pt x="996243" y="1595060"/>
                </a:lnTo>
                <a:lnTo>
                  <a:pt x="996293" y="1594858"/>
                </a:lnTo>
                <a:cubicBezTo>
                  <a:pt x="1000718" y="1599726"/>
                  <a:pt x="1005143" y="1604151"/>
                  <a:pt x="1010896" y="1607691"/>
                </a:cubicBezTo>
                <a:lnTo>
                  <a:pt x="1011044" y="1608060"/>
                </a:lnTo>
                <a:lnTo>
                  <a:pt x="1011339" y="1607691"/>
                </a:lnTo>
                <a:cubicBezTo>
                  <a:pt x="1011561" y="1607691"/>
                  <a:pt x="1011782" y="1607691"/>
                  <a:pt x="1012003" y="1607691"/>
                </a:cubicBezTo>
                <a:cubicBezTo>
                  <a:pt x="1012667" y="1607691"/>
                  <a:pt x="1013331" y="1607691"/>
                  <a:pt x="1013994" y="1607470"/>
                </a:cubicBezTo>
                <a:cubicBezTo>
                  <a:pt x="1013994" y="1607028"/>
                  <a:pt x="1013994" y="1606585"/>
                  <a:pt x="1013773" y="1606143"/>
                </a:cubicBezTo>
                <a:lnTo>
                  <a:pt x="1013773" y="1603487"/>
                </a:lnTo>
                <a:lnTo>
                  <a:pt x="1013109" y="1603045"/>
                </a:lnTo>
                <a:lnTo>
                  <a:pt x="1013210" y="1602924"/>
                </a:lnTo>
                <a:lnTo>
                  <a:pt x="1008241" y="1597955"/>
                </a:lnTo>
                <a:cubicBezTo>
                  <a:pt x="1002267" y="1592202"/>
                  <a:pt x="995629" y="1586007"/>
                  <a:pt x="989213" y="1580697"/>
                </a:cubicBezTo>
                <a:cubicBezTo>
                  <a:pt x="988770" y="1580475"/>
                  <a:pt x="988770" y="1580033"/>
                  <a:pt x="988991" y="1579812"/>
                </a:cubicBezTo>
                <a:cubicBezTo>
                  <a:pt x="989213" y="1579369"/>
                  <a:pt x="989655" y="1579369"/>
                  <a:pt x="990098" y="1579590"/>
                </a:cubicBezTo>
                <a:cubicBezTo>
                  <a:pt x="996514" y="1585122"/>
                  <a:pt x="1003152" y="1591096"/>
                  <a:pt x="1009348" y="1597070"/>
                </a:cubicBezTo>
                <a:lnTo>
                  <a:pt x="1014203" y="1601731"/>
                </a:lnTo>
                <a:lnTo>
                  <a:pt x="1014215" y="1601717"/>
                </a:lnTo>
                <a:cubicBezTo>
                  <a:pt x="1014658" y="1601717"/>
                  <a:pt x="1014879" y="1601717"/>
                  <a:pt x="1015543" y="1601717"/>
                </a:cubicBezTo>
                <a:cubicBezTo>
                  <a:pt x="1015764" y="1601938"/>
                  <a:pt x="1015986" y="1601938"/>
                  <a:pt x="1016207" y="1601938"/>
                </a:cubicBezTo>
                <a:cubicBezTo>
                  <a:pt x="1016649" y="1601496"/>
                  <a:pt x="1016871" y="1601053"/>
                  <a:pt x="1017092" y="1600832"/>
                </a:cubicBezTo>
                <a:cubicBezTo>
                  <a:pt x="1013994" y="1597513"/>
                  <a:pt x="1011339" y="1594194"/>
                  <a:pt x="1008684" y="1591096"/>
                </a:cubicBezTo>
                <a:cubicBezTo>
                  <a:pt x="1001382" y="1582688"/>
                  <a:pt x="994080" y="1573838"/>
                  <a:pt x="986115" y="1566094"/>
                </a:cubicBezTo>
                <a:lnTo>
                  <a:pt x="986115" y="1565688"/>
                </a:lnTo>
                <a:lnTo>
                  <a:pt x="962569" y="1546102"/>
                </a:lnTo>
                <a:lnTo>
                  <a:pt x="962440" y="1546180"/>
                </a:lnTo>
                <a:cubicBezTo>
                  <a:pt x="961997" y="1546180"/>
                  <a:pt x="961776" y="1545959"/>
                  <a:pt x="961555" y="1545959"/>
                </a:cubicBezTo>
                <a:cubicBezTo>
                  <a:pt x="957793" y="1543304"/>
                  <a:pt x="953811" y="1540649"/>
                  <a:pt x="949828" y="1537994"/>
                </a:cubicBezTo>
                <a:cubicBezTo>
                  <a:pt x="945403" y="1534896"/>
                  <a:pt x="940092" y="1531577"/>
                  <a:pt x="935888" y="1528258"/>
                </a:cubicBezTo>
                <a:cubicBezTo>
                  <a:pt x="935224" y="1527815"/>
                  <a:pt x="935003" y="1527152"/>
                  <a:pt x="935667" y="1526488"/>
                </a:cubicBezTo>
                <a:cubicBezTo>
                  <a:pt x="935888" y="1525824"/>
                  <a:pt x="936773" y="1525824"/>
                  <a:pt x="937437" y="1526045"/>
                </a:cubicBezTo>
                <a:cubicBezTo>
                  <a:pt x="942083" y="1529364"/>
                  <a:pt x="946951" y="1532683"/>
                  <a:pt x="951376" y="1535781"/>
                </a:cubicBezTo>
                <a:cubicBezTo>
                  <a:pt x="955359" y="1538215"/>
                  <a:pt x="959342" y="1540870"/>
                  <a:pt x="963325" y="1543746"/>
                </a:cubicBezTo>
                <a:lnTo>
                  <a:pt x="988785" y="1561075"/>
                </a:lnTo>
                <a:lnTo>
                  <a:pt x="989213" y="1561004"/>
                </a:lnTo>
                <a:cubicBezTo>
                  <a:pt x="989877" y="1561447"/>
                  <a:pt x="990762" y="1562111"/>
                  <a:pt x="991204" y="1562553"/>
                </a:cubicBezTo>
                <a:cubicBezTo>
                  <a:pt x="992974" y="1563438"/>
                  <a:pt x="994080" y="1564544"/>
                  <a:pt x="995629" y="1564987"/>
                </a:cubicBezTo>
                <a:lnTo>
                  <a:pt x="995777" y="1565209"/>
                </a:lnTo>
                <a:lnTo>
                  <a:pt x="996367" y="1565209"/>
                </a:lnTo>
                <a:lnTo>
                  <a:pt x="996072" y="1564766"/>
                </a:lnTo>
                <a:cubicBezTo>
                  <a:pt x="995186" y="1563217"/>
                  <a:pt x="994301" y="1561668"/>
                  <a:pt x="992974" y="1560341"/>
                </a:cubicBezTo>
                <a:lnTo>
                  <a:pt x="992974" y="1560120"/>
                </a:lnTo>
                <a:lnTo>
                  <a:pt x="992310" y="1560120"/>
                </a:lnTo>
                <a:lnTo>
                  <a:pt x="991425" y="1559456"/>
                </a:lnTo>
                <a:lnTo>
                  <a:pt x="992310" y="1558571"/>
                </a:lnTo>
                <a:lnTo>
                  <a:pt x="992385" y="1558571"/>
                </a:lnTo>
                <a:lnTo>
                  <a:pt x="983681" y="1545516"/>
                </a:lnTo>
                <a:cubicBezTo>
                  <a:pt x="981026" y="1542640"/>
                  <a:pt x="978813" y="1539542"/>
                  <a:pt x="976601" y="1536223"/>
                </a:cubicBezTo>
                <a:lnTo>
                  <a:pt x="976680" y="1535986"/>
                </a:lnTo>
                <a:lnTo>
                  <a:pt x="976600" y="1536002"/>
                </a:lnTo>
                <a:lnTo>
                  <a:pt x="971741" y="1529883"/>
                </a:lnTo>
                <a:lnTo>
                  <a:pt x="971512" y="1529806"/>
                </a:lnTo>
                <a:cubicBezTo>
                  <a:pt x="971290" y="1529806"/>
                  <a:pt x="971290" y="1529806"/>
                  <a:pt x="970848" y="1529364"/>
                </a:cubicBezTo>
                <a:cubicBezTo>
                  <a:pt x="969520" y="1527372"/>
                  <a:pt x="967972" y="1525602"/>
                  <a:pt x="966644" y="1524053"/>
                </a:cubicBezTo>
                <a:cubicBezTo>
                  <a:pt x="965095" y="1522505"/>
                  <a:pt x="963768" y="1520956"/>
                  <a:pt x="962661" y="1519186"/>
                </a:cubicBezTo>
                <a:lnTo>
                  <a:pt x="962697" y="1518972"/>
                </a:lnTo>
                <a:lnTo>
                  <a:pt x="949606" y="1509893"/>
                </a:lnTo>
                <a:lnTo>
                  <a:pt x="949964" y="1509624"/>
                </a:lnTo>
                <a:lnTo>
                  <a:pt x="921285" y="1493741"/>
                </a:lnTo>
                <a:cubicBezTo>
                  <a:pt x="920842" y="1493298"/>
                  <a:pt x="920400" y="1492855"/>
                  <a:pt x="920842" y="1492192"/>
                </a:cubicBezTo>
                <a:cubicBezTo>
                  <a:pt x="921064" y="1491749"/>
                  <a:pt x="921949" y="1491749"/>
                  <a:pt x="922170" y="1491970"/>
                </a:cubicBezTo>
                <a:lnTo>
                  <a:pt x="950392" y="1507698"/>
                </a:lnTo>
                <a:lnTo>
                  <a:pt x="950934" y="1506795"/>
                </a:lnTo>
                <a:lnTo>
                  <a:pt x="951229" y="1506500"/>
                </a:lnTo>
                <a:lnTo>
                  <a:pt x="950934" y="1506352"/>
                </a:lnTo>
                <a:cubicBezTo>
                  <a:pt x="946288" y="1501263"/>
                  <a:pt x="941862" y="1496174"/>
                  <a:pt x="937216" y="1491306"/>
                </a:cubicBezTo>
                <a:cubicBezTo>
                  <a:pt x="933454" y="1487323"/>
                  <a:pt x="929029" y="1482898"/>
                  <a:pt x="925489" y="1478473"/>
                </a:cubicBezTo>
                <a:lnTo>
                  <a:pt x="925489" y="1478031"/>
                </a:lnTo>
                <a:lnTo>
                  <a:pt x="925488" y="1478031"/>
                </a:lnTo>
                <a:lnTo>
                  <a:pt x="925234" y="1477777"/>
                </a:lnTo>
                <a:lnTo>
                  <a:pt x="923719" y="1477146"/>
                </a:lnTo>
                <a:lnTo>
                  <a:pt x="922688" y="1475231"/>
                </a:lnTo>
                <a:lnTo>
                  <a:pt x="922537" y="1475080"/>
                </a:lnTo>
                <a:lnTo>
                  <a:pt x="921948" y="1474933"/>
                </a:lnTo>
                <a:cubicBezTo>
                  <a:pt x="919515" y="1472499"/>
                  <a:pt x="917745" y="1470065"/>
                  <a:pt x="915974" y="1467631"/>
                </a:cubicBezTo>
                <a:lnTo>
                  <a:pt x="908735" y="1459609"/>
                </a:lnTo>
                <a:lnTo>
                  <a:pt x="890529" y="1579813"/>
                </a:lnTo>
                <a:cubicBezTo>
                  <a:pt x="889423" y="1585566"/>
                  <a:pt x="887432" y="1592425"/>
                  <a:pt x="887653" y="1597071"/>
                </a:cubicBezTo>
                <a:cubicBezTo>
                  <a:pt x="888095" y="1599948"/>
                  <a:pt x="890308" y="1600833"/>
                  <a:pt x="889644" y="1603045"/>
                </a:cubicBezTo>
                <a:cubicBezTo>
                  <a:pt x="890308" y="1606364"/>
                  <a:pt x="887210" y="1603488"/>
                  <a:pt x="886547" y="1604815"/>
                </a:cubicBezTo>
                <a:cubicBezTo>
                  <a:pt x="879023" y="1658582"/>
                  <a:pt x="870173" y="1712792"/>
                  <a:pt x="862207" y="1767223"/>
                </a:cubicBezTo>
                <a:cubicBezTo>
                  <a:pt x="854242" y="1821654"/>
                  <a:pt x="848047" y="1876306"/>
                  <a:pt x="838533" y="1929630"/>
                </a:cubicBezTo>
                <a:lnTo>
                  <a:pt x="838278" y="1929376"/>
                </a:lnTo>
                <a:lnTo>
                  <a:pt x="835213" y="1947109"/>
                </a:lnTo>
                <a:cubicBezTo>
                  <a:pt x="833664" y="1956624"/>
                  <a:pt x="832116" y="1966802"/>
                  <a:pt x="830567" y="1976537"/>
                </a:cubicBezTo>
                <a:cubicBezTo>
                  <a:pt x="830788" y="1976980"/>
                  <a:pt x="830346" y="1977423"/>
                  <a:pt x="829903" y="1977423"/>
                </a:cubicBezTo>
                <a:cubicBezTo>
                  <a:pt x="829461" y="1977423"/>
                  <a:pt x="828797" y="1976759"/>
                  <a:pt x="829018" y="1976095"/>
                </a:cubicBezTo>
                <a:cubicBezTo>
                  <a:pt x="830346" y="1966359"/>
                  <a:pt x="831894" y="1956402"/>
                  <a:pt x="833664" y="1946446"/>
                </a:cubicBezTo>
                <a:cubicBezTo>
                  <a:pt x="834771" y="1940914"/>
                  <a:pt x="835656" y="1934940"/>
                  <a:pt x="836541" y="1929187"/>
                </a:cubicBezTo>
                <a:lnTo>
                  <a:pt x="836908" y="1928893"/>
                </a:lnTo>
                <a:lnTo>
                  <a:pt x="836541" y="1928967"/>
                </a:lnTo>
                <a:cubicBezTo>
                  <a:pt x="848711" y="1833823"/>
                  <a:pt x="863093" y="1740229"/>
                  <a:pt x="876147" y="1647740"/>
                </a:cubicBezTo>
                <a:cubicBezTo>
                  <a:pt x="877696" y="1639333"/>
                  <a:pt x="879687" y="1631367"/>
                  <a:pt x="880794" y="1623180"/>
                </a:cubicBezTo>
                <a:cubicBezTo>
                  <a:pt x="881679" y="1615879"/>
                  <a:pt x="880572" y="1608356"/>
                  <a:pt x="882121" y="1601054"/>
                </a:cubicBezTo>
                <a:cubicBezTo>
                  <a:pt x="882564" y="1598399"/>
                  <a:pt x="884777" y="1595744"/>
                  <a:pt x="884998" y="1593088"/>
                </a:cubicBezTo>
                <a:cubicBezTo>
                  <a:pt x="886547" y="1587999"/>
                  <a:pt x="886768" y="1582025"/>
                  <a:pt x="887653" y="1576494"/>
                </a:cubicBezTo>
                <a:cubicBezTo>
                  <a:pt x="895618" y="1523169"/>
                  <a:pt x="904026" y="1464534"/>
                  <a:pt x="912213" y="1410325"/>
                </a:cubicBezTo>
                <a:lnTo>
                  <a:pt x="918787" y="1363653"/>
                </a:lnTo>
                <a:lnTo>
                  <a:pt x="915974" y="1359433"/>
                </a:lnTo>
                <a:cubicBezTo>
                  <a:pt x="915974" y="1359433"/>
                  <a:pt x="915974" y="1358991"/>
                  <a:pt x="916196" y="1358991"/>
                </a:cubicBezTo>
                <a:cubicBezTo>
                  <a:pt x="916638" y="1358991"/>
                  <a:pt x="916859" y="1358991"/>
                  <a:pt x="916859" y="1359212"/>
                </a:cubicBezTo>
                <a:lnTo>
                  <a:pt x="919412" y="1363336"/>
                </a:lnTo>
                <a:lnTo>
                  <a:pt x="919736" y="1363417"/>
                </a:lnTo>
                <a:lnTo>
                  <a:pt x="919515" y="1362532"/>
                </a:lnTo>
                <a:cubicBezTo>
                  <a:pt x="926816" y="1322483"/>
                  <a:pt x="932791" y="1282656"/>
                  <a:pt x="938986" y="1241279"/>
                </a:cubicBezTo>
                <a:cubicBezTo>
                  <a:pt x="945403" y="1199682"/>
                  <a:pt x="953147" y="1151889"/>
                  <a:pt x="960006" y="1107194"/>
                </a:cubicBezTo>
                <a:cubicBezTo>
                  <a:pt x="962219" y="1091263"/>
                  <a:pt x="964653" y="1075332"/>
                  <a:pt x="967308" y="1059401"/>
                </a:cubicBezTo>
                <a:cubicBezTo>
                  <a:pt x="975052" y="1011829"/>
                  <a:pt x="980583" y="964479"/>
                  <a:pt x="987664" y="917792"/>
                </a:cubicBezTo>
                <a:cubicBezTo>
                  <a:pt x="990098" y="902082"/>
                  <a:pt x="992974" y="886373"/>
                  <a:pt x="995408" y="870663"/>
                </a:cubicBezTo>
                <a:cubicBezTo>
                  <a:pt x="998063" y="854732"/>
                  <a:pt x="999612" y="838580"/>
                  <a:pt x="1002046" y="822870"/>
                </a:cubicBezTo>
                <a:cubicBezTo>
                  <a:pt x="1007135" y="791008"/>
                  <a:pt x="1012888" y="759146"/>
                  <a:pt x="1017535" y="725514"/>
                </a:cubicBezTo>
                <a:cubicBezTo>
                  <a:pt x="1019305" y="712902"/>
                  <a:pt x="1022402" y="700290"/>
                  <a:pt x="1023951" y="687678"/>
                </a:cubicBezTo>
                <a:cubicBezTo>
                  <a:pt x="1032359" y="627716"/>
                  <a:pt x="1042316" y="567532"/>
                  <a:pt x="1052273" y="508233"/>
                </a:cubicBezTo>
                <a:cubicBezTo>
                  <a:pt x="1054928" y="494294"/>
                  <a:pt x="1056035" y="481018"/>
                  <a:pt x="1059132" y="464644"/>
                </a:cubicBezTo>
                <a:cubicBezTo>
                  <a:pt x="1059132" y="463095"/>
                  <a:pt x="1060460" y="461104"/>
                  <a:pt x="1060902" y="459334"/>
                </a:cubicBezTo>
                <a:cubicBezTo>
                  <a:pt x="1061345" y="455794"/>
                  <a:pt x="1060902" y="452032"/>
                  <a:pt x="1061566" y="448271"/>
                </a:cubicBezTo>
                <a:cubicBezTo>
                  <a:pt x="1062230" y="443624"/>
                  <a:pt x="1064443" y="439642"/>
                  <a:pt x="1063336" y="434331"/>
                </a:cubicBezTo>
                <a:lnTo>
                  <a:pt x="1070297" y="390385"/>
                </a:lnTo>
                <a:lnTo>
                  <a:pt x="1070195" y="390079"/>
                </a:lnTo>
                <a:lnTo>
                  <a:pt x="1070380" y="389866"/>
                </a:lnTo>
                <a:lnTo>
                  <a:pt x="1070416" y="389636"/>
                </a:lnTo>
                <a:lnTo>
                  <a:pt x="1070503" y="389723"/>
                </a:lnTo>
                <a:lnTo>
                  <a:pt x="1073072" y="386760"/>
                </a:lnTo>
                <a:cubicBezTo>
                  <a:pt x="1073735" y="386096"/>
                  <a:pt x="1074620" y="385432"/>
                  <a:pt x="1075063" y="384768"/>
                </a:cubicBezTo>
                <a:lnTo>
                  <a:pt x="1075228" y="384741"/>
                </a:lnTo>
                <a:lnTo>
                  <a:pt x="1074841" y="384547"/>
                </a:lnTo>
                <a:cubicBezTo>
                  <a:pt x="1080152" y="379015"/>
                  <a:pt x="1088560" y="376582"/>
                  <a:pt x="1097631" y="376582"/>
                </a:cubicBezTo>
                <a:close/>
                <a:moveTo>
                  <a:pt x="17866" y="375918"/>
                </a:moveTo>
                <a:cubicBezTo>
                  <a:pt x="52162" y="390521"/>
                  <a:pt x="86015" y="408001"/>
                  <a:pt x="118541" y="425038"/>
                </a:cubicBezTo>
                <a:lnTo>
                  <a:pt x="123409" y="427693"/>
                </a:lnTo>
                <a:cubicBezTo>
                  <a:pt x="123851" y="427915"/>
                  <a:pt x="123851" y="428357"/>
                  <a:pt x="123851" y="428800"/>
                </a:cubicBezTo>
                <a:cubicBezTo>
                  <a:pt x="123851" y="429021"/>
                  <a:pt x="123630" y="429242"/>
                  <a:pt x="123187" y="429242"/>
                </a:cubicBezTo>
                <a:cubicBezTo>
                  <a:pt x="123187" y="429242"/>
                  <a:pt x="122966" y="429242"/>
                  <a:pt x="122745" y="429242"/>
                </a:cubicBezTo>
                <a:lnTo>
                  <a:pt x="117877" y="426587"/>
                </a:lnTo>
                <a:cubicBezTo>
                  <a:pt x="85351" y="409550"/>
                  <a:pt x="51498" y="392070"/>
                  <a:pt x="17202" y="377467"/>
                </a:cubicBezTo>
                <a:cubicBezTo>
                  <a:pt x="16538" y="377467"/>
                  <a:pt x="16538" y="376803"/>
                  <a:pt x="16538" y="376360"/>
                </a:cubicBezTo>
                <a:cubicBezTo>
                  <a:pt x="16759" y="375918"/>
                  <a:pt x="17202" y="375697"/>
                  <a:pt x="17866" y="375918"/>
                </a:cubicBezTo>
                <a:close/>
                <a:moveTo>
                  <a:pt x="104159" y="373927"/>
                </a:moveTo>
                <a:lnTo>
                  <a:pt x="104380" y="374812"/>
                </a:lnTo>
                <a:lnTo>
                  <a:pt x="105265" y="374370"/>
                </a:lnTo>
                <a:cubicBezTo>
                  <a:pt x="112124" y="378131"/>
                  <a:pt x="118983" y="381893"/>
                  <a:pt x="126727" y="384769"/>
                </a:cubicBezTo>
                <a:cubicBezTo>
                  <a:pt x="126948" y="382999"/>
                  <a:pt x="125842" y="382778"/>
                  <a:pt x="125621" y="381671"/>
                </a:cubicBezTo>
                <a:lnTo>
                  <a:pt x="126506" y="381008"/>
                </a:lnTo>
                <a:lnTo>
                  <a:pt x="126247" y="380362"/>
                </a:lnTo>
                <a:lnTo>
                  <a:pt x="125842" y="380564"/>
                </a:lnTo>
                <a:lnTo>
                  <a:pt x="125400" y="380343"/>
                </a:lnTo>
                <a:lnTo>
                  <a:pt x="123851" y="379679"/>
                </a:lnTo>
                <a:lnTo>
                  <a:pt x="121638" y="378573"/>
                </a:lnTo>
                <a:lnTo>
                  <a:pt x="121528" y="377799"/>
                </a:lnTo>
                <a:lnTo>
                  <a:pt x="121417" y="377910"/>
                </a:lnTo>
                <a:lnTo>
                  <a:pt x="115885" y="375328"/>
                </a:lnTo>
                <a:lnTo>
                  <a:pt x="115442" y="375918"/>
                </a:lnTo>
                <a:cubicBezTo>
                  <a:pt x="113893" y="375918"/>
                  <a:pt x="112345" y="375254"/>
                  <a:pt x="110796" y="374591"/>
                </a:cubicBezTo>
                <a:close/>
                <a:moveTo>
                  <a:pt x="119745" y="372870"/>
                </a:moveTo>
                <a:lnTo>
                  <a:pt x="118762" y="373263"/>
                </a:lnTo>
                <a:cubicBezTo>
                  <a:pt x="120089" y="374369"/>
                  <a:pt x="122302" y="375033"/>
                  <a:pt x="123187" y="377025"/>
                </a:cubicBezTo>
                <a:lnTo>
                  <a:pt x="122873" y="377088"/>
                </a:lnTo>
                <a:lnTo>
                  <a:pt x="124515" y="377909"/>
                </a:lnTo>
                <a:lnTo>
                  <a:pt x="126506" y="379015"/>
                </a:lnTo>
                <a:lnTo>
                  <a:pt x="126644" y="379708"/>
                </a:lnTo>
                <a:lnTo>
                  <a:pt x="127059" y="379569"/>
                </a:lnTo>
                <a:lnTo>
                  <a:pt x="126727" y="378573"/>
                </a:lnTo>
                <a:lnTo>
                  <a:pt x="126756" y="378429"/>
                </a:lnTo>
                <a:lnTo>
                  <a:pt x="124957" y="376140"/>
                </a:lnTo>
                <a:lnTo>
                  <a:pt x="125621" y="375476"/>
                </a:lnTo>
                <a:lnTo>
                  <a:pt x="125522" y="374980"/>
                </a:lnTo>
                <a:lnTo>
                  <a:pt x="125178" y="375255"/>
                </a:lnTo>
                <a:cubicBezTo>
                  <a:pt x="123851" y="375033"/>
                  <a:pt x="122745" y="374591"/>
                  <a:pt x="121860" y="373927"/>
                </a:cubicBezTo>
                <a:close/>
                <a:moveTo>
                  <a:pt x="611073" y="365961"/>
                </a:moveTo>
                <a:cubicBezTo>
                  <a:pt x="611294" y="365961"/>
                  <a:pt x="611073" y="366404"/>
                  <a:pt x="611073" y="366404"/>
                </a:cubicBezTo>
                <a:lnTo>
                  <a:pt x="610828" y="366465"/>
                </a:lnTo>
                <a:lnTo>
                  <a:pt x="613728" y="370608"/>
                </a:lnTo>
                <a:lnTo>
                  <a:pt x="622093" y="381119"/>
                </a:lnTo>
                <a:lnTo>
                  <a:pt x="627889" y="384768"/>
                </a:lnTo>
                <a:cubicBezTo>
                  <a:pt x="627889" y="384105"/>
                  <a:pt x="627889" y="383662"/>
                  <a:pt x="627889" y="382777"/>
                </a:cubicBezTo>
                <a:lnTo>
                  <a:pt x="627996" y="382697"/>
                </a:lnTo>
                <a:lnTo>
                  <a:pt x="626350" y="381215"/>
                </a:lnTo>
                <a:lnTo>
                  <a:pt x="626340" y="381228"/>
                </a:lnTo>
                <a:lnTo>
                  <a:pt x="626119" y="381007"/>
                </a:lnTo>
                <a:lnTo>
                  <a:pt x="626119" y="381007"/>
                </a:lnTo>
                <a:close/>
                <a:moveTo>
                  <a:pt x="113451" y="361536"/>
                </a:moveTo>
                <a:cubicBezTo>
                  <a:pt x="113008" y="363748"/>
                  <a:pt x="115664" y="362421"/>
                  <a:pt x="116106" y="363969"/>
                </a:cubicBezTo>
                <a:lnTo>
                  <a:pt x="115765" y="364224"/>
                </a:lnTo>
                <a:lnTo>
                  <a:pt x="118042" y="364984"/>
                </a:lnTo>
                <a:lnTo>
                  <a:pt x="117213" y="363970"/>
                </a:lnTo>
                <a:lnTo>
                  <a:pt x="118098" y="363307"/>
                </a:lnTo>
                <a:lnTo>
                  <a:pt x="118000" y="362815"/>
                </a:lnTo>
                <a:lnTo>
                  <a:pt x="117877" y="362864"/>
                </a:lnTo>
                <a:cubicBezTo>
                  <a:pt x="117656" y="362864"/>
                  <a:pt x="117656" y="362864"/>
                  <a:pt x="117435" y="362864"/>
                </a:cubicBezTo>
                <a:cubicBezTo>
                  <a:pt x="116771" y="362421"/>
                  <a:pt x="115886" y="361979"/>
                  <a:pt x="115001" y="361757"/>
                </a:cubicBezTo>
                <a:lnTo>
                  <a:pt x="114448" y="361536"/>
                </a:lnTo>
                <a:close/>
                <a:moveTo>
                  <a:pt x="26938" y="358438"/>
                </a:moveTo>
                <a:cubicBezTo>
                  <a:pt x="49507" y="368395"/>
                  <a:pt x="73624" y="379458"/>
                  <a:pt x="103052" y="393619"/>
                </a:cubicBezTo>
                <a:cubicBezTo>
                  <a:pt x="103495" y="393840"/>
                  <a:pt x="103716" y="394504"/>
                  <a:pt x="103495" y="394947"/>
                </a:cubicBezTo>
                <a:cubicBezTo>
                  <a:pt x="103495" y="395168"/>
                  <a:pt x="103052" y="395389"/>
                  <a:pt x="102610" y="395389"/>
                </a:cubicBezTo>
                <a:cubicBezTo>
                  <a:pt x="102388" y="395389"/>
                  <a:pt x="102167" y="395389"/>
                  <a:pt x="102167" y="395389"/>
                </a:cubicBezTo>
                <a:cubicBezTo>
                  <a:pt x="72961" y="381228"/>
                  <a:pt x="48621" y="369944"/>
                  <a:pt x="26274" y="360208"/>
                </a:cubicBezTo>
                <a:cubicBezTo>
                  <a:pt x="25831" y="359987"/>
                  <a:pt x="25610" y="359323"/>
                  <a:pt x="25610" y="358881"/>
                </a:cubicBezTo>
                <a:cubicBezTo>
                  <a:pt x="25831" y="358438"/>
                  <a:pt x="26495" y="357996"/>
                  <a:pt x="26938" y="358438"/>
                </a:cubicBezTo>
                <a:close/>
                <a:moveTo>
                  <a:pt x="647803" y="354898"/>
                </a:moveTo>
                <a:cubicBezTo>
                  <a:pt x="647803" y="356005"/>
                  <a:pt x="648025" y="356447"/>
                  <a:pt x="648910" y="356668"/>
                </a:cubicBezTo>
                <a:cubicBezTo>
                  <a:pt x="648910" y="356668"/>
                  <a:pt x="648910" y="356226"/>
                  <a:pt x="648910" y="356226"/>
                </a:cubicBezTo>
                <a:lnTo>
                  <a:pt x="649550" y="356354"/>
                </a:lnTo>
                <a:lnTo>
                  <a:pt x="648418" y="354898"/>
                </a:lnTo>
                <a:close/>
                <a:moveTo>
                  <a:pt x="640631" y="354768"/>
                </a:moveTo>
                <a:lnTo>
                  <a:pt x="640152" y="355247"/>
                </a:lnTo>
                <a:lnTo>
                  <a:pt x="654311" y="370907"/>
                </a:lnTo>
                <a:lnTo>
                  <a:pt x="654441" y="370386"/>
                </a:lnTo>
                <a:cubicBezTo>
                  <a:pt x="655105" y="370386"/>
                  <a:pt x="655547" y="370386"/>
                  <a:pt x="655990" y="370386"/>
                </a:cubicBezTo>
                <a:cubicBezTo>
                  <a:pt x="655990" y="369722"/>
                  <a:pt x="655990" y="369058"/>
                  <a:pt x="655990" y="368616"/>
                </a:cubicBezTo>
                <a:lnTo>
                  <a:pt x="656128" y="368533"/>
                </a:lnTo>
                <a:lnTo>
                  <a:pt x="655105" y="367510"/>
                </a:lnTo>
                <a:lnTo>
                  <a:pt x="655105" y="367289"/>
                </a:lnTo>
                <a:lnTo>
                  <a:pt x="654884" y="367510"/>
                </a:lnTo>
                <a:close/>
                <a:moveTo>
                  <a:pt x="151066" y="354677"/>
                </a:moveTo>
                <a:cubicBezTo>
                  <a:pt x="150403" y="355008"/>
                  <a:pt x="148743" y="355008"/>
                  <a:pt x="147471" y="355147"/>
                </a:cubicBezTo>
                <a:lnTo>
                  <a:pt x="146367" y="356275"/>
                </a:lnTo>
                <a:lnTo>
                  <a:pt x="147084" y="356890"/>
                </a:lnTo>
                <a:lnTo>
                  <a:pt x="147250" y="357306"/>
                </a:lnTo>
                <a:lnTo>
                  <a:pt x="152836" y="359102"/>
                </a:lnTo>
                <a:cubicBezTo>
                  <a:pt x="153500" y="356225"/>
                  <a:pt x="150845" y="357110"/>
                  <a:pt x="151066" y="354677"/>
                </a:cubicBezTo>
                <a:close/>
                <a:moveTo>
                  <a:pt x="625013" y="354234"/>
                </a:moveTo>
                <a:lnTo>
                  <a:pt x="624349" y="354898"/>
                </a:lnTo>
                <a:cubicBezTo>
                  <a:pt x="622358" y="354234"/>
                  <a:pt x="623243" y="356668"/>
                  <a:pt x="624349" y="356668"/>
                </a:cubicBezTo>
                <a:lnTo>
                  <a:pt x="624943" y="357558"/>
                </a:lnTo>
                <a:lnTo>
                  <a:pt x="625885" y="356213"/>
                </a:lnTo>
                <a:lnTo>
                  <a:pt x="625013" y="355341"/>
                </a:lnTo>
                <a:close/>
                <a:moveTo>
                  <a:pt x="530976" y="353128"/>
                </a:moveTo>
                <a:cubicBezTo>
                  <a:pt x="531419" y="352907"/>
                  <a:pt x="531861" y="352907"/>
                  <a:pt x="532304" y="353128"/>
                </a:cubicBezTo>
                <a:cubicBezTo>
                  <a:pt x="539605" y="361979"/>
                  <a:pt x="547571" y="370608"/>
                  <a:pt x="555315" y="379016"/>
                </a:cubicBezTo>
                <a:cubicBezTo>
                  <a:pt x="566600" y="391185"/>
                  <a:pt x="578326" y="404019"/>
                  <a:pt x="588062" y="417516"/>
                </a:cubicBezTo>
                <a:cubicBezTo>
                  <a:pt x="588283" y="417737"/>
                  <a:pt x="588283" y="418401"/>
                  <a:pt x="588062" y="418622"/>
                </a:cubicBezTo>
                <a:cubicBezTo>
                  <a:pt x="587841" y="418843"/>
                  <a:pt x="587619" y="419065"/>
                  <a:pt x="587398" y="419065"/>
                </a:cubicBezTo>
                <a:cubicBezTo>
                  <a:pt x="587177" y="419065"/>
                  <a:pt x="586956" y="418843"/>
                  <a:pt x="586734" y="418622"/>
                </a:cubicBezTo>
                <a:cubicBezTo>
                  <a:pt x="576778" y="404904"/>
                  <a:pt x="565051" y="392292"/>
                  <a:pt x="553987" y="380122"/>
                </a:cubicBezTo>
                <a:cubicBezTo>
                  <a:pt x="546243" y="371935"/>
                  <a:pt x="538278" y="363085"/>
                  <a:pt x="530976" y="354234"/>
                </a:cubicBezTo>
                <a:cubicBezTo>
                  <a:pt x="530755" y="354013"/>
                  <a:pt x="530755" y="353349"/>
                  <a:pt x="530976" y="353128"/>
                </a:cubicBezTo>
                <a:close/>
                <a:moveTo>
                  <a:pt x="638643" y="352331"/>
                </a:moveTo>
                <a:lnTo>
                  <a:pt x="638067" y="352906"/>
                </a:lnTo>
                <a:lnTo>
                  <a:pt x="637624" y="352729"/>
                </a:lnTo>
                <a:lnTo>
                  <a:pt x="637624" y="352906"/>
                </a:lnTo>
                <a:lnTo>
                  <a:pt x="638978" y="354429"/>
                </a:lnTo>
                <a:lnTo>
                  <a:pt x="639948" y="353460"/>
                </a:lnTo>
                <a:lnTo>
                  <a:pt x="639395" y="353349"/>
                </a:lnTo>
                <a:lnTo>
                  <a:pt x="639395" y="352907"/>
                </a:lnTo>
                <a:lnTo>
                  <a:pt x="639538" y="352927"/>
                </a:lnTo>
                <a:close/>
                <a:moveTo>
                  <a:pt x="26053" y="351579"/>
                </a:moveTo>
                <a:cubicBezTo>
                  <a:pt x="48400" y="360208"/>
                  <a:pt x="70527" y="370829"/>
                  <a:pt x="91768" y="381228"/>
                </a:cubicBezTo>
                <a:cubicBezTo>
                  <a:pt x="99291" y="384990"/>
                  <a:pt x="107035" y="388751"/>
                  <a:pt x="114779" y="392291"/>
                </a:cubicBezTo>
                <a:cubicBezTo>
                  <a:pt x="115001" y="392513"/>
                  <a:pt x="115443" y="393176"/>
                  <a:pt x="115001" y="393619"/>
                </a:cubicBezTo>
                <a:cubicBezTo>
                  <a:pt x="115001" y="394062"/>
                  <a:pt x="114558" y="394062"/>
                  <a:pt x="114337" y="394062"/>
                </a:cubicBezTo>
                <a:cubicBezTo>
                  <a:pt x="114337" y="394062"/>
                  <a:pt x="114116" y="394062"/>
                  <a:pt x="114116" y="394062"/>
                </a:cubicBezTo>
                <a:cubicBezTo>
                  <a:pt x="106150" y="390521"/>
                  <a:pt x="98406" y="386539"/>
                  <a:pt x="90883" y="382998"/>
                </a:cubicBezTo>
                <a:cubicBezTo>
                  <a:pt x="69642" y="372820"/>
                  <a:pt x="47515" y="361978"/>
                  <a:pt x="25168" y="353570"/>
                </a:cubicBezTo>
                <a:cubicBezTo>
                  <a:pt x="24946" y="353349"/>
                  <a:pt x="24504" y="352906"/>
                  <a:pt x="24725" y="352243"/>
                </a:cubicBezTo>
                <a:cubicBezTo>
                  <a:pt x="25168" y="351800"/>
                  <a:pt x="25610" y="351579"/>
                  <a:pt x="26053" y="351579"/>
                </a:cubicBezTo>
                <a:close/>
                <a:moveTo>
                  <a:pt x="100384" y="350406"/>
                </a:moveTo>
                <a:lnTo>
                  <a:pt x="100397" y="350472"/>
                </a:lnTo>
                <a:cubicBezTo>
                  <a:pt x="99733" y="353791"/>
                  <a:pt x="111681" y="356004"/>
                  <a:pt x="115000" y="359544"/>
                </a:cubicBezTo>
                <a:lnTo>
                  <a:pt x="114955" y="359603"/>
                </a:lnTo>
                <a:lnTo>
                  <a:pt x="116107" y="359987"/>
                </a:lnTo>
                <a:cubicBezTo>
                  <a:pt x="116992" y="360430"/>
                  <a:pt x="117877" y="360651"/>
                  <a:pt x="118541" y="361094"/>
                </a:cubicBezTo>
                <a:cubicBezTo>
                  <a:pt x="118983" y="361315"/>
                  <a:pt x="119205" y="361979"/>
                  <a:pt x="118983" y="362421"/>
                </a:cubicBezTo>
                <a:lnTo>
                  <a:pt x="118943" y="362437"/>
                </a:lnTo>
                <a:lnTo>
                  <a:pt x="125842" y="363970"/>
                </a:lnTo>
                <a:cubicBezTo>
                  <a:pt x="123851" y="361758"/>
                  <a:pt x="121860" y="359766"/>
                  <a:pt x="119204" y="358439"/>
                </a:cubicBezTo>
                <a:cubicBezTo>
                  <a:pt x="115443" y="361094"/>
                  <a:pt x="110132" y="356447"/>
                  <a:pt x="107477" y="354235"/>
                </a:cubicBezTo>
                <a:lnTo>
                  <a:pt x="107854" y="353104"/>
                </a:lnTo>
                <a:close/>
                <a:moveTo>
                  <a:pt x="41203" y="345466"/>
                </a:moveTo>
                <a:lnTo>
                  <a:pt x="41099" y="345605"/>
                </a:lnTo>
                <a:cubicBezTo>
                  <a:pt x="38222" y="345384"/>
                  <a:pt x="36010" y="345827"/>
                  <a:pt x="33797" y="346269"/>
                </a:cubicBezTo>
                <a:cubicBezTo>
                  <a:pt x="33575" y="347154"/>
                  <a:pt x="34240" y="347375"/>
                  <a:pt x="34461" y="348039"/>
                </a:cubicBezTo>
                <a:lnTo>
                  <a:pt x="34114" y="348178"/>
                </a:lnTo>
                <a:lnTo>
                  <a:pt x="46409" y="353571"/>
                </a:lnTo>
                <a:lnTo>
                  <a:pt x="106581" y="381242"/>
                </a:lnTo>
                <a:lnTo>
                  <a:pt x="106593" y="381228"/>
                </a:lnTo>
                <a:cubicBezTo>
                  <a:pt x="107920" y="381228"/>
                  <a:pt x="108805" y="381892"/>
                  <a:pt x="109690" y="382334"/>
                </a:cubicBezTo>
                <a:cubicBezTo>
                  <a:pt x="110354" y="382777"/>
                  <a:pt x="110354" y="383441"/>
                  <a:pt x="110133" y="383883"/>
                </a:cubicBezTo>
                <a:cubicBezTo>
                  <a:pt x="109469" y="384105"/>
                  <a:pt x="109248" y="384326"/>
                  <a:pt x="108805" y="384326"/>
                </a:cubicBezTo>
                <a:cubicBezTo>
                  <a:pt x="108584" y="384326"/>
                  <a:pt x="108363" y="384326"/>
                  <a:pt x="108141" y="384105"/>
                </a:cubicBezTo>
                <a:lnTo>
                  <a:pt x="107268" y="383813"/>
                </a:lnTo>
                <a:lnTo>
                  <a:pt x="107256" y="383884"/>
                </a:lnTo>
                <a:lnTo>
                  <a:pt x="109316" y="385326"/>
                </a:lnTo>
                <a:lnTo>
                  <a:pt x="109026" y="384990"/>
                </a:lnTo>
                <a:lnTo>
                  <a:pt x="110132" y="384548"/>
                </a:lnTo>
                <a:lnTo>
                  <a:pt x="110796" y="383663"/>
                </a:lnTo>
                <a:lnTo>
                  <a:pt x="126774" y="391556"/>
                </a:lnTo>
                <a:lnTo>
                  <a:pt x="127392" y="391185"/>
                </a:lnTo>
                <a:lnTo>
                  <a:pt x="128719" y="391627"/>
                </a:lnTo>
                <a:lnTo>
                  <a:pt x="129295" y="392779"/>
                </a:lnTo>
                <a:lnTo>
                  <a:pt x="134250" y="393398"/>
                </a:lnTo>
                <a:cubicBezTo>
                  <a:pt x="122302" y="384548"/>
                  <a:pt x="106150" y="379901"/>
                  <a:pt x="93759" y="371272"/>
                </a:cubicBezTo>
                <a:lnTo>
                  <a:pt x="94644" y="370608"/>
                </a:lnTo>
                <a:lnTo>
                  <a:pt x="94528" y="370028"/>
                </a:lnTo>
                <a:lnTo>
                  <a:pt x="93980" y="370165"/>
                </a:lnTo>
                <a:cubicBezTo>
                  <a:pt x="93759" y="370165"/>
                  <a:pt x="93759" y="370165"/>
                  <a:pt x="93538" y="370165"/>
                </a:cubicBezTo>
                <a:cubicBezTo>
                  <a:pt x="85572" y="365519"/>
                  <a:pt x="76943" y="361979"/>
                  <a:pt x="68535" y="358881"/>
                </a:cubicBezTo>
                <a:cubicBezTo>
                  <a:pt x="59242" y="354898"/>
                  <a:pt x="50170" y="351137"/>
                  <a:pt x="41319" y="346048"/>
                </a:cubicBezTo>
                <a:close/>
                <a:moveTo>
                  <a:pt x="646628" y="343932"/>
                </a:moveTo>
                <a:lnTo>
                  <a:pt x="646697" y="344277"/>
                </a:lnTo>
                <a:cubicBezTo>
                  <a:pt x="646033" y="344277"/>
                  <a:pt x="646254" y="344941"/>
                  <a:pt x="646033" y="345383"/>
                </a:cubicBezTo>
                <a:lnTo>
                  <a:pt x="645811" y="345679"/>
                </a:lnTo>
                <a:lnTo>
                  <a:pt x="646254" y="345605"/>
                </a:lnTo>
                <a:cubicBezTo>
                  <a:pt x="648910" y="347375"/>
                  <a:pt x="651565" y="349588"/>
                  <a:pt x="653998" y="351579"/>
                </a:cubicBezTo>
                <a:lnTo>
                  <a:pt x="654884" y="352243"/>
                </a:lnTo>
                <a:lnTo>
                  <a:pt x="654908" y="352413"/>
                </a:lnTo>
                <a:lnTo>
                  <a:pt x="655768" y="350694"/>
                </a:lnTo>
                <a:lnTo>
                  <a:pt x="656046" y="350139"/>
                </a:lnTo>
                <a:lnTo>
                  <a:pt x="651344" y="346933"/>
                </a:lnTo>
                <a:close/>
                <a:moveTo>
                  <a:pt x="51846" y="343309"/>
                </a:moveTo>
                <a:lnTo>
                  <a:pt x="43073" y="344905"/>
                </a:lnTo>
                <a:lnTo>
                  <a:pt x="69199" y="357111"/>
                </a:lnTo>
                <a:cubicBezTo>
                  <a:pt x="77607" y="360430"/>
                  <a:pt x="86458" y="363970"/>
                  <a:pt x="94423" y="368616"/>
                </a:cubicBezTo>
                <a:lnTo>
                  <a:pt x="94771" y="369660"/>
                </a:lnTo>
                <a:lnTo>
                  <a:pt x="103273" y="373524"/>
                </a:lnTo>
                <a:lnTo>
                  <a:pt x="103273" y="372820"/>
                </a:lnTo>
                <a:cubicBezTo>
                  <a:pt x="105928" y="371050"/>
                  <a:pt x="108583" y="372378"/>
                  <a:pt x="111460" y="373263"/>
                </a:cubicBezTo>
                <a:cubicBezTo>
                  <a:pt x="112787" y="373706"/>
                  <a:pt x="114336" y="374369"/>
                  <a:pt x="115442" y="374369"/>
                </a:cubicBezTo>
                <a:lnTo>
                  <a:pt x="115664" y="374591"/>
                </a:lnTo>
                <a:lnTo>
                  <a:pt x="115221" y="373706"/>
                </a:lnTo>
                <a:cubicBezTo>
                  <a:pt x="114336" y="371051"/>
                  <a:pt x="111460" y="371051"/>
                  <a:pt x="109247" y="369944"/>
                </a:cubicBezTo>
                <a:lnTo>
                  <a:pt x="91637" y="360258"/>
                </a:lnTo>
                <a:lnTo>
                  <a:pt x="91768" y="360651"/>
                </a:lnTo>
                <a:cubicBezTo>
                  <a:pt x="91546" y="360651"/>
                  <a:pt x="91325" y="360872"/>
                  <a:pt x="90883" y="360872"/>
                </a:cubicBezTo>
                <a:cubicBezTo>
                  <a:pt x="90883" y="360872"/>
                  <a:pt x="90661" y="360872"/>
                  <a:pt x="90440" y="360872"/>
                </a:cubicBezTo>
                <a:cubicBezTo>
                  <a:pt x="86679" y="359102"/>
                  <a:pt x="82917" y="357111"/>
                  <a:pt x="79156" y="355120"/>
                </a:cubicBezTo>
                <a:cubicBezTo>
                  <a:pt x="70748" y="350694"/>
                  <a:pt x="61676" y="345827"/>
                  <a:pt x="52162" y="343835"/>
                </a:cubicBezTo>
                <a:close/>
                <a:moveTo>
                  <a:pt x="55933" y="340025"/>
                </a:moveTo>
                <a:lnTo>
                  <a:pt x="55260" y="340295"/>
                </a:lnTo>
                <a:lnTo>
                  <a:pt x="55259" y="340295"/>
                </a:lnTo>
                <a:lnTo>
                  <a:pt x="53489" y="342065"/>
                </a:lnTo>
                <a:lnTo>
                  <a:pt x="52890" y="342185"/>
                </a:lnTo>
                <a:lnTo>
                  <a:pt x="80041" y="353571"/>
                </a:lnTo>
                <a:lnTo>
                  <a:pt x="90691" y="359001"/>
                </a:lnTo>
                <a:lnTo>
                  <a:pt x="90661" y="358881"/>
                </a:lnTo>
                <a:cubicBezTo>
                  <a:pt x="90661" y="358881"/>
                  <a:pt x="91104" y="358881"/>
                  <a:pt x="91104" y="358881"/>
                </a:cubicBezTo>
                <a:cubicBezTo>
                  <a:pt x="101724" y="359766"/>
                  <a:pt x="112124" y="366183"/>
                  <a:pt x="120532" y="371051"/>
                </a:cubicBezTo>
                <a:lnTo>
                  <a:pt x="120184" y="371312"/>
                </a:lnTo>
                <a:lnTo>
                  <a:pt x="122745" y="372378"/>
                </a:lnTo>
                <a:cubicBezTo>
                  <a:pt x="123630" y="372821"/>
                  <a:pt x="124515" y="373263"/>
                  <a:pt x="125399" y="373484"/>
                </a:cubicBezTo>
                <a:cubicBezTo>
                  <a:pt x="125842" y="373484"/>
                  <a:pt x="126284" y="373706"/>
                  <a:pt x="126284" y="374369"/>
                </a:cubicBezTo>
                <a:lnTo>
                  <a:pt x="126283" y="374370"/>
                </a:lnTo>
                <a:lnTo>
                  <a:pt x="127170" y="374370"/>
                </a:lnTo>
                <a:cubicBezTo>
                  <a:pt x="125621" y="371051"/>
                  <a:pt x="122302" y="369723"/>
                  <a:pt x="119204" y="368174"/>
                </a:cubicBezTo>
                <a:lnTo>
                  <a:pt x="119426" y="367289"/>
                </a:lnTo>
                <a:lnTo>
                  <a:pt x="119285" y="366727"/>
                </a:lnTo>
                <a:lnTo>
                  <a:pt x="119205" y="366847"/>
                </a:lnTo>
                <a:lnTo>
                  <a:pt x="115221" y="365588"/>
                </a:lnTo>
                <a:lnTo>
                  <a:pt x="115221" y="365740"/>
                </a:lnTo>
                <a:cubicBezTo>
                  <a:pt x="109911" y="364633"/>
                  <a:pt x="105485" y="362421"/>
                  <a:pt x="103052" y="358438"/>
                </a:cubicBezTo>
                <a:lnTo>
                  <a:pt x="89854" y="351944"/>
                </a:lnTo>
                <a:lnTo>
                  <a:pt x="89777" y="352021"/>
                </a:lnTo>
                <a:cubicBezTo>
                  <a:pt x="89777" y="352021"/>
                  <a:pt x="89556" y="352021"/>
                  <a:pt x="89334" y="352021"/>
                </a:cubicBezTo>
                <a:cubicBezTo>
                  <a:pt x="86900" y="350915"/>
                  <a:pt x="84466" y="349809"/>
                  <a:pt x="81811" y="348703"/>
                </a:cubicBezTo>
                <a:cubicBezTo>
                  <a:pt x="75173" y="345826"/>
                  <a:pt x="68314" y="342728"/>
                  <a:pt x="61233" y="340958"/>
                </a:cubicBezTo>
                <a:lnTo>
                  <a:pt x="61101" y="340695"/>
                </a:lnTo>
                <a:lnTo>
                  <a:pt x="55923" y="340073"/>
                </a:lnTo>
                <a:close/>
                <a:moveTo>
                  <a:pt x="631073" y="337170"/>
                </a:moveTo>
                <a:lnTo>
                  <a:pt x="639395" y="346048"/>
                </a:lnTo>
                <a:cubicBezTo>
                  <a:pt x="640059" y="346711"/>
                  <a:pt x="640944" y="347596"/>
                  <a:pt x="641607" y="348039"/>
                </a:cubicBezTo>
                <a:lnTo>
                  <a:pt x="641724" y="348736"/>
                </a:lnTo>
                <a:lnTo>
                  <a:pt x="648025" y="353128"/>
                </a:lnTo>
                <a:lnTo>
                  <a:pt x="648077" y="353337"/>
                </a:lnTo>
                <a:lnTo>
                  <a:pt x="648910" y="353128"/>
                </a:lnTo>
                <a:cubicBezTo>
                  <a:pt x="650237" y="353792"/>
                  <a:pt x="651122" y="354899"/>
                  <a:pt x="651343" y="356005"/>
                </a:cubicBezTo>
                <a:lnTo>
                  <a:pt x="651497" y="356312"/>
                </a:lnTo>
                <a:lnTo>
                  <a:pt x="652008" y="356005"/>
                </a:lnTo>
                <a:lnTo>
                  <a:pt x="653999" y="356890"/>
                </a:lnTo>
                <a:lnTo>
                  <a:pt x="654544" y="357108"/>
                </a:lnTo>
                <a:lnTo>
                  <a:pt x="655188" y="355700"/>
                </a:lnTo>
                <a:lnTo>
                  <a:pt x="653504" y="353971"/>
                </a:lnTo>
                <a:lnTo>
                  <a:pt x="652450" y="353128"/>
                </a:lnTo>
                <a:cubicBezTo>
                  <a:pt x="650016" y="351358"/>
                  <a:pt x="647582" y="349146"/>
                  <a:pt x="644927" y="347375"/>
                </a:cubicBezTo>
                <a:lnTo>
                  <a:pt x="644927" y="347153"/>
                </a:lnTo>
                <a:close/>
                <a:moveTo>
                  <a:pt x="116654" y="332353"/>
                </a:moveTo>
                <a:lnTo>
                  <a:pt x="116549" y="332772"/>
                </a:lnTo>
                <a:lnTo>
                  <a:pt x="94906" y="333876"/>
                </a:lnTo>
                <a:lnTo>
                  <a:pt x="98626" y="335648"/>
                </a:lnTo>
                <a:cubicBezTo>
                  <a:pt x="101946" y="337418"/>
                  <a:pt x="105043" y="339188"/>
                  <a:pt x="108583" y="340295"/>
                </a:cubicBezTo>
                <a:lnTo>
                  <a:pt x="108731" y="340738"/>
                </a:lnTo>
                <a:lnTo>
                  <a:pt x="121638" y="345605"/>
                </a:lnTo>
                <a:lnTo>
                  <a:pt x="129968" y="347688"/>
                </a:lnTo>
                <a:lnTo>
                  <a:pt x="130489" y="347375"/>
                </a:lnTo>
                <a:cubicBezTo>
                  <a:pt x="130710" y="347375"/>
                  <a:pt x="130710" y="347375"/>
                  <a:pt x="130932" y="347375"/>
                </a:cubicBezTo>
                <a:cubicBezTo>
                  <a:pt x="132038" y="347596"/>
                  <a:pt x="133366" y="347818"/>
                  <a:pt x="134251" y="348924"/>
                </a:cubicBezTo>
                <a:lnTo>
                  <a:pt x="134162" y="349454"/>
                </a:lnTo>
                <a:lnTo>
                  <a:pt x="134692" y="348924"/>
                </a:lnTo>
                <a:cubicBezTo>
                  <a:pt x="139561" y="349588"/>
                  <a:pt x="141994" y="352906"/>
                  <a:pt x="147747" y="352685"/>
                </a:cubicBezTo>
                <a:cubicBezTo>
                  <a:pt x="144649" y="346047"/>
                  <a:pt x="136463" y="344720"/>
                  <a:pt x="131816" y="339852"/>
                </a:cubicBezTo>
                <a:lnTo>
                  <a:pt x="132193" y="339569"/>
                </a:lnTo>
                <a:lnTo>
                  <a:pt x="132038" y="339631"/>
                </a:lnTo>
                <a:cubicBezTo>
                  <a:pt x="132038" y="339631"/>
                  <a:pt x="131817" y="339631"/>
                  <a:pt x="131595" y="339410"/>
                </a:cubicBezTo>
                <a:cubicBezTo>
                  <a:pt x="130046" y="338746"/>
                  <a:pt x="128276" y="337861"/>
                  <a:pt x="126949" y="336976"/>
                </a:cubicBezTo>
                <a:close/>
                <a:moveTo>
                  <a:pt x="118764" y="331159"/>
                </a:moveTo>
                <a:lnTo>
                  <a:pt x="127834" y="335427"/>
                </a:lnTo>
                <a:cubicBezTo>
                  <a:pt x="129383" y="336091"/>
                  <a:pt x="130932" y="337198"/>
                  <a:pt x="132702" y="337861"/>
                </a:cubicBezTo>
                <a:lnTo>
                  <a:pt x="132776" y="338082"/>
                </a:lnTo>
                <a:lnTo>
                  <a:pt x="140667" y="338082"/>
                </a:lnTo>
                <a:cubicBezTo>
                  <a:pt x="138012" y="336976"/>
                  <a:pt x="136684" y="334542"/>
                  <a:pt x="132480" y="335205"/>
                </a:cubicBezTo>
                <a:cubicBezTo>
                  <a:pt x="131595" y="334099"/>
                  <a:pt x="130046" y="333657"/>
                  <a:pt x="129383" y="332108"/>
                </a:cubicBezTo>
                <a:close/>
                <a:moveTo>
                  <a:pt x="137790" y="319717"/>
                </a:moveTo>
                <a:cubicBezTo>
                  <a:pt x="148632" y="320381"/>
                  <a:pt x="161465" y="320159"/>
                  <a:pt x="167661" y="327240"/>
                </a:cubicBezTo>
                <a:cubicBezTo>
                  <a:pt x="168325" y="331223"/>
                  <a:pt x="169873" y="334099"/>
                  <a:pt x="172086" y="336312"/>
                </a:cubicBezTo>
                <a:cubicBezTo>
                  <a:pt x="174963" y="352243"/>
                  <a:pt x="178282" y="364412"/>
                  <a:pt x="181379" y="379679"/>
                </a:cubicBezTo>
                <a:cubicBezTo>
                  <a:pt x="184920" y="388972"/>
                  <a:pt x="186468" y="398708"/>
                  <a:pt x="188681" y="408444"/>
                </a:cubicBezTo>
                <a:cubicBezTo>
                  <a:pt x="188902" y="409771"/>
                  <a:pt x="190008" y="410435"/>
                  <a:pt x="190451" y="412205"/>
                </a:cubicBezTo>
                <a:cubicBezTo>
                  <a:pt x="191779" y="416630"/>
                  <a:pt x="191779" y="422383"/>
                  <a:pt x="192885" y="427472"/>
                </a:cubicBezTo>
                <a:cubicBezTo>
                  <a:pt x="193328" y="430127"/>
                  <a:pt x="193991" y="432783"/>
                  <a:pt x="194655" y="435438"/>
                </a:cubicBezTo>
                <a:cubicBezTo>
                  <a:pt x="196425" y="443182"/>
                  <a:pt x="198638" y="451148"/>
                  <a:pt x="200187" y="458671"/>
                </a:cubicBezTo>
                <a:cubicBezTo>
                  <a:pt x="200629" y="461104"/>
                  <a:pt x="200408" y="463538"/>
                  <a:pt x="200629" y="465972"/>
                </a:cubicBezTo>
                <a:cubicBezTo>
                  <a:pt x="202178" y="472610"/>
                  <a:pt x="205718" y="483231"/>
                  <a:pt x="206161" y="491639"/>
                </a:cubicBezTo>
                <a:cubicBezTo>
                  <a:pt x="206382" y="492966"/>
                  <a:pt x="206824" y="494294"/>
                  <a:pt x="207931" y="494737"/>
                </a:cubicBezTo>
                <a:cubicBezTo>
                  <a:pt x="207267" y="501596"/>
                  <a:pt x="211693" y="511552"/>
                  <a:pt x="213463" y="519960"/>
                </a:cubicBezTo>
                <a:cubicBezTo>
                  <a:pt x="215011" y="526377"/>
                  <a:pt x="215896" y="535670"/>
                  <a:pt x="217888" y="543193"/>
                </a:cubicBezTo>
                <a:cubicBezTo>
                  <a:pt x="219215" y="548725"/>
                  <a:pt x="220101" y="554699"/>
                  <a:pt x="222092" y="559124"/>
                </a:cubicBezTo>
                <a:cubicBezTo>
                  <a:pt x="220101" y="562886"/>
                  <a:pt x="222977" y="564877"/>
                  <a:pt x="223862" y="568860"/>
                </a:cubicBezTo>
                <a:cubicBezTo>
                  <a:pt x="224083" y="570630"/>
                  <a:pt x="223419" y="572843"/>
                  <a:pt x="223862" y="574391"/>
                </a:cubicBezTo>
                <a:cubicBezTo>
                  <a:pt x="224526" y="577268"/>
                  <a:pt x="225632" y="578374"/>
                  <a:pt x="226296" y="583021"/>
                </a:cubicBezTo>
                <a:cubicBezTo>
                  <a:pt x="226296" y="584570"/>
                  <a:pt x="227845" y="586118"/>
                  <a:pt x="228066" y="587225"/>
                </a:cubicBezTo>
                <a:cubicBezTo>
                  <a:pt x="228509" y="589437"/>
                  <a:pt x="227845" y="591871"/>
                  <a:pt x="228066" y="594084"/>
                </a:cubicBezTo>
                <a:cubicBezTo>
                  <a:pt x="228509" y="595854"/>
                  <a:pt x="229836" y="596960"/>
                  <a:pt x="230500" y="598952"/>
                </a:cubicBezTo>
                <a:cubicBezTo>
                  <a:pt x="233155" y="606475"/>
                  <a:pt x="231606" y="615989"/>
                  <a:pt x="236031" y="622848"/>
                </a:cubicBezTo>
                <a:cubicBezTo>
                  <a:pt x="235589" y="630814"/>
                  <a:pt x="239129" y="640107"/>
                  <a:pt x="240899" y="649178"/>
                </a:cubicBezTo>
                <a:cubicBezTo>
                  <a:pt x="243333" y="661348"/>
                  <a:pt x="244439" y="673960"/>
                  <a:pt x="248201" y="683474"/>
                </a:cubicBezTo>
                <a:cubicBezTo>
                  <a:pt x="248201" y="689448"/>
                  <a:pt x="249307" y="698742"/>
                  <a:pt x="252626" y="703609"/>
                </a:cubicBezTo>
                <a:cubicBezTo>
                  <a:pt x="251962" y="713345"/>
                  <a:pt x="256830" y="723302"/>
                  <a:pt x="258158" y="733037"/>
                </a:cubicBezTo>
                <a:cubicBezTo>
                  <a:pt x="258600" y="737020"/>
                  <a:pt x="257937" y="740781"/>
                  <a:pt x="260592" y="743437"/>
                </a:cubicBezTo>
                <a:cubicBezTo>
                  <a:pt x="260813" y="757155"/>
                  <a:pt x="266123" y="769103"/>
                  <a:pt x="268557" y="782822"/>
                </a:cubicBezTo>
                <a:cubicBezTo>
                  <a:pt x="269000" y="785034"/>
                  <a:pt x="268557" y="787689"/>
                  <a:pt x="269000" y="790123"/>
                </a:cubicBezTo>
                <a:cubicBezTo>
                  <a:pt x="269442" y="791451"/>
                  <a:pt x="270548" y="792779"/>
                  <a:pt x="270770" y="794327"/>
                </a:cubicBezTo>
                <a:cubicBezTo>
                  <a:pt x="272540" y="801629"/>
                  <a:pt x="272982" y="809373"/>
                  <a:pt x="274531" y="816896"/>
                </a:cubicBezTo>
                <a:cubicBezTo>
                  <a:pt x="274974" y="819773"/>
                  <a:pt x="275638" y="822649"/>
                  <a:pt x="276301" y="825526"/>
                </a:cubicBezTo>
                <a:cubicBezTo>
                  <a:pt x="276965" y="828844"/>
                  <a:pt x="278735" y="832163"/>
                  <a:pt x="279399" y="835261"/>
                </a:cubicBezTo>
                <a:cubicBezTo>
                  <a:pt x="280505" y="840350"/>
                  <a:pt x="280948" y="845882"/>
                  <a:pt x="281833" y="851192"/>
                </a:cubicBezTo>
                <a:cubicBezTo>
                  <a:pt x="282497" y="854953"/>
                  <a:pt x="282939" y="858494"/>
                  <a:pt x="283603" y="861592"/>
                </a:cubicBezTo>
                <a:cubicBezTo>
                  <a:pt x="284709" y="866238"/>
                  <a:pt x="285594" y="872433"/>
                  <a:pt x="286701" y="878850"/>
                </a:cubicBezTo>
                <a:cubicBezTo>
                  <a:pt x="287807" y="884160"/>
                  <a:pt x="290020" y="888807"/>
                  <a:pt x="290462" y="895887"/>
                </a:cubicBezTo>
                <a:cubicBezTo>
                  <a:pt x="290020" y="897879"/>
                  <a:pt x="292011" y="897657"/>
                  <a:pt x="292232" y="899206"/>
                </a:cubicBezTo>
                <a:cubicBezTo>
                  <a:pt x="291569" y="904074"/>
                  <a:pt x="293339" y="910269"/>
                  <a:pt x="294666" y="916907"/>
                </a:cubicBezTo>
                <a:cubicBezTo>
                  <a:pt x="296215" y="923545"/>
                  <a:pt x="297100" y="930626"/>
                  <a:pt x="298428" y="936600"/>
                </a:cubicBezTo>
                <a:cubicBezTo>
                  <a:pt x="298870" y="938812"/>
                  <a:pt x="300419" y="941025"/>
                  <a:pt x="300862" y="943238"/>
                </a:cubicBezTo>
                <a:cubicBezTo>
                  <a:pt x="301304" y="945893"/>
                  <a:pt x="300862" y="948548"/>
                  <a:pt x="301526" y="951203"/>
                </a:cubicBezTo>
                <a:cubicBezTo>
                  <a:pt x="303296" y="960054"/>
                  <a:pt x="306172" y="968462"/>
                  <a:pt x="307721" y="976870"/>
                </a:cubicBezTo>
                <a:cubicBezTo>
                  <a:pt x="309270" y="985499"/>
                  <a:pt x="311704" y="994128"/>
                  <a:pt x="311925" y="1002536"/>
                </a:cubicBezTo>
                <a:cubicBezTo>
                  <a:pt x="312810" y="1003643"/>
                  <a:pt x="312810" y="1005634"/>
                  <a:pt x="314359" y="1006298"/>
                </a:cubicBezTo>
                <a:cubicBezTo>
                  <a:pt x="315022" y="1015370"/>
                  <a:pt x="317456" y="1024441"/>
                  <a:pt x="319227" y="1033735"/>
                </a:cubicBezTo>
                <a:cubicBezTo>
                  <a:pt x="319669" y="1035283"/>
                  <a:pt x="319669" y="1037275"/>
                  <a:pt x="319890" y="1038602"/>
                </a:cubicBezTo>
                <a:cubicBezTo>
                  <a:pt x="319890" y="1039266"/>
                  <a:pt x="320997" y="1040151"/>
                  <a:pt x="321218" y="1040372"/>
                </a:cubicBezTo>
                <a:cubicBezTo>
                  <a:pt x="321439" y="1040815"/>
                  <a:pt x="320333" y="1041921"/>
                  <a:pt x="320554" y="1042806"/>
                </a:cubicBezTo>
                <a:cubicBezTo>
                  <a:pt x="322545" y="1052984"/>
                  <a:pt x="325200" y="1061614"/>
                  <a:pt x="326528" y="1072898"/>
                </a:cubicBezTo>
                <a:cubicBezTo>
                  <a:pt x="327413" y="1080200"/>
                  <a:pt x="329184" y="1086838"/>
                  <a:pt x="330953" y="1095024"/>
                </a:cubicBezTo>
                <a:cubicBezTo>
                  <a:pt x="332723" y="1102769"/>
                  <a:pt x="335379" y="1112062"/>
                  <a:pt x="337149" y="1121355"/>
                </a:cubicBezTo>
                <a:cubicBezTo>
                  <a:pt x="338034" y="1126223"/>
                  <a:pt x="339583" y="1131312"/>
                  <a:pt x="340910" y="1135958"/>
                </a:cubicBezTo>
                <a:cubicBezTo>
                  <a:pt x="342238" y="1142375"/>
                  <a:pt x="342238" y="1149455"/>
                  <a:pt x="343787" y="1155651"/>
                </a:cubicBezTo>
                <a:cubicBezTo>
                  <a:pt x="344229" y="1157421"/>
                  <a:pt x="345336" y="1158970"/>
                  <a:pt x="345557" y="1160519"/>
                </a:cubicBezTo>
                <a:cubicBezTo>
                  <a:pt x="345999" y="1163837"/>
                  <a:pt x="344450" y="1168484"/>
                  <a:pt x="347991" y="1170475"/>
                </a:cubicBezTo>
                <a:cubicBezTo>
                  <a:pt x="349540" y="1185300"/>
                  <a:pt x="353522" y="1199682"/>
                  <a:pt x="355956" y="1215834"/>
                </a:cubicBezTo>
                <a:cubicBezTo>
                  <a:pt x="355956" y="1216941"/>
                  <a:pt x="356841" y="1217604"/>
                  <a:pt x="357063" y="1218932"/>
                </a:cubicBezTo>
                <a:cubicBezTo>
                  <a:pt x="359275" y="1228668"/>
                  <a:pt x="360381" y="1239731"/>
                  <a:pt x="362594" y="1249466"/>
                </a:cubicBezTo>
                <a:cubicBezTo>
                  <a:pt x="363922" y="1255441"/>
                  <a:pt x="365250" y="1260972"/>
                  <a:pt x="366356" y="1266725"/>
                </a:cubicBezTo>
                <a:cubicBezTo>
                  <a:pt x="367241" y="1271814"/>
                  <a:pt x="368126" y="1277346"/>
                  <a:pt x="370117" y="1281550"/>
                </a:cubicBezTo>
                <a:cubicBezTo>
                  <a:pt x="369674" y="1291285"/>
                  <a:pt x="375428" y="1299693"/>
                  <a:pt x="374543" y="1307880"/>
                </a:cubicBezTo>
                <a:cubicBezTo>
                  <a:pt x="376534" y="1313190"/>
                  <a:pt x="377198" y="1320049"/>
                  <a:pt x="379410" y="1326909"/>
                </a:cubicBezTo>
                <a:cubicBezTo>
                  <a:pt x="380295" y="1329564"/>
                  <a:pt x="379410" y="1333547"/>
                  <a:pt x="380074" y="1337308"/>
                </a:cubicBezTo>
                <a:cubicBezTo>
                  <a:pt x="380074" y="1338414"/>
                  <a:pt x="382729" y="1337529"/>
                  <a:pt x="383172" y="1338414"/>
                </a:cubicBezTo>
                <a:cubicBezTo>
                  <a:pt x="383614" y="1340406"/>
                  <a:pt x="381623" y="1339963"/>
                  <a:pt x="381402" y="1341512"/>
                </a:cubicBezTo>
                <a:cubicBezTo>
                  <a:pt x="382951" y="1349035"/>
                  <a:pt x="384942" y="1355230"/>
                  <a:pt x="384942" y="1362975"/>
                </a:cubicBezTo>
                <a:cubicBezTo>
                  <a:pt x="386269" y="1364745"/>
                  <a:pt x="386933" y="1367179"/>
                  <a:pt x="388261" y="1369170"/>
                </a:cubicBezTo>
                <a:cubicBezTo>
                  <a:pt x="388039" y="1376693"/>
                  <a:pt x="389809" y="1383995"/>
                  <a:pt x="391359" y="1391296"/>
                </a:cubicBezTo>
                <a:cubicBezTo>
                  <a:pt x="392244" y="1395058"/>
                  <a:pt x="394014" y="1402581"/>
                  <a:pt x="395120" y="1407227"/>
                </a:cubicBezTo>
                <a:cubicBezTo>
                  <a:pt x="396005" y="1410325"/>
                  <a:pt x="395562" y="1413644"/>
                  <a:pt x="396226" y="1416742"/>
                </a:cubicBezTo>
                <a:cubicBezTo>
                  <a:pt x="396890" y="1419839"/>
                  <a:pt x="397554" y="1422052"/>
                  <a:pt x="397996" y="1426699"/>
                </a:cubicBezTo>
                <a:cubicBezTo>
                  <a:pt x="398217" y="1428247"/>
                  <a:pt x="399545" y="1429796"/>
                  <a:pt x="399988" y="1431566"/>
                </a:cubicBezTo>
                <a:cubicBezTo>
                  <a:pt x="401537" y="1439532"/>
                  <a:pt x="402643" y="1447940"/>
                  <a:pt x="404192" y="1456127"/>
                </a:cubicBezTo>
                <a:cubicBezTo>
                  <a:pt x="405077" y="1460552"/>
                  <a:pt x="405962" y="1463650"/>
                  <a:pt x="406847" y="1469845"/>
                </a:cubicBezTo>
                <a:cubicBezTo>
                  <a:pt x="407511" y="1475377"/>
                  <a:pt x="409945" y="1480908"/>
                  <a:pt x="411272" y="1486882"/>
                </a:cubicBezTo>
                <a:cubicBezTo>
                  <a:pt x="413263" y="1497282"/>
                  <a:pt x="415918" y="1513655"/>
                  <a:pt x="418574" y="1526046"/>
                </a:cubicBezTo>
                <a:cubicBezTo>
                  <a:pt x="419902" y="1531577"/>
                  <a:pt x="421450" y="1537109"/>
                  <a:pt x="422335" y="1545738"/>
                </a:cubicBezTo>
                <a:cubicBezTo>
                  <a:pt x="422778" y="1550606"/>
                  <a:pt x="424990" y="1554589"/>
                  <a:pt x="426097" y="1559235"/>
                </a:cubicBezTo>
                <a:cubicBezTo>
                  <a:pt x="427203" y="1564767"/>
                  <a:pt x="427424" y="1571184"/>
                  <a:pt x="428531" y="1576936"/>
                </a:cubicBezTo>
                <a:cubicBezTo>
                  <a:pt x="429637" y="1582468"/>
                  <a:pt x="431186" y="1587557"/>
                  <a:pt x="432292" y="1592867"/>
                </a:cubicBezTo>
                <a:cubicBezTo>
                  <a:pt x="433177" y="1598399"/>
                  <a:pt x="433398" y="1604152"/>
                  <a:pt x="434726" y="1609905"/>
                </a:cubicBezTo>
                <a:cubicBezTo>
                  <a:pt x="435611" y="1615215"/>
                  <a:pt x="438045" y="1620083"/>
                  <a:pt x="438930" y="1625172"/>
                </a:cubicBezTo>
                <a:cubicBezTo>
                  <a:pt x="438930" y="1626278"/>
                  <a:pt x="438266" y="1627163"/>
                  <a:pt x="438266" y="1628270"/>
                </a:cubicBezTo>
                <a:cubicBezTo>
                  <a:pt x="438488" y="1629818"/>
                  <a:pt x="439594" y="1634022"/>
                  <a:pt x="440036" y="1637563"/>
                </a:cubicBezTo>
                <a:cubicBezTo>
                  <a:pt x="440700" y="1641324"/>
                  <a:pt x="442249" y="1644643"/>
                  <a:pt x="443134" y="1648626"/>
                </a:cubicBezTo>
                <a:cubicBezTo>
                  <a:pt x="443798" y="1650839"/>
                  <a:pt x="443355" y="1653936"/>
                  <a:pt x="443798" y="1656591"/>
                </a:cubicBezTo>
                <a:cubicBezTo>
                  <a:pt x="444240" y="1659468"/>
                  <a:pt x="445789" y="1661902"/>
                  <a:pt x="446232" y="1664557"/>
                </a:cubicBezTo>
                <a:cubicBezTo>
                  <a:pt x="449551" y="1688675"/>
                  <a:pt x="455304" y="1713014"/>
                  <a:pt x="459729" y="1736910"/>
                </a:cubicBezTo>
                <a:cubicBezTo>
                  <a:pt x="460392" y="1740450"/>
                  <a:pt x="460171" y="1743990"/>
                  <a:pt x="461056" y="1747531"/>
                </a:cubicBezTo>
                <a:cubicBezTo>
                  <a:pt x="465703" y="1767887"/>
                  <a:pt x="469907" y="1793332"/>
                  <a:pt x="472120" y="1816565"/>
                </a:cubicBezTo>
                <a:lnTo>
                  <a:pt x="471752" y="1816418"/>
                </a:lnTo>
                <a:lnTo>
                  <a:pt x="472120" y="1817892"/>
                </a:lnTo>
                <a:lnTo>
                  <a:pt x="471235" y="1818998"/>
                </a:lnTo>
                <a:lnTo>
                  <a:pt x="471014" y="1818998"/>
                </a:lnTo>
                <a:lnTo>
                  <a:pt x="470129" y="1818334"/>
                </a:lnTo>
                <a:lnTo>
                  <a:pt x="470129" y="1818113"/>
                </a:lnTo>
                <a:lnTo>
                  <a:pt x="469686" y="1816564"/>
                </a:lnTo>
                <a:lnTo>
                  <a:pt x="469985" y="1816067"/>
                </a:lnTo>
                <a:lnTo>
                  <a:pt x="465620" y="1804810"/>
                </a:lnTo>
                <a:cubicBezTo>
                  <a:pt x="464597" y="1800523"/>
                  <a:pt x="463712" y="1796209"/>
                  <a:pt x="461720" y="1792447"/>
                </a:cubicBezTo>
                <a:cubicBezTo>
                  <a:pt x="461499" y="1785145"/>
                  <a:pt x="459065" y="1780499"/>
                  <a:pt x="457959" y="1772755"/>
                </a:cubicBezTo>
                <a:cubicBezTo>
                  <a:pt x="457295" y="1768108"/>
                  <a:pt x="456631" y="1763462"/>
                  <a:pt x="455525" y="1758815"/>
                </a:cubicBezTo>
                <a:cubicBezTo>
                  <a:pt x="454640" y="1754390"/>
                  <a:pt x="452648" y="1749965"/>
                  <a:pt x="451763" y="1745982"/>
                </a:cubicBezTo>
                <a:cubicBezTo>
                  <a:pt x="451542" y="1744433"/>
                  <a:pt x="452206" y="1742884"/>
                  <a:pt x="451763" y="1741778"/>
                </a:cubicBezTo>
                <a:cubicBezTo>
                  <a:pt x="447117" y="1718324"/>
                  <a:pt x="441143" y="1695312"/>
                  <a:pt x="436496" y="1672522"/>
                </a:cubicBezTo>
                <a:cubicBezTo>
                  <a:pt x="432071" y="1664999"/>
                  <a:pt x="432071" y="1655264"/>
                  <a:pt x="429637" y="1645971"/>
                </a:cubicBezTo>
                <a:cubicBezTo>
                  <a:pt x="428973" y="1643094"/>
                  <a:pt x="426539" y="1639997"/>
                  <a:pt x="426097" y="1636899"/>
                </a:cubicBezTo>
                <a:cubicBezTo>
                  <a:pt x="425433" y="1632252"/>
                  <a:pt x="425875" y="1628270"/>
                  <a:pt x="422335" y="1625836"/>
                </a:cubicBezTo>
                <a:cubicBezTo>
                  <a:pt x="421893" y="1620747"/>
                  <a:pt x="421672" y="1614994"/>
                  <a:pt x="419238" y="1611896"/>
                </a:cubicBezTo>
                <a:cubicBezTo>
                  <a:pt x="418131" y="1603267"/>
                  <a:pt x="415255" y="1592204"/>
                  <a:pt x="411272" y="1584681"/>
                </a:cubicBezTo>
                <a:cubicBezTo>
                  <a:pt x="412600" y="1578485"/>
                  <a:pt x="409502" y="1574503"/>
                  <a:pt x="408617" y="1569414"/>
                </a:cubicBezTo>
                <a:cubicBezTo>
                  <a:pt x="408617" y="1568086"/>
                  <a:pt x="409060" y="1566316"/>
                  <a:pt x="408617" y="1565210"/>
                </a:cubicBezTo>
                <a:cubicBezTo>
                  <a:pt x="407953" y="1562333"/>
                  <a:pt x="405740" y="1560120"/>
                  <a:pt x="405077" y="1557244"/>
                </a:cubicBezTo>
                <a:cubicBezTo>
                  <a:pt x="404634" y="1556138"/>
                  <a:pt x="405077" y="1554810"/>
                  <a:pt x="405077" y="1553704"/>
                </a:cubicBezTo>
                <a:cubicBezTo>
                  <a:pt x="403970" y="1546181"/>
                  <a:pt x="399103" y="1538879"/>
                  <a:pt x="397775" y="1531135"/>
                </a:cubicBezTo>
                <a:cubicBezTo>
                  <a:pt x="397332" y="1530029"/>
                  <a:pt x="397775" y="1528480"/>
                  <a:pt x="397775" y="1527373"/>
                </a:cubicBezTo>
                <a:cubicBezTo>
                  <a:pt x="396447" y="1522063"/>
                  <a:pt x="393792" y="1517638"/>
                  <a:pt x="392686" y="1512770"/>
                </a:cubicBezTo>
                <a:cubicBezTo>
                  <a:pt x="391801" y="1509009"/>
                  <a:pt x="391801" y="1505247"/>
                  <a:pt x="390916" y="1501707"/>
                </a:cubicBezTo>
                <a:cubicBezTo>
                  <a:pt x="390031" y="1497945"/>
                  <a:pt x="391359" y="1494848"/>
                  <a:pt x="387818" y="1491529"/>
                </a:cubicBezTo>
                <a:cubicBezTo>
                  <a:pt x="386048" y="1475598"/>
                  <a:pt x="378082" y="1462764"/>
                  <a:pt x="378082" y="1447276"/>
                </a:cubicBezTo>
                <a:cubicBezTo>
                  <a:pt x="374764" y="1440417"/>
                  <a:pt x="373436" y="1430239"/>
                  <a:pt x="371445" y="1422716"/>
                </a:cubicBezTo>
                <a:cubicBezTo>
                  <a:pt x="369896" y="1417405"/>
                  <a:pt x="369011" y="1410546"/>
                  <a:pt x="367683" y="1404351"/>
                </a:cubicBezTo>
                <a:cubicBezTo>
                  <a:pt x="366356" y="1397492"/>
                  <a:pt x="365471" y="1391075"/>
                  <a:pt x="364586" y="1385986"/>
                </a:cubicBezTo>
                <a:cubicBezTo>
                  <a:pt x="364143" y="1383331"/>
                  <a:pt x="363037" y="1381561"/>
                  <a:pt x="360824" y="1380012"/>
                </a:cubicBezTo>
                <a:lnTo>
                  <a:pt x="360896" y="1379958"/>
                </a:lnTo>
                <a:lnTo>
                  <a:pt x="338477" y="1363416"/>
                </a:lnTo>
                <a:lnTo>
                  <a:pt x="338447" y="1363176"/>
                </a:lnTo>
                <a:lnTo>
                  <a:pt x="307748" y="1343503"/>
                </a:lnTo>
                <a:lnTo>
                  <a:pt x="307499" y="1343503"/>
                </a:lnTo>
                <a:lnTo>
                  <a:pt x="291812" y="1335006"/>
                </a:lnTo>
                <a:lnTo>
                  <a:pt x="291790" y="1335094"/>
                </a:lnTo>
                <a:lnTo>
                  <a:pt x="290821" y="1335578"/>
                </a:lnTo>
                <a:lnTo>
                  <a:pt x="304624" y="1347707"/>
                </a:lnTo>
                <a:lnTo>
                  <a:pt x="312459" y="1353687"/>
                </a:lnTo>
                <a:lnTo>
                  <a:pt x="312368" y="1353459"/>
                </a:lnTo>
                <a:cubicBezTo>
                  <a:pt x="326086" y="1364080"/>
                  <a:pt x="342017" y="1373815"/>
                  <a:pt x="355956" y="1385542"/>
                </a:cubicBezTo>
                <a:cubicBezTo>
                  <a:pt x="357505" y="1386649"/>
                  <a:pt x="360603" y="1388197"/>
                  <a:pt x="359718" y="1391074"/>
                </a:cubicBezTo>
                <a:cubicBezTo>
                  <a:pt x="351089" y="1386649"/>
                  <a:pt x="343566" y="1380453"/>
                  <a:pt x="335821" y="1375143"/>
                </a:cubicBezTo>
                <a:cubicBezTo>
                  <a:pt x="328077" y="1369832"/>
                  <a:pt x="320333" y="1364743"/>
                  <a:pt x="312368" y="1359212"/>
                </a:cubicBezTo>
                <a:lnTo>
                  <a:pt x="312635" y="1359078"/>
                </a:lnTo>
                <a:lnTo>
                  <a:pt x="301747" y="1352796"/>
                </a:lnTo>
                <a:cubicBezTo>
                  <a:pt x="295551" y="1348813"/>
                  <a:pt x="289134" y="1344830"/>
                  <a:pt x="282054" y="1343060"/>
                </a:cubicBezTo>
                <a:cubicBezTo>
                  <a:pt x="284267" y="1346379"/>
                  <a:pt x="287807" y="1349256"/>
                  <a:pt x="291126" y="1351690"/>
                </a:cubicBezTo>
                <a:cubicBezTo>
                  <a:pt x="292011" y="1352132"/>
                  <a:pt x="292896" y="1352796"/>
                  <a:pt x="293560" y="1353681"/>
                </a:cubicBezTo>
                <a:cubicBezTo>
                  <a:pt x="298428" y="1357442"/>
                  <a:pt x="303517" y="1361204"/>
                  <a:pt x="308385" y="1364965"/>
                </a:cubicBezTo>
                <a:cubicBezTo>
                  <a:pt x="314358" y="1369391"/>
                  <a:pt x="320554" y="1374037"/>
                  <a:pt x="326307" y="1378684"/>
                </a:cubicBezTo>
                <a:lnTo>
                  <a:pt x="326307" y="1378713"/>
                </a:lnTo>
                <a:lnTo>
                  <a:pt x="351089" y="1398155"/>
                </a:lnTo>
                <a:cubicBezTo>
                  <a:pt x="353744" y="1400146"/>
                  <a:pt x="357505" y="1401917"/>
                  <a:pt x="358612" y="1405457"/>
                </a:cubicBezTo>
                <a:cubicBezTo>
                  <a:pt x="354850" y="1405899"/>
                  <a:pt x="352638" y="1402359"/>
                  <a:pt x="350204" y="1400589"/>
                </a:cubicBezTo>
                <a:lnTo>
                  <a:pt x="327121" y="1384558"/>
                </a:lnTo>
                <a:lnTo>
                  <a:pt x="326971" y="1384658"/>
                </a:lnTo>
                <a:cubicBezTo>
                  <a:pt x="326971" y="1384658"/>
                  <a:pt x="326750" y="1384658"/>
                  <a:pt x="326529" y="1384437"/>
                </a:cubicBezTo>
                <a:cubicBezTo>
                  <a:pt x="321661" y="1381339"/>
                  <a:pt x="316793" y="1378020"/>
                  <a:pt x="311925" y="1374701"/>
                </a:cubicBezTo>
                <a:lnTo>
                  <a:pt x="280539" y="1355956"/>
                </a:lnTo>
                <a:lnTo>
                  <a:pt x="279948" y="1356153"/>
                </a:lnTo>
                <a:lnTo>
                  <a:pt x="303296" y="1374701"/>
                </a:lnTo>
                <a:cubicBezTo>
                  <a:pt x="307278" y="1378020"/>
                  <a:pt x="311704" y="1380896"/>
                  <a:pt x="315907" y="1384215"/>
                </a:cubicBezTo>
                <a:lnTo>
                  <a:pt x="315908" y="1384218"/>
                </a:lnTo>
                <a:lnTo>
                  <a:pt x="355207" y="1413853"/>
                </a:lnTo>
                <a:lnTo>
                  <a:pt x="355292" y="1413864"/>
                </a:lnTo>
                <a:lnTo>
                  <a:pt x="356177" y="1414528"/>
                </a:lnTo>
                <a:lnTo>
                  <a:pt x="357284" y="1415192"/>
                </a:lnTo>
                <a:lnTo>
                  <a:pt x="357284" y="1415536"/>
                </a:lnTo>
                <a:lnTo>
                  <a:pt x="359054" y="1418290"/>
                </a:lnTo>
                <a:lnTo>
                  <a:pt x="356774" y="1417217"/>
                </a:lnTo>
                <a:lnTo>
                  <a:pt x="356399" y="1417404"/>
                </a:lnTo>
                <a:lnTo>
                  <a:pt x="355735" y="1417183"/>
                </a:lnTo>
                <a:lnTo>
                  <a:pt x="354850" y="1416298"/>
                </a:lnTo>
                <a:lnTo>
                  <a:pt x="353522" y="1415192"/>
                </a:lnTo>
                <a:lnTo>
                  <a:pt x="353522" y="1414889"/>
                </a:lnTo>
                <a:lnTo>
                  <a:pt x="313630" y="1387650"/>
                </a:lnTo>
                <a:lnTo>
                  <a:pt x="313473" y="1387755"/>
                </a:lnTo>
                <a:cubicBezTo>
                  <a:pt x="313252" y="1387755"/>
                  <a:pt x="313252" y="1387755"/>
                  <a:pt x="313252" y="1387755"/>
                </a:cubicBezTo>
                <a:cubicBezTo>
                  <a:pt x="309933" y="1385764"/>
                  <a:pt x="306835" y="1383772"/>
                  <a:pt x="303737" y="1381781"/>
                </a:cubicBezTo>
                <a:lnTo>
                  <a:pt x="284837" y="1371241"/>
                </a:lnTo>
                <a:lnTo>
                  <a:pt x="298649" y="1381782"/>
                </a:lnTo>
                <a:cubicBezTo>
                  <a:pt x="304623" y="1386207"/>
                  <a:pt x="311040" y="1390853"/>
                  <a:pt x="317014" y="1395721"/>
                </a:cubicBezTo>
                <a:lnTo>
                  <a:pt x="317014" y="1396056"/>
                </a:lnTo>
                <a:lnTo>
                  <a:pt x="352196" y="1422715"/>
                </a:lnTo>
                <a:lnTo>
                  <a:pt x="352089" y="1422795"/>
                </a:lnTo>
                <a:lnTo>
                  <a:pt x="360161" y="1428468"/>
                </a:lnTo>
                <a:cubicBezTo>
                  <a:pt x="360603" y="1428689"/>
                  <a:pt x="360824" y="1429353"/>
                  <a:pt x="360382" y="1429796"/>
                </a:cubicBezTo>
                <a:cubicBezTo>
                  <a:pt x="359939" y="1430017"/>
                  <a:pt x="359718" y="1430238"/>
                  <a:pt x="359276" y="1430238"/>
                </a:cubicBezTo>
                <a:cubicBezTo>
                  <a:pt x="359054" y="1430238"/>
                  <a:pt x="358833" y="1430238"/>
                  <a:pt x="358833" y="1430238"/>
                </a:cubicBezTo>
                <a:cubicBezTo>
                  <a:pt x="356178" y="1428247"/>
                  <a:pt x="353522" y="1426255"/>
                  <a:pt x="350868" y="1424485"/>
                </a:cubicBezTo>
                <a:lnTo>
                  <a:pt x="350779" y="1423862"/>
                </a:lnTo>
                <a:lnTo>
                  <a:pt x="332724" y="1412316"/>
                </a:lnTo>
                <a:cubicBezTo>
                  <a:pt x="326750" y="1407891"/>
                  <a:pt x="320555" y="1403908"/>
                  <a:pt x="315023" y="1399483"/>
                </a:cubicBezTo>
                <a:lnTo>
                  <a:pt x="315101" y="1399172"/>
                </a:lnTo>
                <a:lnTo>
                  <a:pt x="299534" y="1389525"/>
                </a:lnTo>
                <a:lnTo>
                  <a:pt x="272522" y="1374277"/>
                </a:lnTo>
                <a:lnTo>
                  <a:pt x="272030" y="1374768"/>
                </a:lnTo>
                <a:lnTo>
                  <a:pt x="307721" y="1402138"/>
                </a:lnTo>
                <a:lnTo>
                  <a:pt x="334011" y="1421748"/>
                </a:lnTo>
                <a:lnTo>
                  <a:pt x="333831" y="1421387"/>
                </a:lnTo>
                <a:cubicBezTo>
                  <a:pt x="340026" y="1425812"/>
                  <a:pt x="347327" y="1430459"/>
                  <a:pt x="353523" y="1435327"/>
                </a:cubicBezTo>
                <a:cubicBezTo>
                  <a:pt x="355072" y="1436875"/>
                  <a:pt x="358391" y="1438646"/>
                  <a:pt x="357727" y="1440858"/>
                </a:cubicBezTo>
                <a:cubicBezTo>
                  <a:pt x="354850" y="1441964"/>
                  <a:pt x="353080" y="1438424"/>
                  <a:pt x="350868" y="1437097"/>
                </a:cubicBezTo>
                <a:cubicBezTo>
                  <a:pt x="349540" y="1436433"/>
                  <a:pt x="347991" y="1436433"/>
                  <a:pt x="346664" y="1435327"/>
                </a:cubicBezTo>
                <a:cubicBezTo>
                  <a:pt x="341796" y="1432008"/>
                  <a:pt x="335158" y="1427361"/>
                  <a:pt x="330069" y="1423821"/>
                </a:cubicBezTo>
                <a:lnTo>
                  <a:pt x="330365" y="1423673"/>
                </a:lnTo>
                <a:lnTo>
                  <a:pt x="313695" y="1413201"/>
                </a:lnTo>
                <a:cubicBezTo>
                  <a:pt x="301747" y="1405457"/>
                  <a:pt x="290684" y="1398155"/>
                  <a:pt x="278072" y="1391738"/>
                </a:cubicBezTo>
                <a:cubicBezTo>
                  <a:pt x="277851" y="1391517"/>
                  <a:pt x="277629" y="1391075"/>
                  <a:pt x="277851" y="1390853"/>
                </a:cubicBezTo>
                <a:cubicBezTo>
                  <a:pt x="278072" y="1390411"/>
                  <a:pt x="278515" y="1390189"/>
                  <a:pt x="278736" y="1390411"/>
                </a:cubicBezTo>
                <a:cubicBezTo>
                  <a:pt x="291348" y="1396827"/>
                  <a:pt x="303075" y="1404572"/>
                  <a:pt x="314581" y="1411873"/>
                </a:cubicBezTo>
                <a:lnTo>
                  <a:pt x="330757" y="1422587"/>
                </a:lnTo>
                <a:lnTo>
                  <a:pt x="330733" y="1422493"/>
                </a:lnTo>
                <a:cubicBezTo>
                  <a:pt x="332060" y="1421608"/>
                  <a:pt x="332945" y="1424042"/>
                  <a:pt x="333167" y="1422493"/>
                </a:cubicBezTo>
                <a:lnTo>
                  <a:pt x="333215" y="1422483"/>
                </a:lnTo>
                <a:lnTo>
                  <a:pt x="306836" y="1403023"/>
                </a:lnTo>
                <a:cubicBezTo>
                  <a:pt x="294666" y="1394172"/>
                  <a:pt x="282276" y="1385101"/>
                  <a:pt x="270770" y="1375365"/>
                </a:cubicBezTo>
                <a:lnTo>
                  <a:pt x="270770" y="1375142"/>
                </a:lnTo>
                <a:lnTo>
                  <a:pt x="270548" y="1375586"/>
                </a:lnTo>
                <a:cubicBezTo>
                  <a:pt x="269442" y="1374701"/>
                  <a:pt x="267893" y="1374259"/>
                  <a:pt x="268335" y="1372046"/>
                </a:cubicBezTo>
                <a:cubicBezTo>
                  <a:pt x="269663" y="1370497"/>
                  <a:pt x="271212" y="1372046"/>
                  <a:pt x="272540" y="1372489"/>
                </a:cubicBezTo>
                <a:lnTo>
                  <a:pt x="272412" y="1373000"/>
                </a:lnTo>
                <a:lnTo>
                  <a:pt x="272761" y="1372930"/>
                </a:lnTo>
                <a:cubicBezTo>
                  <a:pt x="282718" y="1377134"/>
                  <a:pt x="291790" y="1382887"/>
                  <a:pt x="300419" y="1388419"/>
                </a:cubicBezTo>
                <a:lnTo>
                  <a:pt x="315096" y="1397565"/>
                </a:lnTo>
                <a:lnTo>
                  <a:pt x="315568" y="1396623"/>
                </a:lnTo>
                <a:lnTo>
                  <a:pt x="297764" y="1383109"/>
                </a:lnTo>
                <a:cubicBezTo>
                  <a:pt x="292232" y="1379126"/>
                  <a:pt x="286258" y="1374701"/>
                  <a:pt x="280948" y="1370276"/>
                </a:cubicBezTo>
                <a:lnTo>
                  <a:pt x="280727" y="1370055"/>
                </a:lnTo>
                <a:lnTo>
                  <a:pt x="280542" y="1368948"/>
                </a:lnTo>
                <a:lnTo>
                  <a:pt x="280284" y="1368948"/>
                </a:lnTo>
                <a:lnTo>
                  <a:pt x="278735" y="1367620"/>
                </a:lnTo>
                <a:lnTo>
                  <a:pt x="278735" y="1365850"/>
                </a:lnTo>
                <a:lnTo>
                  <a:pt x="280505" y="1366071"/>
                </a:lnTo>
                <a:lnTo>
                  <a:pt x="281612" y="1366735"/>
                </a:lnTo>
                <a:lnTo>
                  <a:pt x="281874" y="1367785"/>
                </a:lnTo>
                <a:lnTo>
                  <a:pt x="304623" y="1380232"/>
                </a:lnTo>
                <a:lnTo>
                  <a:pt x="313822" y="1386364"/>
                </a:lnTo>
                <a:lnTo>
                  <a:pt x="313917" y="1385985"/>
                </a:lnTo>
                <a:lnTo>
                  <a:pt x="314560" y="1384698"/>
                </a:lnTo>
                <a:lnTo>
                  <a:pt x="302411" y="1375586"/>
                </a:lnTo>
                <a:cubicBezTo>
                  <a:pt x="294224" y="1369833"/>
                  <a:pt x="286037" y="1363638"/>
                  <a:pt x="278514" y="1357000"/>
                </a:cubicBezTo>
                <a:cubicBezTo>
                  <a:pt x="278293" y="1356557"/>
                  <a:pt x="278293" y="1356115"/>
                  <a:pt x="278514" y="1356115"/>
                </a:cubicBezTo>
                <a:lnTo>
                  <a:pt x="278653" y="1356087"/>
                </a:lnTo>
                <a:lnTo>
                  <a:pt x="278072" y="1355894"/>
                </a:lnTo>
                <a:cubicBezTo>
                  <a:pt x="277187" y="1355230"/>
                  <a:pt x="276080" y="1354787"/>
                  <a:pt x="276302" y="1352796"/>
                </a:cubicBezTo>
                <a:lnTo>
                  <a:pt x="280620" y="1354366"/>
                </a:lnTo>
                <a:lnTo>
                  <a:pt x="280727" y="1354345"/>
                </a:lnTo>
                <a:lnTo>
                  <a:pt x="280975" y="1354495"/>
                </a:lnTo>
                <a:lnTo>
                  <a:pt x="281169" y="1354566"/>
                </a:lnTo>
                <a:lnTo>
                  <a:pt x="281126" y="1354587"/>
                </a:lnTo>
                <a:lnTo>
                  <a:pt x="312810" y="1373816"/>
                </a:lnTo>
                <a:lnTo>
                  <a:pt x="326994" y="1382981"/>
                </a:lnTo>
                <a:lnTo>
                  <a:pt x="326971" y="1382888"/>
                </a:lnTo>
                <a:cubicBezTo>
                  <a:pt x="327414" y="1382888"/>
                  <a:pt x="327856" y="1382888"/>
                  <a:pt x="328299" y="1382888"/>
                </a:cubicBezTo>
                <a:lnTo>
                  <a:pt x="325748" y="1379790"/>
                </a:lnTo>
                <a:lnTo>
                  <a:pt x="325643" y="1379790"/>
                </a:lnTo>
                <a:cubicBezTo>
                  <a:pt x="325422" y="1379790"/>
                  <a:pt x="325422" y="1379790"/>
                  <a:pt x="325200" y="1379569"/>
                </a:cubicBezTo>
                <a:cubicBezTo>
                  <a:pt x="319448" y="1375144"/>
                  <a:pt x="313252" y="1370497"/>
                  <a:pt x="307278" y="1365851"/>
                </a:cubicBezTo>
                <a:cubicBezTo>
                  <a:pt x="302189" y="1362089"/>
                  <a:pt x="297321" y="1358328"/>
                  <a:pt x="292454" y="1354566"/>
                </a:cubicBezTo>
                <a:cubicBezTo>
                  <a:pt x="291569" y="1353902"/>
                  <a:pt x="290683" y="1353460"/>
                  <a:pt x="290020" y="1352575"/>
                </a:cubicBezTo>
                <a:cubicBezTo>
                  <a:pt x="286037" y="1349477"/>
                  <a:pt x="281833" y="1346822"/>
                  <a:pt x="279841" y="1342175"/>
                </a:cubicBezTo>
                <a:lnTo>
                  <a:pt x="279399" y="1341069"/>
                </a:lnTo>
                <a:lnTo>
                  <a:pt x="280727" y="1341290"/>
                </a:lnTo>
                <a:cubicBezTo>
                  <a:pt x="288692" y="1342839"/>
                  <a:pt x="295772" y="1347264"/>
                  <a:pt x="302410" y="1351690"/>
                </a:cubicBezTo>
                <a:lnTo>
                  <a:pt x="313048" y="1357947"/>
                </a:lnTo>
                <a:lnTo>
                  <a:pt x="313032" y="1357884"/>
                </a:lnTo>
                <a:cubicBezTo>
                  <a:pt x="313474" y="1356335"/>
                  <a:pt x="311925" y="1356778"/>
                  <a:pt x="311925" y="1355450"/>
                </a:cubicBezTo>
                <a:lnTo>
                  <a:pt x="312145" y="1355229"/>
                </a:lnTo>
                <a:lnTo>
                  <a:pt x="303738" y="1349034"/>
                </a:lnTo>
                <a:cubicBezTo>
                  <a:pt x="298428" y="1345273"/>
                  <a:pt x="292897" y="1341069"/>
                  <a:pt x="288914" y="1335980"/>
                </a:cubicBezTo>
                <a:lnTo>
                  <a:pt x="288914" y="1335647"/>
                </a:lnTo>
                <a:lnTo>
                  <a:pt x="288692" y="1335758"/>
                </a:lnTo>
                <a:cubicBezTo>
                  <a:pt x="286922" y="1335758"/>
                  <a:pt x="286922" y="1334430"/>
                  <a:pt x="286922" y="1332660"/>
                </a:cubicBezTo>
                <a:cubicBezTo>
                  <a:pt x="288692" y="1331333"/>
                  <a:pt x="291569" y="1333103"/>
                  <a:pt x="293117" y="1333767"/>
                </a:cubicBezTo>
                <a:lnTo>
                  <a:pt x="292608" y="1333970"/>
                </a:lnTo>
                <a:lnTo>
                  <a:pt x="308012" y="1342315"/>
                </a:lnTo>
                <a:lnTo>
                  <a:pt x="307721" y="1341732"/>
                </a:lnTo>
                <a:lnTo>
                  <a:pt x="307087" y="1340042"/>
                </a:lnTo>
                <a:lnTo>
                  <a:pt x="296216" y="1331997"/>
                </a:lnTo>
                <a:cubicBezTo>
                  <a:pt x="289357" y="1327129"/>
                  <a:pt x="281834" y="1321819"/>
                  <a:pt x="275417" y="1316066"/>
                </a:cubicBezTo>
                <a:lnTo>
                  <a:pt x="275417" y="1314849"/>
                </a:lnTo>
                <a:lnTo>
                  <a:pt x="275195" y="1314738"/>
                </a:lnTo>
                <a:cubicBezTo>
                  <a:pt x="273204" y="1314738"/>
                  <a:pt x="272540" y="1313411"/>
                  <a:pt x="272762" y="1311198"/>
                </a:cubicBezTo>
                <a:cubicBezTo>
                  <a:pt x="275195" y="1310977"/>
                  <a:pt x="276523" y="1311862"/>
                  <a:pt x="277629" y="1312968"/>
                </a:cubicBezTo>
                <a:lnTo>
                  <a:pt x="277491" y="1313245"/>
                </a:lnTo>
                <a:lnTo>
                  <a:pt x="277629" y="1313190"/>
                </a:lnTo>
                <a:cubicBezTo>
                  <a:pt x="286701" y="1317394"/>
                  <a:pt x="295109" y="1322483"/>
                  <a:pt x="303296" y="1328015"/>
                </a:cubicBezTo>
                <a:lnTo>
                  <a:pt x="318120" y="1337332"/>
                </a:lnTo>
                <a:lnTo>
                  <a:pt x="318120" y="1336754"/>
                </a:lnTo>
                <a:lnTo>
                  <a:pt x="317456" y="1335095"/>
                </a:lnTo>
                <a:cubicBezTo>
                  <a:pt x="311704" y="1331112"/>
                  <a:pt x="305951" y="1326466"/>
                  <a:pt x="300419" y="1322262"/>
                </a:cubicBezTo>
                <a:cubicBezTo>
                  <a:pt x="297100" y="1319607"/>
                  <a:pt x="293782" y="1317173"/>
                  <a:pt x="290462" y="1314296"/>
                </a:cubicBezTo>
                <a:lnTo>
                  <a:pt x="290394" y="1313889"/>
                </a:lnTo>
                <a:lnTo>
                  <a:pt x="284267" y="1306773"/>
                </a:lnTo>
                <a:lnTo>
                  <a:pt x="292415" y="1310325"/>
                </a:lnTo>
                <a:lnTo>
                  <a:pt x="292453" y="1310313"/>
                </a:lnTo>
                <a:lnTo>
                  <a:pt x="292621" y="1310415"/>
                </a:lnTo>
                <a:lnTo>
                  <a:pt x="292896" y="1310535"/>
                </a:lnTo>
                <a:lnTo>
                  <a:pt x="292861" y="1310561"/>
                </a:lnTo>
                <a:lnTo>
                  <a:pt x="309933" y="1320933"/>
                </a:lnTo>
                <a:lnTo>
                  <a:pt x="317684" y="1325848"/>
                </a:lnTo>
                <a:lnTo>
                  <a:pt x="316185" y="1323727"/>
                </a:lnTo>
                <a:cubicBezTo>
                  <a:pt x="314912" y="1322815"/>
                  <a:pt x="313474" y="1321819"/>
                  <a:pt x="313253" y="1320491"/>
                </a:cubicBezTo>
                <a:cubicBezTo>
                  <a:pt x="309049" y="1317172"/>
                  <a:pt x="304624" y="1313853"/>
                  <a:pt x="300419" y="1310534"/>
                </a:cubicBezTo>
                <a:cubicBezTo>
                  <a:pt x="295331" y="1306551"/>
                  <a:pt x="289799" y="1302347"/>
                  <a:pt x="284488" y="1298364"/>
                </a:cubicBezTo>
                <a:lnTo>
                  <a:pt x="284456" y="1298174"/>
                </a:lnTo>
                <a:lnTo>
                  <a:pt x="284267" y="1298364"/>
                </a:lnTo>
                <a:cubicBezTo>
                  <a:pt x="278956" y="1294824"/>
                  <a:pt x="273204" y="1291948"/>
                  <a:pt x="270770" y="1285531"/>
                </a:cubicBezTo>
                <a:lnTo>
                  <a:pt x="285949" y="1292036"/>
                </a:lnTo>
                <a:lnTo>
                  <a:pt x="286411" y="1291574"/>
                </a:lnTo>
                <a:lnTo>
                  <a:pt x="274531" y="1282876"/>
                </a:lnTo>
                <a:lnTo>
                  <a:pt x="259903" y="1270338"/>
                </a:lnTo>
                <a:lnTo>
                  <a:pt x="259707" y="1270486"/>
                </a:lnTo>
                <a:lnTo>
                  <a:pt x="259043" y="1270043"/>
                </a:lnTo>
                <a:lnTo>
                  <a:pt x="258158" y="1269601"/>
                </a:lnTo>
                <a:lnTo>
                  <a:pt x="256830" y="1268937"/>
                </a:lnTo>
                <a:lnTo>
                  <a:pt x="256609" y="1267388"/>
                </a:lnTo>
                <a:lnTo>
                  <a:pt x="258158" y="1267167"/>
                </a:lnTo>
                <a:lnTo>
                  <a:pt x="259486" y="1268052"/>
                </a:lnTo>
                <a:lnTo>
                  <a:pt x="260371" y="1268495"/>
                </a:lnTo>
                <a:lnTo>
                  <a:pt x="260402" y="1268683"/>
                </a:lnTo>
                <a:lnTo>
                  <a:pt x="260591" y="1268715"/>
                </a:lnTo>
                <a:lnTo>
                  <a:pt x="261527" y="1269500"/>
                </a:lnTo>
                <a:lnTo>
                  <a:pt x="274753" y="1276017"/>
                </a:lnTo>
                <a:lnTo>
                  <a:pt x="285075" y="1281947"/>
                </a:lnTo>
                <a:lnTo>
                  <a:pt x="285374" y="1281549"/>
                </a:lnTo>
                <a:lnTo>
                  <a:pt x="285665" y="1281064"/>
                </a:lnTo>
                <a:lnTo>
                  <a:pt x="272319" y="1271592"/>
                </a:lnTo>
                <a:cubicBezTo>
                  <a:pt x="266345" y="1267388"/>
                  <a:pt x="259928" y="1263184"/>
                  <a:pt x="254839" y="1258316"/>
                </a:cubicBezTo>
                <a:lnTo>
                  <a:pt x="254839" y="1257652"/>
                </a:lnTo>
                <a:lnTo>
                  <a:pt x="254396" y="1257874"/>
                </a:lnTo>
                <a:cubicBezTo>
                  <a:pt x="253290" y="1257653"/>
                  <a:pt x="253069" y="1256768"/>
                  <a:pt x="253290" y="1255219"/>
                </a:cubicBezTo>
                <a:cubicBezTo>
                  <a:pt x="254839" y="1255219"/>
                  <a:pt x="254396" y="1254112"/>
                  <a:pt x="255724" y="1255219"/>
                </a:cubicBezTo>
                <a:lnTo>
                  <a:pt x="255428" y="1255957"/>
                </a:lnTo>
                <a:lnTo>
                  <a:pt x="285595" y="1271370"/>
                </a:lnTo>
                <a:lnTo>
                  <a:pt x="302915" y="1281236"/>
                </a:lnTo>
                <a:lnTo>
                  <a:pt x="303296" y="1280664"/>
                </a:lnTo>
                <a:lnTo>
                  <a:pt x="303432" y="1280437"/>
                </a:lnTo>
                <a:lnTo>
                  <a:pt x="284046" y="1266061"/>
                </a:lnTo>
                <a:cubicBezTo>
                  <a:pt x="277408" y="1261414"/>
                  <a:pt x="270549" y="1256325"/>
                  <a:pt x="264132" y="1251236"/>
                </a:cubicBezTo>
                <a:lnTo>
                  <a:pt x="264132" y="1251015"/>
                </a:lnTo>
                <a:cubicBezTo>
                  <a:pt x="262362" y="1249244"/>
                  <a:pt x="259486" y="1248359"/>
                  <a:pt x="259043" y="1245040"/>
                </a:cubicBezTo>
                <a:cubicBezTo>
                  <a:pt x="261477" y="1244155"/>
                  <a:pt x="264575" y="1246147"/>
                  <a:pt x="266566" y="1247474"/>
                </a:cubicBezTo>
                <a:lnTo>
                  <a:pt x="266527" y="1247630"/>
                </a:lnTo>
                <a:lnTo>
                  <a:pt x="266787" y="1247474"/>
                </a:lnTo>
                <a:cubicBezTo>
                  <a:pt x="275859" y="1251236"/>
                  <a:pt x="284488" y="1256546"/>
                  <a:pt x="292896" y="1261414"/>
                </a:cubicBezTo>
                <a:lnTo>
                  <a:pt x="302401" y="1267406"/>
                </a:lnTo>
                <a:lnTo>
                  <a:pt x="302655" y="1266898"/>
                </a:lnTo>
                <a:lnTo>
                  <a:pt x="289134" y="1256546"/>
                </a:lnTo>
                <a:lnTo>
                  <a:pt x="274541" y="1245001"/>
                </a:lnTo>
                <a:lnTo>
                  <a:pt x="274531" y="1245040"/>
                </a:lnTo>
                <a:lnTo>
                  <a:pt x="274400" y="1244890"/>
                </a:lnTo>
                <a:lnTo>
                  <a:pt x="274310" y="1244819"/>
                </a:lnTo>
                <a:lnTo>
                  <a:pt x="274310" y="1244787"/>
                </a:lnTo>
                <a:lnTo>
                  <a:pt x="271434" y="1241500"/>
                </a:lnTo>
                <a:lnTo>
                  <a:pt x="276022" y="1242968"/>
                </a:lnTo>
                <a:lnTo>
                  <a:pt x="276302" y="1242828"/>
                </a:lnTo>
                <a:cubicBezTo>
                  <a:pt x="282276" y="1245704"/>
                  <a:pt x="288029" y="1249023"/>
                  <a:pt x="294003" y="1252563"/>
                </a:cubicBezTo>
                <a:lnTo>
                  <a:pt x="298667" y="1255284"/>
                </a:lnTo>
                <a:lnTo>
                  <a:pt x="300862" y="1255882"/>
                </a:lnTo>
                <a:lnTo>
                  <a:pt x="300071" y="1254144"/>
                </a:lnTo>
                <a:lnTo>
                  <a:pt x="299977" y="1254113"/>
                </a:lnTo>
                <a:cubicBezTo>
                  <a:pt x="297985" y="1252564"/>
                  <a:pt x="295772" y="1251015"/>
                  <a:pt x="293781" y="1249466"/>
                </a:cubicBezTo>
                <a:cubicBezTo>
                  <a:pt x="289577" y="1246590"/>
                  <a:pt x="285152" y="1243492"/>
                  <a:pt x="281612" y="1240173"/>
                </a:cubicBezTo>
                <a:lnTo>
                  <a:pt x="281573" y="1239860"/>
                </a:lnTo>
                <a:lnTo>
                  <a:pt x="278293" y="1238403"/>
                </a:lnTo>
                <a:cubicBezTo>
                  <a:pt x="278071" y="1238182"/>
                  <a:pt x="277850" y="1237960"/>
                  <a:pt x="277629" y="1237960"/>
                </a:cubicBezTo>
                <a:lnTo>
                  <a:pt x="277629" y="1237566"/>
                </a:lnTo>
                <a:lnTo>
                  <a:pt x="263689" y="1226675"/>
                </a:lnTo>
                <a:lnTo>
                  <a:pt x="263709" y="1226654"/>
                </a:lnTo>
                <a:lnTo>
                  <a:pt x="262583" y="1226011"/>
                </a:lnTo>
                <a:lnTo>
                  <a:pt x="262140" y="1224684"/>
                </a:lnTo>
                <a:lnTo>
                  <a:pt x="263689" y="1224241"/>
                </a:lnTo>
                <a:lnTo>
                  <a:pt x="264795" y="1224905"/>
                </a:lnTo>
                <a:lnTo>
                  <a:pt x="264808" y="1224930"/>
                </a:lnTo>
                <a:lnTo>
                  <a:pt x="280284" y="1233313"/>
                </a:lnTo>
                <a:lnTo>
                  <a:pt x="280145" y="1233417"/>
                </a:lnTo>
                <a:lnTo>
                  <a:pt x="284267" y="1235968"/>
                </a:lnTo>
                <a:lnTo>
                  <a:pt x="284267" y="1236344"/>
                </a:lnTo>
                <a:lnTo>
                  <a:pt x="288693" y="1238845"/>
                </a:lnTo>
                <a:lnTo>
                  <a:pt x="292967" y="1241288"/>
                </a:lnTo>
                <a:lnTo>
                  <a:pt x="293236" y="1240482"/>
                </a:lnTo>
                <a:lnTo>
                  <a:pt x="270106" y="1223135"/>
                </a:lnTo>
                <a:cubicBezTo>
                  <a:pt x="264353" y="1219152"/>
                  <a:pt x="258379" y="1214948"/>
                  <a:pt x="252626" y="1210523"/>
                </a:cubicBezTo>
                <a:lnTo>
                  <a:pt x="252626" y="1210025"/>
                </a:lnTo>
                <a:lnTo>
                  <a:pt x="252405" y="1210081"/>
                </a:lnTo>
                <a:cubicBezTo>
                  <a:pt x="250856" y="1208532"/>
                  <a:pt x="246652" y="1207204"/>
                  <a:pt x="248201" y="1204549"/>
                </a:cubicBezTo>
                <a:lnTo>
                  <a:pt x="255687" y="1207875"/>
                </a:lnTo>
                <a:lnTo>
                  <a:pt x="255724" y="1207868"/>
                </a:lnTo>
                <a:lnTo>
                  <a:pt x="255927" y="1207982"/>
                </a:lnTo>
                <a:lnTo>
                  <a:pt x="256167" y="1208089"/>
                </a:lnTo>
                <a:lnTo>
                  <a:pt x="256140" y="1208102"/>
                </a:lnTo>
                <a:lnTo>
                  <a:pt x="290683" y="1227560"/>
                </a:lnTo>
                <a:lnTo>
                  <a:pt x="306082" y="1237103"/>
                </a:lnTo>
                <a:lnTo>
                  <a:pt x="309048" y="1237739"/>
                </a:lnTo>
                <a:cubicBezTo>
                  <a:pt x="308827" y="1237739"/>
                  <a:pt x="308827" y="1237739"/>
                  <a:pt x="308606" y="1237518"/>
                </a:cubicBezTo>
                <a:cubicBezTo>
                  <a:pt x="305066" y="1234863"/>
                  <a:pt x="301526" y="1232429"/>
                  <a:pt x="298428" y="1229774"/>
                </a:cubicBezTo>
                <a:cubicBezTo>
                  <a:pt x="285595" y="1220038"/>
                  <a:pt x="272319" y="1209860"/>
                  <a:pt x="259707" y="1199460"/>
                </a:cubicBezTo>
                <a:lnTo>
                  <a:pt x="259707" y="1198884"/>
                </a:lnTo>
                <a:lnTo>
                  <a:pt x="259043" y="1199017"/>
                </a:lnTo>
                <a:cubicBezTo>
                  <a:pt x="256388" y="1197247"/>
                  <a:pt x="253732" y="1195477"/>
                  <a:pt x="253069" y="1191716"/>
                </a:cubicBezTo>
                <a:cubicBezTo>
                  <a:pt x="255945" y="1191273"/>
                  <a:pt x="261034" y="1193707"/>
                  <a:pt x="263468" y="1195920"/>
                </a:cubicBezTo>
                <a:lnTo>
                  <a:pt x="263316" y="1195996"/>
                </a:lnTo>
                <a:lnTo>
                  <a:pt x="299313" y="1216940"/>
                </a:lnTo>
                <a:lnTo>
                  <a:pt x="299362" y="1217112"/>
                </a:lnTo>
                <a:lnTo>
                  <a:pt x="299535" y="1216939"/>
                </a:lnTo>
                <a:cubicBezTo>
                  <a:pt x="300862" y="1216276"/>
                  <a:pt x="302190" y="1219373"/>
                  <a:pt x="303075" y="1217382"/>
                </a:cubicBezTo>
                <a:lnTo>
                  <a:pt x="303299" y="1217214"/>
                </a:lnTo>
                <a:lnTo>
                  <a:pt x="278736" y="1198353"/>
                </a:lnTo>
                <a:cubicBezTo>
                  <a:pt x="272098" y="1193264"/>
                  <a:pt x="265017" y="1188397"/>
                  <a:pt x="258379" y="1183086"/>
                </a:cubicBezTo>
                <a:lnTo>
                  <a:pt x="258255" y="1182343"/>
                </a:lnTo>
                <a:lnTo>
                  <a:pt x="257937" y="1182423"/>
                </a:lnTo>
                <a:cubicBezTo>
                  <a:pt x="256831" y="1181095"/>
                  <a:pt x="254618" y="1181095"/>
                  <a:pt x="254839" y="1178661"/>
                </a:cubicBezTo>
                <a:cubicBezTo>
                  <a:pt x="256831" y="1177112"/>
                  <a:pt x="259043" y="1179104"/>
                  <a:pt x="260371" y="1179767"/>
                </a:cubicBezTo>
                <a:lnTo>
                  <a:pt x="260224" y="1180357"/>
                </a:lnTo>
                <a:lnTo>
                  <a:pt x="260592" y="1180210"/>
                </a:lnTo>
                <a:cubicBezTo>
                  <a:pt x="267893" y="1183307"/>
                  <a:pt x="274753" y="1187733"/>
                  <a:pt x="281612" y="1191716"/>
                </a:cubicBezTo>
                <a:lnTo>
                  <a:pt x="289820" y="1196521"/>
                </a:lnTo>
                <a:lnTo>
                  <a:pt x="290242" y="1195256"/>
                </a:lnTo>
                <a:lnTo>
                  <a:pt x="290285" y="1195239"/>
                </a:lnTo>
                <a:lnTo>
                  <a:pt x="271212" y="1181095"/>
                </a:lnTo>
                <a:cubicBezTo>
                  <a:pt x="264353" y="1176449"/>
                  <a:pt x="257052" y="1171581"/>
                  <a:pt x="250635" y="1165828"/>
                </a:cubicBezTo>
                <a:lnTo>
                  <a:pt x="250635" y="1165386"/>
                </a:lnTo>
                <a:cubicBezTo>
                  <a:pt x="248644" y="1165386"/>
                  <a:pt x="248422" y="1164058"/>
                  <a:pt x="248201" y="1162288"/>
                </a:cubicBezTo>
                <a:lnTo>
                  <a:pt x="252403" y="1162952"/>
                </a:lnTo>
                <a:lnTo>
                  <a:pt x="252405" y="1162951"/>
                </a:lnTo>
                <a:cubicBezTo>
                  <a:pt x="263247" y="1166934"/>
                  <a:pt x="273868" y="1173351"/>
                  <a:pt x="284046" y="1179325"/>
                </a:cubicBezTo>
                <a:lnTo>
                  <a:pt x="300721" y="1189034"/>
                </a:lnTo>
                <a:lnTo>
                  <a:pt x="301968" y="1188618"/>
                </a:lnTo>
                <a:lnTo>
                  <a:pt x="302078" y="1188535"/>
                </a:lnTo>
                <a:lnTo>
                  <a:pt x="283603" y="1174679"/>
                </a:lnTo>
                <a:lnTo>
                  <a:pt x="258041" y="1154184"/>
                </a:lnTo>
                <a:lnTo>
                  <a:pt x="257937" y="1154323"/>
                </a:lnTo>
                <a:cubicBezTo>
                  <a:pt x="256388" y="1152995"/>
                  <a:pt x="253732" y="1152995"/>
                  <a:pt x="254175" y="1149455"/>
                </a:cubicBezTo>
                <a:cubicBezTo>
                  <a:pt x="257273" y="1148791"/>
                  <a:pt x="258822" y="1150119"/>
                  <a:pt x="260149" y="1151225"/>
                </a:cubicBezTo>
                <a:lnTo>
                  <a:pt x="260069" y="1151546"/>
                </a:lnTo>
                <a:lnTo>
                  <a:pt x="260371" y="1151446"/>
                </a:lnTo>
                <a:cubicBezTo>
                  <a:pt x="267894" y="1154101"/>
                  <a:pt x="274974" y="1158084"/>
                  <a:pt x="281833" y="1161845"/>
                </a:cubicBezTo>
                <a:lnTo>
                  <a:pt x="294248" y="1168579"/>
                </a:lnTo>
                <a:lnTo>
                  <a:pt x="294224" y="1168484"/>
                </a:lnTo>
                <a:cubicBezTo>
                  <a:pt x="294888" y="1168484"/>
                  <a:pt x="295109" y="1168262"/>
                  <a:pt x="295330" y="1167820"/>
                </a:cubicBezTo>
                <a:lnTo>
                  <a:pt x="295544" y="1167659"/>
                </a:lnTo>
                <a:lnTo>
                  <a:pt x="276301" y="1154101"/>
                </a:lnTo>
                <a:lnTo>
                  <a:pt x="250488" y="1134579"/>
                </a:lnTo>
                <a:lnTo>
                  <a:pt x="250414" y="1134629"/>
                </a:lnTo>
                <a:lnTo>
                  <a:pt x="249529" y="1134187"/>
                </a:lnTo>
                <a:lnTo>
                  <a:pt x="248644" y="1133523"/>
                </a:lnTo>
                <a:lnTo>
                  <a:pt x="248201" y="1132195"/>
                </a:lnTo>
                <a:lnTo>
                  <a:pt x="249529" y="1131753"/>
                </a:lnTo>
                <a:lnTo>
                  <a:pt x="251078" y="1132638"/>
                </a:lnTo>
                <a:lnTo>
                  <a:pt x="251078" y="1132861"/>
                </a:lnTo>
                <a:lnTo>
                  <a:pt x="252424" y="1133876"/>
                </a:lnTo>
                <a:lnTo>
                  <a:pt x="271433" y="1143480"/>
                </a:lnTo>
                <a:lnTo>
                  <a:pt x="284127" y="1150764"/>
                </a:lnTo>
                <a:lnTo>
                  <a:pt x="284046" y="1150561"/>
                </a:lnTo>
                <a:cubicBezTo>
                  <a:pt x="284710" y="1150561"/>
                  <a:pt x="285152" y="1150561"/>
                  <a:pt x="285374" y="1149897"/>
                </a:cubicBezTo>
                <a:lnTo>
                  <a:pt x="285522" y="1149699"/>
                </a:lnTo>
                <a:lnTo>
                  <a:pt x="276965" y="1143923"/>
                </a:lnTo>
                <a:cubicBezTo>
                  <a:pt x="270106" y="1139056"/>
                  <a:pt x="263025" y="1134409"/>
                  <a:pt x="255724" y="1129763"/>
                </a:cubicBezTo>
                <a:lnTo>
                  <a:pt x="255699" y="1129615"/>
                </a:lnTo>
                <a:lnTo>
                  <a:pt x="255502" y="1129763"/>
                </a:lnTo>
                <a:lnTo>
                  <a:pt x="240943" y="1119363"/>
                </a:lnTo>
                <a:lnTo>
                  <a:pt x="240678" y="1119363"/>
                </a:lnTo>
                <a:cubicBezTo>
                  <a:pt x="239793" y="1118699"/>
                  <a:pt x="239129" y="1118477"/>
                  <a:pt x="238465" y="1118477"/>
                </a:cubicBezTo>
                <a:cubicBezTo>
                  <a:pt x="237802" y="1118477"/>
                  <a:pt x="237580" y="1118035"/>
                  <a:pt x="237580" y="1117371"/>
                </a:cubicBezTo>
                <a:cubicBezTo>
                  <a:pt x="237802" y="1116928"/>
                  <a:pt x="238244" y="1116486"/>
                  <a:pt x="238687" y="1116486"/>
                </a:cubicBezTo>
                <a:lnTo>
                  <a:pt x="241629" y="1117748"/>
                </a:lnTo>
                <a:lnTo>
                  <a:pt x="241784" y="1117593"/>
                </a:lnTo>
                <a:cubicBezTo>
                  <a:pt x="247315" y="1118921"/>
                  <a:pt x="251077" y="1122240"/>
                  <a:pt x="255724" y="1124231"/>
                </a:cubicBezTo>
                <a:lnTo>
                  <a:pt x="255289" y="1122278"/>
                </a:lnTo>
                <a:lnTo>
                  <a:pt x="242669" y="1114495"/>
                </a:lnTo>
                <a:cubicBezTo>
                  <a:pt x="240014" y="1112946"/>
                  <a:pt x="237359" y="1111176"/>
                  <a:pt x="234482" y="1109627"/>
                </a:cubicBezTo>
                <a:cubicBezTo>
                  <a:pt x="234040" y="1109185"/>
                  <a:pt x="234040" y="1108742"/>
                  <a:pt x="234261" y="1108300"/>
                </a:cubicBezTo>
                <a:cubicBezTo>
                  <a:pt x="234482" y="1107636"/>
                  <a:pt x="235146" y="1107636"/>
                  <a:pt x="235589" y="1107857"/>
                </a:cubicBezTo>
                <a:cubicBezTo>
                  <a:pt x="238023" y="1109627"/>
                  <a:pt x="240899" y="1111176"/>
                  <a:pt x="243554" y="1112725"/>
                </a:cubicBezTo>
                <a:cubicBezTo>
                  <a:pt x="247980" y="1115380"/>
                  <a:pt x="252626" y="1118035"/>
                  <a:pt x="256830" y="1121133"/>
                </a:cubicBezTo>
                <a:lnTo>
                  <a:pt x="256888" y="1121477"/>
                </a:lnTo>
                <a:lnTo>
                  <a:pt x="257051" y="1121355"/>
                </a:lnTo>
                <a:cubicBezTo>
                  <a:pt x="270991" y="1130205"/>
                  <a:pt x="285594" y="1140604"/>
                  <a:pt x="299976" y="1150119"/>
                </a:cubicBezTo>
                <a:cubicBezTo>
                  <a:pt x="301525" y="1151225"/>
                  <a:pt x="304844" y="1151225"/>
                  <a:pt x="304844" y="1153880"/>
                </a:cubicBezTo>
                <a:cubicBezTo>
                  <a:pt x="303074" y="1156757"/>
                  <a:pt x="300198" y="1153438"/>
                  <a:pt x="298870" y="1152553"/>
                </a:cubicBezTo>
                <a:cubicBezTo>
                  <a:pt x="285373" y="1145694"/>
                  <a:pt x="271433" y="1133966"/>
                  <a:pt x="257272" y="1127550"/>
                </a:cubicBezTo>
                <a:cubicBezTo>
                  <a:pt x="256387" y="1127550"/>
                  <a:pt x="257272" y="1127992"/>
                  <a:pt x="257272" y="1128656"/>
                </a:cubicBezTo>
                <a:lnTo>
                  <a:pt x="257209" y="1128687"/>
                </a:lnTo>
                <a:lnTo>
                  <a:pt x="278071" y="1142596"/>
                </a:lnTo>
                <a:lnTo>
                  <a:pt x="286372" y="1148343"/>
                </a:lnTo>
                <a:lnTo>
                  <a:pt x="286480" y="1148127"/>
                </a:lnTo>
                <a:cubicBezTo>
                  <a:pt x="292233" y="1153216"/>
                  <a:pt x="300641" y="1155429"/>
                  <a:pt x="304402" y="1162730"/>
                </a:cubicBezTo>
                <a:cubicBezTo>
                  <a:pt x="300420" y="1163615"/>
                  <a:pt x="296658" y="1160518"/>
                  <a:pt x="293339" y="1158526"/>
                </a:cubicBezTo>
                <a:cubicBezTo>
                  <a:pt x="290241" y="1156535"/>
                  <a:pt x="286480" y="1154765"/>
                  <a:pt x="283825" y="1152552"/>
                </a:cubicBezTo>
                <a:lnTo>
                  <a:pt x="283891" y="1152464"/>
                </a:lnTo>
                <a:lnTo>
                  <a:pt x="270548" y="1144808"/>
                </a:lnTo>
                <a:lnTo>
                  <a:pt x="259309" y="1139069"/>
                </a:lnTo>
                <a:lnTo>
                  <a:pt x="277186" y="1152552"/>
                </a:lnTo>
                <a:cubicBezTo>
                  <a:pt x="283824" y="1156978"/>
                  <a:pt x="290905" y="1161403"/>
                  <a:pt x="296879" y="1166271"/>
                </a:cubicBezTo>
                <a:lnTo>
                  <a:pt x="296879" y="1166922"/>
                </a:lnTo>
                <a:lnTo>
                  <a:pt x="307721" y="1174900"/>
                </a:lnTo>
                <a:cubicBezTo>
                  <a:pt x="311483" y="1177555"/>
                  <a:pt x="317014" y="1179326"/>
                  <a:pt x="318784" y="1184193"/>
                </a:cubicBezTo>
                <a:cubicBezTo>
                  <a:pt x="315908" y="1186185"/>
                  <a:pt x="313916" y="1182866"/>
                  <a:pt x="311925" y="1181759"/>
                </a:cubicBezTo>
                <a:cubicBezTo>
                  <a:pt x="305951" y="1178440"/>
                  <a:pt x="298649" y="1175564"/>
                  <a:pt x="293560" y="1170918"/>
                </a:cubicBezTo>
                <a:lnTo>
                  <a:pt x="293954" y="1170228"/>
                </a:lnTo>
                <a:lnTo>
                  <a:pt x="280727" y="1163394"/>
                </a:lnTo>
                <a:lnTo>
                  <a:pt x="260003" y="1153141"/>
                </a:lnTo>
                <a:lnTo>
                  <a:pt x="259977" y="1153167"/>
                </a:lnTo>
                <a:lnTo>
                  <a:pt x="284931" y="1173130"/>
                </a:lnTo>
                <a:cubicBezTo>
                  <a:pt x="291126" y="1177777"/>
                  <a:pt x="297543" y="1182423"/>
                  <a:pt x="303517" y="1187291"/>
                </a:cubicBezTo>
                <a:lnTo>
                  <a:pt x="303517" y="1187657"/>
                </a:lnTo>
                <a:lnTo>
                  <a:pt x="315465" y="1198575"/>
                </a:lnTo>
                <a:cubicBezTo>
                  <a:pt x="309712" y="1199017"/>
                  <a:pt x="304181" y="1194150"/>
                  <a:pt x="300198" y="1191273"/>
                </a:cubicBezTo>
                <a:lnTo>
                  <a:pt x="300361" y="1191110"/>
                </a:lnTo>
                <a:lnTo>
                  <a:pt x="283161" y="1181095"/>
                </a:lnTo>
                <a:lnTo>
                  <a:pt x="254396" y="1166105"/>
                </a:lnTo>
                <a:lnTo>
                  <a:pt x="272319" y="1179547"/>
                </a:lnTo>
                <a:cubicBezTo>
                  <a:pt x="278957" y="1184193"/>
                  <a:pt x="285816" y="1188840"/>
                  <a:pt x="292011" y="1194150"/>
                </a:cubicBezTo>
                <a:lnTo>
                  <a:pt x="292011" y="1194151"/>
                </a:lnTo>
                <a:lnTo>
                  <a:pt x="292012" y="1194150"/>
                </a:lnTo>
                <a:cubicBezTo>
                  <a:pt x="296437" y="1195699"/>
                  <a:pt x="299535" y="1199239"/>
                  <a:pt x="303075" y="1202115"/>
                </a:cubicBezTo>
                <a:cubicBezTo>
                  <a:pt x="306615" y="1204771"/>
                  <a:pt x="311704" y="1206541"/>
                  <a:pt x="313032" y="1211409"/>
                </a:cubicBezTo>
                <a:cubicBezTo>
                  <a:pt x="308828" y="1211630"/>
                  <a:pt x="304624" y="1208311"/>
                  <a:pt x="300641" y="1205877"/>
                </a:cubicBezTo>
                <a:cubicBezTo>
                  <a:pt x="296658" y="1203443"/>
                  <a:pt x="292675" y="1201009"/>
                  <a:pt x="289135" y="1198575"/>
                </a:cubicBezTo>
                <a:lnTo>
                  <a:pt x="289382" y="1198327"/>
                </a:lnTo>
                <a:lnTo>
                  <a:pt x="280505" y="1193043"/>
                </a:lnTo>
                <a:lnTo>
                  <a:pt x="260135" y="1181774"/>
                </a:lnTo>
                <a:lnTo>
                  <a:pt x="260087" y="1181821"/>
                </a:lnTo>
                <a:lnTo>
                  <a:pt x="279842" y="1196583"/>
                </a:lnTo>
                <a:cubicBezTo>
                  <a:pt x="288250" y="1202779"/>
                  <a:pt x="296880" y="1208974"/>
                  <a:pt x="304845" y="1215833"/>
                </a:cubicBezTo>
                <a:lnTo>
                  <a:pt x="304845" y="1216019"/>
                </a:lnTo>
                <a:lnTo>
                  <a:pt x="317899" y="1228003"/>
                </a:lnTo>
                <a:lnTo>
                  <a:pt x="298469" y="1218710"/>
                </a:lnTo>
                <a:lnTo>
                  <a:pt x="298206" y="1218710"/>
                </a:lnTo>
                <a:cubicBezTo>
                  <a:pt x="285373" y="1210744"/>
                  <a:pt x="274089" y="1203664"/>
                  <a:pt x="261698" y="1197468"/>
                </a:cubicBezTo>
                <a:lnTo>
                  <a:pt x="261654" y="1197335"/>
                </a:lnTo>
                <a:lnTo>
                  <a:pt x="261194" y="1198256"/>
                </a:lnTo>
                <a:lnTo>
                  <a:pt x="299755" y="1228003"/>
                </a:lnTo>
                <a:cubicBezTo>
                  <a:pt x="303296" y="1230880"/>
                  <a:pt x="306615" y="1233314"/>
                  <a:pt x="310155" y="1235969"/>
                </a:cubicBezTo>
                <a:lnTo>
                  <a:pt x="310155" y="1236364"/>
                </a:lnTo>
                <a:lnTo>
                  <a:pt x="322103" y="1247032"/>
                </a:lnTo>
                <a:cubicBezTo>
                  <a:pt x="316350" y="1246811"/>
                  <a:pt x="309933" y="1242164"/>
                  <a:pt x="305508" y="1238403"/>
                </a:cubicBezTo>
                <a:lnTo>
                  <a:pt x="305718" y="1238263"/>
                </a:lnTo>
                <a:lnTo>
                  <a:pt x="290020" y="1228888"/>
                </a:lnTo>
                <a:lnTo>
                  <a:pt x="255581" y="1209488"/>
                </a:lnTo>
                <a:lnTo>
                  <a:pt x="254722" y="1209918"/>
                </a:lnTo>
                <a:lnTo>
                  <a:pt x="270991" y="1221807"/>
                </a:lnTo>
                <a:lnTo>
                  <a:pt x="294857" y="1239928"/>
                </a:lnTo>
                <a:lnTo>
                  <a:pt x="295109" y="1239509"/>
                </a:lnTo>
                <a:cubicBezTo>
                  <a:pt x="299534" y="1242385"/>
                  <a:pt x="303959" y="1245041"/>
                  <a:pt x="308163" y="1248360"/>
                </a:cubicBezTo>
                <a:cubicBezTo>
                  <a:pt x="311925" y="1251236"/>
                  <a:pt x="316571" y="1254334"/>
                  <a:pt x="318563" y="1258759"/>
                </a:cubicBezTo>
                <a:cubicBezTo>
                  <a:pt x="313474" y="1258538"/>
                  <a:pt x="309270" y="1254776"/>
                  <a:pt x="304844" y="1251900"/>
                </a:cubicBezTo>
                <a:cubicBezTo>
                  <a:pt x="300419" y="1249023"/>
                  <a:pt x="295773" y="1246368"/>
                  <a:pt x="292011" y="1243271"/>
                </a:cubicBezTo>
                <a:lnTo>
                  <a:pt x="292204" y="1243117"/>
                </a:lnTo>
                <a:lnTo>
                  <a:pt x="287586" y="1240616"/>
                </a:lnTo>
                <a:lnTo>
                  <a:pt x="283714" y="1238402"/>
                </a:lnTo>
                <a:lnTo>
                  <a:pt x="283603" y="1238624"/>
                </a:lnTo>
                <a:lnTo>
                  <a:pt x="283497" y="1238837"/>
                </a:lnTo>
                <a:lnTo>
                  <a:pt x="294887" y="1247696"/>
                </a:lnTo>
                <a:lnTo>
                  <a:pt x="301178" y="1252468"/>
                </a:lnTo>
                <a:lnTo>
                  <a:pt x="301526" y="1252121"/>
                </a:lnTo>
                <a:cubicBezTo>
                  <a:pt x="305950" y="1254776"/>
                  <a:pt x="309712" y="1258538"/>
                  <a:pt x="313695" y="1262078"/>
                </a:cubicBezTo>
                <a:cubicBezTo>
                  <a:pt x="317456" y="1264954"/>
                  <a:pt x="323209" y="1266946"/>
                  <a:pt x="324758" y="1272477"/>
                </a:cubicBezTo>
                <a:cubicBezTo>
                  <a:pt x="319005" y="1273362"/>
                  <a:pt x="315465" y="1267831"/>
                  <a:pt x="311482" y="1265176"/>
                </a:cubicBezTo>
                <a:lnTo>
                  <a:pt x="298468" y="1256989"/>
                </a:lnTo>
                <a:lnTo>
                  <a:pt x="298207" y="1256989"/>
                </a:lnTo>
                <a:cubicBezTo>
                  <a:pt x="296658" y="1255882"/>
                  <a:pt x="294888" y="1254776"/>
                  <a:pt x="293118" y="1253670"/>
                </a:cubicBezTo>
                <a:lnTo>
                  <a:pt x="276596" y="1244468"/>
                </a:lnTo>
                <a:lnTo>
                  <a:pt x="290241" y="1255218"/>
                </a:lnTo>
                <a:lnTo>
                  <a:pt x="304375" y="1266308"/>
                </a:lnTo>
                <a:lnTo>
                  <a:pt x="304623" y="1266060"/>
                </a:lnTo>
                <a:cubicBezTo>
                  <a:pt x="307500" y="1266724"/>
                  <a:pt x="309270" y="1268494"/>
                  <a:pt x="310819" y="1270707"/>
                </a:cubicBezTo>
                <a:cubicBezTo>
                  <a:pt x="316571" y="1273140"/>
                  <a:pt x="320776" y="1277566"/>
                  <a:pt x="325422" y="1281327"/>
                </a:cubicBezTo>
                <a:cubicBezTo>
                  <a:pt x="329847" y="1285089"/>
                  <a:pt x="336264" y="1287080"/>
                  <a:pt x="338919" y="1292833"/>
                </a:cubicBezTo>
                <a:cubicBezTo>
                  <a:pt x="335157" y="1293939"/>
                  <a:pt x="332060" y="1290620"/>
                  <a:pt x="328962" y="1288629"/>
                </a:cubicBezTo>
                <a:cubicBezTo>
                  <a:pt x="320554" y="1282655"/>
                  <a:pt x="311040" y="1275796"/>
                  <a:pt x="301968" y="1269600"/>
                </a:cubicBezTo>
                <a:lnTo>
                  <a:pt x="302057" y="1269423"/>
                </a:lnTo>
                <a:lnTo>
                  <a:pt x="301968" y="1269379"/>
                </a:lnTo>
                <a:cubicBezTo>
                  <a:pt x="298428" y="1267388"/>
                  <a:pt x="295109" y="1265175"/>
                  <a:pt x="291790" y="1263184"/>
                </a:cubicBezTo>
                <a:lnTo>
                  <a:pt x="266498" y="1249448"/>
                </a:lnTo>
                <a:lnTo>
                  <a:pt x="266228" y="1250259"/>
                </a:lnTo>
                <a:lnTo>
                  <a:pt x="285373" y="1264512"/>
                </a:lnTo>
                <a:lnTo>
                  <a:pt x="304423" y="1278853"/>
                </a:lnTo>
                <a:lnTo>
                  <a:pt x="304845" y="1278672"/>
                </a:lnTo>
                <a:cubicBezTo>
                  <a:pt x="306173" y="1279336"/>
                  <a:pt x="307279" y="1280221"/>
                  <a:pt x="308164" y="1281106"/>
                </a:cubicBezTo>
                <a:lnTo>
                  <a:pt x="308164" y="1281107"/>
                </a:lnTo>
                <a:lnTo>
                  <a:pt x="331396" y="1298364"/>
                </a:lnTo>
                <a:cubicBezTo>
                  <a:pt x="333387" y="1299913"/>
                  <a:pt x="338255" y="1300798"/>
                  <a:pt x="336928" y="1304339"/>
                </a:cubicBezTo>
                <a:cubicBezTo>
                  <a:pt x="330953" y="1302347"/>
                  <a:pt x="326086" y="1298364"/>
                  <a:pt x="320997" y="1295267"/>
                </a:cubicBezTo>
                <a:cubicBezTo>
                  <a:pt x="316129" y="1291948"/>
                  <a:pt x="311261" y="1288850"/>
                  <a:pt x="306172" y="1285531"/>
                </a:cubicBezTo>
                <a:lnTo>
                  <a:pt x="306362" y="1285150"/>
                </a:lnTo>
                <a:lnTo>
                  <a:pt x="302411" y="1282655"/>
                </a:lnTo>
                <a:lnTo>
                  <a:pt x="302411" y="1282533"/>
                </a:lnTo>
                <a:lnTo>
                  <a:pt x="284931" y="1272919"/>
                </a:lnTo>
                <a:lnTo>
                  <a:pt x="258639" y="1259387"/>
                </a:lnTo>
                <a:lnTo>
                  <a:pt x="273204" y="1270264"/>
                </a:lnTo>
                <a:lnTo>
                  <a:pt x="286489" y="1279906"/>
                </a:lnTo>
                <a:lnTo>
                  <a:pt x="286701" y="1279779"/>
                </a:lnTo>
                <a:cubicBezTo>
                  <a:pt x="288250" y="1280443"/>
                  <a:pt x="290020" y="1281328"/>
                  <a:pt x="290905" y="1282655"/>
                </a:cubicBezTo>
                <a:lnTo>
                  <a:pt x="291126" y="1282434"/>
                </a:lnTo>
                <a:cubicBezTo>
                  <a:pt x="298649" y="1287302"/>
                  <a:pt x="305508" y="1293055"/>
                  <a:pt x="313252" y="1298365"/>
                </a:cubicBezTo>
                <a:cubicBezTo>
                  <a:pt x="319890" y="1303012"/>
                  <a:pt x="327634" y="1308764"/>
                  <a:pt x="334715" y="1314296"/>
                </a:cubicBezTo>
                <a:cubicBezTo>
                  <a:pt x="336485" y="1315624"/>
                  <a:pt x="340025" y="1316730"/>
                  <a:pt x="339804" y="1319828"/>
                </a:cubicBezTo>
                <a:cubicBezTo>
                  <a:pt x="334715" y="1319828"/>
                  <a:pt x="330953" y="1315402"/>
                  <a:pt x="326971" y="1312305"/>
                </a:cubicBezTo>
                <a:cubicBezTo>
                  <a:pt x="314580" y="1303897"/>
                  <a:pt x="301525" y="1294604"/>
                  <a:pt x="288913" y="1285974"/>
                </a:cubicBezTo>
                <a:lnTo>
                  <a:pt x="288913" y="1285974"/>
                </a:lnTo>
                <a:lnTo>
                  <a:pt x="285595" y="1284425"/>
                </a:lnTo>
                <a:cubicBezTo>
                  <a:pt x="285152" y="1284204"/>
                  <a:pt x="284931" y="1283983"/>
                  <a:pt x="284488" y="1283540"/>
                </a:cubicBezTo>
                <a:lnTo>
                  <a:pt x="284410" y="1283149"/>
                </a:lnTo>
                <a:lnTo>
                  <a:pt x="274089" y="1277344"/>
                </a:lnTo>
                <a:lnTo>
                  <a:pt x="265970" y="1273224"/>
                </a:lnTo>
                <a:lnTo>
                  <a:pt x="275638" y="1281328"/>
                </a:lnTo>
                <a:cubicBezTo>
                  <a:pt x="280063" y="1284204"/>
                  <a:pt x="284488" y="1287080"/>
                  <a:pt x="288249" y="1290621"/>
                </a:cubicBezTo>
                <a:lnTo>
                  <a:pt x="288249" y="1290684"/>
                </a:lnTo>
                <a:lnTo>
                  <a:pt x="290905" y="1292391"/>
                </a:lnTo>
                <a:lnTo>
                  <a:pt x="290947" y="1292686"/>
                </a:lnTo>
                <a:lnTo>
                  <a:pt x="313474" y="1309206"/>
                </a:lnTo>
                <a:cubicBezTo>
                  <a:pt x="319006" y="1313632"/>
                  <a:pt x="325644" y="1316951"/>
                  <a:pt x="331175" y="1321597"/>
                </a:cubicBezTo>
                <a:cubicBezTo>
                  <a:pt x="332945" y="1322925"/>
                  <a:pt x="335158" y="1324695"/>
                  <a:pt x="335601" y="1327129"/>
                </a:cubicBezTo>
                <a:cubicBezTo>
                  <a:pt x="330954" y="1326686"/>
                  <a:pt x="326971" y="1323146"/>
                  <a:pt x="323210" y="1320269"/>
                </a:cubicBezTo>
                <a:cubicBezTo>
                  <a:pt x="312368" y="1312083"/>
                  <a:pt x="299977" y="1304117"/>
                  <a:pt x="288250" y="1296373"/>
                </a:cubicBezTo>
                <a:lnTo>
                  <a:pt x="288291" y="1296292"/>
                </a:lnTo>
                <a:lnTo>
                  <a:pt x="286037" y="1295267"/>
                </a:lnTo>
                <a:lnTo>
                  <a:pt x="285322" y="1294909"/>
                </a:lnTo>
                <a:lnTo>
                  <a:pt x="285373" y="1295267"/>
                </a:lnTo>
                <a:lnTo>
                  <a:pt x="286177" y="1296875"/>
                </a:lnTo>
                <a:lnTo>
                  <a:pt x="301747" y="1308985"/>
                </a:lnTo>
                <a:cubicBezTo>
                  <a:pt x="305951" y="1312304"/>
                  <a:pt x="310376" y="1315623"/>
                  <a:pt x="314581" y="1318721"/>
                </a:cubicBezTo>
                <a:lnTo>
                  <a:pt x="314641" y="1319081"/>
                </a:lnTo>
                <a:lnTo>
                  <a:pt x="328520" y="1330227"/>
                </a:lnTo>
                <a:cubicBezTo>
                  <a:pt x="330290" y="1331555"/>
                  <a:pt x="332503" y="1331997"/>
                  <a:pt x="334052" y="1333325"/>
                </a:cubicBezTo>
                <a:cubicBezTo>
                  <a:pt x="335601" y="1334431"/>
                  <a:pt x="337371" y="1336644"/>
                  <a:pt x="338919" y="1338193"/>
                </a:cubicBezTo>
                <a:cubicBezTo>
                  <a:pt x="340690" y="1339741"/>
                  <a:pt x="343566" y="1340848"/>
                  <a:pt x="343124" y="1343724"/>
                </a:cubicBezTo>
                <a:cubicBezTo>
                  <a:pt x="338034" y="1343945"/>
                  <a:pt x="333831" y="1339741"/>
                  <a:pt x="329626" y="1336865"/>
                </a:cubicBezTo>
                <a:cubicBezTo>
                  <a:pt x="325423" y="1333988"/>
                  <a:pt x="321440" y="1331112"/>
                  <a:pt x="317457" y="1328236"/>
                </a:cubicBezTo>
                <a:lnTo>
                  <a:pt x="317660" y="1328083"/>
                </a:lnTo>
                <a:lnTo>
                  <a:pt x="308827" y="1322482"/>
                </a:lnTo>
                <a:lnTo>
                  <a:pt x="292143" y="1312216"/>
                </a:lnTo>
                <a:lnTo>
                  <a:pt x="291790" y="1312747"/>
                </a:lnTo>
                <a:lnTo>
                  <a:pt x="291705" y="1312853"/>
                </a:lnTo>
                <a:lnTo>
                  <a:pt x="301526" y="1320492"/>
                </a:lnTo>
                <a:cubicBezTo>
                  <a:pt x="306836" y="1324696"/>
                  <a:pt x="312368" y="1329121"/>
                  <a:pt x="318120" y="1333104"/>
                </a:cubicBezTo>
                <a:lnTo>
                  <a:pt x="318249" y="1333425"/>
                </a:lnTo>
                <a:lnTo>
                  <a:pt x="346221" y="1355450"/>
                </a:lnTo>
                <a:cubicBezTo>
                  <a:pt x="349097" y="1357663"/>
                  <a:pt x="353522" y="1360097"/>
                  <a:pt x="354186" y="1364080"/>
                </a:cubicBezTo>
                <a:cubicBezTo>
                  <a:pt x="350424" y="1363416"/>
                  <a:pt x="347327" y="1360761"/>
                  <a:pt x="344450" y="1358548"/>
                </a:cubicBezTo>
                <a:cubicBezTo>
                  <a:pt x="336043" y="1352353"/>
                  <a:pt x="326971" y="1346157"/>
                  <a:pt x="318120" y="1339741"/>
                </a:cubicBezTo>
                <a:lnTo>
                  <a:pt x="318252" y="1339078"/>
                </a:lnTo>
                <a:lnTo>
                  <a:pt x="317899" y="1339078"/>
                </a:lnTo>
                <a:cubicBezTo>
                  <a:pt x="312589" y="1335980"/>
                  <a:pt x="307278" y="1332661"/>
                  <a:pt x="302411" y="1329342"/>
                </a:cubicBezTo>
                <a:lnTo>
                  <a:pt x="277429" y="1315005"/>
                </a:lnTo>
                <a:lnTo>
                  <a:pt x="277409" y="1315032"/>
                </a:lnTo>
                <a:lnTo>
                  <a:pt x="297322" y="1330448"/>
                </a:lnTo>
                <a:lnTo>
                  <a:pt x="307762" y="1338173"/>
                </a:lnTo>
                <a:lnTo>
                  <a:pt x="307721" y="1337971"/>
                </a:lnTo>
                <a:lnTo>
                  <a:pt x="339946" y="1361646"/>
                </a:lnTo>
                <a:lnTo>
                  <a:pt x="340026" y="1361646"/>
                </a:lnTo>
                <a:lnTo>
                  <a:pt x="361763" y="1377475"/>
                </a:lnTo>
                <a:lnTo>
                  <a:pt x="357063" y="1349699"/>
                </a:lnTo>
                <a:cubicBezTo>
                  <a:pt x="356841" y="1348371"/>
                  <a:pt x="355735" y="1346601"/>
                  <a:pt x="355293" y="1345274"/>
                </a:cubicBezTo>
                <a:cubicBezTo>
                  <a:pt x="354629" y="1341291"/>
                  <a:pt x="355071" y="1337308"/>
                  <a:pt x="354186" y="1333547"/>
                </a:cubicBezTo>
                <a:cubicBezTo>
                  <a:pt x="353744" y="1332440"/>
                  <a:pt x="352858" y="1331113"/>
                  <a:pt x="352416" y="1329785"/>
                </a:cubicBezTo>
                <a:cubicBezTo>
                  <a:pt x="351531" y="1326909"/>
                  <a:pt x="351973" y="1323147"/>
                  <a:pt x="351088" y="1320049"/>
                </a:cubicBezTo>
                <a:cubicBezTo>
                  <a:pt x="349097" y="1310093"/>
                  <a:pt x="345778" y="1299029"/>
                  <a:pt x="344450" y="1287081"/>
                </a:cubicBezTo>
                <a:cubicBezTo>
                  <a:pt x="343565" y="1279337"/>
                  <a:pt x="340689" y="1273142"/>
                  <a:pt x="339583" y="1264291"/>
                </a:cubicBezTo>
                <a:cubicBezTo>
                  <a:pt x="339140" y="1260751"/>
                  <a:pt x="338034" y="1256989"/>
                  <a:pt x="337149" y="1253228"/>
                </a:cubicBezTo>
                <a:cubicBezTo>
                  <a:pt x="336043" y="1247918"/>
                  <a:pt x="334493" y="1244599"/>
                  <a:pt x="334051" y="1237961"/>
                </a:cubicBezTo>
                <a:cubicBezTo>
                  <a:pt x="333830" y="1236412"/>
                  <a:pt x="332502" y="1235527"/>
                  <a:pt x="331617" y="1234642"/>
                </a:cubicBezTo>
                <a:cubicBezTo>
                  <a:pt x="333387" y="1228004"/>
                  <a:pt x="331617" y="1222472"/>
                  <a:pt x="330511" y="1214507"/>
                </a:cubicBezTo>
                <a:cubicBezTo>
                  <a:pt x="330069" y="1212073"/>
                  <a:pt x="329626" y="1208311"/>
                  <a:pt x="328741" y="1203444"/>
                </a:cubicBezTo>
                <a:cubicBezTo>
                  <a:pt x="328298" y="1201673"/>
                  <a:pt x="326971" y="1199682"/>
                  <a:pt x="326971" y="1198133"/>
                </a:cubicBezTo>
                <a:cubicBezTo>
                  <a:pt x="326971" y="1197027"/>
                  <a:pt x="327635" y="1195921"/>
                  <a:pt x="327413" y="1195036"/>
                </a:cubicBezTo>
                <a:cubicBezTo>
                  <a:pt x="326971" y="1191717"/>
                  <a:pt x="324758" y="1188840"/>
                  <a:pt x="324315" y="1185743"/>
                </a:cubicBezTo>
                <a:cubicBezTo>
                  <a:pt x="323873" y="1182424"/>
                  <a:pt x="324979" y="1178662"/>
                  <a:pt x="324979" y="1175343"/>
                </a:cubicBezTo>
                <a:cubicBezTo>
                  <a:pt x="324758" y="1169812"/>
                  <a:pt x="320775" y="1164501"/>
                  <a:pt x="323209" y="1159412"/>
                </a:cubicBezTo>
                <a:cubicBezTo>
                  <a:pt x="320554" y="1157863"/>
                  <a:pt x="322545" y="1154544"/>
                  <a:pt x="322103" y="1152110"/>
                </a:cubicBezTo>
                <a:cubicBezTo>
                  <a:pt x="321882" y="1150783"/>
                  <a:pt x="320554" y="1149898"/>
                  <a:pt x="320112" y="1148570"/>
                </a:cubicBezTo>
                <a:cubicBezTo>
                  <a:pt x="318563" y="1138613"/>
                  <a:pt x="318563" y="1127550"/>
                  <a:pt x="316571" y="1116487"/>
                </a:cubicBezTo>
                <a:cubicBezTo>
                  <a:pt x="316350" y="1115381"/>
                  <a:pt x="315907" y="1115602"/>
                  <a:pt x="315244" y="1114717"/>
                </a:cubicBezTo>
                <a:cubicBezTo>
                  <a:pt x="315465" y="1108300"/>
                  <a:pt x="313916" y="1099228"/>
                  <a:pt x="312146" y="1092591"/>
                </a:cubicBezTo>
                <a:cubicBezTo>
                  <a:pt x="314801" y="1089493"/>
                  <a:pt x="311925" y="1080200"/>
                  <a:pt x="310376" y="1074889"/>
                </a:cubicBezTo>
                <a:cubicBezTo>
                  <a:pt x="309934" y="1073119"/>
                  <a:pt x="308827" y="1070685"/>
                  <a:pt x="308606" y="1069579"/>
                </a:cubicBezTo>
                <a:cubicBezTo>
                  <a:pt x="308385" y="1067366"/>
                  <a:pt x="309270" y="1064490"/>
                  <a:pt x="307942" y="1061392"/>
                </a:cubicBezTo>
                <a:cubicBezTo>
                  <a:pt x="307499" y="1060507"/>
                  <a:pt x="305951" y="1058958"/>
                  <a:pt x="305508" y="1057852"/>
                </a:cubicBezTo>
                <a:cubicBezTo>
                  <a:pt x="303738" y="1051436"/>
                  <a:pt x="303517" y="1044134"/>
                  <a:pt x="303074" y="1037496"/>
                </a:cubicBezTo>
                <a:cubicBezTo>
                  <a:pt x="300640" y="1034841"/>
                  <a:pt x="301526" y="1031079"/>
                  <a:pt x="299977" y="1026654"/>
                </a:cubicBezTo>
                <a:cubicBezTo>
                  <a:pt x="298870" y="1023556"/>
                  <a:pt x="296215" y="1017140"/>
                  <a:pt x="295551" y="1012493"/>
                </a:cubicBezTo>
                <a:cubicBezTo>
                  <a:pt x="295109" y="1008068"/>
                  <a:pt x="296657" y="1003200"/>
                  <a:pt x="293118" y="1000324"/>
                </a:cubicBezTo>
                <a:cubicBezTo>
                  <a:pt x="293118" y="991473"/>
                  <a:pt x="289356" y="979746"/>
                  <a:pt x="286922" y="970896"/>
                </a:cubicBezTo>
                <a:cubicBezTo>
                  <a:pt x="286479" y="968683"/>
                  <a:pt x="285152" y="964258"/>
                  <a:pt x="285152" y="962709"/>
                </a:cubicBezTo>
                <a:cubicBezTo>
                  <a:pt x="284931" y="960718"/>
                  <a:pt x="284709" y="955407"/>
                  <a:pt x="283825" y="952973"/>
                </a:cubicBezTo>
                <a:cubicBezTo>
                  <a:pt x="282939" y="950761"/>
                  <a:pt x="281169" y="948769"/>
                  <a:pt x="280063" y="946778"/>
                </a:cubicBezTo>
                <a:cubicBezTo>
                  <a:pt x="281169" y="923324"/>
                  <a:pt x="269442" y="909384"/>
                  <a:pt x="269663" y="888586"/>
                </a:cubicBezTo>
                <a:cubicBezTo>
                  <a:pt x="266123" y="878629"/>
                  <a:pt x="263911" y="871548"/>
                  <a:pt x="264132" y="860485"/>
                </a:cubicBezTo>
                <a:cubicBezTo>
                  <a:pt x="263025" y="858051"/>
                  <a:pt x="261698" y="855839"/>
                  <a:pt x="262362" y="851856"/>
                </a:cubicBezTo>
                <a:cubicBezTo>
                  <a:pt x="261919" y="850307"/>
                  <a:pt x="260813" y="849422"/>
                  <a:pt x="259928" y="848094"/>
                </a:cubicBezTo>
                <a:cubicBezTo>
                  <a:pt x="260370" y="846988"/>
                  <a:pt x="263247" y="847873"/>
                  <a:pt x="262362" y="845660"/>
                </a:cubicBezTo>
                <a:cubicBezTo>
                  <a:pt x="263025" y="843005"/>
                  <a:pt x="259928" y="844554"/>
                  <a:pt x="259264" y="843227"/>
                </a:cubicBezTo>
                <a:cubicBezTo>
                  <a:pt x="258158" y="840350"/>
                  <a:pt x="258822" y="837031"/>
                  <a:pt x="258158" y="833934"/>
                </a:cubicBezTo>
                <a:cubicBezTo>
                  <a:pt x="257937" y="832606"/>
                  <a:pt x="256830" y="831278"/>
                  <a:pt x="256167" y="829730"/>
                </a:cubicBezTo>
                <a:cubicBezTo>
                  <a:pt x="254175" y="822649"/>
                  <a:pt x="253732" y="814905"/>
                  <a:pt x="251962" y="805833"/>
                </a:cubicBezTo>
                <a:cubicBezTo>
                  <a:pt x="250856" y="800523"/>
                  <a:pt x="249529" y="795212"/>
                  <a:pt x="248201" y="790123"/>
                </a:cubicBezTo>
                <a:cubicBezTo>
                  <a:pt x="247095" y="785034"/>
                  <a:pt x="244439" y="780830"/>
                  <a:pt x="243333" y="775962"/>
                </a:cubicBezTo>
                <a:cubicBezTo>
                  <a:pt x="242669" y="773750"/>
                  <a:pt x="243333" y="770873"/>
                  <a:pt x="242669" y="768661"/>
                </a:cubicBezTo>
                <a:cubicBezTo>
                  <a:pt x="242227" y="766448"/>
                  <a:pt x="240899" y="764678"/>
                  <a:pt x="240235" y="762465"/>
                </a:cubicBezTo>
                <a:cubicBezTo>
                  <a:pt x="239129" y="757376"/>
                  <a:pt x="238023" y="749853"/>
                  <a:pt x="237138" y="744764"/>
                </a:cubicBezTo>
                <a:cubicBezTo>
                  <a:pt x="236474" y="740118"/>
                  <a:pt x="236031" y="731931"/>
                  <a:pt x="234040" y="725736"/>
                </a:cubicBezTo>
                <a:cubicBezTo>
                  <a:pt x="232712" y="721532"/>
                  <a:pt x="231385" y="718434"/>
                  <a:pt x="229172" y="714672"/>
                </a:cubicBezTo>
                <a:cubicBezTo>
                  <a:pt x="228951" y="712460"/>
                  <a:pt x="229615" y="711354"/>
                  <a:pt x="230942" y="710911"/>
                </a:cubicBezTo>
                <a:cubicBezTo>
                  <a:pt x="229836" y="709583"/>
                  <a:pt x="227845" y="709141"/>
                  <a:pt x="227402" y="707371"/>
                </a:cubicBezTo>
                <a:cubicBezTo>
                  <a:pt x="226074" y="689448"/>
                  <a:pt x="218773" y="671969"/>
                  <a:pt x="217003" y="655374"/>
                </a:cubicBezTo>
                <a:cubicBezTo>
                  <a:pt x="217224" y="653383"/>
                  <a:pt x="215233" y="653825"/>
                  <a:pt x="215233" y="652276"/>
                </a:cubicBezTo>
                <a:cubicBezTo>
                  <a:pt x="215896" y="648736"/>
                  <a:pt x="215675" y="645196"/>
                  <a:pt x="214569" y="640549"/>
                </a:cubicBezTo>
                <a:cubicBezTo>
                  <a:pt x="214569" y="640549"/>
                  <a:pt x="214569" y="637230"/>
                  <a:pt x="213905" y="636788"/>
                </a:cubicBezTo>
                <a:cubicBezTo>
                  <a:pt x="213905" y="636788"/>
                  <a:pt x="212799" y="636788"/>
                  <a:pt x="212799" y="636788"/>
                </a:cubicBezTo>
                <a:cubicBezTo>
                  <a:pt x="212356" y="634796"/>
                  <a:pt x="213020" y="629707"/>
                  <a:pt x="212356" y="626388"/>
                </a:cubicBezTo>
                <a:cubicBezTo>
                  <a:pt x="211693" y="624176"/>
                  <a:pt x="209922" y="622848"/>
                  <a:pt x="209037" y="621078"/>
                </a:cubicBezTo>
                <a:cubicBezTo>
                  <a:pt x="208373" y="619308"/>
                  <a:pt x="209037" y="617095"/>
                  <a:pt x="208373" y="615546"/>
                </a:cubicBezTo>
                <a:cubicBezTo>
                  <a:pt x="207488" y="611785"/>
                  <a:pt x="205497" y="605368"/>
                  <a:pt x="204833" y="599615"/>
                </a:cubicBezTo>
                <a:cubicBezTo>
                  <a:pt x="204612" y="597403"/>
                  <a:pt x="204612" y="595190"/>
                  <a:pt x="204169" y="592977"/>
                </a:cubicBezTo>
                <a:cubicBezTo>
                  <a:pt x="204169" y="592314"/>
                  <a:pt x="203063" y="591429"/>
                  <a:pt x="203063" y="590544"/>
                </a:cubicBezTo>
                <a:cubicBezTo>
                  <a:pt x="203063" y="590101"/>
                  <a:pt x="203727" y="589216"/>
                  <a:pt x="203727" y="588110"/>
                </a:cubicBezTo>
                <a:cubicBezTo>
                  <a:pt x="203285" y="586118"/>
                  <a:pt x="201957" y="585012"/>
                  <a:pt x="201293" y="583242"/>
                </a:cubicBezTo>
                <a:cubicBezTo>
                  <a:pt x="200851" y="581693"/>
                  <a:pt x="201293" y="579259"/>
                  <a:pt x="200851" y="577710"/>
                </a:cubicBezTo>
                <a:cubicBezTo>
                  <a:pt x="200408" y="576162"/>
                  <a:pt x="199302" y="574613"/>
                  <a:pt x="198859" y="573506"/>
                </a:cubicBezTo>
                <a:cubicBezTo>
                  <a:pt x="198195" y="569523"/>
                  <a:pt x="199302" y="566205"/>
                  <a:pt x="196646" y="563771"/>
                </a:cubicBezTo>
                <a:cubicBezTo>
                  <a:pt x="195540" y="550052"/>
                  <a:pt x="191115" y="536777"/>
                  <a:pt x="188017" y="523279"/>
                </a:cubicBezTo>
                <a:cubicBezTo>
                  <a:pt x="187132" y="519518"/>
                  <a:pt x="187796" y="515093"/>
                  <a:pt x="186911" y="511552"/>
                </a:cubicBezTo>
                <a:cubicBezTo>
                  <a:pt x="186468" y="508676"/>
                  <a:pt x="184698" y="506463"/>
                  <a:pt x="183813" y="503587"/>
                </a:cubicBezTo>
                <a:cubicBezTo>
                  <a:pt x="183150" y="500489"/>
                  <a:pt x="183150" y="496949"/>
                  <a:pt x="182486" y="493851"/>
                </a:cubicBezTo>
                <a:cubicBezTo>
                  <a:pt x="179388" y="481018"/>
                  <a:pt x="175848" y="463760"/>
                  <a:pt x="173193" y="448492"/>
                </a:cubicBezTo>
                <a:cubicBezTo>
                  <a:pt x="171422" y="438093"/>
                  <a:pt x="167882" y="426809"/>
                  <a:pt x="165227" y="415967"/>
                </a:cubicBezTo>
                <a:cubicBezTo>
                  <a:pt x="163899" y="410656"/>
                  <a:pt x="163678" y="404904"/>
                  <a:pt x="162793" y="399372"/>
                </a:cubicBezTo>
                <a:cubicBezTo>
                  <a:pt x="162129" y="395168"/>
                  <a:pt x="159917" y="391185"/>
                  <a:pt x="159032" y="387202"/>
                </a:cubicBezTo>
                <a:cubicBezTo>
                  <a:pt x="156598" y="375918"/>
                  <a:pt x="157262" y="364412"/>
                  <a:pt x="145535" y="361978"/>
                </a:cubicBezTo>
                <a:cubicBezTo>
                  <a:pt x="145092" y="359987"/>
                  <a:pt x="147526" y="360429"/>
                  <a:pt x="146198" y="358881"/>
                </a:cubicBezTo>
                <a:lnTo>
                  <a:pt x="146552" y="358616"/>
                </a:lnTo>
                <a:lnTo>
                  <a:pt x="146198" y="358439"/>
                </a:lnTo>
                <a:lnTo>
                  <a:pt x="144605" y="357376"/>
                </a:lnTo>
                <a:lnTo>
                  <a:pt x="144428" y="357553"/>
                </a:lnTo>
                <a:cubicBezTo>
                  <a:pt x="140667" y="355119"/>
                  <a:pt x="136020" y="353349"/>
                  <a:pt x="132923" y="350251"/>
                </a:cubicBezTo>
                <a:lnTo>
                  <a:pt x="132986" y="350219"/>
                </a:lnTo>
                <a:lnTo>
                  <a:pt x="132702" y="350030"/>
                </a:lnTo>
                <a:cubicBezTo>
                  <a:pt x="132259" y="349588"/>
                  <a:pt x="131595" y="349366"/>
                  <a:pt x="130710" y="349145"/>
                </a:cubicBezTo>
                <a:lnTo>
                  <a:pt x="130568" y="349098"/>
                </a:lnTo>
                <a:lnTo>
                  <a:pt x="130710" y="349809"/>
                </a:lnTo>
                <a:cubicBezTo>
                  <a:pt x="130268" y="349809"/>
                  <a:pt x="129825" y="349809"/>
                  <a:pt x="129604" y="349809"/>
                </a:cubicBezTo>
                <a:cubicBezTo>
                  <a:pt x="133365" y="353792"/>
                  <a:pt x="138676" y="355784"/>
                  <a:pt x="142437" y="359545"/>
                </a:cubicBezTo>
                <a:cubicBezTo>
                  <a:pt x="140667" y="362643"/>
                  <a:pt x="140003" y="362200"/>
                  <a:pt x="141331" y="366404"/>
                </a:cubicBezTo>
                <a:lnTo>
                  <a:pt x="141071" y="366300"/>
                </a:lnTo>
                <a:lnTo>
                  <a:pt x="140667" y="367510"/>
                </a:lnTo>
                <a:lnTo>
                  <a:pt x="140225" y="367510"/>
                </a:lnTo>
                <a:lnTo>
                  <a:pt x="139339" y="366847"/>
                </a:lnTo>
                <a:lnTo>
                  <a:pt x="139269" y="366672"/>
                </a:lnTo>
                <a:lnTo>
                  <a:pt x="127391" y="359545"/>
                </a:lnTo>
                <a:cubicBezTo>
                  <a:pt x="129383" y="362643"/>
                  <a:pt x="132038" y="366404"/>
                  <a:pt x="136020" y="365740"/>
                </a:cubicBezTo>
                <a:cubicBezTo>
                  <a:pt x="135578" y="368617"/>
                  <a:pt x="137348" y="369281"/>
                  <a:pt x="139118" y="369944"/>
                </a:cubicBezTo>
                <a:cubicBezTo>
                  <a:pt x="139561" y="366847"/>
                  <a:pt x="140888" y="367289"/>
                  <a:pt x="140888" y="367289"/>
                </a:cubicBezTo>
                <a:lnTo>
                  <a:pt x="141552" y="366404"/>
                </a:lnTo>
                <a:cubicBezTo>
                  <a:pt x="144650" y="373485"/>
                  <a:pt x="147084" y="387203"/>
                  <a:pt x="149518" y="397824"/>
                </a:cubicBezTo>
                <a:cubicBezTo>
                  <a:pt x="150403" y="401143"/>
                  <a:pt x="150403" y="404683"/>
                  <a:pt x="151288" y="406895"/>
                </a:cubicBezTo>
                <a:cubicBezTo>
                  <a:pt x="152836" y="410436"/>
                  <a:pt x="155934" y="411099"/>
                  <a:pt x="158147" y="413755"/>
                </a:cubicBezTo>
                <a:cubicBezTo>
                  <a:pt x="158147" y="416188"/>
                  <a:pt x="154385" y="415303"/>
                  <a:pt x="153721" y="417516"/>
                </a:cubicBezTo>
                <a:cubicBezTo>
                  <a:pt x="156155" y="426145"/>
                  <a:pt x="155934" y="437651"/>
                  <a:pt x="160359" y="444289"/>
                </a:cubicBezTo>
                <a:cubicBezTo>
                  <a:pt x="157926" y="448935"/>
                  <a:pt x="162129" y="454688"/>
                  <a:pt x="161466" y="460884"/>
                </a:cubicBezTo>
                <a:lnTo>
                  <a:pt x="161433" y="460877"/>
                </a:lnTo>
                <a:lnTo>
                  <a:pt x="161465" y="461104"/>
                </a:lnTo>
                <a:cubicBezTo>
                  <a:pt x="161908" y="462653"/>
                  <a:pt x="162350" y="464202"/>
                  <a:pt x="162350" y="465972"/>
                </a:cubicBezTo>
                <a:lnTo>
                  <a:pt x="161624" y="466553"/>
                </a:lnTo>
                <a:lnTo>
                  <a:pt x="161687" y="466637"/>
                </a:lnTo>
                <a:lnTo>
                  <a:pt x="162793" y="466415"/>
                </a:lnTo>
                <a:cubicBezTo>
                  <a:pt x="165227" y="473938"/>
                  <a:pt x="166112" y="482789"/>
                  <a:pt x="170095" y="488542"/>
                </a:cubicBezTo>
                <a:cubicBezTo>
                  <a:pt x="169652" y="492746"/>
                  <a:pt x="168325" y="492746"/>
                  <a:pt x="171422" y="495180"/>
                </a:cubicBezTo>
                <a:cubicBezTo>
                  <a:pt x="171422" y="496728"/>
                  <a:pt x="170537" y="497613"/>
                  <a:pt x="168989" y="497613"/>
                </a:cubicBezTo>
                <a:lnTo>
                  <a:pt x="168527" y="497498"/>
                </a:lnTo>
                <a:lnTo>
                  <a:pt x="168546" y="497613"/>
                </a:lnTo>
                <a:lnTo>
                  <a:pt x="168989" y="498941"/>
                </a:lnTo>
                <a:lnTo>
                  <a:pt x="168767" y="499826"/>
                </a:lnTo>
                <a:lnTo>
                  <a:pt x="168546" y="499826"/>
                </a:lnTo>
                <a:lnTo>
                  <a:pt x="168104" y="499826"/>
                </a:lnTo>
                <a:lnTo>
                  <a:pt x="167222" y="497841"/>
                </a:lnTo>
                <a:lnTo>
                  <a:pt x="157483" y="491418"/>
                </a:lnTo>
                <a:lnTo>
                  <a:pt x="158127" y="490935"/>
                </a:lnTo>
                <a:lnTo>
                  <a:pt x="157926" y="490975"/>
                </a:lnTo>
                <a:cubicBezTo>
                  <a:pt x="157704" y="490975"/>
                  <a:pt x="157704" y="490975"/>
                  <a:pt x="157704" y="490975"/>
                </a:cubicBezTo>
                <a:cubicBezTo>
                  <a:pt x="157483" y="490975"/>
                  <a:pt x="157262" y="490754"/>
                  <a:pt x="156819" y="490754"/>
                </a:cubicBezTo>
                <a:lnTo>
                  <a:pt x="154207" y="488631"/>
                </a:lnTo>
                <a:lnTo>
                  <a:pt x="153943" y="488984"/>
                </a:lnTo>
                <a:cubicBezTo>
                  <a:pt x="146641" y="486550"/>
                  <a:pt x="141773" y="481461"/>
                  <a:pt x="134250" y="479249"/>
                </a:cubicBezTo>
                <a:cubicBezTo>
                  <a:pt x="137348" y="485001"/>
                  <a:pt x="144871" y="487657"/>
                  <a:pt x="151509" y="491418"/>
                </a:cubicBezTo>
                <a:cubicBezTo>
                  <a:pt x="152615" y="491861"/>
                  <a:pt x="153500" y="493188"/>
                  <a:pt x="154606" y="493852"/>
                </a:cubicBezTo>
                <a:cubicBezTo>
                  <a:pt x="158589" y="496286"/>
                  <a:pt x="166112" y="497392"/>
                  <a:pt x="165670" y="503145"/>
                </a:cubicBezTo>
                <a:cubicBezTo>
                  <a:pt x="161908" y="503145"/>
                  <a:pt x="160581" y="500711"/>
                  <a:pt x="157704" y="500047"/>
                </a:cubicBezTo>
                <a:cubicBezTo>
                  <a:pt x="156819" y="503145"/>
                  <a:pt x="161023" y="506022"/>
                  <a:pt x="161908" y="509341"/>
                </a:cubicBezTo>
                <a:cubicBezTo>
                  <a:pt x="165227" y="510668"/>
                  <a:pt x="169652" y="511111"/>
                  <a:pt x="170095" y="515536"/>
                </a:cubicBezTo>
                <a:cubicBezTo>
                  <a:pt x="166334" y="518634"/>
                  <a:pt x="164121" y="513102"/>
                  <a:pt x="159696" y="513102"/>
                </a:cubicBezTo>
                <a:lnTo>
                  <a:pt x="158811" y="512881"/>
                </a:lnTo>
                <a:lnTo>
                  <a:pt x="158368" y="512992"/>
                </a:lnTo>
                <a:lnTo>
                  <a:pt x="158368" y="513323"/>
                </a:lnTo>
                <a:lnTo>
                  <a:pt x="158561" y="515453"/>
                </a:lnTo>
                <a:lnTo>
                  <a:pt x="159253" y="515314"/>
                </a:lnTo>
                <a:cubicBezTo>
                  <a:pt x="159253" y="515536"/>
                  <a:pt x="159253" y="515757"/>
                  <a:pt x="159253" y="515978"/>
                </a:cubicBezTo>
                <a:cubicBezTo>
                  <a:pt x="162793" y="519076"/>
                  <a:pt x="167661" y="520403"/>
                  <a:pt x="171644" y="522837"/>
                </a:cubicBezTo>
                <a:cubicBezTo>
                  <a:pt x="170758" y="527705"/>
                  <a:pt x="176290" y="525714"/>
                  <a:pt x="175405" y="530803"/>
                </a:cubicBezTo>
                <a:cubicBezTo>
                  <a:pt x="168546" y="531688"/>
                  <a:pt x="166112" y="525050"/>
                  <a:pt x="161244" y="525714"/>
                </a:cubicBezTo>
                <a:lnTo>
                  <a:pt x="161244" y="527704"/>
                </a:lnTo>
                <a:lnTo>
                  <a:pt x="161441" y="530073"/>
                </a:lnTo>
                <a:lnTo>
                  <a:pt x="161908" y="529917"/>
                </a:lnTo>
                <a:cubicBezTo>
                  <a:pt x="166334" y="535449"/>
                  <a:pt x="174963" y="536776"/>
                  <a:pt x="178945" y="542972"/>
                </a:cubicBezTo>
                <a:cubicBezTo>
                  <a:pt x="173856" y="545627"/>
                  <a:pt x="169431" y="538546"/>
                  <a:pt x="163678" y="537883"/>
                </a:cubicBezTo>
                <a:cubicBezTo>
                  <a:pt x="163678" y="538547"/>
                  <a:pt x="163678" y="538989"/>
                  <a:pt x="163899" y="539653"/>
                </a:cubicBezTo>
                <a:lnTo>
                  <a:pt x="163899" y="542352"/>
                </a:lnTo>
                <a:lnTo>
                  <a:pt x="164563" y="542087"/>
                </a:lnTo>
                <a:lnTo>
                  <a:pt x="181115" y="554225"/>
                </a:lnTo>
                <a:lnTo>
                  <a:pt x="176290" y="525713"/>
                </a:lnTo>
                <a:cubicBezTo>
                  <a:pt x="176069" y="525271"/>
                  <a:pt x="176290" y="524607"/>
                  <a:pt x="176954" y="524607"/>
                </a:cubicBezTo>
                <a:cubicBezTo>
                  <a:pt x="177396" y="524386"/>
                  <a:pt x="178060" y="524607"/>
                  <a:pt x="178060" y="525049"/>
                </a:cubicBezTo>
                <a:cubicBezTo>
                  <a:pt x="181379" y="534564"/>
                  <a:pt x="182264" y="544520"/>
                  <a:pt x="183149" y="554256"/>
                </a:cubicBezTo>
                <a:lnTo>
                  <a:pt x="183149" y="554433"/>
                </a:lnTo>
                <a:lnTo>
                  <a:pt x="183592" y="554256"/>
                </a:lnTo>
                <a:cubicBezTo>
                  <a:pt x="183592" y="556469"/>
                  <a:pt x="184920" y="557354"/>
                  <a:pt x="186690" y="558018"/>
                </a:cubicBezTo>
                <a:cubicBezTo>
                  <a:pt x="186911" y="560009"/>
                  <a:pt x="185362" y="559788"/>
                  <a:pt x="184256" y="560452"/>
                </a:cubicBezTo>
                <a:lnTo>
                  <a:pt x="183371" y="560009"/>
                </a:lnTo>
                <a:lnTo>
                  <a:pt x="183170" y="560110"/>
                </a:lnTo>
                <a:lnTo>
                  <a:pt x="183592" y="560673"/>
                </a:lnTo>
                <a:cubicBezTo>
                  <a:pt x="183150" y="562664"/>
                  <a:pt x="183592" y="564877"/>
                  <a:pt x="183813" y="566868"/>
                </a:cubicBezTo>
                <a:lnTo>
                  <a:pt x="184198" y="570909"/>
                </a:lnTo>
                <a:lnTo>
                  <a:pt x="184256" y="570851"/>
                </a:lnTo>
                <a:cubicBezTo>
                  <a:pt x="184920" y="573506"/>
                  <a:pt x="187796" y="573949"/>
                  <a:pt x="189124" y="575940"/>
                </a:cubicBezTo>
                <a:cubicBezTo>
                  <a:pt x="189566" y="578153"/>
                  <a:pt x="187354" y="577931"/>
                  <a:pt x="185584" y="577710"/>
                </a:cubicBezTo>
                <a:lnTo>
                  <a:pt x="185558" y="577676"/>
                </a:lnTo>
                <a:lnTo>
                  <a:pt x="185362" y="580809"/>
                </a:lnTo>
                <a:lnTo>
                  <a:pt x="184812" y="584848"/>
                </a:lnTo>
                <a:lnTo>
                  <a:pt x="185141" y="585013"/>
                </a:lnTo>
                <a:cubicBezTo>
                  <a:pt x="185805" y="587889"/>
                  <a:pt x="186469" y="590766"/>
                  <a:pt x="187133" y="593421"/>
                </a:cubicBezTo>
                <a:cubicBezTo>
                  <a:pt x="187354" y="595633"/>
                  <a:pt x="188018" y="598067"/>
                  <a:pt x="188460" y="600501"/>
                </a:cubicBezTo>
                <a:lnTo>
                  <a:pt x="188253" y="600750"/>
                </a:lnTo>
                <a:lnTo>
                  <a:pt x="191551" y="613555"/>
                </a:lnTo>
                <a:lnTo>
                  <a:pt x="191557" y="613555"/>
                </a:lnTo>
                <a:cubicBezTo>
                  <a:pt x="192664" y="614882"/>
                  <a:pt x="192885" y="616431"/>
                  <a:pt x="192885" y="617980"/>
                </a:cubicBezTo>
                <a:lnTo>
                  <a:pt x="192885" y="618202"/>
                </a:lnTo>
                <a:cubicBezTo>
                  <a:pt x="193327" y="621078"/>
                  <a:pt x="198195" y="622184"/>
                  <a:pt x="197753" y="624839"/>
                </a:cubicBezTo>
                <a:cubicBezTo>
                  <a:pt x="197310" y="627716"/>
                  <a:pt x="196204" y="623954"/>
                  <a:pt x="195319" y="626831"/>
                </a:cubicBezTo>
                <a:lnTo>
                  <a:pt x="195236" y="626790"/>
                </a:lnTo>
                <a:lnTo>
                  <a:pt x="197311" y="632805"/>
                </a:lnTo>
                <a:lnTo>
                  <a:pt x="197880" y="634322"/>
                </a:lnTo>
                <a:lnTo>
                  <a:pt x="197974" y="634133"/>
                </a:lnTo>
                <a:cubicBezTo>
                  <a:pt x="198859" y="636567"/>
                  <a:pt x="200408" y="638780"/>
                  <a:pt x="201072" y="641435"/>
                </a:cubicBezTo>
                <a:lnTo>
                  <a:pt x="200992" y="641419"/>
                </a:lnTo>
                <a:lnTo>
                  <a:pt x="201957" y="644311"/>
                </a:lnTo>
                <a:cubicBezTo>
                  <a:pt x="202399" y="645196"/>
                  <a:pt x="202620" y="646081"/>
                  <a:pt x="203063" y="646966"/>
                </a:cubicBezTo>
                <a:cubicBezTo>
                  <a:pt x="203284" y="647408"/>
                  <a:pt x="202842" y="648072"/>
                  <a:pt x="202399" y="648072"/>
                </a:cubicBezTo>
                <a:lnTo>
                  <a:pt x="201957" y="648293"/>
                </a:lnTo>
                <a:cubicBezTo>
                  <a:pt x="201514" y="648293"/>
                  <a:pt x="201072" y="648072"/>
                  <a:pt x="201072" y="647630"/>
                </a:cubicBezTo>
                <a:cubicBezTo>
                  <a:pt x="200850" y="646745"/>
                  <a:pt x="200629" y="645860"/>
                  <a:pt x="200187" y="644975"/>
                </a:cubicBezTo>
                <a:lnTo>
                  <a:pt x="199287" y="642095"/>
                </a:lnTo>
                <a:lnTo>
                  <a:pt x="192575" y="640363"/>
                </a:lnTo>
                <a:lnTo>
                  <a:pt x="193106" y="641213"/>
                </a:lnTo>
                <a:lnTo>
                  <a:pt x="193550" y="642100"/>
                </a:lnTo>
                <a:lnTo>
                  <a:pt x="205275" y="655596"/>
                </a:lnTo>
                <a:cubicBezTo>
                  <a:pt x="204611" y="659136"/>
                  <a:pt x="207046" y="660685"/>
                  <a:pt x="205718" y="663119"/>
                </a:cubicBezTo>
                <a:cubicBezTo>
                  <a:pt x="201293" y="662012"/>
                  <a:pt x="199965" y="654489"/>
                  <a:pt x="195540" y="654489"/>
                </a:cubicBezTo>
                <a:lnTo>
                  <a:pt x="194997" y="655394"/>
                </a:lnTo>
                <a:lnTo>
                  <a:pt x="195269" y="655938"/>
                </a:lnTo>
                <a:lnTo>
                  <a:pt x="200297" y="663173"/>
                </a:lnTo>
                <a:cubicBezTo>
                  <a:pt x="201957" y="665828"/>
                  <a:pt x="203838" y="668206"/>
                  <a:pt x="207046" y="669313"/>
                </a:cubicBezTo>
                <a:cubicBezTo>
                  <a:pt x="207931" y="675508"/>
                  <a:pt x="211029" y="679270"/>
                  <a:pt x="214348" y="683032"/>
                </a:cubicBezTo>
                <a:cubicBezTo>
                  <a:pt x="213905" y="685908"/>
                  <a:pt x="210808" y="682368"/>
                  <a:pt x="209922" y="684138"/>
                </a:cubicBezTo>
                <a:cubicBezTo>
                  <a:pt x="208595" y="686350"/>
                  <a:pt x="211914" y="687899"/>
                  <a:pt x="213020" y="689448"/>
                </a:cubicBezTo>
                <a:cubicBezTo>
                  <a:pt x="214127" y="691218"/>
                  <a:pt x="215454" y="693873"/>
                  <a:pt x="216781" y="695644"/>
                </a:cubicBezTo>
                <a:cubicBezTo>
                  <a:pt x="219215" y="699405"/>
                  <a:pt x="223198" y="703388"/>
                  <a:pt x="222756" y="707813"/>
                </a:cubicBezTo>
                <a:lnTo>
                  <a:pt x="217345" y="705288"/>
                </a:lnTo>
                <a:lnTo>
                  <a:pt x="217224" y="705379"/>
                </a:lnTo>
                <a:lnTo>
                  <a:pt x="216337" y="704817"/>
                </a:lnTo>
                <a:lnTo>
                  <a:pt x="216118" y="704715"/>
                </a:lnTo>
                <a:lnTo>
                  <a:pt x="216144" y="704695"/>
                </a:lnTo>
                <a:lnTo>
                  <a:pt x="210904" y="701377"/>
                </a:lnTo>
                <a:lnTo>
                  <a:pt x="210808" y="701618"/>
                </a:lnTo>
                <a:cubicBezTo>
                  <a:pt x="207931" y="701176"/>
                  <a:pt x="207046" y="699184"/>
                  <a:pt x="203949" y="699184"/>
                </a:cubicBezTo>
                <a:cubicBezTo>
                  <a:pt x="206383" y="706043"/>
                  <a:pt x="214791" y="712460"/>
                  <a:pt x="219437" y="719541"/>
                </a:cubicBezTo>
                <a:cubicBezTo>
                  <a:pt x="219216" y="721753"/>
                  <a:pt x="217446" y="722196"/>
                  <a:pt x="215676" y="721310"/>
                </a:cubicBezTo>
                <a:cubicBezTo>
                  <a:pt x="220986" y="727506"/>
                  <a:pt x="223199" y="739454"/>
                  <a:pt x="222977" y="748968"/>
                </a:cubicBezTo>
                <a:cubicBezTo>
                  <a:pt x="224084" y="751624"/>
                  <a:pt x="226075" y="753394"/>
                  <a:pt x="226075" y="756934"/>
                </a:cubicBezTo>
                <a:cubicBezTo>
                  <a:pt x="225632" y="758262"/>
                  <a:pt x="224526" y="759368"/>
                  <a:pt x="222977" y="760032"/>
                </a:cubicBezTo>
                <a:cubicBezTo>
                  <a:pt x="224747" y="764678"/>
                  <a:pt x="226739" y="769546"/>
                  <a:pt x="229836" y="773086"/>
                </a:cubicBezTo>
                <a:cubicBezTo>
                  <a:pt x="228951" y="780167"/>
                  <a:pt x="234926" y="787911"/>
                  <a:pt x="230500" y="792557"/>
                </a:cubicBezTo>
                <a:cubicBezTo>
                  <a:pt x="227845" y="793000"/>
                  <a:pt x="227624" y="791009"/>
                  <a:pt x="226739" y="789460"/>
                </a:cubicBezTo>
                <a:lnTo>
                  <a:pt x="227237" y="789087"/>
                </a:lnTo>
                <a:lnTo>
                  <a:pt x="225265" y="787294"/>
                </a:lnTo>
                <a:lnTo>
                  <a:pt x="224969" y="787690"/>
                </a:lnTo>
                <a:cubicBezTo>
                  <a:pt x="220543" y="783043"/>
                  <a:pt x="215012" y="779503"/>
                  <a:pt x="208816" y="776626"/>
                </a:cubicBezTo>
                <a:cubicBezTo>
                  <a:pt x="211029" y="780388"/>
                  <a:pt x="212578" y="785698"/>
                  <a:pt x="215676" y="789017"/>
                </a:cubicBezTo>
                <a:cubicBezTo>
                  <a:pt x="218773" y="792115"/>
                  <a:pt x="224305" y="794328"/>
                  <a:pt x="228509" y="796983"/>
                </a:cubicBezTo>
                <a:cubicBezTo>
                  <a:pt x="230721" y="798310"/>
                  <a:pt x="232713" y="799859"/>
                  <a:pt x="234704" y="801187"/>
                </a:cubicBezTo>
                <a:cubicBezTo>
                  <a:pt x="236474" y="802514"/>
                  <a:pt x="239793" y="803178"/>
                  <a:pt x="240015" y="806055"/>
                </a:cubicBezTo>
                <a:cubicBezTo>
                  <a:pt x="236032" y="807825"/>
                  <a:pt x="233598" y="804506"/>
                  <a:pt x="230279" y="803621"/>
                </a:cubicBezTo>
                <a:cubicBezTo>
                  <a:pt x="228287" y="805833"/>
                  <a:pt x="234483" y="807825"/>
                  <a:pt x="232049" y="810259"/>
                </a:cubicBezTo>
                <a:cubicBezTo>
                  <a:pt x="228620" y="809705"/>
                  <a:pt x="225909" y="806774"/>
                  <a:pt x="223503" y="803925"/>
                </a:cubicBezTo>
                <a:lnTo>
                  <a:pt x="217286" y="798527"/>
                </a:lnTo>
                <a:lnTo>
                  <a:pt x="217666" y="800300"/>
                </a:lnTo>
                <a:lnTo>
                  <a:pt x="218230" y="804999"/>
                </a:lnTo>
                <a:lnTo>
                  <a:pt x="218994" y="805169"/>
                </a:lnTo>
                <a:cubicBezTo>
                  <a:pt x="219658" y="806275"/>
                  <a:pt x="220543" y="807602"/>
                  <a:pt x="221650" y="808266"/>
                </a:cubicBezTo>
                <a:lnTo>
                  <a:pt x="221704" y="808808"/>
                </a:lnTo>
                <a:lnTo>
                  <a:pt x="230903" y="814735"/>
                </a:lnTo>
                <a:lnTo>
                  <a:pt x="230942" y="814683"/>
                </a:lnTo>
                <a:cubicBezTo>
                  <a:pt x="233597" y="816010"/>
                  <a:pt x="236695" y="817781"/>
                  <a:pt x="239572" y="819551"/>
                </a:cubicBezTo>
                <a:cubicBezTo>
                  <a:pt x="242226" y="821099"/>
                  <a:pt x="245767" y="823312"/>
                  <a:pt x="245767" y="825746"/>
                </a:cubicBezTo>
                <a:cubicBezTo>
                  <a:pt x="244439" y="828401"/>
                  <a:pt x="239350" y="825082"/>
                  <a:pt x="237138" y="823976"/>
                </a:cubicBezTo>
                <a:cubicBezTo>
                  <a:pt x="234261" y="822427"/>
                  <a:pt x="231163" y="820657"/>
                  <a:pt x="229172" y="819108"/>
                </a:cubicBezTo>
                <a:lnTo>
                  <a:pt x="229187" y="819047"/>
                </a:lnTo>
                <a:lnTo>
                  <a:pt x="225633" y="818002"/>
                </a:lnTo>
                <a:lnTo>
                  <a:pt x="223406" y="817478"/>
                </a:lnTo>
                <a:lnTo>
                  <a:pt x="224304" y="819993"/>
                </a:lnTo>
                <a:lnTo>
                  <a:pt x="224304" y="820214"/>
                </a:lnTo>
                <a:lnTo>
                  <a:pt x="224262" y="820505"/>
                </a:lnTo>
                <a:lnTo>
                  <a:pt x="235033" y="829879"/>
                </a:lnTo>
                <a:lnTo>
                  <a:pt x="235146" y="829729"/>
                </a:lnTo>
                <a:cubicBezTo>
                  <a:pt x="237580" y="833048"/>
                  <a:pt x="239129" y="833933"/>
                  <a:pt x="244218" y="833933"/>
                </a:cubicBezTo>
                <a:cubicBezTo>
                  <a:pt x="243223" y="836145"/>
                  <a:pt x="243610" y="837141"/>
                  <a:pt x="244052" y="838082"/>
                </a:cubicBezTo>
                <a:lnTo>
                  <a:pt x="244199" y="841449"/>
                </a:lnTo>
                <a:lnTo>
                  <a:pt x="244218" y="841456"/>
                </a:lnTo>
                <a:cubicBezTo>
                  <a:pt x="245103" y="843668"/>
                  <a:pt x="246652" y="845660"/>
                  <a:pt x="248201" y="847872"/>
                </a:cubicBezTo>
                <a:lnTo>
                  <a:pt x="250518" y="851260"/>
                </a:lnTo>
                <a:lnTo>
                  <a:pt x="250634" y="850970"/>
                </a:lnTo>
                <a:lnTo>
                  <a:pt x="250945" y="851883"/>
                </a:lnTo>
                <a:lnTo>
                  <a:pt x="251077" y="852077"/>
                </a:lnTo>
                <a:lnTo>
                  <a:pt x="251055" y="852208"/>
                </a:lnTo>
                <a:lnTo>
                  <a:pt x="254396" y="862033"/>
                </a:lnTo>
                <a:cubicBezTo>
                  <a:pt x="248864" y="860263"/>
                  <a:pt x="244882" y="852298"/>
                  <a:pt x="239129" y="851634"/>
                </a:cubicBezTo>
                <a:cubicBezTo>
                  <a:pt x="238465" y="851634"/>
                  <a:pt x="238465" y="852519"/>
                  <a:pt x="238465" y="852961"/>
                </a:cubicBezTo>
                <a:lnTo>
                  <a:pt x="238299" y="853126"/>
                </a:lnTo>
                <a:lnTo>
                  <a:pt x="238466" y="853182"/>
                </a:lnTo>
                <a:cubicBezTo>
                  <a:pt x="238908" y="854067"/>
                  <a:pt x="239572" y="854731"/>
                  <a:pt x="240015" y="855616"/>
                </a:cubicBezTo>
                <a:lnTo>
                  <a:pt x="241984" y="858965"/>
                </a:lnTo>
                <a:lnTo>
                  <a:pt x="242006" y="858936"/>
                </a:lnTo>
                <a:cubicBezTo>
                  <a:pt x="245546" y="864025"/>
                  <a:pt x="250857" y="867344"/>
                  <a:pt x="255946" y="870662"/>
                </a:cubicBezTo>
                <a:cubicBezTo>
                  <a:pt x="256609" y="872875"/>
                  <a:pt x="254618" y="872433"/>
                  <a:pt x="254839" y="874203"/>
                </a:cubicBezTo>
                <a:lnTo>
                  <a:pt x="254646" y="874460"/>
                </a:lnTo>
                <a:lnTo>
                  <a:pt x="256166" y="876416"/>
                </a:lnTo>
                <a:cubicBezTo>
                  <a:pt x="256830" y="877301"/>
                  <a:pt x="257715" y="878407"/>
                  <a:pt x="258379" y="879513"/>
                </a:cubicBezTo>
                <a:lnTo>
                  <a:pt x="258378" y="879515"/>
                </a:lnTo>
                <a:lnTo>
                  <a:pt x="258601" y="879292"/>
                </a:lnTo>
                <a:cubicBezTo>
                  <a:pt x="260150" y="880620"/>
                  <a:pt x="259707" y="884381"/>
                  <a:pt x="259707" y="887257"/>
                </a:cubicBezTo>
                <a:cubicBezTo>
                  <a:pt x="255945" y="887036"/>
                  <a:pt x="252184" y="886815"/>
                  <a:pt x="249971" y="884824"/>
                </a:cubicBezTo>
                <a:lnTo>
                  <a:pt x="249971" y="885930"/>
                </a:lnTo>
                <a:cubicBezTo>
                  <a:pt x="250414" y="887036"/>
                  <a:pt x="250856" y="887921"/>
                  <a:pt x="251520" y="889027"/>
                </a:cubicBezTo>
                <a:lnTo>
                  <a:pt x="251874" y="889617"/>
                </a:lnTo>
                <a:lnTo>
                  <a:pt x="251962" y="889470"/>
                </a:lnTo>
                <a:cubicBezTo>
                  <a:pt x="253511" y="895222"/>
                  <a:pt x="259264" y="896771"/>
                  <a:pt x="262362" y="900533"/>
                </a:cubicBezTo>
                <a:cubicBezTo>
                  <a:pt x="263025" y="903188"/>
                  <a:pt x="260370" y="901860"/>
                  <a:pt x="261255" y="904294"/>
                </a:cubicBezTo>
                <a:lnTo>
                  <a:pt x="261083" y="904466"/>
                </a:lnTo>
                <a:lnTo>
                  <a:pt x="261255" y="904515"/>
                </a:lnTo>
                <a:cubicBezTo>
                  <a:pt x="261698" y="905400"/>
                  <a:pt x="262140" y="906285"/>
                  <a:pt x="262804" y="906949"/>
                </a:cubicBezTo>
                <a:lnTo>
                  <a:pt x="264864" y="911817"/>
                </a:lnTo>
                <a:lnTo>
                  <a:pt x="265017" y="911817"/>
                </a:lnTo>
                <a:cubicBezTo>
                  <a:pt x="265017" y="911817"/>
                  <a:pt x="265238" y="912260"/>
                  <a:pt x="265459" y="912260"/>
                </a:cubicBezTo>
                <a:cubicBezTo>
                  <a:pt x="266344" y="913366"/>
                  <a:pt x="267672" y="915357"/>
                  <a:pt x="267451" y="916906"/>
                </a:cubicBezTo>
                <a:cubicBezTo>
                  <a:pt x="267451" y="917570"/>
                  <a:pt x="266787" y="918234"/>
                  <a:pt x="266344" y="918676"/>
                </a:cubicBezTo>
                <a:lnTo>
                  <a:pt x="266123" y="918897"/>
                </a:lnTo>
                <a:lnTo>
                  <a:pt x="265238" y="918897"/>
                </a:lnTo>
                <a:lnTo>
                  <a:pt x="265238" y="919561"/>
                </a:lnTo>
                <a:cubicBezTo>
                  <a:pt x="263689" y="919561"/>
                  <a:pt x="262362" y="918455"/>
                  <a:pt x="261255" y="917570"/>
                </a:cubicBezTo>
                <a:lnTo>
                  <a:pt x="261034" y="917127"/>
                </a:lnTo>
                <a:lnTo>
                  <a:pt x="260924" y="916464"/>
                </a:lnTo>
                <a:lnTo>
                  <a:pt x="259707" y="916464"/>
                </a:lnTo>
                <a:cubicBezTo>
                  <a:pt x="259928" y="919562"/>
                  <a:pt x="262805" y="925536"/>
                  <a:pt x="265238" y="928191"/>
                </a:cubicBezTo>
                <a:cubicBezTo>
                  <a:pt x="265460" y="929519"/>
                  <a:pt x="264796" y="929740"/>
                  <a:pt x="264575" y="930625"/>
                </a:cubicBezTo>
                <a:cubicBezTo>
                  <a:pt x="271213" y="942573"/>
                  <a:pt x="272319" y="963593"/>
                  <a:pt x="276302" y="980409"/>
                </a:cubicBezTo>
                <a:cubicBezTo>
                  <a:pt x="277187" y="984171"/>
                  <a:pt x="280506" y="988375"/>
                  <a:pt x="277629" y="991915"/>
                </a:cubicBezTo>
                <a:cubicBezTo>
                  <a:pt x="274310" y="992357"/>
                  <a:pt x="274310" y="989702"/>
                  <a:pt x="273868" y="987489"/>
                </a:cubicBezTo>
                <a:cubicBezTo>
                  <a:pt x="272098" y="985498"/>
                  <a:pt x="270991" y="982622"/>
                  <a:pt x="268558" y="981515"/>
                </a:cubicBezTo>
                <a:cubicBezTo>
                  <a:pt x="266566" y="988596"/>
                  <a:pt x="276302" y="993021"/>
                  <a:pt x="280727" y="997889"/>
                </a:cubicBezTo>
                <a:cubicBezTo>
                  <a:pt x="280284" y="999216"/>
                  <a:pt x="281391" y="1002093"/>
                  <a:pt x="280063" y="1002314"/>
                </a:cubicBezTo>
                <a:cubicBezTo>
                  <a:pt x="276744" y="1003420"/>
                  <a:pt x="276080" y="997225"/>
                  <a:pt x="272761" y="996783"/>
                </a:cubicBezTo>
                <a:cubicBezTo>
                  <a:pt x="271213" y="993685"/>
                  <a:pt x="268336" y="991693"/>
                  <a:pt x="264796" y="990587"/>
                </a:cubicBezTo>
                <a:cubicBezTo>
                  <a:pt x="264353" y="992579"/>
                  <a:pt x="266787" y="991472"/>
                  <a:pt x="266566" y="993242"/>
                </a:cubicBezTo>
                <a:lnTo>
                  <a:pt x="266526" y="993262"/>
                </a:lnTo>
                <a:lnTo>
                  <a:pt x="267230" y="993685"/>
                </a:lnTo>
                <a:lnTo>
                  <a:pt x="268558" y="994570"/>
                </a:lnTo>
                <a:lnTo>
                  <a:pt x="268680" y="995302"/>
                </a:lnTo>
                <a:lnTo>
                  <a:pt x="277629" y="1003642"/>
                </a:lnTo>
                <a:cubicBezTo>
                  <a:pt x="279842" y="1005854"/>
                  <a:pt x="283604" y="1008288"/>
                  <a:pt x="282497" y="1011607"/>
                </a:cubicBezTo>
                <a:cubicBezTo>
                  <a:pt x="278515" y="1011165"/>
                  <a:pt x="276744" y="1008510"/>
                  <a:pt x="274532" y="1006076"/>
                </a:cubicBezTo>
                <a:lnTo>
                  <a:pt x="269728" y="1003585"/>
                </a:lnTo>
                <a:lnTo>
                  <a:pt x="269442" y="1003642"/>
                </a:lnTo>
                <a:cubicBezTo>
                  <a:pt x="269221" y="1003642"/>
                  <a:pt x="269000" y="1003642"/>
                  <a:pt x="268779" y="1003642"/>
                </a:cubicBezTo>
                <a:cubicBezTo>
                  <a:pt x="267230" y="1002536"/>
                  <a:pt x="265681" y="1001429"/>
                  <a:pt x="264132" y="1000102"/>
                </a:cubicBezTo>
                <a:lnTo>
                  <a:pt x="264132" y="999880"/>
                </a:lnTo>
                <a:cubicBezTo>
                  <a:pt x="262362" y="999659"/>
                  <a:pt x="262141" y="1000101"/>
                  <a:pt x="263026" y="1000987"/>
                </a:cubicBezTo>
                <a:lnTo>
                  <a:pt x="262998" y="1000998"/>
                </a:lnTo>
                <a:lnTo>
                  <a:pt x="263911" y="1002092"/>
                </a:lnTo>
                <a:lnTo>
                  <a:pt x="263911" y="1002314"/>
                </a:lnTo>
                <a:lnTo>
                  <a:pt x="276302" y="1014705"/>
                </a:lnTo>
                <a:cubicBezTo>
                  <a:pt x="279400" y="1017360"/>
                  <a:pt x="283161" y="1018909"/>
                  <a:pt x="284267" y="1023998"/>
                </a:cubicBezTo>
                <a:cubicBezTo>
                  <a:pt x="280063" y="1024441"/>
                  <a:pt x="275417" y="1016918"/>
                  <a:pt x="271434" y="1017139"/>
                </a:cubicBezTo>
                <a:lnTo>
                  <a:pt x="271244" y="1017392"/>
                </a:lnTo>
                <a:lnTo>
                  <a:pt x="273203" y="1019351"/>
                </a:lnTo>
                <a:lnTo>
                  <a:pt x="275468" y="1022234"/>
                </a:lnTo>
                <a:lnTo>
                  <a:pt x="275638" y="1022007"/>
                </a:lnTo>
                <a:cubicBezTo>
                  <a:pt x="278293" y="1024883"/>
                  <a:pt x="282718" y="1025989"/>
                  <a:pt x="283603" y="1030636"/>
                </a:cubicBezTo>
                <a:cubicBezTo>
                  <a:pt x="282497" y="1031521"/>
                  <a:pt x="282497" y="1030193"/>
                  <a:pt x="280505" y="1030636"/>
                </a:cubicBezTo>
                <a:cubicBezTo>
                  <a:pt x="281833" y="1031963"/>
                  <a:pt x="284267" y="1032406"/>
                  <a:pt x="283603" y="1035946"/>
                </a:cubicBezTo>
                <a:cubicBezTo>
                  <a:pt x="284931" y="1037052"/>
                  <a:pt x="287364" y="1037938"/>
                  <a:pt x="286037" y="1040371"/>
                </a:cubicBezTo>
                <a:cubicBezTo>
                  <a:pt x="282718" y="1041478"/>
                  <a:pt x="280063" y="1037495"/>
                  <a:pt x="276744" y="1036610"/>
                </a:cubicBezTo>
                <a:cubicBezTo>
                  <a:pt x="277850" y="1039708"/>
                  <a:pt x="279841" y="1041920"/>
                  <a:pt x="282054" y="1044133"/>
                </a:cubicBezTo>
                <a:cubicBezTo>
                  <a:pt x="282497" y="1047452"/>
                  <a:pt x="283382" y="1050328"/>
                  <a:pt x="283382" y="1054311"/>
                </a:cubicBezTo>
                <a:cubicBezTo>
                  <a:pt x="284488" y="1058294"/>
                  <a:pt x="290905" y="1057188"/>
                  <a:pt x="290683" y="1062277"/>
                </a:cubicBezTo>
                <a:cubicBezTo>
                  <a:pt x="288471" y="1063825"/>
                  <a:pt x="285594" y="1061834"/>
                  <a:pt x="284709" y="1060506"/>
                </a:cubicBezTo>
                <a:cubicBezTo>
                  <a:pt x="280948" y="1065153"/>
                  <a:pt x="289134" y="1067587"/>
                  <a:pt x="290020" y="1071570"/>
                </a:cubicBezTo>
                <a:cubicBezTo>
                  <a:pt x="288028" y="1073782"/>
                  <a:pt x="285816" y="1069578"/>
                  <a:pt x="283824" y="1071570"/>
                </a:cubicBezTo>
                <a:cubicBezTo>
                  <a:pt x="282718" y="1078871"/>
                  <a:pt x="289577" y="1077765"/>
                  <a:pt x="290683" y="1082633"/>
                </a:cubicBezTo>
                <a:lnTo>
                  <a:pt x="283670" y="1081570"/>
                </a:lnTo>
                <a:lnTo>
                  <a:pt x="283603" y="1081969"/>
                </a:lnTo>
                <a:lnTo>
                  <a:pt x="283603" y="1082013"/>
                </a:lnTo>
                <a:lnTo>
                  <a:pt x="283824" y="1081969"/>
                </a:lnTo>
                <a:cubicBezTo>
                  <a:pt x="286700" y="1087058"/>
                  <a:pt x="294224" y="1087722"/>
                  <a:pt x="296879" y="1093475"/>
                </a:cubicBezTo>
                <a:cubicBezTo>
                  <a:pt x="291790" y="1093917"/>
                  <a:pt x="287807" y="1089271"/>
                  <a:pt x="283824" y="1086837"/>
                </a:cubicBezTo>
                <a:cubicBezTo>
                  <a:pt x="271655" y="1078871"/>
                  <a:pt x="258379" y="1070906"/>
                  <a:pt x="245767" y="1062941"/>
                </a:cubicBezTo>
                <a:lnTo>
                  <a:pt x="245546" y="1062941"/>
                </a:lnTo>
                <a:cubicBezTo>
                  <a:pt x="243555" y="1062056"/>
                  <a:pt x="241564" y="1060728"/>
                  <a:pt x="239572" y="1059843"/>
                </a:cubicBezTo>
                <a:lnTo>
                  <a:pt x="228776" y="1054661"/>
                </a:lnTo>
                <a:lnTo>
                  <a:pt x="228369" y="1055476"/>
                </a:lnTo>
                <a:lnTo>
                  <a:pt x="238686" y="1062940"/>
                </a:lnTo>
                <a:cubicBezTo>
                  <a:pt x="243997" y="1066702"/>
                  <a:pt x="249528" y="1070684"/>
                  <a:pt x="254839" y="1074667"/>
                </a:cubicBezTo>
                <a:cubicBezTo>
                  <a:pt x="265460" y="1081748"/>
                  <a:pt x="276080" y="1088828"/>
                  <a:pt x="287365" y="1095466"/>
                </a:cubicBezTo>
                <a:lnTo>
                  <a:pt x="287338" y="1095473"/>
                </a:lnTo>
                <a:lnTo>
                  <a:pt x="289799" y="1096352"/>
                </a:lnTo>
                <a:cubicBezTo>
                  <a:pt x="290020" y="1096573"/>
                  <a:pt x="290241" y="1097016"/>
                  <a:pt x="290020" y="1097458"/>
                </a:cubicBezTo>
                <a:cubicBezTo>
                  <a:pt x="290020" y="1097458"/>
                  <a:pt x="289799" y="1097901"/>
                  <a:pt x="289356" y="1097901"/>
                </a:cubicBezTo>
                <a:cubicBezTo>
                  <a:pt x="289356" y="1097901"/>
                  <a:pt x="289356" y="1097901"/>
                  <a:pt x="289356" y="1097679"/>
                </a:cubicBezTo>
                <a:lnTo>
                  <a:pt x="286744" y="1096746"/>
                </a:lnTo>
                <a:lnTo>
                  <a:pt x="287116" y="1098259"/>
                </a:lnTo>
                <a:cubicBezTo>
                  <a:pt x="287531" y="1099117"/>
                  <a:pt x="287807" y="1100112"/>
                  <a:pt x="286701" y="1100776"/>
                </a:cubicBezTo>
                <a:lnTo>
                  <a:pt x="248572" y="1078158"/>
                </a:lnTo>
                <a:lnTo>
                  <a:pt x="248422" y="1078208"/>
                </a:lnTo>
                <a:cubicBezTo>
                  <a:pt x="248201" y="1078208"/>
                  <a:pt x="248201" y="1078208"/>
                  <a:pt x="247980" y="1078208"/>
                </a:cubicBezTo>
                <a:cubicBezTo>
                  <a:pt x="236031" y="1070906"/>
                  <a:pt x="224083" y="1064047"/>
                  <a:pt x="212578" y="1057852"/>
                </a:cubicBezTo>
                <a:cubicBezTo>
                  <a:pt x="212135" y="1057631"/>
                  <a:pt x="212135" y="1057188"/>
                  <a:pt x="212135" y="1056746"/>
                </a:cubicBezTo>
                <a:cubicBezTo>
                  <a:pt x="212357" y="1056303"/>
                  <a:pt x="212799" y="1056303"/>
                  <a:pt x="213242" y="1056524"/>
                </a:cubicBezTo>
                <a:lnTo>
                  <a:pt x="248574" y="1076494"/>
                </a:lnTo>
                <a:lnTo>
                  <a:pt x="248644" y="1076216"/>
                </a:lnTo>
                <a:cubicBezTo>
                  <a:pt x="249861" y="1076216"/>
                  <a:pt x="251631" y="1076880"/>
                  <a:pt x="252765" y="1077128"/>
                </a:cubicBezTo>
                <a:lnTo>
                  <a:pt x="253049" y="1075655"/>
                </a:lnTo>
                <a:lnTo>
                  <a:pt x="237580" y="1064268"/>
                </a:lnTo>
                <a:lnTo>
                  <a:pt x="227623" y="1057276"/>
                </a:lnTo>
                <a:lnTo>
                  <a:pt x="227623" y="1057409"/>
                </a:lnTo>
                <a:lnTo>
                  <a:pt x="227368" y="1057097"/>
                </a:lnTo>
                <a:lnTo>
                  <a:pt x="227181" y="1056966"/>
                </a:lnTo>
                <a:lnTo>
                  <a:pt x="227161" y="1056844"/>
                </a:lnTo>
                <a:lnTo>
                  <a:pt x="221649" y="1050107"/>
                </a:lnTo>
                <a:cubicBezTo>
                  <a:pt x="224968" y="1050107"/>
                  <a:pt x="226738" y="1051435"/>
                  <a:pt x="228951" y="1052541"/>
                </a:cubicBezTo>
                <a:lnTo>
                  <a:pt x="228804" y="1053131"/>
                </a:lnTo>
                <a:lnTo>
                  <a:pt x="229172" y="1052984"/>
                </a:lnTo>
                <a:cubicBezTo>
                  <a:pt x="233155" y="1054533"/>
                  <a:pt x="236695" y="1056524"/>
                  <a:pt x="240236" y="1058294"/>
                </a:cubicBezTo>
                <a:lnTo>
                  <a:pt x="245787" y="1061268"/>
                </a:lnTo>
                <a:lnTo>
                  <a:pt x="245767" y="1061170"/>
                </a:lnTo>
                <a:lnTo>
                  <a:pt x="245106" y="1059409"/>
                </a:lnTo>
                <a:lnTo>
                  <a:pt x="238023" y="1054754"/>
                </a:lnTo>
                <a:cubicBezTo>
                  <a:pt x="236253" y="1053648"/>
                  <a:pt x="234482" y="1052542"/>
                  <a:pt x="232933" y="1051214"/>
                </a:cubicBezTo>
                <a:lnTo>
                  <a:pt x="232924" y="1051158"/>
                </a:lnTo>
                <a:lnTo>
                  <a:pt x="225688" y="1046733"/>
                </a:lnTo>
                <a:cubicBezTo>
                  <a:pt x="223254" y="1044908"/>
                  <a:pt x="221318" y="1042806"/>
                  <a:pt x="220986" y="1040372"/>
                </a:cubicBezTo>
                <a:lnTo>
                  <a:pt x="234472" y="1046462"/>
                </a:lnTo>
                <a:lnTo>
                  <a:pt x="234704" y="1046346"/>
                </a:lnTo>
                <a:cubicBezTo>
                  <a:pt x="236695" y="1047231"/>
                  <a:pt x="238465" y="1048558"/>
                  <a:pt x="240677" y="1049665"/>
                </a:cubicBezTo>
                <a:lnTo>
                  <a:pt x="247099" y="1052979"/>
                </a:lnTo>
                <a:lnTo>
                  <a:pt x="247474" y="1052478"/>
                </a:lnTo>
                <a:lnTo>
                  <a:pt x="246652" y="1051656"/>
                </a:lnTo>
                <a:lnTo>
                  <a:pt x="245103" y="1050550"/>
                </a:lnTo>
                <a:lnTo>
                  <a:pt x="244821" y="1049702"/>
                </a:lnTo>
                <a:lnTo>
                  <a:pt x="241342" y="1044576"/>
                </a:lnTo>
                <a:cubicBezTo>
                  <a:pt x="242890" y="1043691"/>
                  <a:pt x="245767" y="1045018"/>
                  <a:pt x="246873" y="1046346"/>
                </a:cubicBezTo>
                <a:lnTo>
                  <a:pt x="246853" y="1046425"/>
                </a:lnTo>
                <a:lnTo>
                  <a:pt x="253954" y="1049222"/>
                </a:lnTo>
                <a:lnTo>
                  <a:pt x="257017" y="1050826"/>
                </a:lnTo>
                <a:lnTo>
                  <a:pt x="256388" y="1049443"/>
                </a:lnTo>
                <a:lnTo>
                  <a:pt x="256958" y="1049158"/>
                </a:lnTo>
                <a:lnTo>
                  <a:pt x="239793" y="1037495"/>
                </a:lnTo>
                <a:cubicBezTo>
                  <a:pt x="237359" y="1035946"/>
                  <a:pt x="234704" y="1034398"/>
                  <a:pt x="232491" y="1032627"/>
                </a:cubicBezTo>
                <a:lnTo>
                  <a:pt x="232357" y="1032159"/>
                </a:lnTo>
                <a:lnTo>
                  <a:pt x="222977" y="1023777"/>
                </a:lnTo>
                <a:cubicBezTo>
                  <a:pt x="228730" y="1023335"/>
                  <a:pt x="230500" y="1026875"/>
                  <a:pt x="234704" y="1027981"/>
                </a:cubicBezTo>
                <a:lnTo>
                  <a:pt x="234300" y="1028223"/>
                </a:lnTo>
                <a:lnTo>
                  <a:pt x="248643" y="1036168"/>
                </a:lnTo>
                <a:lnTo>
                  <a:pt x="259001" y="1042058"/>
                </a:lnTo>
                <a:lnTo>
                  <a:pt x="257715" y="1039486"/>
                </a:lnTo>
                <a:lnTo>
                  <a:pt x="258134" y="1039318"/>
                </a:lnTo>
                <a:lnTo>
                  <a:pt x="244882" y="1030194"/>
                </a:lnTo>
                <a:cubicBezTo>
                  <a:pt x="239129" y="1026432"/>
                  <a:pt x="232934" y="1022671"/>
                  <a:pt x="227845" y="1017803"/>
                </a:cubicBezTo>
                <a:lnTo>
                  <a:pt x="227845" y="1016877"/>
                </a:lnTo>
                <a:lnTo>
                  <a:pt x="224968" y="1013820"/>
                </a:lnTo>
                <a:cubicBezTo>
                  <a:pt x="226296" y="1012492"/>
                  <a:pt x="228508" y="1014484"/>
                  <a:pt x="229836" y="1014926"/>
                </a:cubicBezTo>
                <a:lnTo>
                  <a:pt x="229504" y="1015589"/>
                </a:lnTo>
                <a:lnTo>
                  <a:pt x="230057" y="1015368"/>
                </a:lnTo>
                <a:cubicBezTo>
                  <a:pt x="235367" y="1017139"/>
                  <a:pt x="240235" y="1020015"/>
                  <a:pt x="244661" y="1022891"/>
                </a:cubicBezTo>
                <a:cubicBezTo>
                  <a:pt x="247980" y="1024883"/>
                  <a:pt x="251519" y="1027095"/>
                  <a:pt x="255060" y="1028423"/>
                </a:cubicBezTo>
                <a:lnTo>
                  <a:pt x="255171" y="1028700"/>
                </a:lnTo>
                <a:lnTo>
                  <a:pt x="255503" y="1028866"/>
                </a:lnTo>
                <a:cubicBezTo>
                  <a:pt x="255503" y="1027649"/>
                  <a:pt x="254065" y="1026598"/>
                  <a:pt x="252405" y="1025519"/>
                </a:cubicBezTo>
                <a:lnTo>
                  <a:pt x="248007" y="1022028"/>
                </a:lnTo>
                <a:lnTo>
                  <a:pt x="236916" y="1014705"/>
                </a:lnTo>
                <a:cubicBezTo>
                  <a:pt x="231607" y="1011164"/>
                  <a:pt x="225853" y="1007624"/>
                  <a:pt x="220764" y="1003641"/>
                </a:cubicBezTo>
                <a:lnTo>
                  <a:pt x="220653" y="1002866"/>
                </a:lnTo>
                <a:lnTo>
                  <a:pt x="215233" y="997446"/>
                </a:lnTo>
                <a:cubicBezTo>
                  <a:pt x="218331" y="997446"/>
                  <a:pt x="220101" y="998995"/>
                  <a:pt x="222535" y="999880"/>
                </a:cubicBezTo>
                <a:lnTo>
                  <a:pt x="222461" y="1000173"/>
                </a:lnTo>
                <a:lnTo>
                  <a:pt x="238244" y="1007845"/>
                </a:lnTo>
                <a:lnTo>
                  <a:pt x="246681" y="1012167"/>
                </a:lnTo>
                <a:lnTo>
                  <a:pt x="246652" y="1012050"/>
                </a:lnTo>
                <a:lnTo>
                  <a:pt x="246320" y="1010722"/>
                </a:lnTo>
                <a:lnTo>
                  <a:pt x="236032" y="1003863"/>
                </a:lnTo>
                <a:cubicBezTo>
                  <a:pt x="230943" y="1000323"/>
                  <a:pt x="225411" y="997004"/>
                  <a:pt x="220543" y="993243"/>
                </a:cubicBezTo>
                <a:lnTo>
                  <a:pt x="220543" y="993242"/>
                </a:lnTo>
                <a:lnTo>
                  <a:pt x="216339" y="988153"/>
                </a:lnTo>
                <a:cubicBezTo>
                  <a:pt x="218330" y="987490"/>
                  <a:pt x="220986" y="988153"/>
                  <a:pt x="222534" y="989481"/>
                </a:cubicBezTo>
                <a:lnTo>
                  <a:pt x="222621" y="989828"/>
                </a:lnTo>
                <a:lnTo>
                  <a:pt x="223198" y="989481"/>
                </a:lnTo>
                <a:cubicBezTo>
                  <a:pt x="231827" y="993242"/>
                  <a:pt x="240899" y="997668"/>
                  <a:pt x="252626" y="1003199"/>
                </a:cubicBezTo>
                <a:lnTo>
                  <a:pt x="252627" y="1003199"/>
                </a:lnTo>
                <a:cubicBezTo>
                  <a:pt x="253180" y="1002203"/>
                  <a:pt x="252129" y="1001540"/>
                  <a:pt x="250856" y="1000821"/>
                </a:cubicBezTo>
                <a:lnTo>
                  <a:pt x="248033" y="998349"/>
                </a:lnTo>
                <a:lnTo>
                  <a:pt x="247980" y="998332"/>
                </a:lnTo>
                <a:cubicBezTo>
                  <a:pt x="244661" y="995898"/>
                  <a:pt x="240900" y="993242"/>
                  <a:pt x="237580" y="990809"/>
                </a:cubicBezTo>
                <a:cubicBezTo>
                  <a:pt x="233377" y="988153"/>
                  <a:pt x="229172" y="985056"/>
                  <a:pt x="225190" y="981958"/>
                </a:cubicBezTo>
                <a:lnTo>
                  <a:pt x="225190" y="981606"/>
                </a:lnTo>
                <a:lnTo>
                  <a:pt x="221871" y="977311"/>
                </a:lnTo>
                <a:cubicBezTo>
                  <a:pt x="224084" y="977311"/>
                  <a:pt x="225633" y="977975"/>
                  <a:pt x="227403" y="978417"/>
                </a:cubicBezTo>
                <a:lnTo>
                  <a:pt x="227402" y="978418"/>
                </a:lnTo>
                <a:lnTo>
                  <a:pt x="242890" y="985498"/>
                </a:lnTo>
                <a:cubicBezTo>
                  <a:pt x="245324" y="987047"/>
                  <a:pt x="247979" y="988375"/>
                  <a:pt x="250856" y="989702"/>
                </a:cubicBezTo>
                <a:lnTo>
                  <a:pt x="250944" y="989968"/>
                </a:lnTo>
                <a:lnTo>
                  <a:pt x="261035" y="995012"/>
                </a:lnTo>
                <a:cubicBezTo>
                  <a:pt x="260371" y="991251"/>
                  <a:pt x="257052" y="990366"/>
                  <a:pt x="254839" y="988153"/>
                </a:cubicBezTo>
                <a:lnTo>
                  <a:pt x="255299" y="988038"/>
                </a:lnTo>
                <a:lnTo>
                  <a:pt x="243997" y="979082"/>
                </a:lnTo>
                <a:lnTo>
                  <a:pt x="243997" y="978639"/>
                </a:lnTo>
                <a:lnTo>
                  <a:pt x="243776" y="979524"/>
                </a:lnTo>
                <a:cubicBezTo>
                  <a:pt x="235810" y="970674"/>
                  <a:pt x="221650" y="968239"/>
                  <a:pt x="213684" y="959389"/>
                </a:cubicBezTo>
                <a:lnTo>
                  <a:pt x="213738" y="959348"/>
                </a:lnTo>
                <a:lnTo>
                  <a:pt x="212799" y="958946"/>
                </a:lnTo>
                <a:lnTo>
                  <a:pt x="211250" y="958282"/>
                </a:lnTo>
                <a:lnTo>
                  <a:pt x="210808" y="956955"/>
                </a:lnTo>
                <a:lnTo>
                  <a:pt x="212135" y="956291"/>
                </a:lnTo>
                <a:lnTo>
                  <a:pt x="213463" y="956955"/>
                </a:lnTo>
                <a:lnTo>
                  <a:pt x="215233" y="957840"/>
                </a:lnTo>
                <a:lnTo>
                  <a:pt x="215263" y="958022"/>
                </a:lnTo>
                <a:lnTo>
                  <a:pt x="230943" y="964921"/>
                </a:lnTo>
                <a:lnTo>
                  <a:pt x="231032" y="964832"/>
                </a:lnTo>
                <a:lnTo>
                  <a:pt x="220543" y="957840"/>
                </a:lnTo>
                <a:lnTo>
                  <a:pt x="210183" y="950786"/>
                </a:lnTo>
                <a:lnTo>
                  <a:pt x="210144" y="950981"/>
                </a:lnTo>
                <a:cubicBezTo>
                  <a:pt x="207488" y="948548"/>
                  <a:pt x="203063" y="947441"/>
                  <a:pt x="202178" y="943016"/>
                </a:cubicBezTo>
                <a:lnTo>
                  <a:pt x="212693" y="946591"/>
                </a:lnTo>
                <a:lnTo>
                  <a:pt x="212798" y="946556"/>
                </a:lnTo>
                <a:lnTo>
                  <a:pt x="213141" y="946743"/>
                </a:lnTo>
                <a:lnTo>
                  <a:pt x="213241" y="946777"/>
                </a:lnTo>
                <a:lnTo>
                  <a:pt x="213225" y="946789"/>
                </a:lnTo>
                <a:lnTo>
                  <a:pt x="222129" y="951645"/>
                </a:lnTo>
                <a:lnTo>
                  <a:pt x="222756" y="951645"/>
                </a:lnTo>
                <a:lnTo>
                  <a:pt x="219594" y="948284"/>
                </a:lnTo>
                <a:lnTo>
                  <a:pt x="213020" y="944122"/>
                </a:lnTo>
                <a:cubicBezTo>
                  <a:pt x="211250" y="942794"/>
                  <a:pt x="209037" y="941688"/>
                  <a:pt x="207267" y="940360"/>
                </a:cubicBezTo>
                <a:cubicBezTo>
                  <a:pt x="206825" y="940139"/>
                  <a:pt x="206604" y="939475"/>
                  <a:pt x="206825" y="938590"/>
                </a:cubicBezTo>
                <a:cubicBezTo>
                  <a:pt x="207267" y="938147"/>
                  <a:pt x="207931" y="938147"/>
                  <a:pt x="208595" y="938590"/>
                </a:cubicBezTo>
                <a:cubicBezTo>
                  <a:pt x="210365" y="939696"/>
                  <a:pt x="212357" y="941024"/>
                  <a:pt x="214348" y="942130"/>
                </a:cubicBezTo>
                <a:cubicBezTo>
                  <a:pt x="216560" y="943458"/>
                  <a:pt x="218773" y="945007"/>
                  <a:pt x="220986" y="946334"/>
                </a:cubicBezTo>
                <a:lnTo>
                  <a:pt x="221043" y="946736"/>
                </a:lnTo>
                <a:lnTo>
                  <a:pt x="259928" y="971780"/>
                </a:lnTo>
                <a:cubicBezTo>
                  <a:pt x="260592" y="969567"/>
                  <a:pt x="257716" y="970674"/>
                  <a:pt x="258158" y="968682"/>
                </a:cubicBezTo>
                <a:lnTo>
                  <a:pt x="258424" y="968416"/>
                </a:lnTo>
                <a:lnTo>
                  <a:pt x="256167" y="966912"/>
                </a:lnTo>
                <a:cubicBezTo>
                  <a:pt x="255281" y="966248"/>
                  <a:pt x="254175" y="965363"/>
                  <a:pt x="253290" y="964478"/>
                </a:cubicBezTo>
                <a:lnTo>
                  <a:pt x="251521" y="963150"/>
                </a:lnTo>
                <a:lnTo>
                  <a:pt x="251520" y="963151"/>
                </a:lnTo>
                <a:cubicBezTo>
                  <a:pt x="251520" y="963151"/>
                  <a:pt x="251520" y="963151"/>
                  <a:pt x="251299" y="963151"/>
                </a:cubicBezTo>
                <a:cubicBezTo>
                  <a:pt x="250193" y="962487"/>
                  <a:pt x="249529" y="962266"/>
                  <a:pt x="248201" y="961823"/>
                </a:cubicBezTo>
                <a:cubicBezTo>
                  <a:pt x="247759" y="961602"/>
                  <a:pt x="247537" y="960938"/>
                  <a:pt x="247759" y="960495"/>
                </a:cubicBezTo>
                <a:cubicBezTo>
                  <a:pt x="247980" y="960053"/>
                  <a:pt x="248422" y="960053"/>
                  <a:pt x="248865" y="960053"/>
                </a:cubicBezTo>
                <a:cubicBezTo>
                  <a:pt x="249971" y="960495"/>
                  <a:pt x="250857" y="960938"/>
                  <a:pt x="251963" y="961380"/>
                </a:cubicBezTo>
                <a:cubicBezTo>
                  <a:pt x="246652" y="955185"/>
                  <a:pt x="237580" y="952530"/>
                  <a:pt x="231164" y="947219"/>
                </a:cubicBezTo>
                <a:lnTo>
                  <a:pt x="231277" y="947163"/>
                </a:lnTo>
                <a:lnTo>
                  <a:pt x="199523" y="930404"/>
                </a:lnTo>
                <a:cubicBezTo>
                  <a:pt x="199081" y="930404"/>
                  <a:pt x="198860" y="929740"/>
                  <a:pt x="199081" y="929298"/>
                </a:cubicBezTo>
                <a:cubicBezTo>
                  <a:pt x="199523" y="928855"/>
                  <a:pt x="199966" y="928855"/>
                  <a:pt x="200408" y="929076"/>
                </a:cubicBezTo>
                <a:lnTo>
                  <a:pt x="231866" y="945679"/>
                </a:lnTo>
                <a:lnTo>
                  <a:pt x="231828" y="945449"/>
                </a:lnTo>
                <a:cubicBezTo>
                  <a:pt x="232713" y="945449"/>
                  <a:pt x="233598" y="945449"/>
                  <a:pt x="233598" y="946113"/>
                </a:cubicBezTo>
                <a:cubicBezTo>
                  <a:pt x="234483" y="945892"/>
                  <a:pt x="233598" y="945671"/>
                  <a:pt x="233598" y="945007"/>
                </a:cubicBezTo>
                <a:lnTo>
                  <a:pt x="233667" y="944972"/>
                </a:lnTo>
                <a:lnTo>
                  <a:pt x="211693" y="929961"/>
                </a:lnTo>
                <a:cubicBezTo>
                  <a:pt x="207046" y="927084"/>
                  <a:pt x="202400" y="924208"/>
                  <a:pt x="198196" y="921110"/>
                </a:cubicBezTo>
                <a:cubicBezTo>
                  <a:pt x="197532" y="920667"/>
                  <a:pt x="197532" y="920225"/>
                  <a:pt x="197975" y="919782"/>
                </a:cubicBezTo>
                <a:cubicBezTo>
                  <a:pt x="198196" y="919340"/>
                  <a:pt x="198860" y="919119"/>
                  <a:pt x="199302" y="919561"/>
                </a:cubicBezTo>
                <a:cubicBezTo>
                  <a:pt x="203727" y="922659"/>
                  <a:pt x="208374" y="925535"/>
                  <a:pt x="212799" y="928412"/>
                </a:cubicBezTo>
                <a:lnTo>
                  <a:pt x="235147" y="943900"/>
                </a:lnTo>
                <a:lnTo>
                  <a:pt x="235368" y="943679"/>
                </a:lnTo>
                <a:cubicBezTo>
                  <a:pt x="240457" y="945892"/>
                  <a:pt x="244661" y="949653"/>
                  <a:pt x="249529" y="952972"/>
                </a:cubicBezTo>
                <a:cubicBezTo>
                  <a:pt x="253733" y="955849"/>
                  <a:pt x="259707" y="958504"/>
                  <a:pt x="261698" y="964035"/>
                </a:cubicBezTo>
                <a:cubicBezTo>
                  <a:pt x="259265" y="965584"/>
                  <a:pt x="256609" y="962708"/>
                  <a:pt x="254397" y="962265"/>
                </a:cubicBezTo>
                <a:lnTo>
                  <a:pt x="255000" y="963272"/>
                </a:lnTo>
                <a:lnTo>
                  <a:pt x="257494" y="965142"/>
                </a:lnTo>
                <a:cubicBezTo>
                  <a:pt x="258379" y="965806"/>
                  <a:pt x="259485" y="966248"/>
                  <a:pt x="260370" y="967355"/>
                </a:cubicBezTo>
                <a:lnTo>
                  <a:pt x="260370" y="968216"/>
                </a:lnTo>
                <a:lnTo>
                  <a:pt x="272098" y="979745"/>
                </a:lnTo>
                <a:cubicBezTo>
                  <a:pt x="272319" y="973771"/>
                  <a:pt x="267451" y="969567"/>
                  <a:pt x="263468" y="963150"/>
                </a:cubicBezTo>
                <a:cubicBezTo>
                  <a:pt x="258822" y="956070"/>
                  <a:pt x="254618" y="950096"/>
                  <a:pt x="246873" y="946556"/>
                </a:cubicBezTo>
                <a:cubicBezTo>
                  <a:pt x="247095" y="945228"/>
                  <a:pt x="246873" y="944343"/>
                  <a:pt x="246431" y="943458"/>
                </a:cubicBezTo>
                <a:lnTo>
                  <a:pt x="238166" y="940491"/>
                </a:lnTo>
                <a:lnTo>
                  <a:pt x="238244" y="940803"/>
                </a:lnTo>
                <a:lnTo>
                  <a:pt x="238686" y="941909"/>
                </a:lnTo>
                <a:lnTo>
                  <a:pt x="238686" y="942794"/>
                </a:lnTo>
                <a:lnTo>
                  <a:pt x="238244" y="942794"/>
                </a:lnTo>
                <a:lnTo>
                  <a:pt x="237801" y="942573"/>
                </a:lnTo>
                <a:lnTo>
                  <a:pt x="237138" y="941245"/>
                </a:lnTo>
                <a:lnTo>
                  <a:pt x="236916" y="940360"/>
                </a:lnTo>
                <a:lnTo>
                  <a:pt x="237014" y="940163"/>
                </a:lnTo>
                <a:lnTo>
                  <a:pt x="236917" y="940139"/>
                </a:lnTo>
                <a:lnTo>
                  <a:pt x="236474" y="941024"/>
                </a:lnTo>
                <a:cubicBezTo>
                  <a:pt x="235368" y="940803"/>
                  <a:pt x="235147" y="940139"/>
                  <a:pt x="235368" y="938590"/>
                </a:cubicBezTo>
                <a:cubicBezTo>
                  <a:pt x="236695" y="938148"/>
                  <a:pt x="238466" y="936820"/>
                  <a:pt x="239572" y="937926"/>
                </a:cubicBezTo>
                <a:cubicBezTo>
                  <a:pt x="239351" y="936599"/>
                  <a:pt x="237802" y="936599"/>
                  <a:pt x="237138" y="935493"/>
                </a:cubicBezTo>
                <a:lnTo>
                  <a:pt x="237238" y="935092"/>
                </a:lnTo>
                <a:lnTo>
                  <a:pt x="205497" y="918455"/>
                </a:lnTo>
                <a:cubicBezTo>
                  <a:pt x="205276" y="918455"/>
                  <a:pt x="205054" y="918013"/>
                  <a:pt x="205276" y="917349"/>
                </a:cubicBezTo>
                <a:cubicBezTo>
                  <a:pt x="205276" y="917128"/>
                  <a:pt x="205939" y="916906"/>
                  <a:pt x="206382" y="917128"/>
                </a:cubicBezTo>
                <a:lnTo>
                  <a:pt x="237383" y="933377"/>
                </a:lnTo>
                <a:lnTo>
                  <a:pt x="235810" y="930625"/>
                </a:lnTo>
                <a:lnTo>
                  <a:pt x="235880" y="930597"/>
                </a:lnTo>
                <a:lnTo>
                  <a:pt x="231607" y="927748"/>
                </a:lnTo>
                <a:lnTo>
                  <a:pt x="201582" y="905451"/>
                </a:lnTo>
                <a:lnTo>
                  <a:pt x="201514" y="905622"/>
                </a:lnTo>
                <a:cubicBezTo>
                  <a:pt x="199744" y="904515"/>
                  <a:pt x="198195" y="903188"/>
                  <a:pt x="198416" y="900090"/>
                </a:cubicBezTo>
                <a:lnTo>
                  <a:pt x="204387" y="900668"/>
                </a:lnTo>
                <a:lnTo>
                  <a:pt x="204612" y="900533"/>
                </a:lnTo>
                <a:lnTo>
                  <a:pt x="205047" y="900732"/>
                </a:lnTo>
                <a:lnTo>
                  <a:pt x="205275" y="900754"/>
                </a:lnTo>
                <a:lnTo>
                  <a:pt x="205219" y="900810"/>
                </a:lnTo>
                <a:lnTo>
                  <a:pt x="235589" y="914694"/>
                </a:lnTo>
                <a:cubicBezTo>
                  <a:pt x="239793" y="916685"/>
                  <a:pt x="243997" y="918898"/>
                  <a:pt x="248201" y="921111"/>
                </a:cubicBezTo>
                <a:lnTo>
                  <a:pt x="248301" y="921410"/>
                </a:lnTo>
                <a:lnTo>
                  <a:pt x="249086" y="921553"/>
                </a:lnTo>
                <a:cubicBezTo>
                  <a:pt x="245103" y="915800"/>
                  <a:pt x="237802" y="913587"/>
                  <a:pt x="233155" y="908720"/>
                </a:cubicBezTo>
                <a:lnTo>
                  <a:pt x="233543" y="908526"/>
                </a:lnTo>
                <a:lnTo>
                  <a:pt x="226960" y="904073"/>
                </a:lnTo>
                <a:cubicBezTo>
                  <a:pt x="224305" y="902303"/>
                  <a:pt x="221428" y="900533"/>
                  <a:pt x="218773" y="898542"/>
                </a:cubicBezTo>
                <a:lnTo>
                  <a:pt x="218773" y="898099"/>
                </a:lnTo>
                <a:lnTo>
                  <a:pt x="218552" y="898320"/>
                </a:lnTo>
                <a:cubicBezTo>
                  <a:pt x="215011" y="896329"/>
                  <a:pt x="211250" y="894559"/>
                  <a:pt x="210586" y="889470"/>
                </a:cubicBezTo>
                <a:cubicBezTo>
                  <a:pt x="213463" y="888363"/>
                  <a:pt x="216118" y="890797"/>
                  <a:pt x="218552" y="891904"/>
                </a:cubicBezTo>
                <a:lnTo>
                  <a:pt x="218422" y="892424"/>
                </a:lnTo>
                <a:lnTo>
                  <a:pt x="218552" y="892346"/>
                </a:lnTo>
                <a:cubicBezTo>
                  <a:pt x="225853" y="894780"/>
                  <a:pt x="232712" y="898762"/>
                  <a:pt x="239350" y="902524"/>
                </a:cubicBezTo>
                <a:lnTo>
                  <a:pt x="239517" y="902608"/>
                </a:lnTo>
                <a:lnTo>
                  <a:pt x="226739" y="892346"/>
                </a:lnTo>
                <a:lnTo>
                  <a:pt x="227448" y="891814"/>
                </a:lnTo>
                <a:lnTo>
                  <a:pt x="221650" y="888142"/>
                </a:lnTo>
                <a:cubicBezTo>
                  <a:pt x="220322" y="887036"/>
                  <a:pt x="218552" y="885930"/>
                  <a:pt x="217003" y="885045"/>
                </a:cubicBezTo>
                <a:lnTo>
                  <a:pt x="216857" y="884460"/>
                </a:lnTo>
                <a:lnTo>
                  <a:pt x="208373" y="876194"/>
                </a:lnTo>
                <a:lnTo>
                  <a:pt x="218217" y="879126"/>
                </a:lnTo>
                <a:lnTo>
                  <a:pt x="218330" y="879070"/>
                </a:lnTo>
                <a:cubicBezTo>
                  <a:pt x="223198" y="880840"/>
                  <a:pt x="227845" y="883495"/>
                  <a:pt x="232712" y="885929"/>
                </a:cubicBezTo>
                <a:lnTo>
                  <a:pt x="237491" y="888518"/>
                </a:lnTo>
                <a:lnTo>
                  <a:pt x="238769" y="887866"/>
                </a:lnTo>
                <a:lnTo>
                  <a:pt x="237777" y="886660"/>
                </a:lnTo>
                <a:lnTo>
                  <a:pt x="237580" y="886594"/>
                </a:lnTo>
                <a:cubicBezTo>
                  <a:pt x="232933" y="883275"/>
                  <a:pt x="227844" y="880398"/>
                  <a:pt x="222976" y="877301"/>
                </a:cubicBezTo>
                <a:cubicBezTo>
                  <a:pt x="214790" y="872211"/>
                  <a:pt x="206160" y="866901"/>
                  <a:pt x="198859" y="860484"/>
                </a:cubicBezTo>
                <a:lnTo>
                  <a:pt x="198195" y="859599"/>
                </a:lnTo>
                <a:lnTo>
                  <a:pt x="198859" y="858936"/>
                </a:lnTo>
                <a:cubicBezTo>
                  <a:pt x="199302" y="858493"/>
                  <a:pt x="199965" y="857829"/>
                  <a:pt x="200629" y="857608"/>
                </a:cubicBezTo>
                <a:cubicBezTo>
                  <a:pt x="201293" y="857387"/>
                  <a:pt x="201957" y="857608"/>
                  <a:pt x="202178" y="858272"/>
                </a:cubicBezTo>
                <a:cubicBezTo>
                  <a:pt x="202399" y="858714"/>
                  <a:pt x="202178" y="859378"/>
                  <a:pt x="201514" y="859599"/>
                </a:cubicBezTo>
                <a:cubicBezTo>
                  <a:pt x="208373" y="865573"/>
                  <a:pt x="216560" y="870441"/>
                  <a:pt x="224304" y="875530"/>
                </a:cubicBezTo>
                <a:cubicBezTo>
                  <a:pt x="229172" y="878407"/>
                  <a:pt x="234261" y="881505"/>
                  <a:pt x="238907" y="884823"/>
                </a:cubicBezTo>
                <a:lnTo>
                  <a:pt x="239006" y="885167"/>
                </a:lnTo>
                <a:lnTo>
                  <a:pt x="239350" y="884823"/>
                </a:lnTo>
                <a:lnTo>
                  <a:pt x="249747" y="890128"/>
                </a:lnTo>
                <a:lnTo>
                  <a:pt x="248267" y="887169"/>
                </a:lnTo>
                <a:lnTo>
                  <a:pt x="248201" y="887257"/>
                </a:lnTo>
                <a:cubicBezTo>
                  <a:pt x="246653" y="883053"/>
                  <a:pt x="243223" y="880786"/>
                  <a:pt x="239434" y="878850"/>
                </a:cubicBezTo>
                <a:lnTo>
                  <a:pt x="229262" y="872875"/>
                </a:lnTo>
                <a:lnTo>
                  <a:pt x="229172" y="872875"/>
                </a:lnTo>
                <a:cubicBezTo>
                  <a:pt x="227181" y="871990"/>
                  <a:pt x="225189" y="870663"/>
                  <a:pt x="223198" y="869778"/>
                </a:cubicBezTo>
                <a:cubicBezTo>
                  <a:pt x="217003" y="866459"/>
                  <a:pt x="211028" y="863140"/>
                  <a:pt x="204833" y="861149"/>
                </a:cubicBezTo>
                <a:cubicBezTo>
                  <a:pt x="204611" y="860927"/>
                  <a:pt x="204169" y="860485"/>
                  <a:pt x="204390" y="860263"/>
                </a:cubicBezTo>
                <a:cubicBezTo>
                  <a:pt x="204611" y="859821"/>
                  <a:pt x="205054" y="859599"/>
                  <a:pt x="205497" y="859821"/>
                </a:cubicBezTo>
                <a:cubicBezTo>
                  <a:pt x="211913" y="862034"/>
                  <a:pt x="218109" y="865352"/>
                  <a:pt x="224083" y="868671"/>
                </a:cubicBezTo>
                <a:lnTo>
                  <a:pt x="229188" y="871318"/>
                </a:lnTo>
                <a:lnTo>
                  <a:pt x="230168" y="870774"/>
                </a:lnTo>
                <a:cubicBezTo>
                  <a:pt x="229836" y="870442"/>
                  <a:pt x="229172" y="869999"/>
                  <a:pt x="229172" y="869556"/>
                </a:cubicBezTo>
                <a:lnTo>
                  <a:pt x="229214" y="869524"/>
                </a:lnTo>
                <a:lnTo>
                  <a:pt x="210365" y="857608"/>
                </a:lnTo>
                <a:cubicBezTo>
                  <a:pt x="206383" y="855174"/>
                  <a:pt x="202400" y="852741"/>
                  <a:pt x="198638" y="850085"/>
                </a:cubicBezTo>
                <a:cubicBezTo>
                  <a:pt x="198196" y="849864"/>
                  <a:pt x="197975" y="848979"/>
                  <a:pt x="198196" y="848537"/>
                </a:cubicBezTo>
                <a:cubicBezTo>
                  <a:pt x="198638" y="848094"/>
                  <a:pt x="199302" y="847873"/>
                  <a:pt x="199745" y="848315"/>
                </a:cubicBezTo>
                <a:cubicBezTo>
                  <a:pt x="203727" y="850749"/>
                  <a:pt x="207710" y="853183"/>
                  <a:pt x="211471" y="855617"/>
                </a:cubicBezTo>
                <a:lnTo>
                  <a:pt x="230942" y="868008"/>
                </a:lnTo>
                <a:lnTo>
                  <a:pt x="230943" y="868007"/>
                </a:lnTo>
                <a:cubicBezTo>
                  <a:pt x="232492" y="868229"/>
                  <a:pt x="233156" y="869335"/>
                  <a:pt x="234041" y="869999"/>
                </a:cubicBezTo>
                <a:cubicBezTo>
                  <a:pt x="234704" y="869778"/>
                  <a:pt x="234483" y="868450"/>
                  <a:pt x="234704" y="867565"/>
                </a:cubicBezTo>
                <a:cubicBezTo>
                  <a:pt x="241121" y="870884"/>
                  <a:pt x="243776" y="877964"/>
                  <a:pt x="251299" y="880620"/>
                </a:cubicBezTo>
                <a:lnTo>
                  <a:pt x="251412" y="880648"/>
                </a:lnTo>
                <a:lnTo>
                  <a:pt x="250413" y="878849"/>
                </a:lnTo>
                <a:cubicBezTo>
                  <a:pt x="249970" y="878628"/>
                  <a:pt x="249749" y="877964"/>
                  <a:pt x="249307" y="877301"/>
                </a:cubicBezTo>
                <a:cubicBezTo>
                  <a:pt x="249307" y="877301"/>
                  <a:pt x="249307" y="876858"/>
                  <a:pt x="249749" y="876637"/>
                </a:cubicBezTo>
                <a:cubicBezTo>
                  <a:pt x="249970" y="876415"/>
                  <a:pt x="250192" y="876637"/>
                  <a:pt x="250413" y="876858"/>
                </a:cubicBezTo>
                <a:cubicBezTo>
                  <a:pt x="250634" y="877079"/>
                  <a:pt x="251077" y="877522"/>
                  <a:pt x="251298" y="877964"/>
                </a:cubicBezTo>
                <a:lnTo>
                  <a:pt x="252394" y="880000"/>
                </a:lnTo>
                <a:lnTo>
                  <a:pt x="252405" y="879956"/>
                </a:lnTo>
                <a:cubicBezTo>
                  <a:pt x="254397" y="880620"/>
                  <a:pt x="254839" y="883054"/>
                  <a:pt x="256830" y="884381"/>
                </a:cubicBezTo>
                <a:lnTo>
                  <a:pt x="256830" y="880399"/>
                </a:lnTo>
                <a:cubicBezTo>
                  <a:pt x="256388" y="879513"/>
                  <a:pt x="255724" y="878628"/>
                  <a:pt x="254839" y="877743"/>
                </a:cubicBezTo>
                <a:lnTo>
                  <a:pt x="253694" y="876168"/>
                </a:lnTo>
                <a:lnTo>
                  <a:pt x="223641" y="856502"/>
                </a:lnTo>
                <a:lnTo>
                  <a:pt x="223696" y="856281"/>
                </a:lnTo>
                <a:lnTo>
                  <a:pt x="223641" y="856281"/>
                </a:lnTo>
                <a:cubicBezTo>
                  <a:pt x="221650" y="855617"/>
                  <a:pt x="219437" y="854510"/>
                  <a:pt x="217888" y="853404"/>
                </a:cubicBezTo>
                <a:cubicBezTo>
                  <a:pt x="214790" y="852077"/>
                  <a:pt x="212357" y="850749"/>
                  <a:pt x="209258" y="849864"/>
                </a:cubicBezTo>
                <a:cubicBezTo>
                  <a:pt x="209037" y="849864"/>
                  <a:pt x="208595" y="849421"/>
                  <a:pt x="208595" y="848979"/>
                </a:cubicBezTo>
                <a:cubicBezTo>
                  <a:pt x="208816" y="848536"/>
                  <a:pt x="209037" y="848315"/>
                  <a:pt x="209480" y="848315"/>
                </a:cubicBezTo>
                <a:cubicBezTo>
                  <a:pt x="212799" y="848979"/>
                  <a:pt x="215675" y="850749"/>
                  <a:pt x="218552" y="852077"/>
                </a:cubicBezTo>
                <a:cubicBezTo>
                  <a:pt x="220322" y="853183"/>
                  <a:pt x="222313" y="854068"/>
                  <a:pt x="224305" y="854732"/>
                </a:cubicBezTo>
                <a:lnTo>
                  <a:pt x="223018" y="852962"/>
                </a:lnTo>
                <a:lnTo>
                  <a:pt x="222977" y="852962"/>
                </a:lnTo>
                <a:cubicBezTo>
                  <a:pt x="218330" y="849864"/>
                  <a:pt x="213683" y="847209"/>
                  <a:pt x="209258" y="844332"/>
                </a:cubicBezTo>
                <a:cubicBezTo>
                  <a:pt x="203505" y="841013"/>
                  <a:pt x="197310" y="837252"/>
                  <a:pt x="191779" y="833491"/>
                </a:cubicBezTo>
                <a:cubicBezTo>
                  <a:pt x="191336" y="833048"/>
                  <a:pt x="191115" y="832605"/>
                  <a:pt x="191557" y="831942"/>
                </a:cubicBezTo>
                <a:cubicBezTo>
                  <a:pt x="191779" y="831499"/>
                  <a:pt x="192664" y="831499"/>
                  <a:pt x="193106" y="831720"/>
                </a:cubicBezTo>
                <a:cubicBezTo>
                  <a:pt x="198638" y="835482"/>
                  <a:pt x="204612" y="839022"/>
                  <a:pt x="210365" y="842562"/>
                </a:cubicBezTo>
                <a:cubicBezTo>
                  <a:pt x="214790" y="845217"/>
                  <a:pt x="219437" y="848094"/>
                  <a:pt x="224083" y="850970"/>
                </a:cubicBezTo>
                <a:lnTo>
                  <a:pt x="224111" y="851164"/>
                </a:lnTo>
                <a:lnTo>
                  <a:pt x="224305" y="850970"/>
                </a:lnTo>
                <a:lnTo>
                  <a:pt x="240017" y="859480"/>
                </a:lnTo>
                <a:lnTo>
                  <a:pt x="238466" y="856723"/>
                </a:lnTo>
                <a:lnTo>
                  <a:pt x="237223" y="854591"/>
                </a:lnTo>
                <a:lnTo>
                  <a:pt x="229255" y="846351"/>
                </a:lnTo>
                <a:cubicBezTo>
                  <a:pt x="225798" y="844332"/>
                  <a:pt x="221871" y="842783"/>
                  <a:pt x="218330" y="840792"/>
                </a:cubicBezTo>
                <a:lnTo>
                  <a:pt x="218419" y="840349"/>
                </a:lnTo>
                <a:lnTo>
                  <a:pt x="218330" y="840349"/>
                </a:lnTo>
                <a:cubicBezTo>
                  <a:pt x="214568" y="838579"/>
                  <a:pt x="210586" y="836809"/>
                  <a:pt x="206603" y="835260"/>
                </a:cubicBezTo>
                <a:cubicBezTo>
                  <a:pt x="203284" y="834154"/>
                  <a:pt x="199965" y="832605"/>
                  <a:pt x="196867" y="831056"/>
                </a:cubicBezTo>
                <a:cubicBezTo>
                  <a:pt x="196425" y="831056"/>
                  <a:pt x="196425" y="830392"/>
                  <a:pt x="196646" y="830171"/>
                </a:cubicBezTo>
                <a:cubicBezTo>
                  <a:pt x="196646" y="829729"/>
                  <a:pt x="197310" y="829507"/>
                  <a:pt x="197531" y="829729"/>
                </a:cubicBezTo>
                <a:cubicBezTo>
                  <a:pt x="200850" y="831056"/>
                  <a:pt x="204169" y="832605"/>
                  <a:pt x="207267" y="833712"/>
                </a:cubicBezTo>
                <a:lnTo>
                  <a:pt x="218414" y="838759"/>
                </a:lnTo>
                <a:lnTo>
                  <a:pt x="219417" y="838258"/>
                </a:lnTo>
                <a:lnTo>
                  <a:pt x="207488" y="830171"/>
                </a:lnTo>
                <a:lnTo>
                  <a:pt x="190858" y="818355"/>
                </a:lnTo>
                <a:lnTo>
                  <a:pt x="190672" y="818666"/>
                </a:lnTo>
                <a:cubicBezTo>
                  <a:pt x="189345" y="818666"/>
                  <a:pt x="189345" y="816896"/>
                  <a:pt x="189345" y="815568"/>
                </a:cubicBezTo>
                <a:lnTo>
                  <a:pt x="192401" y="815890"/>
                </a:lnTo>
                <a:lnTo>
                  <a:pt x="192885" y="815567"/>
                </a:lnTo>
                <a:cubicBezTo>
                  <a:pt x="198195" y="816895"/>
                  <a:pt x="203063" y="819108"/>
                  <a:pt x="208373" y="821320"/>
                </a:cubicBezTo>
                <a:lnTo>
                  <a:pt x="212798" y="823090"/>
                </a:lnTo>
                <a:lnTo>
                  <a:pt x="208816" y="819108"/>
                </a:lnTo>
                <a:lnTo>
                  <a:pt x="209300" y="818915"/>
                </a:lnTo>
                <a:lnTo>
                  <a:pt x="209258" y="818887"/>
                </a:lnTo>
                <a:cubicBezTo>
                  <a:pt x="206603" y="817338"/>
                  <a:pt x="203948" y="815568"/>
                  <a:pt x="201293" y="814019"/>
                </a:cubicBezTo>
                <a:cubicBezTo>
                  <a:pt x="195540" y="810479"/>
                  <a:pt x="189566" y="806939"/>
                  <a:pt x="184256" y="802514"/>
                </a:cubicBezTo>
                <a:lnTo>
                  <a:pt x="184195" y="802026"/>
                </a:lnTo>
                <a:lnTo>
                  <a:pt x="182043" y="798309"/>
                </a:lnTo>
                <a:lnTo>
                  <a:pt x="184920" y="798309"/>
                </a:lnTo>
                <a:lnTo>
                  <a:pt x="185141" y="798309"/>
                </a:lnTo>
                <a:lnTo>
                  <a:pt x="185128" y="798388"/>
                </a:lnTo>
                <a:lnTo>
                  <a:pt x="205719" y="806275"/>
                </a:lnTo>
                <a:lnTo>
                  <a:pt x="219215" y="812205"/>
                </a:lnTo>
                <a:lnTo>
                  <a:pt x="219215" y="811364"/>
                </a:lnTo>
                <a:lnTo>
                  <a:pt x="219315" y="810266"/>
                </a:lnTo>
                <a:lnTo>
                  <a:pt x="216562" y="806778"/>
                </a:lnTo>
                <a:lnTo>
                  <a:pt x="204170" y="799637"/>
                </a:lnTo>
                <a:cubicBezTo>
                  <a:pt x="202621" y="798530"/>
                  <a:pt x="200851" y="797203"/>
                  <a:pt x="199080" y="796096"/>
                </a:cubicBezTo>
                <a:lnTo>
                  <a:pt x="199021" y="795621"/>
                </a:lnTo>
                <a:lnTo>
                  <a:pt x="187354" y="789017"/>
                </a:lnTo>
                <a:cubicBezTo>
                  <a:pt x="184256" y="786804"/>
                  <a:pt x="179389" y="784813"/>
                  <a:pt x="178282" y="780387"/>
                </a:cubicBezTo>
                <a:cubicBezTo>
                  <a:pt x="180495" y="779060"/>
                  <a:pt x="183592" y="780830"/>
                  <a:pt x="185584" y="781715"/>
                </a:cubicBezTo>
                <a:cubicBezTo>
                  <a:pt x="193106" y="783927"/>
                  <a:pt x="200408" y="787025"/>
                  <a:pt x="207488" y="790123"/>
                </a:cubicBezTo>
                <a:lnTo>
                  <a:pt x="212785" y="792330"/>
                </a:lnTo>
                <a:lnTo>
                  <a:pt x="206825" y="786583"/>
                </a:lnTo>
                <a:lnTo>
                  <a:pt x="207209" y="786199"/>
                </a:lnTo>
                <a:lnTo>
                  <a:pt x="188903" y="775520"/>
                </a:lnTo>
                <a:cubicBezTo>
                  <a:pt x="180716" y="770652"/>
                  <a:pt x="172308" y="765784"/>
                  <a:pt x="164121" y="760916"/>
                </a:cubicBezTo>
                <a:lnTo>
                  <a:pt x="163856" y="759987"/>
                </a:lnTo>
                <a:lnTo>
                  <a:pt x="160581" y="756712"/>
                </a:lnTo>
                <a:cubicBezTo>
                  <a:pt x="162130" y="754720"/>
                  <a:pt x="163458" y="756048"/>
                  <a:pt x="165449" y="756712"/>
                </a:cubicBezTo>
                <a:lnTo>
                  <a:pt x="165330" y="757189"/>
                </a:lnTo>
                <a:lnTo>
                  <a:pt x="184698" y="763792"/>
                </a:lnTo>
                <a:lnTo>
                  <a:pt x="191817" y="766723"/>
                </a:lnTo>
                <a:lnTo>
                  <a:pt x="192000" y="766448"/>
                </a:lnTo>
                <a:lnTo>
                  <a:pt x="192622" y="765982"/>
                </a:lnTo>
                <a:lnTo>
                  <a:pt x="181158" y="759810"/>
                </a:lnTo>
                <a:cubicBezTo>
                  <a:pt x="176733" y="757155"/>
                  <a:pt x="172087" y="754942"/>
                  <a:pt x="167883" y="752066"/>
                </a:cubicBezTo>
                <a:cubicBezTo>
                  <a:pt x="167440" y="751623"/>
                  <a:pt x="167440" y="751180"/>
                  <a:pt x="167661" y="750738"/>
                </a:cubicBezTo>
                <a:cubicBezTo>
                  <a:pt x="167883" y="750295"/>
                  <a:pt x="168546" y="750295"/>
                  <a:pt x="168989" y="750738"/>
                </a:cubicBezTo>
                <a:cubicBezTo>
                  <a:pt x="173193" y="753393"/>
                  <a:pt x="177618" y="755827"/>
                  <a:pt x="182265" y="758261"/>
                </a:cubicBezTo>
                <a:cubicBezTo>
                  <a:pt x="186026" y="760252"/>
                  <a:pt x="190009" y="762465"/>
                  <a:pt x="193770" y="764677"/>
                </a:cubicBezTo>
                <a:lnTo>
                  <a:pt x="193854" y="765180"/>
                </a:lnTo>
                <a:lnTo>
                  <a:pt x="198860" y="767776"/>
                </a:lnTo>
                <a:cubicBezTo>
                  <a:pt x="200630" y="764236"/>
                  <a:pt x="195319" y="762023"/>
                  <a:pt x="196426" y="756934"/>
                </a:cubicBezTo>
                <a:lnTo>
                  <a:pt x="199229" y="757758"/>
                </a:lnTo>
                <a:lnTo>
                  <a:pt x="200187" y="757375"/>
                </a:lnTo>
                <a:lnTo>
                  <a:pt x="202021" y="757657"/>
                </a:lnTo>
                <a:lnTo>
                  <a:pt x="201293" y="753835"/>
                </a:lnTo>
                <a:lnTo>
                  <a:pt x="200538" y="750250"/>
                </a:lnTo>
                <a:lnTo>
                  <a:pt x="200187" y="750075"/>
                </a:lnTo>
                <a:cubicBezTo>
                  <a:pt x="198638" y="741224"/>
                  <a:pt x="188903" y="741003"/>
                  <a:pt x="184256" y="735471"/>
                </a:cubicBezTo>
                <a:lnTo>
                  <a:pt x="184876" y="735223"/>
                </a:lnTo>
                <a:lnTo>
                  <a:pt x="170316" y="726178"/>
                </a:lnTo>
                <a:cubicBezTo>
                  <a:pt x="166554" y="723965"/>
                  <a:pt x="162793" y="721753"/>
                  <a:pt x="159253" y="719540"/>
                </a:cubicBezTo>
                <a:cubicBezTo>
                  <a:pt x="158589" y="719098"/>
                  <a:pt x="158589" y="718434"/>
                  <a:pt x="158810" y="717991"/>
                </a:cubicBezTo>
                <a:cubicBezTo>
                  <a:pt x="159031" y="717549"/>
                  <a:pt x="159695" y="717327"/>
                  <a:pt x="160359" y="717549"/>
                </a:cubicBezTo>
                <a:cubicBezTo>
                  <a:pt x="164121" y="719761"/>
                  <a:pt x="167882" y="722195"/>
                  <a:pt x="171422" y="724187"/>
                </a:cubicBezTo>
                <a:cubicBezTo>
                  <a:pt x="176290" y="727284"/>
                  <a:pt x="181379" y="730161"/>
                  <a:pt x="186247" y="733259"/>
                </a:cubicBezTo>
                <a:lnTo>
                  <a:pt x="186434" y="734569"/>
                </a:lnTo>
                <a:lnTo>
                  <a:pt x="197090" y="739897"/>
                </a:lnTo>
                <a:lnTo>
                  <a:pt x="198196" y="740339"/>
                </a:lnTo>
                <a:lnTo>
                  <a:pt x="198386" y="740085"/>
                </a:lnTo>
                <a:lnTo>
                  <a:pt x="197532" y="739231"/>
                </a:lnTo>
                <a:cubicBezTo>
                  <a:pt x="197311" y="738125"/>
                  <a:pt x="197089" y="737019"/>
                  <a:pt x="196647" y="735691"/>
                </a:cubicBezTo>
                <a:lnTo>
                  <a:pt x="196087" y="730654"/>
                </a:lnTo>
                <a:lnTo>
                  <a:pt x="195983" y="730602"/>
                </a:lnTo>
                <a:lnTo>
                  <a:pt x="193854" y="728086"/>
                </a:lnTo>
                <a:lnTo>
                  <a:pt x="193549" y="728391"/>
                </a:lnTo>
                <a:cubicBezTo>
                  <a:pt x="192885" y="728391"/>
                  <a:pt x="192443" y="728391"/>
                  <a:pt x="192222" y="727948"/>
                </a:cubicBezTo>
                <a:lnTo>
                  <a:pt x="192617" y="727652"/>
                </a:lnTo>
                <a:lnTo>
                  <a:pt x="188018" y="725736"/>
                </a:lnTo>
                <a:cubicBezTo>
                  <a:pt x="183371" y="723966"/>
                  <a:pt x="178503" y="722196"/>
                  <a:pt x="174520" y="719983"/>
                </a:cubicBezTo>
                <a:cubicBezTo>
                  <a:pt x="174078" y="719761"/>
                  <a:pt x="174078" y="719319"/>
                  <a:pt x="174299" y="718876"/>
                </a:cubicBezTo>
                <a:cubicBezTo>
                  <a:pt x="174520" y="718434"/>
                  <a:pt x="174963" y="718434"/>
                  <a:pt x="175405" y="718434"/>
                </a:cubicBezTo>
                <a:cubicBezTo>
                  <a:pt x="179388" y="720868"/>
                  <a:pt x="184035" y="722638"/>
                  <a:pt x="188460" y="724187"/>
                </a:cubicBezTo>
                <a:lnTo>
                  <a:pt x="193178" y="726033"/>
                </a:lnTo>
                <a:lnTo>
                  <a:pt x="186469" y="719540"/>
                </a:lnTo>
                <a:lnTo>
                  <a:pt x="186745" y="719430"/>
                </a:lnTo>
                <a:lnTo>
                  <a:pt x="170980" y="708919"/>
                </a:lnTo>
                <a:cubicBezTo>
                  <a:pt x="165891" y="705601"/>
                  <a:pt x="160580" y="702060"/>
                  <a:pt x="155492" y="698741"/>
                </a:cubicBezTo>
                <a:cubicBezTo>
                  <a:pt x="155049" y="698299"/>
                  <a:pt x="154828" y="697635"/>
                  <a:pt x="155270" y="697192"/>
                </a:cubicBezTo>
                <a:cubicBezTo>
                  <a:pt x="155492" y="696750"/>
                  <a:pt x="156377" y="696750"/>
                  <a:pt x="156819" y="696750"/>
                </a:cubicBezTo>
                <a:cubicBezTo>
                  <a:pt x="161908" y="700290"/>
                  <a:pt x="166997" y="703830"/>
                  <a:pt x="172086" y="706928"/>
                </a:cubicBezTo>
                <a:cubicBezTo>
                  <a:pt x="177618" y="710468"/>
                  <a:pt x="183150" y="714230"/>
                  <a:pt x="188681" y="717991"/>
                </a:cubicBezTo>
                <a:lnTo>
                  <a:pt x="188725" y="718300"/>
                </a:lnTo>
                <a:lnTo>
                  <a:pt x="190673" y="718655"/>
                </a:lnTo>
                <a:cubicBezTo>
                  <a:pt x="190673" y="718434"/>
                  <a:pt x="190673" y="717991"/>
                  <a:pt x="190673" y="717549"/>
                </a:cubicBezTo>
                <a:lnTo>
                  <a:pt x="190825" y="717579"/>
                </a:lnTo>
                <a:lnTo>
                  <a:pt x="188903" y="712239"/>
                </a:lnTo>
                <a:lnTo>
                  <a:pt x="189788" y="712681"/>
                </a:lnTo>
                <a:lnTo>
                  <a:pt x="190009" y="711796"/>
                </a:lnTo>
                <a:lnTo>
                  <a:pt x="190009" y="711649"/>
                </a:lnTo>
                <a:lnTo>
                  <a:pt x="189567" y="711354"/>
                </a:lnTo>
                <a:lnTo>
                  <a:pt x="189158" y="710128"/>
                </a:lnTo>
                <a:lnTo>
                  <a:pt x="188903" y="710026"/>
                </a:lnTo>
                <a:lnTo>
                  <a:pt x="188239" y="710911"/>
                </a:lnTo>
                <a:cubicBezTo>
                  <a:pt x="186690" y="710911"/>
                  <a:pt x="187354" y="708699"/>
                  <a:pt x="186248" y="707813"/>
                </a:cubicBezTo>
                <a:lnTo>
                  <a:pt x="187354" y="707371"/>
                </a:lnTo>
                <a:lnTo>
                  <a:pt x="187722" y="707002"/>
                </a:lnTo>
                <a:lnTo>
                  <a:pt x="187132" y="706707"/>
                </a:lnTo>
                <a:lnTo>
                  <a:pt x="186706" y="706388"/>
                </a:lnTo>
                <a:lnTo>
                  <a:pt x="186690" y="706486"/>
                </a:lnTo>
                <a:cubicBezTo>
                  <a:pt x="185584" y="706486"/>
                  <a:pt x="184699" y="706043"/>
                  <a:pt x="184256" y="705379"/>
                </a:cubicBezTo>
                <a:lnTo>
                  <a:pt x="184751" y="705008"/>
                </a:lnTo>
                <a:lnTo>
                  <a:pt x="166776" y="698077"/>
                </a:lnTo>
                <a:lnTo>
                  <a:pt x="165449" y="697635"/>
                </a:lnTo>
                <a:cubicBezTo>
                  <a:pt x="165227" y="697414"/>
                  <a:pt x="164785" y="697192"/>
                  <a:pt x="165006" y="696750"/>
                </a:cubicBezTo>
                <a:cubicBezTo>
                  <a:pt x="165227" y="696529"/>
                  <a:pt x="165670" y="696086"/>
                  <a:pt x="166112" y="696307"/>
                </a:cubicBezTo>
                <a:lnTo>
                  <a:pt x="167219" y="696750"/>
                </a:lnTo>
                <a:lnTo>
                  <a:pt x="184812" y="703452"/>
                </a:lnTo>
                <a:lnTo>
                  <a:pt x="182486" y="700069"/>
                </a:lnTo>
                <a:lnTo>
                  <a:pt x="183592" y="699627"/>
                </a:lnTo>
                <a:lnTo>
                  <a:pt x="184256" y="698963"/>
                </a:lnTo>
                <a:cubicBezTo>
                  <a:pt x="184035" y="698963"/>
                  <a:pt x="183813" y="698963"/>
                  <a:pt x="183592" y="698963"/>
                </a:cubicBezTo>
                <a:cubicBezTo>
                  <a:pt x="178725" y="695422"/>
                  <a:pt x="173414" y="692325"/>
                  <a:pt x="168546" y="689227"/>
                </a:cubicBezTo>
                <a:cubicBezTo>
                  <a:pt x="166112" y="687900"/>
                  <a:pt x="163900" y="686572"/>
                  <a:pt x="161687" y="685244"/>
                </a:cubicBezTo>
                <a:cubicBezTo>
                  <a:pt x="161245" y="684802"/>
                  <a:pt x="161024" y="684359"/>
                  <a:pt x="161245" y="683696"/>
                </a:cubicBezTo>
                <a:cubicBezTo>
                  <a:pt x="161466" y="683253"/>
                  <a:pt x="162130" y="683032"/>
                  <a:pt x="162794" y="683474"/>
                </a:cubicBezTo>
                <a:cubicBezTo>
                  <a:pt x="165006" y="684802"/>
                  <a:pt x="167440" y="686129"/>
                  <a:pt x="169653" y="687678"/>
                </a:cubicBezTo>
                <a:cubicBezTo>
                  <a:pt x="174963" y="690997"/>
                  <a:pt x="180052" y="694095"/>
                  <a:pt x="184920" y="697635"/>
                </a:cubicBezTo>
                <a:cubicBezTo>
                  <a:pt x="185362" y="697856"/>
                  <a:pt x="185584" y="698520"/>
                  <a:pt x="185141" y="698963"/>
                </a:cubicBezTo>
                <a:lnTo>
                  <a:pt x="184845" y="698963"/>
                </a:lnTo>
                <a:lnTo>
                  <a:pt x="197753" y="706707"/>
                </a:lnTo>
                <a:cubicBezTo>
                  <a:pt x="197753" y="706265"/>
                  <a:pt x="197753" y="705822"/>
                  <a:pt x="197753" y="705380"/>
                </a:cubicBezTo>
                <a:lnTo>
                  <a:pt x="198860" y="705822"/>
                </a:lnTo>
                <a:lnTo>
                  <a:pt x="199428" y="705064"/>
                </a:lnTo>
                <a:lnTo>
                  <a:pt x="198859" y="704495"/>
                </a:lnTo>
                <a:cubicBezTo>
                  <a:pt x="198638" y="704052"/>
                  <a:pt x="198416" y="703610"/>
                  <a:pt x="198195" y="703167"/>
                </a:cubicBezTo>
                <a:lnTo>
                  <a:pt x="197361" y="701331"/>
                </a:lnTo>
                <a:lnTo>
                  <a:pt x="197311" y="701397"/>
                </a:lnTo>
                <a:cubicBezTo>
                  <a:pt x="194434" y="697857"/>
                  <a:pt x="193549" y="692546"/>
                  <a:pt x="188903" y="690998"/>
                </a:cubicBezTo>
                <a:cubicBezTo>
                  <a:pt x="184699" y="689228"/>
                  <a:pt x="180495" y="687458"/>
                  <a:pt x="176512" y="685909"/>
                </a:cubicBezTo>
                <a:lnTo>
                  <a:pt x="173414" y="684581"/>
                </a:lnTo>
                <a:cubicBezTo>
                  <a:pt x="172972" y="684360"/>
                  <a:pt x="172751" y="683917"/>
                  <a:pt x="172972" y="683475"/>
                </a:cubicBezTo>
                <a:cubicBezTo>
                  <a:pt x="172972" y="683254"/>
                  <a:pt x="173414" y="683032"/>
                  <a:pt x="173857" y="683254"/>
                </a:cubicBezTo>
                <a:lnTo>
                  <a:pt x="176954" y="684360"/>
                </a:lnTo>
                <a:lnTo>
                  <a:pt x="188914" y="689272"/>
                </a:lnTo>
                <a:lnTo>
                  <a:pt x="188903" y="689227"/>
                </a:lnTo>
                <a:cubicBezTo>
                  <a:pt x="189345" y="689227"/>
                  <a:pt x="189788" y="689227"/>
                  <a:pt x="190009" y="689227"/>
                </a:cubicBezTo>
                <a:cubicBezTo>
                  <a:pt x="184920" y="682147"/>
                  <a:pt x="176733" y="678607"/>
                  <a:pt x="169210" y="673960"/>
                </a:cubicBezTo>
                <a:cubicBezTo>
                  <a:pt x="165449" y="671526"/>
                  <a:pt x="161909" y="668871"/>
                  <a:pt x="158147" y="666658"/>
                </a:cubicBezTo>
                <a:cubicBezTo>
                  <a:pt x="154828" y="664446"/>
                  <a:pt x="149296" y="663118"/>
                  <a:pt x="148854" y="658029"/>
                </a:cubicBezTo>
                <a:lnTo>
                  <a:pt x="154320" y="658615"/>
                </a:lnTo>
                <a:lnTo>
                  <a:pt x="154606" y="658472"/>
                </a:lnTo>
                <a:cubicBezTo>
                  <a:pt x="161244" y="660463"/>
                  <a:pt x="167661" y="663340"/>
                  <a:pt x="173856" y="666216"/>
                </a:cubicBezTo>
                <a:lnTo>
                  <a:pt x="183040" y="670094"/>
                </a:lnTo>
                <a:lnTo>
                  <a:pt x="182928" y="669534"/>
                </a:lnTo>
                <a:lnTo>
                  <a:pt x="182928" y="668690"/>
                </a:lnTo>
                <a:lnTo>
                  <a:pt x="160581" y="655153"/>
                </a:lnTo>
                <a:lnTo>
                  <a:pt x="160423" y="654784"/>
                </a:lnTo>
                <a:lnTo>
                  <a:pt x="151288" y="646302"/>
                </a:lnTo>
                <a:cubicBezTo>
                  <a:pt x="153943" y="647630"/>
                  <a:pt x="157483" y="647851"/>
                  <a:pt x="159917" y="649400"/>
                </a:cubicBezTo>
                <a:lnTo>
                  <a:pt x="159951" y="649502"/>
                </a:lnTo>
                <a:lnTo>
                  <a:pt x="160360" y="649400"/>
                </a:lnTo>
                <a:lnTo>
                  <a:pt x="162794" y="650285"/>
                </a:lnTo>
                <a:lnTo>
                  <a:pt x="179583" y="658134"/>
                </a:lnTo>
                <a:lnTo>
                  <a:pt x="179609" y="658029"/>
                </a:lnTo>
                <a:lnTo>
                  <a:pt x="179388" y="657144"/>
                </a:lnTo>
                <a:cubicBezTo>
                  <a:pt x="179831" y="657144"/>
                  <a:pt x="180273" y="657144"/>
                  <a:pt x="180494" y="657144"/>
                </a:cubicBezTo>
                <a:cubicBezTo>
                  <a:pt x="179831" y="652718"/>
                  <a:pt x="170759" y="651170"/>
                  <a:pt x="167661" y="646744"/>
                </a:cubicBezTo>
                <a:cubicBezTo>
                  <a:pt x="162129" y="645417"/>
                  <a:pt x="157704" y="640991"/>
                  <a:pt x="153058" y="638115"/>
                </a:cubicBezTo>
                <a:cubicBezTo>
                  <a:pt x="148633" y="635238"/>
                  <a:pt x="142216" y="633026"/>
                  <a:pt x="140888" y="627052"/>
                </a:cubicBezTo>
                <a:cubicBezTo>
                  <a:pt x="142216" y="625945"/>
                  <a:pt x="144650" y="628158"/>
                  <a:pt x="147084" y="628158"/>
                </a:cubicBezTo>
                <a:lnTo>
                  <a:pt x="146641" y="629043"/>
                </a:lnTo>
                <a:lnTo>
                  <a:pt x="146937" y="629633"/>
                </a:lnTo>
                <a:lnTo>
                  <a:pt x="147305" y="629486"/>
                </a:lnTo>
                <a:cubicBezTo>
                  <a:pt x="153721" y="631920"/>
                  <a:pt x="160359" y="634796"/>
                  <a:pt x="166776" y="637894"/>
                </a:cubicBezTo>
                <a:lnTo>
                  <a:pt x="179107" y="643328"/>
                </a:lnTo>
                <a:lnTo>
                  <a:pt x="180051" y="642762"/>
                </a:lnTo>
                <a:lnTo>
                  <a:pt x="180090" y="642733"/>
                </a:lnTo>
                <a:lnTo>
                  <a:pt x="161908" y="631478"/>
                </a:lnTo>
                <a:cubicBezTo>
                  <a:pt x="155049" y="627274"/>
                  <a:pt x="147969" y="622627"/>
                  <a:pt x="141109" y="618423"/>
                </a:cubicBezTo>
                <a:cubicBezTo>
                  <a:pt x="140667" y="618202"/>
                  <a:pt x="140446" y="617538"/>
                  <a:pt x="140667" y="617095"/>
                </a:cubicBezTo>
                <a:cubicBezTo>
                  <a:pt x="141109" y="616653"/>
                  <a:pt x="141773" y="616431"/>
                  <a:pt x="142216" y="616653"/>
                </a:cubicBezTo>
                <a:cubicBezTo>
                  <a:pt x="149075" y="621078"/>
                  <a:pt x="156155" y="625282"/>
                  <a:pt x="163014" y="629707"/>
                </a:cubicBezTo>
                <a:lnTo>
                  <a:pt x="180942" y="641019"/>
                </a:lnTo>
                <a:lnTo>
                  <a:pt x="184238" y="641407"/>
                </a:lnTo>
                <a:lnTo>
                  <a:pt x="181601" y="637452"/>
                </a:lnTo>
                <a:cubicBezTo>
                  <a:pt x="180052" y="636124"/>
                  <a:pt x="178725" y="634576"/>
                  <a:pt x="178061" y="632584"/>
                </a:cubicBezTo>
                <a:lnTo>
                  <a:pt x="178078" y="632541"/>
                </a:lnTo>
                <a:lnTo>
                  <a:pt x="170316" y="627716"/>
                </a:lnTo>
                <a:cubicBezTo>
                  <a:pt x="169210" y="627274"/>
                  <a:pt x="167883" y="626831"/>
                  <a:pt x="166555" y="625946"/>
                </a:cubicBezTo>
                <a:cubicBezTo>
                  <a:pt x="166334" y="625946"/>
                  <a:pt x="166112" y="625503"/>
                  <a:pt x="166334" y="625061"/>
                </a:cubicBezTo>
                <a:cubicBezTo>
                  <a:pt x="166555" y="624840"/>
                  <a:pt x="166997" y="624618"/>
                  <a:pt x="167440" y="624840"/>
                </a:cubicBezTo>
                <a:cubicBezTo>
                  <a:pt x="168546" y="625282"/>
                  <a:pt x="169874" y="625946"/>
                  <a:pt x="171201" y="626388"/>
                </a:cubicBezTo>
                <a:lnTo>
                  <a:pt x="179713" y="631626"/>
                </a:lnTo>
                <a:lnTo>
                  <a:pt x="183150" y="632142"/>
                </a:lnTo>
                <a:lnTo>
                  <a:pt x="185157" y="632872"/>
                </a:lnTo>
                <a:lnTo>
                  <a:pt x="185141" y="632806"/>
                </a:lnTo>
                <a:cubicBezTo>
                  <a:pt x="184477" y="630814"/>
                  <a:pt x="182264" y="630593"/>
                  <a:pt x="181379" y="629044"/>
                </a:cubicBezTo>
                <a:lnTo>
                  <a:pt x="181460" y="629012"/>
                </a:lnTo>
                <a:lnTo>
                  <a:pt x="156376" y="614219"/>
                </a:lnTo>
                <a:cubicBezTo>
                  <a:pt x="147968" y="609130"/>
                  <a:pt x="139339" y="603819"/>
                  <a:pt x="130488" y="599173"/>
                </a:cubicBezTo>
                <a:cubicBezTo>
                  <a:pt x="130046" y="598730"/>
                  <a:pt x="129825" y="598288"/>
                  <a:pt x="130046" y="597624"/>
                </a:cubicBezTo>
                <a:cubicBezTo>
                  <a:pt x="130488" y="597403"/>
                  <a:pt x="130710" y="597181"/>
                  <a:pt x="131373" y="597403"/>
                </a:cubicBezTo>
                <a:cubicBezTo>
                  <a:pt x="140003" y="602049"/>
                  <a:pt x="148853" y="607360"/>
                  <a:pt x="157040" y="612449"/>
                </a:cubicBezTo>
                <a:lnTo>
                  <a:pt x="182486" y="627237"/>
                </a:lnTo>
                <a:lnTo>
                  <a:pt x="182486" y="625504"/>
                </a:lnTo>
                <a:lnTo>
                  <a:pt x="182609" y="625528"/>
                </a:lnTo>
                <a:lnTo>
                  <a:pt x="182264" y="624840"/>
                </a:lnTo>
                <a:lnTo>
                  <a:pt x="180771" y="621667"/>
                </a:lnTo>
                <a:lnTo>
                  <a:pt x="180715" y="621742"/>
                </a:lnTo>
                <a:lnTo>
                  <a:pt x="179838" y="619285"/>
                </a:lnTo>
                <a:lnTo>
                  <a:pt x="178503" y="617759"/>
                </a:lnTo>
                <a:lnTo>
                  <a:pt x="177729" y="616874"/>
                </a:lnTo>
                <a:lnTo>
                  <a:pt x="177618" y="616874"/>
                </a:lnTo>
                <a:lnTo>
                  <a:pt x="176959" y="615995"/>
                </a:lnTo>
                <a:lnTo>
                  <a:pt x="176954" y="615989"/>
                </a:lnTo>
                <a:lnTo>
                  <a:pt x="176954" y="615988"/>
                </a:lnTo>
                <a:lnTo>
                  <a:pt x="176668" y="615606"/>
                </a:lnTo>
                <a:lnTo>
                  <a:pt x="160580" y="609130"/>
                </a:lnTo>
                <a:cubicBezTo>
                  <a:pt x="156155" y="606917"/>
                  <a:pt x="151730" y="604705"/>
                  <a:pt x="147083" y="603156"/>
                </a:cubicBezTo>
                <a:cubicBezTo>
                  <a:pt x="146641" y="603156"/>
                  <a:pt x="146420" y="602713"/>
                  <a:pt x="146641" y="602271"/>
                </a:cubicBezTo>
                <a:cubicBezTo>
                  <a:pt x="146641" y="601828"/>
                  <a:pt x="147083" y="601828"/>
                  <a:pt x="147526" y="601828"/>
                </a:cubicBezTo>
                <a:cubicBezTo>
                  <a:pt x="152393" y="603598"/>
                  <a:pt x="156819" y="605811"/>
                  <a:pt x="161244" y="607581"/>
                </a:cubicBezTo>
                <a:lnTo>
                  <a:pt x="176556" y="613826"/>
                </a:lnTo>
                <a:lnTo>
                  <a:pt x="176639" y="613073"/>
                </a:lnTo>
                <a:lnTo>
                  <a:pt x="174299" y="610900"/>
                </a:lnTo>
                <a:cubicBezTo>
                  <a:pt x="173193" y="609572"/>
                  <a:pt x="172308" y="608687"/>
                  <a:pt x="170981" y="607802"/>
                </a:cubicBezTo>
                <a:lnTo>
                  <a:pt x="170916" y="607283"/>
                </a:lnTo>
                <a:lnTo>
                  <a:pt x="148853" y="594306"/>
                </a:lnTo>
                <a:cubicBezTo>
                  <a:pt x="142879" y="590323"/>
                  <a:pt x="136684" y="586561"/>
                  <a:pt x="130488" y="583242"/>
                </a:cubicBezTo>
                <a:cubicBezTo>
                  <a:pt x="130046" y="583021"/>
                  <a:pt x="129825" y="582357"/>
                  <a:pt x="130046" y="581915"/>
                </a:cubicBezTo>
                <a:cubicBezTo>
                  <a:pt x="130488" y="581251"/>
                  <a:pt x="130710" y="581251"/>
                  <a:pt x="131373" y="581472"/>
                </a:cubicBezTo>
                <a:cubicBezTo>
                  <a:pt x="137569" y="585013"/>
                  <a:pt x="143764" y="588774"/>
                  <a:pt x="149738" y="592757"/>
                </a:cubicBezTo>
                <a:lnTo>
                  <a:pt x="170679" y="604869"/>
                </a:lnTo>
                <a:lnTo>
                  <a:pt x="170316" y="603599"/>
                </a:lnTo>
                <a:cubicBezTo>
                  <a:pt x="170095" y="603377"/>
                  <a:pt x="170095" y="602935"/>
                  <a:pt x="170537" y="602714"/>
                </a:cubicBezTo>
                <a:cubicBezTo>
                  <a:pt x="170759" y="602492"/>
                  <a:pt x="171201" y="602714"/>
                  <a:pt x="171201" y="602935"/>
                </a:cubicBezTo>
                <a:lnTo>
                  <a:pt x="171855" y="605549"/>
                </a:lnTo>
                <a:lnTo>
                  <a:pt x="172153" y="605722"/>
                </a:lnTo>
                <a:lnTo>
                  <a:pt x="172751" y="605589"/>
                </a:lnTo>
                <a:cubicBezTo>
                  <a:pt x="174078" y="606474"/>
                  <a:pt x="175184" y="607802"/>
                  <a:pt x="176291" y="608908"/>
                </a:cubicBezTo>
                <a:cubicBezTo>
                  <a:pt x="177176" y="609793"/>
                  <a:pt x="178061" y="610900"/>
                  <a:pt x="179167" y="611563"/>
                </a:cubicBezTo>
                <a:lnTo>
                  <a:pt x="179167" y="612091"/>
                </a:lnTo>
                <a:lnTo>
                  <a:pt x="184074" y="614356"/>
                </a:lnTo>
                <a:lnTo>
                  <a:pt x="184256" y="614219"/>
                </a:lnTo>
                <a:cubicBezTo>
                  <a:pt x="186468" y="613776"/>
                  <a:pt x="185804" y="616431"/>
                  <a:pt x="188017" y="615989"/>
                </a:cubicBezTo>
                <a:lnTo>
                  <a:pt x="188638" y="615368"/>
                </a:lnTo>
                <a:lnTo>
                  <a:pt x="188682" y="615104"/>
                </a:lnTo>
                <a:lnTo>
                  <a:pt x="188682" y="614883"/>
                </a:lnTo>
                <a:lnTo>
                  <a:pt x="188869" y="614696"/>
                </a:lnTo>
                <a:lnTo>
                  <a:pt x="187575" y="607359"/>
                </a:lnTo>
                <a:lnTo>
                  <a:pt x="162281" y="592055"/>
                </a:lnTo>
                <a:lnTo>
                  <a:pt x="162129" y="592093"/>
                </a:lnTo>
                <a:cubicBezTo>
                  <a:pt x="155491" y="588553"/>
                  <a:pt x="149074" y="585897"/>
                  <a:pt x="142658" y="582800"/>
                </a:cubicBezTo>
                <a:lnTo>
                  <a:pt x="141109" y="582136"/>
                </a:lnTo>
                <a:cubicBezTo>
                  <a:pt x="140888" y="582136"/>
                  <a:pt x="140666" y="581693"/>
                  <a:pt x="140888" y="581251"/>
                </a:cubicBezTo>
                <a:cubicBezTo>
                  <a:pt x="140888" y="581030"/>
                  <a:pt x="141330" y="580808"/>
                  <a:pt x="141773" y="581030"/>
                </a:cubicBezTo>
                <a:lnTo>
                  <a:pt x="143322" y="581693"/>
                </a:lnTo>
                <a:lnTo>
                  <a:pt x="162069" y="590743"/>
                </a:lnTo>
                <a:lnTo>
                  <a:pt x="161908" y="590101"/>
                </a:lnTo>
                <a:cubicBezTo>
                  <a:pt x="162351" y="590101"/>
                  <a:pt x="163015" y="590101"/>
                  <a:pt x="163678" y="590101"/>
                </a:cubicBezTo>
                <a:cubicBezTo>
                  <a:pt x="162572" y="587335"/>
                  <a:pt x="158755" y="585952"/>
                  <a:pt x="154966" y="584265"/>
                </a:cubicBezTo>
                <a:lnTo>
                  <a:pt x="147278" y="577373"/>
                </a:lnTo>
                <a:lnTo>
                  <a:pt x="147084" y="577489"/>
                </a:lnTo>
                <a:cubicBezTo>
                  <a:pt x="147084" y="577489"/>
                  <a:pt x="146862" y="577489"/>
                  <a:pt x="146641" y="577489"/>
                </a:cubicBezTo>
                <a:cubicBezTo>
                  <a:pt x="133144" y="569081"/>
                  <a:pt x="118540" y="562001"/>
                  <a:pt x="104601" y="554920"/>
                </a:cubicBezTo>
                <a:cubicBezTo>
                  <a:pt x="91104" y="548061"/>
                  <a:pt x="77164" y="541202"/>
                  <a:pt x="63888" y="533236"/>
                </a:cubicBezTo>
                <a:lnTo>
                  <a:pt x="63810" y="532687"/>
                </a:lnTo>
                <a:lnTo>
                  <a:pt x="63667" y="532794"/>
                </a:lnTo>
                <a:cubicBezTo>
                  <a:pt x="60349" y="531245"/>
                  <a:pt x="57030" y="529032"/>
                  <a:pt x="53489" y="527262"/>
                </a:cubicBezTo>
                <a:cubicBezTo>
                  <a:pt x="50170" y="525492"/>
                  <a:pt x="45081" y="524607"/>
                  <a:pt x="44196" y="520403"/>
                </a:cubicBezTo>
                <a:cubicBezTo>
                  <a:pt x="51277" y="521731"/>
                  <a:pt x="59906" y="526820"/>
                  <a:pt x="65880" y="531466"/>
                </a:cubicBezTo>
                <a:lnTo>
                  <a:pt x="65638" y="531587"/>
                </a:lnTo>
                <a:lnTo>
                  <a:pt x="105707" y="552929"/>
                </a:lnTo>
                <a:lnTo>
                  <a:pt x="147398" y="575311"/>
                </a:lnTo>
                <a:lnTo>
                  <a:pt x="147526" y="575055"/>
                </a:lnTo>
                <a:lnTo>
                  <a:pt x="174315" y="591171"/>
                </a:lnTo>
                <a:lnTo>
                  <a:pt x="174078" y="590102"/>
                </a:lnTo>
                <a:lnTo>
                  <a:pt x="173807" y="588746"/>
                </a:lnTo>
                <a:lnTo>
                  <a:pt x="160360" y="581472"/>
                </a:lnTo>
                <a:cubicBezTo>
                  <a:pt x="158811" y="575719"/>
                  <a:pt x="152173" y="575055"/>
                  <a:pt x="147969" y="571736"/>
                </a:cubicBezTo>
                <a:lnTo>
                  <a:pt x="148692" y="571556"/>
                </a:lnTo>
                <a:lnTo>
                  <a:pt x="147084" y="571073"/>
                </a:lnTo>
                <a:lnTo>
                  <a:pt x="145977" y="570630"/>
                </a:lnTo>
                <a:lnTo>
                  <a:pt x="145535" y="569745"/>
                </a:lnTo>
                <a:lnTo>
                  <a:pt x="146198" y="569524"/>
                </a:lnTo>
                <a:lnTo>
                  <a:pt x="147526" y="569967"/>
                </a:lnTo>
                <a:lnTo>
                  <a:pt x="148480" y="570324"/>
                </a:lnTo>
                <a:lnTo>
                  <a:pt x="147305" y="567974"/>
                </a:lnTo>
                <a:lnTo>
                  <a:pt x="147435" y="567922"/>
                </a:lnTo>
                <a:lnTo>
                  <a:pt x="141774" y="564213"/>
                </a:lnTo>
                <a:lnTo>
                  <a:pt x="134359" y="558979"/>
                </a:lnTo>
                <a:lnTo>
                  <a:pt x="134250" y="559124"/>
                </a:lnTo>
                <a:cubicBezTo>
                  <a:pt x="128940" y="557796"/>
                  <a:pt x="126949" y="552265"/>
                  <a:pt x="123409" y="549167"/>
                </a:cubicBezTo>
                <a:cubicBezTo>
                  <a:pt x="119426" y="546069"/>
                  <a:pt x="113894" y="546291"/>
                  <a:pt x="110354" y="542529"/>
                </a:cubicBezTo>
                <a:lnTo>
                  <a:pt x="110357" y="542527"/>
                </a:lnTo>
                <a:lnTo>
                  <a:pt x="80483" y="527262"/>
                </a:lnTo>
                <a:cubicBezTo>
                  <a:pt x="69862" y="521509"/>
                  <a:pt x="58799" y="515535"/>
                  <a:pt x="47514" y="510668"/>
                </a:cubicBezTo>
                <a:cubicBezTo>
                  <a:pt x="46851" y="510225"/>
                  <a:pt x="46630" y="509561"/>
                  <a:pt x="46851" y="509119"/>
                </a:cubicBezTo>
                <a:cubicBezTo>
                  <a:pt x="47072" y="508455"/>
                  <a:pt x="47736" y="508234"/>
                  <a:pt x="48400" y="508455"/>
                </a:cubicBezTo>
                <a:cubicBezTo>
                  <a:pt x="59684" y="513544"/>
                  <a:pt x="70747" y="519518"/>
                  <a:pt x="81368" y="525271"/>
                </a:cubicBezTo>
                <a:cubicBezTo>
                  <a:pt x="91104" y="530360"/>
                  <a:pt x="101061" y="535892"/>
                  <a:pt x="111460" y="540538"/>
                </a:cubicBezTo>
                <a:lnTo>
                  <a:pt x="111669" y="541025"/>
                </a:lnTo>
                <a:lnTo>
                  <a:pt x="153279" y="558018"/>
                </a:lnTo>
                <a:cubicBezTo>
                  <a:pt x="153058" y="553814"/>
                  <a:pt x="147969" y="554256"/>
                  <a:pt x="146420" y="551380"/>
                </a:cubicBezTo>
                <a:lnTo>
                  <a:pt x="146922" y="551179"/>
                </a:lnTo>
                <a:lnTo>
                  <a:pt x="146862" y="551159"/>
                </a:lnTo>
                <a:cubicBezTo>
                  <a:pt x="144428" y="549610"/>
                  <a:pt x="141552" y="547840"/>
                  <a:pt x="138897" y="546070"/>
                </a:cubicBezTo>
                <a:cubicBezTo>
                  <a:pt x="133586" y="542751"/>
                  <a:pt x="127834" y="539432"/>
                  <a:pt x="123187" y="535228"/>
                </a:cubicBezTo>
                <a:cubicBezTo>
                  <a:pt x="122744" y="534786"/>
                  <a:pt x="122523" y="534122"/>
                  <a:pt x="123187" y="533458"/>
                </a:cubicBezTo>
                <a:lnTo>
                  <a:pt x="123931" y="533458"/>
                </a:lnTo>
                <a:lnTo>
                  <a:pt x="122966" y="529917"/>
                </a:lnTo>
                <a:lnTo>
                  <a:pt x="77050" y="504457"/>
                </a:lnTo>
                <a:lnTo>
                  <a:pt x="77165" y="504915"/>
                </a:lnTo>
                <a:cubicBezTo>
                  <a:pt x="77165" y="505357"/>
                  <a:pt x="76722" y="505579"/>
                  <a:pt x="76501" y="505579"/>
                </a:cubicBezTo>
                <a:cubicBezTo>
                  <a:pt x="76279" y="505579"/>
                  <a:pt x="76058" y="505357"/>
                  <a:pt x="75837" y="505357"/>
                </a:cubicBezTo>
                <a:cubicBezTo>
                  <a:pt x="71633" y="502702"/>
                  <a:pt x="66986" y="500268"/>
                  <a:pt x="62561" y="498056"/>
                </a:cubicBezTo>
                <a:lnTo>
                  <a:pt x="41099" y="485223"/>
                </a:lnTo>
                <a:lnTo>
                  <a:pt x="41099" y="485223"/>
                </a:lnTo>
                <a:lnTo>
                  <a:pt x="41098" y="485222"/>
                </a:lnTo>
                <a:lnTo>
                  <a:pt x="41098" y="485222"/>
                </a:lnTo>
                <a:lnTo>
                  <a:pt x="41098" y="485222"/>
                </a:lnTo>
                <a:lnTo>
                  <a:pt x="38001" y="481461"/>
                </a:lnTo>
                <a:lnTo>
                  <a:pt x="42082" y="483501"/>
                </a:lnTo>
                <a:lnTo>
                  <a:pt x="42426" y="483452"/>
                </a:lnTo>
                <a:cubicBezTo>
                  <a:pt x="48842" y="488541"/>
                  <a:pt x="56144" y="492303"/>
                  <a:pt x="63225" y="495843"/>
                </a:cubicBezTo>
                <a:cubicBezTo>
                  <a:pt x="67871" y="498277"/>
                  <a:pt x="72518" y="500711"/>
                  <a:pt x="76722" y="503145"/>
                </a:cubicBezTo>
                <a:lnTo>
                  <a:pt x="76883" y="503788"/>
                </a:lnTo>
                <a:lnTo>
                  <a:pt x="77386" y="503587"/>
                </a:lnTo>
                <a:lnTo>
                  <a:pt x="78049" y="502923"/>
                </a:lnTo>
                <a:cubicBezTo>
                  <a:pt x="101061" y="513322"/>
                  <a:pt x="120975" y="526819"/>
                  <a:pt x="144207" y="537219"/>
                </a:cubicBezTo>
                <a:cubicBezTo>
                  <a:pt x="144871" y="535449"/>
                  <a:pt x="143875" y="534121"/>
                  <a:pt x="142437" y="532987"/>
                </a:cubicBezTo>
                <a:lnTo>
                  <a:pt x="138661" y="530367"/>
                </a:lnTo>
                <a:lnTo>
                  <a:pt x="138233" y="530581"/>
                </a:lnTo>
                <a:cubicBezTo>
                  <a:pt x="138233" y="530581"/>
                  <a:pt x="138012" y="530581"/>
                  <a:pt x="137791" y="530581"/>
                </a:cubicBezTo>
                <a:cubicBezTo>
                  <a:pt x="137127" y="530139"/>
                  <a:pt x="136242" y="529696"/>
                  <a:pt x="135357" y="529254"/>
                </a:cubicBezTo>
                <a:cubicBezTo>
                  <a:pt x="132038" y="527262"/>
                  <a:pt x="128498" y="525271"/>
                  <a:pt x="126064" y="522173"/>
                </a:cubicBezTo>
                <a:lnTo>
                  <a:pt x="126064" y="521842"/>
                </a:lnTo>
                <a:lnTo>
                  <a:pt x="125621" y="521953"/>
                </a:lnTo>
                <a:cubicBezTo>
                  <a:pt x="124514" y="521953"/>
                  <a:pt x="124514" y="520403"/>
                  <a:pt x="123408" y="520182"/>
                </a:cubicBezTo>
                <a:cubicBezTo>
                  <a:pt x="123408" y="518412"/>
                  <a:pt x="125621" y="519076"/>
                  <a:pt x="126284" y="518191"/>
                </a:cubicBezTo>
                <a:lnTo>
                  <a:pt x="126284" y="518235"/>
                </a:lnTo>
                <a:lnTo>
                  <a:pt x="126481" y="517959"/>
                </a:lnTo>
                <a:lnTo>
                  <a:pt x="100618" y="505136"/>
                </a:lnTo>
                <a:cubicBezTo>
                  <a:pt x="78271" y="494073"/>
                  <a:pt x="54817" y="482567"/>
                  <a:pt x="34018" y="468185"/>
                </a:cubicBezTo>
                <a:lnTo>
                  <a:pt x="33622" y="466603"/>
                </a:lnTo>
                <a:lnTo>
                  <a:pt x="31363" y="464202"/>
                </a:lnTo>
                <a:cubicBezTo>
                  <a:pt x="32691" y="462875"/>
                  <a:pt x="34903" y="464645"/>
                  <a:pt x="35567" y="465972"/>
                </a:cubicBezTo>
                <a:lnTo>
                  <a:pt x="35488" y="466051"/>
                </a:lnTo>
                <a:lnTo>
                  <a:pt x="101725" y="502702"/>
                </a:lnTo>
                <a:cubicBezTo>
                  <a:pt x="110354" y="506906"/>
                  <a:pt x="119426" y="511553"/>
                  <a:pt x="128055" y="515978"/>
                </a:cubicBezTo>
                <a:lnTo>
                  <a:pt x="128172" y="516446"/>
                </a:lnTo>
                <a:lnTo>
                  <a:pt x="128719" y="515535"/>
                </a:lnTo>
                <a:cubicBezTo>
                  <a:pt x="129604" y="515314"/>
                  <a:pt x="129604" y="516199"/>
                  <a:pt x="130489" y="516199"/>
                </a:cubicBezTo>
                <a:lnTo>
                  <a:pt x="128962" y="513526"/>
                </a:lnTo>
                <a:lnTo>
                  <a:pt x="128940" y="513544"/>
                </a:lnTo>
                <a:lnTo>
                  <a:pt x="128719" y="513544"/>
                </a:lnTo>
                <a:cubicBezTo>
                  <a:pt x="127391" y="513102"/>
                  <a:pt x="125843" y="512217"/>
                  <a:pt x="124958" y="511332"/>
                </a:cubicBezTo>
                <a:lnTo>
                  <a:pt x="124958" y="511330"/>
                </a:lnTo>
                <a:lnTo>
                  <a:pt x="124957" y="511331"/>
                </a:lnTo>
                <a:cubicBezTo>
                  <a:pt x="123408" y="510667"/>
                  <a:pt x="122523" y="509340"/>
                  <a:pt x="122523" y="506906"/>
                </a:cubicBezTo>
                <a:cubicBezTo>
                  <a:pt x="123186" y="506242"/>
                  <a:pt x="125399" y="506242"/>
                  <a:pt x="126284" y="506906"/>
                </a:cubicBezTo>
                <a:lnTo>
                  <a:pt x="126186" y="507395"/>
                </a:lnTo>
                <a:lnTo>
                  <a:pt x="144871" y="514430"/>
                </a:lnTo>
                <a:cubicBezTo>
                  <a:pt x="145756" y="514872"/>
                  <a:pt x="146863" y="515315"/>
                  <a:pt x="147969" y="515757"/>
                </a:cubicBezTo>
                <a:lnTo>
                  <a:pt x="148135" y="516254"/>
                </a:lnTo>
                <a:lnTo>
                  <a:pt x="148411" y="515978"/>
                </a:lnTo>
                <a:cubicBezTo>
                  <a:pt x="148632" y="515978"/>
                  <a:pt x="149075" y="515978"/>
                  <a:pt x="149075" y="515978"/>
                </a:cubicBezTo>
                <a:cubicBezTo>
                  <a:pt x="144649" y="511553"/>
                  <a:pt x="137127" y="508234"/>
                  <a:pt x="130267" y="504251"/>
                </a:cubicBezTo>
                <a:lnTo>
                  <a:pt x="110972" y="493764"/>
                </a:lnTo>
                <a:lnTo>
                  <a:pt x="110797" y="493852"/>
                </a:lnTo>
                <a:cubicBezTo>
                  <a:pt x="110576" y="493852"/>
                  <a:pt x="110354" y="493630"/>
                  <a:pt x="110354" y="493630"/>
                </a:cubicBezTo>
                <a:cubicBezTo>
                  <a:pt x="84466" y="480133"/>
                  <a:pt x="58800" y="465972"/>
                  <a:pt x="34682" y="452475"/>
                </a:cubicBezTo>
                <a:lnTo>
                  <a:pt x="34493" y="451812"/>
                </a:lnTo>
                <a:lnTo>
                  <a:pt x="31805" y="449599"/>
                </a:lnTo>
                <a:cubicBezTo>
                  <a:pt x="33797" y="449378"/>
                  <a:pt x="35567" y="449599"/>
                  <a:pt x="36009" y="450705"/>
                </a:cubicBezTo>
                <a:lnTo>
                  <a:pt x="35931" y="450783"/>
                </a:lnTo>
                <a:lnTo>
                  <a:pt x="111239" y="491860"/>
                </a:lnTo>
                <a:lnTo>
                  <a:pt x="111408" y="492452"/>
                </a:lnTo>
                <a:lnTo>
                  <a:pt x="111903" y="492082"/>
                </a:lnTo>
                <a:lnTo>
                  <a:pt x="117821" y="492082"/>
                </a:lnTo>
                <a:lnTo>
                  <a:pt x="118099" y="491860"/>
                </a:lnTo>
                <a:cubicBezTo>
                  <a:pt x="122302" y="492524"/>
                  <a:pt x="126285" y="494294"/>
                  <a:pt x="130047" y="496064"/>
                </a:cubicBezTo>
                <a:lnTo>
                  <a:pt x="138656" y="499423"/>
                </a:lnTo>
                <a:lnTo>
                  <a:pt x="138897" y="498941"/>
                </a:lnTo>
                <a:lnTo>
                  <a:pt x="139248" y="498414"/>
                </a:lnTo>
                <a:lnTo>
                  <a:pt x="135135" y="496064"/>
                </a:lnTo>
                <a:lnTo>
                  <a:pt x="130489" y="492967"/>
                </a:lnTo>
                <a:lnTo>
                  <a:pt x="130489" y="493188"/>
                </a:lnTo>
                <a:lnTo>
                  <a:pt x="130036" y="492916"/>
                </a:lnTo>
                <a:lnTo>
                  <a:pt x="130046" y="492967"/>
                </a:lnTo>
                <a:lnTo>
                  <a:pt x="129568" y="492635"/>
                </a:lnTo>
                <a:lnTo>
                  <a:pt x="129383" y="492524"/>
                </a:lnTo>
                <a:lnTo>
                  <a:pt x="129396" y="492516"/>
                </a:lnTo>
                <a:lnTo>
                  <a:pt x="128902" y="492173"/>
                </a:lnTo>
                <a:lnTo>
                  <a:pt x="127834" y="491639"/>
                </a:lnTo>
                <a:lnTo>
                  <a:pt x="127795" y="491404"/>
                </a:lnTo>
                <a:lnTo>
                  <a:pt x="114115" y="481904"/>
                </a:lnTo>
                <a:lnTo>
                  <a:pt x="115000" y="481240"/>
                </a:lnTo>
                <a:lnTo>
                  <a:pt x="114917" y="480825"/>
                </a:lnTo>
                <a:lnTo>
                  <a:pt x="113672" y="481240"/>
                </a:lnTo>
                <a:cubicBezTo>
                  <a:pt x="113672" y="481240"/>
                  <a:pt x="113451" y="481240"/>
                  <a:pt x="113451" y="481240"/>
                </a:cubicBezTo>
                <a:cubicBezTo>
                  <a:pt x="97077" y="473717"/>
                  <a:pt x="80925" y="465309"/>
                  <a:pt x="65437" y="457122"/>
                </a:cubicBezTo>
                <a:cubicBezTo>
                  <a:pt x="53488" y="450927"/>
                  <a:pt x="41098" y="444289"/>
                  <a:pt x="28928" y="438315"/>
                </a:cubicBezTo>
                <a:cubicBezTo>
                  <a:pt x="28486" y="438094"/>
                  <a:pt x="28265" y="437430"/>
                  <a:pt x="28486" y="436987"/>
                </a:cubicBezTo>
                <a:cubicBezTo>
                  <a:pt x="28707" y="436545"/>
                  <a:pt x="29371" y="436324"/>
                  <a:pt x="30035" y="436545"/>
                </a:cubicBezTo>
                <a:cubicBezTo>
                  <a:pt x="42204" y="442519"/>
                  <a:pt x="54816" y="448935"/>
                  <a:pt x="66543" y="455352"/>
                </a:cubicBezTo>
                <a:cubicBezTo>
                  <a:pt x="82253" y="463539"/>
                  <a:pt x="98184" y="471947"/>
                  <a:pt x="114557" y="479470"/>
                </a:cubicBezTo>
                <a:lnTo>
                  <a:pt x="114779" y="480134"/>
                </a:lnTo>
                <a:lnTo>
                  <a:pt x="138676" y="488763"/>
                </a:lnTo>
                <a:cubicBezTo>
                  <a:pt x="137790" y="485665"/>
                  <a:pt x="130710" y="483674"/>
                  <a:pt x="127612" y="480797"/>
                </a:cubicBezTo>
                <a:lnTo>
                  <a:pt x="128719" y="480355"/>
                </a:lnTo>
                <a:lnTo>
                  <a:pt x="129604" y="479691"/>
                </a:lnTo>
                <a:cubicBezTo>
                  <a:pt x="130489" y="479691"/>
                  <a:pt x="130932" y="480355"/>
                  <a:pt x="132038" y="480134"/>
                </a:cubicBezTo>
                <a:cubicBezTo>
                  <a:pt x="131817" y="475930"/>
                  <a:pt x="122966" y="472611"/>
                  <a:pt x="119868" y="472611"/>
                </a:cubicBezTo>
                <a:lnTo>
                  <a:pt x="119868" y="473760"/>
                </a:lnTo>
                <a:lnTo>
                  <a:pt x="123187" y="476150"/>
                </a:lnTo>
                <a:cubicBezTo>
                  <a:pt x="124515" y="476814"/>
                  <a:pt x="126285" y="477478"/>
                  <a:pt x="127613" y="478584"/>
                </a:cubicBezTo>
                <a:cubicBezTo>
                  <a:pt x="127834" y="478805"/>
                  <a:pt x="128055" y="479469"/>
                  <a:pt x="127834" y="479912"/>
                </a:cubicBezTo>
                <a:cubicBezTo>
                  <a:pt x="127834" y="480133"/>
                  <a:pt x="127613" y="480354"/>
                  <a:pt x="127170" y="480354"/>
                </a:cubicBezTo>
                <a:cubicBezTo>
                  <a:pt x="126949" y="480354"/>
                  <a:pt x="126728" y="480354"/>
                  <a:pt x="126728" y="480354"/>
                </a:cubicBezTo>
                <a:cubicBezTo>
                  <a:pt x="125400" y="479469"/>
                  <a:pt x="124073" y="478584"/>
                  <a:pt x="122524" y="477920"/>
                </a:cubicBezTo>
                <a:lnTo>
                  <a:pt x="117904" y="474575"/>
                </a:lnTo>
                <a:lnTo>
                  <a:pt x="117877" y="474602"/>
                </a:lnTo>
                <a:lnTo>
                  <a:pt x="117792" y="474494"/>
                </a:lnTo>
                <a:lnTo>
                  <a:pt x="116107" y="473274"/>
                </a:lnTo>
                <a:lnTo>
                  <a:pt x="116234" y="472511"/>
                </a:lnTo>
                <a:lnTo>
                  <a:pt x="115443" y="471504"/>
                </a:lnTo>
                <a:cubicBezTo>
                  <a:pt x="114779" y="469292"/>
                  <a:pt x="117877" y="470619"/>
                  <a:pt x="119204" y="470398"/>
                </a:cubicBezTo>
                <a:cubicBezTo>
                  <a:pt x="119204" y="470177"/>
                  <a:pt x="119204" y="469956"/>
                  <a:pt x="119204" y="469734"/>
                </a:cubicBezTo>
                <a:lnTo>
                  <a:pt x="120089" y="469071"/>
                </a:lnTo>
                <a:lnTo>
                  <a:pt x="119868" y="467964"/>
                </a:lnTo>
                <a:cubicBezTo>
                  <a:pt x="125621" y="469292"/>
                  <a:pt x="128940" y="473275"/>
                  <a:pt x="134471" y="474602"/>
                </a:cubicBezTo>
                <a:cubicBezTo>
                  <a:pt x="133587" y="470841"/>
                  <a:pt x="125621" y="469292"/>
                  <a:pt x="122745" y="465309"/>
                </a:cubicBezTo>
                <a:lnTo>
                  <a:pt x="123851" y="464867"/>
                </a:lnTo>
                <a:lnTo>
                  <a:pt x="124736" y="464203"/>
                </a:lnTo>
                <a:cubicBezTo>
                  <a:pt x="125621" y="463760"/>
                  <a:pt x="124957" y="462709"/>
                  <a:pt x="123906" y="461990"/>
                </a:cubicBezTo>
                <a:lnTo>
                  <a:pt x="121012" y="461787"/>
                </a:lnTo>
                <a:lnTo>
                  <a:pt x="121859" y="462211"/>
                </a:lnTo>
                <a:cubicBezTo>
                  <a:pt x="122302" y="462211"/>
                  <a:pt x="122744" y="462653"/>
                  <a:pt x="123408" y="462875"/>
                </a:cubicBezTo>
                <a:cubicBezTo>
                  <a:pt x="123851" y="463317"/>
                  <a:pt x="123851" y="463981"/>
                  <a:pt x="123408" y="464424"/>
                </a:cubicBezTo>
                <a:cubicBezTo>
                  <a:pt x="122744" y="464866"/>
                  <a:pt x="122523" y="464866"/>
                  <a:pt x="122523" y="464866"/>
                </a:cubicBezTo>
                <a:cubicBezTo>
                  <a:pt x="122081" y="464866"/>
                  <a:pt x="121859" y="464866"/>
                  <a:pt x="121859" y="464645"/>
                </a:cubicBezTo>
                <a:cubicBezTo>
                  <a:pt x="121859" y="464645"/>
                  <a:pt x="121417" y="464424"/>
                  <a:pt x="121196" y="464202"/>
                </a:cubicBezTo>
                <a:lnTo>
                  <a:pt x="120676" y="463838"/>
                </a:lnTo>
                <a:lnTo>
                  <a:pt x="120532" y="463982"/>
                </a:lnTo>
                <a:lnTo>
                  <a:pt x="119496" y="463012"/>
                </a:lnTo>
                <a:lnTo>
                  <a:pt x="118983" y="462653"/>
                </a:lnTo>
                <a:lnTo>
                  <a:pt x="119024" y="462570"/>
                </a:lnTo>
                <a:lnTo>
                  <a:pt x="110132" y="454246"/>
                </a:lnTo>
                <a:lnTo>
                  <a:pt x="111018" y="453582"/>
                </a:lnTo>
                <a:lnTo>
                  <a:pt x="110796" y="452476"/>
                </a:lnTo>
                <a:lnTo>
                  <a:pt x="125760" y="457847"/>
                </a:lnTo>
                <a:lnTo>
                  <a:pt x="125842" y="457786"/>
                </a:lnTo>
                <a:cubicBezTo>
                  <a:pt x="128940" y="458229"/>
                  <a:pt x="131816" y="459335"/>
                  <a:pt x="134471" y="460441"/>
                </a:cubicBezTo>
                <a:cubicBezTo>
                  <a:pt x="136463" y="461326"/>
                  <a:pt x="138675" y="462211"/>
                  <a:pt x="140667" y="462654"/>
                </a:cubicBezTo>
                <a:cubicBezTo>
                  <a:pt x="141330" y="462875"/>
                  <a:pt x="141330" y="463318"/>
                  <a:pt x="141330" y="463760"/>
                </a:cubicBezTo>
                <a:cubicBezTo>
                  <a:pt x="141330" y="464203"/>
                  <a:pt x="140888" y="464424"/>
                  <a:pt x="140667" y="464424"/>
                </a:cubicBezTo>
                <a:cubicBezTo>
                  <a:pt x="140445" y="464424"/>
                  <a:pt x="140445" y="464424"/>
                  <a:pt x="140445" y="464424"/>
                </a:cubicBezTo>
                <a:cubicBezTo>
                  <a:pt x="138233" y="463981"/>
                  <a:pt x="136020" y="463096"/>
                  <a:pt x="134029" y="462211"/>
                </a:cubicBezTo>
                <a:lnTo>
                  <a:pt x="128010" y="460259"/>
                </a:lnTo>
                <a:lnTo>
                  <a:pt x="128055" y="460441"/>
                </a:lnTo>
                <a:cubicBezTo>
                  <a:pt x="127834" y="459999"/>
                  <a:pt x="127391" y="460884"/>
                  <a:pt x="127391" y="460884"/>
                </a:cubicBezTo>
                <a:cubicBezTo>
                  <a:pt x="133808" y="465088"/>
                  <a:pt x="143986" y="468186"/>
                  <a:pt x="150181" y="473717"/>
                </a:cubicBezTo>
                <a:cubicBezTo>
                  <a:pt x="149518" y="474602"/>
                  <a:pt x="149518" y="475930"/>
                  <a:pt x="150181" y="476815"/>
                </a:cubicBezTo>
                <a:cubicBezTo>
                  <a:pt x="155713" y="479912"/>
                  <a:pt x="160359" y="483674"/>
                  <a:pt x="166112" y="486772"/>
                </a:cubicBezTo>
                <a:cubicBezTo>
                  <a:pt x="165448" y="480797"/>
                  <a:pt x="158811" y="478585"/>
                  <a:pt x="155049" y="475045"/>
                </a:cubicBezTo>
                <a:cubicBezTo>
                  <a:pt x="152394" y="472611"/>
                  <a:pt x="150845" y="469956"/>
                  <a:pt x="148190" y="467743"/>
                </a:cubicBezTo>
                <a:cubicBezTo>
                  <a:pt x="145977" y="467300"/>
                  <a:pt x="143986" y="466415"/>
                  <a:pt x="142216" y="465309"/>
                </a:cubicBezTo>
                <a:lnTo>
                  <a:pt x="142658" y="464424"/>
                </a:lnTo>
                <a:lnTo>
                  <a:pt x="142216" y="463539"/>
                </a:lnTo>
                <a:cubicBezTo>
                  <a:pt x="142216" y="463539"/>
                  <a:pt x="142658" y="463539"/>
                  <a:pt x="142658" y="463539"/>
                </a:cubicBezTo>
                <a:cubicBezTo>
                  <a:pt x="136684" y="455131"/>
                  <a:pt x="122745" y="451369"/>
                  <a:pt x="114558" y="444068"/>
                </a:cubicBezTo>
                <a:lnTo>
                  <a:pt x="115443" y="443846"/>
                </a:lnTo>
                <a:lnTo>
                  <a:pt x="116328" y="442961"/>
                </a:lnTo>
                <a:cubicBezTo>
                  <a:pt x="123630" y="446059"/>
                  <a:pt x="131595" y="449599"/>
                  <a:pt x="138897" y="453361"/>
                </a:cubicBezTo>
                <a:cubicBezTo>
                  <a:pt x="141110" y="454246"/>
                  <a:pt x="143543" y="455573"/>
                  <a:pt x="145756" y="455795"/>
                </a:cubicBezTo>
                <a:cubicBezTo>
                  <a:pt x="144207" y="452476"/>
                  <a:pt x="140225" y="451369"/>
                  <a:pt x="137127" y="449599"/>
                </a:cubicBezTo>
                <a:lnTo>
                  <a:pt x="137348" y="448714"/>
                </a:lnTo>
                <a:lnTo>
                  <a:pt x="137127" y="447829"/>
                </a:lnTo>
                <a:cubicBezTo>
                  <a:pt x="137790" y="447829"/>
                  <a:pt x="138233" y="447608"/>
                  <a:pt x="138233" y="447165"/>
                </a:cubicBezTo>
                <a:cubicBezTo>
                  <a:pt x="130268" y="440970"/>
                  <a:pt x="119426" y="437872"/>
                  <a:pt x="110132" y="432783"/>
                </a:cubicBezTo>
                <a:lnTo>
                  <a:pt x="111018" y="432341"/>
                </a:lnTo>
                <a:lnTo>
                  <a:pt x="110575" y="431234"/>
                </a:lnTo>
                <a:cubicBezTo>
                  <a:pt x="110796" y="427916"/>
                  <a:pt x="118762" y="432120"/>
                  <a:pt x="121638" y="433668"/>
                </a:cubicBezTo>
                <a:cubicBezTo>
                  <a:pt x="122966" y="434332"/>
                  <a:pt x="124736" y="435438"/>
                  <a:pt x="126063" y="436102"/>
                </a:cubicBezTo>
                <a:cubicBezTo>
                  <a:pt x="126727" y="436324"/>
                  <a:pt x="129161" y="438757"/>
                  <a:pt x="128940" y="436766"/>
                </a:cubicBezTo>
                <a:cubicBezTo>
                  <a:pt x="128940" y="436324"/>
                  <a:pt x="128940" y="435881"/>
                  <a:pt x="128940" y="435438"/>
                </a:cubicBezTo>
                <a:lnTo>
                  <a:pt x="129604" y="435881"/>
                </a:lnTo>
                <a:lnTo>
                  <a:pt x="130268" y="435438"/>
                </a:lnTo>
                <a:cubicBezTo>
                  <a:pt x="133365" y="436545"/>
                  <a:pt x="134471" y="440085"/>
                  <a:pt x="137127" y="442076"/>
                </a:cubicBezTo>
                <a:cubicBezTo>
                  <a:pt x="143101" y="446502"/>
                  <a:pt x="151730" y="447829"/>
                  <a:pt x="157262" y="453139"/>
                </a:cubicBezTo>
                <a:cubicBezTo>
                  <a:pt x="154828" y="440528"/>
                  <a:pt x="140446" y="439642"/>
                  <a:pt x="130268" y="434775"/>
                </a:cubicBezTo>
                <a:lnTo>
                  <a:pt x="130489" y="433890"/>
                </a:lnTo>
                <a:lnTo>
                  <a:pt x="129604" y="434111"/>
                </a:lnTo>
                <a:lnTo>
                  <a:pt x="128971" y="433825"/>
                </a:lnTo>
                <a:lnTo>
                  <a:pt x="128497" y="434774"/>
                </a:lnTo>
                <a:lnTo>
                  <a:pt x="128055" y="435217"/>
                </a:lnTo>
                <a:lnTo>
                  <a:pt x="127612" y="434553"/>
                </a:lnTo>
                <a:lnTo>
                  <a:pt x="128108" y="433435"/>
                </a:lnTo>
                <a:lnTo>
                  <a:pt x="122745" y="431013"/>
                </a:lnTo>
                <a:lnTo>
                  <a:pt x="123630" y="430792"/>
                </a:lnTo>
                <a:lnTo>
                  <a:pt x="123187" y="429907"/>
                </a:lnTo>
                <a:cubicBezTo>
                  <a:pt x="123187" y="429907"/>
                  <a:pt x="123187" y="429464"/>
                  <a:pt x="123187" y="429464"/>
                </a:cubicBezTo>
                <a:lnTo>
                  <a:pt x="124515" y="429464"/>
                </a:lnTo>
                <a:lnTo>
                  <a:pt x="124515" y="428137"/>
                </a:lnTo>
                <a:cubicBezTo>
                  <a:pt x="130046" y="429907"/>
                  <a:pt x="135578" y="434996"/>
                  <a:pt x="141110" y="434775"/>
                </a:cubicBezTo>
                <a:cubicBezTo>
                  <a:pt x="139782" y="434111"/>
                  <a:pt x="137569" y="434111"/>
                  <a:pt x="137348" y="432341"/>
                </a:cubicBezTo>
                <a:lnTo>
                  <a:pt x="138454" y="431898"/>
                </a:lnTo>
                <a:lnTo>
                  <a:pt x="139118" y="431013"/>
                </a:lnTo>
                <a:lnTo>
                  <a:pt x="149666" y="436693"/>
                </a:lnTo>
                <a:lnTo>
                  <a:pt x="149518" y="436545"/>
                </a:lnTo>
                <a:lnTo>
                  <a:pt x="149296" y="434553"/>
                </a:lnTo>
                <a:lnTo>
                  <a:pt x="149252" y="434398"/>
                </a:lnTo>
                <a:lnTo>
                  <a:pt x="129161" y="423712"/>
                </a:lnTo>
                <a:lnTo>
                  <a:pt x="129383" y="422826"/>
                </a:lnTo>
                <a:lnTo>
                  <a:pt x="129161" y="421941"/>
                </a:lnTo>
                <a:cubicBezTo>
                  <a:pt x="129604" y="421941"/>
                  <a:pt x="129604" y="421720"/>
                  <a:pt x="129825" y="421499"/>
                </a:cubicBezTo>
                <a:cubicBezTo>
                  <a:pt x="127834" y="420393"/>
                  <a:pt x="125178" y="419950"/>
                  <a:pt x="123630" y="418401"/>
                </a:cubicBezTo>
                <a:lnTo>
                  <a:pt x="123851" y="417516"/>
                </a:lnTo>
                <a:lnTo>
                  <a:pt x="123630" y="416631"/>
                </a:lnTo>
                <a:lnTo>
                  <a:pt x="123629" y="416630"/>
                </a:lnTo>
                <a:lnTo>
                  <a:pt x="122745" y="417073"/>
                </a:lnTo>
                <a:lnTo>
                  <a:pt x="122523" y="417073"/>
                </a:lnTo>
                <a:cubicBezTo>
                  <a:pt x="109469" y="411320"/>
                  <a:pt x="96635" y="404682"/>
                  <a:pt x="84023" y="398708"/>
                </a:cubicBezTo>
                <a:cubicBezTo>
                  <a:pt x="63225" y="388530"/>
                  <a:pt x="41762" y="377688"/>
                  <a:pt x="19857" y="369059"/>
                </a:cubicBezTo>
                <a:cubicBezTo>
                  <a:pt x="19635" y="369059"/>
                  <a:pt x="19193" y="368395"/>
                  <a:pt x="19414" y="367952"/>
                </a:cubicBezTo>
                <a:cubicBezTo>
                  <a:pt x="19635" y="367510"/>
                  <a:pt x="20079" y="367289"/>
                  <a:pt x="20521" y="367510"/>
                </a:cubicBezTo>
                <a:cubicBezTo>
                  <a:pt x="42426" y="376139"/>
                  <a:pt x="63888" y="386760"/>
                  <a:pt x="84909" y="397159"/>
                </a:cubicBezTo>
                <a:lnTo>
                  <a:pt x="122047" y="414875"/>
                </a:lnTo>
                <a:lnTo>
                  <a:pt x="121362" y="414114"/>
                </a:lnTo>
                <a:cubicBezTo>
                  <a:pt x="119923" y="413367"/>
                  <a:pt x="118209" y="412648"/>
                  <a:pt x="117434" y="411763"/>
                </a:cubicBezTo>
                <a:lnTo>
                  <a:pt x="118319" y="410878"/>
                </a:lnTo>
                <a:lnTo>
                  <a:pt x="118098" y="409993"/>
                </a:lnTo>
                <a:lnTo>
                  <a:pt x="126632" y="412079"/>
                </a:lnTo>
                <a:lnTo>
                  <a:pt x="126506" y="411763"/>
                </a:lnTo>
                <a:cubicBezTo>
                  <a:pt x="126506" y="411320"/>
                  <a:pt x="126948" y="411099"/>
                  <a:pt x="127391" y="411099"/>
                </a:cubicBezTo>
                <a:lnTo>
                  <a:pt x="130398" y="412703"/>
                </a:lnTo>
                <a:lnTo>
                  <a:pt x="130489" y="412648"/>
                </a:lnTo>
                <a:cubicBezTo>
                  <a:pt x="132702" y="412869"/>
                  <a:pt x="134472" y="413975"/>
                  <a:pt x="136463" y="414861"/>
                </a:cubicBezTo>
                <a:lnTo>
                  <a:pt x="139992" y="416144"/>
                </a:lnTo>
                <a:lnTo>
                  <a:pt x="134029" y="411874"/>
                </a:lnTo>
                <a:cubicBezTo>
                  <a:pt x="130046" y="409882"/>
                  <a:pt x="125510" y="408001"/>
                  <a:pt x="122523" y="406674"/>
                </a:cubicBezTo>
                <a:cubicBezTo>
                  <a:pt x="115222" y="403134"/>
                  <a:pt x="108805" y="399151"/>
                  <a:pt x="103052" y="396275"/>
                </a:cubicBezTo>
                <a:lnTo>
                  <a:pt x="103937" y="395611"/>
                </a:lnTo>
                <a:lnTo>
                  <a:pt x="103495" y="394505"/>
                </a:lnTo>
                <a:cubicBezTo>
                  <a:pt x="108584" y="394726"/>
                  <a:pt x="111239" y="396939"/>
                  <a:pt x="114558" y="398709"/>
                </a:cubicBezTo>
                <a:lnTo>
                  <a:pt x="123658" y="401419"/>
                </a:lnTo>
                <a:lnTo>
                  <a:pt x="123904" y="399941"/>
                </a:lnTo>
                <a:lnTo>
                  <a:pt x="114558" y="395168"/>
                </a:lnTo>
                <a:lnTo>
                  <a:pt x="115443" y="394505"/>
                </a:lnTo>
                <a:lnTo>
                  <a:pt x="115222" y="393398"/>
                </a:lnTo>
                <a:cubicBezTo>
                  <a:pt x="115664" y="393398"/>
                  <a:pt x="115885" y="393398"/>
                  <a:pt x="116328" y="393398"/>
                </a:cubicBezTo>
                <a:cubicBezTo>
                  <a:pt x="116770" y="391628"/>
                  <a:pt x="111239" y="390522"/>
                  <a:pt x="109690" y="388531"/>
                </a:cubicBezTo>
                <a:lnTo>
                  <a:pt x="110575" y="387867"/>
                </a:lnTo>
                <a:lnTo>
                  <a:pt x="110132" y="386761"/>
                </a:lnTo>
                <a:lnTo>
                  <a:pt x="109469" y="387424"/>
                </a:lnTo>
                <a:cubicBezTo>
                  <a:pt x="107699" y="386982"/>
                  <a:pt x="106150" y="385875"/>
                  <a:pt x="105486" y="384326"/>
                </a:cubicBezTo>
                <a:lnTo>
                  <a:pt x="105486" y="384105"/>
                </a:lnTo>
                <a:lnTo>
                  <a:pt x="105486" y="383663"/>
                </a:lnTo>
                <a:lnTo>
                  <a:pt x="105616" y="382755"/>
                </a:lnTo>
                <a:lnTo>
                  <a:pt x="45744" y="355341"/>
                </a:lnTo>
                <a:cubicBezTo>
                  <a:pt x="41319" y="353571"/>
                  <a:pt x="37116" y="351579"/>
                  <a:pt x="33132" y="349809"/>
                </a:cubicBezTo>
                <a:lnTo>
                  <a:pt x="32718" y="349119"/>
                </a:lnTo>
                <a:lnTo>
                  <a:pt x="32470" y="349367"/>
                </a:lnTo>
                <a:cubicBezTo>
                  <a:pt x="30921" y="349146"/>
                  <a:pt x="29151" y="349146"/>
                  <a:pt x="28266" y="348039"/>
                </a:cubicBezTo>
                <a:cubicBezTo>
                  <a:pt x="19194" y="350473"/>
                  <a:pt x="7688" y="350252"/>
                  <a:pt x="5033" y="358439"/>
                </a:cubicBezTo>
                <a:cubicBezTo>
                  <a:pt x="7466" y="367289"/>
                  <a:pt x="8131" y="377910"/>
                  <a:pt x="11671" y="385433"/>
                </a:cubicBezTo>
                <a:lnTo>
                  <a:pt x="11892" y="386318"/>
                </a:lnTo>
                <a:lnTo>
                  <a:pt x="12335" y="386096"/>
                </a:lnTo>
                <a:cubicBezTo>
                  <a:pt x="31584" y="393398"/>
                  <a:pt x="50835" y="402691"/>
                  <a:pt x="69199" y="411541"/>
                </a:cubicBezTo>
                <a:cubicBezTo>
                  <a:pt x="82475" y="418179"/>
                  <a:pt x="96193" y="424596"/>
                  <a:pt x="109911" y="430570"/>
                </a:cubicBezTo>
                <a:cubicBezTo>
                  <a:pt x="110354" y="430791"/>
                  <a:pt x="110354" y="431234"/>
                  <a:pt x="110354" y="431676"/>
                </a:cubicBezTo>
                <a:cubicBezTo>
                  <a:pt x="110133" y="431676"/>
                  <a:pt x="109690" y="432119"/>
                  <a:pt x="109469" y="432119"/>
                </a:cubicBezTo>
                <a:cubicBezTo>
                  <a:pt x="109248" y="432119"/>
                  <a:pt x="109248" y="432119"/>
                  <a:pt x="109027" y="432119"/>
                </a:cubicBezTo>
                <a:cubicBezTo>
                  <a:pt x="95308" y="426366"/>
                  <a:pt x="81590" y="419728"/>
                  <a:pt x="68314" y="413311"/>
                </a:cubicBezTo>
                <a:lnTo>
                  <a:pt x="11834" y="387939"/>
                </a:lnTo>
                <a:lnTo>
                  <a:pt x="15433" y="404240"/>
                </a:lnTo>
                <a:cubicBezTo>
                  <a:pt x="15875" y="404683"/>
                  <a:pt x="16538" y="404904"/>
                  <a:pt x="16538" y="405568"/>
                </a:cubicBezTo>
                <a:lnTo>
                  <a:pt x="16358" y="406291"/>
                </a:lnTo>
                <a:lnTo>
                  <a:pt x="16537" y="406231"/>
                </a:lnTo>
                <a:cubicBezTo>
                  <a:pt x="33797" y="413090"/>
                  <a:pt x="50834" y="421941"/>
                  <a:pt x="67207" y="430570"/>
                </a:cubicBezTo>
                <a:cubicBezTo>
                  <a:pt x="80925" y="437872"/>
                  <a:pt x="95307" y="445395"/>
                  <a:pt x="109690" y="451812"/>
                </a:cubicBezTo>
                <a:cubicBezTo>
                  <a:pt x="110132" y="452033"/>
                  <a:pt x="110354" y="452697"/>
                  <a:pt x="110132" y="453139"/>
                </a:cubicBezTo>
                <a:cubicBezTo>
                  <a:pt x="110132" y="453582"/>
                  <a:pt x="109690" y="453582"/>
                  <a:pt x="109247" y="453582"/>
                </a:cubicBezTo>
                <a:cubicBezTo>
                  <a:pt x="109247" y="453582"/>
                  <a:pt x="109026" y="453582"/>
                  <a:pt x="108805" y="453582"/>
                </a:cubicBezTo>
                <a:cubicBezTo>
                  <a:pt x="94201" y="447386"/>
                  <a:pt x="80040" y="439863"/>
                  <a:pt x="66101" y="432340"/>
                </a:cubicBezTo>
                <a:lnTo>
                  <a:pt x="16779" y="408544"/>
                </a:lnTo>
                <a:lnTo>
                  <a:pt x="26496" y="457122"/>
                </a:lnTo>
                <a:cubicBezTo>
                  <a:pt x="34019" y="494516"/>
                  <a:pt x="41984" y="529918"/>
                  <a:pt x="49728" y="568418"/>
                </a:cubicBezTo>
                <a:cubicBezTo>
                  <a:pt x="52162" y="580587"/>
                  <a:pt x="55481" y="592978"/>
                  <a:pt x="58358" y="606918"/>
                </a:cubicBezTo>
                <a:cubicBezTo>
                  <a:pt x="73625" y="684802"/>
                  <a:pt x="93096" y="765342"/>
                  <a:pt x="107921" y="844112"/>
                </a:cubicBezTo>
                <a:cubicBezTo>
                  <a:pt x="108584" y="848759"/>
                  <a:pt x="110576" y="852963"/>
                  <a:pt x="111682" y="857609"/>
                </a:cubicBezTo>
                <a:cubicBezTo>
                  <a:pt x="113009" y="863804"/>
                  <a:pt x="113230" y="870221"/>
                  <a:pt x="114780" y="876638"/>
                </a:cubicBezTo>
                <a:cubicBezTo>
                  <a:pt x="122302" y="912482"/>
                  <a:pt x="130489" y="951425"/>
                  <a:pt x="137348" y="988597"/>
                </a:cubicBezTo>
                <a:cubicBezTo>
                  <a:pt x="140667" y="1006298"/>
                  <a:pt x="145535" y="1023778"/>
                  <a:pt x="149075" y="1041258"/>
                </a:cubicBezTo>
                <a:cubicBezTo>
                  <a:pt x="152616" y="1059402"/>
                  <a:pt x="155492" y="1077324"/>
                  <a:pt x="158811" y="1095468"/>
                </a:cubicBezTo>
                <a:cubicBezTo>
                  <a:pt x="162130" y="1112726"/>
                  <a:pt x="165449" y="1130206"/>
                  <a:pt x="169210" y="1148128"/>
                </a:cubicBezTo>
                <a:cubicBezTo>
                  <a:pt x="192886" y="1263185"/>
                  <a:pt x="216561" y="1381119"/>
                  <a:pt x="240236" y="1497282"/>
                </a:cubicBezTo>
                <a:cubicBezTo>
                  <a:pt x="240457" y="1498167"/>
                  <a:pt x="242006" y="1497503"/>
                  <a:pt x="242006" y="1498610"/>
                </a:cubicBezTo>
                <a:cubicBezTo>
                  <a:pt x="252184" y="1555917"/>
                  <a:pt x="265681" y="1613003"/>
                  <a:pt x="278072" y="1670753"/>
                </a:cubicBezTo>
                <a:cubicBezTo>
                  <a:pt x="280064" y="1679824"/>
                  <a:pt x="280727" y="1688454"/>
                  <a:pt x="285595" y="1693543"/>
                </a:cubicBezTo>
                <a:lnTo>
                  <a:pt x="284903" y="1694062"/>
                </a:lnTo>
                <a:lnTo>
                  <a:pt x="285373" y="1693984"/>
                </a:lnTo>
                <a:cubicBezTo>
                  <a:pt x="290241" y="1697303"/>
                  <a:pt x="294887" y="1700843"/>
                  <a:pt x="299534" y="1704384"/>
                </a:cubicBezTo>
                <a:lnTo>
                  <a:pt x="311496" y="1713253"/>
                </a:lnTo>
                <a:lnTo>
                  <a:pt x="312367" y="1711685"/>
                </a:lnTo>
                <a:lnTo>
                  <a:pt x="312686" y="1711813"/>
                </a:lnTo>
                <a:lnTo>
                  <a:pt x="307616" y="1689626"/>
                </a:lnTo>
                <a:lnTo>
                  <a:pt x="307500" y="1689780"/>
                </a:lnTo>
                <a:cubicBezTo>
                  <a:pt x="305951" y="1686683"/>
                  <a:pt x="305730" y="1682257"/>
                  <a:pt x="302632" y="1680709"/>
                </a:cubicBezTo>
                <a:lnTo>
                  <a:pt x="302916" y="1680567"/>
                </a:lnTo>
                <a:lnTo>
                  <a:pt x="294445" y="1672964"/>
                </a:lnTo>
                <a:cubicBezTo>
                  <a:pt x="290683" y="1669424"/>
                  <a:pt x="286700" y="1665883"/>
                  <a:pt x="282718" y="1662786"/>
                </a:cubicBezTo>
                <a:cubicBezTo>
                  <a:pt x="282497" y="1662565"/>
                  <a:pt x="282275" y="1662122"/>
                  <a:pt x="282497" y="1661679"/>
                </a:cubicBezTo>
                <a:cubicBezTo>
                  <a:pt x="282718" y="1661458"/>
                  <a:pt x="283160" y="1661237"/>
                  <a:pt x="283603" y="1661679"/>
                </a:cubicBezTo>
                <a:cubicBezTo>
                  <a:pt x="287807" y="1664777"/>
                  <a:pt x="291790" y="1668317"/>
                  <a:pt x="295551" y="1672079"/>
                </a:cubicBezTo>
                <a:lnTo>
                  <a:pt x="303688" y="1679381"/>
                </a:lnTo>
                <a:lnTo>
                  <a:pt x="304335" y="1679381"/>
                </a:lnTo>
                <a:lnTo>
                  <a:pt x="288250" y="1605479"/>
                </a:lnTo>
                <a:lnTo>
                  <a:pt x="277414" y="1557493"/>
                </a:lnTo>
                <a:lnTo>
                  <a:pt x="262140" y="1512105"/>
                </a:lnTo>
                <a:cubicBezTo>
                  <a:pt x="264795" y="1509007"/>
                  <a:pt x="262804" y="1505467"/>
                  <a:pt x="262140" y="1501263"/>
                </a:cubicBezTo>
                <a:lnTo>
                  <a:pt x="262453" y="1501263"/>
                </a:lnTo>
                <a:lnTo>
                  <a:pt x="260814" y="1495732"/>
                </a:lnTo>
                <a:cubicBezTo>
                  <a:pt x="259928" y="1492634"/>
                  <a:pt x="258822" y="1489537"/>
                  <a:pt x="258601" y="1486439"/>
                </a:cubicBezTo>
                <a:cubicBezTo>
                  <a:pt x="257273" y="1485111"/>
                  <a:pt x="258822" y="1484005"/>
                  <a:pt x="259043" y="1482677"/>
                </a:cubicBezTo>
                <a:lnTo>
                  <a:pt x="261477" y="1485111"/>
                </a:lnTo>
                <a:lnTo>
                  <a:pt x="261698" y="1485111"/>
                </a:lnTo>
                <a:lnTo>
                  <a:pt x="261896" y="1485530"/>
                </a:lnTo>
                <a:lnTo>
                  <a:pt x="262141" y="1485775"/>
                </a:lnTo>
                <a:lnTo>
                  <a:pt x="262012" y="1485775"/>
                </a:lnTo>
                <a:lnTo>
                  <a:pt x="267451" y="1497280"/>
                </a:lnTo>
                <a:lnTo>
                  <a:pt x="269407" y="1502952"/>
                </a:lnTo>
                <a:lnTo>
                  <a:pt x="269442" y="1502812"/>
                </a:lnTo>
                <a:cubicBezTo>
                  <a:pt x="273203" y="1512769"/>
                  <a:pt x="279620" y="1520292"/>
                  <a:pt x="283603" y="1530470"/>
                </a:cubicBezTo>
                <a:lnTo>
                  <a:pt x="279901" y="1531558"/>
                </a:lnTo>
                <a:lnTo>
                  <a:pt x="284709" y="1547950"/>
                </a:lnTo>
                <a:lnTo>
                  <a:pt x="290355" y="1570097"/>
                </a:lnTo>
                <a:lnTo>
                  <a:pt x="291126" y="1570740"/>
                </a:lnTo>
                <a:lnTo>
                  <a:pt x="291032" y="1570891"/>
                </a:lnTo>
                <a:lnTo>
                  <a:pt x="291126" y="1570962"/>
                </a:lnTo>
                <a:cubicBezTo>
                  <a:pt x="291126" y="1571183"/>
                  <a:pt x="291569" y="1571183"/>
                  <a:pt x="291569" y="1571183"/>
                </a:cubicBezTo>
                <a:lnTo>
                  <a:pt x="291790" y="1571404"/>
                </a:lnTo>
                <a:lnTo>
                  <a:pt x="291790" y="1571626"/>
                </a:lnTo>
                <a:lnTo>
                  <a:pt x="291287" y="1574813"/>
                </a:lnTo>
                <a:lnTo>
                  <a:pt x="291348" y="1574944"/>
                </a:lnTo>
                <a:cubicBezTo>
                  <a:pt x="291790" y="1575166"/>
                  <a:pt x="292012" y="1575830"/>
                  <a:pt x="291790" y="1576272"/>
                </a:cubicBezTo>
                <a:lnTo>
                  <a:pt x="291628" y="1576337"/>
                </a:lnTo>
                <a:lnTo>
                  <a:pt x="299534" y="1596849"/>
                </a:lnTo>
                <a:cubicBezTo>
                  <a:pt x="300862" y="1599947"/>
                  <a:pt x="302632" y="1603266"/>
                  <a:pt x="303959" y="1606363"/>
                </a:cubicBezTo>
                <a:cubicBezTo>
                  <a:pt x="303959" y="1607027"/>
                  <a:pt x="303959" y="1607249"/>
                  <a:pt x="303517" y="1607470"/>
                </a:cubicBezTo>
                <a:lnTo>
                  <a:pt x="303296" y="1607249"/>
                </a:lnTo>
                <a:cubicBezTo>
                  <a:pt x="303074" y="1607249"/>
                  <a:pt x="302853" y="1607027"/>
                  <a:pt x="302632" y="1606806"/>
                </a:cubicBezTo>
                <a:cubicBezTo>
                  <a:pt x="301304" y="1603487"/>
                  <a:pt x="299977" y="1600168"/>
                  <a:pt x="298206" y="1596849"/>
                </a:cubicBezTo>
                <a:lnTo>
                  <a:pt x="290317" y="1576592"/>
                </a:lnTo>
                <a:lnTo>
                  <a:pt x="290020" y="1576493"/>
                </a:lnTo>
                <a:lnTo>
                  <a:pt x="288073" y="1572068"/>
                </a:lnTo>
                <a:lnTo>
                  <a:pt x="288028" y="1572068"/>
                </a:lnTo>
                <a:lnTo>
                  <a:pt x="287778" y="1571596"/>
                </a:lnTo>
                <a:lnTo>
                  <a:pt x="287586" y="1571404"/>
                </a:lnTo>
                <a:lnTo>
                  <a:pt x="287633" y="1571322"/>
                </a:lnTo>
                <a:lnTo>
                  <a:pt x="284045" y="1564545"/>
                </a:lnTo>
                <a:cubicBezTo>
                  <a:pt x="283382" y="1562775"/>
                  <a:pt x="282718" y="1561226"/>
                  <a:pt x="281833" y="1559677"/>
                </a:cubicBezTo>
                <a:lnTo>
                  <a:pt x="282058" y="1559000"/>
                </a:lnTo>
                <a:lnTo>
                  <a:pt x="281169" y="1557492"/>
                </a:lnTo>
                <a:lnTo>
                  <a:pt x="279767" y="1557667"/>
                </a:lnTo>
                <a:lnTo>
                  <a:pt x="290463" y="1605036"/>
                </a:lnTo>
                <a:lnTo>
                  <a:pt x="306800" y="1680323"/>
                </a:lnTo>
                <a:lnTo>
                  <a:pt x="310598" y="1686020"/>
                </a:lnTo>
                <a:lnTo>
                  <a:pt x="415474" y="1786921"/>
                </a:lnTo>
                <a:lnTo>
                  <a:pt x="415477" y="1786915"/>
                </a:lnTo>
                <a:lnTo>
                  <a:pt x="415486" y="1786933"/>
                </a:lnTo>
                <a:lnTo>
                  <a:pt x="415697" y="1787136"/>
                </a:lnTo>
                <a:lnTo>
                  <a:pt x="415697" y="1787355"/>
                </a:lnTo>
                <a:lnTo>
                  <a:pt x="417910" y="1791783"/>
                </a:lnTo>
                <a:lnTo>
                  <a:pt x="412600" y="1790645"/>
                </a:lnTo>
                <a:lnTo>
                  <a:pt x="412600" y="1790676"/>
                </a:lnTo>
                <a:cubicBezTo>
                  <a:pt x="412600" y="1790676"/>
                  <a:pt x="412600" y="1790898"/>
                  <a:pt x="412379" y="1790898"/>
                </a:cubicBezTo>
                <a:lnTo>
                  <a:pt x="412211" y="1790561"/>
                </a:lnTo>
                <a:lnTo>
                  <a:pt x="411715" y="1790455"/>
                </a:lnTo>
                <a:lnTo>
                  <a:pt x="412158" y="1790455"/>
                </a:lnTo>
                <a:cubicBezTo>
                  <a:pt x="410830" y="1789570"/>
                  <a:pt x="409502" y="1788685"/>
                  <a:pt x="408175" y="1788021"/>
                </a:cubicBezTo>
                <a:cubicBezTo>
                  <a:pt x="405962" y="1786915"/>
                  <a:pt x="403971" y="1785587"/>
                  <a:pt x="402643" y="1783596"/>
                </a:cubicBezTo>
                <a:cubicBezTo>
                  <a:pt x="402643" y="1783375"/>
                  <a:pt x="402643" y="1783153"/>
                  <a:pt x="402643" y="1782932"/>
                </a:cubicBezTo>
                <a:cubicBezTo>
                  <a:pt x="402643" y="1782932"/>
                  <a:pt x="403086" y="1782932"/>
                  <a:pt x="403307" y="1783153"/>
                </a:cubicBezTo>
                <a:cubicBezTo>
                  <a:pt x="404635" y="1784923"/>
                  <a:pt x="406626" y="1786251"/>
                  <a:pt x="408617" y="1787357"/>
                </a:cubicBezTo>
                <a:lnTo>
                  <a:pt x="412379" y="1790075"/>
                </a:lnTo>
                <a:lnTo>
                  <a:pt x="412379" y="1789791"/>
                </a:lnTo>
                <a:cubicBezTo>
                  <a:pt x="413485" y="1790013"/>
                  <a:pt x="413928" y="1789570"/>
                  <a:pt x="414149" y="1788464"/>
                </a:cubicBezTo>
                <a:lnTo>
                  <a:pt x="414409" y="1788269"/>
                </a:lnTo>
                <a:lnTo>
                  <a:pt x="414369" y="1788243"/>
                </a:lnTo>
                <a:lnTo>
                  <a:pt x="309600" y="1687231"/>
                </a:lnTo>
                <a:lnTo>
                  <a:pt x="309712" y="1687789"/>
                </a:lnTo>
                <a:lnTo>
                  <a:pt x="309238" y="1688579"/>
                </a:lnTo>
                <a:lnTo>
                  <a:pt x="309712" y="1688895"/>
                </a:lnTo>
                <a:cubicBezTo>
                  <a:pt x="311703" y="1698188"/>
                  <a:pt x="313252" y="1705268"/>
                  <a:pt x="314801" y="1712127"/>
                </a:cubicBezTo>
                <a:lnTo>
                  <a:pt x="314763" y="1712165"/>
                </a:lnTo>
                <a:lnTo>
                  <a:pt x="319227" y="1720314"/>
                </a:lnTo>
                <a:lnTo>
                  <a:pt x="318802" y="1720569"/>
                </a:lnTo>
                <a:lnTo>
                  <a:pt x="319005" y="1720535"/>
                </a:lnTo>
                <a:cubicBezTo>
                  <a:pt x="327192" y="1727395"/>
                  <a:pt x="335821" y="1733811"/>
                  <a:pt x="344229" y="1740449"/>
                </a:cubicBezTo>
                <a:lnTo>
                  <a:pt x="410508" y="1796785"/>
                </a:lnTo>
                <a:lnTo>
                  <a:pt x="410609" y="1796650"/>
                </a:lnTo>
                <a:cubicBezTo>
                  <a:pt x="412821" y="1795986"/>
                  <a:pt x="411272" y="1798863"/>
                  <a:pt x="411715" y="1800190"/>
                </a:cubicBezTo>
                <a:cubicBezTo>
                  <a:pt x="409945" y="1800633"/>
                  <a:pt x="410166" y="1799526"/>
                  <a:pt x="408617" y="1799526"/>
                </a:cubicBezTo>
                <a:lnTo>
                  <a:pt x="408663" y="1799457"/>
                </a:lnTo>
                <a:lnTo>
                  <a:pt x="405519" y="1798199"/>
                </a:lnTo>
                <a:cubicBezTo>
                  <a:pt x="405519" y="1797978"/>
                  <a:pt x="405298" y="1797978"/>
                  <a:pt x="405077" y="1797978"/>
                </a:cubicBezTo>
                <a:lnTo>
                  <a:pt x="404856" y="1797756"/>
                </a:lnTo>
                <a:lnTo>
                  <a:pt x="404856" y="1797314"/>
                </a:lnTo>
                <a:cubicBezTo>
                  <a:pt x="404634" y="1796871"/>
                  <a:pt x="404856" y="1796650"/>
                  <a:pt x="405077" y="1796429"/>
                </a:cubicBezTo>
                <a:cubicBezTo>
                  <a:pt x="405298" y="1796429"/>
                  <a:pt x="405741" y="1796650"/>
                  <a:pt x="405741" y="1796871"/>
                </a:cubicBezTo>
                <a:lnTo>
                  <a:pt x="405741" y="1797093"/>
                </a:lnTo>
                <a:cubicBezTo>
                  <a:pt x="405741" y="1797093"/>
                  <a:pt x="405741" y="1797093"/>
                  <a:pt x="405962" y="1797314"/>
                </a:cubicBezTo>
                <a:lnTo>
                  <a:pt x="408617" y="1798335"/>
                </a:lnTo>
                <a:lnTo>
                  <a:pt x="408617" y="1797821"/>
                </a:lnTo>
                <a:lnTo>
                  <a:pt x="342902" y="1741777"/>
                </a:lnTo>
                <a:lnTo>
                  <a:pt x="317837" y="1722208"/>
                </a:lnTo>
                <a:lnTo>
                  <a:pt x="317235" y="1723411"/>
                </a:lnTo>
                <a:lnTo>
                  <a:pt x="317236" y="1723412"/>
                </a:lnTo>
                <a:cubicBezTo>
                  <a:pt x="317236" y="1725404"/>
                  <a:pt x="317899" y="1727395"/>
                  <a:pt x="318342" y="1729386"/>
                </a:cubicBezTo>
                <a:lnTo>
                  <a:pt x="319149" y="1737460"/>
                </a:lnTo>
                <a:lnTo>
                  <a:pt x="320112" y="1736910"/>
                </a:lnTo>
                <a:cubicBezTo>
                  <a:pt x="320997" y="1739343"/>
                  <a:pt x="322767" y="1741114"/>
                  <a:pt x="324538" y="1742441"/>
                </a:cubicBezTo>
                <a:lnTo>
                  <a:pt x="323791" y="1742761"/>
                </a:lnTo>
                <a:lnTo>
                  <a:pt x="349319" y="1761027"/>
                </a:lnTo>
                <a:lnTo>
                  <a:pt x="375133" y="1779588"/>
                </a:lnTo>
                <a:lnTo>
                  <a:pt x="375603" y="1778805"/>
                </a:lnTo>
                <a:lnTo>
                  <a:pt x="373436" y="1775851"/>
                </a:lnTo>
                <a:cubicBezTo>
                  <a:pt x="372551" y="1774966"/>
                  <a:pt x="371445" y="1773860"/>
                  <a:pt x="370781" y="1772311"/>
                </a:cubicBezTo>
                <a:cubicBezTo>
                  <a:pt x="370781" y="1772311"/>
                  <a:pt x="371002" y="1771869"/>
                  <a:pt x="371223" y="1771869"/>
                </a:cubicBezTo>
                <a:cubicBezTo>
                  <a:pt x="371445" y="1771647"/>
                  <a:pt x="371887" y="1771869"/>
                  <a:pt x="371887" y="1772090"/>
                </a:cubicBezTo>
                <a:cubicBezTo>
                  <a:pt x="372330" y="1773196"/>
                  <a:pt x="373215" y="1774081"/>
                  <a:pt x="374100" y="1774966"/>
                </a:cubicBezTo>
                <a:lnTo>
                  <a:pt x="376690" y="1778637"/>
                </a:lnTo>
                <a:lnTo>
                  <a:pt x="376977" y="1778064"/>
                </a:lnTo>
                <a:lnTo>
                  <a:pt x="384754" y="1786251"/>
                </a:lnTo>
                <a:lnTo>
                  <a:pt x="385385" y="1786251"/>
                </a:lnTo>
                <a:cubicBezTo>
                  <a:pt x="385606" y="1786693"/>
                  <a:pt x="386049" y="1786915"/>
                  <a:pt x="386491" y="1787136"/>
                </a:cubicBezTo>
                <a:cubicBezTo>
                  <a:pt x="387155" y="1787800"/>
                  <a:pt x="388261" y="1788242"/>
                  <a:pt x="388925" y="1789349"/>
                </a:cubicBezTo>
                <a:lnTo>
                  <a:pt x="388905" y="1789420"/>
                </a:lnTo>
                <a:lnTo>
                  <a:pt x="406997" y="1801961"/>
                </a:lnTo>
                <a:lnTo>
                  <a:pt x="407954" y="1801961"/>
                </a:lnTo>
                <a:cubicBezTo>
                  <a:pt x="409060" y="1802846"/>
                  <a:pt x="410166" y="1803731"/>
                  <a:pt x="411272" y="1804616"/>
                </a:cubicBezTo>
                <a:cubicBezTo>
                  <a:pt x="413043" y="1805722"/>
                  <a:pt x="414813" y="1806829"/>
                  <a:pt x="416362" y="1808599"/>
                </a:cubicBezTo>
                <a:lnTo>
                  <a:pt x="416313" y="1808992"/>
                </a:lnTo>
                <a:lnTo>
                  <a:pt x="423442" y="1816122"/>
                </a:lnTo>
                <a:lnTo>
                  <a:pt x="414920" y="1810644"/>
                </a:lnTo>
                <a:lnTo>
                  <a:pt x="414370" y="1810369"/>
                </a:lnTo>
                <a:cubicBezTo>
                  <a:pt x="413043" y="1809041"/>
                  <a:pt x="411715" y="1807714"/>
                  <a:pt x="409945" y="1806829"/>
                </a:cubicBezTo>
                <a:cubicBezTo>
                  <a:pt x="408617" y="1805944"/>
                  <a:pt x="407511" y="1804837"/>
                  <a:pt x="406184" y="1803731"/>
                </a:cubicBezTo>
                <a:lnTo>
                  <a:pt x="406184" y="1803729"/>
                </a:lnTo>
                <a:lnTo>
                  <a:pt x="406183" y="1803730"/>
                </a:lnTo>
                <a:cubicBezTo>
                  <a:pt x="403086" y="1803288"/>
                  <a:pt x="401758" y="1801296"/>
                  <a:pt x="399545" y="1799969"/>
                </a:cubicBezTo>
                <a:lnTo>
                  <a:pt x="399071" y="1800444"/>
                </a:lnTo>
                <a:lnTo>
                  <a:pt x="409502" y="1811918"/>
                </a:lnTo>
                <a:cubicBezTo>
                  <a:pt x="415255" y="1817671"/>
                  <a:pt x="421450" y="1823866"/>
                  <a:pt x="425212" y="1831389"/>
                </a:cubicBezTo>
                <a:lnTo>
                  <a:pt x="425212" y="1831610"/>
                </a:lnTo>
                <a:cubicBezTo>
                  <a:pt x="424769" y="1832495"/>
                  <a:pt x="424327" y="1832938"/>
                  <a:pt x="423442" y="1833159"/>
                </a:cubicBezTo>
                <a:cubicBezTo>
                  <a:pt x="419459" y="1832274"/>
                  <a:pt x="416582" y="1829619"/>
                  <a:pt x="413706" y="1826964"/>
                </a:cubicBezTo>
                <a:cubicBezTo>
                  <a:pt x="412600" y="1826079"/>
                  <a:pt x="411494" y="1824972"/>
                  <a:pt x="410387" y="1824087"/>
                </a:cubicBezTo>
                <a:cubicBezTo>
                  <a:pt x="410166" y="1824087"/>
                  <a:pt x="410166" y="1823645"/>
                  <a:pt x="410387" y="1823424"/>
                </a:cubicBezTo>
                <a:cubicBezTo>
                  <a:pt x="410609" y="1823202"/>
                  <a:pt x="410830" y="1822981"/>
                  <a:pt x="411272" y="1823202"/>
                </a:cubicBezTo>
                <a:cubicBezTo>
                  <a:pt x="412379" y="1824087"/>
                  <a:pt x="413485" y="1825194"/>
                  <a:pt x="414591" y="1826079"/>
                </a:cubicBezTo>
                <a:cubicBezTo>
                  <a:pt x="417246" y="1828513"/>
                  <a:pt x="419902" y="1830946"/>
                  <a:pt x="423442" y="1831832"/>
                </a:cubicBezTo>
                <a:cubicBezTo>
                  <a:pt x="423663" y="1831832"/>
                  <a:pt x="423884" y="1831610"/>
                  <a:pt x="423884" y="1831610"/>
                </a:cubicBezTo>
                <a:cubicBezTo>
                  <a:pt x="420123" y="1824530"/>
                  <a:pt x="414370" y="1818556"/>
                  <a:pt x="408617" y="1812803"/>
                </a:cubicBezTo>
                <a:lnTo>
                  <a:pt x="397858" y="1800967"/>
                </a:lnTo>
                <a:lnTo>
                  <a:pt x="397775" y="1801296"/>
                </a:lnTo>
                <a:lnTo>
                  <a:pt x="386934" y="1790455"/>
                </a:lnTo>
                <a:cubicBezTo>
                  <a:pt x="386270" y="1789791"/>
                  <a:pt x="385827" y="1789570"/>
                  <a:pt x="385163" y="1788906"/>
                </a:cubicBezTo>
                <a:cubicBezTo>
                  <a:pt x="384721" y="1788685"/>
                  <a:pt x="384278" y="1788242"/>
                  <a:pt x="383836" y="1787800"/>
                </a:cubicBezTo>
                <a:cubicBezTo>
                  <a:pt x="380517" y="1786251"/>
                  <a:pt x="377862" y="1784038"/>
                  <a:pt x="375206" y="1781826"/>
                </a:cubicBezTo>
                <a:lnTo>
                  <a:pt x="375231" y="1781727"/>
                </a:lnTo>
                <a:lnTo>
                  <a:pt x="374985" y="1781604"/>
                </a:lnTo>
                <a:cubicBezTo>
                  <a:pt x="365692" y="1775630"/>
                  <a:pt x="356842" y="1768992"/>
                  <a:pt x="347991" y="1762354"/>
                </a:cubicBezTo>
                <a:lnTo>
                  <a:pt x="322989" y="1744310"/>
                </a:lnTo>
                <a:lnTo>
                  <a:pt x="322989" y="1744433"/>
                </a:lnTo>
                <a:lnTo>
                  <a:pt x="321964" y="1744433"/>
                </a:lnTo>
                <a:lnTo>
                  <a:pt x="323430" y="1752398"/>
                </a:lnTo>
                <a:lnTo>
                  <a:pt x="324792" y="1759791"/>
                </a:lnTo>
                <a:lnTo>
                  <a:pt x="327660" y="1767782"/>
                </a:lnTo>
                <a:lnTo>
                  <a:pt x="350425" y="1784259"/>
                </a:lnTo>
                <a:cubicBezTo>
                  <a:pt x="353744" y="1787357"/>
                  <a:pt x="357284" y="1790233"/>
                  <a:pt x="360603" y="1792889"/>
                </a:cubicBezTo>
                <a:lnTo>
                  <a:pt x="362152" y="1793995"/>
                </a:lnTo>
                <a:cubicBezTo>
                  <a:pt x="377641" y="1806164"/>
                  <a:pt x="393793" y="1818776"/>
                  <a:pt x="405741" y="1834044"/>
                </a:cubicBezTo>
                <a:lnTo>
                  <a:pt x="405962" y="1834265"/>
                </a:lnTo>
                <a:lnTo>
                  <a:pt x="406184" y="1834486"/>
                </a:lnTo>
                <a:cubicBezTo>
                  <a:pt x="406184" y="1835814"/>
                  <a:pt x="404856" y="1836699"/>
                  <a:pt x="403307" y="1836920"/>
                </a:cubicBezTo>
                <a:cubicBezTo>
                  <a:pt x="403307" y="1836699"/>
                  <a:pt x="402864" y="1836699"/>
                  <a:pt x="402643" y="1836699"/>
                </a:cubicBezTo>
                <a:cubicBezTo>
                  <a:pt x="401979" y="1836699"/>
                  <a:pt x="401758" y="1836256"/>
                  <a:pt x="401758" y="1835814"/>
                </a:cubicBezTo>
                <a:cubicBezTo>
                  <a:pt x="401537" y="1835371"/>
                  <a:pt x="401979" y="1834929"/>
                  <a:pt x="402643" y="1834929"/>
                </a:cubicBezTo>
                <a:cubicBezTo>
                  <a:pt x="402643" y="1834929"/>
                  <a:pt x="403086" y="1834929"/>
                  <a:pt x="403528" y="1834929"/>
                </a:cubicBezTo>
                <a:cubicBezTo>
                  <a:pt x="403528" y="1834929"/>
                  <a:pt x="403971" y="1834707"/>
                  <a:pt x="403971" y="1834486"/>
                </a:cubicBezTo>
                <a:cubicBezTo>
                  <a:pt x="392023" y="1819883"/>
                  <a:pt x="376313" y="1807492"/>
                  <a:pt x="361267" y="1795765"/>
                </a:cubicBezTo>
                <a:lnTo>
                  <a:pt x="359497" y="1794659"/>
                </a:lnTo>
                <a:cubicBezTo>
                  <a:pt x="355735" y="1791782"/>
                  <a:pt x="352417" y="1788685"/>
                  <a:pt x="349098" y="1785808"/>
                </a:cubicBezTo>
                <a:lnTo>
                  <a:pt x="327192" y="1769858"/>
                </a:lnTo>
                <a:lnTo>
                  <a:pt x="327192" y="1770541"/>
                </a:lnTo>
                <a:lnTo>
                  <a:pt x="326749" y="1770652"/>
                </a:lnTo>
                <a:lnTo>
                  <a:pt x="327192" y="1770984"/>
                </a:lnTo>
                <a:cubicBezTo>
                  <a:pt x="327856" y="1774303"/>
                  <a:pt x="328741" y="1777179"/>
                  <a:pt x="329405" y="1780277"/>
                </a:cubicBezTo>
                <a:lnTo>
                  <a:pt x="334521" y="1806285"/>
                </a:lnTo>
                <a:lnTo>
                  <a:pt x="335379" y="1806607"/>
                </a:lnTo>
                <a:cubicBezTo>
                  <a:pt x="335822" y="1807271"/>
                  <a:pt x="336264" y="1808156"/>
                  <a:pt x="336485" y="1809041"/>
                </a:cubicBezTo>
                <a:cubicBezTo>
                  <a:pt x="336928" y="1810147"/>
                  <a:pt x="337370" y="1811032"/>
                  <a:pt x="337813" y="1811696"/>
                </a:cubicBezTo>
                <a:lnTo>
                  <a:pt x="337592" y="1812688"/>
                </a:lnTo>
                <a:lnTo>
                  <a:pt x="353523" y="1825857"/>
                </a:lnTo>
                <a:cubicBezTo>
                  <a:pt x="363258" y="1833823"/>
                  <a:pt x="373436" y="1842009"/>
                  <a:pt x="381844" y="1851745"/>
                </a:cubicBezTo>
                <a:cubicBezTo>
                  <a:pt x="382066" y="1851966"/>
                  <a:pt x="382066" y="1852409"/>
                  <a:pt x="381844" y="1852630"/>
                </a:cubicBezTo>
                <a:cubicBezTo>
                  <a:pt x="381402" y="1852851"/>
                  <a:pt x="381402" y="1852851"/>
                  <a:pt x="381181" y="1852851"/>
                </a:cubicBezTo>
                <a:cubicBezTo>
                  <a:pt x="380959" y="1852851"/>
                  <a:pt x="380959" y="1852851"/>
                  <a:pt x="380738" y="1852409"/>
                </a:cubicBezTo>
                <a:cubicBezTo>
                  <a:pt x="372551" y="1842894"/>
                  <a:pt x="362373" y="1834708"/>
                  <a:pt x="352638" y="1826964"/>
                </a:cubicBezTo>
                <a:lnTo>
                  <a:pt x="337710" y="1814425"/>
                </a:lnTo>
                <a:lnTo>
                  <a:pt x="342681" y="1841345"/>
                </a:lnTo>
                <a:cubicBezTo>
                  <a:pt x="343787" y="1845549"/>
                  <a:pt x="344893" y="1849975"/>
                  <a:pt x="345999" y="1854179"/>
                </a:cubicBezTo>
                <a:cubicBezTo>
                  <a:pt x="345999" y="1854621"/>
                  <a:pt x="345778" y="1854842"/>
                  <a:pt x="345336" y="1855064"/>
                </a:cubicBezTo>
                <a:cubicBezTo>
                  <a:pt x="345114" y="1855064"/>
                  <a:pt x="344672" y="1854842"/>
                  <a:pt x="344672" y="1854621"/>
                </a:cubicBezTo>
                <a:cubicBezTo>
                  <a:pt x="343787" y="1850417"/>
                  <a:pt x="342681" y="1845992"/>
                  <a:pt x="341575" y="1841567"/>
                </a:cubicBezTo>
                <a:lnTo>
                  <a:pt x="336272" y="1813781"/>
                </a:lnTo>
                <a:lnTo>
                  <a:pt x="335379" y="1813245"/>
                </a:lnTo>
                <a:cubicBezTo>
                  <a:pt x="334715" y="1812360"/>
                  <a:pt x="334494" y="1811254"/>
                  <a:pt x="334052" y="1810147"/>
                </a:cubicBezTo>
                <a:cubicBezTo>
                  <a:pt x="333609" y="1809262"/>
                  <a:pt x="333388" y="1808377"/>
                  <a:pt x="332945" y="1807713"/>
                </a:cubicBezTo>
                <a:lnTo>
                  <a:pt x="333118" y="1807252"/>
                </a:lnTo>
                <a:lnTo>
                  <a:pt x="333080" y="1807057"/>
                </a:lnTo>
                <a:lnTo>
                  <a:pt x="319891" y="1795544"/>
                </a:lnTo>
                <a:cubicBezTo>
                  <a:pt x="317015" y="1792667"/>
                  <a:pt x="314138" y="1789570"/>
                  <a:pt x="310819" y="1786693"/>
                </a:cubicBezTo>
                <a:cubicBezTo>
                  <a:pt x="310598" y="1786693"/>
                  <a:pt x="310598" y="1786029"/>
                  <a:pt x="310819" y="1786029"/>
                </a:cubicBezTo>
                <a:cubicBezTo>
                  <a:pt x="310819" y="1785808"/>
                  <a:pt x="311483" y="1785808"/>
                  <a:pt x="311483" y="1785808"/>
                </a:cubicBezTo>
                <a:cubicBezTo>
                  <a:pt x="314802" y="1788242"/>
                  <a:pt x="317678" y="1791561"/>
                  <a:pt x="320554" y="1794659"/>
                </a:cubicBezTo>
                <a:lnTo>
                  <a:pt x="332723" y="1805257"/>
                </a:lnTo>
                <a:lnTo>
                  <a:pt x="327856" y="1780719"/>
                </a:lnTo>
                <a:cubicBezTo>
                  <a:pt x="327192" y="1777622"/>
                  <a:pt x="326528" y="1774303"/>
                  <a:pt x="325643" y="1771426"/>
                </a:cubicBezTo>
                <a:lnTo>
                  <a:pt x="325824" y="1771124"/>
                </a:lnTo>
                <a:lnTo>
                  <a:pt x="321909" y="1763293"/>
                </a:lnTo>
                <a:lnTo>
                  <a:pt x="302411" y="1746424"/>
                </a:lnTo>
                <a:lnTo>
                  <a:pt x="293176" y="1738238"/>
                </a:lnTo>
                <a:lnTo>
                  <a:pt x="292897" y="1738238"/>
                </a:lnTo>
                <a:cubicBezTo>
                  <a:pt x="301305" y="1776074"/>
                  <a:pt x="309049" y="1811476"/>
                  <a:pt x="318121" y="1848870"/>
                </a:cubicBezTo>
                <a:lnTo>
                  <a:pt x="317945" y="1848870"/>
                </a:lnTo>
                <a:lnTo>
                  <a:pt x="328741" y="1902193"/>
                </a:lnTo>
                <a:cubicBezTo>
                  <a:pt x="328963" y="1902856"/>
                  <a:pt x="328520" y="1903520"/>
                  <a:pt x="327856" y="1903520"/>
                </a:cubicBezTo>
                <a:cubicBezTo>
                  <a:pt x="327193" y="1903520"/>
                  <a:pt x="326971" y="1903078"/>
                  <a:pt x="326750" y="1902856"/>
                </a:cubicBezTo>
                <a:cubicBezTo>
                  <a:pt x="322767" y="1882500"/>
                  <a:pt x="319227" y="1865020"/>
                  <a:pt x="315908" y="1849089"/>
                </a:cubicBezTo>
                <a:lnTo>
                  <a:pt x="316150" y="1848787"/>
                </a:lnTo>
                <a:lnTo>
                  <a:pt x="302853" y="1799307"/>
                </a:lnTo>
                <a:cubicBezTo>
                  <a:pt x="299092" y="1784482"/>
                  <a:pt x="296216" y="1766117"/>
                  <a:pt x="292454" y="1749744"/>
                </a:cubicBezTo>
                <a:cubicBezTo>
                  <a:pt x="292012" y="1747531"/>
                  <a:pt x="290463" y="1745318"/>
                  <a:pt x="290020" y="1743106"/>
                </a:cubicBezTo>
                <a:cubicBezTo>
                  <a:pt x="287365" y="1732485"/>
                  <a:pt x="286480" y="1721422"/>
                  <a:pt x="283825" y="1711244"/>
                </a:cubicBezTo>
                <a:cubicBezTo>
                  <a:pt x="283382" y="1709916"/>
                  <a:pt x="282276" y="1708589"/>
                  <a:pt x="282055" y="1707040"/>
                </a:cubicBezTo>
                <a:lnTo>
                  <a:pt x="277224" y="1688814"/>
                </a:lnTo>
                <a:lnTo>
                  <a:pt x="276523" y="1688673"/>
                </a:lnTo>
                <a:lnTo>
                  <a:pt x="275638" y="1687788"/>
                </a:lnTo>
                <a:lnTo>
                  <a:pt x="276744" y="1686682"/>
                </a:lnTo>
                <a:lnTo>
                  <a:pt x="277882" y="1687061"/>
                </a:lnTo>
                <a:lnTo>
                  <a:pt x="277851" y="1686905"/>
                </a:lnTo>
                <a:lnTo>
                  <a:pt x="278293" y="1686905"/>
                </a:lnTo>
                <a:cubicBezTo>
                  <a:pt x="268558" y="1640440"/>
                  <a:pt x="257716" y="1593753"/>
                  <a:pt x="247759" y="1547288"/>
                </a:cubicBezTo>
                <a:cubicBezTo>
                  <a:pt x="246431" y="1541092"/>
                  <a:pt x="245546" y="1534676"/>
                  <a:pt x="243998" y="1528923"/>
                </a:cubicBezTo>
                <a:cubicBezTo>
                  <a:pt x="238466" y="1506575"/>
                  <a:pt x="233598" y="1480245"/>
                  <a:pt x="228066" y="1455463"/>
                </a:cubicBezTo>
                <a:cubicBezTo>
                  <a:pt x="210587" y="1375808"/>
                  <a:pt x="195762" y="1295047"/>
                  <a:pt x="178503" y="1214507"/>
                </a:cubicBezTo>
                <a:cubicBezTo>
                  <a:pt x="178282" y="1213622"/>
                  <a:pt x="178503" y="1212516"/>
                  <a:pt x="178503" y="1211410"/>
                </a:cubicBezTo>
                <a:cubicBezTo>
                  <a:pt x="173857" y="1185300"/>
                  <a:pt x="166776" y="1159191"/>
                  <a:pt x="161909" y="1132861"/>
                </a:cubicBezTo>
                <a:cubicBezTo>
                  <a:pt x="161024" y="1128436"/>
                  <a:pt x="160360" y="1124010"/>
                  <a:pt x="159253" y="1119364"/>
                </a:cubicBezTo>
                <a:cubicBezTo>
                  <a:pt x="153058" y="1089715"/>
                  <a:pt x="147969" y="1059623"/>
                  <a:pt x="142216" y="1029752"/>
                </a:cubicBezTo>
                <a:cubicBezTo>
                  <a:pt x="138012" y="1008953"/>
                  <a:pt x="132923" y="986163"/>
                  <a:pt x="128719" y="965365"/>
                </a:cubicBezTo>
                <a:cubicBezTo>
                  <a:pt x="102831" y="836810"/>
                  <a:pt x="74288" y="707592"/>
                  <a:pt x="49728" y="579923"/>
                </a:cubicBezTo>
                <a:cubicBezTo>
                  <a:pt x="47958" y="570852"/>
                  <a:pt x="45082" y="561780"/>
                  <a:pt x="43090" y="552265"/>
                </a:cubicBezTo>
                <a:cubicBezTo>
                  <a:pt x="41542" y="544079"/>
                  <a:pt x="40435" y="536777"/>
                  <a:pt x="38886" y="527705"/>
                </a:cubicBezTo>
                <a:cubicBezTo>
                  <a:pt x="35346" y="508898"/>
                  <a:pt x="30700" y="488984"/>
                  <a:pt x="25831" y="470177"/>
                </a:cubicBezTo>
                <a:cubicBezTo>
                  <a:pt x="24947" y="466194"/>
                  <a:pt x="24947" y="462211"/>
                  <a:pt x="24061" y="458007"/>
                </a:cubicBezTo>
                <a:cubicBezTo>
                  <a:pt x="22512" y="451148"/>
                  <a:pt x="19857" y="444068"/>
                  <a:pt x="19194" y="437872"/>
                </a:cubicBezTo>
                <a:cubicBezTo>
                  <a:pt x="18973" y="436545"/>
                  <a:pt x="19415" y="434775"/>
                  <a:pt x="19194" y="433668"/>
                </a:cubicBezTo>
                <a:cubicBezTo>
                  <a:pt x="18530" y="430128"/>
                  <a:pt x="16981" y="426809"/>
                  <a:pt x="16096" y="423269"/>
                </a:cubicBezTo>
                <a:cubicBezTo>
                  <a:pt x="12777" y="408223"/>
                  <a:pt x="8352" y="387867"/>
                  <a:pt x="3926" y="370608"/>
                </a:cubicBezTo>
                <a:cubicBezTo>
                  <a:pt x="2156" y="363749"/>
                  <a:pt x="-720" y="356447"/>
                  <a:pt x="165" y="349146"/>
                </a:cubicBezTo>
                <a:cubicBezTo>
                  <a:pt x="5033" y="350473"/>
                  <a:pt x="8352" y="346269"/>
                  <a:pt x="13662" y="344942"/>
                </a:cubicBezTo>
                <a:cubicBezTo>
                  <a:pt x="15433" y="344278"/>
                  <a:pt x="12113" y="343835"/>
                  <a:pt x="13219" y="341844"/>
                </a:cubicBezTo>
                <a:lnTo>
                  <a:pt x="29870" y="342231"/>
                </a:lnTo>
                <a:lnTo>
                  <a:pt x="28708" y="342065"/>
                </a:lnTo>
                <a:cubicBezTo>
                  <a:pt x="28265" y="342065"/>
                  <a:pt x="27602" y="341622"/>
                  <a:pt x="27602" y="341401"/>
                </a:cubicBezTo>
                <a:cubicBezTo>
                  <a:pt x="27602" y="340959"/>
                  <a:pt x="27823" y="340295"/>
                  <a:pt x="28265" y="340295"/>
                </a:cubicBezTo>
                <a:cubicBezTo>
                  <a:pt x="29151" y="340295"/>
                  <a:pt x="30035" y="340516"/>
                  <a:pt x="30700" y="340737"/>
                </a:cubicBezTo>
                <a:cubicBezTo>
                  <a:pt x="31142" y="340959"/>
                  <a:pt x="31584" y="341180"/>
                  <a:pt x="32027" y="341180"/>
                </a:cubicBezTo>
                <a:lnTo>
                  <a:pt x="32426" y="341579"/>
                </a:lnTo>
                <a:lnTo>
                  <a:pt x="32470" y="341401"/>
                </a:lnTo>
                <a:lnTo>
                  <a:pt x="32249" y="340516"/>
                </a:lnTo>
                <a:cubicBezTo>
                  <a:pt x="39107" y="344056"/>
                  <a:pt x="46852" y="337861"/>
                  <a:pt x="55481" y="337861"/>
                </a:cubicBezTo>
                <a:lnTo>
                  <a:pt x="55409" y="338041"/>
                </a:lnTo>
                <a:lnTo>
                  <a:pt x="63225" y="335869"/>
                </a:lnTo>
                <a:cubicBezTo>
                  <a:pt x="64995" y="337418"/>
                  <a:pt x="61455" y="336533"/>
                  <a:pt x="61898" y="338967"/>
                </a:cubicBezTo>
                <a:lnTo>
                  <a:pt x="61898" y="339052"/>
                </a:lnTo>
                <a:lnTo>
                  <a:pt x="82475" y="346932"/>
                </a:lnTo>
                <a:lnTo>
                  <a:pt x="89609" y="350079"/>
                </a:lnTo>
                <a:lnTo>
                  <a:pt x="89555" y="349809"/>
                </a:lnTo>
                <a:lnTo>
                  <a:pt x="91908" y="346172"/>
                </a:lnTo>
                <a:lnTo>
                  <a:pt x="72297" y="339852"/>
                </a:lnTo>
                <a:cubicBezTo>
                  <a:pt x="71854" y="339631"/>
                  <a:pt x="71412" y="339188"/>
                  <a:pt x="71633" y="338525"/>
                </a:cubicBezTo>
                <a:cubicBezTo>
                  <a:pt x="71633" y="338082"/>
                  <a:pt x="72075" y="337640"/>
                  <a:pt x="72739" y="337861"/>
                </a:cubicBezTo>
                <a:lnTo>
                  <a:pt x="72960" y="337861"/>
                </a:lnTo>
                <a:lnTo>
                  <a:pt x="92447" y="344356"/>
                </a:lnTo>
                <a:lnTo>
                  <a:pt x="92431" y="344277"/>
                </a:lnTo>
                <a:lnTo>
                  <a:pt x="92912" y="344511"/>
                </a:lnTo>
                <a:lnTo>
                  <a:pt x="93538" y="344720"/>
                </a:lnTo>
                <a:lnTo>
                  <a:pt x="93576" y="344835"/>
                </a:lnTo>
                <a:lnTo>
                  <a:pt x="100613" y="348263"/>
                </a:lnTo>
                <a:lnTo>
                  <a:pt x="100619" y="348260"/>
                </a:lnTo>
                <a:lnTo>
                  <a:pt x="108131" y="351182"/>
                </a:lnTo>
                <a:lnTo>
                  <a:pt x="122523" y="354235"/>
                </a:lnTo>
                <a:cubicBezTo>
                  <a:pt x="120311" y="351358"/>
                  <a:pt x="115222" y="350252"/>
                  <a:pt x="111681" y="348703"/>
                </a:cubicBezTo>
                <a:cubicBezTo>
                  <a:pt x="107920" y="347154"/>
                  <a:pt x="103937" y="345384"/>
                  <a:pt x="101282" y="343393"/>
                </a:cubicBezTo>
                <a:cubicBezTo>
                  <a:pt x="101503" y="339631"/>
                  <a:pt x="105044" y="343172"/>
                  <a:pt x="107477" y="342729"/>
                </a:cubicBezTo>
                <a:cubicBezTo>
                  <a:pt x="107477" y="342729"/>
                  <a:pt x="107477" y="342508"/>
                  <a:pt x="107477" y="342287"/>
                </a:cubicBezTo>
                <a:lnTo>
                  <a:pt x="107920" y="341954"/>
                </a:lnTo>
                <a:lnTo>
                  <a:pt x="107698" y="341843"/>
                </a:lnTo>
                <a:cubicBezTo>
                  <a:pt x="104379" y="340516"/>
                  <a:pt x="101061" y="338746"/>
                  <a:pt x="97963" y="337197"/>
                </a:cubicBezTo>
                <a:lnTo>
                  <a:pt x="93733" y="334981"/>
                </a:lnTo>
                <a:lnTo>
                  <a:pt x="82696" y="333878"/>
                </a:lnTo>
                <a:lnTo>
                  <a:pt x="82759" y="333561"/>
                </a:lnTo>
                <a:lnTo>
                  <a:pt x="78049" y="334542"/>
                </a:lnTo>
                <a:cubicBezTo>
                  <a:pt x="76500" y="334985"/>
                  <a:pt x="75394" y="334985"/>
                  <a:pt x="73845" y="335427"/>
                </a:cubicBezTo>
                <a:cubicBezTo>
                  <a:pt x="73403" y="335427"/>
                  <a:pt x="72960" y="334985"/>
                  <a:pt x="72960" y="334542"/>
                </a:cubicBezTo>
                <a:cubicBezTo>
                  <a:pt x="72739" y="334099"/>
                  <a:pt x="72960" y="333657"/>
                  <a:pt x="73624" y="333436"/>
                </a:cubicBezTo>
                <a:cubicBezTo>
                  <a:pt x="74951" y="333214"/>
                  <a:pt x="76500" y="332993"/>
                  <a:pt x="77828" y="332772"/>
                </a:cubicBezTo>
                <a:cubicBezTo>
                  <a:pt x="79598" y="332550"/>
                  <a:pt x="81368" y="332329"/>
                  <a:pt x="82696" y="331887"/>
                </a:cubicBezTo>
                <a:lnTo>
                  <a:pt x="82776" y="331914"/>
                </a:lnTo>
                <a:lnTo>
                  <a:pt x="121860" y="321708"/>
                </a:lnTo>
                <a:cubicBezTo>
                  <a:pt x="127391" y="321045"/>
                  <a:pt x="133586" y="322594"/>
                  <a:pt x="137790" y="319717"/>
                </a:cubicBezTo>
                <a:close/>
                <a:moveTo>
                  <a:pt x="624940" y="313819"/>
                </a:moveTo>
                <a:lnTo>
                  <a:pt x="625013" y="314185"/>
                </a:lnTo>
                <a:cubicBezTo>
                  <a:pt x="624350" y="314407"/>
                  <a:pt x="624571" y="315734"/>
                  <a:pt x="624571" y="316841"/>
                </a:cubicBezTo>
                <a:cubicBezTo>
                  <a:pt x="633200" y="324363"/>
                  <a:pt x="640281" y="333214"/>
                  <a:pt x="647361" y="342507"/>
                </a:cubicBezTo>
                <a:cubicBezTo>
                  <a:pt x="649131" y="343614"/>
                  <a:pt x="650680" y="344720"/>
                  <a:pt x="652229" y="345605"/>
                </a:cubicBezTo>
                <a:lnTo>
                  <a:pt x="656846" y="348616"/>
                </a:lnTo>
                <a:lnTo>
                  <a:pt x="657317" y="348481"/>
                </a:lnTo>
                <a:cubicBezTo>
                  <a:pt x="657317" y="347817"/>
                  <a:pt x="657317" y="346932"/>
                  <a:pt x="657317" y="346047"/>
                </a:cubicBezTo>
                <a:lnTo>
                  <a:pt x="657649" y="345992"/>
                </a:lnTo>
                <a:lnTo>
                  <a:pt x="657318" y="345162"/>
                </a:lnTo>
                <a:lnTo>
                  <a:pt x="657023" y="344130"/>
                </a:lnTo>
                <a:lnTo>
                  <a:pt x="656875" y="344278"/>
                </a:lnTo>
                <a:cubicBezTo>
                  <a:pt x="647582" y="334763"/>
                  <a:pt x="637625" y="325913"/>
                  <a:pt x="628111" y="316177"/>
                </a:cubicBezTo>
                <a:lnTo>
                  <a:pt x="628251" y="316072"/>
                </a:lnTo>
                <a:lnTo>
                  <a:pt x="627004" y="315293"/>
                </a:lnTo>
                <a:cubicBezTo>
                  <a:pt x="626340" y="314850"/>
                  <a:pt x="625898" y="314407"/>
                  <a:pt x="625234" y="314407"/>
                </a:cubicBezTo>
                <a:close/>
                <a:moveTo>
                  <a:pt x="626540" y="303044"/>
                </a:moveTo>
                <a:lnTo>
                  <a:pt x="626340" y="303344"/>
                </a:lnTo>
                <a:lnTo>
                  <a:pt x="625961" y="303850"/>
                </a:lnTo>
                <a:lnTo>
                  <a:pt x="628088" y="305976"/>
                </a:lnTo>
                <a:lnTo>
                  <a:pt x="630102" y="306441"/>
                </a:lnTo>
                <a:lnTo>
                  <a:pt x="630932" y="306234"/>
                </a:lnTo>
                <a:lnTo>
                  <a:pt x="629438" y="305113"/>
                </a:lnTo>
                <a:close/>
                <a:moveTo>
                  <a:pt x="644484" y="287413"/>
                </a:moveTo>
                <a:lnTo>
                  <a:pt x="657858" y="293552"/>
                </a:lnTo>
                <a:lnTo>
                  <a:pt x="657982" y="293387"/>
                </a:lnTo>
                <a:cubicBezTo>
                  <a:pt x="660415" y="293165"/>
                  <a:pt x="661300" y="294272"/>
                  <a:pt x="661079" y="296484"/>
                </a:cubicBezTo>
                <a:cubicBezTo>
                  <a:pt x="659309" y="296042"/>
                  <a:pt x="659530" y="297369"/>
                  <a:pt x="657982" y="297148"/>
                </a:cubicBezTo>
                <a:lnTo>
                  <a:pt x="656174" y="294938"/>
                </a:lnTo>
                <a:lnTo>
                  <a:pt x="644041" y="289404"/>
                </a:lnTo>
                <a:cubicBezTo>
                  <a:pt x="643378" y="289183"/>
                  <a:pt x="643156" y="288740"/>
                  <a:pt x="643156" y="288298"/>
                </a:cubicBezTo>
                <a:cubicBezTo>
                  <a:pt x="643156" y="287634"/>
                  <a:pt x="643820" y="287413"/>
                  <a:pt x="644484" y="287413"/>
                </a:cubicBezTo>
                <a:close/>
                <a:moveTo>
                  <a:pt x="537172" y="283651"/>
                </a:moveTo>
                <a:cubicBezTo>
                  <a:pt x="553103" y="298476"/>
                  <a:pt x="568149" y="314849"/>
                  <a:pt x="582531" y="330559"/>
                </a:cubicBezTo>
                <a:cubicBezTo>
                  <a:pt x="590717" y="339410"/>
                  <a:pt x="598683" y="348260"/>
                  <a:pt x="606870" y="356889"/>
                </a:cubicBezTo>
                <a:lnTo>
                  <a:pt x="606870" y="356913"/>
                </a:lnTo>
                <a:lnTo>
                  <a:pt x="627348" y="379525"/>
                </a:lnTo>
                <a:lnTo>
                  <a:pt x="627889" y="379679"/>
                </a:lnTo>
                <a:lnTo>
                  <a:pt x="629427" y="381025"/>
                </a:lnTo>
                <a:lnTo>
                  <a:pt x="629438" y="381007"/>
                </a:lnTo>
                <a:lnTo>
                  <a:pt x="629502" y="381091"/>
                </a:lnTo>
                <a:lnTo>
                  <a:pt x="629659" y="381228"/>
                </a:lnTo>
                <a:lnTo>
                  <a:pt x="629659" y="381295"/>
                </a:lnTo>
                <a:lnTo>
                  <a:pt x="644042" y="400036"/>
                </a:lnTo>
                <a:lnTo>
                  <a:pt x="643821" y="400257"/>
                </a:lnTo>
                <a:lnTo>
                  <a:pt x="644263" y="400257"/>
                </a:lnTo>
                <a:cubicBezTo>
                  <a:pt x="645148" y="400921"/>
                  <a:pt x="646254" y="401806"/>
                  <a:pt x="647139" y="402691"/>
                </a:cubicBezTo>
                <a:lnTo>
                  <a:pt x="657737" y="412229"/>
                </a:lnTo>
                <a:lnTo>
                  <a:pt x="657760" y="412206"/>
                </a:lnTo>
                <a:lnTo>
                  <a:pt x="657850" y="412331"/>
                </a:lnTo>
                <a:lnTo>
                  <a:pt x="658202" y="412648"/>
                </a:lnTo>
                <a:lnTo>
                  <a:pt x="658202" y="412820"/>
                </a:lnTo>
                <a:lnTo>
                  <a:pt x="660388" y="415857"/>
                </a:lnTo>
                <a:cubicBezTo>
                  <a:pt x="660415" y="417848"/>
                  <a:pt x="659641" y="419950"/>
                  <a:pt x="658203" y="420171"/>
                </a:cubicBezTo>
                <a:lnTo>
                  <a:pt x="654688" y="416852"/>
                </a:lnTo>
                <a:lnTo>
                  <a:pt x="654441" y="416852"/>
                </a:lnTo>
                <a:lnTo>
                  <a:pt x="653998" y="416630"/>
                </a:lnTo>
                <a:lnTo>
                  <a:pt x="653082" y="416477"/>
                </a:lnTo>
                <a:lnTo>
                  <a:pt x="653113" y="416631"/>
                </a:lnTo>
                <a:lnTo>
                  <a:pt x="652792" y="416631"/>
                </a:lnTo>
                <a:lnTo>
                  <a:pt x="655769" y="420835"/>
                </a:lnTo>
                <a:cubicBezTo>
                  <a:pt x="656433" y="421499"/>
                  <a:pt x="657539" y="422163"/>
                  <a:pt x="657982" y="423048"/>
                </a:cubicBezTo>
                <a:cubicBezTo>
                  <a:pt x="657982" y="423269"/>
                  <a:pt x="657982" y="423490"/>
                  <a:pt x="657539" y="423933"/>
                </a:cubicBezTo>
                <a:cubicBezTo>
                  <a:pt x="657318" y="423933"/>
                  <a:pt x="657096" y="423711"/>
                  <a:pt x="657096" y="423711"/>
                </a:cubicBezTo>
                <a:cubicBezTo>
                  <a:pt x="656433" y="423048"/>
                  <a:pt x="655990" y="422384"/>
                  <a:pt x="654884" y="421720"/>
                </a:cubicBezTo>
                <a:lnTo>
                  <a:pt x="651087" y="415814"/>
                </a:lnTo>
                <a:lnTo>
                  <a:pt x="650679" y="416631"/>
                </a:lnTo>
                <a:cubicBezTo>
                  <a:pt x="648246" y="414861"/>
                  <a:pt x="646033" y="412648"/>
                  <a:pt x="644484" y="410435"/>
                </a:cubicBezTo>
                <a:lnTo>
                  <a:pt x="644574" y="410399"/>
                </a:lnTo>
                <a:lnTo>
                  <a:pt x="642492" y="408665"/>
                </a:lnTo>
                <a:cubicBezTo>
                  <a:pt x="641165" y="407558"/>
                  <a:pt x="640059" y="406452"/>
                  <a:pt x="638952" y="405567"/>
                </a:cubicBezTo>
                <a:lnTo>
                  <a:pt x="638707" y="404831"/>
                </a:lnTo>
                <a:lnTo>
                  <a:pt x="638670" y="404803"/>
                </a:lnTo>
                <a:lnTo>
                  <a:pt x="635412" y="403355"/>
                </a:lnTo>
                <a:cubicBezTo>
                  <a:pt x="634527" y="402913"/>
                  <a:pt x="633863" y="402249"/>
                  <a:pt x="632978" y="402028"/>
                </a:cubicBezTo>
                <a:cubicBezTo>
                  <a:pt x="632757" y="401807"/>
                  <a:pt x="632535" y="401585"/>
                  <a:pt x="632757" y="401364"/>
                </a:cubicBezTo>
                <a:cubicBezTo>
                  <a:pt x="632757" y="401143"/>
                  <a:pt x="633199" y="400921"/>
                  <a:pt x="633421" y="401143"/>
                </a:cubicBezTo>
                <a:cubicBezTo>
                  <a:pt x="634084" y="401364"/>
                  <a:pt x="634969" y="402028"/>
                  <a:pt x="635854" y="402470"/>
                </a:cubicBezTo>
                <a:lnTo>
                  <a:pt x="638321" y="403550"/>
                </a:lnTo>
                <a:lnTo>
                  <a:pt x="638289" y="403355"/>
                </a:lnTo>
                <a:lnTo>
                  <a:pt x="638068" y="401806"/>
                </a:lnTo>
                <a:cubicBezTo>
                  <a:pt x="631209" y="396274"/>
                  <a:pt x="625456" y="389636"/>
                  <a:pt x="620809" y="382334"/>
                </a:cubicBezTo>
                <a:lnTo>
                  <a:pt x="620997" y="382240"/>
                </a:lnTo>
                <a:lnTo>
                  <a:pt x="612400" y="371493"/>
                </a:lnTo>
                <a:cubicBezTo>
                  <a:pt x="611515" y="370166"/>
                  <a:pt x="610409" y="368617"/>
                  <a:pt x="609524" y="367068"/>
                </a:cubicBezTo>
                <a:lnTo>
                  <a:pt x="609524" y="366604"/>
                </a:lnTo>
                <a:lnTo>
                  <a:pt x="605541" y="358438"/>
                </a:lnTo>
                <a:lnTo>
                  <a:pt x="605542" y="358437"/>
                </a:lnTo>
                <a:lnTo>
                  <a:pt x="580982" y="332108"/>
                </a:lnTo>
                <a:cubicBezTo>
                  <a:pt x="566600" y="316398"/>
                  <a:pt x="551775" y="300025"/>
                  <a:pt x="535623" y="285421"/>
                </a:cubicBezTo>
                <a:cubicBezTo>
                  <a:pt x="535180" y="284979"/>
                  <a:pt x="535180" y="284094"/>
                  <a:pt x="535623" y="283873"/>
                </a:cubicBezTo>
                <a:cubicBezTo>
                  <a:pt x="536065" y="283430"/>
                  <a:pt x="536729" y="283209"/>
                  <a:pt x="537172" y="283651"/>
                </a:cubicBezTo>
                <a:close/>
                <a:moveTo>
                  <a:pt x="552217" y="283209"/>
                </a:moveTo>
                <a:cubicBezTo>
                  <a:pt x="563280" y="291617"/>
                  <a:pt x="572352" y="301795"/>
                  <a:pt x="581424" y="311752"/>
                </a:cubicBezTo>
                <a:cubicBezTo>
                  <a:pt x="587619" y="318611"/>
                  <a:pt x="594257" y="325470"/>
                  <a:pt x="600895" y="331887"/>
                </a:cubicBezTo>
                <a:lnTo>
                  <a:pt x="600963" y="332363"/>
                </a:lnTo>
                <a:lnTo>
                  <a:pt x="607975" y="336533"/>
                </a:lnTo>
                <a:cubicBezTo>
                  <a:pt x="611073" y="341622"/>
                  <a:pt x="614614" y="346047"/>
                  <a:pt x="618154" y="350694"/>
                </a:cubicBezTo>
                <a:cubicBezTo>
                  <a:pt x="621252" y="349366"/>
                  <a:pt x="624349" y="352021"/>
                  <a:pt x="626119" y="353791"/>
                </a:cubicBezTo>
                <a:lnTo>
                  <a:pt x="626117" y="353792"/>
                </a:lnTo>
                <a:lnTo>
                  <a:pt x="626783" y="353792"/>
                </a:lnTo>
                <a:lnTo>
                  <a:pt x="627668" y="354677"/>
                </a:lnTo>
                <a:lnTo>
                  <a:pt x="627889" y="354898"/>
                </a:lnTo>
                <a:lnTo>
                  <a:pt x="627889" y="355075"/>
                </a:lnTo>
                <a:lnTo>
                  <a:pt x="630987" y="357554"/>
                </a:lnTo>
                <a:cubicBezTo>
                  <a:pt x="631651" y="358217"/>
                  <a:pt x="632536" y="359102"/>
                  <a:pt x="633199" y="359545"/>
                </a:cubicBezTo>
                <a:lnTo>
                  <a:pt x="633273" y="359742"/>
                </a:lnTo>
                <a:lnTo>
                  <a:pt x="633421" y="359545"/>
                </a:lnTo>
                <a:cubicBezTo>
                  <a:pt x="634085" y="359545"/>
                  <a:pt x="634085" y="359545"/>
                  <a:pt x="634749" y="359545"/>
                </a:cubicBezTo>
                <a:lnTo>
                  <a:pt x="635308" y="358056"/>
                </a:lnTo>
                <a:lnTo>
                  <a:pt x="625234" y="346933"/>
                </a:lnTo>
                <a:cubicBezTo>
                  <a:pt x="606869" y="326798"/>
                  <a:pt x="588283" y="305999"/>
                  <a:pt x="567041" y="288962"/>
                </a:cubicBezTo>
                <a:cubicBezTo>
                  <a:pt x="566599" y="288741"/>
                  <a:pt x="566599" y="288077"/>
                  <a:pt x="566820" y="287635"/>
                </a:cubicBezTo>
                <a:cubicBezTo>
                  <a:pt x="567041" y="287413"/>
                  <a:pt x="567705" y="287192"/>
                  <a:pt x="568148" y="287635"/>
                </a:cubicBezTo>
                <a:cubicBezTo>
                  <a:pt x="589611" y="304672"/>
                  <a:pt x="608418" y="325471"/>
                  <a:pt x="626783" y="345605"/>
                </a:cubicBezTo>
                <a:lnTo>
                  <a:pt x="637092" y="357232"/>
                </a:lnTo>
                <a:lnTo>
                  <a:pt x="637183" y="357111"/>
                </a:lnTo>
                <a:cubicBezTo>
                  <a:pt x="639174" y="358217"/>
                  <a:pt x="640281" y="360209"/>
                  <a:pt x="640723" y="362643"/>
                </a:cubicBezTo>
                <a:cubicBezTo>
                  <a:pt x="638953" y="363085"/>
                  <a:pt x="639617" y="363085"/>
                  <a:pt x="637846" y="362643"/>
                </a:cubicBezTo>
                <a:cubicBezTo>
                  <a:pt x="637846" y="363085"/>
                  <a:pt x="637846" y="363307"/>
                  <a:pt x="637846" y="363749"/>
                </a:cubicBezTo>
                <a:lnTo>
                  <a:pt x="637787" y="364042"/>
                </a:lnTo>
                <a:lnTo>
                  <a:pt x="638289" y="363970"/>
                </a:lnTo>
                <a:cubicBezTo>
                  <a:pt x="640059" y="365740"/>
                  <a:pt x="642050" y="367510"/>
                  <a:pt x="643820" y="369059"/>
                </a:cubicBezTo>
                <a:lnTo>
                  <a:pt x="653768" y="377926"/>
                </a:lnTo>
                <a:lnTo>
                  <a:pt x="653777" y="377910"/>
                </a:lnTo>
                <a:cubicBezTo>
                  <a:pt x="656654" y="380122"/>
                  <a:pt x="662849" y="383442"/>
                  <a:pt x="659087" y="388309"/>
                </a:cubicBezTo>
                <a:cubicBezTo>
                  <a:pt x="655769" y="386982"/>
                  <a:pt x="653335" y="384769"/>
                  <a:pt x="651122" y="382335"/>
                </a:cubicBezTo>
                <a:lnTo>
                  <a:pt x="651202" y="382013"/>
                </a:lnTo>
                <a:lnTo>
                  <a:pt x="645370" y="377909"/>
                </a:lnTo>
                <a:cubicBezTo>
                  <a:pt x="643821" y="376582"/>
                  <a:pt x="641830" y="375254"/>
                  <a:pt x="640059" y="374148"/>
                </a:cubicBezTo>
                <a:cubicBezTo>
                  <a:pt x="639838" y="373926"/>
                  <a:pt x="639838" y="373484"/>
                  <a:pt x="639838" y="373041"/>
                </a:cubicBezTo>
                <a:cubicBezTo>
                  <a:pt x="640059" y="372599"/>
                  <a:pt x="640723" y="372599"/>
                  <a:pt x="641166" y="372599"/>
                </a:cubicBezTo>
                <a:cubicBezTo>
                  <a:pt x="642936" y="373705"/>
                  <a:pt x="644927" y="375254"/>
                  <a:pt x="646476" y="376582"/>
                </a:cubicBezTo>
                <a:lnTo>
                  <a:pt x="651673" y="380179"/>
                </a:lnTo>
                <a:lnTo>
                  <a:pt x="652515" y="379758"/>
                </a:lnTo>
                <a:lnTo>
                  <a:pt x="642493" y="370608"/>
                </a:lnTo>
                <a:cubicBezTo>
                  <a:pt x="640723" y="369059"/>
                  <a:pt x="638731" y="367068"/>
                  <a:pt x="636740" y="365519"/>
                </a:cubicBezTo>
                <a:lnTo>
                  <a:pt x="636740" y="365350"/>
                </a:lnTo>
                <a:lnTo>
                  <a:pt x="632190" y="361347"/>
                </a:lnTo>
                <a:lnTo>
                  <a:pt x="632093" y="361315"/>
                </a:lnTo>
                <a:cubicBezTo>
                  <a:pt x="630987" y="360651"/>
                  <a:pt x="630102" y="359766"/>
                  <a:pt x="629438" y="359102"/>
                </a:cubicBezTo>
                <a:lnTo>
                  <a:pt x="626740" y="357176"/>
                </a:lnTo>
                <a:lnTo>
                  <a:pt x="626242" y="357922"/>
                </a:lnTo>
                <a:lnTo>
                  <a:pt x="631844" y="364661"/>
                </a:lnTo>
                <a:cubicBezTo>
                  <a:pt x="633919" y="366901"/>
                  <a:pt x="635634" y="369279"/>
                  <a:pt x="635412" y="372377"/>
                </a:cubicBezTo>
                <a:cubicBezTo>
                  <a:pt x="636076" y="373926"/>
                  <a:pt x="638289" y="374369"/>
                  <a:pt x="638510" y="376582"/>
                </a:cubicBezTo>
                <a:lnTo>
                  <a:pt x="638215" y="376803"/>
                </a:lnTo>
                <a:lnTo>
                  <a:pt x="638510" y="376803"/>
                </a:lnTo>
                <a:cubicBezTo>
                  <a:pt x="639395" y="377467"/>
                  <a:pt x="640281" y="378352"/>
                  <a:pt x="640944" y="379237"/>
                </a:cubicBezTo>
                <a:cubicBezTo>
                  <a:pt x="642714" y="381007"/>
                  <a:pt x="644263" y="382777"/>
                  <a:pt x="646254" y="384326"/>
                </a:cubicBezTo>
                <a:lnTo>
                  <a:pt x="646254" y="385127"/>
                </a:lnTo>
                <a:lnTo>
                  <a:pt x="659751" y="397602"/>
                </a:lnTo>
                <a:cubicBezTo>
                  <a:pt x="659751" y="400036"/>
                  <a:pt x="659751" y="402691"/>
                  <a:pt x="659751" y="404904"/>
                </a:cubicBezTo>
                <a:lnTo>
                  <a:pt x="653136" y="402010"/>
                </a:lnTo>
                <a:lnTo>
                  <a:pt x="653113" y="402027"/>
                </a:lnTo>
                <a:cubicBezTo>
                  <a:pt x="653113" y="402027"/>
                  <a:pt x="653113" y="402027"/>
                  <a:pt x="652892" y="402027"/>
                </a:cubicBezTo>
                <a:cubicBezTo>
                  <a:pt x="650901" y="400921"/>
                  <a:pt x="648909" y="399372"/>
                  <a:pt x="647361" y="397602"/>
                </a:cubicBezTo>
                <a:cubicBezTo>
                  <a:pt x="646254" y="396938"/>
                  <a:pt x="645148" y="396053"/>
                  <a:pt x="644041" y="395168"/>
                </a:cubicBezTo>
                <a:cubicBezTo>
                  <a:pt x="643820" y="394947"/>
                  <a:pt x="643599" y="394283"/>
                  <a:pt x="644041" y="394062"/>
                </a:cubicBezTo>
                <a:cubicBezTo>
                  <a:pt x="644041" y="393619"/>
                  <a:pt x="644705" y="393619"/>
                  <a:pt x="644927" y="393840"/>
                </a:cubicBezTo>
                <a:cubicBezTo>
                  <a:pt x="646033" y="394504"/>
                  <a:pt x="647139" y="395611"/>
                  <a:pt x="648246" y="396496"/>
                </a:cubicBezTo>
                <a:lnTo>
                  <a:pt x="653626" y="400154"/>
                </a:lnTo>
                <a:lnTo>
                  <a:pt x="655990" y="400700"/>
                </a:lnTo>
                <a:cubicBezTo>
                  <a:pt x="654220" y="393841"/>
                  <a:pt x="647361" y="391849"/>
                  <a:pt x="644484" y="386096"/>
                </a:cubicBezTo>
                <a:lnTo>
                  <a:pt x="644811" y="385769"/>
                </a:lnTo>
                <a:lnTo>
                  <a:pt x="639395" y="380786"/>
                </a:lnTo>
                <a:cubicBezTo>
                  <a:pt x="638731" y="380122"/>
                  <a:pt x="637846" y="379237"/>
                  <a:pt x="637183" y="378352"/>
                </a:cubicBezTo>
                <a:lnTo>
                  <a:pt x="637183" y="378128"/>
                </a:lnTo>
                <a:lnTo>
                  <a:pt x="637182" y="378130"/>
                </a:lnTo>
                <a:cubicBezTo>
                  <a:pt x="630987" y="374148"/>
                  <a:pt x="626783" y="367952"/>
                  <a:pt x="620588" y="363527"/>
                </a:cubicBezTo>
                <a:cubicBezTo>
                  <a:pt x="620367" y="362421"/>
                  <a:pt x="621030" y="362421"/>
                  <a:pt x="621030" y="361536"/>
                </a:cubicBezTo>
                <a:lnTo>
                  <a:pt x="621068" y="361536"/>
                </a:lnTo>
                <a:lnTo>
                  <a:pt x="620145" y="360430"/>
                </a:lnTo>
                <a:lnTo>
                  <a:pt x="620145" y="359545"/>
                </a:lnTo>
                <a:lnTo>
                  <a:pt x="620809" y="359545"/>
                </a:lnTo>
                <a:lnTo>
                  <a:pt x="621792" y="361117"/>
                </a:lnTo>
                <a:lnTo>
                  <a:pt x="623464" y="361536"/>
                </a:lnTo>
                <a:cubicBezTo>
                  <a:pt x="618375" y="351579"/>
                  <a:pt x="605984" y="343171"/>
                  <a:pt x="598904" y="333435"/>
                </a:cubicBezTo>
                <a:lnTo>
                  <a:pt x="599003" y="333303"/>
                </a:lnTo>
                <a:lnTo>
                  <a:pt x="579654" y="313301"/>
                </a:lnTo>
                <a:cubicBezTo>
                  <a:pt x="570803" y="303344"/>
                  <a:pt x="561510" y="293387"/>
                  <a:pt x="550889" y="285200"/>
                </a:cubicBezTo>
                <a:cubicBezTo>
                  <a:pt x="550447" y="284758"/>
                  <a:pt x="550447" y="284094"/>
                  <a:pt x="550668" y="283651"/>
                </a:cubicBezTo>
                <a:cubicBezTo>
                  <a:pt x="551111" y="283209"/>
                  <a:pt x="551774" y="283209"/>
                  <a:pt x="552217" y="283209"/>
                </a:cubicBezTo>
                <a:close/>
                <a:moveTo>
                  <a:pt x="587036" y="270818"/>
                </a:moveTo>
                <a:lnTo>
                  <a:pt x="601117" y="288740"/>
                </a:lnTo>
                <a:lnTo>
                  <a:pt x="614121" y="303912"/>
                </a:lnTo>
                <a:lnTo>
                  <a:pt x="625677" y="312415"/>
                </a:lnTo>
                <a:lnTo>
                  <a:pt x="625670" y="312420"/>
                </a:lnTo>
                <a:lnTo>
                  <a:pt x="625677" y="312416"/>
                </a:lnTo>
                <a:cubicBezTo>
                  <a:pt x="626562" y="312858"/>
                  <a:pt x="627447" y="313301"/>
                  <a:pt x="628110" y="313743"/>
                </a:cubicBezTo>
                <a:cubicBezTo>
                  <a:pt x="628553" y="313965"/>
                  <a:pt x="628995" y="314407"/>
                  <a:pt x="629659" y="314629"/>
                </a:cubicBezTo>
                <a:lnTo>
                  <a:pt x="629882" y="315296"/>
                </a:lnTo>
                <a:lnTo>
                  <a:pt x="656683" y="336822"/>
                </a:lnTo>
                <a:lnTo>
                  <a:pt x="657097" y="336201"/>
                </a:lnTo>
                <a:lnTo>
                  <a:pt x="656875" y="336312"/>
                </a:lnTo>
                <a:lnTo>
                  <a:pt x="654337" y="332407"/>
                </a:lnTo>
                <a:lnTo>
                  <a:pt x="654220" y="332329"/>
                </a:lnTo>
                <a:cubicBezTo>
                  <a:pt x="652892" y="330781"/>
                  <a:pt x="651343" y="329232"/>
                  <a:pt x="649573" y="327904"/>
                </a:cubicBezTo>
                <a:lnTo>
                  <a:pt x="643399" y="321305"/>
                </a:lnTo>
                <a:lnTo>
                  <a:pt x="643157" y="321708"/>
                </a:lnTo>
                <a:cubicBezTo>
                  <a:pt x="638068" y="317726"/>
                  <a:pt x="632536" y="314186"/>
                  <a:pt x="627226" y="310645"/>
                </a:cubicBezTo>
                <a:cubicBezTo>
                  <a:pt x="627447" y="309096"/>
                  <a:pt x="628332" y="308654"/>
                  <a:pt x="627226" y="307547"/>
                </a:cubicBezTo>
                <a:lnTo>
                  <a:pt x="627354" y="307033"/>
                </a:lnTo>
                <a:lnTo>
                  <a:pt x="624604" y="304467"/>
                </a:lnTo>
                <a:lnTo>
                  <a:pt x="624570" y="304450"/>
                </a:lnTo>
                <a:lnTo>
                  <a:pt x="624566" y="304432"/>
                </a:lnTo>
                <a:lnTo>
                  <a:pt x="624349" y="304229"/>
                </a:lnTo>
                <a:lnTo>
                  <a:pt x="624349" y="304113"/>
                </a:lnTo>
                <a:lnTo>
                  <a:pt x="611737" y="294494"/>
                </a:lnTo>
                <a:cubicBezTo>
                  <a:pt x="610188" y="293166"/>
                  <a:pt x="608418" y="291617"/>
                  <a:pt x="607090" y="290290"/>
                </a:cubicBezTo>
                <a:cubicBezTo>
                  <a:pt x="606648" y="290068"/>
                  <a:pt x="606648" y="289626"/>
                  <a:pt x="606869" y="289405"/>
                </a:cubicBezTo>
                <a:cubicBezTo>
                  <a:pt x="607090" y="288962"/>
                  <a:pt x="607533" y="288962"/>
                  <a:pt x="607754" y="289183"/>
                </a:cubicBezTo>
                <a:cubicBezTo>
                  <a:pt x="609303" y="290511"/>
                  <a:pt x="611295" y="291838"/>
                  <a:pt x="612622" y="293387"/>
                </a:cubicBezTo>
                <a:lnTo>
                  <a:pt x="624658" y="302726"/>
                </a:lnTo>
                <a:lnTo>
                  <a:pt x="624791" y="302459"/>
                </a:lnTo>
                <a:lnTo>
                  <a:pt x="625163" y="301963"/>
                </a:lnTo>
                <a:lnTo>
                  <a:pt x="619039" y="296042"/>
                </a:lnTo>
                <a:cubicBezTo>
                  <a:pt x="615941" y="293166"/>
                  <a:pt x="612844" y="290511"/>
                  <a:pt x="610410" y="286970"/>
                </a:cubicBezTo>
                <a:cubicBezTo>
                  <a:pt x="610188" y="286749"/>
                  <a:pt x="610410" y="286528"/>
                  <a:pt x="610631" y="286085"/>
                </a:cubicBezTo>
                <a:cubicBezTo>
                  <a:pt x="611073" y="285864"/>
                  <a:pt x="611295" y="285864"/>
                  <a:pt x="611295" y="286528"/>
                </a:cubicBezTo>
                <a:cubicBezTo>
                  <a:pt x="613507" y="289847"/>
                  <a:pt x="616605" y="292502"/>
                  <a:pt x="619924" y="295157"/>
                </a:cubicBezTo>
                <a:lnTo>
                  <a:pt x="626332" y="301358"/>
                </a:lnTo>
                <a:lnTo>
                  <a:pt x="626340" y="301352"/>
                </a:lnTo>
                <a:cubicBezTo>
                  <a:pt x="628110" y="301573"/>
                  <a:pt x="629438" y="302901"/>
                  <a:pt x="630544" y="304007"/>
                </a:cubicBezTo>
                <a:cubicBezTo>
                  <a:pt x="630987" y="304450"/>
                  <a:pt x="631429" y="304892"/>
                  <a:pt x="632093" y="305335"/>
                </a:cubicBezTo>
                <a:lnTo>
                  <a:pt x="632093" y="305978"/>
                </a:lnTo>
                <a:lnTo>
                  <a:pt x="633642" y="307105"/>
                </a:lnTo>
                <a:lnTo>
                  <a:pt x="634084" y="307370"/>
                </a:lnTo>
                <a:lnTo>
                  <a:pt x="634084" y="305999"/>
                </a:lnTo>
                <a:lnTo>
                  <a:pt x="634084" y="305556"/>
                </a:lnTo>
                <a:cubicBezTo>
                  <a:pt x="632757" y="302237"/>
                  <a:pt x="628553" y="302016"/>
                  <a:pt x="627889" y="298033"/>
                </a:cubicBezTo>
                <a:lnTo>
                  <a:pt x="628357" y="297682"/>
                </a:lnTo>
                <a:lnTo>
                  <a:pt x="627463" y="297085"/>
                </a:lnTo>
                <a:lnTo>
                  <a:pt x="627447" y="297149"/>
                </a:lnTo>
                <a:cubicBezTo>
                  <a:pt x="624350" y="295379"/>
                  <a:pt x="621252" y="293830"/>
                  <a:pt x="618818" y="291617"/>
                </a:cubicBezTo>
                <a:lnTo>
                  <a:pt x="620380" y="290749"/>
                </a:lnTo>
                <a:lnTo>
                  <a:pt x="607533" y="281218"/>
                </a:lnTo>
                <a:cubicBezTo>
                  <a:pt x="607090" y="281218"/>
                  <a:pt x="606869" y="280554"/>
                  <a:pt x="606869" y="280111"/>
                </a:cubicBezTo>
                <a:cubicBezTo>
                  <a:pt x="607090" y="279669"/>
                  <a:pt x="607533" y="279447"/>
                  <a:pt x="608197" y="279669"/>
                </a:cubicBezTo>
                <a:lnTo>
                  <a:pt x="622443" y="290029"/>
                </a:lnTo>
                <a:lnTo>
                  <a:pt x="622579" y="289847"/>
                </a:lnTo>
                <a:cubicBezTo>
                  <a:pt x="624350" y="291617"/>
                  <a:pt x="627447" y="292281"/>
                  <a:pt x="627889" y="295157"/>
                </a:cubicBezTo>
                <a:lnTo>
                  <a:pt x="627801" y="295599"/>
                </a:lnTo>
                <a:lnTo>
                  <a:pt x="628553" y="295599"/>
                </a:lnTo>
                <a:lnTo>
                  <a:pt x="629438" y="296263"/>
                </a:lnTo>
                <a:lnTo>
                  <a:pt x="629564" y="296896"/>
                </a:lnTo>
                <a:lnTo>
                  <a:pt x="662107" y="317262"/>
                </a:lnTo>
                <a:lnTo>
                  <a:pt x="662406" y="317062"/>
                </a:lnTo>
                <a:lnTo>
                  <a:pt x="663307" y="317144"/>
                </a:lnTo>
                <a:lnTo>
                  <a:pt x="660636" y="312637"/>
                </a:lnTo>
                <a:lnTo>
                  <a:pt x="658185" y="309777"/>
                </a:lnTo>
                <a:lnTo>
                  <a:pt x="657981" y="309981"/>
                </a:lnTo>
                <a:cubicBezTo>
                  <a:pt x="652007" y="304229"/>
                  <a:pt x="646476" y="297812"/>
                  <a:pt x="637404" y="295378"/>
                </a:cubicBezTo>
                <a:lnTo>
                  <a:pt x="638023" y="293726"/>
                </a:lnTo>
                <a:lnTo>
                  <a:pt x="637846" y="293608"/>
                </a:lnTo>
                <a:cubicBezTo>
                  <a:pt x="636961" y="292945"/>
                  <a:pt x="636297" y="292060"/>
                  <a:pt x="635191" y="291617"/>
                </a:cubicBezTo>
                <a:cubicBezTo>
                  <a:pt x="634970" y="291396"/>
                  <a:pt x="634748" y="291175"/>
                  <a:pt x="634970" y="290732"/>
                </a:cubicBezTo>
                <a:cubicBezTo>
                  <a:pt x="635191" y="290511"/>
                  <a:pt x="635633" y="290289"/>
                  <a:pt x="635855" y="290511"/>
                </a:cubicBezTo>
                <a:cubicBezTo>
                  <a:pt x="636740" y="290953"/>
                  <a:pt x="637625" y="291838"/>
                  <a:pt x="638510" y="292723"/>
                </a:cubicBezTo>
                <a:lnTo>
                  <a:pt x="639026" y="293239"/>
                </a:lnTo>
                <a:lnTo>
                  <a:pt x="639174" y="292944"/>
                </a:lnTo>
                <a:cubicBezTo>
                  <a:pt x="647582" y="296042"/>
                  <a:pt x="654441" y="300467"/>
                  <a:pt x="661300" y="305335"/>
                </a:cubicBezTo>
                <a:cubicBezTo>
                  <a:pt x="661742" y="307547"/>
                  <a:pt x="659972" y="307547"/>
                  <a:pt x="659972" y="309539"/>
                </a:cubicBezTo>
                <a:lnTo>
                  <a:pt x="659806" y="309472"/>
                </a:lnTo>
                <a:lnTo>
                  <a:pt x="661521" y="311531"/>
                </a:lnTo>
                <a:lnTo>
                  <a:pt x="664878" y="317313"/>
                </a:lnTo>
                <a:lnTo>
                  <a:pt x="665598" y="317889"/>
                </a:lnTo>
                <a:lnTo>
                  <a:pt x="665946" y="317947"/>
                </a:lnTo>
                <a:cubicBezTo>
                  <a:pt x="667495" y="321045"/>
                  <a:pt x="671035" y="322815"/>
                  <a:pt x="674575" y="324585"/>
                </a:cubicBezTo>
                <a:lnTo>
                  <a:pt x="675401" y="324998"/>
                </a:lnTo>
                <a:lnTo>
                  <a:pt x="674133" y="319717"/>
                </a:lnTo>
                <a:lnTo>
                  <a:pt x="675022" y="319539"/>
                </a:lnTo>
                <a:lnTo>
                  <a:pt x="669266" y="314849"/>
                </a:lnTo>
                <a:cubicBezTo>
                  <a:pt x="667496" y="313079"/>
                  <a:pt x="665283" y="311530"/>
                  <a:pt x="663513" y="309760"/>
                </a:cubicBezTo>
                <a:cubicBezTo>
                  <a:pt x="663292" y="309539"/>
                  <a:pt x="663292" y="309096"/>
                  <a:pt x="663513" y="308875"/>
                </a:cubicBezTo>
                <a:cubicBezTo>
                  <a:pt x="663734" y="308654"/>
                  <a:pt x="664177" y="308654"/>
                  <a:pt x="664398" y="308875"/>
                </a:cubicBezTo>
                <a:cubicBezTo>
                  <a:pt x="666168" y="310645"/>
                  <a:pt x="668160" y="312194"/>
                  <a:pt x="670151" y="313743"/>
                </a:cubicBezTo>
                <a:lnTo>
                  <a:pt x="675654" y="318611"/>
                </a:lnTo>
                <a:lnTo>
                  <a:pt x="676788" y="318611"/>
                </a:lnTo>
                <a:cubicBezTo>
                  <a:pt x="676788" y="308211"/>
                  <a:pt x="678337" y="293608"/>
                  <a:pt x="675461" y="282987"/>
                </a:cubicBezTo>
                <a:cubicBezTo>
                  <a:pt x="670372" y="277013"/>
                  <a:pt x="653998" y="276128"/>
                  <a:pt x="640501" y="274358"/>
                </a:cubicBezTo>
                <a:cubicBezTo>
                  <a:pt x="631208" y="273252"/>
                  <a:pt x="621915" y="270818"/>
                  <a:pt x="614171" y="270818"/>
                </a:cubicBezTo>
                <a:close/>
                <a:moveTo>
                  <a:pt x="584743" y="269932"/>
                </a:moveTo>
                <a:cubicBezTo>
                  <a:pt x="573901" y="268826"/>
                  <a:pt x="561953" y="269932"/>
                  <a:pt x="549783" y="270818"/>
                </a:cubicBezTo>
                <a:cubicBezTo>
                  <a:pt x="540711" y="271260"/>
                  <a:pt x="534516" y="274800"/>
                  <a:pt x="529427" y="279226"/>
                </a:cubicBezTo>
                <a:cubicBezTo>
                  <a:pt x="528985" y="282545"/>
                  <a:pt x="526108" y="283430"/>
                  <a:pt x="525887" y="287191"/>
                </a:cubicBezTo>
                <a:cubicBezTo>
                  <a:pt x="525665" y="288740"/>
                  <a:pt x="528763" y="285642"/>
                  <a:pt x="528985" y="287855"/>
                </a:cubicBezTo>
                <a:cubicBezTo>
                  <a:pt x="528321" y="313300"/>
                  <a:pt x="528542" y="335427"/>
                  <a:pt x="528542" y="366182"/>
                </a:cubicBezTo>
                <a:lnTo>
                  <a:pt x="529510" y="367731"/>
                </a:lnTo>
                <a:lnTo>
                  <a:pt x="530091" y="367731"/>
                </a:lnTo>
                <a:cubicBezTo>
                  <a:pt x="534516" y="371492"/>
                  <a:pt x="538278" y="376360"/>
                  <a:pt x="541818" y="381007"/>
                </a:cubicBezTo>
                <a:cubicBezTo>
                  <a:pt x="545137" y="385211"/>
                  <a:pt x="548235" y="389415"/>
                  <a:pt x="551996" y="392955"/>
                </a:cubicBezTo>
                <a:lnTo>
                  <a:pt x="551996" y="393176"/>
                </a:lnTo>
                <a:lnTo>
                  <a:pt x="566821" y="408001"/>
                </a:lnTo>
                <a:cubicBezTo>
                  <a:pt x="567927" y="411320"/>
                  <a:pt x="573016" y="413975"/>
                  <a:pt x="571246" y="418401"/>
                </a:cubicBezTo>
                <a:cubicBezTo>
                  <a:pt x="566600" y="417737"/>
                  <a:pt x="565272" y="413754"/>
                  <a:pt x="563723" y="409771"/>
                </a:cubicBezTo>
                <a:cubicBezTo>
                  <a:pt x="559077" y="404904"/>
                  <a:pt x="554430" y="400036"/>
                  <a:pt x="550226" y="394504"/>
                </a:cubicBezTo>
                <a:lnTo>
                  <a:pt x="550361" y="394403"/>
                </a:lnTo>
                <a:lnTo>
                  <a:pt x="540048" y="382334"/>
                </a:lnTo>
                <a:lnTo>
                  <a:pt x="528773" y="369542"/>
                </a:lnTo>
                <a:lnTo>
                  <a:pt x="529206" y="389857"/>
                </a:lnTo>
                <a:lnTo>
                  <a:pt x="529095" y="390300"/>
                </a:lnTo>
                <a:lnTo>
                  <a:pt x="529870" y="390300"/>
                </a:lnTo>
                <a:cubicBezTo>
                  <a:pt x="533410" y="393840"/>
                  <a:pt x="536950" y="397823"/>
                  <a:pt x="540269" y="401584"/>
                </a:cubicBezTo>
                <a:cubicBezTo>
                  <a:pt x="543809" y="405567"/>
                  <a:pt x="547350" y="409771"/>
                  <a:pt x="551111" y="413532"/>
                </a:cubicBezTo>
                <a:lnTo>
                  <a:pt x="551111" y="413975"/>
                </a:lnTo>
                <a:lnTo>
                  <a:pt x="560625" y="423490"/>
                </a:lnTo>
                <a:cubicBezTo>
                  <a:pt x="563502" y="426366"/>
                  <a:pt x="568148" y="429464"/>
                  <a:pt x="568591" y="434553"/>
                </a:cubicBezTo>
                <a:cubicBezTo>
                  <a:pt x="563723" y="437208"/>
                  <a:pt x="562838" y="430791"/>
                  <a:pt x="561289" y="428579"/>
                </a:cubicBezTo>
                <a:cubicBezTo>
                  <a:pt x="557970" y="423711"/>
                  <a:pt x="551996" y="420613"/>
                  <a:pt x="549562" y="415524"/>
                </a:cubicBezTo>
                <a:lnTo>
                  <a:pt x="549739" y="415347"/>
                </a:lnTo>
                <a:lnTo>
                  <a:pt x="549562" y="415303"/>
                </a:lnTo>
                <a:cubicBezTo>
                  <a:pt x="545801" y="411320"/>
                  <a:pt x="542261" y="407116"/>
                  <a:pt x="538720" y="403354"/>
                </a:cubicBezTo>
                <a:lnTo>
                  <a:pt x="529200" y="392822"/>
                </a:lnTo>
                <a:lnTo>
                  <a:pt x="528763" y="484116"/>
                </a:lnTo>
                <a:lnTo>
                  <a:pt x="528859" y="484500"/>
                </a:lnTo>
                <a:lnTo>
                  <a:pt x="538278" y="478805"/>
                </a:lnTo>
                <a:lnTo>
                  <a:pt x="538720" y="478584"/>
                </a:lnTo>
                <a:cubicBezTo>
                  <a:pt x="539163" y="478141"/>
                  <a:pt x="539605" y="478141"/>
                  <a:pt x="540048" y="478584"/>
                </a:cubicBezTo>
                <a:lnTo>
                  <a:pt x="540048" y="478802"/>
                </a:lnTo>
                <a:lnTo>
                  <a:pt x="540490" y="477699"/>
                </a:lnTo>
                <a:lnTo>
                  <a:pt x="539605" y="477035"/>
                </a:lnTo>
                <a:cubicBezTo>
                  <a:pt x="544251" y="472831"/>
                  <a:pt x="547570" y="477920"/>
                  <a:pt x="551996" y="477035"/>
                </a:cubicBezTo>
                <a:cubicBezTo>
                  <a:pt x="552438" y="474823"/>
                  <a:pt x="551110" y="474601"/>
                  <a:pt x="551332" y="472610"/>
                </a:cubicBezTo>
                <a:cubicBezTo>
                  <a:pt x="553323" y="472167"/>
                  <a:pt x="554651" y="470619"/>
                  <a:pt x="556863" y="471946"/>
                </a:cubicBezTo>
                <a:lnTo>
                  <a:pt x="557728" y="467622"/>
                </a:lnTo>
                <a:lnTo>
                  <a:pt x="557528" y="467522"/>
                </a:lnTo>
                <a:cubicBezTo>
                  <a:pt x="556864" y="466194"/>
                  <a:pt x="555758" y="465088"/>
                  <a:pt x="554651" y="463981"/>
                </a:cubicBezTo>
                <a:cubicBezTo>
                  <a:pt x="553766" y="462875"/>
                  <a:pt x="552660" y="461769"/>
                  <a:pt x="551775" y="460441"/>
                </a:cubicBezTo>
                <a:cubicBezTo>
                  <a:pt x="551554" y="460220"/>
                  <a:pt x="551554" y="459777"/>
                  <a:pt x="551775" y="459777"/>
                </a:cubicBezTo>
                <a:cubicBezTo>
                  <a:pt x="551996" y="459556"/>
                  <a:pt x="552439" y="459556"/>
                  <a:pt x="552439" y="459999"/>
                </a:cubicBezTo>
                <a:cubicBezTo>
                  <a:pt x="553324" y="461105"/>
                  <a:pt x="554209" y="462211"/>
                  <a:pt x="555094" y="463318"/>
                </a:cubicBezTo>
                <a:lnTo>
                  <a:pt x="557874" y="466891"/>
                </a:lnTo>
                <a:lnTo>
                  <a:pt x="558191" y="465308"/>
                </a:lnTo>
                <a:lnTo>
                  <a:pt x="559076" y="465530"/>
                </a:lnTo>
                <a:lnTo>
                  <a:pt x="559297" y="464644"/>
                </a:lnTo>
                <a:cubicBezTo>
                  <a:pt x="561953" y="463759"/>
                  <a:pt x="566156" y="463981"/>
                  <a:pt x="568590" y="462874"/>
                </a:cubicBezTo>
                <a:cubicBezTo>
                  <a:pt x="567262" y="461547"/>
                  <a:pt x="564165" y="461547"/>
                  <a:pt x="564165" y="458670"/>
                </a:cubicBezTo>
                <a:cubicBezTo>
                  <a:pt x="564607" y="458892"/>
                  <a:pt x="566599" y="460219"/>
                  <a:pt x="566599" y="458670"/>
                </a:cubicBezTo>
                <a:lnTo>
                  <a:pt x="564608" y="456679"/>
                </a:lnTo>
                <a:lnTo>
                  <a:pt x="564608" y="457343"/>
                </a:lnTo>
                <a:cubicBezTo>
                  <a:pt x="564386" y="457786"/>
                  <a:pt x="564165" y="457786"/>
                  <a:pt x="563944" y="457786"/>
                </a:cubicBezTo>
                <a:cubicBezTo>
                  <a:pt x="563723" y="457786"/>
                  <a:pt x="563280" y="457786"/>
                  <a:pt x="563280" y="457343"/>
                </a:cubicBezTo>
                <a:cubicBezTo>
                  <a:pt x="557970" y="451590"/>
                  <a:pt x="552217" y="445837"/>
                  <a:pt x="546685" y="440306"/>
                </a:cubicBezTo>
                <a:lnTo>
                  <a:pt x="544694" y="438315"/>
                </a:lnTo>
                <a:cubicBezTo>
                  <a:pt x="544473" y="437872"/>
                  <a:pt x="544473" y="437429"/>
                  <a:pt x="544694" y="436987"/>
                </a:cubicBezTo>
                <a:cubicBezTo>
                  <a:pt x="544915" y="436766"/>
                  <a:pt x="545579" y="436766"/>
                  <a:pt x="546022" y="436987"/>
                </a:cubicBezTo>
                <a:lnTo>
                  <a:pt x="548013" y="438978"/>
                </a:lnTo>
                <a:lnTo>
                  <a:pt x="564498" y="455903"/>
                </a:lnTo>
                <a:lnTo>
                  <a:pt x="565050" y="455351"/>
                </a:lnTo>
                <a:lnTo>
                  <a:pt x="565492" y="454245"/>
                </a:lnTo>
                <a:cubicBezTo>
                  <a:pt x="568369" y="456236"/>
                  <a:pt x="570803" y="458670"/>
                  <a:pt x="572794" y="461547"/>
                </a:cubicBezTo>
                <a:cubicBezTo>
                  <a:pt x="573237" y="461547"/>
                  <a:pt x="573679" y="461547"/>
                  <a:pt x="573901" y="461547"/>
                </a:cubicBezTo>
                <a:lnTo>
                  <a:pt x="573480" y="462598"/>
                </a:lnTo>
                <a:lnTo>
                  <a:pt x="586513" y="457785"/>
                </a:lnTo>
                <a:cubicBezTo>
                  <a:pt x="594921" y="454466"/>
                  <a:pt x="603771" y="450926"/>
                  <a:pt x="612622" y="448714"/>
                </a:cubicBezTo>
                <a:lnTo>
                  <a:pt x="613041" y="448993"/>
                </a:lnTo>
                <a:lnTo>
                  <a:pt x="624571" y="446059"/>
                </a:lnTo>
                <a:lnTo>
                  <a:pt x="624571" y="445083"/>
                </a:lnTo>
                <a:lnTo>
                  <a:pt x="622137" y="441633"/>
                </a:lnTo>
                <a:cubicBezTo>
                  <a:pt x="620809" y="440085"/>
                  <a:pt x="619260" y="438315"/>
                  <a:pt x="618375" y="436544"/>
                </a:cubicBezTo>
                <a:cubicBezTo>
                  <a:pt x="618375" y="436102"/>
                  <a:pt x="618375" y="435659"/>
                  <a:pt x="618818" y="435438"/>
                </a:cubicBezTo>
                <a:cubicBezTo>
                  <a:pt x="619039" y="435438"/>
                  <a:pt x="619481" y="435438"/>
                  <a:pt x="619703" y="435880"/>
                </a:cubicBezTo>
                <a:cubicBezTo>
                  <a:pt x="620809" y="437651"/>
                  <a:pt x="622137" y="439200"/>
                  <a:pt x="623243" y="440970"/>
                </a:cubicBezTo>
                <a:lnTo>
                  <a:pt x="626181" y="444748"/>
                </a:lnTo>
                <a:lnTo>
                  <a:pt x="628553" y="445395"/>
                </a:lnTo>
                <a:lnTo>
                  <a:pt x="629395" y="439503"/>
                </a:lnTo>
                <a:lnTo>
                  <a:pt x="623464" y="431455"/>
                </a:lnTo>
                <a:cubicBezTo>
                  <a:pt x="619924" y="427030"/>
                  <a:pt x="616163" y="422605"/>
                  <a:pt x="614171" y="416852"/>
                </a:cubicBezTo>
                <a:cubicBezTo>
                  <a:pt x="599568" y="393840"/>
                  <a:pt x="580318" y="373706"/>
                  <a:pt x="561732" y="354013"/>
                </a:cubicBezTo>
                <a:cubicBezTo>
                  <a:pt x="556643" y="348703"/>
                  <a:pt x="551332" y="342950"/>
                  <a:pt x="546243" y="337418"/>
                </a:cubicBezTo>
                <a:cubicBezTo>
                  <a:pt x="546022" y="337197"/>
                  <a:pt x="546022" y="336533"/>
                  <a:pt x="546464" y="336312"/>
                </a:cubicBezTo>
                <a:cubicBezTo>
                  <a:pt x="546686" y="336091"/>
                  <a:pt x="547350" y="336091"/>
                  <a:pt x="547571" y="336312"/>
                </a:cubicBezTo>
                <a:cubicBezTo>
                  <a:pt x="552881" y="341844"/>
                  <a:pt x="557970" y="347375"/>
                  <a:pt x="563059" y="352907"/>
                </a:cubicBezTo>
                <a:cubicBezTo>
                  <a:pt x="581645" y="372599"/>
                  <a:pt x="601117" y="392955"/>
                  <a:pt x="615720" y="415967"/>
                </a:cubicBezTo>
                <a:lnTo>
                  <a:pt x="615720" y="416188"/>
                </a:lnTo>
                <a:cubicBezTo>
                  <a:pt x="617490" y="421498"/>
                  <a:pt x="621252" y="425924"/>
                  <a:pt x="624792" y="430349"/>
                </a:cubicBezTo>
                <a:lnTo>
                  <a:pt x="631193" y="438956"/>
                </a:lnTo>
                <a:lnTo>
                  <a:pt x="635357" y="442988"/>
                </a:lnTo>
                <a:lnTo>
                  <a:pt x="642714" y="444067"/>
                </a:lnTo>
                <a:lnTo>
                  <a:pt x="644041" y="443625"/>
                </a:lnTo>
                <a:lnTo>
                  <a:pt x="645264" y="443275"/>
                </a:lnTo>
                <a:lnTo>
                  <a:pt x="645148" y="443182"/>
                </a:lnTo>
                <a:cubicBezTo>
                  <a:pt x="645369" y="442297"/>
                  <a:pt x="647139" y="443182"/>
                  <a:pt x="647139" y="442076"/>
                </a:cubicBezTo>
                <a:cubicBezTo>
                  <a:pt x="644263" y="438757"/>
                  <a:pt x="640501" y="435216"/>
                  <a:pt x="636740" y="431455"/>
                </a:cubicBezTo>
                <a:cubicBezTo>
                  <a:pt x="634749" y="429574"/>
                  <a:pt x="632315" y="427472"/>
                  <a:pt x="630434" y="425149"/>
                </a:cubicBezTo>
                <a:lnTo>
                  <a:pt x="627912" y="418704"/>
                </a:lnTo>
                <a:lnTo>
                  <a:pt x="627667" y="418622"/>
                </a:lnTo>
                <a:cubicBezTo>
                  <a:pt x="625013" y="414639"/>
                  <a:pt x="622357" y="410878"/>
                  <a:pt x="619481" y="407116"/>
                </a:cubicBezTo>
                <a:cubicBezTo>
                  <a:pt x="619259" y="406674"/>
                  <a:pt x="619481" y="406231"/>
                  <a:pt x="619702" y="406010"/>
                </a:cubicBezTo>
                <a:cubicBezTo>
                  <a:pt x="620144" y="405789"/>
                  <a:pt x="620366" y="405789"/>
                  <a:pt x="620808" y="406010"/>
                </a:cubicBezTo>
                <a:lnTo>
                  <a:pt x="629216" y="417515"/>
                </a:lnTo>
                <a:lnTo>
                  <a:pt x="629217" y="417515"/>
                </a:lnTo>
                <a:lnTo>
                  <a:pt x="632818" y="419116"/>
                </a:lnTo>
                <a:lnTo>
                  <a:pt x="627225" y="411099"/>
                </a:lnTo>
                <a:lnTo>
                  <a:pt x="621334" y="403025"/>
                </a:lnTo>
                <a:lnTo>
                  <a:pt x="621252" y="403134"/>
                </a:lnTo>
                <a:cubicBezTo>
                  <a:pt x="618818" y="403134"/>
                  <a:pt x="619039" y="400921"/>
                  <a:pt x="618154" y="399372"/>
                </a:cubicBezTo>
                <a:lnTo>
                  <a:pt x="618476" y="399243"/>
                </a:lnTo>
                <a:lnTo>
                  <a:pt x="533189" y="311973"/>
                </a:lnTo>
                <a:cubicBezTo>
                  <a:pt x="532746" y="311531"/>
                  <a:pt x="532746" y="310867"/>
                  <a:pt x="533189" y="310203"/>
                </a:cubicBezTo>
                <a:cubicBezTo>
                  <a:pt x="533410" y="309760"/>
                  <a:pt x="534295" y="309760"/>
                  <a:pt x="534738" y="310203"/>
                </a:cubicBezTo>
                <a:lnTo>
                  <a:pt x="620149" y="398041"/>
                </a:lnTo>
                <a:lnTo>
                  <a:pt x="620588" y="397602"/>
                </a:lnTo>
                <a:cubicBezTo>
                  <a:pt x="619703" y="397602"/>
                  <a:pt x="619260" y="396938"/>
                  <a:pt x="619260" y="395832"/>
                </a:cubicBezTo>
                <a:lnTo>
                  <a:pt x="619476" y="395886"/>
                </a:lnTo>
                <a:lnTo>
                  <a:pt x="617489" y="393176"/>
                </a:lnTo>
                <a:cubicBezTo>
                  <a:pt x="614613" y="389636"/>
                  <a:pt x="611736" y="385875"/>
                  <a:pt x="608639" y="382777"/>
                </a:cubicBezTo>
                <a:cubicBezTo>
                  <a:pt x="608196" y="382556"/>
                  <a:pt x="608196" y="382113"/>
                  <a:pt x="608639" y="381892"/>
                </a:cubicBezTo>
                <a:cubicBezTo>
                  <a:pt x="608860" y="381449"/>
                  <a:pt x="609303" y="381449"/>
                  <a:pt x="609745" y="381892"/>
                </a:cubicBezTo>
                <a:cubicBezTo>
                  <a:pt x="613064" y="384990"/>
                  <a:pt x="615719" y="388751"/>
                  <a:pt x="618817" y="392513"/>
                </a:cubicBezTo>
                <a:lnTo>
                  <a:pt x="620993" y="395480"/>
                </a:lnTo>
                <a:lnTo>
                  <a:pt x="629217" y="401806"/>
                </a:lnTo>
                <a:lnTo>
                  <a:pt x="636298" y="408887"/>
                </a:lnTo>
                <a:lnTo>
                  <a:pt x="636519" y="408887"/>
                </a:lnTo>
                <a:cubicBezTo>
                  <a:pt x="641607" y="413312"/>
                  <a:pt x="646918" y="418180"/>
                  <a:pt x="651564" y="422826"/>
                </a:cubicBezTo>
                <a:cubicBezTo>
                  <a:pt x="653556" y="424597"/>
                  <a:pt x="655547" y="426588"/>
                  <a:pt x="657538" y="428358"/>
                </a:cubicBezTo>
                <a:cubicBezTo>
                  <a:pt x="657760" y="428801"/>
                  <a:pt x="657760" y="429686"/>
                  <a:pt x="657538" y="430128"/>
                </a:cubicBezTo>
                <a:lnTo>
                  <a:pt x="657346" y="430205"/>
                </a:lnTo>
                <a:lnTo>
                  <a:pt x="659530" y="438757"/>
                </a:lnTo>
                <a:lnTo>
                  <a:pt x="659387" y="438700"/>
                </a:lnTo>
                <a:lnTo>
                  <a:pt x="660194" y="439642"/>
                </a:lnTo>
                <a:lnTo>
                  <a:pt x="660887" y="440335"/>
                </a:lnTo>
                <a:lnTo>
                  <a:pt x="676125" y="440969"/>
                </a:lnTo>
                <a:cubicBezTo>
                  <a:pt x="676788" y="414418"/>
                  <a:pt x="675903" y="376803"/>
                  <a:pt x="676125" y="347153"/>
                </a:cubicBezTo>
                <a:cubicBezTo>
                  <a:pt x="676125" y="346047"/>
                  <a:pt x="675903" y="344941"/>
                  <a:pt x="676125" y="343613"/>
                </a:cubicBezTo>
                <a:cubicBezTo>
                  <a:pt x="676346" y="341843"/>
                  <a:pt x="676567" y="330780"/>
                  <a:pt x="675461" y="327019"/>
                </a:cubicBezTo>
                <a:lnTo>
                  <a:pt x="675555" y="326642"/>
                </a:lnTo>
                <a:lnTo>
                  <a:pt x="673912" y="325912"/>
                </a:lnTo>
                <a:lnTo>
                  <a:pt x="665227" y="319248"/>
                </a:lnTo>
                <a:lnTo>
                  <a:pt x="665062" y="319496"/>
                </a:lnTo>
                <a:lnTo>
                  <a:pt x="664840" y="319496"/>
                </a:lnTo>
                <a:lnTo>
                  <a:pt x="664398" y="319496"/>
                </a:lnTo>
                <a:cubicBezTo>
                  <a:pt x="663291" y="319496"/>
                  <a:pt x="662628" y="319275"/>
                  <a:pt x="661964" y="319275"/>
                </a:cubicBezTo>
                <a:lnTo>
                  <a:pt x="661963" y="319274"/>
                </a:lnTo>
                <a:lnTo>
                  <a:pt x="660415" y="319274"/>
                </a:lnTo>
                <a:cubicBezTo>
                  <a:pt x="660415" y="322815"/>
                  <a:pt x="661742" y="324585"/>
                  <a:pt x="658423" y="325248"/>
                </a:cubicBezTo>
                <a:cubicBezTo>
                  <a:pt x="655769" y="324585"/>
                  <a:pt x="654662" y="322151"/>
                  <a:pt x="652671" y="321045"/>
                </a:cubicBezTo>
                <a:lnTo>
                  <a:pt x="652764" y="321022"/>
                </a:lnTo>
                <a:lnTo>
                  <a:pt x="648688" y="318168"/>
                </a:lnTo>
                <a:cubicBezTo>
                  <a:pt x="648467" y="317726"/>
                  <a:pt x="647803" y="317283"/>
                  <a:pt x="647582" y="316841"/>
                </a:cubicBezTo>
                <a:cubicBezTo>
                  <a:pt x="647139" y="316841"/>
                  <a:pt x="647139" y="316398"/>
                  <a:pt x="647361" y="315955"/>
                </a:cubicBezTo>
                <a:cubicBezTo>
                  <a:pt x="647582" y="315734"/>
                  <a:pt x="647803" y="315513"/>
                  <a:pt x="648246" y="315955"/>
                </a:cubicBezTo>
                <a:cubicBezTo>
                  <a:pt x="648688" y="316398"/>
                  <a:pt x="649131" y="316841"/>
                  <a:pt x="649573" y="317283"/>
                </a:cubicBezTo>
                <a:lnTo>
                  <a:pt x="653215" y="319913"/>
                </a:lnTo>
                <a:lnTo>
                  <a:pt x="654884" y="319496"/>
                </a:lnTo>
                <a:lnTo>
                  <a:pt x="636060" y="306144"/>
                </a:lnTo>
                <a:lnTo>
                  <a:pt x="635898" y="307594"/>
                </a:lnTo>
                <a:lnTo>
                  <a:pt x="641248" y="313383"/>
                </a:lnTo>
                <a:cubicBezTo>
                  <a:pt x="643322" y="315126"/>
                  <a:pt x="645037" y="316951"/>
                  <a:pt x="644484" y="319717"/>
                </a:cubicBezTo>
                <a:lnTo>
                  <a:pt x="644386" y="319848"/>
                </a:lnTo>
                <a:lnTo>
                  <a:pt x="644927" y="319939"/>
                </a:lnTo>
                <a:cubicBezTo>
                  <a:pt x="646475" y="322373"/>
                  <a:pt x="648909" y="324143"/>
                  <a:pt x="651122" y="326134"/>
                </a:cubicBezTo>
                <a:cubicBezTo>
                  <a:pt x="652671" y="327462"/>
                  <a:pt x="654662" y="329010"/>
                  <a:pt x="655990" y="330559"/>
                </a:cubicBezTo>
                <a:lnTo>
                  <a:pt x="655943" y="330932"/>
                </a:lnTo>
                <a:lnTo>
                  <a:pt x="660083" y="334514"/>
                </a:lnTo>
                <a:cubicBezTo>
                  <a:pt x="660913" y="336256"/>
                  <a:pt x="660637" y="337750"/>
                  <a:pt x="657760" y="336754"/>
                </a:cubicBezTo>
                <a:lnTo>
                  <a:pt x="657760" y="336644"/>
                </a:lnTo>
                <a:lnTo>
                  <a:pt x="657096" y="337639"/>
                </a:lnTo>
                <a:lnTo>
                  <a:pt x="657022" y="337787"/>
                </a:lnTo>
                <a:lnTo>
                  <a:pt x="657760" y="337640"/>
                </a:lnTo>
                <a:cubicBezTo>
                  <a:pt x="658092" y="338746"/>
                  <a:pt x="659420" y="339797"/>
                  <a:pt x="660111" y="340820"/>
                </a:cubicBezTo>
                <a:lnTo>
                  <a:pt x="658674" y="343775"/>
                </a:lnTo>
                <a:lnTo>
                  <a:pt x="659088" y="344499"/>
                </a:lnTo>
                <a:lnTo>
                  <a:pt x="659530" y="345384"/>
                </a:lnTo>
                <a:lnTo>
                  <a:pt x="659411" y="345621"/>
                </a:lnTo>
                <a:lnTo>
                  <a:pt x="660719" y="354234"/>
                </a:lnTo>
                <a:cubicBezTo>
                  <a:pt x="660636" y="358106"/>
                  <a:pt x="659861" y="361867"/>
                  <a:pt x="657981" y="362863"/>
                </a:cubicBezTo>
                <a:cubicBezTo>
                  <a:pt x="656653" y="361757"/>
                  <a:pt x="654441" y="360872"/>
                  <a:pt x="653998" y="359102"/>
                </a:cubicBezTo>
                <a:lnTo>
                  <a:pt x="654096" y="359028"/>
                </a:lnTo>
                <a:lnTo>
                  <a:pt x="653114" y="358439"/>
                </a:lnTo>
                <a:lnTo>
                  <a:pt x="652132" y="358071"/>
                </a:lnTo>
                <a:lnTo>
                  <a:pt x="653750" y="361896"/>
                </a:lnTo>
                <a:lnTo>
                  <a:pt x="656633" y="366152"/>
                </a:lnTo>
                <a:lnTo>
                  <a:pt x="656875" y="366182"/>
                </a:lnTo>
                <a:lnTo>
                  <a:pt x="657760" y="367067"/>
                </a:lnTo>
                <a:lnTo>
                  <a:pt x="657775" y="367174"/>
                </a:lnTo>
                <a:lnTo>
                  <a:pt x="660581" y="371050"/>
                </a:lnTo>
                <a:cubicBezTo>
                  <a:pt x="660913" y="373097"/>
                  <a:pt x="660305" y="375143"/>
                  <a:pt x="657981" y="375254"/>
                </a:cubicBezTo>
                <a:lnTo>
                  <a:pt x="654026" y="372378"/>
                </a:lnTo>
                <a:lnTo>
                  <a:pt x="653556" y="372378"/>
                </a:lnTo>
                <a:cubicBezTo>
                  <a:pt x="646697" y="367732"/>
                  <a:pt x="641607" y="362200"/>
                  <a:pt x="638510" y="355562"/>
                </a:cubicBezTo>
                <a:lnTo>
                  <a:pt x="638584" y="355415"/>
                </a:lnTo>
                <a:lnTo>
                  <a:pt x="636297" y="353128"/>
                </a:lnTo>
                <a:lnTo>
                  <a:pt x="636384" y="352955"/>
                </a:lnTo>
                <a:lnTo>
                  <a:pt x="626706" y="342248"/>
                </a:lnTo>
                <a:lnTo>
                  <a:pt x="626340" y="342065"/>
                </a:lnTo>
                <a:cubicBezTo>
                  <a:pt x="626119" y="341401"/>
                  <a:pt x="625234" y="341180"/>
                  <a:pt x="624349" y="340516"/>
                </a:cubicBezTo>
                <a:cubicBezTo>
                  <a:pt x="623685" y="340295"/>
                  <a:pt x="623242" y="339852"/>
                  <a:pt x="622800" y="339189"/>
                </a:cubicBezTo>
                <a:cubicBezTo>
                  <a:pt x="622357" y="338746"/>
                  <a:pt x="622357" y="338304"/>
                  <a:pt x="622800" y="337640"/>
                </a:cubicBezTo>
                <a:cubicBezTo>
                  <a:pt x="623021" y="337419"/>
                  <a:pt x="623685" y="337419"/>
                  <a:pt x="624127" y="337640"/>
                </a:cubicBezTo>
                <a:cubicBezTo>
                  <a:pt x="624349" y="338083"/>
                  <a:pt x="625013" y="338304"/>
                  <a:pt x="625455" y="338746"/>
                </a:cubicBezTo>
                <a:lnTo>
                  <a:pt x="628109" y="340738"/>
                </a:lnTo>
                <a:lnTo>
                  <a:pt x="628110" y="340737"/>
                </a:lnTo>
                <a:lnTo>
                  <a:pt x="639169" y="350469"/>
                </a:lnTo>
                <a:lnTo>
                  <a:pt x="640723" y="351506"/>
                </a:lnTo>
                <a:lnTo>
                  <a:pt x="640723" y="349809"/>
                </a:lnTo>
                <a:lnTo>
                  <a:pt x="640772" y="349613"/>
                </a:lnTo>
                <a:lnTo>
                  <a:pt x="640722" y="349588"/>
                </a:lnTo>
                <a:cubicBezTo>
                  <a:pt x="639837" y="348924"/>
                  <a:pt x="639174" y="348260"/>
                  <a:pt x="638289" y="347375"/>
                </a:cubicBezTo>
                <a:lnTo>
                  <a:pt x="628111" y="336533"/>
                </a:lnTo>
                <a:lnTo>
                  <a:pt x="627890" y="336754"/>
                </a:lnTo>
                <a:cubicBezTo>
                  <a:pt x="625898" y="334320"/>
                  <a:pt x="623022" y="332329"/>
                  <a:pt x="621252" y="329452"/>
                </a:cubicBezTo>
                <a:lnTo>
                  <a:pt x="621583" y="329122"/>
                </a:lnTo>
                <a:lnTo>
                  <a:pt x="578327" y="286748"/>
                </a:lnTo>
                <a:cubicBezTo>
                  <a:pt x="578105" y="286527"/>
                  <a:pt x="577884" y="286085"/>
                  <a:pt x="578327" y="285642"/>
                </a:cubicBezTo>
                <a:cubicBezTo>
                  <a:pt x="578327" y="285421"/>
                  <a:pt x="578990" y="285421"/>
                  <a:pt x="579212" y="285421"/>
                </a:cubicBezTo>
                <a:lnTo>
                  <a:pt x="622632" y="327960"/>
                </a:lnTo>
                <a:lnTo>
                  <a:pt x="632758" y="331886"/>
                </a:lnTo>
                <a:cubicBezTo>
                  <a:pt x="631430" y="330559"/>
                  <a:pt x="629660" y="329674"/>
                  <a:pt x="628332" y="328125"/>
                </a:cubicBezTo>
                <a:lnTo>
                  <a:pt x="628426" y="328068"/>
                </a:lnTo>
                <a:lnTo>
                  <a:pt x="625012" y="325912"/>
                </a:lnTo>
                <a:cubicBezTo>
                  <a:pt x="624349" y="325470"/>
                  <a:pt x="623685" y="325027"/>
                  <a:pt x="622800" y="324585"/>
                </a:cubicBezTo>
                <a:cubicBezTo>
                  <a:pt x="622357" y="324142"/>
                  <a:pt x="622357" y="323921"/>
                  <a:pt x="622578" y="323478"/>
                </a:cubicBezTo>
                <a:cubicBezTo>
                  <a:pt x="622800" y="323036"/>
                  <a:pt x="623242" y="322814"/>
                  <a:pt x="623464" y="323036"/>
                </a:cubicBezTo>
                <a:cubicBezTo>
                  <a:pt x="624349" y="323478"/>
                  <a:pt x="625012" y="324142"/>
                  <a:pt x="625897" y="324585"/>
                </a:cubicBezTo>
                <a:lnTo>
                  <a:pt x="629258" y="326561"/>
                </a:lnTo>
                <a:lnTo>
                  <a:pt x="629217" y="326355"/>
                </a:lnTo>
                <a:cubicBezTo>
                  <a:pt x="625013" y="320381"/>
                  <a:pt x="616827" y="313300"/>
                  <a:pt x="611295" y="306884"/>
                </a:cubicBezTo>
                <a:lnTo>
                  <a:pt x="611670" y="306602"/>
                </a:lnTo>
                <a:lnTo>
                  <a:pt x="576557" y="275243"/>
                </a:lnTo>
                <a:lnTo>
                  <a:pt x="576335" y="275022"/>
                </a:lnTo>
                <a:lnTo>
                  <a:pt x="576114" y="274358"/>
                </a:lnTo>
                <a:cubicBezTo>
                  <a:pt x="576114" y="273915"/>
                  <a:pt x="576557" y="273473"/>
                  <a:pt x="576778" y="273473"/>
                </a:cubicBezTo>
                <a:cubicBezTo>
                  <a:pt x="577220" y="273473"/>
                  <a:pt x="577442" y="273694"/>
                  <a:pt x="577663" y="274137"/>
                </a:cubicBezTo>
                <a:lnTo>
                  <a:pt x="612023" y="305017"/>
                </a:lnTo>
                <a:lnTo>
                  <a:pt x="612401" y="304450"/>
                </a:lnTo>
                <a:lnTo>
                  <a:pt x="612794" y="304548"/>
                </a:lnTo>
                <a:lnTo>
                  <a:pt x="600010" y="289847"/>
                </a:lnTo>
                <a:cubicBezTo>
                  <a:pt x="594479" y="283873"/>
                  <a:pt x="588505" y="277899"/>
                  <a:pt x="584965" y="270818"/>
                </a:cubicBezTo>
                <a:lnTo>
                  <a:pt x="585075" y="270265"/>
                </a:lnTo>
                <a:close/>
                <a:moveTo>
                  <a:pt x="896504" y="268163"/>
                </a:moveTo>
                <a:cubicBezTo>
                  <a:pt x="896504" y="269490"/>
                  <a:pt x="896504" y="270818"/>
                  <a:pt x="896504" y="271924"/>
                </a:cubicBezTo>
                <a:cubicBezTo>
                  <a:pt x="899601" y="270818"/>
                  <a:pt x="902920" y="270375"/>
                  <a:pt x="904912" y="268163"/>
                </a:cubicBezTo>
                <a:cubicBezTo>
                  <a:pt x="901371" y="267720"/>
                  <a:pt x="899380" y="269712"/>
                  <a:pt x="896504" y="268163"/>
                </a:cubicBezTo>
                <a:close/>
                <a:moveTo>
                  <a:pt x="616826" y="265950"/>
                </a:moveTo>
                <a:cubicBezTo>
                  <a:pt x="617047" y="268162"/>
                  <a:pt x="620145" y="266835"/>
                  <a:pt x="621251" y="267056"/>
                </a:cubicBezTo>
                <a:cubicBezTo>
                  <a:pt x="630766" y="268826"/>
                  <a:pt x="642492" y="271039"/>
                  <a:pt x="652007" y="269490"/>
                </a:cubicBezTo>
                <a:cubicBezTo>
                  <a:pt x="639837" y="266835"/>
                  <a:pt x="628553" y="267499"/>
                  <a:pt x="616826" y="265950"/>
                </a:cubicBezTo>
                <a:close/>
                <a:moveTo>
                  <a:pt x="604476" y="264409"/>
                </a:moveTo>
                <a:lnTo>
                  <a:pt x="604214" y="265065"/>
                </a:lnTo>
                <a:cubicBezTo>
                  <a:pt x="607754" y="266171"/>
                  <a:pt x="611737" y="266614"/>
                  <a:pt x="615720" y="266835"/>
                </a:cubicBezTo>
                <a:cubicBezTo>
                  <a:pt x="615167" y="265175"/>
                  <a:pt x="613341" y="264733"/>
                  <a:pt x="611128" y="264622"/>
                </a:cubicBezTo>
                <a:close/>
                <a:moveTo>
                  <a:pt x="921949" y="263959"/>
                </a:moveTo>
                <a:cubicBezTo>
                  <a:pt x="921949" y="264401"/>
                  <a:pt x="921949" y="264623"/>
                  <a:pt x="921949" y="265065"/>
                </a:cubicBezTo>
                <a:cubicBezTo>
                  <a:pt x="922392" y="265065"/>
                  <a:pt x="923055" y="265065"/>
                  <a:pt x="923498" y="265065"/>
                </a:cubicBezTo>
                <a:cubicBezTo>
                  <a:pt x="923498" y="264623"/>
                  <a:pt x="923498" y="264401"/>
                  <a:pt x="923498" y="263959"/>
                </a:cubicBezTo>
                <a:cubicBezTo>
                  <a:pt x="923055" y="263959"/>
                  <a:pt x="922392" y="263959"/>
                  <a:pt x="921949" y="263959"/>
                </a:cubicBezTo>
                <a:close/>
                <a:moveTo>
                  <a:pt x="433671" y="263891"/>
                </a:moveTo>
                <a:lnTo>
                  <a:pt x="433620" y="263959"/>
                </a:lnTo>
                <a:cubicBezTo>
                  <a:pt x="433177" y="263959"/>
                  <a:pt x="432734" y="263959"/>
                  <a:pt x="432292" y="263959"/>
                </a:cubicBezTo>
                <a:cubicBezTo>
                  <a:pt x="431849" y="269491"/>
                  <a:pt x="433620" y="273916"/>
                  <a:pt x="432292" y="280554"/>
                </a:cubicBezTo>
                <a:cubicBezTo>
                  <a:pt x="434283" y="281218"/>
                  <a:pt x="437602" y="282545"/>
                  <a:pt x="439593" y="281218"/>
                </a:cubicBezTo>
                <a:cubicBezTo>
                  <a:pt x="439151" y="275465"/>
                  <a:pt x="434947" y="273031"/>
                  <a:pt x="434726" y="267057"/>
                </a:cubicBezTo>
                <a:lnTo>
                  <a:pt x="434727" y="267057"/>
                </a:lnTo>
                <a:lnTo>
                  <a:pt x="434726" y="267056"/>
                </a:lnTo>
                <a:close/>
                <a:moveTo>
                  <a:pt x="604140" y="263663"/>
                </a:moveTo>
                <a:lnTo>
                  <a:pt x="603550" y="263958"/>
                </a:lnTo>
                <a:cubicBezTo>
                  <a:pt x="603108" y="263958"/>
                  <a:pt x="602223" y="263958"/>
                  <a:pt x="601780" y="263958"/>
                </a:cubicBezTo>
                <a:cubicBezTo>
                  <a:pt x="601780" y="264401"/>
                  <a:pt x="601780" y="264622"/>
                  <a:pt x="601780" y="265065"/>
                </a:cubicBezTo>
                <a:cubicBezTo>
                  <a:pt x="602444" y="265065"/>
                  <a:pt x="603550" y="265065"/>
                  <a:pt x="603550" y="264401"/>
                </a:cubicBezTo>
                <a:lnTo>
                  <a:pt x="603661" y="264622"/>
                </a:lnTo>
                <a:close/>
                <a:moveTo>
                  <a:pt x="423336" y="263141"/>
                </a:moveTo>
                <a:lnTo>
                  <a:pt x="423220" y="263295"/>
                </a:lnTo>
                <a:cubicBezTo>
                  <a:pt x="422114" y="267278"/>
                  <a:pt x="422114" y="271482"/>
                  <a:pt x="420122" y="273695"/>
                </a:cubicBezTo>
                <a:cubicBezTo>
                  <a:pt x="422556" y="274137"/>
                  <a:pt x="424105" y="278341"/>
                  <a:pt x="426097" y="277235"/>
                </a:cubicBezTo>
                <a:cubicBezTo>
                  <a:pt x="424548" y="270265"/>
                  <a:pt x="424050" y="266835"/>
                  <a:pt x="423939" y="265148"/>
                </a:cubicBezTo>
                <a:lnTo>
                  <a:pt x="424032" y="264236"/>
                </a:lnTo>
                <a:lnTo>
                  <a:pt x="423663" y="263959"/>
                </a:lnTo>
                <a:close/>
                <a:moveTo>
                  <a:pt x="568590" y="262852"/>
                </a:moveTo>
                <a:cubicBezTo>
                  <a:pt x="563833" y="262631"/>
                  <a:pt x="559408" y="262631"/>
                  <a:pt x="553987" y="263516"/>
                </a:cubicBezTo>
                <a:cubicBezTo>
                  <a:pt x="552659" y="263516"/>
                  <a:pt x="550447" y="263516"/>
                  <a:pt x="549562" y="265286"/>
                </a:cubicBezTo>
                <a:cubicBezTo>
                  <a:pt x="557085" y="264401"/>
                  <a:pt x="569918" y="265950"/>
                  <a:pt x="580317" y="265286"/>
                </a:cubicBezTo>
                <a:cubicBezTo>
                  <a:pt x="581645" y="265286"/>
                  <a:pt x="584300" y="265065"/>
                  <a:pt x="585185" y="263516"/>
                </a:cubicBezTo>
                <a:cubicBezTo>
                  <a:pt x="578437" y="263516"/>
                  <a:pt x="573348" y="263073"/>
                  <a:pt x="568590" y="262852"/>
                </a:cubicBezTo>
                <a:close/>
                <a:moveTo>
                  <a:pt x="413042" y="259534"/>
                </a:moveTo>
                <a:cubicBezTo>
                  <a:pt x="413042" y="261746"/>
                  <a:pt x="411935" y="262853"/>
                  <a:pt x="412378" y="265066"/>
                </a:cubicBezTo>
                <a:cubicBezTo>
                  <a:pt x="413484" y="265729"/>
                  <a:pt x="414148" y="266614"/>
                  <a:pt x="415476" y="266835"/>
                </a:cubicBezTo>
                <a:cubicBezTo>
                  <a:pt x="414591" y="264623"/>
                  <a:pt x="415255" y="260640"/>
                  <a:pt x="413042" y="259534"/>
                </a:cubicBezTo>
                <a:close/>
                <a:moveTo>
                  <a:pt x="569475" y="259091"/>
                </a:moveTo>
                <a:cubicBezTo>
                  <a:pt x="581866" y="259533"/>
                  <a:pt x="594921" y="259533"/>
                  <a:pt x="606205" y="259754"/>
                </a:cubicBezTo>
                <a:cubicBezTo>
                  <a:pt x="615498" y="259976"/>
                  <a:pt x="624570" y="262852"/>
                  <a:pt x="634306" y="263516"/>
                </a:cubicBezTo>
                <a:cubicBezTo>
                  <a:pt x="637846" y="263516"/>
                  <a:pt x="641386" y="263073"/>
                  <a:pt x="644705" y="263516"/>
                </a:cubicBezTo>
                <a:cubicBezTo>
                  <a:pt x="648688" y="263737"/>
                  <a:pt x="652449" y="265286"/>
                  <a:pt x="656211" y="265950"/>
                </a:cubicBezTo>
                <a:cubicBezTo>
                  <a:pt x="665062" y="266835"/>
                  <a:pt x="673470" y="265950"/>
                  <a:pt x="681656" y="268384"/>
                </a:cubicBezTo>
                <a:cubicBezTo>
                  <a:pt x="682542" y="269269"/>
                  <a:pt x="682763" y="270818"/>
                  <a:pt x="683427" y="272145"/>
                </a:cubicBezTo>
                <a:cubicBezTo>
                  <a:pt x="690728" y="274358"/>
                  <a:pt x="692498" y="282102"/>
                  <a:pt x="698030" y="286085"/>
                </a:cubicBezTo>
                <a:cubicBezTo>
                  <a:pt x="697366" y="290731"/>
                  <a:pt x="699800" y="294493"/>
                  <a:pt x="696923" y="296484"/>
                </a:cubicBezTo>
                <a:cubicBezTo>
                  <a:pt x="700021" y="303786"/>
                  <a:pt x="696481" y="313743"/>
                  <a:pt x="699136" y="319717"/>
                </a:cubicBezTo>
                <a:cubicBezTo>
                  <a:pt x="697366" y="327682"/>
                  <a:pt x="699136" y="336533"/>
                  <a:pt x="699136" y="345383"/>
                </a:cubicBezTo>
                <a:cubicBezTo>
                  <a:pt x="699357" y="352243"/>
                  <a:pt x="700464" y="359766"/>
                  <a:pt x="699136" y="366182"/>
                </a:cubicBezTo>
                <a:cubicBezTo>
                  <a:pt x="698472" y="370165"/>
                  <a:pt x="698251" y="375697"/>
                  <a:pt x="697366" y="380343"/>
                </a:cubicBezTo>
                <a:cubicBezTo>
                  <a:pt x="700464" y="387202"/>
                  <a:pt x="697366" y="396053"/>
                  <a:pt x="698030" y="404682"/>
                </a:cubicBezTo>
                <a:cubicBezTo>
                  <a:pt x="698251" y="406010"/>
                  <a:pt x="699136" y="407116"/>
                  <a:pt x="699136" y="408444"/>
                </a:cubicBezTo>
                <a:cubicBezTo>
                  <a:pt x="700906" y="419064"/>
                  <a:pt x="698251" y="431012"/>
                  <a:pt x="698694" y="440969"/>
                </a:cubicBezTo>
                <a:cubicBezTo>
                  <a:pt x="701791" y="443182"/>
                  <a:pt x="707765" y="442076"/>
                  <a:pt x="711527" y="443403"/>
                </a:cubicBezTo>
                <a:lnTo>
                  <a:pt x="711461" y="443665"/>
                </a:lnTo>
                <a:lnTo>
                  <a:pt x="790296" y="463981"/>
                </a:lnTo>
                <a:cubicBezTo>
                  <a:pt x="811980" y="472168"/>
                  <a:pt x="825477" y="479248"/>
                  <a:pt x="846276" y="495401"/>
                </a:cubicBezTo>
                <a:cubicBezTo>
                  <a:pt x="847825" y="496507"/>
                  <a:pt x="849595" y="497835"/>
                  <a:pt x="851365" y="498941"/>
                </a:cubicBezTo>
                <a:cubicBezTo>
                  <a:pt x="852693" y="499605"/>
                  <a:pt x="853799" y="500490"/>
                  <a:pt x="854905" y="500932"/>
                </a:cubicBezTo>
                <a:cubicBezTo>
                  <a:pt x="892741" y="529918"/>
                  <a:pt x="925709" y="575719"/>
                  <a:pt x="943189" y="623070"/>
                </a:cubicBezTo>
                <a:lnTo>
                  <a:pt x="942650" y="623532"/>
                </a:lnTo>
                <a:lnTo>
                  <a:pt x="946951" y="634796"/>
                </a:lnTo>
                <a:lnTo>
                  <a:pt x="946813" y="634776"/>
                </a:lnTo>
                <a:lnTo>
                  <a:pt x="949606" y="644753"/>
                </a:lnTo>
                <a:lnTo>
                  <a:pt x="949827" y="645859"/>
                </a:lnTo>
                <a:lnTo>
                  <a:pt x="949762" y="645988"/>
                </a:lnTo>
                <a:lnTo>
                  <a:pt x="954032" y="667765"/>
                </a:lnTo>
                <a:lnTo>
                  <a:pt x="953649" y="667874"/>
                </a:lnTo>
                <a:lnTo>
                  <a:pt x="956687" y="684581"/>
                </a:lnTo>
                <a:cubicBezTo>
                  <a:pt x="956687" y="686572"/>
                  <a:pt x="956687" y="688564"/>
                  <a:pt x="956909" y="690555"/>
                </a:cubicBezTo>
                <a:lnTo>
                  <a:pt x="956701" y="690798"/>
                </a:lnTo>
                <a:lnTo>
                  <a:pt x="957527" y="705262"/>
                </a:lnTo>
                <a:lnTo>
                  <a:pt x="958457" y="705158"/>
                </a:lnTo>
                <a:lnTo>
                  <a:pt x="959752" y="709259"/>
                </a:lnTo>
                <a:lnTo>
                  <a:pt x="960006" y="708920"/>
                </a:lnTo>
                <a:lnTo>
                  <a:pt x="960670" y="708699"/>
                </a:lnTo>
                <a:lnTo>
                  <a:pt x="960891" y="709363"/>
                </a:lnTo>
                <a:lnTo>
                  <a:pt x="960227" y="710026"/>
                </a:lnTo>
                <a:lnTo>
                  <a:pt x="958816" y="731793"/>
                </a:lnTo>
                <a:cubicBezTo>
                  <a:pt x="958567" y="739565"/>
                  <a:pt x="958014" y="747198"/>
                  <a:pt x="955580" y="752730"/>
                </a:cubicBezTo>
                <a:lnTo>
                  <a:pt x="955473" y="752587"/>
                </a:lnTo>
                <a:lnTo>
                  <a:pt x="954253" y="758482"/>
                </a:lnTo>
                <a:cubicBezTo>
                  <a:pt x="953589" y="760695"/>
                  <a:pt x="953147" y="763350"/>
                  <a:pt x="952483" y="765784"/>
                </a:cubicBezTo>
                <a:lnTo>
                  <a:pt x="952160" y="766187"/>
                </a:lnTo>
                <a:lnTo>
                  <a:pt x="951155" y="774634"/>
                </a:lnTo>
                <a:lnTo>
                  <a:pt x="950229" y="776857"/>
                </a:lnTo>
                <a:lnTo>
                  <a:pt x="950271" y="776847"/>
                </a:lnTo>
                <a:lnTo>
                  <a:pt x="947321" y="786090"/>
                </a:lnTo>
                <a:lnTo>
                  <a:pt x="947616" y="786582"/>
                </a:lnTo>
                <a:lnTo>
                  <a:pt x="947173" y="787910"/>
                </a:lnTo>
                <a:lnTo>
                  <a:pt x="946877" y="788132"/>
                </a:lnTo>
                <a:lnTo>
                  <a:pt x="942083" y="802513"/>
                </a:lnTo>
                <a:lnTo>
                  <a:pt x="941980" y="802099"/>
                </a:lnTo>
                <a:lnTo>
                  <a:pt x="937880" y="812028"/>
                </a:lnTo>
                <a:lnTo>
                  <a:pt x="936054" y="816440"/>
                </a:lnTo>
                <a:lnTo>
                  <a:pt x="935224" y="822870"/>
                </a:lnTo>
                <a:lnTo>
                  <a:pt x="935003" y="823755"/>
                </a:lnTo>
                <a:lnTo>
                  <a:pt x="936109" y="823313"/>
                </a:lnTo>
                <a:lnTo>
                  <a:pt x="935914" y="823630"/>
                </a:lnTo>
                <a:lnTo>
                  <a:pt x="936109" y="823533"/>
                </a:lnTo>
                <a:cubicBezTo>
                  <a:pt x="936331" y="823533"/>
                  <a:pt x="936773" y="823975"/>
                  <a:pt x="936331" y="823975"/>
                </a:cubicBezTo>
                <a:cubicBezTo>
                  <a:pt x="935888" y="824639"/>
                  <a:pt x="935888" y="825303"/>
                  <a:pt x="935003" y="825967"/>
                </a:cubicBezTo>
                <a:cubicBezTo>
                  <a:pt x="935003" y="825967"/>
                  <a:pt x="934782" y="825967"/>
                  <a:pt x="934782" y="825967"/>
                </a:cubicBezTo>
                <a:lnTo>
                  <a:pt x="934676" y="825649"/>
                </a:lnTo>
                <a:lnTo>
                  <a:pt x="915753" y="856502"/>
                </a:lnTo>
                <a:cubicBezTo>
                  <a:pt x="913319" y="868229"/>
                  <a:pt x="908009" y="877080"/>
                  <a:pt x="900485" y="883496"/>
                </a:cubicBezTo>
                <a:lnTo>
                  <a:pt x="899600" y="882611"/>
                </a:lnTo>
                <a:lnTo>
                  <a:pt x="898494" y="882833"/>
                </a:lnTo>
                <a:cubicBezTo>
                  <a:pt x="898715" y="881948"/>
                  <a:pt x="898715" y="881062"/>
                  <a:pt x="897831" y="881062"/>
                </a:cubicBezTo>
                <a:cubicBezTo>
                  <a:pt x="897831" y="881948"/>
                  <a:pt x="895397" y="883496"/>
                  <a:pt x="897167" y="884160"/>
                </a:cubicBezTo>
                <a:lnTo>
                  <a:pt x="896946" y="885266"/>
                </a:lnTo>
                <a:lnTo>
                  <a:pt x="897039" y="885335"/>
                </a:lnTo>
                <a:lnTo>
                  <a:pt x="898716" y="883938"/>
                </a:lnTo>
                <a:cubicBezTo>
                  <a:pt x="898937" y="883496"/>
                  <a:pt x="899379" y="883274"/>
                  <a:pt x="900043" y="883496"/>
                </a:cubicBezTo>
                <a:cubicBezTo>
                  <a:pt x="900486" y="883496"/>
                  <a:pt x="900486" y="884159"/>
                  <a:pt x="900264" y="884602"/>
                </a:cubicBezTo>
                <a:cubicBezTo>
                  <a:pt x="899601" y="885708"/>
                  <a:pt x="898494" y="887036"/>
                  <a:pt x="897167" y="887700"/>
                </a:cubicBezTo>
                <a:cubicBezTo>
                  <a:pt x="896946" y="887921"/>
                  <a:pt x="896724" y="887921"/>
                  <a:pt x="896724" y="887921"/>
                </a:cubicBezTo>
                <a:lnTo>
                  <a:pt x="896175" y="887647"/>
                </a:lnTo>
                <a:lnTo>
                  <a:pt x="891856" y="892126"/>
                </a:lnTo>
                <a:lnTo>
                  <a:pt x="891414" y="891241"/>
                </a:lnTo>
                <a:lnTo>
                  <a:pt x="890750" y="891462"/>
                </a:lnTo>
                <a:cubicBezTo>
                  <a:pt x="892962" y="886594"/>
                  <a:pt x="892962" y="879735"/>
                  <a:pt x="896724" y="876195"/>
                </a:cubicBezTo>
                <a:cubicBezTo>
                  <a:pt x="897388" y="870884"/>
                  <a:pt x="897388" y="868672"/>
                  <a:pt x="898494" y="863804"/>
                </a:cubicBezTo>
                <a:cubicBezTo>
                  <a:pt x="898715" y="861591"/>
                  <a:pt x="895839" y="862476"/>
                  <a:pt x="894733" y="861370"/>
                </a:cubicBezTo>
                <a:cubicBezTo>
                  <a:pt x="897388" y="857387"/>
                  <a:pt x="900485" y="849422"/>
                  <a:pt x="896060" y="845439"/>
                </a:cubicBezTo>
                <a:cubicBezTo>
                  <a:pt x="895618" y="837474"/>
                  <a:pt x="900043" y="834818"/>
                  <a:pt x="899600" y="827074"/>
                </a:cubicBezTo>
                <a:cubicBezTo>
                  <a:pt x="899600" y="825304"/>
                  <a:pt x="896946" y="825746"/>
                  <a:pt x="896724" y="823976"/>
                </a:cubicBezTo>
                <a:cubicBezTo>
                  <a:pt x="893405" y="823976"/>
                  <a:pt x="894290" y="827074"/>
                  <a:pt x="893405" y="830172"/>
                </a:cubicBezTo>
                <a:cubicBezTo>
                  <a:pt x="892077" y="835482"/>
                  <a:pt x="889865" y="842120"/>
                  <a:pt x="893405" y="846103"/>
                </a:cubicBezTo>
                <a:cubicBezTo>
                  <a:pt x="890971" y="850971"/>
                  <a:pt x="889644" y="862255"/>
                  <a:pt x="892741" y="867565"/>
                </a:cubicBezTo>
                <a:cubicBezTo>
                  <a:pt x="891414" y="873540"/>
                  <a:pt x="890307" y="880177"/>
                  <a:pt x="887652" y="885266"/>
                </a:cubicBezTo>
                <a:lnTo>
                  <a:pt x="886989" y="885045"/>
                </a:lnTo>
                <a:lnTo>
                  <a:pt x="886103" y="885266"/>
                </a:lnTo>
                <a:cubicBezTo>
                  <a:pt x="886103" y="884824"/>
                  <a:pt x="885218" y="884824"/>
                  <a:pt x="884554" y="884824"/>
                </a:cubicBezTo>
                <a:cubicBezTo>
                  <a:pt x="884554" y="885930"/>
                  <a:pt x="883227" y="889249"/>
                  <a:pt x="884554" y="890134"/>
                </a:cubicBezTo>
                <a:lnTo>
                  <a:pt x="884881" y="890788"/>
                </a:lnTo>
                <a:lnTo>
                  <a:pt x="886104" y="886815"/>
                </a:lnTo>
                <a:cubicBezTo>
                  <a:pt x="886104" y="886151"/>
                  <a:pt x="886547" y="886151"/>
                  <a:pt x="886989" y="886151"/>
                </a:cubicBezTo>
                <a:cubicBezTo>
                  <a:pt x="887432" y="886151"/>
                  <a:pt x="887653" y="886593"/>
                  <a:pt x="887653" y="887036"/>
                </a:cubicBezTo>
                <a:lnTo>
                  <a:pt x="886103" y="892461"/>
                </a:lnTo>
                <a:lnTo>
                  <a:pt x="886103" y="896772"/>
                </a:lnTo>
                <a:cubicBezTo>
                  <a:pt x="883891" y="898542"/>
                  <a:pt x="878581" y="898100"/>
                  <a:pt x="881236" y="903631"/>
                </a:cubicBezTo>
                <a:lnTo>
                  <a:pt x="881014" y="904516"/>
                </a:lnTo>
                <a:lnTo>
                  <a:pt x="881899" y="904738"/>
                </a:lnTo>
                <a:lnTo>
                  <a:pt x="880993" y="905609"/>
                </a:lnTo>
                <a:lnTo>
                  <a:pt x="882564" y="904737"/>
                </a:lnTo>
                <a:cubicBezTo>
                  <a:pt x="882785" y="904516"/>
                  <a:pt x="883006" y="904294"/>
                  <a:pt x="883449" y="904516"/>
                </a:cubicBezTo>
                <a:cubicBezTo>
                  <a:pt x="883891" y="904516"/>
                  <a:pt x="883891" y="904958"/>
                  <a:pt x="883891" y="905401"/>
                </a:cubicBezTo>
                <a:cubicBezTo>
                  <a:pt x="883006" y="906507"/>
                  <a:pt x="882121" y="906728"/>
                  <a:pt x="881015" y="907171"/>
                </a:cubicBezTo>
                <a:cubicBezTo>
                  <a:pt x="880572" y="907171"/>
                  <a:pt x="880351" y="906950"/>
                  <a:pt x="880351" y="906728"/>
                </a:cubicBezTo>
                <a:lnTo>
                  <a:pt x="880516" y="906068"/>
                </a:lnTo>
                <a:lnTo>
                  <a:pt x="876147" y="910269"/>
                </a:lnTo>
                <a:lnTo>
                  <a:pt x="876147" y="909384"/>
                </a:lnTo>
                <a:lnTo>
                  <a:pt x="875261" y="909605"/>
                </a:lnTo>
                <a:cubicBezTo>
                  <a:pt x="875261" y="907393"/>
                  <a:pt x="875261" y="904959"/>
                  <a:pt x="875261" y="902967"/>
                </a:cubicBezTo>
                <a:cubicBezTo>
                  <a:pt x="873049" y="904959"/>
                  <a:pt x="871721" y="907614"/>
                  <a:pt x="871500" y="911597"/>
                </a:cubicBezTo>
                <a:cubicBezTo>
                  <a:pt x="870173" y="913588"/>
                  <a:pt x="867296" y="913588"/>
                  <a:pt x="867739" y="916907"/>
                </a:cubicBezTo>
                <a:cubicBezTo>
                  <a:pt x="867296" y="919341"/>
                  <a:pt x="868181" y="917350"/>
                  <a:pt x="869509" y="917571"/>
                </a:cubicBezTo>
                <a:cubicBezTo>
                  <a:pt x="869066" y="919341"/>
                  <a:pt x="867739" y="920669"/>
                  <a:pt x="866411" y="921775"/>
                </a:cubicBezTo>
                <a:lnTo>
                  <a:pt x="865747" y="921111"/>
                </a:lnTo>
                <a:lnTo>
                  <a:pt x="864641" y="921332"/>
                </a:lnTo>
                <a:cubicBezTo>
                  <a:pt x="862650" y="916465"/>
                  <a:pt x="864641" y="911818"/>
                  <a:pt x="863756" y="907835"/>
                </a:cubicBezTo>
                <a:cubicBezTo>
                  <a:pt x="859994" y="911375"/>
                  <a:pt x="858224" y="915137"/>
                  <a:pt x="859331" y="922660"/>
                </a:cubicBezTo>
                <a:cubicBezTo>
                  <a:pt x="859994" y="922660"/>
                  <a:pt x="859994" y="923324"/>
                  <a:pt x="860658" y="923103"/>
                </a:cubicBezTo>
                <a:lnTo>
                  <a:pt x="860437" y="924430"/>
                </a:lnTo>
                <a:lnTo>
                  <a:pt x="861190" y="924995"/>
                </a:lnTo>
                <a:lnTo>
                  <a:pt x="862207" y="924429"/>
                </a:lnTo>
                <a:cubicBezTo>
                  <a:pt x="863314" y="923987"/>
                  <a:pt x="864641" y="923544"/>
                  <a:pt x="864862" y="922438"/>
                </a:cubicBezTo>
                <a:cubicBezTo>
                  <a:pt x="865305" y="922217"/>
                  <a:pt x="865969" y="921995"/>
                  <a:pt x="866411" y="922217"/>
                </a:cubicBezTo>
                <a:cubicBezTo>
                  <a:pt x="866632" y="922438"/>
                  <a:pt x="866854" y="923102"/>
                  <a:pt x="866632" y="923544"/>
                </a:cubicBezTo>
                <a:cubicBezTo>
                  <a:pt x="865747" y="924872"/>
                  <a:pt x="864420" y="925536"/>
                  <a:pt x="863092" y="925978"/>
                </a:cubicBezTo>
                <a:cubicBezTo>
                  <a:pt x="862429" y="926421"/>
                  <a:pt x="861544" y="926642"/>
                  <a:pt x="861322" y="926863"/>
                </a:cubicBezTo>
                <a:cubicBezTo>
                  <a:pt x="860880" y="927084"/>
                  <a:pt x="860880" y="927084"/>
                  <a:pt x="860658" y="927084"/>
                </a:cubicBezTo>
                <a:cubicBezTo>
                  <a:pt x="860437" y="927084"/>
                  <a:pt x="859994" y="927084"/>
                  <a:pt x="859773" y="926863"/>
                </a:cubicBezTo>
                <a:lnTo>
                  <a:pt x="859984" y="926231"/>
                </a:lnTo>
                <a:lnTo>
                  <a:pt x="856896" y="928855"/>
                </a:lnTo>
                <a:lnTo>
                  <a:pt x="856454" y="927749"/>
                </a:lnTo>
                <a:lnTo>
                  <a:pt x="855790" y="926864"/>
                </a:lnTo>
                <a:cubicBezTo>
                  <a:pt x="855790" y="925315"/>
                  <a:pt x="856675" y="925094"/>
                  <a:pt x="856896" y="923766"/>
                </a:cubicBezTo>
                <a:cubicBezTo>
                  <a:pt x="856454" y="923324"/>
                  <a:pt x="855126" y="923545"/>
                  <a:pt x="855126" y="922660"/>
                </a:cubicBezTo>
                <a:cubicBezTo>
                  <a:pt x="856011" y="922439"/>
                  <a:pt x="857118" y="918899"/>
                  <a:pt x="855790" y="918235"/>
                </a:cubicBezTo>
                <a:cubicBezTo>
                  <a:pt x="852693" y="922660"/>
                  <a:pt x="849595" y="925979"/>
                  <a:pt x="848267" y="932396"/>
                </a:cubicBezTo>
                <a:lnTo>
                  <a:pt x="847382" y="932617"/>
                </a:lnTo>
                <a:lnTo>
                  <a:pt x="847825" y="933502"/>
                </a:lnTo>
                <a:cubicBezTo>
                  <a:pt x="845833" y="933944"/>
                  <a:pt x="845833" y="932617"/>
                  <a:pt x="844506" y="932396"/>
                </a:cubicBezTo>
                <a:lnTo>
                  <a:pt x="843842" y="931511"/>
                </a:lnTo>
                <a:lnTo>
                  <a:pt x="842515" y="931953"/>
                </a:lnTo>
                <a:cubicBezTo>
                  <a:pt x="842293" y="929077"/>
                  <a:pt x="843400" y="924651"/>
                  <a:pt x="842293" y="922881"/>
                </a:cubicBezTo>
                <a:cubicBezTo>
                  <a:pt x="841408" y="923988"/>
                  <a:pt x="841851" y="926421"/>
                  <a:pt x="840966" y="927085"/>
                </a:cubicBezTo>
                <a:lnTo>
                  <a:pt x="840081" y="926200"/>
                </a:lnTo>
                <a:lnTo>
                  <a:pt x="838974" y="926421"/>
                </a:lnTo>
                <a:cubicBezTo>
                  <a:pt x="838974" y="923103"/>
                  <a:pt x="839417" y="918899"/>
                  <a:pt x="838310" y="916686"/>
                </a:cubicBezTo>
                <a:cubicBezTo>
                  <a:pt x="837868" y="916465"/>
                  <a:pt x="837204" y="916022"/>
                  <a:pt x="836319" y="916022"/>
                </a:cubicBezTo>
                <a:cubicBezTo>
                  <a:pt x="835434" y="921775"/>
                  <a:pt x="834770" y="926421"/>
                  <a:pt x="838310" y="930183"/>
                </a:cubicBezTo>
                <a:lnTo>
                  <a:pt x="838889" y="931147"/>
                </a:lnTo>
                <a:lnTo>
                  <a:pt x="839417" y="929297"/>
                </a:lnTo>
                <a:cubicBezTo>
                  <a:pt x="839417" y="928855"/>
                  <a:pt x="839638" y="928191"/>
                  <a:pt x="839638" y="927749"/>
                </a:cubicBezTo>
                <a:cubicBezTo>
                  <a:pt x="839859" y="927306"/>
                  <a:pt x="840302" y="926864"/>
                  <a:pt x="840523" y="927085"/>
                </a:cubicBezTo>
                <a:cubicBezTo>
                  <a:pt x="841187" y="927085"/>
                  <a:pt x="841408" y="927749"/>
                  <a:pt x="841408" y="928191"/>
                </a:cubicBezTo>
                <a:cubicBezTo>
                  <a:pt x="841408" y="928634"/>
                  <a:pt x="841408" y="929076"/>
                  <a:pt x="841187" y="929740"/>
                </a:cubicBezTo>
                <a:cubicBezTo>
                  <a:pt x="841187" y="930846"/>
                  <a:pt x="840744" y="932174"/>
                  <a:pt x="840302" y="933280"/>
                </a:cubicBezTo>
                <a:lnTo>
                  <a:pt x="839922" y="933470"/>
                </a:lnTo>
                <a:lnTo>
                  <a:pt x="839638" y="938148"/>
                </a:lnTo>
                <a:cubicBezTo>
                  <a:pt x="839859" y="938148"/>
                  <a:pt x="840302" y="938148"/>
                  <a:pt x="840966" y="938148"/>
                </a:cubicBezTo>
                <a:lnTo>
                  <a:pt x="841630" y="939033"/>
                </a:lnTo>
                <a:lnTo>
                  <a:pt x="841915" y="939176"/>
                </a:lnTo>
                <a:lnTo>
                  <a:pt x="842736" y="938590"/>
                </a:lnTo>
                <a:lnTo>
                  <a:pt x="842957" y="938369"/>
                </a:lnTo>
                <a:lnTo>
                  <a:pt x="843049" y="938369"/>
                </a:lnTo>
                <a:lnTo>
                  <a:pt x="843400" y="933279"/>
                </a:lnTo>
                <a:cubicBezTo>
                  <a:pt x="843622" y="932837"/>
                  <a:pt x="844064" y="932837"/>
                  <a:pt x="844728" y="932837"/>
                </a:cubicBezTo>
                <a:cubicBezTo>
                  <a:pt x="844949" y="932837"/>
                  <a:pt x="845391" y="933279"/>
                  <a:pt x="844949" y="933943"/>
                </a:cubicBezTo>
                <a:lnTo>
                  <a:pt x="844783" y="937923"/>
                </a:lnTo>
                <a:lnTo>
                  <a:pt x="848046" y="936377"/>
                </a:lnTo>
                <a:lnTo>
                  <a:pt x="848151" y="936364"/>
                </a:lnTo>
                <a:lnTo>
                  <a:pt x="848047" y="936156"/>
                </a:lnTo>
                <a:lnTo>
                  <a:pt x="847162" y="934829"/>
                </a:lnTo>
                <a:lnTo>
                  <a:pt x="847383" y="934165"/>
                </a:lnTo>
                <a:lnTo>
                  <a:pt x="848047" y="934386"/>
                </a:lnTo>
                <a:lnTo>
                  <a:pt x="848823" y="935551"/>
                </a:lnTo>
                <a:lnTo>
                  <a:pt x="850702" y="933502"/>
                </a:lnTo>
                <a:cubicBezTo>
                  <a:pt x="852472" y="931731"/>
                  <a:pt x="854242" y="929961"/>
                  <a:pt x="856234" y="928855"/>
                </a:cubicBezTo>
                <a:cubicBezTo>
                  <a:pt x="856897" y="928855"/>
                  <a:pt x="857340" y="928855"/>
                  <a:pt x="857782" y="929297"/>
                </a:cubicBezTo>
                <a:cubicBezTo>
                  <a:pt x="857782" y="929740"/>
                  <a:pt x="857782" y="930182"/>
                  <a:pt x="857119" y="930625"/>
                </a:cubicBezTo>
                <a:cubicBezTo>
                  <a:pt x="855127" y="931510"/>
                  <a:pt x="853799" y="933059"/>
                  <a:pt x="852029" y="934829"/>
                </a:cubicBezTo>
                <a:cubicBezTo>
                  <a:pt x="851587" y="935714"/>
                  <a:pt x="850481" y="936599"/>
                  <a:pt x="849817" y="937484"/>
                </a:cubicBezTo>
                <a:lnTo>
                  <a:pt x="849816" y="937484"/>
                </a:lnTo>
                <a:lnTo>
                  <a:pt x="849816" y="937705"/>
                </a:lnTo>
                <a:lnTo>
                  <a:pt x="844680" y="940170"/>
                </a:lnTo>
                <a:lnTo>
                  <a:pt x="844064" y="940581"/>
                </a:lnTo>
                <a:lnTo>
                  <a:pt x="842957" y="941467"/>
                </a:lnTo>
                <a:lnTo>
                  <a:pt x="842072" y="941909"/>
                </a:lnTo>
                <a:lnTo>
                  <a:pt x="841408" y="941467"/>
                </a:lnTo>
                <a:lnTo>
                  <a:pt x="841264" y="940316"/>
                </a:lnTo>
                <a:lnTo>
                  <a:pt x="827026" y="949875"/>
                </a:lnTo>
                <a:lnTo>
                  <a:pt x="826141" y="948990"/>
                </a:lnTo>
                <a:lnTo>
                  <a:pt x="824980" y="948797"/>
                </a:lnTo>
                <a:lnTo>
                  <a:pt x="825222" y="950130"/>
                </a:lnTo>
                <a:lnTo>
                  <a:pt x="825256" y="950096"/>
                </a:lnTo>
                <a:lnTo>
                  <a:pt x="825699" y="950096"/>
                </a:lnTo>
                <a:lnTo>
                  <a:pt x="826141" y="949875"/>
                </a:lnTo>
                <a:lnTo>
                  <a:pt x="827469" y="950096"/>
                </a:lnTo>
                <a:lnTo>
                  <a:pt x="827027" y="951424"/>
                </a:lnTo>
                <a:lnTo>
                  <a:pt x="826805" y="951645"/>
                </a:lnTo>
                <a:lnTo>
                  <a:pt x="825256" y="952088"/>
                </a:lnTo>
                <a:lnTo>
                  <a:pt x="825256" y="952309"/>
                </a:lnTo>
                <a:cubicBezTo>
                  <a:pt x="824814" y="953415"/>
                  <a:pt x="823486" y="953636"/>
                  <a:pt x="821716" y="953415"/>
                </a:cubicBezTo>
                <a:lnTo>
                  <a:pt x="822811" y="948303"/>
                </a:lnTo>
                <a:lnTo>
                  <a:pt x="822601" y="947883"/>
                </a:lnTo>
                <a:lnTo>
                  <a:pt x="823043" y="946556"/>
                </a:lnTo>
                <a:lnTo>
                  <a:pt x="824149" y="945892"/>
                </a:lnTo>
                <a:lnTo>
                  <a:pt x="823486" y="945229"/>
                </a:lnTo>
                <a:lnTo>
                  <a:pt x="822601" y="945450"/>
                </a:lnTo>
                <a:lnTo>
                  <a:pt x="823883" y="939679"/>
                </a:lnTo>
                <a:lnTo>
                  <a:pt x="822380" y="940581"/>
                </a:lnTo>
                <a:lnTo>
                  <a:pt x="821938" y="940803"/>
                </a:lnTo>
                <a:lnTo>
                  <a:pt x="821274" y="941245"/>
                </a:lnTo>
                <a:lnTo>
                  <a:pt x="820610" y="940581"/>
                </a:lnTo>
                <a:lnTo>
                  <a:pt x="820630" y="940462"/>
                </a:lnTo>
                <a:lnTo>
                  <a:pt x="816294" y="947110"/>
                </a:lnTo>
                <a:cubicBezTo>
                  <a:pt x="814358" y="949931"/>
                  <a:pt x="812754" y="952862"/>
                  <a:pt x="813308" y="955407"/>
                </a:cubicBezTo>
                <a:cubicBezTo>
                  <a:pt x="813308" y="956292"/>
                  <a:pt x="814414" y="955849"/>
                  <a:pt x="814857" y="956071"/>
                </a:cubicBezTo>
                <a:lnTo>
                  <a:pt x="814857" y="956956"/>
                </a:lnTo>
                <a:lnTo>
                  <a:pt x="814857" y="957841"/>
                </a:lnTo>
                <a:cubicBezTo>
                  <a:pt x="810874" y="958505"/>
                  <a:pt x="808219" y="960717"/>
                  <a:pt x="804015" y="961602"/>
                </a:cubicBezTo>
                <a:lnTo>
                  <a:pt x="804457" y="960717"/>
                </a:lnTo>
                <a:lnTo>
                  <a:pt x="803351" y="960496"/>
                </a:lnTo>
                <a:lnTo>
                  <a:pt x="802846" y="959570"/>
                </a:lnTo>
                <a:lnTo>
                  <a:pt x="802379" y="962521"/>
                </a:lnTo>
                <a:lnTo>
                  <a:pt x="803572" y="962044"/>
                </a:lnTo>
                <a:cubicBezTo>
                  <a:pt x="803794" y="961823"/>
                  <a:pt x="804015" y="961823"/>
                  <a:pt x="804236" y="961602"/>
                </a:cubicBezTo>
                <a:cubicBezTo>
                  <a:pt x="804900" y="961380"/>
                  <a:pt x="805564" y="961602"/>
                  <a:pt x="805785" y="962044"/>
                </a:cubicBezTo>
                <a:cubicBezTo>
                  <a:pt x="805785" y="962487"/>
                  <a:pt x="805785" y="962929"/>
                  <a:pt x="805342" y="963372"/>
                </a:cubicBezTo>
                <a:cubicBezTo>
                  <a:pt x="805121" y="963372"/>
                  <a:pt x="804900" y="963593"/>
                  <a:pt x="804457" y="963815"/>
                </a:cubicBezTo>
                <a:lnTo>
                  <a:pt x="802024" y="964510"/>
                </a:lnTo>
                <a:lnTo>
                  <a:pt x="802024" y="964700"/>
                </a:lnTo>
                <a:cubicBezTo>
                  <a:pt x="800032" y="966248"/>
                  <a:pt x="798262" y="967355"/>
                  <a:pt x="796050" y="967355"/>
                </a:cubicBezTo>
                <a:cubicBezTo>
                  <a:pt x="795607" y="967355"/>
                  <a:pt x="795165" y="967355"/>
                  <a:pt x="794280" y="967133"/>
                </a:cubicBezTo>
                <a:cubicBezTo>
                  <a:pt x="793837" y="966912"/>
                  <a:pt x="793395" y="966470"/>
                  <a:pt x="793616" y="965806"/>
                </a:cubicBezTo>
                <a:lnTo>
                  <a:pt x="794377" y="965197"/>
                </a:lnTo>
                <a:lnTo>
                  <a:pt x="791181" y="964258"/>
                </a:lnTo>
                <a:cubicBezTo>
                  <a:pt x="789190" y="964700"/>
                  <a:pt x="788526" y="966913"/>
                  <a:pt x="787199" y="968462"/>
                </a:cubicBezTo>
                <a:cubicBezTo>
                  <a:pt x="780118" y="969125"/>
                  <a:pt x="775250" y="974436"/>
                  <a:pt x="769055" y="977091"/>
                </a:cubicBezTo>
                <a:cubicBezTo>
                  <a:pt x="767064" y="977755"/>
                  <a:pt x="764851" y="977755"/>
                  <a:pt x="762860" y="978197"/>
                </a:cubicBezTo>
                <a:cubicBezTo>
                  <a:pt x="761090" y="978861"/>
                  <a:pt x="759983" y="980188"/>
                  <a:pt x="758434" y="980631"/>
                </a:cubicBezTo>
                <a:cubicBezTo>
                  <a:pt x="754230" y="981959"/>
                  <a:pt x="748920" y="982401"/>
                  <a:pt x="744495" y="983065"/>
                </a:cubicBezTo>
                <a:cubicBezTo>
                  <a:pt x="729449" y="985720"/>
                  <a:pt x="712854" y="988154"/>
                  <a:pt x="696259" y="989703"/>
                </a:cubicBezTo>
                <a:cubicBezTo>
                  <a:pt x="695153" y="999217"/>
                  <a:pt x="694932" y="1008510"/>
                  <a:pt x="694932" y="1018025"/>
                </a:cubicBezTo>
                <a:cubicBezTo>
                  <a:pt x="693604" y="1086174"/>
                  <a:pt x="694046" y="1163395"/>
                  <a:pt x="694268" y="1237518"/>
                </a:cubicBezTo>
                <a:cubicBezTo>
                  <a:pt x="694268" y="1249245"/>
                  <a:pt x="692276" y="1261636"/>
                  <a:pt x="693161" y="1272920"/>
                </a:cubicBezTo>
                <a:cubicBezTo>
                  <a:pt x="693161" y="1274027"/>
                  <a:pt x="694268" y="1274912"/>
                  <a:pt x="694268" y="1276018"/>
                </a:cubicBezTo>
                <a:cubicBezTo>
                  <a:pt x="694046" y="1283983"/>
                  <a:pt x="692719" y="1291506"/>
                  <a:pt x="693161" y="1299251"/>
                </a:cubicBezTo>
                <a:cubicBezTo>
                  <a:pt x="693161" y="1302127"/>
                  <a:pt x="694268" y="1305003"/>
                  <a:pt x="694268" y="1308322"/>
                </a:cubicBezTo>
                <a:cubicBezTo>
                  <a:pt x="694046" y="1312305"/>
                  <a:pt x="692276" y="1315403"/>
                  <a:pt x="693161" y="1319386"/>
                </a:cubicBezTo>
                <a:cubicBezTo>
                  <a:pt x="694710" y="1330891"/>
                  <a:pt x="691391" y="1351026"/>
                  <a:pt x="692276" y="1362974"/>
                </a:cubicBezTo>
                <a:cubicBezTo>
                  <a:pt x="692498" y="1364302"/>
                  <a:pt x="693604" y="1365851"/>
                  <a:pt x="693604" y="1367400"/>
                </a:cubicBezTo>
                <a:cubicBezTo>
                  <a:pt x="693604" y="1374038"/>
                  <a:pt x="690507" y="1380454"/>
                  <a:pt x="693604" y="1386871"/>
                </a:cubicBezTo>
                <a:cubicBezTo>
                  <a:pt x="692055" y="1400368"/>
                  <a:pt x="692276" y="1417184"/>
                  <a:pt x="692276" y="1432672"/>
                </a:cubicBezTo>
                <a:cubicBezTo>
                  <a:pt x="692276" y="1439532"/>
                  <a:pt x="693383" y="1446391"/>
                  <a:pt x="693161" y="1452144"/>
                </a:cubicBezTo>
                <a:cubicBezTo>
                  <a:pt x="692940" y="1453029"/>
                  <a:pt x="691613" y="1453471"/>
                  <a:pt x="691613" y="1454578"/>
                </a:cubicBezTo>
                <a:cubicBezTo>
                  <a:pt x="691170" y="1509672"/>
                  <a:pt x="691613" y="1558571"/>
                  <a:pt x="691613" y="1613224"/>
                </a:cubicBezTo>
                <a:cubicBezTo>
                  <a:pt x="691613" y="1614330"/>
                  <a:pt x="691170" y="1615657"/>
                  <a:pt x="691170" y="1616985"/>
                </a:cubicBezTo>
                <a:cubicBezTo>
                  <a:pt x="690064" y="1627163"/>
                  <a:pt x="692940" y="1638890"/>
                  <a:pt x="689843" y="1648847"/>
                </a:cubicBezTo>
                <a:cubicBezTo>
                  <a:pt x="691834" y="1651281"/>
                  <a:pt x="690507" y="1653936"/>
                  <a:pt x="690507" y="1657476"/>
                </a:cubicBezTo>
                <a:cubicBezTo>
                  <a:pt x="689843" y="1672522"/>
                  <a:pt x="691391" y="1696197"/>
                  <a:pt x="689843" y="1713235"/>
                </a:cubicBezTo>
                <a:cubicBezTo>
                  <a:pt x="689400" y="1718766"/>
                  <a:pt x="691391" y="1735804"/>
                  <a:pt x="687851" y="1740671"/>
                </a:cubicBezTo>
                <a:cubicBezTo>
                  <a:pt x="689179" y="1749743"/>
                  <a:pt x="687851" y="1755053"/>
                  <a:pt x="687851" y="1764568"/>
                </a:cubicBezTo>
                <a:lnTo>
                  <a:pt x="686966" y="1764125"/>
                </a:lnTo>
                <a:lnTo>
                  <a:pt x="686524" y="1765010"/>
                </a:lnTo>
                <a:cubicBezTo>
                  <a:pt x="686302" y="1765010"/>
                  <a:pt x="686081" y="1765010"/>
                  <a:pt x="685196" y="1765010"/>
                </a:cubicBezTo>
                <a:lnTo>
                  <a:pt x="684753" y="1764125"/>
                </a:lnTo>
                <a:lnTo>
                  <a:pt x="683426" y="1764568"/>
                </a:lnTo>
                <a:cubicBezTo>
                  <a:pt x="679886" y="1722306"/>
                  <a:pt x="684090" y="1673186"/>
                  <a:pt x="682983" y="1627163"/>
                </a:cubicBezTo>
                <a:cubicBezTo>
                  <a:pt x="682541" y="1615436"/>
                  <a:pt x="683205" y="1599948"/>
                  <a:pt x="682320" y="1587336"/>
                </a:cubicBezTo>
                <a:cubicBezTo>
                  <a:pt x="681656" y="1580698"/>
                  <a:pt x="681656" y="1573396"/>
                  <a:pt x="681656" y="1565873"/>
                </a:cubicBezTo>
                <a:cubicBezTo>
                  <a:pt x="681435" y="1560341"/>
                  <a:pt x="681877" y="1554367"/>
                  <a:pt x="681656" y="1548615"/>
                </a:cubicBezTo>
                <a:cubicBezTo>
                  <a:pt x="681435" y="1544853"/>
                  <a:pt x="679665" y="1541313"/>
                  <a:pt x="679886" y="1537551"/>
                </a:cubicBezTo>
                <a:cubicBezTo>
                  <a:pt x="679886" y="1535339"/>
                  <a:pt x="680550" y="1533569"/>
                  <a:pt x="680550" y="1531356"/>
                </a:cubicBezTo>
                <a:cubicBezTo>
                  <a:pt x="680107" y="1528480"/>
                  <a:pt x="679001" y="1524718"/>
                  <a:pt x="678558" y="1520957"/>
                </a:cubicBezTo>
                <a:cubicBezTo>
                  <a:pt x="678116" y="1513876"/>
                  <a:pt x="679665" y="1507017"/>
                  <a:pt x="676567" y="1502592"/>
                </a:cubicBezTo>
                <a:cubicBezTo>
                  <a:pt x="679665" y="1495954"/>
                  <a:pt x="673912" y="1491307"/>
                  <a:pt x="674797" y="1484891"/>
                </a:cubicBezTo>
                <a:cubicBezTo>
                  <a:pt x="674797" y="1484006"/>
                  <a:pt x="676124" y="1483563"/>
                  <a:pt x="676124" y="1482457"/>
                </a:cubicBezTo>
                <a:cubicBezTo>
                  <a:pt x="675903" y="1480244"/>
                  <a:pt x="674575" y="1477810"/>
                  <a:pt x="674133" y="1475598"/>
                </a:cubicBezTo>
                <a:cubicBezTo>
                  <a:pt x="673469" y="1469623"/>
                  <a:pt x="675682" y="1463649"/>
                  <a:pt x="673469" y="1458339"/>
                </a:cubicBezTo>
                <a:cubicBezTo>
                  <a:pt x="674575" y="1456569"/>
                  <a:pt x="673912" y="1453471"/>
                  <a:pt x="675460" y="1452144"/>
                </a:cubicBezTo>
                <a:cubicBezTo>
                  <a:pt x="672805" y="1447940"/>
                  <a:pt x="674797" y="1442851"/>
                  <a:pt x="674354" y="1436876"/>
                </a:cubicBezTo>
                <a:cubicBezTo>
                  <a:pt x="674133" y="1430902"/>
                  <a:pt x="671257" y="1424043"/>
                  <a:pt x="671699" y="1419839"/>
                </a:cubicBezTo>
                <a:cubicBezTo>
                  <a:pt x="671920" y="1419175"/>
                  <a:pt x="673027" y="1417848"/>
                  <a:pt x="673027" y="1417184"/>
                </a:cubicBezTo>
                <a:cubicBezTo>
                  <a:pt x="673027" y="1414529"/>
                  <a:pt x="671920" y="1411652"/>
                  <a:pt x="671699" y="1408555"/>
                </a:cubicBezTo>
                <a:cubicBezTo>
                  <a:pt x="671478" y="1401032"/>
                  <a:pt x="671920" y="1395500"/>
                  <a:pt x="671257" y="1387756"/>
                </a:cubicBezTo>
                <a:cubicBezTo>
                  <a:pt x="670814" y="1381118"/>
                  <a:pt x="671478" y="1372710"/>
                  <a:pt x="671257" y="1364966"/>
                </a:cubicBezTo>
                <a:cubicBezTo>
                  <a:pt x="671257" y="1363417"/>
                  <a:pt x="670150" y="1362753"/>
                  <a:pt x="670150" y="1361204"/>
                </a:cubicBezTo>
                <a:cubicBezTo>
                  <a:pt x="669487" y="1354566"/>
                  <a:pt x="671257" y="1347707"/>
                  <a:pt x="670814" y="1342839"/>
                </a:cubicBezTo>
                <a:cubicBezTo>
                  <a:pt x="670150" y="1337087"/>
                  <a:pt x="670814" y="1328457"/>
                  <a:pt x="670814" y="1321377"/>
                </a:cubicBezTo>
                <a:cubicBezTo>
                  <a:pt x="670814" y="1313854"/>
                  <a:pt x="669929" y="1306331"/>
                  <a:pt x="669708" y="1298808"/>
                </a:cubicBezTo>
                <a:cubicBezTo>
                  <a:pt x="669487" y="1295268"/>
                  <a:pt x="670814" y="1291285"/>
                  <a:pt x="670814" y="1287745"/>
                </a:cubicBezTo>
                <a:cubicBezTo>
                  <a:pt x="670814" y="1286196"/>
                  <a:pt x="669929" y="1284647"/>
                  <a:pt x="669708" y="1283098"/>
                </a:cubicBezTo>
                <a:cubicBezTo>
                  <a:pt x="668823" y="1274248"/>
                  <a:pt x="670372" y="1264955"/>
                  <a:pt x="670372" y="1256104"/>
                </a:cubicBezTo>
                <a:cubicBezTo>
                  <a:pt x="670814" y="1222915"/>
                  <a:pt x="668601" y="1188398"/>
                  <a:pt x="669265" y="1156757"/>
                </a:cubicBezTo>
                <a:cubicBezTo>
                  <a:pt x="670372" y="1109406"/>
                  <a:pt x="669265" y="1060507"/>
                  <a:pt x="668601" y="1009174"/>
                </a:cubicBezTo>
                <a:cubicBezTo>
                  <a:pt x="668601" y="1006298"/>
                  <a:pt x="669487" y="1003200"/>
                  <a:pt x="668159" y="1000545"/>
                </a:cubicBezTo>
                <a:cubicBezTo>
                  <a:pt x="671257" y="1000102"/>
                  <a:pt x="670150" y="992800"/>
                  <a:pt x="670372" y="989482"/>
                </a:cubicBezTo>
                <a:cubicBezTo>
                  <a:pt x="666167" y="988818"/>
                  <a:pt x="660636" y="989703"/>
                  <a:pt x="654441" y="988818"/>
                </a:cubicBezTo>
                <a:cubicBezTo>
                  <a:pt x="652228" y="992579"/>
                  <a:pt x="656432" y="1002757"/>
                  <a:pt x="651343" y="1003642"/>
                </a:cubicBezTo>
                <a:cubicBezTo>
                  <a:pt x="651343" y="1004085"/>
                  <a:pt x="651343" y="1004528"/>
                  <a:pt x="651343" y="1004970"/>
                </a:cubicBezTo>
                <a:lnTo>
                  <a:pt x="650586" y="1005538"/>
                </a:lnTo>
                <a:lnTo>
                  <a:pt x="650679" y="1005633"/>
                </a:lnTo>
                <a:cubicBezTo>
                  <a:pt x="651122" y="1006076"/>
                  <a:pt x="651122" y="1006518"/>
                  <a:pt x="650900" y="1006961"/>
                </a:cubicBezTo>
                <a:cubicBezTo>
                  <a:pt x="650458" y="1007182"/>
                  <a:pt x="650237" y="1007182"/>
                  <a:pt x="649794" y="1007182"/>
                </a:cubicBezTo>
                <a:cubicBezTo>
                  <a:pt x="649573" y="1007182"/>
                  <a:pt x="649352" y="1007182"/>
                  <a:pt x="649352" y="1006961"/>
                </a:cubicBezTo>
                <a:cubicBezTo>
                  <a:pt x="645812" y="1004305"/>
                  <a:pt x="642935" y="1000987"/>
                  <a:pt x="640059" y="997668"/>
                </a:cubicBezTo>
                <a:cubicBezTo>
                  <a:pt x="638289" y="995676"/>
                  <a:pt x="636297" y="993464"/>
                  <a:pt x="634527" y="991693"/>
                </a:cubicBezTo>
                <a:cubicBezTo>
                  <a:pt x="634084" y="991251"/>
                  <a:pt x="634084" y="990587"/>
                  <a:pt x="634527" y="990366"/>
                </a:cubicBezTo>
                <a:cubicBezTo>
                  <a:pt x="634748" y="989923"/>
                  <a:pt x="635412" y="989923"/>
                  <a:pt x="636076" y="990366"/>
                </a:cubicBezTo>
                <a:cubicBezTo>
                  <a:pt x="638067" y="992136"/>
                  <a:pt x="639837" y="994349"/>
                  <a:pt x="641607" y="996340"/>
                </a:cubicBezTo>
                <a:lnTo>
                  <a:pt x="649050" y="1003964"/>
                </a:lnTo>
                <a:lnTo>
                  <a:pt x="649130" y="1003864"/>
                </a:lnTo>
                <a:lnTo>
                  <a:pt x="648909" y="1002536"/>
                </a:lnTo>
                <a:lnTo>
                  <a:pt x="649385" y="999046"/>
                </a:lnTo>
                <a:lnTo>
                  <a:pt x="644705" y="995233"/>
                </a:lnTo>
                <a:cubicBezTo>
                  <a:pt x="643820" y="994570"/>
                  <a:pt x="643156" y="993685"/>
                  <a:pt x="642050" y="992799"/>
                </a:cubicBezTo>
                <a:cubicBezTo>
                  <a:pt x="641607" y="992357"/>
                  <a:pt x="641607" y="991914"/>
                  <a:pt x="641829" y="991472"/>
                </a:cubicBezTo>
                <a:cubicBezTo>
                  <a:pt x="642492" y="991029"/>
                  <a:pt x="642935" y="991029"/>
                  <a:pt x="643377" y="991472"/>
                </a:cubicBezTo>
                <a:cubicBezTo>
                  <a:pt x="644262" y="992136"/>
                  <a:pt x="645147" y="993242"/>
                  <a:pt x="646032" y="993906"/>
                </a:cubicBezTo>
                <a:lnTo>
                  <a:pt x="650173" y="997218"/>
                </a:lnTo>
                <a:lnTo>
                  <a:pt x="650458" y="997004"/>
                </a:lnTo>
                <a:lnTo>
                  <a:pt x="650236" y="995898"/>
                </a:lnTo>
                <a:cubicBezTo>
                  <a:pt x="651564" y="994792"/>
                  <a:pt x="650458" y="991252"/>
                  <a:pt x="650900" y="989039"/>
                </a:cubicBezTo>
                <a:cubicBezTo>
                  <a:pt x="648466" y="989260"/>
                  <a:pt x="644926" y="987269"/>
                  <a:pt x="642935" y="989039"/>
                </a:cubicBezTo>
                <a:lnTo>
                  <a:pt x="642271" y="989924"/>
                </a:lnTo>
                <a:lnTo>
                  <a:pt x="641829" y="991030"/>
                </a:lnTo>
                <a:cubicBezTo>
                  <a:pt x="639837" y="990145"/>
                  <a:pt x="638067" y="985941"/>
                  <a:pt x="635633" y="987933"/>
                </a:cubicBezTo>
                <a:lnTo>
                  <a:pt x="634748" y="988596"/>
                </a:lnTo>
                <a:lnTo>
                  <a:pt x="634527" y="989703"/>
                </a:lnTo>
                <a:cubicBezTo>
                  <a:pt x="632314" y="986384"/>
                  <a:pt x="625455" y="984835"/>
                  <a:pt x="621693" y="985278"/>
                </a:cubicBezTo>
                <a:cubicBezTo>
                  <a:pt x="625898" y="988154"/>
                  <a:pt x="630101" y="991030"/>
                  <a:pt x="632535" y="995677"/>
                </a:cubicBezTo>
                <a:lnTo>
                  <a:pt x="631650" y="996341"/>
                </a:lnTo>
                <a:lnTo>
                  <a:pt x="630765" y="997226"/>
                </a:lnTo>
                <a:cubicBezTo>
                  <a:pt x="628331" y="997226"/>
                  <a:pt x="628331" y="992137"/>
                  <a:pt x="625898" y="994128"/>
                </a:cubicBezTo>
                <a:lnTo>
                  <a:pt x="625234" y="994792"/>
                </a:lnTo>
                <a:lnTo>
                  <a:pt x="624791" y="995898"/>
                </a:lnTo>
                <a:cubicBezTo>
                  <a:pt x="621693" y="992137"/>
                  <a:pt x="617932" y="989039"/>
                  <a:pt x="616162" y="983729"/>
                </a:cubicBezTo>
                <a:cubicBezTo>
                  <a:pt x="611073" y="981295"/>
                  <a:pt x="605099" y="981074"/>
                  <a:pt x="599567" y="979525"/>
                </a:cubicBezTo>
                <a:cubicBezTo>
                  <a:pt x="597355" y="978861"/>
                  <a:pt x="595142" y="976648"/>
                  <a:pt x="592929" y="975763"/>
                </a:cubicBezTo>
                <a:cubicBezTo>
                  <a:pt x="589168" y="974436"/>
                  <a:pt x="585627" y="974214"/>
                  <a:pt x="582309" y="973329"/>
                </a:cubicBezTo>
                <a:cubicBezTo>
                  <a:pt x="576556" y="971559"/>
                  <a:pt x="570803" y="968462"/>
                  <a:pt x="564607" y="965806"/>
                </a:cubicBezTo>
                <a:cubicBezTo>
                  <a:pt x="561953" y="964700"/>
                  <a:pt x="558855" y="963594"/>
                  <a:pt x="555978" y="963373"/>
                </a:cubicBezTo>
                <a:cubicBezTo>
                  <a:pt x="548455" y="957620"/>
                  <a:pt x="540268" y="952309"/>
                  <a:pt x="530754" y="948769"/>
                </a:cubicBezTo>
                <a:cubicBezTo>
                  <a:pt x="531418" y="1046346"/>
                  <a:pt x="529648" y="1134852"/>
                  <a:pt x="530090" y="1226234"/>
                </a:cubicBezTo>
                <a:cubicBezTo>
                  <a:pt x="530311" y="1287302"/>
                  <a:pt x="530754" y="1352796"/>
                  <a:pt x="530754" y="1419397"/>
                </a:cubicBezTo>
                <a:cubicBezTo>
                  <a:pt x="530754" y="1432894"/>
                  <a:pt x="529426" y="1446170"/>
                  <a:pt x="530090" y="1459888"/>
                </a:cubicBezTo>
                <a:lnTo>
                  <a:pt x="529869" y="1460773"/>
                </a:lnTo>
                <a:lnTo>
                  <a:pt x="530090" y="1461658"/>
                </a:lnTo>
                <a:cubicBezTo>
                  <a:pt x="530090" y="1461658"/>
                  <a:pt x="529869" y="1461658"/>
                  <a:pt x="529426" y="1461658"/>
                </a:cubicBezTo>
                <a:cubicBezTo>
                  <a:pt x="529648" y="1463871"/>
                  <a:pt x="530311" y="1467853"/>
                  <a:pt x="528320" y="1469181"/>
                </a:cubicBezTo>
                <a:cubicBezTo>
                  <a:pt x="525665" y="1467411"/>
                  <a:pt x="526550" y="1463428"/>
                  <a:pt x="526550" y="1461215"/>
                </a:cubicBezTo>
                <a:cubicBezTo>
                  <a:pt x="526108" y="1446833"/>
                  <a:pt x="526993" y="1429796"/>
                  <a:pt x="526993" y="1415193"/>
                </a:cubicBezTo>
                <a:cubicBezTo>
                  <a:pt x="527214" y="1319828"/>
                  <a:pt x="526993" y="1231323"/>
                  <a:pt x="526993" y="1124231"/>
                </a:cubicBezTo>
                <a:cubicBezTo>
                  <a:pt x="526993" y="1066039"/>
                  <a:pt x="526108" y="1006298"/>
                  <a:pt x="526550" y="945229"/>
                </a:cubicBezTo>
                <a:cubicBezTo>
                  <a:pt x="512279" y="933944"/>
                  <a:pt x="498560" y="922051"/>
                  <a:pt x="485921" y="909052"/>
                </a:cubicBezTo>
                <a:lnTo>
                  <a:pt x="453376" y="868260"/>
                </a:lnTo>
                <a:lnTo>
                  <a:pt x="453091" y="868450"/>
                </a:lnTo>
                <a:cubicBezTo>
                  <a:pt x="452870" y="868450"/>
                  <a:pt x="452427" y="868228"/>
                  <a:pt x="452427" y="868007"/>
                </a:cubicBezTo>
                <a:cubicBezTo>
                  <a:pt x="451542" y="867122"/>
                  <a:pt x="451099" y="865573"/>
                  <a:pt x="450878" y="864909"/>
                </a:cubicBezTo>
                <a:cubicBezTo>
                  <a:pt x="450878" y="864467"/>
                  <a:pt x="451099" y="864024"/>
                  <a:pt x="451542" y="863803"/>
                </a:cubicBezTo>
                <a:cubicBezTo>
                  <a:pt x="451984" y="863582"/>
                  <a:pt x="452648" y="863803"/>
                  <a:pt x="452870" y="864467"/>
                </a:cubicBezTo>
                <a:lnTo>
                  <a:pt x="452981" y="864743"/>
                </a:lnTo>
                <a:lnTo>
                  <a:pt x="453091" y="864468"/>
                </a:lnTo>
                <a:cubicBezTo>
                  <a:pt x="454418" y="864246"/>
                  <a:pt x="454861" y="867787"/>
                  <a:pt x="455525" y="866238"/>
                </a:cubicBezTo>
                <a:cubicBezTo>
                  <a:pt x="453755" y="865131"/>
                  <a:pt x="455525" y="862476"/>
                  <a:pt x="452427" y="862034"/>
                </a:cubicBezTo>
                <a:cubicBezTo>
                  <a:pt x="452427" y="862255"/>
                  <a:pt x="452427" y="862698"/>
                  <a:pt x="452427" y="863140"/>
                </a:cubicBezTo>
                <a:lnTo>
                  <a:pt x="451321" y="862919"/>
                </a:lnTo>
                <a:lnTo>
                  <a:pt x="450657" y="863804"/>
                </a:lnTo>
                <a:lnTo>
                  <a:pt x="450214" y="862967"/>
                </a:lnTo>
                <a:lnTo>
                  <a:pt x="450214" y="863140"/>
                </a:lnTo>
                <a:cubicBezTo>
                  <a:pt x="449772" y="863140"/>
                  <a:pt x="449550" y="863140"/>
                  <a:pt x="449329" y="862697"/>
                </a:cubicBezTo>
                <a:cubicBezTo>
                  <a:pt x="448886" y="861591"/>
                  <a:pt x="448223" y="860927"/>
                  <a:pt x="447559" y="859821"/>
                </a:cubicBezTo>
                <a:cubicBezTo>
                  <a:pt x="447116" y="859157"/>
                  <a:pt x="446674" y="858714"/>
                  <a:pt x="446453" y="857829"/>
                </a:cubicBezTo>
                <a:cubicBezTo>
                  <a:pt x="446231" y="857387"/>
                  <a:pt x="446453" y="856723"/>
                  <a:pt x="446674" y="856502"/>
                </a:cubicBezTo>
                <a:cubicBezTo>
                  <a:pt x="447116" y="856281"/>
                  <a:pt x="447559" y="856502"/>
                  <a:pt x="448001" y="856944"/>
                </a:cubicBezTo>
                <a:cubicBezTo>
                  <a:pt x="448444" y="857608"/>
                  <a:pt x="448665" y="858051"/>
                  <a:pt x="449108" y="858936"/>
                </a:cubicBezTo>
                <a:lnTo>
                  <a:pt x="449805" y="860231"/>
                </a:lnTo>
                <a:lnTo>
                  <a:pt x="450435" y="859600"/>
                </a:lnTo>
                <a:cubicBezTo>
                  <a:pt x="451984" y="858936"/>
                  <a:pt x="448001" y="852962"/>
                  <a:pt x="448001" y="855838"/>
                </a:cubicBezTo>
                <a:lnTo>
                  <a:pt x="446895" y="855396"/>
                </a:lnTo>
                <a:lnTo>
                  <a:pt x="446232" y="856502"/>
                </a:lnTo>
                <a:cubicBezTo>
                  <a:pt x="442470" y="850528"/>
                  <a:pt x="438930" y="843005"/>
                  <a:pt x="435169" y="834818"/>
                </a:cubicBezTo>
                <a:cubicBezTo>
                  <a:pt x="430300" y="824419"/>
                  <a:pt x="426318" y="812692"/>
                  <a:pt x="421671" y="800523"/>
                </a:cubicBezTo>
                <a:cubicBezTo>
                  <a:pt x="419016" y="793885"/>
                  <a:pt x="417689" y="787911"/>
                  <a:pt x="415476" y="779724"/>
                </a:cubicBezTo>
                <a:cubicBezTo>
                  <a:pt x="413263" y="770873"/>
                  <a:pt x="409281" y="760695"/>
                  <a:pt x="409281" y="749632"/>
                </a:cubicBezTo>
                <a:cubicBezTo>
                  <a:pt x="409281" y="745428"/>
                  <a:pt x="407068" y="740117"/>
                  <a:pt x="407511" y="736135"/>
                </a:cubicBezTo>
                <a:cubicBezTo>
                  <a:pt x="407732" y="732595"/>
                  <a:pt x="408396" y="729939"/>
                  <a:pt x="407953" y="725072"/>
                </a:cubicBezTo>
                <a:cubicBezTo>
                  <a:pt x="407289" y="712017"/>
                  <a:pt x="408617" y="698299"/>
                  <a:pt x="409281" y="685244"/>
                </a:cubicBezTo>
                <a:cubicBezTo>
                  <a:pt x="409502" y="679049"/>
                  <a:pt x="408838" y="672411"/>
                  <a:pt x="411714" y="666879"/>
                </a:cubicBezTo>
                <a:cubicBezTo>
                  <a:pt x="411051" y="656037"/>
                  <a:pt x="416140" y="643425"/>
                  <a:pt x="418352" y="633247"/>
                </a:cubicBezTo>
                <a:cubicBezTo>
                  <a:pt x="419016" y="630150"/>
                  <a:pt x="418352" y="626609"/>
                  <a:pt x="420786" y="625282"/>
                </a:cubicBezTo>
                <a:lnTo>
                  <a:pt x="421450" y="626167"/>
                </a:lnTo>
                <a:lnTo>
                  <a:pt x="422121" y="626033"/>
                </a:lnTo>
                <a:lnTo>
                  <a:pt x="444683" y="577932"/>
                </a:lnTo>
                <a:lnTo>
                  <a:pt x="445037" y="577843"/>
                </a:lnTo>
                <a:lnTo>
                  <a:pt x="444904" y="577711"/>
                </a:lnTo>
                <a:cubicBezTo>
                  <a:pt x="447338" y="573507"/>
                  <a:pt x="449329" y="568860"/>
                  <a:pt x="454640" y="567975"/>
                </a:cubicBezTo>
                <a:lnTo>
                  <a:pt x="446754" y="578693"/>
                </a:lnTo>
                <a:lnTo>
                  <a:pt x="446895" y="579259"/>
                </a:lnTo>
                <a:cubicBezTo>
                  <a:pt x="436053" y="595854"/>
                  <a:pt x="428309" y="612449"/>
                  <a:pt x="423663" y="628601"/>
                </a:cubicBezTo>
                <a:cubicBezTo>
                  <a:pt x="423441" y="629044"/>
                  <a:pt x="422777" y="629486"/>
                  <a:pt x="422335" y="629486"/>
                </a:cubicBezTo>
                <a:cubicBezTo>
                  <a:pt x="422335" y="629486"/>
                  <a:pt x="422114" y="629486"/>
                  <a:pt x="422114" y="629486"/>
                </a:cubicBezTo>
                <a:lnTo>
                  <a:pt x="422031" y="629341"/>
                </a:lnTo>
                <a:lnTo>
                  <a:pt x="410829" y="701839"/>
                </a:lnTo>
                <a:cubicBezTo>
                  <a:pt x="411714" y="702945"/>
                  <a:pt x="413263" y="699405"/>
                  <a:pt x="415033" y="701175"/>
                </a:cubicBezTo>
                <a:cubicBezTo>
                  <a:pt x="415476" y="703830"/>
                  <a:pt x="418131" y="705601"/>
                  <a:pt x="416804" y="708034"/>
                </a:cubicBezTo>
                <a:cubicBezTo>
                  <a:pt x="415476" y="708919"/>
                  <a:pt x="412378" y="708256"/>
                  <a:pt x="410166" y="708477"/>
                </a:cubicBezTo>
                <a:cubicBezTo>
                  <a:pt x="408838" y="713787"/>
                  <a:pt x="414148" y="712681"/>
                  <a:pt x="415033" y="716000"/>
                </a:cubicBezTo>
                <a:cubicBezTo>
                  <a:pt x="413484" y="719983"/>
                  <a:pt x="415255" y="726178"/>
                  <a:pt x="415476" y="731267"/>
                </a:cubicBezTo>
                <a:cubicBezTo>
                  <a:pt x="415918" y="735914"/>
                  <a:pt x="415476" y="740560"/>
                  <a:pt x="416140" y="744764"/>
                </a:cubicBezTo>
                <a:cubicBezTo>
                  <a:pt x="417910" y="753615"/>
                  <a:pt x="424105" y="759146"/>
                  <a:pt x="422777" y="771094"/>
                </a:cubicBezTo>
                <a:cubicBezTo>
                  <a:pt x="425875" y="771758"/>
                  <a:pt x="425654" y="773971"/>
                  <a:pt x="429637" y="772865"/>
                </a:cubicBezTo>
                <a:lnTo>
                  <a:pt x="428630" y="769677"/>
                </a:lnTo>
                <a:lnTo>
                  <a:pt x="427867" y="768660"/>
                </a:lnTo>
                <a:cubicBezTo>
                  <a:pt x="427425" y="767996"/>
                  <a:pt x="426540" y="767111"/>
                  <a:pt x="425876" y="766005"/>
                </a:cubicBezTo>
                <a:cubicBezTo>
                  <a:pt x="425655" y="765783"/>
                  <a:pt x="425655" y="765341"/>
                  <a:pt x="425876" y="765120"/>
                </a:cubicBezTo>
                <a:cubicBezTo>
                  <a:pt x="426319" y="764677"/>
                  <a:pt x="426761" y="764898"/>
                  <a:pt x="426982" y="765120"/>
                </a:cubicBezTo>
                <a:cubicBezTo>
                  <a:pt x="427425" y="766005"/>
                  <a:pt x="428089" y="766890"/>
                  <a:pt x="428752" y="767553"/>
                </a:cubicBezTo>
                <a:lnTo>
                  <a:pt x="429535" y="768571"/>
                </a:lnTo>
                <a:lnTo>
                  <a:pt x="430300" y="767997"/>
                </a:lnTo>
                <a:cubicBezTo>
                  <a:pt x="432071" y="768882"/>
                  <a:pt x="433177" y="770873"/>
                  <a:pt x="434505" y="772201"/>
                </a:cubicBezTo>
                <a:cubicBezTo>
                  <a:pt x="436053" y="773528"/>
                  <a:pt x="437602" y="770652"/>
                  <a:pt x="438708" y="769767"/>
                </a:cubicBezTo>
                <a:cubicBezTo>
                  <a:pt x="439593" y="771316"/>
                  <a:pt x="440036" y="773086"/>
                  <a:pt x="438708" y="775741"/>
                </a:cubicBezTo>
                <a:cubicBezTo>
                  <a:pt x="438930" y="778617"/>
                  <a:pt x="442027" y="778839"/>
                  <a:pt x="440478" y="781273"/>
                </a:cubicBezTo>
                <a:lnTo>
                  <a:pt x="439593" y="781051"/>
                </a:lnTo>
                <a:lnTo>
                  <a:pt x="439372" y="781936"/>
                </a:lnTo>
                <a:cubicBezTo>
                  <a:pt x="437602" y="779502"/>
                  <a:pt x="435390" y="781936"/>
                  <a:pt x="433398" y="782600"/>
                </a:cubicBezTo>
                <a:cubicBezTo>
                  <a:pt x="433841" y="786140"/>
                  <a:pt x="435390" y="786583"/>
                  <a:pt x="437602" y="787026"/>
                </a:cubicBezTo>
                <a:cubicBezTo>
                  <a:pt x="436053" y="788574"/>
                  <a:pt x="438266" y="789459"/>
                  <a:pt x="438266" y="791230"/>
                </a:cubicBezTo>
                <a:lnTo>
                  <a:pt x="437160" y="791008"/>
                </a:lnTo>
                <a:lnTo>
                  <a:pt x="436496" y="791893"/>
                </a:lnTo>
                <a:cubicBezTo>
                  <a:pt x="436496" y="791893"/>
                  <a:pt x="436275" y="791893"/>
                  <a:pt x="435832" y="791893"/>
                </a:cubicBezTo>
                <a:cubicBezTo>
                  <a:pt x="434283" y="794106"/>
                  <a:pt x="432734" y="796540"/>
                  <a:pt x="433398" y="801186"/>
                </a:cubicBezTo>
                <a:cubicBezTo>
                  <a:pt x="436275" y="801186"/>
                  <a:pt x="437823" y="799416"/>
                  <a:pt x="440700" y="799416"/>
                </a:cubicBezTo>
                <a:lnTo>
                  <a:pt x="440700" y="797843"/>
                </a:lnTo>
                <a:lnTo>
                  <a:pt x="439815" y="796761"/>
                </a:lnTo>
                <a:cubicBezTo>
                  <a:pt x="438930" y="795876"/>
                  <a:pt x="438045" y="794770"/>
                  <a:pt x="437381" y="793442"/>
                </a:cubicBezTo>
                <a:cubicBezTo>
                  <a:pt x="437160" y="792999"/>
                  <a:pt x="437381" y="792336"/>
                  <a:pt x="437823" y="792114"/>
                </a:cubicBezTo>
                <a:cubicBezTo>
                  <a:pt x="438266" y="791893"/>
                  <a:pt x="438930" y="791893"/>
                  <a:pt x="439151" y="792557"/>
                </a:cubicBezTo>
                <a:cubicBezTo>
                  <a:pt x="439593" y="793663"/>
                  <a:pt x="440478" y="794548"/>
                  <a:pt x="441142" y="795433"/>
                </a:cubicBezTo>
                <a:lnTo>
                  <a:pt x="441713" y="796118"/>
                </a:lnTo>
                <a:lnTo>
                  <a:pt x="441806" y="795655"/>
                </a:lnTo>
                <a:cubicBezTo>
                  <a:pt x="444904" y="795876"/>
                  <a:pt x="444240" y="799859"/>
                  <a:pt x="448665" y="798752"/>
                </a:cubicBezTo>
                <a:cubicBezTo>
                  <a:pt x="447117" y="800744"/>
                  <a:pt x="448665" y="803841"/>
                  <a:pt x="451763" y="802956"/>
                </a:cubicBezTo>
                <a:cubicBezTo>
                  <a:pt x="449993" y="806275"/>
                  <a:pt x="455082" y="807824"/>
                  <a:pt x="455525" y="810922"/>
                </a:cubicBezTo>
                <a:lnTo>
                  <a:pt x="455082" y="811364"/>
                </a:lnTo>
                <a:lnTo>
                  <a:pt x="455525" y="811586"/>
                </a:lnTo>
                <a:cubicBezTo>
                  <a:pt x="454861" y="811364"/>
                  <a:pt x="454418" y="811807"/>
                  <a:pt x="454197" y="812028"/>
                </a:cubicBezTo>
                <a:lnTo>
                  <a:pt x="453312" y="811807"/>
                </a:lnTo>
                <a:lnTo>
                  <a:pt x="453091" y="812692"/>
                </a:lnTo>
                <a:cubicBezTo>
                  <a:pt x="451542" y="813356"/>
                  <a:pt x="451763" y="811586"/>
                  <a:pt x="450657" y="811586"/>
                </a:cubicBezTo>
                <a:cubicBezTo>
                  <a:pt x="449772" y="813356"/>
                  <a:pt x="450435" y="813577"/>
                  <a:pt x="450214" y="816675"/>
                </a:cubicBezTo>
                <a:cubicBezTo>
                  <a:pt x="450878" y="816896"/>
                  <a:pt x="451321" y="817338"/>
                  <a:pt x="451321" y="818445"/>
                </a:cubicBezTo>
                <a:lnTo>
                  <a:pt x="451099" y="819330"/>
                </a:lnTo>
                <a:lnTo>
                  <a:pt x="450657" y="820215"/>
                </a:lnTo>
                <a:cubicBezTo>
                  <a:pt x="448223" y="818445"/>
                  <a:pt x="447117" y="821764"/>
                  <a:pt x="446453" y="823313"/>
                </a:cubicBezTo>
                <a:cubicBezTo>
                  <a:pt x="448001" y="823313"/>
                  <a:pt x="448444" y="824198"/>
                  <a:pt x="448886" y="825083"/>
                </a:cubicBezTo>
                <a:cubicBezTo>
                  <a:pt x="448001" y="826410"/>
                  <a:pt x="447117" y="827959"/>
                  <a:pt x="446453" y="829508"/>
                </a:cubicBezTo>
                <a:cubicBezTo>
                  <a:pt x="448444" y="829950"/>
                  <a:pt x="447338" y="827295"/>
                  <a:pt x="448886" y="828844"/>
                </a:cubicBezTo>
                <a:cubicBezTo>
                  <a:pt x="448223" y="830172"/>
                  <a:pt x="447117" y="831278"/>
                  <a:pt x="446453" y="832606"/>
                </a:cubicBezTo>
                <a:cubicBezTo>
                  <a:pt x="448886" y="832385"/>
                  <a:pt x="446010" y="835040"/>
                  <a:pt x="447117" y="837031"/>
                </a:cubicBezTo>
                <a:cubicBezTo>
                  <a:pt x="449108" y="836367"/>
                  <a:pt x="449108" y="837252"/>
                  <a:pt x="451321" y="836367"/>
                </a:cubicBezTo>
                <a:lnTo>
                  <a:pt x="451542" y="837252"/>
                </a:lnTo>
                <a:lnTo>
                  <a:pt x="452427" y="837474"/>
                </a:lnTo>
                <a:lnTo>
                  <a:pt x="452437" y="837522"/>
                </a:lnTo>
                <a:lnTo>
                  <a:pt x="452648" y="833711"/>
                </a:lnTo>
                <a:lnTo>
                  <a:pt x="452870" y="833711"/>
                </a:lnTo>
                <a:lnTo>
                  <a:pt x="453312" y="833711"/>
                </a:lnTo>
                <a:cubicBezTo>
                  <a:pt x="455525" y="834153"/>
                  <a:pt x="457737" y="835039"/>
                  <a:pt x="459507" y="835924"/>
                </a:cubicBezTo>
                <a:lnTo>
                  <a:pt x="461517" y="836929"/>
                </a:lnTo>
                <a:lnTo>
                  <a:pt x="459702" y="832716"/>
                </a:lnTo>
                <a:cubicBezTo>
                  <a:pt x="458236" y="831112"/>
                  <a:pt x="456521" y="829507"/>
                  <a:pt x="455968" y="827516"/>
                </a:cubicBezTo>
                <a:lnTo>
                  <a:pt x="456134" y="827350"/>
                </a:lnTo>
                <a:lnTo>
                  <a:pt x="455968" y="827295"/>
                </a:lnTo>
                <a:cubicBezTo>
                  <a:pt x="454861" y="826631"/>
                  <a:pt x="454197" y="825525"/>
                  <a:pt x="453312" y="824640"/>
                </a:cubicBezTo>
                <a:cubicBezTo>
                  <a:pt x="452649" y="823755"/>
                  <a:pt x="451985" y="822870"/>
                  <a:pt x="451100" y="822427"/>
                </a:cubicBezTo>
                <a:cubicBezTo>
                  <a:pt x="450436" y="822206"/>
                  <a:pt x="450436" y="821542"/>
                  <a:pt x="450879" y="820879"/>
                </a:cubicBezTo>
                <a:cubicBezTo>
                  <a:pt x="451100" y="820436"/>
                  <a:pt x="451985" y="820215"/>
                  <a:pt x="452427" y="820657"/>
                </a:cubicBezTo>
                <a:cubicBezTo>
                  <a:pt x="453534" y="821542"/>
                  <a:pt x="454197" y="822427"/>
                  <a:pt x="455082" y="823312"/>
                </a:cubicBezTo>
                <a:cubicBezTo>
                  <a:pt x="455746" y="824197"/>
                  <a:pt x="456410" y="825083"/>
                  <a:pt x="457295" y="825525"/>
                </a:cubicBezTo>
                <a:lnTo>
                  <a:pt x="457499" y="826236"/>
                </a:lnTo>
                <a:lnTo>
                  <a:pt x="467031" y="837252"/>
                </a:lnTo>
                <a:cubicBezTo>
                  <a:pt x="467252" y="837694"/>
                  <a:pt x="469686" y="840792"/>
                  <a:pt x="470129" y="838579"/>
                </a:cubicBezTo>
                <a:lnTo>
                  <a:pt x="470129" y="837383"/>
                </a:lnTo>
                <a:lnTo>
                  <a:pt x="453755" y="814241"/>
                </a:lnTo>
                <a:cubicBezTo>
                  <a:pt x="453755" y="814019"/>
                  <a:pt x="453755" y="813798"/>
                  <a:pt x="453976" y="813356"/>
                </a:cubicBezTo>
                <a:cubicBezTo>
                  <a:pt x="454419" y="813134"/>
                  <a:pt x="454640" y="813356"/>
                  <a:pt x="454861" y="813577"/>
                </a:cubicBezTo>
                <a:lnTo>
                  <a:pt x="471453" y="836806"/>
                </a:lnTo>
                <a:lnTo>
                  <a:pt x="478780" y="844133"/>
                </a:lnTo>
                <a:lnTo>
                  <a:pt x="480800" y="844316"/>
                </a:lnTo>
                <a:lnTo>
                  <a:pt x="480765" y="844176"/>
                </a:lnTo>
                <a:lnTo>
                  <a:pt x="469022" y="829286"/>
                </a:lnTo>
                <a:lnTo>
                  <a:pt x="467694" y="827738"/>
                </a:lnTo>
                <a:cubicBezTo>
                  <a:pt x="467694" y="827516"/>
                  <a:pt x="467694" y="827295"/>
                  <a:pt x="467694" y="827295"/>
                </a:cubicBezTo>
                <a:cubicBezTo>
                  <a:pt x="467694" y="827074"/>
                  <a:pt x="468136" y="827074"/>
                  <a:pt x="468358" y="827295"/>
                </a:cubicBezTo>
                <a:lnTo>
                  <a:pt x="469685" y="828844"/>
                </a:lnTo>
                <a:lnTo>
                  <a:pt x="481388" y="843951"/>
                </a:lnTo>
                <a:lnTo>
                  <a:pt x="481634" y="843889"/>
                </a:lnTo>
                <a:cubicBezTo>
                  <a:pt x="482519" y="844332"/>
                  <a:pt x="483182" y="844996"/>
                  <a:pt x="483625" y="845659"/>
                </a:cubicBezTo>
                <a:lnTo>
                  <a:pt x="485396" y="847077"/>
                </a:lnTo>
                <a:lnTo>
                  <a:pt x="485396" y="845135"/>
                </a:lnTo>
                <a:lnTo>
                  <a:pt x="458843" y="808488"/>
                </a:lnTo>
                <a:cubicBezTo>
                  <a:pt x="452648" y="800301"/>
                  <a:pt x="446232" y="792114"/>
                  <a:pt x="440479" y="783706"/>
                </a:cubicBezTo>
                <a:cubicBezTo>
                  <a:pt x="440036" y="783485"/>
                  <a:pt x="440479" y="783042"/>
                  <a:pt x="440479" y="782600"/>
                </a:cubicBezTo>
                <a:cubicBezTo>
                  <a:pt x="440700" y="782600"/>
                  <a:pt x="441142" y="782600"/>
                  <a:pt x="441364" y="782821"/>
                </a:cubicBezTo>
                <a:cubicBezTo>
                  <a:pt x="447338" y="791229"/>
                  <a:pt x="453755" y="799637"/>
                  <a:pt x="459950" y="807603"/>
                </a:cubicBezTo>
                <a:cubicBezTo>
                  <a:pt x="469022" y="819551"/>
                  <a:pt x="478536" y="831942"/>
                  <a:pt x="486944" y="844775"/>
                </a:cubicBezTo>
                <a:lnTo>
                  <a:pt x="486938" y="844798"/>
                </a:lnTo>
                <a:lnTo>
                  <a:pt x="495837" y="854303"/>
                </a:lnTo>
                <a:lnTo>
                  <a:pt x="497123" y="854731"/>
                </a:lnTo>
                <a:lnTo>
                  <a:pt x="498893" y="855838"/>
                </a:lnTo>
                <a:lnTo>
                  <a:pt x="498893" y="856501"/>
                </a:lnTo>
                <a:lnTo>
                  <a:pt x="498451" y="856723"/>
                </a:lnTo>
                <a:lnTo>
                  <a:pt x="498229" y="856501"/>
                </a:lnTo>
                <a:lnTo>
                  <a:pt x="496681" y="855616"/>
                </a:lnTo>
                <a:lnTo>
                  <a:pt x="495795" y="855085"/>
                </a:lnTo>
                <a:lnTo>
                  <a:pt x="495795" y="855395"/>
                </a:lnTo>
                <a:lnTo>
                  <a:pt x="495795" y="856208"/>
                </a:lnTo>
                <a:lnTo>
                  <a:pt x="505531" y="864909"/>
                </a:lnTo>
                <a:lnTo>
                  <a:pt x="509294" y="868672"/>
                </a:lnTo>
                <a:lnTo>
                  <a:pt x="510398" y="868672"/>
                </a:lnTo>
                <a:lnTo>
                  <a:pt x="509956" y="864910"/>
                </a:lnTo>
                <a:lnTo>
                  <a:pt x="503539" y="858493"/>
                </a:lnTo>
                <a:lnTo>
                  <a:pt x="503317" y="858272"/>
                </a:lnTo>
                <a:lnTo>
                  <a:pt x="504733" y="854833"/>
                </a:lnTo>
                <a:lnTo>
                  <a:pt x="499335" y="849642"/>
                </a:lnTo>
                <a:lnTo>
                  <a:pt x="498941" y="848854"/>
                </a:lnTo>
                <a:lnTo>
                  <a:pt x="490263" y="840571"/>
                </a:lnTo>
                <a:lnTo>
                  <a:pt x="490411" y="840497"/>
                </a:lnTo>
                <a:lnTo>
                  <a:pt x="488936" y="839022"/>
                </a:lnTo>
                <a:lnTo>
                  <a:pt x="488972" y="838878"/>
                </a:lnTo>
                <a:lnTo>
                  <a:pt x="478536" y="829507"/>
                </a:lnTo>
                <a:lnTo>
                  <a:pt x="478536" y="829286"/>
                </a:lnTo>
                <a:lnTo>
                  <a:pt x="478757" y="829065"/>
                </a:lnTo>
                <a:cubicBezTo>
                  <a:pt x="479200" y="828622"/>
                  <a:pt x="480306" y="828622"/>
                  <a:pt x="480970" y="828401"/>
                </a:cubicBezTo>
                <a:cubicBezTo>
                  <a:pt x="481191" y="828401"/>
                  <a:pt x="481413" y="828401"/>
                  <a:pt x="481413" y="828401"/>
                </a:cubicBezTo>
                <a:lnTo>
                  <a:pt x="481634" y="828401"/>
                </a:lnTo>
                <a:cubicBezTo>
                  <a:pt x="481855" y="828401"/>
                  <a:pt x="482076" y="828622"/>
                  <a:pt x="482298" y="828622"/>
                </a:cubicBezTo>
                <a:lnTo>
                  <a:pt x="484217" y="828971"/>
                </a:lnTo>
                <a:lnTo>
                  <a:pt x="467030" y="803620"/>
                </a:lnTo>
                <a:lnTo>
                  <a:pt x="450931" y="780319"/>
                </a:lnTo>
                <a:lnTo>
                  <a:pt x="450657" y="780387"/>
                </a:lnTo>
                <a:lnTo>
                  <a:pt x="449772" y="780166"/>
                </a:lnTo>
                <a:lnTo>
                  <a:pt x="449772" y="779387"/>
                </a:lnTo>
                <a:lnTo>
                  <a:pt x="445707" y="774262"/>
                </a:lnTo>
                <a:lnTo>
                  <a:pt x="445125" y="773971"/>
                </a:lnTo>
                <a:cubicBezTo>
                  <a:pt x="443355" y="772200"/>
                  <a:pt x="441806" y="770209"/>
                  <a:pt x="440257" y="768218"/>
                </a:cubicBezTo>
                <a:cubicBezTo>
                  <a:pt x="438708" y="766448"/>
                  <a:pt x="437160" y="764235"/>
                  <a:pt x="435611" y="762686"/>
                </a:cubicBezTo>
                <a:cubicBezTo>
                  <a:pt x="435168" y="762244"/>
                  <a:pt x="435168" y="761359"/>
                  <a:pt x="435611" y="760916"/>
                </a:cubicBezTo>
                <a:cubicBezTo>
                  <a:pt x="436053" y="760473"/>
                  <a:pt x="436938" y="760473"/>
                  <a:pt x="437381" y="760916"/>
                </a:cubicBezTo>
                <a:cubicBezTo>
                  <a:pt x="439151" y="762907"/>
                  <a:pt x="440700" y="764899"/>
                  <a:pt x="442249" y="766669"/>
                </a:cubicBezTo>
                <a:lnTo>
                  <a:pt x="446801" y="772088"/>
                </a:lnTo>
                <a:lnTo>
                  <a:pt x="447651" y="771993"/>
                </a:lnTo>
                <a:lnTo>
                  <a:pt x="447338" y="770430"/>
                </a:lnTo>
                <a:cubicBezTo>
                  <a:pt x="447338" y="769987"/>
                  <a:pt x="447338" y="769766"/>
                  <a:pt x="447781" y="769545"/>
                </a:cubicBezTo>
                <a:cubicBezTo>
                  <a:pt x="448002" y="769545"/>
                  <a:pt x="448223" y="769545"/>
                  <a:pt x="448445" y="769766"/>
                </a:cubicBezTo>
                <a:lnTo>
                  <a:pt x="448797" y="772410"/>
                </a:lnTo>
                <a:lnTo>
                  <a:pt x="449108" y="772643"/>
                </a:lnTo>
                <a:lnTo>
                  <a:pt x="448935" y="772932"/>
                </a:lnTo>
                <a:lnTo>
                  <a:pt x="449993" y="774413"/>
                </a:lnTo>
                <a:lnTo>
                  <a:pt x="451460" y="777511"/>
                </a:lnTo>
                <a:lnTo>
                  <a:pt x="452206" y="777511"/>
                </a:lnTo>
                <a:lnTo>
                  <a:pt x="452206" y="778512"/>
                </a:lnTo>
                <a:lnTo>
                  <a:pt x="455525" y="780608"/>
                </a:lnTo>
                <a:cubicBezTo>
                  <a:pt x="455525" y="781051"/>
                  <a:pt x="455525" y="781051"/>
                  <a:pt x="455082" y="781272"/>
                </a:cubicBezTo>
                <a:cubicBezTo>
                  <a:pt x="454861" y="781272"/>
                  <a:pt x="454640" y="781272"/>
                  <a:pt x="454640" y="781051"/>
                </a:cubicBezTo>
                <a:lnTo>
                  <a:pt x="452133" y="779379"/>
                </a:lnTo>
                <a:lnTo>
                  <a:pt x="451792" y="779832"/>
                </a:lnTo>
                <a:lnTo>
                  <a:pt x="467915" y="802956"/>
                </a:lnTo>
                <a:lnTo>
                  <a:pt x="485454" y="829046"/>
                </a:lnTo>
                <a:lnTo>
                  <a:pt x="486059" y="828844"/>
                </a:lnTo>
                <a:cubicBezTo>
                  <a:pt x="487165" y="829508"/>
                  <a:pt x="488050" y="830393"/>
                  <a:pt x="488936" y="831278"/>
                </a:cubicBezTo>
                <a:cubicBezTo>
                  <a:pt x="489599" y="831941"/>
                  <a:pt x="490485" y="832827"/>
                  <a:pt x="491370" y="833490"/>
                </a:cubicBezTo>
                <a:lnTo>
                  <a:pt x="491383" y="833568"/>
                </a:lnTo>
                <a:lnTo>
                  <a:pt x="491812" y="833711"/>
                </a:lnTo>
                <a:lnTo>
                  <a:pt x="492476" y="834596"/>
                </a:lnTo>
                <a:lnTo>
                  <a:pt x="491635" y="835227"/>
                </a:lnTo>
                <a:lnTo>
                  <a:pt x="492033" y="835924"/>
                </a:lnTo>
                <a:lnTo>
                  <a:pt x="492606" y="836927"/>
                </a:lnTo>
                <a:lnTo>
                  <a:pt x="497168" y="841074"/>
                </a:lnTo>
                <a:lnTo>
                  <a:pt x="498740" y="835570"/>
                </a:lnTo>
                <a:lnTo>
                  <a:pt x="494689" y="826188"/>
                </a:lnTo>
                <a:lnTo>
                  <a:pt x="494984" y="825967"/>
                </a:lnTo>
                <a:lnTo>
                  <a:pt x="494909" y="825967"/>
                </a:lnTo>
                <a:cubicBezTo>
                  <a:pt x="494688" y="825525"/>
                  <a:pt x="494246" y="825304"/>
                  <a:pt x="493803" y="824861"/>
                </a:cubicBezTo>
                <a:cubicBezTo>
                  <a:pt x="491369" y="822648"/>
                  <a:pt x="488493" y="820215"/>
                  <a:pt x="488714" y="816453"/>
                </a:cubicBezTo>
                <a:lnTo>
                  <a:pt x="488788" y="816379"/>
                </a:lnTo>
                <a:lnTo>
                  <a:pt x="464415" y="782300"/>
                </a:lnTo>
                <a:lnTo>
                  <a:pt x="464376" y="782378"/>
                </a:lnTo>
                <a:lnTo>
                  <a:pt x="454642" y="768220"/>
                </a:lnTo>
                <a:lnTo>
                  <a:pt x="454197" y="767775"/>
                </a:lnTo>
                <a:lnTo>
                  <a:pt x="453312" y="767111"/>
                </a:lnTo>
                <a:lnTo>
                  <a:pt x="452870" y="765562"/>
                </a:lnTo>
                <a:lnTo>
                  <a:pt x="454419" y="765341"/>
                </a:lnTo>
                <a:lnTo>
                  <a:pt x="455525" y="766226"/>
                </a:lnTo>
                <a:lnTo>
                  <a:pt x="455894" y="766595"/>
                </a:lnTo>
                <a:lnTo>
                  <a:pt x="455968" y="766447"/>
                </a:lnTo>
                <a:cubicBezTo>
                  <a:pt x="457074" y="766668"/>
                  <a:pt x="457074" y="767996"/>
                  <a:pt x="458402" y="768217"/>
                </a:cubicBezTo>
                <a:lnTo>
                  <a:pt x="458484" y="768244"/>
                </a:lnTo>
                <a:lnTo>
                  <a:pt x="458180" y="767332"/>
                </a:lnTo>
                <a:lnTo>
                  <a:pt x="458623" y="767111"/>
                </a:lnTo>
                <a:lnTo>
                  <a:pt x="459065" y="767332"/>
                </a:lnTo>
                <a:lnTo>
                  <a:pt x="459273" y="768369"/>
                </a:lnTo>
                <a:lnTo>
                  <a:pt x="459729" y="768217"/>
                </a:lnTo>
                <a:cubicBezTo>
                  <a:pt x="460393" y="772421"/>
                  <a:pt x="464154" y="773306"/>
                  <a:pt x="465261" y="776846"/>
                </a:cubicBezTo>
                <a:lnTo>
                  <a:pt x="465150" y="776957"/>
                </a:lnTo>
                <a:lnTo>
                  <a:pt x="468801" y="780609"/>
                </a:lnTo>
                <a:cubicBezTo>
                  <a:pt x="468801" y="781051"/>
                  <a:pt x="468580" y="781051"/>
                  <a:pt x="468359" y="781051"/>
                </a:cubicBezTo>
                <a:lnTo>
                  <a:pt x="468137" y="781051"/>
                </a:lnTo>
                <a:cubicBezTo>
                  <a:pt x="467474" y="779724"/>
                  <a:pt x="466146" y="778396"/>
                  <a:pt x="464597" y="777289"/>
                </a:cubicBezTo>
                <a:cubicBezTo>
                  <a:pt x="464154" y="779502"/>
                  <a:pt x="465925" y="779723"/>
                  <a:pt x="465925" y="781714"/>
                </a:cubicBezTo>
                <a:lnTo>
                  <a:pt x="465699" y="781669"/>
                </a:lnTo>
                <a:lnTo>
                  <a:pt x="489730" y="815571"/>
                </a:lnTo>
                <a:lnTo>
                  <a:pt x="497827" y="815773"/>
                </a:lnTo>
                <a:lnTo>
                  <a:pt x="497786" y="815568"/>
                </a:lnTo>
                <a:lnTo>
                  <a:pt x="498201" y="814324"/>
                </a:lnTo>
                <a:lnTo>
                  <a:pt x="491370" y="804504"/>
                </a:lnTo>
                <a:lnTo>
                  <a:pt x="475540" y="783123"/>
                </a:lnTo>
                <a:lnTo>
                  <a:pt x="475882" y="787910"/>
                </a:lnTo>
                <a:cubicBezTo>
                  <a:pt x="476103" y="788131"/>
                  <a:pt x="475882" y="788574"/>
                  <a:pt x="475660" y="788795"/>
                </a:cubicBezTo>
                <a:cubicBezTo>
                  <a:pt x="475439" y="788795"/>
                  <a:pt x="475439" y="788795"/>
                  <a:pt x="475218" y="788795"/>
                </a:cubicBezTo>
                <a:cubicBezTo>
                  <a:pt x="474996" y="788795"/>
                  <a:pt x="474775" y="788795"/>
                  <a:pt x="474775" y="788574"/>
                </a:cubicBezTo>
                <a:lnTo>
                  <a:pt x="474361" y="781531"/>
                </a:lnTo>
                <a:lnTo>
                  <a:pt x="474333" y="781493"/>
                </a:lnTo>
                <a:lnTo>
                  <a:pt x="474333" y="781272"/>
                </a:lnTo>
                <a:cubicBezTo>
                  <a:pt x="471677" y="774634"/>
                  <a:pt x="467031" y="768438"/>
                  <a:pt x="462827" y="762464"/>
                </a:cubicBezTo>
                <a:cubicBezTo>
                  <a:pt x="461499" y="760694"/>
                  <a:pt x="460393" y="758703"/>
                  <a:pt x="459065" y="756932"/>
                </a:cubicBezTo>
                <a:cubicBezTo>
                  <a:pt x="458844" y="756932"/>
                  <a:pt x="459065" y="756490"/>
                  <a:pt x="459065" y="756269"/>
                </a:cubicBezTo>
                <a:cubicBezTo>
                  <a:pt x="459508" y="756047"/>
                  <a:pt x="459729" y="756269"/>
                  <a:pt x="459729" y="756490"/>
                </a:cubicBezTo>
                <a:cubicBezTo>
                  <a:pt x="460835" y="758260"/>
                  <a:pt x="462163" y="760030"/>
                  <a:pt x="463490" y="761800"/>
                </a:cubicBezTo>
                <a:cubicBezTo>
                  <a:pt x="467916" y="767774"/>
                  <a:pt x="472341" y="773970"/>
                  <a:pt x="475439" y="780829"/>
                </a:cubicBezTo>
                <a:lnTo>
                  <a:pt x="475235" y="781101"/>
                </a:lnTo>
                <a:lnTo>
                  <a:pt x="475439" y="781714"/>
                </a:lnTo>
                <a:lnTo>
                  <a:pt x="492034" y="803840"/>
                </a:lnTo>
                <a:cubicBezTo>
                  <a:pt x="494468" y="807159"/>
                  <a:pt x="496681" y="810700"/>
                  <a:pt x="499114" y="814019"/>
                </a:cubicBezTo>
                <a:lnTo>
                  <a:pt x="498995" y="814614"/>
                </a:lnTo>
                <a:lnTo>
                  <a:pt x="499556" y="814240"/>
                </a:lnTo>
                <a:cubicBezTo>
                  <a:pt x="500884" y="815125"/>
                  <a:pt x="501990" y="816453"/>
                  <a:pt x="503317" y="817338"/>
                </a:cubicBezTo>
                <a:lnTo>
                  <a:pt x="503287" y="817460"/>
                </a:lnTo>
                <a:lnTo>
                  <a:pt x="504203" y="817116"/>
                </a:lnTo>
                <a:lnTo>
                  <a:pt x="504645" y="816895"/>
                </a:lnTo>
                <a:lnTo>
                  <a:pt x="504645" y="816352"/>
                </a:lnTo>
                <a:lnTo>
                  <a:pt x="500884" y="807159"/>
                </a:lnTo>
                <a:cubicBezTo>
                  <a:pt x="500884" y="806938"/>
                  <a:pt x="500884" y="806717"/>
                  <a:pt x="501105" y="806717"/>
                </a:cubicBezTo>
                <a:cubicBezTo>
                  <a:pt x="501327" y="806717"/>
                  <a:pt x="501769" y="806717"/>
                  <a:pt x="501769" y="806938"/>
                </a:cubicBezTo>
                <a:lnTo>
                  <a:pt x="505602" y="816094"/>
                </a:lnTo>
                <a:lnTo>
                  <a:pt x="506194" y="816010"/>
                </a:lnTo>
                <a:lnTo>
                  <a:pt x="507079" y="816895"/>
                </a:lnTo>
                <a:lnTo>
                  <a:pt x="507896" y="817712"/>
                </a:lnTo>
                <a:lnTo>
                  <a:pt x="509158" y="817607"/>
                </a:lnTo>
                <a:lnTo>
                  <a:pt x="509292" y="817338"/>
                </a:lnTo>
                <a:lnTo>
                  <a:pt x="510666" y="815449"/>
                </a:lnTo>
                <a:lnTo>
                  <a:pt x="507080" y="808487"/>
                </a:lnTo>
                <a:lnTo>
                  <a:pt x="503815" y="801766"/>
                </a:lnTo>
                <a:lnTo>
                  <a:pt x="503539" y="801628"/>
                </a:lnTo>
                <a:cubicBezTo>
                  <a:pt x="501548" y="800743"/>
                  <a:pt x="500441" y="799194"/>
                  <a:pt x="499556" y="797645"/>
                </a:cubicBezTo>
                <a:lnTo>
                  <a:pt x="497046" y="794748"/>
                </a:lnTo>
                <a:lnTo>
                  <a:pt x="496901" y="794990"/>
                </a:lnTo>
                <a:cubicBezTo>
                  <a:pt x="496901" y="795654"/>
                  <a:pt x="497343" y="796539"/>
                  <a:pt x="497565" y="796981"/>
                </a:cubicBezTo>
                <a:cubicBezTo>
                  <a:pt x="497786" y="797645"/>
                  <a:pt x="498229" y="798309"/>
                  <a:pt x="498450" y="798973"/>
                </a:cubicBezTo>
                <a:cubicBezTo>
                  <a:pt x="498229" y="799415"/>
                  <a:pt x="498229" y="799415"/>
                  <a:pt x="498007" y="799636"/>
                </a:cubicBezTo>
                <a:cubicBezTo>
                  <a:pt x="497786" y="799636"/>
                  <a:pt x="497565" y="799636"/>
                  <a:pt x="497565" y="799415"/>
                </a:cubicBezTo>
                <a:cubicBezTo>
                  <a:pt x="497565" y="798752"/>
                  <a:pt x="497343" y="798309"/>
                  <a:pt x="496901" y="797645"/>
                </a:cubicBezTo>
                <a:cubicBezTo>
                  <a:pt x="496458" y="796981"/>
                  <a:pt x="496237" y="796096"/>
                  <a:pt x="496016" y="794990"/>
                </a:cubicBezTo>
                <a:lnTo>
                  <a:pt x="496412" y="794296"/>
                </a:lnTo>
                <a:lnTo>
                  <a:pt x="495794" y="793884"/>
                </a:lnTo>
                <a:cubicBezTo>
                  <a:pt x="495131" y="792335"/>
                  <a:pt x="494245" y="790565"/>
                  <a:pt x="493360" y="789016"/>
                </a:cubicBezTo>
                <a:cubicBezTo>
                  <a:pt x="492033" y="786803"/>
                  <a:pt x="490705" y="784369"/>
                  <a:pt x="489599" y="781714"/>
                </a:cubicBezTo>
                <a:lnTo>
                  <a:pt x="489755" y="781299"/>
                </a:lnTo>
                <a:lnTo>
                  <a:pt x="488946" y="779579"/>
                </a:lnTo>
                <a:lnTo>
                  <a:pt x="488715" y="779502"/>
                </a:lnTo>
                <a:cubicBezTo>
                  <a:pt x="487166" y="777068"/>
                  <a:pt x="485838" y="774413"/>
                  <a:pt x="484511" y="771536"/>
                </a:cubicBezTo>
                <a:cubicBezTo>
                  <a:pt x="481413" y="765562"/>
                  <a:pt x="478537" y="759367"/>
                  <a:pt x="474111" y="754499"/>
                </a:cubicBezTo>
                <a:cubicBezTo>
                  <a:pt x="473669" y="754057"/>
                  <a:pt x="473890" y="753835"/>
                  <a:pt x="474111" y="753614"/>
                </a:cubicBezTo>
                <a:cubicBezTo>
                  <a:pt x="474333" y="753393"/>
                  <a:pt x="474775" y="753393"/>
                  <a:pt x="474996" y="753614"/>
                </a:cubicBezTo>
                <a:cubicBezTo>
                  <a:pt x="479643" y="758703"/>
                  <a:pt x="482741" y="764898"/>
                  <a:pt x="485838" y="771094"/>
                </a:cubicBezTo>
                <a:lnTo>
                  <a:pt x="489502" y="778218"/>
                </a:lnTo>
                <a:lnTo>
                  <a:pt x="489599" y="777732"/>
                </a:lnTo>
                <a:lnTo>
                  <a:pt x="491276" y="780324"/>
                </a:lnTo>
                <a:lnTo>
                  <a:pt x="492033" y="780608"/>
                </a:lnTo>
                <a:cubicBezTo>
                  <a:pt x="492918" y="783042"/>
                  <a:pt x="494245" y="785254"/>
                  <a:pt x="495352" y="787467"/>
                </a:cubicBezTo>
                <a:cubicBezTo>
                  <a:pt x="496237" y="789016"/>
                  <a:pt x="497122" y="790786"/>
                  <a:pt x="498007" y="792556"/>
                </a:cubicBezTo>
                <a:lnTo>
                  <a:pt x="497944" y="792723"/>
                </a:lnTo>
                <a:lnTo>
                  <a:pt x="501548" y="796539"/>
                </a:lnTo>
                <a:cubicBezTo>
                  <a:pt x="502654" y="797867"/>
                  <a:pt x="503539" y="799194"/>
                  <a:pt x="504866" y="799858"/>
                </a:cubicBezTo>
                <a:lnTo>
                  <a:pt x="505029" y="800428"/>
                </a:lnTo>
                <a:lnTo>
                  <a:pt x="505309" y="800521"/>
                </a:lnTo>
                <a:lnTo>
                  <a:pt x="505751" y="801185"/>
                </a:lnTo>
                <a:lnTo>
                  <a:pt x="505309" y="801628"/>
                </a:lnTo>
                <a:lnTo>
                  <a:pt x="505144" y="801462"/>
                </a:lnTo>
                <a:lnTo>
                  <a:pt x="504726" y="801601"/>
                </a:lnTo>
                <a:lnTo>
                  <a:pt x="507743" y="807824"/>
                </a:lnTo>
                <a:lnTo>
                  <a:pt x="511233" y="814801"/>
                </a:lnTo>
                <a:lnTo>
                  <a:pt x="511947" y="814682"/>
                </a:lnTo>
                <a:lnTo>
                  <a:pt x="514294" y="819571"/>
                </a:lnTo>
                <a:lnTo>
                  <a:pt x="514603" y="819108"/>
                </a:lnTo>
                <a:cubicBezTo>
                  <a:pt x="515046" y="819550"/>
                  <a:pt x="515709" y="819550"/>
                  <a:pt x="515709" y="820214"/>
                </a:cubicBezTo>
                <a:lnTo>
                  <a:pt x="515345" y="820487"/>
                </a:lnTo>
                <a:lnTo>
                  <a:pt x="515709" y="820435"/>
                </a:lnTo>
                <a:cubicBezTo>
                  <a:pt x="516594" y="820878"/>
                  <a:pt x="517036" y="821763"/>
                  <a:pt x="517257" y="822427"/>
                </a:cubicBezTo>
                <a:lnTo>
                  <a:pt x="517668" y="823112"/>
                </a:lnTo>
                <a:lnTo>
                  <a:pt x="518364" y="822648"/>
                </a:lnTo>
                <a:lnTo>
                  <a:pt x="519249" y="822869"/>
                </a:lnTo>
                <a:lnTo>
                  <a:pt x="519249" y="824197"/>
                </a:lnTo>
                <a:lnTo>
                  <a:pt x="518731" y="824508"/>
                </a:lnTo>
                <a:lnTo>
                  <a:pt x="522789" y="830392"/>
                </a:lnTo>
                <a:lnTo>
                  <a:pt x="527036" y="836863"/>
                </a:lnTo>
                <a:lnTo>
                  <a:pt x="528542" y="837030"/>
                </a:lnTo>
                <a:lnTo>
                  <a:pt x="529206" y="838137"/>
                </a:lnTo>
                <a:lnTo>
                  <a:pt x="528542" y="838579"/>
                </a:lnTo>
                <a:lnTo>
                  <a:pt x="528321" y="838579"/>
                </a:lnTo>
                <a:lnTo>
                  <a:pt x="528099" y="838547"/>
                </a:lnTo>
                <a:lnTo>
                  <a:pt x="528099" y="839243"/>
                </a:lnTo>
                <a:lnTo>
                  <a:pt x="528099" y="839377"/>
                </a:lnTo>
                <a:lnTo>
                  <a:pt x="529648" y="841235"/>
                </a:lnTo>
                <a:lnTo>
                  <a:pt x="530560" y="841995"/>
                </a:lnTo>
                <a:lnTo>
                  <a:pt x="530754" y="841898"/>
                </a:lnTo>
                <a:lnTo>
                  <a:pt x="530755" y="841898"/>
                </a:lnTo>
                <a:lnTo>
                  <a:pt x="534073" y="842783"/>
                </a:lnTo>
                <a:cubicBezTo>
                  <a:pt x="534516" y="843226"/>
                  <a:pt x="534295" y="843668"/>
                  <a:pt x="534073" y="844111"/>
                </a:cubicBezTo>
                <a:cubicBezTo>
                  <a:pt x="533852" y="844111"/>
                  <a:pt x="533631" y="844332"/>
                  <a:pt x="533409" y="844332"/>
                </a:cubicBezTo>
                <a:cubicBezTo>
                  <a:pt x="533188" y="844332"/>
                  <a:pt x="532967" y="844111"/>
                  <a:pt x="532746" y="843890"/>
                </a:cubicBezTo>
                <a:lnTo>
                  <a:pt x="531419" y="843724"/>
                </a:lnTo>
                <a:lnTo>
                  <a:pt x="531419" y="845438"/>
                </a:lnTo>
                <a:lnTo>
                  <a:pt x="531419" y="845550"/>
                </a:lnTo>
                <a:lnTo>
                  <a:pt x="531639" y="845660"/>
                </a:lnTo>
                <a:lnTo>
                  <a:pt x="531415" y="846052"/>
                </a:lnTo>
                <a:lnTo>
                  <a:pt x="534446" y="848924"/>
                </a:lnTo>
                <a:lnTo>
                  <a:pt x="534737" y="848536"/>
                </a:lnTo>
                <a:lnTo>
                  <a:pt x="535327" y="854037"/>
                </a:lnTo>
                <a:lnTo>
                  <a:pt x="535401" y="854067"/>
                </a:lnTo>
                <a:lnTo>
                  <a:pt x="535844" y="855395"/>
                </a:lnTo>
                <a:lnTo>
                  <a:pt x="536113" y="856068"/>
                </a:lnTo>
                <a:lnTo>
                  <a:pt x="536286" y="855838"/>
                </a:lnTo>
                <a:cubicBezTo>
                  <a:pt x="536729" y="856280"/>
                  <a:pt x="537171" y="856944"/>
                  <a:pt x="537393" y="857608"/>
                </a:cubicBezTo>
                <a:cubicBezTo>
                  <a:pt x="539605" y="856502"/>
                  <a:pt x="541375" y="858714"/>
                  <a:pt x="541596" y="855838"/>
                </a:cubicBezTo>
                <a:lnTo>
                  <a:pt x="548399" y="856276"/>
                </a:lnTo>
                <a:lnTo>
                  <a:pt x="548332" y="855735"/>
                </a:lnTo>
                <a:lnTo>
                  <a:pt x="544694" y="852740"/>
                </a:lnTo>
                <a:lnTo>
                  <a:pt x="544749" y="852518"/>
                </a:lnTo>
                <a:lnTo>
                  <a:pt x="544473" y="852518"/>
                </a:lnTo>
                <a:lnTo>
                  <a:pt x="543809" y="852518"/>
                </a:lnTo>
                <a:lnTo>
                  <a:pt x="543588" y="852518"/>
                </a:lnTo>
                <a:lnTo>
                  <a:pt x="543145" y="851633"/>
                </a:lnTo>
                <a:lnTo>
                  <a:pt x="543894" y="851446"/>
                </a:lnTo>
                <a:lnTo>
                  <a:pt x="543809" y="851412"/>
                </a:lnTo>
                <a:lnTo>
                  <a:pt x="541449" y="847336"/>
                </a:lnTo>
                <a:lnTo>
                  <a:pt x="540712" y="847651"/>
                </a:lnTo>
                <a:lnTo>
                  <a:pt x="539749" y="847331"/>
                </a:lnTo>
                <a:lnTo>
                  <a:pt x="540268" y="848757"/>
                </a:lnTo>
                <a:cubicBezTo>
                  <a:pt x="540490" y="848979"/>
                  <a:pt x="540268" y="849421"/>
                  <a:pt x="539826" y="849643"/>
                </a:cubicBezTo>
                <a:lnTo>
                  <a:pt x="538771" y="847005"/>
                </a:lnTo>
                <a:lnTo>
                  <a:pt x="538720" y="846988"/>
                </a:lnTo>
                <a:lnTo>
                  <a:pt x="538499" y="846988"/>
                </a:lnTo>
                <a:lnTo>
                  <a:pt x="537392" y="846102"/>
                </a:lnTo>
                <a:lnTo>
                  <a:pt x="536729" y="845660"/>
                </a:lnTo>
                <a:lnTo>
                  <a:pt x="536507" y="844775"/>
                </a:lnTo>
                <a:lnTo>
                  <a:pt x="537392" y="844775"/>
                </a:lnTo>
                <a:lnTo>
                  <a:pt x="538056" y="844996"/>
                </a:lnTo>
                <a:lnTo>
                  <a:pt x="539384" y="845881"/>
                </a:lnTo>
                <a:lnTo>
                  <a:pt x="539384" y="845903"/>
                </a:lnTo>
                <a:lnTo>
                  <a:pt x="540711" y="846036"/>
                </a:lnTo>
                <a:lnTo>
                  <a:pt x="540711" y="844774"/>
                </a:lnTo>
                <a:lnTo>
                  <a:pt x="541855" y="844774"/>
                </a:lnTo>
                <a:lnTo>
                  <a:pt x="538720" y="841455"/>
                </a:lnTo>
                <a:lnTo>
                  <a:pt x="538720" y="840958"/>
                </a:lnTo>
                <a:lnTo>
                  <a:pt x="538499" y="840792"/>
                </a:lnTo>
                <a:lnTo>
                  <a:pt x="538831" y="840350"/>
                </a:lnTo>
                <a:lnTo>
                  <a:pt x="538269" y="836979"/>
                </a:lnTo>
                <a:lnTo>
                  <a:pt x="538056" y="836809"/>
                </a:lnTo>
                <a:lnTo>
                  <a:pt x="537393" y="835703"/>
                </a:lnTo>
                <a:lnTo>
                  <a:pt x="538116" y="835269"/>
                </a:lnTo>
                <a:lnTo>
                  <a:pt x="538498" y="831057"/>
                </a:lnTo>
                <a:lnTo>
                  <a:pt x="538706" y="830571"/>
                </a:lnTo>
                <a:lnTo>
                  <a:pt x="538672" y="830470"/>
                </a:lnTo>
                <a:lnTo>
                  <a:pt x="535401" y="829508"/>
                </a:lnTo>
                <a:lnTo>
                  <a:pt x="531571" y="828933"/>
                </a:lnTo>
                <a:lnTo>
                  <a:pt x="533409" y="831941"/>
                </a:lnTo>
                <a:cubicBezTo>
                  <a:pt x="533631" y="831941"/>
                  <a:pt x="533852" y="832162"/>
                  <a:pt x="533409" y="832605"/>
                </a:cubicBezTo>
                <a:lnTo>
                  <a:pt x="530962" y="828839"/>
                </a:lnTo>
                <a:lnTo>
                  <a:pt x="530312" y="828623"/>
                </a:lnTo>
                <a:lnTo>
                  <a:pt x="530313" y="828622"/>
                </a:lnTo>
                <a:lnTo>
                  <a:pt x="530312" y="828622"/>
                </a:lnTo>
                <a:lnTo>
                  <a:pt x="528542" y="827516"/>
                </a:lnTo>
                <a:lnTo>
                  <a:pt x="528478" y="827195"/>
                </a:lnTo>
                <a:lnTo>
                  <a:pt x="526329" y="825967"/>
                </a:lnTo>
                <a:lnTo>
                  <a:pt x="526476" y="825894"/>
                </a:lnTo>
                <a:lnTo>
                  <a:pt x="525002" y="825525"/>
                </a:lnTo>
                <a:lnTo>
                  <a:pt x="523453" y="825304"/>
                </a:lnTo>
                <a:lnTo>
                  <a:pt x="523232" y="825083"/>
                </a:lnTo>
                <a:lnTo>
                  <a:pt x="523453" y="824640"/>
                </a:lnTo>
                <a:lnTo>
                  <a:pt x="525224" y="825083"/>
                </a:lnTo>
                <a:lnTo>
                  <a:pt x="526646" y="825241"/>
                </a:lnTo>
                <a:lnTo>
                  <a:pt x="526329" y="825082"/>
                </a:lnTo>
                <a:cubicBezTo>
                  <a:pt x="526329" y="824640"/>
                  <a:pt x="526329" y="824418"/>
                  <a:pt x="526329" y="823976"/>
                </a:cubicBezTo>
                <a:lnTo>
                  <a:pt x="526841" y="824049"/>
                </a:lnTo>
                <a:lnTo>
                  <a:pt x="522568" y="818223"/>
                </a:lnTo>
                <a:lnTo>
                  <a:pt x="522347" y="817781"/>
                </a:lnTo>
                <a:cubicBezTo>
                  <a:pt x="522347" y="817560"/>
                  <a:pt x="522347" y="817117"/>
                  <a:pt x="522347" y="817117"/>
                </a:cubicBezTo>
                <a:cubicBezTo>
                  <a:pt x="522790" y="816896"/>
                  <a:pt x="523011" y="816896"/>
                  <a:pt x="523232" y="817117"/>
                </a:cubicBezTo>
                <a:lnTo>
                  <a:pt x="523453" y="817560"/>
                </a:lnTo>
                <a:lnTo>
                  <a:pt x="527779" y="823327"/>
                </a:lnTo>
                <a:lnTo>
                  <a:pt x="530091" y="820436"/>
                </a:lnTo>
                <a:lnTo>
                  <a:pt x="532117" y="817396"/>
                </a:lnTo>
                <a:lnTo>
                  <a:pt x="532746" y="814462"/>
                </a:lnTo>
                <a:lnTo>
                  <a:pt x="533220" y="812723"/>
                </a:lnTo>
                <a:lnTo>
                  <a:pt x="533056" y="812559"/>
                </a:lnTo>
                <a:lnTo>
                  <a:pt x="528984" y="811143"/>
                </a:lnTo>
                <a:lnTo>
                  <a:pt x="518054" y="807780"/>
                </a:lnTo>
                <a:lnTo>
                  <a:pt x="517921" y="808045"/>
                </a:lnTo>
                <a:cubicBezTo>
                  <a:pt x="518143" y="808930"/>
                  <a:pt x="518585" y="809594"/>
                  <a:pt x="519028" y="810258"/>
                </a:cubicBezTo>
                <a:cubicBezTo>
                  <a:pt x="519470" y="810700"/>
                  <a:pt x="519691" y="811143"/>
                  <a:pt x="519913" y="811585"/>
                </a:cubicBezTo>
                <a:cubicBezTo>
                  <a:pt x="519691" y="811364"/>
                  <a:pt x="519691" y="811807"/>
                  <a:pt x="519249" y="812028"/>
                </a:cubicBezTo>
                <a:cubicBezTo>
                  <a:pt x="519249" y="812028"/>
                  <a:pt x="519028" y="811807"/>
                  <a:pt x="519028" y="811585"/>
                </a:cubicBezTo>
                <a:cubicBezTo>
                  <a:pt x="518806" y="811364"/>
                  <a:pt x="518585" y="810922"/>
                  <a:pt x="518364" y="810479"/>
                </a:cubicBezTo>
                <a:cubicBezTo>
                  <a:pt x="517921" y="809815"/>
                  <a:pt x="517036" y="808930"/>
                  <a:pt x="517036" y="807824"/>
                </a:cubicBezTo>
                <a:lnTo>
                  <a:pt x="515266" y="806275"/>
                </a:lnTo>
                <a:lnTo>
                  <a:pt x="513718" y="805169"/>
                </a:lnTo>
                <a:lnTo>
                  <a:pt x="513275" y="805169"/>
                </a:lnTo>
                <a:cubicBezTo>
                  <a:pt x="512390" y="805169"/>
                  <a:pt x="511505" y="804726"/>
                  <a:pt x="510841" y="804062"/>
                </a:cubicBezTo>
                <a:cubicBezTo>
                  <a:pt x="510620" y="804062"/>
                  <a:pt x="510398" y="803841"/>
                  <a:pt x="510177" y="803620"/>
                </a:cubicBezTo>
                <a:cubicBezTo>
                  <a:pt x="509956" y="803620"/>
                  <a:pt x="509956" y="803177"/>
                  <a:pt x="510177" y="802956"/>
                </a:cubicBezTo>
                <a:cubicBezTo>
                  <a:pt x="510177" y="802735"/>
                  <a:pt x="510620" y="802513"/>
                  <a:pt x="510841" y="802735"/>
                </a:cubicBezTo>
                <a:cubicBezTo>
                  <a:pt x="510841" y="802956"/>
                  <a:pt x="511062" y="803177"/>
                  <a:pt x="511283" y="803177"/>
                </a:cubicBezTo>
                <a:lnTo>
                  <a:pt x="513439" y="803961"/>
                </a:lnTo>
                <a:lnTo>
                  <a:pt x="509292" y="795875"/>
                </a:lnTo>
                <a:cubicBezTo>
                  <a:pt x="507080" y="792335"/>
                  <a:pt x="505088" y="788574"/>
                  <a:pt x="504203" y="784591"/>
                </a:cubicBezTo>
                <a:lnTo>
                  <a:pt x="504214" y="784574"/>
                </a:lnTo>
                <a:lnTo>
                  <a:pt x="501326" y="781494"/>
                </a:lnTo>
                <a:cubicBezTo>
                  <a:pt x="500884" y="780387"/>
                  <a:pt x="500441" y="779502"/>
                  <a:pt x="499556" y="778838"/>
                </a:cubicBezTo>
                <a:cubicBezTo>
                  <a:pt x="499556" y="778617"/>
                  <a:pt x="499556" y="778617"/>
                  <a:pt x="499556" y="778396"/>
                </a:cubicBezTo>
                <a:cubicBezTo>
                  <a:pt x="499778" y="778396"/>
                  <a:pt x="499999" y="778396"/>
                  <a:pt x="500220" y="778396"/>
                </a:cubicBezTo>
                <a:cubicBezTo>
                  <a:pt x="500884" y="779060"/>
                  <a:pt x="501548" y="780387"/>
                  <a:pt x="501990" y="781273"/>
                </a:cubicBezTo>
                <a:lnTo>
                  <a:pt x="504091" y="783697"/>
                </a:lnTo>
                <a:lnTo>
                  <a:pt x="503760" y="781714"/>
                </a:lnTo>
                <a:cubicBezTo>
                  <a:pt x="503760" y="781714"/>
                  <a:pt x="503539" y="781272"/>
                  <a:pt x="503760" y="781050"/>
                </a:cubicBezTo>
                <a:cubicBezTo>
                  <a:pt x="503760" y="780829"/>
                  <a:pt x="504203" y="780829"/>
                  <a:pt x="504424" y="780829"/>
                </a:cubicBezTo>
                <a:lnTo>
                  <a:pt x="505247" y="784328"/>
                </a:lnTo>
                <a:lnTo>
                  <a:pt x="505310" y="784370"/>
                </a:lnTo>
                <a:cubicBezTo>
                  <a:pt x="505973" y="788352"/>
                  <a:pt x="508186" y="792114"/>
                  <a:pt x="510177" y="795433"/>
                </a:cubicBezTo>
                <a:lnTo>
                  <a:pt x="514383" y="803842"/>
                </a:lnTo>
                <a:lnTo>
                  <a:pt x="516151" y="805169"/>
                </a:lnTo>
                <a:lnTo>
                  <a:pt x="517921" y="806496"/>
                </a:lnTo>
                <a:lnTo>
                  <a:pt x="517936" y="806568"/>
                </a:lnTo>
                <a:lnTo>
                  <a:pt x="529206" y="810036"/>
                </a:lnTo>
                <a:lnTo>
                  <a:pt x="533736" y="811547"/>
                </a:lnTo>
                <a:lnTo>
                  <a:pt x="534073" y="811142"/>
                </a:lnTo>
                <a:lnTo>
                  <a:pt x="534627" y="811142"/>
                </a:lnTo>
                <a:lnTo>
                  <a:pt x="534958" y="810258"/>
                </a:lnTo>
                <a:lnTo>
                  <a:pt x="536613" y="807684"/>
                </a:lnTo>
                <a:lnTo>
                  <a:pt x="536286" y="807602"/>
                </a:lnTo>
                <a:cubicBezTo>
                  <a:pt x="536286" y="806496"/>
                  <a:pt x="535622" y="806275"/>
                  <a:pt x="535622" y="805168"/>
                </a:cubicBezTo>
                <a:lnTo>
                  <a:pt x="536064" y="805168"/>
                </a:lnTo>
                <a:lnTo>
                  <a:pt x="535180" y="804283"/>
                </a:lnTo>
                <a:lnTo>
                  <a:pt x="535180" y="804030"/>
                </a:lnTo>
                <a:lnTo>
                  <a:pt x="532525" y="802513"/>
                </a:lnTo>
                <a:lnTo>
                  <a:pt x="529067" y="796678"/>
                </a:lnTo>
                <a:lnTo>
                  <a:pt x="526550" y="802292"/>
                </a:lnTo>
                <a:cubicBezTo>
                  <a:pt x="526772" y="802514"/>
                  <a:pt x="526550" y="802956"/>
                  <a:pt x="526329" y="802956"/>
                </a:cubicBezTo>
                <a:cubicBezTo>
                  <a:pt x="525887" y="802956"/>
                  <a:pt x="525665" y="802514"/>
                  <a:pt x="525665" y="802292"/>
                </a:cubicBezTo>
                <a:lnTo>
                  <a:pt x="528321" y="795756"/>
                </a:lnTo>
                <a:lnTo>
                  <a:pt x="528321" y="793884"/>
                </a:lnTo>
                <a:lnTo>
                  <a:pt x="526550" y="792703"/>
                </a:lnTo>
                <a:lnTo>
                  <a:pt x="526550" y="793663"/>
                </a:lnTo>
                <a:lnTo>
                  <a:pt x="526550" y="793884"/>
                </a:lnTo>
                <a:lnTo>
                  <a:pt x="525665" y="794769"/>
                </a:lnTo>
                <a:lnTo>
                  <a:pt x="524780" y="794105"/>
                </a:lnTo>
                <a:lnTo>
                  <a:pt x="524780" y="793884"/>
                </a:lnTo>
                <a:lnTo>
                  <a:pt x="524933" y="792045"/>
                </a:lnTo>
                <a:lnTo>
                  <a:pt x="524780" y="791892"/>
                </a:lnTo>
                <a:cubicBezTo>
                  <a:pt x="524559" y="791450"/>
                  <a:pt x="524338" y="791007"/>
                  <a:pt x="524338" y="790565"/>
                </a:cubicBezTo>
                <a:lnTo>
                  <a:pt x="523905" y="786890"/>
                </a:lnTo>
                <a:lnTo>
                  <a:pt x="522568" y="785918"/>
                </a:lnTo>
                <a:lnTo>
                  <a:pt x="522284" y="785540"/>
                </a:lnTo>
                <a:lnTo>
                  <a:pt x="522126" y="785698"/>
                </a:lnTo>
                <a:lnTo>
                  <a:pt x="521462" y="786140"/>
                </a:lnTo>
                <a:lnTo>
                  <a:pt x="521019" y="786140"/>
                </a:lnTo>
                <a:lnTo>
                  <a:pt x="520798" y="785255"/>
                </a:lnTo>
                <a:lnTo>
                  <a:pt x="521019" y="785034"/>
                </a:lnTo>
                <a:lnTo>
                  <a:pt x="521481" y="783957"/>
                </a:lnTo>
                <a:lnTo>
                  <a:pt x="521683" y="779724"/>
                </a:lnTo>
                <a:lnTo>
                  <a:pt x="522053" y="778426"/>
                </a:lnTo>
                <a:lnTo>
                  <a:pt x="521462" y="775076"/>
                </a:lnTo>
                <a:lnTo>
                  <a:pt x="521722" y="774882"/>
                </a:lnTo>
                <a:lnTo>
                  <a:pt x="521683" y="774856"/>
                </a:lnTo>
                <a:cubicBezTo>
                  <a:pt x="520577" y="773307"/>
                  <a:pt x="518806" y="772201"/>
                  <a:pt x="517036" y="771316"/>
                </a:cubicBezTo>
                <a:lnTo>
                  <a:pt x="514758" y="769987"/>
                </a:lnTo>
                <a:lnTo>
                  <a:pt x="514602" y="769987"/>
                </a:lnTo>
                <a:cubicBezTo>
                  <a:pt x="514602" y="770651"/>
                  <a:pt x="514602" y="771536"/>
                  <a:pt x="514602" y="772422"/>
                </a:cubicBezTo>
                <a:lnTo>
                  <a:pt x="514515" y="772378"/>
                </a:lnTo>
                <a:lnTo>
                  <a:pt x="517700" y="776625"/>
                </a:lnTo>
                <a:cubicBezTo>
                  <a:pt x="518364" y="777732"/>
                  <a:pt x="519028" y="778838"/>
                  <a:pt x="519913" y="779723"/>
                </a:cubicBezTo>
                <a:cubicBezTo>
                  <a:pt x="520134" y="779944"/>
                  <a:pt x="520134" y="780166"/>
                  <a:pt x="519913" y="780387"/>
                </a:cubicBezTo>
                <a:lnTo>
                  <a:pt x="519249" y="780166"/>
                </a:lnTo>
                <a:cubicBezTo>
                  <a:pt x="518143" y="779059"/>
                  <a:pt x="517479" y="777953"/>
                  <a:pt x="516815" y="776847"/>
                </a:cubicBezTo>
                <a:lnTo>
                  <a:pt x="513910" y="773113"/>
                </a:lnTo>
                <a:lnTo>
                  <a:pt x="512593" y="774430"/>
                </a:lnTo>
                <a:lnTo>
                  <a:pt x="512390" y="779723"/>
                </a:lnTo>
                <a:cubicBezTo>
                  <a:pt x="512390" y="780829"/>
                  <a:pt x="512390" y="781935"/>
                  <a:pt x="512390" y="783042"/>
                </a:cubicBezTo>
                <a:cubicBezTo>
                  <a:pt x="512390" y="783705"/>
                  <a:pt x="511947" y="783927"/>
                  <a:pt x="511726" y="783927"/>
                </a:cubicBezTo>
                <a:cubicBezTo>
                  <a:pt x="511284" y="783927"/>
                  <a:pt x="511062" y="783484"/>
                  <a:pt x="511062" y="783263"/>
                </a:cubicBezTo>
                <a:cubicBezTo>
                  <a:pt x="511062" y="782157"/>
                  <a:pt x="511062" y="781050"/>
                  <a:pt x="511062" y="779944"/>
                </a:cubicBezTo>
                <a:lnTo>
                  <a:pt x="511278" y="773916"/>
                </a:lnTo>
                <a:lnTo>
                  <a:pt x="511062" y="773970"/>
                </a:lnTo>
                <a:lnTo>
                  <a:pt x="508102" y="766359"/>
                </a:lnTo>
                <a:lnTo>
                  <a:pt x="507301" y="766226"/>
                </a:lnTo>
                <a:cubicBezTo>
                  <a:pt x="506195" y="766226"/>
                  <a:pt x="505310" y="765784"/>
                  <a:pt x="504425" y="765562"/>
                </a:cubicBezTo>
                <a:lnTo>
                  <a:pt x="502459" y="765235"/>
                </a:lnTo>
                <a:lnTo>
                  <a:pt x="502876" y="767111"/>
                </a:lnTo>
                <a:cubicBezTo>
                  <a:pt x="503097" y="767332"/>
                  <a:pt x="503318" y="767554"/>
                  <a:pt x="502876" y="767996"/>
                </a:cubicBezTo>
                <a:cubicBezTo>
                  <a:pt x="502876" y="768218"/>
                  <a:pt x="502654" y="768218"/>
                  <a:pt x="502433" y="768218"/>
                </a:cubicBezTo>
                <a:cubicBezTo>
                  <a:pt x="502433" y="768218"/>
                  <a:pt x="502212" y="768218"/>
                  <a:pt x="502212" y="767996"/>
                </a:cubicBezTo>
                <a:lnTo>
                  <a:pt x="501352" y="765202"/>
                </a:lnTo>
                <a:lnTo>
                  <a:pt x="501105" y="765120"/>
                </a:lnTo>
                <a:lnTo>
                  <a:pt x="499999" y="764014"/>
                </a:lnTo>
                <a:lnTo>
                  <a:pt x="500031" y="763792"/>
                </a:lnTo>
                <a:lnTo>
                  <a:pt x="499114" y="763792"/>
                </a:lnTo>
                <a:cubicBezTo>
                  <a:pt x="499114" y="764013"/>
                  <a:pt x="498892" y="764013"/>
                  <a:pt x="498229" y="764013"/>
                </a:cubicBezTo>
                <a:cubicBezTo>
                  <a:pt x="497565" y="764013"/>
                  <a:pt x="496680" y="763792"/>
                  <a:pt x="496016" y="763128"/>
                </a:cubicBezTo>
                <a:cubicBezTo>
                  <a:pt x="495795" y="762686"/>
                  <a:pt x="495795" y="762464"/>
                  <a:pt x="496016" y="762243"/>
                </a:cubicBezTo>
                <a:cubicBezTo>
                  <a:pt x="496237" y="762022"/>
                  <a:pt x="496680" y="762022"/>
                  <a:pt x="496901" y="762243"/>
                </a:cubicBezTo>
                <a:cubicBezTo>
                  <a:pt x="497343" y="762907"/>
                  <a:pt x="498007" y="762686"/>
                  <a:pt x="499114" y="762686"/>
                </a:cubicBezTo>
                <a:lnTo>
                  <a:pt x="500188" y="762686"/>
                </a:lnTo>
                <a:lnTo>
                  <a:pt x="500220" y="762465"/>
                </a:lnTo>
                <a:lnTo>
                  <a:pt x="500441" y="762465"/>
                </a:lnTo>
                <a:lnTo>
                  <a:pt x="500441" y="759145"/>
                </a:lnTo>
                <a:lnTo>
                  <a:pt x="500626" y="755467"/>
                </a:lnTo>
                <a:lnTo>
                  <a:pt x="500220" y="755163"/>
                </a:lnTo>
                <a:cubicBezTo>
                  <a:pt x="500220" y="754499"/>
                  <a:pt x="499777" y="753836"/>
                  <a:pt x="499556" y="753172"/>
                </a:cubicBezTo>
                <a:cubicBezTo>
                  <a:pt x="499335" y="752287"/>
                  <a:pt x="498892" y="751180"/>
                  <a:pt x="498892" y="750074"/>
                </a:cubicBezTo>
                <a:lnTo>
                  <a:pt x="499040" y="749877"/>
                </a:lnTo>
                <a:lnTo>
                  <a:pt x="494909" y="746533"/>
                </a:lnTo>
                <a:lnTo>
                  <a:pt x="490304" y="743129"/>
                </a:lnTo>
                <a:lnTo>
                  <a:pt x="491370" y="758482"/>
                </a:lnTo>
                <a:lnTo>
                  <a:pt x="491801" y="767543"/>
                </a:lnTo>
                <a:lnTo>
                  <a:pt x="492033" y="767774"/>
                </a:lnTo>
                <a:lnTo>
                  <a:pt x="492697" y="768217"/>
                </a:lnTo>
                <a:lnTo>
                  <a:pt x="493803" y="768881"/>
                </a:lnTo>
                <a:lnTo>
                  <a:pt x="493803" y="769102"/>
                </a:lnTo>
                <a:lnTo>
                  <a:pt x="493582" y="769545"/>
                </a:lnTo>
                <a:lnTo>
                  <a:pt x="492255" y="768660"/>
                </a:lnTo>
                <a:lnTo>
                  <a:pt x="492235" y="768645"/>
                </a:lnTo>
                <a:lnTo>
                  <a:pt x="493361" y="773528"/>
                </a:lnTo>
                <a:cubicBezTo>
                  <a:pt x="494025" y="774634"/>
                  <a:pt x="494468" y="775741"/>
                  <a:pt x="494689" y="777068"/>
                </a:cubicBezTo>
                <a:cubicBezTo>
                  <a:pt x="494689" y="777289"/>
                  <a:pt x="494689" y="777511"/>
                  <a:pt x="494246" y="777511"/>
                </a:cubicBezTo>
                <a:cubicBezTo>
                  <a:pt x="494025" y="777511"/>
                  <a:pt x="493804" y="777289"/>
                  <a:pt x="493804" y="777289"/>
                </a:cubicBezTo>
                <a:cubicBezTo>
                  <a:pt x="493583" y="776183"/>
                  <a:pt x="492919" y="775077"/>
                  <a:pt x="492476" y="773749"/>
                </a:cubicBezTo>
                <a:lnTo>
                  <a:pt x="491281" y="768173"/>
                </a:lnTo>
                <a:lnTo>
                  <a:pt x="490927" y="767997"/>
                </a:lnTo>
                <a:cubicBezTo>
                  <a:pt x="490706" y="764899"/>
                  <a:pt x="490706" y="761580"/>
                  <a:pt x="490485" y="758704"/>
                </a:cubicBezTo>
                <a:cubicBezTo>
                  <a:pt x="490263" y="753393"/>
                  <a:pt x="490263" y="748083"/>
                  <a:pt x="489378" y="742772"/>
                </a:cubicBezTo>
                <a:lnTo>
                  <a:pt x="489379" y="742770"/>
                </a:lnTo>
                <a:lnTo>
                  <a:pt x="488051" y="705379"/>
                </a:lnTo>
                <a:cubicBezTo>
                  <a:pt x="488051" y="698963"/>
                  <a:pt x="488272" y="692325"/>
                  <a:pt x="488051" y="686129"/>
                </a:cubicBezTo>
                <a:cubicBezTo>
                  <a:pt x="488051" y="685687"/>
                  <a:pt x="488272" y="685687"/>
                  <a:pt x="488715" y="685687"/>
                </a:cubicBezTo>
                <a:cubicBezTo>
                  <a:pt x="488936" y="685687"/>
                  <a:pt x="489379" y="685908"/>
                  <a:pt x="489379" y="686129"/>
                </a:cubicBezTo>
                <a:cubicBezTo>
                  <a:pt x="489379" y="692546"/>
                  <a:pt x="489379" y="699184"/>
                  <a:pt x="489379" y="705601"/>
                </a:cubicBezTo>
                <a:lnTo>
                  <a:pt x="490481" y="742424"/>
                </a:lnTo>
                <a:lnTo>
                  <a:pt x="495573" y="746091"/>
                </a:lnTo>
                <a:lnTo>
                  <a:pt x="499114" y="749238"/>
                </a:lnTo>
                <a:lnTo>
                  <a:pt x="499114" y="741002"/>
                </a:lnTo>
                <a:cubicBezTo>
                  <a:pt x="499114" y="739232"/>
                  <a:pt x="498671" y="737462"/>
                  <a:pt x="498671" y="735692"/>
                </a:cubicBezTo>
                <a:cubicBezTo>
                  <a:pt x="498671" y="735249"/>
                  <a:pt x="498892" y="735028"/>
                  <a:pt x="499114" y="735028"/>
                </a:cubicBezTo>
                <a:cubicBezTo>
                  <a:pt x="499556" y="735028"/>
                  <a:pt x="499778" y="735249"/>
                  <a:pt x="499778" y="735692"/>
                </a:cubicBezTo>
                <a:cubicBezTo>
                  <a:pt x="499778" y="737462"/>
                  <a:pt x="499999" y="739232"/>
                  <a:pt x="500441" y="740781"/>
                </a:cubicBezTo>
                <a:lnTo>
                  <a:pt x="500441" y="749853"/>
                </a:lnTo>
                <a:cubicBezTo>
                  <a:pt x="500662" y="750738"/>
                  <a:pt x="500884" y="751623"/>
                  <a:pt x="501105" y="752508"/>
                </a:cubicBezTo>
                <a:cubicBezTo>
                  <a:pt x="501326" y="753172"/>
                  <a:pt x="501769" y="754057"/>
                  <a:pt x="501769" y="754942"/>
                </a:cubicBezTo>
                <a:lnTo>
                  <a:pt x="501703" y="755030"/>
                </a:lnTo>
                <a:lnTo>
                  <a:pt x="508574" y="764731"/>
                </a:lnTo>
                <a:lnTo>
                  <a:pt x="509292" y="764013"/>
                </a:lnTo>
                <a:lnTo>
                  <a:pt x="511029" y="763579"/>
                </a:lnTo>
                <a:lnTo>
                  <a:pt x="510841" y="756048"/>
                </a:lnTo>
                <a:lnTo>
                  <a:pt x="511046" y="746597"/>
                </a:lnTo>
                <a:lnTo>
                  <a:pt x="510619" y="746312"/>
                </a:lnTo>
                <a:cubicBezTo>
                  <a:pt x="509956" y="744763"/>
                  <a:pt x="509734" y="743436"/>
                  <a:pt x="509513" y="742108"/>
                </a:cubicBezTo>
                <a:lnTo>
                  <a:pt x="508893" y="739011"/>
                </a:lnTo>
                <a:lnTo>
                  <a:pt x="508628" y="738347"/>
                </a:lnTo>
                <a:lnTo>
                  <a:pt x="508658" y="737984"/>
                </a:lnTo>
                <a:lnTo>
                  <a:pt x="494910" y="711132"/>
                </a:lnTo>
                <a:lnTo>
                  <a:pt x="494994" y="711048"/>
                </a:lnTo>
                <a:lnTo>
                  <a:pt x="493140" y="709362"/>
                </a:lnTo>
                <a:cubicBezTo>
                  <a:pt x="493140" y="709141"/>
                  <a:pt x="493140" y="708920"/>
                  <a:pt x="493361" y="708920"/>
                </a:cubicBezTo>
                <a:cubicBezTo>
                  <a:pt x="493804" y="708698"/>
                  <a:pt x="493804" y="708920"/>
                  <a:pt x="494025" y="709141"/>
                </a:cubicBezTo>
                <a:lnTo>
                  <a:pt x="495204" y="710516"/>
                </a:lnTo>
                <a:lnTo>
                  <a:pt x="496458" y="699848"/>
                </a:lnTo>
                <a:cubicBezTo>
                  <a:pt x="500220" y="667101"/>
                  <a:pt x="504202" y="633026"/>
                  <a:pt x="519691" y="603598"/>
                </a:cubicBezTo>
                <a:cubicBezTo>
                  <a:pt x="519912" y="603377"/>
                  <a:pt x="520134" y="603155"/>
                  <a:pt x="520355" y="603377"/>
                </a:cubicBezTo>
                <a:cubicBezTo>
                  <a:pt x="520576" y="603598"/>
                  <a:pt x="520797" y="603819"/>
                  <a:pt x="520576" y="604040"/>
                </a:cubicBezTo>
                <a:cubicBezTo>
                  <a:pt x="505309" y="633469"/>
                  <a:pt x="501326" y="667322"/>
                  <a:pt x="497565" y="700069"/>
                </a:cubicBezTo>
                <a:cubicBezTo>
                  <a:pt x="497122" y="703830"/>
                  <a:pt x="496680" y="707592"/>
                  <a:pt x="496237" y="711132"/>
                </a:cubicBezTo>
                <a:lnTo>
                  <a:pt x="495907" y="711352"/>
                </a:lnTo>
                <a:lnTo>
                  <a:pt x="508768" y="736666"/>
                </a:lnTo>
                <a:lnTo>
                  <a:pt x="508849" y="735692"/>
                </a:lnTo>
                <a:cubicBezTo>
                  <a:pt x="508849" y="734586"/>
                  <a:pt x="508849" y="733258"/>
                  <a:pt x="509513" y="731930"/>
                </a:cubicBezTo>
                <a:lnTo>
                  <a:pt x="509978" y="731744"/>
                </a:lnTo>
                <a:lnTo>
                  <a:pt x="510570" y="714980"/>
                </a:lnTo>
                <a:lnTo>
                  <a:pt x="510398" y="714894"/>
                </a:lnTo>
                <a:lnTo>
                  <a:pt x="510177" y="712902"/>
                </a:lnTo>
                <a:lnTo>
                  <a:pt x="510351" y="712880"/>
                </a:lnTo>
                <a:lnTo>
                  <a:pt x="509956" y="703388"/>
                </a:lnTo>
                <a:cubicBezTo>
                  <a:pt x="510177" y="700733"/>
                  <a:pt x="510398" y="698299"/>
                  <a:pt x="510177" y="695865"/>
                </a:cubicBezTo>
                <a:cubicBezTo>
                  <a:pt x="510177" y="695422"/>
                  <a:pt x="510177" y="694980"/>
                  <a:pt x="510620" y="694980"/>
                </a:cubicBezTo>
                <a:cubicBezTo>
                  <a:pt x="511062" y="694980"/>
                  <a:pt x="511283" y="695201"/>
                  <a:pt x="511505" y="695422"/>
                </a:cubicBezTo>
                <a:cubicBezTo>
                  <a:pt x="511947" y="698078"/>
                  <a:pt x="511505" y="700733"/>
                  <a:pt x="511283" y="703388"/>
                </a:cubicBezTo>
                <a:lnTo>
                  <a:pt x="511890" y="712688"/>
                </a:lnTo>
                <a:lnTo>
                  <a:pt x="511947" y="712681"/>
                </a:lnTo>
                <a:lnTo>
                  <a:pt x="512833" y="713271"/>
                </a:lnTo>
                <a:lnTo>
                  <a:pt x="513054" y="713124"/>
                </a:lnTo>
                <a:lnTo>
                  <a:pt x="513229" y="713224"/>
                </a:lnTo>
                <a:lnTo>
                  <a:pt x="514603" y="703610"/>
                </a:lnTo>
                <a:lnTo>
                  <a:pt x="516344" y="692075"/>
                </a:lnTo>
                <a:lnTo>
                  <a:pt x="515930" y="691661"/>
                </a:lnTo>
                <a:cubicBezTo>
                  <a:pt x="516151" y="689227"/>
                  <a:pt x="516594" y="686793"/>
                  <a:pt x="516815" y="684580"/>
                </a:cubicBezTo>
                <a:lnTo>
                  <a:pt x="517182" y="681271"/>
                </a:lnTo>
                <a:lnTo>
                  <a:pt x="514382" y="682590"/>
                </a:lnTo>
                <a:cubicBezTo>
                  <a:pt x="513496" y="682811"/>
                  <a:pt x="512833" y="683253"/>
                  <a:pt x="511947" y="683917"/>
                </a:cubicBezTo>
                <a:cubicBezTo>
                  <a:pt x="511947" y="683917"/>
                  <a:pt x="511726" y="683917"/>
                  <a:pt x="511505" y="683696"/>
                </a:cubicBezTo>
                <a:cubicBezTo>
                  <a:pt x="511505" y="683253"/>
                  <a:pt x="511505" y="683253"/>
                  <a:pt x="511947" y="683253"/>
                </a:cubicBezTo>
                <a:cubicBezTo>
                  <a:pt x="512390" y="683032"/>
                  <a:pt x="513054" y="682368"/>
                  <a:pt x="513718" y="681926"/>
                </a:cubicBezTo>
                <a:lnTo>
                  <a:pt x="517299" y="680418"/>
                </a:lnTo>
                <a:lnTo>
                  <a:pt x="517036" y="680155"/>
                </a:lnTo>
                <a:lnTo>
                  <a:pt x="517700" y="679049"/>
                </a:lnTo>
                <a:lnTo>
                  <a:pt x="517921" y="678385"/>
                </a:lnTo>
                <a:lnTo>
                  <a:pt x="518143" y="678089"/>
                </a:lnTo>
                <a:lnTo>
                  <a:pt x="518143" y="676616"/>
                </a:lnTo>
                <a:cubicBezTo>
                  <a:pt x="518143" y="675067"/>
                  <a:pt x="518143" y="673518"/>
                  <a:pt x="519028" y="672190"/>
                </a:cubicBezTo>
                <a:cubicBezTo>
                  <a:pt x="519028" y="672190"/>
                  <a:pt x="519249" y="671969"/>
                  <a:pt x="519470" y="672190"/>
                </a:cubicBezTo>
                <a:cubicBezTo>
                  <a:pt x="519692" y="672190"/>
                  <a:pt x="519692" y="672633"/>
                  <a:pt x="519692" y="672633"/>
                </a:cubicBezTo>
                <a:cubicBezTo>
                  <a:pt x="519028" y="673960"/>
                  <a:pt x="519028" y="675288"/>
                  <a:pt x="519028" y="676837"/>
                </a:cubicBezTo>
                <a:lnTo>
                  <a:pt x="519028" y="677124"/>
                </a:lnTo>
                <a:lnTo>
                  <a:pt x="525002" y="673739"/>
                </a:lnTo>
                <a:lnTo>
                  <a:pt x="529903" y="670346"/>
                </a:lnTo>
                <a:lnTo>
                  <a:pt x="530091" y="668650"/>
                </a:lnTo>
                <a:lnTo>
                  <a:pt x="530454" y="668408"/>
                </a:lnTo>
                <a:lnTo>
                  <a:pt x="529870" y="663340"/>
                </a:lnTo>
                <a:lnTo>
                  <a:pt x="529078" y="657991"/>
                </a:lnTo>
                <a:lnTo>
                  <a:pt x="525666" y="660684"/>
                </a:lnTo>
                <a:lnTo>
                  <a:pt x="521761" y="663418"/>
                </a:lnTo>
                <a:lnTo>
                  <a:pt x="521904" y="663561"/>
                </a:lnTo>
                <a:cubicBezTo>
                  <a:pt x="521019" y="666659"/>
                  <a:pt x="518806" y="668429"/>
                  <a:pt x="516815" y="670420"/>
                </a:cubicBezTo>
                <a:cubicBezTo>
                  <a:pt x="515930" y="671084"/>
                  <a:pt x="515045" y="672191"/>
                  <a:pt x="514160" y="673076"/>
                </a:cubicBezTo>
                <a:cubicBezTo>
                  <a:pt x="514160" y="672854"/>
                  <a:pt x="514160" y="672854"/>
                  <a:pt x="513717" y="672854"/>
                </a:cubicBezTo>
                <a:cubicBezTo>
                  <a:pt x="513717" y="672854"/>
                  <a:pt x="513496" y="672854"/>
                  <a:pt x="513496" y="672854"/>
                </a:cubicBezTo>
                <a:cubicBezTo>
                  <a:pt x="513275" y="672633"/>
                  <a:pt x="513275" y="672412"/>
                  <a:pt x="513496" y="672191"/>
                </a:cubicBezTo>
                <a:cubicBezTo>
                  <a:pt x="514381" y="671305"/>
                  <a:pt x="515266" y="670420"/>
                  <a:pt x="515930" y="669535"/>
                </a:cubicBezTo>
                <a:cubicBezTo>
                  <a:pt x="517921" y="667765"/>
                  <a:pt x="519913" y="665774"/>
                  <a:pt x="520798" y="663340"/>
                </a:cubicBezTo>
                <a:lnTo>
                  <a:pt x="520835" y="663328"/>
                </a:lnTo>
                <a:lnTo>
                  <a:pt x="521462" y="659356"/>
                </a:lnTo>
                <a:lnTo>
                  <a:pt x="527855" y="639536"/>
                </a:lnTo>
                <a:lnTo>
                  <a:pt x="527436" y="639222"/>
                </a:lnTo>
                <a:lnTo>
                  <a:pt x="528283" y="630747"/>
                </a:lnTo>
                <a:lnTo>
                  <a:pt x="528099" y="630593"/>
                </a:lnTo>
                <a:lnTo>
                  <a:pt x="528321" y="628601"/>
                </a:lnTo>
                <a:lnTo>
                  <a:pt x="529007" y="627915"/>
                </a:lnTo>
                <a:lnTo>
                  <a:pt x="529206" y="620193"/>
                </a:lnTo>
                <a:lnTo>
                  <a:pt x="529427" y="619751"/>
                </a:lnTo>
                <a:cubicBezTo>
                  <a:pt x="529427" y="619530"/>
                  <a:pt x="530091" y="619087"/>
                  <a:pt x="530312" y="619308"/>
                </a:cubicBezTo>
                <a:cubicBezTo>
                  <a:pt x="530754" y="619530"/>
                  <a:pt x="530976" y="619751"/>
                  <a:pt x="530976" y="620193"/>
                </a:cubicBezTo>
                <a:lnTo>
                  <a:pt x="530754" y="620636"/>
                </a:lnTo>
                <a:lnTo>
                  <a:pt x="530453" y="625760"/>
                </a:lnTo>
                <a:lnTo>
                  <a:pt x="532082" y="622627"/>
                </a:lnTo>
                <a:lnTo>
                  <a:pt x="535524" y="616959"/>
                </a:lnTo>
                <a:lnTo>
                  <a:pt x="535401" y="616653"/>
                </a:lnTo>
                <a:lnTo>
                  <a:pt x="535401" y="616210"/>
                </a:lnTo>
                <a:cubicBezTo>
                  <a:pt x="535622" y="615325"/>
                  <a:pt x="535844" y="614440"/>
                  <a:pt x="535844" y="613555"/>
                </a:cubicBezTo>
                <a:cubicBezTo>
                  <a:pt x="535844" y="613112"/>
                  <a:pt x="536286" y="612670"/>
                  <a:pt x="536729" y="612670"/>
                </a:cubicBezTo>
                <a:cubicBezTo>
                  <a:pt x="537393" y="612670"/>
                  <a:pt x="537614" y="613112"/>
                  <a:pt x="537614" y="613555"/>
                </a:cubicBezTo>
                <a:cubicBezTo>
                  <a:pt x="537614" y="614661"/>
                  <a:pt x="537393" y="615768"/>
                  <a:pt x="537171" y="616874"/>
                </a:cubicBezTo>
                <a:lnTo>
                  <a:pt x="536950" y="617095"/>
                </a:lnTo>
                <a:lnTo>
                  <a:pt x="536729" y="617316"/>
                </a:lnTo>
                <a:lnTo>
                  <a:pt x="536589" y="617559"/>
                </a:lnTo>
                <a:lnTo>
                  <a:pt x="537171" y="622406"/>
                </a:lnTo>
                <a:cubicBezTo>
                  <a:pt x="537171" y="623291"/>
                  <a:pt x="537171" y="624398"/>
                  <a:pt x="537171" y="625283"/>
                </a:cubicBezTo>
                <a:lnTo>
                  <a:pt x="537138" y="625333"/>
                </a:lnTo>
                <a:lnTo>
                  <a:pt x="537393" y="625503"/>
                </a:lnTo>
                <a:lnTo>
                  <a:pt x="537835" y="630813"/>
                </a:lnTo>
                <a:lnTo>
                  <a:pt x="538083" y="631061"/>
                </a:lnTo>
                <a:lnTo>
                  <a:pt x="540269" y="629043"/>
                </a:lnTo>
                <a:lnTo>
                  <a:pt x="543474" y="626344"/>
                </a:lnTo>
                <a:lnTo>
                  <a:pt x="542924" y="625725"/>
                </a:lnTo>
                <a:cubicBezTo>
                  <a:pt x="542924" y="625725"/>
                  <a:pt x="542924" y="625725"/>
                  <a:pt x="542924" y="625282"/>
                </a:cubicBezTo>
                <a:lnTo>
                  <a:pt x="543549" y="624657"/>
                </a:lnTo>
                <a:lnTo>
                  <a:pt x="541154" y="621963"/>
                </a:lnTo>
                <a:cubicBezTo>
                  <a:pt x="540491" y="620857"/>
                  <a:pt x="540048" y="619751"/>
                  <a:pt x="539163" y="618866"/>
                </a:cubicBezTo>
                <a:cubicBezTo>
                  <a:pt x="538942" y="618644"/>
                  <a:pt x="538942" y="618423"/>
                  <a:pt x="539163" y="618202"/>
                </a:cubicBezTo>
                <a:cubicBezTo>
                  <a:pt x="539163" y="617759"/>
                  <a:pt x="539605" y="617759"/>
                  <a:pt x="539827" y="618202"/>
                </a:cubicBezTo>
                <a:cubicBezTo>
                  <a:pt x="540933" y="619087"/>
                  <a:pt x="541376" y="620193"/>
                  <a:pt x="542261" y="621521"/>
                </a:cubicBezTo>
                <a:lnTo>
                  <a:pt x="544139" y="624025"/>
                </a:lnTo>
                <a:lnTo>
                  <a:pt x="544473" y="622184"/>
                </a:lnTo>
                <a:lnTo>
                  <a:pt x="545274" y="619916"/>
                </a:lnTo>
                <a:lnTo>
                  <a:pt x="544694" y="619087"/>
                </a:lnTo>
                <a:lnTo>
                  <a:pt x="545176" y="618712"/>
                </a:lnTo>
                <a:lnTo>
                  <a:pt x="543809" y="614440"/>
                </a:lnTo>
                <a:lnTo>
                  <a:pt x="543866" y="614369"/>
                </a:lnTo>
                <a:lnTo>
                  <a:pt x="542703" y="613555"/>
                </a:lnTo>
                <a:cubicBezTo>
                  <a:pt x="542481" y="613112"/>
                  <a:pt x="542260" y="612670"/>
                  <a:pt x="541817" y="612670"/>
                </a:cubicBezTo>
                <a:cubicBezTo>
                  <a:pt x="541375" y="612449"/>
                  <a:pt x="541375" y="612006"/>
                  <a:pt x="541375" y="611785"/>
                </a:cubicBezTo>
                <a:cubicBezTo>
                  <a:pt x="541375" y="611564"/>
                  <a:pt x="541817" y="611121"/>
                  <a:pt x="542260" y="611342"/>
                </a:cubicBezTo>
                <a:cubicBezTo>
                  <a:pt x="542924" y="611564"/>
                  <a:pt x="543366" y="612227"/>
                  <a:pt x="543809" y="612891"/>
                </a:cubicBezTo>
                <a:lnTo>
                  <a:pt x="544498" y="613580"/>
                </a:lnTo>
                <a:lnTo>
                  <a:pt x="544694" y="613334"/>
                </a:lnTo>
                <a:lnTo>
                  <a:pt x="544827" y="613423"/>
                </a:lnTo>
                <a:lnTo>
                  <a:pt x="547349" y="610900"/>
                </a:lnTo>
                <a:lnTo>
                  <a:pt x="547349" y="610900"/>
                </a:lnTo>
                <a:cubicBezTo>
                  <a:pt x="547571" y="609351"/>
                  <a:pt x="546243" y="608245"/>
                  <a:pt x="544694" y="607138"/>
                </a:cubicBezTo>
                <a:cubicBezTo>
                  <a:pt x="544473" y="606917"/>
                  <a:pt x="544252" y="606696"/>
                  <a:pt x="543809" y="606475"/>
                </a:cubicBezTo>
                <a:lnTo>
                  <a:pt x="543809" y="606032"/>
                </a:lnTo>
                <a:cubicBezTo>
                  <a:pt x="544030" y="605811"/>
                  <a:pt x="544252" y="605811"/>
                  <a:pt x="544473" y="605811"/>
                </a:cubicBezTo>
                <a:cubicBezTo>
                  <a:pt x="544694" y="606032"/>
                  <a:pt x="545137" y="606253"/>
                  <a:pt x="545137" y="606475"/>
                </a:cubicBezTo>
                <a:lnTo>
                  <a:pt x="547603" y="610458"/>
                </a:lnTo>
                <a:lnTo>
                  <a:pt x="547791" y="610458"/>
                </a:lnTo>
                <a:lnTo>
                  <a:pt x="548013" y="610236"/>
                </a:lnTo>
                <a:lnTo>
                  <a:pt x="548235" y="610458"/>
                </a:lnTo>
                <a:lnTo>
                  <a:pt x="548898" y="610458"/>
                </a:lnTo>
                <a:cubicBezTo>
                  <a:pt x="549120" y="610679"/>
                  <a:pt x="549341" y="610900"/>
                  <a:pt x="549341" y="610900"/>
                </a:cubicBezTo>
                <a:lnTo>
                  <a:pt x="550309" y="612006"/>
                </a:lnTo>
                <a:lnTo>
                  <a:pt x="550815" y="612006"/>
                </a:lnTo>
                <a:lnTo>
                  <a:pt x="551110" y="611785"/>
                </a:lnTo>
                <a:lnTo>
                  <a:pt x="551332" y="611343"/>
                </a:lnTo>
                <a:lnTo>
                  <a:pt x="552217" y="611343"/>
                </a:lnTo>
                <a:lnTo>
                  <a:pt x="552217" y="612228"/>
                </a:lnTo>
                <a:lnTo>
                  <a:pt x="551996" y="612449"/>
                </a:lnTo>
                <a:lnTo>
                  <a:pt x="551332" y="613113"/>
                </a:lnTo>
                <a:lnTo>
                  <a:pt x="553102" y="616874"/>
                </a:lnTo>
                <a:cubicBezTo>
                  <a:pt x="553544" y="616874"/>
                  <a:pt x="553766" y="616210"/>
                  <a:pt x="554429" y="616210"/>
                </a:cubicBezTo>
                <a:lnTo>
                  <a:pt x="554651" y="617095"/>
                </a:lnTo>
                <a:lnTo>
                  <a:pt x="554947" y="616947"/>
                </a:lnTo>
                <a:lnTo>
                  <a:pt x="555536" y="616211"/>
                </a:lnTo>
                <a:cubicBezTo>
                  <a:pt x="555978" y="615989"/>
                  <a:pt x="556199" y="615768"/>
                  <a:pt x="556421" y="615547"/>
                </a:cubicBezTo>
                <a:lnTo>
                  <a:pt x="556421" y="615326"/>
                </a:lnTo>
                <a:cubicBezTo>
                  <a:pt x="557084" y="614662"/>
                  <a:pt x="557748" y="615104"/>
                  <a:pt x="558191" y="615326"/>
                </a:cubicBezTo>
                <a:cubicBezTo>
                  <a:pt x="558412" y="615326"/>
                  <a:pt x="558633" y="615547"/>
                  <a:pt x="559076" y="615547"/>
                </a:cubicBezTo>
                <a:lnTo>
                  <a:pt x="559297" y="615547"/>
                </a:lnTo>
                <a:cubicBezTo>
                  <a:pt x="559961" y="616211"/>
                  <a:pt x="560625" y="616874"/>
                  <a:pt x="561067" y="617317"/>
                </a:cubicBezTo>
                <a:lnTo>
                  <a:pt x="564829" y="620514"/>
                </a:lnTo>
                <a:lnTo>
                  <a:pt x="564829" y="620414"/>
                </a:lnTo>
                <a:lnTo>
                  <a:pt x="565714" y="619087"/>
                </a:lnTo>
                <a:lnTo>
                  <a:pt x="565784" y="619017"/>
                </a:lnTo>
                <a:lnTo>
                  <a:pt x="564387" y="617096"/>
                </a:lnTo>
                <a:lnTo>
                  <a:pt x="558902" y="608024"/>
                </a:lnTo>
                <a:lnTo>
                  <a:pt x="558855" y="608024"/>
                </a:lnTo>
                <a:cubicBezTo>
                  <a:pt x="557970" y="607581"/>
                  <a:pt x="557306" y="606917"/>
                  <a:pt x="556642" y="606254"/>
                </a:cubicBezTo>
                <a:cubicBezTo>
                  <a:pt x="556200" y="605811"/>
                  <a:pt x="555757" y="605147"/>
                  <a:pt x="555315" y="604926"/>
                </a:cubicBezTo>
                <a:cubicBezTo>
                  <a:pt x="554872" y="604926"/>
                  <a:pt x="554872" y="604483"/>
                  <a:pt x="554872" y="604041"/>
                </a:cubicBezTo>
                <a:cubicBezTo>
                  <a:pt x="555094" y="603820"/>
                  <a:pt x="555315" y="603598"/>
                  <a:pt x="555757" y="603820"/>
                </a:cubicBezTo>
                <a:cubicBezTo>
                  <a:pt x="556421" y="604262"/>
                  <a:pt x="557085" y="604705"/>
                  <a:pt x="557749" y="605369"/>
                </a:cubicBezTo>
                <a:cubicBezTo>
                  <a:pt x="558191" y="605811"/>
                  <a:pt x="558634" y="606475"/>
                  <a:pt x="559297" y="606696"/>
                </a:cubicBezTo>
                <a:lnTo>
                  <a:pt x="559398" y="606997"/>
                </a:lnTo>
                <a:lnTo>
                  <a:pt x="559518" y="606917"/>
                </a:lnTo>
                <a:cubicBezTo>
                  <a:pt x="562838" y="607802"/>
                  <a:pt x="565050" y="610457"/>
                  <a:pt x="567484" y="612891"/>
                </a:cubicBezTo>
                <a:lnTo>
                  <a:pt x="568425" y="613832"/>
                </a:lnTo>
                <a:lnTo>
                  <a:pt x="569255" y="612449"/>
                </a:lnTo>
                <a:lnTo>
                  <a:pt x="569988" y="610984"/>
                </a:lnTo>
                <a:lnTo>
                  <a:pt x="569918" y="610900"/>
                </a:lnTo>
                <a:lnTo>
                  <a:pt x="569697" y="610458"/>
                </a:lnTo>
                <a:lnTo>
                  <a:pt x="569806" y="610327"/>
                </a:lnTo>
                <a:lnTo>
                  <a:pt x="565493" y="607138"/>
                </a:lnTo>
                <a:cubicBezTo>
                  <a:pt x="565272" y="606696"/>
                  <a:pt x="565272" y="606253"/>
                  <a:pt x="565493" y="606032"/>
                </a:cubicBezTo>
                <a:cubicBezTo>
                  <a:pt x="565936" y="605811"/>
                  <a:pt x="566378" y="605811"/>
                  <a:pt x="566821" y="606032"/>
                </a:cubicBezTo>
                <a:lnTo>
                  <a:pt x="571052" y="609256"/>
                </a:lnTo>
                <a:lnTo>
                  <a:pt x="572352" y="608245"/>
                </a:lnTo>
                <a:lnTo>
                  <a:pt x="572678" y="608000"/>
                </a:lnTo>
                <a:lnTo>
                  <a:pt x="572630" y="607809"/>
                </a:lnTo>
                <a:lnTo>
                  <a:pt x="570582" y="605589"/>
                </a:lnTo>
                <a:cubicBezTo>
                  <a:pt x="570361" y="605368"/>
                  <a:pt x="570139" y="604926"/>
                  <a:pt x="570361" y="604704"/>
                </a:cubicBezTo>
                <a:cubicBezTo>
                  <a:pt x="570361" y="604262"/>
                  <a:pt x="570803" y="604262"/>
                  <a:pt x="571246" y="604262"/>
                </a:cubicBezTo>
                <a:lnTo>
                  <a:pt x="573847" y="607422"/>
                </a:lnTo>
                <a:lnTo>
                  <a:pt x="574343" y="607360"/>
                </a:lnTo>
                <a:lnTo>
                  <a:pt x="575224" y="607947"/>
                </a:lnTo>
                <a:lnTo>
                  <a:pt x="576335" y="606696"/>
                </a:lnTo>
                <a:lnTo>
                  <a:pt x="576556" y="606475"/>
                </a:lnTo>
                <a:cubicBezTo>
                  <a:pt x="577220" y="606033"/>
                  <a:pt x="578105" y="605369"/>
                  <a:pt x="578990" y="605369"/>
                </a:cubicBezTo>
                <a:cubicBezTo>
                  <a:pt x="579654" y="605590"/>
                  <a:pt x="580318" y="606033"/>
                  <a:pt x="580539" y="606696"/>
                </a:cubicBezTo>
                <a:lnTo>
                  <a:pt x="581387" y="607544"/>
                </a:lnTo>
                <a:lnTo>
                  <a:pt x="581424" y="607360"/>
                </a:lnTo>
                <a:lnTo>
                  <a:pt x="581866" y="607139"/>
                </a:lnTo>
                <a:lnTo>
                  <a:pt x="582789" y="606612"/>
                </a:lnTo>
                <a:lnTo>
                  <a:pt x="582309" y="605811"/>
                </a:lnTo>
                <a:lnTo>
                  <a:pt x="581601" y="604678"/>
                </a:lnTo>
                <a:lnTo>
                  <a:pt x="559518" y="591650"/>
                </a:lnTo>
                <a:cubicBezTo>
                  <a:pt x="555314" y="593199"/>
                  <a:pt x="551996" y="591650"/>
                  <a:pt x="547791" y="589216"/>
                </a:cubicBezTo>
                <a:cubicBezTo>
                  <a:pt x="545579" y="588110"/>
                  <a:pt x="543145" y="586561"/>
                  <a:pt x="541596" y="585454"/>
                </a:cubicBezTo>
                <a:cubicBezTo>
                  <a:pt x="540711" y="584791"/>
                  <a:pt x="540711" y="583463"/>
                  <a:pt x="539826" y="583020"/>
                </a:cubicBezTo>
                <a:cubicBezTo>
                  <a:pt x="538056" y="581914"/>
                  <a:pt x="535622" y="583020"/>
                  <a:pt x="535401" y="580587"/>
                </a:cubicBezTo>
                <a:cubicBezTo>
                  <a:pt x="530090" y="581914"/>
                  <a:pt x="521240" y="581250"/>
                  <a:pt x="518806" y="577489"/>
                </a:cubicBezTo>
                <a:cubicBezTo>
                  <a:pt x="513053" y="581471"/>
                  <a:pt x="503981" y="578153"/>
                  <a:pt x="501547" y="573285"/>
                </a:cubicBezTo>
                <a:cubicBezTo>
                  <a:pt x="494467" y="574170"/>
                  <a:pt x="485174" y="574170"/>
                  <a:pt x="481191" y="568860"/>
                </a:cubicBezTo>
                <a:cubicBezTo>
                  <a:pt x="470792" y="569745"/>
                  <a:pt x="463269" y="565983"/>
                  <a:pt x="456188" y="567089"/>
                </a:cubicBezTo>
                <a:cubicBezTo>
                  <a:pt x="456410" y="564656"/>
                  <a:pt x="456631" y="562443"/>
                  <a:pt x="454197" y="560230"/>
                </a:cubicBezTo>
                <a:lnTo>
                  <a:pt x="461686" y="554469"/>
                </a:lnTo>
                <a:lnTo>
                  <a:pt x="461499" y="553814"/>
                </a:lnTo>
                <a:cubicBezTo>
                  <a:pt x="461941" y="553372"/>
                  <a:pt x="462384" y="553151"/>
                  <a:pt x="463048" y="553372"/>
                </a:cubicBezTo>
                <a:cubicBezTo>
                  <a:pt x="465481" y="554699"/>
                  <a:pt x="467915" y="554699"/>
                  <a:pt x="470792" y="554699"/>
                </a:cubicBezTo>
                <a:lnTo>
                  <a:pt x="481751" y="557987"/>
                </a:lnTo>
                <a:lnTo>
                  <a:pt x="483183" y="556912"/>
                </a:lnTo>
                <a:cubicBezTo>
                  <a:pt x="483626" y="556469"/>
                  <a:pt x="483847" y="555806"/>
                  <a:pt x="484289" y="555363"/>
                </a:cubicBezTo>
                <a:lnTo>
                  <a:pt x="484732" y="555142"/>
                </a:lnTo>
                <a:lnTo>
                  <a:pt x="485396" y="555142"/>
                </a:lnTo>
                <a:lnTo>
                  <a:pt x="496713" y="560605"/>
                </a:lnTo>
                <a:lnTo>
                  <a:pt x="496901" y="560230"/>
                </a:lnTo>
                <a:cubicBezTo>
                  <a:pt x="497786" y="561115"/>
                  <a:pt x="499556" y="561337"/>
                  <a:pt x="499999" y="562664"/>
                </a:cubicBezTo>
                <a:lnTo>
                  <a:pt x="508216" y="561686"/>
                </a:lnTo>
                <a:lnTo>
                  <a:pt x="509071" y="561116"/>
                </a:lnTo>
                <a:cubicBezTo>
                  <a:pt x="510398" y="561337"/>
                  <a:pt x="511726" y="562001"/>
                  <a:pt x="513054" y="562444"/>
                </a:cubicBezTo>
                <a:cubicBezTo>
                  <a:pt x="513718" y="562886"/>
                  <a:pt x="514603" y="563108"/>
                  <a:pt x="515267" y="563329"/>
                </a:cubicBezTo>
                <a:lnTo>
                  <a:pt x="515335" y="563488"/>
                </a:lnTo>
                <a:lnTo>
                  <a:pt x="524117" y="562443"/>
                </a:lnTo>
                <a:cubicBezTo>
                  <a:pt x="525445" y="563107"/>
                  <a:pt x="528100" y="562443"/>
                  <a:pt x="528542" y="564213"/>
                </a:cubicBezTo>
                <a:lnTo>
                  <a:pt x="528225" y="564403"/>
                </a:lnTo>
                <a:lnTo>
                  <a:pt x="537171" y="569302"/>
                </a:lnTo>
                <a:lnTo>
                  <a:pt x="538624" y="570270"/>
                </a:lnTo>
                <a:lnTo>
                  <a:pt x="538720" y="570188"/>
                </a:lnTo>
                <a:cubicBezTo>
                  <a:pt x="540269" y="570630"/>
                  <a:pt x="541818" y="570630"/>
                  <a:pt x="543366" y="570630"/>
                </a:cubicBezTo>
                <a:lnTo>
                  <a:pt x="556783" y="576932"/>
                </a:lnTo>
                <a:lnTo>
                  <a:pt x="556863" y="576825"/>
                </a:lnTo>
                <a:cubicBezTo>
                  <a:pt x="560846" y="578817"/>
                  <a:pt x="565050" y="583463"/>
                  <a:pt x="570361" y="580587"/>
                </a:cubicBezTo>
                <a:lnTo>
                  <a:pt x="577467" y="585324"/>
                </a:lnTo>
                <a:lnTo>
                  <a:pt x="578105" y="585233"/>
                </a:lnTo>
                <a:lnTo>
                  <a:pt x="578990" y="585897"/>
                </a:lnTo>
                <a:lnTo>
                  <a:pt x="579432" y="586118"/>
                </a:lnTo>
                <a:lnTo>
                  <a:pt x="579495" y="586557"/>
                </a:lnTo>
                <a:lnTo>
                  <a:pt x="588725" y="590543"/>
                </a:lnTo>
                <a:lnTo>
                  <a:pt x="595170" y="590543"/>
                </a:lnTo>
                <a:lnTo>
                  <a:pt x="595143" y="590323"/>
                </a:lnTo>
                <a:cubicBezTo>
                  <a:pt x="595585" y="589880"/>
                  <a:pt x="596691" y="589659"/>
                  <a:pt x="597134" y="590323"/>
                </a:cubicBezTo>
                <a:lnTo>
                  <a:pt x="597798" y="590766"/>
                </a:lnTo>
                <a:cubicBezTo>
                  <a:pt x="603993" y="596518"/>
                  <a:pt x="610631" y="602271"/>
                  <a:pt x="619703" y="601829"/>
                </a:cubicBezTo>
                <a:lnTo>
                  <a:pt x="620145" y="601829"/>
                </a:lnTo>
                <a:lnTo>
                  <a:pt x="620588" y="602271"/>
                </a:lnTo>
                <a:cubicBezTo>
                  <a:pt x="623243" y="604041"/>
                  <a:pt x="625234" y="606475"/>
                  <a:pt x="627226" y="608909"/>
                </a:cubicBezTo>
                <a:cubicBezTo>
                  <a:pt x="630987" y="613556"/>
                  <a:pt x="634085" y="617317"/>
                  <a:pt x="640059" y="616211"/>
                </a:cubicBezTo>
                <a:lnTo>
                  <a:pt x="640502" y="616211"/>
                </a:lnTo>
                <a:lnTo>
                  <a:pt x="640723" y="616432"/>
                </a:lnTo>
                <a:cubicBezTo>
                  <a:pt x="643599" y="617981"/>
                  <a:pt x="645590" y="620636"/>
                  <a:pt x="647582" y="623070"/>
                </a:cubicBezTo>
                <a:cubicBezTo>
                  <a:pt x="649573" y="626168"/>
                  <a:pt x="652007" y="628823"/>
                  <a:pt x="655326" y="629708"/>
                </a:cubicBezTo>
                <a:cubicBezTo>
                  <a:pt x="661300" y="629265"/>
                  <a:pt x="664177" y="634354"/>
                  <a:pt x="666611" y="638558"/>
                </a:cubicBezTo>
                <a:cubicBezTo>
                  <a:pt x="667938" y="640992"/>
                  <a:pt x="669487" y="643647"/>
                  <a:pt x="671699" y="645196"/>
                </a:cubicBezTo>
                <a:lnTo>
                  <a:pt x="671779" y="645834"/>
                </a:lnTo>
                <a:lnTo>
                  <a:pt x="675018" y="646686"/>
                </a:lnTo>
                <a:lnTo>
                  <a:pt x="675018" y="646524"/>
                </a:lnTo>
                <a:cubicBezTo>
                  <a:pt x="676345" y="645860"/>
                  <a:pt x="678558" y="644975"/>
                  <a:pt x="680328" y="646524"/>
                </a:cubicBezTo>
                <a:lnTo>
                  <a:pt x="680550" y="646524"/>
                </a:lnTo>
                <a:cubicBezTo>
                  <a:pt x="680992" y="647409"/>
                  <a:pt x="681435" y="648294"/>
                  <a:pt x="682098" y="649179"/>
                </a:cubicBezTo>
                <a:cubicBezTo>
                  <a:pt x="686745" y="656038"/>
                  <a:pt x="691170" y="662897"/>
                  <a:pt x="698693" y="665331"/>
                </a:cubicBezTo>
                <a:lnTo>
                  <a:pt x="698914" y="665331"/>
                </a:lnTo>
                <a:cubicBezTo>
                  <a:pt x="702454" y="667322"/>
                  <a:pt x="704003" y="670641"/>
                  <a:pt x="705774" y="673739"/>
                </a:cubicBezTo>
                <a:cubicBezTo>
                  <a:pt x="708208" y="678164"/>
                  <a:pt x="709977" y="681704"/>
                  <a:pt x="715067" y="681926"/>
                </a:cubicBezTo>
                <a:lnTo>
                  <a:pt x="715509" y="681926"/>
                </a:lnTo>
                <a:lnTo>
                  <a:pt x="715952" y="682368"/>
                </a:lnTo>
                <a:cubicBezTo>
                  <a:pt x="717943" y="684802"/>
                  <a:pt x="719492" y="687457"/>
                  <a:pt x="720598" y="690334"/>
                </a:cubicBezTo>
                <a:cubicBezTo>
                  <a:pt x="721926" y="693210"/>
                  <a:pt x="723032" y="695644"/>
                  <a:pt x="725024" y="697857"/>
                </a:cubicBezTo>
                <a:cubicBezTo>
                  <a:pt x="726130" y="698299"/>
                  <a:pt x="727015" y="698521"/>
                  <a:pt x="727900" y="698742"/>
                </a:cubicBezTo>
                <a:cubicBezTo>
                  <a:pt x="728342" y="698963"/>
                  <a:pt x="728785" y="699184"/>
                  <a:pt x="729227" y="699184"/>
                </a:cubicBezTo>
                <a:lnTo>
                  <a:pt x="729891" y="699406"/>
                </a:lnTo>
                <a:lnTo>
                  <a:pt x="729985" y="699626"/>
                </a:lnTo>
                <a:lnTo>
                  <a:pt x="730998" y="699626"/>
                </a:lnTo>
                <a:lnTo>
                  <a:pt x="731072" y="699923"/>
                </a:lnTo>
                <a:lnTo>
                  <a:pt x="731662" y="698742"/>
                </a:lnTo>
                <a:lnTo>
                  <a:pt x="732633" y="696961"/>
                </a:lnTo>
                <a:lnTo>
                  <a:pt x="732104" y="696750"/>
                </a:lnTo>
                <a:cubicBezTo>
                  <a:pt x="725909" y="692546"/>
                  <a:pt x="723254" y="684802"/>
                  <a:pt x="716837" y="680155"/>
                </a:cubicBezTo>
                <a:cubicBezTo>
                  <a:pt x="716837" y="678164"/>
                  <a:pt x="715509" y="677500"/>
                  <a:pt x="715731" y="675066"/>
                </a:cubicBezTo>
                <a:cubicBezTo>
                  <a:pt x="708208" y="672853"/>
                  <a:pt x="704225" y="666437"/>
                  <a:pt x="700906" y="659799"/>
                </a:cubicBezTo>
                <a:cubicBezTo>
                  <a:pt x="695153" y="657807"/>
                  <a:pt x="692498" y="652055"/>
                  <a:pt x="689400" y="646966"/>
                </a:cubicBezTo>
                <a:cubicBezTo>
                  <a:pt x="688737" y="646081"/>
                  <a:pt x="685860" y="646744"/>
                  <a:pt x="685196" y="645859"/>
                </a:cubicBezTo>
                <a:cubicBezTo>
                  <a:pt x="678337" y="639664"/>
                  <a:pt x="671478" y="633469"/>
                  <a:pt x="667716" y="624397"/>
                </a:cubicBezTo>
                <a:cubicBezTo>
                  <a:pt x="659308" y="623954"/>
                  <a:pt x="655104" y="618865"/>
                  <a:pt x="652007" y="612670"/>
                </a:cubicBezTo>
                <a:cubicBezTo>
                  <a:pt x="643820" y="613112"/>
                  <a:pt x="642271" y="607359"/>
                  <a:pt x="638509" y="603598"/>
                </a:cubicBezTo>
                <a:cubicBezTo>
                  <a:pt x="629438" y="603819"/>
                  <a:pt x="627225" y="596960"/>
                  <a:pt x="622578" y="593199"/>
                </a:cubicBezTo>
                <a:cubicBezTo>
                  <a:pt x="616383" y="594084"/>
                  <a:pt x="613728" y="589880"/>
                  <a:pt x="609082" y="591207"/>
                </a:cubicBezTo>
                <a:cubicBezTo>
                  <a:pt x="608860" y="588995"/>
                  <a:pt x="605541" y="589880"/>
                  <a:pt x="606648" y="586339"/>
                </a:cubicBezTo>
                <a:cubicBezTo>
                  <a:pt x="598903" y="587224"/>
                  <a:pt x="590053" y="581693"/>
                  <a:pt x="585627" y="575497"/>
                </a:cubicBezTo>
                <a:cubicBezTo>
                  <a:pt x="576777" y="577046"/>
                  <a:pt x="571688" y="570187"/>
                  <a:pt x="564829" y="567532"/>
                </a:cubicBezTo>
                <a:cubicBezTo>
                  <a:pt x="553102" y="568417"/>
                  <a:pt x="541817" y="566868"/>
                  <a:pt x="537171" y="558903"/>
                </a:cubicBezTo>
                <a:cubicBezTo>
                  <a:pt x="527657" y="561558"/>
                  <a:pt x="520355" y="556911"/>
                  <a:pt x="515045" y="553371"/>
                </a:cubicBezTo>
                <a:cubicBezTo>
                  <a:pt x="506858" y="558460"/>
                  <a:pt x="501326" y="551159"/>
                  <a:pt x="496016" y="547840"/>
                </a:cubicBezTo>
                <a:cubicBezTo>
                  <a:pt x="488050" y="551601"/>
                  <a:pt x="480085" y="545627"/>
                  <a:pt x="473447" y="546512"/>
                </a:cubicBezTo>
                <a:cubicBezTo>
                  <a:pt x="473668" y="544521"/>
                  <a:pt x="469907" y="546955"/>
                  <a:pt x="470349" y="543414"/>
                </a:cubicBezTo>
                <a:lnTo>
                  <a:pt x="469465" y="543414"/>
                </a:lnTo>
                <a:cubicBezTo>
                  <a:pt x="468580" y="544300"/>
                  <a:pt x="467695" y="545185"/>
                  <a:pt x="466588" y="545848"/>
                </a:cubicBezTo>
                <a:cubicBezTo>
                  <a:pt x="465703" y="546512"/>
                  <a:pt x="465039" y="546955"/>
                  <a:pt x="464154" y="547840"/>
                </a:cubicBezTo>
                <a:cubicBezTo>
                  <a:pt x="463933" y="547618"/>
                  <a:pt x="463712" y="547840"/>
                  <a:pt x="463490" y="547840"/>
                </a:cubicBezTo>
                <a:cubicBezTo>
                  <a:pt x="463269" y="547840"/>
                  <a:pt x="463048" y="547840"/>
                  <a:pt x="462827" y="547618"/>
                </a:cubicBezTo>
                <a:cubicBezTo>
                  <a:pt x="462384" y="547176"/>
                  <a:pt x="462384" y="546512"/>
                  <a:pt x="462827" y="546291"/>
                </a:cubicBezTo>
                <a:cubicBezTo>
                  <a:pt x="463490" y="545406"/>
                  <a:pt x="464597" y="544742"/>
                  <a:pt x="465482" y="544300"/>
                </a:cubicBezTo>
                <a:lnTo>
                  <a:pt x="467602" y="542373"/>
                </a:lnTo>
                <a:lnTo>
                  <a:pt x="467473" y="542308"/>
                </a:lnTo>
                <a:cubicBezTo>
                  <a:pt x="468800" y="539874"/>
                  <a:pt x="471677" y="539210"/>
                  <a:pt x="473004" y="536998"/>
                </a:cubicBezTo>
                <a:lnTo>
                  <a:pt x="473005" y="536998"/>
                </a:lnTo>
                <a:lnTo>
                  <a:pt x="473005" y="536998"/>
                </a:lnTo>
                <a:lnTo>
                  <a:pt x="473005" y="534785"/>
                </a:lnTo>
                <a:lnTo>
                  <a:pt x="471530" y="534785"/>
                </a:lnTo>
                <a:lnTo>
                  <a:pt x="470792" y="535228"/>
                </a:lnTo>
                <a:cubicBezTo>
                  <a:pt x="469685" y="535892"/>
                  <a:pt x="468358" y="536777"/>
                  <a:pt x="467694" y="537883"/>
                </a:cubicBezTo>
                <a:cubicBezTo>
                  <a:pt x="467694" y="538326"/>
                  <a:pt x="467473" y="538547"/>
                  <a:pt x="467030" y="538547"/>
                </a:cubicBezTo>
                <a:cubicBezTo>
                  <a:pt x="466809" y="538547"/>
                  <a:pt x="466588" y="538547"/>
                  <a:pt x="466588" y="538547"/>
                </a:cubicBezTo>
                <a:cubicBezTo>
                  <a:pt x="466145" y="538326"/>
                  <a:pt x="465703" y="537662"/>
                  <a:pt x="466145" y="537219"/>
                </a:cubicBezTo>
                <a:cubicBezTo>
                  <a:pt x="467030" y="535449"/>
                  <a:pt x="468358" y="534564"/>
                  <a:pt x="469907" y="533679"/>
                </a:cubicBezTo>
                <a:lnTo>
                  <a:pt x="470682" y="533098"/>
                </a:lnTo>
                <a:lnTo>
                  <a:pt x="470571" y="533015"/>
                </a:lnTo>
                <a:cubicBezTo>
                  <a:pt x="471898" y="531908"/>
                  <a:pt x="473447" y="530581"/>
                  <a:pt x="476103" y="530581"/>
                </a:cubicBezTo>
                <a:cubicBezTo>
                  <a:pt x="477430" y="531908"/>
                  <a:pt x="474996" y="532572"/>
                  <a:pt x="474996" y="534121"/>
                </a:cubicBezTo>
                <a:lnTo>
                  <a:pt x="474802" y="534089"/>
                </a:lnTo>
                <a:lnTo>
                  <a:pt x="474996" y="536998"/>
                </a:lnTo>
                <a:lnTo>
                  <a:pt x="474952" y="537033"/>
                </a:lnTo>
                <a:lnTo>
                  <a:pt x="483846" y="538768"/>
                </a:lnTo>
                <a:cubicBezTo>
                  <a:pt x="486944" y="539653"/>
                  <a:pt x="489599" y="542308"/>
                  <a:pt x="492476" y="542529"/>
                </a:cubicBezTo>
                <a:cubicBezTo>
                  <a:pt x="494024" y="542308"/>
                  <a:pt x="493139" y="539874"/>
                  <a:pt x="494467" y="539432"/>
                </a:cubicBezTo>
                <a:cubicBezTo>
                  <a:pt x="502432" y="538989"/>
                  <a:pt x="506637" y="550495"/>
                  <a:pt x="513938" y="544742"/>
                </a:cubicBezTo>
                <a:cubicBezTo>
                  <a:pt x="520797" y="547397"/>
                  <a:pt x="530311" y="556690"/>
                  <a:pt x="537835" y="550937"/>
                </a:cubicBezTo>
                <a:lnTo>
                  <a:pt x="536750" y="547900"/>
                </a:lnTo>
                <a:lnTo>
                  <a:pt x="536507" y="547840"/>
                </a:lnTo>
                <a:cubicBezTo>
                  <a:pt x="533410" y="543636"/>
                  <a:pt x="528985" y="543194"/>
                  <a:pt x="524338" y="542751"/>
                </a:cubicBezTo>
                <a:cubicBezTo>
                  <a:pt x="520134" y="542309"/>
                  <a:pt x="515709" y="542087"/>
                  <a:pt x="512169" y="538547"/>
                </a:cubicBezTo>
                <a:lnTo>
                  <a:pt x="512169" y="538227"/>
                </a:lnTo>
                <a:lnTo>
                  <a:pt x="505530" y="535228"/>
                </a:lnTo>
                <a:cubicBezTo>
                  <a:pt x="502211" y="534785"/>
                  <a:pt x="498450" y="536334"/>
                  <a:pt x="495131" y="535892"/>
                </a:cubicBezTo>
                <a:cubicBezTo>
                  <a:pt x="491812" y="535449"/>
                  <a:pt x="489821" y="533015"/>
                  <a:pt x="487165" y="532130"/>
                </a:cubicBezTo>
                <a:cubicBezTo>
                  <a:pt x="484068" y="531245"/>
                  <a:pt x="480749" y="533015"/>
                  <a:pt x="479200" y="530360"/>
                </a:cubicBezTo>
                <a:lnTo>
                  <a:pt x="482985" y="526764"/>
                </a:lnTo>
                <a:lnTo>
                  <a:pt x="482962" y="526599"/>
                </a:lnTo>
                <a:cubicBezTo>
                  <a:pt x="483847" y="525493"/>
                  <a:pt x="484953" y="524829"/>
                  <a:pt x="486059" y="523944"/>
                </a:cubicBezTo>
                <a:lnTo>
                  <a:pt x="488936" y="521247"/>
                </a:lnTo>
                <a:lnTo>
                  <a:pt x="488936" y="520846"/>
                </a:lnTo>
                <a:lnTo>
                  <a:pt x="489054" y="520609"/>
                </a:lnTo>
                <a:lnTo>
                  <a:pt x="487609" y="520403"/>
                </a:lnTo>
                <a:lnTo>
                  <a:pt x="487166" y="519075"/>
                </a:lnTo>
                <a:lnTo>
                  <a:pt x="488273" y="518633"/>
                </a:lnTo>
                <a:lnTo>
                  <a:pt x="489108" y="518800"/>
                </a:lnTo>
                <a:lnTo>
                  <a:pt x="491315" y="515259"/>
                </a:lnTo>
                <a:lnTo>
                  <a:pt x="494495" y="512600"/>
                </a:lnTo>
                <a:lnTo>
                  <a:pt x="494468" y="512437"/>
                </a:lnTo>
                <a:cubicBezTo>
                  <a:pt x="495353" y="510889"/>
                  <a:pt x="496901" y="509561"/>
                  <a:pt x="498893" y="508676"/>
                </a:cubicBezTo>
                <a:lnTo>
                  <a:pt x="499056" y="508741"/>
                </a:lnTo>
                <a:lnTo>
                  <a:pt x="511062" y="500047"/>
                </a:lnTo>
                <a:lnTo>
                  <a:pt x="516840" y="498396"/>
                </a:lnTo>
                <a:lnTo>
                  <a:pt x="516992" y="497790"/>
                </a:lnTo>
                <a:lnTo>
                  <a:pt x="516889" y="497687"/>
                </a:lnTo>
                <a:lnTo>
                  <a:pt x="515708" y="498277"/>
                </a:lnTo>
                <a:cubicBezTo>
                  <a:pt x="515487" y="498498"/>
                  <a:pt x="515266" y="498498"/>
                  <a:pt x="515045" y="498719"/>
                </a:cubicBezTo>
                <a:cubicBezTo>
                  <a:pt x="515045" y="498498"/>
                  <a:pt x="514823" y="498498"/>
                  <a:pt x="514823" y="498498"/>
                </a:cubicBezTo>
                <a:cubicBezTo>
                  <a:pt x="514602" y="498498"/>
                  <a:pt x="514160" y="498277"/>
                  <a:pt x="514160" y="498055"/>
                </a:cubicBezTo>
                <a:cubicBezTo>
                  <a:pt x="513938" y="497613"/>
                  <a:pt x="514160" y="497170"/>
                  <a:pt x="514381" y="496949"/>
                </a:cubicBezTo>
                <a:cubicBezTo>
                  <a:pt x="514381" y="496949"/>
                  <a:pt x="514602" y="496949"/>
                  <a:pt x="514823" y="496949"/>
                </a:cubicBezTo>
                <a:cubicBezTo>
                  <a:pt x="515266" y="496506"/>
                  <a:pt x="515930" y="496285"/>
                  <a:pt x="516815" y="496064"/>
                </a:cubicBezTo>
                <a:lnTo>
                  <a:pt x="516883" y="496115"/>
                </a:lnTo>
                <a:lnTo>
                  <a:pt x="516815" y="495843"/>
                </a:lnTo>
                <a:cubicBezTo>
                  <a:pt x="518585" y="493630"/>
                  <a:pt x="520798" y="491417"/>
                  <a:pt x="525887" y="492081"/>
                </a:cubicBezTo>
                <a:cubicBezTo>
                  <a:pt x="526772" y="473938"/>
                  <a:pt x="525444" y="453360"/>
                  <a:pt x="525223" y="433225"/>
                </a:cubicBezTo>
                <a:cubicBezTo>
                  <a:pt x="525223" y="383662"/>
                  <a:pt x="526329" y="343171"/>
                  <a:pt x="525223" y="291174"/>
                </a:cubicBezTo>
                <a:cubicBezTo>
                  <a:pt x="525665" y="289183"/>
                  <a:pt x="522789" y="290510"/>
                  <a:pt x="523453" y="288076"/>
                </a:cubicBezTo>
                <a:cubicBezTo>
                  <a:pt x="525665" y="275464"/>
                  <a:pt x="533188" y="268605"/>
                  <a:pt x="545579" y="265950"/>
                </a:cubicBezTo>
                <a:cubicBezTo>
                  <a:pt x="547349" y="265286"/>
                  <a:pt x="544694" y="264401"/>
                  <a:pt x="545579" y="262852"/>
                </a:cubicBezTo>
                <a:cubicBezTo>
                  <a:pt x="551553" y="257763"/>
                  <a:pt x="558855" y="258648"/>
                  <a:pt x="569475" y="259091"/>
                </a:cubicBezTo>
                <a:close/>
                <a:moveTo>
                  <a:pt x="973429" y="253005"/>
                </a:moveTo>
                <a:lnTo>
                  <a:pt x="973651" y="253338"/>
                </a:lnTo>
                <a:lnTo>
                  <a:pt x="973725" y="253338"/>
                </a:lnTo>
                <a:close/>
                <a:moveTo>
                  <a:pt x="402642" y="252896"/>
                </a:moveTo>
                <a:cubicBezTo>
                  <a:pt x="402421" y="253338"/>
                  <a:pt x="401757" y="252896"/>
                  <a:pt x="401979" y="253560"/>
                </a:cubicBezTo>
                <a:cubicBezTo>
                  <a:pt x="402421" y="256436"/>
                  <a:pt x="405519" y="250020"/>
                  <a:pt x="402642" y="252896"/>
                </a:cubicBezTo>
                <a:close/>
                <a:moveTo>
                  <a:pt x="971954" y="250462"/>
                </a:moveTo>
                <a:lnTo>
                  <a:pt x="971291" y="250904"/>
                </a:lnTo>
                <a:lnTo>
                  <a:pt x="971290" y="250904"/>
                </a:lnTo>
                <a:lnTo>
                  <a:pt x="971290" y="250904"/>
                </a:lnTo>
                <a:lnTo>
                  <a:pt x="970776" y="251624"/>
                </a:lnTo>
                <a:lnTo>
                  <a:pt x="972397" y="252232"/>
                </a:lnTo>
                <a:lnTo>
                  <a:pt x="972886" y="252395"/>
                </a:lnTo>
                <a:lnTo>
                  <a:pt x="971954" y="251347"/>
                </a:lnTo>
                <a:close/>
                <a:moveTo>
                  <a:pt x="960130" y="249161"/>
                </a:moveTo>
                <a:lnTo>
                  <a:pt x="960227" y="249355"/>
                </a:lnTo>
                <a:cubicBezTo>
                  <a:pt x="960006" y="249355"/>
                  <a:pt x="959785" y="249355"/>
                  <a:pt x="959564" y="249355"/>
                </a:cubicBezTo>
                <a:cubicBezTo>
                  <a:pt x="962219" y="253338"/>
                  <a:pt x="967087" y="255108"/>
                  <a:pt x="971291" y="257984"/>
                </a:cubicBezTo>
                <a:cubicBezTo>
                  <a:pt x="971733" y="256878"/>
                  <a:pt x="974388" y="257763"/>
                  <a:pt x="973725" y="255551"/>
                </a:cubicBezTo>
                <a:cubicBezTo>
                  <a:pt x="973061" y="255772"/>
                  <a:pt x="972618" y="255551"/>
                  <a:pt x="972618" y="255108"/>
                </a:cubicBezTo>
                <a:lnTo>
                  <a:pt x="973503" y="254444"/>
                </a:lnTo>
                <a:lnTo>
                  <a:pt x="973375" y="254124"/>
                </a:lnTo>
                <a:lnTo>
                  <a:pt x="972839" y="254445"/>
                </a:lnTo>
                <a:cubicBezTo>
                  <a:pt x="972618" y="254445"/>
                  <a:pt x="972618" y="254445"/>
                  <a:pt x="972397" y="254445"/>
                </a:cubicBezTo>
                <a:cubicBezTo>
                  <a:pt x="972397" y="254445"/>
                  <a:pt x="972176" y="254445"/>
                  <a:pt x="971954" y="254445"/>
                </a:cubicBezTo>
                <a:lnTo>
                  <a:pt x="968677" y="252478"/>
                </a:lnTo>
                <a:lnTo>
                  <a:pt x="963546" y="250462"/>
                </a:lnTo>
                <a:close/>
                <a:moveTo>
                  <a:pt x="981911" y="244266"/>
                </a:moveTo>
                <a:lnTo>
                  <a:pt x="981793" y="244295"/>
                </a:lnTo>
                <a:lnTo>
                  <a:pt x="981690" y="244709"/>
                </a:lnTo>
                <a:lnTo>
                  <a:pt x="981555" y="245046"/>
                </a:lnTo>
                <a:lnTo>
                  <a:pt x="983017" y="245594"/>
                </a:lnTo>
                <a:lnTo>
                  <a:pt x="983985" y="246175"/>
                </a:lnTo>
                <a:lnTo>
                  <a:pt x="984345" y="245815"/>
                </a:lnTo>
                <a:cubicBezTo>
                  <a:pt x="983681" y="245373"/>
                  <a:pt x="983239" y="245151"/>
                  <a:pt x="982354" y="245151"/>
                </a:cubicBezTo>
                <a:close/>
                <a:moveTo>
                  <a:pt x="387042" y="242717"/>
                </a:moveTo>
                <a:lnTo>
                  <a:pt x="387154" y="242792"/>
                </a:lnTo>
                <a:lnTo>
                  <a:pt x="387154" y="242717"/>
                </a:lnTo>
                <a:close/>
                <a:moveTo>
                  <a:pt x="961958" y="238063"/>
                </a:moveTo>
                <a:lnTo>
                  <a:pt x="983239" y="253559"/>
                </a:lnTo>
                <a:cubicBezTo>
                  <a:pt x="984788" y="252453"/>
                  <a:pt x="987664" y="252453"/>
                  <a:pt x="988770" y="250683"/>
                </a:cubicBezTo>
                <a:cubicBezTo>
                  <a:pt x="987000" y="250019"/>
                  <a:pt x="984567" y="249798"/>
                  <a:pt x="983681" y="248249"/>
                </a:cubicBezTo>
                <a:lnTo>
                  <a:pt x="983681" y="247364"/>
                </a:lnTo>
                <a:lnTo>
                  <a:pt x="983681" y="246995"/>
                </a:lnTo>
                <a:lnTo>
                  <a:pt x="983459" y="247365"/>
                </a:lnTo>
                <a:cubicBezTo>
                  <a:pt x="983017" y="247365"/>
                  <a:pt x="983017" y="247586"/>
                  <a:pt x="982795" y="247586"/>
                </a:cubicBezTo>
                <a:lnTo>
                  <a:pt x="979845" y="246111"/>
                </a:lnTo>
                <a:lnTo>
                  <a:pt x="979698" y="246258"/>
                </a:lnTo>
                <a:lnTo>
                  <a:pt x="979786" y="246081"/>
                </a:lnTo>
                <a:lnTo>
                  <a:pt x="979698" y="246037"/>
                </a:lnTo>
                <a:lnTo>
                  <a:pt x="979756" y="245862"/>
                </a:lnTo>
                <a:lnTo>
                  <a:pt x="970405" y="241611"/>
                </a:lnTo>
                <a:close/>
                <a:moveTo>
                  <a:pt x="959525" y="237042"/>
                </a:moveTo>
                <a:lnTo>
                  <a:pt x="959343" y="237407"/>
                </a:lnTo>
                <a:lnTo>
                  <a:pt x="959882" y="237192"/>
                </a:lnTo>
                <a:close/>
                <a:moveTo>
                  <a:pt x="970249" y="231419"/>
                </a:moveTo>
                <a:lnTo>
                  <a:pt x="970406" y="231654"/>
                </a:lnTo>
                <a:cubicBezTo>
                  <a:pt x="969742" y="231654"/>
                  <a:pt x="969521" y="231875"/>
                  <a:pt x="969521" y="232318"/>
                </a:cubicBezTo>
                <a:cubicBezTo>
                  <a:pt x="978150" y="238292"/>
                  <a:pt x="987000" y="244045"/>
                  <a:pt x="996515" y="248913"/>
                </a:cubicBezTo>
                <a:cubicBezTo>
                  <a:pt x="996072" y="244930"/>
                  <a:pt x="992532" y="244266"/>
                  <a:pt x="989213" y="243381"/>
                </a:cubicBezTo>
                <a:cubicBezTo>
                  <a:pt x="987443" y="239841"/>
                  <a:pt x="983018" y="238956"/>
                  <a:pt x="980141" y="236522"/>
                </a:cubicBezTo>
                <a:lnTo>
                  <a:pt x="981026" y="236079"/>
                </a:lnTo>
                <a:lnTo>
                  <a:pt x="980584" y="235194"/>
                </a:lnTo>
                <a:cubicBezTo>
                  <a:pt x="981026" y="233424"/>
                  <a:pt x="979035" y="233424"/>
                  <a:pt x="978371" y="232761"/>
                </a:cubicBezTo>
                <a:lnTo>
                  <a:pt x="978592" y="231875"/>
                </a:lnTo>
                <a:lnTo>
                  <a:pt x="977808" y="232032"/>
                </a:lnTo>
                <a:lnTo>
                  <a:pt x="977564" y="233250"/>
                </a:lnTo>
                <a:lnTo>
                  <a:pt x="979698" y="234531"/>
                </a:lnTo>
                <a:cubicBezTo>
                  <a:pt x="979919" y="234752"/>
                  <a:pt x="980141" y="234752"/>
                  <a:pt x="980362" y="234973"/>
                </a:cubicBezTo>
                <a:cubicBezTo>
                  <a:pt x="980804" y="234973"/>
                  <a:pt x="981026" y="235416"/>
                  <a:pt x="980804" y="235859"/>
                </a:cubicBezTo>
                <a:cubicBezTo>
                  <a:pt x="980804" y="236080"/>
                  <a:pt x="980362" y="236301"/>
                  <a:pt x="980141" y="236301"/>
                </a:cubicBezTo>
                <a:cubicBezTo>
                  <a:pt x="979919" y="236301"/>
                  <a:pt x="979919" y="236301"/>
                  <a:pt x="979698" y="236301"/>
                </a:cubicBezTo>
                <a:cubicBezTo>
                  <a:pt x="979698" y="236301"/>
                  <a:pt x="979477" y="236080"/>
                  <a:pt x="979256" y="235859"/>
                </a:cubicBezTo>
                <a:lnTo>
                  <a:pt x="976551" y="234194"/>
                </a:lnTo>
                <a:lnTo>
                  <a:pt x="972175" y="232318"/>
                </a:lnTo>
                <a:close/>
                <a:moveTo>
                  <a:pt x="322324" y="219927"/>
                </a:moveTo>
                <a:cubicBezTo>
                  <a:pt x="322988" y="222583"/>
                  <a:pt x="319890" y="225238"/>
                  <a:pt x="323430" y="225459"/>
                </a:cubicBezTo>
                <a:lnTo>
                  <a:pt x="323430" y="224296"/>
                </a:lnTo>
                <a:lnTo>
                  <a:pt x="323210" y="224131"/>
                </a:lnTo>
                <a:cubicBezTo>
                  <a:pt x="322988" y="223246"/>
                  <a:pt x="323210" y="222361"/>
                  <a:pt x="323210" y="221697"/>
                </a:cubicBezTo>
                <a:cubicBezTo>
                  <a:pt x="323210" y="220812"/>
                  <a:pt x="323210" y="220591"/>
                  <a:pt x="322988" y="219927"/>
                </a:cubicBezTo>
                <a:close/>
                <a:moveTo>
                  <a:pt x="301250" y="208534"/>
                </a:moveTo>
                <a:lnTo>
                  <a:pt x="300336" y="209556"/>
                </a:lnTo>
                <a:lnTo>
                  <a:pt x="301680" y="209395"/>
                </a:lnTo>
                <a:close/>
                <a:moveTo>
                  <a:pt x="295772" y="203111"/>
                </a:moveTo>
                <a:cubicBezTo>
                  <a:pt x="294666" y="204218"/>
                  <a:pt x="295551" y="205988"/>
                  <a:pt x="297100" y="206209"/>
                </a:cubicBezTo>
                <a:lnTo>
                  <a:pt x="297100" y="205251"/>
                </a:lnTo>
                <a:lnTo>
                  <a:pt x="296879" y="205103"/>
                </a:lnTo>
                <a:lnTo>
                  <a:pt x="296657" y="204661"/>
                </a:lnTo>
                <a:lnTo>
                  <a:pt x="296215" y="203333"/>
                </a:lnTo>
                <a:lnTo>
                  <a:pt x="296326" y="203111"/>
                </a:lnTo>
                <a:close/>
                <a:moveTo>
                  <a:pt x="1020190" y="202226"/>
                </a:moveTo>
                <a:lnTo>
                  <a:pt x="1021296" y="202668"/>
                </a:lnTo>
                <a:lnTo>
                  <a:pt x="1022402" y="203111"/>
                </a:lnTo>
                <a:lnTo>
                  <a:pt x="1022624" y="203775"/>
                </a:lnTo>
                <a:lnTo>
                  <a:pt x="1022402" y="204217"/>
                </a:lnTo>
                <a:lnTo>
                  <a:pt x="1020854" y="203554"/>
                </a:lnTo>
                <a:lnTo>
                  <a:pt x="1020190" y="203332"/>
                </a:lnTo>
                <a:lnTo>
                  <a:pt x="1019747" y="202668"/>
                </a:lnTo>
                <a:close/>
                <a:moveTo>
                  <a:pt x="290462" y="193597"/>
                </a:moveTo>
                <a:cubicBezTo>
                  <a:pt x="290241" y="195367"/>
                  <a:pt x="290241" y="198465"/>
                  <a:pt x="288692" y="200235"/>
                </a:cubicBezTo>
                <a:cubicBezTo>
                  <a:pt x="290905" y="199793"/>
                  <a:pt x="290241" y="202448"/>
                  <a:pt x="292454" y="202226"/>
                </a:cubicBezTo>
                <a:lnTo>
                  <a:pt x="292131" y="197393"/>
                </a:lnTo>
                <a:lnTo>
                  <a:pt x="291790" y="197137"/>
                </a:lnTo>
                <a:lnTo>
                  <a:pt x="291568" y="194924"/>
                </a:lnTo>
                <a:lnTo>
                  <a:pt x="290683" y="194703"/>
                </a:lnTo>
                <a:lnTo>
                  <a:pt x="290683" y="193818"/>
                </a:lnTo>
                <a:lnTo>
                  <a:pt x="290738" y="193597"/>
                </a:lnTo>
                <a:close/>
                <a:moveTo>
                  <a:pt x="382388" y="192270"/>
                </a:moveTo>
                <a:lnTo>
                  <a:pt x="362816" y="217715"/>
                </a:lnTo>
                <a:lnTo>
                  <a:pt x="361710" y="219485"/>
                </a:lnTo>
                <a:cubicBezTo>
                  <a:pt x="361488" y="219928"/>
                  <a:pt x="361046" y="220149"/>
                  <a:pt x="360825" y="220149"/>
                </a:cubicBezTo>
                <a:lnTo>
                  <a:pt x="360784" y="220135"/>
                </a:lnTo>
                <a:lnTo>
                  <a:pt x="358004" y="224685"/>
                </a:lnTo>
                <a:cubicBezTo>
                  <a:pt x="356787" y="226455"/>
                  <a:pt x="356068" y="227893"/>
                  <a:pt x="357948" y="227672"/>
                </a:cubicBezTo>
                <a:lnTo>
                  <a:pt x="358266" y="227990"/>
                </a:lnTo>
                <a:lnTo>
                  <a:pt x="367684" y="215945"/>
                </a:lnTo>
                <a:lnTo>
                  <a:pt x="370530" y="212661"/>
                </a:lnTo>
                <a:lnTo>
                  <a:pt x="370338" y="212405"/>
                </a:lnTo>
                <a:cubicBezTo>
                  <a:pt x="371887" y="209528"/>
                  <a:pt x="374321" y="207316"/>
                  <a:pt x="375870" y="204439"/>
                </a:cubicBezTo>
                <a:cubicBezTo>
                  <a:pt x="375648" y="200457"/>
                  <a:pt x="376755" y="198023"/>
                  <a:pt x="379631" y="197138"/>
                </a:cubicBezTo>
                <a:cubicBezTo>
                  <a:pt x="381623" y="196695"/>
                  <a:pt x="382065" y="198023"/>
                  <a:pt x="383393" y="198465"/>
                </a:cubicBezTo>
                <a:cubicBezTo>
                  <a:pt x="383393" y="196031"/>
                  <a:pt x="382286" y="194925"/>
                  <a:pt x="382729" y="192270"/>
                </a:cubicBezTo>
                <a:close/>
                <a:moveTo>
                  <a:pt x="393347" y="191761"/>
                </a:moveTo>
                <a:lnTo>
                  <a:pt x="393129" y="192269"/>
                </a:lnTo>
                <a:lnTo>
                  <a:pt x="391581" y="192269"/>
                </a:lnTo>
                <a:lnTo>
                  <a:pt x="391358" y="192343"/>
                </a:lnTo>
                <a:lnTo>
                  <a:pt x="391358" y="195367"/>
                </a:lnTo>
                <a:lnTo>
                  <a:pt x="391235" y="195531"/>
                </a:lnTo>
                <a:lnTo>
                  <a:pt x="391580" y="195588"/>
                </a:lnTo>
                <a:lnTo>
                  <a:pt x="391801" y="196031"/>
                </a:lnTo>
                <a:lnTo>
                  <a:pt x="393374" y="197998"/>
                </a:lnTo>
                <a:lnTo>
                  <a:pt x="393571" y="197801"/>
                </a:lnTo>
                <a:cubicBezTo>
                  <a:pt x="395009" y="197690"/>
                  <a:pt x="394898" y="196971"/>
                  <a:pt x="394539" y="196031"/>
                </a:cubicBezTo>
                <a:lnTo>
                  <a:pt x="394143" y="193700"/>
                </a:lnTo>
                <a:lnTo>
                  <a:pt x="394014" y="193597"/>
                </a:lnTo>
                <a:close/>
                <a:moveTo>
                  <a:pt x="1128830" y="186959"/>
                </a:moveTo>
                <a:lnTo>
                  <a:pt x="1127945" y="187402"/>
                </a:lnTo>
                <a:lnTo>
                  <a:pt x="1127945" y="187069"/>
                </a:lnTo>
                <a:lnTo>
                  <a:pt x="1127281" y="187401"/>
                </a:lnTo>
                <a:lnTo>
                  <a:pt x="1126618" y="187843"/>
                </a:lnTo>
                <a:lnTo>
                  <a:pt x="1126618" y="187844"/>
                </a:lnTo>
                <a:lnTo>
                  <a:pt x="1127503" y="187844"/>
                </a:lnTo>
                <a:cubicBezTo>
                  <a:pt x="1127060" y="188287"/>
                  <a:pt x="1126618" y="188287"/>
                  <a:pt x="1126618" y="188950"/>
                </a:cubicBezTo>
                <a:cubicBezTo>
                  <a:pt x="1127060" y="189393"/>
                  <a:pt x="1127945" y="189614"/>
                  <a:pt x="1129273" y="189614"/>
                </a:cubicBezTo>
                <a:cubicBezTo>
                  <a:pt x="1129716" y="188508"/>
                  <a:pt x="1128830" y="188508"/>
                  <a:pt x="1128830" y="187844"/>
                </a:cubicBezTo>
                <a:close/>
                <a:moveTo>
                  <a:pt x="284267" y="183861"/>
                </a:moveTo>
                <a:cubicBezTo>
                  <a:pt x="282939" y="186738"/>
                  <a:pt x="283824" y="192048"/>
                  <a:pt x="281833" y="194704"/>
                </a:cubicBezTo>
                <a:cubicBezTo>
                  <a:pt x="282497" y="196916"/>
                  <a:pt x="284046" y="198465"/>
                  <a:pt x="286258" y="199129"/>
                </a:cubicBezTo>
                <a:cubicBezTo>
                  <a:pt x="285594" y="193597"/>
                  <a:pt x="286258" y="188729"/>
                  <a:pt x="284267" y="183861"/>
                </a:cubicBezTo>
                <a:close/>
                <a:moveTo>
                  <a:pt x="1128065" y="181971"/>
                </a:moveTo>
                <a:lnTo>
                  <a:pt x="1132315" y="185548"/>
                </a:lnTo>
                <a:lnTo>
                  <a:pt x="1136702" y="186039"/>
                </a:lnTo>
                <a:lnTo>
                  <a:pt x="1131706" y="183640"/>
                </a:lnTo>
                <a:close/>
                <a:moveTo>
                  <a:pt x="1151237" y="179111"/>
                </a:moveTo>
                <a:lnTo>
                  <a:pt x="1151399" y="179436"/>
                </a:lnTo>
                <a:cubicBezTo>
                  <a:pt x="1150957" y="179436"/>
                  <a:pt x="1150957" y="179436"/>
                  <a:pt x="1150957" y="179436"/>
                </a:cubicBezTo>
                <a:cubicBezTo>
                  <a:pt x="1149629" y="180764"/>
                  <a:pt x="1152727" y="180985"/>
                  <a:pt x="1152727" y="179879"/>
                </a:cubicBezTo>
                <a:lnTo>
                  <a:pt x="1153612" y="179215"/>
                </a:lnTo>
                <a:lnTo>
                  <a:pt x="1153594" y="179171"/>
                </a:lnTo>
                <a:lnTo>
                  <a:pt x="1152947" y="179657"/>
                </a:lnTo>
                <a:lnTo>
                  <a:pt x="1152505" y="179657"/>
                </a:lnTo>
                <a:lnTo>
                  <a:pt x="1152062" y="179214"/>
                </a:lnTo>
                <a:close/>
                <a:moveTo>
                  <a:pt x="1099623" y="178994"/>
                </a:moveTo>
                <a:cubicBezTo>
                  <a:pt x="1101393" y="178773"/>
                  <a:pt x="1101836" y="179436"/>
                  <a:pt x="1101393" y="180764"/>
                </a:cubicBezTo>
                <a:cubicBezTo>
                  <a:pt x="1100951" y="180764"/>
                  <a:pt x="1100508" y="180764"/>
                  <a:pt x="1099623" y="180764"/>
                </a:cubicBezTo>
                <a:cubicBezTo>
                  <a:pt x="1099623" y="180100"/>
                  <a:pt x="1099623" y="179436"/>
                  <a:pt x="1099623" y="178994"/>
                </a:cubicBezTo>
                <a:close/>
                <a:moveTo>
                  <a:pt x="1144761" y="162177"/>
                </a:moveTo>
                <a:lnTo>
                  <a:pt x="1143582" y="163209"/>
                </a:lnTo>
                <a:lnTo>
                  <a:pt x="1143434" y="163505"/>
                </a:lnTo>
                <a:lnTo>
                  <a:pt x="1144319" y="163726"/>
                </a:lnTo>
                <a:cubicBezTo>
                  <a:pt x="1149850" y="168151"/>
                  <a:pt x="1154718" y="173241"/>
                  <a:pt x="1162020" y="176117"/>
                </a:cubicBezTo>
                <a:cubicBezTo>
                  <a:pt x="1157373" y="171470"/>
                  <a:pt x="1151620" y="166824"/>
                  <a:pt x="1145646" y="163062"/>
                </a:cubicBezTo>
                <a:lnTo>
                  <a:pt x="1144761" y="163062"/>
                </a:lnTo>
                <a:close/>
                <a:moveTo>
                  <a:pt x="1161798" y="161735"/>
                </a:moveTo>
                <a:cubicBezTo>
                  <a:pt x="1164896" y="166381"/>
                  <a:pt x="1170649" y="170143"/>
                  <a:pt x="1167994" y="177666"/>
                </a:cubicBezTo>
                <a:cubicBezTo>
                  <a:pt x="1171091" y="176781"/>
                  <a:pt x="1172640" y="174790"/>
                  <a:pt x="1173968" y="172134"/>
                </a:cubicBezTo>
                <a:cubicBezTo>
                  <a:pt x="1172640" y="169922"/>
                  <a:pt x="1172640" y="166381"/>
                  <a:pt x="1170870" y="164833"/>
                </a:cubicBezTo>
                <a:cubicBezTo>
                  <a:pt x="1169985" y="165718"/>
                  <a:pt x="1171755" y="167709"/>
                  <a:pt x="1169100" y="167930"/>
                </a:cubicBezTo>
                <a:cubicBezTo>
                  <a:pt x="1165560" y="166603"/>
                  <a:pt x="1165118" y="162620"/>
                  <a:pt x="1161798" y="161735"/>
                </a:cubicBezTo>
                <a:close/>
                <a:moveTo>
                  <a:pt x="1140336" y="160020"/>
                </a:moveTo>
                <a:lnTo>
                  <a:pt x="1140336" y="160186"/>
                </a:lnTo>
                <a:lnTo>
                  <a:pt x="1142885" y="161938"/>
                </a:lnTo>
                <a:lnTo>
                  <a:pt x="1143072" y="161775"/>
                </a:lnTo>
                <a:lnTo>
                  <a:pt x="1142548" y="161513"/>
                </a:lnTo>
                <a:lnTo>
                  <a:pt x="1141224" y="160630"/>
                </a:lnTo>
                <a:lnTo>
                  <a:pt x="1141222" y="160629"/>
                </a:lnTo>
                <a:lnTo>
                  <a:pt x="1141220" y="160629"/>
                </a:lnTo>
                <a:lnTo>
                  <a:pt x="1141218" y="160627"/>
                </a:lnTo>
                <a:lnTo>
                  <a:pt x="1140778" y="160407"/>
                </a:lnTo>
                <a:lnTo>
                  <a:pt x="1140967" y="160375"/>
                </a:lnTo>
                <a:lnTo>
                  <a:pt x="1140778" y="160186"/>
                </a:lnTo>
                <a:close/>
                <a:moveTo>
                  <a:pt x="286258" y="156203"/>
                </a:moveTo>
                <a:cubicBezTo>
                  <a:pt x="284931" y="158194"/>
                  <a:pt x="284378" y="163339"/>
                  <a:pt x="284295" y="168566"/>
                </a:cubicBezTo>
                <a:lnTo>
                  <a:pt x="285119" y="180934"/>
                </a:lnTo>
                <a:lnTo>
                  <a:pt x="285881" y="178037"/>
                </a:lnTo>
                <a:lnTo>
                  <a:pt x="285594" y="178109"/>
                </a:lnTo>
                <a:cubicBezTo>
                  <a:pt x="286479" y="173905"/>
                  <a:pt x="283603" y="165054"/>
                  <a:pt x="288028" y="162842"/>
                </a:cubicBezTo>
                <a:cubicBezTo>
                  <a:pt x="284046" y="161735"/>
                  <a:pt x="288692" y="156867"/>
                  <a:pt x="286258" y="156203"/>
                </a:cubicBezTo>
                <a:close/>
                <a:moveTo>
                  <a:pt x="244629" y="153769"/>
                </a:moveTo>
                <a:lnTo>
                  <a:pt x="243554" y="161292"/>
                </a:lnTo>
                <a:lnTo>
                  <a:pt x="245436" y="164621"/>
                </a:lnTo>
                <a:lnTo>
                  <a:pt x="245325" y="161735"/>
                </a:lnTo>
                <a:lnTo>
                  <a:pt x="244695" y="153769"/>
                </a:lnTo>
                <a:close/>
                <a:moveTo>
                  <a:pt x="1146974" y="153106"/>
                </a:moveTo>
                <a:cubicBezTo>
                  <a:pt x="1148523" y="156203"/>
                  <a:pt x="1150735" y="160407"/>
                  <a:pt x="1153833" y="162841"/>
                </a:cubicBezTo>
                <a:cubicBezTo>
                  <a:pt x="1155603" y="163948"/>
                  <a:pt x="1158922" y="166381"/>
                  <a:pt x="1160692" y="165496"/>
                </a:cubicBezTo>
                <a:cubicBezTo>
                  <a:pt x="1155603" y="162177"/>
                  <a:pt x="1152505" y="156203"/>
                  <a:pt x="1146974" y="153106"/>
                </a:cubicBezTo>
                <a:close/>
                <a:moveTo>
                  <a:pt x="244883" y="152219"/>
                </a:moveTo>
                <a:lnTo>
                  <a:pt x="244882" y="152221"/>
                </a:lnTo>
                <a:lnTo>
                  <a:pt x="244883" y="152224"/>
                </a:lnTo>
                <a:close/>
                <a:moveTo>
                  <a:pt x="245926" y="143498"/>
                </a:moveTo>
                <a:lnTo>
                  <a:pt x="245988" y="146025"/>
                </a:lnTo>
                <a:lnTo>
                  <a:pt x="245988" y="143592"/>
                </a:lnTo>
                <a:close/>
                <a:moveTo>
                  <a:pt x="237595" y="135558"/>
                </a:moveTo>
                <a:lnTo>
                  <a:pt x="236916" y="143149"/>
                </a:lnTo>
                <a:cubicBezTo>
                  <a:pt x="236474" y="150008"/>
                  <a:pt x="233155" y="157974"/>
                  <a:pt x="237580" y="160850"/>
                </a:cubicBezTo>
                <a:lnTo>
                  <a:pt x="238067" y="158579"/>
                </a:lnTo>
                <a:lnTo>
                  <a:pt x="238023" y="158637"/>
                </a:lnTo>
                <a:cubicBezTo>
                  <a:pt x="237581" y="158637"/>
                  <a:pt x="237359" y="158195"/>
                  <a:pt x="237359" y="157752"/>
                </a:cubicBezTo>
                <a:cubicBezTo>
                  <a:pt x="236696" y="150893"/>
                  <a:pt x="237138" y="143812"/>
                  <a:pt x="237581" y="136953"/>
                </a:cubicBezTo>
                <a:close/>
                <a:moveTo>
                  <a:pt x="1188571" y="129651"/>
                </a:moveTo>
                <a:lnTo>
                  <a:pt x="1187907" y="130315"/>
                </a:lnTo>
                <a:lnTo>
                  <a:pt x="1187805" y="130349"/>
                </a:lnTo>
                <a:lnTo>
                  <a:pt x="1188350" y="130758"/>
                </a:lnTo>
                <a:cubicBezTo>
                  <a:pt x="1188350" y="131643"/>
                  <a:pt x="1186580" y="131200"/>
                  <a:pt x="1186580" y="132086"/>
                </a:cubicBezTo>
                <a:cubicBezTo>
                  <a:pt x="1191005" y="134741"/>
                  <a:pt x="1196537" y="137175"/>
                  <a:pt x="1200077" y="132086"/>
                </a:cubicBezTo>
                <a:cubicBezTo>
                  <a:pt x="1195209" y="130537"/>
                  <a:pt x="1191890" y="133856"/>
                  <a:pt x="1189235" y="130758"/>
                </a:cubicBezTo>
                <a:lnTo>
                  <a:pt x="1188793" y="130094"/>
                </a:lnTo>
                <a:close/>
                <a:moveTo>
                  <a:pt x="1197599" y="121820"/>
                </a:moveTo>
                <a:lnTo>
                  <a:pt x="1197864" y="122350"/>
                </a:lnTo>
                <a:cubicBezTo>
                  <a:pt x="1197864" y="124563"/>
                  <a:pt x="1195652" y="121022"/>
                  <a:pt x="1195652" y="123014"/>
                </a:cubicBezTo>
                <a:cubicBezTo>
                  <a:pt x="1199635" y="123899"/>
                  <a:pt x="1210255" y="131643"/>
                  <a:pt x="1210698" y="124341"/>
                </a:cubicBezTo>
                <a:cubicBezTo>
                  <a:pt x="1208485" y="125005"/>
                  <a:pt x="1205609" y="122571"/>
                  <a:pt x="1201184" y="123014"/>
                </a:cubicBezTo>
                <a:lnTo>
                  <a:pt x="1201184" y="122129"/>
                </a:lnTo>
                <a:lnTo>
                  <a:pt x="1201184" y="122018"/>
                </a:lnTo>
                <a:lnTo>
                  <a:pt x="1200519" y="122350"/>
                </a:lnTo>
                <a:cubicBezTo>
                  <a:pt x="1199634" y="122129"/>
                  <a:pt x="1199192" y="121908"/>
                  <a:pt x="1198307" y="121908"/>
                </a:cubicBezTo>
                <a:close/>
                <a:moveTo>
                  <a:pt x="1243223" y="117482"/>
                </a:moveTo>
                <a:cubicBezTo>
                  <a:pt x="1244551" y="117703"/>
                  <a:pt x="1243666" y="120801"/>
                  <a:pt x="1243223" y="121243"/>
                </a:cubicBezTo>
                <a:cubicBezTo>
                  <a:pt x="1241010" y="120580"/>
                  <a:pt x="1244108" y="119031"/>
                  <a:pt x="1243223" y="117482"/>
                </a:cubicBezTo>
                <a:close/>
                <a:moveTo>
                  <a:pt x="1222867" y="111951"/>
                </a:moveTo>
                <a:cubicBezTo>
                  <a:pt x="1223752" y="114606"/>
                  <a:pt x="1227293" y="113942"/>
                  <a:pt x="1226850" y="117482"/>
                </a:cubicBezTo>
                <a:cubicBezTo>
                  <a:pt x="1229063" y="117040"/>
                  <a:pt x="1229948" y="115048"/>
                  <a:pt x="1231054" y="113721"/>
                </a:cubicBezTo>
                <a:cubicBezTo>
                  <a:pt x="1229284" y="112393"/>
                  <a:pt x="1225965" y="112172"/>
                  <a:pt x="1222867" y="111951"/>
                </a:cubicBezTo>
                <a:close/>
                <a:moveTo>
                  <a:pt x="1217557" y="94913"/>
                </a:moveTo>
                <a:cubicBezTo>
                  <a:pt x="1214017" y="97126"/>
                  <a:pt x="1210698" y="99339"/>
                  <a:pt x="1205830" y="100224"/>
                </a:cubicBezTo>
                <a:cubicBezTo>
                  <a:pt x="1203617" y="104649"/>
                  <a:pt x="1199413" y="105977"/>
                  <a:pt x="1195873" y="108853"/>
                </a:cubicBezTo>
                <a:cubicBezTo>
                  <a:pt x="1195431" y="113942"/>
                  <a:pt x="1189456" y="113942"/>
                  <a:pt x="1184589" y="116155"/>
                </a:cubicBezTo>
                <a:cubicBezTo>
                  <a:pt x="1182376" y="117261"/>
                  <a:pt x="1181048" y="118810"/>
                  <a:pt x="1179500" y="119252"/>
                </a:cubicBezTo>
                <a:cubicBezTo>
                  <a:pt x="1179057" y="119474"/>
                  <a:pt x="1177730" y="119031"/>
                  <a:pt x="1177287" y="119252"/>
                </a:cubicBezTo>
                <a:cubicBezTo>
                  <a:pt x="1169985" y="121465"/>
                  <a:pt x="1164232" y="126996"/>
                  <a:pt x="1156046" y="124120"/>
                </a:cubicBezTo>
                <a:cubicBezTo>
                  <a:pt x="1156046" y="126775"/>
                  <a:pt x="1156046" y="128988"/>
                  <a:pt x="1153833" y="128988"/>
                </a:cubicBezTo>
                <a:cubicBezTo>
                  <a:pt x="1152505" y="128988"/>
                  <a:pt x="1152948" y="127218"/>
                  <a:pt x="1151178" y="127660"/>
                </a:cubicBezTo>
                <a:cubicBezTo>
                  <a:pt x="1148523" y="118588"/>
                  <a:pt x="1144319" y="111066"/>
                  <a:pt x="1141221" y="101994"/>
                </a:cubicBezTo>
                <a:cubicBezTo>
                  <a:pt x="1134804" y="100445"/>
                  <a:pt x="1136132" y="106419"/>
                  <a:pt x="1131264" y="107083"/>
                </a:cubicBezTo>
                <a:cubicBezTo>
                  <a:pt x="1131264" y="105313"/>
                  <a:pt x="1131264" y="103764"/>
                  <a:pt x="1131264" y="101994"/>
                </a:cubicBezTo>
                <a:cubicBezTo>
                  <a:pt x="1122635" y="106198"/>
                  <a:pt x="1113563" y="110181"/>
                  <a:pt x="1104491" y="114385"/>
                </a:cubicBezTo>
                <a:cubicBezTo>
                  <a:pt x="1103164" y="115270"/>
                  <a:pt x="1103606" y="114385"/>
                  <a:pt x="1101836" y="114385"/>
                </a:cubicBezTo>
                <a:cubicBezTo>
                  <a:pt x="1097190" y="117925"/>
                  <a:pt x="1091658" y="120801"/>
                  <a:pt x="1086127" y="123014"/>
                </a:cubicBezTo>
                <a:cubicBezTo>
                  <a:pt x="1081480" y="124784"/>
                  <a:pt x="1076391" y="126775"/>
                  <a:pt x="1071744" y="128324"/>
                </a:cubicBezTo>
                <a:cubicBezTo>
                  <a:pt x="1068647" y="129873"/>
                  <a:pt x="1065992" y="131422"/>
                  <a:pt x="1062672" y="132749"/>
                </a:cubicBezTo>
                <a:cubicBezTo>
                  <a:pt x="1061345" y="133413"/>
                  <a:pt x="1059796" y="132749"/>
                  <a:pt x="1058469" y="133413"/>
                </a:cubicBezTo>
                <a:cubicBezTo>
                  <a:pt x="1056256" y="134077"/>
                  <a:pt x="1054486" y="136068"/>
                  <a:pt x="1052494" y="137175"/>
                </a:cubicBezTo>
                <a:cubicBezTo>
                  <a:pt x="1049839" y="138281"/>
                  <a:pt x="1045635" y="140272"/>
                  <a:pt x="1042759" y="141379"/>
                </a:cubicBezTo>
                <a:cubicBezTo>
                  <a:pt x="1039219" y="142706"/>
                  <a:pt x="1038334" y="143149"/>
                  <a:pt x="1034351" y="144476"/>
                </a:cubicBezTo>
                <a:cubicBezTo>
                  <a:pt x="1027713" y="146468"/>
                  <a:pt x="1021296" y="151999"/>
                  <a:pt x="1014437" y="153769"/>
                </a:cubicBezTo>
                <a:cubicBezTo>
                  <a:pt x="1002932" y="156425"/>
                  <a:pt x="993417" y="163948"/>
                  <a:pt x="982796" y="168373"/>
                </a:cubicBezTo>
                <a:cubicBezTo>
                  <a:pt x="973946" y="172134"/>
                  <a:pt x="965538" y="176117"/>
                  <a:pt x="957130" y="180100"/>
                </a:cubicBezTo>
                <a:cubicBezTo>
                  <a:pt x="947394" y="184746"/>
                  <a:pt x="936331" y="187844"/>
                  <a:pt x="926153" y="192933"/>
                </a:cubicBezTo>
                <a:cubicBezTo>
                  <a:pt x="924162" y="194039"/>
                  <a:pt x="922392" y="195588"/>
                  <a:pt x="920179" y="196695"/>
                </a:cubicBezTo>
                <a:cubicBezTo>
                  <a:pt x="915975" y="198465"/>
                  <a:pt x="912877" y="200456"/>
                  <a:pt x="907788" y="201562"/>
                </a:cubicBezTo>
                <a:cubicBezTo>
                  <a:pt x="910664" y="213068"/>
                  <a:pt x="915311" y="222361"/>
                  <a:pt x="917745" y="234088"/>
                </a:cubicBezTo>
                <a:cubicBezTo>
                  <a:pt x="915975" y="233646"/>
                  <a:pt x="915975" y="235194"/>
                  <a:pt x="913983" y="234752"/>
                </a:cubicBezTo>
                <a:cubicBezTo>
                  <a:pt x="911107" y="239177"/>
                  <a:pt x="905797" y="240062"/>
                  <a:pt x="901150" y="242054"/>
                </a:cubicBezTo>
                <a:cubicBezTo>
                  <a:pt x="896504" y="244266"/>
                  <a:pt x="891857" y="246921"/>
                  <a:pt x="886989" y="248249"/>
                </a:cubicBezTo>
                <a:cubicBezTo>
                  <a:pt x="881679" y="253338"/>
                  <a:pt x="873271" y="255551"/>
                  <a:pt x="867518" y="260640"/>
                </a:cubicBezTo>
                <a:cubicBezTo>
                  <a:pt x="867518" y="259976"/>
                  <a:pt x="866412" y="260197"/>
                  <a:pt x="865527" y="259976"/>
                </a:cubicBezTo>
                <a:cubicBezTo>
                  <a:pt x="862650" y="263737"/>
                  <a:pt x="858668" y="265286"/>
                  <a:pt x="856897" y="271703"/>
                </a:cubicBezTo>
                <a:cubicBezTo>
                  <a:pt x="856234" y="275022"/>
                  <a:pt x="856455" y="279226"/>
                  <a:pt x="856455" y="283872"/>
                </a:cubicBezTo>
                <a:cubicBezTo>
                  <a:pt x="859774" y="286970"/>
                  <a:pt x="863535" y="288076"/>
                  <a:pt x="868182" y="287413"/>
                </a:cubicBezTo>
                <a:cubicBezTo>
                  <a:pt x="871279" y="287191"/>
                  <a:pt x="873271" y="284094"/>
                  <a:pt x="876369" y="282766"/>
                </a:cubicBezTo>
                <a:cubicBezTo>
                  <a:pt x="883006" y="279668"/>
                  <a:pt x="891193" y="277677"/>
                  <a:pt x="894512" y="273473"/>
                </a:cubicBezTo>
                <a:cubicBezTo>
                  <a:pt x="893406" y="273694"/>
                  <a:pt x="893406" y="273031"/>
                  <a:pt x="892521" y="273031"/>
                </a:cubicBezTo>
                <a:lnTo>
                  <a:pt x="892742" y="272145"/>
                </a:lnTo>
                <a:lnTo>
                  <a:pt x="892632" y="271592"/>
                </a:lnTo>
                <a:lnTo>
                  <a:pt x="892299" y="271925"/>
                </a:lnTo>
                <a:lnTo>
                  <a:pt x="890750" y="272588"/>
                </a:lnTo>
                <a:lnTo>
                  <a:pt x="889644" y="272810"/>
                </a:lnTo>
                <a:lnTo>
                  <a:pt x="889423" y="272810"/>
                </a:lnTo>
                <a:lnTo>
                  <a:pt x="888684" y="272367"/>
                </a:lnTo>
                <a:lnTo>
                  <a:pt x="886104" y="272367"/>
                </a:lnTo>
                <a:lnTo>
                  <a:pt x="889019" y="271092"/>
                </a:lnTo>
                <a:lnTo>
                  <a:pt x="889201" y="270818"/>
                </a:lnTo>
                <a:lnTo>
                  <a:pt x="889644" y="270818"/>
                </a:lnTo>
                <a:lnTo>
                  <a:pt x="889865" y="270818"/>
                </a:lnTo>
                <a:lnTo>
                  <a:pt x="892299" y="269933"/>
                </a:lnTo>
                <a:lnTo>
                  <a:pt x="892521" y="270210"/>
                </a:lnTo>
                <a:lnTo>
                  <a:pt x="892521" y="266835"/>
                </a:lnTo>
                <a:cubicBezTo>
                  <a:pt x="897167" y="265286"/>
                  <a:pt x="904912" y="267278"/>
                  <a:pt x="910222" y="266171"/>
                </a:cubicBezTo>
                <a:cubicBezTo>
                  <a:pt x="908452" y="263074"/>
                  <a:pt x="903142" y="260419"/>
                  <a:pt x="904690" y="255772"/>
                </a:cubicBezTo>
                <a:cubicBezTo>
                  <a:pt x="911107" y="257099"/>
                  <a:pt x="915532" y="260197"/>
                  <a:pt x="921949" y="261304"/>
                </a:cubicBezTo>
                <a:cubicBezTo>
                  <a:pt x="919958" y="256214"/>
                  <a:pt x="908673" y="254002"/>
                  <a:pt x="912213" y="247806"/>
                </a:cubicBezTo>
                <a:lnTo>
                  <a:pt x="925262" y="254120"/>
                </a:lnTo>
                <a:lnTo>
                  <a:pt x="925489" y="253780"/>
                </a:lnTo>
                <a:lnTo>
                  <a:pt x="925907" y="253696"/>
                </a:lnTo>
                <a:lnTo>
                  <a:pt x="927259" y="253117"/>
                </a:lnTo>
                <a:cubicBezTo>
                  <a:pt x="926374" y="249134"/>
                  <a:pt x="919072" y="248470"/>
                  <a:pt x="920400" y="244045"/>
                </a:cubicBezTo>
                <a:cubicBezTo>
                  <a:pt x="922391" y="244045"/>
                  <a:pt x="934118" y="250240"/>
                  <a:pt x="934561" y="254444"/>
                </a:cubicBezTo>
                <a:cubicBezTo>
                  <a:pt x="934561" y="255993"/>
                  <a:pt x="934561" y="257763"/>
                  <a:pt x="932348" y="258648"/>
                </a:cubicBezTo>
                <a:cubicBezTo>
                  <a:pt x="930799" y="257321"/>
                  <a:pt x="929693" y="255329"/>
                  <a:pt x="926595" y="255551"/>
                </a:cubicBezTo>
                <a:lnTo>
                  <a:pt x="926621" y="255420"/>
                </a:lnTo>
                <a:lnTo>
                  <a:pt x="925710" y="255550"/>
                </a:lnTo>
                <a:lnTo>
                  <a:pt x="925710" y="255551"/>
                </a:lnTo>
                <a:lnTo>
                  <a:pt x="926816" y="256214"/>
                </a:lnTo>
                <a:cubicBezTo>
                  <a:pt x="930136" y="262631"/>
                  <a:pt x="934561" y="267941"/>
                  <a:pt x="938544" y="273916"/>
                </a:cubicBezTo>
                <a:cubicBezTo>
                  <a:pt x="940978" y="269933"/>
                  <a:pt x="945181" y="266835"/>
                  <a:pt x="950049" y="264623"/>
                </a:cubicBezTo>
                <a:cubicBezTo>
                  <a:pt x="953811" y="263074"/>
                  <a:pt x="958679" y="263295"/>
                  <a:pt x="961334" y="259755"/>
                </a:cubicBezTo>
                <a:lnTo>
                  <a:pt x="961997" y="259091"/>
                </a:lnTo>
                <a:lnTo>
                  <a:pt x="961960" y="258907"/>
                </a:lnTo>
                <a:lnTo>
                  <a:pt x="961554" y="259313"/>
                </a:lnTo>
                <a:cubicBezTo>
                  <a:pt x="957350" y="258427"/>
                  <a:pt x="953368" y="257985"/>
                  <a:pt x="949164" y="257542"/>
                </a:cubicBezTo>
                <a:lnTo>
                  <a:pt x="948500" y="257542"/>
                </a:lnTo>
                <a:cubicBezTo>
                  <a:pt x="948057" y="257542"/>
                  <a:pt x="947836" y="257100"/>
                  <a:pt x="947836" y="256436"/>
                </a:cubicBezTo>
                <a:cubicBezTo>
                  <a:pt x="947836" y="255993"/>
                  <a:pt x="948278" y="255551"/>
                  <a:pt x="948721" y="255551"/>
                </a:cubicBezTo>
                <a:lnTo>
                  <a:pt x="949385" y="255772"/>
                </a:lnTo>
                <a:cubicBezTo>
                  <a:pt x="953589" y="256215"/>
                  <a:pt x="957572" y="256657"/>
                  <a:pt x="961776" y="257321"/>
                </a:cubicBezTo>
                <a:lnTo>
                  <a:pt x="962273" y="257818"/>
                </a:lnTo>
                <a:lnTo>
                  <a:pt x="963768" y="257321"/>
                </a:lnTo>
                <a:cubicBezTo>
                  <a:pt x="957130" y="254002"/>
                  <a:pt x="950492" y="250904"/>
                  <a:pt x="947616" y="243824"/>
                </a:cubicBezTo>
                <a:lnTo>
                  <a:pt x="958881" y="247370"/>
                </a:lnTo>
                <a:lnTo>
                  <a:pt x="959564" y="247143"/>
                </a:lnTo>
                <a:cubicBezTo>
                  <a:pt x="961113" y="247585"/>
                  <a:pt x="962661" y="248249"/>
                  <a:pt x="964210" y="248913"/>
                </a:cubicBezTo>
                <a:cubicBezTo>
                  <a:pt x="966202" y="249798"/>
                  <a:pt x="967972" y="250683"/>
                  <a:pt x="969521" y="251125"/>
                </a:cubicBezTo>
                <a:lnTo>
                  <a:pt x="969522" y="251126"/>
                </a:lnTo>
                <a:lnTo>
                  <a:pt x="969734" y="251211"/>
                </a:lnTo>
                <a:lnTo>
                  <a:pt x="970184" y="250462"/>
                </a:lnTo>
                <a:lnTo>
                  <a:pt x="970366" y="250243"/>
                </a:lnTo>
                <a:lnTo>
                  <a:pt x="957351" y="240947"/>
                </a:lnTo>
                <a:cubicBezTo>
                  <a:pt x="954696" y="238956"/>
                  <a:pt x="950492" y="237186"/>
                  <a:pt x="951156" y="232982"/>
                </a:cubicBezTo>
                <a:lnTo>
                  <a:pt x="958593" y="236033"/>
                </a:lnTo>
                <a:lnTo>
                  <a:pt x="959121" y="235637"/>
                </a:lnTo>
                <a:lnTo>
                  <a:pt x="959342" y="235637"/>
                </a:lnTo>
                <a:cubicBezTo>
                  <a:pt x="963546" y="236522"/>
                  <a:pt x="967307" y="238735"/>
                  <a:pt x="971290" y="240726"/>
                </a:cubicBezTo>
                <a:lnTo>
                  <a:pt x="979786" y="244663"/>
                </a:lnTo>
                <a:lnTo>
                  <a:pt x="979698" y="244488"/>
                </a:lnTo>
                <a:lnTo>
                  <a:pt x="980252" y="244488"/>
                </a:lnTo>
                <a:lnTo>
                  <a:pt x="980362" y="244267"/>
                </a:lnTo>
                <a:lnTo>
                  <a:pt x="980431" y="244095"/>
                </a:lnTo>
                <a:lnTo>
                  <a:pt x="971954" y="238513"/>
                </a:lnTo>
                <a:cubicBezTo>
                  <a:pt x="968636" y="236522"/>
                  <a:pt x="965317" y="234752"/>
                  <a:pt x="962661" y="232982"/>
                </a:cubicBezTo>
                <a:cubicBezTo>
                  <a:pt x="960670" y="231212"/>
                  <a:pt x="957351" y="228114"/>
                  <a:pt x="957794" y="224795"/>
                </a:cubicBezTo>
                <a:lnTo>
                  <a:pt x="968678" y="229929"/>
                </a:lnTo>
                <a:lnTo>
                  <a:pt x="969077" y="229663"/>
                </a:lnTo>
                <a:cubicBezTo>
                  <a:pt x="970626" y="230105"/>
                  <a:pt x="971733" y="230548"/>
                  <a:pt x="973060" y="231433"/>
                </a:cubicBezTo>
                <a:lnTo>
                  <a:pt x="976847" y="232906"/>
                </a:lnTo>
                <a:lnTo>
                  <a:pt x="977192" y="231871"/>
                </a:lnTo>
                <a:lnTo>
                  <a:pt x="967087" y="224131"/>
                </a:lnTo>
                <a:lnTo>
                  <a:pt x="967172" y="224097"/>
                </a:lnTo>
                <a:lnTo>
                  <a:pt x="966423" y="223910"/>
                </a:lnTo>
                <a:lnTo>
                  <a:pt x="965980" y="223246"/>
                </a:lnTo>
                <a:lnTo>
                  <a:pt x="965095" y="222361"/>
                </a:lnTo>
                <a:lnTo>
                  <a:pt x="965126" y="222117"/>
                </a:lnTo>
                <a:lnTo>
                  <a:pt x="965095" y="222140"/>
                </a:lnTo>
                <a:cubicBezTo>
                  <a:pt x="962661" y="223468"/>
                  <a:pt x="962661" y="219485"/>
                  <a:pt x="963768" y="219043"/>
                </a:cubicBezTo>
                <a:cubicBezTo>
                  <a:pt x="965980" y="218821"/>
                  <a:pt x="966423" y="219928"/>
                  <a:pt x="967087" y="220813"/>
                </a:cubicBezTo>
                <a:lnTo>
                  <a:pt x="966782" y="220996"/>
                </a:lnTo>
                <a:lnTo>
                  <a:pt x="967308" y="221697"/>
                </a:lnTo>
                <a:lnTo>
                  <a:pt x="967972" y="222361"/>
                </a:lnTo>
                <a:lnTo>
                  <a:pt x="967972" y="223777"/>
                </a:lnTo>
                <a:lnTo>
                  <a:pt x="968193" y="223689"/>
                </a:lnTo>
                <a:lnTo>
                  <a:pt x="968857" y="222804"/>
                </a:lnTo>
                <a:cubicBezTo>
                  <a:pt x="980584" y="229884"/>
                  <a:pt x="992311" y="236301"/>
                  <a:pt x="1000940" y="246036"/>
                </a:cubicBezTo>
                <a:cubicBezTo>
                  <a:pt x="1003595" y="244930"/>
                  <a:pt x="1007578" y="244930"/>
                  <a:pt x="1008463" y="241611"/>
                </a:cubicBezTo>
                <a:cubicBezTo>
                  <a:pt x="1000940" y="233203"/>
                  <a:pt x="989213" y="227229"/>
                  <a:pt x="980584" y="219042"/>
                </a:cubicBezTo>
                <a:cubicBezTo>
                  <a:pt x="978814" y="217493"/>
                  <a:pt x="976822" y="215944"/>
                  <a:pt x="976380" y="212847"/>
                </a:cubicBezTo>
                <a:lnTo>
                  <a:pt x="983737" y="215539"/>
                </a:lnTo>
                <a:lnTo>
                  <a:pt x="984124" y="215281"/>
                </a:lnTo>
                <a:lnTo>
                  <a:pt x="984345" y="215723"/>
                </a:lnTo>
                <a:lnTo>
                  <a:pt x="984628" y="215865"/>
                </a:lnTo>
                <a:lnTo>
                  <a:pt x="985452" y="216166"/>
                </a:lnTo>
                <a:lnTo>
                  <a:pt x="985305" y="216203"/>
                </a:lnTo>
                <a:lnTo>
                  <a:pt x="985673" y="216387"/>
                </a:lnTo>
                <a:lnTo>
                  <a:pt x="985673" y="217272"/>
                </a:lnTo>
                <a:lnTo>
                  <a:pt x="985230" y="217494"/>
                </a:lnTo>
                <a:lnTo>
                  <a:pt x="984788" y="217272"/>
                </a:lnTo>
                <a:cubicBezTo>
                  <a:pt x="993638" y="226344"/>
                  <a:pt x="1004923" y="232761"/>
                  <a:pt x="1014880" y="240726"/>
                </a:cubicBezTo>
                <a:cubicBezTo>
                  <a:pt x="1016650" y="238513"/>
                  <a:pt x="1020633" y="238956"/>
                  <a:pt x="1021518" y="236522"/>
                </a:cubicBezTo>
                <a:cubicBezTo>
                  <a:pt x="1018641" y="236079"/>
                  <a:pt x="1017092" y="234309"/>
                  <a:pt x="1014880" y="233424"/>
                </a:cubicBezTo>
                <a:lnTo>
                  <a:pt x="1015765" y="232982"/>
                </a:lnTo>
                <a:lnTo>
                  <a:pt x="1015666" y="232589"/>
                </a:lnTo>
                <a:lnTo>
                  <a:pt x="1014879" y="232982"/>
                </a:lnTo>
                <a:cubicBezTo>
                  <a:pt x="1011782" y="232318"/>
                  <a:pt x="1009569" y="230991"/>
                  <a:pt x="1006914" y="229442"/>
                </a:cubicBezTo>
                <a:lnTo>
                  <a:pt x="1006029" y="228999"/>
                </a:lnTo>
                <a:cubicBezTo>
                  <a:pt x="1006029" y="228778"/>
                  <a:pt x="1006029" y="228557"/>
                  <a:pt x="1006029" y="228114"/>
                </a:cubicBezTo>
                <a:cubicBezTo>
                  <a:pt x="1006029" y="227893"/>
                  <a:pt x="1006692" y="227893"/>
                  <a:pt x="1006914" y="227893"/>
                </a:cubicBezTo>
                <a:lnTo>
                  <a:pt x="1007799" y="228335"/>
                </a:lnTo>
                <a:cubicBezTo>
                  <a:pt x="1010233" y="229884"/>
                  <a:pt x="1012445" y="231212"/>
                  <a:pt x="1015100" y="231876"/>
                </a:cubicBezTo>
                <a:lnTo>
                  <a:pt x="1015617" y="232393"/>
                </a:lnTo>
                <a:lnTo>
                  <a:pt x="1015543" y="232097"/>
                </a:lnTo>
                <a:cubicBezTo>
                  <a:pt x="1015765" y="232097"/>
                  <a:pt x="1015765" y="232097"/>
                  <a:pt x="1016207" y="232097"/>
                </a:cubicBezTo>
                <a:lnTo>
                  <a:pt x="997437" y="217474"/>
                </a:lnTo>
                <a:lnTo>
                  <a:pt x="997399" y="217493"/>
                </a:lnTo>
                <a:cubicBezTo>
                  <a:pt x="997178" y="217493"/>
                  <a:pt x="996735" y="217493"/>
                  <a:pt x="996514" y="217051"/>
                </a:cubicBezTo>
                <a:cubicBezTo>
                  <a:pt x="995629" y="216166"/>
                  <a:pt x="993859" y="215059"/>
                  <a:pt x="992753" y="214174"/>
                </a:cubicBezTo>
                <a:cubicBezTo>
                  <a:pt x="991868" y="213732"/>
                  <a:pt x="990983" y="213068"/>
                  <a:pt x="990319" y="212625"/>
                </a:cubicBezTo>
                <a:cubicBezTo>
                  <a:pt x="989655" y="212183"/>
                  <a:pt x="989655" y="211519"/>
                  <a:pt x="989877" y="211077"/>
                </a:cubicBezTo>
                <a:cubicBezTo>
                  <a:pt x="990319" y="210634"/>
                  <a:pt x="990983" y="210634"/>
                  <a:pt x="991425" y="210855"/>
                </a:cubicBezTo>
                <a:cubicBezTo>
                  <a:pt x="992089" y="211298"/>
                  <a:pt x="992974" y="211962"/>
                  <a:pt x="993859" y="212404"/>
                </a:cubicBezTo>
                <a:cubicBezTo>
                  <a:pt x="995186" y="213289"/>
                  <a:pt x="996514" y="214396"/>
                  <a:pt x="998063" y="215502"/>
                </a:cubicBezTo>
                <a:cubicBezTo>
                  <a:pt x="998284" y="215723"/>
                  <a:pt x="998506" y="216608"/>
                  <a:pt x="998284" y="217051"/>
                </a:cubicBezTo>
                <a:lnTo>
                  <a:pt x="998283" y="217051"/>
                </a:lnTo>
                <a:lnTo>
                  <a:pt x="998285" y="217051"/>
                </a:lnTo>
                <a:lnTo>
                  <a:pt x="999170" y="216387"/>
                </a:lnTo>
                <a:cubicBezTo>
                  <a:pt x="1008684" y="221918"/>
                  <a:pt x="1017535" y="228335"/>
                  <a:pt x="1026606" y="234752"/>
                </a:cubicBezTo>
                <a:cubicBezTo>
                  <a:pt x="1028598" y="233646"/>
                  <a:pt x="1030589" y="232982"/>
                  <a:pt x="1032802" y="231654"/>
                </a:cubicBezTo>
                <a:cubicBezTo>
                  <a:pt x="1030368" y="227671"/>
                  <a:pt x="1024615" y="227229"/>
                  <a:pt x="1022181" y="223025"/>
                </a:cubicBezTo>
                <a:cubicBezTo>
                  <a:pt x="1018862" y="223025"/>
                  <a:pt x="1017756" y="221476"/>
                  <a:pt x="1016871" y="219485"/>
                </a:cubicBezTo>
                <a:cubicBezTo>
                  <a:pt x="1011782" y="217715"/>
                  <a:pt x="1007799" y="214838"/>
                  <a:pt x="1004480" y="211519"/>
                </a:cubicBezTo>
                <a:cubicBezTo>
                  <a:pt x="1001161" y="210855"/>
                  <a:pt x="996515" y="209307"/>
                  <a:pt x="998506" y="205324"/>
                </a:cubicBezTo>
                <a:cubicBezTo>
                  <a:pt x="1002710" y="205988"/>
                  <a:pt x="1005144" y="209749"/>
                  <a:pt x="1008684" y="211962"/>
                </a:cubicBezTo>
                <a:cubicBezTo>
                  <a:pt x="1013331" y="214838"/>
                  <a:pt x="1018420" y="216608"/>
                  <a:pt x="1023066" y="219485"/>
                </a:cubicBezTo>
                <a:cubicBezTo>
                  <a:pt x="1027049" y="222140"/>
                  <a:pt x="1033023" y="227893"/>
                  <a:pt x="1038112" y="228778"/>
                </a:cubicBezTo>
                <a:cubicBezTo>
                  <a:pt x="1040104" y="228557"/>
                  <a:pt x="1036342" y="226123"/>
                  <a:pt x="1038776" y="225680"/>
                </a:cubicBezTo>
                <a:cubicBezTo>
                  <a:pt x="1040325" y="226565"/>
                  <a:pt x="1041652" y="228114"/>
                  <a:pt x="1043422" y="226786"/>
                </a:cubicBezTo>
                <a:cubicBezTo>
                  <a:pt x="1036342" y="217936"/>
                  <a:pt x="1023730" y="214617"/>
                  <a:pt x="1016650" y="205988"/>
                </a:cubicBezTo>
                <a:cubicBezTo>
                  <a:pt x="1014658" y="205545"/>
                  <a:pt x="1013331" y="205103"/>
                  <a:pt x="1012225" y="204217"/>
                </a:cubicBezTo>
                <a:cubicBezTo>
                  <a:pt x="1012667" y="201784"/>
                  <a:pt x="1010897" y="201784"/>
                  <a:pt x="1010897" y="200013"/>
                </a:cubicBezTo>
                <a:cubicBezTo>
                  <a:pt x="1014658" y="199571"/>
                  <a:pt x="1015765" y="201562"/>
                  <a:pt x="1017977" y="202447"/>
                </a:cubicBezTo>
                <a:cubicBezTo>
                  <a:pt x="1018198" y="204217"/>
                  <a:pt x="1017092" y="203775"/>
                  <a:pt x="1017977" y="205103"/>
                </a:cubicBezTo>
                <a:cubicBezTo>
                  <a:pt x="1025943" y="209749"/>
                  <a:pt x="1033466" y="215060"/>
                  <a:pt x="1041431" y="220370"/>
                </a:cubicBezTo>
                <a:cubicBezTo>
                  <a:pt x="1043865" y="221918"/>
                  <a:pt x="1046299" y="224574"/>
                  <a:pt x="1049397" y="224131"/>
                </a:cubicBezTo>
                <a:cubicBezTo>
                  <a:pt x="1050946" y="222582"/>
                  <a:pt x="1048069" y="222140"/>
                  <a:pt x="1047405" y="221034"/>
                </a:cubicBezTo>
                <a:lnTo>
                  <a:pt x="1048512" y="220591"/>
                </a:lnTo>
                <a:lnTo>
                  <a:pt x="1048365" y="220149"/>
                </a:lnTo>
                <a:lnTo>
                  <a:pt x="1048290" y="220149"/>
                </a:lnTo>
                <a:cubicBezTo>
                  <a:pt x="1048290" y="220149"/>
                  <a:pt x="1048068" y="220149"/>
                  <a:pt x="1047847" y="220149"/>
                </a:cubicBezTo>
                <a:cubicBezTo>
                  <a:pt x="1045192" y="218821"/>
                  <a:pt x="1042537" y="217272"/>
                  <a:pt x="1040324" y="215502"/>
                </a:cubicBezTo>
                <a:cubicBezTo>
                  <a:pt x="1038997" y="214838"/>
                  <a:pt x="1037669" y="213953"/>
                  <a:pt x="1036563" y="213290"/>
                </a:cubicBezTo>
                <a:cubicBezTo>
                  <a:pt x="1035899" y="213068"/>
                  <a:pt x="1035899" y="212626"/>
                  <a:pt x="1036342" y="212405"/>
                </a:cubicBezTo>
                <a:cubicBezTo>
                  <a:pt x="1036563" y="211962"/>
                  <a:pt x="1036784" y="211962"/>
                  <a:pt x="1037227" y="212183"/>
                </a:cubicBezTo>
                <a:cubicBezTo>
                  <a:pt x="1038554" y="213068"/>
                  <a:pt x="1039882" y="213732"/>
                  <a:pt x="1040988" y="214617"/>
                </a:cubicBezTo>
                <a:lnTo>
                  <a:pt x="1047904" y="218767"/>
                </a:lnTo>
                <a:lnTo>
                  <a:pt x="1047848" y="218600"/>
                </a:lnTo>
                <a:cubicBezTo>
                  <a:pt x="1048733" y="218600"/>
                  <a:pt x="1049618" y="218600"/>
                  <a:pt x="1049839" y="217936"/>
                </a:cubicBezTo>
                <a:cubicBezTo>
                  <a:pt x="1041874" y="214396"/>
                  <a:pt x="1036563" y="207758"/>
                  <a:pt x="1028819" y="203775"/>
                </a:cubicBezTo>
                <a:cubicBezTo>
                  <a:pt x="1027492" y="199571"/>
                  <a:pt x="1022181" y="199571"/>
                  <a:pt x="1022403" y="193818"/>
                </a:cubicBezTo>
                <a:lnTo>
                  <a:pt x="1029921" y="196256"/>
                </a:lnTo>
                <a:lnTo>
                  <a:pt x="1029925" y="196252"/>
                </a:lnTo>
                <a:lnTo>
                  <a:pt x="1029979" y="196275"/>
                </a:lnTo>
                <a:lnTo>
                  <a:pt x="1030589" y="196473"/>
                </a:lnTo>
                <a:lnTo>
                  <a:pt x="1030495" y="196496"/>
                </a:lnTo>
                <a:lnTo>
                  <a:pt x="1031474" y="196916"/>
                </a:lnTo>
                <a:lnTo>
                  <a:pt x="1033686" y="197579"/>
                </a:lnTo>
                <a:lnTo>
                  <a:pt x="1033908" y="198243"/>
                </a:lnTo>
                <a:lnTo>
                  <a:pt x="1033244" y="198686"/>
                </a:lnTo>
                <a:lnTo>
                  <a:pt x="1031252" y="198022"/>
                </a:lnTo>
                <a:lnTo>
                  <a:pt x="1030388" y="197775"/>
                </a:lnTo>
                <a:lnTo>
                  <a:pt x="1049839" y="213511"/>
                </a:lnTo>
                <a:cubicBezTo>
                  <a:pt x="1053600" y="216387"/>
                  <a:pt x="1055150" y="219927"/>
                  <a:pt x="1060902" y="217715"/>
                </a:cubicBezTo>
                <a:cubicBezTo>
                  <a:pt x="1058469" y="205766"/>
                  <a:pt x="1041210" y="204881"/>
                  <a:pt x="1037670" y="192491"/>
                </a:cubicBezTo>
                <a:cubicBezTo>
                  <a:pt x="1041431" y="192491"/>
                  <a:pt x="1042316" y="195367"/>
                  <a:pt x="1045414" y="195588"/>
                </a:cubicBezTo>
                <a:cubicBezTo>
                  <a:pt x="1050061" y="204439"/>
                  <a:pt x="1060902" y="206651"/>
                  <a:pt x="1066655" y="214617"/>
                </a:cubicBezTo>
                <a:cubicBezTo>
                  <a:pt x="1068425" y="214174"/>
                  <a:pt x="1069974" y="213511"/>
                  <a:pt x="1071302" y="212847"/>
                </a:cubicBezTo>
                <a:lnTo>
                  <a:pt x="1051973" y="197089"/>
                </a:lnTo>
                <a:lnTo>
                  <a:pt x="1051830" y="197137"/>
                </a:lnTo>
                <a:lnTo>
                  <a:pt x="1051166" y="196916"/>
                </a:lnTo>
                <a:lnTo>
                  <a:pt x="1050281" y="196252"/>
                </a:lnTo>
                <a:lnTo>
                  <a:pt x="1049617" y="195367"/>
                </a:lnTo>
                <a:lnTo>
                  <a:pt x="1049617" y="195368"/>
                </a:lnTo>
                <a:cubicBezTo>
                  <a:pt x="1047626" y="194704"/>
                  <a:pt x="1043864" y="192491"/>
                  <a:pt x="1045856" y="189836"/>
                </a:cubicBezTo>
                <a:lnTo>
                  <a:pt x="1050792" y="193744"/>
                </a:lnTo>
                <a:lnTo>
                  <a:pt x="1051387" y="193818"/>
                </a:lnTo>
                <a:lnTo>
                  <a:pt x="1052051" y="194703"/>
                </a:lnTo>
                <a:lnTo>
                  <a:pt x="1052683" y="195178"/>
                </a:lnTo>
                <a:lnTo>
                  <a:pt x="1052937" y="194924"/>
                </a:lnTo>
                <a:cubicBezTo>
                  <a:pt x="1057141" y="197358"/>
                  <a:pt x="1061345" y="200899"/>
                  <a:pt x="1065770" y="204217"/>
                </a:cubicBezTo>
                <a:cubicBezTo>
                  <a:pt x="1069532" y="206873"/>
                  <a:pt x="1073957" y="212404"/>
                  <a:pt x="1079046" y="209749"/>
                </a:cubicBezTo>
                <a:cubicBezTo>
                  <a:pt x="1076612" y="205766"/>
                  <a:pt x="1071302" y="204881"/>
                  <a:pt x="1069532" y="200456"/>
                </a:cubicBezTo>
                <a:lnTo>
                  <a:pt x="1057721" y="191647"/>
                </a:lnTo>
                <a:lnTo>
                  <a:pt x="1057362" y="191827"/>
                </a:lnTo>
                <a:lnTo>
                  <a:pt x="1056699" y="191384"/>
                </a:lnTo>
                <a:lnTo>
                  <a:pt x="1054928" y="189614"/>
                </a:lnTo>
                <a:lnTo>
                  <a:pt x="1054769" y="188499"/>
                </a:lnTo>
                <a:lnTo>
                  <a:pt x="1053379" y="185410"/>
                </a:lnTo>
                <a:cubicBezTo>
                  <a:pt x="1054706" y="185410"/>
                  <a:pt x="1055813" y="185410"/>
                  <a:pt x="1056476" y="186074"/>
                </a:cubicBezTo>
                <a:lnTo>
                  <a:pt x="1056476" y="186517"/>
                </a:lnTo>
                <a:cubicBezTo>
                  <a:pt x="1057361" y="186074"/>
                  <a:pt x="1058689" y="186074"/>
                  <a:pt x="1059796" y="186517"/>
                </a:cubicBezTo>
                <a:cubicBezTo>
                  <a:pt x="1060017" y="186517"/>
                  <a:pt x="1060017" y="186959"/>
                  <a:pt x="1060017" y="186959"/>
                </a:cubicBezTo>
                <a:cubicBezTo>
                  <a:pt x="1059796" y="187181"/>
                  <a:pt x="1059574" y="187181"/>
                  <a:pt x="1059353" y="187181"/>
                </a:cubicBezTo>
                <a:lnTo>
                  <a:pt x="1056742" y="187181"/>
                </a:lnTo>
                <a:lnTo>
                  <a:pt x="1056476" y="187844"/>
                </a:lnTo>
                <a:lnTo>
                  <a:pt x="1056255" y="188065"/>
                </a:lnTo>
                <a:lnTo>
                  <a:pt x="1056477" y="188065"/>
                </a:lnTo>
                <a:lnTo>
                  <a:pt x="1058011" y="189791"/>
                </a:lnTo>
                <a:lnTo>
                  <a:pt x="1058247" y="189614"/>
                </a:lnTo>
                <a:cubicBezTo>
                  <a:pt x="1067762" y="195146"/>
                  <a:pt x="1076391" y="201341"/>
                  <a:pt x="1085905" y="206873"/>
                </a:cubicBezTo>
                <a:cubicBezTo>
                  <a:pt x="1088560" y="205766"/>
                  <a:pt x="1091658" y="205545"/>
                  <a:pt x="1092986" y="203111"/>
                </a:cubicBezTo>
                <a:lnTo>
                  <a:pt x="1071094" y="187323"/>
                </a:lnTo>
                <a:lnTo>
                  <a:pt x="1070859" y="187402"/>
                </a:lnTo>
                <a:lnTo>
                  <a:pt x="1070195" y="187180"/>
                </a:lnTo>
                <a:lnTo>
                  <a:pt x="1069974" y="186738"/>
                </a:lnTo>
                <a:lnTo>
                  <a:pt x="1069089" y="186295"/>
                </a:lnTo>
                <a:lnTo>
                  <a:pt x="1069145" y="185850"/>
                </a:lnTo>
                <a:lnTo>
                  <a:pt x="1066212" y="181870"/>
                </a:lnTo>
                <a:lnTo>
                  <a:pt x="1070434" y="184685"/>
                </a:lnTo>
                <a:lnTo>
                  <a:pt x="1070859" y="184746"/>
                </a:lnTo>
                <a:lnTo>
                  <a:pt x="1071523" y="185410"/>
                </a:lnTo>
                <a:cubicBezTo>
                  <a:pt x="1076170" y="188287"/>
                  <a:pt x="1081258" y="190942"/>
                  <a:pt x="1085905" y="194039"/>
                </a:cubicBezTo>
                <a:cubicBezTo>
                  <a:pt x="1090109" y="197137"/>
                  <a:pt x="1094535" y="201784"/>
                  <a:pt x="1099845" y="201341"/>
                </a:cubicBezTo>
                <a:cubicBezTo>
                  <a:pt x="1101615" y="200899"/>
                  <a:pt x="1099402" y="200013"/>
                  <a:pt x="1099845" y="198465"/>
                </a:cubicBezTo>
                <a:cubicBezTo>
                  <a:pt x="1101172" y="198465"/>
                  <a:pt x="1102943" y="200677"/>
                  <a:pt x="1103828" y="198907"/>
                </a:cubicBezTo>
                <a:lnTo>
                  <a:pt x="1094840" y="192167"/>
                </a:lnTo>
                <a:lnTo>
                  <a:pt x="1094534" y="192269"/>
                </a:lnTo>
                <a:cubicBezTo>
                  <a:pt x="1094534" y="192269"/>
                  <a:pt x="1094534" y="192269"/>
                  <a:pt x="1094091" y="192269"/>
                </a:cubicBezTo>
                <a:cubicBezTo>
                  <a:pt x="1091215" y="190499"/>
                  <a:pt x="1088560" y="188507"/>
                  <a:pt x="1085905" y="186516"/>
                </a:cubicBezTo>
                <a:cubicBezTo>
                  <a:pt x="1083028" y="184525"/>
                  <a:pt x="1080373" y="182312"/>
                  <a:pt x="1077497" y="180763"/>
                </a:cubicBezTo>
                <a:cubicBezTo>
                  <a:pt x="1076833" y="180321"/>
                  <a:pt x="1076612" y="179878"/>
                  <a:pt x="1077054" y="179214"/>
                </a:cubicBezTo>
                <a:cubicBezTo>
                  <a:pt x="1077275" y="178772"/>
                  <a:pt x="1077939" y="178551"/>
                  <a:pt x="1078603" y="178993"/>
                </a:cubicBezTo>
                <a:cubicBezTo>
                  <a:pt x="1081480" y="180763"/>
                  <a:pt x="1084356" y="182976"/>
                  <a:pt x="1087454" y="184746"/>
                </a:cubicBezTo>
                <a:cubicBezTo>
                  <a:pt x="1089888" y="186737"/>
                  <a:pt x="1092543" y="188729"/>
                  <a:pt x="1095419" y="190278"/>
                </a:cubicBezTo>
                <a:lnTo>
                  <a:pt x="1095510" y="190597"/>
                </a:lnTo>
                <a:lnTo>
                  <a:pt x="1095641" y="190499"/>
                </a:lnTo>
                <a:cubicBezTo>
                  <a:pt x="1102500" y="192048"/>
                  <a:pt x="1107368" y="201562"/>
                  <a:pt x="1114227" y="195367"/>
                </a:cubicBezTo>
                <a:cubicBezTo>
                  <a:pt x="1106483" y="190499"/>
                  <a:pt x="1099181" y="185410"/>
                  <a:pt x="1091437" y="179436"/>
                </a:cubicBezTo>
                <a:cubicBezTo>
                  <a:pt x="1089445" y="177666"/>
                  <a:pt x="1086127" y="175896"/>
                  <a:pt x="1085242" y="172577"/>
                </a:cubicBezTo>
                <a:cubicBezTo>
                  <a:pt x="1089888" y="171913"/>
                  <a:pt x="1089888" y="175896"/>
                  <a:pt x="1094092" y="175674"/>
                </a:cubicBezTo>
                <a:cubicBezTo>
                  <a:pt x="1094313" y="178330"/>
                  <a:pt x="1096968" y="178551"/>
                  <a:pt x="1097853" y="180542"/>
                </a:cubicBezTo>
                <a:cubicBezTo>
                  <a:pt x="1100066" y="179879"/>
                  <a:pt x="1099623" y="182091"/>
                  <a:pt x="1101394" y="181870"/>
                </a:cubicBezTo>
                <a:cubicBezTo>
                  <a:pt x="1103606" y="184525"/>
                  <a:pt x="1107810" y="186959"/>
                  <a:pt x="1111351" y="189172"/>
                </a:cubicBezTo>
                <a:cubicBezTo>
                  <a:pt x="1114006" y="190942"/>
                  <a:pt x="1118210" y="195809"/>
                  <a:pt x="1121308" y="192269"/>
                </a:cubicBezTo>
                <a:lnTo>
                  <a:pt x="1115455" y="188435"/>
                </a:lnTo>
                <a:lnTo>
                  <a:pt x="1115333" y="188508"/>
                </a:lnTo>
                <a:cubicBezTo>
                  <a:pt x="1114890" y="188287"/>
                  <a:pt x="1114890" y="188287"/>
                  <a:pt x="1114448" y="188287"/>
                </a:cubicBezTo>
                <a:lnTo>
                  <a:pt x="1111351" y="186283"/>
                </a:lnTo>
                <a:lnTo>
                  <a:pt x="1111351" y="186295"/>
                </a:lnTo>
                <a:lnTo>
                  <a:pt x="1110745" y="185891"/>
                </a:lnTo>
                <a:lnTo>
                  <a:pt x="1110686" y="185853"/>
                </a:lnTo>
                <a:lnTo>
                  <a:pt x="1110686" y="185852"/>
                </a:lnTo>
                <a:lnTo>
                  <a:pt x="1108695" y="184525"/>
                </a:lnTo>
                <a:lnTo>
                  <a:pt x="1108977" y="184455"/>
                </a:lnTo>
                <a:lnTo>
                  <a:pt x="1105597" y="182976"/>
                </a:lnTo>
                <a:cubicBezTo>
                  <a:pt x="1105155" y="182755"/>
                  <a:pt x="1105155" y="182534"/>
                  <a:pt x="1105155" y="182312"/>
                </a:cubicBezTo>
                <a:cubicBezTo>
                  <a:pt x="1105597" y="181870"/>
                  <a:pt x="1106040" y="181870"/>
                  <a:pt x="1106040" y="181870"/>
                </a:cubicBezTo>
                <a:cubicBezTo>
                  <a:pt x="1107367" y="182312"/>
                  <a:pt x="1108253" y="182755"/>
                  <a:pt x="1109580" y="183640"/>
                </a:cubicBezTo>
                <a:lnTo>
                  <a:pt x="1109580" y="183419"/>
                </a:lnTo>
                <a:cubicBezTo>
                  <a:pt x="1110466" y="182091"/>
                  <a:pt x="1104491" y="179657"/>
                  <a:pt x="1101394" y="178108"/>
                </a:cubicBezTo>
                <a:cubicBezTo>
                  <a:pt x="1099181" y="176781"/>
                  <a:pt x="1094313" y="175232"/>
                  <a:pt x="1094977" y="171913"/>
                </a:cubicBezTo>
                <a:cubicBezTo>
                  <a:pt x="1094977" y="171913"/>
                  <a:pt x="1095420" y="171249"/>
                  <a:pt x="1095862" y="171249"/>
                </a:cubicBezTo>
                <a:cubicBezTo>
                  <a:pt x="1105819" y="175011"/>
                  <a:pt x="1113121" y="181206"/>
                  <a:pt x="1121750" y="185853"/>
                </a:cubicBezTo>
                <a:lnTo>
                  <a:pt x="1125779" y="186951"/>
                </a:lnTo>
                <a:lnTo>
                  <a:pt x="1127060" y="186737"/>
                </a:lnTo>
                <a:lnTo>
                  <a:pt x="1127945" y="186383"/>
                </a:lnTo>
                <a:lnTo>
                  <a:pt x="1127945" y="186074"/>
                </a:lnTo>
                <a:cubicBezTo>
                  <a:pt x="1119316" y="180764"/>
                  <a:pt x="1111129" y="175453"/>
                  <a:pt x="1104270" y="168373"/>
                </a:cubicBezTo>
                <a:cubicBezTo>
                  <a:pt x="1108695" y="166381"/>
                  <a:pt x="1112014" y="172134"/>
                  <a:pt x="1116439" y="175232"/>
                </a:cubicBezTo>
                <a:cubicBezTo>
                  <a:pt x="1118210" y="176117"/>
                  <a:pt x="1120644" y="175896"/>
                  <a:pt x="1121529" y="178330"/>
                </a:cubicBezTo>
                <a:cubicBezTo>
                  <a:pt x="1125511" y="177002"/>
                  <a:pt x="1125511" y="180100"/>
                  <a:pt x="1127945" y="180100"/>
                </a:cubicBezTo>
                <a:lnTo>
                  <a:pt x="1127820" y="180350"/>
                </a:lnTo>
                <a:lnTo>
                  <a:pt x="1132370" y="182534"/>
                </a:lnTo>
                <a:cubicBezTo>
                  <a:pt x="1134140" y="183198"/>
                  <a:pt x="1135911" y="184083"/>
                  <a:pt x="1137459" y="184968"/>
                </a:cubicBezTo>
                <a:cubicBezTo>
                  <a:pt x="1137902" y="184968"/>
                  <a:pt x="1138344" y="185632"/>
                  <a:pt x="1137902" y="185853"/>
                </a:cubicBezTo>
                <a:lnTo>
                  <a:pt x="1138345" y="184968"/>
                </a:lnTo>
                <a:cubicBezTo>
                  <a:pt x="1139230" y="185189"/>
                  <a:pt x="1139672" y="185631"/>
                  <a:pt x="1140115" y="185631"/>
                </a:cubicBezTo>
                <a:cubicBezTo>
                  <a:pt x="1134583" y="179436"/>
                  <a:pt x="1126396" y="175232"/>
                  <a:pt x="1120644" y="169037"/>
                </a:cubicBezTo>
                <a:lnTo>
                  <a:pt x="1120754" y="168982"/>
                </a:lnTo>
                <a:lnTo>
                  <a:pt x="1119979" y="168595"/>
                </a:lnTo>
                <a:cubicBezTo>
                  <a:pt x="1119536" y="167931"/>
                  <a:pt x="1118651" y="167488"/>
                  <a:pt x="1117766" y="167046"/>
                </a:cubicBezTo>
                <a:cubicBezTo>
                  <a:pt x="1117324" y="166603"/>
                  <a:pt x="1116439" y="166161"/>
                  <a:pt x="1115554" y="165497"/>
                </a:cubicBezTo>
                <a:cubicBezTo>
                  <a:pt x="1115111" y="165054"/>
                  <a:pt x="1115111" y="164169"/>
                  <a:pt x="1115554" y="163727"/>
                </a:cubicBezTo>
                <a:cubicBezTo>
                  <a:pt x="1115996" y="163284"/>
                  <a:pt x="1116881" y="163284"/>
                  <a:pt x="1117324" y="163727"/>
                </a:cubicBezTo>
                <a:cubicBezTo>
                  <a:pt x="1117766" y="164169"/>
                  <a:pt x="1118651" y="164612"/>
                  <a:pt x="1119094" y="165054"/>
                </a:cubicBezTo>
                <a:cubicBezTo>
                  <a:pt x="1120421" y="165497"/>
                  <a:pt x="1121307" y="166161"/>
                  <a:pt x="1122192" y="167267"/>
                </a:cubicBezTo>
                <a:lnTo>
                  <a:pt x="1121926" y="168329"/>
                </a:lnTo>
                <a:lnTo>
                  <a:pt x="1122856" y="167709"/>
                </a:lnTo>
                <a:cubicBezTo>
                  <a:pt x="1130601" y="171249"/>
                  <a:pt x="1135025" y="178772"/>
                  <a:pt x="1144097" y="181870"/>
                </a:cubicBezTo>
                <a:cubicBezTo>
                  <a:pt x="1146310" y="177887"/>
                  <a:pt x="1140557" y="178330"/>
                  <a:pt x="1140115" y="175232"/>
                </a:cubicBezTo>
                <a:lnTo>
                  <a:pt x="1140613" y="174734"/>
                </a:lnTo>
                <a:lnTo>
                  <a:pt x="1140335" y="174790"/>
                </a:lnTo>
                <a:cubicBezTo>
                  <a:pt x="1140335" y="174790"/>
                  <a:pt x="1139893" y="174790"/>
                  <a:pt x="1139450" y="174790"/>
                </a:cubicBezTo>
                <a:cubicBezTo>
                  <a:pt x="1135910" y="171913"/>
                  <a:pt x="1132149" y="168815"/>
                  <a:pt x="1128608" y="165718"/>
                </a:cubicBezTo>
                <a:cubicBezTo>
                  <a:pt x="1126838" y="164390"/>
                  <a:pt x="1125511" y="163063"/>
                  <a:pt x="1123962" y="161514"/>
                </a:cubicBezTo>
                <a:cubicBezTo>
                  <a:pt x="1123520" y="161293"/>
                  <a:pt x="1123077" y="160407"/>
                  <a:pt x="1123962" y="159965"/>
                </a:cubicBezTo>
                <a:cubicBezTo>
                  <a:pt x="1123962" y="159522"/>
                  <a:pt x="1124847" y="159522"/>
                  <a:pt x="1125732" y="159965"/>
                </a:cubicBezTo>
                <a:cubicBezTo>
                  <a:pt x="1127060" y="161293"/>
                  <a:pt x="1128830" y="162620"/>
                  <a:pt x="1130157" y="163948"/>
                </a:cubicBezTo>
                <a:cubicBezTo>
                  <a:pt x="1134140" y="166824"/>
                  <a:pt x="1137459" y="170143"/>
                  <a:pt x="1141442" y="173019"/>
                </a:cubicBezTo>
                <a:lnTo>
                  <a:pt x="1141442" y="173241"/>
                </a:lnTo>
                <a:cubicBezTo>
                  <a:pt x="1144097" y="175011"/>
                  <a:pt x="1142770" y="172798"/>
                  <a:pt x="1144540" y="172577"/>
                </a:cubicBezTo>
                <a:lnTo>
                  <a:pt x="1150648" y="177109"/>
                </a:lnTo>
                <a:lnTo>
                  <a:pt x="1152505" y="177666"/>
                </a:lnTo>
                <a:lnTo>
                  <a:pt x="1152947" y="177887"/>
                </a:lnTo>
                <a:lnTo>
                  <a:pt x="1153214" y="178221"/>
                </a:lnTo>
                <a:lnTo>
                  <a:pt x="1153169" y="178108"/>
                </a:lnTo>
                <a:cubicBezTo>
                  <a:pt x="1154939" y="177666"/>
                  <a:pt x="1154497" y="179215"/>
                  <a:pt x="1156267" y="178551"/>
                </a:cubicBezTo>
                <a:cubicBezTo>
                  <a:pt x="1152727" y="172577"/>
                  <a:pt x="1145425" y="170143"/>
                  <a:pt x="1139451" y="166160"/>
                </a:cubicBezTo>
                <a:lnTo>
                  <a:pt x="1122193" y="151999"/>
                </a:lnTo>
                <a:lnTo>
                  <a:pt x="1122192" y="152000"/>
                </a:lnTo>
                <a:cubicBezTo>
                  <a:pt x="1122192" y="152000"/>
                  <a:pt x="1122192" y="152000"/>
                  <a:pt x="1121749" y="152000"/>
                </a:cubicBezTo>
                <a:cubicBezTo>
                  <a:pt x="1120864" y="151557"/>
                  <a:pt x="1119536" y="150894"/>
                  <a:pt x="1118651" y="150451"/>
                </a:cubicBezTo>
                <a:cubicBezTo>
                  <a:pt x="1117324" y="149566"/>
                  <a:pt x="1116439" y="148902"/>
                  <a:pt x="1115111" y="148902"/>
                </a:cubicBezTo>
                <a:cubicBezTo>
                  <a:pt x="1114669" y="148681"/>
                  <a:pt x="1114226" y="148459"/>
                  <a:pt x="1114226" y="148017"/>
                </a:cubicBezTo>
                <a:cubicBezTo>
                  <a:pt x="1114226" y="147574"/>
                  <a:pt x="1114669" y="147132"/>
                  <a:pt x="1115111" y="147132"/>
                </a:cubicBezTo>
                <a:cubicBezTo>
                  <a:pt x="1116881" y="147353"/>
                  <a:pt x="1118651" y="148238"/>
                  <a:pt x="1119536" y="148902"/>
                </a:cubicBezTo>
                <a:cubicBezTo>
                  <a:pt x="1120421" y="149566"/>
                  <a:pt x="1121307" y="150008"/>
                  <a:pt x="1122192" y="150451"/>
                </a:cubicBezTo>
                <a:cubicBezTo>
                  <a:pt x="1122634" y="150451"/>
                  <a:pt x="1123077" y="150894"/>
                  <a:pt x="1123077" y="151336"/>
                </a:cubicBezTo>
                <a:lnTo>
                  <a:pt x="1123077" y="150229"/>
                </a:lnTo>
                <a:cubicBezTo>
                  <a:pt x="1123962" y="150229"/>
                  <a:pt x="1123962" y="150893"/>
                  <a:pt x="1124847" y="150893"/>
                </a:cubicBezTo>
                <a:cubicBezTo>
                  <a:pt x="1124847" y="150450"/>
                  <a:pt x="1124847" y="149344"/>
                  <a:pt x="1125732" y="149123"/>
                </a:cubicBezTo>
                <a:cubicBezTo>
                  <a:pt x="1128388" y="151999"/>
                  <a:pt x="1132592" y="153106"/>
                  <a:pt x="1134362" y="156425"/>
                </a:cubicBezTo>
                <a:cubicBezTo>
                  <a:pt x="1137902" y="156203"/>
                  <a:pt x="1139451" y="157310"/>
                  <a:pt x="1141221" y="158858"/>
                </a:cubicBezTo>
                <a:lnTo>
                  <a:pt x="1141109" y="158914"/>
                </a:lnTo>
                <a:lnTo>
                  <a:pt x="1141663" y="159080"/>
                </a:lnTo>
                <a:lnTo>
                  <a:pt x="1142105" y="159522"/>
                </a:lnTo>
                <a:lnTo>
                  <a:pt x="1142106" y="159522"/>
                </a:lnTo>
                <a:lnTo>
                  <a:pt x="1143433" y="160407"/>
                </a:lnTo>
                <a:lnTo>
                  <a:pt x="1144319" y="161071"/>
                </a:lnTo>
                <a:lnTo>
                  <a:pt x="1144761" y="161071"/>
                </a:lnTo>
                <a:lnTo>
                  <a:pt x="1144761" y="160629"/>
                </a:lnTo>
                <a:cubicBezTo>
                  <a:pt x="1145646" y="160629"/>
                  <a:pt x="1146089" y="160407"/>
                  <a:pt x="1146089" y="159965"/>
                </a:cubicBezTo>
                <a:cubicBezTo>
                  <a:pt x="1142549" y="155761"/>
                  <a:pt x="1133477" y="150672"/>
                  <a:pt x="1137017" y="143370"/>
                </a:cubicBezTo>
                <a:cubicBezTo>
                  <a:pt x="1136574" y="142043"/>
                  <a:pt x="1133477" y="139830"/>
                  <a:pt x="1135689" y="137839"/>
                </a:cubicBezTo>
                <a:cubicBezTo>
                  <a:pt x="1143876" y="142706"/>
                  <a:pt x="1150293" y="152221"/>
                  <a:pt x="1158258" y="158195"/>
                </a:cubicBezTo>
                <a:cubicBezTo>
                  <a:pt x="1158701" y="158416"/>
                  <a:pt x="1160913" y="161956"/>
                  <a:pt x="1160913" y="158858"/>
                </a:cubicBezTo>
                <a:cubicBezTo>
                  <a:pt x="1161798" y="158858"/>
                  <a:pt x="1161798" y="157752"/>
                  <a:pt x="1161798" y="157088"/>
                </a:cubicBezTo>
                <a:lnTo>
                  <a:pt x="1161853" y="157033"/>
                </a:lnTo>
                <a:lnTo>
                  <a:pt x="1161577" y="157088"/>
                </a:lnTo>
                <a:cubicBezTo>
                  <a:pt x="1161577" y="157088"/>
                  <a:pt x="1161134" y="157088"/>
                  <a:pt x="1160692" y="156867"/>
                </a:cubicBezTo>
                <a:cubicBezTo>
                  <a:pt x="1152063" y="150229"/>
                  <a:pt x="1144319" y="141600"/>
                  <a:pt x="1137459" y="132970"/>
                </a:cubicBezTo>
                <a:cubicBezTo>
                  <a:pt x="1136132" y="131864"/>
                  <a:pt x="1135247" y="130758"/>
                  <a:pt x="1134362" y="129651"/>
                </a:cubicBezTo>
                <a:cubicBezTo>
                  <a:pt x="1133919" y="129209"/>
                  <a:pt x="1134362" y="128545"/>
                  <a:pt x="1134362" y="128324"/>
                </a:cubicBezTo>
                <a:cubicBezTo>
                  <a:pt x="1134804" y="127881"/>
                  <a:pt x="1135689" y="127881"/>
                  <a:pt x="1136132" y="128324"/>
                </a:cubicBezTo>
                <a:cubicBezTo>
                  <a:pt x="1137017" y="129430"/>
                  <a:pt x="1137902" y="130537"/>
                  <a:pt x="1138787" y="131864"/>
                </a:cubicBezTo>
                <a:cubicBezTo>
                  <a:pt x="1145646" y="140272"/>
                  <a:pt x="1153390" y="149123"/>
                  <a:pt x="1162241" y="155318"/>
                </a:cubicBezTo>
                <a:lnTo>
                  <a:pt x="1162536" y="156350"/>
                </a:lnTo>
                <a:lnTo>
                  <a:pt x="1162683" y="156203"/>
                </a:lnTo>
                <a:lnTo>
                  <a:pt x="1162241" y="155318"/>
                </a:lnTo>
                <a:cubicBezTo>
                  <a:pt x="1164454" y="153991"/>
                  <a:pt x="1160028" y="148902"/>
                  <a:pt x="1160028" y="146025"/>
                </a:cubicBezTo>
                <a:lnTo>
                  <a:pt x="1160913" y="145361"/>
                </a:lnTo>
                <a:lnTo>
                  <a:pt x="1160591" y="144556"/>
                </a:lnTo>
                <a:lnTo>
                  <a:pt x="1160249" y="145583"/>
                </a:lnTo>
                <a:lnTo>
                  <a:pt x="1159807" y="145804"/>
                </a:lnTo>
                <a:cubicBezTo>
                  <a:pt x="1159364" y="145804"/>
                  <a:pt x="1158922" y="145804"/>
                  <a:pt x="1158922" y="145583"/>
                </a:cubicBezTo>
                <a:cubicBezTo>
                  <a:pt x="1150292" y="136069"/>
                  <a:pt x="1140778" y="124342"/>
                  <a:pt x="1132591" y="111509"/>
                </a:cubicBezTo>
                <a:cubicBezTo>
                  <a:pt x="1132591" y="111287"/>
                  <a:pt x="1132591" y="110624"/>
                  <a:pt x="1133034" y="110402"/>
                </a:cubicBezTo>
                <a:cubicBezTo>
                  <a:pt x="1133476" y="109960"/>
                  <a:pt x="1134361" y="110181"/>
                  <a:pt x="1134361" y="110624"/>
                </a:cubicBezTo>
                <a:lnTo>
                  <a:pt x="1160568" y="144096"/>
                </a:lnTo>
                <a:lnTo>
                  <a:pt x="1163237" y="139719"/>
                </a:lnTo>
                <a:cubicBezTo>
                  <a:pt x="1163569" y="137562"/>
                  <a:pt x="1163901" y="135404"/>
                  <a:pt x="1166003" y="135183"/>
                </a:cubicBezTo>
                <a:cubicBezTo>
                  <a:pt x="1169764" y="138281"/>
                  <a:pt x="1171977" y="143370"/>
                  <a:pt x="1174632" y="148017"/>
                </a:cubicBezTo>
                <a:cubicBezTo>
                  <a:pt x="1177287" y="147795"/>
                  <a:pt x="1177287" y="145140"/>
                  <a:pt x="1179278" y="144255"/>
                </a:cubicBezTo>
                <a:cubicBezTo>
                  <a:pt x="1181934" y="142043"/>
                  <a:pt x="1187023" y="142043"/>
                  <a:pt x="1187908" y="138060"/>
                </a:cubicBezTo>
                <a:cubicBezTo>
                  <a:pt x="1183925" y="136290"/>
                  <a:pt x="1178836" y="135847"/>
                  <a:pt x="1177951" y="130758"/>
                </a:cubicBezTo>
                <a:lnTo>
                  <a:pt x="1186152" y="129300"/>
                </a:lnTo>
                <a:lnTo>
                  <a:pt x="1186579" y="128766"/>
                </a:lnTo>
                <a:lnTo>
                  <a:pt x="1187907" y="128545"/>
                </a:lnTo>
                <a:lnTo>
                  <a:pt x="1188544" y="129182"/>
                </a:lnTo>
                <a:lnTo>
                  <a:pt x="1197864" y="127882"/>
                </a:lnTo>
                <a:cubicBezTo>
                  <a:pt x="1193439" y="126111"/>
                  <a:pt x="1186580" y="126554"/>
                  <a:pt x="1185695" y="120580"/>
                </a:cubicBezTo>
                <a:lnTo>
                  <a:pt x="1196537" y="120580"/>
                </a:lnTo>
                <a:lnTo>
                  <a:pt x="1196979" y="120359"/>
                </a:lnTo>
                <a:cubicBezTo>
                  <a:pt x="1197422" y="120580"/>
                  <a:pt x="1197864" y="120580"/>
                  <a:pt x="1198307" y="120580"/>
                </a:cubicBezTo>
                <a:cubicBezTo>
                  <a:pt x="1199634" y="120580"/>
                  <a:pt x="1200077" y="120801"/>
                  <a:pt x="1200962" y="121023"/>
                </a:cubicBezTo>
                <a:lnTo>
                  <a:pt x="1201184" y="121467"/>
                </a:lnTo>
                <a:lnTo>
                  <a:pt x="1201184" y="121244"/>
                </a:lnTo>
                <a:cubicBezTo>
                  <a:pt x="1201184" y="120801"/>
                  <a:pt x="1202069" y="120580"/>
                  <a:pt x="1202069" y="120137"/>
                </a:cubicBezTo>
                <a:cubicBezTo>
                  <a:pt x="1199413" y="118810"/>
                  <a:pt x="1196094" y="118588"/>
                  <a:pt x="1195652" y="115270"/>
                </a:cubicBezTo>
                <a:cubicBezTo>
                  <a:pt x="1202954" y="113721"/>
                  <a:pt x="1210255" y="117703"/>
                  <a:pt x="1218885" y="117040"/>
                </a:cubicBezTo>
                <a:cubicBezTo>
                  <a:pt x="1217999" y="111951"/>
                  <a:pt x="1209813" y="114385"/>
                  <a:pt x="1208485" y="109738"/>
                </a:cubicBezTo>
                <a:cubicBezTo>
                  <a:pt x="1208928" y="108853"/>
                  <a:pt x="1208928" y="107304"/>
                  <a:pt x="1210255" y="107304"/>
                </a:cubicBezTo>
                <a:cubicBezTo>
                  <a:pt x="1215565" y="108189"/>
                  <a:pt x="1220655" y="108853"/>
                  <a:pt x="1225301" y="109738"/>
                </a:cubicBezTo>
                <a:cubicBezTo>
                  <a:pt x="1223974" y="105977"/>
                  <a:pt x="1217557" y="107304"/>
                  <a:pt x="1216672" y="102879"/>
                </a:cubicBezTo>
                <a:cubicBezTo>
                  <a:pt x="1220212" y="100445"/>
                  <a:pt x="1224416" y="104649"/>
                  <a:pt x="1227514" y="102879"/>
                </a:cubicBezTo>
                <a:lnTo>
                  <a:pt x="1228177" y="102547"/>
                </a:lnTo>
                <a:lnTo>
                  <a:pt x="1227735" y="102658"/>
                </a:lnTo>
                <a:lnTo>
                  <a:pt x="1227293" y="102658"/>
                </a:lnTo>
                <a:lnTo>
                  <a:pt x="1225522" y="101773"/>
                </a:lnTo>
                <a:lnTo>
                  <a:pt x="1225080" y="100666"/>
                </a:lnTo>
                <a:lnTo>
                  <a:pt x="1226407" y="100224"/>
                </a:lnTo>
                <a:lnTo>
                  <a:pt x="1228178" y="101109"/>
                </a:lnTo>
                <a:lnTo>
                  <a:pt x="1228362" y="101662"/>
                </a:lnTo>
                <a:lnTo>
                  <a:pt x="1235258" y="103543"/>
                </a:lnTo>
                <a:cubicBezTo>
                  <a:pt x="1234815" y="95356"/>
                  <a:pt x="1224859" y="96241"/>
                  <a:pt x="1217557" y="94913"/>
                </a:cubicBezTo>
                <a:close/>
                <a:moveTo>
                  <a:pt x="222977" y="91816"/>
                </a:moveTo>
                <a:cubicBezTo>
                  <a:pt x="223641" y="91816"/>
                  <a:pt x="224084" y="92037"/>
                  <a:pt x="224305" y="92480"/>
                </a:cubicBezTo>
                <a:cubicBezTo>
                  <a:pt x="224305" y="103985"/>
                  <a:pt x="226517" y="118368"/>
                  <a:pt x="226739" y="130980"/>
                </a:cubicBezTo>
                <a:cubicBezTo>
                  <a:pt x="226739" y="136069"/>
                  <a:pt x="227845" y="145804"/>
                  <a:pt x="221207" y="146689"/>
                </a:cubicBezTo>
                <a:cubicBezTo>
                  <a:pt x="220543" y="140937"/>
                  <a:pt x="221207" y="130980"/>
                  <a:pt x="220101" y="124120"/>
                </a:cubicBezTo>
                <a:cubicBezTo>
                  <a:pt x="219658" y="122129"/>
                  <a:pt x="221650" y="122793"/>
                  <a:pt x="221871" y="121687"/>
                </a:cubicBezTo>
                <a:cubicBezTo>
                  <a:pt x="222756" y="111066"/>
                  <a:pt x="220764" y="100224"/>
                  <a:pt x="222977" y="91816"/>
                </a:cubicBezTo>
                <a:close/>
                <a:moveTo>
                  <a:pt x="1152063" y="88718"/>
                </a:moveTo>
                <a:cubicBezTo>
                  <a:pt x="1155603" y="91373"/>
                  <a:pt x="1148965" y="93807"/>
                  <a:pt x="1146753" y="95577"/>
                </a:cubicBezTo>
                <a:cubicBezTo>
                  <a:pt x="1150735" y="103985"/>
                  <a:pt x="1161135" y="108189"/>
                  <a:pt x="1160471" y="118810"/>
                </a:cubicBezTo>
                <a:cubicBezTo>
                  <a:pt x="1165339" y="118367"/>
                  <a:pt x="1169543" y="116155"/>
                  <a:pt x="1173968" y="114606"/>
                </a:cubicBezTo>
                <a:cubicBezTo>
                  <a:pt x="1181270" y="111508"/>
                  <a:pt x="1189456" y="108853"/>
                  <a:pt x="1195209" y="103543"/>
                </a:cubicBezTo>
                <a:cubicBezTo>
                  <a:pt x="1198307" y="101109"/>
                  <a:pt x="1199413" y="97569"/>
                  <a:pt x="1202954" y="95577"/>
                </a:cubicBezTo>
                <a:cubicBezTo>
                  <a:pt x="1204724" y="94471"/>
                  <a:pt x="1207379" y="94028"/>
                  <a:pt x="1209370" y="93143"/>
                </a:cubicBezTo>
                <a:cubicBezTo>
                  <a:pt x="1211583" y="92258"/>
                  <a:pt x="1213796" y="90488"/>
                  <a:pt x="1215787" y="90045"/>
                </a:cubicBezTo>
                <a:cubicBezTo>
                  <a:pt x="1226629" y="87390"/>
                  <a:pt x="1241232" y="92037"/>
                  <a:pt x="1240790" y="107304"/>
                </a:cubicBezTo>
                <a:cubicBezTo>
                  <a:pt x="1239462" y="109517"/>
                  <a:pt x="1238135" y="112393"/>
                  <a:pt x="1237250" y="115712"/>
                </a:cubicBezTo>
                <a:cubicBezTo>
                  <a:pt x="1233045" y="120359"/>
                  <a:pt x="1227735" y="124563"/>
                  <a:pt x="1220434" y="126333"/>
                </a:cubicBezTo>
                <a:cubicBezTo>
                  <a:pt x="1207821" y="136953"/>
                  <a:pt x="1191005" y="140272"/>
                  <a:pt x="1178615" y="151999"/>
                </a:cubicBezTo>
                <a:cubicBezTo>
                  <a:pt x="1175075" y="160629"/>
                  <a:pt x="1182155" y="169258"/>
                  <a:pt x="1179942" y="175453"/>
                </a:cubicBezTo>
                <a:cubicBezTo>
                  <a:pt x="1179500" y="178108"/>
                  <a:pt x="1176402" y="178330"/>
                  <a:pt x="1175517" y="181649"/>
                </a:cubicBezTo>
                <a:cubicBezTo>
                  <a:pt x="1172419" y="182091"/>
                  <a:pt x="1170870" y="183861"/>
                  <a:pt x="1168215" y="184746"/>
                </a:cubicBezTo>
                <a:cubicBezTo>
                  <a:pt x="1166445" y="185410"/>
                  <a:pt x="1166003" y="187623"/>
                  <a:pt x="1165118" y="189172"/>
                </a:cubicBezTo>
                <a:cubicBezTo>
                  <a:pt x="1158701" y="192048"/>
                  <a:pt x="1151620" y="194039"/>
                  <a:pt x="1146531" y="198243"/>
                </a:cubicBezTo>
                <a:cubicBezTo>
                  <a:pt x="1140557" y="197580"/>
                  <a:pt x="1140115" y="202005"/>
                  <a:pt x="1133256" y="201784"/>
                </a:cubicBezTo>
                <a:cubicBezTo>
                  <a:pt x="1131486" y="202226"/>
                  <a:pt x="1130601" y="203996"/>
                  <a:pt x="1129716" y="205545"/>
                </a:cubicBezTo>
                <a:cubicBezTo>
                  <a:pt x="1108474" y="212183"/>
                  <a:pt x="1090994" y="222804"/>
                  <a:pt x="1069753" y="229442"/>
                </a:cubicBezTo>
                <a:cubicBezTo>
                  <a:pt x="1066877" y="231875"/>
                  <a:pt x="1063557" y="233203"/>
                  <a:pt x="1059796" y="234309"/>
                </a:cubicBezTo>
                <a:cubicBezTo>
                  <a:pt x="1047405" y="240505"/>
                  <a:pt x="1034572" y="244930"/>
                  <a:pt x="1021960" y="251568"/>
                </a:cubicBezTo>
                <a:cubicBezTo>
                  <a:pt x="1017977" y="253559"/>
                  <a:pt x="1013995" y="256878"/>
                  <a:pt x="1009348" y="255772"/>
                </a:cubicBezTo>
                <a:cubicBezTo>
                  <a:pt x="1008241" y="257099"/>
                  <a:pt x="1007135" y="258648"/>
                  <a:pt x="1005587" y="259533"/>
                </a:cubicBezTo>
                <a:cubicBezTo>
                  <a:pt x="999834" y="260861"/>
                  <a:pt x="994523" y="263516"/>
                  <a:pt x="989213" y="265508"/>
                </a:cubicBezTo>
                <a:cubicBezTo>
                  <a:pt x="983903" y="267499"/>
                  <a:pt x="979035" y="270375"/>
                  <a:pt x="973946" y="272367"/>
                </a:cubicBezTo>
                <a:cubicBezTo>
                  <a:pt x="970406" y="273473"/>
                  <a:pt x="966866" y="273473"/>
                  <a:pt x="963325" y="274801"/>
                </a:cubicBezTo>
                <a:cubicBezTo>
                  <a:pt x="959343" y="276349"/>
                  <a:pt x="954917" y="278783"/>
                  <a:pt x="951156" y="280996"/>
                </a:cubicBezTo>
                <a:cubicBezTo>
                  <a:pt x="946730" y="283430"/>
                  <a:pt x="941420" y="286749"/>
                  <a:pt x="934561" y="287634"/>
                </a:cubicBezTo>
                <a:cubicBezTo>
                  <a:pt x="931685" y="281881"/>
                  <a:pt x="931906" y="274137"/>
                  <a:pt x="927480" y="269269"/>
                </a:cubicBezTo>
                <a:cubicBezTo>
                  <a:pt x="926153" y="268384"/>
                  <a:pt x="924383" y="271924"/>
                  <a:pt x="922392" y="272367"/>
                </a:cubicBezTo>
                <a:cubicBezTo>
                  <a:pt x="911107" y="273031"/>
                  <a:pt x="904248" y="278120"/>
                  <a:pt x="894734" y="280332"/>
                </a:cubicBezTo>
                <a:cubicBezTo>
                  <a:pt x="890087" y="283872"/>
                  <a:pt x="884113" y="285864"/>
                  <a:pt x="880794" y="290732"/>
                </a:cubicBezTo>
                <a:cubicBezTo>
                  <a:pt x="877254" y="289846"/>
                  <a:pt x="875705" y="292502"/>
                  <a:pt x="872607" y="293165"/>
                </a:cubicBezTo>
                <a:cubicBezTo>
                  <a:pt x="864420" y="294493"/>
                  <a:pt x="853800" y="292944"/>
                  <a:pt x="850702" y="286970"/>
                </a:cubicBezTo>
                <a:cubicBezTo>
                  <a:pt x="846055" y="278562"/>
                  <a:pt x="852030" y="266835"/>
                  <a:pt x="855570" y="259533"/>
                </a:cubicBezTo>
                <a:cubicBezTo>
                  <a:pt x="859774" y="256436"/>
                  <a:pt x="865305" y="254887"/>
                  <a:pt x="868624" y="250904"/>
                </a:cubicBezTo>
                <a:cubicBezTo>
                  <a:pt x="872386" y="250019"/>
                  <a:pt x="876369" y="248028"/>
                  <a:pt x="880130" y="246036"/>
                </a:cubicBezTo>
                <a:cubicBezTo>
                  <a:pt x="883449" y="244266"/>
                  <a:pt x="886547" y="241611"/>
                  <a:pt x="890087" y="240062"/>
                </a:cubicBezTo>
                <a:cubicBezTo>
                  <a:pt x="897167" y="236301"/>
                  <a:pt x="906018" y="235416"/>
                  <a:pt x="912213" y="229663"/>
                </a:cubicBezTo>
                <a:cubicBezTo>
                  <a:pt x="907124" y="220812"/>
                  <a:pt x="902257" y="211962"/>
                  <a:pt x="901593" y="199128"/>
                </a:cubicBezTo>
                <a:cubicBezTo>
                  <a:pt x="924604" y="189614"/>
                  <a:pt x="946509" y="178330"/>
                  <a:pt x="969299" y="168373"/>
                </a:cubicBezTo>
                <a:cubicBezTo>
                  <a:pt x="991647" y="158416"/>
                  <a:pt x="1013552" y="146910"/>
                  <a:pt x="1037670" y="138945"/>
                </a:cubicBezTo>
                <a:cubicBezTo>
                  <a:pt x="1044529" y="134298"/>
                  <a:pt x="1052052" y="132086"/>
                  <a:pt x="1060460" y="128545"/>
                </a:cubicBezTo>
                <a:cubicBezTo>
                  <a:pt x="1068425" y="125226"/>
                  <a:pt x="1079488" y="121244"/>
                  <a:pt x="1088781" y="117040"/>
                </a:cubicBezTo>
                <a:cubicBezTo>
                  <a:pt x="1098517" y="112393"/>
                  <a:pt x="1108031" y="107747"/>
                  <a:pt x="1118431" y="102879"/>
                </a:cubicBezTo>
                <a:cubicBezTo>
                  <a:pt x="1121971" y="101551"/>
                  <a:pt x="1124847" y="99560"/>
                  <a:pt x="1128388" y="98011"/>
                </a:cubicBezTo>
                <a:cubicBezTo>
                  <a:pt x="1136132" y="94028"/>
                  <a:pt x="1145204" y="91816"/>
                  <a:pt x="1152063" y="88718"/>
                </a:cubicBezTo>
                <a:close/>
                <a:moveTo>
                  <a:pt x="158147" y="57299"/>
                </a:moveTo>
                <a:cubicBezTo>
                  <a:pt x="157925" y="62167"/>
                  <a:pt x="158589" y="67698"/>
                  <a:pt x="157483" y="71460"/>
                </a:cubicBezTo>
                <a:cubicBezTo>
                  <a:pt x="162350" y="70574"/>
                  <a:pt x="160802" y="59511"/>
                  <a:pt x="158147" y="57299"/>
                </a:cubicBezTo>
                <a:close/>
                <a:moveTo>
                  <a:pt x="150583" y="56833"/>
                </a:moveTo>
                <a:lnTo>
                  <a:pt x="150209" y="60700"/>
                </a:lnTo>
                <a:cubicBezTo>
                  <a:pt x="150513" y="61502"/>
                  <a:pt x="150956" y="61060"/>
                  <a:pt x="150624" y="57520"/>
                </a:cubicBezTo>
                <a:lnTo>
                  <a:pt x="150747" y="57569"/>
                </a:lnTo>
                <a:lnTo>
                  <a:pt x="150624" y="57077"/>
                </a:lnTo>
                <a:close/>
                <a:moveTo>
                  <a:pt x="124749" y="37862"/>
                </a:moveTo>
                <a:lnTo>
                  <a:pt x="121196" y="46014"/>
                </a:lnTo>
                <a:lnTo>
                  <a:pt x="126649" y="47759"/>
                </a:lnTo>
                <a:lnTo>
                  <a:pt x="126063" y="44244"/>
                </a:lnTo>
                <a:close/>
                <a:moveTo>
                  <a:pt x="203284" y="34951"/>
                </a:moveTo>
                <a:cubicBezTo>
                  <a:pt x="201514" y="35615"/>
                  <a:pt x="199302" y="38049"/>
                  <a:pt x="197310" y="39819"/>
                </a:cubicBezTo>
                <a:cubicBezTo>
                  <a:pt x="191779" y="43802"/>
                  <a:pt x="184035" y="48448"/>
                  <a:pt x="179609" y="53316"/>
                </a:cubicBezTo>
                <a:cubicBezTo>
                  <a:pt x="172971" y="60618"/>
                  <a:pt x="168767" y="69911"/>
                  <a:pt x="163678" y="74778"/>
                </a:cubicBezTo>
                <a:cubicBezTo>
                  <a:pt x="163236" y="77434"/>
                  <a:pt x="166997" y="76106"/>
                  <a:pt x="166112" y="79204"/>
                </a:cubicBezTo>
                <a:cubicBezTo>
                  <a:pt x="165006" y="81859"/>
                  <a:pt x="163014" y="81638"/>
                  <a:pt x="159917" y="80974"/>
                </a:cubicBezTo>
                <a:cubicBezTo>
                  <a:pt x="158589" y="83408"/>
                  <a:pt x="157040" y="85842"/>
                  <a:pt x="156155" y="88939"/>
                </a:cubicBezTo>
                <a:cubicBezTo>
                  <a:pt x="158589" y="88718"/>
                  <a:pt x="159032" y="90488"/>
                  <a:pt x="159917" y="92037"/>
                </a:cubicBezTo>
                <a:cubicBezTo>
                  <a:pt x="159695" y="97569"/>
                  <a:pt x="162793" y="99339"/>
                  <a:pt x="161687" y="105534"/>
                </a:cubicBezTo>
                <a:cubicBezTo>
                  <a:pt x="174299" y="114606"/>
                  <a:pt x="186247" y="124120"/>
                  <a:pt x="199080" y="133192"/>
                </a:cubicBezTo>
                <a:cubicBezTo>
                  <a:pt x="203506" y="136290"/>
                  <a:pt x="207267" y="139388"/>
                  <a:pt x="211914" y="141821"/>
                </a:cubicBezTo>
                <a:lnTo>
                  <a:pt x="211914" y="126720"/>
                </a:lnTo>
                <a:lnTo>
                  <a:pt x="211692" y="126997"/>
                </a:lnTo>
                <a:cubicBezTo>
                  <a:pt x="211250" y="126997"/>
                  <a:pt x="210807" y="126554"/>
                  <a:pt x="210807" y="126112"/>
                </a:cubicBezTo>
                <a:cubicBezTo>
                  <a:pt x="210365" y="121465"/>
                  <a:pt x="210143" y="117040"/>
                  <a:pt x="210143" y="112394"/>
                </a:cubicBezTo>
                <a:lnTo>
                  <a:pt x="207542" y="86597"/>
                </a:lnTo>
                <a:lnTo>
                  <a:pt x="205939" y="86063"/>
                </a:lnTo>
                <a:cubicBezTo>
                  <a:pt x="204833" y="97126"/>
                  <a:pt x="208373" y="114163"/>
                  <a:pt x="206603" y="126112"/>
                </a:cubicBezTo>
                <a:cubicBezTo>
                  <a:pt x="206382" y="127882"/>
                  <a:pt x="206382" y="131201"/>
                  <a:pt x="203506" y="131422"/>
                </a:cubicBezTo>
                <a:cubicBezTo>
                  <a:pt x="198416" y="130980"/>
                  <a:pt x="201293" y="122572"/>
                  <a:pt x="199744" y="118589"/>
                </a:cubicBezTo>
                <a:lnTo>
                  <a:pt x="199790" y="118597"/>
                </a:lnTo>
                <a:lnTo>
                  <a:pt x="197531" y="107304"/>
                </a:lnTo>
                <a:lnTo>
                  <a:pt x="193105" y="89809"/>
                </a:lnTo>
                <a:lnTo>
                  <a:pt x="193079" y="103321"/>
                </a:lnTo>
                <a:cubicBezTo>
                  <a:pt x="193051" y="108797"/>
                  <a:pt x="192222" y="113720"/>
                  <a:pt x="188239" y="113942"/>
                </a:cubicBezTo>
                <a:cubicBezTo>
                  <a:pt x="186026" y="111729"/>
                  <a:pt x="186026" y="107525"/>
                  <a:pt x="184477" y="104649"/>
                </a:cubicBezTo>
                <a:lnTo>
                  <a:pt x="184563" y="104534"/>
                </a:lnTo>
                <a:lnTo>
                  <a:pt x="183149" y="103322"/>
                </a:lnTo>
                <a:lnTo>
                  <a:pt x="182264" y="102215"/>
                </a:lnTo>
                <a:lnTo>
                  <a:pt x="182264" y="100666"/>
                </a:lnTo>
                <a:lnTo>
                  <a:pt x="183592" y="100445"/>
                </a:lnTo>
                <a:lnTo>
                  <a:pt x="184919" y="101994"/>
                </a:lnTo>
                <a:lnTo>
                  <a:pt x="185719" y="102994"/>
                </a:lnTo>
                <a:lnTo>
                  <a:pt x="185805" y="102879"/>
                </a:lnTo>
                <a:cubicBezTo>
                  <a:pt x="187575" y="103321"/>
                  <a:pt x="186911" y="106198"/>
                  <a:pt x="188902" y="106640"/>
                </a:cubicBezTo>
                <a:cubicBezTo>
                  <a:pt x="191336" y="100002"/>
                  <a:pt x="184920" y="86284"/>
                  <a:pt x="191336" y="82080"/>
                </a:cubicBezTo>
                <a:cubicBezTo>
                  <a:pt x="193106" y="83629"/>
                  <a:pt x="194655" y="85620"/>
                  <a:pt x="195098" y="88718"/>
                </a:cubicBezTo>
                <a:lnTo>
                  <a:pt x="194822" y="88672"/>
                </a:lnTo>
                <a:lnTo>
                  <a:pt x="199744" y="106862"/>
                </a:lnTo>
                <a:lnTo>
                  <a:pt x="201744" y="117859"/>
                </a:lnTo>
                <a:lnTo>
                  <a:pt x="202399" y="112393"/>
                </a:lnTo>
                <a:cubicBezTo>
                  <a:pt x="201957" y="105755"/>
                  <a:pt x="201514" y="98454"/>
                  <a:pt x="201736" y="92922"/>
                </a:cubicBezTo>
                <a:cubicBezTo>
                  <a:pt x="201957" y="86948"/>
                  <a:pt x="201736" y="80310"/>
                  <a:pt x="205939" y="77655"/>
                </a:cubicBezTo>
                <a:cubicBezTo>
                  <a:pt x="208373" y="79425"/>
                  <a:pt x="208373" y="83408"/>
                  <a:pt x="209701" y="86284"/>
                </a:cubicBezTo>
                <a:lnTo>
                  <a:pt x="209316" y="86207"/>
                </a:lnTo>
                <a:lnTo>
                  <a:pt x="211913" y="112394"/>
                </a:lnTo>
                <a:cubicBezTo>
                  <a:pt x="212135" y="117040"/>
                  <a:pt x="212135" y="121465"/>
                  <a:pt x="212577" y="125891"/>
                </a:cubicBezTo>
                <a:lnTo>
                  <a:pt x="212329" y="126201"/>
                </a:lnTo>
                <a:lnTo>
                  <a:pt x="212799" y="126554"/>
                </a:lnTo>
                <a:lnTo>
                  <a:pt x="213684" y="125890"/>
                </a:lnTo>
                <a:cubicBezTo>
                  <a:pt x="213905" y="125890"/>
                  <a:pt x="214347" y="125890"/>
                  <a:pt x="214347" y="125890"/>
                </a:cubicBezTo>
                <a:cubicBezTo>
                  <a:pt x="217003" y="116376"/>
                  <a:pt x="210808" y="98232"/>
                  <a:pt x="217445" y="89603"/>
                </a:cubicBezTo>
                <a:cubicBezTo>
                  <a:pt x="220986" y="92701"/>
                  <a:pt x="218330" y="97790"/>
                  <a:pt x="218109" y="102658"/>
                </a:cubicBezTo>
                <a:cubicBezTo>
                  <a:pt x="217224" y="115048"/>
                  <a:pt x="218994" y="129652"/>
                  <a:pt x="216781" y="140715"/>
                </a:cubicBezTo>
                <a:cubicBezTo>
                  <a:pt x="216339" y="142264"/>
                  <a:pt x="214790" y="142706"/>
                  <a:pt x="214347" y="144255"/>
                </a:cubicBezTo>
                <a:cubicBezTo>
                  <a:pt x="219658" y="147574"/>
                  <a:pt x="224304" y="151999"/>
                  <a:pt x="230279" y="154655"/>
                </a:cubicBezTo>
                <a:cubicBezTo>
                  <a:pt x="232491" y="145140"/>
                  <a:pt x="234704" y="129873"/>
                  <a:pt x="235146" y="117261"/>
                </a:cubicBezTo>
                <a:cubicBezTo>
                  <a:pt x="235367" y="111066"/>
                  <a:pt x="234261" y="105755"/>
                  <a:pt x="239350" y="103764"/>
                </a:cubicBezTo>
                <a:cubicBezTo>
                  <a:pt x="240235" y="107304"/>
                  <a:pt x="239793" y="111951"/>
                  <a:pt x="240457" y="115491"/>
                </a:cubicBezTo>
                <a:lnTo>
                  <a:pt x="239572" y="115048"/>
                </a:lnTo>
                <a:lnTo>
                  <a:pt x="239350" y="115934"/>
                </a:lnTo>
                <a:lnTo>
                  <a:pt x="239339" y="116060"/>
                </a:lnTo>
                <a:lnTo>
                  <a:pt x="239129" y="137174"/>
                </a:lnTo>
                <a:cubicBezTo>
                  <a:pt x="238466" y="143812"/>
                  <a:pt x="238244" y="150893"/>
                  <a:pt x="238687" y="157752"/>
                </a:cubicBezTo>
                <a:lnTo>
                  <a:pt x="238617" y="157846"/>
                </a:lnTo>
                <a:lnTo>
                  <a:pt x="239129" y="157974"/>
                </a:lnTo>
                <a:lnTo>
                  <a:pt x="240014" y="157752"/>
                </a:lnTo>
                <a:lnTo>
                  <a:pt x="241120" y="157752"/>
                </a:lnTo>
                <a:cubicBezTo>
                  <a:pt x="241784" y="148017"/>
                  <a:pt x="240899" y="130537"/>
                  <a:pt x="242448" y="119031"/>
                </a:cubicBezTo>
                <a:cubicBezTo>
                  <a:pt x="242669" y="115934"/>
                  <a:pt x="242669" y="111066"/>
                  <a:pt x="246652" y="111730"/>
                </a:cubicBezTo>
                <a:cubicBezTo>
                  <a:pt x="246652" y="117261"/>
                  <a:pt x="247537" y="121687"/>
                  <a:pt x="247316" y="127661"/>
                </a:cubicBezTo>
                <a:lnTo>
                  <a:pt x="246431" y="127439"/>
                </a:lnTo>
                <a:lnTo>
                  <a:pt x="246064" y="127989"/>
                </a:lnTo>
                <a:lnTo>
                  <a:pt x="246652" y="137396"/>
                </a:lnTo>
                <a:cubicBezTo>
                  <a:pt x="246431" y="139166"/>
                  <a:pt x="246431" y="140936"/>
                  <a:pt x="246652" y="142706"/>
                </a:cubicBezTo>
                <a:lnTo>
                  <a:pt x="246407" y="143033"/>
                </a:lnTo>
                <a:lnTo>
                  <a:pt x="246873" y="143149"/>
                </a:lnTo>
                <a:lnTo>
                  <a:pt x="247758" y="143370"/>
                </a:lnTo>
                <a:cubicBezTo>
                  <a:pt x="247537" y="145583"/>
                  <a:pt x="248201" y="148681"/>
                  <a:pt x="247316" y="150008"/>
                </a:cubicBezTo>
                <a:lnTo>
                  <a:pt x="246431" y="149566"/>
                </a:lnTo>
                <a:lnTo>
                  <a:pt x="246210" y="150007"/>
                </a:lnTo>
                <a:lnTo>
                  <a:pt x="246210" y="152752"/>
                </a:lnTo>
                <a:lnTo>
                  <a:pt x="246431" y="152885"/>
                </a:lnTo>
                <a:cubicBezTo>
                  <a:pt x="247095" y="155761"/>
                  <a:pt x="247316" y="158859"/>
                  <a:pt x="247316" y="161735"/>
                </a:cubicBezTo>
                <a:lnTo>
                  <a:pt x="247530" y="167093"/>
                </a:lnTo>
                <a:lnTo>
                  <a:pt x="248201" y="166824"/>
                </a:lnTo>
                <a:cubicBezTo>
                  <a:pt x="250635" y="165939"/>
                  <a:pt x="250192" y="152221"/>
                  <a:pt x="250635" y="146025"/>
                </a:cubicBezTo>
                <a:cubicBezTo>
                  <a:pt x="251077" y="142264"/>
                  <a:pt x="250635" y="137839"/>
                  <a:pt x="250635" y="133635"/>
                </a:cubicBezTo>
                <a:cubicBezTo>
                  <a:pt x="250635" y="130094"/>
                  <a:pt x="251741" y="126554"/>
                  <a:pt x="251962" y="123899"/>
                </a:cubicBezTo>
                <a:cubicBezTo>
                  <a:pt x="251962" y="121023"/>
                  <a:pt x="250192" y="116376"/>
                  <a:pt x="254396" y="115934"/>
                </a:cubicBezTo>
                <a:cubicBezTo>
                  <a:pt x="254618" y="133856"/>
                  <a:pt x="255503" y="154655"/>
                  <a:pt x="251298" y="171028"/>
                </a:cubicBezTo>
                <a:cubicBezTo>
                  <a:pt x="253290" y="171913"/>
                  <a:pt x="254175" y="173905"/>
                  <a:pt x="256167" y="174790"/>
                </a:cubicBezTo>
                <a:lnTo>
                  <a:pt x="256167" y="158749"/>
                </a:lnTo>
                <a:lnTo>
                  <a:pt x="255945" y="158638"/>
                </a:lnTo>
                <a:lnTo>
                  <a:pt x="255724" y="156646"/>
                </a:lnTo>
                <a:lnTo>
                  <a:pt x="255724" y="156425"/>
                </a:lnTo>
                <a:lnTo>
                  <a:pt x="256167" y="155540"/>
                </a:lnTo>
                <a:lnTo>
                  <a:pt x="256830" y="155982"/>
                </a:lnTo>
                <a:lnTo>
                  <a:pt x="256830" y="156425"/>
                </a:lnTo>
                <a:lnTo>
                  <a:pt x="257022" y="157959"/>
                </a:lnTo>
                <a:lnTo>
                  <a:pt x="257052" y="157974"/>
                </a:lnTo>
                <a:lnTo>
                  <a:pt x="257273" y="157089"/>
                </a:lnTo>
                <a:lnTo>
                  <a:pt x="257715" y="157089"/>
                </a:lnTo>
                <a:cubicBezTo>
                  <a:pt x="259706" y="147795"/>
                  <a:pt x="257494" y="134741"/>
                  <a:pt x="260149" y="125227"/>
                </a:cubicBezTo>
                <a:cubicBezTo>
                  <a:pt x="259264" y="122793"/>
                  <a:pt x="258600" y="117704"/>
                  <a:pt x="262583" y="118368"/>
                </a:cubicBezTo>
                <a:cubicBezTo>
                  <a:pt x="263247" y="136511"/>
                  <a:pt x="261255" y="154876"/>
                  <a:pt x="260149" y="172356"/>
                </a:cubicBezTo>
                <a:cubicBezTo>
                  <a:pt x="260149" y="174568"/>
                  <a:pt x="258158" y="178109"/>
                  <a:pt x="261476" y="179657"/>
                </a:cubicBezTo>
                <a:cubicBezTo>
                  <a:pt x="263468" y="179436"/>
                  <a:pt x="263468" y="176781"/>
                  <a:pt x="265238" y="175896"/>
                </a:cubicBezTo>
                <a:cubicBezTo>
                  <a:pt x="265238" y="164390"/>
                  <a:pt x="265017" y="152442"/>
                  <a:pt x="265902" y="137839"/>
                </a:cubicBezTo>
                <a:cubicBezTo>
                  <a:pt x="266123" y="133635"/>
                  <a:pt x="266123" y="128324"/>
                  <a:pt x="269663" y="126333"/>
                </a:cubicBezTo>
                <a:cubicBezTo>
                  <a:pt x="271433" y="128546"/>
                  <a:pt x="271655" y="132086"/>
                  <a:pt x="271433" y="136069"/>
                </a:cubicBezTo>
                <a:lnTo>
                  <a:pt x="270548" y="135847"/>
                </a:lnTo>
                <a:lnTo>
                  <a:pt x="270392" y="136160"/>
                </a:lnTo>
                <a:lnTo>
                  <a:pt x="271433" y="141158"/>
                </a:lnTo>
                <a:cubicBezTo>
                  <a:pt x="271433" y="141822"/>
                  <a:pt x="271433" y="142707"/>
                  <a:pt x="271433" y="143371"/>
                </a:cubicBezTo>
                <a:cubicBezTo>
                  <a:pt x="271433" y="143813"/>
                  <a:pt x="271212" y="144256"/>
                  <a:pt x="270770" y="144256"/>
                </a:cubicBezTo>
                <a:cubicBezTo>
                  <a:pt x="270327" y="144256"/>
                  <a:pt x="270106" y="143813"/>
                  <a:pt x="270106" y="143592"/>
                </a:cubicBezTo>
                <a:cubicBezTo>
                  <a:pt x="270106" y="142928"/>
                  <a:pt x="270106" y="142043"/>
                  <a:pt x="270106" y="141379"/>
                </a:cubicBezTo>
                <a:lnTo>
                  <a:pt x="269872" y="139663"/>
                </a:lnTo>
                <a:lnTo>
                  <a:pt x="268557" y="156120"/>
                </a:lnTo>
                <a:cubicBezTo>
                  <a:pt x="268281" y="164058"/>
                  <a:pt x="268226" y="172577"/>
                  <a:pt x="268336" y="178994"/>
                </a:cubicBezTo>
                <a:cubicBezTo>
                  <a:pt x="268336" y="182091"/>
                  <a:pt x="266566" y="186738"/>
                  <a:pt x="271212" y="186295"/>
                </a:cubicBezTo>
                <a:lnTo>
                  <a:pt x="270606" y="181244"/>
                </a:lnTo>
                <a:lnTo>
                  <a:pt x="270548" y="181206"/>
                </a:lnTo>
                <a:cubicBezTo>
                  <a:pt x="269884" y="179436"/>
                  <a:pt x="270106" y="177666"/>
                  <a:pt x="270327" y="175896"/>
                </a:cubicBezTo>
                <a:cubicBezTo>
                  <a:pt x="270327" y="174347"/>
                  <a:pt x="270548" y="173020"/>
                  <a:pt x="270106" y="171471"/>
                </a:cubicBezTo>
                <a:cubicBezTo>
                  <a:pt x="269884" y="171028"/>
                  <a:pt x="270106" y="170586"/>
                  <a:pt x="270548" y="170586"/>
                </a:cubicBezTo>
                <a:cubicBezTo>
                  <a:pt x="270991" y="170364"/>
                  <a:pt x="271433" y="170586"/>
                  <a:pt x="271433" y="171028"/>
                </a:cubicBezTo>
                <a:cubicBezTo>
                  <a:pt x="271876" y="172577"/>
                  <a:pt x="271876" y="174347"/>
                  <a:pt x="271655" y="176117"/>
                </a:cubicBezTo>
                <a:lnTo>
                  <a:pt x="272023" y="179989"/>
                </a:lnTo>
                <a:lnTo>
                  <a:pt x="272982" y="181428"/>
                </a:lnTo>
                <a:cubicBezTo>
                  <a:pt x="274531" y="169258"/>
                  <a:pt x="273646" y="157089"/>
                  <a:pt x="274089" y="144477"/>
                </a:cubicBezTo>
                <a:cubicBezTo>
                  <a:pt x="274089" y="141379"/>
                  <a:pt x="273646" y="136511"/>
                  <a:pt x="276523" y="135184"/>
                </a:cubicBezTo>
                <a:cubicBezTo>
                  <a:pt x="278071" y="150672"/>
                  <a:pt x="277408" y="164612"/>
                  <a:pt x="276523" y="179879"/>
                </a:cubicBezTo>
                <a:cubicBezTo>
                  <a:pt x="278071" y="179436"/>
                  <a:pt x="278735" y="180100"/>
                  <a:pt x="278293" y="181649"/>
                </a:cubicBezTo>
                <a:cubicBezTo>
                  <a:pt x="276080" y="180100"/>
                  <a:pt x="273646" y="190278"/>
                  <a:pt x="277186" y="190721"/>
                </a:cubicBezTo>
                <a:lnTo>
                  <a:pt x="277724" y="188750"/>
                </a:lnTo>
                <a:lnTo>
                  <a:pt x="277187" y="186738"/>
                </a:lnTo>
                <a:cubicBezTo>
                  <a:pt x="277187" y="186296"/>
                  <a:pt x="277408" y="185632"/>
                  <a:pt x="277851" y="185632"/>
                </a:cubicBezTo>
                <a:cubicBezTo>
                  <a:pt x="278515" y="185632"/>
                  <a:pt x="278957" y="186074"/>
                  <a:pt x="278957" y="186296"/>
                </a:cubicBezTo>
                <a:lnTo>
                  <a:pt x="279295" y="187761"/>
                </a:lnTo>
                <a:lnTo>
                  <a:pt x="279399" y="187623"/>
                </a:lnTo>
                <a:cubicBezTo>
                  <a:pt x="279399" y="187623"/>
                  <a:pt x="279841" y="187623"/>
                  <a:pt x="280063" y="187623"/>
                </a:cubicBezTo>
                <a:cubicBezTo>
                  <a:pt x="281833" y="175675"/>
                  <a:pt x="280284" y="163063"/>
                  <a:pt x="280727" y="151999"/>
                </a:cubicBezTo>
                <a:cubicBezTo>
                  <a:pt x="280727" y="150672"/>
                  <a:pt x="281833" y="149123"/>
                  <a:pt x="281833" y="147574"/>
                </a:cubicBezTo>
                <a:cubicBezTo>
                  <a:pt x="282054" y="143813"/>
                  <a:pt x="280284" y="138502"/>
                  <a:pt x="284267" y="136511"/>
                </a:cubicBezTo>
                <a:cubicBezTo>
                  <a:pt x="286701" y="139830"/>
                  <a:pt x="286037" y="146025"/>
                  <a:pt x="286258" y="151336"/>
                </a:cubicBezTo>
                <a:cubicBezTo>
                  <a:pt x="289798" y="151999"/>
                  <a:pt x="286258" y="145804"/>
                  <a:pt x="290020" y="146468"/>
                </a:cubicBezTo>
                <a:cubicBezTo>
                  <a:pt x="292675" y="153548"/>
                  <a:pt x="290241" y="164833"/>
                  <a:pt x="290462" y="174790"/>
                </a:cubicBezTo>
                <a:cubicBezTo>
                  <a:pt x="290683" y="181649"/>
                  <a:pt x="291790" y="186959"/>
                  <a:pt x="290462" y="191827"/>
                </a:cubicBezTo>
                <a:lnTo>
                  <a:pt x="290683" y="192712"/>
                </a:lnTo>
                <a:lnTo>
                  <a:pt x="290868" y="193081"/>
                </a:lnTo>
                <a:lnTo>
                  <a:pt x="290905" y="192933"/>
                </a:lnTo>
                <a:lnTo>
                  <a:pt x="292896" y="194039"/>
                </a:lnTo>
                <a:lnTo>
                  <a:pt x="292896" y="194260"/>
                </a:lnTo>
                <a:lnTo>
                  <a:pt x="293117" y="194703"/>
                </a:lnTo>
                <a:lnTo>
                  <a:pt x="293231" y="195726"/>
                </a:lnTo>
                <a:lnTo>
                  <a:pt x="293781" y="195588"/>
                </a:lnTo>
                <a:cubicBezTo>
                  <a:pt x="296215" y="186517"/>
                  <a:pt x="293781" y="167488"/>
                  <a:pt x="293781" y="154434"/>
                </a:cubicBezTo>
                <a:cubicBezTo>
                  <a:pt x="293781" y="151336"/>
                  <a:pt x="292896" y="147353"/>
                  <a:pt x="295109" y="145362"/>
                </a:cubicBezTo>
                <a:cubicBezTo>
                  <a:pt x="298428" y="146247"/>
                  <a:pt x="296879" y="150893"/>
                  <a:pt x="297100" y="153327"/>
                </a:cubicBezTo>
                <a:cubicBezTo>
                  <a:pt x="297542" y="169701"/>
                  <a:pt x="297985" y="186295"/>
                  <a:pt x="298206" y="202448"/>
                </a:cubicBezTo>
                <a:lnTo>
                  <a:pt x="297321" y="202226"/>
                </a:lnTo>
                <a:lnTo>
                  <a:pt x="297230" y="202591"/>
                </a:lnTo>
                <a:lnTo>
                  <a:pt x="297542" y="202669"/>
                </a:lnTo>
                <a:lnTo>
                  <a:pt x="297917" y="203980"/>
                </a:lnTo>
                <a:lnTo>
                  <a:pt x="297985" y="203997"/>
                </a:lnTo>
                <a:lnTo>
                  <a:pt x="298870" y="203775"/>
                </a:lnTo>
                <a:cubicBezTo>
                  <a:pt x="299313" y="203775"/>
                  <a:pt x="299534" y="203775"/>
                  <a:pt x="300198" y="203775"/>
                </a:cubicBezTo>
                <a:cubicBezTo>
                  <a:pt x="302853" y="194261"/>
                  <a:pt x="300862" y="180543"/>
                  <a:pt x="301968" y="169479"/>
                </a:cubicBezTo>
                <a:cubicBezTo>
                  <a:pt x="301968" y="167267"/>
                  <a:pt x="303074" y="165054"/>
                  <a:pt x="303074" y="163284"/>
                </a:cubicBezTo>
                <a:cubicBezTo>
                  <a:pt x="303074" y="160629"/>
                  <a:pt x="300198" y="156867"/>
                  <a:pt x="303517" y="155319"/>
                </a:cubicBezTo>
                <a:cubicBezTo>
                  <a:pt x="306835" y="157752"/>
                  <a:pt x="305287" y="163284"/>
                  <a:pt x="305287" y="167709"/>
                </a:cubicBezTo>
                <a:cubicBezTo>
                  <a:pt x="305287" y="180764"/>
                  <a:pt x="305508" y="195588"/>
                  <a:pt x="302189" y="206209"/>
                </a:cubicBezTo>
                <a:cubicBezTo>
                  <a:pt x="302853" y="206209"/>
                  <a:pt x="302632" y="206873"/>
                  <a:pt x="302853" y="207315"/>
                </a:cubicBezTo>
                <a:lnTo>
                  <a:pt x="301968" y="207094"/>
                </a:lnTo>
                <a:lnTo>
                  <a:pt x="301890" y="207406"/>
                </a:lnTo>
                <a:lnTo>
                  <a:pt x="302411" y="207536"/>
                </a:lnTo>
                <a:lnTo>
                  <a:pt x="303075" y="208864"/>
                </a:lnTo>
                <a:lnTo>
                  <a:pt x="303020" y="208975"/>
                </a:lnTo>
                <a:lnTo>
                  <a:pt x="303296" y="209527"/>
                </a:lnTo>
                <a:lnTo>
                  <a:pt x="303142" y="209488"/>
                </a:lnTo>
                <a:lnTo>
                  <a:pt x="303163" y="209617"/>
                </a:lnTo>
                <a:lnTo>
                  <a:pt x="303517" y="209971"/>
                </a:lnTo>
                <a:cubicBezTo>
                  <a:pt x="304181" y="210192"/>
                  <a:pt x="304181" y="210413"/>
                  <a:pt x="304844" y="210413"/>
                </a:cubicBezTo>
                <a:cubicBezTo>
                  <a:pt x="307499" y="197359"/>
                  <a:pt x="307721" y="182755"/>
                  <a:pt x="308606" y="169922"/>
                </a:cubicBezTo>
                <a:cubicBezTo>
                  <a:pt x="308606" y="167709"/>
                  <a:pt x="306172" y="164612"/>
                  <a:pt x="309712" y="163948"/>
                </a:cubicBezTo>
                <a:cubicBezTo>
                  <a:pt x="313474" y="166382"/>
                  <a:pt x="311040" y="171913"/>
                  <a:pt x="311040" y="175453"/>
                </a:cubicBezTo>
                <a:cubicBezTo>
                  <a:pt x="310819" y="182755"/>
                  <a:pt x="311040" y="190942"/>
                  <a:pt x="310376" y="198244"/>
                </a:cubicBezTo>
                <a:cubicBezTo>
                  <a:pt x="310155" y="201562"/>
                  <a:pt x="309048" y="205103"/>
                  <a:pt x="309270" y="207979"/>
                </a:cubicBezTo>
                <a:cubicBezTo>
                  <a:pt x="309270" y="210856"/>
                  <a:pt x="309934" y="215502"/>
                  <a:pt x="312367" y="217272"/>
                </a:cubicBezTo>
                <a:cubicBezTo>
                  <a:pt x="314801" y="202005"/>
                  <a:pt x="315465" y="184083"/>
                  <a:pt x="317899" y="170807"/>
                </a:cubicBezTo>
                <a:cubicBezTo>
                  <a:pt x="317235" y="169258"/>
                  <a:pt x="316571" y="165275"/>
                  <a:pt x="319227" y="165275"/>
                </a:cubicBezTo>
                <a:cubicBezTo>
                  <a:pt x="322988" y="167931"/>
                  <a:pt x="320112" y="171471"/>
                  <a:pt x="319890" y="175232"/>
                </a:cubicBezTo>
                <a:cubicBezTo>
                  <a:pt x="318563" y="187402"/>
                  <a:pt x="318120" y="203333"/>
                  <a:pt x="317235" y="215723"/>
                </a:cubicBezTo>
                <a:cubicBezTo>
                  <a:pt x="317235" y="217715"/>
                  <a:pt x="314801" y="220813"/>
                  <a:pt x="317235" y="221698"/>
                </a:cubicBezTo>
                <a:cubicBezTo>
                  <a:pt x="321218" y="222140"/>
                  <a:pt x="319448" y="214175"/>
                  <a:pt x="319890" y="211298"/>
                </a:cubicBezTo>
                <a:cubicBezTo>
                  <a:pt x="320333" y="206873"/>
                  <a:pt x="321218" y="202669"/>
                  <a:pt x="321660" y="196695"/>
                </a:cubicBezTo>
                <a:cubicBezTo>
                  <a:pt x="321882" y="191606"/>
                  <a:pt x="322988" y="186074"/>
                  <a:pt x="323430" y="181428"/>
                </a:cubicBezTo>
                <a:cubicBezTo>
                  <a:pt x="323652" y="177887"/>
                  <a:pt x="322545" y="172356"/>
                  <a:pt x="327192" y="172798"/>
                </a:cubicBezTo>
                <a:cubicBezTo>
                  <a:pt x="326307" y="184968"/>
                  <a:pt x="324315" y="198244"/>
                  <a:pt x="323430" y="211962"/>
                </a:cubicBezTo>
                <a:cubicBezTo>
                  <a:pt x="327192" y="212847"/>
                  <a:pt x="324979" y="215723"/>
                  <a:pt x="325200" y="219485"/>
                </a:cubicBezTo>
                <a:lnTo>
                  <a:pt x="324798" y="219324"/>
                </a:lnTo>
                <a:lnTo>
                  <a:pt x="325201" y="222140"/>
                </a:lnTo>
                <a:lnTo>
                  <a:pt x="325201" y="222588"/>
                </a:lnTo>
                <a:lnTo>
                  <a:pt x="325754" y="225348"/>
                </a:lnTo>
                <a:cubicBezTo>
                  <a:pt x="325588" y="226620"/>
                  <a:pt x="325533" y="227782"/>
                  <a:pt x="326971" y="227450"/>
                </a:cubicBezTo>
                <a:lnTo>
                  <a:pt x="331575" y="199610"/>
                </a:lnTo>
                <a:lnTo>
                  <a:pt x="331174" y="199128"/>
                </a:lnTo>
                <a:cubicBezTo>
                  <a:pt x="331174" y="197137"/>
                  <a:pt x="331617" y="194924"/>
                  <a:pt x="331838" y="193154"/>
                </a:cubicBezTo>
                <a:cubicBezTo>
                  <a:pt x="332281" y="189835"/>
                  <a:pt x="332723" y="186737"/>
                  <a:pt x="332502" y="183640"/>
                </a:cubicBezTo>
                <a:cubicBezTo>
                  <a:pt x="332281" y="182976"/>
                  <a:pt x="332723" y="182312"/>
                  <a:pt x="333608" y="182312"/>
                </a:cubicBezTo>
                <a:cubicBezTo>
                  <a:pt x="334272" y="182312"/>
                  <a:pt x="334936" y="182755"/>
                  <a:pt x="334936" y="183418"/>
                </a:cubicBezTo>
                <a:cubicBezTo>
                  <a:pt x="335379" y="186959"/>
                  <a:pt x="334715" y="190278"/>
                  <a:pt x="334272" y="193818"/>
                </a:cubicBezTo>
                <a:cubicBezTo>
                  <a:pt x="334051" y="195588"/>
                  <a:pt x="333830" y="197801"/>
                  <a:pt x="333608" y="199571"/>
                </a:cubicBezTo>
                <a:lnTo>
                  <a:pt x="333446" y="199679"/>
                </a:lnTo>
                <a:lnTo>
                  <a:pt x="329183" y="231654"/>
                </a:lnTo>
                <a:cubicBezTo>
                  <a:pt x="332060" y="231212"/>
                  <a:pt x="332502" y="235195"/>
                  <a:pt x="334715" y="233424"/>
                </a:cubicBezTo>
                <a:lnTo>
                  <a:pt x="334313" y="228406"/>
                </a:lnTo>
                <a:lnTo>
                  <a:pt x="333609" y="225237"/>
                </a:lnTo>
                <a:cubicBezTo>
                  <a:pt x="333609" y="224795"/>
                  <a:pt x="333388" y="223910"/>
                  <a:pt x="333388" y="223467"/>
                </a:cubicBezTo>
                <a:cubicBezTo>
                  <a:pt x="333167" y="223025"/>
                  <a:pt x="333388" y="222582"/>
                  <a:pt x="333830" y="222361"/>
                </a:cubicBezTo>
                <a:cubicBezTo>
                  <a:pt x="334494" y="222361"/>
                  <a:pt x="334715" y="222582"/>
                  <a:pt x="334937" y="223025"/>
                </a:cubicBezTo>
                <a:cubicBezTo>
                  <a:pt x="335158" y="223688"/>
                  <a:pt x="335158" y="224352"/>
                  <a:pt x="335158" y="225016"/>
                </a:cubicBezTo>
                <a:lnTo>
                  <a:pt x="335760" y="227827"/>
                </a:lnTo>
                <a:lnTo>
                  <a:pt x="336043" y="227450"/>
                </a:lnTo>
                <a:lnTo>
                  <a:pt x="336988" y="226317"/>
                </a:lnTo>
                <a:lnTo>
                  <a:pt x="339141" y="201341"/>
                </a:lnTo>
                <a:cubicBezTo>
                  <a:pt x="339804" y="197358"/>
                  <a:pt x="340247" y="192933"/>
                  <a:pt x="340690" y="188729"/>
                </a:cubicBezTo>
                <a:cubicBezTo>
                  <a:pt x="340690" y="188065"/>
                  <a:pt x="341132" y="187844"/>
                  <a:pt x="341796" y="187844"/>
                </a:cubicBezTo>
                <a:cubicBezTo>
                  <a:pt x="342238" y="187844"/>
                  <a:pt x="342681" y="188286"/>
                  <a:pt x="342681" y="188950"/>
                </a:cubicBezTo>
                <a:cubicBezTo>
                  <a:pt x="342238" y="193154"/>
                  <a:pt x="341796" y="197580"/>
                  <a:pt x="341132" y="201784"/>
                </a:cubicBezTo>
                <a:cubicBezTo>
                  <a:pt x="340247" y="209970"/>
                  <a:pt x="338919" y="218378"/>
                  <a:pt x="338919" y="227008"/>
                </a:cubicBezTo>
                <a:lnTo>
                  <a:pt x="338821" y="227106"/>
                </a:lnTo>
                <a:lnTo>
                  <a:pt x="337813" y="237186"/>
                </a:lnTo>
                <a:cubicBezTo>
                  <a:pt x="339583" y="238071"/>
                  <a:pt x="340468" y="239841"/>
                  <a:pt x="342680" y="240284"/>
                </a:cubicBezTo>
                <a:lnTo>
                  <a:pt x="347380" y="195847"/>
                </a:lnTo>
                <a:lnTo>
                  <a:pt x="347106" y="195367"/>
                </a:lnTo>
                <a:cubicBezTo>
                  <a:pt x="347548" y="193597"/>
                  <a:pt x="347548" y="191826"/>
                  <a:pt x="347770" y="190056"/>
                </a:cubicBezTo>
                <a:lnTo>
                  <a:pt x="349297" y="181330"/>
                </a:lnTo>
                <a:lnTo>
                  <a:pt x="349125" y="175287"/>
                </a:lnTo>
                <a:cubicBezTo>
                  <a:pt x="349706" y="173185"/>
                  <a:pt x="350978" y="171802"/>
                  <a:pt x="353080" y="172798"/>
                </a:cubicBezTo>
                <a:lnTo>
                  <a:pt x="351342" y="181490"/>
                </a:lnTo>
                <a:lnTo>
                  <a:pt x="351531" y="181869"/>
                </a:lnTo>
                <a:cubicBezTo>
                  <a:pt x="350646" y="184525"/>
                  <a:pt x="350425" y="187180"/>
                  <a:pt x="350204" y="190056"/>
                </a:cubicBezTo>
                <a:cubicBezTo>
                  <a:pt x="349983" y="191826"/>
                  <a:pt x="349983" y="193818"/>
                  <a:pt x="349319" y="195809"/>
                </a:cubicBezTo>
                <a:lnTo>
                  <a:pt x="349231" y="195897"/>
                </a:lnTo>
                <a:lnTo>
                  <a:pt x="345114" y="242054"/>
                </a:lnTo>
                <a:cubicBezTo>
                  <a:pt x="348212" y="244709"/>
                  <a:pt x="352637" y="246037"/>
                  <a:pt x="355514" y="248913"/>
                </a:cubicBezTo>
                <a:cubicBezTo>
                  <a:pt x="357726" y="250683"/>
                  <a:pt x="352637" y="252896"/>
                  <a:pt x="355514" y="253117"/>
                </a:cubicBezTo>
                <a:cubicBezTo>
                  <a:pt x="357063" y="253338"/>
                  <a:pt x="356841" y="252011"/>
                  <a:pt x="358611" y="252453"/>
                </a:cubicBezTo>
                <a:cubicBezTo>
                  <a:pt x="358611" y="250462"/>
                  <a:pt x="356841" y="249798"/>
                  <a:pt x="356841" y="247807"/>
                </a:cubicBezTo>
                <a:cubicBezTo>
                  <a:pt x="361266" y="245373"/>
                  <a:pt x="361045" y="238514"/>
                  <a:pt x="364807" y="235416"/>
                </a:cubicBezTo>
                <a:cubicBezTo>
                  <a:pt x="372108" y="234310"/>
                  <a:pt x="376312" y="233646"/>
                  <a:pt x="383172" y="235416"/>
                </a:cubicBezTo>
                <a:cubicBezTo>
                  <a:pt x="383393" y="237186"/>
                  <a:pt x="384057" y="238735"/>
                  <a:pt x="384499" y="240284"/>
                </a:cubicBezTo>
                <a:lnTo>
                  <a:pt x="384333" y="240947"/>
                </a:lnTo>
                <a:lnTo>
                  <a:pt x="385385" y="240947"/>
                </a:lnTo>
                <a:cubicBezTo>
                  <a:pt x="386270" y="240947"/>
                  <a:pt x="387155" y="240947"/>
                  <a:pt x="388040" y="240947"/>
                </a:cubicBezTo>
                <a:lnTo>
                  <a:pt x="388067" y="240993"/>
                </a:lnTo>
                <a:lnTo>
                  <a:pt x="389367" y="240505"/>
                </a:lnTo>
                <a:lnTo>
                  <a:pt x="390252" y="241390"/>
                </a:lnTo>
                <a:lnTo>
                  <a:pt x="389588" y="242054"/>
                </a:lnTo>
                <a:lnTo>
                  <a:pt x="388703" y="242201"/>
                </a:lnTo>
                <a:lnTo>
                  <a:pt x="388703" y="242939"/>
                </a:lnTo>
                <a:lnTo>
                  <a:pt x="388205" y="243313"/>
                </a:lnTo>
                <a:lnTo>
                  <a:pt x="393571" y="248249"/>
                </a:lnTo>
                <a:cubicBezTo>
                  <a:pt x="393571" y="242718"/>
                  <a:pt x="393128" y="237629"/>
                  <a:pt x="391137" y="234089"/>
                </a:cubicBezTo>
                <a:cubicBezTo>
                  <a:pt x="390694" y="236965"/>
                  <a:pt x="389588" y="239178"/>
                  <a:pt x="386711" y="239620"/>
                </a:cubicBezTo>
                <a:cubicBezTo>
                  <a:pt x="381844" y="235637"/>
                  <a:pt x="381401" y="227451"/>
                  <a:pt x="377640" y="222362"/>
                </a:cubicBezTo>
                <a:cubicBezTo>
                  <a:pt x="374985" y="222804"/>
                  <a:pt x="376533" y="227229"/>
                  <a:pt x="373436" y="227229"/>
                </a:cubicBezTo>
                <a:cubicBezTo>
                  <a:pt x="372330" y="225017"/>
                  <a:pt x="370338" y="223468"/>
                  <a:pt x="371002" y="219928"/>
                </a:cubicBezTo>
                <a:cubicBezTo>
                  <a:pt x="371887" y="216609"/>
                  <a:pt x="376755" y="217051"/>
                  <a:pt x="374542" y="211962"/>
                </a:cubicBezTo>
                <a:lnTo>
                  <a:pt x="372109" y="213874"/>
                </a:lnTo>
                <a:lnTo>
                  <a:pt x="372109" y="213953"/>
                </a:lnTo>
                <a:cubicBezTo>
                  <a:pt x="371224" y="214838"/>
                  <a:pt x="370339" y="216166"/>
                  <a:pt x="369232" y="217272"/>
                </a:cubicBezTo>
                <a:cubicBezTo>
                  <a:pt x="365913" y="221034"/>
                  <a:pt x="362594" y="224795"/>
                  <a:pt x="359718" y="229220"/>
                </a:cubicBezTo>
                <a:cubicBezTo>
                  <a:pt x="359939" y="229663"/>
                  <a:pt x="359497" y="229663"/>
                  <a:pt x="359054" y="229663"/>
                </a:cubicBezTo>
                <a:lnTo>
                  <a:pt x="358955" y="229663"/>
                </a:lnTo>
                <a:lnTo>
                  <a:pt x="355735" y="233204"/>
                </a:lnTo>
                <a:cubicBezTo>
                  <a:pt x="355072" y="236080"/>
                  <a:pt x="354850" y="239620"/>
                  <a:pt x="351974" y="240726"/>
                </a:cubicBezTo>
                <a:cubicBezTo>
                  <a:pt x="351089" y="240505"/>
                  <a:pt x="350425" y="239841"/>
                  <a:pt x="349540" y="239620"/>
                </a:cubicBezTo>
                <a:cubicBezTo>
                  <a:pt x="351310" y="234974"/>
                  <a:pt x="349540" y="230106"/>
                  <a:pt x="351974" y="225459"/>
                </a:cubicBezTo>
                <a:lnTo>
                  <a:pt x="352416" y="225570"/>
                </a:lnTo>
                <a:lnTo>
                  <a:pt x="352416" y="224131"/>
                </a:lnTo>
                <a:cubicBezTo>
                  <a:pt x="352416" y="223025"/>
                  <a:pt x="352416" y="221918"/>
                  <a:pt x="352858" y="220591"/>
                </a:cubicBezTo>
                <a:cubicBezTo>
                  <a:pt x="352858" y="220148"/>
                  <a:pt x="353522" y="219927"/>
                  <a:pt x="353965" y="219927"/>
                </a:cubicBezTo>
                <a:lnTo>
                  <a:pt x="354136" y="220211"/>
                </a:lnTo>
                <a:lnTo>
                  <a:pt x="355376" y="202199"/>
                </a:lnTo>
                <a:cubicBezTo>
                  <a:pt x="355017" y="193100"/>
                  <a:pt x="354408" y="183530"/>
                  <a:pt x="355514" y="175675"/>
                </a:cubicBezTo>
                <a:lnTo>
                  <a:pt x="355738" y="175787"/>
                </a:lnTo>
                <a:lnTo>
                  <a:pt x="355956" y="166824"/>
                </a:lnTo>
                <a:cubicBezTo>
                  <a:pt x="355735" y="164832"/>
                  <a:pt x="355735" y="162841"/>
                  <a:pt x="355735" y="160628"/>
                </a:cubicBezTo>
                <a:cubicBezTo>
                  <a:pt x="355735" y="160186"/>
                  <a:pt x="356399" y="159522"/>
                  <a:pt x="356842" y="159522"/>
                </a:cubicBezTo>
                <a:cubicBezTo>
                  <a:pt x="357505" y="159522"/>
                  <a:pt x="357948" y="159964"/>
                  <a:pt x="357948" y="160628"/>
                </a:cubicBezTo>
                <a:cubicBezTo>
                  <a:pt x="357948" y="162841"/>
                  <a:pt x="357948" y="164832"/>
                  <a:pt x="357948" y="166602"/>
                </a:cubicBezTo>
                <a:cubicBezTo>
                  <a:pt x="358169" y="169700"/>
                  <a:pt x="358169" y="173019"/>
                  <a:pt x="357727" y="176117"/>
                </a:cubicBezTo>
                <a:lnTo>
                  <a:pt x="357299" y="176652"/>
                </a:lnTo>
                <a:lnTo>
                  <a:pt x="357948" y="218600"/>
                </a:lnTo>
                <a:cubicBezTo>
                  <a:pt x="358833" y="218600"/>
                  <a:pt x="359054" y="218158"/>
                  <a:pt x="359718" y="217936"/>
                </a:cubicBezTo>
                <a:lnTo>
                  <a:pt x="360001" y="218502"/>
                </a:lnTo>
                <a:lnTo>
                  <a:pt x="361046" y="216830"/>
                </a:lnTo>
                <a:lnTo>
                  <a:pt x="381240" y="190710"/>
                </a:lnTo>
                <a:lnTo>
                  <a:pt x="380959" y="190500"/>
                </a:lnTo>
                <a:cubicBezTo>
                  <a:pt x="380738" y="184968"/>
                  <a:pt x="384720" y="183419"/>
                  <a:pt x="386490" y="185410"/>
                </a:cubicBezTo>
                <a:cubicBezTo>
                  <a:pt x="388039" y="187402"/>
                  <a:pt x="387154" y="190500"/>
                  <a:pt x="390694" y="190500"/>
                </a:cubicBezTo>
                <a:lnTo>
                  <a:pt x="390678" y="190578"/>
                </a:lnTo>
                <a:lnTo>
                  <a:pt x="390916" y="190499"/>
                </a:lnTo>
                <a:lnTo>
                  <a:pt x="392686" y="184968"/>
                </a:lnTo>
                <a:lnTo>
                  <a:pt x="392992" y="185044"/>
                </a:lnTo>
                <a:lnTo>
                  <a:pt x="392465" y="183640"/>
                </a:lnTo>
                <a:lnTo>
                  <a:pt x="392244" y="182976"/>
                </a:lnTo>
                <a:lnTo>
                  <a:pt x="392465" y="182312"/>
                </a:lnTo>
                <a:lnTo>
                  <a:pt x="393350" y="182533"/>
                </a:lnTo>
                <a:lnTo>
                  <a:pt x="393571" y="183197"/>
                </a:lnTo>
                <a:lnTo>
                  <a:pt x="394281" y="184792"/>
                </a:lnTo>
                <a:lnTo>
                  <a:pt x="394456" y="184968"/>
                </a:lnTo>
                <a:lnTo>
                  <a:pt x="395784" y="183640"/>
                </a:lnTo>
                <a:cubicBezTo>
                  <a:pt x="396005" y="182976"/>
                  <a:pt x="396448" y="182755"/>
                  <a:pt x="397112" y="182755"/>
                </a:cubicBezTo>
                <a:lnTo>
                  <a:pt x="397256" y="183091"/>
                </a:lnTo>
                <a:lnTo>
                  <a:pt x="399545" y="181206"/>
                </a:lnTo>
                <a:cubicBezTo>
                  <a:pt x="399766" y="183197"/>
                  <a:pt x="398439" y="183640"/>
                  <a:pt x="397775" y="184967"/>
                </a:cubicBezTo>
                <a:lnTo>
                  <a:pt x="397444" y="184636"/>
                </a:lnTo>
                <a:lnTo>
                  <a:pt x="395032" y="187048"/>
                </a:lnTo>
                <a:lnTo>
                  <a:pt x="395563" y="187402"/>
                </a:lnTo>
                <a:cubicBezTo>
                  <a:pt x="395563" y="188508"/>
                  <a:pt x="395563" y="189836"/>
                  <a:pt x="395563" y="190942"/>
                </a:cubicBezTo>
                <a:lnTo>
                  <a:pt x="395413" y="190923"/>
                </a:lnTo>
                <a:lnTo>
                  <a:pt x="396227" y="192712"/>
                </a:lnTo>
                <a:lnTo>
                  <a:pt x="396116" y="193008"/>
                </a:lnTo>
                <a:lnTo>
                  <a:pt x="397775" y="196695"/>
                </a:lnTo>
                <a:cubicBezTo>
                  <a:pt x="400873" y="197137"/>
                  <a:pt x="403970" y="194704"/>
                  <a:pt x="405519" y="197137"/>
                </a:cubicBezTo>
                <a:cubicBezTo>
                  <a:pt x="405962" y="201784"/>
                  <a:pt x="404855" y="208643"/>
                  <a:pt x="403749" y="212405"/>
                </a:cubicBezTo>
                <a:cubicBezTo>
                  <a:pt x="406625" y="211962"/>
                  <a:pt x="405519" y="208643"/>
                  <a:pt x="406847" y="206430"/>
                </a:cubicBezTo>
                <a:cubicBezTo>
                  <a:pt x="407732" y="204660"/>
                  <a:pt x="409945" y="203333"/>
                  <a:pt x="410608" y="201341"/>
                </a:cubicBezTo>
                <a:cubicBezTo>
                  <a:pt x="411715" y="198022"/>
                  <a:pt x="410387" y="194040"/>
                  <a:pt x="413042" y="190942"/>
                </a:cubicBezTo>
                <a:lnTo>
                  <a:pt x="413265" y="191164"/>
                </a:lnTo>
                <a:lnTo>
                  <a:pt x="413264" y="191163"/>
                </a:lnTo>
                <a:lnTo>
                  <a:pt x="414071" y="189550"/>
                </a:lnTo>
                <a:lnTo>
                  <a:pt x="384942" y="165275"/>
                </a:lnTo>
                <a:cubicBezTo>
                  <a:pt x="378746" y="160408"/>
                  <a:pt x="372551" y="155319"/>
                  <a:pt x="367241" y="149345"/>
                </a:cubicBezTo>
                <a:cubicBezTo>
                  <a:pt x="363479" y="147574"/>
                  <a:pt x="359939" y="145362"/>
                  <a:pt x="357948" y="141821"/>
                </a:cubicBezTo>
                <a:cubicBezTo>
                  <a:pt x="353301" y="140715"/>
                  <a:pt x="349982" y="137175"/>
                  <a:pt x="346442" y="134520"/>
                </a:cubicBezTo>
                <a:cubicBezTo>
                  <a:pt x="336485" y="126554"/>
                  <a:pt x="326528" y="117483"/>
                  <a:pt x="314580" y="110623"/>
                </a:cubicBezTo>
                <a:cubicBezTo>
                  <a:pt x="309712" y="104649"/>
                  <a:pt x="302411" y="101109"/>
                  <a:pt x="296215" y="96020"/>
                </a:cubicBezTo>
                <a:cubicBezTo>
                  <a:pt x="286037" y="87833"/>
                  <a:pt x="272097" y="80310"/>
                  <a:pt x="262583" y="70353"/>
                </a:cubicBezTo>
                <a:cubicBezTo>
                  <a:pt x="251298" y="65707"/>
                  <a:pt x="244661" y="56635"/>
                  <a:pt x="233819" y="51988"/>
                </a:cubicBezTo>
                <a:cubicBezTo>
                  <a:pt x="232491" y="49112"/>
                  <a:pt x="228730" y="48669"/>
                  <a:pt x="227845" y="45351"/>
                </a:cubicBezTo>
                <a:cubicBezTo>
                  <a:pt x="219215" y="43580"/>
                  <a:pt x="213905" y="30968"/>
                  <a:pt x="203284" y="34951"/>
                </a:cubicBezTo>
                <a:close/>
                <a:moveTo>
                  <a:pt x="1120864" y="18356"/>
                </a:moveTo>
                <a:lnTo>
                  <a:pt x="1122192" y="18356"/>
                </a:lnTo>
                <a:lnTo>
                  <a:pt x="1122192" y="19462"/>
                </a:lnTo>
                <a:lnTo>
                  <a:pt x="1120864" y="19462"/>
                </a:lnTo>
                <a:close/>
                <a:moveTo>
                  <a:pt x="116770" y="5744"/>
                </a:moveTo>
                <a:cubicBezTo>
                  <a:pt x="111239" y="6629"/>
                  <a:pt x="102610" y="12161"/>
                  <a:pt x="100839" y="16586"/>
                </a:cubicBezTo>
                <a:cubicBezTo>
                  <a:pt x="99290" y="21233"/>
                  <a:pt x="101725" y="29641"/>
                  <a:pt x="104601" y="33181"/>
                </a:cubicBezTo>
                <a:cubicBezTo>
                  <a:pt x="105707" y="34730"/>
                  <a:pt x="108583" y="35615"/>
                  <a:pt x="110132" y="36943"/>
                </a:cubicBezTo>
                <a:cubicBezTo>
                  <a:pt x="112124" y="38713"/>
                  <a:pt x="112788" y="40925"/>
                  <a:pt x="114779" y="41147"/>
                </a:cubicBezTo>
                <a:cubicBezTo>
                  <a:pt x="114115" y="36500"/>
                  <a:pt x="109911" y="32075"/>
                  <a:pt x="111239" y="26986"/>
                </a:cubicBezTo>
                <a:cubicBezTo>
                  <a:pt x="115885" y="28977"/>
                  <a:pt x="115221" y="36500"/>
                  <a:pt x="119868" y="38491"/>
                </a:cubicBezTo>
                <a:cubicBezTo>
                  <a:pt x="120753" y="33402"/>
                  <a:pt x="117655" y="24109"/>
                  <a:pt x="122302" y="22782"/>
                </a:cubicBezTo>
                <a:cubicBezTo>
                  <a:pt x="125399" y="25879"/>
                  <a:pt x="126284" y="31190"/>
                  <a:pt x="126727" y="36943"/>
                </a:cubicBezTo>
                <a:lnTo>
                  <a:pt x="126469" y="36814"/>
                </a:lnTo>
                <a:lnTo>
                  <a:pt x="127834" y="44023"/>
                </a:lnTo>
                <a:cubicBezTo>
                  <a:pt x="128055" y="45351"/>
                  <a:pt x="128055" y="46678"/>
                  <a:pt x="128276" y="47785"/>
                </a:cubicBezTo>
                <a:lnTo>
                  <a:pt x="128203" y="47931"/>
                </a:lnTo>
                <a:lnTo>
                  <a:pt x="128497" y="47784"/>
                </a:lnTo>
                <a:cubicBezTo>
                  <a:pt x="128940" y="48669"/>
                  <a:pt x="129383" y="49333"/>
                  <a:pt x="130268" y="49555"/>
                </a:cubicBezTo>
                <a:cubicBezTo>
                  <a:pt x="132701" y="42917"/>
                  <a:pt x="127834" y="32075"/>
                  <a:pt x="135135" y="30083"/>
                </a:cubicBezTo>
                <a:cubicBezTo>
                  <a:pt x="137790" y="36279"/>
                  <a:pt x="134250" y="48891"/>
                  <a:pt x="138233" y="53980"/>
                </a:cubicBezTo>
                <a:cubicBezTo>
                  <a:pt x="139782" y="49776"/>
                  <a:pt x="136463" y="37606"/>
                  <a:pt x="141331" y="33624"/>
                </a:cubicBezTo>
                <a:cubicBezTo>
                  <a:pt x="143543" y="37828"/>
                  <a:pt x="143101" y="45129"/>
                  <a:pt x="143764" y="50882"/>
                </a:cubicBezTo>
                <a:cubicBezTo>
                  <a:pt x="144207" y="53316"/>
                  <a:pt x="144207" y="57077"/>
                  <a:pt x="146198" y="57520"/>
                </a:cubicBezTo>
                <a:cubicBezTo>
                  <a:pt x="147305" y="53316"/>
                  <a:pt x="145313" y="44023"/>
                  <a:pt x="149296" y="41589"/>
                </a:cubicBezTo>
                <a:cubicBezTo>
                  <a:pt x="151619" y="41921"/>
                  <a:pt x="152228" y="44687"/>
                  <a:pt x="152338" y="47757"/>
                </a:cubicBezTo>
                <a:lnTo>
                  <a:pt x="152389" y="55083"/>
                </a:lnTo>
                <a:lnTo>
                  <a:pt x="152394" y="55086"/>
                </a:lnTo>
                <a:lnTo>
                  <a:pt x="152616" y="56635"/>
                </a:lnTo>
                <a:lnTo>
                  <a:pt x="152837" y="57520"/>
                </a:lnTo>
                <a:lnTo>
                  <a:pt x="152769" y="57622"/>
                </a:lnTo>
                <a:lnTo>
                  <a:pt x="153279" y="59428"/>
                </a:lnTo>
                <a:cubicBezTo>
                  <a:pt x="153168" y="60562"/>
                  <a:pt x="153168" y="61613"/>
                  <a:pt x="154606" y="61281"/>
                </a:cubicBezTo>
                <a:cubicBezTo>
                  <a:pt x="154828" y="56635"/>
                  <a:pt x="153942" y="50882"/>
                  <a:pt x="155713" y="44687"/>
                </a:cubicBezTo>
                <a:cubicBezTo>
                  <a:pt x="157040" y="45793"/>
                  <a:pt x="157262" y="44687"/>
                  <a:pt x="158810" y="44687"/>
                </a:cubicBezTo>
                <a:cubicBezTo>
                  <a:pt x="160359" y="46236"/>
                  <a:pt x="160138" y="49333"/>
                  <a:pt x="160580" y="51988"/>
                </a:cubicBezTo>
                <a:cubicBezTo>
                  <a:pt x="161023" y="53316"/>
                  <a:pt x="163899" y="50661"/>
                  <a:pt x="164785" y="52652"/>
                </a:cubicBezTo>
                <a:cubicBezTo>
                  <a:pt x="165448" y="56414"/>
                  <a:pt x="163457" y="59511"/>
                  <a:pt x="165891" y="61281"/>
                </a:cubicBezTo>
                <a:cubicBezTo>
                  <a:pt x="167882" y="56414"/>
                  <a:pt x="173193" y="54644"/>
                  <a:pt x="173856" y="48448"/>
                </a:cubicBezTo>
                <a:cubicBezTo>
                  <a:pt x="169652" y="43802"/>
                  <a:pt x="161023" y="39155"/>
                  <a:pt x="154828" y="33845"/>
                </a:cubicBezTo>
                <a:cubicBezTo>
                  <a:pt x="151730" y="31190"/>
                  <a:pt x="148632" y="26764"/>
                  <a:pt x="145092" y="23888"/>
                </a:cubicBezTo>
                <a:cubicBezTo>
                  <a:pt x="143986" y="23224"/>
                  <a:pt x="142437" y="23003"/>
                  <a:pt x="141331" y="22118"/>
                </a:cubicBezTo>
                <a:cubicBezTo>
                  <a:pt x="138676" y="19684"/>
                  <a:pt x="136684" y="16586"/>
                  <a:pt x="134029" y="14152"/>
                </a:cubicBezTo>
                <a:cubicBezTo>
                  <a:pt x="129825" y="10391"/>
                  <a:pt x="125621" y="3974"/>
                  <a:pt x="116770" y="5744"/>
                </a:cubicBezTo>
                <a:close/>
                <a:moveTo>
                  <a:pt x="194877" y="4638"/>
                </a:moveTo>
                <a:lnTo>
                  <a:pt x="196204" y="4638"/>
                </a:lnTo>
                <a:lnTo>
                  <a:pt x="196204" y="6187"/>
                </a:lnTo>
                <a:lnTo>
                  <a:pt x="194877" y="6187"/>
                </a:lnTo>
                <a:close/>
                <a:moveTo>
                  <a:pt x="111433" y="2011"/>
                </a:moveTo>
                <a:cubicBezTo>
                  <a:pt x="117822" y="-396"/>
                  <a:pt x="124958" y="-1004"/>
                  <a:pt x="130268" y="2204"/>
                </a:cubicBezTo>
                <a:cubicBezTo>
                  <a:pt x="132701" y="3753"/>
                  <a:pt x="134914" y="7736"/>
                  <a:pt x="137569" y="10170"/>
                </a:cubicBezTo>
                <a:cubicBezTo>
                  <a:pt x="139782" y="12161"/>
                  <a:pt x="142658" y="13931"/>
                  <a:pt x="144871" y="16144"/>
                </a:cubicBezTo>
                <a:cubicBezTo>
                  <a:pt x="146862" y="18135"/>
                  <a:pt x="148854" y="21011"/>
                  <a:pt x="151066" y="23003"/>
                </a:cubicBezTo>
                <a:cubicBezTo>
                  <a:pt x="152172" y="24109"/>
                  <a:pt x="154164" y="24330"/>
                  <a:pt x="155492" y="25437"/>
                </a:cubicBezTo>
                <a:cubicBezTo>
                  <a:pt x="163014" y="32075"/>
                  <a:pt x="169210" y="39155"/>
                  <a:pt x="176954" y="43138"/>
                </a:cubicBezTo>
                <a:cubicBezTo>
                  <a:pt x="177839" y="43580"/>
                  <a:pt x="176954" y="46014"/>
                  <a:pt x="178060" y="46236"/>
                </a:cubicBezTo>
                <a:cubicBezTo>
                  <a:pt x="182043" y="43802"/>
                  <a:pt x="183813" y="39598"/>
                  <a:pt x="189123" y="38934"/>
                </a:cubicBezTo>
                <a:cubicBezTo>
                  <a:pt x="195761" y="30747"/>
                  <a:pt x="204391" y="24552"/>
                  <a:pt x="214790" y="30747"/>
                </a:cubicBezTo>
                <a:cubicBezTo>
                  <a:pt x="215675" y="31411"/>
                  <a:pt x="216560" y="32296"/>
                  <a:pt x="217888" y="33181"/>
                </a:cubicBezTo>
                <a:cubicBezTo>
                  <a:pt x="220543" y="34730"/>
                  <a:pt x="223641" y="38270"/>
                  <a:pt x="225853" y="39819"/>
                </a:cubicBezTo>
                <a:cubicBezTo>
                  <a:pt x="229836" y="42917"/>
                  <a:pt x="234704" y="44908"/>
                  <a:pt x="238687" y="48448"/>
                </a:cubicBezTo>
                <a:cubicBezTo>
                  <a:pt x="245988" y="54865"/>
                  <a:pt x="256830" y="61724"/>
                  <a:pt x="265017" y="68141"/>
                </a:cubicBezTo>
                <a:cubicBezTo>
                  <a:pt x="269663" y="71681"/>
                  <a:pt x="274753" y="73894"/>
                  <a:pt x="278071" y="78540"/>
                </a:cubicBezTo>
                <a:cubicBezTo>
                  <a:pt x="298649" y="91373"/>
                  <a:pt x="317899" y="105534"/>
                  <a:pt x="336264" y="120801"/>
                </a:cubicBezTo>
                <a:cubicBezTo>
                  <a:pt x="342459" y="124120"/>
                  <a:pt x="347991" y="129652"/>
                  <a:pt x="354186" y="134298"/>
                </a:cubicBezTo>
                <a:cubicBezTo>
                  <a:pt x="359054" y="138060"/>
                  <a:pt x="363701" y="142485"/>
                  <a:pt x="369453" y="145362"/>
                </a:cubicBezTo>
                <a:cubicBezTo>
                  <a:pt x="374764" y="151336"/>
                  <a:pt x="381623" y="155982"/>
                  <a:pt x="387818" y="161071"/>
                </a:cubicBezTo>
                <a:cubicBezTo>
                  <a:pt x="397554" y="169479"/>
                  <a:pt x="407068" y="179657"/>
                  <a:pt x="417910" y="187623"/>
                </a:cubicBezTo>
                <a:cubicBezTo>
                  <a:pt x="417910" y="188287"/>
                  <a:pt x="417910" y="188951"/>
                  <a:pt x="417910" y="189393"/>
                </a:cubicBezTo>
                <a:lnTo>
                  <a:pt x="417025" y="190057"/>
                </a:lnTo>
                <a:lnTo>
                  <a:pt x="417246" y="190057"/>
                </a:lnTo>
                <a:lnTo>
                  <a:pt x="417910" y="190721"/>
                </a:lnTo>
                <a:lnTo>
                  <a:pt x="419016" y="191827"/>
                </a:lnTo>
                <a:lnTo>
                  <a:pt x="418795" y="193155"/>
                </a:lnTo>
                <a:lnTo>
                  <a:pt x="418131" y="193597"/>
                </a:lnTo>
                <a:lnTo>
                  <a:pt x="417467" y="193155"/>
                </a:lnTo>
                <a:lnTo>
                  <a:pt x="416361" y="191827"/>
                </a:lnTo>
                <a:lnTo>
                  <a:pt x="415697" y="191384"/>
                </a:lnTo>
                <a:lnTo>
                  <a:pt x="415697" y="190610"/>
                </a:lnTo>
                <a:lnTo>
                  <a:pt x="414812" y="190057"/>
                </a:lnTo>
                <a:lnTo>
                  <a:pt x="415033" y="189172"/>
                </a:lnTo>
                <a:lnTo>
                  <a:pt x="414813" y="189282"/>
                </a:lnTo>
                <a:lnTo>
                  <a:pt x="414813" y="189836"/>
                </a:lnTo>
                <a:lnTo>
                  <a:pt x="414149" y="191385"/>
                </a:lnTo>
                <a:lnTo>
                  <a:pt x="414128" y="191399"/>
                </a:lnTo>
                <a:lnTo>
                  <a:pt x="413568" y="204218"/>
                </a:lnTo>
                <a:cubicBezTo>
                  <a:pt x="411825" y="208145"/>
                  <a:pt x="409060" y="211519"/>
                  <a:pt x="406847" y="214175"/>
                </a:cubicBezTo>
                <a:cubicBezTo>
                  <a:pt x="415033" y="223468"/>
                  <a:pt x="425654" y="230106"/>
                  <a:pt x="434505" y="238514"/>
                </a:cubicBezTo>
                <a:cubicBezTo>
                  <a:pt x="440257" y="240726"/>
                  <a:pt x="449329" y="245373"/>
                  <a:pt x="453312" y="251568"/>
                </a:cubicBezTo>
                <a:cubicBezTo>
                  <a:pt x="456631" y="256657"/>
                  <a:pt x="459286" y="261968"/>
                  <a:pt x="457074" y="266835"/>
                </a:cubicBezTo>
                <a:cubicBezTo>
                  <a:pt x="454197" y="263959"/>
                  <a:pt x="452870" y="259755"/>
                  <a:pt x="450214" y="256436"/>
                </a:cubicBezTo>
                <a:cubicBezTo>
                  <a:pt x="446232" y="251347"/>
                  <a:pt x="441364" y="246479"/>
                  <a:pt x="433177" y="244709"/>
                </a:cubicBezTo>
                <a:cubicBezTo>
                  <a:pt x="432071" y="242275"/>
                  <a:pt x="429416" y="241611"/>
                  <a:pt x="428309" y="239399"/>
                </a:cubicBezTo>
                <a:cubicBezTo>
                  <a:pt x="415476" y="232539"/>
                  <a:pt x="407511" y="220370"/>
                  <a:pt x="396005" y="212183"/>
                </a:cubicBezTo>
                <a:cubicBezTo>
                  <a:pt x="394898" y="212183"/>
                  <a:pt x="393571" y="212183"/>
                  <a:pt x="392243" y="212183"/>
                </a:cubicBezTo>
                <a:cubicBezTo>
                  <a:pt x="390916" y="209085"/>
                  <a:pt x="391303" y="207094"/>
                  <a:pt x="391745" y="205131"/>
                </a:cubicBezTo>
                <a:lnTo>
                  <a:pt x="391600" y="199062"/>
                </a:lnTo>
                <a:lnTo>
                  <a:pt x="390252" y="197137"/>
                </a:lnTo>
                <a:lnTo>
                  <a:pt x="390252" y="197138"/>
                </a:lnTo>
                <a:cubicBezTo>
                  <a:pt x="389367" y="196916"/>
                  <a:pt x="389367" y="196031"/>
                  <a:pt x="388482" y="196031"/>
                </a:cubicBezTo>
                <a:cubicBezTo>
                  <a:pt x="387375" y="198465"/>
                  <a:pt x="390916" y="203997"/>
                  <a:pt x="387154" y="205767"/>
                </a:cubicBezTo>
                <a:cubicBezTo>
                  <a:pt x="385163" y="205767"/>
                  <a:pt x="383393" y="205103"/>
                  <a:pt x="383614" y="202669"/>
                </a:cubicBezTo>
                <a:cubicBezTo>
                  <a:pt x="378746" y="204882"/>
                  <a:pt x="377418" y="212183"/>
                  <a:pt x="378746" y="217936"/>
                </a:cubicBezTo>
                <a:cubicBezTo>
                  <a:pt x="379631" y="223025"/>
                  <a:pt x="386490" y="228778"/>
                  <a:pt x="387154" y="232540"/>
                </a:cubicBezTo>
                <a:cubicBezTo>
                  <a:pt x="388260" y="230106"/>
                  <a:pt x="387597" y="225902"/>
                  <a:pt x="390916" y="225902"/>
                </a:cubicBezTo>
                <a:cubicBezTo>
                  <a:pt x="396226" y="227672"/>
                  <a:pt x="394456" y="236965"/>
                  <a:pt x="396890" y="241833"/>
                </a:cubicBezTo>
                <a:cubicBezTo>
                  <a:pt x="399102" y="239620"/>
                  <a:pt x="395783" y="230548"/>
                  <a:pt x="402421" y="231433"/>
                </a:cubicBezTo>
                <a:cubicBezTo>
                  <a:pt x="404191" y="239620"/>
                  <a:pt x="403749" y="250020"/>
                  <a:pt x="407953" y="255994"/>
                </a:cubicBezTo>
                <a:cubicBezTo>
                  <a:pt x="410829" y="250905"/>
                  <a:pt x="406625" y="242275"/>
                  <a:pt x="410387" y="238293"/>
                </a:cubicBezTo>
                <a:cubicBezTo>
                  <a:pt x="415255" y="239620"/>
                  <a:pt x="413706" y="246922"/>
                  <a:pt x="414591" y="251790"/>
                </a:cubicBezTo>
                <a:cubicBezTo>
                  <a:pt x="415476" y="255551"/>
                  <a:pt x="417025" y="259091"/>
                  <a:pt x="417689" y="262189"/>
                </a:cubicBezTo>
                <a:cubicBezTo>
                  <a:pt x="418795" y="258427"/>
                  <a:pt x="416804" y="252232"/>
                  <a:pt x="420122" y="249356"/>
                </a:cubicBezTo>
                <a:cubicBezTo>
                  <a:pt x="422446" y="250019"/>
                  <a:pt x="423331" y="252177"/>
                  <a:pt x="423801" y="254777"/>
                </a:cubicBezTo>
                <a:lnTo>
                  <a:pt x="424867" y="262016"/>
                </a:lnTo>
                <a:lnTo>
                  <a:pt x="425212" y="262189"/>
                </a:lnTo>
                <a:lnTo>
                  <a:pt x="425433" y="263516"/>
                </a:lnTo>
                <a:lnTo>
                  <a:pt x="425264" y="263798"/>
                </a:lnTo>
                <a:lnTo>
                  <a:pt x="427867" y="269933"/>
                </a:lnTo>
                <a:cubicBezTo>
                  <a:pt x="430522" y="267278"/>
                  <a:pt x="426097" y="257764"/>
                  <a:pt x="430300" y="255330"/>
                </a:cubicBezTo>
                <a:lnTo>
                  <a:pt x="434840" y="262965"/>
                </a:lnTo>
                <a:lnTo>
                  <a:pt x="435390" y="263295"/>
                </a:lnTo>
                <a:cubicBezTo>
                  <a:pt x="435832" y="264401"/>
                  <a:pt x="436054" y="265286"/>
                  <a:pt x="436496" y="266393"/>
                </a:cubicBezTo>
                <a:cubicBezTo>
                  <a:pt x="436718" y="266835"/>
                  <a:pt x="436718" y="267056"/>
                  <a:pt x="436939" y="267278"/>
                </a:cubicBezTo>
                <a:lnTo>
                  <a:pt x="436923" y="267309"/>
                </a:lnTo>
                <a:lnTo>
                  <a:pt x="439593" y="273031"/>
                </a:lnTo>
                <a:cubicBezTo>
                  <a:pt x="440478" y="273031"/>
                  <a:pt x="440257" y="271482"/>
                  <a:pt x="440257" y="270818"/>
                </a:cubicBezTo>
                <a:lnTo>
                  <a:pt x="440607" y="270888"/>
                </a:lnTo>
                <a:lnTo>
                  <a:pt x="440479" y="270375"/>
                </a:lnTo>
                <a:cubicBezTo>
                  <a:pt x="440479" y="269490"/>
                  <a:pt x="440479" y="268605"/>
                  <a:pt x="439815" y="267720"/>
                </a:cubicBezTo>
                <a:cubicBezTo>
                  <a:pt x="439594" y="267277"/>
                  <a:pt x="439815" y="266614"/>
                  <a:pt x="440479" y="266392"/>
                </a:cubicBezTo>
                <a:cubicBezTo>
                  <a:pt x="440921" y="265950"/>
                  <a:pt x="441585" y="266392"/>
                  <a:pt x="441806" y="266835"/>
                </a:cubicBezTo>
                <a:cubicBezTo>
                  <a:pt x="442027" y="267941"/>
                  <a:pt x="442470" y="269047"/>
                  <a:pt x="442470" y="269932"/>
                </a:cubicBezTo>
                <a:cubicBezTo>
                  <a:pt x="442691" y="270154"/>
                  <a:pt x="442691" y="270375"/>
                  <a:pt x="442691" y="270818"/>
                </a:cubicBezTo>
                <a:lnTo>
                  <a:pt x="442362" y="271212"/>
                </a:lnTo>
                <a:lnTo>
                  <a:pt x="444462" y="279226"/>
                </a:lnTo>
                <a:cubicBezTo>
                  <a:pt x="450878" y="278120"/>
                  <a:pt x="452427" y="271703"/>
                  <a:pt x="457294" y="268827"/>
                </a:cubicBezTo>
                <a:cubicBezTo>
                  <a:pt x="459950" y="273031"/>
                  <a:pt x="453091" y="280111"/>
                  <a:pt x="449329" y="282324"/>
                </a:cubicBezTo>
                <a:cubicBezTo>
                  <a:pt x="446453" y="283873"/>
                  <a:pt x="439151" y="287192"/>
                  <a:pt x="435168" y="287192"/>
                </a:cubicBezTo>
                <a:cubicBezTo>
                  <a:pt x="433841" y="287192"/>
                  <a:pt x="433177" y="285864"/>
                  <a:pt x="430964" y="285422"/>
                </a:cubicBezTo>
                <a:cubicBezTo>
                  <a:pt x="421892" y="282988"/>
                  <a:pt x="418352" y="279669"/>
                  <a:pt x="412599" y="273031"/>
                </a:cubicBezTo>
                <a:cubicBezTo>
                  <a:pt x="409502" y="269712"/>
                  <a:pt x="406404" y="265508"/>
                  <a:pt x="403306" y="262631"/>
                </a:cubicBezTo>
                <a:cubicBezTo>
                  <a:pt x="401536" y="261083"/>
                  <a:pt x="398660" y="260198"/>
                  <a:pt x="397332" y="258870"/>
                </a:cubicBezTo>
                <a:cubicBezTo>
                  <a:pt x="394677" y="256657"/>
                  <a:pt x="392464" y="253338"/>
                  <a:pt x="389809" y="250905"/>
                </a:cubicBezTo>
                <a:cubicBezTo>
                  <a:pt x="387375" y="248913"/>
                  <a:pt x="384499" y="247364"/>
                  <a:pt x="381844" y="244709"/>
                </a:cubicBezTo>
                <a:cubicBezTo>
                  <a:pt x="382065" y="242939"/>
                  <a:pt x="385384" y="243824"/>
                  <a:pt x="386711" y="242939"/>
                </a:cubicBezTo>
                <a:lnTo>
                  <a:pt x="386711" y="242717"/>
                </a:lnTo>
                <a:lnTo>
                  <a:pt x="385163" y="242717"/>
                </a:lnTo>
                <a:lnTo>
                  <a:pt x="383928" y="242717"/>
                </a:lnTo>
                <a:lnTo>
                  <a:pt x="363922" y="255330"/>
                </a:lnTo>
                <a:cubicBezTo>
                  <a:pt x="358169" y="258649"/>
                  <a:pt x="355293" y="259091"/>
                  <a:pt x="347991" y="258427"/>
                </a:cubicBezTo>
                <a:cubicBezTo>
                  <a:pt x="345778" y="255993"/>
                  <a:pt x="341795" y="255772"/>
                  <a:pt x="341353" y="251789"/>
                </a:cubicBezTo>
                <a:cubicBezTo>
                  <a:pt x="310155" y="232539"/>
                  <a:pt x="283161" y="209307"/>
                  <a:pt x="253732" y="188729"/>
                </a:cubicBezTo>
                <a:cubicBezTo>
                  <a:pt x="253290" y="187402"/>
                  <a:pt x="251741" y="186959"/>
                  <a:pt x="251962" y="184968"/>
                </a:cubicBezTo>
                <a:cubicBezTo>
                  <a:pt x="249307" y="185632"/>
                  <a:pt x="249750" y="183640"/>
                  <a:pt x="247537" y="183640"/>
                </a:cubicBezTo>
                <a:cubicBezTo>
                  <a:pt x="245546" y="182091"/>
                  <a:pt x="244439" y="179436"/>
                  <a:pt x="242669" y="177666"/>
                </a:cubicBezTo>
                <a:cubicBezTo>
                  <a:pt x="241784" y="176781"/>
                  <a:pt x="238908" y="176781"/>
                  <a:pt x="239572" y="174568"/>
                </a:cubicBezTo>
                <a:cubicBezTo>
                  <a:pt x="233819" y="173905"/>
                  <a:pt x="230942" y="170143"/>
                  <a:pt x="227845" y="166382"/>
                </a:cubicBezTo>
                <a:cubicBezTo>
                  <a:pt x="225411" y="166382"/>
                  <a:pt x="224968" y="163948"/>
                  <a:pt x="222534" y="163948"/>
                </a:cubicBezTo>
                <a:cubicBezTo>
                  <a:pt x="215675" y="156646"/>
                  <a:pt x="205718" y="151999"/>
                  <a:pt x="197310" y="146247"/>
                </a:cubicBezTo>
                <a:cubicBezTo>
                  <a:pt x="193328" y="143149"/>
                  <a:pt x="187132" y="139166"/>
                  <a:pt x="184035" y="134520"/>
                </a:cubicBezTo>
                <a:cubicBezTo>
                  <a:pt x="177839" y="133192"/>
                  <a:pt x="175405" y="128103"/>
                  <a:pt x="169873" y="126112"/>
                </a:cubicBezTo>
                <a:cubicBezTo>
                  <a:pt x="168988" y="123899"/>
                  <a:pt x="166776" y="123014"/>
                  <a:pt x="166112" y="120580"/>
                </a:cubicBezTo>
                <a:cubicBezTo>
                  <a:pt x="163899" y="120580"/>
                  <a:pt x="163678" y="121465"/>
                  <a:pt x="161908" y="120580"/>
                </a:cubicBezTo>
                <a:cubicBezTo>
                  <a:pt x="160802" y="118810"/>
                  <a:pt x="158368" y="118368"/>
                  <a:pt x="158147" y="115491"/>
                </a:cubicBezTo>
                <a:cubicBezTo>
                  <a:pt x="153942" y="115934"/>
                  <a:pt x="150181" y="111066"/>
                  <a:pt x="145977" y="109517"/>
                </a:cubicBezTo>
                <a:cubicBezTo>
                  <a:pt x="145977" y="105313"/>
                  <a:pt x="147305" y="103100"/>
                  <a:pt x="144207" y="101551"/>
                </a:cubicBezTo>
                <a:cubicBezTo>
                  <a:pt x="144428" y="95356"/>
                  <a:pt x="146420" y="91152"/>
                  <a:pt x="150402" y="88718"/>
                </a:cubicBezTo>
                <a:cubicBezTo>
                  <a:pt x="150181" y="83408"/>
                  <a:pt x="152394" y="80531"/>
                  <a:pt x="154828" y="77655"/>
                </a:cubicBezTo>
                <a:cubicBezTo>
                  <a:pt x="153057" y="74336"/>
                  <a:pt x="150402" y="71681"/>
                  <a:pt x="146198" y="71017"/>
                </a:cubicBezTo>
                <a:cubicBezTo>
                  <a:pt x="145535" y="69689"/>
                  <a:pt x="144871" y="68583"/>
                  <a:pt x="144428" y="67256"/>
                </a:cubicBezTo>
                <a:cubicBezTo>
                  <a:pt x="141773" y="66592"/>
                  <a:pt x="140446" y="64600"/>
                  <a:pt x="137569" y="64158"/>
                </a:cubicBezTo>
                <a:cubicBezTo>
                  <a:pt x="136020" y="61281"/>
                  <a:pt x="134471" y="58626"/>
                  <a:pt x="130268" y="58626"/>
                </a:cubicBezTo>
                <a:cubicBezTo>
                  <a:pt x="121196" y="47342"/>
                  <a:pt x="101725" y="43138"/>
                  <a:pt x="96635" y="27871"/>
                </a:cubicBezTo>
                <a:cubicBezTo>
                  <a:pt x="95087" y="23667"/>
                  <a:pt x="94644" y="16586"/>
                  <a:pt x="97078" y="12604"/>
                </a:cubicBezTo>
                <a:cubicBezTo>
                  <a:pt x="99402" y="8621"/>
                  <a:pt x="105044" y="4417"/>
                  <a:pt x="111433" y="2011"/>
                </a:cubicBezTo>
                <a:close/>
              </a:path>
            </a:pathLst>
          </a:custGeom>
          <a:solidFill>
            <a:srgbClr val="002B46"/>
          </a:solidFill>
          <a:ln w="220807" cap="flat">
            <a:noFill/>
            <a:prstDash val="solid"/>
            <a:miter/>
          </a:ln>
        </p:spPr>
        <p:txBody>
          <a:bodyPr rtlCol="0" anchor="ctr"/>
          <a:lstStyle/>
          <a:p>
            <a:endParaRPr lang="en-US" sz="2000"/>
          </a:p>
        </p:txBody>
      </p:sp>
      <p:sp>
        <p:nvSpPr>
          <p:cNvPr id="20" name="TextBox 19">
            <a:extLst>
              <a:ext uri="{FF2B5EF4-FFF2-40B4-BE49-F238E27FC236}">
                <a16:creationId xmlns:a16="http://schemas.microsoft.com/office/drawing/2014/main" id="{84711B63-012E-DA24-23C8-F0C4A6FCED77}"/>
              </a:ext>
            </a:extLst>
          </p:cNvPr>
          <p:cNvSpPr txBox="1"/>
          <p:nvPr/>
        </p:nvSpPr>
        <p:spPr>
          <a:xfrm>
            <a:off x="7647965" y="3690132"/>
            <a:ext cx="2608534" cy="1077218"/>
          </a:xfrm>
          <a:prstGeom prst="rect">
            <a:avLst/>
          </a:prstGeom>
          <a:noFill/>
        </p:spPr>
        <p:txBody>
          <a:bodyPr wrap="square">
            <a:spAutoFit/>
          </a:bodyPr>
          <a:lstStyle/>
          <a:p>
            <a:pPr algn="ctr">
              <a:defRPr/>
            </a:pPr>
            <a:r>
              <a:rPr lang="en-US" sz="1600" i="1" dirty="0">
                <a:solidFill>
                  <a:schemeClr val="tx1">
                    <a:lumMod val="75000"/>
                    <a:lumOff val="25000"/>
                  </a:schemeClr>
                </a:solidFill>
                <a:latin typeface="Calibri" panose="020F0502020204030204"/>
              </a:rPr>
              <a:t>Finding </a:t>
            </a:r>
            <a:r>
              <a:rPr lang="en-US" sz="1600" i="1" dirty="0" err="1">
                <a:solidFill>
                  <a:schemeClr val="tx1">
                    <a:lumMod val="75000"/>
                    <a:lumOff val="25000"/>
                  </a:schemeClr>
                </a:solidFill>
                <a:latin typeface="Calibri" panose="020F0502020204030204"/>
              </a:rPr>
              <a:t>R2</a:t>
            </a:r>
            <a:r>
              <a:rPr lang="en-US" sz="1600" i="1" dirty="0">
                <a:solidFill>
                  <a:schemeClr val="tx1">
                    <a:lumMod val="75000"/>
                    <a:lumOff val="25000"/>
                  </a:schemeClr>
                </a:solidFill>
                <a:latin typeface="Calibri" panose="020F0502020204030204"/>
              </a:rPr>
              <a:t> Score and Adjusted </a:t>
            </a:r>
            <a:r>
              <a:rPr lang="en-US" sz="1600" i="1" dirty="0" err="1">
                <a:solidFill>
                  <a:schemeClr val="tx1">
                    <a:lumMod val="75000"/>
                    <a:lumOff val="25000"/>
                  </a:schemeClr>
                </a:solidFill>
                <a:latin typeface="Calibri" panose="020F0502020204030204"/>
              </a:rPr>
              <a:t>R2</a:t>
            </a:r>
            <a:r>
              <a:rPr lang="en-US" sz="1600" i="1" dirty="0">
                <a:solidFill>
                  <a:schemeClr val="tx1">
                    <a:lumMod val="75000"/>
                    <a:lumOff val="25000"/>
                  </a:schemeClr>
                </a:solidFill>
                <a:latin typeface="Calibri" panose="020F0502020204030204"/>
              </a:rPr>
              <a:t> Score for score prediction and Accuracy Score for Win Prediction</a:t>
            </a:r>
          </a:p>
        </p:txBody>
      </p:sp>
      <p:sp>
        <p:nvSpPr>
          <p:cNvPr id="21" name="TextBox 20">
            <a:extLst>
              <a:ext uri="{FF2B5EF4-FFF2-40B4-BE49-F238E27FC236}">
                <a16:creationId xmlns:a16="http://schemas.microsoft.com/office/drawing/2014/main" id="{CD24E202-D49E-1F58-88CD-04CB74AA4BAA}"/>
              </a:ext>
            </a:extLst>
          </p:cNvPr>
          <p:cNvSpPr txBox="1"/>
          <p:nvPr/>
        </p:nvSpPr>
        <p:spPr>
          <a:xfrm>
            <a:off x="7959058" y="3361627"/>
            <a:ext cx="1986348" cy="372409"/>
          </a:xfrm>
          <a:prstGeom prst="rect">
            <a:avLst/>
          </a:prstGeom>
          <a:noFill/>
        </p:spPr>
        <p:txBody>
          <a:bodyPr wrap="square">
            <a:spAutoFit/>
          </a:bodyPr>
          <a:lstStyle/>
          <a:p>
            <a:pPr algn="ctr">
              <a:defRPr/>
            </a:pPr>
            <a:r>
              <a:rPr lang="en-US" b="1" dirty="0">
                <a:solidFill>
                  <a:srgbClr val="0C304A"/>
                </a:solidFill>
                <a:latin typeface="Times New Roman" panose="02020603050405020304" pitchFamily="18" charset="0"/>
                <a:cs typeface="Times New Roman" panose="02020603050405020304" pitchFamily="18" charset="0"/>
              </a:rPr>
              <a:t>Accuracy Score</a:t>
            </a:r>
          </a:p>
        </p:txBody>
      </p:sp>
      <p:sp>
        <p:nvSpPr>
          <p:cNvPr id="18" name="TextBox 17">
            <a:extLst>
              <a:ext uri="{FF2B5EF4-FFF2-40B4-BE49-F238E27FC236}">
                <a16:creationId xmlns:a16="http://schemas.microsoft.com/office/drawing/2014/main" id="{BA24D5B8-BC58-C3CA-A5E0-23697BECA1E2}"/>
              </a:ext>
            </a:extLst>
          </p:cNvPr>
          <p:cNvSpPr txBox="1"/>
          <p:nvPr/>
        </p:nvSpPr>
        <p:spPr>
          <a:xfrm>
            <a:off x="2089189" y="3690132"/>
            <a:ext cx="2251698" cy="1077218"/>
          </a:xfrm>
          <a:prstGeom prst="rect">
            <a:avLst/>
          </a:prstGeom>
          <a:noFill/>
        </p:spPr>
        <p:txBody>
          <a:bodyPr wrap="square">
            <a:spAutoFit/>
          </a:bodyPr>
          <a:lstStyle/>
          <a:p>
            <a:pPr algn="ctr">
              <a:defRPr/>
            </a:pPr>
            <a:r>
              <a:rPr lang="en-US" sz="1600" i="1" dirty="0">
                <a:solidFill>
                  <a:schemeClr val="tx1">
                    <a:lumMod val="75000"/>
                    <a:lumOff val="25000"/>
                  </a:schemeClr>
                </a:solidFill>
                <a:latin typeface="Calibri" panose="020F0502020204030204"/>
              </a:rPr>
              <a:t>process of the data preprocessing that is used for </a:t>
            </a:r>
            <a:r>
              <a:rPr lang="en-IN" sz="1600" dirty="0"/>
              <a:t>filling the data in missing values</a:t>
            </a:r>
            <a:endParaRPr lang="en-US" sz="1600" i="1" dirty="0">
              <a:solidFill>
                <a:schemeClr val="tx1">
                  <a:lumMod val="75000"/>
                  <a:lumOff val="25000"/>
                </a:schemeClr>
              </a:solidFill>
              <a:latin typeface="Calibri" panose="020F0502020204030204"/>
            </a:endParaRPr>
          </a:p>
        </p:txBody>
      </p:sp>
      <p:sp>
        <p:nvSpPr>
          <p:cNvPr id="19" name="TextBox 18">
            <a:extLst>
              <a:ext uri="{FF2B5EF4-FFF2-40B4-BE49-F238E27FC236}">
                <a16:creationId xmlns:a16="http://schemas.microsoft.com/office/drawing/2014/main" id="{F4B4829C-F2C5-57FB-6C95-226F267A3E6B}"/>
              </a:ext>
            </a:extLst>
          </p:cNvPr>
          <p:cNvSpPr txBox="1"/>
          <p:nvPr/>
        </p:nvSpPr>
        <p:spPr>
          <a:xfrm>
            <a:off x="1969302" y="3364704"/>
            <a:ext cx="2624150" cy="369332"/>
          </a:xfrm>
          <a:prstGeom prst="rect">
            <a:avLst/>
          </a:prstGeom>
          <a:noFill/>
        </p:spPr>
        <p:txBody>
          <a:bodyPr wrap="square">
            <a:spAutoFit/>
          </a:bodyPr>
          <a:lstStyle/>
          <a:p>
            <a:pPr algn="ctr">
              <a:defRPr/>
            </a:pPr>
            <a:r>
              <a:rPr lang="en-US" b="1" dirty="0">
                <a:latin typeface="Times New Roman" panose="02020603050405020304" pitchFamily="18" charset="0"/>
                <a:cs typeface="Times New Roman" panose="02020603050405020304" pitchFamily="18" charset="0"/>
              </a:rPr>
              <a:t>Handling Missing Values</a:t>
            </a:r>
            <a:endParaRPr lang="en-US" b="1" dirty="0">
              <a:solidFill>
                <a:srgbClr val="0C304A"/>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DE493F3-6851-E8CD-2EB2-949F96E7B46C}"/>
              </a:ext>
            </a:extLst>
          </p:cNvPr>
          <p:cNvSpPr txBox="1"/>
          <p:nvPr/>
        </p:nvSpPr>
        <p:spPr>
          <a:xfrm>
            <a:off x="7322112" y="1939615"/>
            <a:ext cx="2608534" cy="1077218"/>
          </a:xfrm>
          <a:prstGeom prst="rect">
            <a:avLst/>
          </a:prstGeom>
          <a:noFill/>
        </p:spPr>
        <p:txBody>
          <a:bodyPr wrap="square">
            <a:spAutoFit/>
          </a:bodyPr>
          <a:lstStyle/>
          <a:p>
            <a:pPr algn="ctr">
              <a:defRPr/>
            </a:pPr>
            <a:r>
              <a:rPr lang="en-US" sz="1600" i="1" dirty="0">
                <a:solidFill>
                  <a:schemeClr val="tx1">
                    <a:lumMod val="75000"/>
                    <a:lumOff val="25000"/>
                  </a:schemeClr>
                </a:solidFill>
                <a:latin typeface="Calibri" panose="020F0502020204030204"/>
              </a:rPr>
              <a:t>Fit the Training data in Machine Learning Models Like Random Forest, </a:t>
            </a:r>
            <a:r>
              <a:rPr lang="en-US" sz="1600" i="1" dirty="0" err="1">
                <a:solidFill>
                  <a:schemeClr val="tx1">
                    <a:lumMod val="75000"/>
                    <a:lumOff val="25000"/>
                  </a:schemeClr>
                </a:solidFill>
                <a:latin typeface="Calibri" panose="020F0502020204030204"/>
              </a:rPr>
              <a:t>XGBoost</a:t>
            </a:r>
            <a:r>
              <a:rPr lang="en-US" sz="1600" i="1" dirty="0">
                <a:solidFill>
                  <a:schemeClr val="tx1">
                    <a:lumMod val="75000"/>
                    <a:lumOff val="25000"/>
                  </a:schemeClr>
                </a:solidFill>
                <a:latin typeface="Calibri" panose="020F0502020204030204"/>
              </a:rPr>
              <a:t>, Logistic Regression</a:t>
            </a:r>
          </a:p>
        </p:txBody>
      </p:sp>
      <p:sp>
        <p:nvSpPr>
          <p:cNvPr id="17" name="TextBox 16">
            <a:extLst>
              <a:ext uri="{FF2B5EF4-FFF2-40B4-BE49-F238E27FC236}">
                <a16:creationId xmlns:a16="http://schemas.microsoft.com/office/drawing/2014/main" id="{354AA71A-8DFD-BF2F-BFF6-F29D5E96A6A3}"/>
              </a:ext>
            </a:extLst>
          </p:cNvPr>
          <p:cNvSpPr txBox="1"/>
          <p:nvPr/>
        </p:nvSpPr>
        <p:spPr>
          <a:xfrm>
            <a:off x="7633205" y="1550916"/>
            <a:ext cx="1986348" cy="372409"/>
          </a:xfrm>
          <a:prstGeom prst="rect">
            <a:avLst/>
          </a:prstGeom>
          <a:noFill/>
        </p:spPr>
        <p:txBody>
          <a:bodyPr wrap="square">
            <a:spAutoFit/>
          </a:bodyPr>
          <a:lstStyle/>
          <a:p>
            <a:pPr algn="ctr">
              <a:defRPr/>
            </a:pPr>
            <a:r>
              <a:rPr lang="en-US" b="1" dirty="0">
                <a:solidFill>
                  <a:srgbClr val="0C304A"/>
                </a:solidFill>
                <a:latin typeface="Times New Roman" panose="02020603050405020304" pitchFamily="18" charset="0"/>
                <a:cs typeface="Times New Roman" panose="02020603050405020304" pitchFamily="18" charset="0"/>
              </a:rPr>
              <a:t>Model Training</a:t>
            </a:r>
          </a:p>
        </p:txBody>
      </p:sp>
      <p:sp>
        <p:nvSpPr>
          <p:cNvPr id="14" name="TextBox 13">
            <a:extLst>
              <a:ext uri="{FF2B5EF4-FFF2-40B4-BE49-F238E27FC236}">
                <a16:creationId xmlns:a16="http://schemas.microsoft.com/office/drawing/2014/main" id="{66FE06BC-06F0-B714-BC46-BB80DC94A722}"/>
              </a:ext>
            </a:extLst>
          </p:cNvPr>
          <p:cNvSpPr txBox="1"/>
          <p:nvPr/>
        </p:nvSpPr>
        <p:spPr>
          <a:xfrm>
            <a:off x="2556578" y="2077027"/>
            <a:ext cx="2251698" cy="1077218"/>
          </a:xfrm>
          <a:prstGeom prst="rect">
            <a:avLst/>
          </a:prstGeom>
          <a:noFill/>
        </p:spPr>
        <p:txBody>
          <a:bodyPr wrap="square">
            <a:spAutoFit/>
          </a:bodyPr>
          <a:lstStyle/>
          <a:p>
            <a:pPr algn="ctr">
              <a:defRPr/>
            </a:pPr>
            <a:r>
              <a:rPr lang="en-US" sz="1600" i="1" dirty="0">
                <a:solidFill>
                  <a:schemeClr val="tx1">
                    <a:lumMod val="75000"/>
                    <a:lumOff val="25000"/>
                  </a:schemeClr>
                </a:solidFill>
              </a:rPr>
              <a:t>process of the data </a:t>
            </a:r>
            <a:r>
              <a:rPr lang="en-US" sz="1600" i="1" dirty="0" err="1">
                <a:solidFill>
                  <a:schemeClr val="tx1">
                    <a:lumMod val="75000"/>
                    <a:lumOff val="25000"/>
                  </a:schemeClr>
                </a:solidFill>
              </a:rPr>
              <a:t>preprocessng</a:t>
            </a:r>
            <a:r>
              <a:rPr lang="en-US" sz="1600" i="1" dirty="0">
                <a:solidFill>
                  <a:schemeClr val="tx1">
                    <a:lumMod val="75000"/>
                    <a:lumOff val="25000"/>
                  </a:schemeClr>
                </a:solidFill>
              </a:rPr>
              <a:t> that is used for extracting important features.</a:t>
            </a:r>
          </a:p>
        </p:txBody>
      </p:sp>
      <p:sp>
        <p:nvSpPr>
          <p:cNvPr id="15" name="TextBox 14">
            <a:extLst>
              <a:ext uri="{FF2B5EF4-FFF2-40B4-BE49-F238E27FC236}">
                <a16:creationId xmlns:a16="http://schemas.microsoft.com/office/drawing/2014/main" id="{6C496FDD-11D6-8A75-DB79-4D641EEE0346}"/>
              </a:ext>
            </a:extLst>
          </p:cNvPr>
          <p:cNvSpPr txBox="1"/>
          <p:nvPr/>
        </p:nvSpPr>
        <p:spPr>
          <a:xfrm>
            <a:off x="2689252" y="1550916"/>
            <a:ext cx="1986348" cy="646331"/>
          </a:xfrm>
          <a:prstGeom prst="rect">
            <a:avLst/>
          </a:prstGeom>
          <a:noFill/>
        </p:spPr>
        <p:txBody>
          <a:bodyPr wrap="square">
            <a:spAutoFit/>
          </a:bodyPr>
          <a:lstStyle/>
          <a:p>
            <a:pPr algn="ctr">
              <a:defRPr/>
            </a:pPr>
            <a:r>
              <a:rPr lang="en-US" b="1" dirty="0">
                <a:solidFill>
                  <a:srgbClr val="0C304A"/>
                </a:solidFill>
                <a:latin typeface="Times New Roman" panose="02020603050405020304" pitchFamily="18" charset="0"/>
                <a:cs typeface="Times New Roman" panose="02020603050405020304" pitchFamily="18" charset="0"/>
              </a:rPr>
              <a:t>Feature Scaling &amp; Selection</a:t>
            </a:r>
          </a:p>
        </p:txBody>
      </p:sp>
      <p:sp>
        <p:nvSpPr>
          <p:cNvPr id="12" name="TextBox 11">
            <a:extLst>
              <a:ext uri="{FF2B5EF4-FFF2-40B4-BE49-F238E27FC236}">
                <a16:creationId xmlns:a16="http://schemas.microsoft.com/office/drawing/2014/main" id="{FE5CB9F1-7146-749B-4F38-0120076180F6}"/>
              </a:ext>
            </a:extLst>
          </p:cNvPr>
          <p:cNvSpPr txBox="1"/>
          <p:nvPr/>
        </p:nvSpPr>
        <p:spPr>
          <a:xfrm>
            <a:off x="4957787" y="1047927"/>
            <a:ext cx="2251698" cy="1077218"/>
          </a:xfrm>
          <a:prstGeom prst="rect">
            <a:avLst/>
          </a:prstGeom>
          <a:noFill/>
        </p:spPr>
        <p:txBody>
          <a:bodyPr wrap="square">
            <a:spAutoFit/>
          </a:bodyPr>
          <a:lstStyle/>
          <a:p>
            <a:pPr algn="ctr">
              <a:defRPr/>
            </a:pPr>
            <a:r>
              <a:rPr lang="en-US" sz="1600" i="1" dirty="0">
                <a:solidFill>
                  <a:schemeClr val="tx1">
                    <a:lumMod val="75000"/>
                    <a:lumOff val="25000"/>
                  </a:schemeClr>
                </a:solidFill>
                <a:latin typeface="Calibri" panose="020F0502020204030204"/>
              </a:rPr>
              <a:t>Split the data for train-test purpose that 80% in training and 20% for testing</a:t>
            </a:r>
          </a:p>
        </p:txBody>
      </p:sp>
      <p:sp>
        <p:nvSpPr>
          <p:cNvPr id="13" name="TextBox 12">
            <a:extLst>
              <a:ext uri="{FF2B5EF4-FFF2-40B4-BE49-F238E27FC236}">
                <a16:creationId xmlns:a16="http://schemas.microsoft.com/office/drawing/2014/main" id="{A757ADC5-5520-60E1-DC16-8D737D344B65}"/>
              </a:ext>
            </a:extLst>
          </p:cNvPr>
          <p:cNvSpPr txBox="1"/>
          <p:nvPr/>
        </p:nvSpPr>
        <p:spPr>
          <a:xfrm>
            <a:off x="5090461" y="719422"/>
            <a:ext cx="1986348" cy="372409"/>
          </a:xfrm>
          <a:prstGeom prst="rect">
            <a:avLst/>
          </a:prstGeom>
          <a:noFill/>
        </p:spPr>
        <p:txBody>
          <a:bodyPr wrap="square">
            <a:spAutoFit/>
          </a:bodyPr>
          <a:lstStyle/>
          <a:p>
            <a:pPr algn="ctr">
              <a:defRPr/>
            </a:pPr>
            <a:r>
              <a:rPr lang="en-US" b="1" dirty="0">
                <a:solidFill>
                  <a:srgbClr val="0C304A"/>
                </a:solidFill>
                <a:latin typeface="Times New Roman" panose="02020603050405020304" pitchFamily="18" charset="0"/>
                <a:cs typeface="Times New Roman" panose="02020603050405020304" pitchFamily="18" charset="0"/>
              </a:rPr>
              <a:t>Train-Test Split</a:t>
            </a:r>
          </a:p>
        </p:txBody>
      </p:sp>
    </p:spTree>
    <p:extLst>
      <p:ext uri="{BB962C8B-B14F-4D97-AF65-F5344CB8AC3E}">
        <p14:creationId xmlns:p14="http://schemas.microsoft.com/office/powerpoint/2010/main" val="24449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p:cTn id="63" dur="500" fill="hold"/>
                                        <p:tgtEl>
                                          <p:spTgt spid="21"/>
                                        </p:tgtEl>
                                        <p:attrNameLst>
                                          <p:attrName>ppt_w</p:attrName>
                                        </p:attrNameLst>
                                      </p:cBhvr>
                                      <p:tavLst>
                                        <p:tav tm="0">
                                          <p:val>
                                            <p:fltVal val="0"/>
                                          </p:val>
                                        </p:tav>
                                        <p:tav tm="100000">
                                          <p:val>
                                            <p:strVal val="#ppt_w"/>
                                          </p:val>
                                        </p:tav>
                                      </p:tavLst>
                                    </p:anim>
                                    <p:anim calcmode="lin" valueType="num">
                                      <p:cBhvr>
                                        <p:cTn id="64" dur="500" fill="hold"/>
                                        <p:tgtEl>
                                          <p:spTgt spid="21"/>
                                        </p:tgtEl>
                                        <p:attrNameLst>
                                          <p:attrName>ppt_h</p:attrName>
                                        </p:attrNameLst>
                                      </p:cBhvr>
                                      <p:tavLst>
                                        <p:tav tm="0">
                                          <p:val>
                                            <p:fltVal val="0"/>
                                          </p:val>
                                        </p:tav>
                                        <p:tav tm="100000">
                                          <p:val>
                                            <p:strVal val="#ppt_h"/>
                                          </p:val>
                                        </p:tav>
                                      </p:tavLst>
                                    </p:anim>
                                    <p:animEffect transition="in" filter="fade">
                                      <p:cBhvr>
                                        <p:cTn id="65" dur="500"/>
                                        <p:tgtEl>
                                          <p:spTgt spid="21"/>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P spid="6" grpId="0" animBg="1"/>
      <p:bldP spid="20" grpId="0"/>
      <p:bldP spid="21" grpId="0"/>
      <p:bldP spid="18" grpId="0"/>
      <p:bldP spid="19" grpId="0"/>
      <p:bldP spid="16" grpId="0"/>
      <p:bldP spid="17" grpId="0"/>
      <p:bldP spid="14" grpId="0"/>
      <p:bldP spid="15"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4" y="187385"/>
            <a:ext cx="4565416"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Data Preprocessing</a:t>
            </a:r>
          </a:p>
        </p:txBody>
      </p:sp>
      <p:sp>
        <p:nvSpPr>
          <p:cNvPr id="2" name="TextBox 1">
            <a:extLst>
              <a:ext uri="{FF2B5EF4-FFF2-40B4-BE49-F238E27FC236}">
                <a16:creationId xmlns:a16="http://schemas.microsoft.com/office/drawing/2014/main" id="{02A9528D-D045-4FDE-A382-9FE928B486FD}"/>
              </a:ext>
            </a:extLst>
          </p:cNvPr>
          <p:cNvSpPr txBox="1"/>
          <p:nvPr/>
        </p:nvSpPr>
        <p:spPr>
          <a:xfrm flipH="1">
            <a:off x="559102" y="889843"/>
            <a:ext cx="11148803" cy="5078313"/>
          </a:xfrm>
          <a:prstGeom prst="rect">
            <a:avLst/>
          </a:prstGeom>
          <a:noFill/>
        </p:spPr>
        <p:txBody>
          <a:bodyPr wrap="square" rtlCol="0">
            <a:spAutoFit/>
          </a:bodyPr>
          <a:lstStyle/>
          <a:p>
            <a:pPr marL="285750" indent="-285750" algn="just">
              <a:buFont typeface="Wingdings" panose="05000000000000000000" pitchFamily="2" charset="2"/>
              <a:buChar char="v"/>
            </a:pPr>
            <a:r>
              <a:rPr lang="en-US" b="1" dirty="0"/>
              <a:t>Purpose of Data Preprocessing</a:t>
            </a:r>
            <a:endParaRPr lang="en-US" dirty="0"/>
          </a:p>
          <a:p>
            <a:pPr marL="742950" lvl="1" indent="-285750" algn="just">
              <a:buFont typeface="Courier New" panose="02070309020205020404" pitchFamily="49" charset="0"/>
              <a:buChar char="o"/>
            </a:pPr>
            <a:r>
              <a:rPr lang="en-US" dirty="0"/>
              <a:t>Preprocessing is essential to ensure that the raw data is in a clean and usable format for model training. Proper handling of missing values, scaling, and feature selection are crucial for accurate predictions.</a:t>
            </a:r>
          </a:p>
          <a:p>
            <a:pPr algn="just"/>
            <a:endParaRPr lang="en-US" dirty="0"/>
          </a:p>
          <a:p>
            <a:pPr marL="285750" indent="-285750" algn="just">
              <a:buFont typeface="Wingdings" panose="05000000000000000000" pitchFamily="2" charset="2"/>
              <a:buChar char="v"/>
            </a:pPr>
            <a:r>
              <a:rPr lang="en-US" b="1" dirty="0"/>
              <a:t>Key Preprocessing Steps in Our Project</a:t>
            </a:r>
            <a:endParaRPr lang="en-US" dirty="0"/>
          </a:p>
          <a:p>
            <a:pPr lvl="1" algn="just">
              <a:buFont typeface="+mj-lt"/>
              <a:buAutoNum type="arabicPeriod"/>
            </a:pPr>
            <a:r>
              <a:rPr lang="en-US" b="1" dirty="0"/>
              <a:t>Handling Missing Values:</a:t>
            </a:r>
            <a:endParaRPr lang="en-US" dirty="0"/>
          </a:p>
          <a:p>
            <a:pPr marL="1200150" lvl="2" indent="-285750" algn="just">
              <a:buFont typeface="Courier New" panose="02070309020205020404" pitchFamily="49" charset="0"/>
              <a:buChar char="o"/>
            </a:pPr>
            <a:r>
              <a:rPr lang="en-US" dirty="0"/>
              <a:t>Missing data points were either imputed using statistical methods or removed if irrelevant to model accuracy.</a:t>
            </a:r>
          </a:p>
          <a:p>
            <a:pPr lvl="1" algn="just">
              <a:buFont typeface="+mj-lt"/>
              <a:buAutoNum type="arabicPeriod"/>
            </a:pPr>
            <a:r>
              <a:rPr lang="en-US" b="1" dirty="0"/>
              <a:t>Feature Scaling:</a:t>
            </a:r>
            <a:endParaRPr lang="en-US" dirty="0"/>
          </a:p>
          <a:p>
            <a:pPr marL="1200150" lvl="2" indent="-285750" algn="just">
              <a:buFont typeface="Courier New" panose="02070309020205020404" pitchFamily="49" charset="0"/>
              <a:buChar char="o"/>
            </a:pPr>
            <a:r>
              <a:rPr lang="en-US" dirty="0"/>
              <a:t>Scaling ensures that all numerical features, such as runs and overs, are on the same scale, which is vital for models like </a:t>
            </a:r>
            <a:r>
              <a:rPr lang="en-US" dirty="0" err="1"/>
              <a:t>XGBoost</a:t>
            </a:r>
            <a:r>
              <a:rPr lang="en-US" dirty="0"/>
              <a:t> and </a:t>
            </a:r>
            <a:r>
              <a:rPr lang="en-US" dirty="0" err="1"/>
              <a:t>RandomForest</a:t>
            </a:r>
            <a:r>
              <a:rPr lang="en-US" dirty="0"/>
              <a:t> to perform effectively.</a:t>
            </a:r>
          </a:p>
          <a:p>
            <a:pPr lvl="1" algn="just">
              <a:buFont typeface="+mj-lt"/>
              <a:buAutoNum type="arabicPeriod"/>
            </a:pPr>
            <a:r>
              <a:rPr lang="en-US" b="1" dirty="0"/>
              <a:t>Feature Selection:</a:t>
            </a:r>
            <a:endParaRPr lang="en-US" dirty="0"/>
          </a:p>
          <a:p>
            <a:pPr marL="1200150" lvl="2" indent="-285750" algn="just">
              <a:buFont typeface="Courier New" panose="02070309020205020404" pitchFamily="49" charset="0"/>
              <a:buChar char="o"/>
            </a:pPr>
            <a:r>
              <a:rPr lang="en-US" dirty="0"/>
              <a:t>Important features like the batting and bowling team, current run rate, and wickets left were selected to create a more refined model.</a:t>
            </a:r>
          </a:p>
          <a:p>
            <a:pPr marL="285750" indent="-285750" algn="just">
              <a:buFont typeface="Wingdings" panose="05000000000000000000" pitchFamily="2" charset="2"/>
              <a:buChar char="v"/>
            </a:pPr>
            <a:r>
              <a:rPr lang="en-US" b="1" dirty="0"/>
              <a:t>Impact on Model Performance:</a:t>
            </a:r>
            <a:endParaRPr lang="en-US" dirty="0"/>
          </a:p>
          <a:p>
            <a:pPr marL="742950" lvl="1" indent="-285750" algn="just">
              <a:buFont typeface="Courier New" panose="02070309020205020404" pitchFamily="49" charset="0"/>
              <a:buChar char="o"/>
            </a:pPr>
            <a:r>
              <a:rPr lang="en-US" dirty="0"/>
              <a:t>Proper preprocessing helps improve the reliability and accuracy of the score and win predictions, as well as prevents biases in model training.</a:t>
            </a:r>
          </a:p>
          <a:p>
            <a:pPr algn="just"/>
            <a:endParaRPr lang="en-IN"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2089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3" y="187385"/>
            <a:ext cx="8465063"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Data Preprocessing - Handling Missing Values</a:t>
            </a:r>
          </a:p>
        </p:txBody>
      </p:sp>
      <p:sp>
        <p:nvSpPr>
          <p:cNvPr id="2" name="TextBox 1">
            <a:extLst>
              <a:ext uri="{FF2B5EF4-FFF2-40B4-BE49-F238E27FC236}">
                <a16:creationId xmlns:a16="http://schemas.microsoft.com/office/drawing/2014/main" id="{02A9528D-D045-4FDE-A382-9FE928B486FD}"/>
              </a:ext>
            </a:extLst>
          </p:cNvPr>
          <p:cNvSpPr txBox="1"/>
          <p:nvPr/>
        </p:nvSpPr>
        <p:spPr>
          <a:xfrm flipH="1">
            <a:off x="521598" y="1104996"/>
            <a:ext cx="11148803" cy="4524315"/>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t>Techniques for Handling Missing Values:</a:t>
            </a:r>
            <a:endParaRPr lang="en-US" sz="2400" dirty="0"/>
          </a:p>
          <a:p>
            <a:pPr lvl="1">
              <a:buFont typeface="Arial" panose="020B0604020202020204" pitchFamily="34" charset="0"/>
              <a:buChar char="•"/>
            </a:pPr>
            <a:r>
              <a:rPr lang="en-US" sz="2400" dirty="0"/>
              <a:t> Missing values were dealt with through:</a:t>
            </a:r>
          </a:p>
          <a:p>
            <a:pPr marL="1200150" lvl="2" indent="-285750">
              <a:buFont typeface="Courier New" panose="02070309020205020404" pitchFamily="49" charset="0"/>
              <a:buChar char="o"/>
            </a:pPr>
            <a:r>
              <a:rPr lang="en-US" sz="2400" b="1" dirty="0"/>
              <a:t>Imputation:</a:t>
            </a:r>
            <a:r>
              <a:rPr lang="en-US" sz="2400" dirty="0"/>
              <a:t> Filling in missing values using methods like mean, median, or mode, especially for features like past player statistics or weather conditions.</a:t>
            </a:r>
          </a:p>
          <a:p>
            <a:pPr marL="1200150" lvl="2" indent="-285750">
              <a:buFont typeface="Courier New" panose="02070309020205020404" pitchFamily="49" charset="0"/>
              <a:buChar char="o"/>
            </a:pPr>
            <a:r>
              <a:rPr lang="en-US" sz="2400" b="1" dirty="0"/>
              <a:t>Removal of Irrelevant Features:</a:t>
            </a:r>
            <a:r>
              <a:rPr lang="en-US" sz="2400" dirty="0"/>
              <a:t> Columns or features that contributed little to prediction accuracy were removed to simplify the model.</a:t>
            </a:r>
          </a:p>
          <a:p>
            <a:pPr lvl="2"/>
            <a:endParaRPr lang="en-US" sz="2400" dirty="0"/>
          </a:p>
          <a:p>
            <a:pPr lvl="2"/>
            <a:endParaRPr lang="en-US" sz="2400" dirty="0"/>
          </a:p>
          <a:p>
            <a:pPr marL="285750" indent="-285750">
              <a:buFont typeface="Wingdings" panose="05000000000000000000" pitchFamily="2" charset="2"/>
              <a:buChar char="v"/>
            </a:pPr>
            <a:r>
              <a:rPr lang="en-US" sz="2400" b="1" dirty="0"/>
              <a:t>Impact on ODI Prediction:</a:t>
            </a:r>
            <a:endParaRPr lang="en-US" sz="2400" dirty="0"/>
          </a:p>
          <a:p>
            <a:pPr lvl="1">
              <a:buFont typeface="Arial" panose="020B0604020202020204" pitchFamily="34" charset="0"/>
              <a:buChar char="•"/>
            </a:pPr>
            <a:r>
              <a:rPr lang="en-US" sz="2400" dirty="0"/>
              <a:t> Cleaning the dataset ensures that incomplete or erroneous data doesn’t impact the final prediction, leading to more consistent and accurate model outputs.</a:t>
            </a:r>
          </a:p>
          <a:p>
            <a:pPr algn="just"/>
            <a:endParaRPr lang="en-IN" sz="2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92215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3" y="187385"/>
            <a:ext cx="8465063"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Data Preprocessing - Feature Scaling</a:t>
            </a:r>
          </a:p>
        </p:txBody>
      </p:sp>
      <p:sp>
        <p:nvSpPr>
          <p:cNvPr id="6" name="TextBox 5">
            <a:extLst>
              <a:ext uri="{FF2B5EF4-FFF2-40B4-BE49-F238E27FC236}">
                <a16:creationId xmlns:a16="http://schemas.microsoft.com/office/drawing/2014/main" id="{160D50E6-7DC5-4551-80DA-4C3163038059}"/>
              </a:ext>
            </a:extLst>
          </p:cNvPr>
          <p:cNvSpPr txBox="1"/>
          <p:nvPr/>
        </p:nvSpPr>
        <p:spPr>
          <a:xfrm>
            <a:off x="600635" y="1169057"/>
            <a:ext cx="10712823" cy="3785652"/>
          </a:xfrm>
          <a:prstGeom prst="rect">
            <a:avLst/>
          </a:prstGeom>
          <a:noFill/>
        </p:spPr>
        <p:txBody>
          <a:bodyPr wrap="square">
            <a:spAutoFit/>
          </a:bodyPr>
          <a:lstStyle/>
          <a:p>
            <a:pPr marL="342900" indent="-342900">
              <a:buFont typeface="Wingdings" panose="05000000000000000000" pitchFamily="2" charset="2"/>
              <a:buChar char="v"/>
            </a:pPr>
            <a:r>
              <a:rPr lang="en-US" sz="2400" b="1" dirty="0"/>
              <a:t>Scaling Method Used:</a:t>
            </a:r>
            <a:endParaRPr lang="en-US" sz="2400" dirty="0"/>
          </a:p>
          <a:p>
            <a:pPr lvl="1">
              <a:buFont typeface="Arial" panose="020B0604020202020204" pitchFamily="34" charset="0"/>
              <a:buChar char="•"/>
            </a:pPr>
            <a:r>
              <a:rPr lang="en-US" sz="2400" dirty="0"/>
              <a:t> We applied the </a:t>
            </a:r>
            <a:r>
              <a:rPr lang="en-US" sz="2400" b="1" dirty="0" err="1"/>
              <a:t>StandardScaler</a:t>
            </a:r>
            <a:r>
              <a:rPr lang="en-US" sz="2400" dirty="0"/>
              <a:t> to normalize numeric features, like runs, overs, and strike rates.</a:t>
            </a:r>
          </a:p>
          <a:p>
            <a:pPr lvl="1">
              <a:buFont typeface="Arial" panose="020B0604020202020204" pitchFamily="34" charset="0"/>
              <a:buChar char="•"/>
            </a:pPr>
            <a:r>
              <a:rPr lang="en-US" sz="2400" dirty="0"/>
              <a:t> This standardization ensures that no feature dominates the model and that all features are equally considered during training.</a:t>
            </a:r>
          </a:p>
          <a:p>
            <a:endParaRPr lang="en-US" sz="2400" dirty="0"/>
          </a:p>
          <a:p>
            <a:pPr marL="342900" indent="-342900">
              <a:buFont typeface="Wingdings" panose="05000000000000000000" pitchFamily="2" charset="2"/>
              <a:buChar char="v"/>
            </a:pPr>
            <a:r>
              <a:rPr lang="en-US" sz="2400" b="1" dirty="0"/>
              <a:t>Why Scaling Is Important:</a:t>
            </a:r>
            <a:endParaRPr lang="en-US" sz="2400" dirty="0"/>
          </a:p>
          <a:p>
            <a:pPr lvl="1">
              <a:buFont typeface="Arial" panose="020B0604020202020204" pitchFamily="34" charset="0"/>
              <a:buChar char="•"/>
            </a:pPr>
            <a:r>
              <a:rPr lang="en-US" sz="2400" dirty="0"/>
              <a:t> Since machine learning models like </a:t>
            </a:r>
            <a:r>
              <a:rPr lang="en-US" sz="2400" dirty="0" err="1"/>
              <a:t>RandomForest</a:t>
            </a:r>
            <a:r>
              <a:rPr lang="en-US" sz="2400" dirty="0"/>
              <a:t> and </a:t>
            </a:r>
            <a:r>
              <a:rPr lang="en-US" sz="2400" dirty="0" err="1"/>
              <a:t>XGBRegressor</a:t>
            </a:r>
            <a:r>
              <a:rPr lang="en-US" sz="2400" dirty="0"/>
              <a:t> depend on distance-based calculations, scaling the features ensures that they are properly weighted and can improve model convergence and accuracy.</a:t>
            </a:r>
          </a:p>
        </p:txBody>
      </p:sp>
    </p:spTree>
    <p:extLst>
      <p:ext uri="{BB962C8B-B14F-4D97-AF65-F5344CB8AC3E}">
        <p14:creationId xmlns:p14="http://schemas.microsoft.com/office/powerpoint/2010/main" val="309883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3" y="187385"/>
            <a:ext cx="9433251"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Data Preprocessing - Feature Extraction Techniques</a:t>
            </a:r>
          </a:p>
        </p:txBody>
      </p:sp>
      <p:sp>
        <p:nvSpPr>
          <p:cNvPr id="5" name="TextBox 4">
            <a:extLst>
              <a:ext uri="{FF2B5EF4-FFF2-40B4-BE49-F238E27FC236}">
                <a16:creationId xmlns:a16="http://schemas.microsoft.com/office/drawing/2014/main" id="{31066B27-A50A-4895-BDE8-7693A716D078}"/>
              </a:ext>
            </a:extLst>
          </p:cNvPr>
          <p:cNvSpPr txBox="1"/>
          <p:nvPr/>
        </p:nvSpPr>
        <p:spPr>
          <a:xfrm>
            <a:off x="311383" y="1062858"/>
            <a:ext cx="10999694" cy="4401205"/>
          </a:xfrm>
          <a:prstGeom prst="rect">
            <a:avLst/>
          </a:prstGeom>
          <a:noFill/>
        </p:spPr>
        <p:txBody>
          <a:bodyPr wrap="square">
            <a:spAutoFit/>
          </a:bodyPr>
          <a:lstStyle/>
          <a:p>
            <a:pPr marL="342900" indent="-342900">
              <a:buFont typeface="Wingdings" panose="05000000000000000000" pitchFamily="2" charset="2"/>
              <a:buChar char="v"/>
            </a:pPr>
            <a:r>
              <a:rPr lang="en-US" sz="2000" b="1" dirty="0"/>
              <a:t>Overview of Feature Extraction:</a:t>
            </a:r>
            <a:endParaRPr lang="en-US" sz="2000" dirty="0"/>
          </a:p>
          <a:p>
            <a:pPr lvl="1">
              <a:buFont typeface="Arial" panose="020B0604020202020204" pitchFamily="34" charset="0"/>
              <a:buChar char="•"/>
            </a:pPr>
            <a:r>
              <a:rPr lang="en-US" sz="2000" dirty="0"/>
              <a:t> Feature extraction involves selecting the most relevant data points to ensure the models are trained on the most informative and non-redundant features.</a:t>
            </a:r>
          </a:p>
          <a:p>
            <a:endParaRPr lang="en-US" sz="2000" dirty="0"/>
          </a:p>
          <a:p>
            <a:pPr marL="342900" indent="-342900">
              <a:buFont typeface="Wingdings" panose="05000000000000000000" pitchFamily="2" charset="2"/>
              <a:buChar char="v"/>
            </a:pPr>
            <a:r>
              <a:rPr lang="en-US" sz="2000" b="1" dirty="0"/>
              <a:t>Methods Used:</a:t>
            </a:r>
            <a:endParaRPr lang="en-US" sz="2000" dirty="0"/>
          </a:p>
          <a:p>
            <a:pPr lvl="1">
              <a:buFont typeface="Arial" panose="020B0604020202020204" pitchFamily="34" charset="0"/>
              <a:buChar char="•"/>
            </a:pPr>
            <a:r>
              <a:rPr lang="en-US" sz="2000" b="1" dirty="0"/>
              <a:t> Correlation Analysis:</a:t>
            </a:r>
            <a:r>
              <a:rPr lang="en-US" sz="2000" dirty="0"/>
              <a:t> Identified how features like runs, wickets, and overs correlate with match outcomes.</a:t>
            </a:r>
          </a:p>
          <a:p>
            <a:pPr lvl="1">
              <a:buFont typeface="Arial" panose="020B0604020202020204" pitchFamily="34" charset="0"/>
              <a:buChar char="•"/>
            </a:pPr>
            <a:r>
              <a:rPr lang="en-US" sz="2000" b="1" dirty="0"/>
              <a:t> Feature Importance:</a:t>
            </a:r>
            <a:r>
              <a:rPr lang="en-US" sz="2000" dirty="0"/>
              <a:t> Using </a:t>
            </a:r>
            <a:r>
              <a:rPr lang="en-US" sz="2000" dirty="0" err="1"/>
              <a:t>RandomForest’s</a:t>
            </a:r>
            <a:r>
              <a:rPr lang="en-US" sz="2000" dirty="0"/>
              <a:t> feature importance method, we determined the impact of each feature on the model's predictions.</a:t>
            </a:r>
          </a:p>
          <a:p>
            <a:pPr lvl="1"/>
            <a:endParaRPr lang="en-US" sz="2000" dirty="0"/>
          </a:p>
          <a:p>
            <a:pPr marL="342900" indent="-342900">
              <a:buFont typeface="Wingdings" panose="05000000000000000000" pitchFamily="2" charset="2"/>
              <a:buChar char="v"/>
            </a:pPr>
            <a:r>
              <a:rPr lang="en-US" sz="2000" b="1" dirty="0"/>
              <a:t>Importance in Prediction Accuracy:</a:t>
            </a:r>
            <a:endParaRPr lang="en-US" sz="2000" dirty="0"/>
          </a:p>
          <a:p>
            <a:pPr lvl="1">
              <a:buFont typeface="Arial" panose="020B0604020202020204" pitchFamily="34" charset="0"/>
              <a:buChar char="•"/>
            </a:pPr>
            <a:r>
              <a:rPr lang="en-US" sz="2000" dirty="0"/>
              <a:t> Selecting the right features directly affects the model’s ability to accurately predict the match outcomes. Features like batting team, bowling team, and run rate were crucial for score prediction, while wickets left and required run rate were key for win prediction.</a:t>
            </a:r>
          </a:p>
        </p:txBody>
      </p:sp>
    </p:spTree>
    <p:extLst>
      <p:ext uri="{BB962C8B-B14F-4D97-AF65-F5344CB8AC3E}">
        <p14:creationId xmlns:p14="http://schemas.microsoft.com/office/powerpoint/2010/main" val="79111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4" y="187385"/>
            <a:ext cx="5255698"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Model Training Process</a:t>
            </a:r>
          </a:p>
        </p:txBody>
      </p:sp>
      <p:sp>
        <p:nvSpPr>
          <p:cNvPr id="7" name="TextBox 6">
            <a:extLst>
              <a:ext uri="{FF2B5EF4-FFF2-40B4-BE49-F238E27FC236}">
                <a16:creationId xmlns:a16="http://schemas.microsoft.com/office/drawing/2014/main" id="{753A75B6-2551-496B-9E23-275E200E84DF}"/>
              </a:ext>
            </a:extLst>
          </p:cNvPr>
          <p:cNvSpPr txBox="1"/>
          <p:nvPr/>
        </p:nvSpPr>
        <p:spPr>
          <a:xfrm>
            <a:off x="407894" y="1070446"/>
            <a:ext cx="11376212" cy="4154984"/>
          </a:xfrm>
          <a:prstGeom prst="rect">
            <a:avLst/>
          </a:prstGeom>
          <a:noFill/>
        </p:spPr>
        <p:txBody>
          <a:bodyPr wrap="square">
            <a:spAutoFit/>
          </a:bodyPr>
          <a:lstStyle/>
          <a:p>
            <a:pPr marL="342900" indent="-342900">
              <a:buFont typeface="Wingdings" panose="05000000000000000000" pitchFamily="2" charset="2"/>
              <a:buChar char="v"/>
            </a:pPr>
            <a:r>
              <a:rPr lang="en-US" sz="2400" b="1" dirty="0"/>
              <a:t>Steps Involved in Model Training:</a:t>
            </a:r>
            <a:endParaRPr lang="en-US" sz="2400" dirty="0"/>
          </a:p>
          <a:p>
            <a:pPr lvl="1">
              <a:buFont typeface="+mj-lt"/>
              <a:buAutoNum type="arabicPeriod"/>
            </a:pPr>
            <a:r>
              <a:rPr lang="en-US" sz="2400" b="1" dirty="0"/>
              <a:t>Data Splitting:</a:t>
            </a:r>
            <a:r>
              <a:rPr lang="en-US" sz="2400" dirty="0"/>
              <a:t> The dataset was divided into training and testing sets to ensure the model was trained and tested on different data.</a:t>
            </a:r>
          </a:p>
          <a:p>
            <a:pPr lvl="1">
              <a:buFont typeface="+mj-lt"/>
              <a:buAutoNum type="arabicPeriod"/>
            </a:pPr>
            <a:r>
              <a:rPr lang="en-US" sz="2400" b="1" dirty="0"/>
              <a:t>Model Fitting:</a:t>
            </a:r>
            <a:r>
              <a:rPr lang="en-US" sz="2400" dirty="0"/>
              <a:t> Each model was trained using the training data to learn the underlying patterns in cricket match dynamics.</a:t>
            </a:r>
          </a:p>
          <a:p>
            <a:pPr lvl="1">
              <a:buFont typeface="+mj-lt"/>
              <a:buAutoNum type="arabicPeriod"/>
            </a:pPr>
            <a:r>
              <a:rPr lang="en-US" sz="2400" b="1" dirty="0"/>
              <a:t>Evaluation Metrics:</a:t>
            </a:r>
            <a:r>
              <a:rPr lang="en-US" sz="2400" dirty="0"/>
              <a:t> Accuracy, </a:t>
            </a:r>
            <a:r>
              <a:rPr lang="en-US" sz="2400" dirty="0" err="1"/>
              <a:t>R2</a:t>
            </a:r>
            <a:r>
              <a:rPr lang="en-US" sz="2400" dirty="0"/>
              <a:t> Score, Adjusted </a:t>
            </a:r>
            <a:r>
              <a:rPr lang="en-US" sz="2400" dirty="0" err="1"/>
              <a:t>R2</a:t>
            </a:r>
            <a:r>
              <a:rPr lang="en-US" sz="2400" dirty="0"/>
              <a:t> Score were used to evaluate the models, ensuring reliable predictions.</a:t>
            </a:r>
          </a:p>
          <a:p>
            <a:pPr lvl="1"/>
            <a:endParaRPr lang="en-US" sz="2400" dirty="0"/>
          </a:p>
          <a:p>
            <a:pPr marL="342900" indent="-342900">
              <a:buFont typeface="Wingdings" panose="05000000000000000000" pitchFamily="2" charset="2"/>
              <a:buChar char="v"/>
            </a:pPr>
            <a:r>
              <a:rPr lang="en-US" sz="2400" b="1" dirty="0"/>
              <a:t>Why These Steps Are Important:</a:t>
            </a:r>
            <a:endParaRPr lang="en-US" sz="2400" dirty="0"/>
          </a:p>
          <a:p>
            <a:pPr lvl="1">
              <a:buFont typeface="Arial" panose="020B0604020202020204" pitchFamily="34" charset="0"/>
              <a:buChar char="•"/>
            </a:pPr>
            <a:r>
              <a:rPr lang="en-US" sz="2400" dirty="0"/>
              <a:t> Proper training ensures that the models generalize well and can predict match outcomes based on unseen data.</a:t>
            </a:r>
          </a:p>
        </p:txBody>
      </p:sp>
    </p:spTree>
    <p:extLst>
      <p:ext uri="{BB962C8B-B14F-4D97-AF65-F5344CB8AC3E}">
        <p14:creationId xmlns:p14="http://schemas.microsoft.com/office/powerpoint/2010/main" val="410357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4" y="187385"/>
            <a:ext cx="5255698"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Machine Learning Models  </a:t>
            </a:r>
          </a:p>
        </p:txBody>
      </p:sp>
      <p:sp>
        <p:nvSpPr>
          <p:cNvPr id="5" name="TextBox 4">
            <a:extLst>
              <a:ext uri="{FF2B5EF4-FFF2-40B4-BE49-F238E27FC236}">
                <a16:creationId xmlns:a16="http://schemas.microsoft.com/office/drawing/2014/main" id="{DC985E37-FDA3-4570-A41A-F3DD53843907}"/>
              </a:ext>
            </a:extLst>
          </p:cNvPr>
          <p:cNvSpPr txBox="1"/>
          <p:nvPr/>
        </p:nvSpPr>
        <p:spPr>
          <a:xfrm>
            <a:off x="394447" y="1046272"/>
            <a:ext cx="10847294" cy="4185761"/>
          </a:xfrm>
          <a:prstGeom prst="rect">
            <a:avLst/>
          </a:prstGeom>
          <a:noFill/>
        </p:spPr>
        <p:txBody>
          <a:bodyPr wrap="square">
            <a:spAutoFit/>
          </a:bodyPr>
          <a:lstStyle/>
          <a:p>
            <a:pPr marL="285750" indent="-285750">
              <a:buFont typeface="Wingdings" panose="05000000000000000000" pitchFamily="2" charset="2"/>
              <a:buChar char="v"/>
            </a:pPr>
            <a:r>
              <a:rPr lang="en-US" sz="1900" b="1" dirty="0" err="1"/>
              <a:t>XGBRegressor</a:t>
            </a:r>
            <a:r>
              <a:rPr lang="en-US" sz="1900" b="1" dirty="0"/>
              <a:t>:</a:t>
            </a:r>
            <a:endParaRPr lang="en-US" sz="1900" dirty="0"/>
          </a:p>
          <a:p>
            <a:pPr lvl="1">
              <a:buFont typeface="Arial" panose="020B0604020202020204" pitchFamily="34" charset="0"/>
              <a:buChar char="•"/>
            </a:pPr>
            <a:r>
              <a:rPr lang="en-US" sz="1900" dirty="0"/>
              <a:t> Known for handling complex relationships in data, </a:t>
            </a:r>
            <a:r>
              <a:rPr lang="en-US" sz="1900" dirty="0" err="1"/>
              <a:t>XGBRegressor</a:t>
            </a:r>
            <a:r>
              <a:rPr lang="en-US" sz="1900" dirty="0"/>
              <a:t> was used for predicting ODI scores based on multiple features.</a:t>
            </a:r>
          </a:p>
          <a:p>
            <a:pPr lvl="1">
              <a:buFont typeface="Arial" panose="020B0604020202020204" pitchFamily="34" charset="0"/>
              <a:buChar char="•"/>
            </a:pPr>
            <a:r>
              <a:rPr lang="en-US" sz="1900" b="1" dirty="0"/>
              <a:t> Advantages:</a:t>
            </a:r>
            <a:r>
              <a:rPr lang="en-US" sz="1900" dirty="0"/>
              <a:t> High accuracy, handles missing data well, and is optimized for speed and performance.</a:t>
            </a:r>
          </a:p>
          <a:p>
            <a:endParaRPr lang="en-US" sz="1900" dirty="0"/>
          </a:p>
          <a:p>
            <a:pPr marL="285750" indent="-285750">
              <a:buFont typeface="Wingdings" panose="05000000000000000000" pitchFamily="2" charset="2"/>
              <a:buChar char="v"/>
            </a:pPr>
            <a:r>
              <a:rPr lang="en-US" sz="1900" b="1" dirty="0" err="1"/>
              <a:t>RandomForestRegressor</a:t>
            </a:r>
            <a:r>
              <a:rPr lang="en-US" sz="1900" b="1" dirty="0"/>
              <a:t>:</a:t>
            </a:r>
            <a:endParaRPr lang="en-US" sz="1900" dirty="0"/>
          </a:p>
          <a:p>
            <a:pPr lvl="1">
              <a:buFont typeface="Arial" panose="020B0604020202020204" pitchFamily="34" charset="0"/>
              <a:buChar char="•"/>
            </a:pPr>
            <a:r>
              <a:rPr lang="en-US" sz="1900" dirty="0"/>
              <a:t> Used to provide robust predictions for the total score in ODI matches.</a:t>
            </a:r>
          </a:p>
          <a:p>
            <a:pPr lvl="1">
              <a:buFont typeface="Arial" panose="020B0604020202020204" pitchFamily="34" charset="0"/>
              <a:buChar char="•"/>
            </a:pPr>
            <a:r>
              <a:rPr lang="en-US" sz="1900" b="1" dirty="0"/>
              <a:t> Advantages:</a:t>
            </a:r>
            <a:r>
              <a:rPr lang="en-US" sz="1900" dirty="0"/>
              <a:t> Handles large datasets efficiently, reduces overfitting by averaging multiple decision trees.</a:t>
            </a:r>
          </a:p>
          <a:p>
            <a:endParaRPr lang="en-US" sz="1900" dirty="0"/>
          </a:p>
          <a:p>
            <a:pPr marL="285750" indent="-285750">
              <a:buFont typeface="Wingdings" panose="05000000000000000000" pitchFamily="2" charset="2"/>
              <a:buChar char="v"/>
            </a:pPr>
            <a:r>
              <a:rPr lang="en-US" sz="1900" b="1" dirty="0"/>
              <a:t>Logistic Regression:</a:t>
            </a:r>
            <a:endParaRPr lang="en-US" sz="1900" dirty="0"/>
          </a:p>
          <a:p>
            <a:pPr lvl="1">
              <a:buFont typeface="Arial" panose="020B0604020202020204" pitchFamily="34" charset="0"/>
              <a:buChar char="•"/>
            </a:pPr>
            <a:r>
              <a:rPr lang="en-US" sz="1900" dirty="0"/>
              <a:t> Applied for predicting the probability of a team winning a match, based on wickets left, required run rate, and match conditions.</a:t>
            </a:r>
          </a:p>
          <a:p>
            <a:pPr lvl="1">
              <a:buFont typeface="Arial" panose="020B0604020202020204" pitchFamily="34" charset="0"/>
              <a:buChar char="•"/>
            </a:pPr>
            <a:r>
              <a:rPr lang="en-US" sz="1900" b="1" dirty="0"/>
              <a:t> Advantages:</a:t>
            </a:r>
            <a:r>
              <a:rPr lang="en-US" sz="1900" dirty="0"/>
              <a:t> Simple and interpretable, effective for binary classification tasks like win/loss predictions.</a:t>
            </a:r>
          </a:p>
        </p:txBody>
      </p:sp>
    </p:spTree>
    <p:extLst>
      <p:ext uri="{BB962C8B-B14F-4D97-AF65-F5344CB8AC3E}">
        <p14:creationId xmlns:p14="http://schemas.microsoft.com/office/powerpoint/2010/main" val="365144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4" y="187385"/>
            <a:ext cx="5452922"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Results – Overall Accuracy</a:t>
            </a:r>
          </a:p>
        </p:txBody>
      </p:sp>
      <p:graphicFrame>
        <p:nvGraphicFramePr>
          <p:cNvPr id="3" name="Table 2">
            <a:extLst>
              <a:ext uri="{FF2B5EF4-FFF2-40B4-BE49-F238E27FC236}">
                <a16:creationId xmlns:a16="http://schemas.microsoft.com/office/drawing/2014/main" id="{E15CB839-6556-4539-AD01-F509F3B7267E}"/>
              </a:ext>
            </a:extLst>
          </p:cNvPr>
          <p:cNvGraphicFramePr>
            <a:graphicFrameLocks noGrp="1"/>
          </p:cNvGraphicFramePr>
          <p:nvPr>
            <p:extLst>
              <p:ext uri="{D42A27DB-BD31-4B8C-83A1-F6EECF244321}">
                <p14:modId xmlns:p14="http://schemas.microsoft.com/office/powerpoint/2010/main" val="1495460087"/>
              </p:ext>
            </p:extLst>
          </p:nvPr>
        </p:nvGraphicFramePr>
        <p:xfrm>
          <a:off x="1371600" y="1371600"/>
          <a:ext cx="9448800" cy="3176540"/>
        </p:xfrm>
        <a:graphic>
          <a:graphicData uri="http://schemas.openxmlformats.org/drawingml/2006/table">
            <a:tbl>
              <a:tblPr>
                <a:tableStyleId>{3C2FFA5D-87B4-456A-9821-1D502468CF0F}</a:tableStyleId>
              </a:tblPr>
              <a:tblGrid>
                <a:gridCol w="2313992">
                  <a:extLst>
                    <a:ext uri="{9D8B030D-6E8A-4147-A177-3AD203B41FA5}">
                      <a16:colId xmlns:a16="http://schemas.microsoft.com/office/drawing/2014/main" val="4066202671"/>
                    </a:ext>
                  </a:extLst>
                </a:gridCol>
                <a:gridCol w="4820816">
                  <a:extLst>
                    <a:ext uri="{9D8B030D-6E8A-4147-A177-3AD203B41FA5}">
                      <a16:colId xmlns:a16="http://schemas.microsoft.com/office/drawing/2014/main" val="1267044371"/>
                    </a:ext>
                  </a:extLst>
                </a:gridCol>
                <a:gridCol w="2313992">
                  <a:extLst>
                    <a:ext uri="{9D8B030D-6E8A-4147-A177-3AD203B41FA5}">
                      <a16:colId xmlns:a16="http://schemas.microsoft.com/office/drawing/2014/main" val="1978552114"/>
                    </a:ext>
                  </a:extLst>
                </a:gridCol>
              </a:tblGrid>
              <a:tr h="635308">
                <a:tc>
                  <a:txBody>
                    <a:bodyPr/>
                    <a:lstStyle/>
                    <a:p>
                      <a:pPr algn="ctr" fontAlgn="b"/>
                      <a:r>
                        <a:rPr lang="en-IN" sz="2400" b="1" u="none" strike="noStrike" dirty="0">
                          <a:solidFill>
                            <a:srgbClr val="000000"/>
                          </a:solidFill>
                          <a:effectLst/>
                        </a:rPr>
                        <a:t>Purpose</a:t>
                      </a:r>
                      <a:endParaRPr lang="en-IN" sz="2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2400" b="1" u="none" strike="noStrike" dirty="0">
                          <a:solidFill>
                            <a:srgbClr val="000000"/>
                          </a:solidFill>
                          <a:effectLst/>
                        </a:rPr>
                        <a:t>Model</a:t>
                      </a:r>
                      <a:endParaRPr lang="en-IN" sz="2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2400" b="1" u="none" strike="noStrike" dirty="0">
                          <a:solidFill>
                            <a:srgbClr val="000000"/>
                          </a:solidFill>
                          <a:effectLst/>
                        </a:rPr>
                        <a:t>Accuracy</a:t>
                      </a:r>
                      <a:endParaRPr lang="en-IN" sz="24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95568758"/>
                  </a:ext>
                </a:extLst>
              </a:tr>
              <a:tr h="635308">
                <a:tc rowSpan="2">
                  <a:txBody>
                    <a:bodyPr/>
                    <a:lstStyle/>
                    <a:p>
                      <a:pPr algn="ctr" fontAlgn="b"/>
                      <a:r>
                        <a:rPr lang="en-IN" sz="2400" b="0" u="none" strike="noStrike">
                          <a:solidFill>
                            <a:srgbClr val="000000"/>
                          </a:solidFill>
                          <a:effectLst/>
                        </a:rPr>
                        <a:t>Score Prediction</a:t>
                      </a:r>
                      <a:endParaRPr lang="en-IN"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2400" b="0" u="none" strike="noStrike" dirty="0">
                          <a:solidFill>
                            <a:srgbClr val="000000"/>
                          </a:solidFill>
                          <a:effectLst/>
                        </a:rPr>
                        <a:t>Random Forest</a:t>
                      </a:r>
                      <a:endParaRPr lang="en-IN" sz="2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2400" b="0" u="none" strike="noStrike">
                          <a:solidFill>
                            <a:srgbClr val="000000"/>
                          </a:solidFill>
                          <a:effectLst/>
                        </a:rPr>
                        <a:t>93.07%</a:t>
                      </a:r>
                      <a:endParaRPr lang="en-IN" sz="2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70487763"/>
                  </a:ext>
                </a:extLst>
              </a:tr>
              <a:tr h="635308">
                <a:tc vMerge="1">
                  <a:txBody>
                    <a:bodyPr/>
                    <a:lstStyle/>
                    <a:p>
                      <a:endParaRPr lang="en-IN"/>
                    </a:p>
                  </a:txBody>
                  <a:tcPr/>
                </a:tc>
                <a:tc>
                  <a:txBody>
                    <a:bodyPr/>
                    <a:lstStyle/>
                    <a:p>
                      <a:pPr algn="ctr" fontAlgn="b"/>
                      <a:r>
                        <a:rPr lang="en-IN" sz="2400" b="0" u="none" strike="noStrike">
                          <a:solidFill>
                            <a:srgbClr val="000000"/>
                          </a:solidFill>
                          <a:effectLst/>
                        </a:rPr>
                        <a:t>XGBoost</a:t>
                      </a:r>
                      <a:endParaRPr lang="en-IN"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2400" b="0" u="none" strike="noStrike">
                          <a:solidFill>
                            <a:srgbClr val="000000"/>
                          </a:solidFill>
                          <a:effectLst/>
                        </a:rPr>
                        <a:t>92.56%</a:t>
                      </a:r>
                      <a:endParaRPr lang="en-IN" sz="2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86166591"/>
                  </a:ext>
                </a:extLst>
              </a:tr>
              <a:tr h="635308">
                <a:tc rowSpan="2">
                  <a:txBody>
                    <a:bodyPr/>
                    <a:lstStyle/>
                    <a:p>
                      <a:pPr algn="ctr" fontAlgn="b"/>
                      <a:r>
                        <a:rPr lang="en-IN" sz="2400" b="0" u="none" strike="noStrike" dirty="0">
                          <a:solidFill>
                            <a:srgbClr val="000000"/>
                          </a:solidFill>
                          <a:effectLst/>
                        </a:rPr>
                        <a:t>Win Prediction</a:t>
                      </a:r>
                      <a:endParaRPr lang="en-IN" sz="2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2400" b="0" u="none" strike="noStrike">
                          <a:solidFill>
                            <a:srgbClr val="000000"/>
                          </a:solidFill>
                          <a:effectLst/>
                        </a:rPr>
                        <a:t>Logistic Regression</a:t>
                      </a:r>
                      <a:endParaRPr lang="en-IN"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2400" b="0" u="none" strike="noStrike">
                          <a:solidFill>
                            <a:srgbClr val="000000"/>
                          </a:solidFill>
                          <a:effectLst/>
                        </a:rPr>
                        <a:t>85.00%</a:t>
                      </a:r>
                      <a:endParaRPr lang="en-IN" sz="2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04601820"/>
                  </a:ext>
                </a:extLst>
              </a:tr>
              <a:tr h="635308">
                <a:tc vMerge="1">
                  <a:txBody>
                    <a:bodyPr/>
                    <a:lstStyle/>
                    <a:p>
                      <a:endParaRPr lang="en-IN"/>
                    </a:p>
                  </a:txBody>
                  <a:tcPr/>
                </a:tc>
                <a:tc>
                  <a:txBody>
                    <a:bodyPr/>
                    <a:lstStyle/>
                    <a:p>
                      <a:pPr algn="ctr" fontAlgn="b"/>
                      <a:r>
                        <a:rPr lang="en-IN" sz="2400" b="0" u="none" strike="noStrike">
                          <a:solidFill>
                            <a:srgbClr val="000000"/>
                          </a:solidFill>
                          <a:effectLst/>
                        </a:rPr>
                        <a:t>XGBoost Classifier</a:t>
                      </a:r>
                      <a:endParaRPr lang="en-IN"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2400" b="0" u="none" strike="noStrike" dirty="0">
                          <a:solidFill>
                            <a:srgbClr val="000000"/>
                          </a:solidFill>
                          <a:effectLst/>
                        </a:rPr>
                        <a:t>92.09%</a:t>
                      </a:r>
                      <a:endParaRPr lang="en-IN" sz="2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99551927"/>
                  </a:ext>
                </a:extLst>
              </a:tr>
            </a:tbl>
          </a:graphicData>
        </a:graphic>
      </p:graphicFrame>
    </p:spTree>
    <p:extLst>
      <p:ext uri="{BB962C8B-B14F-4D97-AF65-F5344CB8AC3E}">
        <p14:creationId xmlns:p14="http://schemas.microsoft.com/office/powerpoint/2010/main" val="396493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1109242" y="223243"/>
            <a:ext cx="3565099"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Agenda</a:t>
            </a:r>
            <a:endParaRPr lang="en-US" sz="3200" b="1" dirty="0">
              <a:solidFill>
                <a:srgbClr val="0C304A"/>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71FF056-0AED-4594-ADFE-EB68A02D8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459" y="1479176"/>
            <a:ext cx="3989252" cy="3684495"/>
          </a:xfrm>
          <a:prstGeom prst="rect">
            <a:avLst/>
          </a:prstGeom>
        </p:spPr>
      </p:pic>
      <p:sp>
        <p:nvSpPr>
          <p:cNvPr id="16" name="TextBox 15">
            <a:extLst>
              <a:ext uri="{FF2B5EF4-FFF2-40B4-BE49-F238E27FC236}">
                <a16:creationId xmlns:a16="http://schemas.microsoft.com/office/drawing/2014/main" id="{B5226DC6-7BF8-4E0A-ACE0-A097BD4555A0}"/>
              </a:ext>
            </a:extLst>
          </p:cNvPr>
          <p:cNvSpPr txBox="1"/>
          <p:nvPr/>
        </p:nvSpPr>
        <p:spPr>
          <a:xfrm>
            <a:off x="6329082" y="1115691"/>
            <a:ext cx="6167718" cy="4411464"/>
          </a:xfrm>
          <a:prstGeom prst="rect">
            <a:avLst/>
          </a:prstGeom>
          <a:noFill/>
        </p:spPr>
        <p:txBody>
          <a:bodyPr wrap="square">
            <a:spAutoFit/>
          </a:bodyPr>
          <a:lstStyle/>
          <a:p>
            <a:pPr marL="342900" marR="0" lvl="0" indent="-342900" algn="just" defTabSz="914400" rtl="0" eaLnBrk="0" fontAlgn="base" latinLnBrk="0" hangingPunct="0">
              <a:spcBef>
                <a:spcPts val="125"/>
              </a:spcBef>
              <a:spcAft>
                <a:spcPts val="125"/>
              </a:spcAft>
              <a:buClrTx/>
              <a:buSzTx/>
              <a:buFont typeface="Wingdings" panose="05000000000000000000" pitchFamily="2" charset="2"/>
              <a:buChar char="v"/>
              <a:tabLst/>
            </a:pPr>
            <a:r>
              <a:rPr kumimoji="0" lang="en-US" altLang="en-US" sz="2400" i="0" u="none" strike="noStrike" cap="none" normalizeH="0" baseline="0" dirty="0">
                <a:ln>
                  <a:noFill/>
                </a:ln>
                <a:solidFill>
                  <a:schemeClr val="tx1"/>
                </a:solidFill>
                <a:effectLst/>
                <a:cs typeface="Arial" panose="020B0604020202020204" pitchFamily="34" charset="0"/>
              </a:rPr>
              <a:t> Introduction </a:t>
            </a:r>
          </a:p>
          <a:p>
            <a:pPr marL="342900" marR="0" lvl="0" indent="-342900" algn="just" defTabSz="914400" rtl="0" eaLnBrk="0" fontAlgn="base" latinLnBrk="0" hangingPunct="0">
              <a:spcBef>
                <a:spcPts val="125"/>
              </a:spcBef>
              <a:spcAft>
                <a:spcPts val="125"/>
              </a:spcAft>
              <a:buClrTx/>
              <a:buSzTx/>
              <a:buFont typeface="Wingdings" panose="05000000000000000000" pitchFamily="2" charset="2"/>
              <a:buChar char="v"/>
              <a:tabLst/>
            </a:pPr>
            <a:r>
              <a:rPr kumimoji="0" lang="en-US" altLang="en-US" sz="2400" i="0" u="none" strike="noStrike" cap="none" normalizeH="0" baseline="0" dirty="0">
                <a:ln>
                  <a:noFill/>
                </a:ln>
                <a:solidFill>
                  <a:schemeClr val="tx1"/>
                </a:solidFill>
                <a:effectLst/>
                <a:cs typeface="Arial" panose="020B0604020202020204" pitchFamily="34" charset="0"/>
              </a:rPr>
              <a:t> Background Theory </a:t>
            </a:r>
          </a:p>
          <a:p>
            <a:pPr marL="342900" marR="0" lvl="0" indent="-342900" algn="just" defTabSz="914400" rtl="0" eaLnBrk="0" fontAlgn="base" latinLnBrk="0" hangingPunct="0">
              <a:spcBef>
                <a:spcPts val="125"/>
              </a:spcBef>
              <a:spcAft>
                <a:spcPts val="125"/>
              </a:spcAft>
              <a:buClrTx/>
              <a:buSzTx/>
              <a:buFont typeface="Wingdings" panose="05000000000000000000" pitchFamily="2" charset="2"/>
              <a:buChar char="v"/>
              <a:tabLst/>
            </a:pPr>
            <a:r>
              <a:rPr kumimoji="0" lang="en-US" altLang="en-US" sz="2400" i="0" u="none" strike="noStrike" cap="none" normalizeH="0" baseline="0" dirty="0">
                <a:ln>
                  <a:noFill/>
                </a:ln>
                <a:solidFill>
                  <a:schemeClr val="tx1"/>
                </a:solidFill>
                <a:effectLst/>
                <a:cs typeface="Arial" panose="020B0604020202020204" pitchFamily="34" charset="0"/>
              </a:rPr>
              <a:t> Data Characteristics</a:t>
            </a:r>
          </a:p>
          <a:p>
            <a:pPr marL="342900" marR="0" lvl="0" indent="-342900" algn="just" defTabSz="914400" rtl="0" eaLnBrk="0" fontAlgn="base" latinLnBrk="0" hangingPunct="0">
              <a:spcBef>
                <a:spcPts val="125"/>
              </a:spcBef>
              <a:spcAft>
                <a:spcPts val="125"/>
              </a:spcAft>
              <a:buClrTx/>
              <a:buSzTx/>
              <a:buFont typeface="Wingdings" panose="05000000000000000000" pitchFamily="2" charset="2"/>
              <a:buChar char="v"/>
              <a:tabLst/>
            </a:pPr>
            <a:r>
              <a:rPr lang="en-US" altLang="en-US" sz="2400" dirty="0">
                <a:cs typeface="Arial" panose="020B0604020202020204" pitchFamily="34" charset="0"/>
              </a:rPr>
              <a:t> Analysis and Findings</a:t>
            </a:r>
          </a:p>
          <a:p>
            <a:pPr marL="342900" marR="0" lvl="0" indent="-342900" algn="just" defTabSz="914400" rtl="0" eaLnBrk="0" fontAlgn="base" latinLnBrk="0" hangingPunct="0">
              <a:spcBef>
                <a:spcPts val="125"/>
              </a:spcBef>
              <a:spcAft>
                <a:spcPts val="125"/>
              </a:spcAft>
              <a:buClrTx/>
              <a:buSzTx/>
              <a:buFont typeface="Wingdings" panose="05000000000000000000" pitchFamily="2" charset="2"/>
              <a:buChar char="v"/>
              <a:tabLst/>
            </a:pPr>
            <a:r>
              <a:rPr kumimoji="0" lang="en-US" altLang="en-US" sz="2400" i="0" u="none" strike="noStrike" cap="none" normalizeH="0" baseline="0" dirty="0">
                <a:ln>
                  <a:noFill/>
                </a:ln>
                <a:solidFill>
                  <a:schemeClr val="tx1"/>
                </a:solidFill>
                <a:effectLst/>
                <a:cs typeface="Arial" panose="020B0604020202020204" pitchFamily="34" charset="0"/>
              </a:rPr>
              <a:t>Work Flow</a:t>
            </a:r>
          </a:p>
          <a:p>
            <a:pPr marL="342900" marR="0" lvl="0" indent="-342900" algn="just" defTabSz="914400" rtl="0" eaLnBrk="0" fontAlgn="base" latinLnBrk="0" hangingPunct="0">
              <a:spcBef>
                <a:spcPts val="125"/>
              </a:spcBef>
              <a:spcAft>
                <a:spcPts val="125"/>
              </a:spcAft>
              <a:buClrTx/>
              <a:buSzTx/>
              <a:buFont typeface="Wingdings" panose="05000000000000000000" pitchFamily="2" charset="2"/>
              <a:buChar char="v"/>
              <a:tabLst/>
            </a:pPr>
            <a:r>
              <a:rPr kumimoji="0" lang="en-US" altLang="en-US" sz="2400" i="0" u="none" strike="noStrike" cap="none" normalizeH="0" baseline="0" dirty="0">
                <a:ln>
                  <a:noFill/>
                </a:ln>
                <a:solidFill>
                  <a:schemeClr val="tx1"/>
                </a:solidFill>
                <a:effectLst/>
                <a:cs typeface="Arial" panose="020B0604020202020204" pitchFamily="34" charset="0"/>
              </a:rPr>
              <a:t> Steps: Data Preprocess, Split, Fit</a:t>
            </a:r>
          </a:p>
          <a:p>
            <a:pPr marL="342900" marR="0" lvl="0" indent="-342900" algn="just" defTabSz="914400" rtl="0" eaLnBrk="0" fontAlgn="base" latinLnBrk="0" hangingPunct="0">
              <a:spcBef>
                <a:spcPts val="125"/>
              </a:spcBef>
              <a:spcAft>
                <a:spcPts val="125"/>
              </a:spcAft>
              <a:buClrTx/>
              <a:buSzTx/>
              <a:buFont typeface="Wingdings" panose="05000000000000000000" pitchFamily="2" charset="2"/>
              <a:buChar char="v"/>
              <a:tabLst/>
            </a:pPr>
            <a:r>
              <a:rPr kumimoji="0" lang="en-US" altLang="en-US" sz="2400" i="0" u="none" strike="noStrike" cap="none" normalizeH="0" baseline="0" dirty="0">
                <a:ln>
                  <a:noFill/>
                </a:ln>
                <a:solidFill>
                  <a:schemeClr val="tx1"/>
                </a:solidFill>
                <a:effectLst/>
                <a:cs typeface="Arial" panose="020B0604020202020204" pitchFamily="34" charset="0"/>
              </a:rPr>
              <a:t> Results </a:t>
            </a:r>
          </a:p>
          <a:p>
            <a:pPr marL="342900" marR="0" lvl="0" indent="-342900" algn="just" defTabSz="914400" rtl="0" eaLnBrk="0" fontAlgn="base" latinLnBrk="0" hangingPunct="0">
              <a:spcBef>
                <a:spcPts val="125"/>
              </a:spcBef>
              <a:spcAft>
                <a:spcPts val="125"/>
              </a:spcAft>
              <a:buClrTx/>
              <a:buSzTx/>
              <a:buFont typeface="Wingdings" panose="05000000000000000000" pitchFamily="2" charset="2"/>
              <a:buChar char="v"/>
              <a:tabLst/>
            </a:pPr>
            <a:r>
              <a:rPr kumimoji="0" lang="en-US" altLang="en-US" sz="2400" i="0" u="none" strike="noStrike" cap="none" normalizeH="0" baseline="0" dirty="0">
                <a:ln>
                  <a:noFill/>
                </a:ln>
                <a:solidFill>
                  <a:schemeClr val="tx1"/>
                </a:solidFill>
                <a:effectLst/>
                <a:cs typeface="Arial" panose="020B0604020202020204" pitchFamily="34" charset="0"/>
              </a:rPr>
              <a:t> User Interface </a:t>
            </a:r>
          </a:p>
          <a:p>
            <a:pPr marL="342900" marR="0" lvl="0" indent="-342900" algn="just" defTabSz="914400" rtl="0" eaLnBrk="0" fontAlgn="base" latinLnBrk="0" hangingPunct="0">
              <a:spcBef>
                <a:spcPts val="125"/>
              </a:spcBef>
              <a:spcAft>
                <a:spcPts val="125"/>
              </a:spcAft>
              <a:buClrTx/>
              <a:buSzTx/>
              <a:buFont typeface="Wingdings" panose="05000000000000000000" pitchFamily="2" charset="2"/>
              <a:buChar char="v"/>
              <a:tabLst/>
            </a:pPr>
            <a:r>
              <a:rPr lang="en-US" altLang="en-US" sz="2400" dirty="0">
                <a:cs typeface="Arial" panose="020B0604020202020204" pitchFamily="34" charset="0"/>
              </a:rPr>
              <a:t> Limitations</a:t>
            </a:r>
            <a:endParaRPr kumimoji="0" lang="en-US" altLang="en-US" sz="2400" i="0" u="none" strike="noStrike" cap="none" normalizeH="0" baseline="0" dirty="0">
              <a:ln>
                <a:noFill/>
              </a:ln>
              <a:solidFill>
                <a:schemeClr val="tx1"/>
              </a:solidFill>
              <a:effectLst/>
              <a:cs typeface="Arial" panose="020B0604020202020204" pitchFamily="34" charset="0"/>
            </a:endParaRPr>
          </a:p>
          <a:p>
            <a:pPr marL="342900" marR="0" lvl="0" indent="-342900" algn="just" defTabSz="914400" rtl="0" eaLnBrk="0" fontAlgn="base" latinLnBrk="0" hangingPunct="0">
              <a:spcBef>
                <a:spcPts val="125"/>
              </a:spcBef>
              <a:spcAft>
                <a:spcPts val="125"/>
              </a:spcAft>
              <a:buClrTx/>
              <a:buSzTx/>
              <a:buFont typeface="Wingdings" panose="05000000000000000000" pitchFamily="2" charset="2"/>
              <a:buChar char="v"/>
              <a:tabLst/>
            </a:pPr>
            <a:r>
              <a:rPr kumimoji="0" lang="en-US" altLang="en-US" sz="2400" i="0" u="none" strike="noStrike" cap="none" normalizeH="0" baseline="0" dirty="0">
                <a:ln>
                  <a:noFill/>
                </a:ln>
                <a:solidFill>
                  <a:schemeClr val="tx1"/>
                </a:solidFill>
                <a:effectLst/>
                <a:cs typeface="Arial" panose="020B0604020202020204" pitchFamily="34" charset="0"/>
              </a:rPr>
              <a:t> Conclusion </a:t>
            </a:r>
          </a:p>
          <a:p>
            <a:pPr marL="342900" marR="0" lvl="0" indent="-342900" algn="just" defTabSz="914400" rtl="0" eaLnBrk="0" fontAlgn="base" latinLnBrk="0" hangingPunct="0">
              <a:spcBef>
                <a:spcPts val="125"/>
              </a:spcBef>
              <a:spcAft>
                <a:spcPts val="125"/>
              </a:spcAft>
              <a:buClrTx/>
              <a:buSzTx/>
              <a:buFont typeface="Wingdings" panose="05000000000000000000" pitchFamily="2" charset="2"/>
              <a:buChar char="v"/>
              <a:tabLst/>
            </a:pPr>
            <a:r>
              <a:rPr kumimoji="0" lang="en-US" altLang="en-US" sz="2400" i="0" u="none" strike="noStrike" cap="none" normalizeH="0" baseline="0" dirty="0">
                <a:ln>
                  <a:noFill/>
                </a:ln>
                <a:solidFill>
                  <a:schemeClr val="tx1"/>
                </a:solidFill>
                <a:effectLst/>
                <a:cs typeface="Arial" panose="020B0604020202020204" pitchFamily="34" charset="0"/>
              </a:rPr>
              <a:t> References  </a:t>
            </a:r>
          </a:p>
        </p:txBody>
      </p:sp>
    </p:spTree>
    <p:extLst>
      <p:ext uri="{BB962C8B-B14F-4D97-AF65-F5344CB8AC3E}">
        <p14:creationId xmlns:p14="http://schemas.microsoft.com/office/powerpoint/2010/main" val="143214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4" y="187385"/>
            <a:ext cx="6896240"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Results - Accuracy</a:t>
            </a:r>
          </a:p>
        </p:txBody>
      </p:sp>
      <p:pic>
        <p:nvPicPr>
          <p:cNvPr id="4" name="Picture 3">
            <a:extLst>
              <a:ext uri="{FF2B5EF4-FFF2-40B4-BE49-F238E27FC236}">
                <a16:creationId xmlns:a16="http://schemas.microsoft.com/office/drawing/2014/main" id="{2A6C36F2-8C95-46A1-B6F5-8AB210ECD47E}"/>
              </a:ext>
            </a:extLst>
          </p:cNvPr>
          <p:cNvPicPr>
            <a:picLocks noChangeAspect="1"/>
          </p:cNvPicPr>
          <p:nvPr/>
        </p:nvPicPr>
        <p:blipFill>
          <a:blip r:embed="rId3"/>
          <a:stretch>
            <a:fillRect/>
          </a:stretch>
        </p:blipFill>
        <p:spPr>
          <a:xfrm>
            <a:off x="837366" y="1058544"/>
            <a:ext cx="5043481" cy="4275456"/>
          </a:xfrm>
          <a:prstGeom prst="rect">
            <a:avLst/>
          </a:prstGeom>
        </p:spPr>
      </p:pic>
      <p:pic>
        <p:nvPicPr>
          <p:cNvPr id="6" name="Picture 5">
            <a:extLst>
              <a:ext uri="{FF2B5EF4-FFF2-40B4-BE49-F238E27FC236}">
                <a16:creationId xmlns:a16="http://schemas.microsoft.com/office/drawing/2014/main" id="{FBD0CB7D-9C87-4EF2-8861-2017945BB81D}"/>
              </a:ext>
            </a:extLst>
          </p:cNvPr>
          <p:cNvPicPr>
            <a:picLocks noChangeAspect="1"/>
          </p:cNvPicPr>
          <p:nvPr/>
        </p:nvPicPr>
        <p:blipFill>
          <a:blip r:embed="rId4"/>
          <a:stretch>
            <a:fillRect/>
          </a:stretch>
        </p:blipFill>
        <p:spPr>
          <a:xfrm>
            <a:off x="6418728" y="1058544"/>
            <a:ext cx="5461887" cy="4275456"/>
          </a:xfrm>
          <a:prstGeom prst="rect">
            <a:avLst/>
          </a:prstGeom>
        </p:spPr>
      </p:pic>
    </p:spTree>
    <p:extLst>
      <p:ext uri="{BB962C8B-B14F-4D97-AF65-F5344CB8AC3E}">
        <p14:creationId xmlns:p14="http://schemas.microsoft.com/office/powerpoint/2010/main" val="409830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4" y="187385"/>
            <a:ext cx="6645228"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Results – Score Prediction (Feature)</a:t>
            </a:r>
          </a:p>
        </p:txBody>
      </p:sp>
      <p:graphicFrame>
        <p:nvGraphicFramePr>
          <p:cNvPr id="2" name="Table 1">
            <a:extLst>
              <a:ext uri="{FF2B5EF4-FFF2-40B4-BE49-F238E27FC236}">
                <a16:creationId xmlns:a16="http://schemas.microsoft.com/office/drawing/2014/main" id="{D51411C2-C537-4189-AF23-A9644A68A05B}"/>
              </a:ext>
            </a:extLst>
          </p:cNvPr>
          <p:cNvGraphicFramePr>
            <a:graphicFrameLocks noGrp="1"/>
          </p:cNvGraphicFramePr>
          <p:nvPr>
            <p:extLst>
              <p:ext uri="{D42A27DB-BD31-4B8C-83A1-F6EECF244321}">
                <p14:modId xmlns:p14="http://schemas.microsoft.com/office/powerpoint/2010/main" val="2202476640"/>
              </p:ext>
            </p:extLst>
          </p:nvPr>
        </p:nvGraphicFramePr>
        <p:xfrm>
          <a:off x="470645" y="966724"/>
          <a:ext cx="11035555" cy="4509088"/>
        </p:xfrm>
        <a:graphic>
          <a:graphicData uri="http://schemas.openxmlformats.org/drawingml/2006/table">
            <a:tbl>
              <a:tblPr>
                <a:tableStyleId>{3C2FFA5D-87B4-456A-9821-1D502468CF0F}</a:tableStyleId>
              </a:tblPr>
              <a:tblGrid>
                <a:gridCol w="4495802">
                  <a:extLst>
                    <a:ext uri="{9D8B030D-6E8A-4147-A177-3AD203B41FA5}">
                      <a16:colId xmlns:a16="http://schemas.microsoft.com/office/drawing/2014/main" val="2720078616"/>
                    </a:ext>
                  </a:extLst>
                </a:gridCol>
                <a:gridCol w="1335741">
                  <a:extLst>
                    <a:ext uri="{9D8B030D-6E8A-4147-A177-3AD203B41FA5}">
                      <a16:colId xmlns:a16="http://schemas.microsoft.com/office/drawing/2014/main" val="1526282388"/>
                    </a:ext>
                  </a:extLst>
                </a:gridCol>
                <a:gridCol w="2097741">
                  <a:extLst>
                    <a:ext uri="{9D8B030D-6E8A-4147-A177-3AD203B41FA5}">
                      <a16:colId xmlns:a16="http://schemas.microsoft.com/office/drawing/2014/main" val="2698728122"/>
                    </a:ext>
                  </a:extLst>
                </a:gridCol>
                <a:gridCol w="1945341">
                  <a:extLst>
                    <a:ext uri="{9D8B030D-6E8A-4147-A177-3AD203B41FA5}">
                      <a16:colId xmlns:a16="http://schemas.microsoft.com/office/drawing/2014/main" val="2172510011"/>
                    </a:ext>
                  </a:extLst>
                </a:gridCol>
                <a:gridCol w="1160930">
                  <a:extLst>
                    <a:ext uri="{9D8B030D-6E8A-4147-A177-3AD203B41FA5}">
                      <a16:colId xmlns:a16="http://schemas.microsoft.com/office/drawing/2014/main" val="1822679743"/>
                    </a:ext>
                  </a:extLst>
                </a:gridCol>
              </a:tblGrid>
              <a:tr h="388705">
                <a:tc>
                  <a:txBody>
                    <a:bodyPr/>
                    <a:lstStyle/>
                    <a:p>
                      <a:pPr algn="ctr" fontAlgn="b"/>
                      <a:r>
                        <a:rPr lang="en-IN" sz="1400" b="1" u="none" strike="noStrike" dirty="0">
                          <a:solidFill>
                            <a:srgbClr val="000000"/>
                          </a:solidFill>
                          <a:effectLst/>
                        </a:rPr>
                        <a:t>Feature Set</a:t>
                      </a:r>
                      <a:endParaRPr lang="en-IN" sz="1400" b="1" i="0" u="none" strike="noStrike" dirty="0">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1" u="none" strike="noStrike" dirty="0" err="1">
                          <a:solidFill>
                            <a:srgbClr val="000000"/>
                          </a:solidFill>
                          <a:effectLst/>
                        </a:rPr>
                        <a:t>R²</a:t>
                      </a:r>
                      <a:r>
                        <a:rPr lang="en-IN" sz="1400" b="1" u="none" strike="noStrike" dirty="0">
                          <a:solidFill>
                            <a:srgbClr val="000000"/>
                          </a:solidFill>
                          <a:effectLst/>
                        </a:rPr>
                        <a:t> Score</a:t>
                      </a:r>
                      <a:endParaRPr lang="en-IN" sz="1400" b="1" i="0" u="none" strike="noStrike" dirty="0">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1" u="none" strike="noStrike" dirty="0">
                          <a:solidFill>
                            <a:srgbClr val="000000"/>
                          </a:solidFill>
                          <a:effectLst/>
                        </a:rPr>
                        <a:t>Adjusted </a:t>
                      </a:r>
                      <a:r>
                        <a:rPr lang="en-IN" sz="1400" b="1" u="none" strike="noStrike" dirty="0" err="1">
                          <a:solidFill>
                            <a:srgbClr val="000000"/>
                          </a:solidFill>
                          <a:effectLst/>
                        </a:rPr>
                        <a:t>R²</a:t>
                      </a:r>
                      <a:r>
                        <a:rPr lang="en-IN" sz="1400" b="1" u="none" strike="noStrike" dirty="0">
                          <a:solidFill>
                            <a:srgbClr val="000000"/>
                          </a:solidFill>
                          <a:effectLst/>
                        </a:rPr>
                        <a:t> Score</a:t>
                      </a:r>
                      <a:endParaRPr lang="en-IN" sz="1400" b="1" i="0" u="none" strike="noStrike" dirty="0">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1" u="none" strike="noStrike" dirty="0">
                          <a:solidFill>
                            <a:srgbClr val="000000"/>
                          </a:solidFill>
                          <a:effectLst/>
                        </a:rPr>
                        <a:t>MAE</a:t>
                      </a:r>
                      <a:endParaRPr lang="en-IN" sz="1400" b="1" i="0" u="none" strike="noStrike" dirty="0">
                        <a:solidFill>
                          <a:srgbClr val="000000"/>
                        </a:solidFill>
                        <a:effectLst/>
                        <a:latin typeface="Calibri" panose="020F0502020204030204" pitchFamily="34" charset="0"/>
                      </a:endParaRPr>
                    </a:p>
                  </a:txBody>
                  <a:tcPr marL="3999" marR="3999" marT="3999" marB="0" anchor="ctr"/>
                </a:tc>
                <a:tc>
                  <a:txBody>
                    <a:bodyPr/>
                    <a:lstStyle/>
                    <a:p>
                      <a:pPr algn="ctr" fontAlgn="b"/>
                      <a:r>
                        <a:rPr lang="en-US" sz="1400" b="1" u="none" strike="noStrike" dirty="0" err="1">
                          <a:solidFill>
                            <a:srgbClr val="000000"/>
                          </a:solidFill>
                          <a:effectLst/>
                        </a:rPr>
                        <a:t>RMSE</a:t>
                      </a:r>
                      <a:endParaRPr lang="en-US" sz="1400" b="1" i="0" u="none" strike="noStrike" dirty="0">
                        <a:solidFill>
                          <a:srgbClr val="000000"/>
                        </a:solidFill>
                        <a:effectLst/>
                        <a:latin typeface="Calibri" panose="020F0502020204030204" pitchFamily="34" charset="0"/>
                      </a:endParaRPr>
                    </a:p>
                  </a:txBody>
                  <a:tcPr marL="3999" marR="3999" marT="3999" marB="0" anchor="ctr"/>
                </a:tc>
                <a:extLst>
                  <a:ext uri="{0D108BD9-81ED-4DB2-BD59-A6C34878D82A}">
                    <a16:rowId xmlns:a16="http://schemas.microsoft.com/office/drawing/2014/main" val="925806661"/>
                  </a:ext>
                </a:extLst>
              </a:tr>
              <a:tr h="581651">
                <a:tc>
                  <a:txBody>
                    <a:bodyPr/>
                    <a:lstStyle/>
                    <a:p>
                      <a:pPr algn="ctr" fontAlgn="b"/>
                      <a:r>
                        <a:rPr lang="en-US" sz="1400" b="0" u="none" strike="noStrike" dirty="0" err="1">
                          <a:solidFill>
                            <a:srgbClr val="000000"/>
                          </a:solidFill>
                          <a:effectLst/>
                        </a:rPr>
                        <a:t>batting_team</a:t>
                      </a:r>
                      <a:r>
                        <a:rPr lang="en-US" sz="1400" b="0" u="none" strike="noStrike" dirty="0">
                          <a:solidFill>
                            <a:srgbClr val="000000"/>
                          </a:solidFill>
                          <a:effectLst/>
                        </a:rPr>
                        <a:t>, </a:t>
                      </a:r>
                      <a:r>
                        <a:rPr lang="en-US" sz="1400" b="0" u="none" strike="noStrike" dirty="0" err="1">
                          <a:solidFill>
                            <a:srgbClr val="000000"/>
                          </a:solidFill>
                          <a:effectLst/>
                        </a:rPr>
                        <a:t>bowling_team</a:t>
                      </a:r>
                      <a:r>
                        <a:rPr lang="en-US" sz="1400" b="0" u="none" strike="noStrike" dirty="0">
                          <a:solidFill>
                            <a:srgbClr val="000000"/>
                          </a:solidFill>
                          <a:effectLst/>
                        </a:rPr>
                        <a:t>, runs, venue, </a:t>
                      </a:r>
                      <a:r>
                        <a:rPr lang="en-US" sz="1400" b="0" u="none" strike="noStrike" dirty="0" err="1">
                          <a:solidFill>
                            <a:srgbClr val="000000"/>
                          </a:solidFill>
                          <a:effectLst/>
                        </a:rPr>
                        <a:t>balls_left</a:t>
                      </a:r>
                      <a:endParaRPr lang="en-US" sz="1400" b="0" i="0" u="none" strike="noStrike" dirty="0">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0.4796</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0.4788</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25.52</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43.18</a:t>
                      </a:r>
                      <a:endParaRPr lang="en-IN" sz="1400" b="0" i="0" u="none" strike="noStrike">
                        <a:solidFill>
                          <a:srgbClr val="000000"/>
                        </a:solidFill>
                        <a:effectLst/>
                        <a:latin typeface="Calibri" panose="020F0502020204030204" pitchFamily="34" charset="0"/>
                      </a:endParaRPr>
                    </a:p>
                  </a:txBody>
                  <a:tcPr marL="3999" marR="3999" marT="3999" marB="0" anchor="ctr"/>
                </a:tc>
                <a:extLst>
                  <a:ext uri="{0D108BD9-81ED-4DB2-BD59-A6C34878D82A}">
                    <a16:rowId xmlns:a16="http://schemas.microsoft.com/office/drawing/2014/main" val="1869319943"/>
                  </a:ext>
                </a:extLst>
              </a:tr>
              <a:tr h="388705">
                <a:tc>
                  <a:txBody>
                    <a:bodyPr/>
                    <a:lstStyle/>
                    <a:p>
                      <a:pPr algn="ctr" fontAlgn="b"/>
                      <a:r>
                        <a:rPr lang="en-US" sz="1400" b="0" u="none" strike="noStrike">
                          <a:solidFill>
                            <a:srgbClr val="000000"/>
                          </a:solidFill>
                          <a:effectLst/>
                        </a:rPr>
                        <a:t>runs, wickets_left, crr, balls_left, last_five</a:t>
                      </a:r>
                      <a:endParaRPr lang="en-US"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0.25348</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dirty="0">
                          <a:solidFill>
                            <a:srgbClr val="000000"/>
                          </a:solidFill>
                          <a:effectLst/>
                        </a:rPr>
                        <a:t>0.25343</a:t>
                      </a:r>
                      <a:endParaRPr lang="en-IN" sz="1400" b="0" i="0" u="none" strike="noStrike" dirty="0">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37.49</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51.61</a:t>
                      </a:r>
                      <a:endParaRPr lang="en-IN" sz="1400" b="0" i="0" u="none" strike="noStrike">
                        <a:solidFill>
                          <a:srgbClr val="000000"/>
                        </a:solidFill>
                        <a:effectLst/>
                        <a:latin typeface="Calibri" panose="020F0502020204030204" pitchFamily="34" charset="0"/>
                      </a:endParaRPr>
                    </a:p>
                  </a:txBody>
                  <a:tcPr marL="3999" marR="3999" marT="3999" marB="0" anchor="ctr"/>
                </a:tc>
                <a:extLst>
                  <a:ext uri="{0D108BD9-81ED-4DB2-BD59-A6C34878D82A}">
                    <a16:rowId xmlns:a16="http://schemas.microsoft.com/office/drawing/2014/main" val="4063050452"/>
                  </a:ext>
                </a:extLst>
              </a:tr>
              <a:tr h="388705">
                <a:tc>
                  <a:txBody>
                    <a:bodyPr/>
                    <a:lstStyle/>
                    <a:p>
                      <a:pPr algn="ctr" fontAlgn="b"/>
                      <a:r>
                        <a:rPr lang="en-US" sz="1400" b="0" u="none" strike="noStrike">
                          <a:solidFill>
                            <a:srgbClr val="000000"/>
                          </a:solidFill>
                          <a:effectLst/>
                        </a:rPr>
                        <a:t>wickets_left, crr, last_five</a:t>
                      </a:r>
                      <a:endParaRPr lang="en-US"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0.3209</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0.3209</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36.83</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49.4</a:t>
                      </a:r>
                      <a:endParaRPr lang="en-IN" sz="1400" b="0" i="0" u="none" strike="noStrike">
                        <a:solidFill>
                          <a:srgbClr val="000000"/>
                        </a:solidFill>
                        <a:effectLst/>
                        <a:latin typeface="Calibri" panose="020F0502020204030204" pitchFamily="34" charset="0"/>
                      </a:endParaRPr>
                    </a:p>
                  </a:txBody>
                  <a:tcPr marL="3999" marR="3999" marT="3999" marB="0" anchor="ctr"/>
                </a:tc>
                <a:extLst>
                  <a:ext uri="{0D108BD9-81ED-4DB2-BD59-A6C34878D82A}">
                    <a16:rowId xmlns:a16="http://schemas.microsoft.com/office/drawing/2014/main" val="1527987654"/>
                  </a:ext>
                </a:extLst>
              </a:tr>
              <a:tr h="195759">
                <a:tc>
                  <a:txBody>
                    <a:bodyPr/>
                    <a:lstStyle/>
                    <a:p>
                      <a:pPr algn="ctr" fontAlgn="b"/>
                      <a:r>
                        <a:rPr lang="en-IN" sz="1400" b="0" u="none" strike="noStrike">
                          <a:solidFill>
                            <a:srgbClr val="000000"/>
                          </a:solidFill>
                          <a:effectLst/>
                        </a:rPr>
                        <a:t>batting_team</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0.051</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0.0508</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45.65</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58.4</a:t>
                      </a:r>
                      <a:endParaRPr lang="en-IN" sz="1400" b="0" i="0" u="none" strike="noStrike">
                        <a:solidFill>
                          <a:srgbClr val="000000"/>
                        </a:solidFill>
                        <a:effectLst/>
                        <a:latin typeface="Calibri" panose="020F0502020204030204" pitchFamily="34" charset="0"/>
                      </a:endParaRPr>
                    </a:p>
                  </a:txBody>
                  <a:tcPr marL="3999" marR="3999" marT="3999" marB="0" anchor="ctr"/>
                </a:tc>
                <a:extLst>
                  <a:ext uri="{0D108BD9-81ED-4DB2-BD59-A6C34878D82A}">
                    <a16:rowId xmlns:a16="http://schemas.microsoft.com/office/drawing/2014/main" val="2427817728"/>
                  </a:ext>
                </a:extLst>
              </a:tr>
              <a:tr h="195759">
                <a:tc>
                  <a:txBody>
                    <a:bodyPr/>
                    <a:lstStyle/>
                    <a:p>
                      <a:pPr algn="ctr" fontAlgn="b"/>
                      <a:r>
                        <a:rPr lang="en-IN" sz="1400" b="0" u="none" strike="noStrike">
                          <a:solidFill>
                            <a:srgbClr val="000000"/>
                          </a:solidFill>
                          <a:effectLst/>
                        </a:rPr>
                        <a:t>bowling_team</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0.0118</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0.0117</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46.64</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59.09</a:t>
                      </a:r>
                      <a:endParaRPr lang="en-IN" sz="1400" b="0" i="0" u="none" strike="noStrike">
                        <a:solidFill>
                          <a:srgbClr val="000000"/>
                        </a:solidFill>
                        <a:effectLst/>
                        <a:latin typeface="Calibri" panose="020F0502020204030204" pitchFamily="34" charset="0"/>
                      </a:endParaRPr>
                    </a:p>
                  </a:txBody>
                  <a:tcPr marL="3999" marR="3999" marT="3999" marB="0" anchor="ctr"/>
                </a:tc>
                <a:extLst>
                  <a:ext uri="{0D108BD9-81ED-4DB2-BD59-A6C34878D82A}">
                    <a16:rowId xmlns:a16="http://schemas.microsoft.com/office/drawing/2014/main" val="3107286113"/>
                  </a:ext>
                </a:extLst>
              </a:tr>
              <a:tr h="581651">
                <a:tc>
                  <a:txBody>
                    <a:bodyPr/>
                    <a:lstStyle/>
                    <a:p>
                      <a:pPr algn="ctr" fontAlgn="b"/>
                      <a:r>
                        <a:rPr lang="en-US" sz="1400" b="0" u="none" strike="noStrike">
                          <a:solidFill>
                            <a:srgbClr val="000000"/>
                          </a:solidFill>
                          <a:effectLst/>
                        </a:rPr>
                        <a:t>bowling_team, batting_team, last_five, crr</a:t>
                      </a:r>
                      <a:endParaRPr lang="en-US"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0.3011</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0.3009</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35.97</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50.56</a:t>
                      </a:r>
                      <a:endParaRPr lang="en-IN" sz="1400" b="0" i="0" u="none" strike="noStrike">
                        <a:solidFill>
                          <a:srgbClr val="000000"/>
                        </a:solidFill>
                        <a:effectLst/>
                        <a:latin typeface="Calibri" panose="020F0502020204030204" pitchFamily="34" charset="0"/>
                      </a:endParaRPr>
                    </a:p>
                  </a:txBody>
                  <a:tcPr marL="3999" marR="3999" marT="3999" marB="0" anchor="ctr"/>
                </a:tc>
                <a:extLst>
                  <a:ext uri="{0D108BD9-81ED-4DB2-BD59-A6C34878D82A}">
                    <a16:rowId xmlns:a16="http://schemas.microsoft.com/office/drawing/2014/main" val="3507062791"/>
                  </a:ext>
                </a:extLst>
              </a:tr>
              <a:tr h="581651">
                <a:tc>
                  <a:txBody>
                    <a:bodyPr/>
                    <a:lstStyle/>
                    <a:p>
                      <a:pPr algn="ctr" fontAlgn="b"/>
                      <a:r>
                        <a:rPr lang="en-US" sz="1400" b="0" u="none" strike="noStrike">
                          <a:solidFill>
                            <a:srgbClr val="000000"/>
                          </a:solidFill>
                          <a:effectLst/>
                        </a:rPr>
                        <a:t>bowling_team, batting_team, last_five, crr, wickets_left</a:t>
                      </a:r>
                      <a:endParaRPr lang="en-US"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0.2997</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0.2995</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36.12</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50.1</a:t>
                      </a:r>
                      <a:endParaRPr lang="en-IN" sz="1400" b="0" i="0" u="none" strike="noStrike">
                        <a:solidFill>
                          <a:srgbClr val="000000"/>
                        </a:solidFill>
                        <a:effectLst/>
                        <a:latin typeface="Calibri" panose="020F0502020204030204" pitchFamily="34" charset="0"/>
                      </a:endParaRPr>
                    </a:p>
                  </a:txBody>
                  <a:tcPr marL="3999" marR="3999" marT="3999" marB="0" anchor="ctr"/>
                </a:tc>
                <a:extLst>
                  <a:ext uri="{0D108BD9-81ED-4DB2-BD59-A6C34878D82A}">
                    <a16:rowId xmlns:a16="http://schemas.microsoft.com/office/drawing/2014/main" val="3131200412"/>
                  </a:ext>
                </a:extLst>
              </a:tr>
              <a:tr h="388705">
                <a:tc>
                  <a:txBody>
                    <a:bodyPr/>
                    <a:lstStyle/>
                    <a:p>
                      <a:pPr algn="ctr" fontAlgn="b"/>
                      <a:r>
                        <a:rPr lang="en-IN" sz="1400" b="0" u="none" strike="noStrike">
                          <a:solidFill>
                            <a:srgbClr val="000000"/>
                          </a:solidFill>
                          <a:effectLst/>
                        </a:rPr>
                        <a:t>venue, runs, balls_left, current_score</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0.5971</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0.5966</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24.51</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38.13</a:t>
                      </a:r>
                      <a:endParaRPr lang="en-IN" sz="1400" b="0" i="0" u="none" strike="noStrike">
                        <a:solidFill>
                          <a:srgbClr val="000000"/>
                        </a:solidFill>
                        <a:effectLst/>
                        <a:latin typeface="Calibri" panose="020F0502020204030204" pitchFamily="34" charset="0"/>
                      </a:endParaRPr>
                    </a:p>
                  </a:txBody>
                  <a:tcPr marL="3999" marR="3999" marT="3999" marB="0" anchor="ctr"/>
                </a:tc>
                <a:extLst>
                  <a:ext uri="{0D108BD9-81ED-4DB2-BD59-A6C34878D82A}">
                    <a16:rowId xmlns:a16="http://schemas.microsoft.com/office/drawing/2014/main" val="3308087802"/>
                  </a:ext>
                </a:extLst>
              </a:tr>
              <a:tr h="774597">
                <a:tc>
                  <a:txBody>
                    <a:bodyPr/>
                    <a:lstStyle/>
                    <a:p>
                      <a:pPr algn="ctr" fontAlgn="b"/>
                      <a:r>
                        <a:rPr lang="en-US" sz="1400" b="0" u="none" strike="noStrike">
                          <a:solidFill>
                            <a:srgbClr val="000000"/>
                          </a:solidFill>
                          <a:effectLst/>
                        </a:rPr>
                        <a:t>wickets_left, runs, last_five, current_score, balls_left</a:t>
                      </a:r>
                      <a:endParaRPr lang="en-US"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0.2679</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0.2678</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a:solidFill>
                            <a:srgbClr val="000000"/>
                          </a:solidFill>
                          <a:effectLst/>
                        </a:rPr>
                        <a:t>37.33</a:t>
                      </a:r>
                      <a:endParaRPr lang="en-IN" sz="1400" b="0" i="0" u="none" strike="noStrike">
                        <a:solidFill>
                          <a:srgbClr val="000000"/>
                        </a:solidFill>
                        <a:effectLst/>
                        <a:latin typeface="Calibri" panose="020F0502020204030204" pitchFamily="34" charset="0"/>
                      </a:endParaRPr>
                    </a:p>
                  </a:txBody>
                  <a:tcPr marL="3999" marR="3999" marT="3999" marB="0" anchor="ctr"/>
                </a:tc>
                <a:tc>
                  <a:txBody>
                    <a:bodyPr/>
                    <a:lstStyle/>
                    <a:p>
                      <a:pPr algn="ctr" fontAlgn="b"/>
                      <a:r>
                        <a:rPr lang="en-IN" sz="1400" b="0" u="none" strike="noStrike" dirty="0">
                          <a:solidFill>
                            <a:srgbClr val="000000"/>
                          </a:solidFill>
                          <a:effectLst/>
                        </a:rPr>
                        <a:t>51.04</a:t>
                      </a:r>
                      <a:endParaRPr lang="en-IN" sz="1400" b="0" i="0" u="none" strike="noStrike" dirty="0">
                        <a:solidFill>
                          <a:srgbClr val="000000"/>
                        </a:solidFill>
                        <a:effectLst/>
                        <a:latin typeface="Calibri" panose="020F0502020204030204" pitchFamily="34" charset="0"/>
                      </a:endParaRPr>
                    </a:p>
                  </a:txBody>
                  <a:tcPr marL="3999" marR="3999" marT="3999" marB="0" anchor="ctr"/>
                </a:tc>
                <a:extLst>
                  <a:ext uri="{0D108BD9-81ED-4DB2-BD59-A6C34878D82A}">
                    <a16:rowId xmlns:a16="http://schemas.microsoft.com/office/drawing/2014/main" val="3470233761"/>
                  </a:ext>
                </a:extLst>
              </a:tr>
            </a:tbl>
          </a:graphicData>
        </a:graphic>
      </p:graphicFrame>
    </p:spTree>
    <p:extLst>
      <p:ext uri="{BB962C8B-B14F-4D97-AF65-F5344CB8AC3E}">
        <p14:creationId xmlns:p14="http://schemas.microsoft.com/office/powerpoint/2010/main" val="161144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4" y="187385"/>
            <a:ext cx="6896240"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Results – Win Prediction (Feature)</a:t>
            </a:r>
          </a:p>
        </p:txBody>
      </p:sp>
      <p:graphicFrame>
        <p:nvGraphicFramePr>
          <p:cNvPr id="2" name="Table 1">
            <a:extLst>
              <a:ext uri="{FF2B5EF4-FFF2-40B4-BE49-F238E27FC236}">
                <a16:creationId xmlns:a16="http://schemas.microsoft.com/office/drawing/2014/main" id="{E26600B6-CD38-421F-A171-646459714782}"/>
              </a:ext>
            </a:extLst>
          </p:cNvPr>
          <p:cNvGraphicFramePr>
            <a:graphicFrameLocks noGrp="1"/>
          </p:cNvGraphicFramePr>
          <p:nvPr>
            <p:extLst>
              <p:ext uri="{D42A27DB-BD31-4B8C-83A1-F6EECF244321}">
                <p14:modId xmlns:p14="http://schemas.microsoft.com/office/powerpoint/2010/main" val="3395587380"/>
              </p:ext>
            </p:extLst>
          </p:nvPr>
        </p:nvGraphicFramePr>
        <p:xfrm>
          <a:off x="1541930" y="1089898"/>
          <a:ext cx="8776448" cy="4457317"/>
        </p:xfrm>
        <a:graphic>
          <a:graphicData uri="http://schemas.openxmlformats.org/drawingml/2006/table">
            <a:tbl>
              <a:tblPr>
                <a:tableStyleId>{3C2FFA5D-87B4-456A-9821-1D502468CF0F}</a:tableStyleId>
              </a:tblPr>
              <a:tblGrid>
                <a:gridCol w="4388224">
                  <a:extLst>
                    <a:ext uri="{9D8B030D-6E8A-4147-A177-3AD203B41FA5}">
                      <a16:colId xmlns:a16="http://schemas.microsoft.com/office/drawing/2014/main" val="2124837325"/>
                    </a:ext>
                  </a:extLst>
                </a:gridCol>
                <a:gridCol w="4388224">
                  <a:extLst>
                    <a:ext uri="{9D8B030D-6E8A-4147-A177-3AD203B41FA5}">
                      <a16:colId xmlns:a16="http://schemas.microsoft.com/office/drawing/2014/main" val="684270994"/>
                    </a:ext>
                  </a:extLst>
                </a:gridCol>
              </a:tblGrid>
              <a:tr h="112052">
                <a:tc>
                  <a:txBody>
                    <a:bodyPr/>
                    <a:lstStyle/>
                    <a:p>
                      <a:pPr algn="ctr" fontAlgn="b"/>
                      <a:r>
                        <a:rPr lang="en-IN" sz="1400" b="1" u="none" strike="noStrike" dirty="0">
                          <a:solidFill>
                            <a:srgbClr val="000000"/>
                          </a:solidFill>
                          <a:effectLst/>
                        </a:rPr>
                        <a:t>Features</a:t>
                      </a:r>
                      <a:endParaRPr lang="en-IN" sz="1400" b="1" i="0" u="none" strike="noStrike" dirty="0">
                        <a:solidFill>
                          <a:srgbClr val="000000"/>
                        </a:solidFill>
                        <a:effectLst/>
                        <a:latin typeface="Calibri" panose="020F0502020204030204" pitchFamily="34" charset="0"/>
                      </a:endParaRPr>
                    </a:p>
                  </a:txBody>
                  <a:tcPr marL="4669" marR="4669" marT="4669" marB="0" anchor="ctr"/>
                </a:tc>
                <a:tc>
                  <a:txBody>
                    <a:bodyPr/>
                    <a:lstStyle/>
                    <a:p>
                      <a:pPr algn="ctr" fontAlgn="b"/>
                      <a:r>
                        <a:rPr lang="en-IN" sz="1400" b="1" u="none" strike="noStrike" dirty="0">
                          <a:solidFill>
                            <a:srgbClr val="000000"/>
                          </a:solidFill>
                          <a:effectLst/>
                        </a:rPr>
                        <a:t>Accuracy</a:t>
                      </a:r>
                      <a:endParaRPr lang="en-IN" sz="1400" b="1" i="0" u="none" strike="noStrike" dirty="0">
                        <a:solidFill>
                          <a:srgbClr val="000000"/>
                        </a:solidFill>
                        <a:effectLst/>
                        <a:latin typeface="Calibri" panose="020F0502020204030204" pitchFamily="34" charset="0"/>
                      </a:endParaRPr>
                    </a:p>
                  </a:txBody>
                  <a:tcPr marL="4669" marR="4669" marT="4669" marB="0" anchor="ctr"/>
                </a:tc>
                <a:extLst>
                  <a:ext uri="{0D108BD9-81ED-4DB2-BD59-A6C34878D82A}">
                    <a16:rowId xmlns:a16="http://schemas.microsoft.com/office/drawing/2014/main" val="1717186668"/>
                  </a:ext>
                </a:extLst>
              </a:tr>
              <a:tr h="826381">
                <a:tc>
                  <a:txBody>
                    <a:bodyPr/>
                    <a:lstStyle/>
                    <a:p>
                      <a:pPr algn="ctr" fontAlgn="b"/>
                      <a:r>
                        <a:rPr lang="en-US" sz="1400" b="0" u="none" strike="noStrike">
                          <a:solidFill>
                            <a:srgbClr val="000000"/>
                          </a:solidFill>
                          <a:effectLst/>
                        </a:rPr>
                        <a:t>batting_team, bowling_team, city, wickets_left, total_runs_x, crr</a:t>
                      </a:r>
                      <a:endParaRPr lang="en-US" sz="1400" b="0" i="0" u="none" strike="noStrike">
                        <a:solidFill>
                          <a:srgbClr val="000000"/>
                        </a:solidFill>
                        <a:effectLst/>
                        <a:latin typeface="Calibri" panose="020F0502020204030204" pitchFamily="34" charset="0"/>
                      </a:endParaRPr>
                    </a:p>
                  </a:txBody>
                  <a:tcPr marL="4669" marR="4669" marT="4669" marB="0" anchor="ctr"/>
                </a:tc>
                <a:tc>
                  <a:txBody>
                    <a:bodyPr/>
                    <a:lstStyle/>
                    <a:p>
                      <a:pPr algn="ctr" fontAlgn="b"/>
                      <a:r>
                        <a:rPr lang="en-IN" sz="1400" b="0" u="none" strike="noStrike">
                          <a:solidFill>
                            <a:srgbClr val="000000"/>
                          </a:solidFill>
                          <a:effectLst/>
                        </a:rPr>
                        <a:t>0.9175</a:t>
                      </a:r>
                      <a:endParaRPr lang="en-IN" sz="1400" b="0" i="0" u="none" strike="noStrike">
                        <a:solidFill>
                          <a:srgbClr val="000000"/>
                        </a:solidFill>
                        <a:effectLst/>
                        <a:latin typeface="Calibri" panose="020F0502020204030204" pitchFamily="34" charset="0"/>
                      </a:endParaRPr>
                    </a:p>
                  </a:txBody>
                  <a:tcPr marL="4669" marR="4669" marT="4669" marB="0" anchor="ctr"/>
                </a:tc>
                <a:extLst>
                  <a:ext uri="{0D108BD9-81ED-4DB2-BD59-A6C34878D82A}">
                    <a16:rowId xmlns:a16="http://schemas.microsoft.com/office/drawing/2014/main" val="784523950"/>
                  </a:ext>
                </a:extLst>
              </a:tr>
              <a:tr h="620953">
                <a:tc>
                  <a:txBody>
                    <a:bodyPr/>
                    <a:lstStyle/>
                    <a:p>
                      <a:pPr algn="ctr" fontAlgn="b"/>
                      <a:r>
                        <a:rPr lang="en-US" sz="1400" b="0" u="none" strike="noStrike">
                          <a:solidFill>
                            <a:srgbClr val="000000"/>
                          </a:solidFill>
                          <a:effectLst/>
                        </a:rPr>
                        <a:t>batting_team, bowling_team, city, total_runs_x, crr</a:t>
                      </a:r>
                      <a:endParaRPr lang="en-US" sz="1400" b="0" i="0" u="none" strike="noStrike">
                        <a:solidFill>
                          <a:srgbClr val="000000"/>
                        </a:solidFill>
                        <a:effectLst/>
                        <a:latin typeface="Calibri" panose="020F0502020204030204" pitchFamily="34" charset="0"/>
                      </a:endParaRPr>
                    </a:p>
                  </a:txBody>
                  <a:tcPr marL="4669" marR="4669" marT="4669" marB="0" anchor="ctr"/>
                </a:tc>
                <a:tc>
                  <a:txBody>
                    <a:bodyPr/>
                    <a:lstStyle/>
                    <a:p>
                      <a:pPr algn="ctr" fontAlgn="b"/>
                      <a:r>
                        <a:rPr lang="en-IN" sz="1400" b="0" u="none" strike="noStrike" dirty="0">
                          <a:solidFill>
                            <a:srgbClr val="000000"/>
                          </a:solidFill>
                          <a:effectLst/>
                        </a:rPr>
                        <a:t>0.913</a:t>
                      </a:r>
                      <a:endParaRPr lang="en-IN" sz="1400" b="0" i="0" u="none" strike="noStrike" dirty="0">
                        <a:solidFill>
                          <a:srgbClr val="000000"/>
                        </a:solidFill>
                        <a:effectLst/>
                        <a:latin typeface="Calibri" panose="020F0502020204030204" pitchFamily="34" charset="0"/>
                      </a:endParaRPr>
                    </a:p>
                  </a:txBody>
                  <a:tcPr marL="4669" marR="4669" marT="4669" marB="0" anchor="ctr"/>
                </a:tc>
                <a:extLst>
                  <a:ext uri="{0D108BD9-81ED-4DB2-BD59-A6C34878D82A}">
                    <a16:rowId xmlns:a16="http://schemas.microsoft.com/office/drawing/2014/main" val="1817237136"/>
                  </a:ext>
                </a:extLst>
              </a:tr>
              <a:tr h="723667">
                <a:tc>
                  <a:txBody>
                    <a:bodyPr/>
                    <a:lstStyle/>
                    <a:p>
                      <a:pPr algn="ctr" fontAlgn="b"/>
                      <a:r>
                        <a:rPr lang="en-US" sz="1400" b="0" u="none" strike="noStrike">
                          <a:solidFill>
                            <a:srgbClr val="000000"/>
                          </a:solidFill>
                          <a:effectLst/>
                        </a:rPr>
                        <a:t>batting_team, bowling_team, city, runs_left, total_runs_x</a:t>
                      </a:r>
                      <a:endParaRPr lang="en-US" sz="1400" b="0" i="0" u="none" strike="noStrike">
                        <a:solidFill>
                          <a:srgbClr val="000000"/>
                        </a:solidFill>
                        <a:effectLst/>
                        <a:latin typeface="Calibri" panose="020F0502020204030204" pitchFamily="34" charset="0"/>
                      </a:endParaRPr>
                    </a:p>
                  </a:txBody>
                  <a:tcPr marL="4669" marR="4669" marT="4669" marB="0" anchor="ctr"/>
                </a:tc>
                <a:tc>
                  <a:txBody>
                    <a:bodyPr/>
                    <a:lstStyle/>
                    <a:p>
                      <a:pPr algn="ctr" fontAlgn="b"/>
                      <a:r>
                        <a:rPr lang="en-IN" sz="1400" b="0" u="none" strike="noStrike">
                          <a:solidFill>
                            <a:srgbClr val="000000"/>
                          </a:solidFill>
                          <a:effectLst/>
                        </a:rPr>
                        <a:t>0.889</a:t>
                      </a:r>
                      <a:endParaRPr lang="en-IN" sz="1400" b="0" i="0" u="none" strike="noStrike">
                        <a:solidFill>
                          <a:srgbClr val="000000"/>
                        </a:solidFill>
                        <a:effectLst/>
                        <a:latin typeface="Calibri" panose="020F0502020204030204" pitchFamily="34" charset="0"/>
                      </a:endParaRPr>
                    </a:p>
                  </a:txBody>
                  <a:tcPr marL="4669" marR="4669" marT="4669" marB="0" anchor="ctr"/>
                </a:tc>
                <a:extLst>
                  <a:ext uri="{0D108BD9-81ED-4DB2-BD59-A6C34878D82A}">
                    <a16:rowId xmlns:a16="http://schemas.microsoft.com/office/drawing/2014/main" val="2270468959"/>
                  </a:ext>
                </a:extLst>
              </a:tr>
              <a:tr h="826381">
                <a:tc>
                  <a:txBody>
                    <a:bodyPr/>
                    <a:lstStyle/>
                    <a:p>
                      <a:pPr algn="ctr" fontAlgn="b"/>
                      <a:r>
                        <a:rPr lang="en-US" sz="1400" b="0" u="none" strike="noStrike">
                          <a:solidFill>
                            <a:srgbClr val="000000"/>
                          </a:solidFill>
                          <a:effectLst/>
                        </a:rPr>
                        <a:t>batting_team, bowling_team, city, wickets_left, total_runs_x</a:t>
                      </a:r>
                      <a:endParaRPr lang="en-US" sz="1400" b="0" i="0" u="none" strike="noStrike">
                        <a:solidFill>
                          <a:srgbClr val="000000"/>
                        </a:solidFill>
                        <a:effectLst/>
                        <a:latin typeface="Calibri" panose="020F0502020204030204" pitchFamily="34" charset="0"/>
                      </a:endParaRPr>
                    </a:p>
                  </a:txBody>
                  <a:tcPr marL="4669" marR="4669" marT="4669" marB="0" anchor="ctr"/>
                </a:tc>
                <a:tc>
                  <a:txBody>
                    <a:bodyPr/>
                    <a:lstStyle/>
                    <a:p>
                      <a:pPr algn="ctr" fontAlgn="b"/>
                      <a:r>
                        <a:rPr lang="en-IN" sz="1400" b="0" u="none" strike="noStrike">
                          <a:solidFill>
                            <a:srgbClr val="000000"/>
                          </a:solidFill>
                          <a:effectLst/>
                        </a:rPr>
                        <a:t>0.8906</a:t>
                      </a:r>
                      <a:endParaRPr lang="en-IN" sz="1400" b="0" i="0" u="none" strike="noStrike">
                        <a:solidFill>
                          <a:srgbClr val="000000"/>
                        </a:solidFill>
                        <a:effectLst/>
                        <a:latin typeface="Calibri" panose="020F0502020204030204" pitchFamily="34" charset="0"/>
                      </a:endParaRPr>
                    </a:p>
                  </a:txBody>
                  <a:tcPr marL="4669" marR="4669" marT="4669" marB="0" anchor="ctr"/>
                </a:tc>
                <a:extLst>
                  <a:ext uri="{0D108BD9-81ED-4DB2-BD59-A6C34878D82A}">
                    <a16:rowId xmlns:a16="http://schemas.microsoft.com/office/drawing/2014/main" val="3584700703"/>
                  </a:ext>
                </a:extLst>
              </a:tr>
              <a:tr h="620953">
                <a:tc>
                  <a:txBody>
                    <a:bodyPr/>
                    <a:lstStyle/>
                    <a:p>
                      <a:pPr algn="ctr" fontAlgn="b"/>
                      <a:r>
                        <a:rPr lang="en-US" sz="1400" b="0" u="none" strike="noStrike">
                          <a:solidFill>
                            <a:srgbClr val="000000"/>
                          </a:solidFill>
                          <a:effectLst/>
                        </a:rPr>
                        <a:t>batting_team, bowling_team, city, total_runs_x, crr</a:t>
                      </a:r>
                      <a:endParaRPr lang="en-US" sz="1400" b="0" i="0" u="none" strike="noStrike">
                        <a:solidFill>
                          <a:srgbClr val="000000"/>
                        </a:solidFill>
                        <a:effectLst/>
                        <a:latin typeface="Calibri" panose="020F0502020204030204" pitchFamily="34" charset="0"/>
                      </a:endParaRPr>
                    </a:p>
                  </a:txBody>
                  <a:tcPr marL="4669" marR="4669" marT="4669" marB="0" anchor="ctr"/>
                </a:tc>
                <a:tc>
                  <a:txBody>
                    <a:bodyPr/>
                    <a:lstStyle/>
                    <a:p>
                      <a:pPr algn="ctr" fontAlgn="b"/>
                      <a:r>
                        <a:rPr lang="en-IN" sz="1400" b="0" u="none" strike="noStrike">
                          <a:solidFill>
                            <a:srgbClr val="000000"/>
                          </a:solidFill>
                          <a:effectLst/>
                        </a:rPr>
                        <a:t>0.912</a:t>
                      </a:r>
                      <a:endParaRPr lang="en-IN" sz="1400" b="0" i="0" u="none" strike="noStrike">
                        <a:solidFill>
                          <a:srgbClr val="000000"/>
                        </a:solidFill>
                        <a:effectLst/>
                        <a:latin typeface="Calibri" panose="020F0502020204030204" pitchFamily="34" charset="0"/>
                      </a:endParaRPr>
                    </a:p>
                  </a:txBody>
                  <a:tcPr marL="4669" marR="4669" marT="4669" marB="0" anchor="ctr"/>
                </a:tc>
                <a:extLst>
                  <a:ext uri="{0D108BD9-81ED-4DB2-BD59-A6C34878D82A}">
                    <a16:rowId xmlns:a16="http://schemas.microsoft.com/office/drawing/2014/main" val="3076976068"/>
                  </a:ext>
                </a:extLst>
              </a:tr>
              <a:tr h="620953">
                <a:tc>
                  <a:txBody>
                    <a:bodyPr/>
                    <a:lstStyle/>
                    <a:p>
                      <a:pPr algn="ctr" fontAlgn="b"/>
                      <a:r>
                        <a:rPr lang="en-US" sz="1400" b="0" u="none" strike="noStrike">
                          <a:solidFill>
                            <a:srgbClr val="000000"/>
                          </a:solidFill>
                          <a:effectLst/>
                        </a:rPr>
                        <a:t>batting_team, bowling_team, city, total_runs_x</a:t>
                      </a:r>
                      <a:endParaRPr lang="en-US" sz="1400" b="0" i="0" u="none" strike="noStrike">
                        <a:solidFill>
                          <a:srgbClr val="000000"/>
                        </a:solidFill>
                        <a:effectLst/>
                        <a:latin typeface="Calibri" panose="020F0502020204030204" pitchFamily="34" charset="0"/>
                      </a:endParaRPr>
                    </a:p>
                  </a:txBody>
                  <a:tcPr marL="4669" marR="4669" marT="4669" marB="0" anchor="ctr"/>
                </a:tc>
                <a:tc>
                  <a:txBody>
                    <a:bodyPr/>
                    <a:lstStyle/>
                    <a:p>
                      <a:pPr algn="ctr" fontAlgn="b"/>
                      <a:r>
                        <a:rPr lang="en-IN" sz="1400" b="0" u="none" strike="noStrike" dirty="0">
                          <a:solidFill>
                            <a:srgbClr val="000000"/>
                          </a:solidFill>
                          <a:effectLst/>
                        </a:rPr>
                        <a:t>0.8887</a:t>
                      </a:r>
                      <a:endParaRPr lang="en-IN" sz="1400" b="0" i="0" u="none" strike="noStrike" dirty="0">
                        <a:solidFill>
                          <a:srgbClr val="000000"/>
                        </a:solidFill>
                        <a:effectLst/>
                        <a:latin typeface="Calibri" panose="020F0502020204030204" pitchFamily="34" charset="0"/>
                      </a:endParaRPr>
                    </a:p>
                  </a:txBody>
                  <a:tcPr marL="4669" marR="4669" marT="4669" marB="0" anchor="ctr"/>
                </a:tc>
                <a:extLst>
                  <a:ext uri="{0D108BD9-81ED-4DB2-BD59-A6C34878D82A}">
                    <a16:rowId xmlns:a16="http://schemas.microsoft.com/office/drawing/2014/main" val="4113873028"/>
                  </a:ext>
                </a:extLst>
              </a:tr>
            </a:tbl>
          </a:graphicData>
        </a:graphic>
      </p:graphicFrame>
    </p:spTree>
    <p:extLst>
      <p:ext uri="{BB962C8B-B14F-4D97-AF65-F5344CB8AC3E}">
        <p14:creationId xmlns:p14="http://schemas.microsoft.com/office/powerpoint/2010/main" val="19766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2291" y="187385"/>
            <a:ext cx="8938389" cy="523220"/>
          </a:xfrm>
          <a:prstGeom prst="rect">
            <a:avLst/>
          </a:prstGeom>
          <a:noFill/>
        </p:spPr>
        <p:txBody>
          <a:bodyPr wrap="square">
            <a:spAutoFit/>
          </a:bodyPr>
          <a:lstStyle/>
          <a:p>
            <a:r>
              <a:rPr lang="en-US" sz="2800" b="1" dirty="0">
                <a:solidFill>
                  <a:srgbClr val="0C304A"/>
                </a:solidFill>
                <a:latin typeface="Times New Roman" panose="02020603050405020304" pitchFamily="18" charset="0"/>
                <a:cs typeface="Times New Roman" panose="02020603050405020304" pitchFamily="18" charset="0"/>
              </a:rPr>
              <a:t>User Interface – Score Prediction</a:t>
            </a:r>
          </a:p>
        </p:txBody>
      </p:sp>
      <p:pic>
        <p:nvPicPr>
          <p:cNvPr id="4" name="Picture 3">
            <a:extLst>
              <a:ext uri="{FF2B5EF4-FFF2-40B4-BE49-F238E27FC236}">
                <a16:creationId xmlns:a16="http://schemas.microsoft.com/office/drawing/2014/main" id="{E704BBBE-4931-4CC7-92AE-28D96069C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0604"/>
            <a:ext cx="12192000" cy="6147395"/>
          </a:xfrm>
          <a:prstGeom prst="rect">
            <a:avLst/>
          </a:prstGeom>
        </p:spPr>
      </p:pic>
    </p:spTree>
    <p:extLst>
      <p:ext uri="{BB962C8B-B14F-4D97-AF65-F5344CB8AC3E}">
        <p14:creationId xmlns:p14="http://schemas.microsoft.com/office/powerpoint/2010/main" val="26843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2291" y="187385"/>
            <a:ext cx="8938389" cy="523220"/>
          </a:xfrm>
          <a:prstGeom prst="rect">
            <a:avLst/>
          </a:prstGeom>
          <a:noFill/>
        </p:spPr>
        <p:txBody>
          <a:bodyPr wrap="square">
            <a:spAutoFit/>
          </a:bodyPr>
          <a:lstStyle/>
          <a:p>
            <a:r>
              <a:rPr lang="en-US" sz="2800" b="1" dirty="0">
                <a:solidFill>
                  <a:srgbClr val="0C304A"/>
                </a:solidFill>
                <a:latin typeface="Times New Roman" panose="02020603050405020304" pitchFamily="18" charset="0"/>
                <a:cs typeface="Times New Roman" panose="02020603050405020304" pitchFamily="18" charset="0"/>
              </a:rPr>
              <a:t>User Interface – Win Prediction</a:t>
            </a:r>
          </a:p>
        </p:txBody>
      </p:sp>
      <p:pic>
        <p:nvPicPr>
          <p:cNvPr id="3" name="Picture 2">
            <a:extLst>
              <a:ext uri="{FF2B5EF4-FFF2-40B4-BE49-F238E27FC236}">
                <a16:creationId xmlns:a16="http://schemas.microsoft.com/office/drawing/2014/main" id="{A88C0FF1-117B-4C3F-80F3-EEE1EFA52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0604"/>
            <a:ext cx="12192000" cy="6147395"/>
          </a:xfrm>
          <a:prstGeom prst="rect">
            <a:avLst/>
          </a:prstGeom>
        </p:spPr>
      </p:pic>
    </p:spTree>
    <p:extLst>
      <p:ext uri="{BB962C8B-B14F-4D97-AF65-F5344CB8AC3E}">
        <p14:creationId xmlns:p14="http://schemas.microsoft.com/office/powerpoint/2010/main" val="133326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2291" y="187385"/>
            <a:ext cx="8938389"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Limitations</a:t>
            </a:r>
          </a:p>
        </p:txBody>
      </p:sp>
      <p:sp>
        <p:nvSpPr>
          <p:cNvPr id="2" name="Rectangle 1">
            <a:extLst>
              <a:ext uri="{FF2B5EF4-FFF2-40B4-BE49-F238E27FC236}">
                <a16:creationId xmlns:a16="http://schemas.microsoft.com/office/drawing/2014/main" id="{A10F567A-4BB1-432F-8A9A-E521AC890201}"/>
              </a:ext>
            </a:extLst>
          </p:cNvPr>
          <p:cNvSpPr>
            <a:spLocks noChangeArrowheads="1"/>
          </p:cNvSpPr>
          <p:nvPr/>
        </p:nvSpPr>
        <p:spPr bwMode="auto">
          <a:xfrm>
            <a:off x="4966447" y="1294829"/>
            <a:ext cx="697454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cs typeface="Arial" panose="020B0604020202020204" pitchFamily="34" charset="0"/>
              </a:rPr>
              <a:t>Data Quality</a:t>
            </a:r>
            <a:r>
              <a:rPr kumimoji="0" lang="en-US" altLang="en-US" sz="2400" b="0" i="0" u="none" strike="noStrike" cap="none" normalizeH="0" baseline="0" dirty="0">
                <a:ln>
                  <a:noFill/>
                </a:ln>
                <a:solidFill>
                  <a:schemeClr val="tx1"/>
                </a:solidFill>
                <a:effectLst/>
                <a:cs typeface="Arial" panose="020B0604020202020204" pitchFamily="34" charset="0"/>
              </a:rPr>
              <a:t>: Predictions depend on accurate, comprehensive historical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cs typeface="Arial" panose="020B0604020202020204" pitchFamily="34" charset="0"/>
              </a:rPr>
              <a:t>Overfitting Risk</a:t>
            </a:r>
            <a:r>
              <a:rPr kumimoji="0" lang="en-US" altLang="en-US" sz="2400" b="0" i="0" u="none" strike="noStrike" cap="none" normalizeH="0" baseline="0" dirty="0">
                <a:ln>
                  <a:noFill/>
                </a:ln>
                <a:solidFill>
                  <a:schemeClr val="tx1"/>
                </a:solidFill>
                <a:effectLst/>
                <a:cs typeface="Arial" panose="020B0604020202020204" pitchFamily="34" charset="0"/>
              </a:rPr>
              <a:t>: Complex models may perform well on training data but fail to generalize to new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cs typeface="Arial" panose="020B0604020202020204" pitchFamily="34" charset="0"/>
              </a:rPr>
              <a:t>Dynamic Sports Environment</a:t>
            </a:r>
            <a:r>
              <a:rPr kumimoji="0" lang="en-US" altLang="en-US" sz="2400" b="0" i="0" u="none" strike="noStrike" cap="none" normalizeH="0" baseline="0" dirty="0">
                <a:ln>
                  <a:noFill/>
                </a:ln>
                <a:solidFill>
                  <a:schemeClr val="tx1"/>
                </a:solidFill>
                <a:effectLst/>
                <a:cs typeface="Arial" panose="020B0604020202020204" pitchFamily="34" charset="0"/>
              </a:rPr>
              <a:t>: Unpredictable factors like injuries and weather are not fully captured in historical data, reducing prediction accuracy. </a:t>
            </a:r>
          </a:p>
        </p:txBody>
      </p:sp>
      <p:pic>
        <p:nvPicPr>
          <p:cNvPr id="5" name="Picture 4">
            <a:extLst>
              <a:ext uri="{FF2B5EF4-FFF2-40B4-BE49-F238E27FC236}">
                <a16:creationId xmlns:a16="http://schemas.microsoft.com/office/drawing/2014/main" id="{02197884-334B-43D3-A648-CCABB6D98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59" y="1416424"/>
            <a:ext cx="3783106" cy="3621740"/>
          </a:xfrm>
          <a:prstGeom prst="rect">
            <a:avLst/>
          </a:prstGeom>
        </p:spPr>
      </p:pic>
    </p:spTree>
    <p:extLst>
      <p:ext uri="{BB962C8B-B14F-4D97-AF65-F5344CB8AC3E}">
        <p14:creationId xmlns:p14="http://schemas.microsoft.com/office/powerpoint/2010/main" val="4882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2291" y="187385"/>
            <a:ext cx="8938389"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Conclusion</a:t>
            </a:r>
          </a:p>
        </p:txBody>
      </p:sp>
      <p:sp>
        <p:nvSpPr>
          <p:cNvPr id="2" name="Rectangle 1">
            <a:extLst>
              <a:ext uri="{FF2B5EF4-FFF2-40B4-BE49-F238E27FC236}">
                <a16:creationId xmlns:a16="http://schemas.microsoft.com/office/drawing/2014/main" id="{A10F567A-4BB1-432F-8A9A-E521AC890201}"/>
              </a:ext>
            </a:extLst>
          </p:cNvPr>
          <p:cNvSpPr>
            <a:spLocks noChangeArrowheads="1"/>
          </p:cNvSpPr>
          <p:nvPr/>
        </p:nvSpPr>
        <p:spPr bwMode="auto">
          <a:xfrm>
            <a:off x="5109882" y="888702"/>
            <a:ext cx="697454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cs typeface="Arial" panose="020B0604020202020204" pitchFamily="34" charset="0"/>
              </a:rPr>
              <a:t>Effective Models</a:t>
            </a:r>
            <a:r>
              <a:rPr kumimoji="0" lang="en-US" altLang="en-US" sz="2400" b="0" i="0" u="none" strike="noStrike" cap="none" normalizeH="0" baseline="0" dirty="0">
                <a:ln>
                  <a:noFill/>
                </a:ln>
                <a:solidFill>
                  <a:schemeClr val="tx1"/>
                </a:solidFill>
                <a:effectLst/>
                <a:cs typeface="Arial" panose="020B0604020202020204" pitchFamily="34" charset="0"/>
              </a:rPr>
              <a:t>: </a:t>
            </a:r>
            <a:r>
              <a:rPr kumimoji="0" lang="en-US" altLang="en-US" sz="2400" b="0" i="0" u="none" strike="noStrike" cap="none" normalizeH="0" baseline="0" dirty="0" err="1">
                <a:ln>
                  <a:noFill/>
                </a:ln>
                <a:solidFill>
                  <a:schemeClr val="tx1"/>
                </a:solidFill>
                <a:effectLst/>
                <a:cs typeface="Arial" panose="020B0604020202020204" pitchFamily="34" charset="0"/>
              </a:rPr>
              <a:t>XGBoost</a:t>
            </a:r>
            <a:r>
              <a:rPr kumimoji="0" lang="en-US" altLang="en-US" sz="2400" b="0" i="0" u="none" strike="noStrike" cap="none" normalizeH="0" baseline="0" dirty="0">
                <a:ln>
                  <a:noFill/>
                </a:ln>
                <a:solidFill>
                  <a:schemeClr val="tx1"/>
                </a:solidFill>
                <a:effectLst/>
                <a:cs typeface="Arial" panose="020B0604020202020204" pitchFamily="34" charset="0"/>
              </a:rPr>
              <a:t>, Random Forest, and Logistic Regression show high accuracy for ODI score and win predictions.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cs typeface="Arial" panose="020B0604020202020204" pitchFamily="34" charset="0"/>
              </a:rPr>
              <a:t>Challenges</a:t>
            </a:r>
            <a:r>
              <a:rPr kumimoji="0" lang="en-US" altLang="en-US" sz="2400" b="0" i="0" u="none" strike="noStrike" cap="none" normalizeH="0" baseline="0" dirty="0">
                <a:ln>
                  <a:noFill/>
                </a:ln>
                <a:solidFill>
                  <a:schemeClr val="tx1"/>
                </a:solidFill>
                <a:effectLst/>
                <a:cs typeface="Arial" panose="020B0604020202020204" pitchFamily="34" charset="0"/>
              </a:rPr>
              <a:t>: Issues like data dependency, overfitting, and model interpretability affect overall performance.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cs typeface="Arial" panose="020B0604020202020204" pitchFamily="34" charset="0"/>
              </a:rPr>
              <a:t>Future Work</a:t>
            </a:r>
            <a:r>
              <a:rPr kumimoji="0" lang="en-US" altLang="en-US" sz="2400" b="0" i="0" u="none" strike="noStrike" cap="none" normalizeH="0" baseline="0" dirty="0">
                <a:ln>
                  <a:noFill/>
                </a:ln>
                <a:solidFill>
                  <a:schemeClr val="tx1"/>
                </a:solidFill>
                <a:effectLst/>
                <a:cs typeface="Arial" panose="020B0604020202020204" pitchFamily="34" charset="0"/>
              </a:rPr>
              <a:t>: Improve robustness with feature selection, hyperparameter tuning, and advanced techniques. Hybrid models may further enhance accuracy.</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cs typeface="Arial" panose="020B0604020202020204" pitchFamily="34" charset="0"/>
              </a:rPr>
              <a:t>Broader Impact</a:t>
            </a:r>
            <a:r>
              <a:rPr kumimoji="0" lang="en-US" altLang="en-US" sz="2400" b="0" i="0" u="none" strike="noStrike" cap="none" normalizeH="0" baseline="0" dirty="0">
                <a:ln>
                  <a:noFill/>
                </a:ln>
                <a:solidFill>
                  <a:schemeClr val="tx1"/>
                </a:solidFill>
                <a:effectLst/>
                <a:cs typeface="Arial" panose="020B0604020202020204" pitchFamily="34" charset="0"/>
              </a:rPr>
              <a:t>: Machine learning has vast applications in sports for performance analysis, strategy, and fan engagement.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400" b="0" i="0" u="none" strike="noStrike" cap="none" normalizeH="0" baseline="0" dirty="0">
              <a:ln>
                <a:noFill/>
              </a:ln>
              <a:solidFill>
                <a:schemeClr val="tx1"/>
              </a:solidFill>
              <a:effectLst/>
              <a:cs typeface="Arial" panose="020B0604020202020204" pitchFamily="34" charset="0"/>
            </a:endParaRPr>
          </a:p>
        </p:txBody>
      </p:sp>
      <p:sp>
        <p:nvSpPr>
          <p:cNvPr id="6" name="Freeform: Shape 5">
            <a:extLst>
              <a:ext uri="{FF2B5EF4-FFF2-40B4-BE49-F238E27FC236}">
                <a16:creationId xmlns:a16="http://schemas.microsoft.com/office/drawing/2014/main" id="{97274EDB-A710-48C4-A013-470F8DF28753}"/>
              </a:ext>
            </a:extLst>
          </p:cNvPr>
          <p:cNvSpPr>
            <a:spLocks noChangeAspect="1"/>
          </p:cNvSpPr>
          <p:nvPr/>
        </p:nvSpPr>
        <p:spPr>
          <a:xfrm>
            <a:off x="567851" y="1305876"/>
            <a:ext cx="4022078" cy="3768148"/>
          </a:xfrm>
          <a:custGeom>
            <a:avLst/>
            <a:gdLst>
              <a:gd name="connsiteX0" fmla="*/ 1149017 w 1617176"/>
              <a:gd name="connsiteY0" fmla="*/ 1541895 h 1543360"/>
              <a:gd name="connsiteX1" fmla="*/ 1150970 w 1617176"/>
              <a:gd name="connsiteY1" fmla="*/ 1542139 h 1543360"/>
              <a:gd name="connsiteX2" fmla="*/ 1151947 w 1617176"/>
              <a:gd name="connsiteY2" fmla="*/ 1542627 h 1543360"/>
              <a:gd name="connsiteX3" fmla="*/ 1152435 w 1617176"/>
              <a:gd name="connsiteY3" fmla="*/ 1543115 h 1543360"/>
              <a:gd name="connsiteX4" fmla="*/ 1151947 w 1617176"/>
              <a:gd name="connsiteY4" fmla="*/ 1543360 h 1543360"/>
              <a:gd name="connsiteX5" fmla="*/ 1150970 w 1617176"/>
              <a:gd name="connsiteY5" fmla="*/ 1543360 h 1543360"/>
              <a:gd name="connsiteX6" fmla="*/ 1148529 w 1617176"/>
              <a:gd name="connsiteY6" fmla="*/ 1542871 h 1543360"/>
              <a:gd name="connsiteX7" fmla="*/ 1148529 w 1617176"/>
              <a:gd name="connsiteY7" fmla="*/ 1542139 h 1543360"/>
              <a:gd name="connsiteX8" fmla="*/ 1283265 w 1617176"/>
              <a:gd name="connsiteY8" fmla="*/ 1529935 h 1543360"/>
              <a:gd name="connsiteX9" fmla="*/ 1283753 w 1617176"/>
              <a:gd name="connsiteY9" fmla="*/ 1530179 h 1543360"/>
              <a:gd name="connsiteX10" fmla="*/ 1283265 w 1617176"/>
              <a:gd name="connsiteY10" fmla="*/ 1530911 h 1543360"/>
              <a:gd name="connsiteX11" fmla="*/ 1277407 w 1617176"/>
              <a:gd name="connsiteY11" fmla="*/ 1531400 h 1543360"/>
              <a:gd name="connsiteX12" fmla="*/ 1276675 w 1617176"/>
              <a:gd name="connsiteY12" fmla="*/ 1530911 h 1543360"/>
              <a:gd name="connsiteX13" fmla="*/ 1277407 w 1617176"/>
              <a:gd name="connsiteY13" fmla="*/ 1530179 h 1543360"/>
              <a:gd name="connsiteX14" fmla="*/ 1283265 w 1617176"/>
              <a:gd name="connsiteY14" fmla="*/ 1529935 h 1543360"/>
              <a:gd name="connsiteX15" fmla="*/ 1356247 w 1617176"/>
              <a:gd name="connsiteY15" fmla="*/ 1523344 h 1543360"/>
              <a:gd name="connsiteX16" fmla="*/ 1356247 w 1617176"/>
              <a:gd name="connsiteY16" fmla="*/ 1524320 h 1543360"/>
              <a:gd name="connsiteX17" fmla="*/ 1357223 w 1617176"/>
              <a:gd name="connsiteY17" fmla="*/ 1524320 h 1543360"/>
              <a:gd name="connsiteX18" fmla="*/ 1357223 w 1617176"/>
              <a:gd name="connsiteY18" fmla="*/ 1523344 h 1543360"/>
              <a:gd name="connsiteX19" fmla="*/ 1356247 w 1617176"/>
              <a:gd name="connsiteY19" fmla="*/ 1523344 h 1543360"/>
              <a:gd name="connsiteX20" fmla="*/ 1331412 w 1617176"/>
              <a:gd name="connsiteY20" fmla="*/ 1521665 h 1543360"/>
              <a:gd name="connsiteX21" fmla="*/ 1299130 w 1617176"/>
              <a:gd name="connsiteY21" fmla="*/ 1523832 h 1543360"/>
              <a:gd name="connsiteX22" fmla="*/ 1278624 w 1617176"/>
              <a:gd name="connsiteY22" fmla="*/ 1525247 h 1543360"/>
              <a:gd name="connsiteX23" fmla="*/ 1279116 w 1617176"/>
              <a:gd name="connsiteY23" fmla="*/ 1525542 h 1543360"/>
              <a:gd name="connsiteX24" fmla="*/ 1279116 w 1617176"/>
              <a:gd name="connsiteY24" fmla="*/ 1526029 h 1543360"/>
              <a:gd name="connsiteX25" fmla="*/ 1286682 w 1617176"/>
              <a:gd name="connsiteY25" fmla="*/ 1525785 h 1543360"/>
              <a:gd name="connsiteX26" fmla="*/ 1292540 w 1617176"/>
              <a:gd name="connsiteY26" fmla="*/ 1525785 h 1543360"/>
              <a:gd name="connsiteX27" fmla="*/ 1292984 w 1617176"/>
              <a:gd name="connsiteY27" fmla="*/ 1526007 h 1543360"/>
              <a:gd name="connsiteX28" fmla="*/ 1313959 w 1617176"/>
              <a:gd name="connsiteY28" fmla="*/ 1524961 h 1543360"/>
              <a:gd name="connsiteX29" fmla="*/ 1335012 w 1617176"/>
              <a:gd name="connsiteY29" fmla="*/ 1522612 h 1543360"/>
              <a:gd name="connsiteX30" fmla="*/ 1331106 w 1617176"/>
              <a:gd name="connsiteY30" fmla="*/ 1522124 h 1543360"/>
              <a:gd name="connsiteX31" fmla="*/ 1382041 w 1617176"/>
              <a:gd name="connsiteY31" fmla="*/ 1520423 h 1543360"/>
              <a:gd name="connsiteX32" fmla="*/ 1377238 w 1617176"/>
              <a:gd name="connsiteY32" fmla="*/ 1520903 h 1543360"/>
              <a:gd name="connsiteX33" fmla="*/ 1382120 w 1617176"/>
              <a:gd name="connsiteY33" fmla="*/ 1520903 h 1543360"/>
              <a:gd name="connsiteX34" fmla="*/ 1382201 w 1617176"/>
              <a:gd name="connsiteY34" fmla="*/ 1520903 h 1543360"/>
              <a:gd name="connsiteX35" fmla="*/ 1381632 w 1617176"/>
              <a:gd name="connsiteY35" fmla="*/ 1519927 h 1543360"/>
              <a:gd name="connsiteX36" fmla="*/ 1381998 w 1617176"/>
              <a:gd name="connsiteY36" fmla="*/ 1520293 h 1543360"/>
              <a:gd name="connsiteX37" fmla="*/ 1381894 w 1617176"/>
              <a:gd name="connsiteY37" fmla="*/ 1519979 h 1543360"/>
              <a:gd name="connsiteX38" fmla="*/ 1126562 w 1617176"/>
              <a:gd name="connsiteY38" fmla="*/ 1516754 h 1543360"/>
              <a:gd name="connsiteX39" fmla="*/ 1126806 w 1617176"/>
              <a:gd name="connsiteY39" fmla="*/ 1516754 h 1543360"/>
              <a:gd name="connsiteX40" fmla="*/ 1127293 w 1617176"/>
              <a:gd name="connsiteY40" fmla="*/ 1516754 h 1543360"/>
              <a:gd name="connsiteX41" fmla="*/ 1127050 w 1617176"/>
              <a:gd name="connsiteY41" fmla="*/ 1517486 h 1543360"/>
              <a:gd name="connsiteX42" fmla="*/ 1126562 w 1617176"/>
              <a:gd name="connsiteY42" fmla="*/ 1517486 h 1543360"/>
              <a:gd name="connsiteX43" fmla="*/ 1125097 w 1617176"/>
              <a:gd name="connsiteY43" fmla="*/ 1517730 h 1543360"/>
              <a:gd name="connsiteX44" fmla="*/ 1124853 w 1617176"/>
              <a:gd name="connsiteY44" fmla="*/ 1517486 h 1543360"/>
              <a:gd name="connsiteX45" fmla="*/ 1124853 w 1617176"/>
              <a:gd name="connsiteY45" fmla="*/ 1516998 h 1543360"/>
              <a:gd name="connsiteX46" fmla="*/ 1230055 w 1617176"/>
              <a:gd name="connsiteY46" fmla="*/ 1512658 h 1543360"/>
              <a:gd name="connsiteX47" fmla="*/ 1230055 w 1617176"/>
              <a:gd name="connsiteY47" fmla="*/ 1512849 h 1543360"/>
              <a:gd name="connsiteX48" fmla="*/ 1231517 w 1617176"/>
              <a:gd name="connsiteY48" fmla="*/ 1512971 h 1543360"/>
              <a:gd name="connsiteX49" fmla="*/ 707952 w 1617176"/>
              <a:gd name="connsiteY49" fmla="*/ 1509676 h 1543360"/>
              <a:gd name="connsiteX50" fmla="*/ 735778 w 1617176"/>
              <a:gd name="connsiteY50" fmla="*/ 1511629 h 1543360"/>
              <a:gd name="connsiteX51" fmla="*/ 771171 w 1617176"/>
              <a:gd name="connsiteY51" fmla="*/ 1513581 h 1543360"/>
              <a:gd name="connsiteX52" fmla="*/ 771903 w 1617176"/>
              <a:gd name="connsiteY52" fmla="*/ 1514070 h 1543360"/>
              <a:gd name="connsiteX53" fmla="*/ 771171 w 1617176"/>
              <a:gd name="connsiteY53" fmla="*/ 1514802 h 1543360"/>
              <a:gd name="connsiteX54" fmla="*/ 769706 w 1617176"/>
              <a:gd name="connsiteY54" fmla="*/ 1514802 h 1543360"/>
              <a:gd name="connsiteX55" fmla="*/ 735534 w 1617176"/>
              <a:gd name="connsiteY55" fmla="*/ 1512849 h 1543360"/>
              <a:gd name="connsiteX56" fmla="*/ 707952 w 1617176"/>
              <a:gd name="connsiteY56" fmla="*/ 1510896 h 1543360"/>
              <a:gd name="connsiteX57" fmla="*/ 707464 w 1617176"/>
              <a:gd name="connsiteY57" fmla="*/ 1510408 h 1543360"/>
              <a:gd name="connsiteX58" fmla="*/ 707952 w 1617176"/>
              <a:gd name="connsiteY58" fmla="*/ 1509676 h 1543360"/>
              <a:gd name="connsiteX59" fmla="*/ 1323783 w 1617176"/>
              <a:gd name="connsiteY59" fmla="*/ 1503574 h 1543360"/>
              <a:gd name="connsiteX60" fmla="*/ 1323198 w 1617176"/>
              <a:gd name="connsiteY60" fmla="*/ 1504160 h 1543360"/>
              <a:gd name="connsiteX61" fmla="*/ 1324515 w 1617176"/>
              <a:gd name="connsiteY61" fmla="*/ 1504306 h 1543360"/>
              <a:gd name="connsiteX62" fmla="*/ 1326903 w 1617176"/>
              <a:gd name="connsiteY62" fmla="*/ 1504477 h 1543360"/>
              <a:gd name="connsiteX63" fmla="*/ 1327445 w 1617176"/>
              <a:gd name="connsiteY63" fmla="*/ 1503574 h 1543360"/>
              <a:gd name="connsiteX64" fmla="*/ 630332 w 1617176"/>
              <a:gd name="connsiteY64" fmla="*/ 1501865 h 1543360"/>
              <a:gd name="connsiteX65" fmla="*/ 665481 w 1617176"/>
              <a:gd name="connsiteY65" fmla="*/ 1505282 h 1543360"/>
              <a:gd name="connsiteX66" fmla="*/ 700629 w 1617176"/>
              <a:gd name="connsiteY66" fmla="*/ 1508944 h 1543360"/>
              <a:gd name="connsiteX67" fmla="*/ 701118 w 1617176"/>
              <a:gd name="connsiteY67" fmla="*/ 1509432 h 1543360"/>
              <a:gd name="connsiteX68" fmla="*/ 700385 w 1617176"/>
              <a:gd name="connsiteY68" fmla="*/ 1510164 h 1543360"/>
              <a:gd name="connsiteX69" fmla="*/ 665481 w 1617176"/>
              <a:gd name="connsiteY69" fmla="*/ 1506503 h 1543360"/>
              <a:gd name="connsiteX70" fmla="*/ 630332 w 1617176"/>
              <a:gd name="connsiteY70" fmla="*/ 1502841 h 1543360"/>
              <a:gd name="connsiteX71" fmla="*/ 629844 w 1617176"/>
              <a:gd name="connsiteY71" fmla="*/ 1502353 h 1543360"/>
              <a:gd name="connsiteX72" fmla="*/ 630332 w 1617176"/>
              <a:gd name="connsiteY72" fmla="*/ 1501865 h 1543360"/>
              <a:gd name="connsiteX73" fmla="*/ 620569 w 1617176"/>
              <a:gd name="connsiteY73" fmla="*/ 1501132 h 1543360"/>
              <a:gd name="connsiteX74" fmla="*/ 623254 w 1617176"/>
              <a:gd name="connsiteY74" fmla="*/ 1501132 h 1543360"/>
              <a:gd name="connsiteX75" fmla="*/ 625695 w 1617176"/>
              <a:gd name="connsiteY75" fmla="*/ 1501132 h 1543360"/>
              <a:gd name="connsiteX76" fmla="*/ 626183 w 1617176"/>
              <a:gd name="connsiteY76" fmla="*/ 1501377 h 1543360"/>
              <a:gd name="connsiteX77" fmla="*/ 625939 w 1617176"/>
              <a:gd name="connsiteY77" fmla="*/ 1501621 h 1543360"/>
              <a:gd name="connsiteX78" fmla="*/ 624718 w 1617176"/>
              <a:gd name="connsiteY78" fmla="*/ 1502109 h 1543360"/>
              <a:gd name="connsiteX79" fmla="*/ 623254 w 1617176"/>
              <a:gd name="connsiteY79" fmla="*/ 1501621 h 1543360"/>
              <a:gd name="connsiteX80" fmla="*/ 620569 w 1617176"/>
              <a:gd name="connsiteY80" fmla="*/ 1501621 h 1543360"/>
              <a:gd name="connsiteX81" fmla="*/ 620325 w 1617176"/>
              <a:gd name="connsiteY81" fmla="*/ 1501377 h 1543360"/>
              <a:gd name="connsiteX82" fmla="*/ 620569 w 1617176"/>
              <a:gd name="connsiteY82" fmla="*/ 1501132 h 1543360"/>
              <a:gd name="connsiteX83" fmla="*/ 804854 w 1617176"/>
              <a:gd name="connsiteY83" fmla="*/ 1498936 h 1543360"/>
              <a:gd name="connsiteX84" fmla="*/ 817059 w 1617176"/>
              <a:gd name="connsiteY84" fmla="*/ 1499424 h 1543360"/>
              <a:gd name="connsiteX85" fmla="*/ 823945 w 1617176"/>
              <a:gd name="connsiteY85" fmla="*/ 1500849 h 1543360"/>
              <a:gd name="connsiteX86" fmla="*/ 823893 w 1617176"/>
              <a:gd name="connsiteY86" fmla="*/ 1500644 h 1543360"/>
              <a:gd name="connsiteX87" fmla="*/ 852085 w 1617176"/>
              <a:gd name="connsiteY87" fmla="*/ 1503207 h 1543360"/>
              <a:gd name="connsiteX88" fmla="*/ 852451 w 1617176"/>
              <a:gd name="connsiteY88" fmla="*/ 1502841 h 1543360"/>
              <a:gd name="connsiteX89" fmla="*/ 853428 w 1617176"/>
              <a:gd name="connsiteY89" fmla="*/ 1503085 h 1543360"/>
              <a:gd name="connsiteX90" fmla="*/ 857089 w 1617176"/>
              <a:gd name="connsiteY90" fmla="*/ 1504061 h 1543360"/>
              <a:gd name="connsiteX91" fmla="*/ 857333 w 1617176"/>
              <a:gd name="connsiteY91" fmla="*/ 1505038 h 1543360"/>
              <a:gd name="connsiteX92" fmla="*/ 856601 w 1617176"/>
              <a:gd name="connsiteY92" fmla="*/ 1505282 h 1543360"/>
              <a:gd name="connsiteX93" fmla="*/ 856357 w 1617176"/>
              <a:gd name="connsiteY93" fmla="*/ 1505282 h 1543360"/>
              <a:gd name="connsiteX94" fmla="*/ 853672 w 1617176"/>
              <a:gd name="connsiteY94" fmla="*/ 1504550 h 1543360"/>
              <a:gd name="connsiteX95" fmla="*/ 852842 w 1617176"/>
              <a:gd name="connsiteY95" fmla="*/ 1504550 h 1543360"/>
              <a:gd name="connsiteX96" fmla="*/ 852940 w 1617176"/>
              <a:gd name="connsiteY96" fmla="*/ 1505038 h 1543360"/>
              <a:gd name="connsiteX97" fmla="*/ 851459 w 1617176"/>
              <a:gd name="connsiteY97" fmla="*/ 1505531 h 1543360"/>
              <a:gd name="connsiteX98" fmla="*/ 872955 w 1617176"/>
              <a:gd name="connsiteY98" fmla="*/ 1508699 h 1543360"/>
              <a:gd name="connsiteX99" fmla="*/ 895899 w 1617176"/>
              <a:gd name="connsiteY99" fmla="*/ 1512361 h 1543360"/>
              <a:gd name="connsiteX100" fmla="*/ 895921 w 1617176"/>
              <a:gd name="connsiteY100" fmla="*/ 1512391 h 1543360"/>
              <a:gd name="connsiteX101" fmla="*/ 950575 w 1617176"/>
              <a:gd name="connsiteY101" fmla="*/ 1518463 h 1543360"/>
              <a:gd name="connsiteX102" fmla="*/ 966929 w 1617176"/>
              <a:gd name="connsiteY102" fmla="*/ 1520904 h 1543360"/>
              <a:gd name="connsiteX103" fmla="*/ 973763 w 1617176"/>
              <a:gd name="connsiteY103" fmla="*/ 1520904 h 1543360"/>
              <a:gd name="connsiteX104" fmla="*/ 980110 w 1617176"/>
              <a:gd name="connsiteY104" fmla="*/ 1522613 h 1543360"/>
              <a:gd name="connsiteX105" fmla="*/ 1007447 w 1617176"/>
              <a:gd name="connsiteY105" fmla="*/ 1525542 h 1543360"/>
              <a:gd name="connsiteX106" fmla="*/ 1029415 w 1617176"/>
              <a:gd name="connsiteY106" fmla="*/ 1528471 h 1543360"/>
              <a:gd name="connsiteX107" fmla="*/ 1051326 w 1617176"/>
              <a:gd name="connsiteY107" fmla="*/ 1531700 h 1543360"/>
              <a:gd name="connsiteX108" fmla="*/ 1051870 w 1617176"/>
              <a:gd name="connsiteY108" fmla="*/ 1531155 h 1543360"/>
              <a:gd name="connsiteX109" fmla="*/ 1137057 w 1617176"/>
              <a:gd name="connsiteY109" fmla="*/ 1540186 h 1543360"/>
              <a:gd name="connsiteX110" fmla="*/ 1144380 w 1617176"/>
              <a:gd name="connsiteY110" fmla="*/ 1541163 h 1543360"/>
              <a:gd name="connsiteX111" fmla="*/ 1145600 w 1617176"/>
              <a:gd name="connsiteY111" fmla="*/ 1542139 h 1543360"/>
              <a:gd name="connsiteX112" fmla="*/ 1144380 w 1617176"/>
              <a:gd name="connsiteY112" fmla="*/ 1543115 h 1543360"/>
              <a:gd name="connsiteX113" fmla="*/ 1136813 w 1617176"/>
              <a:gd name="connsiteY113" fmla="*/ 1542627 h 1543360"/>
              <a:gd name="connsiteX114" fmla="*/ 1052076 w 1617176"/>
              <a:gd name="connsiteY114" fmla="*/ 1533401 h 1543360"/>
              <a:gd name="connsiteX115" fmla="*/ 1052115 w 1617176"/>
              <a:gd name="connsiteY115" fmla="*/ 1533597 h 1543360"/>
              <a:gd name="connsiteX116" fmla="*/ 938615 w 1617176"/>
              <a:gd name="connsiteY116" fmla="*/ 1520416 h 1543360"/>
              <a:gd name="connsiteX117" fmla="*/ 895968 w 1617176"/>
              <a:gd name="connsiteY117" fmla="*/ 1514222 h 1543360"/>
              <a:gd name="connsiteX118" fmla="*/ 895899 w 1617176"/>
              <a:gd name="connsiteY118" fmla="*/ 1514313 h 1543360"/>
              <a:gd name="connsiteX119" fmla="*/ 872711 w 1617176"/>
              <a:gd name="connsiteY119" fmla="*/ 1510652 h 1543360"/>
              <a:gd name="connsiteX120" fmla="*/ 850208 w 1617176"/>
              <a:gd name="connsiteY120" fmla="*/ 1507336 h 1543360"/>
              <a:gd name="connsiteX121" fmla="*/ 850255 w 1617176"/>
              <a:gd name="connsiteY121" fmla="*/ 1507478 h 1543360"/>
              <a:gd name="connsiteX122" fmla="*/ 823649 w 1617176"/>
              <a:gd name="connsiteY122" fmla="*/ 1502597 h 1543360"/>
              <a:gd name="connsiteX123" fmla="*/ 823692 w 1617176"/>
              <a:gd name="connsiteY123" fmla="*/ 1502511 h 1543360"/>
              <a:gd name="connsiteX124" fmla="*/ 816571 w 1617176"/>
              <a:gd name="connsiteY124" fmla="*/ 1501133 h 1543360"/>
              <a:gd name="connsiteX125" fmla="*/ 805343 w 1617176"/>
              <a:gd name="connsiteY125" fmla="*/ 1500645 h 1543360"/>
              <a:gd name="connsiteX126" fmla="*/ 804366 w 1617176"/>
              <a:gd name="connsiteY126" fmla="*/ 1500156 h 1543360"/>
              <a:gd name="connsiteX127" fmla="*/ 804854 w 1617176"/>
              <a:gd name="connsiteY127" fmla="*/ 1498936 h 1543360"/>
              <a:gd name="connsiteX128" fmla="*/ 656694 w 1617176"/>
              <a:gd name="connsiteY128" fmla="*/ 1498711 h 1543360"/>
              <a:gd name="connsiteX129" fmla="*/ 656694 w 1617176"/>
              <a:gd name="connsiteY129" fmla="*/ 1499424 h 1543360"/>
              <a:gd name="connsiteX130" fmla="*/ 656578 w 1617176"/>
              <a:gd name="connsiteY130" fmla="*/ 1499463 h 1543360"/>
              <a:gd name="connsiteX131" fmla="*/ 658890 w 1617176"/>
              <a:gd name="connsiteY131" fmla="*/ 1500157 h 1543360"/>
              <a:gd name="connsiteX132" fmla="*/ 658891 w 1617176"/>
              <a:gd name="connsiteY132" fmla="*/ 1500156 h 1543360"/>
              <a:gd name="connsiteX133" fmla="*/ 658159 w 1617176"/>
              <a:gd name="connsiteY133" fmla="*/ 1499912 h 1543360"/>
              <a:gd name="connsiteX134" fmla="*/ 658967 w 1617176"/>
              <a:gd name="connsiteY134" fmla="*/ 1498901 h 1543360"/>
              <a:gd name="connsiteX135" fmla="*/ 594452 w 1617176"/>
              <a:gd name="connsiteY135" fmla="*/ 1498204 h 1543360"/>
              <a:gd name="connsiteX136" fmla="*/ 601531 w 1617176"/>
              <a:gd name="connsiteY136" fmla="*/ 1498692 h 1543360"/>
              <a:gd name="connsiteX137" fmla="*/ 615932 w 1617176"/>
              <a:gd name="connsiteY137" fmla="*/ 1500157 h 1543360"/>
              <a:gd name="connsiteX138" fmla="*/ 616420 w 1617176"/>
              <a:gd name="connsiteY138" fmla="*/ 1500645 h 1543360"/>
              <a:gd name="connsiteX139" fmla="*/ 615932 w 1617176"/>
              <a:gd name="connsiteY139" fmla="*/ 1501133 h 1543360"/>
              <a:gd name="connsiteX140" fmla="*/ 601531 w 1617176"/>
              <a:gd name="connsiteY140" fmla="*/ 1499669 h 1543360"/>
              <a:gd name="connsiteX141" fmla="*/ 594452 w 1617176"/>
              <a:gd name="connsiteY141" fmla="*/ 1498936 h 1543360"/>
              <a:gd name="connsiteX142" fmla="*/ 593964 w 1617176"/>
              <a:gd name="connsiteY142" fmla="*/ 1498448 h 1543360"/>
              <a:gd name="connsiteX143" fmla="*/ 594452 w 1617176"/>
              <a:gd name="connsiteY143" fmla="*/ 1498204 h 1543360"/>
              <a:gd name="connsiteX144" fmla="*/ 692086 w 1617176"/>
              <a:gd name="connsiteY144" fmla="*/ 1497227 h 1543360"/>
              <a:gd name="connsiteX145" fmla="*/ 703314 w 1617176"/>
              <a:gd name="connsiteY145" fmla="*/ 1499180 h 1543360"/>
              <a:gd name="connsiteX146" fmla="*/ 703558 w 1617176"/>
              <a:gd name="connsiteY146" fmla="*/ 1500156 h 1543360"/>
              <a:gd name="connsiteX147" fmla="*/ 702826 w 1617176"/>
              <a:gd name="connsiteY147" fmla="*/ 1500400 h 1543360"/>
              <a:gd name="connsiteX148" fmla="*/ 702582 w 1617176"/>
              <a:gd name="connsiteY148" fmla="*/ 1500400 h 1543360"/>
              <a:gd name="connsiteX149" fmla="*/ 691842 w 1617176"/>
              <a:gd name="connsiteY149" fmla="*/ 1498448 h 1543360"/>
              <a:gd name="connsiteX150" fmla="*/ 691598 w 1617176"/>
              <a:gd name="connsiteY150" fmla="*/ 1497471 h 1543360"/>
              <a:gd name="connsiteX151" fmla="*/ 692086 w 1617176"/>
              <a:gd name="connsiteY151" fmla="*/ 1497227 h 1543360"/>
              <a:gd name="connsiteX152" fmla="*/ 582003 w 1617176"/>
              <a:gd name="connsiteY152" fmla="*/ 1496251 h 1543360"/>
              <a:gd name="connsiteX153" fmla="*/ 582980 w 1617176"/>
              <a:gd name="connsiteY153" fmla="*/ 1496495 h 1543360"/>
              <a:gd name="connsiteX154" fmla="*/ 588594 w 1617176"/>
              <a:gd name="connsiteY154" fmla="*/ 1497227 h 1543360"/>
              <a:gd name="connsiteX155" fmla="*/ 588838 w 1617176"/>
              <a:gd name="connsiteY155" fmla="*/ 1497716 h 1543360"/>
              <a:gd name="connsiteX156" fmla="*/ 588594 w 1617176"/>
              <a:gd name="connsiteY156" fmla="*/ 1498204 h 1543360"/>
              <a:gd name="connsiteX157" fmla="*/ 582980 w 1617176"/>
              <a:gd name="connsiteY157" fmla="*/ 1497227 h 1543360"/>
              <a:gd name="connsiteX158" fmla="*/ 581759 w 1617176"/>
              <a:gd name="connsiteY158" fmla="*/ 1496983 h 1543360"/>
              <a:gd name="connsiteX159" fmla="*/ 581515 w 1617176"/>
              <a:gd name="connsiteY159" fmla="*/ 1496739 h 1543360"/>
              <a:gd name="connsiteX160" fmla="*/ 582003 w 1617176"/>
              <a:gd name="connsiteY160" fmla="*/ 1496251 h 1543360"/>
              <a:gd name="connsiteX161" fmla="*/ 844885 w 1617176"/>
              <a:gd name="connsiteY161" fmla="*/ 1495763 h 1543360"/>
              <a:gd name="connsiteX162" fmla="*/ 845861 w 1617176"/>
              <a:gd name="connsiteY162" fmla="*/ 1495763 h 1543360"/>
              <a:gd name="connsiteX163" fmla="*/ 848547 w 1617176"/>
              <a:gd name="connsiteY163" fmla="*/ 1496251 h 1543360"/>
              <a:gd name="connsiteX164" fmla="*/ 848547 w 1617176"/>
              <a:gd name="connsiteY164" fmla="*/ 1496983 h 1543360"/>
              <a:gd name="connsiteX165" fmla="*/ 848058 w 1617176"/>
              <a:gd name="connsiteY165" fmla="*/ 1497228 h 1543360"/>
              <a:gd name="connsiteX166" fmla="*/ 847814 w 1617176"/>
              <a:gd name="connsiteY166" fmla="*/ 1496983 h 1543360"/>
              <a:gd name="connsiteX167" fmla="*/ 846350 w 1617176"/>
              <a:gd name="connsiteY167" fmla="*/ 1496983 h 1543360"/>
              <a:gd name="connsiteX168" fmla="*/ 844885 w 1617176"/>
              <a:gd name="connsiteY168" fmla="*/ 1496983 h 1543360"/>
              <a:gd name="connsiteX169" fmla="*/ 844397 w 1617176"/>
              <a:gd name="connsiteY169" fmla="*/ 1496739 h 1543360"/>
              <a:gd name="connsiteX170" fmla="*/ 832925 w 1617176"/>
              <a:gd name="connsiteY170" fmla="*/ 1495275 h 1543360"/>
              <a:gd name="connsiteX171" fmla="*/ 834390 w 1617176"/>
              <a:gd name="connsiteY171" fmla="*/ 1495275 h 1543360"/>
              <a:gd name="connsiteX172" fmla="*/ 834878 w 1617176"/>
              <a:gd name="connsiteY172" fmla="*/ 1495519 h 1543360"/>
              <a:gd name="connsiteX173" fmla="*/ 834390 w 1617176"/>
              <a:gd name="connsiteY173" fmla="*/ 1495763 h 1543360"/>
              <a:gd name="connsiteX174" fmla="*/ 832925 w 1617176"/>
              <a:gd name="connsiteY174" fmla="*/ 1495763 h 1543360"/>
              <a:gd name="connsiteX175" fmla="*/ 832681 w 1617176"/>
              <a:gd name="connsiteY175" fmla="*/ 1495519 h 1543360"/>
              <a:gd name="connsiteX176" fmla="*/ 778005 w 1617176"/>
              <a:gd name="connsiteY176" fmla="*/ 1495275 h 1543360"/>
              <a:gd name="connsiteX177" fmla="*/ 777456 w 1617176"/>
              <a:gd name="connsiteY177" fmla="*/ 1495641 h 1543360"/>
              <a:gd name="connsiteX178" fmla="*/ 778738 w 1617176"/>
              <a:gd name="connsiteY178" fmla="*/ 1496495 h 1543360"/>
              <a:gd name="connsiteX179" fmla="*/ 779958 w 1617176"/>
              <a:gd name="connsiteY179" fmla="*/ 1495763 h 1543360"/>
              <a:gd name="connsiteX180" fmla="*/ 779958 w 1617176"/>
              <a:gd name="connsiteY180" fmla="*/ 1495275 h 1543360"/>
              <a:gd name="connsiteX181" fmla="*/ 560768 w 1617176"/>
              <a:gd name="connsiteY181" fmla="*/ 1493566 h 1543360"/>
              <a:gd name="connsiteX182" fmla="*/ 568579 w 1617176"/>
              <a:gd name="connsiteY182" fmla="*/ 1494542 h 1543360"/>
              <a:gd name="connsiteX183" fmla="*/ 577366 w 1617176"/>
              <a:gd name="connsiteY183" fmla="*/ 1495519 h 1543360"/>
              <a:gd name="connsiteX184" fmla="*/ 577854 w 1617176"/>
              <a:gd name="connsiteY184" fmla="*/ 1496251 h 1543360"/>
              <a:gd name="connsiteX185" fmla="*/ 577366 w 1617176"/>
              <a:gd name="connsiteY185" fmla="*/ 1496495 h 1543360"/>
              <a:gd name="connsiteX186" fmla="*/ 568579 w 1617176"/>
              <a:gd name="connsiteY186" fmla="*/ 1495275 h 1543360"/>
              <a:gd name="connsiteX187" fmla="*/ 560524 w 1617176"/>
              <a:gd name="connsiteY187" fmla="*/ 1494542 h 1543360"/>
              <a:gd name="connsiteX188" fmla="*/ 560280 w 1617176"/>
              <a:gd name="connsiteY188" fmla="*/ 1493810 h 1543360"/>
              <a:gd name="connsiteX189" fmla="*/ 560768 w 1617176"/>
              <a:gd name="connsiteY189" fmla="*/ 1493566 h 1543360"/>
              <a:gd name="connsiteX190" fmla="*/ 800949 w 1617176"/>
              <a:gd name="connsiteY190" fmla="*/ 1493078 h 1543360"/>
              <a:gd name="connsiteX191" fmla="*/ 801319 w 1617176"/>
              <a:gd name="connsiteY191" fmla="*/ 1493091 h 1543360"/>
              <a:gd name="connsiteX192" fmla="*/ 801438 w 1617176"/>
              <a:gd name="connsiteY192" fmla="*/ 1493078 h 1543360"/>
              <a:gd name="connsiteX193" fmla="*/ 801429 w 1617176"/>
              <a:gd name="connsiteY193" fmla="*/ 1493095 h 1543360"/>
              <a:gd name="connsiteX194" fmla="*/ 807783 w 1617176"/>
              <a:gd name="connsiteY194" fmla="*/ 1493322 h 1543360"/>
              <a:gd name="connsiteX195" fmla="*/ 816571 w 1617176"/>
              <a:gd name="connsiteY195" fmla="*/ 1493322 h 1543360"/>
              <a:gd name="connsiteX196" fmla="*/ 817059 w 1617176"/>
              <a:gd name="connsiteY196" fmla="*/ 1493810 h 1543360"/>
              <a:gd name="connsiteX197" fmla="*/ 816815 w 1617176"/>
              <a:gd name="connsiteY197" fmla="*/ 1494543 h 1543360"/>
              <a:gd name="connsiteX198" fmla="*/ 813154 w 1617176"/>
              <a:gd name="connsiteY198" fmla="*/ 1494543 h 1543360"/>
              <a:gd name="connsiteX199" fmla="*/ 807783 w 1617176"/>
              <a:gd name="connsiteY199" fmla="*/ 1494298 h 1543360"/>
              <a:gd name="connsiteX200" fmla="*/ 801438 w 1617176"/>
              <a:gd name="connsiteY200" fmla="*/ 1494298 h 1543360"/>
              <a:gd name="connsiteX201" fmla="*/ 801438 w 1617176"/>
              <a:gd name="connsiteY201" fmla="*/ 1495763 h 1543360"/>
              <a:gd name="connsiteX202" fmla="*/ 797045 w 1617176"/>
              <a:gd name="connsiteY202" fmla="*/ 1496983 h 1543360"/>
              <a:gd name="connsiteX203" fmla="*/ 797045 w 1617176"/>
              <a:gd name="connsiteY203" fmla="*/ 1493566 h 1543360"/>
              <a:gd name="connsiteX204" fmla="*/ 800888 w 1617176"/>
              <a:gd name="connsiteY204" fmla="*/ 1493139 h 1543360"/>
              <a:gd name="connsiteX205" fmla="*/ 992075 w 1617176"/>
              <a:gd name="connsiteY205" fmla="*/ 1492858 h 1543360"/>
              <a:gd name="connsiteX206" fmla="*/ 973519 w 1617176"/>
              <a:gd name="connsiteY206" fmla="*/ 1493810 h 1543360"/>
              <a:gd name="connsiteX207" fmla="*/ 973519 w 1617176"/>
              <a:gd name="connsiteY207" fmla="*/ 1493618 h 1543360"/>
              <a:gd name="connsiteX208" fmla="*/ 956677 w 1617176"/>
              <a:gd name="connsiteY208" fmla="*/ 1497227 h 1543360"/>
              <a:gd name="connsiteX209" fmla="*/ 941788 w 1617176"/>
              <a:gd name="connsiteY209" fmla="*/ 1500400 h 1543360"/>
              <a:gd name="connsiteX210" fmla="*/ 941733 w 1617176"/>
              <a:gd name="connsiteY210" fmla="*/ 1500359 h 1543360"/>
              <a:gd name="connsiteX211" fmla="*/ 932024 w 1617176"/>
              <a:gd name="connsiteY211" fmla="*/ 1502842 h 1543360"/>
              <a:gd name="connsiteX212" fmla="*/ 928607 w 1617176"/>
              <a:gd name="connsiteY212" fmla="*/ 1503818 h 1543360"/>
              <a:gd name="connsiteX213" fmla="*/ 939196 w 1617176"/>
              <a:gd name="connsiteY213" fmla="*/ 1502898 h 1543360"/>
              <a:gd name="connsiteX214" fmla="*/ 939346 w 1617176"/>
              <a:gd name="connsiteY214" fmla="*/ 1502597 h 1543360"/>
              <a:gd name="connsiteX215" fmla="*/ 972298 w 1617176"/>
              <a:gd name="connsiteY215" fmla="*/ 1498204 h 1543360"/>
              <a:gd name="connsiteX216" fmla="*/ 1002077 w 1617176"/>
              <a:gd name="connsiteY216" fmla="*/ 1493881 h 1543360"/>
              <a:gd name="connsiteX217" fmla="*/ 1002077 w 1617176"/>
              <a:gd name="connsiteY217" fmla="*/ 1493810 h 1543360"/>
              <a:gd name="connsiteX218" fmla="*/ 1002077 w 1617176"/>
              <a:gd name="connsiteY218" fmla="*/ 1493647 h 1543360"/>
              <a:gd name="connsiteX219" fmla="*/ 1001833 w 1617176"/>
              <a:gd name="connsiteY219" fmla="*/ 1493810 h 1543360"/>
              <a:gd name="connsiteX220" fmla="*/ 996951 w 1617176"/>
              <a:gd name="connsiteY220" fmla="*/ 1493322 h 1543360"/>
              <a:gd name="connsiteX221" fmla="*/ 619349 w 1617176"/>
              <a:gd name="connsiteY221" fmla="*/ 1492709 h 1543360"/>
              <a:gd name="connsiteX222" fmla="*/ 619349 w 1617176"/>
              <a:gd name="connsiteY222" fmla="*/ 1492846 h 1543360"/>
              <a:gd name="connsiteX223" fmla="*/ 637899 w 1617176"/>
              <a:gd name="connsiteY223" fmla="*/ 1496740 h 1543360"/>
              <a:gd name="connsiteX224" fmla="*/ 649429 w 1617176"/>
              <a:gd name="connsiteY224" fmla="*/ 1498622 h 1543360"/>
              <a:gd name="connsiteX225" fmla="*/ 649371 w 1617176"/>
              <a:gd name="connsiteY225" fmla="*/ 1498448 h 1543360"/>
              <a:gd name="connsiteX226" fmla="*/ 651080 w 1617176"/>
              <a:gd name="connsiteY226" fmla="*/ 1498204 h 1543360"/>
              <a:gd name="connsiteX227" fmla="*/ 650592 w 1617176"/>
              <a:gd name="connsiteY227" fmla="*/ 1497472 h 1543360"/>
              <a:gd name="connsiteX228" fmla="*/ 650682 w 1617176"/>
              <a:gd name="connsiteY228" fmla="*/ 1497200 h 1543360"/>
              <a:gd name="connsiteX229" fmla="*/ 638388 w 1617176"/>
              <a:gd name="connsiteY229" fmla="*/ 1495030 h 1543360"/>
              <a:gd name="connsiteX230" fmla="*/ 1032260 w 1617176"/>
              <a:gd name="connsiteY230" fmla="*/ 1491989 h 1543360"/>
              <a:gd name="connsiteX231" fmla="*/ 1027297 w 1617176"/>
              <a:gd name="connsiteY231" fmla="*/ 1493974 h 1543360"/>
              <a:gd name="connsiteX232" fmla="*/ 1106058 w 1617176"/>
              <a:gd name="connsiteY232" fmla="*/ 1502353 h 1543360"/>
              <a:gd name="connsiteX233" fmla="*/ 1199055 w 1617176"/>
              <a:gd name="connsiteY233" fmla="*/ 1511872 h 1543360"/>
              <a:gd name="connsiteX234" fmla="*/ 1199059 w 1617176"/>
              <a:gd name="connsiteY234" fmla="*/ 1511878 h 1543360"/>
              <a:gd name="connsiteX235" fmla="*/ 1224196 w 1617176"/>
              <a:gd name="connsiteY235" fmla="*/ 1512361 h 1543360"/>
              <a:gd name="connsiteX236" fmla="*/ 1224295 w 1617176"/>
              <a:gd name="connsiteY236" fmla="*/ 1512263 h 1543360"/>
              <a:gd name="connsiteX237" fmla="*/ 1090925 w 1617176"/>
              <a:gd name="connsiteY237" fmla="*/ 1497471 h 1543360"/>
              <a:gd name="connsiteX238" fmla="*/ 1047721 w 1617176"/>
              <a:gd name="connsiteY238" fmla="*/ 1493322 h 1543360"/>
              <a:gd name="connsiteX239" fmla="*/ 1047478 w 1617176"/>
              <a:gd name="connsiteY239" fmla="*/ 1493078 h 1543360"/>
              <a:gd name="connsiteX240" fmla="*/ 1047721 w 1617176"/>
              <a:gd name="connsiteY240" fmla="*/ 1493810 h 1543360"/>
              <a:gd name="connsiteX241" fmla="*/ 1036988 w 1617176"/>
              <a:gd name="connsiteY241" fmla="*/ 1492102 h 1543360"/>
              <a:gd name="connsiteX242" fmla="*/ 1035517 w 1617176"/>
              <a:gd name="connsiteY242" fmla="*/ 1492102 h 1543360"/>
              <a:gd name="connsiteX243" fmla="*/ 1034541 w 1617176"/>
              <a:gd name="connsiteY243" fmla="*/ 1492102 h 1543360"/>
              <a:gd name="connsiteX244" fmla="*/ 1032344 w 1617176"/>
              <a:gd name="connsiteY244" fmla="*/ 1492102 h 1543360"/>
              <a:gd name="connsiteX245" fmla="*/ 1418245 w 1617176"/>
              <a:gd name="connsiteY245" fmla="*/ 1490881 h 1543360"/>
              <a:gd name="connsiteX246" fmla="*/ 1417756 w 1617176"/>
              <a:gd name="connsiteY246" fmla="*/ 1491613 h 1543360"/>
              <a:gd name="connsiteX247" fmla="*/ 1419953 w 1617176"/>
              <a:gd name="connsiteY247" fmla="*/ 1491613 h 1543360"/>
              <a:gd name="connsiteX248" fmla="*/ 1419953 w 1617176"/>
              <a:gd name="connsiteY248" fmla="*/ 1491735 h 1543360"/>
              <a:gd name="connsiteX249" fmla="*/ 1420247 w 1617176"/>
              <a:gd name="connsiteY249" fmla="*/ 1491662 h 1543360"/>
              <a:gd name="connsiteX250" fmla="*/ 1420198 w 1617176"/>
              <a:gd name="connsiteY250" fmla="*/ 1491613 h 1543360"/>
              <a:gd name="connsiteX251" fmla="*/ 1420198 w 1617176"/>
              <a:gd name="connsiteY251" fmla="*/ 1490881 h 1543360"/>
              <a:gd name="connsiteX252" fmla="*/ 533918 w 1617176"/>
              <a:gd name="connsiteY252" fmla="*/ 1489905 h 1543360"/>
              <a:gd name="connsiteX253" fmla="*/ 544170 w 1617176"/>
              <a:gd name="connsiteY253" fmla="*/ 1491614 h 1543360"/>
              <a:gd name="connsiteX254" fmla="*/ 553933 w 1617176"/>
              <a:gd name="connsiteY254" fmla="*/ 1493322 h 1543360"/>
              <a:gd name="connsiteX255" fmla="*/ 554177 w 1617176"/>
              <a:gd name="connsiteY255" fmla="*/ 1493810 h 1543360"/>
              <a:gd name="connsiteX256" fmla="*/ 553690 w 1617176"/>
              <a:gd name="connsiteY256" fmla="*/ 1494055 h 1543360"/>
              <a:gd name="connsiteX257" fmla="*/ 544170 w 1617176"/>
              <a:gd name="connsiteY257" fmla="*/ 1492590 h 1543360"/>
              <a:gd name="connsiteX258" fmla="*/ 533674 w 1617176"/>
              <a:gd name="connsiteY258" fmla="*/ 1490881 h 1543360"/>
              <a:gd name="connsiteX259" fmla="*/ 533430 w 1617176"/>
              <a:gd name="connsiteY259" fmla="*/ 1490149 h 1543360"/>
              <a:gd name="connsiteX260" fmla="*/ 533918 w 1617176"/>
              <a:gd name="connsiteY260" fmla="*/ 1489905 h 1543360"/>
              <a:gd name="connsiteX261" fmla="*/ 1008622 w 1617176"/>
              <a:gd name="connsiteY261" fmla="*/ 1489524 h 1543360"/>
              <a:gd name="connsiteX262" fmla="*/ 1008667 w 1617176"/>
              <a:gd name="connsiteY262" fmla="*/ 1489660 h 1543360"/>
              <a:gd name="connsiteX263" fmla="*/ 994131 w 1617176"/>
              <a:gd name="connsiteY263" fmla="*/ 1491477 h 1543360"/>
              <a:gd name="connsiteX264" fmla="*/ 996707 w 1617176"/>
              <a:gd name="connsiteY264" fmla="*/ 1491613 h 1543360"/>
              <a:gd name="connsiteX265" fmla="*/ 1001833 w 1617176"/>
              <a:gd name="connsiteY265" fmla="*/ 1492590 h 1543360"/>
              <a:gd name="connsiteX266" fmla="*/ 1002077 w 1617176"/>
              <a:gd name="connsiteY266" fmla="*/ 1492834 h 1543360"/>
              <a:gd name="connsiteX267" fmla="*/ 1002077 w 1617176"/>
              <a:gd name="connsiteY267" fmla="*/ 1492101 h 1543360"/>
              <a:gd name="connsiteX268" fmla="*/ 1014037 w 1617176"/>
              <a:gd name="connsiteY268" fmla="*/ 1492833 h 1543360"/>
              <a:gd name="connsiteX269" fmla="*/ 1013947 w 1617176"/>
              <a:gd name="connsiteY269" fmla="*/ 1493014 h 1543360"/>
              <a:gd name="connsiteX270" fmla="*/ 1015746 w 1617176"/>
              <a:gd name="connsiteY270" fmla="*/ 1492834 h 1543360"/>
              <a:gd name="connsiteX271" fmla="*/ 1016478 w 1617176"/>
              <a:gd name="connsiteY271" fmla="*/ 1492834 h 1543360"/>
              <a:gd name="connsiteX272" fmla="*/ 1016478 w 1617176"/>
              <a:gd name="connsiteY272" fmla="*/ 1492590 h 1543360"/>
              <a:gd name="connsiteX273" fmla="*/ 1022580 w 1617176"/>
              <a:gd name="connsiteY273" fmla="*/ 1490882 h 1543360"/>
              <a:gd name="connsiteX274" fmla="*/ 1020506 w 1617176"/>
              <a:gd name="connsiteY274" fmla="*/ 1490882 h 1543360"/>
              <a:gd name="connsiteX275" fmla="*/ 1020384 w 1617176"/>
              <a:gd name="connsiteY275" fmla="*/ 1491125 h 1543360"/>
              <a:gd name="connsiteX276" fmla="*/ 1017211 w 1617176"/>
              <a:gd name="connsiteY276" fmla="*/ 1490881 h 1543360"/>
              <a:gd name="connsiteX277" fmla="*/ 527816 w 1617176"/>
              <a:gd name="connsiteY277" fmla="*/ 1489417 h 1543360"/>
              <a:gd name="connsiteX278" fmla="*/ 529281 w 1617176"/>
              <a:gd name="connsiteY278" fmla="*/ 1489905 h 1543360"/>
              <a:gd name="connsiteX279" fmla="*/ 529768 w 1617176"/>
              <a:gd name="connsiteY279" fmla="*/ 1489905 h 1543360"/>
              <a:gd name="connsiteX280" fmla="*/ 530013 w 1617176"/>
              <a:gd name="connsiteY280" fmla="*/ 1490637 h 1543360"/>
              <a:gd name="connsiteX281" fmla="*/ 529768 w 1617176"/>
              <a:gd name="connsiteY281" fmla="*/ 1490882 h 1543360"/>
              <a:gd name="connsiteX282" fmla="*/ 529525 w 1617176"/>
              <a:gd name="connsiteY282" fmla="*/ 1490882 h 1543360"/>
              <a:gd name="connsiteX283" fmla="*/ 529037 w 1617176"/>
              <a:gd name="connsiteY283" fmla="*/ 1490637 h 1543360"/>
              <a:gd name="connsiteX284" fmla="*/ 527816 w 1617176"/>
              <a:gd name="connsiteY284" fmla="*/ 1490149 h 1543360"/>
              <a:gd name="connsiteX285" fmla="*/ 527328 w 1617176"/>
              <a:gd name="connsiteY285" fmla="*/ 1489905 h 1543360"/>
              <a:gd name="connsiteX286" fmla="*/ 589082 w 1617176"/>
              <a:gd name="connsiteY286" fmla="*/ 1488928 h 1543360"/>
              <a:gd name="connsiteX287" fmla="*/ 591279 w 1617176"/>
              <a:gd name="connsiteY287" fmla="*/ 1489172 h 1543360"/>
              <a:gd name="connsiteX288" fmla="*/ 595672 w 1617176"/>
              <a:gd name="connsiteY288" fmla="*/ 1489660 h 1543360"/>
              <a:gd name="connsiteX289" fmla="*/ 595916 w 1617176"/>
              <a:gd name="connsiteY289" fmla="*/ 1490148 h 1543360"/>
              <a:gd name="connsiteX290" fmla="*/ 595672 w 1617176"/>
              <a:gd name="connsiteY290" fmla="*/ 1490637 h 1543360"/>
              <a:gd name="connsiteX291" fmla="*/ 595428 w 1617176"/>
              <a:gd name="connsiteY291" fmla="*/ 1490637 h 1543360"/>
              <a:gd name="connsiteX292" fmla="*/ 591279 w 1617176"/>
              <a:gd name="connsiteY292" fmla="*/ 1489904 h 1543360"/>
              <a:gd name="connsiteX293" fmla="*/ 588838 w 1617176"/>
              <a:gd name="connsiteY293" fmla="*/ 1489660 h 1543360"/>
              <a:gd name="connsiteX294" fmla="*/ 588594 w 1617176"/>
              <a:gd name="connsiteY294" fmla="*/ 1489172 h 1543360"/>
              <a:gd name="connsiteX295" fmla="*/ 589082 w 1617176"/>
              <a:gd name="connsiteY295" fmla="*/ 1488928 h 1543360"/>
              <a:gd name="connsiteX296" fmla="*/ 1485125 w 1617176"/>
              <a:gd name="connsiteY296" fmla="*/ 1487965 h 1543360"/>
              <a:gd name="connsiteX297" fmla="*/ 1481464 w 1617176"/>
              <a:gd name="connsiteY297" fmla="*/ 1488169 h 1543360"/>
              <a:gd name="connsiteX298" fmla="*/ 1481464 w 1617176"/>
              <a:gd name="connsiteY298" fmla="*/ 1488684 h 1543360"/>
              <a:gd name="connsiteX299" fmla="*/ 1485125 w 1617176"/>
              <a:gd name="connsiteY299" fmla="*/ 1487998 h 1543360"/>
              <a:gd name="connsiteX300" fmla="*/ 1478046 w 1617176"/>
              <a:gd name="connsiteY300" fmla="*/ 1487778 h 1543360"/>
              <a:gd name="connsiteX301" fmla="*/ 1478046 w 1617176"/>
              <a:gd name="connsiteY301" fmla="*/ 1487952 h 1543360"/>
              <a:gd name="connsiteX302" fmla="*/ 1479755 w 1617176"/>
              <a:gd name="connsiteY302" fmla="*/ 1488684 h 1543360"/>
              <a:gd name="connsiteX303" fmla="*/ 1479755 w 1617176"/>
              <a:gd name="connsiteY303" fmla="*/ 1488074 h 1543360"/>
              <a:gd name="connsiteX304" fmla="*/ 1479267 w 1617176"/>
              <a:gd name="connsiteY304" fmla="*/ 1487952 h 1543360"/>
              <a:gd name="connsiteX305" fmla="*/ 518297 w 1617176"/>
              <a:gd name="connsiteY305" fmla="*/ 1487708 h 1543360"/>
              <a:gd name="connsiteX306" fmla="*/ 519762 w 1617176"/>
              <a:gd name="connsiteY306" fmla="*/ 1487952 h 1543360"/>
              <a:gd name="connsiteX307" fmla="*/ 520738 w 1617176"/>
              <a:gd name="connsiteY307" fmla="*/ 1488196 h 1543360"/>
              <a:gd name="connsiteX308" fmla="*/ 521226 w 1617176"/>
              <a:gd name="connsiteY308" fmla="*/ 1488928 h 1543360"/>
              <a:gd name="connsiteX309" fmla="*/ 520738 w 1617176"/>
              <a:gd name="connsiteY309" fmla="*/ 1489172 h 1543360"/>
              <a:gd name="connsiteX310" fmla="*/ 520494 w 1617176"/>
              <a:gd name="connsiteY310" fmla="*/ 1489172 h 1543360"/>
              <a:gd name="connsiteX311" fmla="*/ 519518 w 1617176"/>
              <a:gd name="connsiteY311" fmla="*/ 1488928 h 1543360"/>
              <a:gd name="connsiteX312" fmla="*/ 518053 w 1617176"/>
              <a:gd name="connsiteY312" fmla="*/ 1488684 h 1543360"/>
              <a:gd name="connsiteX313" fmla="*/ 517809 w 1617176"/>
              <a:gd name="connsiteY313" fmla="*/ 1487952 h 1543360"/>
              <a:gd name="connsiteX314" fmla="*/ 1487871 w 1617176"/>
              <a:gd name="connsiteY314" fmla="*/ 1487551 h 1543360"/>
              <a:gd name="connsiteX315" fmla="*/ 1487322 w 1617176"/>
              <a:gd name="connsiteY315" fmla="*/ 1487708 h 1543360"/>
              <a:gd name="connsiteX316" fmla="*/ 1485613 w 1617176"/>
              <a:gd name="connsiteY316" fmla="*/ 1487708 h 1543360"/>
              <a:gd name="connsiteX317" fmla="*/ 1485613 w 1617176"/>
              <a:gd name="connsiteY317" fmla="*/ 1488197 h 1543360"/>
              <a:gd name="connsiteX318" fmla="*/ 1485492 w 1617176"/>
              <a:gd name="connsiteY318" fmla="*/ 1488318 h 1543360"/>
              <a:gd name="connsiteX319" fmla="*/ 1485858 w 1617176"/>
              <a:gd name="connsiteY319" fmla="*/ 1488684 h 1543360"/>
              <a:gd name="connsiteX320" fmla="*/ 1489275 w 1617176"/>
              <a:gd name="connsiteY320" fmla="*/ 1487952 h 1543360"/>
              <a:gd name="connsiteX321" fmla="*/ 901757 w 1617176"/>
              <a:gd name="connsiteY321" fmla="*/ 1486732 h 1543360"/>
              <a:gd name="connsiteX322" fmla="*/ 924457 w 1617176"/>
              <a:gd name="connsiteY322" fmla="*/ 1487220 h 1543360"/>
              <a:gd name="connsiteX323" fmla="*/ 924945 w 1617176"/>
              <a:gd name="connsiteY323" fmla="*/ 1487708 h 1543360"/>
              <a:gd name="connsiteX324" fmla="*/ 924457 w 1617176"/>
              <a:gd name="connsiteY324" fmla="*/ 1488197 h 1543360"/>
              <a:gd name="connsiteX325" fmla="*/ 901757 w 1617176"/>
              <a:gd name="connsiteY325" fmla="*/ 1487708 h 1543360"/>
              <a:gd name="connsiteX326" fmla="*/ 901269 w 1617176"/>
              <a:gd name="connsiteY326" fmla="*/ 1487220 h 1543360"/>
              <a:gd name="connsiteX327" fmla="*/ 901757 w 1617176"/>
              <a:gd name="connsiteY327" fmla="*/ 1486732 h 1543360"/>
              <a:gd name="connsiteX328" fmla="*/ 869049 w 1617176"/>
              <a:gd name="connsiteY328" fmla="*/ 1486732 h 1543360"/>
              <a:gd name="connsiteX329" fmla="*/ 869537 w 1617176"/>
              <a:gd name="connsiteY329" fmla="*/ 1487220 h 1543360"/>
              <a:gd name="connsiteX330" fmla="*/ 869293 w 1617176"/>
              <a:gd name="connsiteY330" fmla="*/ 1487708 h 1543360"/>
              <a:gd name="connsiteX331" fmla="*/ 867829 w 1617176"/>
              <a:gd name="connsiteY331" fmla="*/ 1487708 h 1543360"/>
              <a:gd name="connsiteX332" fmla="*/ 863679 w 1617176"/>
              <a:gd name="connsiteY332" fmla="*/ 1488685 h 1543360"/>
              <a:gd name="connsiteX333" fmla="*/ 863924 w 1617176"/>
              <a:gd name="connsiteY333" fmla="*/ 1489417 h 1543360"/>
              <a:gd name="connsiteX334" fmla="*/ 864168 w 1617176"/>
              <a:gd name="connsiteY334" fmla="*/ 1489417 h 1543360"/>
              <a:gd name="connsiteX335" fmla="*/ 864412 w 1617176"/>
              <a:gd name="connsiteY335" fmla="*/ 1489905 h 1543360"/>
              <a:gd name="connsiteX336" fmla="*/ 863924 w 1617176"/>
              <a:gd name="connsiteY336" fmla="*/ 1490149 h 1543360"/>
              <a:gd name="connsiteX337" fmla="*/ 863435 w 1617176"/>
              <a:gd name="connsiteY337" fmla="*/ 1489905 h 1543360"/>
              <a:gd name="connsiteX338" fmla="*/ 863191 w 1617176"/>
              <a:gd name="connsiteY338" fmla="*/ 1489905 h 1543360"/>
              <a:gd name="connsiteX339" fmla="*/ 862703 w 1617176"/>
              <a:gd name="connsiteY339" fmla="*/ 1488685 h 1543360"/>
              <a:gd name="connsiteX340" fmla="*/ 862215 w 1617176"/>
              <a:gd name="connsiteY340" fmla="*/ 1488197 h 1543360"/>
              <a:gd name="connsiteX341" fmla="*/ 862703 w 1617176"/>
              <a:gd name="connsiteY341" fmla="*/ 1488197 h 1543360"/>
              <a:gd name="connsiteX342" fmla="*/ 867829 w 1617176"/>
              <a:gd name="connsiteY342" fmla="*/ 1486976 h 1543360"/>
              <a:gd name="connsiteX343" fmla="*/ 869049 w 1617176"/>
              <a:gd name="connsiteY343" fmla="*/ 1486732 h 1543360"/>
              <a:gd name="connsiteX344" fmla="*/ 893947 w 1617176"/>
              <a:gd name="connsiteY344" fmla="*/ 1486243 h 1543360"/>
              <a:gd name="connsiteX345" fmla="*/ 894190 w 1617176"/>
              <a:gd name="connsiteY345" fmla="*/ 1486731 h 1543360"/>
              <a:gd name="connsiteX346" fmla="*/ 893947 w 1617176"/>
              <a:gd name="connsiteY346" fmla="*/ 1486975 h 1543360"/>
              <a:gd name="connsiteX347" fmla="*/ 892970 w 1617176"/>
              <a:gd name="connsiteY347" fmla="*/ 1487219 h 1543360"/>
              <a:gd name="connsiteX348" fmla="*/ 890773 w 1617176"/>
              <a:gd name="connsiteY348" fmla="*/ 1487463 h 1543360"/>
              <a:gd name="connsiteX349" fmla="*/ 890041 w 1617176"/>
              <a:gd name="connsiteY349" fmla="*/ 1487463 h 1543360"/>
              <a:gd name="connsiteX350" fmla="*/ 889797 w 1617176"/>
              <a:gd name="connsiteY350" fmla="*/ 1487219 h 1543360"/>
              <a:gd name="connsiteX351" fmla="*/ 890285 w 1617176"/>
              <a:gd name="connsiteY351" fmla="*/ 1486975 h 1543360"/>
              <a:gd name="connsiteX352" fmla="*/ 892726 w 1617176"/>
              <a:gd name="connsiteY352" fmla="*/ 1486731 h 1543360"/>
              <a:gd name="connsiteX353" fmla="*/ 498770 w 1617176"/>
              <a:gd name="connsiteY353" fmla="*/ 1484779 h 1543360"/>
              <a:gd name="connsiteX354" fmla="*/ 500723 w 1617176"/>
              <a:gd name="connsiteY354" fmla="*/ 1485023 h 1543360"/>
              <a:gd name="connsiteX355" fmla="*/ 503652 w 1617176"/>
              <a:gd name="connsiteY355" fmla="*/ 1485755 h 1543360"/>
              <a:gd name="connsiteX356" fmla="*/ 503652 w 1617176"/>
              <a:gd name="connsiteY356" fmla="*/ 1486244 h 1543360"/>
              <a:gd name="connsiteX357" fmla="*/ 503408 w 1617176"/>
              <a:gd name="connsiteY357" fmla="*/ 1486732 h 1543360"/>
              <a:gd name="connsiteX358" fmla="*/ 503164 w 1617176"/>
              <a:gd name="connsiteY358" fmla="*/ 1486244 h 1543360"/>
              <a:gd name="connsiteX359" fmla="*/ 500479 w 1617176"/>
              <a:gd name="connsiteY359" fmla="*/ 1485755 h 1543360"/>
              <a:gd name="connsiteX360" fmla="*/ 498526 w 1617176"/>
              <a:gd name="connsiteY360" fmla="*/ 1485511 h 1543360"/>
              <a:gd name="connsiteX361" fmla="*/ 498282 w 1617176"/>
              <a:gd name="connsiteY361" fmla="*/ 1485023 h 1543360"/>
              <a:gd name="connsiteX362" fmla="*/ 498770 w 1617176"/>
              <a:gd name="connsiteY362" fmla="*/ 1484779 h 1543360"/>
              <a:gd name="connsiteX363" fmla="*/ 581515 w 1617176"/>
              <a:gd name="connsiteY363" fmla="*/ 1484535 h 1543360"/>
              <a:gd name="connsiteX364" fmla="*/ 596648 w 1617176"/>
              <a:gd name="connsiteY364" fmla="*/ 1487220 h 1543360"/>
              <a:gd name="connsiteX365" fmla="*/ 617569 w 1617176"/>
              <a:gd name="connsiteY365" fmla="*/ 1491404 h 1543360"/>
              <a:gd name="connsiteX366" fmla="*/ 618616 w 1617176"/>
              <a:gd name="connsiteY366" fmla="*/ 1490881 h 1543360"/>
              <a:gd name="connsiteX367" fmla="*/ 618797 w 1617176"/>
              <a:gd name="connsiteY367" fmla="*/ 1491182 h 1543360"/>
              <a:gd name="connsiteX368" fmla="*/ 638388 w 1617176"/>
              <a:gd name="connsiteY368" fmla="*/ 1493810 h 1543360"/>
              <a:gd name="connsiteX369" fmla="*/ 650836 w 1617176"/>
              <a:gd name="connsiteY369" fmla="*/ 1495763 h 1543360"/>
              <a:gd name="connsiteX370" fmla="*/ 650904 w 1617176"/>
              <a:gd name="connsiteY370" fmla="*/ 1495831 h 1543360"/>
              <a:gd name="connsiteX371" fmla="*/ 656206 w 1617176"/>
              <a:gd name="connsiteY371" fmla="*/ 1496983 h 1543360"/>
              <a:gd name="connsiteX372" fmla="*/ 655961 w 1617176"/>
              <a:gd name="connsiteY372" fmla="*/ 1497716 h 1543360"/>
              <a:gd name="connsiteX373" fmla="*/ 655961 w 1617176"/>
              <a:gd name="connsiteY373" fmla="*/ 1497716 h 1543360"/>
              <a:gd name="connsiteX374" fmla="*/ 656206 w 1617176"/>
              <a:gd name="connsiteY374" fmla="*/ 1497227 h 1543360"/>
              <a:gd name="connsiteX375" fmla="*/ 659867 w 1617176"/>
              <a:gd name="connsiteY375" fmla="*/ 1497471 h 1543360"/>
              <a:gd name="connsiteX376" fmla="*/ 660355 w 1617176"/>
              <a:gd name="connsiteY376" fmla="*/ 1497471 h 1543360"/>
              <a:gd name="connsiteX377" fmla="*/ 660381 w 1617176"/>
              <a:gd name="connsiteY377" fmla="*/ 1497604 h 1543360"/>
              <a:gd name="connsiteX378" fmla="*/ 690697 w 1617176"/>
              <a:gd name="connsiteY378" fmla="*/ 1502927 h 1543360"/>
              <a:gd name="connsiteX379" fmla="*/ 690866 w 1617176"/>
              <a:gd name="connsiteY379" fmla="*/ 1502842 h 1543360"/>
              <a:gd name="connsiteX380" fmla="*/ 696724 w 1617176"/>
              <a:gd name="connsiteY380" fmla="*/ 1503574 h 1543360"/>
              <a:gd name="connsiteX381" fmla="*/ 701850 w 1617176"/>
              <a:gd name="connsiteY381" fmla="*/ 1504306 h 1543360"/>
              <a:gd name="connsiteX382" fmla="*/ 701956 w 1617176"/>
              <a:gd name="connsiteY382" fmla="*/ 1504518 h 1543360"/>
              <a:gd name="connsiteX383" fmla="*/ 704780 w 1617176"/>
              <a:gd name="connsiteY383" fmla="*/ 1505527 h 1543360"/>
              <a:gd name="connsiteX384" fmla="*/ 702094 w 1617176"/>
              <a:gd name="connsiteY384" fmla="*/ 1505527 h 1543360"/>
              <a:gd name="connsiteX385" fmla="*/ 701606 w 1617176"/>
              <a:gd name="connsiteY385" fmla="*/ 1506015 h 1543360"/>
              <a:gd name="connsiteX386" fmla="*/ 696724 w 1617176"/>
              <a:gd name="connsiteY386" fmla="*/ 1505283 h 1543360"/>
              <a:gd name="connsiteX387" fmla="*/ 691073 w 1617176"/>
              <a:gd name="connsiteY387" fmla="*/ 1504604 h 1543360"/>
              <a:gd name="connsiteX388" fmla="*/ 691111 w 1617176"/>
              <a:gd name="connsiteY388" fmla="*/ 1504794 h 1543360"/>
              <a:gd name="connsiteX389" fmla="*/ 658648 w 1617176"/>
              <a:gd name="connsiteY389" fmla="*/ 1500888 h 1543360"/>
              <a:gd name="connsiteX390" fmla="*/ 658647 w 1617176"/>
              <a:gd name="connsiteY390" fmla="*/ 1500889 h 1543360"/>
              <a:gd name="connsiteX391" fmla="*/ 656206 w 1617176"/>
              <a:gd name="connsiteY391" fmla="*/ 1500401 h 1543360"/>
              <a:gd name="connsiteX392" fmla="*/ 656018 w 1617176"/>
              <a:gd name="connsiteY392" fmla="*/ 1499649 h 1543360"/>
              <a:gd name="connsiteX393" fmla="*/ 655961 w 1617176"/>
              <a:gd name="connsiteY393" fmla="*/ 1499668 h 1543360"/>
              <a:gd name="connsiteX394" fmla="*/ 656206 w 1617176"/>
              <a:gd name="connsiteY394" fmla="*/ 1500645 h 1543360"/>
              <a:gd name="connsiteX395" fmla="*/ 650202 w 1617176"/>
              <a:gd name="connsiteY395" fmla="*/ 1499644 h 1543360"/>
              <a:gd name="connsiteX396" fmla="*/ 649859 w 1617176"/>
              <a:gd name="connsiteY396" fmla="*/ 1500157 h 1543360"/>
              <a:gd name="connsiteX397" fmla="*/ 637899 w 1617176"/>
              <a:gd name="connsiteY397" fmla="*/ 1498204 h 1543360"/>
              <a:gd name="connsiteX398" fmla="*/ 618764 w 1617176"/>
              <a:gd name="connsiteY398" fmla="*/ 1493770 h 1543360"/>
              <a:gd name="connsiteX399" fmla="*/ 617884 w 1617176"/>
              <a:gd name="connsiteY399" fmla="*/ 1494298 h 1543360"/>
              <a:gd name="connsiteX400" fmla="*/ 617566 w 1617176"/>
              <a:gd name="connsiteY400" fmla="*/ 1493769 h 1543360"/>
              <a:gd name="connsiteX401" fmla="*/ 599090 w 1617176"/>
              <a:gd name="connsiteY401" fmla="*/ 1491370 h 1543360"/>
              <a:gd name="connsiteX402" fmla="*/ 598846 w 1617176"/>
              <a:gd name="connsiteY402" fmla="*/ 1490637 h 1543360"/>
              <a:gd name="connsiteX403" fmla="*/ 599578 w 1617176"/>
              <a:gd name="connsiteY403" fmla="*/ 1489905 h 1543360"/>
              <a:gd name="connsiteX404" fmla="*/ 617152 w 1617176"/>
              <a:gd name="connsiteY404" fmla="*/ 1492717 h 1543360"/>
              <a:gd name="connsiteX405" fmla="*/ 617152 w 1617176"/>
              <a:gd name="connsiteY405" fmla="*/ 1492359 h 1543360"/>
              <a:gd name="connsiteX406" fmla="*/ 596404 w 1617176"/>
              <a:gd name="connsiteY406" fmla="*/ 1488440 h 1543360"/>
              <a:gd name="connsiteX407" fmla="*/ 581271 w 1617176"/>
              <a:gd name="connsiteY407" fmla="*/ 1485755 h 1543360"/>
              <a:gd name="connsiteX408" fmla="*/ 581027 w 1617176"/>
              <a:gd name="connsiteY408" fmla="*/ 1485267 h 1543360"/>
              <a:gd name="connsiteX409" fmla="*/ 581515 w 1617176"/>
              <a:gd name="connsiteY409" fmla="*/ 1484535 h 1543360"/>
              <a:gd name="connsiteX410" fmla="*/ 735534 w 1617176"/>
              <a:gd name="connsiteY410" fmla="*/ 1483803 h 1543360"/>
              <a:gd name="connsiteX411" fmla="*/ 742857 w 1617176"/>
              <a:gd name="connsiteY411" fmla="*/ 1483803 h 1543360"/>
              <a:gd name="connsiteX412" fmla="*/ 743101 w 1617176"/>
              <a:gd name="connsiteY412" fmla="*/ 1484047 h 1543360"/>
              <a:gd name="connsiteX413" fmla="*/ 742857 w 1617176"/>
              <a:gd name="connsiteY413" fmla="*/ 1484291 h 1543360"/>
              <a:gd name="connsiteX414" fmla="*/ 735534 w 1617176"/>
              <a:gd name="connsiteY414" fmla="*/ 1484291 h 1543360"/>
              <a:gd name="connsiteX415" fmla="*/ 735290 w 1617176"/>
              <a:gd name="connsiteY415" fmla="*/ 1484047 h 1543360"/>
              <a:gd name="connsiteX416" fmla="*/ 712346 w 1617176"/>
              <a:gd name="connsiteY416" fmla="*/ 1483803 h 1543360"/>
              <a:gd name="connsiteX417" fmla="*/ 713566 w 1617176"/>
              <a:gd name="connsiteY417" fmla="*/ 1483803 h 1543360"/>
              <a:gd name="connsiteX418" fmla="*/ 713811 w 1617176"/>
              <a:gd name="connsiteY418" fmla="*/ 1484047 h 1543360"/>
              <a:gd name="connsiteX419" fmla="*/ 713566 w 1617176"/>
              <a:gd name="connsiteY419" fmla="*/ 1484291 h 1543360"/>
              <a:gd name="connsiteX420" fmla="*/ 712346 w 1617176"/>
              <a:gd name="connsiteY420" fmla="*/ 1484291 h 1543360"/>
              <a:gd name="connsiteX421" fmla="*/ 712102 w 1617176"/>
              <a:gd name="connsiteY421" fmla="*/ 1484047 h 1543360"/>
              <a:gd name="connsiteX422" fmla="*/ 491935 w 1617176"/>
              <a:gd name="connsiteY422" fmla="*/ 1483803 h 1543360"/>
              <a:gd name="connsiteX423" fmla="*/ 493156 w 1617176"/>
              <a:gd name="connsiteY423" fmla="*/ 1483803 h 1543360"/>
              <a:gd name="connsiteX424" fmla="*/ 494620 w 1617176"/>
              <a:gd name="connsiteY424" fmla="*/ 1484047 h 1543360"/>
              <a:gd name="connsiteX425" fmla="*/ 495353 w 1617176"/>
              <a:gd name="connsiteY425" fmla="*/ 1484291 h 1543360"/>
              <a:gd name="connsiteX426" fmla="*/ 494620 w 1617176"/>
              <a:gd name="connsiteY426" fmla="*/ 1485023 h 1543360"/>
              <a:gd name="connsiteX427" fmla="*/ 493156 w 1617176"/>
              <a:gd name="connsiteY427" fmla="*/ 1484779 h 1543360"/>
              <a:gd name="connsiteX428" fmla="*/ 491935 w 1617176"/>
              <a:gd name="connsiteY428" fmla="*/ 1484779 h 1543360"/>
              <a:gd name="connsiteX429" fmla="*/ 491447 w 1617176"/>
              <a:gd name="connsiteY429" fmla="*/ 1484047 h 1543360"/>
              <a:gd name="connsiteX430" fmla="*/ 717715 w 1617176"/>
              <a:gd name="connsiteY430" fmla="*/ 1483559 h 1543360"/>
              <a:gd name="connsiteX431" fmla="*/ 721377 w 1617176"/>
              <a:gd name="connsiteY431" fmla="*/ 1483559 h 1543360"/>
              <a:gd name="connsiteX432" fmla="*/ 722353 w 1617176"/>
              <a:gd name="connsiteY432" fmla="*/ 1483803 h 1543360"/>
              <a:gd name="connsiteX433" fmla="*/ 722597 w 1617176"/>
              <a:gd name="connsiteY433" fmla="*/ 1484291 h 1543360"/>
              <a:gd name="connsiteX434" fmla="*/ 722109 w 1617176"/>
              <a:gd name="connsiteY434" fmla="*/ 1484779 h 1543360"/>
              <a:gd name="connsiteX435" fmla="*/ 720889 w 1617176"/>
              <a:gd name="connsiteY435" fmla="*/ 1484291 h 1543360"/>
              <a:gd name="connsiteX436" fmla="*/ 718204 w 1617176"/>
              <a:gd name="connsiteY436" fmla="*/ 1484291 h 1543360"/>
              <a:gd name="connsiteX437" fmla="*/ 717715 w 1617176"/>
              <a:gd name="connsiteY437" fmla="*/ 1484047 h 1543360"/>
              <a:gd name="connsiteX438" fmla="*/ 717715 w 1617176"/>
              <a:gd name="connsiteY438" fmla="*/ 1483559 h 1543360"/>
              <a:gd name="connsiteX439" fmla="*/ 482904 w 1617176"/>
              <a:gd name="connsiteY439" fmla="*/ 1482094 h 1543360"/>
              <a:gd name="connsiteX440" fmla="*/ 484125 w 1617176"/>
              <a:gd name="connsiteY440" fmla="*/ 1482338 h 1543360"/>
              <a:gd name="connsiteX441" fmla="*/ 485101 w 1617176"/>
              <a:gd name="connsiteY441" fmla="*/ 1482826 h 1543360"/>
              <a:gd name="connsiteX442" fmla="*/ 485589 w 1617176"/>
              <a:gd name="connsiteY442" fmla="*/ 1483314 h 1543360"/>
              <a:gd name="connsiteX443" fmla="*/ 485101 w 1617176"/>
              <a:gd name="connsiteY443" fmla="*/ 1483559 h 1543360"/>
              <a:gd name="connsiteX444" fmla="*/ 483880 w 1617176"/>
              <a:gd name="connsiteY444" fmla="*/ 1483314 h 1543360"/>
              <a:gd name="connsiteX445" fmla="*/ 482904 w 1617176"/>
              <a:gd name="connsiteY445" fmla="*/ 1483070 h 1543360"/>
              <a:gd name="connsiteX446" fmla="*/ 482416 w 1617176"/>
              <a:gd name="connsiteY446" fmla="*/ 1482338 h 1543360"/>
              <a:gd name="connsiteX447" fmla="*/ 655961 w 1617176"/>
              <a:gd name="connsiteY447" fmla="*/ 1481118 h 1543360"/>
              <a:gd name="connsiteX448" fmla="*/ 670607 w 1617176"/>
              <a:gd name="connsiteY448" fmla="*/ 1482094 h 1543360"/>
              <a:gd name="connsiteX449" fmla="*/ 673047 w 1617176"/>
              <a:gd name="connsiteY449" fmla="*/ 1482583 h 1543360"/>
              <a:gd name="connsiteX450" fmla="*/ 673158 w 1617176"/>
              <a:gd name="connsiteY450" fmla="*/ 1482805 h 1543360"/>
              <a:gd name="connsiteX451" fmla="*/ 684550 w 1617176"/>
              <a:gd name="connsiteY451" fmla="*/ 1482521 h 1543360"/>
              <a:gd name="connsiteX452" fmla="*/ 695504 w 1617176"/>
              <a:gd name="connsiteY452" fmla="*/ 1483314 h 1543360"/>
              <a:gd name="connsiteX453" fmla="*/ 695504 w 1617176"/>
              <a:gd name="connsiteY453" fmla="*/ 1483559 h 1543360"/>
              <a:gd name="connsiteX454" fmla="*/ 695260 w 1617176"/>
              <a:gd name="connsiteY454" fmla="*/ 1484290 h 1543360"/>
              <a:gd name="connsiteX455" fmla="*/ 696236 w 1617176"/>
              <a:gd name="connsiteY455" fmla="*/ 1483558 h 1543360"/>
              <a:gd name="connsiteX456" fmla="*/ 696724 w 1617176"/>
              <a:gd name="connsiteY456" fmla="*/ 1483558 h 1543360"/>
              <a:gd name="connsiteX457" fmla="*/ 696724 w 1617176"/>
              <a:gd name="connsiteY457" fmla="*/ 1483802 h 1543360"/>
              <a:gd name="connsiteX458" fmla="*/ 696451 w 1617176"/>
              <a:gd name="connsiteY458" fmla="*/ 1484075 h 1543360"/>
              <a:gd name="connsiteX459" fmla="*/ 737975 w 1617176"/>
              <a:gd name="connsiteY459" fmla="*/ 1489538 h 1543360"/>
              <a:gd name="connsiteX460" fmla="*/ 777517 w 1617176"/>
              <a:gd name="connsiteY460" fmla="*/ 1493566 h 1543360"/>
              <a:gd name="connsiteX461" fmla="*/ 777663 w 1617176"/>
              <a:gd name="connsiteY461" fmla="*/ 1494151 h 1543360"/>
              <a:gd name="connsiteX462" fmla="*/ 778005 w 1617176"/>
              <a:gd name="connsiteY462" fmla="*/ 1493810 h 1543360"/>
              <a:gd name="connsiteX463" fmla="*/ 780446 w 1617176"/>
              <a:gd name="connsiteY463" fmla="*/ 1494032 h 1543360"/>
              <a:gd name="connsiteX464" fmla="*/ 780446 w 1617176"/>
              <a:gd name="connsiteY464" fmla="*/ 1493566 h 1543360"/>
              <a:gd name="connsiteX465" fmla="*/ 782887 w 1617176"/>
              <a:gd name="connsiteY465" fmla="*/ 1494786 h 1543360"/>
              <a:gd name="connsiteX466" fmla="*/ 785328 w 1617176"/>
              <a:gd name="connsiteY466" fmla="*/ 1494786 h 1543360"/>
              <a:gd name="connsiteX467" fmla="*/ 785817 w 1617176"/>
              <a:gd name="connsiteY467" fmla="*/ 1495274 h 1543360"/>
              <a:gd name="connsiteX468" fmla="*/ 785328 w 1617176"/>
              <a:gd name="connsiteY468" fmla="*/ 1495762 h 1543360"/>
              <a:gd name="connsiteX469" fmla="*/ 782886 w 1617176"/>
              <a:gd name="connsiteY469" fmla="*/ 1495762 h 1543360"/>
              <a:gd name="connsiteX470" fmla="*/ 782887 w 1617176"/>
              <a:gd name="connsiteY470" fmla="*/ 1495763 h 1543360"/>
              <a:gd name="connsiteX471" fmla="*/ 782887 w 1617176"/>
              <a:gd name="connsiteY471" fmla="*/ 1496361 h 1543360"/>
              <a:gd name="connsiteX472" fmla="*/ 791918 w 1617176"/>
              <a:gd name="connsiteY472" fmla="*/ 1497716 h 1543360"/>
              <a:gd name="connsiteX473" fmla="*/ 800461 w 1617176"/>
              <a:gd name="connsiteY473" fmla="*/ 1498936 h 1543360"/>
              <a:gd name="connsiteX474" fmla="*/ 800949 w 1617176"/>
              <a:gd name="connsiteY474" fmla="*/ 1499424 h 1543360"/>
              <a:gd name="connsiteX475" fmla="*/ 800461 w 1617176"/>
              <a:gd name="connsiteY475" fmla="*/ 1499668 h 1543360"/>
              <a:gd name="connsiteX476" fmla="*/ 791918 w 1617176"/>
              <a:gd name="connsiteY476" fmla="*/ 1498692 h 1543360"/>
              <a:gd name="connsiteX477" fmla="*/ 782065 w 1617176"/>
              <a:gd name="connsiteY477" fmla="*/ 1497009 h 1543360"/>
              <a:gd name="connsiteX478" fmla="*/ 781911 w 1617176"/>
              <a:gd name="connsiteY478" fmla="*/ 1497471 h 1543360"/>
              <a:gd name="connsiteX479" fmla="*/ 780082 w 1617176"/>
              <a:gd name="connsiteY479" fmla="*/ 1497014 h 1543360"/>
              <a:gd name="connsiteX480" fmla="*/ 779226 w 1617176"/>
              <a:gd name="connsiteY480" fmla="*/ 1497228 h 1543360"/>
              <a:gd name="connsiteX481" fmla="*/ 778981 w 1617176"/>
              <a:gd name="connsiteY481" fmla="*/ 1497228 h 1543360"/>
              <a:gd name="connsiteX482" fmla="*/ 778738 w 1617176"/>
              <a:gd name="connsiteY482" fmla="*/ 1497228 h 1543360"/>
              <a:gd name="connsiteX483" fmla="*/ 776750 w 1617176"/>
              <a:gd name="connsiteY483" fmla="*/ 1496565 h 1543360"/>
              <a:gd name="connsiteX484" fmla="*/ 777029 w 1617176"/>
              <a:gd name="connsiteY484" fmla="*/ 1496983 h 1543360"/>
              <a:gd name="connsiteX485" fmla="*/ 685496 w 1617176"/>
              <a:gd name="connsiteY485" fmla="*/ 1486243 h 1543360"/>
              <a:gd name="connsiteX486" fmla="*/ 684032 w 1617176"/>
              <a:gd name="connsiteY486" fmla="*/ 1484779 h 1543360"/>
              <a:gd name="connsiteX487" fmla="*/ 673048 w 1617176"/>
              <a:gd name="connsiteY487" fmla="*/ 1484047 h 1543360"/>
              <a:gd name="connsiteX488" fmla="*/ 673047 w 1617176"/>
              <a:gd name="connsiteY488" fmla="*/ 1484046 h 1543360"/>
              <a:gd name="connsiteX489" fmla="*/ 672803 w 1617176"/>
              <a:gd name="connsiteY489" fmla="*/ 1484291 h 1543360"/>
              <a:gd name="connsiteX490" fmla="*/ 670362 w 1617176"/>
              <a:gd name="connsiteY490" fmla="*/ 1484047 h 1543360"/>
              <a:gd name="connsiteX491" fmla="*/ 656206 w 1617176"/>
              <a:gd name="connsiteY491" fmla="*/ 1483071 h 1543360"/>
              <a:gd name="connsiteX492" fmla="*/ 655229 w 1617176"/>
              <a:gd name="connsiteY492" fmla="*/ 1482094 h 1543360"/>
              <a:gd name="connsiteX493" fmla="*/ 655961 w 1617176"/>
              <a:gd name="connsiteY493" fmla="*/ 1481118 h 1543360"/>
              <a:gd name="connsiteX494" fmla="*/ 586153 w 1617176"/>
              <a:gd name="connsiteY494" fmla="*/ 1480629 h 1543360"/>
              <a:gd name="connsiteX495" fmla="*/ 605436 w 1617176"/>
              <a:gd name="connsiteY495" fmla="*/ 1483558 h 1543360"/>
              <a:gd name="connsiteX496" fmla="*/ 682568 w 1617176"/>
              <a:gd name="connsiteY496" fmla="*/ 1495518 h 1543360"/>
              <a:gd name="connsiteX497" fmla="*/ 683056 w 1617176"/>
              <a:gd name="connsiteY497" fmla="*/ 1496250 h 1543360"/>
              <a:gd name="connsiteX498" fmla="*/ 682323 w 1617176"/>
              <a:gd name="connsiteY498" fmla="*/ 1496739 h 1543360"/>
              <a:gd name="connsiteX499" fmla="*/ 605192 w 1617176"/>
              <a:gd name="connsiteY499" fmla="*/ 1485022 h 1543360"/>
              <a:gd name="connsiteX500" fmla="*/ 586153 w 1617176"/>
              <a:gd name="connsiteY500" fmla="*/ 1481605 h 1543360"/>
              <a:gd name="connsiteX501" fmla="*/ 585665 w 1617176"/>
              <a:gd name="connsiteY501" fmla="*/ 1480873 h 1543360"/>
              <a:gd name="connsiteX502" fmla="*/ 586153 w 1617176"/>
              <a:gd name="connsiteY502" fmla="*/ 1480629 h 1543360"/>
              <a:gd name="connsiteX503" fmla="*/ 470700 w 1617176"/>
              <a:gd name="connsiteY503" fmla="*/ 1480385 h 1543360"/>
              <a:gd name="connsiteX504" fmla="*/ 474361 w 1617176"/>
              <a:gd name="connsiteY504" fmla="*/ 1481361 h 1543360"/>
              <a:gd name="connsiteX505" fmla="*/ 475888 w 1617176"/>
              <a:gd name="connsiteY505" fmla="*/ 1481552 h 1543360"/>
              <a:gd name="connsiteX506" fmla="*/ 475825 w 1617176"/>
              <a:gd name="connsiteY506" fmla="*/ 1481362 h 1543360"/>
              <a:gd name="connsiteX507" fmla="*/ 476033 w 1617176"/>
              <a:gd name="connsiteY507" fmla="*/ 1481570 h 1543360"/>
              <a:gd name="connsiteX508" fmla="*/ 476314 w 1617176"/>
              <a:gd name="connsiteY508" fmla="*/ 1481605 h 1543360"/>
              <a:gd name="connsiteX509" fmla="*/ 477046 w 1617176"/>
              <a:gd name="connsiteY509" fmla="*/ 1482338 h 1543360"/>
              <a:gd name="connsiteX510" fmla="*/ 476923 w 1617176"/>
              <a:gd name="connsiteY510" fmla="*/ 1482460 h 1543360"/>
              <a:gd name="connsiteX511" fmla="*/ 476984 w 1617176"/>
              <a:gd name="connsiteY511" fmla="*/ 1482521 h 1543360"/>
              <a:gd name="connsiteX512" fmla="*/ 478267 w 1617176"/>
              <a:gd name="connsiteY512" fmla="*/ 1482094 h 1543360"/>
              <a:gd name="connsiteX513" fmla="*/ 487054 w 1617176"/>
              <a:gd name="connsiteY513" fmla="*/ 1485267 h 1543360"/>
              <a:gd name="connsiteX514" fmla="*/ 487786 w 1617176"/>
              <a:gd name="connsiteY514" fmla="*/ 1485511 h 1543360"/>
              <a:gd name="connsiteX515" fmla="*/ 518785 w 1617176"/>
              <a:gd name="connsiteY515" fmla="*/ 1492590 h 1543360"/>
              <a:gd name="connsiteX516" fmla="*/ 765557 w 1617176"/>
              <a:gd name="connsiteY516" fmla="*/ 1538478 h 1543360"/>
              <a:gd name="connsiteX517" fmla="*/ 765801 w 1617176"/>
              <a:gd name="connsiteY517" fmla="*/ 1538478 h 1543360"/>
              <a:gd name="connsiteX518" fmla="*/ 766045 w 1617176"/>
              <a:gd name="connsiteY518" fmla="*/ 1538722 h 1543360"/>
              <a:gd name="connsiteX519" fmla="*/ 766289 w 1617176"/>
              <a:gd name="connsiteY519" fmla="*/ 1539943 h 1543360"/>
              <a:gd name="connsiteX520" fmla="*/ 765557 w 1617176"/>
              <a:gd name="connsiteY520" fmla="*/ 1540675 h 1543360"/>
              <a:gd name="connsiteX521" fmla="*/ 765069 w 1617176"/>
              <a:gd name="connsiteY521" fmla="*/ 1540187 h 1543360"/>
              <a:gd name="connsiteX522" fmla="*/ 518297 w 1617176"/>
              <a:gd name="connsiteY522" fmla="*/ 1494298 h 1543360"/>
              <a:gd name="connsiteX523" fmla="*/ 487298 w 1617176"/>
              <a:gd name="connsiteY523" fmla="*/ 1487220 h 1543360"/>
              <a:gd name="connsiteX524" fmla="*/ 486565 w 1617176"/>
              <a:gd name="connsiteY524" fmla="*/ 1486976 h 1543360"/>
              <a:gd name="connsiteX525" fmla="*/ 477149 w 1617176"/>
              <a:gd name="connsiteY525" fmla="*/ 1483596 h 1543360"/>
              <a:gd name="connsiteX526" fmla="*/ 477046 w 1617176"/>
              <a:gd name="connsiteY526" fmla="*/ 1483803 h 1543360"/>
              <a:gd name="connsiteX527" fmla="*/ 475337 w 1617176"/>
              <a:gd name="connsiteY527" fmla="*/ 1483071 h 1543360"/>
              <a:gd name="connsiteX528" fmla="*/ 475421 w 1617176"/>
              <a:gd name="connsiteY528" fmla="*/ 1482958 h 1543360"/>
              <a:gd name="connsiteX529" fmla="*/ 474361 w 1617176"/>
              <a:gd name="connsiteY529" fmla="*/ 1482826 h 1543360"/>
              <a:gd name="connsiteX530" fmla="*/ 470212 w 1617176"/>
              <a:gd name="connsiteY530" fmla="*/ 1481849 h 1543360"/>
              <a:gd name="connsiteX531" fmla="*/ 469724 w 1617176"/>
              <a:gd name="connsiteY531" fmla="*/ 1481117 h 1543360"/>
              <a:gd name="connsiteX532" fmla="*/ 470700 w 1617176"/>
              <a:gd name="connsiteY532" fmla="*/ 1480385 h 1543360"/>
              <a:gd name="connsiteX533" fmla="*/ 555154 w 1617176"/>
              <a:gd name="connsiteY533" fmla="*/ 1479897 h 1543360"/>
              <a:gd name="connsiteX534" fmla="*/ 566382 w 1617176"/>
              <a:gd name="connsiteY534" fmla="*/ 1482094 h 1543360"/>
              <a:gd name="connsiteX535" fmla="*/ 573461 w 1617176"/>
              <a:gd name="connsiteY535" fmla="*/ 1483314 h 1543360"/>
              <a:gd name="connsiteX536" fmla="*/ 573705 w 1617176"/>
              <a:gd name="connsiteY536" fmla="*/ 1483802 h 1543360"/>
              <a:gd name="connsiteX537" fmla="*/ 573461 w 1617176"/>
              <a:gd name="connsiteY537" fmla="*/ 1484046 h 1543360"/>
              <a:gd name="connsiteX538" fmla="*/ 566382 w 1617176"/>
              <a:gd name="connsiteY538" fmla="*/ 1483070 h 1543360"/>
              <a:gd name="connsiteX539" fmla="*/ 554910 w 1617176"/>
              <a:gd name="connsiteY539" fmla="*/ 1481117 h 1543360"/>
              <a:gd name="connsiteX540" fmla="*/ 554666 w 1617176"/>
              <a:gd name="connsiteY540" fmla="*/ 1480141 h 1543360"/>
              <a:gd name="connsiteX541" fmla="*/ 555154 w 1617176"/>
              <a:gd name="connsiteY541" fmla="*/ 1479897 h 1543360"/>
              <a:gd name="connsiteX542" fmla="*/ 546367 w 1617176"/>
              <a:gd name="connsiteY542" fmla="*/ 1478921 h 1543360"/>
              <a:gd name="connsiteX543" fmla="*/ 547099 w 1617176"/>
              <a:gd name="connsiteY543" fmla="*/ 1478921 h 1543360"/>
              <a:gd name="connsiteX544" fmla="*/ 551004 w 1617176"/>
              <a:gd name="connsiteY544" fmla="*/ 1479409 h 1543360"/>
              <a:gd name="connsiteX545" fmla="*/ 551249 w 1617176"/>
              <a:gd name="connsiteY545" fmla="*/ 1479897 h 1543360"/>
              <a:gd name="connsiteX546" fmla="*/ 550760 w 1617176"/>
              <a:gd name="connsiteY546" fmla="*/ 1480386 h 1543360"/>
              <a:gd name="connsiteX547" fmla="*/ 546611 w 1617176"/>
              <a:gd name="connsiteY547" fmla="*/ 1479409 h 1543360"/>
              <a:gd name="connsiteX548" fmla="*/ 546367 w 1617176"/>
              <a:gd name="connsiteY548" fmla="*/ 1478921 h 1543360"/>
              <a:gd name="connsiteX549" fmla="*/ 885403 w 1617176"/>
              <a:gd name="connsiteY549" fmla="*/ 1477944 h 1543360"/>
              <a:gd name="connsiteX550" fmla="*/ 886136 w 1617176"/>
              <a:gd name="connsiteY550" fmla="*/ 1478920 h 1543360"/>
              <a:gd name="connsiteX551" fmla="*/ 885403 w 1617176"/>
              <a:gd name="connsiteY551" fmla="*/ 1479653 h 1543360"/>
              <a:gd name="connsiteX552" fmla="*/ 748226 w 1617176"/>
              <a:gd name="connsiteY552" fmla="*/ 1485022 h 1543360"/>
              <a:gd name="connsiteX553" fmla="*/ 747494 w 1617176"/>
              <a:gd name="connsiteY553" fmla="*/ 1484046 h 1543360"/>
              <a:gd name="connsiteX554" fmla="*/ 748226 w 1617176"/>
              <a:gd name="connsiteY554" fmla="*/ 1483558 h 1543360"/>
              <a:gd name="connsiteX555" fmla="*/ 885403 w 1617176"/>
              <a:gd name="connsiteY555" fmla="*/ 1477944 h 1543360"/>
              <a:gd name="connsiteX556" fmla="*/ 533430 w 1617176"/>
              <a:gd name="connsiteY556" fmla="*/ 1476968 h 1543360"/>
              <a:gd name="connsiteX557" fmla="*/ 540265 w 1617176"/>
              <a:gd name="connsiteY557" fmla="*/ 1477944 h 1543360"/>
              <a:gd name="connsiteX558" fmla="*/ 542950 w 1617176"/>
              <a:gd name="connsiteY558" fmla="*/ 1478433 h 1543360"/>
              <a:gd name="connsiteX559" fmla="*/ 543438 w 1617176"/>
              <a:gd name="connsiteY559" fmla="*/ 1478921 h 1543360"/>
              <a:gd name="connsiteX560" fmla="*/ 542950 w 1617176"/>
              <a:gd name="connsiteY560" fmla="*/ 1479165 h 1543360"/>
              <a:gd name="connsiteX561" fmla="*/ 540021 w 1617176"/>
              <a:gd name="connsiteY561" fmla="*/ 1478433 h 1543360"/>
              <a:gd name="connsiteX562" fmla="*/ 533430 w 1617176"/>
              <a:gd name="connsiteY562" fmla="*/ 1477700 h 1543360"/>
              <a:gd name="connsiteX563" fmla="*/ 533186 w 1617176"/>
              <a:gd name="connsiteY563" fmla="*/ 1477212 h 1543360"/>
              <a:gd name="connsiteX564" fmla="*/ 533430 w 1617176"/>
              <a:gd name="connsiteY564" fmla="*/ 1476968 h 1543360"/>
              <a:gd name="connsiteX565" fmla="*/ 1039666 w 1617176"/>
              <a:gd name="connsiteY565" fmla="*/ 1476236 h 1543360"/>
              <a:gd name="connsiteX566" fmla="*/ 1037958 w 1617176"/>
              <a:gd name="connsiteY566" fmla="*/ 1476407 h 1543360"/>
              <a:gd name="connsiteX567" fmla="*/ 1037958 w 1617176"/>
              <a:gd name="connsiteY567" fmla="*/ 1477090 h 1543360"/>
              <a:gd name="connsiteX568" fmla="*/ 1038446 w 1617176"/>
              <a:gd name="connsiteY568" fmla="*/ 1477212 h 1543360"/>
              <a:gd name="connsiteX569" fmla="*/ 1038862 w 1617176"/>
              <a:gd name="connsiteY569" fmla="*/ 1478043 h 1543360"/>
              <a:gd name="connsiteX570" fmla="*/ 1047477 w 1617176"/>
              <a:gd name="connsiteY570" fmla="*/ 1478434 h 1543360"/>
              <a:gd name="connsiteX571" fmla="*/ 1040154 w 1617176"/>
              <a:gd name="connsiteY571" fmla="*/ 1476969 h 1543360"/>
              <a:gd name="connsiteX572" fmla="*/ 1040886 w 1617176"/>
              <a:gd name="connsiteY572" fmla="*/ 1476237 h 1543360"/>
              <a:gd name="connsiteX573" fmla="*/ 1040886 w 1617176"/>
              <a:gd name="connsiteY573" fmla="*/ 1476236 h 1543360"/>
              <a:gd name="connsiteX574" fmla="*/ 1033077 w 1617176"/>
              <a:gd name="connsiteY574" fmla="*/ 1476236 h 1543360"/>
              <a:gd name="connsiteX575" fmla="*/ 1031810 w 1617176"/>
              <a:gd name="connsiteY575" fmla="*/ 1476658 h 1543360"/>
              <a:gd name="connsiteX576" fmla="*/ 1036493 w 1617176"/>
              <a:gd name="connsiteY576" fmla="*/ 1477159 h 1543360"/>
              <a:gd name="connsiteX577" fmla="*/ 1036493 w 1617176"/>
              <a:gd name="connsiteY577" fmla="*/ 1476410 h 1543360"/>
              <a:gd name="connsiteX578" fmla="*/ 1035273 w 1617176"/>
              <a:gd name="connsiteY578" fmla="*/ 1476236 h 1543360"/>
              <a:gd name="connsiteX579" fmla="*/ 559548 w 1617176"/>
              <a:gd name="connsiteY579" fmla="*/ 1475748 h 1543360"/>
              <a:gd name="connsiteX580" fmla="*/ 560280 w 1617176"/>
              <a:gd name="connsiteY580" fmla="*/ 1475748 h 1543360"/>
              <a:gd name="connsiteX581" fmla="*/ 560768 w 1617176"/>
              <a:gd name="connsiteY581" fmla="*/ 1475748 h 1543360"/>
              <a:gd name="connsiteX582" fmla="*/ 561745 w 1617176"/>
              <a:gd name="connsiteY582" fmla="*/ 1475748 h 1543360"/>
              <a:gd name="connsiteX583" fmla="*/ 562233 w 1617176"/>
              <a:gd name="connsiteY583" fmla="*/ 1476236 h 1543360"/>
              <a:gd name="connsiteX584" fmla="*/ 561745 w 1617176"/>
              <a:gd name="connsiteY584" fmla="*/ 1476480 h 1543360"/>
              <a:gd name="connsiteX585" fmla="*/ 561012 w 1617176"/>
              <a:gd name="connsiteY585" fmla="*/ 1476968 h 1543360"/>
              <a:gd name="connsiteX586" fmla="*/ 560524 w 1617176"/>
              <a:gd name="connsiteY586" fmla="*/ 1476968 h 1543360"/>
              <a:gd name="connsiteX587" fmla="*/ 559548 w 1617176"/>
              <a:gd name="connsiteY587" fmla="*/ 1476480 h 1543360"/>
              <a:gd name="connsiteX588" fmla="*/ 523911 w 1617176"/>
              <a:gd name="connsiteY588" fmla="*/ 1475259 h 1543360"/>
              <a:gd name="connsiteX589" fmla="*/ 529281 w 1617176"/>
              <a:gd name="connsiteY589" fmla="*/ 1476235 h 1543360"/>
              <a:gd name="connsiteX590" fmla="*/ 529769 w 1617176"/>
              <a:gd name="connsiteY590" fmla="*/ 1476968 h 1543360"/>
              <a:gd name="connsiteX591" fmla="*/ 529281 w 1617176"/>
              <a:gd name="connsiteY591" fmla="*/ 1477212 h 1543360"/>
              <a:gd name="connsiteX592" fmla="*/ 523911 w 1617176"/>
              <a:gd name="connsiteY592" fmla="*/ 1475991 h 1543360"/>
              <a:gd name="connsiteX593" fmla="*/ 523667 w 1617176"/>
              <a:gd name="connsiteY593" fmla="*/ 1475747 h 1543360"/>
              <a:gd name="connsiteX594" fmla="*/ 523911 w 1617176"/>
              <a:gd name="connsiteY594" fmla="*/ 1475259 h 1543360"/>
              <a:gd name="connsiteX595" fmla="*/ 1156584 w 1617176"/>
              <a:gd name="connsiteY595" fmla="*/ 1473552 h 1543360"/>
              <a:gd name="connsiteX596" fmla="*/ 1156403 w 1617176"/>
              <a:gd name="connsiteY596" fmla="*/ 1473612 h 1543360"/>
              <a:gd name="connsiteX597" fmla="*/ 1156675 w 1617176"/>
              <a:gd name="connsiteY597" fmla="*/ 1473642 h 1543360"/>
              <a:gd name="connsiteX598" fmla="*/ 540997 w 1617176"/>
              <a:gd name="connsiteY598" fmla="*/ 1471842 h 1543360"/>
              <a:gd name="connsiteX599" fmla="*/ 542705 w 1617176"/>
              <a:gd name="connsiteY599" fmla="*/ 1472331 h 1543360"/>
              <a:gd name="connsiteX600" fmla="*/ 541729 w 1617176"/>
              <a:gd name="connsiteY600" fmla="*/ 1472331 h 1543360"/>
              <a:gd name="connsiteX601" fmla="*/ 540997 w 1617176"/>
              <a:gd name="connsiteY601" fmla="*/ 1471842 h 1543360"/>
              <a:gd name="connsiteX602" fmla="*/ 1110939 w 1617176"/>
              <a:gd name="connsiteY602" fmla="*/ 1471355 h 1543360"/>
              <a:gd name="connsiteX603" fmla="*/ 1110939 w 1617176"/>
              <a:gd name="connsiteY603" fmla="*/ 1472332 h 1543360"/>
              <a:gd name="connsiteX604" fmla="*/ 1111916 w 1617176"/>
              <a:gd name="connsiteY604" fmla="*/ 1472332 h 1543360"/>
              <a:gd name="connsiteX605" fmla="*/ 1111916 w 1617176"/>
              <a:gd name="connsiteY605" fmla="*/ 1471355 h 1543360"/>
              <a:gd name="connsiteX606" fmla="*/ 1110939 w 1617176"/>
              <a:gd name="connsiteY606" fmla="*/ 1471355 h 1543360"/>
              <a:gd name="connsiteX607" fmla="*/ 1377238 w 1617176"/>
              <a:gd name="connsiteY607" fmla="*/ 1470866 h 1543360"/>
              <a:gd name="connsiteX608" fmla="*/ 1378215 w 1617176"/>
              <a:gd name="connsiteY608" fmla="*/ 1470866 h 1543360"/>
              <a:gd name="connsiteX609" fmla="*/ 1383829 w 1617176"/>
              <a:gd name="connsiteY609" fmla="*/ 1470866 h 1543360"/>
              <a:gd name="connsiteX610" fmla="*/ 1384317 w 1617176"/>
              <a:gd name="connsiteY610" fmla="*/ 1471842 h 1543360"/>
              <a:gd name="connsiteX611" fmla="*/ 1383829 w 1617176"/>
              <a:gd name="connsiteY611" fmla="*/ 1472086 h 1543360"/>
              <a:gd name="connsiteX612" fmla="*/ 1378215 w 1617176"/>
              <a:gd name="connsiteY612" fmla="*/ 1472086 h 1543360"/>
              <a:gd name="connsiteX613" fmla="*/ 1377727 w 1617176"/>
              <a:gd name="connsiteY613" fmla="*/ 1472086 h 1543360"/>
              <a:gd name="connsiteX614" fmla="*/ 1377238 w 1617176"/>
              <a:gd name="connsiteY614" fmla="*/ 1471598 h 1543360"/>
              <a:gd name="connsiteX615" fmla="*/ 1377238 w 1617176"/>
              <a:gd name="connsiteY615" fmla="*/ 1470866 h 1543360"/>
              <a:gd name="connsiteX616" fmla="*/ 1044182 w 1617176"/>
              <a:gd name="connsiteY616" fmla="*/ 1466961 h 1543360"/>
              <a:gd name="connsiteX617" fmla="*/ 1004273 w 1617176"/>
              <a:gd name="connsiteY617" fmla="*/ 1468670 h 1543360"/>
              <a:gd name="connsiteX618" fmla="*/ 965952 w 1617176"/>
              <a:gd name="connsiteY618" fmla="*/ 1471111 h 1543360"/>
              <a:gd name="connsiteX619" fmla="*/ 966196 w 1617176"/>
              <a:gd name="connsiteY619" fmla="*/ 1470379 h 1543360"/>
              <a:gd name="connsiteX620" fmla="*/ 966129 w 1617176"/>
              <a:gd name="connsiteY620" fmla="*/ 1470356 h 1543360"/>
              <a:gd name="connsiteX621" fmla="*/ 965952 w 1617176"/>
              <a:gd name="connsiteY621" fmla="*/ 1470621 h 1543360"/>
              <a:gd name="connsiteX622" fmla="*/ 958386 w 1617176"/>
              <a:gd name="connsiteY622" fmla="*/ 1471842 h 1543360"/>
              <a:gd name="connsiteX623" fmla="*/ 953260 w 1617176"/>
              <a:gd name="connsiteY623" fmla="*/ 1472330 h 1543360"/>
              <a:gd name="connsiteX624" fmla="*/ 952991 w 1617176"/>
              <a:gd name="connsiteY624" fmla="*/ 1472150 h 1543360"/>
              <a:gd name="connsiteX625" fmla="*/ 952527 w 1617176"/>
              <a:gd name="connsiteY625" fmla="*/ 1473307 h 1543360"/>
              <a:gd name="connsiteX626" fmla="*/ 955565 w 1617176"/>
              <a:gd name="connsiteY626" fmla="*/ 1473686 h 1543360"/>
              <a:gd name="connsiteX627" fmla="*/ 955944 w 1617176"/>
              <a:gd name="connsiteY627" fmla="*/ 1473307 h 1543360"/>
              <a:gd name="connsiteX628" fmla="*/ 974983 w 1617176"/>
              <a:gd name="connsiteY628" fmla="*/ 1473795 h 1543360"/>
              <a:gd name="connsiteX629" fmla="*/ 998904 w 1617176"/>
              <a:gd name="connsiteY629" fmla="*/ 1474527 h 1543360"/>
              <a:gd name="connsiteX630" fmla="*/ 999225 w 1617176"/>
              <a:gd name="connsiteY630" fmla="*/ 1475008 h 1543360"/>
              <a:gd name="connsiteX631" fmla="*/ 1032580 w 1617176"/>
              <a:gd name="connsiteY631" fmla="*/ 1474304 h 1543360"/>
              <a:gd name="connsiteX632" fmla="*/ 1032588 w 1617176"/>
              <a:gd name="connsiteY632" fmla="*/ 1474283 h 1543360"/>
              <a:gd name="connsiteX633" fmla="*/ 1033565 w 1617176"/>
              <a:gd name="connsiteY633" fmla="*/ 1474283 h 1543360"/>
              <a:gd name="connsiteX634" fmla="*/ 1035517 w 1617176"/>
              <a:gd name="connsiteY634" fmla="*/ 1474283 h 1543360"/>
              <a:gd name="connsiteX635" fmla="*/ 1037225 w 1617176"/>
              <a:gd name="connsiteY635" fmla="*/ 1474527 h 1543360"/>
              <a:gd name="connsiteX636" fmla="*/ 1039178 w 1617176"/>
              <a:gd name="connsiteY636" fmla="*/ 1474283 h 1543360"/>
              <a:gd name="connsiteX637" fmla="*/ 1042839 w 1617176"/>
              <a:gd name="connsiteY637" fmla="*/ 1474283 h 1543360"/>
              <a:gd name="connsiteX638" fmla="*/ 1043141 w 1617176"/>
              <a:gd name="connsiteY638" fmla="*/ 1475038 h 1543360"/>
              <a:gd name="connsiteX639" fmla="*/ 1095318 w 1617176"/>
              <a:gd name="connsiteY639" fmla="*/ 1470379 h 1543360"/>
              <a:gd name="connsiteX640" fmla="*/ 1090436 w 1617176"/>
              <a:gd name="connsiteY640" fmla="*/ 1469403 h 1543360"/>
              <a:gd name="connsiteX641" fmla="*/ 1091168 w 1617176"/>
              <a:gd name="connsiteY641" fmla="*/ 1468670 h 1543360"/>
              <a:gd name="connsiteX642" fmla="*/ 1091145 w 1617176"/>
              <a:gd name="connsiteY642" fmla="*/ 1468576 h 1543360"/>
              <a:gd name="connsiteX643" fmla="*/ 1088728 w 1617176"/>
              <a:gd name="connsiteY643" fmla="*/ 1468425 h 1543360"/>
              <a:gd name="connsiteX644" fmla="*/ 1083237 w 1617176"/>
              <a:gd name="connsiteY644" fmla="*/ 1467580 h 1543360"/>
              <a:gd name="connsiteX645" fmla="*/ 1083358 w 1617176"/>
              <a:gd name="connsiteY645" fmla="*/ 1468182 h 1543360"/>
              <a:gd name="connsiteX646" fmla="*/ 1044182 w 1617176"/>
              <a:gd name="connsiteY646" fmla="*/ 1466961 h 1543360"/>
              <a:gd name="connsiteX647" fmla="*/ 816815 w 1617176"/>
              <a:gd name="connsiteY647" fmla="*/ 1465008 h 1543360"/>
              <a:gd name="connsiteX648" fmla="*/ 818036 w 1617176"/>
              <a:gd name="connsiteY648" fmla="*/ 1465496 h 1543360"/>
              <a:gd name="connsiteX649" fmla="*/ 819500 w 1617176"/>
              <a:gd name="connsiteY649" fmla="*/ 1465496 h 1543360"/>
              <a:gd name="connsiteX650" fmla="*/ 819988 w 1617176"/>
              <a:gd name="connsiteY650" fmla="*/ 1465984 h 1543360"/>
              <a:gd name="connsiteX651" fmla="*/ 819500 w 1617176"/>
              <a:gd name="connsiteY651" fmla="*/ 1466473 h 1543360"/>
              <a:gd name="connsiteX652" fmla="*/ 819256 w 1617176"/>
              <a:gd name="connsiteY652" fmla="*/ 1466473 h 1543360"/>
              <a:gd name="connsiteX653" fmla="*/ 818036 w 1617176"/>
              <a:gd name="connsiteY653" fmla="*/ 1466228 h 1543360"/>
              <a:gd name="connsiteX654" fmla="*/ 816815 w 1617176"/>
              <a:gd name="connsiteY654" fmla="*/ 1466228 h 1543360"/>
              <a:gd name="connsiteX655" fmla="*/ 816327 w 1617176"/>
              <a:gd name="connsiteY655" fmla="*/ 1465740 h 1543360"/>
              <a:gd name="connsiteX656" fmla="*/ 534895 w 1617176"/>
              <a:gd name="connsiteY656" fmla="*/ 1464520 h 1543360"/>
              <a:gd name="connsiteX657" fmla="*/ 548076 w 1617176"/>
              <a:gd name="connsiteY657" fmla="*/ 1466473 h 1543360"/>
              <a:gd name="connsiteX658" fmla="*/ 574925 w 1617176"/>
              <a:gd name="connsiteY658" fmla="*/ 1471354 h 1543360"/>
              <a:gd name="connsiteX659" fmla="*/ 575413 w 1617176"/>
              <a:gd name="connsiteY659" fmla="*/ 1472331 h 1543360"/>
              <a:gd name="connsiteX660" fmla="*/ 574925 w 1617176"/>
              <a:gd name="connsiteY660" fmla="*/ 1472819 h 1543360"/>
              <a:gd name="connsiteX661" fmla="*/ 574681 w 1617176"/>
              <a:gd name="connsiteY661" fmla="*/ 1472819 h 1543360"/>
              <a:gd name="connsiteX662" fmla="*/ 547832 w 1617176"/>
              <a:gd name="connsiteY662" fmla="*/ 1468181 h 1543360"/>
              <a:gd name="connsiteX663" fmla="*/ 534895 w 1617176"/>
              <a:gd name="connsiteY663" fmla="*/ 1466229 h 1543360"/>
              <a:gd name="connsiteX664" fmla="*/ 534163 w 1617176"/>
              <a:gd name="connsiteY664" fmla="*/ 1465008 h 1543360"/>
              <a:gd name="connsiteX665" fmla="*/ 534895 w 1617176"/>
              <a:gd name="connsiteY665" fmla="*/ 1464520 h 1543360"/>
              <a:gd name="connsiteX666" fmla="*/ 511218 w 1617176"/>
              <a:gd name="connsiteY666" fmla="*/ 1462567 h 1543360"/>
              <a:gd name="connsiteX667" fmla="*/ 518541 w 1617176"/>
              <a:gd name="connsiteY667" fmla="*/ 1463055 h 1543360"/>
              <a:gd name="connsiteX668" fmla="*/ 529769 w 1617176"/>
              <a:gd name="connsiteY668" fmla="*/ 1464520 h 1543360"/>
              <a:gd name="connsiteX669" fmla="*/ 530013 w 1617176"/>
              <a:gd name="connsiteY669" fmla="*/ 1465008 h 1543360"/>
              <a:gd name="connsiteX670" fmla="*/ 529769 w 1617176"/>
              <a:gd name="connsiteY670" fmla="*/ 1465740 h 1543360"/>
              <a:gd name="connsiteX671" fmla="*/ 518541 w 1617176"/>
              <a:gd name="connsiteY671" fmla="*/ 1464032 h 1543360"/>
              <a:gd name="connsiteX672" fmla="*/ 511218 w 1617176"/>
              <a:gd name="connsiteY672" fmla="*/ 1463543 h 1543360"/>
              <a:gd name="connsiteX673" fmla="*/ 510974 w 1617176"/>
              <a:gd name="connsiteY673" fmla="*/ 1462811 h 1543360"/>
              <a:gd name="connsiteX674" fmla="*/ 511218 w 1617176"/>
              <a:gd name="connsiteY674" fmla="*/ 1462567 h 1543360"/>
              <a:gd name="connsiteX675" fmla="*/ 1168992 w 1617176"/>
              <a:gd name="connsiteY675" fmla="*/ 1460085 h 1543360"/>
              <a:gd name="connsiteX676" fmla="*/ 1168862 w 1617176"/>
              <a:gd name="connsiteY676" fmla="*/ 1460734 h 1543360"/>
              <a:gd name="connsiteX677" fmla="*/ 1126653 w 1617176"/>
              <a:gd name="connsiteY677" fmla="*/ 1463392 h 1543360"/>
              <a:gd name="connsiteX678" fmla="*/ 1083846 w 1617176"/>
              <a:gd name="connsiteY678" fmla="*/ 1465253 h 1543360"/>
              <a:gd name="connsiteX679" fmla="*/ 1083846 w 1617176"/>
              <a:gd name="connsiteY679" fmla="*/ 1465935 h 1543360"/>
              <a:gd name="connsiteX680" fmla="*/ 1088728 w 1617176"/>
              <a:gd name="connsiteY680" fmla="*/ 1466716 h 1543360"/>
              <a:gd name="connsiteX681" fmla="*/ 1092878 w 1617176"/>
              <a:gd name="connsiteY681" fmla="*/ 1466960 h 1543360"/>
              <a:gd name="connsiteX682" fmla="*/ 1093139 w 1617176"/>
              <a:gd name="connsiteY682" fmla="*/ 1467612 h 1543360"/>
              <a:gd name="connsiteX683" fmla="*/ 1132358 w 1617176"/>
              <a:gd name="connsiteY683" fmla="*/ 1466168 h 1543360"/>
              <a:gd name="connsiteX684" fmla="*/ 1173426 w 1617176"/>
              <a:gd name="connsiteY684" fmla="*/ 1462080 h 1543360"/>
              <a:gd name="connsiteX685" fmla="*/ 1168788 w 1617176"/>
              <a:gd name="connsiteY685" fmla="*/ 1461104 h 1543360"/>
              <a:gd name="connsiteX686" fmla="*/ 1168862 w 1617176"/>
              <a:gd name="connsiteY686" fmla="*/ 1460734 h 1543360"/>
              <a:gd name="connsiteX687" fmla="*/ 1170741 w 1617176"/>
              <a:gd name="connsiteY687" fmla="*/ 1460616 h 1543360"/>
              <a:gd name="connsiteX688" fmla="*/ 1170333 w 1617176"/>
              <a:gd name="connsiteY688" fmla="*/ 1460207 h 1543360"/>
              <a:gd name="connsiteX689" fmla="*/ 1169520 w 1617176"/>
              <a:gd name="connsiteY689" fmla="*/ 1460370 h 1543360"/>
              <a:gd name="connsiteX690" fmla="*/ 1169276 w 1617176"/>
              <a:gd name="connsiteY690" fmla="*/ 1460370 h 1543360"/>
              <a:gd name="connsiteX691" fmla="*/ 833413 w 1617176"/>
              <a:gd name="connsiteY691" fmla="*/ 1459379 h 1543360"/>
              <a:gd name="connsiteX692" fmla="*/ 833413 w 1617176"/>
              <a:gd name="connsiteY692" fmla="*/ 1459954 h 1543360"/>
              <a:gd name="connsiteX693" fmla="*/ 839515 w 1617176"/>
              <a:gd name="connsiteY693" fmla="*/ 1460859 h 1543360"/>
              <a:gd name="connsiteX694" fmla="*/ 833626 w 1617176"/>
              <a:gd name="connsiteY694" fmla="*/ 1459516 h 1543360"/>
              <a:gd name="connsiteX695" fmla="*/ 1168927 w 1617176"/>
              <a:gd name="connsiteY695" fmla="*/ 1459328 h 1543360"/>
              <a:gd name="connsiteX696" fmla="*/ 1168056 w 1617176"/>
              <a:gd name="connsiteY696" fmla="*/ 1459395 h 1543360"/>
              <a:gd name="connsiteX697" fmla="*/ 1168815 w 1617176"/>
              <a:gd name="connsiteY697" fmla="*/ 1459774 h 1543360"/>
              <a:gd name="connsiteX698" fmla="*/ 549296 w 1617176"/>
              <a:gd name="connsiteY698" fmla="*/ 1458926 h 1543360"/>
              <a:gd name="connsiteX699" fmla="*/ 549296 w 1617176"/>
              <a:gd name="connsiteY699" fmla="*/ 1459008 h 1543360"/>
              <a:gd name="connsiteX700" fmla="*/ 554665 w 1617176"/>
              <a:gd name="connsiteY700" fmla="*/ 1460127 h 1543360"/>
              <a:gd name="connsiteX701" fmla="*/ 554803 w 1617176"/>
              <a:gd name="connsiteY701" fmla="*/ 1460196 h 1543360"/>
              <a:gd name="connsiteX702" fmla="*/ 557106 w 1617176"/>
              <a:gd name="connsiteY702" fmla="*/ 1459149 h 1543360"/>
              <a:gd name="connsiteX703" fmla="*/ 557111 w 1617176"/>
              <a:gd name="connsiteY703" fmla="*/ 1459143 h 1543360"/>
              <a:gd name="connsiteX704" fmla="*/ 486809 w 1617176"/>
              <a:gd name="connsiteY704" fmla="*/ 1458906 h 1543360"/>
              <a:gd name="connsiteX705" fmla="*/ 490714 w 1617176"/>
              <a:gd name="connsiteY705" fmla="*/ 1459394 h 1543360"/>
              <a:gd name="connsiteX706" fmla="*/ 495840 w 1617176"/>
              <a:gd name="connsiteY706" fmla="*/ 1460615 h 1543360"/>
              <a:gd name="connsiteX707" fmla="*/ 496085 w 1617176"/>
              <a:gd name="connsiteY707" fmla="*/ 1461103 h 1543360"/>
              <a:gd name="connsiteX708" fmla="*/ 495596 w 1617176"/>
              <a:gd name="connsiteY708" fmla="*/ 1461347 h 1543360"/>
              <a:gd name="connsiteX709" fmla="*/ 490714 w 1617176"/>
              <a:gd name="connsiteY709" fmla="*/ 1460615 h 1543360"/>
              <a:gd name="connsiteX710" fmla="*/ 486565 w 1617176"/>
              <a:gd name="connsiteY710" fmla="*/ 1459882 h 1543360"/>
              <a:gd name="connsiteX711" fmla="*/ 486321 w 1617176"/>
              <a:gd name="connsiteY711" fmla="*/ 1459150 h 1543360"/>
              <a:gd name="connsiteX712" fmla="*/ 486809 w 1617176"/>
              <a:gd name="connsiteY712" fmla="*/ 1458906 h 1543360"/>
              <a:gd name="connsiteX713" fmla="*/ 938980 w 1617176"/>
              <a:gd name="connsiteY713" fmla="*/ 1458846 h 1543360"/>
              <a:gd name="connsiteX714" fmla="*/ 935197 w 1617176"/>
              <a:gd name="connsiteY714" fmla="*/ 1461836 h 1543360"/>
              <a:gd name="connsiteX715" fmla="*/ 973275 w 1617176"/>
              <a:gd name="connsiteY715" fmla="*/ 1465741 h 1543360"/>
              <a:gd name="connsiteX716" fmla="*/ 967660 w 1617176"/>
              <a:gd name="connsiteY716" fmla="*/ 1463301 h 1543360"/>
              <a:gd name="connsiteX717" fmla="*/ 942764 w 1617176"/>
              <a:gd name="connsiteY717" fmla="*/ 1459883 h 1543360"/>
              <a:gd name="connsiteX718" fmla="*/ 938980 w 1617176"/>
              <a:gd name="connsiteY718" fmla="*/ 1458846 h 1543360"/>
              <a:gd name="connsiteX719" fmla="*/ 471920 w 1617176"/>
              <a:gd name="connsiteY719" fmla="*/ 1456953 h 1543360"/>
              <a:gd name="connsiteX720" fmla="*/ 473873 w 1617176"/>
              <a:gd name="connsiteY720" fmla="*/ 1457197 h 1543360"/>
              <a:gd name="connsiteX721" fmla="*/ 475093 w 1617176"/>
              <a:gd name="connsiteY721" fmla="*/ 1457441 h 1543360"/>
              <a:gd name="connsiteX722" fmla="*/ 475337 w 1617176"/>
              <a:gd name="connsiteY722" fmla="*/ 1457929 h 1543360"/>
              <a:gd name="connsiteX723" fmla="*/ 475093 w 1617176"/>
              <a:gd name="connsiteY723" fmla="*/ 1458173 h 1543360"/>
              <a:gd name="connsiteX724" fmla="*/ 474849 w 1617176"/>
              <a:gd name="connsiteY724" fmla="*/ 1458173 h 1543360"/>
              <a:gd name="connsiteX725" fmla="*/ 473385 w 1617176"/>
              <a:gd name="connsiteY725" fmla="*/ 1457929 h 1543360"/>
              <a:gd name="connsiteX726" fmla="*/ 472164 w 1617176"/>
              <a:gd name="connsiteY726" fmla="*/ 1457441 h 1543360"/>
              <a:gd name="connsiteX727" fmla="*/ 471676 w 1617176"/>
              <a:gd name="connsiteY727" fmla="*/ 1457197 h 1543360"/>
              <a:gd name="connsiteX728" fmla="*/ 965708 w 1617176"/>
              <a:gd name="connsiteY728" fmla="*/ 1456710 h 1543360"/>
              <a:gd name="connsiteX729" fmla="*/ 964487 w 1617176"/>
              <a:gd name="connsiteY729" fmla="*/ 1458907 h 1543360"/>
              <a:gd name="connsiteX730" fmla="*/ 973030 w 1617176"/>
              <a:gd name="connsiteY730" fmla="*/ 1461592 h 1543360"/>
              <a:gd name="connsiteX731" fmla="*/ 990604 w 1617176"/>
              <a:gd name="connsiteY731" fmla="*/ 1465986 h 1543360"/>
              <a:gd name="connsiteX732" fmla="*/ 1004273 w 1617176"/>
              <a:gd name="connsiteY732" fmla="*/ 1465986 h 1543360"/>
              <a:gd name="connsiteX733" fmla="*/ 1023312 w 1617176"/>
              <a:gd name="connsiteY733" fmla="*/ 1465253 h 1543360"/>
              <a:gd name="connsiteX734" fmla="*/ 1038474 w 1617176"/>
              <a:gd name="connsiteY734" fmla="*/ 1463645 h 1543360"/>
              <a:gd name="connsiteX735" fmla="*/ 1023312 w 1617176"/>
              <a:gd name="connsiteY735" fmla="*/ 1461835 h 1543360"/>
              <a:gd name="connsiteX736" fmla="*/ 1018186 w 1617176"/>
              <a:gd name="connsiteY736" fmla="*/ 1461167 h 1543360"/>
              <a:gd name="connsiteX737" fmla="*/ 1018186 w 1617176"/>
              <a:gd name="connsiteY737" fmla="*/ 1461592 h 1543360"/>
              <a:gd name="connsiteX738" fmla="*/ 965708 w 1617176"/>
              <a:gd name="connsiteY738" fmla="*/ 1456710 h 1543360"/>
              <a:gd name="connsiteX739" fmla="*/ 463377 w 1617176"/>
              <a:gd name="connsiteY739" fmla="*/ 1455977 h 1543360"/>
              <a:gd name="connsiteX740" fmla="*/ 463865 w 1617176"/>
              <a:gd name="connsiteY740" fmla="*/ 1455977 h 1543360"/>
              <a:gd name="connsiteX741" fmla="*/ 465574 w 1617176"/>
              <a:gd name="connsiteY741" fmla="*/ 1456465 h 1543360"/>
              <a:gd name="connsiteX742" fmla="*/ 466794 w 1617176"/>
              <a:gd name="connsiteY742" fmla="*/ 1456465 h 1543360"/>
              <a:gd name="connsiteX743" fmla="*/ 467038 w 1617176"/>
              <a:gd name="connsiteY743" fmla="*/ 1456709 h 1543360"/>
              <a:gd name="connsiteX744" fmla="*/ 466794 w 1617176"/>
              <a:gd name="connsiteY744" fmla="*/ 1456953 h 1543360"/>
              <a:gd name="connsiteX745" fmla="*/ 465818 w 1617176"/>
              <a:gd name="connsiteY745" fmla="*/ 1456953 h 1543360"/>
              <a:gd name="connsiteX746" fmla="*/ 465086 w 1617176"/>
              <a:gd name="connsiteY746" fmla="*/ 1457197 h 1543360"/>
              <a:gd name="connsiteX747" fmla="*/ 463377 w 1617176"/>
              <a:gd name="connsiteY747" fmla="*/ 1456465 h 1543360"/>
              <a:gd name="connsiteX748" fmla="*/ 1084549 w 1617176"/>
              <a:gd name="connsiteY748" fmla="*/ 1453448 h 1543360"/>
              <a:gd name="connsiteX749" fmla="*/ 1083372 w 1617176"/>
              <a:gd name="connsiteY749" fmla="*/ 1453536 h 1543360"/>
              <a:gd name="connsiteX750" fmla="*/ 1084579 w 1617176"/>
              <a:gd name="connsiteY750" fmla="*/ 1453536 h 1543360"/>
              <a:gd name="connsiteX751" fmla="*/ 1084578 w 1617176"/>
              <a:gd name="connsiteY751" fmla="*/ 1453535 h 1543360"/>
              <a:gd name="connsiteX752" fmla="*/ 1078872 w 1617176"/>
              <a:gd name="connsiteY752" fmla="*/ 1452408 h 1543360"/>
              <a:gd name="connsiteX753" fmla="*/ 1074815 w 1617176"/>
              <a:gd name="connsiteY753" fmla="*/ 1454269 h 1543360"/>
              <a:gd name="connsiteX754" fmla="*/ 1082136 w 1617176"/>
              <a:gd name="connsiteY754" fmla="*/ 1454269 h 1543360"/>
              <a:gd name="connsiteX755" fmla="*/ 1082869 w 1617176"/>
              <a:gd name="connsiteY755" fmla="*/ 1453536 h 1543360"/>
              <a:gd name="connsiteX756" fmla="*/ 1083113 w 1617176"/>
              <a:gd name="connsiteY756" fmla="*/ 1453536 h 1543360"/>
              <a:gd name="connsiteX757" fmla="*/ 1083360 w 1617176"/>
              <a:gd name="connsiteY757" fmla="*/ 1453536 h 1543360"/>
              <a:gd name="connsiteX758" fmla="*/ 1084405 w 1617176"/>
              <a:gd name="connsiteY758" fmla="*/ 1453014 h 1543360"/>
              <a:gd name="connsiteX759" fmla="*/ 1084334 w 1617176"/>
              <a:gd name="connsiteY759" fmla="*/ 1452803 h 1543360"/>
              <a:gd name="connsiteX760" fmla="*/ 1084576 w 1617176"/>
              <a:gd name="connsiteY760" fmla="*/ 1452561 h 1543360"/>
              <a:gd name="connsiteX761" fmla="*/ 1107945 w 1617176"/>
              <a:gd name="connsiteY761" fmla="*/ 1452028 h 1543360"/>
              <a:gd name="connsiteX762" fmla="*/ 1099711 w 1617176"/>
              <a:gd name="connsiteY762" fmla="*/ 1452317 h 1543360"/>
              <a:gd name="connsiteX763" fmla="*/ 1089633 w 1617176"/>
              <a:gd name="connsiteY763" fmla="*/ 1453069 h 1543360"/>
              <a:gd name="connsiteX764" fmla="*/ 1095074 w 1617176"/>
              <a:gd name="connsiteY764" fmla="*/ 1452803 h 1543360"/>
              <a:gd name="connsiteX765" fmla="*/ 393324 w 1617176"/>
              <a:gd name="connsiteY765" fmla="*/ 1451827 h 1543360"/>
              <a:gd name="connsiteX766" fmla="*/ 450929 w 1617176"/>
              <a:gd name="connsiteY766" fmla="*/ 1460858 h 1543360"/>
              <a:gd name="connsiteX767" fmla="*/ 502499 w 1617176"/>
              <a:gd name="connsiteY767" fmla="*/ 1469253 h 1543360"/>
              <a:gd name="connsiteX768" fmla="*/ 502431 w 1617176"/>
              <a:gd name="connsiteY768" fmla="*/ 1468913 h 1543360"/>
              <a:gd name="connsiteX769" fmla="*/ 509749 w 1617176"/>
              <a:gd name="connsiteY769" fmla="*/ 1470056 h 1543360"/>
              <a:gd name="connsiteX770" fmla="*/ 509998 w 1617176"/>
              <a:gd name="connsiteY770" fmla="*/ 1469890 h 1543360"/>
              <a:gd name="connsiteX771" fmla="*/ 524155 w 1617176"/>
              <a:gd name="connsiteY771" fmla="*/ 1471843 h 1543360"/>
              <a:gd name="connsiteX772" fmla="*/ 550134 w 1617176"/>
              <a:gd name="connsiteY772" fmla="*/ 1474970 h 1543360"/>
              <a:gd name="connsiteX773" fmla="*/ 550272 w 1617176"/>
              <a:gd name="connsiteY773" fmla="*/ 1474283 h 1543360"/>
              <a:gd name="connsiteX774" fmla="*/ 550760 w 1617176"/>
              <a:gd name="connsiteY774" fmla="*/ 1474039 h 1543360"/>
              <a:gd name="connsiteX775" fmla="*/ 551004 w 1617176"/>
              <a:gd name="connsiteY775" fmla="*/ 1474527 h 1543360"/>
              <a:gd name="connsiteX776" fmla="*/ 550857 w 1617176"/>
              <a:gd name="connsiteY776" fmla="*/ 1475259 h 1543360"/>
              <a:gd name="connsiteX777" fmla="*/ 551004 w 1617176"/>
              <a:gd name="connsiteY777" fmla="*/ 1475259 h 1543360"/>
              <a:gd name="connsiteX778" fmla="*/ 553445 w 1617176"/>
              <a:gd name="connsiteY778" fmla="*/ 1475259 h 1543360"/>
              <a:gd name="connsiteX779" fmla="*/ 555886 w 1617176"/>
              <a:gd name="connsiteY779" fmla="*/ 1475015 h 1543360"/>
              <a:gd name="connsiteX780" fmla="*/ 556862 w 1617176"/>
              <a:gd name="connsiteY780" fmla="*/ 1475747 h 1543360"/>
              <a:gd name="connsiteX781" fmla="*/ 555886 w 1617176"/>
              <a:gd name="connsiteY781" fmla="*/ 1476235 h 1543360"/>
              <a:gd name="connsiteX782" fmla="*/ 553690 w 1617176"/>
              <a:gd name="connsiteY782" fmla="*/ 1476480 h 1543360"/>
              <a:gd name="connsiteX783" fmla="*/ 551981 w 1617176"/>
              <a:gd name="connsiteY783" fmla="*/ 1476480 h 1543360"/>
              <a:gd name="connsiteX784" fmla="*/ 550516 w 1617176"/>
              <a:gd name="connsiteY784" fmla="*/ 1476480 h 1543360"/>
              <a:gd name="connsiteX785" fmla="*/ 550272 w 1617176"/>
              <a:gd name="connsiteY785" fmla="*/ 1476235 h 1543360"/>
              <a:gd name="connsiteX786" fmla="*/ 550242 w 1617176"/>
              <a:gd name="connsiteY786" fmla="*/ 1476205 h 1543360"/>
              <a:gd name="connsiteX787" fmla="*/ 524155 w 1617176"/>
              <a:gd name="connsiteY787" fmla="*/ 1473307 h 1543360"/>
              <a:gd name="connsiteX788" fmla="*/ 509880 w 1617176"/>
              <a:gd name="connsiteY788" fmla="*/ 1471372 h 1543360"/>
              <a:gd name="connsiteX789" fmla="*/ 509998 w 1617176"/>
              <a:gd name="connsiteY789" fmla="*/ 1471842 h 1543360"/>
              <a:gd name="connsiteX790" fmla="*/ 509510 w 1617176"/>
              <a:gd name="connsiteY790" fmla="*/ 1472330 h 1543360"/>
              <a:gd name="connsiteX791" fmla="*/ 509508 w 1617176"/>
              <a:gd name="connsiteY791" fmla="*/ 1472329 h 1543360"/>
              <a:gd name="connsiteX792" fmla="*/ 510486 w 1617176"/>
              <a:gd name="connsiteY792" fmla="*/ 1472818 h 1543360"/>
              <a:gd name="connsiteX793" fmla="*/ 510486 w 1617176"/>
              <a:gd name="connsiteY793" fmla="*/ 1473307 h 1543360"/>
              <a:gd name="connsiteX794" fmla="*/ 510242 w 1617176"/>
              <a:gd name="connsiteY794" fmla="*/ 1473551 h 1543360"/>
              <a:gd name="connsiteX795" fmla="*/ 508777 w 1617176"/>
              <a:gd name="connsiteY795" fmla="*/ 1472574 h 1543360"/>
              <a:gd name="connsiteX796" fmla="*/ 508777 w 1617176"/>
              <a:gd name="connsiteY796" fmla="*/ 1472818 h 1543360"/>
              <a:gd name="connsiteX797" fmla="*/ 502503 w 1617176"/>
              <a:gd name="connsiteY797" fmla="*/ 1470802 h 1543360"/>
              <a:gd name="connsiteX798" fmla="*/ 450441 w 1617176"/>
              <a:gd name="connsiteY798" fmla="*/ 1462811 h 1543360"/>
              <a:gd name="connsiteX799" fmla="*/ 392836 w 1617176"/>
              <a:gd name="connsiteY799" fmla="*/ 1453780 h 1543360"/>
              <a:gd name="connsiteX800" fmla="*/ 392104 w 1617176"/>
              <a:gd name="connsiteY800" fmla="*/ 1452803 h 1543360"/>
              <a:gd name="connsiteX801" fmla="*/ 393324 w 1617176"/>
              <a:gd name="connsiteY801" fmla="*/ 1451827 h 1543360"/>
              <a:gd name="connsiteX802" fmla="*/ 1185356 w 1617176"/>
              <a:gd name="connsiteY802" fmla="*/ 1451767 h 1543360"/>
              <a:gd name="connsiteX803" fmla="*/ 1183677 w 1617176"/>
              <a:gd name="connsiteY803" fmla="*/ 1452317 h 1543360"/>
              <a:gd name="connsiteX804" fmla="*/ 1184166 w 1617176"/>
              <a:gd name="connsiteY804" fmla="*/ 1453537 h 1543360"/>
              <a:gd name="connsiteX805" fmla="*/ 1184897 w 1617176"/>
              <a:gd name="connsiteY805" fmla="*/ 1454758 h 1543360"/>
              <a:gd name="connsiteX806" fmla="*/ 1113380 w 1617176"/>
              <a:gd name="connsiteY806" fmla="*/ 1454758 h 1543360"/>
              <a:gd name="connsiteX807" fmla="*/ 1113509 w 1617176"/>
              <a:gd name="connsiteY807" fmla="*/ 1454112 h 1543360"/>
              <a:gd name="connsiteX808" fmla="*/ 1095074 w 1617176"/>
              <a:gd name="connsiteY808" fmla="*/ 1455000 h 1543360"/>
              <a:gd name="connsiteX809" fmla="*/ 1085067 w 1617176"/>
              <a:gd name="connsiteY809" fmla="*/ 1455488 h 1543360"/>
              <a:gd name="connsiteX810" fmla="*/ 1084946 w 1617176"/>
              <a:gd name="connsiteY810" fmla="*/ 1455367 h 1543360"/>
              <a:gd name="connsiteX811" fmla="*/ 1084334 w 1617176"/>
              <a:gd name="connsiteY811" fmla="*/ 1455489 h 1543360"/>
              <a:gd name="connsiteX812" fmla="*/ 1083113 w 1617176"/>
              <a:gd name="connsiteY812" fmla="*/ 1455489 h 1543360"/>
              <a:gd name="connsiteX813" fmla="*/ 1082869 w 1617176"/>
              <a:gd name="connsiteY813" fmla="*/ 1455489 h 1543360"/>
              <a:gd name="connsiteX814" fmla="*/ 1082869 w 1617176"/>
              <a:gd name="connsiteY814" fmla="*/ 1455490 h 1543360"/>
              <a:gd name="connsiteX815" fmla="*/ 1024776 w 1617176"/>
              <a:gd name="connsiteY815" fmla="*/ 1458419 h 1543360"/>
              <a:gd name="connsiteX816" fmla="*/ 1020472 w 1617176"/>
              <a:gd name="connsiteY816" fmla="*/ 1459624 h 1543360"/>
              <a:gd name="connsiteX817" fmla="*/ 1023312 w 1617176"/>
              <a:gd name="connsiteY817" fmla="*/ 1459882 h 1543360"/>
              <a:gd name="connsiteX818" fmla="*/ 1039910 w 1617176"/>
              <a:gd name="connsiteY818" fmla="*/ 1462079 h 1543360"/>
              <a:gd name="connsiteX819" fmla="*/ 1039911 w 1617176"/>
              <a:gd name="connsiteY819" fmla="*/ 1462080 h 1543360"/>
              <a:gd name="connsiteX820" fmla="*/ 1065783 w 1617176"/>
              <a:gd name="connsiteY820" fmla="*/ 1463545 h 1543360"/>
              <a:gd name="connsiteX821" fmla="*/ 1079452 w 1617176"/>
              <a:gd name="connsiteY821" fmla="*/ 1462080 h 1543360"/>
              <a:gd name="connsiteX822" fmla="*/ 1119482 w 1617176"/>
              <a:gd name="connsiteY822" fmla="*/ 1460127 h 1543360"/>
              <a:gd name="connsiteX823" fmla="*/ 1131443 w 1617176"/>
              <a:gd name="connsiteY823" fmla="*/ 1460616 h 1543360"/>
              <a:gd name="connsiteX824" fmla="*/ 1137545 w 1617176"/>
              <a:gd name="connsiteY824" fmla="*/ 1458907 h 1543360"/>
              <a:gd name="connsiteX825" fmla="*/ 1144379 w 1617176"/>
              <a:gd name="connsiteY825" fmla="*/ 1458907 h 1543360"/>
              <a:gd name="connsiteX826" fmla="*/ 1169032 w 1617176"/>
              <a:gd name="connsiteY826" fmla="*/ 1458907 h 1543360"/>
              <a:gd name="connsiteX827" fmla="*/ 1169032 w 1617176"/>
              <a:gd name="connsiteY827" fmla="*/ 1458905 h 1543360"/>
              <a:gd name="connsiteX828" fmla="*/ 1170253 w 1617176"/>
              <a:gd name="connsiteY828" fmla="*/ 1458417 h 1543360"/>
              <a:gd name="connsiteX829" fmla="*/ 1170985 w 1617176"/>
              <a:gd name="connsiteY829" fmla="*/ 1458905 h 1543360"/>
              <a:gd name="connsiteX830" fmla="*/ 1170932 w 1617176"/>
              <a:gd name="connsiteY830" fmla="*/ 1459174 h 1543360"/>
              <a:gd name="connsiteX831" fmla="*/ 1174402 w 1617176"/>
              <a:gd name="connsiteY831" fmla="*/ 1458907 h 1543360"/>
              <a:gd name="connsiteX832" fmla="*/ 1174402 w 1617176"/>
              <a:gd name="connsiteY832" fmla="*/ 1460127 h 1543360"/>
              <a:gd name="connsiteX833" fmla="*/ 1175378 w 1617176"/>
              <a:gd name="connsiteY833" fmla="*/ 1461104 h 1543360"/>
              <a:gd name="connsiteX834" fmla="*/ 1175378 w 1617176"/>
              <a:gd name="connsiteY834" fmla="*/ 1462080 h 1543360"/>
              <a:gd name="connsiteX835" fmla="*/ 1179528 w 1617176"/>
              <a:gd name="connsiteY835" fmla="*/ 1461104 h 1543360"/>
              <a:gd name="connsiteX836" fmla="*/ 1180504 w 1617176"/>
              <a:gd name="connsiteY836" fmla="*/ 1461348 h 1543360"/>
              <a:gd name="connsiteX837" fmla="*/ 1181236 w 1617176"/>
              <a:gd name="connsiteY837" fmla="*/ 1461592 h 1543360"/>
              <a:gd name="connsiteX838" fmla="*/ 1187583 w 1617176"/>
              <a:gd name="connsiteY838" fmla="*/ 1460616 h 1543360"/>
              <a:gd name="connsiteX839" fmla="*/ 1186362 w 1617176"/>
              <a:gd name="connsiteY839" fmla="*/ 1460616 h 1543360"/>
              <a:gd name="connsiteX840" fmla="*/ 1186362 w 1617176"/>
              <a:gd name="connsiteY840" fmla="*/ 1459742 h 1543360"/>
              <a:gd name="connsiteX841" fmla="*/ 1185386 w 1617176"/>
              <a:gd name="connsiteY841" fmla="*/ 1459882 h 1543360"/>
              <a:gd name="connsiteX842" fmla="*/ 1182702 w 1617176"/>
              <a:gd name="connsiteY842" fmla="*/ 1460074 h 1543360"/>
              <a:gd name="connsiteX843" fmla="*/ 1182702 w 1617176"/>
              <a:gd name="connsiteY843" fmla="*/ 1460370 h 1543360"/>
              <a:gd name="connsiteX844" fmla="*/ 1181969 w 1617176"/>
              <a:gd name="connsiteY844" fmla="*/ 1461346 h 1543360"/>
              <a:gd name="connsiteX845" fmla="*/ 1180993 w 1617176"/>
              <a:gd name="connsiteY845" fmla="*/ 1460614 h 1543360"/>
              <a:gd name="connsiteX846" fmla="*/ 1180944 w 1617176"/>
              <a:gd name="connsiteY846" fmla="*/ 1460370 h 1543360"/>
              <a:gd name="connsiteX847" fmla="*/ 1180505 w 1617176"/>
              <a:gd name="connsiteY847" fmla="*/ 1460370 h 1543360"/>
              <a:gd name="connsiteX848" fmla="*/ 1176111 w 1617176"/>
              <a:gd name="connsiteY848" fmla="*/ 1460614 h 1543360"/>
              <a:gd name="connsiteX849" fmla="*/ 1174891 w 1617176"/>
              <a:gd name="connsiteY849" fmla="*/ 1459882 h 1543360"/>
              <a:gd name="connsiteX850" fmla="*/ 1175623 w 1617176"/>
              <a:gd name="connsiteY850" fmla="*/ 1458417 h 1543360"/>
              <a:gd name="connsiteX851" fmla="*/ 1180749 w 1617176"/>
              <a:gd name="connsiteY851" fmla="*/ 1458173 h 1543360"/>
              <a:gd name="connsiteX852" fmla="*/ 1181725 w 1617176"/>
              <a:gd name="connsiteY852" fmla="*/ 1458173 h 1543360"/>
              <a:gd name="connsiteX853" fmla="*/ 1181976 w 1617176"/>
              <a:gd name="connsiteY853" fmla="*/ 1458373 h 1543360"/>
              <a:gd name="connsiteX854" fmla="*/ 1185386 w 1617176"/>
              <a:gd name="connsiteY854" fmla="*/ 1458173 h 1543360"/>
              <a:gd name="connsiteX855" fmla="*/ 1188071 w 1617176"/>
              <a:gd name="connsiteY855" fmla="*/ 1457929 h 1543360"/>
              <a:gd name="connsiteX856" fmla="*/ 1189292 w 1617176"/>
              <a:gd name="connsiteY856" fmla="*/ 1458417 h 1543360"/>
              <a:gd name="connsiteX857" fmla="*/ 1189222 w 1617176"/>
              <a:gd name="connsiteY857" fmla="*/ 1458557 h 1543360"/>
              <a:gd name="connsiteX858" fmla="*/ 1202228 w 1617176"/>
              <a:gd name="connsiteY858" fmla="*/ 1457198 h 1543360"/>
              <a:gd name="connsiteX859" fmla="*/ 1202228 w 1617176"/>
              <a:gd name="connsiteY859" fmla="*/ 1457931 h 1543360"/>
              <a:gd name="connsiteX860" fmla="*/ 1202716 w 1617176"/>
              <a:gd name="connsiteY860" fmla="*/ 1457198 h 1543360"/>
              <a:gd name="connsiteX861" fmla="*/ 1203204 w 1617176"/>
              <a:gd name="connsiteY861" fmla="*/ 1457687 h 1543360"/>
              <a:gd name="connsiteX862" fmla="*/ 1210283 w 1617176"/>
              <a:gd name="connsiteY862" fmla="*/ 1456710 h 1543360"/>
              <a:gd name="connsiteX863" fmla="*/ 1204425 w 1617176"/>
              <a:gd name="connsiteY863" fmla="*/ 1456710 h 1543360"/>
              <a:gd name="connsiteX864" fmla="*/ 1204425 w 1617176"/>
              <a:gd name="connsiteY864" fmla="*/ 1457197 h 1543360"/>
              <a:gd name="connsiteX865" fmla="*/ 1203937 w 1617176"/>
              <a:gd name="connsiteY865" fmla="*/ 1457442 h 1543360"/>
              <a:gd name="connsiteX866" fmla="*/ 1203937 w 1617176"/>
              <a:gd name="connsiteY866" fmla="*/ 1457197 h 1543360"/>
              <a:gd name="connsiteX867" fmla="*/ 1203937 w 1617176"/>
              <a:gd name="connsiteY867" fmla="*/ 1456710 h 1543360"/>
              <a:gd name="connsiteX868" fmla="*/ 1202716 w 1617176"/>
              <a:gd name="connsiteY868" fmla="*/ 1456710 h 1543360"/>
              <a:gd name="connsiteX869" fmla="*/ 1202228 w 1617176"/>
              <a:gd name="connsiteY869" fmla="*/ 1455734 h 1543360"/>
              <a:gd name="connsiteX870" fmla="*/ 1202228 w 1617176"/>
              <a:gd name="connsiteY870" fmla="*/ 1456710 h 1543360"/>
              <a:gd name="connsiteX871" fmla="*/ 1184897 w 1617176"/>
              <a:gd name="connsiteY871" fmla="*/ 1454758 h 1543360"/>
              <a:gd name="connsiteX872" fmla="*/ 1185386 w 1617176"/>
              <a:gd name="connsiteY872" fmla="*/ 1453781 h 1543360"/>
              <a:gd name="connsiteX873" fmla="*/ 1185386 w 1617176"/>
              <a:gd name="connsiteY873" fmla="*/ 1453049 h 1543360"/>
              <a:gd name="connsiteX874" fmla="*/ 1185356 w 1617176"/>
              <a:gd name="connsiteY874" fmla="*/ 1451767 h 1543360"/>
              <a:gd name="connsiteX875" fmla="*/ 1127537 w 1617176"/>
              <a:gd name="connsiteY875" fmla="*/ 1451340 h 1543360"/>
              <a:gd name="connsiteX876" fmla="*/ 1115478 w 1617176"/>
              <a:gd name="connsiteY876" fmla="*/ 1451763 h 1543360"/>
              <a:gd name="connsiteX877" fmla="*/ 1116197 w 1617176"/>
              <a:gd name="connsiteY877" fmla="*/ 1452663 h 1543360"/>
              <a:gd name="connsiteX878" fmla="*/ 933244 w 1617176"/>
              <a:gd name="connsiteY878" fmla="*/ 1450363 h 1543360"/>
              <a:gd name="connsiteX879" fmla="*/ 934465 w 1617176"/>
              <a:gd name="connsiteY879" fmla="*/ 1450607 h 1543360"/>
              <a:gd name="connsiteX880" fmla="*/ 935441 w 1617176"/>
              <a:gd name="connsiteY880" fmla="*/ 1450851 h 1543360"/>
              <a:gd name="connsiteX881" fmla="*/ 935685 w 1617176"/>
              <a:gd name="connsiteY881" fmla="*/ 1451339 h 1543360"/>
              <a:gd name="connsiteX882" fmla="*/ 935441 w 1617176"/>
              <a:gd name="connsiteY882" fmla="*/ 1451828 h 1543360"/>
              <a:gd name="connsiteX883" fmla="*/ 935197 w 1617176"/>
              <a:gd name="connsiteY883" fmla="*/ 1451583 h 1543360"/>
              <a:gd name="connsiteX884" fmla="*/ 934221 w 1617176"/>
              <a:gd name="connsiteY884" fmla="*/ 1451583 h 1543360"/>
              <a:gd name="connsiteX885" fmla="*/ 933000 w 1617176"/>
              <a:gd name="connsiteY885" fmla="*/ 1451095 h 1543360"/>
              <a:gd name="connsiteX886" fmla="*/ 932756 w 1617176"/>
              <a:gd name="connsiteY886" fmla="*/ 1450607 h 1543360"/>
              <a:gd name="connsiteX887" fmla="*/ 491203 w 1617176"/>
              <a:gd name="connsiteY887" fmla="*/ 1450363 h 1543360"/>
              <a:gd name="connsiteX888" fmla="*/ 491274 w 1617176"/>
              <a:gd name="connsiteY888" fmla="*/ 1450376 h 1543360"/>
              <a:gd name="connsiteX889" fmla="*/ 491265 w 1617176"/>
              <a:gd name="connsiteY889" fmla="*/ 1450363 h 1543360"/>
              <a:gd name="connsiteX890" fmla="*/ 924701 w 1617176"/>
              <a:gd name="connsiteY890" fmla="*/ 1448898 h 1543360"/>
              <a:gd name="connsiteX891" fmla="*/ 926410 w 1617176"/>
              <a:gd name="connsiteY891" fmla="*/ 1449142 h 1543360"/>
              <a:gd name="connsiteX892" fmla="*/ 928607 w 1617176"/>
              <a:gd name="connsiteY892" fmla="*/ 1449386 h 1543360"/>
              <a:gd name="connsiteX893" fmla="*/ 928851 w 1617176"/>
              <a:gd name="connsiteY893" fmla="*/ 1450363 h 1543360"/>
              <a:gd name="connsiteX894" fmla="*/ 928363 w 1617176"/>
              <a:gd name="connsiteY894" fmla="*/ 1450607 h 1543360"/>
              <a:gd name="connsiteX895" fmla="*/ 926410 w 1617176"/>
              <a:gd name="connsiteY895" fmla="*/ 1450363 h 1543360"/>
              <a:gd name="connsiteX896" fmla="*/ 923969 w 1617176"/>
              <a:gd name="connsiteY896" fmla="*/ 1450118 h 1543360"/>
              <a:gd name="connsiteX897" fmla="*/ 923725 w 1617176"/>
              <a:gd name="connsiteY897" fmla="*/ 1449142 h 1543360"/>
              <a:gd name="connsiteX898" fmla="*/ 1144379 w 1617176"/>
              <a:gd name="connsiteY898" fmla="*/ 1448167 h 1543360"/>
              <a:gd name="connsiteX899" fmla="*/ 1158048 w 1617176"/>
              <a:gd name="connsiteY899" fmla="*/ 1448655 h 1543360"/>
              <a:gd name="connsiteX900" fmla="*/ 1144379 w 1617176"/>
              <a:gd name="connsiteY900" fmla="*/ 1448167 h 1543360"/>
              <a:gd name="connsiteX901" fmla="*/ 801411 w 1617176"/>
              <a:gd name="connsiteY901" fmla="*/ 1446750 h 1543360"/>
              <a:gd name="connsiteX902" fmla="*/ 801926 w 1617176"/>
              <a:gd name="connsiteY902" fmla="*/ 1447435 h 1543360"/>
              <a:gd name="connsiteX903" fmla="*/ 800949 w 1617176"/>
              <a:gd name="connsiteY903" fmla="*/ 1447679 h 1543360"/>
              <a:gd name="connsiteX904" fmla="*/ 800461 w 1617176"/>
              <a:gd name="connsiteY904" fmla="*/ 1448167 h 1543360"/>
              <a:gd name="connsiteX905" fmla="*/ 828781 w 1617176"/>
              <a:gd name="connsiteY905" fmla="*/ 1456096 h 1543360"/>
              <a:gd name="connsiteX906" fmla="*/ 829020 w 1617176"/>
              <a:gd name="connsiteY906" fmla="*/ 1455977 h 1543360"/>
              <a:gd name="connsiteX907" fmla="*/ 829533 w 1617176"/>
              <a:gd name="connsiteY907" fmla="*/ 1456079 h 1543360"/>
              <a:gd name="connsiteX908" fmla="*/ 829507 w 1617176"/>
              <a:gd name="connsiteY908" fmla="*/ 1455977 h 1543360"/>
              <a:gd name="connsiteX909" fmla="*/ 869049 w 1617176"/>
              <a:gd name="connsiteY909" fmla="*/ 1463788 h 1543360"/>
              <a:gd name="connsiteX910" fmla="*/ 869049 w 1617176"/>
              <a:gd name="connsiteY910" fmla="*/ 1462445 h 1543360"/>
              <a:gd name="connsiteX911" fmla="*/ 868805 w 1617176"/>
              <a:gd name="connsiteY911" fmla="*/ 1462323 h 1543360"/>
              <a:gd name="connsiteX912" fmla="*/ 848546 w 1617176"/>
              <a:gd name="connsiteY912" fmla="*/ 1453536 h 1543360"/>
              <a:gd name="connsiteX913" fmla="*/ 840979 w 1617176"/>
              <a:gd name="connsiteY913" fmla="*/ 1450851 h 1543360"/>
              <a:gd name="connsiteX914" fmla="*/ 840867 w 1617176"/>
              <a:gd name="connsiteY914" fmla="*/ 1450513 h 1543360"/>
              <a:gd name="connsiteX915" fmla="*/ 833657 w 1617176"/>
              <a:gd name="connsiteY915" fmla="*/ 1447629 h 1543360"/>
              <a:gd name="connsiteX916" fmla="*/ 832680 w 1617176"/>
              <a:gd name="connsiteY916" fmla="*/ 1447434 h 1543360"/>
              <a:gd name="connsiteX917" fmla="*/ 832436 w 1617176"/>
              <a:gd name="connsiteY917" fmla="*/ 1447434 h 1543360"/>
              <a:gd name="connsiteX918" fmla="*/ 832436 w 1617176"/>
              <a:gd name="connsiteY918" fmla="*/ 1447433 h 1543360"/>
              <a:gd name="connsiteX919" fmla="*/ 823366 w 1617176"/>
              <a:gd name="connsiteY919" fmla="*/ 1446956 h 1543360"/>
              <a:gd name="connsiteX920" fmla="*/ 816571 w 1617176"/>
              <a:gd name="connsiteY920" fmla="*/ 1447190 h 1543360"/>
              <a:gd name="connsiteX921" fmla="*/ 808272 w 1617176"/>
              <a:gd name="connsiteY921" fmla="*/ 1446946 h 1543360"/>
              <a:gd name="connsiteX922" fmla="*/ 1176111 w 1617176"/>
              <a:gd name="connsiteY922" fmla="*/ 1446703 h 1543360"/>
              <a:gd name="connsiteX923" fmla="*/ 1181969 w 1617176"/>
              <a:gd name="connsiteY923" fmla="*/ 1446703 h 1543360"/>
              <a:gd name="connsiteX924" fmla="*/ 1176111 w 1617176"/>
              <a:gd name="connsiteY924" fmla="*/ 1446703 h 1543360"/>
              <a:gd name="connsiteX925" fmla="*/ 1169520 w 1617176"/>
              <a:gd name="connsiteY925" fmla="*/ 1446703 h 1543360"/>
              <a:gd name="connsiteX926" fmla="*/ 1169520 w 1617176"/>
              <a:gd name="connsiteY926" fmla="*/ 1448655 h 1543360"/>
              <a:gd name="connsiteX927" fmla="*/ 1172693 w 1617176"/>
              <a:gd name="connsiteY927" fmla="*/ 1446703 h 1543360"/>
              <a:gd name="connsiteX928" fmla="*/ 1169520 w 1617176"/>
              <a:gd name="connsiteY928" fmla="*/ 1446703 h 1543360"/>
              <a:gd name="connsiteX929" fmla="*/ 474361 w 1617176"/>
              <a:gd name="connsiteY929" fmla="*/ 1446701 h 1543360"/>
              <a:gd name="connsiteX930" fmla="*/ 475337 w 1617176"/>
              <a:gd name="connsiteY930" fmla="*/ 1448166 h 1543360"/>
              <a:gd name="connsiteX931" fmla="*/ 489006 w 1617176"/>
              <a:gd name="connsiteY931" fmla="*/ 1448166 h 1543360"/>
              <a:gd name="connsiteX932" fmla="*/ 489039 w 1617176"/>
              <a:gd name="connsiteY932" fmla="*/ 1448177 h 1543360"/>
              <a:gd name="connsiteX933" fmla="*/ 489124 w 1617176"/>
              <a:gd name="connsiteY933" fmla="*/ 1447582 h 1543360"/>
              <a:gd name="connsiteX934" fmla="*/ 486565 w 1617176"/>
              <a:gd name="connsiteY934" fmla="*/ 1447189 h 1543360"/>
              <a:gd name="connsiteX935" fmla="*/ 483881 w 1617176"/>
              <a:gd name="connsiteY935" fmla="*/ 1446945 h 1543360"/>
              <a:gd name="connsiteX936" fmla="*/ 483876 w 1617176"/>
              <a:gd name="connsiteY936" fmla="*/ 1446933 h 1543360"/>
              <a:gd name="connsiteX937" fmla="*/ 459716 w 1617176"/>
              <a:gd name="connsiteY937" fmla="*/ 1445481 h 1543360"/>
              <a:gd name="connsiteX938" fmla="*/ 460204 w 1617176"/>
              <a:gd name="connsiteY938" fmla="*/ 1446945 h 1543360"/>
              <a:gd name="connsiteX939" fmla="*/ 461668 w 1617176"/>
              <a:gd name="connsiteY939" fmla="*/ 1446945 h 1543360"/>
              <a:gd name="connsiteX940" fmla="*/ 463665 w 1617176"/>
              <a:gd name="connsiteY940" fmla="*/ 1447167 h 1543360"/>
              <a:gd name="connsiteX941" fmla="*/ 463621 w 1617176"/>
              <a:gd name="connsiteY941" fmla="*/ 1446945 h 1543360"/>
              <a:gd name="connsiteX942" fmla="*/ 464842 w 1617176"/>
              <a:gd name="connsiteY942" fmla="*/ 1446945 h 1543360"/>
              <a:gd name="connsiteX943" fmla="*/ 459716 w 1617176"/>
              <a:gd name="connsiteY943" fmla="*/ 1445481 h 1543360"/>
              <a:gd name="connsiteX944" fmla="*/ 676465 w 1617176"/>
              <a:gd name="connsiteY944" fmla="*/ 1444310 h 1543360"/>
              <a:gd name="connsiteX945" fmla="*/ 676465 w 1617176"/>
              <a:gd name="connsiteY945" fmla="*/ 1444748 h 1543360"/>
              <a:gd name="connsiteX946" fmla="*/ 676343 w 1617176"/>
              <a:gd name="connsiteY946" fmla="*/ 1444870 h 1543360"/>
              <a:gd name="connsiteX947" fmla="*/ 676466 w 1617176"/>
              <a:gd name="connsiteY947" fmla="*/ 1444993 h 1543360"/>
              <a:gd name="connsiteX948" fmla="*/ 681591 w 1617176"/>
              <a:gd name="connsiteY948" fmla="*/ 1444993 h 1543360"/>
              <a:gd name="connsiteX949" fmla="*/ 681591 w 1617176"/>
              <a:gd name="connsiteY949" fmla="*/ 1444505 h 1543360"/>
              <a:gd name="connsiteX950" fmla="*/ 680615 w 1617176"/>
              <a:gd name="connsiteY950" fmla="*/ 1444505 h 1543360"/>
              <a:gd name="connsiteX951" fmla="*/ 678418 w 1617176"/>
              <a:gd name="connsiteY951" fmla="*/ 1444505 h 1543360"/>
              <a:gd name="connsiteX952" fmla="*/ 672011 w 1617176"/>
              <a:gd name="connsiteY952" fmla="*/ 1444261 h 1543360"/>
              <a:gd name="connsiteX953" fmla="*/ 672072 w 1617176"/>
              <a:gd name="connsiteY953" fmla="*/ 1444505 h 1543360"/>
              <a:gd name="connsiteX954" fmla="*/ 672072 w 1617176"/>
              <a:gd name="connsiteY954" fmla="*/ 1445481 h 1543360"/>
              <a:gd name="connsiteX955" fmla="*/ 675977 w 1617176"/>
              <a:gd name="connsiteY955" fmla="*/ 1444505 h 1543360"/>
              <a:gd name="connsiteX956" fmla="*/ 675977 w 1617176"/>
              <a:gd name="connsiteY956" fmla="*/ 1444261 h 1543360"/>
              <a:gd name="connsiteX957" fmla="*/ 673536 w 1617176"/>
              <a:gd name="connsiteY957" fmla="*/ 1444261 h 1543360"/>
              <a:gd name="connsiteX958" fmla="*/ 998415 w 1617176"/>
              <a:gd name="connsiteY958" fmla="*/ 1444018 h 1543360"/>
              <a:gd name="connsiteX959" fmla="*/ 991093 w 1617176"/>
              <a:gd name="connsiteY959" fmla="*/ 1445238 h 1543360"/>
              <a:gd name="connsiteX960" fmla="*/ 979621 w 1617176"/>
              <a:gd name="connsiteY960" fmla="*/ 1445238 h 1543360"/>
              <a:gd name="connsiteX961" fmla="*/ 974007 w 1617176"/>
              <a:gd name="connsiteY961" fmla="*/ 1446947 h 1543360"/>
              <a:gd name="connsiteX962" fmla="*/ 974007 w 1617176"/>
              <a:gd name="connsiteY962" fmla="*/ 1447679 h 1543360"/>
              <a:gd name="connsiteX963" fmla="*/ 962046 w 1617176"/>
              <a:gd name="connsiteY963" fmla="*/ 1451096 h 1543360"/>
              <a:gd name="connsiteX964" fmla="*/ 1005006 w 1617176"/>
              <a:gd name="connsiteY964" fmla="*/ 1453781 h 1543360"/>
              <a:gd name="connsiteX965" fmla="*/ 1019163 w 1617176"/>
              <a:gd name="connsiteY965" fmla="*/ 1453781 h 1543360"/>
              <a:gd name="connsiteX966" fmla="*/ 1067004 w 1617176"/>
              <a:gd name="connsiteY966" fmla="*/ 1449876 h 1543360"/>
              <a:gd name="connsiteX967" fmla="*/ 1086775 w 1617176"/>
              <a:gd name="connsiteY967" fmla="*/ 1448411 h 1543360"/>
              <a:gd name="connsiteX968" fmla="*/ 1081649 w 1617176"/>
              <a:gd name="connsiteY968" fmla="*/ 1447191 h 1543360"/>
              <a:gd name="connsiteX969" fmla="*/ 1081703 w 1617176"/>
              <a:gd name="connsiteY969" fmla="*/ 1447155 h 1543360"/>
              <a:gd name="connsiteX970" fmla="*/ 1038519 w 1617176"/>
              <a:gd name="connsiteY970" fmla="*/ 1445021 h 1543360"/>
              <a:gd name="connsiteX971" fmla="*/ 1038446 w 1617176"/>
              <a:gd name="connsiteY971" fmla="*/ 1445238 h 1543360"/>
              <a:gd name="connsiteX972" fmla="*/ 998415 w 1617176"/>
              <a:gd name="connsiteY972" fmla="*/ 1444018 h 1543360"/>
              <a:gd name="connsiteX973" fmla="*/ 445559 w 1617176"/>
              <a:gd name="connsiteY973" fmla="*/ 1443772 h 1543360"/>
              <a:gd name="connsiteX974" fmla="*/ 445559 w 1617176"/>
              <a:gd name="connsiteY974" fmla="*/ 1444993 h 1543360"/>
              <a:gd name="connsiteX975" fmla="*/ 446536 w 1617176"/>
              <a:gd name="connsiteY975" fmla="*/ 1444993 h 1543360"/>
              <a:gd name="connsiteX976" fmla="*/ 448244 w 1617176"/>
              <a:gd name="connsiteY976" fmla="*/ 1444803 h 1543360"/>
              <a:gd name="connsiteX977" fmla="*/ 448244 w 1617176"/>
              <a:gd name="connsiteY977" fmla="*/ 1444505 h 1543360"/>
              <a:gd name="connsiteX978" fmla="*/ 445559 w 1617176"/>
              <a:gd name="connsiteY978" fmla="*/ 1443772 h 1543360"/>
              <a:gd name="connsiteX979" fmla="*/ 905785 w 1617176"/>
              <a:gd name="connsiteY979" fmla="*/ 1443528 h 1543360"/>
              <a:gd name="connsiteX980" fmla="*/ 905662 w 1617176"/>
              <a:gd name="connsiteY980" fmla="*/ 1443774 h 1543360"/>
              <a:gd name="connsiteX981" fmla="*/ 905715 w 1617176"/>
              <a:gd name="connsiteY981" fmla="*/ 1443880 h 1543360"/>
              <a:gd name="connsiteX982" fmla="*/ 906395 w 1617176"/>
              <a:gd name="connsiteY982" fmla="*/ 1444016 h 1543360"/>
              <a:gd name="connsiteX983" fmla="*/ 906395 w 1617176"/>
              <a:gd name="connsiteY983" fmla="*/ 1443530 h 1543360"/>
              <a:gd name="connsiteX984" fmla="*/ 906396 w 1617176"/>
              <a:gd name="connsiteY984" fmla="*/ 1443528 h 1543360"/>
              <a:gd name="connsiteX985" fmla="*/ 920010 w 1617176"/>
              <a:gd name="connsiteY985" fmla="*/ 1442769 h 1543360"/>
              <a:gd name="connsiteX986" fmla="*/ 919820 w 1617176"/>
              <a:gd name="connsiteY986" fmla="*/ 1443530 h 1543360"/>
              <a:gd name="connsiteX987" fmla="*/ 926654 w 1617176"/>
              <a:gd name="connsiteY987" fmla="*/ 1443041 h 1543360"/>
              <a:gd name="connsiteX988" fmla="*/ 926654 w 1617176"/>
              <a:gd name="connsiteY988" fmla="*/ 1443530 h 1543360"/>
              <a:gd name="connsiteX989" fmla="*/ 927142 w 1617176"/>
              <a:gd name="connsiteY989" fmla="*/ 1443530 h 1543360"/>
              <a:gd name="connsiteX990" fmla="*/ 927174 w 1617176"/>
              <a:gd name="connsiteY990" fmla="*/ 1443529 h 1543360"/>
              <a:gd name="connsiteX991" fmla="*/ 926898 w 1617176"/>
              <a:gd name="connsiteY991" fmla="*/ 1443529 h 1543360"/>
              <a:gd name="connsiteX992" fmla="*/ 926898 w 1617176"/>
              <a:gd name="connsiteY992" fmla="*/ 1442796 h 1543360"/>
              <a:gd name="connsiteX993" fmla="*/ 920063 w 1617176"/>
              <a:gd name="connsiteY993" fmla="*/ 1442796 h 1543360"/>
              <a:gd name="connsiteX994" fmla="*/ 930804 w 1617176"/>
              <a:gd name="connsiteY994" fmla="*/ 1442551 h 1543360"/>
              <a:gd name="connsiteX995" fmla="*/ 927754 w 1617176"/>
              <a:gd name="connsiteY995" fmla="*/ 1442785 h 1543360"/>
              <a:gd name="connsiteX996" fmla="*/ 927633 w 1617176"/>
              <a:gd name="connsiteY996" fmla="*/ 1443514 h 1543360"/>
              <a:gd name="connsiteX997" fmla="*/ 940787 w 1617176"/>
              <a:gd name="connsiteY997" fmla="*/ 1443096 h 1543360"/>
              <a:gd name="connsiteX998" fmla="*/ 1476047 w 1617176"/>
              <a:gd name="connsiteY998" fmla="*/ 1442277 h 1543360"/>
              <a:gd name="connsiteX999" fmla="*/ 1480335 w 1617176"/>
              <a:gd name="connsiteY999" fmla="*/ 1442613 h 1543360"/>
              <a:gd name="connsiteX1000" fmla="*/ 1484864 w 1617176"/>
              <a:gd name="connsiteY1000" fmla="*/ 1443367 h 1543360"/>
              <a:gd name="connsiteX1001" fmla="*/ 351342 w 1617176"/>
              <a:gd name="connsiteY1001" fmla="*/ 1441331 h 1543360"/>
              <a:gd name="connsiteX1002" fmla="*/ 352318 w 1617176"/>
              <a:gd name="connsiteY1002" fmla="*/ 1441331 h 1543360"/>
              <a:gd name="connsiteX1003" fmla="*/ 352807 w 1617176"/>
              <a:gd name="connsiteY1003" fmla="*/ 1441575 h 1543360"/>
              <a:gd name="connsiteX1004" fmla="*/ 352318 w 1617176"/>
              <a:gd name="connsiteY1004" fmla="*/ 1441819 h 1543360"/>
              <a:gd name="connsiteX1005" fmla="*/ 351342 w 1617176"/>
              <a:gd name="connsiteY1005" fmla="*/ 1441819 h 1543360"/>
              <a:gd name="connsiteX1006" fmla="*/ 351098 w 1617176"/>
              <a:gd name="connsiteY1006" fmla="*/ 1441575 h 1543360"/>
              <a:gd name="connsiteX1007" fmla="*/ 515856 w 1617176"/>
              <a:gd name="connsiteY1007" fmla="*/ 1440355 h 1543360"/>
              <a:gd name="connsiteX1008" fmla="*/ 515815 w 1617176"/>
              <a:gd name="connsiteY1008" fmla="*/ 1440477 h 1543360"/>
              <a:gd name="connsiteX1009" fmla="*/ 515856 w 1617176"/>
              <a:gd name="connsiteY1009" fmla="*/ 1440599 h 1543360"/>
              <a:gd name="connsiteX1010" fmla="*/ 515856 w 1617176"/>
              <a:gd name="connsiteY1010" fmla="*/ 1442145 h 1543360"/>
              <a:gd name="connsiteX1011" fmla="*/ 515998 w 1617176"/>
              <a:gd name="connsiteY1011" fmla="*/ 1442334 h 1543360"/>
              <a:gd name="connsiteX1012" fmla="*/ 525997 w 1617176"/>
              <a:gd name="connsiteY1012" fmla="*/ 1443016 h 1543360"/>
              <a:gd name="connsiteX1013" fmla="*/ 526351 w 1617176"/>
              <a:gd name="connsiteY1013" fmla="*/ 1442307 h 1543360"/>
              <a:gd name="connsiteX1014" fmla="*/ 516100 w 1617176"/>
              <a:gd name="connsiteY1014" fmla="*/ 1441087 h 1543360"/>
              <a:gd name="connsiteX1015" fmla="*/ 602996 w 1617176"/>
              <a:gd name="connsiteY1015" fmla="*/ 1440111 h 1543360"/>
              <a:gd name="connsiteX1016" fmla="*/ 602884 w 1617176"/>
              <a:gd name="connsiteY1016" fmla="*/ 1440668 h 1543360"/>
              <a:gd name="connsiteX1017" fmla="*/ 604859 w 1617176"/>
              <a:gd name="connsiteY1017" fmla="*/ 1440887 h 1543360"/>
              <a:gd name="connsiteX1018" fmla="*/ 1083358 w 1617176"/>
              <a:gd name="connsiteY1018" fmla="*/ 1439624 h 1543360"/>
              <a:gd name="connsiteX1019" fmla="*/ 1048209 w 1617176"/>
              <a:gd name="connsiteY1019" fmla="*/ 1441821 h 1543360"/>
              <a:gd name="connsiteX1020" fmla="*/ 1039830 w 1617176"/>
              <a:gd name="connsiteY1020" fmla="*/ 1443365 h 1543360"/>
              <a:gd name="connsiteX1021" fmla="*/ 1082381 w 1617176"/>
              <a:gd name="connsiteY1021" fmla="*/ 1445481 h 1543360"/>
              <a:gd name="connsiteX1022" fmla="*/ 1082575 w 1617176"/>
              <a:gd name="connsiteY1022" fmla="*/ 1445739 h 1543360"/>
              <a:gd name="connsiteX1023" fmla="*/ 1123876 w 1617176"/>
              <a:gd name="connsiteY1023" fmla="*/ 1446947 h 1543360"/>
              <a:gd name="connsiteX1024" fmla="*/ 1128514 w 1617176"/>
              <a:gd name="connsiteY1024" fmla="*/ 1445238 h 1543360"/>
              <a:gd name="connsiteX1025" fmla="*/ 1121251 w 1617176"/>
              <a:gd name="connsiteY1025" fmla="*/ 1444201 h 1543360"/>
              <a:gd name="connsiteX1026" fmla="*/ 1120947 w 1617176"/>
              <a:gd name="connsiteY1026" fmla="*/ 1444504 h 1543360"/>
              <a:gd name="connsiteX1027" fmla="*/ 1113625 w 1617176"/>
              <a:gd name="connsiteY1027" fmla="*/ 1443284 h 1543360"/>
              <a:gd name="connsiteX1028" fmla="*/ 1104534 w 1617176"/>
              <a:gd name="connsiteY1028" fmla="*/ 1441731 h 1543360"/>
              <a:gd name="connsiteX1029" fmla="*/ 1104593 w 1617176"/>
              <a:gd name="connsiteY1029" fmla="*/ 1441821 h 1543360"/>
              <a:gd name="connsiteX1030" fmla="*/ 1083358 w 1617176"/>
              <a:gd name="connsiteY1030" fmla="*/ 1439624 h 1543360"/>
              <a:gd name="connsiteX1031" fmla="*/ 1100444 w 1617176"/>
              <a:gd name="connsiteY1031" fmla="*/ 1437183 h 1543360"/>
              <a:gd name="connsiteX1032" fmla="*/ 1093121 w 1617176"/>
              <a:gd name="connsiteY1032" fmla="*/ 1438892 h 1543360"/>
              <a:gd name="connsiteX1033" fmla="*/ 1103781 w 1617176"/>
              <a:gd name="connsiteY1033" fmla="*/ 1440002 h 1543360"/>
              <a:gd name="connsiteX1034" fmla="*/ 1104349 w 1617176"/>
              <a:gd name="connsiteY1034" fmla="*/ 1439623 h 1543360"/>
              <a:gd name="connsiteX1035" fmla="*/ 1113869 w 1617176"/>
              <a:gd name="connsiteY1035" fmla="*/ 1441087 h 1543360"/>
              <a:gd name="connsiteX1036" fmla="*/ 1121436 w 1617176"/>
              <a:gd name="connsiteY1036" fmla="*/ 1442307 h 1543360"/>
              <a:gd name="connsiteX1037" fmla="*/ 1121663 w 1617176"/>
              <a:gd name="connsiteY1037" fmla="*/ 1442610 h 1543360"/>
              <a:gd name="connsiteX1038" fmla="*/ 1157804 w 1617176"/>
              <a:gd name="connsiteY1038" fmla="*/ 1444750 h 1543360"/>
              <a:gd name="connsiteX1039" fmla="*/ 1153410 w 1617176"/>
              <a:gd name="connsiteY1039" fmla="*/ 1443530 h 1543360"/>
              <a:gd name="connsiteX1040" fmla="*/ 1118262 w 1617176"/>
              <a:gd name="connsiteY1040" fmla="*/ 1438892 h 1543360"/>
              <a:gd name="connsiteX1041" fmla="*/ 1100444 w 1617176"/>
              <a:gd name="connsiteY1041" fmla="*/ 1437183 h 1543360"/>
              <a:gd name="connsiteX1042" fmla="*/ 383805 w 1617176"/>
              <a:gd name="connsiteY1042" fmla="*/ 1436694 h 1543360"/>
              <a:gd name="connsiteX1043" fmla="*/ 393569 w 1617176"/>
              <a:gd name="connsiteY1043" fmla="*/ 1437182 h 1543360"/>
              <a:gd name="connsiteX1044" fmla="*/ 483891 w 1617176"/>
              <a:gd name="connsiteY1044" fmla="*/ 1445393 h 1543360"/>
              <a:gd name="connsiteX1045" fmla="*/ 484125 w 1617176"/>
              <a:gd name="connsiteY1045" fmla="*/ 1445237 h 1543360"/>
              <a:gd name="connsiteX1046" fmla="*/ 486565 w 1617176"/>
              <a:gd name="connsiteY1046" fmla="*/ 1445237 h 1543360"/>
              <a:gd name="connsiteX1047" fmla="*/ 490471 w 1617176"/>
              <a:gd name="connsiteY1047" fmla="*/ 1445725 h 1543360"/>
              <a:gd name="connsiteX1048" fmla="*/ 490476 w 1617176"/>
              <a:gd name="connsiteY1048" fmla="*/ 1445738 h 1543360"/>
              <a:gd name="connsiteX1049" fmla="*/ 517077 w 1617176"/>
              <a:gd name="connsiteY1049" fmla="*/ 1447190 h 1543360"/>
              <a:gd name="connsiteX1050" fmla="*/ 567114 w 1617176"/>
              <a:gd name="connsiteY1050" fmla="*/ 1448410 h 1543360"/>
              <a:gd name="connsiteX1051" fmla="*/ 568335 w 1617176"/>
              <a:gd name="connsiteY1051" fmla="*/ 1449142 h 1543360"/>
              <a:gd name="connsiteX1052" fmla="*/ 567603 w 1617176"/>
              <a:gd name="connsiteY1052" fmla="*/ 1450119 h 1543360"/>
              <a:gd name="connsiteX1053" fmla="*/ 551981 w 1617176"/>
              <a:gd name="connsiteY1053" fmla="*/ 1450607 h 1543360"/>
              <a:gd name="connsiteX1054" fmla="*/ 517077 w 1617176"/>
              <a:gd name="connsiteY1054" fmla="*/ 1449142 h 1543360"/>
              <a:gd name="connsiteX1055" fmla="*/ 490849 w 1617176"/>
              <a:gd name="connsiteY1055" fmla="*/ 1447712 h 1543360"/>
              <a:gd name="connsiteX1056" fmla="*/ 490715 w 1617176"/>
              <a:gd name="connsiteY1056" fmla="*/ 1448654 h 1543360"/>
              <a:gd name="connsiteX1057" fmla="*/ 490575 w 1617176"/>
              <a:gd name="connsiteY1057" fmla="*/ 1448724 h 1543360"/>
              <a:gd name="connsiteX1058" fmla="*/ 491203 w 1617176"/>
              <a:gd name="connsiteY1058" fmla="*/ 1449142 h 1543360"/>
              <a:gd name="connsiteX1059" fmla="*/ 491264 w 1617176"/>
              <a:gd name="connsiteY1059" fmla="*/ 1449264 h 1543360"/>
              <a:gd name="connsiteX1060" fmla="*/ 491447 w 1617176"/>
              <a:gd name="connsiteY1060" fmla="*/ 1449142 h 1543360"/>
              <a:gd name="connsiteX1061" fmla="*/ 582248 w 1617176"/>
              <a:gd name="connsiteY1061" fmla="*/ 1455488 h 1543360"/>
              <a:gd name="connsiteX1062" fmla="*/ 708197 w 1617176"/>
              <a:gd name="connsiteY1062" fmla="*/ 1465007 h 1543360"/>
              <a:gd name="connsiteX1063" fmla="*/ 708929 w 1617176"/>
              <a:gd name="connsiteY1063" fmla="*/ 1465984 h 1543360"/>
              <a:gd name="connsiteX1064" fmla="*/ 707953 w 1617176"/>
              <a:gd name="connsiteY1064" fmla="*/ 1466472 h 1543360"/>
              <a:gd name="connsiteX1065" fmla="*/ 582248 w 1617176"/>
              <a:gd name="connsiteY1065" fmla="*/ 1456953 h 1543360"/>
              <a:gd name="connsiteX1066" fmla="*/ 493275 w 1617176"/>
              <a:gd name="connsiteY1066" fmla="*/ 1450734 h 1543360"/>
              <a:gd name="connsiteX1067" fmla="*/ 513333 w 1617176"/>
              <a:gd name="connsiteY1067" fmla="*/ 1454323 h 1543360"/>
              <a:gd name="connsiteX1068" fmla="*/ 513415 w 1617176"/>
              <a:gd name="connsiteY1068" fmla="*/ 1454268 h 1543360"/>
              <a:gd name="connsiteX1069" fmla="*/ 520250 w 1617176"/>
              <a:gd name="connsiteY1069" fmla="*/ 1454756 h 1543360"/>
              <a:gd name="connsiteX1070" fmla="*/ 529090 w 1617176"/>
              <a:gd name="connsiteY1070" fmla="*/ 1456189 h 1543360"/>
              <a:gd name="connsiteX1071" fmla="*/ 529037 w 1617176"/>
              <a:gd name="connsiteY1071" fmla="*/ 1455977 h 1543360"/>
              <a:gd name="connsiteX1072" fmla="*/ 548808 w 1617176"/>
              <a:gd name="connsiteY1072" fmla="*/ 1456953 h 1543360"/>
              <a:gd name="connsiteX1073" fmla="*/ 548756 w 1617176"/>
              <a:gd name="connsiteY1073" fmla="*/ 1457212 h 1543360"/>
              <a:gd name="connsiteX1074" fmla="*/ 557441 w 1617176"/>
              <a:gd name="connsiteY1074" fmla="*/ 1457897 h 1543360"/>
              <a:gd name="connsiteX1075" fmla="*/ 557350 w 1617176"/>
              <a:gd name="connsiteY1075" fmla="*/ 1457441 h 1543360"/>
              <a:gd name="connsiteX1076" fmla="*/ 564185 w 1617176"/>
              <a:gd name="connsiteY1076" fmla="*/ 1458173 h 1543360"/>
              <a:gd name="connsiteX1077" fmla="*/ 564121 w 1617176"/>
              <a:gd name="connsiteY1077" fmla="*/ 1458216 h 1543360"/>
              <a:gd name="connsiteX1078" fmla="*/ 625024 w 1617176"/>
              <a:gd name="connsiteY1078" fmla="*/ 1462018 h 1543360"/>
              <a:gd name="connsiteX1079" fmla="*/ 676710 w 1617176"/>
              <a:gd name="connsiteY1079" fmla="*/ 1466961 h 1543360"/>
              <a:gd name="connsiteX1080" fmla="*/ 677442 w 1617176"/>
              <a:gd name="connsiteY1080" fmla="*/ 1467937 h 1543360"/>
              <a:gd name="connsiteX1081" fmla="*/ 676710 w 1617176"/>
              <a:gd name="connsiteY1081" fmla="*/ 1468425 h 1543360"/>
              <a:gd name="connsiteX1082" fmla="*/ 624841 w 1617176"/>
              <a:gd name="connsiteY1082" fmla="*/ 1463452 h 1543360"/>
              <a:gd name="connsiteX1083" fmla="*/ 563600 w 1617176"/>
              <a:gd name="connsiteY1083" fmla="*/ 1459404 h 1543360"/>
              <a:gd name="connsiteX1084" fmla="*/ 563696 w 1617176"/>
              <a:gd name="connsiteY1084" fmla="*/ 1459882 h 1543360"/>
              <a:gd name="connsiteX1085" fmla="*/ 562030 w 1617176"/>
              <a:gd name="connsiteY1085" fmla="*/ 1460252 h 1543360"/>
              <a:gd name="connsiteX1086" fmla="*/ 621790 w 1617176"/>
              <a:gd name="connsiteY1086" fmla="*/ 1466228 h 1543360"/>
              <a:gd name="connsiteX1087" fmla="*/ 634239 w 1617176"/>
              <a:gd name="connsiteY1087" fmla="*/ 1467449 h 1543360"/>
              <a:gd name="connsiteX1088" fmla="*/ 634971 w 1617176"/>
              <a:gd name="connsiteY1088" fmla="*/ 1468181 h 1543360"/>
              <a:gd name="connsiteX1089" fmla="*/ 633994 w 1617176"/>
              <a:gd name="connsiteY1089" fmla="*/ 1468669 h 1543360"/>
              <a:gd name="connsiteX1090" fmla="*/ 621546 w 1617176"/>
              <a:gd name="connsiteY1090" fmla="*/ 1467693 h 1543360"/>
              <a:gd name="connsiteX1091" fmla="*/ 560524 w 1617176"/>
              <a:gd name="connsiteY1091" fmla="*/ 1461835 h 1543360"/>
              <a:gd name="connsiteX1092" fmla="*/ 560501 w 1617176"/>
              <a:gd name="connsiteY1092" fmla="*/ 1461790 h 1543360"/>
              <a:gd name="connsiteX1093" fmla="*/ 555398 w 1617176"/>
              <a:gd name="connsiteY1093" fmla="*/ 1461346 h 1543360"/>
              <a:gd name="connsiteX1094" fmla="*/ 555153 w 1617176"/>
              <a:gd name="connsiteY1094" fmla="*/ 1460614 h 1543360"/>
              <a:gd name="connsiteX1095" fmla="*/ 555080 w 1617176"/>
              <a:gd name="connsiteY1095" fmla="*/ 1460590 h 1543360"/>
              <a:gd name="connsiteX1096" fmla="*/ 554909 w 1617176"/>
              <a:gd name="connsiteY1096" fmla="*/ 1461103 h 1543360"/>
              <a:gd name="connsiteX1097" fmla="*/ 553689 w 1617176"/>
              <a:gd name="connsiteY1097" fmla="*/ 1461103 h 1543360"/>
              <a:gd name="connsiteX1098" fmla="*/ 548767 w 1617176"/>
              <a:gd name="connsiteY1098" fmla="*/ 1460208 h 1543360"/>
              <a:gd name="connsiteX1099" fmla="*/ 548808 w 1617176"/>
              <a:gd name="connsiteY1099" fmla="*/ 1460371 h 1543360"/>
              <a:gd name="connsiteX1100" fmla="*/ 529516 w 1617176"/>
              <a:gd name="connsiteY1100" fmla="*/ 1457615 h 1543360"/>
              <a:gd name="connsiteX1101" fmla="*/ 529281 w 1617176"/>
              <a:gd name="connsiteY1101" fmla="*/ 1457929 h 1543360"/>
              <a:gd name="connsiteX1102" fmla="*/ 520006 w 1617176"/>
              <a:gd name="connsiteY1102" fmla="*/ 1456708 h 1543360"/>
              <a:gd name="connsiteX1103" fmla="*/ 513860 w 1617176"/>
              <a:gd name="connsiteY1103" fmla="*/ 1456050 h 1543360"/>
              <a:gd name="connsiteX1104" fmla="*/ 513903 w 1617176"/>
              <a:gd name="connsiteY1104" fmla="*/ 1456221 h 1543360"/>
              <a:gd name="connsiteX1105" fmla="*/ 485589 w 1617176"/>
              <a:gd name="connsiteY1105" fmla="*/ 1454512 h 1543360"/>
              <a:gd name="connsiteX1106" fmla="*/ 485833 w 1617176"/>
              <a:gd name="connsiteY1106" fmla="*/ 1454268 h 1543360"/>
              <a:gd name="connsiteX1107" fmla="*/ 455323 w 1617176"/>
              <a:gd name="connsiteY1107" fmla="*/ 1452315 h 1543360"/>
              <a:gd name="connsiteX1108" fmla="*/ 428717 w 1617176"/>
              <a:gd name="connsiteY1108" fmla="*/ 1450606 h 1543360"/>
              <a:gd name="connsiteX1109" fmla="*/ 428473 w 1617176"/>
              <a:gd name="connsiteY1109" fmla="*/ 1450118 h 1543360"/>
              <a:gd name="connsiteX1110" fmla="*/ 428961 w 1617176"/>
              <a:gd name="connsiteY1110" fmla="*/ 1449386 h 1543360"/>
              <a:gd name="connsiteX1111" fmla="*/ 455323 w 1617176"/>
              <a:gd name="connsiteY1111" fmla="*/ 1451339 h 1543360"/>
              <a:gd name="connsiteX1112" fmla="*/ 484495 w 1617176"/>
              <a:gd name="connsiteY1112" fmla="*/ 1453205 h 1543360"/>
              <a:gd name="connsiteX1113" fmla="*/ 475093 w 1617176"/>
              <a:gd name="connsiteY1113" fmla="*/ 1450363 h 1543360"/>
              <a:gd name="connsiteX1114" fmla="*/ 463836 w 1617176"/>
              <a:gd name="connsiteY1114" fmla="*/ 1448754 h 1543360"/>
              <a:gd name="connsiteX1115" fmla="*/ 463621 w 1617176"/>
              <a:gd name="connsiteY1115" fmla="*/ 1448898 h 1543360"/>
              <a:gd name="connsiteX1116" fmla="*/ 463377 w 1617176"/>
              <a:gd name="connsiteY1116" fmla="*/ 1448898 h 1543360"/>
              <a:gd name="connsiteX1117" fmla="*/ 461668 w 1617176"/>
              <a:gd name="connsiteY1117" fmla="*/ 1448654 h 1543360"/>
              <a:gd name="connsiteX1118" fmla="*/ 459716 w 1617176"/>
              <a:gd name="connsiteY1118" fmla="*/ 1448654 h 1543360"/>
              <a:gd name="connsiteX1119" fmla="*/ 458983 w 1617176"/>
              <a:gd name="connsiteY1119" fmla="*/ 1448654 h 1543360"/>
              <a:gd name="connsiteX1120" fmla="*/ 458927 w 1617176"/>
              <a:gd name="connsiteY1120" fmla="*/ 1448514 h 1543360"/>
              <a:gd name="connsiteX1121" fmla="*/ 448732 w 1617176"/>
              <a:gd name="connsiteY1121" fmla="*/ 1446701 h 1543360"/>
              <a:gd name="connsiteX1122" fmla="*/ 448775 w 1617176"/>
              <a:gd name="connsiteY1122" fmla="*/ 1446483 h 1543360"/>
              <a:gd name="connsiteX1123" fmla="*/ 447024 w 1617176"/>
              <a:gd name="connsiteY1123" fmla="*/ 1446702 h 1543360"/>
              <a:gd name="connsiteX1124" fmla="*/ 446536 w 1617176"/>
              <a:gd name="connsiteY1124" fmla="*/ 1446702 h 1543360"/>
              <a:gd name="connsiteX1125" fmla="*/ 445315 w 1617176"/>
              <a:gd name="connsiteY1125" fmla="*/ 1446702 h 1543360"/>
              <a:gd name="connsiteX1126" fmla="*/ 445139 w 1617176"/>
              <a:gd name="connsiteY1126" fmla="*/ 1446526 h 1543360"/>
              <a:gd name="connsiteX1127" fmla="*/ 442630 w 1617176"/>
              <a:gd name="connsiteY1127" fmla="*/ 1445481 h 1543360"/>
              <a:gd name="connsiteX1128" fmla="*/ 442142 w 1617176"/>
              <a:gd name="connsiteY1128" fmla="*/ 1445481 h 1543360"/>
              <a:gd name="connsiteX1129" fmla="*/ 439923 w 1617176"/>
              <a:gd name="connsiteY1129" fmla="*/ 1444926 h 1543360"/>
              <a:gd name="connsiteX1130" fmla="*/ 439945 w 1617176"/>
              <a:gd name="connsiteY1130" fmla="*/ 1444993 h 1543360"/>
              <a:gd name="connsiteX1131" fmla="*/ 416268 w 1617176"/>
              <a:gd name="connsiteY1131" fmla="*/ 1442796 h 1543360"/>
              <a:gd name="connsiteX1132" fmla="*/ 415048 w 1617176"/>
              <a:gd name="connsiteY1132" fmla="*/ 1440599 h 1543360"/>
              <a:gd name="connsiteX1133" fmla="*/ 393822 w 1617176"/>
              <a:gd name="connsiteY1133" fmla="*/ 1438713 h 1543360"/>
              <a:gd name="connsiteX1134" fmla="*/ 393569 w 1617176"/>
              <a:gd name="connsiteY1134" fmla="*/ 1439135 h 1543360"/>
              <a:gd name="connsiteX1135" fmla="*/ 383805 w 1617176"/>
              <a:gd name="connsiteY1135" fmla="*/ 1438159 h 1543360"/>
              <a:gd name="connsiteX1136" fmla="*/ 346948 w 1617176"/>
              <a:gd name="connsiteY1136" fmla="*/ 1439867 h 1543360"/>
              <a:gd name="connsiteX1137" fmla="*/ 346216 w 1617176"/>
              <a:gd name="connsiteY1137" fmla="*/ 1439135 h 1543360"/>
              <a:gd name="connsiteX1138" fmla="*/ 346948 w 1617176"/>
              <a:gd name="connsiteY1138" fmla="*/ 1437915 h 1543360"/>
              <a:gd name="connsiteX1139" fmla="*/ 383805 w 1617176"/>
              <a:gd name="connsiteY1139" fmla="*/ 1436694 h 1543360"/>
              <a:gd name="connsiteX1140" fmla="*/ 1177545 w 1617176"/>
              <a:gd name="connsiteY1140" fmla="*/ 1435048 h 1543360"/>
              <a:gd name="connsiteX1141" fmla="*/ 1174131 w 1617176"/>
              <a:gd name="connsiteY1141" fmla="*/ 1435545 h 1543360"/>
              <a:gd name="connsiteX1142" fmla="*/ 1174646 w 1617176"/>
              <a:gd name="connsiteY1142" fmla="*/ 1435717 h 1543360"/>
              <a:gd name="connsiteX1143" fmla="*/ 1183191 w 1617176"/>
              <a:gd name="connsiteY1143" fmla="*/ 1436813 h 1543360"/>
              <a:gd name="connsiteX1144" fmla="*/ 1183433 w 1617176"/>
              <a:gd name="connsiteY1144" fmla="*/ 1436207 h 1543360"/>
              <a:gd name="connsiteX1145" fmla="*/ 1177545 w 1617176"/>
              <a:gd name="connsiteY1145" fmla="*/ 1435048 h 1543360"/>
              <a:gd name="connsiteX1146" fmla="*/ 1264958 w 1617176"/>
              <a:gd name="connsiteY1146" fmla="*/ 1434741 h 1543360"/>
              <a:gd name="connsiteX1147" fmla="*/ 1265691 w 1617176"/>
              <a:gd name="connsiteY1147" fmla="*/ 1434985 h 1543360"/>
              <a:gd name="connsiteX1148" fmla="*/ 1264958 w 1617176"/>
              <a:gd name="connsiteY1148" fmla="*/ 1435717 h 1543360"/>
              <a:gd name="connsiteX1149" fmla="*/ 1262274 w 1617176"/>
              <a:gd name="connsiteY1149" fmla="*/ 1435961 h 1543360"/>
              <a:gd name="connsiteX1150" fmla="*/ 1259344 w 1617176"/>
              <a:gd name="connsiteY1150" fmla="*/ 1436206 h 1543360"/>
              <a:gd name="connsiteX1151" fmla="*/ 1258368 w 1617176"/>
              <a:gd name="connsiteY1151" fmla="*/ 1435961 h 1543360"/>
              <a:gd name="connsiteX1152" fmla="*/ 1258856 w 1617176"/>
              <a:gd name="connsiteY1152" fmla="*/ 1435229 h 1543360"/>
              <a:gd name="connsiteX1153" fmla="*/ 1262274 w 1617176"/>
              <a:gd name="connsiteY1153" fmla="*/ 1434985 h 1543360"/>
              <a:gd name="connsiteX1154" fmla="*/ 1264958 w 1617176"/>
              <a:gd name="connsiteY1154" fmla="*/ 1434741 h 1543360"/>
              <a:gd name="connsiteX1155" fmla="*/ 931047 w 1617176"/>
              <a:gd name="connsiteY1155" fmla="*/ 1432790 h 1543360"/>
              <a:gd name="connsiteX1156" fmla="*/ 931047 w 1617176"/>
              <a:gd name="connsiteY1156" fmla="*/ 1433766 h 1543360"/>
              <a:gd name="connsiteX1157" fmla="*/ 930315 w 1617176"/>
              <a:gd name="connsiteY1157" fmla="*/ 1434010 h 1543360"/>
              <a:gd name="connsiteX1158" fmla="*/ 930559 w 1617176"/>
              <a:gd name="connsiteY1158" fmla="*/ 1434986 h 1543360"/>
              <a:gd name="connsiteX1159" fmla="*/ 924213 w 1617176"/>
              <a:gd name="connsiteY1159" fmla="*/ 1434254 h 1543360"/>
              <a:gd name="connsiteX1160" fmla="*/ 924214 w 1617176"/>
              <a:gd name="connsiteY1160" fmla="*/ 1434252 h 1543360"/>
              <a:gd name="connsiteX1161" fmla="*/ 923481 w 1617176"/>
              <a:gd name="connsiteY1161" fmla="*/ 1434252 h 1543360"/>
              <a:gd name="connsiteX1162" fmla="*/ 922910 w 1617176"/>
              <a:gd name="connsiteY1162" fmla="*/ 1434252 h 1543360"/>
              <a:gd name="connsiteX1163" fmla="*/ 922992 w 1617176"/>
              <a:gd name="connsiteY1163" fmla="*/ 1434498 h 1543360"/>
              <a:gd name="connsiteX1164" fmla="*/ 896875 w 1617176"/>
              <a:gd name="connsiteY1164" fmla="*/ 1435719 h 1543360"/>
              <a:gd name="connsiteX1165" fmla="*/ 890773 w 1617176"/>
              <a:gd name="connsiteY1165" fmla="*/ 1438404 h 1543360"/>
              <a:gd name="connsiteX1166" fmla="*/ 905624 w 1617176"/>
              <a:gd name="connsiteY1166" fmla="*/ 1443194 h 1543360"/>
              <a:gd name="connsiteX1167" fmla="*/ 906395 w 1617176"/>
              <a:gd name="connsiteY1167" fmla="*/ 1443040 h 1543360"/>
              <a:gd name="connsiteX1168" fmla="*/ 906612 w 1617176"/>
              <a:gd name="connsiteY1168" fmla="*/ 1442986 h 1543360"/>
              <a:gd name="connsiteX1169" fmla="*/ 906395 w 1617176"/>
              <a:gd name="connsiteY1169" fmla="*/ 1442553 h 1543360"/>
              <a:gd name="connsiteX1170" fmla="*/ 919820 w 1617176"/>
              <a:gd name="connsiteY1170" fmla="*/ 1441333 h 1543360"/>
              <a:gd name="connsiteX1171" fmla="*/ 919575 w 1617176"/>
              <a:gd name="connsiteY1171" fmla="*/ 1442065 h 1543360"/>
              <a:gd name="connsiteX1172" fmla="*/ 919673 w 1617176"/>
              <a:gd name="connsiteY1172" fmla="*/ 1442162 h 1543360"/>
              <a:gd name="connsiteX1173" fmla="*/ 919819 w 1617176"/>
              <a:gd name="connsiteY1173" fmla="*/ 1441576 h 1543360"/>
              <a:gd name="connsiteX1174" fmla="*/ 927385 w 1617176"/>
              <a:gd name="connsiteY1174" fmla="*/ 1441576 h 1543360"/>
              <a:gd name="connsiteX1175" fmla="*/ 927386 w 1617176"/>
              <a:gd name="connsiteY1175" fmla="*/ 1441575 h 1543360"/>
              <a:gd name="connsiteX1176" fmla="*/ 930804 w 1617176"/>
              <a:gd name="connsiteY1176" fmla="*/ 1441331 h 1543360"/>
              <a:gd name="connsiteX1177" fmla="*/ 943050 w 1617176"/>
              <a:gd name="connsiteY1177" fmla="*/ 1441987 h 1543360"/>
              <a:gd name="connsiteX1178" fmla="*/ 943008 w 1617176"/>
              <a:gd name="connsiteY1178" fmla="*/ 1441821 h 1543360"/>
              <a:gd name="connsiteX1179" fmla="*/ 950330 w 1617176"/>
              <a:gd name="connsiteY1179" fmla="*/ 1441821 h 1543360"/>
              <a:gd name="connsiteX1180" fmla="*/ 950330 w 1617176"/>
              <a:gd name="connsiteY1180" fmla="*/ 1442553 h 1543360"/>
              <a:gd name="connsiteX1181" fmla="*/ 950818 w 1617176"/>
              <a:gd name="connsiteY1181" fmla="*/ 1442553 h 1543360"/>
              <a:gd name="connsiteX1182" fmla="*/ 950330 w 1617176"/>
              <a:gd name="connsiteY1182" fmla="*/ 1443530 h 1543360"/>
              <a:gd name="connsiteX1183" fmla="*/ 960338 w 1617176"/>
              <a:gd name="connsiteY1183" fmla="*/ 1442553 h 1543360"/>
              <a:gd name="connsiteX1184" fmla="*/ 960339 w 1617176"/>
              <a:gd name="connsiteY1184" fmla="*/ 1442552 h 1543360"/>
              <a:gd name="connsiteX1185" fmla="*/ 958630 w 1617176"/>
              <a:gd name="connsiteY1185" fmla="*/ 1442552 h 1543360"/>
              <a:gd name="connsiteX1186" fmla="*/ 951551 w 1617176"/>
              <a:gd name="connsiteY1186" fmla="*/ 1443284 h 1543360"/>
              <a:gd name="connsiteX1187" fmla="*/ 951307 w 1617176"/>
              <a:gd name="connsiteY1187" fmla="*/ 1443284 h 1543360"/>
              <a:gd name="connsiteX1188" fmla="*/ 950819 w 1617176"/>
              <a:gd name="connsiteY1188" fmla="*/ 1442796 h 1543360"/>
              <a:gd name="connsiteX1189" fmla="*/ 951063 w 1617176"/>
              <a:gd name="connsiteY1189" fmla="*/ 1441819 h 1543360"/>
              <a:gd name="connsiteX1190" fmla="*/ 958630 w 1617176"/>
              <a:gd name="connsiteY1190" fmla="*/ 1441087 h 1543360"/>
              <a:gd name="connsiteX1191" fmla="*/ 961043 w 1617176"/>
              <a:gd name="connsiteY1191" fmla="*/ 1440886 h 1543360"/>
              <a:gd name="connsiteX1192" fmla="*/ 961070 w 1617176"/>
              <a:gd name="connsiteY1192" fmla="*/ 1440845 h 1543360"/>
              <a:gd name="connsiteX1193" fmla="*/ 961479 w 1617176"/>
              <a:gd name="connsiteY1193" fmla="*/ 1440850 h 1543360"/>
              <a:gd name="connsiteX1194" fmla="*/ 961559 w 1617176"/>
              <a:gd name="connsiteY1194" fmla="*/ 1440843 h 1543360"/>
              <a:gd name="connsiteX1195" fmla="*/ 961567 w 1617176"/>
              <a:gd name="connsiteY1195" fmla="*/ 1440851 h 1543360"/>
              <a:gd name="connsiteX1196" fmla="*/ 993167 w 1617176"/>
              <a:gd name="connsiteY1196" fmla="*/ 1441211 h 1543360"/>
              <a:gd name="connsiteX1197" fmla="*/ 1024533 w 1617176"/>
              <a:gd name="connsiteY1197" fmla="*/ 1439380 h 1543360"/>
              <a:gd name="connsiteX1198" fmla="*/ 1029903 w 1617176"/>
              <a:gd name="connsiteY1198" fmla="*/ 1437671 h 1543360"/>
              <a:gd name="connsiteX1199" fmla="*/ 976203 w 1617176"/>
              <a:gd name="connsiteY1199" fmla="*/ 1434986 h 1543360"/>
              <a:gd name="connsiteX1200" fmla="*/ 979864 w 1617176"/>
              <a:gd name="connsiteY1200" fmla="*/ 1437671 h 1543360"/>
              <a:gd name="connsiteX1201" fmla="*/ 963999 w 1617176"/>
              <a:gd name="connsiteY1201" fmla="*/ 1437671 h 1543360"/>
              <a:gd name="connsiteX1202" fmla="*/ 935197 w 1617176"/>
              <a:gd name="connsiteY1202" fmla="*/ 1435475 h 1543360"/>
              <a:gd name="connsiteX1203" fmla="*/ 935210 w 1617176"/>
              <a:gd name="connsiteY1203" fmla="*/ 1435437 h 1543360"/>
              <a:gd name="connsiteX1204" fmla="*/ 934953 w 1617176"/>
              <a:gd name="connsiteY1204" fmla="*/ 1435474 h 1543360"/>
              <a:gd name="connsiteX1205" fmla="*/ 932268 w 1617176"/>
              <a:gd name="connsiteY1205" fmla="*/ 1434986 h 1543360"/>
              <a:gd name="connsiteX1206" fmla="*/ 931292 w 1617176"/>
              <a:gd name="connsiteY1206" fmla="*/ 1434741 h 1543360"/>
              <a:gd name="connsiteX1207" fmla="*/ 930804 w 1617176"/>
              <a:gd name="connsiteY1207" fmla="*/ 1434009 h 1543360"/>
              <a:gd name="connsiteX1208" fmla="*/ 931536 w 1617176"/>
              <a:gd name="connsiteY1208" fmla="*/ 1433521 h 1543360"/>
              <a:gd name="connsiteX1209" fmla="*/ 932513 w 1617176"/>
              <a:gd name="connsiteY1209" fmla="*/ 1433765 h 1543360"/>
              <a:gd name="connsiteX1210" fmla="*/ 935040 w 1617176"/>
              <a:gd name="connsiteY1210" fmla="*/ 1433923 h 1543360"/>
              <a:gd name="connsiteX1211" fmla="*/ 935685 w 1617176"/>
              <a:gd name="connsiteY1211" fmla="*/ 1433278 h 1543360"/>
              <a:gd name="connsiteX1212" fmla="*/ 931047 w 1617176"/>
              <a:gd name="connsiteY1212" fmla="*/ 1432790 h 1543360"/>
              <a:gd name="connsiteX1213" fmla="*/ 745297 w 1617176"/>
              <a:gd name="connsiteY1213" fmla="*/ 1432302 h 1543360"/>
              <a:gd name="connsiteX1214" fmla="*/ 744809 w 1617176"/>
              <a:gd name="connsiteY1214" fmla="*/ 1432790 h 1543360"/>
              <a:gd name="connsiteX1215" fmla="*/ 772208 w 1617176"/>
              <a:gd name="connsiteY1215" fmla="*/ 1440905 h 1543360"/>
              <a:gd name="connsiteX1216" fmla="*/ 799341 w 1617176"/>
              <a:gd name="connsiteY1216" fmla="*/ 1445380 h 1543360"/>
              <a:gd name="connsiteX1217" fmla="*/ 799729 w 1617176"/>
              <a:gd name="connsiteY1217" fmla="*/ 1444993 h 1543360"/>
              <a:gd name="connsiteX1218" fmla="*/ 808272 w 1617176"/>
              <a:gd name="connsiteY1218" fmla="*/ 1445237 h 1543360"/>
              <a:gd name="connsiteX1219" fmla="*/ 822673 w 1617176"/>
              <a:gd name="connsiteY1219" fmla="*/ 1445237 h 1543360"/>
              <a:gd name="connsiteX1220" fmla="*/ 822673 w 1617176"/>
              <a:gd name="connsiteY1220" fmla="*/ 1444992 h 1543360"/>
              <a:gd name="connsiteX1221" fmla="*/ 822867 w 1617176"/>
              <a:gd name="connsiteY1221" fmla="*/ 1444943 h 1543360"/>
              <a:gd name="connsiteX1222" fmla="*/ 813886 w 1617176"/>
              <a:gd name="connsiteY1222" fmla="*/ 1441576 h 1543360"/>
              <a:gd name="connsiteX1223" fmla="*/ 805494 w 1617176"/>
              <a:gd name="connsiteY1223" fmla="*/ 1438778 h 1543360"/>
              <a:gd name="connsiteX1224" fmla="*/ 805343 w 1617176"/>
              <a:gd name="connsiteY1224" fmla="*/ 1439380 h 1543360"/>
              <a:gd name="connsiteX1225" fmla="*/ 745297 w 1617176"/>
              <a:gd name="connsiteY1225" fmla="*/ 1432302 h 1543360"/>
              <a:gd name="connsiteX1226" fmla="*/ 1219070 w 1617176"/>
              <a:gd name="connsiteY1226" fmla="*/ 1432057 h 1543360"/>
              <a:gd name="connsiteX1227" fmla="*/ 1208330 w 1617176"/>
              <a:gd name="connsiteY1227" fmla="*/ 1434010 h 1543360"/>
              <a:gd name="connsiteX1228" fmla="*/ 1210771 w 1617176"/>
              <a:gd name="connsiteY1228" fmla="*/ 1434010 h 1543360"/>
              <a:gd name="connsiteX1229" fmla="*/ 1211259 w 1617176"/>
              <a:gd name="connsiteY1229" fmla="*/ 1434986 h 1543360"/>
              <a:gd name="connsiteX1230" fmla="*/ 1211259 w 1617176"/>
              <a:gd name="connsiteY1230" fmla="*/ 1435719 h 1543360"/>
              <a:gd name="connsiteX1231" fmla="*/ 1192220 w 1617176"/>
              <a:gd name="connsiteY1231" fmla="*/ 1435231 h 1543360"/>
              <a:gd name="connsiteX1232" fmla="*/ 1199787 w 1617176"/>
              <a:gd name="connsiteY1232" fmla="*/ 1439624 h 1543360"/>
              <a:gd name="connsiteX1233" fmla="*/ 1183433 w 1617176"/>
              <a:gd name="connsiteY1233" fmla="*/ 1439136 h 1543360"/>
              <a:gd name="connsiteX1234" fmla="*/ 1183728 w 1617176"/>
              <a:gd name="connsiteY1234" fmla="*/ 1438646 h 1543360"/>
              <a:gd name="connsiteX1235" fmla="*/ 1182701 w 1617176"/>
              <a:gd name="connsiteY1235" fmla="*/ 1438646 h 1543360"/>
              <a:gd name="connsiteX1236" fmla="*/ 1174402 w 1617176"/>
              <a:gd name="connsiteY1236" fmla="*/ 1437182 h 1543360"/>
              <a:gd name="connsiteX1237" fmla="*/ 1172937 w 1617176"/>
              <a:gd name="connsiteY1237" fmla="*/ 1436938 h 1543360"/>
              <a:gd name="connsiteX1238" fmla="*/ 1172328 w 1617176"/>
              <a:gd name="connsiteY1238" fmla="*/ 1436125 h 1543360"/>
              <a:gd name="connsiteX1239" fmla="*/ 1172205 w 1617176"/>
              <a:gd name="connsiteY1239" fmla="*/ 1436207 h 1543360"/>
              <a:gd name="connsiteX1240" fmla="*/ 1172449 w 1617176"/>
              <a:gd name="connsiteY1240" fmla="*/ 1437427 h 1543360"/>
              <a:gd name="connsiteX1241" fmla="*/ 1127293 w 1617176"/>
              <a:gd name="connsiteY1241" fmla="*/ 1435231 h 1543360"/>
              <a:gd name="connsiteX1242" fmla="*/ 1122656 w 1617176"/>
              <a:gd name="connsiteY1242" fmla="*/ 1435719 h 1543360"/>
              <a:gd name="connsiteX1243" fmla="*/ 1119238 w 1617176"/>
              <a:gd name="connsiteY1243" fmla="*/ 1437427 h 1543360"/>
              <a:gd name="connsiteX1244" fmla="*/ 1139742 w 1617176"/>
              <a:gd name="connsiteY1244" fmla="*/ 1439624 h 1543360"/>
              <a:gd name="connsiteX1245" fmla="*/ 1212723 w 1617176"/>
              <a:gd name="connsiteY1245" fmla="*/ 1443285 h 1543360"/>
              <a:gd name="connsiteX1246" fmla="*/ 1260565 w 1617176"/>
              <a:gd name="connsiteY1246" fmla="*/ 1445482 h 1543360"/>
              <a:gd name="connsiteX1247" fmla="*/ 1235668 w 1617176"/>
              <a:gd name="connsiteY1247" fmla="*/ 1447191 h 1543360"/>
              <a:gd name="connsiteX1248" fmla="*/ 1211991 w 1617176"/>
              <a:gd name="connsiteY1248" fmla="*/ 1447923 h 1543360"/>
              <a:gd name="connsiteX1249" fmla="*/ 1217605 w 1617176"/>
              <a:gd name="connsiteY1249" fmla="*/ 1450120 h 1543360"/>
              <a:gd name="connsiteX1250" fmla="*/ 1241038 w 1617176"/>
              <a:gd name="connsiteY1250" fmla="*/ 1455734 h 1543360"/>
              <a:gd name="connsiteX1251" fmla="*/ 1262273 w 1617176"/>
              <a:gd name="connsiteY1251" fmla="*/ 1456466 h 1543360"/>
              <a:gd name="connsiteX1252" fmla="*/ 1268131 w 1617176"/>
              <a:gd name="connsiteY1252" fmla="*/ 1455246 h 1543360"/>
              <a:gd name="connsiteX1253" fmla="*/ 1279115 w 1617176"/>
              <a:gd name="connsiteY1253" fmla="*/ 1455734 h 1543360"/>
              <a:gd name="connsiteX1254" fmla="*/ 1288391 w 1617176"/>
              <a:gd name="connsiteY1254" fmla="*/ 1457442 h 1543360"/>
              <a:gd name="connsiteX1255" fmla="*/ 1285370 w 1617176"/>
              <a:gd name="connsiteY1255" fmla="*/ 1459151 h 1543360"/>
              <a:gd name="connsiteX1256" fmla="*/ 1284381 w 1617176"/>
              <a:gd name="connsiteY1256" fmla="*/ 1459954 h 1543360"/>
              <a:gd name="connsiteX1257" fmla="*/ 1287903 w 1617176"/>
              <a:gd name="connsiteY1257" fmla="*/ 1460614 h 1543360"/>
              <a:gd name="connsiteX1258" fmla="*/ 1292540 w 1617176"/>
              <a:gd name="connsiteY1258" fmla="*/ 1461103 h 1543360"/>
              <a:gd name="connsiteX1259" fmla="*/ 1292715 w 1617176"/>
              <a:gd name="connsiteY1259" fmla="*/ 1461713 h 1543360"/>
              <a:gd name="connsiteX1260" fmla="*/ 1317437 w 1617176"/>
              <a:gd name="connsiteY1260" fmla="*/ 1463545 h 1543360"/>
              <a:gd name="connsiteX1261" fmla="*/ 1256415 w 1617176"/>
              <a:gd name="connsiteY1261" fmla="*/ 1439624 h 1543360"/>
              <a:gd name="connsiteX1262" fmla="*/ 1242258 w 1617176"/>
              <a:gd name="connsiteY1262" fmla="*/ 1436207 h 1543360"/>
              <a:gd name="connsiteX1263" fmla="*/ 1242559 w 1617176"/>
              <a:gd name="connsiteY1263" fmla="*/ 1435756 h 1543360"/>
              <a:gd name="connsiteX1264" fmla="*/ 1237621 w 1617176"/>
              <a:gd name="connsiteY1264" fmla="*/ 1435962 h 1543360"/>
              <a:gd name="connsiteX1265" fmla="*/ 1223464 w 1617176"/>
              <a:gd name="connsiteY1265" fmla="*/ 1435718 h 1543360"/>
              <a:gd name="connsiteX1266" fmla="*/ 1211992 w 1617176"/>
              <a:gd name="connsiteY1266" fmla="*/ 1435229 h 1543360"/>
              <a:gd name="connsiteX1267" fmla="*/ 1211504 w 1617176"/>
              <a:gd name="connsiteY1267" fmla="*/ 1434741 h 1543360"/>
              <a:gd name="connsiteX1268" fmla="*/ 1211992 w 1617176"/>
              <a:gd name="connsiteY1268" fmla="*/ 1434009 h 1543360"/>
              <a:gd name="connsiteX1269" fmla="*/ 1223464 w 1617176"/>
              <a:gd name="connsiteY1269" fmla="*/ 1434253 h 1543360"/>
              <a:gd name="connsiteX1270" fmla="*/ 1242187 w 1617176"/>
              <a:gd name="connsiteY1270" fmla="*/ 1434709 h 1543360"/>
              <a:gd name="connsiteX1271" fmla="*/ 1242746 w 1617176"/>
              <a:gd name="connsiteY1271" fmla="*/ 1434010 h 1543360"/>
              <a:gd name="connsiteX1272" fmla="*/ 1231274 w 1617176"/>
              <a:gd name="connsiteY1272" fmla="*/ 1432302 h 1543360"/>
              <a:gd name="connsiteX1273" fmla="*/ 1219070 w 1617176"/>
              <a:gd name="connsiteY1273" fmla="*/ 1432057 h 1543360"/>
              <a:gd name="connsiteX1274" fmla="*/ 874908 w 1617176"/>
              <a:gd name="connsiteY1274" fmla="*/ 1432057 h 1543360"/>
              <a:gd name="connsiteX1275" fmla="*/ 881881 w 1617176"/>
              <a:gd name="connsiteY1275" fmla="*/ 1436415 h 1543360"/>
              <a:gd name="connsiteX1276" fmla="*/ 882230 w 1617176"/>
              <a:gd name="connsiteY1276" fmla="*/ 1436206 h 1543360"/>
              <a:gd name="connsiteX1277" fmla="*/ 883207 w 1617176"/>
              <a:gd name="connsiteY1277" fmla="*/ 1436694 h 1543360"/>
              <a:gd name="connsiteX1278" fmla="*/ 883451 w 1617176"/>
              <a:gd name="connsiteY1278" fmla="*/ 1436694 h 1543360"/>
              <a:gd name="connsiteX1279" fmla="*/ 883818 w 1617176"/>
              <a:gd name="connsiteY1279" fmla="*/ 1437183 h 1543360"/>
              <a:gd name="connsiteX1280" fmla="*/ 883938 w 1617176"/>
              <a:gd name="connsiteY1280" fmla="*/ 1437183 h 1543360"/>
              <a:gd name="connsiteX1281" fmla="*/ 891261 w 1617176"/>
              <a:gd name="connsiteY1281" fmla="*/ 1432546 h 1543360"/>
              <a:gd name="connsiteX1282" fmla="*/ 874908 w 1617176"/>
              <a:gd name="connsiteY1282" fmla="*/ 1432057 h 1543360"/>
              <a:gd name="connsiteX1283" fmla="*/ 923725 w 1617176"/>
              <a:gd name="connsiteY1283" fmla="*/ 1431813 h 1543360"/>
              <a:gd name="connsiteX1284" fmla="*/ 922993 w 1617176"/>
              <a:gd name="connsiteY1284" fmla="*/ 1433032 h 1543360"/>
              <a:gd name="connsiteX1285" fmla="*/ 924700 w 1617176"/>
              <a:gd name="connsiteY1285" fmla="*/ 1433032 h 1543360"/>
              <a:gd name="connsiteX1286" fmla="*/ 1018186 w 1617176"/>
              <a:gd name="connsiteY1286" fmla="*/ 1431569 h 1543360"/>
              <a:gd name="connsiteX1287" fmla="*/ 1023800 w 1617176"/>
              <a:gd name="connsiteY1287" fmla="*/ 1433034 h 1543360"/>
              <a:gd name="connsiteX1288" fmla="*/ 1050894 w 1617176"/>
              <a:gd name="connsiteY1288" fmla="*/ 1434498 h 1543360"/>
              <a:gd name="connsiteX1289" fmla="*/ 1052602 w 1617176"/>
              <a:gd name="connsiteY1289" fmla="*/ 1436207 h 1543360"/>
              <a:gd name="connsiteX1290" fmla="*/ 1062854 w 1617176"/>
              <a:gd name="connsiteY1290" fmla="*/ 1434010 h 1543360"/>
              <a:gd name="connsiteX1291" fmla="*/ 1018186 w 1617176"/>
              <a:gd name="connsiteY1291" fmla="*/ 1431569 h 1543360"/>
              <a:gd name="connsiteX1292" fmla="*/ 706731 w 1617176"/>
              <a:gd name="connsiteY1292" fmla="*/ 1429861 h 1543360"/>
              <a:gd name="connsiteX1293" fmla="*/ 694527 w 1617176"/>
              <a:gd name="connsiteY1293" fmla="*/ 1430837 h 1543360"/>
              <a:gd name="connsiteX1294" fmla="*/ 668410 w 1617176"/>
              <a:gd name="connsiteY1294" fmla="*/ 1430837 h 1543360"/>
              <a:gd name="connsiteX1295" fmla="*/ 646930 w 1617176"/>
              <a:gd name="connsiteY1295" fmla="*/ 1432790 h 1543360"/>
              <a:gd name="connsiteX1296" fmla="*/ 647254 w 1617176"/>
              <a:gd name="connsiteY1296" fmla="*/ 1433277 h 1543360"/>
              <a:gd name="connsiteX1297" fmla="*/ 647724 w 1617176"/>
              <a:gd name="connsiteY1297" fmla="*/ 1433277 h 1543360"/>
              <a:gd name="connsiteX1298" fmla="*/ 647663 w 1617176"/>
              <a:gd name="connsiteY1298" fmla="*/ 1433032 h 1543360"/>
              <a:gd name="connsiteX1299" fmla="*/ 752376 w 1617176"/>
              <a:gd name="connsiteY1299" fmla="*/ 1444016 h 1543360"/>
              <a:gd name="connsiteX1300" fmla="*/ 752317 w 1617176"/>
              <a:gd name="connsiteY1300" fmla="*/ 1444252 h 1543360"/>
              <a:gd name="connsiteX1301" fmla="*/ 763604 w 1617176"/>
              <a:gd name="connsiteY1301" fmla="*/ 1443772 h 1543360"/>
              <a:gd name="connsiteX1302" fmla="*/ 770683 w 1617176"/>
              <a:gd name="connsiteY1302" fmla="*/ 1444260 h 1543360"/>
              <a:gd name="connsiteX1303" fmla="*/ 771415 w 1617176"/>
              <a:gd name="connsiteY1303" fmla="*/ 1444992 h 1543360"/>
              <a:gd name="connsiteX1304" fmla="*/ 770683 w 1617176"/>
              <a:gd name="connsiteY1304" fmla="*/ 1445725 h 1543360"/>
              <a:gd name="connsiteX1305" fmla="*/ 769462 w 1617176"/>
              <a:gd name="connsiteY1305" fmla="*/ 1445725 h 1543360"/>
              <a:gd name="connsiteX1306" fmla="*/ 763116 w 1617176"/>
              <a:gd name="connsiteY1306" fmla="*/ 1445481 h 1543360"/>
              <a:gd name="connsiteX1307" fmla="*/ 752621 w 1617176"/>
              <a:gd name="connsiteY1307" fmla="*/ 1445481 h 1543360"/>
              <a:gd name="connsiteX1308" fmla="*/ 752865 w 1617176"/>
              <a:gd name="connsiteY1308" fmla="*/ 1445724 h 1543360"/>
              <a:gd name="connsiteX1309" fmla="*/ 769218 w 1617176"/>
              <a:gd name="connsiteY1309" fmla="*/ 1448409 h 1543360"/>
              <a:gd name="connsiteX1310" fmla="*/ 817059 w 1617176"/>
              <a:gd name="connsiteY1310" fmla="*/ 1456708 h 1543360"/>
              <a:gd name="connsiteX1311" fmla="*/ 825824 w 1617176"/>
              <a:gd name="connsiteY1311" fmla="*/ 1459776 h 1543360"/>
              <a:gd name="connsiteX1312" fmla="*/ 826334 w 1617176"/>
              <a:gd name="connsiteY1312" fmla="*/ 1459394 h 1543360"/>
              <a:gd name="connsiteX1313" fmla="*/ 827555 w 1617176"/>
              <a:gd name="connsiteY1313" fmla="*/ 1459882 h 1543360"/>
              <a:gd name="connsiteX1314" fmla="*/ 831948 w 1617176"/>
              <a:gd name="connsiteY1314" fmla="*/ 1459882 h 1543360"/>
              <a:gd name="connsiteX1315" fmla="*/ 832192 w 1617176"/>
              <a:gd name="connsiteY1315" fmla="*/ 1460126 h 1543360"/>
              <a:gd name="connsiteX1316" fmla="*/ 832582 w 1617176"/>
              <a:gd name="connsiteY1316" fmla="*/ 1458955 h 1543360"/>
              <a:gd name="connsiteX1317" fmla="*/ 832192 w 1617176"/>
              <a:gd name="connsiteY1317" fmla="*/ 1459150 h 1543360"/>
              <a:gd name="connsiteX1318" fmla="*/ 830096 w 1617176"/>
              <a:gd name="connsiteY1318" fmla="*/ 1458021 h 1543360"/>
              <a:gd name="connsiteX1319" fmla="*/ 829720 w 1617176"/>
              <a:gd name="connsiteY1319" fmla="*/ 1457930 h 1543360"/>
              <a:gd name="connsiteX1320" fmla="*/ 829508 w 1617176"/>
              <a:gd name="connsiteY1320" fmla="*/ 1457930 h 1543360"/>
              <a:gd name="connsiteX1321" fmla="*/ 829407 w 1617176"/>
              <a:gd name="connsiteY1321" fmla="*/ 1457854 h 1543360"/>
              <a:gd name="connsiteX1322" fmla="*/ 801956 w 1617176"/>
              <a:gd name="connsiteY1322" fmla="*/ 1451188 h 1543360"/>
              <a:gd name="connsiteX1323" fmla="*/ 771903 w 1617176"/>
              <a:gd name="connsiteY1323" fmla="*/ 1446947 h 1543360"/>
              <a:gd name="connsiteX1324" fmla="*/ 772147 w 1617176"/>
              <a:gd name="connsiteY1324" fmla="*/ 1445726 h 1543360"/>
              <a:gd name="connsiteX1325" fmla="*/ 771415 w 1617176"/>
              <a:gd name="connsiteY1325" fmla="*/ 1445238 h 1543360"/>
              <a:gd name="connsiteX1326" fmla="*/ 772391 w 1617176"/>
              <a:gd name="connsiteY1326" fmla="*/ 1444018 h 1543360"/>
              <a:gd name="connsiteX1327" fmla="*/ 751399 w 1617176"/>
              <a:gd name="connsiteY1327" fmla="*/ 1437916 h 1543360"/>
              <a:gd name="connsiteX1328" fmla="*/ 737242 w 1617176"/>
              <a:gd name="connsiteY1328" fmla="*/ 1434010 h 1543360"/>
              <a:gd name="connsiteX1329" fmla="*/ 735046 w 1617176"/>
              <a:gd name="connsiteY1329" fmla="*/ 1432057 h 1543360"/>
              <a:gd name="connsiteX1330" fmla="*/ 706731 w 1617176"/>
              <a:gd name="connsiteY1330" fmla="*/ 1429861 h 1543360"/>
              <a:gd name="connsiteX1331" fmla="*/ 1111916 w 1617176"/>
              <a:gd name="connsiteY1331" fmla="*/ 1429860 h 1543360"/>
              <a:gd name="connsiteX1332" fmla="*/ 1111916 w 1617176"/>
              <a:gd name="connsiteY1332" fmla="*/ 1429861 h 1543360"/>
              <a:gd name="connsiteX1333" fmla="*/ 1111428 w 1617176"/>
              <a:gd name="connsiteY1333" fmla="*/ 1429861 h 1543360"/>
              <a:gd name="connsiteX1334" fmla="*/ 1111428 w 1617176"/>
              <a:gd name="connsiteY1334" fmla="*/ 1431081 h 1543360"/>
              <a:gd name="connsiteX1335" fmla="*/ 1112160 w 1617176"/>
              <a:gd name="connsiteY1335" fmla="*/ 1431081 h 1543360"/>
              <a:gd name="connsiteX1336" fmla="*/ 1112160 w 1617176"/>
              <a:gd name="connsiteY1336" fmla="*/ 1429861 h 1543360"/>
              <a:gd name="connsiteX1337" fmla="*/ 1112162 w 1617176"/>
              <a:gd name="connsiteY1337" fmla="*/ 1429860 h 1543360"/>
              <a:gd name="connsiteX1338" fmla="*/ 763604 w 1617176"/>
              <a:gd name="connsiteY1338" fmla="*/ 1429372 h 1543360"/>
              <a:gd name="connsiteX1339" fmla="*/ 768729 w 1617176"/>
              <a:gd name="connsiteY1339" fmla="*/ 1430349 h 1543360"/>
              <a:gd name="connsiteX1340" fmla="*/ 763604 w 1617176"/>
              <a:gd name="connsiteY1340" fmla="*/ 1429372 h 1543360"/>
              <a:gd name="connsiteX1341" fmla="*/ 793992 w 1617176"/>
              <a:gd name="connsiteY1341" fmla="*/ 1428029 h 1543360"/>
              <a:gd name="connsiteX1342" fmla="*/ 793871 w 1617176"/>
              <a:gd name="connsiteY1342" fmla="*/ 1428151 h 1543360"/>
              <a:gd name="connsiteX1343" fmla="*/ 793139 w 1617176"/>
              <a:gd name="connsiteY1343" fmla="*/ 1428151 h 1543360"/>
              <a:gd name="connsiteX1344" fmla="*/ 791919 w 1617176"/>
              <a:gd name="connsiteY1344" fmla="*/ 1428395 h 1543360"/>
              <a:gd name="connsiteX1345" fmla="*/ 791674 w 1617176"/>
              <a:gd name="connsiteY1345" fmla="*/ 1428395 h 1543360"/>
              <a:gd name="connsiteX1346" fmla="*/ 791415 w 1617176"/>
              <a:gd name="connsiteY1346" fmla="*/ 1428200 h 1543360"/>
              <a:gd name="connsiteX1347" fmla="*/ 786060 w 1617176"/>
              <a:gd name="connsiteY1347" fmla="*/ 1428549 h 1543360"/>
              <a:gd name="connsiteX1348" fmla="*/ 780690 w 1617176"/>
              <a:gd name="connsiteY1348" fmla="*/ 1429861 h 1543360"/>
              <a:gd name="connsiteX1349" fmla="*/ 805098 w 1617176"/>
              <a:gd name="connsiteY1349" fmla="*/ 1431813 h 1543360"/>
              <a:gd name="connsiteX1350" fmla="*/ 806075 w 1617176"/>
              <a:gd name="connsiteY1350" fmla="*/ 1434010 h 1543360"/>
              <a:gd name="connsiteX1351" fmla="*/ 809980 w 1617176"/>
              <a:gd name="connsiteY1351" fmla="*/ 1433034 h 1543360"/>
              <a:gd name="connsiteX1352" fmla="*/ 840247 w 1617176"/>
              <a:gd name="connsiteY1352" fmla="*/ 1437427 h 1543360"/>
              <a:gd name="connsiteX1353" fmla="*/ 841711 w 1617176"/>
              <a:gd name="connsiteY1353" fmla="*/ 1439136 h 1543360"/>
              <a:gd name="connsiteX1354" fmla="*/ 887844 w 1617176"/>
              <a:gd name="connsiteY1354" fmla="*/ 1444750 h 1543360"/>
              <a:gd name="connsiteX1355" fmla="*/ 895899 w 1617176"/>
              <a:gd name="connsiteY1355" fmla="*/ 1446947 h 1543360"/>
              <a:gd name="connsiteX1356" fmla="*/ 911520 w 1617176"/>
              <a:gd name="connsiteY1356" fmla="*/ 1449388 h 1543360"/>
              <a:gd name="connsiteX1357" fmla="*/ 935441 w 1617176"/>
              <a:gd name="connsiteY1357" fmla="*/ 1453781 h 1543360"/>
              <a:gd name="connsiteX1358" fmla="*/ 957897 w 1617176"/>
              <a:gd name="connsiteY1358" fmla="*/ 1454758 h 1543360"/>
              <a:gd name="connsiteX1359" fmla="*/ 957409 w 1617176"/>
              <a:gd name="connsiteY1359" fmla="*/ 1454758 h 1543360"/>
              <a:gd name="connsiteX1360" fmla="*/ 957604 w 1617176"/>
              <a:gd name="connsiteY1360" fmla="*/ 1454173 h 1543360"/>
              <a:gd name="connsiteX1361" fmla="*/ 942276 w 1617176"/>
              <a:gd name="connsiteY1361" fmla="*/ 1452316 h 1543360"/>
              <a:gd name="connsiteX1362" fmla="*/ 942032 w 1617176"/>
              <a:gd name="connsiteY1362" fmla="*/ 1451339 h 1543360"/>
              <a:gd name="connsiteX1363" fmla="*/ 942520 w 1617176"/>
              <a:gd name="connsiteY1363" fmla="*/ 1451095 h 1543360"/>
              <a:gd name="connsiteX1364" fmla="*/ 957583 w 1617176"/>
              <a:gd name="connsiteY1364" fmla="*/ 1452743 h 1543360"/>
              <a:gd name="connsiteX1365" fmla="*/ 955944 w 1617176"/>
              <a:gd name="connsiteY1365" fmla="*/ 1449876 h 1543360"/>
              <a:gd name="connsiteX1366" fmla="*/ 955456 w 1617176"/>
              <a:gd name="connsiteY1366" fmla="*/ 1446459 h 1543360"/>
              <a:gd name="connsiteX1367" fmla="*/ 906883 w 1617176"/>
              <a:gd name="connsiteY1367" fmla="*/ 1446459 h 1543360"/>
              <a:gd name="connsiteX1368" fmla="*/ 906936 w 1617176"/>
              <a:gd name="connsiteY1368" fmla="*/ 1446195 h 1543360"/>
              <a:gd name="connsiteX1369" fmla="*/ 906883 w 1617176"/>
              <a:gd name="connsiteY1369" fmla="*/ 1446213 h 1543360"/>
              <a:gd name="connsiteX1370" fmla="*/ 905286 w 1617176"/>
              <a:gd name="connsiteY1370" fmla="*/ 1445574 h 1543360"/>
              <a:gd name="connsiteX1371" fmla="*/ 905418 w 1617176"/>
              <a:gd name="connsiteY1371" fmla="*/ 1445970 h 1543360"/>
              <a:gd name="connsiteX1372" fmla="*/ 882718 w 1617176"/>
              <a:gd name="connsiteY1372" fmla="*/ 1438648 h 1543360"/>
              <a:gd name="connsiteX1373" fmla="*/ 883208 w 1617176"/>
              <a:gd name="connsiteY1373" fmla="*/ 1438159 h 1543360"/>
              <a:gd name="connsiteX1374" fmla="*/ 883207 w 1617176"/>
              <a:gd name="connsiteY1374" fmla="*/ 1438159 h 1543360"/>
              <a:gd name="connsiteX1375" fmla="*/ 882963 w 1617176"/>
              <a:gd name="connsiteY1375" fmla="*/ 1438159 h 1543360"/>
              <a:gd name="connsiteX1376" fmla="*/ 882135 w 1617176"/>
              <a:gd name="connsiteY1376" fmla="*/ 1438021 h 1543360"/>
              <a:gd name="connsiteX1377" fmla="*/ 882230 w 1617176"/>
              <a:gd name="connsiteY1377" fmla="*/ 1438404 h 1543360"/>
              <a:gd name="connsiteX1378" fmla="*/ 849522 w 1617176"/>
              <a:gd name="connsiteY1378" fmla="*/ 1430593 h 1543360"/>
              <a:gd name="connsiteX1379" fmla="*/ 849646 w 1617176"/>
              <a:gd name="connsiteY1379" fmla="*/ 1430098 h 1543360"/>
              <a:gd name="connsiteX1380" fmla="*/ 823161 w 1617176"/>
              <a:gd name="connsiteY1380" fmla="*/ 1429127 h 1543360"/>
              <a:gd name="connsiteX1381" fmla="*/ 794114 w 1617176"/>
              <a:gd name="connsiteY1381" fmla="*/ 1428151 h 1543360"/>
              <a:gd name="connsiteX1382" fmla="*/ 1055532 w 1617176"/>
              <a:gd name="connsiteY1382" fmla="*/ 1427664 h 1543360"/>
              <a:gd name="connsiteX1383" fmla="*/ 1062854 w 1617176"/>
              <a:gd name="connsiteY1383" fmla="*/ 1429372 h 1543360"/>
              <a:gd name="connsiteX1384" fmla="*/ 1109475 w 1617176"/>
              <a:gd name="connsiteY1384" fmla="*/ 1431081 h 1543360"/>
              <a:gd name="connsiteX1385" fmla="*/ 1102885 w 1617176"/>
              <a:gd name="connsiteY1385" fmla="*/ 1429372 h 1543360"/>
              <a:gd name="connsiteX1386" fmla="*/ 1055532 w 1617176"/>
              <a:gd name="connsiteY1386" fmla="*/ 1427664 h 1543360"/>
              <a:gd name="connsiteX1387" fmla="*/ 377459 w 1617176"/>
              <a:gd name="connsiteY1387" fmla="*/ 1427662 h 1543360"/>
              <a:gd name="connsiteX1388" fmla="*/ 377947 w 1617176"/>
              <a:gd name="connsiteY1388" fmla="*/ 1427906 h 1543360"/>
              <a:gd name="connsiteX1389" fmla="*/ 377703 w 1617176"/>
              <a:gd name="connsiteY1389" fmla="*/ 1428150 h 1543360"/>
              <a:gd name="connsiteX1390" fmla="*/ 367208 w 1617176"/>
              <a:gd name="connsiteY1390" fmla="*/ 1429371 h 1543360"/>
              <a:gd name="connsiteX1391" fmla="*/ 363790 w 1617176"/>
              <a:gd name="connsiteY1391" fmla="*/ 1429371 h 1543360"/>
              <a:gd name="connsiteX1392" fmla="*/ 363790 w 1617176"/>
              <a:gd name="connsiteY1392" fmla="*/ 1428394 h 1543360"/>
              <a:gd name="connsiteX1393" fmla="*/ 367208 w 1617176"/>
              <a:gd name="connsiteY1393" fmla="*/ 1428394 h 1543360"/>
              <a:gd name="connsiteX1394" fmla="*/ 377459 w 1617176"/>
              <a:gd name="connsiteY1394" fmla="*/ 1427662 h 1543360"/>
              <a:gd name="connsiteX1395" fmla="*/ 994846 w 1617176"/>
              <a:gd name="connsiteY1395" fmla="*/ 1427511 h 1543360"/>
              <a:gd name="connsiteX1396" fmla="*/ 988408 w 1617176"/>
              <a:gd name="connsiteY1396" fmla="*/ 1429372 h 1543360"/>
              <a:gd name="connsiteX1397" fmla="*/ 1031123 w 1617176"/>
              <a:gd name="connsiteY1397" fmla="*/ 1429372 h 1543360"/>
              <a:gd name="connsiteX1398" fmla="*/ 1036737 w 1617176"/>
              <a:gd name="connsiteY1398" fmla="*/ 1428152 h 1543360"/>
              <a:gd name="connsiteX1399" fmla="*/ 1001832 w 1617176"/>
              <a:gd name="connsiteY1399" fmla="*/ 1427664 h 1543360"/>
              <a:gd name="connsiteX1400" fmla="*/ 994846 w 1617176"/>
              <a:gd name="connsiteY1400" fmla="*/ 1427511 h 1543360"/>
              <a:gd name="connsiteX1401" fmla="*/ 1119238 w 1617176"/>
              <a:gd name="connsiteY1401" fmla="*/ 1426443 h 1543360"/>
              <a:gd name="connsiteX1402" fmla="*/ 1111916 w 1617176"/>
              <a:gd name="connsiteY1402" fmla="*/ 1427176 h 1543360"/>
              <a:gd name="connsiteX1403" fmla="*/ 1111916 w 1617176"/>
              <a:gd name="connsiteY1403" fmla="*/ 1428152 h 1543360"/>
              <a:gd name="connsiteX1404" fmla="*/ 1111908 w 1617176"/>
              <a:gd name="connsiteY1404" fmla="*/ 1428185 h 1543360"/>
              <a:gd name="connsiteX1405" fmla="*/ 1112892 w 1617176"/>
              <a:gd name="connsiteY1405" fmla="*/ 1428325 h 1543360"/>
              <a:gd name="connsiteX1406" fmla="*/ 1112892 w 1617176"/>
              <a:gd name="connsiteY1406" fmla="*/ 1428152 h 1543360"/>
              <a:gd name="connsiteX1407" fmla="*/ 1132907 w 1617176"/>
              <a:gd name="connsiteY1407" fmla="*/ 1428152 h 1543360"/>
              <a:gd name="connsiteX1408" fmla="*/ 1139254 w 1617176"/>
              <a:gd name="connsiteY1408" fmla="*/ 1427176 h 1543360"/>
              <a:gd name="connsiteX1409" fmla="*/ 1119238 w 1617176"/>
              <a:gd name="connsiteY1409" fmla="*/ 1426443 h 1543360"/>
              <a:gd name="connsiteX1410" fmla="*/ 971810 w 1617176"/>
              <a:gd name="connsiteY1410" fmla="*/ 1426443 h 1543360"/>
              <a:gd name="connsiteX1411" fmla="*/ 969125 w 1617176"/>
              <a:gd name="connsiteY1411" fmla="*/ 1427664 h 1543360"/>
              <a:gd name="connsiteX1412" fmla="*/ 951795 w 1617176"/>
              <a:gd name="connsiteY1412" fmla="*/ 1430349 h 1543360"/>
              <a:gd name="connsiteX1413" fmla="*/ 979377 w 1617176"/>
              <a:gd name="connsiteY1413" fmla="*/ 1431813 h 1543360"/>
              <a:gd name="connsiteX1414" fmla="*/ 978400 w 1617176"/>
              <a:gd name="connsiteY1414" fmla="*/ 1428884 h 1543360"/>
              <a:gd name="connsiteX1415" fmla="*/ 983038 w 1617176"/>
              <a:gd name="connsiteY1415" fmla="*/ 1427664 h 1543360"/>
              <a:gd name="connsiteX1416" fmla="*/ 971810 w 1617176"/>
              <a:gd name="connsiteY1416" fmla="*/ 1426443 h 1543360"/>
              <a:gd name="connsiteX1417" fmla="*/ 388687 w 1617176"/>
              <a:gd name="connsiteY1417" fmla="*/ 1426442 h 1543360"/>
              <a:gd name="connsiteX1418" fmla="*/ 389663 w 1617176"/>
              <a:gd name="connsiteY1418" fmla="*/ 1426442 h 1543360"/>
              <a:gd name="connsiteX1419" fmla="*/ 389907 w 1617176"/>
              <a:gd name="connsiteY1419" fmla="*/ 1426930 h 1543360"/>
              <a:gd name="connsiteX1420" fmla="*/ 389663 w 1617176"/>
              <a:gd name="connsiteY1420" fmla="*/ 1427174 h 1543360"/>
              <a:gd name="connsiteX1421" fmla="*/ 388687 w 1617176"/>
              <a:gd name="connsiteY1421" fmla="*/ 1427174 h 1543360"/>
              <a:gd name="connsiteX1422" fmla="*/ 388443 w 1617176"/>
              <a:gd name="connsiteY1422" fmla="*/ 1426930 h 1543360"/>
              <a:gd name="connsiteX1423" fmla="*/ 1153410 w 1617176"/>
              <a:gd name="connsiteY1423" fmla="*/ 1425955 h 1543360"/>
              <a:gd name="connsiteX1424" fmla="*/ 1153410 w 1617176"/>
              <a:gd name="connsiteY1424" fmla="*/ 1427176 h 1543360"/>
              <a:gd name="connsiteX1425" fmla="*/ 1154387 w 1617176"/>
              <a:gd name="connsiteY1425" fmla="*/ 1427176 h 1543360"/>
              <a:gd name="connsiteX1426" fmla="*/ 1154387 w 1617176"/>
              <a:gd name="connsiteY1426" fmla="*/ 1425955 h 1543360"/>
              <a:gd name="connsiteX1427" fmla="*/ 1153410 w 1617176"/>
              <a:gd name="connsiteY1427" fmla="*/ 1425955 h 1543360"/>
              <a:gd name="connsiteX1428" fmla="*/ 798996 w 1617176"/>
              <a:gd name="connsiteY1428" fmla="*/ 1425467 h 1543360"/>
              <a:gd name="connsiteX1429" fmla="*/ 794025 w 1617176"/>
              <a:gd name="connsiteY1429" fmla="*/ 1425940 h 1543360"/>
              <a:gd name="connsiteX1430" fmla="*/ 794360 w 1617176"/>
              <a:gd name="connsiteY1430" fmla="*/ 1426442 h 1543360"/>
              <a:gd name="connsiteX1431" fmla="*/ 794360 w 1617176"/>
              <a:gd name="connsiteY1431" fmla="*/ 1426452 h 1543360"/>
              <a:gd name="connsiteX1432" fmla="*/ 823649 w 1617176"/>
              <a:gd name="connsiteY1432" fmla="*/ 1427662 h 1543360"/>
              <a:gd name="connsiteX1433" fmla="*/ 849199 w 1617176"/>
              <a:gd name="connsiteY1433" fmla="*/ 1428372 h 1543360"/>
              <a:gd name="connsiteX1434" fmla="*/ 849766 w 1617176"/>
              <a:gd name="connsiteY1434" fmla="*/ 1427664 h 1543360"/>
              <a:gd name="connsiteX1435" fmla="*/ 798996 w 1617176"/>
              <a:gd name="connsiteY1435" fmla="*/ 1425467 h 1543360"/>
              <a:gd name="connsiteX1436" fmla="*/ 789477 w 1617176"/>
              <a:gd name="connsiteY1436" fmla="*/ 1425467 h 1543360"/>
              <a:gd name="connsiteX1437" fmla="*/ 789477 w 1617176"/>
              <a:gd name="connsiteY1437" fmla="*/ 1426443 h 1543360"/>
              <a:gd name="connsiteX1438" fmla="*/ 791674 w 1617176"/>
              <a:gd name="connsiteY1438" fmla="*/ 1426443 h 1543360"/>
              <a:gd name="connsiteX1439" fmla="*/ 791597 w 1617176"/>
              <a:gd name="connsiteY1439" fmla="*/ 1426827 h 1543360"/>
              <a:gd name="connsiteX1440" fmla="*/ 793139 w 1617176"/>
              <a:gd name="connsiteY1440" fmla="*/ 1426442 h 1543360"/>
              <a:gd name="connsiteX1441" fmla="*/ 793285 w 1617176"/>
              <a:gd name="connsiteY1441" fmla="*/ 1426442 h 1543360"/>
              <a:gd name="connsiteX1442" fmla="*/ 793139 w 1617176"/>
              <a:gd name="connsiteY1442" fmla="*/ 1425710 h 1543360"/>
              <a:gd name="connsiteX1443" fmla="*/ 793463 w 1617176"/>
              <a:gd name="connsiteY1443" fmla="*/ 1425548 h 1543360"/>
              <a:gd name="connsiteX1444" fmla="*/ 793382 w 1617176"/>
              <a:gd name="connsiteY1444" fmla="*/ 1425467 h 1543360"/>
              <a:gd name="connsiteX1445" fmla="*/ 789477 w 1617176"/>
              <a:gd name="connsiteY1445" fmla="*/ 1425467 h 1543360"/>
              <a:gd name="connsiteX1446" fmla="*/ 551004 w 1617176"/>
              <a:gd name="connsiteY1446" fmla="*/ 1425222 h 1543360"/>
              <a:gd name="connsiteX1447" fmla="*/ 551736 w 1617176"/>
              <a:gd name="connsiteY1447" fmla="*/ 1425466 h 1543360"/>
              <a:gd name="connsiteX1448" fmla="*/ 551736 w 1617176"/>
              <a:gd name="connsiteY1448" fmla="*/ 1425710 h 1543360"/>
              <a:gd name="connsiteX1449" fmla="*/ 587617 w 1617176"/>
              <a:gd name="connsiteY1449" fmla="*/ 1429127 h 1543360"/>
              <a:gd name="connsiteX1450" fmla="*/ 596404 w 1617176"/>
              <a:gd name="connsiteY1450" fmla="*/ 1429860 h 1543360"/>
              <a:gd name="connsiteX1451" fmla="*/ 597137 w 1617176"/>
              <a:gd name="connsiteY1451" fmla="*/ 1430836 h 1543360"/>
              <a:gd name="connsiteX1452" fmla="*/ 596404 w 1617176"/>
              <a:gd name="connsiteY1452" fmla="*/ 1431324 h 1543360"/>
              <a:gd name="connsiteX1453" fmla="*/ 587373 w 1617176"/>
              <a:gd name="connsiteY1453" fmla="*/ 1430104 h 1543360"/>
              <a:gd name="connsiteX1454" fmla="*/ 551248 w 1617176"/>
              <a:gd name="connsiteY1454" fmla="*/ 1426931 h 1543360"/>
              <a:gd name="connsiteX1455" fmla="*/ 551004 w 1617176"/>
              <a:gd name="connsiteY1455" fmla="*/ 1426931 h 1543360"/>
              <a:gd name="connsiteX1456" fmla="*/ 550760 w 1617176"/>
              <a:gd name="connsiteY1456" fmla="*/ 1425954 h 1543360"/>
              <a:gd name="connsiteX1457" fmla="*/ 551004 w 1617176"/>
              <a:gd name="connsiteY1457" fmla="*/ 1425222 h 1543360"/>
              <a:gd name="connsiteX1458" fmla="*/ 483815 w 1617176"/>
              <a:gd name="connsiteY1458" fmla="*/ 1424051 h 1543360"/>
              <a:gd name="connsiteX1459" fmla="*/ 483880 w 1617176"/>
              <a:gd name="connsiteY1459" fmla="*/ 1424245 h 1543360"/>
              <a:gd name="connsiteX1460" fmla="*/ 477046 w 1617176"/>
              <a:gd name="connsiteY1460" fmla="*/ 1424733 h 1543360"/>
              <a:gd name="connsiteX1461" fmla="*/ 477185 w 1617176"/>
              <a:gd name="connsiteY1461" fmla="*/ 1424315 h 1543360"/>
              <a:gd name="connsiteX1462" fmla="*/ 471432 w 1617176"/>
              <a:gd name="connsiteY1462" fmla="*/ 1425466 h 1543360"/>
              <a:gd name="connsiteX1463" fmla="*/ 467955 w 1617176"/>
              <a:gd name="connsiteY1463" fmla="*/ 1426335 h 1543360"/>
              <a:gd name="connsiteX1464" fmla="*/ 475582 w 1617176"/>
              <a:gd name="connsiteY1464" fmla="*/ 1428151 h 1543360"/>
              <a:gd name="connsiteX1465" fmla="*/ 486566 w 1617176"/>
              <a:gd name="connsiteY1465" fmla="*/ 1431080 h 1543360"/>
              <a:gd name="connsiteX1466" fmla="*/ 486627 w 1617176"/>
              <a:gd name="connsiteY1466" fmla="*/ 1431201 h 1543360"/>
              <a:gd name="connsiteX1467" fmla="*/ 486809 w 1617176"/>
              <a:gd name="connsiteY1467" fmla="*/ 1431080 h 1543360"/>
              <a:gd name="connsiteX1468" fmla="*/ 600928 w 1617176"/>
              <a:gd name="connsiteY1468" fmla="*/ 1440025 h 1543360"/>
              <a:gd name="connsiteX1469" fmla="*/ 596161 w 1617176"/>
              <a:gd name="connsiteY1469" fmla="*/ 1438891 h 1543360"/>
              <a:gd name="connsiteX1470" fmla="*/ 596168 w 1617176"/>
              <a:gd name="connsiteY1470" fmla="*/ 1438860 h 1543360"/>
              <a:gd name="connsiteX1471" fmla="*/ 570287 w 1617176"/>
              <a:gd name="connsiteY1471" fmla="*/ 1435474 h 1543360"/>
              <a:gd name="connsiteX1472" fmla="*/ 493888 w 1617176"/>
              <a:gd name="connsiteY1472" fmla="*/ 1424490 h 1543360"/>
              <a:gd name="connsiteX1473" fmla="*/ 489738 w 1617176"/>
              <a:gd name="connsiteY1473" fmla="*/ 1424490 h 1543360"/>
              <a:gd name="connsiteX1474" fmla="*/ 1013305 w 1617176"/>
              <a:gd name="connsiteY1474" fmla="*/ 1423514 h 1543360"/>
              <a:gd name="connsiteX1475" fmla="*/ 1012816 w 1617176"/>
              <a:gd name="connsiteY1475" fmla="*/ 1424979 h 1543360"/>
              <a:gd name="connsiteX1476" fmla="*/ 1013793 w 1617176"/>
              <a:gd name="connsiteY1476" fmla="*/ 1424979 h 1543360"/>
              <a:gd name="connsiteX1477" fmla="*/ 1014281 w 1617176"/>
              <a:gd name="connsiteY1477" fmla="*/ 1423514 h 1543360"/>
              <a:gd name="connsiteX1478" fmla="*/ 1013305 w 1617176"/>
              <a:gd name="connsiteY1478" fmla="*/ 1423514 h 1543360"/>
              <a:gd name="connsiteX1479" fmla="*/ 693063 w 1617176"/>
              <a:gd name="connsiteY1479" fmla="*/ 1423026 h 1543360"/>
              <a:gd name="connsiteX1480" fmla="*/ 676465 w 1617176"/>
              <a:gd name="connsiteY1480" fmla="*/ 1423514 h 1543360"/>
              <a:gd name="connsiteX1481" fmla="*/ 651568 w 1617176"/>
              <a:gd name="connsiteY1481" fmla="*/ 1426443 h 1543360"/>
              <a:gd name="connsiteX1482" fmla="*/ 685740 w 1617176"/>
              <a:gd name="connsiteY1482" fmla="*/ 1424491 h 1543360"/>
              <a:gd name="connsiteX1483" fmla="*/ 693063 w 1617176"/>
              <a:gd name="connsiteY1483" fmla="*/ 1423026 h 1543360"/>
              <a:gd name="connsiteX1484" fmla="*/ 841956 w 1617176"/>
              <a:gd name="connsiteY1484" fmla="*/ 1422537 h 1543360"/>
              <a:gd name="connsiteX1485" fmla="*/ 841711 w 1617176"/>
              <a:gd name="connsiteY1485" fmla="*/ 1423268 h 1543360"/>
              <a:gd name="connsiteX1486" fmla="*/ 841187 w 1617176"/>
              <a:gd name="connsiteY1486" fmla="*/ 1423618 h 1543360"/>
              <a:gd name="connsiteX1487" fmla="*/ 841467 w 1617176"/>
              <a:gd name="connsiteY1487" fmla="*/ 1423758 h 1543360"/>
              <a:gd name="connsiteX1488" fmla="*/ 844152 w 1617176"/>
              <a:gd name="connsiteY1488" fmla="*/ 1423270 h 1543360"/>
              <a:gd name="connsiteX1489" fmla="*/ 844373 w 1617176"/>
              <a:gd name="connsiteY1489" fmla="*/ 1422976 h 1543360"/>
              <a:gd name="connsiteX1490" fmla="*/ 841956 w 1617176"/>
              <a:gd name="connsiteY1490" fmla="*/ 1422537 h 1543360"/>
              <a:gd name="connsiteX1491" fmla="*/ 972544 w 1617176"/>
              <a:gd name="connsiteY1491" fmla="*/ 1422296 h 1543360"/>
              <a:gd name="connsiteX1492" fmla="*/ 972786 w 1617176"/>
              <a:gd name="connsiteY1492" fmla="*/ 1422538 h 1543360"/>
              <a:gd name="connsiteX1493" fmla="*/ 988408 w 1617176"/>
              <a:gd name="connsiteY1493" fmla="*/ 1423270 h 1543360"/>
              <a:gd name="connsiteX1494" fmla="*/ 988687 w 1617176"/>
              <a:gd name="connsiteY1494" fmla="*/ 1422898 h 1543360"/>
              <a:gd name="connsiteX1495" fmla="*/ 986699 w 1617176"/>
              <a:gd name="connsiteY1495" fmla="*/ 1422536 h 1543360"/>
              <a:gd name="connsiteX1496" fmla="*/ 467252 w 1617176"/>
              <a:gd name="connsiteY1496" fmla="*/ 1422063 h 1543360"/>
              <a:gd name="connsiteX1497" fmla="*/ 466795 w 1617176"/>
              <a:gd name="connsiteY1497" fmla="*/ 1422292 h 1543360"/>
              <a:gd name="connsiteX1498" fmla="*/ 466529 w 1617176"/>
              <a:gd name="connsiteY1498" fmla="*/ 1422159 h 1543360"/>
              <a:gd name="connsiteX1499" fmla="*/ 463134 w 1617176"/>
              <a:gd name="connsiteY1499" fmla="*/ 1423757 h 1543360"/>
              <a:gd name="connsiteX1500" fmla="*/ 461554 w 1617176"/>
              <a:gd name="connsiteY1500" fmla="*/ 1424729 h 1543360"/>
              <a:gd name="connsiteX1501" fmla="*/ 464841 w 1617176"/>
              <a:gd name="connsiteY1501" fmla="*/ 1425222 h 1543360"/>
              <a:gd name="connsiteX1502" fmla="*/ 465415 w 1617176"/>
              <a:gd name="connsiteY1502" fmla="*/ 1425566 h 1543360"/>
              <a:gd name="connsiteX1503" fmla="*/ 471676 w 1617176"/>
              <a:gd name="connsiteY1503" fmla="*/ 1424001 h 1543360"/>
              <a:gd name="connsiteX1504" fmla="*/ 476558 w 1617176"/>
              <a:gd name="connsiteY1504" fmla="*/ 1423304 h 1543360"/>
              <a:gd name="connsiteX1505" fmla="*/ 476558 w 1617176"/>
              <a:gd name="connsiteY1505" fmla="*/ 1423269 h 1543360"/>
              <a:gd name="connsiteX1506" fmla="*/ 476802 w 1617176"/>
              <a:gd name="connsiteY1506" fmla="*/ 1422944 h 1543360"/>
              <a:gd name="connsiteX1507" fmla="*/ 474361 w 1617176"/>
              <a:gd name="connsiteY1507" fmla="*/ 1422537 h 1543360"/>
              <a:gd name="connsiteX1508" fmla="*/ 832541 w 1617176"/>
              <a:gd name="connsiteY1508" fmla="*/ 1422049 h 1543360"/>
              <a:gd name="connsiteX1509" fmla="*/ 832192 w 1617176"/>
              <a:gd name="connsiteY1509" fmla="*/ 1423269 h 1543360"/>
              <a:gd name="connsiteX1510" fmla="*/ 832189 w 1617176"/>
              <a:gd name="connsiteY1510" fmla="*/ 1423271 h 1543360"/>
              <a:gd name="connsiteX1511" fmla="*/ 832192 w 1617176"/>
              <a:gd name="connsiteY1511" fmla="*/ 1423270 h 1543360"/>
              <a:gd name="connsiteX1512" fmla="*/ 833657 w 1617176"/>
              <a:gd name="connsiteY1512" fmla="*/ 1422538 h 1543360"/>
              <a:gd name="connsiteX1513" fmla="*/ 833658 w 1617176"/>
              <a:gd name="connsiteY1513" fmla="*/ 1422538 h 1543360"/>
              <a:gd name="connsiteX1514" fmla="*/ 833657 w 1617176"/>
              <a:gd name="connsiteY1514" fmla="*/ 1422537 h 1543360"/>
              <a:gd name="connsiteX1515" fmla="*/ 833755 w 1617176"/>
              <a:gd name="connsiteY1515" fmla="*/ 1422049 h 1543360"/>
              <a:gd name="connsiteX1516" fmla="*/ 423479 w 1617176"/>
              <a:gd name="connsiteY1516" fmla="*/ 1421917 h 1543360"/>
              <a:gd name="connsiteX1517" fmla="*/ 423389 w 1617176"/>
              <a:gd name="connsiteY1517" fmla="*/ 1422007 h 1543360"/>
              <a:gd name="connsiteX1518" fmla="*/ 423557 w 1617176"/>
              <a:gd name="connsiteY1518" fmla="*/ 1421983 h 1543360"/>
              <a:gd name="connsiteX1519" fmla="*/ 835273 w 1617176"/>
              <a:gd name="connsiteY1519" fmla="*/ 1421851 h 1543360"/>
              <a:gd name="connsiteX1520" fmla="*/ 835122 w 1617176"/>
              <a:gd name="connsiteY1520" fmla="*/ 1421927 h 1543360"/>
              <a:gd name="connsiteX1521" fmla="*/ 835122 w 1617176"/>
              <a:gd name="connsiteY1521" fmla="*/ 1422781 h 1543360"/>
              <a:gd name="connsiteX1522" fmla="*/ 834563 w 1617176"/>
              <a:gd name="connsiteY1522" fmla="*/ 1423060 h 1543360"/>
              <a:gd name="connsiteX1523" fmla="*/ 834877 w 1617176"/>
              <a:gd name="connsiteY1523" fmla="*/ 1423270 h 1543360"/>
              <a:gd name="connsiteX1524" fmla="*/ 840491 w 1617176"/>
              <a:gd name="connsiteY1524" fmla="*/ 1423270 h 1543360"/>
              <a:gd name="connsiteX1525" fmla="*/ 840737 w 1617176"/>
              <a:gd name="connsiteY1525" fmla="*/ 1423393 h 1543360"/>
              <a:gd name="connsiteX1526" fmla="*/ 840491 w 1617176"/>
              <a:gd name="connsiteY1526" fmla="*/ 1423024 h 1543360"/>
              <a:gd name="connsiteX1527" fmla="*/ 840624 w 1617176"/>
              <a:gd name="connsiteY1527" fmla="*/ 1422494 h 1543360"/>
              <a:gd name="connsiteX1528" fmla="*/ 703772 w 1617176"/>
              <a:gd name="connsiteY1528" fmla="*/ 1421561 h 1543360"/>
              <a:gd name="connsiteX1529" fmla="*/ 700385 w 1617176"/>
              <a:gd name="connsiteY1529" fmla="*/ 1422294 h 1543360"/>
              <a:gd name="connsiteX1530" fmla="*/ 714298 w 1617176"/>
              <a:gd name="connsiteY1530" fmla="*/ 1424003 h 1543360"/>
              <a:gd name="connsiteX1531" fmla="*/ 707708 w 1617176"/>
              <a:gd name="connsiteY1531" fmla="*/ 1423026 h 1543360"/>
              <a:gd name="connsiteX1532" fmla="*/ 703772 w 1617176"/>
              <a:gd name="connsiteY1532" fmla="*/ 1421561 h 1543360"/>
              <a:gd name="connsiteX1533" fmla="*/ 993394 w 1617176"/>
              <a:gd name="connsiteY1533" fmla="*/ 1420829 h 1543360"/>
              <a:gd name="connsiteX1534" fmla="*/ 993045 w 1617176"/>
              <a:gd name="connsiteY1534" fmla="*/ 1422049 h 1543360"/>
              <a:gd name="connsiteX1535" fmla="*/ 993044 w 1617176"/>
              <a:gd name="connsiteY1535" fmla="*/ 1422050 h 1543360"/>
              <a:gd name="connsiteX1536" fmla="*/ 993289 w 1617176"/>
              <a:gd name="connsiteY1536" fmla="*/ 1422050 h 1543360"/>
              <a:gd name="connsiteX1537" fmla="*/ 994998 w 1617176"/>
              <a:gd name="connsiteY1537" fmla="*/ 1420829 h 1543360"/>
              <a:gd name="connsiteX1538" fmla="*/ 1227125 w 1617176"/>
              <a:gd name="connsiteY1538" fmla="*/ 1420585 h 1543360"/>
              <a:gd name="connsiteX1539" fmla="*/ 1221266 w 1617176"/>
              <a:gd name="connsiteY1539" fmla="*/ 1424491 h 1543360"/>
              <a:gd name="connsiteX1540" fmla="*/ 1236644 w 1617176"/>
              <a:gd name="connsiteY1540" fmla="*/ 1427176 h 1543360"/>
              <a:gd name="connsiteX1541" fmla="*/ 1239573 w 1617176"/>
              <a:gd name="connsiteY1541" fmla="*/ 1430349 h 1543360"/>
              <a:gd name="connsiteX1542" fmla="*/ 1258368 w 1617176"/>
              <a:gd name="connsiteY1542" fmla="*/ 1435231 h 1543360"/>
              <a:gd name="connsiteX1543" fmla="*/ 1258368 w 1617176"/>
              <a:gd name="connsiteY1543" fmla="*/ 1435961 h 1543360"/>
              <a:gd name="connsiteX1544" fmla="*/ 1258368 w 1617176"/>
              <a:gd name="connsiteY1544" fmla="*/ 1435963 h 1543360"/>
              <a:gd name="connsiteX1545" fmla="*/ 1259100 w 1617176"/>
              <a:gd name="connsiteY1545" fmla="*/ 1436207 h 1543360"/>
              <a:gd name="connsiteX1546" fmla="*/ 1259100 w 1617176"/>
              <a:gd name="connsiteY1546" fmla="*/ 1437427 h 1543360"/>
              <a:gd name="connsiteX1547" fmla="*/ 1330196 w 1617176"/>
              <a:gd name="connsiteY1547" fmla="*/ 1466446 h 1543360"/>
              <a:gd name="connsiteX1548" fmla="*/ 1331350 w 1617176"/>
              <a:gd name="connsiteY1548" fmla="*/ 1465984 h 1543360"/>
              <a:gd name="connsiteX1549" fmla="*/ 1342823 w 1617176"/>
              <a:gd name="connsiteY1549" fmla="*/ 1470133 h 1543360"/>
              <a:gd name="connsiteX1550" fmla="*/ 1348192 w 1617176"/>
              <a:gd name="connsiteY1550" fmla="*/ 1472330 h 1543360"/>
              <a:gd name="connsiteX1551" fmla="*/ 1348681 w 1617176"/>
              <a:gd name="connsiteY1551" fmla="*/ 1473551 h 1543360"/>
              <a:gd name="connsiteX1552" fmla="*/ 1347460 w 1617176"/>
              <a:gd name="connsiteY1552" fmla="*/ 1474039 h 1543360"/>
              <a:gd name="connsiteX1553" fmla="*/ 1342090 w 1617176"/>
              <a:gd name="connsiteY1553" fmla="*/ 1471842 h 1543360"/>
              <a:gd name="connsiteX1554" fmla="*/ 1330618 w 1617176"/>
              <a:gd name="connsiteY1554" fmla="*/ 1467693 h 1543360"/>
              <a:gd name="connsiteX1555" fmla="*/ 1330409 w 1617176"/>
              <a:gd name="connsiteY1555" fmla="*/ 1467170 h 1543360"/>
              <a:gd name="connsiteX1556" fmla="*/ 1330373 w 1617176"/>
              <a:gd name="connsiteY1556" fmla="*/ 1467206 h 1543360"/>
              <a:gd name="connsiteX1557" fmla="*/ 1330373 w 1617176"/>
              <a:gd name="connsiteY1557" fmla="*/ 1468426 h 1543360"/>
              <a:gd name="connsiteX1558" fmla="*/ 1291955 w 1617176"/>
              <a:gd name="connsiteY1558" fmla="*/ 1463240 h 1543360"/>
              <a:gd name="connsiteX1559" fmla="*/ 1291808 w 1617176"/>
              <a:gd name="connsiteY1559" fmla="*/ 1463299 h 1543360"/>
              <a:gd name="connsiteX1560" fmla="*/ 1291320 w 1617176"/>
              <a:gd name="connsiteY1560" fmla="*/ 1463299 h 1543360"/>
              <a:gd name="connsiteX1561" fmla="*/ 1287414 w 1617176"/>
              <a:gd name="connsiteY1561" fmla="*/ 1462567 h 1543360"/>
              <a:gd name="connsiteX1562" fmla="*/ 1283021 w 1617176"/>
              <a:gd name="connsiteY1562" fmla="*/ 1461835 h 1543360"/>
              <a:gd name="connsiteX1563" fmla="*/ 1282839 w 1617176"/>
              <a:gd name="connsiteY1563" fmla="*/ 1461286 h 1543360"/>
              <a:gd name="connsiteX1564" fmla="*/ 1282777 w 1617176"/>
              <a:gd name="connsiteY1564" fmla="*/ 1461348 h 1543360"/>
              <a:gd name="connsiteX1565" fmla="*/ 1282777 w 1617176"/>
              <a:gd name="connsiteY1565" fmla="*/ 1462324 h 1543360"/>
              <a:gd name="connsiteX1566" fmla="*/ 1226881 w 1617176"/>
              <a:gd name="connsiteY1566" fmla="*/ 1460860 h 1543360"/>
              <a:gd name="connsiteX1567" fmla="*/ 1222975 w 1617176"/>
              <a:gd name="connsiteY1567" fmla="*/ 1461836 h 1543360"/>
              <a:gd name="connsiteX1568" fmla="*/ 1219070 w 1617176"/>
              <a:gd name="connsiteY1568" fmla="*/ 1461348 h 1543360"/>
              <a:gd name="connsiteX1569" fmla="*/ 1213456 w 1617176"/>
              <a:gd name="connsiteY1569" fmla="*/ 1462324 h 1543360"/>
              <a:gd name="connsiteX1570" fmla="*/ 1207598 w 1617176"/>
              <a:gd name="connsiteY1570" fmla="*/ 1461836 h 1543360"/>
              <a:gd name="connsiteX1571" fmla="*/ 1195150 w 1617176"/>
              <a:gd name="connsiteY1571" fmla="*/ 1463301 h 1543360"/>
              <a:gd name="connsiteX1572" fmla="*/ 1187583 w 1617176"/>
              <a:gd name="connsiteY1572" fmla="*/ 1463789 h 1543360"/>
              <a:gd name="connsiteX1573" fmla="*/ 1177819 w 1617176"/>
              <a:gd name="connsiteY1573" fmla="*/ 1465009 h 1543360"/>
              <a:gd name="connsiteX1574" fmla="*/ 1166835 w 1617176"/>
              <a:gd name="connsiteY1574" fmla="*/ 1465009 h 1543360"/>
              <a:gd name="connsiteX1575" fmla="*/ 1155851 w 1617176"/>
              <a:gd name="connsiteY1575" fmla="*/ 1466718 h 1543360"/>
              <a:gd name="connsiteX1576" fmla="*/ 1125096 w 1617176"/>
              <a:gd name="connsiteY1576" fmla="*/ 1470867 h 1543360"/>
              <a:gd name="connsiteX1577" fmla="*/ 1163906 w 1617176"/>
              <a:gd name="connsiteY1577" fmla="*/ 1470867 h 1543360"/>
              <a:gd name="connsiteX1578" fmla="*/ 1163858 w 1617176"/>
              <a:gd name="connsiteY1578" fmla="*/ 1471110 h 1543360"/>
              <a:gd name="connsiteX1579" fmla="*/ 1164639 w 1617176"/>
              <a:gd name="connsiteY1579" fmla="*/ 1470134 h 1543360"/>
              <a:gd name="connsiteX1580" fmla="*/ 1211503 w 1617176"/>
              <a:gd name="connsiteY1580" fmla="*/ 1468425 h 1543360"/>
              <a:gd name="connsiteX1581" fmla="*/ 1211750 w 1617176"/>
              <a:gd name="connsiteY1581" fmla="*/ 1468672 h 1543360"/>
              <a:gd name="connsiteX1582" fmla="*/ 1291808 w 1617176"/>
              <a:gd name="connsiteY1582" fmla="*/ 1468913 h 1543360"/>
              <a:gd name="connsiteX1583" fmla="*/ 1334279 w 1617176"/>
              <a:gd name="connsiteY1583" fmla="*/ 1471842 h 1543360"/>
              <a:gd name="connsiteX1584" fmla="*/ 1310847 w 1617176"/>
              <a:gd name="connsiteY1584" fmla="*/ 1471354 h 1543360"/>
              <a:gd name="connsiteX1585" fmla="*/ 1304501 w 1617176"/>
              <a:gd name="connsiteY1585" fmla="*/ 1473551 h 1543360"/>
              <a:gd name="connsiteX1586" fmla="*/ 1301571 w 1617176"/>
              <a:gd name="connsiteY1586" fmla="*/ 1471354 h 1543360"/>
              <a:gd name="connsiteX1587" fmla="*/ 1282044 w 1617176"/>
              <a:gd name="connsiteY1587" fmla="*/ 1471354 h 1543360"/>
              <a:gd name="connsiteX1588" fmla="*/ 1271304 w 1617176"/>
              <a:gd name="connsiteY1588" fmla="*/ 1471354 h 1543360"/>
              <a:gd name="connsiteX1589" fmla="*/ 1315484 w 1617176"/>
              <a:gd name="connsiteY1589" fmla="*/ 1474527 h 1543360"/>
              <a:gd name="connsiteX1590" fmla="*/ 1357681 w 1617176"/>
              <a:gd name="connsiteY1590" fmla="*/ 1477914 h 1543360"/>
              <a:gd name="connsiteX1591" fmla="*/ 1399069 w 1617176"/>
              <a:gd name="connsiteY1591" fmla="*/ 1477470 h 1543360"/>
              <a:gd name="connsiteX1592" fmla="*/ 1397009 w 1617176"/>
              <a:gd name="connsiteY1592" fmla="*/ 1474039 h 1543360"/>
              <a:gd name="connsiteX1593" fmla="*/ 1397009 w 1617176"/>
              <a:gd name="connsiteY1593" fmla="*/ 1473851 h 1543360"/>
              <a:gd name="connsiteX1594" fmla="*/ 1381632 w 1617176"/>
              <a:gd name="connsiteY1594" fmla="*/ 1467937 h 1543360"/>
              <a:gd name="connsiteX1595" fmla="*/ 1381744 w 1617176"/>
              <a:gd name="connsiteY1595" fmla="*/ 1467751 h 1543360"/>
              <a:gd name="connsiteX1596" fmla="*/ 1377483 w 1617176"/>
              <a:gd name="connsiteY1596" fmla="*/ 1466472 h 1543360"/>
              <a:gd name="connsiteX1597" fmla="*/ 1371380 w 1617176"/>
              <a:gd name="connsiteY1597" fmla="*/ 1464890 h 1543360"/>
              <a:gd name="connsiteX1598" fmla="*/ 1371380 w 1617176"/>
              <a:gd name="connsiteY1598" fmla="*/ 1465007 h 1543360"/>
              <a:gd name="connsiteX1599" fmla="*/ 1356735 w 1617176"/>
              <a:gd name="connsiteY1599" fmla="*/ 1462078 h 1543360"/>
              <a:gd name="connsiteX1600" fmla="*/ 1344774 w 1617176"/>
              <a:gd name="connsiteY1600" fmla="*/ 1460370 h 1543360"/>
              <a:gd name="connsiteX1601" fmla="*/ 1338595 w 1617176"/>
              <a:gd name="connsiteY1601" fmla="*/ 1459454 h 1543360"/>
              <a:gd name="connsiteX1602" fmla="*/ 1338916 w 1617176"/>
              <a:gd name="connsiteY1602" fmla="*/ 1459882 h 1543360"/>
              <a:gd name="connsiteX1603" fmla="*/ 1338380 w 1617176"/>
              <a:gd name="connsiteY1603" fmla="*/ 1459422 h 1543360"/>
              <a:gd name="connsiteX1604" fmla="*/ 1338184 w 1617176"/>
              <a:gd name="connsiteY1604" fmla="*/ 1459393 h 1543360"/>
              <a:gd name="connsiteX1605" fmla="*/ 1337969 w 1617176"/>
              <a:gd name="connsiteY1605" fmla="*/ 1459070 h 1543360"/>
              <a:gd name="connsiteX1606" fmla="*/ 1336866 w 1617176"/>
              <a:gd name="connsiteY1606" fmla="*/ 1458125 h 1543360"/>
              <a:gd name="connsiteX1607" fmla="*/ 1336720 w 1617176"/>
              <a:gd name="connsiteY1607" fmla="*/ 1458417 h 1543360"/>
              <a:gd name="connsiteX1608" fmla="*/ 1335987 w 1617176"/>
              <a:gd name="connsiteY1608" fmla="*/ 1458173 h 1543360"/>
              <a:gd name="connsiteX1609" fmla="*/ 1314752 w 1617176"/>
              <a:gd name="connsiteY1609" fmla="*/ 1450607 h 1543360"/>
              <a:gd name="connsiteX1610" fmla="*/ 1295713 w 1617176"/>
              <a:gd name="connsiteY1610" fmla="*/ 1444016 h 1543360"/>
              <a:gd name="connsiteX1611" fmla="*/ 1295226 w 1617176"/>
              <a:gd name="connsiteY1611" fmla="*/ 1442797 h 1543360"/>
              <a:gd name="connsiteX1612" fmla="*/ 1295225 w 1617176"/>
              <a:gd name="connsiteY1612" fmla="*/ 1442797 h 1543360"/>
              <a:gd name="connsiteX1613" fmla="*/ 1295225 w 1617176"/>
              <a:gd name="connsiteY1613" fmla="*/ 1443774 h 1543360"/>
              <a:gd name="connsiteX1614" fmla="*/ 1227125 w 1617176"/>
              <a:gd name="connsiteY1614" fmla="*/ 1420585 h 1543360"/>
              <a:gd name="connsiteX1615" fmla="*/ 434738 w 1617176"/>
              <a:gd name="connsiteY1615" fmla="*/ 1420134 h 1543360"/>
              <a:gd name="connsiteX1616" fmla="*/ 427985 w 1617176"/>
              <a:gd name="connsiteY1616" fmla="*/ 1420340 h 1543360"/>
              <a:gd name="connsiteX1617" fmla="*/ 426813 w 1617176"/>
              <a:gd name="connsiteY1617" fmla="*/ 1420535 h 1543360"/>
              <a:gd name="connsiteX1618" fmla="*/ 426520 w 1617176"/>
              <a:gd name="connsiteY1618" fmla="*/ 1420828 h 1543360"/>
              <a:gd name="connsiteX1619" fmla="*/ 426437 w 1617176"/>
              <a:gd name="connsiteY1619" fmla="*/ 1420816 h 1543360"/>
              <a:gd name="connsiteX1620" fmla="*/ 426521 w 1617176"/>
              <a:gd name="connsiteY1620" fmla="*/ 1421316 h 1543360"/>
              <a:gd name="connsiteX1621" fmla="*/ 430914 w 1617176"/>
              <a:gd name="connsiteY1621" fmla="*/ 1421560 h 1543360"/>
              <a:gd name="connsiteX1622" fmla="*/ 434331 w 1617176"/>
              <a:gd name="connsiteY1622" fmla="*/ 1421560 h 1543360"/>
              <a:gd name="connsiteX1623" fmla="*/ 1130222 w 1617176"/>
              <a:gd name="connsiteY1623" fmla="*/ 1419853 h 1543360"/>
              <a:gd name="connsiteX1624" fmla="*/ 1119727 w 1617176"/>
              <a:gd name="connsiteY1624" fmla="*/ 1420829 h 1543360"/>
              <a:gd name="connsiteX1625" fmla="*/ 1139986 w 1617176"/>
              <a:gd name="connsiteY1625" fmla="*/ 1423270 h 1543360"/>
              <a:gd name="connsiteX1626" fmla="*/ 1146576 w 1617176"/>
              <a:gd name="connsiteY1626" fmla="*/ 1421562 h 1543360"/>
              <a:gd name="connsiteX1627" fmla="*/ 1140230 w 1617176"/>
              <a:gd name="connsiteY1627" fmla="*/ 1420829 h 1543360"/>
              <a:gd name="connsiteX1628" fmla="*/ 1130222 w 1617176"/>
              <a:gd name="connsiteY1628" fmla="*/ 1419853 h 1543360"/>
              <a:gd name="connsiteX1629" fmla="*/ 441409 w 1617176"/>
              <a:gd name="connsiteY1629" fmla="*/ 1419852 h 1543360"/>
              <a:gd name="connsiteX1630" fmla="*/ 439391 w 1617176"/>
              <a:gd name="connsiteY1630" fmla="*/ 1420717 h 1543360"/>
              <a:gd name="connsiteX1631" fmla="*/ 441654 w 1617176"/>
              <a:gd name="connsiteY1631" fmla="*/ 1420340 h 1543360"/>
              <a:gd name="connsiteX1632" fmla="*/ 442874 w 1617176"/>
              <a:gd name="connsiteY1632" fmla="*/ 1420218 h 1543360"/>
              <a:gd name="connsiteX1633" fmla="*/ 739907 w 1617176"/>
              <a:gd name="connsiteY1633" fmla="*/ 1419376 h 1543360"/>
              <a:gd name="connsiteX1634" fmla="*/ 738219 w 1617176"/>
              <a:gd name="connsiteY1634" fmla="*/ 1420341 h 1543360"/>
              <a:gd name="connsiteX1635" fmla="*/ 744321 w 1617176"/>
              <a:gd name="connsiteY1635" fmla="*/ 1422050 h 1543360"/>
              <a:gd name="connsiteX1636" fmla="*/ 771415 w 1617176"/>
              <a:gd name="connsiteY1636" fmla="*/ 1422050 h 1543360"/>
              <a:gd name="connsiteX1637" fmla="*/ 768596 w 1617176"/>
              <a:gd name="connsiteY1637" fmla="*/ 1421169 h 1543360"/>
              <a:gd name="connsiteX1638" fmla="*/ 768486 w 1617176"/>
              <a:gd name="connsiteY1638" fmla="*/ 1421316 h 1543360"/>
              <a:gd name="connsiteX1639" fmla="*/ 760675 w 1617176"/>
              <a:gd name="connsiteY1639" fmla="*/ 1420584 h 1543360"/>
              <a:gd name="connsiteX1640" fmla="*/ 712988 w 1617176"/>
              <a:gd name="connsiteY1640" fmla="*/ 1419099 h 1543360"/>
              <a:gd name="connsiteX1641" fmla="*/ 712590 w 1617176"/>
              <a:gd name="connsiteY1641" fmla="*/ 1419365 h 1543360"/>
              <a:gd name="connsiteX1642" fmla="*/ 710393 w 1617176"/>
              <a:gd name="connsiteY1642" fmla="*/ 1420341 h 1543360"/>
              <a:gd name="connsiteX1643" fmla="*/ 712590 w 1617176"/>
              <a:gd name="connsiteY1643" fmla="*/ 1420341 h 1543360"/>
              <a:gd name="connsiteX1644" fmla="*/ 712590 w 1617176"/>
              <a:gd name="connsiteY1644" fmla="*/ 1420095 h 1543360"/>
              <a:gd name="connsiteX1645" fmla="*/ 712590 w 1617176"/>
              <a:gd name="connsiteY1645" fmla="*/ 1419853 h 1543360"/>
              <a:gd name="connsiteX1646" fmla="*/ 712659 w 1617176"/>
              <a:gd name="connsiteY1646" fmla="*/ 1419922 h 1543360"/>
              <a:gd name="connsiteX1647" fmla="*/ 473872 w 1617176"/>
              <a:gd name="connsiteY1647" fmla="*/ 1419089 h 1543360"/>
              <a:gd name="connsiteX1648" fmla="*/ 465820 w 1617176"/>
              <a:gd name="connsiteY1648" fmla="*/ 1420096 h 1543360"/>
              <a:gd name="connsiteX1649" fmla="*/ 466507 w 1617176"/>
              <a:gd name="connsiteY1649" fmla="*/ 1420669 h 1543360"/>
              <a:gd name="connsiteX1650" fmla="*/ 466550 w 1617176"/>
              <a:gd name="connsiteY1650" fmla="*/ 1420584 h 1543360"/>
              <a:gd name="connsiteX1651" fmla="*/ 474605 w 1617176"/>
              <a:gd name="connsiteY1651" fmla="*/ 1421072 h 1543360"/>
              <a:gd name="connsiteX1652" fmla="*/ 477290 w 1617176"/>
              <a:gd name="connsiteY1652" fmla="*/ 1421561 h 1543360"/>
              <a:gd name="connsiteX1653" fmla="*/ 477329 w 1617176"/>
              <a:gd name="connsiteY1653" fmla="*/ 1421600 h 1543360"/>
              <a:gd name="connsiteX1654" fmla="*/ 483155 w 1617176"/>
              <a:gd name="connsiteY1654" fmla="*/ 1422433 h 1543360"/>
              <a:gd name="connsiteX1655" fmla="*/ 483636 w 1617176"/>
              <a:gd name="connsiteY1655" fmla="*/ 1422049 h 1543360"/>
              <a:gd name="connsiteX1656" fmla="*/ 489494 w 1617176"/>
              <a:gd name="connsiteY1656" fmla="*/ 1422293 h 1543360"/>
              <a:gd name="connsiteX1657" fmla="*/ 493784 w 1617176"/>
              <a:gd name="connsiteY1657" fmla="*/ 1422531 h 1543360"/>
              <a:gd name="connsiteX1658" fmla="*/ 494539 w 1617176"/>
              <a:gd name="connsiteY1658" fmla="*/ 1421561 h 1543360"/>
              <a:gd name="connsiteX1659" fmla="*/ 494377 w 1617176"/>
              <a:gd name="connsiteY1659" fmla="*/ 1421561 h 1543360"/>
              <a:gd name="connsiteX1660" fmla="*/ 494377 w 1617176"/>
              <a:gd name="connsiteY1660" fmla="*/ 1421438 h 1543360"/>
              <a:gd name="connsiteX1661" fmla="*/ 487786 w 1617176"/>
              <a:gd name="connsiteY1661" fmla="*/ 1420339 h 1543360"/>
              <a:gd name="connsiteX1662" fmla="*/ 482608 w 1617176"/>
              <a:gd name="connsiteY1662" fmla="*/ 1419889 h 1543360"/>
              <a:gd name="connsiteX1663" fmla="*/ 482660 w 1617176"/>
              <a:gd name="connsiteY1663" fmla="*/ 1420096 h 1543360"/>
              <a:gd name="connsiteX1664" fmla="*/ 473872 w 1617176"/>
              <a:gd name="connsiteY1664" fmla="*/ 1419089 h 1543360"/>
              <a:gd name="connsiteX1665" fmla="*/ 725007 w 1617176"/>
              <a:gd name="connsiteY1665" fmla="*/ 1419029 h 1543360"/>
              <a:gd name="connsiteX1666" fmla="*/ 713338 w 1617176"/>
              <a:gd name="connsiteY1666" fmla="*/ 1419835 h 1543360"/>
              <a:gd name="connsiteX1667" fmla="*/ 713078 w 1617176"/>
              <a:gd name="connsiteY1667" fmla="*/ 1420095 h 1543360"/>
              <a:gd name="connsiteX1668" fmla="*/ 712955 w 1617176"/>
              <a:gd name="connsiteY1668" fmla="*/ 1420218 h 1543360"/>
              <a:gd name="connsiteX1669" fmla="*/ 713078 w 1617176"/>
              <a:gd name="connsiteY1669" fmla="*/ 1420341 h 1543360"/>
              <a:gd name="connsiteX1670" fmla="*/ 736754 w 1617176"/>
              <a:gd name="connsiteY1670" fmla="*/ 1422050 h 1543360"/>
              <a:gd name="connsiteX1671" fmla="*/ 725007 w 1617176"/>
              <a:gd name="connsiteY1671" fmla="*/ 1419029 h 1543360"/>
              <a:gd name="connsiteX1672" fmla="*/ 407801 w 1617176"/>
              <a:gd name="connsiteY1672" fmla="*/ 1418263 h 1543360"/>
              <a:gd name="connsiteX1673" fmla="*/ 405285 w 1617176"/>
              <a:gd name="connsiteY1673" fmla="*/ 1418599 h 1543360"/>
              <a:gd name="connsiteX1674" fmla="*/ 405285 w 1617176"/>
              <a:gd name="connsiteY1674" fmla="*/ 1419363 h 1543360"/>
              <a:gd name="connsiteX1675" fmla="*/ 406505 w 1617176"/>
              <a:gd name="connsiteY1675" fmla="*/ 1419363 h 1543360"/>
              <a:gd name="connsiteX1676" fmla="*/ 406612 w 1617176"/>
              <a:gd name="connsiteY1676" fmla="*/ 1419790 h 1543360"/>
              <a:gd name="connsiteX1677" fmla="*/ 406749 w 1617176"/>
              <a:gd name="connsiteY1677" fmla="*/ 1419607 h 1543360"/>
              <a:gd name="connsiteX1678" fmla="*/ 407939 w 1617176"/>
              <a:gd name="connsiteY1678" fmla="*/ 1419369 h 1543360"/>
              <a:gd name="connsiteX1679" fmla="*/ 951795 w 1617176"/>
              <a:gd name="connsiteY1679" fmla="*/ 1416924 h 1543360"/>
              <a:gd name="connsiteX1680" fmla="*/ 972542 w 1617176"/>
              <a:gd name="connsiteY1680" fmla="*/ 1420829 h 1543360"/>
              <a:gd name="connsiteX1681" fmla="*/ 972492 w 1617176"/>
              <a:gd name="connsiteY1681" fmla="*/ 1421079 h 1543360"/>
              <a:gd name="connsiteX1682" fmla="*/ 986943 w 1617176"/>
              <a:gd name="connsiteY1682" fmla="*/ 1421316 h 1543360"/>
              <a:gd name="connsiteX1683" fmla="*/ 989384 w 1617176"/>
              <a:gd name="connsiteY1683" fmla="*/ 1421560 h 1543360"/>
              <a:gd name="connsiteX1684" fmla="*/ 989386 w 1617176"/>
              <a:gd name="connsiteY1684" fmla="*/ 1421562 h 1543360"/>
              <a:gd name="connsiteX1685" fmla="*/ 992557 w 1617176"/>
              <a:gd name="connsiteY1685" fmla="*/ 1421562 h 1543360"/>
              <a:gd name="connsiteX1686" fmla="*/ 992557 w 1617176"/>
              <a:gd name="connsiteY1686" fmla="*/ 1420806 h 1543360"/>
              <a:gd name="connsiteX1687" fmla="*/ 758966 w 1617176"/>
              <a:gd name="connsiteY1687" fmla="*/ 1415704 h 1543360"/>
              <a:gd name="connsiteX1688" fmla="*/ 744321 w 1617176"/>
              <a:gd name="connsiteY1688" fmla="*/ 1416680 h 1543360"/>
              <a:gd name="connsiteX1689" fmla="*/ 740416 w 1617176"/>
              <a:gd name="connsiteY1689" fmla="*/ 1417656 h 1543360"/>
              <a:gd name="connsiteX1690" fmla="*/ 740376 w 1617176"/>
              <a:gd name="connsiteY1690" fmla="*/ 1417695 h 1543360"/>
              <a:gd name="connsiteX1691" fmla="*/ 760675 w 1617176"/>
              <a:gd name="connsiteY1691" fmla="*/ 1418875 h 1543360"/>
              <a:gd name="connsiteX1692" fmla="*/ 768048 w 1617176"/>
              <a:gd name="connsiteY1692" fmla="*/ 1419566 h 1543360"/>
              <a:gd name="connsiteX1693" fmla="*/ 767998 w 1617176"/>
              <a:gd name="connsiteY1693" fmla="*/ 1419365 h 1543360"/>
              <a:gd name="connsiteX1694" fmla="*/ 799881 w 1617176"/>
              <a:gd name="connsiteY1694" fmla="*/ 1421134 h 1543360"/>
              <a:gd name="connsiteX1695" fmla="*/ 830872 w 1617176"/>
              <a:gd name="connsiteY1695" fmla="*/ 1422522 h 1543360"/>
              <a:gd name="connsiteX1696" fmla="*/ 830975 w 1617176"/>
              <a:gd name="connsiteY1696" fmla="*/ 1422162 h 1543360"/>
              <a:gd name="connsiteX1697" fmla="*/ 804611 w 1617176"/>
              <a:gd name="connsiteY1697" fmla="*/ 1419363 h 1543360"/>
              <a:gd name="connsiteX1698" fmla="*/ 780397 w 1617176"/>
              <a:gd name="connsiteY1698" fmla="*/ 1416486 h 1543360"/>
              <a:gd name="connsiteX1699" fmla="*/ 780446 w 1617176"/>
              <a:gd name="connsiteY1699" fmla="*/ 1416680 h 1543360"/>
              <a:gd name="connsiteX1700" fmla="*/ 758966 w 1617176"/>
              <a:gd name="connsiteY1700" fmla="*/ 1415704 h 1543360"/>
              <a:gd name="connsiteX1701" fmla="*/ 371081 w 1617176"/>
              <a:gd name="connsiteY1701" fmla="*/ 1414939 h 1543360"/>
              <a:gd name="connsiteX1702" fmla="*/ 366231 w 1617176"/>
              <a:gd name="connsiteY1702" fmla="*/ 1416923 h 1543360"/>
              <a:gd name="connsiteX1703" fmla="*/ 362839 w 1617176"/>
              <a:gd name="connsiteY1703" fmla="*/ 1417994 h 1543360"/>
              <a:gd name="connsiteX1704" fmla="*/ 364278 w 1617176"/>
              <a:gd name="connsiteY1704" fmla="*/ 1418387 h 1543360"/>
              <a:gd name="connsiteX1705" fmla="*/ 366481 w 1617176"/>
              <a:gd name="connsiteY1705" fmla="*/ 1419234 h 1543360"/>
              <a:gd name="connsiteX1706" fmla="*/ 367250 w 1617176"/>
              <a:gd name="connsiteY1706" fmla="*/ 1419143 h 1543360"/>
              <a:gd name="connsiteX1707" fmla="*/ 367451 w 1617176"/>
              <a:gd name="connsiteY1707" fmla="*/ 1418875 h 1543360"/>
              <a:gd name="connsiteX1708" fmla="*/ 377947 w 1617176"/>
              <a:gd name="connsiteY1708" fmla="*/ 1418631 h 1543360"/>
              <a:gd name="connsiteX1709" fmla="*/ 388439 w 1617176"/>
              <a:gd name="connsiteY1709" fmla="*/ 1418392 h 1543360"/>
              <a:gd name="connsiteX1710" fmla="*/ 388443 w 1617176"/>
              <a:gd name="connsiteY1710" fmla="*/ 1418387 h 1543360"/>
              <a:gd name="connsiteX1711" fmla="*/ 388489 w 1617176"/>
              <a:gd name="connsiteY1711" fmla="*/ 1418375 h 1543360"/>
              <a:gd name="connsiteX1712" fmla="*/ 388443 w 1617176"/>
              <a:gd name="connsiteY1712" fmla="*/ 1418143 h 1543360"/>
              <a:gd name="connsiteX1713" fmla="*/ 388687 w 1617176"/>
              <a:gd name="connsiteY1713" fmla="*/ 1418143 h 1543360"/>
              <a:gd name="connsiteX1714" fmla="*/ 388687 w 1617176"/>
              <a:gd name="connsiteY1714" fmla="*/ 1417430 h 1543360"/>
              <a:gd name="connsiteX1715" fmla="*/ 386489 w 1617176"/>
              <a:gd name="connsiteY1715" fmla="*/ 1416923 h 1543360"/>
              <a:gd name="connsiteX1716" fmla="*/ 382494 w 1617176"/>
              <a:gd name="connsiteY1716" fmla="*/ 1416035 h 1543360"/>
              <a:gd name="connsiteX1717" fmla="*/ 382340 w 1617176"/>
              <a:gd name="connsiteY1717" fmla="*/ 1416190 h 1543360"/>
              <a:gd name="connsiteX1718" fmla="*/ 377214 w 1617176"/>
              <a:gd name="connsiteY1718" fmla="*/ 1415702 h 1543360"/>
              <a:gd name="connsiteX1719" fmla="*/ 371112 w 1617176"/>
              <a:gd name="connsiteY1719" fmla="*/ 1414970 h 1543360"/>
              <a:gd name="connsiteX1720" fmla="*/ 312288 w 1617176"/>
              <a:gd name="connsiteY1720" fmla="*/ 1414482 h 1543360"/>
              <a:gd name="connsiteX1721" fmla="*/ 312776 w 1617176"/>
              <a:gd name="connsiteY1721" fmla="*/ 1414726 h 1543360"/>
              <a:gd name="connsiteX1722" fmla="*/ 312532 w 1617176"/>
              <a:gd name="connsiteY1722" fmla="*/ 1415702 h 1543360"/>
              <a:gd name="connsiteX1723" fmla="*/ 291785 w 1617176"/>
              <a:gd name="connsiteY1723" fmla="*/ 1418632 h 1543360"/>
              <a:gd name="connsiteX1724" fmla="*/ 276163 w 1617176"/>
              <a:gd name="connsiteY1724" fmla="*/ 1420584 h 1543360"/>
              <a:gd name="connsiteX1725" fmla="*/ 275675 w 1617176"/>
              <a:gd name="connsiteY1725" fmla="*/ 1420096 h 1543360"/>
              <a:gd name="connsiteX1726" fmla="*/ 276163 w 1617176"/>
              <a:gd name="connsiteY1726" fmla="*/ 1419608 h 1543360"/>
              <a:gd name="connsiteX1727" fmla="*/ 291785 w 1617176"/>
              <a:gd name="connsiteY1727" fmla="*/ 1417655 h 1543360"/>
              <a:gd name="connsiteX1728" fmla="*/ 312288 w 1617176"/>
              <a:gd name="connsiteY1728" fmla="*/ 1414482 h 1543360"/>
              <a:gd name="connsiteX1729" fmla="*/ 502431 w 1617176"/>
              <a:gd name="connsiteY1729" fmla="*/ 1414238 h 1543360"/>
              <a:gd name="connsiteX1730" fmla="*/ 503407 w 1617176"/>
              <a:gd name="connsiteY1730" fmla="*/ 1415214 h 1543360"/>
              <a:gd name="connsiteX1731" fmla="*/ 503366 w 1617176"/>
              <a:gd name="connsiteY1731" fmla="*/ 1415377 h 1543360"/>
              <a:gd name="connsiteX1732" fmla="*/ 505604 w 1617176"/>
              <a:gd name="connsiteY1732" fmla="*/ 1414970 h 1543360"/>
              <a:gd name="connsiteX1733" fmla="*/ 509631 w 1617176"/>
              <a:gd name="connsiteY1733" fmla="*/ 1414238 h 1543360"/>
              <a:gd name="connsiteX1734" fmla="*/ 469602 w 1617176"/>
              <a:gd name="connsiteY1734" fmla="*/ 1413994 h 1543360"/>
              <a:gd name="connsiteX1735" fmla="*/ 469724 w 1617176"/>
              <a:gd name="connsiteY1735" fmla="*/ 1414238 h 1543360"/>
              <a:gd name="connsiteX1736" fmla="*/ 449952 w 1617176"/>
              <a:gd name="connsiteY1736" fmla="*/ 1416434 h 1543360"/>
              <a:gd name="connsiteX1737" fmla="*/ 464109 w 1617176"/>
              <a:gd name="connsiteY1737" fmla="*/ 1416434 h 1543360"/>
              <a:gd name="connsiteX1738" fmla="*/ 481195 w 1617176"/>
              <a:gd name="connsiteY1738" fmla="*/ 1414238 h 1543360"/>
              <a:gd name="connsiteX1739" fmla="*/ 481224 w 1617176"/>
              <a:gd name="connsiteY1739" fmla="*/ 1414218 h 1543360"/>
              <a:gd name="connsiteX1740" fmla="*/ 473141 w 1617176"/>
              <a:gd name="connsiteY1740" fmla="*/ 1413994 h 1543360"/>
              <a:gd name="connsiteX1741" fmla="*/ 346216 w 1617176"/>
              <a:gd name="connsiteY1741" fmla="*/ 1413994 h 1543360"/>
              <a:gd name="connsiteX1742" fmla="*/ 347436 w 1617176"/>
              <a:gd name="connsiteY1742" fmla="*/ 1414238 h 1543360"/>
              <a:gd name="connsiteX1743" fmla="*/ 348901 w 1617176"/>
              <a:gd name="connsiteY1743" fmla="*/ 1413994 h 1543360"/>
              <a:gd name="connsiteX1744" fmla="*/ 349877 w 1617176"/>
              <a:gd name="connsiteY1744" fmla="*/ 1414238 h 1543360"/>
              <a:gd name="connsiteX1745" fmla="*/ 349389 w 1617176"/>
              <a:gd name="connsiteY1745" fmla="*/ 1414726 h 1543360"/>
              <a:gd name="connsiteX1746" fmla="*/ 348412 w 1617176"/>
              <a:gd name="connsiteY1746" fmla="*/ 1414970 h 1543360"/>
              <a:gd name="connsiteX1747" fmla="*/ 347192 w 1617176"/>
              <a:gd name="connsiteY1747" fmla="*/ 1414970 h 1543360"/>
              <a:gd name="connsiteX1748" fmla="*/ 346460 w 1617176"/>
              <a:gd name="connsiteY1748" fmla="*/ 1414970 h 1543360"/>
              <a:gd name="connsiteX1749" fmla="*/ 345972 w 1617176"/>
              <a:gd name="connsiteY1749" fmla="*/ 1414482 h 1543360"/>
              <a:gd name="connsiteX1750" fmla="*/ 568693 w 1617176"/>
              <a:gd name="connsiteY1750" fmla="*/ 1413043 h 1543360"/>
              <a:gd name="connsiteX1751" fmla="*/ 561500 w 1617176"/>
              <a:gd name="connsiteY1751" fmla="*/ 1414482 h 1543360"/>
              <a:gd name="connsiteX1752" fmla="*/ 556814 w 1617176"/>
              <a:gd name="connsiteY1752" fmla="*/ 1415334 h 1543360"/>
              <a:gd name="connsiteX1753" fmla="*/ 556374 w 1617176"/>
              <a:gd name="connsiteY1753" fmla="*/ 1416434 h 1543360"/>
              <a:gd name="connsiteX1754" fmla="*/ 581759 w 1617176"/>
              <a:gd name="connsiteY1754" fmla="*/ 1417167 h 1543360"/>
              <a:gd name="connsiteX1755" fmla="*/ 581736 w 1617176"/>
              <a:gd name="connsiteY1755" fmla="*/ 1417282 h 1543360"/>
              <a:gd name="connsiteX1756" fmla="*/ 583712 w 1617176"/>
              <a:gd name="connsiteY1756" fmla="*/ 1416923 h 1543360"/>
              <a:gd name="connsiteX1757" fmla="*/ 585909 w 1617176"/>
              <a:gd name="connsiteY1757" fmla="*/ 1416923 h 1543360"/>
              <a:gd name="connsiteX1758" fmla="*/ 586397 w 1617176"/>
              <a:gd name="connsiteY1758" fmla="*/ 1416678 h 1543360"/>
              <a:gd name="connsiteX1759" fmla="*/ 568578 w 1617176"/>
              <a:gd name="connsiteY1759" fmla="*/ 1413505 h 1543360"/>
              <a:gd name="connsiteX1760" fmla="*/ 1052602 w 1617176"/>
              <a:gd name="connsiteY1760" fmla="*/ 1413019 h 1543360"/>
              <a:gd name="connsiteX1761" fmla="*/ 1048697 w 1617176"/>
              <a:gd name="connsiteY1761" fmla="*/ 1416924 h 1543360"/>
              <a:gd name="connsiteX1762" fmla="*/ 1054311 w 1617176"/>
              <a:gd name="connsiteY1762" fmla="*/ 1419609 h 1543360"/>
              <a:gd name="connsiteX1763" fmla="*/ 1082381 w 1617176"/>
              <a:gd name="connsiteY1763" fmla="*/ 1417900 h 1543360"/>
              <a:gd name="connsiteX1764" fmla="*/ 1052602 w 1617176"/>
              <a:gd name="connsiteY1764" fmla="*/ 1413019 h 1543360"/>
              <a:gd name="connsiteX1765" fmla="*/ 444182 w 1617176"/>
              <a:gd name="connsiteY1765" fmla="*/ 1412952 h 1543360"/>
              <a:gd name="connsiteX1766" fmla="*/ 444094 w 1617176"/>
              <a:gd name="connsiteY1766" fmla="*/ 1413018 h 1543360"/>
              <a:gd name="connsiteX1767" fmla="*/ 441898 w 1617176"/>
              <a:gd name="connsiteY1767" fmla="*/ 1413018 h 1543360"/>
              <a:gd name="connsiteX1768" fmla="*/ 431402 w 1617176"/>
              <a:gd name="connsiteY1768" fmla="*/ 1413018 h 1543360"/>
              <a:gd name="connsiteX1769" fmla="*/ 432647 w 1617176"/>
              <a:gd name="connsiteY1769" fmla="*/ 1414264 h 1543360"/>
              <a:gd name="connsiteX1770" fmla="*/ 437016 w 1617176"/>
              <a:gd name="connsiteY1770" fmla="*/ 1414482 h 1543360"/>
              <a:gd name="connsiteX1771" fmla="*/ 446291 w 1617176"/>
              <a:gd name="connsiteY1771" fmla="*/ 1414482 h 1543360"/>
              <a:gd name="connsiteX1772" fmla="*/ 445772 w 1617176"/>
              <a:gd name="connsiteY1772" fmla="*/ 1413444 h 1543360"/>
              <a:gd name="connsiteX1773" fmla="*/ 790209 w 1617176"/>
              <a:gd name="connsiteY1773" fmla="*/ 1412775 h 1543360"/>
              <a:gd name="connsiteX1774" fmla="*/ 784351 w 1617176"/>
              <a:gd name="connsiteY1774" fmla="*/ 1413507 h 1543360"/>
              <a:gd name="connsiteX1775" fmla="*/ 781239 w 1617176"/>
              <a:gd name="connsiteY1775" fmla="*/ 1414840 h 1543360"/>
              <a:gd name="connsiteX1776" fmla="*/ 804611 w 1617176"/>
              <a:gd name="connsiteY1776" fmla="*/ 1417410 h 1543360"/>
              <a:gd name="connsiteX1777" fmla="*/ 832193 w 1617176"/>
              <a:gd name="connsiteY1777" fmla="*/ 1420340 h 1543360"/>
              <a:gd name="connsiteX1778" fmla="*/ 832340 w 1617176"/>
              <a:gd name="connsiteY1778" fmla="*/ 1420584 h 1543360"/>
              <a:gd name="connsiteX1779" fmla="*/ 834450 w 1617176"/>
              <a:gd name="connsiteY1779" fmla="*/ 1420584 h 1543360"/>
              <a:gd name="connsiteX1780" fmla="*/ 834633 w 1617176"/>
              <a:gd name="connsiteY1780" fmla="*/ 1420340 h 1543360"/>
              <a:gd name="connsiteX1781" fmla="*/ 841956 w 1617176"/>
              <a:gd name="connsiteY1781" fmla="*/ 1421316 h 1543360"/>
              <a:gd name="connsiteX1782" fmla="*/ 842017 w 1617176"/>
              <a:gd name="connsiteY1782" fmla="*/ 1421560 h 1543360"/>
              <a:gd name="connsiteX1783" fmla="*/ 845617 w 1617176"/>
              <a:gd name="connsiteY1783" fmla="*/ 1421560 h 1543360"/>
              <a:gd name="connsiteX1784" fmla="*/ 845667 w 1617176"/>
              <a:gd name="connsiteY1784" fmla="*/ 1421660 h 1543360"/>
              <a:gd name="connsiteX1785" fmla="*/ 849756 w 1617176"/>
              <a:gd name="connsiteY1785" fmla="*/ 1422049 h 1543360"/>
              <a:gd name="connsiteX1786" fmla="*/ 851231 w 1617176"/>
              <a:gd name="connsiteY1786" fmla="*/ 1422049 h 1543360"/>
              <a:gd name="connsiteX1787" fmla="*/ 851475 w 1617176"/>
              <a:gd name="connsiteY1787" fmla="*/ 1422049 h 1543360"/>
              <a:gd name="connsiteX1788" fmla="*/ 852207 w 1617176"/>
              <a:gd name="connsiteY1788" fmla="*/ 1422781 h 1543360"/>
              <a:gd name="connsiteX1789" fmla="*/ 851475 w 1617176"/>
              <a:gd name="connsiteY1789" fmla="*/ 1423514 h 1543360"/>
              <a:gd name="connsiteX1790" fmla="*/ 851231 w 1617176"/>
              <a:gd name="connsiteY1790" fmla="*/ 1423514 h 1543360"/>
              <a:gd name="connsiteX1791" fmla="*/ 850072 w 1617176"/>
              <a:gd name="connsiteY1791" fmla="*/ 1423514 h 1543360"/>
              <a:gd name="connsiteX1792" fmla="*/ 850255 w 1617176"/>
              <a:gd name="connsiteY1792" fmla="*/ 1423758 h 1543360"/>
              <a:gd name="connsiteX1793" fmla="*/ 860506 w 1617176"/>
              <a:gd name="connsiteY1793" fmla="*/ 1423270 h 1543360"/>
              <a:gd name="connsiteX1794" fmla="*/ 862947 w 1617176"/>
              <a:gd name="connsiteY1794" fmla="*/ 1424735 h 1543360"/>
              <a:gd name="connsiteX1795" fmla="*/ 915914 w 1617176"/>
              <a:gd name="connsiteY1795" fmla="*/ 1427908 h 1543360"/>
              <a:gd name="connsiteX1796" fmla="*/ 935685 w 1617176"/>
              <a:gd name="connsiteY1796" fmla="*/ 1428396 h 1543360"/>
              <a:gd name="connsiteX1797" fmla="*/ 943496 w 1617176"/>
              <a:gd name="connsiteY1797" fmla="*/ 1426199 h 1543360"/>
              <a:gd name="connsiteX1798" fmla="*/ 896875 w 1617176"/>
              <a:gd name="connsiteY1798" fmla="*/ 1421562 h 1543360"/>
              <a:gd name="connsiteX1799" fmla="*/ 883451 w 1617176"/>
              <a:gd name="connsiteY1799" fmla="*/ 1419365 h 1543360"/>
              <a:gd name="connsiteX1800" fmla="*/ 866365 w 1617176"/>
              <a:gd name="connsiteY1800" fmla="*/ 1414239 h 1543360"/>
              <a:gd name="connsiteX1801" fmla="*/ 866487 w 1617176"/>
              <a:gd name="connsiteY1801" fmla="*/ 1413750 h 1543360"/>
              <a:gd name="connsiteX1802" fmla="*/ 863924 w 1617176"/>
              <a:gd name="connsiteY1802" fmla="*/ 1413750 h 1543360"/>
              <a:gd name="connsiteX1803" fmla="*/ 859222 w 1617176"/>
              <a:gd name="connsiteY1803" fmla="*/ 1413044 h 1543360"/>
              <a:gd name="connsiteX1804" fmla="*/ 859530 w 1617176"/>
              <a:gd name="connsiteY1804" fmla="*/ 1413507 h 1543360"/>
              <a:gd name="connsiteX1805" fmla="*/ 790209 w 1617176"/>
              <a:gd name="connsiteY1805" fmla="*/ 1412775 h 1543360"/>
              <a:gd name="connsiteX1806" fmla="*/ 426998 w 1617176"/>
              <a:gd name="connsiteY1806" fmla="*/ 1412565 h 1543360"/>
              <a:gd name="connsiteX1807" fmla="*/ 426696 w 1617176"/>
              <a:gd name="connsiteY1807" fmla="*/ 1413625 h 1543360"/>
              <a:gd name="connsiteX1808" fmla="*/ 427985 w 1617176"/>
              <a:gd name="connsiteY1808" fmla="*/ 1413993 h 1543360"/>
              <a:gd name="connsiteX1809" fmla="*/ 428229 w 1617176"/>
              <a:gd name="connsiteY1809" fmla="*/ 1413993 h 1543360"/>
              <a:gd name="connsiteX1810" fmla="*/ 428696 w 1617176"/>
              <a:gd name="connsiteY1810" fmla="*/ 1412826 h 1543360"/>
              <a:gd name="connsiteX1811" fmla="*/ 395189 w 1617176"/>
              <a:gd name="connsiteY1811" fmla="*/ 1412549 h 1543360"/>
              <a:gd name="connsiteX1812" fmla="*/ 388930 w 1617176"/>
              <a:gd name="connsiteY1812" fmla="*/ 1413994 h 1543360"/>
              <a:gd name="connsiteX1813" fmla="*/ 384740 w 1617176"/>
              <a:gd name="connsiteY1813" fmla="*/ 1415236 h 1543360"/>
              <a:gd name="connsiteX1814" fmla="*/ 386489 w 1617176"/>
              <a:gd name="connsiteY1814" fmla="*/ 1415702 h 1543360"/>
              <a:gd name="connsiteX1815" fmla="*/ 389663 w 1617176"/>
              <a:gd name="connsiteY1815" fmla="*/ 1416191 h 1543360"/>
              <a:gd name="connsiteX1816" fmla="*/ 389678 w 1617176"/>
              <a:gd name="connsiteY1816" fmla="*/ 1416213 h 1543360"/>
              <a:gd name="connsiteX1817" fmla="*/ 404797 w 1617176"/>
              <a:gd name="connsiteY1817" fmla="*/ 1416922 h 1543360"/>
              <a:gd name="connsiteX1818" fmla="*/ 404553 w 1617176"/>
              <a:gd name="connsiteY1818" fmla="*/ 1417898 h 1543360"/>
              <a:gd name="connsiteX1819" fmla="*/ 405040 w 1617176"/>
              <a:gd name="connsiteY1819" fmla="*/ 1417411 h 1543360"/>
              <a:gd name="connsiteX1820" fmla="*/ 408137 w 1617176"/>
              <a:gd name="connsiteY1820" fmla="*/ 1416831 h 1543360"/>
              <a:gd name="connsiteX1821" fmla="*/ 408213 w 1617176"/>
              <a:gd name="connsiteY1821" fmla="*/ 1416678 h 1543360"/>
              <a:gd name="connsiteX1822" fmla="*/ 418221 w 1617176"/>
              <a:gd name="connsiteY1822" fmla="*/ 1415946 h 1543360"/>
              <a:gd name="connsiteX1823" fmla="*/ 425788 w 1617176"/>
              <a:gd name="connsiteY1823" fmla="*/ 1415458 h 1543360"/>
              <a:gd name="connsiteX1824" fmla="*/ 426276 w 1617176"/>
              <a:gd name="connsiteY1824" fmla="*/ 1415946 h 1543360"/>
              <a:gd name="connsiteX1825" fmla="*/ 425788 w 1617176"/>
              <a:gd name="connsiteY1825" fmla="*/ 1416678 h 1543360"/>
              <a:gd name="connsiteX1826" fmla="*/ 418221 w 1617176"/>
              <a:gd name="connsiteY1826" fmla="*/ 1417411 h 1543360"/>
              <a:gd name="connsiteX1827" fmla="*/ 408766 w 1617176"/>
              <a:gd name="connsiteY1827" fmla="*/ 1418102 h 1543360"/>
              <a:gd name="connsiteX1828" fmla="*/ 408882 w 1617176"/>
              <a:gd name="connsiteY1828" fmla="*/ 1418920 h 1543360"/>
              <a:gd name="connsiteX1829" fmla="*/ 413095 w 1617176"/>
              <a:gd name="connsiteY1829" fmla="*/ 1419363 h 1543360"/>
              <a:gd name="connsiteX1830" fmla="*/ 419254 w 1617176"/>
              <a:gd name="connsiteY1830" fmla="*/ 1419591 h 1543360"/>
              <a:gd name="connsiteX1831" fmla="*/ 419197 w 1617176"/>
              <a:gd name="connsiteY1831" fmla="*/ 1419364 h 1543360"/>
              <a:gd name="connsiteX1832" fmla="*/ 423978 w 1617176"/>
              <a:gd name="connsiteY1832" fmla="*/ 1418886 h 1543360"/>
              <a:gd name="connsiteX1833" fmla="*/ 424080 w 1617176"/>
              <a:gd name="connsiteY1833" fmla="*/ 1418631 h 1543360"/>
              <a:gd name="connsiteX1834" fmla="*/ 424453 w 1617176"/>
              <a:gd name="connsiteY1834" fmla="*/ 1418838 h 1543360"/>
              <a:gd name="connsiteX1835" fmla="*/ 426520 w 1617176"/>
              <a:gd name="connsiteY1835" fmla="*/ 1418632 h 1543360"/>
              <a:gd name="connsiteX1836" fmla="*/ 426477 w 1617176"/>
              <a:gd name="connsiteY1836" fmla="*/ 1418846 h 1543360"/>
              <a:gd name="connsiteX1837" fmla="*/ 427985 w 1617176"/>
              <a:gd name="connsiteY1837" fmla="*/ 1418631 h 1543360"/>
              <a:gd name="connsiteX1838" fmla="*/ 435552 w 1617176"/>
              <a:gd name="connsiteY1838" fmla="*/ 1418408 h 1543360"/>
              <a:gd name="connsiteX1839" fmla="*/ 435552 w 1617176"/>
              <a:gd name="connsiteY1839" fmla="*/ 1418143 h 1543360"/>
              <a:gd name="connsiteX1840" fmla="*/ 437260 w 1617176"/>
              <a:gd name="connsiteY1840" fmla="*/ 1418631 h 1543360"/>
              <a:gd name="connsiteX1841" fmla="*/ 437107 w 1617176"/>
              <a:gd name="connsiteY1841" fmla="*/ 1419852 h 1543360"/>
              <a:gd name="connsiteX1842" fmla="*/ 440993 w 1617176"/>
              <a:gd name="connsiteY1842" fmla="*/ 1418215 h 1543360"/>
              <a:gd name="connsiteX1843" fmla="*/ 440921 w 1617176"/>
              <a:gd name="connsiteY1843" fmla="*/ 1418143 h 1543360"/>
              <a:gd name="connsiteX1844" fmla="*/ 441178 w 1617176"/>
              <a:gd name="connsiteY1844" fmla="*/ 1418131 h 1543360"/>
              <a:gd name="connsiteX1845" fmla="*/ 441410 w 1617176"/>
              <a:gd name="connsiteY1845" fmla="*/ 1417899 h 1543360"/>
              <a:gd name="connsiteX1846" fmla="*/ 441687 w 1617176"/>
              <a:gd name="connsiteY1846" fmla="*/ 1418107 h 1543360"/>
              <a:gd name="connsiteX1847" fmla="*/ 444796 w 1617176"/>
              <a:gd name="connsiteY1847" fmla="*/ 1417960 h 1543360"/>
              <a:gd name="connsiteX1848" fmla="*/ 447756 w 1617176"/>
              <a:gd name="connsiteY1848" fmla="*/ 1416678 h 1543360"/>
              <a:gd name="connsiteX1849" fmla="*/ 446291 w 1617176"/>
              <a:gd name="connsiteY1849" fmla="*/ 1416190 h 1543360"/>
              <a:gd name="connsiteX1850" fmla="*/ 446395 w 1617176"/>
              <a:gd name="connsiteY1850" fmla="*/ 1415877 h 1543360"/>
              <a:gd name="connsiteX1851" fmla="*/ 446291 w 1617176"/>
              <a:gd name="connsiteY1851" fmla="*/ 1415947 h 1543360"/>
              <a:gd name="connsiteX1852" fmla="*/ 442386 w 1617176"/>
              <a:gd name="connsiteY1852" fmla="*/ 1416191 h 1543360"/>
              <a:gd name="connsiteX1853" fmla="*/ 437016 w 1617176"/>
              <a:gd name="connsiteY1853" fmla="*/ 1415947 h 1543360"/>
              <a:gd name="connsiteX1854" fmla="*/ 432525 w 1617176"/>
              <a:gd name="connsiteY1854" fmla="*/ 1415947 h 1543360"/>
              <a:gd name="connsiteX1855" fmla="*/ 432622 w 1617176"/>
              <a:gd name="connsiteY1855" fmla="*/ 1416190 h 1543360"/>
              <a:gd name="connsiteX1856" fmla="*/ 428229 w 1617176"/>
              <a:gd name="connsiteY1856" fmla="*/ 1414482 h 1543360"/>
              <a:gd name="connsiteX1857" fmla="*/ 428232 w 1617176"/>
              <a:gd name="connsiteY1857" fmla="*/ 1414481 h 1543360"/>
              <a:gd name="connsiteX1858" fmla="*/ 427985 w 1617176"/>
              <a:gd name="connsiteY1858" fmla="*/ 1414481 h 1543360"/>
              <a:gd name="connsiteX1859" fmla="*/ 427497 w 1617176"/>
              <a:gd name="connsiteY1859" fmla="*/ 1414481 h 1543360"/>
              <a:gd name="connsiteX1860" fmla="*/ 426530 w 1617176"/>
              <a:gd name="connsiteY1860" fmla="*/ 1414205 h 1543360"/>
              <a:gd name="connsiteX1861" fmla="*/ 426521 w 1617176"/>
              <a:gd name="connsiteY1861" fmla="*/ 1414238 h 1543360"/>
              <a:gd name="connsiteX1862" fmla="*/ 425788 w 1617176"/>
              <a:gd name="connsiteY1862" fmla="*/ 1413994 h 1543360"/>
              <a:gd name="connsiteX1863" fmla="*/ 426032 w 1617176"/>
              <a:gd name="connsiteY1863" fmla="*/ 1414726 h 1543360"/>
              <a:gd name="connsiteX1864" fmla="*/ 395033 w 1617176"/>
              <a:gd name="connsiteY1864" fmla="*/ 1413018 h 1543360"/>
              <a:gd name="connsiteX1865" fmla="*/ 1004029 w 1617176"/>
              <a:gd name="connsiteY1865" fmla="*/ 1412042 h 1543360"/>
              <a:gd name="connsiteX1866" fmla="*/ 1003057 w 1617176"/>
              <a:gd name="connsiteY1866" fmla="*/ 1412285 h 1543360"/>
              <a:gd name="connsiteX1867" fmla="*/ 1004029 w 1617176"/>
              <a:gd name="connsiteY1867" fmla="*/ 1412285 h 1543360"/>
              <a:gd name="connsiteX1868" fmla="*/ 677197 w 1617176"/>
              <a:gd name="connsiteY1868" fmla="*/ 1412042 h 1543360"/>
              <a:gd name="connsiteX1869" fmla="*/ 682323 w 1617176"/>
              <a:gd name="connsiteY1869" fmla="*/ 1413751 h 1543360"/>
              <a:gd name="connsiteX1870" fmla="*/ 691842 w 1617176"/>
              <a:gd name="connsiteY1870" fmla="*/ 1414727 h 1543360"/>
              <a:gd name="connsiteX1871" fmla="*/ 693795 w 1617176"/>
              <a:gd name="connsiteY1871" fmla="*/ 1413751 h 1543360"/>
              <a:gd name="connsiteX1872" fmla="*/ 693988 w 1617176"/>
              <a:gd name="connsiteY1872" fmla="*/ 1413557 h 1543360"/>
              <a:gd name="connsiteX1873" fmla="*/ 691755 w 1617176"/>
              <a:gd name="connsiteY1873" fmla="*/ 1412760 h 1543360"/>
              <a:gd name="connsiteX1874" fmla="*/ 691842 w 1617176"/>
              <a:gd name="connsiteY1874" fmla="*/ 1413019 h 1543360"/>
              <a:gd name="connsiteX1875" fmla="*/ 677197 w 1617176"/>
              <a:gd name="connsiteY1875" fmla="*/ 1412042 h 1543360"/>
              <a:gd name="connsiteX1876" fmla="*/ 331815 w 1617176"/>
              <a:gd name="connsiteY1876" fmla="*/ 1411797 h 1543360"/>
              <a:gd name="connsiteX1877" fmla="*/ 332303 w 1617176"/>
              <a:gd name="connsiteY1877" fmla="*/ 1412041 h 1543360"/>
              <a:gd name="connsiteX1878" fmla="*/ 332059 w 1617176"/>
              <a:gd name="connsiteY1878" fmla="*/ 1412529 h 1543360"/>
              <a:gd name="connsiteX1879" fmla="*/ 326689 w 1617176"/>
              <a:gd name="connsiteY1879" fmla="*/ 1413506 h 1543360"/>
              <a:gd name="connsiteX1880" fmla="*/ 322539 w 1617176"/>
              <a:gd name="connsiteY1880" fmla="*/ 1414238 h 1543360"/>
              <a:gd name="connsiteX1881" fmla="*/ 322051 w 1617176"/>
              <a:gd name="connsiteY1881" fmla="*/ 1413750 h 1543360"/>
              <a:gd name="connsiteX1882" fmla="*/ 322539 w 1617176"/>
              <a:gd name="connsiteY1882" fmla="*/ 1413018 h 1543360"/>
              <a:gd name="connsiteX1883" fmla="*/ 326689 w 1617176"/>
              <a:gd name="connsiteY1883" fmla="*/ 1412529 h 1543360"/>
              <a:gd name="connsiteX1884" fmla="*/ 331815 w 1617176"/>
              <a:gd name="connsiteY1884" fmla="*/ 1411797 h 1543360"/>
              <a:gd name="connsiteX1885" fmla="*/ 1241474 w 1617176"/>
              <a:gd name="connsiteY1885" fmla="*/ 1411605 h 1543360"/>
              <a:gd name="connsiteX1886" fmla="*/ 1241443 w 1617176"/>
              <a:gd name="connsiteY1886" fmla="*/ 1411636 h 1543360"/>
              <a:gd name="connsiteX1887" fmla="*/ 1241110 w 1617176"/>
              <a:gd name="connsiteY1887" fmla="*/ 1412219 h 1543360"/>
              <a:gd name="connsiteX1888" fmla="*/ 1244699 w 1617176"/>
              <a:gd name="connsiteY1888" fmla="*/ 1414238 h 1543360"/>
              <a:gd name="connsiteX1889" fmla="*/ 1249092 w 1617176"/>
              <a:gd name="connsiteY1889" fmla="*/ 1416435 h 1543360"/>
              <a:gd name="connsiteX1890" fmla="*/ 1249092 w 1617176"/>
              <a:gd name="connsiteY1890" fmla="*/ 1416679 h 1543360"/>
              <a:gd name="connsiteX1891" fmla="*/ 1248680 w 1617176"/>
              <a:gd name="connsiteY1891" fmla="*/ 1418330 h 1543360"/>
              <a:gd name="connsiteX1892" fmla="*/ 1283260 w 1617176"/>
              <a:gd name="connsiteY1892" fmla="*/ 1424447 h 1543360"/>
              <a:gd name="connsiteX1893" fmla="*/ 1277407 w 1617176"/>
              <a:gd name="connsiteY1893" fmla="*/ 1421804 h 1543360"/>
              <a:gd name="connsiteX1894" fmla="*/ 1273990 w 1617176"/>
              <a:gd name="connsiteY1894" fmla="*/ 1421072 h 1543360"/>
              <a:gd name="connsiteX1895" fmla="*/ 1265447 w 1617176"/>
              <a:gd name="connsiteY1895" fmla="*/ 1418143 h 1543360"/>
              <a:gd name="connsiteX1896" fmla="*/ 862368 w 1617176"/>
              <a:gd name="connsiteY1896" fmla="*/ 1411218 h 1543360"/>
              <a:gd name="connsiteX1897" fmla="*/ 860581 w 1617176"/>
              <a:gd name="connsiteY1897" fmla="*/ 1412122 h 1543360"/>
              <a:gd name="connsiteX1898" fmla="*/ 864620 w 1617176"/>
              <a:gd name="connsiteY1898" fmla="*/ 1412374 h 1543360"/>
              <a:gd name="connsiteX1899" fmla="*/ 884183 w 1617176"/>
              <a:gd name="connsiteY1899" fmla="*/ 1411066 h 1543360"/>
              <a:gd name="connsiteX1900" fmla="*/ 884671 w 1617176"/>
              <a:gd name="connsiteY1900" fmla="*/ 1412775 h 1543360"/>
              <a:gd name="connsiteX1901" fmla="*/ 940079 w 1617176"/>
              <a:gd name="connsiteY1901" fmla="*/ 1420585 h 1543360"/>
              <a:gd name="connsiteX1902" fmla="*/ 947401 w 1617176"/>
              <a:gd name="connsiteY1902" fmla="*/ 1420097 h 1543360"/>
              <a:gd name="connsiteX1903" fmla="*/ 922992 w 1617176"/>
              <a:gd name="connsiteY1903" fmla="*/ 1414483 h 1543360"/>
              <a:gd name="connsiteX1904" fmla="*/ 888332 w 1617176"/>
              <a:gd name="connsiteY1904" fmla="*/ 1412286 h 1543360"/>
              <a:gd name="connsiteX1905" fmla="*/ 884183 w 1617176"/>
              <a:gd name="connsiteY1905" fmla="*/ 1411066 h 1543360"/>
              <a:gd name="connsiteX1906" fmla="*/ 999880 w 1617176"/>
              <a:gd name="connsiteY1906" fmla="*/ 1410822 h 1543360"/>
              <a:gd name="connsiteX1907" fmla="*/ 997683 w 1617176"/>
              <a:gd name="connsiteY1907" fmla="*/ 1411310 h 1543360"/>
              <a:gd name="connsiteX1908" fmla="*/ 997440 w 1617176"/>
              <a:gd name="connsiteY1908" fmla="*/ 1411229 h 1543360"/>
              <a:gd name="connsiteX1909" fmla="*/ 997440 w 1617176"/>
              <a:gd name="connsiteY1909" fmla="*/ 1412163 h 1543360"/>
              <a:gd name="connsiteX1910" fmla="*/ 997732 w 1617176"/>
              <a:gd name="connsiteY1910" fmla="*/ 1412236 h 1543360"/>
              <a:gd name="connsiteX1911" fmla="*/ 997683 w 1617176"/>
              <a:gd name="connsiteY1911" fmla="*/ 1412042 h 1543360"/>
              <a:gd name="connsiteX1912" fmla="*/ 999880 w 1617176"/>
              <a:gd name="connsiteY1912" fmla="*/ 1412042 h 1543360"/>
              <a:gd name="connsiteX1913" fmla="*/ 999880 w 1617176"/>
              <a:gd name="connsiteY1913" fmla="*/ 1410822 h 1543360"/>
              <a:gd name="connsiteX1914" fmla="*/ 373653 w 1617176"/>
              <a:gd name="connsiteY1914" fmla="*/ 1410606 h 1543360"/>
              <a:gd name="connsiteX1915" fmla="*/ 373309 w 1617176"/>
              <a:gd name="connsiteY1915" fmla="*/ 1411065 h 1543360"/>
              <a:gd name="connsiteX1916" fmla="*/ 373065 w 1617176"/>
              <a:gd name="connsiteY1916" fmla="*/ 1411065 h 1543360"/>
              <a:gd name="connsiteX1917" fmla="*/ 370624 w 1617176"/>
              <a:gd name="connsiteY1917" fmla="*/ 1411797 h 1543360"/>
              <a:gd name="connsiteX1918" fmla="*/ 370427 w 1617176"/>
              <a:gd name="connsiteY1918" fmla="*/ 1411797 h 1543360"/>
              <a:gd name="connsiteX1919" fmla="*/ 369403 w 1617176"/>
              <a:gd name="connsiteY1919" fmla="*/ 1412529 h 1543360"/>
              <a:gd name="connsiteX1920" fmla="*/ 369404 w 1617176"/>
              <a:gd name="connsiteY1920" fmla="*/ 1412529 h 1543360"/>
              <a:gd name="connsiteX1921" fmla="*/ 371593 w 1617176"/>
              <a:gd name="connsiteY1921" fmla="*/ 1413525 h 1543360"/>
              <a:gd name="connsiteX1922" fmla="*/ 377214 w 1617176"/>
              <a:gd name="connsiteY1922" fmla="*/ 1413993 h 1543360"/>
              <a:gd name="connsiteX1923" fmla="*/ 382340 w 1617176"/>
              <a:gd name="connsiteY1923" fmla="*/ 1414237 h 1543360"/>
              <a:gd name="connsiteX1924" fmla="*/ 382522 w 1617176"/>
              <a:gd name="connsiteY1924" fmla="*/ 1414541 h 1543360"/>
              <a:gd name="connsiteX1925" fmla="*/ 388930 w 1617176"/>
              <a:gd name="connsiteY1925" fmla="*/ 1412773 h 1543360"/>
              <a:gd name="connsiteX1926" fmla="*/ 393495 w 1617176"/>
              <a:gd name="connsiteY1926" fmla="*/ 1411822 h 1543360"/>
              <a:gd name="connsiteX1927" fmla="*/ 389721 w 1617176"/>
              <a:gd name="connsiteY1927" fmla="*/ 1411036 h 1543360"/>
              <a:gd name="connsiteX1928" fmla="*/ 389664 w 1617176"/>
              <a:gd name="connsiteY1928" fmla="*/ 1411065 h 1543360"/>
              <a:gd name="connsiteX1929" fmla="*/ 389420 w 1617176"/>
              <a:gd name="connsiteY1929" fmla="*/ 1411065 h 1543360"/>
              <a:gd name="connsiteX1930" fmla="*/ 388443 w 1617176"/>
              <a:gd name="connsiteY1930" fmla="*/ 1410821 h 1543360"/>
              <a:gd name="connsiteX1931" fmla="*/ 373797 w 1617176"/>
              <a:gd name="connsiteY1931" fmla="*/ 1410821 h 1543360"/>
              <a:gd name="connsiteX1932" fmla="*/ 942275 w 1617176"/>
              <a:gd name="connsiteY1932" fmla="*/ 1410334 h 1543360"/>
              <a:gd name="connsiteX1933" fmla="*/ 941787 w 1617176"/>
              <a:gd name="connsiteY1933" fmla="*/ 1411310 h 1543360"/>
              <a:gd name="connsiteX1934" fmla="*/ 993778 w 1617176"/>
              <a:gd name="connsiteY1934" fmla="*/ 1416924 h 1543360"/>
              <a:gd name="connsiteX1935" fmla="*/ 1009643 w 1617176"/>
              <a:gd name="connsiteY1935" fmla="*/ 1419853 h 1543360"/>
              <a:gd name="connsiteX1936" fmla="*/ 1035029 w 1617176"/>
              <a:gd name="connsiteY1936" fmla="*/ 1420341 h 1543360"/>
              <a:gd name="connsiteX1937" fmla="*/ 1040154 w 1617176"/>
              <a:gd name="connsiteY1937" fmla="*/ 1419365 h 1543360"/>
              <a:gd name="connsiteX1938" fmla="*/ 1004518 w 1617176"/>
              <a:gd name="connsiteY1938" fmla="*/ 1414239 h 1543360"/>
              <a:gd name="connsiteX1939" fmla="*/ 1004681 w 1617176"/>
              <a:gd name="connsiteY1939" fmla="*/ 1413423 h 1543360"/>
              <a:gd name="connsiteX1940" fmla="*/ 1004518 w 1617176"/>
              <a:gd name="connsiteY1940" fmla="*/ 1413750 h 1543360"/>
              <a:gd name="connsiteX1941" fmla="*/ 1002321 w 1617176"/>
              <a:gd name="connsiteY1941" fmla="*/ 1413994 h 1543360"/>
              <a:gd name="connsiteX1942" fmla="*/ 1001519 w 1617176"/>
              <a:gd name="connsiteY1942" fmla="*/ 1413894 h 1543360"/>
              <a:gd name="connsiteX1943" fmla="*/ 1001588 w 1617176"/>
              <a:gd name="connsiteY1943" fmla="*/ 1414239 h 1543360"/>
              <a:gd name="connsiteX1944" fmla="*/ 997195 w 1617176"/>
              <a:gd name="connsiteY1944" fmla="*/ 1413751 h 1543360"/>
              <a:gd name="connsiteX1945" fmla="*/ 997301 w 1617176"/>
              <a:gd name="connsiteY1945" fmla="*/ 1413645 h 1543360"/>
              <a:gd name="connsiteX1946" fmla="*/ 996463 w 1617176"/>
              <a:gd name="connsiteY1946" fmla="*/ 1413017 h 1543360"/>
              <a:gd name="connsiteX1947" fmla="*/ 995731 w 1617176"/>
              <a:gd name="connsiteY1947" fmla="*/ 1413017 h 1543360"/>
              <a:gd name="connsiteX1948" fmla="*/ 982306 w 1617176"/>
              <a:gd name="connsiteY1948" fmla="*/ 1412285 h 1543360"/>
              <a:gd name="connsiteX1949" fmla="*/ 972974 w 1617176"/>
              <a:gd name="connsiteY1949" fmla="*/ 1411818 h 1543360"/>
              <a:gd name="connsiteX1950" fmla="*/ 973030 w 1617176"/>
              <a:gd name="connsiteY1950" fmla="*/ 1412042 h 1543360"/>
              <a:gd name="connsiteX1951" fmla="*/ 942275 w 1617176"/>
              <a:gd name="connsiteY1951" fmla="*/ 1410334 h 1543360"/>
              <a:gd name="connsiteX1952" fmla="*/ 691842 w 1617176"/>
              <a:gd name="connsiteY1952" fmla="*/ 1410090 h 1543360"/>
              <a:gd name="connsiteX1953" fmla="*/ 692329 w 1617176"/>
              <a:gd name="connsiteY1953" fmla="*/ 1411309 h 1543360"/>
              <a:gd name="connsiteX1954" fmla="*/ 694527 w 1617176"/>
              <a:gd name="connsiteY1954" fmla="*/ 1412041 h 1543360"/>
              <a:gd name="connsiteX1955" fmla="*/ 694541 w 1617176"/>
              <a:gd name="connsiteY1955" fmla="*/ 1412062 h 1543360"/>
              <a:gd name="connsiteX1956" fmla="*/ 718936 w 1617176"/>
              <a:gd name="connsiteY1956" fmla="*/ 1413019 h 1543360"/>
              <a:gd name="connsiteX1957" fmla="*/ 721133 w 1617176"/>
              <a:gd name="connsiteY1957" fmla="*/ 1411310 h 1543360"/>
              <a:gd name="connsiteX1958" fmla="*/ 691842 w 1617176"/>
              <a:gd name="connsiteY1958" fmla="*/ 1410090 h 1543360"/>
              <a:gd name="connsiteX1959" fmla="*/ 1238352 w 1617176"/>
              <a:gd name="connsiteY1959" fmla="*/ 1410005 h 1543360"/>
              <a:gd name="connsiteX1960" fmla="*/ 1238352 w 1617176"/>
              <a:gd name="connsiteY1960" fmla="*/ 1410334 h 1543360"/>
              <a:gd name="connsiteX1961" fmla="*/ 1237137 w 1617176"/>
              <a:gd name="connsiteY1961" fmla="*/ 1410820 h 1543360"/>
              <a:gd name="connsiteX1962" fmla="*/ 1237865 w 1617176"/>
              <a:gd name="connsiteY1962" fmla="*/ 1410820 h 1543360"/>
              <a:gd name="connsiteX1963" fmla="*/ 1239899 w 1617176"/>
              <a:gd name="connsiteY1963" fmla="*/ 1412041 h 1543360"/>
              <a:gd name="connsiteX1964" fmla="*/ 1240183 w 1617176"/>
              <a:gd name="connsiteY1964" fmla="*/ 1412041 h 1543360"/>
              <a:gd name="connsiteX1965" fmla="*/ 1240748 w 1617176"/>
              <a:gd name="connsiteY1965" fmla="*/ 1411288 h 1543360"/>
              <a:gd name="connsiteX1966" fmla="*/ 1238597 w 1617176"/>
              <a:gd name="connsiteY1966" fmla="*/ 1410332 h 1543360"/>
              <a:gd name="connsiteX1967" fmla="*/ 547010 w 1617176"/>
              <a:gd name="connsiteY1967" fmla="*/ 1409490 h 1543360"/>
              <a:gd name="connsiteX1968" fmla="*/ 546611 w 1617176"/>
              <a:gd name="connsiteY1968" fmla="*/ 1410089 h 1543360"/>
              <a:gd name="connsiteX1969" fmla="*/ 546367 w 1617176"/>
              <a:gd name="connsiteY1969" fmla="*/ 1410089 h 1543360"/>
              <a:gd name="connsiteX1970" fmla="*/ 544659 w 1617176"/>
              <a:gd name="connsiteY1970" fmla="*/ 1410577 h 1543360"/>
              <a:gd name="connsiteX1971" fmla="*/ 543682 w 1617176"/>
              <a:gd name="connsiteY1971" fmla="*/ 1410577 h 1543360"/>
              <a:gd name="connsiteX1972" fmla="*/ 543438 w 1617176"/>
              <a:gd name="connsiteY1972" fmla="*/ 1410821 h 1543360"/>
              <a:gd name="connsiteX1973" fmla="*/ 542950 w 1617176"/>
              <a:gd name="connsiteY1973" fmla="*/ 1410577 h 1543360"/>
              <a:gd name="connsiteX1974" fmla="*/ 543011 w 1617176"/>
              <a:gd name="connsiteY1974" fmla="*/ 1410394 h 1543360"/>
              <a:gd name="connsiteX1975" fmla="*/ 534162 w 1617176"/>
              <a:gd name="connsiteY1975" fmla="*/ 1412041 h 1543360"/>
              <a:gd name="connsiteX1976" fmla="*/ 540020 w 1617176"/>
              <a:gd name="connsiteY1976" fmla="*/ 1413566 h 1543360"/>
              <a:gd name="connsiteX1977" fmla="*/ 547033 w 1617176"/>
              <a:gd name="connsiteY1977" fmla="*/ 1412573 h 1543360"/>
              <a:gd name="connsiteX1978" fmla="*/ 547099 w 1617176"/>
              <a:gd name="connsiteY1978" fmla="*/ 1412529 h 1543360"/>
              <a:gd name="connsiteX1979" fmla="*/ 552469 w 1617176"/>
              <a:gd name="connsiteY1979" fmla="*/ 1412285 h 1543360"/>
              <a:gd name="connsiteX1980" fmla="*/ 554422 w 1617176"/>
              <a:gd name="connsiteY1980" fmla="*/ 1412285 h 1543360"/>
              <a:gd name="connsiteX1981" fmla="*/ 554910 w 1617176"/>
              <a:gd name="connsiteY1981" fmla="*/ 1412773 h 1543360"/>
              <a:gd name="connsiteX1982" fmla="*/ 554422 w 1617176"/>
              <a:gd name="connsiteY1982" fmla="*/ 1413505 h 1543360"/>
              <a:gd name="connsiteX1983" fmla="*/ 552469 w 1617176"/>
              <a:gd name="connsiteY1983" fmla="*/ 1413505 h 1543360"/>
              <a:gd name="connsiteX1984" fmla="*/ 547785 w 1617176"/>
              <a:gd name="connsiteY1984" fmla="*/ 1413719 h 1543360"/>
              <a:gd name="connsiteX1985" fmla="*/ 547831 w 1617176"/>
              <a:gd name="connsiteY1985" fmla="*/ 1413749 h 1543360"/>
              <a:gd name="connsiteX1986" fmla="*/ 546367 w 1617176"/>
              <a:gd name="connsiteY1986" fmla="*/ 1414726 h 1543360"/>
              <a:gd name="connsiteX1987" fmla="*/ 555861 w 1617176"/>
              <a:gd name="connsiteY1987" fmla="*/ 1414263 h 1543360"/>
              <a:gd name="connsiteX1988" fmla="*/ 555886 w 1617176"/>
              <a:gd name="connsiteY1988" fmla="*/ 1414238 h 1543360"/>
              <a:gd name="connsiteX1989" fmla="*/ 561500 w 1617176"/>
              <a:gd name="connsiteY1989" fmla="*/ 1413506 h 1543360"/>
              <a:gd name="connsiteX1990" fmla="*/ 567647 w 1617176"/>
              <a:gd name="connsiteY1990" fmla="*/ 1412233 h 1543360"/>
              <a:gd name="connsiteX1991" fmla="*/ 547099 w 1617176"/>
              <a:gd name="connsiteY1991" fmla="*/ 1409844 h 1543360"/>
              <a:gd name="connsiteX1992" fmla="*/ 973518 w 1617176"/>
              <a:gd name="connsiteY1992" fmla="*/ 1409357 h 1543360"/>
              <a:gd name="connsiteX1993" fmla="*/ 973518 w 1617176"/>
              <a:gd name="connsiteY1993" fmla="*/ 1410143 h 1543360"/>
              <a:gd name="connsiteX1994" fmla="*/ 982550 w 1617176"/>
              <a:gd name="connsiteY1994" fmla="*/ 1410820 h 1543360"/>
              <a:gd name="connsiteX1995" fmla="*/ 995975 w 1617176"/>
              <a:gd name="connsiteY1995" fmla="*/ 1411746 h 1543360"/>
              <a:gd name="connsiteX1996" fmla="*/ 995975 w 1617176"/>
              <a:gd name="connsiteY1996" fmla="*/ 1411064 h 1543360"/>
              <a:gd name="connsiteX1997" fmla="*/ 996169 w 1617176"/>
              <a:gd name="connsiteY1997" fmla="*/ 1410870 h 1543360"/>
              <a:gd name="connsiteX1998" fmla="*/ 995974 w 1617176"/>
              <a:gd name="connsiteY1998" fmla="*/ 1410822 h 1543360"/>
              <a:gd name="connsiteX1999" fmla="*/ 973518 w 1617176"/>
              <a:gd name="connsiteY1999" fmla="*/ 1409357 h 1543360"/>
              <a:gd name="connsiteX2000" fmla="*/ 546855 w 1617176"/>
              <a:gd name="connsiteY2000" fmla="*/ 1408868 h 1543360"/>
              <a:gd name="connsiteX2001" fmla="*/ 546789 w 1617176"/>
              <a:gd name="connsiteY2001" fmla="*/ 1408890 h 1543360"/>
              <a:gd name="connsiteX2002" fmla="*/ 546903 w 1617176"/>
              <a:gd name="connsiteY2002" fmla="*/ 1409062 h 1543360"/>
              <a:gd name="connsiteX2003" fmla="*/ 543193 w 1617176"/>
              <a:gd name="connsiteY2003" fmla="*/ 1408624 h 1543360"/>
              <a:gd name="connsiteX2004" fmla="*/ 544170 w 1617176"/>
              <a:gd name="connsiteY2004" fmla="*/ 1409112 h 1543360"/>
              <a:gd name="connsiteX2005" fmla="*/ 544072 w 1617176"/>
              <a:gd name="connsiteY2005" fmla="*/ 1409405 h 1543360"/>
              <a:gd name="connsiteX2006" fmla="*/ 544659 w 1617176"/>
              <a:gd name="connsiteY2006" fmla="*/ 1409112 h 1543360"/>
              <a:gd name="connsiteX2007" fmla="*/ 545879 w 1617176"/>
              <a:gd name="connsiteY2007" fmla="*/ 1409112 h 1543360"/>
              <a:gd name="connsiteX2008" fmla="*/ 545914 w 1617176"/>
              <a:gd name="connsiteY2008" fmla="*/ 1409077 h 1543360"/>
              <a:gd name="connsiteX2009" fmla="*/ 1006470 w 1617176"/>
              <a:gd name="connsiteY2009" fmla="*/ 1408381 h 1543360"/>
              <a:gd name="connsiteX2010" fmla="*/ 1031611 w 1617176"/>
              <a:gd name="connsiteY2010" fmla="*/ 1412530 h 1543360"/>
              <a:gd name="connsiteX2011" fmla="*/ 1046012 w 1617176"/>
              <a:gd name="connsiteY2011" fmla="*/ 1413751 h 1543360"/>
              <a:gd name="connsiteX2012" fmla="*/ 1038201 w 1617176"/>
              <a:gd name="connsiteY2012" fmla="*/ 1411310 h 1543360"/>
              <a:gd name="connsiteX2013" fmla="*/ 1031367 w 1617176"/>
              <a:gd name="connsiteY2013" fmla="*/ 1410090 h 1543360"/>
              <a:gd name="connsiteX2014" fmla="*/ 1006470 w 1617176"/>
              <a:gd name="connsiteY2014" fmla="*/ 1408381 h 1543360"/>
              <a:gd name="connsiteX2015" fmla="*/ 438772 w 1617176"/>
              <a:gd name="connsiteY2015" fmla="*/ 1408188 h 1543360"/>
              <a:gd name="connsiteX2016" fmla="*/ 430914 w 1617176"/>
              <a:gd name="connsiteY2016" fmla="*/ 1409112 h 1543360"/>
              <a:gd name="connsiteX2017" fmla="*/ 424762 w 1617176"/>
              <a:gd name="connsiteY2017" fmla="*/ 1410023 h 1543360"/>
              <a:gd name="connsiteX2018" fmla="*/ 424812 w 1617176"/>
              <a:gd name="connsiteY2018" fmla="*/ 1410089 h 1543360"/>
              <a:gd name="connsiteX2019" fmla="*/ 426521 w 1617176"/>
              <a:gd name="connsiteY2019" fmla="*/ 1410821 h 1543360"/>
              <a:gd name="connsiteX2020" fmla="*/ 426513 w 1617176"/>
              <a:gd name="connsiteY2020" fmla="*/ 1410859 h 1543360"/>
              <a:gd name="connsiteX2021" fmla="*/ 429738 w 1617176"/>
              <a:gd name="connsiteY2021" fmla="*/ 1411397 h 1543360"/>
              <a:gd name="connsiteX2022" fmla="*/ 429937 w 1617176"/>
              <a:gd name="connsiteY2022" fmla="*/ 1411065 h 1543360"/>
              <a:gd name="connsiteX2023" fmla="*/ 441898 w 1617176"/>
              <a:gd name="connsiteY2023" fmla="*/ 1411065 h 1543360"/>
              <a:gd name="connsiteX2024" fmla="*/ 444094 w 1617176"/>
              <a:gd name="connsiteY2024" fmla="*/ 1411065 h 1543360"/>
              <a:gd name="connsiteX2025" fmla="*/ 444306 w 1617176"/>
              <a:gd name="connsiteY2025" fmla="*/ 1411330 h 1543360"/>
              <a:gd name="connsiteX2026" fmla="*/ 468791 w 1617176"/>
              <a:gd name="connsiteY2026" fmla="*/ 1412485 h 1543360"/>
              <a:gd name="connsiteX2027" fmla="*/ 468991 w 1617176"/>
              <a:gd name="connsiteY2027" fmla="*/ 1412285 h 1543360"/>
              <a:gd name="connsiteX2028" fmla="*/ 473141 w 1617176"/>
              <a:gd name="connsiteY2028" fmla="*/ 1412285 h 1543360"/>
              <a:gd name="connsiteX2029" fmla="*/ 481928 w 1617176"/>
              <a:gd name="connsiteY2029" fmla="*/ 1412529 h 1543360"/>
              <a:gd name="connsiteX2030" fmla="*/ 486565 w 1617176"/>
              <a:gd name="connsiteY2030" fmla="*/ 1412529 h 1543360"/>
              <a:gd name="connsiteX2031" fmla="*/ 479243 w 1617176"/>
              <a:gd name="connsiteY2031" fmla="*/ 1410332 h 1543360"/>
              <a:gd name="connsiteX2032" fmla="*/ 438724 w 1617176"/>
              <a:gd name="connsiteY2032" fmla="*/ 1408379 h 1543360"/>
              <a:gd name="connsiteX2033" fmla="*/ 484856 w 1617176"/>
              <a:gd name="connsiteY2033" fmla="*/ 1407891 h 1543360"/>
              <a:gd name="connsiteX2034" fmla="*/ 484856 w 1617176"/>
              <a:gd name="connsiteY2034" fmla="*/ 1408868 h 1543360"/>
              <a:gd name="connsiteX2035" fmla="*/ 495596 w 1617176"/>
              <a:gd name="connsiteY2035" fmla="*/ 1408868 h 1543360"/>
              <a:gd name="connsiteX2036" fmla="*/ 484856 w 1617176"/>
              <a:gd name="connsiteY2036" fmla="*/ 1407891 h 1543360"/>
              <a:gd name="connsiteX2037" fmla="*/ 303988 w 1617176"/>
              <a:gd name="connsiteY2037" fmla="*/ 1407404 h 1543360"/>
              <a:gd name="connsiteX2038" fmla="*/ 304721 w 1617176"/>
              <a:gd name="connsiteY2038" fmla="*/ 1408136 h 1543360"/>
              <a:gd name="connsiteX2039" fmla="*/ 304232 w 1617176"/>
              <a:gd name="connsiteY2039" fmla="*/ 1408624 h 1543360"/>
              <a:gd name="connsiteX2040" fmla="*/ 286659 w 1617176"/>
              <a:gd name="connsiteY2040" fmla="*/ 1412041 h 1543360"/>
              <a:gd name="connsiteX2041" fmla="*/ 283485 w 1617176"/>
              <a:gd name="connsiteY2041" fmla="*/ 1412529 h 1543360"/>
              <a:gd name="connsiteX2042" fmla="*/ 282997 w 1617176"/>
              <a:gd name="connsiteY2042" fmla="*/ 1412529 h 1543360"/>
              <a:gd name="connsiteX2043" fmla="*/ 282509 w 1617176"/>
              <a:gd name="connsiteY2043" fmla="*/ 1412285 h 1543360"/>
              <a:gd name="connsiteX2044" fmla="*/ 282997 w 1617176"/>
              <a:gd name="connsiteY2044" fmla="*/ 1411309 h 1543360"/>
              <a:gd name="connsiteX2045" fmla="*/ 286414 w 1617176"/>
              <a:gd name="connsiteY2045" fmla="*/ 1410577 h 1543360"/>
              <a:gd name="connsiteX2046" fmla="*/ 303988 w 1617176"/>
              <a:gd name="connsiteY2046" fmla="*/ 1407404 h 1543360"/>
              <a:gd name="connsiteX2047" fmla="*/ 675977 w 1617176"/>
              <a:gd name="connsiteY2047" fmla="*/ 1407161 h 1543360"/>
              <a:gd name="connsiteX2048" fmla="*/ 675977 w 1617176"/>
              <a:gd name="connsiteY2048" fmla="*/ 1407893 h 1543360"/>
              <a:gd name="connsiteX2049" fmla="*/ 685008 w 1617176"/>
              <a:gd name="connsiteY2049" fmla="*/ 1408869 h 1543360"/>
              <a:gd name="connsiteX2050" fmla="*/ 675977 w 1617176"/>
              <a:gd name="connsiteY2050" fmla="*/ 1407161 h 1543360"/>
              <a:gd name="connsiteX2051" fmla="*/ 1148396 w 1617176"/>
              <a:gd name="connsiteY2051" fmla="*/ 1407115 h 1543360"/>
              <a:gd name="connsiteX2052" fmla="*/ 1148529 w 1617176"/>
              <a:gd name="connsiteY2052" fmla="*/ 1407649 h 1543360"/>
              <a:gd name="connsiteX2053" fmla="*/ 1148529 w 1617176"/>
              <a:gd name="connsiteY2053" fmla="*/ 1408135 h 1543360"/>
              <a:gd name="connsiteX2054" fmla="*/ 1149017 w 1617176"/>
              <a:gd name="connsiteY2054" fmla="*/ 1407647 h 1543360"/>
              <a:gd name="connsiteX2055" fmla="*/ 1149017 w 1617176"/>
              <a:gd name="connsiteY2055" fmla="*/ 1407160 h 1543360"/>
              <a:gd name="connsiteX2056" fmla="*/ 1148529 w 1617176"/>
              <a:gd name="connsiteY2056" fmla="*/ 1407160 h 1543360"/>
              <a:gd name="connsiteX2057" fmla="*/ 532742 w 1617176"/>
              <a:gd name="connsiteY2057" fmla="*/ 1406538 h 1543360"/>
              <a:gd name="connsiteX2058" fmla="*/ 532210 w 1617176"/>
              <a:gd name="connsiteY2058" fmla="*/ 1406672 h 1543360"/>
              <a:gd name="connsiteX2059" fmla="*/ 531092 w 1617176"/>
              <a:gd name="connsiteY2059" fmla="*/ 1406895 h 1543360"/>
              <a:gd name="connsiteX2060" fmla="*/ 528548 w 1617176"/>
              <a:gd name="connsiteY2060" fmla="*/ 1408379 h 1543360"/>
              <a:gd name="connsiteX2061" fmla="*/ 540508 w 1617176"/>
              <a:gd name="connsiteY2061" fmla="*/ 1408868 h 1543360"/>
              <a:gd name="connsiteX2062" fmla="*/ 532698 w 1617176"/>
              <a:gd name="connsiteY2062" fmla="*/ 1406671 h 1543360"/>
              <a:gd name="connsiteX2063" fmla="*/ 744138 w 1617176"/>
              <a:gd name="connsiteY2063" fmla="*/ 1406459 h 1543360"/>
              <a:gd name="connsiteX2064" fmla="*/ 744321 w 1617176"/>
              <a:gd name="connsiteY2064" fmla="*/ 1406917 h 1543360"/>
              <a:gd name="connsiteX2065" fmla="*/ 716739 w 1617176"/>
              <a:gd name="connsiteY2065" fmla="*/ 1408137 h 1543360"/>
              <a:gd name="connsiteX2066" fmla="*/ 784351 w 1617176"/>
              <a:gd name="connsiteY2066" fmla="*/ 1409601 h 1543360"/>
              <a:gd name="connsiteX2067" fmla="*/ 784738 w 1617176"/>
              <a:gd name="connsiteY2067" fmla="*/ 1409311 h 1543360"/>
              <a:gd name="connsiteX2068" fmla="*/ 759943 w 1617176"/>
              <a:gd name="connsiteY2068" fmla="*/ 1407403 h 1543360"/>
              <a:gd name="connsiteX2069" fmla="*/ 670851 w 1617176"/>
              <a:gd name="connsiteY2069" fmla="*/ 1405971 h 1543360"/>
              <a:gd name="connsiteX2070" fmla="*/ 667499 w 1617176"/>
              <a:gd name="connsiteY2070" fmla="*/ 1406992 h 1543360"/>
              <a:gd name="connsiteX2071" fmla="*/ 668166 w 1617176"/>
              <a:gd name="connsiteY2071" fmla="*/ 1407159 h 1543360"/>
              <a:gd name="connsiteX2072" fmla="*/ 671583 w 1617176"/>
              <a:gd name="connsiteY2072" fmla="*/ 1407891 h 1543360"/>
              <a:gd name="connsiteX2073" fmla="*/ 671949 w 1617176"/>
              <a:gd name="connsiteY2073" fmla="*/ 1408257 h 1543360"/>
              <a:gd name="connsiteX2074" fmla="*/ 672071 w 1617176"/>
              <a:gd name="connsiteY2074" fmla="*/ 1407893 h 1543360"/>
              <a:gd name="connsiteX2075" fmla="*/ 674756 w 1617176"/>
              <a:gd name="connsiteY2075" fmla="*/ 1407893 h 1543360"/>
              <a:gd name="connsiteX2076" fmla="*/ 674756 w 1617176"/>
              <a:gd name="connsiteY2076" fmla="*/ 1407161 h 1543360"/>
              <a:gd name="connsiteX2077" fmla="*/ 670851 w 1617176"/>
              <a:gd name="connsiteY2077" fmla="*/ 1405971 h 1543360"/>
              <a:gd name="connsiteX2078" fmla="*/ 685740 w 1617176"/>
              <a:gd name="connsiteY2078" fmla="*/ 1405452 h 1543360"/>
              <a:gd name="connsiteX2079" fmla="*/ 686228 w 1617176"/>
              <a:gd name="connsiteY2079" fmla="*/ 1406184 h 1543360"/>
              <a:gd name="connsiteX2080" fmla="*/ 687205 w 1617176"/>
              <a:gd name="connsiteY2080" fmla="*/ 1406184 h 1543360"/>
              <a:gd name="connsiteX2081" fmla="*/ 685740 w 1617176"/>
              <a:gd name="connsiteY2081" fmla="*/ 1405452 h 1543360"/>
              <a:gd name="connsiteX2082" fmla="*/ 530989 w 1617176"/>
              <a:gd name="connsiteY2082" fmla="*/ 1405450 h 1543360"/>
              <a:gd name="connsiteX2083" fmla="*/ 530989 w 1617176"/>
              <a:gd name="connsiteY2083" fmla="*/ 1405841 h 1543360"/>
              <a:gd name="connsiteX2084" fmla="*/ 531966 w 1617176"/>
              <a:gd name="connsiteY2084" fmla="*/ 1405451 h 1543360"/>
              <a:gd name="connsiteX2085" fmla="*/ 531966 w 1617176"/>
              <a:gd name="connsiteY2085" fmla="*/ 1405451 h 1543360"/>
              <a:gd name="connsiteX2086" fmla="*/ 531965 w 1617176"/>
              <a:gd name="connsiteY2086" fmla="*/ 1405450 h 1543360"/>
              <a:gd name="connsiteX2087" fmla="*/ 530989 w 1617176"/>
              <a:gd name="connsiteY2087" fmla="*/ 1405450 h 1543360"/>
              <a:gd name="connsiteX2088" fmla="*/ 504929 w 1617176"/>
              <a:gd name="connsiteY2088" fmla="*/ 1405278 h 1543360"/>
              <a:gd name="connsiteX2089" fmla="*/ 503896 w 1617176"/>
              <a:gd name="connsiteY2089" fmla="*/ 1405450 h 1543360"/>
              <a:gd name="connsiteX2090" fmla="*/ 503594 w 1617176"/>
              <a:gd name="connsiteY2090" fmla="*/ 1405651 h 1543360"/>
              <a:gd name="connsiteX2091" fmla="*/ 503163 w 1617176"/>
              <a:gd name="connsiteY2091" fmla="*/ 1407159 h 1543360"/>
              <a:gd name="connsiteX2092" fmla="*/ 509510 w 1617176"/>
              <a:gd name="connsiteY2092" fmla="*/ 1407159 h 1543360"/>
              <a:gd name="connsiteX2093" fmla="*/ 509510 w 1617176"/>
              <a:gd name="connsiteY2093" fmla="*/ 1408868 h 1543360"/>
              <a:gd name="connsiteX2094" fmla="*/ 524155 w 1617176"/>
              <a:gd name="connsiteY2094" fmla="*/ 1408868 h 1543360"/>
              <a:gd name="connsiteX2095" fmla="*/ 526840 w 1617176"/>
              <a:gd name="connsiteY2095" fmla="*/ 1407159 h 1543360"/>
              <a:gd name="connsiteX2096" fmla="*/ 520982 w 1617176"/>
              <a:gd name="connsiteY2096" fmla="*/ 1406183 h 1543360"/>
              <a:gd name="connsiteX2097" fmla="*/ 518541 w 1617176"/>
              <a:gd name="connsiteY2097" fmla="*/ 1407403 h 1543360"/>
              <a:gd name="connsiteX2098" fmla="*/ 518541 w 1617176"/>
              <a:gd name="connsiteY2098" fmla="*/ 1407403 h 1543360"/>
              <a:gd name="connsiteX2099" fmla="*/ 518537 w 1617176"/>
              <a:gd name="connsiteY2099" fmla="*/ 1407405 h 1543360"/>
              <a:gd name="connsiteX2100" fmla="*/ 517564 w 1617176"/>
              <a:gd name="connsiteY2100" fmla="*/ 1407891 h 1543360"/>
              <a:gd name="connsiteX2101" fmla="*/ 517579 w 1617176"/>
              <a:gd name="connsiteY2101" fmla="*/ 1407831 h 1543360"/>
              <a:gd name="connsiteX2102" fmla="*/ 516345 w 1617176"/>
              <a:gd name="connsiteY2102" fmla="*/ 1408380 h 1543360"/>
              <a:gd name="connsiteX2103" fmla="*/ 515368 w 1617176"/>
              <a:gd name="connsiteY2103" fmla="*/ 1408380 h 1543360"/>
              <a:gd name="connsiteX2104" fmla="*/ 515124 w 1617176"/>
              <a:gd name="connsiteY2104" fmla="*/ 1407403 h 1543360"/>
              <a:gd name="connsiteX2105" fmla="*/ 515612 w 1617176"/>
              <a:gd name="connsiteY2105" fmla="*/ 1407159 h 1543360"/>
              <a:gd name="connsiteX2106" fmla="*/ 517076 w 1617176"/>
              <a:gd name="connsiteY2106" fmla="*/ 1406671 h 1543360"/>
              <a:gd name="connsiteX2107" fmla="*/ 517076 w 1617176"/>
              <a:gd name="connsiteY2107" fmla="*/ 1406671 h 1543360"/>
              <a:gd name="connsiteX2108" fmla="*/ 517564 w 1617176"/>
              <a:gd name="connsiteY2108" fmla="*/ 1405450 h 1543360"/>
              <a:gd name="connsiteX2109" fmla="*/ 510974 w 1617176"/>
              <a:gd name="connsiteY2109" fmla="*/ 1405450 h 1543360"/>
              <a:gd name="connsiteX2110" fmla="*/ 510974 w 1617176"/>
              <a:gd name="connsiteY2110" fmla="*/ 1405451 h 1543360"/>
              <a:gd name="connsiteX2111" fmla="*/ 509510 w 1617176"/>
              <a:gd name="connsiteY2111" fmla="*/ 1406183 h 1543360"/>
              <a:gd name="connsiteX2112" fmla="*/ 507557 w 1617176"/>
              <a:gd name="connsiteY2112" fmla="*/ 1405451 h 1543360"/>
              <a:gd name="connsiteX2113" fmla="*/ 507556 w 1617176"/>
              <a:gd name="connsiteY2113" fmla="*/ 1405450 h 1543360"/>
              <a:gd name="connsiteX2114" fmla="*/ 504872 w 1617176"/>
              <a:gd name="connsiteY2114" fmla="*/ 1405450 h 1543360"/>
              <a:gd name="connsiteX2115" fmla="*/ 1102885 w 1617176"/>
              <a:gd name="connsiteY2115" fmla="*/ 1404768 h 1543360"/>
              <a:gd name="connsiteX2116" fmla="*/ 1102885 w 1617176"/>
              <a:gd name="connsiteY2116" fmla="*/ 1404963 h 1543360"/>
              <a:gd name="connsiteX2117" fmla="*/ 1102885 w 1617176"/>
              <a:gd name="connsiteY2117" fmla="*/ 1405207 h 1543360"/>
              <a:gd name="connsiteX2118" fmla="*/ 1102885 w 1617176"/>
              <a:gd name="connsiteY2118" fmla="*/ 1405208 h 1543360"/>
              <a:gd name="connsiteX2119" fmla="*/ 1102885 w 1617176"/>
              <a:gd name="connsiteY2119" fmla="*/ 1405208 h 1543360"/>
              <a:gd name="connsiteX2120" fmla="*/ 1125904 w 1617176"/>
              <a:gd name="connsiteY2120" fmla="*/ 1408115 h 1543360"/>
              <a:gd name="connsiteX2121" fmla="*/ 1125829 w 1617176"/>
              <a:gd name="connsiteY2121" fmla="*/ 1407892 h 1543360"/>
              <a:gd name="connsiteX2122" fmla="*/ 1126225 w 1617176"/>
              <a:gd name="connsiteY2122" fmla="*/ 1407101 h 1543360"/>
              <a:gd name="connsiteX2123" fmla="*/ 1149993 w 1617176"/>
              <a:gd name="connsiteY2123" fmla="*/ 1404476 h 1543360"/>
              <a:gd name="connsiteX2124" fmla="*/ 1149195 w 1617176"/>
              <a:gd name="connsiteY2124" fmla="*/ 1405673 h 1543360"/>
              <a:gd name="connsiteX2125" fmla="*/ 1149575 w 1617176"/>
              <a:gd name="connsiteY2125" fmla="*/ 1405799 h 1543360"/>
              <a:gd name="connsiteX2126" fmla="*/ 1149505 w 1617176"/>
              <a:gd name="connsiteY2126" fmla="*/ 1405451 h 1543360"/>
              <a:gd name="connsiteX2127" fmla="*/ 1160733 w 1617176"/>
              <a:gd name="connsiteY2127" fmla="*/ 1409356 h 1543360"/>
              <a:gd name="connsiteX2128" fmla="*/ 1149993 w 1617176"/>
              <a:gd name="connsiteY2128" fmla="*/ 1408380 h 1543360"/>
              <a:gd name="connsiteX2129" fmla="*/ 1149917 w 1617176"/>
              <a:gd name="connsiteY2129" fmla="*/ 1408075 h 1543360"/>
              <a:gd name="connsiteX2130" fmla="*/ 1148529 w 1617176"/>
              <a:gd name="connsiteY2130" fmla="*/ 1408868 h 1543360"/>
              <a:gd name="connsiteX2131" fmla="*/ 1148529 w 1617176"/>
              <a:gd name="connsiteY2131" fmla="*/ 1408869 h 1543360"/>
              <a:gd name="connsiteX2132" fmla="*/ 1148523 w 1617176"/>
              <a:gd name="connsiteY2132" fmla="*/ 1408871 h 1543360"/>
              <a:gd name="connsiteX2133" fmla="*/ 1148041 w 1617176"/>
              <a:gd name="connsiteY2133" fmla="*/ 1409112 h 1543360"/>
              <a:gd name="connsiteX2134" fmla="*/ 1147921 w 1617176"/>
              <a:gd name="connsiteY2134" fmla="*/ 1409072 h 1543360"/>
              <a:gd name="connsiteX2135" fmla="*/ 1147797 w 1617176"/>
              <a:gd name="connsiteY2135" fmla="*/ 1409113 h 1543360"/>
              <a:gd name="connsiteX2136" fmla="*/ 1148041 w 1617176"/>
              <a:gd name="connsiteY2136" fmla="*/ 1409846 h 1543360"/>
              <a:gd name="connsiteX2137" fmla="*/ 1146332 w 1617176"/>
              <a:gd name="connsiteY2137" fmla="*/ 1409357 h 1543360"/>
              <a:gd name="connsiteX2138" fmla="*/ 1146516 w 1617176"/>
              <a:gd name="connsiteY2138" fmla="*/ 1408624 h 1543360"/>
              <a:gd name="connsiteX2139" fmla="*/ 1143647 w 1617176"/>
              <a:gd name="connsiteY2139" fmla="*/ 1408624 h 1543360"/>
              <a:gd name="connsiteX2140" fmla="*/ 1136081 w 1617176"/>
              <a:gd name="connsiteY2140" fmla="*/ 1408136 h 1543360"/>
              <a:gd name="connsiteX2141" fmla="*/ 1127128 w 1617176"/>
              <a:gd name="connsiteY2141" fmla="*/ 1407168 h 1543360"/>
              <a:gd name="connsiteX2142" fmla="*/ 1126805 w 1617176"/>
              <a:gd name="connsiteY2142" fmla="*/ 1408136 h 1543360"/>
              <a:gd name="connsiteX2143" fmla="*/ 1126561 w 1617176"/>
              <a:gd name="connsiteY2143" fmla="*/ 1408624 h 1543360"/>
              <a:gd name="connsiteX2144" fmla="*/ 1126560 w 1617176"/>
              <a:gd name="connsiteY2144" fmla="*/ 1408624 h 1543360"/>
              <a:gd name="connsiteX2145" fmla="*/ 1126561 w 1617176"/>
              <a:gd name="connsiteY2145" fmla="*/ 1408625 h 1543360"/>
              <a:gd name="connsiteX2146" fmla="*/ 1138521 w 1617176"/>
              <a:gd name="connsiteY2146" fmla="*/ 1410334 h 1543360"/>
              <a:gd name="connsiteX2147" fmla="*/ 1149993 w 1617176"/>
              <a:gd name="connsiteY2147" fmla="*/ 1414971 h 1543360"/>
              <a:gd name="connsiteX2148" fmla="*/ 1112892 w 1617176"/>
              <a:gd name="connsiteY2148" fmla="*/ 1411554 h 1543360"/>
              <a:gd name="connsiteX2149" fmla="*/ 1108254 w 1617176"/>
              <a:gd name="connsiteY2149" fmla="*/ 1411554 h 1543360"/>
              <a:gd name="connsiteX2150" fmla="*/ 1089948 w 1617176"/>
              <a:gd name="connsiteY2150" fmla="*/ 1408625 h 1543360"/>
              <a:gd name="connsiteX2151" fmla="*/ 1069201 w 1617176"/>
              <a:gd name="connsiteY2151" fmla="*/ 1408137 h 1543360"/>
              <a:gd name="connsiteX2152" fmla="*/ 1050894 w 1617176"/>
              <a:gd name="connsiteY2152" fmla="*/ 1409601 h 1543360"/>
              <a:gd name="connsiteX2153" fmla="*/ 1055043 w 1617176"/>
              <a:gd name="connsiteY2153" fmla="*/ 1411066 h 1543360"/>
              <a:gd name="connsiteX2154" fmla="*/ 1070177 w 1617176"/>
              <a:gd name="connsiteY2154" fmla="*/ 1413263 h 1543360"/>
              <a:gd name="connsiteX2155" fmla="*/ 1091656 w 1617176"/>
              <a:gd name="connsiteY2155" fmla="*/ 1416192 h 1543360"/>
              <a:gd name="connsiteX2156" fmla="*/ 1096050 w 1617176"/>
              <a:gd name="connsiteY2156" fmla="*/ 1417412 h 1543360"/>
              <a:gd name="connsiteX2157" fmla="*/ 1105326 w 1617176"/>
              <a:gd name="connsiteY2157" fmla="*/ 1417168 h 1543360"/>
              <a:gd name="connsiteX2158" fmla="*/ 1141939 w 1617176"/>
              <a:gd name="connsiteY2158" fmla="*/ 1417412 h 1543360"/>
              <a:gd name="connsiteX2159" fmla="*/ 1160977 w 1617176"/>
              <a:gd name="connsiteY2159" fmla="*/ 1419853 h 1543360"/>
              <a:gd name="connsiteX2160" fmla="*/ 1165615 w 1617176"/>
              <a:gd name="connsiteY2160" fmla="*/ 1422538 h 1543360"/>
              <a:gd name="connsiteX2161" fmla="*/ 1180504 w 1617176"/>
              <a:gd name="connsiteY2161" fmla="*/ 1423026 h 1543360"/>
              <a:gd name="connsiteX2162" fmla="*/ 1194173 w 1617176"/>
              <a:gd name="connsiteY2162" fmla="*/ 1421318 h 1543360"/>
              <a:gd name="connsiteX2163" fmla="*/ 1176599 w 1617176"/>
              <a:gd name="connsiteY2163" fmla="*/ 1417412 h 1543360"/>
              <a:gd name="connsiteX2164" fmla="*/ 1190512 w 1617176"/>
              <a:gd name="connsiteY2164" fmla="*/ 1416192 h 1543360"/>
              <a:gd name="connsiteX2165" fmla="*/ 1205645 w 1617176"/>
              <a:gd name="connsiteY2165" fmla="*/ 1416192 h 1543360"/>
              <a:gd name="connsiteX2166" fmla="*/ 1214920 w 1617176"/>
              <a:gd name="connsiteY2166" fmla="*/ 1416192 h 1543360"/>
              <a:gd name="connsiteX2167" fmla="*/ 1179284 w 1617176"/>
              <a:gd name="connsiteY2167" fmla="*/ 1408381 h 1543360"/>
              <a:gd name="connsiteX2168" fmla="*/ 1149993 w 1617176"/>
              <a:gd name="connsiteY2168" fmla="*/ 1404476 h 1543360"/>
              <a:gd name="connsiteX2169" fmla="*/ 324004 w 1617176"/>
              <a:gd name="connsiteY2169" fmla="*/ 1404474 h 1543360"/>
              <a:gd name="connsiteX2170" fmla="*/ 324248 w 1617176"/>
              <a:gd name="connsiteY2170" fmla="*/ 1404474 h 1543360"/>
              <a:gd name="connsiteX2171" fmla="*/ 324248 w 1617176"/>
              <a:gd name="connsiteY2171" fmla="*/ 1404962 h 1543360"/>
              <a:gd name="connsiteX2172" fmla="*/ 321807 w 1617176"/>
              <a:gd name="connsiteY2172" fmla="*/ 1405939 h 1543360"/>
              <a:gd name="connsiteX2173" fmla="*/ 319610 w 1617176"/>
              <a:gd name="connsiteY2173" fmla="*/ 1406183 h 1543360"/>
              <a:gd name="connsiteX2174" fmla="*/ 319366 w 1617176"/>
              <a:gd name="connsiteY2174" fmla="*/ 1406183 h 1543360"/>
              <a:gd name="connsiteX2175" fmla="*/ 319366 w 1617176"/>
              <a:gd name="connsiteY2175" fmla="*/ 1405450 h 1543360"/>
              <a:gd name="connsiteX2176" fmla="*/ 321807 w 1617176"/>
              <a:gd name="connsiteY2176" fmla="*/ 1404962 h 1543360"/>
              <a:gd name="connsiteX2177" fmla="*/ 324004 w 1617176"/>
              <a:gd name="connsiteY2177" fmla="*/ 1404474 h 1543360"/>
              <a:gd name="connsiteX2178" fmla="*/ 1097512 w 1617176"/>
              <a:gd name="connsiteY2178" fmla="*/ 1404230 h 1543360"/>
              <a:gd name="connsiteX2179" fmla="*/ 1097514 w 1617176"/>
              <a:gd name="connsiteY2179" fmla="*/ 1404232 h 1543360"/>
              <a:gd name="connsiteX2180" fmla="*/ 1101420 w 1617176"/>
              <a:gd name="connsiteY2180" fmla="*/ 1405208 h 1543360"/>
              <a:gd name="connsiteX2181" fmla="*/ 1101422 w 1617176"/>
              <a:gd name="connsiteY2181" fmla="*/ 1405208 h 1543360"/>
              <a:gd name="connsiteX2182" fmla="*/ 1101420 w 1617176"/>
              <a:gd name="connsiteY2182" fmla="*/ 1405207 h 1543360"/>
              <a:gd name="connsiteX2183" fmla="*/ 1101420 w 1617176"/>
              <a:gd name="connsiteY2183" fmla="*/ 1404963 h 1543360"/>
              <a:gd name="connsiteX2184" fmla="*/ 1101420 w 1617176"/>
              <a:gd name="connsiteY2184" fmla="*/ 1404441 h 1543360"/>
              <a:gd name="connsiteX2185" fmla="*/ 1098247 w 1617176"/>
              <a:gd name="connsiteY2185" fmla="*/ 1404230 h 1543360"/>
              <a:gd name="connsiteX2186" fmla="*/ 546441 w 1617176"/>
              <a:gd name="connsiteY2186" fmla="*/ 1403365 h 1543360"/>
              <a:gd name="connsiteX2187" fmla="*/ 546611 w 1617176"/>
              <a:gd name="connsiteY2187" fmla="*/ 1403620 h 1543360"/>
              <a:gd name="connsiteX2188" fmla="*/ 546611 w 1617176"/>
              <a:gd name="connsiteY2188" fmla="*/ 1403399 h 1543360"/>
              <a:gd name="connsiteX2189" fmla="*/ 641805 w 1617176"/>
              <a:gd name="connsiteY2189" fmla="*/ 1403255 h 1543360"/>
              <a:gd name="connsiteX2190" fmla="*/ 624718 w 1617176"/>
              <a:gd name="connsiteY2190" fmla="*/ 1403987 h 1543360"/>
              <a:gd name="connsiteX2191" fmla="*/ 624881 w 1617176"/>
              <a:gd name="connsiteY2191" fmla="*/ 1403335 h 1543360"/>
              <a:gd name="connsiteX2192" fmla="*/ 624719 w 1617176"/>
              <a:gd name="connsiteY2192" fmla="*/ 1403498 h 1543360"/>
              <a:gd name="connsiteX2193" fmla="*/ 623743 w 1617176"/>
              <a:gd name="connsiteY2193" fmla="*/ 1403986 h 1543360"/>
              <a:gd name="connsiteX2194" fmla="*/ 622766 w 1617176"/>
              <a:gd name="connsiteY2194" fmla="*/ 1404149 h 1543360"/>
              <a:gd name="connsiteX2195" fmla="*/ 622766 w 1617176"/>
              <a:gd name="connsiteY2195" fmla="*/ 1404964 h 1543360"/>
              <a:gd name="connsiteX2196" fmla="*/ 641316 w 1617176"/>
              <a:gd name="connsiteY2196" fmla="*/ 1408381 h 1543360"/>
              <a:gd name="connsiteX2197" fmla="*/ 663528 w 1617176"/>
              <a:gd name="connsiteY2197" fmla="*/ 1412530 h 1543360"/>
              <a:gd name="connsiteX2198" fmla="*/ 667434 w 1617176"/>
              <a:gd name="connsiteY2198" fmla="*/ 1410822 h 1543360"/>
              <a:gd name="connsiteX2199" fmla="*/ 671583 w 1617176"/>
              <a:gd name="connsiteY2199" fmla="*/ 1409357 h 1543360"/>
              <a:gd name="connsiteX2200" fmla="*/ 671688 w 1617176"/>
              <a:gd name="connsiteY2200" fmla="*/ 1409042 h 1543360"/>
              <a:gd name="connsiteX2201" fmla="*/ 671583 w 1617176"/>
              <a:gd name="connsiteY2201" fmla="*/ 1409112 h 1543360"/>
              <a:gd name="connsiteX2202" fmla="*/ 667922 w 1617176"/>
              <a:gd name="connsiteY2202" fmla="*/ 1408624 h 1543360"/>
              <a:gd name="connsiteX2203" fmla="*/ 666424 w 1617176"/>
              <a:gd name="connsiteY2203" fmla="*/ 1408250 h 1543360"/>
              <a:gd name="connsiteX2204" fmla="*/ 666457 w 1617176"/>
              <a:gd name="connsiteY2204" fmla="*/ 1408381 h 1543360"/>
              <a:gd name="connsiteX2205" fmla="*/ 646686 w 1617176"/>
              <a:gd name="connsiteY2205" fmla="*/ 1405452 h 1543360"/>
              <a:gd name="connsiteX2206" fmla="*/ 641805 w 1617176"/>
              <a:gd name="connsiteY2206" fmla="*/ 1403255 h 1543360"/>
              <a:gd name="connsiteX2207" fmla="*/ 509754 w 1617176"/>
              <a:gd name="connsiteY2207" fmla="*/ 1403254 h 1543360"/>
              <a:gd name="connsiteX2208" fmla="*/ 508826 w 1617176"/>
              <a:gd name="connsiteY2208" fmla="*/ 1404181 h 1543360"/>
              <a:gd name="connsiteX2209" fmla="*/ 509332 w 1617176"/>
              <a:gd name="connsiteY2209" fmla="*/ 1404307 h 1543360"/>
              <a:gd name="connsiteX2210" fmla="*/ 391860 w 1617176"/>
              <a:gd name="connsiteY2210" fmla="*/ 1403254 h 1543360"/>
              <a:gd name="connsiteX2211" fmla="*/ 391799 w 1617176"/>
              <a:gd name="connsiteY2211" fmla="*/ 1403498 h 1543360"/>
              <a:gd name="connsiteX2212" fmla="*/ 391860 w 1617176"/>
              <a:gd name="connsiteY2212" fmla="*/ 1403498 h 1543360"/>
              <a:gd name="connsiteX2213" fmla="*/ 392348 w 1617176"/>
              <a:gd name="connsiteY2213" fmla="*/ 1403254 h 1543360"/>
              <a:gd name="connsiteX2214" fmla="*/ 1092833 w 1617176"/>
              <a:gd name="connsiteY2214" fmla="*/ 1403121 h 1543360"/>
              <a:gd name="connsiteX2215" fmla="*/ 1092389 w 1617176"/>
              <a:gd name="connsiteY2215" fmla="*/ 1404232 h 1543360"/>
              <a:gd name="connsiteX2216" fmla="*/ 1093656 w 1617176"/>
              <a:gd name="connsiteY2216" fmla="*/ 1403326 h 1543360"/>
              <a:gd name="connsiteX2217" fmla="*/ 403079 w 1617176"/>
              <a:gd name="connsiteY2217" fmla="*/ 1403010 h 1543360"/>
              <a:gd name="connsiteX2218" fmla="*/ 394057 w 1617176"/>
              <a:gd name="connsiteY2218" fmla="*/ 1403986 h 1543360"/>
              <a:gd name="connsiteX2219" fmla="*/ 393979 w 1617176"/>
              <a:gd name="connsiteY2219" fmla="*/ 1403676 h 1543360"/>
              <a:gd name="connsiteX2220" fmla="*/ 392104 w 1617176"/>
              <a:gd name="connsiteY2220" fmla="*/ 1404719 h 1543360"/>
              <a:gd name="connsiteX2221" fmla="*/ 391931 w 1617176"/>
              <a:gd name="connsiteY2221" fmla="*/ 1404719 h 1543360"/>
              <a:gd name="connsiteX2222" fmla="*/ 390426 w 1617176"/>
              <a:gd name="connsiteY2222" fmla="*/ 1405603 h 1543360"/>
              <a:gd name="connsiteX2223" fmla="*/ 387223 w 1617176"/>
              <a:gd name="connsiteY2223" fmla="*/ 1405450 h 1543360"/>
              <a:gd name="connsiteX2224" fmla="*/ 387289 w 1617176"/>
              <a:gd name="connsiteY2224" fmla="*/ 1405250 h 1543360"/>
              <a:gd name="connsiteX2225" fmla="*/ 386490 w 1617176"/>
              <a:gd name="connsiteY2225" fmla="*/ 1405450 h 1543360"/>
              <a:gd name="connsiteX2226" fmla="*/ 376568 w 1617176"/>
              <a:gd name="connsiteY2226" fmla="*/ 1407214 h 1543360"/>
              <a:gd name="connsiteX2227" fmla="*/ 388719 w 1617176"/>
              <a:gd name="connsiteY2227" fmla="*/ 1409239 h 1543360"/>
              <a:gd name="connsiteX2228" fmla="*/ 388931 w 1617176"/>
              <a:gd name="connsiteY2228" fmla="*/ 1409112 h 1543360"/>
              <a:gd name="connsiteX2229" fmla="*/ 389859 w 1617176"/>
              <a:gd name="connsiteY2229" fmla="*/ 1409344 h 1543360"/>
              <a:gd name="connsiteX2230" fmla="*/ 424324 w 1617176"/>
              <a:gd name="connsiteY2230" fmla="*/ 1408380 h 1543360"/>
              <a:gd name="connsiteX2231" fmla="*/ 424248 w 1617176"/>
              <a:gd name="connsiteY2231" fmla="*/ 1408606 h 1543360"/>
              <a:gd name="connsiteX2232" fmla="*/ 431158 w 1617176"/>
              <a:gd name="connsiteY2232" fmla="*/ 1407891 h 1543360"/>
              <a:gd name="connsiteX2233" fmla="*/ 438236 w 1617176"/>
              <a:gd name="connsiteY2233" fmla="*/ 1406750 h 1543360"/>
              <a:gd name="connsiteX2234" fmla="*/ 438236 w 1617176"/>
              <a:gd name="connsiteY2234" fmla="*/ 1406183 h 1543360"/>
              <a:gd name="connsiteX2235" fmla="*/ 430167 w 1617176"/>
              <a:gd name="connsiteY2235" fmla="*/ 1405092 h 1543360"/>
              <a:gd name="connsiteX2236" fmla="*/ 429938 w 1617176"/>
              <a:gd name="connsiteY2236" fmla="*/ 1405207 h 1543360"/>
              <a:gd name="connsiteX2237" fmla="*/ 429694 w 1617176"/>
              <a:gd name="connsiteY2237" fmla="*/ 1405207 h 1543360"/>
              <a:gd name="connsiteX2238" fmla="*/ 429427 w 1617176"/>
              <a:gd name="connsiteY2238" fmla="*/ 1405140 h 1543360"/>
              <a:gd name="connsiteX2239" fmla="*/ 429449 w 1617176"/>
              <a:gd name="connsiteY2239" fmla="*/ 1405207 h 1543360"/>
              <a:gd name="connsiteX2240" fmla="*/ 405529 w 1617176"/>
              <a:gd name="connsiteY2240" fmla="*/ 1403010 h 1543360"/>
              <a:gd name="connsiteX2241" fmla="*/ 584444 w 1617176"/>
              <a:gd name="connsiteY2241" fmla="*/ 1402766 h 1543360"/>
              <a:gd name="connsiteX2242" fmla="*/ 584932 w 1617176"/>
              <a:gd name="connsiteY2242" fmla="*/ 1402766 h 1543360"/>
              <a:gd name="connsiteX2243" fmla="*/ 586641 w 1617176"/>
              <a:gd name="connsiteY2243" fmla="*/ 1402766 h 1543360"/>
              <a:gd name="connsiteX2244" fmla="*/ 587617 w 1617176"/>
              <a:gd name="connsiteY2244" fmla="*/ 1402766 h 1543360"/>
              <a:gd name="connsiteX2245" fmla="*/ 587861 w 1617176"/>
              <a:gd name="connsiteY2245" fmla="*/ 1403010 h 1543360"/>
              <a:gd name="connsiteX2246" fmla="*/ 587617 w 1617176"/>
              <a:gd name="connsiteY2246" fmla="*/ 1403498 h 1543360"/>
              <a:gd name="connsiteX2247" fmla="*/ 586641 w 1617176"/>
              <a:gd name="connsiteY2247" fmla="*/ 1403498 h 1543360"/>
              <a:gd name="connsiteX2248" fmla="*/ 584688 w 1617176"/>
              <a:gd name="connsiteY2248" fmla="*/ 1403254 h 1543360"/>
              <a:gd name="connsiteX2249" fmla="*/ 379152 w 1617176"/>
              <a:gd name="connsiteY2249" fmla="*/ 1402636 h 1543360"/>
              <a:gd name="connsiteX2250" fmla="*/ 376727 w 1617176"/>
              <a:gd name="connsiteY2250" fmla="*/ 1403009 h 1543360"/>
              <a:gd name="connsiteX2251" fmla="*/ 376726 w 1617176"/>
              <a:gd name="connsiteY2251" fmla="*/ 1403010 h 1543360"/>
              <a:gd name="connsiteX2252" fmla="*/ 371844 w 1617176"/>
              <a:gd name="connsiteY2252" fmla="*/ 1403986 h 1543360"/>
              <a:gd name="connsiteX2253" fmla="*/ 366719 w 1617176"/>
              <a:gd name="connsiteY2253" fmla="*/ 1404962 h 1543360"/>
              <a:gd name="connsiteX2254" fmla="*/ 367207 w 1617176"/>
              <a:gd name="connsiteY2254" fmla="*/ 1405450 h 1543360"/>
              <a:gd name="connsiteX2255" fmla="*/ 367207 w 1617176"/>
              <a:gd name="connsiteY2255" fmla="*/ 1405939 h 1543360"/>
              <a:gd name="connsiteX2256" fmla="*/ 373606 w 1617176"/>
              <a:gd name="connsiteY2256" fmla="*/ 1406396 h 1543360"/>
              <a:gd name="connsiteX2257" fmla="*/ 373553 w 1617176"/>
              <a:gd name="connsiteY2257" fmla="*/ 1406183 h 1543360"/>
              <a:gd name="connsiteX2258" fmla="*/ 375750 w 1617176"/>
              <a:gd name="connsiteY2258" fmla="*/ 1406183 h 1543360"/>
              <a:gd name="connsiteX2259" fmla="*/ 375698 w 1617176"/>
              <a:gd name="connsiteY2259" fmla="*/ 1406338 h 1543360"/>
              <a:gd name="connsiteX2260" fmla="*/ 386002 w 1617176"/>
              <a:gd name="connsiteY2260" fmla="*/ 1404230 h 1543360"/>
              <a:gd name="connsiteX2261" fmla="*/ 386832 w 1617176"/>
              <a:gd name="connsiteY2261" fmla="*/ 1404230 h 1543360"/>
              <a:gd name="connsiteX2262" fmla="*/ 387223 w 1617176"/>
              <a:gd name="connsiteY2262" fmla="*/ 1403254 h 1543360"/>
              <a:gd name="connsiteX2263" fmla="*/ 384781 w 1617176"/>
              <a:gd name="connsiteY2263" fmla="*/ 1403223 h 1543360"/>
              <a:gd name="connsiteX2264" fmla="*/ 383884 w 1617176"/>
              <a:gd name="connsiteY2264" fmla="*/ 1402726 h 1543360"/>
              <a:gd name="connsiteX2265" fmla="*/ 383805 w 1617176"/>
              <a:gd name="connsiteY2265" fmla="*/ 1402766 h 1543360"/>
              <a:gd name="connsiteX2266" fmla="*/ 379411 w 1617176"/>
              <a:gd name="connsiteY2266" fmla="*/ 1402766 h 1543360"/>
              <a:gd name="connsiteX2267" fmla="*/ 621553 w 1617176"/>
              <a:gd name="connsiteY2267" fmla="*/ 1402626 h 1543360"/>
              <a:gd name="connsiteX2268" fmla="*/ 621606 w 1617176"/>
              <a:gd name="connsiteY2268" fmla="*/ 1402767 h 1543360"/>
              <a:gd name="connsiteX2269" fmla="*/ 620569 w 1617176"/>
              <a:gd name="connsiteY2269" fmla="*/ 1402767 h 1543360"/>
              <a:gd name="connsiteX2270" fmla="*/ 592743 w 1617176"/>
              <a:gd name="connsiteY2270" fmla="*/ 1402522 h 1543360"/>
              <a:gd name="connsiteX2271" fmla="*/ 595428 w 1617176"/>
              <a:gd name="connsiteY2271" fmla="*/ 1402522 h 1543360"/>
              <a:gd name="connsiteX2272" fmla="*/ 600066 w 1617176"/>
              <a:gd name="connsiteY2272" fmla="*/ 1402522 h 1543360"/>
              <a:gd name="connsiteX2273" fmla="*/ 600554 w 1617176"/>
              <a:gd name="connsiteY2273" fmla="*/ 1402766 h 1543360"/>
              <a:gd name="connsiteX2274" fmla="*/ 600066 w 1617176"/>
              <a:gd name="connsiteY2274" fmla="*/ 1403254 h 1543360"/>
              <a:gd name="connsiteX2275" fmla="*/ 597869 w 1617176"/>
              <a:gd name="connsiteY2275" fmla="*/ 1403498 h 1543360"/>
              <a:gd name="connsiteX2276" fmla="*/ 595428 w 1617176"/>
              <a:gd name="connsiteY2276" fmla="*/ 1403498 h 1543360"/>
              <a:gd name="connsiteX2277" fmla="*/ 592743 w 1617176"/>
              <a:gd name="connsiteY2277" fmla="*/ 1403254 h 1543360"/>
              <a:gd name="connsiteX2278" fmla="*/ 592255 w 1617176"/>
              <a:gd name="connsiteY2278" fmla="*/ 1402766 h 1543360"/>
              <a:gd name="connsiteX2279" fmla="*/ 592743 w 1617176"/>
              <a:gd name="connsiteY2279" fmla="*/ 1402522 h 1543360"/>
              <a:gd name="connsiteX2280" fmla="*/ 765068 w 1617176"/>
              <a:gd name="connsiteY2280" fmla="*/ 1402279 h 1543360"/>
              <a:gd name="connsiteX2281" fmla="*/ 744565 w 1617176"/>
              <a:gd name="connsiteY2281" fmla="*/ 1404232 h 1543360"/>
              <a:gd name="connsiteX2282" fmla="*/ 744565 w 1617176"/>
              <a:gd name="connsiteY2282" fmla="*/ 1405006 h 1543360"/>
              <a:gd name="connsiteX2283" fmla="*/ 760187 w 1617176"/>
              <a:gd name="connsiteY2283" fmla="*/ 1405938 h 1543360"/>
              <a:gd name="connsiteX2284" fmla="*/ 785328 w 1617176"/>
              <a:gd name="connsiteY2284" fmla="*/ 1408135 h 1543360"/>
              <a:gd name="connsiteX2285" fmla="*/ 785335 w 1617176"/>
              <a:gd name="connsiteY2285" fmla="*/ 1408142 h 1543360"/>
              <a:gd name="connsiteX2286" fmla="*/ 810224 w 1617176"/>
              <a:gd name="connsiteY2286" fmla="*/ 1408625 h 1543360"/>
              <a:gd name="connsiteX2287" fmla="*/ 798872 w 1617176"/>
              <a:gd name="connsiteY2287" fmla="*/ 1406581 h 1543360"/>
              <a:gd name="connsiteX2288" fmla="*/ 798753 w 1617176"/>
              <a:gd name="connsiteY2288" fmla="*/ 1406671 h 1543360"/>
              <a:gd name="connsiteX2289" fmla="*/ 793871 w 1617176"/>
              <a:gd name="connsiteY2289" fmla="*/ 1405939 h 1543360"/>
              <a:gd name="connsiteX2290" fmla="*/ 788501 w 1617176"/>
              <a:gd name="connsiteY2290" fmla="*/ 1405004 h 1543360"/>
              <a:gd name="connsiteX2291" fmla="*/ 788501 w 1617176"/>
              <a:gd name="connsiteY2291" fmla="*/ 1405208 h 1543360"/>
              <a:gd name="connsiteX2292" fmla="*/ 765068 w 1617176"/>
              <a:gd name="connsiteY2292" fmla="*/ 1402279 h 1543360"/>
              <a:gd name="connsiteX2293" fmla="*/ 568090 w 1617176"/>
              <a:gd name="connsiteY2293" fmla="*/ 1402277 h 1543360"/>
              <a:gd name="connsiteX2294" fmla="*/ 568578 w 1617176"/>
              <a:gd name="connsiteY2294" fmla="*/ 1402521 h 1543360"/>
              <a:gd name="connsiteX2295" fmla="*/ 568334 w 1617176"/>
              <a:gd name="connsiteY2295" fmla="*/ 1403009 h 1543360"/>
              <a:gd name="connsiteX2296" fmla="*/ 567846 w 1617176"/>
              <a:gd name="connsiteY2296" fmla="*/ 1403009 h 1543360"/>
              <a:gd name="connsiteX2297" fmla="*/ 564917 w 1617176"/>
              <a:gd name="connsiteY2297" fmla="*/ 1403497 h 1543360"/>
              <a:gd name="connsiteX2298" fmla="*/ 563452 w 1617176"/>
              <a:gd name="connsiteY2298" fmla="*/ 1403253 h 1543360"/>
              <a:gd name="connsiteX2299" fmla="*/ 563452 w 1617176"/>
              <a:gd name="connsiteY2299" fmla="*/ 1402765 h 1543360"/>
              <a:gd name="connsiteX2300" fmla="*/ 563941 w 1617176"/>
              <a:gd name="connsiteY2300" fmla="*/ 1402521 h 1543360"/>
              <a:gd name="connsiteX2301" fmla="*/ 567602 w 1617176"/>
              <a:gd name="connsiteY2301" fmla="*/ 1402521 h 1543360"/>
              <a:gd name="connsiteX2302" fmla="*/ 568090 w 1617176"/>
              <a:gd name="connsiteY2302" fmla="*/ 1402277 h 1543360"/>
              <a:gd name="connsiteX2303" fmla="*/ 949598 w 1617176"/>
              <a:gd name="connsiteY2303" fmla="*/ 1402035 h 1543360"/>
              <a:gd name="connsiteX2304" fmla="*/ 948866 w 1617176"/>
              <a:gd name="connsiteY2304" fmla="*/ 1402767 h 1543360"/>
              <a:gd name="connsiteX2305" fmla="*/ 950330 w 1617176"/>
              <a:gd name="connsiteY2305" fmla="*/ 1402035 h 1543360"/>
              <a:gd name="connsiteX2306" fmla="*/ 949598 w 1617176"/>
              <a:gd name="connsiteY2306" fmla="*/ 1402035 h 1543360"/>
              <a:gd name="connsiteX2307" fmla="*/ 804854 w 1617176"/>
              <a:gd name="connsiteY2307" fmla="*/ 1401547 h 1543360"/>
              <a:gd name="connsiteX2308" fmla="*/ 787890 w 1617176"/>
              <a:gd name="connsiteY2308" fmla="*/ 1402274 h 1543360"/>
              <a:gd name="connsiteX2309" fmla="*/ 787839 w 1617176"/>
              <a:gd name="connsiteY2309" fmla="*/ 1402580 h 1543360"/>
              <a:gd name="connsiteX2310" fmla="*/ 788445 w 1617176"/>
              <a:gd name="connsiteY2310" fmla="*/ 1403064 h 1543360"/>
              <a:gd name="connsiteX2311" fmla="*/ 788501 w 1617176"/>
              <a:gd name="connsiteY2311" fmla="*/ 1403009 h 1543360"/>
              <a:gd name="connsiteX2312" fmla="*/ 793871 w 1617176"/>
              <a:gd name="connsiteY2312" fmla="*/ 1403986 h 1543360"/>
              <a:gd name="connsiteX2313" fmla="*/ 798997 w 1617176"/>
              <a:gd name="connsiteY2313" fmla="*/ 1404474 h 1543360"/>
              <a:gd name="connsiteX2314" fmla="*/ 799155 w 1617176"/>
              <a:gd name="connsiteY2314" fmla="*/ 1404790 h 1543360"/>
              <a:gd name="connsiteX2315" fmla="*/ 834633 w 1617176"/>
              <a:gd name="connsiteY2315" fmla="*/ 1408625 h 1543360"/>
              <a:gd name="connsiteX2316" fmla="*/ 841467 w 1617176"/>
              <a:gd name="connsiteY2316" fmla="*/ 1407405 h 1543360"/>
              <a:gd name="connsiteX2317" fmla="*/ 813154 w 1617176"/>
              <a:gd name="connsiteY2317" fmla="*/ 1404232 h 1543360"/>
              <a:gd name="connsiteX2318" fmla="*/ 804854 w 1617176"/>
              <a:gd name="connsiteY2318" fmla="*/ 1401547 h 1543360"/>
              <a:gd name="connsiteX2319" fmla="*/ 787280 w 1617176"/>
              <a:gd name="connsiteY2319" fmla="*/ 1401547 h 1543360"/>
              <a:gd name="connsiteX2320" fmla="*/ 785084 w 1617176"/>
              <a:gd name="connsiteY2320" fmla="*/ 1402523 h 1543360"/>
              <a:gd name="connsiteX2321" fmla="*/ 787175 w 1617176"/>
              <a:gd name="connsiteY2321" fmla="*/ 1402523 h 1543360"/>
              <a:gd name="connsiteX2322" fmla="*/ 787454 w 1617176"/>
              <a:gd name="connsiteY2322" fmla="*/ 1401547 h 1543360"/>
              <a:gd name="connsiteX2323" fmla="*/ 425104 w 1617176"/>
              <a:gd name="connsiteY2323" fmla="*/ 1401351 h 1543360"/>
              <a:gd name="connsiteX2324" fmla="*/ 423347 w 1617176"/>
              <a:gd name="connsiteY2324" fmla="*/ 1401546 h 1543360"/>
              <a:gd name="connsiteX2325" fmla="*/ 422088 w 1617176"/>
              <a:gd name="connsiteY2325" fmla="*/ 1401389 h 1543360"/>
              <a:gd name="connsiteX2326" fmla="*/ 422127 w 1617176"/>
              <a:gd name="connsiteY2326" fmla="*/ 1401545 h 1543360"/>
              <a:gd name="connsiteX2327" fmla="*/ 418954 w 1617176"/>
              <a:gd name="connsiteY2327" fmla="*/ 1402277 h 1543360"/>
              <a:gd name="connsiteX2328" fmla="*/ 428977 w 1617176"/>
              <a:gd name="connsiteY2328" fmla="*/ 1403391 h 1543360"/>
              <a:gd name="connsiteX2329" fmla="*/ 429206 w 1617176"/>
              <a:gd name="connsiteY2329" fmla="*/ 1403254 h 1543360"/>
              <a:gd name="connsiteX2330" fmla="*/ 429718 w 1617176"/>
              <a:gd name="connsiteY2330" fmla="*/ 1403382 h 1543360"/>
              <a:gd name="connsiteX2331" fmla="*/ 429693 w 1617176"/>
              <a:gd name="connsiteY2331" fmla="*/ 1403254 h 1543360"/>
              <a:gd name="connsiteX2332" fmla="*/ 475337 w 1617176"/>
              <a:gd name="connsiteY2332" fmla="*/ 1407159 h 1543360"/>
              <a:gd name="connsiteX2333" fmla="*/ 480463 w 1617176"/>
              <a:gd name="connsiteY2333" fmla="*/ 1406671 h 1543360"/>
              <a:gd name="connsiteX2334" fmla="*/ 467834 w 1617176"/>
              <a:gd name="connsiteY2334" fmla="*/ 1404145 h 1543360"/>
              <a:gd name="connsiteX2335" fmla="*/ 467771 w 1617176"/>
              <a:gd name="connsiteY2335" fmla="*/ 1404230 h 1543360"/>
              <a:gd name="connsiteX2336" fmla="*/ 466795 w 1617176"/>
              <a:gd name="connsiteY2336" fmla="*/ 1403986 h 1543360"/>
              <a:gd name="connsiteX2337" fmla="*/ 462645 w 1617176"/>
              <a:gd name="connsiteY2337" fmla="*/ 1403498 h 1543360"/>
              <a:gd name="connsiteX2338" fmla="*/ 451173 w 1617176"/>
              <a:gd name="connsiteY2338" fmla="*/ 1403498 h 1543360"/>
              <a:gd name="connsiteX2339" fmla="*/ 451247 w 1617176"/>
              <a:gd name="connsiteY2339" fmla="*/ 1403275 h 1543360"/>
              <a:gd name="connsiteX2340" fmla="*/ 449464 w 1617176"/>
              <a:gd name="connsiteY2340" fmla="*/ 1403498 h 1543360"/>
              <a:gd name="connsiteX2341" fmla="*/ 448000 w 1617176"/>
              <a:gd name="connsiteY2341" fmla="*/ 1403173 h 1543360"/>
              <a:gd name="connsiteX2342" fmla="*/ 448000 w 1617176"/>
              <a:gd name="connsiteY2342" fmla="*/ 1403498 h 1543360"/>
              <a:gd name="connsiteX2343" fmla="*/ 446901 w 1617176"/>
              <a:gd name="connsiteY2343" fmla="*/ 1403132 h 1543360"/>
              <a:gd name="connsiteX2344" fmla="*/ 446779 w 1617176"/>
              <a:gd name="connsiteY2344" fmla="*/ 1403254 h 1543360"/>
              <a:gd name="connsiteX2345" fmla="*/ 446535 w 1617176"/>
              <a:gd name="connsiteY2345" fmla="*/ 1403254 h 1543360"/>
              <a:gd name="connsiteX2346" fmla="*/ 441165 w 1617176"/>
              <a:gd name="connsiteY2346" fmla="*/ 1402522 h 1543360"/>
              <a:gd name="connsiteX2347" fmla="*/ 434892 w 1617176"/>
              <a:gd name="connsiteY2347" fmla="*/ 1401592 h 1543360"/>
              <a:gd name="connsiteX2348" fmla="*/ 435064 w 1617176"/>
              <a:gd name="connsiteY2348" fmla="*/ 1402277 h 1543360"/>
              <a:gd name="connsiteX2349" fmla="*/ 425056 w 1617176"/>
              <a:gd name="connsiteY2349" fmla="*/ 1401545 h 1543360"/>
              <a:gd name="connsiteX2350" fmla="*/ 1058949 w 1617176"/>
              <a:gd name="connsiteY2350" fmla="*/ 1400814 h 1543360"/>
              <a:gd name="connsiteX2351" fmla="*/ 1079452 w 1617176"/>
              <a:gd name="connsiteY2351" fmla="*/ 1404476 h 1543360"/>
              <a:gd name="connsiteX2352" fmla="*/ 1058949 w 1617176"/>
              <a:gd name="connsiteY2352" fmla="*/ 1400814 h 1543360"/>
              <a:gd name="connsiteX2353" fmla="*/ 1371625 w 1617176"/>
              <a:gd name="connsiteY2353" fmla="*/ 1400813 h 1543360"/>
              <a:gd name="connsiteX2354" fmla="*/ 1376506 w 1617176"/>
              <a:gd name="connsiteY2354" fmla="*/ 1401301 h 1543360"/>
              <a:gd name="connsiteX2355" fmla="*/ 1382364 w 1617176"/>
              <a:gd name="connsiteY2355" fmla="*/ 1402522 h 1543360"/>
              <a:gd name="connsiteX2356" fmla="*/ 1382433 w 1617176"/>
              <a:gd name="connsiteY2356" fmla="*/ 1402577 h 1543360"/>
              <a:gd name="connsiteX2357" fmla="*/ 1409946 w 1617176"/>
              <a:gd name="connsiteY2357" fmla="*/ 1407404 h 1543360"/>
              <a:gd name="connsiteX2358" fmla="*/ 1426355 w 1617176"/>
              <a:gd name="connsiteY2358" fmla="*/ 1412257 h 1543360"/>
              <a:gd name="connsiteX2359" fmla="*/ 1426788 w 1617176"/>
              <a:gd name="connsiteY2359" fmla="*/ 1412041 h 1543360"/>
              <a:gd name="connsiteX2360" fmla="*/ 1546634 w 1617176"/>
              <a:gd name="connsiteY2360" fmla="*/ 1449630 h 1543360"/>
              <a:gd name="connsiteX2361" fmla="*/ 1546733 w 1617176"/>
              <a:gd name="connsiteY2361" fmla="*/ 1449925 h 1543360"/>
              <a:gd name="connsiteX2362" fmla="*/ 1560303 w 1617176"/>
              <a:gd name="connsiteY2362" fmla="*/ 1454756 h 1543360"/>
              <a:gd name="connsiteX2363" fmla="*/ 1559982 w 1617176"/>
              <a:gd name="connsiteY2363" fmla="*/ 1454948 h 1543360"/>
              <a:gd name="connsiteX2364" fmla="*/ 1562501 w 1617176"/>
              <a:gd name="connsiteY2364" fmla="*/ 1455488 h 1543360"/>
              <a:gd name="connsiteX2365" fmla="*/ 1578610 w 1617176"/>
              <a:gd name="connsiteY2365" fmla="*/ 1458905 h 1543360"/>
              <a:gd name="connsiteX2366" fmla="*/ 1579343 w 1617176"/>
              <a:gd name="connsiteY2366" fmla="*/ 1459882 h 1543360"/>
              <a:gd name="connsiteX2367" fmla="*/ 1578610 w 1617176"/>
              <a:gd name="connsiteY2367" fmla="*/ 1460614 h 1543360"/>
              <a:gd name="connsiteX2368" fmla="*/ 1562012 w 1617176"/>
              <a:gd name="connsiteY2368" fmla="*/ 1456953 h 1543360"/>
              <a:gd name="connsiteX2369" fmla="*/ 1559501 w 1617176"/>
              <a:gd name="connsiteY2369" fmla="*/ 1456325 h 1543360"/>
              <a:gd name="connsiteX2370" fmla="*/ 1559571 w 1617176"/>
              <a:gd name="connsiteY2370" fmla="*/ 1456464 h 1543360"/>
              <a:gd name="connsiteX2371" fmla="*/ 1545902 w 1617176"/>
              <a:gd name="connsiteY2371" fmla="*/ 1454024 h 1543360"/>
              <a:gd name="connsiteX2372" fmla="*/ 1546185 w 1617176"/>
              <a:gd name="connsiteY2372" fmla="*/ 1453854 h 1543360"/>
              <a:gd name="connsiteX2373" fmla="*/ 1526864 w 1617176"/>
              <a:gd name="connsiteY2373" fmla="*/ 1450363 h 1543360"/>
              <a:gd name="connsiteX2374" fmla="*/ 1484864 w 1617176"/>
              <a:gd name="connsiteY2374" fmla="*/ 1443367 h 1543360"/>
              <a:gd name="connsiteX2375" fmla="*/ 1527596 w 1617176"/>
              <a:gd name="connsiteY2375" fmla="*/ 1448654 h 1543360"/>
              <a:gd name="connsiteX2376" fmla="*/ 1544496 w 1617176"/>
              <a:gd name="connsiteY2376" fmla="*/ 1451539 h 1543360"/>
              <a:gd name="connsiteX2377" fmla="*/ 1426299 w 1617176"/>
              <a:gd name="connsiteY2377" fmla="*/ 1414482 h 1543360"/>
              <a:gd name="connsiteX2378" fmla="*/ 1426069 w 1617176"/>
              <a:gd name="connsiteY2378" fmla="*/ 1414078 h 1543360"/>
              <a:gd name="connsiteX2379" fmla="*/ 1382443 w 1617176"/>
              <a:gd name="connsiteY2379" fmla="*/ 1404411 h 1543360"/>
              <a:gd name="connsiteX2380" fmla="*/ 1382364 w 1617176"/>
              <a:gd name="connsiteY2380" fmla="*/ 1404474 h 1543360"/>
              <a:gd name="connsiteX2381" fmla="*/ 1382364 w 1617176"/>
              <a:gd name="connsiteY2381" fmla="*/ 1404393 h 1543360"/>
              <a:gd name="connsiteX2382" fmla="*/ 1381632 w 1617176"/>
              <a:gd name="connsiteY2382" fmla="*/ 1404231 h 1543360"/>
              <a:gd name="connsiteX2383" fmla="*/ 1381706 w 1617176"/>
              <a:gd name="connsiteY2383" fmla="*/ 1404120 h 1543360"/>
              <a:gd name="connsiteX2384" fmla="*/ 1376506 w 1617176"/>
              <a:gd name="connsiteY2384" fmla="*/ 1403254 h 1543360"/>
              <a:gd name="connsiteX2385" fmla="*/ 1371625 w 1617176"/>
              <a:gd name="connsiteY2385" fmla="*/ 1402766 h 1543360"/>
              <a:gd name="connsiteX2386" fmla="*/ 1370404 w 1617176"/>
              <a:gd name="connsiteY2386" fmla="*/ 1401545 h 1543360"/>
              <a:gd name="connsiteX2387" fmla="*/ 1371625 w 1617176"/>
              <a:gd name="connsiteY2387" fmla="*/ 1400813 h 1543360"/>
              <a:gd name="connsiteX2388" fmla="*/ 1189447 w 1617176"/>
              <a:gd name="connsiteY2388" fmla="*/ 1400636 h 1543360"/>
              <a:gd name="connsiteX2389" fmla="*/ 1188559 w 1617176"/>
              <a:gd name="connsiteY2389" fmla="*/ 1400814 h 1543360"/>
              <a:gd name="connsiteX2390" fmla="*/ 1188071 w 1617176"/>
              <a:gd name="connsiteY2390" fmla="*/ 1401547 h 1543360"/>
              <a:gd name="connsiteX2391" fmla="*/ 1185386 w 1617176"/>
              <a:gd name="connsiteY2391" fmla="*/ 1403499 h 1543360"/>
              <a:gd name="connsiteX2392" fmla="*/ 1206621 w 1617176"/>
              <a:gd name="connsiteY2392" fmla="*/ 1408869 h 1543360"/>
              <a:gd name="connsiteX2393" fmla="*/ 1202716 w 1617176"/>
              <a:gd name="connsiteY2393" fmla="*/ 1406672 h 1543360"/>
              <a:gd name="connsiteX2394" fmla="*/ 1202993 w 1617176"/>
              <a:gd name="connsiteY2394" fmla="*/ 1406395 h 1543360"/>
              <a:gd name="connsiteX2395" fmla="*/ 1196370 w 1617176"/>
              <a:gd name="connsiteY2395" fmla="*/ 1403987 h 1543360"/>
              <a:gd name="connsiteX2396" fmla="*/ 1189779 w 1617176"/>
              <a:gd name="connsiteY2396" fmla="*/ 1401302 h 1543360"/>
              <a:gd name="connsiteX2397" fmla="*/ 844061 w 1617176"/>
              <a:gd name="connsiteY2397" fmla="*/ 1399899 h 1543360"/>
              <a:gd name="connsiteX2398" fmla="*/ 837074 w 1617176"/>
              <a:gd name="connsiteY2398" fmla="*/ 1400570 h 1543360"/>
              <a:gd name="connsiteX2399" fmla="*/ 849034 w 1617176"/>
              <a:gd name="connsiteY2399" fmla="*/ 1402523 h 1543360"/>
              <a:gd name="connsiteX2400" fmla="*/ 844061 w 1617176"/>
              <a:gd name="connsiteY2400" fmla="*/ 1399899 h 1543360"/>
              <a:gd name="connsiteX2401" fmla="*/ 438887 w 1617176"/>
              <a:gd name="connsiteY2401" fmla="*/ 1399348 h 1543360"/>
              <a:gd name="connsiteX2402" fmla="*/ 438724 w 1617176"/>
              <a:gd name="connsiteY2402" fmla="*/ 1399592 h 1543360"/>
              <a:gd name="connsiteX2403" fmla="*/ 436284 w 1617176"/>
              <a:gd name="connsiteY2403" fmla="*/ 1400569 h 1543360"/>
              <a:gd name="connsiteX2404" fmla="*/ 435551 w 1617176"/>
              <a:gd name="connsiteY2404" fmla="*/ 1400569 h 1543360"/>
              <a:gd name="connsiteX2405" fmla="*/ 435551 w 1617176"/>
              <a:gd name="connsiteY2405" fmla="*/ 1400653 h 1543360"/>
              <a:gd name="connsiteX2406" fmla="*/ 441165 w 1617176"/>
              <a:gd name="connsiteY2406" fmla="*/ 1401301 h 1543360"/>
              <a:gd name="connsiteX2407" fmla="*/ 446083 w 1617176"/>
              <a:gd name="connsiteY2407" fmla="*/ 1401916 h 1543360"/>
              <a:gd name="connsiteX2408" fmla="*/ 443850 w 1617176"/>
              <a:gd name="connsiteY2408" fmla="*/ 1401057 h 1543360"/>
              <a:gd name="connsiteX2409" fmla="*/ 443850 w 1617176"/>
              <a:gd name="connsiteY2409" fmla="*/ 1399349 h 1543360"/>
              <a:gd name="connsiteX2410" fmla="*/ 438724 w 1617176"/>
              <a:gd name="connsiteY2410" fmla="*/ 1399837 h 1543360"/>
              <a:gd name="connsiteX2411" fmla="*/ 997683 w 1617176"/>
              <a:gd name="connsiteY2411" fmla="*/ 1399106 h 1543360"/>
              <a:gd name="connsiteX2412" fmla="*/ 996707 w 1617176"/>
              <a:gd name="connsiteY2412" fmla="*/ 1400326 h 1543360"/>
              <a:gd name="connsiteX2413" fmla="*/ 1029404 w 1617176"/>
              <a:gd name="connsiteY2413" fmla="*/ 1402808 h 1543360"/>
              <a:gd name="connsiteX2414" fmla="*/ 1041131 w 1617176"/>
              <a:gd name="connsiteY2414" fmla="*/ 1403987 h 1543360"/>
              <a:gd name="connsiteX2415" fmla="*/ 1041715 w 1617176"/>
              <a:gd name="connsiteY2415" fmla="*/ 1403742 h 1543360"/>
              <a:gd name="connsiteX2416" fmla="*/ 1051382 w 1617176"/>
              <a:gd name="connsiteY2416" fmla="*/ 1404476 h 1543360"/>
              <a:gd name="connsiteX2417" fmla="*/ 1056508 w 1617176"/>
              <a:gd name="connsiteY2417" fmla="*/ 1403987 h 1543360"/>
              <a:gd name="connsiteX2418" fmla="*/ 1048697 w 1617176"/>
              <a:gd name="connsiteY2418" fmla="*/ 1400814 h 1543360"/>
              <a:gd name="connsiteX2419" fmla="*/ 1041715 w 1617176"/>
              <a:gd name="connsiteY2419" fmla="*/ 1403742 h 1543360"/>
              <a:gd name="connsiteX2420" fmla="*/ 1029404 w 1617176"/>
              <a:gd name="connsiteY2420" fmla="*/ 1402808 h 1543360"/>
              <a:gd name="connsiteX2421" fmla="*/ 1019590 w 1617176"/>
              <a:gd name="connsiteY2421" fmla="*/ 1401821 h 1543360"/>
              <a:gd name="connsiteX2422" fmla="*/ 997683 w 1617176"/>
              <a:gd name="connsiteY2422" fmla="*/ 1399106 h 1543360"/>
              <a:gd name="connsiteX2423" fmla="*/ 406322 w 1617176"/>
              <a:gd name="connsiteY2423" fmla="*/ 1398982 h 1543360"/>
              <a:gd name="connsiteX2424" fmla="*/ 405773 w 1617176"/>
              <a:gd name="connsiteY2424" fmla="*/ 1399348 h 1543360"/>
              <a:gd name="connsiteX2425" fmla="*/ 405285 w 1617176"/>
              <a:gd name="connsiteY2425" fmla="*/ 1399348 h 1543360"/>
              <a:gd name="connsiteX2426" fmla="*/ 404309 w 1617176"/>
              <a:gd name="connsiteY2426" fmla="*/ 1399348 h 1543360"/>
              <a:gd name="connsiteX2427" fmla="*/ 403204 w 1617176"/>
              <a:gd name="connsiteY2427" fmla="*/ 1399210 h 1543360"/>
              <a:gd name="connsiteX2428" fmla="*/ 403332 w 1617176"/>
              <a:gd name="connsiteY2428" fmla="*/ 1399593 h 1543360"/>
              <a:gd name="connsiteX2429" fmla="*/ 396010 w 1617176"/>
              <a:gd name="connsiteY2429" fmla="*/ 1400081 h 1543360"/>
              <a:gd name="connsiteX2430" fmla="*/ 396010 w 1617176"/>
              <a:gd name="connsiteY2430" fmla="*/ 1399775 h 1543360"/>
              <a:gd name="connsiteX2431" fmla="*/ 395277 w 1617176"/>
              <a:gd name="connsiteY2431" fmla="*/ 1400325 h 1543360"/>
              <a:gd name="connsiteX2432" fmla="*/ 395229 w 1617176"/>
              <a:gd name="connsiteY2432" fmla="*/ 1400373 h 1543360"/>
              <a:gd name="connsiteX2433" fmla="*/ 395278 w 1617176"/>
              <a:gd name="connsiteY2433" fmla="*/ 1400569 h 1543360"/>
              <a:gd name="connsiteX2434" fmla="*/ 402011 w 1617176"/>
              <a:gd name="connsiteY2434" fmla="*/ 1401466 h 1543360"/>
              <a:gd name="connsiteX2435" fmla="*/ 402111 w 1617176"/>
              <a:gd name="connsiteY2435" fmla="*/ 1401301 h 1543360"/>
              <a:gd name="connsiteX2436" fmla="*/ 406261 w 1617176"/>
              <a:gd name="connsiteY2436" fmla="*/ 1401301 h 1543360"/>
              <a:gd name="connsiteX2437" fmla="*/ 406353 w 1617176"/>
              <a:gd name="connsiteY2437" fmla="*/ 1401533 h 1543360"/>
              <a:gd name="connsiteX2438" fmla="*/ 413584 w 1617176"/>
              <a:gd name="connsiteY2438" fmla="*/ 1400569 h 1543360"/>
              <a:gd name="connsiteX2439" fmla="*/ 406505 w 1617176"/>
              <a:gd name="connsiteY2439" fmla="*/ 1399348 h 1543360"/>
              <a:gd name="connsiteX2440" fmla="*/ 425300 w 1617176"/>
              <a:gd name="connsiteY2440" fmla="*/ 1398860 h 1543360"/>
              <a:gd name="connsiteX2441" fmla="*/ 423285 w 1617176"/>
              <a:gd name="connsiteY2441" fmla="*/ 1399593 h 1543360"/>
              <a:gd name="connsiteX2442" fmla="*/ 424751 w 1617176"/>
              <a:gd name="connsiteY2442" fmla="*/ 1399593 h 1543360"/>
              <a:gd name="connsiteX2443" fmla="*/ 1190268 w 1617176"/>
              <a:gd name="connsiteY2443" fmla="*/ 1398373 h 1543360"/>
              <a:gd name="connsiteX2444" fmla="*/ 1189917 w 1617176"/>
              <a:gd name="connsiteY2444" fmla="*/ 1399950 h 1543360"/>
              <a:gd name="connsiteX2445" fmla="*/ 1190512 w 1617176"/>
              <a:gd name="connsiteY2445" fmla="*/ 1399593 h 1543360"/>
              <a:gd name="connsiteX2446" fmla="*/ 1196858 w 1617176"/>
              <a:gd name="connsiteY2446" fmla="*/ 1402278 h 1543360"/>
              <a:gd name="connsiteX2447" fmla="*/ 1204913 w 1617176"/>
              <a:gd name="connsiteY2447" fmla="*/ 1405207 h 1543360"/>
              <a:gd name="connsiteX2448" fmla="*/ 1205142 w 1617176"/>
              <a:gd name="connsiteY2448" fmla="*/ 1405780 h 1543360"/>
              <a:gd name="connsiteX2449" fmla="*/ 1212480 w 1617176"/>
              <a:gd name="connsiteY2449" fmla="*/ 1408869 h 1543360"/>
              <a:gd name="connsiteX2450" fmla="*/ 1228589 w 1617176"/>
              <a:gd name="connsiteY2450" fmla="*/ 1413995 h 1543360"/>
              <a:gd name="connsiteX2451" fmla="*/ 1228346 w 1617176"/>
              <a:gd name="connsiteY2451" fmla="*/ 1414238 h 1543360"/>
              <a:gd name="connsiteX2452" fmla="*/ 1228101 w 1617176"/>
              <a:gd name="connsiteY2452" fmla="*/ 1414483 h 1543360"/>
              <a:gd name="connsiteX2453" fmla="*/ 1228101 w 1617176"/>
              <a:gd name="connsiteY2453" fmla="*/ 1415704 h 1543360"/>
              <a:gd name="connsiteX2454" fmla="*/ 1221023 w 1617176"/>
              <a:gd name="connsiteY2454" fmla="*/ 1415704 h 1543360"/>
              <a:gd name="connsiteX2455" fmla="*/ 1239573 w 1617176"/>
              <a:gd name="connsiteY2455" fmla="*/ 1418633 h 1543360"/>
              <a:gd name="connsiteX2456" fmla="*/ 1237846 w 1617176"/>
              <a:gd name="connsiteY2456" fmla="*/ 1417865 h 1543360"/>
              <a:gd name="connsiteX2457" fmla="*/ 1235424 w 1617176"/>
              <a:gd name="connsiteY2457" fmla="*/ 1417411 h 1543360"/>
              <a:gd name="connsiteX2458" fmla="*/ 1229078 w 1617176"/>
              <a:gd name="connsiteY2458" fmla="*/ 1415702 h 1543360"/>
              <a:gd name="connsiteX2459" fmla="*/ 1228346 w 1617176"/>
              <a:gd name="connsiteY2459" fmla="*/ 1414238 h 1543360"/>
              <a:gd name="connsiteX2460" fmla="*/ 1229566 w 1617176"/>
              <a:gd name="connsiteY2460" fmla="*/ 1413750 h 1543360"/>
              <a:gd name="connsiteX2461" fmla="*/ 1235424 w 1617176"/>
              <a:gd name="connsiteY2461" fmla="*/ 1414970 h 1543360"/>
              <a:gd name="connsiteX2462" fmla="*/ 1239817 w 1617176"/>
              <a:gd name="connsiteY2462" fmla="*/ 1415947 h 1543360"/>
              <a:gd name="connsiteX2463" fmla="*/ 1240348 w 1617176"/>
              <a:gd name="connsiteY2463" fmla="*/ 1416584 h 1543360"/>
              <a:gd name="connsiteX2464" fmla="*/ 1247140 w 1617176"/>
              <a:gd name="connsiteY2464" fmla="*/ 1417656 h 1543360"/>
              <a:gd name="connsiteX2465" fmla="*/ 1246408 w 1617176"/>
              <a:gd name="connsiteY2465" fmla="*/ 1418389 h 1543360"/>
              <a:gd name="connsiteX2466" fmla="*/ 1247414 w 1617176"/>
              <a:gd name="connsiteY2466" fmla="*/ 1418187 h 1543360"/>
              <a:gd name="connsiteX2467" fmla="*/ 1247384 w 1617176"/>
              <a:gd name="connsiteY2467" fmla="*/ 1418143 h 1543360"/>
              <a:gd name="connsiteX2468" fmla="*/ 1247872 w 1617176"/>
              <a:gd name="connsiteY2468" fmla="*/ 1416923 h 1543360"/>
              <a:gd name="connsiteX2469" fmla="*/ 1244210 w 1617176"/>
              <a:gd name="connsiteY2469" fmla="*/ 1414970 h 1543360"/>
              <a:gd name="connsiteX2470" fmla="*/ 1239573 w 1617176"/>
              <a:gd name="connsiteY2470" fmla="*/ 1412773 h 1543360"/>
              <a:gd name="connsiteX2471" fmla="*/ 1239573 w 1617176"/>
              <a:gd name="connsiteY2471" fmla="*/ 1412755 h 1543360"/>
              <a:gd name="connsiteX2472" fmla="*/ 1236889 w 1617176"/>
              <a:gd name="connsiteY2472" fmla="*/ 1411796 h 1543360"/>
              <a:gd name="connsiteX2473" fmla="*/ 1236889 w 1617176"/>
              <a:gd name="connsiteY2473" fmla="*/ 1410943 h 1543360"/>
              <a:gd name="connsiteX2474" fmla="*/ 1236644 w 1617176"/>
              <a:gd name="connsiteY2474" fmla="*/ 1411066 h 1543360"/>
              <a:gd name="connsiteX2475" fmla="*/ 1236644 w 1617176"/>
              <a:gd name="connsiteY2475" fmla="*/ 1412042 h 1543360"/>
              <a:gd name="connsiteX2476" fmla="*/ 1190268 w 1617176"/>
              <a:gd name="connsiteY2476" fmla="*/ 1398373 h 1543360"/>
              <a:gd name="connsiteX2477" fmla="*/ 1095562 w 1617176"/>
              <a:gd name="connsiteY2477" fmla="*/ 1397641 h 1543360"/>
              <a:gd name="connsiteX2478" fmla="*/ 1095562 w 1617176"/>
              <a:gd name="connsiteY2478" fmla="*/ 1398323 h 1543360"/>
              <a:gd name="connsiteX2479" fmla="*/ 1095807 w 1617176"/>
              <a:gd name="connsiteY2479" fmla="*/ 1398372 h 1543360"/>
              <a:gd name="connsiteX2480" fmla="*/ 1096051 w 1617176"/>
              <a:gd name="connsiteY2480" fmla="*/ 1398372 h 1543360"/>
              <a:gd name="connsiteX2481" fmla="*/ 1096538 w 1617176"/>
              <a:gd name="connsiteY2481" fmla="*/ 1398859 h 1543360"/>
              <a:gd name="connsiteX2482" fmla="*/ 1096538 w 1617176"/>
              <a:gd name="connsiteY2482" fmla="*/ 1397641 h 1543360"/>
              <a:gd name="connsiteX2483" fmla="*/ 1095562 w 1617176"/>
              <a:gd name="connsiteY2483" fmla="*/ 1397641 h 1543360"/>
              <a:gd name="connsiteX2484" fmla="*/ 728546 w 1617176"/>
              <a:gd name="connsiteY2484" fmla="*/ 1397550 h 1543360"/>
              <a:gd name="connsiteX2485" fmla="*/ 711125 w 1617176"/>
              <a:gd name="connsiteY2485" fmla="*/ 1399350 h 1543360"/>
              <a:gd name="connsiteX2486" fmla="*/ 699165 w 1617176"/>
              <a:gd name="connsiteY2486" fmla="*/ 1401547 h 1543360"/>
              <a:gd name="connsiteX2487" fmla="*/ 732605 w 1617176"/>
              <a:gd name="connsiteY2487" fmla="*/ 1399838 h 1543360"/>
              <a:gd name="connsiteX2488" fmla="*/ 745785 w 1617176"/>
              <a:gd name="connsiteY2488" fmla="*/ 1398862 h 1543360"/>
              <a:gd name="connsiteX2489" fmla="*/ 728546 w 1617176"/>
              <a:gd name="connsiteY2489" fmla="*/ 1397550 h 1543360"/>
              <a:gd name="connsiteX2490" fmla="*/ 403817 w 1617176"/>
              <a:gd name="connsiteY2490" fmla="*/ 1397395 h 1543360"/>
              <a:gd name="connsiteX2491" fmla="*/ 403820 w 1617176"/>
              <a:gd name="connsiteY2491" fmla="*/ 1397396 h 1543360"/>
              <a:gd name="connsiteX2492" fmla="*/ 403820 w 1617176"/>
              <a:gd name="connsiteY2492" fmla="*/ 1398219 h 1543360"/>
              <a:gd name="connsiteX2493" fmla="*/ 405041 w 1617176"/>
              <a:gd name="connsiteY2493" fmla="*/ 1398372 h 1543360"/>
              <a:gd name="connsiteX2494" fmla="*/ 406017 w 1617176"/>
              <a:gd name="connsiteY2494" fmla="*/ 1398372 h 1543360"/>
              <a:gd name="connsiteX2495" fmla="*/ 406261 w 1617176"/>
              <a:gd name="connsiteY2495" fmla="*/ 1398616 h 1543360"/>
              <a:gd name="connsiteX2496" fmla="*/ 406261 w 1617176"/>
              <a:gd name="connsiteY2496" fmla="*/ 1398372 h 1543360"/>
              <a:gd name="connsiteX2497" fmla="*/ 406456 w 1617176"/>
              <a:gd name="connsiteY2497" fmla="*/ 1397395 h 1543360"/>
              <a:gd name="connsiteX2498" fmla="*/ 438883 w 1617176"/>
              <a:gd name="connsiteY2498" fmla="*/ 1396913 h 1543360"/>
              <a:gd name="connsiteX2499" fmla="*/ 435064 w 1617176"/>
              <a:gd name="connsiteY2499" fmla="*/ 1397152 h 1543360"/>
              <a:gd name="connsiteX2500" fmla="*/ 430670 w 1617176"/>
              <a:gd name="connsiteY2500" fmla="*/ 1397640 h 1543360"/>
              <a:gd name="connsiteX2501" fmla="*/ 430670 w 1617176"/>
              <a:gd name="connsiteY2501" fmla="*/ 1398372 h 1543360"/>
              <a:gd name="connsiteX2502" fmla="*/ 435064 w 1617176"/>
              <a:gd name="connsiteY2502" fmla="*/ 1398860 h 1543360"/>
              <a:gd name="connsiteX2503" fmla="*/ 435021 w 1617176"/>
              <a:gd name="connsiteY2503" fmla="*/ 1399030 h 1543360"/>
              <a:gd name="connsiteX2504" fmla="*/ 436040 w 1617176"/>
              <a:gd name="connsiteY2504" fmla="*/ 1398860 h 1543360"/>
              <a:gd name="connsiteX2505" fmla="*/ 437992 w 1617176"/>
              <a:gd name="connsiteY2505" fmla="*/ 1398372 h 1543360"/>
              <a:gd name="connsiteX2506" fmla="*/ 438836 w 1617176"/>
              <a:gd name="connsiteY2506" fmla="*/ 1398709 h 1543360"/>
              <a:gd name="connsiteX2507" fmla="*/ 438724 w 1617176"/>
              <a:gd name="connsiteY2507" fmla="*/ 1398372 h 1543360"/>
              <a:gd name="connsiteX2508" fmla="*/ 439213 w 1617176"/>
              <a:gd name="connsiteY2508" fmla="*/ 1397640 h 1543360"/>
              <a:gd name="connsiteX2509" fmla="*/ 438724 w 1617176"/>
              <a:gd name="connsiteY2509" fmla="*/ 1397152 h 1543360"/>
              <a:gd name="connsiteX2510" fmla="*/ 635215 w 1617176"/>
              <a:gd name="connsiteY2510" fmla="*/ 1396663 h 1543360"/>
              <a:gd name="connsiteX2511" fmla="*/ 637656 w 1617176"/>
              <a:gd name="connsiteY2511" fmla="*/ 1396663 h 1543360"/>
              <a:gd name="connsiteX2512" fmla="*/ 637656 w 1617176"/>
              <a:gd name="connsiteY2512" fmla="*/ 1397639 h 1543360"/>
              <a:gd name="connsiteX2513" fmla="*/ 635215 w 1617176"/>
              <a:gd name="connsiteY2513" fmla="*/ 1397639 h 1543360"/>
              <a:gd name="connsiteX2514" fmla="*/ 464598 w 1617176"/>
              <a:gd name="connsiteY2514" fmla="*/ 1396175 h 1543360"/>
              <a:gd name="connsiteX2515" fmla="*/ 465330 w 1617176"/>
              <a:gd name="connsiteY2515" fmla="*/ 1396175 h 1543360"/>
              <a:gd name="connsiteX2516" fmla="*/ 465330 w 1617176"/>
              <a:gd name="connsiteY2516" fmla="*/ 1397151 h 1543360"/>
              <a:gd name="connsiteX2517" fmla="*/ 464598 w 1617176"/>
              <a:gd name="connsiteY2517" fmla="*/ 1397151 h 1543360"/>
              <a:gd name="connsiteX2518" fmla="*/ 1193440 w 1617176"/>
              <a:gd name="connsiteY2518" fmla="*/ 1394712 h 1543360"/>
              <a:gd name="connsiteX2519" fmla="*/ 1197346 w 1617176"/>
              <a:gd name="connsiteY2519" fmla="*/ 1396177 h 1543360"/>
              <a:gd name="connsiteX2520" fmla="*/ 1197346 w 1617176"/>
              <a:gd name="connsiteY2520" fmla="*/ 1396420 h 1543360"/>
              <a:gd name="connsiteX2521" fmla="*/ 1197770 w 1617176"/>
              <a:gd name="connsiteY2521" fmla="*/ 1395359 h 1543360"/>
              <a:gd name="connsiteX2522" fmla="*/ 1197346 w 1617176"/>
              <a:gd name="connsiteY2522" fmla="*/ 1395444 h 1543360"/>
              <a:gd name="connsiteX2523" fmla="*/ 1193440 w 1617176"/>
              <a:gd name="connsiteY2523" fmla="*/ 1394712 h 1543360"/>
              <a:gd name="connsiteX2524" fmla="*/ 816571 w 1617176"/>
              <a:gd name="connsiteY2524" fmla="*/ 1394712 h 1543360"/>
              <a:gd name="connsiteX2525" fmla="*/ 815838 w 1617176"/>
              <a:gd name="connsiteY2525" fmla="*/ 1395444 h 1543360"/>
              <a:gd name="connsiteX2526" fmla="*/ 829507 w 1617176"/>
              <a:gd name="connsiteY2526" fmla="*/ 1396177 h 1543360"/>
              <a:gd name="connsiteX2527" fmla="*/ 825846 w 1617176"/>
              <a:gd name="connsiteY2527" fmla="*/ 1395200 h 1543360"/>
              <a:gd name="connsiteX2528" fmla="*/ 816571 w 1617176"/>
              <a:gd name="connsiteY2528" fmla="*/ 1394712 h 1543360"/>
              <a:gd name="connsiteX2529" fmla="*/ 400891 w 1617176"/>
              <a:gd name="connsiteY2529" fmla="*/ 1394711 h 1543360"/>
              <a:gd name="connsiteX2530" fmla="*/ 400891 w 1617176"/>
              <a:gd name="connsiteY2530" fmla="*/ 1394955 h 1543360"/>
              <a:gd name="connsiteX2531" fmla="*/ 400586 w 1617176"/>
              <a:gd name="connsiteY2531" fmla="*/ 1395260 h 1543360"/>
              <a:gd name="connsiteX2532" fmla="*/ 401136 w 1617176"/>
              <a:gd name="connsiteY2532" fmla="*/ 1395443 h 1543360"/>
              <a:gd name="connsiteX2533" fmla="*/ 403330 w 1617176"/>
              <a:gd name="connsiteY2533" fmla="*/ 1396419 h 1543360"/>
              <a:gd name="connsiteX2534" fmla="*/ 406994 w 1617176"/>
              <a:gd name="connsiteY2534" fmla="*/ 1396419 h 1543360"/>
              <a:gd name="connsiteX2535" fmla="*/ 407156 w 1617176"/>
              <a:gd name="connsiteY2535" fmla="*/ 1396662 h 1543360"/>
              <a:gd name="connsiteX2536" fmla="*/ 406994 w 1617176"/>
              <a:gd name="connsiteY2536" fmla="*/ 1396175 h 1543360"/>
              <a:gd name="connsiteX2537" fmla="*/ 409259 w 1617176"/>
              <a:gd name="connsiteY2537" fmla="*/ 1395557 h 1543360"/>
              <a:gd name="connsiteX2538" fmla="*/ 403332 w 1617176"/>
              <a:gd name="connsiteY2538" fmla="*/ 1394711 h 1543360"/>
              <a:gd name="connsiteX2539" fmla="*/ 1178582 w 1617176"/>
              <a:gd name="connsiteY2539" fmla="*/ 1394620 h 1543360"/>
              <a:gd name="connsiteX2540" fmla="*/ 1173182 w 1617176"/>
              <a:gd name="connsiteY2540" fmla="*/ 1394712 h 1543360"/>
              <a:gd name="connsiteX2541" fmla="*/ 1183189 w 1617176"/>
              <a:gd name="connsiteY2541" fmla="*/ 1397641 h 1543360"/>
              <a:gd name="connsiteX2542" fmla="*/ 1184166 w 1617176"/>
              <a:gd name="connsiteY2542" fmla="*/ 1395444 h 1543360"/>
              <a:gd name="connsiteX2543" fmla="*/ 1178582 w 1617176"/>
              <a:gd name="connsiteY2543" fmla="*/ 1394620 h 1543360"/>
              <a:gd name="connsiteX2544" fmla="*/ 870834 w 1617176"/>
              <a:gd name="connsiteY2544" fmla="*/ 1394576 h 1543360"/>
              <a:gd name="connsiteX2545" fmla="*/ 870080 w 1617176"/>
              <a:gd name="connsiteY2545" fmla="*/ 1394702 h 1543360"/>
              <a:gd name="connsiteX2546" fmla="*/ 870270 w 1617176"/>
              <a:gd name="connsiteY2546" fmla="*/ 1394956 h 1543360"/>
              <a:gd name="connsiteX2547" fmla="*/ 870758 w 1617176"/>
              <a:gd name="connsiteY2547" fmla="*/ 1394956 h 1543360"/>
              <a:gd name="connsiteX2548" fmla="*/ 438773 w 1617176"/>
              <a:gd name="connsiteY2548" fmla="*/ 1394418 h 1543360"/>
              <a:gd name="connsiteX2549" fmla="*/ 438481 w 1617176"/>
              <a:gd name="connsiteY2549" fmla="*/ 1394711 h 1543360"/>
              <a:gd name="connsiteX2550" fmla="*/ 437016 w 1617176"/>
              <a:gd name="connsiteY2550" fmla="*/ 1394467 h 1543360"/>
              <a:gd name="connsiteX2551" fmla="*/ 429129 w 1617176"/>
              <a:gd name="connsiteY2551" fmla="*/ 1395661 h 1543360"/>
              <a:gd name="connsiteX2552" fmla="*/ 430670 w 1617176"/>
              <a:gd name="connsiteY2552" fmla="*/ 1396175 h 1543360"/>
              <a:gd name="connsiteX2553" fmla="*/ 430507 w 1617176"/>
              <a:gd name="connsiteY2553" fmla="*/ 1396663 h 1543360"/>
              <a:gd name="connsiteX2554" fmla="*/ 430670 w 1617176"/>
              <a:gd name="connsiteY2554" fmla="*/ 1396419 h 1543360"/>
              <a:gd name="connsiteX2555" fmla="*/ 435064 w 1617176"/>
              <a:gd name="connsiteY2555" fmla="*/ 1395687 h 1543360"/>
              <a:gd name="connsiteX2556" fmla="*/ 438266 w 1617176"/>
              <a:gd name="connsiteY2556" fmla="*/ 1395473 h 1543360"/>
              <a:gd name="connsiteX2557" fmla="*/ 438236 w 1617176"/>
              <a:gd name="connsiteY2557" fmla="*/ 1395443 h 1543360"/>
              <a:gd name="connsiteX2558" fmla="*/ 439213 w 1617176"/>
              <a:gd name="connsiteY2558" fmla="*/ 1394711 h 1543360"/>
              <a:gd name="connsiteX2559" fmla="*/ 810957 w 1617176"/>
              <a:gd name="connsiteY2559" fmla="*/ 1394224 h 1543360"/>
              <a:gd name="connsiteX2560" fmla="*/ 779958 w 1617176"/>
              <a:gd name="connsiteY2560" fmla="*/ 1395200 h 1543360"/>
              <a:gd name="connsiteX2561" fmla="*/ 772635 w 1617176"/>
              <a:gd name="connsiteY2561" fmla="*/ 1396177 h 1543360"/>
              <a:gd name="connsiteX2562" fmla="*/ 802657 w 1617176"/>
              <a:gd name="connsiteY2562" fmla="*/ 1396665 h 1543360"/>
              <a:gd name="connsiteX2563" fmla="*/ 810957 w 1617176"/>
              <a:gd name="connsiteY2563" fmla="*/ 1394224 h 1543360"/>
              <a:gd name="connsiteX2564" fmla="*/ 614223 w 1617176"/>
              <a:gd name="connsiteY2564" fmla="*/ 1394222 h 1543360"/>
              <a:gd name="connsiteX2565" fmla="*/ 614223 w 1617176"/>
              <a:gd name="connsiteY2565" fmla="*/ 1394223 h 1543360"/>
              <a:gd name="connsiteX2566" fmla="*/ 613491 w 1617176"/>
              <a:gd name="connsiteY2566" fmla="*/ 1394223 h 1543360"/>
              <a:gd name="connsiteX2567" fmla="*/ 612879 w 1617176"/>
              <a:gd name="connsiteY2567" fmla="*/ 1394467 h 1543360"/>
              <a:gd name="connsiteX2568" fmla="*/ 613246 w 1617176"/>
              <a:gd name="connsiteY2568" fmla="*/ 1394956 h 1543360"/>
              <a:gd name="connsiteX2569" fmla="*/ 611538 w 1617176"/>
              <a:gd name="connsiteY2569" fmla="*/ 1396421 h 1543360"/>
              <a:gd name="connsiteX2570" fmla="*/ 612025 w 1617176"/>
              <a:gd name="connsiteY2570" fmla="*/ 1396421 h 1543360"/>
              <a:gd name="connsiteX2571" fmla="*/ 612026 w 1617176"/>
              <a:gd name="connsiteY2571" fmla="*/ 1396419 h 1543360"/>
              <a:gd name="connsiteX2572" fmla="*/ 612270 w 1617176"/>
              <a:gd name="connsiteY2572" fmla="*/ 1396419 h 1543360"/>
              <a:gd name="connsiteX2573" fmla="*/ 613084 w 1617176"/>
              <a:gd name="connsiteY2573" fmla="*/ 1396256 h 1543360"/>
              <a:gd name="connsiteX2574" fmla="*/ 613003 w 1617176"/>
              <a:gd name="connsiteY2574" fmla="*/ 1396175 h 1543360"/>
              <a:gd name="connsiteX2575" fmla="*/ 615200 w 1617176"/>
              <a:gd name="connsiteY2575" fmla="*/ 1394710 h 1543360"/>
              <a:gd name="connsiteX2576" fmla="*/ 865729 w 1617176"/>
              <a:gd name="connsiteY2576" fmla="*/ 1393734 h 1543360"/>
              <a:gd name="connsiteX2577" fmla="*/ 865876 w 1617176"/>
              <a:gd name="connsiteY2577" fmla="*/ 1394468 h 1543360"/>
              <a:gd name="connsiteX2578" fmla="*/ 863191 w 1617176"/>
              <a:gd name="connsiteY2578" fmla="*/ 1394956 h 1543360"/>
              <a:gd name="connsiteX2579" fmla="*/ 867585 w 1617176"/>
              <a:gd name="connsiteY2579" fmla="*/ 1394956 h 1543360"/>
              <a:gd name="connsiteX2580" fmla="*/ 866365 w 1617176"/>
              <a:gd name="connsiteY2580" fmla="*/ 1394468 h 1543360"/>
              <a:gd name="connsiteX2581" fmla="*/ 866632 w 1617176"/>
              <a:gd name="connsiteY2581" fmla="*/ 1394112 h 1543360"/>
              <a:gd name="connsiteX2582" fmla="*/ 865876 w 1617176"/>
              <a:gd name="connsiteY2582" fmla="*/ 1393734 h 1543360"/>
              <a:gd name="connsiteX2583" fmla="*/ 451905 w 1617176"/>
              <a:gd name="connsiteY2583" fmla="*/ 1393734 h 1543360"/>
              <a:gd name="connsiteX2584" fmla="*/ 451905 w 1617176"/>
              <a:gd name="connsiteY2584" fmla="*/ 1394192 h 1543360"/>
              <a:gd name="connsiteX2585" fmla="*/ 452882 w 1617176"/>
              <a:gd name="connsiteY2585" fmla="*/ 1393825 h 1543360"/>
              <a:gd name="connsiteX2586" fmla="*/ 452882 w 1617176"/>
              <a:gd name="connsiteY2586" fmla="*/ 1393734 h 1543360"/>
              <a:gd name="connsiteX2587" fmla="*/ 930315 w 1617176"/>
              <a:gd name="connsiteY2587" fmla="*/ 1392515 h 1543360"/>
              <a:gd name="connsiteX2588" fmla="*/ 929339 w 1617176"/>
              <a:gd name="connsiteY2588" fmla="*/ 1393004 h 1543360"/>
              <a:gd name="connsiteX2589" fmla="*/ 929339 w 1617176"/>
              <a:gd name="connsiteY2589" fmla="*/ 1394224 h 1543360"/>
              <a:gd name="connsiteX2590" fmla="*/ 980109 w 1617176"/>
              <a:gd name="connsiteY2590" fmla="*/ 1399594 h 1543360"/>
              <a:gd name="connsiteX2591" fmla="*/ 971321 w 1617176"/>
              <a:gd name="connsiteY2591" fmla="*/ 1397153 h 1543360"/>
              <a:gd name="connsiteX2592" fmla="*/ 930315 w 1617176"/>
              <a:gd name="connsiteY2592" fmla="*/ 1392515 h 1543360"/>
              <a:gd name="connsiteX2593" fmla="*/ 472213 w 1617176"/>
              <a:gd name="connsiteY2593" fmla="*/ 1391439 h 1543360"/>
              <a:gd name="connsiteX2594" fmla="*/ 472008 w 1617176"/>
              <a:gd name="connsiteY2594" fmla="*/ 1391508 h 1543360"/>
              <a:gd name="connsiteX2595" fmla="*/ 472164 w 1617176"/>
              <a:gd name="connsiteY2595" fmla="*/ 1391537 h 1543360"/>
              <a:gd name="connsiteX2596" fmla="*/ 683787 w 1617176"/>
              <a:gd name="connsiteY2596" fmla="*/ 1391295 h 1543360"/>
              <a:gd name="connsiteX2597" fmla="*/ 670607 w 1617176"/>
              <a:gd name="connsiteY2597" fmla="*/ 1392515 h 1543360"/>
              <a:gd name="connsiteX2598" fmla="*/ 650103 w 1617176"/>
              <a:gd name="connsiteY2598" fmla="*/ 1398129 h 1543360"/>
              <a:gd name="connsiteX2599" fmla="*/ 716251 w 1617176"/>
              <a:gd name="connsiteY2599" fmla="*/ 1395200 h 1543360"/>
              <a:gd name="connsiteX2600" fmla="*/ 708196 w 1617176"/>
              <a:gd name="connsiteY2600" fmla="*/ 1394224 h 1543360"/>
              <a:gd name="connsiteX2601" fmla="*/ 705267 w 1617176"/>
              <a:gd name="connsiteY2601" fmla="*/ 1393004 h 1543360"/>
              <a:gd name="connsiteX2602" fmla="*/ 697945 w 1617176"/>
              <a:gd name="connsiteY2602" fmla="*/ 1393004 h 1543360"/>
              <a:gd name="connsiteX2603" fmla="*/ 683787 w 1617176"/>
              <a:gd name="connsiteY2603" fmla="*/ 1391295 h 1543360"/>
              <a:gd name="connsiteX2604" fmla="*/ 869111 w 1617176"/>
              <a:gd name="connsiteY2604" fmla="*/ 1390898 h 1543360"/>
              <a:gd name="connsiteX2605" fmla="*/ 866727 w 1617176"/>
              <a:gd name="connsiteY2605" fmla="*/ 1392514 h 1543360"/>
              <a:gd name="connsiteX2606" fmla="*/ 867585 w 1617176"/>
              <a:gd name="connsiteY2606" fmla="*/ 1392514 h 1543360"/>
              <a:gd name="connsiteX2607" fmla="*/ 867786 w 1617176"/>
              <a:gd name="connsiteY2607" fmla="*/ 1392915 h 1543360"/>
              <a:gd name="connsiteX2608" fmla="*/ 869461 w 1617176"/>
              <a:gd name="connsiteY2608" fmla="*/ 1393194 h 1543360"/>
              <a:gd name="connsiteX2609" fmla="*/ 869538 w 1617176"/>
              <a:gd name="connsiteY2609" fmla="*/ 1393002 h 1543360"/>
              <a:gd name="connsiteX2610" fmla="*/ 869782 w 1617176"/>
              <a:gd name="connsiteY2610" fmla="*/ 1393002 h 1543360"/>
              <a:gd name="connsiteX2611" fmla="*/ 871003 w 1617176"/>
              <a:gd name="connsiteY2611" fmla="*/ 1392758 h 1543360"/>
              <a:gd name="connsiteX2612" fmla="*/ 871095 w 1617176"/>
              <a:gd name="connsiteY2612" fmla="*/ 1392804 h 1543360"/>
              <a:gd name="connsiteX2613" fmla="*/ 873443 w 1617176"/>
              <a:gd name="connsiteY2613" fmla="*/ 1391539 h 1543360"/>
              <a:gd name="connsiteX2614" fmla="*/ 873481 w 1617176"/>
              <a:gd name="connsiteY2614" fmla="*/ 1391688 h 1543360"/>
              <a:gd name="connsiteX2615" fmla="*/ 873743 w 1617176"/>
              <a:gd name="connsiteY2615" fmla="*/ 1391032 h 1543360"/>
              <a:gd name="connsiteX2616" fmla="*/ 873687 w 1617176"/>
              <a:gd name="connsiteY2616" fmla="*/ 1391051 h 1543360"/>
              <a:gd name="connsiteX2617" fmla="*/ 869111 w 1617176"/>
              <a:gd name="connsiteY2617" fmla="*/ 1390898 h 1543360"/>
              <a:gd name="connsiteX2618" fmla="*/ 471920 w 1617176"/>
              <a:gd name="connsiteY2618" fmla="*/ 1390642 h 1543360"/>
              <a:gd name="connsiteX2619" fmla="*/ 470290 w 1617176"/>
              <a:gd name="connsiteY2619" fmla="*/ 1391186 h 1543360"/>
              <a:gd name="connsiteX2620" fmla="*/ 471920 w 1617176"/>
              <a:gd name="connsiteY2620" fmla="*/ 1391491 h 1543360"/>
              <a:gd name="connsiteX2621" fmla="*/ 881498 w 1617176"/>
              <a:gd name="connsiteY2621" fmla="*/ 1390563 h 1543360"/>
              <a:gd name="connsiteX2622" fmla="*/ 874663 w 1617176"/>
              <a:gd name="connsiteY2622" fmla="*/ 1391539 h 1543360"/>
              <a:gd name="connsiteX2623" fmla="*/ 874663 w 1617176"/>
              <a:gd name="connsiteY2623" fmla="*/ 1391539 h 1543360"/>
              <a:gd name="connsiteX2624" fmla="*/ 874419 w 1617176"/>
              <a:gd name="connsiteY2624" fmla="*/ 1392026 h 1543360"/>
              <a:gd name="connsiteX2625" fmla="*/ 874419 w 1617176"/>
              <a:gd name="connsiteY2625" fmla="*/ 1392149 h 1543360"/>
              <a:gd name="connsiteX2626" fmla="*/ 874663 w 1617176"/>
              <a:gd name="connsiteY2626" fmla="*/ 1392027 h 1543360"/>
              <a:gd name="connsiteX2627" fmla="*/ 881498 w 1617176"/>
              <a:gd name="connsiteY2627" fmla="*/ 1390563 h 1543360"/>
              <a:gd name="connsiteX2628" fmla="*/ 1024776 w 1617176"/>
              <a:gd name="connsiteY2628" fmla="*/ 1389830 h 1543360"/>
              <a:gd name="connsiteX2629" fmla="*/ 1025753 w 1617176"/>
              <a:gd name="connsiteY2629" fmla="*/ 1391539 h 1543360"/>
              <a:gd name="connsiteX2630" fmla="*/ 1092389 w 1617176"/>
              <a:gd name="connsiteY2630" fmla="*/ 1401547 h 1543360"/>
              <a:gd name="connsiteX2631" fmla="*/ 1092371 w 1617176"/>
              <a:gd name="connsiteY2631" fmla="*/ 1401620 h 1543360"/>
              <a:gd name="connsiteX2632" fmla="*/ 1095441 w 1617176"/>
              <a:gd name="connsiteY2632" fmla="*/ 1402644 h 1543360"/>
              <a:gd name="connsiteX2633" fmla="*/ 1095562 w 1617176"/>
              <a:gd name="connsiteY2633" fmla="*/ 1402523 h 1543360"/>
              <a:gd name="connsiteX2634" fmla="*/ 1097025 w 1617176"/>
              <a:gd name="connsiteY2634" fmla="*/ 1402523 h 1543360"/>
              <a:gd name="connsiteX2635" fmla="*/ 1097026 w 1617176"/>
              <a:gd name="connsiteY2635" fmla="*/ 1402521 h 1543360"/>
              <a:gd name="connsiteX2636" fmla="*/ 1098003 w 1617176"/>
              <a:gd name="connsiteY2636" fmla="*/ 1402521 h 1543360"/>
              <a:gd name="connsiteX2637" fmla="*/ 1102263 w 1617176"/>
              <a:gd name="connsiteY2637" fmla="*/ 1403161 h 1543360"/>
              <a:gd name="connsiteX2638" fmla="*/ 1102292 w 1617176"/>
              <a:gd name="connsiteY2638" fmla="*/ 1403149 h 1543360"/>
              <a:gd name="connsiteX2639" fmla="*/ 1102396 w 1617176"/>
              <a:gd name="connsiteY2639" fmla="*/ 1403010 h 1543360"/>
              <a:gd name="connsiteX2640" fmla="*/ 1102584 w 1617176"/>
              <a:gd name="connsiteY2640" fmla="*/ 1403032 h 1543360"/>
              <a:gd name="connsiteX2641" fmla="*/ 1102640 w 1617176"/>
              <a:gd name="connsiteY2641" fmla="*/ 1403010 h 1543360"/>
              <a:gd name="connsiteX2642" fmla="*/ 1102648 w 1617176"/>
              <a:gd name="connsiteY2642" fmla="*/ 1403040 h 1543360"/>
              <a:gd name="connsiteX2643" fmla="*/ 1127049 w 1617176"/>
              <a:gd name="connsiteY2643" fmla="*/ 1405939 h 1543360"/>
              <a:gd name="connsiteX2644" fmla="*/ 1136569 w 1617176"/>
              <a:gd name="connsiteY2644" fmla="*/ 1406427 h 1543360"/>
              <a:gd name="connsiteX2645" fmla="*/ 1141660 w 1617176"/>
              <a:gd name="connsiteY2645" fmla="*/ 1406676 h 1543360"/>
              <a:gd name="connsiteX2646" fmla="*/ 1124853 w 1617176"/>
              <a:gd name="connsiteY2646" fmla="*/ 1402767 h 1543360"/>
              <a:gd name="connsiteX2647" fmla="*/ 1113136 w 1617176"/>
              <a:gd name="connsiteY2647" fmla="*/ 1401058 h 1543360"/>
              <a:gd name="connsiteX2648" fmla="*/ 1108010 w 1617176"/>
              <a:gd name="connsiteY2648" fmla="*/ 1402767 h 1543360"/>
              <a:gd name="connsiteX2649" fmla="*/ 1096538 w 1617176"/>
              <a:gd name="connsiteY2649" fmla="*/ 1400326 h 1543360"/>
              <a:gd name="connsiteX2650" fmla="*/ 1096294 w 1617176"/>
              <a:gd name="connsiteY2650" fmla="*/ 1399594 h 1543360"/>
              <a:gd name="connsiteX2651" fmla="*/ 1096294 w 1617176"/>
              <a:gd name="connsiteY2651" fmla="*/ 1399594 h 1543360"/>
              <a:gd name="connsiteX2652" fmla="*/ 1096051 w 1617176"/>
              <a:gd name="connsiteY2652" fmla="*/ 1399837 h 1543360"/>
              <a:gd name="connsiteX2653" fmla="*/ 1095807 w 1617176"/>
              <a:gd name="connsiteY2653" fmla="*/ 1399837 h 1543360"/>
              <a:gd name="connsiteX2654" fmla="*/ 1095563 w 1617176"/>
              <a:gd name="connsiteY2654" fmla="*/ 1399837 h 1543360"/>
              <a:gd name="connsiteX2655" fmla="*/ 1094662 w 1617176"/>
              <a:gd name="connsiteY2655" fmla="*/ 1399687 h 1543360"/>
              <a:gd name="connsiteX2656" fmla="*/ 1094586 w 1617176"/>
              <a:gd name="connsiteY2656" fmla="*/ 1399838 h 1543360"/>
              <a:gd name="connsiteX2657" fmla="*/ 1054555 w 1617176"/>
              <a:gd name="connsiteY2657" fmla="*/ 1394468 h 1543360"/>
              <a:gd name="connsiteX2658" fmla="*/ 1042595 w 1617176"/>
              <a:gd name="connsiteY2658" fmla="*/ 1392759 h 1543360"/>
              <a:gd name="connsiteX2659" fmla="*/ 1030635 w 1617176"/>
              <a:gd name="connsiteY2659" fmla="*/ 1391539 h 1543360"/>
              <a:gd name="connsiteX2660" fmla="*/ 1024776 w 1617176"/>
              <a:gd name="connsiteY2660" fmla="*/ 1389830 h 1543360"/>
              <a:gd name="connsiteX2661" fmla="*/ 520493 w 1617176"/>
              <a:gd name="connsiteY2661" fmla="*/ 1389829 h 1543360"/>
              <a:gd name="connsiteX2662" fmla="*/ 515856 w 1617176"/>
              <a:gd name="connsiteY2662" fmla="*/ 1390491 h 1543360"/>
              <a:gd name="connsiteX2663" fmla="*/ 515856 w 1617176"/>
              <a:gd name="connsiteY2663" fmla="*/ 1390561 h 1543360"/>
              <a:gd name="connsiteX2664" fmla="*/ 517564 w 1617176"/>
              <a:gd name="connsiteY2664" fmla="*/ 1390561 h 1543360"/>
              <a:gd name="connsiteX2665" fmla="*/ 519558 w 1617176"/>
              <a:gd name="connsiteY2665" fmla="*/ 1390727 h 1543360"/>
              <a:gd name="connsiteX2666" fmla="*/ 519517 w 1617176"/>
              <a:gd name="connsiteY2666" fmla="*/ 1390561 h 1543360"/>
              <a:gd name="connsiteX2667" fmla="*/ 520493 w 1617176"/>
              <a:gd name="connsiteY2667" fmla="*/ 1389829 h 1543360"/>
              <a:gd name="connsiteX2668" fmla="*/ 508838 w 1617176"/>
              <a:gd name="connsiteY2668" fmla="*/ 1389371 h 1543360"/>
              <a:gd name="connsiteX2669" fmla="*/ 505848 w 1617176"/>
              <a:gd name="connsiteY2669" fmla="*/ 1390561 h 1543360"/>
              <a:gd name="connsiteX2670" fmla="*/ 514880 w 1617176"/>
              <a:gd name="connsiteY2670" fmla="*/ 1390561 h 1543360"/>
              <a:gd name="connsiteX2671" fmla="*/ 514880 w 1617176"/>
              <a:gd name="connsiteY2671" fmla="*/ 1390073 h 1543360"/>
              <a:gd name="connsiteX2672" fmla="*/ 514391 w 1617176"/>
              <a:gd name="connsiteY2672" fmla="*/ 1389829 h 1543360"/>
              <a:gd name="connsiteX2673" fmla="*/ 508838 w 1617176"/>
              <a:gd name="connsiteY2673" fmla="*/ 1389371 h 1543360"/>
              <a:gd name="connsiteX2674" fmla="*/ 502920 w 1617176"/>
              <a:gd name="connsiteY2674" fmla="*/ 1389341 h 1543360"/>
              <a:gd name="connsiteX2675" fmla="*/ 503652 w 1617176"/>
              <a:gd name="connsiteY2675" fmla="*/ 1389829 h 1543360"/>
              <a:gd name="connsiteX2676" fmla="*/ 504628 w 1617176"/>
              <a:gd name="connsiteY2676" fmla="*/ 1389829 h 1543360"/>
              <a:gd name="connsiteX2677" fmla="*/ 502920 w 1617176"/>
              <a:gd name="connsiteY2677" fmla="*/ 1389341 h 1543360"/>
              <a:gd name="connsiteX2678" fmla="*/ 1183769 w 1617176"/>
              <a:gd name="connsiteY2678" fmla="*/ 1388976 h 1543360"/>
              <a:gd name="connsiteX2679" fmla="*/ 1178307 w 1617176"/>
              <a:gd name="connsiteY2679" fmla="*/ 1391539 h 1543360"/>
              <a:gd name="connsiteX2680" fmla="*/ 1187583 w 1617176"/>
              <a:gd name="connsiteY2680" fmla="*/ 1393736 h 1543360"/>
              <a:gd name="connsiteX2681" fmla="*/ 1183769 w 1617176"/>
              <a:gd name="connsiteY2681" fmla="*/ 1388976 h 1543360"/>
              <a:gd name="connsiteX2682" fmla="*/ 895624 w 1617176"/>
              <a:gd name="connsiteY2682" fmla="*/ 1388701 h 1543360"/>
              <a:gd name="connsiteX2683" fmla="*/ 893946 w 1617176"/>
              <a:gd name="connsiteY2683" fmla="*/ 1391539 h 1543360"/>
              <a:gd name="connsiteX2684" fmla="*/ 885647 w 1617176"/>
              <a:gd name="connsiteY2684" fmla="*/ 1391051 h 1543360"/>
              <a:gd name="connsiteX2685" fmla="*/ 894678 w 1617176"/>
              <a:gd name="connsiteY2685" fmla="*/ 1393248 h 1543360"/>
              <a:gd name="connsiteX2686" fmla="*/ 921284 w 1617176"/>
              <a:gd name="connsiteY2686" fmla="*/ 1395444 h 1543360"/>
              <a:gd name="connsiteX2687" fmla="*/ 900781 w 1617176"/>
              <a:gd name="connsiteY2687" fmla="*/ 1391539 h 1543360"/>
              <a:gd name="connsiteX2688" fmla="*/ 900830 w 1617176"/>
              <a:gd name="connsiteY2688" fmla="*/ 1391391 h 1543360"/>
              <a:gd name="connsiteX2689" fmla="*/ 899805 w 1617176"/>
              <a:gd name="connsiteY2689" fmla="*/ 1391538 h 1543360"/>
              <a:gd name="connsiteX2690" fmla="*/ 899072 w 1617176"/>
              <a:gd name="connsiteY2690" fmla="*/ 1391782 h 1543360"/>
              <a:gd name="connsiteX2691" fmla="*/ 898828 w 1617176"/>
              <a:gd name="connsiteY2691" fmla="*/ 1391782 h 1543360"/>
              <a:gd name="connsiteX2692" fmla="*/ 898340 w 1617176"/>
              <a:gd name="connsiteY2692" fmla="*/ 1391538 h 1543360"/>
              <a:gd name="connsiteX2693" fmla="*/ 898340 w 1617176"/>
              <a:gd name="connsiteY2693" fmla="*/ 1390805 h 1543360"/>
              <a:gd name="connsiteX2694" fmla="*/ 899805 w 1617176"/>
              <a:gd name="connsiteY2694" fmla="*/ 1390561 h 1543360"/>
              <a:gd name="connsiteX2695" fmla="*/ 900416 w 1617176"/>
              <a:gd name="connsiteY2695" fmla="*/ 1390255 h 1543360"/>
              <a:gd name="connsiteX2696" fmla="*/ 900781 w 1617176"/>
              <a:gd name="connsiteY2696" fmla="*/ 1389342 h 1543360"/>
              <a:gd name="connsiteX2697" fmla="*/ 895624 w 1617176"/>
              <a:gd name="connsiteY2697" fmla="*/ 1388701 h 1543360"/>
              <a:gd name="connsiteX2698" fmla="*/ 950330 w 1617176"/>
              <a:gd name="connsiteY2698" fmla="*/ 1388610 h 1543360"/>
              <a:gd name="connsiteX2699" fmla="*/ 975193 w 1617176"/>
              <a:gd name="connsiteY2699" fmla="*/ 1392362 h 1543360"/>
              <a:gd name="connsiteX2700" fmla="*/ 975471 w 1617176"/>
              <a:gd name="connsiteY2700" fmla="*/ 1392270 h 1543360"/>
              <a:gd name="connsiteX2701" fmla="*/ 977912 w 1617176"/>
              <a:gd name="connsiteY2701" fmla="*/ 1392514 h 1543360"/>
              <a:gd name="connsiteX2702" fmla="*/ 980597 w 1617176"/>
              <a:gd name="connsiteY2702" fmla="*/ 1392758 h 1543360"/>
              <a:gd name="connsiteX2703" fmla="*/ 980842 w 1617176"/>
              <a:gd name="connsiteY2703" fmla="*/ 1393490 h 1543360"/>
              <a:gd name="connsiteX2704" fmla="*/ 980353 w 1617176"/>
              <a:gd name="connsiteY2704" fmla="*/ 1393735 h 1543360"/>
              <a:gd name="connsiteX2705" fmla="*/ 977912 w 1617176"/>
              <a:gd name="connsiteY2705" fmla="*/ 1393490 h 1543360"/>
              <a:gd name="connsiteX2706" fmla="*/ 975652 w 1617176"/>
              <a:gd name="connsiteY2706" fmla="*/ 1393302 h 1543360"/>
              <a:gd name="connsiteX2707" fmla="*/ 975715 w 1617176"/>
              <a:gd name="connsiteY2707" fmla="*/ 1393492 h 1543360"/>
              <a:gd name="connsiteX2708" fmla="*/ 974739 w 1617176"/>
              <a:gd name="connsiteY2708" fmla="*/ 1393492 h 1543360"/>
              <a:gd name="connsiteX2709" fmla="*/ 984258 w 1617176"/>
              <a:gd name="connsiteY2709" fmla="*/ 1396177 h 1543360"/>
              <a:gd name="connsiteX2710" fmla="*/ 1035760 w 1617176"/>
              <a:gd name="connsiteY2710" fmla="*/ 1399350 h 1543360"/>
              <a:gd name="connsiteX2711" fmla="*/ 1011596 w 1617176"/>
              <a:gd name="connsiteY2711" fmla="*/ 1395444 h 1543360"/>
              <a:gd name="connsiteX2712" fmla="*/ 997439 w 1617176"/>
              <a:gd name="connsiteY2712" fmla="*/ 1394712 h 1543360"/>
              <a:gd name="connsiteX2713" fmla="*/ 997551 w 1617176"/>
              <a:gd name="connsiteY2713" fmla="*/ 1394264 h 1543360"/>
              <a:gd name="connsiteX2714" fmla="*/ 995730 w 1617176"/>
              <a:gd name="connsiteY2714" fmla="*/ 1394466 h 1543360"/>
              <a:gd name="connsiteX2715" fmla="*/ 993289 w 1617176"/>
              <a:gd name="connsiteY2715" fmla="*/ 1394222 h 1543360"/>
              <a:gd name="connsiteX2716" fmla="*/ 989140 w 1617176"/>
              <a:gd name="connsiteY2716" fmla="*/ 1394222 h 1543360"/>
              <a:gd name="connsiteX2717" fmla="*/ 988652 w 1617176"/>
              <a:gd name="connsiteY2717" fmla="*/ 1393734 h 1543360"/>
              <a:gd name="connsiteX2718" fmla="*/ 988896 w 1617176"/>
              <a:gd name="connsiteY2718" fmla="*/ 1393246 h 1543360"/>
              <a:gd name="connsiteX2719" fmla="*/ 993289 w 1617176"/>
              <a:gd name="connsiteY2719" fmla="*/ 1393246 h 1543360"/>
              <a:gd name="connsiteX2720" fmla="*/ 995636 w 1617176"/>
              <a:gd name="connsiteY2720" fmla="*/ 1393246 h 1543360"/>
              <a:gd name="connsiteX2721" fmla="*/ 987431 w 1617176"/>
              <a:gd name="connsiteY2721" fmla="*/ 1390807 h 1543360"/>
              <a:gd name="connsiteX2722" fmla="*/ 950330 w 1617176"/>
              <a:gd name="connsiteY2722" fmla="*/ 1388610 h 1543360"/>
              <a:gd name="connsiteX2723" fmla="*/ 708349 w 1617176"/>
              <a:gd name="connsiteY2723" fmla="*/ 1388213 h 1543360"/>
              <a:gd name="connsiteX2724" fmla="*/ 703070 w 1617176"/>
              <a:gd name="connsiteY2724" fmla="*/ 1389830 h 1543360"/>
              <a:gd name="connsiteX2725" fmla="*/ 713810 w 1617176"/>
              <a:gd name="connsiteY2725" fmla="*/ 1391539 h 1543360"/>
              <a:gd name="connsiteX2726" fmla="*/ 708349 w 1617176"/>
              <a:gd name="connsiteY2726" fmla="*/ 1388213 h 1543360"/>
              <a:gd name="connsiteX2727" fmla="*/ 948866 w 1617176"/>
              <a:gd name="connsiteY2727" fmla="*/ 1388122 h 1543360"/>
              <a:gd name="connsiteX2728" fmla="*/ 948866 w 1617176"/>
              <a:gd name="connsiteY2728" fmla="*/ 1389342 h 1543360"/>
              <a:gd name="connsiteX2729" fmla="*/ 949842 w 1617176"/>
              <a:gd name="connsiteY2729" fmla="*/ 1389342 h 1543360"/>
              <a:gd name="connsiteX2730" fmla="*/ 949842 w 1617176"/>
              <a:gd name="connsiteY2730" fmla="*/ 1388122 h 1543360"/>
              <a:gd name="connsiteX2731" fmla="*/ 948866 w 1617176"/>
              <a:gd name="connsiteY2731" fmla="*/ 1388122 h 1543360"/>
              <a:gd name="connsiteX2732" fmla="*/ 494529 w 1617176"/>
              <a:gd name="connsiteY2732" fmla="*/ 1388090 h 1543360"/>
              <a:gd name="connsiteX2733" fmla="*/ 489229 w 1617176"/>
              <a:gd name="connsiteY2733" fmla="*/ 1389623 h 1543360"/>
              <a:gd name="connsiteX2734" fmla="*/ 494377 w 1617176"/>
              <a:gd name="connsiteY2734" fmla="*/ 1389829 h 1543360"/>
              <a:gd name="connsiteX2735" fmla="*/ 500235 w 1617176"/>
              <a:gd name="connsiteY2735" fmla="*/ 1389829 h 1543360"/>
              <a:gd name="connsiteX2736" fmla="*/ 500723 w 1617176"/>
              <a:gd name="connsiteY2736" fmla="*/ 1389829 h 1543360"/>
              <a:gd name="connsiteX2737" fmla="*/ 494529 w 1617176"/>
              <a:gd name="connsiteY2737" fmla="*/ 1388090 h 1543360"/>
              <a:gd name="connsiteX2738" fmla="*/ 718448 w 1617176"/>
              <a:gd name="connsiteY2738" fmla="*/ 1387390 h 1543360"/>
              <a:gd name="connsiteX2739" fmla="*/ 721621 w 1617176"/>
              <a:gd name="connsiteY2739" fmla="*/ 1389342 h 1543360"/>
              <a:gd name="connsiteX2740" fmla="*/ 731873 w 1617176"/>
              <a:gd name="connsiteY2740" fmla="*/ 1391051 h 1543360"/>
              <a:gd name="connsiteX2741" fmla="*/ 747006 w 1617176"/>
              <a:gd name="connsiteY2741" fmla="*/ 1392759 h 1543360"/>
              <a:gd name="connsiteX2742" fmla="*/ 743344 w 1617176"/>
              <a:gd name="connsiteY2742" fmla="*/ 1388366 h 1543360"/>
              <a:gd name="connsiteX2743" fmla="*/ 718448 w 1617176"/>
              <a:gd name="connsiteY2743" fmla="*/ 1387390 h 1543360"/>
              <a:gd name="connsiteX2744" fmla="*/ 564185 w 1617176"/>
              <a:gd name="connsiteY2744" fmla="*/ 1385975 h 1543360"/>
              <a:gd name="connsiteX2745" fmla="*/ 561945 w 1617176"/>
              <a:gd name="connsiteY2745" fmla="*/ 1386135 h 1543360"/>
              <a:gd name="connsiteX2746" fmla="*/ 561988 w 1617176"/>
              <a:gd name="connsiteY2746" fmla="*/ 1386167 h 1543360"/>
              <a:gd name="connsiteX2747" fmla="*/ 561581 w 1617176"/>
              <a:gd name="connsiteY2747" fmla="*/ 1386846 h 1543360"/>
              <a:gd name="connsiteX2748" fmla="*/ 561744 w 1617176"/>
              <a:gd name="connsiteY2748" fmla="*/ 1386900 h 1543360"/>
              <a:gd name="connsiteX2749" fmla="*/ 561988 w 1617176"/>
              <a:gd name="connsiteY2749" fmla="*/ 1387388 h 1543360"/>
              <a:gd name="connsiteX2750" fmla="*/ 561988 w 1617176"/>
              <a:gd name="connsiteY2750" fmla="*/ 1387632 h 1543360"/>
              <a:gd name="connsiteX2751" fmla="*/ 562721 w 1617176"/>
              <a:gd name="connsiteY2751" fmla="*/ 1387632 h 1543360"/>
              <a:gd name="connsiteX2752" fmla="*/ 563941 w 1617176"/>
              <a:gd name="connsiteY2752" fmla="*/ 1386900 h 1543360"/>
              <a:gd name="connsiteX2753" fmla="*/ 564185 w 1617176"/>
              <a:gd name="connsiteY2753" fmla="*/ 1386819 h 1543360"/>
              <a:gd name="connsiteX2754" fmla="*/ 808028 w 1617176"/>
              <a:gd name="connsiteY2754" fmla="*/ 1385681 h 1543360"/>
              <a:gd name="connsiteX2755" fmla="*/ 783863 w 1617176"/>
              <a:gd name="connsiteY2755" fmla="*/ 1386169 h 1543360"/>
              <a:gd name="connsiteX2756" fmla="*/ 808028 w 1617176"/>
              <a:gd name="connsiteY2756" fmla="*/ 1385681 h 1543360"/>
              <a:gd name="connsiteX2757" fmla="*/ 552958 w 1617176"/>
              <a:gd name="connsiteY2757" fmla="*/ 1385680 h 1543360"/>
              <a:gd name="connsiteX2758" fmla="*/ 550273 w 1617176"/>
              <a:gd name="connsiteY2758" fmla="*/ 1385924 h 1543360"/>
              <a:gd name="connsiteX2759" fmla="*/ 549540 w 1617176"/>
              <a:gd name="connsiteY2759" fmla="*/ 1385924 h 1543360"/>
              <a:gd name="connsiteX2760" fmla="*/ 549506 w 1617176"/>
              <a:gd name="connsiteY2760" fmla="*/ 1385879 h 1543360"/>
              <a:gd name="connsiteX2761" fmla="*/ 546855 w 1617176"/>
              <a:gd name="connsiteY2761" fmla="*/ 1386900 h 1543360"/>
              <a:gd name="connsiteX2762" fmla="*/ 557351 w 1617176"/>
              <a:gd name="connsiteY2762" fmla="*/ 1386167 h 1543360"/>
              <a:gd name="connsiteX2763" fmla="*/ 557069 w 1617176"/>
              <a:gd name="connsiteY2763" fmla="*/ 1385885 h 1543360"/>
              <a:gd name="connsiteX2764" fmla="*/ 322051 w 1617176"/>
              <a:gd name="connsiteY2764" fmla="*/ 1385436 h 1543360"/>
              <a:gd name="connsiteX2765" fmla="*/ 317902 w 1617176"/>
              <a:gd name="connsiteY2765" fmla="*/ 1385680 h 1543360"/>
              <a:gd name="connsiteX2766" fmla="*/ 313929 w 1617176"/>
              <a:gd name="connsiteY2766" fmla="*/ 1385900 h 1543360"/>
              <a:gd name="connsiteX2767" fmla="*/ 313996 w 1617176"/>
              <a:gd name="connsiteY2767" fmla="*/ 1386168 h 1543360"/>
              <a:gd name="connsiteX2768" fmla="*/ 310060 w 1617176"/>
              <a:gd name="connsiteY2768" fmla="*/ 1386595 h 1543360"/>
              <a:gd name="connsiteX2769" fmla="*/ 308976 w 1617176"/>
              <a:gd name="connsiteY2769" fmla="*/ 1387984 h 1543360"/>
              <a:gd name="connsiteX2770" fmla="*/ 334055 w 1617176"/>
              <a:gd name="connsiteY2770" fmla="*/ 1390492 h 1543360"/>
              <a:gd name="connsiteX2771" fmla="*/ 334011 w 1617176"/>
              <a:gd name="connsiteY2771" fmla="*/ 1390317 h 1543360"/>
              <a:gd name="connsiteX2772" fmla="*/ 346948 w 1617176"/>
              <a:gd name="connsiteY2772" fmla="*/ 1391294 h 1543360"/>
              <a:gd name="connsiteX2773" fmla="*/ 346942 w 1617176"/>
              <a:gd name="connsiteY2773" fmla="*/ 1391321 h 1543360"/>
              <a:gd name="connsiteX2774" fmla="*/ 355246 w 1617176"/>
              <a:gd name="connsiteY2774" fmla="*/ 1391782 h 1543360"/>
              <a:gd name="connsiteX2775" fmla="*/ 355417 w 1617176"/>
              <a:gd name="connsiteY2775" fmla="*/ 1392067 h 1543360"/>
              <a:gd name="connsiteX2776" fmla="*/ 382097 w 1617176"/>
              <a:gd name="connsiteY2776" fmla="*/ 1393735 h 1543360"/>
              <a:gd name="connsiteX2777" fmla="*/ 399915 w 1617176"/>
              <a:gd name="connsiteY2777" fmla="*/ 1394955 h 1543360"/>
              <a:gd name="connsiteX2778" fmla="*/ 399915 w 1617176"/>
              <a:gd name="connsiteY2778" fmla="*/ 1394650 h 1543360"/>
              <a:gd name="connsiteX2779" fmla="*/ 353827 w 1617176"/>
              <a:gd name="connsiteY2779" fmla="*/ 1388919 h 1543360"/>
              <a:gd name="connsiteX2780" fmla="*/ 353783 w 1617176"/>
              <a:gd name="connsiteY2780" fmla="*/ 1389097 h 1543360"/>
              <a:gd name="connsiteX2781" fmla="*/ 353497 w 1617176"/>
              <a:gd name="connsiteY2781" fmla="*/ 1388878 h 1543360"/>
              <a:gd name="connsiteX2782" fmla="*/ 353294 w 1617176"/>
              <a:gd name="connsiteY2782" fmla="*/ 1388853 h 1543360"/>
              <a:gd name="connsiteX2783" fmla="*/ 353189 w 1617176"/>
              <a:gd name="connsiteY2783" fmla="*/ 1388643 h 1543360"/>
              <a:gd name="connsiteX2784" fmla="*/ 349633 w 1617176"/>
              <a:gd name="connsiteY2784" fmla="*/ 1385924 h 1543360"/>
              <a:gd name="connsiteX2785" fmla="*/ 349737 w 1617176"/>
              <a:gd name="connsiteY2785" fmla="*/ 1385854 h 1543360"/>
              <a:gd name="connsiteX2786" fmla="*/ 349389 w 1617176"/>
              <a:gd name="connsiteY2786" fmla="*/ 1385680 h 1543360"/>
              <a:gd name="connsiteX2787" fmla="*/ 347192 w 1617176"/>
              <a:gd name="connsiteY2787" fmla="*/ 1385680 h 1543360"/>
              <a:gd name="connsiteX2788" fmla="*/ 345685 w 1617176"/>
              <a:gd name="connsiteY2788" fmla="*/ 1385513 h 1543360"/>
              <a:gd name="connsiteX2789" fmla="*/ 345727 w 1617176"/>
              <a:gd name="connsiteY2789" fmla="*/ 1385679 h 1543360"/>
              <a:gd name="connsiteX2790" fmla="*/ 322051 w 1617176"/>
              <a:gd name="connsiteY2790" fmla="*/ 1385679 h 1543360"/>
              <a:gd name="connsiteX2791" fmla="*/ 350327 w 1617176"/>
              <a:gd name="connsiteY2791" fmla="*/ 1385248 h 1543360"/>
              <a:gd name="connsiteX2792" fmla="*/ 350072 w 1617176"/>
              <a:gd name="connsiteY2792" fmla="*/ 1385631 h 1543360"/>
              <a:gd name="connsiteX2793" fmla="*/ 350365 w 1617176"/>
              <a:gd name="connsiteY2793" fmla="*/ 1385436 h 1543360"/>
              <a:gd name="connsiteX2794" fmla="*/ 398938 w 1617176"/>
              <a:gd name="connsiteY2794" fmla="*/ 1384215 h 1543360"/>
              <a:gd name="connsiteX2795" fmla="*/ 396498 w 1617176"/>
              <a:gd name="connsiteY2795" fmla="*/ 1385924 h 1543360"/>
              <a:gd name="connsiteX2796" fmla="*/ 369648 w 1617176"/>
              <a:gd name="connsiteY2796" fmla="*/ 1385436 h 1543360"/>
              <a:gd name="connsiteX2797" fmla="*/ 367207 w 1617176"/>
              <a:gd name="connsiteY2797" fmla="*/ 1386412 h 1543360"/>
              <a:gd name="connsiteX2798" fmla="*/ 360281 w 1617176"/>
              <a:gd name="connsiteY2798" fmla="*/ 1385649 h 1543360"/>
              <a:gd name="connsiteX2799" fmla="*/ 354618 w 1617176"/>
              <a:gd name="connsiteY2799" fmla="*/ 1387518 h 1543360"/>
              <a:gd name="connsiteX2800" fmla="*/ 400158 w 1617176"/>
              <a:gd name="connsiteY2800" fmla="*/ 1393002 h 1543360"/>
              <a:gd name="connsiteX2801" fmla="*/ 400305 w 1617176"/>
              <a:gd name="connsiteY2801" fmla="*/ 1393149 h 1543360"/>
              <a:gd name="connsiteX2802" fmla="*/ 400403 w 1617176"/>
              <a:gd name="connsiteY2802" fmla="*/ 1393002 h 1543360"/>
              <a:gd name="connsiteX2803" fmla="*/ 403332 w 1617176"/>
              <a:gd name="connsiteY2803" fmla="*/ 1393246 h 1543360"/>
              <a:gd name="connsiteX2804" fmla="*/ 410237 w 1617176"/>
              <a:gd name="connsiteY2804" fmla="*/ 1394437 h 1543360"/>
              <a:gd name="connsiteX2805" fmla="*/ 410166 w 1617176"/>
              <a:gd name="connsiteY2805" fmla="*/ 1394223 h 1543360"/>
              <a:gd name="connsiteX2806" fmla="*/ 413340 w 1617176"/>
              <a:gd name="connsiteY2806" fmla="*/ 1394711 h 1543360"/>
              <a:gd name="connsiteX2807" fmla="*/ 414560 w 1617176"/>
              <a:gd name="connsiteY2807" fmla="*/ 1394711 h 1543360"/>
              <a:gd name="connsiteX2808" fmla="*/ 415048 w 1617176"/>
              <a:gd name="connsiteY2808" fmla="*/ 1394711 h 1543360"/>
              <a:gd name="connsiteX2809" fmla="*/ 426765 w 1617176"/>
              <a:gd name="connsiteY2809" fmla="*/ 1394711 h 1543360"/>
              <a:gd name="connsiteX2810" fmla="*/ 427985 w 1617176"/>
              <a:gd name="connsiteY2810" fmla="*/ 1395199 h 1543360"/>
              <a:gd name="connsiteX2811" fmla="*/ 427985 w 1617176"/>
              <a:gd name="connsiteY2811" fmla="*/ 1394955 h 1543360"/>
              <a:gd name="connsiteX2812" fmla="*/ 437016 w 1617176"/>
              <a:gd name="connsiteY2812" fmla="*/ 1393246 h 1543360"/>
              <a:gd name="connsiteX2813" fmla="*/ 438409 w 1617176"/>
              <a:gd name="connsiteY2813" fmla="*/ 1393478 h 1543360"/>
              <a:gd name="connsiteX2814" fmla="*/ 451417 w 1617176"/>
              <a:gd name="connsiteY2814" fmla="*/ 1392514 h 1543360"/>
              <a:gd name="connsiteX2815" fmla="*/ 451336 w 1617176"/>
              <a:gd name="connsiteY2815" fmla="*/ 1392758 h 1543360"/>
              <a:gd name="connsiteX2816" fmla="*/ 453451 w 1617176"/>
              <a:gd name="connsiteY2816" fmla="*/ 1392758 h 1543360"/>
              <a:gd name="connsiteX2817" fmla="*/ 453370 w 1617176"/>
              <a:gd name="connsiteY2817" fmla="*/ 1392514 h 1543360"/>
              <a:gd name="connsiteX2818" fmla="*/ 462399 w 1617176"/>
              <a:gd name="connsiteY2818" fmla="*/ 1391782 h 1543360"/>
              <a:gd name="connsiteX2819" fmla="*/ 462401 w 1617176"/>
              <a:gd name="connsiteY2819" fmla="*/ 1391781 h 1543360"/>
              <a:gd name="connsiteX2820" fmla="*/ 465086 w 1617176"/>
              <a:gd name="connsiteY2820" fmla="*/ 1391293 h 1543360"/>
              <a:gd name="connsiteX2821" fmla="*/ 468259 w 1617176"/>
              <a:gd name="connsiteY2821" fmla="*/ 1390561 h 1543360"/>
              <a:gd name="connsiteX2822" fmla="*/ 468559 w 1617176"/>
              <a:gd name="connsiteY2822" fmla="*/ 1390861 h 1543360"/>
              <a:gd name="connsiteX2823" fmla="*/ 468653 w 1617176"/>
              <a:gd name="connsiteY2823" fmla="*/ 1390879 h 1543360"/>
              <a:gd name="connsiteX2824" fmla="*/ 471722 w 1617176"/>
              <a:gd name="connsiteY2824" fmla="*/ 1389434 h 1543360"/>
              <a:gd name="connsiteX2825" fmla="*/ 471676 w 1617176"/>
              <a:gd name="connsiteY2825" fmla="*/ 1389341 h 1543360"/>
              <a:gd name="connsiteX2826" fmla="*/ 474605 w 1617176"/>
              <a:gd name="connsiteY2826" fmla="*/ 1387388 h 1543360"/>
              <a:gd name="connsiteX2827" fmla="*/ 470944 w 1617176"/>
              <a:gd name="connsiteY2827" fmla="*/ 1386900 h 1543360"/>
              <a:gd name="connsiteX2828" fmla="*/ 465818 w 1617176"/>
              <a:gd name="connsiteY2828" fmla="*/ 1386900 h 1543360"/>
              <a:gd name="connsiteX2829" fmla="*/ 465973 w 1617176"/>
              <a:gd name="connsiteY2829" fmla="*/ 1386125 h 1543360"/>
              <a:gd name="connsiteX2830" fmla="*/ 465575 w 1617176"/>
              <a:gd name="connsiteY2830" fmla="*/ 1386656 h 1543360"/>
              <a:gd name="connsiteX2831" fmla="*/ 463378 w 1617176"/>
              <a:gd name="connsiteY2831" fmla="*/ 1386900 h 1543360"/>
              <a:gd name="connsiteX2832" fmla="*/ 460082 w 1617176"/>
              <a:gd name="connsiteY2832" fmla="*/ 1386075 h 1543360"/>
              <a:gd name="connsiteX2833" fmla="*/ 459960 w 1617176"/>
              <a:gd name="connsiteY2833" fmla="*/ 1386167 h 1543360"/>
              <a:gd name="connsiteX2834" fmla="*/ 459838 w 1617176"/>
              <a:gd name="connsiteY2834" fmla="*/ 1386014 h 1543360"/>
              <a:gd name="connsiteX2835" fmla="*/ 459472 w 1617176"/>
              <a:gd name="connsiteY2835" fmla="*/ 1385923 h 1543360"/>
              <a:gd name="connsiteX2836" fmla="*/ 457764 w 1617176"/>
              <a:gd name="connsiteY2836" fmla="*/ 1386167 h 1543360"/>
              <a:gd name="connsiteX2837" fmla="*/ 456106 w 1617176"/>
              <a:gd name="connsiteY2837" fmla="*/ 1385799 h 1543360"/>
              <a:gd name="connsiteX2838" fmla="*/ 455811 w 1617176"/>
              <a:gd name="connsiteY2838" fmla="*/ 1386168 h 1543360"/>
              <a:gd name="connsiteX2839" fmla="*/ 455079 w 1617176"/>
              <a:gd name="connsiteY2839" fmla="*/ 1386168 h 1543360"/>
              <a:gd name="connsiteX2840" fmla="*/ 453859 w 1617176"/>
              <a:gd name="connsiteY2840" fmla="*/ 1386168 h 1543360"/>
              <a:gd name="connsiteX2841" fmla="*/ 451025 w 1617176"/>
              <a:gd name="connsiteY2841" fmla="*/ 1385283 h 1543360"/>
              <a:gd name="connsiteX2842" fmla="*/ 450685 w 1617176"/>
              <a:gd name="connsiteY2842" fmla="*/ 1385680 h 1543360"/>
              <a:gd name="connsiteX2843" fmla="*/ 450095 w 1617176"/>
              <a:gd name="connsiteY2843" fmla="*/ 1384992 h 1543360"/>
              <a:gd name="connsiteX2844" fmla="*/ 450087 w 1617176"/>
              <a:gd name="connsiteY2844" fmla="*/ 1384990 h 1543360"/>
              <a:gd name="connsiteX2845" fmla="*/ 441165 w 1617176"/>
              <a:gd name="connsiteY2845" fmla="*/ 1385436 h 1543360"/>
              <a:gd name="connsiteX2846" fmla="*/ 429693 w 1617176"/>
              <a:gd name="connsiteY2846" fmla="*/ 1385192 h 1543360"/>
              <a:gd name="connsiteX2847" fmla="*/ 414559 w 1617176"/>
              <a:gd name="connsiteY2847" fmla="*/ 1384948 h 1543360"/>
              <a:gd name="connsiteX2848" fmla="*/ 414535 w 1617176"/>
              <a:gd name="connsiteY2848" fmla="*/ 1384925 h 1543360"/>
              <a:gd name="connsiteX2849" fmla="*/ 474138 w 1617176"/>
              <a:gd name="connsiteY2849" fmla="*/ 1384194 h 1543360"/>
              <a:gd name="connsiteX2850" fmla="*/ 474117 w 1617176"/>
              <a:gd name="connsiteY2850" fmla="*/ 1384215 h 1543360"/>
              <a:gd name="connsiteX2851" fmla="*/ 472359 w 1617176"/>
              <a:gd name="connsiteY2851" fmla="*/ 1384215 h 1543360"/>
              <a:gd name="connsiteX2852" fmla="*/ 472176 w 1617176"/>
              <a:gd name="connsiteY2852" fmla="*/ 1385131 h 1543360"/>
              <a:gd name="connsiteX2853" fmla="*/ 477534 w 1617176"/>
              <a:gd name="connsiteY2853" fmla="*/ 1384703 h 1543360"/>
              <a:gd name="connsiteX2854" fmla="*/ 966684 w 1617176"/>
              <a:gd name="connsiteY2854" fmla="*/ 1383972 h 1543360"/>
              <a:gd name="connsiteX2855" fmla="*/ 967660 w 1617176"/>
              <a:gd name="connsiteY2855" fmla="*/ 1385681 h 1543360"/>
              <a:gd name="connsiteX2856" fmla="*/ 977668 w 1617176"/>
              <a:gd name="connsiteY2856" fmla="*/ 1386169 h 1543360"/>
              <a:gd name="connsiteX2857" fmla="*/ 980109 w 1617176"/>
              <a:gd name="connsiteY2857" fmla="*/ 1386169 h 1543360"/>
              <a:gd name="connsiteX2858" fmla="*/ 977668 w 1617176"/>
              <a:gd name="connsiteY2858" fmla="*/ 1385681 h 1543360"/>
              <a:gd name="connsiteX2859" fmla="*/ 966684 w 1617176"/>
              <a:gd name="connsiteY2859" fmla="*/ 1383972 h 1543360"/>
              <a:gd name="connsiteX2860" fmla="*/ 467282 w 1617176"/>
              <a:gd name="connsiteY2860" fmla="*/ 1383727 h 1543360"/>
              <a:gd name="connsiteX2861" fmla="*/ 461436 w 1617176"/>
              <a:gd name="connsiteY2861" fmla="*/ 1383936 h 1543360"/>
              <a:gd name="connsiteX2862" fmla="*/ 461291 w 1617176"/>
              <a:gd name="connsiteY2862" fmla="*/ 1384370 h 1543360"/>
              <a:gd name="connsiteX2863" fmla="*/ 465330 w 1617176"/>
              <a:gd name="connsiteY2863" fmla="*/ 1384947 h 1543360"/>
              <a:gd name="connsiteX2864" fmla="*/ 465516 w 1617176"/>
              <a:gd name="connsiteY2864" fmla="*/ 1385087 h 1543360"/>
              <a:gd name="connsiteX2865" fmla="*/ 467526 w 1617176"/>
              <a:gd name="connsiteY2865" fmla="*/ 1383971 h 1543360"/>
              <a:gd name="connsiteX2866" fmla="*/ 456787 w 1617176"/>
              <a:gd name="connsiteY2866" fmla="*/ 1383574 h 1543360"/>
              <a:gd name="connsiteX2867" fmla="*/ 456787 w 1617176"/>
              <a:gd name="connsiteY2867" fmla="*/ 1384215 h 1543360"/>
              <a:gd name="connsiteX2868" fmla="*/ 459167 w 1617176"/>
              <a:gd name="connsiteY2868" fmla="*/ 1384215 h 1543360"/>
              <a:gd name="connsiteX2869" fmla="*/ 459250 w 1617176"/>
              <a:gd name="connsiteY2869" fmla="*/ 1383882 h 1543360"/>
              <a:gd name="connsiteX2870" fmla="*/ 452475 w 1617176"/>
              <a:gd name="connsiteY2870" fmla="*/ 1383483 h 1543360"/>
              <a:gd name="connsiteX2871" fmla="*/ 455079 w 1617176"/>
              <a:gd name="connsiteY2871" fmla="*/ 1383971 h 1543360"/>
              <a:gd name="connsiteX2872" fmla="*/ 455567 w 1617176"/>
              <a:gd name="connsiteY2872" fmla="*/ 1383971 h 1543360"/>
              <a:gd name="connsiteX2873" fmla="*/ 455567 w 1617176"/>
              <a:gd name="connsiteY2873" fmla="*/ 1383483 h 1543360"/>
              <a:gd name="connsiteX2874" fmla="*/ 454834 w 1617176"/>
              <a:gd name="connsiteY2874" fmla="*/ 1383483 h 1543360"/>
              <a:gd name="connsiteX2875" fmla="*/ 896592 w 1617176"/>
              <a:gd name="connsiteY2875" fmla="*/ 1383328 h 1543360"/>
              <a:gd name="connsiteX2876" fmla="*/ 896631 w 1617176"/>
              <a:gd name="connsiteY2876" fmla="*/ 1383484 h 1543360"/>
              <a:gd name="connsiteX2877" fmla="*/ 879789 w 1617176"/>
              <a:gd name="connsiteY2877" fmla="*/ 1383972 h 1543360"/>
              <a:gd name="connsiteX2878" fmla="*/ 903465 w 1617176"/>
              <a:gd name="connsiteY2878" fmla="*/ 1386657 h 1543360"/>
              <a:gd name="connsiteX2879" fmla="*/ 914205 w 1617176"/>
              <a:gd name="connsiteY2879" fmla="*/ 1388122 h 1543360"/>
              <a:gd name="connsiteX2880" fmla="*/ 912253 w 1617176"/>
              <a:gd name="connsiteY2880" fmla="*/ 1385681 h 1543360"/>
              <a:gd name="connsiteX2881" fmla="*/ 912681 w 1617176"/>
              <a:gd name="connsiteY2881" fmla="*/ 1385396 h 1543360"/>
              <a:gd name="connsiteX2882" fmla="*/ 355564 w 1617176"/>
              <a:gd name="connsiteY2882" fmla="*/ 1382299 h 1543360"/>
              <a:gd name="connsiteX2883" fmla="*/ 346215 w 1617176"/>
              <a:gd name="connsiteY2883" fmla="*/ 1383130 h 1543360"/>
              <a:gd name="connsiteX2884" fmla="*/ 346215 w 1617176"/>
              <a:gd name="connsiteY2884" fmla="*/ 1383849 h 1543360"/>
              <a:gd name="connsiteX2885" fmla="*/ 347192 w 1617176"/>
              <a:gd name="connsiteY2885" fmla="*/ 1383971 h 1543360"/>
              <a:gd name="connsiteX2886" fmla="*/ 350121 w 1617176"/>
              <a:gd name="connsiteY2886" fmla="*/ 1384215 h 1543360"/>
              <a:gd name="connsiteX2887" fmla="*/ 355735 w 1617176"/>
              <a:gd name="connsiteY2887" fmla="*/ 1383351 h 1543360"/>
              <a:gd name="connsiteX2888" fmla="*/ 355735 w 1617176"/>
              <a:gd name="connsiteY2888" fmla="*/ 1382384 h 1543360"/>
              <a:gd name="connsiteX2889" fmla="*/ 359053 w 1617176"/>
              <a:gd name="connsiteY2889" fmla="*/ 1382272 h 1543360"/>
              <a:gd name="connsiteX2890" fmla="*/ 356711 w 1617176"/>
              <a:gd name="connsiteY2890" fmla="*/ 1382507 h 1543360"/>
              <a:gd name="connsiteX2891" fmla="*/ 356223 w 1617176"/>
              <a:gd name="connsiteY2891" fmla="*/ 1382507 h 1543360"/>
              <a:gd name="connsiteX2892" fmla="*/ 356223 w 1617176"/>
              <a:gd name="connsiteY2892" fmla="*/ 1383276 h 1543360"/>
              <a:gd name="connsiteX2893" fmla="*/ 356467 w 1617176"/>
              <a:gd name="connsiteY2893" fmla="*/ 1383239 h 1543360"/>
              <a:gd name="connsiteX2894" fmla="*/ 356711 w 1617176"/>
              <a:gd name="connsiteY2894" fmla="*/ 1384459 h 1543360"/>
              <a:gd name="connsiteX2895" fmla="*/ 356956 w 1617176"/>
              <a:gd name="connsiteY2895" fmla="*/ 1383239 h 1543360"/>
              <a:gd name="connsiteX2896" fmla="*/ 359641 w 1617176"/>
              <a:gd name="connsiteY2896" fmla="*/ 1382507 h 1543360"/>
              <a:gd name="connsiteX2897" fmla="*/ 780446 w 1617176"/>
              <a:gd name="connsiteY2897" fmla="*/ 1381776 h 1543360"/>
              <a:gd name="connsiteX2898" fmla="*/ 760186 w 1617176"/>
              <a:gd name="connsiteY2898" fmla="*/ 1384705 h 1543360"/>
              <a:gd name="connsiteX2899" fmla="*/ 771903 w 1617176"/>
              <a:gd name="connsiteY2899" fmla="*/ 1383484 h 1543360"/>
              <a:gd name="connsiteX2900" fmla="*/ 780446 w 1617176"/>
              <a:gd name="connsiteY2900" fmla="*/ 1381776 h 1543360"/>
              <a:gd name="connsiteX2901" fmla="*/ 703283 w 1617176"/>
              <a:gd name="connsiteY2901" fmla="*/ 1381349 h 1543360"/>
              <a:gd name="connsiteX2902" fmla="*/ 698915 w 1617176"/>
              <a:gd name="connsiteY2902" fmla="*/ 1382342 h 1543360"/>
              <a:gd name="connsiteX2903" fmla="*/ 700141 w 1617176"/>
              <a:gd name="connsiteY2903" fmla="*/ 1382751 h 1543360"/>
              <a:gd name="connsiteX2904" fmla="*/ 703314 w 1617176"/>
              <a:gd name="connsiteY2904" fmla="*/ 1383239 h 1543360"/>
              <a:gd name="connsiteX2905" fmla="*/ 703314 w 1617176"/>
              <a:gd name="connsiteY2905" fmla="*/ 1383240 h 1543360"/>
              <a:gd name="connsiteX2906" fmla="*/ 703314 w 1617176"/>
              <a:gd name="connsiteY2906" fmla="*/ 1383727 h 1543360"/>
              <a:gd name="connsiteX2907" fmla="*/ 703314 w 1617176"/>
              <a:gd name="connsiteY2907" fmla="*/ 1383971 h 1543360"/>
              <a:gd name="connsiteX2908" fmla="*/ 700386 w 1617176"/>
              <a:gd name="connsiteY2908" fmla="*/ 1383483 h 1543360"/>
              <a:gd name="connsiteX2909" fmla="*/ 697522 w 1617176"/>
              <a:gd name="connsiteY2909" fmla="*/ 1382529 h 1543360"/>
              <a:gd name="connsiteX2910" fmla="*/ 697701 w 1617176"/>
              <a:gd name="connsiteY2910" fmla="*/ 1383240 h 1543360"/>
              <a:gd name="connsiteX2911" fmla="*/ 677685 w 1617176"/>
              <a:gd name="connsiteY2911" fmla="*/ 1384949 h 1543360"/>
              <a:gd name="connsiteX2912" fmla="*/ 685984 w 1617176"/>
              <a:gd name="connsiteY2912" fmla="*/ 1385925 h 1543360"/>
              <a:gd name="connsiteX2913" fmla="*/ 703314 w 1617176"/>
              <a:gd name="connsiteY2913" fmla="*/ 1384216 h 1543360"/>
              <a:gd name="connsiteX2914" fmla="*/ 703558 w 1617176"/>
              <a:gd name="connsiteY2914" fmla="*/ 1383728 h 1543360"/>
              <a:gd name="connsiteX2915" fmla="*/ 703314 w 1617176"/>
              <a:gd name="connsiteY2915" fmla="*/ 1383240 h 1543360"/>
              <a:gd name="connsiteX2916" fmla="*/ 715274 w 1617176"/>
              <a:gd name="connsiteY2916" fmla="*/ 1383728 h 1543360"/>
              <a:gd name="connsiteX2917" fmla="*/ 715274 w 1617176"/>
              <a:gd name="connsiteY2917" fmla="*/ 1382621 h 1543360"/>
              <a:gd name="connsiteX2918" fmla="*/ 711858 w 1617176"/>
              <a:gd name="connsiteY2918" fmla="*/ 1382018 h 1543360"/>
              <a:gd name="connsiteX2919" fmla="*/ 709518 w 1617176"/>
              <a:gd name="connsiteY2919" fmla="*/ 1381593 h 1543360"/>
              <a:gd name="connsiteX2920" fmla="*/ 709661 w 1617176"/>
              <a:gd name="connsiteY2920" fmla="*/ 1382020 h 1543360"/>
              <a:gd name="connsiteX2921" fmla="*/ 703283 w 1617176"/>
              <a:gd name="connsiteY2921" fmla="*/ 1381349 h 1543360"/>
              <a:gd name="connsiteX2922" fmla="*/ 542644 w 1617176"/>
              <a:gd name="connsiteY2922" fmla="*/ 1379395 h 1543360"/>
              <a:gd name="connsiteX2923" fmla="*/ 505116 w 1617176"/>
              <a:gd name="connsiteY2923" fmla="*/ 1383484 h 1543360"/>
              <a:gd name="connsiteX2924" fmla="*/ 504383 w 1617176"/>
              <a:gd name="connsiteY2924" fmla="*/ 1382752 h 1543360"/>
              <a:gd name="connsiteX2925" fmla="*/ 503652 w 1617176"/>
              <a:gd name="connsiteY2925" fmla="*/ 1382996 h 1543360"/>
              <a:gd name="connsiteX2926" fmla="*/ 502898 w 1617176"/>
              <a:gd name="connsiteY2926" fmla="*/ 1382953 h 1543360"/>
              <a:gd name="connsiteX2927" fmla="*/ 502919 w 1617176"/>
              <a:gd name="connsiteY2927" fmla="*/ 1382994 h 1543360"/>
              <a:gd name="connsiteX2928" fmla="*/ 502786 w 1617176"/>
              <a:gd name="connsiteY2928" fmla="*/ 1383525 h 1543360"/>
              <a:gd name="connsiteX2929" fmla="*/ 512683 w 1617176"/>
              <a:gd name="connsiteY2929" fmla="*/ 1384733 h 1543360"/>
              <a:gd name="connsiteX2930" fmla="*/ 524399 w 1617176"/>
              <a:gd name="connsiteY2930" fmla="*/ 1383971 h 1543360"/>
              <a:gd name="connsiteX2931" fmla="*/ 549540 w 1617176"/>
              <a:gd name="connsiteY2931" fmla="*/ 1383971 h 1543360"/>
              <a:gd name="connsiteX2932" fmla="*/ 549784 w 1617176"/>
              <a:gd name="connsiteY2932" fmla="*/ 1383971 h 1543360"/>
              <a:gd name="connsiteX2933" fmla="*/ 552958 w 1617176"/>
              <a:gd name="connsiteY2933" fmla="*/ 1383971 h 1543360"/>
              <a:gd name="connsiteX2934" fmla="*/ 557351 w 1617176"/>
              <a:gd name="connsiteY2934" fmla="*/ 1383971 h 1543360"/>
              <a:gd name="connsiteX2935" fmla="*/ 558083 w 1617176"/>
              <a:gd name="connsiteY2935" fmla="*/ 1383971 h 1543360"/>
              <a:gd name="connsiteX2936" fmla="*/ 561012 w 1617176"/>
              <a:gd name="connsiteY2936" fmla="*/ 1383971 h 1543360"/>
              <a:gd name="connsiteX2937" fmla="*/ 561012 w 1617176"/>
              <a:gd name="connsiteY2937" fmla="*/ 1384703 h 1543360"/>
              <a:gd name="connsiteX2938" fmla="*/ 564696 w 1617176"/>
              <a:gd name="connsiteY2938" fmla="*/ 1384089 h 1543360"/>
              <a:gd name="connsiteX2939" fmla="*/ 564673 w 1617176"/>
              <a:gd name="connsiteY2939" fmla="*/ 1383971 h 1543360"/>
              <a:gd name="connsiteX2940" fmla="*/ 565405 w 1617176"/>
              <a:gd name="connsiteY2940" fmla="*/ 1383971 h 1543360"/>
              <a:gd name="connsiteX2941" fmla="*/ 575413 w 1617176"/>
              <a:gd name="connsiteY2941" fmla="*/ 1383971 h 1543360"/>
              <a:gd name="connsiteX2942" fmla="*/ 575402 w 1617176"/>
              <a:gd name="connsiteY2942" fmla="*/ 1384024 h 1543360"/>
              <a:gd name="connsiteX2943" fmla="*/ 576146 w 1617176"/>
              <a:gd name="connsiteY2943" fmla="*/ 1383727 h 1543360"/>
              <a:gd name="connsiteX2944" fmla="*/ 577122 w 1617176"/>
              <a:gd name="connsiteY2944" fmla="*/ 1384215 h 1543360"/>
              <a:gd name="connsiteX2945" fmla="*/ 576634 w 1617176"/>
              <a:gd name="connsiteY2945" fmla="*/ 1385436 h 1543360"/>
              <a:gd name="connsiteX2946" fmla="*/ 575788 w 1617176"/>
              <a:gd name="connsiteY2946" fmla="*/ 1385605 h 1543360"/>
              <a:gd name="connsiteX2947" fmla="*/ 575901 w 1617176"/>
              <a:gd name="connsiteY2947" fmla="*/ 1385680 h 1543360"/>
              <a:gd name="connsiteX2948" fmla="*/ 575901 w 1617176"/>
              <a:gd name="connsiteY2948" fmla="*/ 1386656 h 1543360"/>
              <a:gd name="connsiteX2949" fmla="*/ 575902 w 1617176"/>
              <a:gd name="connsiteY2949" fmla="*/ 1386656 h 1543360"/>
              <a:gd name="connsiteX2950" fmla="*/ 577366 w 1617176"/>
              <a:gd name="connsiteY2950" fmla="*/ 1386656 h 1543360"/>
              <a:gd name="connsiteX2951" fmla="*/ 578830 w 1617176"/>
              <a:gd name="connsiteY2951" fmla="*/ 1386656 h 1543360"/>
              <a:gd name="connsiteX2952" fmla="*/ 578830 w 1617176"/>
              <a:gd name="connsiteY2952" fmla="*/ 1387632 h 1543360"/>
              <a:gd name="connsiteX2953" fmla="*/ 576878 w 1617176"/>
              <a:gd name="connsiteY2953" fmla="*/ 1388609 h 1543360"/>
              <a:gd name="connsiteX2954" fmla="*/ 575243 w 1617176"/>
              <a:gd name="connsiteY2954" fmla="*/ 1388142 h 1543360"/>
              <a:gd name="connsiteX2955" fmla="*/ 565650 w 1617176"/>
              <a:gd name="connsiteY2955" fmla="*/ 1389341 h 1543360"/>
              <a:gd name="connsiteX2956" fmla="*/ 564673 w 1617176"/>
              <a:gd name="connsiteY2956" fmla="*/ 1387633 h 1543360"/>
              <a:gd name="connsiteX2957" fmla="*/ 563697 w 1617176"/>
              <a:gd name="connsiteY2957" fmla="*/ 1388609 h 1543360"/>
              <a:gd name="connsiteX2958" fmla="*/ 563453 w 1617176"/>
              <a:gd name="connsiteY2958" fmla="*/ 1388853 h 1543360"/>
              <a:gd name="connsiteX2959" fmla="*/ 562965 w 1617176"/>
              <a:gd name="connsiteY2959" fmla="*/ 1388853 h 1543360"/>
              <a:gd name="connsiteX2960" fmla="*/ 562477 w 1617176"/>
              <a:gd name="connsiteY2960" fmla="*/ 1388853 h 1543360"/>
              <a:gd name="connsiteX2961" fmla="*/ 561500 w 1617176"/>
              <a:gd name="connsiteY2961" fmla="*/ 1388853 h 1543360"/>
              <a:gd name="connsiteX2962" fmla="*/ 561012 w 1617176"/>
              <a:gd name="connsiteY2962" fmla="*/ 1388609 h 1543360"/>
              <a:gd name="connsiteX2963" fmla="*/ 560768 w 1617176"/>
              <a:gd name="connsiteY2963" fmla="*/ 1387632 h 1543360"/>
              <a:gd name="connsiteX2964" fmla="*/ 560768 w 1617176"/>
              <a:gd name="connsiteY2964" fmla="*/ 1387225 h 1543360"/>
              <a:gd name="connsiteX2965" fmla="*/ 560524 w 1617176"/>
              <a:gd name="connsiteY2965" fmla="*/ 1387144 h 1543360"/>
              <a:gd name="connsiteX2966" fmla="*/ 560280 w 1617176"/>
              <a:gd name="connsiteY2966" fmla="*/ 1387632 h 1543360"/>
              <a:gd name="connsiteX2967" fmla="*/ 553445 w 1617176"/>
              <a:gd name="connsiteY2967" fmla="*/ 1391049 h 1543360"/>
              <a:gd name="connsiteX2968" fmla="*/ 549784 w 1617176"/>
              <a:gd name="connsiteY2968" fmla="*/ 1389829 h 1543360"/>
              <a:gd name="connsiteX2969" fmla="*/ 534651 w 1617176"/>
              <a:gd name="connsiteY2969" fmla="*/ 1391049 h 1543360"/>
              <a:gd name="connsiteX2970" fmla="*/ 528121 w 1617176"/>
              <a:gd name="connsiteY2970" fmla="*/ 1389584 h 1543360"/>
              <a:gd name="connsiteX2971" fmla="*/ 524746 w 1617176"/>
              <a:gd name="connsiteY2971" fmla="*/ 1390831 h 1543360"/>
              <a:gd name="connsiteX2972" fmla="*/ 548319 w 1617176"/>
              <a:gd name="connsiteY2972" fmla="*/ 1392514 h 1543360"/>
              <a:gd name="connsiteX2973" fmla="*/ 563453 w 1617176"/>
              <a:gd name="connsiteY2973" fmla="*/ 1393003 h 1543360"/>
              <a:gd name="connsiteX2974" fmla="*/ 563466 w 1617176"/>
              <a:gd name="connsiteY2974" fmla="*/ 1393025 h 1543360"/>
              <a:gd name="connsiteX2975" fmla="*/ 575510 w 1617176"/>
              <a:gd name="connsiteY2975" fmla="*/ 1394101 h 1543360"/>
              <a:gd name="connsiteX2976" fmla="*/ 575657 w 1617176"/>
              <a:gd name="connsiteY2976" fmla="*/ 1393734 h 1543360"/>
              <a:gd name="connsiteX2977" fmla="*/ 579806 w 1617176"/>
              <a:gd name="connsiteY2977" fmla="*/ 1394222 h 1543360"/>
              <a:gd name="connsiteX2978" fmla="*/ 584444 w 1617176"/>
              <a:gd name="connsiteY2978" fmla="*/ 1394466 h 1543360"/>
              <a:gd name="connsiteX2979" fmla="*/ 585177 w 1617176"/>
              <a:gd name="connsiteY2979" fmla="*/ 1395198 h 1543360"/>
              <a:gd name="connsiteX2980" fmla="*/ 584688 w 1617176"/>
              <a:gd name="connsiteY2980" fmla="*/ 1396175 h 1543360"/>
              <a:gd name="connsiteX2981" fmla="*/ 579806 w 1617176"/>
              <a:gd name="connsiteY2981" fmla="*/ 1395687 h 1543360"/>
              <a:gd name="connsiteX2982" fmla="*/ 576198 w 1617176"/>
              <a:gd name="connsiteY2982" fmla="*/ 1395475 h 1543360"/>
              <a:gd name="connsiteX2983" fmla="*/ 566138 w 1617176"/>
              <a:gd name="connsiteY2983" fmla="*/ 1397152 h 1543360"/>
              <a:gd name="connsiteX2984" fmla="*/ 566382 w 1617176"/>
              <a:gd name="connsiteY2984" fmla="*/ 1396420 h 1543360"/>
              <a:gd name="connsiteX2985" fmla="*/ 566381 w 1617176"/>
              <a:gd name="connsiteY2985" fmla="*/ 1396420 h 1543360"/>
              <a:gd name="connsiteX2986" fmla="*/ 565649 w 1617176"/>
              <a:gd name="connsiteY2986" fmla="*/ 1396907 h 1543360"/>
              <a:gd name="connsiteX2987" fmla="*/ 558571 w 1617176"/>
              <a:gd name="connsiteY2987" fmla="*/ 1397639 h 1543360"/>
              <a:gd name="connsiteX2988" fmla="*/ 551248 w 1617176"/>
              <a:gd name="connsiteY2988" fmla="*/ 1398860 h 1543360"/>
              <a:gd name="connsiteX2989" fmla="*/ 550760 w 1617176"/>
              <a:gd name="connsiteY2989" fmla="*/ 1398372 h 1543360"/>
              <a:gd name="connsiteX2990" fmla="*/ 551004 w 1617176"/>
              <a:gd name="connsiteY2990" fmla="*/ 1397639 h 1543360"/>
              <a:gd name="connsiteX2991" fmla="*/ 558571 w 1617176"/>
              <a:gd name="connsiteY2991" fmla="*/ 1396907 h 1543360"/>
              <a:gd name="connsiteX2992" fmla="*/ 565649 w 1617176"/>
              <a:gd name="connsiteY2992" fmla="*/ 1396175 h 1543360"/>
              <a:gd name="connsiteX2993" fmla="*/ 565650 w 1617176"/>
              <a:gd name="connsiteY2993" fmla="*/ 1396175 h 1543360"/>
              <a:gd name="connsiteX2994" fmla="*/ 566138 w 1617176"/>
              <a:gd name="connsiteY2994" fmla="*/ 1395199 h 1543360"/>
              <a:gd name="connsiteX2995" fmla="*/ 562965 w 1617176"/>
              <a:gd name="connsiteY2995" fmla="*/ 1394711 h 1543360"/>
              <a:gd name="connsiteX2996" fmla="*/ 562980 w 1617176"/>
              <a:gd name="connsiteY2996" fmla="*/ 1394680 h 1543360"/>
              <a:gd name="connsiteX2997" fmla="*/ 548319 w 1617176"/>
              <a:gd name="connsiteY2997" fmla="*/ 1393735 h 1543360"/>
              <a:gd name="connsiteX2998" fmla="*/ 524155 w 1617176"/>
              <a:gd name="connsiteY2998" fmla="*/ 1392270 h 1543360"/>
              <a:gd name="connsiteX2999" fmla="*/ 523696 w 1617176"/>
              <a:gd name="connsiteY2999" fmla="*/ 1391355 h 1543360"/>
              <a:gd name="connsiteX3000" fmla="*/ 523423 w 1617176"/>
              <a:gd name="connsiteY3000" fmla="*/ 1391537 h 1543360"/>
              <a:gd name="connsiteX3001" fmla="*/ 523667 w 1617176"/>
              <a:gd name="connsiteY3001" fmla="*/ 1392758 h 1543360"/>
              <a:gd name="connsiteX3002" fmla="*/ 520447 w 1617176"/>
              <a:gd name="connsiteY3002" fmla="*/ 1392250 h 1543360"/>
              <a:gd name="connsiteX3003" fmla="*/ 520249 w 1617176"/>
              <a:gd name="connsiteY3003" fmla="*/ 1392514 h 1543360"/>
              <a:gd name="connsiteX3004" fmla="*/ 517564 w 1617176"/>
              <a:gd name="connsiteY3004" fmla="*/ 1392026 h 1543360"/>
              <a:gd name="connsiteX3005" fmla="*/ 515124 w 1617176"/>
              <a:gd name="connsiteY3005" fmla="*/ 1392026 h 1543360"/>
              <a:gd name="connsiteX3006" fmla="*/ 515025 w 1617176"/>
              <a:gd name="connsiteY3006" fmla="*/ 1391829 h 1543360"/>
              <a:gd name="connsiteX3007" fmla="*/ 509998 w 1617176"/>
              <a:gd name="connsiteY3007" fmla="*/ 1392514 h 1543360"/>
              <a:gd name="connsiteX3008" fmla="*/ 505360 w 1617176"/>
              <a:gd name="connsiteY3008" fmla="*/ 1391782 h 1543360"/>
              <a:gd name="connsiteX3009" fmla="*/ 505262 w 1617176"/>
              <a:gd name="connsiteY3009" fmla="*/ 1391635 h 1543360"/>
              <a:gd name="connsiteX3010" fmla="*/ 505360 w 1617176"/>
              <a:gd name="connsiteY3010" fmla="*/ 1392026 h 1543360"/>
              <a:gd name="connsiteX3011" fmla="*/ 500787 w 1617176"/>
              <a:gd name="connsiteY3011" fmla="*/ 1391628 h 1543360"/>
              <a:gd name="connsiteX3012" fmla="*/ 500479 w 1617176"/>
              <a:gd name="connsiteY3012" fmla="*/ 1391782 h 1543360"/>
              <a:gd name="connsiteX3013" fmla="*/ 494864 w 1617176"/>
              <a:gd name="connsiteY3013" fmla="*/ 1391782 h 1543360"/>
              <a:gd name="connsiteX3014" fmla="*/ 491691 w 1617176"/>
              <a:gd name="connsiteY3014" fmla="*/ 1392026 h 1543360"/>
              <a:gd name="connsiteX3015" fmla="*/ 487836 w 1617176"/>
              <a:gd name="connsiteY3015" fmla="*/ 1391543 h 1543360"/>
              <a:gd name="connsiteX3016" fmla="*/ 473020 w 1617176"/>
              <a:gd name="connsiteY3016" fmla="*/ 1392022 h 1543360"/>
              <a:gd name="connsiteX3017" fmla="*/ 472653 w 1617176"/>
              <a:gd name="connsiteY3017" fmla="*/ 1392758 h 1543360"/>
              <a:gd name="connsiteX3018" fmla="*/ 472409 w 1617176"/>
              <a:gd name="connsiteY3018" fmla="*/ 1392758 h 1543360"/>
              <a:gd name="connsiteX3019" fmla="*/ 471677 w 1617176"/>
              <a:gd name="connsiteY3019" fmla="*/ 1392758 h 1543360"/>
              <a:gd name="connsiteX3020" fmla="*/ 468490 w 1617176"/>
              <a:gd name="connsiteY3020" fmla="*/ 1391961 h 1543360"/>
              <a:gd name="connsiteX3021" fmla="*/ 468259 w 1617176"/>
              <a:gd name="connsiteY3021" fmla="*/ 1392270 h 1543360"/>
              <a:gd name="connsiteX3022" fmla="*/ 465818 w 1617176"/>
              <a:gd name="connsiteY3022" fmla="*/ 1392758 h 1543360"/>
              <a:gd name="connsiteX3023" fmla="*/ 462889 w 1617176"/>
              <a:gd name="connsiteY3023" fmla="*/ 1393490 h 1543360"/>
              <a:gd name="connsiteX3024" fmla="*/ 462401 w 1617176"/>
              <a:gd name="connsiteY3024" fmla="*/ 1393490 h 1543360"/>
              <a:gd name="connsiteX3025" fmla="*/ 453370 w 1617176"/>
              <a:gd name="connsiteY3025" fmla="*/ 1395199 h 1543360"/>
              <a:gd name="connsiteX3026" fmla="*/ 453462 w 1617176"/>
              <a:gd name="connsiteY3026" fmla="*/ 1394924 h 1543360"/>
              <a:gd name="connsiteX3027" fmla="*/ 451906 w 1617176"/>
              <a:gd name="connsiteY3027" fmla="*/ 1395443 h 1543360"/>
              <a:gd name="connsiteX3028" fmla="*/ 451362 w 1617176"/>
              <a:gd name="connsiteY3028" fmla="*/ 1395334 h 1543360"/>
              <a:gd name="connsiteX3029" fmla="*/ 451417 w 1617176"/>
              <a:gd name="connsiteY3029" fmla="*/ 1395443 h 1543360"/>
              <a:gd name="connsiteX3030" fmla="*/ 440677 w 1617176"/>
              <a:gd name="connsiteY3030" fmla="*/ 1396664 h 1543360"/>
              <a:gd name="connsiteX3031" fmla="*/ 448000 w 1617176"/>
              <a:gd name="connsiteY3031" fmla="*/ 1397640 h 1543360"/>
              <a:gd name="connsiteX3032" fmla="*/ 447935 w 1617176"/>
              <a:gd name="connsiteY3032" fmla="*/ 1397900 h 1543360"/>
              <a:gd name="connsiteX3033" fmla="*/ 448976 w 1617176"/>
              <a:gd name="connsiteY3033" fmla="*/ 1397640 h 1543360"/>
              <a:gd name="connsiteX3034" fmla="*/ 449220 w 1617176"/>
              <a:gd name="connsiteY3034" fmla="*/ 1397640 h 1543360"/>
              <a:gd name="connsiteX3035" fmla="*/ 450197 w 1617176"/>
              <a:gd name="connsiteY3035" fmla="*/ 1398372 h 1543360"/>
              <a:gd name="connsiteX3036" fmla="*/ 449464 w 1617176"/>
              <a:gd name="connsiteY3036" fmla="*/ 1398860 h 1543360"/>
              <a:gd name="connsiteX3037" fmla="*/ 448976 w 1617176"/>
              <a:gd name="connsiteY3037" fmla="*/ 1398860 h 1543360"/>
              <a:gd name="connsiteX3038" fmla="*/ 448444 w 1617176"/>
              <a:gd name="connsiteY3038" fmla="*/ 1398949 h 1543360"/>
              <a:gd name="connsiteX3039" fmla="*/ 448000 w 1617176"/>
              <a:gd name="connsiteY3039" fmla="*/ 1399837 h 1543360"/>
              <a:gd name="connsiteX3040" fmla="*/ 449220 w 1617176"/>
              <a:gd name="connsiteY3040" fmla="*/ 1400569 h 1543360"/>
              <a:gd name="connsiteX3041" fmla="*/ 449057 w 1617176"/>
              <a:gd name="connsiteY3041" fmla="*/ 1400634 h 1543360"/>
              <a:gd name="connsiteX3042" fmla="*/ 451783 w 1617176"/>
              <a:gd name="connsiteY3042" fmla="*/ 1401179 h 1543360"/>
              <a:gd name="connsiteX3043" fmla="*/ 451661 w 1617176"/>
              <a:gd name="connsiteY3043" fmla="*/ 1400569 h 1543360"/>
              <a:gd name="connsiteX3044" fmla="*/ 453592 w 1617176"/>
              <a:gd name="connsiteY3044" fmla="*/ 1399926 h 1543360"/>
              <a:gd name="connsiteX3045" fmla="*/ 453614 w 1617176"/>
              <a:gd name="connsiteY3045" fmla="*/ 1399837 h 1543360"/>
              <a:gd name="connsiteX3046" fmla="*/ 466307 w 1617176"/>
              <a:gd name="connsiteY3046" fmla="*/ 1399105 h 1543360"/>
              <a:gd name="connsiteX3047" fmla="*/ 475094 w 1617176"/>
              <a:gd name="connsiteY3047" fmla="*/ 1399837 h 1543360"/>
              <a:gd name="connsiteX3048" fmla="*/ 475582 w 1617176"/>
              <a:gd name="connsiteY3048" fmla="*/ 1400569 h 1543360"/>
              <a:gd name="connsiteX3049" fmla="*/ 475094 w 1617176"/>
              <a:gd name="connsiteY3049" fmla="*/ 1401057 h 1543360"/>
              <a:gd name="connsiteX3050" fmla="*/ 473141 w 1617176"/>
              <a:gd name="connsiteY3050" fmla="*/ 1401057 h 1543360"/>
              <a:gd name="connsiteX3051" fmla="*/ 466307 w 1617176"/>
              <a:gd name="connsiteY3051" fmla="*/ 1400325 h 1543360"/>
              <a:gd name="connsiteX3052" fmla="*/ 456166 w 1617176"/>
              <a:gd name="connsiteY3052" fmla="*/ 1400933 h 1543360"/>
              <a:gd name="connsiteX3053" fmla="*/ 462481 w 1617176"/>
              <a:gd name="connsiteY3053" fmla="*/ 1402196 h 1543360"/>
              <a:gd name="connsiteX3054" fmla="*/ 462645 w 1617176"/>
              <a:gd name="connsiteY3054" fmla="*/ 1402033 h 1543360"/>
              <a:gd name="connsiteX3055" fmla="*/ 467039 w 1617176"/>
              <a:gd name="connsiteY3055" fmla="*/ 1402521 h 1543360"/>
              <a:gd name="connsiteX3056" fmla="*/ 467587 w 1617176"/>
              <a:gd name="connsiteY3056" fmla="*/ 1402521 h 1543360"/>
              <a:gd name="connsiteX3057" fmla="*/ 467527 w 1617176"/>
              <a:gd name="connsiteY3057" fmla="*/ 1402277 h 1543360"/>
              <a:gd name="connsiteX3058" fmla="*/ 503163 w 1617176"/>
              <a:gd name="connsiteY3058" fmla="*/ 1404474 h 1543360"/>
              <a:gd name="connsiteX3059" fmla="*/ 503102 w 1617176"/>
              <a:gd name="connsiteY3059" fmla="*/ 1404657 h 1543360"/>
              <a:gd name="connsiteX3060" fmla="*/ 503652 w 1617176"/>
              <a:gd name="connsiteY3060" fmla="*/ 1404474 h 1543360"/>
              <a:gd name="connsiteX3061" fmla="*/ 504383 w 1617176"/>
              <a:gd name="connsiteY3061" fmla="*/ 1404328 h 1543360"/>
              <a:gd name="connsiteX3062" fmla="*/ 504383 w 1617176"/>
              <a:gd name="connsiteY3062" fmla="*/ 1403254 h 1543360"/>
              <a:gd name="connsiteX3063" fmla="*/ 488030 w 1617176"/>
              <a:gd name="connsiteY3063" fmla="*/ 1402277 h 1543360"/>
              <a:gd name="connsiteX3064" fmla="*/ 487969 w 1617176"/>
              <a:gd name="connsiteY3064" fmla="*/ 1402095 h 1543360"/>
              <a:gd name="connsiteX3065" fmla="*/ 487542 w 1617176"/>
              <a:gd name="connsiteY3065" fmla="*/ 1402522 h 1543360"/>
              <a:gd name="connsiteX3066" fmla="*/ 484369 w 1617176"/>
              <a:gd name="connsiteY3066" fmla="*/ 1401790 h 1543360"/>
              <a:gd name="connsiteX3067" fmla="*/ 479975 w 1617176"/>
              <a:gd name="connsiteY3067" fmla="*/ 1401545 h 1543360"/>
              <a:gd name="connsiteX3068" fmla="*/ 479243 w 1617176"/>
              <a:gd name="connsiteY3068" fmla="*/ 1401057 h 1543360"/>
              <a:gd name="connsiteX3069" fmla="*/ 479731 w 1617176"/>
              <a:gd name="connsiteY3069" fmla="*/ 1400569 h 1543360"/>
              <a:gd name="connsiteX3070" fmla="*/ 484613 w 1617176"/>
              <a:gd name="connsiteY3070" fmla="*/ 1400813 h 1543360"/>
              <a:gd name="connsiteX3071" fmla="*/ 487542 w 1617176"/>
              <a:gd name="connsiteY3071" fmla="*/ 1401057 h 1543360"/>
              <a:gd name="connsiteX3072" fmla="*/ 487664 w 1617176"/>
              <a:gd name="connsiteY3072" fmla="*/ 1401179 h 1543360"/>
              <a:gd name="connsiteX3073" fmla="*/ 487542 w 1617176"/>
              <a:gd name="connsiteY3073" fmla="*/ 1400813 h 1543360"/>
              <a:gd name="connsiteX3074" fmla="*/ 546367 w 1617176"/>
              <a:gd name="connsiteY3074" fmla="*/ 1402033 h 1543360"/>
              <a:gd name="connsiteX3075" fmla="*/ 546234 w 1617176"/>
              <a:gd name="connsiteY3075" fmla="*/ 1402299 h 1543360"/>
              <a:gd name="connsiteX3076" fmla="*/ 547314 w 1617176"/>
              <a:gd name="connsiteY3076" fmla="*/ 1402515 h 1543360"/>
              <a:gd name="connsiteX3077" fmla="*/ 555886 w 1617176"/>
              <a:gd name="connsiteY3077" fmla="*/ 1402277 h 1543360"/>
              <a:gd name="connsiteX3078" fmla="*/ 559304 w 1617176"/>
              <a:gd name="connsiteY3078" fmla="*/ 1402521 h 1543360"/>
              <a:gd name="connsiteX3079" fmla="*/ 559792 w 1617176"/>
              <a:gd name="connsiteY3079" fmla="*/ 1402766 h 1543360"/>
              <a:gd name="connsiteX3080" fmla="*/ 559304 w 1617176"/>
              <a:gd name="connsiteY3080" fmla="*/ 1403254 h 1543360"/>
              <a:gd name="connsiteX3081" fmla="*/ 555886 w 1617176"/>
              <a:gd name="connsiteY3081" fmla="*/ 1403010 h 1543360"/>
              <a:gd name="connsiteX3082" fmla="*/ 547480 w 1617176"/>
              <a:gd name="connsiteY3082" fmla="*/ 1403243 h 1543360"/>
              <a:gd name="connsiteX3083" fmla="*/ 547343 w 1617176"/>
              <a:gd name="connsiteY3083" fmla="*/ 1403335 h 1543360"/>
              <a:gd name="connsiteX3084" fmla="*/ 547343 w 1617176"/>
              <a:gd name="connsiteY3084" fmla="*/ 1404718 h 1543360"/>
              <a:gd name="connsiteX3085" fmla="*/ 547587 w 1617176"/>
              <a:gd name="connsiteY3085" fmla="*/ 1403986 h 1543360"/>
              <a:gd name="connsiteX3086" fmla="*/ 583716 w 1617176"/>
              <a:gd name="connsiteY3086" fmla="*/ 1408803 h 1543360"/>
              <a:gd name="connsiteX3087" fmla="*/ 583956 w 1617176"/>
              <a:gd name="connsiteY3087" fmla="*/ 1408624 h 1543360"/>
              <a:gd name="connsiteX3088" fmla="*/ 595429 w 1617176"/>
              <a:gd name="connsiteY3088" fmla="*/ 1409356 h 1543360"/>
              <a:gd name="connsiteX3089" fmla="*/ 617396 w 1617176"/>
              <a:gd name="connsiteY3089" fmla="*/ 1411065 h 1543360"/>
              <a:gd name="connsiteX3090" fmla="*/ 618129 w 1617176"/>
              <a:gd name="connsiteY3090" fmla="*/ 1412285 h 1543360"/>
              <a:gd name="connsiteX3091" fmla="*/ 617396 w 1617176"/>
              <a:gd name="connsiteY3091" fmla="*/ 1413018 h 1543360"/>
              <a:gd name="connsiteX3092" fmla="*/ 617152 w 1617176"/>
              <a:gd name="connsiteY3092" fmla="*/ 1413018 h 1543360"/>
              <a:gd name="connsiteX3093" fmla="*/ 595185 w 1617176"/>
              <a:gd name="connsiteY3093" fmla="*/ 1411065 h 1543360"/>
              <a:gd name="connsiteX3094" fmla="*/ 583842 w 1617176"/>
              <a:gd name="connsiteY3094" fmla="*/ 1410582 h 1543360"/>
              <a:gd name="connsiteX3095" fmla="*/ 581759 w 1617176"/>
              <a:gd name="connsiteY3095" fmla="*/ 1412041 h 1543360"/>
              <a:gd name="connsiteX3096" fmla="*/ 592011 w 1617176"/>
              <a:gd name="connsiteY3096" fmla="*/ 1418143 h 1543360"/>
              <a:gd name="connsiteX3097" fmla="*/ 586652 w 1617176"/>
              <a:gd name="connsiteY3097" fmla="*/ 1418609 h 1543360"/>
              <a:gd name="connsiteX3098" fmla="*/ 586641 w 1617176"/>
              <a:gd name="connsiteY3098" fmla="*/ 1418631 h 1543360"/>
              <a:gd name="connsiteX3099" fmla="*/ 586397 w 1617176"/>
              <a:gd name="connsiteY3099" fmla="*/ 1418631 h 1543360"/>
              <a:gd name="connsiteX3100" fmla="*/ 583712 w 1617176"/>
              <a:gd name="connsiteY3100" fmla="*/ 1418631 h 1543360"/>
              <a:gd name="connsiteX3101" fmla="*/ 582120 w 1617176"/>
              <a:gd name="connsiteY3101" fmla="*/ 1418790 h 1543360"/>
              <a:gd name="connsiteX3102" fmla="*/ 582247 w 1617176"/>
              <a:gd name="connsiteY3102" fmla="*/ 1418875 h 1543360"/>
              <a:gd name="connsiteX3103" fmla="*/ 579811 w 1617176"/>
              <a:gd name="connsiteY3103" fmla="*/ 1419636 h 1543360"/>
              <a:gd name="connsiteX3104" fmla="*/ 597137 w 1617176"/>
              <a:gd name="connsiteY3104" fmla="*/ 1422049 h 1543360"/>
              <a:gd name="connsiteX3105" fmla="*/ 608365 w 1617176"/>
              <a:gd name="connsiteY3105" fmla="*/ 1423513 h 1543360"/>
              <a:gd name="connsiteX3106" fmla="*/ 609097 w 1617176"/>
              <a:gd name="connsiteY3106" fmla="*/ 1424490 h 1543360"/>
              <a:gd name="connsiteX3107" fmla="*/ 608365 w 1617176"/>
              <a:gd name="connsiteY3107" fmla="*/ 1425222 h 1543360"/>
              <a:gd name="connsiteX3108" fmla="*/ 596649 w 1617176"/>
              <a:gd name="connsiteY3108" fmla="*/ 1424002 h 1543360"/>
              <a:gd name="connsiteX3109" fmla="*/ 577948 w 1617176"/>
              <a:gd name="connsiteY3109" fmla="*/ 1421431 h 1543360"/>
              <a:gd name="connsiteX3110" fmla="*/ 578098 w 1617176"/>
              <a:gd name="connsiteY3110" fmla="*/ 1421804 h 1543360"/>
              <a:gd name="connsiteX3111" fmla="*/ 536603 w 1617176"/>
              <a:gd name="connsiteY3111" fmla="*/ 1418387 h 1543360"/>
              <a:gd name="connsiteX3112" fmla="*/ 536386 w 1617176"/>
              <a:gd name="connsiteY3112" fmla="*/ 1417737 h 1543360"/>
              <a:gd name="connsiteX3113" fmla="*/ 536116 w 1617176"/>
              <a:gd name="connsiteY3113" fmla="*/ 1418144 h 1543360"/>
              <a:gd name="connsiteX3114" fmla="*/ 534651 w 1617176"/>
              <a:gd name="connsiteY3114" fmla="*/ 1418388 h 1543360"/>
              <a:gd name="connsiteX3115" fmla="*/ 534163 w 1617176"/>
              <a:gd name="connsiteY3115" fmla="*/ 1417655 h 1543360"/>
              <a:gd name="connsiteX3116" fmla="*/ 534651 w 1617176"/>
              <a:gd name="connsiteY3116" fmla="*/ 1416923 h 1543360"/>
              <a:gd name="connsiteX3117" fmla="*/ 534815 w 1617176"/>
              <a:gd name="connsiteY3117" fmla="*/ 1416890 h 1543360"/>
              <a:gd name="connsiteX3118" fmla="*/ 511462 w 1617176"/>
              <a:gd name="connsiteY3118" fmla="*/ 1415946 h 1543360"/>
              <a:gd name="connsiteX3119" fmla="*/ 511706 w 1617176"/>
              <a:gd name="connsiteY3119" fmla="*/ 1414971 h 1543360"/>
              <a:gd name="connsiteX3120" fmla="*/ 511462 w 1617176"/>
              <a:gd name="connsiteY3120" fmla="*/ 1415459 h 1543360"/>
              <a:gd name="connsiteX3121" fmla="*/ 505604 w 1617176"/>
              <a:gd name="connsiteY3121" fmla="*/ 1416435 h 1543360"/>
              <a:gd name="connsiteX3122" fmla="*/ 503591 w 1617176"/>
              <a:gd name="connsiteY3122" fmla="*/ 1416618 h 1543360"/>
              <a:gd name="connsiteX3123" fmla="*/ 503896 w 1617176"/>
              <a:gd name="connsiteY3123" fmla="*/ 1416923 h 1543360"/>
              <a:gd name="connsiteX3124" fmla="*/ 494376 w 1617176"/>
              <a:gd name="connsiteY3124" fmla="*/ 1417899 h 1543360"/>
              <a:gd name="connsiteX3125" fmla="*/ 493644 w 1617176"/>
              <a:gd name="connsiteY3125" fmla="*/ 1418387 h 1543360"/>
              <a:gd name="connsiteX3126" fmla="*/ 487938 w 1617176"/>
              <a:gd name="connsiteY3126" fmla="*/ 1417166 h 1543360"/>
              <a:gd name="connsiteX3127" fmla="*/ 484105 w 1617176"/>
              <a:gd name="connsiteY3127" fmla="*/ 1418534 h 1543360"/>
              <a:gd name="connsiteX3128" fmla="*/ 488030 w 1617176"/>
              <a:gd name="connsiteY3128" fmla="*/ 1418875 h 1543360"/>
              <a:gd name="connsiteX3129" fmla="*/ 495353 w 1617176"/>
              <a:gd name="connsiteY3129" fmla="*/ 1419851 h 1543360"/>
              <a:gd name="connsiteX3130" fmla="*/ 495395 w 1617176"/>
              <a:gd name="connsiteY3130" fmla="*/ 1419936 h 1543360"/>
              <a:gd name="connsiteX3131" fmla="*/ 502247 w 1617176"/>
              <a:gd name="connsiteY3131" fmla="*/ 1420676 h 1543360"/>
              <a:gd name="connsiteX3132" fmla="*/ 502919 w 1617176"/>
              <a:gd name="connsiteY3132" fmla="*/ 1420340 h 1543360"/>
              <a:gd name="connsiteX3133" fmla="*/ 509510 w 1617176"/>
              <a:gd name="connsiteY3133" fmla="*/ 1420340 h 1543360"/>
              <a:gd name="connsiteX3134" fmla="*/ 514391 w 1617176"/>
              <a:gd name="connsiteY3134" fmla="*/ 1420340 h 1543360"/>
              <a:gd name="connsiteX3135" fmla="*/ 514440 w 1617176"/>
              <a:gd name="connsiteY3135" fmla="*/ 1420405 h 1543360"/>
              <a:gd name="connsiteX3136" fmla="*/ 514635 w 1617176"/>
              <a:gd name="connsiteY3136" fmla="*/ 1420340 h 1543360"/>
              <a:gd name="connsiteX3137" fmla="*/ 515174 w 1617176"/>
              <a:gd name="connsiteY3137" fmla="*/ 1420419 h 1543360"/>
              <a:gd name="connsiteX3138" fmla="*/ 523667 w 1617176"/>
              <a:gd name="connsiteY3138" fmla="*/ 1418631 h 1543360"/>
              <a:gd name="connsiteX3139" fmla="*/ 529281 w 1617176"/>
              <a:gd name="connsiteY3139" fmla="*/ 1418143 h 1543360"/>
              <a:gd name="connsiteX3140" fmla="*/ 530014 w 1617176"/>
              <a:gd name="connsiteY3140" fmla="*/ 1418631 h 1543360"/>
              <a:gd name="connsiteX3141" fmla="*/ 529525 w 1617176"/>
              <a:gd name="connsiteY3141" fmla="*/ 1419363 h 1543360"/>
              <a:gd name="connsiteX3142" fmla="*/ 523423 w 1617176"/>
              <a:gd name="connsiteY3142" fmla="*/ 1420096 h 1543360"/>
              <a:gd name="connsiteX3143" fmla="*/ 518919 w 1617176"/>
              <a:gd name="connsiteY3143" fmla="*/ 1420971 h 1543360"/>
              <a:gd name="connsiteX3144" fmla="*/ 537823 w 1617176"/>
              <a:gd name="connsiteY3144" fmla="*/ 1423757 h 1543360"/>
              <a:gd name="connsiteX3145" fmla="*/ 547343 w 1617176"/>
              <a:gd name="connsiteY3145" fmla="*/ 1424489 h 1543360"/>
              <a:gd name="connsiteX3146" fmla="*/ 547831 w 1617176"/>
              <a:gd name="connsiteY3146" fmla="*/ 1425222 h 1543360"/>
              <a:gd name="connsiteX3147" fmla="*/ 547343 w 1617176"/>
              <a:gd name="connsiteY3147" fmla="*/ 1425466 h 1543360"/>
              <a:gd name="connsiteX3148" fmla="*/ 537823 w 1617176"/>
              <a:gd name="connsiteY3148" fmla="*/ 1424978 h 1543360"/>
              <a:gd name="connsiteX3149" fmla="*/ 515248 w 1617176"/>
              <a:gd name="connsiteY3149" fmla="*/ 1421685 h 1543360"/>
              <a:gd name="connsiteX3150" fmla="*/ 514636 w 1617176"/>
              <a:gd name="connsiteY3150" fmla="*/ 1421804 h 1543360"/>
              <a:gd name="connsiteX3151" fmla="*/ 514522 w 1617176"/>
              <a:gd name="connsiteY3151" fmla="*/ 1421766 h 1543360"/>
              <a:gd name="connsiteX3152" fmla="*/ 514147 w 1617176"/>
              <a:gd name="connsiteY3152" fmla="*/ 1422048 h 1543360"/>
              <a:gd name="connsiteX3153" fmla="*/ 509754 w 1617176"/>
              <a:gd name="connsiteY3153" fmla="*/ 1422292 h 1543360"/>
              <a:gd name="connsiteX3154" fmla="*/ 506336 w 1617176"/>
              <a:gd name="connsiteY3154" fmla="*/ 1422536 h 1543360"/>
              <a:gd name="connsiteX3155" fmla="*/ 502950 w 1617176"/>
              <a:gd name="connsiteY3155" fmla="*/ 1422085 h 1543360"/>
              <a:gd name="connsiteX3156" fmla="*/ 497408 w 1617176"/>
              <a:gd name="connsiteY3156" fmla="*/ 1423008 h 1543360"/>
              <a:gd name="connsiteX3157" fmla="*/ 570532 w 1617176"/>
              <a:gd name="connsiteY3157" fmla="*/ 1433521 h 1543360"/>
              <a:gd name="connsiteX3158" fmla="*/ 596405 w 1617176"/>
              <a:gd name="connsiteY3158" fmla="*/ 1436938 h 1543360"/>
              <a:gd name="connsiteX3159" fmla="*/ 596627 w 1617176"/>
              <a:gd name="connsiteY3159" fmla="*/ 1437234 h 1543360"/>
              <a:gd name="connsiteX3160" fmla="*/ 633658 w 1617176"/>
              <a:gd name="connsiteY3160" fmla="*/ 1441362 h 1543360"/>
              <a:gd name="connsiteX3161" fmla="*/ 672072 w 1617176"/>
              <a:gd name="connsiteY3161" fmla="*/ 1442796 h 1543360"/>
              <a:gd name="connsiteX3162" fmla="*/ 673292 w 1617176"/>
              <a:gd name="connsiteY3162" fmla="*/ 1442796 h 1543360"/>
              <a:gd name="connsiteX3163" fmla="*/ 675918 w 1617176"/>
              <a:gd name="connsiteY3163" fmla="*/ 1442998 h 1543360"/>
              <a:gd name="connsiteX3164" fmla="*/ 676221 w 1617176"/>
              <a:gd name="connsiteY3164" fmla="*/ 1442796 h 1543360"/>
              <a:gd name="connsiteX3165" fmla="*/ 680371 w 1617176"/>
              <a:gd name="connsiteY3165" fmla="*/ 1443040 h 1543360"/>
              <a:gd name="connsiteX3166" fmla="*/ 682323 w 1617176"/>
              <a:gd name="connsiteY3166" fmla="*/ 1443040 h 1543360"/>
              <a:gd name="connsiteX3167" fmla="*/ 694771 w 1617176"/>
              <a:gd name="connsiteY3167" fmla="*/ 1443040 h 1543360"/>
              <a:gd name="connsiteX3168" fmla="*/ 703859 w 1617176"/>
              <a:gd name="connsiteY3168" fmla="*/ 1442886 h 1543360"/>
              <a:gd name="connsiteX3169" fmla="*/ 647814 w 1617176"/>
              <a:gd name="connsiteY3169" fmla="*/ 1434591 h 1543360"/>
              <a:gd name="connsiteX3170" fmla="*/ 647663 w 1617176"/>
              <a:gd name="connsiteY3170" fmla="*/ 1434742 h 1543360"/>
              <a:gd name="connsiteX3171" fmla="*/ 647540 w 1617176"/>
              <a:gd name="connsiteY3171" fmla="*/ 1434742 h 1543360"/>
              <a:gd name="connsiteX3172" fmla="*/ 647907 w 1617176"/>
              <a:gd name="connsiteY3172" fmla="*/ 1434986 h 1543360"/>
              <a:gd name="connsiteX3173" fmla="*/ 617396 w 1617176"/>
              <a:gd name="connsiteY3173" fmla="*/ 1433522 h 1543360"/>
              <a:gd name="connsiteX3174" fmla="*/ 617396 w 1617176"/>
              <a:gd name="connsiteY3174" fmla="*/ 1434010 h 1543360"/>
              <a:gd name="connsiteX3175" fmla="*/ 616664 w 1617176"/>
              <a:gd name="connsiteY3175" fmla="*/ 1434254 h 1543360"/>
              <a:gd name="connsiteX3176" fmla="*/ 616908 w 1617176"/>
              <a:gd name="connsiteY3176" fmla="*/ 1434986 h 1543360"/>
              <a:gd name="connsiteX3177" fmla="*/ 613246 w 1617176"/>
              <a:gd name="connsiteY3177" fmla="*/ 1434498 h 1543360"/>
              <a:gd name="connsiteX3178" fmla="*/ 611049 w 1617176"/>
              <a:gd name="connsiteY3178" fmla="*/ 1432302 h 1543360"/>
              <a:gd name="connsiteX3179" fmla="*/ 610561 w 1617176"/>
              <a:gd name="connsiteY3179" fmla="*/ 1433522 h 1543360"/>
              <a:gd name="connsiteX3180" fmla="*/ 610040 w 1617176"/>
              <a:gd name="connsiteY3180" fmla="*/ 1433696 h 1543360"/>
              <a:gd name="connsiteX3181" fmla="*/ 610074 w 1617176"/>
              <a:gd name="connsiteY3181" fmla="*/ 1433764 h 1543360"/>
              <a:gd name="connsiteX3182" fmla="*/ 609780 w 1617176"/>
              <a:gd name="connsiteY3182" fmla="*/ 1433911 h 1543360"/>
              <a:gd name="connsiteX3183" fmla="*/ 609585 w 1617176"/>
              <a:gd name="connsiteY3183" fmla="*/ 1434498 h 1543360"/>
              <a:gd name="connsiteX3184" fmla="*/ 597625 w 1617176"/>
              <a:gd name="connsiteY3184" fmla="*/ 1432057 h 1543360"/>
              <a:gd name="connsiteX3185" fmla="*/ 597869 w 1617176"/>
              <a:gd name="connsiteY3185" fmla="*/ 1431325 h 1543360"/>
              <a:gd name="connsiteX3186" fmla="*/ 597137 w 1617176"/>
              <a:gd name="connsiteY3186" fmla="*/ 1430837 h 1543360"/>
              <a:gd name="connsiteX3187" fmla="*/ 599089 w 1617176"/>
              <a:gd name="connsiteY3187" fmla="*/ 1426932 h 1543360"/>
              <a:gd name="connsiteX3188" fmla="*/ 613002 w 1617176"/>
              <a:gd name="connsiteY3188" fmla="*/ 1426443 h 1543360"/>
              <a:gd name="connsiteX3189" fmla="*/ 609097 w 1617176"/>
              <a:gd name="connsiteY3189" fmla="*/ 1425467 h 1543360"/>
              <a:gd name="connsiteX3190" fmla="*/ 609829 w 1617176"/>
              <a:gd name="connsiteY3190" fmla="*/ 1424735 h 1543360"/>
              <a:gd name="connsiteX3191" fmla="*/ 609585 w 1617176"/>
              <a:gd name="connsiteY3191" fmla="*/ 1424003 h 1543360"/>
              <a:gd name="connsiteX3192" fmla="*/ 632773 w 1617176"/>
              <a:gd name="connsiteY3192" fmla="*/ 1426443 h 1543360"/>
              <a:gd name="connsiteX3193" fmla="*/ 644245 w 1617176"/>
              <a:gd name="connsiteY3193" fmla="*/ 1424979 h 1543360"/>
              <a:gd name="connsiteX3194" fmla="*/ 667434 w 1617176"/>
              <a:gd name="connsiteY3194" fmla="*/ 1421806 h 1543360"/>
              <a:gd name="connsiteX3195" fmla="*/ 678662 w 1617176"/>
              <a:gd name="connsiteY3195" fmla="*/ 1420097 h 1543360"/>
              <a:gd name="connsiteX3196" fmla="*/ 676953 w 1617176"/>
              <a:gd name="connsiteY3196" fmla="*/ 1419609 h 1543360"/>
              <a:gd name="connsiteX3197" fmla="*/ 659623 w 1617176"/>
              <a:gd name="connsiteY3197" fmla="*/ 1416924 h 1543360"/>
              <a:gd name="connsiteX3198" fmla="*/ 652300 w 1617176"/>
              <a:gd name="connsiteY3198" fmla="*/ 1415215 h 1543360"/>
              <a:gd name="connsiteX3199" fmla="*/ 618861 w 1617176"/>
              <a:gd name="connsiteY3199" fmla="*/ 1413019 h 1543360"/>
              <a:gd name="connsiteX3200" fmla="*/ 619104 w 1617176"/>
              <a:gd name="connsiteY3200" fmla="*/ 1412286 h 1543360"/>
              <a:gd name="connsiteX3201" fmla="*/ 618372 w 1617176"/>
              <a:gd name="connsiteY3201" fmla="*/ 1411310 h 1543360"/>
              <a:gd name="connsiteX3202" fmla="*/ 639852 w 1617176"/>
              <a:gd name="connsiteY3202" fmla="*/ 1411310 h 1543360"/>
              <a:gd name="connsiteX3203" fmla="*/ 601530 w 1617176"/>
              <a:gd name="connsiteY3203" fmla="*/ 1403499 h 1543360"/>
              <a:gd name="connsiteX3204" fmla="*/ 601774 w 1617176"/>
              <a:gd name="connsiteY3204" fmla="*/ 1403011 h 1543360"/>
              <a:gd name="connsiteX3205" fmla="*/ 601530 w 1617176"/>
              <a:gd name="connsiteY3205" fmla="*/ 1402523 h 1543360"/>
              <a:gd name="connsiteX3206" fmla="*/ 586397 w 1617176"/>
              <a:gd name="connsiteY3206" fmla="*/ 1396421 h 1543360"/>
              <a:gd name="connsiteX3207" fmla="*/ 586641 w 1617176"/>
              <a:gd name="connsiteY3207" fmla="*/ 1395444 h 1543360"/>
              <a:gd name="connsiteX3208" fmla="*/ 585909 w 1617176"/>
              <a:gd name="connsiteY3208" fmla="*/ 1394956 h 1543360"/>
              <a:gd name="connsiteX3209" fmla="*/ 590729 w 1617176"/>
              <a:gd name="connsiteY3209" fmla="*/ 1394193 h 1543360"/>
              <a:gd name="connsiteX3210" fmla="*/ 593854 w 1617176"/>
              <a:gd name="connsiteY3210" fmla="*/ 1393624 h 1543360"/>
              <a:gd name="connsiteX3211" fmla="*/ 593720 w 1617176"/>
              <a:gd name="connsiteY3211" fmla="*/ 1393490 h 1543360"/>
              <a:gd name="connsiteX3212" fmla="*/ 593720 w 1617176"/>
              <a:gd name="connsiteY3212" fmla="*/ 1393246 h 1543360"/>
              <a:gd name="connsiteX3213" fmla="*/ 597381 w 1617176"/>
              <a:gd name="connsiteY3213" fmla="*/ 1392514 h 1543360"/>
              <a:gd name="connsiteX3214" fmla="*/ 599822 w 1617176"/>
              <a:gd name="connsiteY3214" fmla="*/ 1392270 h 1543360"/>
              <a:gd name="connsiteX3215" fmla="*/ 600066 w 1617176"/>
              <a:gd name="connsiteY3215" fmla="*/ 1392514 h 1543360"/>
              <a:gd name="connsiteX3216" fmla="*/ 599822 w 1617176"/>
              <a:gd name="connsiteY3216" fmla="*/ 1392758 h 1543360"/>
              <a:gd name="connsiteX3217" fmla="*/ 597381 w 1617176"/>
              <a:gd name="connsiteY3217" fmla="*/ 1393002 h 1543360"/>
              <a:gd name="connsiteX3218" fmla="*/ 595916 w 1617176"/>
              <a:gd name="connsiteY3218" fmla="*/ 1393368 h 1543360"/>
              <a:gd name="connsiteX3219" fmla="*/ 595916 w 1617176"/>
              <a:gd name="connsiteY3219" fmla="*/ 1393736 h 1543360"/>
              <a:gd name="connsiteX3220" fmla="*/ 596404 w 1617176"/>
              <a:gd name="connsiteY3220" fmla="*/ 1393736 h 1543360"/>
              <a:gd name="connsiteX3221" fmla="*/ 595916 w 1617176"/>
              <a:gd name="connsiteY3221" fmla="*/ 1394956 h 1543360"/>
              <a:gd name="connsiteX3222" fmla="*/ 604611 w 1617176"/>
              <a:gd name="connsiteY3222" fmla="*/ 1394834 h 1543360"/>
              <a:gd name="connsiteX3223" fmla="*/ 610004 w 1617176"/>
              <a:gd name="connsiteY3223" fmla="*/ 1393784 h 1543360"/>
              <a:gd name="connsiteX3224" fmla="*/ 610317 w 1617176"/>
              <a:gd name="connsiteY3224" fmla="*/ 1393002 h 1543360"/>
              <a:gd name="connsiteX3225" fmla="*/ 611871 w 1617176"/>
              <a:gd name="connsiteY3225" fmla="*/ 1392780 h 1543360"/>
              <a:gd name="connsiteX3226" fmla="*/ 612270 w 1617176"/>
              <a:gd name="connsiteY3226" fmla="*/ 1392514 h 1543360"/>
              <a:gd name="connsiteX3227" fmla="*/ 612323 w 1617176"/>
              <a:gd name="connsiteY3227" fmla="*/ 1392725 h 1543360"/>
              <a:gd name="connsiteX3228" fmla="*/ 613987 w 1617176"/>
              <a:gd name="connsiteY3228" fmla="*/ 1392540 h 1543360"/>
              <a:gd name="connsiteX3229" fmla="*/ 613979 w 1617176"/>
              <a:gd name="connsiteY3229" fmla="*/ 1392514 h 1543360"/>
              <a:gd name="connsiteX3230" fmla="*/ 621947 w 1617176"/>
              <a:gd name="connsiteY3230" fmla="*/ 1390920 h 1543360"/>
              <a:gd name="connsiteX3231" fmla="*/ 622033 w 1617176"/>
              <a:gd name="connsiteY3231" fmla="*/ 1390806 h 1543360"/>
              <a:gd name="connsiteX3232" fmla="*/ 630332 w 1617176"/>
              <a:gd name="connsiteY3232" fmla="*/ 1389341 h 1543360"/>
              <a:gd name="connsiteX3233" fmla="*/ 639608 w 1617176"/>
              <a:gd name="connsiteY3233" fmla="*/ 1387877 h 1543360"/>
              <a:gd name="connsiteX3234" fmla="*/ 640584 w 1617176"/>
              <a:gd name="connsiteY3234" fmla="*/ 1388609 h 1543360"/>
              <a:gd name="connsiteX3235" fmla="*/ 639852 w 1617176"/>
              <a:gd name="connsiteY3235" fmla="*/ 1389585 h 1543360"/>
              <a:gd name="connsiteX3236" fmla="*/ 630332 w 1617176"/>
              <a:gd name="connsiteY3236" fmla="*/ 1391294 h 1543360"/>
              <a:gd name="connsiteX3237" fmla="*/ 622856 w 1617176"/>
              <a:gd name="connsiteY3237" fmla="*/ 1392613 h 1543360"/>
              <a:gd name="connsiteX3238" fmla="*/ 619593 w 1617176"/>
              <a:gd name="connsiteY3238" fmla="*/ 1394710 h 1543360"/>
              <a:gd name="connsiteX3239" fmla="*/ 626893 w 1617176"/>
              <a:gd name="connsiteY3239" fmla="*/ 1394268 h 1543360"/>
              <a:gd name="connsiteX3240" fmla="*/ 626916 w 1617176"/>
              <a:gd name="connsiteY3240" fmla="*/ 1394223 h 1543360"/>
              <a:gd name="connsiteX3241" fmla="*/ 637900 w 1617176"/>
              <a:gd name="connsiteY3241" fmla="*/ 1392270 h 1543360"/>
              <a:gd name="connsiteX3242" fmla="*/ 646687 w 1617176"/>
              <a:gd name="connsiteY3242" fmla="*/ 1391050 h 1543360"/>
              <a:gd name="connsiteX3243" fmla="*/ 647663 w 1617176"/>
              <a:gd name="connsiteY3243" fmla="*/ 1391538 h 1543360"/>
              <a:gd name="connsiteX3244" fmla="*/ 647175 w 1617176"/>
              <a:gd name="connsiteY3244" fmla="*/ 1393002 h 1543360"/>
              <a:gd name="connsiteX3245" fmla="*/ 638144 w 1617176"/>
              <a:gd name="connsiteY3245" fmla="*/ 1394223 h 1543360"/>
              <a:gd name="connsiteX3246" fmla="*/ 627160 w 1617176"/>
              <a:gd name="connsiteY3246" fmla="*/ 1396175 h 1543360"/>
              <a:gd name="connsiteX3247" fmla="*/ 626919 w 1617176"/>
              <a:gd name="connsiteY3247" fmla="*/ 1395854 h 1543360"/>
              <a:gd name="connsiteX3248" fmla="*/ 621912 w 1617176"/>
              <a:gd name="connsiteY3248" fmla="*/ 1397548 h 1543360"/>
              <a:gd name="connsiteX3249" fmla="*/ 614088 w 1617176"/>
              <a:gd name="connsiteY3249" fmla="*/ 1397632 h 1543360"/>
              <a:gd name="connsiteX3250" fmla="*/ 614467 w 1617176"/>
              <a:gd name="connsiteY3250" fmla="*/ 1397885 h 1543360"/>
              <a:gd name="connsiteX3251" fmla="*/ 614467 w 1617176"/>
              <a:gd name="connsiteY3251" fmla="*/ 1398618 h 1543360"/>
              <a:gd name="connsiteX3252" fmla="*/ 614383 w 1617176"/>
              <a:gd name="connsiteY3252" fmla="*/ 1398674 h 1543360"/>
              <a:gd name="connsiteX3253" fmla="*/ 617396 w 1617176"/>
              <a:gd name="connsiteY3253" fmla="*/ 1399104 h 1543360"/>
              <a:gd name="connsiteX3254" fmla="*/ 620081 w 1617176"/>
              <a:gd name="connsiteY3254" fmla="*/ 1399592 h 1543360"/>
              <a:gd name="connsiteX3255" fmla="*/ 620569 w 1617176"/>
              <a:gd name="connsiteY3255" fmla="*/ 1400569 h 1543360"/>
              <a:gd name="connsiteX3256" fmla="*/ 619837 w 1617176"/>
              <a:gd name="connsiteY3256" fmla="*/ 1401057 h 1543360"/>
              <a:gd name="connsiteX3257" fmla="*/ 617152 w 1617176"/>
              <a:gd name="connsiteY3257" fmla="*/ 1400569 h 1543360"/>
              <a:gd name="connsiteX3258" fmla="*/ 613948 w 1617176"/>
              <a:gd name="connsiteY3258" fmla="*/ 1399958 h 1543360"/>
              <a:gd name="connsiteX3259" fmla="*/ 613979 w 1617176"/>
              <a:gd name="connsiteY3259" fmla="*/ 1400082 h 1543360"/>
              <a:gd name="connsiteX3260" fmla="*/ 606656 w 1617176"/>
              <a:gd name="connsiteY3260" fmla="*/ 1400082 h 1543360"/>
              <a:gd name="connsiteX3261" fmla="*/ 621732 w 1617176"/>
              <a:gd name="connsiteY3261" fmla="*/ 1403243 h 1543360"/>
              <a:gd name="connsiteX3262" fmla="*/ 621753 w 1617176"/>
              <a:gd name="connsiteY3262" fmla="*/ 1403158 h 1543360"/>
              <a:gd name="connsiteX3263" fmla="*/ 621606 w 1617176"/>
              <a:gd name="connsiteY3263" fmla="*/ 1402767 h 1543360"/>
              <a:gd name="connsiteX3264" fmla="*/ 622278 w 1617176"/>
              <a:gd name="connsiteY3264" fmla="*/ 1402767 h 1543360"/>
              <a:gd name="connsiteX3265" fmla="*/ 622217 w 1617176"/>
              <a:gd name="connsiteY3265" fmla="*/ 1402949 h 1543360"/>
              <a:gd name="connsiteX3266" fmla="*/ 623499 w 1617176"/>
              <a:gd name="connsiteY3266" fmla="*/ 1402766 h 1543360"/>
              <a:gd name="connsiteX3267" fmla="*/ 623986 w 1617176"/>
              <a:gd name="connsiteY3267" fmla="*/ 1402766 h 1543360"/>
              <a:gd name="connsiteX3268" fmla="*/ 623986 w 1617176"/>
              <a:gd name="connsiteY3268" fmla="*/ 1402279 h 1543360"/>
              <a:gd name="connsiteX3269" fmla="*/ 621553 w 1617176"/>
              <a:gd name="connsiteY3269" fmla="*/ 1402626 h 1543360"/>
              <a:gd name="connsiteX3270" fmla="*/ 621057 w 1617176"/>
              <a:gd name="connsiteY3270" fmla="*/ 1401303 h 1543360"/>
              <a:gd name="connsiteX3271" fmla="*/ 621545 w 1617176"/>
              <a:gd name="connsiteY3271" fmla="*/ 1400570 h 1543360"/>
              <a:gd name="connsiteX3272" fmla="*/ 621301 w 1617176"/>
              <a:gd name="connsiteY3272" fmla="*/ 1399594 h 1543360"/>
              <a:gd name="connsiteX3273" fmla="*/ 644977 w 1617176"/>
              <a:gd name="connsiteY3273" fmla="*/ 1400814 h 1543360"/>
              <a:gd name="connsiteX3274" fmla="*/ 643025 w 1617176"/>
              <a:gd name="connsiteY3274" fmla="*/ 1397397 h 1543360"/>
              <a:gd name="connsiteX3275" fmla="*/ 656694 w 1617176"/>
              <a:gd name="connsiteY3275" fmla="*/ 1392759 h 1543360"/>
              <a:gd name="connsiteX3276" fmla="*/ 648151 w 1617176"/>
              <a:gd name="connsiteY3276" fmla="*/ 1393248 h 1543360"/>
              <a:gd name="connsiteX3277" fmla="*/ 648395 w 1617176"/>
              <a:gd name="connsiteY3277" fmla="*/ 1392027 h 1543360"/>
              <a:gd name="connsiteX3278" fmla="*/ 647663 w 1617176"/>
              <a:gd name="connsiteY3278" fmla="*/ 1391539 h 1543360"/>
              <a:gd name="connsiteX3279" fmla="*/ 661332 w 1617176"/>
              <a:gd name="connsiteY3279" fmla="*/ 1388122 h 1543360"/>
              <a:gd name="connsiteX3280" fmla="*/ 641560 w 1617176"/>
              <a:gd name="connsiteY3280" fmla="*/ 1389830 h 1543360"/>
              <a:gd name="connsiteX3281" fmla="*/ 641805 w 1617176"/>
              <a:gd name="connsiteY3281" fmla="*/ 1389098 h 1543360"/>
              <a:gd name="connsiteX3282" fmla="*/ 641072 w 1617176"/>
              <a:gd name="connsiteY3282" fmla="*/ 1388122 h 1543360"/>
              <a:gd name="connsiteX3283" fmla="*/ 642293 w 1617176"/>
              <a:gd name="connsiteY3283" fmla="*/ 1387390 h 1543360"/>
              <a:gd name="connsiteX3284" fmla="*/ 606656 w 1617176"/>
              <a:gd name="connsiteY3284" fmla="*/ 1386901 h 1543360"/>
              <a:gd name="connsiteX3285" fmla="*/ 603971 w 1617176"/>
              <a:gd name="connsiteY3285" fmla="*/ 1385193 h 1543360"/>
              <a:gd name="connsiteX3286" fmla="*/ 605436 w 1617176"/>
              <a:gd name="connsiteY3286" fmla="*/ 1386901 h 1543360"/>
              <a:gd name="connsiteX3287" fmla="*/ 580783 w 1617176"/>
              <a:gd name="connsiteY3287" fmla="*/ 1387634 h 1543360"/>
              <a:gd name="connsiteX3288" fmla="*/ 580051 w 1617176"/>
              <a:gd name="connsiteY3288" fmla="*/ 1387145 h 1543360"/>
              <a:gd name="connsiteX3289" fmla="*/ 579318 w 1617176"/>
              <a:gd name="connsiteY3289" fmla="*/ 1386901 h 1543360"/>
              <a:gd name="connsiteX3290" fmla="*/ 580051 w 1617176"/>
              <a:gd name="connsiteY3290" fmla="*/ 1385681 h 1543360"/>
              <a:gd name="connsiteX3291" fmla="*/ 578342 w 1617176"/>
              <a:gd name="connsiteY3291" fmla="*/ 1385681 h 1543360"/>
              <a:gd name="connsiteX3292" fmla="*/ 578586 w 1617176"/>
              <a:gd name="connsiteY3292" fmla="*/ 1384705 h 1543360"/>
              <a:gd name="connsiteX3293" fmla="*/ 577854 w 1617176"/>
              <a:gd name="connsiteY3293" fmla="*/ 1383972 h 1543360"/>
              <a:gd name="connsiteX3294" fmla="*/ 581271 w 1617176"/>
              <a:gd name="connsiteY3294" fmla="*/ 1382264 h 1543360"/>
              <a:gd name="connsiteX3295" fmla="*/ 542644 w 1617176"/>
              <a:gd name="connsiteY3295" fmla="*/ 1379395 h 1543360"/>
              <a:gd name="connsiteX3296" fmla="*/ 734801 w 1617176"/>
              <a:gd name="connsiteY3296" fmla="*/ 1378358 h 1543360"/>
              <a:gd name="connsiteX3297" fmla="*/ 710149 w 1617176"/>
              <a:gd name="connsiteY3297" fmla="*/ 1380067 h 1543360"/>
              <a:gd name="connsiteX3298" fmla="*/ 710149 w 1617176"/>
              <a:gd name="connsiteY3298" fmla="*/ 1380871 h 1543360"/>
              <a:gd name="connsiteX3299" fmla="*/ 711858 w 1617176"/>
              <a:gd name="connsiteY3299" fmla="*/ 1381042 h 1543360"/>
              <a:gd name="connsiteX3300" fmla="*/ 715962 w 1617176"/>
              <a:gd name="connsiteY3300" fmla="*/ 1381498 h 1543360"/>
              <a:gd name="connsiteX3301" fmla="*/ 647735 w 1617176"/>
              <a:gd name="connsiteY3301" fmla="*/ 1378142 h 1543360"/>
              <a:gd name="connsiteX3302" fmla="*/ 646443 w 1617176"/>
              <a:gd name="connsiteY3302" fmla="*/ 1378357 h 1543360"/>
              <a:gd name="connsiteX3303" fmla="*/ 646221 w 1617176"/>
              <a:gd name="connsiteY3303" fmla="*/ 1378468 h 1543360"/>
              <a:gd name="connsiteX3304" fmla="*/ 650103 w 1617176"/>
              <a:gd name="connsiteY3304" fmla="*/ 1380067 h 1543360"/>
              <a:gd name="connsiteX3305" fmla="*/ 647663 w 1617176"/>
              <a:gd name="connsiteY3305" fmla="*/ 1378358 h 1543360"/>
              <a:gd name="connsiteX3306" fmla="*/ 847569 w 1617176"/>
              <a:gd name="connsiteY3306" fmla="*/ 1377870 h 1543360"/>
              <a:gd name="connsiteX3307" fmla="*/ 809248 w 1617176"/>
              <a:gd name="connsiteY3307" fmla="*/ 1382508 h 1543360"/>
              <a:gd name="connsiteX3308" fmla="*/ 814862 w 1617176"/>
              <a:gd name="connsiteY3308" fmla="*/ 1385437 h 1543360"/>
              <a:gd name="connsiteX3309" fmla="*/ 846349 w 1617176"/>
              <a:gd name="connsiteY3309" fmla="*/ 1383728 h 1543360"/>
              <a:gd name="connsiteX3310" fmla="*/ 854160 w 1617176"/>
              <a:gd name="connsiteY3310" fmla="*/ 1382508 h 1543360"/>
              <a:gd name="connsiteX3311" fmla="*/ 847569 w 1617176"/>
              <a:gd name="connsiteY3311" fmla="*/ 1377870 h 1543360"/>
              <a:gd name="connsiteX3312" fmla="*/ 594696 w 1617176"/>
              <a:gd name="connsiteY3312" fmla="*/ 1377382 h 1543360"/>
              <a:gd name="connsiteX3313" fmla="*/ 593719 w 1617176"/>
              <a:gd name="connsiteY3313" fmla="*/ 1378358 h 1543360"/>
              <a:gd name="connsiteX3314" fmla="*/ 581271 w 1617176"/>
              <a:gd name="connsiteY3314" fmla="*/ 1380067 h 1543360"/>
              <a:gd name="connsiteX3315" fmla="*/ 635214 w 1617176"/>
              <a:gd name="connsiteY3315" fmla="*/ 1382020 h 1543360"/>
              <a:gd name="connsiteX3316" fmla="*/ 623498 w 1617176"/>
              <a:gd name="connsiteY3316" fmla="*/ 1379579 h 1543360"/>
              <a:gd name="connsiteX3317" fmla="*/ 594696 w 1617176"/>
              <a:gd name="connsiteY3317" fmla="*/ 1377382 h 1543360"/>
              <a:gd name="connsiteX3318" fmla="*/ 801650 w 1617176"/>
              <a:gd name="connsiteY3318" fmla="*/ 1376924 h 1543360"/>
              <a:gd name="connsiteX3319" fmla="*/ 797044 w 1617176"/>
              <a:gd name="connsiteY3319" fmla="*/ 1378358 h 1543360"/>
              <a:gd name="connsiteX3320" fmla="*/ 806075 w 1617176"/>
              <a:gd name="connsiteY3320" fmla="*/ 1377870 h 1543360"/>
              <a:gd name="connsiteX3321" fmla="*/ 801650 w 1617176"/>
              <a:gd name="connsiteY3321" fmla="*/ 1376924 h 1543360"/>
              <a:gd name="connsiteX3322" fmla="*/ 498526 w 1617176"/>
              <a:gd name="connsiteY3322" fmla="*/ 1376894 h 1543360"/>
              <a:gd name="connsiteX3323" fmla="*/ 487542 w 1617176"/>
              <a:gd name="connsiteY3323" fmla="*/ 1379091 h 1543360"/>
              <a:gd name="connsiteX3324" fmla="*/ 508045 w 1617176"/>
              <a:gd name="connsiteY3324" fmla="*/ 1378358 h 1543360"/>
              <a:gd name="connsiteX3325" fmla="*/ 498526 w 1617176"/>
              <a:gd name="connsiteY3325" fmla="*/ 1376894 h 1543360"/>
              <a:gd name="connsiteX3326" fmla="*/ 812665 w 1617176"/>
              <a:gd name="connsiteY3326" fmla="*/ 1376162 h 1543360"/>
              <a:gd name="connsiteX3327" fmla="*/ 810224 w 1617176"/>
              <a:gd name="connsiteY3327" fmla="*/ 1376894 h 1543360"/>
              <a:gd name="connsiteX3328" fmla="*/ 812665 w 1617176"/>
              <a:gd name="connsiteY3328" fmla="*/ 1376162 h 1543360"/>
              <a:gd name="connsiteX3329" fmla="*/ 820720 w 1617176"/>
              <a:gd name="connsiteY3329" fmla="*/ 1375673 h 1543360"/>
              <a:gd name="connsiteX3330" fmla="*/ 814374 w 1617176"/>
              <a:gd name="connsiteY3330" fmla="*/ 1376162 h 1543360"/>
              <a:gd name="connsiteX3331" fmla="*/ 825846 w 1617176"/>
              <a:gd name="connsiteY3331" fmla="*/ 1376894 h 1543360"/>
              <a:gd name="connsiteX3332" fmla="*/ 820720 w 1617176"/>
              <a:gd name="connsiteY3332" fmla="*/ 1375673 h 1543360"/>
              <a:gd name="connsiteX3333" fmla="*/ 628624 w 1617176"/>
              <a:gd name="connsiteY3333" fmla="*/ 1375185 h 1543360"/>
              <a:gd name="connsiteX3334" fmla="*/ 630821 w 1617176"/>
              <a:gd name="connsiteY3334" fmla="*/ 1376894 h 1543360"/>
              <a:gd name="connsiteX3335" fmla="*/ 645466 w 1617176"/>
              <a:gd name="connsiteY3335" fmla="*/ 1377382 h 1543360"/>
              <a:gd name="connsiteX3336" fmla="*/ 645414 w 1617176"/>
              <a:gd name="connsiteY3336" fmla="*/ 1377538 h 1543360"/>
              <a:gd name="connsiteX3337" fmla="*/ 646199 w 1617176"/>
              <a:gd name="connsiteY3337" fmla="*/ 1377381 h 1543360"/>
              <a:gd name="connsiteX3338" fmla="*/ 647663 w 1617176"/>
              <a:gd name="connsiteY3338" fmla="*/ 1377137 h 1543360"/>
              <a:gd name="connsiteX3339" fmla="*/ 647754 w 1617176"/>
              <a:gd name="connsiteY3339" fmla="*/ 1377167 h 1543360"/>
              <a:gd name="connsiteX3340" fmla="*/ 647663 w 1617176"/>
              <a:gd name="connsiteY3340" fmla="*/ 1376894 h 1543360"/>
              <a:gd name="connsiteX3341" fmla="*/ 648151 w 1617176"/>
              <a:gd name="connsiteY3341" fmla="*/ 1376162 h 1543360"/>
              <a:gd name="connsiteX3342" fmla="*/ 628624 w 1617176"/>
              <a:gd name="connsiteY3342" fmla="*/ 1375185 h 1543360"/>
              <a:gd name="connsiteX3343" fmla="*/ 458007 w 1617176"/>
              <a:gd name="connsiteY3343" fmla="*/ 1374452 h 1543360"/>
              <a:gd name="connsiteX3344" fmla="*/ 467038 w 1617176"/>
              <a:gd name="connsiteY3344" fmla="*/ 1374940 h 1543360"/>
              <a:gd name="connsiteX3345" fmla="*/ 476314 w 1617176"/>
              <a:gd name="connsiteY3345" fmla="*/ 1375428 h 1543360"/>
              <a:gd name="connsiteX3346" fmla="*/ 476802 w 1617176"/>
              <a:gd name="connsiteY3346" fmla="*/ 1375672 h 1543360"/>
              <a:gd name="connsiteX3347" fmla="*/ 476314 w 1617176"/>
              <a:gd name="connsiteY3347" fmla="*/ 1376160 h 1543360"/>
              <a:gd name="connsiteX3348" fmla="*/ 467038 w 1617176"/>
              <a:gd name="connsiteY3348" fmla="*/ 1375672 h 1543360"/>
              <a:gd name="connsiteX3349" fmla="*/ 457763 w 1617176"/>
              <a:gd name="connsiteY3349" fmla="*/ 1375428 h 1543360"/>
              <a:gd name="connsiteX3350" fmla="*/ 457519 w 1617176"/>
              <a:gd name="connsiteY3350" fmla="*/ 1374940 h 1543360"/>
              <a:gd name="connsiteX3351" fmla="*/ 458007 w 1617176"/>
              <a:gd name="connsiteY3351" fmla="*/ 1374452 h 1543360"/>
              <a:gd name="connsiteX3352" fmla="*/ 451417 w 1617176"/>
              <a:gd name="connsiteY3352" fmla="*/ 1374207 h 1543360"/>
              <a:gd name="connsiteX3353" fmla="*/ 453614 w 1617176"/>
              <a:gd name="connsiteY3353" fmla="*/ 1374207 h 1543360"/>
              <a:gd name="connsiteX3354" fmla="*/ 453858 w 1617176"/>
              <a:gd name="connsiteY3354" fmla="*/ 1374939 h 1543360"/>
              <a:gd name="connsiteX3355" fmla="*/ 453614 w 1617176"/>
              <a:gd name="connsiteY3355" fmla="*/ 1375183 h 1543360"/>
              <a:gd name="connsiteX3356" fmla="*/ 451417 w 1617176"/>
              <a:gd name="connsiteY3356" fmla="*/ 1375183 h 1543360"/>
              <a:gd name="connsiteX3357" fmla="*/ 450685 w 1617176"/>
              <a:gd name="connsiteY3357" fmla="*/ 1375427 h 1543360"/>
              <a:gd name="connsiteX3358" fmla="*/ 450441 w 1617176"/>
              <a:gd name="connsiteY3358" fmla="*/ 1375427 h 1543360"/>
              <a:gd name="connsiteX3359" fmla="*/ 450197 w 1617176"/>
              <a:gd name="connsiteY3359" fmla="*/ 1374939 h 1543360"/>
              <a:gd name="connsiteX3360" fmla="*/ 450441 w 1617176"/>
              <a:gd name="connsiteY3360" fmla="*/ 1374451 h 1543360"/>
              <a:gd name="connsiteX3361" fmla="*/ 303989 w 1617176"/>
              <a:gd name="connsiteY3361" fmla="*/ 1374207 h 1543360"/>
              <a:gd name="connsiteX3362" fmla="*/ 304965 w 1617176"/>
              <a:gd name="connsiteY3362" fmla="*/ 1375427 h 1543360"/>
              <a:gd name="connsiteX3363" fmla="*/ 303989 w 1617176"/>
              <a:gd name="connsiteY3363" fmla="*/ 1376160 h 1543360"/>
              <a:gd name="connsiteX3364" fmla="*/ 263714 w 1617176"/>
              <a:gd name="connsiteY3364" fmla="*/ 1377868 h 1543360"/>
              <a:gd name="connsiteX3365" fmla="*/ 262738 w 1617176"/>
              <a:gd name="connsiteY3365" fmla="*/ 1376892 h 1543360"/>
              <a:gd name="connsiteX3366" fmla="*/ 263714 w 1617176"/>
              <a:gd name="connsiteY3366" fmla="*/ 1375672 h 1543360"/>
              <a:gd name="connsiteX3367" fmla="*/ 303989 w 1617176"/>
              <a:gd name="connsiteY3367" fmla="*/ 1374207 h 1543360"/>
              <a:gd name="connsiteX3368" fmla="*/ 330106 w 1617176"/>
              <a:gd name="connsiteY3368" fmla="*/ 1373475 h 1543360"/>
              <a:gd name="connsiteX3369" fmla="*/ 330106 w 1617176"/>
              <a:gd name="connsiteY3369" fmla="*/ 1373477 h 1543360"/>
              <a:gd name="connsiteX3370" fmla="*/ 330350 w 1617176"/>
              <a:gd name="connsiteY3370" fmla="*/ 1373965 h 1543360"/>
              <a:gd name="connsiteX3371" fmla="*/ 332058 w 1617176"/>
              <a:gd name="connsiteY3371" fmla="*/ 1373965 h 1543360"/>
              <a:gd name="connsiteX3372" fmla="*/ 332157 w 1617176"/>
              <a:gd name="connsiteY3372" fmla="*/ 1373915 h 1543360"/>
              <a:gd name="connsiteX3373" fmla="*/ 330839 w 1617176"/>
              <a:gd name="connsiteY3373" fmla="*/ 1373475 h 1543360"/>
              <a:gd name="connsiteX3374" fmla="*/ 510730 w 1617176"/>
              <a:gd name="connsiteY3374" fmla="*/ 1373171 h 1543360"/>
              <a:gd name="connsiteX3375" fmla="*/ 505360 w 1617176"/>
              <a:gd name="connsiteY3375" fmla="*/ 1374453 h 1543360"/>
              <a:gd name="connsiteX3376" fmla="*/ 516832 w 1617176"/>
              <a:gd name="connsiteY3376" fmla="*/ 1374453 h 1543360"/>
              <a:gd name="connsiteX3377" fmla="*/ 510730 w 1617176"/>
              <a:gd name="connsiteY3377" fmla="*/ 1373171 h 1543360"/>
              <a:gd name="connsiteX3378" fmla="*/ 1091607 w 1617176"/>
              <a:gd name="connsiteY3378" fmla="*/ 1373036 h 1543360"/>
              <a:gd name="connsiteX3379" fmla="*/ 1091412 w 1617176"/>
              <a:gd name="connsiteY3379" fmla="*/ 1373231 h 1543360"/>
              <a:gd name="connsiteX3380" fmla="*/ 1091656 w 1617176"/>
              <a:gd name="connsiteY3380" fmla="*/ 1373231 h 1543360"/>
              <a:gd name="connsiteX3381" fmla="*/ 895899 w 1617176"/>
              <a:gd name="connsiteY3381" fmla="*/ 1372988 h 1543360"/>
              <a:gd name="connsiteX3382" fmla="*/ 890285 w 1617176"/>
              <a:gd name="connsiteY3382" fmla="*/ 1374453 h 1543360"/>
              <a:gd name="connsiteX3383" fmla="*/ 931535 w 1617176"/>
              <a:gd name="connsiteY3383" fmla="*/ 1380311 h 1543360"/>
              <a:gd name="connsiteX3384" fmla="*/ 929827 w 1617176"/>
              <a:gd name="connsiteY3384" fmla="*/ 1377870 h 1543360"/>
              <a:gd name="connsiteX3385" fmla="*/ 898584 w 1617176"/>
              <a:gd name="connsiteY3385" fmla="*/ 1374453 h 1543360"/>
              <a:gd name="connsiteX3386" fmla="*/ 895899 w 1617176"/>
              <a:gd name="connsiteY3386" fmla="*/ 1372988 h 1543360"/>
              <a:gd name="connsiteX3387" fmla="*/ 689889 w 1617176"/>
              <a:gd name="connsiteY3387" fmla="*/ 1372500 h 1543360"/>
              <a:gd name="connsiteX3388" fmla="*/ 667434 w 1617176"/>
              <a:gd name="connsiteY3388" fmla="*/ 1377382 h 1543360"/>
              <a:gd name="connsiteX3389" fmla="*/ 702582 w 1617176"/>
              <a:gd name="connsiteY3389" fmla="*/ 1375673 h 1543360"/>
              <a:gd name="connsiteX3390" fmla="*/ 702669 w 1617176"/>
              <a:gd name="connsiteY3390" fmla="*/ 1375934 h 1543360"/>
              <a:gd name="connsiteX3391" fmla="*/ 702826 w 1617176"/>
              <a:gd name="connsiteY3391" fmla="*/ 1375672 h 1543360"/>
              <a:gd name="connsiteX3392" fmla="*/ 704291 w 1617176"/>
              <a:gd name="connsiteY3392" fmla="*/ 1375184 h 1543360"/>
              <a:gd name="connsiteX3393" fmla="*/ 704860 w 1617176"/>
              <a:gd name="connsiteY3393" fmla="*/ 1374615 h 1543360"/>
              <a:gd name="connsiteX3394" fmla="*/ 704779 w 1617176"/>
              <a:gd name="connsiteY3394" fmla="*/ 1374453 h 1543360"/>
              <a:gd name="connsiteX3395" fmla="*/ 689889 w 1617176"/>
              <a:gd name="connsiteY3395" fmla="*/ 1372500 h 1543360"/>
              <a:gd name="connsiteX3396" fmla="*/ 620325 w 1617176"/>
              <a:gd name="connsiteY3396" fmla="*/ 1372012 h 1543360"/>
              <a:gd name="connsiteX3397" fmla="*/ 582979 w 1617176"/>
              <a:gd name="connsiteY3397" fmla="*/ 1375185 h 1543360"/>
              <a:gd name="connsiteX3398" fmla="*/ 611049 w 1617176"/>
              <a:gd name="connsiteY3398" fmla="*/ 1373965 h 1543360"/>
              <a:gd name="connsiteX3399" fmla="*/ 620325 w 1617176"/>
              <a:gd name="connsiteY3399" fmla="*/ 1372012 h 1543360"/>
              <a:gd name="connsiteX3400" fmla="*/ 410578 w 1617176"/>
              <a:gd name="connsiteY3400" fmla="*/ 1371574 h 1543360"/>
              <a:gd name="connsiteX3401" fmla="*/ 410655 w 1617176"/>
              <a:gd name="connsiteY3401" fmla="*/ 1371766 h 1543360"/>
              <a:gd name="connsiteX3402" fmla="*/ 410316 w 1617176"/>
              <a:gd name="connsiteY3402" fmla="*/ 1372275 h 1543360"/>
              <a:gd name="connsiteX3403" fmla="*/ 410410 w 1617176"/>
              <a:gd name="connsiteY3403" fmla="*/ 1372256 h 1543360"/>
              <a:gd name="connsiteX3404" fmla="*/ 413095 w 1617176"/>
              <a:gd name="connsiteY3404" fmla="*/ 1371768 h 1543360"/>
              <a:gd name="connsiteX3405" fmla="*/ 736022 w 1617176"/>
              <a:gd name="connsiteY3405" fmla="*/ 1371524 h 1543360"/>
              <a:gd name="connsiteX3406" fmla="*/ 735877 w 1617176"/>
              <a:gd name="connsiteY3406" fmla="*/ 1371572 h 1543360"/>
              <a:gd name="connsiteX3407" fmla="*/ 736266 w 1617176"/>
              <a:gd name="connsiteY3407" fmla="*/ 1371767 h 1543360"/>
              <a:gd name="connsiteX3408" fmla="*/ 737503 w 1617176"/>
              <a:gd name="connsiteY3408" fmla="*/ 1372076 h 1543360"/>
              <a:gd name="connsiteX3409" fmla="*/ 737487 w 1617176"/>
              <a:gd name="connsiteY3409" fmla="*/ 1372012 h 1543360"/>
              <a:gd name="connsiteX3410" fmla="*/ 737487 w 1617176"/>
              <a:gd name="connsiteY3410" fmla="*/ 1371524 h 1543360"/>
              <a:gd name="connsiteX3411" fmla="*/ 736022 w 1617176"/>
              <a:gd name="connsiteY3411" fmla="*/ 1371524 h 1543360"/>
              <a:gd name="connsiteX3412" fmla="*/ 416756 w 1617176"/>
              <a:gd name="connsiteY3412" fmla="*/ 1371280 h 1543360"/>
              <a:gd name="connsiteX3413" fmla="*/ 415780 w 1617176"/>
              <a:gd name="connsiteY3413" fmla="*/ 1372256 h 1543360"/>
              <a:gd name="connsiteX3414" fmla="*/ 437016 w 1617176"/>
              <a:gd name="connsiteY3414" fmla="*/ 1373233 h 1543360"/>
              <a:gd name="connsiteX3415" fmla="*/ 438663 w 1617176"/>
              <a:gd name="connsiteY3415" fmla="*/ 1375002 h 1543360"/>
              <a:gd name="connsiteX3416" fmla="*/ 440368 w 1617176"/>
              <a:gd name="connsiteY3416" fmla="*/ 1374972 h 1543360"/>
              <a:gd name="connsiteX3417" fmla="*/ 443362 w 1617176"/>
              <a:gd name="connsiteY3417" fmla="*/ 1373475 h 1543360"/>
              <a:gd name="connsiteX3418" fmla="*/ 443607 w 1617176"/>
              <a:gd name="connsiteY3418" fmla="*/ 1373963 h 1543360"/>
              <a:gd name="connsiteX3419" fmla="*/ 443119 w 1617176"/>
              <a:gd name="connsiteY3419" fmla="*/ 1374451 h 1543360"/>
              <a:gd name="connsiteX3420" fmla="*/ 442126 w 1617176"/>
              <a:gd name="connsiteY3420" fmla="*/ 1374985 h 1543360"/>
              <a:gd name="connsiteX3421" fmla="*/ 441897 w 1617176"/>
              <a:gd name="connsiteY3421" fmla="*/ 1375673 h 1543360"/>
              <a:gd name="connsiteX3422" fmla="*/ 442630 w 1617176"/>
              <a:gd name="connsiteY3422" fmla="*/ 1375429 h 1543360"/>
              <a:gd name="connsiteX3423" fmla="*/ 443606 w 1617176"/>
              <a:gd name="connsiteY3423" fmla="*/ 1375917 h 1543360"/>
              <a:gd name="connsiteX3424" fmla="*/ 442874 w 1617176"/>
              <a:gd name="connsiteY3424" fmla="*/ 1376650 h 1543360"/>
              <a:gd name="connsiteX3425" fmla="*/ 442948 w 1617176"/>
              <a:gd name="connsiteY3425" fmla="*/ 1376948 h 1543360"/>
              <a:gd name="connsiteX3426" fmla="*/ 443972 w 1617176"/>
              <a:gd name="connsiteY3426" fmla="*/ 1377471 h 1543360"/>
              <a:gd name="connsiteX3427" fmla="*/ 443105 w 1617176"/>
              <a:gd name="connsiteY3427" fmla="*/ 1377576 h 1543360"/>
              <a:gd name="connsiteX3428" fmla="*/ 443118 w 1617176"/>
              <a:gd name="connsiteY3428" fmla="*/ 1377626 h 1543360"/>
              <a:gd name="connsiteX3429" fmla="*/ 442760 w 1617176"/>
              <a:gd name="connsiteY3429" fmla="*/ 1377617 h 1543360"/>
              <a:gd name="connsiteX3430" fmla="*/ 442318 w 1617176"/>
              <a:gd name="connsiteY3430" fmla="*/ 1377670 h 1543360"/>
              <a:gd name="connsiteX3431" fmla="*/ 441654 w 1617176"/>
              <a:gd name="connsiteY3431" fmla="*/ 1378113 h 1543360"/>
              <a:gd name="connsiteX3432" fmla="*/ 441410 w 1617176"/>
              <a:gd name="connsiteY3432" fmla="*/ 1377869 h 1543360"/>
              <a:gd name="connsiteX3433" fmla="*/ 441169 w 1617176"/>
              <a:gd name="connsiteY3433" fmla="*/ 1377809 h 1543360"/>
              <a:gd name="connsiteX3434" fmla="*/ 440677 w 1617176"/>
              <a:gd name="connsiteY3434" fmla="*/ 1377868 h 1543360"/>
              <a:gd name="connsiteX3435" fmla="*/ 440920 w 1617176"/>
              <a:gd name="connsiteY3435" fmla="*/ 1377746 h 1543360"/>
              <a:gd name="connsiteX3436" fmla="*/ 440433 w 1617176"/>
              <a:gd name="connsiteY3436" fmla="*/ 1377625 h 1543360"/>
              <a:gd name="connsiteX3437" fmla="*/ 440394 w 1617176"/>
              <a:gd name="connsiteY3437" fmla="*/ 1377560 h 1543360"/>
              <a:gd name="connsiteX3438" fmla="*/ 402599 w 1617176"/>
              <a:gd name="connsiteY3438" fmla="*/ 1376650 h 1543360"/>
              <a:gd name="connsiteX3439" fmla="*/ 388930 w 1617176"/>
              <a:gd name="connsiteY3439" fmla="*/ 1376650 h 1543360"/>
              <a:gd name="connsiteX3440" fmla="*/ 398089 w 1617176"/>
              <a:gd name="connsiteY3440" fmla="*/ 1377771 h 1543360"/>
              <a:gd name="connsiteX3441" fmla="*/ 398206 w 1617176"/>
              <a:gd name="connsiteY3441" fmla="*/ 1377625 h 1543360"/>
              <a:gd name="connsiteX3442" fmla="*/ 421883 w 1617176"/>
              <a:gd name="connsiteY3442" fmla="*/ 1379334 h 1543360"/>
              <a:gd name="connsiteX3443" fmla="*/ 450307 w 1617176"/>
              <a:gd name="connsiteY3443" fmla="*/ 1381483 h 1543360"/>
              <a:gd name="connsiteX3444" fmla="*/ 450685 w 1617176"/>
              <a:gd name="connsiteY3444" fmla="*/ 1381042 h 1543360"/>
              <a:gd name="connsiteX3445" fmla="*/ 451228 w 1617176"/>
              <a:gd name="connsiteY3445" fmla="*/ 1381676 h 1543360"/>
              <a:gd name="connsiteX3446" fmla="*/ 455322 w 1617176"/>
              <a:gd name="connsiteY3446" fmla="*/ 1381286 h 1543360"/>
              <a:gd name="connsiteX3447" fmla="*/ 456054 w 1617176"/>
              <a:gd name="connsiteY3447" fmla="*/ 1381530 h 1543360"/>
              <a:gd name="connsiteX3448" fmla="*/ 456087 w 1617176"/>
              <a:gd name="connsiteY3448" fmla="*/ 1381571 h 1543360"/>
              <a:gd name="connsiteX3449" fmla="*/ 460603 w 1617176"/>
              <a:gd name="connsiteY3449" fmla="*/ 1382249 h 1543360"/>
              <a:gd name="connsiteX3450" fmla="*/ 467089 w 1617176"/>
              <a:gd name="connsiteY3450" fmla="*/ 1382032 h 1543360"/>
              <a:gd name="connsiteX3451" fmla="*/ 467038 w 1617176"/>
              <a:gd name="connsiteY3451" fmla="*/ 1381774 h 1543360"/>
              <a:gd name="connsiteX3452" fmla="*/ 472164 w 1617176"/>
              <a:gd name="connsiteY3452" fmla="*/ 1382262 h 1543360"/>
              <a:gd name="connsiteX3453" fmla="*/ 471969 w 1617176"/>
              <a:gd name="connsiteY3453" fmla="*/ 1382750 h 1543360"/>
              <a:gd name="connsiteX3454" fmla="*/ 473970 w 1617176"/>
              <a:gd name="connsiteY3454" fmla="*/ 1382750 h 1543360"/>
              <a:gd name="connsiteX3455" fmla="*/ 473873 w 1617176"/>
              <a:gd name="connsiteY3455" fmla="*/ 1382262 h 1543360"/>
              <a:gd name="connsiteX3456" fmla="*/ 501089 w 1617176"/>
              <a:gd name="connsiteY3456" fmla="*/ 1382991 h 1543360"/>
              <a:gd name="connsiteX3457" fmla="*/ 501123 w 1617176"/>
              <a:gd name="connsiteY3457" fmla="*/ 1382852 h 1543360"/>
              <a:gd name="connsiteX3458" fmla="*/ 491874 w 1617176"/>
              <a:gd name="connsiteY3458" fmla="*/ 1382324 h 1543360"/>
              <a:gd name="connsiteX3459" fmla="*/ 481928 w 1617176"/>
              <a:gd name="connsiteY3459" fmla="*/ 1379823 h 1543360"/>
              <a:gd name="connsiteX3460" fmla="*/ 482416 w 1617176"/>
              <a:gd name="connsiteY3460" fmla="*/ 1375917 h 1543360"/>
              <a:gd name="connsiteX3461" fmla="*/ 478266 w 1617176"/>
              <a:gd name="connsiteY3461" fmla="*/ 1375917 h 1543360"/>
              <a:gd name="connsiteX3462" fmla="*/ 478510 w 1617176"/>
              <a:gd name="connsiteY3462" fmla="*/ 1375429 h 1543360"/>
              <a:gd name="connsiteX3463" fmla="*/ 478266 w 1617176"/>
              <a:gd name="connsiteY3463" fmla="*/ 1374941 h 1543360"/>
              <a:gd name="connsiteX3464" fmla="*/ 473141 w 1617176"/>
              <a:gd name="connsiteY3464" fmla="*/ 1373233 h 1543360"/>
              <a:gd name="connsiteX3465" fmla="*/ 416756 w 1617176"/>
              <a:gd name="connsiteY3465" fmla="*/ 1371280 h 1543360"/>
              <a:gd name="connsiteX3466" fmla="*/ 317413 w 1617176"/>
              <a:gd name="connsiteY3466" fmla="*/ 1371280 h 1543360"/>
              <a:gd name="connsiteX3467" fmla="*/ 313752 w 1617176"/>
              <a:gd name="connsiteY3467" fmla="*/ 1372256 h 1543360"/>
              <a:gd name="connsiteX3468" fmla="*/ 318878 w 1617176"/>
              <a:gd name="connsiteY3468" fmla="*/ 1373233 h 1543360"/>
              <a:gd name="connsiteX3469" fmla="*/ 317413 w 1617176"/>
              <a:gd name="connsiteY3469" fmla="*/ 1371280 h 1543360"/>
              <a:gd name="connsiteX3470" fmla="*/ 1089948 w 1617176"/>
              <a:gd name="connsiteY3470" fmla="*/ 1371278 h 1543360"/>
              <a:gd name="connsiteX3471" fmla="*/ 1089948 w 1617176"/>
              <a:gd name="connsiteY3471" fmla="*/ 1372046 h 1543360"/>
              <a:gd name="connsiteX3472" fmla="*/ 1091412 w 1617176"/>
              <a:gd name="connsiteY3472" fmla="*/ 1372255 h 1543360"/>
              <a:gd name="connsiteX3473" fmla="*/ 1091412 w 1617176"/>
              <a:gd name="connsiteY3473" fmla="*/ 1371278 h 1543360"/>
              <a:gd name="connsiteX3474" fmla="*/ 1089948 w 1617176"/>
              <a:gd name="connsiteY3474" fmla="*/ 1371278 h 1543360"/>
              <a:gd name="connsiteX3475" fmla="*/ 706244 w 1617176"/>
              <a:gd name="connsiteY3475" fmla="*/ 1371036 h 1543360"/>
              <a:gd name="connsiteX3476" fmla="*/ 707708 w 1617176"/>
              <a:gd name="connsiteY3476" fmla="*/ 1373965 h 1543360"/>
              <a:gd name="connsiteX3477" fmla="*/ 705999 w 1617176"/>
              <a:gd name="connsiteY3477" fmla="*/ 1375503 h 1543360"/>
              <a:gd name="connsiteX3478" fmla="*/ 705999 w 1617176"/>
              <a:gd name="connsiteY3478" fmla="*/ 1375916 h 1543360"/>
              <a:gd name="connsiteX3479" fmla="*/ 705023 w 1617176"/>
              <a:gd name="connsiteY3479" fmla="*/ 1376405 h 1543360"/>
              <a:gd name="connsiteX3480" fmla="*/ 703070 w 1617176"/>
              <a:gd name="connsiteY3480" fmla="*/ 1377381 h 1543360"/>
              <a:gd name="connsiteX3481" fmla="*/ 703070 w 1617176"/>
              <a:gd name="connsiteY3481" fmla="*/ 1377382 h 1543360"/>
              <a:gd name="connsiteX3482" fmla="*/ 733093 w 1617176"/>
              <a:gd name="connsiteY3482" fmla="*/ 1375185 h 1543360"/>
              <a:gd name="connsiteX3483" fmla="*/ 743589 w 1617176"/>
              <a:gd name="connsiteY3483" fmla="*/ 1373477 h 1543360"/>
              <a:gd name="connsiteX3484" fmla="*/ 738362 w 1617176"/>
              <a:gd name="connsiteY3484" fmla="*/ 1373089 h 1543360"/>
              <a:gd name="connsiteX3485" fmla="*/ 737975 w 1617176"/>
              <a:gd name="connsiteY3485" fmla="*/ 1373476 h 1543360"/>
              <a:gd name="connsiteX3486" fmla="*/ 737975 w 1617176"/>
              <a:gd name="connsiteY3486" fmla="*/ 1373232 h 1543360"/>
              <a:gd name="connsiteX3487" fmla="*/ 737314 w 1617176"/>
              <a:gd name="connsiteY3487" fmla="*/ 1373011 h 1543360"/>
              <a:gd name="connsiteX3488" fmla="*/ 736998 w 1617176"/>
              <a:gd name="connsiteY3488" fmla="*/ 1372988 h 1543360"/>
              <a:gd name="connsiteX3489" fmla="*/ 737243 w 1617176"/>
              <a:gd name="connsiteY3489" fmla="*/ 1372988 h 1543360"/>
              <a:gd name="connsiteX3490" fmla="*/ 735778 w 1617176"/>
              <a:gd name="connsiteY3490" fmla="*/ 1372499 h 1543360"/>
              <a:gd name="connsiteX3491" fmla="*/ 735777 w 1617176"/>
              <a:gd name="connsiteY3491" fmla="*/ 1372498 h 1543360"/>
              <a:gd name="connsiteX3492" fmla="*/ 735778 w 1617176"/>
              <a:gd name="connsiteY3492" fmla="*/ 1372500 h 1543360"/>
              <a:gd name="connsiteX3493" fmla="*/ 706244 w 1617176"/>
              <a:gd name="connsiteY3493" fmla="*/ 1371036 h 1543360"/>
              <a:gd name="connsiteX3494" fmla="*/ 679394 w 1617176"/>
              <a:gd name="connsiteY3494" fmla="*/ 1371036 h 1543360"/>
              <a:gd name="connsiteX3495" fmla="*/ 651568 w 1617176"/>
              <a:gd name="connsiteY3495" fmla="*/ 1373477 h 1543360"/>
              <a:gd name="connsiteX3496" fmla="*/ 657914 w 1617176"/>
              <a:gd name="connsiteY3496" fmla="*/ 1375673 h 1543360"/>
              <a:gd name="connsiteX3497" fmla="*/ 665725 w 1617176"/>
              <a:gd name="connsiteY3497" fmla="*/ 1373965 h 1543360"/>
              <a:gd name="connsiteX3498" fmla="*/ 674268 w 1617176"/>
              <a:gd name="connsiteY3498" fmla="*/ 1372988 h 1543360"/>
              <a:gd name="connsiteX3499" fmla="*/ 679394 w 1617176"/>
              <a:gd name="connsiteY3499" fmla="*/ 1371036 h 1543360"/>
              <a:gd name="connsiteX3500" fmla="*/ 330532 w 1617176"/>
              <a:gd name="connsiteY3500" fmla="*/ 1371005 h 1543360"/>
              <a:gd name="connsiteX3501" fmla="*/ 322051 w 1617176"/>
              <a:gd name="connsiteY3501" fmla="*/ 1372500 h 1543360"/>
              <a:gd name="connsiteX3502" fmla="*/ 329374 w 1617176"/>
              <a:gd name="connsiteY3502" fmla="*/ 1372500 h 1543360"/>
              <a:gd name="connsiteX3503" fmla="*/ 329374 w 1617176"/>
              <a:gd name="connsiteY3503" fmla="*/ 1372499 h 1543360"/>
              <a:gd name="connsiteX3504" fmla="*/ 329862 w 1617176"/>
              <a:gd name="connsiteY3504" fmla="*/ 1372255 h 1543360"/>
              <a:gd name="connsiteX3505" fmla="*/ 330839 w 1617176"/>
              <a:gd name="connsiteY3505" fmla="*/ 1372255 h 1543360"/>
              <a:gd name="connsiteX3506" fmla="*/ 332547 w 1617176"/>
              <a:gd name="connsiteY3506" fmla="*/ 1372499 h 1543360"/>
              <a:gd name="connsiteX3507" fmla="*/ 332791 w 1617176"/>
              <a:gd name="connsiteY3507" fmla="*/ 1372988 h 1543360"/>
              <a:gd name="connsiteX3508" fmla="*/ 349144 w 1617176"/>
              <a:gd name="connsiteY3508" fmla="*/ 1372988 h 1543360"/>
              <a:gd name="connsiteX3509" fmla="*/ 348412 w 1617176"/>
              <a:gd name="connsiteY3509" fmla="*/ 1372500 h 1543360"/>
              <a:gd name="connsiteX3510" fmla="*/ 348657 w 1617176"/>
              <a:gd name="connsiteY3510" fmla="*/ 1372255 h 1543360"/>
              <a:gd name="connsiteX3511" fmla="*/ 347842 w 1617176"/>
              <a:gd name="connsiteY3511" fmla="*/ 1372092 h 1543360"/>
              <a:gd name="connsiteX3512" fmla="*/ 347924 w 1617176"/>
              <a:gd name="connsiteY3512" fmla="*/ 1372255 h 1543360"/>
              <a:gd name="connsiteX3513" fmla="*/ 342554 w 1617176"/>
              <a:gd name="connsiteY3513" fmla="*/ 1371766 h 1543360"/>
              <a:gd name="connsiteX3514" fmla="*/ 342606 w 1617176"/>
              <a:gd name="connsiteY3514" fmla="*/ 1371636 h 1543360"/>
              <a:gd name="connsiteX3515" fmla="*/ 341822 w 1617176"/>
              <a:gd name="connsiteY3515" fmla="*/ 1371767 h 1543360"/>
              <a:gd name="connsiteX3516" fmla="*/ 340017 w 1617176"/>
              <a:gd name="connsiteY3516" fmla="*/ 1371045 h 1543360"/>
              <a:gd name="connsiteX3517" fmla="*/ 340113 w 1617176"/>
              <a:gd name="connsiteY3517" fmla="*/ 1371524 h 1543360"/>
              <a:gd name="connsiteX3518" fmla="*/ 330532 w 1617176"/>
              <a:gd name="connsiteY3518" fmla="*/ 1371005 h 1543360"/>
              <a:gd name="connsiteX3519" fmla="*/ 458705 w 1617176"/>
              <a:gd name="connsiteY3519" fmla="*/ 1370455 h 1543360"/>
              <a:gd name="connsiteX3520" fmla="*/ 458983 w 1617176"/>
              <a:gd name="connsiteY3520" fmla="*/ 1370548 h 1543360"/>
              <a:gd name="connsiteX3521" fmla="*/ 459181 w 1617176"/>
              <a:gd name="connsiteY3521" fmla="*/ 1370498 h 1543360"/>
              <a:gd name="connsiteX3522" fmla="*/ 355704 w 1617176"/>
              <a:gd name="connsiteY3522" fmla="*/ 1370387 h 1543360"/>
              <a:gd name="connsiteX3523" fmla="*/ 378679 w 1617176"/>
              <a:gd name="connsiteY3523" fmla="*/ 1372012 h 1543360"/>
              <a:gd name="connsiteX3524" fmla="*/ 378866 w 1617176"/>
              <a:gd name="connsiteY3524" fmla="*/ 1371762 h 1543360"/>
              <a:gd name="connsiteX3525" fmla="*/ 254928 w 1617176"/>
              <a:gd name="connsiteY3525" fmla="*/ 1370302 h 1543360"/>
              <a:gd name="connsiteX3526" fmla="*/ 255416 w 1617176"/>
              <a:gd name="connsiteY3526" fmla="*/ 1370791 h 1543360"/>
              <a:gd name="connsiteX3527" fmla="*/ 254928 w 1617176"/>
              <a:gd name="connsiteY3527" fmla="*/ 1371523 h 1543360"/>
              <a:gd name="connsiteX3528" fmla="*/ 254927 w 1617176"/>
              <a:gd name="connsiteY3528" fmla="*/ 1371523 h 1543360"/>
              <a:gd name="connsiteX3529" fmla="*/ 236621 w 1617176"/>
              <a:gd name="connsiteY3529" fmla="*/ 1371767 h 1543360"/>
              <a:gd name="connsiteX3530" fmla="*/ 236133 w 1617176"/>
              <a:gd name="connsiteY3530" fmla="*/ 1371279 h 1543360"/>
              <a:gd name="connsiteX3531" fmla="*/ 236377 w 1617176"/>
              <a:gd name="connsiteY3531" fmla="*/ 1370546 h 1543360"/>
              <a:gd name="connsiteX3532" fmla="*/ 254928 w 1617176"/>
              <a:gd name="connsiteY3532" fmla="*/ 1370302 h 1543360"/>
              <a:gd name="connsiteX3533" fmla="*/ 223196 w 1617176"/>
              <a:gd name="connsiteY3533" fmla="*/ 1370302 h 1543360"/>
              <a:gd name="connsiteX3534" fmla="*/ 231495 w 1617176"/>
              <a:gd name="connsiteY3534" fmla="*/ 1370546 h 1543360"/>
              <a:gd name="connsiteX3535" fmla="*/ 231984 w 1617176"/>
              <a:gd name="connsiteY3535" fmla="*/ 1371278 h 1543360"/>
              <a:gd name="connsiteX3536" fmla="*/ 231495 w 1617176"/>
              <a:gd name="connsiteY3536" fmla="*/ 1371767 h 1543360"/>
              <a:gd name="connsiteX3537" fmla="*/ 229786 w 1617176"/>
              <a:gd name="connsiteY3537" fmla="*/ 1371767 h 1543360"/>
              <a:gd name="connsiteX3538" fmla="*/ 223196 w 1617176"/>
              <a:gd name="connsiteY3538" fmla="*/ 1371522 h 1543360"/>
              <a:gd name="connsiteX3539" fmla="*/ 222708 w 1617176"/>
              <a:gd name="connsiteY3539" fmla="*/ 1370790 h 1543360"/>
              <a:gd name="connsiteX3540" fmla="*/ 223196 w 1617176"/>
              <a:gd name="connsiteY3540" fmla="*/ 1370302 h 1543360"/>
              <a:gd name="connsiteX3541" fmla="*/ 347455 w 1617176"/>
              <a:gd name="connsiteY3541" fmla="*/ 1369833 h 1543360"/>
              <a:gd name="connsiteX3542" fmla="*/ 347924 w 1617176"/>
              <a:gd name="connsiteY3542" fmla="*/ 1370302 h 1543360"/>
              <a:gd name="connsiteX3543" fmla="*/ 348901 w 1617176"/>
              <a:gd name="connsiteY3543" fmla="*/ 1370546 h 1543360"/>
              <a:gd name="connsiteX3544" fmla="*/ 349389 w 1617176"/>
              <a:gd name="connsiteY3544" fmla="*/ 1370546 h 1543360"/>
              <a:gd name="connsiteX3545" fmla="*/ 349492 w 1617176"/>
              <a:gd name="connsiteY3545" fmla="*/ 1370718 h 1543360"/>
              <a:gd name="connsiteX3546" fmla="*/ 352806 w 1617176"/>
              <a:gd name="connsiteY3546" fmla="*/ 1370303 h 1543360"/>
              <a:gd name="connsiteX3547" fmla="*/ 353180 w 1617176"/>
              <a:gd name="connsiteY3547" fmla="*/ 1370053 h 1543360"/>
              <a:gd name="connsiteX3548" fmla="*/ 401867 w 1617176"/>
              <a:gd name="connsiteY3548" fmla="*/ 1369571 h 1543360"/>
              <a:gd name="connsiteX3549" fmla="*/ 392348 w 1617176"/>
              <a:gd name="connsiteY3549" fmla="*/ 1371280 h 1543360"/>
              <a:gd name="connsiteX3550" fmla="*/ 406902 w 1617176"/>
              <a:gd name="connsiteY3550" fmla="*/ 1372073 h 1543360"/>
              <a:gd name="connsiteX3551" fmla="*/ 408540 w 1617176"/>
              <a:gd name="connsiteY3551" fmla="*/ 1372379 h 1543360"/>
              <a:gd name="connsiteX3552" fmla="*/ 408458 w 1617176"/>
              <a:gd name="connsiteY3552" fmla="*/ 1372255 h 1543360"/>
              <a:gd name="connsiteX3553" fmla="*/ 408701 w 1617176"/>
              <a:gd name="connsiteY3553" fmla="*/ 1371768 h 1543360"/>
              <a:gd name="connsiteX3554" fmla="*/ 340601 w 1617176"/>
              <a:gd name="connsiteY3554" fmla="*/ 1369392 h 1543360"/>
              <a:gd name="connsiteX3555" fmla="*/ 340601 w 1617176"/>
              <a:gd name="connsiteY3555" fmla="*/ 1369619 h 1543360"/>
              <a:gd name="connsiteX3556" fmla="*/ 342066 w 1617176"/>
              <a:gd name="connsiteY3556" fmla="*/ 1369765 h 1543360"/>
              <a:gd name="connsiteX3557" fmla="*/ 342066 w 1617176"/>
              <a:gd name="connsiteY3557" fmla="*/ 1369526 h 1543360"/>
              <a:gd name="connsiteX3558" fmla="*/ 843908 w 1617176"/>
              <a:gd name="connsiteY3558" fmla="*/ 1368839 h 1543360"/>
              <a:gd name="connsiteX3559" fmla="*/ 842932 w 1617176"/>
              <a:gd name="connsiteY3559" fmla="*/ 1369571 h 1543360"/>
              <a:gd name="connsiteX3560" fmla="*/ 842932 w 1617176"/>
              <a:gd name="connsiteY3560" fmla="*/ 1371280 h 1543360"/>
              <a:gd name="connsiteX3561" fmla="*/ 856601 w 1617176"/>
              <a:gd name="connsiteY3561" fmla="*/ 1372256 h 1543360"/>
              <a:gd name="connsiteX3562" fmla="*/ 868805 w 1617176"/>
              <a:gd name="connsiteY3562" fmla="*/ 1374697 h 1543360"/>
              <a:gd name="connsiteX3563" fmla="*/ 861971 w 1617176"/>
              <a:gd name="connsiteY3563" fmla="*/ 1377138 h 1543360"/>
              <a:gd name="connsiteX3564" fmla="*/ 854892 w 1617176"/>
              <a:gd name="connsiteY3564" fmla="*/ 1378602 h 1543360"/>
              <a:gd name="connsiteX3565" fmla="*/ 895595 w 1617176"/>
              <a:gd name="connsiteY3565" fmla="*/ 1381697 h 1543360"/>
              <a:gd name="connsiteX3566" fmla="*/ 896143 w 1617176"/>
              <a:gd name="connsiteY3566" fmla="*/ 1381286 h 1543360"/>
              <a:gd name="connsiteX3567" fmla="*/ 912985 w 1617176"/>
              <a:gd name="connsiteY3567" fmla="*/ 1383483 h 1543360"/>
              <a:gd name="connsiteX3568" fmla="*/ 912998 w 1617176"/>
              <a:gd name="connsiteY3568" fmla="*/ 1383504 h 1543360"/>
              <a:gd name="connsiteX3569" fmla="*/ 934221 w 1617176"/>
              <a:gd name="connsiteY3569" fmla="*/ 1385193 h 1543360"/>
              <a:gd name="connsiteX3570" fmla="*/ 927874 w 1617176"/>
              <a:gd name="connsiteY3570" fmla="*/ 1383484 h 1543360"/>
              <a:gd name="connsiteX3571" fmla="*/ 892481 w 1617176"/>
              <a:gd name="connsiteY3571" fmla="*/ 1378358 h 1543360"/>
              <a:gd name="connsiteX3572" fmla="*/ 880033 w 1617176"/>
              <a:gd name="connsiteY3572" fmla="*/ 1371768 h 1543360"/>
              <a:gd name="connsiteX3573" fmla="*/ 843908 w 1617176"/>
              <a:gd name="connsiteY3573" fmla="*/ 1368839 h 1543360"/>
              <a:gd name="connsiteX3574" fmla="*/ 304962 w 1617176"/>
              <a:gd name="connsiteY3574" fmla="*/ 1368595 h 1543360"/>
              <a:gd name="connsiteX3575" fmla="*/ 303988 w 1617176"/>
              <a:gd name="connsiteY3575" fmla="*/ 1369325 h 1543360"/>
              <a:gd name="connsiteX3576" fmla="*/ 303891 w 1617176"/>
              <a:gd name="connsiteY3576" fmla="*/ 1369325 h 1543360"/>
              <a:gd name="connsiteX3577" fmla="*/ 303500 w 1617176"/>
              <a:gd name="connsiteY3577" fmla="*/ 1370303 h 1543360"/>
              <a:gd name="connsiteX3578" fmla="*/ 309358 w 1617176"/>
              <a:gd name="connsiteY3578" fmla="*/ 1369815 h 1543360"/>
              <a:gd name="connsiteX3579" fmla="*/ 304965 w 1617176"/>
              <a:gd name="connsiteY3579" fmla="*/ 1369083 h 1543360"/>
              <a:gd name="connsiteX3580" fmla="*/ 304965 w 1617176"/>
              <a:gd name="connsiteY3580" fmla="*/ 1368595 h 1543360"/>
              <a:gd name="connsiteX3581" fmla="*/ 1017942 w 1617176"/>
              <a:gd name="connsiteY3581" fmla="*/ 1368351 h 1543360"/>
              <a:gd name="connsiteX3582" fmla="*/ 1027462 w 1617176"/>
              <a:gd name="connsiteY3582" fmla="*/ 1372988 h 1543360"/>
              <a:gd name="connsiteX3583" fmla="*/ 1031611 w 1617176"/>
              <a:gd name="connsiteY3583" fmla="*/ 1374941 h 1543360"/>
              <a:gd name="connsiteX3584" fmla="*/ 1041320 w 1617176"/>
              <a:gd name="connsiteY3584" fmla="*/ 1376800 h 1543360"/>
              <a:gd name="connsiteX3585" fmla="*/ 1040643 w 1617176"/>
              <a:gd name="connsiteY3585" fmla="*/ 1375672 h 1543360"/>
              <a:gd name="connsiteX3586" fmla="*/ 1041864 w 1617176"/>
              <a:gd name="connsiteY3586" fmla="*/ 1374940 h 1543360"/>
              <a:gd name="connsiteX3587" fmla="*/ 1062611 w 1617176"/>
              <a:gd name="connsiteY3587" fmla="*/ 1378357 h 1543360"/>
              <a:gd name="connsiteX3588" fmla="*/ 1105308 w 1617176"/>
              <a:gd name="connsiteY3588" fmla="*/ 1384717 h 1543360"/>
              <a:gd name="connsiteX3589" fmla="*/ 1070787 w 1617176"/>
              <a:gd name="connsiteY3589" fmla="*/ 1377382 h 1543360"/>
              <a:gd name="connsiteX3590" fmla="*/ 1017942 w 1617176"/>
              <a:gd name="connsiteY3590" fmla="*/ 1368351 h 1543360"/>
              <a:gd name="connsiteX3591" fmla="*/ 1075059 w 1617176"/>
              <a:gd name="connsiteY3591" fmla="*/ 1368349 h 1543360"/>
              <a:gd name="connsiteX3592" fmla="*/ 1074710 w 1617176"/>
              <a:gd name="connsiteY3592" fmla="*/ 1368581 h 1543360"/>
              <a:gd name="connsiteX3593" fmla="*/ 1079452 w 1617176"/>
              <a:gd name="connsiteY3593" fmla="*/ 1369570 h 1543360"/>
              <a:gd name="connsiteX3594" fmla="*/ 1079585 w 1617176"/>
              <a:gd name="connsiteY3594" fmla="*/ 1369703 h 1543360"/>
              <a:gd name="connsiteX3595" fmla="*/ 1079886 w 1617176"/>
              <a:gd name="connsiteY3595" fmla="*/ 1368349 h 1543360"/>
              <a:gd name="connsiteX3596" fmla="*/ 1071836 w 1617176"/>
              <a:gd name="connsiteY3596" fmla="*/ 1368154 h 1543360"/>
              <a:gd name="connsiteX3597" fmla="*/ 1072092 w 1617176"/>
              <a:gd name="connsiteY3597" fmla="*/ 1368537 h 1543360"/>
              <a:gd name="connsiteX3598" fmla="*/ 1072129 w 1617176"/>
              <a:gd name="connsiteY3598" fmla="*/ 1368349 h 1543360"/>
              <a:gd name="connsiteX3599" fmla="*/ 1080917 w 1617176"/>
              <a:gd name="connsiteY3599" fmla="*/ 1368105 h 1543360"/>
              <a:gd name="connsiteX3600" fmla="*/ 1080393 w 1617176"/>
              <a:gd name="connsiteY3600" fmla="*/ 1368279 h 1543360"/>
              <a:gd name="connsiteX3601" fmla="*/ 1080428 w 1617176"/>
              <a:gd name="connsiteY3601" fmla="*/ 1368349 h 1543360"/>
              <a:gd name="connsiteX3602" fmla="*/ 1080114 w 1617176"/>
              <a:gd name="connsiteY3602" fmla="*/ 1369608 h 1543360"/>
              <a:gd name="connsiteX3603" fmla="*/ 1084334 w 1617176"/>
              <a:gd name="connsiteY3603" fmla="*/ 1370546 h 1543360"/>
              <a:gd name="connsiteX3604" fmla="*/ 1085066 w 1617176"/>
              <a:gd name="connsiteY3604" fmla="*/ 1371521 h 1543360"/>
              <a:gd name="connsiteX3605" fmla="*/ 1084822 w 1617176"/>
              <a:gd name="connsiteY3605" fmla="*/ 1370546 h 1543360"/>
              <a:gd name="connsiteX3606" fmla="*/ 1080672 w 1617176"/>
              <a:gd name="connsiteY3606" fmla="*/ 1368837 h 1543360"/>
              <a:gd name="connsiteX3607" fmla="*/ 544170 w 1617176"/>
              <a:gd name="connsiteY3607" fmla="*/ 1367863 h 1543360"/>
              <a:gd name="connsiteX3608" fmla="*/ 518297 w 1617176"/>
              <a:gd name="connsiteY3608" fmla="*/ 1371768 h 1543360"/>
              <a:gd name="connsiteX3609" fmla="*/ 545390 w 1617176"/>
              <a:gd name="connsiteY3609" fmla="*/ 1372744 h 1543360"/>
              <a:gd name="connsiteX3610" fmla="*/ 544170 w 1617176"/>
              <a:gd name="connsiteY3610" fmla="*/ 1367863 h 1543360"/>
              <a:gd name="connsiteX3611" fmla="*/ 939835 w 1617176"/>
              <a:gd name="connsiteY3611" fmla="*/ 1367618 h 1543360"/>
              <a:gd name="connsiteX3612" fmla="*/ 949599 w 1617176"/>
              <a:gd name="connsiteY3612" fmla="*/ 1368350 h 1543360"/>
              <a:gd name="connsiteX3613" fmla="*/ 950087 w 1617176"/>
              <a:gd name="connsiteY3613" fmla="*/ 1369326 h 1543360"/>
              <a:gd name="connsiteX3614" fmla="*/ 949599 w 1617176"/>
              <a:gd name="connsiteY3614" fmla="*/ 1369570 h 1543360"/>
              <a:gd name="connsiteX3615" fmla="*/ 940079 w 1617176"/>
              <a:gd name="connsiteY3615" fmla="*/ 1368594 h 1543360"/>
              <a:gd name="connsiteX3616" fmla="*/ 939591 w 1617176"/>
              <a:gd name="connsiteY3616" fmla="*/ 1368350 h 1543360"/>
              <a:gd name="connsiteX3617" fmla="*/ 939835 w 1617176"/>
              <a:gd name="connsiteY3617" fmla="*/ 1367618 h 1543360"/>
              <a:gd name="connsiteX3618" fmla="*/ 301303 w 1617176"/>
              <a:gd name="connsiteY3618" fmla="*/ 1367374 h 1543360"/>
              <a:gd name="connsiteX3619" fmla="*/ 289099 w 1617176"/>
              <a:gd name="connsiteY3619" fmla="*/ 1368351 h 1543360"/>
              <a:gd name="connsiteX3620" fmla="*/ 301303 w 1617176"/>
              <a:gd name="connsiteY3620" fmla="*/ 1367374 h 1543360"/>
              <a:gd name="connsiteX3621" fmla="*/ 304335 w 1617176"/>
              <a:gd name="connsiteY3621" fmla="*/ 1367084 h 1543360"/>
              <a:gd name="connsiteX3622" fmla="*/ 303258 w 1617176"/>
              <a:gd name="connsiteY3622" fmla="*/ 1368592 h 1543360"/>
              <a:gd name="connsiteX3623" fmla="*/ 303988 w 1617176"/>
              <a:gd name="connsiteY3623" fmla="*/ 1368349 h 1543360"/>
              <a:gd name="connsiteX3624" fmla="*/ 304477 w 1617176"/>
              <a:gd name="connsiteY3624" fmla="*/ 1368186 h 1543360"/>
              <a:gd name="connsiteX3625" fmla="*/ 304477 w 1617176"/>
              <a:gd name="connsiteY3625" fmla="*/ 1367190 h 1543360"/>
              <a:gd name="connsiteX3626" fmla="*/ 502614 w 1617176"/>
              <a:gd name="connsiteY3626" fmla="*/ 1367039 h 1543360"/>
              <a:gd name="connsiteX3627" fmla="*/ 494620 w 1617176"/>
              <a:gd name="connsiteY3627" fmla="*/ 1367374 h 1543360"/>
              <a:gd name="connsiteX3628" fmla="*/ 495261 w 1617176"/>
              <a:gd name="connsiteY3628" fmla="*/ 1368336 h 1543360"/>
              <a:gd name="connsiteX3629" fmla="*/ 495840 w 1617176"/>
              <a:gd name="connsiteY3629" fmla="*/ 1368105 h 1543360"/>
              <a:gd name="connsiteX3630" fmla="*/ 496428 w 1617176"/>
              <a:gd name="connsiteY3630" fmla="*/ 1368340 h 1543360"/>
              <a:gd name="connsiteX3631" fmla="*/ 502446 w 1617176"/>
              <a:gd name="connsiteY3631" fmla="*/ 1367684 h 1543360"/>
              <a:gd name="connsiteX3632" fmla="*/ 502614 w 1617176"/>
              <a:gd name="connsiteY3632" fmla="*/ 1367039 h 1543360"/>
              <a:gd name="connsiteX3633" fmla="*/ 451235 w 1617176"/>
              <a:gd name="connsiteY3633" fmla="*/ 1365112 h 1543360"/>
              <a:gd name="connsiteX3634" fmla="*/ 448853 w 1617176"/>
              <a:gd name="connsiteY3634" fmla="*/ 1365746 h 1543360"/>
              <a:gd name="connsiteX3635" fmla="*/ 448976 w 1617176"/>
              <a:gd name="connsiteY3635" fmla="*/ 1365910 h 1543360"/>
              <a:gd name="connsiteX3636" fmla="*/ 445070 w 1617176"/>
              <a:gd name="connsiteY3636" fmla="*/ 1367374 h 1543360"/>
              <a:gd name="connsiteX3637" fmla="*/ 449952 w 1617176"/>
              <a:gd name="connsiteY3637" fmla="*/ 1368351 h 1543360"/>
              <a:gd name="connsiteX3638" fmla="*/ 448244 w 1617176"/>
              <a:gd name="connsiteY3638" fmla="*/ 1369571 h 1543360"/>
              <a:gd name="connsiteX3639" fmla="*/ 450197 w 1617176"/>
              <a:gd name="connsiteY3639" fmla="*/ 1369571 h 1543360"/>
              <a:gd name="connsiteX3640" fmla="*/ 450441 w 1617176"/>
              <a:gd name="connsiteY3640" fmla="*/ 1369652 h 1543360"/>
              <a:gd name="connsiteX3641" fmla="*/ 450441 w 1617176"/>
              <a:gd name="connsiteY3641" fmla="*/ 1369570 h 1543360"/>
              <a:gd name="connsiteX3642" fmla="*/ 456775 w 1617176"/>
              <a:gd name="connsiteY3642" fmla="*/ 1369344 h 1543360"/>
              <a:gd name="connsiteX3643" fmla="*/ 456787 w 1617176"/>
              <a:gd name="connsiteY3643" fmla="*/ 1369326 h 1543360"/>
              <a:gd name="connsiteX3644" fmla="*/ 456879 w 1617176"/>
              <a:gd name="connsiteY3644" fmla="*/ 1369340 h 1543360"/>
              <a:gd name="connsiteX3645" fmla="*/ 457275 w 1617176"/>
              <a:gd name="connsiteY3645" fmla="*/ 1369326 h 1543360"/>
              <a:gd name="connsiteX3646" fmla="*/ 457275 w 1617176"/>
              <a:gd name="connsiteY3646" fmla="*/ 1369401 h 1543360"/>
              <a:gd name="connsiteX3647" fmla="*/ 459788 w 1617176"/>
              <a:gd name="connsiteY3647" fmla="*/ 1369787 h 1543360"/>
              <a:gd name="connsiteX3648" fmla="*/ 459716 w 1617176"/>
              <a:gd name="connsiteY3648" fmla="*/ 1369571 h 1543360"/>
              <a:gd name="connsiteX3649" fmla="*/ 499746 w 1617176"/>
              <a:gd name="connsiteY3649" fmla="*/ 1371280 h 1543360"/>
              <a:gd name="connsiteX3650" fmla="*/ 496590 w 1617176"/>
              <a:gd name="connsiteY3650" fmla="*/ 1370293 h 1543360"/>
              <a:gd name="connsiteX3651" fmla="*/ 496573 w 1617176"/>
              <a:gd name="connsiteY3651" fmla="*/ 1370302 h 1543360"/>
              <a:gd name="connsiteX3652" fmla="*/ 496329 w 1617176"/>
              <a:gd name="connsiteY3652" fmla="*/ 1370302 h 1543360"/>
              <a:gd name="connsiteX3653" fmla="*/ 495847 w 1617176"/>
              <a:gd name="connsiteY3653" fmla="*/ 1370061 h 1543360"/>
              <a:gd name="connsiteX3654" fmla="*/ 495840 w 1617176"/>
              <a:gd name="connsiteY3654" fmla="*/ 1370059 h 1543360"/>
              <a:gd name="connsiteX3655" fmla="*/ 495841 w 1617176"/>
              <a:gd name="connsiteY3655" fmla="*/ 1370058 h 1543360"/>
              <a:gd name="connsiteX3656" fmla="*/ 495839 w 1617176"/>
              <a:gd name="connsiteY3656" fmla="*/ 1370057 h 1543360"/>
              <a:gd name="connsiteX3657" fmla="*/ 495840 w 1617176"/>
              <a:gd name="connsiteY3657" fmla="*/ 1370059 h 1543360"/>
              <a:gd name="connsiteX3658" fmla="*/ 458007 w 1617176"/>
              <a:gd name="connsiteY3658" fmla="*/ 1367374 h 1543360"/>
              <a:gd name="connsiteX3659" fmla="*/ 451173 w 1617176"/>
              <a:gd name="connsiteY3659" fmla="*/ 1365422 h 1543360"/>
              <a:gd name="connsiteX3660" fmla="*/ 682079 w 1617176"/>
              <a:gd name="connsiteY3660" fmla="*/ 1363713 h 1543360"/>
              <a:gd name="connsiteX3661" fmla="*/ 668410 w 1617176"/>
              <a:gd name="connsiteY3661" fmla="*/ 1364201 h 1543360"/>
              <a:gd name="connsiteX3662" fmla="*/ 682079 w 1617176"/>
              <a:gd name="connsiteY3662" fmla="*/ 1365422 h 1543360"/>
              <a:gd name="connsiteX3663" fmla="*/ 685740 w 1617176"/>
              <a:gd name="connsiteY3663" fmla="*/ 1365422 h 1543360"/>
              <a:gd name="connsiteX3664" fmla="*/ 682079 w 1617176"/>
              <a:gd name="connsiteY3664" fmla="*/ 1363713 h 1543360"/>
              <a:gd name="connsiteX3665" fmla="*/ 629505 w 1617176"/>
              <a:gd name="connsiteY3665" fmla="*/ 1363171 h 1543360"/>
              <a:gd name="connsiteX3666" fmla="*/ 629356 w 1617176"/>
              <a:gd name="connsiteY3666" fmla="*/ 1363225 h 1543360"/>
              <a:gd name="connsiteX3667" fmla="*/ 628868 w 1617176"/>
              <a:gd name="connsiteY3667" fmla="*/ 1364201 h 1543360"/>
              <a:gd name="connsiteX3668" fmla="*/ 629356 w 1617176"/>
              <a:gd name="connsiteY3668" fmla="*/ 1364934 h 1543360"/>
              <a:gd name="connsiteX3669" fmla="*/ 627647 w 1617176"/>
              <a:gd name="connsiteY3669" fmla="*/ 1366398 h 1543360"/>
              <a:gd name="connsiteX3670" fmla="*/ 638631 w 1617176"/>
              <a:gd name="connsiteY3670" fmla="*/ 1365666 h 1543360"/>
              <a:gd name="connsiteX3671" fmla="*/ 638902 w 1617176"/>
              <a:gd name="connsiteY3671" fmla="*/ 1365304 h 1543360"/>
              <a:gd name="connsiteX3672" fmla="*/ 632530 w 1617176"/>
              <a:gd name="connsiteY3672" fmla="*/ 1364688 h 1543360"/>
              <a:gd name="connsiteX3673" fmla="*/ 629601 w 1617176"/>
              <a:gd name="connsiteY3673" fmla="*/ 1364444 h 1543360"/>
              <a:gd name="connsiteX3674" fmla="*/ 629113 w 1617176"/>
              <a:gd name="connsiteY3674" fmla="*/ 1363955 h 1543360"/>
              <a:gd name="connsiteX3675" fmla="*/ 902000 w 1617176"/>
              <a:gd name="connsiteY3675" fmla="*/ 1362493 h 1543360"/>
              <a:gd name="connsiteX3676" fmla="*/ 901613 w 1617176"/>
              <a:gd name="connsiteY3676" fmla="*/ 1363009 h 1543360"/>
              <a:gd name="connsiteX3677" fmla="*/ 901757 w 1617176"/>
              <a:gd name="connsiteY3677" fmla="*/ 1363225 h 1543360"/>
              <a:gd name="connsiteX3678" fmla="*/ 901024 w 1617176"/>
              <a:gd name="connsiteY3678" fmla="*/ 1363713 h 1543360"/>
              <a:gd name="connsiteX3679" fmla="*/ 901243 w 1617176"/>
              <a:gd name="connsiteY3679" fmla="*/ 1364583 h 1543360"/>
              <a:gd name="connsiteX3680" fmla="*/ 901894 w 1617176"/>
              <a:gd name="connsiteY3680" fmla="*/ 1364598 h 1543360"/>
              <a:gd name="connsiteX3681" fmla="*/ 902489 w 1617176"/>
              <a:gd name="connsiteY3681" fmla="*/ 1364201 h 1543360"/>
              <a:gd name="connsiteX3682" fmla="*/ 902245 w 1617176"/>
              <a:gd name="connsiteY3682" fmla="*/ 1363225 h 1543360"/>
              <a:gd name="connsiteX3683" fmla="*/ 903954 w 1617176"/>
              <a:gd name="connsiteY3683" fmla="*/ 1362493 h 1543360"/>
              <a:gd name="connsiteX3684" fmla="*/ 479243 w 1617176"/>
              <a:gd name="connsiteY3684" fmla="*/ 1362493 h 1543360"/>
              <a:gd name="connsiteX3685" fmla="*/ 482660 w 1617176"/>
              <a:gd name="connsiteY3685" fmla="*/ 1362493 h 1543360"/>
              <a:gd name="connsiteX3686" fmla="*/ 479243 w 1617176"/>
              <a:gd name="connsiteY3686" fmla="*/ 1362493 h 1543360"/>
              <a:gd name="connsiteX3687" fmla="*/ 475337 w 1617176"/>
              <a:gd name="connsiteY3687" fmla="*/ 1362493 h 1543360"/>
              <a:gd name="connsiteX3688" fmla="*/ 475337 w 1617176"/>
              <a:gd name="connsiteY3688" fmla="*/ 1363713 h 1543360"/>
              <a:gd name="connsiteX3689" fmla="*/ 477534 w 1617176"/>
              <a:gd name="connsiteY3689" fmla="*/ 1363713 h 1543360"/>
              <a:gd name="connsiteX3690" fmla="*/ 477534 w 1617176"/>
              <a:gd name="connsiteY3690" fmla="*/ 1362493 h 1543360"/>
              <a:gd name="connsiteX3691" fmla="*/ 475337 w 1617176"/>
              <a:gd name="connsiteY3691" fmla="*/ 1362493 h 1543360"/>
              <a:gd name="connsiteX3692" fmla="*/ 321711 w 1617176"/>
              <a:gd name="connsiteY3692" fmla="*/ 1362353 h 1543360"/>
              <a:gd name="connsiteX3693" fmla="*/ 321807 w 1617176"/>
              <a:gd name="connsiteY3693" fmla="*/ 1362737 h 1543360"/>
              <a:gd name="connsiteX3694" fmla="*/ 305511 w 1617176"/>
              <a:gd name="connsiteY3694" fmla="*/ 1365571 h 1543360"/>
              <a:gd name="connsiteX3695" fmla="*/ 305697 w 1617176"/>
              <a:gd name="connsiteY3695" fmla="*/ 1365664 h 1543360"/>
              <a:gd name="connsiteX3696" fmla="*/ 305860 w 1617176"/>
              <a:gd name="connsiteY3696" fmla="*/ 1366479 h 1543360"/>
              <a:gd name="connsiteX3697" fmla="*/ 306185 w 1617176"/>
              <a:gd name="connsiteY3697" fmla="*/ 1366154 h 1543360"/>
              <a:gd name="connsiteX3698" fmla="*/ 340113 w 1617176"/>
              <a:gd name="connsiteY3698" fmla="*/ 1367619 h 1543360"/>
              <a:gd name="connsiteX3699" fmla="*/ 340098 w 1617176"/>
              <a:gd name="connsiteY3699" fmla="*/ 1367680 h 1543360"/>
              <a:gd name="connsiteX3700" fmla="*/ 342661 w 1617176"/>
              <a:gd name="connsiteY3700" fmla="*/ 1368022 h 1543360"/>
              <a:gd name="connsiteX3701" fmla="*/ 342554 w 1617176"/>
              <a:gd name="connsiteY3701" fmla="*/ 1367861 h 1543360"/>
              <a:gd name="connsiteX3702" fmla="*/ 346948 w 1617176"/>
              <a:gd name="connsiteY3702" fmla="*/ 1367861 h 1543360"/>
              <a:gd name="connsiteX3703" fmla="*/ 346884 w 1617176"/>
              <a:gd name="connsiteY3703" fmla="*/ 1368117 h 1543360"/>
              <a:gd name="connsiteX3704" fmla="*/ 354027 w 1617176"/>
              <a:gd name="connsiteY3704" fmla="*/ 1368593 h 1543360"/>
              <a:gd name="connsiteX3705" fmla="*/ 354027 w 1617176"/>
              <a:gd name="connsiteY3705" fmla="*/ 1368595 h 1543360"/>
              <a:gd name="connsiteX3706" fmla="*/ 354268 w 1617176"/>
              <a:gd name="connsiteY3706" fmla="*/ 1368595 h 1543360"/>
              <a:gd name="connsiteX3707" fmla="*/ 354270 w 1617176"/>
              <a:gd name="connsiteY3707" fmla="*/ 1368593 h 1543360"/>
              <a:gd name="connsiteX3708" fmla="*/ 379411 w 1617176"/>
              <a:gd name="connsiteY3708" fmla="*/ 1370058 h 1543360"/>
              <a:gd name="connsiteX3709" fmla="*/ 379639 w 1617176"/>
              <a:gd name="connsiteY3709" fmla="*/ 1370172 h 1543360"/>
              <a:gd name="connsiteX3710" fmla="*/ 383561 w 1617176"/>
              <a:gd name="connsiteY3710" fmla="*/ 1369083 h 1543360"/>
              <a:gd name="connsiteX3711" fmla="*/ 323271 w 1617176"/>
              <a:gd name="connsiteY3711" fmla="*/ 1362981 h 1543360"/>
              <a:gd name="connsiteX3712" fmla="*/ 323712 w 1617176"/>
              <a:gd name="connsiteY3712" fmla="*/ 1362687 h 1543360"/>
              <a:gd name="connsiteX3713" fmla="*/ 322540 w 1617176"/>
              <a:gd name="connsiteY3713" fmla="*/ 1362492 h 1543360"/>
              <a:gd name="connsiteX3714" fmla="*/ 912985 w 1617176"/>
              <a:gd name="connsiteY3714" fmla="*/ 1362005 h 1543360"/>
              <a:gd name="connsiteX3715" fmla="*/ 912985 w 1617176"/>
              <a:gd name="connsiteY3715" fmla="*/ 1362981 h 1543360"/>
              <a:gd name="connsiteX3716" fmla="*/ 941787 w 1617176"/>
              <a:gd name="connsiteY3716" fmla="*/ 1369327 h 1543360"/>
              <a:gd name="connsiteX3717" fmla="*/ 941543 w 1617176"/>
              <a:gd name="connsiteY3717" fmla="*/ 1370059 h 1543360"/>
              <a:gd name="connsiteX3718" fmla="*/ 942275 w 1617176"/>
              <a:gd name="connsiteY3718" fmla="*/ 1370303 h 1543360"/>
              <a:gd name="connsiteX3719" fmla="*/ 949598 w 1617176"/>
              <a:gd name="connsiteY3719" fmla="*/ 1373233 h 1543360"/>
              <a:gd name="connsiteX3720" fmla="*/ 985235 w 1617176"/>
              <a:gd name="connsiteY3720" fmla="*/ 1379823 h 1543360"/>
              <a:gd name="connsiteX3721" fmla="*/ 985235 w 1617176"/>
              <a:gd name="connsiteY3721" fmla="*/ 1378847 h 1543360"/>
              <a:gd name="connsiteX3722" fmla="*/ 985479 w 1617176"/>
              <a:gd name="connsiteY3722" fmla="*/ 1377870 h 1543360"/>
              <a:gd name="connsiteX3723" fmla="*/ 985723 w 1617176"/>
              <a:gd name="connsiteY3723" fmla="*/ 1377138 h 1543360"/>
              <a:gd name="connsiteX3724" fmla="*/ 1035029 w 1617176"/>
              <a:gd name="connsiteY3724" fmla="*/ 1384216 h 1543360"/>
              <a:gd name="connsiteX3725" fmla="*/ 1035760 w 1617176"/>
              <a:gd name="connsiteY3725" fmla="*/ 1383240 h 1543360"/>
              <a:gd name="connsiteX3726" fmla="*/ 1036493 w 1617176"/>
              <a:gd name="connsiteY3726" fmla="*/ 1382752 h 1543360"/>
              <a:gd name="connsiteX3727" fmla="*/ 1036737 w 1617176"/>
              <a:gd name="connsiteY3727" fmla="*/ 1381776 h 1543360"/>
              <a:gd name="connsiteX3728" fmla="*/ 1070665 w 1617176"/>
              <a:gd name="connsiteY3728" fmla="*/ 1389098 h 1543360"/>
              <a:gd name="connsiteX3729" fmla="*/ 1084822 w 1617176"/>
              <a:gd name="connsiteY3729" fmla="*/ 1391539 h 1543360"/>
              <a:gd name="connsiteX3730" fmla="*/ 1110207 w 1617176"/>
              <a:gd name="connsiteY3730" fmla="*/ 1398373 h 1543360"/>
              <a:gd name="connsiteX3731" fmla="*/ 1164883 w 1617176"/>
              <a:gd name="connsiteY3731" fmla="*/ 1404476 h 1543360"/>
              <a:gd name="connsiteX3732" fmla="*/ 1164639 w 1617176"/>
              <a:gd name="connsiteY3732" fmla="*/ 1405208 h 1543360"/>
              <a:gd name="connsiteX3733" fmla="*/ 1165127 w 1617176"/>
              <a:gd name="connsiteY3733" fmla="*/ 1404964 h 1543360"/>
              <a:gd name="connsiteX3734" fmla="*/ 1165127 w 1617176"/>
              <a:gd name="connsiteY3734" fmla="*/ 1404476 h 1543360"/>
              <a:gd name="connsiteX3735" fmla="*/ 1165371 w 1617176"/>
              <a:gd name="connsiteY3735" fmla="*/ 1403987 h 1543360"/>
              <a:gd name="connsiteX3736" fmla="*/ 1164883 w 1617176"/>
              <a:gd name="connsiteY3736" fmla="*/ 1403987 h 1543360"/>
              <a:gd name="connsiteX3737" fmla="*/ 1163747 w 1617176"/>
              <a:gd name="connsiteY3737" fmla="*/ 1403328 h 1543360"/>
              <a:gd name="connsiteX3738" fmla="*/ 1163662 w 1617176"/>
              <a:gd name="connsiteY3738" fmla="*/ 1403497 h 1543360"/>
              <a:gd name="connsiteX3739" fmla="*/ 1163418 w 1617176"/>
              <a:gd name="connsiteY3739" fmla="*/ 1403986 h 1543360"/>
              <a:gd name="connsiteX3740" fmla="*/ 1163174 w 1617176"/>
              <a:gd name="connsiteY3740" fmla="*/ 1404230 h 1543360"/>
              <a:gd name="connsiteX3741" fmla="*/ 1162930 w 1617176"/>
              <a:gd name="connsiteY3741" fmla="*/ 1403986 h 1543360"/>
              <a:gd name="connsiteX3742" fmla="*/ 1162930 w 1617176"/>
              <a:gd name="connsiteY3742" fmla="*/ 1403497 h 1543360"/>
              <a:gd name="connsiteX3743" fmla="*/ 1162930 w 1617176"/>
              <a:gd name="connsiteY3743" fmla="*/ 1403009 h 1543360"/>
              <a:gd name="connsiteX3744" fmla="*/ 1163028 w 1617176"/>
              <a:gd name="connsiteY3744" fmla="*/ 1402911 h 1543360"/>
              <a:gd name="connsiteX3745" fmla="*/ 1152678 w 1617176"/>
              <a:gd name="connsiteY3745" fmla="*/ 1396909 h 1543360"/>
              <a:gd name="connsiteX3746" fmla="*/ 1152922 w 1617176"/>
              <a:gd name="connsiteY3746" fmla="*/ 1396177 h 1543360"/>
              <a:gd name="connsiteX3747" fmla="*/ 1151946 w 1617176"/>
              <a:gd name="connsiteY3747" fmla="*/ 1395933 h 1543360"/>
              <a:gd name="connsiteX3748" fmla="*/ 1150465 w 1617176"/>
              <a:gd name="connsiteY3748" fmla="*/ 1395160 h 1543360"/>
              <a:gd name="connsiteX3749" fmla="*/ 1150237 w 1617176"/>
              <a:gd name="connsiteY3749" fmla="*/ 1395198 h 1543360"/>
              <a:gd name="connsiteX3750" fmla="*/ 1149749 w 1617176"/>
              <a:gd name="connsiteY3750" fmla="*/ 1394954 h 1543360"/>
              <a:gd name="connsiteX3751" fmla="*/ 1149805 w 1617176"/>
              <a:gd name="connsiteY3751" fmla="*/ 1394816 h 1543360"/>
              <a:gd name="connsiteX3752" fmla="*/ 1146332 w 1617176"/>
              <a:gd name="connsiteY3752" fmla="*/ 1393004 h 1543360"/>
              <a:gd name="connsiteX3753" fmla="*/ 1146820 w 1617176"/>
              <a:gd name="connsiteY3753" fmla="*/ 1392271 h 1543360"/>
              <a:gd name="connsiteX3754" fmla="*/ 1146332 w 1617176"/>
              <a:gd name="connsiteY3754" fmla="*/ 1391295 h 1543360"/>
              <a:gd name="connsiteX3755" fmla="*/ 1145876 w 1617176"/>
              <a:gd name="connsiteY3755" fmla="*/ 1391017 h 1543360"/>
              <a:gd name="connsiteX3756" fmla="*/ 1145356 w 1617176"/>
              <a:gd name="connsiteY3756" fmla="*/ 1391537 h 1543360"/>
              <a:gd name="connsiteX3757" fmla="*/ 1130955 w 1617176"/>
              <a:gd name="connsiteY3757" fmla="*/ 1388852 h 1543360"/>
              <a:gd name="connsiteX3758" fmla="*/ 1123803 w 1617176"/>
              <a:gd name="connsiteY3758" fmla="*/ 1387113 h 1543360"/>
              <a:gd name="connsiteX3759" fmla="*/ 1123388 w 1617176"/>
              <a:gd name="connsiteY3759" fmla="*/ 1387390 h 1543360"/>
              <a:gd name="connsiteX3760" fmla="*/ 1123632 w 1617176"/>
              <a:gd name="connsiteY3760" fmla="*/ 1388610 h 1543360"/>
              <a:gd name="connsiteX3761" fmla="*/ 1108680 w 1617176"/>
              <a:gd name="connsiteY3761" fmla="*/ 1385433 h 1543360"/>
              <a:gd name="connsiteX3762" fmla="*/ 1109231 w 1617176"/>
              <a:gd name="connsiteY3762" fmla="*/ 1386168 h 1543360"/>
              <a:gd name="connsiteX3763" fmla="*/ 1108499 w 1617176"/>
              <a:gd name="connsiteY3763" fmla="*/ 1387144 h 1543360"/>
              <a:gd name="connsiteX3764" fmla="*/ 1062367 w 1617176"/>
              <a:gd name="connsiteY3764" fmla="*/ 1380066 h 1543360"/>
              <a:gd name="connsiteX3765" fmla="*/ 1043067 w 1617176"/>
              <a:gd name="connsiteY3765" fmla="*/ 1377149 h 1543360"/>
              <a:gd name="connsiteX3766" fmla="*/ 1042351 w 1617176"/>
              <a:gd name="connsiteY3766" fmla="*/ 1377626 h 1543360"/>
              <a:gd name="connsiteX3767" fmla="*/ 1042839 w 1617176"/>
              <a:gd name="connsiteY3767" fmla="*/ 1378847 h 1543360"/>
              <a:gd name="connsiteX3768" fmla="*/ 1037195 w 1617176"/>
              <a:gd name="connsiteY3768" fmla="*/ 1378389 h 1543360"/>
              <a:gd name="connsiteX3769" fmla="*/ 1035071 w 1617176"/>
              <a:gd name="connsiteY3769" fmla="*/ 1379797 h 1543360"/>
              <a:gd name="connsiteX3770" fmla="*/ 1035517 w 1617176"/>
              <a:gd name="connsiteY3770" fmla="*/ 1380066 h 1543360"/>
              <a:gd name="connsiteX3771" fmla="*/ 1035517 w 1617176"/>
              <a:gd name="connsiteY3771" fmla="*/ 1381530 h 1543360"/>
              <a:gd name="connsiteX3772" fmla="*/ 1035029 w 1617176"/>
              <a:gd name="connsiteY3772" fmla="*/ 1381774 h 1543360"/>
              <a:gd name="connsiteX3773" fmla="*/ 1034297 w 1617176"/>
              <a:gd name="connsiteY3773" fmla="*/ 1381530 h 1543360"/>
              <a:gd name="connsiteX3774" fmla="*/ 1033619 w 1617176"/>
              <a:gd name="connsiteY3774" fmla="*/ 1380988 h 1543360"/>
              <a:gd name="connsiteX3775" fmla="*/ 1033564 w 1617176"/>
              <a:gd name="connsiteY3775" fmla="*/ 1381043 h 1543360"/>
              <a:gd name="connsiteX3776" fmla="*/ 1033076 w 1617176"/>
              <a:gd name="connsiteY3776" fmla="*/ 1382020 h 1543360"/>
              <a:gd name="connsiteX3777" fmla="*/ 1021604 w 1617176"/>
              <a:gd name="connsiteY3777" fmla="*/ 1376406 h 1543360"/>
              <a:gd name="connsiteX3778" fmla="*/ 1019407 w 1617176"/>
              <a:gd name="connsiteY3778" fmla="*/ 1378114 h 1543360"/>
              <a:gd name="connsiteX3779" fmla="*/ 1014281 w 1617176"/>
              <a:gd name="connsiteY3779" fmla="*/ 1375429 h 1543360"/>
              <a:gd name="connsiteX3780" fmla="*/ 1014525 w 1617176"/>
              <a:gd name="connsiteY3780" fmla="*/ 1374941 h 1543360"/>
              <a:gd name="connsiteX3781" fmla="*/ 1013793 w 1617176"/>
              <a:gd name="connsiteY3781" fmla="*/ 1374453 h 1543360"/>
              <a:gd name="connsiteX3782" fmla="*/ 1013616 w 1617176"/>
              <a:gd name="connsiteY3782" fmla="*/ 1374429 h 1543360"/>
              <a:gd name="connsiteX3783" fmla="*/ 1012816 w 1617176"/>
              <a:gd name="connsiteY3783" fmla="*/ 1375428 h 1543360"/>
              <a:gd name="connsiteX3784" fmla="*/ 1012328 w 1617176"/>
              <a:gd name="connsiteY3784" fmla="*/ 1375428 h 1543360"/>
              <a:gd name="connsiteX3785" fmla="*/ 987187 w 1617176"/>
              <a:gd name="connsiteY3785" fmla="*/ 1372255 h 1543360"/>
              <a:gd name="connsiteX3786" fmla="*/ 981573 w 1617176"/>
              <a:gd name="connsiteY3786" fmla="*/ 1371767 h 1543360"/>
              <a:gd name="connsiteX3787" fmla="*/ 981085 w 1617176"/>
              <a:gd name="connsiteY3787" fmla="*/ 1371279 h 1543360"/>
              <a:gd name="connsiteX3788" fmla="*/ 981573 w 1617176"/>
              <a:gd name="connsiteY3788" fmla="*/ 1370547 h 1543360"/>
              <a:gd name="connsiteX3789" fmla="*/ 987187 w 1617176"/>
              <a:gd name="connsiteY3789" fmla="*/ 1371279 h 1543360"/>
              <a:gd name="connsiteX3790" fmla="*/ 1009190 w 1617176"/>
              <a:gd name="connsiteY3790" fmla="*/ 1373842 h 1543360"/>
              <a:gd name="connsiteX3791" fmla="*/ 965952 w 1617176"/>
              <a:gd name="connsiteY3791" fmla="*/ 1368107 h 1543360"/>
              <a:gd name="connsiteX3792" fmla="*/ 983282 w 1617176"/>
              <a:gd name="connsiteY3792" fmla="*/ 1372988 h 1543360"/>
              <a:gd name="connsiteX3793" fmla="*/ 982550 w 1617176"/>
              <a:gd name="connsiteY3793" fmla="*/ 1373233 h 1543360"/>
              <a:gd name="connsiteX3794" fmla="*/ 982794 w 1617176"/>
              <a:gd name="connsiteY3794" fmla="*/ 1373965 h 1543360"/>
              <a:gd name="connsiteX3795" fmla="*/ 982476 w 1617176"/>
              <a:gd name="connsiteY3795" fmla="*/ 1374283 h 1543360"/>
              <a:gd name="connsiteX3796" fmla="*/ 984503 w 1617176"/>
              <a:gd name="connsiteY3796" fmla="*/ 1375184 h 1543360"/>
              <a:gd name="connsiteX3797" fmla="*/ 984991 w 1617176"/>
              <a:gd name="connsiteY3797" fmla="*/ 1376160 h 1543360"/>
              <a:gd name="connsiteX3798" fmla="*/ 984259 w 1617176"/>
              <a:gd name="connsiteY3798" fmla="*/ 1376892 h 1543360"/>
              <a:gd name="connsiteX3799" fmla="*/ 984014 w 1617176"/>
              <a:gd name="connsiteY3799" fmla="*/ 1376892 h 1543360"/>
              <a:gd name="connsiteX3800" fmla="*/ 981574 w 1617176"/>
              <a:gd name="connsiteY3800" fmla="*/ 1375916 h 1543360"/>
              <a:gd name="connsiteX3801" fmla="*/ 981212 w 1617176"/>
              <a:gd name="connsiteY3801" fmla="*/ 1375780 h 1543360"/>
              <a:gd name="connsiteX3802" fmla="*/ 981085 w 1617176"/>
              <a:gd name="connsiteY3802" fmla="*/ 1376162 h 1543360"/>
              <a:gd name="connsiteX3803" fmla="*/ 981085 w 1617176"/>
              <a:gd name="connsiteY3803" fmla="*/ 1377138 h 1543360"/>
              <a:gd name="connsiteX3804" fmla="*/ 961558 w 1617176"/>
              <a:gd name="connsiteY3804" fmla="*/ 1372012 h 1543360"/>
              <a:gd name="connsiteX3805" fmla="*/ 961802 w 1617176"/>
              <a:gd name="connsiteY3805" fmla="*/ 1371280 h 1543360"/>
              <a:gd name="connsiteX3806" fmla="*/ 961070 w 1617176"/>
              <a:gd name="connsiteY3806" fmla="*/ 1370792 h 1543360"/>
              <a:gd name="connsiteX3807" fmla="*/ 959444 w 1617176"/>
              <a:gd name="connsiteY3807" fmla="*/ 1370011 h 1543360"/>
              <a:gd name="connsiteX3808" fmla="*/ 959118 w 1617176"/>
              <a:gd name="connsiteY3808" fmla="*/ 1370058 h 1543360"/>
              <a:gd name="connsiteX3809" fmla="*/ 956677 w 1617176"/>
              <a:gd name="connsiteY3809" fmla="*/ 1369814 h 1543360"/>
              <a:gd name="connsiteX3810" fmla="*/ 953748 w 1617176"/>
              <a:gd name="connsiteY3810" fmla="*/ 1369570 h 1543360"/>
              <a:gd name="connsiteX3811" fmla="*/ 953260 w 1617176"/>
              <a:gd name="connsiteY3811" fmla="*/ 1368837 h 1543360"/>
              <a:gd name="connsiteX3812" fmla="*/ 953748 w 1617176"/>
              <a:gd name="connsiteY3812" fmla="*/ 1368349 h 1543360"/>
              <a:gd name="connsiteX3813" fmla="*/ 956371 w 1617176"/>
              <a:gd name="connsiteY3813" fmla="*/ 1368536 h 1543360"/>
              <a:gd name="connsiteX3814" fmla="*/ 954968 w 1617176"/>
              <a:gd name="connsiteY3814" fmla="*/ 1367863 h 1543360"/>
              <a:gd name="connsiteX3815" fmla="*/ 914205 w 1617176"/>
              <a:gd name="connsiteY3815" fmla="*/ 1362005 h 1543360"/>
              <a:gd name="connsiteX3816" fmla="*/ 912985 w 1617176"/>
              <a:gd name="connsiteY3816" fmla="*/ 1362005 h 1543360"/>
              <a:gd name="connsiteX3817" fmla="*/ 1222731 w 1617176"/>
              <a:gd name="connsiteY3817" fmla="*/ 1361759 h 1543360"/>
              <a:gd name="connsiteX3818" fmla="*/ 1223952 w 1617176"/>
              <a:gd name="connsiteY3818" fmla="*/ 1361759 h 1543360"/>
              <a:gd name="connsiteX3819" fmla="*/ 1223952 w 1617176"/>
              <a:gd name="connsiteY3819" fmla="*/ 1362003 h 1543360"/>
              <a:gd name="connsiteX3820" fmla="*/ 1222731 w 1617176"/>
              <a:gd name="connsiteY3820" fmla="*/ 1362003 h 1543360"/>
              <a:gd name="connsiteX3821" fmla="*/ 1222243 w 1617176"/>
              <a:gd name="connsiteY3821" fmla="*/ 1362003 h 1543360"/>
              <a:gd name="connsiteX3822" fmla="*/ 694771 w 1617176"/>
              <a:gd name="connsiteY3822" fmla="*/ 1361028 h 1543360"/>
              <a:gd name="connsiteX3823" fmla="*/ 704896 w 1617176"/>
              <a:gd name="connsiteY3823" fmla="*/ 1363653 h 1543360"/>
              <a:gd name="connsiteX3824" fmla="*/ 700813 w 1617176"/>
              <a:gd name="connsiteY3824" fmla="*/ 1364750 h 1543360"/>
              <a:gd name="connsiteX3825" fmla="*/ 707952 w 1617176"/>
              <a:gd name="connsiteY3825" fmla="*/ 1364445 h 1543360"/>
              <a:gd name="connsiteX3826" fmla="*/ 704896 w 1617176"/>
              <a:gd name="connsiteY3826" fmla="*/ 1363653 h 1543360"/>
              <a:gd name="connsiteX3827" fmla="*/ 706488 w 1617176"/>
              <a:gd name="connsiteY3827" fmla="*/ 1363225 h 1543360"/>
              <a:gd name="connsiteX3828" fmla="*/ 706390 w 1617176"/>
              <a:gd name="connsiteY3828" fmla="*/ 1362834 h 1543360"/>
              <a:gd name="connsiteX3829" fmla="*/ 705999 w 1617176"/>
              <a:gd name="connsiteY3829" fmla="*/ 1362736 h 1543360"/>
              <a:gd name="connsiteX3830" fmla="*/ 705979 w 1617176"/>
              <a:gd name="connsiteY3830" fmla="*/ 1362716 h 1543360"/>
              <a:gd name="connsiteX3831" fmla="*/ 705389 w 1617176"/>
              <a:gd name="connsiteY3831" fmla="*/ 1362706 h 1543360"/>
              <a:gd name="connsiteX3832" fmla="*/ 694771 w 1617176"/>
              <a:gd name="connsiteY3832" fmla="*/ 1361028 h 1543360"/>
              <a:gd name="connsiteX3833" fmla="*/ 430669 w 1617176"/>
              <a:gd name="connsiteY3833" fmla="*/ 1360845 h 1543360"/>
              <a:gd name="connsiteX3834" fmla="*/ 423103 w 1617176"/>
              <a:gd name="connsiteY3834" fmla="*/ 1362981 h 1543360"/>
              <a:gd name="connsiteX3835" fmla="*/ 448280 w 1617176"/>
              <a:gd name="connsiteY3835" fmla="*/ 1364191 h 1543360"/>
              <a:gd name="connsiteX3836" fmla="*/ 450738 w 1617176"/>
              <a:gd name="connsiteY3836" fmla="*/ 1363577 h 1543360"/>
              <a:gd name="connsiteX3837" fmla="*/ 451173 w 1617176"/>
              <a:gd name="connsiteY3837" fmla="*/ 1362493 h 1543360"/>
              <a:gd name="connsiteX3838" fmla="*/ 440433 w 1617176"/>
              <a:gd name="connsiteY3838" fmla="*/ 1362005 h 1543360"/>
              <a:gd name="connsiteX3839" fmla="*/ 430669 w 1617176"/>
              <a:gd name="connsiteY3839" fmla="*/ 1360845 h 1543360"/>
              <a:gd name="connsiteX3840" fmla="*/ 570104 w 1617176"/>
              <a:gd name="connsiteY3840" fmla="*/ 1360569 h 1543360"/>
              <a:gd name="connsiteX3841" fmla="*/ 568822 w 1617176"/>
              <a:gd name="connsiteY3841" fmla="*/ 1360783 h 1543360"/>
              <a:gd name="connsiteX3842" fmla="*/ 567715 w 1617176"/>
              <a:gd name="connsiteY3842" fmla="*/ 1360941 h 1543360"/>
              <a:gd name="connsiteX3843" fmla="*/ 567846 w 1617176"/>
              <a:gd name="connsiteY3843" fmla="*/ 1361028 h 1543360"/>
              <a:gd name="connsiteX3844" fmla="*/ 567846 w 1617176"/>
              <a:gd name="connsiteY3844" fmla="*/ 1361760 h 1543360"/>
              <a:gd name="connsiteX3845" fmla="*/ 571019 w 1617176"/>
              <a:gd name="connsiteY3845" fmla="*/ 1361028 h 1543360"/>
              <a:gd name="connsiteX3846" fmla="*/ 571021 w 1617176"/>
              <a:gd name="connsiteY3846" fmla="*/ 1361027 h 1543360"/>
              <a:gd name="connsiteX3847" fmla="*/ 588227 w 1617176"/>
              <a:gd name="connsiteY3847" fmla="*/ 1359564 h 1543360"/>
              <a:gd name="connsiteX3848" fmla="*/ 575413 w 1617176"/>
              <a:gd name="connsiteY3848" fmla="*/ 1362005 h 1543360"/>
              <a:gd name="connsiteX3849" fmla="*/ 601774 w 1617176"/>
              <a:gd name="connsiteY3849" fmla="*/ 1361516 h 1543360"/>
              <a:gd name="connsiteX3850" fmla="*/ 588227 w 1617176"/>
              <a:gd name="connsiteY3850" fmla="*/ 1359564 h 1543360"/>
              <a:gd name="connsiteX3851" fmla="*/ 381547 w 1617176"/>
              <a:gd name="connsiteY3851" fmla="*/ 1359533 h 1543360"/>
              <a:gd name="connsiteX3852" fmla="*/ 357443 w 1617176"/>
              <a:gd name="connsiteY3852" fmla="*/ 1360540 h 1543360"/>
              <a:gd name="connsiteX3853" fmla="*/ 348900 w 1617176"/>
              <a:gd name="connsiteY3853" fmla="*/ 1361760 h 1543360"/>
              <a:gd name="connsiteX3854" fmla="*/ 375750 w 1617176"/>
              <a:gd name="connsiteY3854" fmla="*/ 1364934 h 1543360"/>
              <a:gd name="connsiteX3855" fmla="*/ 404552 w 1617176"/>
              <a:gd name="connsiteY3855" fmla="*/ 1362737 h 1543360"/>
              <a:gd name="connsiteX3856" fmla="*/ 381547 w 1617176"/>
              <a:gd name="connsiteY3856" fmla="*/ 1359533 h 1543360"/>
              <a:gd name="connsiteX3857" fmla="*/ 655717 w 1617176"/>
              <a:gd name="connsiteY3857" fmla="*/ 1359320 h 1543360"/>
              <a:gd name="connsiteX3858" fmla="*/ 655473 w 1617176"/>
              <a:gd name="connsiteY3858" fmla="*/ 1361028 h 1543360"/>
              <a:gd name="connsiteX3859" fmla="*/ 643269 w 1617176"/>
              <a:gd name="connsiteY3859" fmla="*/ 1361028 h 1543360"/>
              <a:gd name="connsiteX3860" fmla="*/ 643269 w 1617176"/>
              <a:gd name="connsiteY3860" fmla="*/ 1361027 h 1543360"/>
              <a:gd name="connsiteX3861" fmla="*/ 642537 w 1617176"/>
              <a:gd name="connsiteY3861" fmla="*/ 1361027 h 1543360"/>
              <a:gd name="connsiteX3862" fmla="*/ 640917 w 1617176"/>
              <a:gd name="connsiteY3862" fmla="*/ 1360796 h 1543360"/>
              <a:gd name="connsiteX3863" fmla="*/ 641072 w 1617176"/>
              <a:gd name="connsiteY3863" fmla="*/ 1361028 h 1543360"/>
              <a:gd name="connsiteX3864" fmla="*/ 633932 w 1617176"/>
              <a:gd name="connsiteY3864" fmla="*/ 1361577 h 1543360"/>
              <a:gd name="connsiteX3865" fmla="*/ 629900 w 1617176"/>
              <a:gd name="connsiteY3865" fmla="*/ 1363029 h 1543360"/>
              <a:gd name="connsiteX3866" fmla="*/ 632530 w 1617176"/>
              <a:gd name="connsiteY3866" fmla="*/ 1363467 h 1543360"/>
              <a:gd name="connsiteX3867" fmla="*/ 640097 w 1617176"/>
              <a:gd name="connsiteY3867" fmla="*/ 1363955 h 1543360"/>
              <a:gd name="connsiteX3868" fmla="*/ 640111 w 1617176"/>
              <a:gd name="connsiteY3868" fmla="*/ 1363976 h 1543360"/>
              <a:gd name="connsiteX3869" fmla="*/ 653490 w 1617176"/>
              <a:gd name="connsiteY3869" fmla="*/ 1364232 h 1543360"/>
              <a:gd name="connsiteX3870" fmla="*/ 666945 w 1617176"/>
              <a:gd name="connsiteY3870" fmla="*/ 1361028 h 1543360"/>
              <a:gd name="connsiteX3871" fmla="*/ 655717 w 1617176"/>
              <a:gd name="connsiteY3871" fmla="*/ 1359320 h 1543360"/>
              <a:gd name="connsiteX3872" fmla="*/ 410410 w 1617176"/>
              <a:gd name="connsiteY3872" fmla="*/ 1358831 h 1543360"/>
              <a:gd name="connsiteX3873" fmla="*/ 404064 w 1617176"/>
              <a:gd name="connsiteY3873" fmla="*/ 1360052 h 1543360"/>
              <a:gd name="connsiteX3874" fmla="*/ 417733 w 1617176"/>
              <a:gd name="connsiteY3874" fmla="*/ 1360052 h 1543360"/>
              <a:gd name="connsiteX3875" fmla="*/ 410410 w 1617176"/>
              <a:gd name="connsiteY3875" fmla="*/ 1358831 h 1543360"/>
              <a:gd name="connsiteX3876" fmla="*/ 571752 w 1617176"/>
              <a:gd name="connsiteY3876" fmla="*/ 1358343 h 1543360"/>
              <a:gd name="connsiteX3877" fmla="*/ 571019 w 1617176"/>
              <a:gd name="connsiteY3877" fmla="*/ 1359320 h 1543360"/>
              <a:gd name="connsiteX3878" fmla="*/ 570776 w 1617176"/>
              <a:gd name="connsiteY3878" fmla="*/ 1359239 h 1543360"/>
              <a:gd name="connsiteX3879" fmla="*/ 570776 w 1617176"/>
              <a:gd name="connsiteY3879" fmla="*/ 1359318 h 1543360"/>
              <a:gd name="connsiteX3880" fmla="*/ 571773 w 1617176"/>
              <a:gd name="connsiteY3880" fmla="*/ 1360116 h 1543360"/>
              <a:gd name="connsiteX3881" fmla="*/ 571752 w 1617176"/>
              <a:gd name="connsiteY3881" fmla="*/ 1360052 h 1543360"/>
              <a:gd name="connsiteX3882" fmla="*/ 571752 w 1617176"/>
              <a:gd name="connsiteY3882" fmla="*/ 1358343 h 1543360"/>
              <a:gd name="connsiteX3883" fmla="*/ 566870 w 1617176"/>
              <a:gd name="connsiteY3883" fmla="*/ 1358343 h 1543360"/>
              <a:gd name="connsiteX3884" fmla="*/ 567602 w 1617176"/>
              <a:gd name="connsiteY3884" fmla="*/ 1359320 h 1543360"/>
              <a:gd name="connsiteX3885" fmla="*/ 567401 w 1617176"/>
              <a:gd name="connsiteY3885" fmla="*/ 1359822 h 1543360"/>
              <a:gd name="connsiteX3886" fmla="*/ 568579 w 1617176"/>
              <a:gd name="connsiteY3886" fmla="*/ 1359318 h 1543360"/>
              <a:gd name="connsiteX3887" fmla="*/ 569311 w 1617176"/>
              <a:gd name="connsiteY3887" fmla="*/ 1359171 h 1543360"/>
              <a:gd name="connsiteX3888" fmla="*/ 569311 w 1617176"/>
              <a:gd name="connsiteY3888" fmla="*/ 1359074 h 1543360"/>
              <a:gd name="connsiteX3889" fmla="*/ 569505 w 1617176"/>
              <a:gd name="connsiteY3889" fmla="*/ 1358879 h 1543360"/>
              <a:gd name="connsiteX3890" fmla="*/ 569311 w 1617176"/>
              <a:gd name="connsiteY3890" fmla="*/ 1358831 h 1543360"/>
              <a:gd name="connsiteX3891" fmla="*/ 566870 w 1617176"/>
              <a:gd name="connsiteY3891" fmla="*/ 1358343 h 1543360"/>
              <a:gd name="connsiteX3892" fmla="*/ 728669 w 1617176"/>
              <a:gd name="connsiteY3892" fmla="*/ 1357855 h 1543360"/>
              <a:gd name="connsiteX3893" fmla="*/ 714298 w 1617176"/>
              <a:gd name="connsiteY3893" fmla="*/ 1360052 h 1543360"/>
              <a:gd name="connsiteX3894" fmla="*/ 706488 w 1617176"/>
              <a:gd name="connsiteY3894" fmla="*/ 1361028 h 1543360"/>
              <a:gd name="connsiteX3895" fmla="*/ 726042 w 1617176"/>
              <a:gd name="connsiteY3895" fmla="*/ 1361513 h 1543360"/>
              <a:gd name="connsiteX3896" fmla="*/ 723177 w 1617176"/>
              <a:gd name="connsiteY3896" fmla="*/ 1361638 h 1543360"/>
              <a:gd name="connsiteX3897" fmla="*/ 712022 w 1617176"/>
              <a:gd name="connsiteY3897" fmla="*/ 1361768 h 1543360"/>
              <a:gd name="connsiteX3898" fmla="*/ 707059 w 1617176"/>
              <a:gd name="connsiteY3898" fmla="*/ 1361760 h 1543360"/>
              <a:gd name="connsiteX3899" fmla="*/ 707464 w 1617176"/>
              <a:gd name="connsiteY3899" fmla="*/ 1362003 h 1543360"/>
              <a:gd name="connsiteX3900" fmla="*/ 707520 w 1617176"/>
              <a:gd name="connsiteY3900" fmla="*/ 1362173 h 1543360"/>
              <a:gd name="connsiteX3901" fmla="*/ 710332 w 1617176"/>
              <a:gd name="connsiteY3901" fmla="*/ 1362004 h 1543360"/>
              <a:gd name="connsiteX3902" fmla="*/ 736022 w 1617176"/>
              <a:gd name="connsiteY3902" fmla="*/ 1361760 h 1543360"/>
              <a:gd name="connsiteX3903" fmla="*/ 726042 w 1617176"/>
              <a:gd name="connsiteY3903" fmla="*/ 1361513 h 1543360"/>
              <a:gd name="connsiteX3904" fmla="*/ 734469 w 1617176"/>
              <a:gd name="connsiteY3904" fmla="*/ 1361143 h 1543360"/>
              <a:gd name="connsiteX3905" fmla="*/ 739927 w 1617176"/>
              <a:gd name="connsiteY3905" fmla="*/ 1360052 h 1543360"/>
              <a:gd name="connsiteX3906" fmla="*/ 728669 w 1617176"/>
              <a:gd name="connsiteY3906" fmla="*/ 1357855 h 1543360"/>
              <a:gd name="connsiteX3907" fmla="*/ 336940 w 1617176"/>
              <a:gd name="connsiteY3907" fmla="*/ 1356879 h 1543360"/>
              <a:gd name="connsiteX3908" fmla="*/ 325224 w 1617176"/>
              <a:gd name="connsiteY3908" fmla="*/ 1358099 h 1543360"/>
              <a:gd name="connsiteX3909" fmla="*/ 311067 w 1617176"/>
              <a:gd name="connsiteY3909" fmla="*/ 1358831 h 1543360"/>
              <a:gd name="connsiteX3910" fmla="*/ 321657 w 1617176"/>
              <a:gd name="connsiteY3910" fmla="*/ 1360903 h 1543360"/>
              <a:gd name="connsiteX3911" fmla="*/ 321807 w 1617176"/>
              <a:gd name="connsiteY3911" fmla="*/ 1360783 h 1543360"/>
              <a:gd name="connsiteX3912" fmla="*/ 322784 w 1617176"/>
              <a:gd name="connsiteY3912" fmla="*/ 1361027 h 1543360"/>
              <a:gd name="connsiteX3913" fmla="*/ 324004 w 1617176"/>
              <a:gd name="connsiteY3913" fmla="*/ 1361230 h 1543360"/>
              <a:gd name="connsiteX3914" fmla="*/ 324004 w 1617176"/>
              <a:gd name="connsiteY3914" fmla="*/ 1361028 h 1543360"/>
              <a:gd name="connsiteX3915" fmla="*/ 336940 w 1617176"/>
              <a:gd name="connsiteY3915" fmla="*/ 1356879 h 1543360"/>
              <a:gd name="connsiteX3916" fmla="*/ 342584 w 1617176"/>
              <a:gd name="connsiteY3916" fmla="*/ 1356267 h 1543360"/>
              <a:gd name="connsiteX3917" fmla="*/ 342554 w 1617176"/>
              <a:gd name="connsiteY3917" fmla="*/ 1356390 h 1543360"/>
              <a:gd name="connsiteX3918" fmla="*/ 339869 w 1617176"/>
              <a:gd name="connsiteY3918" fmla="*/ 1357367 h 1543360"/>
              <a:gd name="connsiteX3919" fmla="*/ 342554 w 1617176"/>
              <a:gd name="connsiteY3919" fmla="*/ 1356879 h 1543360"/>
              <a:gd name="connsiteX3920" fmla="*/ 343042 w 1617176"/>
              <a:gd name="connsiteY3920" fmla="*/ 1357042 h 1543360"/>
              <a:gd name="connsiteX3921" fmla="*/ 343042 w 1617176"/>
              <a:gd name="connsiteY3921" fmla="*/ 1356878 h 1543360"/>
              <a:gd name="connsiteX3922" fmla="*/ 217338 w 1617176"/>
              <a:gd name="connsiteY3922" fmla="*/ 1355413 h 1543360"/>
              <a:gd name="connsiteX3923" fmla="*/ 217826 w 1617176"/>
              <a:gd name="connsiteY3923" fmla="*/ 1356145 h 1543360"/>
              <a:gd name="connsiteX3924" fmla="*/ 217338 w 1617176"/>
              <a:gd name="connsiteY3924" fmla="*/ 1356633 h 1543360"/>
              <a:gd name="connsiteX3925" fmla="*/ 214164 w 1617176"/>
              <a:gd name="connsiteY3925" fmla="*/ 1356878 h 1543360"/>
              <a:gd name="connsiteX3926" fmla="*/ 205133 w 1617176"/>
              <a:gd name="connsiteY3926" fmla="*/ 1358586 h 1543360"/>
              <a:gd name="connsiteX3927" fmla="*/ 205133 w 1617176"/>
              <a:gd name="connsiteY3927" fmla="*/ 1359074 h 1543360"/>
              <a:gd name="connsiteX3928" fmla="*/ 205621 w 1617176"/>
              <a:gd name="connsiteY3928" fmla="*/ 1359318 h 1543360"/>
              <a:gd name="connsiteX3929" fmla="*/ 206353 w 1617176"/>
              <a:gd name="connsiteY3929" fmla="*/ 1360051 h 1543360"/>
              <a:gd name="connsiteX3930" fmla="*/ 206353 w 1617176"/>
              <a:gd name="connsiteY3930" fmla="*/ 1360783 h 1543360"/>
              <a:gd name="connsiteX3931" fmla="*/ 206109 w 1617176"/>
              <a:gd name="connsiteY3931" fmla="*/ 1360783 h 1543360"/>
              <a:gd name="connsiteX3932" fmla="*/ 205621 w 1617176"/>
              <a:gd name="connsiteY3932" fmla="*/ 1360539 h 1543360"/>
              <a:gd name="connsiteX3933" fmla="*/ 205133 w 1617176"/>
              <a:gd name="connsiteY3933" fmla="*/ 1360295 h 1543360"/>
              <a:gd name="connsiteX3934" fmla="*/ 204645 w 1617176"/>
              <a:gd name="connsiteY3934" fmla="*/ 1360295 h 1543360"/>
              <a:gd name="connsiteX3935" fmla="*/ 204157 w 1617176"/>
              <a:gd name="connsiteY3935" fmla="*/ 1358098 h 1543360"/>
              <a:gd name="connsiteX3936" fmla="*/ 204401 w 1617176"/>
              <a:gd name="connsiteY3936" fmla="*/ 1357854 h 1543360"/>
              <a:gd name="connsiteX3937" fmla="*/ 213920 w 1617176"/>
              <a:gd name="connsiteY3937" fmla="*/ 1355901 h 1543360"/>
              <a:gd name="connsiteX3938" fmla="*/ 217338 w 1617176"/>
              <a:gd name="connsiteY3938" fmla="*/ 1355413 h 1543360"/>
              <a:gd name="connsiteX3939" fmla="*/ 954236 w 1617176"/>
              <a:gd name="connsiteY3939" fmla="*/ 1353216 h 1543360"/>
              <a:gd name="connsiteX3940" fmla="*/ 968637 w 1617176"/>
              <a:gd name="connsiteY3940" fmla="*/ 1356145 h 1543360"/>
              <a:gd name="connsiteX3941" fmla="*/ 977913 w 1617176"/>
              <a:gd name="connsiteY3941" fmla="*/ 1357854 h 1543360"/>
              <a:gd name="connsiteX3942" fmla="*/ 978401 w 1617176"/>
              <a:gd name="connsiteY3942" fmla="*/ 1358586 h 1543360"/>
              <a:gd name="connsiteX3943" fmla="*/ 977913 w 1617176"/>
              <a:gd name="connsiteY3943" fmla="*/ 1359074 h 1543360"/>
              <a:gd name="connsiteX3944" fmla="*/ 968637 w 1617176"/>
              <a:gd name="connsiteY3944" fmla="*/ 1357365 h 1543360"/>
              <a:gd name="connsiteX3945" fmla="*/ 953992 w 1617176"/>
              <a:gd name="connsiteY3945" fmla="*/ 1354436 h 1543360"/>
              <a:gd name="connsiteX3946" fmla="*/ 953748 w 1617176"/>
              <a:gd name="connsiteY3946" fmla="*/ 1353948 h 1543360"/>
              <a:gd name="connsiteX3947" fmla="*/ 954236 w 1617176"/>
              <a:gd name="connsiteY3947" fmla="*/ 1353216 h 1543360"/>
              <a:gd name="connsiteX3948" fmla="*/ 359396 w 1617176"/>
              <a:gd name="connsiteY3948" fmla="*/ 1352973 h 1543360"/>
              <a:gd name="connsiteX3949" fmla="*/ 361837 w 1617176"/>
              <a:gd name="connsiteY3949" fmla="*/ 1352973 h 1543360"/>
              <a:gd name="connsiteX3950" fmla="*/ 359396 w 1617176"/>
              <a:gd name="connsiteY3950" fmla="*/ 1352973 h 1543360"/>
              <a:gd name="connsiteX3951" fmla="*/ 251266 w 1617176"/>
              <a:gd name="connsiteY3951" fmla="*/ 1352728 h 1543360"/>
              <a:gd name="connsiteX3952" fmla="*/ 252242 w 1617176"/>
              <a:gd name="connsiteY3952" fmla="*/ 1353460 h 1543360"/>
              <a:gd name="connsiteX3953" fmla="*/ 251510 w 1617176"/>
              <a:gd name="connsiteY3953" fmla="*/ 1354681 h 1543360"/>
              <a:gd name="connsiteX3954" fmla="*/ 246873 w 1617176"/>
              <a:gd name="connsiteY3954" fmla="*/ 1354681 h 1543360"/>
              <a:gd name="connsiteX3955" fmla="*/ 236980 w 1617176"/>
              <a:gd name="connsiteY3955" fmla="*/ 1356094 h 1543360"/>
              <a:gd name="connsiteX3956" fmla="*/ 236470 w 1617176"/>
              <a:gd name="connsiteY3956" fmla="*/ 1356859 h 1543360"/>
              <a:gd name="connsiteX3957" fmla="*/ 246628 w 1617176"/>
              <a:gd name="connsiteY3957" fmla="*/ 1356633 h 1543360"/>
              <a:gd name="connsiteX3958" fmla="*/ 251022 w 1617176"/>
              <a:gd name="connsiteY3958" fmla="*/ 1356633 h 1543360"/>
              <a:gd name="connsiteX3959" fmla="*/ 251510 w 1617176"/>
              <a:gd name="connsiteY3959" fmla="*/ 1357121 h 1543360"/>
              <a:gd name="connsiteX3960" fmla="*/ 251022 w 1617176"/>
              <a:gd name="connsiteY3960" fmla="*/ 1357853 h 1543360"/>
              <a:gd name="connsiteX3961" fmla="*/ 246628 w 1617176"/>
              <a:gd name="connsiteY3961" fmla="*/ 1358097 h 1543360"/>
              <a:gd name="connsiteX3962" fmla="*/ 238329 w 1617176"/>
              <a:gd name="connsiteY3962" fmla="*/ 1358341 h 1543360"/>
              <a:gd name="connsiteX3963" fmla="*/ 235645 w 1617176"/>
              <a:gd name="connsiteY3963" fmla="*/ 1358341 h 1543360"/>
              <a:gd name="connsiteX3964" fmla="*/ 235642 w 1617176"/>
              <a:gd name="connsiteY3964" fmla="*/ 1358338 h 1543360"/>
              <a:gd name="connsiteX3965" fmla="*/ 235644 w 1617176"/>
              <a:gd name="connsiteY3965" fmla="*/ 1358342 h 1543360"/>
              <a:gd name="connsiteX3966" fmla="*/ 232959 w 1617176"/>
              <a:gd name="connsiteY3966" fmla="*/ 1357365 h 1543360"/>
              <a:gd name="connsiteX3967" fmla="*/ 236250 w 1617176"/>
              <a:gd name="connsiteY3967" fmla="*/ 1354691 h 1543360"/>
              <a:gd name="connsiteX3968" fmla="*/ 236377 w 1617176"/>
              <a:gd name="connsiteY3968" fmla="*/ 1354437 h 1543360"/>
              <a:gd name="connsiteX3969" fmla="*/ 236601 w 1617176"/>
              <a:gd name="connsiteY3969" fmla="*/ 1354406 h 1543360"/>
              <a:gd name="connsiteX3970" fmla="*/ 236864 w 1617176"/>
              <a:gd name="connsiteY3970" fmla="*/ 1354192 h 1543360"/>
              <a:gd name="connsiteX3971" fmla="*/ 236818 w 1617176"/>
              <a:gd name="connsiteY3971" fmla="*/ 1354375 h 1543360"/>
              <a:gd name="connsiteX3972" fmla="*/ 246873 w 1617176"/>
              <a:gd name="connsiteY3972" fmla="*/ 1352972 h 1543360"/>
              <a:gd name="connsiteX3973" fmla="*/ 251266 w 1617176"/>
              <a:gd name="connsiteY3973" fmla="*/ 1352728 h 1543360"/>
              <a:gd name="connsiteX3974" fmla="*/ 605893 w 1617176"/>
              <a:gd name="connsiteY3974" fmla="*/ 1352607 h 1543360"/>
              <a:gd name="connsiteX3975" fmla="*/ 580783 w 1617176"/>
              <a:gd name="connsiteY3975" fmla="*/ 1354194 h 1543360"/>
              <a:gd name="connsiteX3976" fmla="*/ 588594 w 1617176"/>
              <a:gd name="connsiteY3976" fmla="*/ 1355170 h 1543360"/>
              <a:gd name="connsiteX3977" fmla="*/ 605680 w 1617176"/>
              <a:gd name="connsiteY3977" fmla="*/ 1356879 h 1543360"/>
              <a:gd name="connsiteX3978" fmla="*/ 614711 w 1617176"/>
              <a:gd name="connsiteY3978" fmla="*/ 1356390 h 1543360"/>
              <a:gd name="connsiteX3979" fmla="*/ 622033 w 1617176"/>
              <a:gd name="connsiteY3979" fmla="*/ 1357367 h 1543360"/>
              <a:gd name="connsiteX3980" fmla="*/ 621057 w 1617176"/>
              <a:gd name="connsiteY3980" fmla="*/ 1358831 h 1543360"/>
              <a:gd name="connsiteX3981" fmla="*/ 641233 w 1617176"/>
              <a:gd name="connsiteY3981" fmla="*/ 1359318 h 1543360"/>
              <a:gd name="connsiteX3982" fmla="*/ 642793 w 1617176"/>
              <a:gd name="connsiteY3982" fmla="*/ 1359318 h 1543360"/>
              <a:gd name="connsiteX3983" fmla="*/ 648639 w 1617176"/>
              <a:gd name="connsiteY3983" fmla="*/ 1358343 h 1543360"/>
              <a:gd name="connsiteX3984" fmla="*/ 644490 w 1617176"/>
              <a:gd name="connsiteY3984" fmla="*/ 1356390 h 1543360"/>
              <a:gd name="connsiteX3985" fmla="*/ 644730 w 1617176"/>
              <a:gd name="connsiteY3985" fmla="*/ 1356230 h 1543360"/>
              <a:gd name="connsiteX3986" fmla="*/ 636680 w 1617176"/>
              <a:gd name="connsiteY3986" fmla="*/ 1354925 h 1543360"/>
              <a:gd name="connsiteX3987" fmla="*/ 633707 w 1617176"/>
              <a:gd name="connsiteY3987" fmla="*/ 1354468 h 1543360"/>
              <a:gd name="connsiteX3988" fmla="*/ 633750 w 1617176"/>
              <a:gd name="connsiteY3988" fmla="*/ 1354682 h 1543360"/>
              <a:gd name="connsiteX3989" fmla="*/ 605893 w 1617176"/>
              <a:gd name="connsiteY3989" fmla="*/ 1352607 h 1543360"/>
              <a:gd name="connsiteX3990" fmla="*/ 671827 w 1617176"/>
              <a:gd name="connsiteY3990" fmla="*/ 1352485 h 1543360"/>
              <a:gd name="connsiteX3991" fmla="*/ 671339 w 1617176"/>
              <a:gd name="connsiteY3991" fmla="*/ 1353461 h 1543360"/>
              <a:gd name="connsiteX3992" fmla="*/ 671096 w 1617176"/>
              <a:gd name="connsiteY3992" fmla="*/ 1354435 h 1543360"/>
              <a:gd name="connsiteX3993" fmla="*/ 671827 w 1617176"/>
              <a:gd name="connsiteY3993" fmla="*/ 1353460 h 1543360"/>
              <a:gd name="connsiteX3994" fmla="*/ 674268 w 1617176"/>
              <a:gd name="connsiteY3994" fmla="*/ 1353904 h 1543360"/>
              <a:gd name="connsiteX3995" fmla="*/ 674268 w 1617176"/>
              <a:gd name="connsiteY3995" fmla="*/ 1353460 h 1543360"/>
              <a:gd name="connsiteX3996" fmla="*/ 675489 w 1617176"/>
              <a:gd name="connsiteY3996" fmla="*/ 1354192 h 1543360"/>
              <a:gd name="connsiteX3997" fmla="*/ 675488 w 1617176"/>
              <a:gd name="connsiteY3997" fmla="*/ 1354192 h 1543360"/>
              <a:gd name="connsiteX3998" fmla="*/ 676953 w 1617176"/>
              <a:gd name="connsiteY3998" fmla="*/ 1354680 h 1543360"/>
              <a:gd name="connsiteX3999" fmla="*/ 676977 w 1617176"/>
              <a:gd name="connsiteY3999" fmla="*/ 1354799 h 1543360"/>
              <a:gd name="connsiteX4000" fmla="*/ 682955 w 1617176"/>
              <a:gd name="connsiteY4000" fmla="*/ 1356195 h 1543360"/>
              <a:gd name="connsiteX4001" fmla="*/ 683055 w 1617176"/>
              <a:gd name="connsiteY4001" fmla="*/ 1356145 h 1543360"/>
              <a:gd name="connsiteX4002" fmla="*/ 683788 w 1617176"/>
              <a:gd name="connsiteY4002" fmla="*/ 1356389 h 1543360"/>
              <a:gd name="connsiteX4003" fmla="*/ 684298 w 1617176"/>
              <a:gd name="connsiteY4003" fmla="*/ 1356389 h 1543360"/>
              <a:gd name="connsiteX4004" fmla="*/ 711369 w 1617176"/>
              <a:gd name="connsiteY4004" fmla="*/ 1355170 h 1543360"/>
              <a:gd name="connsiteX4005" fmla="*/ 722841 w 1617176"/>
              <a:gd name="connsiteY4005" fmla="*/ 1354194 h 1543360"/>
              <a:gd name="connsiteX4006" fmla="*/ 671827 w 1617176"/>
              <a:gd name="connsiteY4006" fmla="*/ 1352485 h 1543360"/>
              <a:gd name="connsiteX4007" fmla="*/ 1000893 w 1617176"/>
              <a:gd name="connsiteY4007" fmla="*/ 1352053 h 1543360"/>
              <a:gd name="connsiteX4008" fmla="*/ 1000839 w 1617176"/>
              <a:gd name="connsiteY4008" fmla="*/ 1352089 h 1543360"/>
              <a:gd name="connsiteX4009" fmla="*/ 1001588 w 1617176"/>
              <a:gd name="connsiteY4009" fmla="*/ 1352241 h 1543360"/>
              <a:gd name="connsiteX4010" fmla="*/ 1000856 w 1617176"/>
              <a:gd name="connsiteY4010" fmla="*/ 1352729 h 1543360"/>
              <a:gd name="connsiteX4011" fmla="*/ 1001100 w 1617176"/>
              <a:gd name="connsiteY4011" fmla="*/ 1353706 h 1543360"/>
              <a:gd name="connsiteX4012" fmla="*/ 1000199 w 1617176"/>
              <a:gd name="connsiteY4012" fmla="*/ 1353931 h 1543360"/>
              <a:gd name="connsiteX4013" fmla="*/ 1017942 w 1617176"/>
              <a:gd name="connsiteY4013" fmla="*/ 1357365 h 1543360"/>
              <a:gd name="connsiteX4014" fmla="*/ 1071415 w 1617176"/>
              <a:gd name="connsiteY4014" fmla="*/ 1367817 h 1543360"/>
              <a:gd name="connsiteX4015" fmla="*/ 1071885 w 1617176"/>
              <a:gd name="connsiteY4015" fmla="*/ 1366641 h 1543360"/>
              <a:gd name="connsiteX4016" fmla="*/ 370380 w 1617176"/>
              <a:gd name="connsiteY4016" fmla="*/ 1351997 h 1543360"/>
              <a:gd name="connsiteX4017" fmla="*/ 382096 w 1617176"/>
              <a:gd name="connsiteY4017" fmla="*/ 1352485 h 1543360"/>
              <a:gd name="connsiteX4018" fmla="*/ 370380 w 1617176"/>
              <a:gd name="connsiteY4018" fmla="*/ 1351997 h 1543360"/>
              <a:gd name="connsiteX4019" fmla="*/ 290564 w 1617176"/>
              <a:gd name="connsiteY4019" fmla="*/ 1351996 h 1543360"/>
              <a:gd name="connsiteX4020" fmla="*/ 288368 w 1617176"/>
              <a:gd name="connsiteY4020" fmla="*/ 1352240 h 1543360"/>
              <a:gd name="connsiteX4021" fmla="*/ 288123 w 1617176"/>
              <a:gd name="connsiteY4021" fmla="*/ 1352240 h 1543360"/>
              <a:gd name="connsiteX4022" fmla="*/ 288123 w 1617176"/>
              <a:gd name="connsiteY4022" fmla="*/ 1352241 h 1543360"/>
              <a:gd name="connsiteX4023" fmla="*/ 292272 w 1617176"/>
              <a:gd name="connsiteY4023" fmla="*/ 1352241 h 1543360"/>
              <a:gd name="connsiteX4024" fmla="*/ 292321 w 1617176"/>
              <a:gd name="connsiteY4024" fmla="*/ 1352175 h 1543360"/>
              <a:gd name="connsiteX4025" fmla="*/ 291784 w 1617176"/>
              <a:gd name="connsiteY4025" fmla="*/ 1351996 h 1543360"/>
              <a:gd name="connsiteX4026" fmla="*/ 274698 w 1617176"/>
              <a:gd name="connsiteY4026" fmla="*/ 1351752 h 1543360"/>
              <a:gd name="connsiteX4027" fmla="*/ 274698 w 1617176"/>
              <a:gd name="connsiteY4027" fmla="*/ 1352729 h 1543360"/>
              <a:gd name="connsiteX4028" fmla="*/ 276406 w 1617176"/>
              <a:gd name="connsiteY4028" fmla="*/ 1352729 h 1543360"/>
              <a:gd name="connsiteX4029" fmla="*/ 276406 w 1617176"/>
              <a:gd name="connsiteY4029" fmla="*/ 1351752 h 1543360"/>
              <a:gd name="connsiteX4030" fmla="*/ 266248 w 1617176"/>
              <a:gd name="connsiteY4030" fmla="*/ 1351320 h 1543360"/>
              <a:gd name="connsiteX4031" fmla="*/ 266206 w 1617176"/>
              <a:gd name="connsiteY4031" fmla="*/ 1351406 h 1543360"/>
              <a:gd name="connsiteX4032" fmla="*/ 266605 w 1617176"/>
              <a:gd name="connsiteY4032" fmla="*/ 1351379 h 1543360"/>
              <a:gd name="connsiteX4033" fmla="*/ 644733 w 1617176"/>
              <a:gd name="connsiteY4033" fmla="*/ 1351265 h 1543360"/>
              <a:gd name="connsiteX4034" fmla="*/ 633994 w 1617176"/>
              <a:gd name="connsiteY4034" fmla="*/ 1352973 h 1543360"/>
              <a:gd name="connsiteX4035" fmla="*/ 633930 w 1617176"/>
              <a:gd name="connsiteY4035" fmla="*/ 1353037 h 1543360"/>
              <a:gd name="connsiteX4036" fmla="*/ 636680 w 1617176"/>
              <a:gd name="connsiteY4036" fmla="*/ 1353460 h 1543360"/>
              <a:gd name="connsiteX4037" fmla="*/ 645010 w 1617176"/>
              <a:gd name="connsiteY4037" fmla="*/ 1354849 h 1543360"/>
              <a:gd name="connsiteX4038" fmla="*/ 644977 w 1617176"/>
              <a:gd name="connsiteY4038" fmla="*/ 1354682 h 1543360"/>
              <a:gd name="connsiteX4039" fmla="*/ 670362 w 1617176"/>
              <a:gd name="connsiteY4039" fmla="*/ 1357367 h 1543360"/>
              <a:gd name="connsiteX4040" fmla="*/ 670607 w 1617176"/>
              <a:gd name="connsiteY4040" fmla="*/ 1358099 h 1543360"/>
              <a:gd name="connsiteX4041" fmla="*/ 670851 w 1617176"/>
              <a:gd name="connsiteY4041" fmla="*/ 1358343 h 1543360"/>
              <a:gd name="connsiteX4042" fmla="*/ 670119 w 1617176"/>
              <a:gd name="connsiteY4042" fmla="*/ 1359320 h 1543360"/>
              <a:gd name="connsiteX4043" fmla="*/ 685252 w 1617176"/>
              <a:gd name="connsiteY4043" fmla="*/ 1359320 h 1543360"/>
              <a:gd name="connsiteX4044" fmla="*/ 683787 w 1617176"/>
              <a:gd name="connsiteY4044" fmla="*/ 1358099 h 1543360"/>
              <a:gd name="connsiteX4045" fmla="*/ 683947 w 1617176"/>
              <a:gd name="connsiteY4045" fmla="*/ 1357886 h 1543360"/>
              <a:gd name="connsiteX4046" fmla="*/ 683788 w 1617176"/>
              <a:gd name="connsiteY4046" fmla="*/ 1357854 h 1543360"/>
              <a:gd name="connsiteX4047" fmla="*/ 683251 w 1617176"/>
              <a:gd name="connsiteY4047" fmla="*/ 1357854 h 1543360"/>
              <a:gd name="connsiteX4048" fmla="*/ 683300 w 1617176"/>
              <a:gd name="connsiteY4048" fmla="*/ 1358098 h 1543360"/>
              <a:gd name="connsiteX4049" fmla="*/ 676466 w 1617176"/>
              <a:gd name="connsiteY4049" fmla="*/ 1358342 h 1543360"/>
              <a:gd name="connsiteX4050" fmla="*/ 676466 w 1617176"/>
              <a:gd name="connsiteY4050" fmla="*/ 1358095 h 1543360"/>
              <a:gd name="connsiteX4051" fmla="*/ 676465 w 1617176"/>
              <a:gd name="connsiteY4051" fmla="*/ 1358097 h 1543360"/>
              <a:gd name="connsiteX4052" fmla="*/ 673536 w 1617176"/>
              <a:gd name="connsiteY4052" fmla="*/ 1358585 h 1543360"/>
              <a:gd name="connsiteX4053" fmla="*/ 671339 w 1617176"/>
              <a:gd name="connsiteY4053" fmla="*/ 1358585 h 1543360"/>
              <a:gd name="connsiteX4054" fmla="*/ 670851 w 1617176"/>
              <a:gd name="connsiteY4054" fmla="*/ 1358097 h 1543360"/>
              <a:gd name="connsiteX4055" fmla="*/ 671339 w 1617176"/>
              <a:gd name="connsiteY4055" fmla="*/ 1357121 h 1543360"/>
              <a:gd name="connsiteX4056" fmla="*/ 673536 w 1617176"/>
              <a:gd name="connsiteY4056" fmla="*/ 1356877 h 1543360"/>
              <a:gd name="connsiteX4057" fmla="*/ 675582 w 1617176"/>
              <a:gd name="connsiteY4057" fmla="*/ 1356691 h 1543360"/>
              <a:gd name="connsiteX4058" fmla="*/ 675830 w 1617176"/>
              <a:gd name="connsiteY4058" fmla="*/ 1356194 h 1543360"/>
              <a:gd name="connsiteX4059" fmla="*/ 674268 w 1617176"/>
              <a:gd name="connsiteY4059" fmla="*/ 1355413 h 1543360"/>
              <a:gd name="connsiteX4060" fmla="*/ 674268 w 1617176"/>
              <a:gd name="connsiteY4060" fmla="*/ 1355901 h 1543360"/>
              <a:gd name="connsiteX4061" fmla="*/ 673617 w 1617176"/>
              <a:gd name="connsiteY4061" fmla="*/ 1355413 h 1543360"/>
              <a:gd name="connsiteX4062" fmla="*/ 673536 w 1617176"/>
              <a:gd name="connsiteY4062" fmla="*/ 1355413 h 1543360"/>
              <a:gd name="connsiteX4063" fmla="*/ 671827 w 1617176"/>
              <a:gd name="connsiteY4063" fmla="*/ 1355169 h 1543360"/>
              <a:gd name="connsiteX4064" fmla="*/ 671095 w 1617176"/>
              <a:gd name="connsiteY4064" fmla="*/ 1354436 h 1543360"/>
              <a:gd name="connsiteX4065" fmla="*/ 671095 w 1617176"/>
              <a:gd name="connsiteY4065" fmla="*/ 1354438 h 1543360"/>
              <a:gd name="connsiteX4066" fmla="*/ 671583 w 1617176"/>
              <a:gd name="connsiteY4066" fmla="*/ 1355170 h 1543360"/>
              <a:gd name="connsiteX4067" fmla="*/ 657914 w 1617176"/>
              <a:gd name="connsiteY4067" fmla="*/ 1351997 h 1543360"/>
              <a:gd name="connsiteX4068" fmla="*/ 644733 w 1617176"/>
              <a:gd name="connsiteY4068" fmla="*/ 1351265 h 1543360"/>
              <a:gd name="connsiteX4069" fmla="*/ 314728 w 1617176"/>
              <a:gd name="connsiteY4069" fmla="*/ 1351265 h 1543360"/>
              <a:gd name="connsiteX4070" fmla="*/ 293493 w 1617176"/>
              <a:gd name="connsiteY4070" fmla="*/ 1352485 h 1543360"/>
              <a:gd name="connsiteX4071" fmla="*/ 304477 w 1617176"/>
              <a:gd name="connsiteY4071" fmla="*/ 1352973 h 1543360"/>
              <a:gd name="connsiteX4072" fmla="*/ 314728 w 1617176"/>
              <a:gd name="connsiteY4072" fmla="*/ 1351265 h 1543360"/>
              <a:gd name="connsiteX4073" fmla="*/ 1213700 w 1617176"/>
              <a:gd name="connsiteY4073" fmla="*/ 1350532 h 1543360"/>
              <a:gd name="connsiteX4074" fmla="*/ 1209205 w 1617176"/>
              <a:gd name="connsiteY4074" fmla="*/ 1354554 h 1543360"/>
              <a:gd name="connsiteX4075" fmla="*/ 1209795 w 1617176"/>
              <a:gd name="connsiteY4075" fmla="*/ 1354436 h 1543360"/>
              <a:gd name="connsiteX4076" fmla="*/ 1211503 w 1617176"/>
              <a:gd name="connsiteY4076" fmla="*/ 1355168 h 1543360"/>
              <a:gd name="connsiteX4077" fmla="*/ 1212605 w 1617176"/>
              <a:gd name="connsiteY4077" fmla="*/ 1355658 h 1543360"/>
              <a:gd name="connsiteX4078" fmla="*/ 1213212 w 1617176"/>
              <a:gd name="connsiteY4078" fmla="*/ 1355658 h 1543360"/>
              <a:gd name="connsiteX4079" fmla="*/ 1213700 w 1617176"/>
              <a:gd name="connsiteY4079" fmla="*/ 1350532 h 1543360"/>
              <a:gd name="connsiteX4080" fmla="*/ 291567 w 1617176"/>
              <a:gd name="connsiteY4080" fmla="*/ 1349582 h 1543360"/>
              <a:gd name="connsiteX4081" fmla="*/ 291433 w 1617176"/>
              <a:gd name="connsiteY4081" fmla="*/ 1350053 h 1543360"/>
              <a:gd name="connsiteX4082" fmla="*/ 291784 w 1617176"/>
              <a:gd name="connsiteY4082" fmla="*/ 1350287 h 1543360"/>
              <a:gd name="connsiteX4083" fmla="*/ 293004 w 1617176"/>
              <a:gd name="connsiteY4083" fmla="*/ 1350287 h 1543360"/>
              <a:gd name="connsiteX4084" fmla="*/ 293004 w 1617176"/>
              <a:gd name="connsiteY4084" fmla="*/ 1350287 h 1543360"/>
              <a:gd name="connsiteX4085" fmla="*/ 293356 w 1617176"/>
              <a:gd name="connsiteY4085" fmla="*/ 1349761 h 1543360"/>
              <a:gd name="connsiteX4086" fmla="*/ 472652 w 1617176"/>
              <a:gd name="connsiteY4086" fmla="*/ 1349068 h 1543360"/>
              <a:gd name="connsiteX4087" fmla="*/ 465330 w 1617176"/>
              <a:gd name="connsiteY4087" fmla="*/ 1350288 h 1543360"/>
              <a:gd name="connsiteX4088" fmla="*/ 472652 w 1617176"/>
              <a:gd name="connsiteY4088" fmla="*/ 1349068 h 1543360"/>
              <a:gd name="connsiteX4089" fmla="*/ 560279 w 1617176"/>
              <a:gd name="connsiteY4089" fmla="*/ 1348092 h 1543360"/>
              <a:gd name="connsiteX4090" fmla="*/ 556130 w 1617176"/>
              <a:gd name="connsiteY4090" fmla="*/ 1349068 h 1543360"/>
              <a:gd name="connsiteX4091" fmla="*/ 560279 w 1617176"/>
              <a:gd name="connsiteY4091" fmla="*/ 1348092 h 1543360"/>
              <a:gd name="connsiteX4092" fmla="*/ 517240 w 1617176"/>
              <a:gd name="connsiteY4092" fmla="*/ 1347403 h 1543360"/>
              <a:gd name="connsiteX4093" fmla="*/ 479975 w 1617176"/>
              <a:gd name="connsiteY4093" fmla="*/ 1350288 h 1543360"/>
              <a:gd name="connsiteX4094" fmla="*/ 513877 w 1617176"/>
              <a:gd name="connsiteY4094" fmla="*/ 1348125 h 1543360"/>
              <a:gd name="connsiteX4095" fmla="*/ 513903 w 1617176"/>
              <a:gd name="connsiteY4095" fmla="*/ 1348090 h 1543360"/>
              <a:gd name="connsiteX4096" fmla="*/ 516344 w 1617176"/>
              <a:gd name="connsiteY4096" fmla="*/ 1347602 h 1543360"/>
              <a:gd name="connsiteX4097" fmla="*/ 659623 w 1617176"/>
              <a:gd name="connsiteY4097" fmla="*/ 1347359 h 1543360"/>
              <a:gd name="connsiteX4098" fmla="*/ 664260 w 1617176"/>
              <a:gd name="connsiteY4098" fmla="*/ 1347359 h 1543360"/>
              <a:gd name="connsiteX4099" fmla="*/ 659623 w 1617176"/>
              <a:gd name="connsiteY4099" fmla="*/ 1347359 h 1543360"/>
              <a:gd name="connsiteX4100" fmla="*/ 569311 w 1617176"/>
              <a:gd name="connsiteY4100" fmla="*/ 1346871 h 1543360"/>
              <a:gd name="connsiteX4101" fmla="*/ 561988 w 1617176"/>
              <a:gd name="connsiteY4101" fmla="*/ 1349068 h 1543360"/>
              <a:gd name="connsiteX4102" fmla="*/ 579318 w 1617176"/>
              <a:gd name="connsiteY4102" fmla="*/ 1349556 h 1543360"/>
              <a:gd name="connsiteX4103" fmla="*/ 587861 w 1617176"/>
              <a:gd name="connsiteY4103" fmla="*/ 1348580 h 1543360"/>
              <a:gd name="connsiteX4104" fmla="*/ 569311 w 1617176"/>
              <a:gd name="connsiteY4104" fmla="*/ 1346871 h 1543360"/>
              <a:gd name="connsiteX4105" fmla="*/ 233811 w 1617176"/>
              <a:gd name="connsiteY4105" fmla="*/ 1346631 h 1543360"/>
              <a:gd name="connsiteX4106" fmla="*/ 233448 w 1617176"/>
              <a:gd name="connsiteY4106" fmla="*/ 1347357 h 1543360"/>
              <a:gd name="connsiteX4107" fmla="*/ 233692 w 1617176"/>
              <a:gd name="connsiteY4107" fmla="*/ 1347114 h 1543360"/>
              <a:gd name="connsiteX4108" fmla="*/ 251266 w 1617176"/>
              <a:gd name="connsiteY4108" fmla="*/ 1348823 h 1543360"/>
              <a:gd name="connsiteX4109" fmla="*/ 265278 w 1617176"/>
              <a:gd name="connsiteY4109" fmla="*/ 1349772 h 1543360"/>
              <a:gd name="connsiteX4110" fmla="*/ 265423 w 1617176"/>
              <a:gd name="connsiteY4110" fmla="*/ 1349555 h 1543360"/>
              <a:gd name="connsiteX4111" fmla="*/ 265667 w 1617176"/>
              <a:gd name="connsiteY4111" fmla="*/ 1349555 h 1543360"/>
              <a:gd name="connsiteX4112" fmla="*/ 266277 w 1617176"/>
              <a:gd name="connsiteY4112" fmla="*/ 1349860 h 1543360"/>
              <a:gd name="connsiteX4113" fmla="*/ 266399 w 1617176"/>
              <a:gd name="connsiteY4113" fmla="*/ 1349799 h 1543360"/>
              <a:gd name="connsiteX4114" fmla="*/ 267376 w 1617176"/>
              <a:gd name="connsiteY4114" fmla="*/ 1349799 h 1543360"/>
              <a:gd name="connsiteX4115" fmla="*/ 268524 w 1617176"/>
              <a:gd name="connsiteY4115" fmla="*/ 1350258 h 1543360"/>
              <a:gd name="connsiteX4116" fmla="*/ 271525 w 1617176"/>
              <a:gd name="connsiteY4116" fmla="*/ 1350044 h 1543360"/>
              <a:gd name="connsiteX4117" fmla="*/ 271159 w 1617176"/>
              <a:gd name="connsiteY4117" fmla="*/ 1350288 h 1543360"/>
              <a:gd name="connsiteX4118" fmla="*/ 268596 w 1617176"/>
              <a:gd name="connsiteY4118" fmla="*/ 1350288 h 1543360"/>
              <a:gd name="connsiteX4119" fmla="*/ 269084 w 1617176"/>
              <a:gd name="connsiteY4119" fmla="*/ 1351264 h 1543360"/>
              <a:gd name="connsiteX4120" fmla="*/ 268769 w 1617176"/>
              <a:gd name="connsiteY4120" fmla="*/ 1351474 h 1543360"/>
              <a:gd name="connsiteX4121" fmla="*/ 268840 w 1617176"/>
              <a:gd name="connsiteY4121" fmla="*/ 1351509 h 1543360"/>
              <a:gd name="connsiteX4122" fmla="*/ 269328 w 1617176"/>
              <a:gd name="connsiteY4122" fmla="*/ 1351753 h 1543360"/>
              <a:gd name="connsiteX4123" fmla="*/ 271280 w 1617176"/>
              <a:gd name="connsiteY4123" fmla="*/ 1351265 h 1543360"/>
              <a:gd name="connsiteX4124" fmla="*/ 270793 w 1617176"/>
              <a:gd name="connsiteY4124" fmla="*/ 1350532 h 1543360"/>
              <a:gd name="connsiteX4125" fmla="*/ 271159 w 1617176"/>
              <a:gd name="connsiteY4125" fmla="*/ 1350288 h 1543360"/>
              <a:gd name="connsiteX4126" fmla="*/ 273965 w 1617176"/>
              <a:gd name="connsiteY4126" fmla="*/ 1350288 h 1543360"/>
              <a:gd name="connsiteX4127" fmla="*/ 273966 w 1617176"/>
              <a:gd name="connsiteY4127" fmla="*/ 1350287 h 1543360"/>
              <a:gd name="connsiteX4128" fmla="*/ 277627 w 1617176"/>
              <a:gd name="connsiteY4128" fmla="*/ 1350287 h 1543360"/>
              <a:gd name="connsiteX4129" fmla="*/ 277644 w 1617176"/>
              <a:gd name="connsiteY4129" fmla="*/ 1350320 h 1543360"/>
              <a:gd name="connsiteX4130" fmla="*/ 287583 w 1617176"/>
              <a:gd name="connsiteY4130" fmla="*/ 1350752 h 1543360"/>
              <a:gd name="connsiteX4131" fmla="*/ 287879 w 1617176"/>
              <a:gd name="connsiteY4131" fmla="*/ 1350531 h 1543360"/>
              <a:gd name="connsiteX4132" fmla="*/ 290076 w 1617176"/>
              <a:gd name="connsiteY4132" fmla="*/ 1350287 h 1543360"/>
              <a:gd name="connsiteX4133" fmla="*/ 290130 w 1617176"/>
              <a:gd name="connsiteY4133" fmla="*/ 1350287 h 1543360"/>
              <a:gd name="connsiteX4134" fmla="*/ 290362 w 1617176"/>
              <a:gd name="connsiteY4134" fmla="*/ 1349244 h 1543360"/>
              <a:gd name="connsiteX4135" fmla="*/ 281044 w 1617176"/>
              <a:gd name="connsiteY4135" fmla="*/ 1348578 h 1543360"/>
              <a:gd name="connsiteX4136" fmla="*/ 933244 w 1617176"/>
              <a:gd name="connsiteY4136" fmla="*/ 1346382 h 1543360"/>
              <a:gd name="connsiteX4137" fmla="*/ 933976 w 1617176"/>
              <a:gd name="connsiteY4137" fmla="*/ 1346382 h 1543360"/>
              <a:gd name="connsiteX4138" fmla="*/ 935197 w 1617176"/>
              <a:gd name="connsiteY4138" fmla="*/ 1346382 h 1543360"/>
              <a:gd name="connsiteX4139" fmla="*/ 935685 w 1617176"/>
              <a:gd name="connsiteY4139" fmla="*/ 1346626 h 1543360"/>
              <a:gd name="connsiteX4140" fmla="*/ 935441 w 1617176"/>
              <a:gd name="connsiteY4140" fmla="*/ 1346870 h 1543360"/>
              <a:gd name="connsiteX4141" fmla="*/ 934709 w 1617176"/>
              <a:gd name="connsiteY4141" fmla="*/ 1347114 h 1543360"/>
              <a:gd name="connsiteX4142" fmla="*/ 934221 w 1617176"/>
              <a:gd name="connsiteY4142" fmla="*/ 1347114 h 1543360"/>
              <a:gd name="connsiteX4143" fmla="*/ 933244 w 1617176"/>
              <a:gd name="connsiteY4143" fmla="*/ 1347114 h 1543360"/>
              <a:gd name="connsiteX4144" fmla="*/ 932756 w 1617176"/>
              <a:gd name="connsiteY4144" fmla="*/ 1346626 h 1543360"/>
              <a:gd name="connsiteX4145" fmla="*/ 544170 w 1617176"/>
              <a:gd name="connsiteY4145" fmla="*/ 1345162 h 1543360"/>
              <a:gd name="connsiteX4146" fmla="*/ 518297 w 1617176"/>
              <a:gd name="connsiteY4146" fmla="*/ 1349068 h 1543360"/>
              <a:gd name="connsiteX4147" fmla="*/ 518330 w 1617176"/>
              <a:gd name="connsiteY4147" fmla="*/ 1348937 h 1543360"/>
              <a:gd name="connsiteX4148" fmla="*/ 516832 w 1617176"/>
              <a:gd name="connsiteY4148" fmla="*/ 1349311 h 1543360"/>
              <a:gd name="connsiteX4149" fmla="*/ 514780 w 1617176"/>
              <a:gd name="connsiteY4149" fmla="*/ 1349482 h 1543360"/>
              <a:gd name="connsiteX4150" fmla="*/ 514879 w 1617176"/>
              <a:gd name="connsiteY4150" fmla="*/ 1349556 h 1543360"/>
              <a:gd name="connsiteX4151" fmla="*/ 522690 w 1617176"/>
              <a:gd name="connsiteY4151" fmla="*/ 1350776 h 1543360"/>
              <a:gd name="connsiteX4152" fmla="*/ 552713 w 1617176"/>
              <a:gd name="connsiteY4152" fmla="*/ 1346871 h 1543360"/>
              <a:gd name="connsiteX4153" fmla="*/ 544170 w 1617176"/>
              <a:gd name="connsiteY4153" fmla="*/ 1345162 h 1543360"/>
              <a:gd name="connsiteX4154" fmla="*/ 921772 w 1617176"/>
              <a:gd name="connsiteY4154" fmla="*/ 1345161 h 1543360"/>
              <a:gd name="connsiteX4155" fmla="*/ 922992 w 1617176"/>
              <a:gd name="connsiteY4155" fmla="*/ 1345161 h 1543360"/>
              <a:gd name="connsiteX4156" fmla="*/ 929339 w 1617176"/>
              <a:gd name="connsiteY4156" fmla="*/ 1345649 h 1543360"/>
              <a:gd name="connsiteX4157" fmla="*/ 929583 w 1617176"/>
              <a:gd name="connsiteY4157" fmla="*/ 1346381 h 1543360"/>
              <a:gd name="connsiteX4158" fmla="*/ 928850 w 1617176"/>
              <a:gd name="connsiteY4158" fmla="*/ 1346381 h 1543360"/>
              <a:gd name="connsiteX4159" fmla="*/ 922992 w 1617176"/>
              <a:gd name="connsiteY4159" fmla="*/ 1345649 h 1543360"/>
              <a:gd name="connsiteX4160" fmla="*/ 921772 w 1617176"/>
              <a:gd name="connsiteY4160" fmla="*/ 1345649 h 1543360"/>
              <a:gd name="connsiteX4161" fmla="*/ 921528 w 1617176"/>
              <a:gd name="connsiteY4161" fmla="*/ 1345405 h 1543360"/>
              <a:gd name="connsiteX4162" fmla="*/ 808748 w 1617176"/>
              <a:gd name="connsiteY4162" fmla="*/ 1342994 h 1543360"/>
              <a:gd name="connsiteX4163" fmla="*/ 808614 w 1617176"/>
              <a:gd name="connsiteY4163" fmla="*/ 1343330 h 1543360"/>
              <a:gd name="connsiteX4164" fmla="*/ 813886 w 1617176"/>
              <a:gd name="connsiteY4164" fmla="*/ 1344429 h 1543360"/>
              <a:gd name="connsiteX4165" fmla="*/ 814618 w 1617176"/>
              <a:gd name="connsiteY4165" fmla="*/ 1344429 h 1543360"/>
              <a:gd name="connsiteX4166" fmla="*/ 814954 w 1617176"/>
              <a:gd name="connsiteY4166" fmla="*/ 1344429 h 1543360"/>
              <a:gd name="connsiteX4167" fmla="*/ 815084 w 1617176"/>
              <a:gd name="connsiteY4167" fmla="*/ 1343390 h 1543360"/>
              <a:gd name="connsiteX4168" fmla="*/ 805099 w 1617176"/>
              <a:gd name="connsiteY4168" fmla="*/ 1342365 h 1543360"/>
              <a:gd name="connsiteX4169" fmla="*/ 805099 w 1617176"/>
              <a:gd name="connsiteY4169" fmla="*/ 1343208 h 1543360"/>
              <a:gd name="connsiteX4170" fmla="*/ 806929 w 1617176"/>
              <a:gd name="connsiteY4170" fmla="*/ 1343208 h 1543360"/>
              <a:gd name="connsiteX4171" fmla="*/ 807051 w 1617176"/>
              <a:gd name="connsiteY4171" fmla="*/ 1342721 h 1543360"/>
              <a:gd name="connsiteX4172" fmla="*/ 594940 w 1617176"/>
              <a:gd name="connsiteY4172" fmla="*/ 1342233 h 1543360"/>
              <a:gd name="connsiteX4173" fmla="*/ 595294 w 1617176"/>
              <a:gd name="connsiteY4173" fmla="*/ 1342499 h 1543360"/>
              <a:gd name="connsiteX4174" fmla="*/ 595378 w 1617176"/>
              <a:gd name="connsiteY4174" fmla="*/ 1342331 h 1543360"/>
              <a:gd name="connsiteX4175" fmla="*/ 618654 w 1617176"/>
              <a:gd name="connsiteY4175" fmla="*/ 1341166 h 1543360"/>
              <a:gd name="connsiteX4176" fmla="*/ 617884 w 1617176"/>
              <a:gd name="connsiteY4176" fmla="*/ 1341744 h 1543360"/>
              <a:gd name="connsiteX4177" fmla="*/ 617640 w 1617176"/>
              <a:gd name="connsiteY4177" fmla="*/ 1341744 h 1543360"/>
              <a:gd name="connsiteX4178" fmla="*/ 616762 w 1617176"/>
              <a:gd name="connsiteY4178" fmla="*/ 1341744 h 1543360"/>
              <a:gd name="connsiteX4179" fmla="*/ 616664 w 1617176"/>
              <a:gd name="connsiteY4179" fmla="*/ 1342233 h 1543360"/>
              <a:gd name="connsiteX4180" fmla="*/ 617396 w 1617176"/>
              <a:gd name="connsiteY4180" fmla="*/ 1342722 h 1543360"/>
              <a:gd name="connsiteX4181" fmla="*/ 597606 w 1617176"/>
              <a:gd name="connsiteY4181" fmla="*/ 1344411 h 1543360"/>
              <a:gd name="connsiteX4182" fmla="*/ 597462 w 1617176"/>
              <a:gd name="connsiteY4182" fmla="*/ 1344267 h 1543360"/>
              <a:gd name="connsiteX4183" fmla="*/ 597869 w 1617176"/>
              <a:gd name="connsiteY4183" fmla="*/ 1343454 h 1543360"/>
              <a:gd name="connsiteX4184" fmla="*/ 597379 w 1617176"/>
              <a:gd name="connsiteY4184" fmla="*/ 1342964 h 1543360"/>
              <a:gd name="connsiteX4185" fmla="*/ 596224 w 1617176"/>
              <a:gd name="connsiteY4185" fmla="*/ 1343196 h 1543360"/>
              <a:gd name="connsiteX4186" fmla="*/ 596893 w 1617176"/>
              <a:gd name="connsiteY4186" fmla="*/ 1343698 h 1543360"/>
              <a:gd name="connsiteX4187" fmla="*/ 597462 w 1617176"/>
              <a:gd name="connsiteY4187" fmla="*/ 1344267 h 1543360"/>
              <a:gd name="connsiteX4188" fmla="*/ 597381 w 1617176"/>
              <a:gd name="connsiteY4188" fmla="*/ 1344430 h 1543360"/>
              <a:gd name="connsiteX4189" fmla="*/ 597606 w 1617176"/>
              <a:gd name="connsiteY4189" fmla="*/ 1344411 h 1543360"/>
              <a:gd name="connsiteX4190" fmla="*/ 597625 w 1617176"/>
              <a:gd name="connsiteY4190" fmla="*/ 1344430 h 1543360"/>
              <a:gd name="connsiteX4191" fmla="*/ 590302 w 1617176"/>
              <a:gd name="connsiteY4191" fmla="*/ 1345407 h 1543360"/>
              <a:gd name="connsiteX4192" fmla="*/ 590546 w 1617176"/>
              <a:gd name="connsiteY4192" fmla="*/ 1344430 h 1543360"/>
              <a:gd name="connsiteX4193" fmla="*/ 589814 w 1617176"/>
              <a:gd name="connsiteY4193" fmla="*/ 1343942 h 1543360"/>
              <a:gd name="connsiteX4194" fmla="*/ 590546 w 1617176"/>
              <a:gd name="connsiteY4194" fmla="*/ 1342722 h 1543360"/>
              <a:gd name="connsiteX4195" fmla="*/ 590022 w 1617176"/>
              <a:gd name="connsiteY4195" fmla="*/ 1342940 h 1543360"/>
              <a:gd name="connsiteX4196" fmla="*/ 590058 w 1617176"/>
              <a:gd name="connsiteY4196" fmla="*/ 1342964 h 1543360"/>
              <a:gd name="connsiteX4197" fmla="*/ 589570 w 1617176"/>
              <a:gd name="connsiteY4197" fmla="*/ 1344185 h 1543360"/>
              <a:gd name="connsiteX4198" fmla="*/ 588437 w 1617176"/>
              <a:gd name="connsiteY4198" fmla="*/ 1344411 h 1543360"/>
              <a:gd name="connsiteX4199" fmla="*/ 588350 w 1617176"/>
              <a:gd name="connsiteY4199" fmla="*/ 1344674 h 1543360"/>
              <a:gd name="connsiteX4200" fmla="*/ 589082 w 1617176"/>
              <a:gd name="connsiteY4200" fmla="*/ 1345407 h 1543360"/>
              <a:gd name="connsiteX4201" fmla="*/ 587861 w 1617176"/>
              <a:gd name="connsiteY4201" fmla="*/ 1346871 h 1543360"/>
              <a:gd name="connsiteX4202" fmla="*/ 596404 w 1617176"/>
              <a:gd name="connsiteY4202" fmla="*/ 1348580 h 1543360"/>
              <a:gd name="connsiteX4203" fmla="*/ 653033 w 1617176"/>
              <a:gd name="connsiteY4203" fmla="*/ 1345407 h 1543360"/>
              <a:gd name="connsiteX4204" fmla="*/ 675488 w 1617176"/>
              <a:gd name="connsiteY4204" fmla="*/ 1343942 h 1543360"/>
              <a:gd name="connsiteX4205" fmla="*/ 675000 w 1617176"/>
              <a:gd name="connsiteY4205" fmla="*/ 1343454 h 1543360"/>
              <a:gd name="connsiteX4206" fmla="*/ 675733 w 1617176"/>
              <a:gd name="connsiteY4206" fmla="*/ 1342478 h 1543360"/>
              <a:gd name="connsiteX4207" fmla="*/ 675549 w 1617176"/>
              <a:gd name="connsiteY4207" fmla="*/ 1341927 h 1543360"/>
              <a:gd name="connsiteX4208" fmla="*/ 675244 w 1617176"/>
              <a:gd name="connsiteY4208" fmla="*/ 1342232 h 1543360"/>
              <a:gd name="connsiteX4209" fmla="*/ 675000 w 1617176"/>
              <a:gd name="connsiteY4209" fmla="*/ 1342232 h 1543360"/>
              <a:gd name="connsiteX4210" fmla="*/ 671827 w 1617176"/>
              <a:gd name="connsiteY4210" fmla="*/ 1342232 h 1543360"/>
              <a:gd name="connsiteX4211" fmla="*/ 668413 w 1617176"/>
              <a:gd name="connsiteY4211" fmla="*/ 1341744 h 1543360"/>
              <a:gd name="connsiteX4212" fmla="*/ 668410 w 1617176"/>
              <a:gd name="connsiteY4212" fmla="*/ 1341745 h 1543360"/>
              <a:gd name="connsiteX4213" fmla="*/ 667678 w 1617176"/>
              <a:gd name="connsiteY4213" fmla="*/ 1341989 h 1543360"/>
              <a:gd name="connsiteX4214" fmla="*/ 667922 w 1617176"/>
              <a:gd name="connsiteY4214" fmla="*/ 1342722 h 1543360"/>
              <a:gd name="connsiteX4215" fmla="*/ 624474 w 1617176"/>
              <a:gd name="connsiteY4215" fmla="*/ 1342722 h 1543360"/>
              <a:gd name="connsiteX4216" fmla="*/ 618616 w 1617176"/>
              <a:gd name="connsiteY4216" fmla="*/ 1342722 h 1543360"/>
              <a:gd name="connsiteX4217" fmla="*/ 618861 w 1617176"/>
              <a:gd name="connsiteY4217" fmla="*/ 1341989 h 1543360"/>
              <a:gd name="connsiteX4218" fmla="*/ 615384 w 1617176"/>
              <a:gd name="connsiteY4218" fmla="*/ 1340612 h 1543360"/>
              <a:gd name="connsiteX4219" fmla="*/ 603239 w 1617176"/>
              <a:gd name="connsiteY4219" fmla="*/ 1341745 h 1543360"/>
              <a:gd name="connsiteX4220" fmla="*/ 615050 w 1617176"/>
              <a:gd name="connsiteY4220" fmla="*/ 1341112 h 1543360"/>
              <a:gd name="connsiteX4221" fmla="*/ 914205 w 1617176"/>
              <a:gd name="connsiteY4221" fmla="*/ 1340279 h 1543360"/>
              <a:gd name="connsiteX4222" fmla="*/ 922992 w 1617176"/>
              <a:gd name="connsiteY4222" fmla="*/ 1341744 h 1543360"/>
              <a:gd name="connsiteX4223" fmla="*/ 935685 w 1617176"/>
              <a:gd name="connsiteY4223" fmla="*/ 1344428 h 1543360"/>
              <a:gd name="connsiteX4224" fmla="*/ 936173 w 1617176"/>
              <a:gd name="connsiteY4224" fmla="*/ 1345161 h 1543360"/>
              <a:gd name="connsiteX4225" fmla="*/ 935685 w 1617176"/>
              <a:gd name="connsiteY4225" fmla="*/ 1345649 h 1543360"/>
              <a:gd name="connsiteX4226" fmla="*/ 922748 w 1617176"/>
              <a:gd name="connsiteY4226" fmla="*/ 1342964 h 1543360"/>
              <a:gd name="connsiteX4227" fmla="*/ 913961 w 1617176"/>
              <a:gd name="connsiteY4227" fmla="*/ 1341499 h 1543360"/>
              <a:gd name="connsiteX4228" fmla="*/ 913473 w 1617176"/>
              <a:gd name="connsiteY4228" fmla="*/ 1340767 h 1543360"/>
              <a:gd name="connsiteX4229" fmla="*/ 914205 w 1617176"/>
              <a:gd name="connsiteY4229" fmla="*/ 1340279 h 1543360"/>
              <a:gd name="connsiteX4230" fmla="*/ 621545 w 1617176"/>
              <a:gd name="connsiteY4230" fmla="*/ 1340037 h 1543360"/>
              <a:gd name="connsiteX4231" fmla="*/ 618198 w 1617176"/>
              <a:gd name="connsiteY4231" fmla="*/ 1340349 h 1543360"/>
              <a:gd name="connsiteX4232" fmla="*/ 618801 w 1617176"/>
              <a:gd name="connsiteY4232" fmla="*/ 1340951 h 1543360"/>
              <a:gd name="connsiteX4233" fmla="*/ 232769 w 1617176"/>
              <a:gd name="connsiteY4233" fmla="*/ 1339829 h 1543360"/>
              <a:gd name="connsiteX4234" fmla="*/ 231739 w 1617176"/>
              <a:gd name="connsiteY4234" fmla="*/ 1340036 h 1543360"/>
              <a:gd name="connsiteX4235" fmla="*/ 231495 w 1617176"/>
              <a:gd name="connsiteY4235" fmla="*/ 1340524 h 1543360"/>
              <a:gd name="connsiteX4236" fmla="*/ 231007 w 1617176"/>
              <a:gd name="connsiteY4236" fmla="*/ 1340524 h 1543360"/>
              <a:gd name="connsiteX4237" fmla="*/ 230587 w 1617176"/>
              <a:gd name="connsiteY4237" fmla="*/ 1339964 h 1543360"/>
              <a:gd name="connsiteX4238" fmla="*/ 222067 w 1617176"/>
              <a:gd name="connsiteY4238" fmla="*/ 1341591 h 1543360"/>
              <a:gd name="connsiteX4239" fmla="*/ 213188 w 1617176"/>
              <a:gd name="connsiteY4239" fmla="*/ 1343208 h 1543360"/>
              <a:gd name="connsiteX4240" fmla="*/ 233448 w 1617176"/>
              <a:gd name="connsiteY4240" fmla="*/ 1344673 h 1543360"/>
              <a:gd name="connsiteX4241" fmla="*/ 233285 w 1617176"/>
              <a:gd name="connsiteY4241" fmla="*/ 1345323 h 1543360"/>
              <a:gd name="connsiteX4242" fmla="*/ 233692 w 1617176"/>
              <a:gd name="connsiteY4242" fmla="*/ 1344917 h 1543360"/>
              <a:gd name="connsiteX4243" fmla="*/ 281288 w 1617176"/>
              <a:gd name="connsiteY4243" fmla="*/ 1346870 h 1543360"/>
              <a:gd name="connsiteX4244" fmla="*/ 290912 w 1617176"/>
              <a:gd name="connsiteY4244" fmla="*/ 1347591 h 1543360"/>
              <a:gd name="connsiteX4245" fmla="*/ 291052 w 1617176"/>
              <a:gd name="connsiteY4245" fmla="*/ 1347358 h 1543360"/>
              <a:gd name="connsiteX4246" fmla="*/ 294470 w 1617176"/>
              <a:gd name="connsiteY4246" fmla="*/ 1348090 h 1543360"/>
              <a:gd name="connsiteX4247" fmla="*/ 294481 w 1617176"/>
              <a:gd name="connsiteY4247" fmla="*/ 1348118 h 1543360"/>
              <a:gd name="connsiteX4248" fmla="*/ 303256 w 1617176"/>
              <a:gd name="connsiteY4248" fmla="*/ 1348580 h 1543360"/>
              <a:gd name="connsiteX4249" fmla="*/ 296422 w 1617176"/>
              <a:gd name="connsiteY4249" fmla="*/ 1345651 h 1543360"/>
              <a:gd name="connsiteX4250" fmla="*/ 282753 w 1617176"/>
              <a:gd name="connsiteY4250" fmla="*/ 1343454 h 1543360"/>
              <a:gd name="connsiteX4251" fmla="*/ 256635 w 1617176"/>
              <a:gd name="connsiteY4251" fmla="*/ 1342722 h 1543360"/>
              <a:gd name="connsiteX4252" fmla="*/ 687849 w 1617176"/>
              <a:gd name="connsiteY4252" fmla="*/ 1336846 h 1543360"/>
              <a:gd name="connsiteX4253" fmla="*/ 687693 w 1617176"/>
              <a:gd name="connsiteY4253" fmla="*/ 1337107 h 1543360"/>
              <a:gd name="connsiteX4254" fmla="*/ 687205 w 1617176"/>
              <a:gd name="connsiteY4254" fmla="*/ 1337107 h 1543360"/>
              <a:gd name="connsiteX4255" fmla="*/ 686472 w 1617176"/>
              <a:gd name="connsiteY4255" fmla="*/ 1337107 h 1543360"/>
              <a:gd name="connsiteX4256" fmla="*/ 686472 w 1617176"/>
              <a:gd name="connsiteY4256" fmla="*/ 1337108 h 1543360"/>
              <a:gd name="connsiteX4257" fmla="*/ 687205 w 1617176"/>
              <a:gd name="connsiteY4257" fmla="*/ 1337840 h 1543360"/>
              <a:gd name="connsiteX4258" fmla="*/ 679150 w 1617176"/>
              <a:gd name="connsiteY4258" fmla="*/ 1339548 h 1543360"/>
              <a:gd name="connsiteX4259" fmla="*/ 673755 w 1617176"/>
              <a:gd name="connsiteY4259" fmla="*/ 1340651 h 1543360"/>
              <a:gd name="connsiteX4260" fmla="*/ 675488 w 1617176"/>
              <a:gd name="connsiteY4260" fmla="*/ 1340767 h 1543360"/>
              <a:gd name="connsiteX4261" fmla="*/ 675977 w 1617176"/>
              <a:gd name="connsiteY4261" fmla="*/ 1341500 h 1543360"/>
              <a:gd name="connsiteX4262" fmla="*/ 675660 w 1617176"/>
              <a:gd name="connsiteY4262" fmla="*/ 1341816 h 1543360"/>
              <a:gd name="connsiteX4263" fmla="*/ 679638 w 1617176"/>
              <a:gd name="connsiteY4263" fmla="*/ 1343454 h 1543360"/>
              <a:gd name="connsiteX4264" fmla="*/ 678174 w 1617176"/>
              <a:gd name="connsiteY4264" fmla="*/ 1344674 h 1543360"/>
              <a:gd name="connsiteX4265" fmla="*/ 683787 w 1617176"/>
              <a:gd name="connsiteY4265" fmla="*/ 1344430 h 1543360"/>
              <a:gd name="connsiteX4266" fmla="*/ 682811 w 1617176"/>
              <a:gd name="connsiteY4266" fmla="*/ 1342233 h 1543360"/>
              <a:gd name="connsiteX4267" fmla="*/ 719424 w 1617176"/>
              <a:gd name="connsiteY4267" fmla="*/ 1341745 h 1543360"/>
              <a:gd name="connsiteX4268" fmla="*/ 724550 w 1617176"/>
              <a:gd name="connsiteY4268" fmla="*/ 1340525 h 1543360"/>
              <a:gd name="connsiteX4269" fmla="*/ 687693 w 1617176"/>
              <a:gd name="connsiteY4269" fmla="*/ 1337840 h 1543360"/>
              <a:gd name="connsiteX4270" fmla="*/ 687937 w 1617176"/>
              <a:gd name="connsiteY4270" fmla="*/ 1337108 h 1543360"/>
              <a:gd name="connsiteX4271" fmla="*/ 739831 w 1617176"/>
              <a:gd name="connsiteY4271" fmla="*/ 1336276 h 1543360"/>
              <a:gd name="connsiteX4272" fmla="*/ 739683 w 1617176"/>
              <a:gd name="connsiteY4272" fmla="*/ 1336375 h 1543360"/>
              <a:gd name="connsiteX4273" fmla="*/ 739927 w 1617176"/>
              <a:gd name="connsiteY4273" fmla="*/ 1337108 h 1543360"/>
              <a:gd name="connsiteX4274" fmla="*/ 734313 w 1617176"/>
              <a:gd name="connsiteY4274" fmla="*/ 1337840 h 1543360"/>
              <a:gd name="connsiteX4275" fmla="*/ 739439 w 1617176"/>
              <a:gd name="connsiteY4275" fmla="*/ 1341745 h 1543360"/>
              <a:gd name="connsiteX4276" fmla="*/ 732299 w 1617176"/>
              <a:gd name="connsiteY4276" fmla="*/ 1343759 h 1543360"/>
              <a:gd name="connsiteX4277" fmla="*/ 730964 w 1617176"/>
              <a:gd name="connsiteY4277" fmla="*/ 1344052 h 1543360"/>
              <a:gd name="connsiteX4278" fmla="*/ 748959 w 1617176"/>
              <a:gd name="connsiteY4278" fmla="*/ 1344917 h 1543360"/>
              <a:gd name="connsiteX4279" fmla="*/ 751888 w 1617176"/>
              <a:gd name="connsiteY4279" fmla="*/ 1344917 h 1543360"/>
              <a:gd name="connsiteX4280" fmla="*/ 752377 w 1617176"/>
              <a:gd name="connsiteY4280" fmla="*/ 1345406 h 1543360"/>
              <a:gd name="connsiteX4281" fmla="*/ 751644 w 1617176"/>
              <a:gd name="connsiteY4281" fmla="*/ 1346382 h 1543360"/>
              <a:gd name="connsiteX4282" fmla="*/ 748715 w 1617176"/>
              <a:gd name="connsiteY4282" fmla="*/ 1346138 h 1543360"/>
              <a:gd name="connsiteX4283" fmla="*/ 725525 w 1617176"/>
              <a:gd name="connsiteY4283" fmla="*/ 1345246 h 1543360"/>
              <a:gd name="connsiteX4284" fmla="*/ 724794 w 1617176"/>
              <a:gd name="connsiteY4284" fmla="*/ 1345407 h 1543360"/>
              <a:gd name="connsiteX4285" fmla="*/ 724062 w 1617176"/>
              <a:gd name="connsiteY4285" fmla="*/ 1345651 h 1543360"/>
              <a:gd name="connsiteX4286" fmla="*/ 724306 w 1617176"/>
              <a:gd name="connsiteY4286" fmla="*/ 1346383 h 1543360"/>
              <a:gd name="connsiteX4287" fmla="*/ 684031 w 1617176"/>
              <a:gd name="connsiteY4287" fmla="*/ 1347603 h 1543360"/>
              <a:gd name="connsiteX4288" fmla="*/ 666701 w 1617176"/>
              <a:gd name="connsiteY4288" fmla="*/ 1349312 h 1543360"/>
              <a:gd name="connsiteX4289" fmla="*/ 723817 w 1617176"/>
              <a:gd name="connsiteY4289" fmla="*/ 1351997 h 1543360"/>
              <a:gd name="connsiteX4290" fmla="*/ 738951 w 1617176"/>
              <a:gd name="connsiteY4290" fmla="*/ 1354438 h 1543360"/>
              <a:gd name="connsiteX4291" fmla="*/ 758722 w 1617176"/>
              <a:gd name="connsiteY4291" fmla="*/ 1355658 h 1543360"/>
              <a:gd name="connsiteX4292" fmla="*/ 777028 w 1617176"/>
              <a:gd name="connsiteY4292" fmla="*/ 1357855 h 1543360"/>
              <a:gd name="connsiteX4293" fmla="*/ 782154 w 1617176"/>
              <a:gd name="connsiteY4293" fmla="*/ 1359564 h 1543360"/>
              <a:gd name="connsiteX4294" fmla="*/ 768974 w 1617176"/>
              <a:gd name="connsiteY4294" fmla="*/ 1359564 h 1543360"/>
              <a:gd name="connsiteX4295" fmla="*/ 765557 w 1617176"/>
              <a:gd name="connsiteY4295" fmla="*/ 1359808 h 1543360"/>
              <a:gd name="connsiteX4296" fmla="*/ 761163 w 1617176"/>
              <a:gd name="connsiteY4296" fmla="*/ 1358831 h 1543360"/>
              <a:gd name="connsiteX4297" fmla="*/ 745541 w 1617176"/>
              <a:gd name="connsiteY4297" fmla="*/ 1359564 h 1543360"/>
              <a:gd name="connsiteX4298" fmla="*/ 746030 w 1617176"/>
              <a:gd name="connsiteY4298" fmla="*/ 1364201 h 1543360"/>
              <a:gd name="connsiteX4299" fmla="*/ 780446 w 1617176"/>
              <a:gd name="connsiteY4299" fmla="*/ 1363225 h 1543360"/>
              <a:gd name="connsiteX4300" fmla="*/ 791186 w 1617176"/>
              <a:gd name="connsiteY4300" fmla="*/ 1364201 h 1543360"/>
              <a:gd name="connsiteX4301" fmla="*/ 784524 w 1617176"/>
              <a:gd name="connsiteY4301" fmla="*/ 1367259 h 1543360"/>
              <a:gd name="connsiteX4302" fmla="*/ 792651 w 1617176"/>
              <a:gd name="connsiteY4302" fmla="*/ 1367861 h 1543360"/>
              <a:gd name="connsiteX4303" fmla="*/ 807540 w 1617176"/>
              <a:gd name="connsiteY4303" fmla="*/ 1368350 h 1543360"/>
              <a:gd name="connsiteX4304" fmla="*/ 808272 w 1617176"/>
              <a:gd name="connsiteY4304" fmla="*/ 1369570 h 1543360"/>
              <a:gd name="connsiteX4305" fmla="*/ 807784 w 1617176"/>
              <a:gd name="connsiteY4305" fmla="*/ 1370302 h 1543360"/>
              <a:gd name="connsiteX4306" fmla="*/ 792895 w 1617176"/>
              <a:gd name="connsiteY4306" fmla="*/ 1369570 h 1543360"/>
              <a:gd name="connsiteX4307" fmla="*/ 774768 w 1617176"/>
              <a:gd name="connsiteY4307" fmla="*/ 1368478 h 1543360"/>
              <a:gd name="connsiteX4308" fmla="*/ 774344 w 1617176"/>
              <a:gd name="connsiteY4308" fmla="*/ 1369327 h 1543360"/>
              <a:gd name="connsiteX4309" fmla="*/ 774588 w 1617176"/>
              <a:gd name="connsiteY4309" fmla="*/ 1370059 h 1543360"/>
              <a:gd name="connsiteX4310" fmla="*/ 740904 w 1617176"/>
              <a:gd name="connsiteY4310" fmla="*/ 1370059 h 1543360"/>
              <a:gd name="connsiteX4311" fmla="*/ 750423 w 1617176"/>
              <a:gd name="connsiteY4311" fmla="*/ 1372988 h 1543360"/>
              <a:gd name="connsiteX4312" fmla="*/ 767265 w 1617176"/>
              <a:gd name="connsiteY4312" fmla="*/ 1374453 h 1543360"/>
              <a:gd name="connsiteX4313" fmla="*/ 778249 w 1617176"/>
              <a:gd name="connsiteY4313" fmla="*/ 1373965 h 1543360"/>
              <a:gd name="connsiteX4314" fmla="*/ 808760 w 1617176"/>
              <a:gd name="connsiteY4314" fmla="*/ 1372256 h 1543360"/>
              <a:gd name="connsiteX4315" fmla="*/ 808272 w 1617176"/>
              <a:gd name="connsiteY4315" fmla="*/ 1371768 h 1543360"/>
              <a:gd name="connsiteX4316" fmla="*/ 809004 w 1617176"/>
              <a:gd name="connsiteY4316" fmla="*/ 1371280 h 1543360"/>
              <a:gd name="connsiteX4317" fmla="*/ 808760 w 1617176"/>
              <a:gd name="connsiteY4317" fmla="*/ 1370059 h 1543360"/>
              <a:gd name="connsiteX4318" fmla="*/ 829263 w 1617176"/>
              <a:gd name="connsiteY4318" fmla="*/ 1370548 h 1543360"/>
              <a:gd name="connsiteX4319" fmla="*/ 821208 w 1617176"/>
              <a:gd name="connsiteY4319" fmla="*/ 1368351 h 1543360"/>
              <a:gd name="connsiteX4320" fmla="*/ 812909 w 1617176"/>
              <a:gd name="connsiteY4320" fmla="*/ 1367619 h 1543360"/>
              <a:gd name="connsiteX4321" fmla="*/ 797044 w 1617176"/>
              <a:gd name="connsiteY4321" fmla="*/ 1363713 h 1543360"/>
              <a:gd name="connsiteX4322" fmla="*/ 808272 w 1617176"/>
              <a:gd name="connsiteY4322" fmla="*/ 1363713 h 1543360"/>
              <a:gd name="connsiteX4323" fmla="*/ 848302 w 1617176"/>
              <a:gd name="connsiteY4323" fmla="*/ 1364689 h 1543360"/>
              <a:gd name="connsiteX4324" fmla="*/ 848790 w 1617176"/>
              <a:gd name="connsiteY4324" fmla="*/ 1365666 h 1543360"/>
              <a:gd name="connsiteX4325" fmla="*/ 848790 w 1617176"/>
              <a:gd name="connsiteY4325" fmla="*/ 1366398 h 1543360"/>
              <a:gd name="connsiteX4326" fmla="*/ 846349 w 1617176"/>
              <a:gd name="connsiteY4326" fmla="*/ 1367130 h 1543360"/>
              <a:gd name="connsiteX4327" fmla="*/ 922260 w 1617176"/>
              <a:gd name="connsiteY4327" fmla="*/ 1373721 h 1543360"/>
              <a:gd name="connsiteX4328" fmla="*/ 936662 w 1617176"/>
              <a:gd name="connsiteY4328" fmla="*/ 1374209 h 1543360"/>
              <a:gd name="connsiteX4329" fmla="*/ 906639 w 1617176"/>
              <a:gd name="connsiteY4329" fmla="*/ 1367863 h 1543360"/>
              <a:gd name="connsiteX4330" fmla="*/ 906883 w 1617176"/>
              <a:gd name="connsiteY4330" fmla="*/ 1367374 h 1543360"/>
              <a:gd name="connsiteX4331" fmla="*/ 906151 w 1617176"/>
              <a:gd name="connsiteY4331" fmla="*/ 1367130 h 1543360"/>
              <a:gd name="connsiteX4332" fmla="*/ 904391 w 1617176"/>
              <a:gd name="connsiteY4332" fmla="*/ 1366152 h 1543360"/>
              <a:gd name="connsiteX4333" fmla="*/ 899805 w 1617176"/>
              <a:gd name="connsiteY4333" fmla="*/ 1366152 h 1543360"/>
              <a:gd name="connsiteX4334" fmla="*/ 874664 w 1617176"/>
              <a:gd name="connsiteY4334" fmla="*/ 1365420 h 1543360"/>
              <a:gd name="connsiteX4335" fmla="*/ 847326 w 1617176"/>
              <a:gd name="connsiteY4335" fmla="*/ 1364444 h 1543360"/>
              <a:gd name="connsiteX4336" fmla="*/ 846594 w 1617176"/>
              <a:gd name="connsiteY4336" fmla="*/ 1363955 h 1543360"/>
              <a:gd name="connsiteX4337" fmla="*/ 847082 w 1617176"/>
              <a:gd name="connsiteY4337" fmla="*/ 1362979 h 1543360"/>
              <a:gd name="connsiteX4338" fmla="*/ 874908 w 1617176"/>
              <a:gd name="connsiteY4338" fmla="*/ 1363955 h 1543360"/>
              <a:gd name="connsiteX4339" fmla="*/ 900769 w 1617176"/>
              <a:gd name="connsiteY4339" fmla="*/ 1364571 h 1543360"/>
              <a:gd name="connsiteX4340" fmla="*/ 897119 w 1617176"/>
              <a:gd name="connsiteY4340" fmla="*/ 1363713 h 1543360"/>
              <a:gd name="connsiteX4341" fmla="*/ 896875 w 1617176"/>
              <a:gd name="connsiteY4341" fmla="*/ 1362737 h 1543360"/>
              <a:gd name="connsiteX4342" fmla="*/ 896631 w 1617176"/>
              <a:gd name="connsiteY4342" fmla="*/ 1362005 h 1543360"/>
              <a:gd name="connsiteX4343" fmla="*/ 897852 w 1617176"/>
              <a:gd name="connsiteY4343" fmla="*/ 1360784 h 1543360"/>
              <a:gd name="connsiteX4344" fmla="*/ 896382 w 1617176"/>
              <a:gd name="connsiteY4344" fmla="*/ 1361274 h 1543360"/>
              <a:gd name="connsiteX4345" fmla="*/ 895411 w 1617176"/>
              <a:gd name="connsiteY4345" fmla="*/ 1362003 h 1543360"/>
              <a:gd name="connsiteX4346" fmla="*/ 895224 w 1617176"/>
              <a:gd name="connsiteY4346" fmla="*/ 1361947 h 1543360"/>
              <a:gd name="connsiteX4347" fmla="*/ 894922 w 1617176"/>
              <a:gd name="connsiteY4347" fmla="*/ 1362249 h 1543360"/>
              <a:gd name="connsiteX4348" fmla="*/ 895167 w 1617176"/>
              <a:gd name="connsiteY4348" fmla="*/ 1363225 h 1543360"/>
              <a:gd name="connsiteX4349" fmla="*/ 825358 w 1617176"/>
              <a:gd name="connsiteY4349" fmla="*/ 1352241 h 1543360"/>
              <a:gd name="connsiteX4350" fmla="*/ 825602 w 1617176"/>
              <a:gd name="connsiteY4350" fmla="*/ 1351021 h 1543360"/>
              <a:gd name="connsiteX4351" fmla="*/ 824870 w 1617176"/>
              <a:gd name="connsiteY4351" fmla="*/ 1350532 h 1543360"/>
              <a:gd name="connsiteX4352" fmla="*/ 824870 w 1617176"/>
              <a:gd name="connsiteY4352" fmla="*/ 1350044 h 1543360"/>
              <a:gd name="connsiteX4353" fmla="*/ 824455 w 1617176"/>
              <a:gd name="connsiteY4353" fmla="*/ 1349896 h 1543360"/>
              <a:gd name="connsiteX4354" fmla="*/ 824138 w 1617176"/>
              <a:gd name="connsiteY4354" fmla="*/ 1350531 h 1543360"/>
              <a:gd name="connsiteX4355" fmla="*/ 822917 w 1617176"/>
              <a:gd name="connsiteY4355" fmla="*/ 1350531 h 1543360"/>
              <a:gd name="connsiteX4356" fmla="*/ 816328 w 1617176"/>
              <a:gd name="connsiteY4356" fmla="*/ 1349554 h 1543360"/>
              <a:gd name="connsiteX4357" fmla="*/ 816327 w 1617176"/>
              <a:gd name="connsiteY4357" fmla="*/ 1349555 h 1543360"/>
              <a:gd name="connsiteX4358" fmla="*/ 814618 w 1617176"/>
              <a:gd name="connsiteY4358" fmla="*/ 1349799 h 1543360"/>
              <a:gd name="connsiteX4359" fmla="*/ 807783 w 1617176"/>
              <a:gd name="connsiteY4359" fmla="*/ 1349067 h 1543360"/>
              <a:gd name="connsiteX4360" fmla="*/ 800949 w 1617176"/>
              <a:gd name="connsiteY4360" fmla="*/ 1348579 h 1543360"/>
              <a:gd name="connsiteX4361" fmla="*/ 800933 w 1617176"/>
              <a:gd name="connsiteY4361" fmla="*/ 1348558 h 1543360"/>
              <a:gd name="connsiteX4362" fmla="*/ 789722 w 1617176"/>
              <a:gd name="connsiteY4362" fmla="*/ 1348091 h 1543360"/>
              <a:gd name="connsiteX4363" fmla="*/ 781911 w 1617176"/>
              <a:gd name="connsiteY4363" fmla="*/ 1346382 h 1543360"/>
              <a:gd name="connsiteX4364" fmla="*/ 800950 w 1617176"/>
              <a:gd name="connsiteY4364" fmla="*/ 1346870 h 1543360"/>
              <a:gd name="connsiteX4365" fmla="*/ 808028 w 1617176"/>
              <a:gd name="connsiteY4365" fmla="*/ 1347602 h 1543360"/>
              <a:gd name="connsiteX4366" fmla="*/ 816082 w 1617176"/>
              <a:gd name="connsiteY4366" fmla="*/ 1348335 h 1543360"/>
              <a:gd name="connsiteX4367" fmla="*/ 816120 w 1617176"/>
              <a:gd name="connsiteY4367" fmla="*/ 1348360 h 1543360"/>
              <a:gd name="connsiteX4368" fmla="*/ 816327 w 1617176"/>
              <a:gd name="connsiteY4368" fmla="*/ 1347114 h 1543360"/>
              <a:gd name="connsiteX4369" fmla="*/ 814862 w 1617176"/>
              <a:gd name="connsiteY4369" fmla="*/ 1346382 h 1543360"/>
              <a:gd name="connsiteX4370" fmla="*/ 814847 w 1617176"/>
              <a:gd name="connsiteY4370" fmla="*/ 1346257 h 1543360"/>
              <a:gd name="connsiteX4371" fmla="*/ 813886 w 1617176"/>
              <a:gd name="connsiteY4371" fmla="*/ 1346137 h 1543360"/>
              <a:gd name="connsiteX4372" fmla="*/ 807345 w 1617176"/>
              <a:gd name="connsiteY4372" fmla="*/ 1344736 h 1543360"/>
              <a:gd name="connsiteX4373" fmla="*/ 806075 w 1617176"/>
              <a:gd name="connsiteY4373" fmla="*/ 1344917 h 1543360"/>
              <a:gd name="connsiteX4374" fmla="*/ 804366 w 1617176"/>
              <a:gd name="connsiteY4374" fmla="*/ 1344673 h 1543360"/>
              <a:gd name="connsiteX4375" fmla="*/ 804345 w 1617176"/>
              <a:gd name="connsiteY4375" fmla="*/ 1344569 h 1543360"/>
              <a:gd name="connsiteX4376" fmla="*/ 749542 w 1617176"/>
              <a:gd name="connsiteY4376" fmla="*/ 1337011 h 1543360"/>
              <a:gd name="connsiteX4377" fmla="*/ 749202 w 1617176"/>
              <a:gd name="connsiteY4377" fmla="*/ 1337350 h 1543360"/>
              <a:gd name="connsiteX4378" fmla="*/ 748958 w 1617176"/>
              <a:gd name="connsiteY4378" fmla="*/ 1337350 h 1543360"/>
              <a:gd name="connsiteX4379" fmla="*/ 744809 w 1617176"/>
              <a:gd name="connsiteY4379" fmla="*/ 1337106 h 1543360"/>
              <a:gd name="connsiteX4380" fmla="*/ 902245 w 1617176"/>
              <a:gd name="connsiteY4380" fmla="*/ 1335886 h 1543360"/>
              <a:gd name="connsiteX4381" fmla="*/ 902733 w 1617176"/>
              <a:gd name="connsiteY4381" fmla="*/ 1336130 h 1543360"/>
              <a:gd name="connsiteX4382" fmla="*/ 902733 w 1617176"/>
              <a:gd name="connsiteY4382" fmla="*/ 1336862 h 1543360"/>
              <a:gd name="connsiteX4383" fmla="*/ 901269 w 1617176"/>
              <a:gd name="connsiteY4383" fmla="*/ 1337106 h 1543360"/>
              <a:gd name="connsiteX4384" fmla="*/ 899804 w 1617176"/>
              <a:gd name="connsiteY4384" fmla="*/ 1337595 h 1543360"/>
              <a:gd name="connsiteX4385" fmla="*/ 899560 w 1617176"/>
              <a:gd name="connsiteY4385" fmla="*/ 1337595 h 1543360"/>
              <a:gd name="connsiteX4386" fmla="*/ 899316 w 1617176"/>
              <a:gd name="connsiteY4386" fmla="*/ 1337350 h 1543360"/>
              <a:gd name="connsiteX4387" fmla="*/ 899316 w 1617176"/>
              <a:gd name="connsiteY4387" fmla="*/ 1336862 h 1543360"/>
              <a:gd name="connsiteX4388" fmla="*/ 901269 w 1617176"/>
              <a:gd name="connsiteY4388" fmla="*/ 1336130 h 1543360"/>
              <a:gd name="connsiteX4389" fmla="*/ 227889 w 1617176"/>
              <a:gd name="connsiteY4389" fmla="*/ 1335656 h 1543360"/>
              <a:gd name="connsiteX4390" fmla="*/ 214653 w 1617176"/>
              <a:gd name="connsiteY4390" fmla="*/ 1336618 h 1543360"/>
              <a:gd name="connsiteX4391" fmla="*/ 211725 w 1617176"/>
              <a:gd name="connsiteY4391" fmla="*/ 1337106 h 1543360"/>
              <a:gd name="connsiteX4392" fmla="*/ 231007 w 1617176"/>
              <a:gd name="connsiteY4392" fmla="*/ 1338327 h 1543360"/>
              <a:gd name="connsiteX4393" fmla="*/ 230844 w 1617176"/>
              <a:gd name="connsiteY4393" fmla="*/ 1338978 h 1543360"/>
              <a:gd name="connsiteX4394" fmla="*/ 231007 w 1617176"/>
              <a:gd name="connsiteY4394" fmla="*/ 1338815 h 1543360"/>
              <a:gd name="connsiteX4395" fmla="*/ 231495 w 1617176"/>
              <a:gd name="connsiteY4395" fmla="*/ 1338815 h 1543360"/>
              <a:gd name="connsiteX4396" fmla="*/ 232381 w 1617176"/>
              <a:gd name="connsiteY4396" fmla="*/ 1338594 h 1543360"/>
              <a:gd name="connsiteX4397" fmla="*/ 231983 w 1617176"/>
              <a:gd name="connsiteY4397" fmla="*/ 1338328 h 1543360"/>
              <a:gd name="connsiteX4398" fmla="*/ 238329 w 1617176"/>
              <a:gd name="connsiteY4398" fmla="*/ 1336619 h 1543360"/>
              <a:gd name="connsiteX4399" fmla="*/ 229308 w 1617176"/>
              <a:gd name="connsiteY4399" fmla="*/ 1335717 h 1543360"/>
              <a:gd name="connsiteX4400" fmla="*/ 229055 w 1617176"/>
              <a:gd name="connsiteY4400" fmla="*/ 1335886 h 1543360"/>
              <a:gd name="connsiteX4401" fmla="*/ 228811 w 1617176"/>
              <a:gd name="connsiteY4401" fmla="*/ 1335886 h 1543360"/>
              <a:gd name="connsiteX4402" fmla="*/ 1101908 w 1617176"/>
              <a:gd name="connsiteY4402" fmla="*/ 1334666 h 1543360"/>
              <a:gd name="connsiteX4403" fmla="*/ 1102396 w 1617176"/>
              <a:gd name="connsiteY4403" fmla="*/ 1334910 h 1543360"/>
              <a:gd name="connsiteX4404" fmla="*/ 1101908 w 1617176"/>
              <a:gd name="connsiteY4404" fmla="*/ 1335642 h 1543360"/>
              <a:gd name="connsiteX4405" fmla="*/ 1098003 w 1617176"/>
              <a:gd name="connsiteY4405" fmla="*/ 1335886 h 1543360"/>
              <a:gd name="connsiteX4406" fmla="*/ 1091412 w 1617176"/>
              <a:gd name="connsiteY4406" fmla="*/ 1336863 h 1543360"/>
              <a:gd name="connsiteX4407" fmla="*/ 1091168 w 1617176"/>
              <a:gd name="connsiteY4407" fmla="*/ 1336863 h 1543360"/>
              <a:gd name="connsiteX4408" fmla="*/ 1090680 w 1617176"/>
              <a:gd name="connsiteY4408" fmla="*/ 1336130 h 1543360"/>
              <a:gd name="connsiteX4409" fmla="*/ 1091168 w 1617176"/>
              <a:gd name="connsiteY4409" fmla="*/ 1335398 h 1543360"/>
              <a:gd name="connsiteX4410" fmla="*/ 1098003 w 1617176"/>
              <a:gd name="connsiteY4410" fmla="*/ 1334910 h 1543360"/>
              <a:gd name="connsiteX4411" fmla="*/ 1101908 w 1617176"/>
              <a:gd name="connsiteY4411" fmla="*/ 1334666 h 1543360"/>
              <a:gd name="connsiteX4412" fmla="*/ 698188 w 1617176"/>
              <a:gd name="connsiteY4412" fmla="*/ 1332224 h 1543360"/>
              <a:gd name="connsiteX4413" fmla="*/ 695747 w 1617176"/>
              <a:gd name="connsiteY4413" fmla="*/ 1332713 h 1543360"/>
              <a:gd name="connsiteX4414" fmla="*/ 693795 w 1617176"/>
              <a:gd name="connsiteY4414" fmla="*/ 1332713 h 1543360"/>
              <a:gd name="connsiteX4415" fmla="*/ 691842 w 1617176"/>
              <a:gd name="connsiteY4415" fmla="*/ 1332224 h 1543360"/>
              <a:gd name="connsiteX4416" fmla="*/ 691842 w 1617176"/>
              <a:gd name="connsiteY4416" fmla="*/ 1332225 h 1543360"/>
              <a:gd name="connsiteX4417" fmla="*/ 684520 w 1617176"/>
              <a:gd name="connsiteY4417" fmla="*/ 1333934 h 1543360"/>
              <a:gd name="connsiteX4418" fmla="*/ 684520 w 1617176"/>
              <a:gd name="connsiteY4418" fmla="*/ 1333445 h 1543360"/>
              <a:gd name="connsiteX4419" fmla="*/ 683544 w 1617176"/>
              <a:gd name="connsiteY4419" fmla="*/ 1333689 h 1543360"/>
              <a:gd name="connsiteX4420" fmla="*/ 680859 w 1617176"/>
              <a:gd name="connsiteY4420" fmla="*/ 1334666 h 1543360"/>
              <a:gd name="connsiteX4421" fmla="*/ 680144 w 1617176"/>
              <a:gd name="connsiteY4421" fmla="*/ 1335201 h 1543360"/>
              <a:gd name="connsiteX4422" fmla="*/ 681102 w 1617176"/>
              <a:gd name="connsiteY4422" fmla="*/ 1335155 h 1543360"/>
              <a:gd name="connsiteX4423" fmla="*/ 680859 w 1617176"/>
              <a:gd name="connsiteY4423" fmla="*/ 1336131 h 1543360"/>
              <a:gd name="connsiteX4424" fmla="*/ 681591 w 1617176"/>
              <a:gd name="connsiteY4424" fmla="*/ 1335887 h 1543360"/>
              <a:gd name="connsiteX4425" fmla="*/ 685164 w 1617176"/>
              <a:gd name="connsiteY4425" fmla="*/ 1336227 h 1543360"/>
              <a:gd name="connsiteX4426" fmla="*/ 685496 w 1617176"/>
              <a:gd name="connsiteY4426" fmla="*/ 1335398 h 1543360"/>
              <a:gd name="connsiteX4427" fmla="*/ 687205 w 1617176"/>
              <a:gd name="connsiteY4427" fmla="*/ 1335398 h 1543360"/>
              <a:gd name="connsiteX4428" fmla="*/ 687693 w 1617176"/>
              <a:gd name="connsiteY4428" fmla="*/ 1335398 h 1543360"/>
              <a:gd name="connsiteX4429" fmla="*/ 688425 w 1617176"/>
              <a:gd name="connsiteY4429" fmla="*/ 1335886 h 1543360"/>
              <a:gd name="connsiteX4430" fmla="*/ 688150 w 1617176"/>
              <a:gd name="connsiteY4430" fmla="*/ 1336344 h 1543360"/>
              <a:gd name="connsiteX4431" fmla="*/ 695747 w 1617176"/>
              <a:gd name="connsiteY4431" fmla="*/ 1335826 h 1543360"/>
              <a:gd name="connsiteX4432" fmla="*/ 702338 w 1617176"/>
              <a:gd name="connsiteY4432" fmla="*/ 1334179 h 1543360"/>
              <a:gd name="connsiteX4433" fmla="*/ 702094 w 1617176"/>
              <a:gd name="connsiteY4433" fmla="*/ 1333202 h 1543360"/>
              <a:gd name="connsiteX4434" fmla="*/ 701996 w 1617176"/>
              <a:gd name="connsiteY4434" fmla="*/ 1332909 h 1543360"/>
              <a:gd name="connsiteX4435" fmla="*/ 701850 w 1617176"/>
              <a:gd name="connsiteY4435" fmla="*/ 1333201 h 1543360"/>
              <a:gd name="connsiteX4436" fmla="*/ 701362 w 1617176"/>
              <a:gd name="connsiteY4436" fmla="*/ 1333201 h 1543360"/>
              <a:gd name="connsiteX4437" fmla="*/ 698189 w 1617176"/>
              <a:gd name="connsiteY4437" fmla="*/ 1332225 h 1543360"/>
              <a:gd name="connsiteX4438" fmla="*/ 224996 w 1617176"/>
              <a:gd name="connsiteY4438" fmla="*/ 1331753 h 1543360"/>
              <a:gd name="connsiteX4439" fmla="*/ 220755 w 1617176"/>
              <a:gd name="connsiteY4439" fmla="*/ 1332225 h 1543360"/>
              <a:gd name="connsiteX4440" fmla="*/ 216362 w 1617176"/>
              <a:gd name="connsiteY4440" fmla="*/ 1332918 h 1543360"/>
              <a:gd name="connsiteX4441" fmla="*/ 216362 w 1617176"/>
              <a:gd name="connsiteY4441" fmla="*/ 1333445 h 1543360"/>
              <a:gd name="connsiteX4442" fmla="*/ 228567 w 1617176"/>
              <a:gd name="connsiteY4442" fmla="*/ 1333933 h 1543360"/>
              <a:gd name="connsiteX4443" fmla="*/ 228526 w 1617176"/>
              <a:gd name="connsiteY4443" fmla="*/ 1333974 h 1543360"/>
              <a:gd name="connsiteX4444" fmla="*/ 229092 w 1617176"/>
              <a:gd name="connsiteY4444" fmla="*/ 1334087 h 1543360"/>
              <a:gd name="connsiteX4445" fmla="*/ 229054 w 1617176"/>
              <a:gd name="connsiteY4445" fmla="*/ 1333935 h 1543360"/>
              <a:gd name="connsiteX4446" fmla="*/ 235400 w 1617176"/>
              <a:gd name="connsiteY4446" fmla="*/ 1333446 h 1543360"/>
              <a:gd name="connsiteX4447" fmla="*/ 678518 w 1617176"/>
              <a:gd name="connsiteY4447" fmla="*/ 1331061 h 1543360"/>
              <a:gd name="connsiteX4448" fmla="*/ 678662 w 1617176"/>
              <a:gd name="connsiteY4448" fmla="*/ 1331494 h 1543360"/>
              <a:gd name="connsiteX4449" fmla="*/ 625695 w 1617176"/>
              <a:gd name="connsiteY4449" fmla="*/ 1337840 h 1543360"/>
              <a:gd name="connsiteX4450" fmla="*/ 679792 w 1617176"/>
              <a:gd name="connsiteY4450" fmla="*/ 1335218 h 1543360"/>
              <a:gd name="connsiteX4451" fmla="*/ 679638 w 1617176"/>
              <a:gd name="connsiteY4451" fmla="*/ 1334910 h 1543360"/>
              <a:gd name="connsiteX4452" fmla="*/ 680370 w 1617176"/>
              <a:gd name="connsiteY4452" fmla="*/ 1333933 h 1543360"/>
              <a:gd name="connsiteX4453" fmla="*/ 680370 w 1617176"/>
              <a:gd name="connsiteY4453" fmla="*/ 1333689 h 1543360"/>
              <a:gd name="connsiteX4454" fmla="*/ 683055 w 1617176"/>
              <a:gd name="connsiteY4454" fmla="*/ 1333201 h 1543360"/>
              <a:gd name="connsiteX4455" fmla="*/ 683909 w 1617176"/>
              <a:gd name="connsiteY4455" fmla="*/ 1332987 h 1543360"/>
              <a:gd name="connsiteX4456" fmla="*/ 683161 w 1617176"/>
              <a:gd name="connsiteY4456" fmla="*/ 1331679 h 1543360"/>
              <a:gd name="connsiteX4457" fmla="*/ 681103 w 1617176"/>
              <a:gd name="connsiteY4457" fmla="*/ 1331492 h 1543360"/>
              <a:gd name="connsiteX4458" fmla="*/ 213173 w 1617176"/>
              <a:gd name="connsiteY4458" fmla="*/ 1329570 h 1543360"/>
              <a:gd name="connsiteX4459" fmla="*/ 212944 w 1617176"/>
              <a:gd name="connsiteY4459" fmla="*/ 1330028 h 1543360"/>
              <a:gd name="connsiteX4460" fmla="*/ 211235 w 1617176"/>
              <a:gd name="connsiteY4460" fmla="*/ 1330028 h 1543360"/>
              <a:gd name="connsiteX4461" fmla="*/ 209770 w 1617176"/>
              <a:gd name="connsiteY4461" fmla="*/ 1330516 h 1543360"/>
              <a:gd name="connsiteX4462" fmla="*/ 209283 w 1617176"/>
              <a:gd name="connsiteY4462" fmla="*/ 1330760 h 1543360"/>
              <a:gd name="connsiteX4463" fmla="*/ 209283 w 1617176"/>
              <a:gd name="connsiteY4463" fmla="*/ 1331004 h 1543360"/>
              <a:gd name="connsiteX4464" fmla="*/ 210503 w 1617176"/>
              <a:gd name="connsiteY4464" fmla="*/ 1331004 h 1543360"/>
              <a:gd name="connsiteX4465" fmla="*/ 213984 w 1617176"/>
              <a:gd name="connsiteY4465" fmla="*/ 1331439 h 1543360"/>
              <a:gd name="connsiteX4466" fmla="*/ 213921 w 1617176"/>
              <a:gd name="connsiteY4466" fmla="*/ 1331248 h 1543360"/>
              <a:gd name="connsiteX4467" fmla="*/ 215874 w 1617176"/>
              <a:gd name="connsiteY4467" fmla="*/ 1331248 h 1543360"/>
              <a:gd name="connsiteX4468" fmla="*/ 215630 w 1617176"/>
              <a:gd name="connsiteY4468" fmla="*/ 1331980 h 1543360"/>
              <a:gd name="connsiteX4469" fmla="*/ 215721 w 1617176"/>
              <a:gd name="connsiteY4469" fmla="*/ 1332040 h 1543360"/>
              <a:gd name="connsiteX4470" fmla="*/ 215873 w 1617176"/>
              <a:gd name="connsiteY4470" fmla="*/ 1331736 h 1543360"/>
              <a:gd name="connsiteX4471" fmla="*/ 220511 w 1617176"/>
              <a:gd name="connsiteY4471" fmla="*/ 1331248 h 1543360"/>
              <a:gd name="connsiteX4472" fmla="*/ 224535 w 1617176"/>
              <a:gd name="connsiteY4472" fmla="*/ 1330801 h 1543360"/>
              <a:gd name="connsiteX4473" fmla="*/ 224416 w 1617176"/>
              <a:gd name="connsiteY4473" fmla="*/ 1330761 h 1543360"/>
              <a:gd name="connsiteX4474" fmla="*/ 224416 w 1617176"/>
              <a:gd name="connsiteY4474" fmla="*/ 1330029 h 1543360"/>
              <a:gd name="connsiteX4475" fmla="*/ 388747 w 1617176"/>
              <a:gd name="connsiteY4475" fmla="*/ 1325756 h 1543360"/>
              <a:gd name="connsiteX4476" fmla="*/ 387299 w 1617176"/>
              <a:gd name="connsiteY4476" fmla="*/ 1325872 h 1543360"/>
              <a:gd name="connsiteX4477" fmla="*/ 387954 w 1617176"/>
              <a:gd name="connsiteY4477" fmla="*/ 1326855 h 1543360"/>
              <a:gd name="connsiteX4478" fmla="*/ 389286 w 1617176"/>
              <a:gd name="connsiteY4478" fmla="*/ 1329185 h 1543360"/>
              <a:gd name="connsiteX4479" fmla="*/ 389663 w 1617176"/>
              <a:gd name="connsiteY4479" fmla="*/ 1328809 h 1543360"/>
              <a:gd name="connsiteX4480" fmla="*/ 390883 w 1617176"/>
              <a:gd name="connsiteY4480" fmla="*/ 1329785 h 1543360"/>
              <a:gd name="connsiteX4481" fmla="*/ 394161 w 1617176"/>
              <a:gd name="connsiteY4481" fmla="*/ 1329399 h 1543360"/>
              <a:gd name="connsiteX4482" fmla="*/ 393081 w 1617176"/>
              <a:gd name="connsiteY4482" fmla="*/ 1328319 h 1543360"/>
              <a:gd name="connsiteX4483" fmla="*/ 391372 w 1617176"/>
              <a:gd name="connsiteY4483" fmla="*/ 1327099 h 1543360"/>
              <a:gd name="connsiteX4484" fmla="*/ 391372 w 1617176"/>
              <a:gd name="connsiteY4484" fmla="*/ 1327098 h 1543360"/>
              <a:gd name="connsiteX4485" fmla="*/ 391371 w 1617176"/>
              <a:gd name="connsiteY4485" fmla="*/ 1327099 h 1543360"/>
              <a:gd name="connsiteX4486" fmla="*/ 388747 w 1617176"/>
              <a:gd name="connsiteY4486" fmla="*/ 1325756 h 1543360"/>
              <a:gd name="connsiteX4487" fmla="*/ 472919 w 1617176"/>
              <a:gd name="connsiteY4487" fmla="*/ 1325056 h 1543360"/>
              <a:gd name="connsiteX4488" fmla="*/ 466306 w 1617176"/>
              <a:gd name="connsiteY4488" fmla="*/ 1326123 h 1543360"/>
              <a:gd name="connsiteX4489" fmla="*/ 465818 w 1617176"/>
              <a:gd name="connsiteY4489" fmla="*/ 1325879 h 1543360"/>
              <a:gd name="connsiteX4490" fmla="*/ 465818 w 1617176"/>
              <a:gd name="connsiteY4490" fmla="*/ 1325880 h 1543360"/>
              <a:gd name="connsiteX4491" fmla="*/ 466062 w 1617176"/>
              <a:gd name="connsiteY4491" fmla="*/ 1326612 h 1543360"/>
              <a:gd name="connsiteX4492" fmla="*/ 476802 w 1617176"/>
              <a:gd name="connsiteY4492" fmla="*/ 1333446 h 1543360"/>
              <a:gd name="connsiteX4493" fmla="*/ 485833 w 1617176"/>
              <a:gd name="connsiteY4493" fmla="*/ 1332226 h 1543360"/>
              <a:gd name="connsiteX4494" fmla="*/ 490471 w 1617176"/>
              <a:gd name="connsiteY4494" fmla="*/ 1332958 h 1543360"/>
              <a:gd name="connsiteX4495" fmla="*/ 476802 w 1617176"/>
              <a:gd name="connsiteY4495" fmla="*/ 1325147 h 1543360"/>
              <a:gd name="connsiteX4496" fmla="*/ 472896 w 1617176"/>
              <a:gd name="connsiteY4496" fmla="*/ 1325147 h 1543360"/>
              <a:gd name="connsiteX4497" fmla="*/ 818768 w 1617176"/>
              <a:gd name="connsiteY4497" fmla="*/ 1324657 h 1543360"/>
              <a:gd name="connsiteX4498" fmla="*/ 836831 w 1617176"/>
              <a:gd name="connsiteY4498" fmla="*/ 1326854 h 1543360"/>
              <a:gd name="connsiteX4499" fmla="*/ 843665 w 1617176"/>
              <a:gd name="connsiteY4499" fmla="*/ 1328319 h 1543360"/>
              <a:gd name="connsiteX4500" fmla="*/ 843177 w 1617176"/>
              <a:gd name="connsiteY4500" fmla="*/ 1329783 h 1543360"/>
              <a:gd name="connsiteX4501" fmla="*/ 849523 w 1617176"/>
              <a:gd name="connsiteY4501" fmla="*/ 1331492 h 1543360"/>
              <a:gd name="connsiteX4502" fmla="*/ 849314 w 1617176"/>
              <a:gd name="connsiteY4502" fmla="*/ 1331597 h 1543360"/>
              <a:gd name="connsiteX4503" fmla="*/ 850011 w 1617176"/>
              <a:gd name="connsiteY4503" fmla="*/ 1331736 h 1543360"/>
              <a:gd name="connsiteX4504" fmla="*/ 850499 w 1617176"/>
              <a:gd name="connsiteY4504" fmla="*/ 1332957 h 1543360"/>
              <a:gd name="connsiteX4505" fmla="*/ 849767 w 1617176"/>
              <a:gd name="connsiteY4505" fmla="*/ 1333445 h 1543360"/>
              <a:gd name="connsiteX4506" fmla="*/ 849523 w 1617176"/>
              <a:gd name="connsiteY4506" fmla="*/ 1333445 h 1543360"/>
              <a:gd name="connsiteX4507" fmla="*/ 848764 w 1617176"/>
              <a:gd name="connsiteY4507" fmla="*/ 1333066 h 1543360"/>
              <a:gd name="connsiteX4508" fmla="*/ 848791 w 1617176"/>
              <a:gd name="connsiteY4508" fmla="*/ 1333200 h 1543360"/>
              <a:gd name="connsiteX4509" fmla="*/ 829508 w 1617176"/>
              <a:gd name="connsiteY4509" fmla="*/ 1329295 h 1543360"/>
              <a:gd name="connsiteX4510" fmla="*/ 818768 w 1617176"/>
              <a:gd name="connsiteY4510" fmla="*/ 1324657 h 1543360"/>
              <a:gd name="connsiteX4511" fmla="*/ 876128 w 1617176"/>
              <a:gd name="connsiteY4511" fmla="*/ 1324170 h 1543360"/>
              <a:gd name="connsiteX4512" fmla="*/ 876372 w 1617176"/>
              <a:gd name="connsiteY4512" fmla="*/ 1324414 h 1543360"/>
              <a:gd name="connsiteX4513" fmla="*/ 875884 w 1617176"/>
              <a:gd name="connsiteY4513" fmla="*/ 1324902 h 1543360"/>
              <a:gd name="connsiteX4514" fmla="*/ 874420 w 1617176"/>
              <a:gd name="connsiteY4514" fmla="*/ 1325146 h 1543360"/>
              <a:gd name="connsiteX4515" fmla="*/ 873199 w 1617176"/>
              <a:gd name="connsiteY4515" fmla="*/ 1325390 h 1543360"/>
              <a:gd name="connsiteX4516" fmla="*/ 872955 w 1617176"/>
              <a:gd name="connsiteY4516" fmla="*/ 1325390 h 1543360"/>
              <a:gd name="connsiteX4517" fmla="*/ 872711 w 1617176"/>
              <a:gd name="connsiteY4517" fmla="*/ 1325146 h 1543360"/>
              <a:gd name="connsiteX4518" fmla="*/ 872955 w 1617176"/>
              <a:gd name="connsiteY4518" fmla="*/ 1324902 h 1543360"/>
              <a:gd name="connsiteX4519" fmla="*/ 874176 w 1617176"/>
              <a:gd name="connsiteY4519" fmla="*/ 1324414 h 1543360"/>
              <a:gd name="connsiteX4520" fmla="*/ 512682 w 1617176"/>
              <a:gd name="connsiteY4520" fmla="*/ 1323195 h 1543360"/>
              <a:gd name="connsiteX4521" fmla="*/ 500722 w 1617176"/>
              <a:gd name="connsiteY4521" fmla="*/ 1323927 h 1543360"/>
              <a:gd name="connsiteX4522" fmla="*/ 501455 w 1617176"/>
              <a:gd name="connsiteY4522" fmla="*/ 1324903 h 1543360"/>
              <a:gd name="connsiteX4523" fmla="*/ 520493 w 1617176"/>
              <a:gd name="connsiteY4523" fmla="*/ 1333446 h 1543360"/>
              <a:gd name="connsiteX4524" fmla="*/ 531233 w 1617176"/>
              <a:gd name="connsiteY4524" fmla="*/ 1331005 h 1543360"/>
              <a:gd name="connsiteX4525" fmla="*/ 530745 w 1617176"/>
              <a:gd name="connsiteY4525" fmla="*/ 1330517 h 1543360"/>
              <a:gd name="connsiteX4526" fmla="*/ 530915 w 1617176"/>
              <a:gd name="connsiteY4526" fmla="*/ 1330404 h 1543360"/>
              <a:gd name="connsiteX4527" fmla="*/ 527083 w 1617176"/>
              <a:gd name="connsiteY4527" fmla="*/ 1329051 h 1543360"/>
              <a:gd name="connsiteX4528" fmla="*/ 521607 w 1617176"/>
              <a:gd name="connsiteY4528" fmla="*/ 1327298 h 1543360"/>
              <a:gd name="connsiteX4529" fmla="*/ 521714 w 1617176"/>
              <a:gd name="connsiteY4529" fmla="*/ 1327832 h 1543360"/>
              <a:gd name="connsiteX4530" fmla="*/ 512682 w 1617176"/>
              <a:gd name="connsiteY4530" fmla="*/ 1326612 h 1543360"/>
              <a:gd name="connsiteX4531" fmla="*/ 512682 w 1617176"/>
              <a:gd name="connsiteY4531" fmla="*/ 1323195 h 1543360"/>
              <a:gd name="connsiteX4532" fmla="*/ 485039 w 1617176"/>
              <a:gd name="connsiteY4532" fmla="*/ 1322889 h 1543360"/>
              <a:gd name="connsiteX4533" fmla="*/ 484857 w 1617176"/>
              <a:gd name="connsiteY4533" fmla="*/ 1323194 h 1543360"/>
              <a:gd name="connsiteX4534" fmla="*/ 483637 w 1617176"/>
              <a:gd name="connsiteY4534" fmla="*/ 1323438 h 1543360"/>
              <a:gd name="connsiteX4535" fmla="*/ 482903 w 1617176"/>
              <a:gd name="connsiteY4535" fmla="*/ 1323438 h 1543360"/>
              <a:gd name="connsiteX4536" fmla="*/ 483392 w 1617176"/>
              <a:gd name="connsiteY4536" fmla="*/ 1323927 h 1543360"/>
              <a:gd name="connsiteX4537" fmla="*/ 501698 w 1617176"/>
              <a:gd name="connsiteY4537" fmla="*/ 1333446 h 1543360"/>
              <a:gd name="connsiteX4538" fmla="*/ 505116 w 1617176"/>
              <a:gd name="connsiteY4538" fmla="*/ 1332226 h 1543360"/>
              <a:gd name="connsiteX4539" fmla="*/ 510241 w 1617176"/>
              <a:gd name="connsiteY4539" fmla="*/ 1333446 h 1543360"/>
              <a:gd name="connsiteX4540" fmla="*/ 505116 w 1617176"/>
              <a:gd name="connsiteY4540" fmla="*/ 1330517 h 1543360"/>
              <a:gd name="connsiteX4541" fmla="*/ 498281 w 1617176"/>
              <a:gd name="connsiteY4541" fmla="*/ 1326856 h 1543360"/>
              <a:gd name="connsiteX4542" fmla="*/ 497305 w 1617176"/>
              <a:gd name="connsiteY4542" fmla="*/ 1328565 h 1543360"/>
              <a:gd name="connsiteX4543" fmla="*/ 484856 w 1617176"/>
              <a:gd name="connsiteY4543" fmla="*/ 1323927 h 1543360"/>
              <a:gd name="connsiteX4544" fmla="*/ 485101 w 1617176"/>
              <a:gd name="connsiteY4544" fmla="*/ 1322951 h 1543360"/>
              <a:gd name="connsiteX4545" fmla="*/ 742612 w 1617176"/>
              <a:gd name="connsiteY4545" fmla="*/ 1322461 h 1543360"/>
              <a:gd name="connsiteX4546" fmla="*/ 746518 w 1617176"/>
              <a:gd name="connsiteY4546" fmla="*/ 1322949 h 1543360"/>
              <a:gd name="connsiteX4547" fmla="*/ 748470 w 1617176"/>
              <a:gd name="connsiteY4547" fmla="*/ 1323193 h 1543360"/>
              <a:gd name="connsiteX4548" fmla="*/ 748958 w 1617176"/>
              <a:gd name="connsiteY4548" fmla="*/ 1323681 h 1543360"/>
              <a:gd name="connsiteX4549" fmla="*/ 748470 w 1617176"/>
              <a:gd name="connsiteY4549" fmla="*/ 1324169 h 1543360"/>
              <a:gd name="connsiteX4550" fmla="*/ 746274 w 1617176"/>
              <a:gd name="connsiteY4550" fmla="*/ 1323925 h 1543360"/>
              <a:gd name="connsiteX4551" fmla="*/ 742856 w 1617176"/>
              <a:gd name="connsiteY4551" fmla="*/ 1323681 h 1543360"/>
              <a:gd name="connsiteX4552" fmla="*/ 742368 w 1617176"/>
              <a:gd name="connsiteY4552" fmla="*/ 1323437 h 1543360"/>
              <a:gd name="connsiteX4553" fmla="*/ 742612 w 1617176"/>
              <a:gd name="connsiteY4553" fmla="*/ 1322461 h 1543360"/>
              <a:gd name="connsiteX4554" fmla="*/ 369347 w 1617176"/>
              <a:gd name="connsiteY4554" fmla="*/ 1321860 h 1543360"/>
              <a:gd name="connsiteX4555" fmla="*/ 368694 w 1617176"/>
              <a:gd name="connsiteY4555" fmla="*/ 1323384 h 1543360"/>
              <a:gd name="connsiteX4556" fmla="*/ 370136 w 1617176"/>
              <a:gd name="connsiteY4556" fmla="*/ 1325146 h 1543360"/>
              <a:gd name="connsiteX4557" fmla="*/ 372319 w 1617176"/>
              <a:gd name="connsiteY4557" fmla="*/ 1327548 h 1543360"/>
              <a:gd name="connsiteX4558" fmla="*/ 372088 w 1617176"/>
              <a:gd name="connsiteY4558" fmla="*/ 1326856 h 1543360"/>
              <a:gd name="connsiteX4559" fmla="*/ 379411 w 1617176"/>
              <a:gd name="connsiteY4559" fmla="*/ 1329297 h 1543360"/>
              <a:gd name="connsiteX4560" fmla="*/ 379361 w 1617176"/>
              <a:gd name="connsiteY4560" fmla="*/ 1329147 h 1543360"/>
              <a:gd name="connsiteX4561" fmla="*/ 379168 w 1617176"/>
              <a:gd name="connsiteY4561" fmla="*/ 1329051 h 1543360"/>
              <a:gd name="connsiteX4562" fmla="*/ 374042 w 1617176"/>
              <a:gd name="connsiteY4562" fmla="*/ 1325146 h 1543360"/>
              <a:gd name="connsiteX4563" fmla="*/ 336974 w 1617176"/>
              <a:gd name="connsiteY4563" fmla="*/ 1320585 h 1543360"/>
              <a:gd name="connsiteX4564" fmla="*/ 337673 w 1617176"/>
              <a:gd name="connsiteY4564" fmla="*/ 1322217 h 1543360"/>
              <a:gd name="connsiteX4565" fmla="*/ 337917 w 1617176"/>
              <a:gd name="connsiteY4565" fmla="*/ 1321973 h 1543360"/>
              <a:gd name="connsiteX4566" fmla="*/ 338649 w 1617176"/>
              <a:gd name="connsiteY4566" fmla="*/ 1323193 h 1543360"/>
              <a:gd name="connsiteX4567" fmla="*/ 338587 w 1617176"/>
              <a:gd name="connsiteY4567" fmla="*/ 1323193 h 1543360"/>
              <a:gd name="connsiteX4568" fmla="*/ 339240 w 1617176"/>
              <a:gd name="connsiteY4568" fmla="*/ 1324312 h 1543360"/>
              <a:gd name="connsiteX4569" fmla="*/ 339381 w 1617176"/>
              <a:gd name="connsiteY4569" fmla="*/ 1324171 h 1543360"/>
              <a:gd name="connsiteX4570" fmla="*/ 344751 w 1617176"/>
              <a:gd name="connsiteY4570" fmla="*/ 1325147 h 1543360"/>
              <a:gd name="connsiteX4571" fmla="*/ 340540 w 1617176"/>
              <a:gd name="connsiteY4571" fmla="*/ 1321547 h 1543360"/>
              <a:gd name="connsiteX4572" fmla="*/ 754183 w 1617176"/>
              <a:gd name="connsiteY4572" fmla="*/ 1319923 h 1543360"/>
              <a:gd name="connsiteX4573" fmla="*/ 754084 w 1617176"/>
              <a:gd name="connsiteY4573" fmla="*/ 1320022 h 1543360"/>
              <a:gd name="connsiteX4574" fmla="*/ 754328 w 1617176"/>
              <a:gd name="connsiteY4574" fmla="*/ 1320998 h 1543360"/>
              <a:gd name="connsiteX4575" fmla="*/ 739683 w 1617176"/>
              <a:gd name="connsiteY4575" fmla="*/ 1322218 h 1543360"/>
              <a:gd name="connsiteX4576" fmla="*/ 739927 w 1617176"/>
              <a:gd name="connsiteY4576" fmla="*/ 1321486 h 1543360"/>
              <a:gd name="connsiteX4577" fmla="*/ 739683 w 1617176"/>
              <a:gd name="connsiteY4577" fmla="*/ 1320998 h 1543360"/>
              <a:gd name="connsiteX4578" fmla="*/ 739356 w 1617176"/>
              <a:gd name="connsiteY4578" fmla="*/ 1320998 h 1543360"/>
              <a:gd name="connsiteX4579" fmla="*/ 739195 w 1617176"/>
              <a:gd name="connsiteY4579" fmla="*/ 1321240 h 1543360"/>
              <a:gd name="connsiteX4580" fmla="*/ 735046 w 1617176"/>
              <a:gd name="connsiteY4580" fmla="*/ 1322217 h 1543360"/>
              <a:gd name="connsiteX4581" fmla="*/ 714786 w 1617176"/>
              <a:gd name="connsiteY4581" fmla="*/ 1326854 h 1543360"/>
              <a:gd name="connsiteX4582" fmla="*/ 714542 w 1617176"/>
              <a:gd name="connsiteY4582" fmla="*/ 1326122 h 1543360"/>
              <a:gd name="connsiteX4583" fmla="*/ 714786 w 1617176"/>
              <a:gd name="connsiteY4583" fmla="*/ 1325634 h 1543360"/>
              <a:gd name="connsiteX4584" fmla="*/ 734801 w 1617176"/>
              <a:gd name="connsiteY4584" fmla="*/ 1321484 h 1543360"/>
              <a:gd name="connsiteX4585" fmla="*/ 735892 w 1617176"/>
              <a:gd name="connsiteY4585" fmla="*/ 1321163 h 1543360"/>
              <a:gd name="connsiteX4586" fmla="*/ 729432 w 1617176"/>
              <a:gd name="connsiteY4586" fmla="*/ 1321486 h 1543360"/>
              <a:gd name="connsiteX4587" fmla="*/ 726258 w 1617176"/>
              <a:gd name="connsiteY4587" fmla="*/ 1322951 h 1543360"/>
              <a:gd name="connsiteX4588" fmla="*/ 723330 w 1617176"/>
              <a:gd name="connsiteY4588" fmla="*/ 1322462 h 1543360"/>
              <a:gd name="connsiteX4589" fmla="*/ 712102 w 1617176"/>
              <a:gd name="connsiteY4589" fmla="*/ 1324659 h 1543360"/>
              <a:gd name="connsiteX4590" fmla="*/ 702582 w 1617176"/>
              <a:gd name="connsiteY4590" fmla="*/ 1324659 h 1543360"/>
              <a:gd name="connsiteX4591" fmla="*/ 690622 w 1617176"/>
              <a:gd name="connsiteY4591" fmla="*/ 1328076 h 1543360"/>
              <a:gd name="connsiteX4592" fmla="*/ 681542 w 1617176"/>
              <a:gd name="connsiteY4592" fmla="*/ 1329558 h 1543360"/>
              <a:gd name="connsiteX4593" fmla="*/ 683787 w 1617176"/>
              <a:gd name="connsiteY4593" fmla="*/ 1329784 h 1543360"/>
              <a:gd name="connsiteX4594" fmla="*/ 683787 w 1617176"/>
              <a:gd name="connsiteY4594" fmla="*/ 1329540 h 1543360"/>
              <a:gd name="connsiteX4595" fmla="*/ 691032 w 1617176"/>
              <a:gd name="connsiteY4595" fmla="*/ 1330368 h 1543360"/>
              <a:gd name="connsiteX4596" fmla="*/ 691598 w 1617176"/>
              <a:gd name="connsiteY4596" fmla="*/ 1330028 h 1543360"/>
              <a:gd name="connsiteX4597" fmla="*/ 695504 w 1617176"/>
              <a:gd name="connsiteY4597" fmla="*/ 1330028 h 1543360"/>
              <a:gd name="connsiteX4598" fmla="*/ 698188 w 1617176"/>
              <a:gd name="connsiteY4598" fmla="*/ 1330028 h 1543360"/>
              <a:gd name="connsiteX4599" fmla="*/ 698402 w 1617176"/>
              <a:gd name="connsiteY4599" fmla="*/ 1330295 h 1543360"/>
              <a:gd name="connsiteX4600" fmla="*/ 698433 w 1617176"/>
              <a:gd name="connsiteY4600" fmla="*/ 1330272 h 1543360"/>
              <a:gd name="connsiteX4601" fmla="*/ 698515 w 1617176"/>
              <a:gd name="connsiteY4601" fmla="*/ 1330437 h 1543360"/>
              <a:gd name="connsiteX4602" fmla="*/ 698676 w 1617176"/>
              <a:gd name="connsiteY4602" fmla="*/ 1330638 h 1543360"/>
              <a:gd name="connsiteX4603" fmla="*/ 703315 w 1617176"/>
              <a:gd name="connsiteY4603" fmla="*/ 1328319 h 1543360"/>
              <a:gd name="connsiteX4604" fmla="*/ 706244 w 1617176"/>
              <a:gd name="connsiteY4604" fmla="*/ 1327587 h 1543360"/>
              <a:gd name="connsiteX4605" fmla="*/ 706732 w 1617176"/>
              <a:gd name="connsiteY4605" fmla="*/ 1327831 h 1543360"/>
              <a:gd name="connsiteX4606" fmla="*/ 706488 w 1617176"/>
              <a:gd name="connsiteY4606" fmla="*/ 1328319 h 1543360"/>
              <a:gd name="connsiteX4607" fmla="*/ 703315 w 1617176"/>
              <a:gd name="connsiteY4607" fmla="*/ 1329296 h 1543360"/>
              <a:gd name="connsiteX4608" fmla="*/ 699447 w 1617176"/>
              <a:gd name="connsiteY4608" fmla="*/ 1330952 h 1543360"/>
              <a:gd name="connsiteX4609" fmla="*/ 701606 w 1617176"/>
              <a:gd name="connsiteY4609" fmla="*/ 1331492 h 1543360"/>
              <a:gd name="connsiteX4610" fmla="*/ 702339 w 1617176"/>
              <a:gd name="connsiteY4610" fmla="*/ 1332225 h 1543360"/>
              <a:gd name="connsiteX4611" fmla="*/ 702216 w 1617176"/>
              <a:gd name="connsiteY4611" fmla="*/ 1332470 h 1543360"/>
              <a:gd name="connsiteX4612" fmla="*/ 725689 w 1617176"/>
              <a:gd name="connsiteY4612" fmla="*/ 1332470 h 1543360"/>
              <a:gd name="connsiteX4613" fmla="*/ 725526 w 1617176"/>
              <a:gd name="connsiteY4613" fmla="*/ 1332225 h 1543360"/>
              <a:gd name="connsiteX4614" fmla="*/ 726014 w 1617176"/>
              <a:gd name="connsiteY4614" fmla="*/ 1331737 h 1543360"/>
              <a:gd name="connsiteX4615" fmla="*/ 751399 w 1617176"/>
              <a:gd name="connsiteY4615" fmla="*/ 1327831 h 1543360"/>
              <a:gd name="connsiteX4616" fmla="*/ 761407 w 1617176"/>
              <a:gd name="connsiteY4616" fmla="*/ 1326878 h 1543360"/>
              <a:gd name="connsiteX4617" fmla="*/ 761407 w 1617176"/>
              <a:gd name="connsiteY4617" fmla="*/ 1325574 h 1543360"/>
              <a:gd name="connsiteX4618" fmla="*/ 759211 w 1617176"/>
              <a:gd name="connsiteY4618" fmla="*/ 1325391 h 1543360"/>
              <a:gd name="connsiteX4619" fmla="*/ 754817 w 1617176"/>
              <a:gd name="connsiteY4619" fmla="*/ 1324902 h 1543360"/>
              <a:gd name="connsiteX4620" fmla="*/ 754329 w 1617176"/>
              <a:gd name="connsiteY4620" fmla="*/ 1324170 h 1543360"/>
              <a:gd name="connsiteX4621" fmla="*/ 754817 w 1617176"/>
              <a:gd name="connsiteY4621" fmla="*/ 1323682 h 1543360"/>
              <a:gd name="connsiteX4622" fmla="*/ 759455 w 1617176"/>
              <a:gd name="connsiteY4622" fmla="*/ 1324170 h 1543360"/>
              <a:gd name="connsiteX4623" fmla="*/ 761952 w 1617176"/>
              <a:gd name="connsiteY4623" fmla="*/ 1324397 h 1543360"/>
              <a:gd name="connsiteX4624" fmla="*/ 761895 w 1617176"/>
              <a:gd name="connsiteY4624" fmla="*/ 1324170 h 1543360"/>
              <a:gd name="connsiteX4625" fmla="*/ 768799 w 1617176"/>
              <a:gd name="connsiteY4625" fmla="*/ 1325320 h 1543360"/>
              <a:gd name="connsiteX4626" fmla="*/ 768974 w 1617176"/>
              <a:gd name="connsiteY4626" fmla="*/ 1325146 h 1543360"/>
              <a:gd name="connsiteX4627" fmla="*/ 778005 w 1617176"/>
              <a:gd name="connsiteY4627" fmla="*/ 1325390 h 1543360"/>
              <a:gd name="connsiteX4628" fmla="*/ 783131 w 1617176"/>
              <a:gd name="connsiteY4628" fmla="*/ 1325634 h 1543360"/>
              <a:gd name="connsiteX4629" fmla="*/ 783251 w 1617176"/>
              <a:gd name="connsiteY4629" fmla="*/ 1325784 h 1543360"/>
              <a:gd name="connsiteX4630" fmla="*/ 784840 w 1617176"/>
              <a:gd name="connsiteY4630" fmla="*/ 1324902 h 1543360"/>
              <a:gd name="connsiteX4631" fmla="*/ 785571 w 1617176"/>
              <a:gd name="connsiteY4631" fmla="*/ 1324170 h 1543360"/>
              <a:gd name="connsiteX4632" fmla="*/ 785084 w 1617176"/>
              <a:gd name="connsiteY4632" fmla="*/ 1323926 h 1543360"/>
              <a:gd name="connsiteX4633" fmla="*/ 785158 w 1617176"/>
              <a:gd name="connsiteY4633" fmla="*/ 1323851 h 1543360"/>
              <a:gd name="connsiteX4634" fmla="*/ 772879 w 1617176"/>
              <a:gd name="connsiteY4634" fmla="*/ 1322462 h 1543360"/>
              <a:gd name="connsiteX4635" fmla="*/ 880196 w 1617176"/>
              <a:gd name="connsiteY4635" fmla="*/ 1318230 h 1543360"/>
              <a:gd name="connsiteX4636" fmla="*/ 880277 w 1617176"/>
              <a:gd name="connsiteY4636" fmla="*/ 1318556 h 1543360"/>
              <a:gd name="connsiteX4637" fmla="*/ 877104 w 1617176"/>
              <a:gd name="connsiteY4637" fmla="*/ 1319288 h 1543360"/>
              <a:gd name="connsiteX4638" fmla="*/ 894795 w 1617176"/>
              <a:gd name="connsiteY4638" fmla="*/ 1322196 h 1543360"/>
              <a:gd name="connsiteX4639" fmla="*/ 897364 w 1617176"/>
              <a:gd name="connsiteY4639" fmla="*/ 1321728 h 1543360"/>
              <a:gd name="connsiteX4640" fmla="*/ 899262 w 1617176"/>
              <a:gd name="connsiteY4640" fmla="*/ 1321254 h 1543360"/>
              <a:gd name="connsiteX4641" fmla="*/ 895899 w 1617176"/>
              <a:gd name="connsiteY4641" fmla="*/ 1320265 h 1543360"/>
              <a:gd name="connsiteX4642" fmla="*/ 895981 w 1617176"/>
              <a:gd name="connsiteY4642" fmla="*/ 1319938 h 1543360"/>
              <a:gd name="connsiteX4643" fmla="*/ 895899 w 1617176"/>
              <a:gd name="connsiteY4643" fmla="*/ 1320020 h 1543360"/>
              <a:gd name="connsiteX4644" fmla="*/ 888332 w 1617176"/>
              <a:gd name="connsiteY4644" fmla="*/ 1319288 h 1543360"/>
              <a:gd name="connsiteX4645" fmla="*/ 880277 w 1617176"/>
              <a:gd name="connsiteY4645" fmla="*/ 1318312 h 1543360"/>
              <a:gd name="connsiteX4646" fmla="*/ 444582 w 1617176"/>
              <a:gd name="connsiteY4646" fmla="*/ 1318069 h 1543360"/>
              <a:gd name="connsiteX4647" fmla="*/ 452287 w 1617176"/>
              <a:gd name="connsiteY4647" fmla="*/ 1324414 h 1543360"/>
              <a:gd name="connsiteX4648" fmla="*/ 453126 w 1617176"/>
              <a:gd name="connsiteY4648" fmla="*/ 1324414 h 1543360"/>
              <a:gd name="connsiteX4649" fmla="*/ 453614 w 1617176"/>
              <a:gd name="connsiteY4649" fmla="*/ 1324902 h 1543360"/>
              <a:gd name="connsiteX4650" fmla="*/ 460936 w 1617176"/>
              <a:gd name="connsiteY4650" fmla="*/ 1330028 h 1543360"/>
              <a:gd name="connsiteX4651" fmla="*/ 460936 w 1617176"/>
              <a:gd name="connsiteY4651" fmla="*/ 1330238 h 1543360"/>
              <a:gd name="connsiteX4652" fmla="*/ 465574 w 1617176"/>
              <a:gd name="connsiteY4652" fmla="*/ 1332226 h 1543360"/>
              <a:gd name="connsiteX4653" fmla="*/ 461424 w 1617176"/>
              <a:gd name="connsiteY4653" fmla="*/ 1326124 h 1543360"/>
              <a:gd name="connsiteX4654" fmla="*/ 466062 w 1617176"/>
              <a:gd name="connsiteY4654" fmla="*/ 1325147 h 1543360"/>
              <a:gd name="connsiteX4655" fmla="*/ 465818 w 1617176"/>
              <a:gd name="connsiteY4655" fmla="*/ 1325878 h 1543360"/>
              <a:gd name="connsiteX4656" fmla="*/ 466306 w 1617176"/>
              <a:gd name="connsiteY4656" fmla="*/ 1325146 h 1543360"/>
              <a:gd name="connsiteX4657" fmla="*/ 472949 w 1617176"/>
              <a:gd name="connsiteY4657" fmla="*/ 1323597 h 1543360"/>
              <a:gd name="connsiteX4658" fmla="*/ 472896 w 1617176"/>
              <a:gd name="connsiteY4658" fmla="*/ 1323439 h 1543360"/>
              <a:gd name="connsiteX4659" fmla="*/ 473629 w 1617176"/>
              <a:gd name="connsiteY4659" fmla="*/ 1322218 h 1543360"/>
              <a:gd name="connsiteX4660" fmla="*/ 472896 w 1617176"/>
              <a:gd name="connsiteY4660" fmla="*/ 1320266 h 1543360"/>
              <a:gd name="connsiteX4661" fmla="*/ 444582 w 1617176"/>
              <a:gd name="connsiteY4661" fmla="*/ 1318069 h 1543360"/>
              <a:gd name="connsiteX4662" fmla="*/ 316925 w 1617176"/>
              <a:gd name="connsiteY4662" fmla="*/ 1318069 h 1543360"/>
              <a:gd name="connsiteX4663" fmla="*/ 316871 w 1617176"/>
              <a:gd name="connsiteY4663" fmla="*/ 1318285 h 1543360"/>
              <a:gd name="connsiteX4664" fmla="*/ 316925 w 1617176"/>
              <a:gd name="connsiteY4664" fmla="*/ 1318312 h 1543360"/>
              <a:gd name="connsiteX4665" fmla="*/ 318228 w 1617176"/>
              <a:gd name="connsiteY4665" fmla="*/ 1320700 h 1543360"/>
              <a:gd name="connsiteX4666" fmla="*/ 318389 w 1617176"/>
              <a:gd name="connsiteY4666" fmla="*/ 1320754 h 1543360"/>
              <a:gd name="connsiteX4667" fmla="*/ 318633 w 1617176"/>
              <a:gd name="connsiteY4667" fmla="*/ 1319778 h 1543360"/>
              <a:gd name="connsiteX4668" fmla="*/ 322112 w 1617176"/>
              <a:gd name="connsiteY4668" fmla="*/ 1322432 h 1543360"/>
              <a:gd name="connsiteX4669" fmla="*/ 323544 w 1617176"/>
              <a:gd name="connsiteY4669" fmla="*/ 1321716 h 1543360"/>
              <a:gd name="connsiteX4670" fmla="*/ 322783 w 1617176"/>
              <a:gd name="connsiteY4670" fmla="*/ 1321240 h 1543360"/>
              <a:gd name="connsiteX4671" fmla="*/ 320099 w 1617176"/>
              <a:gd name="connsiteY4671" fmla="*/ 1318556 h 1543360"/>
              <a:gd name="connsiteX4672" fmla="*/ 320098 w 1617176"/>
              <a:gd name="connsiteY4672" fmla="*/ 1318557 h 1543360"/>
              <a:gd name="connsiteX4673" fmla="*/ 317657 w 1617176"/>
              <a:gd name="connsiteY4673" fmla="*/ 1318557 h 1543360"/>
              <a:gd name="connsiteX4674" fmla="*/ 312775 w 1617176"/>
              <a:gd name="connsiteY4674" fmla="*/ 1315140 h 1543360"/>
              <a:gd name="connsiteX4675" fmla="*/ 309114 w 1617176"/>
              <a:gd name="connsiteY4675" fmla="*/ 1320754 h 1543360"/>
              <a:gd name="connsiteX4676" fmla="*/ 317657 w 1617176"/>
              <a:gd name="connsiteY4676" fmla="*/ 1321730 h 1543360"/>
              <a:gd name="connsiteX4677" fmla="*/ 317657 w 1617176"/>
              <a:gd name="connsiteY4677" fmla="*/ 1321344 h 1543360"/>
              <a:gd name="connsiteX4678" fmla="*/ 316193 w 1617176"/>
              <a:gd name="connsiteY4678" fmla="*/ 1319044 h 1543360"/>
              <a:gd name="connsiteX4679" fmla="*/ 316290 w 1617176"/>
              <a:gd name="connsiteY4679" fmla="*/ 1318654 h 1543360"/>
              <a:gd name="connsiteX4680" fmla="*/ 293873 w 1617176"/>
              <a:gd name="connsiteY4680" fmla="*/ 1315110 h 1543360"/>
              <a:gd name="connsiteX4681" fmla="*/ 288367 w 1617176"/>
              <a:gd name="connsiteY4681" fmla="*/ 1320510 h 1543360"/>
              <a:gd name="connsiteX4682" fmla="*/ 302036 w 1617176"/>
              <a:gd name="connsiteY4682" fmla="*/ 1320998 h 1543360"/>
              <a:gd name="connsiteX4683" fmla="*/ 301547 w 1617176"/>
              <a:gd name="connsiteY4683" fmla="*/ 1320022 h 1543360"/>
              <a:gd name="connsiteX4684" fmla="*/ 301615 w 1617176"/>
              <a:gd name="connsiteY4684" fmla="*/ 1319749 h 1543360"/>
              <a:gd name="connsiteX4685" fmla="*/ 301548 w 1617176"/>
              <a:gd name="connsiteY4685" fmla="*/ 1319776 h 1543360"/>
              <a:gd name="connsiteX4686" fmla="*/ 301304 w 1617176"/>
              <a:gd name="connsiteY4686" fmla="*/ 1319776 h 1543360"/>
              <a:gd name="connsiteX4687" fmla="*/ 298375 w 1617176"/>
              <a:gd name="connsiteY4687" fmla="*/ 1318067 h 1543360"/>
              <a:gd name="connsiteX4688" fmla="*/ 294958 w 1617176"/>
              <a:gd name="connsiteY4688" fmla="*/ 1316603 h 1543360"/>
              <a:gd name="connsiteX4689" fmla="*/ 294714 w 1617176"/>
              <a:gd name="connsiteY4689" fmla="*/ 1317579 h 1543360"/>
              <a:gd name="connsiteX4690" fmla="*/ 293737 w 1617176"/>
              <a:gd name="connsiteY4690" fmla="*/ 1318311 h 1543360"/>
              <a:gd name="connsiteX4691" fmla="*/ 293005 w 1617176"/>
              <a:gd name="connsiteY4691" fmla="*/ 1317335 h 1543360"/>
              <a:gd name="connsiteX4692" fmla="*/ 293737 w 1617176"/>
              <a:gd name="connsiteY4692" fmla="*/ 1315382 h 1543360"/>
              <a:gd name="connsiteX4693" fmla="*/ 861223 w 1617176"/>
              <a:gd name="connsiteY4693" fmla="*/ 1314501 h 1543360"/>
              <a:gd name="connsiteX4694" fmla="*/ 859286 w 1617176"/>
              <a:gd name="connsiteY4694" fmla="*/ 1314650 h 1543360"/>
              <a:gd name="connsiteX4695" fmla="*/ 857902 w 1617176"/>
              <a:gd name="connsiteY4695" fmla="*/ 1314804 h 1543360"/>
              <a:gd name="connsiteX4696" fmla="*/ 860171 w 1617176"/>
              <a:gd name="connsiteY4696" fmla="*/ 1315871 h 1543360"/>
              <a:gd name="connsiteX4697" fmla="*/ 241991 w 1617176"/>
              <a:gd name="connsiteY4697" fmla="*/ 1312698 h 1543360"/>
              <a:gd name="connsiteX4698" fmla="*/ 243456 w 1617176"/>
              <a:gd name="connsiteY4698" fmla="*/ 1312698 h 1543360"/>
              <a:gd name="connsiteX4699" fmla="*/ 243456 w 1617176"/>
              <a:gd name="connsiteY4699" fmla="*/ 1313918 h 1543360"/>
              <a:gd name="connsiteX4700" fmla="*/ 241991 w 1617176"/>
              <a:gd name="connsiteY4700" fmla="*/ 1313918 h 1543360"/>
              <a:gd name="connsiteX4701" fmla="*/ 874908 w 1617176"/>
              <a:gd name="connsiteY4701" fmla="*/ 1312551 h 1543360"/>
              <a:gd name="connsiteX4702" fmla="*/ 870514 w 1617176"/>
              <a:gd name="connsiteY4702" fmla="*/ 1313430 h 1543360"/>
              <a:gd name="connsiteX4703" fmla="*/ 866120 w 1617176"/>
              <a:gd name="connsiteY4703" fmla="*/ 1314309 h 1543360"/>
              <a:gd name="connsiteX4704" fmla="*/ 866120 w 1617176"/>
              <a:gd name="connsiteY4704" fmla="*/ 1314651 h 1543360"/>
              <a:gd name="connsiteX4705" fmla="*/ 880162 w 1617176"/>
              <a:gd name="connsiteY4705" fmla="*/ 1316756 h 1543360"/>
              <a:gd name="connsiteX4706" fmla="*/ 880277 w 1617176"/>
              <a:gd name="connsiteY4706" fmla="*/ 1316603 h 1543360"/>
              <a:gd name="connsiteX4707" fmla="*/ 888332 w 1617176"/>
              <a:gd name="connsiteY4707" fmla="*/ 1317579 h 1543360"/>
              <a:gd name="connsiteX4708" fmla="*/ 895492 w 1617176"/>
              <a:gd name="connsiteY4708" fmla="*/ 1318272 h 1543360"/>
              <a:gd name="connsiteX4709" fmla="*/ 895793 w 1617176"/>
              <a:gd name="connsiteY4709" fmla="*/ 1317218 h 1543360"/>
              <a:gd name="connsiteX4710" fmla="*/ 893214 w 1617176"/>
              <a:gd name="connsiteY4710" fmla="*/ 1316359 h 1543360"/>
              <a:gd name="connsiteX4711" fmla="*/ 888332 w 1617176"/>
              <a:gd name="connsiteY4711" fmla="*/ 1314650 h 1543360"/>
              <a:gd name="connsiteX4712" fmla="*/ 888311 w 1617176"/>
              <a:gd name="connsiteY4712" fmla="*/ 1314546 h 1543360"/>
              <a:gd name="connsiteX4713" fmla="*/ 874908 w 1617176"/>
              <a:gd name="connsiteY4713" fmla="*/ 1312698 h 1543360"/>
              <a:gd name="connsiteX4714" fmla="*/ 815059 w 1617176"/>
              <a:gd name="connsiteY4714" fmla="*/ 1308936 h 1543360"/>
              <a:gd name="connsiteX4715" fmla="*/ 813886 w 1617176"/>
              <a:gd name="connsiteY4715" fmla="*/ 1309038 h 1543360"/>
              <a:gd name="connsiteX4716" fmla="*/ 814826 w 1617176"/>
              <a:gd name="connsiteY4716" fmla="*/ 1309247 h 1543360"/>
              <a:gd name="connsiteX4717" fmla="*/ 556619 w 1617176"/>
              <a:gd name="connsiteY4717" fmla="*/ 1308548 h 1543360"/>
              <a:gd name="connsiteX4718" fmla="*/ 557107 w 1617176"/>
              <a:gd name="connsiteY4718" fmla="*/ 1309036 h 1543360"/>
              <a:gd name="connsiteX4719" fmla="*/ 556619 w 1617176"/>
              <a:gd name="connsiteY4719" fmla="*/ 1310012 h 1543360"/>
              <a:gd name="connsiteX4720" fmla="*/ 555399 w 1617176"/>
              <a:gd name="connsiteY4720" fmla="*/ 1310012 h 1543360"/>
              <a:gd name="connsiteX4721" fmla="*/ 552958 w 1617176"/>
              <a:gd name="connsiteY4721" fmla="*/ 1310501 h 1543360"/>
              <a:gd name="connsiteX4722" fmla="*/ 552225 w 1617176"/>
              <a:gd name="connsiteY4722" fmla="*/ 1310257 h 1543360"/>
              <a:gd name="connsiteX4723" fmla="*/ 551493 w 1617176"/>
              <a:gd name="connsiteY4723" fmla="*/ 1309768 h 1543360"/>
              <a:gd name="connsiteX4724" fmla="*/ 552469 w 1617176"/>
              <a:gd name="connsiteY4724" fmla="*/ 1309036 h 1543360"/>
              <a:gd name="connsiteX4725" fmla="*/ 555154 w 1617176"/>
              <a:gd name="connsiteY4725" fmla="*/ 1308792 h 1543360"/>
              <a:gd name="connsiteX4726" fmla="*/ 242705 w 1617176"/>
              <a:gd name="connsiteY4726" fmla="*/ 1308363 h 1543360"/>
              <a:gd name="connsiteX4727" fmla="*/ 243211 w 1617176"/>
              <a:gd name="connsiteY4727" fmla="*/ 1309037 h 1543360"/>
              <a:gd name="connsiteX4728" fmla="*/ 242917 w 1617176"/>
              <a:gd name="connsiteY4728" fmla="*/ 1309135 h 1543360"/>
              <a:gd name="connsiteX4729" fmla="*/ 249313 w 1617176"/>
              <a:gd name="connsiteY4729" fmla="*/ 1313186 h 1543360"/>
              <a:gd name="connsiteX4730" fmla="*/ 258344 w 1617176"/>
              <a:gd name="connsiteY4730" fmla="*/ 1318556 h 1543360"/>
              <a:gd name="connsiteX4731" fmla="*/ 258588 w 1617176"/>
              <a:gd name="connsiteY4731" fmla="*/ 1319532 h 1543360"/>
              <a:gd name="connsiteX4732" fmla="*/ 258588 w 1617176"/>
              <a:gd name="connsiteY4732" fmla="*/ 1320020 h 1543360"/>
              <a:gd name="connsiteX4733" fmla="*/ 258089 w 1617176"/>
              <a:gd name="connsiteY4733" fmla="*/ 1320020 h 1543360"/>
              <a:gd name="connsiteX4734" fmla="*/ 258100 w 1617176"/>
              <a:gd name="connsiteY4734" fmla="*/ 1320022 h 1543360"/>
              <a:gd name="connsiteX4735" fmla="*/ 258832 w 1617176"/>
              <a:gd name="connsiteY4735" fmla="*/ 1320266 h 1543360"/>
              <a:gd name="connsiteX4736" fmla="*/ 259076 w 1617176"/>
              <a:gd name="connsiteY4736" fmla="*/ 1319289 h 1543360"/>
              <a:gd name="connsiteX4737" fmla="*/ 275674 w 1617176"/>
              <a:gd name="connsiteY4737" fmla="*/ 1322951 h 1543360"/>
              <a:gd name="connsiteX4738" fmla="*/ 263714 w 1617176"/>
              <a:gd name="connsiteY4738" fmla="*/ 1309770 h 1543360"/>
              <a:gd name="connsiteX4739" fmla="*/ 263958 w 1617176"/>
              <a:gd name="connsiteY4739" fmla="*/ 1309038 h 1543360"/>
              <a:gd name="connsiteX4740" fmla="*/ 263835 w 1617176"/>
              <a:gd name="connsiteY4740" fmla="*/ 1308875 h 1543360"/>
              <a:gd name="connsiteX4741" fmla="*/ 263714 w 1617176"/>
              <a:gd name="connsiteY4741" fmla="*/ 1309037 h 1543360"/>
              <a:gd name="connsiteX4742" fmla="*/ 259320 w 1617176"/>
              <a:gd name="connsiteY4742" fmla="*/ 1309281 h 1543360"/>
              <a:gd name="connsiteX4743" fmla="*/ 251510 w 1617176"/>
              <a:gd name="connsiteY4743" fmla="*/ 1308793 h 1543360"/>
              <a:gd name="connsiteX4744" fmla="*/ 1264715 w 1617176"/>
              <a:gd name="connsiteY4744" fmla="*/ 1306597 h 1543360"/>
              <a:gd name="connsiteX4745" fmla="*/ 1264714 w 1617176"/>
              <a:gd name="connsiteY4745" fmla="*/ 1306597 h 1543360"/>
              <a:gd name="connsiteX4746" fmla="*/ 1264715 w 1617176"/>
              <a:gd name="connsiteY4746" fmla="*/ 1306598 h 1543360"/>
              <a:gd name="connsiteX4747" fmla="*/ 1289856 w 1617176"/>
              <a:gd name="connsiteY4747" fmla="*/ 1306351 h 1543360"/>
              <a:gd name="connsiteX4748" fmla="*/ 1290588 w 1617176"/>
              <a:gd name="connsiteY4748" fmla="*/ 1306595 h 1543360"/>
              <a:gd name="connsiteX4749" fmla="*/ 1290588 w 1617176"/>
              <a:gd name="connsiteY4749" fmla="*/ 1307083 h 1543360"/>
              <a:gd name="connsiteX4750" fmla="*/ 1289368 w 1617176"/>
              <a:gd name="connsiteY4750" fmla="*/ 1308060 h 1543360"/>
              <a:gd name="connsiteX4751" fmla="*/ 1288879 w 1617176"/>
              <a:gd name="connsiteY4751" fmla="*/ 1308304 h 1543360"/>
              <a:gd name="connsiteX4752" fmla="*/ 1288147 w 1617176"/>
              <a:gd name="connsiteY4752" fmla="*/ 1307816 h 1543360"/>
              <a:gd name="connsiteX4753" fmla="*/ 630089 w 1617176"/>
              <a:gd name="connsiteY4753" fmla="*/ 1303911 h 1543360"/>
              <a:gd name="connsiteX4754" fmla="*/ 630577 w 1617176"/>
              <a:gd name="connsiteY4754" fmla="*/ 1304643 h 1543360"/>
              <a:gd name="connsiteX4755" fmla="*/ 630089 w 1617176"/>
              <a:gd name="connsiteY4755" fmla="*/ 1305131 h 1543360"/>
              <a:gd name="connsiteX4756" fmla="*/ 583224 w 1617176"/>
              <a:gd name="connsiteY4756" fmla="*/ 1307328 h 1543360"/>
              <a:gd name="connsiteX4757" fmla="*/ 565161 w 1617176"/>
              <a:gd name="connsiteY4757" fmla="*/ 1308793 h 1543360"/>
              <a:gd name="connsiteX4758" fmla="*/ 564429 w 1617176"/>
              <a:gd name="connsiteY4758" fmla="*/ 1308060 h 1543360"/>
              <a:gd name="connsiteX4759" fmla="*/ 565161 w 1617176"/>
              <a:gd name="connsiteY4759" fmla="*/ 1307328 h 1543360"/>
              <a:gd name="connsiteX4760" fmla="*/ 583224 w 1617176"/>
              <a:gd name="connsiteY4760" fmla="*/ 1306352 h 1543360"/>
              <a:gd name="connsiteX4761" fmla="*/ 630089 w 1617176"/>
              <a:gd name="connsiteY4761" fmla="*/ 1303911 h 1543360"/>
              <a:gd name="connsiteX4762" fmla="*/ 212606 w 1617176"/>
              <a:gd name="connsiteY4762" fmla="*/ 1303197 h 1543360"/>
              <a:gd name="connsiteX4763" fmla="*/ 212456 w 1617176"/>
              <a:gd name="connsiteY4763" fmla="*/ 1303423 h 1543360"/>
              <a:gd name="connsiteX4764" fmla="*/ 213432 w 1617176"/>
              <a:gd name="connsiteY4764" fmla="*/ 1305863 h 1543360"/>
              <a:gd name="connsiteX4765" fmla="*/ 214408 w 1617176"/>
              <a:gd name="connsiteY4765" fmla="*/ 1307816 h 1543360"/>
              <a:gd name="connsiteX4766" fmla="*/ 214408 w 1617176"/>
              <a:gd name="connsiteY4766" fmla="*/ 1307817 h 1543360"/>
              <a:gd name="connsiteX4767" fmla="*/ 215141 w 1617176"/>
              <a:gd name="connsiteY4767" fmla="*/ 1308305 h 1543360"/>
              <a:gd name="connsiteX4768" fmla="*/ 215629 w 1617176"/>
              <a:gd name="connsiteY4768" fmla="*/ 1307817 h 1543360"/>
              <a:gd name="connsiteX4769" fmla="*/ 222219 w 1617176"/>
              <a:gd name="connsiteY4769" fmla="*/ 1310746 h 1543360"/>
              <a:gd name="connsiteX4770" fmla="*/ 217032 w 1617176"/>
              <a:gd name="connsiteY4770" fmla="*/ 1306031 h 1543360"/>
              <a:gd name="connsiteX4771" fmla="*/ 216361 w 1617176"/>
              <a:gd name="connsiteY4771" fmla="*/ 1305863 h 1543360"/>
              <a:gd name="connsiteX4772" fmla="*/ 213920 w 1617176"/>
              <a:gd name="connsiteY4772" fmla="*/ 1304155 h 1543360"/>
              <a:gd name="connsiteX4773" fmla="*/ 212981 w 1617176"/>
              <a:gd name="connsiteY4773" fmla="*/ 1303403 h 1543360"/>
              <a:gd name="connsiteX4774" fmla="*/ 212944 w 1617176"/>
              <a:gd name="connsiteY4774" fmla="*/ 1303422 h 1543360"/>
              <a:gd name="connsiteX4775" fmla="*/ 510974 w 1617176"/>
              <a:gd name="connsiteY4775" fmla="*/ 1303178 h 1543360"/>
              <a:gd name="connsiteX4776" fmla="*/ 512439 w 1617176"/>
              <a:gd name="connsiteY4776" fmla="*/ 1303178 h 1543360"/>
              <a:gd name="connsiteX4777" fmla="*/ 513171 w 1617176"/>
              <a:gd name="connsiteY4777" fmla="*/ 1303422 h 1543360"/>
              <a:gd name="connsiteX4778" fmla="*/ 512683 w 1617176"/>
              <a:gd name="connsiteY4778" fmla="*/ 1304398 h 1543360"/>
              <a:gd name="connsiteX4779" fmla="*/ 511462 w 1617176"/>
              <a:gd name="connsiteY4779" fmla="*/ 1304398 h 1543360"/>
              <a:gd name="connsiteX4780" fmla="*/ 510974 w 1617176"/>
              <a:gd name="connsiteY4780" fmla="*/ 1304398 h 1543360"/>
              <a:gd name="connsiteX4781" fmla="*/ 510486 w 1617176"/>
              <a:gd name="connsiteY4781" fmla="*/ 1303910 h 1543360"/>
              <a:gd name="connsiteX4782" fmla="*/ 328397 w 1617176"/>
              <a:gd name="connsiteY4782" fmla="*/ 1300983 h 1543360"/>
              <a:gd name="connsiteX4783" fmla="*/ 321563 w 1617176"/>
              <a:gd name="connsiteY4783" fmla="*/ 1308305 h 1543360"/>
              <a:gd name="connsiteX4784" fmla="*/ 316437 w 1617176"/>
              <a:gd name="connsiteY4784" fmla="*/ 1313187 h 1543360"/>
              <a:gd name="connsiteX4785" fmla="*/ 321563 w 1617176"/>
              <a:gd name="connsiteY4785" fmla="*/ 1317337 h 1543360"/>
              <a:gd name="connsiteX4786" fmla="*/ 320836 w 1617176"/>
              <a:gd name="connsiteY4786" fmla="*/ 1317579 h 1543360"/>
              <a:gd name="connsiteX4787" fmla="*/ 321318 w 1617176"/>
              <a:gd name="connsiteY4787" fmla="*/ 1317579 h 1543360"/>
              <a:gd name="connsiteX4788" fmla="*/ 323759 w 1617176"/>
              <a:gd name="connsiteY4788" fmla="*/ 1319532 h 1543360"/>
              <a:gd name="connsiteX4789" fmla="*/ 325322 w 1617176"/>
              <a:gd name="connsiteY4789" fmla="*/ 1320899 h 1543360"/>
              <a:gd name="connsiteX4790" fmla="*/ 325712 w 1617176"/>
              <a:gd name="connsiteY4790" fmla="*/ 1320510 h 1543360"/>
              <a:gd name="connsiteX4791" fmla="*/ 337382 w 1617176"/>
              <a:gd name="connsiteY4791" fmla="*/ 1324477 h 1543360"/>
              <a:gd name="connsiteX4792" fmla="*/ 336940 w 1617176"/>
              <a:gd name="connsiteY4792" fmla="*/ 1323681 h 1543360"/>
              <a:gd name="connsiteX4793" fmla="*/ 336940 w 1617176"/>
              <a:gd name="connsiteY4793" fmla="*/ 1323681 h 1543360"/>
              <a:gd name="connsiteX4794" fmla="*/ 336586 w 1617176"/>
              <a:gd name="connsiteY4794" fmla="*/ 1323592 h 1543360"/>
              <a:gd name="connsiteX4795" fmla="*/ 336452 w 1617176"/>
              <a:gd name="connsiteY4795" fmla="*/ 1323682 h 1543360"/>
              <a:gd name="connsiteX4796" fmla="*/ 336365 w 1617176"/>
              <a:gd name="connsiteY4796" fmla="*/ 1323537 h 1543360"/>
              <a:gd name="connsiteX4797" fmla="*/ 335964 w 1617176"/>
              <a:gd name="connsiteY4797" fmla="*/ 1323437 h 1543360"/>
              <a:gd name="connsiteX4798" fmla="*/ 334988 w 1617176"/>
              <a:gd name="connsiteY4798" fmla="*/ 1321485 h 1543360"/>
              <a:gd name="connsiteX4799" fmla="*/ 335232 w 1617176"/>
              <a:gd name="connsiteY4799" fmla="*/ 1320753 h 1543360"/>
              <a:gd name="connsiteX4800" fmla="*/ 335231 w 1617176"/>
              <a:gd name="connsiteY4800" fmla="*/ 1320754 h 1543360"/>
              <a:gd name="connsiteX4801" fmla="*/ 331082 w 1617176"/>
              <a:gd name="connsiteY4801" fmla="*/ 1312699 h 1543360"/>
              <a:gd name="connsiteX4802" fmla="*/ 337428 w 1617176"/>
              <a:gd name="connsiteY4802" fmla="*/ 1316116 h 1543360"/>
              <a:gd name="connsiteX4803" fmla="*/ 346459 w 1617176"/>
              <a:gd name="connsiteY4803" fmla="*/ 1322951 h 1543360"/>
              <a:gd name="connsiteX4804" fmla="*/ 354758 w 1617176"/>
              <a:gd name="connsiteY4804" fmla="*/ 1326856 h 1543360"/>
              <a:gd name="connsiteX4805" fmla="*/ 345483 w 1617176"/>
              <a:gd name="connsiteY4805" fmla="*/ 1313431 h 1543360"/>
              <a:gd name="connsiteX4806" fmla="*/ 353294 w 1617176"/>
              <a:gd name="connsiteY4806" fmla="*/ 1318557 h 1543360"/>
              <a:gd name="connsiteX4807" fmla="*/ 364278 w 1617176"/>
              <a:gd name="connsiteY4807" fmla="*/ 1327832 h 1543360"/>
              <a:gd name="connsiteX4808" fmla="*/ 371600 w 1617176"/>
              <a:gd name="connsiteY4808" fmla="*/ 1328809 h 1543360"/>
              <a:gd name="connsiteX4809" fmla="*/ 371600 w 1617176"/>
              <a:gd name="connsiteY4809" fmla="*/ 1328074 h 1543360"/>
              <a:gd name="connsiteX4810" fmla="*/ 369160 w 1617176"/>
              <a:gd name="connsiteY4810" fmla="*/ 1325634 h 1543360"/>
              <a:gd name="connsiteX4811" fmla="*/ 367207 w 1617176"/>
              <a:gd name="connsiteY4811" fmla="*/ 1323437 h 1543360"/>
              <a:gd name="connsiteX4812" fmla="*/ 367207 w 1617176"/>
              <a:gd name="connsiteY4812" fmla="*/ 1323342 h 1543360"/>
              <a:gd name="connsiteX4813" fmla="*/ 361837 w 1617176"/>
              <a:gd name="connsiteY4813" fmla="*/ 1315871 h 1543360"/>
              <a:gd name="connsiteX4814" fmla="*/ 366780 w 1617176"/>
              <a:gd name="connsiteY4814" fmla="*/ 1317030 h 1543360"/>
              <a:gd name="connsiteX4815" fmla="*/ 369906 w 1617176"/>
              <a:gd name="connsiteY4815" fmla="*/ 1320058 h 1543360"/>
              <a:gd name="connsiteX4816" fmla="*/ 370136 w 1617176"/>
              <a:gd name="connsiteY4816" fmla="*/ 1320020 h 1543360"/>
              <a:gd name="connsiteX4817" fmla="*/ 375018 w 1617176"/>
              <a:gd name="connsiteY4817" fmla="*/ 1323681 h 1543360"/>
              <a:gd name="connsiteX4818" fmla="*/ 379996 w 1617176"/>
              <a:gd name="connsiteY4818" fmla="*/ 1327474 h 1543360"/>
              <a:gd name="connsiteX4819" fmla="*/ 380387 w 1617176"/>
              <a:gd name="connsiteY4819" fmla="*/ 1327344 h 1543360"/>
              <a:gd name="connsiteX4820" fmla="*/ 387809 w 1617176"/>
              <a:gd name="connsiteY4820" fmla="*/ 1329200 h 1543360"/>
              <a:gd name="connsiteX4821" fmla="*/ 386734 w 1617176"/>
              <a:gd name="connsiteY4821" fmla="*/ 1327587 h 1543360"/>
              <a:gd name="connsiteX4822" fmla="*/ 385794 w 1617176"/>
              <a:gd name="connsiteY4822" fmla="*/ 1325944 h 1543360"/>
              <a:gd name="connsiteX4823" fmla="*/ 385513 w 1617176"/>
              <a:gd name="connsiteY4823" fmla="*/ 1326367 h 1543360"/>
              <a:gd name="connsiteX4824" fmla="*/ 379167 w 1617176"/>
              <a:gd name="connsiteY4824" fmla="*/ 1316359 h 1543360"/>
              <a:gd name="connsiteX4825" fmla="*/ 392485 w 1617176"/>
              <a:gd name="connsiteY4825" fmla="*/ 1325634 h 1543360"/>
              <a:gd name="connsiteX4826" fmla="*/ 393081 w 1617176"/>
              <a:gd name="connsiteY4826" fmla="*/ 1325634 h 1543360"/>
              <a:gd name="connsiteX4827" fmla="*/ 394301 w 1617176"/>
              <a:gd name="connsiteY4827" fmla="*/ 1326854 h 1543360"/>
              <a:gd name="connsiteX4828" fmla="*/ 395278 w 1617176"/>
              <a:gd name="connsiteY4828" fmla="*/ 1327506 h 1543360"/>
              <a:gd name="connsiteX4829" fmla="*/ 395521 w 1617176"/>
              <a:gd name="connsiteY4829" fmla="*/ 1327344 h 1543360"/>
              <a:gd name="connsiteX4830" fmla="*/ 399548 w 1617176"/>
              <a:gd name="connsiteY4830" fmla="*/ 1329571 h 1543360"/>
              <a:gd name="connsiteX4831" fmla="*/ 402548 w 1617176"/>
              <a:gd name="connsiteY4831" fmla="*/ 1329766 h 1543360"/>
              <a:gd name="connsiteX4832" fmla="*/ 402111 w 1617176"/>
              <a:gd name="connsiteY4832" fmla="*/ 1328564 h 1543360"/>
              <a:gd name="connsiteX4833" fmla="*/ 401623 w 1617176"/>
              <a:gd name="connsiteY4833" fmla="*/ 1327343 h 1543360"/>
              <a:gd name="connsiteX4834" fmla="*/ 401623 w 1617176"/>
              <a:gd name="connsiteY4834" fmla="*/ 1326855 h 1543360"/>
              <a:gd name="connsiteX4835" fmla="*/ 402111 w 1617176"/>
              <a:gd name="connsiteY4835" fmla="*/ 1327099 h 1543360"/>
              <a:gd name="connsiteX4836" fmla="*/ 403088 w 1617176"/>
              <a:gd name="connsiteY4836" fmla="*/ 1328320 h 1543360"/>
              <a:gd name="connsiteX4837" fmla="*/ 403558 w 1617176"/>
              <a:gd name="connsiteY4837" fmla="*/ 1330046 h 1543360"/>
              <a:gd name="connsiteX4838" fmla="*/ 403820 w 1617176"/>
              <a:gd name="connsiteY4838" fmla="*/ 1329785 h 1543360"/>
              <a:gd name="connsiteX4839" fmla="*/ 408946 w 1617176"/>
              <a:gd name="connsiteY4839" fmla="*/ 1331005 h 1543360"/>
              <a:gd name="connsiteX4840" fmla="*/ 402111 w 1617176"/>
              <a:gd name="connsiteY4840" fmla="*/ 1326856 h 1543360"/>
              <a:gd name="connsiteX4841" fmla="*/ 401623 w 1617176"/>
              <a:gd name="connsiteY4841" fmla="*/ 1326612 h 1543360"/>
              <a:gd name="connsiteX4842" fmla="*/ 400891 w 1617176"/>
              <a:gd name="connsiteY4842" fmla="*/ 1326856 h 1543360"/>
              <a:gd name="connsiteX4843" fmla="*/ 391860 w 1617176"/>
              <a:gd name="connsiteY4843" fmla="*/ 1315140 h 1543360"/>
              <a:gd name="connsiteX4844" fmla="*/ 423835 w 1617176"/>
              <a:gd name="connsiteY4844" fmla="*/ 1331982 h 1543360"/>
              <a:gd name="connsiteX4845" fmla="*/ 423545 w 1617176"/>
              <a:gd name="connsiteY4845" fmla="*/ 1331620 h 1543360"/>
              <a:gd name="connsiteX4846" fmla="*/ 422615 w 1617176"/>
              <a:gd name="connsiteY4846" fmla="*/ 1331248 h 1543360"/>
              <a:gd name="connsiteX4847" fmla="*/ 420662 w 1617176"/>
              <a:gd name="connsiteY4847" fmla="*/ 1329540 h 1543360"/>
              <a:gd name="connsiteX4848" fmla="*/ 413339 w 1617176"/>
              <a:gd name="connsiteY4848" fmla="*/ 1321729 h 1543360"/>
              <a:gd name="connsiteX4849" fmla="*/ 421933 w 1617176"/>
              <a:gd name="connsiteY4849" fmla="*/ 1328231 h 1543360"/>
              <a:gd name="connsiteX4850" fmla="*/ 422371 w 1617176"/>
              <a:gd name="connsiteY4850" fmla="*/ 1328319 h 1543360"/>
              <a:gd name="connsiteX4851" fmla="*/ 423835 w 1617176"/>
              <a:gd name="connsiteY4851" fmla="*/ 1329540 h 1543360"/>
              <a:gd name="connsiteX4852" fmla="*/ 424293 w 1617176"/>
              <a:gd name="connsiteY4852" fmla="*/ 1329906 h 1543360"/>
              <a:gd name="connsiteX4853" fmla="*/ 424567 w 1617176"/>
              <a:gd name="connsiteY4853" fmla="*/ 1329541 h 1543360"/>
              <a:gd name="connsiteX4854" fmla="*/ 442141 w 1617176"/>
              <a:gd name="connsiteY4854" fmla="*/ 1333446 h 1543360"/>
              <a:gd name="connsiteX4855" fmla="*/ 440720 w 1617176"/>
              <a:gd name="connsiteY4855" fmla="*/ 1331136 h 1543360"/>
              <a:gd name="connsiteX4856" fmla="*/ 438725 w 1617176"/>
              <a:gd name="connsiteY4856" fmla="*/ 1329540 h 1543360"/>
              <a:gd name="connsiteX4857" fmla="*/ 436772 w 1617176"/>
              <a:gd name="connsiteY4857" fmla="*/ 1327831 h 1543360"/>
              <a:gd name="connsiteX4858" fmla="*/ 436772 w 1617176"/>
              <a:gd name="connsiteY4858" fmla="*/ 1327830 h 1543360"/>
              <a:gd name="connsiteX4859" fmla="*/ 436527 w 1617176"/>
              <a:gd name="connsiteY4859" fmla="*/ 1328075 h 1543360"/>
              <a:gd name="connsiteX4860" fmla="*/ 430669 w 1617176"/>
              <a:gd name="connsiteY4860" fmla="*/ 1324902 h 1543360"/>
              <a:gd name="connsiteX4861" fmla="*/ 430669 w 1617176"/>
              <a:gd name="connsiteY4861" fmla="*/ 1325877 h 1543360"/>
              <a:gd name="connsiteX4862" fmla="*/ 430670 w 1617176"/>
              <a:gd name="connsiteY4862" fmla="*/ 1325878 h 1543360"/>
              <a:gd name="connsiteX4863" fmla="*/ 431402 w 1617176"/>
              <a:gd name="connsiteY4863" fmla="*/ 1327099 h 1543360"/>
              <a:gd name="connsiteX4864" fmla="*/ 431891 w 1617176"/>
              <a:gd name="connsiteY4864" fmla="*/ 1328075 h 1543360"/>
              <a:gd name="connsiteX4865" fmla="*/ 431647 w 1617176"/>
              <a:gd name="connsiteY4865" fmla="*/ 1328563 h 1543360"/>
              <a:gd name="connsiteX4866" fmla="*/ 431402 w 1617176"/>
              <a:gd name="connsiteY4866" fmla="*/ 1328319 h 1543360"/>
              <a:gd name="connsiteX4867" fmla="*/ 430914 w 1617176"/>
              <a:gd name="connsiteY4867" fmla="*/ 1327343 h 1543360"/>
              <a:gd name="connsiteX4868" fmla="*/ 430181 w 1617176"/>
              <a:gd name="connsiteY4868" fmla="*/ 1326243 h 1543360"/>
              <a:gd name="connsiteX4869" fmla="*/ 430181 w 1617176"/>
              <a:gd name="connsiteY4869" fmla="*/ 1326366 h 1543360"/>
              <a:gd name="connsiteX4870" fmla="*/ 424323 w 1617176"/>
              <a:gd name="connsiteY4870" fmla="*/ 1319776 h 1543360"/>
              <a:gd name="connsiteX4871" fmla="*/ 437536 w 1617176"/>
              <a:gd name="connsiteY4871" fmla="*/ 1326855 h 1543360"/>
              <a:gd name="connsiteX4872" fmla="*/ 437749 w 1617176"/>
              <a:gd name="connsiteY4872" fmla="*/ 1326855 h 1543360"/>
              <a:gd name="connsiteX4873" fmla="*/ 439701 w 1617176"/>
              <a:gd name="connsiteY4873" fmla="*/ 1328075 h 1543360"/>
              <a:gd name="connsiteX4874" fmla="*/ 442142 w 1617176"/>
              <a:gd name="connsiteY4874" fmla="*/ 1330272 h 1543360"/>
              <a:gd name="connsiteX4875" fmla="*/ 442142 w 1617176"/>
              <a:gd name="connsiteY4875" fmla="*/ 1330353 h 1543360"/>
              <a:gd name="connsiteX4876" fmla="*/ 442385 w 1617176"/>
              <a:gd name="connsiteY4876" fmla="*/ 1330029 h 1543360"/>
              <a:gd name="connsiteX4877" fmla="*/ 448000 w 1617176"/>
              <a:gd name="connsiteY4877" fmla="*/ 1333446 h 1543360"/>
              <a:gd name="connsiteX4878" fmla="*/ 455322 w 1617176"/>
              <a:gd name="connsiteY4878" fmla="*/ 1332226 h 1543360"/>
              <a:gd name="connsiteX4879" fmla="*/ 459471 w 1617176"/>
              <a:gd name="connsiteY4879" fmla="*/ 1331738 h 1543360"/>
              <a:gd name="connsiteX4880" fmla="*/ 459902 w 1617176"/>
              <a:gd name="connsiteY4880" fmla="*/ 1331451 h 1543360"/>
              <a:gd name="connsiteX4881" fmla="*/ 452637 w 1617176"/>
              <a:gd name="connsiteY4881" fmla="*/ 1326123 h 1543360"/>
              <a:gd name="connsiteX4882" fmla="*/ 452150 w 1617176"/>
              <a:gd name="connsiteY4882" fmla="*/ 1325879 h 1543360"/>
              <a:gd name="connsiteX4883" fmla="*/ 452045 w 1617176"/>
              <a:gd name="connsiteY4883" fmla="*/ 1325251 h 1543360"/>
              <a:gd name="connsiteX4884" fmla="*/ 451417 w 1617176"/>
              <a:gd name="connsiteY4884" fmla="*/ 1325880 h 1543360"/>
              <a:gd name="connsiteX4885" fmla="*/ 447267 w 1617176"/>
              <a:gd name="connsiteY4885" fmla="*/ 1323683 h 1543360"/>
              <a:gd name="connsiteX4886" fmla="*/ 447095 w 1617176"/>
              <a:gd name="connsiteY4886" fmla="*/ 1324113 h 1543360"/>
              <a:gd name="connsiteX4887" fmla="*/ 447267 w 1617176"/>
              <a:gd name="connsiteY4887" fmla="*/ 1324170 h 1543360"/>
              <a:gd name="connsiteX4888" fmla="*/ 448244 w 1617176"/>
              <a:gd name="connsiteY4888" fmla="*/ 1326123 h 1543360"/>
              <a:gd name="connsiteX4889" fmla="*/ 449220 w 1617176"/>
              <a:gd name="connsiteY4889" fmla="*/ 1327099 h 1543360"/>
              <a:gd name="connsiteX4890" fmla="*/ 448732 w 1617176"/>
              <a:gd name="connsiteY4890" fmla="*/ 1327831 h 1543360"/>
              <a:gd name="connsiteX4891" fmla="*/ 448244 w 1617176"/>
              <a:gd name="connsiteY4891" fmla="*/ 1327831 h 1543360"/>
              <a:gd name="connsiteX4892" fmla="*/ 447511 w 1617176"/>
              <a:gd name="connsiteY4892" fmla="*/ 1326855 h 1543360"/>
              <a:gd name="connsiteX4893" fmla="*/ 446291 w 1617176"/>
              <a:gd name="connsiteY4893" fmla="*/ 1324902 h 1543360"/>
              <a:gd name="connsiteX4894" fmla="*/ 446388 w 1617176"/>
              <a:gd name="connsiteY4894" fmla="*/ 1324512 h 1543360"/>
              <a:gd name="connsiteX4895" fmla="*/ 446291 w 1617176"/>
              <a:gd name="connsiteY4895" fmla="*/ 1324415 h 1543360"/>
              <a:gd name="connsiteX4896" fmla="*/ 445803 w 1617176"/>
              <a:gd name="connsiteY4896" fmla="*/ 1324171 h 1543360"/>
              <a:gd name="connsiteX4897" fmla="*/ 441653 w 1617176"/>
              <a:gd name="connsiteY4897" fmla="*/ 1321486 h 1543360"/>
              <a:gd name="connsiteX4898" fmla="*/ 442141 w 1617176"/>
              <a:gd name="connsiteY4898" fmla="*/ 1317337 h 1543360"/>
              <a:gd name="connsiteX4899" fmla="*/ 394301 w 1617176"/>
              <a:gd name="connsiteY4899" fmla="*/ 1313919 h 1543360"/>
              <a:gd name="connsiteX4900" fmla="*/ 375018 w 1617176"/>
              <a:gd name="connsiteY4900" fmla="*/ 1312455 h 1543360"/>
              <a:gd name="connsiteX4901" fmla="*/ 362325 w 1617176"/>
              <a:gd name="connsiteY4901" fmla="*/ 1310258 h 1543360"/>
              <a:gd name="connsiteX4902" fmla="*/ 354026 w 1617176"/>
              <a:gd name="connsiteY4902" fmla="*/ 1307573 h 1543360"/>
              <a:gd name="connsiteX4903" fmla="*/ 349877 w 1617176"/>
              <a:gd name="connsiteY4903" fmla="*/ 1307573 h 1543360"/>
              <a:gd name="connsiteX4904" fmla="*/ 334011 w 1617176"/>
              <a:gd name="connsiteY4904" fmla="*/ 1303912 h 1543360"/>
              <a:gd name="connsiteX4905" fmla="*/ 328397 w 1617176"/>
              <a:gd name="connsiteY4905" fmla="*/ 1300983 h 1543360"/>
              <a:gd name="connsiteX4906" fmla="*/ 192196 w 1617176"/>
              <a:gd name="connsiteY4906" fmla="*/ 1298054 h 1543360"/>
              <a:gd name="connsiteX4907" fmla="*/ 191763 w 1617176"/>
              <a:gd name="connsiteY4907" fmla="*/ 1298270 h 1543360"/>
              <a:gd name="connsiteX4908" fmla="*/ 192197 w 1617176"/>
              <a:gd name="connsiteY4908" fmla="*/ 1300005 h 1543360"/>
              <a:gd name="connsiteX4909" fmla="*/ 192685 w 1617176"/>
              <a:gd name="connsiteY4909" fmla="*/ 1301225 h 1543360"/>
              <a:gd name="connsiteX4910" fmla="*/ 192684 w 1617176"/>
              <a:gd name="connsiteY4910" fmla="*/ 1301227 h 1543360"/>
              <a:gd name="connsiteX4911" fmla="*/ 193417 w 1617176"/>
              <a:gd name="connsiteY4911" fmla="*/ 1301471 h 1543360"/>
              <a:gd name="connsiteX4912" fmla="*/ 193417 w 1617176"/>
              <a:gd name="connsiteY4912" fmla="*/ 1300739 h 1543360"/>
              <a:gd name="connsiteX4913" fmla="*/ 200496 w 1617176"/>
              <a:gd name="connsiteY4913" fmla="*/ 1303424 h 1543360"/>
              <a:gd name="connsiteX4914" fmla="*/ 192440 w 1617176"/>
              <a:gd name="connsiteY4914" fmla="*/ 1299030 h 1543360"/>
              <a:gd name="connsiteX4915" fmla="*/ 313752 w 1617176"/>
              <a:gd name="connsiteY4915" fmla="*/ 1295613 h 1543360"/>
              <a:gd name="connsiteX4916" fmla="*/ 294093 w 1617176"/>
              <a:gd name="connsiteY4916" fmla="*/ 1314894 h 1543360"/>
              <a:gd name="connsiteX4917" fmla="*/ 294225 w 1617176"/>
              <a:gd name="connsiteY4917" fmla="*/ 1314894 h 1543360"/>
              <a:gd name="connsiteX4918" fmla="*/ 299839 w 1617176"/>
              <a:gd name="connsiteY4918" fmla="*/ 1316359 h 1543360"/>
              <a:gd name="connsiteX4919" fmla="*/ 302280 w 1617176"/>
              <a:gd name="connsiteY4919" fmla="*/ 1318067 h 1543360"/>
              <a:gd name="connsiteX4920" fmla="*/ 302379 w 1617176"/>
              <a:gd name="connsiteY4920" fmla="*/ 1318314 h 1543360"/>
              <a:gd name="connsiteX4921" fmla="*/ 304721 w 1617176"/>
              <a:gd name="connsiteY4921" fmla="*/ 1319289 h 1543360"/>
              <a:gd name="connsiteX4922" fmla="*/ 322783 w 1617176"/>
              <a:gd name="connsiteY4922" fmla="*/ 1300739 h 1543360"/>
              <a:gd name="connsiteX4923" fmla="*/ 313752 w 1617176"/>
              <a:gd name="connsiteY4923" fmla="*/ 1295613 h 1543360"/>
              <a:gd name="connsiteX4924" fmla="*/ 137441 w 1617176"/>
              <a:gd name="connsiteY4924" fmla="*/ 1294230 h 1543360"/>
              <a:gd name="connsiteX4925" fmla="*/ 137522 w 1617176"/>
              <a:gd name="connsiteY4925" fmla="*/ 1294391 h 1543360"/>
              <a:gd name="connsiteX4926" fmla="*/ 137375 w 1617176"/>
              <a:gd name="connsiteY4926" fmla="*/ 1294978 h 1543360"/>
              <a:gd name="connsiteX4927" fmla="*/ 137765 w 1617176"/>
              <a:gd name="connsiteY4927" fmla="*/ 1294881 h 1543360"/>
              <a:gd name="connsiteX4928" fmla="*/ 140451 w 1617176"/>
              <a:gd name="connsiteY4928" fmla="*/ 1296101 h 1543360"/>
              <a:gd name="connsiteX4929" fmla="*/ 137765 w 1617176"/>
              <a:gd name="connsiteY4929" fmla="*/ 1294392 h 1543360"/>
              <a:gd name="connsiteX4930" fmla="*/ 703803 w 1617176"/>
              <a:gd name="connsiteY4930" fmla="*/ 1294148 h 1543360"/>
              <a:gd name="connsiteX4931" fmla="*/ 703314 w 1617176"/>
              <a:gd name="connsiteY4931" fmla="*/ 1294637 h 1543360"/>
              <a:gd name="connsiteX4932" fmla="*/ 702338 w 1617176"/>
              <a:gd name="connsiteY4932" fmla="*/ 1294637 h 1543360"/>
              <a:gd name="connsiteX4933" fmla="*/ 703314 w 1617176"/>
              <a:gd name="connsiteY4933" fmla="*/ 1303424 h 1543360"/>
              <a:gd name="connsiteX4934" fmla="*/ 707464 w 1617176"/>
              <a:gd name="connsiteY4934" fmla="*/ 1302936 h 1543360"/>
              <a:gd name="connsiteX4935" fmla="*/ 707464 w 1617176"/>
              <a:gd name="connsiteY4935" fmla="*/ 1300251 h 1543360"/>
              <a:gd name="connsiteX4936" fmla="*/ 708144 w 1617176"/>
              <a:gd name="connsiteY4936" fmla="*/ 1300421 h 1543360"/>
              <a:gd name="connsiteX4937" fmla="*/ 703803 w 1617176"/>
              <a:gd name="connsiteY4937" fmla="*/ 1294392 h 1543360"/>
              <a:gd name="connsiteX4938" fmla="*/ 136057 w 1617176"/>
              <a:gd name="connsiteY4938" fmla="*/ 1292684 h 1543360"/>
              <a:gd name="connsiteX4939" fmla="*/ 133860 w 1617176"/>
              <a:gd name="connsiteY4939" fmla="*/ 1293660 h 1543360"/>
              <a:gd name="connsiteX4940" fmla="*/ 136301 w 1617176"/>
              <a:gd name="connsiteY4940" fmla="*/ 1294881 h 1543360"/>
              <a:gd name="connsiteX4941" fmla="*/ 136301 w 1617176"/>
              <a:gd name="connsiteY4941" fmla="*/ 1294880 h 1543360"/>
              <a:gd name="connsiteX4942" fmla="*/ 136545 w 1617176"/>
              <a:gd name="connsiteY4942" fmla="*/ 1294147 h 1543360"/>
              <a:gd name="connsiteX4943" fmla="*/ 136653 w 1617176"/>
              <a:gd name="connsiteY4943" fmla="*/ 1293985 h 1543360"/>
              <a:gd name="connsiteX4944" fmla="*/ 136545 w 1617176"/>
              <a:gd name="connsiteY4944" fmla="*/ 1293660 h 1543360"/>
              <a:gd name="connsiteX4945" fmla="*/ 136057 w 1617176"/>
              <a:gd name="connsiteY4945" fmla="*/ 1292684 h 1543360"/>
              <a:gd name="connsiteX4946" fmla="*/ 651568 w 1617176"/>
              <a:gd name="connsiteY4946" fmla="*/ 1291462 h 1543360"/>
              <a:gd name="connsiteX4947" fmla="*/ 652300 w 1617176"/>
              <a:gd name="connsiteY4947" fmla="*/ 1291462 h 1543360"/>
              <a:gd name="connsiteX4948" fmla="*/ 658646 w 1617176"/>
              <a:gd name="connsiteY4948" fmla="*/ 1306108 h 1543360"/>
              <a:gd name="connsiteX4949" fmla="*/ 658402 w 1617176"/>
              <a:gd name="connsiteY4949" fmla="*/ 1306596 h 1543360"/>
              <a:gd name="connsiteX4950" fmla="*/ 658158 w 1617176"/>
              <a:gd name="connsiteY4950" fmla="*/ 1306596 h 1543360"/>
              <a:gd name="connsiteX4951" fmla="*/ 657670 w 1617176"/>
              <a:gd name="connsiteY4951" fmla="*/ 1306352 h 1543360"/>
              <a:gd name="connsiteX4952" fmla="*/ 651568 w 1617176"/>
              <a:gd name="connsiteY4952" fmla="*/ 1292439 h 1543360"/>
              <a:gd name="connsiteX4953" fmla="*/ 651568 w 1617176"/>
              <a:gd name="connsiteY4953" fmla="*/ 1291462 h 1543360"/>
              <a:gd name="connsiteX4954" fmla="*/ 783225 w 1617176"/>
              <a:gd name="connsiteY4954" fmla="*/ 1291181 h 1543360"/>
              <a:gd name="connsiteX4955" fmla="*/ 783305 w 1617176"/>
              <a:gd name="connsiteY4955" fmla="*/ 1291288 h 1543360"/>
              <a:gd name="connsiteX4956" fmla="*/ 783375 w 1617176"/>
              <a:gd name="connsiteY4956" fmla="*/ 1291219 h 1543360"/>
              <a:gd name="connsiteX4957" fmla="*/ 128164 w 1617176"/>
              <a:gd name="connsiteY4957" fmla="*/ 1290975 h 1543360"/>
              <a:gd name="connsiteX4958" fmla="*/ 128002 w 1617176"/>
              <a:gd name="connsiteY4958" fmla="*/ 1291218 h 1543360"/>
              <a:gd name="connsiteX4959" fmla="*/ 127758 w 1617176"/>
              <a:gd name="connsiteY4959" fmla="*/ 1291462 h 1543360"/>
              <a:gd name="connsiteX4960" fmla="*/ 127301 w 1617176"/>
              <a:gd name="connsiteY4960" fmla="*/ 1291614 h 1543360"/>
              <a:gd name="connsiteX4961" fmla="*/ 127270 w 1617176"/>
              <a:gd name="connsiteY4961" fmla="*/ 1291708 h 1543360"/>
              <a:gd name="connsiteX4962" fmla="*/ 128002 w 1617176"/>
              <a:gd name="connsiteY4962" fmla="*/ 1291952 h 1543360"/>
              <a:gd name="connsiteX4963" fmla="*/ 128978 w 1617176"/>
              <a:gd name="connsiteY4963" fmla="*/ 1291952 h 1543360"/>
              <a:gd name="connsiteX4964" fmla="*/ 128978 w 1617176"/>
              <a:gd name="connsiteY4964" fmla="*/ 1290975 h 1543360"/>
              <a:gd name="connsiteX4965" fmla="*/ 127239 w 1617176"/>
              <a:gd name="connsiteY4965" fmla="*/ 1290707 h 1543360"/>
              <a:gd name="connsiteX4966" fmla="*/ 126293 w 1617176"/>
              <a:gd name="connsiteY4966" fmla="*/ 1291463 h 1543360"/>
              <a:gd name="connsiteX4967" fmla="*/ 126802 w 1617176"/>
              <a:gd name="connsiteY4967" fmla="*/ 1291259 h 1543360"/>
              <a:gd name="connsiteX4968" fmla="*/ 126781 w 1617176"/>
              <a:gd name="connsiteY4968" fmla="*/ 1291218 h 1543360"/>
              <a:gd name="connsiteX4969" fmla="*/ 127026 w 1617176"/>
              <a:gd name="connsiteY4969" fmla="*/ 1290973 h 1543360"/>
              <a:gd name="connsiteX4970" fmla="*/ 801748 w 1617176"/>
              <a:gd name="connsiteY4970" fmla="*/ 1289309 h 1543360"/>
              <a:gd name="connsiteX4971" fmla="*/ 800949 w 1617176"/>
              <a:gd name="connsiteY4971" fmla="*/ 1289509 h 1543360"/>
              <a:gd name="connsiteX4972" fmla="*/ 798996 w 1617176"/>
              <a:gd name="connsiteY4972" fmla="*/ 1290594 h 1543360"/>
              <a:gd name="connsiteX4973" fmla="*/ 798996 w 1617176"/>
              <a:gd name="connsiteY4973" fmla="*/ 1290731 h 1543360"/>
              <a:gd name="connsiteX4974" fmla="*/ 801681 w 1617176"/>
              <a:gd name="connsiteY4974" fmla="*/ 1289511 h 1543360"/>
              <a:gd name="connsiteX4975" fmla="*/ 650104 w 1617176"/>
              <a:gd name="connsiteY4975" fmla="*/ 1288045 h 1543360"/>
              <a:gd name="connsiteX4976" fmla="*/ 654254 w 1617176"/>
              <a:gd name="connsiteY4976" fmla="*/ 1289754 h 1543360"/>
              <a:gd name="connsiteX4977" fmla="*/ 650104 w 1617176"/>
              <a:gd name="connsiteY4977" fmla="*/ 1290486 h 1543360"/>
              <a:gd name="connsiteX4978" fmla="*/ 650104 w 1617176"/>
              <a:gd name="connsiteY4978" fmla="*/ 1288045 h 1543360"/>
              <a:gd name="connsiteX4979" fmla="*/ 327421 w 1617176"/>
              <a:gd name="connsiteY4979" fmla="*/ 1287070 h 1543360"/>
              <a:gd name="connsiteX4980" fmla="*/ 323271 w 1617176"/>
              <a:gd name="connsiteY4980" fmla="*/ 1288046 h 1543360"/>
              <a:gd name="connsiteX4981" fmla="*/ 326932 w 1617176"/>
              <a:gd name="connsiteY4981" fmla="*/ 1290487 h 1543360"/>
              <a:gd name="connsiteX4982" fmla="*/ 327421 w 1617176"/>
              <a:gd name="connsiteY4982" fmla="*/ 1287070 h 1543360"/>
              <a:gd name="connsiteX4983" fmla="*/ 997813 w 1617176"/>
              <a:gd name="connsiteY4983" fmla="*/ 1286589 h 1543360"/>
              <a:gd name="connsiteX4984" fmla="*/ 957409 w 1617176"/>
              <a:gd name="connsiteY4984" fmla="*/ 1289267 h 1543360"/>
              <a:gd name="connsiteX4985" fmla="*/ 947157 w 1617176"/>
              <a:gd name="connsiteY4985" fmla="*/ 1290487 h 1543360"/>
              <a:gd name="connsiteX4986" fmla="*/ 923481 w 1617176"/>
              <a:gd name="connsiteY4986" fmla="*/ 1292440 h 1543360"/>
              <a:gd name="connsiteX4987" fmla="*/ 904198 w 1617176"/>
              <a:gd name="connsiteY4987" fmla="*/ 1294637 h 1543360"/>
              <a:gd name="connsiteX4988" fmla="*/ 893946 w 1617176"/>
              <a:gd name="connsiteY4988" fmla="*/ 1296345 h 1543360"/>
              <a:gd name="connsiteX4989" fmla="*/ 888088 w 1617176"/>
              <a:gd name="connsiteY4989" fmla="*/ 1296833 h 1543360"/>
              <a:gd name="connsiteX4990" fmla="*/ 875247 w 1617176"/>
              <a:gd name="connsiteY4990" fmla="*/ 1298283 h 1543360"/>
              <a:gd name="connsiteX4991" fmla="*/ 876616 w 1617176"/>
              <a:gd name="connsiteY4991" fmla="*/ 1298540 h 1543360"/>
              <a:gd name="connsiteX4992" fmla="*/ 877349 w 1617176"/>
              <a:gd name="connsiteY4992" fmla="*/ 1298540 h 1543360"/>
              <a:gd name="connsiteX4993" fmla="*/ 877837 w 1617176"/>
              <a:gd name="connsiteY4993" fmla="*/ 1299029 h 1543360"/>
              <a:gd name="connsiteX4994" fmla="*/ 877349 w 1617176"/>
              <a:gd name="connsiteY4994" fmla="*/ 1299273 h 1543360"/>
              <a:gd name="connsiteX4995" fmla="*/ 876616 w 1617176"/>
              <a:gd name="connsiteY4995" fmla="*/ 1299273 h 1543360"/>
              <a:gd name="connsiteX4996" fmla="*/ 876128 w 1617176"/>
              <a:gd name="connsiteY4996" fmla="*/ 1299273 h 1543360"/>
              <a:gd name="connsiteX4997" fmla="*/ 872467 w 1617176"/>
              <a:gd name="connsiteY4997" fmla="*/ 1298586 h 1543360"/>
              <a:gd name="connsiteX4998" fmla="*/ 872467 w 1617176"/>
              <a:gd name="connsiteY4998" fmla="*/ 1299030 h 1543360"/>
              <a:gd name="connsiteX4999" fmla="*/ 862459 w 1617176"/>
              <a:gd name="connsiteY4999" fmla="*/ 1299762 h 1543360"/>
              <a:gd name="connsiteX5000" fmla="*/ 854160 w 1617176"/>
              <a:gd name="connsiteY5000" fmla="*/ 1300495 h 1543360"/>
              <a:gd name="connsiteX5001" fmla="*/ 850987 w 1617176"/>
              <a:gd name="connsiteY5001" fmla="*/ 1301959 h 1543360"/>
              <a:gd name="connsiteX5002" fmla="*/ 840247 w 1617176"/>
              <a:gd name="connsiteY5002" fmla="*/ 1303668 h 1543360"/>
              <a:gd name="connsiteX5003" fmla="*/ 830972 w 1617176"/>
              <a:gd name="connsiteY5003" fmla="*/ 1305865 h 1543360"/>
              <a:gd name="connsiteX5004" fmla="*/ 825602 w 1617176"/>
              <a:gd name="connsiteY5004" fmla="*/ 1305865 h 1543360"/>
              <a:gd name="connsiteX5005" fmla="*/ 819500 w 1617176"/>
              <a:gd name="connsiteY5005" fmla="*/ 1308550 h 1543360"/>
              <a:gd name="connsiteX5006" fmla="*/ 817256 w 1617176"/>
              <a:gd name="connsiteY5006" fmla="*/ 1308745 h 1543360"/>
              <a:gd name="connsiteX5007" fmla="*/ 829507 w 1617176"/>
              <a:gd name="connsiteY5007" fmla="*/ 1310012 h 1543360"/>
              <a:gd name="connsiteX5008" fmla="*/ 854648 w 1617176"/>
              <a:gd name="connsiteY5008" fmla="*/ 1310745 h 1543360"/>
              <a:gd name="connsiteX5009" fmla="*/ 855380 w 1617176"/>
              <a:gd name="connsiteY5009" fmla="*/ 1311477 h 1543360"/>
              <a:gd name="connsiteX5010" fmla="*/ 854648 w 1617176"/>
              <a:gd name="connsiteY5010" fmla="*/ 1312453 h 1543360"/>
              <a:gd name="connsiteX5011" fmla="*/ 846593 w 1617176"/>
              <a:gd name="connsiteY5011" fmla="*/ 1312942 h 1543360"/>
              <a:gd name="connsiteX5012" fmla="*/ 829263 w 1617176"/>
              <a:gd name="connsiteY5012" fmla="*/ 1311721 h 1543360"/>
              <a:gd name="connsiteX5013" fmla="*/ 815351 w 1617176"/>
              <a:gd name="connsiteY5013" fmla="*/ 1310257 h 1543360"/>
              <a:gd name="connsiteX5014" fmla="*/ 815350 w 1617176"/>
              <a:gd name="connsiteY5014" fmla="*/ 1310258 h 1543360"/>
              <a:gd name="connsiteX5015" fmla="*/ 815838 w 1617176"/>
              <a:gd name="connsiteY5015" fmla="*/ 1311234 h 1543360"/>
              <a:gd name="connsiteX5016" fmla="*/ 792650 w 1617176"/>
              <a:gd name="connsiteY5016" fmla="*/ 1311234 h 1543360"/>
              <a:gd name="connsiteX5017" fmla="*/ 792894 w 1617176"/>
              <a:gd name="connsiteY5017" fmla="*/ 1310502 h 1543360"/>
              <a:gd name="connsiteX5018" fmla="*/ 792710 w 1617176"/>
              <a:gd name="connsiteY5018" fmla="*/ 1310441 h 1543360"/>
              <a:gd name="connsiteX5019" fmla="*/ 792651 w 1617176"/>
              <a:gd name="connsiteY5019" fmla="*/ 1310500 h 1543360"/>
              <a:gd name="connsiteX5020" fmla="*/ 790698 w 1617176"/>
              <a:gd name="connsiteY5020" fmla="*/ 1310745 h 1543360"/>
              <a:gd name="connsiteX5021" fmla="*/ 788745 w 1617176"/>
              <a:gd name="connsiteY5021" fmla="*/ 1311233 h 1543360"/>
              <a:gd name="connsiteX5022" fmla="*/ 788567 w 1617176"/>
              <a:gd name="connsiteY5022" fmla="*/ 1311188 h 1543360"/>
              <a:gd name="connsiteX5023" fmla="*/ 788745 w 1617176"/>
              <a:gd name="connsiteY5023" fmla="*/ 1311723 h 1543360"/>
              <a:gd name="connsiteX5024" fmla="*/ 773611 w 1617176"/>
              <a:gd name="connsiteY5024" fmla="*/ 1314652 h 1543360"/>
              <a:gd name="connsiteX5025" fmla="*/ 773855 w 1617176"/>
              <a:gd name="connsiteY5025" fmla="*/ 1313675 h 1543360"/>
              <a:gd name="connsiteX5026" fmla="*/ 773612 w 1617176"/>
              <a:gd name="connsiteY5026" fmla="*/ 1313594 h 1543360"/>
              <a:gd name="connsiteX5027" fmla="*/ 773612 w 1617176"/>
              <a:gd name="connsiteY5027" fmla="*/ 1313674 h 1543360"/>
              <a:gd name="connsiteX5028" fmla="*/ 770683 w 1617176"/>
              <a:gd name="connsiteY5028" fmla="*/ 1314406 h 1543360"/>
              <a:gd name="connsiteX5029" fmla="*/ 769811 w 1617176"/>
              <a:gd name="connsiteY5029" fmla="*/ 1314580 h 1543360"/>
              <a:gd name="connsiteX5030" fmla="*/ 769706 w 1617176"/>
              <a:gd name="connsiteY5030" fmla="*/ 1314896 h 1543360"/>
              <a:gd name="connsiteX5031" fmla="*/ 770438 w 1617176"/>
              <a:gd name="connsiteY5031" fmla="*/ 1314896 h 1543360"/>
              <a:gd name="connsiteX5032" fmla="*/ 769943 w 1617176"/>
              <a:gd name="connsiteY5032" fmla="*/ 1315514 h 1543360"/>
              <a:gd name="connsiteX5033" fmla="*/ 793626 w 1617176"/>
              <a:gd name="connsiteY5033" fmla="*/ 1318067 h 1543360"/>
              <a:gd name="connsiteX5034" fmla="*/ 813641 w 1617176"/>
              <a:gd name="connsiteY5034" fmla="*/ 1320508 h 1543360"/>
              <a:gd name="connsiteX5035" fmla="*/ 835854 w 1617176"/>
              <a:gd name="connsiteY5035" fmla="*/ 1317335 h 1543360"/>
              <a:gd name="connsiteX5036" fmla="*/ 846837 w 1617176"/>
              <a:gd name="connsiteY5036" fmla="*/ 1314650 h 1543360"/>
              <a:gd name="connsiteX5037" fmla="*/ 852207 w 1617176"/>
              <a:gd name="connsiteY5037" fmla="*/ 1314162 h 1543360"/>
              <a:gd name="connsiteX5038" fmla="*/ 854892 w 1617176"/>
              <a:gd name="connsiteY5038" fmla="*/ 1313918 h 1543360"/>
              <a:gd name="connsiteX5039" fmla="*/ 855156 w 1617176"/>
              <a:gd name="connsiteY5039" fmla="*/ 1314094 h 1543360"/>
              <a:gd name="connsiteX5040" fmla="*/ 857089 w 1617176"/>
              <a:gd name="connsiteY5040" fmla="*/ 1313918 h 1543360"/>
              <a:gd name="connsiteX5041" fmla="*/ 856846 w 1617176"/>
              <a:gd name="connsiteY5041" fmla="*/ 1314405 h 1543360"/>
              <a:gd name="connsiteX5042" fmla="*/ 857089 w 1617176"/>
              <a:gd name="connsiteY5042" fmla="*/ 1314162 h 1543360"/>
              <a:gd name="connsiteX5043" fmla="*/ 858798 w 1617176"/>
              <a:gd name="connsiteY5043" fmla="*/ 1313674 h 1543360"/>
              <a:gd name="connsiteX5044" fmla="*/ 861809 w 1617176"/>
              <a:gd name="connsiteY5044" fmla="*/ 1313674 h 1543360"/>
              <a:gd name="connsiteX5045" fmla="*/ 861727 w 1617176"/>
              <a:gd name="connsiteY5045" fmla="*/ 1313430 h 1543360"/>
              <a:gd name="connsiteX5046" fmla="*/ 865632 w 1617176"/>
              <a:gd name="connsiteY5046" fmla="*/ 1312698 h 1543360"/>
              <a:gd name="connsiteX5047" fmla="*/ 865581 w 1617176"/>
              <a:gd name="connsiteY5047" fmla="*/ 1312904 h 1543360"/>
              <a:gd name="connsiteX5048" fmla="*/ 870514 w 1617176"/>
              <a:gd name="connsiteY5048" fmla="*/ 1311965 h 1543360"/>
              <a:gd name="connsiteX5049" fmla="*/ 874268 w 1617176"/>
              <a:gd name="connsiteY5049" fmla="*/ 1311082 h 1543360"/>
              <a:gd name="connsiteX5050" fmla="*/ 874175 w 1617176"/>
              <a:gd name="connsiteY5050" fmla="*/ 1310989 h 1543360"/>
              <a:gd name="connsiteX5051" fmla="*/ 873897 w 1617176"/>
              <a:gd name="connsiteY5051" fmla="*/ 1310433 h 1543360"/>
              <a:gd name="connsiteX5052" fmla="*/ 863191 w 1617176"/>
              <a:gd name="connsiteY5052" fmla="*/ 1309037 h 1543360"/>
              <a:gd name="connsiteX5053" fmla="*/ 862459 w 1617176"/>
              <a:gd name="connsiteY5053" fmla="*/ 1308304 h 1543360"/>
              <a:gd name="connsiteX5054" fmla="*/ 863191 w 1617176"/>
              <a:gd name="connsiteY5054" fmla="*/ 1307328 h 1543360"/>
              <a:gd name="connsiteX5055" fmla="*/ 874263 w 1617176"/>
              <a:gd name="connsiteY5055" fmla="*/ 1308742 h 1543360"/>
              <a:gd name="connsiteX5056" fmla="*/ 874175 w 1617176"/>
              <a:gd name="connsiteY5056" fmla="*/ 1308304 h 1543360"/>
              <a:gd name="connsiteX5057" fmla="*/ 888332 w 1617176"/>
              <a:gd name="connsiteY5057" fmla="*/ 1310501 h 1543360"/>
              <a:gd name="connsiteX5058" fmla="*/ 888331 w 1617176"/>
              <a:gd name="connsiteY5058" fmla="*/ 1310505 h 1543360"/>
              <a:gd name="connsiteX5059" fmla="*/ 888333 w 1617176"/>
              <a:gd name="connsiteY5059" fmla="*/ 1310501 h 1543360"/>
              <a:gd name="connsiteX5060" fmla="*/ 927143 w 1617176"/>
              <a:gd name="connsiteY5060" fmla="*/ 1310501 h 1543360"/>
              <a:gd name="connsiteX5061" fmla="*/ 934709 w 1617176"/>
              <a:gd name="connsiteY5061" fmla="*/ 1310745 h 1543360"/>
              <a:gd name="connsiteX5062" fmla="*/ 935198 w 1617176"/>
              <a:gd name="connsiteY5062" fmla="*/ 1311721 h 1543360"/>
              <a:gd name="connsiteX5063" fmla="*/ 934709 w 1617176"/>
              <a:gd name="connsiteY5063" fmla="*/ 1312209 h 1543360"/>
              <a:gd name="connsiteX5064" fmla="*/ 926899 w 1617176"/>
              <a:gd name="connsiteY5064" fmla="*/ 1311965 h 1543360"/>
              <a:gd name="connsiteX5065" fmla="*/ 888333 w 1617176"/>
              <a:gd name="connsiteY5065" fmla="*/ 1311965 h 1543360"/>
              <a:gd name="connsiteX5066" fmla="*/ 888210 w 1617176"/>
              <a:gd name="connsiteY5066" fmla="*/ 1311841 h 1543360"/>
              <a:gd name="connsiteX5067" fmla="*/ 888332 w 1617176"/>
              <a:gd name="connsiteY5067" fmla="*/ 1312209 h 1543360"/>
              <a:gd name="connsiteX5068" fmla="*/ 889066 w 1617176"/>
              <a:gd name="connsiteY5068" fmla="*/ 1312942 h 1543360"/>
              <a:gd name="connsiteX5069" fmla="*/ 893214 w 1617176"/>
              <a:gd name="connsiteY5069" fmla="*/ 1314406 h 1543360"/>
              <a:gd name="connsiteX5070" fmla="*/ 896409 w 1617176"/>
              <a:gd name="connsiteY5070" fmla="*/ 1315471 h 1543360"/>
              <a:gd name="connsiteX5071" fmla="*/ 896387 w 1617176"/>
              <a:gd name="connsiteY5071" fmla="*/ 1315383 h 1543360"/>
              <a:gd name="connsiteX5072" fmla="*/ 922441 w 1617176"/>
              <a:gd name="connsiteY5072" fmla="*/ 1319766 h 1543360"/>
              <a:gd name="connsiteX5073" fmla="*/ 976844 w 1617176"/>
              <a:gd name="connsiteY5073" fmla="*/ 1316817 h 1543360"/>
              <a:gd name="connsiteX5074" fmla="*/ 1039666 w 1617176"/>
              <a:gd name="connsiteY5074" fmla="*/ 1320265 h 1543360"/>
              <a:gd name="connsiteX5075" fmla="*/ 1039910 w 1617176"/>
              <a:gd name="connsiteY5075" fmla="*/ 1320997 h 1543360"/>
              <a:gd name="connsiteX5076" fmla="*/ 1039178 w 1617176"/>
              <a:gd name="connsiteY5076" fmla="*/ 1321485 h 1543360"/>
              <a:gd name="connsiteX5077" fmla="*/ 1001563 w 1617176"/>
              <a:gd name="connsiteY5077" fmla="*/ 1319574 h 1543360"/>
              <a:gd name="connsiteX5078" fmla="*/ 1077255 w 1617176"/>
              <a:gd name="connsiteY5078" fmla="*/ 1334177 h 1543360"/>
              <a:gd name="connsiteX5079" fmla="*/ 1077366 w 1617176"/>
              <a:gd name="connsiteY5079" fmla="*/ 1334361 h 1543360"/>
              <a:gd name="connsiteX5080" fmla="*/ 1083782 w 1617176"/>
              <a:gd name="connsiteY5080" fmla="*/ 1335765 h 1543360"/>
              <a:gd name="connsiteX5081" fmla="*/ 1084090 w 1617176"/>
              <a:gd name="connsiteY5081" fmla="*/ 1335642 h 1543360"/>
              <a:gd name="connsiteX5082" fmla="*/ 1085067 w 1617176"/>
              <a:gd name="connsiteY5082" fmla="*/ 1335886 h 1543360"/>
              <a:gd name="connsiteX5083" fmla="*/ 1085555 w 1617176"/>
              <a:gd name="connsiteY5083" fmla="*/ 1337107 h 1543360"/>
              <a:gd name="connsiteX5084" fmla="*/ 1084823 w 1617176"/>
              <a:gd name="connsiteY5084" fmla="*/ 1337595 h 1543360"/>
              <a:gd name="connsiteX5085" fmla="*/ 1084579 w 1617176"/>
              <a:gd name="connsiteY5085" fmla="*/ 1337595 h 1543360"/>
              <a:gd name="connsiteX5086" fmla="*/ 1083577 w 1617176"/>
              <a:gd name="connsiteY5086" fmla="*/ 1337395 h 1543360"/>
              <a:gd name="connsiteX5087" fmla="*/ 1080917 w 1617176"/>
              <a:gd name="connsiteY5087" fmla="*/ 1337838 h 1543360"/>
              <a:gd name="connsiteX5088" fmla="*/ 1078232 w 1617176"/>
              <a:gd name="connsiteY5088" fmla="*/ 1340035 h 1543360"/>
              <a:gd name="connsiteX5089" fmla="*/ 1078232 w 1617176"/>
              <a:gd name="connsiteY5089" fmla="*/ 1336130 h 1543360"/>
              <a:gd name="connsiteX5090" fmla="*/ 1077169 w 1617176"/>
              <a:gd name="connsiteY5090" fmla="*/ 1336012 h 1543360"/>
              <a:gd name="connsiteX5091" fmla="*/ 1077011 w 1617176"/>
              <a:gd name="connsiteY5091" fmla="*/ 1336130 h 1543360"/>
              <a:gd name="connsiteX5092" fmla="*/ 1001100 w 1617176"/>
              <a:gd name="connsiteY5092" fmla="*/ 1321729 h 1543360"/>
              <a:gd name="connsiteX5093" fmla="*/ 1000368 w 1617176"/>
              <a:gd name="connsiteY5093" fmla="*/ 1320264 h 1543360"/>
              <a:gd name="connsiteX5094" fmla="*/ 1001305 w 1617176"/>
              <a:gd name="connsiteY5094" fmla="*/ 1319561 h 1543360"/>
              <a:gd name="connsiteX5095" fmla="*/ 976722 w 1617176"/>
              <a:gd name="connsiteY5095" fmla="*/ 1318312 h 1543360"/>
              <a:gd name="connsiteX5096" fmla="*/ 924612 w 1617176"/>
              <a:gd name="connsiteY5096" fmla="*/ 1320892 h 1543360"/>
              <a:gd name="connsiteX5097" fmla="*/ 941788 w 1617176"/>
              <a:gd name="connsiteY5097" fmla="*/ 1323437 h 1543360"/>
              <a:gd name="connsiteX5098" fmla="*/ 961919 w 1617176"/>
              <a:gd name="connsiteY5098" fmla="*/ 1326832 h 1543360"/>
              <a:gd name="connsiteX5099" fmla="*/ 961802 w 1617176"/>
              <a:gd name="connsiteY5099" fmla="*/ 1326367 h 1543360"/>
              <a:gd name="connsiteX5100" fmla="*/ 1007447 w 1617176"/>
              <a:gd name="connsiteY5100" fmla="*/ 1331981 h 1543360"/>
              <a:gd name="connsiteX5101" fmla="*/ 1029414 w 1617176"/>
              <a:gd name="connsiteY5101" fmla="*/ 1336863 h 1543360"/>
              <a:gd name="connsiteX5102" fmla="*/ 1043572 w 1617176"/>
              <a:gd name="connsiteY5102" fmla="*/ 1340036 h 1543360"/>
              <a:gd name="connsiteX5103" fmla="*/ 1053823 w 1617176"/>
              <a:gd name="connsiteY5103" fmla="*/ 1342965 h 1543360"/>
              <a:gd name="connsiteX5104" fmla="*/ 1072748 w 1617176"/>
              <a:gd name="connsiteY5104" fmla="*/ 1347871 h 1543360"/>
              <a:gd name="connsiteX5105" fmla="*/ 1073107 w 1617176"/>
              <a:gd name="connsiteY5105" fmla="*/ 1347602 h 1543360"/>
              <a:gd name="connsiteX5106" fmla="*/ 1074083 w 1617176"/>
              <a:gd name="connsiteY5106" fmla="*/ 1348334 h 1543360"/>
              <a:gd name="connsiteX5107" fmla="*/ 1074815 w 1617176"/>
              <a:gd name="connsiteY5107" fmla="*/ 1349067 h 1543360"/>
              <a:gd name="connsiteX5108" fmla="*/ 1073839 w 1617176"/>
              <a:gd name="connsiteY5108" fmla="*/ 1349555 h 1543360"/>
              <a:gd name="connsiteX5109" fmla="*/ 1073595 w 1617176"/>
              <a:gd name="connsiteY5109" fmla="*/ 1349555 h 1543360"/>
              <a:gd name="connsiteX5110" fmla="*/ 1073074 w 1617176"/>
              <a:gd name="connsiteY5110" fmla="*/ 1349425 h 1543360"/>
              <a:gd name="connsiteX5111" fmla="*/ 1073106 w 1617176"/>
              <a:gd name="connsiteY5111" fmla="*/ 1349555 h 1543360"/>
              <a:gd name="connsiteX5112" fmla="*/ 1049918 w 1617176"/>
              <a:gd name="connsiteY5112" fmla="*/ 1344185 h 1543360"/>
              <a:gd name="connsiteX5113" fmla="*/ 1020627 w 1617176"/>
              <a:gd name="connsiteY5113" fmla="*/ 1338571 h 1543360"/>
              <a:gd name="connsiteX5114" fmla="*/ 992802 w 1617176"/>
              <a:gd name="connsiteY5114" fmla="*/ 1333201 h 1543360"/>
              <a:gd name="connsiteX5115" fmla="*/ 973762 w 1617176"/>
              <a:gd name="connsiteY5115" fmla="*/ 1331005 h 1543360"/>
              <a:gd name="connsiteX5116" fmla="*/ 964732 w 1617176"/>
              <a:gd name="connsiteY5116" fmla="*/ 1329784 h 1543360"/>
              <a:gd name="connsiteX5117" fmla="*/ 961336 w 1617176"/>
              <a:gd name="connsiteY5117" fmla="*/ 1327973 h 1543360"/>
              <a:gd name="connsiteX5118" fmla="*/ 941543 w 1617176"/>
              <a:gd name="connsiteY5118" fmla="*/ 1325146 h 1543360"/>
              <a:gd name="connsiteX5119" fmla="*/ 921772 w 1617176"/>
              <a:gd name="connsiteY5119" fmla="*/ 1321973 h 1543360"/>
              <a:gd name="connsiteX5120" fmla="*/ 921735 w 1617176"/>
              <a:gd name="connsiteY5120" fmla="*/ 1321917 h 1543360"/>
              <a:gd name="connsiteX5121" fmla="*/ 921284 w 1617176"/>
              <a:gd name="connsiteY5121" fmla="*/ 1322217 h 1543360"/>
              <a:gd name="connsiteX5122" fmla="*/ 917684 w 1617176"/>
              <a:gd name="connsiteY5122" fmla="*/ 1322278 h 1543360"/>
              <a:gd name="connsiteX5123" fmla="*/ 915485 w 1617176"/>
              <a:gd name="connsiteY5123" fmla="*/ 1323067 h 1543360"/>
              <a:gd name="connsiteX5124" fmla="*/ 934221 w 1617176"/>
              <a:gd name="connsiteY5124" fmla="*/ 1330516 h 1543360"/>
              <a:gd name="connsiteX5125" fmla="*/ 957409 w 1617176"/>
              <a:gd name="connsiteY5125" fmla="*/ 1340523 h 1543360"/>
              <a:gd name="connsiteX5126" fmla="*/ 957653 w 1617176"/>
              <a:gd name="connsiteY5126" fmla="*/ 1341500 h 1543360"/>
              <a:gd name="connsiteX5127" fmla="*/ 956676 w 1617176"/>
              <a:gd name="connsiteY5127" fmla="*/ 1341744 h 1543360"/>
              <a:gd name="connsiteX5128" fmla="*/ 956432 w 1617176"/>
              <a:gd name="connsiteY5128" fmla="*/ 1341744 h 1543360"/>
              <a:gd name="connsiteX5129" fmla="*/ 933244 w 1617176"/>
              <a:gd name="connsiteY5129" fmla="*/ 1332225 h 1543360"/>
              <a:gd name="connsiteX5130" fmla="*/ 913473 w 1617176"/>
              <a:gd name="connsiteY5130" fmla="*/ 1323926 h 1543360"/>
              <a:gd name="connsiteX5131" fmla="*/ 913382 w 1617176"/>
              <a:gd name="connsiteY5131" fmla="*/ 1323697 h 1543360"/>
              <a:gd name="connsiteX5132" fmla="*/ 913229 w 1617176"/>
              <a:gd name="connsiteY5132" fmla="*/ 1323926 h 1543360"/>
              <a:gd name="connsiteX5133" fmla="*/ 900537 w 1617176"/>
              <a:gd name="connsiteY5133" fmla="*/ 1322217 h 1543360"/>
              <a:gd name="connsiteX5134" fmla="*/ 900737 w 1617176"/>
              <a:gd name="connsiteY5134" fmla="*/ 1321818 h 1543360"/>
              <a:gd name="connsiteX5135" fmla="*/ 897120 w 1617176"/>
              <a:gd name="connsiteY5135" fmla="*/ 1322949 h 1543360"/>
              <a:gd name="connsiteX5136" fmla="*/ 895214 w 1617176"/>
              <a:gd name="connsiteY5136" fmla="*/ 1323372 h 1543360"/>
              <a:gd name="connsiteX5137" fmla="*/ 895411 w 1617176"/>
              <a:gd name="connsiteY5137" fmla="*/ 1323438 h 1543360"/>
              <a:gd name="connsiteX5138" fmla="*/ 895411 w 1617176"/>
              <a:gd name="connsiteY5138" fmla="*/ 1324084 h 1543360"/>
              <a:gd name="connsiteX5139" fmla="*/ 913718 w 1617176"/>
              <a:gd name="connsiteY5139" fmla="*/ 1330028 h 1543360"/>
              <a:gd name="connsiteX5140" fmla="*/ 927631 w 1617176"/>
              <a:gd name="connsiteY5140" fmla="*/ 1334177 h 1543360"/>
              <a:gd name="connsiteX5141" fmla="*/ 928363 w 1617176"/>
              <a:gd name="connsiteY5141" fmla="*/ 1335398 h 1543360"/>
              <a:gd name="connsiteX5142" fmla="*/ 927631 w 1617176"/>
              <a:gd name="connsiteY5142" fmla="*/ 1336130 h 1543360"/>
              <a:gd name="connsiteX5143" fmla="*/ 926898 w 1617176"/>
              <a:gd name="connsiteY5143" fmla="*/ 1336130 h 1543360"/>
              <a:gd name="connsiteX5144" fmla="*/ 913230 w 1617176"/>
              <a:gd name="connsiteY5144" fmla="*/ 1331737 h 1543360"/>
              <a:gd name="connsiteX5145" fmla="*/ 894897 w 1617176"/>
              <a:gd name="connsiteY5145" fmla="*/ 1326022 h 1543360"/>
              <a:gd name="connsiteX5146" fmla="*/ 894922 w 1617176"/>
              <a:gd name="connsiteY5146" fmla="*/ 1326123 h 1543360"/>
              <a:gd name="connsiteX5147" fmla="*/ 883695 w 1617176"/>
              <a:gd name="connsiteY5147" fmla="*/ 1324414 h 1543360"/>
              <a:gd name="connsiteX5148" fmla="*/ 883756 w 1617176"/>
              <a:gd name="connsiteY5148" fmla="*/ 1324230 h 1543360"/>
              <a:gd name="connsiteX5149" fmla="*/ 883207 w 1617176"/>
              <a:gd name="connsiteY5149" fmla="*/ 1324413 h 1543360"/>
              <a:gd name="connsiteX5150" fmla="*/ 882963 w 1617176"/>
              <a:gd name="connsiteY5150" fmla="*/ 1324413 h 1543360"/>
              <a:gd name="connsiteX5151" fmla="*/ 882475 w 1617176"/>
              <a:gd name="connsiteY5151" fmla="*/ 1324169 h 1543360"/>
              <a:gd name="connsiteX5152" fmla="*/ 882719 w 1617176"/>
              <a:gd name="connsiteY5152" fmla="*/ 1323681 h 1543360"/>
              <a:gd name="connsiteX5153" fmla="*/ 882995 w 1617176"/>
              <a:gd name="connsiteY5153" fmla="*/ 1323405 h 1543360"/>
              <a:gd name="connsiteX5154" fmla="*/ 851719 w 1617176"/>
              <a:gd name="connsiteY5154" fmla="*/ 1318556 h 1543360"/>
              <a:gd name="connsiteX5155" fmla="*/ 855381 w 1617176"/>
              <a:gd name="connsiteY5155" fmla="*/ 1315383 h 1543360"/>
              <a:gd name="connsiteX5156" fmla="*/ 855241 w 1617176"/>
              <a:gd name="connsiteY5156" fmla="*/ 1315173 h 1543360"/>
              <a:gd name="connsiteX5157" fmla="*/ 855136 w 1617176"/>
              <a:gd name="connsiteY5157" fmla="*/ 1315383 h 1543360"/>
              <a:gd name="connsiteX5158" fmla="*/ 852451 w 1617176"/>
              <a:gd name="connsiteY5158" fmla="*/ 1315627 h 1543360"/>
              <a:gd name="connsiteX5159" fmla="*/ 847325 w 1617176"/>
              <a:gd name="connsiteY5159" fmla="*/ 1316115 h 1543360"/>
              <a:gd name="connsiteX5160" fmla="*/ 836097 w 1617176"/>
              <a:gd name="connsiteY5160" fmla="*/ 1318556 h 1543360"/>
              <a:gd name="connsiteX5161" fmla="*/ 815838 w 1617176"/>
              <a:gd name="connsiteY5161" fmla="*/ 1321973 h 1543360"/>
              <a:gd name="connsiteX5162" fmla="*/ 813641 w 1617176"/>
              <a:gd name="connsiteY5162" fmla="*/ 1321973 h 1543360"/>
              <a:gd name="connsiteX5163" fmla="*/ 793626 w 1617176"/>
              <a:gd name="connsiteY5163" fmla="*/ 1319532 h 1543360"/>
              <a:gd name="connsiteX5164" fmla="*/ 768923 w 1617176"/>
              <a:gd name="connsiteY5164" fmla="*/ 1316654 h 1543360"/>
              <a:gd name="connsiteX5165" fmla="*/ 768729 w 1617176"/>
              <a:gd name="connsiteY5165" fmla="*/ 1316848 h 1543360"/>
              <a:gd name="connsiteX5166" fmla="*/ 768974 w 1617176"/>
              <a:gd name="connsiteY5166" fmla="*/ 1317581 h 1543360"/>
              <a:gd name="connsiteX5167" fmla="*/ 758516 w 1617176"/>
              <a:gd name="connsiteY5167" fmla="*/ 1318843 h 1543360"/>
              <a:gd name="connsiteX5168" fmla="*/ 772879 w 1617176"/>
              <a:gd name="connsiteY5168" fmla="*/ 1320997 h 1543360"/>
              <a:gd name="connsiteX5169" fmla="*/ 785617 w 1617176"/>
              <a:gd name="connsiteY5169" fmla="*/ 1322199 h 1543360"/>
              <a:gd name="connsiteX5170" fmla="*/ 785572 w 1617176"/>
              <a:gd name="connsiteY5170" fmla="*/ 1321973 h 1543360"/>
              <a:gd name="connsiteX5171" fmla="*/ 790210 w 1617176"/>
              <a:gd name="connsiteY5171" fmla="*/ 1323193 h 1543360"/>
              <a:gd name="connsiteX5172" fmla="*/ 790409 w 1617176"/>
              <a:gd name="connsiteY5172" fmla="*/ 1323793 h 1543360"/>
              <a:gd name="connsiteX5173" fmla="*/ 790942 w 1617176"/>
              <a:gd name="connsiteY5173" fmla="*/ 1323438 h 1543360"/>
              <a:gd name="connsiteX5174" fmla="*/ 794603 w 1617176"/>
              <a:gd name="connsiteY5174" fmla="*/ 1323682 h 1543360"/>
              <a:gd name="connsiteX5175" fmla="*/ 795091 w 1617176"/>
              <a:gd name="connsiteY5175" fmla="*/ 1323682 h 1543360"/>
              <a:gd name="connsiteX5176" fmla="*/ 805343 w 1617176"/>
              <a:gd name="connsiteY5176" fmla="*/ 1323682 h 1543360"/>
              <a:gd name="connsiteX5177" fmla="*/ 805274 w 1617176"/>
              <a:gd name="connsiteY5177" fmla="*/ 1323821 h 1543360"/>
              <a:gd name="connsiteX5178" fmla="*/ 807783 w 1617176"/>
              <a:gd name="connsiteY5178" fmla="*/ 1323193 h 1543360"/>
              <a:gd name="connsiteX5179" fmla="*/ 810224 w 1617176"/>
              <a:gd name="connsiteY5179" fmla="*/ 1322461 h 1543360"/>
              <a:gd name="connsiteX5180" fmla="*/ 810713 w 1617176"/>
              <a:gd name="connsiteY5180" fmla="*/ 1322461 h 1543360"/>
              <a:gd name="connsiteX5181" fmla="*/ 810469 w 1617176"/>
              <a:gd name="connsiteY5181" fmla="*/ 1323437 h 1543360"/>
              <a:gd name="connsiteX5182" fmla="*/ 807783 w 1617176"/>
              <a:gd name="connsiteY5182" fmla="*/ 1323926 h 1543360"/>
              <a:gd name="connsiteX5183" fmla="*/ 805343 w 1617176"/>
              <a:gd name="connsiteY5183" fmla="*/ 1324414 h 1543360"/>
              <a:gd name="connsiteX5184" fmla="*/ 805246 w 1617176"/>
              <a:gd name="connsiteY5184" fmla="*/ 1324609 h 1543360"/>
              <a:gd name="connsiteX5185" fmla="*/ 805343 w 1617176"/>
              <a:gd name="connsiteY5185" fmla="*/ 1324902 h 1543360"/>
              <a:gd name="connsiteX5186" fmla="*/ 805343 w 1617176"/>
              <a:gd name="connsiteY5186" fmla="*/ 1325207 h 1543360"/>
              <a:gd name="connsiteX5187" fmla="*/ 810713 w 1617176"/>
              <a:gd name="connsiteY5187" fmla="*/ 1325878 h 1543360"/>
              <a:gd name="connsiteX5188" fmla="*/ 820233 w 1617176"/>
              <a:gd name="connsiteY5188" fmla="*/ 1327831 h 1543360"/>
              <a:gd name="connsiteX5189" fmla="*/ 820477 w 1617176"/>
              <a:gd name="connsiteY5189" fmla="*/ 1329295 h 1543360"/>
              <a:gd name="connsiteX5190" fmla="*/ 819745 w 1617176"/>
              <a:gd name="connsiteY5190" fmla="*/ 1329784 h 1543360"/>
              <a:gd name="connsiteX5191" fmla="*/ 810713 w 1617176"/>
              <a:gd name="connsiteY5191" fmla="*/ 1327831 h 1543360"/>
              <a:gd name="connsiteX5192" fmla="*/ 804367 w 1617176"/>
              <a:gd name="connsiteY5192" fmla="*/ 1327099 h 1543360"/>
              <a:gd name="connsiteX5193" fmla="*/ 804339 w 1617176"/>
              <a:gd name="connsiteY5193" fmla="*/ 1327053 h 1543360"/>
              <a:gd name="connsiteX5194" fmla="*/ 798356 w 1617176"/>
              <a:gd name="connsiteY5194" fmla="*/ 1326519 h 1543360"/>
              <a:gd name="connsiteX5195" fmla="*/ 794603 w 1617176"/>
              <a:gd name="connsiteY5195" fmla="*/ 1325390 h 1543360"/>
              <a:gd name="connsiteX5196" fmla="*/ 794115 w 1617176"/>
              <a:gd name="connsiteY5196" fmla="*/ 1325390 h 1543360"/>
              <a:gd name="connsiteX5197" fmla="*/ 790698 w 1617176"/>
              <a:gd name="connsiteY5197" fmla="*/ 1324902 h 1543360"/>
              <a:gd name="connsiteX5198" fmla="*/ 787037 w 1617176"/>
              <a:gd name="connsiteY5198" fmla="*/ 1325390 h 1543360"/>
              <a:gd name="connsiteX5199" fmla="*/ 786878 w 1617176"/>
              <a:gd name="connsiteY5199" fmla="*/ 1324282 h 1543360"/>
              <a:gd name="connsiteX5200" fmla="*/ 785084 w 1617176"/>
              <a:gd name="connsiteY5200" fmla="*/ 1325878 h 1543360"/>
              <a:gd name="connsiteX5201" fmla="*/ 784285 w 1617176"/>
              <a:gd name="connsiteY5201" fmla="*/ 1326543 h 1543360"/>
              <a:gd name="connsiteX5202" fmla="*/ 784596 w 1617176"/>
              <a:gd name="connsiteY5202" fmla="*/ 1326854 h 1543360"/>
              <a:gd name="connsiteX5203" fmla="*/ 785328 w 1617176"/>
              <a:gd name="connsiteY5203" fmla="*/ 1327099 h 1543360"/>
              <a:gd name="connsiteX5204" fmla="*/ 848059 w 1617176"/>
              <a:gd name="connsiteY5204" fmla="*/ 1335397 h 1543360"/>
              <a:gd name="connsiteX5205" fmla="*/ 848547 w 1617176"/>
              <a:gd name="connsiteY5205" fmla="*/ 1336618 h 1543360"/>
              <a:gd name="connsiteX5206" fmla="*/ 848059 w 1617176"/>
              <a:gd name="connsiteY5206" fmla="*/ 1337106 h 1543360"/>
              <a:gd name="connsiteX5207" fmla="*/ 785084 w 1617176"/>
              <a:gd name="connsiteY5207" fmla="*/ 1328563 h 1543360"/>
              <a:gd name="connsiteX5208" fmla="*/ 784840 w 1617176"/>
              <a:gd name="connsiteY5208" fmla="*/ 1328563 h 1543360"/>
              <a:gd name="connsiteX5209" fmla="*/ 784352 w 1617176"/>
              <a:gd name="connsiteY5209" fmla="*/ 1328319 h 1543360"/>
              <a:gd name="connsiteX5210" fmla="*/ 783864 w 1617176"/>
              <a:gd name="connsiteY5210" fmla="*/ 1328075 h 1543360"/>
              <a:gd name="connsiteX5211" fmla="*/ 783212 w 1617176"/>
              <a:gd name="connsiteY5211" fmla="*/ 1327749 h 1543360"/>
              <a:gd name="connsiteX5212" fmla="*/ 783131 w 1617176"/>
              <a:gd name="connsiteY5212" fmla="*/ 1327831 h 1543360"/>
              <a:gd name="connsiteX5213" fmla="*/ 777761 w 1617176"/>
              <a:gd name="connsiteY5213" fmla="*/ 1327587 h 1543360"/>
              <a:gd name="connsiteX5214" fmla="*/ 768974 w 1617176"/>
              <a:gd name="connsiteY5214" fmla="*/ 1327343 h 1543360"/>
              <a:gd name="connsiteX5215" fmla="*/ 768818 w 1617176"/>
              <a:gd name="connsiteY5215" fmla="*/ 1327147 h 1543360"/>
              <a:gd name="connsiteX5216" fmla="*/ 761163 w 1617176"/>
              <a:gd name="connsiteY5216" fmla="*/ 1328075 h 1543360"/>
              <a:gd name="connsiteX5217" fmla="*/ 761651 w 1617176"/>
              <a:gd name="connsiteY5217" fmla="*/ 1327587 h 1543360"/>
              <a:gd name="connsiteX5218" fmla="*/ 751399 w 1617176"/>
              <a:gd name="connsiteY5218" fmla="*/ 1329052 h 1543360"/>
              <a:gd name="connsiteX5219" fmla="*/ 726615 w 1617176"/>
              <a:gd name="connsiteY5219" fmla="*/ 1332864 h 1543360"/>
              <a:gd name="connsiteX5220" fmla="*/ 726503 w 1617176"/>
              <a:gd name="connsiteY5220" fmla="*/ 1333202 h 1543360"/>
              <a:gd name="connsiteX5221" fmla="*/ 727235 w 1617176"/>
              <a:gd name="connsiteY5221" fmla="*/ 1332958 h 1543360"/>
              <a:gd name="connsiteX5222" fmla="*/ 733367 w 1617176"/>
              <a:gd name="connsiteY5222" fmla="*/ 1334697 h 1543360"/>
              <a:gd name="connsiteX5223" fmla="*/ 738683 w 1617176"/>
              <a:gd name="connsiteY5223" fmla="*/ 1335594 h 1543360"/>
              <a:gd name="connsiteX5224" fmla="*/ 738463 w 1617176"/>
              <a:gd name="connsiteY5224" fmla="*/ 1335153 h 1543360"/>
              <a:gd name="connsiteX5225" fmla="*/ 739439 w 1617176"/>
              <a:gd name="connsiteY5225" fmla="*/ 1334665 h 1543360"/>
              <a:gd name="connsiteX5226" fmla="*/ 744809 w 1617176"/>
              <a:gd name="connsiteY5226" fmla="*/ 1335153 h 1543360"/>
              <a:gd name="connsiteX5227" fmla="*/ 749202 w 1617176"/>
              <a:gd name="connsiteY5227" fmla="*/ 1335397 h 1543360"/>
              <a:gd name="connsiteX5228" fmla="*/ 749217 w 1617176"/>
              <a:gd name="connsiteY5228" fmla="*/ 1335422 h 1543360"/>
              <a:gd name="connsiteX5229" fmla="*/ 804611 w 1617176"/>
              <a:gd name="connsiteY5229" fmla="*/ 1340524 h 1543360"/>
              <a:gd name="connsiteX5230" fmla="*/ 804517 w 1617176"/>
              <a:gd name="connsiteY5230" fmla="*/ 1340808 h 1543360"/>
              <a:gd name="connsiteX5231" fmla="*/ 807783 w 1617176"/>
              <a:gd name="connsiteY5231" fmla="*/ 1341012 h 1543360"/>
              <a:gd name="connsiteX5232" fmla="*/ 808516 w 1617176"/>
              <a:gd name="connsiteY5232" fmla="*/ 1341256 h 1543360"/>
              <a:gd name="connsiteX5233" fmla="*/ 808522 w 1617176"/>
              <a:gd name="connsiteY5233" fmla="*/ 1341271 h 1543360"/>
              <a:gd name="connsiteX5234" fmla="*/ 815841 w 1617176"/>
              <a:gd name="connsiteY5234" fmla="*/ 1341493 h 1543360"/>
              <a:gd name="connsiteX5235" fmla="*/ 815984 w 1617176"/>
              <a:gd name="connsiteY5235" fmla="*/ 1340994 h 1543360"/>
              <a:gd name="connsiteX5236" fmla="*/ 807052 w 1617176"/>
              <a:gd name="connsiteY5236" fmla="*/ 1338815 h 1543360"/>
              <a:gd name="connsiteX5237" fmla="*/ 760675 w 1617176"/>
              <a:gd name="connsiteY5237" fmla="*/ 1332469 h 1543360"/>
              <a:gd name="connsiteX5238" fmla="*/ 759943 w 1617176"/>
              <a:gd name="connsiteY5238" fmla="*/ 1331737 h 1543360"/>
              <a:gd name="connsiteX5239" fmla="*/ 760675 w 1617176"/>
              <a:gd name="connsiteY5239" fmla="*/ 1331004 h 1543360"/>
              <a:gd name="connsiteX5240" fmla="*/ 807296 w 1617176"/>
              <a:gd name="connsiteY5240" fmla="*/ 1337107 h 1543360"/>
              <a:gd name="connsiteX5241" fmla="*/ 817059 w 1617176"/>
              <a:gd name="connsiteY5241" fmla="*/ 1339303 h 1543360"/>
              <a:gd name="connsiteX5242" fmla="*/ 817079 w 1617176"/>
              <a:gd name="connsiteY5242" fmla="*/ 1339336 h 1543360"/>
              <a:gd name="connsiteX5243" fmla="*/ 818768 w 1617176"/>
              <a:gd name="connsiteY5243" fmla="*/ 1339547 h 1543360"/>
              <a:gd name="connsiteX5244" fmla="*/ 819012 w 1617176"/>
              <a:gd name="connsiteY5244" fmla="*/ 1339547 h 1543360"/>
              <a:gd name="connsiteX5245" fmla="*/ 819745 w 1617176"/>
              <a:gd name="connsiteY5245" fmla="*/ 1341012 h 1543360"/>
              <a:gd name="connsiteX5246" fmla="*/ 818768 w 1617176"/>
              <a:gd name="connsiteY5246" fmla="*/ 1341500 h 1543360"/>
              <a:gd name="connsiteX5247" fmla="*/ 818524 w 1617176"/>
              <a:gd name="connsiteY5247" fmla="*/ 1341500 h 1543360"/>
              <a:gd name="connsiteX5248" fmla="*/ 818036 w 1617176"/>
              <a:gd name="connsiteY5248" fmla="*/ 1341500 h 1543360"/>
              <a:gd name="connsiteX5249" fmla="*/ 817314 w 1617176"/>
              <a:gd name="connsiteY5249" fmla="*/ 1341320 h 1543360"/>
              <a:gd name="connsiteX5250" fmla="*/ 817059 w 1617176"/>
              <a:gd name="connsiteY5250" fmla="*/ 1341744 h 1543360"/>
              <a:gd name="connsiteX5251" fmla="*/ 816913 w 1617176"/>
              <a:gd name="connsiteY5251" fmla="*/ 1342476 h 1543360"/>
              <a:gd name="connsiteX5252" fmla="*/ 817059 w 1617176"/>
              <a:gd name="connsiteY5252" fmla="*/ 1342720 h 1543360"/>
              <a:gd name="connsiteX5253" fmla="*/ 816830 w 1617176"/>
              <a:gd name="connsiteY5253" fmla="*/ 1342892 h 1543360"/>
              <a:gd name="connsiteX5254" fmla="*/ 816815 w 1617176"/>
              <a:gd name="connsiteY5254" fmla="*/ 1342964 h 1543360"/>
              <a:gd name="connsiteX5255" fmla="*/ 816724 w 1617176"/>
              <a:gd name="connsiteY5255" fmla="*/ 1342994 h 1543360"/>
              <a:gd name="connsiteX5256" fmla="*/ 816571 w 1617176"/>
              <a:gd name="connsiteY5256" fmla="*/ 1343453 h 1543360"/>
              <a:gd name="connsiteX5257" fmla="*/ 816432 w 1617176"/>
              <a:gd name="connsiteY5257" fmla="*/ 1344429 h 1543360"/>
              <a:gd name="connsiteX5258" fmla="*/ 816571 w 1617176"/>
              <a:gd name="connsiteY5258" fmla="*/ 1344429 h 1543360"/>
              <a:gd name="connsiteX5259" fmla="*/ 817791 w 1617176"/>
              <a:gd name="connsiteY5259" fmla="*/ 1344917 h 1543360"/>
              <a:gd name="connsiteX5260" fmla="*/ 817645 w 1617176"/>
              <a:gd name="connsiteY5260" fmla="*/ 1345161 h 1543360"/>
              <a:gd name="connsiteX5261" fmla="*/ 818768 w 1617176"/>
              <a:gd name="connsiteY5261" fmla="*/ 1345161 h 1543360"/>
              <a:gd name="connsiteX5262" fmla="*/ 821453 w 1617176"/>
              <a:gd name="connsiteY5262" fmla="*/ 1345649 h 1543360"/>
              <a:gd name="connsiteX5263" fmla="*/ 821941 w 1617176"/>
              <a:gd name="connsiteY5263" fmla="*/ 1347358 h 1543360"/>
              <a:gd name="connsiteX5264" fmla="*/ 820965 w 1617176"/>
              <a:gd name="connsiteY5264" fmla="*/ 1348090 h 1543360"/>
              <a:gd name="connsiteX5265" fmla="*/ 820476 w 1617176"/>
              <a:gd name="connsiteY5265" fmla="*/ 1347602 h 1543360"/>
              <a:gd name="connsiteX5266" fmla="*/ 818768 w 1617176"/>
              <a:gd name="connsiteY5266" fmla="*/ 1347358 h 1543360"/>
              <a:gd name="connsiteX5267" fmla="*/ 817383 w 1617176"/>
              <a:gd name="connsiteY5267" fmla="*/ 1347204 h 1543360"/>
              <a:gd name="connsiteX5268" fmla="*/ 817150 w 1617176"/>
              <a:gd name="connsiteY5268" fmla="*/ 1348371 h 1543360"/>
              <a:gd name="connsiteX5269" fmla="*/ 821764 w 1617176"/>
              <a:gd name="connsiteY5269" fmla="*/ 1348669 h 1543360"/>
              <a:gd name="connsiteX5270" fmla="*/ 822429 w 1617176"/>
              <a:gd name="connsiteY5270" fmla="*/ 1348336 h 1543360"/>
              <a:gd name="connsiteX5271" fmla="*/ 822184 w 1617176"/>
              <a:gd name="connsiteY5271" fmla="*/ 1347115 h 1543360"/>
              <a:gd name="connsiteX5272" fmla="*/ 848546 w 1617176"/>
              <a:gd name="connsiteY5272" fmla="*/ 1351997 h 1543360"/>
              <a:gd name="connsiteX5273" fmla="*/ 863435 w 1617176"/>
              <a:gd name="connsiteY5273" fmla="*/ 1352485 h 1543360"/>
              <a:gd name="connsiteX5274" fmla="*/ 826090 w 1617176"/>
              <a:gd name="connsiteY5274" fmla="*/ 1345651 h 1543360"/>
              <a:gd name="connsiteX5275" fmla="*/ 819500 w 1617176"/>
              <a:gd name="connsiteY5275" fmla="*/ 1342478 h 1543360"/>
              <a:gd name="connsiteX5276" fmla="*/ 820232 w 1617176"/>
              <a:gd name="connsiteY5276" fmla="*/ 1341989 h 1543360"/>
              <a:gd name="connsiteX5277" fmla="*/ 819988 w 1617176"/>
              <a:gd name="connsiteY5277" fmla="*/ 1340769 h 1543360"/>
              <a:gd name="connsiteX5278" fmla="*/ 853184 w 1617176"/>
              <a:gd name="connsiteY5278" fmla="*/ 1345895 h 1543360"/>
              <a:gd name="connsiteX5279" fmla="*/ 859042 w 1617176"/>
              <a:gd name="connsiteY5279" fmla="*/ 1348092 h 1543360"/>
              <a:gd name="connsiteX5280" fmla="*/ 880033 w 1617176"/>
              <a:gd name="connsiteY5280" fmla="*/ 1353461 h 1543360"/>
              <a:gd name="connsiteX5281" fmla="*/ 911032 w 1617176"/>
              <a:gd name="connsiteY5281" fmla="*/ 1357855 h 1543360"/>
              <a:gd name="connsiteX5282" fmla="*/ 936173 w 1617176"/>
              <a:gd name="connsiteY5282" fmla="*/ 1360296 h 1543360"/>
              <a:gd name="connsiteX5283" fmla="*/ 860018 w 1617176"/>
              <a:gd name="connsiteY5283" fmla="*/ 1340037 h 1543360"/>
              <a:gd name="connsiteX5284" fmla="*/ 860262 w 1617176"/>
              <a:gd name="connsiteY5284" fmla="*/ 1339060 h 1543360"/>
              <a:gd name="connsiteX5285" fmla="*/ 859530 w 1617176"/>
              <a:gd name="connsiteY5285" fmla="*/ 1338328 h 1543360"/>
              <a:gd name="connsiteX5286" fmla="*/ 859004 w 1617176"/>
              <a:gd name="connsiteY5286" fmla="*/ 1338102 h 1543360"/>
              <a:gd name="connsiteX5287" fmla="*/ 858066 w 1617176"/>
              <a:gd name="connsiteY5287" fmla="*/ 1338571 h 1543360"/>
              <a:gd name="connsiteX5288" fmla="*/ 857304 w 1617176"/>
              <a:gd name="connsiteY5288" fmla="*/ 1338285 h 1543360"/>
              <a:gd name="connsiteX5289" fmla="*/ 857089 w 1617176"/>
              <a:gd name="connsiteY5289" fmla="*/ 1338572 h 1543360"/>
              <a:gd name="connsiteX5290" fmla="*/ 857333 w 1617176"/>
              <a:gd name="connsiteY5290" fmla="*/ 1339304 h 1543360"/>
              <a:gd name="connsiteX5291" fmla="*/ 849034 w 1617176"/>
              <a:gd name="connsiteY5291" fmla="*/ 1338328 h 1543360"/>
              <a:gd name="connsiteX5292" fmla="*/ 849766 w 1617176"/>
              <a:gd name="connsiteY5292" fmla="*/ 1337596 h 1543360"/>
              <a:gd name="connsiteX5293" fmla="*/ 849522 w 1617176"/>
              <a:gd name="connsiteY5293" fmla="*/ 1336864 h 1543360"/>
              <a:gd name="connsiteX5294" fmla="*/ 852207 w 1617176"/>
              <a:gd name="connsiteY5294" fmla="*/ 1335643 h 1543360"/>
              <a:gd name="connsiteX5295" fmla="*/ 850499 w 1617176"/>
              <a:gd name="connsiteY5295" fmla="*/ 1334667 h 1543360"/>
              <a:gd name="connsiteX5296" fmla="*/ 851231 w 1617176"/>
              <a:gd name="connsiteY5296" fmla="*/ 1334179 h 1543360"/>
              <a:gd name="connsiteX5297" fmla="*/ 850987 w 1617176"/>
              <a:gd name="connsiteY5297" fmla="*/ 1332958 h 1543360"/>
              <a:gd name="connsiteX5298" fmla="*/ 912552 w 1617176"/>
              <a:gd name="connsiteY5298" fmla="*/ 1346587 h 1543360"/>
              <a:gd name="connsiteX5299" fmla="*/ 912253 w 1617176"/>
              <a:gd name="connsiteY5299" fmla="*/ 1346138 h 1543360"/>
              <a:gd name="connsiteX5300" fmla="*/ 912985 w 1617176"/>
              <a:gd name="connsiteY5300" fmla="*/ 1345406 h 1543360"/>
              <a:gd name="connsiteX5301" fmla="*/ 929827 w 1617176"/>
              <a:gd name="connsiteY5301" fmla="*/ 1348579 h 1543360"/>
              <a:gd name="connsiteX5302" fmla="*/ 946669 w 1617176"/>
              <a:gd name="connsiteY5302" fmla="*/ 1351508 h 1543360"/>
              <a:gd name="connsiteX5303" fmla="*/ 947157 w 1617176"/>
              <a:gd name="connsiteY5303" fmla="*/ 1352728 h 1543360"/>
              <a:gd name="connsiteX5304" fmla="*/ 946425 w 1617176"/>
              <a:gd name="connsiteY5304" fmla="*/ 1353216 h 1543360"/>
              <a:gd name="connsiteX5305" fmla="*/ 946181 w 1617176"/>
              <a:gd name="connsiteY5305" fmla="*/ 1353216 h 1543360"/>
              <a:gd name="connsiteX5306" fmla="*/ 929583 w 1617176"/>
              <a:gd name="connsiteY5306" fmla="*/ 1350287 h 1543360"/>
              <a:gd name="connsiteX5307" fmla="*/ 914820 w 1617176"/>
              <a:gd name="connsiteY5307" fmla="*/ 1347292 h 1543360"/>
              <a:gd name="connsiteX5308" fmla="*/ 914449 w 1617176"/>
              <a:gd name="connsiteY5308" fmla="*/ 1347847 h 1543360"/>
              <a:gd name="connsiteX5309" fmla="*/ 914694 w 1617176"/>
              <a:gd name="connsiteY5309" fmla="*/ 1348824 h 1543360"/>
              <a:gd name="connsiteX5310" fmla="*/ 912985 w 1617176"/>
              <a:gd name="connsiteY5310" fmla="*/ 1350044 h 1543360"/>
              <a:gd name="connsiteX5311" fmla="*/ 936662 w 1617176"/>
              <a:gd name="connsiteY5311" fmla="*/ 1357367 h 1543360"/>
              <a:gd name="connsiteX5312" fmla="*/ 942275 w 1617176"/>
              <a:gd name="connsiteY5312" fmla="*/ 1359564 h 1543360"/>
              <a:gd name="connsiteX5313" fmla="*/ 949110 w 1617176"/>
              <a:gd name="connsiteY5313" fmla="*/ 1360784 h 1543360"/>
              <a:gd name="connsiteX5314" fmla="*/ 952039 w 1617176"/>
              <a:gd name="connsiteY5314" fmla="*/ 1363225 h 1543360"/>
              <a:gd name="connsiteX5315" fmla="*/ 975227 w 1617176"/>
              <a:gd name="connsiteY5315" fmla="*/ 1365910 h 1543360"/>
              <a:gd name="connsiteX5316" fmla="*/ 1006714 w 1617176"/>
              <a:gd name="connsiteY5316" fmla="*/ 1370059 h 1543360"/>
              <a:gd name="connsiteX5317" fmla="*/ 999392 w 1617176"/>
              <a:gd name="connsiteY5317" fmla="*/ 1366398 h 1543360"/>
              <a:gd name="connsiteX5318" fmla="*/ 991093 w 1617176"/>
              <a:gd name="connsiteY5318" fmla="*/ 1362493 h 1543360"/>
              <a:gd name="connsiteX5319" fmla="*/ 988896 w 1617176"/>
              <a:gd name="connsiteY5319" fmla="*/ 1360296 h 1543360"/>
              <a:gd name="connsiteX5320" fmla="*/ 985967 w 1617176"/>
              <a:gd name="connsiteY5320" fmla="*/ 1360784 h 1543360"/>
              <a:gd name="connsiteX5321" fmla="*/ 984991 w 1617176"/>
              <a:gd name="connsiteY5321" fmla="*/ 1358343 h 1543360"/>
              <a:gd name="connsiteX5322" fmla="*/ 968149 w 1617176"/>
              <a:gd name="connsiteY5322" fmla="*/ 1351753 h 1543360"/>
              <a:gd name="connsiteX5323" fmla="*/ 936906 w 1617176"/>
              <a:gd name="connsiteY5323" fmla="*/ 1348824 h 1543360"/>
              <a:gd name="connsiteX5324" fmla="*/ 937149 w 1617176"/>
              <a:gd name="connsiteY5324" fmla="*/ 1348092 h 1543360"/>
              <a:gd name="connsiteX5325" fmla="*/ 936417 w 1617176"/>
              <a:gd name="connsiteY5325" fmla="*/ 1347847 h 1543360"/>
              <a:gd name="connsiteX5326" fmla="*/ 936906 w 1617176"/>
              <a:gd name="connsiteY5326" fmla="*/ 1346627 h 1543360"/>
              <a:gd name="connsiteX5327" fmla="*/ 937393 w 1617176"/>
              <a:gd name="connsiteY5327" fmla="*/ 1346383 h 1543360"/>
              <a:gd name="connsiteX5328" fmla="*/ 937149 w 1617176"/>
              <a:gd name="connsiteY5328" fmla="*/ 1345651 h 1543360"/>
              <a:gd name="connsiteX5329" fmla="*/ 948377 w 1617176"/>
              <a:gd name="connsiteY5329" fmla="*/ 1346627 h 1543360"/>
              <a:gd name="connsiteX5330" fmla="*/ 957409 w 1617176"/>
              <a:gd name="connsiteY5330" fmla="*/ 1347115 h 1543360"/>
              <a:gd name="connsiteX5331" fmla="*/ 928606 w 1617176"/>
              <a:gd name="connsiteY5331" fmla="*/ 1337352 h 1543360"/>
              <a:gd name="connsiteX5332" fmla="*/ 929339 w 1617176"/>
              <a:gd name="connsiteY5332" fmla="*/ 1336619 h 1543360"/>
              <a:gd name="connsiteX5333" fmla="*/ 929095 w 1617176"/>
              <a:gd name="connsiteY5333" fmla="*/ 1335643 h 1543360"/>
              <a:gd name="connsiteX5334" fmla="*/ 957897 w 1617176"/>
              <a:gd name="connsiteY5334" fmla="*/ 1344186 h 1543360"/>
              <a:gd name="connsiteX5335" fmla="*/ 957897 w 1617176"/>
              <a:gd name="connsiteY5335" fmla="*/ 1342966 h 1543360"/>
              <a:gd name="connsiteX5336" fmla="*/ 958309 w 1617176"/>
              <a:gd name="connsiteY5336" fmla="*/ 1342348 h 1543360"/>
              <a:gd name="connsiteX5337" fmla="*/ 957653 w 1617176"/>
              <a:gd name="connsiteY5337" fmla="*/ 1341256 h 1543360"/>
              <a:gd name="connsiteX5338" fmla="*/ 958629 w 1617176"/>
              <a:gd name="connsiteY5338" fmla="*/ 1340768 h 1543360"/>
              <a:gd name="connsiteX5339" fmla="*/ 964976 w 1617176"/>
              <a:gd name="connsiteY5339" fmla="*/ 1342964 h 1543360"/>
              <a:gd name="connsiteX5340" fmla="*/ 968149 w 1617176"/>
              <a:gd name="connsiteY5340" fmla="*/ 1344429 h 1543360"/>
              <a:gd name="connsiteX5341" fmla="*/ 968637 w 1617176"/>
              <a:gd name="connsiteY5341" fmla="*/ 1345405 h 1543360"/>
              <a:gd name="connsiteX5342" fmla="*/ 967905 w 1617176"/>
              <a:gd name="connsiteY5342" fmla="*/ 1346137 h 1543360"/>
              <a:gd name="connsiteX5343" fmla="*/ 964243 w 1617176"/>
              <a:gd name="connsiteY5343" fmla="*/ 1344673 h 1543360"/>
              <a:gd name="connsiteX5344" fmla="*/ 960127 w 1617176"/>
              <a:gd name="connsiteY5344" fmla="*/ 1343129 h 1543360"/>
              <a:gd name="connsiteX5345" fmla="*/ 960338 w 1617176"/>
              <a:gd name="connsiteY5345" fmla="*/ 1344186 h 1543360"/>
              <a:gd name="connsiteX5346" fmla="*/ 959850 w 1617176"/>
              <a:gd name="connsiteY5346" fmla="*/ 1344186 h 1543360"/>
              <a:gd name="connsiteX5347" fmla="*/ 969857 w 1617176"/>
              <a:gd name="connsiteY5347" fmla="*/ 1348824 h 1543360"/>
              <a:gd name="connsiteX5348" fmla="*/ 968881 w 1617176"/>
              <a:gd name="connsiteY5348" fmla="*/ 1347115 h 1543360"/>
              <a:gd name="connsiteX5349" fmla="*/ 969613 w 1617176"/>
              <a:gd name="connsiteY5349" fmla="*/ 1346627 h 1543360"/>
              <a:gd name="connsiteX5350" fmla="*/ 969369 w 1617176"/>
              <a:gd name="connsiteY5350" fmla="*/ 1345651 h 1543360"/>
              <a:gd name="connsiteX5351" fmla="*/ 973644 w 1617176"/>
              <a:gd name="connsiteY5351" fmla="*/ 1346261 h 1543360"/>
              <a:gd name="connsiteX5352" fmla="*/ 973519 w 1617176"/>
              <a:gd name="connsiteY5352" fmla="*/ 1346137 h 1543360"/>
              <a:gd name="connsiteX5353" fmla="*/ 974007 w 1617176"/>
              <a:gd name="connsiteY5353" fmla="*/ 1345405 h 1543360"/>
              <a:gd name="connsiteX5354" fmla="*/ 983283 w 1617176"/>
              <a:gd name="connsiteY5354" fmla="*/ 1347602 h 1543360"/>
              <a:gd name="connsiteX5355" fmla="*/ 983527 w 1617176"/>
              <a:gd name="connsiteY5355" fmla="*/ 1348578 h 1543360"/>
              <a:gd name="connsiteX5356" fmla="*/ 983038 w 1617176"/>
              <a:gd name="connsiteY5356" fmla="*/ 1348822 h 1543360"/>
              <a:gd name="connsiteX5357" fmla="*/ 982794 w 1617176"/>
              <a:gd name="connsiteY5357" fmla="*/ 1348578 h 1543360"/>
              <a:gd name="connsiteX5358" fmla="*/ 975985 w 1617176"/>
              <a:gd name="connsiteY5358" fmla="*/ 1347064 h 1543360"/>
              <a:gd name="connsiteX5359" fmla="*/ 975715 w 1617176"/>
              <a:gd name="connsiteY5359" fmla="*/ 1347603 h 1543360"/>
              <a:gd name="connsiteX5360" fmla="*/ 976447 w 1617176"/>
              <a:gd name="connsiteY5360" fmla="*/ 1347847 h 1543360"/>
              <a:gd name="connsiteX5361" fmla="*/ 975959 w 1617176"/>
              <a:gd name="connsiteY5361" fmla="*/ 1348824 h 1543360"/>
              <a:gd name="connsiteX5362" fmla="*/ 983770 w 1617176"/>
              <a:gd name="connsiteY5362" fmla="*/ 1349556 h 1543360"/>
              <a:gd name="connsiteX5363" fmla="*/ 984502 w 1617176"/>
              <a:gd name="connsiteY5363" fmla="*/ 1349800 h 1543360"/>
              <a:gd name="connsiteX5364" fmla="*/ 984746 w 1617176"/>
              <a:gd name="connsiteY5364" fmla="*/ 1348824 h 1543360"/>
              <a:gd name="connsiteX5365" fmla="*/ 999009 w 1617176"/>
              <a:gd name="connsiteY5365" fmla="*/ 1351718 h 1543360"/>
              <a:gd name="connsiteX5366" fmla="*/ 998660 w 1617176"/>
              <a:gd name="connsiteY5366" fmla="*/ 1351019 h 1543360"/>
              <a:gd name="connsiteX5367" fmla="*/ 999636 w 1617176"/>
              <a:gd name="connsiteY5367" fmla="*/ 1350531 h 1543360"/>
              <a:gd name="connsiteX5368" fmla="*/ 1000857 w 1617176"/>
              <a:gd name="connsiteY5368" fmla="*/ 1350775 h 1543360"/>
              <a:gd name="connsiteX5369" fmla="*/ 1000913 w 1617176"/>
              <a:gd name="connsiteY5369" fmla="*/ 1350887 h 1543360"/>
              <a:gd name="connsiteX5370" fmla="*/ 1101290 w 1617176"/>
              <a:gd name="connsiteY5370" fmla="*/ 1371588 h 1543360"/>
              <a:gd name="connsiteX5371" fmla="*/ 1101420 w 1617176"/>
              <a:gd name="connsiteY5371" fmla="*/ 1371523 h 1543360"/>
              <a:gd name="connsiteX5372" fmla="*/ 1101908 w 1617176"/>
              <a:gd name="connsiteY5372" fmla="*/ 1371523 h 1543360"/>
              <a:gd name="connsiteX5373" fmla="*/ 1103373 w 1617176"/>
              <a:gd name="connsiteY5373" fmla="*/ 1372255 h 1543360"/>
              <a:gd name="connsiteX5374" fmla="*/ 1103617 w 1617176"/>
              <a:gd name="connsiteY5374" fmla="*/ 1373232 h 1543360"/>
              <a:gd name="connsiteX5375" fmla="*/ 1102641 w 1617176"/>
              <a:gd name="connsiteY5375" fmla="*/ 1373476 h 1543360"/>
              <a:gd name="connsiteX5376" fmla="*/ 1102397 w 1617176"/>
              <a:gd name="connsiteY5376" fmla="*/ 1373476 h 1543360"/>
              <a:gd name="connsiteX5377" fmla="*/ 1101838 w 1617176"/>
              <a:gd name="connsiteY5377" fmla="*/ 1373336 h 1543360"/>
              <a:gd name="connsiteX5378" fmla="*/ 1101176 w 1617176"/>
              <a:gd name="connsiteY5378" fmla="*/ 1374329 h 1543360"/>
              <a:gd name="connsiteX5379" fmla="*/ 1102640 w 1617176"/>
              <a:gd name="connsiteY5379" fmla="*/ 1374451 h 1543360"/>
              <a:gd name="connsiteX5380" fmla="*/ 1103373 w 1617176"/>
              <a:gd name="connsiteY5380" fmla="*/ 1375428 h 1543360"/>
              <a:gd name="connsiteX5381" fmla="*/ 1102640 w 1617176"/>
              <a:gd name="connsiteY5381" fmla="*/ 1376160 h 1543360"/>
              <a:gd name="connsiteX5382" fmla="*/ 1102396 w 1617176"/>
              <a:gd name="connsiteY5382" fmla="*/ 1376160 h 1543360"/>
              <a:gd name="connsiteX5383" fmla="*/ 1100424 w 1617176"/>
              <a:gd name="connsiteY5383" fmla="*/ 1375857 h 1543360"/>
              <a:gd name="connsiteX5384" fmla="*/ 1100444 w 1617176"/>
              <a:gd name="connsiteY5384" fmla="*/ 1375916 h 1543360"/>
              <a:gd name="connsiteX5385" fmla="*/ 1100006 w 1617176"/>
              <a:gd name="connsiteY5385" fmla="*/ 1375792 h 1543360"/>
              <a:gd name="connsiteX5386" fmla="*/ 1099223 w 1617176"/>
              <a:gd name="connsiteY5386" fmla="*/ 1375672 h 1543360"/>
              <a:gd name="connsiteX5387" fmla="*/ 1099202 w 1617176"/>
              <a:gd name="connsiteY5387" fmla="*/ 1375566 h 1543360"/>
              <a:gd name="connsiteX5388" fmla="*/ 1091305 w 1617176"/>
              <a:gd name="connsiteY5388" fmla="*/ 1373338 h 1543360"/>
              <a:gd name="connsiteX5389" fmla="*/ 1091168 w 1617176"/>
              <a:gd name="connsiteY5389" fmla="*/ 1373475 h 1543360"/>
              <a:gd name="connsiteX5390" fmla="*/ 1091168 w 1617176"/>
              <a:gd name="connsiteY5390" fmla="*/ 1373300 h 1543360"/>
              <a:gd name="connsiteX5391" fmla="*/ 1090924 w 1617176"/>
              <a:gd name="connsiteY5391" fmla="*/ 1373231 h 1543360"/>
              <a:gd name="connsiteX5392" fmla="*/ 1091168 w 1617176"/>
              <a:gd name="connsiteY5392" fmla="*/ 1373231 h 1543360"/>
              <a:gd name="connsiteX5393" fmla="*/ 1089704 w 1617176"/>
              <a:gd name="connsiteY5393" fmla="*/ 1372987 h 1543360"/>
              <a:gd name="connsiteX5394" fmla="*/ 1089542 w 1617176"/>
              <a:gd name="connsiteY5394" fmla="*/ 1372987 h 1543360"/>
              <a:gd name="connsiteX5395" fmla="*/ 1089704 w 1617176"/>
              <a:gd name="connsiteY5395" fmla="*/ 1373231 h 1543360"/>
              <a:gd name="connsiteX5396" fmla="*/ 1088484 w 1617176"/>
              <a:gd name="connsiteY5396" fmla="*/ 1372987 h 1543360"/>
              <a:gd name="connsiteX5397" fmla="*/ 1088239 w 1617176"/>
              <a:gd name="connsiteY5397" fmla="*/ 1372987 h 1543360"/>
              <a:gd name="connsiteX5398" fmla="*/ 1088222 w 1617176"/>
              <a:gd name="connsiteY5398" fmla="*/ 1372935 h 1543360"/>
              <a:gd name="connsiteX5399" fmla="*/ 1084822 w 1617176"/>
              <a:gd name="connsiteY5399" fmla="*/ 1372255 h 1543360"/>
              <a:gd name="connsiteX5400" fmla="*/ 1085065 w 1617176"/>
              <a:gd name="connsiteY5400" fmla="*/ 1371525 h 1543360"/>
              <a:gd name="connsiteX5401" fmla="*/ 1084334 w 1617176"/>
              <a:gd name="connsiteY5401" fmla="*/ 1372255 h 1543360"/>
              <a:gd name="connsiteX5402" fmla="*/ 1079452 w 1617176"/>
              <a:gd name="connsiteY5402" fmla="*/ 1371279 h 1543360"/>
              <a:gd name="connsiteX5403" fmla="*/ 1079428 w 1617176"/>
              <a:gd name="connsiteY5403" fmla="*/ 1371218 h 1543360"/>
              <a:gd name="connsiteX5404" fmla="*/ 1073106 w 1617176"/>
              <a:gd name="connsiteY5404" fmla="*/ 1369814 h 1543360"/>
              <a:gd name="connsiteX5405" fmla="*/ 1073097 w 1617176"/>
              <a:gd name="connsiteY5405" fmla="*/ 1369790 h 1543360"/>
              <a:gd name="connsiteX5406" fmla="*/ 1071885 w 1617176"/>
              <a:gd name="connsiteY5406" fmla="*/ 1369570 h 1543360"/>
              <a:gd name="connsiteX5407" fmla="*/ 1072072 w 1617176"/>
              <a:gd name="connsiteY5407" fmla="*/ 1368636 h 1543360"/>
              <a:gd name="connsiteX5408" fmla="*/ 1071153 w 1617176"/>
              <a:gd name="connsiteY5408" fmla="*/ 1369326 h 1543360"/>
              <a:gd name="connsiteX5409" fmla="*/ 1017210 w 1617176"/>
              <a:gd name="connsiteY5409" fmla="*/ 1358830 h 1543360"/>
              <a:gd name="connsiteX5410" fmla="*/ 996977 w 1617176"/>
              <a:gd name="connsiteY5410" fmla="*/ 1354827 h 1543360"/>
              <a:gd name="connsiteX5411" fmla="*/ 996463 w 1617176"/>
              <a:gd name="connsiteY5411" fmla="*/ 1355170 h 1543360"/>
              <a:gd name="connsiteX5412" fmla="*/ 996707 w 1617176"/>
              <a:gd name="connsiteY5412" fmla="*/ 1356390 h 1543360"/>
              <a:gd name="connsiteX5413" fmla="*/ 993456 w 1617176"/>
              <a:gd name="connsiteY5413" fmla="*/ 1356008 h 1543360"/>
              <a:gd name="connsiteX5414" fmla="*/ 995487 w 1617176"/>
              <a:gd name="connsiteY5414" fmla="*/ 1357854 h 1543360"/>
              <a:gd name="connsiteX5415" fmla="*/ 995243 w 1617176"/>
              <a:gd name="connsiteY5415" fmla="*/ 1358830 h 1543360"/>
              <a:gd name="connsiteX5416" fmla="*/ 994755 w 1617176"/>
              <a:gd name="connsiteY5416" fmla="*/ 1359074 h 1543360"/>
              <a:gd name="connsiteX5417" fmla="*/ 994168 w 1617176"/>
              <a:gd name="connsiteY5417" fmla="*/ 1358683 h 1543360"/>
              <a:gd name="connsiteX5418" fmla="*/ 994266 w 1617176"/>
              <a:gd name="connsiteY5418" fmla="*/ 1359075 h 1543360"/>
              <a:gd name="connsiteX5419" fmla="*/ 992557 w 1617176"/>
              <a:gd name="connsiteY5419" fmla="*/ 1359075 h 1543360"/>
              <a:gd name="connsiteX5420" fmla="*/ 995242 w 1617176"/>
              <a:gd name="connsiteY5420" fmla="*/ 1359808 h 1543360"/>
              <a:gd name="connsiteX5421" fmla="*/ 995974 w 1617176"/>
              <a:gd name="connsiteY5421" fmla="*/ 1360052 h 1543360"/>
              <a:gd name="connsiteX5422" fmla="*/ 996463 w 1617176"/>
              <a:gd name="connsiteY5422" fmla="*/ 1359075 h 1543360"/>
              <a:gd name="connsiteX5423" fmla="*/ 1010375 w 1617176"/>
              <a:gd name="connsiteY5423" fmla="*/ 1364689 h 1543360"/>
              <a:gd name="connsiteX5424" fmla="*/ 1019651 w 1617176"/>
              <a:gd name="connsiteY5424" fmla="*/ 1365422 h 1543360"/>
              <a:gd name="connsiteX5425" fmla="*/ 1025265 w 1617176"/>
              <a:gd name="connsiteY5425" fmla="*/ 1367130 h 1543360"/>
              <a:gd name="connsiteX5426" fmla="*/ 1036493 w 1617176"/>
              <a:gd name="connsiteY5426" fmla="*/ 1367619 h 1543360"/>
              <a:gd name="connsiteX5427" fmla="*/ 1052847 w 1617176"/>
              <a:gd name="connsiteY5427" fmla="*/ 1370548 h 1543360"/>
              <a:gd name="connsiteX5428" fmla="*/ 1121689 w 1617176"/>
              <a:gd name="connsiteY5428" fmla="*/ 1386343 h 1543360"/>
              <a:gd name="connsiteX5429" fmla="*/ 1121191 w 1617176"/>
              <a:gd name="connsiteY5429" fmla="*/ 1385679 h 1543360"/>
              <a:gd name="connsiteX5430" fmla="*/ 1122412 w 1617176"/>
              <a:gd name="connsiteY5430" fmla="*/ 1384947 h 1543360"/>
              <a:gd name="connsiteX5431" fmla="*/ 1131687 w 1617176"/>
              <a:gd name="connsiteY5431" fmla="*/ 1387144 h 1543360"/>
              <a:gd name="connsiteX5432" fmla="*/ 1143253 w 1617176"/>
              <a:gd name="connsiteY5432" fmla="*/ 1389416 h 1543360"/>
              <a:gd name="connsiteX5433" fmla="*/ 1138034 w 1617176"/>
              <a:gd name="connsiteY5433" fmla="*/ 1386230 h 1543360"/>
              <a:gd name="connsiteX5434" fmla="*/ 1126073 w 1617176"/>
              <a:gd name="connsiteY5434" fmla="*/ 1382996 h 1543360"/>
              <a:gd name="connsiteX5435" fmla="*/ 1104105 w 1617176"/>
              <a:gd name="connsiteY5435" fmla="*/ 1377870 h 1543360"/>
              <a:gd name="connsiteX5436" fmla="*/ 1104349 w 1617176"/>
              <a:gd name="connsiteY5436" fmla="*/ 1377138 h 1543360"/>
              <a:gd name="connsiteX5437" fmla="*/ 1104105 w 1617176"/>
              <a:gd name="connsiteY5437" fmla="*/ 1376162 h 1543360"/>
              <a:gd name="connsiteX5438" fmla="*/ 1103373 w 1617176"/>
              <a:gd name="connsiteY5438" fmla="*/ 1374697 h 1543360"/>
              <a:gd name="connsiteX5439" fmla="*/ 1104105 w 1617176"/>
              <a:gd name="connsiteY5439" fmla="*/ 1374209 h 1543360"/>
              <a:gd name="connsiteX5440" fmla="*/ 1104837 w 1617176"/>
              <a:gd name="connsiteY5440" fmla="*/ 1373721 h 1543360"/>
              <a:gd name="connsiteX5441" fmla="*/ 1113380 w 1617176"/>
              <a:gd name="connsiteY5441" fmla="*/ 1376162 h 1543360"/>
              <a:gd name="connsiteX5442" fmla="*/ 1124364 w 1617176"/>
              <a:gd name="connsiteY5442" fmla="*/ 1377870 h 1543360"/>
              <a:gd name="connsiteX5443" fmla="*/ 1110207 w 1617176"/>
              <a:gd name="connsiteY5443" fmla="*/ 1372744 h 1543360"/>
              <a:gd name="connsiteX5444" fmla="*/ 1110939 w 1617176"/>
              <a:gd name="connsiteY5444" fmla="*/ 1372012 h 1543360"/>
              <a:gd name="connsiteX5445" fmla="*/ 1110695 w 1617176"/>
              <a:gd name="connsiteY5445" fmla="*/ 1371036 h 1543360"/>
              <a:gd name="connsiteX5446" fmla="*/ 1135104 w 1617176"/>
              <a:gd name="connsiteY5446" fmla="*/ 1378358 h 1543360"/>
              <a:gd name="connsiteX5447" fmla="*/ 1129002 w 1617176"/>
              <a:gd name="connsiteY5447" fmla="*/ 1371036 h 1543360"/>
              <a:gd name="connsiteX5448" fmla="*/ 1057240 w 1617176"/>
              <a:gd name="connsiteY5448" fmla="*/ 1352973 h 1543360"/>
              <a:gd name="connsiteX5449" fmla="*/ 1058217 w 1617176"/>
              <a:gd name="connsiteY5449" fmla="*/ 1354682 h 1543360"/>
              <a:gd name="connsiteX5450" fmla="*/ 1073683 w 1617176"/>
              <a:gd name="connsiteY5450" fmla="*/ 1359362 h 1543360"/>
              <a:gd name="connsiteX5451" fmla="*/ 1074570 w 1617176"/>
              <a:gd name="connsiteY5451" fmla="*/ 1358830 h 1543360"/>
              <a:gd name="connsiteX5452" fmla="*/ 1090680 w 1617176"/>
              <a:gd name="connsiteY5452" fmla="*/ 1363956 h 1543360"/>
              <a:gd name="connsiteX5453" fmla="*/ 1109719 w 1617176"/>
              <a:gd name="connsiteY5453" fmla="*/ 1369814 h 1543360"/>
              <a:gd name="connsiteX5454" fmla="*/ 1110207 w 1617176"/>
              <a:gd name="connsiteY5454" fmla="*/ 1371034 h 1543360"/>
              <a:gd name="connsiteX5455" fmla="*/ 1109475 w 1617176"/>
              <a:gd name="connsiteY5455" fmla="*/ 1371523 h 1543360"/>
              <a:gd name="connsiteX5456" fmla="*/ 1090192 w 1617176"/>
              <a:gd name="connsiteY5456" fmla="*/ 1365664 h 1543360"/>
              <a:gd name="connsiteX5457" fmla="*/ 1076073 w 1617176"/>
              <a:gd name="connsiteY5457" fmla="*/ 1361386 h 1543360"/>
              <a:gd name="connsiteX5458" fmla="*/ 1076279 w 1617176"/>
              <a:gd name="connsiteY5458" fmla="*/ 1362005 h 1543360"/>
              <a:gd name="connsiteX5459" fmla="*/ 1040154 w 1617176"/>
              <a:gd name="connsiteY5459" fmla="*/ 1351021 h 1543360"/>
              <a:gd name="connsiteX5460" fmla="*/ 1030147 w 1617176"/>
              <a:gd name="connsiteY5460" fmla="*/ 1345162 h 1543360"/>
              <a:gd name="connsiteX5461" fmla="*/ 1045524 w 1617176"/>
              <a:gd name="connsiteY5461" fmla="*/ 1347359 h 1543360"/>
              <a:gd name="connsiteX5462" fmla="*/ 1084334 w 1617176"/>
              <a:gd name="connsiteY5462" fmla="*/ 1355170 h 1543360"/>
              <a:gd name="connsiteX5463" fmla="*/ 1094586 w 1617176"/>
              <a:gd name="connsiteY5463" fmla="*/ 1359075 h 1543360"/>
              <a:gd name="connsiteX5464" fmla="*/ 1105813 w 1617176"/>
              <a:gd name="connsiteY5464" fmla="*/ 1361028 h 1543360"/>
              <a:gd name="connsiteX5465" fmla="*/ 1097759 w 1617176"/>
              <a:gd name="connsiteY5465" fmla="*/ 1358587 h 1543360"/>
              <a:gd name="connsiteX5466" fmla="*/ 1074570 w 1617176"/>
              <a:gd name="connsiteY5466" fmla="*/ 1351265 h 1543360"/>
              <a:gd name="connsiteX5467" fmla="*/ 1075303 w 1617176"/>
              <a:gd name="connsiteY5467" fmla="*/ 1350532 h 1543360"/>
              <a:gd name="connsiteX5468" fmla="*/ 1075059 w 1617176"/>
              <a:gd name="connsiteY5468" fmla="*/ 1349800 h 1543360"/>
              <a:gd name="connsiteX5469" fmla="*/ 1089704 w 1617176"/>
              <a:gd name="connsiteY5469" fmla="*/ 1352973 h 1543360"/>
              <a:gd name="connsiteX5470" fmla="*/ 1121435 w 1617176"/>
              <a:gd name="connsiteY5470" fmla="*/ 1360540 h 1543360"/>
              <a:gd name="connsiteX5471" fmla="*/ 1109963 w 1617176"/>
              <a:gd name="connsiteY5471" fmla="*/ 1345407 h 1543360"/>
              <a:gd name="connsiteX5472" fmla="*/ 1085310 w 1617176"/>
              <a:gd name="connsiteY5472" fmla="*/ 1339304 h 1543360"/>
              <a:gd name="connsiteX5473" fmla="*/ 1086043 w 1617176"/>
              <a:gd name="connsiteY5473" fmla="*/ 1338816 h 1543360"/>
              <a:gd name="connsiteX5474" fmla="*/ 1085798 w 1617176"/>
              <a:gd name="connsiteY5474" fmla="*/ 1337840 h 1543360"/>
              <a:gd name="connsiteX5475" fmla="*/ 1092633 w 1617176"/>
              <a:gd name="connsiteY5475" fmla="*/ 1337352 h 1543360"/>
              <a:gd name="connsiteX5476" fmla="*/ 1092389 w 1617176"/>
              <a:gd name="connsiteY5476" fmla="*/ 1338084 h 1543360"/>
              <a:gd name="connsiteX5477" fmla="*/ 1093121 w 1617176"/>
              <a:gd name="connsiteY5477" fmla="*/ 1338084 h 1543360"/>
              <a:gd name="connsiteX5478" fmla="*/ 1092633 w 1617176"/>
              <a:gd name="connsiteY5478" fmla="*/ 1339304 h 1543360"/>
              <a:gd name="connsiteX5479" fmla="*/ 1107766 w 1617176"/>
              <a:gd name="connsiteY5479" fmla="*/ 1342722 h 1543360"/>
              <a:gd name="connsiteX5480" fmla="*/ 1105326 w 1617176"/>
              <a:gd name="connsiteY5480" fmla="*/ 1337840 h 1543360"/>
              <a:gd name="connsiteX5481" fmla="*/ 1102640 w 1617176"/>
              <a:gd name="connsiteY5481" fmla="*/ 1337840 h 1543360"/>
              <a:gd name="connsiteX5482" fmla="*/ 1102885 w 1617176"/>
              <a:gd name="connsiteY5482" fmla="*/ 1337108 h 1543360"/>
              <a:gd name="connsiteX5483" fmla="*/ 1102152 w 1617176"/>
              <a:gd name="connsiteY5483" fmla="*/ 1336864 h 1543360"/>
              <a:gd name="connsiteX5484" fmla="*/ 1103861 w 1617176"/>
              <a:gd name="connsiteY5484" fmla="*/ 1335643 h 1543360"/>
              <a:gd name="connsiteX5485" fmla="*/ 1098003 w 1617176"/>
              <a:gd name="connsiteY5485" fmla="*/ 1327344 h 1543360"/>
              <a:gd name="connsiteX5486" fmla="*/ 1088484 w 1617176"/>
              <a:gd name="connsiteY5486" fmla="*/ 1314164 h 1543360"/>
              <a:gd name="connsiteX5487" fmla="*/ 1084090 w 1617176"/>
              <a:gd name="connsiteY5487" fmla="*/ 1308061 h 1543360"/>
              <a:gd name="connsiteX5488" fmla="*/ 1073838 w 1617176"/>
              <a:gd name="connsiteY5488" fmla="*/ 1294148 h 1543360"/>
              <a:gd name="connsiteX5489" fmla="*/ 1072129 w 1617176"/>
              <a:gd name="connsiteY5489" fmla="*/ 1293660 h 1543360"/>
              <a:gd name="connsiteX5490" fmla="*/ 1072374 w 1617176"/>
              <a:gd name="connsiteY5490" fmla="*/ 1292684 h 1543360"/>
              <a:gd name="connsiteX5491" fmla="*/ 1071225 w 1617176"/>
              <a:gd name="connsiteY5491" fmla="*/ 1291391 h 1543360"/>
              <a:gd name="connsiteX5492" fmla="*/ 1071153 w 1617176"/>
              <a:gd name="connsiteY5492" fmla="*/ 1291462 h 1543360"/>
              <a:gd name="connsiteX5493" fmla="*/ 703314 w 1617176"/>
              <a:gd name="connsiteY5493" fmla="*/ 1286582 h 1543360"/>
              <a:gd name="connsiteX5494" fmla="*/ 681233 w 1617176"/>
              <a:gd name="connsiteY5494" fmla="*/ 1289702 h 1543360"/>
              <a:gd name="connsiteX5495" fmla="*/ 682323 w 1617176"/>
              <a:gd name="connsiteY5495" fmla="*/ 1290974 h 1543360"/>
              <a:gd name="connsiteX5496" fmla="*/ 682812 w 1617176"/>
              <a:gd name="connsiteY5496" fmla="*/ 1291218 h 1543360"/>
              <a:gd name="connsiteX5497" fmla="*/ 682080 w 1617176"/>
              <a:gd name="connsiteY5497" fmla="*/ 1291706 h 1543360"/>
              <a:gd name="connsiteX5498" fmla="*/ 681836 w 1617176"/>
              <a:gd name="connsiteY5498" fmla="*/ 1291706 h 1543360"/>
              <a:gd name="connsiteX5499" fmla="*/ 680127 w 1617176"/>
              <a:gd name="connsiteY5499" fmla="*/ 1289753 h 1543360"/>
              <a:gd name="connsiteX5500" fmla="*/ 680065 w 1617176"/>
              <a:gd name="connsiteY5500" fmla="*/ 1289753 h 1543360"/>
              <a:gd name="connsiteX5501" fmla="*/ 679882 w 1617176"/>
              <a:gd name="connsiteY5501" fmla="*/ 1290487 h 1543360"/>
              <a:gd name="connsiteX5502" fmla="*/ 673536 w 1617176"/>
              <a:gd name="connsiteY5502" fmla="*/ 1290975 h 1543360"/>
              <a:gd name="connsiteX5503" fmla="*/ 674757 w 1617176"/>
              <a:gd name="connsiteY5503" fmla="*/ 1293415 h 1543360"/>
              <a:gd name="connsiteX5504" fmla="*/ 678418 w 1617176"/>
              <a:gd name="connsiteY5504" fmla="*/ 1305131 h 1543360"/>
              <a:gd name="connsiteX5505" fmla="*/ 677685 w 1617176"/>
              <a:gd name="connsiteY5505" fmla="*/ 1305865 h 1543360"/>
              <a:gd name="connsiteX5506" fmla="*/ 677685 w 1617176"/>
              <a:gd name="connsiteY5506" fmla="*/ 1307573 h 1543360"/>
              <a:gd name="connsiteX5507" fmla="*/ 699653 w 1617176"/>
              <a:gd name="connsiteY5507" fmla="*/ 1304156 h 1543360"/>
              <a:gd name="connsiteX5508" fmla="*/ 698432 w 1617176"/>
              <a:gd name="connsiteY5508" fmla="*/ 1296833 h 1543360"/>
              <a:gd name="connsiteX5509" fmla="*/ 697945 w 1617176"/>
              <a:gd name="connsiteY5509" fmla="*/ 1291952 h 1543360"/>
              <a:gd name="connsiteX5510" fmla="*/ 699897 w 1617176"/>
              <a:gd name="connsiteY5510" fmla="*/ 1290487 h 1543360"/>
              <a:gd name="connsiteX5511" fmla="*/ 703964 w 1617176"/>
              <a:gd name="connsiteY5511" fmla="*/ 1292927 h 1543360"/>
              <a:gd name="connsiteX5512" fmla="*/ 705267 w 1617176"/>
              <a:gd name="connsiteY5512" fmla="*/ 1292927 h 1543360"/>
              <a:gd name="connsiteX5513" fmla="*/ 708985 w 1617176"/>
              <a:gd name="connsiteY5513" fmla="*/ 1298210 h 1543360"/>
              <a:gd name="connsiteX5514" fmla="*/ 709233 w 1617176"/>
              <a:gd name="connsiteY5514" fmla="*/ 1292501 h 1543360"/>
              <a:gd name="connsiteX5515" fmla="*/ 703314 w 1617176"/>
              <a:gd name="connsiteY5515" fmla="*/ 1286582 h 1543360"/>
              <a:gd name="connsiteX5516" fmla="*/ 116138 w 1617176"/>
              <a:gd name="connsiteY5516" fmla="*/ 1286218 h 1543360"/>
              <a:gd name="connsiteX5517" fmla="*/ 115798 w 1617176"/>
              <a:gd name="connsiteY5517" fmla="*/ 1287069 h 1543360"/>
              <a:gd name="connsiteX5518" fmla="*/ 115797 w 1617176"/>
              <a:gd name="connsiteY5518" fmla="*/ 1287070 h 1543360"/>
              <a:gd name="connsiteX5519" fmla="*/ 115797 w 1617176"/>
              <a:gd name="connsiteY5519" fmla="*/ 1287558 h 1543360"/>
              <a:gd name="connsiteX5520" fmla="*/ 116774 w 1617176"/>
              <a:gd name="connsiteY5520" fmla="*/ 1287558 h 1543360"/>
              <a:gd name="connsiteX5521" fmla="*/ 116774 w 1617176"/>
              <a:gd name="connsiteY5521" fmla="*/ 1286582 h 1543360"/>
              <a:gd name="connsiteX5522" fmla="*/ 112136 w 1617176"/>
              <a:gd name="connsiteY5522" fmla="*/ 1285361 h 1543360"/>
              <a:gd name="connsiteX5523" fmla="*/ 114139 w 1617176"/>
              <a:gd name="connsiteY5523" fmla="*/ 1286454 h 1543360"/>
              <a:gd name="connsiteX5524" fmla="*/ 114389 w 1617176"/>
              <a:gd name="connsiteY5524" fmla="*/ 1285830 h 1543360"/>
              <a:gd name="connsiteX5525" fmla="*/ 114333 w 1617176"/>
              <a:gd name="connsiteY5525" fmla="*/ 1285849 h 1543360"/>
              <a:gd name="connsiteX5526" fmla="*/ 112136 w 1617176"/>
              <a:gd name="connsiteY5526" fmla="*/ 1285361 h 1543360"/>
              <a:gd name="connsiteX5527" fmla="*/ 715885 w 1617176"/>
              <a:gd name="connsiteY5527" fmla="*/ 1285279 h 1543360"/>
              <a:gd name="connsiteX5528" fmla="*/ 715763 w 1617176"/>
              <a:gd name="connsiteY5528" fmla="*/ 1285361 h 1543360"/>
              <a:gd name="connsiteX5529" fmla="*/ 712102 w 1617176"/>
              <a:gd name="connsiteY5529" fmla="*/ 1285849 h 1543360"/>
              <a:gd name="connsiteX5530" fmla="*/ 711651 w 1617176"/>
              <a:gd name="connsiteY5530" fmla="*/ 1285699 h 1543360"/>
              <a:gd name="connsiteX5531" fmla="*/ 712102 w 1617176"/>
              <a:gd name="connsiteY5531" fmla="*/ 1286824 h 1543360"/>
              <a:gd name="connsiteX5532" fmla="*/ 711857 w 1617176"/>
              <a:gd name="connsiteY5532" fmla="*/ 1287069 h 1543360"/>
              <a:gd name="connsiteX5533" fmla="*/ 711613 w 1617176"/>
              <a:gd name="connsiteY5533" fmla="*/ 1286824 h 1543360"/>
              <a:gd name="connsiteX5534" fmla="*/ 711473 w 1617176"/>
              <a:gd name="connsiteY5534" fmla="*/ 1286544 h 1543360"/>
              <a:gd name="connsiteX5535" fmla="*/ 708928 w 1617176"/>
              <a:gd name="connsiteY5535" fmla="*/ 1285849 h 1543360"/>
              <a:gd name="connsiteX5536" fmla="*/ 713810 w 1617176"/>
              <a:gd name="connsiteY5536" fmla="*/ 1294392 h 1543360"/>
              <a:gd name="connsiteX5537" fmla="*/ 715031 w 1617176"/>
              <a:gd name="connsiteY5537" fmla="*/ 1298298 h 1543360"/>
              <a:gd name="connsiteX5538" fmla="*/ 715031 w 1617176"/>
              <a:gd name="connsiteY5538" fmla="*/ 1300251 h 1543360"/>
              <a:gd name="connsiteX5539" fmla="*/ 716495 w 1617176"/>
              <a:gd name="connsiteY5539" fmla="*/ 1299623 h 1543360"/>
              <a:gd name="connsiteX5540" fmla="*/ 716495 w 1617176"/>
              <a:gd name="connsiteY5540" fmla="*/ 1299517 h 1543360"/>
              <a:gd name="connsiteX5541" fmla="*/ 718448 w 1617176"/>
              <a:gd name="connsiteY5541" fmla="*/ 1292683 h 1543360"/>
              <a:gd name="connsiteX5542" fmla="*/ 716495 w 1617176"/>
              <a:gd name="connsiteY5542" fmla="*/ 1290974 h 1543360"/>
              <a:gd name="connsiteX5543" fmla="*/ 716983 w 1617176"/>
              <a:gd name="connsiteY5543" fmla="*/ 1290242 h 1543360"/>
              <a:gd name="connsiteX5544" fmla="*/ 717715 w 1617176"/>
              <a:gd name="connsiteY5544" fmla="*/ 1290974 h 1543360"/>
              <a:gd name="connsiteX5545" fmla="*/ 718256 w 1617176"/>
              <a:gd name="connsiteY5545" fmla="*/ 1291154 h 1543360"/>
              <a:gd name="connsiteX5546" fmla="*/ 716496 w 1617176"/>
              <a:gd name="connsiteY5546" fmla="*/ 1286092 h 1543360"/>
              <a:gd name="connsiteX5547" fmla="*/ 823973 w 1617176"/>
              <a:gd name="connsiteY5547" fmla="*/ 1284311 h 1543360"/>
              <a:gd name="connsiteX5548" fmla="*/ 819988 w 1617176"/>
              <a:gd name="connsiteY5548" fmla="*/ 1285360 h 1543360"/>
              <a:gd name="connsiteX5549" fmla="*/ 813642 w 1617176"/>
              <a:gd name="connsiteY5549" fmla="*/ 1286580 h 1543360"/>
              <a:gd name="connsiteX5550" fmla="*/ 813396 w 1617176"/>
              <a:gd name="connsiteY5550" fmla="*/ 1286333 h 1543360"/>
              <a:gd name="connsiteX5551" fmla="*/ 813397 w 1617176"/>
              <a:gd name="connsiteY5551" fmla="*/ 1286338 h 1543360"/>
              <a:gd name="connsiteX5552" fmla="*/ 813397 w 1617176"/>
              <a:gd name="connsiteY5552" fmla="*/ 1288534 h 1543360"/>
              <a:gd name="connsiteX5553" fmla="*/ 808760 w 1617176"/>
              <a:gd name="connsiteY5553" fmla="*/ 1290243 h 1543360"/>
              <a:gd name="connsiteX5554" fmla="*/ 823893 w 1617176"/>
              <a:gd name="connsiteY5554" fmla="*/ 1284629 h 1543360"/>
              <a:gd name="connsiteX5555" fmla="*/ 155583 w 1617176"/>
              <a:gd name="connsiteY5555" fmla="*/ 1283897 h 1543360"/>
              <a:gd name="connsiteX5556" fmla="*/ 155583 w 1617176"/>
              <a:gd name="connsiteY5556" fmla="*/ 1285361 h 1543360"/>
              <a:gd name="connsiteX5557" fmla="*/ 154609 w 1617176"/>
              <a:gd name="connsiteY5557" fmla="*/ 1285117 h 1543360"/>
              <a:gd name="connsiteX5558" fmla="*/ 155096 w 1617176"/>
              <a:gd name="connsiteY5558" fmla="*/ 1286092 h 1543360"/>
              <a:gd name="connsiteX5559" fmla="*/ 155939 w 1617176"/>
              <a:gd name="connsiteY5559" fmla="*/ 1288202 h 1543360"/>
              <a:gd name="connsiteX5560" fmla="*/ 156072 w 1617176"/>
              <a:gd name="connsiteY5560" fmla="*/ 1288290 h 1543360"/>
              <a:gd name="connsiteX5561" fmla="*/ 156560 w 1617176"/>
              <a:gd name="connsiteY5561" fmla="*/ 1287314 h 1543360"/>
              <a:gd name="connsiteX5562" fmla="*/ 158268 w 1617176"/>
              <a:gd name="connsiteY5562" fmla="*/ 1291219 h 1543360"/>
              <a:gd name="connsiteX5563" fmla="*/ 173402 w 1617176"/>
              <a:gd name="connsiteY5563" fmla="*/ 1296589 h 1543360"/>
              <a:gd name="connsiteX5564" fmla="*/ 155583 w 1617176"/>
              <a:gd name="connsiteY5564" fmla="*/ 1283897 h 1543360"/>
              <a:gd name="connsiteX5565" fmla="*/ 721621 w 1617176"/>
              <a:gd name="connsiteY5565" fmla="*/ 1282920 h 1543360"/>
              <a:gd name="connsiteX5566" fmla="*/ 717227 w 1617176"/>
              <a:gd name="connsiteY5566" fmla="*/ 1283897 h 1543360"/>
              <a:gd name="connsiteX5567" fmla="*/ 717227 w 1617176"/>
              <a:gd name="connsiteY5567" fmla="*/ 1284545 h 1543360"/>
              <a:gd name="connsiteX5568" fmla="*/ 717716 w 1617176"/>
              <a:gd name="connsiteY5568" fmla="*/ 1285360 h 1543360"/>
              <a:gd name="connsiteX5569" fmla="*/ 719596 w 1617176"/>
              <a:gd name="connsiteY5569" fmla="*/ 1291627 h 1543360"/>
              <a:gd name="connsiteX5570" fmla="*/ 719913 w 1617176"/>
              <a:gd name="connsiteY5570" fmla="*/ 1291706 h 1543360"/>
              <a:gd name="connsiteX5571" fmla="*/ 719776 w 1617176"/>
              <a:gd name="connsiteY5571" fmla="*/ 1292226 h 1543360"/>
              <a:gd name="connsiteX5572" fmla="*/ 719913 w 1617176"/>
              <a:gd name="connsiteY5572" fmla="*/ 1292682 h 1543360"/>
              <a:gd name="connsiteX5573" fmla="*/ 719601 w 1617176"/>
              <a:gd name="connsiteY5573" fmla="*/ 1292890 h 1543360"/>
              <a:gd name="connsiteX5574" fmla="*/ 717472 w 1617176"/>
              <a:gd name="connsiteY5574" fmla="*/ 1300981 h 1543360"/>
              <a:gd name="connsiteX5575" fmla="*/ 717145 w 1617176"/>
              <a:gd name="connsiteY5575" fmla="*/ 1300981 h 1543360"/>
              <a:gd name="connsiteX5576" fmla="*/ 717227 w 1617176"/>
              <a:gd name="connsiteY5576" fmla="*/ 1301227 h 1543360"/>
              <a:gd name="connsiteX5577" fmla="*/ 729188 w 1617176"/>
              <a:gd name="connsiteY5577" fmla="*/ 1299552 h 1543360"/>
              <a:gd name="connsiteX5578" fmla="*/ 729188 w 1617176"/>
              <a:gd name="connsiteY5578" fmla="*/ 1299029 h 1543360"/>
              <a:gd name="connsiteX5579" fmla="*/ 729310 w 1617176"/>
              <a:gd name="connsiteY5579" fmla="*/ 1298174 h 1543360"/>
              <a:gd name="connsiteX5580" fmla="*/ 728211 w 1617176"/>
              <a:gd name="connsiteY5580" fmla="*/ 1298540 h 1543360"/>
              <a:gd name="connsiteX5581" fmla="*/ 727479 w 1617176"/>
              <a:gd name="connsiteY5581" fmla="*/ 1297564 h 1543360"/>
              <a:gd name="connsiteX5582" fmla="*/ 729489 w 1617176"/>
              <a:gd name="connsiteY5582" fmla="*/ 1297277 h 1543360"/>
              <a:gd name="connsiteX5583" fmla="*/ 729935 w 1617176"/>
              <a:gd name="connsiteY5583" fmla="*/ 1296942 h 1543360"/>
              <a:gd name="connsiteX5584" fmla="*/ 729920 w 1617176"/>
              <a:gd name="connsiteY5584" fmla="*/ 1296832 h 1543360"/>
              <a:gd name="connsiteX5585" fmla="*/ 730408 w 1617176"/>
              <a:gd name="connsiteY5585" fmla="*/ 1292439 h 1543360"/>
              <a:gd name="connsiteX5586" fmla="*/ 722353 w 1617176"/>
              <a:gd name="connsiteY5586" fmla="*/ 1285116 h 1543360"/>
              <a:gd name="connsiteX5587" fmla="*/ 722109 w 1617176"/>
              <a:gd name="connsiteY5587" fmla="*/ 1284872 h 1543360"/>
              <a:gd name="connsiteX5588" fmla="*/ 721865 w 1617176"/>
              <a:gd name="connsiteY5588" fmla="*/ 1284628 h 1543360"/>
              <a:gd name="connsiteX5589" fmla="*/ 721651 w 1617176"/>
              <a:gd name="connsiteY5589" fmla="*/ 1282920 h 1543360"/>
              <a:gd name="connsiteX5590" fmla="*/ 731873 w 1617176"/>
              <a:gd name="connsiteY5590" fmla="*/ 1282432 h 1543360"/>
              <a:gd name="connsiteX5591" fmla="*/ 723475 w 1617176"/>
              <a:gd name="connsiteY5591" fmla="*/ 1283112 h 1543360"/>
              <a:gd name="connsiteX5592" fmla="*/ 723574 w 1617176"/>
              <a:gd name="connsiteY5592" fmla="*/ 1283408 h 1543360"/>
              <a:gd name="connsiteX5593" fmla="*/ 732361 w 1617176"/>
              <a:gd name="connsiteY5593" fmla="*/ 1291707 h 1543360"/>
              <a:gd name="connsiteX5594" fmla="*/ 731629 w 1617176"/>
              <a:gd name="connsiteY5594" fmla="*/ 1297565 h 1543360"/>
              <a:gd name="connsiteX5595" fmla="*/ 731344 w 1617176"/>
              <a:gd name="connsiteY5595" fmla="*/ 1297849 h 1543360"/>
              <a:gd name="connsiteX5596" fmla="*/ 731141 w 1617176"/>
              <a:gd name="connsiteY5596" fmla="*/ 1299273 h 1543360"/>
              <a:gd name="connsiteX5597" fmla="*/ 730980 w 1617176"/>
              <a:gd name="connsiteY5597" fmla="*/ 1300237 h 1543360"/>
              <a:gd name="connsiteX5598" fmla="*/ 736998 w 1617176"/>
              <a:gd name="connsiteY5598" fmla="*/ 1299274 h 1543360"/>
              <a:gd name="connsiteX5599" fmla="*/ 731873 w 1617176"/>
              <a:gd name="connsiteY5599" fmla="*/ 1282432 h 1543360"/>
              <a:gd name="connsiteX5600" fmla="*/ 1023312 w 1617176"/>
              <a:gd name="connsiteY5600" fmla="*/ 1280724 h 1543360"/>
              <a:gd name="connsiteX5601" fmla="*/ 1020627 w 1617176"/>
              <a:gd name="connsiteY5601" fmla="*/ 1281700 h 1543360"/>
              <a:gd name="connsiteX5602" fmla="*/ 1007447 w 1617176"/>
              <a:gd name="connsiteY5602" fmla="*/ 1282188 h 1543360"/>
              <a:gd name="connsiteX5603" fmla="*/ 998944 w 1617176"/>
              <a:gd name="connsiteY5603" fmla="*/ 1284716 h 1543360"/>
              <a:gd name="connsiteX5604" fmla="*/ 1069475 w 1617176"/>
              <a:gd name="connsiteY5604" fmla="*/ 1289637 h 1543360"/>
              <a:gd name="connsiteX5605" fmla="*/ 1065905 w 1617176"/>
              <a:gd name="connsiteY5605" fmla="*/ 1286429 h 1543360"/>
              <a:gd name="connsiteX5606" fmla="*/ 1057728 w 1617176"/>
              <a:gd name="connsiteY5606" fmla="*/ 1286582 h 1543360"/>
              <a:gd name="connsiteX5607" fmla="*/ 1047721 w 1617176"/>
              <a:gd name="connsiteY5607" fmla="*/ 1284629 h 1543360"/>
              <a:gd name="connsiteX5608" fmla="*/ 1045768 w 1617176"/>
              <a:gd name="connsiteY5608" fmla="*/ 1282188 h 1543360"/>
              <a:gd name="connsiteX5609" fmla="*/ 1042595 w 1617176"/>
              <a:gd name="connsiteY5609" fmla="*/ 1283409 h 1543360"/>
              <a:gd name="connsiteX5610" fmla="*/ 1023312 w 1617176"/>
              <a:gd name="connsiteY5610" fmla="*/ 1280724 h 1543360"/>
              <a:gd name="connsiteX5611" fmla="*/ 801926 w 1617176"/>
              <a:gd name="connsiteY5611" fmla="*/ 1279015 h 1543360"/>
              <a:gd name="connsiteX5612" fmla="*/ 801437 w 1617176"/>
              <a:gd name="connsiteY5612" fmla="*/ 1282188 h 1543360"/>
              <a:gd name="connsiteX5613" fmla="*/ 801286 w 1617176"/>
              <a:gd name="connsiteY5613" fmla="*/ 1282158 h 1543360"/>
              <a:gd name="connsiteX5614" fmla="*/ 801438 w 1617176"/>
              <a:gd name="connsiteY5614" fmla="*/ 1282919 h 1543360"/>
              <a:gd name="connsiteX5615" fmla="*/ 801682 w 1617176"/>
              <a:gd name="connsiteY5615" fmla="*/ 1283895 h 1543360"/>
              <a:gd name="connsiteX5616" fmla="*/ 801194 w 1617176"/>
              <a:gd name="connsiteY5616" fmla="*/ 1284871 h 1543360"/>
              <a:gd name="connsiteX5617" fmla="*/ 800705 w 1617176"/>
              <a:gd name="connsiteY5617" fmla="*/ 1284871 h 1543360"/>
              <a:gd name="connsiteX5618" fmla="*/ 799973 w 1617176"/>
              <a:gd name="connsiteY5618" fmla="*/ 1284139 h 1543360"/>
              <a:gd name="connsiteX5619" fmla="*/ 799729 w 1617176"/>
              <a:gd name="connsiteY5619" fmla="*/ 1283163 h 1543360"/>
              <a:gd name="connsiteX5620" fmla="*/ 799729 w 1617176"/>
              <a:gd name="connsiteY5620" fmla="*/ 1282920 h 1543360"/>
              <a:gd name="connsiteX5621" fmla="*/ 795579 w 1617176"/>
              <a:gd name="connsiteY5621" fmla="*/ 1289511 h 1543360"/>
              <a:gd name="connsiteX5622" fmla="*/ 798020 w 1617176"/>
              <a:gd name="connsiteY5622" fmla="*/ 1289511 h 1543360"/>
              <a:gd name="connsiteX5623" fmla="*/ 798148 w 1617176"/>
              <a:gd name="connsiteY5623" fmla="*/ 1290025 h 1543360"/>
              <a:gd name="connsiteX5624" fmla="*/ 800705 w 1617176"/>
              <a:gd name="connsiteY5624" fmla="*/ 1288533 h 1543360"/>
              <a:gd name="connsiteX5625" fmla="*/ 801437 w 1617176"/>
              <a:gd name="connsiteY5625" fmla="*/ 1288289 h 1543360"/>
              <a:gd name="connsiteX5626" fmla="*/ 801543 w 1617176"/>
              <a:gd name="connsiteY5626" fmla="*/ 1288315 h 1543360"/>
              <a:gd name="connsiteX5627" fmla="*/ 809004 w 1617176"/>
              <a:gd name="connsiteY5627" fmla="*/ 1283653 h 1543360"/>
              <a:gd name="connsiteX5628" fmla="*/ 809059 w 1617176"/>
              <a:gd name="connsiteY5628" fmla="*/ 1283598 h 1543360"/>
              <a:gd name="connsiteX5629" fmla="*/ 804855 w 1617176"/>
              <a:gd name="connsiteY5629" fmla="*/ 1280722 h 1543360"/>
              <a:gd name="connsiteX5630" fmla="*/ 803830 w 1617176"/>
              <a:gd name="connsiteY5630" fmla="*/ 1279491 h 1543360"/>
              <a:gd name="connsiteX5631" fmla="*/ 757822 w 1617176"/>
              <a:gd name="connsiteY5631" fmla="*/ 1278114 h 1543360"/>
              <a:gd name="connsiteX5632" fmla="*/ 755549 w 1617176"/>
              <a:gd name="connsiteY5632" fmla="*/ 1278527 h 1543360"/>
              <a:gd name="connsiteX5633" fmla="*/ 759454 w 1617176"/>
              <a:gd name="connsiteY5633" fmla="*/ 1280968 h 1543360"/>
              <a:gd name="connsiteX5634" fmla="*/ 759454 w 1617176"/>
              <a:gd name="connsiteY5634" fmla="*/ 1279502 h 1543360"/>
              <a:gd name="connsiteX5635" fmla="*/ 759211 w 1617176"/>
              <a:gd name="connsiteY5635" fmla="*/ 1279502 h 1543360"/>
              <a:gd name="connsiteX5636" fmla="*/ 185118 w 1617176"/>
              <a:gd name="connsiteY5636" fmla="*/ 1277795 h 1543360"/>
              <a:gd name="connsiteX5637" fmla="*/ 204249 w 1617176"/>
              <a:gd name="connsiteY5637" fmla="*/ 1294391 h 1543360"/>
              <a:gd name="connsiteX5638" fmla="*/ 204890 w 1617176"/>
              <a:gd name="connsiteY5638" fmla="*/ 1294391 h 1543360"/>
              <a:gd name="connsiteX5639" fmla="*/ 208795 w 1617176"/>
              <a:gd name="connsiteY5639" fmla="*/ 1297320 h 1543360"/>
              <a:gd name="connsiteX5640" fmla="*/ 213567 w 1617176"/>
              <a:gd name="connsiteY5640" fmla="*/ 1301377 h 1543360"/>
              <a:gd name="connsiteX5641" fmla="*/ 213920 w 1617176"/>
              <a:gd name="connsiteY5641" fmla="*/ 1301226 h 1543360"/>
              <a:gd name="connsiteX5642" fmla="*/ 214896 w 1617176"/>
              <a:gd name="connsiteY5642" fmla="*/ 1301958 h 1543360"/>
              <a:gd name="connsiteX5643" fmla="*/ 218558 w 1617176"/>
              <a:gd name="connsiteY5643" fmla="*/ 1304399 h 1543360"/>
              <a:gd name="connsiteX5644" fmla="*/ 218480 w 1617176"/>
              <a:gd name="connsiteY5644" fmla="*/ 1304943 h 1543360"/>
              <a:gd name="connsiteX5645" fmla="*/ 219778 w 1617176"/>
              <a:gd name="connsiteY5645" fmla="*/ 1305376 h 1543360"/>
              <a:gd name="connsiteX5646" fmla="*/ 221487 w 1617176"/>
              <a:gd name="connsiteY5646" fmla="*/ 1303180 h 1543360"/>
              <a:gd name="connsiteX5647" fmla="*/ 233936 w 1617176"/>
              <a:gd name="connsiteY5647" fmla="*/ 1308550 h 1543360"/>
              <a:gd name="connsiteX5648" fmla="*/ 236620 w 1617176"/>
              <a:gd name="connsiteY5648" fmla="*/ 1311723 h 1543360"/>
              <a:gd name="connsiteX5649" fmla="*/ 237812 w 1617176"/>
              <a:gd name="connsiteY5649" fmla="*/ 1312467 h 1543360"/>
              <a:gd name="connsiteX5650" fmla="*/ 238329 w 1617176"/>
              <a:gd name="connsiteY5650" fmla="*/ 1312209 h 1543360"/>
              <a:gd name="connsiteX5651" fmla="*/ 239793 w 1617176"/>
              <a:gd name="connsiteY5651" fmla="*/ 1312453 h 1543360"/>
              <a:gd name="connsiteX5652" fmla="*/ 240526 w 1617176"/>
              <a:gd name="connsiteY5652" fmla="*/ 1313429 h 1543360"/>
              <a:gd name="connsiteX5653" fmla="*/ 239793 w 1617176"/>
              <a:gd name="connsiteY5653" fmla="*/ 1313918 h 1543360"/>
              <a:gd name="connsiteX5654" fmla="*/ 238344 w 1617176"/>
              <a:gd name="connsiteY5654" fmla="*/ 1313737 h 1543360"/>
              <a:gd name="connsiteX5655" fmla="*/ 238573 w 1617176"/>
              <a:gd name="connsiteY5655" fmla="*/ 1314652 h 1543360"/>
              <a:gd name="connsiteX5656" fmla="*/ 247604 w 1617176"/>
              <a:gd name="connsiteY5656" fmla="*/ 1318069 h 1543360"/>
              <a:gd name="connsiteX5657" fmla="*/ 257756 w 1617176"/>
              <a:gd name="connsiteY5657" fmla="*/ 1319958 h 1543360"/>
              <a:gd name="connsiteX5658" fmla="*/ 248825 w 1617176"/>
              <a:gd name="connsiteY5658" fmla="*/ 1314406 h 1543360"/>
              <a:gd name="connsiteX5659" fmla="*/ 242270 w 1617176"/>
              <a:gd name="connsiteY5659" fmla="*/ 1310112 h 1543360"/>
              <a:gd name="connsiteX5660" fmla="*/ 242234 w 1617176"/>
              <a:gd name="connsiteY5660" fmla="*/ 1310257 h 1543360"/>
              <a:gd name="connsiteX5661" fmla="*/ 238404 w 1617176"/>
              <a:gd name="connsiteY5661" fmla="*/ 1307703 h 1543360"/>
              <a:gd name="connsiteX5662" fmla="*/ 238329 w 1617176"/>
              <a:gd name="connsiteY5662" fmla="*/ 1307816 h 1543360"/>
              <a:gd name="connsiteX5663" fmla="*/ 237109 w 1617176"/>
              <a:gd name="connsiteY5663" fmla="*/ 1307083 h 1543360"/>
              <a:gd name="connsiteX5664" fmla="*/ 233203 w 1617176"/>
              <a:gd name="connsiteY5664" fmla="*/ 1304886 h 1543360"/>
              <a:gd name="connsiteX5665" fmla="*/ 233203 w 1617176"/>
              <a:gd name="connsiteY5665" fmla="*/ 1303910 h 1543360"/>
              <a:gd name="connsiteX5666" fmla="*/ 234180 w 1617176"/>
              <a:gd name="connsiteY5666" fmla="*/ 1303910 h 1543360"/>
              <a:gd name="connsiteX5667" fmla="*/ 237353 w 1617176"/>
              <a:gd name="connsiteY5667" fmla="*/ 1305863 h 1543360"/>
              <a:gd name="connsiteX5668" fmla="*/ 238329 w 1617176"/>
              <a:gd name="connsiteY5668" fmla="*/ 1306351 h 1543360"/>
              <a:gd name="connsiteX5669" fmla="*/ 238490 w 1617176"/>
              <a:gd name="connsiteY5669" fmla="*/ 1306593 h 1543360"/>
              <a:gd name="connsiteX5670" fmla="*/ 238329 w 1617176"/>
              <a:gd name="connsiteY5670" fmla="*/ 1306108 h 1543360"/>
              <a:gd name="connsiteX5671" fmla="*/ 242234 w 1617176"/>
              <a:gd name="connsiteY5671" fmla="*/ 1306596 h 1543360"/>
              <a:gd name="connsiteX5672" fmla="*/ 242211 w 1617176"/>
              <a:gd name="connsiteY5672" fmla="*/ 1306630 h 1543360"/>
              <a:gd name="connsiteX5673" fmla="*/ 251753 w 1617176"/>
              <a:gd name="connsiteY5673" fmla="*/ 1307084 h 1543360"/>
              <a:gd name="connsiteX5674" fmla="*/ 262720 w 1617176"/>
              <a:gd name="connsiteY5674" fmla="*/ 1307312 h 1543360"/>
              <a:gd name="connsiteX5675" fmla="*/ 257124 w 1617176"/>
              <a:gd name="connsiteY5675" fmla="*/ 1299030 h 1543360"/>
              <a:gd name="connsiteX5676" fmla="*/ 243455 w 1617176"/>
              <a:gd name="connsiteY5676" fmla="*/ 1295613 h 1543360"/>
              <a:gd name="connsiteX5677" fmla="*/ 242723 w 1617176"/>
              <a:gd name="connsiteY5677" fmla="*/ 1293904 h 1543360"/>
              <a:gd name="connsiteX5678" fmla="*/ 241258 w 1617176"/>
              <a:gd name="connsiteY5678" fmla="*/ 1294392 h 1543360"/>
              <a:gd name="connsiteX5679" fmla="*/ 232715 w 1617176"/>
              <a:gd name="connsiteY5679" fmla="*/ 1291463 h 1543360"/>
              <a:gd name="connsiteX5680" fmla="*/ 222463 w 1617176"/>
              <a:gd name="connsiteY5680" fmla="*/ 1289267 h 1543360"/>
              <a:gd name="connsiteX5681" fmla="*/ 218313 w 1617176"/>
              <a:gd name="connsiteY5681" fmla="*/ 1286338 h 1543360"/>
              <a:gd name="connsiteX5682" fmla="*/ 207818 w 1617176"/>
              <a:gd name="connsiteY5682" fmla="*/ 1284385 h 1543360"/>
              <a:gd name="connsiteX5683" fmla="*/ 208188 w 1617176"/>
              <a:gd name="connsiteY5683" fmla="*/ 1285863 h 1543360"/>
              <a:gd name="connsiteX5684" fmla="*/ 229054 w 1617176"/>
              <a:gd name="connsiteY5684" fmla="*/ 1300493 h 1543360"/>
              <a:gd name="connsiteX5685" fmla="*/ 229298 w 1617176"/>
              <a:gd name="connsiteY5685" fmla="*/ 1301714 h 1543360"/>
              <a:gd name="connsiteX5686" fmla="*/ 228566 w 1617176"/>
              <a:gd name="connsiteY5686" fmla="*/ 1302202 h 1543360"/>
              <a:gd name="connsiteX5687" fmla="*/ 228077 w 1617176"/>
              <a:gd name="connsiteY5687" fmla="*/ 1302202 h 1543360"/>
              <a:gd name="connsiteX5688" fmla="*/ 207129 w 1617176"/>
              <a:gd name="connsiteY5688" fmla="*/ 1287514 h 1543360"/>
              <a:gd name="connsiteX5689" fmla="*/ 207086 w 1617176"/>
              <a:gd name="connsiteY5689" fmla="*/ 1287558 h 1543360"/>
              <a:gd name="connsiteX5690" fmla="*/ 189267 w 1617176"/>
              <a:gd name="connsiteY5690" fmla="*/ 1278527 h 1543360"/>
              <a:gd name="connsiteX5691" fmla="*/ 185118 w 1617176"/>
              <a:gd name="connsiteY5691" fmla="*/ 1277795 h 1543360"/>
              <a:gd name="connsiteX5692" fmla="*/ 760431 w 1617176"/>
              <a:gd name="connsiteY5692" fmla="*/ 1276574 h 1543360"/>
              <a:gd name="connsiteX5693" fmla="*/ 759577 w 1617176"/>
              <a:gd name="connsiteY5693" fmla="*/ 1277427 h 1543360"/>
              <a:gd name="connsiteX5694" fmla="*/ 759943 w 1617176"/>
              <a:gd name="connsiteY5694" fmla="*/ 1277793 h 1543360"/>
              <a:gd name="connsiteX5695" fmla="*/ 759978 w 1617176"/>
              <a:gd name="connsiteY5695" fmla="*/ 1277969 h 1543360"/>
              <a:gd name="connsiteX5696" fmla="*/ 767509 w 1617176"/>
              <a:gd name="connsiteY5696" fmla="*/ 1289267 h 1543360"/>
              <a:gd name="connsiteX5697" fmla="*/ 764580 w 1617176"/>
              <a:gd name="connsiteY5697" fmla="*/ 1288778 h 1543360"/>
              <a:gd name="connsiteX5698" fmla="*/ 763604 w 1617176"/>
              <a:gd name="connsiteY5698" fmla="*/ 1295369 h 1543360"/>
              <a:gd name="connsiteX5699" fmla="*/ 748470 w 1617176"/>
              <a:gd name="connsiteY5699" fmla="*/ 1281212 h 1543360"/>
              <a:gd name="connsiteX5700" fmla="*/ 752620 w 1617176"/>
              <a:gd name="connsiteY5700" fmla="*/ 1296345 h 1543360"/>
              <a:gd name="connsiteX5701" fmla="*/ 752376 w 1617176"/>
              <a:gd name="connsiteY5701" fmla="*/ 1295369 h 1543360"/>
              <a:gd name="connsiteX5702" fmla="*/ 751887 w 1617176"/>
              <a:gd name="connsiteY5702" fmla="*/ 1294637 h 1543360"/>
              <a:gd name="connsiteX5703" fmla="*/ 736022 w 1617176"/>
              <a:gd name="connsiteY5703" fmla="*/ 1281944 h 1543360"/>
              <a:gd name="connsiteX5704" fmla="*/ 740660 w 1617176"/>
              <a:gd name="connsiteY5704" fmla="*/ 1299762 h 1543360"/>
              <a:gd name="connsiteX5705" fmla="*/ 745785 w 1617176"/>
              <a:gd name="connsiteY5705" fmla="*/ 1298786 h 1543360"/>
              <a:gd name="connsiteX5706" fmla="*/ 745785 w 1617176"/>
              <a:gd name="connsiteY5706" fmla="*/ 1296425 h 1543360"/>
              <a:gd name="connsiteX5707" fmla="*/ 745297 w 1617176"/>
              <a:gd name="connsiteY5707" fmla="*/ 1296100 h 1543360"/>
              <a:gd name="connsiteX5708" fmla="*/ 745297 w 1617176"/>
              <a:gd name="connsiteY5708" fmla="*/ 1295368 h 1543360"/>
              <a:gd name="connsiteX5709" fmla="*/ 745151 w 1617176"/>
              <a:gd name="connsiteY5709" fmla="*/ 1294783 h 1543360"/>
              <a:gd name="connsiteX5710" fmla="*/ 745054 w 1617176"/>
              <a:gd name="connsiteY5710" fmla="*/ 1294880 h 1543360"/>
              <a:gd name="connsiteX5711" fmla="*/ 739928 w 1617176"/>
              <a:gd name="connsiteY5711" fmla="*/ 1290730 h 1543360"/>
              <a:gd name="connsiteX5712" fmla="*/ 739440 w 1617176"/>
              <a:gd name="connsiteY5712" fmla="*/ 1284872 h 1543360"/>
              <a:gd name="connsiteX5713" fmla="*/ 745949 w 1617176"/>
              <a:gd name="connsiteY5713" fmla="*/ 1293334 h 1543360"/>
              <a:gd name="connsiteX5714" fmla="*/ 746762 w 1617176"/>
              <a:gd name="connsiteY5714" fmla="*/ 1293659 h 1543360"/>
              <a:gd name="connsiteX5715" fmla="*/ 746762 w 1617176"/>
              <a:gd name="connsiteY5715" fmla="*/ 1294391 h 1543360"/>
              <a:gd name="connsiteX5716" fmla="*/ 746762 w 1617176"/>
              <a:gd name="connsiteY5716" fmla="*/ 1295124 h 1543360"/>
              <a:gd name="connsiteX5717" fmla="*/ 746762 w 1617176"/>
              <a:gd name="connsiteY5717" fmla="*/ 1295125 h 1543360"/>
              <a:gd name="connsiteX5718" fmla="*/ 747494 w 1617176"/>
              <a:gd name="connsiteY5718" fmla="*/ 1294392 h 1543360"/>
              <a:gd name="connsiteX5719" fmla="*/ 749203 w 1617176"/>
              <a:gd name="connsiteY5719" fmla="*/ 1298786 h 1543360"/>
              <a:gd name="connsiteX5720" fmla="*/ 749495 w 1617176"/>
              <a:gd name="connsiteY5720" fmla="*/ 1298640 h 1543360"/>
              <a:gd name="connsiteX5721" fmla="*/ 750668 w 1617176"/>
              <a:gd name="connsiteY5721" fmla="*/ 1295123 h 1543360"/>
              <a:gd name="connsiteX5722" fmla="*/ 750912 w 1617176"/>
              <a:gd name="connsiteY5722" fmla="*/ 1295123 h 1543360"/>
              <a:gd name="connsiteX5723" fmla="*/ 751888 w 1617176"/>
              <a:gd name="connsiteY5723" fmla="*/ 1294879 h 1543360"/>
              <a:gd name="connsiteX5724" fmla="*/ 752132 w 1617176"/>
              <a:gd name="connsiteY5724" fmla="*/ 1296344 h 1543360"/>
              <a:gd name="connsiteX5725" fmla="*/ 751888 w 1617176"/>
              <a:gd name="connsiteY5725" fmla="*/ 1296344 h 1543360"/>
              <a:gd name="connsiteX5726" fmla="*/ 750597 w 1617176"/>
              <a:gd name="connsiteY5726" fmla="*/ 1298926 h 1543360"/>
              <a:gd name="connsiteX5727" fmla="*/ 750667 w 1617176"/>
              <a:gd name="connsiteY5727" fmla="*/ 1299030 h 1543360"/>
              <a:gd name="connsiteX5728" fmla="*/ 751887 w 1617176"/>
              <a:gd name="connsiteY5728" fmla="*/ 1298786 h 1543360"/>
              <a:gd name="connsiteX5729" fmla="*/ 759433 w 1617176"/>
              <a:gd name="connsiteY5729" fmla="*/ 1297612 h 1543360"/>
              <a:gd name="connsiteX5730" fmla="*/ 759210 w 1617176"/>
              <a:gd name="connsiteY5730" fmla="*/ 1297564 h 1543360"/>
              <a:gd name="connsiteX5731" fmla="*/ 756525 w 1617176"/>
              <a:gd name="connsiteY5731" fmla="*/ 1297076 h 1543360"/>
              <a:gd name="connsiteX5732" fmla="*/ 756037 w 1617176"/>
              <a:gd name="connsiteY5732" fmla="*/ 1296588 h 1543360"/>
              <a:gd name="connsiteX5733" fmla="*/ 756525 w 1617176"/>
              <a:gd name="connsiteY5733" fmla="*/ 1296344 h 1543360"/>
              <a:gd name="connsiteX5734" fmla="*/ 758966 w 1617176"/>
              <a:gd name="connsiteY5734" fmla="*/ 1296832 h 1543360"/>
              <a:gd name="connsiteX5735" fmla="*/ 761917 w 1617176"/>
              <a:gd name="connsiteY5735" fmla="*/ 1297225 h 1543360"/>
              <a:gd name="connsiteX5736" fmla="*/ 762871 w 1617176"/>
              <a:gd name="connsiteY5736" fmla="*/ 1297077 h 1543360"/>
              <a:gd name="connsiteX5737" fmla="*/ 763604 w 1617176"/>
              <a:gd name="connsiteY5737" fmla="*/ 1297322 h 1543360"/>
              <a:gd name="connsiteX5738" fmla="*/ 763360 w 1617176"/>
              <a:gd name="connsiteY5738" fmla="*/ 1296589 h 1543360"/>
              <a:gd name="connsiteX5739" fmla="*/ 784839 w 1617176"/>
              <a:gd name="connsiteY5739" fmla="*/ 1292440 h 1543360"/>
              <a:gd name="connsiteX5740" fmla="*/ 783167 w 1617176"/>
              <a:gd name="connsiteY5740" fmla="*/ 1292068 h 1543360"/>
              <a:gd name="connsiteX5741" fmla="*/ 782399 w 1617176"/>
              <a:gd name="connsiteY5741" fmla="*/ 1292683 h 1543360"/>
              <a:gd name="connsiteX5742" fmla="*/ 778981 w 1617176"/>
              <a:gd name="connsiteY5742" fmla="*/ 1292439 h 1543360"/>
              <a:gd name="connsiteX5743" fmla="*/ 774832 w 1617176"/>
              <a:gd name="connsiteY5743" fmla="*/ 1292195 h 1543360"/>
              <a:gd name="connsiteX5744" fmla="*/ 774639 w 1617176"/>
              <a:gd name="connsiteY5744" fmla="*/ 1291873 h 1543360"/>
              <a:gd name="connsiteX5745" fmla="*/ 773368 w 1617176"/>
              <a:gd name="connsiteY5745" fmla="*/ 1292438 h 1543360"/>
              <a:gd name="connsiteX5746" fmla="*/ 772635 w 1617176"/>
              <a:gd name="connsiteY5746" fmla="*/ 1292438 h 1543360"/>
              <a:gd name="connsiteX5747" fmla="*/ 772391 w 1617176"/>
              <a:gd name="connsiteY5747" fmla="*/ 1292438 h 1543360"/>
              <a:gd name="connsiteX5748" fmla="*/ 771903 w 1617176"/>
              <a:gd name="connsiteY5748" fmla="*/ 1291706 h 1543360"/>
              <a:gd name="connsiteX5749" fmla="*/ 772391 w 1617176"/>
              <a:gd name="connsiteY5749" fmla="*/ 1290974 h 1543360"/>
              <a:gd name="connsiteX5750" fmla="*/ 772635 w 1617176"/>
              <a:gd name="connsiteY5750" fmla="*/ 1290974 h 1543360"/>
              <a:gd name="connsiteX5751" fmla="*/ 774100 w 1617176"/>
              <a:gd name="connsiteY5751" fmla="*/ 1290974 h 1543360"/>
              <a:gd name="connsiteX5752" fmla="*/ 774203 w 1617176"/>
              <a:gd name="connsiteY5752" fmla="*/ 1290897 h 1543360"/>
              <a:gd name="connsiteX5753" fmla="*/ 773859 w 1617176"/>
              <a:gd name="connsiteY5753" fmla="*/ 1289523 h 1543360"/>
              <a:gd name="connsiteX5754" fmla="*/ 780446 w 1617176"/>
              <a:gd name="connsiteY5754" fmla="*/ 1273401 h 1543360"/>
              <a:gd name="connsiteX5755" fmla="*/ 779469 w 1617176"/>
              <a:gd name="connsiteY5755" fmla="*/ 1288778 h 1543360"/>
              <a:gd name="connsiteX5756" fmla="*/ 775604 w 1617176"/>
              <a:gd name="connsiteY5756" fmla="*/ 1289745 h 1543360"/>
              <a:gd name="connsiteX5757" fmla="*/ 775693 w 1617176"/>
              <a:gd name="connsiteY5757" fmla="*/ 1290278 h 1543360"/>
              <a:gd name="connsiteX5758" fmla="*/ 779226 w 1617176"/>
              <a:gd name="connsiteY5758" fmla="*/ 1290486 h 1543360"/>
              <a:gd name="connsiteX5759" fmla="*/ 782887 w 1617176"/>
              <a:gd name="connsiteY5759" fmla="*/ 1290730 h 1543360"/>
              <a:gd name="connsiteX5760" fmla="*/ 782887 w 1617176"/>
              <a:gd name="connsiteY5760" fmla="*/ 1290730 h 1543360"/>
              <a:gd name="connsiteX5761" fmla="*/ 792650 w 1617176"/>
              <a:gd name="connsiteY5761" fmla="*/ 1285849 h 1543360"/>
              <a:gd name="connsiteX5762" fmla="*/ 789233 w 1617176"/>
              <a:gd name="connsiteY5762" fmla="*/ 1285361 h 1543360"/>
              <a:gd name="connsiteX5763" fmla="*/ 789721 w 1617176"/>
              <a:gd name="connsiteY5763" fmla="*/ 1282188 h 1543360"/>
              <a:gd name="connsiteX5764" fmla="*/ 780446 w 1617176"/>
              <a:gd name="connsiteY5764" fmla="*/ 1273401 h 1543360"/>
              <a:gd name="connsiteX5765" fmla="*/ 774832 w 1617176"/>
              <a:gd name="connsiteY5765" fmla="*/ 1272181 h 1543360"/>
              <a:gd name="connsiteX5766" fmla="*/ 766533 w 1617176"/>
              <a:gd name="connsiteY5766" fmla="*/ 1273889 h 1543360"/>
              <a:gd name="connsiteX5767" fmla="*/ 769706 w 1617176"/>
              <a:gd name="connsiteY5767" fmla="*/ 1279259 h 1543360"/>
              <a:gd name="connsiteX5768" fmla="*/ 778249 w 1617176"/>
              <a:gd name="connsiteY5768" fmla="*/ 1286582 h 1543360"/>
              <a:gd name="connsiteX5769" fmla="*/ 774832 w 1617176"/>
              <a:gd name="connsiteY5769" fmla="*/ 1272181 h 1543360"/>
              <a:gd name="connsiteX5770" fmla="*/ 788989 w 1617176"/>
              <a:gd name="connsiteY5770" fmla="*/ 1268763 h 1543360"/>
              <a:gd name="connsiteX5771" fmla="*/ 794359 w 1617176"/>
              <a:gd name="connsiteY5771" fmla="*/ 1277306 h 1543360"/>
              <a:gd name="connsiteX5772" fmla="*/ 788989 w 1617176"/>
              <a:gd name="connsiteY5772" fmla="*/ 1268763 h 1543360"/>
              <a:gd name="connsiteX5773" fmla="*/ 983282 w 1617176"/>
              <a:gd name="connsiteY5773" fmla="*/ 1267299 h 1543360"/>
              <a:gd name="connsiteX5774" fmla="*/ 983282 w 1617176"/>
              <a:gd name="connsiteY5774" fmla="*/ 1268763 h 1543360"/>
              <a:gd name="connsiteX5775" fmla="*/ 984991 w 1617176"/>
              <a:gd name="connsiteY5775" fmla="*/ 1268763 h 1543360"/>
              <a:gd name="connsiteX5776" fmla="*/ 983282 w 1617176"/>
              <a:gd name="connsiteY5776" fmla="*/ 1267299 h 1543360"/>
              <a:gd name="connsiteX5777" fmla="*/ 779225 w 1617176"/>
              <a:gd name="connsiteY5777" fmla="*/ 1266078 h 1543360"/>
              <a:gd name="connsiteX5778" fmla="*/ 787036 w 1617176"/>
              <a:gd name="connsiteY5778" fmla="*/ 1272913 h 1543360"/>
              <a:gd name="connsiteX5779" fmla="*/ 779225 w 1617176"/>
              <a:gd name="connsiteY5779" fmla="*/ 1266078 h 1543360"/>
              <a:gd name="connsiteX5780" fmla="*/ 998815 w 1617176"/>
              <a:gd name="connsiteY5780" fmla="*/ 1265877 h 1543360"/>
              <a:gd name="connsiteX5781" fmla="*/ 998660 w 1617176"/>
              <a:gd name="connsiteY5781" fmla="*/ 1266809 h 1543360"/>
              <a:gd name="connsiteX5782" fmla="*/ 998219 w 1617176"/>
              <a:gd name="connsiteY5782" fmla="*/ 1267249 h 1543360"/>
              <a:gd name="connsiteX5783" fmla="*/ 998660 w 1617176"/>
              <a:gd name="connsiteY5783" fmla="*/ 1267543 h 1543360"/>
              <a:gd name="connsiteX5784" fmla="*/ 1001608 w 1617176"/>
              <a:gd name="connsiteY5784" fmla="*/ 1266408 h 1543360"/>
              <a:gd name="connsiteX5785" fmla="*/ 1000613 w 1617176"/>
              <a:gd name="connsiteY5785" fmla="*/ 1266077 h 1543360"/>
              <a:gd name="connsiteX5786" fmla="*/ 985479 w 1617176"/>
              <a:gd name="connsiteY5786" fmla="*/ 1264126 h 1543360"/>
              <a:gd name="connsiteX5787" fmla="*/ 988408 w 1617176"/>
              <a:gd name="connsiteY5787" fmla="*/ 1268519 h 1543360"/>
              <a:gd name="connsiteX5788" fmla="*/ 997439 w 1617176"/>
              <a:gd name="connsiteY5788" fmla="*/ 1266811 h 1543360"/>
              <a:gd name="connsiteX5789" fmla="*/ 997441 w 1617176"/>
              <a:gd name="connsiteY5789" fmla="*/ 1266812 h 1543360"/>
              <a:gd name="connsiteX5790" fmla="*/ 997439 w 1617176"/>
              <a:gd name="connsiteY5790" fmla="*/ 1266809 h 1543360"/>
              <a:gd name="connsiteX5791" fmla="*/ 997687 w 1617176"/>
              <a:gd name="connsiteY5791" fmla="*/ 1265694 h 1543360"/>
              <a:gd name="connsiteX5792" fmla="*/ 991825 w 1617176"/>
              <a:gd name="connsiteY5792" fmla="*/ 1264857 h 1543360"/>
              <a:gd name="connsiteX5793" fmla="*/ 990050 w 1617176"/>
              <a:gd name="connsiteY5793" fmla="*/ 1264413 h 1543360"/>
              <a:gd name="connsiteX5794" fmla="*/ 990117 w 1617176"/>
              <a:gd name="connsiteY5794" fmla="*/ 1264614 h 1543360"/>
              <a:gd name="connsiteX5795" fmla="*/ 985479 w 1617176"/>
              <a:gd name="connsiteY5795" fmla="*/ 1264126 h 1543360"/>
              <a:gd name="connsiteX5796" fmla="*/ 973133 w 1617176"/>
              <a:gd name="connsiteY5796" fmla="*/ 1263623 h 1543360"/>
              <a:gd name="connsiteX5797" fmla="*/ 974007 w 1617176"/>
              <a:gd name="connsiteY5797" fmla="*/ 1265589 h 1543360"/>
              <a:gd name="connsiteX5798" fmla="*/ 975471 w 1617176"/>
              <a:gd name="connsiteY5798" fmla="*/ 1268762 h 1543360"/>
              <a:gd name="connsiteX5799" fmla="*/ 975471 w 1617176"/>
              <a:gd name="connsiteY5799" fmla="*/ 1268763 h 1543360"/>
              <a:gd name="connsiteX5800" fmla="*/ 975471 w 1617176"/>
              <a:gd name="connsiteY5800" fmla="*/ 1268763 h 1543360"/>
              <a:gd name="connsiteX5801" fmla="*/ 980597 w 1617176"/>
              <a:gd name="connsiteY5801" fmla="*/ 1263882 h 1543360"/>
              <a:gd name="connsiteX5802" fmla="*/ 978644 w 1617176"/>
              <a:gd name="connsiteY5802" fmla="*/ 1263882 h 1543360"/>
              <a:gd name="connsiteX5803" fmla="*/ 978645 w 1617176"/>
              <a:gd name="connsiteY5803" fmla="*/ 1263880 h 1543360"/>
              <a:gd name="connsiteX5804" fmla="*/ 977912 w 1617176"/>
              <a:gd name="connsiteY5804" fmla="*/ 1263880 h 1543360"/>
              <a:gd name="connsiteX5805" fmla="*/ 975715 w 1617176"/>
              <a:gd name="connsiteY5805" fmla="*/ 1263636 h 1543360"/>
              <a:gd name="connsiteX5806" fmla="*/ 973763 w 1617176"/>
              <a:gd name="connsiteY5806" fmla="*/ 1263636 h 1543360"/>
              <a:gd name="connsiteX5807" fmla="*/ 973519 w 1617176"/>
              <a:gd name="connsiteY5807" fmla="*/ 1263880 h 1543360"/>
              <a:gd name="connsiteX5808" fmla="*/ 965276 w 1617176"/>
              <a:gd name="connsiteY5808" fmla="*/ 1262776 h 1543360"/>
              <a:gd name="connsiteX5809" fmla="*/ 964244 w 1617176"/>
              <a:gd name="connsiteY5809" fmla="*/ 1263636 h 1543360"/>
              <a:gd name="connsiteX5810" fmla="*/ 963573 w 1617176"/>
              <a:gd name="connsiteY5810" fmla="*/ 1263636 h 1543360"/>
              <a:gd name="connsiteX5811" fmla="*/ 961712 w 1617176"/>
              <a:gd name="connsiteY5811" fmla="*/ 1266343 h 1543360"/>
              <a:gd name="connsiteX5812" fmla="*/ 962046 w 1617176"/>
              <a:gd name="connsiteY5812" fmla="*/ 1266567 h 1543360"/>
              <a:gd name="connsiteX5813" fmla="*/ 961558 w 1617176"/>
              <a:gd name="connsiteY5813" fmla="*/ 1269984 h 1543360"/>
              <a:gd name="connsiteX5814" fmla="*/ 973614 w 1617176"/>
              <a:gd name="connsiteY5814" fmla="*/ 1268801 h 1543360"/>
              <a:gd name="connsiteX5815" fmla="*/ 972786 w 1617176"/>
              <a:gd name="connsiteY5815" fmla="*/ 1266321 h 1543360"/>
              <a:gd name="connsiteX5816" fmla="*/ 971566 w 1617176"/>
              <a:gd name="connsiteY5816" fmla="*/ 1263636 h 1543360"/>
              <a:gd name="connsiteX5817" fmla="*/ 971322 w 1617176"/>
              <a:gd name="connsiteY5817" fmla="*/ 1263392 h 1543360"/>
              <a:gd name="connsiteX5818" fmla="*/ 970345 w 1617176"/>
              <a:gd name="connsiteY5818" fmla="*/ 1263392 h 1543360"/>
              <a:gd name="connsiteX5819" fmla="*/ 970410 w 1617176"/>
              <a:gd name="connsiteY5819" fmla="*/ 1262940 h 1543360"/>
              <a:gd name="connsiteX5820" fmla="*/ 968149 w 1617176"/>
              <a:gd name="connsiteY5820" fmla="*/ 1263392 h 1543360"/>
              <a:gd name="connsiteX5821" fmla="*/ 960601 w 1617176"/>
              <a:gd name="connsiteY5821" fmla="*/ 1262704 h 1543360"/>
              <a:gd name="connsiteX5822" fmla="*/ 961308 w 1617176"/>
              <a:gd name="connsiteY5822" fmla="*/ 1264295 h 1543360"/>
              <a:gd name="connsiteX5823" fmla="*/ 962170 w 1617176"/>
              <a:gd name="connsiteY5823" fmla="*/ 1263051 h 1543360"/>
              <a:gd name="connsiteX5824" fmla="*/ 961803 w 1617176"/>
              <a:gd name="connsiteY5824" fmla="*/ 1262904 h 1543360"/>
              <a:gd name="connsiteX5825" fmla="*/ 960876 w 1617176"/>
              <a:gd name="connsiteY5825" fmla="*/ 1260220 h 1543360"/>
              <a:gd name="connsiteX5826" fmla="*/ 960827 w 1617176"/>
              <a:gd name="connsiteY5826" fmla="*/ 1260463 h 1543360"/>
              <a:gd name="connsiteX5827" fmla="*/ 960630 w 1617176"/>
              <a:gd name="connsiteY5827" fmla="*/ 1260561 h 1543360"/>
              <a:gd name="connsiteX5828" fmla="*/ 961070 w 1617176"/>
              <a:gd name="connsiteY5828" fmla="*/ 1260708 h 1543360"/>
              <a:gd name="connsiteX5829" fmla="*/ 961434 w 1617176"/>
              <a:gd name="connsiteY5829" fmla="*/ 1261255 h 1543360"/>
              <a:gd name="connsiteX5830" fmla="*/ 961803 w 1617176"/>
              <a:gd name="connsiteY5830" fmla="*/ 1261439 h 1543360"/>
              <a:gd name="connsiteX5831" fmla="*/ 963020 w 1617176"/>
              <a:gd name="connsiteY5831" fmla="*/ 1261709 h 1543360"/>
              <a:gd name="connsiteX5832" fmla="*/ 963023 w 1617176"/>
              <a:gd name="connsiteY5832" fmla="*/ 1261683 h 1543360"/>
              <a:gd name="connsiteX5833" fmla="*/ 964244 w 1617176"/>
              <a:gd name="connsiteY5833" fmla="*/ 1260463 h 1543360"/>
              <a:gd name="connsiteX5834" fmla="*/ 964321 w 1617176"/>
              <a:gd name="connsiteY5834" fmla="*/ 1260474 h 1543360"/>
              <a:gd name="connsiteX5835" fmla="*/ 964405 w 1617176"/>
              <a:gd name="connsiteY5835" fmla="*/ 1260220 h 1543360"/>
              <a:gd name="connsiteX5836" fmla="*/ 966730 w 1617176"/>
              <a:gd name="connsiteY5836" fmla="*/ 1259031 h 1543360"/>
              <a:gd name="connsiteX5837" fmla="*/ 966928 w 1617176"/>
              <a:gd name="connsiteY5837" fmla="*/ 1260220 h 1543360"/>
              <a:gd name="connsiteX5838" fmla="*/ 966776 w 1617176"/>
              <a:gd name="connsiteY5838" fmla="*/ 1260296 h 1543360"/>
              <a:gd name="connsiteX5839" fmla="*/ 968700 w 1617176"/>
              <a:gd name="connsiteY5839" fmla="*/ 1260409 h 1543360"/>
              <a:gd name="connsiteX5840" fmla="*/ 958236 w 1617176"/>
              <a:gd name="connsiteY5840" fmla="*/ 1258212 h 1543360"/>
              <a:gd name="connsiteX5841" fmla="*/ 957898 w 1617176"/>
              <a:gd name="connsiteY5841" fmla="*/ 1259731 h 1543360"/>
              <a:gd name="connsiteX5842" fmla="*/ 957898 w 1617176"/>
              <a:gd name="connsiteY5842" fmla="*/ 1260463 h 1543360"/>
              <a:gd name="connsiteX5843" fmla="*/ 958629 w 1617176"/>
              <a:gd name="connsiteY5843" fmla="*/ 1259732 h 1543360"/>
              <a:gd name="connsiteX5844" fmla="*/ 959606 w 1617176"/>
              <a:gd name="connsiteY5844" fmla="*/ 1259732 h 1543360"/>
              <a:gd name="connsiteX5845" fmla="*/ 959954 w 1617176"/>
              <a:gd name="connsiteY5845" fmla="*/ 1259034 h 1543360"/>
              <a:gd name="connsiteX5846" fmla="*/ 959850 w 1617176"/>
              <a:gd name="connsiteY5846" fmla="*/ 1259000 h 1543360"/>
              <a:gd name="connsiteX5847" fmla="*/ 958385 w 1617176"/>
              <a:gd name="connsiteY5847" fmla="*/ 1258512 h 1543360"/>
              <a:gd name="connsiteX5848" fmla="*/ 987187 w 1617176"/>
              <a:gd name="connsiteY5848" fmla="*/ 1256315 h 1543360"/>
              <a:gd name="connsiteX5849" fmla="*/ 986638 w 1617176"/>
              <a:gd name="connsiteY5849" fmla="*/ 1260525 h 1543360"/>
              <a:gd name="connsiteX5850" fmla="*/ 989972 w 1617176"/>
              <a:gd name="connsiteY5850" fmla="*/ 1262805 h 1543360"/>
              <a:gd name="connsiteX5851" fmla="*/ 990117 w 1617176"/>
              <a:gd name="connsiteY5851" fmla="*/ 1262660 h 1543360"/>
              <a:gd name="connsiteX5852" fmla="*/ 992069 w 1617176"/>
              <a:gd name="connsiteY5852" fmla="*/ 1263392 h 1543360"/>
              <a:gd name="connsiteX5853" fmla="*/ 997829 w 1617176"/>
              <a:gd name="connsiteY5853" fmla="*/ 1264032 h 1543360"/>
              <a:gd name="connsiteX5854" fmla="*/ 997928 w 1617176"/>
              <a:gd name="connsiteY5854" fmla="*/ 1263637 h 1543360"/>
              <a:gd name="connsiteX5855" fmla="*/ 998221 w 1617176"/>
              <a:gd name="connsiteY5855" fmla="*/ 1262905 h 1543360"/>
              <a:gd name="connsiteX5856" fmla="*/ 997927 w 1617176"/>
              <a:gd name="connsiteY5856" fmla="*/ 1262905 h 1543360"/>
              <a:gd name="connsiteX5857" fmla="*/ 987187 w 1617176"/>
              <a:gd name="connsiteY5857" fmla="*/ 1256315 h 1543360"/>
              <a:gd name="connsiteX5858" fmla="*/ 968261 w 1617176"/>
              <a:gd name="connsiteY5858" fmla="*/ 1255153 h 1543360"/>
              <a:gd name="connsiteX5859" fmla="*/ 968149 w 1617176"/>
              <a:gd name="connsiteY5859" fmla="*/ 1255826 h 1543360"/>
              <a:gd name="connsiteX5860" fmla="*/ 967904 w 1617176"/>
              <a:gd name="connsiteY5860" fmla="*/ 1256558 h 1543360"/>
              <a:gd name="connsiteX5861" fmla="*/ 967904 w 1617176"/>
              <a:gd name="connsiteY5861" fmla="*/ 1258177 h 1543360"/>
              <a:gd name="connsiteX5862" fmla="*/ 969846 w 1617176"/>
              <a:gd name="connsiteY5862" fmla="*/ 1259766 h 1543360"/>
              <a:gd name="connsiteX5863" fmla="*/ 969857 w 1617176"/>
              <a:gd name="connsiteY5863" fmla="*/ 1259731 h 1543360"/>
              <a:gd name="connsiteX5864" fmla="*/ 973519 w 1617176"/>
              <a:gd name="connsiteY5864" fmla="*/ 1261928 h 1543360"/>
              <a:gd name="connsiteX5865" fmla="*/ 973453 w 1617176"/>
              <a:gd name="connsiteY5865" fmla="*/ 1262126 h 1543360"/>
              <a:gd name="connsiteX5866" fmla="*/ 976447 w 1617176"/>
              <a:gd name="connsiteY5866" fmla="*/ 1261927 h 1543360"/>
              <a:gd name="connsiteX5867" fmla="*/ 978688 w 1617176"/>
              <a:gd name="connsiteY5867" fmla="*/ 1262151 h 1543360"/>
              <a:gd name="connsiteX5868" fmla="*/ 980109 w 1617176"/>
              <a:gd name="connsiteY5868" fmla="*/ 1261441 h 1543360"/>
              <a:gd name="connsiteX5869" fmla="*/ 841223 w 1617176"/>
              <a:gd name="connsiteY5869" fmla="*/ 1254362 h 1543360"/>
              <a:gd name="connsiteX5870" fmla="*/ 810957 w 1617176"/>
              <a:gd name="connsiteY5870" fmla="*/ 1256315 h 1543360"/>
              <a:gd name="connsiteX5871" fmla="*/ 809004 w 1617176"/>
              <a:gd name="connsiteY5871" fmla="*/ 1274866 h 1543360"/>
              <a:gd name="connsiteX5872" fmla="*/ 805098 w 1617176"/>
              <a:gd name="connsiteY5872" fmla="*/ 1277795 h 1543360"/>
              <a:gd name="connsiteX5873" fmla="*/ 804937 w 1617176"/>
              <a:gd name="connsiteY5873" fmla="*/ 1278118 h 1543360"/>
              <a:gd name="connsiteX5874" fmla="*/ 806075 w 1617176"/>
              <a:gd name="connsiteY5874" fmla="*/ 1279257 h 1543360"/>
              <a:gd name="connsiteX5875" fmla="*/ 809610 w 1617176"/>
              <a:gd name="connsiteY5875" fmla="*/ 1281752 h 1543360"/>
              <a:gd name="connsiteX5876" fmla="*/ 811842 w 1617176"/>
              <a:gd name="connsiteY5876" fmla="*/ 1278130 h 1543360"/>
              <a:gd name="connsiteX5877" fmla="*/ 812909 w 1617176"/>
              <a:gd name="connsiteY5877" fmla="*/ 1271936 h 1543360"/>
              <a:gd name="connsiteX5878" fmla="*/ 813641 w 1617176"/>
              <a:gd name="connsiteY5878" fmla="*/ 1261685 h 1543360"/>
              <a:gd name="connsiteX5879" fmla="*/ 816327 w 1617176"/>
              <a:gd name="connsiteY5879" fmla="*/ 1267055 h 1543360"/>
              <a:gd name="connsiteX5880" fmla="*/ 816327 w 1617176"/>
              <a:gd name="connsiteY5880" fmla="*/ 1275842 h 1543360"/>
              <a:gd name="connsiteX5881" fmla="*/ 812909 w 1617176"/>
              <a:gd name="connsiteY5881" fmla="*/ 1285117 h 1543360"/>
              <a:gd name="connsiteX5882" fmla="*/ 813154 w 1617176"/>
              <a:gd name="connsiteY5882" fmla="*/ 1285605 h 1543360"/>
              <a:gd name="connsiteX5883" fmla="*/ 813262 w 1617176"/>
              <a:gd name="connsiteY5883" fmla="*/ 1285930 h 1543360"/>
              <a:gd name="connsiteX5884" fmla="*/ 813642 w 1617176"/>
              <a:gd name="connsiteY5884" fmla="*/ 1285360 h 1543360"/>
              <a:gd name="connsiteX5885" fmla="*/ 819744 w 1617176"/>
              <a:gd name="connsiteY5885" fmla="*/ 1284139 h 1543360"/>
              <a:gd name="connsiteX5886" fmla="*/ 824382 w 1617176"/>
              <a:gd name="connsiteY5886" fmla="*/ 1283163 h 1543360"/>
              <a:gd name="connsiteX5887" fmla="*/ 824506 w 1617176"/>
              <a:gd name="connsiteY5887" fmla="*/ 1283204 h 1543360"/>
              <a:gd name="connsiteX5888" fmla="*/ 825358 w 1617176"/>
              <a:gd name="connsiteY5888" fmla="*/ 1282920 h 1543360"/>
              <a:gd name="connsiteX5889" fmla="*/ 826822 w 1617176"/>
              <a:gd name="connsiteY5889" fmla="*/ 1280724 h 1543360"/>
              <a:gd name="connsiteX5890" fmla="*/ 826822 w 1617176"/>
              <a:gd name="connsiteY5890" fmla="*/ 1269252 h 1543360"/>
              <a:gd name="connsiteX5891" fmla="*/ 825358 w 1617176"/>
              <a:gd name="connsiteY5891" fmla="*/ 1260220 h 1543360"/>
              <a:gd name="connsiteX5892" fmla="*/ 829751 w 1617176"/>
              <a:gd name="connsiteY5892" fmla="*/ 1269252 h 1543360"/>
              <a:gd name="connsiteX5893" fmla="*/ 831460 w 1617176"/>
              <a:gd name="connsiteY5893" fmla="*/ 1272913 h 1543360"/>
              <a:gd name="connsiteX5894" fmla="*/ 829263 w 1617176"/>
              <a:gd name="connsiteY5894" fmla="*/ 1286582 h 1543360"/>
              <a:gd name="connsiteX5895" fmla="*/ 850743 w 1617176"/>
              <a:gd name="connsiteY5895" fmla="*/ 1281700 h 1543360"/>
              <a:gd name="connsiteX5896" fmla="*/ 852451 w 1617176"/>
              <a:gd name="connsiteY5896" fmla="*/ 1279503 h 1543360"/>
              <a:gd name="connsiteX5897" fmla="*/ 841223 w 1617176"/>
              <a:gd name="connsiteY5897" fmla="*/ 1254362 h 1543360"/>
              <a:gd name="connsiteX5898" fmla="*/ 149706 w 1617176"/>
              <a:gd name="connsiteY5898" fmla="*/ 1252090 h 1543360"/>
              <a:gd name="connsiteX5899" fmla="*/ 149725 w 1617176"/>
              <a:gd name="connsiteY5899" fmla="*/ 1252165 h 1543360"/>
              <a:gd name="connsiteX5900" fmla="*/ 157537 w 1617176"/>
              <a:gd name="connsiteY5900" fmla="*/ 1255583 h 1543360"/>
              <a:gd name="connsiteX5901" fmla="*/ 162417 w 1617176"/>
              <a:gd name="connsiteY5901" fmla="*/ 1256803 h 1543360"/>
              <a:gd name="connsiteX5902" fmla="*/ 162506 w 1617176"/>
              <a:gd name="connsiteY5902" fmla="*/ 1256744 h 1543360"/>
              <a:gd name="connsiteX5903" fmla="*/ 978156 w 1617176"/>
              <a:gd name="connsiteY5903" fmla="*/ 1251433 h 1543360"/>
              <a:gd name="connsiteX5904" fmla="*/ 983282 w 1617176"/>
              <a:gd name="connsiteY5904" fmla="*/ 1258268 h 1543360"/>
              <a:gd name="connsiteX5905" fmla="*/ 978156 w 1617176"/>
              <a:gd name="connsiteY5905" fmla="*/ 1251433 h 1543360"/>
              <a:gd name="connsiteX5906" fmla="*/ 986526 w 1617176"/>
              <a:gd name="connsiteY5906" fmla="*/ 1250924 h 1543360"/>
              <a:gd name="connsiteX5907" fmla="*/ 987401 w 1617176"/>
              <a:gd name="connsiteY5907" fmla="*/ 1252897 h 1543360"/>
              <a:gd name="connsiteX5908" fmla="*/ 991129 w 1617176"/>
              <a:gd name="connsiteY5908" fmla="*/ 1254053 h 1543360"/>
              <a:gd name="connsiteX5909" fmla="*/ 962534 w 1617176"/>
              <a:gd name="connsiteY5909" fmla="*/ 1250374 h 1543360"/>
              <a:gd name="connsiteX5910" fmla="*/ 962776 w 1617176"/>
              <a:gd name="connsiteY5910" fmla="*/ 1250940 h 1543360"/>
              <a:gd name="connsiteX5911" fmla="*/ 962779 w 1617176"/>
              <a:gd name="connsiteY5911" fmla="*/ 1250943 h 1543360"/>
              <a:gd name="connsiteX5912" fmla="*/ 962778 w 1617176"/>
              <a:gd name="connsiteY5912" fmla="*/ 1250946 h 1543360"/>
              <a:gd name="connsiteX5913" fmla="*/ 962778 w 1617176"/>
              <a:gd name="connsiteY5913" fmla="*/ 1251433 h 1543360"/>
              <a:gd name="connsiteX5914" fmla="*/ 962645 w 1617176"/>
              <a:gd name="connsiteY5914" fmla="*/ 1251389 h 1543360"/>
              <a:gd name="connsiteX5915" fmla="*/ 962100 w 1617176"/>
              <a:gd name="connsiteY5915" fmla="*/ 1253206 h 1543360"/>
              <a:gd name="connsiteX5916" fmla="*/ 962291 w 1617176"/>
              <a:gd name="connsiteY5916" fmla="*/ 1253142 h 1543360"/>
              <a:gd name="connsiteX5917" fmla="*/ 966440 w 1617176"/>
              <a:gd name="connsiteY5917" fmla="*/ 1255583 h 1543360"/>
              <a:gd name="connsiteX5918" fmla="*/ 966440 w 1617176"/>
              <a:gd name="connsiteY5918" fmla="*/ 1255338 h 1543360"/>
              <a:gd name="connsiteX5919" fmla="*/ 966610 w 1617176"/>
              <a:gd name="connsiteY5919" fmla="*/ 1254487 h 1543360"/>
              <a:gd name="connsiteX5920" fmla="*/ 964575 w 1617176"/>
              <a:gd name="connsiteY5920" fmla="*/ 1251231 h 1543360"/>
              <a:gd name="connsiteX5921" fmla="*/ 964000 w 1617176"/>
              <a:gd name="connsiteY5921" fmla="*/ 1250944 h 1543360"/>
              <a:gd name="connsiteX5922" fmla="*/ 963024 w 1617176"/>
              <a:gd name="connsiteY5922" fmla="*/ 1250456 h 1543360"/>
              <a:gd name="connsiteX5923" fmla="*/ 582247 w 1617176"/>
              <a:gd name="connsiteY5923" fmla="*/ 1250212 h 1543360"/>
              <a:gd name="connsiteX5924" fmla="*/ 586641 w 1617176"/>
              <a:gd name="connsiteY5924" fmla="*/ 1250700 h 1543360"/>
              <a:gd name="connsiteX5925" fmla="*/ 596404 w 1617176"/>
              <a:gd name="connsiteY5925" fmla="*/ 1254117 h 1543360"/>
              <a:gd name="connsiteX5926" fmla="*/ 596404 w 1617176"/>
              <a:gd name="connsiteY5926" fmla="*/ 1255338 h 1543360"/>
              <a:gd name="connsiteX5927" fmla="*/ 595916 w 1617176"/>
              <a:gd name="connsiteY5927" fmla="*/ 1255826 h 1543360"/>
              <a:gd name="connsiteX5928" fmla="*/ 595428 w 1617176"/>
              <a:gd name="connsiteY5928" fmla="*/ 1255338 h 1543360"/>
              <a:gd name="connsiteX5929" fmla="*/ 586397 w 1617176"/>
              <a:gd name="connsiteY5929" fmla="*/ 1252653 h 1543360"/>
              <a:gd name="connsiteX5930" fmla="*/ 582003 w 1617176"/>
              <a:gd name="connsiteY5930" fmla="*/ 1251920 h 1543360"/>
              <a:gd name="connsiteX5931" fmla="*/ 581271 w 1617176"/>
              <a:gd name="connsiteY5931" fmla="*/ 1250700 h 1543360"/>
              <a:gd name="connsiteX5932" fmla="*/ 582247 w 1617176"/>
              <a:gd name="connsiteY5932" fmla="*/ 1250212 h 1543360"/>
              <a:gd name="connsiteX5933" fmla="*/ 958141 w 1617176"/>
              <a:gd name="connsiteY5933" fmla="*/ 1248748 h 1543360"/>
              <a:gd name="connsiteX5934" fmla="*/ 961129 w 1617176"/>
              <a:gd name="connsiteY5934" fmla="*/ 1252426 h 1543360"/>
              <a:gd name="connsiteX5935" fmla="*/ 961260 w 1617176"/>
              <a:gd name="connsiteY5935" fmla="*/ 1251387 h 1543360"/>
              <a:gd name="connsiteX5936" fmla="*/ 138010 w 1617176"/>
              <a:gd name="connsiteY5936" fmla="*/ 1248503 h 1543360"/>
              <a:gd name="connsiteX5937" fmla="*/ 137731 w 1617176"/>
              <a:gd name="connsiteY5937" fmla="*/ 1248922 h 1543360"/>
              <a:gd name="connsiteX5938" fmla="*/ 138253 w 1617176"/>
              <a:gd name="connsiteY5938" fmla="*/ 1248748 h 1543360"/>
              <a:gd name="connsiteX5939" fmla="*/ 140126 w 1617176"/>
              <a:gd name="connsiteY5939" fmla="*/ 1248748 h 1543360"/>
              <a:gd name="connsiteX5940" fmla="*/ 139718 w 1617176"/>
              <a:gd name="connsiteY5940" fmla="*/ 1248503 h 1543360"/>
              <a:gd name="connsiteX5941" fmla="*/ 914938 w 1617176"/>
              <a:gd name="connsiteY5941" fmla="*/ 1247772 h 1543360"/>
              <a:gd name="connsiteX5942" fmla="*/ 902977 w 1617176"/>
              <a:gd name="connsiteY5942" fmla="*/ 1248260 h 1543360"/>
              <a:gd name="connsiteX5943" fmla="*/ 846349 w 1617176"/>
              <a:gd name="connsiteY5943" fmla="*/ 1254118 h 1543360"/>
              <a:gd name="connsiteX5944" fmla="*/ 855625 w 1617176"/>
              <a:gd name="connsiteY5944" fmla="*/ 1279015 h 1543360"/>
              <a:gd name="connsiteX5945" fmla="*/ 862459 w 1617176"/>
              <a:gd name="connsiteY5945" fmla="*/ 1262417 h 1543360"/>
              <a:gd name="connsiteX5946" fmla="*/ 861727 w 1617176"/>
              <a:gd name="connsiteY5946" fmla="*/ 1255094 h 1543360"/>
              <a:gd name="connsiteX5947" fmla="*/ 866365 w 1617176"/>
              <a:gd name="connsiteY5947" fmla="*/ 1267299 h 1543360"/>
              <a:gd name="connsiteX5948" fmla="*/ 864168 w 1617176"/>
              <a:gd name="connsiteY5948" fmla="*/ 1276086 h 1543360"/>
              <a:gd name="connsiteX5949" fmla="*/ 863191 w 1617176"/>
              <a:gd name="connsiteY5949" fmla="*/ 1278527 h 1543360"/>
              <a:gd name="connsiteX5950" fmla="*/ 860750 w 1617176"/>
              <a:gd name="connsiteY5950" fmla="*/ 1280968 h 1543360"/>
              <a:gd name="connsiteX5951" fmla="*/ 877836 w 1617176"/>
              <a:gd name="connsiteY5951" fmla="*/ 1279259 h 1543360"/>
              <a:gd name="connsiteX5952" fmla="*/ 876432 w 1617176"/>
              <a:gd name="connsiteY5952" fmla="*/ 1259120 h 1543360"/>
              <a:gd name="connsiteX5953" fmla="*/ 875884 w 1617176"/>
              <a:gd name="connsiteY5953" fmla="*/ 1258755 h 1543360"/>
              <a:gd name="connsiteX5954" fmla="*/ 875640 w 1617176"/>
              <a:gd name="connsiteY5954" fmla="*/ 1257778 h 1543360"/>
              <a:gd name="connsiteX5955" fmla="*/ 875672 w 1617176"/>
              <a:gd name="connsiteY5955" fmla="*/ 1257698 h 1543360"/>
              <a:gd name="connsiteX5956" fmla="*/ 873688 w 1617176"/>
              <a:gd name="connsiteY5956" fmla="*/ 1252408 h 1543360"/>
              <a:gd name="connsiteX5957" fmla="*/ 876663 w 1617176"/>
              <a:gd name="connsiteY5957" fmla="*/ 1256772 h 1543360"/>
              <a:gd name="connsiteX5958" fmla="*/ 877349 w 1617176"/>
              <a:gd name="connsiteY5958" fmla="*/ 1257046 h 1543360"/>
              <a:gd name="connsiteX5959" fmla="*/ 877518 w 1617176"/>
              <a:gd name="connsiteY5959" fmla="*/ 1257890 h 1543360"/>
              <a:gd name="connsiteX5960" fmla="*/ 877592 w 1617176"/>
              <a:gd name="connsiteY5960" fmla="*/ 1257779 h 1543360"/>
              <a:gd name="connsiteX5961" fmla="*/ 882474 w 1617176"/>
              <a:gd name="connsiteY5961" fmla="*/ 1277306 h 1543360"/>
              <a:gd name="connsiteX5962" fmla="*/ 891750 w 1617176"/>
              <a:gd name="connsiteY5962" fmla="*/ 1277306 h 1543360"/>
              <a:gd name="connsiteX5963" fmla="*/ 892238 w 1617176"/>
              <a:gd name="connsiteY5963" fmla="*/ 1266567 h 1543360"/>
              <a:gd name="connsiteX5964" fmla="*/ 889309 w 1617176"/>
              <a:gd name="connsiteY5964" fmla="*/ 1252898 h 1543360"/>
              <a:gd name="connsiteX5965" fmla="*/ 896143 w 1617176"/>
              <a:gd name="connsiteY5965" fmla="*/ 1276086 h 1543360"/>
              <a:gd name="connsiteX5966" fmla="*/ 906151 w 1617176"/>
              <a:gd name="connsiteY5966" fmla="*/ 1275598 h 1543360"/>
              <a:gd name="connsiteX5967" fmla="*/ 907036 w 1617176"/>
              <a:gd name="connsiteY5967" fmla="*/ 1266078 h 1543360"/>
              <a:gd name="connsiteX5968" fmla="*/ 905218 w 1617176"/>
              <a:gd name="connsiteY5968" fmla="*/ 1256780 h 1543360"/>
              <a:gd name="connsiteX5969" fmla="*/ 905174 w 1617176"/>
              <a:gd name="connsiteY5969" fmla="*/ 1256802 h 1543360"/>
              <a:gd name="connsiteX5970" fmla="*/ 904686 w 1617176"/>
              <a:gd name="connsiteY5970" fmla="*/ 1256558 h 1543360"/>
              <a:gd name="connsiteX5971" fmla="*/ 903710 w 1617176"/>
              <a:gd name="connsiteY5971" fmla="*/ 1255093 h 1543360"/>
              <a:gd name="connsiteX5972" fmla="*/ 902245 w 1617176"/>
              <a:gd name="connsiteY5972" fmla="*/ 1253140 h 1543360"/>
              <a:gd name="connsiteX5973" fmla="*/ 902245 w 1617176"/>
              <a:gd name="connsiteY5973" fmla="*/ 1251920 h 1543360"/>
              <a:gd name="connsiteX5974" fmla="*/ 903465 w 1617176"/>
              <a:gd name="connsiteY5974" fmla="*/ 1252164 h 1543360"/>
              <a:gd name="connsiteX5975" fmla="*/ 904930 w 1617176"/>
              <a:gd name="connsiteY5975" fmla="*/ 1254117 h 1543360"/>
              <a:gd name="connsiteX5976" fmla="*/ 906070 w 1617176"/>
              <a:gd name="connsiteY5976" fmla="*/ 1255256 h 1543360"/>
              <a:gd name="connsiteX5977" fmla="*/ 906151 w 1617176"/>
              <a:gd name="connsiteY5977" fmla="*/ 1255094 h 1543360"/>
              <a:gd name="connsiteX5978" fmla="*/ 910300 w 1617176"/>
              <a:gd name="connsiteY5978" fmla="*/ 1275598 h 1543360"/>
              <a:gd name="connsiteX5979" fmla="*/ 919820 w 1617176"/>
              <a:gd name="connsiteY5979" fmla="*/ 1273889 h 1543360"/>
              <a:gd name="connsiteX5980" fmla="*/ 919820 w 1617176"/>
              <a:gd name="connsiteY5980" fmla="*/ 1262741 h 1543360"/>
              <a:gd name="connsiteX5981" fmla="*/ 919332 w 1617176"/>
              <a:gd name="connsiteY5981" fmla="*/ 1262416 h 1543360"/>
              <a:gd name="connsiteX5982" fmla="*/ 918843 w 1617176"/>
              <a:gd name="connsiteY5982" fmla="*/ 1260951 h 1543360"/>
              <a:gd name="connsiteX5983" fmla="*/ 917867 w 1617176"/>
              <a:gd name="connsiteY5983" fmla="*/ 1258998 h 1543360"/>
              <a:gd name="connsiteX5984" fmla="*/ 917623 w 1617176"/>
              <a:gd name="connsiteY5984" fmla="*/ 1257778 h 1543360"/>
              <a:gd name="connsiteX5985" fmla="*/ 918843 w 1617176"/>
              <a:gd name="connsiteY5985" fmla="*/ 1257534 h 1543360"/>
              <a:gd name="connsiteX5986" fmla="*/ 920552 w 1617176"/>
              <a:gd name="connsiteY5986" fmla="*/ 1260463 h 1543360"/>
              <a:gd name="connsiteX5987" fmla="*/ 920796 w 1617176"/>
              <a:gd name="connsiteY5987" fmla="*/ 1261683 h 1543360"/>
              <a:gd name="connsiteX5988" fmla="*/ 920747 w 1617176"/>
              <a:gd name="connsiteY5988" fmla="*/ 1261881 h 1543360"/>
              <a:gd name="connsiteX5989" fmla="*/ 921040 w 1617176"/>
              <a:gd name="connsiteY5989" fmla="*/ 1261441 h 1543360"/>
              <a:gd name="connsiteX5990" fmla="*/ 922748 w 1617176"/>
              <a:gd name="connsiteY5990" fmla="*/ 1273889 h 1543360"/>
              <a:gd name="connsiteX5991" fmla="*/ 953748 w 1617176"/>
              <a:gd name="connsiteY5991" fmla="*/ 1269984 h 1543360"/>
              <a:gd name="connsiteX5992" fmla="*/ 955456 w 1617176"/>
              <a:gd name="connsiteY5992" fmla="*/ 1262661 h 1543360"/>
              <a:gd name="connsiteX5993" fmla="*/ 955457 w 1617176"/>
              <a:gd name="connsiteY5993" fmla="*/ 1262660 h 1543360"/>
              <a:gd name="connsiteX5994" fmla="*/ 949842 w 1617176"/>
              <a:gd name="connsiteY5994" fmla="*/ 1263392 h 1543360"/>
              <a:gd name="connsiteX5995" fmla="*/ 942367 w 1617176"/>
              <a:gd name="connsiteY5995" fmla="*/ 1264271 h 1543360"/>
              <a:gd name="connsiteX5996" fmla="*/ 940323 w 1617176"/>
              <a:gd name="connsiteY5996" fmla="*/ 1269495 h 1543360"/>
              <a:gd name="connsiteX5997" fmla="*/ 939590 w 1617176"/>
              <a:gd name="connsiteY5997" fmla="*/ 1269739 h 1543360"/>
              <a:gd name="connsiteX5998" fmla="*/ 938858 w 1617176"/>
              <a:gd name="connsiteY5998" fmla="*/ 1269251 h 1543360"/>
              <a:gd name="connsiteX5999" fmla="*/ 938858 w 1617176"/>
              <a:gd name="connsiteY5999" fmla="*/ 1267786 h 1543360"/>
              <a:gd name="connsiteX6000" fmla="*/ 940323 w 1617176"/>
              <a:gd name="connsiteY6000" fmla="*/ 1263637 h 1543360"/>
              <a:gd name="connsiteX6001" fmla="*/ 940323 w 1617176"/>
              <a:gd name="connsiteY6001" fmla="*/ 1263392 h 1543360"/>
              <a:gd name="connsiteX6002" fmla="*/ 940594 w 1617176"/>
              <a:gd name="connsiteY6002" fmla="*/ 1263167 h 1543360"/>
              <a:gd name="connsiteX6003" fmla="*/ 936876 w 1617176"/>
              <a:gd name="connsiteY6003" fmla="*/ 1255154 h 1543360"/>
              <a:gd name="connsiteX6004" fmla="*/ 929095 w 1617176"/>
              <a:gd name="connsiteY6004" fmla="*/ 1249235 h 1543360"/>
              <a:gd name="connsiteX6005" fmla="*/ 927196 w 1617176"/>
              <a:gd name="connsiteY6005" fmla="*/ 1248180 h 1543360"/>
              <a:gd name="connsiteX6006" fmla="*/ 927142 w 1617176"/>
              <a:gd name="connsiteY6006" fmla="*/ 1248260 h 1543360"/>
              <a:gd name="connsiteX6007" fmla="*/ 914938 w 1617176"/>
              <a:gd name="connsiteY6007" fmla="*/ 1247772 h 1543360"/>
              <a:gd name="connsiteX6008" fmla="*/ 964194 w 1617176"/>
              <a:gd name="connsiteY6008" fmla="*/ 1247381 h 1543360"/>
              <a:gd name="connsiteX6009" fmla="*/ 963999 w 1617176"/>
              <a:gd name="connsiteY6009" fmla="*/ 1247772 h 1543360"/>
              <a:gd name="connsiteX6010" fmla="*/ 963999 w 1617176"/>
              <a:gd name="connsiteY6010" fmla="*/ 1247772 h 1543360"/>
              <a:gd name="connsiteX6011" fmla="*/ 963999 w 1617176"/>
              <a:gd name="connsiteY6011" fmla="*/ 1248748 h 1543360"/>
              <a:gd name="connsiteX6012" fmla="*/ 963689 w 1617176"/>
              <a:gd name="connsiteY6012" fmla="*/ 1248825 h 1543360"/>
              <a:gd name="connsiteX6013" fmla="*/ 965408 w 1617176"/>
              <a:gd name="connsiteY6013" fmla="*/ 1249590 h 1543360"/>
              <a:gd name="connsiteX6014" fmla="*/ 965463 w 1617176"/>
              <a:gd name="connsiteY6014" fmla="*/ 1249480 h 1543360"/>
              <a:gd name="connsiteX6015" fmla="*/ 966691 w 1617176"/>
              <a:gd name="connsiteY6015" fmla="*/ 1249129 h 1543360"/>
              <a:gd name="connsiteX6016" fmla="*/ 964734 w 1617176"/>
              <a:gd name="connsiteY6016" fmla="*/ 1247528 h 1543360"/>
              <a:gd name="connsiteX6017" fmla="*/ 964243 w 1617176"/>
              <a:gd name="connsiteY6017" fmla="*/ 1247528 h 1543360"/>
              <a:gd name="connsiteX6018" fmla="*/ 792895 w 1617176"/>
              <a:gd name="connsiteY6018" fmla="*/ 1246794 h 1543360"/>
              <a:gd name="connsiteX6019" fmla="*/ 787281 w 1617176"/>
              <a:gd name="connsiteY6019" fmla="*/ 1252408 h 1543360"/>
              <a:gd name="connsiteX6020" fmla="*/ 784596 w 1617176"/>
              <a:gd name="connsiteY6020" fmla="*/ 1250211 h 1543360"/>
              <a:gd name="connsiteX6021" fmla="*/ 792895 w 1617176"/>
              <a:gd name="connsiteY6021" fmla="*/ 1246794 h 1543360"/>
              <a:gd name="connsiteX6022" fmla="*/ 998171 w 1617176"/>
              <a:gd name="connsiteY6022" fmla="*/ 1246633 h 1543360"/>
              <a:gd name="connsiteX6023" fmla="*/ 997684 w 1617176"/>
              <a:gd name="connsiteY6023" fmla="*/ 1247282 h 1543360"/>
              <a:gd name="connsiteX6024" fmla="*/ 997641 w 1617176"/>
              <a:gd name="connsiteY6024" fmla="*/ 1247282 h 1543360"/>
              <a:gd name="connsiteX6025" fmla="*/ 998171 w 1617176"/>
              <a:gd name="connsiteY6025" fmla="*/ 1247528 h 1543360"/>
              <a:gd name="connsiteX6026" fmla="*/ 590059 w 1617176"/>
              <a:gd name="connsiteY6026" fmla="*/ 1245330 h 1543360"/>
              <a:gd name="connsiteX6027" fmla="*/ 590659 w 1617176"/>
              <a:gd name="connsiteY6027" fmla="*/ 1245597 h 1543360"/>
              <a:gd name="connsiteX6028" fmla="*/ 590790 w 1617176"/>
              <a:gd name="connsiteY6028" fmla="*/ 1245574 h 1543360"/>
              <a:gd name="connsiteX6029" fmla="*/ 590734 w 1617176"/>
              <a:gd name="connsiteY6029" fmla="*/ 1245630 h 1543360"/>
              <a:gd name="connsiteX6030" fmla="*/ 594452 w 1617176"/>
              <a:gd name="connsiteY6030" fmla="*/ 1247283 h 1543360"/>
              <a:gd name="connsiteX6031" fmla="*/ 596648 w 1617176"/>
              <a:gd name="connsiteY6031" fmla="*/ 1249723 h 1543360"/>
              <a:gd name="connsiteX6032" fmla="*/ 593892 w 1617176"/>
              <a:gd name="connsiteY6032" fmla="*/ 1248690 h 1543360"/>
              <a:gd name="connsiteX6033" fmla="*/ 593720 w 1617176"/>
              <a:gd name="connsiteY6033" fmla="*/ 1248747 h 1543360"/>
              <a:gd name="connsiteX6034" fmla="*/ 593232 w 1617176"/>
              <a:gd name="connsiteY6034" fmla="*/ 1248503 h 1543360"/>
              <a:gd name="connsiteX6035" fmla="*/ 590059 w 1617176"/>
              <a:gd name="connsiteY6035" fmla="*/ 1247144 h 1543360"/>
              <a:gd name="connsiteX6036" fmla="*/ 590059 w 1617176"/>
              <a:gd name="connsiteY6036" fmla="*/ 1247282 h 1543360"/>
              <a:gd name="connsiteX6037" fmla="*/ 586641 w 1617176"/>
              <a:gd name="connsiteY6037" fmla="*/ 1246306 h 1543360"/>
              <a:gd name="connsiteX6038" fmla="*/ 589605 w 1617176"/>
              <a:gd name="connsiteY6038" fmla="*/ 1245783 h 1543360"/>
              <a:gd name="connsiteX6039" fmla="*/ 950330 w 1617176"/>
              <a:gd name="connsiteY6039" fmla="*/ 1245087 h 1543360"/>
              <a:gd name="connsiteX6040" fmla="*/ 950759 w 1617176"/>
              <a:gd name="connsiteY6040" fmla="*/ 1247018 h 1543360"/>
              <a:gd name="connsiteX6041" fmla="*/ 952283 w 1617176"/>
              <a:gd name="connsiteY6041" fmla="*/ 1247526 h 1543360"/>
              <a:gd name="connsiteX6042" fmla="*/ 955212 w 1617176"/>
              <a:gd name="connsiteY6042" fmla="*/ 1248258 h 1543360"/>
              <a:gd name="connsiteX6043" fmla="*/ 955744 w 1617176"/>
              <a:gd name="connsiteY6043" fmla="*/ 1248391 h 1543360"/>
              <a:gd name="connsiteX6044" fmla="*/ 955700 w 1617176"/>
              <a:gd name="connsiteY6044" fmla="*/ 1248260 h 1543360"/>
              <a:gd name="connsiteX6045" fmla="*/ 950330 w 1617176"/>
              <a:gd name="connsiteY6045" fmla="*/ 1245087 h 1543360"/>
              <a:gd name="connsiteX6046" fmla="*/ 944716 w 1617176"/>
              <a:gd name="connsiteY6046" fmla="*/ 1245087 h 1543360"/>
              <a:gd name="connsiteX6047" fmla="*/ 928363 w 1617176"/>
              <a:gd name="connsiteY6047" fmla="*/ 1246796 h 1543360"/>
              <a:gd name="connsiteX6048" fmla="*/ 928363 w 1617176"/>
              <a:gd name="connsiteY6048" fmla="*/ 1246917 h 1543360"/>
              <a:gd name="connsiteX6049" fmla="*/ 929827 w 1617176"/>
              <a:gd name="connsiteY6049" fmla="*/ 1248015 h 1543360"/>
              <a:gd name="connsiteX6050" fmla="*/ 937973 w 1617176"/>
              <a:gd name="connsiteY6050" fmla="*/ 1253934 h 1543360"/>
              <a:gd name="connsiteX6051" fmla="*/ 941917 w 1617176"/>
              <a:gd name="connsiteY6051" fmla="*/ 1262381 h 1543360"/>
              <a:gd name="connsiteX6052" fmla="*/ 949354 w 1617176"/>
              <a:gd name="connsiteY6052" fmla="*/ 1261683 h 1543360"/>
              <a:gd name="connsiteX6053" fmla="*/ 955212 w 1617176"/>
              <a:gd name="connsiteY6053" fmla="*/ 1260951 h 1543360"/>
              <a:gd name="connsiteX6054" fmla="*/ 955519 w 1617176"/>
              <a:gd name="connsiteY6054" fmla="*/ 1261257 h 1543360"/>
              <a:gd name="connsiteX6055" fmla="*/ 957165 w 1617176"/>
              <a:gd name="connsiteY6055" fmla="*/ 1260708 h 1543360"/>
              <a:gd name="connsiteX6056" fmla="*/ 957165 w 1617176"/>
              <a:gd name="connsiteY6056" fmla="*/ 1260707 h 1543360"/>
              <a:gd name="connsiteX6057" fmla="*/ 956921 w 1617176"/>
              <a:gd name="connsiteY6057" fmla="*/ 1260463 h 1543360"/>
              <a:gd name="connsiteX6058" fmla="*/ 956921 w 1617176"/>
              <a:gd name="connsiteY6058" fmla="*/ 1259731 h 1543360"/>
              <a:gd name="connsiteX6059" fmla="*/ 957139 w 1617176"/>
              <a:gd name="connsiteY6059" fmla="*/ 1257119 h 1543360"/>
              <a:gd name="connsiteX6060" fmla="*/ 954961 w 1617176"/>
              <a:gd name="connsiteY6060" fmla="*/ 1255733 h 1543360"/>
              <a:gd name="connsiteX6061" fmla="*/ 947890 w 1617176"/>
              <a:gd name="connsiteY6061" fmla="*/ 1253141 h 1543360"/>
              <a:gd name="connsiteX6062" fmla="*/ 934465 w 1617176"/>
              <a:gd name="connsiteY6062" fmla="*/ 1248747 h 1543360"/>
              <a:gd name="connsiteX6063" fmla="*/ 933977 w 1617176"/>
              <a:gd name="connsiteY6063" fmla="*/ 1248015 h 1543360"/>
              <a:gd name="connsiteX6064" fmla="*/ 934709 w 1617176"/>
              <a:gd name="connsiteY6064" fmla="*/ 1247283 h 1543360"/>
              <a:gd name="connsiteX6065" fmla="*/ 948378 w 1617176"/>
              <a:gd name="connsiteY6065" fmla="*/ 1251920 h 1543360"/>
              <a:gd name="connsiteX6066" fmla="*/ 955457 w 1617176"/>
              <a:gd name="connsiteY6066" fmla="*/ 1254361 h 1543360"/>
              <a:gd name="connsiteX6067" fmla="*/ 955458 w 1617176"/>
              <a:gd name="connsiteY6067" fmla="*/ 1254362 h 1543360"/>
              <a:gd name="connsiteX6068" fmla="*/ 956676 w 1617176"/>
              <a:gd name="connsiteY6068" fmla="*/ 1254362 h 1543360"/>
              <a:gd name="connsiteX6069" fmla="*/ 956189 w 1617176"/>
              <a:gd name="connsiteY6069" fmla="*/ 1249725 h 1543360"/>
              <a:gd name="connsiteX6070" fmla="*/ 955700 w 1617176"/>
              <a:gd name="connsiteY6070" fmla="*/ 1249725 h 1543360"/>
              <a:gd name="connsiteX6071" fmla="*/ 955755 w 1617176"/>
              <a:gd name="connsiteY6071" fmla="*/ 1249560 h 1543360"/>
              <a:gd name="connsiteX6072" fmla="*/ 954236 w 1617176"/>
              <a:gd name="connsiteY6072" fmla="*/ 1250211 h 1543360"/>
              <a:gd name="connsiteX6073" fmla="*/ 951551 w 1617176"/>
              <a:gd name="connsiteY6073" fmla="*/ 1248991 h 1543360"/>
              <a:gd name="connsiteX6074" fmla="*/ 950330 w 1617176"/>
              <a:gd name="connsiteY6074" fmla="*/ 1248642 h 1543360"/>
              <a:gd name="connsiteX6075" fmla="*/ 950330 w 1617176"/>
              <a:gd name="connsiteY6075" fmla="*/ 1248748 h 1543360"/>
              <a:gd name="connsiteX6076" fmla="*/ 950042 w 1617176"/>
              <a:gd name="connsiteY6076" fmla="*/ 1248560 h 1543360"/>
              <a:gd name="connsiteX6077" fmla="*/ 949842 w 1617176"/>
              <a:gd name="connsiteY6077" fmla="*/ 1248503 h 1543360"/>
              <a:gd name="connsiteX6078" fmla="*/ 949803 w 1617176"/>
              <a:gd name="connsiteY6078" fmla="*/ 1248404 h 1543360"/>
              <a:gd name="connsiteX6079" fmla="*/ 981085 w 1617176"/>
              <a:gd name="connsiteY6079" fmla="*/ 1244355 h 1543360"/>
              <a:gd name="connsiteX6080" fmla="*/ 981085 w 1617176"/>
              <a:gd name="connsiteY6080" fmla="*/ 1244515 h 1543360"/>
              <a:gd name="connsiteX6081" fmla="*/ 981330 w 1617176"/>
              <a:gd name="connsiteY6081" fmla="*/ 1244597 h 1543360"/>
              <a:gd name="connsiteX6082" fmla="*/ 982285 w 1617176"/>
              <a:gd name="connsiteY6082" fmla="*/ 1246125 h 1543360"/>
              <a:gd name="connsiteX6083" fmla="*/ 982305 w 1617176"/>
              <a:gd name="connsiteY6083" fmla="*/ 1246063 h 1543360"/>
              <a:gd name="connsiteX6084" fmla="*/ 986211 w 1617176"/>
              <a:gd name="connsiteY6084" fmla="*/ 1248504 h 1543360"/>
              <a:gd name="connsiteX6085" fmla="*/ 986054 w 1617176"/>
              <a:gd name="connsiteY6085" fmla="*/ 1248976 h 1543360"/>
              <a:gd name="connsiteX6086" fmla="*/ 992069 w 1617176"/>
              <a:gd name="connsiteY6086" fmla="*/ 1253141 h 1543360"/>
              <a:gd name="connsiteX6087" fmla="*/ 992161 w 1617176"/>
              <a:gd name="connsiteY6087" fmla="*/ 1253507 h 1543360"/>
              <a:gd name="connsiteX6088" fmla="*/ 992313 w 1617176"/>
              <a:gd name="connsiteY6088" fmla="*/ 1252898 h 1543360"/>
              <a:gd name="connsiteX6089" fmla="*/ 998660 w 1617176"/>
              <a:gd name="connsiteY6089" fmla="*/ 1257047 h 1543360"/>
              <a:gd name="connsiteX6090" fmla="*/ 997927 w 1617176"/>
              <a:gd name="connsiteY6090" fmla="*/ 1252165 h 1543360"/>
              <a:gd name="connsiteX6091" fmla="*/ 981085 w 1617176"/>
              <a:gd name="connsiteY6091" fmla="*/ 1244355 h 1543360"/>
              <a:gd name="connsiteX6092" fmla="*/ 964732 w 1617176"/>
              <a:gd name="connsiteY6092" fmla="*/ 1244355 h 1543360"/>
              <a:gd name="connsiteX6093" fmla="*/ 965463 w 1617176"/>
              <a:gd name="connsiteY6093" fmla="*/ 1246551 h 1543360"/>
              <a:gd name="connsiteX6094" fmla="*/ 965164 w 1617176"/>
              <a:gd name="connsiteY6094" fmla="*/ 1246701 h 1543360"/>
              <a:gd name="connsiteX6095" fmla="*/ 967995 w 1617176"/>
              <a:gd name="connsiteY6095" fmla="*/ 1248965 h 1543360"/>
              <a:gd name="connsiteX6096" fmla="*/ 968149 w 1617176"/>
              <a:gd name="connsiteY6096" fmla="*/ 1248504 h 1543360"/>
              <a:gd name="connsiteX6097" fmla="*/ 970345 w 1617176"/>
              <a:gd name="connsiteY6097" fmla="*/ 1248992 h 1543360"/>
              <a:gd name="connsiteX6098" fmla="*/ 970115 w 1617176"/>
              <a:gd name="connsiteY6098" fmla="*/ 1249299 h 1543360"/>
              <a:gd name="connsiteX6099" fmla="*/ 970422 w 1617176"/>
              <a:gd name="connsiteY6099" fmla="*/ 1249376 h 1543360"/>
              <a:gd name="connsiteX6100" fmla="*/ 970345 w 1617176"/>
              <a:gd name="connsiteY6100" fmla="*/ 1248992 h 1543360"/>
              <a:gd name="connsiteX6101" fmla="*/ 972786 w 1617176"/>
              <a:gd name="connsiteY6101" fmla="*/ 1248992 h 1543360"/>
              <a:gd name="connsiteX6102" fmla="*/ 964732 w 1617176"/>
              <a:gd name="connsiteY6102" fmla="*/ 1244355 h 1543360"/>
              <a:gd name="connsiteX6103" fmla="*/ 956676 w 1617176"/>
              <a:gd name="connsiteY6103" fmla="*/ 1244111 h 1543360"/>
              <a:gd name="connsiteX6104" fmla="*/ 962311 w 1617176"/>
              <a:gd name="connsiteY6104" fmla="*/ 1247352 h 1543360"/>
              <a:gd name="connsiteX6105" fmla="*/ 962047 w 1617176"/>
              <a:gd name="connsiteY6105" fmla="*/ 1247558 h 1543360"/>
              <a:gd name="connsiteX6106" fmla="*/ 962390 w 1617176"/>
              <a:gd name="connsiteY6106" fmla="*/ 1247412 h 1543360"/>
              <a:gd name="connsiteX6107" fmla="*/ 962788 w 1617176"/>
              <a:gd name="connsiteY6107" fmla="*/ 1247797 h 1543360"/>
              <a:gd name="connsiteX6108" fmla="*/ 962779 w 1617176"/>
              <a:gd name="connsiteY6108" fmla="*/ 1247770 h 1543360"/>
              <a:gd name="connsiteX6109" fmla="*/ 963111 w 1617176"/>
              <a:gd name="connsiteY6109" fmla="*/ 1247106 h 1543360"/>
              <a:gd name="connsiteX6110" fmla="*/ 962390 w 1617176"/>
              <a:gd name="connsiteY6110" fmla="*/ 1247412 h 1543360"/>
              <a:gd name="connsiteX6111" fmla="*/ 962352 w 1617176"/>
              <a:gd name="connsiteY6111" fmla="*/ 1247375 h 1543360"/>
              <a:gd name="connsiteX6112" fmla="*/ 962311 w 1617176"/>
              <a:gd name="connsiteY6112" fmla="*/ 1247352 h 1543360"/>
              <a:gd name="connsiteX6113" fmla="*/ 963023 w 1617176"/>
              <a:gd name="connsiteY6113" fmla="*/ 1246796 h 1543360"/>
              <a:gd name="connsiteX6114" fmla="*/ 956676 w 1617176"/>
              <a:gd name="connsiteY6114" fmla="*/ 1244111 h 1543360"/>
              <a:gd name="connsiteX6115" fmla="*/ 1015502 w 1617176"/>
              <a:gd name="connsiteY6115" fmla="*/ 1244109 h 1543360"/>
              <a:gd name="connsiteX6116" fmla="*/ 1015746 w 1617176"/>
              <a:gd name="connsiteY6116" fmla="*/ 1244353 h 1543360"/>
              <a:gd name="connsiteX6117" fmla="*/ 1016722 w 1617176"/>
              <a:gd name="connsiteY6117" fmla="*/ 1245085 h 1543360"/>
              <a:gd name="connsiteX6118" fmla="*/ 1016722 w 1617176"/>
              <a:gd name="connsiteY6118" fmla="*/ 1245329 h 1543360"/>
              <a:gd name="connsiteX6119" fmla="*/ 1016478 w 1617176"/>
              <a:gd name="connsiteY6119" fmla="*/ 1245574 h 1543360"/>
              <a:gd name="connsiteX6120" fmla="*/ 1015502 w 1617176"/>
              <a:gd name="connsiteY6120" fmla="*/ 1244353 h 1543360"/>
              <a:gd name="connsiteX6121" fmla="*/ 999147 w 1617176"/>
              <a:gd name="connsiteY6121" fmla="*/ 1242890 h 1543360"/>
              <a:gd name="connsiteX6122" fmla="*/ 998660 w 1617176"/>
              <a:gd name="connsiteY6122" fmla="*/ 1243866 h 1543360"/>
              <a:gd name="connsiteX6123" fmla="*/ 998171 w 1617176"/>
              <a:gd name="connsiteY6123" fmla="*/ 1244843 h 1543360"/>
              <a:gd name="connsiteX6124" fmla="*/ 997893 w 1617176"/>
              <a:gd name="connsiteY6124" fmla="*/ 1245260 h 1543360"/>
              <a:gd name="connsiteX6125" fmla="*/ 998416 w 1617176"/>
              <a:gd name="connsiteY6125" fmla="*/ 1246306 h 1543360"/>
              <a:gd name="connsiteX6126" fmla="*/ 998223 w 1617176"/>
              <a:gd name="connsiteY6126" fmla="*/ 1246564 h 1543360"/>
              <a:gd name="connsiteX6127" fmla="*/ 999147 w 1617176"/>
              <a:gd name="connsiteY6127" fmla="*/ 1246796 h 1543360"/>
              <a:gd name="connsiteX6128" fmla="*/ 999636 w 1617176"/>
              <a:gd name="connsiteY6128" fmla="*/ 1245819 h 1543360"/>
              <a:gd name="connsiteX6129" fmla="*/ 1001832 w 1617176"/>
              <a:gd name="connsiteY6129" fmla="*/ 1247040 h 1543360"/>
              <a:gd name="connsiteX6130" fmla="*/ 1002046 w 1617176"/>
              <a:gd name="connsiteY6130" fmla="*/ 1247465 h 1543360"/>
              <a:gd name="connsiteX6131" fmla="*/ 1003053 w 1617176"/>
              <a:gd name="connsiteY6131" fmla="*/ 1248015 h 1543360"/>
              <a:gd name="connsiteX6132" fmla="*/ 1005006 w 1617176"/>
              <a:gd name="connsiteY6132" fmla="*/ 1249235 h 1543360"/>
              <a:gd name="connsiteX6133" fmla="*/ 1005250 w 1617176"/>
              <a:gd name="connsiteY6133" fmla="*/ 1249967 h 1543360"/>
              <a:gd name="connsiteX6134" fmla="*/ 1004762 w 1617176"/>
              <a:gd name="connsiteY6134" fmla="*/ 1250211 h 1543360"/>
              <a:gd name="connsiteX6135" fmla="*/ 1004518 w 1617176"/>
              <a:gd name="connsiteY6135" fmla="*/ 1250211 h 1543360"/>
              <a:gd name="connsiteX6136" fmla="*/ 1003192 w 1617176"/>
              <a:gd name="connsiteY6136" fmla="*/ 1249217 h 1543360"/>
              <a:gd name="connsiteX6137" fmla="*/ 1005220 w 1617176"/>
              <a:gd name="connsiteY6137" fmla="*/ 1252013 h 1543360"/>
              <a:gd name="connsiteX6138" fmla="*/ 1010864 w 1617176"/>
              <a:gd name="connsiteY6138" fmla="*/ 1253630 h 1543360"/>
              <a:gd name="connsiteX6139" fmla="*/ 1010402 w 1617176"/>
              <a:gd name="connsiteY6139" fmla="*/ 1253366 h 1543360"/>
              <a:gd name="connsiteX6140" fmla="*/ 1010375 w 1617176"/>
              <a:gd name="connsiteY6140" fmla="*/ 1253384 h 1543360"/>
              <a:gd name="connsiteX6141" fmla="*/ 1010131 w 1617176"/>
              <a:gd name="connsiteY6141" fmla="*/ 1253384 h 1543360"/>
              <a:gd name="connsiteX6142" fmla="*/ 1009905 w 1617176"/>
              <a:gd name="connsiteY6142" fmla="*/ 1253082 h 1543360"/>
              <a:gd name="connsiteX6143" fmla="*/ 1009155 w 1617176"/>
              <a:gd name="connsiteY6143" fmla="*/ 1252654 h 1543360"/>
              <a:gd name="connsiteX6144" fmla="*/ 1009516 w 1617176"/>
              <a:gd name="connsiteY6144" fmla="*/ 1252564 h 1543360"/>
              <a:gd name="connsiteX6145" fmla="*/ 1009399 w 1617176"/>
              <a:gd name="connsiteY6145" fmla="*/ 1252408 h 1543360"/>
              <a:gd name="connsiteX6146" fmla="*/ 1009399 w 1617176"/>
              <a:gd name="connsiteY6146" fmla="*/ 1251187 h 1543360"/>
              <a:gd name="connsiteX6147" fmla="*/ 1009399 w 1617176"/>
              <a:gd name="connsiteY6147" fmla="*/ 1250943 h 1543360"/>
              <a:gd name="connsiteX6148" fmla="*/ 1009790 w 1617176"/>
              <a:gd name="connsiteY6148" fmla="*/ 1250709 h 1543360"/>
              <a:gd name="connsiteX6149" fmla="*/ 973305 w 1617176"/>
              <a:gd name="connsiteY6149" fmla="*/ 1242310 h 1543360"/>
              <a:gd name="connsiteX6150" fmla="*/ 967660 w 1617176"/>
              <a:gd name="connsiteY6150" fmla="*/ 1242890 h 1543360"/>
              <a:gd name="connsiteX6151" fmla="*/ 981329 w 1617176"/>
              <a:gd name="connsiteY6151" fmla="*/ 1248992 h 1543360"/>
              <a:gd name="connsiteX6152" fmla="*/ 981329 w 1617176"/>
              <a:gd name="connsiteY6152" fmla="*/ 1247528 h 1543360"/>
              <a:gd name="connsiteX6153" fmla="*/ 981369 w 1617176"/>
              <a:gd name="connsiteY6153" fmla="*/ 1247488 h 1543360"/>
              <a:gd name="connsiteX6154" fmla="*/ 979930 w 1617176"/>
              <a:gd name="connsiteY6154" fmla="*/ 1245510 h 1543360"/>
              <a:gd name="connsiteX6155" fmla="*/ 979864 w 1617176"/>
              <a:gd name="connsiteY6155" fmla="*/ 1245575 h 1543360"/>
              <a:gd name="connsiteX6156" fmla="*/ 973305 w 1617176"/>
              <a:gd name="connsiteY6156" fmla="*/ 1242310 h 1543360"/>
              <a:gd name="connsiteX6157" fmla="*/ 983526 w 1617176"/>
              <a:gd name="connsiteY6157" fmla="*/ 1240205 h 1543360"/>
              <a:gd name="connsiteX6158" fmla="*/ 984502 w 1617176"/>
              <a:gd name="connsiteY6158" fmla="*/ 1241182 h 1543360"/>
              <a:gd name="connsiteX6159" fmla="*/ 996977 w 1617176"/>
              <a:gd name="connsiteY6159" fmla="*/ 1246973 h 1543360"/>
              <a:gd name="connsiteX6160" fmla="*/ 996707 w 1617176"/>
              <a:gd name="connsiteY6160" fmla="*/ 1246794 h 1543360"/>
              <a:gd name="connsiteX6161" fmla="*/ 995975 w 1617176"/>
              <a:gd name="connsiteY6161" fmla="*/ 1244842 h 1543360"/>
              <a:gd name="connsiteX6162" fmla="*/ 995868 w 1617176"/>
              <a:gd name="connsiteY6162" fmla="*/ 1244307 h 1543360"/>
              <a:gd name="connsiteX6163" fmla="*/ 991612 w 1617176"/>
              <a:gd name="connsiteY6163" fmla="*/ 1241334 h 1543360"/>
              <a:gd name="connsiteX6164" fmla="*/ 983526 w 1617176"/>
              <a:gd name="connsiteY6164" fmla="*/ 1240205 h 1543360"/>
              <a:gd name="connsiteX6165" fmla="*/ 776215 w 1617176"/>
              <a:gd name="connsiteY6165" fmla="*/ 1239498 h 1543360"/>
              <a:gd name="connsiteX6166" fmla="*/ 771659 w 1617176"/>
              <a:gd name="connsiteY6166" fmla="*/ 1240937 h 1543360"/>
              <a:gd name="connsiteX6167" fmla="*/ 777761 w 1617176"/>
              <a:gd name="connsiteY6167" fmla="*/ 1240693 h 1543360"/>
              <a:gd name="connsiteX6168" fmla="*/ 777883 w 1617176"/>
              <a:gd name="connsiteY6168" fmla="*/ 1240204 h 1543360"/>
              <a:gd name="connsiteX6169" fmla="*/ 777273 w 1617176"/>
              <a:gd name="connsiteY6169" fmla="*/ 1240204 h 1543360"/>
              <a:gd name="connsiteX6170" fmla="*/ 1107034 w 1617176"/>
              <a:gd name="connsiteY6170" fmla="*/ 1239229 h 1543360"/>
              <a:gd name="connsiteX6171" fmla="*/ 1106546 w 1617176"/>
              <a:gd name="connsiteY6171" fmla="*/ 1240449 h 1543360"/>
              <a:gd name="connsiteX6172" fmla="*/ 1107522 w 1617176"/>
              <a:gd name="connsiteY6172" fmla="*/ 1240693 h 1543360"/>
              <a:gd name="connsiteX6173" fmla="*/ 1108010 w 1617176"/>
              <a:gd name="connsiteY6173" fmla="*/ 1239717 h 1543360"/>
              <a:gd name="connsiteX6174" fmla="*/ 1107034 w 1617176"/>
              <a:gd name="connsiteY6174" fmla="*/ 1239229 h 1543360"/>
              <a:gd name="connsiteX6175" fmla="*/ 563209 w 1617176"/>
              <a:gd name="connsiteY6175" fmla="*/ 1239227 h 1543360"/>
              <a:gd name="connsiteX6176" fmla="*/ 563397 w 1617176"/>
              <a:gd name="connsiteY6176" fmla="*/ 1239237 h 1543360"/>
              <a:gd name="connsiteX6177" fmla="*/ 563453 w 1617176"/>
              <a:gd name="connsiteY6177" fmla="*/ 1239228 h 1543360"/>
              <a:gd name="connsiteX6178" fmla="*/ 563450 w 1617176"/>
              <a:gd name="connsiteY6178" fmla="*/ 1239240 h 1543360"/>
              <a:gd name="connsiteX6179" fmla="*/ 567603 w 1617176"/>
              <a:gd name="connsiteY6179" fmla="*/ 1239471 h 1543360"/>
              <a:gd name="connsiteX6180" fmla="*/ 568091 w 1617176"/>
              <a:gd name="connsiteY6180" fmla="*/ 1240448 h 1543360"/>
              <a:gd name="connsiteX6181" fmla="*/ 567603 w 1617176"/>
              <a:gd name="connsiteY6181" fmla="*/ 1240936 h 1543360"/>
              <a:gd name="connsiteX6182" fmla="*/ 563453 w 1617176"/>
              <a:gd name="connsiteY6182" fmla="*/ 1240936 h 1543360"/>
              <a:gd name="connsiteX6183" fmla="*/ 562965 w 1617176"/>
              <a:gd name="connsiteY6183" fmla="*/ 1240692 h 1543360"/>
              <a:gd name="connsiteX6184" fmla="*/ 554910 w 1617176"/>
              <a:gd name="connsiteY6184" fmla="*/ 1240692 h 1543360"/>
              <a:gd name="connsiteX6185" fmla="*/ 563180 w 1617176"/>
              <a:gd name="connsiteY6185" fmla="*/ 1239275 h 1543360"/>
              <a:gd name="connsiteX6186" fmla="*/ 1007203 w 1617176"/>
              <a:gd name="connsiteY6186" fmla="*/ 1238741 h 1543360"/>
              <a:gd name="connsiteX6187" fmla="*/ 997195 w 1617176"/>
              <a:gd name="connsiteY6187" fmla="*/ 1239229 h 1543360"/>
              <a:gd name="connsiteX6188" fmla="*/ 1007848 w 1617176"/>
              <a:gd name="connsiteY6188" fmla="*/ 1244129 h 1543360"/>
              <a:gd name="connsiteX6189" fmla="*/ 1007691 w 1617176"/>
              <a:gd name="connsiteY6189" fmla="*/ 1242401 h 1543360"/>
              <a:gd name="connsiteX6190" fmla="*/ 1007447 w 1617176"/>
              <a:gd name="connsiteY6190" fmla="*/ 1241180 h 1543360"/>
              <a:gd name="connsiteX6191" fmla="*/ 1007935 w 1617176"/>
              <a:gd name="connsiteY6191" fmla="*/ 1240448 h 1543360"/>
              <a:gd name="connsiteX6192" fmla="*/ 1008087 w 1617176"/>
              <a:gd name="connsiteY6192" fmla="*/ 1240508 h 1543360"/>
              <a:gd name="connsiteX6193" fmla="*/ 786792 w 1617176"/>
              <a:gd name="connsiteY6193" fmla="*/ 1237764 h 1543360"/>
              <a:gd name="connsiteX6194" fmla="*/ 782398 w 1617176"/>
              <a:gd name="connsiteY6194" fmla="*/ 1244599 h 1543360"/>
              <a:gd name="connsiteX6195" fmla="*/ 776541 w 1617176"/>
              <a:gd name="connsiteY6195" fmla="*/ 1248260 h 1543360"/>
              <a:gd name="connsiteX6196" fmla="*/ 787036 w 1617176"/>
              <a:gd name="connsiteY6196" fmla="*/ 1258268 h 1543360"/>
              <a:gd name="connsiteX6197" fmla="*/ 796799 w 1617176"/>
              <a:gd name="connsiteY6197" fmla="*/ 1269984 h 1543360"/>
              <a:gd name="connsiteX6198" fmla="*/ 800217 w 1617176"/>
              <a:gd name="connsiteY6198" fmla="*/ 1269984 h 1543360"/>
              <a:gd name="connsiteX6199" fmla="*/ 801681 w 1617176"/>
              <a:gd name="connsiteY6199" fmla="*/ 1274621 h 1543360"/>
              <a:gd name="connsiteX6200" fmla="*/ 803634 w 1617176"/>
              <a:gd name="connsiteY6200" fmla="*/ 1264126 h 1543360"/>
              <a:gd name="connsiteX6201" fmla="*/ 798020 w 1617176"/>
              <a:gd name="connsiteY6201" fmla="*/ 1258756 h 1543360"/>
              <a:gd name="connsiteX6202" fmla="*/ 793871 w 1617176"/>
              <a:gd name="connsiteY6202" fmla="*/ 1258756 h 1543360"/>
              <a:gd name="connsiteX6203" fmla="*/ 796311 w 1617176"/>
              <a:gd name="connsiteY6203" fmla="*/ 1248748 h 1543360"/>
              <a:gd name="connsiteX6204" fmla="*/ 786792 w 1617176"/>
              <a:gd name="connsiteY6204" fmla="*/ 1237764 h 1543360"/>
              <a:gd name="connsiteX6205" fmla="*/ 1016478 w 1617176"/>
              <a:gd name="connsiteY6205" fmla="*/ 1236544 h 1543360"/>
              <a:gd name="connsiteX6206" fmla="*/ 1015746 w 1617176"/>
              <a:gd name="connsiteY6206" fmla="*/ 1237764 h 1543360"/>
              <a:gd name="connsiteX6207" fmla="*/ 1046256 w 1617176"/>
              <a:gd name="connsiteY6207" fmla="*/ 1253874 h 1543360"/>
              <a:gd name="connsiteX6208" fmla="*/ 1045891 w 1617176"/>
              <a:gd name="connsiteY6208" fmla="*/ 1254239 h 1543360"/>
              <a:gd name="connsiteX6209" fmla="*/ 1048210 w 1617176"/>
              <a:gd name="connsiteY6209" fmla="*/ 1256558 h 1543360"/>
              <a:gd name="connsiteX6210" fmla="*/ 1044751 w 1617176"/>
              <a:gd name="connsiteY6210" fmla="*/ 1255337 h 1543360"/>
              <a:gd name="connsiteX6211" fmla="*/ 1044548 w 1617176"/>
              <a:gd name="connsiteY6211" fmla="*/ 1255337 h 1543360"/>
              <a:gd name="connsiteX6212" fmla="*/ 1044319 w 1617176"/>
              <a:gd name="connsiteY6212" fmla="*/ 1255184 h 1543360"/>
              <a:gd name="connsiteX6213" fmla="*/ 1044060 w 1617176"/>
              <a:gd name="connsiteY6213" fmla="*/ 1255093 h 1543360"/>
              <a:gd name="connsiteX6214" fmla="*/ 1044130 w 1617176"/>
              <a:gd name="connsiteY6214" fmla="*/ 1255058 h 1543360"/>
              <a:gd name="connsiteX6215" fmla="*/ 1043815 w 1617176"/>
              <a:gd name="connsiteY6215" fmla="*/ 1254849 h 1543360"/>
              <a:gd name="connsiteX6216" fmla="*/ 1043594 w 1617176"/>
              <a:gd name="connsiteY6216" fmla="*/ 1254553 h 1543360"/>
              <a:gd name="connsiteX6217" fmla="*/ 1027217 w 1617176"/>
              <a:gd name="connsiteY6217" fmla="*/ 1246796 h 1543360"/>
              <a:gd name="connsiteX6218" fmla="*/ 1017942 w 1617176"/>
              <a:gd name="connsiteY6218" fmla="*/ 1242158 h 1543360"/>
              <a:gd name="connsiteX6219" fmla="*/ 1009399 w 1617176"/>
              <a:gd name="connsiteY6219" fmla="*/ 1239229 h 1543360"/>
              <a:gd name="connsiteX6220" fmla="*/ 1010276 w 1617176"/>
              <a:gd name="connsiteY6220" fmla="*/ 1240105 h 1543360"/>
              <a:gd name="connsiteX6221" fmla="*/ 1011596 w 1617176"/>
              <a:gd name="connsiteY6221" fmla="*/ 1240692 h 1543360"/>
              <a:gd name="connsiteX6222" fmla="*/ 1012329 w 1617176"/>
              <a:gd name="connsiteY6222" fmla="*/ 1241181 h 1543360"/>
              <a:gd name="connsiteX6223" fmla="*/ 1012817 w 1617176"/>
              <a:gd name="connsiteY6223" fmla="*/ 1242157 h 1543360"/>
              <a:gd name="connsiteX6224" fmla="*/ 1012085 w 1617176"/>
              <a:gd name="connsiteY6224" fmla="*/ 1242401 h 1543360"/>
              <a:gd name="connsiteX6225" fmla="*/ 1011840 w 1617176"/>
              <a:gd name="connsiteY6225" fmla="*/ 1242401 h 1543360"/>
              <a:gd name="connsiteX6226" fmla="*/ 1010864 w 1617176"/>
              <a:gd name="connsiteY6226" fmla="*/ 1241669 h 1543360"/>
              <a:gd name="connsiteX6227" fmla="*/ 1010462 w 1617176"/>
              <a:gd name="connsiteY6227" fmla="*/ 1241496 h 1543360"/>
              <a:gd name="connsiteX6228" fmla="*/ 1010375 w 1617176"/>
              <a:gd name="connsiteY6228" fmla="*/ 1241670 h 1543360"/>
              <a:gd name="connsiteX6229" fmla="*/ 1009399 w 1617176"/>
              <a:gd name="connsiteY6229" fmla="*/ 1241426 h 1543360"/>
              <a:gd name="connsiteX6230" fmla="*/ 1009164 w 1617176"/>
              <a:gd name="connsiteY6230" fmla="*/ 1241779 h 1543360"/>
              <a:gd name="connsiteX6231" fmla="*/ 1009367 w 1617176"/>
              <a:gd name="connsiteY6231" fmla="*/ 1244828 h 1543360"/>
              <a:gd name="connsiteX6232" fmla="*/ 1009399 w 1617176"/>
              <a:gd name="connsiteY6232" fmla="*/ 1244843 h 1543360"/>
              <a:gd name="connsiteX6233" fmla="*/ 1009887 w 1617176"/>
              <a:gd name="connsiteY6233" fmla="*/ 1245575 h 1543360"/>
              <a:gd name="connsiteX6234" fmla="*/ 1010620 w 1617176"/>
              <a:gd name="connsiteY6234" fmla="*/ 1245331 h 1543360"/>
              <a:gd name="connsiteX6235" fmla="*/ 1010620 w 1617176"/>
              <a:gd name="connsiteY6235" fmla="*/ 1246551 h 1543360"/>
              <a:gd name="connsiteX6236" fmla="*/ 1017862 w 1617176"/>
              <a:gd name="connsiteY6236" fmla="*/ 1250483 h 1543360"/>
              <a:gd name="connsiteX6237" fmla="*/ 1017942 w 1617176"/>
              <a:gd name="connsiteY6237" fmla="*/ 1250456 h 1543360"/>
              <a:gd name="connsiteX6238" fmla="*/ 1022824 w 1617176"/>
              <a:gd name="connsiteY6238" fmla="*/ 1252897 h 1543360"/>
              <a:gd name="connsiteX6239" fmla="*/ 1033076 w 1617176"/>
              <a:gd name="connsiteY6239" fmla="*/ 1258022 h 1543360"/>
              <a:gd name="connsiteX6240" fmla="*/ 1033808 w 1617176"/>
              <a:gd name="connsiteY6240" fmla="*/ 1259243 h 1543360"/>
              <a:gd name="connsiteX6241" fmla="*/ 1032343 w 1617176"/>
              <a:gd name="connsiteY6241" fmla="*/ 1260219 h 1543360"/>
              <a:gd name="connsiteX6242" fmla="*/ 1021848 w 1617176"/>
              <a:gd name="connsiteY6242" fmla="*/ 1254849 h 1543360"/>
              <a:gd name="connsiteX6243" fmla="*/ 1016966 w 1617176"/>
              <a:gd name="connsiteY6243" fmla="*/ 1252408 h 1543360"/>
              <a:gd name="connsiteX6244" fmla="*/ 1016933 w 1617176"/>
              <a:gd name="connsiteY6244" fmla="*/ 1252307 h 1543360"/>
              <a:gd name="connsiteX6245" fmla="*/ 1014983 w 1617176"/>
              <a:gd name="connsiteY6245" fmla="*/ 1251647 h 1543360"/>
              <a:gd name="connsiteX6246" fmla="*/ 1012572 w 1617176"/>
              <a:gd name="connsiteY6246" fmla="*/ 1251677 h 1543360"/>
              <a:gd name="connsiteX6247" fmla="*/ 1011840 w 1617176"/>
              <a:gd name="connsiteY6247" fmla="*/ 1251433 h 1543360"/>
              <a:gd name="connsiteX6248" fmla="*/ 1011108 w 1617176"/>
              <a:gd name="connsiteY6248" fmla="*/ 1251677 h 1543360"/>
              <a:gd name="connsiteX6249" fmla="*/ 1011108 w 1617176"/>
              <a:gd name="connsiteY6249" fmla="*/ 1252165 h 1543360"/>
              <a:gd name="connsiteX6250" fmla="*/ 1011840 w 1617176"/>
              <a:gd name="connsiteY6250" fmla="*/ 1252898 h 1543360"/>
              <a:gd name="connsiteX6251" fmla="*/ 1012572 w 1617176"/>
              <a:gd name="connsiteY6251" fmla="*/ 1252654 h 1543360"/>
              <a:gd name="connsiteX6252" fmla="*/ 1020383 w 1617176"/>
              <a:gd name="connsiteY6252" fmla="*/ 1262173 h 1543360"/>
              <a:gd name="connsiteX6253" fmla="*/ 1002809 w 1617176"/>
              <a:gd name="connsiteY6253" fmla="*/ 1254362 h 1543360"/>
              <a:gd name="connsiteX6254" fmla="*/ 1002321 w 1617176"/>
              <a:gd name="connsiteY6254" fmla="*/ 1258512 h 1543360"/>
              <a:gd name="connsiteX6255" fmla="*/ 1005982 w 1617176"/>
              <a:gd name="connsiteY6255" fmla="*/ 1262905 h 1543360"/>
              <a:gd name="connsiteX6256" fmla="*/ 1001344 w 1617176"/>
              <a:gd name="connsiteY6256" fmla="*/ 1263638 h 1543360"/>
              <a:gd name="connsiteX6257" fmla="*/ 1000612 w 1617176"/>
              <a:gd name="connsiteY6257" fmla="*/ 1262905 h 1543360"/>
              <a:gd name="connsiteX6258" fmla="*/ 999637 w 1617176"/>
              <a:gd name="connsiteY6258" fmla="*/ 1262905 h 1543360"/>
              <a:gd name="connsiteX6259" fmla="*/ 999637 w 1617176"/>
              <a:gd name="connsiteY6259" fmla="*/ 1263881 h 1543360"/>
              <a:gd name="connsiteX6260" fmla="*/ 999581 w 1617176"/>
              <a:gd name="connsiteY6260" fmla="*/ 1264220 h 1543360"/>
              <a:gd name="connsiteX6261" fmla="*/ 1000613 w 1617176"/>
              <a:gd name="connsiteY6261" fmla="*/ 1264368 h 1543360"/>
              <a:gd name="connsiteX6262" fmla="*/ 1002305 w 1617176"/>
              <a:gd name="connsiteY6262" fmla="*/ 1265119 h 1543360"/>
              <a:gd name="connsiteX6263" fmla="*/ 1035029 w 1617176"/>
              <a:gd name="connsiteY6263" fmla="*/ 1266322 h 1543360"/>
              <a:gd name="connsiteX6264" fmla="*/ 1057484 w 1617176"/>
              <a:gd name="connsiteY6264" fmla="*/ 1260708 h 1543360"/>
              <a:gd name="connsiteX6265" fmla="*/ 1063098 w 1617176"/>
              <a:gd name="connsiteY6265" fmla="*/ 1256803 h 1543360"/>
              <a:gd name="connsiteX6266" fmla="*/ 1063831 w 1617176"/>
              <a:gd name="connsiteY6266" fmla="*/ 1257047 h 1543360"/>
              <a:gd name="connsiteX6267" fmla="*/ 1063832 w 1617176"/>
              <a:gd name="connsiteY6267" fmla="*/ 1257046 h 1543360"/>
              <a:gd name="connsiteX6268" fmla="*/ 1063831 w 1617176"/>
              <a:gd name="connsiteY6268" fmla="*/ 1257046 h 1543360"/>
              <a:gd name="connsiteX6269" fmla="*/ 1058950 w 1617176"/>
              <a:gd name="connsiteY6269" fmla="*/ 1253873 h 1543360"/>
              <a:gd name="connsiteX6270" fmla="*/ 1055044 w 1617176"/>
              <a:gd name="connsiteY6270" fmla="*/ 1252165 h 1543360"/>
              <a:gd name="connsiteX6271" fmla="*/ 1054999 w 1617176"/>
              <a:gd name="connsiteY6271" fmla="*/ 1251937 h 1543360"/>
              <a:gd name="connsiteX6272" fmla="*/ 1050406 w 1617176"/>
              <a:gd name="connsiteY6272" fmla="*/ 1249969 h 1543360"/>
              <a:gd name="connsiteX6273" fmla="*/ 1040398 w 1617176"/>
              <a:gd name="connsiteY6273" fmla="*/ 1244599 h 1543360"/>
              <a:gd name="connsiteX6274" fmla="*/ 1029903 w 1617176"/>
              <a:gd name="connsiteY6274" fmla="*/ 1240205 h 1543360"/>
              <a:gd name="connsiteX6275" fmla="*/ 1030391 w 1617176"/>
              <a:gd name="connsiteY6275" fmla="*/ 1241182 h 1543360"/>
              <a:gd name="connsiteX6276" fmla="*/ 1030052 w 1617176"/>
              <a:gd name="connsiteY6276" fmla="*/ 1241182 h 1543360"/>
              <a:gd name="connsiteX6277" fmla="*/ 1030391 w 1617176"/>
              <a:gd name="connsiteY6277" fmla="*/ 1241424 h 1543360"/>
              <a:gd name="connsiteX6278" fmla="*/ 1032343 w 1617176"/>
              <a:gd name="connsiteY6278" fmla="*/ 1243133 h 1543360"/>
              <a:gd name="connsiteX6279" fmla="*/ 1032343 w 1617176"/>
              <a:gd name="connsiteY6279" fmla="*/ 1244109 h 1543360"/>
              <a:gd name="connsiteX6280" fmla="*/ 1031612 w 1617176"/>
              <a:gd name="connsiteY6280" fmla="*/ 1244109 h 1543360"/>
              <a:gd name="connsiteX6281" fmla="*/ 1029903 w 1617176"/>
              <a:gd name="connsiteY6281" fmla="*/ 1242645 h 1543360"/>
              <a:gd name="connsiteX6282" fmla="*/ 1027706 w 1617176"/>
              <a:gd name="connsiteY6282" fmla="*/ 1240936 h 1543360"/>
              <a:gd name="connsiteX6283" fmla="*/ 1027827 w 1617176"/>
              <a:gd name="connsiteY6283" fmla="*/ 1240573 h 1543360"/>
              <a:gd name="connsiteX6284" fmla="*/ 1023587 w 1617176"/>
              <a:gd name="connsiteY6284" fmla="*/ 1237642 h 1543360"/>
              <a:gd name="connsiteX6285" fmla="*/ 1016478 w 1617176"/>
              <a:gd name="connsiteY6285" fmla="*/ 1236544 h 1543360"/>
              <a:gd name="connsiteX6286" fmla="*/ 231984 w 1617176"/>
              <a:gd name="connsiteY6286" fmla="*/ 1235322 h 1543360"/>
              <a:gd name="connsiteX6287" fmla="*/ 232959 w 1617176"/>
              <a:gd name="connsiteY6287" fmla="*/ 1235810 h 1543360"/>
              <a:gd name="connsiteX6288" fmla="*/ 233203 w 1617176"/>
              <a:gd name="connsiteY6288" fmla="*/ 1237274 h 1543360"/>
              <a:gd name="connsiteX6289" fmla="*/ 233692 w 1617176"/>
              <a:gd name="connsiteY6289" fmla="*/ 1238739 h 1543360"/>
              <a:gd name="connsiteX6290" fmla="*/ 233936 w 1617176"/>
              <a:gd name="connsiteY6290" fmla="*/ 1240203 h 1543360"/>
              <a:gd name="connsiteX6291" fmla="*/ 233203 w 1617176"/>
              <a:gd name="connsiteY6291" fmla="*/ 1240448 h 1543360"/>
              <a:gd name="connsiteX6292" fmla="*/ 232715 w 1617176"/>
              <a:gd name="connsiteY6292" fmla="*/ 1240203 h 1543360"/>
              <a:gd name="connsiteX6293" fmla="*/ 231739 w 1617176"/>
              <a:gd name="connsiteY6293" fmla="*/ 1237519 h 1543360"/>
              <a:gd name="connsiteX6294" fmla="*/ 231495 w 1617176"/>
              <a:gd name="connsiteY6294" fmla="*/ 1236786 h 1543360"/>
              <a:gd name="connsiteX6295" fmla="*/ 231984 w 1617176"/>
              <a:gd name="connsiteY6295" fmla="*/ 1235322 h 1543360"/>
              <a:gd name="connsiteX6296" fmla="*/ 1056752 w 1617176"/>
              <a:gd name="connsiteY6296" fmla="*/ 1233371 h 1543360"/>
              <a:gd name="connsiteX6297" fmla="*/ 1060169 w 1617176"/>
              <a:gd name="connsiteY6297" fmla="*/ 1236116 h 1543360"/>
              <a:gd name="connsiteX6298" fmla="*/ 1062298 w 1617176"/>
              <a:gd name="connsiteY6298" fmla="*/ 1236231 h 1543360"/>
              <a:gd name="connsiteX6299" fmla="*/ 1061390 w 1617176"/>
              <a:gd name="connsiteY6299" fmla="*/ 1235322 h 1543360"/>
              <a:gd name="connsiteX6300" fmla="*/ 1061390 w 1617176"/>
              <a:gd name="connsiteY6300" fmla="*/ 1234679 h 1543360"/>
              <a:gd name="connsiteX6301" fmla="*/ 1060017 w 1617176"/>
              <a:gd name="connsiteY6301" fmla="*/ 1233767 h 1543360"/>
              <a:gd name="connsiteX6302" fmla="*/ 1056752 w 1617176"/>
              <a:gd name="connsiteY6302" fmla="*/ 1233371 h 1543360"/>
              <a:gd name="connsiteX6303" fmla="*/ 781910 w 1617176"/>
              <a:gd name="connsiteY6303" fmla="*/ 1231906 h 1543360"/>
              <a:gd name="connsiteX6304" fmla="*/ 776785 w 1617176"/>
              <a:gd name="connsiteY6304" fmla="*/ 1237764 h 1543360"/>
              <a:gd name="connsiteX6305" fmla="*/ 776724 w 1617176"/>
              <a:gd name="connsiteY6305" fmla="*/ 1238007 h 1543360"/>
              <a:gd name="connsiteX6306" fmla="*/ 776785 w 1617176"/>
              <a:gd name="connsiteY6306" fmla="*/ 1238007 h 1543360"/>
              <a:gd name="connsiteX6307" fmla="*/ 778250 w 1617176"/>
              <a:gd name="connsiteY6307" fmla="*/ 1238983 h 1543360"/>
              <a:gd name="connsiteX6308" fmla="*/ 778250 w 1617176"/>
              <a:gd name="connsiteY6308" fmla="*/ 1238984 h 1543360"/>
              <a:gd name="connsiteX6309" fmla="*/ 785084 w 1617176"/>
              <a:gd name="connsiteY6309" fmla="*/ 1234591 h 1543360"/>
              <a:gd name="connsiteX6310" fmla="*/ 781910 w 1617176"/>
              <a:gd name="connsiteY6310" fmla="*/ 1231906 h 1543360"/>
              <a:gd name="connsiteX6311" fmla="*/ 1073350 w 1617176"/>
              <a:gd name="connsiteY6311" fmla="*/ 1229465 h 1543360"/>
              <a:gd name="connsiteX6312" fmla="*/ 1073838 w 1617176"/>
              <a:gd name="connsiteY6312" fmla="*/ 1232883 h 1543360"/>
              <a:gd name="connsiteX6313" fmla="*/ 1067004 w 1617176"/>
              <a:gd name="connsiteY6313" fmla="*/ 1231662 h 1543360"/>
              <a:gd name="connsiteX6314" fmla="*/ 1077807 w 1617176"/>
              <a:gd name="connsiteY6314" fmla="*/ 1237835 h 1543360"/>
              <a:gd name="connsiteX6315" fmla="*/ 1077988 w 1617176"/>
              <a:gd name="connsiteY6315" fmla="*/ 1237763 h 1543360"/>
              <a:gd name="connsiteX6316" fmla="*/ 1080918 w 1617176"/>
              <a:gd name="connsiteY6316" fmla="*/ 1239472 h 1543360"/>
              <a:gd name="connsiteX6317" fmla="*/ 1084579 w 1617176"/>
              <a:gd name="connsiteY6317" fmla="*/ 1241668 h 1543360"/>
              <a:gd name="connsiteX6318" fmla="*/ 1086776 w 1617176"/>
              <a:gd name="connsiteY6318" fmla="*/ 1244109 h 1543360"/>
              <a:gd name="connsiteX6319" fmla="*/ 1084223 w 1617176"/>
              <a:gd name="connsiteY6319" fmla="*/ 1243311 h 1543360"/>
              <a:gd name="connsiteX6320" fmla="*/ 1084090 w 1617176"/>
              <a:gd name="connsiteY6320" fmla="*/ 1243377 h 1543360"/>
              <a:gd name="connsiteX6321" fmla="*/ 1083358 w 1617176"/>
              <a:gd name="connsiteY6321" fmla="*/ 1243133 h 1543360"/>
              <a:gd name="connsiteX6322" fmla="*/ 1083097 w 1617176"/>
              <a:gd name="connsiteY6322" fmla="*/ 1242959 h 1543360"/>
              <a:gd name="connsiteX6323" fmla="*/ 1082870 w 1617176"/>
              <a:gd name="connsiteY6323" fmla="*/ 1242888 h 1543360"/>
              <a:gd name="connsiteX6324" fmla="*/ 1082963 w 1617176"/>
              <a:gd name="connsiteY6324" fmla="*/ 1242869 h 1543360"/>
              <a:gd name="connsiteX6325" fmla="*/ 1080429 w 1617176"/>
              <a:gd name="connsiteY6325" fmla="*/ 1241180 h 1543360"/>
              <a:gd name="connsiteX6326" fmla="*/ 1077012 w 1617176"/>
              <a:gd name="connsiteY6326" fmla="*/ 1239472 h 1543360"/>
              <a:gd name="connsiteX6327" fmla="*/ 1076985 w 1617176"/>
              <a:gd name="connsiteY6327" fmla="*/ 1239336 h 1543360"/>
              <a:gd name="connsiteX6328" fmla="*/ 1063342 w 1617176"/>
              <a:gd name="connsiteY6328" fmla="*/ 1233615 h 1543360"/>
              <a:gd name="connsiteX6329" fmla="*/ 1063342 w 1617176"/>
              <a:gd name="connsiteY6329" fmla="*/ 1234835 h 1543360"/>
              <a:gd name="connsiteX6330" fmla="*/ 1062670 w 1617176"/>
              <a:gd name="connsiteY6330" fmla="*/ 1235059 h 1543360"/>
              <a:gd name="connsiteX6331" fmla="*/ 1063831 w 1617176"/>
              <a:gd name="connsiteY6331" fmla="*/ 1236055 h 1543360"/>
              <a:gd name="connsiteX6332" fmla="*/ 1063744 w 1617176"/>
              <a:gd name="connsiteY6332" fmla="*/ 1236405 h 1543360"/>
              <a:gd name="connsiteX6333" fmla="*/ 1064319 w 1617176"/>
              <a:gd name="connsiteY6333" fmla="*/ 1236788 h 1543360"/>
              <a:gd name="connsiteX6334" fmla="*/ 1064563 w 1617176"/>
              <a:gd name="connsiteY6334" fmla="*/ 1235812 h 1543360"/>
              <a:gd name="connsiteX6335" fmla="*/ 1070909 w 1617176"/>
              <a:gd name="connsiteY6335" fmla="*/ 1241426 h 1543360"/>
              <a:gd name="connsiteX6336" fmla="*/ 1079941 w 1617176"/>
              <a:gd name="connsiteY6336" fmla="*/ 1247772 h 1543360"/>
              <a:gd name="connsiteX6337" fmla="*/ 1067492 w 1617176"/>
              <a:gd name="connsiteY6337" fmla="*/ 1241426 h 1543360"/>
              <a:gd name="connsiteX6338" fmla="*/ 1055287 w 1617176"/>
              <a:gd name="connsiteY6338" fmla="*/ 1236300 h 1543360"/>
              <a:gd name="connsiteX6339" fmla="*/ 1050650 w 1617176"/>
              <a:gd name="connsiteY6339" fmla="*/ 1236300 h 1543360"/>
              <a:gd name="connsiteX6340" fmla="*/ 1041619 w 1617176"/>
              <a:gd name="connsiteY6340" fmla="*/ 1233615 h 1543360"/>
              <a:gd name="connsiteX6341" fmla="*/ 1047965 w 1617176"/>
              <a:gd name="connsiteY6341" fmla="*/ 1238497 h 1543360"/>
              <a:gd name="connsiteX6342" fmla="*/ 1047920 w 1617176"/>
              <a:gd name="connsiteY6342" fmla="*/ 1238527 h 1543360"/>
              <a:gd name="connsiteX6343" fmla="*/ 1049674 w 1617176"/>
              <a:gd name="connsiteY6343" fmla="*/ 1239471 h 1543360"/>
              <a:gd name="connsiteX6344" fmla="*/ 1068469 w 1617176"/>
              <a:gd name="connsiteY6344" fmla="*/ 1249235 h 1543360"/>
              <a:gd name="connsiteX6345" fmla="*/ 1068521 w 1617176"/>
              <a:gd name="connsiteY6345" fmla="*/ 1249496 h 1543360"/>
              <a:gd name="connsiteX6346" fmla="*/ 1071642 w 1617176"/>
              <a:gd name="connsiteY6346" fmla="*/ 1252408 h 1543360"/>
              <a:gd name="connsiteX6347" fmla="*/ 1068019 w 1617176"/>
              <a:gd name="connsiteY6347" fmla="*/ 1250917 h 1543360"/>
              <a:gd name="connsiteX6348" fmla="*/ 1067980 w 1617176"/>
              <a:gd name="connsiteY6348" fmla="*/ 1250943 h 1543360"/>
              <a:gd name="connsiteX6349" fmla="*/ 1067564 w 1617176"/>
              <a:gd name="connsiteY6349" fmla="*/ 1250729 h 1543360"/>
              <a:gd name="connsiteX6350" fmla="*/ 1067492 w 1617176"/>
              <a:gd name="connsiteY6350" fmla="*/ 1250700 h 1543360"/>
              <a:gd name="connsiteX6351" fmla="*/ 1067497 w 1617176"/>
              <a:gd name="connsiteY6351" fmla="*/ 1250695 h 1543360"/>
              <a:gd name="connsiteX6352" fmla="*/ 1048942 w 1617176"/>
              <a:gd name="connsiteY6352" fmla="*/ 1241180 h 1543360"/>
              <a:gd name="connsiteX6353" fmla="*/ 1047477 w 1617176"/>
              <a:gd name="connsiteY6353" fmla="*/ 1240391 h 1543360"/>
              <a:gd name="connsiteX6354" fmla="*/ 1047477 w 1617176"/>
              <a:gd name="connsiteY6354" fmla="*/ 1241914 h 1543360"/>
              <a:gd name="connsiteX6355" fmla="*/ 1032588 w 1617176"/>
              <a:gd name="connsiteY6355" fmla="*/ 1233615 h 1543360"/>
              <a:gd name="connsiteX6356" fmla="*/ 1027706 w 1617176"/>
              <a:gd name="connsiteY6356" fmla="*/ 1234103 h 1543360"/>
              <a:gd name="connsiteX6357" fmla="*/ 1035029 w 1617176"/>
              <a:gd name="connsiteY6357" fmla="*/ 1239229 h 1543360"/>
              <a:gd name="connsiteX6358" fmla="*/ 1057728 w 1617176"/>
              <a:gd name="connsiteY6358" fmla="*/ 1251189 h 1543360"/>
              <a:gd name="connsiteX6359" fmla="*/ 1057356 w 1617176"/>
              <a:gd name="connsiteY6359" fmla="*/ 1251437 h 1543360"/>
              <a:gd name="connsiteX6360" fmla="*/ 1059437 w 1617176"/>
              <a:gd name="connsiteY6360" fmla="*/ 1252409 h 1543360"/>
              <a:gd name="connsiteX6361" fmla="*/ 1065052 w 1617176"/>
              <a:gd name="connsiteY6361" fmla="*/ 1256558 h 1543360"/>
              <a:gd name="connsiteX6362" fmla="*/ 1065011 w 1617176"/>
              <a:gd name="connsiteY6362" fmla="*/ 1256767 h 1543360"/>
              <a:gd name="connsiteX6363" fmla="*/ 1078476 w 1617176"/>
              <a:gd name="connsiteY6363" fmla="*/ 1254362 h 1543360"/>
              <a:gd name="connsiteX6364" fmla="*/ 1083113 w 1617176"/>
              <a:gd name="connsiteY6364" fmla="*/ 1252165 h 1543360"/>
              <a:gd name="connsiteX6365" fmla="*/ 1097759 w 1617176"/>
              <a:gd name="connsiteY6365" fmla="*/ 1239961 h 1543360"/>
              <a:gd name="connsiteX6366" fmla="*/ 1097958 w 1617176"/>
              <a:gd name="connsiteY6366" fmla="*/ 1239895 h 1543360"/>
              <a:gd name="connsiteX6367" fmla="*/ 1093121 w 1617176"/>
              <a:gd name="connsiteY6367" fmla="*/ 1237274 h 1543360"/>
              <a:gd name="connsiteX6368" fmla="*/ 1087995 w 1617176"/>
              <a:gd name="connsiteY6368" fmla="*/ 1234834 h 1543360"/>
              <a:gd name="connsiteX6369" fmla="*/ 1087890 w 1617176"/>
              <a:gd name="connsiteY6369" fmla="*/ 1234570 h 1543360"/>
              <a:gd name="connsiteX6370" fmla="*/ 1081253 w 1617176"/>
              <a:gd name="connsiteY6370" fmla="*/ 1231448 h 1543360"/>
              <a:gd name="connsiteX6371" fmla="*/ 1073350 w 1617176"/>
              <a:gd name="connsiteY6371" fmla="*/ 1229465 h 1543360"/>
              <a:gd name="connsiteX6372" fmla="*/ 776052 w 1617176"/>
              <a:gd name="connsiteY6372" fmla="*/ 1226048 h 1543360"/>
              <a:gd name="connsiteX6373" fmla="*/ 772391 w 1617176"/>
              <a:gd name="connsiteY6373" fmla="*/ 1233371 h 1543360"/>
              <a:gd name="connsiteX6374" fmla="*/ 779225 w 1617176"/>
              <a:gd name="connsiteY6374" fmla="*/ 1227269 h 1543360"/>
              <a:gd name="connsiteX6375" fmla="*/ 776052 w 1617176"/>
              <a:gd name="connsiteY6375" fmla="*/ 1226048 h 1543360"/>
              <a:gd name="connsiteX6376" fmla="*/ 762709 w 1617176"/>
              <a:gd name="connsiteY6376" fmla="*/ 1225680 h 1543360"/>
              <a:gd name="connsiteX6377" fmla="*/ 762627 w 1617176"/>
              <a:gd name="connsiteY6377" fmla="*/ 1225804 h 1543360"/>
              <a:gd name="connsiteX6378" fmla="*/ 759210 w 1617176"/>
              <a:gd name="connsiteY6378" fmla="*/ 1226536 h 1543360"/>
              <a:gd name="connsiteX6379" fmla="*/ 765801 w 1617176"/>
              <a:gd name="connsiteY6379" fmla="*/ 1229465 h 1543360"/>
              <a:gd name="connsiteX6380" fmla="*/ 765801 w 1617176"/>
              <a:gd name="connsiteY6380" fmla="*/ 1228976 h 1543360"/>
              <a:gd name="connsiteX6381" fmla="*/ 764337 w 1617176"/>
              <a:gd name="connsiteY6381" fmla="*/ 1227511 h 1543360"/>
              <a:gd name="connsiteX6382" fmla="*/ 503163 w 1617176"/>
              <a:gd name="connsiteY6382" fmla="*/ 1225558 h 1543360"/>
              <a:gd name="connsiteX6383" fmla="*/ 522690 w 1617176"/>
              <a:gd name="connsiteY6383" fmla="*/ 1229708 h 1543360"/>
              <a:gd name="connsiteX6384" fmla="*/ 547343 w 1617176"/>
              <a:gd name="connsiteY6384" fmla="*/ 1232637 h 1543360"/>
              <a:gd name="connsiteX6385" fmla="*/ 563696 w 1617176"/>
              <a:gd name="connsiteY6385" fmla="*/ 1231416 h 1543360"/>
              <a:gd name="connsiteX6386" fmla="*/ 553933 w 1617176"/>
              <a:gd name="connsiteY6386" fmla="*/ 1230928 h 1543360"/>
              <a:gd name="connsiteX6387" fmla="*/ 541973 w 1617176"/>
              <a:gd name="connsiteY6387" fmla="*/ 1229708 h 1543360"/>
              <a:gd name="connsiteX6388" fmla="*/ 504139 w 1617176"/>
              <a:gd name="connsiteY6388" fmla="*/ 1225558 h 1543360"/>
              <a:gd name="connsiteX6389" fmla="*/ 503163 w 1617176"/>
              <a:gd name="connsiteY6389" fmla="*/ 1225558 h 1543360"/>
              <a:gd name="connsiteX6390" fmla="*/ 552598 w 1617176"/>
              <a:gd name="connsiteY6390" fmla="*/ 1223706 h 1543360"/>
              <a:gd name="connsiteX6391" fmla="*/ 542949 w 1617176"/>
              <a:gd name="connsiteY6391" fmla="*/ 1225314 h 1543360"/>
              <a:gd name="connsiteX6392" fmla="*/ 553201 w 1617176"/>
              <a:gd name="connsiteY6392" fmla="*/ 1225802 h 1543360"/>
              <a:gd name="connsiteX6393" fmla="*/ 553879 w 1617176"/>
              <a:gd name="connsiteY6393" fmla="*/ 1224219 h 1543360"/>
              <a:gd name="connsiteX6394" fmla="*/ 1177575 w 1617176"/>
              <a:gd name="connsiteY6394" fmla="*/ 1221899 h 1543360"/>
              <a:gd name="connsiteX6395" fmla="*/ 1177575 w 1617176"/>
              <a:gd name="connsiteY6395" fmla="*/ 1223607 h 1543360"/>
              <a:gd name="connsiteX6396" fmla="*/ 1198567 w 1617176"/>
              <a:gd name="connsiteY6396" fmla="*/ 1223607 h 1543360"/>
              <a:gd name="connsiteX6397" fmla="*/ 1177575 w 1617176"/>
              <a:gd name="connsiteY6397" fmla="*/ 1221899 h 1543360"/>
              <a:gd name="connsiteX6398" fmla="*/ 483148 w 1617176"/>
              <a:gd name="connsiteY6398" fmla="*/ 1221897 h 1543360"/>
              <a:gd name="connsiteX6399" fmla="*/ 483148 w 1617176"/>
              <a:gd name="connsiteY6399" fmla="*/ 1223117 h 1543360"/>
              <a:gd name="connsiteX6400" fmla="*/ 485345 w 1617176"/>
              <a:gd name="connsiteY6400" fmla="*/ 1223117 h 1543360"/>
              <a:gd name="connsiteX6401" fmla="*/ 485345 w 1617176"/>
              <a:gd name="connsiteY6401" fmla="*/ 1222141 h 1543360"/>
              <a:gd name="connsiteX6402" fmla="*/ 483148 w 1617176"/>
              <a:gd name="connsiteY6402" fmla="*/ 1221897 h 1543360"/>
              <a:gd name="connsiteX6403" fmla="*/ 1110940 w 1617176"/>
              <a:gd name="connsiteY6403" fmla="*/ 1221653 h 1543360"/>
              <a:gd name="connsiteX6404" fmla="*/ 1111672 w 1617176"/>
              <a:gd name="connsiteY6404" fmla="*/ 1221653 h 1543360"/>
              <a:gd name="connsiteX6405" fmla="*/ 1113625 w 1617176"/>
              <a:gd name="connsiteY6405" fmla="*/ 1223362 h 1543360"/>
              <a:gd name="connsiteX6406" fmla="*/ 1114113 w 1617176"/>
              <a:gd name="connsiteY6406" fmla="*/ 1223606 h 1543360"/>
              <a:gd name="connsiteX6407" fmla="*/ 1114357 w 1617176"/>
              <a:gd name="connsiteY6407" fmla="*/ 1224338 h 1543360"/>
              <a:gd name="connsiteX6408" fmla="*/ 1113869 w 1617176"/>
              <a:gd name="connsiteY6408" fmla="*/ 1224826 h 1543360"/>
              <a:gd name="connsiteX6409" fmla="*/ 1113625 w 1617176"/>
              <a:gd name="connsiteY6409" fmla="*/ 1224826 h 1543360"/>
              <a:gd name="connsiteX6410" fmla="*/ 1113137 w 1617176"/>
              <a:gd name="connsiteY6410" fmla="*/ 1224338 h 1543360"/>
              <a:gd name="connsiteX6411" fmla="*/ 1110940 w 1617176"/>
              <a:gd name="connsiteY6411" fmla="*/ 1222141 h 1543360"/>
              <a:gd name="connsiteX6412" fmla="*/ 1110940 w 1617176"/>
              <a:gd name="connsiteY6412" fmla="*/ 1221653 h 1543360"/>
              <a:gd name="connsiteX6413" fmla="*/ 1047203 w 1617176"/>
              <a:gd name="connsiteY6413" fmla="*/ 1221410 h 1543360"/>
              <a:gd name="connsiteX6414" fmla="*/ 1044304 w 1617176"/>
              <a:gd name="connsiteY6414" fmla="*/ 1223607 h 1543360"/>
              <a:gd name="connsiteX6415" fmla="*/ 1049918 w 1617176"/>
              <a:gd name="connsiteY6415" fmla="*/ 1223607 h 1543360"/>
              <a:gd name="connsiteX6416" fmla="*/ 1047203 w 1617176"/>
              <a:gd name="connsiteY6416" fmla="*/ 1221410 h 1543360"/>
              <a:gd name="connsiteX6417" fmla="*/ 517217 w 1617176"/>
              <a:gd name="connsiteY6417" fmla="*/ 1221235 h 1543360"/>
              <a:gd name="connsiteX6418" fmla="*/ 516589 w 1617176"/>
              <a:gd name="connsiteY6418" fmla="*/ 1221654 h 1543360"/>
              <a:gd name="connsiteX6419" fmla="*/ 516345 w 1617176"/>
              <a:gd name="connsiteY6419" fmla="*/ 1221654 h 1543360"/>
              <a:gd name="connsiteX6420" fmla="*/ 515861 w 1617176"/>
              <a:gd name="connsiteY6420" fmla="*/ 1221412 h 1543360"/>
              <a:gd name="connsiteX6421" fmla="*/ 500997 w 1617176"/>
              <a:gd name="connsiteY6421" fmla="*/ 1221622 h 1543360"/>
              <a:gd name="connsiteX6422" fmla="*/ 499258 w 1617176"/>
              <a:gd name="connsiteY6422" fmla="*/ 1222385 h 1543360"/>
              <a:gd name="connsiteX6423" fmla="*/ 519517 w 1617176"/>
              <a:gd name="connsiteY6423" fmla="*/ 1222385 h 1543360"/>
              <a:gd name="connsiteX6424" fmla="*/ 428940 w 1617176"/>
              <a:gd name="connsiteY6424" fmla="*/ 1220858 h 1543360"/>
              <a:gd name="connsiteX6425" fmla="*/ 427984 w 1617176"/>
              <a:gd name="connsiteY6425" fmla="*/ 1221655 h 1543360"/>
              <a:gd name="connsiteX6426" fmla="*/ 428663 w 1617176"/>
              <a:gd name="connsiteY6426" fmla="*/ 1221881 h 1543360"/>
              <a:gd name="connsiteX6427" fmla="*/ 429365 w 1617176"/>
              <a:gd name="connsiteY6427" fmla="*/ 1221459 h 1543360"/>
              <a:gd name="connsiteX6428" fmla="*/ 428961 w 1617176"/>
              <a:gd name="connsiteY6428" fmla="*/ 1220921 h 1543360"/>
              <a:gd name="connsiteX6429" fmla="*/ 1334035 w 1617176"/>
              <a:gd name="connsiteY6429" fmla="*/ 1220678 h 1543360"/>
              <a:gd name="connsiteX6430" fmla="*/ 1331838 w 1617176"/>
              <a:gd name="connsiteY6430" fmla="*/ 1223363 h 1543360"/>
              <a:gd name="connsiteX6431" fmla="*/ 1327932 w 1617176"/>
              <a:gd name="connsiteY6431" fmla="*/ 1228977 h 1543360"/>
              <a:gd name="connsiteX6432" fmla="*/ 1320366 w 1617176"/>
              <a:gd name="connsiteY6432" fmla="*/ 1236788 h 1543360"/>
              <a:gd name="connsiteX6433" fmla="*/ 1320854 w 1617176"/>
              <a:gd name="connsiteY6433" fmla="*/ 1239717 h 1543360"/>
              <a:gd name="connsiteX6434" fmla="*/ 1318169 w 1617176"/>
              <a:gd name="connsiteY6434" fmla="*/ 1239961 h 1543360"/>
              <a:gd name="connsiteX6435" fmla="*/ 1318657 w 1617176"/>
              <a:gd name="connsiteY6435" fmla="*/ 1243378 h 1543360"/>
              <a:gd name="connsiteX6436" fmla="*/ 1313775 w 1617176"/>
              <a:gd name="connsiteY6436" fmla="*/ 1247528 h 1543360"/>
              <a:gd name="connsiteX6437" fmla="*/ 1307185 w 1617176"/>
              <a:gd name="connsiteY6437" fmla="*/ 1256315 h 1543360"/>
              <a:gd name="connsiteX6438" fmla="*/ 1304988 w 1617176"/>
              <a:gd name="connsiteY6438" fmla="*/ 1256315 h 1543360"/>
              <a:gd name="connsiteX6439" fmla="*/ 1303280 w 1617176"/>
              <a:gd name="connsiteY6439" fmla="*/ 1260220 h 1543360"/>
              <a:gd name="connsiteX6440" fmla="*/ 1301083 w 1617176"/>
              <a:gd name="connsiteY6440" fmla="*/ 1260953 h 1543360"/>
              <a:gd name="connsiteX6441" fmla="*/ 1287902 w 1617176"/>
              <a:gd name="connsiteY6441" fmla="*/ 1275598 h 1543360"/>
              <a:gd name="connsiteX6442" fmla="*/ 1289611 w 1617176"/>
              <a:gd name="connsiteY6442" fmla="*/ 1283409 h 1543360"/>
              <a:gd name="connsiteX6443" fmla="*/ 1283997 w 1617176"/>
              <a:gd name="connsiteY6443" fmla="*/ 1291219 h 1543360"/>
              <a:gd name="connsiteX6444" fmla="*/ 1283509 w 1617176"/>
              <a:gd name="connsiteY6444" fmla="*/ 1293172 h 1543360"/>
              <a:gd name="connsiteX6445" fmla="*/ 1280824 w 1617176"/>
              <a:gd name="connsiteY6445" fmla="*/ 1294881 h 1543360"/>
              <a:gd name="connsiteX6446" fmla="*/ 1280824 w 1617176"/>
              <a:gd name="connsiteY6446" fmla="*/ 1297077 h 1543360"/>
              <a:gd name="connsiteX6447" fmla="*/ 1277895 w 1617176"/>
              <a:gd name="connsiteY6447" fmla="*/ 1298786 h 1543360"/>
              <a:gd name="connsiteX6448" fmla="*/ 1277407 w 1617176"/>
              <a:gd name="connsiteY6448" fmla="*/ 1300739 h 1543360"/>
              <a:gd name="connsiteX6449" fmla="*/ 1275210 w 1617176"/>
              <a:gd name="connsiteY6449" fmla="*/ 1301227 h 1543360"/>
              <a:gd name="connsiteX6450" fmla="*/ 1273990 w 1617176"/>
              <a:gd name="connsiteY6450" fmla="*/ 1304156 h 1543360"/>
              <a:gd name="connsiteX6451" fmla="*/ 1272281 w 1617176"/>
              <a:gd name="connsiteY6451" fmla="*/ 1304156 h 1543360"/>
              <a:gd name="connsiteX6452" fmla="*/ 1269596 w 1617176"/>
              <a:gd name="connsiteY6452" fmla="*/ 1306597 h 1543360"/>
              <a:gd name="connsiteX6453" fmla="*/ 1267399 w 1617176"/>
              <a:gd name="connsiteY6453" fmla="*/ 1303668 h 1543360"/>
              <a:gd name="connsiteX6454" fmla="*/ 1265693 w 1617176"/>
              <a:gd name="connsiteY6454" fmla="*/ 1306351 h 1543360"/>
              <a:gd name="connsiteX6455" fmla="*/ 1265935 w 1617176"/>
              <a:gd name="connsiteY6455" fmla="*/ 1306351 h 1543360"/>
              <a:gd name="connsiteX6456" fmla="*/ 1267644 w 1617176"/>
              <a:gd name="connsiteY6456" fmla="*/ 1308060 h 1543360"/>
              <a:gd name="connsiteX6457" fmla="*/ 1267644 w 1617176"/>
              <a:gd name="connsiteY6457" fmla="*/ 1308792 h 1543360"/>
              <a:gd name="connsiteX6458" fmla="*/ 1266912 w 1617176"/>
              <a:gd name="connsiteY6458" fmla="*/ 1308792 h 1543360"/>
              <a:gd name="connsiteX6459" fmla="*/ 1266424 w 1617176"/>
              <a:gd name="connsiteY6459" fmla="*/ 1308792 h 1543360"/>
              <a:gd name="connsiteX6460" fmla="*/ 1264717 w 1617176"/>
              <a:gd name="connsiteY6460" fmla="*/ 1307085 h 1543360"/>
              <a:gd name="connsiteX6461" fmla="*/ 1263982 w 1617176"/>
              <a:gd name="connsiteY6461" fmla="*/ 1307085 h 1543360"/>
              <a:gd name="connsiteX6462" fmla="*/ 1250801 w 1617176"/>
              <a:gd name="connsiteY6462" fmla="*/ 1323195 h 1543360"/>
              <a:gd name="connsiteX6463" fmla="*/ 1250801 w 1617176"/>
              <a:gd name="connsiteY6463" fmla="*/ 1327100 h 1543360"/>
              <a:gd name="connsiteX6464" fmla="*/ 1246896 w 1617176"/>
              <a:gd name="connsiteY6464" fmla="*/ 1331494 h 1543360"/>
              <a:gd name="connsiteX6465" fmla="*/ 1238841 w 1617176"/>
              <a:gd name="connsiteY6465" fmla="*/ 1339304 h 1543360"/>
              <a:gd name="connsiteX6466" fmla="*/ 1227570 w 1617176"/>
              <a:gd name="connsiteY6466" fmla="*/ 1349425 h 1543360"/>
              <a:gd name="connsiteX6467" fmla="*/ 1229078 w 1617176"/>
              <a:gd name="connsiteY6467" fmla="*/ 1350287 h 1543360"/>
              <a:gd name="connsiteX6468" fmla="*/ 1229566 w 1617176"/>
              <a:gd name="connsiteY6468" fmla="*/ 1350776 h 1543360"/>
              <a:gd name="connsiteX6469" fmla="*/ 1229078 w 1617176"/>
              <a:gd name="connsiteY6469" fmla="*/ 1351264 h 1543360"/>
              <a:gd name="connsiteX6470" fmla="*/ 1228346 w 1617176"/>
              <a:gd name="connsiteY6470" fmla="*/ 1351020 h 1543360"/>
              <a:gd name="connsiteX6471" fmla="*/ 1226637 w 1617176"/>
              <a:gd name="connsiteY6471" fmla="*/ 1350287 h 1543360"/>
              <a:gd name="connsiteX6472" fmla="*/ 1226637 w 1617176"/>
              <a:gd name="connsiteY6472" fmla="*/ 1349800 h 1543360"/>
              <a:gd name="connsiteX6473" fmla="*/ 1226392 w 1617176"/>
              <a:gd name="connsiteY6473" fmla="*/ 1349556 h 1543360"/>
              <a:gd name="connsiteX6474" fmla="*/ 1225660 w 1617176"/>
              <a:gd name="connsiteY6474" fmla="*/ 1350532 h 1543360"/>
              <a:gd name="connsiteX6475" fmla="*/ 1221266 w 1617176"/>
              <a:gd name="connsiteY6475" fmla="*/ 1356635 h 1543360"/>
              <a:gd name="connsiteX6476" fmla="*/ 1220943 w 1617176"/>
              <a:gd name="connsiteY6476" fmla="*/ 1356958 h 1543360"/>
              <a:gd name="connsiteX6477" fmla="*/ 1221755 w 1617176"/>
              <a:gd name="connsiteY6477" fmla="*/ 1356634 h 1543360"/>
              <a:gd name="connsiteX6478" fmla="*/ 1226148 w 1617176"/>
              <a:gd name="connsiteY6478" fmla="*/ 1357122 h 1543360"/>
              <a:gd name="connsiteX6479" fmla="*/ 1232739 w 1617176"/>
              <a:gd name="connsiteY6479" fmla="*/ 1358185 h 1543360"/>
              <a:gd name="connsiteX6480" fmla="*/ 1232739 w 1617176"/>
              <a:gd name="connsiteY6480" fmla="*/ 1358099 h 1543360"/>
              <a:gd name="connsiteX6481" fmla="*/ 1238352 w 1617176"/>
              <a:gd name="connsiteY6481" fmla="*/ 1352485 h 1543360"/>
              <a:gd name="connsiteX6482" fmla="*/ 1249825 w 1617176"/>
              <a:gd name="connsiteY6482" fmla="*/ 1341501 h 1543360"/>
              <a:gd name="connsiteX6483" fmla="*/ 1250801 w 1617176"/>
              <a:gd name="connsiteY6483" fmla="*/ 1338816 h 1543360"/>
              <a:gd name="connsiteX6484" fmla="*/ 1252510 w 1617176"/>
              <a:gd name="connsiteY6484" fmla="*/ 1337596 h 1543360"/>
              <a:gd name="connsiteX6485" fmla="*/ 1254707 w 1617176"/>
              <a:gd name="connsiteY6485" fmla="*/ 1333935 h 1543360"/>
              <a:gd name="connsiteX6486" fmla="*/ 1256903 w 1617176"/>
              <a:gd name="connsiteY6486" fmla="*/ 1332958 h 1543360"/>
              <a:gd name="connsiteX6487" fmla="*/ 1259832 w 1617176"/>
              <a:gd name="connsiteY6487" fmla="*/ 1328076 h 1543360"/>
              <a:gd name="connsiteX6488" fmla="*/ 1263738 w 1617176"/>
              <a:gd name="connsiteY6488" fmla="*/ 1324903 h 1543360"/>
              <a:gd name="connsiteX6489" fmla="*/ 1270084 w 1617176"/>
              <a:gd name="connsiteY6489" fmla="*/ 1315872 h 1543360"/>
              <a:gd name="connsiteX6490" fmla="*/ 1275210 w 1617176"/>
              <a:gd name="connsiteY6490" fmla="*/ 1309282 h 1543360"/>
              <a:gd name="connsiteX6491" fmla="*/ 1277895 w 1617176"/>
              <a:gd name="connsiteY6491" fmla="*/ 1308061 h 1543360"/>
              <a:gd name="connsiteX6492" fmla="*/ 1293517 w 1617176"/>
              <a:gd name="connsiteY6492" fmla="*/ 1286582 h 1543360"/>
              <a:gd name="connsiteX6493" fmla="*/ 1308406 w 1617176"/>
              <a:gd name="connsiteY6493" fmla="*/ 1269007 h 1543360"/>
              <a:gd name="connsiteX6494" fmla="*/ 1324027 w 1617176"/>
              <a:gd name="connsiteY6494" fmla="*/ 1242890 h 1543360"/>
              <a:gd name="connsiteX6495" fmla="*/ 1323539 w 1617176"/>
              <a:gd name="connsiteY6495" fmla="*/ 1240693 h 1543360"/>
              <a:gd name="connsiteX6496" fmla="*/ 1325736 w 1617176"/>
              <a:gd name="connsiteY6496" fmla="*/ 1239229 h 1543360"/>
              <a:gd name="connsiteX6497" fmla="*/ 1325736 w 1617176"/>
              <a:gd name="connsiteY6497" fmla="*/ 1236544 h 1543360"/>
              <a:gd name="connsiteX6498" fmla="*/ 1328421 w 1617176"/>
              <a:gd name="connsiteY6498" fmla="*/ 1232394 h 1543360"/>
              <a:gd name="connsiteX6499" fmla="*/ 1333547 w 1617176"/>
              <a:gd name="connsiteY6499" fmla="*/ 1224584 h 1543360"/>
              <a:gd name="connsiteX6500" fmla="*/ 1336964 w 1617176"/>
              <a:gd name="connsiteY6500" fmla="*/ 1221166 h 1543360"/>
              <a:gd name="connsiteX6501" fmla="*/ 1334035 w 1617176"/>
              <a:gd name="connsiteY6501" fmla="*/ 1220678 h 1543360"/>
              <a:gd name="connsiteX6502" fmla="*/ 542705 w 1617176"/>
              <a:gd name="connsiteY6502" fmla="*/ 1219212 h 1543360"/>
              <a:gd name="connsiteX6503" fmla="*/ 526840 w 1617176"/>
              <a:gd name="connsiteY6503" fmla="*/ 1222385 h 1543360"/>
              <a:gd name="connsiteX6504" fmla="*/ 529037 w 1617176"/>
              <a:gd name="connsiteY6504" fmla="*/ 1224094 h 1543360"/>
              <a:gd name="connsiteX6505" fmla="*/ 542705 w 1617176"/>
              <a:gd name="connsiteY6505" fmla="*/ 1219212 h 1543360"/>
              <a:gd name="connsiteX6506" fmla="*/ 1128270 w 1617176"/>
              <a:gd name="connsiteY6506" fmla="*/ 1218970 h 1543360"/>
              <a:gd name="connsiteX6507" fmla="*/ 1128514 w 1617176"/>
              <a:gd name="connsiteY6507" fmla="*/ 1219153 h 1543360"/>
              <a:gd name="connsiteX6508" fmla="*/ 1128514 w 1617176"/>
              <a:gd name="connsiteY6508" fmla="*/ 1219051 h 1543360"/>
              <a:gd name="connsiteX6509" fmla="*/ 1090436 w 1617176"/>
              <a:gd name="connsiteY6509" fmla="*/ 1218726 h 1543360"/>
              <a:gd name="connsiteX6510" fmla="*/ 1107278 w 1617176"/>
              <a:gd name="connsiteY6510" fmla="*/ 1231174 h 1543360"/>
              <a:gd name="connsiteX6511" fmla="*/ 1099955 w 1617176"/>
              <a:gd name="connsiteY6511" fmla="*/ 1228245 h 1543360"/>
              <a:gd name="connsiteX6512" fmla="*/ 1095318 w 1617176"/>
              <a:gd name="connsiteY6512" fmla="*/ 1226536 h 1543360"/>
              <a:gd name="connsiteX6513" fmla="*/ 1083602 w 1617176"/>
              <a:gd name="connsiteY6513" fmla="*/ 1224095 h 1543360"/>
              <a:gd name="connsiteX6514" fmla="*/ 1084334 w 1617176"/>
              <a:gd name="connsiteY6514" fmla="*/ 1225804 h 1543360"/>
              <a:gd name="connsiteX6515" fmla="*/ 1084013 w 1617176"/>
              <a:gd name="connsiteY6515" fmla="*/ 1225911 h 1543360"/>
              <a:gd name="connsiteX6516" fmla="*/ 1085311 w 1617176"/>
              <a:gd name="connsiteY6516" fmla="*/ 1227024 h 1543360"/>
              <a:gd name="connsiteX6517" fmla="*/ 1087020 w 1617176"/>
              <a:gd name="connsiteY6517" fmla="*/ 1228488 h 1543360"/>
              <a:gd name="connsiteX6518" fmla="*/ 1087263 w 1617176"/>
              <a:gd name="connsiteY6518" fmla="*/ 1229464 h 1543360"/>
              <a:gd name="connsiteX6519" fmla="*/ 1086776 w 1617176"/>
              <a:gd name="connsiteY6519" fmla="*/ 1229708 h 1543360"/>
              <a:gd name="connsiteX6520" fmla="*/ 1086287 w 1617176"/>
              <a:gd name="connsiteY6520" fmla="*/ 1229464 h 1543360"/>
              <a:gd name="connsiteX6521" fmla="*/ 1084579 w 1617176"/>
              <a:gd name="connsiteY6521" fmla="*/ 1228000 h 1543360"/>
              <a:gd name="connsiteX6522" fmla="*/ 1083115 w 1617176"/>
              <a:gd name="connsiteY6522" fmla="*/ 1226536 h 1543360"/>
              <a:gd name="connsiteX6523" fmla="*/ 1078232 w 1617176"/>
              <a:gd name="connsiteY6523" fmla="*/ 1226536 h 1543360"/>
              <a:gd name="connsiteX6524" fmla="*/ 1089460 w 1617176"/>
              <a:gd name="connsiteY6524" fmla="*/ 1233371 h 1543360"/>
              <a:gd name="connsiteX6525" fmla="*/ 1089231 w 1617176"/>
              <a:gd name="connsiteY6525" fmla="*/ 1233599 h 1543360"/>
              <a:gd name="connsiteX6526" fmla="*/ 1093853 w 1617176"/>
              <a:gd name="connsiteY6526" fmla="*/ 1235810 h 1543360"/>
              <a:gd name="connsiteX6527" fmla="*/ 1098920 w 1617176"/>
              <a:gd name="connsiteY6527" fmla="*/ 1238573 h 1543360"/>
              <a:gd name="connsiteX6528" fmla="*/ 1114600 w 1617176"/>
              <a:gd name="connsiteY6528" fmla="*/ 1228977 h 1543360"/>
              <a:gd name="connsiteX6529" fmla="*/ 1113480 w 1617176"/>
              <a:gd name="connsiteY6529" fmla="*/ 1228177 h 1543360"/>
              <a:gd name="connsiteX6530" fmla="*/ 1095806 w 1617176"/>
              <a:gd name="connsiteY6530" fmla="*/ 1219945 h 1543360"/>
              <a:gd name="connsiteX6531" fmla="*/ 1095662 w 1617176"/>
              <a:gd name="connsiteY6531" fmla="*/ 1219438 h 1543360"/>
              <a:gd name="connsiteX6532" fmla="*/ 1132663 w 1617176"/>
              <a:gd name="connsiteY6532" fmla="*/ 1217749 h 1543360"/>
              <a:gd name="connsiteX6533" fmla="*/ 1130466 w 1617176"/>
              <a:gd name="connsiteY6533" fmla="*/ 1218970 h 1543360"/>
              <a:gd name="connsiteX6534" fmla="*/ 1129978 w 1617176"/>
              <a:gd name="connsiteY6534" fmla="*/ 1219214 h 1543360"/>
              <a:gd name="connsiteX6535" fmla="*/ 1129248 w 1617176"/>
              <a:gd name="connsiteY6535" fmla="*/ 1219214 h 1543360"/>
              <a:gd name="connsiteX6536" fmla="*/ 1129714 w 1617176"/>
              <a:gd name="connsiteY6536" fmla="*/ 1219834 h 1543360"/>
              <a:gd name="connsiteX6537" fmla="*/ 1129978 w 1617176"/>
              <a:gd name="connsiteY6537" fmla="*/ 1219702 h 1543360"/>
              <a:gd name="connsiteX6538" fmla="*/ 1130710 w 1617176"/>
              <a:gd name="connsiteY6538" fmla="*/ 1219946 h 1543360"/>
              <a:gd name="connsiteX6539" fmla="*/ 1130792 w 1617176"/>
              <a:gd name="connsiteY6539" fmla="*/ 1219702 h 1543360"/>
              <a:gd name="connsiteX6540" fmla="*/ 1130710 w 1617176"/>
              <a:gd name="connsiteY6540" fmla="*/ 1219456 h 1543360"/>
              <a:gd name="connsiteX6541" fmla="*/ 1131442 w 1617176"/>
              <a:gd name="connsiteY6541" fmla="*/ 1218480 h 1543360"/>
              <a:gd name="connsiteX6542" fmla="*/ 1131577 w 1617176"/>
              <a:gd name="connsiteY6542" fmla="*/ 1218681 h 1543360"/>
              <a:gd name="connsiteX6543" fmla="*/ 761895 w 1617176"/>
              <a:gd name="connsiteY6543" fmla="*/ 1217261 h 1543360"/>
              <a:gd name="connsiteX6544" fmla="*/ 757258 w 1617176"/>
              <a:gd name="connsiteY6544" fmla="*/ 1218481 h 1543360"/>
              <a:gd name="connsiteX6545" fmla="*/ 756864 w 1617176"/>
              <a:gd name="connsiteY6545" fmla="*/ 1218350 h 1543360"/>
              <a:gd name="connsiteX6546" fmla="*/ 757990 w 1617176"/>
              <a:gd name="connsiteY6546" fmla="*/ 1219701 h 1543360"/>
              <a:gd name="connsiteX6547" fmla="*/ 758478 w 1617176"/>
              <a:gd name="connsiteY6547" fmla="*/ 1220189 h 1543360"/>
              <a:gd name="connsiteX6548" fmla="*/ 758565 w 1617176"/>
              <a:gd name="connsiteY6548" fmla="*/ 1220538 h 1543360"/>
              <a:gd name="connsiteX6549" fmla="*/ 758722 w 1617176"/>
              <a:gd name="connsiteY6549" fmla="*/ 1220434 h 1543360"/>
              <a:gd name="connsiteX6550" fmla="*/ 758478 w 1617176"/>
              <a:gd name="connsiteY6550" fmla="*/ 1219702 h 1543360"/>
              <a:gd name="connsiteX6551" fmla="*/ 760919 w 1617176"/>
              <a:gd name="connsiteY6551" fmla="*/ 1220190 h 1543360"/>
              <a:gd name="connsiteX6552" fmla="*/ 761895 w 1617176"/>
              <a:gd name="connsiteY6552" fmla="*/ 1217261 h 1543360"/>
              <a:gd name="connsiteX6553" fmla="*/ 748959 w 1617176"/>
              <a:gd name="connsiteY6553" fmla="*/ 1216773 h 1543360"/>
              <a:gd name="connsiteX6554" fmla="*/ 758478 w 1617176"/>
              <a:gd name="connsiteY6554" fmla="*/ 1222387 h 1543360"/>
              <a:gd name="connsiteX6555" fmla="*/ 758071 w 1617176"/>
              <a:gd name="connsiteY6555" fmla="*/ 1221165 h 1543360"/>
              <a:gd name="connsiteX6556" fmla="*/ 757990 w 1617176"/>
              <a:gd name="connsiteY6556" fmla="*/ 1221165 h 1543360"/>
              <a:gd name="connsiteX6557" fmla="*/ 757746 w 1617176"/>
              <a:gd name="connsiteY6557" fmla="*/ 1220921 h 1543360"/>
              <a:gd name="connsiteX6558" fmla="*/ 756340 w 1617176"/>
              <a:gd name="connsiteY6558" fmla="*/ 1219163 h 1543360"/>
              <a:gd name="connsiteX6559" fmla="*/ 756281 w 1617176"/>
              <a:gd name="connsiteY6559" fmla="*/ 1219458 h 1543360"/>
              <a:gd name="connsiteX6560" fmla="*/ 748959 w 1617176"/>
              <a:gd name="connsiteY6560" fmla="*/ 1216773 h 1543360"/>
              <a:gd name="connsiteX6561" fmla="*/ 767753 w 1617176"/>
              <a:gd name="connsiteY6561" fmla="*/ 1215796 h 1543360"/>
              <a:gd name="connsiteX6562" fmla="*/ 764173 w 1617176"/>
              <a:gd name="connsiteY6562" fmla="*/ 1225104 h 1543360"/>
              <a:gd name="connsiteX6563" fmla="*/ 765557 w 1617176"/>
              <a:gd name="connsiteY6563" fmla="*/ 1226291 h 1543360"/>
              <a:gd name="connsiteX6564" fmla="*/ 766942 w 1617176"/>
              <a:gd name="connsiteY6564" fmla="*/ 1227874 h 1543360"/>
              <a:gd name="connsiteX6565" fmla="*/ 767021 w 1617176"/>
              <a:gd name="connsiteY6565" fmla="*/ 1227757 h 1543360"/>
              <a:gd name="connsiteX6566" fmla="*/ 773855 w 1617176"/>
              <a:gd name="connsiteY6566" fmla="*/ 1223607 h 1543360"/>
              <a:gd name="connsiteX6567" fmla="*/ 767753 w 1617176"/>
              <a:gd name="connsiteY6567" fmla="*/ 1215796 h 1543360"/>
              <a:gd name="connsiteX6568" fmla="*/ 483026 w 1617176"/>
              <a:gd name="connsiteY6568" fmla="*/ 1211371 h 1543360"/>
              <a:gd name="connsiteX6569" fmla="*/ 478266 w 1617176"/>
              <a:gd name="connsiteY6569" fmla="*/ 1213110 h 1543360"/>
              <a:gd name="connsiteX6570" fmla="*/ 489006 w 1617176"/>
              <a:gd name="connsiteY6570" fmla="*/ 1215307 h 1543360"/>
              <a:gd name="connsiteX6571" fmla="*/ 489006 w 1617176"/>
              <a:gd name="connsiteY6571" fmla="*/ 1214412 h 1543360"/>
              <a:gd name="connsiteX6572" fmla="*/ 488762 w 1617176"/>
              <a:gd name="connsiteY6572" fmla="*/ 1214331 h 1543360"/>
              <a:gd name="connsiteX6573" fmla="*/ 488518 w 1617176"/>
              <a:gd name="connsiteY6573" fmla="*/ 1213843 h 1543360"/>
              <a:gd name="connsiteX6574" fmla="*/ 487786 w 1617176"/>
              <a:gd name="connsiteY6574" fmla="*/ 1212622 h 1543360"/>
              <a:gd name="connsiteX6575" fmla="*/ 487876 w 1617176"/>
              <a:gd name="connsiteY6575" fmla="*/ 1212260 h 1543360"/>
              <a:gd name="connsiteX6576" fmla="*/ 1096782 w 1617176"/>
              <a:gd name="connsiteY6576" fmla="*/ 1210915 h 1543360"/>
              <a:gd name="connsiteX6577" fmla="*/ 1096294 w 1617176"/>
              <a:gd name="connsiteY6577" fmla="*/ 1211647 h 1543360"/>
              <a:gd name="connsiteX6578" fmla="*/ 1095941 w 1617176"/>
              <a:gd name="connsiteY6578" fmla="*/ 1212118 h 1543360"/>
              <a:gd name="connsiteX6579" fmla="*/ 1107279 w 1617176"/>
              <a:gd name="connsiteY6579" fmla="*/ 1218969 h 1543360"/>
              <a:gd name="connsiteX6580" fmla="*/ 1107279 w 1617176"/>
              <a:gd name="connsiteY6580" fmla="*/ 1219945 h 1543360"/>
              <a:gd name="connsiteX6581" fmla="*/ 1106790 w 1617176"/>
              <a:gd name="connsiteY6581" fmla="*/ 1220189 h 1543360"/>
              <a:gd name="connsiteX6582" fmla="*/ 1095676 w 1617176"/>
              <a:gd name="connsiteY6582" fmla="*/ 1213706 h 1543360"/>
              <a:gd name="connsiteX6583" fmla="*/ 1093121 w 1617176"/>
              <a:gd name="connsiteY6583" fmla="*/ 1215796 h 1543360"/>
              <a:gd name="connsiteX6584" fmla="*/ 1096542 w 1617176"/>
              <a:gd name="connsiteY6584" fmla="*/ 1217887 h 1543360"/>
              <a:gd name="connsiteX6585" fmla="*/ 1097027 w 1617176"/>
              <a:gd name="connsiteY6585" fmla="*/ 1217748 h 1543360"/>
              <a:gd name="connsiteX6586" fmla="*/ 1115089 w 1617176"/>
              <a:gd name="connsiteY6586" fmla="*/ 1226047 h 1543360"/>
              <a:gd name="connsiteX6587" fmla="*/ 1115345 w 1617176"/>
              <a:gd name="connsiteY6587" fmla="*/ 1226941 h 1543360"/>
              <a:gd name="connsiteX6588" fmla="*/ 1116065 w 1617176"/>
              <a:gd name="connsiteY6588" fmla="*/ 1227269 h 1543360"/>
              <a:gd name="connsiteX6589" fmla="*/ 1122900 w 1617176"/>
              <a:gd name="connsiteY6589" fmla="*/ 1221899 h 1543360"/>
              <a:gd name="connsiteX6590" fmla="*/ 1128514 w 1617176"/>
              <a:gd name="connsiteY6590" fmla="*/ 1220922 h 1543360"/>
              <a:gd name="connsiteX6591" fmla="*/ 1129246 w 1617176"/>
              <a:gd name="connsiteY6591" fmla="*/ 1221166 h 1543360"/>
              <a:gd name="connsiteX6592" fmla="*/ 1129002 w 1617176"/>
              <a:gd name="connsiteY6592" fmla="*/ 1220190 h 1543360"/>
              <a:gd name="connsiteX6593" fmla="*/ 1129047 w 1617176"/>
              <a:gd name="connsiteY6593" fmla="*/ 1220167 h 1543360"/>
              <a:gd name="connsiteX6594" fmla="*/ 1128714 w 1617176"/>
              <a:gd name="connsiteY6594" fmla="*/ 1219723 h 1543360"/>
              <a:gd name="connsiteX6595" fmla="*/ 1116797 w 1617176"/>
              <a:gd name="connsiteY6595" fmla="*/ 1220190 h 1543360"/>
              <a:gd name="connsiteX6596" fmla="*/ 1096782 w 1617176"/>
              <a:gd name="connsiteY6596" fmla="*/ 1210915 h 1543360"/>
              <a:gd name="connsiteX6597" fmla="*/ 572240 w 1617176"/>
              <a:gd name="connsiteY6597" fmla="*/ 1209937 h 1543360"/>
              <a:gd name="connsiteX6598" fmla="*/ 572972 w 1617176"/>
              <a:gd name="connsiteY6598" fmla="*/ 1209937 h 1543360"/>
              <a:gd name="connsiteX6599" fmla="*/ 575658 w 1617176"/>
              <a:gd name="connsiteY6599" fmla="*/ 1211890 h 1543360"/>
              <a:gd name="connsiteX6600" fmla="*/ 579807 w 1617176"/>
              <a:gd name="connsiteY6600" fmla="*/ 1215551 h 1543360"/>
              <a:gd name="connsiteX6601" fmla="*/ 579563 w 1617176"/>
              <a:gd name="connsiteY6601" fmla="*/ 1216283 h 1543360"/>
              <a:gd name="connsiteX6602" fmla="*/ 579319 w 1617176"/>
              <a:gd name="connsiteY6602" fmla="*/ 1216283 h 1543360"/>
              <a:gd name="connsiteX6603" fmla="*/ 578830 w 1617176"/>
              <a:gd name="connsiteY6603" fmla="*/ 1216039 h 1543360"/>
              <a:gd name="connsiteX6604" fmla="*/ 575169 w 1617176"/>
              <a:gd name="connsiteY6604" fmla="*/ 1212866 h 1543360"/>
              <a:gd name="connsiteX6605" fmla="*/ 572240 w 1617176"/>
              <a:gd name="connsiteY6605" fmla="*/ 1210669 h 1543360"/>
              <a:gd name="connsiteX6606" fmla="*/ 572240 w 1617176"/>
              <a:gd name="connsiteY6606" fmla="*/ 1209937 h 1543360"/>
              <a:gd name="connsiteX6607" fmla="*/ 612026 w 1617176"/>
              <a:gd name="connsiteY6607" fmla="*/ 1206521 h 1543360"/>
              <a:gd name="connsiteX6608" fmla="*/ 612026 w 1617176"/>
              <a:gd name="connsiteY6608" fmla="*/ 1207637 h 1543360"/>
              <a:gd name="connsiteX6609" fmla="*/ 614955 w 1617176"/>
              <a:gd name="connsiteY6609" fmla="*/ 1207009 h 1543360"/>
              <a:gd name="connsiteX6610" fmla="*/ 612026 w 1617176"/>
              <a:gd name="connsiteY6610" fmla="*/ 1206521 h 1543360"/>
              <a:gd name="connsiteX6611" fmla="*/ 478877 w 1617176"/>
              <a:gd name="connsiteY6611" fmla="*/ 1204780 h 1543360"/>
              <a:gd name="connsiteX6612" fmla="*/ 476069 w 1617176"/>
              <a:gd name="connsiteY6612" fmla="*/ 1207252 h 1543360"/>
              <a:gd name="connsiteX6613" fmla="*/ 481684 w 1617176"/>
              <a:gd name="connsiteY6613" fmla="*/ 1207984 h 1543360"/>
              <a:gd name="connsiteX6614" fmla="*/ 478877 w 1617176"/>
              <a:gd name="connsiteY6614" fmla="*/ 1204780 h 1543360"/>
              <a:gd name="connsiteX6615" fmla="*/ 484125 w 1617176"/>
              <a:gd name="connsiteY6615" fmla="*/ 1204079 h 1543360"/>
              <a:gd name="connsiteX6616" fmla="*/ 490959 w 1617176"/>
              <a:gd name="connsiteY6616" fmla="*/ 1208960 h 1543360"/>
              <a:gd name="connsiteX6617" fmla="*/ 489982 w 1617176"/>
              <a:gd name="connsiteY6617" fmla="*/ 1211889 h 1543360"/>
              <a:gd name="connsiteX6618" fmla="*/ 489250 w 1617176"/>
              <a:gd name="connsiteY6618" fmla="*/ 1211645 h 1543360"/>
              <a:gd name="connsiteX6619" fmla="*/ 489249 w 1617176"/>
              <a:gd name="connsiteY6619" fmla="*/ 1211646 h 1543360"/>
              <a:gd name="connsiteX6620" fmla="*/ 489251 w 1617176"/>
              <a:gd name="connsiteY6620" fmla="*/ 1211646 h 1543360"/>
              <a:gd name="connsiteX6621" fmla="*/ 489983 w 1617176"/>
              <a:gd name="connsiteY6621" fmla="*/ 1212866 h 1543360"/>
              <a:gd name="connsiteX6622" fmla="*/ 489983 w 1617176"/>
              <a:gd name="connsiteY6622" fmla="*/ 1213352 h 1543360"/>
              <a:gd name="connsiteX6623" fmla="*/ 490471 w 1617176"/>
              <a:gd name="connsiteY6623" fmla="*/ 1212378 h 1543360"/>
              <a:gd name="connsiteX6624" fmla="*/ 516344 w 1617176"/>
              <a:gd name="connsiteY6624" fmla="*/ 1219700 h 1543360"/>
              <a:gd name="connsiteX6625" fmla="*/ 516274 w 1617176"/>
              <a:gd name="connsiteY6625" fmla="*/ 1219805 h 1543360"/>
              <a:gd name="connsiteX6626" fmla="*/ 516370 w 1617176"/>
              <a:gd name="connsiteY6626" fmla="*/ 1219829 h 1543360"/>
              <a:gd name="connsiteX6627" fmla="*/ 516344 w 1617176"/>
              <a:gd name="connsiteY6627" fmla="*/ 1219700 h 1543360"/>
              <a:gd name="connsiteX6628" fmla="*/ 521225 w 1617176"/>
              <a:gd name="connsiteY6628" fmla="*/ 1219700 h 1543360"/>
              <a:gd name="connsiteX6629" fmla="*/ 521714 w 1617176"/>
              <a:gd name="connsiteY6629" fmla="*/ 1216527 h 1543360"/>
              <a:gd name="connsiteX6630" fmla="*/ 531477 w 1617176"/>
              <a:gd name="connsiteY6630" fmla="*/ 1217259 h 1543360"/>
              <a:gd name="connsiteX6631" fmla="*/ 538067 w 1617176"/>
              <a:gd name="connsiteY6631" fmla="*/ 1213842 h 1543360"/>
              <a:gd name="connsiteX6632" fmla="*/ 532209 w 1617176"/>
              <a:gd name="connsiteY6632" fmla="*/ 1211645 h 1543360"/>
              <a:gd name="connsiteX6633" fmla="*/ 525375 w 1617176"/>
              <a:gd name="connsiteY6633" fmla="*/ 1213354 h 1543360"/>
              <a:gd name="connsiteX6634" fmla="*/ 518541 w 1617176"/>
              <a:gd name="connsiteY6634" fmla="*/ 1213842 h 1543360"/>
              <a:gd name="connsiteX6635" fmla="*/ 510730 w 1617176"/>
              <a:gd name="connsiteY6635" fmla="*/ 1211157 h 1543360"/>
              <a:gd name="connsiteX6636" fmla="*/ 526107 w 1617176"/>
              <a:gd name="connsiteY6636" fmla="*/ 1209204 h 1543360"/>
              <a:gd name="connsiteX6637" fmla="*/ 515612 w 1617176"/>
              <a:gd name="connsiteY6637" fmla="*/ 1207496 h 1543360"/>
              <a:gd name="connsiteX6638" fmla="*/ 505116 w 1617176"/>
              <a:gd name="connsiteY6638" fmla="*/ 1207496 h 1543360"/>
              <a:gd name="connsiteX6639" fmla="*/ 484125 w 1617176"/>
              <a:gd name="connsiteY6639" fmla="*/ 1204079 h 1543360"/>
              <a:gd name="connsiteX6640" fmla="*/ 414804 w 1617176"/>
              <a:gd name="connsiteY6640" fmla="*/ 1203836 h 1543360"/>
              <a:gd name="connsiteX6641" fmla="*/ 414804 w 1617176"/>
              <a:gd name="connsiteY6641" fmla="*/ 1204568 h 1543360"/>
              <a:gd name="connsiteX6642" fmla="*/ 415047 w 1617176"/>
              <a:gd name="connsiteY6642" fmla="*/ 1204568 h 1543360"/>
              <a:gd name="connsiteX6643" fmla="*/ 415537 w 1617176"/>
              <a:gd name="connsiteY6643" fmla="*/ 1204079 h 1543360"/>
              <a:gd name="connsiteX6644" fmla="*/ 415780 w 1617176"/>
              <a:gd name="connsiteY6644" fmla="*/ 1204079 h 1543360"/>
              <a:gd name="connsiteX6645" fmla="*/ 415780 w 1617176"/>
              <a:gd name="connsiteY6645" fmla="*/ 1203836 h 1543360"/>
              <a:gd name="connsiteX6646" fmla="*/ 414804 w 1617176"/>
              <a:gd name="connsiteY6646" fmla="*/ 1203836 h 1543360"/>
              <a:gd name="connsiteX6647" fmla="*/ 463621 w 1617176"/>
              <a:gd name="connsiteY6647" fmla="*/ 1201638 h 1543360"/>
              <a:gd name="connsiteX6648" fmla="*/ 464097 w 1617176"/>
              <a:gd name="connsiteY6648" fmla="*/ 1203304 h 1543360"/>
              <a:gd name="connsiteX6649" fmla="*/ 464353 w 1617176"/>
              <a:gd name="connsiteY6649" fmla="*/ 1203347 h 1543360"/>
              <a:gd name="connsiteX6650" fmla="*/ 465329 w 1617176"/>
              <a:gd name="connsiteY6650" fmla="*/ 1204323 h 1543360"/>
              <a:gd name="connsiteX6651" fmla="*/ 466193 w 1617176"/>
              <a:gd name="connsiteY6651" fmla="*/ 1205310 h 1543360"/>
              <a:gd name="connsiteX6652" fmla="*/ 469967 w 1617176"/>
              <a:gd name="connsiteY6652" fmla="*/ 1205635 h 1543360"/>
              <a:gd name="connsiteX6653" fmla="*/ 473873 w 1617176"/>
              <a:gd name="connsiteY6653" fmla="*/ 1203590 h 1543360"/>
              <a:gd name="connsiteX6654" fmla="*/ 463621 w 1617176"/>
              <a:gd name="connsiteY6654" fmla="*/ 1201638 h 1543360"/>
              <a:gd name="connsiteX6655" fmla="*/ 457275 w 1617176"/>
              <a:gd name="connsiteY6655" fmla="*/ 1201638 h 1543360"/>
              <a:gd name="connsiteX6656" fmla="*/ 456787 w 1617176"/>
              <a:gd name="connsiteY6656" fmla="*/ 1201882 h 1543360"/>
              <a:gd name="connsiteX6657" fmla="*/ 456802 w 1617176"/>
              <a:gd name="connsiteY6657" fmla="*/ 1201958 h 1543360"/>
              <a:gd name="connsiteX6658" fmla="*/ 457031 w 1617176"/>
              <a:gd name="connsiteY6658" fmla="*/ 1201882 h 1543360"/>
              <a:gd name="connsiteX6659" fmla="*/ 459535 w 1617176"/>
              <a:gd name="connsiteY6659" fmla="*/ 1202550 h 1543360"/>
              <a:gd name="connsiteX6660" fmla="*/ 460448 w 1617176"/>
              <a:gd name="connsiteY6660" fmla="*/ 1201638 h 1543360"/>
              <a:gd name="connsiteX6661" fmla="*/ 457275 w 1617176"/>
              <a:gd name="connsiteY6661" fmla="*/ 1201638 h 1543360"/>
              <a:gd name="connsiteX6662" fmla="*/ 998660 w 1617176"/>
              <a:gd name="connsiteY6662" fmla="*/ 1201395 h 1543360"/>
              <a:gd name="connsiteX6663" fmla="*/ 998660 w 1617176"/>
              <a:gd name="connsiteY6663" fmla="*/ 1202616 h 1543360"/>
              <a:gd name="connsiteX6664" fmla="*/ 1000368 w 1617176"/>
              <a:gd name="connsiteY6664" fmla="*/ 1202128 h 1543360"/>
              <a:gd name="connsiteX6665" fmla="*/ 998660 w 1617176"/>
              <a:gd name="connsiteY6665" fmla="*/ 1201395 h 1543360"/>
              <a:gd name="connsiteX6666" fmla="*/ 441897 w 1617176"/>
              <a:gd name="connsiteY6666" fmla="*/ 1200905 h 1543360"/>
              <a:gd name="connsiteX6667" fmla="*/ 448732 w 1617176"/>
              <a:gd name="connsiteY6667" fmla="*/ 1212866 h 1543360"/>
              <a:gd name="connsiteX6668" fmla="*/ 468503 w 1617176"/>
              <a:gd name="connsiteY6668" fmla="*/ 1237274 h 1543360"/>
              <a:gd name="connsiteX6669" fmla="*/ 478022 w 1617176"/>
              <a:gd name="connsiteY6669" fmla="*/ 1249235 h 1543360"/>
              <a:gd name="connsiteX6670" fmla="*/ 488274 w 1617176"/>
              <a:gd name="connsiteY6670" fmla="*/ 1260951 h 1543360"/>
              <a:gd name="connsiteX6671" fmla="*/ 497305 w 1617176"/>
              <a:gd name="connsiteY6671" fmla="*/ 1267297 h 1543360"/>
              <a:gd name="connsiteX6672" fmla="*/ 492668 w 1617176"/>
              <a:gd name="connsiteY6672" fmla="*/ 1264368 h 1543360"/>
              <a:gd name="connsiteX6673" fmla="*/ 511462 w 1617176"/>
              <a:gd name="connsiteY6673" fmla="*/ 1263880 h 1543360"/>
              <a:gd name="connsiteX6674" fmla="*/ 540752 w 1617176"/>
              <a:gd name="connsiteY6674" fmla="*/ 1266077 h 1543360"/>
              <a:gd name="connsiteX6675" fmla="*/ 524887 w 1617176"/>
              <a:gd name="connsiteY6675" fmla="*/ 1257778 h 1543360"/>
              <a:gd name="connsiteX6676" fmla="*/ 519761 w 1617176"/>
              <a:gd name="connsiteY6676" fmla="*/ 1257778 h 1543360"/>
              <a:gd name="connsiteX6677" fmla="*/ 517564 w 1617176"/>
              <a:gd name="connsiteY6677" fmla="*/ 1256557 h 1543360"/>
              <a:gd name="connsiteX6678" fmla="*/ 509754 w 1617176"/>
              <a:gd name="connsiteY6678" fmla="*/ 1256557 h 1543360"/>
              <a:gd name="connsiteX6679" fmla="*/ 506824 w 1617176"/>
              <a:gd name="connsiteY6679" fmla="*/ 1255337 h 1543360"/>
              <a:gd name="connsiteX6680" fmla="*/ 496817 w 1617176"/>
              <a:gd name="connsiteY6680" fmla="*/ 1255093 h 1543360"/>
              <a:gd name="connsiteX6681" fmla="*/ 488274 w 1617176"/>
              <a:gd name="connsiteY6681" fmla="*/ 1253384 h 1543360"/>
              <a:gd name="connsiteX6682" fmla="*/ 505604 w 1617176"/>
              <a:gd name="connsiteY6682" fmla="*/ 1252896 h 1543360"/>
              <a:gd name="connsiteX6683" fmla="*/ 514635 w 1617176"/>
              <a:gd name="connsiteY6683" fmla="*/ 1254116 h 1543360"/>
              <a:gd name="connsiteX6684" fmla="*/ 510007 w 1617176"/>
              <a:gd name="connsiteY6684" fmla="*/ 1250453 h 1543360"/>
              <a:gd name="connsiteX6685" fmla="*/ 509998 w 1617176"/>
              <a:gd name="connsiteY6685" fmla="*/ 1250456 h 1543360"/>
              <a:gd name="connsiteX6686" fmla="*/ 509947 w 1617176"/>
              <a:gd name="connsiteY6686" fmla="*/ 1250405 h 1543360"/>
              <a:gd name="connsiteX6687" fmla="*/ 509615 w 1617176"/>
              <a:gd name="connsiteY6687" fmla="*/ 1250143 h 1543360"/>
              <a:gd name="connsiteX6688" fmla="*/ 507801 w 1617176"/>
              <a:gd name="connsiteY6688" fmla="*/ 1249236 h 1543360"/>
              <a:gd name="connsiteX6689" fmla="*/ 507557 w 1617176"/>
              <a:gd name="connsiteY6689" fmla="*/ 1248259 h 1543360"/>
              <a:gd name="connsiteX6690" fmla="*/ 508533 w 1617176"/>
              <a:gd name="connsiteY6690" fmla="*/ 1247771 h 1543360"/>
              <a:gd name="connsiteX6691" fmla="*/ 509754 w 1617176"/>
              <a:gd name="connsiteY6691" fmla="*/ 1248687 h 1543360"/>
              <a:gd name="connsiteX6692" fmla="*/ 509754 w 1617176"/>
              <a:gd name="connsiteY6692" fmla="*/ 1248502 h 1543360"/>
              <a:gd name="connsiteX6693" fmla="*/ 516100 w 1617176"/>
              <a:gd name="connsiteY6693" fmla="*/ 1249479 h 1543360"/>
              <a:gd name="connsiteX6694" fmla="*/ 508533 w 1617176"/>
              <a:gd name="connsiteY6694" fmla="*/ 1244841 h 1543360"/>
              <a:gd name="connsiteX6695" fmla="*/ 486809 w 1617176"/>
              <a:gd name="connsiteY6695" fmla="*/ 1244353 h 1543360"/>
              <a:gd name="connsiteX6696" fmla="*/ 477534 w 1617176"/>
              <a:gd name="connsiteY6696" fmla="*/ 1242156 h 1543360"/>
              <a:gd name="connsiteX6697" fmla="*/ 499502 w 1617176"/>
              <a:gd name="connsiteY6697" fmla="*/ 1240936 h 1543360"/>
              <a:gd name="connsiteX6698" fmla="*/ 490471 w 1617176"/>
              <a:gd name="connsiteY6698" fmla="*/ 1232881 h 1543360"/>
              <a:gd name="connsiteX6699" fmla="*/ 478999 w 1617176"/>
              <a:gd name="connsiteY6699" fmla="*/ 1232393 h 1543360"/>
              <a:gd name="connsiteX6700" fmla="*/ 473629 w 1617176"/>
              <a:gd name="connsiteY6700" fmla="*/ 1230684 h 1543360"/>
              <a:gd name="connsiteX6701" fmla="*/ 484612 w 1617176"/>
              <a:gd name="connsiteY6701" fmla="*/ 1228487 h 1543360"/>
              <a:gd name="connsiteX6702" fmla="*/ 480219 w 1617176"/>
              <a:gd name="connsiteY6702" fmla="*/ 1225314 h 1543360"/>
              <a:gd name="connsiteX6703" fmla="*/ 469967 w 1617176"/>
              <a:gd name="connsiteY6703" fmla="*/ 1224338 h 1543360"/>
              <a:gd name="connsiteX6704" fmla="*/ 478999 w 1617176"/>
              <a:gd name="connsiteY6704" fmla="*/ 1222629 h 1543360"/>
              <a:gd name="connsiteX6705" fmla="*/ 471188 w 1617176"/>
              <a:gd name="connsiteY6705" fmla="*/ 1215795 h 1543360"/>
              <a:gd name="connsiteX6706" fmla="*/ 466306 w 1617176"/>
              <a:gd name="connsiteY6706" fmla="*/ 1215795 h 1543360"/>
              <a:gd name="connsiteX6707" fmla="*/ 457031 w 1617176"/>
              <a:gd name="connsiteY6707" fmla="*/ 1214086 h 1543360"/>
              <a:gd name="connsiteX6708" fmla="*/ 468991 w 1617176"/>
              <a:gd name="connsiteY6708" fmla="*/ 1212378 h 1543360"/>
              <a:gd name="connsiteX6709" fmla="*/ 465154 w 1617176"/>
              <a:gd name="connsiteY6709" fmla="*/ 1206863 h 1543360"/>
              <a:gd name="connsiteX6710" fmla="*/ 463865 w 1617176"/>
              <a:gd name="connsiteY6710" fmla="*/ 1205788 h 1543360"/>
              <a:gd name="connsiteX6711" fmla="*/ 462889 w 1617176"/>
              <a:gd name="connsiteY6711" fmla="*/ 1204568 h 1543360"/>
              <a:gd name="connsiteX6712" fmla="*/ 462889 w 1617176"/>
              <a:gd name="connsiteY6712" fmla="*/ 1203834 h 1543360"/>
              <a:gd name="connsiteX6713" fmla="*/ 462645 w 1617176"/>
              <a:gd name="connsiteY6713" fmla="*/ 1204079 h 1543360"/>
              <a:gd name="connsiteX6714" fmla="*/ 460758 w 1617176"/>
              <a:gd name="connsiteY6714" fmla="*/ 1203735 h 1543360"/>
              <a:gd name="connsiteX6715" fmla="*/ 460692 w 1617176"/>
              <a:gd name="connsiteY6715" fmla="*/ 1203835 h 1543360"/>
              <a:gd name="connsiteX6716" fmla="*/ 459960 w 1617176"/>
              <a:gd name="connsiteY6716" fmla="*/ 1203835 h 1543360"/>
              <a:gd name="connsiteX6717" fmla="*/ 456945 w 1617176"/>
              <a:gd name="connsiteY6717" fmla="*/ 1202675 h 1543360"/>
              <a:gd name="connsiteX6718" fmla="*/ 457031 w 1617176"/>
              <a:gd name="connsiteY6718" fmla="*/ 1203102 h 1543360"/>
              <a:gd name="connsiteX6719" fmla="*/ 441897 w 1617176"/>
              <a:gd name="connsiteY6719" fmla="*/ 1200905 h 1543360"/>
              <a:gd name="connsiteX6720" fmla="*/ 1255683 w 1617176"/>
              <a:gd name="connsiteY6720" fmla="*/ 1199931 h 1543360"/>
              <a:gd name="connsiteX6721" fmla="*/ 1248605 w 1617176"/>
              <a:gd name="connsiteY6721" fmla="*/ 1204568 h 1543360"/>
              <a:gd name="connsiteX6722" fmla="*/ 1251777 w 1617176"/>
              <a:gd name="connsiteY6722" fmla="*/ 1207986 h 1543360"/>
              <a:gd name="connsiteX6723" fmla="*/ 1256903 w 1617176"/>
              <a:gd name="connsiteY6723" fmla="*/ 1203104 h 1543360"/>
              <a:gd name="connsiteX6724" fmla="*/ 1255683 w 1617176"/>
              <a:gd name="connsiteY6724" fmla="*/ 1199931 h 1543360"/>
              <a:gd name="connsiteX6725" fmla="*/ 751156 w 1617176"/>
              <a:gd name="connsiteY6725" fmla="*/ 1196514 h 1543360"/>
              <a:gd name="connsiteX6726" fmla="*/ 744321 w 1617176"/>
              <a:gd name="connsiteY6726" fmla="*/ 1206277 h 1543360"/>
              <a:gd name="connsiteX6727" fmla="*/ 764092 w 1617176"/>
              <a:gd name="connsiteY6727" fmla="*/ 1212867 h 1543360"/>
              <a:gd name="connsiteX6728" fmla="*/ 752376 w 1617176"/>
              <a:gd name="connsiteY6728" fmla="*/ 1196758 h 1543360"/>
              <a:gd name="connsiteX6729" fmla="*/ 751156 w 1617176"/>
              <a:gd name="connsiteY6729" fmla="*/ 1196514 h 1543360"/>
              <a:gd name="connsiteX6730" fmla="*/ 459716 w 1617176"/>
              <a:gd name="connsiteY6730" fmla="*/ 1196268 h 1543360"/>
              <a:gd name="connsiteX6731" fmla="*/ 470211 w 1617176"/>
              <a:gd name="connsiteY6731" fmla="*/ 1199929 h 1543360"/>
              <a:gd name="connsiteX6732" fmla="*/ 459716 w 1617176"/>
              <a:gd name="connsiteY6732" fmla="*/ 1196268 h 1543360"/>
              <a:gd name="connsiteX6733" fmla="*/ 345 w 1617176"/>
              <a:gd name="connsiteY6733" fmla="*/ 1195780 h 1543360"/>
              <a:gd name="connsiteX6734" fmla="*/ 1077 w 1617176"/>
              <a:gd name="connsiteY6734" fmla="*/ 1196268 h 1543360"/>
              <a:gd name="connsiteX6735" fmla="*/ 3029 w 1617176"/>
              <a:gd name="connsiteY6735" fmla="*/ 1203102 h 1543360"/>
              <a:gd name="connsiteX6736" fmla="*/ 2785 w 1617176"/>
              <a:gd name="connsiteY6736" fmla="*/ 1204079 h 1543360"/>
              <a:gd name="connsiteX6737" fmla="*/ 2298 w 1617176"/>
              <a:gd name="connsiteY6737" fmla="*/ 1203835 h 1543360"/>
              <a:gd name="connsiteX6738" fmla="*/ 101 w 1617176"/>
              <a:gd name="connsiteY6738" fmla="*/ 1196512 h 1543360"/>
              <a:gd name="connsiteX6739" fmla="*/ 345 w 1617176"/>
              <a:gd name="connsiteY6739" fmla="*/ 1195780 h 1543360"/>
              <a:gd name="connsiteX6740" fmla="*/ 731989 w 1617176"/>
              <a:gd name="connsiteY6740" fmla="*/ 1195661 h 1543360"/>
              <a:gd name="connsiteX6741" fmla="*/ 731629 w 1617176"/>
              <a:gd name="connsiteY6741" fmla="*/ 1195781 h 1543360"/>
              <a:gd name="connsiteX6742" fmla="*/ 729188 w 1617176"/>
              <a:gd name="connsiteY6742" fmla="*/ 1196758 h 1543360"/>
              <a:gd name="connsiteX6743" fmla="*/ 737242 w 1617176"/>
              <a:gd name="connsiteY6743" fmla="*/ 1203104 h 1543360"/>
              <a:gd name="connsiteX6744" fmla="*/ 737675 w 1617176"/>
              <a:gd name="connsiteY6744" fmla="*/ 1202240 h 1543360"/>
              <a:gd name="connsiteX6745" fmla="*/ 735046 w 1617176"/>
              <a:gd name="connsiteY6745" fmla="*/ 1198954 h 1543360"/>
              <a:gd name="connsiteX6746" fmla="*/ 565161 w 1617176"/>
              <a:gd name="connsiteY6746" fmla="*/ 1195292 h 1543360"/>
              <a:gd name="connsiteX6747" fmla="*/ 565893 w 1617176"/>
              <a:gd name="connsiteY6747" fmla="*/ 1195292 h 1543360"/>
              <a:gd name="connsiteX6748" fmla="*/ 566626 w 1617176"/>
              <a:gd name="connsiteY6748" fmla="*/ 1195780 h 1543360"/>
              <a:gd name="connsiteX6749" fmla="*/ 567114 w 1617176"/>
              <a:gd name="connsiteY6749" fmla="*/ 1196512 h 1543360"/>
              <a:gd name="connsiteX6750" fmla="*/ 567114 w 1617176"/>
              <a:gd name="connsiteY6750" fmla="*/ 1197245 h 1543360"/>
              <a:gd name="connsiteX6751" fmla="*/ 566870 w 1617176"/>
              <a:gd name="connsiteY6751" fmla="*/ 1197245 h 1543360"/>
              <a:gd name="connsiteX6752" fmla="*/ 566382 w 1617176"/>
              <a:gd name="connsiteY6752" fmla="*/ 1197245 h 1543360"/>
              <a:gd name="connsiteX6753" fmla="*/ 565649 w 1617176"/>
              <a:gd name="connsiteY6753" fmla="*/ 1196512 h 1543360"/>
              <a:gd name="connsiteX6754" fmla="*/ 565405 w 1617176"/>
              <a:gd name="connsiteY6754" fmla="*/ 1196268 h 1543360"/>
              <a:gd name="connsiteX6755" fmla="*/ 472896 w 1617176"/>
              <a:gd name="connsiteY6755" fmla="*/ 1192607 h 1543360"/>
              <a:gd name="connsiteX6756" fmla="*/ 482172 w 1617176"/>
              <a:gd name="connsiteY6756" fmla="*/ 1201394 h 1543360"/>
              <a:gd name="connsiteX6757" fmla="*/ 497305 w 1617176"/>
              <a:gd name="connsiteY6757" fmla="*/ 1203835 h 1543360"/>
              <a:gd name="connsiteX6758" fmla="*/ 499014 w 1617176"/>
              <a:gd name="connsiteY6758" fmla="*/ 1201394 h 1543360"/>
              <a:gd name="connsiteX6759" fmla="*/ 509754 w 1617176"/>
              <a:gd name="connsiteY6759" fmla="*/ 1204079 h 1543360"/>
              <a:gd name="connsiteX6760" fmla="*/ 498281 w 1617176"/>
              <a:gd name="connsiteY6760" fmla="*/ 1200417 h 1543360"/>
              <a:gd name="connsiteX6761" fmla="*/ 472896 w 1617176"/>
              <a:gd name="connsiteY6761" fmla="*/ 1192607 h 1543360"/>
              <a:gd name="connsiteX6762" fmla="*/ 1172693 w 1617176"/>
              <a:gd name="connsiteY6762" fmla="*/ 1191144 h 1543360"/>
              <a:gd name="connsiteX6763" fmla="*/ 1163418 w 1617176"/>
              <a:gd name="connsiteY6763" fmla="*/ 1192852 h 1543360"/>
              <a:gd name="connsiteX6764" fmla="*/ 1163174 w 1617176"/>
              <a:gd name="connsiteY6764" fmla="*/ 1191876 h 1543360"/>
              <a:gd name="connsiteX6765" fmla="*/ 1163078 w 1617176"/>
              <a:gd name="connsiteY6765" fmla="*/ 1191924 h 1543360"/>
              <a:gd name="connsiteX6766" fmla="*/ 1163175 w 1617176"/>
              <a:gd name="connsiteY6766" fmla="*/ 1192118 h 1543360"/>
              <a:gd name="connsiteX6767" fmla="*/ 1162686 w 1617176"/>
              <a:gd name="connsiteY6767" fmla="*/ 1193095 h 1543360"/>
              <a:gd name="connsiteX6768" fmla="*/ 1162686 w 1617176"/>
              <a:gd name="connsiteY6768" fmla="*/ 1193524 h 1543360"/>
              <a:gd name="connsiteX6769" fmla="*/ 1163418 w 1617176"/>
              <a:gd name="connsiteY6769" fmla="*/ 1193340 h 1543360"/>
              <a:gd name="connsiteX6770" fmla="*/ 1188071 w 1617176"/>
              <a:gd name="connsiteY6770" fmla="*/ 1204080 h 1543360"/>
              <a:gd name="connsiteX6771" fmla="*/ 1188559 w 1617176"/>
              <a:gd name="connsiteY6771" fmla="*/ 1202860 h 1543360"/>
              <a:gd name="connsiteX6772" fmla="*/ 1188621 w 1617176"/>
              <a:gd name="connsiteY6772" fmla="*/ 1202798 h 1543360"/>
              <a:gd name="connsiteX6773" fmla="*/ 1188071 w 1617176"/>
              <a:gd name="connsiteY6773" fmla="*/ 1202615 h 1543360"/>
              <a:gd name="connsiteX6774" fmla="*/ 1186607 w 1617176"/>
              <a:gd name="connsiteY6774" fmla="*/ 1200906 h 1543360"/>
              <a:gd name="connsiteX6775" fmla="*/ 1185921 w 1617176"/>
              <a:gd name="connsiteY6775" fmla="*/ 1200082 h 1543360"/>
              <a:gd name="connsiteX6776" fmla="*/ 1185874 w 1617176"/>
              <a:gd name="connsiteY6776" fmla="*/ 1200175 h 1543360"/>
              <a:gd name="connsiteX6777" fmla="*/ 1172693 w 1617176"/>
              <a:gd name="connsiteY6777" fmla="*/ 1191144 h 1543360"/>
              <a:gd name="connsiteX6778" fmla="*/ 459227 w 1617176"/>
              <a:gd name="connsiteY6778" fmla="*/ 1190166 h 1543360"/>
              <a:gd name="connsiteX6779" fmla="*/ 456299 w 1617176"/>
              <a:gd name="connsiteY6779" fmla="*/ 1190654 h 1543360"/>
              <a:gd name="connsiteX6780" fmla="*/ 456299 w 1617176"/>
              <a:gd name="connsiteY6780" fmla="*/ 1191874 h 1543360"/>
              <a:gd name="connsiteX6781" fmla="*/ 455323 w 1617176"/>
              <a:gd name="connsiteY6781" fmla="*/ 1191387 h 1543360"/>
              <a:gd name="connsiteX6782" fmla="*/ 455567 w 1617176"/>
              <a:gd name="connsiteY6782" fmla="*/ 1191630 h 1543360"/>
              <a:gd name="connsiteX6783" fmla="*/ 456787 w 1617176"/>
              <a:gd name="connsiteY6783" fmla="*/ 1193827 h 1543360"/>
              <a:gd name="connsiteX6784" fmla="*/ 456909 w 1617176"/>
              <a:gd name="connsiteY6784" fmla="*/ 1194437 h 1543360"/>
              <a:gd name="connsiteX6785" fmla="*/ 457031 w 1617176"/>
              <a:gd name="connsiteY6785" fmla="*/ 1194315 h 1543360"/>
              <a:gd name="connsiteX6786" fmla="*/ 456787 w 1617176"/>
              <a:gd name="connsiteY6786" fmla="*/ 1193339 h 1543360"/>
              <a:gd name="connsiteX6787" fmla="*/ 459227 w 1617176"/>
              <a:gd name="connsiteY6787" fmla="*/ 1190166 h 1543360"/>
              <a:gd name="connsiteX6788" fmla="*/ 716739 w 1617176"/>
              <a:gd name="connsiteY6788" fmla="*/ 1189679 h 1543360"/>
              <a:gd name="connsiteX6789" fmla="*/ 716739 w 1617176"/>
              <a:gd name="connsiteY6789" fmla="*/ 1190900 h 1543360"/>
              <a:gd name="connsiteX6790" fmla="*/ 718448 w 1617176"/>
              <a:gd name="connsiteY6790" fmla="*/ 1190900 h 1543360"/>
              <a:gd name="connsiteX6791" fmla="*/ 718448 w 1617176"/>
              <a:gd name="connsiteY6791" fmla="*/ 1189679 h 1543360"/>
              <a:gd name="connsiteX6792" fmla="*/ 716739 w 1617176"/>
              <a:gd name="connsiteY6792" fmla="*/ 1189679 h 1543360"/>
              <a:gd name="connsiteX6793" fmla="*/ 1159025 w 1617176"/>
              <a:gd name="connsiteY6793" fmla="*/ 1189435 h 1543360"/>
              <a:gd name="connsiteX6794" fmla="*/ 1161659 w 1617176"/>
              <a:gd name="connsiteY6794" fmla="*/ 1192271 h 1543360"/>
              <a:gd name="connsiteX6795" fmla="*/ 1161762 w 1617176"/>
              <a:gd name="connsiteY6795" fmla="*/ 1191962 h 1543360"/>
              <a:gd name="connsiteX6796" fmla="*/ 402844 w 1617176"/>
              <a:gd name="connsiteY6796" fmla="*/ 1188703 h 1543360"/>
              <a:gd name="connsiteX6797" fmla="*/ 405690 w 1617176"/>
              <a:gd name="connsiteY6797" fmla="*/ 1190736 h 1543360"/>
              <a:gd name="connsiteX6798" fmla="*/ 405948 w 1617176"/>
              <a:gd name="connsiteY6798" fmla="*/ 1190477 h 1543360"/>
              <a:gd name="connsiteX6799" fmla="*/ 434087 w 1617176"/>
              <a:gd name="connsiteY6799" fmla="*/ 1188457 h 1543360"/>
              <a:gd name="connsiteX6800" fmla="*/ 436527 w 1617176"/>
              <a:gd name="connsiteY6800" fmla="*/ 1190898 h 1543360"/>
              <a:gd name="connsiteX6801" fmla="*/ 434087 w 1617176"/>
              <a:gd name="connsiteY6801" fmla="*/ 1192607 h 1543360"/>
              <a:gd name="connsiteX6802" fmla="*/ 438724 w 1617176"/>
              <a:gd name="connsiteY6802" fmla="*/ 1197488 h 1543360"/>
              <a:gd name="connsiteX6803" fmla="*/ 444185 w 1617176"/>
              <a:gd name="connsiteY6803" fmla="*/ 1196237 h 1543360"/>
              <a:gd name="connsiteX6804" fmla="*/ 448403 w 1617176"/>
              <a:gd name="connsiteY6804" fmla="*/ 1196259 h 1543360"/>
              <a:gd name="connsiteX6805" fmla="*/ 444339 w 1617176"/>
              <a:gd name="connsiteY6805" fmla="*/ 1194315 h 1543360"/>
              <a:gd name="connsiteX6806" fmla="*/ 439701 w 1617176"/>
              <a:gd name="connsiteY6806" fmla="*/ 1192607 h 1543360"/>
              <a:gd name="connsiteX6807" fmla="*/ 439457 w 1617176"/>
              <a:gd name="connsiteY6807" fmla="*/ 1191630 h 1543360"/>
              <a:gd name="connsiteX6808" fmla="*/ 440190 w 1617176"/>
              <a:gd name="connsiteY6808" fmla="*/ 1191386 h 1543360"/>
              <a:gd name="connsiteX6809" fmla="*/ 444583 w 1617176"/>
              <a:gd name="connsiteY6809" fmla="*/ 1192851 h 1543360"/>
              <a:gd name="connsiteX6810" fmla="*/ 451173 w 1617176"/>
              <a:gd name="connsiteY6810" fmla="*/ 1196268 h 1543360"/>
              <a:gd name="connsiteX6811" fmla="*/ 451173 w 1617176"/>
              <a:gd name="connsiteY6811" fmla="*/ 1196512 h 1543360"/>
              <a:gd name="connsiteX6812" fmla="*/ 451417 w 1617176"/>
              <a:gd name="connsiteY6812" fmla="*/ 1196512 h 1543360"/>
              <a:gd name="connsiteX6813" fmla="*/ 457031 w 1617176"/>
              <a:gd name="connsiteY6813" fmla="*/ 1197000 h 1543360"/>
              <a:gd name="connsiteX6814" fmla="*/ 456391 w 1617176"/>
              <a:gd name="connsiteY6814" fmla="*/ 1195292 h 1543360"/>
              <a:gd name="connsiteX6815" fmla="*/ 456299 w 1617176"/>
              <a:gd name="connsiteY6815" fmla="*/ 1195292 h 1543360"/>
              <a:gd name="connsiteX6816" fmla="*/ 454396 w 1617176"/>
              <a:gd name="connsiteY6816" fmla="*/ 1192544 h 1543360"/>
              <a:gd name="connsiteX6817" fmla="*/ 454346 w 1617176"/>
              <a:gd name="connsiteY6817" fmla="*/ 1192607 h 1543360"/>
              <a:gd name="connsiteX6818" fmla="*/ 434087 w 1617176"/>
              <a:gd name="connsiteY6818" fmla="*/ 1188457 h 1543360"/>
              <a:gd name="connsiteX6819" fmla="*/ 740416 w 1617176"/>
              <a:gd name="connsiteY6819" fmla="*/ 1184065 h 1543360"/>
              <a:gd name="connsiteX6820" fmla="*/ 733093 w 1617176"/>
              <a:gd name="connsiteY6820" fmla="*/ 1194805 h 1543360"/>
              <a:gd name="connsiteX6821" fmla="*/ 733093 w 1617176"/>
              <a:gd name="connsiteY6821" fmla="*/ 1195089 h 1543360"/>
              <a:gd name="connsiteX6822" fmla="*/ 735778 w 1617176"/>
              <a:gd name="connsiteY6822" fmla="*/ 1198221 h 1543360"/>
              <a:gd name="connsiteX6823" fmla="*/ 738951 w 1617176"/>
              <a:gd name="connsiteY6823" fmla="*/ 1202127 h 1543360"/>
              <a:gd name="connsiteX6824" fmla="*/ 738880 w 1617176"/>
              <a:gd name="connsiteY6824" fmla="*/ 1202233 h 1543360"/>
              <a:gd name="connsiteX6825" fmla="*/ 739195 w 1617176"/>
              <a:gd name="connsiteY6825" fmla="*/ 1202128 h 1543360"/>
              <a:gd name="connsiteX6826" fmla="*/ 747738 w 1617176"/>
              <a:gd name="connsiteY6826" fmla="*/ 1194805 h 1543360"/>
              <a:gd name="connsiteX6827" fmla="*/ 744565 w 1617176"/>
              <a:gd name="connsiteY6827" fmla="*/ 1186506 h 1543360"/>
              <a:gd name="connsiteX6828" fmla="*/ 740416 w 1617176"/>
              <a:gd name="connsiteY6828" fmla="*/ 1184065 h 1543360"/>
              <a:gd name="connsiteX6829" fmla="*/ 514309 w 1617176"/>
              <a:gd name="connsiteY6829" fmla="*/ 1184064 h 1543360"/>
              <a:gd name="connsiteX6830" fmla="*/ 514635 w 1617176"/>
              <a:gd name="connsiteY6830" fmla="*/ 1184552 h 1543360"/>
              <a:gd name="connsiteX6831" fmla="*/ 509021 w 1617176"/>
              <a:gd name="connsiteY6831" fmla="*/ 1185773 h 1543360"/>
              <a:gd name="connsiteX6832" fmla="*/ 522690 w 1617176"/>
              <a:gd name="connsiteY6832" fmla="*/ 1188458 h 1543360"/>
              <a:gd name="connsiteX6833" fmla="*/ 522690 w 1617176"/>
              <a:gd name="connsiteY6833" fmla="*/ 1187725 h 1543360"/>
              <a:gd name="connsiteX6834" fmla="*/ 522446 w 1617176"/>
              <a:gd name="connsiteY6834" fmla="*/ 1187481 h 1543360"/>
              <a:gd name="connsiteX6835" fmla="*/ 520027 w 1617176"/>
              <a:gd name="connsiteY6835" fmla="*/ 1185063 h 1543360"/>
              <a:gd name="connsiteX6836" fmla="*/ 516832 w 1617176"/>
              <a:gd name="connsiteY6836" fmla="*/ 1184064 h 1543360"/>
              <a:gd name="connsiteX6837" fmla="*/ 515612 w 1617176"/>
              <a:gd name="connsiteY6837" fmla="*/ 1184064 h 1543360"/>
              <a:gd name="connsiteX6838" fmla="*/ 718687 w 1617176"/>
              <a:gd name="connsiteY6838" fmla="*/ 1183562 h 1543360"/>
              <a:gd name="connsiteX6839" fmla="*/ 718692 w 1617176"/>
              <a:gd name="connsiteY6839" fmla="*/ 1183577 h 1543360"/>
              <a:gd name="connsiteX6840" fmla="*/ 725526 w 1617176"/>
              <a:gd name="connsiteY6840" fmla="*/ 1190411 h 1543360"/>
              <a:gd name="connsiteX6841" fmla="*/ 725702 w 1617176"/>
              <a:gd name="connsiteY6841" fmla="*/ 1190352 h 1543360"/>
              <a:gd name="connsiteX6842" fmla="*/ 529037 w 1617176"/>
              <a:gd name="connsiteY6842" fmla="*/ 1182599 h 1543360"/>
              <a:gd name="connsiteX6843" fmla="*/ 530013 w 1617176"/>
              <a:gd name="connsiteY6843" fmla="*/ 1183087 h 1543360"/>
              <a:gd name="connsiteX6844" fmla="*/ 531397 w 1617176"/>
              <a:gd name="connsiteY6844" fmla="*/ 1183680 h 1543360"/>
              <a:gd name="connsiteX6845" fmla="*/ 544414 w 1617176"/>
              <a:gd name="connsiteY6845" fmla="*/ 1186993 h 1543360"/>
              <a:gd name="connsiteX6846" fmla="*/ 531463 w 1617176"/>
              <a:gd name="connsiteY6846" fmla="*/ 1185375 h 1543360"/>
              <a:gd name="connsiteX6847" fmla="*/ 531233 w 1617176"/>
              <a:gd name="connsiteY6847" fmla="*/ 1185528 h 1543360"/>
              <a:gd name="connsiteX6848" fmla="*/ 530989 w 1617176"/>
              <a:gd name="connsiteY6848" fmla="*/ 1185528 h 1543360"/>
              <a:gd name="connsiteX6849" fmla="*/ 529281 w 1617176"/>
              <a:gd name="connsiteY6849" fmla="*/ 1184796 h 1543360"/>
              <a:gd name="connsiteX6850" fmla="*/ 528060 w 1617176"/>
              <a:gd name="connsiteY6850" fmla="*/ 1184063 h 1543360"/>
              <a:gd name="connsiteX6851" fmla="*/ 528060 w 1617176"/>
              <a:gd name="connsiteY6851" fmla="*/ 1183087 h 1543360"/>
              <a:gd name="connsiteX6852" fmla="*/ 1182457 w 1617176"/>
              <a:gd name="connsiteY6852" fmla="*/ 1181868 h 1543360"/>
              <a:gd name="connsiteX6853" fmla="*/ 1175867 w 1617176"/>
              <a:gd name="connsiteY6853" fmla="*/ 1188947 h 1543360"/>
              <a:gd name="connsiteX6854" fmla="*/ 1205401 w 1617176"/>
              <a:gd name="connsiteY6854" fmla="*/ 1201395 h 1543360"/>
              <a:gd name="connsiteX6855" fmla="*/ 1205585 w 1617176"/>
              <a:gd name="connsiteY6855" fmla="*/ 1201028 h 1543360"/>
              <a:gd name="connsiteX6856" fmla="*/ 1205401 w 1617176"/>
              <a:gd name="connsiteY6856" fmla="*/ 1200906 h 1543360"/>
              <a:gd name="connsiteX6857" fmla="*/ 1200031 w 1617176"/>
              <a:gd name="connsiteY6857" fmla="*/ 1194316 h 1543360"/>
              <a:gd name="connsiteX6858" fmla="*/ 1196614 w 1617176"/>
              <a:gd name="connsiteY6858" fmla="*/ 1191143 h 1543360"/>
              <a:gd name="connsiteX6859" fmla="*/ 1196614 w 1617176"/>
              <a:gd name="connsiteY6859" fmla="*/ 1190920 h 1543360"/>
              <a:gd name="connsiteX6860" fmla="*/ 447618 w 1617176"/>
              <a:gd name="connsiteY6860" fmla="*/ 1179963 h 1543360"/>
              <a:gd name="connsiteX6861" fmla="*/ 447951 w 1617176"/>
              <a:gd name="connsiteY6861" fmla="*/ 1181623 h 1543360"/>
              <a:gd name="connsiteX6862" fmla="*/ 448244 w 1617176"/>
              <a:gd name="connsiteY6862" fmla="*/ 1181623 h 1543360"/>
              <a:gd name="connsiteX6863" fmla="*/ 448488 w 1617176"/>
              <a:gd name="connsiteY6863" fmla="*/ 1182111 h 1543360"/>
              <a:gd name="connsiteX6864" fmla="*/ 449647 w 1617176"/>
              <a:gd name="connsiteY6864" fmla="*/ 1183657 h 1543360"/>
              <a:gd name="connsiteX6865" fmla="*/ 449708 w 1617176"/>
              <a:gd name="connsiteY6865" fmla="*/ 1183575 h 1543360"/>
              <a:gd name="connsiteX6866" fmla="*/ 463865 w 1617176"/>
              <a:gd name="connsiteY6866" fmla="*/ 1188701 h 1543360"/>
              <a:gd name="connsiteX6867" fmla="*/ 456543 w 1617176"/>
              <a:gd name="connsiteY6867" fmla="*/ 1184064 h 1543360"/>
              <a:gd name="connsiteX6868" fmla="*/ 714868 w 1617176"/>
              <a:gd name="connsiteY6868" fmla="*/ 1179346 h 1543360"/>
              <a:gd name="connsiteX6869" fmla="*/ 714787 w 1617176"/>
              <a:gd name="connsiteY6869" fmla="*/ 1179428 h 1543360"/>
              <a:gd name="connsiteX6870" fmla="*/ 713810 w 1617176"/>
              <a:gd name="connsiteY6870" fmla="*/ 1179428 h 1543360"/>
              <a:gd name="connsiteX6871" fmla="*/ 715763 w 1617176"/>
              <a:gd name="connsiteY6871" fmla="*/ 1181136 h 1543360"/>
              <a:gd name="connsiteX6872" fmla="*/ 715852 w 1617176"/>
              <a:gd name="connsiteY6872" fmla="*/ 1181158 h 1543360"/>
              <a:gd name="connsiteX6873" fmla="*/ 715519 w 1617176"/>
              <a:gd name="connsiteY6873" fmla="*/ 1180159 h 1543360"/>
              <a:gd name="connsiteX6874" fmla="*/ 1255927 w 1617176"/>
              <a:gd name="connsiteY6874" fmla="*/ 1174546 h 1543360"/>
              <a:gd name="connsiteX6875" fmla="*/ 1252754 w 1617176"/>
              <a:gd name="connsiteY6875" fmla="*/ 1186994 h 1543360"/>
              <a:gd name="connsiteX6876" fmla="*/ 1259100 w 1617176"/>
              <a:gd name="connsiteY6876" fmla="*/ 1187971 h 1543360"/>
              <a:gd name="connsiteX6877" fmla="*/ 1255927 w 1617176"/>
              <a:gd name="connsiteY6877" fmla="*/ 1174546 h 1543360"/>
              <a:gd name="connsiteX6878" fmla="*/ 457031 w 1617176"/>
              <a:gd name="connsiteY6878" fmla="*/ 1174300 h 1543360"/>
              <a:gd name="connsiteX6879" fmla="*/ 458984 w 1617176"/>
              <a:gd name="connsiteY6879" fmla="*/ 1177229 h 1543360"/>
              <a:gd name="connsiteX6880" fmla="*/ 459716 w 1617176"/>
              <a:gd name="connsiteY6880" fmla="*/ 1177961 h 1543360"/>
              <a:gd name="connsiteX6881" fmla="*/ 459641 w 1617176"/>
              <a:gd name="connsiteY6881" fmla="*/ 1178412 h 1543360"/>
              <a:gd name="connsiteX6882" fmla="*/ 465879 w 1617176"/>
              <a:gd name="connsiteY6882" fmla="*/ 1185010 h 1543360"/>
              <a:gd name="connsiteX6883" fmla="*/ 475337 w 1617176"/>
              <a:gd name="connsiteY6883" fmla="*/ 1189189 h 1543360"/>
              <a:gd name="connsiteX6884" fmla="*/ 474376 w 1617176"/>
              <a:gd name="connsiteY6884" fmla="*/ 1187268 h 1543360"/>
              <a:gd name="connsiteX6885" fmla="*/ 460698 w 1617176"/>
              <a:gd name="connsiteY6885" fmla="*/ 1174532 h 1543360"/>
              <a:gd name="connsiteX6886" fmla="*/ 460692 w 1617176"/>
              <a:gd name="connsiteY6886" fmla="*/ 1174544 h 1543360"/>
              <a:gd name="connsiteX6887" fmla="*/ 457031 w 1617176"/>
              <a:gd name="connsiteY6887" fmla="*/ 1174300 h 1543360"/>
              <a:gd name="connsiteX6888" fmla="*/ 462015 w 1617176"/>
              <a:gd name="connsiteY6888" fmla="*/ 1174096 h 1543360"/>
              <a:gd name="connsiteX6889" fmla="*/ 474865 w 1617176"/>
              <a:gd name="connsiteY6889" fmla="*/ 1185594 h 1543360"/>
              <a:gd name="connsiteX6890" fmla="*/ 474849 w 1617176"/>
              <a:gd name="connsiteY6890" fmla="*/ 1185528 h 1543360"/>
              <a:gd name="connsiteX6891" fmla="*/ 489006 w 1617176"/>
              <a:gd name="connsiteY6891" fmla="*/ 1191142 h 1543360"/>
              <a:gd name="connsiteX6892" fmla="*/ 476558 w 1617176"/>
              <a:gd name="connsiteY6892" fmla="*/ 1181623 h 1543360"/>
              <a:gd name="connsiteX6893" fmla="*/ 469967 w 1617176"/>
              <a:gd name="connsiteY6893" fmla="*/ 1177198 h 1543360"/>
              <a:gd name="connsiteX6894" fmla="*/ 443362 w 1617176"/>
              <a:gd name="connsiteY6894" fmla="*/ 1173324 h 1543360"/>
              <a:gd name="connsiteX6895" fmla="*/ 457519 w 1617176"/>
              <a:gd name="connsiteY6895" fmla="*/ 1180646 h 1543360"/>
              <a:gd name="connsiteX6896" fmla="*/ 458007 w 1617176"/>
              <a:gd name="connsiteY6896" fmla="*/ 1179426 h 1543360"/>
              <a:gd name="connsiteX6897" fmla="*/ 458154 w 1617176"/>
              <a:gd name="connsiteY6897" fmla="*/ 1179279 h 1543360"/>
              <a:gd name="connsiteX6898" fmla="*/ 458008 w 1617176"/>
              <a:gd name="connsiteY6898" fmla="*/ 1179182 h 1543360"/>
              <a:gd name="connsiteX6899" fmla="*/ 457519 w 1617176"/>
              <a:gd name="connsiteY6899" fmla="*/ 1178694 h 1543360"/>
              <a:gd name="connsiteX6900" fmla="*/ 455602 w 1617176"/>
              <a:gd name="connsiteY6900" fmla="*/ 1175711 h 1543360"/>
              <a:gd name="connsiteX6901" fmla="*/ 455566 w 1617176"/>
              <a:gd name="connsiteY6901" fmla="*/ 1175765 h 1543360"/>
              <a:gd name="connsiteX6902" fmla="*/ 443362 w 1617176"/>
              <a:gd name="connsiteY6902" fmla="*/ 1173324 h 1543360"/>
              <a:gd name="connsiteX6903" fmla="*/ 729920 w 1617176"/>
              <a:gd name="connsiteY6903" fmla="*/ 1172837 h 1543360"/>
              <a:gd name="connsiteX6904" fmla="*/ 724000 w 1617176"/>
              <a:gd name="connsiteY6904" fmla="*/ 1177353 h 1543360"/>
              <a:gd name="connsiteX6905" fmla="*/ 716357 w 1617176"/>
              <a:gd name="connsiteY6905" fmla="*/ 1178917 h 1543360"/>
              <a:gd name="connsiteX6906" fmla="*/ 716739 w 1617176"/>
              <a:gd name="connsiteY6906" fmla="*/ 1179427 h 1543360"/>
              <a:gd name="connsiteX6907" fmla="*/ 717282 w 1617176"/>
              <a:gd name="connsiteY6907" fmla="*/ 1180694 h 1543360"/>
              <a:gd name="connsiteX6908" fmla="*/ 718692 w 1617176"/>
              <a:gd name="connsiteY6908" fmla="*/ 1181868 h 1543360"/>
              <a:gd name="connsiteX6909" fmla="*/ 718570 w 1617176"/>
              <a:gd name="connsiteY6909" fmla="*/ 1182355 h 1543360"/>
              <a:gd name="connsiteX6910" fmla="*/ 718936 w 1617176"/>
              <a:gd name="connsiteY6910" fmla="*/ 1182111 h 1543360"/>
              <a:gd name="connsiteX6911" fmla="*/ 726732 w 1617176"/>
              <a:gd name="connsiteY6911" fmla="*/ 1189220 h 1543360"/>
              <a:gd name="connsiteX6912" fmla="*/ 726747 w 1617176"/>
              <a:gd name="connsiteY6912" fmla="*/ 1189191 h 1543360"/>
              <a:gd name="connsiteX6913" fmla="*/ 736266 w 1617176"/>
              <a:gd name="connsiteY6913" fmla="*/ 1181624 h 1543360"/>
              <a:gd name="connsiteX6914" fmla="*/ 735290 w 1617176"/>
              <a:gd name="connsiteY6914" fmla="*/ 1179916 h 1543360"/>
              <a:gd name="connsiteX6915" fmla="*/ 735778 w 1617176"/>
              <a:gd name="connsiteY6915" fmla="*/ 1178207 h 1543360"/>
              <a:gd name="connsiteX6916" fmla="*/ 729920 w 1617176"/>
              <a:gd name="connsiteY6916" fmla="*/ 1172837 h 1543360"/>
              <a:gd name="connsiteX6917" fmla="*/ 419930 w 1617176"/>
              <a:gd name="connsiteY6917" fmla="*/ 1172103 h 1543360"/>
              <a:gd name="connsiteX6918" fmla="*/ 426764 w 1617176"/>
              <a:gd name="connsiteY6918" fmla="*/ 1176985 h 1543360"/>
              <a:gd name="connsiteX6919" fmla="*/ 421882 w 1617176"/>
              <a:gd name="connsiteY6919" fmla="*/ 1178450 h 1543360"/>
              <a:gd name="connsiteX6920" fmla="*/ 427252 w 1617176"/>
              <a:gd name="connsiteY6920" fmla="*/ 1184796 h 1543360"/>
              <a:gd name="connsiteX6921" fmla="*/ 448243 w 1617176"/>
              <a:gd name="connsiteY6921" fmla="*/ 1185284 h 1543360"/>
              <a:gd name="connsiteX6922" fmla="*/ 448243 w 1617176"/>
              <a:gd name="connsiteY6922" fmla="*/ 1184754 h 1543360"/>
              <a:gd name="connsiteX6923" fmla="*/ 447023 w 1617176"/>
              <a:gd name="connsiteY6923" fmla="*/ 1183332 h 1543360"/>
              <a:gd name="connsiteX6924" fmla="*/ 446901 w 1617176"/>
              <a:gd name="connsiteY6924" fmla="*/ 1183088 h 1543360"/>
              <a:gd name="connsiteX6925" fmla="*/ 445803 w 1617176"/>
              <a:gd name="connsiteY6925" fmla="*/ 1183088 h 1543360"/>
              <a:gd name="connsiteX6926" fmla="*/ 435308 w 1617176"/>
              <a:gd name="connsiteY6926" fmla="*/ 1180647 h 1543360"/>
              <a:gd name="connsiteX6927" fmla="*/ 430670 w 1617176"/>
              <a:gd name="connsiteY6927" fmla="*/ 1178939 h 1543360"/>
              <a:gd name="connsiteX6928" fmla="*/ 430182 w 1617176"/>
              <a:gd name="connsiteY6928" fmla="*/ 1177962 h 1543360"/>
              <a:gd name="connsiteX6929" fmla="*/ 430914 w 1617176"/>
              <a:gd name="connsiteY6929" fmla="*/ 1177718 h 1543360"/>
              <a:gd name="connsiteX6930" fmla="*/ 435796 w 1617176"/>
              <a:gd name="connsiteY6930" fmla="*/ 1179427 h 1543360"/>
              <a:gd name="connsiteX6931" fmla="*/ 446487 w 1617176"/>
              <a:gd name="connsiteY6931" fmla="*/ 1181431 h 1543360"/>
              <a:gd name="connsiteX6932" fmla="*/ 446103 w 1617176"/>
              <a:gd name="connsiteY6932" fmla="*/ 1179895 h 1543360"/>
              <a:gd name="connsiteX6933" fmla="*/ 446047 w 1617176"/>
              <a:gd name="connsiteY6933" fmla="*/ 1179914 h 1543360"/>
              <a:gd name="connsiteX6934" fmla="*/ 434087 w 1617176"/>
              <a:gd name="connsiteY6934" fmla="*/ 1172103 h 1543360"/>
              <a:gd name="connsiteX6935" fmla="*/ 419930 w 1617176"/>
              <a:gd name="connsiteY6935" fmla="*/ 1172103 h 1543360"/>
              <a:gd name="connsiteX6936" fmla="*/ 960582 w 1617176"/>
              <a:gd name="connsiteY6936" fmla="*/ 1170396 h 1543360"/>
              <a:gd name="connsiteX6937" fmla="*/ 971321 w 1617176"/>
              <a:gd name="connsiteY6937" fmla="*/ 1179916 h 1543360"/>
              <a:gd name="connsiteX6938" fmla="*/ 972298 w 1617176"/>
              <a:gd name="connsiteY6938" fmla="*/ 1177719 h 1543360"/>
              <a:gd name="connsiteX6939" fmla="*/ 960582 w 1617176"/>
              <a:gd name="connsiteY6939" fmla="*/ 1170396 h 1543360"/>
              <a:gd name="connsiteX6940" fmla="*/ 166693 w 1617176"/>
              <a:gd name="connsiteY6940" fmla="*/ 1165341 h 1543360"/>
              <a:gd name="connsiteX6941" fmla="*/ 165836 w 1617176"/>
              <a:gd name="connsiteY6941" fmla="*/ 1165513 h 1543360"/>
              <a:gd name="connsiteX6942" fmla="*/ 165771 w 1617176"/>
              <a:gd name="connsiteY6942" fmla="*/ 1165534 h 1543360"/>
              <a:gd name="connsiteX6943" fmla="*/ 167693 w 1617176"/>
              <a:gd name="connsiteY6943" fmla="*/ 1167840 h 1543360"/>
              <a:gd name="connsiteX6944" fmla="*/ 167544 w 1617176"/>
              <a:gd name="connsiteY6944" fmla="*/ 1167467 h 1543360"/>
              <a:gd name="connsiteX6945" fmla="*/ 31831 w 1617176"/>
              <a:gd name="connsiteY6945" fmla="*/ 1165271 h 1543360"/>
              <a:gd name="connsiteX6946" fmla="*/ 32712 w 1617176"/>
              <a:gd name="connsiteY6946" fmla="*/ 1165623 h 1543360"/>
              <a:gd name="connsiteX6947" fmla="*/ 26614 w 1617176"/>
              <a:gd name="connsiteY6947" fmla="*/ 1171953 h 1543360"/>
              <a:gd name="connsiteX6948" fmla="*/ 28414 w 1617176"/>
              <a:gd name="connsiteY6948" fmla="*/ 1171861 h 1543360"/>
              <a:gd name="connsiteX6949" fmla="*/ 33052 w 1617176"/>
              <a:gd name="connsiteY6949" fmla="*/ 1165759 h 1543360"/>
              <a:gd name="connsiteX6950" fmla="*/ 32712 w 1617176"/>
              <a:gd name="connsiteY6950" fmla="*/ 1165623 h 1543360"/>
              <a:gd name="connsiteX6951" fmla="*/ 32921 w 1617176"/>
              <a:gd name="connsiteY6951" fmla="*/ 1165407 h 1543360"/>
              <a:gd name="connsiteX6952" fmla="*/ 33065 w 1617176"/>
              <a:gd name="connsiteY6952" fmla="*/ 1165425 h 1543360"/>
              <a:gd name="connsiteX6953" fmla="*/ 33018 w 1617176"/>
              <a:gd name="connsiteY6953" fmla="*/ 1165306 h 1543360"/>
              <a:gd name="connsiteX6954" fmla="*/ 32921 w 1617176"/>
              <a:gd name="connsiteY6954" fmla="*/ 1165407 h 1543360"/>
              <a:gd name="connsiteX6955" fmla="*/ 526473 w 1617176"/>
              <a:gd name="connsiteY6955" fmla="*/ 1164933 h 1543360"/>
              <a:gd name="connsiteX6956" fmla="*/ 522446 w 1617176"/>
              <a:gd name="connsiteY6956" fmla="*/ 1165757 h 1543360"/>
              <a:gd name="connsiteX6957" fmla="*/ 522445 w 1617176"/>
              <a:gd name="connsiteY6957" fmla="*/ 1165757 h 1543360"/>
              <a:gd name="connsiteX6958" fmla="*/ 522447 w 1617176"/>
              <a:gd name="connsiteY6958" fmla="*/ 1165757 h 1543360"/>
              <a:gd name="connsiteX6959" fmla="*/ 523179 w 1617176"/>
              <a:gd name="connsiteY6959" fmla="*/ 1166489 h 1543360"/>
              <a:gd name="connsiteX6960" fmla="*/ 523911 w 1617176"/>
              <a:gd name="connsiteY6960" fmla="*/ 1167222 h 1543360"/>
              <a:gd name="connsiteX6961" fmla="*/ 523946 w 1617176"/>
              <a:gd name="connsiteY6961" fmla="*/ 1167396 h 1543360"/>
              <a:gd name="connsiteX6962" fmla="*/ 536603 w 1617176"/>
              <a:gd name="connsiteY6962" fmla="*/ 1175277 h 1543360"/>
              <a:gd name="connsiteX6963" fmla="*/ 536865 w 1617176"/>
              <a:gd name="connsiteY6963" fmla="*/ 1174751 h 1543360"/>
              <a:gd name="connsiteX6964" fmla="*/ 534163 w 1617176"/>
              <a:gd name="connsiteY6964" fmla="*/ 1171372 h 1543360"/>
              <a:gd name="connsiteX6965" fmla="*/ 530591 w 1617176"/>
              <a:gd name="connsiteY6965" fmla="*/ 1167086 h 1543360"/>
              <a:gd name="connsiteX6966" fmla="*/ 530501 w 1617176"/>
              <a:gd name="connsiteY6966" fmla="*/ 1167222 h 1543360"/>
              <a:gd name="connsiteX6967" fmla="*/ 526473 w 1617176"/>
              <a:gd name="connsiteY6967" fmla="*/ 1164933 h 1543360"/>
              <a:gd name="connsiteX6968" fmla="*/ 164371 w 1617176"/>
              <a:gd name="connsiteY6968" fmla="*/ 1162830 h 1543360"/>
              <a:gd name="connsiteX6969" fmla="*/ 164045 w 1617176"/>
              <a:gd name="connsiteY6969" fmla="*/ 1163317 h 1543360"/>
              <a:gd name="connsiteX6970" fmla="*/ 164127 w 1617176"/>
              <a:gd name="connsiteY6970" fmla="*/ 1163317 h 1543360"/>
              <a:gd name="connsiteX6971" fmla="*/ 165366 w 1617176"/>
              <a:gd name="connsiteY6971" fmla="*/ 1164349 h 1543360"/>
              <a:gd name="connsiteX6972" fmla="*/ 165591 w 1617176"/>
              <a:gd name="connsiteY6972" fmla="*/ 1164293 h 1543360"/>
              <a:gd name="connsiteX6973" fmla="*/ 166323 w 1617176"/>
              <a:gd name="connsiteY6973" fmla="*/ 1164049 h 1543360"/>
              <a:gd name="connsiteX6974" fmla="*/ 166773 w 1617176"/>
              <a:gd name="connsiteY6974" fmla="*/ 1164199 h 1543360"/>
              <a:gd name="connsiteX6975" fmla="*/ 166811 w 1617176"/>
              <a:gd name="connsiteY6975" fmla="*/ 1164050 h 1543360"/>
              <a:gd name="connsiteX6976" fmla="*/ 166080 w 1617176"/>
              <a:gd name="connsiteY6976" fmla="*/ 1163806 h 1543360"/>
              <a:gd name="connsiteX6977" fmla="*/ 164371 w 1617176"/>
              <a:gd name="connsiteY6977" fmla="*/ 1162830 h 1543360"/>
              <a:gd name="connsiteX6978" fmla="*/ 953748 w 1617176"/>
              <a:gd name="connsiteY6978" fmla="*/ 1162097 h 1543360"/>
              <a:gd name="connsiteX6979" fmla="*/ 963267 w 1617176"/>
              <a:gd name="connsiteY6979" fmla="*/ 1168200 h 1543360"/>
              <a:gd name="connsiteX6980" fmla="*/ 961802 w 1617176"/>
              <a:gd name="connsiteY6980" fmla="*/ 1165515 h 1543360"/>
              <a:gd name="connsiteX6981" fmla="*/ 953748 w 1617176"/>
              <a:gd name="connsiteY6981" fmla="*/ 1162097 h 1543360"/>
              <a:gd name="connsiteX6982" fmla="*/ 721133 w 1617176"/>
              <a:gd name="connsiteY6982" fmla="*/ 1161121 h 1543360"/>
              <a:gd name="connsiteX6983" fmla="*/ 711125 w 1617176"/>
              <a:gd name="connsiteY6983" fmla="*/ 1174302 h 1543360"/>
              <a:gd name="connsiteX6984" fmla="*/ 715031 w 1617176"/>
              <a:gd name="connsiteY6984" fmla="*/ 1176987 h 1543360"/>
              <a:gd name="connsiteX6985" fmla="*/ 715274 w 1617176"/>
              <a:gd name="connsiteY6985" fmla="*/ 1174302 h 1543360"/>
              <a:gd name="connsiteX6986" fmla="*/ 725770 w 1617176"/>
              <a:gd name="connsiteY6986" fmla="*/ 1167467 h 1543360"/>
              <a:gd name="connsiteX6987" fmla="*/ 721133 w 1617176"/>
              <a:gd name="connsiteY6987" fmla="*/ 1161121 h 1543360"/>
              <a:gd name="connsiteX6988" fmla="*/ 442874 w 1617176"/>
              <a:gd name="connsiteY6988" fmla="*/ 1157458 h 1543360"/>
              <a:gd name="connsiteX6989" fmla="*/ 442874 w 1617176"/>
              <a:gd name="connsiteY6989" fmla="*/ 1158888 h 1543360"/>
              <a:gd name="connsiteX6990" fmla="*/ 443118 w 1617176"/>
              <a:gd name="connsiteY6990" fmla="*/ 1158923 h 1543360"/>
              <a:gd name="connsiteX6991" fmla="*/ 445315 w 1617176"/>
              <a:gd name="connsiteY6991" fmla="*/ 1161852 h 1543360"/>
              <a:gd name="connsiteX6992" fmla="*/ 450100 w 1617176"/>
              <a:gd name="connsiteY6992" fmla="*/ 1166878 h 1543360"/>
              <a:gd name="connsiteX6993" fmla="*/ 450197 w 1617176"/>
              <a:gd name="connsiteY6993" fmla="*/ 1166733 h 1543360"/>
              <a:gd name="connsiteX6994" fmla="*/ 462645 w 1617176"/>
              <a:gd name="connsiteY6994" fmla="*/ 1170883 h 1543360"/>
              <a:gd name="connsiteX6995" fmla="*/ 454590 w 1617176"/>
              <a:gd name="connsiteY6995" fmla="*/ 1163560 h 1543360"/>
              <a:gd name="connsiteX6996" fmla="*/ 442874 w 1617176"/>
              <a:gd name="connsiteY6996" fmla="*/ 1157458 h 1543360"/>
              <a:gd name="connsiteX6997" fmla="*/ 404552 w 1617176"/>
              <a:gd name="connsiteY6997" fmla="*/ 1156238 h 1543360"/>
              <a:gd name="connsiteX6998" fmla="*/ 412363 w 1617176"/>
              <a:gd name="connsiteY6998" fmla="*/ 1161852 h 1543360"/>
              <a:gd name="connsiteX6999" fmla="*/ 411932 w 1617176"/>
              <a:gd name="connsiteY6999" fmla="*/ 1162139 h 1543360"/>
              <a:gd name="connsiteX7000" fmla="*/ 413340 w 1617176"/>
              <a:gd name="connsiteY7000" fmla="*/ 1162340 h 1543360"/>
              <a:gd name="connsiteX7001" fmla="*/ 413828 w 1617176"/>
              <a:gd name="connsiteY7001" fmla="*/ 1163561 h 1543360"/>
              <a:gd name="connsiteX7002" fmla="*/ 413096 w 1617176"/>
              <a:gd name="connsiteY7002" fmla="*/ 1164049 h 1543360"/>
              <a:gd name="connsiteX7003" fmla="*/ 411387 w 1617176"/>
              <a:gd name="connsiteY7003" fmla="*/ 1163561 h 1543360"/>
              <a:gd name="connsiteX7004" fmla="*/ 411386 w 1617176"/>
              <a:gd name="connsiteY7004" fmla="*/ 1163560 h 1543360"/>
              <a:gd name="connsiteX7005" fmla="*/ 410410 w 1617176"/>
              <a:gd name="connsiteY7005" fmla="*/ 1163560 h 1543360"/>
              <a:gd name="connsiteX7006" fmla="*/ 414559 w 1617176"/>
              <a:gd name="connsiteY7006" fmla="*/ 1169418 h 1543360"/>
              <a:gd name="connsiteX7007" fmla="*/ 422932 w 1617176"/>
              <a:gd name="connsiteY7007" fmla="*/ 1167382 h 1543360"/>
              <a:gd name="connsiteX7008" fmla="*/ 422371 w 1617176"/>
              <a:gd name="connsiteY7008" fmla="*/ 1167222 h 1543360"/>
              <a:gd name="connsiteX7009" fmla="*/ 419686 w 1617176"/>
              <a:gd name="connsiteY7009" fmla="*/ 1165758 h 1543360"/>
              <a:gd name="connsiteX7010" fmla="*/ 419442 w 1617176"/>
              <a:gd name="connsiteY7010" fmla="*/ 1164537 h 1543360"/>
              <a:gd name="connsiteX7011" fmla="*/ 420418 w 1617176"/>
              <a:gd name="connsiteY7011" fmla="*/ 1164293 h 1543360"/>
              <a:gd name="connsiteX7012" fmla="*/ 422859 w 1617176"/>
              <a:gd name="connsiteY7012" fmla="*/ 1165513 h 1543360"/>
              <a:gd name="connsiteX7013" fmla="*/ 424387 w 1617176"/>
              <a:gd name="connsiteY7013" fmla="*/ 1165950 h 1543360"/>
              <a:gd name="connsiteX7014" fmla="*/ 424323 w 1617176"/>
              <a:gd name="connsiteY7014" fmla="*/ 1165757 h 1543360"/>
              <a:gd name="connsiteX7015" fmla="*/ 428229 w 1617176"/>
              <a:gd name="connsiteY7015" fmla="*/ 1166977 h 1543360"/>
              <a:gd name="connsiteX7016" fmla="*/ 426120 w 1617176"/>
              <a:gd name="connsiteY7016" fmla="*/ 1163229 h 1543360"/>
              <a:gd name="connsiteX7017" fmla="*/ 426032 w 1617176"/>
              <a:gd name="connsiteY7017" fmla="*/ 1163317 h 1543360"/>
              <a:gd name="connsiteX7018" fmla="*/ 425788 w 1617176"/>
              <a:gd name="connsiteY7018" fmla="*/ 1163317 h 1543360"/>
              <a:gd name="connsiteX7019" fmla="*/ 424323 w 1617176"/>
              <a:gd name="connsiteY7019" fmla="*/ 1162340 h 1543360"/>
              <a:gd name="connsiteX7020" fmla="*/ 424323 w 1617176"/>
              <a:gd name="connsiteY7020" fmla="*/ 1161364 h 1543360"/>
              <a:gd name="connsiteX7021" fmla="*/ 425299 w 1617176"/>
              <a:gd name="connsiteY7021" fmla="*/ 1161364 h 1543360"/>
              <a:gd name="connsiteX7022" fmla="*/ 426276 w 1617176"/>
              <a:gd name="connsiteY7022" fmla="*/ 1161608 h 1543360"/>
              <a:gd name="connsiteX7023" fmla="*/ 426373 w 1617176"/>
              <a:gd name="connsiteY7023" fmla="*/ 1161803 h 1543360"/>
              <a:gd name="connsiteX7024" fmla="*/ 426520 w 1617176"/>
              <a:gd name="connsiteY7024" fmla="*/ 1161363 h 1543360"/>
              <a:gd name="connsiteX7025" fmla="*/ 449220 w 1617176"/>
              <a:gd name="connsiteY7025" fmla="*/ 1169174 h 1543360"/>
              <a:gd name="connsiteX7026" fmla="*/ 449220 w 1617176"/>
              <a:gd name="connsiteY7026" fmla="*/ 1168931 h 1543360"/>
              <a:gd name="connsiteX7027" fmla="*/ 448732 w 1617176"/>
              <a:gd name="connsiteY7027" fmla="*/ 1168443 h 1543360"/>
              <a:gd name="connsiteX7028" fmla="*/ 443606 w 1617176"/>
              <a:gd name="connsiteY7028" fmla="*/ 1162829 h 1543360"/>
              <a:gd name="connsiteX7029" fmla="*/ 441409 w 1617176"/>
              <a:gd name="connsiteY7029" fmla="*/ 1160388 h 1543360"/>
              <a:gd name="connsiteX7030" fmla="*/ 441409 w 1617176"/>
              <a:gd name="connsiteY7030" fmla="*/ 1159980 h 1543360"/>
              <a:gd name="connsiteX7031" fmla="*/ 437504 w 1617176"/>
              <a:gd name="connsiteY7031" fmla="*/ 1156726 h 1543360"/>
              <a:gd name="connsiteX7032" fmla="*/ 404552 w 1617176"/>
              <a:gd name="connsiteY7032" fmla="*/ 1156238 h 1543360"/>
              <a:gd name="connsiteX7033" fmla="*/ 42083 w 1617176"/>
              <a:gd name="connsiteY7033" fmla="*/ 1155751 h 1543360"/>
              <a:gd name="connsiteX7034" fmla="*/ 34760 w 1617176"/>
              <a:gd name="connsiteY7034" fmla="*/ 1163317 h 1543360"/>
              <a:gd name="connsiteX7035" fmla="*/ 33460 w 1617176"/>
              <a:gd name="connsiteY7035" fmla="*/ 1164185 h 1543360"/>
              <a:gd name="connsiteX7036" fmla="*/ 33785 w 1617176"/>
              <a:gd name="connsiteY7036" fmla="*/ 1164293 h 1543360"/>
              <a:gd name="connsiteX7037" fmla="*/ 34170 w 1617176"/>
              <a:gd name="connsiteY7037" fmla="*/ 1164935 h 1543360"/>
              <a:gd name="connsiteX7038" fmla="*/ 34272 w 1617176"/>
              <a:gd name="connsiteY7038" fmla="*/ 1164782 h 1543360"/>
              <a:gd name="connsiteX7039" fmla="*/ 40374 w 1617176"/>
              <a:gd name="connsiteY7039" fmla="*/ 1160389 h 1543360"/>
              <a:gd name="connsiteX7040" fmla="*/ 42083 w 1617176"/>
              <a:gd name="connsiteY7040" fmla="*/ 1155751 h 1543360"/>
              <a:gd name="connsiteX7041" fmla="*/ 508778 w 1617176"/>
              <a:gd name="connsiteY7041" fmla="*/ 1151844 h 1543360"/>
              <a:gd name="connsiteX7042" fmla="*/ 508778 w 1617176"/>
              <a:gd name="connsiteY7042" fmla="*/ 1152577 h 1543360"/>
              <a:gd name="connsiteX7043" fmla="*/ 508425 w 1617176"/>
              <a:gd name="connsiteY7043" fmla="*/ 1152459 h 1543360"/>
              <a:gd name="connsiteX7044" fmla="*/ 515124 w 1617176"/>
              <a:gd name="connsiteY7044" fmla="*/ 1158679 h 1543360"/>
              <a:gd name="connsiteX7045" fmla="*/ 514746 w 1617176"/>
              <a:gd name="connsiteY7045" fmla="*/ 1159183 h 1543360"/>
              <a:gd name="connsiteX7046" fmla="*/ 515124 w 1617176"/>
              <a:gd name="connsiteY7046" fmla="*/ 1159655 h 1543360"/>
              <a:gd name="connsiteX7047" fmla="*/ 517565 w 1617176"/>
              <a:gd name="connsiteY7047" fmla="*/ 1158435 h 1543360"/>
              <a:gd name="connsiteX7048" fmla="*/ 522304 w 1617176"/>
              <a:gd name="connsiteY7048" fmla="*/ 1159856 h 1543360"/>
              <a:gd name="connsiteX7049" fmla="*/ 520738 w 1617176"/>
              <a:gd name="connsiteY7049" fmla="*/ 1157703 h 1543360"/>
              <a:gd name="connsiteX7050" fmla="*/ 519102 w 1617176"/>
              <a:gd name="connsiteY7050" fmla="*/ 1155704 h 1543360"/>
              <a:gd name="connsiteX7051" fmla="*/ 519030 w 1617176"/>
              <a:gd name="connsiteY7051" fmla="*/ 1155994 h 1543360"/>
              <a:gd name="connsiteX7052" fmla="*/ 516100 w 1617176"/>
              <a:gd name="connsiteY7052" fmla="*/ 1153797 h 1543360"/>
              <a:gd name="connsiteX7053" fmla="*/ 508778 w 1617176"/>
              <a:gd name="connsiteY7053" fmla="*/ 1151844 h 1543360"/>
              <a:gd name="connsiteX7054" fmla="*/ 712102 w 1617176"/>
              <a:gd name="connsiteY7054" fmla="*/ 1150381 h 1543360"/>
              <a:gd name="connsiteX7055" fmla="*/ 698432 w 1617176"/>
              <a:gd name="connsiteY7055" fmla="*/ 1160877 h 1543360"/>
              <a:gd name="connsiteX7056" fmla="*/ 707708 w 1617176"/>
              <a:gd name="connsiteY7056" fmla="*/ 1169420 h 1543360"/>
              <a:gd name="connsiteX7057" fmla="*/ 717715 w 1617176"/>
              <a:gd name="connsiteY7057" fmla="*/ 1156239 h 1543360"/>
              <a:gd name="connsiteX7058" fmla="*/ 712102 w 1617176"/>
              <a:gd name="connsiteY7058" fmla="*/ 1150381 h 1543360"/>
              <a:gd name="connsiteX7059" fmla="*/ 1335499 w 1617176"/>
              <a:gd name="connsiteY7059" fmla="*/ 1147277 h 1543360"/>
              <a:gd name="connsiteX7060" fmla="*/ 1334280 w 1617176"/>
              <a:gd name="connsiteY7060" fmla="*/ 1147451 h 1543360"/>
              <a:gd name="connsiteX7061" fmla="*/ 1333884 w 1617176"/>
              <a:gd name="connsiteY7061" fmla="*/ 1147748 h 1543360"/>
              <a:gd name="connsiteX7062" fmla="*/ 1340869 w 1617176"/>
              <a:gd name="connsiteY7062" fmla="*/ 1170152 h 1543360"/>
              <a:gd name="connsiteX7063" fmla="*/ 1344286 w 1617176"/>
              <a:gd name="connsiteY7063" fmla="*/ 1180892 h 1543360"/>
              <a:gd name="connsiteX7064" fmla="*/ 1346971 w 1617176"/>
              <a:gd name="connsiteY7064" fmla="*/ 1183821 h 1543360"/>
              <a:gd name="connsiteX7065" fmla="*/ 1349168 w 1617176"/>
              <a:gd name="connsiteY7065" fmla="*/ 1178207 h 1543360"/>
              <a:gd name="connsiteX7066" fmla="*/ 1342090 w 1617176"/>
              <a:gd name="connsiteY7066" fmla="*/ 1162341 h 1543360"/>
              <a:gd name="connsiteX7067" fmla="*/ 1336720 w 1617176"/>
              <a:gd name="connsiteY7067" fmla="*/ 1147696 h 1543360"/>
              <a:gd name="connsiteX7068" fmla="*/ 1335499 w 1617176"/>
              <a:gd name="connsiteY7068" fmla="*/ 1147696 h 1543360"/>
              <a:gd name="connsiteX7069" fmla="*/ 152432 w 1617176"/>
              <a:gd name="connsiteY7069" fmla="*/ 1147065 h 1543360"/>
              <a:gd name="connsiteX7070" fmla="*/ 155339 w 1617176"/>
              <a:gd name="connsiteY7070" fmla="*/ 1150136 h 1543360"/>
              <a:gd name="connsiteX7071" fmla="*/ 155583 w 1617176"/>
              <a:gd name="connsiteY7071" fmla="*/ 1151112 h 1543360"/>
              <a:gd name="connsiteX7072" fmla="*/ 155095 w 1617176"/>
              <a:gd name="connsiteY7072" fmla="*/ 1151357 h 1543360"/>
              <a:gd name="connsiteX7073" fmla="*/ 154608 w 1617176"/>
              <a:gd name="connsiteY7073" fmla="*/ 1151357 h 1543360"/>
              <a:gd name="connsiteX7074" fmla="*/ 1127049 w 1617176"/>
              <a:gd name="connsiteY7074" fmla="*/ 1146962 h 1543360"/>
              <a:gd name="connsiteX7075" fmla="*/ 1120703 w 1617176"/>
              <a:gd name="connsiteY7075" fmla="*/ 1152576 h 1543360"/>
              <a:gd name="connsiteX7076" fmla="*/ 1128026 w 1617176"/>
              <a:gd name="connsiteY7076" fmla="*/ 1146962 h 1543360"/>
              <a:gd name="connsiteX7077" fmla="*/ 1127049 w 1617176"/>
              <a:gd name="connsiteY7077" fmla="*/ 1146962 h 1543360"/>
              <a:gd name="connsiteX7078" fmla="*/ 1335988 w 1617176"/>
              <a:gd name="connsiteY7078" fmla="*/ 1145011 h 1543360"/>
              <a:gd name="connsiteX7079" fmla="*/ 1331594 w 1617176"/>
              <a:gd name="connsiteY7079" fmla="*/ 1145744 h 1543360"/>
              <a:gd name="connsiteX7080" fmla="*/ 1333303 w 1617176"/>
              <a:gd name="connsiteY7080" fmla="*/ 1146964 h 1543360"/>
              <a:gd name="connsiteX7081" fmla="*/ 1333303 w 1617176"/>
              <a:gd name="connsiteY7081" fmla="*/ 1147207 h 1543360"/>
              <a:gd name="connsiteX7082" fmla="*/ 1334280 w 1617176"/>
              <a:gd name="connsiteY7082" fmla="*/ 1146963 h 1543360"/>
              <a:gd name="connsiteX7083" fmla="*/ 1335150 w 1617176"/>
              <a:gd name="connsiteY7083" fmla="*/ 1146615 h 1543360"/>
              <a:gd name="connsiteX7084" fmla="*/ 1335011 w 1617176"/>
              <a:gd name="connsiteY7084" fmla="*/ 1146476 h 1543360"/>
              <a:gd name="connsiteX7085" fmla="*/ 1335988 w 1617176"/>
              <a:gd name="connsiteY7085" fmla="*/ 1145011 h 1543360"/>
              <a:gd name="connsiteX7086" fmla="*/ 929340 w 1617176"/>
              <a:gd name="connsiteY7086" fmla="*/ 1144520 h 1543360"/>
              <a:gd name="connsiteX7087" fmla="*/ 928972 w 1617176"/>
              <a:gd name="connsiteY7087" fmla="*/ 1144889 h 1543360"/>
              <a:gd name="connsiteX7088" fmla="*/ 929339 w 1617176"/>
              <a:gd name="connsiteY7088" fmla="*/ 1145011 h 1543360"/>
              <a:gd name="connsiteX7089" fmla="*/ 929339 w 1617176"/>
              <a:gd name="connsiteY7089" fmla="*/ 1145255 h 1543360"/>
              <a:gd name="connsiteX7090" fmla="*/ 930315 w 1617176"/>
              <a:gd name="connsiteY7090" fmla="*/ 1145255 h 1543360"/>
              <a:gd name="connsiteX7091" fmla="*/ 930315 w 1617176"/>
              <a:gd name="connsiteY7091" fmla="*/ 1144523 h 1543360"/>
              <a:gd name="connsiteX7092" fmla="*/ 929339 w 1617176"/>
              <a:gd name="connsiteY7092" fmla="*/ 1144523 h 1543360"/>
              <a:gd name="connsiteX7093" fmla="*/ 934709 w 1617176"/>
              <a:gd name="connsiteY7093" fmla="*/ 1143547 h 1543360"/>
              <a:gd name="connsiteX7094" fmla="*/ 947645 w 1617176"/>
              <a:gd name="connsiteY7094" fmla="*/ 1152578 h 1543360"/>
              <a:gd name="connsiteX7095" fmla="*/ 941543 w 1617176"/>
              <a:gd name="connsiteY7095" fmla="*/ 1147940 h 1543360"/>
              <a:gd name="connsiteX7096" fmla="*/ 934709 w 1617176"/>
              <a:gd name="connsiteY7096" fmla="*/ 1143547 h 1543360"/>
              <a:gd name="connsiteX7097" fmla="*/ 437980 w 1617176"/>
              <a:gd name="connsiteY7097" fmla="*/ 1142425 h 1543360"/>
              <a:gd name="connsiteX7098" fmla="*/ 443362 w 1617176"/>
              <a:gd name="connsiteY7098" fmla="*/ 1148428 h 1543360"/>
              <a:gd name="connsiteX7099" fmla="*/ 445618 w 1617176"/>
              <a:gd name="connsiteY7099" fmla="*/ 1150889 h 1543360"/>
              <a:gd name="connsiteX7100" fmla="*/ 459227 w 1617176"/>
              <a:gd name="connsiteY7100" fmla="*/ 1155749 h 1543360"/>
              <a:gd name="connsiteX7101" fmla="*/ 459227 w 1617176"/>
              <a:gd name="connsiteY7101" fmla="*/ 1154773 h 1543360"/>
              <a:gd name="connsiteX7102" fmla="*/ 458984 w 1617176"/>
              <a:gd name="connsiteY7102" fmla="*/ 1154773 h 1543360"/>
              <a:gd name="connsiteX7103" fmla="*/ 447854 w 1617176"/>
              <a:gd name="connsiteY7103" fmla="*/ 1143643 h 1543360"/>
              <a:gd name="connsiteX7104" fmla="*/ 447756 w 1617176"/>
              <a:gd name="connsiteY7104" fmla="*/ 1143790 h 1543360"/>
              <a:gd name="connsiteX7105" fmla="*/ 701850 w 1617176"/>
              <a:gd name="connsiteY7105" fmla="*/ 1141106 h 1543360"/>
              <a:gd name="connsiteX7106" fmla="*/ 688913 w 1617176"/>
              <a:gd name="connsiteY7106" fmla="*/ 1151113 h 1543360"/>
              <a:gd name="connsiteX7107" fmla="*/ 700873 w 1617176"/>
              <a:gd name="connsiteY7107" fmla="*/ 1157460 h 1543360"/>
              <a:gd name="connsiteX7108" fmla="*/ 701850 w 1617176"/>
              <a:gd name="connsiteY7108" fmla="*/ 1141106 h 1543360"/>
              <a:gd name="connsiteX7109" fmla="*/ 431829 w 1617176"/>
              <a:gd name="connsiteY7109" fmla="*/ 1140250 h 1543360"/>
              <a:gd name="connsiteX7110" fmla="*/ 427497 w 1617176"/>
              <a:gd name="connsiteY7110" fmla="*/ 1140616 h 1543360"/>
              <a:gd name="connsiteX7111" fmla="*/ 427365 w 1617176"/>
              <a:gd name="connsiteY7111" fmla="*/ 1140748 h 1543360"/>
              <a:gd name="connsiteX7112" fmla="*/ 432623 w 1617176"/>
              <a:gd name="connsiteY7112" fmla="*/ 1146962 h 1543360"/>
              <a:gd name="connsiteX7113" fmla="*/ 434518 w 1617176"/>
              <a:gd name="connsiteY7113" fmla="*/ 1149805 h 1543360"/>
              <a:gd name="connsiteX7114" fmla="*/ 434819 w 1617176"/>
              <a:gd name="connsiteY7114" fmla="*/ 1149403 h 1543360"/>
              <a:gd name="connsiteX7115" fmla="*/ 444582 w 1617176"/>
              <a:gd name="connsiteY7115" fmla="*/ 1153553 h 1543360"/>
              <a:gd name="connsiteX7116" fmla="*/ 444582 w 1617176"/>
              <a:gd name="connsiteY7116" fmla="*/ 1152332 h 1543360"/>
              <a:gd name="connsiteX7117" fmla="*/ 444605 w 1617176"/>
              <a:gd name="connsiteY7117" fmla="*/ 1152316 h 1543360"/>
              <a:gd name="connsiteX7118" fmla="*/ 442141 w 1617176"/>
              <a:gd name="connsiteY7118" fmla="*/ 1149404 h 1543360"/>
              <a:gd name="connsiteX7119" fmla="*/ 435912 w 1617176"/>
              <a:gd name="connsiteY7119" fmla="*/ 1142696 h 1543360"/>
              <a:gd name="connsiteX7120" fmla="*/ 435796 w 1617176"/>
              <a:gd name="connsiteY7120" fmla="*/ 1142813 h 1543360"/>
              <a:gd name="connsiteX7121" fmla="*/ 431829 w 1617176"/>
              <a:gd name="connsiteY7121" fmla="*/ 1140250 h 1543360"/>
              <a:gd name="connsiteX7122" fmla="*/ 925242 w 1617176"/>
              <a:gd name="connsiteY7122" fmla="*/ 1139453 h 1543360"/>
              <a:gd name="connsiteX7123" fmla="*/ 924701 w 1617176"/>
              <a:gd name="connsiteY7123" fmla="*/ 1140129 h 1543360"/>
              <a:gd name="connsiteX7124" fmla="*/ 924701 w 1617176"/>
              <a:gd name="connsiteY7124" fmla="*/ 1140293 h 1543360"/>
              <a:gd name="connsiteX7125" fmla="*/ 925189 w 1617176"/>
              <a:gd name="connsiteY7125" fmla="*/ 1140130 h 1543360"/>
              <a:gd name="connsiteX7126" fmla="*/ 928727 w 1617176"/>
              <a:gd name="connsiteY7126" fmla="*/ 1143668 h 1543360"/>
              <a:gd name="connsiteX7127" fmla="*/ 929032 w 1617176"/>
              <a:gd name="connsiteY7127" fmla="*/ 1143363 h 1543360"/>
              <a:gd name="connsiteX7128" fmla="*/ 928850 w 1617176"/>
              <a:gd name="connsiteY7128" fmla="*/ 1143303 h 1543360"/>
              <a:gd name="connsiteX7129" fmla="*/ 412119 w 1617176"/>
              <a:gd name="connsiteY7129" fmla="*/ 1138725 h 1543360"/>
              <a:gd name="connsiteX7130" fmla="*/ 395521 w 1617176"/>
              <a:gd name="connsiteY7130" fmla="*/ 1140616 h 1543360"/>
              <a:gd name="connsiteX7131" fmla="*/ 405284 w 1617176"/>
              <a:gd name="connsiteY7131" fmla="*/ 1144735 h 1543360"/>
              <a:gd name="connsiteX7132" fmla="*/ 414845 w 1617176"/>
              <a:gd name="connsiteY7132" fmla="*/ 1147653 h 1543360"/>
              <a:gd name="connsiteX7133" fmla="*/ 415048 w 1617176"/>
              <a:gd name="connsiteY7133" fmla="*/ 1147451 h 1543360"/>
              <a:gd name="connsiteX7134" fmla="*/ 420174 w 1617176"/>
              <a:gd name="connsiteY7134" fmla="*/ 1148671 h 1543360"/>
              <a:gd name="connsiteX7135" fmla="*/ 426520 w 1617176"/>
              <a:gd name="connsiteY7135" fmla="*/ 1150136 h 1543360"/>
              <a:gd name="connsiteX7136" fmla="*/ 426520 w 1617176"/>
              <a:gd name="connsiteY7136" fmla="*/ 1150137 h 1543360"/>
              <a:gd name="connsiteX7137" fmla="*/ 426520 w 1617176"/>
              <a:gd name="connsiteY7137" fmla="*/ 1150135 h 1543360"/>
              <a:gd name="connsiteX7138" fmla="*/ 433354 w 1617176"/>
              <a:gd name="connsiteY7138" fmla="*/ 1151844 h 1543360"/>
              <a:gd name="connsiteX7139" fmla="*/ 433354 w 1617176"/>
              <a:gd name="connsiteY7139" fmla="*/ 1150867 h 1543360"/>
              <a:gd name="connsiteX7140" fmla="*/ 431158 w 1617176"/>
              <a:gd name="connsiteY7140" fmla="*/ 1148427 h 1543360"/>
              <a:gd name="connsiteX7141" fmla="*/ 426155 w 1617176"/>
              <a:gd name="connsiteY7141" fmla="*/ 1142233 h 1543360"/>
              <a:gd name="connsiteX7142" fmla="*/ 147676 w 1617176"/>
              <a:gd name="connsiteY7142" fmla="*/ 1137681 h 1543360"/>
              <a:gd name="connsiteX7143" fmla="*/ 152432 w 1617176"/>
              <a:gd name="connsiteY7143" fmla="*/ 1147065 h 1543360"/>
              <a:gd name="connsiteX7144" fmla="*/ 148871 w 1617176"/>
              <a:gd name="connsiteY7144" fmla="*/ 1143302 h 1543360"/>
              <a:gd name="connsiteX7145" fmla="*/ 922504 w 1617176"/>
              <a:gd name="connsiteY7145" fmla="*/ 1137445 h 1543360"/>
              <a:gd name="connsiteX7146" fmla="*/ 924616 w 1617176"/>
              <a:gd name="connsiteY7146" fmla="*/ 1139322 h 1543360"/>
              <a:gd name="connsiteX7147" fmla="*/ 924847 w 1617176"/>
              <a:gd name="connsiteY7147" fmla="*/ 1138860 h 1543360"/>
              <a:gd name="connsiteX7148" fmla="*/ 924701 w 1617176"/>
              <a:gd name="connsiteY7148" fmla="*/ 1138909 h 1543360"/>
              <a:gd name="connsiteX7149" fmla="*/ 922504 w 1617176"/>
              <a:gd name="connsiteY7149" fmla="*/ 1137445 h 1543360"/>
              <a:gd name="connsiteX7150" fmla="*/ 496707 w 1617176"/>
              <a:gd name="connsiteY7150" fmla="*/ 1136868 h 1543360"/>
              <a:gd name="connsiteX7151" fmla="*/ 496817 w 1617176"/>
              <a:gd name="connsiteY7151" fmla="*/ 1137199 h 1543360"/>
              <a:gd name="connsiteX7152" fmla="*/ 495597 w 1617176"/>
              <a:gd name="connsiteY7152" fmla="*/ 1137199 h 1543360"/>
              <a:gd name="connsiteX7153" fmla="*/ 495597 w 1617176"/>
              <a:gd name="connsiteY7153" fmla="*/ 1137688 h 1543360"/>
              <a:gd name="connsiteX7154" fmla="*/ 499013 w 1617176"/>
              <a:gd name="connsiteY7154" fmla="*/ 1141348 h 1543360"/>
              <a:gd name="connsiteX7155" fmla="*/ 503482 w 1617176"/>
              <a:gd name="connsiteY7155" fmla="*/ 1146041 h 1543360"/>
              <a:gd name="connsiteX7156" fmla="*/ 503408 w 1617176"/>
              <a:gd name="connsiteY7156" fmla="*/ 1145742 h 1543360"/>
              <a:gd name="connsiteX7157" fmla="*/ 512439 w 1617176"/>
              <a:gd name="connsiteY7157" fmla="*/ 1150380 h 1543360"/>
              <a:gd name="connsiteX7158" fmla="*/ 512439 w 1617176"/>
              <a:gd name="connsiteY7158" fmla="*/ 1149404 h 1543360"/>
              <a:gd name="connsiteX7159" fmla="*/ 504926 w 1617176"/>
              <a:gd name="connsiteY7159" fmla="*/ 1141187 h 1543360"/>
              <a:gd name="connsiteX7160" fmla="*/ 504872 w 1617176"/>
              <a:gd name="connsiteY7160" fmla="*/ 1141349 h 1543360"/>
              <a:gd name="connsiteX7161" fmla="*/ 498526 w 1617176"/>
              <a:gd name="connsiteY7161" fmla="*/ 1137688 h 1543360"/>
              <a:gd name="connsiteX7162" fmla="*/ 498607 w 1617176"/>
              <a:gd name="connsiteY7162" fmla="*/ 1137661 h 1543360"/>
              <a:gd name="connsiteX7163" fmla="*/ 449221 w 1617176"/>
              <a:gd name="connsiteY7163" fmla="*/ 1135734 h 1543360"/>
              <a:gd name="connsiteX7164" fmla="*/ 448407 w 1617176"/>
              <a:gd name="connsiteY7164" fmla="*/ 1136141 h 1543360"/>
              <a:gd name="connsiteX7165" fmla="*/ 450014 w 1617176"/>
              <a:gd name="connsiteY7165" fmla="*/ 1137748 h 1543360"/>
              <a:gd name="connsiteX7166" fmla="*/ 450054 w 1617176"/>
              <a:gd name="connsiteY7166" fmla="*/ 1137734 h 1543360"/>
              <a:gd name="connsiteX7167" fmla="*/ 1330129 w 1617176"/>
              <a:gd name="connsiteY7167" fmla="*/ 1135492 h 1543360"/>
              <a:gd name="connsiteX7168" fmla="*/ 1331594 w 1617176"/>
              <a:gd name="connsiteY7168" fmla="*/ 1140618 h 1543360"/>
              <a:gd name="connsiteX7169" fmla="*/ 1332814 w 1617176"/>
              <a:gd name="connsiteY7169" fmla="*/ 1136956 h 1543360"/>
              <a:gd name="connsiteX7170" fmla="*/ 1330129 w 1617176"/>
              <a:gd name="connsiteY7170" fmla="*/ 1135492 h 1543360"/>
              <a:gd name="connsiteX7171" fmla="*/ 1115577 w 1617176"/>
              <a:gd name="connsiteY7171" fmla="*/ 1135002 h 1543360"/>
              <a:gd name="connsiteX7172" fmla="*/ 1099223 w 1617176"/>
              <a:gd name="connsiteY7172" fmla="*/ 1142325 h 1543360"/>
              <a:gd name="connsiteX7173" fmla="*/ 1111428 w 1617176"/>
              <a:gd name="connsiteY7173" fmla="*/ 1147939 h 1543360"/>
              <a:gd name="connsiteX7174" fmla="*/ 1116554 w 1617176"/>
              <a:gd name="connsiteY7174" fmla="*/ 1144766 h 1543360"/>
              <a:gd name="connsiteX7175" fmla="*/ 1119239 w 1617176"/>
              <a:gd name="connsiteY7175" fmla="*/ 1144766 h 1543360"/>
              <a:gd name="connsiteX7176" fmla="*/ 1122900 w 1617176"/>
              <a:gd name="connsiteY7176" fmla="*/ 1139152 h 1543360"/>
              <a:gd name="connsiteX7177" fmla="*/ 1119727 w 1617176"/>
              <a:gd name="connsiteY7177" fmla="*/ 1137199 h 1543360"/>
              <a:gd name="connsiteX7178" fmla="*/ 1115577 w 1617176"/>
              <a:gd name="connsiteY7178" fmla="*/ 1135002 h 1543360"/>
              <a:gd name="connsiteX7179" fmla="*/ 417896 w 1617176"/>
              <a:gd name="connsiteY7179" fmla="*/ 1134595 h 1543360"/>
              <a:gd name="connsiteX7180" fmla="*/ 417709 w 1617176"/>
              <a:gd name="connsiteY7180" fmla="*/ 1134783 h 1543360"/>
              <a:gd name="connsiteX7181" fmla="*/ 418465 w 1617176"/>
              <a:gd name="connsiteY7181" fmla="*/ 1134758 h 1543360"/>
              <a:gd name="connsiteX7182" fmla="*/ 1361128 w 1617176"/>
              <a:gd name="connsiteY7182" fmla="*/ 1132319 h 1543360"/>
              <a:gd name="connsiteX7183" fmla="*/ 1360640 w 1617176"/>
              <a:gd name="connsiteY7183" fmla="*/ 1135492 h 1543360"/>
              <a:gd name="connsiteX7184" fmla="*/ 1362837 w 1617176"/>
              <a:gd name="connsiteY7184" fmla="*/ 1136712 h 1543360"/>
              <a:gd name="connsiteX7185" fmla="*/ 1361128 w 1617176"/>
              <a:gd name="connsiteY7185" fmla="*/ 1132319 h 1543360"/>
              <a:gd name="connsiteX7186" fmla="*/ 1073899 w 1617176"/>
              <a:gd name="connsiteY7186" fmla="*/ 1128534 h 1543360"/>
              <a:gd name="connsiteX7187" fmla="*/ 1082625 w 1617176"/>
              <a:gd name="connsiteY7187" fmla="*/ 1130609 h 1543360"/>
              <a:gd name="connsiteX7188" fmla="*/ 1071641 w 1617176"/>
              <a:gd name="connsiteY7188" fmla="*/ 1132806 h 1543360"/>
              <a:gd name="connsiteX7189" fmla="*/ 1071153 w 1617176"/>
              <a:gd name="connsiteY7189" fmla="*/ 1137688 h 1543360"/>
              <a:gd name="connsiteX7190" fmla="*/ 1067003 w 1617176"/>
              <a:gd name="connsiteY7190" fmla="*/ 1137443 h 1543360"/>
              <a:gd name="connsiteX7191" fmla="*/ 1066271 w 1617176"/>
              <a:gd name="connsiteY7191" fmla="*/ 1131585 h 1543360"/>
              <a:gd name="connsiteX7192" fmla="*/ 1073899 w 1617176"/>
              <a:gd name="connsiteY7192" fmla="*/ 1128534 h 1543360"/>
              <a:gd name="connsiteX7193" fmla="*/ 375750 w 1617176"/>
              <a:gd name="connsiteY7193" fmla="*/ 1124995 h 1543360"/>
              <a:gd name="connsiteX7194" fmla="*/ 390883 w 1617176"/>
              <a:gd name="connsiteY7194" fmla="*/ 1143789 h 1543360"/>
              <a:gd name="connsiteX7195" fmla="*/ 401623 w 1617176"/>
              <a:gd name="connsiteY7195" fmla="*/ 1153797 h 1543360"/>
              <a:gd name="connsiteX7196" fmla="*/ 427496 w 1617176"/>
              <a:gd name="connsiteY7196" fmla="*/ 1152576 h 1543360"/>
              <a:gd name="connsiteX7197" fmla="*/ 426520 w 1617176"/>
              <a:gd name="connsiteY7197" fmla="*/ 1152088 h 1543360"/>
              <a:gd name="connsiteX7198" fmla="*/ 426520 w 1617176"/>
              <a:gd name="connsiteY7198" fmla="*/ 1152089 h 1543360"/>
              <a:gd name="connsiteX7199" fmla="*/ 419442 w 1617176"/>
              <a:gd name="connsiteY7199" fmla="*/ 1150624 h 1543360"/>
              <a:gd name="connsiteX7200" fmla="*/ 414804 w 1617176"/>
              <a:gd name="connsiteY7200" fmla="*/ 1149404 h 1543360"/>
              <a:gd name="connsiteX7201" fmla="*/ 414725 w 1617176"/>
              <a:gd name="connsiteY7201" fmla="*/ 1149299 h 1543360"/>
              <a:gd name="connsiteX7202" fmla="*/ 401074 w 1617176"/>
              <a:gd name="connsiteY7202" fmla="*/ 1146780 h 1543360"/>
              <a:gd name="connsiteX7203" fmla="*/ 391616 w 1617176"/>
              <a:gd name="connsiteY7203" fmla="*/ 1140128 h 1543360"/>
              <a:gd name="connsiteX7204" fmla="*/ 403820 w 1617176"/>
              <a:gd name="connsiteY7204" fmla="*/ 1135247 h 1543360"/>
              <a:gd name="connsiteX7205" fmla="*/ 416739 w 1617176"/>
              <a:gd name="connsiteY7205" fmla="*/ 1134815 h 1543360"/>
              <a:gd name="connsiteX7206" fmla="*/ 400891 w 1617176"/>
              <a:gd name="connsiteY7206" fmla="*/ 1130853 h 1543360"/>
              <a:gd name="connsiteX7207" fmla="*/ 381608 w 1617176"/>
              <a:gd name="connsiteY7207" fmla="*/ 1126216 h 1543360"/>
              <a:gd name="connsiteX7208" fmla="*/ 381348 w 1617176"/>
              <a:gd name="connsiteY7208" fmla="*/ 1125869 h 1543360"/>
              <a:gd name="connsiteX7209" fmla="*/ 378892 w 1617176"/>
              <a:gd name="connsiteY7209" fmla="*/ 1125666 h 1543360"/>
              <a:gd name="connsiteX7210" fmla="*/ 375750 w 1617176"/>
              <a:gd name="connsiteY7210" fmla="*/ 1124995 h 1543360"/>
              <a:gd name="connsiteX7211" fmla="*/ 904198 w 1617176"/>
              <a:gd name="connsiteY7211" fmla="*/ 1124264 h 1543360"/>
              <a:gd name="connsiteX7212" fmla="*/ 914694 w 1617176"/>
              <a:gd name="connsiteY7212" fmla="*/ 1137689 h 1543360"/>
              <a:gd name="connsiteX7213" fmla="*/ 935197 w 1617176"/>
              <a:gd name="connsiteY7213" fmla="*/ 1159168 h 1543360"/>
              <a:gd name="connsiteX7214" fmla="*/ 956189 w 1617176"/>
              <a:gd name="connsiteY7214" fmla="*/ 1180160 h 1543360"/>
              <a:gd name="connsiteX7215" fmla="*/ 965952 w 1617176"/>
              <a:gd name="connsiteY7215" fmla="*/ 1191144 h 1543360"/>
              <a:gd name="connsiteX7216" fmla="*/ 987187 w 1617176"/>
              <a:gd name="connsiteY7216" fmla="*/ 1212135 h 1543360"/>
              <a:gd name="connsiteX7217" fmla="*/ 999147 w 1617176"/>
              <a:gd name="connsiteY7217" fmla="*/ 1220434 h 1543360"/>
              <a:gd name="connsiteX7218" fmla="*/ 978888 w 1617176"/>
              <a:gd name="connsiteY7218" fmla="*/ 1196514 h 1543360"/>
              <a:gd name="connsiteX7219" fmla="*/ 955700 w 1617176"/>
              <a:gd name="connsiteY7219" fmla="*/ 1174302 h 1543360"/>
              <a:gd name="connsiteX7220" fmla="*/ 915670 w 1617176"/>
              <a:gd name="connsiteY7220" fmla="*/ 1135980 h 1543360"/>
              <a:gd name="connsiteX7221" fmla="*/ 909324 w 1617176"/>
              <a:gd name="connsiteY7221" fmla="*/ 1130610 h 1543360"/>
              <a:gd name="connsiteX7222" fmla="*/ 904198 w 1617176"/>
              <a:gd name="connsiteY7222" fmla="*/ 1124264 h 1543360"/>
              <a:gd name="connsiteX7223" fmla="*/ 1250069 w 1617176"/>
              <a:gd name="connsiteY7223" fmla="*/ 1122799 h 1543360"/>
              <a:gd name="connsiteX7224" fmla="*/ 1241770 w 1617176"/>
              <a:gd name="connsiteY7224" fmla="*/ 1123776 h 1543360"/>
              <a:gd name="connsiteX7225" fmla="*/ 1247628 w 1617176"/>
              <a:gd name="connsiteY7225" fmla="*/ 1130610 h 1543360"/>
              <a:gd name="connsiteX7226" fmla="*/ 1247140 w 1617176"/>
              <a:gd name="connsiteY7226" fmla="*/ 1127437 h 1543360"/>
              <a:gd name="connsiteX7227" fmla="*/ 1250069 w 1617176"/>
              <a:gd name="connsiteY7227" fmla="*/ 1127437 h 1543360"/>
              <a:gd name="connsiteX7228" fmla="*/ 1250069 w 1617176"/>
              <a:gd name="connsiteY7228" fmla="*/ 1122799 h 1543360"/>
              <a:gd name="connsiteX7229" fmla="*/ 418874 w 1617176"/>
              <a:gd name="connsiteY7229" fmla="*/ 1121844 h 1543360"/>
              <a:gd name="connsiteX7230" fmla="*/ 423347 w 1617176"/>
              <a:gd name="connsiteY7230" fmla="*/ 1127435 h 1543360"/>
              <a:gd name="connsiteX7231" fmla="*/ 427470 w 1617176"/>
              <a:gd name="connsiteY7231" fmla="*/ 1132016 h 1543360"/>
              <a:gd name="connsiteX7232" fmla="*/ 427741 w 1617176"/>
              <a:gd name="connsiteY7232" fmla="*/ 1131341 h 1543360"/>
              <a:gd name="connsiteX7233" fmla="*/ 433538 w 1617176"/>
              <a:gd name="connsiteY7233" fmla="*/ 1136223 h 1543360"/>
              <a:gd name="connsiteX7234" fmla="*/ 441414 w 1617176"/>
              <a:gd name="connsiteY7234" fmla="*/ 1137372 h 1543360"/>
              <a:gd name="connsiteX7235" fmla="*/ 429206 w 1617176"/>
              <a:gd name="connsiteY7235" fmla="*/ 1123286 h 1543360"/>
              <a:gd name="connsiteX7236" fmla="*/ 429206 w 1617176"/>
              <a:gd name="connsiteY7236" fmla="*/ 1123285 h 1543360"/>
              <a:gd name="connsiteX7237" fmla="*/ 429205 w 1617176"/>
              <a:gd name="connsiteY7237" fmla="*/ 1123286 h 1543360"/>
              <a:gd name="connsiteX7238" fmla="*/ 494376 w 1617176"/>
              <a:gd name="connsiteY7238" fmla="*/ 1121578 h 1543360"/>
              <a:gd name="connsiteX7239" fmla="*/ 495109 w 1617176"/>
              <a:gd name="connsiteY7239" fmla="*/ 1121578 h 1543360"/>
              <a:gd name="connsiteX7240" fmla="*/ 562476 w 1617176"/>
              <a:gd name="connsiteY7240" fmla="*/ 1191631 h 1543360"/>
              <a:gd name="connsiteX7241" fmla="*/ 562476 w 1617176"/>
              <a:gd name="connsiteY7241" fmla="*/ 1192607 h 1543360"/>
              <a:gd name="connsiteX7242" fmla="*/ 561988 w 1617176"/>
              <a:gd name="connsiteY7242" fmla="*/ 1192607 h 1543360"/>
              <a:gd name="connsiteX7243" fmla="*/ 494376 w 1617176"/>
              <a:gd name="connsiteY7243" fmla="*/ 1122310 h 1543360"/>
              <a:gd name="connsiteX7244" fmla="*/ 494376 w 1617176"/>
              <a:gd name="connsiteY7244" fmla="*/ 1121578 h 1543360"/>
              <a:gd name="connsiteX7245" fmla="*/ 411442 w 1617176"/>
              <a:gd name="connsiteY7245" fmla="*/ 1121270 h 1543360"/>
              <a:gd name="connsiteX7246" fmla="*/ 415292 w 1617176"/>
              <a:gd name="connsiteY7246" fmla="*/ 1126704 h 1543360"/>
              <a:gd name="connsiteX7247" fmla="*/ 418871 w 1617176"/>
              <a:gd name="connsiteY7247" fmla="*/ 1131179 h 1543360"/>
              <a:gd name="connsiteX7248" fmla="*/ 419198 w 1617176"/>
              <a:gd name="connsiteY7248" fmla="*/ 1130853 h 1543360"/>
              <a:gd name="connsiteX7249" fmla="*/ 427741 w 1617176"/>
              <a:gd name="connsiteY7249" fmla="*/ 1135735 h 1543360"/>
              <a:gd name="connsiteX7250" fmla="*/ 426765 w 1617176"/>
              <a:gd name="connsiteY7250" fmla="*/ 1133050 h 1543360"/>
              <a:gd name="connsiteX7251" fmla="*/ 426765 w 1617176"/>
              <a:gd name="connsiteY7251" fmla="*/ 1133050 h 1543360"/>
              <a:gd name="connsiteX7252" fmla="*/ 426764 w 1617176"/>
              <a:gd name="connsiteY7252" fmla="*/ 1133049 h 1543360"/>
              <a:gd name="connsiteX7253" fmla="*/ 422615 w 1617176"/>
              <a:gd name="connsiteY7253" fmla="*/ 1128168 h 1543360"/>
              <a:gd name="connsiteX7254" fmla="*/ 417831 w 1617176"/>
              <a:gd name="connsiteY7254" fmla="*/ 1122016 h 1543360"/>
              <a:gd name="connsiteX7255" fmla="*/ 417733 w 1617176"/>
              <a:gd name="connsiteY7255" fmla="*/ 1122310 h 1543360"/>
              <a:gd name="connsiteX7256" fmla="*/ 411631 w 1617176"/>
              <a:gd name="connsiteY7256" fmla="*/ 1121333 h 1543360"/>
              <a:gd name="connsiteX7257" fmla="*/ 1378459 w 1617176"/>
              <a:gd name="connsiteY7257" fmla="*/ 1119626 h 1543360"/>
              <a:gd name="connsiteX7258" fmla="*/ 1379191 w 1617176"/>
              <a:gd name="connsiteY7258" fmla="*/ 1129146 h 1543360"/>
              <a:gd name="connsiteX7259" fmla="*/ 1378459 w 1617176"/>
              <a:gd name="connsiteY7259" fmla="*/ 1119626 h 1543360"/>
              <a:gd name="connsiteX7260" fmla="*/ 383561 w 1617176"/>
              <a:gd name="connsiteY7260" fmla="*/ 1119625 h 1543360"/>
              <a:gd name="connsiteX7261" fmla="*/ 377214 w 1617176"/>
              <a:gd name="connsiteY7261" fmla="*/ 1121333 h 1543360"/>
              <a:gd name="connsiteX7262" fmla="*/ 380693 w 1617176"/>
              <a:gd name="connsiteY7262" fmla="*/ 1122615 h 1543360"/>
              <a:gd name="connsiteX7263" fmla="*/ 382175 w 1617176"/>
              <a:gd name="connsiteY7263" fmla="*/ 1124098 h 1543360"/>
              <a:gd name="connsiteX7264" fmla="*/ 401868 w 1617176"/>
              <a:gd name="connsiteY7264" fmla="*/ 1128901 h 1543360"/>
              <a:gd name="connsiteX7265" fmla="*/ 417341 w 1617176"/>
              <a:gd name="connsiteY7265" fmla="*/ 1132947 h 1543360"/>
              <a:gd name="connsiteX7266" fmla="*/ 417245 w 1617176"/>
              <a:gd name="connsiteY7266" fmla="*/ 1132562 h 1543360"/>
              <a:gd name="connsiteX7267" fmla="*/ 417499 w 1617176"/>
              <a:gd name="connsiteY7267" fmla="*/ 1131925 h 1543360"/>
              <a:gd name="connsiteX7268" fmla="*/ 414315 w 1617176"/>
              <a:gd name="connsiteY7268" fmla="*/ 1127680 h 1543360"/>
              <a:gd name="connsiteX7269" fmla="*/ 409678 w 1617176"/>
              <a:gd name="connsiteY7269" fmla="*/ 1121334 h 1543360"/>
              <a:gd name="connsiteX7270" fmla="*/ 409841 w 1617176"/>
              <a:gd name="connsiteY7270" fmla="*/ 1120927 h 1543360"/>
              <a:gd name="connsiteX7271" fmla="*/ 409190 w 1617176"/>
              <a:gd name="connsiteY7271" fmla="*/ 1120113 h 1543360"/>
              <a:gd name="connsiteX7272" fmla="*/ 383561 w 1617176"/>
              <a:gd name="connsiteY7272" fmla="*/ 1119625 h 1543360"/>
              <a:gd name="connsiteX7273" fmla="*/ 137521 w 1617176"/>
              <a:gd name="connsiteY7273" fmla="*/ 1115721 h 1543360"/>
              <a:gd name="connsiteX7274" fmla="*/ 126293 w 1617176"/>
              <a:gd name="connsiteY7274" fmla="*/ 1117674 h 1543360"/>
              <a:gd name="connsiteX7275" fmla="*/ 112624 w 1617176"/>
              <a:gd name="connsiteY7275" fmla="*/ 1123776 h 1543360"/>
              <a:gd name="connsiteX7276" fmla="*/ 74058 w 1617176"/>
              <a:gd name="connsiteY7276" fmla="*/ 1143791 h 1543360"/>
              <a:gd name="connsiteX7277" fmla="*/ 71374 w 1617176"/>
              <a:gd name="connsiteY7277" fmla="*/ 1144523 h 1543360"/>
              <a:gd name="connsiteX7278" fmla="*/ 64051 w 1617176"/>
              <a:gd name="connsiteY7278" fmla="*/ 1149161 h 1543360"/>
              <a:gd name="connsiteX7279" fmla="*/ 54532 w 1617176"/>
              <a:gd name="connsiteY7279" fmla="*/ 1158680 h 1543360"/>
              <a:gd name="connsiteX7280" fmla="*/ 52090 w 1617176"/>
              <a:gd name="connsiteY7280" fmla="*/ 1159168 h 1543360"/>
              <a:gd name="connsiteX7281" fmla="*/ 25242 w 1617176"/>
              <a:gd name="connsiteY7281" fmla="*/ 1185286 h 1543360"/>
              <a:gd name="connsiteX7282" fmla="*/ 29635 w 1617176"/>
              <a:gd name="connsiteY7282" fmla="*/ 1192120 h 1543360"/>
              <a:gd name="connsiteX7283" fmla="*/ 58437 w 1617176"/>
              <a:gd name="connsiteY7283" fmla="*/ 1212379 h 1543360"/>
              <a:gd name="connsiteX7284" fmla="*/ 61366 w 1617176"/>
              <a:gd name="connsiteY7284" fmla="*/ 1211891 h 1543360"/>
              <a:gd name="connsiteX7285" fmla="*/ 74791 w 1617176"/>
              <a:gd name="connsiteY7285" fmla="*/ 1219702 h 1543360"/>
              <a:gd name="connsiteX7286" fmla="*/ 105058 w 1617176"/>
              <a:gd name="connsiteY7286" fmla="*/ 1233371 h 1543360"/>
              <a:gd name="connsiteX7287" fmla="*/ 137765 w 1617176"/>
              <a:gd name="connsiteY7287" fmla="*/ 1248260 h 1543360"/>
              <a:gd name="connsiteX7288" fmla="*/ 137766 w 1617176"/>
              <a:gd name="connsiteY7288" fmla="*/ 1248259 h 1543360"/>
              <a:gd name="connsiteX7289" fmla="*/ 137766 w 1617176"/>
              <a:gd name="connsiteY7289" fmla="*/ 1247771 h 1543360"/>
              <a:gd name="connsiteX7290" fmla="*/ 139718 w 1617176"/>
              <a:gd name="connsiteY7290" fmla="*/ 1247771 h 1543360"/>
              <a:gd name="connsiteX7291" fmla="*/ 139962 w 1617176"/>
              <a:gd name="connsiteY7291" fmla="*/ 1247771 h 1543360"/>
              <a:gd name="connsiteX7292" fmla="*/ 141070 w 1617176"/>
              <a:gd name="connsiteY7292" fmla="*/ 1248657 h 1543360"/>
              <a:gd name="connsiteX7293" fmla="*/ 140938 w 1617176"/>
              <a:gd name="connsiteY7293" fmla="*/ 1248260 h 1543360"/>
              <a:gd name="connsiteX7294" fmla="*/ 149347 w 1617176"/>
              <a:gd name="connsiteY7294" fmla="*/ 1250362 h 1543360"/>
              <a:gd name="connsiteX7295" fmla="*/ 149726 w 1617176"/>
              <a:gd name="connsiteY7295" fmla="*/ 1250211 h 1543360"/>
              <a:gd name="connsiteX7296" fmla="*/ 163638 w 1617176"/>
              <a:gd name="connsiteY7296" fmla="*/ 1255093 h 1543360"/>
              <a:gd name="connsiteX7297" fmla="*/ 163753 w 1617176"/>
              <a:gd name="connsiteY7297" fmla="*/ 1255669 h 1543360"/>
              <a:gd name="connsiteX7298" fmla="*/ 203211 w 1617176"/>
              <a:gd name="connsiteY7298" fmla="*/ 1271052 h 1543360"/>
              <a:gd name="connsiteX7299" fmla="*/ 245164 w 1617176"/>
              <a:gd name="connsiteY7299" fmla="*/ 1285117 h 1543360"/>
              <a:gd name="connsiteX7300" fmla="*/ 234911 w 1617176"/>
              <a:gd name="connsiteY7300" fmla="*/ 1268519 h 1543360"/>
              <a:gd name="connsiteX7301" fmla="*/ 225881 w 1617176"/>
              <a:gd name="connsiteY7301" fmla="*/ 1256803 h 1543360"/>
              <a:gd name="connsiteX7302" fmla="*/ 221243 w 1617176"/>
              <a:gd name="connsiteY7302" fmla="*/ 1248016 h 1543360"/>
              <a:gd name="connsiteX7303" fmla="*/ 218558 w 1617176"/>
              <a:gd name="connsiteY7303" fmla="*/ 1243622 h 1543360"/>
              <a:gd name="connsiteX7304" fmla="*/ 216361 w 1617176"/>
              <a:gd name="connsiteY7304" fmla="*/ 1243134 h 1543360"/>
              <a:gd name="connsiteX7305" fmla="*/ 207330 w 1617176"/>
              <a:gd name="connsiteY7305" fmla="*/ 1227513 h 1543360"/>
              <a:gd name="connsiteX7306" fmla="*/ 205377 w 1617176"/>
              <a:gd name="connsiteY7306" fmla="*/ 1223363 h 1543360"/>
              <a:gd name="connsiteX7307" fmla="*/ 201716 w 1617176"/>
              <a:gd name="connsiteY7307" fmla="*/ 1219946 h 1543360"/>
              <a:gd name="connsiteX7308" fmla="*/ 202692 w 1617176"/>
              <a:gd name="connsiteY7308" fmla="*/ 1218726 h 1543360"/>
              <a:gd name="connsiteX7309" fmla="*/ 188535 w 1617176"/>
              <a:gd name="connsiteY7309" fmla="*/ 1198466 h 1543360"/>
              <a:gd name="connsiteX7310" fmla="*/ 181213 w 1617176"/>
              <a:gd name="connsiteY7310" fmla="*/ 1186994 h 1543360"/>
              <a:gd name="connsiteX7311" fmla="*/ 179748 w 1617176"/>
              <a:gd name="connsiteY7311" fmla="*/ 1182601 h 1543360"/>
              <a:gd name="connsiteX7312" fmla="*/ 178040 w 1617176"/>
              <a:gd name="connsiteY7312" fmla="*/ 1181136 h 1543360"/>
              <a:gd name="connsiteX7313" fmla="*/ 178040 w 1617176"/>
              <a:gd name="connsiteY7313" fmla="*/ 1179428 h 1543360"/>
              <a:gd name="connsiteX7314" fmla="*/ 175110 w 1617176"/>
              <a:gd name="connsiteY7314" fmla="*/ 1175522 h 1543360"/>
              <a:gd name="connsiteX7315" fmla="*/ 167299 w 1617176"/>
              <a:gd name="connsiteY7315" fmla="*/ 1170152 h 1543360"/>
              <a:gd name="connsiteX7316" fmla="*/ 167299 w 1617176"/>
              <a:gd name="connsiteY7316" fmla="*/ 1169663 h 1543360"/>
              <a:gd name="connsiteX7317" fmla="*/ 167055 w 1617176"/>
              <a:gd name="connsiteY7317" fmla="*/ 1169663 h 1543360"/>
              <a:gd name="connsiteX7318" fmla="*/ 164514 w 1617176"/>
              <a:gd name="connsiteY7318" fmla="*/ 1166144 h 1543360"/>
              <a:gd name="connsiteX7319" fmla="*/ 164127 w 1617176"/>
              <a:gd name="connsiteY7319" fmla="*/ 1165758 h 1543360"/>
              <a:gd name="connsiteX7320" fmla="*/ 163234 w 1617176"/>
              <a:gd name="connsiteY7320" fmla="*/ 1164641 h 1543360"/>
              <a:gd name="connsiteX7321" fmla="*/ 163150 w 1617176"/>
              <a:gd name="connsiteY7321" fmla="*/ 1164782 h 1543360"/>
              <a:gd name="connsiteX7322" fmla="*/ 162878 w 1617176"/>
              <a:gd name="connsiteY7322" fmla="*/ 1163856 h 1543360"/>
              <a:gd name="connsiteX7323" fmla="*/ 162663 w 1617176"/>
              <a:gd name="connsiteY7323" fmla="*/ 1163317 h 1543360"/>
              <a:gd name="connsiteX7324" fmla="*/ 162720 w 1617176"/>
              <a:gd name="connsiteY7324" fmla="*/ 1163317 h 1543360"/>
              <a:gd name="connsiteX7325" fmla="*/ 159000 w 1617176"/>
              <a:gd name="connsiteY7325" fmla="*/ 1150625 h 1543360"/>
              <a:gd name="connsiteX7326" fmla="*/ 155583 w 1617176"/>
              <a:gd name="connsiteY7326" fmla="*/ 1146720 h 1543360"/>
              <a:gd name="connsiteX7327" fmla="*/ 147773 w 1617176"/>
              <a:gd name="connsiteY7327" fmla="*/ 1133539 h 1543360"/>
              <a:gd name="connsiteX7328" fmla="*/ 147040 w 1617176"/>
              <a:gd name="connsiteY7328" fmla="*/ 1134271 h 1543360"/>
              <a:gd name="connsiteX7329" fmla="*/ 146917 w 1617176"/>
              <a:gd name="connsiteY7329" fmla="*/ 1134107 h 1543360"/>
              <a:gd name="connsiteX7330" fmla="*/ 147676 w 1617176"/>
              <a:gd name="connsiteY7330" fmla="*/ 1137681 h 1543360"/>
              <a:gd name="connsiteX7331" fmla="*/ 145626 w 1617176"/>
              <a:gd name="connsiteY7331" fmla="*/ 1133635 h 1543360"/>
              <a:gd name="connsiteX7332" fmla="*/ 145331 w 1617176"/>
              <a:gd name="connsiteY7332" fmla="*/ 1133783 h 1543360"/>
              <a:gd name="connsiteX7333" fmla="*/ 137521 w 1617176"/>
              <a:gd name="connsiteY7333" fmla="*/ 1115721 h 1543360"/>
              <a:gd name="connsiteX7334" fmla="*/ 1121679 w 1617176"/>
              <a:gd name="connsiteY7334" fmla="*/ 1112790 h 1543360"/>
              <a:gd name="connsiteX7335" fmla="*/ 1129490 w 1617176"/>
              <a:gd name="connsiteY7335" fmla="*/ 1119136 h 1543360"/>
              <a:gd name="connsiteX7336" fmla="*/ 1137545 w 1617176"/>
              <a:gd name="connsiteY7336" fmla="*/ 1136467 h 1543360"/>
              <a:gd name="connsiteX7337" fmla="*/ 1135837 w 1617176"/>
              <a:gd name="connsiteY7337" fmla="*/ 1152576 h 1543360"/>
              <a:gd name="connsiteX7338" fmla="*/ 1131687 w 1617176"/>
              <a:gd name="connsiteY7338" fmla="*/ 1158434 h 1543360"/>
              <a:gd name="connsiteX7339" fmla="*/ 1105570 w 1617176"/>
              <a:gd name="connsiteY7339" fmla="*/ 1163804 h 1543360"/>
              <a:gd name="connsiteX7340" fmla="*/ 1103617 w 1617176"/>
              <a:gd name="connsiteY7340" fmla="*/ 1158923 h 1543360"/>
              <a:gd name="connsiteX7341" fmla="*/ 1089948 w 1617176"/>
              <a:gd name="connsiteY7341" fmla="*/ 1137687 h 1543360"/>
              <a:gd name="connsiteX7342" fmla="*/ 1097515 w 1617176"/>
              <a:gd name="connsiteY7342" fmla="*/ 1121333 h 1543360"/>
              <a:gd name="connsiteX7343" fmla="*/ 1121679 w 1617176"/>
              <a:gd name="connsiteY7343" fmla="*/ 1112790 h 1543360"/>
              <a:gd name="connsiteX7344" fmla="*/ 902001 w 1617176"/>
              <a:gd name="connsiteY7344" fmla="*/ 1110351 h 1543360"/>
              <a:gd name="connsiteX7345" fmla="*/ 912008 w 1617176"/>
              <a:gd name="connsiteY7345" fmla="*/ 1117674 h 1543360"/>
              <a:gd name="connsiteX7346" fmla="*/ 902001 w 1617176"/>
              <a:gd name="connsiteY7346" fmla="*/ 1110351 h 1543360"/>
              <a:gd name="connsiteX7347" fmla="*/ 1380411 w 1617176"/>
              <a:gd name="connsiteY7347" fmla="*/ 1110107 h 1543360"/>
              <a:gd name="connsiteX7348" fmla="*/ 1384317 w 1617176"/>
              <a:gd name="connsiteY7348" fmla="*/ 1120847 h 1543360"/>
              <a:gd name="connsiteX7349" fmla="*/ 1383340 w 1617176"/>
              <a:gd name="connsiteY7349" fmla="*/ 1117918 h 1543360"/>
              <a:gd name="connsiteX7350" fmla="*/ 1380411 w 1617176"/>
              <a:gd name="connsiteY7350" fmla="*/ 1110107 h 1543360"/>
              <a:gd name="connsiteX7351" fmla="*/ 362081 w 1617176"/>
              <a:gd name="connsiteY7351" fmla="*/ 1108885 h 1543360"/>
              <a:gd name="connsiteX7352" fmla="*/ 370136 w 1617176"/>
              <a:gd name="connsiteY7352" fmla="*/ 1119625 h 1543360"/>
              <a:gd name="connsiteX7353" fmla="*/ 387466 w 1617176"/>
              <a:gd name="connsiteY7353" fmla="*/ 1115475 h 1543360"/>
              <a:gd name="connsiteX7354" fmla="*/ 374285 w 1617176"/>
              <a:gd name="connsiteY7354" fmla="*/ 1111814 h 1543360"/>
              <a:gd name="connsiteX7355" fmla="*/ 362081 w 1617176"/>
              <a:gd name="connsiteY7355" fmla="*/ 1108885 h 1543360"/>
              <a:gd name="connsiteX7356" fmla="*/ 436528 w 1617176"/>
              <a:gd name="connsiteY7356" fmla="*/ 1107909 h 1543360"/>
              <a:gd name="connsiteX7357" fmla="*/ 448733 w 1617176"/>
              <a:gd name="connsiteY7357" fmla="*/ 1112791 h 1543360"/>
              <a:gd name="connsiteX7358" fmla="*/ 436528 w 1617176"/>
              <a:gd name="connsiteY7358" fmla="*/ 1112303 h 1543360"/>
              <a:gd name="connsiteX7359" fmla="*/ 436528 w 1617176"/>
              <a:gd name="connsiteY7359" fmla="*/ 1107909 h 1543360"/>
              <a:gd name="connsiteX7360" fmla="*/ 293493 w 1617176"/>
              <a:gd name="connsiteY7360" fmla="*/ 1107666 h 1543360"/>
              <a:gd name="connsiteX7361" fmla="*/ 293493 w 1617176"/>
              <a:gd name="connsiteY7361" fmla="*/ 1109131 h 1543360"/>
              <a:gd name="connsiteX7362" fmla="*/ 292836 w 1617176"/>
              <a:gd name="connsiteY7362" fmla="*/ 1108966 h 1543360"/>
              <a:gd name="connsiteX7363" fmla="*/ 295689 w 1617176"/>
              <a:gd name="connsiteY7363" fmla="*/ 1112058 h 1543360"/>
              <a:gd name="connsiteX7364" fmla="*/ 301572 w 1617176"/>
              <a:gd name="connsiteY7364" fmla="*/ 1120530 h 1543360"/>
              <a:gd name="connsiteX7365" fmla="*/ 301791 w 1617176"/>
              <a:gd name="connsiteY7365" fmla="*/ 1120603 h 1543360"/>
              <a:gd name="connsiteX7366" fmla="*/ 302524 w 1617176"/>
              <a:gd name="connsiteY7366" fmla="*/ 1120359 h 1543360"/>
              <a:gd name="connsiteX7367" fmla="*/ 303988 w 1617176"/>
              <a:gd name="connsiteY7367" fmla="*/ 1121335 h 1543360"/>
              <a:gd name="connsiteX7368" fmla="*/ 304965 w 1617176"/>
              <a:gd name="connsiteY7368" fmla="*/ 1111327 h 1543360"/>
              <a:gd name="connsiteX7369" fmla="*/ 293493 w 1617176"/>
              <a:gd name="connsiteY7369" fmla="*/ 1107666 h 1543360"/>
              <a:gd name="connsiteX7370" fmla="*/ 1258124 w 1617176"/>
              <a:gd name="connsiteY7370" fmla="*/ 1107178 h 1543360"/>
              <a:gd name="connsiteX7371" fmla="*/ 1241770 w 1617176"/>
              <a:gd name="connsiteY7371" fmla="*/ 1108154 h 1543360"/>
              <a:gd name="connsiteX7372" fmla="*/ 1239085 w 1617176"/>
              <a:gd name="connsiteY7372" fmla="*/ 1112304 h 1543360"/>
              <a:gd name="connsiteX7373" fmla="*/ 1240305 w 1617176"/>
              <a:gd name="connsiteY7373" fmla="*/ 1117185 h 1543360"/>
              <a:gd name="connsiteX7374" fmla="*/ 1252754 w 1617176"/>
              <a:gd name="connsiteY7374" fmla="*/ 1115721 h 1543360"/>
              <a:gd name="connsiteX7375" fmla="*/ 1259100 w 1617176"/>
              <a:gd name="connsiteY7375" fmla="*/ 1109863 h 1543360"/>
              <a:gd name="connsiteX7376" fmla="*/ 1258124 w 1617176"/>
              <a:gd name="connsiteY7376" fmla="*/ 1107178 h 1543360"/>
              <a:gd name="connsiteX7377" fmla="*/ 1397230 w 1617176"/>
              <a:gd name="connsiteY7377" fmla="*/ 1105023 h 1543360"/>
              <a:gd name="connsiteX7378" fmla="*/ 1393257 w 1617176"/>
              <a:gd name="connsiteY7378" fmla="*/ 1112181 h 1543360"/>
              <a:gd name="connsiteX7379" fmla="*/ 1390907 w 1617176"/>
              <a:gd name="connsiteY7379" fmla="*/ 1119382 h 1543360"/>
              <a:gd name="connsiteX7380" fmla="*/ 1387490 w 1617176"/>
              <a:gd name="connsiteY7380" fmla="*/ 1121091 h 1543360"/>
              <a:gd name="connsiteX7381" fmla="*/ 1387002 w 1617176"/>
              <a:gd name="connsiteY7381" fmla="*/ 1129878 h 1543360"/>
              <a:gd name="connsiteX7382" fmla="*/ 1390419 w 1617176"/>
              <a:gd name="connsiteY7382" fmla="*/ 1130854 h 1543360"/>
              <a:gd name="connsiteX7383" fmla="*/ 1397253 w 1617176"/>
              <a:gd name="connsiteY7383" fmla="*/ 1112548 h 1543360"/>
              <a:gd name="connsiteX7384" fmla="*/ 1397620 w 1617176"/>
              <a:gd name="connsiteY7384" fmla="*/ 1106018 h 1543360"/>
              <a:gd name="connsiteX7385" fmla="*/ 1397922 w 1617176"/>
              <a:gd name="connsiteY7385" fmla="*/ 1105161 h 1543360"/>
              <a:gd name="connsiteX7386" fmla="*/ 889553 w 1617176"/>
              <a:gd name="connsiteY7386" fmla="*/ 1104249 h 1543360"/>
              <a:gd name="connsiteX7387" fmla="*/ 896387 w 1617176"/>
              <a:gd name="connsiteY7387" fmla="*/ 1108886 h 1543360"/>
              <a:gd name="connsiteX7388" fmla="*/ 889553 w 1617176"/>
              <a:gd name="connsiteY7388" fmla="*/ 1104249 h 1543360"/>
              <a:gd name="connsiteX7389" fmla="*/ 460204 w 1617176"/>
              <a:gd name="connsiteY7389" fmla="*/ 1103759 h 1543360"/>
              <a:gd name="connsiteX7390" fmla="*/ 460937 w 1617176"/>
              <a:gd name="connsiteY7390" fmla="*/ 1103759 h 1543360"/>
              <a:gd name="connsiteX7391" fmla="*/ 465819 w 1617176"/>
              <a:gd name="connsiteY7391" fmla="*/ 1108153 h 1543360"/>
              <a:gd name="connsiteX7392" fmla="*/ 465575 w 1617176"/>
              <a:gd name="connsiteY7392" fmla="*/ 1108641 h 1543360"/>
              <a:gd name="connsiteX7393" fmla="*/ 465086 w 1617176"/>
              <a:gd name="connsiteY7393" fmla="*/ 1108641 h 1543360"/>
              <a:gd name="connsiteX7394" fmla="*/ 464842 w 1617176"/>
              <a:gd name="connsiteY7394" fmla="*/ 1108397 h 1543360"/>
              <a:gd name="connsiteX7395" fmla="*/ 460204 w 1617176"/>
              <a:gd name="connsiteY7395" fmla="*/ 1104248 h 1543360"/>
              <a:gd name="connsiteX7396" fmla="*/ 460204 w 1617176"/>
              <a:gd name="connsiteY7396" fmla="*/ 1103759 h 1543360"/>
              <a:gd name="connsiteX7397" fmla="*/ 636679 w 1617176"/>
              <a:gd name="connsiteY7397" fmla="*/ 1103517 h 1543360"/>
              <a:gd name="connsiteX7398" fmla="*/ 635947 w 1617176"/>
              <a:gd name="connsiteY7398" fmla="*/ 1103761 h 1543360"/>
              <a:gd name="connsiteX7399" fmla="*/ 635852 w 1617176"/>
              <a:gd name="connsiteY7399" fmla="*/ 1103918 h 1543360"/>
              <a:gd name="connsiteX7400" fmla="*/ 636191 w 1617176"/>
              <a:gd name="connsiteY7400" fmla="*/ 1104003 h 1543360"/>
              <a:gd name="connsiteX7401" fmla="*/ 636435 w 1617176"/>
              <a:gd name="connsiteY7401" fmla="*/ 1104491 h 1543360"/>
              <a:gd name="connsiteX7402" fmla="*/ 636824 w 1617176"/>
              <a:gd name="connsiteY7402" fmla="*/ 1105075 h 1543360"/>
              <a:gd name="connsiteX7403" fmla="*/ 636679 w 1617176"/>
              <a:gd name="connsiteY7403" fmla="*/ 1104493 h 1543360"/>
              <a:gd name="connsiteX7404" fmla="*/ 637655 w 1617176"/>
              <a:gd name="connsiteY7404" fmla="*/ 1104493 h 1543360"/>
              <a:gd name="connsiteX7405" fmla="*/ 637655 w 1617176"/>
              <a:gd name="connsiteY7405" fmla="*/ 1103517 h 1543360"/>
              <a:gd name="connsiteX7406" fmla="*/ 636679 w 1617176"/>
              <a:gd name="connsiteY7406" fmla="*/ 1103517 h 1543360"/>
              <a:gd name="connsiteX7407" fmla="*/ 900293 w 1617176"/>
              <a:gd name="connsiteY7407" fmla="*/ 1102784 h 1543360"/>
              <a:gd name="connsiteX7408" fmla="*/ 900781 w 1617176"/>
              <a:gd name="connsiteY7408" fmla="*/ 1104981 h 1543360"/>
              <a:gd name="connsiteX7409" fmla="*/ 919331 w 1617176"/>
              <a:gd name="connsiteY7409" fmla="*/ 1115233 h 1543360"/>
              <a:gd name="connsiteX7410" fmla="*/ 900293 w 1617176"/>
              <a:gd name="connsiteY7410" fmla="*/ 1102784 h 1543360"/>
              <a:gd name="connsiteX7411" fmla="*/ 368427 w 1617176"/>
              <a:gd name="connsiteY7411" fmla="*/ 1101074 h 1543360"/>
              <a:gd name="connsiteX7412" fmla="*/ 361104 w 1617176"/>
              <a:gd name="connsiteY7412" fmla="*/ 1102783 h 1543360"/>
              <a:gd name="connsiteX7413" fmla="*/ 367939 w 1617176"/>
              <a:gd name="connsiteY7413" fmla="*/ 1107908 h 1543360"/>
              <a:gd name="connsiteX7414" fmla="*/ 401867 w 1617176"/>
              <a:gd name="connsiteY7414" fmla="*/ 1115231 h 1543360"/>
              <a:gd name="connsiteX7415" fmla="*/ 396253 w 1617176"/>
              <a:gd name="connsiteY7415" fmla="*/ 1104979 h 1543360"/>
              <a:gd name="connsiteX7416" fmla="*/ 383072 w 1617176"/>
              <a:gd name="connsiteY7416" fmla="*/ 1102294 h 1543360"/>
              <a:gd name="connsiteX7417" fmla="*/ 370868 w 1617176"/>
              <a:gd name="connsiteY7417" fmla="*/ 1102294 h 1543360"/>
              <a:gd name="connsiteX7418" fmla="*/ 368427 w 1617176"/>
              <a:gd name="connsiteY7418" fmla="*/ 1101074 h 1543360"/>
              <a:gd name="connsiteX7419" fmla="*/ 597137 w 1617176"/>
              <a:gd name="connsiteY7419" fmla="*/ 1100832 h 1543360"/>
              <a:gd name="connsiteX7420" fmla="*/ 596648 w 1617176"/>
              <a:gd name="connsiteY7420" fmla="*/ 1102296 h 1543360"/>
              <a:gd name="connsiteX7421" fmla="*/ 597381 w 1617176"/>
              <a:gd name="connsiteY7421" fmla="*/ 1102296 h 1543360"/>
              <a:gd name="connsiteX7422" fmla="*/ 598113 w 1617176"/>
              <a:gd name="connsiteY7422" fmla="*/ 1100832 h 1543360"/>
              <a:gd name="connsiteX7423" fmla="*/ 597137 w 1617176"/>
              <a:gd name="connsiteY7423" fmla="*/ 1100832 h 1543360"/>
              <a:gd name="connsiteX7424" fmla="*/ 1041131 w 1617176"/>
              <a:gd name="connsiteY7424" fmla="*/ 1099855 h 1543360"/>
              <a:gd name="connsiteX7425" fmla="*/ 1031367 w 1617176"/>
              <a:gd name="connsiteY7425" fmla="*/ 1100343 h 1543360"/>
              <a:gd name="connsiteX7426" fmla="*/ 1037469 w 1617176"/>
              <a:gd name="connsiteY7426" fmla="*/ 1106934 h 1543360"/>
              <a:gd name="connsiteX7427" fmla="*/ 1041131 w 1617176"/>
              <a:gd name="connsiteY7427" fmla="*/ 1099855 h 1543360"/>
              <a:gd name="connsiteX7428" fmla="*/ 456055 w 1617176"/>
              <a:gd name="connsiteY7428" fmla="*/ 1099854 h 1543360"/>
              <a:gd name="connsiteX7429" fmla="*/ 458984 w 1617176"/>
              <a:gd name="connsiteY7429" fmla="*/ 1101807 h 1543360"/>
              <a:gd name="connsiteX7430" fmla="*/ 456055 w 1617176"/>
              <a:gd name="connsiteY7430" fmla="*/ 1099854 h 1543360"/>
              <a:gd name="connsiteX7431" fmla="*/ 546610 w 1617176"/>
              <a:gd name="connsiteY7431" fmla="*/ 1099123 h 1543360"/>
              <a:gd name="connsiteX7432" fmla="*/ 564673 w 1617176"/>
              <a:gd name="connsiteY7432" fmla="*/ 1107910 h 1543360"/>
              <a:gd name="connsiteX7433" fmla="*/ 557839 w 1617176"/>
              <a:gd name="connsiteY7433" fmla="*/ 1104005 h 1543360"/>
              <a:gd name="connsiteX7434" fmla="*/ 550516 w 1617176"/>
              <a:gd name="connsiteY7434" fmla="*/ 1100832 h 1543360"/>
              <a:gd name="connsiteX7435" fmla="*/ 546610 w 1617176"/>
              <a:gd name="connsiteY7435" fmla="*/ 1099123 h 1543360"/>
              <a:gd name="connsiteX7436" fmla="*/ 1368695 w 1617176"/>
              <a:gd name="connsiteY7436" fmla="*/ 1097658 h 1543360"/>
              <a:gd name="connsiteX7437" fmla="*/ 1370404 w 1617176"/>
              <a:gd name="connsiteY7437" fmla="*/ 1106690 h 1543360"/>
              <a:gd name="connsiteX7438" fmla="*/ 1373088 w 1617176"/>
              <a:gd name="connsiteY7438" fmla="*/ 1115721 h 1543360"/>
              <a:gd name="connsiteX7439" fmla="*/ 1368695 w 1617176"/>
              <a:gd name="connsiteY7439" fmla="*/ 1097658 h 1543360"/>
              <a:gd name="connsiteX7440" fmla="*/ 1266911 w 1617176"/>
              <a:gd name="connsiteY7440" fmla="*/ 1095950 h 1543360"/>
              <a:gd name="connsiteX7441" fmla="*/ 1248605 w 1617176"/>
              <a:gd name="connsiteY7441" fmla="*/ 1100343 h 1543360"/>
              <a:gd name="connsiteX7442" fmla="*/ 1266911 w 1617176"/>
              <a:gd name="connsiteY7442" fmla="*/ 1095950 h 1543360"/>
              <a:gd name="connsiteX7443" fmla="*/ 549608 w 1617176"/>
              <a:gd name="connsiteY7443" fmla="*/ 1095671 h 1543360"/>
              <a:gd name="connsiteX7444" fmla="*/ 549295 w 1617176"/>
              <a:gd name="connsiteY7444" fmla="*/ 1096193 h 1543360"/>
              <a:gd name="connsiteX7445" fmla="*/ 549001 w 1617176"/>
              <a:gd name="connsiteY7445" fmla="*/ 1096780 h 1543360"/>
              <a:gd name="connsiteX7446" fmla="*/ 549295 w 1617176"/>
              <a:gd name="connsiteY7446" fmla="*/ 1096682 h 1543360"/>
              <a:gd name="connsiteX7447" fmla="*/ 554422 w 1617176"/>
              <a:gd name="connsiteY7447" fmla="*/ 1098879 h 1543360"/>
              <a:gd name="connsiteX7448" fmla="*/ 629600 w 1617176"/>
              <a:gd name="connsiteY7448" fmla="*/ 1094974 h 1543360"/>
              <a:gd name="connsiteX7449" fmla="*/ 626427 w 1617176"/>
              <a:gd name="connsiteY7449" fmla="*/ 1100832 h 1543360"/>
              <a:gd name="connsiteX7450" fmla="*/ 624230 w 1617176"/>
              <a:gd name="connsiteY7450" fmla="*/ 1102784 h 1543360"/>
              <a:gd name="connsiteX7451" fmla="*/ 610561 w 1617176"/>
              <a:gd name="connsiteY7451" fmla="*/ 1110107 h 1543360"/>
              <a:gd name="connsiteX7452" fmla="*/ 598357 w 1617176"/>
              <a:gd name="connsiteY7452" fmla="*/ 1118406 h 1543360"/>
              <a:gd name="connsiteX7453" fmla="*/ 590546 w 1617176"/>
              <a:gd name="connsiteY7453" fmla="*/ 1124020 h 1543360"/>
              <a:gd name="connsiteX7454" fmla="*/ 581759 w 1617176"/>
              <a:gd name="connsiteY7454" fmla="*/ 1129878 h 1543360"/>
              <a:gd name="connsiteX7455" fmla="*/ 604459 w 1617176"/>
              <a:gd name="connsiteY7455" fmla="*/ 1160145 h 1543360"/>
              <a:gd name="connsiteX7456" fmla="*/ 617396 w 1617176"/>
              <a:gd name="connsiteY7456" fmla="*/ 1177963 h 1543360"/>
              <a:gd name="connsiteX7457" fmla="*/ 628868 w 1617176"/>
              <a:gd name="connsiteY7457" fmla="*/ 1193829 h 1543360"/>
              <a:gd name="connsiteX7458" fmla="*/ 634726 w 1617176"/>
              <a:gd name="connsiteY7458" fmla="*/ 1201639 h 1543360"/>
              <a:gd name="connsiteX7459" fmla="*/ 642049 w 1617176"/>
              <a:gd name="connsiteY7459" fmla="*/ 1221410 h 1543360"/>
              <a:gd name="connsiteX7460" fmla="*/ 648639 w 1617176"/>
              <a:gd name="connsiteY7460" fmla="*/ 1241914 h 1543360"/>
              <a:gd name="connsiteX7461" fmla="*/ 647663 w 1617176"/>
              <a:gd name="connsiteY7461" fmla="*/ 1244599 h 1543360"/>
              <a:gd name="connsiteX7462" fmla="*/ 678174 w 1617176"/>
              <a:gd name="connsiteY7462" fmla="*/ 1280724 h 1543360"/>
              <a:gd name="connsiteX7463" fmla="*/ 709905 w 1617176"/>
              <a:gd name="connsiteY7463" fmla="*/ 1276574 h 1543360"/>
              <a:gd name="connsiteX7464" fmla="*/ 719912 w 1617176"/>
              <a:gd name="connsiteY7464" fmla="*/ 1274377 h 1543360"/>
              <a:gd name="connsiteX7465" fmla="*/ 724550 w 1617176"/>
              <a:gd name="connsiteY7465" fmla="*/ 1274377 h 1543360"/>
              <a:gd name="connsiteX7466" fmla="*/ 735778 w 1617176"/>
              <a:gd name="connsiteY7466" fmla="*/ 1273157 h 1543360"/>
              <a:gd name="connsiteX7467" fmla="*/ 767509 w 1617176"/>
              <a:gd name="connsiteY7467" fmla="*/ 1263638 h 1543360"/>
              <a:gd name="connsiteX7468" fmla="*/ 772391 w 1617176"/>
              <a:gd name="connsiteY7468" fmla="*/ 1262661 h 1543360"/>
              <a:gd name="connsiteX7469" fmla="*/ 768485 w 1617176"/>
              <a:gd name="connsiteY7469" fmla="*/ 1255827 h 1543360"/>
              <a:gd name="connsiteX7470" fmla="*/ 763848 w 1617176"/>
              <a:gd name="connsiteY7470" fmla="*/ 1248504 h 1543360"/>
              <a:gd name="connsiteX7471" fmla="*/ 739683 w 1617176"/>
              <a:gd name="connsiteY7471" fmla="*/ 1222631 h 1543360"/>
              <a:gd name="connsiteX7472" fmla="*/ 739195 w 1617176"/>
              <a:gd name="connsiteY7472" fmla="*/ 1220434 h 1543360"/>
              <a:gd name="connsiteX7473" fmla="*/ 712102 w 1617176"/>
              <a:gd name="connsiteY7473" fmla="*/ 1193829 h 1543360"/>
              <a:gd name="connsiteX7474" fmla="*/ 711613 w 1617176"/>
              <a:gd name="connsiteY7474" fmla="*/ 1190900 h 1543360"/>
              <a:gd name="connsiteX7475" fmla="*/ 666945 w 1617176"/>
              <a:gd name="connsiteY7475" fmla="*/ 1142815 h 1543360"/>
              <a:gd name="connsiteX7476" fmla="*/ 651080 w 1617176"/>
              <a:gd name="connsiteY7476" fmla="*/ 1123288 h 1543360"/>
              <a:gd name="connsiteX7477" fmla="*/ 645466 w 1617176"/>
              <a:gd name="connsiteY7477" fmla="*/ 1116697 h 1543360"/>
              <a:gd name="connsiteX7478" fmla="*/ 642781 w 1617176"/>
              <a:gd name="connsiteY7478" fmla="*/ 1115477 h 1543360"/>
              <a:gd name="connsiteX7479" fmla="*/ 636799 w 1617176"/>
              <a:gd name="connsiteY7479" fmla="*/ 1106384 h 1543360"/>
              <a:gd name="connsiteX7480" fmla="*/ 636680 w 1617176"/>
              <a:gd name="connsiteY7480" fmla="*/ 1106444 h 1543360"/>
              <a:gd name="connsiteX7481" fmla="*/ 636435 w 1617176"/>
              <a:gd name="connsiteY7481" fmla="*/ 1106444 h 1543360"/>
              <a:gd name="connsiteX7482" fmla="*/ 635215 w 1617176"/>
              <a:gd name="connsiteY7482" fmla="*/ 1104979 h 1543360"/>
              <a:gd name="connsiteX7483" fmla="*/ 635214 w 1617176"/>
              <a:gd name="connsiteY7483" fmla="*/ 1104981 h 1543360"/>
              <a:gd name="connsiteX7484" fmla="*/ 631065 w 1617176"/>
              <a:gd name="connsiteY7484" fmla="*/ 1095462 h 1543360"/>
              <a:gd name="connsiteX7485" fmla="*/ 629600 w 1617176"/>
              <a:gd name="connsiteY7485" fmla="*/ 1094974 h 1543360"/>
              <a:gd name="connsiteX7486" fmla="*/ 1038934 w 1617176"/>
              <a:gd name="connsiteY7486" fmla="*/ 1093021 h 1543360"/>
              <a:gd name="connsiteX7487" fmla="*/ 1038934 w 1617176"/>
              <a:gd name="connsiteY7487" fmla="*/ 1094485 h 1543360"/>
              <a:gd name="connsiteX7488" fmla="*/ 1053335 w 1617176"/>
              <a:gd name="connsiteY7488" fmla="*/ 1096194 h 1543360"/>
              <a:gd name="connsiteX7489" fmla="*/ 1054067 w 1617176"/>
              <a:gd name="connsiteY7489" fmla="*/ 1093021 h 1543360"/>
              <a:gd name="connsiteX7490" fmla="*/ 1038934 w 1617176"/>
              <a:gd name="connsiteY7490" fmla="*/ 1093021 h 1543360"/>
              <a:gd name="connsiteX7491" fmla="*/ 1022824 w 1617176"/>
              <a:gd name="connsiteY7491" fmla="*/ 1093021 h 1543360"/>
              <a:gd name="connsiteX7492" fmla="*/ 1027462 w 1617176"/>
              <a:gd name="connsiteY7492" fmla="*/ 1097170 h 1543360"/>
              <a:gd name="connsiteX7493" fmla="*/ 1027950 w 1617176"/>
              <a:gd name="connsiteY7493" fmla="*/ 1093509 h 1543360"/>
              <a:gd name="connsiteX7494" fmla="*/ 1022824 w 1617176"/>
              <a:gd name="connsiteY7494" fmla="*/ 1093021 h 1543360"/>
              <a:gd name="connsiteX7495" fmla="*/ 1085066 w 1617176"/>
              <a:gd name="connsiteY7495" fmla="*/ 1092043 h 1543360"/>
              <a:gd name="connsiteX7496" fmla="*/ 1104935 w 1617176"/>
              <a:gd name="connsiteY7496" fmla="*/ 1097186 h 1543360"/>
              <a:gd name="connsiteX7497" fmla="*/ 1105326 w 1617176"/>
              <a:gd name="connsiteY7497" fmla="*/ 1096925 h 1543360"/>
              <a:gd name="connsiteX7498" fmla="*/ 1109720 w 1617176"/>
              <a:gd name="connsiteY7498" fmla="*/ 1099366 h 1543360"/>
              <a:gd name="connsiteX7499" fmla="*/ 1109964 w 1617176"/>
              <a:gd name="connsiteY7499" fmla="*/ 1100342 h 1543360"/>
              <a:gd name="connsiteX7500" fmla="*/ 1109475 w 1617176"/>
              <a:gd name="connsiteY7500" fmla="*/ 1100586 h 1543360"/>
              <a:gd name="connsiteX7501" fmla="*/ 1108987 w 1617176"/>
              <a:gd name="connsiteY7501" fmla="*/ 1100586 h 1543360"/>
              <a:gd name="connsiteX7502" fmla="*/ 1105326 w 1617176"/>
              <a:gd name="connsiteY7502" fmla="*/ 1098527 h 1543360"/>
              <a:gd name="connsiteX7503" fmla="*/ 1105326 w 1617176"/>
              <a:gd name="connsiteY7503" fmla="*/ 1099122 h 1543360"/>
              <a:gd name="connsiteX7504" fmla="*/ 1088239 w 1617176"/>
              <a:gd name="connsiteY7504" fmla="*/ 1094240 h 1543360"/>
              <a:gd name="connsiteX7505" fmla="*/ 1090680 w 1617176"/>
              <a:gd name="connsiteY7505" fmla="*/ 1100342 h 1543360"/>
              <a:gd name="connsiteX7506" fmla="*/ 1101420 w 1617176"/>
              <a:gd name="connsiteY7506" fmla="*/ 1106200 h 1543360"/>
              <a:gd name="connsiteX7507" fmla="*/ 1075547 w 1617176"/>
              <a:gd name="connsiteY7507" fmla="*/ 1102783 h 1543360"/>
              <a:gd name="connsiteX7508" fmla="*/ 1075652 w 1617176"/>
              <a:gd name="connsiteY7508" fmla="*/ 1103309 h 1543360"/>
              <a:gd name="connsiteX7509" fmla="*/ 1090192 w 1617176"/>
              <a:gd name="connsiteY7509" fmla="*/ 1108641 h 1543360"/>
              <a:gd name="connsiteX7510" fmla="*/ 1096050 w 1617176"/>
              <a:gd name="connsiteY7510" fmla="*/ 1114499 h 1543360"/>
              <a:gd name="connsiteX7511" fmla="*/ 1071397 w 1617176"/>
              <a:gd name="connsiteY7511" fmla="*/ 1110105 h 1543360"/>
              <a:gd name="connsiteX7512" fmla="*/ 1088728 w 1617176"/>
              <a:gd name="connsiteY7512" fmla="*/ 1123042 h 1543360"/>
              <a:gd name="connsiteX7513" fmla="*/ 1079696 w 1617176"/>
              <a:gd name="connsiteY7513" fmla="*/ 1119137 h 1543360"/>
              <a:gd name="connsiteX7514" fmla="*/ 1069689 w 1617176"/>
              <a:gd name="connsiteY7514" fmla="*/ 1117428 h 1543360"/>
              <a:gd name="connsiteX7515" fmla="*/ 1075303 w 1617176"/>
              <a:gd name="connsiteY7515" fmla="*/ 1124018 h 1543360"/>
              <a:gd name="connsiteX7516" fmla="*/ 1063831 w 1617176"/>
              <a:gd name="connsiteY7516" fmla="*/ 1113767 h 1543360"/>
              <a:gd name="connsiteX7517" fmla="*/ 1068468 w 1617176"/>
              <a:gd name="connsiteY7517" fmla="*/ 1113279 h 1543360"/>
              <a:gd name="connsiteX7518" fmla="*/ 1073838 w 1617176"/>
              <a:gd name="connsiteY7518" fmla="*/ 1104736 h 1543360"/>
              <a:gd name="connsiteX7519" fmla="*/ 1073838 w 1617176"/>
              <a:gd name="connsiteY7519" fmla="*/ 1103759 h 1543360"/>
              <a:gd name="connsiteX7520" fmla="*/ 1073944 w 1617176"/>
              <a:gd name="connsiteY7520" fmla="*/ 1103801 h 1543360"/>
              <a:gd name="connsiteX7521" fmla="*/ 1073838 w 1617176"/>
              <a:gd name="connsiteY7521" fmla="*/ 1103271 h 1543360"/>
              <a:gd name="connsiteX7522" fmla="*/ 1073985 w 1617176"/>
              <a:gd name="connsiteY7522" fmla="*/ 1103076 h 1543360"/>
              <a:gd name="connsiteX7523" fmla="*/ 1073594 w 1617176"/>
              <a:gd name="connsiteY7523" fmla="*/ 1099366 h 1543360"/>
              <a:gd name="connsiteX7524" fmla="*/ 1087751 w 1617176"/>
              <a:gd name="connsiteY7524" fmla="*/ 1099366 h 1543360"/>
              <a:gd name="connsiteX7525" fmla="*/ 1085066 w 1617176"/>
              <a:gd name="connsiteY7525" fmla="*/ 1092043 h 1543360"/>
              <a:gd name="connsiteX7526" fmla="*/ 349633 w 1617176"/>
              <a:gd name="connsiteY7526" fmla="*/ 1091555 h 1543360"/>
              <a:gd name="connsiteX7527" fmla="*/ 355735 w 1617176"/>
              <a:gd name="connsiteY7527" fmla="*/ 1100830 h 1543360"/>
              <a:gd name="connsiteX7528" fmla="*/ 364766 w 1617176"/>
              <a:gd name="connsiteY7528" fmla="*/ 1096925 h 1543360"/>
              <a:gd name="connsiteX7529" fmla="*/ 349633 w 1617176"/>
              <a:gd name="connsiteY7529" fmla="*/ 1091555 h 1543360"/>
              <a:gd name="connsiteX7530" fmla="*/ 539288 w 1617176"/>
              <a:gd name="connsiteY7530" fmla="*/ 1091312 h 1543360"/>
              <a:gd name="connsiteX7531" fmla="*/ 548482 w 1617176"/>
              <a:gd name="connsiteY7531" fmla="*/ 1096027 h 1543360"/>
              <a:gd name="connsiteX7532" fmla="*/ 548563 w 1617176"/>
              <a:gd name="connsiteY7532" fmla="*/ 1095704 h 1543360"/>
              <a:gd name="connsiteX7533" fmla="*/ 549212 w 1617176"/>
              <a:gd name="connsiteY7533" fmla="*/ 1094838 h 1543360"/>
              <a:gd name="connsiteX7534" fmla="*/ 548807 w 1617176"/>
              <a:gd name="connsiteY7534" fmla="*/ 1094974 h 1543360"/>
              <a:gd name="connsiteX7535" fmla="*/ 539288 w 1617176"/>
              <a:gd name="connsiteY7535" fmla="*/ 1091312 h 1543360"/>
              <a:gd name="connsiteX7536" fmla="*/ 312531 w 1617176"/>
              <a:gd name="connsiteY7536" fmla="*/ 1091312 h 1543360"/>
              <a:gd name="connsiteX7537" fmla="*/ 313264 w 1617176"/>
              <a:gd name="connsiteY7537" fmla="*/ 1141106 h 1543360"/>
              <a:gd name="connsiteX7538" fmla="*/ 313752 w 1617176"/>
              <a:gd name="connsiteY7538" fmla="*/ 1167223 h 1543360"/>
              <a:gd name="connsiteX7539" fmla="*/ 314728 w 1617176"/>
              <a:gd name="connsiteY7539" fmla="*/ 1174302 h 1543360"/>
              <a:gd name="connsiteX7540" fmla="*/ 313752 w 1617176"/>
              <a:gd name="connsiteY7540" fmla="*/ 1189435 h 1543360"/>
              <a:gd name="connsiteX7541" fmla="*/ 318389 w 1617176"/>
              <a:gd name="connsiteY7541" fmla="*/ 1278039 h 1543360"/>
              <a:gd name="connsiteX7542" fmla="*/ 322295 w 1617176"/>
              <a:gd name="connsiteY7542" fmla="*/ 1282920 h 1543360"/>
              <a:gd name="connsiteX7543" fmla="*/ 331326 w 1617176"/>
              <a:gd name="connsiteY7543" fmla="*/ 1281212 h 1543360"/>
              <a:gd name="connsiteX7544" fmla="*/ 331814 w 1617176"/>
              <a:gd name="connsiteY7544" fmla="*/ 1290243 h 1543360"/>
              <a:gd name="connsiteX7545" fmla="*/ 364278 w 1617176"/>
              <a:gd name="connsiteY7545" fmla="*/ 1298054 h 1543360"/>
              <a:gd name="connsiteX7546" fmla="*/ 369892 w 1617176"/>
              <a:gd name="connsiteY7546" fmla="*/ 1299518 h 1543360"/>
              <a:gd name="connsiteX7547" fmla="*/ 386734 w 1617176"/>
              <a:gd name="connsiteY7547" fmla="*/ 1300495 h 1543360"/>
              <a:gd name="connsiteX7548" fmla="*/ 393080 w 1617176"/>
              <a:gd name="connsiteY7548" fmla="*/ 1302203 h 1543360"/>
              <a:gd name="connsiteX7549" fmla="*/ 400403 w 1617176"/>
              <a:gd name="connsiteY7549" fmla="*/ 1302203 h 1543360"/>
              <a:gd name="connsiteX7550" fmla="*/ 436772 w 1617176"/>
              <a:gd name="connsiteY7550" fmla="*/ 1304400 h 1543360"/>
              <a:gd name="connsiteX7551" fmla="*/ 476313 w 1617176"/>
              <a:gd name="connsiteY7551" fmla="*/ 1306353 h 1543360"/>
              <a:gd name="connsiteX7552" fmla="*/ 475581 w 1617176"/>
              <a:gd name="connsiteY7552" fmla="*/ 1302203 h 1543360"/>
              <a:gd name="connsiteX7553" fmla="*/ 470944 w 1617176"/>
              <a:gd name="connsiteY7553" fmla="*/ 1293904 h 1543360"/>
              <a:gd name="connsiteX7554" fmla="*/ 458251 w 1617176"/>
              <a:gd name="connsiteY7554" fmla="*/ 1277062 h 1543360"/>
              <a:gd name="connsiteX7555" fmla="*/ 453125 w 1617176"/>
              <a:gd name="connsiteY7555" fmla="*/ 1270228 h 1543360"/>
              <a:gd name="connsiteX7556" fmla="*/ 446779 w 1617176"/>
              <a:gd name="connsiteY7556" fmla="*/ 1261197 h 1543360"/>
              <a:gd name="connsiteX7557" fmla="*/ 445803 w 1617176"/>
              <a:gd name="connsiteY7557" fmla="*/ 1258268 h 1543360"/>
              <a:gd name="connsiteX7558" fmla="*/ 440677 w 1617176"/>
              <a:gd name="connsiteY7558" fmla="*/ 1251677 h 1543360"/>
              <a:gd name="connsiteX7559" fmla="*/ 431646 w 1617176"/>
              <a:gd name="connsiteY7559" fmla="*/ 1236788 h 1543360"/>
              <a:gd name="connsiteX7560" fmla="*/ 419197 w 1617176"/>
              <a:gd name="connsiteY7560" fmla="*/ 1221899 h 1543360"/>
              <a:gd name="connsiteX7561" fmla="*/ 417000 w 1617176"/>
              <a:gd name="connsiteY7561" fmla="*/ 1214820 h 1543360"/>
              <a:gd name="connsiteX7562" fmla="*/ 410166 w 1617176"/>
              <a:gd name="connsiteY7562" fmla="*/ 1208474 h 1543360"/>
              <a:gd name="connsiteX7563" fmla="*/ 404064 w 1617176"/>
              <a:gd name="connsiteY7563" fmla="*/ 1203592 h 1543360"/>
              <a:gd name="connsiteX7564" fmla="*/ 400647 w 1617176"/>
              <a:gd name="connsiteY7564" fmla="*/ 1197002 h 1543360"/>
              <a:gd name="connsiteX7565" fmla="*/ 386978 w 1617176"/>
              <a:gd name="connsiteY7565" fmla="*/ 1180892 h 1543360"/>
              <a:gd name="connsiteX7566" fmla="*/ 376970 w 1617176"/>
              <a:gd name="connsiteY7566" fmla="*/ 1167955 h 1543360"/>
              <a:gd name="connsiteX7567" fmla="*/ 365986 w 1617176"/>
              <a:gd name="connsiteY7567" fmla="*/ 1155995 h 1543360"/>
              <a:gd name="connsiteX7568" fmla="*/ 353050 w 1617176"/>
              <a:gd name="connsiteY7568" fmla="*/ 1137201 h 1543360"/>
              <a:gd name="connsiteX7569" fmla="*/ 350365 w 1617176"/>
              <a:gd name="connsiteY7569" fmla="*/ 1135492 h 1543360"/>
              <a:gd name="connsiteX7570" fmla="*/ 332547 w 1617176"/>
              <a:gd name="connsiteY7570" fmla="*/ 1112304 h 1543360"/>
              <a:gd name="connsiteX7571" fmla="*/ 312531 w 1617176"/>
              <a:gd name="connsiteY7571" fmla="*/ 1091312 h 1543360"/>
              <a:gd name="connsiteX7572" fmla="*/ 875151 w 1617176"/>
              <a:gd name="connsiteY7572" fmla="*/ 1090580 h 1543360"/>
              <a:gd name="connsiteX7573" fmla="*/ 884427 w 1617176"/>
              <a:gd name="connsiteY7573" fmla="*/ 1096682 h 1543360"/>
              <a:gd name="connsiteX7574" fmla="*/ 875151 w 1617176"/>
              <a:gd name="connsiteY7574" fmla="*/ 1090580 h 1543360"/>
              <a:gd name="connsiteX7575" fmla="*/ 1272769 w 1617176"/>
              <a:gd name="connsiteY7575" fmla="*/ 1088627 h 1543360"/>
              <a:gd name="connsiteX7576" fmla="*/ 1260809 w 1617176"/>
              <a:gd name="connsiteY7576" fmla="*/ 1089115 h 1543360"/>
              <a:gd name="connsiteX7577" fmla="*/ 1253242 w 1617176"/>
              <a:gd name="connsiteY7577" fmla="*/ 1093753 h 1543360"/>
              <a:gd name="connsiteX7578" fmla="*/ 1270572 w 1617176"/>
              <a:gd name="connsiteY7578" fmla="*/ 1093021 h 1543360"/>
              <a:gd name="connsiteX7579" fmla="*/ 1272769 w 1617176"/>
              <a:gd name="connsiteY7579" fmla="*/ 1088627 h 1543360"/>
              <a:gd name="connsiteX7580" fmla="*/ 1037957 w 1617176"/>
              <a:gd name="connsiteY7580" fmla="*/ 1088627 h 1543360"/>
              <a:gd name="connsiteX7581" fmla="*/ 1038446 w 1617176"/>
              <a:gd name="connsiteY7581" fmla="*/ 1089115 h 1543360"/>
              <a:gd name="connsiteX7582" fmla="*/ 1039178 w 1617176"/>
              <a:gd name="connsiteY7582" fmla="*/ 1089115 h 1543360"/>
              <a:gd name="connsiteX7583" fmla="*/ 1037957 w 1617176"/>
              <a:gd name="connsiteY7583" fmla="*/ 1088627 h 1543360"/>
              <a:gd name="connsiteX7584" fmla="*/ 360128 w 1617176"/>
              <a:gd name="connsiteY7584" fmla="*/ 1087161 h 1543360"/>
              <a:gd name="connsiteX7585" fmla="*/ 352806 w 1617176"/>
              <a:gd name="connsiteY7585" fmla="*/ 1089358 h 1543360"/>
              <a:gd name="connsiteX7586" fmla="*/ 374285 w 1617176"/>
              <a:gd name="connsiteY7586" fmla="*/ 1097657 h 1543360"/>
              <a:gd name="connsiteX7587" fmla="*/ 392592 w 1617176"/>
              <a:gd name="connsiteY7587" fmla="*/ 1100586 h 1543360"/>
              <a:gd name="connsiteX7588" fmla="*/ 393002 w 1617176"/>
              <a:gd name="connsiteY7588" fmla="*/ 1099560 h 1543360"/>
              <a:gd name="connsiteX7589" fmla="*/ 392593 w 1617176"/>
              <a:gd name="connsiteY7589" fmla="*/ 1098877 h 1543360"/>
              <a:gd name="connsiteX7590" fmla="*/ 388090 w 1617176"/>
              <a:gd name="connsiteY7590" fmla="*/ 1091768 h 1543360"/>
              <a:gd name="connsiteX7591" fmla="*/ 382828 w 1617176"/>
              <a:gd name="connsiteY7591" fmla="*/ 1087649 h 1543360"/>
              <a:gd name="connsiteX7592" fmla="*/ 373309 w 1617176"/>
              <a:gd name="connsiteY7592" fmla="*/ 1087649 h 1543360"/>
              <a:gd name="connsiteX7593" fmla="*/ 360128 w 1617176"/>
              <a:gd name="connsiteY7593" fmla="*/ 1087161 h 1543360"/>
              <a:gd name="connsiteX7594" fmla="*/ 143282 w 1617176"/>
              <a:gd name="connsiteY7594" fmla="*/ 1086482 h 1543360"/>
              <a:gd name="connsiteX7595" fmla="*/ 134348 w 1617176"/>
              <a:gd name="connsiteY7595" fmla="*/ 1091312 h 1543360"/>
              <a:gd name="connsiteX7596" fmla="*/ 138742 w 1617176"/>
              <a:gd name="connsiteY7596" fmla="*/ 1099123 h 1543360"/>
              <a:gd name="connsiteX7597" fmla="*/ 143868 w 1617176"/>
              <a:gd name="connsiteY7597" fmla="*/ 1105469 h 1543360"/>
              <a:gd name="connsiteX7598" fmla="*/ 143379 w 1617176"/>
              <a:gd name="connsiteY7598" fmla="*/ 1100832 h 1543360"/>
              <a:gd name="connsiteX7599" fmla="*/ 146064 w 1617176"/>
              <a:gd name="connsiteY7599" fmla="*/ 1099611 h 1543360"/>
              <a:gd name="connsiteX7600" fmla="*/ 144356 w 1617176"/>
              <a:gd name="connsiteY7600" fmla="*/ 1097903 h 1543360"/>
              <a:gd name="connsiteX7601" fmla="*/ 153387 w 1617176"/>
              <a:gd name="connsiteY7601" fmla="*/ 1090092 h 1543360"/>
              <a:gd name="connsiteX7602" fmla="*/ 151190 w 1617176"/>
              <a:gd name="connsiteY7602" fmla="*/ 1087468 h 1543360"/>
              <a:gd name="connsiteX7603" fmla="*/ 149449 w 1617176"/>
              <a:gd name="connsiteY7603" fmla="*/ 1086996 h 1543360"/>
              <a:gd name="connsiteX7604" fmla="*/ 149482 w 1617176"/>
              <a:gd name="connsiteY7604" fmla="*/ 1087161 h 1543360"/>
              <a:gd name="connsiteX7605" fmla="*/ 148749 w 1617176"/>
              <a:gd name="connsiteY7605" fmla="*/ 1087405 h 1543360"/>
              <a:gd name="connsiteX7606" fmla="*/ 148261 w 1617176"/>
              <a:gd name="connsiteY7606" fmla="*/ 1087161 h 1543360"/>
              <a:gd name="connsiteX7607" fmla="*/ 1106181 w 1617176"/>
              <a:gd name="connsiteY7607" fmla="*/ 1086215 h 1543360"/>
              <a:gd name="connsiteX7608" fmla="*/ 1123632 w 1617176"/>
              <a:gd name="connsiteY7608" fmla="*/ 1088870 h 1543360"/>
              <a:gd name="connsiteX7609" fmla="*/ 1125829 w 1617176"/>
              <a:gd name="connsiteY7609" fmla="*/ 1089358 h 1543360"/>
              <a:gd name="connsiteX7610" fmla="*/ 1126562 w 1617176"/>
              <a:gd name="connsiteY7610" fmla="*/ 1090579 h 1543360"/>
              <a:gd name="connsiteX7611" fmla="*/ 1125829 w 1617176"/>
              <a:gd name="connsiteY7611" fmla="*/ 1091067 h 1543360"/>
              <a:gd name="connsiteX7612" fmla="*/ 1123388 w 1617176"/>
              <a:gd name="connsiteY7612" fmla="*/ 1090579 h 1543360"/>
              <a:gd name="connsiteX7613" fmla="*/ 1089216 w 1617176"/>
              <a:gd name="connsiteY7613" fmla="*/ 1089602 h 1543360"/>
              <a:gd name="connsiteX7614" fmla="*/ 1088240 w 1617176"/>
              <a:gd name="connsiteY7614" fmla="*/ 1089114 h 1543360"/>
              <a:gd name="connsiteX7615" fmla="*/ 1088728 w 1617176"/>
              <a:gd name="connsiteY7615" fmla="*/ 1088138 h 1543360"/>
              <a:gd name="connsiteX7616" fmla="*/ 1106181 w 1617176"/>
              <a:gd name="connsiteY7616" fmla="*/ 1086215 h 1543360"/>
              <a:gd name="connsiteX7617" fmla="*/ 24509 w 1617176"/>
              <a:gd name="connsiteY7617" fmla="*/ 1085210 h 1543360"/>
              <a:gd name="connsiteX7618" fmla="*/ 24997 w 1617176"/>
              <a:gd name="connsiteY7618" fmla="*/ 1091800 h 1543360"/>
              <a:gd name="connsiteX7619" fmla="*/ 24509 w 1617176"/>
              <a:gd name="connsiteY7619" fmla="*/ 1085210 h 1543360"/>
              <a:gd name="connsiteX7620" fmla="*/ 297659 w 1617176"/>
              <a:gd name="connsiteY7620" fmla="*/ 1084733 h 1543360"/>
              <a:gd name="connsiteX7621" fmla="*/ 300083 w 1617176"/>
              <a:gd name="connsiteY7621" fmla="*/ 1089360 h 1543360"/>
              <a:gd name="connsiteX7622" fmla="*/ 296666 w 1617176"/>
              <a:gd name="connsiteY7622" fmla="*/ 1089848 h 1543360"/>
              <a:gd name="connsiteX7623" fmla="*/ 301547 w 1617176"/>
              <a:gd name="connsiteY7623" fmla="*/ 1092533 h 1543360"/>
              <a:gd name="connsiteX7624" fmla="*/ 300571 w 1617176"/>
              <a:gd name="connsiteY7624" fmla="*/ 1092777 h 1543360"/>
              <a:gd name="connsiteX7625" fmla="*/ 300328 w 1617176"/>
              <a:gd name="connsiteY7625" fmla="*/ 1093141 h 1543360"/>
              <a:gd name="connsiteX7626" fmla="*/ 301060 w 1617176"/>
              <a:gd name="connsiteY7626" fmla="*/ 1093263 h 1543360"/>
              <a:gd name="connsiteX7627" fmla="*/ 301513 w 1617176"/>
              <a:gd name="connsiteY7627" fmla="*/ 1093716 h 1543360"/>
              <a:gd name="connsiteX7628" fmla="*/ 302036 w 1617176"/>
              <a:gd name="connsiteY7628" fmla="*/ 1093021 h 1543360"/>
              <a:gd name="connsiteX7629" fmla="*/ 303012 w 1617176"/>
              <a:gd name="connsiteY7629" fmla="*/ 1093021 h 1543360"/>
              <a:gd name="connsiteX7630" fmla="*/ 303012 w 1617176"/>
              <a:gd name="connsiteY7630" fmla="*/ 1088682 h 1543360"/>
              <a:gd name="connsiteX7631" fmla="*/ 300083 w 1617176"/>
              <a:gd name="connsiteY7631" fmla="*/ 1086429 h 1543360"/>
              <a:gd name="connsiteX7632" fmla="*/ 297398 w 1617176"/>
              <a:gd name="connsiteY7632" fmla="*/ 1084234 h 1543360"/>
              <a:gd name="connsiteX7633" fmla="*/ 297635 w 1617176"/>
              <a:gd name="connsiteY7633" fmla="*/ 1084687 h 1543360"/>
              <a:gd name="connsiteX7634" fmla="*/ 297544 w 1617176"/>
              <a:gd name="connsiteY7634" fmla="*/ 1084234 h 1543360"/>
              <a:gd name="connsiteX7635" fmla="*/ 1396521 w 1617176"/>
              <a:gd name="connsiteY7635" fmla="*/ 1083990 h 1543360"/>
              <a:gd name="connsiteX7636" fmla="*/ 1390907 w 1617176"/>
              <a:gd name="connsiteY7636" fmla="*/ 1093509 h 1543360"/>
              <a:gd name="connsiteX7637" fmla="*/ 1396765 w 1617176"/>
              <a:gd name="connsiteY7637" fmla="*/ 1104005 h 1543360"/>
              <a:gd name="connsiteX7638" fmla="*/ 1396765 w 1617176"/>
              <a:gd name="connsiteY7638" fmla="*/ 1104247 h 1543360"/>
              <a:gd name="connsiteX7639" fmla="*/ 1397009 w 1617176"/>
              <a:gd name="connsiteY7639" fmla="*/ 1104003 h 1543360"/>
              <a:gd name="connsiteX7640" fmla="*/ 1397986 w 1617176"/>
              <a:gd name="connsiteY7640" fmla="*/ 1104198 h 1543360"/>
              <a:gd name="connsiteX7641" fmla="*/ 1397986 w 1617176"/>
              <a:gd name="connsiteY7641" fmla="*/ 1104005 h 1543360"/>
              <a:gd name="connsiteX7642" fmla="*/ 1398229 w 1617176"/>
              <a:gd name="connsiteY7642" fmla="*/ 1104005 h 1543360"/>
              <a:gd name="connsiteX7643" fmla="*/ 1396521 w 1617176"/>
              <a:gd name="connsiteY7643" fmla="*/ 1083990 h 1543360"/>
              <a:gd name="connsiteX7644" fmla="*/ 429937 w 1617176"/>
              <a:gd name="connsiteY7644" fmla="*/ 1082524 h 1543360"/>
              <a:gd name="connsiteX7645" fmla="*/ 430914 w 1617176"/>
              <a:gd name="connsiteY7645" fmla="*/ 1082524 h 1543360"/>
              <a:gd name="connsiteX7646" fmla="*/ 467283 w 1617176"/>
              <a:gd name="connsiteY7646" fmla="*/ 1118405 h 1543360"/>
              <a:gd name="connsiteX7647" fmla="*/ 470954 w 1617176"/>
              <a:gd name="connsiteY7647" fmla="*/ 1122305 h 1543360"/>
              <a:gd name="connsiteX7648" fmla="*/ 471921 w 1617176"/>
              <a:gd name="connsiteY7648" fmla="*/ 1121822 h 1543360"/>
              <a:gd name="connsiteX7649" fmla="*/ 472165 w 1617176"/>
              <a:gd name="connsiteY7649" fmla="*/ 1121822 h 1543360"/>
              <a:gd name="connsiteX7650" fmla="*/ 472409 w 1617176"/>
              <a:gd name="connsiteY7650" fmla="*/ 1121822 h 1543360"/>
              <a:gd name="connsiteX7651" fmla="*/ 478755 w 1617176"/>
              <a:gd name="connsiteY7651" fmla="*/ 1126704 h 1543360"/>
              <a:gd name="connsiteX7652" fmla="*/ 488112 w 1617176"/>
              <a:gd name="connsiteY7652" fmla="*/ 1132552 h 1543360"/>
              <a:gd name="connsiteX7653" fmla="*/ 489903 w 1617176"/>
              <a:gd name="connsiteY7653" fmla="*/ 1131159 h 1543360"/>
              <a:gd name="connsiteX7654" fmla="*/ 473873 w 1617176"/>
              <a:gd name="connsiteY7654" fmla="*/ 1117917 h 1543360"/>
              <a:gd name="connsiteX7655" fmla="*/ 469968 w 1617176"/>
              <a:gd name="connsiteY7655" fmla="*/ 1114499 h 1543360"/>
              <a:gd name="connsiteX7656" fmla="*/ 469968 w 1617176"/>
              <a:gd name="connsiteY7656" fmla="*/ 1113523 h 1543360"/>
              <a:gd name="connsiteX7657" fmla="*/ 470700 w 1617176"/>
              <a:gd name="connsiteY7657" fmla="*/ 1113523 h 1543360"/>
              <a:gd name="connsiteX7658" fmla="*/ 474605 w 1617176"/>
              <a:gd name="connsiteY7658" fmla="*/ 1117184 h 1543360"/>
              <a:gd name="connsiteX7659" fmla="*/ 491203 w 1617176"/>
              <a:gd name="connsiteY7659" fmla="*/ 1130853 h 1543360"/>
              <a:gd name="connsiteX7660" fmla="*/ 491278 w 1617176"/>
              <a:gd name="connsiteY7660" fmla="*/ 1131153 h 1543360"/>
              <a:gd name="connsiteX7661" fmla="*/ 491447 w 1617176"/>
              <a:gd name="connsiteY7661" fmla="*/ 1131097 h 1543360"/>
              <a:gd name="connsiteX7662" fmla="*/ 497305 w 1617176"/>
              <a:gd name="connsiteY7662" fmla="*/ 1135979 h 1543360"/>
              <a:gd name="connsiteX7663" fmla="*/ 499063 w 1617176"/>
              <a:gd name="connsiteY7663" fmla="*/ 1136858 h 1543360"/>
              <a:gd name="connsiteX7664" fmla="*/ 499014 w 1617176"/>
              <a:gd name="connsiteY7664" fmla="*/ 1136711 h 1543360"/>
              <a:gd name="connsiteX7665" fmla="*/ 499895 w 1617176"/>
              <a:gd name="connsiteY7665" fmla="*/ 1136050 h 1543360"/>
              <a:gd name="connsiteX7666" fmla="*/ 487786 w 1617176"/>
              <a:gd name="connsiteY7666" fmla="*/ 1122310 h 1543360"/>
              <a:gd name="connsiteX7667" fmla="*/ 472653 w 1617176"/>
              <a:gd name="connsiteY7667" fmla="*/ 1104980 h 1543360"/>
              <a:gd name="connsiteX7668" fmla="*/ 472653 w 1617176"/>
              <a:gd name="connsiteY7668" fmla="*/ 1104736 h 1543360"/>
              <a:gd name="connsiteX7669" fmla="*/ 472409 w 1617176"/>
              <a:gd name="connsiteY7669" fmla="*/ 1104736 h 1543360"/>
              <a:gd name="connsiteX7670" fmla="*/ 453858 w 1617176"/>
              <a:gd name="connsiteY7670" fmla="*/ 1084477 h 1543360"/>
              <a:gd name="connsiteX7671" fmla="*/ 454102 w 1617176"/>
              <a:gd name="connsiteY7671" fmla="*/ 1083500 h 1543360"/>
              <a:gd name="connsiteX7672" fmla="*/ 454834 w 1617176"/>
              <a:gd name="connsiteY7672" fmla="*/ 1083500 h 1543360"/>
              <a:gd name="connsiteX7673" fmla="*/ 473025 w 1617176"/>
              <a:gd name="connsiteY7673" fmla="*/ 1103874 h 1543360"/>
              <a:gd name="connsiteX7674" fmla="*/ 473141 w 1617176"/>
              <a:gd name="connsiteY7674" fmla="*/ 1103759 h 1543360"/>
              <a:gd name="connsiteX7675" fmla="*/ 477046 w 1617176"/>
              <a:gd name="connsiteY7675" fmla="*/ 1105712 h 1543360"/>
              <a:gd name="connsiteX7676" fmla="*/ 476314 w 1617176"/>
              <a:gd name="connsiteY7676" fmla="*/ 1106444 h 1543360"/>
              <a:gd name="connsiteX7677" fmla="*/ 475826 w 1617176"/>
              <a:gd name="connsiteY7677" fmla="*/ 1106200 h 1543360"/>
              <a:gd name="connsiteX7678" fmla="*/ 474847 w 1617176"/>
              <a:gd name="connsiteY7678" fmla="*/ 1105666 h 1543360"/>
              <a:gd name="connsiteX7679" fmla="*/ 488519 w 1617176"/>
              <a:gd name="connsiteY7679" fmla="*/ 1121578 h 1543360"/>
              <a:gd name="connsiteX7680" fmla="*/ 501055 w 1617176"/>
              <a:gd name="connsiteY7680" fmla="*/ 1135802 h 1543360"/>
              <a:gd name="connsiteX7681" fmla="*/ 501211 w 1617176"/>
              <a:gd name="connsiteY7681" fmla="*/ 1135491 h 1543360"/>
              <a:gd name="connsiteX7682" fmla="*/ 505360 w 1617176"/>
              <a:gd name="connsiteY7682" fmla="*/ 1139640 h 1543360"/>
              <a:gd name="connsiteX7683" fmla="*/ 505605 w 1617176"/>
              <a:gd name="connsiteY7683" fmla="*/ 1139640 h 1543360"/>
              <a:gd name="connsiteX7684" fmla="*/ 513659 w 1617176"/>
              <a:gd name="connsiteY7684" fmla="*/ 1148671 h 1543360"/>
              <a:gd name="connsiteX7685" fmla="*/ 513658 w 1617176"/>
              <a:gd name="connsiteY7685" fmla="*/ 1148673 h 1543360"/>
              <a:gd name="connsiteX7686" fmla="*/ 513904 w 1617176"/>
              <a:gd name="connsiteY7686" fmla="*/ 1148427 h 1543360"/>
              <a:gd name="connsiteX7687" fmla="*/ 519518 w 1617176"/>
              <a:gd name="connsiteY7687" fmla="*/ 1151112 h 1543360"/>
              <a:gd name="connsiteX7688" fmla="*/ 519917 w 1617176"/>
              <a:gd name="connsiteY7688" fmla="*/ 1154511 h 1543360"/>
              <a:gd name="connsiteX7689" fmla="*/ 520006 w 1617176"/>
              <a:gd name="connsiteY7689" fmla="*/ 1154529 h 1543360"/>
              <a:gd name="connsiteX7690" fmla="*/ 521471 w 1617176"/>
              <a:gd name="connsiteY7690" fmla="*/ 1156482 h 1543360"/>
              <a:gd name="connsiteX7691" fmla="*/ 523845 w 1617176"/>
              <a:gd name="connsiteY7691" fmla="*/ 1159721 h 1543360"/>
              <a:gd name="connsiteX7692" fmla="*/ 523911 w 1617176"/>
              <a:gd name="connsiteY7692" fmla="*/ 1159655 h 1543360"/>
              <a:gd name="connsiteX7693" fmla="*/ 529769 w 1617176"/>
              <a:gd name="connsiteY7693" fmla="*/ 1161608 h 1543360"/>
              <a:gd name="connsiteX7694" fmla="*/ 531293 w 1617176"/>
              <a:gd name="connsiteY7694" fmla="*/ 1165798 h 1543360"/>
              <a:gd name="connsiteX7695" fmla="*/ 531966 w 1617176"/>
              <a:gd name="connsiteY7695" fmla="*/ 1166246 h 1543360"/>
              <a:gd name="connsiteX7696" fmla="*/ 535139 w 1617176"/>
              <a:gd name="connsiteY7696" fmla="*/ 1170151 h 1543360"/>
              <a:gd name="connsiteX7697" fmla="*/ 538312 w 1617176"/>
              <a:gd name="connsiteY7697" fmla="*/ 1174057 h 1543360"/>
              <a:gd name="connsiteX7698" fmla="*/ 538215 w 1617176"/>
              <a:gd name="connsiteY7698" fmla="*/ 1174300 h 1543360"/>
              <a:gd name="connsiteX7699" fmla="*/ 538311 w 1617176"/>
              <a:gd name="connsiteY7699" fmla="*/ 1174300 h 1543360"/>
              <a:gd name="connsiteX7700" fmla="*/ 541729 w 1617176"/>
              <a:gd name="connsiteY7700" fmla="*/ 1177474 h 1543360"/>
              <a:gd name="connsiteX7701" fmla="*/ 541565 w 1617176"/>
              <a:gd name="connsiteY7701" fmla="*/ 1177528 h 1543360"/>
              <a:gd name="connsiteX7702" fmla="*/ 550761 w 1617176"/>
              <a:gd name="connsiteY7702" fmla="*/ 1186016 h 1543360"/>
              <a:gd name="connsiteX7703" fmla="*/ 550761 w 1617176"/>
              <a:gd name="connsiteY7703" fmla="*/ 1187237 h 1543360"/>
              <a:gd name="connsiteX7704" fmla="*/ 550273 w 1617176"/>
              <a:gd name="connsiteY7704" fmla="*/ 1187237 h 1543360"/>
              <a:gd name="connsiteX7705" fmla="*/ 549541 w 1617176"/>
              <a:gd name="connsiteY7705" fmla="*/ 1186993 h 1543360"/>
              <a:gd name="connsiteX7706" fmla="*/ 540546 w 1617176"/>
              <a:gd name="connsiteY7706" fmla="*/ 1178472 h 1543360"/>
              <a:gd name="connsiteX7707" fmla="*/ 533918 w 1617176"/>
              <a:gd name="connsiteY7707" fmla="*/ 1179182 h 1543360"/>
              <a:gd name="connsiteX7708" fmla="*/ 523182 w 1617176"/>
              <a:gd name="connsiteY7708" fmla="*/ 1168685 h 1543360"/>
              <a:gd name="connsiteX7709" fmla="*/ 523179 w 1617176"/>
              <a:gd name="connsiteY7709" fmla="*/ 1168686 h 1543360"/>
              <a:gd name="connsiteX7710" fmla="*/ 522691 w 1617176"/>
              <a:gd name="connsiteY7710" fmla="*/ 1168442 h 1543360"/>
              <a:gd name="connsiteX7711" fmla="*/ 521958 w 1617176"/>
              <a:gd name="connsiteY7711" fmla="*/ 1167954 h 1543360"/>
              <a:gd name="connsiteX7712" fmla="*/ 521470 w 1617176"/>
              <a:gd name="connsiteY7712" fmla="*/ 1167466 h 1543360"/>
              <a:gd name="connsiteX7713" fmla="*/ 521421 w 1617176"/>
              <a:gd name="connsiteY7713" fmla="*/ 1167175 h 1543360"/>
              <a:gd name="connsiteX7714" fmla="*/ 513659 w 1617176"/>
              <a:gd name="connsiteY7714" fmla="*/ 1159655 h 1543360"/>
              <a:gd name="connsiteX7715" fmla="*/ 514207 w 1617176"/>
              <a:gd name="connsiteY7715" fmla="*/ 1159472 h 1543360"/>
              <a:gd name="connsiteX7716" fmla="*/ 507313 w 1617176"/>
              <a:gd name="connsiteY7716" fmla="*/ 1152577 h 1543360"/>
              <a:gd name="connsiteX7717" fmla="*/ 507367 w 1617176"/>
              <a:gd name="connsiteY7717" fmla="*/ 1152523 h 1543360"/>
              <a:gd name="connsiteX7718" fmla="*/ 502920 w 1617176"/>
              <a:gd name="connsiteY7718" fmla="*/ 1146963 h 1543360"/>
              <a:gd name="connsiteX7719" fmla="*/ 503080 w 1617176"/>
              <a:gd name="connsiteY7719" fmla="*/ 1146909 h 1543360"/>
              <a:gd name="connsiteX7720" fmla="*/ 498037 w 1617176"/>
              <a:gd name="connsiteY7720" fmla="*/ 1142325 h 1543360"/>
              <a:gd name="connsiteX7721" fmla="*/ 494810 w 1617176"/>
              <a:gd name="connsiteY7721" fmla="*/ 1138867 h 1543360"/>
              <a:gd name="connsiteX7722" fmla="*/ 494620 w 1617176"/>
              <a:gd name="connsiteY7722" fmla="*/ 1139152 h 1543360"/>
              <a:gd name="connsiteX7723" fmla="*/ 487786 w 1617176"/>
              <a:gd name="connsiteY7723" fmla="*/ 1134514 h 1543360"/>
              <a:gd name="connsiteX7724" fmla="*/ 487924 w 1617176"/>
              <a:gd name="connsiteY7724" fmla="*/ 1133960 h 1543360"/>
              <a:gd name="connsiteX7725" fmla="*/ 477779 w 1617176"/>
              <a:gd name="connsiteY7725" fmla="*/ 1127680 h 1543360"/>
              <a:gd name="connsiteX7726" fmla="*/ 472165 w 1617176"/>
              <a:gd name="connsiteY7726" fmla="*/ 1123042 h 1543360"/>
              <a:gd name="connsiteX7727" fmla="*/ 471706 w 1617176"/>
              <a:gd name="connsiteY7727" fmla="*/ 1123386 h 1543360"/>
              <a:gd name="connsiteX7728" fmla="*/ 474850 w 1617176"/>
              <a:gd name="connsiteY7728" fmla="*/ 1126948 h 1543360"/>
              <a:gd name="connsiteX7729" fmla="*/ 477535 w 1617176"/>
              <a:gd name="connsiteY7729" fmla="*/ 1129388 h 1543360"/>
              <a:gd name="connsiteX7730" fmla="*/ 477535 w 1617176"/>
              <a:gd name="connsiteY7730" fmla="*/ 1130121 h 1543360"/>
              <a:gd name="connsiteX7731" fmla="*/ 477290 w 1617176"/>
              <a:gd name="connsiteY7731" fmla="*/ 1130609 h 1543360"/>
              <a:gd name="connsiteX7732" fmla="*/ 476802 w 1617176"/>
              <a:gd name="connsiteY7732" fmla="*/ 1130121 h 1543360"/>
              <a:gd name="connsiteX7733" fmla="*/ 474362 w 1617176"/>
              <a:gd name="connsiteY7733" fmla="*/ 1127680 h 1543360"/>
              <a:gd name="connsiteX7734" fmla="*/ 470839 w 1617176"/>
              <a:gd name="connsiteY7734" fmla="*/ 1123949 h 1543360"/>
              <a:gd name="connsiteX7735" fmla="*/ 470700 w 1617176"/>
              <a:gd name="connsiteY7735" fmla="*/ 1124019 h 1543360"/>
              <a:gd name="connsiteX7736" fmla="*/ 470211 w 1617176"/>
              <a:gd name="connsiteY7736" fmla="*/ 1123775 h 1543360"/>
              <a:gd name="connsiteX7737" fmla="*/ 466306 w 1617176"/>
              <a:gd name="connsiteY7737" fmla="*/ 1119381 h 1543360"/>
              <a:gd name="connsiteX7738" fmla="*/ 429937 w 1617176"/>
              <a:gd name="connsiteY7738" fmla="*/ 1083500 h 1543360"/>
              <a:gd name="connsiteX7739" fmla="*/ 429937 w 1617176"/>
              <a:gd name="connsiteY7739" fmla="*/ 1082524 h 1543360"/>
              <a:gd name="connsiteX7740" fmla="*/ 851719 w 1617176"/>
              <a:gd name="connsiteY7740" fmla="*/ 1080572 h 1543360"/>
              <a:gd name="connsiteX7741" fmla="*/ 829751 w 1617176"/>
              <a:gd name="connsiteY7741" fmla="*/ 1087407 h 1543360"/>
              <a:gd name="connsiteX7742" fmla="*/ 816082 w 1617176"/>
              <a:gd name="connsiteY7742" fmla="*/ 1089115 h 1543360"/>
              <a:gd name="connsiteX7743" fmla="*/ 794603 w 1617176"/>
              <a:gd name="connsiteY7743" fmla="*/ 1093021 h 1543360"/>
              <a:gd name="connsiteX7744" fmla="*/ 784595 w 1617176"/>
              <a:gd name="connsiteY7744" fmla="*/ 1095462 h 1543360"/>
              <a:gd name="connsiteX7745" fmla="*/ 778249 w 1617176"/>
              <a:gd name="connsiteY7745" fmla="*/ 1095950 h 1543360"/>
              <a:gd name="connsiteX7746" fmla="*/ 765801 w 1617176"/>
              <a:gd name="connsiteY7746" fmla="*/ 1099367 h 1543360"/>
              <a:gd name="connsiteX7747" fmla="*/ 743344 w 1617176"/>
              <a:gd name="connsiteY7747" fmla="*/ 1097170 h 1543360"/>
              <a:gd name="connsiteX7748" fmla="*/ 729188 w 1617176"/>
              <a:gd name="connsiteY7748" fmla="*/ 1095462 h 1543360"/>
              <a:gd name="connsiteX7749" fmla="*/ 715763 w 1617176"/>
              <a:gd name="connsiteY7749" fmla="*/ 1091800 h 1543360"/>
              <a:gd name="connsiteX7750" fmla="*/ 714542 w 1617176"/>
              <a:gd name="connsiteY7750" fmla="*/ 1091800 h 1543360"/>
              <a:gd name="connsiteX7751" fmla="*/ 707220 w 1617176"/>
              <a:gd name="connsiteY7751" fmla="*/ 1090824 h 1543360"/>
              <a:gd name="connsiteX7752" fmla="*/ 701362 w 1617176"/>
              <a:gd name="connsiteY7752" fmla="*/ 1089115 h 1543360"/>
              <a:gd name="connsiteX7753" fmla="*/ 694527 w 1617176"/>
              <a:gd name="connsiteY7753" fmla="*/ 1087895 h 1543360"/>
              <a:gd name="connsiteX7754" fmla="*/ 682567 w 1617176"/>
              <a:gd name="connsiteY7754" fmla="*/ 1084234 h 1543360"/>
              <a:gd name="connsiteX7755" fmla="*/ 667434 w 1617176"/>
              <a:gd name="connsiteY7755" fmla="*/ 1084966 h 1543360"/>
              <a:gd name="connsiteX7756" fmla="*/ 674756 w 1617176"/>
              <a:gd name="connsiteY7756" fmla="*/ 1095706 h 1543360"/>
              <a:gd name="connsiteX7757" fmla="*/ 679394 w 1617176"/>
              <a:gd name="connsiteY7757" fmla="*/ 1100099 h 1543360"/>
              <a:gd name="connsiteX7758" fmla="*/ 683299 w 1617176"/>
              <a:gd name="connsiteY7758" fmla="*/ 1105957 h 1543360"/>
              <a:gd name="connsiteX7759" fmla="*/ 691110 w 1617176"/>
              <a:gd name="connsiteY7759" fmla="*/ 1113036 h 1543360"/>
              <a:gd name="connsiteX7760" fmla="*/ 714298 w 1617176"/>
              <a:gd name="connsiteY7760" fmla="*/ 1137445 h 1543360"/>
              <a:gd name="connsiteX7761" fmla="*/ 750423 w 1617176"/>
              <a:gd name="connsiteY7761" fmla="*/ 1179428 h 1543360"/>
              <a:gd name="connsiteX7762" fmla="*/ 802414 w 1617176"/>
              <a:gd name="connsiteY7762" fmla="*/ 1237520 h 1543360"/>
              <a:gd name="connsiteX7763" fmla="*/ 810957 w 1617176"/>
              <a:gd name="connsiteY7763" fmla="*/ 1247040 h 1543360"/>
              <a:gd name="connsiteX7764" fmla="*/ 846593 w 1617176"/>
              <a:gd name="connsiteY7764" fmla="*/ 1243622 h 1543360"/>
              <a:gd name="connsiteX7765" fmla="*/ 870270 w 1617176"/>
              <a:gd name="connsiteY7765" fmla="*/ 1239961 h 1543360"/>
              <a:gd name="connsiteX7766" fmla="*/ 945205 w 1617176"/>
              <a:gd name="connsiteY7766" fmla="*/ 1234103 h 1543360"/>
              <a:gd name="connsiteX7767" fmla="*/ 947889 w 1617176"/>
              <a:gd name="connsiteY7767" fmla="*/ 1232883 h 1543360"/>
              <a:gd name="connsiteX7768" fmla="*/ 977912 w 1617176"/>
              <a:gd name="connsiteY7768" fmla="*/ 1230442 h 1543360"/>
              <a:gd name="connsiteX7769" fmla="*/ 1011840 w 1617176"/>
              <a:gd name="connsiteY7769" fmla="*/ 1226536 h 1543360"/>
              <a:gd name="connsiteX7770" fmla="*/ 1003297 w 1617176"/>
              <a:gd name="connsiteY7770" fmla="*/ 1217505 h 1543360"/>
              <a:gd name="connsiteX7771" fmla="*/ 1000856 w 1617176"/>
              <a:gd name="connsiteY7771" fmla="*/ 1225804 h 1543360"/>
              <a:gd name="connsiteX7772" fmla="*/ 968881 w 1617176"/>
              <a:gd name="connsiteY7772" fmla="*/ 1199443 h 1543360"/>
              <a:gd name="connsiteX7773" fmla="*/ 961558 w 1617176"/>
              <a:gd name="connsiteY7773" fmla="*/ 1192852 h 1543360"/>
              <a:gd name="connsiteX7774" fmla="*/ 955456 w 1617176"/>
              <a:gd name="connsiteY7774" fmla="*/ 1184309 h 1543360"/>
              <a:gd name="connsiteX7775" fmla="*/ 943252 w 1617176"/>
              <a:gd name="connsiteY7775" fmla="*/ 1173081 h 1543360"/>
              <a:gd name="connsiteX7776" fmla="*/ 943008 w 1617176"/>
              <a:gd name="connsiteY7776" fmla="*/ 1171373 h 1543360"/>
              <a:gd name="connsiteX7777" fmla="*/ 933976 w 1617176"/>
              <a:gd name="connsiteY7777" fmla="*/ 1162341 h 1543360"/>
              <a:gd name="connsiteX7778" fmla="*/ 885647 w 1617176"/>
              <a:gd name="connsiteY7778" fmla="*/ 1108398 h 1543360"/>
              <a:gd name="connsiteX7779" fmla="*/ 884427 w 1617176"/>
              <a:gd name="connsiteY7779" fmla="*/ 1103517 h 1543360"/>
              <a:gd name="connsiteX7780" fmla="*/ 864656 w 1617176"/>
              <a:gd name="connsiteY7780" fmla="*/ 1085942 h 1543360"/>
              <a:gd name="connsiteX7781" fmla="*/ 854892 w 1617176"/>
              <a:gd name="connsiteY7781" fmla="*/ 1081793 h 1543360"/>
              <a:gd name="connsiteX7782" fmla="*/ 851719 w 1617176"/>
              <a:gd name="connsiteY7782" fmla="*/ 1080572 h 1543360"/>
              <a:gd name="connsiteX7783" fmla="*/ 1264135 w 1617176"/>
              <a:gd name="connsiteY7783" fmla="*/ 1079626 h 1543360"/>
              <a:gd name="connsiteX7784" fmla="*/ 1258368 w 1617176"/>
              <a:gd name="connsiteY7784" fmla="*/ 1086675 h 1543360"/>
              <a:gd name="connsiteX7785" fmla="*/ 1274477 w 1617176"/>
              <a:gd name="connsiteY7785" fmla="*/ 1084722 h 1543360"/>
              <a:gd name="connsiteX7786" fmla="*/ 1275210 w 1617176"/>
              <a:gd name="connsiteY7786" fmla="*/ 1080084 h 1543360"/>
              <a:gd name="connsiteX7787" fmla="*/ 1264135 w 1617176"/>
              <a:gd name="connsiteY7787" fmla="*/ 1079626 h 1543360"/>
              <a:gd name="connsiteX7788" fmla="*/ 530770 w 1617176"/>
              <a:gd name="connsiteY7788" fmla="*/ 1079401 h 1543360"/>
              <a:gd name="connsiteX7789" fmla="*/ 530989 w 1617176"/>
              <a:gd name="connsiteY7789" fmla="*/ 1079840 h 1543360"/>
              <a:gd name="connsiteX7790" fmla="*/ 529281 w 1617176"/>
              <a:gd name="connsiteY7790" fmla="*/ 1080328 h 1543360"/>
              <a:gd name="connsiteX7791" fmla="*/ 531477 w 1617176"/>
              <a:gd name="connsiteY7791" fmla="*/ 1080816 h 1543360"/>
              <a:gd name="connsiteX7792" fmla="*/ 550272 w 1617176"/>
              <a:gd name="connsiteY7792" fmla="*/ 1092044 h 1543360"/>
              <a:gd name="connsiteX7793" fmla="*/ 571263 w 1617176"/>
              <a:gd name="connsiteY7793" fmla="*/ 1098147 h 1543360"/>
              <a:gd name="connsiteX7794" fmla="*/ 561744 w 1617176"/>
              <a:gd name="connsiteY7794" fmla="*/ 1092533 h 1543360"/>
              <a:gd name="connsiteX7795" fmla="*/ 562476 w 1617176"/>
              <a:gd name="connsiteY7795" fmla="*/ 1091800 h 1543360"/>
              <a:gd name="connsiteX7796" fmla="*/ 562402 w 1617176"/>
              <a:gd name="connsiteY7796" fmla="*/ 1091579 h 1543360"/>
              <a:gd name="connsiteX7797" fmla="*/ 561744 w 1617176"/>
              <a:gd name="connsiteY7797" fmla="*/ 1091799 h 1543360"/>
              <a:gd name="connsiteX7798" fmla="*/ 561500 w 1617176"/>
              <a:gd name="connsiteY7798" fmla="*/ 1091799 h 1543360"/>
              <a:gd name="connsiteX7799" fmla="*/ 559059 w 1617176"/>
              <a:gd name="connsiteY7799" fmla="*/ 1091067 h 1543360"/>
              <a:gd name="connsiteX7800" fmla="*/ 557557 w 1617176"/>
              <a:gd name="connsiteY7800" fmla="*/ 1090638 h 1543360"/>
              <a:gd name="connsiteX7801" fmla="*/ 557594 w 1617176"/>
              <a:gd name="connsiteY7801" fmla="*/ 1090823 h 1543360"/>
              <a:gd name="connsiteX7802" fmla="*/ 554910 w 1617176"/>
              <a:gd name="connsiteY7802" fmla="*/ 1091311 h 1543360"/>
              <a:gd name="connsiteX7803" fmla="*/ 542461 w 1617176"/>
              <a:gd name="connsiteY7803" fmla="*/ 1084720 h 1543360"/>
              <a:gd name="connsiteX7804" fmla="*/ 542733 w 1617176"/>
              <a:gd name="connsiteY7804" fmla="*/ 1084652 h 1543360"/>
              <a:gd name="connsiteX7805" fmla="*/ 536848 w 1617176"/>
              <a:gd name="connsiteY7805" fmla="*/ 1082036 h 1543360"/>
              <a:gd name="connsiteX7806" fmla="*/ 873931 w 1617176"/>
              <a:gd name="connsiteY7806" fmla="*/ 1076179 h 1543360"/>
              <a:gd name="connsiteX7807" fmla="*/ 867585 w 1617176"/>
              <a:gd name="connsiteY7807" fmla="*/ 1077643 h 1543360"/>
              <a:gd name="connsiteX7808" fmla="*/ 898096 w 1617176"/>
              <a:gd name="connsiteY7808" fmla="*/ 1091312 h 1543360"/>
              <a:gd name="connsiteX7809" fmla="*/ 888088 w 1617176"/>
              <a:gd name="connsiteY7809" fmla="*/ 1084722 h 1543360"/>
              <a:gd name="connsiteX7810" fmla="*/ 879545 w 1617176"/>
              <a:gd name="connsiteY7810" fmla="*/ 1079352 h 1543360"/>
              <a:gd name="connsiteX7811" fmla="*/ 876616 w 1617176"/>
              <a:gd name="connsiteY7811" fmla="*/ 1079840 h 1543360"/>
              <a:gd name="connsiteX7812" fmla="*/ 873931 w 1617176"/>
              <a:gd name="connsiteY7812" fmla="*/ 1076179 h 1543360"/>
              <a:gd name="connsiteX7813" fmla="*/ 407238 w 1617176"/>
              <a:gd name="connsiteY7813" fmla="*/ 1075201 h 1543360"/>
              <a:gd name="connsiteX7814" fmla="*/ 407970 w 1617176"/>
              <a:gd name="connsiteY7814" fmla="*/ 1075201 h 1543360"/>
              <a:gd name="connsiteX7815" fmla="*/ 428229 w 1617176"/>
              <a:gd name="connsiteY7815" fmla="*/ 1091555 h 1543360"/>
              <a:gd name="connsiteX7816" fmla="*/ 435796 w 1617176"/>
              <a:gd name="connsiteY7816" fmla="*/ 1096925 h 1543360"/>
              <a:gd name="connsiteX7817" fmla="*/ 435796 w 1617176"/>
              <a:gd name="connsiteY7817" fmla="*/ 1098145 h 1543360"/>
              <a:gd name="connsiteX7818" fmla="*/ 435551 w 1617176"/>
              <a:gd name="connsiteY7818" fmla="*/ 1098389 h 1543360"/>
              <a:gd name="connsiteX7819" fmla="*/ 435307 w 1617176"/>
              <a:gd name="connsiteY7819" fmla="*/ 1098145 h 1543360"/>
              <a:gd name="connsiteX7820" fmla="*/ 427741 w 1617176"/>
              <a:gd name="connsiteY7820" fmla="*/ 1092775 h 1543360"/>
              <a:gd name="connsiteX7821" fmla="*/ 406994 w 1617176"/>
              <a:gd name="connsiteY7821" fmla="*/ 1076177 h 1543360"/>
              <a:gd name="connsiteX7822" fmla="*/ 407238 w 1617176"/>
              <a:gd name="connsiteY7822" fmla="*/ 1075201 h 1543360"/>
              <a:gd name="connsiteX7823" fmla="*/ 1365278 w 1617176"/>
              <a:gd name="connsiteY7823" fmla="*/ 1074470 h 1543360"/>
              <a:gd name="connsiteX7824" fmla="*/ 1361861 w 1617176"/>
              <a:gd name="connsiteY7824" fmla="*/ 1075202 h 1543360"/>
              <a:gd name="connsiteX7825" fmla="*/ 1366742 w 1617176"/>
              <a:gd name="connsiteY7825" fmla="*/ 1093021 h 1543360"/>
              <a:gd name="connsiteX7826" fmla="*/ 1370648 w 1617176"/>
              <a:gd name="connsiteY7826" fmla="*/ 1090824 h 1543360"/>
              <a:gd name="connsiteX7827" fmla="*/ 1365278 w 1617176"/>
              <a:gd name="connsiteY7827" fmla="*/ 1074470 h 1543360"/>
              <a:gd name="connsiteX7828" fmla="*/ 348168 w 1617176"/>
              <a:gd name="connsiteY7828" fmla="*/ 1070563 h 1543360"/>
              <a:gd name="connsiteX7829" fmla="*/ 336208 w 1617176"/>
              <a:gd name="connsiteY7829" fmla="*/ 1073736 h 1543360"/>
              <a:gd name="connsiteX7830" fmla="*/ 346215 w 1617176"/>
              <a:gd name="connsiteY7830" fmla="*/ 1081059 h 1543360"/>
              <a:gd name="connsiteX7831" fmla="*/ 339625 w 1617176"/>
              <a:gd name="connsiteY7831" fmla="*/ 1081059 h 1543360"/>
              <a:gd name="connsiteX7832" fmla="*/ 348168 w 1617176"/>
              <a:gd name="connsiteY7832" fmla="*/ 1089846 h 1543360"/>
              <a:gd name="connsiteX7833" fmla="*/ 349144 w 1617176"/>
              <a:gd name="connsiteY7833" fmla="*/ 1085697 h 1543360"/>
              <a:gd name="connsiteX7834" fmla="*/ 354270 w 1617176"/>
              <a:gd name="connsiteY7834" fmla="*/ 1083012 h 1543360"/>
              <a:gd name="connsiteX7835" fmla="*/ 353538 w 1617176"/>
              <a:gd name="connsiteY7835" fmla="*/ 1082523 h 1543360"/>
              <a:gd name="connsiteX7836" fmla="*/ 353640 w 1617176"/>
              <a:gd name="connsiteY7836" fmla="*/ 1082369 h 1543360"/>
              <a:gd name="connsiteX7837" fmla="*/ 353230 w 1617176"/>
              <a:gd name="connsiteY7837" fmla="*/ 1082205 h 1543360"/>
              <a:gd name="connsiteX7838" fmla="*/ 353294 w 1617176"/>
              <a:gd name="connsiteY7838" fmla="*/ 1082524 h 1543360"/>
              <a:gd name="connsiteX7839" fmla="*/ 347436 w 1617176"/>
              <a:gd name="connsiteY7839" fmla="*/ 1080083 h 1543360"/>
              <a:gd name="connsiteX7840" fmla="*/ 354026 w 1617176"/>
              <a:gd name="connsiteY7840" fmla="*/ 1080815 h 1543360"/>
              <a:gd name="connsiteX7841" fmla="*/ 353747 w 1617176"/>
              <a:gd name="connsiteY7841" fmla="*/ 1080954 h 1543360"/>
              <a:gd name="connsiteX7842" fmla="*/ 354026 w 1617176"/>
              <a:gd name="connsiteY7842" fmla="*/ 1081010 h 1543360"/>
              <a:gd name="connsiteX7843" fmla="*/ 354026 w 1617176"/>
              <a:gd name="connsiteY7843" fmla="*/ 1080815 h 1543360"/>
              <a:gd name="connsiteX7844" fmla="*/ 381852 w 1617176"/>
              <a:gd name="connsiteY7844" fmla="*/ 1084720 h 1543360"/>
              <a:gd name="connsiteX7845" fmla="*/ 380387 w 1617176"/>
              <a:gd name="connsiteY7845" fmla="*/ 1079106 h 1543360"/>
              <a:gd name="connsiteX7846" fmla="*/ 380632 w 1617176"/>
              <a:gd name="connsiteY7846" fmla="*/ 1079106 h 1543360"/>
              <a:gd name="connsiteX7847" fmla="*/ 380632 w 1617176"/>
              <a:gd name="connsiteY7847" fmla="*/ 1078863 h 1543360"/>
              <a:gd name="connsiteX7848" fmla="*/ 380442 w 1617176"/>
              <a:gd name="connsiteY7848" fmla="*/ 1078292 h 1543360"/>
              <a:gd name="connsiteX7849" fmla="*/ 380387 w 1617176"/>
              <a:gd name="connsiteY7849" fmla="*/ 1078374 h 1543360"/>
              <a:gd name="connsiteX7850" fmla="*/ 378191 w 1617176"/>
              <a:gd name="connsiteY7850" fmla="*/ 1072028 h 1543360"/>
              <a:gd name="connsiteX7851" fmla="*/ 348168 w 1617176"/>
              <a:gd name="connsiteY7851" fmla="*/ 1070563 h 1543360"/>
              <a:gd name="connsiteX7852" fmla="*/ 639303 w 1617176"/>
              <a:gd name="connsiteY7852" fmla="*/ 1070258 h 1543360"/>
              <a:gd name="connsiteX7853" fmla="*/ 642781 w 1617176"/>
              <a:gd name="connsiteY7853" fmla="*/ 1072272 h 1543360"/>
              <a:gd name="connsiteX7854" fmla="*/ 642049 w 1617176"/>
              <a:gd name="connsiteY7854" fmla="*/ 1079594 h 1543360"/>
              <a:gd name="connsiteX7855" fmla="*/ 639608 w 1617176"/>
              <a:gd name="connsiteY7855" fmla="*/ 1081791 h 1543360"/>
              <a:gd name="connsiteX7856" fmla="*/ 633750 w 1617176"/>
              <a:gd name="connsiteY7856" fmla="*/ 1087405 h 1543360"/>
              <a:gd name="connsiteX7857" fmla="*/ 640584 w 1617176"/>
              <a:gd name="connsiteY7857" fmla="*/ 1075445 h 1543360"/>
              <a:gd name="connsiteX7858" fmla="*/ 636191 w 1617176"/>
              <a:gd name="connsiteY7858" fmla="*/ 1071539 h 1543360"/>
              <a:gd name="connsiteX7859" fmla="*/ 639303 w 1617176"/>
              <a:gd name="connsiteY7859" fmla="*/ 1070258 h 1543360"/>
              <a:gd name="connsiteX7860" fmla="*/ 606900 w 1617176"/>
              <a:gd name="connsiteY7860" fmla="*/ 1069100 h 1543360"/>
              <a:gd name="connsiteX7861" fmla="*/ 605191 w 1617176"/>
              <a:gd name="connsiteY7861" fmla="*/ 1082769 h 1543360"/>
              <a:gd name="connsiteX7862" fmla="*/ 603239 w 1617176"/>
              <a:gd name="connsiteY7862" fmla="*/ 1082769 h 1543360"/>
              <a:gd name="connsiteX7863" fmla="*/ 591522 w 1617176"/>
              <a:gd name="connsiteY7863" fmla="*/ 1095218 h 1543360"/>
              <a:gd name="connsiteX7864" fmla="*/ 586885 w 1617176"/>
              <a:gd name="connsiteY7864" fmla="*/ 1097903 h 1543360"/>
              <a:gd name="connsiteX7865" fmla="*/ 582736 w 1617176"/>
              <a:gd name="connsiteY7865" fmla="*/ 1098635 h 1543360"/>
              <a:gd name="connsiteX7866" fmla="*/ 585019 w 1617176"/>
              <a:gd name="connsiteY7866" fmla="*/ 1099337 h 1543360"/>
              <a:gd name="connsiteX7867" fmla="*/ 585665 w 1617176"/>
              <a:gd name="connsiteY7867" fmla="*/ 1099122 h 1543360"/>
              <a:gd name="connsiteX7868" fmla="*/ 587877 w 1617176"/>
              <a:gd name="connsiteY7868" fmla="*/ 1100892 h 1543360"/>
              <a:gd name="connsiteX7869" fmla="*/ 601774 w 1617176"/>
              <a:gd name="connsiteY7869" fmla="*/ 1091068 h 1543360"/>
              <a:gd name="connsiteX7870" fmla="*/ 605924 w 1617176"/>
              <a:gd name="connsiteY7870" fmla="*/ 1085942 h 1543360"/>
              <a:gd name="connsiteX7871" fmla="*/ 605191 w 1617176"/>
              <a:gd name="connsiteY7871" fmla="*/ 1082769 h 1543360"/>
              <a:gd name="connsiteX7872" fmla="*/ 607877 w 1617176"/>
              <a:gd name="connsiteY7872" fmla="*/ 1083257 h 1543360"/>
              <a:gd name="connsiteX7873" fmla="*/ 606900 w 1617176"/>
              <a:gd name="connsiteY7873" fmla="*/ 1069100 h 1543360"/>
              <a:gd name="connsiteX7874" fmla="*/ 106523 w 1617176"/>
              <a:gd name="connsiteY7874" fmla="*/ 1067636 h 1543360"/>
              <a:gd name="connsiteX7875" fmla="*/ 106034 w 1617176"/>
              <a:gd name="connsiteY7875" fmla="*/ 1074470 h 1543360"/>
              <a:gd name="connsiteX7876" fmla="*/ 104081 w 1617176"/>
              <a:gd name="connsiteY7876" fmla="*/ 1074470 h 1543360"/>
              <a:gd name="connsiteX7877" fmla="*/ 104569 w 1617176"/>
              <a:gd name="connsiteY7877" fmla="*/ 1076911 h 1543360"/>
              <a:gd name="connsiteX7878" fmla="*/ 103104 w 1617176"/>
              <a:gd name="connsiteY7878" fmla="*/ 1078376 h 1543360"/>
              <a:gd name="connsiteX7879" fmla="*/ 102616 w 1617176"/>
              <a:gd name="connsiteY7879" fmla="*/ 1088871 h 1543360"/>
              <a:gd name="connsiteX7880" fmla="*/ 101396 w 1617176"/>
              <a:gd name="connsiteY7880" fmla="*/ 1087651 h 1543360"/>
              <a:gd name="connsiteX7881" fmla="*/ 99199 w 1617176"/>
              <a:gd name="connsiteY7881" fmla="*/ 1094485 h 1543360"/>
              <a:gd name="connsiteX7882" fmla="*/ 121167 w 1617176"/>
              <a:gd name="connsiteY7882" fmla="*/ 1089604 h 1543360"/>
              <a:gd name="connsiteX7883" fmla="*/ 118238 w 1617176"/>
              <a:gd name="connsiteY7883" fmla="*/ 1086430 h 1543360"/>
              <a:gd name="connsiteX7884" fmla="*/ 106523 w 1617176"/>
              <a:gd name="connsiteY7884" fmla="*/ 1067636 h 1543360"/>
              <a:gd name="connsiteX7885" fmla="*/ 1271030 w 1617176"/>
              <a:gd name="connsiteY7885" fmla="*/ 1067605 h 1543360"/>
              <a:gd name="connsiteX7886" fmla="*/ 1267643 w 1617176"/>
              <a:gd name="connsiteY7886" fmla="*/ 1072518 h 1543360"/>
              <a:gd name="connsiteX7887" fmla="*/ 1279603 w 1617176"/>
              <a:gd name="connsiteY7887" fmla="*/ 1069100 h 1543360"/>
              <a:gd name="connsiteX7888" fmla="*/ 1279726 w 1617176"/>
              <a:gd name="connsiteY7888" fmla="*/ 1068916 h 1543360"/>
              <a:gd name="connsiteX7889" fmla="*/ 1279604 w 1617176"/>
              <a:gd name="connsiteY7889" fmla="*/ 1068855 h 1543360"/>
              <a:gd name="connsiteX7890" fmla="*/ 1278023 w 1617176"/>
              <a:gd name="connsiteY7890" fmla="*/ 1068177 h 1543360"/>
              <a:gd name="connsiteX7891" fmla="*/ 1277895 w 1617176"/>
              <a:gd name="connsiteY7891" fmla="*/ 1068368 h 1543360"/>
              <a:gd name="connsiteX7892" fmla="*/ 1271030 w 1617176"/>
              <a:gd name="connsiteY7892" fmla="*/ 1067605 h 1543360"/>
              <a:gd name="connsiteX7893" fmla="*/ 355003 w 1617176"/>
              <a:gd name="connsiteY7893" fmla="*/ 1066902 h 1543360"/>
              <a:gd name="connsiteX7894" fmla="*/ 354759 w 1617176"/>
              <a:gd name="connsiteY7894" fmla="*/ 1067147 h 1543360"/>
              <a:gd name="connsiteX7895" fmla="*/ 354515 w 1617176"/>
              <a:gd name="connsiteY7895" fmla="*/ 1067147 h 1543360"/>
              <a:gd name="connsiteX7896" fmla="*/ 354315 w 1617176"/>
              <a:gd name="connsiteY7896" fmla="*/ 1067100 h 1543360"/>
              <a:gd name="connsiteX7897" fmla="*/ 354270 w 1617176"/>
              <a:gd name="connsiteY7897" fmla="*/ 1067146 h 1543360"/>
              <a:gd name="connsiteX7898" fmla="*/ 354026 w 1617176"/>
              <a:gd name="connsiteY7898" fmla="*/ 1067878 h 1543360"/>
              <a:gd name="connsiteX7899" fmla="*/ 354270 w 1617176"/>
              <a:gd name="connsiteY7899" fmla="*/ 1067878 h 1543360"/>
              <a:gd name="connsiteX7900" fmla="*/ 356711 w 1617176"/>
              <a:gd name="connsiteY7900" fmla="*/ 1067390 h 1543360"/>
              <a:gd name="connsiteX7901" fmla="*/ 356955 w 1617176"/>
              <a:gd name="connsiteY7901" fmla="*/ 1067146 h 1543360"/>
              <a:gd name="connsiteX7902" fmla="*/ 1258734 w 1617176"/>
              <a:gd name="connsiteY7902" fmla="*/ 1066842 h 1543360"/>
              <a:gd name="connsiteX7903" fmla="*/ 1258369 w 1617176"/>
              <a:gd name="connsiteY7903" fmla="*/ 1067390 h 1543360"/>
              <a:gd name="connsiteX7904" fmla="*/ 1257605 w 1617176"/>
              <a:gd name="connsiteY7904" fmla="*/ 1067696 h 1543360"/>
              <a:gd name="connsiteX7905" fmla="*/ 1257880 w 1617176"/>
              <a:gd name="connsiteY7905" fmla="*/ 1067880 h 1543360"/>
              <a:gd name="connsiteX7906" fmla="*/ 1258856 w 1617176"/>
              <a:gd name="connsiteY7906" fmla="*/ 1072029 h 1543360"/>
              <a:gd name="connsiteX7907" fmla="*/ 1261785 w 1617176"/>
              <a:gd name="connsiteY7907" fmla="*/ 1068368 h 1543360"/>
              <a:gd name="connsiteX7908" fmla="*/ 1364545 w 1617176"/>
              <a:gd name="connsiteY7908" fmla="*/ 1066415 h 1543360"/>
              <a:gd name="connsiteX7909" fmla="*/ 1360152 w 1617176"/>
              <a:gd name="connsiteY7909" fmla="*/ 1067148 h 1543360"/>
              <a:gd name="connsiteX7910" fmla="*/ 1364057 w 1617176"/>
              <a:gd name="connsiteY7910" fmla="*/ 1068124 h 1543360"/>
              <a:gd name="connsiteX7911" fmla="*/ 1364545 w 1617176"/>
              <a:gd name="connsiteY7911" fmla="*/ 1066415 h 1543360"/>
              <a:gd name="connsiteX7912" fmla="*/ 1279762 w 1617176"/>
              <a:gd name="connsiteY7912" fmla="*/ 1065484 h 1543360"/>
              <a:gd name="connsiteX7913" fmla="*/ 1279604 w 1617176"/>
              <a:gd name="connsiteY7913" fmla="*/ 1065682 h 1543360"/>
              <a:gd name="connsiteX7914" fmla="*/ 1279141 w 1617176"/>
              <a:gd name="connsiteY7914" fmla="*/ 1065774 h 1543360"/>
              <a:gd name="connsiteX7915" fmla="*/ 1279533 w 1617176"/>
              <a:gd name="connsiteY7915" fmla="*/ 1067146 h 1543360"/>
              <a:gd name="connsiteX7916" fmla="*/ 1279604 w 1617176"/>
              <a:gd name="connsiteY7916" fmla="*/ 1067146 h 1543360"/>
              <a:gd name="connsiteX7917" fmla="*/ 1280092 w 1617176"/>
              <a:gd name="connsiteY7917" fmla="*/ 1067268 h 1543360"/>
              <a:gd name="connsiteX7918" fmla="*/ 1280092 w 1617176"/>
              <a:gd name="connsiteY7918" fmla="*/ 1067148 h 1543360"/>
              <a:gd name="connsiteX7919" fmla="*/ 1281312 w 1617176"/>
              <a:gd name="connsiteY7919" fmla="*/ 1065927 h 1543360"/>
              <a:gd name="connsiteX7920" fmla="*/ 104661 w 1617176"/>
              <a:gd name="connsiteY7920" fmla="*/ 1065371 h 1543360"/>
              <a:gd name="connsiteX7921" fmla="*/ 104326 w 1617176"/>
              <a:gd name="connsiteY7921" fmla="*/ 1065438 h 1543360"/>
              <a:gd name="connsiteX7922" fmla="*/ 104301 w 1617176"/>
              <a:gd name="connsiteY7922" fmla="*/ 1065438 h 1543360"/>
              <a:gd name="connsiteX7923" fmla="*/ 105240 w 1617176"/>
              <a:gd name="connsiteY7923" fmla="*/ 1066476 h 1543360"/>
              <a:gd name="connsiteX7924" fmla="*/ 283973 w 1617176"/>
              <a:gd name="connsiteY7924" fmla="*/ 1065195 h 1543360"/>
              <a:gd name="connsiteX7925" fmla="*/ 285682 w 1617176"/>
              <a:gd name="connsiteY7925" fmla="*/ 1068612 h 1543360"/>
              <a:gd name="connsiteX7926" fmla="*/ 284705 w 1617176"/>
              <a:gd name="connsiteY7926" fmla="*/ 1068612 h 1543360"/>
              <a:gd name="connsiteX7927" fmla="*/ 284705 w 1617176"/>
              <a:gd name="connsiteY7927" fmla="*/ 1068855 h 1543360"/>
              <a:gd name="connsiteX7928" fmla="*/ 284950 w 1617176"/>
              <a:gd name="connsiteY7928" fmla="*/ 1068855 h 1543360"/>
              <a:gd name="connsiteX7929" fmla="*/ 287146 w 1617176"/>
              <a:gd name="connsiteY7929" fmla="*/ 1070564 h 1543360"/>
              <a:gd name="connsiteX7930" fmla="*/ 292272 w 1617176"/>
              <a:gd name="connsiteY7930" fmla="*/ 1075445 h 1543360"/>
              <a:gd name="connsiteX7931" fmla="*/ 292028 w 1617176"/>
              <a:gd name="connsiteY7931" fmla="*/ 1076178 h 1543360"/>
              <a:gd name="connsiteX7932" fmla="*/ 291784 w 1617176"/>
              <a:gd name="connsiteY7932" fmla="*/ 1076422 h 1543360"/>
              <a:gd name="connsiteX7933" fmla="*/ 291296 w 1617176"/>
              <a:gd name="connsiteY7933" fmla="*/ 1076178 h 1543360"/>
              <a:gd name="connsiteX7934" fmla="*/ 286414 w 1617176"/>
              <a:gd name="connsiteY7934" fmla="*/ 1071540 h 1543360"/>
              <a:gd name="connsiteX7935" fmla="*/ 284871 w 1617176"/>
              <a:gd name="connsiteY7935" fmla="*/ 1070460 h 1543360"/>
              <a:gd name="connsiteX7936" fmla="*/ 285682 w 1617176"/>
              <a:gd name="connsiteY7936" fmla="*/ 1074714 h 1543360"/>
              <a:gd name="connsiteX7937" fmla="*/ 298862 w 1617176"/>
              <a:gd name="connsiteY7937" fmla="*/ 1082525 h 1543360"/>
              <a:gd name="connsiteX7938" fmla="*/ 298130 w 1617176"/>
              <a:gd name="connsiteY7938" fmla="*/ 1083013 h 1543360"/>
              <a:gd name="connsiteX7939" fmla="*/ 298186 w 1617176"/>
              <a:gd name="connsiteY7939" fmla="*/ 1083293 h 1543360"/>
              <a:gd name="connsiteX7940" fmla="*/ 301060 w 1617176"/>
              <a:gd name="connsiteY7940" fmla="*/ 1085209 h 1543360"/>
              <a:gd name="connsiteX7941" fmla="*/ 303401 w 1617176"/>
              <a:gd name="connsiteY7941" fmla="*/ 1086911 h 1543360"/>
              <a:gd name="connsiteX7942" fmla="*/ 303256 w 1617176"/>
              <a:gd name="connsiteY7942" fmla="*/ 1086186 h 1543360"/>
              <a:gd name="connsiteX7943" fmla="*/ 305453 w 1617176"/>
              <a:gd name="connsiteY7943" fmla="*/ 1082525 h 1543360"/>
              <a:gd name="connsiteX7944" fmla="*/ 295201 w 1617176"/>
              <a:gd name="connsiteY7944" fmla="*/ 1070809 h 1543360"/>
              <a:gd name="connsiteX7945" fmla="*/ 283973 w 1617176"/>
              <a:gd name="connsiteY7945" fmla="*/ 1065195 h 1543360"/>
              <a:gd name="connsiteX7946" fmla="*/ 901024 w 1617176"/>
              <a:gd name="connsiteY7946" fmla="*/ 1064951 h 1543360"/>
              <a:gd name="connsiteX7947" fmla="*/ 897363 w 1617176"/>
              <a:gd name="connsiteY7947" fmla="*/ 1067636 h 1543360"/>
              <a:gd name="connsiteX7948" fmla="*/ 891505 w 1617176"/>
              <a:gd name="connsiteY7948" fmla="*/ 1068856 h 1543360"/>
              <a:gd name="connsiteX7949" fmla="*/ 896387 w 1617176"/>
              <a:gd name="connsiteY7949" fmla="*/ 1073006 h 1543360"/>
              <a:gd name="connsiteX7950" fmla="*/ 929339 w 1617176"/>
              <a:gd name="connsiteY7950" fmla="*/ 1110595 h 1543360"/>
              <a:gd name="connsiteX7951" fmla="*/ 942031 w 1617176"/>
              <a:gd name="connsiteY7951" fmla="*/ 1125973 h 1543360"/>
              <a:gd name="connsiteX7952" fmla="*/ 949354 w 1617176"/>
              <a:gd name="connsiteY7952" fmla="*/ 1131098 h 1543360"/>
              <a:gd name="connsiteX7953" fmla="*/ 948377 w 1617176"/>
              <a:gd name="connsiteY7953" fmla="*/ 1133783 h 1543360"/>
              <a:gd name="connsiteX7954" fmla="*/ 962046 w 1617176"/>
              <a:gd name="connsiteY7954" fmla="*/ 1146476 h 1543360"/>
              <a:gd name="connsiteX7955" fmla="*/ 971566 w 1617176"/>
              <a:gd name="connsiteY7955" fmla="*/ 1158680 h 1543360"/>
              <a:gd name="connsiteX7956" fmla="*/ 972054 w 1617176"/>
              <a:gd name="connsiteY7956" fmla="*/ 1162341 h 1543360"/>
              <a:gd name="connsiteX7957" fmla="*/ 983526 w 1617176"/>
              <a:gd name="connsiteY7957" fmla="*/ 1175522 h 1543360"/>
              <a:gd name="connsiteX7958" fmla="*/ 1022336 w 1617176"/>
              <a:gd name="connsiteY7958" fmla="*/ 1221410 h 1543360"/>
              <a:gd name="connsiteX7959" fmla="*/ 1020139 w 1617176"/>
              <a:gd name="connsiteY7959" fmla="*/ 1225804 h 1543360"/>
              <a:gd name="connsiteX7960" fmla="*/ 1038934 w 1617176"/>
              <a:gd name="connsiteY7960" fmla="*/ 1224095 h 1543360"/>
              <a:gd name="connsiteX7961" fmla="*/ 1031367 w 1617176"/>
              <a:gd name="connsiteY7961" fmla="*/ 1215064 h 1543360"/>
              <a:gd name="connsiteX7962" fmla="*/ 1027462 w 1617176"/>
              <a:gd name="connsiteY7962" fmla="*/ 1208962 h 1543360"/>
              <a:gd name="connsiteX7963" fmla="*/ 1022824 w 1617176"/>
              <a:gd name="connsiteY7963" fmla="*/ 1205057 h 1543360"/>
              <a:gd name="connsiteX7964" fmla="*/ 1021115 w 1617176"/>
              <a:gd name="connsiteY7964" fmla="*/ 1201395 h 1543360"/>
              <a:gd name="connsiteX7965" fmla="*/ 1015257 w 1617176"/>
              <a:gd name="connsiteY7965" fmla="*/ 1196758 h 1543360"/>
              <a:gd name="connsiteX7966" fmla="*/ 1012572 w 1617176"/>
              <a:gd name="connsiteY7966" fmla="*/ 1191632 h 1543360"/>
              <a:gd name="connsiteX7967" fmla="*/ 1009155 w 1617176"/>
              <a:gd name="connsiteY7967" fmla="*/ 1189191 h 1543360"/>
              <a:gd name="connsiteX7968" fmla="*/ 1006714 w 1617176"/>
              <a:gd name="connsiteY7968" fmla="*/ 1184309 h 1543360"/>
              <a:gd name="connsiteX7969" fmla="*/ 1004518 w 1617176"/>
              <a:gd name="connsiteY7969" fmla="*/ 1185042 h 1543360"/>
              <a:gd name="connsiteX7970" fmla="*/ 1005494 w 1617176"/>
              <a:gd name="connsiteY7970" fmla="*/ 1182845 h 1543360"/>
              <a:gd name="connsiteX7971" fmla="*/ 999392 w 1617176"/>
              <a:gd name="connsiteY7971" fmla="*/ 1177475 h 1543360"/>
              <a:gd name="connsiteX7972" fmla="*/ 997195 w 1617176"/>
              <a:gd name="connsiteY7972" fmla="*/ 1172837 h 1543360"/>
              <a:gd name="connsiteX7973" fmla="*/ 993534 w 1617176"/>
              <a:gd name="connsiteY7973" fmla="*/ 1170396 h 1543360"/>
              <a:gd name="connsiteX7974" fmla="*/ 993045 w 1617176"/>
              <a:gd name="connsiteY7974" fmla="*/ 1168200 h 1543360"/>
              <a:gd name="connsiteX7975" fmla="*/ 982794 w 1617176"/>
              <a:gd name="connsiteY7975" fmla="*/ 1159657 h 1543360"/>
              <a:gd name="connsiteX7976" fmla="*/ 983770 w 1617176"/>
              <a:gd name="connsiteY7976" fmla="*/ 1157948 h 1543360"/>
              <a:gd name="connsiteX7977" fmla="*/ 979133 w 1617176"/>
              <a:gd name="connsiteY7977" fmla="*/ 1152822 h 1543360"/>
              <a:gd name="connsiteX7978" fmla="*/ 975227 w 1617176"/>
              <a:gd name="connsiteY7978" fmla="*/ 1147208 h 1543360"/>
              <a:gd name="connsiteX7979" fmla="*/ 971078 w 1617176"/>
              <a:gd name="connsiteY7979" fmla="*/ 1145499 h 1543360"/>
              <a:gd name="connsiteX7980" fmla="*/ 971566 w 1617176"/>
              <a:gd name="connsiteY7980" fmla="*/ 1143547 h 1543360"/>
              <a:gd name="connsiteX7981" fmla="*/ 961070 w 1617176"/>
              <a:gd name="connsiteY7981" fmla="*/ 1134760 h 1543360"/>
              <a:gd name="connsiteX7982" fmla="*/ 956432 w 1617176"/>
              <a:gd name="connsiteY7982" fmla="*/ 1130854 h 1543360"/>
              <a:gd name="connsiteX7983" fmla="*/ 954724 w 1617176"/>
              <a:gd name="connsiteY7983" fmla="*/ 1125240 h 1543360"/>
              <a:gd name="connsiteX7984" fmla="*/ 940567 w 1617176"/>
              <a:gd name="connsiteY7984" fmla="*/ 1112060 h 1543360"/>
              <a:gd name="connsiteX7985" fmla="*/ 936662 w 1617176"/>
              <a:gd name="connsiteY7985" fmla="*/ 1105957 h 1543360"/>
              <a:gd name="connsiteX7986" fmla="*/ 934221 w 1617176"/>
              <a:gd name="connsiteY7986" fmla="*/ 1106446 h 1543360"/>
              <a:gd name="connsiteX7987" fmla="*/ 934953 w 1617176"/>
              <a:gd name="connsiteY7987" fmla="*/ 1103761 h 1543360"/>
              <a:gd name="connsiteX7988" fmla="*/ 925678 w 1617176"/>
              <a:gd name="connsiteY7988" fmla="*/ 1092289 h 1543360"/>
              <a:gd name="connsiteX7989" fmla="*/ 917867 w 1617176"/>
              <a:gd name="connsiteY7989" fmla="*/ 1083257 h 1543360"/>
              <a:gd name="connsiteX7990" fmla="*/ 910056 w 1617176"/>
              <a:gd name="connsiteY7990" fmla="*/ 1075935 h 1543360"/>
              <a:gd name="connsiteX7991" fmla="*/ 901513 w 1617176"/>
              <a:gd name="connsiteY7991" fmla="*/ 1067148 h 1543360"/>
              <a:gd name="connsiteX7992" fmla="*/ 901024 w 1617176"/>
              <a:gd name="connsiteY7992" fmla="*/ 1064951 h 1543360"/>
              <a:gd name="connsiteX7993" fmla="*/ 1261358 w 1617176"/>
              <a:gd name="connsiteY7993" fmla="*/ 1063974 h 1543360"/>
              <a:gd name="connsiteX7994" fmla="*/ 1261541 w 1617176"/>
              <a:gd name="connsiteY7994" fmla="*/ 1064219 h 1543360"/>
              <a:gd name="connsiteX7995" fmla="*/ 1256171 w 1617176"/>
              <a:gd name="connsiteY7995" fmla="*/ 1064219 h 1543360"/>
              <a:gd name="connsiteX7996" fmla="*/ 1256171 w 1617176"/>
              <a:gd name="connsiteY7996" fmla="*/ 1065683 h 1543360"/>
              <a:gd name="connsiteX7997" fmla="*/ 1257148 w 1617176"/>
              <a:gd name="connsiteY7997" fmla="*/ 1066171 h 1543360"/>
              <a:gd name="connsiteX7998" fmla="*/ 1257148 w 1617176"/>
              <a:gd name="connsiteY7998" fmla="*/ 1066316 h 1543360"/>
              <a:gd name="connsiteX7999" fmla="*/ 1257391 w 1617176"/>
              <a:gd name="connsiteY7999" fmla="*/ 1066268 h 1543360"/>
              <a:gd name="connsiteX8000" fmla="*/ 1257148 w 1617176"/>
              <a:gd name="connsiteY8000" fmla="*/ 1066171 h 1543360"/>
              <a:gd name="connsiteX8001" fmla="*/ 1262517 w 1617176"/>
              <a:gd name="connsiteY8001" fmla="*/ 1064219 h 1543360"/>
              <a:gd name="connsiteX8002" fmla="*/ 1262588 w 1617176"/>
              <a:gd name="connsiteY8002" fmla="*/ 1064113 h 1543360"/>
              <a:gd name="connsiteX8003" fmla="*/ 1262030 w 1617176"/>
              <a:gd name="connsiteY8003" fmla="*/ 1063974 h 1543360"/>
              <a:gd name="connsiteX8004" fmla="*/ 339754 w 1617176"/>
              <a:gd name="connsiteY8004" fmla="*/ 1063758 h 1543360"/>
              <a:gd name="connsiteX8005" fmla="*/ 339869 w 1617176"/>
              <a:gd name="connsiteY8005" fmla="*/ 1064217 h 1543360"/>
              <a:gd name="connsiteX8006" fmla="*/ 332547 w 1617176"/>
              <a:gd name="connsiteY8006" fmla="*/ 1064461 h 1543360"/>
              <a:gd name="connsiteX8007" fmla="*/ 334743 w 1617176"/>
              <a:gd name="connsiteY8007" fmla="*/ 1069099 h 1543360"/>
              <a:gd name="connsiteX8008" fmla="*/ 353314 w 1617176"/>
              <a:gd name="connsiteY8008" fmla="*/ 1067432 h 1543360"/>
              <a:gd name="connsiteX8009" fmla="*/ 353294 w 1617176"/>
              <a:gd name="connsiteY8009" fmla="*/ 1067391 h 1543360"/>
              <a:gd name="connsiteX8010" fmla="*/ 353782 w 1617176"/>
              <a:gd name="connsiteY8010" fmla="*/ 1067146 h 1543360"/>
              <a:gd name="connsiteX8011" fmla="*/ 353844 w 1617176"/>
              <a:gd name="connsiteY8011" fmla="*/ 1066990 h 1543360"/>
              <a:gd name="connsiteX8012" fmla="*/ 347192 w 1617176"/>
              <a:gd name="connsiteY8012" fmla="*/ 1065438 h 1543360"/>
              <a:gd name="connsiteX8013" fmla="*/ 684276 w 1617176"/>
              <a:gd name="connsiteY8013" fmla="*/ 1062020 h 1543360"/>
              <a:gd name="connsiteX8014" fmla="*/ 685009 w 1617176"/>
              <a:gd name="connsiteY8014" fmla="*/ 1062020 h 1543360"/>
              <a:gd name="connsiteX8015" fmla="*/ 692087 w 1617176"/>
              <a:gd name="connsiteY8015" fmla="*/ 1066902 h 1543360"/>
              <a:gd name="connsiteX8016" fmla="*/ 698921 w 1617176"/>
              <a:gd name="connsiteY8016" fmla="*/ 1071539 h 1543360"/>
              <a:gd name="connsiteX8017" fmla="*/ 699165 w 1617176"/>
              <a:gd name="connsiteY8017" fmla="*/ 1072760 h 1543360"/>
              <a:gd name="connsiteX8018" fmla="*/ 698433 w 1617176"/>
              <a:gd name="connsiteY8018" fmla="*/ 1073248 h 1543360"/>
              <a:gd name="connsiteX8019" fmla="*/ 697945 w 1617176"/>
              <a:gd name="connsiteY8019" fmla="*/ 1073004 h 1543360"/>
              <a:gd name="connsiteX8020" fmla="*/ 691599 w 1617176"/>
              <a:gd name="connsiteY8020" fmla="*/ 1068122 h 1543360"/>
              <a:gd name="connsiteX8021" fmla="*/ 684276 w 1617176"/>
              <a:gd name="connsiteY8021" fmla="*/ 1063241 h 1543360"/>
              <a:gd name="connsiteX8022" fmla="*/ 684276 w 1617176"/>
              <a:gd name="connsiteY8022" fmla="*/ 1062020 h 1543360"/>
              <a:gd name="connsiteX8023" fmla="*/ 591980 w 1617176"/>
              <a:gd name="connsiteY8023" fmla="*/ 1061564 h 1543360"/>
              <a:gd name="connsiteX8024" fmla="*/ 590678 w 1617176"/>
              <a:gd name="connsiteY8024" fmla="*/ 1062039 h 1543360"/>
              <a:gd name="connsiteX8025" fmla="*/ 592193 w 1617176"/>
              <a:gd name="connsiteY8025" fmla="*/ 1063428 h 1543360"/>
              <a:gd name="connsiteX8026" fmla="*/ 1379679 w 1617176"/>
              <a:gd name="connsiteY8026" fmla="*/ 1061534 h 1543360"/>
              <a:gd name="connsiteX8027" fmla="*/ 1382364 w 1617176"/>
              <a:gd name="connsiteY8027" fmla="*/ 1069344 h 1543360"/>
              <a:gd name="connsiteX8028" fmla="*/ 1383096 w 1617176"/>
              <a:gd name="connsiteY8028" fmla="*/ 1061534 h 1543360"/>
              <a:gd name="connsiteX8029" fmla="*/ 1379679 w 1617176"/>
              <a:gd name="connsiteY8029" fmla="*/ 1061534 h 1543360"/>
              <a:gd name="connsiteX8030" fmla="*/ 601286 w 1617176"/>
              <a:gd name="connsiteY8030" fmla="*/ 1060801 h 1543360"/>
              <a:gd name="connsiteX8031" fmla="*/ 602506 w 1617176"/>
              <a:gd name="connsiteY8031" fmla="*/ 1065683 h 1543360"/>
              <a:gd name="connsiteX8032" fmla="*/ 604947 w 1617176"/>
              <a:gd name="connsiteY8032" fmla="*/ 1063730 h 1543360"/>
              <a:gd name="connsiteX8033" fmla="*/ 601286 w 1617176"/>
              <a:gd name="connsiteY8033" fmla="*/ 1060801 h 1543360"/>
              <a:gd name="connsiteX8034" fmla="*/ 102860 w 1617176"/>
              <a:gd name="connsiteY8034" fmla="*/ 1060801 h 1543360"/>
              <a:gd name="connsiteX8035" fmla="*/ 103836 w 1617176"/>
              <a:gd name="connsiteY8035" fmla="*/ 1063729 h 1543360"/>
              <a:gd name="connsiteX8036" fmla="*/ 103838 w 1617176"/>
              <a:gd name="connsiteY8036" fmla="*/ 1063729 h 1543360"/>
              <a:gd name="connsiteX8037" fmla="*/ 104280 w 1617176"/>
              <a:gd name="connsiteY8037" fmla="*/ 1063640 h 1543360"/>
              <a:gd name="connsiteX8038" fmla="*/ 757258 w 1617176"/>
              <a:gd name="connsiteY8038" fmla="*/ 1060800 h 1543360"/>
              <a:gd name="connsiteX8039" fmla="*/ 758935 w 1617176"/>
              <a:gd name="connsiteY8039" fmla="*/ 1063734 h 1543360"/>
              <a:gd name="connsiteX8040" fmla="*/ 758967 w 1617176"/>
              <a:gd name="connsiteY8040" fmla="*/ 1063729 h 1543360"/>
              <a:gd name="connsiteX8041" fmla="*/ 759422 w 1617176"/>
              <a:gd name="connsiteY8041" fmla="*/ 1063957 h 1543360"/>
              <a:gd name="connsiteX8042" fmla="*/ 760676 w 1617176"/>
              <a:gd name="connsiteY8042" fmla="*/ 1063241 h 1543360"/>
              <a:gd name="connsiteX8043" fmla="*/ 760919 w 1617176"/>
              <a:gd name="connsiteY8043" fmla="*/ 1063302 h 1543360"/>
              <a:gd name="connsiteX8044" fmla="*/ 760919 w 1617176"/>
              <a:gd name="connsiteY8044" fmla="*/ 1062264 h 1543360"/>
              <a:gd name="connsiteX8045" fmla="*/ 761101 w 1617176"/>
              <a:gd name="connsiteY8045" fmla="*/ 1062082 h 1543360"/>
              <a:gd name="connsiteX8046" fmla="*/ 760919 w 1617176"/>
              <a:gd name="connsiteY8046" fmla="*/ 1062021 h 1543360"/>
              <a:gd name="connsiteX8047" fmla="*/ 757258 w 1617176"/>
              <a:gd name="connsiteY8047" fmla="*/ 1060800 h 1543360"/>
              <a:gd name="connsiteX8048" fmla="*/ 1259832 w 1617176"/>
              <a:gd name="connsiteY8048" fmla="*/ 1060313 h 1543360"/>
              <a:gd name="connsiteX8049" fmla="*/ 1261784 w 1617176"/>
              <a:gd name="connsiteY8049" fmla="*/ 1062265 h 1543360"/>
              <a:gd name="connsiteX8050" fmla="*/ 1262030 w 1617176"/>
              <a:gd name="connsiteY8050" fmla="*/ 1062265 h 1543360"/>
              <a:gd name="connsiteX8051" fmla="*/ 1263107 w 1617176"/>
              <a:gd name="connsiteY8051" fmla="*/ 1062419 h 1543360"/>
              <a:gd name="connsiteX8052" fmla="*/ 1265446 w 1617176"/>
              <a:gd name="connsiteY8052" fmla="*/ 1060313 h 1543360"/>
              <a:gd name="connsiteX8053" fmla="*/ 1259832 w 1617176"/>
              <a:gd name="connsiteY8053" fmla="*/ 1060313 h 1543360"/>
              <a:gd name="connsiteX8054" fmla="*/ 409922 w 1617176"/>
              <a:gd name="connsiteY8054" fmla="*/ 1059824 h 1543360"/>
              <a:gd name="connsiteX8055" fmla="*/ 411387 w 1617176"/>
              <a:gd name="connsiteY8055" fmla="*/ 1060068 h 1543360"/>
              <a:gd name="connsiteX8056" fmla="*/ 411875 w 1617176"/>
              <a:gd name="connsiteY8056" fmla="*/ 1060312 h 1543360"/>
              <a:gd name="connsiteX8057" fmla="*/ 412607 w 1617176"/>
              <a:gd name="connsiteY8057" fmla="*/ 1060800 h 1543360"/>
              <a:gd name="connsiteX8058" fmla="*/ 411875 w 1617176"/>
              <a:gd name="connsiteY8058" fmla="*/ 1061533 h 1543360"/>
              <a:gd name="connsiteX8059" fmla="*/ 410899 w 1617176"/>
              <a:gd name="connsiteY8059" fmla="*/ 1061289 h 1543360"/>
              <a:gd name="connsiteX8060" fmla="*/ 409922 w 1617176"/>
              <a:gd name="connsiteY8060" fmla="*/ 1060800 h 1543360"/>
              <a:gd name="connsiteX8061" fmla="*/ 409190 w 1617176"/>
              <a:gd name="connsiteY8061" fmla="*/ 1060312 h 1543360"/>
              <a:gd name="connsiteX8062" fmla="*/ 692330 w 1617176"/>
              <a:gd name="connsiteY8062" fmla="*/ 1059580 h 1543360"/>
              <a:gd name="connsiteX8063" fmla="*/ 692818 w 1617176"/>
              <a:gd name="connsiteY8063" fmla="*/ 1059824 h 1543360"/>
              <a:gd name="connsiteX8064" fmla="*/ 692819 w 1617176"/>
              <a:gd name="connsiteY8064" fmla="*/ 1059824 h 1543360"/>
              <a:gd name="connsiteX8065" fmla="*/ 703558 w 1617176"/>
              <a:gd name="connsiteY8065" fmla="*/ 1064462 h 1543360"/>
              <a:gd name="connsiteX8066" fmla="*/ 703412 w 1617176"/>
              <a:gd name="connsiteY8066" fmla="*/ 1064656 h 1543360"/>
              <a:gd name="connsiteX8067" fmla="*/ 704362 w 1617176"/>
              <a:gd name="connsiteY8067" fmla="*/ 1065199 h 1543360"/>
              <a:gd name="connsiteX8068" fmla="*/ 704780 w 1617176"/>
              <a:gd name="connsiteY8068" fmla="*/ 1064949 h 1543360"/>
              <a:gd name="connsiteX8069" fmla="*/ 711614 w 1617176"/>
              <a:gd name="connsiteY8069" fmla="*/ 1066414 h 1543360"/>
              <a:gd name="connsiteX8070" fmla="*/ 722842 w 1617176"/>
              <a:gd name="connsiteY8070" fmla="*/ 1069343 h 1543360"/>
              <a:gd name="connsiteX8071" fmla="*/ 723330 w 1617176"/>
              <a:gd name="connsiteY8071" fmla="*/ 1070075 h 1543360"/>
              <a:gd name="connsiteX8072" fmla="*/ 722598 w 1617176"/>
              <a:gd name="connsiteY8072" fmla="*/ 1071051 h 1543360"/>
              <a:gd name="connsiteX8073" fmla="*/ 710882 w 1617176"/>
              <a:gd name="connsiteY8073" fmla="*/ 1068122 h 1543360"/>
              <a:gd name="connsiteX8074" fmla="*/ 705235 w 1617176"/>
              <a:gd name="connsiteY8074" fmla="*/ 1066711 h 1543360"/>
              <a:gd name="connsiteX8075" fmla="*/ 707464 w 1617176"/>
              <a:gd name="connsiteY8075" fmla="*/ 1069832 h 1543360"/>
              <a:gd name="connsiteX8076" fmla="*/ 709905 w 1617176"/>
              <a:gd name="connsiteY8076" fmla="*/ 1072028 h 1543360"/>
              <a:gd name="connsiteX8077" fmla="*/ 709173 w 1617176"/>
              <a:gd name="connsiteY8077" fmla="*/ 1073005 h 1543360"/>
              <a:gd name="connsiteX8078" fmla="*/ 708685 w 1617176"/>
              <a:gd name="connsiteY8078" fmla="*/ 1072517 h 1543360"/>
              <a:gd name="connsiteX8079" fmla="*/ 706488 w 1617176"/>
              <a:gd name="connsiteY8079" fmla="*/ 1071052 h 1543360"/>
              <a:gd name="connsiteX8080" fmla="*/ 703790 w 1617176"/>
              <a:gd name="connsiteY8080" fmla="*/ 1066555 h 1543360"/>
              <a:gd name="connsiteX8081" fmla="*/ 702982 w 1617176"/>
              <a:gd name="connsiteY8081" fmla="*/ 1066232 h 1543360"/>
              <a:gd name="connsiteX8082" fmla="*/ 701362 w 1617176"/>
              <a:gd name="connsiteY8082" fmla="*/ 1067391 h 1543360"/>
              <a:gd name="connsiteX8083" fmla="*/ 692819 w 1617176"/>
              <a:gd name="connsiteY8083" fmla="*/ 1064218 h 1543360"/>
              <a:gd name="connsiteX8084" fmla="*/ 692086 w 1617176"/>
              <a:gd name="connsiteY8084" fmla="*/ 1061533 h 1543360"/>
              <a:gd name="connsiteX8085" fmla="*/ 692150 w 1617176"/>
              <a:gd name="connsiteY8085" fmla="*/ 1061437 h 1543360"/>
              <a:gd name="connsiteX8086" fmla="*/ 691354 w 1617176"/>
              <a:gd name="connsiteY8086" fmla="*/ 1060800 h 1543360"/>
              <a:gd name="connsiteX8087" fmla="*/ 691110 w 1617176"/>
              <a:gd name="connsiteY8087" fmla="*/ 1059824 h 1543360"/>
              <a:gd name="connsiteX8088" fmla="*/ 1004273 w 1617176"/>
              <a:gd name="connsiteY8088" fmla="*/ 1059337 h 1543360"/>
              <a:gd name="connsiteX8089" fmla="*/ 1004273 w 1617176"/>
              <a:gd name="connsiteY8089" fmla="*/ 1060313 h 1543360"/>
              <a:gd name="connsiteX8090" fmla="*/ 1005250 w 1617176"/>
              <a:gd name="connsiteY8090" fmla="*/ 1060801 h 1543360"/>
              <a:gd name="connsiteX8091" fmla="*/ 1004273 w 1617176"/>
              <a:gd name="connsiteY8091" fmla="*/ 1059337 h 1543360"/>
              <a:gd name="connsiteX8092" fmla="*/ 990848 w 1617176"/>
              <a:gd name="connsiteY8092" fmla="*/ 1059337 h 1543360"/>
              <a:gd name="connsiteX8093" fmla="*/ 994754 w 1617176"/>
              <a:gd name="connsiteY8093" fmla="*/ 1063730 h 1543360"/>
              <a:gd name="connsiteX8094" fmla="*/ 996463 w 1617176"/>
              <a:gd name="connsiteY8094" fmla="*/ 1060313 h 1543360"/>
              <a:gd name="connsiteX8095" fmla="*/ 990848 w 1617176"/>
              <a:gd name="connsiteY8095" fmla="*/ 1059337 h 1543360"/>
              <a:gd name="connsiteX8096" fmla="*/ 1283997 w 1617176"/>
              <a:gd name="connsiteY8096" fmla="*/ 1058849 h 1543360"/>
              <a:gd name="connsiteX8097" fmla="*/ 1272037 w 1617176"/>
              <a:gd name="connsiteY8097" fmla="*/ 1063730 h 1543360"/>
              <a:gd name="connsiteX8098" fmla="*/ 1278357 w 1617176"/>
              <a:gd name="connsiteY8098" fmla="*/ 1064217 h 1543360"/>
              <a:gd name="connsiteX8099" fmla="*/ 1278383 w 1617176"/>
              <a:gd name="connsiteY8099" fmla="*/ 1064217 h 1543360"/>
              <a:gd name="connsiteX8100" fmla="*/ 1279280 w 1617176"/>
              <a:gd name="connsiteY8100" fmla="*/ 1064038 h 1543360"/>
              <a:gd name="connsiteX8101" fmla="*/ 1358443 w 1617176"/>
              <a:gd name="connsiteY8101" fmla="*/ 1058605 h 1543360"/>
              <a:gd name="connsiteX8102" fmla="*/ 1358932 w 1617176"/>
              <a:gd name="connsiteY8102" fmla="*/ 1062510 h 1543360"/>
              <a:gd name="connsiteX8103" fmla="*/ 1362349 w 1617176"/>
              <a:gd name="connsiteY8103" fmla="*/ 1062510 h 1543360"/>
              <a:gd name="connsiteX8104" fmla="*/ 1358443 w 1617176"/>
              <a:gd name="connsiteY8104" fmla="*/ 1058605 h 1543360"/>
              <a:gd name="connsiteX8105" fmla="*/ 698189 w 1617176"/>
              <a:gd name="connsiteY8105" fmla="*/ 1058603 h 1543360"/>
              <a:gd name="connsiteX8106" fmla="*/ 716740 w 1617176"/>
              <a:gd name="connsiteY8106" fmla="*/ 1064461 h 1543360"/>
              <a:gd name="connsiteX8107" fmla="*/ 716984 w 1617176"/>
              <a:gd name="connsiteY8107" fmla="*/ 1065193 h 1543360"/>
              <a:gd name="connsiteX8108" fmla="*/ 716496 w 1617176"/>
              <a:gd name="connsiteY8108" fmla="*/ 1065437 h 1543360"/>
              <a:gd name="connsiteX8109" fmla="*/ 697945 w 1617176"/>
              <a:gd name="connsiteY8109" fmla="*/ 1059823 h 1543360"/>
              <a:gd name="connsiteX8110" fmla="*/ 697701 w 1617176"/>
              <a:gd name="connsiteY8110" fmla="*/ 1059091 h 1543360"/>
              <a:gd name="connsiteX8111" fmla="*/ 698189 w 1617176"/>
              <a:gd name="connsiteY8111" fmla="*/ 1058603 h 1543360"/>
              <a:gd name="connsiteX8112" fmla="*/ 510240 w 1617176"/>
              <a:gd name="connsiteY8112" fmla="*/ 1058359 h 1543360"/>
              <a:gd name="connsiteX8113" fmla="*/ 510241 w 1617176"/>
              <a:gd name="connsiteY8113" fmla="*/ 1058360 h 1543360"/>
              <a:gd name="connsiteX8114" fmla="*/ 513903 w 1617176"/>
              <a:gd name="connsiteY8114" fmla="*/ 1062754 h 1543360"/>
              <a:gd name="connsiteX8115" fmla="*/ 527084 w 1617176"/>
              <a:gd name="connsiteY8115" fmla="*/ 1078376 h 1543360"/>
              <a:gd name="connsiteX8116" fmla="*/ 529370 w 1617176"/>
              <a:gd name="connsiteY8116" fmla="*/ 1078630 h 1543360"/>
              <a:gd name="connsiteX8117" fmla="*/ 529037 w 1617176"/>
              <a:gd name="connsiteY8117" fmla="*/ 1078130 h 1543360"/>
              <a:gd name="connsiteX8118" fmla="*/ 529769 w 1617176"/>
              <a:gd name="connsiteY8118" fmla="*/ 1077886 h 1543360"/>
              <a:gd name="connsiteX8119" fmla="*/ 537092 w 1617176"/>
              <a:gd name="connsiteY8119" fmla="*/ 1081059 h 1543360"/>
              <a:gd name="connsiteX8120" fmla="*/ 543194 w 1617176"/>
              <a:gd name="connsiteY8120" fmla="*/ 1083744 h 1543360"/>
              <a:gd name="connsiteX8121" fmla="*/ 543380 w 1617176"/>
              <a:gd name="connsiteY8121" fmla="*/ 1084490 h 1543360"/>
              <a:gd name="connsiteX8122" fmla="*/ 543438 w 1617176"/>
              <a:gd name="connsiteY8122" fmla="*/ 1084476 h 1543360"/>
              <a:gd name="connsiteX8123" fmla="*/ 543193 w 1617176"/>
              <a:gd name="connsiteY8123" fmla="*/ 1083500 h 1543360"/>
              <a:gd name="connsiteX8124" fmla="*/ 544170 w 1617176"/>
              <a:gd name="connsiteY8124" fmla="*/ 1082524 h 1543360"/>
              <a:gd name="connsiteX8125" fmla="*/ 540264 w 1617176"/>
              <a:gd name="connsiteY8125" fmla="*/ 1079351 h 1543360"/>
              <a:gd name="connsiteX8126" fmla="*/ 536115 w 1617176"/>
              <a:gd name="connsiteY8126" fmla="*/ 1075934 h 1543360"/>
              <a:gd name="connsiteX8127" fmla="*/ 536115 w 1617176"/>
              <a:gd name="connsiteY8127" fmla="*/ 1075713 h 1543360"/>
              <a:gd name="connsiteX8128" fmla="*/ 529525 w 1617176"/>
              <a:gd name="connsiteY8128" fmla="*/ 1069344 h 1543360"/>
              <a:gd name="connsiteX8129" fmla="*/ 517321 w 1617176"/>
              <a:gd name="connsiteY8129" fmla="*/ 1062509 h 1543360"/>
              <a:gd name="connsiteX8130" fmla="*/ 518053 w 1617176"/>
              <a:gd name="connsiteY8130" fmla="*/ 1062021 h 1543360"/>
              <a:gd name="connsiteX8131" fmla="*/ 518038 w 1617176"/>
              <a:gd name="connsiteY8131" fmla="*/ 1061949 h 1543360"/>
              <a:gd name="connsiteX8132" fmla="*/ 517564 w 1617176"/>
              <a:gd name="connsiteY8132" fmla="*/ 1062265 h 1543360"/>
              <a:gd name="connsiteX8133" fmla="*/ 513659 w 1617176"/>
              <a:gd name="connsiteY8133" fmla="*/ 1060068 h 1543360"/>
              <a:gd name="connsiteX8134" fmla="*/ 812422 w 1617176"/>
              <a:gd name="connsiteY8134" fmla="*/ 1058115 h 1543360"/>
              <a:gd name="connsiteX8135" fmla="*/ 813050 w 1617176"/>
              <a:gd name="connsiteY8135" fmla="*/ 1059580 h 1543360"/>
              <a:gd name="connsiteX8136" fmla="*/ 813259 w 1617176"/>
              <a:gd name="connsiteY8136" fmla="*/ 1059580 h 1543360"/>
              <a:gd name="connsiteX8137" fmla="*/ 1405552 w 1617176"/>
              <a:gd name="connsiteY8137" fmla="*/ 1057920 h 1543360"/>
              <a:gd name="connsiteX8138" fmla="*/ 1405552 w 1617176"/>
              <a:gd name="connsiteY8138" fmla="*/ 1058116 h 1543360"/>
              <a:gd name="connsiteX8139" fmla="*/ 1404576 w 1617176"/>
              <a:gd name="connsiteY8139" fmla="*/ 1062510 h 1543360"/>
              <a:gd name="connsiteX8140" fmla="*/ 1406208 w 1617176"/>
              <a:gd name="connsiteY8140" fmla="*/ 1058314 h 1543360"/>
              <a:gd name="connsiteX8141" fmla="*/ 558072 w 1617176"/>
              <a:gd name="connsiteY8141" fmla="*/ 1056479 h 1543360"/>
              <a:gd name="connsiteX8142" fmla="*/ 557268 w 1617176"/>
              <a:gd name="connsiteY8142" fmla="*/ 1057383 h 1543360"/>
              <a:gd name="connsiteX8143" fmla="*/ 557350 w 1617176"/>
              <a:gd name="connsiteY8143" fmla="*/ 1057383 h 1543360"/>
              <a:gd name="connsiteX8144" fmla="*/ 557595 w 1617176"/>
              <a:gd name="connsiteY8144" fmla="*/ 1057139 h 1543360"/>
              <a:gd name="connsiteX8145" fmla="*/ 557786 w 1617176"/>
              <a:gd name="connsiteY8145" fmla="*/ 1057425 h 1543360"/>
              <a:gd name="connsiteX8146" fmla="*/ 559303 w 1617176"/>
              <a:gd name="connsiteY8146" fmla="*/ 1057762 h 1543360"/>
              <a:gd name="connsiteX8147" fmla="*/ 559303 w 1617176"/>
              <a:gd name="connsiteY8147" fmla="*/ 1057545 h 1543360"/>
              <a:gd name="connsiteX8148" fmla="*/ 559060 w 1617176"/>
              <a:gd name="connsiteY8148" fmla="*/ 1057383 h 1543360"/>
              <a:gd name="connsiteX8149" fmla="*/ 558322 w 1617176"/>
              <a:gd name="connsiteY8149" fmla="*/ 1056646 h 1543360"/>
              <a:gd name="connsiteX8150" fmla="*/ 518297 w 1617176"/>
              <a:gd name="connsiteY8150" fmla="*/ 1055675 h 1543360"/>
              <a:gd name="connsiteX8151" fmla="*/ 518658 w 1617176"/>
              <a:gd name="connsiteY8151" fmla="*/ 1056939 h 1543360"/>
              <a:gd name="connsiteX8152" fmla="*/ 519517 w 1617176"/>
              <a:gd name="connsiteY8152" fmla="*/ 1057627 h 1543360"/>
              <a:gd name="connsiteX8153" fmla="*/ 519761 w 1617176"/>
              <a:gd name="connsiteY8153" fmla="*/ 1057871 h 1543360"/>
              <a:gd name="connsiteX8154" fmla="*/ 519761 w 1617176"/>
              <a:gd name="connsiteY8154" fmla="*/ 1058120 h 1543360"/>
              <a:gd name="connsiteX8155" fmla="*/ 519762 w 1617176"/>
              <a:gd name="connsiteY8155" fmla="*/ 1058116 h 1543360"/>
              <a:gd name="connsiteX8156" fmla="*/ 523667 w 1617176"/>
              <a:gd name="connsiteY8156" fmla="*/ 1060800 h 1543360"/>
              <a:gd name="connsiteX8157" fmla="*/ 518297 w 1617176"/>
              <a:gd name="connsiteY8157" fmla="*/ 1055675 h 1543360"/>
              <a:gd name="connsiteX8158" fmla="*/ 792240 w 1617176"/>
              <a:gd name="connsiteY8158" fmla="*/ 1055268 h 1543360"/>
              <a:gd name="connsiteX8159" fmla="*/ 789965 w 1617176"/>
              <a:gd name="connsiteY8159" fmla="*/ 1056406 h 1543360"/>
              <a:gd name="connsiteX8160" fmla="*/ 789964 w 1617176"/>
              <a:gd name="connsiteY8160" fmla="*/ 1056406 h 1543360"/>
              <a:gd name="connsiteX8161" fmla="*/ 789966 w 1617176"/>
              <a:gd name="connsiteY8161" fmla="*/ 1056407 h 1543360"/>
              <a:gd name="connsiteX8162" fmla="*/ 789478 w 1617176"/>
              <a:gd name="connsiteY8162" fmla="*/ 1057139 h 1543360"/>
              <a:gd name="connsiteX8163" fmla="*/ 796312 w 1617176"/>
              <a:gd name="connsiteY8163" fmla="*/ 1059580 h 1543360"/>
              <a:gd name="connsiteX8164" fmla="*/ 1406285 w 1617176"/>
              <a:gd name="connsiteY8164" fmla="*/ 1055187 h 1543360"/>
              <a:gd name="connsiteX8165" fmla="*/ 1406285 w 1617176"/>
              <a:gd name="connsiteY8165" fmla="*/ 1057481 h 1543360"/>
              <a:gd name="connsiteX8166" fmla="*/ 1406772 w 1617176"/>
              <a:gd name="connsiteY8166" fmla="*/ 1057870 h 1543360"/>
              <a:gd name="connsiteX8167" fmla="*/ 1406772 w 1617176"/>
              <a:gd name="connsiteY8167" fmla="*/ 1057628 h 1543360"/>
              <a:gd name="connsiteX8168" fmla="*/ 1406772 w 1617176"/>
              <a:gd name="connsiteY8168" fmla="*/ 1055430 h 1543360"/>
              <a:gd name="connsiteX8169" fmla="*/ 1406287 w 1617176"/>
              <a:gd name="connsiteY8169" fmla="*/ 1055187 h 1543360"/>
              <a:gd name="connsiteX8170" fmla="*/ 555398 w 1617176"/>
              <a:gd name="connsiteY8170" fmla="*/ 1054698 h 1543360"/>
              <a:gd name="connsiteX8171" fmla="*/ 556375 w 1617176"/>
              <a:gd name="connsiteY8171" fmla="*/ 1056895 h 1543360"/>
              <a:gd name="connsiteX8172" fmla="*/ 556416 w 1617176"/>
              <a:gd name="connsiteY8172" fmla="*/ 1056978 h 1543360"/>
              <a:gd name="connsiteX8173" fmla="*/ 557379 w 1617176"/>
              <a:gd name="connsiteY8173" fmla="*/ 1055802 h 1543360"/>
              <a:gd name="connsiteX8174" fmla="*/ 556863 w 1617176"/>
              <a:gd name="connsiteY8174" fmla="*/ 1054942 h 1543360"/>
              <a:gd name="connsiteX8175" fmla="*/ 556134 w 1617176"/>
              <a:gd name="connsiteY8175" fmla="*/ 1054698 h 1543360"/>
              <a:gd name="connsiteX8176" fmla="*/ 1406285 w 1617176"/>
              <a:gd name="connsiteY8176" fmla="*/ 1052502 h 1543360"/>
              <a:gd name="connsiteX8177" fmla="*/ 1406285 w 1617176"/>
              <a:gd name="connsiteY8177" fmla="*/ 1054211 h 1543360"/>
              <a:gd name="connsiteX8178" fmla="*/ 1406285 w 1617176"/>
              <a:gd name="connsiteY8178" fmla="*/ 1054307 h 1543360"/>
              <a:gd name="connsiteX8179" fmla="*/ 1406773 w 1617176"/>
              <a:gd name="connsiteY8179" fmla="*/ 1054210 h 1543360"/>
              <a:gd name="connsiteX8180" fmla="*/ 1407261 w 1617176"/>
              <a:gd name="connsiteY8180" fmla="*/ 1054307 h 1543360"/>
              <a:gd name="connsiteX8181" fmla="*/ 1407261 w 1617176"/>
              <a:gd name="connsiteY8181" fmla="*/ 1054211 h 1543360"/>
              <a:gd name="connsiteX8182" fmla="*/ 1408481 w 1617176"/>
              <a:gd name="connsiteY8182" fmla="*/ 1052991 h 1543360"/>
              <a:gd name="connsiteX8183" fmla="*/ 1406285 w 1617176"/>
              <a:gd name="connsiteY8183" fmla="*/ 1052502 h 1543360"/>
              <a:gd name="connsiteX8184" fmla="*/ 415035 w 1617176"/>
              <a:gd name="connsiteY8184" fmla="*/ 1051544 h 1543360"/>
              <a:gd name="connsiteX8185" fmla="*/ 414803 w 1617176"/>
              <a:gd name="connsiteY8185" fmla="*/ 1051891 h 1543360"/>
              <a:gd name="connsiteX8186" fmla="*/ 415048 w 1617176"/>
              <a:gd name="connsiteY8186" fmla="*/ 1052501 h 1543360"/>
              <a:gd name="connsiteX8187" fmla="*/ 416268 w 1617176"/>
              <a:gd name="connsiteY8187" fmla="*/ 1053966 h 1543360"/>
              <a:gd name="connsiteX8188" fmla="*/ 415780 w 1617176"/>
              <a:gd name="connsiteY8188" fmla="*/ 1054454 h 1543360"/>
              <a:gd name="connsiteX8189" fmla="*/ 415536 w 1617176"/>
              <a:gd name="connsiteY8189" fmla="*/ 1054454 h 1543360"/>
              <a:gd name="connsiteX8190" fmla="*/ 415292 w 1617176"/>
              <a:gd name="connsiteY8190" fmla="*/ 1054210 h 1543360"/>
              <a:gd name="connsiteX8191" fmla="*/ 414559 w 1617176"/>
              <a:gd name="connsiteY8191" fmla="*/ 1052990 h 1543360"/>
              <a:gd name="connsiteX8192" fmla="*/ 413746 w 1617176"/>
              <a:gd name="connsiteY8192" fmla="*/ 1052176 h 1543360"/>
              <a:gd name="connsiteX8193" fmla="*/ 413584 w 1617176"/>
              <a:gd name="connsiteY8193" fmla="*/ 1052257 h 1543360"/>
              <a:gd name="connsiteX8194" fmla="*/ 412363 w 1617176"/>
              <a:gd name="connsiteY8194" fmla="*/ 1052257 h 1543360"/>
              <a:gd name="connsiteX8195" fmla="*/ 411875 w 1617176"/>
              <a:gd name="connsiteY8195" fmla="*/ 1053233 h 1543360"/>
              <a:gd name="connsiteX8196" fmla="*/ 411875 w 1617176"/>
              <a:gd name="connsiteY8196" fmla="*/ 1054105 h 1543360"/>
              <a:gd name="connsiteX8197" fmla="*/ 421051 w 1617176"/>
              <a:gd name="connsiteY8197" fmla="*/ 1059382 h 1543360"/>
              <a:gd name="connsiteX8198" fmla="*/ 420906 w 1617176"/>
              <a:gd name="connsiteY8198" fmla="*/ 1059092 h 1543360"/>
              <a:gd name="connsiteX8199" fmla="*/ 421371 w 1617176"/>
              <a:gd name="connsiteY8199" fmla="*/ 1058316 h 1543360"/>
              <a:gd name="connsiteX8200" fmla="*/ 802605 w 1617176"/>
              <a:gd name="connsiteY8200" fmla="*/ 1051505 h 1543360"/>
              <a:gd name="connsiteX8201" fmla="*/ 801682 w 1617176"/>
              <a:gd name="connsiteY8201" fmla="*/ 1051769 h 1543360"/>
              <a:gd name="connsiteX8202" fmla="*/ 799241 w 1617176"/>
              <a:gd name="connsiteY8202" fmla="*/ 1052257 h 1543360"/>
              <a:gd name="connsiteX8203" fmla="*/ 798833 w 1617176"/>
              <a:gd name="connsiteY8203" fmla="*/ 1051931 h 1543360"/>
              <a:gd name="connsiteX8204" fmla="*/ 797532 w 1617176"/>
              <a:gd name="connsiteY8204" fmla="*/ 1053233 h 1543360"/>
              <a:gd name="connsiteX8205" fmla="*/ 796556 w 1617176"/>
              <a:gd name="connsiteY8205" fmla="*/ 1053965 h 1543360"/>
              <a:gd name="connsiteX8206" fmla="*/ 796556 w 1617176"/>
              <a:gd name="connsiteY8206" fmla="*/ 1054210 h 1543360"/>
              <a:gd name="connsiteX8207" fmla="*/ 809493 w 1617176"/>
              <a:gd name="connsiteY8207" fmla="*/ 1058848 h 1543360"/>
              <a:gd name="connsiteX8208" fmla="*/ 802658 w 1617176"/>
              <a:gd name="connsiteY8208" fmla="*/ 1055186 h 1543360"/>
              <a:gd name="connsiteX8209" fmla="*/ 802658 w 1617176"/>
              <a:gd name="connsiteY8209" fmla="*/ 1051769 h 1543360"/>
              <a:gd name="connsiteX8210" fmla="*/ 1008667 w 1617176"/>
              <a:gd name="connsiteY8210" fmla="*/ 1050306 h 1543360"/>
              <a:gd name="connsiteX8211" fmla="*/ 1000856 w 1617176"/>
              <a:gd name="connsiteY8211" fmla="*/ 1054699 h 1543360"/>
              <a:gd name="connsiteX8212" fmla="*/ 1007203 w 1617176"/>
              <a:gd name="connsiteY8212" fmla="*/ 1055187 h 1543360"/>
              <a:gd name="connsiteX8213" fmla="*/ 1008667 w 1617176"/>
              <a:gd name="connsiteY8213" fmla="*/ 1050306 h 1543360"/>
              <a:gd name="connsiteX8214" fmla="*/ 542126 w 1617176"/>
              <a:gd name="connsiteY8214" fmla="*/ 1049968 h 1543360"/>
              <a:gd name="connsiteX8215" fmla="*/ 537091 w 1617176"/>
              <a:gd name="connsiteY8215" fmla="*/ 1052013 h 1543360"/>
              <a:gd name="connsiteX8216" fmla="*/ 537580 w 1617176"/>
              <a:gd name="connsiteY8216" fmla="*/ 1054698 h 1543360"/>
              <a:gd name="connsiteX8217" fmla="*/ 537357 w 1617176"/>
              <a:gd name="connsiteY8217" fmla="*/ 1054753 h 1543360"/>
              <a:gd name="connsiteX8218" fmla="*/ 539044 w 1617176"/>
              <a:gd name="connsiteY8218" fmla="*/ 1056651 h 1543360"/>
              <a:gd name="connsiteX8219" fmla="*/ 541131 w 1617176"/>
              <a:gd name="connsiteY8219" fmla="*/ 1059665 h 1543360"/>
              <a:gd name="connsiteX8220" fmla="*/ 541241 w 1617176"/>
              <a:gd name="connsiteY8220" fmla="*/ 1059336 h 1543360"/>
              <a:gd name="connsiteX8221" fmla="*/ 546367 w 1617176"/>
              <a:gd name="connsiteY8221" fmla="*/ 1054942 h 1543360"/>
              <a:gd name="connsiteX8222" fmla="*/ 547343 w 1617176"/>
              <a:gd name="connsiteY8222" fmla="*/ 1056651 h 1543360"/>
              <a:gd name="connsiteX8223" fmla="*/ 544414 w 1617176"/>
              <a:gd name="connsiteY8223" fmla="*/ 1061289 h 1543360"/>
              <a:gd name="connsiteX8224" fmla="*/ 552957 w 1617176"/>
              <a:gd name="connsiteY8224" fmla="*/ 1056651 h 1543360"/>
              <a:gd name="connsiteX8225" fmla="*/ 549059 w 1617176"/>
              <a:gd name="connsiteY8225" fmla="*/ 1053681 h 1543360"/>
              <a:gd name="connsiteX8226" fmla="*/ 549052 w 1617176"/>
              <a:gd name="connsiteY8226" fmla="*/ 1053721 h 1543360"/>
              <a:gd name="connsiteX8227" fmla="*/ 548564 w 1617176"/>
              <a:gd name="connsiteY8227" fmla="*/ 1053721 h 1543360"/>
              <a:gd name="connsiteX8228" fmla="*/ 548076 w 1617176"/>
              <a:gd name="connsiteY8228" fmla="*/ 1052989 h 1543360"/>
              <a:gd name="connsiteX8229" fmla="*/ 546611 w 1617176"/>
              <a:gd name="connsiteY8229" fmla="*/ 1052501 h 1543360"/>
              <a:gd name="connsiteX8230" fmla="*/ 546546 w 1617176"/>
              <a:gd name="connsiteY8230" fmla="*/ 1052114 h 1543360"/>
              <a:gd name="connsiteX8231" fmla="*/ 1377970 w 1617176"/>
              <a:gd name="connsiteY8231" fmla="*/ 1049817 h 1543360"/>
              <a:gd name="connsiteX8232" fmla="*/ 1375285 w 1617176"/>
              <a:gd name="connsiteY8232" fmla="*/ 1050306 h 1543360"/>
              <a:gd name="connsiteX8233" fmla="*/ 1376262 w 1617176"/>
              <a:gd name="connsiteY8233" fmla="*/ 1054211 h 1543360"/>
              <a:gd name="connsiteX8234" fmla="*/ 1377970 w 1617176"/>
              <a:gd name="connsiteY8234" fmla="*/ 1049817 h 1543360"/>
              <a:gd name="connsiteX8235" fmla="*/ 1270572 w 1617176"/>
              <a:gd name="connsiteY8235" fmla="*/ 1049329 h 1543360"/>
              <a:gd name="connsiteX8236" fmla="*/ 1264714 w 1617176"/>
              <a:gd name="connsiteY8236" fmla="*/ 1056408 h 1543360"/>
              <a:gd name="connsiteX8237" fmla="*/ 1270572 w 1617176"/>
              <a:gd name="connsiteY8237" fmla="*/ 1049329 h 1543360"/>
              <a:gd name="connsiteX8238" fmla="*/ 793758 w 1617176"/>
              <a:gd name="connsiteY8238" fmla="*/ 1049028 h 1543360"/>
              <a:gd name="connsiteX8239" fmla="*/ 793871 w 1617176"/>
              <a:gd name="connsiteY8239" fmla="*/ 1049816 h 1543360"/>
              <a:gd name="connsiteX8240" fmla="*/ 790698 w 1617176"/>
              <a:gd name="connsiteY8240" fmla="*/ 1050304 h 1543360"/>
              <a:gd name="connsiteX8241" fmla="*/ 790605 w 1617176"/>
              <a:gd name="connsiteY8241" fmla="*/ 1050119 h 1543360"/>
              <a:gd name="connsiteX8242" fmla="*/ 787280 w 1617176"/>
              <a:gd name="connsiteY8242" fmla="*/ 1052257 h 1543360"/>
              <a:gd name="connsiteX8243" fmla="*/ 784931 w 1617176"/>
              <a:gd name="connsiteY8243" fmla="*/ 1053751 h 1543360"/>
              <a:gd name="connsiteX8244" fmla="*/ 789478 w 1617176"/>
              <a:gd name="connsiteY8244" fmla="*/ 1055186 h 1543360"/>
              <a:gd name="connsiteX8245" fmla="*/ 789408 w 1617176"/>
              <a:gd name="connsiteY8245" fmla="*/ 1055464 h 1543360"/>
              <a:gd name="connsiteX8246" fmla="*/ 791819 w 1617176"/>
              <a:gd name="connsiteY8246" fmla="*/ 1054258 h 1543360"/>
              <a:gd name="connsiteX8247" fmla="*/ 791674 w 1617176"/>
              <a:gd name="connsiteY8247" fmla="*/ 1054210 h 1543360"/>
              <a:gd name="connsiteX8248" fmla="*/ 795791 w 1617176"/>
              <a:gd name="connsiteY8248" fmla="*/ 1052693 h 1543360"/>
              <a:gd name="connsiteX8249" fmla="*/ 795823 w 1617176"/>
              <a:gd name="connsiteY8249" fmla="*/ 1052501 h 1543360"/>
              <a:gd name="connsiteX8250" fmla="*/ 796799 w 1617176"/>
              <a:gd name="connsiteY8250" fmla="*/ 1052013 h 1543360"/>
              <a:gd name="connsiteX8251" fmla="*/ 797832 w 1617176"/>
              <a:gd name="connsiteY8251" fmla="*/ 1050980 h 1543360"/>
              <a:gd name="connsiteX8252" fmla="*/ 796312 w 1617176"/>
              <a:gd name="connsiteY8252" fmla="*/ 1050304 h 1543360"/>
              <a:gd name="connsiteX8253" fmla="*/ 1291808 w 1617176"/>
              <a:gd name="connsiteY8253" fmla="*/ 1046644 h 1543360"/>
              <a:gd name="connsiteX8254" fmla="*/ 1280580 w 1617176"/>
              <a:gd name="connsiteY8254" fmla="*/ 1048353 h 1543360"/>
              <a:gd name="connsiteX8255" fmla="*/ 1275698 w 1617176"/>
              <a:gd name="connsiteY8255" fmla="*/ 1054943 h 1543360"/>
              <a:gd name="connsiteX8256" fmla="*/ 1287658 w 1617176"/>
              <a:gd name="connsiteY8256" fmla="*/ 1054455 h 1543360"/>
              <a:gd name="connsiteX8257" fmla="*/ 1291808 w 1617176"/>
              <a:gd name="connsiteY8257" fmla="*/ 1046644 h 1543360"/>
              <a:gd name="connsiteX8258" fmla="*/ 720645 w 1617176"/>
              <a:gd name="connsiteY8258" fmla="*/ 1045179 h 1543360"/>
              <a:gd name="connsiteX8259" fmla="*/ 720645 w 1617176"/>
              <a:gd name="connsiteY8259" fmla="*/ 1045179 h 1543360"/>
              <a:gd name="connsiteX8260" fmla="*/ 720579 w 1617176"/>
              <a:gd name="connsiteY8260" fmla="*/ 1045201 h 1543360"/>
              <a:gd name="connsiteX8261" fmla="*/ 720658 w 1617176"/>
              <a:gd name="connsiteY8261" fmla="*/ 1045232 h 1543360"/>
              <a:gd name="connsiteX8262" fmla="*/ 95782 w 1617176"/>
              <a:gd name="connsiteY8262" fmla="*/ 1044690 h 1543360"/>
              <a:gd name="connsiteX8263" fmla="*/ 96270 w 1617176"/>
              <a:gd name="connsiteY8263" fmla="*/ 1045178 h 1543360"/>
              <a:gd name="connsiteX8264" fmla="*/ 96759 w 1617176"/>
              <a:gd name="connsiteY8264" fmla="*/ 1045422 h 1543360"/>
              <a:gd name="connsiteX8265" fmla="*/ 96759 w 1617176"/>
              <a:gd name="connsiteY8265" fmla="*/ 1046155 h 1543360"/>
              <a:gd name="connsiteX8266" fmla="*/ 96270 w 1617176"/>
              <a:gd name="connsiteY8266" fmla="*/ 1046155 h 1543360"/>
              <a:gd name="connsiteX8267" fmla="*/ 96026 w 1617176"/>
              <a:gd name="connsiteY8267" fmla="*/ 1045666 h 1543360"/>
              <a:gd name="connsiteX8268" fmla="*/ 95782 w 1617176"/>
              <a:gd name="connsiteY8268" fmla="*/ 1045178 h 1543360"/>
              <a:gd name="connsiteX8269" fmla="*/ 95782 w 1617176"/>
              <a:gd name="connsiteY8269" fmla="*/ 1044934 h 1543360"/>
              <a:gd name="connsiteX8270" fmla="*/ 122414 w 1617176"/>
              <a:gd name="connsiteY8270" fmla="*/ 1044597 h 1543360"/>
              <a:gd name="connsiteX8271" fmla="*/ 122144 w 1617176"/>
              <a:gd name="connsiteY8271" fmla="*/ 1044935 h 1543360"/>
              <a:gd name="connsiteX8272" fmla="*/ 121411 w 1617176"/>
              <a:gd name="connsiteY8272" fmla="*/ 1044935 h 1543360"/>
              <a:gd name="connsiteX8273" fmla="*/ 118797 w 1617176"/>
              <a:gd name="connsiteY8273" fmla="*/ 1045308 h 1543360"/>
              <a:gd name="connsiteX8274" fmla="*/ 118971 w 1617176"/>
              <a:gd name="connsiteY8274" fmla="*/ 1045424 h 1543360"/>
              <a:gd name="connsiteX8275" fmla="*/ 109940 w 1617176"/>
              <a:gd name="connsiteY8275" fmla="*/ 1052258 h 1543360"/>
              <a:gd name="connsiteX8276" fmla="*/ 119702 w 1617176"/>
              <a:gd name="connsiteY8276" fmla="*/ 1068368 h 1543360"/>
              <a:gd name="connsiteX8277" fmla="*/ 129739 w 1617176"/>
              <a:gd name="connsiteY8277" fmla="*/ 1067950 h 1543360"/>
              <a:gd name="connsiteX8278" fmla="*/ 129710 w 1617176"/>
              <a:gd name="connsiteY8278" fmla="*/ 1067878 h 1543360"/>
              <a:gd name="connsiteX8279" fmla="*/ 130687 w 1617176"/>
              <a:gd name="connsiteY8279" fmla="*/ 1067634 h 1543360"/>
              <a:gd name="connsiteX8280" fmla="*/ 131907 w 1617176"/>
              <a:gd name="connsiteY8280" fmla="*/ 1067878 h 1543360"/>
              <a:gd name="connsiteX8281" fmla="*/ 134592 w 1617176"/>
              <a:gd name="connsiteY8281" fmla="*/ 1069099 h 1543360"/>
              <a:gd name="connsiteX8282" fmla="*/ 134592 w 1617176"/>
              <a:gd name="connsiteY8282" fmla="*/ 1070075 h 1543360"/>
              <a:gd name="connsiteX8283" fmla="*/ 133860 w 1617176"/>
              <a:gd name="connsiteY8283" fmla="*/ 1070319 h 1543360"/>
              <a:gd name="connsiteX8284" fmla="*/ 133371 w 1617176"/>
              <a:gd name="connsiteY8284" fmla="*/ 1070075 h 1543360"/>
              <a:gd name="connsiteX8285" fmla="*/ 131419 w 1617176"/>
              <a:gd name="connsiteY8285" fmla="*/ 1069587 h 1543360"/>
              <a:gd name="connsiteX8286" fmla="*/ 130888 w 1617176"/>
              <a:gd name="connsiteY8286" fmla="*/ 1069375 h 1543360"/>
              <a:gd name="connsiteX8287" fmla="*/ 130931 w 1617176"/>
              <a:gd name="connsiteY8287" fmla="*/ 1069588 h 1543360"/>
              <a:gd name="connsiteX8288" fmla="*/ 122388 w 1617176"/>
              <a:gd name="connsiteY8288" fmla="*/ 1071297 h 1543360"/>
              <a:gd name="connsiteX8289" fmla="*/ 132883 w 1617176"/>
              <a:gd name="connsiteY8289" fmla="*/ 1088871 h 1543360"/>
              <a:gd name="connsiteX8290" fmla="*/ 142182 w 1617176"/>
              <a:gd name="connsiteY8290" fmla="*/ 1085016 h 1543360"/>
              <a:gd name="connsiteX8291" fmla="*/ 142404 w 1617176"/>
              <a:gd name="connsiteY8291" fmla="*/ 1084720 h 1543360"/>
              <a:gd name="connsiteX8292" fmla="*/ 142747 w 1617176"/>
              <a:gd name="connsiteY8292" fmla="*/ 1084781 h 1543360"/>
              <a:gd name="connsiteX8293" fmla="*/ 142891 w 1617176"/>
              <a:gd name="connsiteY8293" fmla="*/ 1084722 h 1543360"/>
              <a:gd name="connsiteX8294" fmla="*/ 142864 w 1617176"/>
              <a:gd name="connsiteY8294" fmla="*/ 1084802 h 1543360"/>
              <a:gd name="connsiteX8295" fmla="*/ 148662 w 1617176"/>
              <a:gd name="connsiteY8295" fmla="*/ 1085838 h 1543360"/>
              <a:gd name="connsiteX8296" fmla="*/ 148505 w 1617176"/>
              <a:gd name="connsiteY8296" fmla="*/ 1085210 h 1543360"/>
              <a:gd name="connsiteX8297" fmla="*/ 149725 w 1617176"/>
              <a:gd name="connsiteY8297" fmla="*/ 1084234 h 1543360"/>
              <a:gd name="connsiteX8298" fmla="*/ 148505 w 1617176"/>
              <a:gd name="connsiteY8298" fmla="*/ 1080816 h 1543360"/>
              <a:gd name="connsiteX8299" fmla="*/ 145576 w 1617176"/>
              <a:gd name="connsiteY8299" fmla="*/ 1077643 h 1543360"/>
              <a:gd name="connsiteX8300" fmla="*/ 129222 w 1617176"/>
              <a:gd name="connsiteY8300" fmla="*/ 1049817 h 1543360"/>
              <a:gd name="connsiteX8301" fmla="*/ 857171 w 1617176"/>
              <a:gd name="connsiteY8301" fmla="*/ 1044365 h 1543360"/>
              <a:gd name="connsiteX8302" fmla="*/ 857333 w 1617176"/>
              <a:gd name="connsiteY8302" fmla="*/ 1044690 h 1543360"/>
              <a:gd name="connsiteX8303" fmla="*/ 857089 w 1617176"/>
              <a:gd name="connsiteY8303" fmla="*/ 1044934 h 1543360"/>
              <a:gd name="connsiteX8304" fmla="*/ 857089 w 1617176"/>
              <a:gd name="connsiteY8304" fmla="*/ 1045178 h 1543360"/>
              <a:gd name="connsiteX8305" fmla="*/ 856112 w 1617176"/>
              <a:gd name="connsiteY8305" fmla="*/ 1045422 h 1543360"/>
              <a:gd name="connsiteX8306" fmla="*/ 855531 w 1617176"/>
              <a:gd name="connsiteY8306" fmla="*/ 1045754 h 1543360"/>
              <a:gd name="connsiteX8307" fmla="*/ 869294 w 1617176"/>
              <a:gd name="connsiteY8307" fmla="*/ 1049816 h 1543360"/>
              <a:gd name="connsiteX8308" fmla="*/ 870513 w 1617176"/>
              <a:gd name="connsiteY8308" fmla="*/ 1049816 h 1543360"/>
              <a:gd name="connsiteX8309" fmla="*/ 870595 w 1617176"/>
              <a:gd name="connsiteY8309" fmla="*/ 1049816 h 1543360"/>
              <a:gd name="connsiteX8310" fmla="*/ 870514 w 1617176"/>
              <a:gd name="connsiteY8310" fmla="*/ 1049572 h 1543360"/>
              <a:gd name="connsiteX8311" fmla="*/ 871491 w 1617176"/>
              <a:gd name="connsiteY8311" fmla="*/ 1048596 h 1543360"/>
              <a:gd name="connsiteX8312" fmla="*/ 857334 w 1617176"/>
              <a:gd name="connsiteY8312" fmla="*/ 1044447 h 1543360"/>
              <a:gd name="connsiteX8313" fmla="*/ 721063 w 1617176"/>
              <a:gd name="connsiteY8313" fmla="*/ 1044341 h 1543360"/>
              <a:gd name="connsiteX8314" fmla="*/ 720645 w 1617176"/>
              <a:gd name="connsiteY8314" fmla="*/ 1045178 h 1543360"/>
              <a:gd name="connsiteX8315" fmla="*/ 721621 w 1617176"/>
              <a:gd name="connsiteY8315" fmla="*/ 1045178 h 1543360"/>
              <a:gd name="connsiteX8316" fmla="*/ 721560 w 1617176"/>
              <a:gd name="connsiteY8316" fmla="*/ 1045423 h 1543360"/>
              <a:gd name="connsiteX8317" fmla="*/ 722598 w 1617176"/>
              <a:gd name="connsiteY8317" fmla="*/ 1045423 h 1543360"/>
              <a:gd name="connsiteX8318" fmla="*/ 722598 w 1617176"/>
              <a:gd name="connsiteY8318" fmla="*/ 1044853 h 1543360"/>
              <a:gd name="connsiteX8319" fmla="*/ 722110 w 1617176"/>
              <a:gd name="connsiteY8319" fmla="*/ 1044690 h 1543360"/>
              <a:gd name="connsiteX8320" fmla="*/ 406017 w 1617176"/>
              <a:gd name="connsiteY8320" fmla="*/ 1044202 h 1543360"/>
              <a:gd name="connsiteX8321" fmla="*/ 405351 w 1617176"/>
              <a:gd name="connsiteY8321" fmla="*/ 1044646 h 1543360"/>
              <a:gd name="connsiteX8322" fmla="*/ 406017 w 1617176"/>
              <a:gd name="connsiteY8322" fmla="*/ 1045179 h 1543360"/>
              <a:gd name="connsiteX8323" fmla="*/ 406485 w 1617176"/>
              <a:gd name="connsiteY8323" fmla="*/ 1044553 h 1543360"/>
              <a:gd name="connsiteX8324" fmla="*/ 497549 w 1617176"/>
              <a:gd name="connsiteY8324" fmla="*/ 1043470 h 1543360"/>
              <a:gd name="connsiteX8325" fmla="*/ 497260 w 1617176"/>
              <a:gd name="connsiteY8325" fmla="*/ 1043903 h 1543360"/>
              <a:gd name="connsiteX8326" fmla="*/ 497305 w 1617176"/>
              <a:gd name="connsiteY8326" fmla="*/ 1043959 h 1543360"/>
              <a:gd name="connsiteX8327" fmla="*/ 497061 w 1617176"/>
              <a:gd name="connsiteY8327" fmla="*/ 1044936 h 1543360"/>
              <a:gd name="connsiteX8328" fmla="*/ 497793 w 1617176"/>
              <a:gd name="connsiteY8328" fmla="*/ 1045180 h 1543360"/>
              <a:gd name="connsiteX8329" fmla="*/ 509869 w 1617176"/>
              <a:gd name="connsiteY8329" fmla="*/ 1056117 h 1543360"/>
              <a:gd name="connsiteX8330" fmla="*/ 514391 w 1617176"/>
              <a:gd name="connsiteY8330" fmla="*/ 1058604 h 1543360"/>
              <a:gd name="connsiteX8331" fmla="*/ 518053 w 1617176"/>
              <a:gd name="connsiteY8331" fmla="*/ 1060556 h 1543360"/>
              <a:gd name="connsiteX8332" fmla="*/ 518785 w 1617176"/>
              <a:gd name="connsiteY8332" fmla="*/ 1059824 h 1543360"/>
              <a:gd name="connsiteX8333" fmla="*/ 519078 w 1617176"/>
              <a:gd name="connsiteY8333" fmla="*/ 1059530 h 1543360"/>
              <a:gd name="connsiteX8334" fmla="*/ 518297 w 1617176"/>
              <a:gd name="connsiteY8334" fmla="*/ 1059335 h 1543360"/>
              <a:gd name="connsiteX8335" fmla="*/ 518053 w 1617176"/>
              <a:gd name="connsiteY8335" fmla="*/ 1058847 h 1543360"/>
              <a:gd name="connsiteX8336" fmla="*/ 516832 w 1617176"/>
              <a:gd name="connsiteY8336" fmla="*/ 1057382 h 1543360"/>
              <a:gd name="connsiteX8337" fmla="*/ 516869 w 1617176"/>
              <a:gd name="connsiteY8337" fmla="*/ 1057289 h 1543360"/>
              <a:gd name="connsiteX8338" fmla="*/ 499293 w 1617176"/>
              <a:gd name="connsiteY8338" fmla="*/ 1044166 h 1543360"/>
              <a:gd name="connsiteX8339" fmla="*/ 499258 w 1617176"/>
              <a:gd name="connsiteY8339" fmla="*/ 1044202 h 1543360"/>
              <a:gd name="connsiteX8340" fmla="*/ 499208 w 1617176"/>
              <a:gd name="connsiteY8340" fmla="*/ 1044103 h 1543360"/>
              <a:gd name="connsiteX8341" fmla="*/ 499014 w 1617176"/>
              <a:gd name="connsiteY8341" fmla="*/ 1043958 h 1543360"/>
              <a:gd name="connsiteX8342" fmla="*/ 499105 w 1617176"/>
              <a:gd name="connsiteY8342" fmla="*/ 1043897 h 1543360"/>
              <a:gd name="connsiteX8343" fmla="*/ 499014 w 1617176"/>
              <a:gd name="connsiteY8343" fmla="*/ 1043714 h 1543360"/>
              <a:gd name="connsiteX8344" fmla="*/ 498770 w 1617176"/>
              <a:gd name="connsiteY8344" fmla="*/ 1043714 h 1543360"/>
              <a:gd name="connsiteX8345" fmla="*/ 853747 w 1617176"/>
              <a:gd name="connsiteY8345" fmla="*/ 1043359 h 1543360"/>
              <a:gd name="connsiteX8346" fmla="*/ 853673 w 1617176"/>
              <a:gd name="connsiteY8346" fmla="*/ 1043469 h 1543360"/>
              <a:gd name="connsiteX8347" fmla="*/ 852940 w 1617176"/>
              <a:gd name="connsiteY8347" fmla="*/ 1043469 h 1543360"/>
              <a:gd name="connsiteX8348" fmla="*/ 850987 w 1617176"/>
              <a:gd name="connsiteY8348" fmla="*/ 1044446 h 1543360"/>
              <a:gd name="connsiteX8349" fmla="*/ 850788 w 1617176"/>
              <a:gd name="connsiteY8349" fmla="*/ 1044512 h 1543360"/>
              <a:gd name="connsiteX8350" fmla="*/ 854160 w 1617176"/>
              <a:gd name="connsiteY8350" fmla="*/ 1044934 h 1543360"/>
              <a:gd name="connsiteX8351" fmla="*/ 854021 w 1617176"/>
              <a:gd name="connsiteY8351" fmla="*/ 1045493 h 1543360"/>
              <a:gd name="connsiteX8352" fmla="*/ 855625 w 1617176"/>
              <a:gd name="connsiteY8352" fmla="*/ 1044690 h 1543360"/>
              <a:gd name="connsiteX8353" fmla="*/ 856601 w 1617176"/>
              <a:gd name="connsiteY8353" fmla="*/ 1044446 h 1543360"/>
              <a:gd name="connsiteX8354" fmla="*/ 856966 w 1617176"/>
              <a:gd name="connsiteY8354" fmla="*/ 1044263 h 1543360"/>
              <a:gd name="connsiteX8355" fmla="*/ 856845 w 1617176"/>
              <a:gd name="connsiteY8355" fmla="*/ 1044203 h 1543360"/>
              <a:gd name="connsiteX8356" fmla="*/ 856357 w 1617176"/>
              <a:gd name="connsiteY8356" fmla="*/ 1044447 h 1543360"/>
              <a:gd name="connsiteX8357" fmla="*/ 1028926 w 1617176"/>
              <a:gd name="connsiteY8357" fmla="*/ 1043225 h 1543360"/>
              <a:gd name="connsiteX8358" fmla="*/ 1038934 w 1617176"/>
              <a:gd name="connsiteY8358" fmla="*/ 1043225 h 1543360"/>
              <a:gd name="connsiteX8359" fmla="*/ 1044792 w 1617176"/>
              <a:gd name="connsiteY8359" fmla="*/ 1046399 h 1543360"/>
              <a:gd name="connsiteX8360" fmla="*/ 1050650 w 1617176"/>
              <a:gd name="connsiteY8360" fmla="*/ 1060067 h 1543360"/>
              <a:gd name="connsiteX8361" fmla="*/ 1042107 w 1617176"/>
              <a:gd name="connsiteY8361" fmla="*/ 1074224 h 1543360"/>
              <a:gd name="connsiteX8362" fmla="*/ 1037469 w 1617176"/>
              <a:gd name="connsiteY8362" fmla="*/ 1077642 h 1543360"/>
              <a:gd name="connsiteX8363" fmla="*/ 1029658 w 1617176"/>
              <a:gd name="connsiteY8363" fmla="*/ 1078618 h 1543360"/>
              <a:gd name="connsiteX8364" fmla="*/ 1020627 w 1617176"/>
              <a:gd name="connsiteY8364" fmla="*/ 1073248 h 1543360"/>
              <a:gd name="connsiteX8365" fmla="*/ 1016722 w 1617176"/>
              <a:gd name="connsiteY8365" fmla="*/ 1060067 h 1543360"/>
              <a:gd name="connsiteX8366" fmla="*/ 1028926 w 1617176"/>
              <a:gd name="connsiteY8366" fmla="*/ 1043225 h 1543360"/>
              <a:gd name="connsiteX8367" fmla="*/ 554027 w 1617176"/>
              <a:gd name="connsiteY8367" fmla="*/ 1043188 h 1543360"/>
              <a:gd name="connsiteX8368" fmla="*/ 553689 w 1617176"/>
              <a:gd name="connsiteY8368" fmla="*/ 1043470 h 1543360"/>
              <a:gd name="connsiteX8369" fmla="*/ 553618 w 1617176"/>
              <a:gd name="connsiteY8369" fmla="*/ 1043470 h 1543360"/>
              <a:gd name="connsiteX8370" fmla="*/ 556515 w 1617176"/>
              <a:gd name="connsiteY8370" fmla="*/ 1045932 h 1543360"/>
              <a:gd name="connsiteX8371" fmla="*/ 555886 w 1617176"/>
              <a:gd name="connsiteY8371" fmla="*/ 1044202 h 1543360"/>
              <a:gd name="connsiteX8372" fmla="*/ 533266 w 1617176"/>
              <a:gd name="connsiteY8372" fmla="*/ 1042793 h 1543360"/>
              <a:gd name="connsiteX8373" fmla="*/ 532942 w 1617176"/>
              <a:gd name="connsiteY8373" fmla="*/ 1043226 h 1543360"/>
              <a:gd name="connsiteX8374" fmla="*/ 532291 w 1617176"/>
              <a:gd name="connsiteY8374" fmla="*/ 1044093 h 1543360"/>
              <a:gd name="connsiteX8375" fmla="*/ 532454 w 1617176"/>
              <a:gd name="connsiteY8375" fmla="*/ 1044202 h 1543360"/>
              <a:gd name="connsiteX8376" fmla="*/ 531429 w 1617176"/>
              <a:gd name="connsiteY8376" fmla="*/ 1046867 h 1543360"/>
              <a:gd name="connsiteX8377" fmla="*/ 531478 w 1617176"/>
              <a:gd name="connsiteY8377" fmla="*/ 1046887 h 1543360"/>
              <a:gd name="connsiteX8378" fmla="*/ 531722 w 1617176"/>
              <a:gd name="connsiteY8378" fmla="*/ 1047864 h 1543360"/>
              <a:gd name="connsiteX8379" fmla="*/ 532942 w 1617176"/>
              <a:gd name="connsiteY8379" fmla="*/ 1049084 h 1543360"/>
              <a:gd name="connsiteX8380" fmla="*/ 537824 w 1617176"/>
              <a:gd name="connsiteY8380" fmla="*/ 1045667 h 1543360"/>
              <a:gd name="connsiteX8381" fmla="*/ 537824 w 1617176"/>
              <a:gd name="connsiteY8381" fmla="*/ 1045666 h 1543360"/>
              <a:gd name="connsiteX8382" fmla="*/ 537824 w 1617176"/>
              <a:gd name="connsiteY8382" fmla="*/ 1045666 h 1543360"/>
              <a:gd name="connsiteX8383" fmla="*/ 535627 w 1617176"/>
              <a:gd name="connsiteY8383" fmla="*/ 1044446 h 1543360"/>
              <a:gd name="connsiteX8384" fmla="*/ 496329 w 1617176"/>
              <a:gd name="connsiteY8384" fmla="*/ 1042739 h 1543360"/>
              <a:gd name="connsiteX8385" fmla="*/ 496568 w 1617176"/>
              <a:gd name="connsiteY8385" fmla="*/ 1043038 h 1543360"/>
              <a:gd name="connsiteX8386" fmla="*/ 496596 w 1617176"/>
              <a:gd name="connsiteY8386" fmla="*/ 1042994 h 1543360"/>
              <a:gd name="connsiteX8387" fmla="*/ 496573 w 1617176"/>
              <a:gd name="connsiteY8387" fmla="*/ 1042982 h 1543360"/>
              <a:gd name="connsiteX8388" fmla="*/ 496330 w 1617176"/>
              <a:gd name="connsiteY8388" fmla="*/ 1042739 h 1543360"/>
              <a:gd name="connsiteX8389" fmla="*/ 520796 w 1617176"/>
              <a:gd name="connsiteY8389" fmla="*/ 1042554 h 1543360"/>
              <a:gd name="connsiteX8390" fmla="*/ 518354 w 1617176"/>
              <a:gd name="connsiteY8390" fmla="*/ 1042903 h 1543360"/>
              <a:gd name="connsiteX8391" fmla="*/ 522202 w 1617176"/>
              <a:gd name="connsiteY8391" fmla="*/ 1048108 h 1543360"/>
              <a:gd name="connsiteX8392" fmla="*/ 525375 w 1617176"/>
              <a:gd name="connsiteY8392" fmla="*/ 1052257 h 1543360"/>
              <a:gd name="connsiteX8393" fmla="*/ 525271 w 1617176"/>
              <a:gd name="connsiteY8393" fmla="*/ 1052982 h 1543360"/>
              <a:gd name="connsiteX8394" fmla="*/ 528793 w 1617176"/>
              <a:gd name="connsiteY8394" fmla="*/ 1057383 h 1543360"/>
              <a:gd name="connsiteX8395" fmla="*/ 540265 w 1617176"/>
              <a:gd name="connsiteY8395" fmla="*/ 1061533 h 1543360"/>
              <a:gd name="connsiteX8396" fmla="*/ 540265 w 1617176"/>
              <a:gd name="connsiteY8396" fmla="*/ 1060312 h 1543360"/>
              <a:gd name="connsiteX8397" fmla="*/ 538068 w 1617176"/>
              <a:gd name="connsiteY8397" fmla="*/ 1057627 h 1543360"/>
              <a:gd name="connsiteX8398" fmla="*/ 536478 w 1617176"/>
              <a:gd name="connsiteY8398" fmla="*/ 1055441 h 1543360"/>
              <a:gd name="connsiteX8399" fmla="*/ 536359 w 1617176"/>
              <a:gd name="connsiteY8399" fmla="*/ 1055918 h 1543360"/>
              <a:gd name="connsiteX8400" fmla="*/ 532270 w 1617176"/>
              <a:gd name="connsiteY8400" fmla="*/ 1052104 h 1543360"/>
              <a:gd name="connsiteX8401" fmla="*/ 530206 w 1617176"/>
              <a:gd name="connsiteY8401" fmla="*/ 1048448 h 1543360"/>
              <a:gd name="connsiteX8402" fmla="*/ 530013 w 1617176"/>
              <a:gd name="connsiteY8402" fmla="*/ 1048352 h 1543360"/>
              <a:gd name="connsiteX8403" fmla="*/ 529957 w 1617176"/>
              <a:gd name="connsiteY8403" fmla="*/ 1048075 h 1543360"/>
              <a:gd name="connsiteX8404" fmla="*/ 520982 w 1617176"/>
              <a:gd name="connsiteY8404" fmla="*/ 1042738 h 1543360"/>
              <a:gd name="connsiteX8405" fmla="*/ 521104 w 1617176"/>
              <a:gd name="connsiteY8405" fmla="*/ 1042616 h 1543360"/>
              <a:gd name="connsiteX8406" fmla="*/ 1295713 w 1617176"/>
              <a:gd name="connsiteY8406" fmla="*/ 1042251 h 1543360"/>
              <a:gd name="connsiteX8407" fmla="*/ 1281556 w 1617176"/>
              <a:gd name="connsiteY8407" fmla="*/ 1045180 h 1543360"/>
              <a:gd name="connsiteX8408" fmla="*/ 1295713 w 1617176"/>
              <a:gd name="connsiteY8408" fmla="*/ 1042251 h 1543360"/>
              <a:gd name="connsiteX8409" fmla="*/ 698566 w 1617176"/>
              <a:gd name="connsiteY8409" fmla="*/ 1041669 h 1543360"/>
              <a:gd name="connsiteX8410" fmla="*/ 697213 w 1617176"/>
              <a:gd name="connsiteY8410" fmla="*/ 1042250 h 1543360"/>
              <a:gd name="connsiteX8411" fmla="*/ 700477 w 1617176"/>
              <a:gd name="connsiteY8411" fmla="*/ 1044294 h 1543360"/>
              <a:gd name="connsiteX8412" fmla="*/ 702423 w 1617176"/>
              <a:gd name="connsiteY8412" fmla="*/ 1042804 h 1543360"/>
              <a:gd name="connsiteX8413" fmla="*/ 700874 w 1617176"/>
              <a:gd name="connsiteY8413" fmla="*/ 1042494 h 1543360"/>
              <a:gd name="connsiteX8414" fmla="*/ 555581 w 1617176"/>
              <a:gd name="connsiteY8414" fmla="*/ 1041333 h 1543360"/>
              <a:gd name="connsiteX8415" fmla="*/ 554928 w 1617176"/>
              <a:gd name="connsiteY8415" fmla="*/ 1041986 h 1543360"/>
              <a:gd name="connsiteX8416" fmla="*/ 555924 w 1617176"/>
              <a:gd name="connsiteY8416" fmla="*/ 1042608 h 1543360"/>
              <a:gd name="connsiteX8417" fmla="*/ 555886 w 1617176"/>
              <a:gd name="connsiteY8417" fmla="*/ 1042494 h 1543360"/>
              <a:gd name="connsiteX8418" fmla="*/ 556064 w 1617176"/>
              <a:gd name="connsiteY8418" fmla="*/ 1042137 h 1543360"/>
              <a:gd name="connsiteX8419" fmla="*/ 548075 w 1617176"/>
              <a:gd name="connsiteY8419" fmla="*/ 1039495 h 1543360"/>
              <a:gd name="connsiteX8420" fmla="*/ 548075 w 1617176"/>
              <a:gd name="connsiteY8420" fmla="*/ 1040009 h 1543360"/>
              <a:gd name="connsiteX8421" fmla="*/ 550417 w 1617176"/>
              <a:gd name="connsiteY8421" fmla="*/ 1041662 h 1543360"/>
              <a:gd name="connsiteX8422" fmla="*/ 549296 w 1617176"/>
              <a:gd name="connsiteY8422" fmla="*/ 1040541 h 1543360"/>
              <a:gd name="connsiteX8423" fmla="*/ 767420 w 1617176"/>
              <a:gd name="connsiteY8423" fmla="*/ 1038144 h 1543360"/>
              <a:gd name="connsiteX8424" fmla="*/ 767509 w 1617176"/>
              <a:gd name="connsiteY8424" fmla="*/ 1038588 h 1543360"/>
              <a:gd name="connsiteX8425" fmla="*/ 765068 w 1617176"/>
              <a:gd name="connsiteY8425" fmla="*/ 1039564 h 1543360"/>
              <a:gd name="connsiteX8426" fmla="*/ 765059 w 1617176"/>
              <a:gd name="connsiteY8426" fmla="*/ 1039600 h 1543360"/>
              <a:gd name="connsiteX8427" fmla="*/ 765312 w 1617176"/>
              <a:gd name="connsiteY8427" fmla="*/ 1039564 h 1543360"/>
              <a:gd name="connsiteX8428" fmla="*/ 768242 w 1617176"/>
              <a:gd name="connsiteY8428" fmla="*/ 1040785 h 1543360"/>
              <a:gd name="connsiteX8429" fmla="*/ 771835 w 1617176"/>
              <a:gd name="connsiteY8429" fmla="*/ 1042402 h 1543360"/>
              <a:gd name="connsiteX8430" fmla="*/ 771903 w 1617176"/>
              <a:gd name="connsiteY8430" fmla="*/ 1042249 h 1543360"/>
              <a:gd name="connsiteX8431" fmla="*/ 772147 w 1617176"/>
              <a:gd name="connsiteY8431" fmla="*/ 1042249 h 1543360"/>
              <a:gd name="connsiteX8432" fmla="*/ 772723 w 1617176"/>
              <a:gd name="connsiteY8432" fmla="*/ 1042537 h 1543360"/>
              <a:gd name="connsiteX8433" fmla="*/ 772635 w 1617176"/>
              <a:gd name="connsiteY8433" fmla="*/ 1042005 h 1543360"/>
              <a:gd name="connsiteX8434" fmla="*/ 775076 w 1617176"/>
              <a:gd name="connsiteY8434" fmla="*/ 1040784 h 1543360"/>
              <a:gd name="connsiteX8435" fmla="*/ 769743 w 1617176"/>
              <a:gd name="connsiteY8435" fmla="*/ 1038865 h 1543360"/>
              <a:gd name="connsiteX8436" fmla="*/ 769462 w 1617176"/>
              <a:gd name="connsiteY8436" fmla="*/ 1039076 h 1543360"/>
              <a:gd name="connsiteX8437" fmla="*/ 769218 w 1617176"/>
              <a:gd name="connsiteY8437" fmla="*/ 1039076 h 1543360"/>
              <a:gd name="connsiteX8438" fmla="*/ 767998 w 1617176"/>
              <a:gd name="connsiteY8438" fmla="*/ 1038832 h 1543360"/>
              <a:gd name="connsiteX8439" fmla="*/ 767753 w 1617176"/>
              <a:gd name="connsiteY8439" fmla="*/ 1038588 h 1543360"/>
              <a:gd name="connsiteX8440" fmla="*/ 525517 w 1617176"/>
              <a:gd name="connsiteY8440" fmla="*/ 1037860 h 1543360"/>
              <a:gd name="connsiteX8441" fmla="*/ 524335 w 1617176"/>
              <a:gd name="connsiteY8441" fmla="*/ 1038704 h 1543360"/>
              <a:gd name="connsiteX8442" fmla="*/ 524399 w 1617176"/>
              <a:gd name="connsiteY8442" fmla="*/ 1038832 h 1543360"/>
              <a:gd name="connsiteX8443" fmla="*/ 525131 w 1617176"/>
              <a:gd name="connsiteY8443" fmla="*/ 1040541 h 1543360"/>
              <a:gd name="connsiteX8444" fmla="*/ 525130 w 1617176"/>
              <a:gd name="connsiteY8444" fmla="*/ 1040541 h 1543360"/>
              <a:gd name="connsiteX8445" fmla="*/ 525132 w 1617176"/>
              <a:gd name="connsiteY8445" fmla="*/ 1040541 h 1543360"/>
              <a:gd name="connsiteX8446" fmla="*/ 531833 w 1617176"/>
              <a:gd name="connsiteY8446" fmla="*/ 1042935 h 1543360"/>
              <a:gd name="connsiteX8447" fmla="*/ 531965 w 1617176"/>
              <a:gd name="connsiteY8447" fmla="*/ 1042737 h 1543360"/>
              <a:gd name="connsiteX8448" fmla="*/ 532343 w 1617176"/>
              <a:gd name="connsiteY8448" fmla="*/ 1042264 h 1543360"/>
              <a:gd name="connsiteX8449" fmla="*/ 1032954 w 1617176"/>
              <a:gd name="connsiteY8449" fmla="*/ 1037733 h 1543360"/>
              <a:gd name="connsiteX8450" fmla="*/ 1033076 w 1617176"/>
              <a:gd name="connsiteY8450" fmla="*/ 1038101 h 1543360"/>
              <a:gd name="connsiteX8451" fmla="*/ 1008667 w 1617176"/>
              <a:gd name="connsiteY8451" fmla="*/ 1062022 h 1543360"/>
              <a:gd name="connsiteX8452" fmla="*/ 1009643 w 1617176"/>
              <a:gd name="connsiteY8452" fmla="*/ 1064707 h 1543360"/>
              <a:gd name="connsiteX8453" fmla="*/ 1006958 w 1617176"/>
              <a:gd name="connsiteY8453" fmla="*/ 1067880 h 1543360"/>
              <a:gd name="connsiteX8454" fmla="*/ 1003053 w 1617176"/>
              <a:gd name="connsiteY8454" fmla="*/ 1067148 h 1543360"/>
              <a:gd name="connsiteX8455" fmla="*/ 1009887 w 1617176"/>
              <a:gd name="connsiteY8455" fmla="*/ 1076667 h 1543360"/>
              <a:gd name="connsiteX8456" fmla="*/ 1044304 w 1617176"/>
              <a:gd name="connsiteY8456" fmla="*/ 1083990 h 1543360"/>
              <a:gd name="connsiteX8457" fmla="*/ 1056264 w 1617176"/>
              <a:gd name="connsiteY8457" fmla="*/ 1064951 h 1543360"/>
              <a:gd name="connsiteX8458" fmla="*/ 1055287 w 1617176"/>
              <a:gd name="connsiteY8458" fmla="*/ 1053479 h 1543360"/>
              <a:gd name="connsiteX8459" fmla="*/ 1046744 w 1617176"/>
              <a:gd name="connsiteY8459" fmla="*/ 1040298 h 1543360"/>
              <a:gd name="connsiteX8460" fmla="*/ 1046012 w 1617176"/>
              <a:gd name="connsiteY8460" fmla="*/ 1040298 h 1543360"/>
              <a:gd name="connsiteX8461" fmla="*/ 1046256 w 1617176"/>
              <a:gd name="connsiteY8461" fmla="*/ 1039566 h 1543360"/>
              <a:gd name="connsiteX8462" fmla="*/ 1046047 w 1617176"/>
              <a:gd name="connsiteY8462" fmla="*/ 1039496 h 1543360"/>
              <a:gd name="connsiteX8463" fmla="*/ 1046013 w 1617176"/>
              <a:gd name="connsiteY8463" fmla="*/ 1039564 h 1543360"/>
              <a:gd name="connsiteX8464" fmla="*/ 1045036 w 1617176"/>
              <a:gd name="connsiteY8464" fmla="*/ 1039564 h 1543360"/>
              <a:gd name="connsiteX8465" fmla="*/ 1038446 w 1617176"/>
              <a:gd name="connsiteY8465" fmla="*/ 1038832 h 1543360"/>
              <a:gd name="connsiteX8466" fmla="*/ 550503 w 1617176"/>
              <a:gd name="connsiteY8466" fmla="*/ 1037065 h 1543360"/>
              <a:gd name="connsiteX8467" fmla="*/ 549652 w 1617176"/>
              <a:gd name="connsiteY8467" fmla="*/ 1037795 h 1543360"/>
              <a:gd name="connsiteX8468" fmla="*/ 549673 w 1617176"/>
              <a:gd name="connsiteY8468" fmla="*/ 1037820 h 1543360"/>
              <a:gd name="connsiteX8469" fmla="*/ 549784 w 1617176"/>
              <a:gd name="connsiteY8469" fmla="*/ 1037857 h 1543360"/>
              <a:gd name="connsiteX8470" fmla="*/ 549784 w 1617176"/>
              <a:gd name="connsiteY8470" fmla="*/ 1037953 h 1543360"/>
              <a:gd name="connsiteX8471" fmla="*/ 550517 w 1617176"/>
              <a:gd name="connsiteY8471" fmla="*/ 1038833 h 1543360"/>
              <a:gd name="connsiteX8472" fmla="*/ 552242 w 1617176"/>
              <a:gd name="connsiteY8472" fmla="*/ 1041029 h 1543360"/>
              <a:gd name="connsiteX8473" fmla="*/ 552957 w 1617176"/>
              <a:gd name="connsiteY8473" fmla="*/ 1041029 h 1543360"/>
              <a:gd name="connsiteX8474" fmla="*/ 553689 w 1617176"/>
              <a:gd name="connsiteY8474" fmla="*/ 1041029 h 1543360"/>
              <a:gd name="connsiteX8475" fmla="*/ 553956 w 1617176"/>
              <a:gd name="connsiteY8475" fmla="*/ 1041251 h 1543360"/>
              <a:gd name="connsiteX8476" fmla="*/ 554747 w 1617176"/>
              <a:gd name="connsiteY8476" fmla="*/ 1040460 h 1543360"/>
              <a:gd name="connsiteX8477" fmla="*/ 683282 w 1617176"/>
              <a:gd name="connsiteY8477" fmla="*/ 1036812 h 1543360"/>
              <a:gd name="connsiteX8478" fmla="*/ 683299 w 1617176"/>
              <a:gd name="connsiteY8478" fmla="*/ 1036880 h 1543360"/>
              <a:gd name="connsiteX8479" fmla="*/ 678130 w 1617176"/>
              <a:gd name="connsiteY8479" fmla="*/ 1040475 h 1543360"/>
              <a:gd name="connsiteX8480" fmla="*/ 678880 w 1617176"/>
              <a:gd name="connsiteY8480" fmla="*/ 1041010 h 1543360"/>
              <a:gd name="connsiteX8481" fmla="*/ 693063 w 1617176"/>
              <a:gd name="connsiteY8481" fmla="*/ 1039809 h 1543360"/>
              <a:gd name="connsiteX8482" fmla="*/ 692575 w 1617176"/>
              <a:gd name="connsiteY8482" fmla="*/ 1039565 h 1543360"/>
              <a:gd name="connsiteX8483" fmla="*/ 684764 w 1617176"/>
              <a:gd name="connsiteY8483" fmla="*/ 1037368 h 1543360"/>
              <a:gd name="connsiteX8484" fmla="*/ 1277895 w 1617176"/>
              <a:gd name="connsiteY8484" fmla="*/ 1036637 h 1543360"/>
              <a:gd name="connsiteX8485" fmla="*/ 1270328 w 1617176"/>
              <a:gd name="connsiteY8485" fmla="*/ 1041030 h 1543360"/>
              <a:gd name="connsiteX8486" fmla="*/ 1276674 w 1617176"/>
              <a:gd name="connsiteY8486" fmla="*/ 1040542 h 1543360"/>
              <a:gd name="connsiteX8487" fmla="*/ 1277895 w 1617176"/>
              <a:gd name="connsiteY8487" fmla="*/ 1036637 h 1543360"/>
              <a:gd name="connsiteX8488" fmla="*/ 788836 w 1617176"/>
              <a:gd name="connsiteY8488" fmla="*/ 1035567 h 1543360"/>
              <a:gd name="connsiteX8489" fmla="*/ 788745 w 1617176"/>
              <a:gd name="connsiteY8489" fmla="*/ 1035659 h 1543360"/>
              <a:gd name="connsiteX8490" fmla="*/ 788989 w 1617176"/>
              <a:gd name="connsiteY8490" fmla="*/ 1036635 h 1543360"/>
              <a:gd name="connsiteX8491" fmla="*/ 783863 w 1617176"/>
              <a:gd name="connsiteY8491" fmla="*/ 1037080 h 1543360"/>
              <a:gd name="connsiteX8492" fmla="*/ 783863 w 1617176"/>
              <a:gd name="connsiteY8492" fmla="*/ 1037123 h 1543360"/>
              <a:gd name="connsiteX8493" fmla="*/ 782887 w 1617176"/>
              <a:gd name="connsiteY8493" fmla="*/ 1038100 h 1543360"/>
              <a:gd name="connsiteX8494" fmla="*/ 782258 w 1617176"/>
              <a:gd name="connsiteY8494" fmla="*/ 1038518 h 1543360"/>
              <a:gd name="connsiteX8495" fmla="*/ 781910 w 1617176"/>
              <a:gd name="connsiteY8495" fmla="*/ 1039564 h 1543360"/>
              <a:gd name="connsiteX8496" fmla="*/ 790684 w 1617176"/>
              <a:gd name="connsiteY8496" fmla="*/ 1038616 h 1543360"/>
              <a:gd name="connsiteX8497" fmla="*/ 791186 w 1617176"/>
              <a:gd name="connsiteY8497" fmla="*/ 1037611 h 1543360"/>
              <a:gd name="connsiteX8498" fmla="*/ 791235 w 1617176"/>
              <a:gd name="connsiteY8498" fmla="*/ 1037595 h 1543360"/>
              <a:gd name="connsiteX8499" fmla="*/ 789477 w 1617176"/>
              <a:gd name="connsiteY8499" fmla="*/ 1036636 h 1543360"/>
              <a:gd name="connsiteX8500" fmla="*/ 296178 w 1617176"/>
              <a:gd name="connsiteY8500" fmla="*/ 1035416 h 1543360"/>
              <a:gd name="connsiteX8501" fmla="*/ 295934 w 1617176"/>
              <a:gd name="connsiteY8501" fmla="*/ 1038834 h 1543360"/>
              <a:gd name="connsiteX8502" fmla="*/ 303500 w 1617176"/>
              <a:gd name="connsiteY8502" fmla="*/ 1042983 h 1543360"/>
              <a:gd name="connsiteX8503" fmla="*/ 303291 w 1617176"/>
              <a:gd name="connsiteY8503" fmla="*/ 1043295 h 1543360"/>
              <a:gd name="connsiteX8504" fmla="*/ 303989 w 1617176"/>
              <a:gd name="connsiteY8504" fmla="*/ 1043714 h 1543360"/>
              <a:gd name="connsiteX8505" fmla="*/ 306430 w 1617176"/>
              <a:gd name="connsiteY8505" fmla="*/ 1044935 h 1543360"/>
              <a:gd name="connsiteX8506" fmla="*/ 306510 w 1617176"/>
              <a:gd name="connsiteY8506" fmla="*/ 1045015 h 1543360"/>
              <a:gd name="connsiteX8507" fmla="*/ 306429 w 1617176"/>
              <a:gd name="connsiteY8507" fmla="*/ 1044690 h 1543360"/>
              <a:gd name="connsiteX8508" fmla="*/ 307882 w 1617176"/>
              <a:gd name="connsiteY8508" fmla="*/ 1044206 h 1543360"/>
              <a:gd name="connsiteX8509" fmla="*/ 300816 w 1617176"/>
              <a:gd name="connsiteY8509" fmla="*/ 1037368 h 1543360"/>
              <a:gd name="connsiteX8510" fmla="*/ 299351 w 1617176"/>
              <a:gd name="connsiteY8510" fmla="*/ 1036636 h 1543360"/>
              <a:gd name="connsiteX8511" fmla="*/ 299279 w 1617176"/>
              <a:gd name="connsiteY8511" fmla="*/ 1036278 h 1543360"/>
              <a:gd name="connsiteX8512" fmla="*/ 651415 w 1617176"/>
              <a:gd name="connsiteY8512" fmla="*/ 1034957 h 1543360"/>
              <a:gd name="connsiteX8513" fmla="*/ 651568 w 1617176"/>
              <a:gd name="connsiteY8513" fmla="*/ 1035415 h 1543360"/>
              <a:gd name="connsiteX8514" fmla="*/ 651324 w 1617176"/>
              <a:gd name="connsiteY8514" fmla="*/ 1035659 h 1543360"/>
              <a:gd name="connsiteX8515" fmla="*/ 651325 w 1617176"/>
              <a:gd name="connsiteY8515" fmla="*/ 1035659 h 1543360"/>
              <a:gd name="connsiteX8516" fmla="*/ 654253 w 1617176"/>
              <a:gd name="connsiteY8516" fmla="*/ 1036880 h 1543360"/>
              <a:gd name="connsiteX8517" fmla="*/ 654350 w 1617176"/>
              <a:gd name="connsiteY8517" fmla="*/ 1036977 h 1543360"/>
              <a:gd name="connsiteX8518" fmla="*/ 654546 w 1617176"/>
              <a:gd name="connsiteY8518" fmla="*/ 1036195 h 1543360"/>
              <a:gd name="connsiteX8519" fmla="*/ 652789 w 1617176"/>
              <a:gd name="connsiteY8519" fmla="*/ 1035415 h 1543360"/>
              <a:gd name="connsiteX8520" fmla="*/ 1293791 w 1617176"/>
              <a:gd name="connsiteY8520" fmla="*/ 1034532 h 1543360"/>
              <a:gd name="connsiteX8521" fmla="*/ 1286682 w 1617176"/>
              <a:gd name="connsiteY8521" fmla="*/ 1035172 h 1543360"/>
              <a:gd name="connsiteX8522" fmla="*/ 1283753 w 1617176"/>
              <a:gd name="connsiteY8522" fmla="*/ 1038589 h 1543360"/>
              <a:gd name="connsiteX8523" fmla="*/ 1297422 w 1617176"/>
              <a:gd name="connsiteY8523" fmla="*/ 1037369 h 1543360"/>
              <a:gd name="connsiteX8524" fmla="*/ 1293791 w 1617176"/>
              <a:gd name="connsiteY8524" fmla="*/ 1034532 h 1543360"/>
              <a:gd name="connsiteX8525" fmla="*/ 676477 w 1617176"/>
              <a:gd name="connsiteY8525" fmla="*/ 1033963 h 1543360"/>
              <a:gd name="connsiteX8526" fmla="*/ 673780 w 1617176"/>
              <a:gd name="connsiteY8526" fmla="*/ 1034439 h 1543360"/>
              <a:gd name="connsiteX8527" fmla="*/ 676122 w 1617176"/>
              <a:gd name="connsiteY8527" fmla="*/ 1035171 h 1543360"/>
              <a:gd name="connsiteX8528" fmla="*/ 674420 w 1617176"/>
              <a:gd name="connsiteY8528" fmla="*/ 1036330 h 1543360"/>
              <a:gd name="connsiteX8529" fmla="*/ 677685 w 1617176"/>
              <a:gd name="connsiteY8529" fmla="*/ 1035659 h 1543360"/>
              <a:gd name="connsiteX8530" fmla="*/ 676122 w 1617176"/>
              <a:gd name="connsiteY8530" fmla="*/ 1035171 h 1543360"/>
              <a:gd name="connsiteX8531" fmla="*/ 677052 w 1617176"/>
              <a:gd name="connsiteY8531" fmla="*/ 1034538 h 1543360"/>
              <a:gd name="connsiteX8532" fmla="*/ 723818 w 1617176"/>
              <a:gd name="connsiteY8532" fmla="*/ 1033951 h 1543360"/>
              <a:gd name="connsiteX8533" fmla="*/ 727480 w 1617176"/>
              <a:gd name="connsiteY8533" fmla="*/ 1033951 h 1543360"/>
              <a:gd name="connsiteX8534" fmla="*/ 730164 w 1617176"/>
              <a:gd name="connsiteY8534" fmla="*/ 1033951 h 1543360"/>
              <a:gd name="connsiteX8535" fmla="*/ 730897 w 1617176"/>
              <a:gd name="connsiteY8535" fmla="*/ 1034683 h 1543360"/>
              <a:gd name="connsiteX8536" fmla="*/ 730652 w 1617176"/>
              <a:gd name="connsiteY8536" fmla="*/ 1035415 h 1543360"/>
              <a:gd name="connsiteX8537" fmla="*/ 729188 w 1617176"/>
              <a:gd name="connsiteY8537" fmla="*/ 1035415 h 1543360"/>
              <a:gd name="connsiteX8538" fmla="*/ 727235 w 1617176"/>
              <a:gd name="connsiteY8538" fmla="*/ 1035415 h 1543360"/>
              <a:gd name="connsiteX8539" fmla="*/ 724062 w 1617176"/>
              <a:gd name="connsiteY8539" fmla="*/ 1035415 h 1543360"/>
              <a:gd name="connsiteX8540" fmla="*/ 723330 w 1617176"/>
              <a:gd name="connsiteY8540" fmla="*/ 1034927 h 1543360"/>
              <a:gd name="connsiteX8541" fmla="*/ 723818 w 1617176"/>
              <a:gd name="connsiteY8541" fmla="*/ 1033951 h 1543360"/>
              <a:gd name="connsiteX8542" fmla="*/ 735046 w 1617176"/>
              <a:gd name="connsiteY8542" fmla="*/ 1033950 h 1543360"/>
              <a:gd name="connsiteX8543" fmla="*/ 736755 w 1617176"/>
              <a:gd name="connsiteY8543" fmla="*/ 1033950 h 1543360"/>
              <a:gd name="connsiteX8544" fmla="*/ 737731 w 1617176"/>
              <a:gd name="connsiteY8544" fmla="*/ 1034682 h 1543360"/>
              <a:gd name="connsiteX8545" fmla="*/ 736755 w 1617176"/>
              <a:gd name="connsiteY8545" fmla="*/ 1035414 h 1543360"/>
              <a:gd name="connsiteX8546" fmla="*/ 735046 w 1617176"/>
              <a:gd name="connsiteY8546" fmla="*/ 1035414 h 1543360"/>
              <a:gd name="connsiteX8547" fmla="*/ 734314 w 1617176"/>
              <a:gd name="connsiteY8547" fmla="*/ 1034682 h 1543360"/>
              <a:gd name="connsiteX8548" fmla="*/ 560036 w 1617176"/>
              <a:gd name="connsiteY8548" fmla="*/ 1031754 h 1543360"/>
              <a:gd name="connsiteX8549" fmla="*/ 560768 w 1617176"/>
              <a:gd name="connsiteY8549" fmla="*/ 1031754 h 1543360"/>
              <a:gd name="connsiteX8550" fmla="*/ 562477 w 1617176"/>
              <a:gd name="connsiteY8550" fmla="*/ 1032974 h 1543360"/>
              <a:gd name="connsiteX8551" fmla="*/ 562721 w 1617176"/>
              <a:gd name="connsiteY8551" fmla="*/ 1033463 h 1543360"/>
              <a:gd name="connsiteX8552" fmla="*/ 562233 w 1617176"/>
              <a:gd name="connsiteY8552" fmla="*/ 1033707 h 1543360"/>
              <a:gd name="connsiteX8553" fmla="*/ 560036 w 1617176"/>
              <a:gd name="connsiteY8553" fmla="*/ 1032486 h 1543360"/>
              <a:gd name="connsiteX8554" fmla="*/ 772391 w 1617176"/>
              <a:gd name="connsiteY8554" fmla="*/ 1028580 h 1543360"/>
              <a:gd name="connsiteX8555" fmla="*/ 765556 w 1617176"/>
              <a:gd name="connsiteY8555" fmla="*/ 1035903 h 1543360"/>
              <a:gd name="connsiteX8556" fmla="*/ 767997 w 1617176"/>
              <a:gd name="connsiteY8556" fmla="*/ 1036879 h 1543360"/>
              <a:gd name="connsiteX8557" fmla="*/ 767265 w 1617176"/>
              <a:gd name="connsiteY8557" fmla="*/ 1037368 h 1543360"/>
              <a:gd name="connsiteX8558" fmla="*/ 767275 w 1617176"/>
              <a:gd name="connsiteY8558" fmla="*/ 1037420 h 1543360"/>
              <a:gd name="connsiteX8559" fmla="*/ 767998 w 1617176"/>
              <a:gd name="connsiteY8559" fmla="*/ 1036879 h 1543360"/>
              <a:gd name="connsiteX8560" fmla="*/ 768486 w 1617176"/>
              <a:gd name="connsiteY8560" fmla="*/ 1037123 h 1543360"/>
              <a:gd name="connsiteX8561" fmla="*/ 769553 w 1617176"/>
              <a:gd name="connsiteY8561" fmla="*/ 1037336 h 1543360"/>
              <a:gd name="connsiteX8562" fmla="*/ 769462 w 1617176"/>
              <a:gd name="connsiteY8562" fmla="*/ 1036879 h 1543360"/>
              <a:gd name="connsiteX8563" fmla="*/ 781178 w 1617176"/>
              <a:gd name="connsiteY8563" fmla="*/ 1036879 h 1543360"/>
              <a:gd name="connsiteX8564" fmla="*/ 781227 w 1617176"/>
              <a:gd name="connsiteY8564" fmla="*/ 1036976 h 1543360"/>
              <a:gd name="connsiteX8565" fmla="*/ 781910 w 1617176"/>
              <a:gd name="connsiteY8565" fmla="*/ 1036635 h 1543360"/>
              <a:gd name="connsiteX8566" fmla="*/ 782154 w 1617176"/>
              <a:gd name="connsiteY8566" fmla="*/ 1036269 h 1543360"/>
              <a:gd name="connsiteX8567" fmla="*/ 781910 w 1617176"/>
              <a:gd name="connsiteY8567" fmla="*/ 1036147 h 1543360"/>
              <a:gd name="connsiteX8568" fmla="*/ 782886 w 1617176"/>
              <a:gd name="connsiteY8568" fmla="*/ 1034194 h 1543360"/>
              <a:gd name="connsiteX8569" fmla="*/ 772391 w 1617176"/>
              <a:gd name="connsiteY8569" fmla="*/ 1028580 h 1543360"/>
              <a:gd name="connsiteX8570" fmla="*/ 300083 w 1617176"/>
              <a:gd name="connsiteY8570" fmla="*/ 1027606 h 1543360"/>
              <a:gd name="connsiteX8571" fmla="*/ 306917 w 1617176"/>
              <a:gd name="connsiteY8571" fmla="*/ 1031511 h 1543360"/>
              <a:gd name="connsiteX8572" fmla="*/ 306917 w 1617176"/>
              <a:gd name="connsiteY8572" fmla="*/ 1031022 h 1543360"/>
              <a:gd name="connsiteX8573" fmla="*/ 305697 w 1617176"/>
              <a:gd name="connsiteY8573" fmla="*/ 1029557 h 1543360"/>
              <a:gd name="connsiteX8574" fmla="*/ 303638 w 1617176"/>
              <a:gd name="connsiteY8574" fmla="*/ 1027955 h 1543360"/>
              <a:gd name="connsiteX8575" fmla="*/ 303500 w 1617176"/>
              <a:gd name="connsiteY8575" fmla="*/ 1028094 h 1543360"/>
              <a:gd name="connsiteX8576" fmla="*/ 300083 w 1617176"/>
              <a:gd name="connsiteY8576" fmla="*/ 1027606 h 1543360"/>
              <a:gd name="connsiteX8577" fmla="*/ 941055 w 1617176"/>
              <a:gd name="connsiteY8577" fmla="*/ 1027361 h 1543360"/>
              <a:gd name="connsiteX8578" fmla="*/ 937149 w 1617176"/>
              <a:gd name="connsiteY8578" fmla="*/ 1031999 h 1543360"/>
              <a:gd name="connsiteX8579" fmla="*/ 943252 w 1617176"/>
              <a:gd name="connsiteY8579" fmla="*/ 1040542 h 1543360"/>
              <a:gd name="connsiteX8580" fmla="*/ 945936 w 1617176"/>
              <a:gd name="connsiteY8580" fmla="*/ 1040542 h 1543360"/>
              <a:gd name="connsiteX8581" fmla="*/ 963267 w 1617176"/>
              <a:gd name="connsiteY8581" fmla="*/ 1059825 h 1543360"/>
              <a:gd name="connsiteX8582" fmla="*/ 969613 w 1617176"/>
              <a:gd name="connsiteY8582" fmla="*/ 1067636 h 1543360"/>
              <a:gd name="connsiteX8583" fmla="*/ 993289 w 1617176"/>
              <a:gd name="connsiteY8583" fmla="*/ 1093509 h 1543360"/>
              <a:gd name="connsiteX8584" fmla="*/ 1000612 w 1617176"/>
              <a:gd name="connsiteY8584" fmla="*/ 1101564 h 1543360"/>
              <a:gd name="connsiteX8585" fmla="*/ 1003053 w 1617176"/>
              <a:gd name="connsiteY8585" fmla="*/ 1102052 h 1543360"/>
              <a:gd name="connsiteX8586" fmla="*/ 1002565 w 1617176"/>
              <a:gd name="connsiteY8586" fmla="*/ 1104249 h 1543360"/>
              <a:gd name="connsiteX8587" fmla="*/ 1011596 w 1617176"/>
              <a:gd name="connsiteY8587" fmla="*/ 1114989 h 1543360"/>
              <a:gd name="connsiteX8588" fmla="*/ 1020627 w 1617176"/>
              <a:gd name="connsiteY8588" fmla="*/ 1123532 h 1543360"/>
              <a:gd name="connsiteX8589" fmla="*/ 1025753 w 1617176"/>
              <a:gd name="connsiteY8589" fmla="*/ 1130366 h 1543360"/>
              <a:gd name="connsiteX8590" fmla="*/ 1029658 w 1617176"/>
              <a:gd name="connsiteY8590" fmla="*/ 1132563 h 1543360"/>
              <a:gd name="connsiteX8591" fmla="*/ 1029170 w 1617176"/>
              <a:gd name="connsiteY8591" fmla="*/ 1125240 h 1543360"/>
              <a:gd name="connsiteX8592" fmla="*/ 1020139 w 1617176"/>
              <a:gd name="connsiteY8592" fmla="*/ 1113280 h 1543360"/>
              <a:gd name="connsiteX8593" fmla="*/ 1011108 w 1617176"/>
              <a:gd name="connsiteY8593" fmla="*/ 1103028 h 1543360"/>
              <a:gd name="connsiteX8594" fmla="*/ 1008179 w 1617176"/>
              <a:gd name="connsiteY8594" fmla="*/ 1102052 h 1543360"/>
              <a:gd name="connsiteX8595" fmla="*/ 998660 w 1617176"/>
              <a:gd name="connsiteY8595" fmla="*/ 1089360 h 1543360"/>
              <a:gd name="connsiteX8596" fmla="*/ 993045 w 1617176"/>
              <a:gd name="connsiteY8596" fmla="*/ 1083746 h 1543360"/>
              <a:gd name="connsiteX8597" fmla="*/ 974007 w 1617176"/>
              <a:gd name="connsiteY8597" fmla="*/ 1063486 h 1543360"/>
              <a:gd name="connsiteX8598" fmla="*/ 973518 w 1617176"/>
              <a:gd name="connsiteY8598" fmla="*/ 1061290 h 1543360"/>
              <a:gd name="connsiteX8599" fmla="*/ 958629 w 1617176"/>
              <a:gd name="connsiteY8599" fmla="*/ 1044936 h 1543360"/>
              <a:gd name="connsiteX8600" fmla="*/ 956189 w 1617176"/>
              <a:gd name="connsiteY8600" fmla="*/ 1043227 h 1543360"/>
              <a:gd name="connsiteX8601" fmla="*/ 947157 w 1617176"/>
              <a:gd name="connsiteY8601" fmla="*/ 1034440 h 1543360"/>
              <a:gd name="connsiteX8602" fmla="*/ 941055 w 1617176"/>
              <a:gd name="connsiteY8602" fmla="*/ 1027361 h 1543360"/>
              <a:gd name="connsiteX8603" fmla="*/ 498592 w 1617176"/>
              <a:gd name="connsiteY8603" fmla="*/ 1027338 h 1543360"/>
              <a:gd name="connsiteX8604" fmla="*/ 498526 w 1617176"/>
              <a:gd name="connsiteY8604" fmla="*/ 1027605 h 1543360"/>
              <a:gd name="connsiteX8605" fmla="*/ 498332 w 1617176"/>
              <a:gd name="connsiteY8605" fmla="*/ 1027702 h 1543360"/>
              <a:gd name="connsiteX8606" fmla="*/ 498770 w 1617176"/>
              <a:gd name="connsiteY8606" fmla="*/ 1027848 h 1543360"/>
              <a:gd name="connsiteX8607" fmla="*/ 506093 w 1617176"/>
              <a:gd name="connsiteY8607" fmla="*/ 1032730 h 1543360"/>
              <a:gd name="connsiteX8608" fmla="*/ 498770 w 1617176"/>
              <a:gd name="connsiteY8608" fmla="*/ 1027604 h 1543360"/>
              <a:gd name="connsiteX8609" fmla="*/ 1421947 w 1617176"/>
              <a:gd name="connsiteY8609" fmla="*/ 1027055 h 1543360"/>
              <a:gd name="connsiteX8610" fmla="*/ 1421906 w 1617176"/>
              <a:gd name="connsiteY8610" fmla="*/ 1027117 h 1543360"/>
              <a:gd name="connsiteX8611" fmla="*/ 1422394 w 1617176"/>
              <a:gd name="connsiteY8611" fmla="*/ 1027606 h 1543360"/>
              <a:gd name="connsiteX8612" fmla="*/ 1420686 w 1617176"/>
              <a:gd name="connsiteY8612" fmla="*/ 1029558 h 1543360"/>
              <a:gd name="connsiteX8613" fmla="*/ 1422882 w 1617176"/>
              <a:gd name="connsiteY8613" fmla="*/ 1027361 h 1543360"/>
              <a:gd name="connsiteX8614" fmla="*/ 1422882 w 1617176"/>
              <a:gd name="connsiteY8614" fmla="*/ 1027360 h 1543360"/>
              <a:gd name="connsiteX8615" fmla="*/ 1422150 w 1617176"/>
              <a:gd name="connsiteY8615" fmla="*/ 1027360 h 1543360"/>
              <a:gd name="connsiteX8616" fmla="*/ 659034 w 1617176"/>
              <a:gd name="connsiteY8616" fmla="*/ 1025938 h 1543360"/>
              <a:gd name="connsiteX8617" fmla="*/ 658402 w 1617176"/>
              <a:gd name="connsiteY8617" fmla="*/ 1027360 h 1543360"/>
              <a:gd name="connsiteX8618" fmla="*/ 658220 w 1617176"/>
              <a:gd name="connsiteY8618" fmla="*/ 1027420 h 1543360"/>
              <a:gd name="connsiteX8619" fmla="*/ 657329 w 1617176"/>
              <a:gd name="connsiteY8619" fmla="*/ 1030094 h 1543360"/>
              <a:gd name="connsiteX8620" fmla="*/ 658034 w 1617176"/>
              <a:gd name="connsiteY8620" fmla="*/ 1031505 h 1543360"/>
              <a:gd name="connsiteX8621" fmla="*/ 670087 w 1617176"/>
              <a:gd name="connsiteY8621" fmla="*/ 1031023 h 1543360"/>
              <a:gd name="connsiteX8622" fmla="*/ 663773 w 1617176"/>
              <a:gd name="connsiteY8622" fmla="*/ 1028092 h 1543360"/>
              <a:gd name="connsiteX8623" fmla="*/ 109771 w 1617176"/>
              <a:gd name="connsiteY8623" fmla="*/ 1025491 h 1543360"/>
              <a:gd name="connsiteX8624" fmla="*/ 109452 w 1617176"/>
              <a:gd name="connsiteY8624" fmla="*/ 1025651 h 1543360"/>
              <a:gd name="connsiteX8625" fmla="*/ 100909 w 1617176"/>
              <a:gd name="connsiteY8625" fmla="*/ 1026140 h 1543360"/>
              <a:gd name="connsiteX8626" fmla="*/ 100358 w 1617176"/>
              <a:gd name="connsiteY8626" fmla="*/ 1026323 h 1543360"/>
              <a:gd name="connsiteX8627" fmla="*/ 100664 w 1617176"/>
              <a:gd name="connsiteY8627" fmla="*/ 1026629 h 1543360"/>
              <a:gd name="connsiteX8628" fmla="*/ 97247 w 1617176"/>
              <a:gd name="connsiteY8628" fmla="*/ 1029314 h 1543360"/>
              <a:gd name="connsiteX8629" fmla="*/ 107986 w 1617176"/>
              <a:gd name="connsiteY8629" fmla="*/ 1048353 h 1543360"/>
              <a:gd name="connsiteX8630" fmla="*/ 117296 w 1617176"/>
              <a:gd name="connsiteY8630" fmla="*/ 1044239 h 1543360"/>
              <a:gd name="connsiteX8631" fmla="*/ 117506 w 1617176"/>
              <a:gd name="connsiteY8631" fmla="*/ 1043714 h 1543360"/>
              <a:gd name="connsiteX8632" fmla="*/ 121167 w 1617176"/>
              <a:gd name="connsiteY8632" fmla="*/ 1042982 h 1543360"/>
              <a:gd name="connsiteX8633" fmla="*/ 122062 w 1617176"/>
              <a:gd name="connsiteY8633" fmla="*/ 1042982 h 1543360"/>
              <a:gd name="connsiteX8634" fmla="*/ 121900 w 1617176"/>
              <a:gd name="connsiteY8634" fmla="*/ 1042495 h 1543360"/>
              <a:gd name="connsiteX8635" fmla="*/ 116529 w 1617176"/>
              <a:gd name="connsiteY8635" fmla="*/ 1032731 h 1543360"/>
              <a:gd name="connsiteX8636" fmla="*/ 632972 w 1617176"/>
              <a:gd name="connsiteY8636" fmla="*/ 1025185 h 1543360"/>
              <a:gd name="connsiteX8637" fmla="*/ 633017 w 1617176"/>
              <a:gd name="connsiteY8637" fmla="*/ 1025408 h 1543360"/>
              <a:gd name="connsiteX8638" fmla="*/ 630821 w 1617176"/>
              <a:gd name="connsiteY8638" fmla="*/ 1025408 h 1543360"/>
              <a:gd name="connsiteX8639" fmla="*/ 636621 w 1617176"/>
              <a:gd name="connsiteY8639" fmla="*/ 1027894 h 1543360"/>
              <a:gd name="connsiteX8640" fmla="*/ 636679 w 1617176"/>
              <a:gd name="connsiteY8640" fmla="*/ 1027604 h 1543360"/>
              <a:gd name="connsiteX8641" fmla="*/ 633750 w 1617176"/>
              <a:gd name="connsiteY8641" fmla="*/ 1025407 h 1543360"/>
              <a:gd name="connsiteX8642" fmla="*/ 805764 w 1617176"/>
              <a:gd name="connsiteY8642" fmla="*/ 1025096 h 1543360"/>
              <a:gd name="connsiteX8643" fmla="*/ 798753 w 1617176"/>
              <a:gd name="connsiteY8643" fmla="*/ 1029069 h 1543360"/>
              <a:gd name="connsiteX8644" fmla="*/ 791674 w 1617176"/>
              <a:gd name="connsiteY8644" fmla="*/ 1033219 h 1543360"/>
              <a:gd name="connsiteX8645" fmla="*/ 791625 w 1617176"/>
              <a:gd name="connsiteY8645" fmla="*/ 1033170 h 1543360"/>
              <a:gd name="connsiteX8646" fmla="*/ 791186 w 1617176"/>
              <a:gd name="connsiteY8646" fmla="*/ 1034194 h 1543360"/>
              <a:gd name="connsiteX8647" fmla="*/ 789861 w 1617176"/>
              <a:gd name="connsiteY8647" fmla="*/ 1034762 h 1543360"/>
              <a:gd name="connsiteX8648" fmla="*/ 792703 w 1617176"/>
              <a:gd name="connsiteY8648" fmla="*/ 1036360 h 1543360"/>
              <a:gd name="connsiteX8649" fmla="*/ 794336 w 1617176"/>
              <a:gd name="connsiteY8649" fmla="*/ 1035380 h 1543360"/>
              <a:gd name="connsiteX8650" fmla="*/ 793871 w 1617176"/>
              <a:gd name="connsiteY8650" fmla="*/ 1034682 h 1543360"/>
              <a:gd name="connsiteX8651" fmla="*/ 794603 w 1617176"/>
              <a:gd name="connsiteY8651" fmla="*/ 1033950 h 1543360"/>
              <a:gd name="connsiteX8652" fmla="*/ 794847 w 1617176"/>
              <a:gd name="connsiteY8652" fmla="*/ 1033950 h 1543360"/>
              <a:gd name="connsiteX8653" fmla="*/ 795946 w 1617176"/>
              <a:gd name="connsiteY8653" fmla="*/ 1034499 h 1543360"/>
              <a:gd name="connsiteX8654" fmla="*/ 796107 w 1617176"/>
              <a:gd name="connsiteY8654" fmla="*/ 1034419 h 1543360"/>
              <a:gd name="connsiteX8655" fmla="*/ 805949 w 1617176"/>
              <a:gd name="connsiteY8655" fmla="*/ 1025281 h 1543360"/>
              <a:gd name="connsiteX8656" fmla="*/ 552469 w 1617176"/>
              <a:gd name="connsiteY8656" fmla="*/ 1024187 h 1543360"/>
              <a:gd name="connsiteX8657" fmla="*/ 552957 w 1617176"/>
              <a:gd name="connsiteY8657" fmla="*/ 1024187 h 1543360"/>
              <a:gd name="connsiteX8658" fmla="*/ 553934 w 1617176"/>
              <a:gd name="connsiteY8658" fmla="*/ 1025407 h 1543360"/>
              <a:gd name="connsiteX8659" fmla="*/ 555398 w 1617176"/>
              <a:gd name="connsiteY8659" fmla="*/ 1026384 h 1543360"/>
              <a:gd name="connsiteX8660" fmla="*/ 555642 w 1617176"/>
              <a:gd name="connsiteY8660" fmla="*/ 1026872 h 1543360"/>
              <a:gd name="connsiteX8661" fmla="*/ 555154 w 1617176"/>
              <a:gd name="connsiteY8661" fmla="*/ 1027116 h 1543360"/>
              <a:gd name="connsiteX8662" fmla="*/ 553445 w 1617176"/>
              <a:gd name="connsiteY8662" fmla="*/ 1025652 h 1543360"/>
              <a:gd name="connsiteX8663" fmla="*/ 552713 w 1617176"/>
              <a:gd name="connsiteY8663" fmla="*/ 1024919 h 1543360"/>
              <a:gd name="connsiteX8664" fmla="*/ 1422729 w 1617176"/>
              <a:gd name="connsiteY8664" fmla="*/ 1023958 h 1543360"/>
              <a:gd name="connsiteX8665" fmla="*/ 1422882 w 1617176"/>
              <a:gd name="connsiteY8665" fmla="*/ 1024188 h 1543360"/>
              <a:gd name="connsiteX8666" fmla="*/ 1422394 w 1617176"/>
              <a:gd name="connsiteY8666" fmla="*/ 1026385 h 1543360"/>
              <a:gd name="connsiteX8667" fmla="*/ 1422346 w 1617176"/>
              <a:gd name="connsiteY8667" fmla="*/ 1026457 h 1543360"/>
              <a:gd name="connsiteX8668" fmla="*/ 1422638 w 1617176"/>
              <a:gd name="connsiteY8668" fmla="*/ 1026384 h 1543360"/>
              <a:gd name="connsiteX8669" fmla="*/ 1422882 w 1617176"/>
              <a:gd name="connsiteY8669" fmla="*/ 1026445 h 1543360"/>
              <a:gd name="connsiteX8670" fmla="*/ 1422882 w 1617176"/>
              <a:gd name="connsiteY8670" fmla="*/ 1026385 h 1543360"/>
              <a:gd name="connsiteX8671" fmla="*/ 1424103 w 1617176"/>
              <a:gd name="connsiteY8671" fmla="*/ 1024188 h 1543360"/>
              <a:gd name="connsiteX8672" fmla="*/ 1424103 w 1617176"/>
              <a:gd name="connsiteY8672" fmla="*/ 1024187 h 1543360"/>
              <a:gd name="connsiteX8673" fmla="*/ 764092 w 1617176"/>
              <a:gd name="connsiteY8673" fmla="*/ 1023210 h 1543360"/>
              <a:gd name="connsiteX8674" fmla="*/ 764092 w 1617176"/>
              <a:gd name="connsiteY8674" fmla="*/ 1023454 h 1543360"/>
              <a:gd name="connsiteX8675" fmla="*/ 757746 w 1617176"/>
              <a:gd name="connsiteY8675" fmla="*/ 1029313 h 1543360"/>
              <a:gd name="connsiteX8676" fmla="*/ 754084 w 1617176"/>
              <a:gd name="connsiteY8676" fmla="*/ 1032113 h 1543360"/>
              <a:gd name="connsiteX8677" fmla="*/ 754084 w 1617176"/>
              <a:gd name="connsiteY8677" fmla="*/ 1032486 h 1543360"/>
              <a:gd name="connsiteX8678" fmla="*/ 763116 w 1617176"/>
              <a:gd name="connsiteY8678" fmla="*/ 1034438 h 1543360"/>
              <a:gd name="connsiteX8679" fmla="*/ 768241 w 1617176"/>
              <a:gd name="connsiteY8679" fmla="*/ 1029557 h 1543360"/>
              <a:gd name="connsiteX8680" fmla="*/ 770926 w 1617176"/>
              <a:gd name="connsiteY8680" fmla="*/ 1026628 h 1543360"/>
              <a:gd name="connsiteX8681" fmla="*/ 764092 w 1617176"/>
              <a:gd name="connsiteY8681" fmla="*/ 1023210 h 1543360"/>
              <a:gd name="connsiteX8682" fmla="*/ 734697 w 1617176"/>
              <a:gd name="connsiteY8682" fmla="*/ 1023019 h 1543360"/>
              <a:gd name="connsiteX8683" fmla="*/ 732849 w 1617176"/>
              <a:gd name="connsiteY8683" fmla="*/ 1023943 h 1543360"/>
              <a:gd name="connsiteX8684" fmla="*/ 730652 w 1617176"/>
              <a:gd name="connsiteY8684" fmla="*/ 1025407 h 1543360"/>
              <a:gd name="connsiteX8685" fmla="*/ 730408 w 1617176"/>
              <a:gd name="connsiteY8685" fmla="*/ 1025407 h 1543360"/>
              <a:gd name="connsiteX8686" fmla="*/ 730408 w 1617176"/>
              <a:gd name="connsiteY8686" fmla="*/ 1025408 h 1543360"/>
              <a:gd name="connsiteX8687" fmla="*/ 732758 w 1617176"/>
              <a:gd name="connsiteY8687" fmla="*/ 1025651 h 1543360"/>
              <a:gd name="connsiteX8688" fmla="*/ 735236 w 1617176"/>
              <a:gd name="connsiteY8688" fmla="*/ 1023740 h 1543360"/>
              <a:gd name="connsiteX8689" fmla="*/ 735046 w 1617176"/>
              <a:gd name="connsiteY8689" fmla="*/ 1023455 h 1543360"/>
              <a:gd name="connsiteX8690" fmla="*/ 339503 w 1617176"/>
              <a:gd name="connsiteY8690" fmla="*/ 1022630 h 1543360"/>
              <a:gd name="connsiteX8691" fmla="*/ 336452 w 1617176"/>
              <a:gd name="connsiteY8691" fmla="*/ 1025895 h 1543360"/>
              <a:gd name="connsiteX8692" fmla="*/ 345483 w 1617176"/>
              <a:gd name="connsiteY8692" fmla="*/ 1023210 h 1543360"/>
              <a:gd name="connsiteX8693" fmla="*/ 339503 w 1617176"/>
              <a:gd name="connsiteY8693" fmla="*/ 1022630 h 1543360"/>
              <a:gd name="connsiteX8694" fmla="*/ 1393104 w 1617176"/>
              <a:gd name="connsiteY8694" fmla="*/ 1022480 h 1543360"/>
              <a:gd name="connsiteX8695" fmla="*/ 1386758 w 1617176"/>
              <a:gd name="connsiteY8695" fmla="*/ 1024921 h 1543360"/>
              <a:gd name="connsiteX8696" fmla="*/ 1395789 w 1617176"/>
              <a:gd name="connsiteY8696" fmla="*/ 1037369 h 1543360"/>
              <a:gd name="connsiteX8697" fmla="*/ 1394324 w 1617176"/>
              <a:gd name="connsiteY8697" fmla="*/ 1023212 h 1543360"/>
              <a:gd name="connsiteX8698" fmla="*/ 1393104 w 1617176"/>
              <a:gd name="connsiteY8698" fmla="*/ 1022480 h 1543360"/>
              <a:gd name="connsiteX8699" fmla="*/ 651080 w 1617176"/>
              <a:gd name="connsiteY8699" fmla="*/ 1022101 h 1543360"/>
              <a:gd name="connsiteX8700" fmla="*/ 651080 w 1617176"/>
              <a:gd name="connsiteY8700" fmla="*/ 1023453 h 1543360"/>
              <a:gd name="connsiteX8701" fmla="*/ 651325 w 1617176"/>
              <a:gd name="connsiteY8701" fmla="*/ 1023698 h 1543360"/>
              <a:gd name="connsiteX8702" fmla="*/ 652280 w 1617176"/>
              <a:gd name="connsiteY8702" fmla="*/ 1025226 h 1543360"/>
              <a:gd name="connsiteX8703" fmla="*/ 652301 w 1617176"/>
              <a:gd name="connsiteY8703" fmla="*/ 1025163 h 1543360"/>
              <a:gd name="connsiteX8704" fmla="*/ 653277 w 1617176"/>
              <a:gd name="connsiteY8704" fmla="*/ 1026139 h 1543360"/>
              <a:gd name="connsiteX8705" fmla="*/ 656938 w 1617176"/>
              <a:gd name="connsiteY8705" fmla="*/ 1026139 h 1543360"/>
              <a:gd name="connsiteX8706" fmla="*/ 657311 w 1617176"/>
              <a:gd name="connsiteY8706" fmla="*/ 1026636 h 1543360"/>
              <a:gd name="connsiteX8707" fmla="*/ 657964 w 1617176"/>
              <a:gd name="connsiteY8707" fmla="*/ 1025438 h 1543360"/>
              <a:gd name="connsiteX8708" fmla="*/ 919344 w 1617176"/>
              <a:gd name="connsiteY8708" fmla="*/ 1020432 h 1543360"/>
              <a:gd name="connsiteX8709" fmla="*/ 916158 w 1617176"/>
              <a:gd name="connsiteY8709" fmla="*/ 1022480 h 1543360"/>
              <a:gd name="connsiteX8710" fmla="*/ 919528 w 1617176"/>
              <a:gd name="connsiteY8710" fmla="*/ 1020894 h 1543360"/>
              <a:gd name="connsiteX8711" fmla="*/ 1397497 w 1617176"/>
              <a:gd name="connsiteY8711" fmla="*/ 1018330 h 1543360"/>
              <a:gd name="connsiteX8712" fmla="*/ 1398718 w 1617176"/>
              <a:gd name="connsiteY8712" fmla="*/ 1031999 h 1543360"/>
              <a:gd name="connsiteX8713" fmla="*/ 1399206 w 1617176"/>
              <a:gd name="connsiteY8713" fmla="*/ 1018330 h 1543360"/>
              <a:gd name="connsiteX8714" fmla="*/ 1397497 w 1617176"/>
              <a:gd name="connsiteY8714" fmla="*/ 1018330 h 1543360"/>
              <a:gd name="connsiteX8715" fmla="*/ 804610 w 1617176"/>
              <a:gd name="connsiteY8715" fmla="*/ 1018329 h 1543360"/>
              <a:gd name="connsiteX8716" fmla="*/ 796708 w 1617176"/>
              <a:gd name="connsiteY8716" fmla="*/ 1025102 h 1543360"/>
              <a:gd name="connsiteX8717" fmla="*/ 796800 w 1617176"/>
              <a:gd name="connsiteY8717" fmla="*/ 1025652 h 1543360"/>
              <a:gd name="connsiteX8718" fmla="*/ 795823 w 1617176"/>
              <a:gd name="connsiteY8718" fmla="*/ 1026384 h 1543360"/>
              <a:gd name="connsiteX8719" fmla="*/ 795823 w 1617176"/>
              <a:gd name="connsiteY8719" fmla="*/ 1026628 h 1543360"/>
              <a:gd name="connsiteX8720" fmla="*/ 795091 w 1617176"/>
              <a:gd name="connsiteY8720" fmla="*/ 1026872 h 1543360"/>
              <a:gd name="connsiteX8721" fmla="*/ 795016 w 1617176"/>
              <a:gd name="connsiteY8721" fmla="*/ 1026835 h 1543360"/>
              <a:gd name="connsiteX8722" fmla="*/ 791429 w 1617176"/>
              <a:gd name="connsiteY8722" fmla="*/ 1031265 h 1543360"/>
              <a:gd name="connsiteX8723" fmla="*/ 791186 w 1617176"/>
              <a:gd name="connsiteY8723" fmla="*/ 1032242 h 1543360"/>
              <a:gd name="connsiteX8724" fmla="*/ 791277 w 1617176"/>
              <a:gd name="connsiteY8724" fmla="*/ 1032272 h 1543360"/>
              <a:gd name="connsiteX8725" fmla="*/ 791430 w 1617176"/>
              <a:gd name="connsiteY8725" fmla="*/ 1031510 h 1543360"/>
              <a:gd name="connsiteX8726" fmla="*/ 798020 w 1617176"/>
              <a:gd name="connsiteY8726" fmla="*/ 1027605 h 1543360"/>
              <a:gd name="connsiteX8727" fmla="*/ 805520 w 1617176"/>
              <a:gd name="connsiteY8727" fmla="*/ 1023492 h 1543360"/>
              <a:gd name="connsiteX8728" fmla="*/ 805099 w 1617176"/>
              <a:gd name="connsiteY8728" fmla="*/ 1023211 h 1543360"/>
              <a:gd name="connsiteX8729" fmla="*/ 807872 w 1617176"/>
              <a:gd name="connsiteY8729" fmla="*/ 1019799 h 1543360"/>
              <a:gd name="connsiteX8730" fmla="*/ 806780 w 1617176"/>
              <a:gd name="connsiteY8730" fmla="*/ 1018980 h 1543360"/>
              <a:gd name="connsiteX8731" fmla="*/ 806807 w 1617176"/>
              <a:gd name="connsiteY8731" fmla="*/ 1019061 h 1543360"/>
              <a:gd name="connsiteX8732" fmla="*/ 804610 w 1617176"/>
              <a:gd name="connsiteY8732" fmla="*/ 1018329 h 1543360"/>
              <a:gd name="connsiteX8733" fmla="*/ 950330 w 1617176"/>
              <a:gd name="connsiteY8733" fmla="*/ 1017842 h 1543360"/>
              <a:gd name="connsiteX8734" fmla="*/ 952527 w 1617176"/>
              <a:gd name="connsiteY8734" fmla="*/ 1019795 h 1543360"/>
              <a:gd name="connsiteX8735" fmla="*/ 952527 w 1617176"/>
              <a:gd name="connsiteY8735" fmla="*/ 1019305 h 1543360"/>
              <a:gd name="connsiteX8736" fmla="*/ 952527 w 1617176"/>
              <a:gd name="connsiteY8736" fmla="*/ 1019062 h 1543360"/>
              <a:gd name="connsiteX8737" fmla="*/ 952527 w 1617176"/>
              <a:gd name="connsiteY8737" fmla="*/ 1019061 h 1543360"/>
              <a:gd name="connsiteX8738" fmla="*/ 952374 w 1617176"/>
              <a:gd name="connsiteY8738" fmla="*/ 1018296 h 1543360"/>
              <a:gd name="connsiteX8739" fmla="*/ 953823 w 1617176"/>
              <a:gd name="connsiteY8739" fmla="*/ 1017800 h 1543360"/>
              <a:gd name="connsiteX8740" fmla="*/ 953931 w 1617176"/>
              <a:gd name="connsiteY8740" fmla="*/ 1018451 h 1543360"/>
              <a:gd name="connsiteX8741" fmla="*/ 953992 w 1617176"/>
              <a:gd name="connsiteY8741" fmla="*/ 1018330 h 1543360"/>
              <a:gd name="connsiteX8742" fmla="*/ 956189 w 1617176"/>
              <a:gd name="connsiteY8742" fmla="*/ 1019062 h 1543360"/>
              <a:gd name="connsiteX8743" fmla="*/ 953992 w 1617176"/>
              <a:gd name="connsiteY8743" fmla="*/ 1017842 h 1543360"/>
              <a:gd name="connsiteX8744" fmla="*/ 492963 w 1617176"/>
              <a:gd name="connsiteY8744" fmla="*/ 1017146 h 1543360"/>
              <a:gd name="connsiteX8745" fmla="*/ 492546 w 1617176"/>
              <a:gd name="connsiteY8745" fmla="*/ 1017230 h 1543360"/>
              <a:gd name="connsiteX8746" fmla="*/ 492668 w 1617176"/>
              <a:gd name="connsiteY8746" fmla="*/ 1017352 h 1543360"/>
              <a:gd name="connsiteX8747" fmla="*/ 492912 w 1617176"/>
              <a:gd name="connsiteY8747" fmla="*/ 1017352 h 1543360"/>
              <a:gd name="connsiteX8748" fmla="*/ 635344 w 1617176"/>
              <a:gd name="connsiteY8748" fmla="*/ 1016999 h 1543360"/>
              <a:gd name="connsiteX8749" fmla="*/ 638875 w 1617176"/>
              <a:gd name="connsiteY8749" fmla="*/ 1019549 h 1543360"/>
              <a:gd name="connsiteX8750" fmla="*/ 640867 w 1617176"/>
              <a:gd name="connsiteY8750" fmla="*/ 1019991 h 1543360"/>
              <a:gd name="connsiteX8751" fmla="*/ 640828 w 1617176"/>
              <a:gd name="connsiteY8751" fmla="*/ 1019793 h 1543360"/>
              <a:gd name="connsiteX8752" fmla="*/ 648377 w 1617176"/>
              <a:gd name="connsiteY8752" fmla="*/ 1020265 h 1543360"/>
              <a:gd name="connsiteX8753" fmla="*/ 646930 w 1617176"/>
              <a:gd name="connsiteY8753" fmla="*/ 1018818 h 1543360"/>
              <a:gd name="connsiteX8754" fmla="*/ 646479 w 1617176"/>
              <a:gd name="connsiteY8754" fmla="*/ 1018141 h 1543360"/>
              <a:gd name="connsiteX8755" fmla="*/ 646442 w 1617176"/>
              <a:gd name="connsiteY8755" fmla="*/ 1018330 h 1543360"/>
              <a:gd name="connsiteX8756" fmla="*/ 1423815 w 1617176"/>
              <a:gd name="connsiteY8756" fmla="*/ 1015945 h 1543360"/>
              <a:gd name="connsiteX8757" fmla="*/ 1424103 w 1617176"/>
              <a:gd name="connsiteY8757" fmla="*/ 1016378 h 1543360"/>
              <a:gd name="connsiteX8758" fmla="*/ 1423615 w 1617176"/>
              <a:gd name="connsiteY8758" fmla="*/ 1016378 h 1543360"/>
              <a:gd name="connsiteX8759" fmla="*/ 1423615 w 1617176"/>
              <a:gd name="connsiteY8759" fmla="*/ 1023089 h 1543360"/>
              <a:gd name="connsiteX8760" fmla="*/ 1424103 w 1617176"/>
              <a:gd name="connsiteY8760" fmla="*/ 1023211 h 1543360"/>
              <a:gd name="connsiteX8761" fmla="*/ 1424104 w 1617176"/>
              <a:gd name="connsiteY8761" fmla="*/ 1023212 h 1543360"/>
              <a:gd name="connsiteX8762" fmla="*/ 1424591 w 1617176"/>
              <a:gd name="connsiteY8762" fmla="*/ 1023212 h 1543360"/>
              <a:gd name="connsiteX8763" fmla="*/ 1425323 w 1617176"/>
              <a:gd name="connsiteY8763" fmla="*/ 1016378 h 1543360"/>
              <a:gd name="connsiteX8764" fmla="*/ 1425327 w 1617176"/>
              <a:gd name="connsiteY8764" fmla="*/ 1016376 h 1543360"/>
              <a:gd name="connsiteX8765" fmla="*/ 1425324 w 1617176"/>
              <a:gd name="connsiteY8765" fmla="*/ 1016376 h 1543360"/>
              <a:gd name="connsiteX8766" fmla="*/ 1306697 w 1617176"/>
              <a:gd name="connsiteY8766" fmla="*/ 1015889 h 1543360"/>
              <a:gd name="connsiteX8767" fmla="*/ 1291320 w 1617176"/>
              <a:gd name="connsiteY8767" fmla="*/ 1024188 h 1543360"/>
              <a:gd name="connsiteX8768" fmla="*/ 1302792 w 1617176"/>
              <a:gd name="connsiteY8768" fmla="*/ 1025409 h 1543360"/>
              <a:gd name="connsiteX8769" fmla="*/ 1306697 w 1617176"/>
              <a:gd name="connsiteY8769" fmla="*/ 1015889 h 1543360"/>
              <a:gd name="connsiteX8770" fmla="*/ 613735 w 1617176"/>
              <a:gd name="connsiteY8770" fmla="*/ 1015888 h 1543360"/>
              <a:gd name="connsiteX8771" fmla="*/ 614712 w 1617176"/>
              <a:gd name="connsiteY8771" fmla="*/ 1016376 h 1543360"/>
              <a:gd name="connsiteX8772" fmla="*/ 621546 w 1617176"/>
              <a:gd name="connsiteY8772" fmla="*/ 1019305 h 1543360"/>
              <a:gd name="connsiteX8773" fmla="*/ 622034 w 1617176"/>
              <a:gd name="connsiteY8773" fmla="*/ 1020282 h 1543360"/>
              <a:gd name="connsiteX8774" fmla="*/ 621546 w 1617176"/>
              <a:gd name="connsiteY8774" fmla="*/ 1020526 h 1543360"/>
              <a:gd name="connsiteX8775" fmla="*/ 614467 w 1617176"/>
              <a:gd name="connsiteY8775" fmla="*/ 1017841 h 1543360"/>
              <a:gd name="connsiteX8776" fmla="*/ 613491 w 1617176"/>
              <a:gd name="connsiteY8776" fmla="*/ 1017597 h 1543360"/>
              <a:gd name="connsiteX8777" fmla="*/ 613003 w 1617176"/>
              <a:gd name="connsiteY8777" fmla="*/ 1016376 h 1543360"/>
              <a:gd name="connsiteX8778" fmla="*/ 613735 w 1617176"/>
              <a:gd name="connsiteY8778" fmla="*/ 1015888 h 1543360"/>
              <a:gd name="connsiteX8779" fmla="*/ 607527 w 1617176"/>
              <a:gd name="connsiteY8779" fmla="*/ 1014981 h 1543360"/>
              <a:gd name="connsiteX8780" fmla="*/ 607632 w 1617176"/>
              <a:gd name="connsiteY8780" fmla="*/ 1015401 h 1543360"/>
              <a:gd name="connsiteX8781" fmla="*/ 607439 w 1617176"/>
              <a:gd name="connsiteY8781" fmla="*/ 1015786 h 1543360"/>
              <a:gd name="connsiteX8782" fmla="*/ 608609 w 1617176"/>
              <a:gd name="connsiteY8782" fmla="*/ 1015999 h 1543360"/>
              <a:gd name="connsiteX8783" fmla="*/ 608609 w 1617176"/>
              <a:gd name="connsiteY8783" fmla="*/ 1015644 h 1543360"/>
              <a:gd name="connsiteX8784" fmla="*/ 607632 w 1617176"/>
              <a:gd name="connsiteY8784" fmla="*/ 1015156 h 1543360"/>
              <a:gd name="connsiteX8785" fmla="*/ 1384317 w 1617176"/>
              <a:gd name="connsiteY8785" fmla="*/ 1014181 h 1543360"/>
              <a:gd name="connsiteX8786" fmla="*/ 1384317 w 1617176"/>
              <a:gd name="connsiteY8786" fmla="*/ 1017598 h 1543360"/>
              <a:gd name="connsiteX8787" fmla="*/ 1394812 w 1617176"/>
              <a:gd name="connsiteY8787" fmla="*/ 1017598 h 1543360"/>
              <a:gd name="connsiteX8788" fmla="*/ 1384317 w 1617176"/>
              <a:gd name="connsiteY8788" fmla="*/ 1014181 h 1543360"/>
              <a:gd name="connsiteX8789" fmla="*/ 471239 w 1617176"/>
              <a:gd name="connsiteY8789" fmla="*/ 1014153 h 1543360"/>
              <a:gd name="connsiteX8790" fmla="*/ 471310 w 1617176"/>
              <a:gd name="connsiteY8790" fmla="*/ 1015828 h 1543360"/>
              <a:gd name="connsiteX8791" fmla="*/ 473629 w 1617176"/>
              <a:gd name="connsiteY8791" fmla="*/ 1019795 h 1543360"/>
              <a:gd name="connsiteX8792" fmla="*/ 478999 w 1617176"/>
              <a:gd name="connsiteY8792" fmla="*/ 1023944 h 1543360"/>
              <a:gd name="connsiteX8793" fmla="*/ 488762 w 1617176"/>
              <a:gd name="connsiteY8793" fmla="*/ 1034928 h 1543360"/>
              <a:gd name="connsiteX8794" fmla="*/ 493644 w 1617176"/>
              <a:gd name="connsiteY8794" fmla="*/ 1037125 h 1543360"/>
              <a:gd name="connsiteX8795" fmla="*/ 496686 w 1617176"/>
              <a:gd name="connsiteY8795" fmla="*/ 1039451 h 1543360"/>
              <a:gd name="connsiteX8796" fmla="*/ 497061 w 1617176"/>
              <a:gd name="connsiteY8796" fmla="*/ 1039076 h 1543360"/>
              <a:gd name="connsiteX8797" fmla="*/ 492667 w 1617176"/>
              <a:gd name="connsiteY8797" fmla="*/ 1034683 h 1543360"/>
              <a:gd name="connsiteX8798" fmla="*/ 492423 w 1617176"/>
              <a:gd name="connsiteY8798" fmla="*/ 1033706 h 1543360"/>
              <a:gd name="connsiteX8799" fmla="*/ 493155 w 1617176"/>
              <a:gd name="connsiteY8799" fmla="*/ 1033462 h 1543360"/>
              <a:gd name="connsiteX8800" fmla="*/ 498281 w 1617176"/>
              <a:gd name="connsiteY8800" fmla="*/ 1038588 h 1543360"/>
              <a:gd name="connsiteX8801" fmla="*/ 498526 w 1617176"/>
              <a:gd name="connsiteY8801" fmla="*/ 1039076 h 1543360"/>
              <a:gd name="connsiteX8802" fmla="*/ 498281 w 1617176"/>
              <a:gd name="connsiteY8802" fmla="*/ 1039320 h 1543360"/>
              <a:gd name="connsiteX8803" fmla="*/ 497744 w 1617176"/>
              <a:gd name="connsiteY8803" fmla="*/ 1040260 h 1543360"/>
              <a:gd name="connsiteX8804" fmla="*/ 497793 w 1617176"/>
              <a:gd name="connsiteY8804" fmla="*/ 1040298 h 1543360"/>
              <a:gd name="connsiteX8805" fmla="*/ 497598 w 1617176"/>
              <a:gd name="connsiteY8805" fmla="*/ 1041078 h 1543360"/>
              <a:gd name="connsiteX8806" fmla="*/ 497917 w 1617176"/>
              <a:gd name="connsiteY8806" fmla="*/ 1041397 h 1543360"/>
              <a:gd name="connsiteX8807" fmla="*/ 498281 w 1617176"/>
              <a:gd name="connsiteY8807" fmla="*/ 1041518 h 1543360"/>
              <a:gd name="connsiteX8808" fmla="*/ 498190 w 1617176"/>
              <a:gd name="connsiteY8808" fmla="*/ 1041608 h 1543360"/>
              <a:gd name="connsiteX8809" fmla="*/ 499258 w 1617176"/>
              <a:gd name="connsiteY8809" fmla="*/ 1041761 h 1543360"/>
              <a:gd name="connsiteX8810" fmla="*/ 499502 w 1617176"/>
              <a:gd name="connsiteY8810" fmla="*/ 1042249 h 1543360"/>
              <a:gd name="connsiteX8811" fmla="*/ 500061 w 1617176"/>
              <a:gd name="connsiteY8811" fmla="*/ 1042994 h 1543360"/>
              <a:gd name="connsiteX8812" fmla="*/ 509479 w 1617176"/>
              <a:gd name="connsiteY8812" fmla="*/ 1047314 h 1543360"/>
              <a:gd name="connsiteX8813" fmla="*/ 519273 w 1617176"/>
              <a:gd name="connsiteY8813" fmla="*/ 1050793 h 1543360"/>
              <a:gd name="connsiteX8814" fmla="*/ 523911 w 1617176"/>
              <a:gd name="connsiteY8814" fmla="*/ 1054210 h 1543360"/>
              <a:gd name="connsiteX8815" fmla="*/ 524155 w 1617176"/>
              <a:gd name="connsiteY8815" fmla="*/ 1053885 h 1543360"/>
              <a:gd name="connsiteX8816" fmla="*/ 523666 w 1617176"/>
              <a:gd name="connsiteY8816" fmla="*/ 1053722 h 1543360"/>
              <a:gd name="connsiteX8817" fmla="*/ 520493 w 1617176"/>
              <a:gd name="connsiteY8817" fmla="*/ 1049328 h 1543360"/>
              <a:gd name="connsiteX8818" fmla="*/ 516203 w 1617176"/>
              <a:gd name="connsiteY8818" fmla="*/ 1043370 h 1543360"/>
              <a:gd name="connsiteX8819" fmla="*/ 507557 w 1617176"/>
              <a:gd name="connsiteY8819" fmla="*/ 1037367 h 1543360"/>
              <a:gd name="connsiteX8820" fmla="*/ 517320 w 1617176"/>
              <a:gd name="connsiteY8820" fmla="*/ 1048107 h 1543360"/>
              <a:gd name="connsiteX8821" fmla="*/ 517320 w 1617176"/>
              <a:gd name="connsiteY8821" fmla="*/ 1049328 h 1543360"/>
              <a:gd name="connsiteX8822" fmla="*/ 516588 w 1617176"/>
              <a:gd name="connsiteY8822" fmla="*/ 1049816 h 1543360"/>
              <a:gd name="connsiteX8823" fmla="*/ 515856 w 1617176"/>
              <a:gd name="connsiteY8823" fmla="*/ 1049328 h 1543360"/>
              <a:gd name="connsiteX8824" fmla="*/ 506092 w 1617176"/>
              <a:gd name="connsiteY8824" fmla="*/ 1038588 h 1543360"/>
              <a:gd name="connsiteX8825" fmla="*/ 506092 w 1617176"/>
              <a:gd name="connsiteY8825" fmla="*/ 1038514 h 1543360"/>
              <a:gd name="connsiteX8826" fmla="*/ 501699 w 1617176"/>
              <a:gd name="connsiteY8826" fmla="*/ 1033462 h 1543360"/>
              <a:gd name="connsiteX8827" fmla="*/ 495597 w 1617176"/>
              <a:gd name="connsiteY8827" fmla="*/ 1029557 h 1543360"/>
              <a:gd name="connsiteX8828" fmla="*/ 495713 w 1617176"/>
              <a:gd name="connsiteY8828" fmla="*/ 1029479 h 1543360"/>
              <a:gd name="connsiteX8829" fmla="*/ 490227 w 1617176"/>
              <a:gd name="connsiteY8829" fmla="*/ 1026140 h 1543360"/>
              <a:gd name="connsiteX8830" fmla="*/ 484499 w 1617176"/>
              <a:gd name="connsiteY8830" fmla="*/ 1023161 h 1543360"/>
              <a:gd name="connsiteX8831" fmla="*/ 484857 w 1617176"/>
              <a:gd name="connsiteY8831" fmla="*/ 1023699 h 1543360"/>
              <a:gd name="connsiteX8832" fmla="*/ 484857 w 1617176"/>
              <a:gd name="connsiteY8832" fmla="*/ 1025114 h 1543360"/>
              <a:gd name="connsiteX8833" fmla="*/ 486810 w 1617176"/>
              <a:gd name="connsiteY8833" fmla="*/ 1026872 h 1543360"/>
              <a:gd name="connsiteX8834" fmla="*/ 489983 w 1617176"/>
              <a:gd name="connsiteY8834" fmla="*/ 1030045 h 1543360"/>
              <a:gd name="connsiteX8835" fmla="*/ 489495 w 1617176"/>
              <a:gd name="connsiteY8835" fmla="*/ 1031021 h 1543360"/>
              <a:gd name="connsiteX8836" fmla="*/ 489007 w 1617176"/>
              <a:gd name="connsiteY8836" fmla="*/ 1030777 h 1543360"/>
              <a:gd name="connsiteX8837" fmla="*/ 486078 w 1617176"/>
              <a:gd name="connsiteY8837" fmla="*/ 1027604 h 1543360"/>
              <a:gd name="connsiteX8838" fmla="*/ 484003 w 1617176"/>
              <a:gd name="connsiteY8838" fmla="*/ 1025529 h 1543360"/>
              <a:gd name="connsiteX8839" fmla="*/ 483881 w 1617176"/>
              <a:gd name="connsiteY8839" fmla="*/ 1025896 h 1543360"/>
              <a:gd name="connsiteX8840" fmla="*/ 481196 w 1617176"/>
              <a:gd name="connsiteY8840" fmla="*/ 1023211 h 1543360"/>
              <a:gd name="connsiteX8841" fmla="*/ 481510 w 1617176"/>
              <a:gd name="connsiteY8841" fmla="*/ 1022897 h 1543360"/>
              <a:gd name="connsiteX8842" fmla="*/ 480951 w 1617176"/>
              <a:gd name="connsiteY8842" fmla="*/ 1022478 h 1543360"/>
              <a:gd name="connsiteX8843" fmla="*/ 478862 w 1617176"/>
              <a:gd name="connsiteY8843" fmla="*/ 1019264 h 1543360"/>
              <a:gd name="connsiteX8844" fmla="*/ 478471 w 1617176"/>
              <a:gd name="connsiteY8844" fmla="*/ 1018971 h 1543360"/>
              <a:gd name="connsiteX8845" fmla="*/ 478022 w 1617176"/>
              <a:gd name="connsiteY8845" fmla="*/ 1019061 h 1543360"/>
              <a:gd name="connsiteX8846" fmla="*/ 477534 w 1617176"/>
              <a:gd name="connsiteY8846" fmla="*/ 1018817 h 1543360"/>
              <a:gd name="connsiteX8847" fmla="*/ 376727 w 1617176"/>
              <a:gd name="connsiteY8847" fmla="*/ 1013203 h 1543360"/>
              <a:gd name="connsiteX8848" fmla="*/ 378192 w 1617176"/>
              <a:gd name="connsiteY8848" fmla="*/ 1013692 h 1543360"/>
              <a:gd name="connsiteX8849" fmla="*/ 377215 w 1617176"/>
              <a:gd name="connsiteY8849" fmla="*/ 1013692 h 1543360"/>
              <a:gd name="connsiteX8850" fmla="*/ 376727 w 1617176"/>
              <a:gd name="connsiteY8850" fmla="*/ 1013203 h 1543360"/>
              <a:gd name="connsiteX8851" fmla="*/ 1425323 w 1617176"/>
              <a:gd name="connsiteY8851" fmla="*/ 1012716 h 1543360"/>
              <a:gd name="connsiteX8852" fmla="*/ 1424667 w 1617176"/>
              <a:gd name="connsiteY8852" fmla="*/ 1015561 h 1543360"/>
              <a:gd name="connsiteX8853" fmla="*/ 1425370 w 1617176"/>
              <a:gd name="connsiteY8853" fmla="*/ 1015761 h 1543360"/>
              <a:gd name="connsiteX8854" fmla="*/ 1426299 w 1617176"/>
              <a:gd name="connsiteY8854" fmla="*/ 1013204 h 1543360"/>
              <a:gd name="connsiteX8855" fmla="*/ 1426337 w 1617176"/>
              <a:gd name="connsiteY8855" fmla="*/ 1013147 h 1543360"/>
              <a:gd name="connsiteX8856" fmla="*/ 1425691 w 1617176"/>
              <a:gd name="connsiteY8856" fmla="*/ 1012716 h 1543360"/>
              <a:gd name="connsiteX8857" fmla="*/ 839515 w 1617176"/>
              <a:gd name="connsiteY8857" fmla="*/ 1011983 h 1543360"/>
              <a:gd name="connsiteX8858" fmla="*/ 831216 w 1617176"/>
              <a:gd name="connsiteY8858" fmla="*/ 1017353 h 1543360"/>
              <a:gd name="connsiteX8859" fmla="*/ 831041 w 1617176"/>
              <a:gd name="connsiteY8859" fmla="*/ 1017119 h 1543360"/>
              <a:gd name="connsiteX8860" fmla="*/ 830972 w 1617176"/>
              <a:gd name="connsiteY8860" fmla="*/ 1017597 h 1543360"/>
              <a:gd name="connsiteX8861" fmla="*/ 825358 w 1617176"/>
              <a:gd name="connsiteY8861" fmla="*/ 1022234 h 1543360"/>
              <a:gd name="connsiteX8862" fmla="*/ 818727 w 1617176"/>
              <a:gd name="connsiteY8862" fmla="*/ 1027317 h 1543360"/>
              <a:gd name="connsiteX8863" fmla="*/ 818768 w 1617176"/>
              <a:gd name="connsiteY8863" fmla="*/ 1027604 h 1543360"/>
              <a:gd name="connsiteX8864" fmla="*/ 795823 w 1617176"/>
              <a:gd name="connsiteY8864" fmla="*/ 1046887 h 1543360"/>
              <a:gd name="connsiteX8865" fmla="*/ 795788 w 1617176"/>
              <a:gd name="connsiteY8865" fmla="*/ 1046887 h 1543360"/>
              <a:gd name="connsiteX8866" fmla="*/ 795660 w 1617176"/>
              <a:gd name="connsiteY8866" fmla="*/ 1047781 h 1543360"/>
              <a:gd name="connsiteX8867" fmla="*/ 796800 w 1617176"/>
              <a:gd name="connsiteY8867" fmla="*/ 1048352 h 1543360"/>
              <a:gd name="connsiteX8868" fmla="*/ 799166 w 1617176"/>
              <a:gd name="connsiteY8868" fmla="*/ 1049703 h 1543360"/>
              <a:gd name="connsiteX8869" fmla="*/ 801438 w 1617176"/>
              <a:gd name="connsiteY8869" fmla="*/ 1049084 h 1543360"/>
              <a:gd name="connsiteX8870" fmla="*/ 802970 w 1617176"/>
              <a:gd name="connsiteY8870" fmla="*/ 1048865 h 1543360"/>
              <a:gd name="connsiteX8871" fmla="*/ 839027 w 1617176"/>
              <a:gd name="connsiteY8871" fmla="*/ 1023698 h 1543360"/>
              <a:gd name="connsiteX8872" fmla="*/ 840248 w 1617176"/>
              <a:gd name="connsiteY8872" fmla="*/ 1023872 h 1543360"/>
              <a:gd name="connsiteX8873" fmla="*/ 848302 w 1617176"/>
              <a:gd name="connsiteY8873" fmla="*/ 1018573 h 1543360"/>
              <a:gd name="connsiteX8874" fmla="*/ 839515 w 1617176"/>
              <a:gd name="connsiteY8874" fmla="*/ 1011983 h 1543360"/>
              <a:gd name="connsiteX8875" fmla="*/ 112868 w 1617176"/>
              <a:gd name="connsiteY8875" fmla="*/ 1010519 h 1543360"/>
              <a:gd name="connsiteX8876" fmla="*/ 120191 w 1617176"/>
              <a:gd name="connsiteY8876" fmla="*/ 1019551 h 1543360"/>
              <a:gd name="connsiteX8877" fmla="*/ 114577 w 1617176"/>
              <a:gd name="connsiteY8877" fmla="*/ 1010519 h 1543360"/>
              <a:gd name="connsiteX8878" fmla="*/ 112868 w 1617176"/>
              <a:gd name="connsiteY8878" fmla="*/ 1010519 h 1543360"/>
              <a:gd name="connsiteX8879" fmla="*/ 846736 w 1617176"/>
              <a:gd name="connsiteY8879" fmla="*/ 1009519 h 1543360"/>
              <a:gd name="connsiteX8880" fmla="*/ 846838 w 1617176"/>
              <a:gd name="connsiteY8880" fmla="*/ 1010030 h 1543360"/>
              <a:gd name="connsiteX8881" fmla="*/ 844641 w 1617176"/>
              <a:gd name="connsiteY8881" fmla="*/ 1010030 h 1543360"/>
              <a:gd name="connsiteX8882" fmla="*/ 849370 w 1617176"/>
              <a:gd name="connsiteY8882" fmla="*/ 1014027 h 1543360"/>
              <a:gd name="connsiteX8883" fmla="*/ 853110 w 1617176"/>
              <a:gd name="connsiteY8883" fmla="*/ 1014177 h 1543360"/>
              <a:gd name="connsiteX8884" fmla="*/ 848058 w 1617176"/>
              <a:gd name="connsiteY8884" fmla="*/ 1010274 h 1543360"/>
              <a:gd name="connsiteX8885" fmla="*/ 1307582 w 1617176"/>
              <a:gd name="connsiteY8885" fmla="*/ 1009268 h 1543360"/>
              <a:gd name="connsiteX8886" fmla="*/ 1300839 w 1617176"/>
              <a:gd name="connsiteY8886" fmla="*/ 1010031 h 1543360"/>
              <a:gd name="connsiteX8887" fmla="*/ 1297910 w 1617176"/>
              <a:gd name="connsiteY8887" fmla="*/ 1014181 h 1543360"/>
              <a:gd name="connsiteX8888" fmla="*/ 1310114 w 1617176"/>
              <a:gd name="connsiteY8888" fmla="*/ 1012716 h 1543360"/>
              <a:gd name="connsiteX8889" fmla="*/ 1307582 w 1617176"/>
              <a:gd name="connsiteY8889" fmla="*/ 1009268 h 1543360"/>
              <a:gd name="connsiteX8890" fmla="*/ 1426788 w 1617176"/>
              <a:gd name="connsiteY8890" fmla="*/ 1008811 h 1543360"/>
              <a:gd name="connsiteX8891" fmla="*/ 1425813 w 1617176"/>
              <a:gd name="connsiteY8891" fmla="*/ 1011251 h 1543360"/>
              <a:gd name="connsiteX8892" fmla="*/ 1426788 w 1617176"/>
              <a:gd name="connsiteY8892" fmla="*/ 1011669 h 1543360"/>
              <a:gd name="connsiteX8893" fmla="*/ 923969 w 1617176"/>
              <a:gd name="connsiteY8893" fmla="*/ 1008323 h 1543360"/>
              <a:gd name="connsiteX8894" fmla="*/ 925678 w 1617176"/>
              <a:gd name="connsiteY8894" fmla="*/ 1017354 h 1543360"/>
              <a:gd name="connsiteX8895" fmla="*/ 920796 w 1617176"/>
              <a:gd name="connsiteY8895" fmla="*/ 1019062 h 1543360"/>
              <a:gd name="connsiteX8896" fmla="*/ 920449 w 1617176"/>
              <a:gd name="connsiteY8896" fmla="*/ 1019410 h 1543360"/>
              <a:gd name="connsiteX8897" fmla="*/ 920797 w 1617176"/>
              <a:gd name="connsiteY8897" fmla="*/ 1019549 h 1543360"/>
              <a:gd name="connsiteX8898" fmla="*/ 920880 w 1617176"/>
              <a:gd name="connsiteY8898" fmla="*/ 1019798 h 1543360"/>
              <a:gd name="connsiteX8899" fmla="*/ 923786 w 1617176"/>
              <a:gd name="connsiteY8899" fmla="*/ 1019917 h 1543360"/>
              <a:gd name="connsiteX8900" fmla="*/ 927874 w 1617176"/>
              <a:gd name="connsiteY8900" fmla="*/ 1021503 h 1543360"/>
              <a:gd name="connsiteX8901" fmla="*/ 930803 w 1617176"/>
              <a:gd name="connsiteY8901" fmla="*/ 1029314 h 1543360"/>
              <a:gd name="connsiteX8902" fmla="*/ 933488 w 1617176"/>
              <a:gd name="connsiteY8902" fmla="*/ 1029314 h 1543360"/>
              <a:gd name="connsiteX8903" fmla="*/ 937149 w 1617176"/>
              <a:gd name="connsiteY8903" fmla="*/ 1022480 h 1543360"/>
              <a:gd name="connsiteX8904" fmla="*/ 923969 w 1617176"/>
              <a:gd name="connsiteY8904" fmla="*/ 1008323 h 1543360"/>
              <a:gd name="connsiteX8905" fmla="*/ 1399206 w 1617176"/>
              <a:gd name="connsiteY8905" fmla="*/ 1008079 h 1543360"/>
              <a:gd name="connsiteX8906" fmla="*/ 1400426 w 1617176"/>
              <a:gd name="connsiteY8906" fmla="*/ 1015889 h 1543360"/>
              <a:gd name="connsiteX8907" fmla="*/ 1399206 w 1617176"/>
              <a:gd name="connsiteY8907" fmla="*/ 1008079 h 1543360"/>
              <a:gd name="connsiteX8908" fmla="*/ 794615 w 1617176"/>
              <a:gd name="connsiteY8908" fmla="*/ 1007997 h 1543360"/>
              <a:gd name="connsiteX8909" fmla="*/ 789969 w 1617176"/>
              <a:gd name="connsiteY8909" fmla="*/ 1011978 h 1543360"/>
              <a:gd name="connsiteX8910" fmla="*/ 792833 w 1617176"/>
              <a:gd name="connsiteY8910" fmla="*/ 1011952 h 1543360"/>
              <a:gd name="connsiteX8911" fmla="*/ 797288 w 1617176"/>
              <a:gd name="connsiteY8911" fmla="*/ 1011006 h 1543360"/>
              <a:gd name="connsiteX8912" fmla="*/ 797288 w 1617176"/>
              <a:gd name="connsiteY8912" fmla="*/ 1011189 h 1543360"/>
              <a:gd name="connsiteX8913" fmla="*/ 797579 w 1617176"/>
              <a:gd name="connsiteY8913" fmla="*/ 1010825 h 1543360"/>
              <a:gd name="connsiteX8914" fmla="*/ 797532 w 1617176"/>
              <a:gd name="connsiteY8914" fmla="*/ 1010762 h 1543360"/>
              <a:gd name="connsiteX8915" fmla="*/ 795823 w 1617176"/>
              <a:gd name="connsiteY8915" fmla="*/ 1008565 h 1543360"/>
              <a:gd name="connsiteX8916" fmla="*/ 795184 w 1617176"/>
              <a:gd name="connsiteY8916" fmla="*/ 1008032 h 1543360"/>
              <a:gd name="connsiteX8917" fmla="*/ 794847 w 1617176"/>
              <a:gd name="connsiteY8917" fmla="*/ 1008321 h 1543360"/>
              <a:gd name="connsiteX8918" fmla="*/ 1384317 w 1617176"/>
              <a:gd name="connsiteY8918" fmla="*/ 1007835 h 1543360"/>
              <a:gd name="connsiteX8919" fmla="*/ 1382852 w 1617176"/>
              <a:gd name="connsiteY8919" fmla="*/ 1011252 h 1543360"/>
              <a:gd name="connsiteX8920" fmla="*/ 1387246 w 1617176"/>
              <a:gd name="connsiteY8920" fmla="*/ 1008811 h 1543360"/>
              <a:gd name="connsiteX8921" fmla="*/ 1384317 w 1617176"/>
              <a:gd name="connsiteY8921" fmla="*/ 1007835 h 1543360"/>
              <a:gd name="connsiteX8922" fmla="*/ 830728 w 1617176"/>
              <a:gd name="connsiteY8922" fmla="*/ 1006613 h 1543360"/>
              <a:gd name="connsiteX8923" fmla="*/ 823893 w 1617176"/>
              <a:gd name="connsiteY8923" fmla="*/ 1013448 h 1543360"/>
              <a:gd name="connsiteX8924" fmla="*/ 814374 w 1617176"/>
              <a:gd name="connsiteY8924" fmla="*/ 1019306 h 1543360"/>
              <a:gd name="connsiteX8925" fmla="*/ 807540 w 1617176"/>
              <a:gd name="connsiteY8925" fmla="*/ 1025896 h 1543360"/>
              <a:gd name="connsiteX8926" fmla="*/ 807122 w 1617176"/>
              <a:gd name="connsiteY8926" fmla="*/ 1025269 h 1543360"/>
              <a:gd name="connsiteX8927" fmla="*/ 807296 w 1617176"/>
              <a:gd name="connsiteY8927" fmla="*/ 1026139 h 1543360"/>
              <a:gd name="connsiteX8928" fmla="*/ 796312 w 1617176"/>
              <a:gd name="connsiteY8928" fmla="*/ 1036391 h 1543360"/>
              <a:gd name="connsiteX8929" fmla="*/ 796068 w 1617176"/>
              <a:gd name="connsiteY8929" fmla="*/ 1036391 h 1543360"/>
              <a:gd name="connsiteX8930" fmla="*/ 795964 w 1617176"/>
              <a:gd name="connsiteY8930" fmla="*/ 1036321 h 1543360"/>
              <a:gd name="connsiteX8931" fmla="*/ 793176 w 1617176"/>
              <a:gd name="connsiteY8931" fmla="*/ 1038229 h 1543360"/>
              <a:gd name="connsiteX8932" fmla="*/ 793138 w 1617176"/>
              <a:gd name="connsiteY8932" fmla="*/ 1038344 h 1543360"/>
              <a:gd name="connsiteX8933" fmla="*/ 792976 w 1617176"/>
              <a:gd name="connsiteY8933" fmla="*/ 1038425 h 1543360"/>
              <a:gd name="connsiteX8934" fmla="*/ 792651 w 1617176"/>
              <a:gd name="connsiteY8934" fmla="*/ 1039076 h 1543360"/>
              <a:gd name="connsiteX8935" fmla="*/ 792265 w 1617176"/>
              <a:gd name="connsiteY8935" fmla="*/ 1039720 h 1543360"/>
              <a:gd name="connsiteX8936" fmla="*/ 793627 w 1617176"/>
              <a:gd name="connsiteY8936" fmla="*/ 1042249 h 1543360"/>
              <a:gd name="connsiteX8937" fmla="*/ 782398 w 1617176"/>
              <a:gd name="connsiteY8937" fmla="*/ 1043958 h 1543360"/>
              <a:gd name="connsiteX8938" fmla="*/ 782887 w 1617176"/>
              <a:gd name="connsiteY8938" fmla="*/ 1042005 h 1543360"/>
              <a:gd name="connsiteX8939" fmla="*/ 777273 w 1617176"/>
              <a:gd name="connsiteY8939" fmla="*/ 1042737 h 1543360"/>
              <a:gd name="connsiteX8940" fmla="*/ 789233 w 1617176"/>
              <a:gd name="connsiteY8940" fmla="*/ 1046642 h 1543360"/>
              <a:gd name="connsiteX8941" fmla="*/ 789049 w 1617176"/>
              <a:gd name="connsiteY8941" fmla="*/ 1046765 h 1543360"/>
              <a:gd name="connsiteX8942" fmla="*/ 789965 w 1617176"/>
              <a:gd name="connsiteY8942" fmla="*/ 1047131 h 1543360"/>
              <a:gd name="connsiteX8943" fmla="*/ 790057 w 1617176"/>
              <a:gd name="connsiteY8943" fmla="*/ 1047360 h 1543360"/>
              <a:gd name="connsiteX8944" fmla="*/ 790210 w 1617176"/>
              <a:gd name="connsiteY8944" fmla="*/ 1047131 h 1543360"/>
              <a:gd name="connsiteX8945" fmla="*/ 794801 w 1617176"/>
              <a:gd name="connsiteY8945" fmla="*/ 1045252 h 1543360"/>
              <a:gd name="connsiteX8946" fmla="*/ 794847 w 1617176"/>
              <a:gd name="connsiteY8946" fmla="*/ 1044934 h 1543360"/>
              <a:gd name="connsiteX8947" fmla="*/ 816231 w 1617176"/>
              <a:gd name="connsiteY8947" fmla="*/ 1026639 h 1543360"/>
              <a:gd name="connsiteX8948" fmla="*/ 813886 w 1617176"/>
              <a:gd name="connsiteY8948" fmla="*/ 1024920 h 1543360"/>
              <a:gd name="connsiteX8949" fmla="*/ 813642 w 1617176"/>
              <a:gd name="connsiteY8949" fmla="*/ 1023455 h 1543360"/>
              <a:gd name="connsiteX8950" fmla="*/ 814618 w 1617176"/>
              <a:gd name="connsiteY8950" fmla="*/ 1023455 h 1543360"/>
              <a:gd name="connsiteX8951" fmla="*/ 817637 w 1617176"/>
              <a:gd name="connsiteY8951" fmla="*/ 1025827 h 1543360"/>
              <a:gd name="connsiteX8952" fmla="*/ 823893 w 1617176"/>
              <a:gd name="connsiteY8952" fmla="*/ 1021014 h 1543360"/>
              <a:gd name="connsiteX8953" fmla="*/ 829996 w 1617176"/>
              <a:gd name="connsiteY8953" fmla="*/ 1015644 h 1543360"/>
              <a:gd name="connsiteX8954" fmla="*/ 830210 w 1617176"/>
              <a:gd name="connsiteY8954" fmla="*/ 1015687 h 1543360"/>
              <a:gd name="connsiteX8955" fmla="*/ 838783 w 1617176"/>
              <a:gd name="connsiteY8955" fmla="*/ 1007345 h 1543360"/>
              <a:gd name="connsiteX8956" fmla="*/ 830728 w 1617176"/>
              <a:gd name="connsiteY8956" fmla="*/ 1006613 h 1543360"/>
              <a:gd name="connsiteX8957" fmla="*/ 95136 w 1617176"/>
              <a:gd name="connsiteY8957" fmla="*/ 1005795 h 1543360"/>
              <a:gd name="connsiteX8958" fmla="*/ 94807 w 1617176"/>
              <a:gd name="connsiteY8958" fmla="*/ 1006125 h 1543360"/>
              <a:gd name="connsiteX8959" fmla="*/ 92466 w 1617176"/>
              <a:gd name="connsiteY8959" fmla="*/ 1006763 h 1543360"/>
              <a:gd name="connsiteX8960" fmla="*/ 92609 w 1617176"/>
              <a:gd name="connsiteY8960" fmla="*/ 1006858 h 1543360"/>
              <a:gd name="connsiteX8961" fmla="*/ 86995 w 1617176"/>
              <a:gd name="connsiteY8961" fmla="*/ 1012472 h 1543360"/>
              <a:gd name="connsiteX8962" fmla="*/ 95538 w 1617176"/>
              <a:gd name="connsiteY8962" fmla="*/ 1026629 h 1543360"/>
              <a:gd name="connsiteX8963" fmla="*/ 98726 w 1617176"/>
              <a:gd name="connsiteY8963" fmla="*/ 1025623 h 1543360"/>
              <a:gd name="connsiteX8964" fmla="*/ 99200 w 1617176"/>
              <a:gd name="connsiteY8964" fmla="*/ 1024675 h 1543360"/>
              <a:gd name="connsiteX8965" fmla="*/ 100665 w 1617176"/>
              <a:gd name="connsiteY8965" fmla="*/ 1024187 h 1543360"/>
              <a:gd name="connsiteX8966" fmla="*/ 109272 w 1617176"/>
              <a:gd name="connsiteY8966" fmla="*/ 1023960 h 1543360"/>
              <a:gd name="connsiteX8967" fmla="*/ 109207 w 1617176"/>
              <a:gd name="connsiteY8967" fmla="*/ 1023700 h 1543360"/>
              <a:gd name="connsiteX8968" fmla="*/ 109695 w 1617176"/>
              <a:gd name="connsiteY8968" fmla="*/ 1023700 h 1543360"/>
              <a:gd name="connsiteX8969" fmla="*/ 103837 w 1617176"/>
              <a:gd name="connsiteY8969" fmla="*/ 1012228 h 1543360"/>
              <a:gd name="connsiteX8970" fmla="*/ 103837 w 1617176"/>
              <a:gd name="connsiteY8970" fmla="*/ 1011740 h 1543360"/>
              <a:gd name="connsiteX8971" fmla="*/ 100664 w 1617176"/>
              <a:gd name="connsiteY8971" fmla="*/ 1006858 h 1543360"/>
              <a:gd name="connsiteX8972" fmla="*/ 481196 w 1617176"/>
              <a:gd name="connsiteY8972" fmla="*/ 1005636 h 1543360"/>
              <a:gd name="connsiteX8973" fmla="*/ 481196 w 1617176"/>
              <a:gd name="connsiteY8973" fmla="*/ 1005799 h 1543360"/>
              <a:gd name="connsiteX8974" fmla="*/ 481439 w 1617176"/>
              <a:gd name="connsiteY8974" fmla="*/ 1005880 h 1543360"/>
              <a:gd name="connsiteX8975" fmla="*/ 481928 w 1617176"/>
              <a:gd name="connsiteY8975" fmla="*/ 1006612 h 1543360"/>
              <a:gd name="connsiteX8976" fmla="*/ 482660 w 1617176"/>
              <a:gd name="connsiteY8976" fmla="*/ 1008321 h 1543360"/>
              <a:gd name="connsiteX8977" fmla="*/ 482622 w 1617176"/>
              <a:gd name="connsiteY8977" fmla="*/ 1008415 h 1543360"/>
              <a:gd name="connsiteX8978" fmla="*/ 482904 w 1617176"/>
              <a:gd name="connsiteY8978" fmla="*/ 1008321 h 1543360"/>
              <a:gd name="connsiteX8979" fmla="*/ 491936 w 1617176"/>
              <a:gd name="connsiteY8979" fmla="*/ 1016132 h 1543360"/>
              <a:gd name="connsiteX8980" fmla="*/ 492009 w 1617176"/>
              <a:gd name="connsiteY8980" fmla="*/ 1016351 h 1543360"/>
              <a:gd name="connsiteX8981" fmla="*/ 492668 w 1617176"/>
              <a:gd name="connsiteY8981" fmla="*/ 1016132 h 1543360"/>
              <a:gd name="connsiteX8982" fmla="*/ 492993 w 1617176"/>
              <a:gd name="connsiteY8982" fmla="*/ 1016213 h 1543360"/>
              <a:gd name="connsiteX8983" fmla="*/ 492913 w 1617176"/>
              <a:gd name="connsiteY8983" fmla="*/ 1016132 h 1543360"/>
              <a:gd name="connsiteX8984" fmla="*/ 492911 w 1617176"/>
              <a:gd name="connsiteY8984" fmla="*/ 1016132 h 1543360"/>
              <a:gd name="connsiteX8985" fmla="*/ 492906 w 1617176"/>
              <a:gd name="connsiteY8985" fmla="*/ 1016126 h 1543360"/>
              <a:gd name="connsiteX8986" fmla="*/ 492668 w 1617176"/>
              <a:gd name="connsiteY8986" fmla="*/ 1015888 h 1543360"/>
              <a:gd name="connsiteX8987" fmla="*/ 492668 w 1617176"/>
              <a:gd name="connsiteY8987" fmla="*/ 1015825 h 1543360"/>
              <a:gd name="connsiteX8988" fmla="*/ 488274 w 1617176"/>
              <a:gd name="connsiteY8988" fmla="*/ 1010274 h 1543360"/>
              <a:gd name="connsiteX8989" fmla="*/ 485589 w 1617176"/>
              <a:gd name="connsiteY8989" fmla="*/ 1007100 h 1543360"/>
              <a:gd name="connsiteX8990" fmla="*/ 485589 w 1617176"/>
              <a:gd name="connsiteY8990" fmla="*/ 1006368 h 1543360"/>
              <a:gd name="connsiteX8991" fmla="*/ 485101 w 1617176"/>
              <a:gd name="connsiteY8991" fmla="*/ 1007345 h 1543360"/>
              <a:gd name="connsiteX8992" fmla="*/ 481196 w 1617176"/>
              <a:gd name="connsiteY8992" fmla="*/ 1005636 h 1543360"/>
              <a:gd name="connsiteX8993" fmla="*/ 939102 w 1617176"/>
              <a:gd name="connsiteY8993" fmla="*/ 1004905 h 1543360"/>
              <a:gd name="connsiteX8994" fmla="*/ 944960 w 1617176"/>
              <a:gd name="connsiteY8994" fmla="*/ 1006614 h 1543360"/>
              <a:gd name="connsiteX8995" fmla="*/ 939102 w 1617176"/>
              <a:gd name="connsiteY8995" fmla="*/ 1004905 h 1543360"/>
              <a:gd name="connsiteX8996" fmla="*/ 945449 w 1617176"/>
              <a:gd name="connsiteY8996" fmla="*/ 1003929 h 1543360"/>
              <a:gd name="connsiteX8997" fmla="*/ 952283 w 1617176"/>
              <a:gd name="connsiteY8997" fmla="*/ 1007590 h 1543360"/>
              <a:gd name="connsiteX8998" fmla="*/ 953259 w 1617176"/>
              <a:gd name="connsiteY8998" fmla="*/ 1004905 h 1543360"/>
              <a:gd name="connsiteX8999" fmla="*/ 945449 w 1617176"/>
              <a:gd name="connsiteY8999" fmla="*/ 1003929 h 1543360"/>
              <a:gd name="connsiteX9000" fmla="*/ 345727 w 1617176"/>
              <a:gd name="connsiteY9000" fmla="*/ 1003927 h 1543360"/>
              <a:gd name="connsiteX9001" fmla="*/ 344751 w 1617176"/>
              <a:gd name="connsiteY9001" fmla="*/ 1008077 h 1543360"/>
              <a:gd name="connsiteX9002" fmla="*/ 351585 w 1617176"/>
              <a:gd name="connsiteY9002" fmla="*/ 1006368 h 1543360"/>
              <a:gd name="connsiteX9003" fmla="*/ 348464 w 1617176"/>
              <a:gd name="connsiteY9003" fmla="*/ 1004634 h 1543360"/>
              <a:gd name="connsiteX9004" fmla="*/ 348412 w 1617176"/>
              <a:gd name="connsiteY9004" fmla="*/ 1004660 h 1543360"/>
              <a:gd name="connsiteX9005" fmla="*/ 347925 w 1617176"/>
              <a:gd name="connsiteY9005" fmla="*/ 1004660 h 1543360"/>
              <a:gd name="connsiteX9006" fmla="*/ 346948 w 1617176"/>
              <a:gd name="connsiteY9006" fmla="*/ 1004416 h 1543360"/>
              <a:gd name="connsiteX9007" fmla="*/ 346460 w 1617176"/>
              <a:gd name="connsiteY9007" fmla="*/ 1004172 h 1543360"/>
              <a:gd name="connsiteX9008" fmla="*/ 346362 w 1617176"/>
              <a:gd name="connsiteY9008" fmla="*/ 1003927 h 1543360"/>
              <a:gd name="connsiteX9009" fmla="*/ 460692 w 1617176"/>
              <a:gd name="connsiteY9009" fmla="*/ 1000512 h 1543360"/>
              <a:gd name="connsiteX9010" fmla="*/ 460448 w 1617176"/>
              <a:gd name="connsiteY9010" fmla="*/ 1001244 h 1543360"/>
              <a:gd name="connsiteX9011" fmla="*/ 460204 w 1617176"/>
              <a:gd name="connsiteY9011" fmla="*/ 1001051 h 1543360"/>
              <a:gd name="connsiteX9012" fmla="*/ 460204 w 1617176"/>
              <a:gd name="connsiteY9012" fmla="*/ 1002208 h 1543360"/>
              <a:gd name="connsiteX9013" fmla="*/ 460448 w 1617176"/>
              <a:gd name="connsiteY9013" fmla="*/ 1002465 h 1543360"/>
              <a:gd name="connsiteX9014" fmla="*/ 460692 w 1617176"/>
              <a:gd name="connsiteY9014" fmla="*/ 1003197 h 1543360"/>
              <a:gd name="connsiteX9015" fmla="*/ 460936 w 1617176"/>
              <a:gd name="connsiteY9015" fmla="*/ 1002465 h 1543360"/>
              <a:gd name="connsiteX9016" fmla="*/ 471384 w 1617176"/>
              <a:gd name="connsiteY9016" fmla="*/ 1011251 h 1543360"/>
              <a:gd name="connsiteX9017" fmla="*/ 472408 w 1617176"/>
              <a:gd name="connsiteY9017" fmla="*/ 1011982 h 1543360"/>
              <a:gd name="connsiteX9018" fmla="*/ 479243 w 1617176"/>
              <a:gd name="connsiteY9018" fmla="*/ 1017108 h 1543360"/>
              <a:gd name="connsiteX9019" fmla="*/ 479243 w 1617176"/>
              <a:gd name="connsiteY9019" fmla="*/ 1017380 h 1543360"/>
              <a:gd name="connsiteX9020" fmla="*/ 485029 w 1617176"/>
              <a:gd name="connsiteY9020" fmla="*/ 1021451 h 1543360"/>
              <a:gd name="connsiteX9021" fmla="*/ 491692 w 1617176"/>
              <a:gd name="connsiteY9021" fmla="*/ 1024675 h 1543360"/>
              <a:gd name="connsiteX9022" fmla="*/ 496458 w 1617176"/>
              <a:gd name="connsiteY9022" fmla="*/ 1027773 h 1543360"/>
              <a:gd name="connsiteX9023" fmla="*/ 497233 w 1617176"/>
              <a:gd name="connsiteY9023" fmla="*/ 1027618 h 1543360"/>
              <a:gd name="connsiteX9024" fmla="*/ 497061 w 1617176"/>
              <a:gd name="connsiteY9024" fmla="*/ 1027360 h 1543360"/>
              <a:gd name="connsiteX9025" fmla="*/ 497162 w 1617176"/>
              <a:gd name="connsiteY9025" fmla="*/ 1026954 h 1543360"/>
              <a:gd name="connsiteX9026" fmla="*/ 485834 w 1617176"/>
              <a:gd name="connsiteY9026" fmla="*/ 1014179 h 1543360"/>
              <a:gd name="connsiteX9027" fmla="*/ 479197 w 1617176"/>
              <a:gd name="connsiteY9027" fmla="*/ 1010419 h 1543360"/>
              <a:gd name="connsiteX9028" fmla="*/ 478999 w 1617176"/>
              <a:gd name="connsiteY9028" fmla="*/ 1010518 h 1543360"/>
              <a:gd name="connsiteX9029" fmla="*/ 478267 w 1617176"/>
              <a:gd name="connsiteY9029" fmla="*/ 1010518 h 1543360"/>
              <a:gd name="connsiteX9030" fmla="*/ 469236 w 1617176"/>
              <a:gd name="connsiteY9030" fmla="*/ 1005148 h 1543360"/>
              <a:gd name="connsiteX9031" fmla="*/ 462648 w 1617176"/>
              <a:gd name="connsiteY9031" fmla="*/ 1001244 h 1543360"/>
              <a:gd name="connsiteX9032" fmla="*/ 460936 w 1617176"/>
              <a:gd name="connsiteY9032" fmla="*/ 1001244 h 1543360"/>
              <a:gd name="connsiteX9033" fmla="*/ 635275 w 1617176"/>
              <a:gd name="connsiteY9033" fmla="*/ 1000512 h 1543360"/>
              <a:gd name="connsiteX9034" fmla="*/ 630821 w 1617176"/>
              <a:gd name="connsiteY9034" fmla="*/ 1001732 h 1543360"/>
              <a:gd name="connsiteX9035" fmla="*/ 638631 w 1617176"/>
              <a:gd name="connsiteY9035" fmla="*/ 1002221 h 1543360"/>
              <a:gd name="connsiteX9036" fmla="*/ 635275 w 1617176"/>
              <a:gd name="connsiteY9036" fmla="*/ 1000512 h 1543360"/>
              <a:gd name="connsiteX9037" fmla="*/ 826823 w 1617176"/>
              <a:gd name="connsiteY9037" fmla="*/ 1000511 h 1543360"/>
              <a:gd name="connsiteX9038" fmla="*/ 810225 w 1617176"/>
              <a:gd name="connsiteY9038" fmla="*/ 1012715 h 1543360"/>
              <a:gd name="connsiteX9039" fmla="*/ 810126 w 1617176"/>
              <a:gd name="connsiteY9039" fmla="*/ 1012616 h 1543360"/>
              <a:gd name="connsiteX9040" fmla="*/ 810224 w 1617176"/>
              <a:gd name="connsiteY9040" fmla="*/ 1013204 h 1543360"/>
              <a:gd name="connsiteX9041" fmla="*/ 807783 w 1617176"/>
              <a:gd name="connsiteY9041" fmla="*/ 1015644 h 1543360"/>
              <a:gd name="connsiteX9042" fmla="*/ 806214 w 1617176"/>
              <a:gd name="connsiteY9042" fmla="*/ 1016865 h 1543360"/>
              <a:gd name="connsiteX9043" fmla="*/ 806319 w 1617176"/>
              <a:gd name="connsiteY9043" fmla="*/ 1016865 h 1543360"/>
              <a:gd name="connsiteX9044" fmla="*/ 806807 w 1617176"/>
              <a:gd name="connsiteY9044" fmla="*/ 1017841 h 1543360"/>
              <a:gd name="connsiteX9045" fmla="*/ 806726 w 1617176"/>
              <a:gd name="connsiteY9045" fmla="*/ 1018004 h 1543360"/>
              <a:gd name="connsiteX9046" fmla="*/ 807052 w 1617176"/>
              <a:gd name="connsiteY9046" fmla="*/ 1017841 h 1543360"/>
              <a:gd name="connsiteX9047" fmla="*/ 808639 w 1617176"/>
              <a:gd name="connsiteY9047" fmla="*/ 1019428 h 1543360"/>
              <a:gd name="connsiteX9048" fmla="*/ 809004 w 1617176"/>
              <a:gd name="connsiteY9048" fmla="*/ 1019550 h 1543360"/>
              <a:gd name="connsiteX9049" fmla="*/ 808760 w 1617176"/>
              <a:gd name="connsiteY9049" fmla="*/ 1019062 h 1543360"/>
              <a:gd name="connsiteX9050" fmla="*/ 825358 w 1617176"/>
              <a:gd name="connsiteY9050" fmla="*/ 1005637 h 1543360"/>
              <a:gd name="connsiteX9051" fmla="*/ 826823 w 1617176"/>
              <a:gd name="connsiteY9051" fmla="*/ 1000511 h 1543360"/>
              <a:gd name="connsiteX9052" fmla="*/ 787186 w 1617176"/>
              <a:gd name="connsiteY9052" fmla="*/ 999192 h 1543360"/>
              <a:gd name="connsiteX9053" fmla="*/ 786793 w 1617176"/>
              <a:gd name="connsiteY9053" fmla="*/ 999290 h 1543360"/>
              <a:gd name="connsiteX9054" fmla="*/ 786368 w 1617176"/>
              <a:gd name="connsiteY9054" fmla="*/ 999205 h 1543360"/>
              <a:gd name="connsiteX9055" fmla="*/ 786304 w 1617176"/>
              <a:gd name="connsiteY9055" fmla="*/ 999290 h 1543360"/>
              <a:gd name="connsiteX9056" fmla="*/ 783908 w 1617176"/>
              <a:gd name="connsiteY9056" fmla="*/ 1001287 h 1543360"/>
              <a:gd name="connsiteX9057" fmla="*/ 784108 w 1617176"/>
              <a:gd name="connsiteY9057" fmla="*/ 1001487 h 1543360"/>
              <a:gd name="connsiteX9058" fmla="*/ 778982 w 1617176"/>
              <a:gd name="connsiteY9058" fmla="*/ 1007589 h 1543360"/>
              <a:gd name="connsiteX9059" fmla="*/ 790454 w 1617176"/>
              <a:gd name="connsiteY9059" fmla="*/ 1005881 h 1543360"/>
              <a:gd name="connsiteX9060" fmla="*/ 776297 w 1617176"/>
              <a:gd name="connsiteY9060" fmla="*/ 1011495 h 1543360"/>
              <a:gd name="connsiteX9061" fmla="*/ 776180 w 1617176"/>
              <a:gd name="connsiteY9061" fmla="*/ 1011378 h 1543360"/>
              <a:gd name="connsiteX9062" fmla="*/ 771171 w 1617176"/>
              <a:gd name="connsiteY9062" fmla="*/ 1016864 h 1543360"/>
              <a:gd name="connsiteX9063" fmla="*/ 767822 w 1617176"/>
              <a:gd name="connsiteY9063" fmla="*/ 1020931 h 1543360"/>
              <a:gd name="connsiteX9064" fmla="*/ 772635 w 1617176"/>
              <a:gd name="connsiteY9064" fmla="*/ 1024431 h 1543360"/>
              <a:gd name="connsiteX9065" fmla="*/ 778005 w 1617176"/>
              <a:gd name="connsiteY9065" fmla="*/ 1020526 h 1543360"/>
              <a:gd name="connsiteX9066" fmla="*/ 778384 w 1617176"/>
              <a:gd name="connsiteY9066" fmla="*/ 1021095 h 1543360"/>
              <a:gd name="connsiteX9067" fmla="*/ 779470 w 1617176"/>
              <a:gd name="connsiteY9067" fmla="*/ 1019793 h 1543360"/>
              <a:gd name="connsiteX9068" fmla="*/ 783489 w 1617176"/>
              <a:gd name="connsiteY9068" fmla="*/ 1016246 h 1543360"/>
              <a:gd name="connsiteX9069" fmla="*/ 783375 w 1617176"/>
              <a:gd name="connsiteY9069" fmla="*/ 1016132 h 1543360"/>
              <a:gd name="connsiteX9070" fmla="*/ 788989 w 1617176"/>
              <a:gd name="connsiteY9070" fmla="*/ 1010274 h 1543360"/>
              <a:gd name="connsiteX9071" fmla="*/ 789045 w 1617176"/>
              <a:gd name="connsiteY9071" fmla="*/ 1010500 h 1543360"/>
              <a:gd name="connsiteX9072" fmla="*/ 793626 w 1617176"/>
              <a:gd name="connsiteY9072" fmla="*/ 1006517 h 1543360"/>
              <a:gd name="connsiteX9073" fmla="*/ 793626 w 1617176"/>
              <a:gd name="connsiteY9073" fmla="*/ 1006124 h 1543360"/>
              <a:gd name="connsiteX9074" fmla="*/ 793729 w 1617176"/>
              <a:gd name="connsiteY9074" fmla="*/ 1006021 h 1543360"/>
              <a:gd name="connsiteX9075" fmla="*/ 788989 w 1617176"/>
              <a:gd name="connsiteY9075" fmla="*/ 1001487 h 1543360"/>
              <a:gd name="connsiteX9076" fmla="*/ 604947 w 1617176"/>
              <a:gd name="connsiteY9076" fmla="*/ 998315 h 1543360"/>
              <a:gd name="connsiteX9077" fmla="*/ 600554 w 1617176"/>
              <a:gd name="connsiteY9077" fmla="*/ 998803 h 1543360"/>
              <a:gd name="connsiteX9078" fmla="*/ 601220 w 1617176"/>
              <a:gd name="connsiteY9078" fmla="*/ 999802 h 1543360"/>
              <a:gd name="connsiteX9079" fmla="*/ 601286 w 1617176"/>
              <a:gd name="connsiteY9079" fmla="*/ 999780 h 1543360"/>
              <a:gd name="connsiteX9080" fmla="*/ 634238 w 1617176"/>
              <a:gd name="connsiteY9080" fmla="*/ 1011984 h 1543360"/>
              <a:gd name="connsiteX9081" fmla="*/ 647663 w 1617176"/>
              <a:gd name="connsiteY9081" fmla="*/ 1015645 h 1543360"/>
              <a:gd name="connsiteX9082" fmla="*/ 647663 w 1617176"/>
              <a:gd name="connsiteY9082" fmla="*/ 1017109 h 1543360"/>
              <a:gd name="connsiteX9083" fmla="*/ 647907 w 1617176"/>
              <a:gd name="connsiteY9083" fmla="*/ 1017353 h 1543360"/>
              <a:gd name="connsiteX9084" fmla="*/ 650326 w 1617176"/>
              <a:gd name="connsiteY9084" fmla="*/ 1019992 h 1543360"/>
              <a:gd name="connsiteX9085" fmla="*/ 650592 w 1617176"/>
              <a:gd name="connsiteY9085" fmla="*/ 1019793 h 1543360"/>
              <a:gd name="connsiteX9086" fmla="*/ 658974 w 1617176"/>
              <a:gd name="connsiteY9086" fmla="*/ 1023763 h 1543360"/>
              <a:gd name="connsiteX9087" fmla="*/ 659135 w 1617176"/>
              <a:gd name="connsiteY9087" fmla="*/ 1023699 h 1543360"/>
              <a:gd name="connsiteX9088" fmla="*/ 664505 w 1617176"/>
              <a:gd name="connsiteY9088" fmla="*/ 1026628 h 1543360"/>
              <a:gd name="connsiteX9089" fmla="*/ 670608 w 1617176"/>
              <a:gd name="connsiteY9089" fmla="*/ 1029313 h 1543360"/>
              <a:gd name="connsiteX9090" fmla="*/ 670608 w 1617176"/>
              <a:gd name="connsiteY9090" fmla="*/ 1029314 h 1543360"/>
              <a:gd name="connsiteX9091" fmla="*/ 676953 w 1617176"/>
              <a:gd name="connsiteY9091" fmla="*/ 1032486 h 1543360"/>
              <a:gd name="connsiteX9092" fmla="*/ 678418 w 1617176"/>
              <a:gd name="connsiteY9092" fmla="*/ 1032974 h 1543360"/>
              <a:gd name="connsiteX9093" fmla="*/ 678461 w 1617176"/>
              <a:gd name="connsiteY9093" fmla="*/ 1033234 h 1543360"/>
              <a:gd name="connsiteX9094" fmla="*/ 682893 w 1617176"/>
              <a:gd name="connsiteY9094" fmla="*/ 1034846 h 1543360"/>
              <a:gd name="connsiteX9095" fmla="*/ 683300 w 1617176"/>
              <a:gd name="connsiteY9095" fmla="*/ 1034683 h 1543360"/>
              <a:gd name="connsiteX9096" fmla="*/ 685496 w 1617176"/>
              <a:gd name="connsiteY9096" fmla="*/ 1035415 h 1543360"/>
              <a:gd name="connsiteX9097" fmla="*/ 692575 w 1617176"/>
              <a:gd name="connsiteY9097" fmla="*/ 1037612 h 1543360"/>
              <a:gd name="connsiteX9098" fmla="*/ 699410 w 1617176"/>
              <a:gd name="connsiteY9098" fmla="*/ 1039809 h 1543360"/>
              <a:gd name="connsiteX9099" fmla="*/ 699340 w 1617176"/>
              <a:gd name="connsiteY9099" fmla="*/ 1039879 h 1543360"/>
              <a:gd name="connsiteX9100" fmla="*/ 700874 w 1617176"/>
              <a:gd name="connsiteY9100" fmla="*/ 1040297 h 1543360"/>
              <a:gd name="connsiteX9101" fmla="*/ 703315 w 1617176"/>
              <a:gd name="connsiteY9101" fmla="*/ 1041029 h 1543360"/>
              <a:gd name="connsiteX9102" fmla="*/ 714299 w 1617176"/>
              <a:gd name="connsiteY9102" fmla="*/ 1042494 h 1543360"/>
              <a:gd name="connsiteX9103" fmla="*/ 713322 w 1617176"/>
              <a:gd name="connsiteY9103" fmla="*/ 1041029 h 1543360"/>
              <a:gd name="connsiteX9104" fmla="*/ 713403 w 1617176"/>
              <a:gd name="connsiteY9104" fmla="*/ 1040947 h 1543360"/>
              <a:gd name="connsiteX9105" fmla="*/ 713047 w 1617176"/>
              <a:gd name="connsiteY9105" fmla="*/ 1040876 h 1543360"/>
              <a:gd name="connsiteX9106" fmla="*/ 713078 w 1617176"/>
              <a:gd name="connsiteY9106" fmla="*/ 1041030 h 1543360"/>
              <a:gd name="connsiteX9107" fmla="*/ 698432 w 1617176"/>
              <a:gd name="connsiteY9107" fmla="*/ 1035172 h 1543360"/>
              <a:gd name="connsiteX9108" fmla="*/ 686717 w 1617176"/>
              <a:gd name="connsiteY9108" fmla="*/ 1034440 h 1543360"/>
              <a:gd name="connsiteX9109" fmla="*/ 679882 w 1617176"/>
              <a:gd name="connsiteY9109" fmla="*/ 1031511 h 1543360"/>
              <a:gd name="connsiteX9110" fmla="*/ 677441 w 1617176"/>
              <a:gd name="connsiteY9110" fmla="*/ 1027361 h 1543360"/>
              <a:gd name="connsiteX9111" fmla="*/ 667434 w 1617176"/>
              <a:gd name="connsiteY9111" fmla="*/ 1023944 h 1543360"/>
              <a:gd name="connsiteX9112" fmla="*/ 673536 w 1617176"/>
              <a:gd name="connsiteY9112" fmla="*/ 1022236 h 1543360"/>
              <a:gd name="connsiteX9113" fmla="*/ 664016 w 1617176"/>
              <a:gd name="connsiteY9113" fmla="*/ 1021747 h 1543360"/>
              <a:gd name="connsiteX9114" fmla="*/ 662064 w 1617176"/>
              <a:gd name="connsiteY9114" fmla="*/ 1021259 h 1543360"/>
              <a:gd name="connsiteX9115" fmla="*/ 660599 w 1617176"/>
              <a:gd name="connsiteY9115" fmla="*/ 1018086 h 1543360"/>
              <a:gd name="connsiteX9116" fmla="*/ 666213 w 1617176"/>
              <a:gd name="connsiteY9116" fmla="*/ 1016622 h 1543360"/>
              <a:gd name="connsiteX9117" fmla="*/ 647907 w 1617176"/>
              <a:gd name="connsiteY9117" fmla="*/ 1011496 h 1543360"/>
              <a:gd name="connsiteX9118" fmla="*/ 644001 w 1617176"/>
              <a:gd name="connsiteY9118" fmla="*/ 1009787 h 1543360"/>
              <a:gd name="connsiteX9119" fmla="*/ 652544 w 1617176"/>
              <a:gd name="connsiteY9119" fmla="*/ 1006370 h 1543360"/>
              <a:gd name="connsiteX9120" fmla="*/ 636679 w 1617176"/>
              <a:gd name="connsiteY9120" fmla="*/ 1007102 h 1543360"/>
              <a:gd name="connsiteX9121" fmla="*/ 623010 w 1617176"/>
              <a:gd name="connsiteY9121" fmla="*/ 1003441 h 1543360"/>
              <a:gd name="connsiteX9122" fmla="*/ 623984 w 1617176"/>
              <a:gd name="connsiteY9122" fmla="*/ 1003928 h 1543360"/>
              <a:gd name="connsiteX9123" fmla="*/ 623986 w 1617176"/>
              <a:gd name="connsiteY9123" fmla="*/ 1003928 h 1543360"/>
              <a:gd name="connsiteX9124" fmla="*/ 629844 w 1617176"/>
              <a:gd name="connsiteY9124" fmla="*/ 1007345 h 1543360"/>
              <a:gd name="connsiteX9125" fmla="*/ 630088 w 1617176"/>
              <a:gd name="connsiteY9125" fmla="*/ 1008078 h 1543360"/>
              <a:gd name="connsiteX9126" fmla="*/ 629356 w 1617176"/>
              <a:gd name="connsiteY9126" fmla="*/ 1008322 h 1543360"/>
              <a:gd name="connsiteX9127" fmla="*/ 623498 w 1617176"/>
              <a:gd name="connsiteY9127" fmla="*/ 1004660 h 1543360"/>
              <a:gd name="connsiteX9128" fmla="*/ 623327 w 1617176"/>
              <a:gd name="connsiteY9128" fmla="*/ 1004148 h 1543360"/>
              <a:gd name="connsiteX9129" fmla="*/ 623254 w 1617176"/>
              <a:gd name="connsiteY9129" fmla="*/ 1004173 h 1543360"/>
              <a:gd name="connsiteX9130" fmla="*/ 623010 w 1617176"/>
              <a:gd name="connsiteY9130" fmla="*/ 1004661 h 1543360"/>
              <a:gd name="connsiteX9131" fmla="*/ 620325 w 1617176"/>
              <a:gd name="connsiteY9131" fmla="*/ 1004417 h 1543360"/>
              <a:gd name="connsiteX9132" fmla="*/ 617884 w 1617176"/>
              <a:gd name="connsiteY9132" fmla="*/ 1001732 h 1543360"/>
              <a:gd name="connsiteX9133" fmla="*/ 604947 w 1617176"/>
              <a:gd name="connsiteY9133" fmla="*/ 998315 h 1543360"/>
              <a:gd name="connsiteX9134" fmla="*/ 547786 w 1617176"/>
              <a:gd name="connsiteY9134" fmla="*/ 997821 h 1543360"/>
              <a:gd name="connsiteX9135" fmla="*/ 547587 w 1617176"/>
              <a:gd name="connsiteY9135" fmla="*/ 998070 h 1543360"/>
              <a:gd name="connsiteX9136" fmla="*/ 547099 w 1617176"/>
              <a:gd name="connsiteY9136" fmla="*/ 998070 h 1543360"/>
              <a:gd name="connsiteX9137" fmla="*/ 546855 w 1617176"/>
              <a:gd name="connsiteY9137" fmla="*/ 998070 h 1543360"/>
              <a:gd name="connsiteX9138" fmla="*/ 546855 w 1617176"/>
              <a:gd name="connsiteY9138" fmla="*/ 998071 h 1543360"/>
              <a:gd name="connsiteX9139" fmla="*/ 547587 w 1617176"/>
              <a:gd name="connsiteY9139" fmla="*/ 998315 h 1543360"/>
              <a:gd name="connsiteX9140" fmla="*/ 548807 w 1617176"/>
              <a:gd name="connsiteY9140" fmla="*/ 999047 h 1543360"/>
              <a:gd name="connsiteX9141" fmla="*/ 583712 w 1617176"/>
              <a:gd name="connsiteY9141" fmla="*/ 997583 h 1543360"/>
              <a:gd name="connsiteX9142" fmla="*/ 589814 w 1617176"/>
              <a:gd name="connsiteY9142" fmla="*/ 1004417 h 1543360"/>
              <a:gd name="connsiteX9143" fmla="*/ 602018 w 1617176"/>
              <a:gd name="connsiteY9143" fmla="*/ 1003685 h 1543360"/>
              <a:gd name="connsiteX9144" fmla="*/ 600093 w 1617176"/>
              <a:gd name="connsiteY9144" fmla="*/ 1000690 h 1543360"/>
              <a:gd name="connsiteX9145" fmla="*/ 599333 w 1617176"/>
              <a:gd name="connsiteY9145" fmla="*/ 999778 h 1543360"/>
              <a:gd name="connsiteX9146" fmla="*/ 599333 w 1617176"/>
              <a:gd name="connsiteY9146" fmla="*/ 998559 h 1543360"/>
              <a:gd name="connsiteX9147" fmla="*/ 598845 w 1617176"/>
              <a:gd name="connsiteY9147" fmla="*/ 999536 h 1543360"/>
              <a:gd name="connsiteX9148" fmla="*/ 583712 w 1617176"/>
              <a:gd name="connsiteY9148" fmla="*/ 997583 h 1543360"/>
              <a:gd name="connsiteX9149" fmla="*/ 455810 w 1617176"/>
              <a:gd name="connsiteY9149" fmla="*/ 997583 h 1543360"/>
              <a:gd name="connsiteX9150" fmla="*/ 459716 w 1617176"/>
              <a:gd name="connsiteY9150" fmla="*/ 1001694 h 1543360"/>
              <a:gd name="connsiteX9151" fmla="*/ 459716 w 1617176"/>
              <a:gd name="connsiteY9151" fmla="*/ 1000666 h 1543360"/>
              <a:gd name="connsiteX9152" fmla="*/ 945449 w 1617176"/>
              <a:gd name="connsiteY9152" fmla="*/ 997339 h 1543360"/>
              <a:gd name="connsiteX9153" fmla="*/ 945449 w 1617176"/>
              <a:gd name="connsiteY9153" fmla="*/ 998803 h 1543360"/>
              <a:gd name="connsiteX9154" fmla="*/ 954968 w 1617176"/>
              <a:gd name="connsiteY9154" fmla="*/ 1001000 h 1543360"/>
              <a:gd name="connsiteX9155" fmla="*/ 956432 w 1617176"/>
              <a:gd name="connsiteY9155" fmla="*/ 997339 h 1543360"/>
              <a:gd name="connsiteX9156" fmla="*/ 945449 w 1617176"/>
              <a:gd name="connsiteY9156" fmla="*/ 997339 h 1543360"/>
              <a:gd name="connsiteX9157" fmla="*/ 93098 w 1617176"/>
              <a:gd name="connsiteY9157" fmla="*/ 996607 h 1543360"/>
              <a:gd name="connsiteX9158" fmla="*/ 79429 w 1617176"/>
              <a:gd name="connsiteY9158" fmla="*/ 998315 h 1543360"/>
              <a:gd name="connsiteX9159" fmla="*/ 84066 w 1617176"/>
              <a:gd name="connsiteY9159" fmla="*/ 1008567 h 1543360"/>
              <a:gd name="connsiteX9160" fmla="*/ 91036 w 1617176"/>
              <a:gd name="connsiteY9160" fmla="*/ 1005610 h 1543360"/>
              <a:gd name="connsiteX9161" fmla="*/ 91145 w 1617176"/>
              <a:gd name="connsiteY9161" fmla="*/ 1005392 h 1543360"/>
              <a:gd name="connsiteX9162" fmla="*/ 94807 w 1617176"/>
              <a:gd name="connsiteY9162" fmla="*/ 1004416 h 1543360"/>
              <a:gd name="connsiteX9163" fmla="*/ 95074 w 1617176"/>
              <a:gd name="connsiteY9163" fmla="*/ 1004772 h 1543360"/>
              <a:gd name="connsiteX9164" fmla="*/ 97735 w 1617176"/>
              <a:gd name="connsiteY9164" fmla="*/ 1004417 h 1543360"/>
              <a:gd name="connsiteX9165" fmla="*/ 93098 w 1617176"/>
              <a:gd name="connsiteY9165" fmla="*/ 996607 h 1543360"/>
              <a:gd name="connsiteX9166" fmla="*/ 1295713 w 1617176"/>
              <a:gd name="connsiteY9166" fmla="*/ 996362 h 1543360"/>
              <a:gd name="connsiteX9167" fmla="*/ 1296934 w 1617176"/>
              <a:gd name="connsiteY9167" fmla="*/ 1000024 h 1543360"/>
              <a:gd name="connsiteX9168" fmla="*/ 1298642 w 1617176"/>
              <a:gd name="connsiteY9168" fmla="*/ 996362 h 1543360"/>
              <a:gd name="connsiteX9169" fmla="*/ 1295713 w 1617176"/>
              <a:gd name="connsiteY9169" fmla="*/ 996362 h 1543360"/>
              <a:gd name="connsiteX9170" fmla="*/ 649616 w 1617176"/>
              <a:gd name="connsiteY9170" fmla="*/ 996361 h 1543360"/>
              <a:gd name="connsiteX9171" fmla="*/ 651081 w 1617176"/>
              <a:gd name="connsiteY9171" fmla="*/ 996361 h 1543360"/>
              <a:gd name="connsiteX9172" fmla="*/ 651081 w 1617176"/>
              <a:gd name="connsiteY9172" fmla="*/ 997337 h 1543360"/>
              <a:gd name="connsiteX9173" fmla="*/ 649616 w 1617176"/>
              <a:gd name="connsiteY9173" fmla="*/ 997337 h 1543360"/>
              <a:gd name="connsiteX9174" fmla="*/ 808886 w 1617176"/>
              <a:gd name="connsiteY9174" fmla="*/ 995920 h 1543360"/>
              <a:gd name="connsiteX9175" fmla="*/ 808760 w 1617176"/>
              <a:gd name="connsiteY9175" fmla="*/ 996361 h 1543360"/>
              <a:gd name="connsiteX9176" fmla="*/ 798752 w 1617176"/>
              <a:gd name="connsiteY9176" fmla="*/ 1004172 h 1543360"/>
              <a:gd name="connsiteX9177" fmla="*/ 796504 w 1617176"/>
              <a:gd name="connsiteY9177" fmla="*/ 1006074 h 1543360"/>
              <a:gd name="connsiteX9178" fmla="*/ 796555 w 1617176"/>
              <a:gd name="connsiteY9178" fmla="*/ 1006124 h 1543360"/>
              <a:gd name="connsiteX9179" fmla="*/ 796555 w 1617176"/>
              <a:gd name="connsiteY9179" fmla="*/ 1006857 h 1543360"/>
              <a:gd name="connsiteX9180" fmla="*/ 796245 w 1617176"/>
              <a:gd name="connsiteY9180" fmla="*/ 1007123 h 1543360"/>
              <a:gd name="connsiteX9181" fmla="*/ 796556 w 1617176"/>
              <a:gd name="connsiteY9181" fmla="*/ 1007589 h 1543360"/>
              <a:gd name="connsiteX9182" fmla="*/ 798997 w 1617176"/>
              <a:gd name="connsiteY9182" fmla="*/ 1010518 h 1543360"/>
              <a:gd name="connsiteX9183" fmla="*/ 798944 w 1617176"/>
              <a:gd name="connsiteY9183" fmla="*/ 1010623 h 1543360"/>
              <a:gd name="connsiteX9184" fmla="*/ 799729 w 1617176"/>
              <a:gd name="connsiteY9184" fmla="*/ 1011250 h 1543360"/>
              <a:gd name="connsiteX9185" fmla="*/ 799729 w 1617176"/>
              <a:gd name="connsiteY9185" fmla="*/ 1011983 h 1543360"/>
              <a:gd name="connsiteX9186" fmla="*/ 799240 w 1617176"/>
              <a:gd name="connsiteY9186" fmla="*/ 1012227 h 1543360"/>
              <a:gd name="connsiteX9187" fmla="*/ 798752 w 1617176"/>
              <a:gd name="connsiteY9187" fmla="*/ 1011983 h 1543360"/>
              <a:gd name="connsiteX9188" fmla="*/ 798313 w 1617176"/>
              <a:gd name="connsiteY9188" fmla="*/ 1011690 h 1543360"/>
              <a:gd name="connsiteX9189" fmla="*/ 797837 w 1617176"/>
              <a:gd name="connsiteY9189" fmla="*/ 1012166 h 1543360"/>
              <a:gd name="connsiteX9190" fmla="*/ 798020 w 1617176"/>
              <a:gd name="connsiteY9190" fmla="*/ 1012227 h 1543360"/>
              <a:gd name="connsiteX9191" fmla="*/ 793138 w 1617176"/>
              <a:gd name="connsiteY9191" fmla="*/ 1017505 h 1543360"/>
              <a:gd name="connsiteX9192" fmla="*/ 784338 w 1617176"/>
              <a:gd name="connsiteY9192" fmla="*/ 1017824 h 1543360"/>
              <a:gd name="connsiteX9193" fmla="*/ 780446 w 1617176"/>
              <a:gd name="connsiteY9193" fmla="*/ 1021258 h 1543360"/>
              <a:gd name="connsiteX9194" fmla="*/ 779470 w 1617176"/>
              <a:gd name="connsiteY9194" fmla="*/ 1022234 h 1543360"/>
              <a:gd name="connsiteX9195" fmla="*/ 779029 w 1617176"/>
              <a:gd name="connsiteY9195" fmla="*/ 1022380 h 1543360"/>
              <a:gd name="connsiteX9196" fmla="*/ 776296 w 1617176"/>
              <a:gd name="connsiteY9196" fmla="*/ 1025895 h 1543360"/>
              <a:gd name="connsiteX9197" fmla="*/ 787524 w 1617176"/>
              <a:gd name="connsiteY9197" fmla="*/ 1030289 h 1543360"/>
              <a:gd name="connsiteX9198" fmla="*/ 794359 w 1617176"/>
              <a:gd name="connsiteY9198" fmla="*/ 1025163 h 1543360"/>
              <a:gd name="connsiteX9199" fmla="*/ 794603 w 1617176"/>
              <a:gd name="connsiteY9199" fmla="*/ 1025407 h 1543360"/>
              <a:gd name="connsiteX9200" fmla="*/ 794603 w 1617176"/>
              <a:gd name="connsiteY9200" fmla="*/ 1025163 h 1543360"/>
              <a:gd name="connsiteX9201" fmla="*/ 795091 w 1617176"/>
              <a:gd name="connsiteY9201" fmla="*/ 1024431 h 1543360"/>
              <a:gd name="connsiteX9202" fmla="*/ 795237 w 1617176"/>
              <a:gd name="connsiteY9202" fmla="*/ 1024407 h 1543360"/>
              <a:gd name="connsiteX9203" fmla="*/ 795579 w 1617176"/>
              <a:gd name="connsiteY9203" fmla="*/ 1023211 h 1543360"/>
              <a:gd name="connsiteX9204" fmla="*/ 787036 w 1617176"/>
              <a:gd name="connsiteY9204" fmla="*/ 1019794 h 1543360"/>
              <a:gd name="connsiteX9205" fmla="*/ 802902 w 1617176"/>
              <a:gd name="connsiteY9205" fmla="*/ 1016865 h 1543360"/>
              <a:gd name="connsiteX9206" fmla="*/ 802902 w 1617176"/>
              <a:gd name="connsiteY9206" fmla="*/ 1016132 h 1543360"/>
              <a:gd name="connsiteX9207" fmla="*/ 802658 w 1617176"/>
              <a:gd name="connsiteY9207" fmla="*/ 1015888 h 1543360"/>
              <a:gd name="connsiteX9208" fmla="*/ 802170 w 1617176"/>
              <a:gd name="connsiteY9208" fmla="*/ 1015400 h 1543360"/>
              <a:gd name="connsiteX9209" fmla="*/ 802658 w 1617176"/>
              <a:gd name="connsiteY9209" fmla="*/ 1014668 h 1543360"/>
              <a:gd name="connsiteX9210" fmla="*/ 803549 w 1617176"/>
              <a:gd name="connsiteY9210" fmla="*/ 1015410 h 1543360"/>
              <a:gd name="connsiteX9211" fmla="*/ 803634 w 1617176"/>
              <a:gd name="connsiteY9211" fmla="*/ 1015156 h 1543360"/>
              <a:gd name="connsiteX9212" fmla="*/ 804854 w 1617176"/>
              <a:gd name="connsiteY9212" fmla="*/ 1015156 h 1543360"/>
              <a:gd name="connsiteX9213" fmla="*/ 804854 w 1617176"/>
              <a:gd name="connsiteY9213" fmla="*/ 1015547 h 1543360"/>
              <a:gd name="connsiteX9214" fmla="*/ 806563 w 1617176"/>
              <a:gd name="connsiteY9214" fmla="*/ 1014180 h 1543360"/>
              <a:gd name="connsiteX9215" fmla="*/ 808760 w 1617176"/>
              <a:gd name="connsiteY9215" fmla="*/ 1011983 h 1543360"/>
              <a:gd name="connsiteX9216" fmla="*/ 809218 w 1617176"/>
              <a:gd name="connsiteY9216" fmla="*/ 1011891 h 1543360"/>
              <a:gd name="connsiteX9217" fmla="*/ 808760 w 1617176"/>
              <a:gd name="connsiteY9217" fmla="*/ 1011739 h 1543360"/>
              <a:gd name="connsiteX9218" fmla="*/ 822429 w 1617176"/>
              <a:gd name="connsiteY9218" fmla="*/ 1001243 h 1543360"/>
              <a:gd name="connsiteX9219" fmla="*/ 821941 w 1617176"/>
              <a:gd name="connsiteY9219" fmla="*/ 996117 h 1543360"/>
              <a:gd name="connsiteX9220" fmla="*/ 809004 w 1617176"/>
              <a:gd name="connsiteY9220" fmla="*/ 996117 h 1543360"/>
              <a:gd name="connsiteX9221" fmla="*/ 1316705 w 1617176"/>
              <a:gd name="connsiteY9221" fmla="*/ 995142 h 1543360"/>
              <a:gd name="connsiteX9222" fmla="*/ 1306209 w 1617176"/>
              <a:gd name="connsiteY9222" fmla="*/ 995874 h 1543360"/>
              <a:gd name="connsiteX9223" fmla="*/ 1303280 w 1617176"/>
              <a:gd name="connsiteY9223" fmla="*/ 1004173 h 1543360"/>
              <a:gd name="connsiteX9224" fmla="*/ 1312067 w 1617176"/>
              <a:gd name="connsiteY9224" fmla="*/ 1004661 h 1543360"/>
              <a:gd name="connsiteX9225" fmla="*/ 1316705 w 1617176"/>
              <a:gd name="connsiteY9225" fmla="*/ 995142 h 1543360"/>
              <a:gd name="connsiteX9226" fmla="*/ 545203 w 1617176"/>
              <a:gd name="connsiteY9226" fmla="*/ 994948 h 1543360"/>
              <a:gd name="connsiteX9227" fmla="*/ 544800 w 1617176"/>
              <a:gd name="connsiteY9227" fmla="*/ 995271 h 1543360"/>
              <a:gd name="connsiteX9228" fmla="*/ 545146 w 1617176"/>
              <a:gd name="connsiteY9228" fmla="*/ 995386 h 1543360"/>
              <a:gd name="connsiteX9229" fmla="*/ 546865 w 1617176"/>
              <a:gd name="connsiteY9229" fmla="*/ 996890 h 1543360"/>
              <a:gd name="connsiteX9230" fmla="*/ 547183 w 1617176"/>
              <a:gd name="connsiteY9230" fmla="*/ 996635 h 1543360"/>
              <a:gd name="connsiteX9231" fmla="*/ 547099 w 1617176"/>
              <a:gd name="connsiteY9231" fmla="*/ 996607 h 1543360"/>
              <a:gd name="connsiteX9232" fmla="*/ 1394324 w 1617176"/>
              <a:gd name="connsiteY9232" fmla="*/ 994898 h 1543360"/>
              <a:gd name="connsiteX9233" fmla="*/ 1390663 w 1617176"/>
              <a:gd name="connsiteY9233" fmla="*/ 995386 h 1543360"/>
              <a:gd name="connsiteX9234" fmla="*/ 1398229 w 1617176"/>
              <a:gd name="connsiteY9234" fmla="*/ 1001732 h 1543360"/>
              <a:gd name="connsiteX9235" fmla="*/ 1394324 w 1617176"/>
              <a:gd name="connsiteY9235" fmla="*/ 994898 h 1543360"/>
              <a:gd name="connsiteX9236" fmla="*/ 1038690 w 1617176"/>
              <a:gd name="connsiteY9236" fmla="*/ 994652 h 1543360"/>
              <a:gd name="connsiteX9237" fmla="*/ 1059438 w 1617176"/>
              <a:gd name="connsiteY9237" fmla="*/ 1003195 h 1543360"/>
              <a:gd name="connsiteX9238" fmla="*/ 1071154 w 1617176"/>
              <a:gd name="connsiteY9238" fmla="*/ 1008321 h 1543360"/>
              <a:gd name="connsiteX9239" fmla="*/ 1071398 w 1617176"/>
              <a:gd name="connsiteY9239" fmla="*/ 1009053 h 1543360"/>
              <a:gd name="connsiteX9240" fmla="*/ 1071154 w 1617176"/>
              <a:gd name="connsiteY9240" fmla="*/ 1009297 h 1543360"/>
              <a:gd name="connsiteX9241" fmla="*/ 1059194 w 1617176"/>
              <a:gd name="connsiteY9241" fmla="*/ 1004171 h 1543360"/>
              <a:gd name="connsiteX9242" fmla="*/ 1038446 w 1617176"/>
              <a:gd name="connsiteY9242" fmla="*/ 995628 h 1543360"/>
              <a:gd name="connsiteX9243" fmla="*/ 1038202 w 1617176"/>
              <a:gd name="connsiteY9243" fmla="*/ 994896 h 1543360"/>
              <a:gd name="connsiteX9244" fmla="*/ 1038690 w 1617176"/>
              <a:gd name="connsiteY9244" fmla="*/ 994652 h 1543360"/>
              <a:gd name="connsiteX9245" fmla="*/ 611807 w 1617176"/>
              <a:gd name="connsiteY9245" fmla="*/ 994536 h 1543360"/>
              <a:gd name="connsiteX9246" fmla="*/ 612026 w 1617176"/>
              <a:gd name="connsiteY9246" fmla="*/ 995630 h 1543360"/>
              <a:gd name="connsiteX9247" fmla="*/ 610318 w 1617176"/>
              <a:gd name="connsiteY9247" fmla="*/ 996118 h 1543360"/>
              <a:gd name="connsiteX9248" fmla="*/ 610318 w 1617176"/>
              <a:gd name="connsiteY9248" fmla="*/ 996361 h 1543360"/>
              <a:gd name="connsiteX9249" fmla="*/ 610044 w 1617176"/>
              <a:gd name="connsiteY9249" fmla="*/ 996909 h 1543360"/>
              <a:gd name="connsiteX9250" fmla="*/ 626915 w 1617176"/>
              <a:gd name="connsiteY9250" fmla="*/ 1001488 h 1543360"/>
              <a:gd name="connsiteX9251" fmla="*/ 625695 w 1617176"/>
              <a:gd name="connsiteY9251" fmla="*/ 999780 h 1543360"/>
              <a:gd name="connsiteX9252" fmla="*/ 626183 w 1617176"/>
              <a:gd name="connsiteY9252" fmla="*/ 999536 h 1543360"/>
              <a:gd name="connsiteX9253" fmla="*/ 626183 w 1617176"/>
              <a:gd name="connsiteY9253" fmla="*/ 999112 h 1543360"/>
              <a:gd name="connsiteX9254" fmla="*/ 623986 w 1617176"/>
              <a:gd name="connsiteY9254" fmla="*/ 998314 h 1543360"/>
              <a:gd name="connsiteX9255" fmla="*/ 621301 w 1617176"/>
              <a:gd name="connsiteY9255" fmla="*/ 997093 h 1543360"/>
              <a:gd name="connsiteX9256" fmla="*/ 621231 w 1617176"/>
              <a:gd name="connsiteY9256" fmla="*/ 996814 h 1543360"/>
              <a:gd name="connsiteX9257" fmla="*/ 621057 w 1617176"/>
              <a:gd name="connsiteY9257" fmla="*/ 997338 h 1543360"/>
              <a:gd name="connsiteX9258" fmla="*/ 620081 w 1617176"/>
              <a:gd name="connsiteY9258" fmla="*/ 996850 h 1543360"/>
              <a:gd name="connsiteX9259" fmla="*/ 620081 w 1617176"/>
              <a:gd name="connsiteY9259" fmla="*/ 996849 h 1543360"/>
              <a:gd name="connsiteX9260" fmla="*/ 620081 w 1617176"/>
              <a:gd name="connsiteY9260" fmla="*/ 996849 h 1543360"/>
              <a:gd name="connsiteX9261" fmla="*/ 615199 w 1617176"/>
              <a:gd name="connsiteY9261" fmla="*/ 995384 h 1543360"/>
              <a:gd name="connsiteX9262" fmla="*/ 992802 w 1617176"/>
              <a:gd name="connsiteY9262" fmla="*/ 994408 h 1543360"/>
              <a:gd name="connsiteX9263" fmla="*/ 1003054 w 1617176"/>
              <a:gd name="connsiteY9263" fmla="*/ 998558 h 1543360"/>
              <a:gd name="connsiteX9264" fmla="*/ 1006959 w 1617176"/>
              <a:gd name="connsiteY9264" fmla="*/ 1008565 h 1543360"/>
              <a:gd name="connsiteX9265" fmla="*/ 1006959 w 1617176"/>
              <a:gd name="connsiteY9265" fmla="*/ 1015400 h 1543360"/>
              <a:gd name="connsiteX9266" fmla="*/ 1005250 w 1617176"/>
              <a:gd name="connsiteY9266" fmla="*/ 1015888 h 1543360"/>
              <a:gd name="connsiteX9267" fmla="*/ 1004762 w 1617176"/>
              <a:gd name="connsiteY9267" fmla="*/ 1020037 h 1543360"/>
              <a:gd name="connsiteX9268" fmla="*/ 994755 w 1617176"/>
              <a:gd name="connsiteY9268" fmla="*/ 1030045 h 1543360"/>
              <a:gd name="connsiteX9269" fmla="*/ 994755 w 1617176"/>
              <a:gd name="connsiteY9269" fmla="*/ 1031998 h 1543360"/>
              <a:gd name="connsiteX9270" fmla="*/ 984992 w 1617176"/>
              <a:gd name="connsiteY9270" fmla="*/ 1033706 h 1543360"/>
              <a:gd name="connsiteX9271" fmla="*/ 971811 w 1617176"/>
              <a:gd name="connsiteY9271" fmla="*/ 1024919 h 1543360"/>
              <a:gd name="connsiteX9272" fmla="*/ 969126 w 1617176"/>
              <a:gd name="connsiteY9272" fmla="*/ 1012227 h 1543360"/>
              <a:gd name="connsiteX9273" fmla="*/ 992802 w 1617176"/>
              <a:gd name="connsiteY9273" fmla="*/ 994408 h 1543360"/>
              <a:gd name="connsiteX9274" fmla="*/ 774344 w 1617176"/>
              <a:gd name="connsiteY9274" fmla="*/ 993676 h 1543360"/>
              <a:gd name="connsiteX9275" fmla="*/ 779226 w 1617176"/>
              <a:gd name="connsiteY9275" fmla="*/ 995873 h 1543360"/>
              <a:gd name="connsiteX9276" fmla="*/ 766045 w 1617176"/>
              <a:gd name="connsiteY9276" fmla="*/ 1000511 h 1543360"/>
              <a:gd name="connsiteX9277" fmla="*/ 774344 w 1617176"/>
              <a:gd name="connsiteY9277" fmla="*/ 993676 h 1543360"/>
              <a:gd name="connsiteX9278" fmla="*/ 634178 w 1617176"/>
              <a:gd name="connsiteY9278" fmla="*/ 992521 h 1543360"/>
              <a:gd name="connsiteX9279" fmla="*/ 622033 w 1617176"/>
              <a:gd name="connsiteY9279" fmla="*/ 995141 h 1543360"/>
              <a:gd name="connsiteX9280" fmla="*/ 622033 w 1617176"/>
              <a:gd name="connsiteY9280" fmla="*/ 996117 h 1543360"/>
              <a:gd name="connsiteX9281" fmla="*/ 622278 w 1617176"/>
              <a:gd name="connsiteY9281" fmla="*/ 996117 h 1543360"/>
              <a:gd name="connsiteX9282" fmla="*/ 624474 w 1617176"/>
              <a:gd name="connsiteY9282" fmla="*/ 996849 h 1543360"/>
              <a:gd name="connsiteX9283" fmla="*/ 627403 w 1617176"/>
              <a:gd name="connsiteY9283" fmla="*/ 998314 h 1543360"/>
              <a:gd name="connsiteX9284" fmla="*/ 627403 w 1617176"/>
              <a:gd name="connsiteY9284" fmla="*/ 998829 h 1543360"/>
              <a:gd name="connsiteX9285" fmla="*/ 633017 w 1617176"/>
              <a:gd name="connsiteY9285" fmla="*/ 997827 h 1543360"/>
              <a:gd name="connsiteX9286" fmla="*/ 638143 w 1617176"/>
              <a:gd name="connsiteY9286" fmla="*/ 996851 h 1543360"/>
              <a:gd name="connsiteX9287" fmla="*/ 634726 w 1617176"/>
              <a:gd name="connsiteY9287" fmla="*/ 993922 h 1543360"/>
              <a:gd name="connsiteX9288" fmla="*/ 635947 w 1617176"/>
              <a:gd name="connsiteY9288" fmla="*/ 993678 h 1543360"/>
              <a:gd name="connsiteX9289" fmla="*/ 636036 w 1617176"/>
              <a:gd name="connsiteY9289" fmla="*/ 993543 h 1543360"/>
              <a:gd name="connsiteX9290" fmla="*/ 635703 w 1617176"/>
              <a:gd name="connsiteY9290" fmla="*/ 993432 h 1543360"/>
              <a:gd name="connsiteX9291" fmla="*/ 634238 w 1617176"/>
              <a:gd name="connsiteY9291" fmla="*/ 992700 h 1543360"/>
              <a:gd name="connsiteX9292" fmla="*/ 1374337 w 1617176"/>
              <a:gd name="connsiteY9292" fmla="*/ 992158 h 1543360"/>
              <a:gd name="connsiteX9293" fmla="*/ 1374309 w 1617176"/>
              <a:gd name="connsiteY9293" fmla="*/ 992213 h 1543360"/>
              <a:gd name="connsiteX9294" fmla="*/ 1373088 w 1617176"/>
              <a:gd name="connsiteY9294" fmla="*/ 993189 h 1543360"/>
              <a:gd name="connsiteX9295" fmla="*/ 1374309 w 1617176"/>
              <a:gd name="connsiteY9295" fmla="*/ 993678 h 1543360"/>
              <a:gd name="connsiteX9296" fmla="*/ 1374993 w 1617176"/>
              <a:gd name="connsiteY9296" fmla="*/ 992993 h 1543360"/>
              <a:gd name="connsiteX9297" fmla="*/ 1374553 w 1617176"/>
              <a:gd name="connsiteY9297" fmla="*/ 992700 h 1543360"/>
              <a:gd name="connsiteX9298" fmla="*/ 1124853 w 1617176"/>
              <a:gd name="connsiteY9298" fmla="*/ 991237 h 1543360"/>
              <a:gd name="connsiteX9299" fmla="*/ 1147797 w 1617176"/>
              <a:gd name="connsiteY9299" fmla="*/ 1015889 h 1543360"/>
              <a:gd name="connsiteX9300" fmla="*/ 1156095 w 1617176"/>
              <a:gd name="connsiteY9300" fmla="*/ 1022480 h 1543360"/>
              <a:gd name="connsiteX9301" fmla="*/ 1165859 w 1617176"/>
              <a:gd name="connsiteY9301" fmla="*/ 1030535 h 1543360"/>
              <a:gd name="connsiteX9302" fmla="*/ 1166591 w 1617176"/>
              <a:gd name="connsiteY9302" fmla="*/ 1029802 h 1543360"/>
              <a:gd name="connsiteX9303" fmla="*/ 1160733 w 1617176"/>
              <a:gd name="connsiteY9303" fmla="*/ 1023212 h 1543360"/>
              <a:gd name="connsiteX9304" fmla="*/ 1149505 w 1617176"/>
              <a:gd name="connsiteY9304" fmla="*/ 1013693 h 1543360"/>
              <a:gd name="connsiteX9305" fmla="*/ 1131199 w 1617176"/>
              <a:gd name="connsiteY9305" fmla="*/ 996118 h 1543360"/>
              <a:gd name="connsiteX9306" fmla="*/ 1124853 w 1617176"/>
              <a:gd name="connsiteY9306" fmla="*/ 991237 h 1543360"/>
              <a:gd name="connsiteX9307" fmla="*/ 1376018 w 1617176"/>
              <a:gd name="connsiteY9307" fmla="*/ 990504 h 1543360"/>
              <a:gd name="connsiteX9308" fmla="*/ 1375434 w 1617176"/>
              <a:gd name="connsiteY9308" fmla="*/ 990855 h 1543360"/>
              <a:gd name="connsiteX9309" fmla="*/ 1375774 w 1617176"/>
              <a:gd name="connsiteY9309" fmla="*/ 990991 h 1543360"/>
              <a:gd name="connsiteX9310" fmla="*/ 1375774 w 1617176"/>
              <a:gd name="connsiteY9310" fmla="*/ 991968 h 1543360"/>
              <a:gd name="connsiteX9311" fmla="*/ 1376018 w 1617176"/>
              <a:gd name="connsiteY9311" fmla="*/ 991481 h 1543360"/>
              <a:gd name="connsiteX9312" fmla="*/ 1381876 w 1617176"/>
              <a:gd name="connsiteY9312" fmla="*/ 993678 h 1543360"/>
              <a:gd name="connsiteX9313" fmla="*/ 1376018 w 1617176"/>
              <a:gd name="connsiteY9313" fmla="*/ 990504 h 1543360"/>
              <a:gd name="connsiteX9314" fmla="*/ 1294248 w 1617176"/>
              <a:gd name="connsiteY9314" fmla="*/ 990504 h 1543360"/>
              <a:gd name="connsiteX9315" fmla="*/ 1294248 w 1617176"/>
              <a:gd name="connsiteY9315" fmla="*/ 993189 h 1543360"/>
              <a:gd name="connsiteX9316" fmla="*/ 1300595 w 1617176"/>
              <a:gd name="connsiteY9316" fmla="*/ 990504 h 1543360"/>
              <a:gd name="connsiteX9317" fmla="*/ 1294248 w 1617176"/>
              <a:gd name="connsiteY9317" fmla="*/ 990504 h 1543360"/>
              <a:gd name="connsiteX9318" fmla="*/ 540264 w 1617176"/>
              <a:gd name="connsiteY9318" fmla="*/ 990260 h 1543360"/>
              <a:gd name="connsiteX9319" fmla="*/ 544532 w 1617176"/>
              <a:gd name="connsiteY9319" fmla="*/ 994291 h 1543360"/>
              <a:gd name="connsiteX9320" fmla="*/ 544950 w 1617176"/>
              <a:gd name="connsiteY9320" fmla="*/ 993873 h 1543360"/>
              <a:gd name="connsiteX9321" fmla="*/ 544658 w 1617176"/>
              <a:gd name="connsiteY9321" fmla="*/ 993678 h 1543360"/>
              <a:gd name="connsiteX9322" fmla="*/ 540264 w 1617176"/>
              <a:gd name="connsiteY9322" fmla="*/ 990260 h 1543360"/>
              <a:gd name="connsiteX9323" fmla="*/ 846838 w 1617176"/>
              <a:gd name="connsiteY9323" fmla="*/ 989039 h 1543360"/>
              <a:gd name="connsiteX9324" fmla="*/ 848059 w 1617176"/>
              <a:gd name="connsiteY9324" fmla="*/ 989771 h 1543360"/>
              <a:gd name="connsiteX9325" fmla="*/ 848547 w 1617176"/>
              <a:gd name="connsiteY9325" fmla="*/ 990259 h 1543360"/>
              <a:gd name="connsiteX9326" fmla="*/ 848547 w 1617176"/>
              <a:gd name="connsiteY9326" fmla="*/ 990992 h 1543360"/>
              <a:gd name="connsiteX9327" fmla="*/ 847815 w 1617176"/>
              <a:gd name="connsiteY9327" fmla="*/ 990992 h 1543360"/>
              <a:gd name="connsiteX9328" fmla="*/ 847570 w 1617176"/>
              <a:gd name="connsiteY9328" fmla="*/ 990992 h 1543360"/>
              <a:gd name="connsiteX9329" fmla="*/ 847326 w 1617176"/>
              <a:gd name="connsiteY9329" fmla="*/ 990748 h 1543360"/>
              <a:gd name="connsiteX9330" fmla="*/ 846594 w 1617176"/>
              <a:gd name="connsiteY9330" fmla="*/ 989771 h 1543360"/>
              <a:gd name="connsiteX9331" fmla="*/ 846350 w 1617176"/>
              <a:gd name="connsiteY9331" fmla="*/ 989283 h 1543360"/>
              <a:gd name="connsiteX9332" fmla="*/ 924701 w 1617176"/>
              <a:gd name="connsiteY9332" fmla="*/ 988552 h 1543360"/>
              <a:gd name="connsiteX9333" fmla="*/ 927386 w 1617176"/>
              <a:gd name="connsiteY9333" fmla="*/ 993189 h 1543360"/>
              <a:gd name="connsiteX9334" fmla="*/ 942519 w 1617176"/>
              <a:gd name="connsiteY9334" fmla="*/ 990504 h 1543360"/>
              <a:gd name="connsiteX9335" fmla="*/ 924701 w 1617176"/>
              <a:gd name="connsiteY9335" fmla="*/ 988552 h 1543360"/>
              <a:gd name="connsiteX9336" fmla="*/ 449374 w 1617176"/>
              <a:gd name="connsiteY9336" fmla="*/ 988383 h 1543360"/>
              <a:gd name="connsiteX9337" fmla="*/ 449952 w 1617176"/>
              <a:gd name="connsiteY9337" fmla="*/ 988796 h 1543360"/>
              <a:gd name="connsiteX9338" fmla="*/ 450101 w 1617176"/>
              <a:gd name="connsiteY9338" fmla="*/ 988746 h 1543360"/>
              <a:gd name="connsiteX9339" fmla="*/ 574925 w 1617176"/>
              <a:gd name="connsiteY9339" fmla="*/ 987900 h 1543360"/>
              <a:gd name="connsiteX9340" fmla="*/ 574925 w 1617176"/>
              <a:gd name="connsiteY9340" fmla="*/ 988552 h 1543360"/>
              <a:gd name="connsiteX9341" fmla="*/ 574192 w 1617176"/>
              <a:gd name="connsiteY9341" fmla="*/ 988552 h 1543360"/>
              <a:gd name="connsiteX9342" fmla="*/ 574974 w 1617176"/>
              <a:gd name="connsiteY9342" fmla="*/ 989647 h 1543360"/>
              <a:gd name="connsiteX9343" fmla="*/ 575413 w 1617176"/>
              <a:gd name="connsiteY9343" fmla="*/ 988551 h 1543360"/>
              <a:gd name="connsiteX9344" fmla="*/ 450684 w 1617176"/>
              <a:gd name="connsiteY9344" fmla="*/ 987820 h 1543360"/>
              <a:gd name="connsiteX9345" fmla="*/ 450245 w 1617176"/>
              <a:gd name="connsiteY9345" fmla="*/ 988698 h 1543360"/>
              <a:gd name="connsiteX9346" fmla="*/ 450684 w 1617176"/>
              <a:gd name="connsiteY9346" fmla="*/ 988552 h 1543360"/>
              <a:gd name="connsiteX9347" fmla="*/ 1388954 w 1617176"/>
              <a:gd name="connsiteY9347" fmla="*/ 987819 h 1543360"/>
              <a:gd name="connsiteX9348" fmla="*/ 1385537 w 1617176"/>
              <a:gd name="connsiteY9348" fmla="*/ 992701 h 1543360"/>
              <a:gd name="connsiteX9349" fmla="*/ 1388954 w 1617176"/>
              <a:gd name="connsiteY9349" fmla="*/ 987819 h 1543360"/>
              <a:gd name="connsiteX9350" fmla="*/ 1323051 w 1617176"/>
              <a:gd name="connsiteY9350" fmla="*/ 987819 h 1543360"/>
              <a:gd name="connsiteX9351" fmla="*/ 1307918 w 1617176"/>
              <a:gd name="connsiteY9351" fmla="*/ 991481 h 1543360"/>
              <a:gd name="connsiteX9352" fmla="*/ 1323051 w 1617176"/>
              <a:gd name="connsiteY9352" fmla="*/ 987819 h 1543360"/>
              <a:gd name="connsiteX9353" fmla="*/ 771885 w 1617176"/>
              <a:gd name="connsiteY9353" fmla="*/ 987501 h 1543360"/>
              <a:gd name="connsiteX9354" fmla="*/ 771903 w 1617176"/>
              <a:gd name="connsiteY9354" fmla="*/ 987574 h 1543360"/>
              <a:gd name="connsiteX9355" fmla="*/ 771415 w 1617176"/>
              <a:gd name="connsiteY9355" fmla="*/ 987574 h 1543360"/>
              <a:gd name="connsiteX9356" fmla="*/ 766533 w 1617176"/>
              <a:gd name="connsiteY9356" fmla="*/ 994408 h 1543360"/>
              <a:gd name="connsiteX9357" fmla="*/ 762871 w 1617176"/>
              <a:gd name="connsiteY9357" fmla="*/ 993676 h 1543360"/>
              <a:gd name="connsiteX9358" fmla="*/ 757746 w 1617176"/>
              <a:gd name="connsiteY9358" fmla="*/ 999290 h 1543360"/>
              <a:gd name="connsiteX9359" fmla="*/ 749691 w 1617176"/>
              <a:gd name="connsiteY9359" fmla="*/ 1008463 h 1543360"/>
              <a:gd name="connsiteX9360" fmla="*/ 749691 w 1617176"/>
              <a:gd name="connsiteY9360" fmla="*/ 1008810 h 1543360"/>
              <a:gd name="connsiteX9361" fmla="*/ 749585 w 1617176"/>
              <a:gd name="connsiteY9361" fmla="*/ 1008933 h 1543360"/>
              <a:gd name="connsiteX9362" fmla="*/ 757746 w 1617176"/>
              <a:gd name="connsiteY9362" fmla="*/ 1014667 h 1543360"/>
              <a:gd name="connsiteX9363" fmla="*/ 764708 w 1617176"/>
              <a:gd name="connsiteY9363" fmla="*/ 1019832 h 1543360"/>
              <a:gd name="connsiteX9364" fmla="*/ 764580 w 1617176"/>
              <a:gd name="connsiteY9364" fmla="*/ 1019061 h 1543360"/>
              <a:gd name="connsiteX9365" fmla="*/ 766044 w 1617176"/>
              <a:gd name="connsiteY9365" fmla="*/ 1019061 h 1543360"/>
              <a:gd name="connsiteX9366" fmla="*/ 766407 w 1617176"/>
              <a:gd name="connsiteY9366" fmla="*/ 1019423 h 1543360"/>
              <a:gd name="connsiteX9367" fmla="*/ 769951 w 1617176"/>
              <a:gd name="connsiteY9367" fmla="*/ 1015644 h 1543360"/>
              <a:gd name="connsiteX9368" fmla="*/ 774622 w 1617176"/>
              <a:gd name="connsiteY9368" fmla="*/ 1010527 h 1543360"/>
              <a:gd name="connsiteX9369" fmla="*/ 774588 w 1617176"/>
              <a:gd name="connsiteY9369" fmla="*/ 1010518 h 1543360"/>
              <a:gd name="connsiteX9370" fmla="*/ 776785 w 1617176"/>
              <a:gd name="connsiteY9370" fmla="*/ 1006613 h 1543360"/>
              <a:gd name="connsiteX9371" fmla="*/ 773124 w 1617176"/>
              <a:gd name="connsiteY9371" fmla="*/ 1003684 h 1543360"/>
              <a:gd name="connsiteX9372" fmla="*/ 781179 w 1617176"/>
              <a:gd name="connsiteY9372" fmla="*/ 998070 h 1543360"/>
              <a:gd name="connsiteX9373" fmla="*/ 783554 w 1617176"/>
              <a:gd name="connsiteY9373" fmla="*/ 999733 h 1543360"/>
              <a:gd name="connsiteX9374" fmla="*/ 785291 w 1617176"/>
              <a:gd name="connsiteY9374" fmla="*/ 998343 h 1543360"/>
              <a:gd name="connsiteX9375" fmla="*/ 785084 w 1617176"/>
              <a:gd name="connsiteY9375" fmla="*/ 997825 h 1543360"/>
              <a:gd name="connsiteX9376" fmla="*/ 785150 w 1617176"/>
              <a:gd name="connsiteY9376" fmla="*/ 997660 h 1543360"/>
              <a:gd name="connsiteX9377" fmla="*/ 779714 w 1617176"/>
              <a:gd name="connsiteY9377" fmla="*/ 993432 h 1543360"/>
              <a:gd name="connsiteX9378" fmla="*/ 1383340 w 1617176"/>
              <a:gd name="connsiteY9378" fmla="*/ 987331 h 1543360"/>
              <a:gd name="connsiteX9379" fmla="*/ 1377970 w 1617176"/>
              <a:gd name="connsiteY9379" fmla="*/ 988552 h 1543360"/>
              <a:gd name="connsiteX9380" fmla="*/ 1383340 w 1617176"/>
              <a:gd name="connsiteY9380" fmla="*/ 990504 h 1543360"/>
              <a:gd name="connsiteX9381" fmla="*/ 1383340 w 1617176"/>
              <a:gd name="connsiteY9381" fmla="*/ 987331 h 1543360"/>
              <a:gd name="connsiteX9382" fmla="*/ 813392 w 1617176"/>
              <a:gd name="connsiteY9382" fmla="*/ 986770 h 1543360"/>
              <a:gd name="connsiteX9383" fmla="*/ 813122 w 1617176"/>
              <a:gd name="connsiteY9383" fmla="*/ 987221 h 1543360"/>
              <a:gd name="connsiteX9384" fmla="*/ 814130 w 1617176"/>
              <a:gd name="connsiteY9384" fmla="*/ 988062 h 1543360"/>
              <a:gd name="connsiteX9385" fmla="*/ 1426788 w 1617176"/>
              <a:gd name="connsiteY9385" fmla="*/ 986599 h 1543360"/>
              <a:gd name="connsiteX9386" fmla="*/ 1425323 w 1617176"/>
              <a:gd name="connsiteY9386" fmla="*/ 992213 h 1543360"/>
              <a:gd name="connsiteX9387" fmla="*/ 1428496 w 1617176"/>
              <a:gd name="connsiteY9387" fmla="*/ 986599 h 1543360"/>
              <a:gd name="connsiteX9388" fmla="*/ 1426788 w 1617176"/>
              <a:gd name="connsiteY9388" fmla="*/ 986599 h 1543360"/>
              <a:gd name="connsiteX9389" fmla="*/ 448592 w 1617176"/>
              <a:gd name="connsiteY9389" fmla="*/ 986423 h 1543360"/>
              <a:gd name="connsiteX9390" fmla="*/ 447659 w 1617176"/>
              <a:gd name="connsiteY9390" fmla="*/ 986889 h 1543360"/>
              <a:gd name="connsiteX9391" fmla="*/ 447511 w 1617176"/>
              <a:gd name="connsiteY9391" fmla="*/ 987331 h 1543360"/>
              <a:gd name="connsiteX9392" fmla="*/ 447406 w 1617176"/>
              <a:gd name="connsiteY9392" fmla="*/ 987015 h 1543360"/>
              <a:gd name="connsiteX9393" fmla="*/ 447267 w 1617176"/>
              <a:gd name="connsiteY9393" fmla="*/ 987085 h 1543360"/>
              <a:gd name="connsiteX9394" fmla="*/ 447023 w 1617176"/>
              <a:gd name="connsiteY9394" fmla="*/ 987330 h 1543360"/>
              <a:gd name="connsiteX9395" fmla="*/ 446779 w 1617176"/>
              <a:gd name="connsiteY9395" fmla="*/ 987574 h 1543360"/>
              <a:gd name="connsiteX9396" fmla="*/ 446770 w 1617176"/>
              <a:gd name="connsiteY9396" fmla="*/ 987565 h 1543360"/>
              <a:gd name="connsiteX9397" fmla="*/ 446779 w 1617176"/>
              <a:gd name="connsiteY9397" fmla="*/ 987575 h 1543360"/>
              <a:gd name="connsiteX9398" fmla="*/ 447511 w 1617176"/>
              <a:gd name="connsiteY9398" fmla="*/ 987331 h 1543360"/>
              <a:gd name="connsiteX9399" fmla="*/ 448244 w 1617176"/>
              <a:gd name="connsiteY9399" fmla="*/ 987575 h 1543360"/>
              <a:gd name="connsiteX9400" fmla="*/ 449205 w 1617176"/>
              <a:gd name="connsiteY9400" fmla="*/ 988262 h 1543360"/>
              <a:gd name="connsiteX9401" fmla="*/ 448814 w 1617176"/>
              <a:gd name="connsiteY9401" fmla="*/ 987087 h 1543360"/>
              <a:gd name="connsiteX9402" fmla="*/ 448488 w 1617176"/>
              <a:gd name="connsiteY9402" fmla="*/ 987087 h 1543360"/>
              <a:gd name="connsiteX9403" fmla="*/ 448651 w 1617176"/>
              <a:gd name="connsiteY9403" fmla="*/ 986598 h 1543360"/>
              <a:gd name="connsiteX9404" fmla="*/ 449393 w 1617176"/>
              <a:gd name="connsiteY9404" fmla="*/ 985666 h 1543360"/>
              <a:gd name="connsiteX9405" fmla="*/ 450684 w 1617176"/>
              <a:gd name="connsiteY9405" fmla="*/ 987816 h 1543360"/>
              <a:gd name="connsiteX9406" fmla="*/ 450684 w 1617176"/>
              <a:gd name="connsiteY9406" fmla="*/ 987575 h 1543360"/>
              <a:gd name="connsiteX9407" fmla="*/ 459716 w 1617176"/>
              <a:gd name="connsiteY9407" fmla="*/ 994410 h 1543360"/>
              <a:gd name="connsiteX9408" fmla="*/ 459475 w 1617176"/>
              <a:gd name="connsiteY9408" fmla="*/ 994490 h 1543360"/>
              <a:gd name="connsiteX9409" fmla="*/ 459961 w 1617176"/>
              <a:gd name="connsiteY9409" fmla="*/ 994652 h 1543360"/>
              <a:gd name="connsiteX9410" fmla="*/ 460449 w 1617176"/>
              <a:gd name="connsiteY9410" fmla="*/ 995140 h 1543360"/>
              <a:gd name="connsiteX9411" fmla="*/ 459961 w 1617176"/>
              <a:gd name="connsiteY9411" fmla="*/ 995629 h 1543360"/>
              <a:gd name="connsiteX9412" fmla="*/ 459199 w 1617176"/>
              <a:gd name="connsiteY9412" fmla="*/ 995302 h 1543360"/>
              <a:gd name="connsiteX9413" fmla="*/ 459227 w 1617176"/>
              <a:gd name="connsiteY9413" fmla="*/ 995386 h 1543360"/>
              <a:gd name="connsiteX9414" fmla="*/ 461515 w 1617176"/>
              <a:gd name="connsiteY9414" fmla="*/ 997735 h 1543360"/>
              <a:gd name="connsiteX9415" fmla="*/ 464144 w 1617176"/>
              <a:gd name="connsiteY9415" fmla="*/ 999600 h 1543360"/>
              <a:gd name="connsiteX9416" fmla="*/ 470212 w 1617176"/>
              <a:gd name="connsiteY9416" fmla="*/ 1003195 h 1543360"/>
              <a:gd name="connsiteX9417" fmla="*/ 479243 w 1617176"/>
              <a:gd name="connsiteY9417" fmla="*/ 1008565 h 1543360"/>
              <a:gd name="connsiteX9418" fmla="*/ 479358 w 1617176"/>
              <a:gd name="connsiteY9418" fmla="*/ 1009369 h 1543360"/>
              <a:gd name="connsiteX9419" fmla="*/ 479731 w 1617176"/>
              <a:gd name="connsiteY9419" fmla="*/ 1008809 h 1543360"/>
              <a:gd name="connsiteX9420" fmla="*/ 481189 w 1617176"/>
              <a:gd name="connsiteY9420" fmla="*/ 1008393 h 1543360"/>
              <a:gd name="connsiteX9421" fmla="*/ 480707 w 1617176"/>
              <a:gd name="connsiteY9421" fmla="*/ 1007589 h 1543360"/>
              <a:gd name="connsiteX9422" fmla="*/ 480056 w 1617176"/>
              <a:gd name="connsiteY9422" fmla="*/ 1006287 h 1543360"/>
              <a:gd name="connsiteX9423" fmla="*/ 479731 w 1617176"/>
              <a:gd name="connsiteY9423" fmla="*/ 1006612 h 1543360"/>
              <a:gd name="connsiteX9424" fmla="*/ 465086 w 1617176"/>
              <a:gd name="connsiteY9424" fmla="*/ 994164 h 1543360"/>
              <a:gd name="connsiteX9425" fmla="*/ 465156 w 1617176"/>
              <a:gd name="connsiteY9425" fmla="*/ 994094 h 1543360"/>
              <a:gd name="connsiteX9426" fmla="*/ 462889 w 1617176"/>
              <a:gd name="connsiteY9426" fmla="*/ 992699 h 1543360"/>
              <a:gd name="connsiteX9427" fmla="*/ 460692 w 1617176"/>
              <a:gd name="connsiteY9427" fmla="*/ 991235 h 1543360"/>
              <a:gd name="connsiteX9428" fmla="*/ 460537 w 1617176"/>
              <a:gd name="connsiteY9428" fmla="*/ 990770 h 1543360"/>
              <a:gd name="connsiteX9429" fmla="*/ 460204 w 1617176"/>
              <a:gd name="connsiteY9429" fmla="*/ 990993 h 1543360"/>
              <a:gd name="connsiteX9430" fmla="*/ 450197 w 1617176"/>
              <a:gd name="connsiteY9430" fmla="*/ 985867 h 1543360"/>
              <a:gd name="connsiteX9431" fmla="*/ 476069 w 1617176"/>
              <a:gd name="connsiteY9431" fmla="*/ 985623 h 1543360"/>
              <a:gd name="connsiteX9432" fmla="*/ 476720 w 1617176"/>
              <a:gd name="connsiteY9432" fmla="*/ 987574 h 1543360"/>
              <a:gd name="connsiteX9433" fmla="*/ 476803 w 1617176"/>
              <a:gd name="connsiteY9433" fmla="*/ 987574 h 1543360"/>
              <a:gd name="connsiteX9434" fmla="*/ 508414 w 1617176"/>
              <a:gd name="connsiteY9434" fmla="*/ 1021860 h 1543360"/>
              <a:gd name="connsiteX9435" fmla="*/ 508533 w 1617176"/>
              <a:gd name="connsiteY9435" fmla="*/ 1021502 h 1543360"/>
              <a:gd name="connsiteX9436" fmla="*/ 514635 w 1617176"/>
              <a:gd name="connsiteY9436" fmla="*/ 1028092 h 1543360"/>
              <a:gd name="connsiteX9437" fmla="*/ 514635 w 1617176"/>
              <a:gd name="connsiteY9437" fmla="*/ 1028239 h 1543360"/>
              <a:gd name="connsiteX9438" fmla="*/ 514880 w 1617176"/>
              <a:gd name="connsiteY9438" fmla="*/ 1028092 h 1543360"/>
              <a:gd name="connsiteX9439" fmla="*/ 516832 w 1617176"/>
              <a:gd name="connsiteY9439" fmla="*/ 1029801 h 1543360"/>
              <a:gd name="connsiteX9440" fmla="*/ 516832 w 1617176"/>
              <a:gd name="connsiteY9440" fmla="*/ 1029963 h 1543360"/>
              <a:gd name="connsiteX9441" fmla="*/ 526108 w 1617176"/>
              <a:gd name="connsiteY9441" fmla="*/ 1036147 h 1543360"/>
              <a:gd name="connsiteX9442" fmla="*/ 526107 w 1617176"/>
              <a:gd name="connsiteY9442" fmla="*/ 1036147 h 1543360"/>
              <a:gd name="connsiteX9443" fmla="*/ 533918 w 1617176"/>
              <a:gd name="connsiteY9443" fmla="*/ 1041029 h 1543360"/>
              <a:gd name="connsiteX9444" fmla="*/ 536847 w 1617176"/>
              <a:gd name="connsiteY9444" fmla="*/ 1042737 h 1543360"/>
              <a:gd name="connsiteX9445" fmla="*/ 538800 w 1617176"/>
              <a:gd name="connsiteY9445" fmla="*/ 1044202 h 1543360"/>
              <a:gd name="connsiteX9446" fmla="*/ 538987 w 1617176"/>
              <a:gd name="connsiteY9446" fmla="*/ 1044669 h 1543360"/>
              <a:gd name="connsiteX9447" fmla="*/ 547831 w 1617176"/>
              <a:gd name="connsiteY9447" fmla="*/ 1050792 h 1543360"/>
              <a:gd name="connsiteX9448" fmla="*/ 547698 w 1617176"/>
              <a:gd name="connsiteY9448" fmla="*/ 1051058 h 1543360"/>
              <a:gd name="connsiteX9449" fmla="*/ 549156 w 1617176"/>
              <a:gd name="connsiteY9449" fmla="*/ 1052152 h 1543360"/>
              <a:gd name="connsiteX9450" fmla="*/ 549296 w 1617176"/>
              <a:gd name="connsiteY9450" fmla="*/ 1052013 h 1543360"/>
              <a:gd name="connsiteX9451" fmla="*/ 551493 w 1617176"/>
              <a:gd name="connsiteY9451" fmla="*/ 1052990 h 1543360"/>
              <a:gd name="connsiteX9452" fmla="*/ 550516 w 1617176"/>
              <a:gd name="connsiteY9452" fmla="*/ 1048352 h 1543360"/>
              <a:gd name="connsiteX9453" fmla="*/ 557172 w 1617176"/>
              <a:gd name="connsiteY9453" fmla="*/ 1053233 h 1543360"/>
              <a:gd name="connsiteX9454" fmla="*/ 557595 w 1617176"/>
              <a:gd name="connsiteY9454" fmla="*/ 1053233 h 1543360"/>
              <a:gd name="connsiteX9455" fmla="*/ 557840 w 1617176"/>
              <a:gd name="connsiteY9455" fmla="*/ 1053721 h 1543360"/>
              <a:gd name="connsiteX9456" fmla="*/ 558755 w 1617176"/>
              <a:gd name="connsiteY9456" fmla="*/ 1054820 h 1543360"/>
              <a:gd name="connsiteX9457" fmla="*/ 558816 w 1617176"/>
              <a:gd name="connsiteY9457" fmla="*/ 1054698 h 1543360"/>
              <a:gd name="connsiteX9458" fmla="*/ 559548 w 1617176"/>
              <a:gd name="connsiteY9458" fmla="*/ 1055186 h 1543360"/>
              <a:gd name="connsiteX9459" fmla="*/ 559069 w 1617176"/>
              <a:gd name="connsiteY9459" fmla="*/ 1055377 h 1543360"/>
              <a:gd name="connsiteX9460" fmla="*/ 560262 w 1617176"/>
              <a:gd name="connsiteY9460" fmla="*/ 1056422 h 1543360"/>
              <a:gd name="connsiteX9461" fmla="*/ 560279 w 1617176"/>
              <a:gd name="connsiteY9461" fmla="*/ 1056406 h 1543360"/>
              <a:gd name="connsiteX9462" fmla="*/ 562696 w 1617176"/>
              <a:gd name="connsiteY9462" fmla="*/ 1058603 h 1543360"/>
              <a:gd name="connsiteX9463" fmla="*/ 562965 w 1617176"/>
              <a:gd name="connsiteY9463" fmla="*/ 1058603 h 1543360"/>
              <a:gd name="connsiteX9464" fmla="*/ 570288 w 1617176"/>
              <a:gd name="connsiteY9464" fmla="*/ 1065682 h 1543360"/>
              <a:gd name="connsiteX9465" fmla="*/ 581760 w 1617176"/>
              <a:gd name="connsiteY9465" fmla="*/ 1077398 h 1543360"/>
              <a:gd name="connsiteX9466" fmla="*/ 581731 w 1617176"/>
              <a:gd name="connsiteY9466" fmla="*/ 1077571 h 1543360"/>
              <a:gd name="connsiteX9467" fmla="*/ 587617 w 1617176"/>
              <a:gd name="connsiteY9467" fmla="*/ 1082280 h 1543360"/>
              <a:gd name="connsiteX9468" fmla="*/ 589326 w 1617176"/>
              <a:gd name="connsiteY9468" fmla="*/ 1083744 h 1543360"/>
              <a:gd name="connsiteX9469" fmla="*/ 589570 w 1617176"/>
              <a:gd name="connsiteY9469" fmla="*/ 1085209 h 1543360"/>
              <a:gd name="connsiteX9470" fmla="*/ 588838 w 1617176"/>
              <a:gd name="connsiteY9470" fmla="*/ 1085941 h 1543360"/>
              <a:gd name="connsiteX9471" fmla="*/ 588350 w 1617176"/>
              <a:gd name="connsiteY9471" fmla="*/ 1085697 h 1543360"/>
              <a:gd name="connsiteX9472" fmla="*/ 586397 w 1617176"/>
              <a:gd name="connsiteY9472" fmla="*/ 1083988 h 1543360"/>
              <a:gd name="connsiteX9473" fmla="*/ 580532 w 1617176"/>
              <a:gd name="connsiteY9473" fmla="*/ 1079061 h 1543360"/>
              <a:gd name="connsiteX9474" fmla="*/ 580051 w 1617176"/>
              <a:gd name="connsiteY9474" fmla="*/ 1079351 h 1543360"/>
              <a:gd name="connsiteX9475" fmla="*/ 579725 w 1617176"/>
              <a:gd name="connsiteY9475" fmla="*/ 1079568 h 1543360"/>
              <a:gd name="connsiteX9476" fmla="*/ 579806 w 1617176"/>
              <a:gd name="connsiteY9476" fmla="*/ 1079595 h 1543360"/>
              <a:gd name="connsiteX9477" fmla="*/ 572484 w 1617176"/>
              <a:gd name="connsiteY9477" fmla="*/ 1086429 h 1543360"/>
              <a:gd name="connsiteX9478" fmla="*/ 564673 w 1617176"/>
              <a:gd name="connsiteY9478" fmla="*/ 1087405 h 1543360"/>
              <a:gd name="connsiteX9479" fmla="*/ 565650 w 1617176"/>
              <a:gd name="connsiteY9479" fmla="*/ 1084965 h 1543360"/>
              <a:gd name="connsiteX9480" fmla="*/ 557839 w 1617176"/>
              <a:gd name="connsiteY9480" fmla="*/ 1082768 h 1543360"/>
              <a:gd name="connsiteX9481" fmla="*/ 553445 w 1617176"/>
              <a:gd name="connsiteY9481" fmla="*/ 1077886 h 1543360"/>
              <a:gd name="connsiteX9482" fmla="*/ 570287 w 1617176"/>
              <a:gd name="connsiteY9482" fmla="*/ 1081059 h 1543360"/>
              <a:gd name="connsiteX9483" fmla="*/ 579318 w 1617176"/>
              <a:gd name="connsiteY9483" fmla="*/ 1078618 h 1543360"/>
              <a:gd name="connsiteX9484" fmla="*/ 579248 w 1617176"/>
              <a:gd name="connsiteY9484" fmla="*/ 1078827 h 1543360"/>
              <a:gd name="connsiteX9485" fmla="*/ 579562 w 1617176"/>
              <a:gd name="connsiteY9485" fmla="*/ 1078618 h 1543360"/>
              <a:gd name="connsiteX9486" fmla="*/ 579973 w 1617176"/>
              <a:gd name="connsiteY9486" fmla="*/ 1078289 h 1543360"/>
              <a:gd name="connsiteX9487" fmla="*/ 569067 w 1617176"/>
              <a:gd name="connsiteY9487" fmla="*/ 1067146 h 1543360"/>
              <a:gd name="connsiteX9488" fmla="*/ 562249 w 1617176"/>
              <a:gd name="connsiteY9488" fmla="*/ 1060555 h 1543360"/>
              <a:gd name="connsiteX9489" fmla="*/ 559791 w 1617176"/>
              <a:gd name="connsiteY9489" fmla="*/ 1060555 h 1543360"/>
              <a:gd name="connsiteX9490" fmla="*/ 559903 w 1617176"/>
              <a:gd name="connsiteY9490" fmla="*/ 1059883 h 1543360"/>
              <a:gd name="connsiteX9491" fmla="*/ 559792 w 1617176"/>
              <a:gd name="connsiteY9491" fmla="*/ 1060068 h 1543360"/>
              <a:gd name="connsiteX9492" fmla="*/ 556131 w 1617176"/>
              <a:gd name="connsiteY9492" fmla="*/ 1058848 h 1543360"/>
              <a:gd name="connsiteX9493" fmla="*/ 555154 w 1617176"/>
              <a:gd name="connsiteY9493" fmla="*/ 1058848 h 1543360"/>
              <a:gd name="connsiteX9494" fmla="*/ 552713 w 1617176"/>
              <a:gd name="connsiteY9494" fmla="*/ 1062753 h 1543360"/>
              <a:gd name="connsiteX9495" fmla="*/ 547832 w 1617176"/>
              <a:gd name="connsiteY9495" fmla="*/ 1064462 h 1543360"/>
              <a:gd name="connsiteX9496" fmla="*/ 545118 w 1617176"/>
              <a:gd name="connsiteY9496" fmla="*/ 1065366 h 1543360"/>
              <a:gd name="connsiteX9497" fmla="*/ 549784 w 1617176"/>
              <a:gd name="connsiteY9497" fmla="*/ 1068611 h 1543360"/>
              <a:gd name="connsiteX9498" fmla="*/ 554177 w 1617176"/>
              <a:gd name="connsiteY9498" fmla="*/ 1070564 h 1543360"/>
              <a:gd name="connsiteX9499" fmla="*/ 554458 w 1617176"/>
              <a:gd name="connsiteY9499" fmla="*/ 1071405 h 1543360"/>
              <a:gd name="connsiteX9500" fmla="*/ 556862 w 1617176"/>
              <a:gd name="connsiteY9500" fmla="*/ 1073981 h 1543360"/>
              <a:gd name="connsiteX9501" fmla="*/ 553783 w 1617176"/>
              <a:gd name="connsiteY9501" fmla="*/ 1072248 h 1543360"/>
              <a:gd name="connsiteX9502" fmla="*/ 553689 w 1617176"/>
              <a:gd name="connsiteY9502" fmla="*/ 1072272 h 1543360"/>
              <a:gd name="connsiteX9503" fmla="*/ 553201 w 1617176"/>
              <a:gd name="connsiteY9503" fmla="*/ 1072028 h 1543360"/>
              <a:gd name="connsiteX9504" fmla="*/ 549295 w 1617176"/>
              <a:gd name="connsiteY9504" fmla="*/ 1070564 h 1543360"/>
              <a:gd name="connsiteX9505" fmla="*/ 542671 w 1617176"/>
              <a:gd name="connsiteY9505" fmla="*/ 1065706 h 1543360"/>
              <a:gd name="connsiteX9506" fmla="*/ 537244 w 1617176"/>
              <a:gd name="connsiteY9506" fmla="*/ 1063424 h 1543360"/>
              <a:gd name="connsiteX9507" fmla="*/ 531477 w 1617176"/>
              <a:gd name="connsiteY9507" fmla="*/ 1063485 h 1543360"/>
              <a:gd name="connsiteX9508" fmla="*/ 525620 w 1617176"/>
              <a:gd name="connsiteY9508" fmla="*/ 1058848 h 1543360"/>
              <a:gd name="connsiteX9509" fmla="*/ 537805 w 1617176"/>
              <a:gd name="connsiteY9509" fmla="*/ 1070799 h 1543360"/>
              <a:gd name="connsiteX9510" fmla="*/ 540753 w 1617176"/>
              <a:gd name="connsiteY9510" fmla="*/ 1072272 h 1543360"/>
              <a:gd name="connsiteX9511" fmla="*/ 548319 w 1617176"/>
              <a:gd name="connsiteY9511" fmla="*/ 1075689 h 1543360"/>
              <a:gd name="connsiteX9512" fmla="*/ 548564 w 1617176"/>
              <a:gd name="connsiteY9512" fmla="*/ 1076910 h 1543360"/>
              <a:gd name="connsiteX9513" fmla="*/ 548075 w 1617176"/>
              <a:gd name="connsiteY9513" fmla="*/ 1077398 h 1543360"/>
              <a:gd name="connsiteX9514" fmla="*/ 547831 w 1617176"/>
              <a:gd name="connsiteY9514" fmla="*/ 1077398 h 1543360"/>
              <a:gd name="connsiteX9515" fmla="*/ 540509 w 1617176"/>
              <a:gd name="connsiteY9515" fmla="*/ 1073737 h 1543360"/>
              <a:gd name="connsiteX9516" fmla="*/ 537703 w 1617176"/>
              <a:gd name="connsiteY9516" fmla="*/ 1072685 h 1543360"/>
              <a:gd name="connsiteX9517" fmla="*/ 536969 w 1617176"/>
              <a:gd name="connsiteY9517" fmla="*/ 1073707 h 1543360"/>
              <a:gd name="connsiteX9518" fmla="*/ 538312 w 1617176"/>
              <a:gd name="connsiteY9518" fmla="*/ 1075446 h 1543360"/>
              <a:gd name="connsiteX9519" fmla="*/ 538255 w 1617176"/>
              <a:gd name="connsiteY9519" fmla="*/ 1075460 h 1543360"/>
              <a:gd name="connsiteX9520" fmla="*/ 541241 w 1617176"/>
              <a:gd name="connsiteY9520" fmla="*/ 1077886 h 1543360"/>
              <a:gd name="connsiteX9521" fmla="*/ 545059 w 1617176"/>
              <a:gd name="connsiteY9521" fmla="*/ 1080988 h 1543360"/>
              <a:gd name="connsiteX9522" fmla="*/ 545146 w 1617176"/>
              <a:gd name="connsiteY9522" fmla="*/ 1080815 h 1543360"/>
              <a:gd name="connsiteX9523" fmla="*/ 558083 w 1617176"/>
              <a:gd name="connsiteY9523" fmla="*/ 1089114 h 1543360"/>
              <a:gd name="connsiteX9524" fmla="*/ 558010 w 1617176"/>
              <a:gd name="connsiteY9524" fmla="*/ 1089163 h 1543360"/>
              <a:gd name="connsiteX9525" fmla="*/ 559547 w 1617176"/>
              <a:gd name="connsiteY9525" fmla="*/ 1089602 h 1543360"/>
              <a:gd name="connsiteX9526" fmla="*/ 562232 w 1617176"/>
              <a:gd name="connsiteY9526" fmla="*/ 1090579 h 1543360"/>
              <a:gd name="connsiteX9527" fmla="*/ 562366 w 1617176"/>
              <a:gd name="connsiteY9527" fmla="*/ 1091117 h 1543360"/>
              <a:gd name="connsiteX9528" fmla="*/ 574925 w 1617176"/>
              <a:gd name="connsiteY9528" fmla="*/ 1095706 h 1543360"/>
              <a:gd name="connsiteX9529" fmla="*/ 589082 w 1617176"/>
              <a:gd name="connsiteY9529" fmla="*/ 1087407 h 1543360"/>
              <a:gd name="connsiteX9530" fmla="*/ 589082 w 1617176"/>
              <a:gd name="connsiteY9530" fmla="*/ 1086430 h 1543360"/>
              <a:gd name="connsiteX9531" fmla="*/ 589570 w 1617176"/>
              <a:gd name="connsiteY9531" fmla="*/ 1085698 h 1543360"/>
              <a:gd name="connsiteX9532" fmla="*/ 590058 w 1617176"/>
              <a:gd name="connsiteY9532" fmla="*/ 1084722 h 1543360"/>
              <a:gd name="connsiteX9533" fmla="*/ 591279 w 1617176"/>
              <a:gd name="connsiteY9533" fmla="*/ 1077643 h 1543360"/>
              <a:gd name="connsiteX9534" fmla="*/ 591890 w 1617176"/>
              <a:gd name="connsiteY9534" fmla="*/ 1077031 h 1543360"/>
              <a:gd name="connsiteX9535" fmla="*/ 591523 w 1617176"/>
              <a:gd name="connsiteY9535" fmla="*/ 1077154 h 1543360"/>
              <a:gd name="connsiteX9536" fmla="*/ 591035 w 1617176"/>
              <a:gd name="connsiteY9536" fmla="*/ 1076910 h 1543360"/>
              <a:gd name="connsiteX9537" fmla="*/ 586641 w 1617176"/>
              <a:gd name="connsiteY9537" fmla="*/ 1072516 h 1543360"/>
              <a:gd name="connsiteX9538" fmla="*/ 570043 w 1617176"/>
              <a:gd name="connsiteY9538" fmla="*/ 1056163 h 1543360"/>
              <a:gd name="connsiteX9539" fmla="*/ 570043 w 1617176"/>
              <a:gd name="connsiteY9539" fmla="*/ 1056110 h 1543360"/>
              <a:gd name="connsiteX9540" fmla="*/ 556862 w 1617176"/>
              <a:gd name="connsiteY9540" fmla="*/ 1048108 h 1543360"/>
              <a:gd name="connsiteX9541" fmla="*/ 557107 w 1617176"/>
              <a:gd name="connsiteY9541" fmla="*/ 1047375 h 1543360"/>
              <a:gd name="connsiteX9542" fmla="*/ 552696 w 1617176"/>
              <a:gd name="connsiteY9542" fmla="*/ 1043731 h 1543360"/>
              <a:gd name="connsiteX9543" fmla="*/ 551981 w 1617176"/>
              <a:gd name="connsiteY9543" fmla="*/ 1044446 h 1543360"/>
              <a:gd name="connsiteX9544" fmla="*/ 551004 w 1617176"/>
              <a:gd name="connsiteY9544" fmla="*/ 1044202 h 1543360"/>
              <a:gd name="connsiteX9545" fmla="*/ 550821 w 1617176"/>
              <a:gd name="connsiteY9545" fmla="*/ 1043470 h 1543360"/>
              <a:gd name="connsiteX9546" fmla="*/ 550760 w 1617176"/>
              <a:gd name="connsiteY9546" fmla="*/ 1043470 h 1543360"/>
              <a:gd name="connsiteX9547" fmla="*/ 546479 w 1617176"/>
              <a:gd name="connsiteY9547" fmla="*/ 1040260 h 1543360"/>
              <a:gd name="connsiteX9548" fmla="*/ 546610 w 1617176"/>
              <a:gd name="connsiteY9548" fmla="*/ 1040786 h 1543360"/>
              <a:gd name="connsiteX9549" fmla="*/ 530013 w 1617176"/>
              <a:gd name="connsiteY9549" fmla="*/ 1027117 h 1543360"/>
              <a:gd name="connsiteX9550" fmla="*/ 520981 w 1617176"/>
              <a:gd name="connsiteY9550" fmla="*/ 1021503 h 1543360"/>
              <a:gd name="connsiteX9551" fmla="*/ 504628 w 1617176"/>
              <a:gd name="connsiteY9551" fmla="*/ 1007346 h 1543360"/>
              <a:gd name="connsiteX9552" fmla="*/ 501211 w 1617176"/>
              <a:gd name="connsiteY9552" fmla="*/ 1007835 h 1543360"/>
              <a:gd name="connsiteX9553" fmla="*/ 476069 w 1617176"/>
              <a:gd name="connsiteY9553" fmla="*/ 985623 h 1543360"/>
              <a:gd name="connsiteX9554" fmla="*/ 1199146 w 1617176"/>
              <a:gd name="connsiteY9554" fmla="*/ 985165 h 1543360"/>
              <a:gd name="connsiteX9555" fmla="*/ 1193440 w 1617176"/>
              <a:gd name="connsiteY9555" fmla="*/ 985379 h 1543360"/>
              <a:gd name="connsiteX9556" fmla="*/ 1201007 w 1617176"/>
              <a:gd name="connsiteY9556" fmla="*/ 990993 h 1543360"/>
              <a:gd name="connsiteX9557" fmla="*/ 1199146 w 1617176"/>
              <a:gd name="connsiteY9557" fmla="*/ 985165 h 1543360"/>
              <a:gd name="connsiteX9558" fmla="*/ 597381 w 1617176"/>
              <a:gd name="connsiteY9558" fmla="*/ 985134 h 1543360"/>
              <a:gd name="connsiteX9559" fmla="*/ 598113 w 1617176"/>
              <a:gd name="connsiteY9559" fmla="*/ 987331 h 1543360"/>
              <a:gd name="connsiteX9560" fmla="*/ 610975 w 1617176"/>
              <a:gd name="connsiteY9560" fmla="*/ 993319 h 1543360"/>
              <a:gd name="connsiteX9561" fmla="*/ 611538 w 1617176"/>
              <a:gd name="connsiteY9561" fmla="*/ 992944 h 1543360"/>
              <a:gd name="connsiteX9562" fmla="*/ 615688 w 1617176"/>
              <a:gd name="connsiteY9562" fmla="*/ 994164 h 1543360"/>
              <a:gd name="connsiteX9563" fmla="*/ 620072 w 1617176"/>
              <a:gd name="connsiteY9563" fmla="*/ 995087 h 1543360"/>
              <a:gd name="connsiteX9564" fmla="*/ 619592 w 1617176"/>
              <a:gd name="connsiteY9564" fmla="*/ 991968 h 1543360"/>
              <a:gd name="connsiteX9565" fmla="*/ 623986 w 1617176"/>
              <a:gd name="connsiteY9565" fmla="*/ 990259 h 1543360"/>
              <a:gd name="connsiteX9566" fmla="*/ 618260 w 1617176"/>
              <a:gd name="connsiteY9566" fmla="*/ 989032 h 1543360"/>
              <a:gd name="connsiteX9567" fmla="*/ 617884 w 1617176"/>
              <a:gd name="connsiteY9567" fmla="*/ 989283 h 1543360"/>
              <a:gd name="connsiteX9568" fmla="*/ 617396 w 1617176"/>
              <a:gd name="connsiteY9568" fmla="*/ 989039 h 1543360"/>
              <a:gd name="connsiteX9569" fmla="*/ 615199 w 1617176"/>
              <a:gd name="connsiteY9569" fmla="*/ 988551 h 1543360"/>
              <a:gd name="connsiteX9570" fmla="*/ 614711 w 1617176"/>
              <a:gd name="connsiteY9570" fmla="*/ 988307 h 1543360"/>
              <a:gd name="connsiteX9571" fmla="*/ 614630 w 1617176"/>
              <a:gd name="connsiteY9571" fmla="*/ 988199 h 1543360"/>
              <a:gd name="connsiteX9572" fmla="*/ 614467 w 1617176"/>
              <a:gd name="connsiteY9572" fmla="*/ 988308 h 1543360"/>
              <a:gd name="connsiteX9573" fmla="*/ 614711 w 1617176"/>
              <a:gd name="connsiteY9573" fmla="*/ 989528 h 1543360"/>
              <a:gd name="connsiteX9574" fmla="*/ 597381 w 1617176"/>
              <a:gd name="connsiteY9574" fmla="*/ 985134 h 1543360"/>
              <a:gd name="connsiteX9575" fmla="*/ 446779 w 1617176"/>
              <a:gd name="connsiteY9575" fmla="*/ 984646 h 1543360"/>
              <a:gd name="connsiteX9576" fmla="*/ 446535 w 1617176"/>
              <a:gd name="connsiteY9576" fmla="*/ 984727 h 1543360"/>
              <a:gd name="connsiteX9577" fmla="*/ 446535 w 1617176"/>
              <a:gd name="connsiteY9577" fmla="*/ 984889 h 1543360"/>
              <a:gd name="connsiteX9578" fmla="*/ 446941 w 1617176"/>
              <a:gd name="connsiteY9578" fmla="*/ 986516 h 1543360"/>
              <a:gd name="connsiteX9579" fmla="*/ 448103 w 1617176"/>
              <a:gd name="connsiteY9579" fmla="*/ 985935 h 1543360"/>
              <a:gd name="connsiteX9580" fmla="*/ 448000 w 1617176"/>
              <a:gd name="connsiteY9580" fmla="*/ 985867 h 1543360"/>
              <a:gd name="connsiteX9581" fmla="*/ 447023 w 1617176"/>
              <a:gd name="connsiteY9581" fmla="*/ 985379 h 1543360"/>
              <a:gd name="connsiteX9582" fmla="*/ 1143891 w 1617176"/>
              <a:gd name="connsiteY9582" fmla="*/ 984158 h 1543360"/>
              <a:gd name="connsiteX9583" fmla="*/ 1144379 w 1617176"/>
              <a:gd name="connsiteY9583" fmla="*/ 987331 h 1543360"/>
              <a:gd name="connsiteX9584" fmla="*/ 1147308 w 1617176"/>
              <a:gd name="connsiteY9584" fmla="*/ 988552 h 1543360"/>
              <a:gd name="connsiteX9585" fmla="*/ 1143891 w 1617176"/>
              <a:gd name="connsiteY9585" fmla="*/ 984158 h 1543360"/>
              <a:gd name="connsiteX9586" fmla="*/ 695748 w 1617176"/>
              <a:gd name="connsiteY9586" fmla="*/ 983912 h 1543360"/>
              <a:gd name="connsiteX9587" fmla="*/ 705268 w 1617176"/>
              <a:gd name="connsiteY9587" fmla="*/ 993432 h 1543360"/>
              <a:gd name="connsiteX9588" fmla="*/ 705982 w 1617176"/>
              <a:gd name="connsiteY9588" fmla="*/ 993908 h 1543360"/>
              <a:gd name="connsiteX9589" fmla="*/ 707708 w 1617176"/>
              <a:gd name="connsiteY9589" fmla="*/ 991967 h 1543360"/>
              <a:gd name="connsiteX9590" fmla="*/ 708012 w 1617176"/>
              <a:gd name="connsiteY9590" fmla="*/ 991784 h 1543360"/>
              <a:gd name="connsiteX9591" fmla="*/ 707465 w 1617176"/>
              <a:gd name="connsiteY9591" fmla="*/ 991967 h 1543360"/>
              <a:gd name="connsiteX9592" fmla="*/ 707708 w 1617176"/>
              <a:gd name="connsiteY9592" fmla="*/ 987085 h 1543360"/>
              <a:gd name="connsiteX9593" fmla="*/ 703071 w 1617176"/>
              <a:gd name="connsiteY9593" fmla="*/ 989770 h 1543360"/>
              <a:gd name="connsiteX9594" fmla="*/ 700874 w 1617176"/>
              <a:gd name="connsiteY9594" fmla="*/ 988306 h 1543360"/>
              <a:gd name="connsiteX9595" fmla="*/ 701362 w 1617176"/>
              <a:gd name="connsiteY9595" fmla="*/ 984400 h 1543360"/>
              <a:gd name="connsiteX9596" fmla="*/ 695748 w 1617176"/>
              <a:gd name="connsiteY9596" fmla="*/ 983912 h 1543360"/>
              <a:gd name="connsiteX9597" fmla="*/ 1161221 w 1617176"/>
              <a:gd name="connsiteY9597" fmla="*/ 983426 h 1543360"/>
              <a:gd name="connsiteX9598" fmla="*/ 1159025 w 1617176"/>
              <a:gd name="connsiteY9598" fmla="*/ 984890 h 1543360"/>
              <a:gd name="connsiteX9599" fmla="*/ 1163418 w 1617176"/>
              <a:gd name="connsiteY9599" fmla="*/ 987575 h 1543360"/>
              <a:gd name="connsiteX9600" fmla="*/ 1161221 w 1617176"/>
              <a:gd name="connsiteY9600" fmla="*/ 983426 h 1543360"/>
              <a:gd name="connsiteX9601" fmla="*/ 81868 w 1617176"/>
              <a:gd name="connsiteY9601" fmla="*/ 983425 h 1543360"/>
              <a:gd name="connsiteX9602" fmla="*/ 81869 w 1617176"/>
              <a:gd name="connsiteY9602" fmla="*/ 983426 h 1543360"/>
              <a:gd name="connsiteX9603" fmla="*/ 72350 w 1617176"/>
              <a:gd name="connsiteY9603" fmla="*/ 986599 h 1543360"/>
              <a:gd name="connsiteX9604" fmla="*/ 77475 w 1617176"/>
              <a:gd name="connsiteY9604" fmla="*/ 996118 h 1543360"/>
              <a:gd name="connsiteX9605" fmla="*/ 91144 w 1617176"/>
              <a:gd name="connsiteY9605" fmla="*/ 993678 h 1543360"/>
              <a:gd name="connsiteX9606" fmla="*/ 82601 w 1617176"/>
              <a:gd name="connsiteY9606" fmla="*/ 983426 h 1543360"/>
              <a:gd name="connsiteX9607" fmla="*/ 82602 w 1617176"/>
              <a:gd name="connsiteY9607" fmla="*/ 983425 h 1543360"/>
              <a:gd name="connsiteX9608" fmla="*/ 1143403 w 1617176"/>
              <a:gd name="connsiteY9608" fmla="*/ 982938 h 1543360"/>
              <a:gd name="connsiteX9609" fmla="*/ 1143891 w 1617176"/>
              <a:gd name="connsiteY9609" fmla="*/ 983426 h 1543360"/>
              <a:gd name="connsiteX9610" fmla="*/ 1144867 w 1617176"/>
              <a:gd name="connsiteY9610" fmla="*/ 983426 h 1543360"/>
              <a:gd name="connsiteX9611" fmla="*/ 1143403 w 1617176"/>
              <a:gd name="connsiteY9611" fmla="*/ 982938 h 1543360"/>
              <a:gd name="connsiteX9612" fmla="*/ 347525 w 1617176"/>
              <a:gd name="connsiteY9612" fmla="*/ 982747 h 1543360"/>
              <a:gd name="connsiteX9613" fmla="*/ 346948 w 1617176"/>
              <a:gd name="connsiteY9613" fmla="*/ 983180 h 1543360"/>
              <a:gd name="connsiteX9614" fmla="*/ 338161 w 1617176"/>
              <a:gd name="connsiteY9614" fmla="*/ 983180 h 1543360"/>
              <a:gd name="connsiteX9615" fmla="*/ 334004 w 1617176"/>
              <a:gd name="connsiteY9615" fmla="*/ 983618 h 1543360"/>
              <a:gd name="connsiteX9616" fmla="*/ 330381 w 1617176"/>
              <a:gd name="connsiteY9616" fmla="*/ 986815 h 1543360"/>
              <a:gd name="connsiteX9617" fmla="*/ 332058 w 1617176"/>
              <a:gd name="connsiteY9617" fmla="*/ 988306 h 1543360"/>
              <a:gd name="connsiteX9618" fmla="*/ 333523 w 1617176"/>
              <a:gd name="connsiteY9618" fmla="*/ 989282 h 1543360"/>
              <a:gd name="connsiteX9619" fmla="*/ 333523 w 1617176"/>
              <a:gd name="connsiteY9619" fmla="*/ 990503 h 1543360"/>
              <a:gd name="connsiteX9620" fmla="*/ 332791 w 1617176"/>
              <a:gd name="connsiteY9620" fmla="*/ 990747 h 1543360"/>
              <a:gd name="connsiteX9621" fmla="*/ 332302 w 1617176"/>
              <a:gd name="connsiteY9621" fmla="*/ 990503 h 1543360"/>
              <a:gd name="connsiteX9622" fmla="*/ 331326 w 1617176"/>
              <a:gd name="connsiteY9622" fmla="*/ 989526 h 1543360"/>
              <a:gd name="connsiteX9623" fmla="*/ 328837 w 1617176"/>
              <a:gd name="connsiteY9623" fmla="*/ 987037 h 1543360"/>
              <a:gd name="connsiteX9624" fmla="*/ 328641 w 1617176"/>
              <a:gd name="connsiteY9624" fmla="*/ 987331 h 1543360"/>
              <a:gd name="connsiteX9625" fmla="*/ 322295 w 1617176"/>
              <a:gd name="connsiteY9625" fmla="*/ 994654 h 1543360"/>
              <a:gd name="connsiteX9626" fmla="*/ 337414 w 1617176"/>
              <a:gd name="connsiteY9626" fmla="*/ 996849 h 1543360"/>
              <a:gd name="connsiteX9627" fmla="*/ 338893 w 1617176"/>
              <a:gd name="connsiteY9627" fmla="*/ 996849 h 1543360"/>
              <a:gd name="connsiteX9628" fmla="*/ 339625 w 1617176"/>
              <a:gd name="connsiteY9628" fmla="*/ 997825 h 1543360"/>
              <a:gd name="connsiteX9629" fmla="*/ 338893 w 1617176"/>
              <a:gd name="connsiteY9629" fmla="*/ 998314 h 1543360"/>
              <a:gd name="connsiteX9630" fmla="*/ 337427 w 1617176"/>
              <a:gd name="connsiteY9630" fmla="*/ 998314 h 1543360"/>
              <a:gd name="connsiteX9631" fmla="*/ 337428 w 1617176"/>
              <a:gd name="connsiteY9631" fmla="*/ 998315 h 1543360"/>
              <a:gd name="connsiteX9632" fmla="*/ 337361 w 1617176"/>
              <a:gd name="connsiteY9632" fmla="*/ 998314 h 1543360"/>
              <a:gd name="connsiteX9633" fmla="*/ 337184 w 1617176"/>
              <a:gd name="connsiteY9633" fmla="*/ 998314 h 1543360"/>
              <a:gd name="connsiteX9634" fmla="*/ 337180 w 1617176"/>
              <a:gd name="connsiteY9634" fmla="*/ 998311 h 1543360"/>
              <a:gd name="connsiteX9635" fmla="*/ 321074 w 1617176"/>
              <a:gd name="connsiteY9635" fmla="*/ 998071 h 1543360"/>
              <a:gd name="connsiteX9636" fmla="*/ 320586 w 1617176"/>
              <a:gd name="connsiteY9636" fmla="*/ 999291 h 1543360"/>
              <a:gd name="connsiteX9637" fmla="*/ 315461 w 1617176"/>
              <a:gd name="connsiteY9637" fmla="*/ 1003929 h 1543360"/>
              <a:gd name="connsiteX9638" fmla="*/ 329617 w 1617176"/>
              <a:gd name="connsiteY9638" fmla="*/ 1008079 h 1543360"/>
              <a:gd name="connsiteX9639" fmla="*/ 317169 w 1617176"/>
              <a:gd name="connsiteY9639" fmla="*/ 1007590 h 1543360"/>
              <a:gd name="connsiteX9640" fmla="*/ 327421 w 1617176"/>
              <a:gd name="connsiteY9640" fmla="*/ 1015889 h 1543360"/>
              <a:gd name="connsiteX9641" fmla="*/ 310335 w 1617176"/>
              <a:gd name="connsiteY9641" fmla="*/ 1012716 h 1543360"/>
              <a:gd name="connsiteX9642" fmla="*/ 320098 w 1617176"/>
              <a:gd name="connsiteY9642" fmla="*/ 1021015 h 1543360"/>
              <a:gd name="connsiteX9643" fmla="*/ 305453 w 1617176"/>
              <a:gd name="connsiteY9643" fmla="*/ 1019062 h 1543360"/>
              <a:gd name="connsiteX9644" fmla="*/ 316192 w 1617176"/>
              <a:gd name="connsiteY9644" fmla="*/ 1028826 h 1543360"/>
              <a:gd name="connsiteX9645" fmla="*/ 304965 w 1617176"/>
              <a:gd name="connsiteY9645" fmla="*/ 1026141 h 1543360"/>
              <a:gd name="connsiteX9646" fmla="*/ 304965 w 1617176"/>
              <a:gd name="connsiteY9646" fmla="*/ 1027311 h 1543360"/>
              <a:gd name="connsiteX9647" fmla="*/ 305941 w 1617176"/>
              <a:gd name="connsiteY9647" fmla="*/ 1028093 h 1543360"/>
              <a:gd name="connsiteX9648" fmla="*/ 308060 w 1617176"/>
              <a:gd name="connsiteY9648" fmla="*/ 1030446 h 1543360"/>
              <a:gd name="connsiteX9649" fmla="*/ 308382 w 1617176"/>
              <a:gd name="connsiteY9649" fmla="*/ 1029802 h 1543360"/>
              <a:gd name="connsiteX9650" fmla="*/ 313996 w 1617176"/>
              <a:gd name="connsiteY9650" fmla="*/ 1036637 h 1543360"/>
              <a:gd name="connsiteX9651" fmla="*/ 298862 w 1617176"/>
              <a:gd name="connsiteY9651" fmla="*/ 1032487 h 1543360"/>
              <a:gd name="connsiteX9652" fmla="*/ 301059 w 1617176"/>
              <a:gd name="connsiteY9652" fmla="*/ 1034928 h 1543360"/>
              <a:gd name="connsiteX9653" fmla="*/ 300633 w 1617176"/>
              <a:gd name="connsiteY9653" fmla="*/ 1035354 h 1543360"/>
              <a:gd name="connsiteX9654" fmla="*/ 301548 w 1617176"/>
              <a:gd name="connsiteY9654" fmla="*/ 1035903 h 1543360"/>
              <a:gd name="connsiteX9655" fmla="*/ 309293 w 1617176"/>
              <a:gd name="connsiteY9655" fmla="*/ 1043883 h 1543360"/>
              <a:gd name="connsiteX9656" fmla="*/ 309603 w 1617176"/>
              <a:gd name="connsiteY9656" fmla="*/ 1043470 h 1543360"/>
              <a:gd name="connsiteX9657" fmla="*/ 311555 w 1617176"/>
              <a:gd name="connsiteY9657" fmla="*/ 1046887 h 1543360"/>
              <a:gd name="connsiteX9658" fmla="*/ 306760 w 1617176"/>
              <a:gd name="connsiteY9658" fmla="*/ 1046470 h 1543360"/>
              <a:gd name="connsiteX9659" fmla="*/ 306674 w 1617176"/>
              <a:gd name="connsiteY9659" fmla="*/ 1046643 h 1543360"/>
              <a:gd name="connsiteX9660" fmla="*/ 306192 w 1617176"/>
              <a:gd name="connsiteY9660" fmla="*/ 1046421 h 1543360"/>
              <a:gd name="connsiteX9661" fmla="*/ 305941 w 1617176"/>
              <a:gd name="connsiteY9661" fmla="*/ 1046399 h 1543360"/>
              <a:gd name="connsiteX9662" fmla="*/ 306005 w 1617176"/>
              <a:gd name="connsiteY9662" fmla="*/ 1046334 h 1543360"/>
              <a:gd name="connsiteX9663" fmla="*/ 303501 w 1617176"/>
              <a:gd name="connsiteY9663" fmla="*/ 1045179 h 1543360"/>
              <a:gd name="connsiteX9664" fmla="*/ 302343 w 1617176"/>
              <a:gd name="connsiteY9664" fmla="*/ 1044600 h 1543360"/>
              <a:gd name="connsiteX9665" fmla="*/ 298374 w 1617176"/>
              <a:gd name="connsiteY9665" fmla="*/ 1044203 h 1543360"/>
              <a:gd name="connsiteX9666" fmla="*/ 301547 w 1617176"/>
              <a:gd name="connsiteY9666" fmla="*/ 1050794 h 1543360"/>
              <a:gd name="connsiteX9667" fmla="*/ 288611 w 1617176"/>
              <a:gd name="connsiteY9667" fmla="*/ 1052502 h 1543360"/>
              <a:gd name="connsiteX9668" fmla="*/ 288123 w 1617176"/>
              <a:gd name="connsiteY9668" fmla="*/ 1055920 h 1543360"/>
              <a:gd name="connsiteX9669" fmla="*/ 284950 w 1617176"/>
              <a:gd name="connsiteY9669" fmla="*/ 1055187 h 1543360"/>
              <a:gd name="connsiteX9670" fmla="*/ 283973 w 1617176"/>
              <a:gd name="connsiteY9670" fmla="*/ 1061534 h 1543360"/>
              <a:gd name="connsiteX9671" fmla="*/ 290076 w 1617176"/>
              <a:gd name="connsiteY9671" fmla="*/ 1066171 h 1543360"/>
              <a:gd name="connsiteX9672" fmla="*/ 290563 w 1617176"/>
              <a:gd name="connsiteY9672" fmla="*/ 1061534 h 1543360"/>
              <a:gd name="connsiteX9673" fmla="*/ 293737 w 1617176"/>
              <a:gd name="connsiteY9673" fmla="*/ 1058605 h 1543360"/>
              <a:gd name="connsiteX9674" fmla="*/ 315216 w 1617176"/>
              <a:gd name="connsiteY9674" fmla="*/ 1079596 h 1543360"/>
              <a:gd name="connsiteX9675" fmla="*/ 312531 w 1617176"/>
              <a:gd name="connsiteY9675" fmla="*/ 1081793 h 1543360"/>
              <a:gd name="connsiteX9676" fmla="*/ 327665 w 1617176"/>
              <a:gd name="connsiteY9676" fmla="*/ 1098635 h 1543360"/>
              <a:gd name="connsiteX9677" fmla="*/ 331082 w 1617176"/>
              <a:gd name="connsiteY9677" fmla="*/ 1099123 h 1543360"/>
              <a:gd name="connsiteX9678" fmla="*/ 343042 w 1617176"/>
              <a:gd name="connsiteY9678" fmla="*/ 1111816 h 1543360"/>
              <a:gd name="connsiteX9679" fmla="*/ 342803 w 1617176"/>
              <a:gd name="connsiteY9679" fmla="*/ 1111975 h 1543360"/>
              <a:gd name="connsiteX9680" fmla="*/ 349145 w 1617176"/>
              <a:gd name="connsiteY9680" fmla="*/ 1117184 h 1543360"/>
              <a:gd name="connsiteX9681" fmla="*/ 363546 w 1617176"/>
              <a:gd name="connsiteY9681" fmla="*/ 1129877 h 1543360"/>
              <a:gd name="connsiteX9682" fmla="*/ 363546 w 1617176"/>
              <a:gd name="connsiteY9682" fmla="*/ 1131097 h 1543360"/>
              <a:gd name="connsiteX9683" fmla="*/ 363058 w 1617176"/>
              <a:gd name="connsiteY9683" fmla="*/ 1131585 h 1543360"/>
              <a:gd name="connsiteX9684" fmla="*/ 362569 w 1617176"/>
              <a:gd name="connsiteY9684" fmla="*/ 1131341 h 1543360"/>
              <a:gd name="connsiteX9685" fmla="*/ 348168 w 1617176"/>
              <a:gd name="connsiteY9685" fmla="*/ 1118405 h 1543360"/>
              <a:gd name="connsiteX9686" fmla="*/ 342918 w 1617176"/>
              <a:gd name="connsiteY9686" fmla="*/ 1114280 h 1543360"/>
              <a:gd name="connsiteX9687" fmla="*/ 344598 w 1617176"/>
              <a:gd name="connsiteY9687" fmla="*/ 1117765 h 1543360"/>
              <a:gd name="connsiteX9688" fmla="*/ 348656 w 1617176"/>
              <a:gd name="connsiteY9688" fmla="*/ 1121823 h 1543360"/>
              <a:gd name="connsiteX9689" fmla="*/ 370624 w 1617176"/>
              <a:gd name="connsiteY9689" fmla="*/ 1146476 h 1543360"/>
              <a:gd name="connsiteX9690" fmla="*/ 370413 w 1617176"/>
              <a:gd name="connsiteY9690" fmla="*/ 1146687 h 1543360"/>
              <a:gd name="connsiteX9691" fmla="*/ 380631 w 1617176"/>
              <a:gd name="connsiteY9691" fmla="*/ 1154529 h 1543360"/>
              <a:gd name="connsiteX9692" fmla="*/ 380631 w 1617176"/>
              <a:gd name="connsiteY9692" fmla="*/ 1155750 h 1543360"/>
              <a:gd name="connsiteX9693" fmla="*/ 379899 w 1617176"/>
              <a:gd name="connsiteY9693" fmla="*/ 1155994 h 1543360"/>
              <a:gd name="connsiteX9694" fmla="*/ 379411 w 1617176"/>
              <a:gd name="connsiteY9694" fmla="*/ 1155750 h 1543360"/>
              <a:gd name="connsiteX9695" fmla="*/ 370216 w 1617176"/>
              <a:gd name="connsiteY9695" fmla="*/ 1148349 h 1543360"/>
              <a:gd name="connsiteX9696" fmla="*/ 372088 w 1617176"/>
              <a:gd name="connsiteY9696" fmla="*/ 1152212 h 1543360"/>
              <a:gd name="connsiteX9697" fmla="*/ 376970 w 1617176"/>
              <a:gd name="connsiteY9697" fmla="*/ 1156972 h 1543360"/>
              <a:gd name="connsiteX9698" fmla="*/ 384293 w 1617176"/>
              <a:gd name="connsiteY9698" fmla="*/ 1165515 h 1543360"/>
              <a:gd name="connsiteX9699" fmla="*/ 388198 w 1617176"/>
              <a:gd name="connsiteY9699" fmla="*/ 1167223 h 1543360"/>
              <a:gd name="connsiteX9700" fmla="*/ 398938 w 1617176"/>
              <a:gd name="connsiteY9700" fmla="*/ 1176987 h 1543360"/>
              <a:gd name="connsiteX9701" fmla="*/ 398605 w 1617176"/>
              <a:gd name="connsiteY9701" fmla="*/ 1177209 h 1543360"/>
              <a:gd name="connsiteX9702" fmla="*/ 400647 w 1617176"/>
              <a:gd name="connsiteY9702" fmla="*/ 1178694 h 1543360"/>
              <a:gd name="connsiteX9703" fmla="*/ 400891 w 1617176"/>
              <a:gd name="connsiteY9703" fmla="*/ 1179670 h 1543360"/>
              <a:gd name="connsiteX9704" fmla="*/ 400159 w 1617176"/>
              <a:gd name="connsiteY9704" fmla="*/ 1179914 h 1543360"/>
              <a:gd name="connsiteX9705" fmla="*/ 399671 w 1617176"/>
              <a:gd name="connsiteY9705" fmla="*/ 1179670 h 1543360"/>
              <a:gd name="connsiteX9706" fmla="*/ 398227 w 1617176"/>
              <a:gd name="connsiteY9706" fmla="*/ 1178546 h 1543360"/>
              <a:gd name="connsiteX9707" fmla="*/ 396741 w 1617176"/>
              <a:gd name="connsiteY9707" fmla="*/ 1179183 h 1543360"/>
              <a:gd name="connsiteX9708" fmla="*/ 417000 w 1617176"/>
              <a:gd name="connsiteY9708" fmla="*/ 1195537 h 1543360"/>
              <a:gd name="connsiteX9709" fmla="*/ 416957 w 1617176"/>
              <a:gd name="connsiteY9709" fmla="*/ 1195565 h 1543360"/>
              <a:gd name="connsiteX9710" fmla="*/ 419198 w 1617176"/>
              <a:gd name="connsiteY9710" fmla="*/ 1197245 h 1543360"/>
              <a:gd name="connsiteX9711" fmla="*/ 421150 w 1617176"/>
              <a:gd name="connsiteY9711" fmla="*/ 1198709 h 1543360"/>
              <a:gd name="connsiteX9712" fmla="*/ 421395 w 1617176"/>
              <a:gd name="connsiteY9712" fmla="*/ 1199930 h 1543360"/>
              <a:gd name="connsiteX9713" fmla="*/ 420662 w 1617176"/>
              <a:gd name="connsiteY9713" fmla="*/ 1200174 h 1543360"/>
              <a:gd name="connsiteX9714" fmla="*/ 420418 w 1617176"/>
              <a:gd name="connsiteY9714" fmla="*/ 1199930 h 1543360"/>
              <a:gd name="connsiteX9715" fmla="*/ 418465 w 1617176"/>
              <a:gd name="connsiteY9715" fmla="*/ 1198465 h 1543360"/>
              <a:gd name="connsiteX9716" fmla="*/ 415952 w 1617176"/>
              <a:gd name="connsiteY9716" fmla="*/ 1196581 h 1543360"/>
              <a:gd name="connsiteX9717" fmla="*/ 406505 w 1617176"/>
              <a:gd name="connsiteY9717" fmla="*/ 1191632 h 1543360"/>
              <a:gd name="connsiteX9718" fmla="*/ 406611 w 1617176"/>
              <a:gd name="connsiteY9718" fmla="*/ 1191315 h 1543360"/>
              <a:gd name="connsiteX9719" fmla="*/ 406097 w 1617176"/>
              <a:gd name="connsiteY9719" fmla="*/ 1191957 h 1543360"/>
              <a:gd name="connsiteX9720" fmla="*/ 406505 w 1617176"/>
              <a:gd name="connsiteY9720" fmla="*/ 1192364 h 1543360"/>
              <a:gd name="connsiteX9721" fmla="*/ 418156 w 1617176"/>
              <a:gd name="connsiteY9721" fmla="*/ 1204015 h 1543360"/>
              <a:gd name="connsiteX9722" fmla="*/ 431891 w 1617176"/>
              <a:gd name="connsiteY9722" fmla="*/ 1214087 h 1543360"/>
              <a:gd name="connsiteX9723" fmla="*/ 433355 w 1617176"/>
              <a:gd name="connsiteY9723" fmla="*/ 1214819 h 1543360"/>
              <a:gd name="connsiteX9724" fmla="*/ 433355 w 1617176"/>
              <a:gd name="connsiteY9724" fmla="*/ 1216283 h 1543360"/>
              <a:gd name="connsiteX9725" fmla="*/ 432867 w 1617176"/>
              <a:gd name="connsiteY9725" fmla="*/ 1216527 h 1543360"/>
              <a:gd name="connsiteX9726" fmla="*/ 432379 w 1617176"/>
              <a:gd name="connsiteY9726" fmla="*/ 1216283 h 1543360"/>
              <a:gd name="connsiteX9727" fmla="*/ 430914 w 1617176"/>
              <a:gd name="connsiteY9727" fmla="*/ 1215551 h 1543360"/>
              <a:gd name="connsiteX9728" fmla="*/ 416937 w 1617176"/>
              <a:gd name="connsiteY9728" fmla="*/ 1205301 h 1543360"/>
              <a:gd name="connsiteX9729" fmla="*/ 416268 w 1617176"/>
              <a:gd name="connsiteY9729" fmla="*/ 1205301 h 1543360"/>
              <a:gd name="connsiteX9730" fmla="*/ 416399 w 1617176"/>
              <a:gd name="connsiteY9730" fmla="*/ 1204906 h 1543360"/>
              <a:gd name="connsiteX9731" fmla="*/ 416269 w 1617176"/>
              <a:gd name="connsiteY9731" fmla="*/ 1204811 h 1543360"/>
              <a:gd name="connsiteX9732" fmla="*/ 415758 w 1617176"/>
              <a:gd name="connsiteY9732" fmla="*/ 1205449 h 1543360"/>
              <a:gd name="connsiteX9733" fmla="*/ 416268 w 1617176"/>
              <a:gd name="connsiteY9733" fmla="*/ 1205789 h 1543360"/>
              <a:gd name="connsiteX9734" fmla="*/ 430914 w 1617176"/>
              <a:gd name="connsiteY9734" fmla="*/ 1219458 h 1543360"/>
              <a:gd name="connsiteX9735" fmla="*/ 430622 w 1617176"/>
              <a:gd name="connsiteY9735" fmla="*/ 1219652 h 1543360"/>
              <a:gd name="connsiteX9736" fmla="*/ 430670 w 1617176"/>
              <a:gd name="connsiteY9736" fmla="*/ 1219700 h 1543360"/>
              <a:gd name="connsiteX9737" fmla="*/ 431291 w 1617176"/>
              <a:gd name="connsiteY9737" fmla="*/ 1220477 h 1543360"/>
              <a:gd name="connsiteX9738" fmla="*/ 431402 w 1617176"/>
              <a:gd name="connsiteY9738" fmla="*/ 1220433 h 1543360"/>
              <a:gd name="connsiteX9739" fmla="*/ 435796 w 1617176"/>
              <a:gd name="connsiteY9739" fmla="*/ 1223606 h 1543360"/>
              <a:gd name="connsiteX9740" fmla="*/ 445803 w 1617176"/>
              <a:gd name="connsiteY9740" fmla="*/ 1231173 h 1543360"/>
              <a:gd name="connsiteX9741" fmla="*/ 445803 w 1617176"/>
              <a:gd name="connsiteY9741" fmla="*/ 1232637 h 1543360"/>
              <a:gd name="connsiteX9742" fmla="*/ 445315 w 1617176"/>
              <a:gd name="connsiteY9742" fmla="*/ 1232881 h 1543360"/>
              <a:gd name="connsiteX9743" fmla="*/ 444583 w 1617176"/>
              <a:gd name="connsiteY9743" fmla="*/ 1232637 h 1543360"/>
              <a:gd name="connsiteX9744" fmla="*/ 435064 w 1617176"/>
              <a:gd name="connsiteY9744" fmla="*/ 1225315 h 1543360"/>
              <a:gd name="connsiteX9745" fmla="*/ 431096 w 1617176"/>
              <a:gd name="connsiteY9745" fmla="*/ 1222600 h 1543360"/>
              <a:gd name="connsiteX9746" fmla="*/ 430914 w 1617176"/>
              <a:gd name="connsiteY9746" fmla="*/ 1222874 h 1543360"/>
              <a:gd name="connsiteX9747" fmla="*/ 430099 w 1617176"/>
              <a:gd name="connsiteY9747" fmla="*/ 1223362 h 1543360"/>
              <a:gd name="connsiteX9748" fmla="*/ 430425 w 1617176"/>
              <a:gd name="connsiteY9748" fmla="*/ 1223851 h 1543360"/>
              <a:gd name="connsiteX9749" fmla="*/ 442630 w 1617176"/>
              <a:gd name="connsiteY9749" fmla="*/ 1234835 h 1543360"/>
              <a:gd name="connsiteX9750" fmla="*/ 442299 w 1617176"/>
              <a:gd name="connsiteY9750" fmla="*/ 1235165 h 1543360"/>
              <a:gd name="connsiteX9751" fmla="*/ 445559 w 1617176"/>
              <a:gd name="connsiteY9751" fmla="*/ 1237275 h 1543360"/>
              <a:gd name="connsiteX9752" fmla="*/ 454102 w 1617176"/>
              <a:gd name="connsiteY9752" fmla="*/ 1243133 h 1543360"/>
              <a:gd name="connsiteX9753" fmla="*/ 454102 w 1617176"/>
              <a:gd name="connsiteY9753" fmla="*/ 1244598 h 1543360"/>
              <a:gd name="connsiteX9754" fmla="*/ 453370 w 1617176"/>
              <a:gd name="connsiteY9754" fmla="*/ 1244842 h 1543360"/>
              <a:gd name="connsiteX9755" fmla="*/ 452882 w 1617176"/>
              <a:gd name="connsiteY9755" fmla="*/ 1244598 h 1543360"/>
              <a:gd name="connsiteX9756" fmla="*/ 444583 w 1617176"/>
              <a:gd name="connsiteY9756" fmla="*/ 1238740 h 1543360"/>
              <a:gd name="connsiteX9757" fmla="*/ 440556 w 1617176"/>
              <a:gd name="connsiteY9757" fmla="*/ 1235898 h 1543360"/>
              <a:gd name="connsiteX9758" fmla="*/ 439975 w 1617176"/>
              <a:gd name="connsiteY9758" fmla="*/ 1235751 h 1543360"/>
              <a:gd name="connsiteX9759" fmla="*/ 438724 w 1617176"/>
              <a:gd name="connsiteY9759" fmla="*/ 1236300 h 1543360"/>
              <a:gd name="connsiteX9760" fmla="*/ 453856 w 1617176"/>
              <a:gd name="connsiteY9760" fmla="*/ 1249478 h 1543360"/>
              <a:gd name="connsiteX9761" fmla="*/ 455601 w 1617176"/>
              <a:gd name="connsiteY9761" fmla="*/ 1250351 h 1543360"/>
              <a:gd name="connsiteX9762" fmla="*/ 455566 w 1617176"/>
              <a:gd name="connsiteY9762" fmla="*/ 1250211 h 1543360"/>
              <a:gd name="connsiteX9763" fmla="*/ 461668 w 1617176"/>
              <a:gd name="connsiteY9763" fmla="*/ 1253384 h 1543360"/>
              <a:gd name="connsiteX9764" fmla="*/ 455839 w 1617176"/>
              <a:gd name="connsiteY9764" fmla="*/ 1252135 h 1543360"/>
              <a:gd name="connsiteX9765" fmla="*/ 455811 w 1617176"/>
              <a:gd name="connsiteY9765" fmla="*/ 1252164 h 1543360"/>
              <a:gd name="connsiteX9766" fmla="*/ 455655 w 1617176"/>
              <a:gd name="connsiteY9766" fmla="*/ 1252096 h 1543360"/>
              <a:gd name="connsiteX9767" fmla="*/ 454834 w 1617176"/>
              <a:gd name="connsiteY9767" fmla="*/ 1251920 h 1543360"/>
              <a:gd name="connsiteX9768" fmla="*/ 454988 w 1617176"/>
              <a:gd name="connsiteY9768" fmla="*/ 1251804 h 1543360"/>
              <a:gd name="connsiteX9769" fmla="*/ 453333 w 1617176"/>
              <a:gd name="connsiteY9769" fmla="*/ 1251080 h 1543360"/>
              <a:gd name="connsiteX9770" fmla="*/ 453369 w 1617176"/>
              <a:gd name="connsiteY9770" fmla="*/ 1251189 h 1543360"/>
              <a:gd name="connsiteX9771" fmla="*/ 450440 w 1617176"/>
              <a:gd name="connsiteY9771" fmla="*/ 1251189 h 1543360"/>
              <a:gd name="connsiteX9772" fmla="*/ 455566 w 1617176"/>
              <a:gd name="connsiteY9772" fmla="*/ 1258024 h 1543360"/>
              <a:gd name="connsiteX9773" fmla="*/ 468474 w 1617176"/>
              <a:gd name="connsiteY9773" fmla="*/ 1256911 h 1543360"/>
              <a:gd name="connsiteX9774" fmla="*/ 470212 w 1617176"/>
              <a:gd name="connsiteY9774" fmla="*/ 1255825 h 1543360"/>
              <a:gd name="connsiteX9775" fmla="*/ 470890 w 1617176"/>
              <a:gd name="connsiteY9775" fmla="*/ 1255994 h 1543360"/>
              <a:gd name="connsiteX9776" fmla="*/ 461424 w 1617176"/>
              <a:gd name="connsiteY9776" fmla="*/ 1242888 h 1543360"/>
              <a:gd name="connsiteX9777" fmla="*/ 460936 w 1617176"/>
              <a:gd name="connsiteY9777" fmla="*/ 1240692 h 1543360"/>
              <a:gd name="connsiteX9778" fmla="*/ 458740 w 1617176"/>
              <a:gd name="connsiteY9778" fmla="*/ 1239227 h 1543360"/>
              <a:gd name="connsiteX9779" fmla="*/ 451905 w 1617176"/>
              <a:gd name="connsiteY9779" fmla="*/ 1231416 h 1543360"/>
              <a:gd name="connsiteX9780" fmla="*/ 451905 w 1617176"/>
              <a:gd name="connsiteY9780" fmla="*/ 1229220 h 1543360"/>
              <a:gd name="connsiteX9781" fmla="*/ 448732 w 1617176"/>
              <a:gd name="connsiteY9781" fmla="*/ 1227511 h 1543360"/>
              <a:gd name="connsiteX9782" fmla="*/ 435063 w 1617176"/>
              <a:gd name="connsiteY9782" fmla="*/ 1207740 h 1543360"/>
              <a:gd name="connsiteX9783" fmla="*/ 430181 w 1617176"/>
              <a:gd name="connsiteY9783" fmla="*/ 1202614 h 1543360"/>
              <a:gd name="connsiteX9784" fmla="*/ 425055 w 1617176"/>
              <a:gd name="connsiteY9784" fmla="*/ 1195291 h 1543360"/>
              <a:gd name="connsiteX9785" fmla="*/ 409678 w 1617176"/>
              <a:gd name="connsiteY9785" fmla="*/ 1181134 h 1543360"/>
              <a:gd name="connsiteX9786" fmla="*/ 406749 w 1617176"/>
              <a:gd name="connsiteY9786" fmla="*/ 1176985 h 1543360"/>
              <a:gd name="connsiteX9787" fmla="*/ 406749 w 1617176"/>
              <a:gd name="connsiteY9787" fmla="*/ 1174544 h 1543360"/>
              <a:gd name="connsiteX9788" fmla="*/ 401867 w 1617176"/>
              <a:gd name="connsiteY9788" fmla="*/ 1171127 h 1543360"/>
              <a:gd name="connsiteX9789" fmla="*/ 401867 w 1617176"/>
              <a:gd name="connsiteY9789" fmla="*/ 1169418 h 1543360"/>
              <a:gd name="connsiteX9790" fmla="*/ 399670 w 1617176"/>
              <a:gd name="connsiteY9790" fmla="*/ 1167222 h 1543360"/>
              <a:gd name="connsiteX9791" fmla="*/ 398206 w 1617176"/>
              <a:gd name="connsiteY9791" fmla="*/ 1164537 h 1543360"/>
              <a:gd name="connsiteX9792" fmla="*/ 396009 w 1617176"/>
              <a:gd name="connsiteY9792" fmla="*/ 1163560 h 1543360"/>
              <a:gd name="connsiteX9793" fmla="*/ 395521 w 1617176"/>
              <a:gd name="connsiteY9793" fmla="*/ 1161363 h 1543360"/>
              <a:gd name="connsiteX9794" fmla="*/ 389419 w 1617176"/>
              <a:gd name="connsiteY9794" fmla="*/ 1154041 h 1543360"/>
              <a:gd name="connsiteX9795" fmla="*/ 372577 w 1617176"/>
              <a:gd name="connsiteY9795" fmla="*/ 1136955 h 1543360"/>
              <a:gd name="connsiteX9796" fmla="*/ 371112 w 1617176"/>
              <a:gd name="connsiteY9796" fmla="*/ 1132561 h 1543360"/>
              <a:gd name="connsiteX9797" fmla="*/ 367451 w 1617176"/>
              <a:gd name="connsiteY9797" fmla="*/ 1130853 h 1543360"/>
              <a:gd name="connsiteX9798" fmla="*/ 350120 w 1617176"/>
              <a:gd name="connsiteY9798" fmla="*/ 1108153 h 1543360"/>
              <a:gd name="connsiteX9799" fmla="*/ 341090 w 1617176"/>
              <a:gd name="connsiteY9799" fmla="*/ 1094484 h 1543360"/>
              <a:gd name="connsiteX9800" fmla="*/ 323515 w 1617176"/>
              <a:gd name="connsiteY9800" fmla="*/ 1058359 h 1543360"/>
              <a:gd name="connsiteX9801" fmla="*/ 321318 w 1617176"/>
              <a:gd name="connsiteY9801" fmla="*/ 1054697 h 1543360"/>
              <a:gd name="connsiteX9802" fmla="*/ 323027 w 1617176"/>
              <a:gd name="connsiteY9802" fmla="*/ 1032730 h 1543360"/>
              <a:gd name="connsiteX9803" fmla="*/ 325224 w 1617176"/>
              <a:gd name="connsiteY9803" fmla="*/ 1030045 h 1543360"/>
              <a:gd name="connsiteX9804" fmla="*/ 326445 w 1617176"/>
              <a:gd name="connsiteY9804" fmla="*/ 1024431 h 1543360"/>
              <a:gd name="connsiteX9805" fmla="*/ 334988 w 1617176"/>
              <a:gd name="connsiteY9805" fmla="*/ 1009297 h 1543360"/>
              <a:gd name="connsiteX9806" fmla="*/ 339869 w 1617176"/>
              <a:gd name="connsiteY9806" fmla="*/ 998069 h 1543360"/>
              <a:gd name="connsiteX9807" fmla="*/ 340113 w 1617176"/>
              <a:gd name="connsiteY9807" fmla="*/ 997581 h 1543360"/>
              <a:gd name="connsiteX9808" fmla="*/ 339869 w 1617176"/>
              <a:gd name="connsiteY9808" fmla="*/ 996605 h 1543360"/>
              <a:gd name="connsiteX9809" fmla="*/ 340357 w 1617176"/>
              <a:gd name="connsiteY9809" fmla="*/ 996605 h 1543360"/>
              <a:gd name="connsiteX9810" fmla="*/ 1315789 w 1617176"/>
              <a:gd name="connsiteY9810" fmla="*/ 982541 h 1543360"/>
              <a:gd name="connsiteX9811" fmla="*/ 1312067 w 1617176"/>
              <a:gd name="connsiteY9811" fmla="*/ 983670 h 1543360"/>
              <a:gd name="connsiteX9812" fmla="*/ 1320610 w 1617176"/>
              <a:gd name="connsiteY9812" fmla="*/ 983426 h 1543360"/>
              <a:gd name="connsiteX9813" fmla="*/ 1315789 w 1617176"/>
              <a:gd name="connsiteY9813" fmla="*/ 982541 h 1543360"/>
              <a:gd name="connsiteX9814" fmla="*/ 568090 w 1617176"/>
              <a:gd name="connsiteY9814" fmla="*/ 982450 h 1543360"/>
              <a:gd name="connsiteX9815" fmla="*/ 574458 w 1617176"/>
              <a:gd name="connsiteY9815" fmla="*/ 986907 h 1543360"/>
              <a:gd name="connsiteX9816" fmla="*/ 574437 w 1617176"/>
              <a:gd name="connsiteY9816" fmla="*/ 986842 h 1543360"/>
              <a:gd name="connsiteX9817" fmla="*/ 575169 w 1617176"/>
              <a:gd name="connsiteY9817" fmla="*/ 986598 h 1543360"/>
              <a:gd name="connsiteX9818" fmla="*/ 576146 w 1617176"/>
              <a:gd name="connsiteY9818" fmla="*/ 987574 h 1543360"/>
              <a:gd name="connsiteX9819" fmla="*/ 576390 w 1617176"/>
              <a:gd name="connsiteY9819" fmla="*/ 987818 h 1543360"/>
              <a:gd name="connsiteX9820" fmla="*/ 575658 w 1617176"/>
              <a:gd name="connsiteY9820" fmla="*/ 990748 h 1543360"/>
              <a:gd name="connsiteX9821" fmla="*/ 575291 w 1617176"/>
              <a:gd name="connsiteY9821" fmla="*/ 990748 h 1543360"/>
              <a:gd name="connsiteX9822" fmla="*/ 575169 w 1617176"/>
              <a:gd name="connsiteY9822" fmla="*/ 991237 h 1543360"/>
              <a:gd name="connsiteX9823" fmla="*/ 575901 w 1617176"/>
              <a:gd name="connsiteY9823" fmla="*/ 991237 h 1543360"/>
              <a:gd name="connsiteX9824" fmla="*/ 580783 w 1617176"/>
              <a:gd name="connsiteY9824" fmla="*/ 994410 h 1543360"/>
              <a:gd name="connsiteX9825" fmla="*/ 580783 w 1617176"/>
              <a:gd name="connsiteY9825" fmla="*/ 992213 h 1543360"/>
              <a:gd name="connsiteX9826" fmla="*/ 581271 w 1617176"/>
              <a:gd name="connsiteY9826" fmla="*/ 992457 h 1543360"/>
              <a:gd name="connsiteX9827" fmla="*/ 581394 w 1617176"/>
              <a:gd name="connsiteY9827" fmla="*/ 992395 h 1543360"/>
              <a:gd name="connsiteX9828" fmla="*/ 581028 w 1617176"/>
              <a:gd name="connsiteY9828" fmla="*/ 992212 h 1543360"/>
              <a:gd name="connsiteX9829" fmla="*/ 580784 w 1617176"/>
              <a:gd name="connsiteY9829" fmla="*/ 991723 h 1543360"/>
              <a:gd name="connsiteX9830" fmla="*/ 579563 w 1617176"/>
              <a:gd name="connsiteY9830" fmla="*/ 990991 h 1543360"/>
              <a:gd name="connsiteX9831" fmla="*/ 579563 w 1617176"/>
              <a:gd name="connsiteY9831" fmla="*/ 990259 h 1543360"/>
              <a:gd name="connsiteX9832" fmla="*/ 580051 w 1617176"/>
              <a:gd name="connsiteY9832" fmla="*/ 990259 h 1543360"/>
              <a:gd name="connsiteX9833" fmla="*/ 581028 w 1617176"/>
              <a:gd name="connsiteY9833" fmla="*/ 990991 h 1543360"/>
              <a:gd name="connsiteX9834" fmla="*/ 581760 w 1617176"/>
              <a:gd name="connsiteY9834" fmla="*/ 991723 h 1543360"/>
              <a:gd name="connsiteX9835" fmla="*/ 581564 w 1617176"/>
              <a:gd name="connsiteY9835" fmla="*/ 992310 h 1543360"/>
              <a:gd name="connsiteX9836" fmla="*/ 581759 w 1617176"/>
              <a:gd name="connsiteY9836" fmla="*/ 992213 h 1543360"/>
              <a:gd name="connsiteX9837" fmla="*/ 608365 w 1617176"/>
              <a:gd name="connsiteY9837" fmla="*/ 997339 h 1543360"/>
              <a:gd name="connsiteX9838" fmla="*/ 609097 w 1617176"/>
              <a:gd name="connsiteY9838" fmla="*/ 997583 h 1543360"/>
              <a:gd name="connsiteX9839" fmla="*/ 609488 w 1617176"/>
              <a:gd name="connsiteY9839" fmla="*/ 997191 h 1543360"/>
              <a:gd name="connsiteX9840" fmla="*/ 609097 w 1617176"/>
              <a:gd name="connsiteY9840" fmla="*/ 996605 h 1543360"/>
              <a:gd name="connsiteX9841" fmla="*/ 609016 w 1617176"/>
              <a:gd name="connsiteY9841" fmla="*/ 996524 h 1543360"/>
              <a:gd name="connsiteX9842" fmla="*/ 608853 w 1617176"/>
              <a:gd name="connsiteY9842" fmla="*/ 996851 h 1543360"/>
              <a:gd name="connsiteX9843" fmla="*/ 604947 w 1617176"/>
              <a:gd name="connsiteY9843" fmla="*/ 993922 h 1543360"/>
              <a:gd name="connsiteX9844" fmla="*/ 598113 w 1617176"/>
              <a:gd name="connsiteY9844" fmla="*/ 991725 h 1543360"/>
              <a:gd name="connsiteX9845" fmla="*/ 590058 w 1617176"/>
              <a:gd name="connsiteY9845" fmla="*/ 988063 h 1543360"/>
              <a:gd name="connsiteX9846" fmla="*/ 585909 w 1617176"/>
              <a:gd name="connsiteY9846" fmla="*/ 987087 h 1543360"/>
              <a:gd name="connsiteX9847" fmla="*/ 569067 w 1617176"/>
              <a:gd name="connsiteY9847" fmla="*/ 982450 h 1543360"/>
              <a:gd name="connsiteX9848" fmla="*/ 568090 w 1617176"/>
              <a:gd name="connsiteY9848" fmla="*/ 982450 h 1543360"/>
              <a:gd name="connsiteX9849" fmla="*/ 804366 w 1617176"/>
              <a:gd name="connsiteY9849" fmla="*/ 981716 h 1543360"/>
              <a:gd name="connsiteX9850" fmla="*/ 796556 w 1617176"/>
              <a:gd name="connsiteY9850" fmla="*/ 987818 h 1543360"/>
              <a:gd name="connsiteX9851" fmla="*/ 796556 w 1617176"/>
              <a:gd name="connsiteY9851" fmla="*/ 988306 h 1543360"/>
              <a:gd name="connsiteX9852" fmla="*/ 793138 w 1617176"/>
              <a:gd name="connsiteY9852" fmla="*/ 991724 h 1543360"/>
              <a:gd name="connsiteX9853" fmla="*/ 788088 w 1617176"/>
              <a:gd name="connsiteY9853" fmla="*/ 997404 h 1543360"/>
              <a:gd name="connsiteX9854" fmla="*/ 788257 w 1617176"/>
              <a:gd name="connsiteY9854" fmla="*/ 997825 h 1543360"/>
              <a:gd name="connsiteX9855" fmla="*/ 788142 w 1617176"/>
              <a:gd name="connsiteY9855" fmla="*/ 998112 h 1543360"/>
              <a:gd name="connsiteX9856" fmla="*/ 789965 w 1617176"/>
              <a:gd name="connsiteY9856" fmla="*/ 1000266 h 1543360"/>
              <a:gd name="connsiteX9857" fmla="*/ 794725 w 1617176"/>
              <a:gd name="connsiteY9857" fmla="*/ 1005026 h 1543360"/>
              <a:gd name="connsiteX9858" fmla="*/ 795091 w 1617176"/>
              <a:gd name="connsiteY9858" fmla="*/ 1004660 h 1543360"/>
              <a:gd name="connsiteX9859" fmla="*/ 795120 w 1617176"/>
              <a:gd name="connsiteY9859" fmla="*/ 1004689 h 1543360"/>
              <a:gd name="connsiteX9860" fmla="*/ 797532 w 1617176"/>
              <a:gd name="connsiteY9860" fmla="*/ 1002463 h 1543360"/>
              <a:gd name="connsiteX9861" fmla="*/ 807539 w 1617176"/>
              <a:gd name="connsiteY9861" fmla="*/ 994408 h 1543360"/>
              <a:gd name="connsiteX9862" fmla="*/ 807824 w 1617176"/>
              <a:gd name="connsiteY9862" fmla="*/ 994449 h 1543360"/>
              <a:gd name="connsiteX9863" fmla="*/ 807784 w 1617176"/>
              <a:gd name="connsiteY9863" fmla="*/ 994409 h 1543360"/>
              <a:gd name="connsiteX9864" fmla="*/ 801926 w 1617176"/>
              <a:gd name="connsiteY9864" fmla="*/ 990503 h 1543360"/>
              <a:gd name="connsiteX9865" fmla="*/ 811201 w 1617176"/>
              <a:gd name="connsiteY9865" fmla="*/ 986354 h 1543360"/>
              <a:gd name="connsiteX9866" fmla="*/ 811526 w 1617176"/>
              <a:gd name="connsiteY9866" fmla="*/ 986679 h 1543360"/>
              <a:gd name="connsiteX9867" fmla="*/ 811933 w 1617176"/>
              <a:gd name="connsiteY9867" fmla="*/ 985865 h 1543360"/>
              <a:gd name="connsiteX9868" fmla="*/ 812173 w 1617176"/>
              <a:gd name="connsiteY9868" fmla="*/ 985745 h 1543360"/>
              <a:gd name="connsiteX9869" fmla="*/ 811689 w 1617176"/>
              <a:gd name="connsiteY9869" fmla="*/ 985866 h 1543360"/>
              <a:gd name="connsiteX9870" fmla="*/ 811689 w 1617176"/>
              <a:gd name="connsiteY9870" fmla="*/ 985133 h 1543360"/>
              <a:gd name="connsiteX9871" fmla="*/ 804366 w 1617176"/>
              <a:gd name="connsiteY9871" fmla="*/ 981716 h 1543360"/>
              <a:gd name="connsiteX9872" fmla="*/ 70029 w 1617176"/>
              <a:gd name="connsiteY9872" fmla="*/ 981472 h 1543360"/>
              <a:gd name="connsiteX9873" fmla="*/ 70397 w 1617176"/>
              <a:gd name="connsiteY9873" fmla="*/ 981717 h 1543360"/>
              <a:gd name="connsiteX9874" fmla="*/ 69909 w 1617176"/>
              <a:gd name="connsiteY9874" fmla="*/ 981717 h 1543360"/>
              <a:gd name="connsiteX9875" fmla="*/ 72594 w 1617176"/>
              <a:gd name="connsiteY9875" fmla="*/ 983670 h 1543360"/>
              <a:gd name="connsiteX9876" fmla="*/ 72594 w 1617176"/>
              <a:gd name="connsiteY9876" fmla="*/ 983009 h 1543360"/>
              <a:gd name="connsiteX9877" fmla="*/ 70398 w 1617176"/>
              <a:gd name="connsiteY9877" fmla="*/ 981472 h 1543360"/>
              <a:gd name="connsiteX9878" fmla="*/ 1308406 w 1617176"/>
              <a:gd name="connsiteY9878" fmla="*/ 981229 h 1543360"/>
              <a:gd name="connsiteX9879" fmla="*/ 1298642 w 1617176"/>
              <a:gd name="connsiteY9879" fmla="*/ 986355 h 1543360"/>
              <a:gd name="connsiteX9880" fmla="*/ 1308406 w 1617176"/>
              <a:gd name="connsiteY9880" fmla="*/ 981229 h 1543360"/>
              <a:gd name="connsiteX9881" fmla="*/ 841956 w 1617176"/>
              <a:gd name="connsiteY9881" fmla="*/ 981228 h 1543360"/>
              <a:gd name="connsiteX9882" fmla="*/ 842200 w 1617176"/>
              <a:gd name="connsiteY9882" fmla="*/ 981228 h 1543360"/>
              <a:gd name="connsiteX9883" fmla="*/ 842444 w 1617176"/>
              <a:gd name="connsiteY9883" fmla="*/ 981716 h 1543360"/>
              <a:gd name="connsiteX9884" fmla="*/ 842689 w 1617176"/>
              <a:gd name="connsiteY9884" fmla="*/ 981960 h 1543360"/>
              <a:gd name="connsiteX9885" fmla="*/ 842444 w 1617176"/>
              <a:gd name="connsiteY9885" fmla="*/ 982448 h 1543360"/>
              <a:gd name="connsiteX9886" fmla="*/ 841712 w 1617176"/>
              <a:gd name="connsiteY9886" fmla="*/ 981472 h 1543360"/>
              <a:gd name="connsiteX9887" fmla="*/ 69812 w 1617176"/>
              <a:gd name="connsiteY9887" fmla="*/ 981180 h 1543360"/>
              <a:gd name="connsiteX9888" fmla="*/ 69665 w 1617176"/>
              <a:gd name="connsiteY9888" fmla="*/ 981229 h 1543360"/>
              <a:gd name="connsiteX9889" fmla="*/ 69876 w 1617176"/>
              <a:gd name="connsiteY9889" fmla="*/ 981369 h 1543360"/>
              <a:gd name="connsiteX9890" fmla="*/ 981085 w 1617176"/>
              <a:gd name="connsiteY9890" fmla="*/ 980740 h 1543360"/>
              <a:gd name="connsiteX9891" fmla="*/ 981084 w 1617176"/>
              <a:gd name="connsiteY9891" fmla="*/ 980741 h 1543360"/>
              <a:gd name="connsiteX9892" fmla="*/ 981085 w 1617176"/>
              <a:gd name="connsiteY9892" fmla="*/ 980741 h 1543360"/>
              <a:gd name="connsiteX9893" fmla="*/ 644001 w 1617176"/>
              <a:gd name="connsiteY9893" fmla="*/ 979519 h 1543360"/>
              <a:gd name="connsiteX9894" fmla="*/ 644978 w 1617176"/>
              <a:gd name="connsiteY9894" fmla="*/ 980495 h 1543360"/>
              <a:gd name="connsiteX9895" fmla="*/ 644978 w 1617176"/>
              <a:gd name="connsiteY9895" fmla="*/ 981960 h 1543360"/>
              <a:gd name="connsiteX9896" fmla="*/ 644793 w 1617176"/>
              <a:gd name="connsiteY9896" fmla="*/ 982144 h 1543360"/>
              <a:gd name="connsiteX9897" fmla="*/ 642781 w 1617176"/>
              <a:gd name="connsiteY9897" fmla="*/ 986842 h 1543360"/>
              <a:gd name="connsiteX9898" fmla="*/ 643269 w 1617176"/>
              <a:gd name="connsiteY9898" fmla="*/ 981716 h 1543360"/>
              <a:gd name="connsiteX9899" fmla="*/ 643269 w 1617176"/>
              <a:gd name="connsiteY9899" fmla="*/ 980495 h 1543360"/>
              <a:gd name="connsiteX9900" fmla="*/ 617213 w 1617176"/>
              <a:gd name="connsiteY9900" fmla="*/ 978664 h 1543360"/>
              <a:gd name="connsiteX9901" fmla="*/ 623498 w 1617176"/>
              <a:gd name="connsiteY9901" fmla="*/ 982448 h 1543360"/>
              <a:gd name="connsiteX9902" fmla="*/ 612026 w 1617176"/>
              <a:gd name="connsiteY9902" fmla="*/ 983668 h 1543360"/>
              <a:gd name="connsiteX9903" fmla="*/ 617213 w 1617176"/>
              <a:gd name="connsiteY9903" fmla="*/ 978664 h 1543360"/>
              <a:gd name="connsiteX9904" fmla="*/ 1383340 w 1617176"/>
              <a:gd name="connsiteY9904" fmla="*/ 978056 h 1543360"/>
              <a:gd name="connsiteX9905" fmla="*/ 1373577 w 1617176"/>
              <a:gd name="connsiteY9905" fmla="*/ 980253 h 1543360"/>
              <a:gd name="connsiteX9906" fmla="*/ 1374553 w 1617176"/>
              <a:gd name="connsiteY9906" fmla="*/ 982694 h 1543360"/>
              <a:gd name="connsiteX9907" fmla="*/ 1372357 w 1617176"/>
              <a:gd name="connsiteY9907" fmla="*/ 981717 h 1543360"/>
              <a:gd name="connsiteX9908" fmla="*/ 1372844 w 1617176"/>
              <a:gd name="connsiteY9908" fmla="*/ 984890 h 1543360"/>
              <a:gd name="connsiteX9909" fmla="*/ 1384317 w 1617176"/>
              <a:gd name="connsiteY9909" fmla="*/ 984402 h 1543360"/>
              <a:gd name="connsiteX9910" fmla="*/ 1383340 w 1617176"/>
              <a:gd name="connsiteY9910" fmla="*/ 978056 h 1543360"/>
              <a:gd name="connsiteX9911" fmla="*/ 1325736 w 1617176"/>
              <a:gd name="connsiteY9911" fmla="*/ 977812 h 1543360"/>
              <a:gd name="connsiteX9912" fmla="*/ 1318169 w 1617176"/>
              <a:gd name="connsiteY9912" fmla="*/ 979520 h 1543360"/>
              <a:gd name="connsiteX9913" fmla="*/ 1325736 w 1617176"/>
              <a:gd name="connsiteY9913" fmla="*/ 977812 h 1543360"/>
              <a:gd name="connsiteX9914" fmla="*/ 438236 w 1617176"/>
              <a:gd name="connsiteY9914" fmla="*/ 977568 h 1543360"/>
              <a:gd name="connsiteX9915" fmla="*/ 442630 w 1617176"/>
              <a:gd name="connsiteY9915" fmla="*/ 982938 h 1543360"/>
              <a:gd name="connsiteX9916" fmla="*/ 446528 w 1617176"/>
              <a:gd name="connsiteY9916" fmla="*/ 987295 h 1543360"/>
              <a:gd name="connsiteX9917" fmla="*/ 446089 w 1617176"/>
              <a:gd name="connsiteY9917" fmla="*/ 984876 h 1543360"/>
              <a:gd name="connsiteX9918" fmla="*/ 446047 w 1617176"/>
              <a:gd name="connsiteY9918" fmla="*/ 984890 h 1543360"/>
              <a:gd name="connsiteX9919" fmla="*/ 438236 w 1617176"/>
              <a:gd name="connsiteY9919" fmla="*/ 977568 h 1543360"/>
              <a:gd name="connsiteX9920" fmla="*/ 446535 w 1617176"/>
              <a:gd name="connsiteY9920" fmla="*/ 977080 h 1543360"/>
              <a:gd name="connsiteX9921" fmla="*/ 453278 w 1617176"/>
              <a:gd name="connsiteY9921" fmla="*/ 984066 h 1543360"/>
              <a:gd name="connsiteX9922" fmla="*/ 461105 w 1617176"/>
              <a:gd name="connsiteY9922" fmla="*/ 989590 h 1543360"/>
              <a:gd name="connsiteX9923" fmla="*/ 461425 w 1617176"/>
              <a:gd name="connsiteY9923" fmla="*/ 989526 h 1543360"/>
              <a:gd name="connsiteX9924" fmla="*/ 463866 w 1617176"/>
              <a:gd name="connsiteY9924" fmla="*/ 990991 h 1543360"/>
              <a:gd name="connsiteX9925" fmla="*/ 465915 w 1617176"/>
              <a:gd name="connsiteY9925" fmla="*/ 992358 h 1543360"/>
              <a:gd name="connsiteX9926" fmla="*/ 467283 w 1617176"/>
              <a:gd name="connsiteY9926" fmla="*/ 991967 h 1543360"/>
              <a:gd name="connsiteX9927" fmla="*/ 467373 w 1617176"/>
              <a:gd name="connsiteY9927" fmla="*/ 992003 h 1543360"/>
              <a:gd name="connsiteX9928" fmla="*/ 466795 w 1617176"/>
              <a:gd name="connsiteY9928" fmla="*/ 990991 h 1543360"/>
              <a:gd name="connsiteX9929" fmla="*/ 465122 w 1617176"/>
              <a:gd name="connsiteY9929" fmla="*/ 988900 h 1543360"/>
              <a:gd name="connsiteX9930" fmla="*/ 464842 w 1617176"/>
              <a:gd name="connsiteY9930" fmla="*/ 989040 h 1543360"/>
              <a:gd name="connsiteX9931" fmla="*/ 456787 w 1617176"/>
              <a:gd name="connsiteY9931" fmla="*/ 982450 h 1543360"/>
              <a:gd name="connsiteX9932" fmla="*/ 456997 w 1617176"/>
              <a:gd name="connsiteY9932" fmla="*/ 982310 h 1543360"/>
              <a:gd name="connsiteX9933" fmla="*/ 455323 w 1617176"/>
              <a:gd name="connsiteY9933" fmla="*/ 981472 h 1543360"/>
              <a:gd name="connsiteX9934" fmla="*/ 446978 w 1617176"/>
              <a:gd name="connsiteY9934" fmla="*/ 977080 h 1543360"/>
              <a:gd name="connsiteX9935" fmla="*/ 970590 w 1617176"/>
              <a:gd name="connsiteY9935" fmla="*/ 977078 h 1543360"/>
              <a:gd name="connsiteX9936" fmla="*/ 970590 w 1617176"/>
              <a:gd name="connsiteY9936" fmla="*/ 977080 h 1543360"/>
              <a:gd name="connsiteX9937" fmla="*/ 969613 w 1617176"/>
              <a:gd name="connsiteY9937" fmla="*/ 977080 h 1543360"/>
              <a:gd name="connsiteX9938" fmla="*/ 958873 w 1617176"/>
              <a:gd name="connsiteY9938" fmla="*/ 991237 h 1543360"/>
              <a:gd name="connsiteX9939" fmla="*/ 955456 w 1617176"/>
              <a:gd name="connsiteY9939" fmla="*/ 993922 h 1543360"/>
              <a:gd name="connsiteX9940" fmla="*/ 959850 w 1617176"/>
              <a:gd name="connsiteY9940" fmla="*/ 993922 h 1543360"/>
              <a:gd name="connsiteX9941" fmla="*/ 976203 w 1617176"/>
              <a:gd name="connsiteY9941" fmla="*/ 982694 h 1543360"/>
              <a:gd name="connsiteX9942" fmla="*/ 980353 w 1617176"/>
              <a:gd name="connsiteY9942" fmla="*/ 980985 h 1543360"/>
              <a:gd name="connsiteX9943" fmla="*/ 980599 w 1617176"/>
              <a:gd name="connsiteY9943" fmla="*/ 980903 h 1543360"/>
              <a:gd name="connsiteX9944" fmla="*/ 973519 w 1617176"/>
              <a:gd name="connsiteY9944" fmla="*/ 978543 h 1543360"/>
              <a:gd name="connsiteX9945" fmla="*/ 1195637 w 1617176"/>
              <a:gd name="connsiteY9945" fmla="*/ 976835 h 1543360"/>
              <a:gd name="connsiteX9946" fmla="*/ 1186606 w 1617176"/>
              <a:gd name="connsiteY9946" fmla="*/ 977324 h 1543360"/>
              <a:gd name="connsiteX9947" fmla="*/ 1196858 w 1617176"/>
              <a:gd name="connsiteY9947" fmla="*/ 980741 h 1543360"/>
              <a:gd name="connsiteX9948" fmla="*/ 1195637 w 1617176"/>
              <a:gd name="connsiteY9948" fmla="*/ 976835 h 1543360"/>
              <a:gd name="connsiteX9949" fmla="*/ 467150 w 1617176"/>
              <a:gd name="connsiteY9949" fmla="*/ 976234 h 1543360"/>
              <a:gd name="connsiteX9950" fmla="*/ 467033 w 1617176"/>
              <a:gd name="connsiteY9950" fmla="*/ 976351 h 1543360"/>
              <a:gd name="connsiteX9951" fmla="*/ 469126 w 1617176"/>
              <a:gd name="connsiteY9951" fmla="*/ 978539 h 1543360"/>
              <a:gd name="connsiteX9952" fmla="*/ 964976 w 1617176"/>
              <a:gd name="connsiteY9952" fmla="*/ 975613 h 1543360"/>
              <a:gd name="connsiteX9953" fmla="*/ 963760 w 1617176"/>
              <a:gd name="connsiteY9953" fmla="*/ 977872 h 1543360"/>
              <a:gd name="connsiteX9954" fmla="*/ 963999 w 1617176"/>
              <a:gd name="connsiteY9954" fmla="*/ 977812 h 1543360"/>
              <a:gd name="connsiteX9955" fmla="*/ 963023 w 1617176"/>
              <a:gd name="connsiteY9955" fmla="*/ 981229 h 1543360"/>
              <a:gd name="connsiteX9956" fmla="*/ 965869 w 1617176"/>
              <a:gd name="connsiteY9956" fmla="*/ 975774 h 1543360"/>
              <a:gd name="connsiteX9957" fmla="*/ 965708 w 1617176"/>
              <a:gd name="connsiteY9957" fmla="*/ 975613 h 1543360"/>
              <a:gd name="connsiteX9958" fmla="*/ 964976 w 1617176"/>
              <a:gd name="connsiteY9958" fmla="*/ 975613 h 1543360"/>
              <a:gd name="connsiteX9959" fmla="*/ 56484 w 1617176"/>
              <a:gd name="connsiteY9959" fmla="*/ 975371 h 1543360"/>
              <a:gd name="connsiteX9960" fmla="*/ 53067 w 1617176"/>
              <a:gd name="connsiteY9960" fmla="*/ 984402 h 1543360"/>
              <a:gd name="connsiteX9961" fmla="*/ 54776 w 1617176"/>
              <a:gd name="connsiteY9961" fmla="*/ 987087 h 1543360"/>
              <a:gd name="connsiteX9962" fmla="*/ 51846 w 1617176"/>
              <a:gd name="connsiteY9962" fmla="*/ 1003929 h 1543360"/>
              <a:gd name="connsiteX9963" fmla="*/ 50138 w 1617176"/>
              <a:gd name="connsiteY9963" fmla="*/ 1019307 h 1543360"/>
              <a:gd name="connsiteX9964" fmla="*/ 49162 w 1617176"/>
              <a:gd name="connsiteY9964" fmla="*/ 1026385 h 1543360"/>
              <a:gd name="connsiteX9965" fmla="*/ 48185 w 1617176"/>
              <a:gd name="connsiteY9965" fmla="*/ 1041518 h 1543360"/>
              <a:gd name="connsiteX9966" fmla="*/ 44524 w 1617176"/>
              <a:gd name="connsiteY9966" fmla="*/ 1062510 h 1543360"/>
              <a:gd name="connsiteX9967" fmla="*/ 42815 w 1617176"/>
              <a:gd name="connsiteY9967" fmla="*/ 1078864 h 1543360"/>
              <a:gd name="connsiteX9968" fmla="*/ 40130 w 1617176"/>
              <a:gd name="connsiteY9968" fmla="*/ 1098391 h 1543360"/>
              <a:gd name="connsiteX9969" fmla="*/ 39642 w 1617176"/>
              <a:gd name="connsiteY9969" fmla="*/ 1122555 h 1543360"/>
              <a:gd name="connsiteX9970" fmla="*/ 51358 w 1617176"/>
              <a:gd name="connsiteY9970" fmla="*/ 1115721 h 1543360"/>
              <a:gd name="connsiteX9971" fmla="*/ 72350 w 1617176"/>
              <a:gd name="connsiteY9971" fmla="*/ 1109619 h 1543360"/>
              <a:gd name="connsiteX9972" fmla="*/ 81381 w 1617176"/>
              <a:gd name="connsiteY9972" fmla="*/ 1105225 h 1543360"/>
              <a:gd name="connsiteX9973" fmla="*/ 83822 w 1617176"/>
              <a:gd name="connsiteY9973" fmla="*/ 1098879 h 1543360"/>
              <a:gd name="connsiteX9974" fmla="*/ 83822 w 1617176"/>
              <a:gd name="connsiteY9974" fmla="*/ 1094974 h 1543360"/>
              <a:gd name="connsiteX9975" fmla="*/ 96026 w 1617176"/>
              <a:gd name="connsiteY9975" fmla="*/ 1048353 h 1543360"/>
              <a:gd name="connsiteX9976" fmla="*/ 97979 w 1617176"/>
              <a:gd name="connsiteY9976" fmla="*/ 1047377 h 1543360"/>
              <a:gd name="connsiteX9977" fmla="*/ 96515 w 1617176"/>
              <a:gd name="connsiteY9977" fmla="*/ 1044936 h 1543360"/>
              <a:gd name="connsiteX9978" fmla="*/ 96820 w 1617176"/>
              <a:gd name="connsiteY9978" fmla="*/ 1044936 h 1543360"/>
              <a:gd name="connsiteX9979" fmla="*/ 96759 w 1617176"/>
              <a:gd name="connsiteY9979" fmla="*/ 1045180 h 1543360"/>
              <a:gd name="connsiteX9980" fmla="*/ 97247 w 1617176"/>
              <a:gd name="connsiteY9980" fmla="*/ 1045180 h 1543360"/>
              <a:gd name="connsiteX9981" fmla="*/ 97247 w 1617176"/>
              <a:gd name="connsiteY9981" fmla="*/ 1044936 h 1543360"/>
              <a:gd name="connsiteX9982" fmla="*/ 96820 w 1617176"/>
              <a:gd name="connsiteY9982" fmla="*/ 1044936 h 1543360"/>
              <a:gd name="connsiteX9983" fmla="*/ 97003 w 1617176"/>
              <a:gd name="connsiteY9983" fmla="*/ 1044203 h 1543360"/>
              <a:gd name="connsiteX9984" fmla="*/ 88948 w 1617176"/>
              <a:gd name="connsiteY9984" fmla="*/ 1032731 h 1543360"/>
              <a:gd name="connsiteX9985" fmla="*/ 79917 w 1617176"/>
              <a:gd name="connsiteY9985" fmla="*/ 1018330 h 1543360"/>
              <a:gd name="connsiteX9986" fmla="*/ 68932 w 1617176"/>
              <a:gd name="connsiteY9986" fmla="*/ 996851 h 1543360"/>
              <a:gd name="connsiteX9987" fmla="*/ 69421 w 1617176"/>
              <a:gd name="connsiteY9987" fmla="*/ 994166 h 1543360"/>
              <a:gd name="connsiteX9988" fmla="*/ 66004 w 1617176"/>
              <a:gd name="connsiteY9988" fmla="*/ 991969 h 1543360"/>
              <a:gd name="connsiteX9989" fmla="*/ 66492 w 1617176"/>
              <a:gd name="connsiteY9989" fmla="*/ 990016 h 1543360"/>
              <a:gd name="connsiteX9990" fmla="*/ 56484 w 1617176"/>
              <a:gd name="connsiteY9990" fmla="*/ 975371 h 1543360"/>
              <a:gd name="connsiteX9991" fmla="*/ 80305 w 1617176"/>
              <a:gd name="connsiteY9991" fmla="*/ 975182 h 1543360"/>
              <a:gd name="connsiteX9992" fmla="*/ 76256 w 1617176"/>
              <a:gd name="connsiteY9992" fmla="*/ 975858 h 1543360"/>
              <a:gd name="connsiteX9993" fmla="*/ 71522 w 1617176"/>
              <a:gd name="connsiteY9993" fmla="*/ 976984 h 1543360"/>
              <a:gd name="connsiteX9994" fmla="*/ 71618 w 1617176"/>
              <a:gd name="connsiteY9994" fmla="*/ 977080 h 1543360"/>
              <a:gd name="connsiteX9995" fmla="*/ 69909 w 1617176"/>
              <a:gd name="connsiteY9995" fmla="*/ 979765 h 1543360"/>
              <a:gd name="connsiteX9996" fmla="*/ 70224 w 1617176"/>
              <a:gd name="connsiteY9996" fmla="*/ 980554 h 1543360"/>
              <a:gd name="connsiteX9997" fmla="*/ 70398 w 1617176"/>
              <a:gd name="connsiteY9997" fmla="*/ 980496 h 1543360"/>
              <a:gd name="connsiteX9998" fmla="*/ 70886 w 1617176"/>
              <a:gd name="connsiteY9998" fmla="*/ 980740 h 1543360"/>
              <a:gd name="connsiteX9999" fmla="*/ 73489 w 1617176"/>
              <a:gd name="connsiteY9999" fmla="*/ 982692 h 1543360"/>
              <a:gd name="connsiteX10000" fmla="*/ 73570 w 1617176"/>
              <a:gd name="connsiteY10000" fmla="*/ 982450 h 1543360"/>
              <a:gd name="connsiteX10001" fmla="*/ 81346 w 1617176"/>
              <a:gd name="connsiteY10001" fmla="*/ 981763 h 1543360"/>
              <a:gd name="connsiteX10002" fmla="*/ 81382 w 1617176"/>
              <a:gd name="connsiteY10002" fmla="*/ 981716 h 1543360"/>
              <a:gd name="connsiteX10003" fmla="*/ 83577 w 1617176"/>
              <a:gd name="connsiteY10003" fmla="*/ 981716 h 1543360"/>
              <a:gd name="connsiteX10004" fmla="*/ 80161 w 1617176"/>
              <a:gd name="connsiteY10004" fmla="*/ 975615 h 1543360"/>
              <a:gd name="connsiteX10005" fmla="*/ 465424 w 1617176"/>
              <a:gd name="connsiteY10005" fmla="*/ 974526 h 1543360"/>
              <a:gd name="connsiteX10006" fmla="*/ 465818 w 1617176"/>
              <a:gd name="connsiteY10006" fmla="*/ 974881 h 1543360"/>
              <a:gd name="connsiteX10007" fmla="*/ 466551 w 1617176"/>
              <a:gd name="connsiteY10007" fmla="*/ 975431 h 1543360"/>
              <a:gd name="connsiteX10008" fmla="*/ 466653 w 1617176"/>
              <a:gd name="connsiteY10008" fmla="*/ 975405 h 1543360"/>
              <a:gd name="connsiteX10009" fmla="*/ 466550 w 1617176"/>
              <a:gd name="connsiteY10009" fmla="*/ 975371 h 1543360"/>
              <a:gd name="connsiteX10010" fmla="*/ 1155607 w 1617176"/>
              <a:gd name="connsiteY10010" fmla="*/ 973418 h 1543360"/>
              <a:gd name="connsiteX10011" fmla="*/ 1156340 w 1617176"/>
              <a:gd name="connsiteY10011" fmla="*/ 979520 h 1543360"/>
              <a:gd name="connsiteX10012" fmla="*/ 1161221 w 1617176"/>
              <a:gd name="connsiteY10012" fmla="*/ 979032 h 1543360"/>
              <a:gd name="connsiteX10013" fmla="*/ 1155607 w 1617176"/>
              <a:gd name="connsiteY10013" fmla="*/ 973418 h 1543360"/>
              <a:gd name="connsiteX10014" fmla="*/ 437260 w 1617176"/>
              <a:gd name="connsiteY10014" fmla="*/ 973418 h 1543360"/>
              <a:gd name="connsiteX10015" fmla="*/ 441039 w 1617176"/>
              <a:gd name="connsiteY10015" fmla="*/ 975119 h 1543360"/>
              <a:gd name="connsiteX10016" fmla="*/ 439945 w 1617176"/>
              <a:gd name="connsiteY10016" fmla="*/ 973661 h 1543360"/>
              <a:gd name="connsiteX10017" fmla="*/ 439702 w 1617176"/>
              <a:gd name="connsiteY10017" fmla="*/ 973418 h 1543360"/>
              <a:gd name="connsiteX10018" fmla="*/ 791186 w 1617176"/>
              <a:gd name="connsiteY10018" fmla="*/ 973417 h 1543360"/>
              <a:gd name="connsiteX10019" fmla="*/ 784534 w 1617176"/>
              <a:gd name="connsiteY10019" fmla="*/ 974424 h 1543360"/>
              <a:gd name="connsiteX10020" fmla="*/ 778579 w 1617176"/>
              <a:gd name="connsiteY10020" fmla="*/ 976940 h 1543360"/>
              <a:gd name="connsiteX10021" fmla="*/ 778738 w 1617176"/>
              <a:gd name="connsiteY10021" fmla="*/ 978055 h 1543360"/>
              <a:gd name="connsiteX10022" fmla="*/ 773856 w 1617176"/>
              <a:gd name="connsiteY10022" fmla="*/ 982936 h 1543360"/>
              <a:gd name="connsiteX10023" fmla="*/ 771747 w 1617176"/>
              <a:gd name="connsiteY10023" fmla="*/ 984869 h 1543360"/>
              <a:gd name="connsiteX10024" fmla="*/ 771903 w 1617176"/>
              <a:gd name="connsiteY10024" fmla="*/ 984889 h 1543360"/>
              <a:gd name="connsiteX10025" fmla="*/ 772391 w 1617176"/>
              <a:gd name="connsiteY10025" fmla="*/ 985865 h 1543360"/>
              <a:gd name="connsiteX10026" fmla="*/ 772286 w 1617176"/>
              <a:gd name="connsiteY10026" fmla="*/ 985970 h 1543360"/>
              <a:gd name="connsiteX10027" fmla="*/ 780935 w 1617176"/>
              <a:gd name="connsiteY10027" fmla="*/ 992456 h 1543360"/>
              <a:gd name="connsiteX10028" fmla="*/ 786612 w 1617176"/>
              <a:gd name="connsiteY10028" fmla="*/ 996605 h 1543360"/>
              <a:gd name="connsiteX10029" fmla="*/ 786714 w 1617176"/>
              <a:gd name="connsiteY10029" fmla="*/ 996605 h 1543360"/>
              <a:gd name="connsiteX10030" fmla="*/ 792162 w 1617176"/>
              <a:gd name="connsiteY10030" fmla="*/ 990503 h 1543360"/>
              <a:gd name="connsiteX10031" fmla="*/ 795579 w 1617176"/>
              <a:gd name="connsiteY10031" fmla="*/ 987086 h 1543360"/>
              <a:gd name="connsiteX10032" fmla="*/ 796006 w 1617176"/>
              <a:gd name="connsiteY10032" fmla="*/ 987086 h 1543360"/>
              <a:gd name="connsiteX10033" fmla="*/ 795823 w 1617176"/>
              <a:gd name="connsiteY10033" fmla="*/ 986842 h 1543360"/>
              <a:gd name="connsiteX10034" fmla="*/ 795091 w 1617176"/>
              <a:gd name="connsiteY10034" fmla="*/ 987086 h 1543360"/>
              <a:gd name="connsiteX10035" fmla="*/ 794115 w 1617176"/>
              <a:gd name="connsiteY10035" fmla="*/ 982693 h 1543360"/>
              <a:gd name="connsiteX10036" fmla="*/ 798753 w 1617176"/>
              <a:gd name="connsiteY10036" fmla="*/ 977079 h 1543360"/>
              <a:gd name="connsiteX10037" fmla="*/ 785084 w 1617176"/>
              <a:gd name="connsiteY10037" fmla="*/ 978299 h 1543360"/>
              <a:gd name="connsiteX10038" fmla="*/ 791186 w 1617176"/>
              <a:gd name="connsiteY10038" fmla="*/ 973417 h 1543360"/>
              <a:gd name="connsiteX10039" fmla="*/ 835121 w 1617176"/>
              <a:gd name="connsiteY10039" fmla="*/ 972929 h 1543360"/>
              <a:gd name="connsiteX10040" fmla="*/ 835365 w 1617176"/>
              <a:gd name="connsiteY10040" fmla="*/ 973173 h 1543360"/>
              <a:gd name="connsiteX10041" fmla="*/ 837074 w 1617176"/>
              <a:gd name="connsiteY10041" fmla="*/ 975370 h 1543360"/>
              <a:gd name="connsiteX10042" fmla="*/ 838294 w 1617176"/>
              <a:gd name="connsiteY10042" fmla="*/ 976590 h 1543360"/>
              <a:gd name="connsiteX10043" fmla="*/ 838294 w 1617176"/>
              <a:gd name="connsiteY10043" fmla="*/ 976834 h 1543360"/>
              <a:gd name="connsiteX10044" fmla="*/ 838050 w 1617176"/>
              <a:gd name="connsiteY10044" fmla="*/ 976834 h 1543360"/>
              <a:gd name="connsiteX10045" fmla="*/ 836830 w 1617176"/>
              <a:gd name="connsiteY10045" fmla="*/ 975614 h 1543360"/>
              <a:gd name="connsiteX10046" fmla="*/ 834877 w 1617176"/>
              <a:gd name="connsiteY10046" fmla="*/ 973173 h 1543360"/>
              <a:gd name="connsiteX10047" fmla="*/ 371112 w 1617176"/>
              <a:gd name="connsiteY10047" fmla="*/ 972440 h 1543360"/>
              <a:gd name="connsiteX10048" fmla="*/ 352806 w 1617176"/>
              <a:gd name="connsiteY10048" fmla="*/ 988550 h 1543360"/>
              <a:gd name="connsiteX10049" fmla="*/ 355246 w 1617176"/>
              <a:gd name="connsiteY10049" fmla="*/ 988550 h 1543360"/>
              <a:gd name="connsiteX10050" fmla="*/ 355002 w 1617176"/>
              <a:gd name="connsiteY10050" fmla="*/ 989282 h 1543360"/>
              <a:gd name="connsiteX10051" fmla="*/ 355125 w 1617176"/>
              <a:gd name="connsiteY10051" fmla="*/ 989405 h 1543360"/>
              <a:gd name="connsiteX10052" fmla="*/ 355247 w 1617176"/>
              <a:gd name="connsiteY10052" fmla="*/ 989038 h 1543360"/>
              <a:gd name="connsiteX10053" fmla="*/ 383073 w 1617176"/>
              <a:gd name="connsiteY10053" fmla="*/ 983668 h 1543360"/>
              <a:gd name="connsiteX10054" fmla="*/ 383805 w 1617176"/>
              <a:gd name="connsiteY10054" fmla="*/ 984888 h 1543360"/>
              <a:gd name="connsiteX10055" fmla="*/ 382829 w 1617176"/>
              <a:gd name="connsiteY10055" fmla="*/ 985621 h 1543360"/>
              <a:gd name="connsiteX10056" fmla="*/ 356224 w 1617176"/>
              <a:gd name="connsiteY10056" fmla="*/ 990991 h 1543360"/>
              <a:gd name="connsiteX10057" fmla="*/ 355491 w 1617176"/>
              <a:gd name="connsiteY10057" fmla="*/ 990991 h 1543360"/>
              <a:gd name="connsiteX10058" fmla="*/ 355151 w 1617176"/>
              <a:gd name="connsiteY10058" fmla="*/ 990764 h 1543360"/>
              <a:gd name="connsiteX10059" fmla="*/ 352317 w 1617176"/>
              <a:gd name="connsiteY10059" fmla="*/ 994408 h 1543360"/>
              <a:gd name="connsiteX10060" fmla="*/ 352708 w 1617176"/>
              <a:gd name="connsiteY10060" fmla="*/ 995385 h 1543360"/>
              <a:gd name="connsiteX10061" fmla="*/ 352806 w 1617176"/>
              <a:gd name="connsiteY10061" fmla="*/ 995385 h 1543360"/>
              <a:gd name="connsiteX10062" fmla="*/ 354758 w 1617176"/>
              <a:gd name="connsiteY10062" fmla="*/ 996850 h 1543360"/>
              <a:gd name="connsiteX10063" fmla="*/ 355978 w 1617176"/>
              <a:gd name="connsiteY10063" fmla="*/ 997338 h 1543360"/>
              <a:gd name="connsiteX10064" fmla="*/ 355978 w 1617176"/>
              <a:gd name="connsiteY10064" fmla="*/ 998558 h 1543360"/>
              <a:gd name="connsiteX10065" fmla="*/ 355491 w 1617176"/>
              <a:gd name="connsiteY10065" fmla="*/ 998802 h 1543360"/>
              <a:gd name="connsiteX10066" fmla="*/ 355246 w 1617176"/>
              <a:gd name="connsiteY10066" fmla="*/ 998802 h 1543360"/>
              <a:gd name="connsiteX10067" fmla="*/ 354026 w 1617176"/>
              <a:gd name="connsiteY10067" fmla="*/ 998070 h 1543360"/>
              <a:gd name="connsiteX10068" fmla="*/ 351829 w 1617176"/>
              <a:gd name="connsiteY10068" fmla="*/ 996312 h 1543360"/>
              <a:gd name="connsiteX10069" fmla="*/ 351829 w 1617176"/>
              <a:gd name="connsiteY10069" fmla="*/ 996605 h 1543360"/>
              <a:gd name="connsiteX10070" fmla="*/ 349633 w 1617176"/>
              <a:gd name="connsiteY10070" fmla="*/ 994896 h 1543360"/>
              <a:gd name="connsiteX10071" fmla="*/ 346948 w 1617176"/>
              <a:gd name="connsiteY10071" fmla="*/ 1002219 h 1543360"/>
              <a:gd name="connsiteX10072" fmla="*/ 346702 w 1617176"/>
              <a:gd name="connsiteY10072" fmla="*/ 1002464 h 1543360"/>
              <a:gd name="connsiteX10073" fmla="*/ 346704 w 1617176"/>
              <a:gd name="connsiteY10073" fmla="*/ 1002463 h 1543360"/>
              <a:gd name="connsiteX10074" fmla="*/ 347192 w 1617176"/>
              <a:gd name="connsiteY10074" fmla="*/ 1002707 h 1543360"/>
              <a:gd name="connsiteX10075" fmla="*/ 348520 w 1617176"/>
              <a:gd name="connsiteY10075" fmla="*/ 1003086 h 1543360"/>
              <a:gd name="connsiteX10076" fmla="*/ 348900 w 1617176"/>
              <a:gd name="connsiteY10076" fmla="*/ 1002707 h 1543360"/>
              <a:gd name="connsiteX10077" fmla="*/ 379899 w 1617176"/>
              <a:gd name="connsiteY10077" fmla="*/ 1004660 h 1543360"/>
              <a:gd name="connsiteX10078" fmla="*/ 379899 w 1617176"/>
              <a:gd name="connsiteY10078" fmla="*/ 1007589 h 1543360"/>
              <a:gd name="connsiteX10079" fmla="*/ 386002 w 1617176"/>
              <a:gd name="connsiteY10079" fmla="*/ 1011006 h 1543360"/>
              <a:gd name="connsiteX10080" fmla="*/ 375262 w 1617176"/>
              <a:gd name="connsiteY10080" fmla="*/ 1010274 h 1543360"/>
              <a:gd name="connsiteX10081" fmla="*/ 373065 w 1617176"/>
              <a:gd name="connsiteY10081" fmla="*/ 1012470 h 1543360"/>
              <a:gd name="connsiteX10082" fmla="*/ 368916 w 1617176"/>
              <a:gd name="connsiteY10082" fmla="*/ 1011006 h 1543360"/>
              <a:gd name="connsiteX10083" fmla="*/ 354026 w 1617176"/>
              <a:gd name="connsiteY10083" fmla="*/ 1011982 h 1543360"/>
              <a:gd name="connsiteX10084" fmla="*/ 344018 w 1617176"/>
              <a:gd name="connsiteY10084" fmla="*/ 1013935 h 1543360"/>
              <a:gd name="connsiteX10085" fmla="*/ 339381 w 1617176"/>
              <a:gd name="connsiteY10085" fmla="*/ 1019305 h 1543360"/>
              <a:gd name="connsiteX10086" fmla="*/ 345727 w 1617176"/>
              <a:gd name="connsiteY10086" fmla="*/ 1020037 h 1543360"/>
              <a:gd name="connsiteX10087" fmla="*/ 352561 w 1617176"/>
              <a:gd name="connsiteY10087" fmla="*/ 1022234 h 1543360"/>
              <a:gd name="connsiteX10088" fmla="*/ 371356 w 1617176"/>
              <a:gd name="connsiteY10088" fmla="*/ 1020769 h 1543360"/>
              <a:gd name="connsiteX10089" fmla="*/ 368916 w 1617176"/>
              <a:gd name="connsiteY10089" fmla="*/ 1015399 h 1543360"/>
              <a:gd name="connsiteX10090" fmla="*/ 375750 w 1617176"/>
              <a:gd name="connsiteY10090" fmla="*/ 1019549 h 1543360"/>
              <a:gd name="connsiteX10091" fmla="*/ 384537 w 1617176"/>
              <a:gd name="connsiteY10091" fmla="*/ 1022966 h 1543360"/>
              <a:gd name="connsiteX10092" fmla="*/ 383072 w 1617176"/>
              <a:gd name="connsiteY10092" fmla="*/ 1025163 h 1543360"/>
              <a:gd name="connsiteX10093" fmla="*/ 382843 w 1617176"/>
              <a:gd name="connsiteY10093" fmla="*/ 1025316 h 1543360"/>
              <a:gd name="connsiteX10094" fmla="*/ 386978 w 1617176"/>
              <a:gd name="connsiteY10094" fmla="*/ 1028580 h 1543360"/>
              <a:gd name="connsiteX10095" fmla="*/ 387659 w 1617176"/>
              <a:gd name="connsiteY10095" fmla="*/ 1029034 h 1543360"/>
              <a:gd name="connsiteX10096" fmla="*/ 387711 w 1617176"/>
              <a:gd name="connsiteY10096" fmla="*/ 1028825 h 1543360"/>
              <a:gd name="connsiteX10097" fmla="*/ 391372 w 1617176"/>
              <a:gd name="connsiteY10097" fmla="*/ 1031022 h 1543360"/>
              <a:gd name="connsiteX10098" fmla="*/ 406505 w 1617176"/>
              <a:gd name="connsiteY10098" fmla="*/ 1042494 h 1543360"/>
              <a:gd name="connsiteX10099" fmla="*/ 406749 w 1617176"/>
              <a:gd name="connsiteY10099" fmla="*/ 1042494 h 1543360"/>
              <a:gd name="connsiteX10100" fmla="*/ 408108 w 1617176"/>
              <a:gd name="connsiteY10100" fmla="*/ 1043682 h 1543360"/>
              <a:gd name="connsiteX10101" fmla="*/ 408214 w 1617176"/>
              <a:gd name="connsiteY10101" fmla="*/ 1043470 h 1543360"/>
              <a:gd name="connsiteX10102" fmla="*/ 409740 w 1617176"/>
              <a:gd name="connsiteY10102" fmla="*/ 1043034 h 1543360"/>
              <a:gd name="connsiteX10103" fmla="*/ 410410 w 1617176"/>
              <a:gd name="connsiteY10103" fmla="*/ 1038344 h 1543360"/>
              <a:gd name="connsiteX10104" fmla="*/ 411142 w 1617176"/>
              <a:gd name="connsiteY10104" fmla="*/ 1037368 h 1543360"/>
              <a:gd name="connsiteX10105" fmla="*/ 411875 w 1617176"/>
              <a:gd name="connsiteY10105" fmla="*/ 1038344 h 1543360"/>
              <a:gd name="connsiteX10106" fmla="*/ 411228 w 1617176"/>
              <a:gd name="connsiteY10106" fmla="*/ 1043509 h 1543360"/>
              <a:gd name="connsiteX10107" fmla="*/ 411387 w 1617176"/>
              <a:gd name="connsiteY10107" fmla="*/ 1043470 h 1543360"/>
              <a:gd name="connsiteX10108" fmla="*/ 411387 w 1617176"/>
              <a:gd name="connsiteY10108" fmla="*/ 1046399 h 1543360"/>
              <a:gd name="connsiteX10109" fmla="*/ 415537 w 1617176"/>
              <a:gd name="connsiteY10109" fmla="*/ 1050549 h 1543360"/>
              <a:gd name="connsiteX10110" fmla="*/ 415514 w 1617176"/>
              <a:gd name="connsiteY10110" fmla="*/ 1050556 h 1543360"/>
              <a:gd name="connsiteX10111" fmla="*/ 422314 w 1617176"/>
              <a:gd name="connsiteY10111" fmla="*/ 1057795 h 1543360"/>
              <a:gd name="connsiteX10112" fmla="*/ 422371 w 1617176"/>
              <a:gd name="connsiteY10112" fmla="*/ 1057627 h 1543360"/>
              <a:gd name="connsiteX10113" fmla="*/ 428229 w 1617176"/>
              <a:gd name="connsiteY10113" fmla="*/ 1063973 h 1543360"/>
              <a:gd name="connsiteX10114" fmla="*/ 428229 w 1617176"/>
              <a:gd name="connsiteY10114" fmla="*/ 1064217 h 1543360"/>
              <a:gd name="connsiteX10115" fmla="*/ 428717 w 1617176"/>
              <a:gd name="connsiteY10115" fmla="*/ 1064461 h 1543360"/>
              <a:gd name="connsiteX10116" fmla="*/ 429910 w 1617176"/>
              <a:gd name="connsiteY10116" fmla="*/ 1065356 h 1543360"/>
              <a:gd name="connsiteX10117" fmla="*/ 430669 w 1617176"/>
              <a:gd name="connsiteY10117" fmla="*/ 1064217 h 1543360"/>
              <a:gd name="connsiteX10118" fmla="*/ 430687 w 1617176"/>
              <a:gd name="connsiteY10118" fmla="*/ 1064217 h 1543360"/>
              <a:gd name="connsiteX10119" fmla="*/ 426276 w 1617176"/>
              <a:gd name="connsiteY10119" fmla="*/ 1054698 h 1543360"/>
              <a:gd name="connsiteX10120" fmla="*/ 403820 w 1617176"/>
              <a:gd name="connsiteY10120" fmla="*/ 1017109 h 1543360"/>
              <a:gd name="connsiteX10121" fmla="*/ 403820 w 1617176"/>
              <a:gd name="connsiteY10121" fmla="*/ 1015644 h 1543360"/>
              <a:gd name="connsiteX10122" fmla="*/ 405040 w 1617176"/>
              <a:gd name="connsiteY10122" fmla="*/ 1015888 h 1543360"/>
              <a:gd name="connsiteX10123" fmla="*/ 427984 w 1617176"/>
              <a:gd name="connsiteY10123" fmla="*/ 1053966 h 1543360"/>
              <a:gd name="connsiteX10124" fmla="*/ 432866 w 1617176"/>
              <a:gd name="connsiteY10124" fmla="*/ 1063974 h 1543360"/>
              <a:gd name="connsiteX10125" fmla="*/ 432657 w 1617176"/>
              <a:gd name="connsiteY10125" fmla="*/ 1064287 h 1543360"/>
              <a:gd name="connsiteX10126" fmla="*/ 437382 w 1617176"/>
              <a:gd name="connsiteY10126" fmla="*/ 1073737 h 1543360"/>
              <a:gd name="connsiteX10127" fmla="*/ 437749 w 1617176"/>
              <a:gd name="connsiteY10127" fmla="*/ 1073737 h 1543360"/>
              <a:gd name="connsiteX10128" fmla="*/ 438725 w 1617176"/>
              <a:gd name="connsiteY10128" fmla="*/ 1075202 h 1543360"/>
              <a:gd name="connsiteX10129" fmla="*/ 441653 w 1617176"/>
              <a:gd name="connsiteY10129" fmla="*/ 1078130 h 1543360"/>
              <a:gd name="connsiteX10130" fmla="*/ 441654 w 1617176"/>
              <a:gd name="connsiteY10130" fmla="*/ 1078130 h 1543360"/>
              <a:gd name="connsiteX10131" fmla="*/ 446780 w 1617176"/>
              <a:gd name="connsiteY10131" fmla="*/ 1084476 h 1543360"/>
              <a:gd name="connsiteX10132" fmla="*/ 445315 w 1617176"/>
              <a:gd name="connsiteY10132" fmla="*/ 1085453 h 1543360"/>
              <a:gd name="connsiteX10133" fmla="*/ 444790 w 1617176"/>
              <a:gd name="connsiteY10133" fmla="*/ 1085277 h 1543360"/>
              <a:gd name="connsiteX10134" fmla="*/ 446047 w 1617176"/>
              <a:gd name="connsiteY10134" fmla="*/ 1087162 h 1543360"/>
              <a:gd name="connsiteX10135" fmla="*/ 450196 w 1617176"/>
              <a:gd name="connsiteY10135" fmla="*/ 1092532 h 1543360"/>
              <a:gd name="connsiteX10136" fmla="*/ 450196 w 1617176"/>
              <a:gd name="connsiteY10136" fmla="*/ 1093264 h 1543360"/>
              <a:gd name="connsiteX10137" fmla="*/ 449952 w 1617176"/>
              <a:gd name="connsiteY10137" fmla="*/ 1093264 h 1543360"/>
              <a:gd name="connsiteX10138" fmla="*/ 449464 w 1617176"/>
              <a:gd name="connsiteY10138" fmla="*/ 1093020 h 1543360"/>
              <a:gd name="connsiteX10139" fmla="*/ 445070 w 1617176"/>
              <a:gd name="connsiteY10139" fmla="*/ 1087894 h 1543360"/>
              <a:gd name="connsiteX10140" fmla="*/ 443606 w 1617176"/>
              <a:gd name="connsiteY10140" fmla="*/ 1085697 h 1543360"/>
              <a:gd name="connsiteX10141" fmla="*/ 443794 w 1617176"/>
              <a:gd name="connsiteY10141" fmla="*/ 1085133 h 1543360"/>
              <a:gd name="connsiteX10142" fmla="*/ 441110 w 1617176"/>
              <a:gd name="connsiteY10142" fmla="*/ 1079957 h 1543360"/>
              <a:gd name="connsiteX10143" fmla="*/ 440922 w 1617176"/>
              <a:gd name="connsiteY10143" fmla="*/ 1080083 h 1543360"/>
              <a:gd name="connsiteX10144" fmla="*/ 440433 w 1617176"/>
              <a:gd name="connsiteY10144" fmla="*/ 1079595 h 1543360"/>
              <a:gd name="connsiteX10145" fmla="*/ 437505 w 1617176"/>
              <a:gd name="connsiteY10145" fmla="*/ 1076178 h 1543360"/>
              <a:gd name="connsiteX10146" fmla="*/ 436654 w 1617176"/>
              <a:gd name="connsiteY10146" fmla="*/ 1075498 h 1543360"/>
              <a:gd name="connsiteX10147" fmla="*/ 436527 w 1617176"/>
              <a:gd name="connsiteY10147" fmla="*/ 1075689 h 1543360"/>
              <a:gd name="connsiteX10148" fmla="*/ 429491 w 1617176"/>
              <a:gd name="connsiteY10148" fmla="*/ 1067011 h 1543360"/>
              <a:gd name="connsiteX10149" fmla="*/ 427497 w 1617176"/>
              <a:gd name="connsiteY10149" fmla="*/ 1065682 h 1543360"/>
              <a:gd name="connsiteX10150" fmla="*/ 427497 w 1617176"/>
              <a:gd name="connsiteY10150" fmla="*/ 1065437 h 1543360"/>
              <a:gd name="connsiteX10151" fmla="*/ 427497 w 1617176"/>
              <a:gd name="connsiteY10151" fmla="*/ 1065113 h 1543360"/>
              <a:gd name="connsiteX10152" fmla="*/ 421337 w 1617176"/>
              <a:gd name="connsiteY10152" fmla="*/ 1061006 h 1543360"/>
              <a:gd name="connsiteX10153" fmla="*/ 421150 w 1617176"/>
              <a:gd name="connsiteY10153" fmla="*/ 1061288 h 1543360"/>
              <a:gd name="connsiteX10154" fmla="*/ 420662 w 1617176"/>
              <a:gd name="connsiteY10154" fmla="*/ 1061288 h 1543360"/>
              <a:gd name="connsiteX10155" fmla="*/ 411349 w 1617176"/>
              <a:gd name="connsiteY10155" fmla="*/ 1055468 h 1543360"/>
              <a:gd name="connsiteX10156" fmla="*/ 411143 w 1617176"/>
              <a:gd name="connsiteY10156" fmla="*/ 1055675 h 1543360"/>
              <a:gd name="connsiteX10157" fmla="*/ 410899 w 1617176"/>
              <a:gd name="connsiteY10157" fmla="*/ 1055187 h 1543360"/>
              <a:gd name="connsiteX10158" fmla="*/ 410898 w 1617176"/>
              <a:gd name="connsiteY10158" fmla="*/ 1055186 h 1543360"/>
              <a:gd name="connsiteX10159" fmla="*/ 410898 w 1617176"/>
              <a:gd name="connsiteY10159" fmla="*/ 1055185 h 1543360"/>
              <a:gd name="connsiteX10160" fmla="*/ 399427 w 1617176"/>
              <a:gd name="connsiteY10160" fmla="*/ 1049328 h 1543360"/>
              <a:gd name="connsiteX10161" fmla="*/ 382585 w 1617176"/>
              <a:gd name="connsiteY10161" fmla="*/ 1041762 h 1543360"/>
              <a:gd name="connsiteX10162" fmla="*/ 382096 w 1617176"/>
              <a:gd name="connsiteY10162" fmla="*/ 1040785 h 1543360"/>
              <a:gd name="connsiteX10163" fmla="*/ 382829 w 1617176"/>
              <a:gd name="connsiteY10163" fmla="*/ 1040053 h 1543360"/>
              <a:gd name="connsiteX10164" fmla="*/ 400159 w 1617176"/>
              <a:gd name="connsiteY10164" fmla="*/ 1048108 h 1543360"/>
              <a:gd name="connsiteX10165" fmla="*/ 410834 w 1617176"/>
              <a:gd name="connsiteY10165" fmla="*/ 1053559 h 1543360"/>
              <a:gd name="connsiteX10166" fmla="*/ 410899 w 1617176"/>
              <a:gd name="connsiteY10166" fmla="*/ 1053233 h 1543360"/>
              <a:gd name="connsiteX10167" fmla="*/ 411572 w 1617176"/>
              <a:gd name="connsiteY10167" fmla="*/ 1050986 h 1543360"/>
              <a:gd name="connsiteX10168" fmla="*/ 406261 w 1617176"/>
              <a:gd name="connsiteY10168" fmla="*/ 1046399 h 1543360"/>
              <a:gd name="connsiteX10169" fmla="*/ 406191 w 1617176"/>
              <a:gd name="connsiteY10169" fmla="*/ 1046190 h 1543360"/>
              <a:gd name="connsiteX10170" fmla="*/ 405773 w 1617176"/>
              <a:gd name="connsiteY10170" fmla="*/ 1046399 h 1543360"/>
              <a:gd name="connsiteX10171" fmla="*/ 404324 w 1617176"/>
              <a:gd name="connsiteY10171" fmla="*/ 1045131 h 1543360"/>
              <a:gd name="connsiteX10172" fmla="*/ 404308 w 1617176"/>
              <a:gd name="connsiteY10172" fmla="*/ 1045179 h 1543360"/>
              <a:gd name="connsiteX10173" fmla="*/ 389663 w 1617176"/>
              <a:gd name="connsiteY10173" fmla="*/ 1035659 h 1543360"/>
              <a:gd name="connsiteX10174" fmla="*/ 387405 w 1617176"/>
              <a:gd name="connsiteY10174" fmla="*/ 1033371 h 1543360"/>
              <a:gd name="connsiteX10175" fmla="*/ 386991 w 1617176"/>
              <a:gd name="connsiteY10175" fmla="*/ 1030618 h 1543360"/>
              <a:gd name="connsiteX10176" fmla="*/ 386734 w 1617176"/>
              <a:gd name="connsiteY10176" fmla="*/ 1030533 h 1543360"/>
              <a:gd name="connsiteX10177" fmla="*/ 386002 w 1617176"/>
              <a:gd name="connsiteY10177" fmla="*/ 1029801 h 1543360"/>
              <a:gd name="connsiteX10178" fmla="*/ 382122 w 1617176"/>
              <a:gd name="connsiteY10178" fmla="*/ 1026835 h 1543360"/>
              <a:gd name="connsiteX10179" fmla="*/ 361837 w 1617176"/>
              <a:gd name="connsiteY10179" fmla="*/ 1025193 h 1543360"/>
              <a:gd name="connsiteX10180" fmla="*/ 339625 w 1617176"/>
              <a:gd name="connsiteY10180" fmla="*/ 1028092 h 1543360"/>
              <a:gd name="connsiteX10181" fmla="*/ 333034 w 1617176"/>
              <a:gd name="connsiteY10181" fmla="*/ 1030533 h 1543360"/>
              <a:gd name="connsiteX10182" fmla="*/ 330594 w 1617176"/>
              <a:gd name="connsiteY10182" fmla="*/ 1037611 h 1543360"/>
              <a:gd name="connsiteX10183" fmla="*/ 356711 w 1617176"/>
              <a:gd name="connsiteY10183" fmla="*/ 1033462 h 1543360"/>
              <a:gd name="connsiteX10184" fmla="*/ 373065 w 1617176"/>
              <a:gd name="connsiteY10184" fmla="*/ 1034438 h 1543360"/>
              <a:gd name="connsiteX10185" fmla="*/ 366719 w 1617176"/>
              <a:gd name="connsiteY10185" fmla="*/ 1034438 h 1543360"/>
              <a:gd name="connsiteX10186" fmla="*/ 347680 w 1617176"/>
              <a:gd name="connsiteY10186" fmla="*/ 1039076 h 1543360"/>
              <a:gd name="connsiteX10187" fmla="*/ 346948 w 1617176"/>
              <a:gd name="connsiteY10187" fmla="*/ 1039564 h 1543360"/>
              <a:gd name="connsiteX10188" fmla="*/ 346962 w 1617176"/>
              <a:gd name="connsiteY10188" fmla="*/ 1039636 h 1543360"/>
              <a:gd name="connsiteX10189" fmla="*/ 347436 w 1617176"/>
              <a:gd name="connsiteY10189" fmla="*/ 1039320 h 1543360"/>
              <a:gd name="connsiteX10190" fmla="*/ 356224 w 1617176"/>
              <a:gd name="connsiteY10190" fmla="*/ 1038588 h 1543360"/>
              <a:gd name="connsiteX10191" fmla="*/ 359153 w 1617176"/>
              <a:gd name="connsiteY10191" fmla="*/ 1038100 h 1543360"/>
              <a:gd name="connsiteX10192" fmla="*/ 359885 w 1617176"/>
              <a:gd name="connsiteY10192" fmla="*/ 1038832 h 1543360"/>
              <a:gd name="connsiteX10193" fmla="*/ 359397 w 1617176"/>
              <a:gd name="connsiteY10193" fmla="*/ 1039565 h 1543360"/>
              <a:gd name="connsiteX10194" fmla="*/ 356468 w 1617176"/>
              <a:gd name="connsiteY10194" fmla="*/ 1040297 h 1543360"/>
              <a:gd name="connsiteX10195" fmla="*/ 349877 w 1617176"/>
              <a:gd name="connsiteY10195" fmla="*/ 1041029 h 1543360"/>
              <a:gd name="connsiteX10196" fmla="*/ 347192 w 1617176"/>
              <a:gd name="connsiteY10196" fmla="*/ 1040785 h 1543360"/>
              <a:gd name="connsiteX10197" fmla="*/ 339137 w 1617176"/>
              <a:gd name="connsiteY10197" fmla="*/ 1041273 h 1543360"/>
              <a:gd name="connsiteX10198" fmla="*/ 327421 w 1617176"/>
              <a:gd name="connsiteY10198" fmla="*/ 1048839 h 1543360"/>
              <a:gd name="connsiteX10199" fmla="*/ 370380 w 1617176"/>
              <a:gd name="connsiteY10199" fmla="*/ 1050060 h 1543360"/>
              <a:gd name="connsiteX10200" fmla="*/ 370135 w 1617176"/>
              <a:gd name="connsiteY10200" fmla="*/ 1050304 h 1543360"/>
              <a:gd name="connsiteX10201" fmla="*/ 371845 w 1617176"/>
              <a:gd name="connsiteY10201" fmla="*/ 1050304 h 1543360"/>
              <a:gd name="connsiteX10202" fmla="*/ 372821 w 1617176"/>
              <a:gd name="connsiteY10202" fmla="*/ 1050304 h 1543360"/>
              <a:gd name="connsiteX10203" fmla="*/ 373797 w 1617176"/>
              <a:gd name="connsiteY10203" fmla="*/ 1051036 h 1543360"/>
              <a:gd name="connsiteX10204" fmla="*/ 372821 w 1617176"/>
              <a:gd name="connsiteY10204" fmla="*/ 1052013 h 1543360"/>
              <a:gd name="connsiteX10205" fmla="*/ 371845 w 1617176"/>
              <a:gd name="connsiteY10205" fmla="*/ 1052013 h 1543360"/>
              <a:gd name="connsiteX10206" fmla="*/ 371113 w 1617176"/>
              <a:gd name="connsiteY10206" fmla="*/ 1052013 h 1543360"/>
              <a:gd name="connsiteX10207" fmla="*/ 369762 w 1617176"/>
              <a:gd name="connsiteY10207" fmla="*/ 1051788 h 1543360"/>
              <a:gd name="connsiteX10208" fmla="*/ 355735 w 1617176"/>
              <a:gd name="connsiteY10208" fmla="*/ 1053965 h 1543360"/>
              <a:gd name="connsiteX10209" fmla="*/ 337428 w 1617176"/>
              <a:gd name="connsiteY10209" fmla="*/ 1056162 h 1543360"/>
              <a:gd name="connsiteX10210" fmla="*/ 331082 w 1617176"/>
              <a:gd name="connsiteY10210" fmla="*/ 1058603 h 1543360"/>
              <a:gd name="connsiteX10211" fmla="*/ 339819 w 1617176"/>
              <a:gd name="connsiteY10211" fmla="*/ 1062282 h 1543360"/>
              <a:gd name="connsiteX10212" fmla="*/ 340602 w 1617176"/>
              <a:gd name="connsiteY10212" fmla="*/ 1062021 h 1543360"/>
              <a:gd name="connsiteX10213" fmla="*/ 347680 w 1617176"/>
              <a:gd name="connsiteY10213" fmla="*/ 1063485 h 1543360"/>
              <a:gd name="connsiteX10214" fmla="*/ 355247 w 1617176"/>
              <a:gd name="connsiteY10214" fmla="*/ 1065194 h 1543360"/>
              <a:gd name="connsiteX10215" fmla="*/ 355276 w 1617176"/>
              <a:gd name="connsiteY10215" fmla="*/ 1065251 h 1543360"/>
              <a:gd name="connsiteX10216" fmla="*/ 357688 w 1617176"/>
              <a:gd name="connsiteY10216" fmla="*/ 1065437 h 1543360"/>
              <a:gd name="connsiteX10217" fmla="*/ 358176 w 1617176"/>
              <a:gd name="connsiteY10217" fmla="*/ 1065681 h 1543360"/>
              <a:gd name="connsiteX10218" fmla="*/ 358231 w 1617176"/>
              <a:gd name="connsiteY10218" fmla="*/ 1065818 h 1543360"/>
              <a:gd name="connsiteX10219" fmla="*/ 377459 w 1617176"/>
              <a:gd name="connsiteY10219" fmla="*/ 1068366 h 1543360"/>
              <a:gd name="connsiteX10220" fmla="*/ 378435 w 1617176"/>
              <a:gd name="connsiteY10220" fmla="*/ 1064217 h 1543360"/>
              <a:gd name="connsiteX10221" fmla="*/ 378740 w 1617176"/>
              <a:gd name="connsiteY10221" fmla="*/ 1064522 h 1543360"/>
              <a:gd name="connsiteX10222" fmla="*/ 378923 w 1617176"/>
              <a:gd name="connsiteY10222" fmla="*/ 1063973 h 1543360"/>
              <a:gd name="connsiteX10223" fmla="*/ 379363 w 1617176"/>
              <a:gd name="connsiteY10223" fmla="*/ 1059791 h 1543360"/>
              <a:gd name="connsiteX10224" fmla="*/ 377153 w 1617176"/>
              <a:gd name="connsiteY10224" fmla="*/ 1058329 h 1543360"/>
              <a:gd name="connsiteX10225" fmla="*/ 375262 w 1617176"/>
              <a:gd name="connsiteY10225" fmla="*/ 1056651 h 1543360"/>
              <a:gd name="connsiteX10226" fmla="*/ 379900 w 1617176"/>
              <a:gd name="connsiteY10226" fmla="*/ 1054454 h 1543360"/>
              <a:gd name="connsiteX10227" fmla="*/ 380448 w 1617176"/>
              <a:gd name="connsiteY10227" fmla="*/ 1054088 h 1543360"/>
              <a:gd name="connsiteX10228" fmla="*/ 380632 w 1617176"/>
              <a:gd name="connsiteY10228" fmla="*/ 1053721 h 1543360"/>
              <a:gd name="connsiteX10229" fmla="*/ 380632 w 1617176"/>
              <a:gd name="connsiteY10229" fmla="*/ 1053233 h 1543360"/>
              <a:gd name="connsiteX10230" fmla="*/ 381120 w 1617176"/>
              <a:gd name="connsiteY10230" fmla="*/ 1052501 h 1543360"/>
              <a:gd name="connsiteX10231" fmla="*/ 382097 w 1617176"/>
              <a:gd name="connsiteY10231" fmla="*/ 1053233 h 1543360"/>
              <a:gd name="connsiteX10232" fmla="*/ 382097 w 1617176"/>
              <a:gd name="connsiteY10232" fmla="*/ 1053721 h 1543360"/>
              <a:gd name="connsiteX10233" fmla="*/ 381943 w 1617176"/>
              <a:gd name="connsiteY10233" fmla="*/ 1054492 h 1543360"/>
              <a:gd name="connsiteX10234" fmla="*/ 382096 w 1617176"/>
              <a:gd name="connsiteY10234" fmla="*/ 1054454 h 1543360"/>
              <a:gd name="connsiteX10235" fmla="*/ 382096 w 1617176"/>
              <a:gd name="connsiteY10235" fmla="*/ 1056163 h 1543360"/>
              <a:gd name="connsiteX10236" fmla="*/ 395811 w 1617176"/>
              <a:gd name="connsiteY10236" fmla="*/ 1063256 h 1543360"/>
              <a:gd name="connsiteX10237" fmla="*/ 396498 w 1617176"/>
              <a:gd name="connsiteY10237" fmla="*/ 1063485 h 1543360"/>
              <a:gd name="connsiteX10238" fmla="*/ 415357 w 1617176"/>
              <a:gd name="connsiteY10238" fmla="*/ 1070941 h 1543360"/>
              <a:gd name="connsiteX10239" fmla="*/ 412120 w 1617176"/>
              <a:gd name="connsiteY10239" fmla="*/ 1066170 h 1543360"/>
              <a:gd name="connsiteX10240" fmla="*/ 410655 w 1617176"/>
              <a:gd name="connsiteY10240" fmla="*/ 1064217 h 1543360"/>
              <a:gd name="connsiteX10241" fmla="*/ 410655 w 1617176"/>
              <a:gd name="connsiteY10241" fmla="*/ 1063485 h 1543360"/>
              <a:gd name="connsiteX10242" fmla="*/ 411631 w 1617176"/>
              <a:gd name="connsiteY10242" fmla="*/ 1063485 h 1543360"/>
              <a:gd name="connsiteX10243" fmla="*/ 413096 w 1617176"/>
              <a:gd name="connsiteY10243" fmla="*/ 1065194 h 1543360"/>
              <a:gd name="connsiteX10244" fmla="*/ 418222 w 1617176"/>
              <a:gd name="connsiteY10244" fmla="*/ 1072272 h 1543360"/>
              <a:gd name="connsiteX10245" fmla="*/ 418137 w 1617176"/>
              <a:gd name="connsiteY10245" fmla="*/ 1072412 h 1543360"/>
              <a:gd name="connsiteX10246" fmla="*/ 422615 w 1617176"/>
              <a:gd name="connsiteY10246" fmla="*/ 1076666 h 1543360"/>
              <a:gd name="connsiteX10247" fmla="*/ 426583 w 1617176"/>
              <a:gd name="connsiteY10247" fmla="*/ 1080866 h 1543360"/>
              <a:gd name="connsiteX10248" fmla="*/ 429205 w 1617176"/>
              <a:gd name="connsiteY10248" fmla="*/ 1081304 h 1543360"/>
              <a:gd name="connsiteX10249" fmla="*/ 428447 w 1617176"/>
              <a:gd name="connsiteY10249" fmla="*/ 1082630 h 1543360"/>
              <a:gd name="connsiteX10250" fmla="*/ 447267 w 1617176"/>
              <a:gd name="connsiteY10250" fmla="*/ 1104979 h 1543360"/>
              <a:gd name="connsiteX10251" fmla="*/ 457763 w 1617176"/>
              <a:gd name="connsiteY10251" fmla="*/ 1117184 h 1543360"/>
              <a:gd name="connsiteX10252" fmla="*/ 457763 w 1617176"/>
              <a:gd name="connsiteY10252" fmla="*/ 1117550 h 1543360"/>
              <a:gd name="connsiteX10253" fmla="*/ 458007 w 1617176"/>
              <a:gd name="connsiteY10253" fmla="*/ 1117184 h 1543360"/>
              <a:gd name="connsiteX10254" fmla="*/ 460204 w 1617176"/>
              <a:gd name="connsiteY10254" fmla="*/ 1119869 h 1543360"/>
              <a:gd name="connsiteX10255" fmla="*/ 466307 w 1617176"/>
              <a:gd name="connsiteY10255" fmla="*/ 1125971 h 1543360"/>
              <a:gd name="connsiteX10256" fmla="*/ 470456 w 1617176"/>
              <a:gd name="connsiteY10256" fmla="*/ 1130609 h 1543360"/>
              <a:gd name="connsiteX10257" fmla="*/ 470528 w 1617176"/>
              <a:gd name="connsiteY10257" fmla="*/ 1130970 h 1543360"/>
              <a:gd name="connsiteX10258" fmla="*/ 474324 w 1617176"/>
              <a:gd name="connsiteY10258" fmla="*/ 1135308 h 1543360"/>
              <a:gd name="connsiteX10259" fmla="*/ 474361 w 1617176"/>
              <a:gd name="connsiteY10259" fmla="*/ 1135247 h 1543360"/>
              <a:gd name="connsiteX10260" fmla="*/ 475338 w 1617176"/>
              <a:gd name="connsiteY10260" fmla="*/ 1135735 h 1543360"/>
              <a:gd name="connsiteX10261" fmla="*/ 478267 w 1617176"/>
              <a:gd name="connsiteY10261" fmla="*/ 1139640 h 1543360"/>
              <a:gd name="connsiteX10262" fmla="*/ 481104 w 1617176"/>
              <a:gd name="connsiteY10262" fmla="*/ 1142951 h 1543360"/>
              <a:gd name="connsiteX10263" fmla="*/ 481196 w 1617176"/>
              <a:gd name="connsiteY10263" fmla="*/ 1142813 h 1543360"/>
              <a:gd name="connsiteX10264" fmla="*/ 485589 w 1617176"/>
              <a:gd name="connsiteY10264" fmla="*/ 1147451 h 1543360"/>
              <a:gd name="connsiteX10265" fmla="*/ 485380 w 1617176"/>
              <a:gd name="connsiteY10265" fmla="*/ 1147730 h 1543360"/>
              <a:gd name="connsiteX10266" fmla="*/ 486077 w 1617176"/>
              <a:gd name="connsiteY10266" fmla="*/ 1148427 h 1543360"/>
              <a:gd name="connsiteX10267" fmla="*/ 486443 w 1617176"/>
              <a:gd name="connsiteY10267" fmla="*/ 1148610 h 1543360"/>
              <a:gd name="connsiteX10268" fmla="*/ 486565 w 1617176"/>
              <a:gd name="connsiteY10268" fmla="*/ 1148427 h 1543360"/>
              <a:gd name="connsiteX10269" fmla="*/ 495603 w 1617176"/>
              <a:gd name="connsiteY10269" fmla="*/ 1157702 h 1543360"/>
              <a:gd name="connsiteX10270" fmla="*/ 495841 w 1617176"/>
              <a:gd name="connsiteY10270" fmla="*/ 1157702 h 1543360"/>
              <a:gd name="connsiteX10271" fmla="*/ 499014 w 1617176"/>
              <a:gd name="connsiteY10271" fmla="*/ 1160631 h 1543360"/>
              <a:gd name="connsiteX10272" fmla="*/ 499014 w 1617176"/>
              <a:gd name="connsiteY10272" fmla="*/ 1160912 h 1543360"/>
              <a:gd name="connsiteX10273" fmla="*/ 504872 w 1617176"/>
              <a:gd name="connsiteY10273" fmla="*/ 1167222 h 1543360"/>
              <a:gd name="connsiteX10274" fmla="*/ 504465 w 1617176"/>
              <a:gd name="connsiteY10274" fmla="*/ 1167629 h 1543360"/>
              <a:gd name="connsiteX10275" fmla="*/ 506092 w 1617176"/>
              <a:gd name="connsiteY10275" fmla="*/ 1168442 h 1543360"/>
              <a:gd name="connsiteX10276" fmla="*/ 506802 w 1617176"/>
              <a:gd name="connsiteY10276" fmla="*/ 1168975 h 1543360"/>
              <a:gd name="connsiteX10277" fmla="*/ 506825 w 1617176"/>
              <a:gd name="connsiteY10277" fmla="*/ 1168930 h 1543360"/>
              <a:gd name="connsiteX10278" fmla="*/ 514148 w 1617176"/>
              <a:gd name="connsiteY10278" fmla="*/ 1176008 h 1543360"/>
              <a:gd name="connsiteX10279" fmla="*/ 513936 w 1617176"/>
              <a:gd name="connsiteY10279" fmla="*/ 1176291 h 1543360"/>
              <a:gd name="connsiteX10280" fmla="*/ 517717 w 1617176"/>
              <a:gd name="connsiteY10280" fmla="*/ 1180782 h 1543360"/>
              <a:gd name="connsiteX10281" fmla="*/ 517808 w 1617176"/>
              <a:gd name="connsiteY10281" fmla="*/ 1180647 h 1543360"/>
              <a:gd name="connsiteX10282" fmla="*/ 521225 w 1617176"/>
              <a:gd name="connsiteY10282" fmla="*/ 1183576 h 1543360"/>
              <a:gd name="connsiteX10283" fmla="*/ 520786 w 1617176"/>
              <a:gd name="connsiteY10283" fmla="*/ 1183869 h 1543360"/>
              <a:gd name="connsiteX10284" fmla="*/ 523911 w 1617176"/>
              <a:gd name="connsiteY10284" fmla="*/ 1186993 h 1543360"/>
              <a:gd name="connsiteX10285" fmla="*/ 523898 w 1617176"/>
              <a:gd name="connsiteY10285" fmla="*/ 1187011 h 1543360"/>
              <a:gd name="connsiteX10286" fmla="*/ 527328 w 1617176"/>
              <a:gd name="connsiteY10286" fmla="*/ 1190655 h 1543360"/>
              <a:gd name="connsiteX10287" fmla="*/ 527234 w 1617176"/>
              <a:gd name="connsiteY10287" fmla="*/ 1190748 h 1543360"/>
              <a:gd name="connsiteX10288" fmla="*/ 533675 w 1617176"/>
              <a:gd name="connsiteY10288" fmla="*/ 1196268 h 1543360"/>
              <a:gd name="connsiteX10289" fmla="*/ 534651 w 1617176"/>
              <a:gd name="connsiteY10289" fmla="*/ 1197489 h 1543360"/>
              <a:gd name="connsiteX10290" fmla="*/ 534651 w 1617176"/>
              <a:gd name="connsiteY10290" fmla="*/ 1197733 h 1543360"/>
              <a:gd name="connsiteX10291" fmla="*/ 534651 w 1617176"/>
              <a:gd name="connsiteY10291" fmla="*/ 1197952 h 1543360"/>
              <a:gd name="connsiteX10292" fmla="*/ 538800 w 1617176"/>
              <a:gd name="connsiteY10292" fmla="*/ 1201883 h 1543360"/>
              <a:gd name="connsiteX10293" fmla="*/ 539776 w 1617176"/>
              <a:gd name="connsiteY10293" fmla="*/ 1203347 h 1543360"/>
              <a:gd name="connsiteX10294" fmla="*/ 539776 w 1617176"/>
              <a:gd name="connsiteY10294" fmla="*/ 1204323 h 1543360"/>
              <a:gd name="connsiteX10295" fmla="*/ 539532 w 1617176"/>
              <a:gd name="connsiteY10295" fmla="*/ 1204568 h 1543360"/>
              <a:gd name="connsiteX10296" fmla="*/ 539288 w 1617176"/>
              <a:gd name="connsiteY10296" fmla="*/ 1204323 h 1543360"/>
              <a:gd name="connsiteX10297" fmla="*/ 537823 w 1617176"/>
              <a:gd name="connsiteY10297" fmla="*/ 1202615 h 1543360"/>
              <a:gd name="connsiteX10298" fmla="*/ 534274 w 1617176"/>
              <a:gd name="connsiteY10298" fmla="*/ 1199274 h 1543360"/>
              <a:gd name="connsiteX10299" fmla="*/ 534163 w 1617176"/>
              <a:gd name="connsiteY10299" fmla="*/ 1199442 h 1543360"/>
              <a:gd name="connsiteX10300" fmla="*/ 533918 w 1617176"/>
              <a:gd name="connsiteY10300" fmla="*/ 1199930 h 1543360"/>
              <a:gd name="connsiteX10301" fmla="*/ 533186 w 1617176"/>
              <a:gd name="connsiteY10301" fmla="*/ 1200418 h 1543360"/>
              <a:gd name="connsiteX10302" fmla="*/ 533186 w 1617176"/>
              <a:gd name="connsiteY10302" fmla="*/ 1200418 h 1543360"/>
              <a:gd name="connsiteX10303" fmla="*/ 532942 w 1617176"/>
              <a:gd name="connsiteY10303" fmla="*/ 1200662 h 1543360"/>
              <a:gd name="connsiteX10304" fmla="*/ 532698 w 1617176"/>
              <a:gd name="connsiteY10304" fmla="*/ 1200662 h 1543360"/>
              <a:gd name="connsiteX10305" fmla="*/ 531477 w 1617176"/>
              <a:gd name="connsiteY10305" fmla="*/ 1200418 h 1543360"/>
              <a:gd name="connsiteX10306" fmla="*/ 531417 w 1617176"/>
              <a:gd name="connsiteY10306" fmla="*/ 1200358 h 1543360"/>
              <a:gd name="connsiteX10307" fmla="*/ 531478 w 1617176"/>
              <a:gd name="connsiteY10307" fmla="*/ 1200662 h 1543360"/>
              <a:gd name="connsiteX10308" fmla="*/ 517321 w 1617176"/>
              <a:gd name="connsiteY10308" fmla="*/ 1196757 h 1543360"/>
              <a:gd name="connsiteX10309" fmla="*/ 517322 w 1617176"/>
              <a:gd name="connsiteY10309" fmla="*/ 1196756 h 1543360"/>
              <a:gd name="connsiteX10310" fmla="*/ 515856 w 1617176"/>
              <a:gd name="connsiteY10310" fmla="*/ 1196268 h 1543360"/>
              <a:gd name="connsiteX10311" fmla="*/ 514391 w 1617176"/>
              <a:gd name="connsiteY10311" fmla="*/ 1195291 h 1543360"/>
              <a:gd name="connsiteX10312" fmla="*/ 513415 w 1617176"/>
              <a:gd name="connsiteY10312" fmla="*/ 1194803 h 1543360"/>
              <a:gd name="connsiteX10313" fmla="*/ 514391 w 1617176"/>
              <a:gd name="connsiteY10313" fmla="*/ 1193827 h 1543360"/>
              <a:gd name="connsiteX10314" fmla="*/ 516588 w 1617176"/>
              <a:gd name="connsiteY10314" fmla="*/ 1194803 h 1543360"/>
              <a:gd name="connsiteX10315" fmla="*/ 517844 w 1617176"/>
              <a:gd name="connsiteY10315" fmla="*/ 1195431 h 1543360"/>
              <a:gd name="connsiteX10316" fmla="*/ 517809 w 1617176"/>
              <a:gd name="connsiteY10316" fmla="*/ 1195292 h 1543360"/>
              <a:gd name="connsiteX10317" fmla="*/ 531966 w 1617176"/>
              <a:gd name="connsiteY10317" fmla="*/ 1198953 h 1543360"/>
              <a:gd name="connsiteX10318" fmla="*/ 531917 w 1617176"/>
              <a:gd name="connsiteY10318" fmla="*/ 1198986 h 1543360"/>
              <a:gd name="connsiteX10319" fmla="*/ 532277 w 1617176"/>
              <a:gd name="connsiteY10319" fmla="*/ 1199046 h 1543360"/>
              <a:gd name="connsiteX10320" fmla="*/ 532210 w 1617176"/>
              <a:gd name="connsiteY10320" fmla="*/ 1198709 h 1543360"/>
              <a:gd name="connsiteX10321" fmla="*/ 532698 w 1617176"/>
              <a:gd name="connsiteY10321" fmla="*/ 1198709 h 1543360"/>
              <a:gd name="connsiteX10322" fmla="*/ 533003 w 1617176"/>
              <a:gd name="connsiteY10322" fmla="*/ 1199167 h 1543360"/>
              <a:gd name="connsiteX10323" fmla="*/ 533185 w 1617176"/>
              <a:gd name="connsiteY10323" fmla="*/ 1199197 h 1543360"/>
              <a:gd name="connsiteX10324" fmla="*/ 533185 w 1617176"/>
              <a:gd name="connsiteY10324" fmla="*/ 1199197 h 1543360"/>
              <a:gd name="connsiteX10325" fmla="*/ 533186 w 1617176"/>
              <a:gd name="connsiteY10325" fmla="*/ 1199197 h 1543360"/>
              <a:gd name="connsiteX10326" fmla="*/ 533479 w 1617176"/>
              <a:gd name="connsiteY10326" fmla="*/ 1198611 h 1543360"/>
              <a:gd name="connsiteX10327" fmla="*/ 532698 w 1617176"/>
              <a:gd name="connsiteY10327" fmla="*/ 1197244 h 1543360"/>
              <a:gd name="connsiteX10328" fmla="*/ 527006 w 1617176"/>
              <a:gd name="connsiteY10328" fmla="*/ 1192208 h 1543360"/>
              <a:gd name="connsiteX10329" fmla="*/ 527083 w 1617176"/>
              <a:gd name="connsiteY10329" fmla="*/ 1192363 h 1543360"/>
              <a:gd name="connsiteX10330" fmla="*/ 506092 w 1617176"/>
              <a:gd name="connsiteY10330" fmla="*/ 1185041 h 1543360"/>
              <a:gd name="connsiteX10331" fmla="*/ 499746 w 1617176"/>
              <a:gd name="connsiteY10331" fmla="*/ 1180403 h 1543360"/>
              <a:gd name="connsiteX10332" fmla="*/ 507221 w 1617176"/>
              <a:gd name="connsiteY10332" fmla="*/ 1181837 h 1543360"/>
              <a:gd name="connsiteX10333" fmla="*/ 513310 w 1617176"/>
              <a:gd name="connsiteY10333" fmla="*/ 1182832 h 1543360"/>
              <a:gd name="connsiteX10334" fmla="*/ 513659 w 1617176"/>
              <a:gd name="connsiteY10334" fmla="*/ 1182599 h 1543360"/>
              <a:gd name="connsiteX10335" fmla="*/ 516344 w 1617176"/>
              <a:gd name="connsiteY10335" fmla="*/ 1182599 h 1543360"/>
              <a:gd name="connsiteX10336" fmla="*/ 516344 w 1617176"/>
              <a:gd name="connsiteY10336" fmla="*/ 1181135 h 1543360"/>
              <a:gd name="connsiteX10337" fmla="*/ 516381 w 1617176"/>
              <a:gd name="connsiteY10337" fmla="*/ 1181144 h 1543360"/>
              <a:gd name="connsiteX10338" fmla="*/ 513154 w 1617176"/>
              <a:gd name="connsiteY10338" fmla="*/ 1177714 h 1543360"/>
              <a:gd name="connsiteX10339" fmla="*/ 502523 w 1617176"/>
              <a:gd name="connsiteY10339" fmla="*/ 1176039 h 1543360"/>
              <a:gd name="connsiteX10340" fmla="*/ 495353 w 1617176"/>
              <a:gd name="connsiteY10340" fmla="*/ 1171615 h 1543360"/>
              <a:gd name="connsiteX10341" fmla="*/ 507069 w 1617176"/>
              <a:gd name="connsiteY10341" fmla="*/ 1172103 h 1543360"/>
              <a:gd name="connsiteX10342" fmla="*/ 506361 w 1617176"/>
              <a:gd name="connsiteY10342" fmla="*/ 1170864 h 1543360"/>
              <a:gd name="connsiteX10343" fmla="*/ 506336 w 1617176"/>
              <a:gd name="connsiteY10343" fmla="*/ 1170883 h 1543360"/>
              <a:gd name="connsiteX10344" fmla="*/ 506092 w 1617176"/>
              <a:gd name="connsiteY10344" fmla="*/ 1170395 h 1543360"/>
              <a:gd name="connsiteX10345" fmla="*/ 505116 w 1617176"/>
              <a:gd name="connsiteY10345" fmla="*/ 1169663 h 1543360"/>
              <a:gd name="connsiteX10346" fmla="*/ 503651 w 1617176"/>
              <a:gd name="connsiteY10346" fmla="*/ 1168931 h 1543360"/>
              <a:gd name="connsiteX10347" fmla="*/ 503433 w 1617176"/>
              <a:gd name="connsiteY10347" fmla="*/ 1168387 h 1543360"/>
              <a:gd name="connsiteX10348" fmla="*/ 500967 w 1617176"/>
              <a:gd name="connsiteY10348" fmla="*/ 1166978 h 1543360"/>
              <a:gd name="connsiteX10349" fmla="*/ 489739 w 1617176"/>
              <a:gd name="connsiteY10349" fmla="*/ 1165757 h 1543360"/>
              <a:gd name="connsiteX10350" fmla="*/ 481196 w 1617176"/>
              <a:gd name="connsiteY10350" fmla="*/ 1159899 h 1543360"/>
              <a:gd name="connsiteX10351" fmla="*/ 498038 w 1617176"/>
              <a:gd name="connsiteY10351" fmla="*/ 1163316 h 1543360"/>
              <a:gd name="connsiteX10352" fmla="*/ 497550 w 1617176"/>
              <a:gd name="connsiteY10352" fmla="*/ 1162096 h 1543360"/>
              <a:gd name="connsiteX10353" fmla="*/ 497549 w 1617176"/>
              <a:gd name="connsiteY10353" fmla="*/ 1162096 h 1543360"/>
              <a:gd name="connsiteX10354" fmla="*/ 494494 w 1617176"/>
              <a:gd name="connsiteY10354" fmla="*/ 1158805 h 1543360"/>
              <a:gd name="connsiteX10355" fmla="*/ 494377 w 1617176"/>
              <a:gd name="connsiteY10355" fmla="*/ 1158923 h 1543360"/>
              <a:gd name="connsiteX10356" fmla="*/ 489739 w 1617176"/>
              <a:gd name="connsiteY10356" fmla="*/ 1156726 h 1543360"/>
              <a:gd name="connsiteX10357" fmla="*/ 473385 w 1617176"/>
              <a:gd name="connsiteY10357" fmla="*/ 1152088 h 1543360"/>
              <a:gd name="connsiteX10358" fmla="*/ 488030 w 1617176"/>
              <a:gd name="connsiteY10358" fmla="*/ 1153553 h 1543360"/>
              <a:gd name="connsiteX10359" fmla="*/ 485833 w 1617176"/>
              <a:gd name="connsiteY10359" fmla="*/ 1150258 h 1543360"/>
              <a:gd name="connsiteX10360" fmla="*/ 485589 w 1617176"/>
              <a:gd name="connsiteY10360" fmla="*/ 1150136 h 1543360"/>
              <a:gd name="connsiteX10361" fmla="*/ 484856 w 1617176"/>
              <a:gd name="connsiteY10361" fmla="*/ 1149404 h 1543360"/>
              <a:gd name="connsiteX10362" fmla="*/ 484124 w 1617176"/>
              <a:gd name="connsiteY10362" fmla="*/ 1148671 h 1543360"/>
              <a:gd name="connsiteX10363" fmla="*/ 484124 w 1617176"/>
              <a:gd name="connsiteY10363" fmla="*/ 1148670 h 1543360"/>
              <a:gd name="connsiteX10364" fmla="*/ 482416 w 1617176"/>
              <a:gd name="connsiteY10364" fmla="*/ 1146962 h 1543360"/>
              <a:gd name="connsiteX10365" fmla="*/ 469479 w 1617176"/>
              <a:gd name="connsiteY10365" fmla="*/ 1148183 h 1543360"/>
              <a:gd name="connsiteX10366" fmla="*/ 468503 w 1617176"/>
              <a:gd name="connsiteY10366" fmla="*/ 1146474 h 1543360"/>
              <a:gd name="connsiteX10367" fmla="*/ 464842 w 1617176"/>
              <a:gd name="connsiteY10367" fmla="*/ 1142813 h 1543360"/>
              <a:gd name="connsiteX10368" fmla="*/ 479487 w 1617176"/>
              <a:gd name="connsiteY10368" fmla="*/ 1144522 h 1543360"/>
              <a:gd name="connsiteX10369" fmla="*/ 479695 w 1617176"/>
              <a:gd name="connsiteY10369" fmla="*/ 1143482 h 1543360"/>
              <a:gd name="connsiteX10370" fmla="*/ 477535 w 1617176"/>
              <a:gd name="connsiteY10370" fmla="*/ 1141105 h 1543360"/>
              <a:gd name="connsiteX10371" fmla="*/ 473963 w 1617176"/>
              <a:gd name="connsiteY10371" fmla="*/ 1136864 h 1543360"/>
              <a:gd name="connsiteX10372" fmla="*/ 473873 w 1617176"/>
              <a:gd name="connsiteY10372" fmla="*/ 1136955 h 1543360"/>
              <a:gd name="connsiteX10373" fmla="*/ 472164 w 1617176"/>
              <a:gd name="connsiteY10373" fmla="*/ 1135734 h 1543360"/>
              <a:gd name="connsiteX10374" fmla="*/ 450685 w 1617176"/>
              <a:gd name="connsiteY10374" fmla="*/ 1129144 h 1543360"/>
              <a:gd name="connsiteX10375" fmla="*/ 469235 w 1617176"/>
              <a:gd name="connsiteY10375" fmla="*/ 1132073 h 1543360"/>
              <a:gd name="connsiteX10376" fmla="*/ 464842 w 1617176"/>
              <a:gd name="connsiteY10376" fmla="*/ 1126948 h 1543360"/>
              <a:gd name="connsiteX10377" fmla="*/ 459521 w 1617176"/>
              <a:gd name="connsiteY10377" fmla="*/ 1121627 h 1543360"/>
              <a:gd name="connsiteX10378" fmla="*/ 449617 w 1617176"/>
              <a:gd name="connsiteY10378" fmla="*/ 1124141 h 1543360"/>
              <a:gd name="connsiteX10379" fmla="*/ 442630 w 1617176"/>
              <a:gd name="connsiteY10379" fmla="*/ 1119381 h 1543360"/>
              <a:gd name="connsiteX10380" fmla="*/ 456787 w 1617176"/>
              <a:gd name="connsiteY10380" fmla="*/ 1120357 h 1543360"/>
              <a:gd name="connsiteX10381" fmla="*/ 456787 w 1617176"/>
              <a:gd name="connsiteY10381" fmla="*/ 1117894 h 1543360"/>
              <a:gd name="connsiteX10382" fmla="*/ 446047 w 1617176"/>
              <a:gd name="connsiteY10382" fmla="*/ 1106200 h 1543360"/>
              <a:gd name="connsiteX10383" fmla="*/ 426520 w 1617176"/>
              <a:gd name="connsiteY10383" fmla="*/ 1083012 h 1543360"/>
              <a:gd name="connsiteX10384" fmla="*/ 426032 w 1617176"/>
              <a:gd name="connsiteY10384" fmla="*/ 1082524 h 1543360"/>
              <a:gd name="connsiteX10385" fmla="*/ 421395 w 1617176"/>
              <a:gd name="connsiteY10385" fmla="*/ 1077642 h 1543360"/>
              <a:gd name="connsiteX10386" fmla="*/ 417096 w 1617176"/>
              <a:gd name="connsiteY10386" fmla="*/ 1073343 h 1543360"/>
              <a:gd name="connsiteX10387" fmla="*/ 395766 w 1617176"/>
              <a:gd name="connsiteY10387" fmla="*/ 1065194 h 1543360"/>
              <a:gd name="connsiteX10388" fmla="*/ 395033 w 1617176"/>
              <a:gd name="connsiteY10388" fmla="*/ 1064705 h 1543360"/>
              <a:gd name="connsiteX10389" fmla="*/ 394918 w 1617176"/>
              <a:gd name="connsiteY10389" fmla="*/ 1064132 h 1543360"/>
              <a:gd name="connsiteX10390" fmla="*/ 394789 w 1617176"/>
              <a:gd name="connsiteY10390" fmla="*/ 1064218 h 1543360"/>
              <a:gd name="connsiteX10391" fmla="*/ 381120 w 1617176"/>
              <a:gd name="connsiteY10391" fmla="*/ 1059580 h 1543360"/>
              <a:gd name="connsiteX10392" fmla="*/ 381023 w 1617176"/>
              <a:gd name="connsiteY10392" fmla="*/ 1059580 h 1543360"/>
              <a:gd name="connsiteX10393" fmla="*/ 381120 w 1617176"/>
              <a:gd name="connsiteY10393" fmla="*/ 1059823 h 1543360"/>
              <a:gd name="connsiteX10394" fmla="*/ 380632 w 1617176"/>
              <a:gd name="connsiteY10394" fmla="*/ 1063973 h 1543360"/>
              <a:gd name="connsiteX10395" fmla="*/ 380144 w 1617176"/>
              <a:gd name="connsiteY10395" fmla="*/ 1065193 h 1543360"/>
              <a:gd name="connsiteX10396" fmla="*/ 380143 w 1617176"/>
              <a:gd name="connsiteY10396" fmla="*/ 1065194 h 1543360"/>
              <a:gd name="connsiteX10397" fmla="*/ 380143 w 1617176"/>
              <a:gd name="connsiteY10397" fmla="*/ 1069343 h 1543360"/>
              <a:gd name="connsiteX10398" fmla="*/ 384293 w 1617176"/>
              <a:gd name="connsiteY10398" fmla="*/ 1071784 h 1543360"/>
              <a:gd name="connsiteX10399" fmla="*/ 381364 w 1617176"/>
              <a:gd name="connsiteY10399" fmla="*/ 1073980 h 1543360"/>
              <a:gd name="connsiteX10400" fmla="*/ 381788 w 1617176"/>
              <a:gd name="connsiteY10400" fmla="*/ 1077372 h 1543360"/>
              <a:gd name="connsiteX10401" fmla="*/ 381853 w 1617176"/>
              <a:gd name="connsiteY10401" fmla="*/ 1077398 h 1543360"/>
              <a:gd name="connsiteX10402" fmla="*/ 382097 w 1617176"/>
              <a:gd name="connsiteY10402" fmla="*/ 1078130 h 1543360"/>
              <a:gd name="connsiteX10403" fmla="*/ 382097 w 1617176"/>
              <a:gd name="connsiteY10403" fmla="*/ 1078568 h 1543360"/>
              <a:gd name="connsiteX10404" fmla="*/ 391793 w 1617176"/>
              <a:gd name="connsiteY10404" fmla="*/ 1086235 h 1543360"/>
              <a:gd name="connsiteX10405" fmla="*/ 391860 w 1617176"/>
              <a:gd name="connsiteY10405" fmla="*/ 1086185 h 1543360"/>
              <a:gd name="connsiteX10406" fmla="*/ 396986 w 1617176"/>
              <a:gd name="connsiteY10406" fmla="*/ 1087649 h 1543360"/>
              <a:gd name="connsiteX10407" fmla="*/ 400159 w 1617176"/>
              <a:gd name="connsiteY10407" fmla="*/ 1088870 h 1543360"/>
              <a:gd name="connsiteX10408" fmla="*/ 400891 w 1617176"/>
              <a:gd name="connsiteY10408" fmla="*/ 1090334 h 1543360"/>
              <a:gd name="connsiteX10409" fmla="*/ 400159 w 1617176"/>
              <a:gd name="connsiteY10409" fmla="*/ 1091067 h 1543360"/>
              <a:gd name="connsiteX10410" fmla="*/ 396498 w 1617176"/>
              <a:gd name="connsiteY10410" fmla="*/ 1089602 h 1543360"/>
              <a:gd name="connsiteX10411" fmla="*/ 391832 w 1617176"/>
              <a:gd name="connsiteY10411" fmla="*/ 1088269 h 1543360"/>
              <a:gd name="connsiteX10412" fmla="*/ 391860 w 1617176"/>
              <a:gd name="connsiteY10412" fmla="*/ 1088381 h 1543360"/>
              <a:gd name="connsiteX10413" fmla="*/ 389516 w 1617176"/>
              <a:gd name="connsiteY10413" fmla="*/ 1090490 h 1543360"/>
              <a:gd name="connsiteX10414" fmla="*/ 394301 w 1617176"/>
              <a:gd name="connsiteY10414" fmla="*/ 1098145 h 1543360"/>
              <a:gd name="connsiteX10415" fmla="*/ 394789 w 1617176"/>
              <a:gd name="connsiteY10415" fmla="*/ 1098877 h 1543360"/>
              <a:gd name="connsiteX10416" fmla="*/ 394737 w 1617176"/>
              <a:gd name="connsiteY10416" fmla="*/ 1098979 h 1543360"/>
              <a:gd name="connsiteX10417" fmla="*/ 400677 w 1617176"/>
              <a:gd name="connsiteY10417" fmla="*/ 1102142 h 1543360"/>
              <a:gd name="connsiteX10418" fmla="*/ 407725 w 1617176"/>
              <a:gd name="connsiteY10418" fmla="*/ 1104491 h 1543360"/>
              <a:gd name="connsiteX10419" fmla="*/ 410166 w 1617176"/>
              <a:gd name="connsiteY10419" fmla="*/ 1105224 h 1543360"/>
              <a:gd name="connsiteX10420" fmla="*/ 410411 w 1617176"/>
              <a:gd name="connsiteY10420" fmla="*/ 1105224 h 1543360"/>
              <a:gd name="connsiteX10421" fmla="*/ 411143 w 1617176"/>
              <a:gd name="connsiteY10421" fmla="*/ 1106200 h 1543360"/>
              <a:gd name="connsiteX10422" fmla="*/ 410166 w 1617176"/>
              <a:gd name="connsiteY10422" fmla="*/ 1106932 h 1543360"/>
              <a:gd name="connsiteX10423" fmla="*/ 407215 w 1617176"/>
              <a:gd name="connsiteY10423" fmla="*/ 1106089 h 1543360"/>
              <a:gd name="connsiteX10424" fmla="*/ 407237 w 1617176"/>
              <a:gd name="connsiteY10424" fmla="*/ 1106200 h 1543360"/>
              <a:gd name="connsiteX10425" fmla="*/ 398938 w 1617176"/>
              <a:gd name="connsiteY10425" fmla="*/ 1104491 h 1543360"/>
              <a:gd name="connsiteX10426" fmla="*/ 407969 w 1617176"/>
              <a:gd name="connsiteY10426" fmla="*/ 1112790 h 1543360"/>
              <a:gd name="connsiteX10427" fmla="*/ 407969 w 1617176"/>
              <a:gd name="connsiteY10427" fmla="*/ 1115963 h 1543360"/>
              <a:gd name="connsiteX10428" fmla="*/ 426032 w 1617176"/>
              <a:gd name="connsiteY10428" fmla="*/ 1119381 h 1543360"/>
              <a:gd name="connsiteX10429" fmla="*/ 424018 w 1617176"/>
              <a:gd name="connsiteY10429" fmla="*/ 1116696 h 1543360"/>
              <a:gd name="connsiteX10430" fmla="*/ 423835 w 1617176"/>
              <a:gd name="connsiteY10430" fmla="*/ 1116696 h 1543360"/>
              <a:gd name="connsiteX10431" fmla="*/ 420174 w 1617176"/>
              <a:gd name="connsiteY10431" fmla="*/ 1112059 h 1543360"/>
              <a:gd name="connsiteX10432" fmla="*/ 412607 w 1617176"/>
              <a:gd name="connsiteY10432" fmla="*/ 1102295 h 1543360"/>
              <a:gd name="connsiteX10433" fmla="*/ 412607 w 1617176"/>
              <a:gd name="connsiteY10433" fmla="*/ 1101319 h 1543360"/>
              <a:gd name="connsiteX10434" fmla="*/ 413339 w 1617176"/>
              <a:gd name="connsiteY10434" fmla="*/ 1101807 h 1543360"/>
              <a:gd name="connsiteX10435" fmla="*/ 420906 w 1617176"/>
              <a:gd name="connsiteY10435" fmla="*/ 1111326 h 1543360"/>
              <a:gd name="connsiteX10436" fmla="*/ 424812 w 1617176"/>
              <a:gd name="connsiteY10436" fmla="*/ 1115964 h 1543360"/>
              <a:gd name="connsiteX10437" fmla="*/ 424617 w 1617176"/>
              <a:gd name="connsiteY10437" fmla="*/ 1116255 h 1543360"/>
              <a:gd name="connsiteX10438" fmla="*/ 424811 w 1617176"/>
              <a:gd name="connsiteY10438" fmla="*/ 1116207 h 1543360"/>
              <a:gd name="connsiteX10439" fmla="*/ 425543 w 1617176"/>
              <a:gd name="connsiteY10439" fmla="*/ 1115963 h 1543360"/>
              <a:gd name="connsiteX10440" fmla="*/ 431157 w 1617176"/>
              <a:gd name="connsiteY10440" fmla="*/ 1122310 h 1543360"/>
              <a:gd name="connsiteX10441" fmla="*/ 431127 w 1617176"/>
              <a:gd name="connsiteY10441" fmla="*/ 1122320 h 1543360"/>
              <a:gd name="connsiteX10442" fmla="*/ 443362 w 1617176"/>
              <a:gd name="connsiteY10442" fmla="*/ 1136955 h 1543360"/>
              <a:gd name="connsiteX10443" fmla="*/ 443274 w 1617176"/>
              <a:gd name="connsiteY10443" fmla="*/ 1137307 h 1543360"/>
              <a:gd name="connsiteX10444" fmla="*/ 448956 w 1617176"/>
              <a:gd name="connsiteY10444" fmla="*/ 1142569 h 1543360"/>
              <a:gd name="connsiteX10445" fmla="*/ 449220 w 1617176"/>
              <a:gd name="connsiteY10445" fmla="*/ 1142569 h 1543360"/>
              <a:gd name="connsiteX10446" fmla="*/ 459704 w 1617176"/>
              <a:gd name="connsiteY10446" fmla="*/ 1152820 h 1543360"/>
              <a:gd name="connsiteX10447" fmla="*/ 460229 w 1617176"/>
              <a:gd name="connsiteY10447" fmla="*/ 1152820 h 1543360"/>
              <a:gd name="connsiteX10448" fmla="*/ 456054 w 1617176"/>
              <a:gd name="connsiteY10448" fmla="*/ 1147451 h 1543360"/>
              <a:gd name="connsiteX10449" fmla="*/ 450469 w 1617176"/>
              <a:gd name="connsiteY10449" fmla="*/ 1140362 h 1543360"/>
              <a:gd name="connsiteX10450" fmla="*/ 450441 w 1617176"/>
              <a:gd name="connsiteY10450" fmla="*/ 1140372 h 1543360"/>
              <a:gd name="connsiteX10451" fmla="*/ 449220 w 1617176"/>
              <a:gd name="connsiteY10451" fmla="*/ 1139640 h 1543360"/>
              <a:gd name="connsiteX10452" fmla="*/ 449274 w 1617176"/>
              <a:gd name="connsiteY10452" fmla="*/ 1139263 h 1543360"/>
              <a:gd name="connsiteX10453" fmla="*/ 446291 w 1617176"/>
              <a:gd name="connsiteY10453" fmla="*/ 1136467 h 1543360"/>
              <a:gd name="connsiteX10454" fmla="*/ 446395 w 1617176"/>
              <a:gd name="connsiteY10454" fmla="*/ 1136259 h 1543360"/>
              <a:gd name="connsiteX10455" fmla="*/ 442630 w 1617176"/>
              <a:gd name="connsiteY10455" fmla="*/ 1131829 h 1543360"/>
              <a:gd name="connsiteX10456" fmla="*/ 427008 w 1617176"/>
              <a:gd name="connsiteY10456" fmla="*/ 1115232 h 1543360"/>
              <a:gd name="connsiteX10457" fmla="*/ 427008 w 1617176"/>
              <a:gd name="connsiteY10457" fmla="*/ 1114011 h 1543360"/>
              <a:gd name="connsiteX10458" fmla="*/ 427984 w 1617176"/>
              <a:gd name="connsiteY10458" fmla="*/ 1114011 h 1543360"/>
              <a:gd name="connsiteX10459" fmla="*/ 443606 w 1617176"/>
              <a:gd name="connsiteY10459" fmla="*/ 1131097 h 1543360"/>
              <a:gd name="connsiteX10460" fmla="*/ 447257 w 1617176"/>
              <a:gd name="connsiteY10460" fmla="*/ 1135178 h 1543360"/>
              <a:gd name="connsiteX10461" fmla="*/ 447581 w 1617176"/>
              <a:gd name="connsiteY10461" fmla="*/ 1135420 h 1543360"/>
              <a:gd name="connsiteX10462" fmla="*/ 449465 w 1617176"/>
              <a:gd name="connsiteY10462" fmla="*/ 1135002 h 1543360"/>
              <a:gd name="connsiteX10463" fmla="*/ 449709 w 1617176"/>
              <a:gd name="connsiteY10463" fmla="*/ 1135002 h 1543360"/>
              <a:gd name="connsiteX10464" fmla="*/ 451016 w 1617176"/>
              <a:gd name="connsiteY10464" fmla="*/ 1137804 h 1543360"/>
              <a:gd name="connsiteX10465" fmla="*/ 451017 w 1617176"/>
              <a:gd name="connsiteY10465" fmla="*/ 1137804 h 1543360"/>
              <a:gd name="connsiteX10466" fmla="*/ 451174 w 1617176"/>
              <a:gd name="connsiteY10466" fmla="*/ 1137687 h 1543360"/>
              <a:gd name="connsiteX10467" fmla="*/ 451367 w 1617176"/>
              <a:gd name="connsiteY10467" fmla="*/ 1137854 h 1543360"/>
              <a:gd name="connsiteX10468" fmla="*/ 451905 w 1617176"/>
              <a:gd name="connsiteY10468" fmla="*/ 1137931 h 1543360"/>
              <a:gd name="connsiteX10469" fmla="*/ 451816 w 1617176"/>
              <a:gd name="connsiteY10469" fmla="*/ 1138242 h 1543360"/>
              <a:gd name="connsiteX10470" fmla="*/ 465575 w 1617176"/>
              <a:gd name="connsiteY10470" fmla="*/ 1150135 h 1543360"/>
              <a:gd name="connsiteX10471" fmla="*/ 476803 w 1617176"/>
              <a:gd name="connsiteY10471" fmla="*/ 1160387 h 1543360"/>
              <a:gd name="connsiteX10472" fmla="*/ 477046 w 1617176"/>
              <a:gd name="connsiteY10472" fmla="*/ 1161608 h 1543360"/>
              <a:gd name="connsiteX10473" fmla="*/ 476559 w 1617176"/>
              <a:gd name="connsiteY10473" fmla="*/ 1161852 h 1543360"/>
              <a:gd name="connsiteX10474" fmla="*/ 476070 w 1617176"/>
              <a:gd name="connsiteY10474" fmla="*/ 1161852 h 1543360"/>
              <a:gd name="connsiteX10475" fmla="*/ 464598 w 1617176"/>
              <a:gd name="connsiteY10475" fmla="*/ 1151112 h 1543360"/>
              <a:gd name="connsiteX10476" fmla="*/ 452848 w 1617176"/>
              <a:gd name="connsiteY10476" fmla="*/ 1141388 h 1543360"/>
              <a:gd name="connsiteX10477" fmla="*/ 456786 w 1617176"/>
              <a:gd name="connsiteY10477" fmla="*/ 1146475 h 1543360"/>
              <a:gd name="connsiteX10478" fmla="*/ 462022 w 1617176"/>
              <a:gd name="connsiteY10478" fmla="*/ 1152900 h 1543360"/>
              <a:gd name="connsiteX10479" fmla="*/ 462401 w 1617176"/>
              <a:gd name="connsiteY10479" fmla="*/ 1152332 h 1543360"/>
              <a:gd name="connsiteX10480" fmla="*/ 464598 w 1617176"/>
              <a:gd name="connsiteY10480" fmla="*/ 1156726 h 1543360"/>
              <a:gd name="connsiteX10481" fmla="*/ 467038 w 1617176"/>
              <a:gd name="connsiteY10481" fmla="*/ 1159655 h 1543360"/>
              <a:gd name="connsiteX10482" fmla="*/ 467003 w 1617176"/>
              <a:gd name="connsiteY10482" fmla="*/ 1159725 h 1543360"/>
              <a:gd name="connsiteX10483" fmla="*/ 467283 w 1617176"/>
              <a:gd name="connsiteY10483" fmla="*/ 1159655 h 1543360"/>
              <a:gd name="connsiteX10484" fmla="*/ 471188 w 1617176"/>
              <a:gd name="connsiteY10484" fmla="*/ 1163316 h 1543360"/>
              <a:gd name="connsiteX10485" fmla="*/ 478022 w 1617176"/>
              <a:gd name="connsiteY10485" fmla="*/ 1168930 h 1543360"/>
              <a:gd name="connsiteX10486" fmla="*/ 478266 w 1617176"/>
              <a:gd name="connsiteY10486" fmla="*/ 1169907 h 1543360"/>
              <a:gd name="connsiteX10487" fmla="*/ 477290 w 1617176"/>
              <a:gd name="connsiteY10487" fmla="*/ 1170151 h 1543360"/>
              <a:gd name="connsiteX10488" fmla="*/ 469967 w 1617176"/>
              <a:gd name="connsiteY10488" fmla="*/ 1164293 h 1543360"/>
              <a:gd name="connsiteX10489" fmla="*/ 466550 w 1617176"/>
              <a:gd name="connsiteY10489" fmla="*/ 1160875 h 1543360"/>
              <a:gd name="connsiteX10490" fmla="*/ 454102 w 1617176"/>
              <a:gd name="connsiteY10490" fmla="*/ 1157946 h 1543360"/>
              <a:gd name="connsiteX10491" fmla="*/ 456787 w 1617176"/>
              <a:gd name="connsiteY10491" fmla="*/ 1161608 h 1543360"/>
              <a:gd name="connsiteX10492" fmla="*/ 468259 w 1617176"/>
              <a:gd name="connsiteY10492" fmla="*/ 1171615 h 1543360"/>
              <a:gd name="connsiteX10493" fmla="*/ 477290 w 1617176"/>
              <a:gd name="connsiteY10493" fmla="*/ 1178938 h 1543360"/>
              <a:gd name="connsiteX10494" fmla="*/ 494132 w 1617176"/>
              <a:gd name="connsiteY10494" fmla="*/ 1190898 h 1543360"/>
              <a:gd name="connsiteX10495" fmla="*/ 497305 w 1617176"/>
              <a:gd name="connsiteY10495" fmla="*/ 1191386 h 1543360"/>
              <a:gd name="connsiteX10496" fmla="*/ 509265 w 1617176"/>
              <a:gd name="connsiteY10496" fmla="*/ 1197488 h 1543360"/>
              <a:gd name="connsiteX10497" fmla="*/ 514147 w 1617176"/>
              <a:gd name="connsiteY10497" fmla="*/ 1200905 h 1543360"/>
              <a:gd name="connsiteX10498" fmla="*/ 518297 w 1617176"/>
              <a:gd name="connsiteY10498" fmla="*/ 1201394 h 1543360"/>
              <a:gd name="connsiteX10499" fmla="*/ 535627 w 1617176"/>
              <a:gd name="connsiteY10499" fmla="*/ 1209937 h 1543360"/>
              <a:gd name="connsiteX10500" fmla="*/ 544170 w 1617176"/>
              <a:gd name="connsiteY10500" fmla="*/ 1214574 h 1543360"/>
              <a:gd name="connsiteX10501" fmla="*/ 553445 w 1617176"/>
              <a:gd name="connsiteY10501" fmla="*/ 1221897 h 1543360"/>
              <a:gd name="connsiteX10502" fmla="*/ 553423 w 1617176"/>
              <a:gd name="connsiteY10502" fmla="*/ 1221919 h 1543360"/>
              <a:gd name="connsiteX10503" fmla="*/ 554666 w 1617176"/>
              <a:gd name="connsiteY10503" fmla="*/ 1222385 h 1543360"/>
              <a:gd name="connsiteX10504" fmla="*/ 554736 w 1617176"/>
              <a:gd name="connsiteY10504" fmla="*/ 1222596 h 1543360"/>
              <a:gd name="connsiteX10505" fmla="*/ 570775 w 1617176"/>
              <a:gd name="connsiteY10505" fmla="*/ 1233369 h 1543360"/>
              <a:gd name="connsiteX10506" fmla="*/ 570666 w 1617176"/>
              <a:gd name="connsiteY10506" fmla="*/ 1233442 h 1543360"/>
              <a:gd name="connsiteX10507" fmla="*/ 577854 w 1617176"/>
              <a:gd name="connsiteY10507" fmla="*/ 1239471 h 1543360"/>
              <a:gd name="connsiteX10508" fmla="*/ 578098 w 1617176"/>
              <a:gd name="connsiteY10508" fmla="*/ 1241180 h 1543360"/>
              <a:gd name="connsiteX10509" fmla="*/ 577366 w 1617176"/>
              <a:gd name="connsiteY10509" fmla="*/ 1241424 h 1543360"/>
              <a:gd name="connsiteX10510" fmla="*/ 576878 w 1617176"/>
              <a:gd name="connsiteY10510" fmla="*/ 1241424 h 1543360"/>
              <a:gd name="connsiteX10511" fmla="*/ 568579 w 1617176"/>
              <a:gd name="connsiteY10511" fmla="*/ 1234590 h 1543360"/>
              <a:gd name="connsiteX10512" fmla="*/ 568579 w 1617176"/>
              <a:gd name="connsiteY10512" fmla="*/ 1234369 h 1543360"/>
              <a:gd name="connsiteX10513" fmla="*/ 566870 w 1617176"/>
              <a:gd name="connsiteY10513" fmla="*/ 1233857 h 1543360"/>
              <a:gd name="connsiteX10514" fmla="*/ 566382 w 1617176"/>
              <a:gd name="connsiteY10514" fmla="*/ 1236054 h 1543360"/>
              <a:gd name="connsiteX10515" fmla="*/ 554666 w 1617176"/>
              <a:gd name="connsiteY10515" fmla="*/ 1236786 h 1543360"/>
              <a:gd name="connsiteX10516" fmla="*/ 538556 w 1617176"/>
              <a:gd name="connsiteY10516" fmla="*/ 1233857 h 1543360"/>
              <a:gd name="connsiteX10517" fmla="*/ 526840 w 1617176"/>
              <a:gd name="connsiteY10517" fmla="*/ 1233369 h 1543360"/>
              <a:gd name="connsiteX10518" fmla="*/ 519029 w 1617176"/>
              <a:gd name="connsiteY10518" fmla="*/ 1233369 h 1543360"/>
              <a:gd name="connsiteX10519" fmla="*/ 511706 w 1617176"/>
              <a:gd name="connsiteY10519" fmla="*/ 1233125 h 1543360"/>
              <a:gd name="connsiteX10520" fmla="*/ 512438 w 1617176"/>
              <a:gd name="connsiteY10520" fmla="*/ 1235078 h 1543360"/>
              <a:gd name="connsiteX10521" fmla="*/ 511811 w 1617176"/>
              <a:gd name="connsiteY10521" fmla="*/ 1234869 h 1543360"/>
              <a:gd name="connsiteX10522" fmla="*/ 512683 w 1617176"/>
              <a:gd name="connsiteY10522" fmla="*/ 1235566 h 1543360"/>
              <a:gd name="connsiteX10523" fmla="*/ 514636 w 1617176"/>
              <a:gd name="connsiteY10523" fmla="*/ 1237519 h 1543360"/>
              <a:gd name="connsiteX10524" fmla="*/ 514636 w 1617176"/>
              <a:gd name="connsiteY10524" fmla="*/ 1238495 h 1543360"/>
              <a:gd name="connsiteX10525" fmla="*/ 513903 w 1617176"/>
              <a:gd name="connsiteY10525" fmla="*/ 1238495 h 1543360"/>
              <a:gd name="connsiteX10526" fmla="*/ 513659 w 1617176"/>
              <a:gd name="connsiteY10526" fmla="*/ 1238495 h 1543360"/>
              <a:gd name="connsiteX10527" fmla="*/ 511950 w 1617176"/>
              <a:gd name="connsiteY10527" fmla="*/ 1236543 h 1543360"/>
              <a:gd name="connsiteX10528" fmla="*/ 510583 w 1617176"/>
              <a:gd name="connsiteY10528" fmla="*/ 1235403 h 1543360"/>
              <a:gd name="connsiteX10529" fmla="*/ 498281 w 1617176"/>
              <a:gd name="connsiteY10529" fmla="*/ 1233125 h 1543360"/>
              <a:gd name="connsiteX10530" fmla="*/ 511950 w 1617176"/>
              <a:gd name="connsiteY10530" fmla="*/ 1238739 h 1543360"/>
              <a:gd name="connsiteX10531" fmla="*/ 511462 w 1617176"/>
              <a:gd name="connsiteY10531" fmla="*/ 1241668 h 1543360"/>
              <a:gd name="connsiteX10532" fmla="*/ 544658 w 1617176"/>
              <a:gd name="connsiteY10532" fmla="*/ 1247038 h 1543360"/>
              <a:gd name="connsiteX10533" fmla="*/ 567846 w 1617176"/>
              <a:gd name="connsiteY10533" fmla="*/ 1252164 h 1543360"/>
              <a:gd name="connsiteX10534" fmla="*/ 567143 w 1617176"/>
              <a:gd name="connsiteY10534" fmla="*/ 1252340 h 1543360"/>
              <a:gd name="connsiteX10535" fmla="*/ 569555 w 1617176"/>
              <a:gd name="connsiteY10535" fmla="*/ 1252897 h 1543360"/>
              <a:gd name="connsiteX10536" fmla="*/ 570287 w 1617176"/>
              <a:gd name="connsiteY10536" fmla="*/ 1253385 h 1543360"/>
              <a:gd name="connsiteX10537" fmla="*/ 569799 w 1617176"/>
              <a:gd name="connsiteY10537" fmla="*/ 1254605 h 1543360"/>
              <a:gd name="connsiteX10538" fmla="*/ 568822 w 1617176"/>
              <a:gd name="connsiteY10538" fmla="*/ 1254605 h 1543360"/>
              <a:gd name="connsiteX10539" fmla="*/ 565405 w 1617176"/>
              <a:gd name="connsiteY10539" fmla="*/ 1253385 h 1543360"/>
              <a:gd name="connsiteX10540" fmla="*/ 565300 w 1617176"/>
              <a:gd name="connsiteY10540" fmla="*/ 1252964 h 1543360"/>
              <a:gd name="connsiteX10541" fmla="*/ 539288 w 1617176"/>
              <a:gd name="connsiteY10541" fmla="*/ 1248747 h 1543360"/>
              <a:gd name="connsiteX10542" fmla="*/ 518053 w 1617176"/>
              <a:gd name="connsiteY10542" fmla="*/ 1245817 h 1543360"/>
              <a:gd name="connsiteX10543" fmla="*/ 524887 w 1617176"/>
              <a:gd name="connsiteY10543" fmla="*/ 1250699 h 1543360"/>
              <a:gd name="connsiteX10544" fmla="*/ 530501 w 1617176"/>
              <a:gd name="connsiteY10544" fmla="*/ 1251431 h 1543360"/>
              <a:gd name="connsiteX10545" fmla="*/ 532209 w 1617176"/>
              <a:gd name="connsiteY10545" fmla="*/ 1254116 h 1543360"/>
              <a:gd name="connsiteX10546" fmla="*/ 590302 w 1617176"/>
              <a:gd name="connsiteY10546" fmla="*/ 1263392 h 1543360"/>
              <a:gd name="connsiteX10547" fmla="*/ 589570 w 1617176"/>
              <a:gd name="connsiteY10547" fmla="*/ 1264124 h 1543360"/>
              <a:gd name="connsiteX10548" fmla="*/ 589623 w 1617176"/>
              <a:gd name="connsiteY10548" fmla="*/ 1264335 h 1543360"/>
              <a:gd name="connsiteX10549" fmla="*/ 590546 w 1617176"/>
              <a:gd name="connsiteY10549" fmla="*/ 1264612 h 1543360"/>
              <a:gd name="connsiteX10550" fmla="*/ 592011 w 1617176"/>
              <a:gd name="connsiteY10550" fmla="*/ 1265345 h 1543360"/>
              <a:gd name="connsiteX10551" fmla="*/ 592743 w 1617176"/>
              <a:gd name="connsiteY10551" fmla="*/ 1266321 h 1543360"/>
              <a:gd name="connsiteX10552" fmla="*/ 591767 w 1617176"/>
              <a:gd name="connsiteY10552" fmla="*/ 1266809 h 1543360"/>
              <a:gd name="connsiteX10553" fmla="*/ 591522 w 1617176"/>
              <a:gd name="connsiteY10553" fmla="*/ 1266809 h 1543360"/>
              <a:gd name="connsiteX10554" fmla="*/ 589570 w 1617176"/>
              <a:gd name="connsiteY10554" fmla="*/ 1266077 h 1543360"/>
              <a:gd name="connsiteX10555" fmla="*/ 587861 w 1617176"/>
              <a:gd name="connsiteY10555" fmla="*/ 1265345 h 1543360"/>
              <a:gd name="connsiteX10556" fmla="*/ 587491 w 1617176"/>
              <a:gd name="connsiteY10556" fmla="*/ 1264851 h 1543360"/>
              <a:gd name="connsiteX10557" fmla="*/ 541973 w 1617176"/>
              <a:gd name="connsiteY10557" fmla="*/ 1259975 h 1543360"/>
              <a:gd name="connsiteX10558" fmla="*/ 555642 w 1617176"/>
              <a:gd name="connsiteY10558" fmla="*/ 1266077 h 1543360"/>
              <a:gd name="connsiteX10559" fmla="*/ 584932 w 1617176"/>
              <a:gd name="connsiteY10559" fmla="*/ 1269494 h 1543360"/>
              <a:gd name="connsiteX10560" fmla="*/ 606412 w 1617176"/>
              <a:gd name="connsiteY10560" fmla="*/ 1271447 h 1543360"/>
              <a:gd name="connsiteX10561" fmla="*/ 606168 w 1617176"/>
              <a:gd name="connsiteY10561" fmla="*/ 1272179 h 1543360"/>
              <a:gd name="connsiteX10562" fmla="*/ 605976 w 1617176"/>
              <a:gd name="connsiteY10562" fmla="*/ 1272371 h 1543360"/>
              <a:gd name="connsiteX10563" fmla="*/ 607388 w 1617176"/>
              <a:gd name="connsiteY10563" fmla="*/ 1273155 h 1543360"/>
              <a:gd name="connsiteX10564" fmla="*/ 607388 w 1617176"/>
              <a:gd name="connsiteY10564" fmla="*/ 1273888 h 1543360"/>
              <a:gd name="connsiteX10565" fmla="*/ 606900 w 1617176"/>
              <a:gd name="connsiteY10565" fmla="*/ 1273888 h 1543360"/>
              <a:gd name="connsiteX10566" fmla="*/ 606168 w 1617176"/>
              <a:gd name="connsiteY10566" fmla="*/ 1273888 h 1543360"/>
              <a:gd name="connsiteX10567" fmla="*/ 605191 w 1617176"/>
              <a:gd name="connsiteY10567" fmla="*/ 1273400 h 1543360"/>
              <a:gd name="connsiteX10568" fmla="*/ 604703 w 1617176"/>
              <a:gd name="connsiteY10568" fmla="*/ 1273400 h 1543360"/>
              <a:gd name="connsiteX10569" fmla="*/ 604700 w 1617176"/>
              <a:gd name="connsiteY10569" fmla="*/ 1273395 h 1543360"/>
              <a:gd name="connsiteX10570" fmla="*/ 576633 w 1617176"/>
              <a:gd name="connsiteY10570" fmla="*/ 1272911 h 1543360"/>
              <a:gd name="connsiteX10571" fmla="*/ 557839 w 1617176"/>
              <a:gd name="connsiteY10571" fmla="*/ 1269982 h 1543360"/>
              <a:gd name="connsiteX10572" fmla="*/ 544658 w 1617176"/>
              <a:gd name="connsiteY10572" fmla="*/ 1269982 h 1543360"/>
              <a:gd name="connsiteX10573" fmla="*/ 534650 w 1617176"/>
              <a:gd name="connsiteY10573" fmla="*/ 1268518 h 1543360"/>
              <a:gd name="connsiteX10574" fmla="*/ 520493 w 1617176"/>
              <a:gd name="connsiteY10574" fmla="*/ 1267053 h 1543360"/>
              <a:gd name="connsiteX10575" fmla="*/ 504872 w 1617176"/>
              <a:gd name="connsiteY10575" fmla="*/ 1267053 h 1543360"/>
              <a:gd name="connsiteX10576" fmla="*/ 499258 w 1617176"/>
              <a:gd name="connsiteY10576" fmla="*/ 1268029 h 1543360"/>
              <a:gd name="connsiteX10577" fmla="*/ 559059 w 1617176"/>
              <a:gd name="connsiteY10577" fmla="*/ 1275352 h 1543360"/>
              <a:gd name="connsiteX10578" fmla="*/ 571019 w 1617176"/>
              <a:gd name="connsiteY10578" fmla="*/ 1277061 h 1543360"/>
              <a:gd name="connsiteX10579" fmla="*/ 584688 w 1617176"/>
              <a:gd name="connsiteY10579" fmla="*/ 1277061 h 1543360"/>
              <a:gd name="connsiteX10580" fmla="*/ 590790 w 1617176"/>
              <a:gd name="connsiteY10580" fmla="*/ 1279501 h 1543360"/>
              <a:gd name="connsiteX10581" fmla="*/ 569799 w 1617176"/>
              <a:gd name="connsiteY10581" fmla="*/ 1280722 h 1543360"/>
              <a:gd name="connsiteX10582" fmla="*/ 552713 w 1617176"/>
              <a:gd name="connsiteY10582" fmla="*/ 1277305 h 1543360"/>
              <a:gd name="connsiteX10583" fmla="*/ 550028 w 1617176"/>
              <a:gd name="connsiteY10583" fmla="*/ 1277793 h 1543360"/>
              <a:gd name="connsiteX10584" fmla="*/ 545390 w 1617176"/>
              <a:gd name="connsiteY10584" fmla="*/ 1277061 h 1543360"/>
              <a:gd name="connsiteX10585" fmla="*/ 537580 w 1617176"/>
              <a:gd name="connsiteY10585" fmla="*/ 1277061 h 1543360"/>
              <a:gd name="connsiteX10586" fmla="*/ 532209 w 1617176"/>
              <a:gd name="connsiteY10586" fmla="*/ 1275352 h 1543360"/>
              <a:gd name="connsiteX10587" fmla="*/ 523666 w 1617176"/>
              <a:gd name="connsiteY10587" fmla="*/ 1275352 h 1543360"/>
              <a:gd name="connsiteX10588" fmla="*/ 499746 w 1617176"/>
              <a:gd name="connsiteY10588" fmla="*/ 1272667 h 1543360"/>
              <a:gd name="connsiteX10589" fmla="*/ 535871 w 1617176"/>
              <a:gd name="connsiteY10589" fmla="*/ 1292438 h 1543360"/>
              <a:gd name="connsiteX10590" fmla="*/ 550516 w 1617176"/>
              <a:gd name="connsiteY10590" fmla="*/ 1292926 h 1543360"/>
              <a:gd name="connsiteX10591" fmla="*/ 560768 w 1617176"/>
              <a:gd name="connsiteY10591" fmla="*/ 1290974 h 1543360"/>
              <a:gd name="connsiteX10592" fmla="*/ 563941 w 1617176"/>
              <a:gd name="connsiteY10592" fmla="*/ 1289265 h 1543360"/>
              <a:gd name="connsiteX10593" fmla="*/ 571996 w 1617176"/>
              <a:gd name="connsiteY10593" fmla="*/ 1287068 h 1543360"/>
              <a:gd name="connsiteX10594" fmla="*/ 540508 w 1617176"/>
              <a:gd name="connsiteY10594" fmla="*/ 1284383 h 1543360"/>
              <a:gd name="connsiteX10595" fmla="*/ 549540 w 1617176"/>
              <a:gd name="connsiteY10595" fmla="*/ 1288777 h 1543360"/>
              <a:gd name="connsiteX10596" fmla="*/ 549051 w 1617176"/>
              <a:gd name="connsiteY10596" fmla="*/ 1290974 h 1543360"/>
              <a:gd name="connsiteX10597" fmla="*/ 528548 w 1617176"/>
              <a:gd name="connsiteY10597" fmla="*/ 1284627 h 1543360"/>
              <a:gd name="connsiteX10598" fmla="*/ 517564 w 1617176"/>
              <a:gd name="connsiteY10598" fmla="*/ 1279746 h 1543360"/>
              <a:gd name="connsiteX10599" fmla="*/ 533430 w 1617176"/>
              <a:gd name="connsiteY10599" fmla="*/ 1281454 h 1543360"/>
              <a:gd name="connsiteX10600" fmla="*/ 553689 w 1617176"/>
              <a:gd name="connsiteY10600" fmla="*/ 1280966 h 1543360"/>
              <a:gd name="connsiteX10601" fmla="*/ 572728 w 1617176"/>
              <a:gd name="connsiteY10601" fmla="*/ 1284627 h 1543360"/>
              <a:gd name="connsiteX10602" fmla="*/ 576877 w 1617176"/>
              <a:gd name="connsiteY10602" fmla="*/ 1287312 h 1543360"/>
              <a:gd name="connsiteX10603" fmla="*/ 581759 w 1617176"/>
              <a:gd name="connsiteY10603" fmla="*/ 1285604 h 1543360"/>
              <a:gd name="connsiteX10604" fmla="*/ 621545 w 1617176"/>
              <a:gd name="connsiteY10604" fmla="*/ 1267541 h 1543360"/>
              <a:gd name="connsiteX10605" fmla="*/ 613002 w 1617176"/>
              <a:gd name="connsiteY10605" fmla="*/ 1244841 h 1543360"/>
              <a:gd name="connsiteX10606" fmla="*/ 607877 w 1617176"/>
              <a:gd name="connsiteY10606" fmla="*/ 1238251 h 1543360"/>
              <a:gd name="connsiteX10607" fmla="*/ 604215 w 1617176"/>
              <a:gd name="connsiteY10607" fmla="*/ 1234345 h 1543360"/>
              <a:gd name="connsiteX10608" fmla="*/ 575169 w 1617176"/>
              <a:gd name="connsiteY10608" fmla="*/ 1197488 h 1543360"/>
              <a:gd name="connsiteX10609" fmla="*/ 574436 w 1617176"/>
              <a:gd name="connsiteY10609" fmla="*/ 1194559 h 1543360"/>
              <a:gd name="connsiteX10610" fmla="*/ 564917 w 1617176"/>
              <a:gd name="connsiteY10610" fmla="*/ 1182355 h 1543360"/>
              <a:gd name="connsiteX10611" fmla="*/ 555398 w 1617176"/>
              <a:gd name="connsiteY10611" fmla="*/ 1171859 h 1543360"/>
              <a:gd name="connsiteX10612" fmla="*/ 550272 w 1617176"/>
              <a:gd name="connsiteY10612" fmla="*/ 1164048 h 1543360"/>
              <a:gd name="connsiteX10613" fmla="*/ 544658 w 1617176"/>
              <a:gd name="connsiteY10613" fmla="*/ 1158434 h 1543360"/>
              <a:gd name="connsiteX10614" fmla="*/ 538311 w 1617176"/>
              <a:gd name="connsiteY10614" fmla="*/ 1151112 h 1543360"/>
              <a:gd name="connsiteX10615" fmla="*/ 526107 w 1617176"/>
              <a:gd name="connsiteY10615" fmla="*/ 1138419 h 1543360"/>
              <a:gd name="connsiteX10616" fmla="*/ 526596 w 1617176"/>
              <a:gd name="connsiteY10616" fmla="*/ 1136955 h 1543360"/>
              <a:gd name="connsiteX10617" fmla="*/ 522934 w 1617176"/>
              <a:gd name="connsiteY10617" fmla="*/ 1134758 h 1543360"/>
              <a:gd name="connsiteX10618" fmla="*/ 517564 w 1617176"/>
              <a:gd name="connsiteY10618" fmla="*/ 1125239 h 1543360"/>
              <a:gd name="connsiteX10619" fmla="*/ 509021 w 1617176"/>
              <a:gd name="connsiteY10619" fmla="*/ 1117428 h 1543360"/>
              <a:gd name="connsiteX10620" fmla="*/ 509754 w 1617176"/>
              <a:gd name="connsiteY10620" fmla="*/ 1115719 h 1543360"/>
              <a:gd name="connsiteX10621" fmla="*/ 499746 w 1617176"/>
              <a:gd name="connsiteY10621" fmla="*/ 1105468 h 1543360"/>
              <a:gd name="connsiteX10622" fmla="*/ 484612 w 1617176"/>
              <a:gd name="connsiteY10622" fmla="*/ 1086917 h 1543360"/>
              <a:gd name="connsiteX10623" fmla="*/ 476558 w 1617176"/>
              <a:gd name="connsiteY10623" fmla="*/ 1078862 h 1543360"/>
              <a:gd name="connsiteX10624" fmla="*/ 468259 w 1617176"/>
              <a:gd name="connsiteY10624" fmla="*/ 1071051 h 1543360"/>
              <a:gd name="connsiteX10625" fmla="*/ 467038 w 1617176"/>
              <a:gd name="connsiteY10625" fmla="*/ 1067634 h 1543360"/>
              <a:gd name="connsiteX10626" fmla="*/ 462889 w 1617176"/>
              <a:gd name="connsiteY10626" fmla="*/ 1063485 h 1543360"/>
              <a:gd name="connsiteX10627" fmla="*/ 458007 w 1617176"/>
              <a:gd name="connsiteY10627" fmla="*/ 1059579 h 1543360"/>
              <a:gd name="connsiteX10628" fmla="*/ 439213 w 1617176"/>
              <a:gd name="connsiteY10628" fmla="*/ 1039564 h 1543360"/>
              <a:gd name="connsiteX10629" fmla="*/ 435795 w 1617176"/>
              <a:gd name="connsiteY10629" fmla="*/ 1034438 h 1543360"/>
              <a:gd name="connsiteX10630" fmla="*/ 415536 w 1617176"/>
              <a:gd name="connsiteY10630" fmla="*/ 1011982 h 1543360"/>
              <a:gd name="connsiteX10631" fmla="*/ 411387 w 1617176"/>
              <a:gd name="connsiteY10631" fmla="*/ 1007589 h 1543360"/>
              <a:gd name="connsiteX10632" fmla="*/ 412851 w 1617176"/>
              <a:gd name="connsiteY10632" fmla="*/ 1006368 h 1543360"/>
              <a:gd name="connsiteX10633" fmla="*/ 409678 w 1617176"/>
              <a:gd name="connsiteY10633" fmla="*/ 1006368 h 1543360"/>
              <a:gd name="connsiteX10634" fmla="*/ 390883 w 1617176"/>
              <a:gd name="connsiteY10634" fmla="*/ 983912 h 1543360"/>
              <a:gd name="connsiteX10635" fmla="*/ 377459 w 1617176"/>
              <a:gd name="connsiteY10635" fmla="*/ 977078 h 1543360"/>
              <a:gd name="connsiteX10636" fmla="*/ 371112 w 1617176"/>
              <a:gd name="connsiteY10636" fmla="*/ 972440 h 1543360"/>
              <a:gd name="connsiteX10637" fmla="*/ 445071 w 1617176"/>
              <a:gd name="connsiteY10637" fmla="*/ 972198 h 1543360"/>
              <a:gd name="connsiteX10638" fmla="*/ 445315 w 1617176"/>
              <a:gd name="connsiteY10638" fmla="*/ 975125 h 1543360"/>
              <a:gd name="connsiteX10639" fmla="*/ 445310 w 1617176"/>
              <a:gd name="connsiteY10639" fmla="*/ 975127 h 1543360"/>
              <a:gd name="connsiteX10640" fmla="*/ 445803 w 1617176"/>
              <a:gd name="connsiteY10640" fmla="*/ 975127 h 1543360"/>
              <a:gd name="connsiteX10641" fmla="*/ 447511 w 1617176"/>
              <a:gd name="connsiteY10641" fmla="*/ 975859 h 1543360"/>
              <a:gd name="connsiteX10642" fmla="*/ 447198 w 1617176"/>
              <a:gd name="connsiteY10642" fmla="*/ 975963 h 1543360"/>
              <a:gd name="connsiteX10643" fmla="*/ 455811 w 1617176"/>
              <a:gd name="connsiteY10643" fmla="*/ 980496 h 1543360"/>
              <a:gd name="connsiteX10644" fmla="*/ 457317 w 1617176"/>
              <a:gd name="connsiteY10644" fmla="*/ 981357 h 1543360"/>
              <a:gd name="connsiteX10645" fmla="*/ 457275 w 1617176"/>
              <a:gd name="connsiteY10645" fmla="*/ 981229 h 1543360"/>
              <a:gd name="connsiteX10646" fmla="*/ 451722 w 1617176"/>
              <a:gd name="connsiteY10646" fmla="*/ 975249 h 1543360"/>
              <a:gd name="connsiteX10647" fmla="*/ 1321774 w 1617176"/>
              <a:gd name="connsiteY10647" fmla="*/ 970405 h 1543360"/>
              <a:gd name="connsiteX10648" fmla="*/ 1321830 w 1617176"/>
              <a:gd name="connsiteY10648" fmla="*/ 970489 h 1543360"/>
              <a:gd name="connsiteX10649" fmla="*/ 1315972 w 1617176"/>
              <a:gd name="connsiteY10649" fmla="*/ 975371 h 1543360"/>
              <a:gd name="connsiteX10650" fmla="*/ 1327445 w 1617176"/>
              <a:gd name="connsiteY10650" fmla="*/ 973174 h 1543360"/>
              <a:gd name="connsiteX10651" fmla="*/ 1327445 w 1617176"/>
              <a:gd name="connsiteY10651" fmla="*/ 972707 h 1543360"/>
              <a:gd name="connsiteX10652" fmla="*/ 1325247 w 1617176"/>
              <a:gd name="connsiteY10652" fmla="*/ 971708 h 1543360"/>
              <a:gd name="connsiteX10653" fmla="*/ 1376506 w 1617176"/>
              <a:gd name="connsiteY10653" fmla="*/ 969757 h 1543360"/>
              <a:gd name="connsiteX10654" fmla="*/ 1372844 w 1617176"/>
              <a:gd name="connsiteY10654" fmla="*/ 973418 h 1543360"/>
              <a:gd name="connsiteX10655" fmla="*/ 1374065 w 1617176"/>
              <a:gd name="connsiteY10655" fmla="*/ 975859 h 1543360"/>
              <a:gd name="connsiteX10656" fmla="*/ 1380411 w 1617176"/>
              <a:gd name="connsiteY10656" fmla="*/ 973906 h 1543360"/>
              <a:gd name="connsiteX10657" fmla="*/ 1376506 w 1617176"/>
              <a:gd name="connsiteY10657" fmla="*/ 969757 h 1543360"/>
              <a:gd name="connsiteX10658" fmla="*/ 1312555 w 1617176"/>
              <a:gd name="connsiteY10658" fmla="*/ 969757 h 1543360"/>
              <a:gd name="connsiteX10659" fmla="*/ 1304988 w 1617176"/>
              <a:gd name="connsiteY10659" fmla="*/ 975615 h 1543360"/>
              <a:gd name="connsiteX10660" fmla="*/ 1312067 w 1617176"/>
              <a:gd name="connsiteY10660" fmla="*/ 975371 h 1543360"/>
              <a:gd name="connsiteX10661" fmla="*/ 1312555 w 1617176"/>
              <a:gd name="connsiteY10661" fmla="*/ 969757 h 1543360"/>
              <a:gd name="connsiteX10662" fmla="*/ 733191 w 1617176"/>
              <a:gd name="connsiteY10662" fmla="*/ 968292 h 1543360"/>
              <a:gd name="connsiteX10663" fmla="*/ 733582 w 1617176"/>
              <a:gd name="connsiteY10663" fmla="*/ 969267 h 1543360"/>
              <a:gd name="connsiteX10664" fmla="*/ 733500 w 1617176"/>
              <a:gd name="connsiteY10664" fmla="*/ 969431 h 1543360"/>
              <a:gd name="connsiteX10665" fmla="*/ 733581 w 1617176"/>
              <a:gd name="connsiteY10665" fmla="*/ 969512 h 1543360"/>
              <a:gd name="connsiteX10666" fmla="*/ 735778 w 1617176"/>
              <a:gd name="connsiteY10666" fmla="*/ 969512 h 1543360"/>
              <a:gd name="connsiteX10667" fmla="*/ 733581 w 1617176"/>
              <a:gd name="connsiteY10667" fmla="*/ 968292 h 1543360"/>
              <a:gd name="connsiteX10668" fmla="*/ 445701 w 1617176"/>
              <a:gd name="connsiteY10668" fmla="*/ 967366 h 1543360"/>
              <a:gd name="connsiteX10669" fmla="*/ 444826 w 1617176"/>
              <a:gd name="connsiteY10669" fmla="*/ 967804 h 1543360"/>
              <a:gd name="connsiteX10670" fmla="*/ 446696 w 1617176"/>
              <a:gd name="connsiteY10670" fmla="*/ 968219 h 1543360"/>
              <a:gd name="connsiteX10671" fmla="*/ 439635 w 1617176"/>
              <a:gd name="connsiteY10671" fmla="*/ 967160 h 1543360"/>
              <a:gd name="connsiteX10672" fmla="*/ 438236 w 1617176"/>
              <a:gd name="connsiteY10672" fmla="*/ 967560 h 1543360"/>
              <a:gd name="connsiteX10673" fmla="*/ 440921 w 1617176"/>
              <a:gd name="connsiteY10673" fmla="*/ 972930 h 1543360"/>
              <a:gd name="connsiteX10674" fmla="*/ 440796 w 1617176"/>
              <a:gd name="connsiteY10674" fmla="*/ 972847 h 1543360"/>
              <a:gd name="connsiteX10675" fmla="*/ 442631 w 1617176"/>
              <a:gd name="connsiteY10675" fmla="*/ 975369 h 1543360"/>
              <a:gd name="connsiteX10676" fmla="*/ 442407 w 1617176"/>
              <a:gd name="connsiteY10676" fmla="*/ 975704 h 1543360"/>
              <a:gd name="connsiteX10677" fmla="*/ 442874 w 1617176"/>
              <a:gd name="connsiteY10677" fmla="*/ 975859 h 1543360"/>
              <a:gd name="connsiteX10678" fmla="*/ 443118 w 1617176"/>
              <a:gd name="connsiteY10678" fmla="*/ 975127 h 1543360"/>
              <a:gd name="connsiteX10679" fmla="*/ 443384 w 1617176"/>
              <a:gd name="connsiteY10679" fmla="*/ 974682 h 1543360"/>
              <a:gd name="connsiteX10680" fmla="*/ 443362 w 1617176"/>
              <a:gd name="connsiteY10680" fmla="*/ 974637 h 1543360"/>
              <a:gd name="connsiteX10681" fmla="*/ 443362 w 1617176"/>
              <a:gd name="connsiteY10681" fmla="*/ 972685 h 1543360"/>
              <a:gd name="connsiteX10682" fmla="*/ 443189 w 1617176"/>
              <a:gd name="connsiteY10682" fmla="*/ 972166 h 1543360"/>
              <a:gd name="connsiteX10683" fmla="*/ 440767 w 1617176"/>
              <a:gd name="connsiteY10683" fmla="*/ 967726 h 1543360"/>
              <a:gd name="connsiteX10684" fmla="*/ 1332082 w 1617176"/>
              <a:gd name="connsiteY10684" fmla="*/ 966340 h 1543360"/>
              <a:gd name="connsiteX10685" fmla="*/ 1322319 w 1617176"/>
              <a:gd name="connsiteY10685" fmla="*/ 968048 h 1543360"/>
              <a:gd name="connsiteX10686" fmla="*/ 1322319 w 1617176"/>
              <a:gd name="connsiteY10686" fmla="*/ 969025 h 1543360"/>
              <a:gd name="connsiteX10687" fmla="*/ 1322177 w 1617176"/>
              <a:gd name="connsiteY10687" fmla="*/ 969131 h 1543360"/>
              <a:gd name="connsiteX10688" fmla="*/ 1325736 w 1617176"/>
              <a:gd name="connsiteY10688" fmla="*/ 970243 h 1543360"/>
              <a:gd name="connsiteX10689" fmla="*/ 1327968 w 1617176"/>
              <a:gd name="connsiteY10689" fmla="*/ 971258 h 1543360"/>
              <a:gd name="connsiteX10690" fmla="*/ 1327932 w 1617176"/>
              <a:gd name="connsiteY10690" fmla="*/ 971222 h 1543360"/>
              <a:gd name="connsiteX10691" fmla="*/ 1329641 w 1617176"/>
              <a:gd name="connsiteY10691" fmla="*/ 971222 h 1543360"/>
              <a:gd name="connsiteX10692" fmla="*/ 1335011 w 1617176"/>
              <a:gd name="connsiteY10692" fmla="*/ 967560 h 1543360"/>
              <a:gd name="connsiteX10693" fmla="*/ 1332082 w 1617176"/>
              <a:gd name="connsiteY10693" fmla="*/ 966340 h 1543360"/>
              <a:gd name="connsiteX10694" fmla="*/ 1170252 w 1617176"/>
              <a:gd name="connsiteY10694" fmla="*/ 965607 h 1543360"/>
              <a:gd name="connsiteX10695" fmla="*/ 1169520 w 1617176"/>
              <a:gd name="connsiteY10695" fmla="*/ 968048 h 1543360"/>
              <a:gd name="connsiteX10696" fmla="*/ 1173670 w 1617176"/>
              <a:gd name="connsiteY10696" fmla="*/ 972930 h 1543360"/>
              <a:gd name="connsiteX10697" fmla="*/ 1170252 w 1617176"/>
              <a:gd name="connsiteY10697" fmla="*/ 965607 h 1543360"/>
              <a:gd name="connsiteX10698" fmla="*/ 447152 w 1617176"/>
              <a:gd name="connsiteY10698" fmla="*/ 964659 h 1543360"/>
              <a:gd name="connsiteX10699" fmla="*/ 447267 w 1617176"/>
              <a:gd name="connsiteY10699" fmla="*/ 965119 h 1543360"/>
              <a:gd name="connsiteX10700" fmla="*/ 446291 w 1617176"/>
              <a:gd name="connsiteY10700" fmla="*/ 966096 h 1543360"/>
              <a:gd name="connsiteX10701" fmla="*/ 445926 w 1617176"/>
              <a:gd name="connsiteY10701" fmla="*/ 966217 h 1543360"/>
              <a:gd name="connsiteX10702" fmla="*/ 447756 w 1617176"/>
              <a:gd name="connsiteY10702" fmla="*/ 968047 h 1543360"/>
              <a:gd name="connsiteX10703" fmla="*/ 447389 w 1617176"/>
              <a:gd name="connsiteY10703" fmla="*/ 968414 h 1543360"/>
              <a:gd name="connsiteX10704" fmla="*/ 447756 w 1617176"/>
              <a:gd name="connsiteY10704" fmla="*/ 968537 h 1543360"/>
              <a:gd name="connsiteX10705" fmla="*/ 448000 w 1617176"/>
              <a:gd name="connsiteY10705" fmla="*/ 967804 h 1543360"/>
              <a:gd name="connsiteX10706" fmla="*/ 452637 w 1617176"/>
              <a:gd name="connsiteY10706" fmla="*/ 971954 h 1543360"/>
              <a:gd name="connsiteX10707" fmla="*/ 469479 w 1617176"/>
              <a:gd name="connsiteY10707" fmla="*/ 985134 h 1543360"/>
              <a:gd name="connsiteX10708" fmla="*/ 472164 w 1617176"/>
              <a:gd name="connsiteY10708" fmla="*/ 989284 h 1543360"/>
              <a:gd name="connsiteX10709" fmla="*/ 466550 w 1617176"/>
              <a:gd name="connsiteY10709" fmla="*/ 987575 h 1543360"/>
              <a:gd name="connsiteX10710" fmla="*/ 466550 w 1617176"/>
              <a:gd name="connsiteY10710" fmla="*/ 988793 h 1543360"/>
              <a:gd name="connsiteX10711" fmla="*/ 467283 w 1617176"/>
              <a:gd name="connsiteY10711" fmla="*/ 990259 h 1543360"/>
              <a:gd name="connsiteX10712" fmla="*/ 468758 w 1617176"/>
              <a:gd name="connsiteY10712" fmla="*/ 991945 h 1543360"/>
              <a:gd name="connsiteX10713" fmla="*/ 468992 w 1617176"/>
              <a:gd name="connsiteY10713" fmla="*/ 991479 h 1543360"/>
              <a:gd name="connsiteX10714" fmla="*/ 478999 w 1617176"/>
              <a:gd name="connsiteY10714" fmla="*/ 1000510 h 1543360"/>
              <a:gd name="connsiteX10715" fmla="*/ 478999 w 1617176"/>
              <a:gd name="connsiteY10715" fmla="*/ 999657 h 1543360"/>
              <a:gd name="connsiteX10716" fmla="*/ 474605 w 1617176"/>
              <a:gd name="connsiteY10716" fmla="*/ 994165 h 1543360"/>
              <a:gd name="connsiteX10717" fmla="*/ 474605 w 1617176"/>
              <a:gd name="connsiteY10717" fmla="*/ 992944 h 1543360"/>
              <a:gd name="connsiteX10718" fmla="*/ 475826 w 1617176"/>
              <a:gd name="connsiteY10718" fmla="*/ 992944 h 1543360"/>
              <a:gd name="connsiteX10719" fmla="*/ 480951 w 1617176"/>
              <a:gd name="connsiteY10719" fmla="*/ 999290 h 1543360"/>
              <a:gd name="connsiteX10720" fmla="*/ 480880 w 1617176"/>
              <a:gd name="connsiteY10720" fmla="*/ 999648 h 1543360"/>
              <a:gd name="connsiteX10721" fmla="*/ 485940 w 1617176"/>
              <a:gd name="connsiteY10721" fmla="*/ 1006124 h 1543360"/>
              <a:gd name="connsiteX10722" fmla="*/ 486565 w 1617176"/>
              <a:gd name="connsiteY10722" fmla="*/ 1006124 h 1543360"/>
              <a:gd name="connsiteX10723" fmla="*/ 489250 w 1617176"/>
              <a:gd name="connsiteY10723" fmla="*/ 1009053 h 1543360"/>
              <a:gd name="connsiteX10724" fmla="*/ 494092 w 1617176"/>
              <a:gd name="connsiteY10724" fmla="*/ 1015047 h 1543360"/>
              <a:gd name="connsiteX10725" fmla="*/ 494377 w 1617176"/>
              <a:gd name="connsiteY10725" fmla="*/ 1014667 h 1543360"/>
              <a:gd name="connsiteX10726" fmla="*/ 510730 w 1617176"/>
              <a:gd name="connsiteY10726" fmla="*/ 1032730 h 1543360"/>
              <a:gd name="connsiteX10727" fmla="*/ 521472 w 1617176"/>
              <a:gd name="connsiteY10727" fmla="*/ 1040846 h 1543360"/>
              <a:gd name="connsiteX10728" fmla="*/ 521958 w 1617176"/>
              <a:gd name="connsiteY10728" fmla="*/ 1040968 h 1543360"/>
              <a:gd name="connsiteX10729" fmla="*/ 523667 w 1617176"/>
              <a:gd name="connsiteY10729" fmla="*/ 1040541 h 1543360"/>
              <a:gd name="connsiteX10730" fmla="*/ 523850 w 1617176"/>
              <a:gd name="connsiteY10730" fmla="*/ 1040602 h 1543360"/>
              <a:gd name="connsiteX10731" fmla="*/ 523422 w 1617176"/>
              <a:gd name="connsiteY10731" fmla="*/ 1039320 h 1543360"/>
              <a:gd name="connsiteX10732" fmla="*/ 522934 w 1617176"/>
              <a:gd name="connsiteY10732" fmla="*/ 1038832 h 1543360"/>
              <a:gd name="connsiteX10733" fmla="*/ 522964 w 1617176"/>
              <a:gd name="connsiteY10733" fmla="*/ 1038741 h 1543360"/>
              <a:gd name="connsiteX10734" fmla="*/ 522691 w 1617176"/>
              <a:gd name="connsiteY10734" fmla="*/ 1038832 h 1543360"/>
              <a:gd name="connsiteX10735" fmla="*/ 515667 w 1617176"/>
              <a:gd name="connsiteY10735" fmla="*/ 1031340 h 1543360"/>
              <a:gd name="connsiteX10736" fmla="*/ 515368 w 1617176"/>
              <a:gd name="connsiteY10736" fmla="*/ 1031265 h 1543360"/>
              <a:gd name="connsiteX10737" fmla="*/ 513903 w 1617176"/>
              <a:gd name="connsiteY10737" fmla="*/ 1029801 h 1543360"/>
              <a:gd name="connsiteX10738" fmla="*/ 513804 w 1617176"/>
              <a:gd name="connsiteY10738" fmla="*/ 1029404 h 1543360"/>
              <a:gd name="connsiteX10739" fmla="*/ 505360 w 1617176"/>
              <a:gd name="connsiteY10739" fmla="*/ 1023699 h 1543360"/>
              <a:gd name="connsiteX10740" fmla="*/ 505620 w 1617176"/>
              <a:gd name="connsiteY10740" fmla="*/ 1023612 h 1543360"/>
              <a:gd name="connsiteX10741" fmla="*/ 503652 w 1617176"/>
              <a:gd name="connsiteY10741" fmla="*/ 1022234 h 1543360"/>
              <a:gd name="connsiteX10742" fmla="*/ 500723 w 1617176"/>
              <a:gd name="connsiteY10742" fmla="*/ 1019305 h 1543360"/>
              <a:gd name="connsiteX10743" fmla="*/ 500723 w 1617176"/>
              <a:gd name="connsiteY10743" fmla="*/ 1018329 h 1543360"/>
              <a:gd name="connsiteX10744" fmla="*/ 501455 w 1617176"/>
              <a:gd name="connsiteY10744" fmla="*/ 1018817 h 1543360"/>
              <a:gd name="connsiteX10745" fmla="*/ 504140 w 1617176"/>
              <a:gd name="connsiteY10745" fmla="*/ 1021502 h 1543360"/>
              <a:gd name="connsiteX10746" fmla="*/ 505957 w 1617176"/>
              <a:gd name="connsiteY10746" fmla="*/ 1022916 h 1543360"/>
              <a:gd name="connsiteX10747" fmla="*/ 505848 w 1617176"/>
              <a:gd name="connsiteY10747" fmla="*/ 1022478 h 1543360"/>
              <a:gd name="connsiteX10748" fmla="*/ 507032 w 1617176"/>
              <a:gd name="connsiteY10748" fmla="*/ 1022140 h 1543360"/>
              <a:gd name="connsiteX10749" fmla="*/ 476069 w 1617176"/>
              <a:gd name="connsiteY10749" fmla="*/ 988811 h 1543360"/>
              <a:gd name="connsiteX10750" fmla="*/ 476069 w 1617176"/>
              <a:gd name="connsiteY10750" fmla="*/ 989040 h 1543360"/>
              <a:gd name="connsiteX10751" fmla="*/ 470944 w 1617176"/>
              <a:gd name="connsiteY10751" fmla="*/ 982938 h 1543360"/>
              <a:gd name="connsiteX10752" fmla="*/ 471265 w 1617176"/>
              <a:gd name="connsiteY10752" fmla="*/ 982508 h 1543360"/>
              <a:gd name="connsiteX10753" fmla="*/ 465818 w 1617176"/>
              <a:gd name="connsiteY10753" fmla="*/ 976834 h 1543360"/>
              <a:gd name="connsiteX10754" fmla="*/ 465575 w 1617176"/>
              <a:gd name="connsiteY10754" fmla="*/ 976591 h 1543360"/>
              <a:gd name="connsiteX10755" fmla="*/ 465574 w 1617176"/>
              <a:gd name="connsiteY10755" fmla="*/ 976591 h 1543360"/>
              <a:gd name="connsiteX10756" fmla="*/ 465574 w 1617176"/>
              <a:gd name="connsiteY10756" fmla="*/ 976590 h 1543360"/>
              <a:gd name="connsiteX10757" fmla="*/ 465086 w 1617176"/>
              <a:gd name="connsiteY10757" fmla="*/ 976102 h 1543360"/>
              <a:gd name="connsiteX10758" fmla="*/ 462157 w 1617176"/>
              <a:gd name="connsiteY10758" fmla="*/ 973172 h 1543360"/>
              <a:gd name="connsiteX10759" fmla="*/ 462328 w 1617176"/>
              <a:gd name="connsiteY10759" fmla="*/ 972743 h 1543360"/>
              <a:gd name="connsiteX10760" fmla="*/ 462157 w 1617176"/>
              <a:gd name="connsiteY10760" fmla="*/ 972686 h 1543360"/>
              <a:gd name="connsiteX10761" fmla="*/ 451999 w 1617176"/>
              <a:gd name="connsiteY10761" fmla="*/ 966684 h 1543360"/>
              <a:gd name="connsiteX10762" fmla="*/ 451905 w 1617176"/>
              <a:gd name="connsiteY10762" fmla="*/ 966826 h 1543360"/>
              <a:gd name="connsiteX10763" fmla="*/ 448732 w 1617176"/>
              <a:gd name="connsiteY10763" fmla="*/ 965362 h 1543360"/>
              <a:gd name="connsiteX10764" fmla="*/ 74640 w 1617176"/>
              <a:gd name="connsiteY10764" fmla="*/ 964655 h 1543360"/>
              <a:gd name="connsiteX10765" fmla="*/ 71862 w 1617176"/>
              <a:gd name="connsiteY10765" fmla="*/ 965118 h 1543360"/>
              <a:gd name="connsiteX10766" fmla="*/ 68933 w 1617176"/>
              <a:gd name="connsiteY10766" fmla="*/ 965362 h 1543360"/>
              <a:gd name="connsiteX10767" fmla="*/ 68822 w 1617176"/>
              <a:gd name="connsiteY10767" fmla="*/ 965214 h 1543360"/>
              <a:gd name="connsiteX10768" fmla="*/ 63807 w 1617176"/>
              <a:gd name="connsiteY10768" fmla="*/ 968048 h 1543360"/>
              <a:gd name="connsiteX10769" fmla="*/ 63807 w 1617176"/>
              <a:gd name="connsiteY10769" fmla="*/ 972198 h 1543360"/>
              <a:gd name="connsiteX10770" fmla="*/ 66980 w 1617176"/>
              <a:gd name="connsiteY10770" fmla="*/ 976347 h 1543360"/>
              <a:gd name="connsiteX10771" fmla="*/ 70865 w 1617176"/>
              <a:gd name="connsiteY10771" fmla="*/ 975662 h 1543360"/>
              <a:gd name="connsiteX10772" fmla="*/ 70885 w 1617176"/>
              <a:gd name="connsiteY10772" fmla="*/ 975613 h 1543360"/>
              <a:gd name="connsiteX10773" fmla="*/ 76500 w 1617176"/>
              <a:gd name="connsiteY10773" fmla="*/ 974149 h 1543360"/>
              <a:gd name="connsiteX10774" fmla="*/ 79341 w 1617176"/>
              <a:gd name="connsiteY10774" fmla="*/ 973794 h 1543360"/>
              <a:gd name="connsiteX10775" fmla="*/ 74547 w 1617176"/>
              <a:gd name="connsiteY10775" fmla="*/ 965119 h 1543360"/>
              <a:gd name="connsiteX10776" fmla="*/ 132152 w 1617176"/>
              <a:gd name="connsiteY10776" fmla="*/ 964143 h 1543360"/>
              <a:gd name="connsiteX10777" fmla="*/ 131909 w 1617176"/>
              <a:gd name="connsiteY10777" fmla="*/ 964224 h 1543360"/>
              <a:gd name="connsiteX10778" fmla="*/ 132114 w 1617176"/>
              <a:gd name="connsiteY10778" fmla="*/ 964292 h 1543360"/>
              <a:gd name="connsiteX10779" fmla="*/ 549295 w 1617176"/>
              <a:gd name="connsiteY10779" fmla="*/ 962434 h 1543360"/>
              <a:gd name="connsiteX10780" fmla="*/ 549784 w 1617176"/>
              <a:gd name="connsiteY10780" fmla="*/ 964143 h 1543360"/>
              <a:gd name="connsiteX10781" fmla="*/ 562232 w 1617176"/>
              <a:gd name="connsiteY10781" fmla="*/ 975859 h 1543360"/>
              <a:gd name="connsiteX10782" fmla="*/ 563209 w 1617176"/>
              <a:gd name="connsiteY10782" fmla="*/ 976347 h 1543360"/>
              <a:gd name="connsiteX10783" fmla="*/ 586397 w 1617176"/>
              <a:gd name="connsiteY10783" fmla="*/ 980497 h 1543360"/>
              <a:gd name="connsiteX10784" fmla="*/ 585909 w 1617176"/>
              <a:gd name="connsiteY10784" fmla="*/ 978788 h 1543360"/>
              <a:gd name="connsiteX10785" fmla="*/ 586496 w 1617176"/>
              <a:gd name="connsiteY10785" fmla="*/ 978592 h 1543360"/>
              <a:gd name="connsiteX10786" fmla="*/ 586397 w 1617176"/>
              <a:gd name="connsiteY10786" fmla="*/ 978543 h 1543360"/>
              <a:gd name="connsiteX10787" fmla="*/ 583223 w 1617176"/>
              <a:gd name="connsiteY10787" fmla="*/ 976102 h 1543360"/>
              <a:gd name="connsiteX10788" fmla="*/ 580655 w 1617176"/>
              <a:gd name="connsiteY10788" fmla="*/ 974126 h 1543360"/>
              <a:gd name="connsiteX10789" fmla="*/ 580783 w 1617176"/>
              <a:gd name="connsiteY10789" fmla="*/ 974639 h 1543360"/>
              <a:gd name="connsiteX10790" fmla="*/ 549295 w 1617176"/>
              <a:gd name="connsiteY10790" fmla="*/ 962434 h 1543360"/>
              <a:gd name="connsiteX10791" fmla="*/ 430181 w 1617176"/>
              <a:gd name="connsiteY10791" fmla="*/ 962190 h 1543360"/>
              <a:gd name="connsiteX10792" fmla="*/ 429728 w 1617176"/>
              <a:gd name="connsiteY10792" fmla="*/ 963323 h 1543360"/>
              <a:gd name="connsiteX10793" fmla="*/ 430182 w 1617176"/>
              <a:gd name="connsiteY10793" fmla="*/ 965362 h 1543360"/>
              <a:gd name="connsiteX10794" fmla="*/ 430914 w 1617176"/>
              <a:gd name="connsiteY10794" fmla="*/ 967315 h 1543360"/>
              <a:gd name="connsiteX10795" fmla="*/ 430845 w 1617176"/>
              <a:gd name="connsiteY10795" fmla="*/ 967452 h 1543360"/>
              <a:gd name="connsiteX10796" fmla="*/ 433598 w 1617176"/>
              <a:gd name="connsiteY10796" fmla="*/ 969025 h 1543360"/>
              <a:gd name="connsiteX10797" fmla="*/ 430181 w 1617176"/>
              <a:gd name="connsiteY10797" fmla="*/ 962190 h 1543360"/>
              <a:gd name="connsiteX10798" fmla="*/ 149238 w 1617176"/>
              <a:gd name="connsiteY10798" fmla="*/ 962190 h 1543360"/>
              <a:gd name="connsiteX10799" fmla="*/ 146796 w 1617176"/>
              <a:gd name="connsiteY10799" fmla="*/ 968048 h 1543360"/>
              <a:gd name="connsiteX10800" fmla="*/ 144112 w 1617176"/>
              <a:gd name="connsiteY10800" fmla="*/ 976103 h 1543360"/>
              <a:gd name="connsiteX10801" fmla="*/ 143135 w 1617176"/>
              <a:gd name="connsiteY10801" fmla="*/ 982205 h 1543360"/>
              <a:gd name="connsiteX10802" fmla="*/ 141914 w 1617176"/>
              <a:gd name="connsiteY10802" fmla="*/ 986599 h 1543360"/>
              <a:gd name="connsiteX10803" fmla="*/ 137765 w 1617176"/>
              <a:gd name="connsiteY10803" fmla="*/ 998071 h 1543360"/>
              <a:gd name="connsiteX10804" fmla="*/ 137277 w 1617176"/>
              <a:gd name="connsiteY10804" fmla="*/ 1001976 h 1543360"/>
              <a:gd name="connsiteX10805" fmla="*/ 133860 w 1617176"/>
              <a:gd name="connsiteY10805" fmla="*/ 1015645 h 1543360"/>
              <a:gd name="connsiteX10806" fmla="*/ 134592 w 1617176"/>
              <a:gd name="connsiteY10806" fmla="*/ 1019795 h 1543360"/>
              <a:gd name="connsiteX10807" fmla="*/ 132152 w 1617176"/>
              <a:gd name="connsiteY10807" fmla="*/ 1026873 h 1543360"/>
              <a:gd name="connsiteX10808" fmla="*/ 126781 w 1617176"/>
              <a:gd name="connsiteY10808" fmla="*/ 1030535 h 1543360"/>
              <a:gd name="connsiteX10809" fmla="*/ 133371 w 1617176"/>
              <a:gd name="connsiteY10809" fmla="*/ 1042983 h 1543360"/>
              <a:gd name="connsiteX10810" fmla="*/ 136301 w 1617176"/>
              <a:gd name="connsiteY10810" fmla="*/ 1045180 h 1543360"/>
              <a:gd name="connsiteX10811" fmla="*/ 142647 w 1617176"/>
              <a:gd name="connsiteY10811" fmla="*/ 1056408 h 1543360"/>
              <a:gd name="connsiteX10812" fmla="*/ 150457 w 1617176"/>
              <a:gd name="connsiteY10812" fmla="*/ 1067392 h 1543360"/>
              <a:gd name="connsiteX10813" fmla="*/ 152166 w 1617176"/>
              <a:gd name="connsiteY10813" fmla="*/ 1068368 h 1543360"/>
              <a:gd name="connsiteX10814" fmla="*/ 152166 w 1617176"/>
              <a:gd name="connsiteY10814" fmla="*/ 1070565 h 1543360"/>
              <a:gd name="connsiteX10815" fmla="*/ 154851 w 1617176"/>
              <a:gd name="connsiteY10815" fmla="*/ 1072029 h 1543360"/>
              <a:gd name="connsiteX10816" fmla="*/ 156804 w 1617176"/>
              <a:gd name="connsiteY10816" fmla="*/ 1075447 h 1543360"/>
              <a:gd name="connsiteX10817" fmla="*/ 162174 w 1617176"/>
              <a:gd name="connsiteY10817" fmla="*/ 1070077 h 1543360"/>
              <a:gd name="connsiteX10818" fmla="*/ 211479 w 1617176"/>
              <a:gd name="connsiteY10818" fmla="*/ 1064707 h 1543360"/>
              <a:gd name="connsiteX10819" fmla="*/ 220022 w 1617176"/>
              <a:gd name="connsiteY10819" fmla="*/ 1066415 h 1543360"/>
              <a:gd name="connsiteX10820" fmla="*/ 226857 w 1617176"/>
              <a:gd name="connsiteY10820" fmla="*/ 1066415 h 1543360"/>
              <a:gd name="connsiteX10821" fmla="*/ 233203 w 1617176"/>
              <a:gd name="connsiteY10821" fmla="*/ 1068124 h 1543360"/>
              <a:gd name="connsiteX10822" fmla="*/ 271525 w 1617176"/>
              <a:gd name="connsiteY10822" fmla="*/ 1073738 h 1543360"/>
              <a:gd name="connsiteX10823" fmla="*/ 276651 w 1617176"/>
              <a:gd name="connsiteY10823" fmla="*/ 1079840 h 1543360"/>
              <a:gd name="connsiteX10824" fmla="*/ 277383 w 1617176"/>
              <a:gd name="connsiteY10824" fmla="*/ 1085698 h 1543360"/>
              <a:gd name="connsiteX10825" fmla="*/ 275674 w 1617176"/>
              <a:gd name="connsiteY10825" fmla="*/ 1085698 h 1543360"/>
              <a:gd name="connsiteX10826" fmla="*/ 276651 w 1617176"/>
              <a:gd name="connsiteY10826" fmla="*/ 1092533 h 1543360"/>
              <a:gd name="connsiteX10827" fmla="*/ 255171 w 1617176"/>
              <a:gd name="connsiteY10827" fmla="*/ 1093753 h 1543360"/>
              <a:gd name="connsiteX10828" fmla="*/ 248336 w 1617176"/>
              <a:gd name="connsiteY10828" fmla="*/ 1093021 h 1543360"/>
              <a:gd name="connsiteX10829" fmla="*/ 231494 w 1617176"/>
              <a:gd name="connsiteY10829" fmla="*/ 1091312 h 1543360"/>
              <a:gd name="connsiteX10830" fmla="*/ 212700 w 1617176"/>
              <a:gd name="connsiteY10830" fmla="*/ 1091312 h 1543360"/>
              <a:gd name="connsiteX10831" fmla="*/ 208307 w 1617176"/>
              <a:gd name="connsiteY10831" fmla="*/ 1093021 h 1543360"/>
              <a:gd name="connsiteX10832" fmla="*/ 206353 w 1617176"/>
              <a:gd name="connsiteY10832" fmla="*/ 1091800 h 1543360"/>
              <a:gd name="connsiteX10833" fmla="*/ 190732 w 1617176"/>
              <a:gd name="connsiteY10833" fmla="*/ 1093509 h 1543360"/>
              <a:gd name="connsiteX10834" fmla="*/ 171693 w 1617176"/>
              <a:gd name="connsiteY10834" fmla="*/ 1098635 h 1543360"/>
              <a:gd name="connsiteX10835" fmla="*/ 177551 w 1617176"/>
              <a:gd name="connsiteY10835" fmla="*/ 1110595 h 1543360"/>
              <a:gd name="connsiteX10836" fmla="*/ 197566 w 1617176"/>
              <a:gd name="connsiteY10836" fmla="*/ 1141106 h 1543360"/>
              <a:gd name="connsiteX10837" fmla="*/ 212700 w 1617176"/>
              <a:gd name="connsiteY10837" fmla="*/ 1167711 h 1543360"/>
              <a:gd name="connsiteX10838" fmla="*/ 215141 w 1617176"/>
              <a:gd name="connsiteY10838" fmla="*/ 1169908 h 1543360"/>
              <a:gd name="connsiteX10839" fmla="*/ 216117 w 1617176"/>
              <a:gd name="connsiteY10839" fmla="*/ 1173814 h 1543360"/>
              <a:gd name="connsiteX10840" fmla="*/ 230275 w 1617176"/>
              <a:gd name="connsiteY10840" fmla="*/ 1194317 h 1543360"/>
              <a:gd name="connsiteX10841" fmla="*/ 237353 w 1617176"/>
              <a:gd name="connsiteY10841" fmla="*/ 1206277 h 1543360"/>
              <a:gd name="connsiteX10842" fmla="*/ 257124 w 1617176"/>
              <a:gd name="connsiteY10842" fmla="*/ 1236788 h 1543360"/>
              <a:gd name="connsiteX10843" fmla="*/ 262250 w 1617176"/>
              <a:gd name="connsiteY10843" fmla="*/ 1247284 h 1543360"/>
              <a:gd name="connsiteX10844" fmla="*/ 264934 w 1617176"/>
              <a:gd name="connsiteY10844" fmla="*/ 1249236 h 1543360"/>
              <a:gd name="connsiteX10845" fmla="*/ 274698 w 1617176"/>
              <a:gd name="connsiteY10845" fmla="*/ 1270228 h 1543360"/>
              <a:gd name="connsiteX10846" fmla="*/ 274619 w 1617176"/>
              <a:gd name="connsiteY10846" fmla="*/ 1270228 h 1543360"/>
              <a:gd name="connsiteX10847" fmla="*/ 274942 w 1617176"/>
              <a:gd name="connsiteY10847" fmla="*/ 1270470 h 1543360"/>
              <a:gd name="connsiteX10848" fmla="*/ 275267 w 1617176"/>
              <a:gd name="connsiteY10848" fmla="*/ 1270795 h 1543360"/>
              <a:gd name="connsiteX10849" fmla="*/ 275430 w 1617176"/>
              <a:gd name="connsiteY10849" fmla="*/ 1270470 h 1543360"/>
              <a:gd name="connsiteX10850" fmla="*/ 278115 w 1617176"/>
              <a:gd name="connsiteY10850" fmla="*/ 1269982 h 1543360"/>
              <a:gd name="connsiteX10851" fmla="*/ 278017 w 1617176"/>
              <a:gd name="connsiteY10851" fmla="*/ 1270471 h 1543360"/>
              <a:gd name="connsiteX10852" fmla="*/ 278115 w 1617176"/>
              <a:gd name="connsiteY10852" fmla="*/ 1270471 h 1543360"/>
              <a:gd name="connsiteX10853" fmla="*/ 279040 w 1617176"/>
              <a:gd name="connsiteY10853" fmla="*/ 1270240 h 1543360"/>
              <a:gd name="connsiteX10854" fmla="*/ 278848 w 1617176"/>
              <a:gd name="connsiteY10854" fmla="*/ 1269983 h 1543360"/>
              <a:gd name="connsiteX10855" fmla="*/ 279825 w 1617176"/>
              <a:gd name="connsiteY10855" fmla="*/ 1269738 h 1543360"/>
              <a:gd name="connsiteX10856" fmla="*/ 281777 w 1617176"/>
              <a:gd name="connsiteY10856" fmla="*/ 1265833 h 1543360"/>
              <a:gd name="connsiteX10857" fmla="*/ 283486 w 1617176"/>
              <a:gd name="connsiteY10857" fmla="*/ 1255825 h 1543360"/>
              <a:gd name="connsiteX10858" fmla="*/ 284462 w 1617176"/>
              <a:gd name="connsiteY10858" fmla="*/ 1243133 h 1543360"/>
              <a:gd name="connsiteX10859" fmla="*/ 285438 w 1617176"/>
              <a:gd name="connsiteY10859" fmla="*/ 1241424 h 1543360"/>
              <a:gd name="connsiteX10860" fmla="*/ 287147 w 1617176"/>
              <a:gd name="connsiteY10860" fmla="*/ 1222874 h 1543360"/>
              <a:gd name="connsiteX10861" fmla="*/ 288123 w 1617176"/>
              <a:gd name="connsiteY10861" fmla="*/ 1196512 h 1543360"/>
              <a:gd name="connsiteX10862" fmla="*/ 288123 w 1617176"/>
              <a:gd name="connsiteY10862" fmla="*/ 1185040 h 1543360"/>
              <a:gd name="connsiteX10863" fmla="*/ 285927 w 1617176"/>
              <a:gd name="connsiteY10863" fmla="*/ 1166246 h 1543360"/>
              <a:gd name="connsiteX10864" fmla="*/ 283242 w 1617176"/>
              <a:gd name="connsiteY10864" fmla="*/ 1146230 h 1543360"/>
              <a:gd name="connsiteX10865" fmla="*/ 282753 w 1617176"/>
              <a:gd name="connsiteY10865" fmla="*/ 1136467 h 1543360"/>
              <a:gd name="connsiteX10866" fmla="*/ 283730 w 1617176"/>
              <a:gd name="connsiteY10866" fmla="*/ 1133538 h 1543360"/>
              <a:gd name="connsiteX10867" fmla="*/ 281045 w 1617176"/>
              <a:gd name="connsiteY10867" fmla="*/ 1124019 h 1543360"/>
              <a:gd name="connsiteX10868" fmla="*/ 282753 w 1617176"/>
              <a:gd name="connsiteY10868" fmla="*/ 1122066 h 1543360"/>
              <a:gd name="connsiteX10869" fmla="*/ 280312 w 1617176"/>
              <a:gd name="connsiteY10869" fmla="*/ 1113767 h 1543360"/>
              <a:gd name="connsiteX10870" fmla="*/ 281045 w 1617176"/>
              <a:gd name="connsiteY10870" fmla="*/ 1112546 h 1543360"/>
              <a:gd name="connsiteX10871" fmla="*/ 279092 w 1617176"/>
              <a:gd name="connsiteY10871" fmla="*/ 1104248 h 1543360"/>
              <a:gd name="connsiteX10872" fmla="*/ 282753 w 1617176"/>
              <a:gd name="connsiteY10872" fmla="*/ 1094240 h 1543360"/>
              <a:gd name="connsiteX10873" fmla="*/ 285438 w 1617176"/>
              <a:gd name="connsiteY10873" fmla="*/ 1096437 h 1543360"/>
              <a:gd name="connsiteX10874" fmla="*/ 288123 w 1617176"/>
              <a:gd name="connsiteY10874" fmla="*/ 1109617 h 1543360"/>
              <a:gd name="connsiteX10875" fmla="*/ 288855 w 1617176"/>
              <a:gd name="connsiteY10875" fmla="*/ 1124019 h 1543360"/>
              <a:gd name="connsiteX10876" fmla="*/ 293737 w 1617176"/>
              <a:gd name="connsiteY10876" fmla="*/ 1152333 h 1543360"/>
              <a:gd name="connsiteX10877" fmla="*/ 294225 w 1617176"/>
              <a:gd name="connsiteY10877" fmla="*/ 1164049 h 1543360"/>
              <a:gd name="connsiteX10878" fmla="*/ 293249 w 1617176"/>
              <a:gd name="connsiteY10878" fmla="*/ 1220677 h 1543360"/>
              <a:gd name="connsiteX10879" fmla="*/ 292273 w 1617176"/>
              <a:gd name="connsiteY10879" fmla="*/ 1246306 h 1543360"/>
              <a:gd name="connsiteX10880" fmla="*/ 288368 w 1617176"/>
              <a:gd name="connsiteY10880" fmla="*/ 1266809 h 1543360"/>
              <a:gd name="connsiteX10881" fmla="*/ 290564 w 1617176"/>
              <a:gd name="connsiteY10881" fmla="*/ 1266809 h 1543360"/>
              <a:gd name="connsiteX10882" fmla="*/ 290320 w 1617176"/>
              <a:gd name="connsiteY10882" fmla="*/ 1267541 h 1543360"/>
              <a:gd name="connsiteX10883" fmla="*/ 291296 w 1617176"/>
              <a:gd name="connsiteY10883" fmla="*/ 1267297 h 1543360"/>
              <a:gd name="connsiteX10884" fmla="*/ 293004 w 1617176"/>
              <a:gd name="connsiteY10884" fmla="*/ 1266809 h 1543360"/>
              <a:gd name="connsiteX10885" fmla="*/ 293980 w 1617176"/>
              <a:gd name="connsiteY10885" fmla="*/ 1267541 h 1543360"/>
              <a:gd name="connsiteX10886" fmla="*/ 293493 w 1617176"/>
              <a:gd name="connsiteY10886" fmla="*/ 1268518 h 1543360"/>
              <a:gd name="connsiteX10887" fmla="*/ 291540 w 1617176"/>
              <a:gd name="connsiteY10887" fmla="*/ 1268762 h 1543360"/>
              <a:gd name="connsiteX10888" fmla="*/ 290563 w 1617176"/>
              <a:gd name="connsiteY10888" fmla="*/ 1268762 h 1543360"/>
              <a:gd name="connsiteX10889" fmla="*/ 290319 w 1617176"/>
              <a:gd name="connsiteY10889" fmla="*/ 1268762 h 1543360"/>
              <a:gd name="connsiteX10890" fmla="*/ 290150 w 1617176"/>
              <a:gd name="connsiteY10890" fmla="*/ 1268649 h 1543360"/>
              <a:gd name="connsiteX10891" fmla="*/ 288123 w 1617176"/>
              <a:gd name="connsiteY10891" fmla="*/ 1269494 h 1543360"/>
              <a:gd name="connsiteX10892" fmla="*/ 286415 w 1617176"/>
              <a:gd name="connsiteY10892" fmla="*/ 1283651 h 1543360"/>
              <a:gd name="connsiteX10893" fmla="*/ 277872 w 1617176"/>
              <a:gd name="connsiteY10893" fmla="*/ 1291950 h 1543360"/>
              <a:gd name="connsiteX10894" fmla="*/ 276407 w 1617176"/>
              <a:gd name="connsiteY10894" fmla="*/ 1286580 h 1543360"/>
              <a:gd name="connsiteX10895" fmla="*/ 277872 w 1617176"/>
              <a:gd name="connsiteY10895" fmla="*/ 1283407 h 1543360"/>
              <a:gd name="connsiteX10896" fmla="*/ 280068 w 1617176"/>
              <a:gd name="connsiteY10896" fmla="*/ 1271691 h 1543360"/>
              <a:gd name="connsiteX10897" fmla="*/ 279675 w 1617176"/>
              <a:gd name="connsiteY10897" fmla="*/ 1271534 h 1543360"/>
              <a:gd name="connsiteX10898" fmla="*/ 279580 w 1617176"/>
              <a:gd name="connsiteY10898" fmla="*/ 1271692 h 1543360"/>
              <a:gd name="connsiteX10899" fmla="*/ 278604 w 1617176"/>
              <a:gd name="connsiteY10899" fmla="*/ 1271936 h 1543360"/>
              <a:gd name="connsiteX10900" fmla="*/ 278187 w 1617176"/>
              <a:gd name="connsiteY10900" fmla="*/ 1271936 h 1543360"/>
              <a:gd name="connsiteX10901" fmla="*/ 269084 w 1617176"/>
              <a:gd name="connsiteY10901" fmla="*/ 1277305 h 1543360"/>
              <a:gd name="connsiteX10902" fmla="*/ 273721 w 1617176"/>
              <a:gd name="connsiteY10902" fmla="*/ 1271446 h 1543360"/>
              <a:gd name="connsiteX10903" fmla="*/ 273965 w 1617176"/>
              <a:gd name="connsiteY10903" fmla="*/ 1271446 h 1543360"/>
              <a:gd name="connsiteX10904" fmla="*/ 272989 w 1617176"/>
              <a:gd name="connsiteY10904" fmla="*/ 1270470 h 1543360"/>
              <a:gd name="connsiteX10905" fmla="*/ 272989 w 1617176"/>
              <a:gd name="connsiteY10905" fmla="*/ 1270315 h 1543360"/>
              <a:gd name="connsiteX10906" fmla="*/ 266643 w 1617176"/>
              <a:gd name="connsiteY10906" fmla="*/ 1265102 h 1543360"/>
              <a:gd name="connsiteX10907" fmla="*/ 266643 w 1617176"/>
              <a:gd name="connsiteY10907" fmla="*/ 1262905 h 1543360"/>
              <a:gd name="connsiteX10908" fmla="*/ 248581 w 1617176"/>
              <a:gd name="connsiteY10908" fmla="*/ 1238008 h 1543360"/>
              <a:gd name="connsiteX10909" fmla="*/ 248092 w 1617176"/>
              <a:gd name="connsiteY10909" fmla="*/ 1234835 h 1543360"/>
              <a:gd name="connsiteX10910" fmla="*/ 242478 w 1617176"/>
              <a:gd name="connsiteY10910" fmla="*/ 1229221 h 1543360"/>
              <a:gd name="connsiteX10911" fmla="*/ 211968 w 1617176"/>
              <a:gd name="connsiteY10911" fmla="*/ 1183333 h 1543360"/>
              <a:gd name="connsiteX10912" fmla="*/ 210991 w 1617176"/>
              <a:gd name="connsiteY10912" fmla="*/ 1179672 h 1543360"/>
              <a:gd name="connsiteX10913" fmla="*/ 197322 w 1617176"/>
              <a:gd name="connsiteY10913" fmla="*/ 1160145 h 1543360"/>
              <a:gd name="connsiteX10914" fmla="*/ 196346 w 1617176"/>
              <a:gd name="connsiteY10914" fmla="*/ 1156483 h 1543360"/>
              <a:gd name="connsiteX10915" fmla="*/ 191220 w 1617176"/>
              <a:gd name="connsiteY10915" fmla="*/ 1150625 h 1543360"/>
              <a:gd name="connsiteX10916" fmla="*/ 192196 w 1617176"/>
              <a:gd name="connsiteY10916" fmla="*/ 1150137 h 1543360"/>
              <a:gd name="connsiteX10917" fmla="*/ 186827 w 1617176"/>
              <a:gd name="connsiteY10917" fmla="*/ 1141106 h 1543360"/>
              <a:gd name="connsiteX10918" fmla="*/ 183897 w 1617176"/>
              <a:gd name="connsiteY10918" fmla="*/ 1138421 h 1543360"/>
              <a:gd name="connsiteX10919" fmla="*/ 174867 w 1617176"/>
              <a:gd name="connsiteY10919" fmla="*/ 1123043 h 1543360"/>
              <a:gd name="connsiteX10920" fmla="*/ 173158 w 1617176"/>
              <a:gd name="connsiteY10920" fmla="*/ 1122311 h 1543360"/>
              <a:gd name="connsiteX10921" fmla="*/ 162906 w 1617176"/>
              <a:gd name="connsiteY10921" fmla="*/ 1105713 h 1543360"/>
              <a:gd name="connsiteX10922" fmla="*/ 162417 w 1617176"/>
              <a:gd name="connsiteY10922" fmla="*/ 1102784 h 1543360"/>
              <a:gd name="connsiteX10923" fmla="*/ 158024 w 1617176"/>
              <a:gd name="connsiteY10923" fmla="*/ 1101808 h 1543360"/>
              <a:gd name="connsiteX10924" fmla="*/ 158024 w 1617176"/>
              <a:gd name="connsiteY10924" fmla="*/ 1103272 h 1543360"/>
              <a:gd name="connsiteX10925" fmla="*/ 157732 w 1617176"/>
              <a:gd name="connsiteY10925" fmla="*/ 1103491 h 1543360"/>
              <a:gd name="connsiteX10926" fmla="*/ 159733 w 1617176"/>
              <a:gd name="connsiteY10926" fmla="*/ 1104491 h 1543360"/>
              <a:gd name="connsiteX10927" fmla="*/ 159977 w 1617176"/>
              <a:gd name="connsiteY10927" fmla="*/ 1104491 h 1543360"/>
              <a:gd name="connsiteX10928" fmla="*/ 160465 w 1617176"/>
              <a:gd name="connsiteY10928" fmla="*/ 1105712 h 1543360"/>
              <a:gd name="connsiteX10929" fmla="*/ 159733 w 1617176"/>
              <a:gd name="connsiteY10929" fmla="*/ 1106200 h 1543360"/>
              <a:gd name="connsiteX10930" fmla="*/ 159489 w 1617176"/>
              <a:gd name="connsiteY10930" fmla="*/ 1106200 h 1543360"/>
              <a:gd name="connsiteX10931" fmla="*/ 159001 w 1617176"/>
              <a:gd name="connsiteY10931" fmla="*/ 1105956 h 1543360"/>
              <a:gd name="connsiteX10932" fmla="*/ 157342 w 1617176"/>
              <a:gd name="connsiteY10932" fmla="*/ 1105034 h 1543360"/>
              <a:gd name="connsiteX10933" fmla="*/ 145088 w 1617176"/>
              <a:gd name="connsiteY10933" fmla="*/ 1108398 h 1543360"/>
              <a:gd name="connsiteX10934" fmla="*/ 155095 w 1617176"/>
              <a:gd name="connsiteY10934" fmla="*/ 1124264 h 1543360"/>
              <a:gd name="connsiteX10935" fmla="*/ 170229 w 1617176"/>
              <a:gd name="connsiteY10935" fmla="*/ 1123288 h 1543360"/>
              <a:gd name="connsiteX10936" fmla="*/ 170067 w 1617176"/>
              <a:gd name="connsiteY10936" fmla="*/ 1123774 h 1543360"/>
              <a:gd name="connsiteX10937" fmla="*/ 170229 w 1617176"/>
              <a:gd name="connsiteY10937" fmla="*/ 1123774 h 1543360"/>
              <a:gd name="connsiteX10938" fmla="*/ 171206 w 1617176"/>
              <a:gd name="connsiteY10938" fmla="*/ 1124262 h 1543360"/>
              <a:gd name="connsiteX10939" fmla="*/ 171937 w 1617176"/>
              <a:gd name="connsiteY10939" fmla="*/ 1125239 h 1543360"/>
              <a:gd name="connsiteX10940" fmla="*/ 170962 w 1617176"/>
              <a:gd name="connsiteY10940" fmla="*/ 1125727 h 1543360"/>
              <a:gd name="connsiteX10941" fmla="*/ 170962 w 1617176"/>
              <a:gd name="connsiteY10941" fmla="*/ 1125483 h 1543360"/>
              <a:gd name="connsiteX10942" fmla="*/ 170135 w 1617176"/>
              <a:gd name="connsiteY10942" fmla="*/ 1125010 h 1543360"/>
              <a:gd name="connsiteX10943" fmla="*/ 155828 w 1617176"/>
              <a:gd name="connsiteY10943" fmla="*/ 1127193 h 1543360"/>
              <a:gd name="connsiteX10944" fmla="*/ 164859 w 1617176"/>
              <a:gd name="connsiteY10944" fmla="*/ 1142326 h 1543360"/>
              <a:gd name="connsiteX10945" fmla="*/ 169985 w 1617176"/>
              <a:gd name="connsiteY10945" fmla="*/ 1150137 h 1543360"/>
              <a:gd name="connsiteX10946" fmla="*/ 187071 w 1617176"/>
              <a:gd name="connsiteY10946" fmla="*/ 1155019 h 1543360"/>
              <a:gd name="connsiteX10947" fmla="*/ 171937 w 1617176"/>
              <a:gd name="connsiteY10947" fmla="*/ 1153554 h 1543360"/>
              <a:gd name="connsiteX10948" fmla="*/ 192928 w 1617176"/>
              <a:gd name="connsiteY10948" fmla="*/ 1186750 h 1543360"/>
              <a:gd name="connsiteX10949" fmla="*/ 196834 w 1617176"/>
              <a:gd name="connsiteY10949" fmla="*/ 1182357 h 1543360"/>
              <a:gd name="connsiteX10950" fmla="*/ 208795 w 1617176"/>
              <a:gd name="connsiteY10950" fmla="*/ 1185530 h 1543360"/>
              <a:gd name="connsiteX10951" fmla="*/ 197322 w 1617176"/>
              <a:gd name="connsiteY10951" fmla="*/ 1187238 h 1543360"/>
              <a:gd name="connsiteX10952" fmla="*/ 208795 w 1617176"/>
              <a:gd name="connsiteY10952" fmla="*/ 1204813 h 1543360"/>
              <a:gd name="connsiteX10953" fmla="*/ 208062 w 1617176"/>
              <a:gd name="connsiteY10953" fmla="*/ 1204813 h 1543360"/>
              <a:gd name="connsiteX10954" fmla="*/ 208053 w 1617176"/>
              <a:gd name="connsiteY10954" fmla="*/ 1204827 h 1543360"/>
              <a:gd name="connsiteX10955" fmla="*/ 214652 w 1617176"/>
              <a:gd name="connsiteY10955" fmla="*/ 1212134 h 1543360"/>
              <a:gd name="connsiteX10956" fmla="*/ 223195 w 1617176"/>
              <a:gd name="connsiteY10956" fmla="*/ 1221653 h 1543360"/>
              <a:gd name="connsiteX10957" fmla="*/ 223195 w 1617176"/>
              <a:gd name="connsiteY10957" fmla="*/ 1222874 h 1543360"/>
              <a:gd name="connsiteX10958" fmla="*/ 222707 w 1617176"/>
              <a:gd name="connsiteY10958" fmla="*/ 1223118 h 1543360"/>
              <a:gd name="connsiteX10959" fmla="*/ 222219 w 1617176"/>
              <a:gd name="connsiteY10959" fmla="*/ 1222874 h 1543360"/>
              <a:gd name="connsiteX10960" fmla="*/ 213676 w 1617176"/>
              <a:gd name="connsiteY10960" fmla="*/ 1212866 h 1543360"/>
              <a:gd name="connsiteX10961" fmla="*/ 206842 w 1617176"/>
              <a:gd name="connsiteY10961" fmla="*/ 1205299 h 1543360"/>
              <a:gd name="connsiteX10962" fmla="*/ 206842 w 1617176"/>
              <a:gd name="connsiteY10962" fmla="*/ 1205231 h 1543360"/>
              <a:gd name="connsiteX10963" fmla="*/ 205865 w 1617176"/>
              <a:gd name="connsiteY10963" fmla="*/ 1204813 h 1543360"/>
              <a:gd name="connsiteX10964" fmla="*/ 217338 w 1617176"/>
              <a:gd name="connsiteY10964" fmla="*/ 1225560 h 1543360"/>
              <a:gd name="connsiteX10965" fmla="*/ 220022 w 1617176"/>
              <a:gd name="connsiteY10965" fmla="*/ 1227513 h 1543360"/>
              <a:gd name="connsiteX10966" fmla="*/ 273721 w 1617176"/>
              <a:gd name="connsiteY10966" fmla="*/ 1305132 h 1543360"/>
              <a:gd name="connsiteX10967" fmla="*/ 276635 w 1617176"/>
              <a:gd name="connsiteY10967" fmla="*/ 1304743 h 1543360"/>
              <a:gd name="connsiteX10968" fmla="*/ 277139 w 1617176"/>
              <a:gd name="connsiteY10968" fmla="*/ 1304643 h 1543360"/>
              <a:gd name="connsiteX10969" fmla="*/ 277192 w 1617176"/>
              <a:gd name="connsiteY10969" fmla="*/ 1304669 h 1543360"/>
              <a:gd name="connsiteX10970" fmla="*/ 277383 w 1617176"/>
              <a:gd name="connsiteY10970" fmla="*/ 1304644 h 1543360"/>
              <a:gd name="connsiteX10971" fmla="*/ 277382 w 1617176"/>
              <a:gd name="connsiteY10971" fmla="*/ 1304645 h 1543360"/>
              <a:gd name="connsiteX10972" fmla="*/ 283577 w 1617176"/>
              <a:gd name="connsiteY10972" fmla="*/ 1302599 h 1543360"/>
              <a:gd name="connsiteX10973" fmla="*/ 290320 w 1617176"/>
              <a:gd name="connsiteY10973" fmla="*/ 1302690 h 1543360"/>
              <a:gd name="connsiteX10974" fmla="*/ 290320 w 1617176"/>
              <a:gd name="connsiteY10974" fmla="*/ 1304887 h 1543360"/>
              <a:gd name="connsiteX10975" fmla="*/ 277139 w 1617176"/>
              <a:gd name="connsiteY10975" fmla="*/ 1306596 h 1543360"/>
              <a:gd name="connsiteX10976" fmla="*/ 277162 w 1617176"/>
              <a:gd name="connsiteY10976" fmla="*/ 1306480 h 1543360"/>
              <a:gd name="connsiteX10977" fmla="*/ 274942 w 1617176"/>
              <a:gd name="connsiteY10977" fmla="*/ 1307085 h 1543360"/>
              <a:gd name="connsiteX10978" fmla="*/ 284461 w 1617176"/>
              <a:gd name="connsiteY10978" fmla="*/ 1317825 h 1543360"/>
              <a:gd name="connsiteX10979" fmla="*/ 311555 w 1617176"/>
              <a:gd name="connsiteY10979" fmla="*/ 1289023 h 1543360"/>
              <a:gd name="connsiteX10980" fmla="*/ 310823 w 1617176"/>
              <a:gd name="connsiteY10980" fmla="*/ 1266322 h 1543360"/>
              <a:gd name="connsiteX10981" fmla="*/ 310823 w 1617176"/>
              <a:gd name="connsiteY10981" fmla="*/ 1258512 h 1543360"/>
              <a:gd name="connsiteX10982" fmla="*/ 311067 w 1617176"/>
              <a:gd name="connsiteY10982" fmla="*/ 1255094 h 1543360"/>
              <a:gd name="connsiteX10983" fmla="*/ 309114 w 1617176"/>
              <a:gd name="connsiteY10983" fmla="*/ 1244355 h 1543360"/>
              <a:gd name="connsiteX10984" fmla="*/ 306917 w 1617176"/>
              <a:gd name="connsiteY10984" fmla="*/ 1217749 h 1543360"/>
              <a:gd name="connsiteX10985" fmla="*/ 308382 w 1617176"/>
              <a:gd name="connsiteY10985" fmla="*/ 1206033 h 1543360"/>
              <a:gd name="connsiteX10986" fmla="*/ 306185 w 1617176"/>
              <a:gd name="connsiteY10986" fmla="*/ 1203592 h 1543360"/>
              <a:gd name="connsiteX10987" fmla="*/ 307162 w 1617176"/>
              <a:gd name="connsiteY10987" fmla="*/ 1199687 h 1543360"/>
              <a:gd name="connsiteX10988" fmla="*/ 306673 w 1617176"/>
              <a:gd name="connsiteY10988" fmla="*/ 1187482 h 1543360"/>
              <a:gd name="connsiteX10989" fmla="*/ 305697 w 1617176"/>
              <a:gd name="connsiteY10989" fmla="*/ 1165026 h 1543360"/>
              <a:gd name="connsiteX10990" fmla="*/ 306673 w 1617176"/>
              <a:gd name="connsiteY10990" fmla="*/ 1163806 h 1543360"/>
              <a:gd name="connsiteX10991" fmla="*/ 304965 w 1617176"/>
              <a:gd name="connsiteY10991" fmla="*/ 1146964 h 1543360"/>
              <a:gd name="connsiteX10992" fmla="*/ 304477 w 1617176"/>
              <a:gd name="connsiteY10992" fmla="*/ 1134027 h 1543360"/>
              <a:gd name="connsiteX10993" fmla="*/ 303988 w 1617176"/>
              <a:gd name="connsiteY10993" fmla="*/ 1123776 h 1543360"/>
              <a:gd name="connsiteX10994" fmla="*/ 292028 w 1617176"/>
              <a:gd name="connsiteY10994" fmla="*/ 1122799 h 1543360"/>
              <a:gd name="connsiteX10995" fmla="*/ 295720 w 1617176"/>
              <a:gd name="connsiteY10995" fmla="*/ 1119932 h 1543360"/>
              <a:gd name="connsiteX10996" fmla="*/ 300047 w 1617176"/>
              <a:gd name="connsiteY10996" fmla="*/ 1120278 h 1543360"/>
              <a:gd name="connsiteX10997" fmla="*/ 294957 w 1617176"/>
              <a:gd name="connsiteY10997" fmla="*/ 1113279 h 1543360"/>
              <a:gd name="connsiteX10998" fmla="*/ 291784 w 1617176"/>
              <a:gd name="connsiteY10998" fmla="*/ 1109862 h 1543360"/>
              <a:gd name="connsiteX10999" fmla="*/ 291873 w 1617176"/>
              <a:gd name="connsiteY10999" fmla="*/ 1109416 h 1543360"/>
              <a:gd name="connsiteX11000" fmla="*/ 288855 w 1617176"/>
              <a:gd name="connsiteY11000" fmla="*/ 1105469 h 1543360"/>
              <a:gd name="connsiteX11001" fmla="*/ 291052 w 1617176"/>
              <a:gd name="connsiteY11001" fmla="*/ 1102540 h 1543360"/>
              <a:gd name="connsiteX11002" fmla="*/ 304721 w 1617176"/>
              <a:gd name="connsiteY11002" fmla="*/ 1106446 h 1543360"/>
              <a:gd name="connsiteX11003" fmla="*/ 304232 w 1617176"/>
              <a:gd name="connsiteY11003" fmla="*/ 1096926 h 1543360"/>
              <a:gd name="connsiteX11004" fmla="*/ 301635 w 1617176"/>
              <a:gd name="connsiteY11004" fmla="*/ 1095022 h 1543360"/>
              <a:gd name="connsiteX11005" fmla="*/ 301548 w 1617176"/>
              <a:gd name="connsiteY11005" fmla="*/ 1095460 h 1543360"/>
              <a:gd name="connsiteX11006" fmla="*/ 301060 w 1617176"/>
              <a:gd name="connsiteY11006" fmla="*/ 1095460 h 1543360"/>
              <a:gd name="connsiteX11007" fmla="*/ 300327 w 1617176"/>
              <a:gd name="connsiteY11007" fmla="*/ 1095216 h 1543360"/>
              <a:gd name="connsiteX11008" fmla="*/ 300083 w 1617176"/>
              <a:gd name="connsiteY11008" fmla="*/ 1095216 h 1543360"/>
              <a:gd name="connsiteX11009" fmla="*/ 299595 w 1617176"/>
              <a:gd name="connsiteY11009" fmla="*/ 1094484 h 1543360"/>
              <a:gd name="connsiteX11010" fmla="*/ 299595 w 1617176"/>
              <a:gd name="connsiteY11010" fmla="*/ 1093404 h 1543360"/>
              <a:gd name="connsiteX11011" fmla="*/ 293248 w 1617176"/>
              <a:gd name="connsiteY11011" fmla="*/ 1092044 h 1543360"/>
              <a:gd name="connsiteX11012" fmla="*/ 293737 w 1617176"/>
              <a:gd name="connsiteY11012" fmla="*/ 1093509 h 1543360"/>
              <a:gd name="connsiteX11013" fmla="*/ 293004 w 1617176"/>
              <a:gd name="connsiteY11013" fmla="*/ 1093753 h 1543360"/>
              <a:gd name="connsiteX11014" fmla="*/ 292436 w 1617176"/>
              <a:gd name="connsiteY11014" fmla="*/ 1094321 h 1543360"/>
              <a:gd name="connsiteX11015" fmla="*/ 293248 w 1617176"/>
              <a:gd name="connsiteY11015" fmla="*/ 1094484 h 1543360"/>
              <a:gd name="connsiteX11016" fmla="*/ 293737 w 1617176"/>
              <a:gd name="connsiteY11016" fmla="*/ 1094972 h 1543360"/>
              <a:gd name="connsiteX11017" fmla="*/ 294957 w 1617176"/>
              <a:gd name="connsiteY11017" fmla="*/ 1096437 h 1543360"/>
              <a:gd name="connsiteX11018" fmla="*/ 294469 w 1617176"/>
              <a:gd name="connsiteY11018" fmla="*/ 1097413 h 1543360"/>
              <a:gd name="connsiteX11019" fmla="*/ 293737 w 1617176"/>
              <a:gd name="connsiteY11019" fmla="*/ 1096925 h 1543360"/>
              <a:gd name="connsiteX11020" fmla="*/ 293004 w 1617176"/>
              <a:gd name="connsiteY11020" fmla="*/ 1096193 h 1543360"/>
              <a:gd name="connsiteX11021" fmla="*/ 292028 w 1617176"/>
              <a:gd name="connsiteY11021" fmla="*/ 1095216 h 1543360"/>
              <a:gd name="connsiteX11022" fmla="*/ 292028 w 1617176"/>
              <a:gd name="connsiteY11022" fmla="*/ 1094730 h 1543360"/>
              <a:gd name="connsiteX11023" fmla="*/ 291784 w 1617176"/>
              <a:gd name="connsiteY11023" fmla="*/ 1094974 h 1543360"/>
              <a:gd name="connsiteX11024" fmla="*/ 288611 w 1617176"/>
              <a:gd name="connsiteY11024" fmla="*/ 1088871 h 1543360"/>
              <a:gd name="connsiteX11025" fmla="*/ 284950 w 1617176"/>
              <a:gd name="connsiteY11025" fmla="*/ 1093265 h 1543360"/>
              <a:gd name="connsiteX11026" fmla="*/ 279092 w 1617176"/>
              <a:gd name="connsiteY11026" fmla="*/ 1081549 h 1543360"/>
              <a:gd name="connsiteX11027" fmla="*/ 280800 w 1617176"/>
              <a:gd name="connsiteY11027" fmla="*/ 1080328 h 1543360"/>
              <a:gd name="connsiteX11028" fmla="*/ 276895 w 1617176"/>
              <a:gd name="connsiteY11028" fmla="*/ 1061045 h 1543360"/>
              <a:gd name="connsiteX11029" fmla="*/ 267375 w 1617176"/>
              <a:gd name="connsiteY11029" fmla="*/ 1056408 h 1543360"/>
              <a:gd name="connsiteX11030" fmla="*/ 257612 w 1617176"/>
              <a:gd name="connsiteY11030" fmla="*/ 1044692 h 1543360"/>
              <a:gd name="connsiteX11031" fmla="*/ 246628 w 1617176"/>
              <a:gd name="connsiteY11031" fmla="*/ 1035172 h 1543360"/>
              <a:gd name="connsiteX11032" fmla="*/ 244187 w 1617176"/>
              <a:gd name="connsiteY11032" fmla="*/ 1034684 h 1543360"/>
              <a:gd name="connsiteX11033" fmla="*/ 235155 w 1617176"/>
              <a:gd name="connsiteY11033" fmla="*/ 1024188 h 1543360"/>
              <a:gd name="connsiteX11034" fmla="*/ 201960 w 1617176"/>
              <a:gd name="connsiteY11034" fmla="*/ 997095 h 1543360"/>
              <a:gd name="connsiteX11035" fmla="*/ 187803 w 1617176"/>
              <a:gd name="connsiteY11035" fmla="*/ 986599 h 1543360"/>
              <a:gd name="connsiteX11036" fmla="*/ 167544 w 1617176"/>
              <a:gd name="connsiteY11036" fmla="*/ 972930 h 1543360"/>
              <a:gd name="connsiteX11037" fmla="*/ 164371 w 1617176"/>
              <a:gd name="connsiteY11037" fmla="*/ 969025 h 1543360"/>
              <a:gd name="connsiteX11038" fmla="*/ 149238 w 1617176"/>
              <a:gd name="connsiteY11038" fmla="*/ 962190 h 1543360"/>
              <a:gd name="connsiteX11039" fmla="*/ 562061 w 1617176"/>
              <a:gd name="connsiteY11039" fmla="*/ 961236 h 1543360"/>
              <a:gd name="connsiteX11040" fmla="*/ 561988 w 1617176"/>
              <a:gd name="connsiteY11040" fmla="*/ 961456 h 1543360"/>
              <a:gd name="connsiteX11041" fmla="*/ 561808 w 1617176"/>
              <a:gd name="connsiteY11041" fmla="*/ 961726 h 1543360"/>
              <a:gd name="connsiteX11042" fmla="*/ 569067 w 1617176"/>
              <a:gd name="connsiteY11042" fmla="*/ 964387 h 1543360"/>
              <a:gd name="connsiteX11043" fmla="*/ 566137 w 1617176"/>
              <a:gd name="connsiteY11043" fmla="*/ 961519 h 1543360"/>
              <a:gd name="connsiteX11044" fmla="*/ 1212480 w 1617176"/>
              <a:gd name="connsiteY11044" fmla="*/ 960970 h 1543360"/>
              <a:gd name="connsiteX11045" fmla="*/ 1214188 w 1617176"/>
              <a:gd name="connsiteY11045" fmla="*/ 966340 h 1543360"/>
              <a:gd name="connsiteX11046" fmla="*/ 1220046 w 1617176"/>
              <a:gd name="connsiteY11046" fmla="*/ 964143 h 1543360"/>
              <a:gd name="connsiteX11047" fmla="*/ 1212480 w 1617176"/>
              <a:gd name="connsiteY11047" fmla="*/ 960970 h 1543360"/>
              <a:gd name="connsiteX11048" fmla="*/ 1338184 w 1617176"/>
              <a:gd name="connsiteY11048" fmla="*/ 960726 h 1543360"/>
              <a:gd name="connsiteX11049" fmla="*/ 1319146 w 1617176"/>
              <a:gd name="connsiteY11049" fmla="*/ 965363 h 1543360"/>
              <a:gd name="connsiteX11050" fmla="*/ 1340625 w 1617176"/>
              <a:gd name="connsiteY11050" fmla="*/ 963167 h 1543360"/>
              <a:gd name="connsiteX11051" fmla="*/ 1338184 w 1617176"/>
              <a:gd name="connsiteY11051" fmla="*/ 960726 h 1543360"/>
              <a:gd name="connsiteX11052" fmla="*/ 1202228 w 1617176"/>
              <a:gd name="connsiteY11052" fmla="*/ 960726 h 1543360"/>
              <a:gd name="connsiteX11053" fmla="*/ 1201496 w 1617176"/>
              <a:gd name="connsiteY11053" fmla="*/ 962678 h 1543360"/>
              <a:gd name="connsiteX11054" fmla="*/ 1204913 w 1617176"/>
              <a:gd name="connsiteY11054" fmla="*/ 970001 h 1543360"/>
              <a:gd name="connsiteX11055" fmla="*/ 1206133 w 1617176"/>
              <a:gd name="connsiteY11055" fmla="*/ 969513 h 1543360"/>
              <a:gd name="connsiteX11056" fmla="*/ 1202228 w 1617176"/>
              <a:gd name="connsiteY11056" fmla="*/ 960726 h 1543360"/>
              <a:gd name="connsiteX11057" fmla="*/ 560035 w 1617176"/>
              <a:gd name="connsiteY11057" fmla="*/ 959749 h 1543360"/>
              <a:gd name="connsiteX11058" fmla="*/ 561499 w 1617176"/>
              <a:gd name="connsiteY11058" fmla="*/ 961213 h 1543360"/>
              <a:gd name="connsiteX11059" fmla="*/ 561500 w 1617176"/>
              <a:gd name="connsiteY11059" fmla="*/ 961212 h 1543360"/>
              <a:gd name="connsiteX11060" fmla="*/ 561662 w 1617176"/>
              <a:gd name="connsiteY11060" fmla="*/ 960726 h 1543360"/>
              <a:gd name="connsiteX11061" fmla="*/ 561500 w 1617176"/>
              <a:gd name="connsiteY11061" fmla="*/ 960726 h 1543360"/>
              <a:gd name="connsiteX11062" fmla="*/ 560035 w 1617176"/>
              <a:gd name="connsiteY11062" fmla="*/ 959749 h 1543360"/>
              <a:gd name="connsiteX11063" fmla="*/ 443362 w 1617176"/>
              <a:gd name="connsiteY11063" fmla="*/ 959261 h 1543360"/>
              <a:gd name="connsiteX11064" fmla="*/ 443362 w 1617176"/>
              <a:gd name="connsiteY11064" fmla="*/ 961702 h 1543360"/>
              <a:gd name="connsiteX11065" fmla="*/ 446875 w 1617176"/>
              <a:gd name="connsiteY11065" fmla="*/ 963458 h 1543360"/>
              <a:gd name="connsiteX11066" fmla="*/ 447023 w 1617176"/>
              <a:gd name="connsiteY11066" fmla="*/ 963409 h 1543360"/>
              <a:gd name="connsiteX11067" fmla="*/ 449220 w 1617176"/>
              <a:gd name="connsiteY11067" fmla="*/ 964385 h 1543360"/>
              <a:gd name="connsiteX11068" fmla="*/ 451959 w 1617176"/>
              <a:gd name="connsiteY11068" fmla="*/ 965527 h 1543360"/>
              <a:gd name="connsiteX11069" fmla="*/ 451905 w 1617176"/>
              <a:gd name="connsiteY11069" fmla="*/ 965363 h 1543360"/>
              <a:gd name="connsiteX11070" fmla="*/ 443362 w 1617176"/>
              <a:gd name="connsiteY11070" fmla="*/ 959261 h 1543360"/>
              <a:gd name="connsiteX11071" fmla="*/ 435018 w 1617176"/>
              <a:gd name="connsiteY11071" fmla="*/ 959081 h 1543360"/>
              <a:gd name="connsiteX11072" fmla="*/ 435063 w 1617176"/>
              <a:gd name="connsiteY11072" fmla="*/ 959261 h 1543360"/>
              <a:gd name="connsiteX11073" fmla="*/ 434087 w 1617176"/>
              <a:gd name="connsiteY11073" fmla="*/ 959749 h 1543360"/>
              <a:gd name="connsiteX11074" fmla="*/ 441317 w 1617176"/>
              <a:gd name="connsiteY11074" fmla="*/ 965776 h 1543360"/>
              <a:gd name="connsiteX11075" fmla="*/ 441289 w 1617176"/>
              <a:gd name="connsiteY11075" fmla="*/ 965790 h 1543360"/>
              <a:gd name="connsiteX11076" fmla="*/ 441401 w 1617176"/>
              <a:gd name="connsiteY11076" fmla="*/ 965846 h 1543360"/>
              <a:gd name="connsiteX11077" fmla="*/ 441317 w 1617176"/>
              <a:gd name="connsiteY11077" fmla="*/ 965776 h 1543360"/>
              <a:gd name="connsiteX11078" fmla="*/ 442141 w 1617176"/>
              <a:gd name="connsiteY11078" fmla="*/ 965363 h 1543360"/>
              <a:gd name="connsiteX11079" fmla="*/ 437358 w 1617176"/>
              <a:gd name="connsiteY11079" fmla="*/ 959861 h 1543360"/>
              <a:gd name="connsiteX11080" fmla="*/ 1151702 w 1617176"/>
              <a:gd name="connsiteY11080" fmla="*/ 958529 h 1543360"/>
              <a:gd name="connsiteX11081" fmla="*/ 1152190 w 1617176"/>
              <a:gd name="connsiteY11081" fmla="*/ 962190 h 1543360"/>
              <a:gd name="connsiteX11082" fmla="*/ 1156095 w 1617176"/>
              <a:gd name="connsiteY11082" fmla="*/ 963411 h 1543360"/>
              <a:gd name="connsiteX11083" fmla="*/ 1155607 w 1617176"/>
              <a:gd name="connsiteY11083" fmla="*/ 960238 h 1543360"/>
              <a:gd name="connsiteX11084" fmla="*/ 1151702 w 1617176"/>
              <a:gd name="connsiteY11084" fmla="*/ 958529 h 1543360"/>
              <a:gd name="connsiteX11085" fmla="*/ 423347 w 1617176"/>
              <a:gd name="connsiteY11085" fmla="*/ 958041 h 1543360"/>
              <a:gd name="connsiteX11086" fmla="*/ 429693 w 1617176"/>
              <a:gd name="connsiteY11086" fmla="*/ 967560 h 1543360"/>
              <a:gd name="connsiteX11087" fmla="*/ 429865 w 1617176"/>
              <a:gd name="connsiteY11087" fmla="*/ 967560 h 1543360"/>
              <a:gd name="connsiteX11088" fmla="*/ 429205 w 1617176"/>
              <a:gd name="connsiteY11088" fmla="*/ 965362 h 1543360"/>
              <a:gd name="connsiteX11089" fmla="*/ 428961 w 1617176"/>
              <a:gd name="connsiteY11089" fmla="*/ 963409 h 1543360"/>
              <a:gd name="connsiteX11090" fmla="*/ 429009 w 1617176"/>
              <a:gd name="connsiteY11090" fmla="*/ 963265 h 1543360"/>
              <a:gd name="connsiteX11091" fmla="*/ 428717 w 1617176"/>
              <a:gd name="connsiteY11091" fmla="*/ 963411 h 1543360"/>
              <a:gd name="connsiteX11092" fmla="*/ 423347 w 1617176"/>
              <a:gd name="connsiteY11092" fmla="*/ 958041 h 1543360"/>
              <a:gd name="connsiteX11093" fmla="*/ 448738 w 1617176"/>
              <a:gd name="connsiteY11093" fmla="*/ 957476 h 1543360"/>
              <a:gd name="connsiteX11094" fmla="*/ 448733 w 1617176"/>
              <a:gd name="connsiteY11094" fmla="*/ 957552 h 1543360"/>
              <a:gd name="connsiteX11095" fmla="*/ 448081 w 1617176"/>
              <a:gd name="connsiteY11095" fmla="*/ 957943 h 1543360"/>
              <a:gd name="connsiteX11096" fmla="*/ 449220 w 1617176"/>
              <a:gd name="connsiteY11096" fmla="*/ 959994 h 1543360"/>
              <a:gd name="connsiteX11097" fmla="*/ 449220 w 1617176"/>
              <a:gd name="connsiteY11097" fmla="*/ 957797 h 1543360"/>
              <a:gd name="connsiteX11098" fmla="*/ 268108 w 1617176"/>
              <a:gd name="connsiteY11098" fmla="*/ 957309 h 1543360"/>
              <a:gd name="connsiteX11099" fmla="*/ 267784 w 1617176"/>
              <a:gd name="connsiteY11099" fmla="*/ 957471 h 1543360"/>
              <a:gd name="connsiteX11100" fmla="*/ 268108 w 1617176"/>
              <a:gd name="connsiteY11100" fmla="*/ 957795 h 1543360"/>
              <a:gd name="connsiteX11101" fmla="*/ 698127 w 1617176"/>
              <a:gd name="connsiteY11101" fmla="*/ 955659 h 1543360"/>
              <a:gd name="connsiteX11102" fmla="*/ 702094 w 1617176"/>
              <a:gd name="connsiteY11102" fmla="*/ 956331 h 1543360"/>
              <a:gd name="connsiteX11103" fmla="*/ 695260 w 1617176"/>
              <a:gd name="connsiteY11103" fmla="*/ 959748 h 1543360"/>
              <a:gd name="connsiteX11104" fmla="*/ 698127 w 1617176"/>
              <a:gd name="connsiteY11104" fmla="*/ 955659 h 1543360"/>
              <a:gd name="connsiteX11105" fmla="*/ 433617 w 1617176"/>
              <a:gd name="connsiteY11105" fmla="*/ 955033 h 1543360"/>
              <a:gd name="connsiteX11106" fmla="*/ 435551 w 1617176"/>
              <a:gd name="connsiteY11106" fmla="*/ 958041 h 1543360"/>
              <a:gd name="connsiteX11107" fmla="*/ 435466 w 1617176"/>
              <a:gd name="connsiteY11107" fmla="*/ 958069 h 1543360"/>
              <a:gd name="connsiteX11108" fmla="*/ 437749 w 1617176"/>
              <a:gd name="connsiteY11108" fmla="*/ 958771 h 1543360"/>
              <a:gd name="connsiteX11109" fmla="*/ 437844 w 1617176"/>
              <a:gd name="connsiteY11109" fmla="*/ 958914 h 1543360"/>
              <a:gd name="connsiteX11110" fmla="*/ 437748 w 1617176"/>
              <a:gd name="connsiteY11110" fmla="*/ 958529 h 1543360"/>
              <a:gd name="connsiteX11111" fmla="*/ 435307 w 1617176"/>
              <a:gd name="connsiteY11111" fmla="*/ 955356 h 1543360"/>
              <a:gd name="connsiteX11112" fmla="*/ 435307 w 1617176"/>
              <a:gd name="connsiteY11112" fmla="*/ 955355 h 1543360"/>
              <a:gd name="connsiteX11113" fmla="*/ 435064 w 1617176"/>
              <a:gd name="connsiteY11113" fmla="*/ 955355 h 1543360"/>
              <a:gd name="connsiteX11114" fmla="*/ 1324515 w 1617176"/>
              <a:gd name="connsiteY11114" fmla="*/ 953647 h 1543360"/>
              <a:gd name="connsiteX11115" fmla="*/ 1321342 w 1617176"/>
              <a:gd name="connsiteY11115" fmla="*/ 959749 h 1543360"/>
              <a:gd name="connsiteX11116" fmla="*/ 1340381 w 1617176"/>
              <a:gd name="connsiteY11116" fmla="*/ 953891 h 1543360"/>
              <a:gd name="connsiteX11117" fmla="*/ 1324515 w 1617176"/>
              <a:gd name="connsiteY11117" fmla="*/ 953647 h 1543360"/>
              <a:gd name="connsiteX11118" fmla="*/ 443362 w 1617176"/>
              <a:gd name="connsiteY11118" fmla="*/ 953078 h 1543360"/>
              <a:gd name="connsiteX11119" fmla="*/ 443118 w 1617176"/>
              <a:gd name="connsiteY11119" fmla="*/ 953159 h 1543360"/>
              <a:gd name="connsiteX11120" fmla="*/ 443362 w 1617176"/>
              <a:gd name="connsiteY11120" fmla="*/ 953891 h 1543360"/>
              <a:gd name="connsiteX11121" fmla="*/ 441409 w 1617176"/>
              <a:gd name="connsiteY11121" fmla="*/ 953647 h 1543360"/>
              <a:gd name="connsiteX11122" fmla="*/ 443362 w 1617176"/>
              <a:gd name="connsiteY11122" fmla="*/ 954868 h 1543360"/>
              <a:gd name="connsiteX11123" fmla="*/ 444094 w 1617176"/>
              <a:gd name="connsiteY11123" fmla="*/ 954624 h 1543360"/>
              <a:gd name="connsiteX11124" fmla="*/ 444093 w 1617176"/>
              <a:gd name="connsiteY11124" fmla="*/ 954622 h 1543360"/>
              <a:gd name="connsiteX11125" fmla="*/ 443362 w 1617176"/>
              <a:gd name="connsiteY11125" fmla="*/ 953646 h 1543360"/>
              <a:gd name="connsiteX11126" fmla="*/ 1309382 w 1617176"/>
              <a:gd name="connsiteY11126" fmla="*/ 952915 h 1543360"/>
              <a:gd name="connsiteX11127" fmla="*/ 1311579 w 1617176"/>
              <a:gd name="connsiteY11127" fmla="*/ 957553 h 1543360"/>
              <a:gd name="connsiteX11128" fmla="*/ 1313775 w 1617176"/>
              <a:gd name="connsiteY11128" fmla="*/ 960238 h 1543360"/>
              <a:gd name="connsiteX11129" fmla="*/ 1314752 w 1617176"/>
              <a:gd name="connsiteY11129" fmla="*/ 952915 h 1543360"/>
              <a:gd name="connsiteX11130" fmla="*/ 1309382 w 1617176"/>
              <a:gd name="connsiteY11130" fmla="*/ 952915 h 1543360"/>
              <a:gd name="connsiteX11131" fmla="*/ 444091 w 1617176"/>
              <a:gd name="connsiteY11131" fmla="*/ 952913 h 1543360"/>
              <a:gd name="connsiteX11132" fmla="*/ 444094 w 1617176"/>
              <a:gd name="connsiteY11132" fmla="*/ 952914 h 1543360"/>
              <a:gd name="connsiteX11133" fmla="*/ 444582 w 1617176"/>
              <a:gd name="connsiteY11133" fmla="*/ 953524 h 1543360"/>
              <a:gd name="connsiteX11134" fmla="*/ 444582 w 1617176"/>
              <a:gd name="connsiteY11134" fmla="*/ 952915 h 1543360"/>
              <a:gd name="connsiteX11135" fmla="*/ 445559 w 1617176"/>
              <a:gd name="connsiteY11135" fmla="*/ 953159 h 1543360"/>
              <a:gd name="connsiteX11136" fmla="*/ 445657 w 1617176"/>
              <a:gd name="connsiteY11136" fmla="*/ 953011 h 1543360"/>
              <a:gd name="connsiteX11137" fmla="*/ 445559 w 1617176"/>
              <a:gd name="connsiteY11137" fmla="*/ 952913 h 1543360"/>
              <a:gd name="connsiteX11138" fmla="*/ 1169032 w 1617176"/>
              <a:gd name="connsiteY11138" fmla="*/ 952427 h 1543360"/>
              <a:gd name="connsiteX11139" fmla="*/ 1169032 w 1617176"/>
              <a:gd name="connsiteY11139" fmla="*/ 953647 h 1543360"/>
              <a:gd name="connsiteX11140" fmla="*/ 1170252 w 1617176"/>
              <a:gd name="connsiteY11140" fmla="*/ 953647 h 1543360"/>
              <a:gd name="connsiteX11141" fmla="*/ 1170252 w 1617176"/>
              <a:gd name="connsiteY11141" fmla="*/ 952427 h 1543360"/>
              <a:gd name="connsiteX11142" fmla="*/ 1169032 w 1617176"/>
              <a:gd name="connsiteY11142" fmla="*/ 952427 h 1543360"/>
              <a:gd name="connsiteX11143" fmla="*/ 66491 w 1617176"/>
              <a:gd name="connsiteY11143" fmla="*/ 952426 h 1543360"/>
              <a:gd name="connsiteX11144" fmla="*/ 66492 w 1617176"/>
              <a:gd name="connsiteY11144" fmla="*/ 952427 h 1543360"/>
              <a:gd name="connsiteX11145" fmla="*/ 57461 w 1617176"/>
              <a:gd name="connsiteY11145" fmla="*/ 958041 h 1543360"/>
              <a:gd name="connsiteX11146" fmla="*/ 62098 w 1617176"/>
              <a:gd name="connsiteY11146" fmla="*/ 965363 h 1543360"/>
              <a:gd name="connsiteX11147" fmla="*/ 68932 w 1617176"/>
              <a:gd name="connsiteY11147" fmla="*/ 963167 h 1543360"/>
              <a:gd name="connsiteX11148" fmla="*/ 68769 w 1617176"/>
              <a:gd name="connsiteY11148" fmla="*/ 963818 h 1543360"/>
              <a:gd name="connsiteX11149" fmla="*/ 68933 w 1617176"/>
              <a:gd name="connsiteY11149" fmla="*/ 963654 h 1543360"/>
              <a:gd name="connsiteX11150" fmla="*/ 71862 w 1617176"/>
              <a:gd name="connsiteY11150" fmla="*/ 963410 h 1543360"/>
              <a:gd name="connsiteX11151" fmla="*/ 74057 w 1617176"/>
              <a:gd name="connsiteY11151" fmla="*/ 963410 h 1543360"/>
              <a:gd name="connsiteX11152" fmla="*/ 72594 w 1617176"/>
              <a:gd name="connsiteY11152" fmla="*/ 958529 h 1543360"/>
              <a:gd name="connsiteX11153" fmla="*/ 67468 w 1617176"/>
              <a:gd name="connsiteY11153" fmla="*/ 952427 h 1543360"/>
              <a:gd name="connsiteX11154" fmla="*/ 67468 w 1617176"/>
              <a:gd name="connsiteY11154" fmla="*/ 952426 h 1543360"/>
              <a:gd name="connsiteX11155" fmla="*/ 805587 w 1617176"/>
              <a:gd name="connsiteY11155" fmla="*/ 952181 h 1543360"/>
              <a:gd name="connsiteX11156" fmla="*/ 806807 w 1617176"/>
              <a:gd name="connsiteY11156" fmla="*/ 952181 h 1543360"/>
              <a:gd name="connsiteX11157" fmla="*/ 832192 w 1617176"/>
              <a:gd name="connsiteY11157" fmla="*/ 975369 h 1543360"/>
              <a:gd name="connsiteX11158" fmla="*/ 841956 w 1617176"/>
              <a:gd name="connsiteY11158" fmla="*/ 984645 h 1543360"/>
              <a:gd name="connsiteX11159" fmla="*/ 841956 w 1617176"/>
              <a:gd name="connsiteY11159" fmla="*/ 985621 h 1543360"/>
              <a:gd name="connsiteX11160" fmla="*/ 841224 w 1617176"/>
              <a:gd name="connsiteY11160" fmla="*/ 985865 h 1543360"/>
              <a:gd name="connsiteX11161" fmla="*/ 840735 w 1617176"/>
              <a:gd name="connsiteY11161" fmla="*/ 985621 h 1543360"/>
              <a:gd name="connsiteX11162" fmla="*/ 830972 w 1617176"/>
              <a:gd name="connsiteY11162" fmla="*/ 976346 h 1543360"/>
              <a:gd name="connsiteX11163" fmla="*/ 805587 w 1617176"/>
              <a:gd name="connsiteY11163" fmla="*/ 953157 h 1543360"/>
              <a:gd name="connsiteX11164" fmla="*/ 805587 w 1617176"/>
              <a:gd name="connsiteY11164" fmla="*/ 952181 h 1543360"/>
              <a:gd name="connsiteX11165" fmla="*/ 469215 w 1617176"/>
              <a:gd name="connsiteY11165" fmla="*/ 952050 h 1543360"/>
              <a:gd name="connsiteX11166" fmla="*/ 467527 w 1617176"/>
              <a:gd name="connsiteY11166" fmla="*/ 952426 h 1543360"/>
              <a:gd name="connsiteX11167" fmla="*/ 466969 w 1617176"/>
              <a:gd name="connsiteY11167" fmla="*/ 952565 h 1543360"/>
              <a:gd name="connsiteX11168" fmla="*/ 468015 w 1617176"/>
              <a:gd name="connsiteY11168" fmla="*/ 954134 h 1543360"/>
              <a:gd name="connsiteX11169" fmla="*/ 469235 w 1617176"/>
              <a:gd name="connsiteY11169" fmla="*/ 955354 h 1543360"/>
              <a:gd name="connsiteX11170" fmla="*/ 469082 w 1617176"/>
              <a:gd name="connsiteY11170" fmla="*/ 955813 h 1543360"/>
              <a:gd name="connsiteX11171" fmla="*/ 469724 w 1617176"/>
              <a:gd name="connsiteY11171" fmla="*/ 955599 h 1543360"/>
              <a:gd name="connsiteX11172" fmla="*/ 475338 w 1617176"/>
              <a:gd name="connsiteY11172" fmla="*/ 959504 h 1543360"/>
              <a:gd name="connsiteX11173" fmla="*/ 475931 w 1617176"/>
              <a:gd name="connsiteY11173" fmla="*/ 959059 h 1543360"/>
              <a:gd name="connsiteX11174" fmla="*/ 473384 w 1617176"/>
              <a:gd name="connsiteY11174" fmla="*/ 956087 h 1543360"/>
              <a:gd name="connsiteX11175" fmla="*/ 469575 w 1617176"/>
              <a:gd name="connsiteY11175" fmla="*/ 952053 h 1543360"/>
              <a:gd name="connsiteX11176" fmla="*/ 469479 w 1617176"/>
              <a:gd name="connsiteY11176" fmla="*/ 952182 h 1543360"/>
              <a:gd name="connsiteX11177" fmla="*/ 435307 w 1617176"/>
              <a:gd name="connsiteY11177" fmla="*/ 951695 h 1543360"/>
              <a:gd name="connsiteX11178" fmla="*/ 434331 w 1617176"/>
              <a:gd name="connsiteY11178" fmla="*/ 953647 h 1543360"/>
              <a:gd name="connsiteX11179" fmla="*/ 434019 w 1617176"/>
              <a:gd name="connsiteY11179" fmla="*/ 953751 h 1543360"/>
              <a:gd name="connsiteX11180" fmla="*/ 435462 w 1617176"/>
              <a:gd name="connsiteY11180" fmla="*/ 954111 h 1543360"/>
              <a:gd name="connsiteX11181" fmla="*/ 435307 w 1617176"/>
              <a:gd name="connsiteY11181" fmla="*/ 953647 h 1543360"/>
              <a:gd name="connsiteX11182" fmla="*/ 435307 w 1617176"/>
              <a:gd name="connsiteY11182" fmla="*/ 951695 h 1543360"/>
              <a:gd name="connsiteX11183" fmla="*/ 128002 w 1617176"/>
              <a:gd name="connsiteY11183" fmla="*/ 950230 h 1543360"/>
              <a:gd name="connsiteX11184" fmla="*/ 128489 w 1617176"/>
              <a:gd name="connsiteY11184" fmla="*/ 955844 h 1543360"/>
              <a:gd name="connsiteX11185" fmla="*/ 120679 w 1617176"/>
              <a:gd name="connsiteY11185" fmla="*/ 981229 h 1543360"/>
              <a:gd name="connsiteX11186" fmla="*/ 118238 w 1617176"/>
              <a:gd name="connsiteY11186" fmla="*/ 990260 h 1543360"/>
              <a:gd name="connsiteX11187" fmla="*/ 118727 w 1617176"/>
              <a:gd name="connsiteY11187" fmla="*/ 992701 h 1543360"/>
              <a:gd name="connsiteX11188" fmla="*/ 116041 w 1617176"/>
              <a:gd name="connsiteY11188" fmla="*/ 998803 h 1543360"/>
              <a:gd name="connsiteX11189" fmla="*/ 115880 w 1617176"/>
              <a:gd name="connsiteY11189" fmla="*/ 998857 h 1543360"/>
              <a:gd name="connsiteX11190" fmla="*/ 116530 w 1617176"/>
              <a:gd name="connsiteY11190" fmla="*/ 999290 h 1543360"/>
              <a:gd name="connsiteX11191" fmla="*/ 116530 w 1617176"/>
              <a:gd name="connsiteY11191" fmla="*/ 1000022 h 1543360"/>
              <a:gd name="connsiteX11192" fmla="*/ 116286 w 1617176"/>
              <a:gd name="connsiteY11192" fmla="*/ 1000267 h 1543360"/>
              <a:gd name="connsiteX11193" fmla="*/ 116042 w 1617176"/>
              <a:gd name="connsiteY11193" fmla="*/ 1000267 h 1543360"/>
              <a:gd name="connsiteX11194" fmla="*/ 115554 w 1617176"/>
              <a:gd name="connsiteY11194" fmla="*/ 1000022 h 1543360"/>
              <a:gd name="connsiteX11195" fmla="*/ 115552 w 1617176"/>
              <a:gd name="connsiteY11195" fmla="*/ 1000020 h 1543360"/>
              <a:gd name="connsiteX11196" fmla="*/ 115553 w 1617176"/>
              <a:gd name="connsiteY11196" fmla="*/ 1000024 h 1543360"/>
              <a:gd name="connsiteX11197" fmla="*/ 114577 w 1617176"/>
              <a:gd name="connsiteY11197" fmla="*/ 1000024 h 1543360"/>
              <a:gd name="connsiteX11198" fmla="*/ 114089 w 1617176"/>
              <a:gd name="connsiteY11198" fmla="*/ 1004905 h 1543360"/>
              <a:gd name="connsiteX11199" fmla="*/ 121900 w 1617176"/>
              <a:gd name="connsiteY11199" fmla="*/ 1011008 h 1543360"/>
              <a:gd name="connsiteX11200" fmla="*/ 124096 w 1617176"/>
              <a:gd name="connsiteY11200" fmla="*/ 999780 h 1543360"/>
              <a:gd name="connsiteX11201" fmla="*/ 127758 w 1617176"/>
              <a:gd name="connsiteY11201" fmla="*/ 983914 h 1543360"/>
              <a:gd name="connsiteX11202" fmla="*/ 129222 w 1617176"/>
              <a:gd name="connsiteY11202" fmla="*/ 981961 h 1543360"/>
              <a:gd name="connsiteX11203" fmla="*/ 128734 w 1617176"/>
              <a:gd name="connsiteY11203" fmla="*/ 979520 h 1543360"/>
              <a:gd name="connsiteX11204" fmla="*/ 130931 w 1617176"/>
              <a:gd name="connsiteY11204" fmla="*/ 974639 h 1543360"/>
              <a:gd name="connsiteX11205" fmla="*/ 130931 w 1617176"/>
              <a:gd name="connsiteY11205" fmla="*/ 971710 h 1543360"/>
              <a:gd name="connsiteX11206" fmla="*/ 131871 w 1617176"/>
              <a:gd name="connsiteY11206" fmla="*/ 965362 h 1543360"/>
              <a:gd name="connsiteX11207" fmla="*/ 131663 w 1617176"/>
              <a:gd name="connsiteY11207" fmla="*/ 965362 h 1543360"/>
              <a:gd name="connsiteX11208" fmla="*/ 131419 w 1617176"/>
              <a:gd name="connsiteY11208" fmla="*/ 965362 h 1543360"/>
              <a:gd name="connsiteX11209" fmla="*/ 130931 w 1617176"/>
              <a:gd name="connsiteY11209" fmla="*/ 965607 h 1543360"/>
              <a:gd name="connsiteX11210" fmla="*/ 130443 w 1617176"/>
              <a:gd name="connsiteY11210" fmla="*/ 965362 h 1543360"/>
              <a:gd name="connsiteX11211" fmla="*/ 130687 w 1617176"/>
              <a:gd name="connsiteY11211" fmla="*/ 964630 h 1543360"/>
              <a:gd name="connsiteX11212" fmla="*/ 131419 w 1617176"/>
              <a:gd name="connsiteY11212" fmla="*/ 964386 h 1543360"/>
              <a:gd name="connsiteX11213" fmla="*/ 131420 w 1617176"/>
              <a:gd name="connsiteY11213" fmla="*/ 964385 h 1543360"/>
              <a:gd name="connsiteX11214" fmla="*/ 137033 w 1617176"/>
              <a:gd name="connsiteY11214" fmla="*/ 954379 h 1543360"/>
              <a:gd name="connsiteX11215" fmla="*/ 128002 w 1617176"/>
              <a:gd name="connsiteY11215" fmla="*/ 950230 h 1543360"/>
              <a:gd name="connsiteX11216" fmla="*/ 1181969 w 1617176"/>
              <a:gd name="connsiteY11216" fmla="*/ 949498 h 1543360"/>
              <a:gd name="connsiteX11217" fmla="*/ 1183677 w 1617176"/>
              <a:gd name="connsiteY11217" fmla="*/ 959261 h 1543360"/>
              <a:gd name="connsiteX11218" fmla="*/ 1190268 w 1617176"/>
              <a:gd name="connsiteY11218" fmla="*/ 958041 h 1543360"/>
              <a:gd name="connsiteX11219" fmla="*/ 1185142 w 1617176"/>
              <a:gd name="connsiteY11219" fmla="*/ 956332 h 1543360"/>
              <a:gd name="connsiteX11220" fmla="*/ 1187338 w 1617176"/>
              <a:gd name="connsiteY11220" fmla="*/ 952671 h 1543360"/>
              <a:gd name="connsiteX11221" fmla="*/ 1181969 w 1617176"/>
              <a:gd name="connsiteY11221" fmla="*/ 949498 h 1543360"/>
              <a:gd name="connsiteX11222" fmla="*/ 579657 w 1617176"/>
              <a:gd name="connsiteY11222" fmla="*/ 948295 h 1543360"/>
              <a:gd name="connsiteX11223" fmla="*/ 579318 w 1617176"/>
              <a:gd name="connsiteY11223" fmla="*/ 948521 h 1543360"/>
              <a:gd name="connsiteX11224" fmla="*/ 579562 w 1617176"/>
              <a:gd name="connsiteY11224" fmla="*/ 949254 h 1543360"/>
              <a:gd name="connsiteX11225" fmla="*/ 574192 w 1617176"/>
              <a:gd name="connsiteY11225" fmla="*/ 948766 h 1543360"/>
              <a:gd name="connsiteX11226" fmla="*/ 575038 w 1617176"/>
              <a:gd name="connsiteY11226" fmla="*/ 949752 h 1543360"/>
              <a:gd name="connsiteX11227" fmla="*/ 575413 w 1617176"/>
              <a:gd name="connsiteY11227" fmla="*/ 949252 h 1543360"/>
              <a:gd name="connsiteX11228" fmla="*/ 576146 w 1617176"/>
              <a:gd name="connsiteY11228" fmla="*/ 949740 h 1543360"/>
              <a:gd name="connsiteX11229" fmla="*/ 577122 w 1617176"/>
              <a:gd name="connsiteY11229" fmla="*/ 949984 h 1543360"/>
              <a:gd name="connsiteX11230" fmla="*/ 577611 w 1617176"/>
              <a:gd name="connsiteY11230" fmla="*/ 950474 h 1543360"/>
              <a:gd name="connsiteX11231" fmla="*/ 582492 w 1617176"/>
              <a:gd name="connsiteY11231" fmla="*/ 950474 h 1543360"/>
              <a:gd name="connsiteX11232" fmla="*/ 583223 w 1617176"/>
              <a:gd name="connsiteY11232" fmla="*/ 949986 h 1543360"/>
              <a:gd name="connsiteX11233" fmla="*/ 583252 w 1617176"/>
              <a:gd name="connsiteY11233" fmla="*/ 949899 h 1543360"/>
              <a:gd name="connsiteX11234" fmla="*/ 579807 w 1617176"/>
              <a:gd name="connsiteY11234" fmla="*/ 948521 h 1543360"/>
              <a:gd name="connsiteX11235" fmla="*/ 537335 w 1617176"/>
              <a:gd name="connsiteY11235" fmla="*/ 948277 h 1543360"/>
              <a:gd name="connsiteX11236" fmla="*/ 542461 w 1617176"/>
              <a:gd name="connsiteY11236" fmla="*/ 954379 h 1543360"/>
              <a:gd name="connsiteX11237" fmla="*/ 547099 w 1617176"/>
              <a:gd name="connsiteY11237" fmla="*/ 954379 h 1543360"/>
              <a:gd name="connsiteX11238" fmla="*/ 554910 w 1617176"/>
              <a:gd name="connsiteY11238" fmla="*/ 956088 h 1543360"/>
              <a:gd name="connsiteX11239" fmla="*/ 562232 w 1617176"/>
              <a:gd name="connsiteY11239" fmla="*/ 956576 h 1543360"/>
              <a:gd name="connsiteX11240" fmla="*/ 551492 w 1617176"/>
              <a:gd name="connsiteY11240" fmla="*/ 953647 h 1543360"/>
              <a:gd name="connsiteX11241" fmla="*/ 537335 w 1617176"/>
              <a:gd name="connsiteY11241" fmla="*/ 948277 h 1543360"/>
              <a:gd name="connsiteX11242" fmla="*/ 966440 w 1617176"/>
              <a:gd name="connsiteY11242" fmla="*/ 948276 h 1543360"/>
              <a:gd name="connsiteX11243" fmla="*/ 976610 w 1617176"/>
              <a:gd name="connsiteY11243" fmla="*/ 952344 h 1543360"/>
              <a:gd name="connsiteX11244" fmla="*/ 976936 w 1617176"/>
              <a:gd name="connsiteY11244" fmla="*/ 952181 h 1543360"/>
              <a:gd name="connsiteX11245" fmla="*/ 983283 w 1617176"/>
              <a:gd name="connsiteY11245" fmla="*/ 954866 h 1543360"/>
              <a:gd name="connsiteX11246" fmla="*/ 1028496 w 1617176"/>
              <a:gd name="connsiteY11246" fmla="*/ 971881 h 1543360"/>
              <a:gd name="connsiteX11247" fmla="*/ 1028438 w 1617176"/>
              <a:gd name="connsiteY11247" fmla="*/ 971708 h 1543360"/>
              <a:gd name="connsiteX11248" fmla="*/ 1035761 w 1617176"/>
              <a:gd name="connsiteY11248" fmla="*/ 976346 h 1543360"/>
              <a:gd name="connsiteX11249" fmla="*/ 1027706 w 1617176"/>
              <a:gd name="connsiteY11249" fmla="*/ 973417 h 1543360"/>
              <a:gd name="connsiteX11250" fmla="*/ 1027971 w 1617176"/>
              <a:gd name="connsiteY11250" fmla="*/ 973152 h 1543360"/>
              <a:gd name="connsiteX11251" fmla="*/ 982794 w 1617176"/>
              <a:gd name="connsiteY11251" fmla="*/ 956330 h 1543360"/>
              <a:gd name="connsiteX11252" fmla="*/ 976883 w 1617176"/>
              <a:gd name="connsiteY11252" fmla="*/ 953730 h 1543360"/>
              <a:gd name="connsiteX11253" fmla="*/ 976936 w 1617176"/>
              <a:gd name="connsiteY11253" fmla="*/ 953890 h 1543360"/>
              <a:gd name="connsiteX11254" fmla="*/ 966440 w 1617176"/>
              <a:gd name="connsiteY11254" fmla="*/ 948276 h 1543360"/>
              <a:gd name="connsiteX11255" fmla="*/ 814618 w 1617176"/>
              <a:gd name="connsiteY11255" fmla="*/ 948032 h 1543360"/>
              <a:gd name="connsiteX11256" fmla="*/ 815595 w 1617176"/>
              <a:gd name="connsiteY11256" fmla="*/ 948276 h 1543360"/>
              <a:gd name="connsiteX11257" fmla="*/ 821697 w 1617176"/>
              <a:gd name="connsiteY11257" fmla="*/ 955843 h 1543360"/>
              <a:gd name="connsiteX11258" fmla="*/ 828287 w 1617176"/>
              <a:gd name="connsiteY11258" fmla="*/ 963654 h 1543360"/>
              <a:gd name="connsiteX11259" fmla="*/ 828287 w 1617176"/>
              <a:gd name="connsiteY11259" fmla="*/ 964386 h 1543360"/>
              <a:gd name="connsiteX11260" fmla="*/ 828043 w 1617176"/>
              <a:gd name="connsiteY11260" fmla="*/ 964386 h 1543360"/>
              <a:gd name="connsiteX11261" fmla="*/ 827310 w 1617176"/>
              <a:gd name="connsiteY11261" fmla="*/ 964386 h 1543360"/>
              <a:gd name="connsiteX11262" fmla="*/ 820720 w 1617176"/>
              <a:gd name="connsiteY11262" fmla="*/ 956331 h 1543360"/>
              <a:gd name="connsiteX11263" fmla="*/ 814618 w 1617176"/>
              <a:gd name="connsiteY11263" fmla="*/ 949008 h 1543360"/>
              <a:gd name="connsiteX11264" fmla="*/ 814618 w 1617176"/>
              <a:gd name="connsiteY11264" fmla="*/ 948032 h 1543360"/>
              <a:gd name="connsiteX11265" fmla="*/ 543682 w 1617176"/>
              <a:gd name="connsiteY11265" fmla="*/ 947057 h 1543360"/>
              <a:gd name="connsiteX11266" fmla="*/ 556130 w 1617176"/>
              <a:gd name="connsiteY11266" fmla="*/ 950962 h 1543360"/>
              <a:gd name="connsiteX11267" fmla="*/ 566870 w 1617176"/>
              <a:gd name="connsiteY11267" fmla="*/ 955600 h 1543360"/>
              <a:gd name="connsiteX11268" fmla="*/ 575657 w 1617176"/>
              <a:gd name="connsiteY11268" fmla="*/ 951939 h 1543360"/>
              <a:gd name="connsiteX11269" fmla="*/ 576389 w 1617176"/>
              <a:gd name="connsiteY11269" fmla="*/ 951450 h 1543360"/>
              <a:gd name="connsiteX11270" fmla="*/ 576328 w 1617176"/>
              <a:gd name="connsiteY11270" fmla="*/ 951205 h 1543360"/>
              <a:gd name="connsiteX11271" fmla="*/ 575902 w 1617176"/>
              <a:gd name="connsiteY11271" fmla="*/ 951205 h 1543360"/>
              <a:gd name="connsiteX11272" fmla="*/ 575169 w 1617176"/>
              <a:gd name="connsiteY11272" fmla="*/ 950961 h 1543360"/>
              <a:gd name="connsiteX11273" fmla="*/ 575094 w 1617176"/>
              <a:gd name="connsiteY11273" fmla="*/ 950849 h 1543360"/>
              <a:gd name="connsiteX11274" fmla="*/ 574925 w 1617176"/>
              <a:gd name="connsiteY11274" fmla="*/ 950962 h 1543360"/>
              <a:gd name="connsiteX11275" fmla="*/ 575169 w 1617176"/>
              <a:gd name="connsiteY11275" fmla="*/ 951939 h 1543360"/>
              <a:gd name="connsiteX11276" fmla="*/ 561012 w 1617176"/>
              <a:gd name="connsiteY11276" fmla="*/ 951939 h 1543360"/>
              <a:gd name="connsiteX11277" fmla="*/ 560279 w 1617176"/>
              <a:gd name="connsiteY11277" fmla="*/ 948766 h 1543360"/>
              <a:gd name="connsiteX11278" fmla="*/ 543682 w 1617176"/>
              <a:gd name="connsiteY11278" fmla="*/ 947057 h 1543360"/>
              <a:gd name="connsiteX11279" fmla="*/ 139580 w 1617176"/>
              <a:gd name="connsiteY11279" fmla="*/ 943780 h 1543360"/>
              <a:gd name="connsiteX11280" fmla="*/ 139719 w 1617176"/>
              <a:gd name="connsiteY11280" fmla="*/ 944126 h 1543360"/>
              <a:gd name="connsiteX11281" fmla="*/ 139588 w 1617176"/>
              <a:gd name="connsiteY11281" fmla="*/ 944648 h 1543360"/>
              <a:gd name="connsiteX11282" fmla="*/ 139718 w 1617176"/>
              <a:gd name="connsiteY11282" fmla="*/ 944616 h 1543360"/>
              <a:gd name="connsiteX11283" fmla="*/ 140938 w 1617176"/>
              <a:gd name="connsiteY11283" fmla="*/ 945592 h 1543360"/>
              <a:gd name="connsiteX11284" fmla="*/ 140451 w 1617176"/>
              <a:gd name="connsiteY11284" fmla="*/ 944128 h 1543360"/>
              <a:gd name="connsiteX11285" fmla="*/ 50871 w 1617176"/>
              <a:gd name="connsiteY11285" fmla="*/ 943396 h 1543360"/>
              <a:gd name="connsiteX11286" fmla="*/ 58193 w 1617176"/>
              <a:gd name="connsiteY11286" fmla="*/ 951939 h 1543360"/>
              <a:gd name="connsiteX11287" fmla="*/ 58257 w 1617176"/>
              <a:gd name="connsiteY11287" fmla="*/ 951891 h 1543360"/>
              <a:gd name="connsiteX11288" fmla="*/ 56485 w 1617176"/>
              <a:gd name="connsiteY11288" fmla="*/ 950473 h 1543360"/>
              <a:gd name="connsiteX11289" fmla="*/ 56045 w 1617176"/>
              <a:gd name="connsiteY11289" fmla="*/ 950033 h 1543360"/>
              <a:gd name="connsiteX11290" fmla="*/ 55996 w 1617176"/>
              <a:gd name="connsiteY11290" fmla="*/ 950230 h 1543360"/>
              <a:gd name="connsiteX11291" fmla="*/ 50871 w 1617176"/>
              <a:gd name="connsiteY11291" fmla="*/ 943396 h 1543360"/>
              <a:gd name="connsiteX11292" fmla="*/ 417245 w 1617176"/>
              <a:gd name="connsiteY11292" fmla="*/ 942907 h 1543360"/>
              <a:gd name="connsiteX11293" fmla="*/ 425055 w 1617176"/>
              <a:gd name="connsiteY11293" fmla="*/ 951206 h 1543360"/>
              <a:gd name="connsiteX11294" fmla="*/ 417245 w 1617176"/>
              <a:gd name="connsiteY11294" fmla="*/ 942907 h 1543360"/>
              <a:gd name="connsiteX11295" fmla="*/ 429937 w 1617176"/>
              <a:gd name="connsiteY11295" fmla="*/ 942419 h 1543360"/>
              <a:gd name="connsiteX11296" fmla="*/ 430425 w 1617176"/>
              <a:gd name="connsiteY11296" fmla="*/ 944616 h 1543360"/>
              <a:gd name="connsiteX11297" fmla="*/ 436039 w 1617176"/>
              <a:gd name="connsiteY11297" fmla="*/ 946325 h 1543360"/>
              <a:gd name="connsiteX11298" fmla="*/ 436328 w 1617176"/>
              <a:gd name="connsiteY11298" fmla="*/ 946108 h 1543360"/>
              <a:gd name="connsiteX11299" fmla="*/ 436284 w 1617176"/>
              <a:gd name="connsiteY11299" fmla="*/ 946079 h 1543360"/>
              <a:gd name="connsiteX11300" fmla="*/ 435551 w 1617176"/>
              <a:gd name="connsiteY11300" fmla="*/ 945103 h 1543360"/>
              <a:gd name="connsiteX11301" fmla="*/ 434331 w 1617176"/>
              <a:gd name="connsiteY11301" fmla="*/ 944370 h 1543360"/>
              <a:gd name="connsiteX11302" fmla="*/ 434349 w 1617176"/>
              <a:gd name="connsiteY11302" fmla="*/ 944281 h 1543360"/>
              <a:gd name="connsiteX11303" fmla="*/ 432378 w 1617176"/>
              <a:gd name="connsiteY11303" fmla="*/ 942877 h 1543360"/>
              <a:gd name="connsiteX11304" fmla="*/ 429937 w 1617176"/>
              <a:gd name="connsiteY11304" fmla="*/ 942419 h 1543360"/>
              <a:gd name="connsiteX11305" fmla="*/ 1214432 w 1617176"/>
              <a:gd name="connsiteY11305" fmla="*/ 941687 h 1543360"/>
              <a:gd name="connsiteX11306" fmla="*/ 1210283 w 1617176"/>
              <a:gd name="connsiteY11306" fmla="*/ 943396 h 1543360"/>
              <a:gd name="connsiteX11307" fmla="*/ 1215653 w 1617176"/>
              <a:gd name="connsiteY11307" fmla="*/ 945104 h 1543360"/>
              <a:gd name="connsiteX11308" fmla="*/ 1214432 w 1617176"/>
              <a:gd name="connsiteY11308" fmla="*/ 941687 h 1543360"/>
              <a:gd name="connsiteX11309" fmla="*/ 581271 w 1617176"/>
              <a:gd name="connsiteY11309" fmla="*/ 941687 h 1543360"/>
              <a:gd name="connsiteX11310" fmla="*/ 581027 w 1617176"/>
              <a:gd name="connsiteY11310" fmla="*/ 942419 h 1543360"/>
              <a:gd name="connsiteX11311" fmla="*/ 574192 w 1617176"/>
              <a:gd name="connsiteY11311" fmla="*/ 945348 h 1543360"/>
              <a:gd name="connsiteX11312" fmla="*/ 581515 w 1617176"/>
              <a:gd name="connsiteY11312" fmla="*/ 943640 h 1543360"/>
              <a:gd name="connsiteX11313" fmla="*/ 582247 w 1617176"/>
              <a:gd name="connsiteY11313" fmla="*/ 943884 h 1543360"/>
              <a:gd name="connsiteX11314" fmla="*/ 582431 w 1617176"/>
              <a:gd name="connsiteY11314" fmla="*/ 943333 h 1543360"/>
              <a:gd name="connsiteX11315" fmla="*/ 582247 w 1617176"/>
              <a:gd name="connsiteY11315" fmla="*/ 943150 h 1543360"/>
              <a:gd name="connsiteX11316" fmla="*/ 581467 w 1617176"/>
              <a:gd name="connsiteY11316" fmla="*/ 941785 h 1543360"/>
              <a:gd name="connsiteX11317" fmla="*/ 62602 w 1617176"/>
              <a:gd name="connsiteY11317" fmla="*/ 941681 h 1543360"/>
              <a:gd name="connsiteX11318" fmla="*/ 60634 w 1617176"/>
              <a:gd name="connsiteY11318" fmla="*/ 942174 h 1543360"/>
              <a:gd name="connsiteX11319" fmla="*/ 57217 w 1617176"/>
              <a:gd name="connsiteY11319" fmla="*/ 943394 h 1543360"/>
              <a:gd name="connsiteX11320" fmla="*/ 56537 w 1617176"/>
              <a:gd name="connsiteY11320" fmla="*/ 943734 h 1543360"/>
              <a:gd name="connsiteX11321" fmla="*/ 56972 w 1617176"/>
              <a:gd name="connsiteY11321" fmla="*/ 948520 h 1543360"/>
              <a:gd name="connsiteX11322" fmla="*/ 57462 w 1617176"/>
              <a:gd name="connsiteY11322" fmla="*/ 948520 h 1543360"/>
              <a:gd name="connsiteX11323" fmla="*/ 57950 w 1617176"/>
              <a:gd name="connsiteY11323" fmla="*/ 949008 h 1543360"/>
              <a:gd name="connsiteX11324" fmla="*/ 59902 w 1617176"/>
              <a:gd name="connsiteY11324" fmla="*/ 950473 h 1543360"/>
              <a:gd name="connsiteX11325" fmla="*/ 59943 w 1617176"/>
              <a:gd name="connsiteY11325" fmla="*/ 950718 h 1543360"/>
              <a:gd name="connsiteX11326" fmla="*/ 66004 w 1617176"/>
              <a:gd name="connsiteY11326" fmla="*/ 950718 h 1543360"/>
              <a:gd name="connsiteX11327" fmla="*/ 65948 w 1617176"/>
              <a:gd name="connsiteY11327" fmla="*/ 950942 h 1543360"/>
              <a:gd name="connsiteX11328" fmla="*/ 67502 w 1617176"/>
              <a:gd name="connsiteY11328" fmla="*/ 950787 h 1543360"/>
              <a:gd name="connsiteX11329" fmla="*/ 67468 w 1617176"/>
              <a:gd name="connsiteY11329" fmla="*/ 950718 h 1543360"/>
              <a:gd name="connsiteX11330" fmla="*/ 426276 w 1617176"/>
              <a:gd name="connsiteY11330" fmla="*/ 941199 h 1543360"/>
              <a:gd name="connsiteX11331" fmla="*/ 426276 w 1617176"/>
              <a:gd name="connsiteY11331" fmla="*/ 942419 h 1543360"/>
              <a:gd name="connsiteX11332" fmla="*/ 427984 w 1617176"/>
              <a:gd name="connsiteY11332" fmla="*/ 942419 h 1543360"/>
              <a:gd name="connsiteX11333" fmla="*/ 427984 w 1617176"/>
              <a:gd name="connsiteY11333" fmla="*/ 941199 h 1543360"/>
              <a:gd name="connsiteX11334" fmla="*/ 426276 w 1617176"/>
              <a:gd name="connsiteY11334" fmla="*/ 941199 h 1543360"/>
              <a:gd name="connsiteX11335" fmla="*/ 452881 w 1617176"/>
              <a:gd name="connsiteY11335" fmla="*/ 941197 h 1543360"/>
              <a:gd name="connsiteX11336" fmla="*/ 453125 w 1617176"/>
              <a:gd name="connsiteY11336" fmla="*/ 941930 h 1543360"/>
              <a:gd name="connsiteX11337" fmla="*/ 452475 w 1617176"/>
              <a:gd name="connsiteY11337" fmla="*/ 941930 h 1543360"/>
              <a:gd name="connsiteX11338" fmla="*/ 452150 w 1617176"/>
              <a:gd name="connsiteY11338" fmla="*/ 943394 h 1543360"/>
              <a:gd name="connsiteX11339" fmla="*/ 452150 w 1617176"/>
              <a:gd name="connsiteY11339" fmla="*/ 944126 h 1543360"/>
              <a:gd name="connsiteX11340" fmla="*/ 452150 w 1617176"/>
              <a:gd name="connsiteY11340" fmla="*/ 944614 h 1543360"/>
              <a:gd name="connsiteX11341" fmla="*/ 457032 w 1617176"/>
              <a:gd name="connsiteY11341" fmla="*/ 945835 h 1543360"/>
              <a:gd name="connsiteX11342" fmla="*/ 457179 w 1617176"/>
              <a:gd name="connsiteY11342" fmla="*/ 945908 h 1543360"/>
              <a:gd name="connsiteX11343" fmla="*/ 455322 w 1617176"/>
              <a:gd name="connsiteY11343" fmla="*/ 943882 h 1543360"/>
              <a:gd name="connsiteX11344" fmla="*/ 452881 w 1617176"/>
              <a:gd name="connsiteY11344" fmla="*/ 941197 h 1543360"/>
              <a:gd name="connsiteX11345" fmla="*/ 135569 w 1617176"/>
              <a:gd name="connsiteY11345" fmla="*/ 940955 h 1543360"/>
              <a:gd name="connsiteX11346" fmla="*/ 135493 w 1617176"/>
              <a:gd name="connsiteY11346" fmla="*/ 940970 h 1543360"/>
              <a:gd name="connsiteX11347" fmla="*/ 135569 w 1617176"/>
              <a:gd name="connsiteY11347" fmla="*/ 941197 h 1543360"/>
              <a:gd name="connsiteX11348" fmla="*/ 135323 w 1617176"/>
              <a:gd name="connsiteY11348" fmla="*/ 941809 h 1543360"/>
              <a:gd name="connsiteX11349" fmla="*/ 135569 w 1617176"/>
              <a:gd name="connsiteY11349" fmla="*/ 941687 h 1543360"/>
              <a:gd name="connsiteX11350" fmla="*/ 138038 w 1617176"/>
              <a:gd name="connsiteY11350" fmla="*/ 943933 h 1543360"/>
              <a:gd name="connsiteX11351" fmla="*/ 138254 w 1617176"/>
              <a:gd name="connsiteY11351" fmla="*/ 943394 h 1543360"/>
              <a:gd name="connsiteX11352" fmla="*/ 138497 w 1617176"/>
              <a:gd name="connsiteY11352" fmla="*/ 943272 h 1543360"/>
              <a:gd name="connsiteX11353" fmla="*/ 138497 w 1617176"/>
              <a:gd name="connsiteY11353" fmla="*/ 941687 h 1543360"/>
              <a:gd name="connsiteX11354" fmla="*/ 135813 w 1617176"/>
              <a:gd name="connsiteY11354" fmla="*/ 941687 h 1543360"/>
              <a:gd name="connsiteX11355" fmla="*/ 794847 w 1617176"/>
              <a:gd name="connsiteY11355" fmla="*/ 940953 h 1543360"/>
              <a:gd name="connsiteX11356" fmla="*/ 795335 w 1617176"/>
              <a:gd name="connsiteY11356" fmla="*/ 940953 h 1543360"/>
              <a:gd name="connsiteX11357" fmla="*/ 799729 w 1617176"/>
              <a:gd name="connsiteY11357" fmla="*/ 945835 h 1543360"/>
              <a:gd name="connsiteX11358" fmla="*/ 802414 w 1617176"/>
              <a:gd name="connsiteY11358" fmla="*/ 948520 h 1543360"/>
              <a:gd name="connsiteX11359" fmla="*/ 802414 w 1617176"/>
              <a:gd name="connsiteY11359" fmla="*/ 949008 h 1543360"/>
              <a:gd name="connsiteX11360" fmla="*/ 801926 w 1617176"/>
              <a:gd name="connsiteY11360" fmla="*/ 949252 h 1543360"/>
              <a:gd name="connsiteX11361" fmla="*/ 798996 w 1617176"/>
              <a:gd name="connsiteY11361" fmla="*/ 946323 h 1543360"/>
              <a:gd name="connsiteX11362" fmla="*/ 794847 w 1617176"/>
              <a:gd name="connsiteY11362" fmla="*/ 941441 h 1543360"/>
              <a:gd name="connsiteX11363" fmla="*/ 794847 w 1617176"/>
              <a:gd name="connsiteY11363" fmla="*/ 940953 h 1543360"/>
              <a:gd name="connsiteX11364" fmla="*/ 834145 w 1617176"/>
              <a:gd name="connsiteY11364" fmla="*/ 940711 h 1543360"/>
              <a:gd name="connsiteX11365" fmla="*/ 833789 w 1617176"/>
              <a:gd name="connsiteY11365" fmla="*/ 941423 h 1543360"/>
              <a:gd name="connsiteX11366" fmla="*/ 834193 w 1617176"/>
              <a:gd name="connsiteY11366" fmla="*/ 941927 h 1543360"/>
              <a:gd name="connsiteX11367" fmla="*/ 834145 w 1617176"/>
              <a:gd name="connsiteY11367" fmla="*/ 941687 h 1543360"/>
              <a:gd name="connsiteX11368" fmla="*/ 835121 w 1617176"/>
              <a:gd name="connsiteY11368" fmla="*/ 940711 h 1543360"/>
              <a:gd name="connsiteX11369" fmla="*/ 834145 w 1617176"/>
              <a:gd name="connsiteY11369" fmla="*/ 940711 h 1543360"/>
              <a:gd name="connsiteX11370" fmla="*/ 1179284 w 1617176"/>
              <a:gd name="connsiteY11370" fmla="*/ 940222 h 1543360"/>
              <a:gd name="connsiteX11371" fmla="*/ 1181969 w 1617176"/>
              <a:gd name="connsiteY11371" fmla="*/ 946081 h 1543360"/>
              <a:gd name="connsiteX11372" fmla="*/ 1184166 w 1617176"/>
              <a:gd name="connsiteY11372" fmla="*/ 945348 h 1543360"/>
              <a:gd name="connsiteX11373" fmla="*/ 1179284 w 1617176"/>
              <a:gd name="connsiteY11373" fmla="*/ 940222 h 1543360"/>
              <a:gd name="connsiteX11374" fmla="*/ 964488 w 1617176"/>
              <a:gd name="connsiteY11374" fmla="*/ 939489 h 1543360"/>
              <a:gd name="connsiteX11375" fmla="*/ 973708 w 1617176"/>
              <a:gd name="connsiteY11375" fmla="*/ 943177 h 1543360"/>
              <a:gd name="connsiteX11376" fmla="*/ 973762 w 1617176"/>
              <a:gd name="connsiteY11376" fmla="*/ 943150 h 1543360"/>
              <a:gd name="connsiteX11377" fmla="*/ 994754 w 1617176"/>
              <a:gd name="connsiteY11377" fmla="*/ 952425 h 1543360"/>
              <a:gd name="connsiteX11378" fmla="*/ 1015013 w 1617176"/>
              <a:gd name="connsiteY11378" fmla="*/ 961457 h 1543360"/>
              <a:gd name="connsiteX11379" fmla="*/ 1030147 w 1617176"/>
              <a:gd name="connsiteY11379" fmla="*/ 966582 h 1543360"/>
              <a:gd name="connsiteX11380" fmla="*/ 1052847 w 1617176"/>
              <a:gd name="connsiteY11380" fmla="*/ 975369 h 1543360"/>
              <a:gd name="connsiteX11381" fmla="*/ 1053335 w 1617176"/>
              <a:gd name="connsiteY11381" fmla="*/ 976346 h 1543360"/>
              <a:gd name="connsiteX11382" fmla="*/ 1052602 w 1617176"/>
              <a:gd name="connsiteY11382" fmla="*/ 976834 h 1543360"/>
              <a:gd name="connsiteX11383" fmla="*/ 1052114 w 1617176"/>
              <a:gd name="connsiteY11383" fmla="*/ 976590 h 1543360"/>
              <a:gd name="connsiteX11384" fmla="*/ 1029414 w 1617176"/>
              <a:gd name="connsiteY11384" fmla="*/ 968047 h 1543360"/>
              <a:gd name="connsiteX11385" fmla="*/ 1014525 w 1617176"/>
              <a:gd name="connsiteY11385" fmla="*/ 963165 h 1543360"/>
              <a:gd name="connsiteX11386" fmla="*/ 993778 w 1617176"/>
              <a:gd name="connsiteY11386" fmla="*/ 953890 h 1543360"/>
              <a:gd name="connsiteX11387" fmla="*/ 973755 w 1617176"/>
              <a:gd name="connsiteY11387" fmla="*/ 945071 h 1543360"/>
              <a:gd name="connsiteX11388" fmla="*/ 973763 w 1617176"/>
              <a:gd name="connsiteY11388" fmla="*/ 945103 h 1543360"/>
              <a:gd name="connsiteX11389" fmla="*/ 964000 w 1617176"/>
              <a:gd name="connsiteY11389" fmla="*/ 941198 h 1543360"/>
              <a:gd name="connsiteX11390" fmla="*/ 964488 w 1617176"/>
              <a:gd name="connsiteY11390" fmla="*/ 939489 h 1543360"/>
              <a:gd name="connsiteX11391" fmla="*/ 1149993 w 1617176"/>
              <a:gd name="connsiteY11391" fmla="*/ 938758 h 1543360"/>
              <a:gd name="connsiteX11392" fmla="*/ 1146088 w 1617176"/>
              <a:gd name="connsiteY11392" fmla="*/ 940222 h 1543360"/>
              <a:gd name="connsiteX11393" fmla="*/ 1151214 w 1617176"/>
              <a:gd name="connsiteY11393" fmla="*/ 950230 h 1543360"/>
              <a:gd name="connsiteX11394" fmla="*/ 1149993 w 1617176"/>
              <a:gd name="connsiteY11394" fmla="*/ 938758 h 1543360"/>
              <a:gd name="connsiteX11395" fmla="*/ 559791 w 1617176"/>
              <a:gd name="connsiteY11395" fmla="*/ 938758 h 1543360"/>
              <a:gd name="connsiteX11396" fmla="*/ 564212 w 1617176"/>
              <a:gd name="connsiteY11396" fmla="*/ 940897 h 1543360"/>
              <a:gd name="connsiteX11397" fmla="*/ 563941 w 1617176"/>
              <a:gd name="connsiteY11397" fmla="*/ 941199 h 1543360"/>
              <a:gd name="connsiteX11398" fmla="*/ 563953 w 1617176"/>
              <a:gd name="connsiteY11398" fmla="*/ 941261 h 1543360"/>
              <a:gd name="connsiteX11399" fmla="*/ 564674 w 1617176"/>
              <a:gd name="connsiteY11399" fmla="*/ 941441 h 1543360"/>
              <a:gd name="connsiteX11400" fmla="*/ 564901 w 1617176"/>
              <a:gd name="connsiteY11400" fmla="*/ 942009 h 1543360"/>
              <a:gd name="connsiteX11401" fmla="*/ 567358 w 1617176"/>
              <a:gd name="connsiteY11401" fmla="*/ 942419 h 1543360"/>
              <a:gd name="connsiteX11402" fmla="*/ 564212 w 1617176"/>
              <a:gd name="connsiteY11402" fmla="*/ 940897 h 1543360"/>
              <a:gd name="connsiteX11403" fmla="*/ 565527 w 1617176"/>
              <a:gd name="connsiteY11403" fmla="*/ 939429 h 1543360"/>
              <a:gd name="connsiteX11404" fmla="*/ 559791 w 1617176"/>
              <a:gd name="connsiteY11404" fmla="*/ 938758 h 1543360"/>
              <a:gd name="connsiteX11405" fmla="*/ 1164150 w 1617176"/>
              <a:gd name="connsiteY11405" fmla="*/ 938269 h 1543360"/>
              <a:gd name="connsiteX11406" fmla="*/ 1164150 w 1617176"/>
              <a:gd name="connsiteY11406" fmla="*/ 938270 h 1543360"/>
              <a:gd name="connsiteX11407" fmla="*/ 1162930 w 1617176"/>
              <a:gd name="connsiteY11407" fmla="*/ 938270 h 1543360"/>
              <a:gd name="connsiteX11408" fmla="*/ 1164150 w 1617176"/>
              <a:gd name="connsiteY11408" fmla="*/ 940222 h 1543360"/>
              <a:gd name="connsiteX11409" fmla="*/ 1163418 w 1617176"/>
              <a:gd name="connsiteY11409" fmla="*/ 941199 h 1543360"/>
              <a:gd name="connsiteX11410" fmla="*/ 1165859 w 1617176"/>
              <a:gd name="connsiteY11410" fmla="*/ 948033 h 1543360"/>
              <a:gd name="connsiteX11411" fmla="*/ 1169276 w 1617176"/>
              <a:gd name="connsiteY11411" fmla="*/ 946813 h 1543360"/>
              <a:gd name="connsiteX11412" fmla="*/ 1167568 w 1617176"/>
              <a:gd name="connsiteY11412" fmla="*/ 939002 h 1543360"/>
              <a:gd name="connsiteX11413" fmla="*/ 1166591 w 1617176"/>
              <a:gd name="connsiteY11413" fmla="*/ 938758 h 1543360"/>
              <a:gd name="connsiteX11414" fmla="*/ 1166312 w 1617176"/>
              <a:gd name="connsiteY11414" fmla="*/ 938478 h 1543360"/>
              <a:gd name="connsiteX11415" fmla="*/ 1166103 w 1617176"/>
              <a:gd name="connsiteY11415" fmla="*/ 938757 h 1543360"/>
              <a:gd name="connsiteX11416" fmla="*/ 1165859 w 1617176"/>
              <a:gd name="connsiteY11416" fmla="*/ 938757 h 1543360"/>
              <a:gd name="connsiteX11417" fmla="*/ 1164150 w 1617176"/>
              <a:gd name="connsiteY11417" fmla="*/ 938269 h 1543360"/>
              <a:gd name="connsiteX11418" fmla="*/ 439811 w 1617176"/>
              <a:gd name="connsiteY11418" fmla="*/ 937807 h 1543360"/>
              <a:gd name="connsiteX11419" fmla="*/ 440433 w 1617176"/>
              <a:gd name="connsiteY11419" fmla="*/ 940710 h 1543360"/>
              <a:gd name="connsiteX11420" fmla="*/ 440433 w 1617176"/>
              <a:gd name="connsiteY11420" fmla="*/ 942174 h 1543360"/>
              <a:gd name="connsiteX11421" fmla="*/ 439972 w 1617176"/>
              <a:gd name="connsiteY11421" fmla="*/ 942520 h 1543360"/>
              <a:gd name="connsiteX11422" fmla="*/ 442385 w 1617176"/>
              <a:gd name="connsiteY11422" fmla="*/ 951206 h 1543360"/>
              <a:gd name="connsiteX11423" fmla="*/ 443362 w 1617176"/>
              <a:gd name="connsiteY11423" fmla="*/ 951206 h 1543360"/>
              <a:gd name="connsiteX11424" fmla="*/ 443118 w 1617176"/>
              <a:gd name="connsiteY11424" fmla="*/ 952183 h 1543360"/>
              <a:gd name="connsiteX11425" fmla="*/ 443178 w 1617176"/>
              <a:gd name="connsiteY11425" fmla="*/ 952243 h 1543360"/>
              <a:gd name="connsiteX11426" fmla="*/ 443362 w 1617176"/>
              <a:gd name="connsiteY11426" fmla="*/ 951693 h 1543360"/>
              <a:gd name="connsiteX11427" fmla="*/ 446047 w 1617176"/>
              <a:gd name="connsiteY11427" fmla="*/ 951693 h 1543360"/>
              <a:gd name="connsiteX11428" fmla="*/ 447024 w 1617176"/>
              <a:gd name="connsiteY11428" fmla="*/ 952913 h 1543360"/>
              <a:gd name="connsiteX11429" fmla="*/ 446988 w 1617176"/>
              <a:gd name="connsiteY11429" fmla="*/ 953054 h 1543360"/>
              <a:gd name="connsiteX11430" fmla="*/ 448154 w 1617176"/>
              <a:gd name="connsiteY11430" fmla="*/ 953831 h 1543360"/>
              <a:gd name="connsiteX11431" fmla="*/ 448976 w 1617176"/>
              <a:gd name="connsiteY11431" fmla="*/ 953890 h 1543360"/>
              <a:gd name="connsiteX11432" fmla="*/ 448945 w 1617176"/>
              <a:gd name="connsiteY11432" fmla="*/ 954358 h 1543360"/>
              <a:gd name="connsiteX11433" fmla="*/ 448976 w 1617176"/>
              <a:gd name="connsiteY11433" fmla="*/ 954379 h 1543360"/>
              <a:gd name="connsiteX11434" fmla="*/ 449708 w 1617176"/>
              <a:gd name="connsiteY11434" fmla="*/ 954624 h 1543360"/>
              <a:gd name="connsiteX11435" fmla="*/ 450440 w 1617176"/>
              <a:gd name="connsiteY11435" fmla="*/ 954379 h 1543360"/>
              <a:gd name="connsiteX11436" fmla="*/ 450928 w 1617176"/>
              <a:gd name="connsiteY11436" fmla="*/ 957064 h 1543360"/>
              <a:gd name="connsiteX11437" fmla="*/ 470700 w 1617176"/>
              <a:gd name="connsiteY11437" fmla="*/ 973906 h 1543360"/>
              <a:gd name="connsiteX11438" fmla="*/ 471920 w 1617176"/>
              <a:gd name="connsiteY11438" fmla="*/ 976347 h 1543360"/>
              <a:gd name="connsiteX11439" fmla="*/ 480951 w 1617176"/>
              <a:gd name="connsiteY11439" fmla="*/ 984402 h 1543360"/>
              <a:gd name="connsiteX11440" fmla="*/ 494132 w 1617176"/>
              <a:gd name="connsiteY11440" fmla="*/ 994898 h 1543360"/>
              <a:gd name="connsiteX11441" fmla="*/ 498526 w 1617176"/>
              <a:gd name="connsiteY11441" fmla="*/ 998559 h 1543360"/>
              <a:gd name="connsiteX11442" fmla="*/ 516832 w 1617176"/>
              <a:gd name="connsiteY11442" fmla="*/ 1009787 h 1543360"/>
              <a:gd name="connsiteX11443" fmla="*/ 517320 w 1617176"/>
              <a:gd name="connsiteY11443" fmla="*/ 1011496 h 1543360"/>
              <a:gd name="connsiteX11444" fmla="*/ 516588 w 1617176"/>
              <a:gd name="connsiteY11444" fmla="*/ 1011008 h 1543360"/>
              <a:gd name="connsiteX11445" fmla="*/ 516344 w 1617176"/>
              <a:gd name="connsiteY11445" fmla="*/ 1011984 h 1543360"/>
              <a:gd name="connsiteX11446" fmla="*/ 514879 w 1617176"/>
              <a:gd name="connsiteY11446" fmla="*/ 1012472 h 1543360"/>
              <a:gd name="connsiteX11447" fmla="*/ 517320 w 1617176"/>
              <a:gd name="connsiteY11447" fmla="*/ 1013448 h 1543360"/>
              <a:gd name="connsiteX11448" fmla="*/ 518437 w 1617176"/>
              <a:gd name="connsiteY11448" fmla="*/ 1013448 h 1543360"/>
              <a:gd name="connsiteX11449" fmla="*/ 517809 w 1617176"/>
              <a:gd name="connsiteY11449" fmla="*/ 1011983 h 1543360"/>
              <a:gd name="connsiteX11450" fmla="*/ 517321 w 1617176"/>
              <a:gd name="connsiteY11450" fmla="*/ 1011250 h 1543360"/>
              <a:gd name="connsiteX11451" fmla="*/ 517321 w 1617176"/>
              <a:gd name="connsiteY11451" fmla="*/ 1010274 h 1543360"/>
              <a:gd name="connsiteX11452" fmla="*/ 518053 w 1617176"/>
              <a:gd name="connsiteY11452" fmla="*/ 1010518 h 1543360"/>
              <a:gd name="connsiteX11453" fmla="*/ 518541 w 1617176"/>
              <a:gd name="connsiteY11453" fmla="*/ 1011250 h 1543360"/>
              <a:gd name="connsiteX11454" fmla="*/ 519456 w 1617176"/>
              <a:gd name="connsiteY11454" fmla="*/ 1012897 h 1543360"/>
              <a:gd name="connsiteX11455" fmla="*/ 519517 w 1617176"/>
              <a:gd name="connsiteY11455" fmla="*/ 1012716 h 1543360"/>
              <a:gd name="connsiteX11456" fmla="*/ 527328 w 1617176"/>
              <a:gd name="connsiteY11456" fmla="*/ 1017110 h 1543360"/>
              <a:gd name="connsiteX11457" fmla="*/ 527396 w 1617176"/>
              <a:gd name="connsiteY11457" fmla="*/ 1017127 h 1543360"/>
              <a:gd name="connsiteX11458" fmla="*/ 522446 w 1617176"/>
              <a:gd name="connsiteY11458" fmla="*/ 1010762 h 1543360"/>
              <a:gd name="connsiteX11459" fmla="*/ 518053 w 1617176"/>
              <a:gd name="connsiteY11459" fmla="*/ 1005393 h 1543360"/>
              <a:gd name="connsiteX11460" fmla="*/ 518119 w 1617176"/>
              <a:gd name="connsiteY11460" fmla="*/ 1005059 h 1543360"/>
              <a:gd name="connsiteX11461" fmla="*/ 515856 w 1617176"/>
              <a:gd name="connsiteY11461" fmla="*/ 1003928 h 1543360"/>
              <a:gd name="connsiteX11462" fmla="*/ 509998 w 1617176"/>
              <a:gd name="connsiteY11462" fmla="*/ 995385 h 1543360"/>
              <a:gd name="connsiteX11463" fmla="*/ 514880 w 1617176"/>
              <a:gd name="connsiteY11463" fmla="*/ 996605 h 1543360"/>
              <a:gd name="connsiteX11464" fmla="*/ 506825 w 1617176"/>
              <a:gd name="connsiteY11464" fmla="*/ 993676 h 1543360"/>
              <a:gd name="connsiteX11465" fmla="*/ 492180 w 1617176"/>
              <a:gd name="connsiteY11465" fmla="*/ 986598 h 1543360"/>
              <a:gd name="connsiteX11466" fmla="*/ 491691 w 1617176"/>
              <a:gd name="connsiteY11466" fmla="*/ 984401 h 1543360"/>
              <a:gd name="connsiteX11467" fmla="*/ 492668 w 1617176"/>
              <a:gd name="connsiteY11467" fmla="*/ 983425 h 1543360"/>
              <a:gd name="connsiteX11468" fmla="*/ 499990 w 1617176"/>
              <a:gd name="connsiteY11468" fmla="*/ 985865 h 1543360"/>
              <a:gd name="connsiteX11469" fmla="*/ 493156 w 1617176"/>
              <a:gd name="connsiteY11469" fmla="*/ 981716 h 1543360"/>
              <a:gd name="connsiteX11470" fmla="*/ 481440 w 1617176"/>
              <a:gd name="connsiteY11470" fmla="*/ 975614 h 1543360"/>
              <a:gd name="connsiteX11471" fmla="*/ 481928 w 1617176"/>
              <a:gd name="connsiteY11471" fmla="*/ 972929 h 1543360"/>
              <a:gd name="connsiteX11472" fmla="*/ 489251 w 1617176"/>
              <a:gd name="connsiteY11472" fmla="*/ 975614 h 1543360"/>
              <a:gd name="connsiteX11473" fmla="*/ 479731 w 1617176"/>
              <a:gd name="connsiteY11473" fmla="*/ 970000 h 1543360"/>
              <a:gd name="connsiteX11474" fmla="*/ 470944 w 1617176"/>
              <a:gd name="connsiteY11474" fmla="*/ 963410 h 1543360"/>
              <a:gd name="connsiteX11475" fmla="*/ 479487 w 1617176"/>
              <a:gd name="connsiteY11475" fmla="*/ 965606 h 1543360"/>
              <a:gd name="connsiteX11476" fmla="*/ 459228 w 1617176"/>
              <a:gd name="connsiteY11476" fmla="*/ 954867 h 1543360"/>
              <a:gd name="connsiteX11477" fmla="*/ 468259 w 1617176"/>
              <a:gd name="connsiteY11477" fmla="*/ 956575 h 1543360"/>
              <a:gd name="connsiteX11478" fmla="*/ 468259 w 1617176"/>
              <a:gd name="connsiteY11478" fmla="*/ 955843 h 1543360"/>
              <a:gd name="connsiteX11479" fmla="*/ 467527 w 1617176"/>
              <a:gd name="connsiteY11479" fmla="*/ 954866 h 1543360"/>
              <a:gd name="connsiteX11480" fmla="*/ 466225 w 1617176"/>
              <a:gd name="connsiteY11480" fmla="*/ 952914 h 1543360"/>
              <a:gd name="connsiteX11481" fmla="*/ 465574 w 1617176"/>
              <a:gd name="connsiteY11481" fmla="*/ 952914 h 1543360"/>
              <a:gd name="connsiteX11482" fmla="*/ 465574 w 1617176"/>
              <a:gd name="connsiteY11482" fmla="*/ 952670 h 1543360"/>
              <a:gd name="connsiteX11483" fmla="*/ 463133 w 1617176"/>
              <a:gd name="connsiteY11483" fmla="*/ 950961 h 1543360"/>
              <a:gd name="connsiteX11484" fmla="*/ 463133 w 1617176"/>
              <a:gd name="connsiteY11484" fmla="*/ 950869 h 1543360"/>
              <a:gd name="connsiteX11485" fmla="*/ 452102 w 1617176"/>
              <a:gd name="connsiteY11485" fmla="*/ 948801 h 1543360"/>
              <a:gd name="connsiteX11486" fmla="*/ 451906 w 1617176"/>
              <a:gd name="connsiteY11486" fmla="*/ 950961 h 1543360"/>
              <a:gd name="connsiteX11487" fmla="*/ 451661 w 1617176"/>
              <a:gd name="connsiteY11487" fmla="*/ 954623 h 1543360"/>
              <a:gd name="connsiteX11488" fmla="*/ 450929 w 1617176"/>
              <a:gd name="connsiteY11488" fmla="*/ 955355 h 1543360"/>
              <a:gd name="connsiteX11489" fmla="*/ 450441 w 1617176"/>
              <a:gd name="connsiteY11489" fmla="*/ 954379 h 1543360"/>
              <a:gd name="connsiteX11490" fmla="*/ 450685 w 1617176"/>
              <a:gd name="connsiteY11490" fmla="*/ 950961 h 1543360"/>
              <a:gd name="connsiteX11491" fmla="*/ 450915 w 1617176"/>
              <a:gd name="connsiteY11491" fmla="*/ 948199 h 1543360"/>
              <a:gd name="connsiteX11492" fmla="*/ 450685 w 1617176"/>
              <a:gd name="connsiteY11492" fmla="*/ 948276 h 1543360"/>
              <a:gd name="connsiteX11493" fmla="*/ 447512 w 1617176"/>
              <a:gd name="connsiteY11493" fmla="*/ 944126 h 1543360"/>
              <a:gd name="connsiteX11494" fmla="*/ 450685 w 1617176"/>
              <a:gd name="connsiteY11494" fmla="*/ 944126 h 1543360"/>
              <a:gd name="connsiteX11495" fmla="*/ 450685 w 1617176"/>
              <a:gd name="connsiteY11495" fmla="*/ 943394 h 1543360"/>
              <a:gd name="connsiteX11496" fmla="*/ 450866 w 1617176"/>
              <a:gd name="connsiteY11496" fmla="*/ 941395 h 1543360"/>
              <a:gd name="connsiteX11497" fmla="*/ 450684 w 1617176"/>
              <a:gd name="connsiteY11497" fmla="*/ 941441 h 1543360"/>
              <a:gd name="connsiteX11498" fmla="*/ 450684 w 1617176"/>
              <a:gd name="connsiteY11498" fmla="*/ 940465 h 1543360"/>
              <a:gd name="connsiteX11499" fmla="*/ 1131931 w 1617176"/>
              <a:gd name="connsiteY11499" fmla="*/ 936073 h 1543360"/>
              <a:gd name="connsiteX11500" fmla="*/ 1131443 w 1617176"/>
              <a:gd name="connsiteY11500" fmla="*/ 937538 h 1543360"/>
              <a:gd name="connsiteX11501" fmla="*/ 1132419 w 1617176"/>
              <a:gd name="connsiteY11501" fmla="*/ 937538 h 1543360"/>
              <a:gd name="connsiteX11502" fmla="*/ 1132907 w 1617176"/>
              <a:gd name="connsiteY11502" fmla="*/ 936073 h 1543360"/>
              <a:gd name="connsiteX11503" fmla="*/ 1131931 w 1617176"/>
              <a:gd name="connsiteY11503" fmla="*/ 936073 h 1543360"/>
              <a:gd name="connsiteX11504" fmla="*/ 930316 w 1617176"/>
              <a:gd name="connsiteY11504" fmla="*/ 935583 h 1543360"/>
              <a:gd name="connsiteX11505" fmla="*/ 949843 w 1617176"/>
              <a:gd name="connsiteY11505" fmla="*/ 946567 h 1543360"/>
              <a:gd name="connsiteX11506" fmla="*/ 949843 w 1617176"/>
              <a:gd name="connsiteY11506" fmla="*/ 949252 h 1543360"/>
              <a:gd name="connsiteX11507" fmla="*/ 951307 w 1617176"/>
              <a:gd name="connsiteY11507" fmla="*/ 952181 h 1543360"/>
              <a:gd name="connsiteX11508" fmla="*/ 951307 w 1617176"/>
              <a:gd name="connsiteY11508" fmla="*/ 962921 h 1543360"/>
              <a:gd name="connsiteX11509" fmla="*/ 941544 w 1617176"/>
              <a:gd name="connsiteY11509" fmla="*/ 977322 h 1543360"/>
              <a:gd name="connsiteX11510" fmla="*/ 938126 w 1617176"/>
              <a:gd name="connsiteY11510" fmla="*/ 975857 h 1543360"/>
              <a:gd name="connsiteX11511" fmla="*/ 922993 w 1617176"/>
              <a:gd name="connsiteY11511" fmla="*/ 973661 h 1543360"/>
              <a:gd name="connsiteX11512" fmla="*/ 916891 w 1617176"/>
              <a:gd name="connsiteY11512" fmla="*/ 964629 h 1543360"/>
              <a:gd name="connsiteX11513" fmla="*/ 913962 w 1617176"/>
              <a:gd name="connsiteY11513" fmla="*/ 964385 h 1543360"/>
              <a:gd name="connsiteX11514" fmla="*/ 913962 w 1617176"/>
              <a:gd name="connsiteY11514" fmla="*/ 947543 h 1543360"/>
              <a:gd name="connsiteX11515" fmla="*/ 919820 w 1617176"/>
              <a:gd name="connsiteY11515" fmla="*/ 939733 h 1543360"/>
              <a:gd name="connsiteX11516" fmla="*/ 923970 w 1617176"/>
              <a:gd name="connsiteY11516" fmla="*/ 936315 h 1543360"/>
              <a:gd name="connsiteX11517" fmla="*/ 925678 w 1617176"/>
              <a:gd name="connsiteY11517" fmla="*/ 936803 h 1543360"/>
              <a:gd name="connsiteX11518" fmla="*/ 930316 w 1617176"/>
              <a:gd name="connsiteY11518" fmla="*/ 935583 h 1543360"/>
              <a:gd name="connsiteX11519" fmla="*/ 1164883 w 1617176"/>
              <a:gd name="connsiteY11519" fmla="*/ 935341 h 1543360"/>
              <a:gd name="connsiteX11520" fmla="*/ 1164883 w 1617176"/>
              <a:gd name="connsiteY11520" fmla="*/ 936987 h 1543360"/>
              <a:gd name="connsiteX11521" fmla="*/ 1165127 w 1617176"/>
              <a:gd name="connsiteY11521" fmla="*/ 937048 h 1543360"/>
              <a:gd name="connsiteX11522" fmla="*/ 1165895 w 1617176"/>
              <a:gd name="connsiteY11522" fmla="*/ 937432 h 1543360"/>
              <a:gd name="connsiteX11523" fmla="*/ 1166591 w 1617176"/>
              <a:gd name="connsiteY11523" fmla="*/ 935341 h 1543360"/>
              <a:gd name="connsiteX11524" fmla="*/ 1164883 w 1617176"/>
              <a:gd name="connsiteY11524" fmla="*/ 935341 h 1543360"/>
              <a:gd name="connsiteX11525" fmla="*/ 548319 w 1617176"/>
              <a:gd name="connsiteY11525" fmla="*/ 935341 h 1543360"/>
              <a:gd name="connsiteX11526" fmla="*/ 556862 w 1617176"/>
              <a:gd name="connsiteY11526" fmla="*/ 936561 h 1543360"/>
              <a:gd name="connsiteX11527" fmla="*/ 548319 w 1617176"/>
              <a:gd name="connsiteY11527" fmla="*/ 935341 h 1543360"/>
              <a:gd name="connsiteX11528" fmla="*/ 1324515 w 1617176"/>
              <a:gd name="connsiteY11528" fmla="*/ 934853 h 1543360"/>
              <a:gd name="connsiteX11529" fmla="*/ 1321830 w 1617176"/>
              <a:gd name="connsiteY11529" fmla="*/ 937049 h 1543360"/>
              <a:gd name="connsiteX11530" fmla="*/ 1322807 w 1617176"/>
              <a:gd name="connsiteY11530" fmla="*/ 940222 h 1543360"/>
              <a:gd name="connsiteX11531" fmla="*/ 1324515 w 1617176"/>
              <a:gd name="connsiteY11531" fmla="*/ 934853 h 1543360"/>
              <a:gd name="connsiteX11532" fmla="*/ 453179 w 1617176"/>
              <a:gd name="connsiteY11532" fmla="*/ 934689 h 1543360"/>
              <a:gd name="connsiteX11533" fmla="*/ 452637 w 1617176"/>
              <a:gd name="connsiteY11533" fmla="*/ 935096 h 1543360"/>
              <a:gd name="connsiteX11534" fmla="*/ 452637 w 1617176"/>
              <a:gd name="connsiteY11534" fmla="*/ 939733 h 1543360"/>
              <a:gd name="connsiteX11535" fmla="*/ 453154 w 1617176"/>
              <a:gd name="connsiteY11535" fmla="*/ 940120 h 1543360"/>
              <a:gd name="connsiteX11536" fmla="*/ 453369 w 1617176"/>
              <a:gd name="connsiteY11536" fmla="*/ 939977 h 1543360"/>
              <a:gd name="connsiteX11537" fmla="*/ 456299 w 1617176"/>
              <a:gd name="connsiteY11537" fmla="*/ 943150 h 1543360"/>
              <a:gd name="connsiteX11538" fmla="*/ 458251 w 1617176"/>
              <a:gd name="connsiteY11538" fmla="*/ 945835 h 1543360"/>
              <a:gd name="connsiteX11539" fmla="*/ 458289 w 1617176"/>
              <a:gd name="connsiteY11539" fmla="*/ 945948 h 1543360"/>
              <a:gd name="connsiteX11540" fmla="*/ 458740 w 1617176"/>
              <a:gd name="connsiteY11540" fmla="*/ 945347 h 1543360"/>
              <a:gd name="connsiteX11541" fmla="*/ 464598 w 1617176"/>
              <a:gd name="connsiteY11541" fmla="*/ 949984 h 1543360"/>
              <a:gd name="connsiteX11542" fmla="*/ 464444 w 1617176"/>
              <a:gd name="connsiteY11542" fmla="*/ 950035 h 1543360"/>
              <a:gd name="connsiteX11543" fmla="*/ 466550 w 1617176"/>
              <a:gd name="connsiteY11543" fmla="*/ 951205 h 1543360"/>
              <a:gd name="connsiteX11544" fmla="*/ 466550 w 1617176"/>
              <a:gd name="connsiteY11544" fmla="*/ 951694 h 1543360"/>
              <a:gd name="connsiteX11545" fmla="*/ 466587 w 1617176"/>
              <a:gd name="connsiteY11545" fmla="*/ 951841 h 1543360"/>
              <a:gd name="connsiteX11546" fmla="*/ 467771 w 1617176"/>
              <a:gd name="connsiteY11546" fmla="*/ 951693 h 1543360"/>
              <a:gd name="connsiteX11547" fmla="*/ 468453 w 1617176"/>
              <a:gd name="connsiteY11547" fmla="*/ 951352 h 1543360"/>
              <a:gd name="connsiteX11548" fmla="*/ 1208330 w 1617176"/>
              <a:gd name="connsiteY11548" fmla="*/ 934364 h 1543360"/>
              <a:gd name="connsiteX11549" fmla="*/ 1207842 w 1617176"/>
              <a:gd name="connsiteY11549" fmla="*/ 939002 h 1543360"/>
              <a:gd name="connsiteX11550" fmla="*/ 1212723 w 1617176"/>
              <a:gd name="connsiteY11550" fmla="*/ 937538 h 1543360"/>
              <a:gd name="connsiteX11551" fmla="*/ 1208330 w 1617176"/>
              <a:gd name="connsiteY11551" fmla="*/ 934364 h 1543360"/>
              <a:gd name="connsiteX11552" fmla="*/ 412607 w 1617176"/>
              <a:gd name="connsiteY11552" fmla="*/ 933339 h 1543360"/>
              <a:gd name="connsiteX11553" fmla="*/ 412607 w 1617176"/>
              <a:gd name="connsiteY11553" fmla="*/ 934120 h 1543360"/>
              <a:gd name="connsiteX11554" fmla="*/ 413583 w 1617176"/>
              <a:gd name="connsiteY11554" fmla="*/ 935097 h 1543360"/>
              <a:gd name="connsiteX11555" fmla="*/ 48156 w 1617176"/>
              <a:gd name="connsiteY11555" fmla="*/ 932756 h 1543360"/>
              <a:gd name="connsiteX11556" fmla="*/ 47941 w 1617176"/>
              <a:gd name="connsiteY11556" fmla="*/ 932900 h 1543360"/>
              <a:gd name="connsiteX11557" fmla="*/ 46965 w 1617176"/>
              <a:gd name="connsiteY11557" fmla="*/ 933388 h 1543360"/>
              <a:gd name="connsiteX11558" fmla="*/ 48429 w 1617176"/>
              <a:gd name="connsiteY11558" fmla="*/ 939002 h 1543360"/>
              <a:gd name="connsiteX11559" fmla="*/ 51115 w 1617176"/>
              <a:gd name="connsiteY11559" fmla="*/ 939002 h 1543360"/>
              <a:gd name="connsiteX11560" fmla="*/ 51115 w 1617176"/>
              <a:gd name="connsiteY11560" fmla="*/ 934363 h 1543360"/>
              <a:gd name="connsiteX11561" fmla="*/ 51114 w 1617176"/>
              <a:gd name="connsiteY11561" fmla="*/ 934363 h 1543360"/>
              <a:gd name="connsiteX11562" fmla="*/ 48185 w 1617176"/>
              <a:gd name="connsiteY11562" fmla="*/ 932899 h 1543360"/>
              <a:gd name="connsiteX11563" fmla="*/ 1252754 w 1617176"/>
              <a:gd name="connsiteY11563" fmla="*/ 932412 h 1543360"/>
              <a:gd name="connsiteX11564" fmla="*/ 1257148 w 1617176"/>
              <a:gd name="connsiteY11564" fmla="*/ 945592 h 1543360"/>
              <a:gd name="connsiteX11565" fmla="*/ 1259344 w 1617176"/>
              <a:gd name="connsiteY11565" fmla="*/ 946569 h 1543360"/>
              <a:gd name="connsiteX11566" fmla="*/ 1265934 w 1617176"/>
              <a:gd name="connsiteY11566" fmla="*/ 941199 h 1543360"/>
              <a:gd name="connsiteX11567" fmla="*/ 1262029 w 1617176"/>
              <a:gd name="connsiteY11567" fmla="*/ 938270 h 1543360"/>
              <a:gd name="connsiteX11568" fmla="*/ 1262165 w 1617176"/>
              <a:gd name="connsiteY11568" fmla="*/ 937998 h 1543360"/>
              <a:gd name="connsiteX11569" fmla="*/ 1258368 w 1617176"/>
              <a:gd name="connsiteY11569" fmla="*/ 935095 h 1543360"/>
              <a:gd name="connsiteX11570" fmla="*/ 1256171 w 1617176"/>
              <a:gd name="connsiteY11570" fmla="*/ 933142 h 1543360"/>
              <a:gd name="connsiteX11571" fmla="*/ 1256050 w 1617176"/>
              <a:gd name="connsiteY11571" fmla="*/ 932981 h 1543360"/>
              <a:gd name="connsiteX11572" fmla="*/ 1255439 w 1617176"/>
              <a:gd name="connsiteY11572" fmla="*/ 933388 h 1543360"/>
              <a:gd name="connsiteX11573" fmla="*/ 1252754 w 1617176"/>
              <a:gd name="connsiteY11573" fmla="*/ 932412 h 1543360"/>
              <a:gd name="connsiteX11574" fmla="*/ 523178 w 1617176"/>
              <a:gd name="connsiteY11574" fmla="*/ 932412 h 1543360"/>
              <a:gd name="connsiteX11575" fmla="*/ 530501 w 1617176"/>
              <a:gd name="connsiteY11575" fmla="*/ 940222 h 1543360"/>
              <a:gd name="connsiteX11576" fmla="*/ 544170 w 1617176"/>
              <a:gd name="connsiteY11576" fmla="*/ 941687 h 1543360"/>
              <a:gd name="connsiteX11577" fmla="*/ 563941 w 1617176"/>
              <a:gd name="connsiteY11577" fmla="*/ 943396 h 1543360"/>
              <a:gd name="connsiteX11578" fmla="*/ 564002 w 1617176"/>
              <a:gd name="connsiteY11578" fmla="*/ 943150 h 1543360"/>
              <a:gd name="connsiteX11579" fmla="*/ 563942 w 1617176"/>
              <a:gd name="connsiteY11579" fmla="*/ 943150 h 1543360"/>
              <a:gd name="connsiteX11580" fmla="*/ 563181 w 1617176"/>
              <a:gd name="connsiteY11580" fmla="*/ 942770 h 1543360"/>
              <a:gd name="connsiteX11581" fmla="*/ 563209 w 1617176"/>
              <a:gd name="connsiteY11581" fmla="*/ 942907 h 1543360"/>
              <a:gd name="connsiteX11582" fmla="*/ 551492 w 1617176"/>
              <a:gd name="connsiteY11582" fmla="*/ 941687 h 1543360"/>
              <a:gd name="connsiteX11583" fmla="*/ 551004 w 1617176"/>
              <a:gd name="connsiteY11583" fmla="*/ 939002 h 1543360"/>
              <a:gd name="connsiteX11584" fmla="*/ 523178 w 1617176"/>
              <a:gd name="connsiteY11584" fmla="*/ 932412 h 1543360"/>
              <a:gd name="connsiteX11585" fmla="*/ 1354050 w 1617176"/>
              <a:gd name="connsiteY11585" fmla="*/ 931679 h 1543360"/>
              <a:gd name="connsiteX11586" fmla="*/ 1350877 w 1617176"/>
              <a:gd name="connsiteY11586" fmla="*/ 933388 h 1543360"/>
              <a:gd name="connsiteX11587" fmla="*/ 1355026 w 1617176"/>
              <a:gd name="connsiteY11587" fmla="*/ 933388 h 1543360"/>
              <a:gd name="connsiteX11588" fmla="*/ 1354050 w 1617176"/>
              <a:gd name="connsiteY11588" fmla="*/ 931679 h 1543360"/>
              <a:gd name="connsiteX11589" fmla="*/ 1347215 w 1617176"/>
              <a:gd name="connsiteY11589" fmla="*/ 931679 h 1543360"/>
              <a:gd name="connsiteX11590" fmla="*/ 1332814 w 1617176"/>
              <a:gd name="connsiteY11590" fmla="*/ 933388 h 1543360"/>
              <a:gd name="connsiteX11591" fmla="*/ 1331106 w 1617176"/>
              <a:gd name="connsiteY11591" fmla="*/ 939002 h 1543360"/>
              <a:gd name="connsiteX11592" fmla="*/ 1348436 w 1617176"/>
              <a:gd name="connsiteY11592" fmla="*/ 935097 h 1543360"/>
              <a:gd name="connsiteX11593" fmla="*/ 1347215 w 1617176"/>
              <a:gd name="connsiteY11593" fmla="*/ 931679 h 1543360"/>
              <a:gd name="connsiteX11594" fmla="*/ 1409457 w 1617176"/>
              <a:gd name="connsiteY11594" fmla="*/ 931435 h 1543360"/>
              <a:gd name="connsiteX11595" fmla="*/ 1408481 w 1617176"/>
              <a:gd name="connsiteY11595" fmla="*/ 938026 h 1543360"/>
              <a:gd name="connsiteX11596" fmla="*/ 1404576 w 1617176"/>
              <a:gd name="connsiteY11596" fmla="*/ 938026 h 1543360"/>
              <a:gd name="connsiteX11597" fmla="*/ 1400995 w 1617176"/>
              <a:gd name="connsiteY11597" fmla="*/ 932655 h 1543360"/>
              <a:gd name="connsiteX11598" fmla="*/ 1400915 w 1617176"/>
              <a:gd name="connsiteY11598" fmla="*/ 932655 h 1543360"/>
              <a:gd name="connsiteX11599" fmla="*/ 1400224 w 1617176"/>
              <a:gd name="connsiteY11599" fmla="*/ 932655 h 1543360"/>
              <a:gd name="connsiteX11600" fmla="*/ 1399206 w 1617176"/>
              <a:gd name="connsiteY11600" fmla="*/ 933876 h 1543360"/>
              <a:gd name="connsiteX11601" fmla="*/ 1407261 w 1617176"/>
              <a:gd name="connsiteY11601" fmla="*/ 945104 h 1543360"/>
              <a:gd name="connsiteX11602" fmla="*/ 1410678 w 1617176"/>
              <a:gd name="connsiteY11602" fmla="*/ 952427 h 1543360"/>
              <a:gd name="connsiteX11603" fmla="*/ 1409457 w 1617176"/>
              <a:gd name="connsiteY11603" fmla="*/ 948033 h 1543360"/>
              <a:gd name="connsiteX11604" fmla="*/ 1412387 w 1617176"/>
              <a:gd name="connsiteY11604" fmla="*/ 933144 h 1543360"/>
              <a:gd name="connsiteX11605" fmla="*/ 1409457 w 1617176"/>
              <a:gd name="connsiteY11605" fmla="*/ 931435 h 1543360"/>
              <a:gd name="connsiteX11606" fmla="*/ 439310 w 1617176"/>
              <a:gd name="connsiteY11606" fmla="*/ 931434 h 1543360"/>
              <a:gd name="connsiteX11607" fmla="*/ 439213 w 1617176"/>
              <a:gd name="connsiteY11607" fmla="*/ 931922 h 1543360"/>
              <a:gd name="connsiteX11608" fmla="*/ 439012 w 1617176"/>
              <a:gd name="connsiteY11608" fmla="*/ 932720 h 1543360"/>
              <a:gd name="connsiteX11609" fmla="*/ 439212 w 1617176"/>
              <a:gd name="connsiteY11609" fmla="*/ 932654 h 1543360"/>
              <a:gd name="connsiteX11610" fmla="*/ 443361 w 1617176"/>
              <a:gd name="connsiteY11610" fmla="*/ 934119 h 1543360"/>
              <a:gd name="connsiteX11611" fmla="*/ 443364 w 1617176"/>
              <a:gd name="connsiteY11611" fmla="*/ 934120 h 1543360"/>
              <a:gd name="connsiteX11612" fmla="*/ 441898 w 1617176"/>
              <a:gd name="connsiteY11612" fmla="*/ 932654 h 1543360"/>
              <a:gd name="connsiteX11613" fmla="*/ 440504 w 1617176"/>
              <a:gd name="connsiteY11613" fmla="*/ 931434 h 1543360"/>
              <a:gd name="connsiteX11614" fmla="*/ 417000 w 1617176"/>
              <a:gd name="connsiteY11614" fmla="*/ 931191 h 1543360"/>
              <a:gd name="connsiteX11615" fmla="*/ 421150 w 1617176"/>
              <a:gd name="connsiteY11615" fmla="*/ 939246 h 1543360"/>
              <a:gd name="connsiteX11616" fmla="*/ 421882 w 1617176"/>
              <a:gd name="connsiteY11616" fmla="*/ 933876 h 1543360"/>
              <a:gd name="connsiteX11617" fmla="*/ 420477 w 1617176"/>
              <a:gd name="connsiteY11617" fmla="*/ 932822 h 1543360"/>
              <a:gd name="connsiteX11618" fmla="*/ 420174 w 1617176"/>
              <a:gd name="connsiteY11618" fmla="*/ 932898 h 1543360"/>
              <a:gd name="connsiteX11619" fmla="*/ 419686 w 1617176"/>
              <a:gd name="connsiteY11619" fmla="*/ 932898 h 1543360"/>
              <a:gd name="connsiteX11620" fmla="*/ 418221 w 1617176"/>
              <a:gd name="connsiteY11620" fmla="*/ 931678 h 1543360"/>
              <a:gd name="connsiteX11621" fmla="*/ 417368 w 1617176"/>
              <a:gd name="connsiteY11621" fmla="*/ 931191 h 1543360"/>
              <a:gd name="connsiteX11622" fmla="*/ 409190 w 1617176"/>
              <a:gd name="connsiteY11622" fmla="*/ 930459 h 1543360"/>
              <a:gd name="connsiteX11623" fmla="*/ 410898 w 1617176"/>
              <a:gd name="connsiteY11623" fmla="*/ 933876 h 1543360"/>
              <a:gd name="connsiteX11624" fmla="*/ 411387 w 1617176"/>
              <a:gd name="connsiteY11624" fmla="*/ 933876 h 1543360"/>
              <a:gd name="connsiteX11625" fmla="*/ 411387 w 1617176"/>
              <a:gd name="connsiteY11625" fmla="*/ 932900 h 1543360"/>
              <a:gd name="connsiteX11626" fmla="*/ 410652 w 1617176"/>
              <a:gd name="connsiteY11626" fmla="*/ 931431 h 1543360"/>
              <a:gd name="connsiteX11627" fmla="*/ 409680 w 1617176"/>
              <a:gd name="connsiteY11627" fmla="*/ 930459 h 1543360"/>
              <a:gd name="connsiteX11628" fmla="*/ 115066 w 1617176"/>
              <a:gd name="connsiteY11628" fmla="*/ 930459 h 1543360"/>
              <a:gd name="connsiteX11629" fmla="*/ 113357 w 1617176"/>
              <a:gd name="connsiteY11629" fmla="*/ 932900 h 1543360"/>
              <a:gd name="connsiteX11630" fmla="*/ 131846 w 1617176"/>
              <a:gd name="connsiteY11630" fmla="*/ 940650 h 1543360"/>
              <a:gd name="connsiteX11631" fmla="*/ 133917 w 1617176"/>
              <a:gd name="connsiteY11631" fmla="*/ 941800 h 1543360"/>
              <a:gd name="connsiteX11632" fmla="*/ 133860 w 1617176"/>
              <a:gd name="connsiteY11632" fmla="*/ 941685 h 1543360"/>
              <a:gd name="connsiteX11633" fmla="*/ 134261 w 1617176"/>
              <a:gd name="connsiteY11633" fmla="*/ 941150 h 1543360"/>
              <a:gd name="connsiteX11634" fmla="*/ 1111183 w 1617176"/>
              <a:gd name="connsiteY11634" fmla="*/ 930215 h 1543360"/>
              <a:gd name="connsiteX11635" fmla="*/ 1112160 w 1617176"/>
              <a:gd name="connsiteY11635" fmla="*/ 934853 h 1543360"/>
              <a:gd name="connsiteX11636" fmla="*/ 1116797 w 1617176"/>
              <a:gd name="connsiteY11636" fmla="*/ 933632 h 1543360"/>
              <a:gd name="connsiteX11637" fmla="*/ 1114600 w 1617176"/>
              <a:gd name="connsiteY11637" fmla="*/ 930215 h 1543360"/>
              <a:gd name="connsiteX11638" fmla="*/ 1111183 w 1617176"/>
              <a:gd name="connsiteY11638" fmla="*/ 930215 h 1543360"/>
              <a:gd name="connsiteX11639" fmla="*/ 549261 w 1617176"/>
              <a:gd name="connsiteY11639" fmla="*/ 929717 h 1543360"/>
              <a:gd name="connsiteX11640" fmla="*/ 549295 w 1617176"/>
              <a:gd name="connsiteY11640" fmla="*/ 929727 h 1543360"/>
              <a:gd name="connsiteX11641" fmla="*/ 549295 w 1617176"/>
              <a:gd name="connsiteY11641" fmla="*/ 929726 h 1543360"/>
              <a:gd name="connsiteX11642" fmla="*/ 887112 w 1617176"/>
              <a:gd name="connsiteY11642" fmla="*/ 929237 h 1543360"/>
              <a:gd name="connsiteX11643" fmla="*/ 888332 w 1617176"/>
              <a:gd name="connsiteY11643" fmla="*/ 929725 h 1543360"/>
              <a:gd name="connsiteX11644" fmla="*/ 889064 w 1617176"/>
              <a:gd name="connsiteY11644" fmla="*/ 930946 h 1543360"/>
              <a:gd name="connsiteX11645" fmla="*/ 888088 w 1617176"/>
              <a:gd name="connsiteY11645" fmla="*/ 931434 h 1543360"/>
              <a:gd name="connsiteX11646" fmla="*/ 887844 w 1617176"/>
              <a:gd name="connsiteY11646" fmla="*/ 931434 h 1543360"/>
              <a:gd name="connsiteX11647" fmla="*/ 886135 w 1617176"/>
              <a:gd name="connsiteY11647" fmla="*/ 930701 h 1543360"/>
              <a:gd name="connsiteX11648" fmla="*/ 885647 w 1617176"/>
              <a:gd name="connsiteY11648" fmla="*/ 929481 h 1543360"/>
              <a:gd name="connsiteX11649" fmla="*/ 61572 w 1617176"/>
              <a:gd name="connsiteY11649" fmla="*/ 928853 h 1543360"/>
              <a:gd name="connsiteX11650" fmla="*/ 57640 w 1617176"/>
              <a:gd name="connsiteY11650" fmla="*/ 930301 h 1543360"/>
              <a:gd name="connsiteX11651" fmla="*/ 53830 w 1617176"/>
              <a:gd name="connsiteY11651" fmla="*/ 935341 h 1543360"/>
              <a:gd name="connsiteX11652" fmla="*/ 53799 w 1617176"/>
              <a:gd name="connsiteY11652" fmla="*/ 942663 h 1543360"/>
              <a:gd name="connsiteX11653" fmla="*/ 55508 w 1617176"/>
              <a:gd name="connsiteY11653" fmla="*/ 941443 h 1543360"/>
              <a:gd name="connsiteX11654" fmla="*/ 55619 w 1617176"/>
              <a:gd name="connsiteY11654" fmla="*/ 941888 h 1543360"/>
              <a:gd name="connsiteX11655" fmla="*/ 60146 w 1617176"/>
              <a:gd name="connsiteY11655" fmla="*/ 939733 h 1543360"/>
              <a:gd name="connsiteX11656" fmla="*/ 62182 w 1617176"/>
              <a:gd name="connsiteY11656" fmla="*/ 939326 h 1543360"/>
              <a:gd name="connsiteX11657" fmla="*/ 63319 w 1617176"/>
              <a:gd name="connsiteY11657" fmla="*/ 938758 h 1543360"/>
              <a:gd name="connsiteX11658" fmla="*/ 62342 w 1617176"/>
              <a:gd name="connsiteY11658" fmla="*/ 929239 h 1543360"/>
              <a:gd name="connsiteX11659" fmla="*/ 1130955 w 1617176"/>
              <a:gd name="connsiteY11659" fmla="*/ 928018 h 1543360"/>
              <a:gd name="connsiteX11660" fmla="*/ 1128270 w 1617176"/>
              <a:gd name="connsiteY11660" fmla="*/ 928750 h 1543360"/>
              <a:gd name="connsiteX11661" fmla="*/ 1129734 w 1617176"/>
              <a:gd name="connsiteY11661" fmla="*/ 932900 h 1543360"/>
              <a:gd name="connsiteX11662" fmla="*/ 1131443 w 1617176"/>
              <a:gd name="connsiteY11662" fmla="*/ 931435 h 1543360"/>
              <a:gd name="connsiteX11663" fmla="*/ 1130955 w 1617176"/>
              <a:gd name="connsiteY11663" fmla="*/ 928018 h 1543360"/>
              <a:gd name="connsiteX11664" fmla="*/ 595733 w 1617176"/>
              <a:gd name="connsiteY11664" fmla="*/ 927742 h 1543360"/>
              <a:gd name="connsiteX11665" fmla="*/ 602019 w 1617176"/>
              <a:gd name="connsiteY11665" fmla="*/ 928749 h 1543360"/>
              <a:gd name="connsiteX11666" fmla="*/ 589814 w 1617176"/>
              <a:gd name="connsiteY11666" fmla="*/ 930946 h 1543360"/>
              <a:gd name="connsiteX11667" fmla="*/ 595733 w 1617176"/>
              <a:gd name="connsiteY11667" fmla="*/ 927742 h 1543360"/>
              <a:gd name="connsiteX11668" fmla="*/ 1356247 w 1617176"/>
              <a:gd name="connsiteY11668" fmla="*/ 925821 h 1543360"/>
              <a:gd name="connsiteX11669" fmla="*/ 1356247 w 1617176"/>
              <a:gd name="connsiteY11669" fmla="*/ 927042 h 1543360"/>
              <a:gd name="connsiteX11670" fmla="*/ 1358443 w 1617176"/>
              <a:gd name="connsiteY11670" fmla="*/ 927042 h 1543360"/>
              <a:gd name="connsiteX11671" fmla="*/ 1358443 w 1617176"/>
              <a:gd name="connsiteY11671" fmla="*/ 925821 h 1543360"/>
              <a:gd name="connsiteX11672" fmla="*/ 1356247 w 1617176"/>
              <a:gd name="connsiteY11672" fmla="*/ 925821 h 1543360"/>
              <a:gd name="connsiteX11673" fmla="*/ 385026 w 1617176"/>
              <a:gd name="connsiteY11673" fmla="*/ 925332 h 1543360"/>
              <a:gd name="connsiteX11674" fmla="*/ 395765 w 1617176"/>
              <a:gd name="connsiteY11674" fmla="*/ 925820 h 1543360"/>
              <a:gd name="connsiteX11675" fmla="*/ 386734 w 1617176"/>
              <a:gd name="connsiteY11675" fmla="*/ 928749 h 1543360"/>
              <a:gd name="connsiteX11676" fmla="*/ 385026 w 1617176"/>
              <a:gd name="connsiteY11676" fmla="*/ 925332 h 1543360"/>
              <a:gd name="connsiteX11677" fmla="*/ 421424 w 1617176"/>
              <a:gd name="connsiteY11677" fmla="*/ 925027 h 1543360"/>
              <a:gd name="connsiteX11678" fmla="*/ 418709 w 1617176"/>
              <a:gd name="connsiteY11678" fmla="*/ 926064 h 1543360"/>
              <a:gd name="connsiteX11679" fmla="*/ 418597 w 1617176"/>
              <a:gd name="connsiteY11679" fmla="*/ 925989 h 1543360"/>
              <a:gd name="connsiteX11680" fmla="*/ 418259 w 1617176"/>
              <a:gd name="connsiteY11680" fmla="*/ 926498 h 1543360"/>
              <a:gd name="connsiteX11681" fmla="*/ 418709 w 1617176"/>
              <a:gd name="connsiteY11681" fmla="*/ 926798 h 1543360"/>
              <a:gd name="connsiteX11682" fmla="*/ 418221 w 1617176"/>
              <a:gd name="connsiteY11682" fmla="*/ 929483 h 1543360"/>
              <a:gd name="connsiteX11683" fmla="*/ 418050 w 1617176"/>
              <a:gd name="connsiteY11683" fmla="*/ 929597 h 1543360"/>
              <a:gd name="connsiteX11684" fmla="*/ 419197 w 1617176"/>
              <a:gd name="connsiteY11684" fmla="*/ 930458 h 1543360"/>
              <a:gd name="connsiteX11685" fmla="*/ 420418 w 1617176"/>
              <a:gd name="connsiteY11685" fmla="*/ 931190 h 1543360"/>
              <a:gd name="connsiteX11686" fmla="*/ 420743 w 1617176"/>
              <a:gd name="connsiteY11686" fmla="*/ 931841 h 1543360"/>
              <a:gd name="connsiteX11687" fmla="*/ 421150 w 1617176"/>
              <a:gd name="connsiteY11687" fmla="*/ 931435 h 1543360"/>
              <a:gd name="connsiteX11688" fmla="*/ 422419 w 1617176"/>
              <a:gd name="connsiteY11688" fmla="*/ 930710 h 1543360"/>
              <a:gd name="connsiteX11689" fmla="*/ 422615 w 1617176"/>
              <a:gd name="connsiteY11689" fmla="*/ 928749 h 1543360"/>
              <a:gd name="connsiteX11690" fmla="*/ 422789 w 1617176"/>
              <a:gd name="connsiteY11690" fmla="*/ 927176 h 1543360"/>
              <a:gd name="connsiteX11691" fmla="*/ 726259 w 1617176"/>
              <a:gd name="connsiteY11691" fmla="*/ 923867 h 1543360"/>
              <a:gd name="connsiteX11692" fmla="*/ 727235 w 1617176"/>
              <a:gd name="connsiteY11692" fmla="*/ 927528 h 1543360"/>
              <a:gd name="connsiteX11693" fmla="*/ 729432 w 1617176"/>
              <a:gd name="connsiteY11693" fmla="*/ 925332 h 1543360"/>
              <a:gd name="connsiteX11694" fmla="*/ 726259 w 1617176"/>
              <a:gd name="connsiteY11694" fmla="*/ 923867 h 1543360"/>
              <a:gd name="connsiteX11695" fmla="*/ 590791 w 1617176"/>
              <a:gd name="connsiteY11695" fmla="*/ 923867 h 1543360"/>
              <a:gd name="connsiteX11696" fmla="*/ 591279 w 1617176"/>
              <a:gd name="connsiteY11696" fmla="*/ 925820 h 1543360"/>
              <a:gd name="connsiteX11697" fmla="*/ 588350 w 1617176"/>
              <a:gd name="connsiteY11697" fmla="*/ 926552 h 1543360"/>
              <a:gd name="connsiteX11698" fmla="*/ 588464 w 1617176"/>
              <a:gd name="connsiteY11698" fmla="*/ 926095 h 1543360"/>
              <a:gd name="connsiteX11699" fmla="*/ 584444 w 1617176"/>
              <a:gd name="connsiteY11699" fmla="*/ 927041 h 1543360"/>
              <a:gd name="connsiteX11700" fmla="*/ 583224 w 1617176"/>
              <a:gd name="connsiteY11700" fmla="*/ 927041 h 1543360"/>
              <a:gd name="connsiteX11701" fmla="*/ 582247 w 1617176"/>
              <a:gd name="connsiteY11701" fmla="*/ 927041 h 1543360"/>
              <a:gd name="connsiteX11702" fmla="*/ 581515 w 1617176"/>
              <a:gd name="connsiteY11702" fmla="*/ 926065 h 1543360"/>
              <a:gd name="connsiteX11703" fmla="*/ 582247 w 1617176"/>
              <a:gd name="connsiteY11703" fmla="*/ 925332 h 1543360"/>
              <a:gd name="connsiteX11704" fmla="*/ 583224 w 1617176"/>
              <a:gd name="connsiteY11704" fmla="*/ 925332 h 1543360"/>
              <a:gd name="connsiteX11705" fmla="*/ 587861 w 1617176"/>
              <a:gd name="connsiteY11705" fmla="*/ 924844 h 1543360"/>
              <a:gd name="connsiteX11706" fmla="*/ 587863 w 1617176"/>
              <a:gd name="connsiteY11706" fmla="*/ 924845 h 1543360"/>
              <a:gd name="connsiteX11707" fmla="*/ 587862 w 1617176"/>
              <a:gd name="connsiteY11707" fmla="*/ 924843 h 1543360"/>
              <a:gd name="connsiteX11708" fmla="*/ 590791 w 1617176"/>
              <a:gd name="connsiteY11708" fmla="*/ 923867 h 1543360"/>
              <a:gd name="connsiteX11709" fmla="*/ 1089460 w 1617176"/>
              <a:gd name="connsiteY11709" fmla="*/ 923625 h 1543360"/>
              <a:gd name="connsiteX11710" fmla="*/ 1093609 w 1617176"/>
              <a:gd name="connsiteY11710" fmla="*/ 937538 h 1543360"/>
              <a:gd name="connsiteX11711" fmla="*/ 1100444 w 1617176"/>
              <a:gd name="connsiteY11711" fmla="*/ 937049 h 1543360"/>
              <a:gd name="connsiteX11712" fmla="*/ 1096782 w 1617176"/>
              <a:gd name="connsiteY11712" fmla="*/ 931679 h 1543360"/>
              <a:gd name="connsiteX11713" fmla="*/ 1089460 w 1617176"/>
              <a:gd name="connsiteY11713" fmla="*/ 923625 h 1543360"/>
              <a:gd name="connsiteX11714" fmla="*/ 1159512 w 1617176"/>
              <a:gd name="connsiteY11714" fmla="*/ 922892 h 1543360"/>
              <a:gd name="connsiteX11715" fmla="*/ 1159025 w 1617176"/>
              <a:gd name="connsiteY11715" fmla="*/ 924845 h 1543360"/>
              <a:gd name="connsiteX11716" fmla="*/ 1161709 w 1617176"/>
              <a:gd name="connsiteY11716" fmla="*/ 924113 h 1543360"/>
              <a:gd name="connsiteX11717" fmla="*/ 1159512 w 1617176"/>
              <a:gd name="connsiteY11717" fmla="*/ 922892 h 1543360"/>
              <a:gd name="connsiteX11718" fmla="*/ 540020 w 1617176"/>
              <a:gd name="connsiteY11718" fmla="*/ 922160 h 1543360"/>
              <a:gd name="connsiteX11719" fmla="*/ 539532 w 1617176"/>
              <a:gd name="connsiteY11719" fmla="*/ 924357 h 1543360"/>
              <a:gd name="connsiteX11720" fmla="*/ 548278 w 1617176"/>
              <a:gd name="connsiteY11720" fmla="*/ 928169 h 1543360"/>
              <a:gd name="connsiteX11721" fmla="*/ 548807 w 1617176"/>
              <a:gd name="connsiteY11721" fmla="*/ 927773 h 1543360"/>
              <a:gd name="connsiteX11722" fmla="*/ 550028 w 1617176"/>
              <a:gd name="connsiteY11722" fmla="*/ 928505 h 1543360"/>
              <a:gd name="connsiteX11723" fmla="*/ 550243 w 1617176"/>
              <a:gd name="connsiteY11723" fmla="*/ 928828 h 1543360"/>
              <a:gd name="connsiteX11724" fmla="*/ 558083 w 1617176"/>
              <a:gd name="connsiteY11724" fmla="*/ 930947 h 1543360"/>
              <a:gd name="connsiteX11725" fmla="*/ 558571 w 1617176"/>
              <a:gd name="connsiteY11725" fmla="*/ 931679 h 1543360"/>
              <a:gd name="connsiteX11726" fmla="*/ 558788 w 1617176"/>
              <a:gd name="connsiteY11726" fmla="*/ 931625 h 1543360"/>
              <a:gd name="connsiteX11727" fmla="*/ 558327 w 1617176"/>
              <a:gd name="connsiteY11727" fmla="*/ 930701 h 1543360"/>
              <a:gd name="connsiteX11728" fmla="*/ 562232 w 1617176"/>
              <a:gd name="connsiteY11728" fmla="*/ 928993 h 1543360"/>
              <a:gd name="connsiteX11729" fmla="*/ 564034 w 1617176"/>
              <a:gd name="connsiteY11729" fmla="*/ 928242 h 1543360"/>
              <a:gd name="connsiteX11730" fmla="*/ 560280 w 1617176"/>
              <a:gd name="connsiteY11730" fmla="*/ 926552 h 1543360"/>
              <a:gd name="connsiteX11731" fmla="*/ 557839 w 1617176"/>
              <a:gd name="connsiteY11731" fmla="*/ 925820 h 1543360"/>
              <a:gd name="connsiteX11732" fmla="*/ 557668 w 1617176"/>
              <a:gd name="connsiteY11732" fmla="*/ 925478 h 1543360"/>
              <a:gd name="connsiteX11733" fmla="*/ 557594 w 1617176"/>
              <a:gd name="connsiteY11733" fmla="*/ 925577 h 1543360"/>
              <a:gd name="connsiteX11734" fmla="*/ 557839 w 1617176"/>
              <a:gd name="connsiteY11734" fmla="*/ 926310 h 1543360"/>
              <a:gd name="connsiteX11735" fmla="*/ 540020 w 1617176"/>
              <a:gd name="connsiteY11735" fmla="*/ 922160 h 1543360"/>
              <a:gd name="connsiteX11736" fmla="*/ 71374 w 1617176"/>
              <a:gd name="connsiteY11736" fmla="*/ 922160 h 1543360"/>
              <a:gd name="connsiteX11737" fmla="*/ 76987 w 1617176"/>
              <a:gd name="connsiteY11737" fmla="*/ 937538 h 1543360"/>
              <a:gd name="connsiteX11738" fmla="*/ 76987 w 1617176"/>
              <a:gd name="connsiteY11738" fmla="*/ 939490 h 1543360"/>
              <a:gd name="connsiteX11739" fmla="*/ 79673 w 1617176"/>
              <a:gd name="connsiteY11739" fmla="*/ 944616 h 1543360"/>
              <a:gd name="connsiteX11740" fmla="*/ 83334 w 1617176"/>
              <a:gd name="connsiteY11740" fmla="*/ 951939 h 1543360"/>
              <a:gd name="connsiteX11741" fmla="*/ 83822 w 1617176"/>
              <a:gd name="connsiteY11741" fmla="*/ 954868 h 1543360"/>
              <a:gd name="connsiteX11742" fmla="*/ 97491 w 1617176"/>
              <a:gd name="connsiteY11742" fmla="*/ 980741 h 1543360"/>
              <a:gd name="connsiteX11743" fmla="*/ 100176 w 1617176"/>
              <a:gd name="connsiteY11743" fmla="*/ 990993 h 1543360"/>
              <a:gd name="connsiteX11744" fmla="*/ 104325 w 1617176"/>
              <a:gd name="connsiteY11744" fmla="*/ 998315 h 1543360"/>
              <a:gd name="connsiteX11745" fmla="*/ 107498 w 1617176"/>
              <a:gd name="connsiteY11745" fmla="*/ 991481 h 1543360"/>
              <a:gd name="connsiteX11746" fmla="*/ 108475 w 1617176"/>
              <a:gd name="connsiteY11746" fmla="*/ 984402 h 1543360"/>
              <a:gd name="connsiteX11747" fmla="*/ 110184 w 1617176"/>
              <a:gd name="connsiteY11747" fmla="*/ 983670 h 1543360"/>
              <a:gd name="connsiteX11748" fmla="*/ 109695 w 1617176"/>
              <a:gd name="connsiteY11748" fmla="*/ 980741 h 1543360"/>
              <a:gd name="connsiteX11749" fmla="*/ 111403 w 1617176"/>
              <a:gd name="connsiteY11749" fmla="*/ 979032 h 1543360"/>
              <a:gd name="connsiteX11750" fmla="*/ 110916 w 1617176"/>
              <a:gd name="connsiteY11750" fmla="*/ 975371 h 1543360"/>
              <a:gd name="connsiteX11751" fmla="*/ 112380 w 1617176"/>
              <a:gd name="connsiteY11751" fmla="*/ 973174 h 1543360"/>
              <a:gd name="connsiteX11752" fmla="*/ 114089 w 1617176"/>
              <a:gd name="connsiteY11752" fmla="*/ 967316 h 1543360"/>
              <a:gd name="connsiteX11753" fmla="*/ 118971 w 1617176"/>
              <a:gd name="connsiteY11753" fmla="*/ 946081 h 1543360"/>
              <a:gd name="connsiteX11754" fmla="*/ 103593 w 1617176"/>
              <a:gd name="connsiteY11754" fmla="*/ 940222 h 1543360"/>
              <a:gd name="connsiteX11755" fmla="*/ 97003 w 1617176"/>
              <a:gd name="connsiteY11755" fmla="*/ 936561 h 1543360"/>
              <a:gd name="connsiteX11756" fmla="*/ 86263 w 1617176"/>
              <a:gd name="connsiteY11756" fmla="*/ 934364 h 1543360"/>
              <a:gd name="connsiteX11757" fmla="*/ 82357 w 1617176"/>
              <a:gd name="connsiteY11757" fmla="*/ 931191 h 1543360"/>
              <a:gd name="connsiteX11758" fmla="*/ 79917 w 1617176"/>
              <a:gd name="connsiteY11758" fmla="*/ 931191 h 1543360"/>
              <a:gd name="connsiteX11759" fmla="*/ 75035 w 1617176"/>
              <a:gd name="connsiteY11759" fmla="*/ 928994 h 1543360"/>
              <a:gd name="connsiteX11760" fmla="*/ 76012 w 1617176"/>
              <a:gd name="connsiteY11760" fmla="*/ 926798 h 1543360"/>
              <a:gd name="connsiteX11761" fmla="*/ 71374 w 1617176"/>
              <a:gd name="connsiteY11761" fmla="*/ 922160 h 1543360"/>
              <a:gd name="connsiteX11762" fmla="*/ 47157 w 1617176"/>
              <a:gd name="connsiteY11762" fmla="*/ 922033 h 1543360"/>
              <a:gd name="connsiteX11763" fmla="*/ 46537 w 1617176"/>
              <a:gd name="connsiteY11763" fmla="*/ 922281 h 1543360"/>
              <a:gd name="connsiteX11764" fmla="*/ 46721 w 1617176"/>
              <a:gd name="connsiteY11764" fmla="*/ 922404 h 1543360"/>
              <a:gd name="connsiteX11765" fmla="*/ 46233 w 1617176"/>
              <a:gd name="connsiteY11765" fmla="*/ 924113 h 1543360"/>
              <a:gd name="connsiteX11766" fmla="*/ 1208818 w 1617176"/>
              <a:gd name="connsiteY11766" fmla="*/ 921916 h 1543360"/>
              <a:gd name="connsiteX11767" fmla="*/ 1205401 w 1617176"/>
              <a:gd name="connsiteY11767" fmla="*/ 922404 h 1543360"/>
              <a:gd name="connsiteX11768" fmla="*/ 1209306 w 1617176"/>
              <a:gd name="connsiteY11768" fmla="*/ 926065 h 1543360"/>
              <a:gd name="connsiteX11769" fmla="*/ 1208818 w 1617176"/>
              <a:gd name="connsiteY11769" fmla="*/ 921916 h 1543360"/>
              <a:gd name="connsiteX11770" fmla="*/ 425544 w 1617176"/>
              <a:gd name="connsiteY11770" fmla="*/ 921915 h 1543360"/>
              <a:gd name="connsiteX11771" fmla="*/ 424323 w 1617176"/>
              <a:gd name="connsiteY11771" fmla="*/ 926796 h 1543360"/>
              <a:gd name="connsiteX11772" fmla="*/ 424265 w 1617176"/>
              <a:gd name="connsiteY11772" fmla="*/ 926767 h 1543360"/>
              <a:gd name="connsiteX11773" fmla="*/ 424080 w 1617176"/>
              <a:gd name="connsiteY11773" fmla="*/ 928993 h 1543360"/>
              <a:gd name="connsiteX11774" fmla="*/ 423844 w 1617176"/>
              <a:gd name="connsiteY11774" fmla="*/ 931106 h 1543360"/>
              <a:gd name="connsiteX11775" fmla="*/ 424323 w 1617176"/>
              <a:gd name="connsiteY11775" fmla="*/ 930947 h 1543360"/>
              <a:gd name="connsiteX11776" fmla="*/ 427496 w 1617176"/>
              <a:gd name="connsiteY11776" fmla="*/ 935585 h 1543360"/>
              <a:gd name="connsiteX11777" fmla="*/ 427496 w 1617176"/>
              <a:gd name="connsiteY11777" fmla="*/ 931434 h 1543360"/>
              <a:gd name="connsiteX11778" fmla="*/ 427252 w 1617176"/>
              <a:gd name="connsiteY11778" fmla="*/ 931190 h 1543360"/>
              <a:gd name="connsiteX11779" fmla="*/ 427008 w 1617176"/>
              <a:gd name="connsiteY11779" fmla="*/ 928749 h 1543360"/>
              <a:gd name="connsiteX11780" fmla="*/ 426781 w 1617176"/>
              <a:gd name="connsiteY11780" fmla="*/ 923536 h 1543360"/>
              <a:gd name="connsiteX11781" fmla="*/ 426520 w 1617176"/>
              <a:gd name="connsiteY11781" fmla="*/ 923623 h 1543360"/>
              <a:gd name="connsiteX11782" fmla="*/ 425544 w 1617176"/>
              <a:gd name="connsiteY11782" fmla="*/ 921915 h 1543360"/>
              <a:gd name="connsiteX11783" fmla="*/ 1356735 w 1617176"/>
              <a:gd name="connsiteY11783" fmla="*/ 920940 h 1543360"/>
              <a:gd name="connsiteX11784" fmla="*/ 1355026 w 1617176"/>
              <a:gd name="connsiteY11784" fmla="*/ 923625 h 1543360"/>
              <a:gd name="connsiteX11785" fmla="*/ 1356735 w 1617176"/>
              <a:gd name="connsiteY11785" fmla="*/ 920940 h 1543360"/>
              <a:gd name="connsiteX11786" fmla="*/ 59414 w 1617176"/>
              <a:gd name="connsiteY11786" fmla="*/ 920940 h 1543360"/>
              <a:gd name="connsiteX11787" fmla="*/ 49894 w 1617176"/>
              <a:gd name="connsiteY11787" fmla="*/ 925577 h 1543360"/>
              <a:gd name="connsiteX11788" fmla="*/ 49406 w 1617176"/>
              <a:gd name="connsiteY11788" fmla="*/ 931679 h 1543360"/>
              <a:gd name="connsiteX11789" fmla="*/ 49331 w 1617176"/>
              <a:gd name="connsiteY11789" fmla="*/ 931753 h 1543360"/>
              <a:gd name="connsiteX11790" fmla="*/ 51358 w 1617176"/>
              <a:gd name="connsiteY11790" fmla="*/ 932654 h 1543360"/>
              <a:gd name="connsiteX11791" fmla="*/ 51723 w 1617176"/>
              <a:gd name="connsiteY11791" fmla="*/ 932654 h 1543360"/>
              <a:gd name="connsiteX11792" fmla="*/ 51602 w 1617176"/>
              <a:gd name="connsiteY11792" fmla="*/ 932168 h 1543360"/>
              <a:gd name="connsiteX11793" fmla="*/ 57216 w 1617176"/>
              <a:gd name="connsiteY11793" fmla="*/ 928506 h 1543360"/>
              <a:gd name="connsiteX11794" fmla="*/ 57136 w 1617176"/>
              <a:gd name="connsiteY11794" fmla="*/ 928745 h 1543360"/>
              <a:gd name="connsiteX11795" fmla="*/ 61393 w 1617176"/>
              <a:gd name="connsiteY11795" fmla="*/ 927123 h 1543360"/>
              <a:gd name="connsiteX11796" fmla="*/ 61366 w 1617176"/>
              <a:gd name="connsiteY11796" fmla="*/ 927042 h 1543360"/>
              <a:gd name="connsiteX11797" fmla="*/ 61606 w 1617176"/>
              <a:gd name="connsiteY11797" fmla="*/ 927042 h 1543360"/>
              <a:gd name="connsiteX11798" fmla="*/ 61611 w 1617176"/>
              <a:gd name="connsiteY11798" fmla="*/ 927040 h 1543360"/>
              <a:gd name="connsiteX11799" fmla="*/ 61614 w 1617176"/>
              <a:gd name="connsiteY11799" fmla="*/ 927042 h 1543360"/>
              <a:gd name="connsiteX11800" fmla="*/ 61854 w 1617176"/>
              <a:gd name="connsiteY11800" fmla="*/ 927042 h 1543360"/>
              <a:gd name="connsiteX11801" fmla="*/ 59414 w 1617176"/>
              <a:gd name="connsiteY11801" fmla="*/ 920940 h 1543360"/>
              <a:gd name="connsiteX11802" fmla="*/ 1346483 w 1617176"/>
              <a:gd name="connsiteY11802" fmla="*/ 920695 h 1543360"/>
              <a:gd name="connsiteX11803" fmla="*/ 1348680 w 1617176"/>
              <a:gd name="connsiteY11803" fmla="*/ 925333 h 1543360"/>
              <a:gd name="connsiteX11804" fmla="*/ 1349656 w 1617176"/>
              <a:gd name="connsiteY11804" fmla="*/ 924113 h 1543360"/>
              <a:gd name="connsiteX11805" fmla="*/ 1348680 w 1617176"/>
              <a:gd name="connsiteY11805" fmla="*/ 920695 h 1543360"/>
              <a:gd name="connsiteX11806" fmla="*/ 1346483 w 1617176"/>
              <a:gd name="connsiteY11806" fmla="*/ 920695 h 1543360"/>
              <a:gd name="connsiteX11807" fmla="*/ 1145600 w 1617176"/>
              <a:gd name="connsiteY11807" fmla="*/ 920207 h 1543360"/>
              <a:gd name="connsiteX11808" fmla="*/ 1140718 w 1617176"/>
              <a:gd name="connsiteY11808" fmla="*/ 921428 h 1543360"/>
              <a:gd name="connsiteX11809" fmla="*/ 1145600 w 1617176"/>
              <a:gd name="connsiteY11809" fmla="*/ 923136 h 1543360"/>
              <a:gd name="connsiteX11810" fmla="*/ 1145600 w 1617176"/>
              <a:gd name="connsiteY11810" fmla="*/ 920207 h 1543360"/>
              <a:gd name="connsiteX11811" fmla="*/ 565650 w 1617176"/>
              <a:gd name="connsiteY11811" fmla="*/ 920206 h 1543360"/>
              <a:gd name="connsiteX11812" fmla="*/ 581760 w 1617176"/>
              <a:gd name="connsiteY11812" fmla="*/ 933631 h 1543360"/>
              <a:gd name="connsiteX11813" fmla="*/ 596893 w 1617176"/>
              <a:gd name="connsiteY11813" fmla="*/ 946567 h 1543360"/>
              <a:gd name="connsiteX11814" fmla="*/ 597381 w 1617176"/>
              <a:gd name="connsiteY11814" fmla="*/ 947788 h 1543360"/>
              <a:gd name="connsiteX11815" fmla="*/ 596405 w 1617176"/>
              <a:gd name="connsiteY11815" fmla="*/ 948032 h 1543360"/>
              <a:gd name="connsiteX11816" fmla="*/ 595917 w 1617176"/>
              <a:gd name="connsiteY11816" fmla="*/ 948032 h 1543360"/>
              <a:gd name="connsiteX11817" fmla="*/ 580539 w 1617176"/>
              <a:gd name="connsiteY11817" fmla="*/ 934851 h 1543360"/>
              <a:gd name="connsiteX11818" fmla="*/ 564918 w 1617176"/>
              <a:gd name="connsiteY11818" fmla="*/ 921671 h 1543360"/>
              <a:gd name="connsiteX11819" fmla="*/ 564674 w 1617176"/>
              <a:gd name="connsiteY11819" fmla="*/ 920938 h 1543360"/>
              <a:gd name="connsiteX11820" fmla="*/ 565650 w 1617176"/>
              <a:gd name="connsiteY11820" fmla="*/ 920206 h 1543360"/>
              <a:gd name="connsiteX11821" fmla="*/ 527084 w 1617176"/>
              <a:gd name="connsiteY11821" fmla="*/ 919231 h 1543360"/>
              <a:gd name="connsiteX11822" fmla="*/ 538311 w 1617176"/>
              <a:gd name="connsiteY11822" fmla="*/ 921428 h 1543360"/>
              <a:gd name="connsiteX11823" fmla="*/ 527084 w 1617176"/>
              <a:gd name="connsiteY11823" fmla="*/ 919231 h 1543360"/>
              <a:gd name="connsiteX11824" fmla="*/ 410410 w 1617176"/>
              <a:gd name="connsiteY11824" fmla="*/ 919231 h 1543360"/>
              <a:gd name="connsiteX11825" fmla="*/ 408213 w 1617176"/>
              <a:gd name="connsiteY11825" fmla="*/ 921428 h 1543360"/>
              <a:gd name="connsiteX11826" fmla="*/ 410410 w 1617176"/>
              <a:gd name="connsiteY11826" fmla="*/ 929239 h 1543360"/>
              <a:gd name="connsiteX11827" fmla="*/ 410228 w 1617176"/>
              <a:gd name="connsiteY11827" fmla="*/ 929299 h 1543360"/>
              <a:gd name="connsiteX11828" fmla="*/ 411388 w 1617176"/>
              <a:gd name="connsiteY11828" fmla="*/ 930459 h 1543360"/>
              <a:gd name="connsiteX11829" fmla="*/ 413339 w 1617176"/>
              <a:gd name="connsiteY11829" fmla="*/ 929727 h 1543360"/>
              <a:gd name="connsiteX11830" fmla="*/ 411875 w 1617176"/>
              <a:gd name="connsiteY11830" fmla="*/ 927042 h 1543360"/>
              <a:gd name="connsiteX11831" fmla="*/ 413339 w 1617176"/>
              <a:gd name="connsiteY11831" fmla="*/ 921428 h 1543360"/>
              <a:gd name="connsiteX11832" fmla="*/ 410410 w 1617176"/>
              <a:gd name="connsiteY11832" fmla="*/ 919231 h 1543360"/>
              <a:gd name="connsiteX11833" fmla="*/ 437748 w 1617176"/>
              <a:gd name="connsiteY11833" fmla="*/ 918497 h 1543360"/>
              <a:gd name="connsiteX11834" fmla="*/ 428717 w 1617176"/>
              <a:gd name="connsiteY11834" fmla="*/ 919718 h 1543360"/>
              <a:gd name="connsiteX11835" fmla="*/ 428057 w 1617176"/>
              <a:gd name="connsiteY11835" fmla="*/ 922687 h 1543360"/>
              <a:gd name="connsiteX11836" fmla="*/ 428473 w 1617176"/>
              <a:gd name="connsiteY11836" fmla="*/ 923379 h 1543360"/>
              <a:gd name="connsiteX11837" fmla="*/ 428473 w 1617176"/>
              <a:gd name="connsiteY11837" fmla="*/ 928749 h 1543360"/>
              <a:gd name="connsiteX11838" fmla="*/ 428653 w 1617176"/>
              <a:gd name="connsiteY11838" fmla="*/ 930554 h 1543360"/>
              <a:gd name="connsiteX11839" fmla="*/ 428717 w 1617176"/>
              <a:gd name="connsiteY11839" fmla="*/ 930459 h 1543360"/>
              <a:gd name="connsiteX11840" fmla="*/ 435900 w 1617176"/>
              <a:gd name="connsiteY11840" fmla="*/ 943150 h 1543360"/>
              <a:gd name="connsiteX11841" fmla="*/ 436040 w 1617176"/>
              <a:gd name="connsiteY11841" fmla="*/ 943150 h 1543360"/>
              <a:gd name="connsiteX11842" fmla="*/ 436772 w 1617176"/>
              <a:gd name="connsiteY11842" fmla="*/ 944126 h 1543360"/>
              <a:gd name="connsiteX11843" fmla="*/ 437504 w 1617176"/>
              <a:gd name="connsiteY11843" fmla="*/ 945103 h 1543360"/>
              <a:gd name="connsiteX11844" fmla="*/ 437504 w 1617176"/>
              <a:gd name="connsiteY11844" fmla="*/ 945104 h 1543360"/>
              <a:gd name="connsiteX11845" fmla="*/ 438480 w 1617176"/>
              <a:gd name="connsiteY11845" fmla="*/ 941687 h 1543360"/>
              <a:gd name="connsiteX11846" fmla="*/ 438617 w 1617176"/>
              <a:gd name="connsiteY11846" fmla="*/ 941778 h 1543360"/>
              <a:gd name="connsiteX11847" fmla="*/ 438480 w 1617176"/>
              <a:gd name="connsiteY11847" fmla="*/ 940954 h 1543360"/>
              <a:gd name="connsiteX11848" fmla="*/ 438268 w 1617176"/>
              <a:gd name="connsiteY11848" fmla="*/ 937769 h 1543360"/>
              <a:gd name="connsiteX11849" fmla="*/ 438236 w 1617176"/>
              <a:gd name="connsiteY11849" fmla="*/ 937780 h 1543360"/>
              <a:gd name="connsiteX11850" fmla="*/ 436405 w 1617176"/>
              <a:gd name="connsiteY11850" fmla="*/ 934484 h 1543360"/>
              <a:gd name="connsiteX11851" fmla="*/ 437767 w 1617176"/>
              <a:gd name="connsiteY11851" fmla="*/ 932579 h 1543360"/>
              <a:gd name="connsiteX11852" fmla="*/ 437992 w 1617176"/>
              <a:gd name="connsiteY11852" fmla="*/ 931678 h 1543360"/>
              <a:gd name="connsiteX11853" fmla="*/ 438292 w 1617176"/>
              <a:gd name="connsiteY11853" fmla="*/ 930927 h 1543360"/>
              <a:gd name="connsiteX11854" fmla="*/ 438236 w 1617176"/>
              <a:gd name="connsiteY11854" fmla="*/ 930946 h 1543360"/>
              <a:gd name="connsiteX11855" fmla="*/ 435551 w 1617176"/>
              <a:gd name="connsiteY11855" fmla="*/ 925820 h 1543360"/>
              <a:gd name="connsiteX11856" fmla="*/ 437748 w 1617176"/>
              <a:gd name="connsiteY11856" fmla="*/ 927040 h 1543360"/>
              <a:gd name="connsiteX11857" fmla="*/ 437820 w 1617176"/>
              <a:gd name="connsiteY11857" fmla="*/ 927094 h 1543360"/>
              <a:gd name="connsiteX11858" fmla="*/ 437992 w 1617176"/>
              <a:gd name="connsiteY11858" fmla="*/ 926064 h 1543360"/>
              <a:gd name="connsiteX11859" fmla="*/ 437992 w 1617176"/>
              <a:gd name="connsiteY11859" fmla="*/ 925771 h 1543360"/>
              <a:gd name="connsiteX11860" fmla="*/ 437748 w 1617176"/>
              <a:gd name="connsiteY11860" fmla="*/ 925820 h 1543360"/>
              <a:gd name="connsiteX11861" fmla="*/ 437748 w 1617176"/>
              <a:gd name="connsiteY11861" fmla="*/ 918497 h 1543360"/>
              <a:gd name="connsiteX11862" fmla="*/ 514147 w 1617176"/>
              <a:gd name="connsiteY11862" fmla="*/ 918011 h 1543360"/>
              <a:gd name="connsiteX11863" fmla="*/ 520249 w 1617176"/>
              <a:gd name="connsiteY11863" fmla="*/ 921916 h 1543360"/>
              <a:gd name="connsiteX11864" fmla="*/ 523911 w 1617176"/>
              <a:gd name="connsiteY11864" fmla="*/ 922404 h 1543360"/>
              <a:gd name="connsiteX11865" fmla="*/ 541951 w 1617176"/>
              <a:gd name="connsiteY11865" fmla="*/ 928472 h 1543360"/>
              <a:gd name="connsiteX11866" fmla="*/ 527339 w 1617176"/>
              <a:gd name="connsiteY11866" fmla="*/ 924620 h 1543360"/>
              <a:gd name="connsiteX11867" fmla="*/ 517076 w 1617176"/>
              <a:gd name="connsiteY11867" fmla="*/ 925821 h 1543360"/>
              <a:gd name="connsiteX11868" fmla="*/ 522446 w 1617176"/>
              <a:gd name="connsiteY11868" fmla="*/ 925821 h 1543360"/>
              <a:gd name="connsiteX11869" fmla="*/ 544414 w 1617176"/>
              <a:gd name="connsiteY11869" fmla="*/ 930947 h 1543360"/>
              <a:gd name="connsiteX11870" fmla="*/ 550760 w 1617176"/>
              <a:gd name="connsiteY11870" fmla="*/ 931435 h 1543360"/>
              <a:gd name="connsiteX11871" fmla="*/ 541951 w 1617176"/>
              <a:gd name="connsiteY11871" fmla="*/ 928472 h 1543360"/>
              <a:gd name="connsiteX11872" fmla="*/ 548563 w 1617176"/>
              <a:gd name="connsiteY11872" fmla="*/ 930215 h 1543360"/>
              <a:gd name="connsiteX11873" fmla="*/ 548383 w 1617176"/>
              <a:gd name="connsiteY11873" fmla="*/ 929498 h 1543360"/>
              <a:gd name="connsiteX11874" fmla="*/ 548319 w 1617176"/>
              <a:gd name="connsiteY11874" fmla="*/ 929482 h 1543360"/>
              <a:gd name="connsiteX11875" fmla="*/ 548302 w 1617176"/>
              <a:gd name="connsiteY11875" fmla="*/ 929449 h 1543360"/>
              <a:gd name="connsiteX11876" fmla="*/ 544718 w 1617176"/>
              <a:gd name="connsiteY11876" fmla="*/ 928445 h 1543360"/>
              <a:gd name="connsiteX11877" fmla="*/ 514147 w 1617176"/>
              <a:gd name="connsiteY11877" fmla="*/ 918011 h 1543360"/>
              <a:gd name="connsiteX11878" fmla="*/ 548075 w 1617176"/>
              <a:gd name="connsiteY11878" fmla="*/ 917277 h 1543360"/>
              <a:gd name="connsiteX11879" fmla="*/ 548075 w 1617176"/>
              <a:gd name="connsiteY11879" fmla="*/ 917278 h 1543360"/>
              <a:gd name="connsiteX11880" fmla="*/ 548078 w 1617176"/>
              <a:gd name="connsiteY11880" fmla="*/ 917280 h 1543360"/>
              <a:gd name="connsiteX11881" fmla="*/ 809736 w 1617176"/>
              <a:gd name="connsiteY11881" fmla="*/ 916546 h 1543360"/>
              <a:gd name="connsiteX11882" fmla="*/ 809249 w 1617176"/>
              <a:gd name="connsiteY11882" fmla="*/ 917521 h 1543360"/>
              <a:gd name="connsiteX11883" fmla="*/ 809736 w 1617176"/>
              <a:gd name="connsiteY11883" fmla="*/ 918009 h 1543360"/>
              <a:gd name="connsiteX11884" fmla="*/ 700386 w 1617176"/>
              <a:gd name="connsiteY11884" fmla="*/ 916301 h 1543360"/>
              <a:gd name="connsiteX11885" fmla="*/ 732361 w 1617176"/>
              <a:gd name="connsiteY11885" fmla="*/ 921915 h 1543360"/>
              <a:gd name="connsiteX11886" fmla="*/ 736755 w 1617176"/>
              <a:gd name="connsiteY11886" fmla="*/ 923867 h 1543360"/>
              <a:gd name="connsiteX11887" fmla="*/ 767620 w 1617176"/>
              <a:gd name="connsiteY11887" fmla="*/ 938335 h 1543360"/>
              <a:gd name="connsiteX11888" fmla="*/ 767754 w 1617176"/>
              <a:gd name="connsiteY11888" fmla="*/ 938268 h 1543360"/>
              <a:gd name="connsiteX11889" fmla="*/ 770036 w 1617176"/>
              <a:gd name="connsiteY11889" fmla="*/ 939848 h 1543360"/>
              <a:gd name="connsiteX11890" fmla="*/ 770438 w 1617176"/>
              <a:gd name="connsiteY11890" fmla="*/ 939245 h 1543360"/>
              <a:gd name="connsiteX11891" fmla="*/ 776912 w 1617176"/>
              <a:gd name="connsiteY11891" fmla="*/ 943638 h 1543360"/>
              <a:gd name="connsiteX11892" fmla="*/ 777273 w 1617176"/>
              <a:gd name="connsiteY11892" fmla="*/ 943638 h 1543360"/>
              <a:gd name="connsiteX11893" fmla="*/ 778738 w 1617176"/>
              <a:gd name="connsiteY11893" fmla="*/ 944858 h 1543360"/>
              <a:gd name="connsiteX11894" fmla="*/ 778738 w 1617176"/>
              <a:gd name="connsiteY11894" fmla="*/ 944859 h 1543360"/>
              <a:gd name="connsiteX11895" fmla="*/ 778933 w 1617176"/>
              <a:gd name="connsiteY11895" fmla="*/ 944956 h 1543360"/>
              <a:gd name="connsiteX11896" fmla="*/ 779226 w 1617176"/>
              <a:gd name="connsiteY11896" fmla="*/ 944859 h 1543360"/>
              <a:gd name="connsiteX11897" fmla="*/ 787280 w 1617176"/>
              <a:gd name="connsiteY11897" fmla="*/ 949985 h 1543360"/>
              <a:gd name="connsiteX11898" fmla="*/ 787280 w 1617176"/>
              <a:gd name="connsiteY11898" fmla="*/ 950263 h 1543360"/>
              <a:gd name="connsiteX11899" fmla="*/ 791918 w 1617176"/>
              <a:gd name="connsiteY11899" fmla="*/ 952913 h 1543360"/>
              <a:gd name="connsiteX11900" fmla="*/ 794359 w 1617176"/>
              <a:gd name="connsiteY11900" fmla="*/ 954622 h 1543360"/>
              <a:gd name="connsiteX11901" fmla="*/ 794603 w 1617176"/>
              <a:gd name="connsiteY11901" fmla="*/ 955842 h 1543360"/>
              <a:gd name="connsiteX11902" fmla="*/ 794359 w 1617176"/>
              <a:gd name="connsiteY11902" fmla="*/ 956086 h 1543360"/>
              <a:gd name="connsiteX11903" fmla="*/ 793627 w 1617176"/>
              <a:gd name="connsiteY11903" fmla="*/ 955842 h 1543360"/>
              <a:gd name="connsiteX11904" fmla="*/ 791186 w 1617176"/>
              <a:gd name="connsiteY11904" fmla="*/ 954134 h 1543360"/>
              <a:gd name="connsiteX11905" fmla="*/ 787044 w 1617176"/>
              <a:gd name="connsiteY11905" fmla="*/ 951441 h 1543360"/>
              <a:gd name="connsiteX11906" fmla="*/ 786792 w 1617176"/>
              <a:gd name="connsiteY11906" fmla="*/ 951693 h 1543360"/>
              <a:gd name="connsiteX11907" fmla="*/ 786589 w 1617176"/>
              <a:gd name="connsiteY11907" fmla="*/ 951558 h 1543360"/>
              <a:gd name="connsiteX11908" fmla="*/ 786305 w 1617176"/>
              <a:gd name="connsiteY11908" fmla="*/ 951938 h 1543360"/>
              <a:gd name="connsiteX11909" fmla="*/ 785581 w 1617176"/>
              <a:gd name="connsiteY11909" fmla="*/ 952951 h 1543360"/>
              <a:gd name="connsiteX11910" fmla="*/ 786548 w 1617176"/>
              <a:gd name="connsiteY11910" fmla="*/ 956575 h 1543360"/>
              <a:gd name="connsiteX11911" fmla="*/ 780934 w 1617176"/>
              <a:gd name="connsiteY11911" fmla="*/ 956575 h 1543360"/>
              <a:gd name="connsiteX11912" fmla="*/ 783375 w 1617176"/>
              <a:gd name="connsiteY11912" fmla="*/ 952181 h 1543360"/>
              <a:gd name="connsiteX11913" fmla="*/ 784493 w 1617176"/>
              <a:gd name="connsiteY11913" fmla="*/ 952500 h 1543360"/>
              <a:gd name="connsiteX11914" fmla="*/ 785572 w 1617176"/>
              <a:gd name="connsiteY11914" fmla="*/ 951205 h 1543360"/>
              <a:gd name="connsiteX11915" fmla="*/ 785757 w 1617176"/>
              <a:gd name="connsiteY11915" fmla="*/ 951020 h 1543360"/>
              <a:gd name="connsiteX11916" fmla="*/ 778710 w 1617176"/>
              <a:gd name="connsiteY11916" fmla="*/ 946700 h 1543360"/>
              <a:gd name="connsiteX11917" fmla="*/ 778738 w 1617176"/>
              <a:gd name="connsiteY11917" fmla="*/ 946812 h 1543360"/>
              <a:gd name="connsiteX11918" fmla="*/ 777759 w 1617176"/>
              <a:gd name="connsiteY11918" fmla="*/ 946323 h 1543360"/>
              <a:gd name="connsiteX11919" fmla="*/ 777518 w 1617176"/>
              <a:gd name="connsiteY11919" fmla="*/ 946323 h 1543360"/>
              <a:gd name="connsiteX11920" fmla="*/ 777277 w 1617176"/>
              <a:gd name="connsiteY11920" fmla="*/ 946082 h 1543360"/>
              <a:gd name="connsiteX11921" fmla="*/ 777273 w 1617176"/>
              <a:gd name="connsiteY11921" fmla="*/ 946080 h 1543360"/>
              <a:gd name="connsiteX11922" fmla="*/ 777274 w 1617176"/>
              <a:gd name="connsiteY11922" fmla="*/ 946079 h 1543360"/>
              <a:gd name="connsiteX11923" fmla="*/ 776175 w 1617176"/>
              <a:gd name="connsiteY11923" fmla="*/ 944980 h 1543360"/>
              <a:gd name="connsiteX11924" fmla="*/ 776053 w 1617176"/>
              <a:gd name="connsiteY11924" fmla="*/ 945103 h 1543360"/>
              <a:gd name="connsiteX11925" fmla="*/ 771415 w 1617176"/>
              <a:gd name="connsiteY11925" fmla="*/ 942906 h 1543360"/>
              <a:gd name="connsiteX11926" fmla="*/ 767998 w 1617176"/>
              <a:gd name="connsiteY11926" fmla="*/ 949008 h 1543360"/>
              <a:gd name="connsiteX11927" fmla="*/ 763360 w 1617176"/>
              <a:gd name="connsiteY11927" fmla="*/ 946323 h 1543360"/>
              <a:gd name="connsiteX11928" fmla="*/ 764336 w 1617176"/>
              <a:gd name="connsiteY11928" fmla="*/ 940954 h 1543360"/>
              <a:gd name="connsiteX11929" fmla="*/ 767753 w 1617176"/>
              <a:gd name="connsiteY11929" fmla="*/ 940954 h 1543360"/>
              <a:gd name="connsiteX11930" fmla="*/ 767753 w 1617176"/>
              <a:gd name="connsiteY11930" fmla="*/ 940831 h 1543360"/>
              <a:gd name="connsiteX11931" fmla="*/ 767021 w 1617176"/>
              <a:gd name="connsiteY11931" fmla="*/ 940465 h 1543360"/>
              <a:gd name="connsiteX11932" fmla="*/ 766919 w 1617176"/>
              <a:gd name="connsiteY11932" fmla="*/ 940262 h 1543360"/>
              <a:gd name="connsiteX11933" fmla="*/ 762231 w 1617176"/>
              <a:gd name="connsiteY11933" fmla="*/ 940587 h 1543360"/>
              <a:gd name="connsiteX11934" fmla="*/ 758234 w 1617176"/>
              <a:gd name="connsiteY11934" fmla="*/ 944615 h 1543360"/>
              <a:gd name="connsiteX11935" fmla="*/ 754329 w 1617176"/>
              <a:gd name="connsiteY11935" fmla="*/ 942906 h 1543360"/>
              <a:gd name="connsiteX11936" fmla="*/ 759455 w 1617176"/>
              <a:gd name="connsiteY11936" fmla="*/ 937048 h 1543360"/>
              <a:gd name="connsiteX11937" fmla="*/ 755306 w 1617176"/>
              <a:gd name="connsiteY11937" fmla="*/ 934851 h 1543360"/>
              <a:gd name="connsiteX11938" fmla="*/ 749203 w 1617176"/>
              <a:gd name="connsiteY11938" fmla="*/ 940465 h 1543360"/>
              <a:gd name="connsiteX11939" fmla="*/ 749691 w 1617176"/>
              <a:gd name="connsiteY11939" fmla="*/ 933143 h 1543360"/>
              <a:gd name="connsiteX11940" fmla="*/ 744322 w 1617176"/>
              <a:gd name="connsiteY11940" fmla="*/ 938756 h 1543360"/>
              <a:gd name="connsiteX11941" fmla="*/ 741881 w 1617176"/>
              <a:gd name="connsiteY11941" fmla="*/ 936804 h 1543360"/>
              <a:gd name="connsiteX11942" fmla="*/ 744322 w 1617176"/>
              <a:gd name="connsiteY11942" fmla="*/ 930702 h 1543360"/>
              <a:gd name="connsiteX11943" fmla="*/ 741392 w 1617176"/>
              <a:gd name="connsiteY11943" fmla="*/ 928993 h 1543360"/>
              <a:gd name="connsiteX11944" fmla="*/ 736999 w 1617176"/>
              <a:gd name="connsiteY11944" fmla="*/ 937292 h 1543360"/>
              <a:gd name="connsiteX11945" fmla="*/ 736267 w 1617176"/>
              <a:gd name="connsiteY11945" fmla="*/ 926796 h 1543360"/>
              <a:gd name="connsiteX11946" fmla="*/ 731873 w 1617176"/>
              <a:gd name="connsiteY11946" fmla="*/ 933387 h 1543360"/>
              <a:gd name="connsiteX11947" fmla="*/ 729432 w 1617176"/>
              <a:gd name="connsiteY11947" fmla="*/ 936072 h 1543360"/>
              <a:gd name="connsiteX11948" fmla="*/ 728456 w 1617176"/>
              <a:gd name="connsiteY11948" fmla="*/ 936072 h 1543360"/>
              <a:gd name="connsiteX11949" fmla="*/ 726259 w 1617176"/>
              <a:gd name="connsiteY11949" fmla="*/ 932166 h 1543360"/>
              <a:gd name="connsiteX11950" fmla="*/ 723574 w 1617176"/>
              <a:gd name="connsiteY11950" fmla="*/ 936560 h 1543360"/>
              <a:gd name="connsiteX11951" fmla="*/ 720645 w 1617176"/>
              <a:gd name="connsiteY11951" fmla="*/ 931434 h 1543360"/>
              <a:gd name="connsiteX11952" fmla="*/ 711614 w 1617176"/>
              <a:gd name="connsiteY11952" fmla="*/ 928993 h 1543360"/>
              <a:gd name="connsiteX11953" fmla="*/ 711126 w 1617176"/>
              <a:gd name="connsiteY11953" fmla="*/ 925088 h 1543360"/>
              <a:gd name="connsiteX11954" fmla="*/ 706488 w 1617176"/>
              <a:gd name="connsiteY11954" fmla="*/ 925088 h 1543360"/>
              <a:gd name="connsiteX11955" fmla="*/ 706976 w 1617176"/>
              <a:gd name="connsiteY11955" fmla="*/ 918985 h 1543360"/>
              <a:gd name="connsiteX11956" fmla="*/ 700386 w 1617176"/>
              <a:gd name="connsiteY11956" fmla="*/ 916301 h 1543360"/>
              <a:gd name="connsiteX11957" fmla="*/ 1139742 w 1617176"/>
              <a:gd name="connsiteY11957" fmla="*/ 915570 h 1543360"/>
              <a:gd name="connsiteX11958" fmla="*/ 1139254 w 1617176"/>
              <a:gd name="connsiteY11958" fmla="*/ 917522 h 1543360"/>
              <a:gd name="connsiteX11959" fmla="*/ 1140718 w 1617176"/>
              <a:gd name="connsiteY11959" fmla="*/ 917522 h 1543360"/>
              <a:gd name="connsiteX11960" fmla="*/ 1139742 w 1617176"/>
              <a:gd name="connsiteY11960" fmla="*/ 915570 h 1543360"/>
              <a:gd name="connsiteX11961" fmla="*/ 1253974 w 1617176"/>
              <a:gd name="connsiteY11961" fmla="*/ 915326 h 1543360"/>
              <a:gd name="connsiteX11962" fmla="*/ 1253199 w 1617176"/>
              <a:gd name="connsiteY11962" fmla="*/ 916256 h 1543360"/>
              <a:gd name="connsiteX11963" fmla="*/ 1253242 w 1617176"/>
              <a:gd name="connsiteY11963" fmla="*/ 916300 h 1543360"/>
              <a:gd name="connsiteX11964" fmla="*/ 1253242 w 1617176"/>
              <a:gd name="connsiteY11964" fmla="*/ 917521 h 1543360"/>
              <a:gd name="connsiteX11965" fmla="*/ 1253242 w 1617176"/>
              <a:gd name="connsiteY11965" fmla="*/ 919475 h 1543360"/>
              <a:gd name="connsiteX11966" fmla="*/ 1253974 w 1617176"/>
              <a:gd name="connsiteY11966" fmla="*/ 915326 h 1543360"/>
              <a:gd name="connsiteX11967" fmla="*/ 1054176 w 1617176"/>
              <a:gd name="connsiteY11967" fmla="*/ 915000 h 1543360"/>
              <a:gd name="connsiteX11968" fmla="*/ 1054068 w 1617176"/>
              <a:gd name="connsiteY11968" fmla="*/ 915324 h 1543360"/>
              <a:gd name="connsiteX11969" fmla="*/ 1053741 w 1617176"/>
              <a:gd name="connsiteY11969" fmla="*/ 915542 h 1543360"/>
              <a:gd name="connsiteX11970" fmla="*/ 1053823 w 1617176"/>
              <a:gd name="connsiteY11970" fmla="*/ 915570 h 1543360"/>
              <a:gd name="connsiteX11971" fmla="*/ 1055532 w 1617176"/>
              <a:gd name="connsiteY11971" fmla="*/ 917034 h 1543360"/>
              <a:gd name="connsiteX11972" fmla="*/ 554264 w 1617176"/>
              <a:gd name="connsiteY11972" fmla="*/ 914428 h 1543360"/>
              <a:gd name="connsiteX11973" fmla="*/ 553445 w 1617176"/>
              <a:gd name="connsiteY11973" fmla="*/ 914592 h 1543360"/>
              <a:gd name="connsiteX11974" fmla="*/ 553249 w 1617176"/>
              <a:gd name="connsiteY11974" fmla="*/ 914592 h 1543360"/>
              <a:gd name="connsiteX11975" fmla="*/ 549540 w 1617176"/>
              <a:gd name="connsiteY11975" fmla="*/ 917521 h 1543360"/>
              <a:gd name="connsiteX11976" fmla="*/ 548807 w 1617176"/>
              <a:gd name="connsiteY11976" fmla="*/ 917765 h 1543360"/>
              <a:gd name="connsiteX11977" fmla="*/ 548805 w 1617176"/>
              <a:gd name="connsiteY11977" fmla="*/ 917765 h 1543360"/>
              <a:gd name="connsiteX11978" fmla="*/ 548807 w 1617176"/>
              <a:gd name="connsiteY11978" fmla="*/ 917766 h 1543360"/>
              <a:gd name="connsiteX11979" fmla="*/ 546123 w 1617176"/>
              <a:gd name="connsiteY11979" fmla="*/ 919963 h 1543360"/>
              <a:gd name="connsiteX11980" fmla="*/ 557894 w 1617176"/>
              <a:gd name="connsiteY11980" fmla="*/ 924436 h 1543360"/>
              <a:gd name="connsiteX11981" fmla="*/ 558327 w 1617176"/>
              <a:gd name="connsiteY11981" fmla="*/ 924112 h 1543360"/>
              <a:gd name="connsiteX11982" fmla="*/ 560768 w 1617176"/>
              <a:gd name="connsiteY11982" fmla="*/ 925088 h 1543360"/>
              <a:gd name="connsiteX11983" fmla="*/ 566143 w 1617176"/>
              <a:gd name="connsiteY11983" fmla="*/ 927192 h 1543360"/>
              <a:gd name="connsiteX11984" fmla="*/ 567358 w 1617176"/>
              <a:gd name="connsiteY11984" fmla="*/ 927040 h 1543360"/>
              <a:gd name="connsiteX11985" fmla="*/ 568578 w 1617176"/>
              <a:gd name="connsiteY11985" fmla="*/ 927772 h 1543360"/>
              <a:gd name="connsiteX11986" fmla="*/ 567602 w 1617176"/>
              <a:gd name="connsiteY11986" fmla="*/ 928749 h 1543360"/>
              <a:gd name="connsiteX11987" fmla="*/ 565893 w 1617176"/>
              <a:gd name="connsiteY11987" fmla="*/ 928993 h 1543360"/>
              <a:gd name="connsiteX11988" fmla="*/ 565650 w 1617176"/>
              <a:gd name="connsiteY11988" fmla="*/ 928993 h 1543360"/>
              <a:gd name="connsiteX11989" fmla="*/ 565649 w 1617176"/>
              <a:gd name="connsiteY11989" fmla="*/ 928993 h 1543360"/>
              <a:gd name="connsiteX11990" fmla="*/ 565646 w 1617176"/>
              <a:gd name="connsiteY11990" fmla="*/ 928991 h 1543360"/>
              <a:gd name="connsiteX11991" fmla="*/ 565501 w 1617176"/>
              <a:gd name="connsiteY11991" fmla="*/ 928919 h 1543360"/>
              <a:gd name="connsiteX11992" fmla="*/ 562232 w 1617176"/>
              <a:gd name="connsiteY11992" fmla="*/ 930457 h 1543360"/>
              <a:gd name="connsiteX11993" fmla="*/ 559547 w 1617176"/>
              <a:gd name="connsiteY11993" fmla="*/ 931434 h 1543360"/>
              <a:gd name="connsiteX11994" fmla="*/ 559535 w 1617176"/>
              <a:gd name="connsiteY11994" fmla="*/ 931438 h 1543360"/>
              <a:gd name="connsiteX11995" fmla="*/ 559547 w 1617176"/>
              <a:gd name="connsiteY11995" fmla="*/ 931435 h 1543360"/>
              <a:gd name="connsiteX11996" fmla="*/ 571311 w 1617176"/>
              <a:gd name="connsiteY11996" fmla="*/ 934316 h 1543360"/>
              <a:gd name="connsiteX11997" fmla="*/ 571508 w 1617176"/>
              <a:gd name="connsiteY11997" fmla="*/ 934119 h 1543360"/>
              <a:gd name="connsiteX11998" fmla="*/ 574193 w 1617176"/>
              <a:gd name="connsiteY11998" fmla="*/ 933631 h 1543360"/>
              <a:gd name="connsiteX11999" fmla="*/ 574681 w 1617176"/>
              <a:gd name="connsiteY11999" fmla="*/ 934363 h 1543360"/>
              <a:gd name="connsiteX12000" fmla="*/ 574193 w 1617176"/>
              <a:gd name="connsiteY12000" fmla="*/ 935096 h 1543360"/>
              <a:gd name="connsiteX12001" fmla="*/ 571996 w 1617176"/>
              <a:gd name="connsiteY12001" fmla="*/ 935340 h 1543360"/>
              <a:gd name="connsiteX12002" fmla="*/ 571752 w 1617176"/>
              <a:gd name="connsiteY12002" fmla="*/ 935340 h 1543360"/>
              <a:gd name="connsiteX12003" fmla="*/ 571352 w 1617176"/>
              <a:gd name="connsiteY12003" fmla="*/ 935140 h 1543360"/>
              <a:gd name="connsiteX12004" fmla="*/ 571263 w 1617176"/>
              <a:gd name="connsiteY12004" fmla="*/ 935585 h 1543360"/>
              <a:gd name="connsiteX12005" fmla="*/ 571996 w 1617176"/>
              <a:gd name="connsiteY12005" fmla="*/ 936073 h 1543360"/>
              <a:gd name="connsiteX12006" fmla="*/ 571996 w 1617176"/>
              <a:gd name="connsiteY12006" fmla="*/ 937293 h 1543360"/>
              <a:gd name="connsiteX12007" fmla="*/ 581759 w 1617176"/>
              <a:gd name="connsiteY12007" fmla="*/ 940222 h 1543360"/>
              <a:gd name="connsiteX12008" fmla="*/ 581759 w 1617176"/>
              <a:gd name="connsiteY12008" fmla="*/ 940709 h 1543360"/>
              <a:gd name="connsiteX12009" fmla="*/ 582003 w 1617176"/>
              <a:gd name="connsiteY12009" fmla="*/ 940709 h 1543360"/>
              <a:gd name="connsiteX12010" fmla="*/ 582980 w 1617176"/>
              <a:gd name="connsiteY12010" fmla="*/ 943150 h 1543360"/>
              <a:gd name="connsiteX12011" fmla="*/ 582980 w 1617176"/>
              <a:gd name="connsiteY12011" fmla="*/ 943638 h 1543360"/>
              <a:gd name="connsiteX12012" fmla="*/ 582736 w 1617176"/>
              <a:gd name="connsiteY12012" fmla="*/ 943638 h 1543360"/>
              <a:gd name="connsiteX12013" fmla="*/ 582469 w 1617176"/>
              <a:gd name="connsiteY12013" fmla="*/ 943371 h 1543360"/>
              <a:gd name="connsiteX12014" fmla="*/ 582186 w 1617176"/>
              <a:gd name="connsiteY12014" fmla="*/ 946050 h 1543360"/>
              <a:gd name="connsiteX12015" fmla="*/ 580780 w 1617176"/>
              <a:gd name="connsiteY12015" fmla="*/ 947356 h 1543360"/>
              <a:gd name="connsiteX12016" fmla="*/ 584201 w 1617176"/>
              <a:gd name="connsiteY12016" fmla="*/ 948765 h 1543360"/>
              <a:gd name="connsiteX12017" fmla="*/ 584201 w 1617176"/>
              <a:gd name="connsiteY12017" fmla="*/ 949483 h 1543360"/>
              <a:gd name="connsiteX12018" fmla="*/ 587004 w 1617176"/>
              <a:gd name="connsiteY12018" fmla="*/ 950359 h 1543360"/>
              <a:gd name="connsiteX12019" fmla="*/ 587129 w 1617176"/>
              <a:gd name="connsiteY12019" fmla="*/ 949984 h 1543360"/>
              <a:gd name="connsiteX12020" fmla="*/ 589082 w 1617176"/>
              <a:gd name="connsiteY12020" fmla="*/ 949740 h 1543360"/>
              <a:gd name="connsiteX12021" fmla="*/ 591035 w 1617176"/>
              <a:gd name="connsiteY12021" fmla="*/ 949008 h 1543360"/>
              <a:gd name="connsiteX12022" fmla="*/ 591522 w 1617176"/>
              <a:gd name="connsiteY12022" fmla="*/ 949252 h 1543360"/>
              <a:gd name="connsiteX12023" fmla="*/ 591278 w 1617176"/>
              <a:gd name="connsiteY12023" fmla="*/ 950228 h 1543360"/>
              <a:gd name="connsiteX12024" fmla="*/ 589082 w 1617176"/>
              <a:gd name="connsiteY12024" fmla="*/ 950473 h 1543360"/>
              <a:gd name="connsiteX12025" fmla="*/ 587617 w 1617176"/>
              <a:gd name="connsiteY12025" fmla="*/ 950961 h 1543360"/>
              <a:gd name="connsiteX12026" fmla="*/ 587251 w 1617176"/>
              <a:gd name="connsiteY12026" fmla="*/ 950839 h 1543360"/>
              <a:gd name="connsiteX12027" fmla="*/ 587129 w 1617176"/>
              <a:gd name="connsiteY12027" fmla="*/ 951206 h 1543360"/>
              <a:gd name="connsiteX12028" fmla="*/ 587861 w 1617176"/>
              <a:gd name="connsiteY12028" fmla="*/ 951450 h 1543360"/>
              <a:gd name="connsiteX12029" fmla="*/ 573216 w 1617176"/>
              <a:gd name="connsiteY12029" fmla="*/ 957553 h 1543360"/>
              <a:gd name="connsiteX12030" fmla="*/ 580539 w 1617176"/>
              <a:gd name="connsiteY12030" fmla="*/ 959994 h 1543360"/>
              <a:gd name="connsiteX12031" fmla="*/ 590648 w 1617176"/>
              <a:gd name="connsiteY12031" fmla="*/ 954456 h 1543360"/>
              <a:gd name="connsiteX12032" fmla="*/ 590790 w 1617176"/>
              <a:gd name="connsiteY12032" fmla="*/ 953890 h 1543360"/>
              <a:gd name="connsiteX12033" fmla="*/ 592743 w 1617176"/>
              <a:gd name="connsiteY12033" fmla="*/ 952670 h 1543360"/>
              <a:gd name="connsiteX12034" fmla="*/ 592987 w 1617176"/>
              <a:gd name="connsiteY12034" fmla="*/ 952670 h 1543360"/>
              <a:gd name="connsiteX12035" fmla="*/ 593473 w 1617176"/>
              <a:gd name="connsiteY12035" fmla="*/ 952913 h 1543360"/>
              <a:gd name="connsiteX12036" fmla="*/ 597137 w 1617176"/>
              <a:gd name="connsiteY12036" fmla="*/ 952913 h 1543360"/>
              <a:gd name="connsiteX12037" fmla="*/ 593555 w 1617176"/>
              <a:gd name="connsiteY12037" fmla="*/ 954177 h 1543360"/>
              <a:gd name="connsiteX12038" fmla="*/ 593475 w 1617176"/>
              <a:gd name="connsiteY12038" fmla="*/ 954379 h 1543360"/>
              <a:gd name="connsiteX12039" fmla="*/ 593231 w 1617176"/>
              <a:gd name="connsiteY12039" fmla="*/ 954379 h 1543360"/>
              <a:gd name="connsiteX12040" fmla="*/ 591522 w 1617176"/>
              <a:gd name="connsiteY12040" fmla="*/ 955111 h 1543360"/>
              <a:gd name="connsiteX12041" fmla="*/ 591034 w 1617176"/>
              <a:gd name="connsiteY12041" fmla="*/ 955111 h 1543360"/>
              <a:gd name="connsiteX12042" fmla="*/ 590616 w 1617176"/>
              <a:gd name="connsiteY12042" fmla="*/ 954902 h 1543360"/>
              <a:gd name="connsiteX12043" fmla="*/ 590546 w 1617176"/>
              <a:gd name="connsiteY12043" fmla="*/ 955112 h 1543360"/>
              <a:gd name="connsiteX12044" fmla="*/ 591279 w 1617176"/>
              <a:gd name="connsiteY12044" fmla="*/ 955600 h 1543360"/>
              <a:gd name="connsiteX12045" fmla="*/ 584444 w 1617176"/>
              <a:gd name="connsiteY12045" fmla="*/ 960726 h 1543360"/>
              <a:gd name="connsiteX12046" fmla="*/ 595672 w 1617176"/>
              <a:gd name="connsiteY12046" fmla="*/ 964875 h 1543360"/>
              <a:gd name="connsiteX12047" fmla="*/ 595672 w 1617176"/>
              <a:gd name="connsiteY12047" fmla="*/ 962678 h 1543360"/>
              <a:gd name="connsiteX12048" fmla="*/ 607144 w 1617176"/>
              <a:gd name="connsiteY12048" fmla="*/ 969025 h 1543360"/>
              <a:gd name="connsiteX12049" fmla="*/ 607144 w 1617176"/>
              <a:gd name="connsiteY12049" fmla="*/ 969511 h 1543360"/>
              <a:gd name="connsiteX12050" fmla="*/ 607388 w 1617176"/>
              <a:gd name="connsiteY12050" fmla="*/ 969755 h 1543360"/>
              <a:gd name="connsiteX12051" fmla="*/ 608853 w 1617176"/>
              <a:gd name="connsiteY12051" fmla="*/ 971220 h 1543360"/>
              <a:gd name="connsiteX12052" fmla="*/ 609341 w 1617176"/>
              <a:gd name="connsiteY12052" fmla="*/ 971464 h 1543360"/>
              <a:gd name="connsiteX12053" fmla="*/ 609341 w 1617176"/>
              <a:gd name="connsiteY12053" fmla="*/ 972196 h 1543360"/>
              <a:gd name="connsiteX12054" fmla="*/ 609097 w 1617176"/>
              <a:gd name="connsiteY12054" fmla="*/ 972440 h 1543360"/>
              <a:gd name="connsiteX12055" fmla="*/ 608365 w 1617176"/>
              <a:gd name="connsiteY12055" fmla="*/ 972196 h 1543360"/>
              <a:gd name="connsiteX12056" fmla="*/ 607144 w 1617176"/>
              <a:gd name="connsiteY12056" fmla="*/ 970822 h 1543360"/>
              <a:gd name="connsiteX12057" fmla="*/ 607144 w 1617176"/>
              <a:gd name="connsiteY12057" fmla="*/ 970977 h 1543360"/>
              <a:gd name="connsiteX12058" fmla="*/ 606412 w 1617176"/>
              <a:gd name="connsiteY12058" fmla="*/ 970733 h 1543360"/>
              <a:gd name="connsiteX12059" fmla="*/ 606168 w 1617176"/>
              <a:gd name="connsiteY12059" fmla="*/ 971466 h 1543360"/>
              <a:gd name="connsiteX12060" fmla="*/ 597137 w 1617176"/>
              <a:gd name="connsiteY12060" fmla="*/ 972686 h 1543360"/>
              <a:gd name="connsiteX12061" fmla="*/ 597381 w 1617176"/>
              <a:gd name="connsiteY12061" fmla="*/ 971954 h 1543360"/>
              <a:gd name="connsiteX12062" fmla="*/ 597380 w 1617176"/>
              <a:gd name="connsiteY12062" fmla="*/ 971953 h 1543360"/>
              <a:gd name="connsiteX12063" fmla="*/ 596648 w 1617176"/>
              <a:gd name="connsiteY12063" fmla="*/ 972197 h 1543360"/>
              <a:gd name="connsiteX12064" fmla="*/ 595916 w 1617176"/>
              <a:gd name="connsiteY12064" fmla="*/ 971709 h 1543360"/>
              <a:gd name="connsiteX12065" fmla="*/ 596404 w 1617176"/>
              <a:gd name="connsiteY12065" fmla="*/ 970488 h 1543360"/>
              <a:gd name="connsiteX12066" fmla="*/ 597625 w 1617176"/>
              <a:gd name="connsiteY12066" fmla="*/ 969756 h 1543360"/>
              <a:gd name="connsiteX12067" fmla="*/ 597674 w 1617176"/>
              <a:gd name="connsiteY12067" fmla="*/ 969780 h 1543360"/>
              <a:gd name="connsiteX12068" fmla="*/ 598113 w 1617176"/>
              <a:gd name="connsiteY12068" fmla="*/ 969269 h 1543360"/>
              <a:gd name="connsiteX12069" fmla="*/ 571508 w 1617176"/>
              <a:gd name="connsiteY12069" fmla="*/ 964631 h 1543360"/>
              <a:gd name="connsiteX12070" fmla="*/ 584382 w 1617176"/>
              <a:gd name="connsiteY12070" fmla="*/ 970839 h 1543360"/>
              <a:gd name="connsiteX12071" fmla="*/ 585176 w 1617176"/>
              <a:gd name="connsiteY12071" fmla="*/ 970244 h 1543360"/>
              <a:gd name="connsiteX12072" fmla="*/ 595916 w 1617176"/>
              <a:gd name="connsiteY12072" fmla="*/ 973905 h 1543360"/>
              <a:gd name="connsiteX12073" fmla="*/ 608249 w 1617176"/>
              <a:gd name="connsiteY12073" fmla="*/ 977628 h 1543360"/>
              <a:gd name="connsiteX12074" fmla="*/ 611538 w 1617176"/>
              <a:gd name="connsiteY12074" fmla="*/ 972929 h 1543360"/>
              <a:gd name="connsiteX12075" fmla="*/ 616176 w 1617176"/>
              <a:gd name="connsiteY12075" fmla="*/ 977078 h 1543360"/>
              <a:gd name="connsiteX12076" fmla="*/ 610074 w 1617176"/>
              <a:gd name="connsiteY12076" fmla="*/ 980984 h 1543360"/>
              <a:gd name="connsiteX12077" fmla="*/ 608069 w 1617176"/>
              <a:gd name="connsiteY12077" fmla="*/ 979424 h 1543360"/>
              <a:gd name="connsiteX12078" fmla="*/ 595428 w 1617176"/>
              <a:gd name="connsiteY12078" fmla="*/ 975369 h 1543360"/>
              <a:gd name="connsiteX12079" fmla="*/ 584689 w 1617176"/>
              <a:gd name="connsiteY12079" fmla="*/ 971708 h 1543360"/>
              <a:gd name="connsiteX12080" fmla="*/ 584444 w 1617176"/>
              <a:gd name="connsiteY12080" fmla="*/ 971954 h 1543360"/>
              <a:gd name="connsiteX12081" fmla="*/ 584688 w 1617176"/>
              <a:gd name="connsiteY12081" fmla="*/ 972930 h 1543360"/>
              <a:gd name="connsiteX12082" fmla="*/ 582553 w 1617176"/>
              <a:gd name="connsiteY12082" fmla="*/ 972930 h 1543360"/>
              <a:gd name="connsiteX12083" fmla="*/ 584688 w 1617176"/>
              <a:gd name="connsiteY12083" fmla="*/ 974638 h 1543360"/>
              <a:gd name="connsiteX12084" fmla="*/ 587373 w 1617176"/>
              <a:gd name="connsiteY12084" fmla="*/ 976835 h 1543360"/>
              <a:gd name="connsiteX12085" fmla="*/ 587586 w 1617176"/>
              <a:gd name="connsiteY12085" fmla="*/ 977903 h 1543360"/>
              <a:gd name="connsiteX12086" fmla="*/ 600553 w 1617176"/>
              <a:gd name="connsiteY12086" fmla="*/ 983456 h 1543360"/>
              <a:gd name="connsiteX12087" fmla="*/ 614100 w 1617176"/>
              <a:gd name="connsiteY12087" fmla="*/ 987492 h 1543360"/>
              <a:gd name="connsiteX12088" fmla="*/ 613979 w 1617176"/>
              <a:gd name="connsiteY12088" fmla="*/ 987330 h 1543360"/>
              <a:gd name="connsiteX12089" fmla="*/ 614955 w 1617176"/>
              <a:gd name="connsiteY12089" fmla="*/ 986598 h 1543360"/>
              <a:gd name="connsiteX12090" fmla="*/ 615688 w 1617176"/>
              <a:gd name="connsiteY12090" fmla="*/ 986842 h 1543360"/>
              <a:gd name="connsiteX12091" fmla="*/ 617652 w 1617176"/>
              <a:gd name="connsiteY12091" fmla="*/ 987377 h 1543360"/>
              <a:gd name="connsiteX12092" fmla="*/ 617640 w 1617176"/>
              <a:gd name="connsiteY12092" fmla="*/ 987330 h 1543360"/>
              <a:gd name="connsiteX12093" fmla="*/ 624953 w 1617176"/>
              <a:gd name="connsiteY12093" fmla="*/ 984359 h 1543360"/>
              <a:gd name="connsiteX12094" fmla="*/ 624719 w 1617176"/>
              <a:gd name="connsiteY12094" fmla="*/ 983424 h 1543360"/>
              <a:gd name="connsiteX12095" fmla="*/ 625451 w 1617176"/>
              <a:gd name="connsiteY12095" fmla="*/ 983424 h 1543360"/>
              <a:gd name="connsiteX12096" fmla="*/ 626428 w 1617176"/>
              <a:gd name="connsiteY12096" fmla="*/ 983912 h 1543360"/>
              <a:gd name="connsiteX12097" fmla="*/ 626574 w 1617176"/>
              <a:gd name="connsiteY12097" fmla="*/ 984205 h 1543360"/>
              <a:gd name="connsiteX12098" fmla="*/ 626671 w 1617176"/>
              <a:gd name="connsiteY12098" fmla="*/ 984157 h 1543360"/>
              <a:gd name="connsiteX12099" fmla="*/ 634970 w 1617176"/>
              <a:gd name="connsiteY12099" fmla="*/ 990747 h 1543360"/>
              <a:gd name="connsiteX12100" fmla="*/ 634665 w 1617176"/>
              <a:gd name="connsiteY12100" fmla="*/ 991052 h 1543360"/>
              <a:gd name="connsiteX12101" fmla="*/ 634971 w 1617176"/>
              <a:gd name="connsiteY12101" fmla="*/ 990991 h 1543360"/>
              <a:gd name="connsiteX12102" fmla="*/ 636923 w 1617176"/>
              <a:gd name="connsiteY12102" fmla="*/ 992456 h 1543360"/>
              <a:gd name="connsiteX12103" fmla="*/ 636766 w 1617176"/>
              <a:gd name="connsiteY12103" fmla="*/ 993240 h 1543360"/>
              <a:gd name="connsiteX12104" fmla="*/ 640828 w 1617176"/>
              <a:gd name="connsiteY12104" fmla="*/ 996851 h 1543360"/>
              <a:gd name="connsiteX12105" fmla="*/ 651171 w 1617176"/>
              <a:gd name="connsiteY12105" fmla="*/ 1004265 h 1543360"/>
              <a:gd name="connsiteX12106" fmla="*/ 664124 w 1617176"/>
              <a:gd name="connsiteY12106" fmla="*/ 1009247 h 1543360"/>
              <a:gd name="connsiteX12107" fmla="*/ 664261 w 1617176"/>
              <a:gd name="connsiteY12107" fmla="*/ 1008565 h 1543360"/>
              <a:gd name="connsiteX12108" fmla="*/ 665050 w 1617176"/>
              <a:gd name="connsiteY12108" fmla="*/ 1008249 h 1543360"/>
              <a:gd name="connsiteX12109" fmla="*/ 665482 w 1617176"/>
              <a:gd name="connsiteY12109" fmla="*/ 1005880 h 1543360"/>
              <a:gd name="connsiteX12110" fmla="*/ 666076 w 1617176"/>
              <a:gd name="connsiteY12110" fmla="*/ 1005681 h 1543360"/>
              <a:gd name="connsiteX12111" fmla="*/ 660355 w 1617176"/>
              <a:gd name="connsiteY12111" fmla="*/ 1002707 h 1543360"/>
              <a:gd name="connsiteX12112" fmla="*/ 653033 w 1617176"/>
              <a:gd name="connsiteY12112" fmla="*/ 998313 h 1543360"/>
              <a:gd name="connsiteX12113" fmla="*/ 653033 w 1617176"/>
              <a:gd name="connsiteY12113" fmla="*/ 997581 h 1543360"/>
              <a:gd name="connsiteX12114" fmla="*/ 653765 w 1617176"/>
              <a:gd name="connsiteY12114" fmla="*/ 997581 h 1543360"/>
              <a:gd name="connsiteX12115" fmla="*/ 660844 w 1617176"/>
              <a:gd name="connsiteY12115" fmla="*/ 1001487 h 1543360"/>
              <a:gd name="connsiteX12116" fmla="*/ 666702 w 1617176"/>
              <a:gd name="connsiteY12116" fmla="*/ 1004660 h 1543360"/>
              <a:gd name="connsiteX12117" fmla="*/ 666739 w 1617176"/>
              <a:gd name="connsiteY12117" fmla="*/ 1004845 h 1543360"/>
              <a:gd name="connsiteX12118" fmla="*/ 671095 w 1617176"/>
              <a:gd name="connsiteY12118" fmla="*/ 1003928 h 1543360"/>
              <a:gd name="connsiteX12119" fmla="*/ 671583 w 1617176"/>
              <a:gd name="connsiteY12119" fmla="*/ 1004123 h 1543360"/>
              <a:gd name="connsiteX12120" fmla="*/ 671583 w 1617176"/>
              <a:gd name="connsiteY12120" fmla="*/ 1003683 h 1543360"/>
              <a:gd name="connsiteX12121" fmla="*/ 678662 w 1617176"/>
              <a:gd name="connsiteY12121" fmla="*/ 997093 h 1543360"/>
              <a:gd name="connsiteX12122" fmla="*/ 689890 w 1617176"/>
              <a:gd name="connsiteY12122" fmla="*/ 987085 h 1543360"/>
              <a:gd name="connsiteX12123" fmla="*/ 690751 w 1617176"/>
              <a:gd name="connsiteY12123" fmla="*/ 987257 h 1543360"/>
              <a:gd name="connsiteX12124" fmla="*/ 690622 w 1617176"/>
              <a:gd name="connsiteY12124" fmla="*/ 987085 h 1543360"/>
              <a:gd name="connsiteX12125" fmla="*/ 689890 w 1617176"/>
              <a:gd name="connsiteY12125" fmla="*/ 986841 h 1543360"/>
              <a:gd name="connsiteX12126" fmla="*/ 690866 w 1617176"/>
              <a:gd name="connsiteY12126" fmla="*/ 980251 h 1543360"/>
              <a:gd name="connsiteX12127" fmla="*/ 674025 w 1617176"/>
              <a:gd name="connsiteY12127" fmla="*/ 967070 h 1543360"/>
              <a:gd name="connsiteX12128" fmla="*/ 672560 w 1617176"/>
              <a:gd name="connsiteY12128" fmla="*/ 972440 h 1543360"/>
              <a:gd name="connsiteX12129" fmla="*/ 652057 w 1617176"/>
              <a:gd name="connsiteY12129" fmla="*/ 971708 h 1543360"/>
              <a:gd name="connsiteX12130" fmla="*/ 669387 w 1617176"/>
              <a:gd name="connsiteY12130" fmla="*/ 965118 h 1543360"/>
              <a:gd name="connsiteX12131" fmla="*/ 658403 w 1617176"/>
              <a:gd name="connsiteY12131" fmla="*/ 966826 h 1543360"/>
              <a:gd name="connsiteX12132" fmla="*/ 657427 w 1617176"/>
              <a:gd name="connsiteY12132" fmla="*/ 963897 h 1543360"/>
              <a:gd name="connsiteX12133" fmla="*/ 666458 w 1617176"/>
              <a:gd name="connsiteY12133" fmla="*/ 958771 h 1543360"/>
              <a:gd name="connsiteX12134" fmla="*/ 653521 w 1617176"/>
              <a:gd name="connsiteY12134" fmla="*/ 958771 h 1543360"/>
              <a:gd name="connsiteX12135" fmla="*/ 661332 w 1617176"/>
              <a:gd name="connsiteY12135" fmla="*/ 954134 h 1543360"/>
              <a:gd name="connsiteX12136" fmla="*/ 661332 w 1617176"/>
              <a:gd name="connsiteY12136" fmla="*/ 951815 h 1543360"/>
              <a:gd name="connsiteX12137" fmla="*/ 661088 w 1617176"/>
              <a:gd name="connsiteY12137" fmla="*/ 951693 h 1543360"/>
              <a:gd name="connsiteX12138" fmla="*/ 660111 w 1617176"/>
              <a:gd name="connsiteY12138" fmla="*/ 950717 h 1543360"/>
              <a:gd name="connsiteX12139" fmla="*/ 660111 w 1617176"/>
              <a:gd name="connsiteY12139" fmla="*/ 950717 h 1543360"/>
              <a:gd name="connsiteX12140" fmla="*/ 649127 w 1617176"/>
              <a:gd name="connsiteY12140" fmla="*/ 953890 h 1543360"/>
              <a:gd name="connsiteX12141" fmla="*/ 656205 w 1617176"/>
              <a:gd name="connsiteY12141" fmla="*/ 947056 h 1543360"/>
              <a:gd name="connsiteX12142" fmla="*/ 652057 w 1617176"/>
              <a:gd name="connsiteY12142" fmla="*/ 945347 h 1543360"/>
              <a:gd name="connsiteX12143" fmla="*/ 650922 w 1617176"/>
              <a:gd name="connsiteY12143" fmla="*/ 945120 h 1543360"/>
              <a:gd name="connsiteX12144" fmla="*/ 651080 w 1617176"/>
              <a:gd name="connsiteY12144" fmla="*/ 945591 h 1543360"/>
              <a:gd name="connsiteX12145" fmla="*/ 645466 w 1617176"/>
              <a:gd name="connsiteY12145" fmla="*/ 950961 h 1543360"/>
              <a:gd name="connsiteX12146" fmla="*/ 637655 w 1617176"/>
              <a:gd name="connsiteY12146" fmla="*/ 950961 h 1543360"/>
              <a:gd name="connsiteX12147" fmla="*/ 647663 w 1617176"/>
              <a:gd name="connsiteY12147" fmla="*/ 944371 h 1543360"/>
              <a:gd name="connsiteX12148" fmla="*/ 647937 w 1617176"/>
              <a:gd name="connsiteY12148" fmla="*/ 944096 h 1543360"/>
              <a:gd name="connsiteX12149" fmla="*/ 647175 w 1617176"/>
              <a:gd name="connsiteY12149" fmla="*/ 943638 h 1543360"/>
              <a:gd name="connsiteX12150" fmla="*/ 643226 w 1617176"/>
              <a:gd name="connsiteY12150" fmla="*/ 942245 h 1543360"/>
              <a:gd name="connsiteX12151" fmla="*/ 643269 w 1617176"/>
              <a:gd name="connsiteY12151" fmla="*/ 942418 h 1543360"/>
              <a:gd name="connsiteX12152" fmla="*/ 640828 w 1617176"/>
              <a:gd name="connsiteY12152" fmla="*/ 942418 h 1543360"/>
              <a:gd name="connsiteX12153" fmla="*/ 636435 w 1617176"/>
              <a:gd name="connsiteY12153" fmla="*/ 947299 h 1543360"/>
              <a:gd name="connsiteX12154" fmla="*/ 631309 w 1617176"/>
              <a:gd name="connsiteY12154" fmla="*/ 946323 h 1543360"/>
              <a:gd name="connsiteX12155" fmla="*/ 636435 w 1617176"/>
              <a:gd name="connsiteY12155" fmla="*/ 940221 h 1543360"/>
              <a:gd name="connsiteX12156" fmla="*/ 636451 w 1617176"/>
              <a:gd name="connsiteY12156" fmla="*/ 940205 h 1543360"/>
              <a:gd name="connsiteX12157" fmla="*/ 634483 w 1617176"/>
              <a:gd name="connsiteY12157" fmla="*/ 939489 h 1543360"/>
              <a:gd name="connsiteX12158" fmla="*/ 631992 w 1617176"/>
              <a:gd name="connsiteY12158" fmla="*/ 938778 h 1543360"/>
              <a:gd name="connsiteX12159" fmla="*/ 619837 w 1617176"/>
              <a:gd name="connsiteY12159" fmla="*/ 943882 h 1543360"/>
              <a:gd name="connsiteX12160" fmla="*/ 619105 w 1617176"/>
              <a:gd name="connsiteY12160" fmla="*/ 940953 h 1543360"/>
              <a:gd name="connsiteX12161" fmla="*/ 622033 w 1617176"/>
              <a:gd name="connsiteY12161" fmla="*/ 937292 h 1543360"/>
              <a:gd name="connsiteX12162" fmla="*/ 614223 w 1617176"/>
              <a:gd name="connsiteY12162" fmla="*/ 938512 h 1543360"/>
              <a:gd name="connsiteX12163" fmla="*/ 610317 w 1617176"/>
              <a:gd name="connsiteY12163" fmla="*/ 940221 h 1543360"/>
              <a:gd name="connsiteX12164" fmla="*/ 608853 w 1617176"/>
              <a:gd name="connsiteY12164" fmla="*/ 937536 h 1543360"/>
              <a:gd name="connsiteX12165" fmla="*/ 618207 w 1617176"/>
              <a:gd name="connsiteY12165" fmla="*/ 932979 h 1543360"/>
              <a:gd name="connsiteX12166" fmla="*/ 617397 w 1617176"/>
              <a:gd name="connsiteY12166" fmla="*/ 932655 h 1543360"/>
              <a:gd name="connsiteX12167" fmla="*/ 615688 w 1617176"/>
              <a:gd name="connsiteY12167" fmla="*/ 931678 h 1543360"/>
              <a:gd name="connsiteX12168" fmla="*/ 601043 w 1617176"/>
              <a:gd name="connsiteY12168" fmla="*/ 933875 h 1543360"/>
              <a:gd name="connsiteX12169" fmla="*/ 610074 w 1617176"/>
              <a:gd name="connsiteY12169" fmla="*/ 930457 h 1543360"/>
              <a:gd name="connsiteX12170" fmla="*/ 607877 w 1617176"/>
              <a:gd name="connsiteY12170" fmla="*/ 928017 h 1543360"/>
              <a:gd name="connsiteX12171" fmla="*/ 608024 w 1617176"/>
              <a:gd name="connsiteY12171" fmla="*/ 927869 h 1543360"/>
              <a:gd name="connsiteX12172" fmla="*/ 601042 w 1617176"/>
              <a:gd name="connsiteY12172" fmla="*/ 924844 h 1543360"/>
              <a:gd name="connsiteX12173" fmla="*/ 590121 w 1617176"/>
              <a:gd name="connsiteY12173" fmla="*/ 919146 h 1543360"/>
              <a:gd name="connsiteX12174" fmla="*/ 590059 w 1617176"/>
              <a:gd name="connsiteY12174" fmla="*/ 919230 h 1543360"/>
              <a:gd name="connsiteX12175" fmla="*/ 576044 w 1617176"/>
              <a:gd name="connsiteY12175" fmla="*/ 916194 h 1543360"/>
              <a:gd name="connsiteX12176" fmla="*/ 575902 w 1617176"/>
              <a:gd name="connsiteY12176" fmla="*/ 916301 h 1543360"/>
              <a:gd name="connsiteX12177" fmla="*/ 565894 w 1617176"/>
              <a:gd name="connsiteY12177" fmla="*/ 915568 h 1543360"/>
              <a:gd name="connsiteX12178" fmla="*/ 684015 w 1617176"/>
              <a:gd name="connsiteY12178" fmla="*/ 914282 h 1543360"/>
              <a:gd name="connsiteX12179" fmla="*/ 684032 w 1617176"/>
              <a:gd name="connsiteY12179" fmla="*/ 914348 h 1543360"/>
              <a:gd name="connsiteX12180" fmla="*/ 683544 w 1617176"/>
              <a:gd name="connsiteY12180" fmla="*/ 914348 h 1543360"/>
              <a:gd name="connsiteX12181" fmla="*/ 683056 w 1617176"/>
              <a:gd name="connsiteY12181" fmla="*/ 916056 h 1543360"/>
              <a:gd name="connsiteX12182" fmla="*/ 686472 w 1617176"/>
              <a:gd name="connsiteY12182" fmla="*/ 916056 h 1543360"/>
              <a:gd name="connsiteX12183" fmla="*/ 684276 w 1617176"/>
              <a:gd name="connsiteY12183" fmla="*/ 914347 h 1543360"/>
              <a:gd name="connsiteX12184" fmla="*/ 1329885 w 1617176"/>
              <a:gd name="connsiteY12184" fmla="*/ 914105 h 1543360"/>
              <a:gd name="connsiteX12185" fmla="*/ 1330129 w 1617176"/>
              <a:gd name="connsiteY12185" fmla="*/ 918011 h 1543360"/>
              <a:gd name="connsiteX12186" fmla="*/ 1335988 w 1617176"/>
              <a:gd name="connsiteY12186" fmla="*/ 917522 h 1543360"/>
              <a:gd name="connsiteX12187" fmla="*/ 1333303 w 1617176"/>
              <a:gd name="connsiteY12187" fmla="*/ 914105 h 1543360"/>
              <a:gd name="connsiteX12188" fmla="*/ 1329885 w 1617176"/>
              <a:gd name="connsiteY12188" fmla="*/ 914105 h 1543360"/>
              <a:gd name="connsiteX12189" fmla="*/ 424848 w 1617176"/>
              <a:gd name="connsiteY12189" fmla="*/ 913762 h 1543360"/>
              <a:gd name="connsiteX12190" fmla="*/ 418465 w 1617176"/>
              <a:gd name="connsiteY12190" fmla="*/ 915814 h 1543360"/>
              <a:gd name="connsiteX12191" fmla="*/ 418465 w 1617176"/>
              <a:gd name="connsiteY12191" fmla="*/ 920451 h 1543360"/>
              <a:gd name="connsiteX12192" fmla="*/ 416268 w 1617176"/>
              <a:gd name="connsiteY12192" fmla="*/ 925577 h 1543360"/>
              <a:gd name="connsiteX12193" fmla="*/ 416513 w 1617176"/>
              <a:gd name="connsiteY12193" fmla="*/ 925577 h 1543360"/>
              <a:gd name="connsiteX12194" fmla="*/ 416513 w 1617176"/>
              <a:gd name="connsiteY12194" fmla="*/ 925576 h 1543360"/>
              <a:gd name="connsiteX12195" fmla="*/ 416757 w 1617176"/>
              <a:gd name="connsiteY12195" fmla="*/ 925332 h 1543360"/>
              <a:gd name="connsiteX12196" fmla="*/ 417489 w 1617176"/>
              <a:gd name="connsiteY12196" fmla="*/ 924844 h 1543360"/>
              <a:gd name="connsiteX12197" fmla="*/ 417619 w 1617176"/>
              <a:gd name="connsiteY12197" fmla="*/ 924844 h 1543360"/>
              <a:gd name="connsiteX12198" fmla="*/ 422859 w 1617176"/>
              <a:gd name="connsiteY12198" fmla="*/ 921427 h 1543360"/>
              <a:gd name="connsiteX12199" fmla="*/ 425056 w 1617176"/>
              <a:gd name="connsiteY12199" fmla="*/ 915324 h 1543360"/>
              <a:gd name="connsiteX12200" fmla="*/ 425544 w 1617176"/>
              <a:gd name="connsiteY12200" fmla="*/ 915487 h 1543360"/>
              <a:gd name="connsiteX12201" fmla="*/ 425300 w 1617176"/>
              <a:gd name="connsiteY12201" fmla="*/ 915324 h 1543360"/>
              <a:gd name="connsiteX12202" fmla="*/ 425056 w 1617176"/>
              <a:gd name="connsiteY12202" fmla="*/ 914592 h 1543360"/>
              <a:gd name="connsiteX12203" fmla="*/ 426084 w 1617176"/>
              <a:gd name="connsiteY12203" fmla="*/ 913390 h 1543360"/>
              <a:gd name="connsiteX12204" fmla="*/ 426276 w 1617176"/>
              <a:gd name="connsiteY12204" fmla="*/ 914348 h 1543360"/>
              <a:gd name="connsiteX12205" fmla="*/ 426521 w 1617176"/>
              <a:gd name="connsiteY12205" fmla="*/ 915080 h 1543360"/>
              <a:gd name="connsiteX12206" fmla="*/ 426311 w 1617176"/>
              <a:gd name="connsiteY12206" fmla="*/ 915393 h 1543360"/>
              <a:gd name="connsiteX12207" fmla="*/ 426520 w 1617176"/>
              <a:gd name="connsiteY12207" fmla="*/ 915324 h 1543360"/>
              <a:gd name="connsiteX12208" fmla="*/ 427008 w 1617176"/>
              <a:gd name="connsiteY12208" fmla="*/ 915324 h 1543360"/>
              <a:gd name="connsiteX12209" fmla="*/ 427062 w 1617176"/>
              <a:gd name="connsiteY12209" fmla="*/ 915405 h 1543360"/>
              <a:gd name="connsiteX12210" fmla="*/ 427252 w 1617176"/>
              <a:gd name="connsiteY12210" fmla="*/ 914836 h 1543360"/>
              <a:gd name="connsiteX12211" fmla="*/ 427658 w 1617176"/>
              <a:gd name="connsiteY12211" fmla="*/ 913617 h 1543360"/>
              <a:gd name="connsiteX12212" fmla="*/ 426764 w 1617176"/>
              <a:gd name="connsiteY12212" fmla="*/ 913617 h 1543360"/>
              <a:gd name="connsiteX12213" fmla="*/ 1178707 w 1617176"/>
              <a:gd name="connsiteY12213" fmla="*/ 913173 h 1543360"/>
              <a:gd name="connsiteX12214" fmla="*/ 1178633 w 1617176"/>
              <a:gd name="connsiteY12214" fmla="*/ 913617 h 1543360"/>
              <a:gd name="connsiteX12215" fmla="*/ 1180260 w 1617176"/>
              <a:gd name="connsiteY12215" fmla="*/ 913617 h 1543360"/>
              <a:gd name="connsiteX12216" fmla="*/ 538294 w 1617176"/>
              <a:gd name="connsiteY12216" fmla="*/ 913145 h 1543360"/>
              <a:gd name="connsiteX12217" fmla="*/ 538068 w 1617176"/>
              <a:gd name="connsiteY12217" fmla="*/ 913372 h 1543360"/>
              <a:gd name="connsiteX12218" fmla="*/ 537824 w 1617176"/>
              <a:gd name="connsiteY12218" fmla="*/ 913372 h 1543360"/>
              <a:gd name="connsiteX12219" fmla="*/ 537725 w 1617176"/>
              <a:gd name="connsiteY12219" fmla="*/ 913297 h 1543360"/>
              <a:gd name="connsiteX12220" fmla="*/ 535383 w 1617176"/>
              <a:gd name="connsiteY12220" fmla="*/ 917278 h 1543360"/>
              <a:gd name="connsiteX12221" fmla="*/ 540997 w 1617176"/>
              <a:gd name="connsiteY12221" fmla="*/ 918743 h 1543360"/>
              <a:gd name="connsiteX12222" fmla="*/ 548318 w 1617176"/>
              <a:gd name="connsiteY12222" fmla="*/ 916302 h 1543360"/>
              <a:gd name="connsiteX12223" fmla="*/ 548319 w 1617176"/>
              <a:gd name="connsiteY12223" fmla="*/ 916300 h 1543360"/>
              <a:gd name="connsiteX12224" fmla="*/ 549295 w 1617176"/>
              <a:gd name="connsiteY12224" fmla="*/ 915812 h 1543360"/>
              <a:gd name="connsiteX12225" fmla="*/ 551748 w 1617176"/>
              <a:gd name="connsiteY12225" fmla="*/ 914177 h 1543360"/>
              <a:gd name="connsiteX12226" fmla="*/ 551492 w 1617176"/>
              <a:gd name="connsiteY12226" fmla="*/ 914104 h 1543360"/>
              <a:gd name="connsiteX12227" fmla="*/ 551492 w 1617176"/>
              <a:gd name="connsiteY12227" fmla="*/ 914105 h 1543360"/>
              <a:gd name="connsiteX12228" fmla="*/ 551478 w 1617176"/>
              <a:gd name="connsiteY12228" fmla="*/ 914104 h 1543360"/>
              <a:gd name="connsiteX12229" fmla="*/ 551004 w 1617176"/>
              <a:gd name="connsiteY12229" fmla="*/ 914104 h 1543360"/>
              <a:gd name="connsiteX12230" fmla="*/ 550976 w 1617176"/>
              <a:gd name="connsiteY12230" fmla="*/ 914067 h 1543360"/>
              <a:gd name="connsiteX12231" fmla="*/ 1340625 w 1617176"/>
              <a:gd name="connsiteY12231" fmla="*/ 912641 h 1543360"/>
              <a:gd name="connsiteX12232" fmla="*/ 1335988 w 1617176"/>
              <a:gd name="connsiteY12232" fmla="*/ 913129 h 1543360"/>
              <a:gd name="connsiteX12233" fmla="*/ 1341601 w 1617176"/>
              <a:gd name="connsiteY12233" fmla="*/ 917278 h 1543360"/>
              <a:gd name="connsiteX12234" fmla="*/ 1340625 w 1617176"/>
              <a:gd name="connsiteY12234" fmla="*/ 912641 h 1543360"/>
              <a:gd name="connsiteX12235" fmla="*/ 1175378 w 1617176"/>
              <a:gd name="connsiteY12235" fmla="*/ 911908 h 1543360"/>
              <a:gd name="connsiteX12236" fmla="*/ 1176926 w 1617176"/>
              <a:gd name="connsiteY12236" fmla="*/ 913284 h 1543360"/>
              <a:gd name="connsiteX12237" fmla="*/ 1177087 w 1617176"/>
              <a:gd name="connsiteY12237" fmla="*/ 912639 h 1543360"/>
              <a:gd name="connsiteX12238" fmla="*/ 1177087 w 1617176"/>
              <a:gd name="connsiteY12238" fmla="*/ 912397 h 1543360"/>
              <a:gd name="connsiteX12239" fmla="*/ 1175378 w 1617176"/>
              <a:gd name="connsiteY12239" fmla="*/ 911908 h 1543360"/>
              <a:gd name="connsiteX12240" fmla="*/ 1125096 w 1617176"/>
              <a:gd name="connsiteY12240" fmla="*/ 911420 h 1543360"/>
              <a:gd name="connsiteX12241" fmla="*/ 1123876 w 1617176"/>
              <a:gd name="connsiteY12241" fmla="*/ 917522 h 1543360"/>
              <a:gd name="connsiteX12242" fmla="*/ 1128514 w 1617176"/>
              <a:gd name="connsiteY12242" fmla="*/ 918499 h 1543360"/>
              <a:gd name="connsiteX12243" fmla="*/ 1127537 w 1617176"/>
              <a:gd name="connsiteY12243" fmla="*/ 912397 h 1543360"/>
              <a:gd name="connsiteX12244" fmla="*/ 1125096 w 1617176"/>
              <a:gd name="connsiteY12244" fmla="*/ 911420 h 1543360"/>
              <a:gd name="connsiteX12245" fmla="*/ 1090680 w 1617176"/>
              <a:gd name="connsiteY12245" fmla="*/ 911176 h 1543360"/>
              <a:gd name="connsiteX12246" fmla="*/ 1087751 w 1617176"/>
              <a:gd name="connsiteY12246" fmla="*/ 915082 h 1543360"/>
              <a:gd name="connsiteX12247" fmla="*/ 1093365 w 1617176"/>
              <a:gd name="connsiteY12247" fmla="*/ 915082 h 1543360"/>
              <a:gd name="connsiteX12248" fmla="*/ 1093853 w 1617176"/>
              <a:gd name="connsiteY12248" fmla="*/ 913373 h 1543360"/>
              <a:gd name="connsiteX12249" fmla="*/ 1090680 w 1617176"/>
              <a:gd name="connsiteY12249" fmla="*/ 911176 h 1543360"/>
              <a:gd name="connsiteX12250" fmla="*/ 534109 w 1617176"/>
              <a:gd name="connsiteY12250" fmla="*/ 910389 h 1543360"/>
              <a:gd name="connsiteX12251" fmla="*/ 534163 w 1617176"/>
              <a:gd name="connsiteY12251" fmla="*/ 910442 h 1543360"/>
              <a:gd name="connsiteX12252" fmla="*/ 534782 w 1617176"/>
              <a:gd name="connsiteY12252" fmla="*/ 911476 h 1543360"/>
              <a:gd name="connsiteX12253" fmla="*/ 534894 w 1617176"/>
              <a:gd name="connsiteY12253" fmla="*/ 911420 h 1543360"/>
              <a:gd name="connsiteX12254" fmla="*/ 537580 w 1617176"/>
              <a:gd name="connsiteY12254" fmla="*/ 911420 h 1543360"/>
              <a:gd name="connsiteX12255" fmla="*/ 537488 w 1617176"/>
              <a:gd name="connsiteY12255" fmla="*/ 911785 h 1543360"/>
              <a:gd name="connsiteX12256" fmla="*/ 537580 w 1617176"/>
              <a:gd name="connsiteY12256" fmla="*/ 911663 h 1543360"/>
              <a:gd name="connsiteX12257" fmla="*/ 537912 w 1617176"/>
              <a:gd name="connsiteY12257" fmla="*/ 911552 h 1543360"/>
              <a:gd name="connsiteX12258" fmla="*/ 537824 w 1617176"/>
              <a:gd name="connsiteY12258" fmla="*/ 911420 h 1543360"/>
              <a:gd name="connsiteX12259" fmla="*/ 1110695 w 1617176"/>
              <a:gd name="connsiteY12259" fmla="*/ 909712 h 1543360"/>
              <a:gd name="connsiteX12260" fmla="*/ 1106057 w 1617176"/>
              <a:gd name="connsiteY12260" fmla="*/ 911420 h 1543360"/>
              <a:gd name="connsiteX12261" fmla="*/ 1111183 w 1617176"/>
              <a:gd name="connsiteY12261" fmla="*/ 912397 h 1543360"/>
              <a:gd name="connsiteX12262" fmla="*/ 1110695 w 1617176"/>
              <a:gd name="connsiteY12262" fmla="*/ 909712 h 1543360"/>
              <a:gd name="connsiteX12263" fmla="*/ 396010 w 1617176"/>
              <a:gd name="connsiteY12263" fmla="*/ 909222 h 1543360"/>
              <a:gd name="connsiteX12264" fmla="*/ 396742 w 1617176"/>
              <a:gd name="connsiteY12264" fmla="*/ 909954 h 1543360"/>
              <a:gd name="connsiteX12265" fmla="*/ 396010 w 1617176"/>
              <a:gd name="connsiteY12265" fmla="*/ 910687 h 1543360"/>
              <a:gd name="connsiteX12266" fmla="*/ 395278 w 1617176"/>
              <a:gd name="connsiteY12266" fmla="*/ 911175 h 1543360"/>
              <a:gd name="connsiteX12267" fmla="*/ 395033 w 1617176"/>
              <a:gd name="connsiteY12267" fmla="*/ 911175 h 1543360"/>
              <a:gd name="connsiteX12268" fmla="*/ 394683 w 1617176"/>
              <a:gd name="connsiteY12268" fmla="*/ 910912 h 1543360"/>
              <a:gd name="connsiteX12269" fmla="*/ 389907 w 1617176"/>
              <a:gd name="connsiteY12269" fmla="*/ 911907 h 1543360"/>
              <a:gd name="connsiteX12270" fmla="*/ 388443 w 1617176"/>
              <a:gd name="connsiteY12270" fmla="*/ 909466 h 1543360"/>
              <a:gd name="connsiteX12271" fmla="*/ 394545 w 1617176"/>
              <a:gd name="connsiteY12271" fmla="*/ 909466 h 1543360"/>
              <a:gd name="connsiteX12272" fmla="*/ 442257 w 1617176"/>
              <a:gd name="connsiteY12272" fmla="*/ 908804 h 1543360"/>
              <a:gd name="connsiteX12273" fmla="*/ 437442 w 1617176"/>
              <a:gd name="connsiteY12273" fmla="*/ 909345 h 1543360"/>
              <a:gd name="connsiteX12274" fmla="*/ 430181 w 1617176"/>
              <a:gd name="connsiteY12274" fmla="*/ 911420 h 1543360"/>
              <a:gd name="connsiteX12275" fmla="*/ 429693 w 1617176"/>
              <a:gd name="connsiteY12275" fmla="*/ 913617 h 1543360"/>
              <a:gd name="connsiteX12276" fmla="*/ 429186 w 1617176"/>
              <a:gd name="connsiteY12276" fmla="*/ 913448 h 1543360"/>
              <a:gd name="connsiteX12277" fmla="*/ 428717 w 1617176"/>
              <a:gd name="connsiteY12277" fmla="*/ 915324 h 1543360"/>
              <a:gd name="connsiteX12278" fmla="*/ 428717 w 1617176"/>
              <a:gd name="connsiteY12278" fmla="*/ 915812 h 1543360"/>
              <a:gd name="connsiteX12279" fmla="*/ 428229 w 1617176"/>
              <a:gd name="connsiteY12279" fmla="*/ 916178 h 1543360"/>
              <a:gd name="connsiteX12280" fmla="*/ 428229 w 1617176"/>
              <a:gd name="connsiteY12280" fmla="*/ 917277 h 1543360"/>
              <a:gd name="connsiteX12281" fmla="*/ 439945 w 1617176"/>
              <a:gd name="connsiteY12281" fmla="*/ 915812 h 1543360"/>
              <a:gd name="connsiteX12282" fmla="*/ 440433 w 1617176"/>
              <a:gd name="connsiteY12282" fmla="*/ 914592 h 1543360"/>
              <a:gd name="connsiteX12283" fmla="*/ 440952 w 1617176"/>
              <a:gd name="connsiteY12283" fmla="*/ 914696 h 1543360"/>
              <a:gd name="connsiteX12284" fmla="*/ 441654 w 1617176"/>
              <a:gd name="connsiteY12284" fmla="*/ 911418 h 1543360"/>
              <a:gd name="connsiteX12285" fmla="*/ 1318657 w 1617176"/>
              <a:gd name="connsiteY12285" fmla="*/ 907759 h 1543360"/>
              <a:gd name="connsiteX12286" fmla="*/ 1322563 w 1617176"/>
              <a:gd name="connsiteY12286" fmla="*/ 911420 h 1543360"/>
              <a:gd name="connsiteX12287" fmla="*/ 1318657 w 1617176"/>
              <a:gd name="connsiteY12287" fmla="*/ 907759 h 1543360"/>
              <a:gd name="connsiteX12288" fmla="*/ 860263 w 1617176"/>
              <a:gd name="connsiteY12288" fmla="*/ 907757 h 1543360"/>
              <a:gd name="connsiteX12289" fmla="*/ 871735 w 1617176"/>
              <a:gd name="connsiteY12289" fmla="*/ 911418 h 1543360"/>
              <a:gd name="connsiteX12290" fmla="*/ 890774 w 1617176"/>
              <a:gd name="connsiteY12290" fmla="*/ 917521 h 1543360"/>
              <a:gd name="connsiteX12291" fmla="*/ 890501 w 1617176"/>
              <a:gd name="connsiteY12291" fmla="*/ 917794 h 1543360"/>
              <a:gd name="connsiteX12292" fmla="*/ 894191 w 1617176"/>
              <a:gd name="connsiteY12292" fmla="*/ 919230 h 1543360"/>
              <a:gd name="connsiteX12293" fmla="*/ 894923 w 1617176"/>
              <a:gd name="connsiteY12293" fmla="*/ 919962 h 1543360"/>
              <a:gd name="connsiteX12294" fmla="*/ 894435 w 1617176"/>
              <a:gd name="connsiteY12294" fmla="*/ 920938 h 1543360"/>
              <a:gd name="connsiteX12295" fmla="*/ 889181 w 1617176"/>
              <a:gd name="connsiteY12295" fmla="*/ 919028 h 1543360"/>
              <a:gd name="connsiteX12296" fmla="*/ 860751 w 1617176"/>
              <a:gd name="connsiteY12296" fmla="*/ 912395 h 1543360"/>
              <a:gd name="connsiteX12297" fmla="*/ 860263 w 1617176"/>
              <a:gd name="connsiteY12297" fmla="*/ 907757 h 1543360"/>
              <a:gd name="connsiteX12298" fmla="*/ 1336226 w 1617176"/>
              <a:gd name="connsiteY12298" fmla="*/ 907606 h 1543360"/>
              <a:gd name="connsiteX12299" fmla="*/ 1335988 w 1617176"/>
              <a:gd name="connsiteY12299" fmla="*/ 908002 h 1543360"/>
              <a:gd name="connsiteX12300" fmla="*/ 1335068 w 1617176"/>
              <a:gd name="connsiteY12300" fmla="*/ 908232 h 1543360"/>
              <a:gd name="connsiteX12301" fmla="*/ 1335499 w 1617176"/>
              <a:gd name="connsiteY12301" fmla="*/ 908491 h 1543360"/>
              <a:gd name="connsiteX12302" fmla="*/ 1339405 w 1617176"/>
              <a:gd name="connsiteY12302" fmla="*/ 908003 h 1543360"/>
              <a:gd name="connsiteX12303" fmla="*/ 1250557 w 1617176"/>
              <a:gd name="connsiteY12303" fmla="*/ 907271 h 1543360"/>
              <a:gd name="connsiteX12304" fmla="*/ 1244211 w 1617176"/>
              <a:gd name="connsiteY12304" fmla="*/ 908735 h 1543360"/>
              <a:gd name="connsiteX12305" fmla="*/ 1245187 w 1617176"/>
              <a:gd name="connsiteY12305" fmla="*/ 920207 h 1543360"/>
              <a:gd name="connsiteX12306" fmla="*/ 1248818 w 1617176"/>
              <a:gd name="connsiteY12306" fmla="*/ 925119 h 1543360"/>
              <a:gd name="connsiteX12307" fmla="*/ 1254267 w 1617176"/>
              <a:gd name="connsiteY12307" fmla="*/ 926504 h 1543360"/>
              <a:gd name="connsiteX12308" fmla="*/ 1254951 w 1617176"/>
              <a:gd name="connsiteY12308" fmla="*/ 925820 h 1543360"/>
              <a:gd name="connsiteX12309" fmla="*/ 1255440 w 1617176"/>
              <a:gd name="connsiteY12309" fmla="*/ 925820 h 1543360"/>
              <a:gd name="connsiteX12310" fmla="*/ 1256172 w 1617176"/>
              <a:gd name="connsiteY12310" fmla="*/ 926796 h 1543360"/>
              <a:gd name="connsiteX12311" fmla="*/ 1254918 w 1617176"/>
              <a:gd name="connsiteY12311" fmla="*/ 927513 h 1543360"/>
              <a:gd name="connsiteX12312" fmla="*/ 1254951 w 1617176"/>
              <a:gd name="connsiteY12312" fmla="*/ 927530 h 1543360"/>
              <a:gd name="connsiteX12313" fmla="*/ 1256928 w 1617176"/>
              <a:gd name="connsiteY12313" fmla="*/ 931922 h 1543360"/>
              <a:gd name="connsiteX12314" fmla="*/ 1259344 w 1617176"/>
              <a:gd name="connsiteY12314" fmla="*/ 934119 h 1543360"/>
              <a:gd name="connsiteX12315" fmla="*/ 1262966 w 1617176"/>
              <a:gd name="connsiteY12315" fmla="*/ 936381 h 1543360"/>
              <a:gd name="connsiteX12316" fmla="*/ 1263738 w 1617176"/>
              <a:gd name="connsiteY12316" fmla="*/ 936073 h 1543360"/>
              <a:gd name="connsiteX12317" fmla="*/ 1261541 w 1617176"/>
              <a:gd name="connsiteY12317" fmla="*/ 932656 h 1543360"/>
              <a:gd name="connsiteX12318" fmla="*/ 1256659 w 1617176"/>
              <a:gd name="connsiteY12318" fmla="*/ 921672 h 1543360"/>
              <a:gd name="connsiteX12319" fmla="*/ 1253948 w 1617176"/>
              <a:gd name="connsiteY12319" fmla="*/ 923415 h 1543360"/>
              <a:gd name="connsiteX12320" fmla="*/ 1253243 w 1617176"/>
              <a:gd name="connsiteY12320" fmla="*/ 924356 h 1543360"/>
              <a:gd name="connsiteX12321" fmla="*/ 1252754 w 1617176"/>
              <a:gd name="connsiteY12321" fmla="*/ 925088 h 1543360"/>
              <a:gd name="connsiteX12322" fmla="*/ 1251534 w 1617176"/>
              <a:gd name="connsiteY12322" fmla="*/ 924112 h 1543360"/>
              <a:gd name="connsiteX12323" fmla="*/ 1252179 w 1617176"/>
              <a:gd name="connsiteY12323" fmla="*/ 923251 h 1543360"/>
              <a:gd name="connsiteX12324" fmla="*/ 1251533 w 1617176"/>
              <a:gd name="connsiteY12324" fmla="*/ 923380 h 1543360"/>
              <a:gd name="connsiteX12325" fmla="*/ 1252266 w 1617176"/>
              <a:gd name="connsiteY12325" fmla="*/ 919475 h 1543360"/>
              <a:gd name="connsiteX12326" fmla="*/ 1252657 w 1617176"/>
              <a:gd name="connsiteY12326" fmla="*/ 919670 h 1543360"/>
              <a:gd name="connsiteX12327" fmla="*/ 1252266 w 1617176"/>
              <a:gd name="connsiteY12327" fmla="*/ 917521 h 1543360"/>
              <a:gd name="connsiteX12328" fmla="*/ 1252266 w 1617176"/>
              <a:gd name="connsiteY12328" fmla="*/ 917034 h 1543360"/>
              <a:gd name="connsiteX12329" fmla="*/ 1250557 w 1617176"/>
              <a:gd name="connsiteY12329" fmla="*/ 907271 h 1543360"/>
              <a:gd name="connsiteX12330" fmla="*/ 449342 w 1617176"/>
              <a:gd name="connsiteY12330" fmla="*/ 906691 h 1543360"/>
              <a:gd name="connsiteX12331" fmla="*/ 444094 w 1617176"/>
              <a:gd name="connsiteY12331" fmla="*/ 908735 h 1543360"/>
              <a:gd name="connsiteX12332" fmla="*/ 443506 w 1617176"/>
              <a:gd name="connsiteY12332" fmla="*/ 908539 h 1543360"/>
              <a:gd name="connsiteX12333" fmla="*/ 442875 w 1617176"/>
              <a:gd name="connsiteY12333" fmla="*/ 911907 h 1543360"/>
              <a:gd name="connsiteX12334" fmla="*/ 442386 w 1617176"/>
              <a:gd name="connsiteY12334" fmla="*/ 914836 h 1543360"/>
              <a:gd name="connsiteX12335" fmla="*/ 442203 w 1617176"/>
              <a:gd name="connsiteY12335" fmla="*/ 915019 h 1543360"/>
              <a:gd name="connsiteX12336" fmla="*/ 442386 w 1617176"/>
              <a:gd name="connsiteY12336" fmla="*/ 915080 h 1543360"/>
              <a:gd name="connsiteX12337" fmla="*/ 443606 w 1617176"/>
              <a:gd name="connsiteY12337" fmla="*/ 917033 h 1543360"/>
              <a:gd name="connsiteX12338" fmla="*/ 441165 w 1617176"/>
              <a:gd name="connsiteY12338" fmla="*/ 919718 h 1543360"/>
              <a:gd name="connsiteX12339" fmla="*/ 442386 w 1617176"/>
              <a:gd name="connsiteY12339" fmla="*/ 920938 h 1543360"/>
              <a:gd name="connsiteX12340" fmla="*/ 442630 w 1617176"/>
              <a:gd name="connsiteY12340" fmla="*/ 921183 h 1543360"/>
              <a:gd name="connsiteX12341" fmla="*/ 442630 w 1617176"/>
              <a:gd name="connsiteY12341" fmla="*/ 921671 h 1543360"/>
              <a:gd name="connsiteX12342" fmla="*/ 442386 w 1617176"/>
              <a:gd name="connsiteY12342" fmla="*/ 921915 h 1543360"/>
              <a:gd name="connsiteX12343" fmla="*/ 441898 w 1617176"/>
              <a:gd name="connsiteY12343" fmla="*/ 921671 h 1543360"/>
              <a:gd name="connsiteX12344" fmla="*/ 441653 w 1617176"/>
              <a:gd name="connsiteY12344" fmla="*/ 921427 h 1543360"/>
              <a:gd name="connsiteX12345" fmla="*/ 441124 w 1617176"/>
              <a:gd name="connsiteY12345" fmla="*/ 921073 h 1543360"/>
              <a:gd name="connsiteX12346" fmla="*/ 439756 w 1617176"/>
              <a:gd name="connsiteY12346" fmla="*/ 925568 h 1543360"/>
              <a:gd name="connsiteX12347" fmla="*/ 439945 w 1617176"/>
              <a:gd name="connsiteY12347" fmla="*/ 925820 h 1543360"/>
              <a:gd name="connsiteX12348" fmla="*/ 439701 w 1617176"/>
              <a:gd name="connsiteY12348" fmla="*/ 926797 h 1543360"/>
              <a:gd name="connsiteX12349" fmla="*/ 439547 w 1617176"/>
              <a:gd name="connsiteY12349" fmla="*/ 927567 h 1543360"/>
              <a:gd name="connsiteX12350" fmla="*/ 439701 w 1617176"/>
              <a:gd name="connsiteY12350" fmla="*/ 927529 h 1543360"/>
              <a:gd name="connsiteX12351" fmla="*/ 440677 w 1617176"/>
              <a:gd name="connsiteY12351" fmla="*/ 929725 h 1543360"/>
              <a:gd name="connsiteX12352" fmla="*/ 440616 w 1617176"/>
              <a:gd name="connsiteY12352" fmla="*/ 929969 h 1543360"/>
              <a:gd name="connsiteX12353" fmla="*/ 440922 w 1617176"/>
              <a:gd name="connsiteY12353" fmla="*/ 929969 h 1543360"/>
              <a:gd name="connsiteX12354" fmla="*/ 442386 w 1617176"/>
              <a:gd name="connsiteY12354" fmla="*/ 931678 h 1543360"/>
              <a:gd name="connsiteX12355" fmla="*/ 444289 w 1617176"/>
              <a:gd name="connsiteY12355" fmla="*/ 933581 h 1543360"/>
              <a:gd name="connsiteX12356" fmla="*/ 444338 w 1617176"/>
              <a:gd name="connsiteY12356" fmla="*/ 933387 h 1543360"/>
              <a:gd name="connsiteX12357" fmla="*/ 450684 w 1617176"/>
              <a:gd name="connsiteY12357" fmla="*/ 937292 h 1543360"/>
              <a:gd name="connsiteX12358" fmla="*/ 451417 w 1617176"/>
              <a:gd name="connsiteY12358" fmla="*/ 934728 h 1543360"/>
              <a:gd name="connsiteX12359" fmla="*/ 451417 w 1617176"/>
              <a:gd name="connsiteY12359" fmla="*/ 934363 h 1543360"/>
              <a:gd name="connsiteX12360" fmla="*/ 451552 w 1617176"/>
              <a:gd name="connsiteY12360" fmla="*/ 934255 h 1543360"/>
              <a:gd name="connsiteX12361" fmla="*/ 451661 w 1617176"/>
              <a:gd name="connsiteY12361" fmla="*/ 933875 h 1543360"/>
              <a:gd name="connsiteX12362" fmla="*/ 451722 w 1617176"/>
              <a:gd name="connsiteY12362" fmla="*/ 934119 h 1543360"/>
              <a:gd name="connsiteX12363" fmla="*/ 452245 w 1617176"/>
              <a:gd name="connsiteY12363" fmla="*/ 933700 h 1543360"/>
              <a:gd name="connsiteX12364" fmla="*/ 448244 w 1617176"/>
              <a:gd name="connsiteY12364" fmla="*/ 928993 h 1543360"/>
              <a:gd name="connsiteX12365" fmla="*/ 448000 w 1617176"/>
              <a:gd name="connsiteY12365" fmla="*/ 928749 h 1543360"/>
              <a:gd name="connsiteX12366" fmla="*/ 448000 w 1617176"/>
              <a:gd name="connsiteY12366" fmla="*/ 927528 h 1543360"/>
              <a:gd name="connsiteX12367" fmla="*/ 448732 w 1617176"/>
              <a:gd name="connsiteY12367" fmla="*/ 927528 h 1543360"/>
              <a:gd name="connsiteX12368" fmla="*/ 448976 w 1617176"/>
              <a:gd name="connsiteY12368" fmla="*/ 927772 h 1543360"/>
              <a:gd name="connsiteX12369" fmla="*/ 453614 w 1617176"/>
              <a:gd name="connsiteY12369" fmla="*/ 933386 h 1543360"/>
              <a:gd name="connsiteX12370" fmla="*/ 453613 w 1617176"/>
              <a:gd name="connsiteY12370" fmla="*/ 933387 h 1543360"/>
              <a:gd name="connsiteX12371" fmla="*/ 453614 w 1617176"/>
              <a:gd name="connsiteY12371" fmla="*/ 933387 h 1543360"/>
              <a:gd name="connsiteX12372" fmla="*/ 470211 w 1617176"/>
              <a:gd name="connsiteY12372" fmla="*/ 951205 h 1543360"/>
              <a:gd name="connsiteX12373" fmla="*/ 470199 w 1617176"/>
              <a:gd name="connsiteY12373" fmla="*/ 951220 h 1543360"/>
              <a:gd name="connsiteX12374" fmla="*/ 474117 w 1617176"/>
              <a:gd name="connsiteY12374" fmla="*/ 955355 h 1543360"/>
              <a:gd name="connsiteX12375" fmla="*/ 476558 w 1617176"/>
              <a:gd name="connsiteY12375" fmla="*/ 958284 h 1543360"/>
              <a:gd name="connsiteX12376" fmla="*/ 476542 w 1617176"/>
              <a:gd name="connsiteY12376" fmla="*/ 958364 h 1543360"/>
              <a:gd name="connsiteX12377" fmla="*/ 483881 w 1617176"/>
              <a:gd name="connsiteY12377" fmla="*/ 963410 h 1543360"/>
              <a:gd name="connsiteX12378" fmla="*/ 483607 w 1617176"/>
              <a:gd name="connsiteY12378" fmla="*/ 963592 h 1543360"/>
              <a:gd name="connsiteX12379" fmla="*/ 484369 w 1617176"/>
              <a:gd name="connsiteY12379" fmla="*/ 963897 h 1543360"/>
              <a:gd name="connsiteX12380" fmla="*/ 484613 w 1617176"/>
              <a:gd name="connsiteY12380" fmla="*/ 964629 h 1543360"/>
              <a:gd name="connsiteX12381" fmla="*/ 484125 w 1617176"/>
              <a:gd name="connsiteY12381" fmla="*/ 965362 h 1543360"/>
              <a:gd name="connsiteX12382" fmla="*/ 483881 w 1617176"/>
              <a:gd name="connsiteY12382" fmla="*/ 965362 h 1543360"/>
              <a:gd name="connsiteX12383" fmla="*/ 483382 w 1617176"/>
              <a:gd name="connsiteY12383" fmla="*/ 965062 h 1543360"/>
              <a:gd name="connsiteX12384" fmla="*/ 483393 w 1617176"/>
              <a:gd name="connsiteY12384" fmla="*/ 965118 h 1543360"/>
              <a:gd name="connsiteX12385" fmla="*/ 494377 w 1617176"/>
              <a:gd name="connsiteY12385" fmla="*/ 973905 h 1543360"/>
              <a:gd name="connsiteX12386" fmla="*/ 494243 w 1617176"/>
              <a:gd name="connsiteY12386" fmla="*/ 973949 h 1543360"/>
              <a:gd name="connsiteX12387" fmla="*/ 495353 w 1617176"/>
              <a:gd name="connsiteY12387" fmla="*/ 974393 h 1543360"/>
              <a:gd name="connsiteX12388" fmla="*/ 495353 w 1617176"/>
              <a:gd name="connsiteY12388" fmla="*/ 975370 h 1543360"/>
              <a:gd name="connsiteX12389" fmla="*/ 494621 w 1617176"/>
              <a:gd name="connsiteY12389" fmla="*/ 975370 h 1543360"/>
              <a:gd name="connsiteX12390" fmla="*/ 494377 w 1617176"/>
              <a:gd name="connsiteY12390" fmla="*/ 975370 h 1543360"/>
              <a:gd name="connsiteX12391" fmla="*/ 493863 w 1617176"/>
              <a:gd name="connsiteY12391" fmla="*/ 975027 h 1543360"/>
              <a:gd name="connsiteX12392" fmla="*/ 493888 w 1617176"/>
              <a:gd name="connsiteY12392" fmla="*/ 975126 h 1543360"/>
              <a:gd name="connsiteX12393" fmla="*/ 492424 w 1617176"/>
              <a:gd name="connsiteY12393" fmla="*/ 975614 h 1543360"/>
              <a:gd name="connsiteX12394" fmla="*/ 505361 w 1617176"/>
              <a:gd name="connsiteY12394" fmla="*/ 983669 h 1543360"/>
              <a:gd name="connsiteX12395" fmla="*/ 504872 w 1617176"/>
              <a:gd name="connsiteY12395" fmla="*/ 986598 h 1543360"/>
              <a:gd name="connsiteX12396" fmla="*/ 516345 w 1617176"/>
              <a:gd name="connsiteY12396" fmla="*/ 993676 h 1543360"/>
              <a:gd name="connsiteX12397" fmla="*/ 525376 w 1617176"/>
              <a:gd name="connsiteY12397" fmla="*/ 1002219 h 1543360"/>
              <a:gd name="connsiteX12398" fmla="*/ 525376 w 1617176"/>
              <a:gd name="connsiteY12398" fmla="*/ 1004161 h 1543360"/>
              <a:gd name="connsiteX12399" fmla="*/ 534894 w 1617176"/>
              <a:gd name="connsiteY12399" fmla="*/ 1013448 h 1543360"/>
              <a:gd name="connsiteX12400" fmla="*/ 542706 w 1617176"/>
              <a:gd name="connsiteY12400" fmla="*/ 1020526 h 1543360"/>
              <a:gd name="connsiteX12401" fmla="*/ 542706 w 1617176"/>
              <a:gd name="connsiteY12401" fmla="*/ 1021747 h 1543360"/>
              <a:gd name="connsiteX12402" fmla="*/ 542217 w 1617176"/>
              <a:gd name="connsiteY12402" fmla="*/ 1021502 h 1543360"/>
              <a:gd name="connsiteX12403" fmla="*/ 534651 w 1617176"/>
              <a:gd name="connsiteY12403" fmla="*/ 1014180 h 1543360"/>
              <a:gd name="connsiteX12404" fmla="*/ 524465 w 1617176"/>
              <a:gd name="connsiteY12404" fmla="*/ 1004705 h 1543360"/>
              <a:gd name="connsiteX12405" fmla="*/ 524399 w 1617176"/>
              <a:gd name="connsiteY12405" fmla="*/ 1004904 h 1543360"/>
              <a:gd name="connsiteX12406" fmla="*/ 519835 w 1617176"/>
              <a:gd name="connsiteY12406" fmla="*/ 1005144 h 1543360"/>
              <a:gd name="connsiteX12407" fmla="*/ 523422 w 1617176"/>
              <a:gd name="connsiteY12407" fmla="*/ 1009786 h 1543360"/>
              <a:gd name="connsiteX12408" fmla="*/ 528849 w 1617176"/>
              <a:gd name="connsiteY12408" fmla="*/ 1016628 h 1543360"/>
              <a:gd name="connsiteX12409" fmla="*/ 529037 w 1617176"/>
              <a:gd name="connsiteY12409" fmla="*/ 1016378 h 1543360"/>
              <a:gd name="connsiteX12410" fmla="*/ 536359 w 1617176"/>
              <a:gd name="connsiteY12410" fmla="*/ 1025409 h 1543360"/>
              <a:gd name="connsiteX12411" fmla="*/ 544170 w 1617176"/>
              <a:gd name="connsiteY12411" fmla="*/ 1034440 h 1543360"/>
              <a:gd name="connsiteX12412" fmla="*/ 548983 w 1617176"/>
              <a:gd name="connsiteY12412" fmla="*/ 1036733 h 1543360"/>
              <a:gd name="connsiteX12413" fmla="*/ 549884 w 1617176"/>
              <a:gd name="connsiteY12413" fmla="*/ 1035983 h 1543360"/>
              <a:gd name="connsiteX12414" fmla="*/ 548319 w 1617176"/>
              <a:gd name="connsiteY12414" fmla="*/ 1034194 h 1543360"/>
              <a:gd name="connsiteX12415" fmla="*/ 547587 w 1617176"/>
              <a:gd name="connsiteY12415" fmla="*/ 1033218 h 1543360"/>
              <a:gd name="connsiteX12416" fmla="*/ 548808 w 1617176"/>
              <a:gd name="connsiteY12416" fmla="*/ 1032730 h 1543360"/>
              <a:gd name="connsiteX12417" fmla="*/ 550870 w 1617176"/>
              <a:gd name="connsiteY12417" fmla="*/ 1035204 h 1543360"/>
              <a:gd name="connsiteX12418" fmla="*/ 551004 w 1617176"/>
              <a:gd name="connsiteY12418" fmla="*/ 1035171 h 1543360"/>
              <a:gd name="connsiteX12419" fmla="*/ 556618 w 1617176"/>
              <a:gd name="connsiteY12419" fmla="*/ 1039809 h 1543360"/>
              <a:gd name="connsiteX12420" fmla="*/ 556549 w 1617176"/>
              <a:gd name="connsiteY12420" fmla="*/ 1039982 h 1543360"/>
              <a:gd name="connsiteX12421" fmla="*/ 557839 w 1617176"/>
              <a:gd name="connsiteY12421" fmla="*/ 1041273 h 1543360"/>
              <a:gd name="connsiteX12422" fmla="*/ 557801 w 1617176"/>
              <a:gd name="connsiteY12422" fmla="*/ 1041463 h 1543360"/>
              <a:gd name="connsiteX12423" fmla="*/ 571508 w 1617176"/>
              <a:gd name="connsiteY12423" fmla="*/ 1054698 h 1543360"/>
              <a:gd name="connsiteX12424" fmla="*/ 571361 w 1617176"/>
              <a:gd name="connsiteY12424" fmla="*/ 1054795 h 1543360"/>
              <a:gd name="connsiteX12425" fmla="*/ 587862 w 1617176"/>
              <a:gd name="connsiteY12425" fmla="*/ 1071296 h 1543360"/>
              <a:gd name="connsiteX12426" fmla="*/ 592255 w 1617176"/>
              <a:gd name="connsiteY12426" fmla="*/ 1075445 h 1543360"/>
              <a:gd name="connsiteX12427" fmla="*/ 592255 w 1617176"/>
              <a:gd name="connsiteY12427" fmla="*/ 1075935 h 1543360"/>
              <a:gd name="connsiteX12428" fmla="*/ 594452 w 1617176"/>
              <a:gd name="connsiteY12428" fmla="*/ 1075935 h 1543360"/>
              <a:gd name="connsiteX12429" fmla="*/ 591767 w 1617176"/>
              <a:gd name="connsiteY12429" fmla="*/ 1064951 h 1543360"/>
              <a:gd name="connsiteX12430" fmla="*/ 592499 w 1617176"/>
              <a:gd name="connsiteY12430" fmla="*/ 1064707 h 1543360"/>
              <a:gd name="connsiteX12431" fmla="*/ 592289 w 1617176"/>
              <a:gd name="connsiteY12431" fmla="*/ 1064078 h 1543360"/>
              <a:gd name="connsiteX12432" fmla="*/ 592011 w 1617176"/>
              <a:gd name="connsiteY12432" fmla="*/ 1064217 h 1543360"/>
              <a:gd name="connsiteX12433" fmla="*/ 589497 w 1617176"/>
              <a:gd name="connsiteY12433" fmla="*/ 1062241 h 1543360"/>
              <a:gd name="connsiteX12434" fmla="*/ 589326 w 1617176"/>
              <a:gd name="connsiteY12434" fmla="*/ 1062754 h 1543360"/>
              <a:gd name="connsiteX12435" fmla="*/ 587129 w 1617176"/>
              <a:gd name="connsiteY12435" fmla="*/ 1060557 h 1543360"/>
              <a:gd name="connsiteX12436" fmla="*/ 587861 w 1617176"/>
              <a:gd name="connsiteY12436" fmla="*/ 1060313 h 1543360"/>
              <a:gd name="connsiteX12437" fmla="*/ 587756 w 1617176"/>
              <a:gd name="connsiteY12437" fmla="*/ 1060068 h 1543360"/>
              <a:gd name="connsiteX12438" fmla="*/ 587617 w 1617176"/>
              <a:gd name="connsiteY12438" fmla="*/ 1060068 h 1543360"/>
              <a:gd name="connsiteX12439" fmla="*/ 587129 w 1617176"/>
              <a:gd name="connsiteY12439" fmla="*/ 1059823 h 1543360"/>
              <a:gd name="connsiteX12440" fmla="*/ 574925 w 1617176"/>
              <a:gd name="connsiteY12440" fmla="*/ 1047131 h 1543360"/>
              <a:gd name="connsiteX12441" fmla="*/ 570531 w 1617176"/>
              <a:gd name="connsiteY12441" fmla="*/ 1042737 h 1543360"/>
              <a:gd name="connsiteX12442" fmla="*/ 570531 w 1617176"/>
              <a:gd name="connsiteY12442" fmla="*/ 1042005 h 1543360"/>
              <a:gd name="connsiteX12443" fmla="*/ 571019 w 1617176"/>
              <a:gd name="connsiteY12443" fmla="*/ 1042005 h 1543360"/>
              <a:gd name="connsiteX12444" fmla="*/ 575657 w 1617176"/>
              <a:gd name="connsiteY12444" fmla="*/ 1046399 h 1543360"/>
              <a:gd name="connsiteX12445" fmla="*/ 587201 w 1617176"/>
              <a:gd name="connsiteY12445" fmla="*/ 1058636 h 1543360"/>
              <a:gd name="connsiteX12446" fmla="*/ 588838 w 1617176"/>
              <a:gd name="connsiteY12446" fmla="*/ 1059337 h 1543360"/>
              <a:gd name="connsiteX12447" fmla="*/ 576633 w 1617176"/>
              <a:gd name="connsiteY12447" fmla="*/ 1043471 h 1543360"/>
              <a:gd name="connsiteX12448" fmla="*/ 568822 w 1617176"/>
              <a:gd name="connsiteY12448" fmla="*/ 1034440 h 1543360"/>
              <a:gd name="connsiteX12449" fmla="*/ 560279 w 1617176"/>
              <a:gd name="connsiteY12449" fmla="*/ 1027117 h 1543360"/>
              <a:gd name="connsiteX12450" fmla="*/ 555153 w 1617176"/>
              <a:gd name="connsiteY12450" fmla="*/ 1021503 h 1543360"/>
              <a:gd name="connsiteX12451" fmla="*/ 552957 w 1617176"/>
              <a:gd name="connsiteY12451" fmla="*/ 1017842 h 1543360"/>
              <a:gd name="connsiteX12452" fmla="*/ 546123 w 1617176"/>
              <a:gd name="connsiteY12452" fmla="*/ 1010031 h 1543360"/>
              <a:gd name="connsiteX12453" fmla="*/ 537824 w 1617176"/>
              <a:gd name="connsiteY12453" fmla="*/ 1000512 h 1543360"/>
              <a:gd name="connsiteX12454" fmla="*/ 518297 w 1617176"/>
              <a:gd name="connsiteY12454" fmla="*/ 980741 h 1543360"/>
              <a:gd name="connsiteX12455" fmla="*/ 498526 w 1617176"/>
              <a:gd name="connsiteY12455" fmla="*/ 956820 h 1543360"/>
              <a:gd name="connsiteX12456" fmla="*/ 492423 w 1617176"/>
              <a:gd name="connsiteY12456" fmla="*/ 950230 h 1543360"/>
              <a:gd name="connsiteX12457" fmla="*/ 485101 w 1617176"/>
              <a:gd name="connsiteY12457" fmla="*/ 942907 h 1543360"/>
              <a:gd name="connsiteX12458" fmla="*/ 472408 w 1617176"/>
              <a:gd name="connsiteY12458" fmla="*/ 930459 h 1543360"/>
              <a:gd name="connsiteX12459" fmla="*/ 454590 w 1617176"/>
              <a:gd name="connsiteY12459" fmla="*/ 911420 h 1543360"/>
              <a:gd name="connsiteX12460" fmla="*/ 449342 w 1617176"/>
              <a:gd name="connsiteY12460" fmla="*/ 906691 h 1543360"/>
              <a:gd name="connsiteX12461" fmla="*/ 1345018 w 1617176"/>
              <a:gd name="connsiteY12461" fmla="*/ 906050 h 1543360"/>
              <a:gd name="connsiteX12462" fmla="*/ 1341113 w 1617176"/>
              <a:gd name="connsiteY12462" fmla="*/ 908247 h 1543360"/>
              <a:gd name="connsiteX12463" fmla="*/ 1345507 w 1617176"/>
              <a:gd name="connsiteY12463" fmla="*/ 907271 h 1543360"/>
              <a:gd name="connsiteX12464" fmla="*/ 1345018 w 1617176"/>
              <a:gd name="connsiteY12464" fmla="*/ 906050 h 1543360"/>
              <a:gd name="connsiteX12465" fmla="*/ 426865 w 1617176"/>
              <a:gd name="connsiteY12465" fmla="*/ 905346 h 1543360"/>
              <a:gd name="connsiteX12466" fmla="*/ 426521 w 1617176"/>
              <a:gd name="connsiteY12466" fmla="*/ 905805 h 1543360"/>
              <a:gd name="connsiteX12467" fmla="*/ 425056 w 1617176"/>
              <a:gd name="connsiteY12467" fmla="*/ 906049 h 1543360"/>
              <a:gd name="connsiteX12468" fmla="*/ 423104 w 1617176"/>
              <a:gd name="connsiteY12468" fmla="*/ 906537 h 1543360"/>
              <a:gd name="connsiteX12469" fmla="*/ 422524 w 1617176"/>
              <a:gd name="connsiteY12469" fmla="*/ 906421 h 1543360"/>
              <a:gd name="connsiteX12470" fmla="*/ 422614 w 1617176"/>
              <a:gd name="connsiteY12470" fmla="*/ 906783 h 1543360"/>
              <a:gd name="connsiteX12471" fmla="*/ 419686 w 1617176"/>
              <a:gd name="connsiteY12471" fmla="*/ 910444 h 1543360"/>
              <a:gd name="connsiteX12472" fmla="*/ 427806 w 1617176"/>
              <a:gd name="connsiteY12472" fmla="*/ 908588 h 1543360"/>
              <a:gd name="connsiteX12473" fmla="*/ 427741 w 1617176"/>
              <a:gd name="connsiteY12473" fmla="*/ 908490 h 1543360"/>
              <a:gd name="connsiteX12474" fmla="*/ 427741 w 1617176"/>
              <a:gd name="connsiteY12474" fmla="*/ 906842 h 1543360"/>
              <a:gd name="connsiteX12475" fmla="*/ 427008 w 1617176"/>
              <a:gd name="connsiteY12475" fmla="*/ 905561 h 1543360"/>
              <a:gd name="connsiteX12476" fmla="*/ 1338184 w 1617176"/>
              <a:gd name="connsiteY12476" fmla="*/ 904098 h 1543360"/>
              <a:gd name="connsiteX12477" fmla="*/ 1333303 w 1617176"/>
              <a:gd name="connsiteY12477" fmla="*/ 906783 h 1543360"/>
              <a:gd name="connsiteX12478" fmla="*/ 1333953 w 1617176"/>
              <a:gd name="connsiteY12478" fmla="*/ 907433 h 1543360"/>
              <a:gd name="connsiteX12479" fmla="*/ 1334279 w 1617176"/>
              <a:gd name="connsiteY12479" fmla="*/ 906781 h 1543360"/>
              <a:gd name="connsiteX12480" fmla="*/ 1335500 w 1617176"/>
              <a:gd name="connsiteY12480" fmla="*/ 906293 h 1543360"/>
              <a:gd name="connsiteX12481" fmla="*/ 1335561 w 1617176"/>
              <a:gd name="connsiteY12481" fmla="*/ 906317 h 1543360"/>
              <a:gd name="connsiteX12482" fmla="*/ 1159025 w 1617176"/>
              <a:gd name="connsiteY12482" fmla="*/ 903854 h 1543360"/>
              <a:gd name="connsiteX12483" fmla="*/ 1153899 w 1617176"/>
              <a:gd name="connsiteY12483" fmla="*/ 904342 h 1543360"/>
              <a:gd name="connsiteX12484" fmla="*/ 1160733 w 1617176"/>
              <a:gd name="connsiteY12484" fmla="*/ 907759 h 1543360"/>
              <a:gd name="connsiteX12485" fmla="*/ 1159025 w 1617176"/>
              <a:gd name="connsiteY12485" fmla="*/ 903854 h 1543360"/>
              <a:gd name="connsiteX12486" fmla="*/ 443722 w 1617176"/>
              <a:gd name="connsiteY12486" fmla="*/ 902659 h 1543360"/>
              <a:gd name="connsiteX12487" fmla="*/ 437993 w 1617176"/>
              <a:gd name="connsiteY12487" fmla="*/ 903853 h 1543360"/>
              <a:gd name="connsiteX12488" fmla="*/ 433843 w 1617176"/>
              <a:gd name="connsiteY12488" fmla="*/ 904341 h 1543360"/>
              <a:gd name="connsiteX12489" fmla="*/ 433793 w 1617176"/>
              <a:gd name="connsiteY12489" fmla="*/ 904308 h 1543360"/>
              <a:gd name="connsiteX12490" fmla="*/ 428961 w 1617176"/>
              <a:gd name="connsiteY12490" fmla="*/ 907127 h 1543360"/>
              <a:gd name="connsiteX12491" fmla="*/ 428961 w 1617176"/>
              <a:gd name="connsiteY12491" fmla="*/ 908003 h 1543360"/>
              <a:gd name="connsiteX12492" fmla="*/ 445803 w 1617176"/>
              <a:gd name="connsiteY12492" fmla="*/ 903121 h 1543360"/>
              <a:gd name="connsiteX12493" fmla="*/ 1067980 w 1617176"/>
              <a:gd name="connsiteY12493" fmla="*/ 902633 h 1543360"/>
              <a:gd name="connsiteX12494" fmla="*/ 1069201 w 1617176"/>
              <a:gd name="connsiteY12494" fmla="*/ 909712 h 1543360"/>
              <a:gd name="connsiteX12495" fmla="*/ 1074082 w 1617176"/>
              <a:gd name="connsiteY12495" fmla="*/ 908735 h 1543360"/>
              <a:gd name="connsiteX12496" fmla="*/ 1072618 w 1617176"/>
              <a:gd name="connsiteY12496" fmla="*/ 903365 h 1543360"/>
              <a:gd name="connsiteX12497" fmla="*/ 1067980 w 1617176"/>
              <a:gd name="connsiteY12497" fmla="*/ 902633 h 1543360"/>
              <a:gd name="connsiteX12498" fmla="*/ 53799 w 1617176"/>
              <a:gd name="connsiteY12498" fmla="*/ 902145 h 1543360"/>
              <a:gd name="connsiteX12499" fmla="*/ 45501 w 1617176"/>
              <a:gd name="connsiteY12499" fmla="*/ 920940 h 1543360"/>
              <a:gd name="connsiteX12500" fmla="*/ 45904 w 1617176"/>
              <a:gd name="connsiteY12500" fmla="*/ 920940 h 1543360"/>
              <a:gd name="connsiteX12501" fmla="*/ 46721 w 1617176"/>
              <a:gd name="connsiteY12501" fmla="*/ 920450 h 1543360"/>
              <a:gd name="connsiteX12502" fmla="*/ 46883 w 1617176"/>
              <a:gd name="connsiteY12502" fmla="*/ 920369 h 1543360"/>
              <a:gd name="connsiteX12503" fmla="*/ 46721 w 1617176"/>
              <a:gd name="connsiteY12503" fmla="*/ 920207 h 1543360"/>
              <a:gd name="connsiteX12504" fmla="*/ 60878 w 1617176"/>
              <a:gd name="connsiteY12504" fmla="*/ 911908 h 1543360"/>
              <a:gd name="connsiteX12505" fmla="*/ 55264 w 1617176"/>
              <a:gd name="connsiteY12505" fmla="*/ 908735 h 1543360"/>
              <a:gd name="connsiteX12506" fmla="*/ 53799 w 1617176"/>
              <a:gd name="connsiteY12506" fmla="*/ 902145 h 1543360"/>
              <a:gd name="connsiteX12507" fmla="*/ 641805 w 1617176"/>
              <a:gd name="connsiteY12507" fmla="*/ 901900 h 1543360"/>
              <a:gd name="connsiteX12508" fmla="*/ 642781 w 1617176"/>
              <a:gd name="connsiteY12508" fmla="*/ 902388 h 1543360"/>
              <a:gd name="connsiteX12509" fmla="*/ 642049 w 1617176"/>
              <a:gd name="connsiteY12509" fmla="*/ 903120 h 1543360"/>
              <a:gd name="connsiteX12510" fmla="*/ 641073 w 1617176"/>
              <a:gd name="connsiteY12510" fmla="*/ 903609 h 1543360"/>
              <a:gd name="connsiteX12511" fmla="*/ 640584 w 1617176"/>
              <a:gd name="connsiteY12511" fmla="*/ 903609 h 1543360"/>
              <a:gd name="connsiteX12512" fmla="*/ 639852 w 1617176"/>
              <a:gd name="connsiteY12512" fmla="*/ 902876 h 1543360"/>
              <a:gd name="connsiteX12513" fmla="*/ 640340 w 1617176"/>
              <a:gd name="connsiteY12513" fmla="*/ 902144 h 1543360"/>
              <a:gd name="connsiteX12514" fmla="*/ 640828 w 1617176"/>
              <a:gd name="connsiteY12514" fmla="*/ 902144 h 1543360"/>
              <a:gd name="connsiteX12515" fmla="*/ 1170985 w 1617176"/>
              <a:gd name="connsiteY12515" fmla="*/ 901657 h 1543360"/>
              <a:gd name="connsiteX12516" fmla="*/ 1175378 w 1617176"/>
              <a:gd name="connsiteY12516" fmla="*/ 909712 h 1543360"/>
              <a:gd name="connsiteX12517" fmla="*/ 1172693 w 1617176"/>
              <a:gd name="connsiteY12517" fmla="*/ 901657 h 1543360"/>
              <a:gd name="connsiteX12518" fmla="*/ 1170985 w 1617176"/>
              <a:gd name="connsiteY12518" fmla="*/ 901657 h 1543360"/>
              <a:gd name="connsiteX12519" fmla="*/ 1244699 w 1617176"/>
              <a:gd name="connsiteY12519" fmla="*/ 900924 h 1543360"/>
              <a:gd name="connsiteX12520" fmla="*/ 1242502 w 1617176"/>
              <a:gd name="connsiteY12520" fmla="*/ 903609 h 1543360"/>
              <a:gd name="connsiteX12521" fmla="*/ 1245187 w 1617176"/>
              <a:gd name="connsiteY12521" fmla="*/ 905806 h 1543360"/>
              <a:gd name="connsiteX12522" fmla="*/ 1246408 w 1617176"/>
              <a:gd name="connsiteY12522" fmla="*/ 904586 h 1543360"/>
              <a:gd name="connsiteX12523" fmla="*/ 1244699 w 1617176"/>
              <a:gd name="connsiteY12523" fmla="*/ 900924 h 1543360"/>
              <a:gd name="connsiteX12524" fmla="*/ 806075 w 1617176"/>
              <a:gd name="connsiteY12524" fmla="*/ 900924 h 1543360"/>
              <a:gd name="connsiteX12525" fmla="*/ 806075 w 1617176"/>
              <a:gd name="connsiteY12525" fmla="*/ 902145 h 1543360"/>
              <a:gd name="connsiteX12526" fmla="*/ 807051 w 1617176"/>
              <a:gd name="connsiteY12526" fmla="*/ 902145 h 1543360"/>
              <a:gd name="connsiteX12527" fmla="*/ 807051 w 1617176"/>
              <a:gd name="connsiteY12527" fmla="*/ 900924 h 1543360"/>
              <a:gd name="connsiteX12528" fmla="*/ 806075 w 1617176"/>
              <a:gd name="connsiteY12528" fmla="*/ 900924 h 1543360"/>
              <a:gd name="connsiteX12529" fmla="*/ 496329 w 1617176"/>
              <a:gd name="connsiteY12529" fmla="*/ 900924 h 1543360"/>
              <a:gd name="connsiteX12530" fmla="*/ 497305 w 1617176"/>
              <a:gd name="connsiteY12530" fmla="*/ 902389 h 1543360"/>
              <a:gd name="connsiteX12531" fmla="*/ 526107 w 1617176"/>
              <a:gd name="connsiteY12531" fmla="*/ 914105 h 1543360"/>
              <a:gd name="connsiteX12532" fmla="*/ 533918 w 1617176"/>
              <a:gd name="connsiteY12532" fmla="*/ 911420 h 1543360"/>
              <a:gd name="connsiteX12533" fmla="*/ 533920 w 1617176"/>
              <a:gd name="connsiteY12533" fmla="*/ 911421 h 1543360"/>
              <a:gd name="connsiteX12534" fmla="*/ 533674 w 1617176"/>
              <a:gd name="connsiteY12534" fmla="*/ 911175 h 1543360"/>
              <a:gd name="connsiteX12535" fmla="*/ 532942 w 1617176"/>
              <a:gd name="connsiteY12535" fmla="*/ 910198 h 1543360"/>
              <a:gd name="connsiteX12536" fmla="*/ 533039 w 1617176"/>
              <a:gd name="connsiteY12536" fmla="*/ 910004 h 1543360"/>
              <a:gd name="connsiteX12537" fmla="*/ 532942 w 1617176"/>
              <a:gd name="connsiteY12537" fmla="*/ 909956 h 1543360"/>
              <a:gd name="connsiteX12538" fmla="*/ 532454 w 1617176"/>
              <a:gd name="connsiteY12538" fmla="*/ 910200 h 1543360"/>
              <a:gd name="connsiteX12539" fmla="*/ 518784 w 1617176"/>
              <a:gd name="connsiteY12539" fmla="*/ 909467 h 1543360"/>
              <a:gd name="connsiteX12540" fmla="*/ 522202 w 1617176"/>
              <a:gd name="connsiteY12540" fmla="*/ 905562 h 1543360"/>
              <a:gd name="connsiteX12541" fmla="*/ 496329 w 1617176"/>
              <a:gd name="connsiteY12541" fmla="*/ 900924 h 1543360"/>
              <a:gd name="connsiteX12542" fmla="*/ 1090924 w 1617176"/>
              <a:gd name="connsiteY12542" fmla="*/ 900680 h 1543360"/>
              <a:gd name="connsiteX12543" fmla="*/ 1084090 w 1617176"/>
              <a:gd name="connsiteY12543" fmla="*/ 902145 h 1543360"/>
              <a:gd name="connsiteX12544" fmla="*/ 1085554 w 1617176"/>
              <a:gd name="connsiteY12544" fmla="*/ 906538 h 1543360"/>
              <a:gd name="connsiteX12545" fmla="*/ 1091412 w 1617176"/>
              <a:gd name="connsiteY12545" fmla="*/ 904830 h 1543360"/>
              <a:gd name="connsiteX12546" fmla="*/ 1090924 w 1617176"/>
              <a:gd name="connsiteY12546" fmla="*/ 900680 h 1543360"/>
              <a:gd name="connsiteX12547" fmla="*/ 221975 w 1617176"/>
              <a:gd name="connsiteY12547" fmla="*/ 900436 h 1543360"/>
              <a:gd name="connsiteX12548" fmla="*/ 221824 w 1617176"/>
              <a:gd name="connsiteY12548" fmla="*/ 900886 h 1543360"/>
              <a:gd name="connsiteX12549" fmla="*/ 221975 w 1617176"/>
              <a:gd name="connsiteY12549" fmla="*/ 900924 h 1543360"/>
              <a:gd name="connsiteX12550" fmla="*/ 539227 w 1617176"/>
              <a:gd name="connsiteY12550" fmla="*/ 898971 h 1543360"/>
              <a:gd name="connsiteX12551" fmla="*/ 539288 w 1617176"/>
              <a:gd name="connsiteY12551" fmla="*/ 899216 h 1543360"/>
              <a:gd name="connsiteX12552" fmla="*/ 529037 w 1617176"/>
              <a:gd name="connsiteY12552" fmla="*/ 903365 h 1543360"/>
              <a:gd name="connsiteX12553" fmla="*/ 537580 w 1617176"/>
              <a:gd name="connsiteY12553" fmla="*/ 902145 h 1543360"/>
              <a:gd name="connsiteX12554" fmla="*/ 537712 w 1617176"/>
              <a:gd name="connsiteY12554" fmla="*/ 902343 h 1543360"/>
              <a:gd name="connsiteX12555" fmla="*/ 542705 w 1617176"/>
              <a:gd name="connsiteY12555" fmla="*/ 900679 h 1543360"/>
              <a:gd name="connsiteX12556" fmla="*/ 545192 w 1617176"/>
              <a:gd name="connsiteY12556" fmla="*/ 899894 h 1543360"/>
              <a:gd name="connsiteX12557" fmla="*/ 542950 w 1617176"/>
              <a:gd name="connsiteY12557" fmla="*/ 898971 h 1543360"/>
              <a:gd name="connsiteX12558" fmla="*/ 1154540 w 1617176"/>
              <a:gd name="connsiteY12558" fmla="*/ 898270 h 1543360"/>
              <a:gd name="connsiteX12559" fmla="*/ 1151214 w 1617176"/>
              <a:gd name="connsiteY12559" fmla="*/ 900924 h 1543360"/>
              <a:gd name="connsiteX12560" fmla="*/ 1157316 w 1617176"/>
              <a:gd name="connsiteY12560" fmla="*/ 900924 h 1543360"/>
              <a:gd name="connsiteX12561" fmla="*/ 1154540 w 1617176"/>
              <a:gd name="connsiteY12561" fmla="*/ 898270 h 1543360"/>
              <a:gd name="connsiteX12562" fmla="*/ 1107278 w 1617176"/>
              <a:gd name="connsiteY12562" fmla="*/ 897751 h 1543360"/>
              <a:gd name="connsiteX12563" fmla="*/ 1102640 w 1617176"/>
              <a:gd name="connsiteY12563" fmla="*/ 899216 h 1543360"/>
              <a:gd name="connsiteX12564" fmla="*/ 1103617 w 1617176"/>
              <a:gd name="connsiteY12564" fmla="*/ 902877 h 1543360"/>
              <a:gd name="connsiteX12565" fmla="*/ 1108743 w 1617176"/>
              <a:gd name="connsiteY12565" fmla="*/ 902877 h 1543360"/>
              <a:gd name="connsiteX12566" fmla="*/ 1107278 w 1617176"/>
              <a:gd name="connsiteY12566" fmla="*/ 897751 h 1543360"/>
              <a:gd name="connsiteX12567" fmla="*/ 69176 w 1617176"/>
              <a:gd name="connsiteY12567" fmla="*/ 896775 h 1543360"/>
              <a:gd name="connsiteX12568" fmla="*/ 68654 w 1617176"/>
              <a:gd name="connsiteY12568" fmla="*/ 896949 h 1543360"/>
              <a:gd name="connsiteX12569" fmla="*/ 68689 w 1617176"/>
              <a:gd name="connsiteY12569" fmla="*/ 897018 h 1543360"/>
              <a:gd name="connsiteX12570" fmla="*/ 68444 w 1617176"/>
              <a:gd name="connsiteY12570" fmla="*/ 897753 h 1543360"/>
              <a:gd name="connsiteX12571" fmla="*/ 68444 w 1617176"/>
              <a:gd name="connsiteY12571" fmla="*/ 898239 h 1543360"/>
              <a:gd name="connsiteX12572" fmla="*/ 69176 w 1617176"/>
              <a:gd name="connsiteY12572" fmla="*/ 898239 h 1543360"/>
              <a:gd name="connsiteX12573" fmla="*/ 73570 w 1617176"/>
              <a:gd name="connsiteY12573" fmla="*/ 898728 h 1543360"/>
              <a:gd name="connsiteX12574" fmla="*/ 69665 w 1617176"/>
              <a:gd name="connsiteY12574" fmla="*/ 897019 h 1543360"/>
              <a:gd name="connsiteX12575" fmla="*/ 1201252 w 1617176"/>
              <a:gd name="connsiteY12575" fmla="*/ 896531 h 1543360"/>
              <a:gd name="connsiteX12576" fmla="*/ 1198567 w 1617176"/>
              <a:gd name="connsiteY12576" fmla="*/ 897019 h 1543360"/>
              <a:gd name="connsiteX12577" fmla="*/ 1202960 w 1617176"/>
              <a:gd name="connsiteY12577" fmla="*/ 902389 h 1543360"/>
              <a:gd name="connsiteX12578" fmla="*/ 1201252 w 1617176"/>
              <a:gd name="connsiteY12578" fmla="*/ 896531 h 1543360"/>
              <a:gd name="connsiteX12579" fmla="*/ 250533 w 1617176"/>
              <a:gd name="connsiteY12579" fmla="*/ 896531 h 1543360"/>
              <a:gd name="connsiteX12580" fmla="*/ 249557 w 1617176"/>
              <a:gd name="connsiteY12580" fmla="*/ 898239 h 1543360"/>
              <a:gd name="connsiteX12581" fmla="*/ 251022 w 1617176"/>
              <a:gd name="connsiteY12581" fmla="*/ 897751 h 1543360"/>
              <a:gd name="connsiteX12582" fmla="*/ 250533 w 1617176"/>
              <a:gd name="connsiteY12582" fmla="*/ 896531 h 1543360"/>
              <a:gd name="connsiteX12583" fmla="*/ 1382120 w 1617176"/>
              <a:gd name="connsiteY12583" fmla="*/ 895310 h 1543360"/>
              <a:gd name="connsiteX12584" fmla="*/ 1379435 w 1617176"/>
              <a:gd name="connsiteY12584" fmla="*/ 897751 h 1543360"/>
              <a:gd name="connsiteX12585" fmla="*/ 1379923 w 1617176"/>
              <a:gd name="connsiteY12585" fmla="*/ 900436 h 1543360"/>
              <a:gd name="connsiteX12586" fmla="*/ 1377726 w 1617176"/>
              <a:gd name="connsiteY12586" fmla="*/ 900924 h 1543360"/>
              <a:gd name="connsiteX12587" fmla="*/ 1381143 w 1617176"/>
              <a:gd name="connsiteY12587" fmla="*/ 901657 h 1543360"/>
              <a:gd name="connsiteX12588" fmla="*/ 1382852 w 1617176"/>
              <a:gd name="connsiteY12588" fmla="*/ 904098 h 1543360"/>
              <a:gd name="connsiteX12589" fmla="*/ 1386758 w 1617176"/>
              <a:gd name="connsiteY12589" fmla="*/ 913129 h 1543360"/>
              <a:gd name="connsiteX12590" fmla="*/ 1399694 w 1617176"/>
              <a:gd name="connsiteY12590" fmla="*/ 931435 h 1543360"/>
              <a:gd name="connsiteX12591" fmla="*/ 1399694 w 1617176"/>
              <a:gd name="connsiteY12591" fmla="*/ 931678 h 1543360"/>
              <a:gd name="connsiteX12592" fmla="*/ 1400914 w 1617176"/>
              <a:gd name="connsiteY12592" fmla="*/ 931434 h 1543360"/>
              <a:gd name="connsiteX12593" fmla="*/ 1395789 w 1617176"/>
              <a:gd name="connsiteY12593" fmla="*/ 916546 h 1543360"/>
              <a:gd name="connsiteX12594" fmla="*/ 1393592 w 1617176"/>
              <a:gd name="connsiteY12594" fmla="*/ 915082 h 1543360"/>
              <a:gd name="connsiteX12595" fmla="*/ 1382120 w 1617176"/>
              <a:gd name="connsiteY12595" fmla="*/ 895310 h 1543360"/>
              <a:gd name="connsiteX12596" fmla="*/ 1241282 w 1617176"/>
              <a:gd name="connsiteY12596" fmla="*/ 894821 h 1543360"/>
              <a:gd name="connsiteX12597" fmla="*/ 1241156 w 1617176"/>
              <a:gd name="connsiteY12597" fmla="*/ 894852 h 1543360"/>
              <a:gd name="connsiteX12598" fmla="*/ 1243234 w 1617176"/>
              <a:gd name="connsiteY12598" fmla="*/ 899704 h 1543360"/>
              <a:gd name="connsiteX12599" fmla="*/ 1241607 w 1617176"/>
              <a:gd name="connsiteY12599" fmla="*/ 894821 h 1543360"/>
              <a:gd name="connsiteX12600" fmla="*/ 520557 w 1617176"/>
              <a:gd name="connsiteY12600" fmla="*/ 894424 h 1543360"/>
              <a:gd name="connsiteX12601" fmla="*/ 520249 w 1617176"/>
              <a:gd name="connsiteY12601" fmla="*/ 894578 h 1543360"/>
              <a:gd name="connsiteX12602" fmla="*/ 519273 w 1617176"/>
              <a:gd name="connsiteY12602" fmla="*/ 894578 h 1543360"/>
              <a:gd name="connsiteX12603" fmla="*/ 523178 w 1617176"/>
              <a:gd name="connsiteY12603" fmla="*/ 898728 h 1543360"/>
              <a:gd name="connsiteX12604" fmla="*/ 523598 w 1617176"/>
              <a:gd name="connsiteY12604" fmla="*/ 898868 h 1543360"/>
              <a:gd name="connsiteX12605" fmla="*/ 522202 w 1617176"/>
              <a:gd name="connsiteY12605" fmla="*/ 896773 h 1543360"/>
              <a:gd name="connsiteX12606" fmla="*/ 1085799 w 1617176"/>
              <a:gd name="connsiteY12606" fmla="*/ 894395 h 1543360"/>
              <a:gd name="connsiteX12607" fmla="*/ 1082625 w 1617176"/>
              <a:gd name="connsiteY12607" fmla="*/ 896531 h 1543360"/>
              <a:gd name="connsiteX12608" fmla="*/ 1082869 w 1617176"/>
              <a:gd name="connsiteY12608" fmla="*/ 898728 h 1543360"/>
              <a:gd name="connsiteX12609" fmla="*/ 1088971 w 1617176"/>
              <a:gd name="connsiteY12609" fmla="*/ 897751 h 1543360"/>
              <a:gd name="connsiteX12610" fmla="*/ 1085799 w 1617176"/>
              <a:gd name="connsiteY12610" fmla="*/ 894395 h 1543360"/>
              <a:gd name="connsiteX12611" fmla="*/ 1032099 w 1617176"/>
              <a:gd name="connsiteY12611" fmla="*/ 894334 h 1543360"/>
              <a:gd name="connsiteX12612" fmla="*/ 1046256 w 1617176"/>
              <a:gd name="connsiteY12612" fmla="*/ 908735 h 1543360"/>
              <a:gd name="connsiteX12613" fmla="*/ 1052328 w 1617176"/>
              <a:gd name="connsiteY12613" fmla="*/ 914136 h 1543360"/>
              <a:gd name="connsiteX12614" fmla="*/ 1052482 w 1617176"/>
              <a:gd name="connsiteY12614" fmla="*/ 914375 h 1543360"/>
              <a:gd name="connsiteX12615" fmla="*/ 1052084 w 1617176"/>
              <a:gd name="connsiteY12615" fmla="*/ 914501 h 1543360"/>
              <a:gd name="connsiteX12616" fmla="*/ 1052533 w 1617176"/>
              <a:gd name="connsiteY12616" fmla="*/ 914456 h 1543360"/>
              <a:gd name="connsiteX12617" fmla="*/ 1052735 w 1617176"/>
              <a:gd name="connsiteY12617" fmla="*/ 914770 h 1543360"/>
              <a:gd name="connsiteX12618" fmla="*/ 1053577 w 1617176"/>
              <a:gd name="connsiteY12618" fmla="*/ 914349 h 1543360"/>
              <a:gd name="connsiteX12619" fmla="*/ 1052533 w 1617176"/>
              <a:gd name="connsiteY12619" fmla="*/ 914456 h 1543360"/>
              <a:gd name="connsiteX12620" fmla="*/ 1052482 w 1617176"/>
              <a:gd name="connsiteY12620" fmla="*/ 914375 h 1543360"/>
              <a:gd name="connsiteX12621" fmla="*/ 1053335 w 1617176"/>
              <a:gd name="connsiteY12621" fmla="*/ 914105 h 1543360"/>
              <a:gd name="connsiteX12622" fmla="*/ 1032099 w 1617176"/>
              <a:gd name="connsiteY12622" fmla="*/ 894334 h 1543360"/>
              <a:gd name="connsiteX12623" fmla="*/ 433109 w 1617176"/>
              <a:gd name="connsiteY12623" fmla="*/ 894333 h 1543360"/>
              <a:gd name="connsiteX12624" fmla="*/ 433110 w 1617176"/>
              <a:gd name="connsiteY12624" fmla="*/ 894334 h 1543360"/>
              <a:gd name="connsiteX12625" fmla="*/ 432622 w 1617176"/>
              <a:gd name="connsiteY12625" fmla="*/ 894334 h 1543360"/>
              <a:gd name="connsiteX12626" fmla="*/ 423425 w 1617176"/>
              <a:gd name="connsiteY12626" fmla="*/ 904711 h 1543360"/>
              <a:gd name="connsiteX12627" fmla="*/ 424568 w 1617176"/>
              <a:gd name="connsiteY12627" fmla="*/ 904584 h 1543360"/>
              <a:gd name="connsiteX12628" fmla="*/ 426276 w 1617176"/>
              <a:gd name="connsiteY12628" fmla="*/ 904340 h 1543360"/>
              <a:gd name="connsiteX12629" fmla="*/ 429205 w 1617176"/>
              <a:gd name="connsiteY12629" fmla="*/ 901411 h 1543360"/>
              <a:gd name="connsiteX12630" fmla="*/ 434087 w 1617176"/>
              <a:gd name="connsiteY12630" fmla="*/ 902143 h 1543360"/>
              <a:gd name="connsiteX12631" fmla="*/ 434003 w 1617176"/>
              <a:gd name="connsiteY12631" fmla="*/ 902561 h 1543360"/>
              <a:gd name="connsiteX12632" fmla="*/ 437749 w 1617176"/>
              <a:gd name="connsiteY12632" fmla="*/ 901900 h 1543360"/>
              <a:gd name="connsiteX12633" fmla="*/ 442521 w 1617176"/>
              <a:gd name="connsiteY12633" fmla="*/ 901105 h 1543360"/>
              <a:gd name="connsiteX12634" fmla="*/ 437992 w 1617176"/>
              <a:gd name="connsiteY12634" fmla="*/ 895066 h 1543360"/>
              <a:gd name="connsiteX12635" fmla="*/ 436283 w 1617176"/>
              <a:gd name="connsiteY12635" fmla="*/ 895066 h 1543360"/>
              <a:gd name="connsiteX12636" fmla="*/ 436429 w 1617176"/>
              <a:gd name="connsiteY12636" fmla="*/ 894333 h 1543360"/>
              <a:gd name="connsiteX12637" fmla="*/ 435063 w 1617176"/>
              <a:gd name="connsiteY12637" fmla="*/ 894333 h 1543360"/>
              <a:gd name="connsiteX12638" fmla="*/ 433843 w 1617176"/>
              <a:gd name="connsiteY12638" fmla="*/ 894333 h 1543360"/>
              <a:gd name="connsiteX12639" fmla="*/ 488518 w 1617176"/>
              <a:gd name="connsiteY12639" fmla="*/ 893114 h 1543360"/>
              <a:gd name="connsiteX12640" fmla="*/ 504872 w 1617176"/>
              <a:gd name="connsiteY12640" fmla="*/ 898239 h 1543360"/>
              <a:gd name="connsiteX12641" fmla="*/ 488518 w 1617176"/>
              <a:gd name="connsiteY12641" fmla="*/ 893114 h 1543360"/>
              <a:gd name="connsiteX12642" fmla="*/ 534480 w 1617176"/>
              <a:gd name="connsiteY12642" fmla="*/ 892845 h 1543360"/>
              <a:gd name="connsiteX12643" fmla="*/ 534406 w 1617176"/>
              <a:gd name="connsiteY12643" fmla="*/ 892870 h 1543360"/>
              <a:gd name="connsiteX12644" fmla="*/ 534650 w 1617176"/>
              <a:gd name="connsiteY12644" fmla="*/ 893602 h 1543360"/>
              <a:gd name="connsiteX12645" fmla="*/ 522687 w 1617176"/>
              <a:gd name="connsiteY12645" fmla="*/ 893602 h 1543360"/>
              <a:gd name="connsiteX12646" fmla="*/ 521626 w 1617176"/>
              <a:gd name="connsiteY12646" fmla="*/ 894000 h 1543360"/>
              <a:gd name="connsiteX12647" fmla="*/ 521714 w 1617176"/>
              <a:gd name="connsiteY12647" fmla="*/ 894088 h 1543360"/>
              <a:gd name="connsiteX12648" fmla="*/ 523178 w 1617176"/>
              <a:gd name="connsiteY12648" fmla="*/ 896041 h 1543360"/>
              <a:gd name="connsiteX12649" fmla="*/ 524602 w 1617176"/>
              <a:gd name="connsiteY12649" fmla="*/ 898176 h 1543360"/>
              <a:gd name="connsiteX12650" fmla="*/ 533918 w 1617176"/>
              <a:gd name="connsiteY12650" fmla="*/ 895310 h 1543360"/>
              <a:gd name="connsiteX12651" fmla="*/ 537069 w 1617176"/>
              <a:gd name="connsiteY12651" fmla="*/ 894326 h 1543360"/>
              <a:gd name="connsiteX12652" fmla="*/ 536825 w 1617176"/>
              <a:gd name="connsiteY12652" fmla="*/ 894244 h 1543360"/>
              <a:gd name="connsiteX12653" fmla="*/ 536847 w 1617176"/>
              <a:gd name="connsiteY12653" fmla="*/ 894333 h 1543360"/>
              <a:gd name="connsiteX12654" fmla="*/ 535871 w 1617176"/>
              <a:gd name="connsiteY12654" fmla="*/ 894333 h 1543360"/>
              <a:gd name="connsiteX12655" fmla="*/ 535932 w 1617176"/>
              <a:gd name="connsiteY12655" fmla="*/ 894089 h 1543360"/>
              <a:gd name="connsiteX12656" fmla="*/ 535872 w 1617176"/>
              <a:gd name="connsiteY12656" fmla="*/ 894089 h 1543360"/>
              <a:gd name="connsiteX12657" fmla="*/ 534651 w 1617176"/>
              <a:gd name="connsiteY12657" fmla="*/ 893356 h 1543360"/>
              <a:gd name="connsiteX12658" fmla="*/ 1197834 w 1617176"/>
              <a:gd name="connsiteY12658" fmla="*/ 892137 h 1543360"/>
              <a:gd name="connsiteX12659" fmla="*/ 1197834 w 1617176"/>
              <a:gd name="connsiteY12659" fmla="*/ 894334 h 1543360"/>
              <a:gd name="connsiteX12660" fmla="*/ 1200275 w 1617176"/>
              <a:gd name="connsiteY12660" fmla="*/ 894334 h 1543360"/>
              <a:gd name="connsiteX12661" fmla="*/ 1197834 w 1617176"/>
              <a:gd name="connsiteY12661" fmla="*/ 892137 h 1543360"/>
              <a:gd name="connsiteX12662" fmla="*/ 1341288 w 1617176"/>
              <a:gd name="connsiteY12662" fmla="*/ 891947 h 1543360"/>
              <a:gd name="connsiteX12663" fmla="*/ 1341114 w 1617176"/>
              <a:gd name="connsiteY12663" fmla="*/ 892381 h 1543360"/>
              <a:gd name="connsiteX12664" fmla="*/ 1340625 w 1617176"/>
              <a:gd name="connsiteY12664" fmla="*/ 892625 h 1543360"/>
              <a:gd name="connsiteX12665" fmla="*/ 1340624 w 1617176"/>
              <a:gd name="connsiteY12665" fmla="*/ 892625 h 1543360"/>
              <a:gd name="connsiteX12666" fmla="*/ 1340625 w 1617176"/>
              <a:gd name="connsiteY12666" fmla="*/ 892626 h 1543360"/>
              <a:gd name="connsiteX12667" fmla="*/ 1339405 w 1617176"/>
              <a:gd name="connsiteY12667" fmla="*/ 899948 h 1543360"/>
              <a:gd name="connsiteX12668" fmla="*/ 1343310 w 1617176"/>
              <a:gd name="connsiteY12668" fmla="*/ 898239 h 1543360"/>
              <a:gd name="connsiteX12669" fmla="*/ 1149993 w 1617176"/>
              <a:gd name="connsiteY12669" fmla="*/ 891893 h 1543360"/>
              <a:gd name="connsiteX12670" fmla="*/ 1151214 w 1617176"/>
              <a:gd name="connsiteY12670" fmla="*/ 896043 h 1543360"/>
              <a:gd name="connsiteX12671" fmla="*/ 1153410 w 1617176"/>
              <a:gd name="connsiteY12671" fmla="*/ 895310 h 1543360"/>
              <a:gd name="connsiteX12672" fmla="*/ 1149993 w 1617176"/>
              <a:gd name="connsiteY12672" fmla="*/ 891893 h 1543360"/>
              <a:gd name="connsiteX12673" fmla="*/ 396253 w 1617176"/>
              <a:gd name="connsiteY12673" fmla="*/ 891406 h 1543360"/>
              <a:gd name="connsiteX12674" fmla="*/ 396253 w 1617176"/>
              <a:gd name="connsiteY12674" fmla="*/ 893114 h 1543360"/>
              <a:gd name="connsiteX12675" fmla="*/ 396169 w 1617176"/>
              <a:gd name="connsiteY12675" fmla="*/ 893093 h 1543360"/>
              <a:gd name="connsiteX12676" fmla="*/ 396665 w 1617176"/>
              <a:gd name="connsiteY12676" fmla="*/ 896066 h 1543360"/>
              <a:gd name="connsiteX12677" fmla="*/ 396741 w 1617176"/>
              <a:gd name="connsiteY12677" fmla="*/ 896041 h 1543360"/>
              <a:gd name="connsiteX12678" fmla="*/ 397229 w 1617176"/>
              <a:gd name="connsiteY12678" fmla="*/ 897017 h 1543360"/>
              <a:gd name="connsiteX12679" fmla="*/ 397131 w 1617176"/>
              <a:gd name="connsiteY12679" fmla="*/ 897115 h 1543360"/>
              <a:gd name="connsiteX12680" fmla="*/ 399914 w 1617176"/>
              <a:gd name="connsiteY12680" fmla="*/ 898970 h 1543360"/>
              <a:gd name="connsiteX12681" fmla="*/ 401379 w 1617176"/>
              <a:gd name="connsiteY12681" fmla="*/ 900435 h 1543360"/>
              <a:gd name="connsiteX12682" fmla="*/ 402111 w 1617176"/>
              <a:gd name="connsiteY12682" fmla="*/ 901655 h 1543360"/>
              <a:gd name="connsiteX12683" fmla="*/ 401135 w 1617176"/>
              <a:gd name="connsiteY12683" fmla="*/ 902143 h 1543360"/>
              <a:gd name="connsiteX12684" fmla="*/ 398694 w 1617176"/>
              <a:gd name="connsiteY12684" fmla="*/ 900191 h 1543360"/>
              <a:gd name="connsiteX12685" fmla="*/ 396659 w 1617176"/>
              <a:gd name="connsiteY12685" fmla="*/ 898767 h 1543360"/>
              <a:gd name="connsiteX12686" fmla="*/ 393080 w 1617176"/>
              <a:gd name="connsiteY12686" fmla="*/ 899214 h 1543360"/>
              <a:gd name="connsiteX12687" fmla="*/ 395249 w 1617176"/>
              <a:gd name="connsiteY12687" fmla="*/ 896081 h 1543360"/>
              <a:gd name="connsiteX12688" fmla="*/ 394875 w 1617176"/>
              <a:gd name="connsiteY12688" fmla="*/ 893472 h 1543360"/>
              <a:gd name="connsiteX12689" fmla="*/ 394789 w 1617176"/>
              <a:gd name="connsiteY12689" fmla="*/ 892868 h 1543360"/>
              <a:gd name="connsiteX12690" fmla="*/ 395033 w 1617176"/>
              <a:gd name="connsiteY12690" fmla="*/ 891892 h 1543360"/>
              <a:gd name="connsiteX12691" fmla="*/ 395801 w 1617176"/>
              <a:gd name="connsiteY12691" fmla="*/ 892084 h 1543360"/>
              <a:gd name="connsiteX12692" fmla="*/ 396253 w 1617176"/>
              <a:gd name="connsiteY12692" fmla="*/ 891405 h 1543360"/>
              <a:gd name="connsiteX12693" fmla="*/ 396253 w 1617176"/>
              <a:gd name="connsiteY12693" fmla="*/ 891405 h 1543360"/>
              <a:gd name="connsiteX12694" fmla="*/ 396253 w 1617176"/>
              <a:gd name="connsiteY12694" fmla="*/ 891406 h 1543360"/>
              <a:gd name="connsiteX12695" fmla="*/ 355735 w 1617176"/>
              <a:gd name="connsiteY12695" fmla="*/ 891405 h 1543360"/>
              <a:gd name="connsiteX12696" fmla="*/ 355735 w 1617176"/>
              <a:gd name="connsiteY12696" fmla="*/ 892626 h 1543360"/>
              <a:gd name="connsiteX12697" fmla="*/ 356711 w 1617176"/>
              <a:gd name="connsiteY12697" fmla="*/ 892626 h 1543360"/>
              <a:gd name="connsiteX12698" fmla="*/ 356711 w 1617176"/>
              <a:gd name="connsiteY12698" fmla="*/ 891405 h 1543360"/>
              <a:gd name="connsiteX12699" fmla="*/ 355735 w 1617176"/>
              <a:gd name="connsiteY12699" fmla="*/ 891405 h 1543360"/>
              <a:gd name="connsiteX12700" fmla="*/ 741148 w 1617176"/>
              <a:gd name="connsiteY12700" fmla="*/ 891160 h 1543360"/>
              <a:gd name="connsiteX12701" fmla="*/ 812422 w 1617176"/>
              <a:gd name="connsiteY12701" fmla="*/ 944615 h 1543360"/>
              <a:gd name="connsiteX12702" fmla="*/ 812422 w 1617176"/>
              <a:gd name="connsiteY12702" fmla="*/ 945347 h 1543360"/>
              <a:gd name="connsiteX12703" fmla="*/ 811933 w 1617176"/>
              <a:gd name="connsiteY12703" fmla="*/ 945836 h 1543360"/>
              <a:gd name="connsiteX12704" fmla="*/ 811445 w 1617176"/>
              <a:gd name="connsiteY12704" fmla="*/ 945347 h 1543360"/>
              <a:gd name="connsiteX12705" fmla="*/ 740660 w 1617176"/>
              <a:gd name="connsiteY12705" fmla="*/ 892381 h 1543360"/>
              <a:gd name="connsiteX12706" fmla="*/ 740416 w 1617176"/>
              <a:gd name="connsiteY12706" fmla="*/ 891404 h 1543360"/>
              <a:gd name="connsiteX12707" fmla="*/ 741148 w 1617176"/>
              <a:gd name="connsiteY12707" fmla="*/ 891160 h 1543360"/>
              <a:gd name="connsiteX12708" fmla="*/ 1397009 w 1617176"/>
              <a:gd name="connsiteY12708" fmla="*/ 890917 h 1543360"/>
              <a:gd name="connsiteX12709" fmla="*/ 1397497 w 1617176"/>
              <a:gd name="connsiteY12709" fmla="*/ 891405 h 1543360"/>
              <a:gd name="connsiteX12710" fmla="*/ 1398718 w 1617176"/>
              <a:gd name="connsiteY12710" fmla="*/ 891405 h 1543360"/>
              <a:gd name="connsiteX12711" fmla="*/ 1397009 w 1617176"/>
              <a:gd name="connsiteY12711" fmla="*/ 890917 h 1543360"/>
              <a:gd name="connsiteX12712" fmla="*/ 521225 w 1617176"/>
              <a:gd name="connsiteY12712" fmla="*/ 890917 h 1543360"/>
              <a:gd name="connsiteX12713" fmla="*/ 520494 w 1617176"/>
              <a:gd name="connsiteY12713" fmla="*/ 891282 h 1543360"/>
              <a:gd name="connsiteX12714" fmla="*/ 520494 w 1617176"/>
              <a:gd name="connsiteY12714" fmla="*/ 892197 h 1543360"/>
              <a:gd name="connsiteX12715" fmla="*/ 521225 w 1617176"/>
              <a:gd name="connsiteY12715" fmla="*/ 891923 h 1543360"/>
              <a:gd name="connsiteX12716" fmla="*/ 844397 w 1617176"/>
              <a:gd name="connsiteY12716" fmla="*/ 890672 h 1543360"/>
              <a:gd name="connsiteX12717" fmla="*/ 868561 w 1617176"/>
              <a:gd name="connsiteY12717" fmla="*/ 896774 h 1543360"/>
              <a:gd name="connsiteX12718" fmla="*/ 868259 w 1617176"/>
              <a:gd name="connsiteY12718" fmla="*/ 897076 h 1543360"/>
              <a:gd name="connsiteX12719" fmla="*/ 888821 w 1617176"/>
              <a:gd name="connsiteY12719" fmla="*/ 903608 h 1543360"/>
              <a:gd name="connsiteX12720" fmla="*/ 904687 w 1617176"/>
              <a:gd name="connsiteY12720" fmla="*/ 908490 h 1543360"/>
              <a:gd name="connsiteX12721" fmla="*/ 905175 w 1617176"/>
              <a:gd name="connsiteY12721" fmla="*/ 909954 h 1543360"/>
              <a:gd name="connsiteX12722" fmla="*/ 904442 w 1617176"/>
              <a:gd name="connsiteY12722" fmla="*/ 910199 h 1543360"/>
              <a:gd name="connsiteX12723" fmla="*/ 888089 w 1617176"/>
              <a:gd name="connsiteY12723" fmla="*/ 905561 h 1543360"/>
              <a:gd name="connsiteX12724" fmla="*/ 867585 w 1617176"/>
              <a:gd name="connsiteY12724" fmla="*/ 898971 h 1543360"/>
              <a:gd name="connsiteX12725" fmla="*/ 867363 w 1617176"/>
              <a:gd name="connsiteY12725" fmla="*/ 898526 h 1543360"/>
              <a:gd name="connsiteX12726" fmla="*/ 853428 w 1617176"/>
              <a:gd name="connsiteY12726" fmla="*/ 894577 h 1543360"/>
              <a:gd name="connsiteX12727" fmla="*/ 843176 w 1617176"/>
              <a:gd name="connsiteY12727" fmla="*/ 891160 h 1543360"/>
              <a:gd name="connsiteX12728" fmla="*/ 844397 w 1617176"/>
              <a:gd name="connsiteY12728" fmla="*/ 890672 h 1543360"/>
              <a:gd name="connsiteX12729" fmla="*/ 1081649 w 1617176"/>
              <a:gd name="connsiteY12729" fmla="*/ 890429 h 1543360"/>
              <a:gd name="connsiteX12730" fmla="*/ 1081649 w 1617176"/>
              <a:gd name="connsiteY12730" fmla="*/ 892137 h 1543360"/>
              <a:gd name="connsiteX12731" fmla="*/ 1082625 w 1617176"/>
              <a:gd name="connsiteY12731" fmla="*/ 892137 h 1543360"/>
              <a:gd name="connsiteX12732" fmla="*/ 1082869 w 1617176"/>
              <a:gd name="connsiteY12732" fmla="*/ 890429 h 1543360"/>
              <a:gd name="connsiteX12733" fmla="*/ 1081649 w 1617176"/>
              <a:gd name="connsiteY12733" fmla="*/ 890429 h 1543360"/>
              <a:gd name="connsiteX12734" fmla="*/ 435307 w 1617176"/>
              <a:gd name="connsiteY12734" fmla="*/ 890429 h 1543360"/>
              <a:gd name="connsiteX12735" fmla="*/ 433228 w 1617176"/>
              <a:gd name="connsiteY12735" fmla="*/ 892969 h 1543360"/>
              <a:gd name="connsiteX12736" fmla="*/ 434087 w 1617176"/>
              <a:gd name="connsiteY12736" fmla="*/ 893112 h 1543360"/>
              <a:gd name="connsiteX12737" fmla="*/ 435534 w 1617176"/>
              <a:gd name="connsiteY12737" fmla="*/ 892931 h 1543360"/>
              <a:gd name="connsiteX12738" fmla="*/ 1351110 w 1617176"/>
              <a:gd name="connsiteY12738" fmla="*/ 890206 h 1543360"/>
              <a:gd name="connsiteX12739" fmla="*/ 1350877 w 1617176"/>
              <a:gd name="connsiteY12739" fmla="*/ 890672 h 1543360"/>
              <a:gd name="connsiteX12740" fmla="*/ 1350788 w 1617176"/>
              <a:gd name="connsiteY12740" fmla="*/ 890707 h 1543360"/>
              <a:gd name="connsiteX12741" fmla="*/ 1352830 w 1617176"/>
              <a:gd name="connsiteY12741" fmla="*/ 891161 h 1543360"/>
              <a:gd name="connsiteX12742" fmla="*/ 1105813 w 1617176"/>
              <a:gd name="connsiteY12742" fmla="*/ 889696 h 1543360"/>
              <a:gd name="connsiteX12743" fmla="*/ 1100444 w 1617176"/>
              <a:gd name="connsiteY12743" fmla="*/ 892137 h 1543360"/>
              <a:gd name="connsiteX12744" fmla="*/ 1103617 w 1617176"/>
              <a:gd name="connsiteY12744" fmla="*/ 893602 h 1543360"/>
              <a:gd name="connsiteX12745" fmla="*/ 1101908 w 1617176"/>
              <a:gd name="connsiteY12745" fmla="*/ 895066 h 1543360"/>
              <a:gd name="connsiteX12746" fmla="*/ 1106546 w 1617176"/>
              <a:gd name="connsiteY12746" fmla="*/ 893602 h 1543360"/>
              <a:gd name="connsiteX12747" fmla="*/ 1105813 w 1617176"/>
              <a:gd name="connsiteY12747" fmla="*/ 889696 h 1543360"/>
              <a:gd name="connsiteX12748" fmla="*/ 1135348 w 1617176"/>
              <a:gd name="connsiteY12748" fmla="*/ 888964 h 1543360"/>
              <a:gd name="connsiteX12749" fmla="*/ 1139742 w 1617176"/>
              <a:gd name="connsiteY12749" fmla="*/ 895310 h 1543360"/>
              <a:gd name="connsiteX12750" fmla="*/ 1137545 w 1617176"/>
              <a:gd name="connsiteY12750" fmla="*/ 893358 h 1543360"/>
              <a:gd name="connsiteX12751" fmla="*/ 1137545 w 1617176"/>
              <a:gd name="connsiteY12751" fmla="*/ 888964 h 1543360"/>
              <a:gd name="connsiteX12752" fmla="*/ 1135348 w 1617176"/>
              <a:gd name="connsiteY12752" fmla="*/ 888964 h 1543360"/>
              <a:gd name="connsiteX12753" fmla="*/ 511950 w 1617176"/>
              <a:gd name="connsiteY12753" fmla="*/ 888720 h 1543360"/>
              <a:gd name="connsiteX12754" fmla="*/ 515367 w 1617176"/>
              <a:gd name="connsiteY12754" fmla="*/ 893358 h 1543360"/>
              <a:gd name="connsiteX12755" fmla="*/ 518784 w 1617176"/>
              <a:gd name="connsiteY12755" fmla="*/ 891893 h 1543360"/>
              <a:gd name="connsiteX12756" fmla="*/ 518785 w 1617176"/>
              <a:gd name="connsiteY12756" fmla="*/ 891893 h 1543360"/>
              <a:gd name="connsiteX12757" fmla="*/ 518785 w 1617176"/>
              <a:gd name="connsiteY12757" fmla="*/ 891405 h 1543360"/>
              <a:gd name="connsiteX12758" fmla="*/ 518784 w 1617176"/>
              <a:gd name="connsiteY12758" fmla="*/ 891405 h 1543360"/>
              <a:gd name="connsiteX12759" fmla="*/ 511950 w 1617176"/>
              <a:gd name="connsiteY12759" fmla="*/ 888720 h 1543360"/>
              <a:gd name="connsiteX12760" fmla="*/ 1064075 w 1617176"/>
              <a:gd name="connsiteY12760" fmla="*/ 888232 h 1543360"/>
              <a:gd name="connsiteX12761" fmla="*/ 1070421 w 1617176"/>
              <a:gd name="connsiteY12761" fmla="*/ 896043 h 1543360"/>
              <a:gd name="connsiteX12762" fmla="*/ 1064075 w 1617176"/>
              <a:gd name="connsiteY12762" fmla="*/ 888232 h 1543360"/>
              <a:gd name="connsiteX12763" fmla="*/ 563452 w 1617176"/>
              <a:gd name="connsiteY12763" fmla="*/ 887987 h 1543360"/>
              <a:gd name="connsiteX12764" fmla="*/ 598864 w 1617176"/>
              <a:gd name="connsiteY12764" fmla="*/ 893181 h 1543360"/>
              <a:gd name="connsiteX12765" fmla="*/ 599333 w 1617176"/>
              <a:gd name="connsiteY12765" fmla="*/ 892868 h 1543360"/>
              <a:gd name="connsiteX12766" fmla="*/ 639852 w 1617176"/>
              <a:gd name="connsiteY12766" fmla="*/ 897506 h 1543360"/>
              <a:gd name="connsiteX12767" fmla="*/ 690134 w 1617176"/>
              <a:gd name="connsiteY12767" fmla="*/ 903608 h 1543360"/>
              <a:gd name="connsiteX12768" fmla="*/ 690866 w 1617176"/>
              <a:gd name="connsiteY12768" fmla="*/ 905072 h 1543360"/>
              <a:gd name="connsiteX12769" fmla="*/ 689889 w 1617176"/>
              <a:gd name="connsiteY12769" fmla="*/ 906049 h 1543360"/>
              <a:gd name="connsiteX12770" fmla="*/ 639608 w 1617176"/>
              <a:gd name="connsiteY12770" fmla="*/ 899702 h 1543360"/>
              <a:gd name="connsiteX12771" fmla="*/ 599089 w 1617176"/>
              <a:gd name="connsiteY12771" fmla="*/ 895065 h 1543360"/>
              <a:gd name="connsiteX12772" fmla="*/ 598778 w 1617176"/>
              <a:gd name="connsiteY12772" fmla="*/ 894754 h 1543360"/>
              <a:gd name="connsiteX12773" fmla="*/ 575169 w 1617176"/>
              <a:gd name="connsiteY12773" fmla="*/ 891892 h 1543360"/>
              <a:gd name="connsiteX12774" fmla="*/ 578950 w 1617176"/>
              <a:gd name="connsiteY12774" fmla="*/ 894203 h 1543360"/>
              <a:gd name="connsiteX12775" fmla="*/ 582247 w 1617176"/>
              <a:gd name="connsiteY12775" fmla="*/ 894821 h 1543360"/>
              <a:gd name="connsiteX12776" fmla="*/ 606656 w 1617176"/>
              <a:gd name="connsiteY12776" fmla="*/ 898727 h 1543360"/>
              <a:gd name="connsiteX12777" fmla="*/ 607145 w 1617176"/>
              <a:gd name="connsiteY12777" fmla="*/ 899703 h 1543360"/>
              <a:gd name="connsiteX12778" fmla="*/ 606656 w 1617176"/>
              <a:gd name="connsiteY12778" fmla="*/ 899947 h 1543360"/>
              <a:gd name="connsiteX12779" fmla="*/ 582247 w 1617176"/>
              <a:gd name="connsiteY12779" fmla="*/ 896042 h 1543360"/>
              <a:gd name="connsiteX12780" fmla="*/ 578342 w 1617176"/>
              <a:gd name="connsiteY12780" fmla="*/ 895309 h 1543360"/>
              <a:gd name="connsiteX12781" fmla="*/ 578240 w 1617176"/>
              <a:gd name="connsiteY12781" fmla="*/ 895156 h 1543360"/>
              <a:gd name="connsiteX12782" fmla="*/ 565649 w 1617176"/>
              <a:gd name="connsiteY12782" fmla="*/ 893357 h 1543360"/>
              <a:gd name="connsiteX12783" fmla="*/ 556618 w 1617176"/>
              <a:gd name="connsiteY12783" fmla="*/ 890184 h 1543360"/>
              <a:gd name="connsiteX12784" fmla="*/ 563452 w 1617176"/>
              <a:gd name="connsiteY12784" fmla="*/ 887987 h 1543360"/>
              <a:gd name="connsiteX12785" fmla="*/ 1400182 w 1617176"/>
              <a:gd name="connsiteY12785" fmla="*/ 887500 h 1543360"/>
              <a:gd name="connsiteX12786" fmla="*/ 1409946 w 1617176"/>
              <a:gd name="connsiteY12786" fmla="*/ 905074 h 1543360"/>
              <a:gd name="connsiteX12787" fmla="*/ 1408237 w 1617176"/>
              <a:gd name="connsiteY12787" fmla="*/ 894334 h 1543360"/>
              <a:gd name="connsiteX12788" fmla="*/ 1408726 w 1617176"/>
              <a:gd name="connsiteY12788" fmla="*/ 894578 h 1543360"/>
              <a:gd name="connsiteX12789" fmla="*/ 1408873 w 1617176"/>
              <a:gd name="connsiteY12789" fmla="*/ 894529 h 1543360"/>
              <a:gd name="connsiteX12790" fmla="*/ 1408481 w 1617176"/>
              <a:gd name="connsiteY12790" fmla="*/ 894333 h 1543360"/>
              <a:gd name="connsiteX12791" fmla="*/ 1408481 w 1617176"/>
              <a:gd name="connsiteY12791" fmla="*/ 893601 h 1543360"/>
              <a:gd name="connsiteX12792" fmla="*/ 1407993 w 1617176"/>
              <a:gd name="connsiteY12792" fmla="*/ 891648 h 1543360"/>
              <a:gd name="connsiteX12793" fmla="*/ 1407993 w 1617176"/>
              <a:gd name="connsiteY12793" fmla="*/ 891404 h 1543360"/>
              <a:gd name="connsiteX12794" fmla="*/ 1408481 w 1617176"/>
              <a:gd name="connsiteY12794" fmla="*/ 891648 h 1543360"/>
              <a:gd name="connsiteX12795" fmla="*/ 1408969 w 1617176"/>
              <a:gd name="connsiteY12795" fmla="*/ 893357 h 1543360"/>
              <a:gd name="connsiteX12796" fmla="*/ 1408969 w 1617176"/>
              <a:gd name="connsiteY12796" fmla="*/ 894333 h 1543360"/>
              <a:gd name="connsiteX12797" fmla="*/ 1408969 w 1617176"/>
              <a:gd name="connsiteY12797" fmla="*/ 894497 h 1543360"/>
              <a:gd name="connsiteX12798" fmla="*/ 1409457 w 1617176"/>
              <a:gd name="connsiteY12798" fmla="*/ 894334 h 1543360"/>
              <a:gd name="connsiteX12799" fmla="*/ 1410678 w 1617176"/>
              <a:gd name="connsiteY12799" fmla="*/ 893602 h 1543360"/>
              <a:gd name="connsiteX12800" fmla="*/ 1409457 w 1617176"/>
              <a:gd name="connsiteY12800" fmla="*/ 887744 h 1543360"/>
              <a:gd name="connsiteX12801" fmla="*/ 1405552 w 1617176"/>
              <a:gd name="connsiteY12801" fmla="*/ 889941 h 1543360"/>
              <a:gd name="connsiteX12802" fmla="*/ 1404576 w 1617176"/>
              <a:gd name="connsiteY12802" fmla="*/ 887500 h 1543360"/>
              <a:gd name="connsiteX12803" fmla="*/ 1400182 w 1617176"/>
              <a:gd name="connsiteY12803" fmla="*/ 887500 h 1543360"/>
              <a:gd name="connsiteX12804" fmla="*/ 1119238 w 1617176"/>
              <a:gd name="connsiteY12804" fmla="*/ 887256 h 1543360"/>
              <a:gd name="connsiteX12805" fmla="*/ 1119727 w 1617176"/>
              <a:gd name="connsiteY12805" fmla="*/ 887500 h 1543360"/>
              <a:gd name="connsiteX12806" fmla="*/ 1120703 w 1617176"/>
              <a:gd name="connsiteY12806" fmla="*/ 887500 h 1543360"/>
              <a:gd name="connsiteX12807" fmla="*/ 1119238 w 1617176"/>
              <a:gd name="connsiteY12807" fmla="*/ 887256 h 1543360"/>
              <a:gd name="connsiteX12808" fmla="*/ 685496 w 1617176"/>
              <a:gd name="connsiteY12808" fmla="*/ 886277 h 1543360"/>
              <a:gd name="connsiteX12809" fmla="*/ 683279 w 1617176"/>
              <a:gd name="connsiteY12809" fmla="*/ 886681 h 1543360"/>
              <a:gd name="connsiteX12810" fmla="*/ 684171 w 1617176"/>
              <a:gd name="connsiteY12810" fmla="*/ 888287 h 1543360"/>
              <a:gd name="connsiteX12811" fmla="*/ 685253 w 1617176"/>
              <a:gd name="connsiteY12811" fmla="*/ 888719 h 1543360"/>
              <a:gd name="connsiteX12812" fmla="*/ 686144 w 1617176"/>
              <a:gd name="connsiteY12812" fmla="*/ 888867 h 1543360"/>
              <a:gd name="connsiteX12813" fmla="*/ 685496 w 1617176"/>
              <a:gd name="connsiteY12813" fmla="*/ 886278 h 1543360"/>
              <a:gd name="connsiteX12814" fmla="*/ 717472 w 1617176"/>
              <a:gd name="connsiteY12814" fmla="*/ 885546 h 1543360"/>
              <a:gd name="connsiteX12815" fmla="*/ 715819 w 1617176"/>
              <a:gd name="connsiteY12815" fmla="*/ 885986 h 1543360"/>
              <a:gd name="connsiteX12816" fmla="*/ 717960 w 1617176"/>
              <a:gd name="connsiteY12816" fmla="*/ 886522 h 1543360"/>
              <a:gd name="connsiteX12817" fmla="*/ 718936 w 1617176"/>
              <a:gd name="connsiteY12817" fmla="*/ 886326 h 1543360"/>
              <a:gd name="connsiteX12818" fmla="*/ 718936 w 1617176"/>
              <a:gd name="connsiteY12818" fmla="*/ 885546 h 1543360"/>
              <a:gd name="connsiteX12819" fmla="*/ 717472 w 1617176"/>
              <a:gd name="connsiteY12819" fmla="*/ 885546 h 1543360"/>
              <a:gd name="connsiteX12820" fmla="*/ 1051626 w 1617176"/>
              <a:gd name="connsiteY12820" fmla="*/ 885059 h 1543360"/>
              <a:gd name="connsiteX12821" fmla="*/ 1049430 w 1617176"/>
              <a:gd name="connsiteY12821" fmla="*/ 885547 h 1543360"/>
              <a:gd name="connsiteX12822" fmla="*/ 1049918 w 1617176"/>
              <a:gd name="connsiteY12822" fmla="*/ 887500 h 1543360"/>
              <a:gd name="connsiteX12823" fmla="*/ 1051626 w 1617176"/>
              <a:gd name="connsiteY12823" fmla="*/ 885059 h 1543360"/>
              <a:gd name="connsiteX12824" fmla="*/ 1408969 w 1617176"/>
              <a:gd name="connsiteY12824" fmla="*/ 884082 h 1543360"/>
              <a:gd name="connsiteX12825" fmla="*/ 1408969 w 1617176"/>
              <a:gd name="connsiteY12825" fmla="*/ 885059 h 1543360"/>
              <a:gd name="connsiteX12826" fmla="*/ 1410190 w 1617176"/>
              <a:gd name="connsiteY12826" fmla="*/ 885059 h 1543360"/>
              <a:gd name="connsiteX12827" fmla="*/ 1410190 w 1617176"/>
              <a:gd name="connsiteY12827" fmla="*/ 884082 h 1543360"/>
              <a:gd name="connsiteX12828" fmla="*/ 1408969 w 1617176"/>
              <a:gd name="connsiteY12828" fmla="*/ 884082 h 1543360"/>
              <a:gd name="connsiteX12829" fmla="*/ 525125 w 1617176"/>
              <a:gd name="connsiteY12829" fmla="*/ 882901 h 1543360"/>
              <a:gd name="connsiteX12830" fmla="*/ 525864 w 1617176"/>
              <a:gd name="connsiteY12830" fmla="*/ 885302 h 1543360"/>
              <a:gd name="connsiteX12831" fmla="*/ 525864 w 1617176"/>
              <a:gd name="connsiteY12831" fmla="*/ 885496 h 1543360"/>
              <a:gd name="connsiteX12832" fmla="*/ 529707 w 1617176"/>
              <a:gd name="connsiteY12832" fmla="*/ 888934 h 1543360"/>
              <a:gd name="connsiteX12833" fmla="*/ 533674 w 1617176"/>
              <a:gd name="connsiteY12833" fmla="*/ 887500 h 1543360"/>
              <a:gd name="connsiteX12834" fmla="*/ 547342 w 1617176"/>
              <a:gd name="connsiteY12834" fmla="*/ 885547 h 1543360"/>
              <a:gd name="connsiteX12835" fmla="*/ 547343 w 1617176"/>
              <a:gd name="connsiteY12835" fmla="*/ 885546 h 1543360"/>
              <a:gd name="connsiteX12836" fmla="*/ 548808 w 1617176"/>
              <a:gd name="connsiteY12836" fmla="*/ 885546 h 1543360"/>
              <a:gd name="connsiteX12837" fmla="*/ 549540 w 1617176"/>
              <a:gd name="connsiteY12837" fmla="*/ 885302 h 1543360"/>
              <a:gd name="connsiteX12838" fmla="*/ 549865 w 1617176"/>
              <a:gd name="connsiteY12838" fmla="*/ 885302 h 1543360"/>
              <a:gd name="connsiteX12839" fmla="*/ 550516 w 1617176"/>
              <a:gd name="connsiteY12839" fmla="*/ 884326 h 1543360"/>
              <a:gd name="connsiteX12840" fmla="*/ 550533 w 1617176"/>
              <a:gd name="connsiteY12840" fmla="*/ 884300 h 1543360"/>
              <a:gd name="connsiteX12841" fmla="*/ 675977 w 1617176"/>
              <a:gd name="connsiteY12841" fmla="*/ 882860 h 1543360"/>
              <a:gd name="connsiteX12842" fmla="*/ 675977 w 1617176"/>
              <a:gd name="connsiteY12842" fmla="*/ 884081 h 1543360"/>
              <a:gd name="connsiteX12843" fmla="*/ 675977 w 1617176"/>
              <a:gd name="connsiteY12843" fmla="*/ 884569 h 1543360"/>
              <a:gd name="connsiteX12844" fmla="*/ 675244 w 1617176"/>
              <a:gd name="connsiteY12844" fmla="*/ 884813 h 1543360"/>
              <a:gd name="connsiteX12845" fmla="*/ 675977 w 1617176"/>
              <a:gd name="connsiteY12845" fmla="*/ 885057 h 1543360"/>
              <a:gd name="connsiteX12846" fmla="*/ 676466 w 1617176"/>
              <a:gd name="connsiteY12846" fmla="*/ 885057 h 1543360"/>
              <a:gd name="connsiteX12847" fmla="*/ 678015 w 1617176"/>
              <a:gd name="connsiteY12847" fmla="*/ 884885 h 1543360"/>
              <a:gd name="connsiteX12848" fmla="*/ 678174 w 1617176"/>
              <a:gd name="connsiteY12848" fmla="*/ 884569 h 1543360"/>
              <a:gd name="connsiteX12849" fmla="*/ 677929 w 1617176"/>
              <a:gd name="connsiteY12849" fmla="*/ 884081 h 1543360"/>
              <a:gd name="connsiteX12850" fmla="*/ 677929 w 1617176"/>
              <a:gd name="connsiteY12850" fmla="*/ 883593 h 1543360"/>
              <a:gd name="connsiteX12851" fmla="*/ 675977 w 1617176"/>
              <a:gd name="connsiteY12851" fmla="*/ 882860 h 1543360"/>
              <a:gd name="connsiteX12852" fmla="*/ 1337696 w 1617176"/>
              <a:gd name="connsiteY12852" fmla="*/ 882618 h 1543360"/>
              <a:gd name="connsiteX12853" fmla="*/ 1337696 w 1617176"/>
              <a:gd name="connsiteY12853" fmla="*/ 890917 h 1543360"/>
              <a:gd name="connsiteX12854" fmla="*/ 1339574 w 1617176"/>
              <a:gd name="connsiteY12854" fmla="*/ 891959 h 1543360"/>
              <a:gd name="connsiteX12855" fmla="*/ 1339893 w 1617176"/>
              <a:gd name="connsiteY12855" fmla="*/ 891160 h 1543360"/>
              <a:gd name="connsiteX12856" fmla="*/ 1340625 w 1617176"/>
              <a:gd name="connsiteY12856" fmla="*/ 890672 h 1543360"/>
              <a:gd name="connsiteX12857" fmla="*/ 1340765 w 1617176"/>
              <a:gd name="connsiteY12857" fmla="*/ 890742 h 1543360"/>
              <a:gd name="connsiteX12858" fmla="*/ 1341601 w 1617176"/>
              <a:gd name="connsiteY12858" fmla="*/ 889696 h 1543360"/>
              <a:gd name="connsiteX12859" fmla="*/ 1337696 w 1617176"/>
              <a:gd name="connsiteY12859" fmla="*/ 882618 h 1543360"/>
              <a:gd name="connsiteX12860" fmla="*/ 682323 w 1617176"/>
              <a:gd name="connsiteY12860" fmla="*/ 882617 h 1543360"/>
              <a:gd name="connsiteX12861" fmla="*/ 680614 w 1617176"/>
              <a:gd name="connsiteY12861" fmla="*/ 883258 h 1543360"/>
              <a:gd name="connsiteX12862" fmla="*/ 680614 w 1617176"/>
              <a:gd name="connsiteY12862" fmla="*/ 884325 h 1543360"/>
              <a:gd name="connsiteX12863" fmla="*/ 682323 w 1617176"/>
              <a:gd name="connsiteY12863" fmla="*/ 885545 h 1543360"/>
              <a:gd name="connsiteX12864" fmla="*/ 682811 w 1617176"/>
              <a:gd name="connsiteY12864" fmla="*/ 885790 h 1543360"/>
              <a:gd name="connsiteX12865" fmla="*/ 682845 w 1617176"/>
              <a:gd name="connsiteY12865" fmla="*/ 885961 h 1543360"/>
              <a:gd name="connsiteX12866" fmla="*/ 685496 w 1617176"/>
              <a:gd name="connsiteY12866" fmla="*/ 885133 h 1543360"/>
              <a:gd name="connsiteX12867" fmla="*/ 685496 w 1617176"/>
              <a:gd name="connsiteY12867" fmla="*/ 885058 h 1543360"/>
              <a:gd name="connsiteX12868" fmla="*/ 682389 w 1617176"/>
              <a:gd name="connsiteY12868" fmla="*/ 882617 h 1543360"/>
              <a:gd name="connsiteX12869" fmla="*/ 479975 w 1617176"/>
              <a:gd name="connsiteY12869" fmla="*/ 882374 h 1543360"/>
              <a:gd name="connsiteX12870" fmla="*/ 486809 w 1617176"/>
              <a:gd name="connsiteY12870" fmla="*/ 887500 h 1543360"/>
              <a:gd name="connsiteX12871" fmla="*/ 501943 w 1617176"/>
              <a:gd name="connsiteY12871" fmla="*/ 894090 h 1543360"/>
              <a:gd name="connsiteX12872" fmla="*/ 510486 w 1617176"/>
              <a:gd name="connsiteY12872" fmla="*/ 894578 h 1543360"/>
              <a:gd name="connsiteX12873" fmla="*/ 505848 w 1617176"/>
              <a:gd name="connsiteY12873" fmla="*/ 886279 h 1543360"/>
              <a:gd name="connsiteX12874" fmla="*/ 479975 w 1617176"/>
              <a:gd name="connsiteY12874" fmla="*/ 882374 h 1543360"/>
              <a:gd name="connsiteX12875" fmla="*/ 608582 w 1617176"/>
              <a:gd name="connsiteY12875" fmla="*/ 881803 h 1543360"/>
              <a:gd name="connsiteX12876" fmla="*/ 608609 w 1617176"/>
              <a:gd name="connsiteY12876" fmla="*/ 881884 h 1543360"/>
              <a:gd name="connsiteX12877" fmla="*/ 608121 w 1617176"/>
              <a:gd name="connsiteY12877" fmla="*/ 883105 h 1543360"/>
              <a:gd name="connsiteX12878" fmla="*/ 607691 w 1617176"/>
              <a:gd name="connsiteY12878" fmla="*/ 883019 h 1543360"/>
              <a:gd name="connsiteX12879" fmla="*/ 608121 w 1617176"/>
              <a:gd name="connsiteY12879" fmla="*/ 883592 h 1543360"/>
              <a:gd name="connsiteX12880" fmla="*/ 609341 w 1617176"/>
              <a:gd name="connsiteY12880" fmla="*/ 884325 h 1543360"/>
              <a:gd name="connsiteX12881" fmla="*/ 609316 w 1617176"/>
              <a:gd name="connsiteY12881" fmla="*/ 884425 h 1543360"/>
              <a:gd name="connsiteX12882" fmla="*/ 630332 w 1617176"/>
              <a:gd name="connsiteY12882" fmla="*/ 888962 h 1543360"/>
              <a:gd name="connsiteX12883" fmla="*/ 642292 w 1617176"/>
              <a:gd name="connsiteY12883" fmla="*/ 891159 h 1543360"/>
              <a:gd name="connsiteX12884" fmla="*/ 642292 w 1617176"/>
              <a:gd name="connsiteY12884" fmla="*/ 890671 h 1543360"/>
              <a:gd name="connsiteX12885" fmla="*/ 643026 w 1617176"/>
              <a:gd name="connsiteY12885" fmla="*/ 890671 h 1543360"/>
              <a:gd name="connsiteX12886" fmla="*/ 642537 w 1617176"/>
              <a:gd name="connsiteY12886" fmla="*/ 889207 h 1543360"/>
              <a:gd name="connsiteX12887" fmla="*/ 641864 w 1617176"/>
              <a:gd name="connsiteY12887" fmla="*/ 888029 h 1543360"/>
              <a:gd name="connsiteX12888" fmla="*/ 638143 w 1617176"/>
              <a:gd name="connsiteY12888" fmla="*/ 886278 h 1543360"/>
              <a:gd name="connsiteX12889" fmla="*/ 637818 w 1617176"/>
              <a:gd name="connsiteY12889" fmla="*/ 885627 h 1543360"/>
              <a:gd name="connsiteX12890" fmla="*/ 637168 w 1617176"/>
              <a:gd name="connsiteY12890" fmla="*/ 886278 h 1543360"/>
              <a:gd name="connsiteX12891" fmla="*/ 637045 w 1617176"/>
              <a:gd name="connsiteY12891" fmla="*/ 886278 h 1543360"/>
              <a:gd name="connsiteX12892" fmla="*/ 637167 w 1617176"/>
              <a:gd name="connsiteY12892" fmla="*/ 886766 h 1543360"/>
              <a:gd name="connsiteX12893" fmla="*/ 632041 w 1617176"/>
              <a:gd name="connsiteY12893" fmla="*/ 886034 h 1543360"/>
              <a:gd name="connsiteX12894" fmla="*/ 629844 w 1617176"/>
              <a:gd name="connsiteY12894" fmla="*/ 887986 h 1543360"/>
              <a:gd name="connsiteX12895" fmla="*/ 623498 w 1617176"/>
              <a:gd name="connsiteY12895" fmla="*/ 884569 h 1543360"/>
              <a:gd name="connsiteX12896" fmla="*/ 623742 w 1617176"/>
              <a:gd name="connsiteY12896" fmla="*/ 883593 h 1543360"/>
              <a:gd name="connsiteX12897" fmla="*/ 623254 w 1617176"/>
              <a:gd name="connsiteY12897" fmla="*/ 884081 h 1543360"/>
              <a:gd name="connsiteX12898" fmla="*/ 622278 w 1617176"/>
              <a:gd name="connsiteY12898" fmla="*/ 884326 h 1543360"/>
              <a:gd name="connsiteX12899" fmla="*/ 622522 w 1617176"/>
              <a:gd name="connsiteY12899" fmla="*/ 884570 h 1543360"/>
              <a:gd name="connsiteX12900" fmla="*/ 615199 w 1617176"/>
              <a:gd name="connsiteY12900" fmla="*/ 883349 h 1543360"/>
              <a:gd name="connsiteX12901" fmla="*/ 615112 w 1617176"/>
              <a:gd name="connsiteY12901" fmla="*/ 883089 h 1543360"/>
              <a:gd name="connsiteX12902" fmla="*/ 611050 w 1617176"/>
              <a:gd name="connsiteY12902" fmla="*/ 882373 h 1543360"/>
              <a:gd name="connsiteX12903" fmla="*/ 1172205 w 1617176"/>
              <a:gd name="connsiteY12903" fmla="*/ 881398 h 1543360"/>
              <a:gd name="connsiteX12904" fmla="*/ 1165371 w 1617176"/>
              <a:gd name="connsiteY12904" fmla="*/ 881886 h 1543360"/>
              <a:gd name="connsiteX12905" fmla="*/ 1171473 w 1617176"/>
              <a:gd name="connsiteY12905" fmla="*/ 889696 h 1543360"/>
              <a:gd name="connsiteX12906" fmla="*/ 1172205 w 1617176"/>
              <a:gd name="connsiteY12906" fmla="*/ 881398 h 1543360"/>
              <a:gd name="connsiteX12907" fmla="*/ 621454 w 1617176"/>
              <a:gd name="connsiteY12907" fmla="*/ 880664 h 1543360"/>
              <a:gd name="connsiteX12908" fmla="*/ 621078 w 1617176"/>
              <a:gd name="connsiteY12908" fmla="*/ 881667 h 1543360"/>
              <a:gd name="connsiteX12909" fmla="*/ 622005 w 1617176"/>
              <a:gd name="connsiteY12909" fmla="*/ 882825 h 1543360"/>
              <a:gd name="connsiteX12910" fmla="*/ 623254 w 1617176"/>
              <a:gd name="connsiteY12910" fmla="*/ 882617 h 1543360"/>
              <a:gd name="connsiteX12911" fmla="*/ 623498 w 1617176"/>
              <a:gd name="connsiteY12911" fmla="*/ 882861 h 1543360"/>
              <a:gd name="connsiteX12912" fmla="*/ 622034 w 1617176"/>
              <a:gd name="connsiteY12912" fmla="*/ 880664 h 1543360"/>
              <a:gd name="connsiteX12913" fmla="*/ 1083083 w 1617176"/>
              <a:gd name="connsiteY12913" fmla="*/ 880635 h 1543360"/>
              <a:gd name="connsiteX12914" fmla="*/ 1077744 w 1617176"/>
              <a:gd name="connsiteY12914" fmla="*/ 881886 h 1543360"/>
              <a:gd name="connsiteX12915" fmla="*/ 1086775 w 1617176"/>
              <a:gd name="connsiteY12915" fmla="*/ 890429 h 1543360"/>
              <a:gd name="connsiteX12916" fmla="*/ 1085310 w 1617176"/>
              <a:gd name="connsiteY12916" fmla="*/ 885303 h 1543360"/>
              <a:gd name="connsiteX12917" fmla="*/ 1086775 w 1617176"/>
              <a:gd name="connsiteY12917" fmla="*/ 883594 h 1543360"/>
              <a:gd name="connsiteX12918" fmla="*/ 1083083 w 1617176"/>
              <a:gd name="connsiteY12918" fmla="*/ 880635 h 1543360"/>
              <a:gd name="connsiteX12919" fmla="*/ 628787 w 1617176"/>
              <a:gd name="connsiteY12919" fmla="*/ 880500 h 1543360"/>
              <a:gd name="connsiteX12920" fmla="*/ 628624 w 1617176"/>
              <a:gd name="connsiteY12920" fmla="*/ 880908 h 1543360"/>
              <a:gd name="connsiteX12921" fmla="*/ 628380 w 1617176"/>
              <a:gd name="connsiteY12921" fmla="*/ 880908 h 1543360"/>
              <a:gd name="connsiteX12922" fmla="*/ 627892 w 1617176"/>
              <a:gd name="connsiteY12922" fmla="*/ 880989 h 1543360"/>
              <a:gd name="connsiteX12923" fmla="*/ 628136 w 1617176"/>
              <a:gd name="connsiteY12923" fmla="*/ 881152 h 1543360"/>
              <a:gd name="connsiteX12924" fmla="*/ 630821 w 1617176"/>
              <a:gd name="connsiteY12924" fmla="*/ 883837 h 1543360"/>
              <a:gd name="connsiteX12925" fmla="*/ 628624 w 1617176"/>
              <a:gd name="connsiteY12925" fmla="*/ 881152 h 1543360"/>
              <a:gd name="connsiteX12926" fmla="*/ 1097759 w 1617176"/>
              <a:gd name="connsiteY12926" fmla="*/ 880421 h 1543360"/>
              <a:gd name="connsiteX12927" fmla="*/ 1099223 w 1617176"/>
              <a:gd name="connsiteY12927" fmla="*/ 886767 h 1543360"/>
              <a:gd name="connsiteX12928" fmla="*/ 1104349 w 1617176"/>
              <a:gd name="connsiteY12928" fmla="*/ 885059 h 1543360"/>
              <a:gd name="connsiteX12929" fmla="*/ 1104349 w 1617176"/>
              <a:gd name="connsiteY12929" fmla="*/ 881153 h 1543360"/>
              <a:gd name="connsiteX12930" fmla="*/ 1097759 w 1617176"/>
              <a:gd name="connsiteY12930" fmla="*/ 880421 h 1543360"/>
              <a:gd name="connsiteX12931" fmla="*/ 399426 w 1617176"/>
              <a:gd name="connsiteY12931" fmla="*/ 880421 h 1543360"/>
              <a:gd name="connsiteX12932" fmla="*/ 398694 w 1617176"/>
              <a:gd name="connsiteY12932" fmla="*/ 882618 h 1543360"/>
              <a:gd name="connsiteX12933" fmla="*/ 398630 w 1617176"/>
              <a:gd name="connsiteY12933" fmla="*/ 882639 h 1543360"/>
              <a:gd name="connsiteX12934" fmla="*/ 398978 w 1617176"/>
              <a:gd name="connsiteY12934" fmla="*/ 882778 h 1543360"/>
              <a:gd name="connsiteX12935" fmla="*/ 398938 w 1617176"/>
              <a:gd name="connsiteY12935" fmla="*/ 882618 h 1543360"/>
              <a:gd name="connsiteX12936" fmla="*/ 401135 w 1617176"/>
              <a:gd name="connsiteY12936" fmla="*/ 880421 h 1543360"/>
              <a:gd name="connsiteX12937" fmla="*/ 399426 w 1617176"/>
              <a:gd name="connsiteY12937" fmla="*/ 880421 h 1543360"/>
              <a:gd name="connsiteX12938" fmla="*/ 688914 w 1617176"/>
              <a:gd name="connsiteY12938" fmla="*/ 880420 h 1543360"/>
              <a:gd name="connsiteX12939" fmla="*/ 687268 w 1617176"/>
              <a:gd name="connsiteY12939" fmla="*/ 880968 h 1543360"/>
              <a:gd name="connsiteX12940" fmla="*/ 692819 w 1617176"/>
              <a:gd name="connsiteY12940" fmla="*/ 886278 h 1543360"/>
              <a:gd name="connsiteX12941" fmla="*/ 690866 w 1617176"/>
              <a:gd name="connsiteY12941" fmla="*/ 880420 h 1543360"/>
              <a:gd name="connsiteX12942" fmla="*/ 689646 w 1617176"/>
              <a:gd name="connsiteY12942" fmla="*/ 880420 h 1543360"/>
              <a:gd name="connsiteX12943" fmla="*/ 656206 w 1617176"/>
              <a:gd name="connsiteY12943" fmla="*/ 879931 h 1543360"/>
              <a:gd name="connsiteX12944" fmla="*/ 656206 w 1617176"/>
              <a:gd name="connsiteY12944" fmla="*/ 880176 h 1543360"/>
              <a:gd name="connsiteX12945" fmla="*/ 656451 w 1617176"/>
              <a:gd name="connsiteY12945" fmla="*/ 879931 h 1543360"/>
              <a:gd name="connsiteX12946" fmla="*/ 659613 w 1617176"/>
              <a:gd name="connsiteY12946" fmla="*/ 879305 h 1543360"/>
              <a:gd name="connsiteX12947" fmla="*/ 659868 w 1617176"/>
              <a:gd name="connsiteY12947" fmla="*/ 879687 h 1543360"/>
              <a:gd name="connsiteX12948" fmla="*/ 660666 w 1617176"/>
              <a:gd name="connsiteY12948" fmla="*/ 881923 h 1543360"/>
              <a:gd name="connsiteX12949" fmla="*/ 663528 w 1617176"/>
              <a:gd name="connsiteY12949" fmla="*/ 883593 h 1543360"/>
              <a:gd name="connsiteX12950" fmla="*/ 1356979 w 1617176"/>
              <a:gd name="connsiteY12950" fmla="*/ 879292 h 1543360"/>
              <a:gd name="connsiteX12951" fmla="*/ 1351853 w 1617176"/>
              <a:gd name="connsiteY12951" fmla="*/ 882374 h 1543360"/>
              <a:gd name="connsiteX12952" fmla="*/ 1345018 w 1617176"/>
              <a:gd name="connsiteY12952" fmla="*/ 881642 h 1543360"/>
              <a:gd name="connsiteX12953" fmla="*/ 1345995 w 1617176"/>
              <a:gd name="connsiteY12953" fmla="*/ 888964 h 1543360"/>
              <a:gd name="connsiteX12954" fmla="*/ 1348942 w 1617176"/>
              <a:gd name="connsiteY12954" fmla="*/ 890017 h 1543360"/>
              <a:gd name="connsiteX12955" fmla="*/ 1349168 w 1617176"/>
              <a:gd name="connsiteY12955" fmla="*/ 889451 h 1543360"/>
              <a:gd name="connsiteX12956" fmla="*/ 1350123 w 1617176"/>
              <a:gd name="connsiteY12956" fmla="*/ 889260 h 1543360"/>
              <a:gd name="connsiteX12957" fmla="*/ 1349900 w 1617176"/>
              <a:gd name="connsiteY12957" fmla="*/ 888964 h 1543360"/>
              <a:gd name="connsiteX12958" fmla="*/ 1352341 w 1617176"/>
              <a:gd name="connsiteY12958" fmla="*/ 888232 h 1543360"/>
              <a:gd name="connsiteX12959" fmla="*/ 1354050 w 1617176"/>
              <a:gd name="connsiteY12959" fmla="*/ 884082 h 1543360"/>
              <a:gd name="connsiteX12960" fmla="*/ 1357223 w 1617176"/>
              <a:gd name="connsiteY12960" fmla="*/ 887500 h 1543360"/>
              <a:gd name="connsiteX12961" fmla="*/ 1356735 w 1617176"/>
              <a:gd name="connsiteY12961" fmla="*/ 882374 h 1543360"/>
              <a:gd name="connsiteX12962" fmla="*/ 1360640 w 1617176"/>
              <a:gd name="connsiteY12962" fmla="*/ 881153 h 1543360"/>
              <a:gd name="connsiteX12963" fmla="*/ 1356979 w 1617176"/>
              <a:gd name="connsiteY12963" fmla="*/ 879292 h 1543360"/>
              <a:gd name="connsiteX12964" fmla="*/ 850987 w 1617176"/>
              <a:gd name="connsiteY12964" fmla="*/ 879199 h 1543360"/>
              <a:gd name="connsiteX12965" fmla="*/ 866609 w 1617176"/>
              <a:gd name="connsiteY12965" fmla="*/ 884081 h 1543360"/>
              <a:gd name="connsiteX12966" fmla="*/ 883206 w 1617176"/>
              <a:gd name="connsiteY12966" fmla="*/ 888963 h 1543360"/>
              <a:gd name="connsiteX12967" fmla="*/ 883695 w 1617176"/>
              <a:gd name="connsiteY12967" fmla="*/ 889695 h 1543360"/>
              <a:gd name="connsiteX12968" fmla="*/ 883451 w 1617176"/>
              <a:gd name="connsiteY12968" fmla="*/ 890183 h 1543360"/>
              <a:gd name="connsiteX12969" fmla="*/ 866609 w 1617176"/>
              <a:gd name="connsiteY12969" fmla="*/ 885057 h 1543360"/>
              <a:gd name="connsiteX12970" fmla="*/ 850499 w 1617176"/>
              <a:gd name="connsiteY12970" fmla="*/ 880175 h 1543360"/>
              <a:gd name="connsiteX12971" fmla="*/ 850255 w 1617176"/>
              <a:gd name="connsiteY12971" fmla="*/ 879443 h 1543360"/>
              <a:gd name="connsiteX12972" fmla="*/ 850987 w 1617176"/>
              <a:gd name="connsiteY12972" fmla="*/ 879199 h 1543360"/>
              <a:gd name="connsiteX12973" fmla="*/ 618333 w 1617176"/>
              <a:gd name="connsiteY12973" fmla="*/ 878727 h 1543360"/>
              <a:gd name="connsiteX12974" fmla="*/ 617374 w 1617176"/>
              <a:gd name="connsiteY12974" fmla="*/ 879111 h 1543360"/>
              <a:gd name="connsiteX12975" fmla="*/ 617640 w 1617176"/>
              <a:gd name="connsiteY12975" fmla="*/ 879200 h 1543360"/>
              <a:gd name="connsiteX12976" fmla="*/ 619349 w 1617176"/>
              <a:gd name="connsiteY12976" fmla="*/ 881152 h 1543360"/>
              <a:gd name="connsiteX12977" fmla="*/ 619384 w 1617176"/>
              <a:gd name="connsiteY12977" fmla="*/ 881187 h 1543360"/>
              <a:gd name="connsiteX12978" fmla="*/ 619593 w 1617176"/>
              <a:gd name="connsiteY12978" fmla="*/ 879932 h 1543360"/>
              <a:gd name="connsiteX12979" fmla="*/ 618616 w 1617176"/>
              <a:gd name="connsiteY12979" fmla="*/ 879199 h 1543360"/>
              <a:gd name="connsiteX12980" fmla="*/ 658402 w 1617176"/>
              <a:gd name="connsiteY12980" fmla="*/ 877979 h 1543360"/>
              <a:gd name="connsiteX12981" fmla="*/ 658668 w 1617176"/>
              <a:gd name="connsiteY12981" fmla="*/ 878777 h 1543360"/>
              <a:gd name="connsiteX12982" fmla="*/ 659268 w 1617176"/>
              <a:gd name="connsiteY12982" fmla="*/ 878927 h 1543360"/>
              <a:gd name="connsiteX12983" fmla="*/ 1192953 w 1617176"/>
              <a:gd name="connsiteY12983" fmla="*/ 877736 h 1543360"/>
              <a:gd name="connsiteX12984" fmla="*/ 1194661 w 1617176"/>
              <a:gd name="connsiteY12984" fmla="*/ 880909 h 1543360"/>
              <a:gd name="connsiteX12985" fmla="*/ 1194661 w 1617176"/>
              <a:gd name="connsiteY12985" fmla="*/ 877736 h 1543360"/>
              <a:gd name="connsiteX12986" fmla="*/ 1192953 w 1617176"/>
              <a:gd name="connsiteY12986" fmla="*/ 877736 h 1543360"/>
              <a:gd name="connsiteX12987" fmla="*/ 670332 w 1617176"/>
              <a:gd name="connsiteY12987" fmla="*/ 876758 h 1543360"/>
              <a:gd name="connsiteX12988" fmla="*/ 671095 w 1617176"/>
              <a:gd name="connsiteY12988" fmla="*/ 877979 h 1543360"/>
              <a:gd name="connsiteX12989" fmla="*/ 673256 w 1617176"/>
              <a:gd name="connsiteY12989" fmla="*/ 881711 h 1543360"/>
              <a:gd name="connsiteX12990" fmla="*/ 673536 w 1617176"/>
              <a:gd name="connsiteY12990" fmla="*/ 881152 h 1543360"/>
              <a:gd name="connsiteX12991" fmla="*/ 675276 w 1617176"/>
              <a:gd name="connsiteY12991" fmla="*/ 881152 h 1543360"/>
              <a:gd name="connsiteX12992" fmla="*/ 672071 w 1617176"/>
              <a:gd name="connsiteY12992" fmla="*/ 877003 h 1543360"/>
              <a:gd name="connsiteX12993" fmla="*/ 671827 w 1617176"/>
              <a:gd name="connsiteY12993" fmla="*/ 876759 h 1543360"/>
              <a:gd name="connsiteX12994" fmla="*/ 671827 w 1617176"/>
              <a:gd name="connsiteY12994" fmla="*/ 876758 h 1543360"/>
              <a:gd name="connsiteX12995" fmla="*/ 1151214 w 1617176"/>
              <a:gd name="connsiteY12995" fmla="*/ 876028 h 1543360"/>
              <a:gd name="connsiteX12996" fmla="*/ 1145600 w 1617176"/>
              <a:gd name="connsiteY12996" fmla="*/ 877736 h 1543360"/>
              <a:gd name="connsiteX12997" fmla="*/ 1151702 w 1617176"/>
              <a:gd name="connsiteY12997" fmla="*/ 881398 h 1543360"/>
              <a:gd name="connsiteX12998" fmla="*/ 1151214 w 1617176"/>
              <a:gd name="connsiteY12998" fmla="*/ 876028 h 1543360"/>
              <a:gd name="connsiteX12999" fmla="*/ 538800 w 1617176"/>
              <a:gd name="connsiteY12999" fmla="*/ 876026 h 1543360"/>
              <a:gd name="connsiteX13000" fmla="*/ 545879 w 1617176"/>
              <a:gd name="connsiteY13000" fmla="*/ 876758 h 1543360"/>
              <a:gd name="connsiteX13001" fmla="*/ 550761 w 1617176"/>
              <a:gd name="connsiteY13001" fmla="*/ 876514 h 1543360"/>
              <a:gd name="connsiteX13002" fmla="*/ 551249 w 1617176"/>
              <a:gd name="connsiteY13002" fmla="*/ 877002 h 1543360"/>
              <a:gd name="connsiteX13003" fmla="*/ 550761 w 1617176"/>
              <a:gd name="connsiteY13003" fmla="*/ 877491 h 1543360"/>
              <a:gd name="connsiteX13004" fmla="*/ 545879 w 1617176"/>
              <a:gd name="connsiteY13004" fmla="*/ 877491 h 1543360"/>
              <a:gd name="connsiteX13005" fmla="*/ 542706 w 1617176"/>
              <a:gd name="connsiteY13005" fmla="*/ 877735 h 1543360"/>
              <a:gd name="connsiteX13006" fmla="*/ 538556 w 1617176"/>
              <a:gd name="connsiteY13006" fmla="*/ 877246 h 1543360"/>
              <a:gd name="connsiteX13007" fmla="*/ 538312 w 1617176"/>
              <a:gd name="connsiteY13007" fmla="*/ 876514 h 1543360"/>
              <a:gd name="connsiteX13008" fmla="*/ 538800 w 1617176"/>
              <a:gd name="connsiteY13008" fmla="*/ 876026 h 1543360"/>
              <a:gd name="connsiteX13009" fmla="*/ 651604 w 1617176"/>
              <a:gd name="connsiteY13009" fmla="*/ 875972 h 1543360"/>
              <a:gd name="connsiteX13010" fmla="*/ 649860 w 1617176"/>
              <a:gd name="connsiteY13010" fmla="*/ 876448 h 1543360"/>
              <a:gd name="connsiteX13011" fmla="*/ 649860 w 1617176"/>
              <a:gd name="connsiteY13011" fmla="*/ 877492 h 1543360"/>
              <a:gd name="connsiteX13012" fmla="*/ 653665 w 1617176"/>
              <a:gd name="connsiteY13012" fmla="*/ 882486 h 1543360"/>
              <a:gd name="connsiteX13013" fmla="*/ 654009 w 1617176"/>
              <a:gd name="connsiteY13013" fmla="*/ 882372 h 1543360"/>
              <a:gd name="connsiteX13014" fmla="*/ 659623 w 1617176"/>
              <a:gd name="connsiteY13014" fmla="*/ 884081 h 1543360"/>
              <a:gd name="connsiteX13015" fmla="*/ 659623 w 1617176"/>
              <a:gd name="connsiteY13015" fmla="*/ 884081 h 1543360"/>
              <a:gd name="connsiteX13016" fmla="*/ 659762 w 1617176"/>
              <a:gd name="connsiteY13016" fmla="*/ 884011 h 1543360"/>
              <a:gd name="connsiteX13017" fmla="*/ 659135 w 1617176"/>
              <a:gd name="connsiteY13017" fmla="*/ 883593 h 1543360"/>
              <a:gd name="connsiteX13018" fmla="*/ 659135 w 1617176"/>
              <a:gd name="connsiteY13018" fmla="*/ 882372 h 1543360"/>
              <a:gd name="connsiteX13019" fmla="*/ 659461 w 1617176"/>
              <a:gd name="connsiteY13019" fmla="*/ 882453 h 1543360"/>
              <a:gd name="connsiteX13020" fmla="*/ 658647 w 1617176"/>
              <a:gd name="connsiteY13020" fmla="*/ 880664 h 1543360"/>
              <a:gd name="connsiteX13021" fmla="*/ 658159 w 1617176"/>
              <a:gd name="connsiteY13021" fmla="*/ 879687 h 1543360"/>
              <a:gd name="connsiteX13022" fmla="*/ 658259 w 1617176"/>
              <a:gd name="connsiteY13022" fmla="*/ 879285 h 1543360"/>
              <a:gd name="connsiteX13023" fmla="*/ 657914 w 1617176"/>
              <a:gd name="connsiteY13023" fmla="*/ 879199 h 1543360"/>
              <a:gd name="connsiteX13024" fmla="*/ 657426 w 1617176"/>
              <a:gd name="connsiteY13024" fmla="*/ 879931 h 1543360"/>
              <a:gd name="connsiteX13025" fmla="*/ 657181 w 1617176"/>
              <a:gd name="connsiteY13025" fmla="*/ 879931 h 1543360"/>
              <a:gd name="connsiteX13026" fmla="*/ 657183 w 1617176"/>
              <a:gd name="connsiteY13026" fmla="*/ 879932 h 1543360"/>
              <a:gd name="connsiteX13027" fmla="*/ 657427 w 1617176"/>
              <a:gd name="connsiteY13027" fmla="*/ 881397 h 1543360"/>
              <a:gd name="connsiteX13028" fmla="*/ 656938 w 1617176"/>
              <a:gd name="connsiteY13028" fmla="*/ 881885 h 1543360"/>
              <a:gd name="connsiteX13029" fmla="*/ 656206 w 1617176"/>
              <a:gd name="connsiteY13029" fmla="*/ 881397 h 1543360"/>
              <a:gd name="connsiteX13030" fmla="*/ 656016 w 1617176"/>
              <a:gd name="connsiteY13030" fmla="*/ 880637 h 1543360"/>
              <a:gd name="connsiteX13031" fmla="*/ 652789 w 1617176"/>
              <a:gd name="connsiteY13031" fmla="*/ 876026 h 1543360"/>
              <a:gd name="connsiteX13032" fmla="*/ 651568 w 1617176"/>
              <a:gd name="connsiteY13032" fmla="*/ 876026 h 1543360"/>
              <a:gd name="connsiteX13033" fmla="*/ 774344 w 1617176"/>
              <a:gd name="connsiteY13033" fmla="*/ 875539 h 1543360"/>
              <a:gd name="connsiteX13034" fmla="*/ 774344 w 1617176"/>
              <a:gd name="connsiteY13034" fmla="*/ 876760 h 1543360"/>
              <a:gd name="connsiteX13035" fmla="*/ 776052 w 1617176"/>
              <a:gd name="connsiteY13035" fmla="*/ 876760 h 1543360"/>
              <a:gd name="connsiteX13036" fmla="*/ 776052 w 1617176"/>
              <a:gd name="connsiteY13036" fmla="*/ 875539 h 1543360"/>
              <a:gd name="connsiteX13037" fmla="*/ 774344 w 1617176"/>
              <a:gd name="connsiteY13037" fmla="*/ 875539 h 1543360"/>
              <a:gd name="connsiteX13038" fmla="*/ 516252 w 1617176"/>
              <a:gd name="connsiteY13038" fmla="*/ 875387 h 1543360"/>
              <a:gd name="connsiteX13039" fmla="*/ 512525 w 1617176"/>
              <a:gd name="connsiteY13039" fmla="*/ 876013 h 1543360"/>
              <a:gd name="connsiteX13040" fmla="*/ 513903 w 1617176"/>
              <a:gd name="connsiteY13040" fmla="*/ 879688 h 1543360"/>
              <a:gd name="connsiteX13041" fmla="*/ 515531 w 1617176"/>
              <a:gd name="connsiteY13041" fmla="*/ 882943 h 1543360"/>
              <a:gd name="connsiteX13042" fmla="*/ 515612 w 1617176"/>
              <a:gd name="connsiteY13042" fmla="*/ 882862 h 1543360"/>
              <a:gd name="connsiteX13043" fmla="*/ 515854 w 1617176"/>
              <a:gd name="connsiteY13043" fmla="*/ 883590 h 1543360"/>
              <a:gd name="connsiteX13044" fmla="*/ 515856 w 1617176"/>
              <a:gd name="connsiteY13044" fmla="*/ 883593 h 1543360"/>
              <a:gd name="connsiteX13045" fmla="*/ 515856 w 1617176"/>
              <a:gd name="connsiteY13045" fmla="*/ 883593 h 1543360"/>
              <a:gd name="connsiteX13046" fmla="*/ 516344 w 1617176"/>
              <a:gd name="connsiteY13046" fmla="*/ 885059 h 1543360"/>
              <a:gd name="connsiteX13047" fmla="*/ 524155 w 1617176"/>
              <a:gd name="connsiteY13047" fmla="*/ 886767 h 1543360"/>
              <a:gd name="connsiteX13048" fmla="*/ 524700 w 1617176"/>
              <a:gd name="connsiteY13048" fmla="*/ 886040 h 1543360"/>
              <a:gd name="connsiteX13049" fmla="*/ 523179 w 1617176"/>
              <a:gd name="connsiteY13049" fmla="*/ 882128 h 1543360"/>
              <a:gd name="connsiteX13050" fmla="*/ 523179 w 1617176"/>
              <a:gd name="connsiteY13050" fmla="*/ 881640 h 1543360"/>
              <a:gd name="connsiteX13051" fmla="*/ 523341 w 1617176"/>
              <a:gd name="connsiteY13051" fmla="*/ 881477 h 1543360"/>
              <a:gd name="connsiteX13052" fmla="*/ 522691 w 1617176"/>
              <a:gd name="connsiteY13052" fmla="*/ 879200 h 1543360"/>
              <a:gd name="connsiteX13053" fmla="*/ 522447 w 1617176"/>
              <a:gd name="connsiteY13053" fmla="*/ 877735 h 1543360"/>
              <a:gd name="connsiteX13054" fmla="*/ 522544 w 1617176"/>
              <a:gd name="connsiteY13054" fmla="*/ 877540 h 1543360"/>
              <a:gd name="connsiteX13055" fmla="*/ 521958 w 1617176"/>
              <a:gd name="connsiteY13055" fmla="*/ 877736 h 1543360"/>
              <a:gd name="connsiteX13056" fmla="*/ 520981 w 1617176"/>
              <a:gd name="connsiteY13056" fmla="*/ 876028 h 1543360"/>
              <a:gd name="connsiteX13057" fmla="*/ 516252 w 1617176"/>
              <a:gd name="connsiteY13057" fmla="*/ 875387 h 1543360"/>
              <a:gd name="connsiteX13058" fmla="*/ 421353 w 1617176"/>
              <a:gd name="connsiteY13058" fmla="*/ 875311 h 1543360"/>
              <a:gd name="connsiteX13059" fmla="*/ 420174 w 1617176"/>
              <a:gd name="connsiteY13059" fmla="*/ 875783 h 1543360"/>
              <a:gd name="connsiteX13060" fmla="*/ 420836 w 1617176"/>
              <a:gd name="connsiteY13060" fmla="*/ 877769 h 1543360"/>
              <a:gd name="connsiteX13061" fmla="*/ 423347 w 1617176"/>
              <a:gd name="connsiteY13061" fmla="*/ 880908 h 1543360"/>
              <a:gd name="connsiteX13062" fmla="*/ 426765 w 1617176"/>
              <a:gd name="connsiteY13062" fmla="*/ 884814 h 1543360"/>
              <a:gd name="connsiteX13063" fmla="*/ 426765 w 1617176"/>
              <a:gd name="connsiteY13063" fmla="*/ 884815 h 1543360"/>
              <a:gd name="connsiteX13064" fmla="*/ 428473 w 1617176"/>
              <a:gd name="connsiteY13064" fmla="*/ 884815 h 1543360"/>
              <a:gd name="connsiteX13065" fmla="*/ 428473 w 1617176"/>
              <a:gd name="connsiteY13065" fmla="*/ 883349 h 1543360"/>
              <a:gd name="connsiteX13066" fmla="*/ 641246 w 1617176"/>
              <a:gd name="connsiteY13066" fmla="*/ 875295 h 1543360"/>
              <a:gd name="connsiteX13067" fmla="*/ 640914 w 1617176"/>
              <a:gd name="connsiteY13067" fmla="*/ 876457 h 1543360"/>
              <a:gd name="connsiteX13068" fmla="*/ 646198 w 1617176"/>
              <a:gd name="connsiteY13068" fmla="*/ 883349 h 1543360"/>
              <a:gd name="connsiteX13069" fmla="*/ 646221 w 1617176"/>
              <a:gd name="connsiteY13069" fmla="*/ 883442 h 1543360"/>
              <a:gd name="connsiteX13070" fmla="*/ 649860 w 1617176"/>
              <a:gd name="connsiteY13070" fmla="*/ 882372 h 1543360"/>
              <a:gd name="connsiteX13071" fmla="*/ 650348 w 1617176"/>
              <a:gd name="connsiteY13071" fmla="*/ 882860 h 1543360"/>
              <a:gd name="connsiteX13072" fmla="*/ 649616 w 1617176"/>
              <a:gd name="connsiteY13072" fmla="*/ 883349 h 1543360"/>
              <a:gd name="connsiteX13073" fmla="*/ 647236 w 1617176"/>
              <a:gd name="connsiteY13073" fmla="*/ 884081 h 1543360"/>
              <a:gd name="connsiteX13074" fmla="*/ 647418 w 1617176"/>
              <a:gd name="connsiteY13074" fmla="*/ 884081 h 1543360"/>
              <a:gd name="connsiteX13075" fmla="*/ 647418 w 1617176"/>
              <a:gd name="connsiteY13075" fmla="*/ 884570 h 1543360"/>
              <a:gd name="connsiteX13076" fmla="*/ 647175 w 1617176"/>
              <a:gd name="connsiteY13076" fmla="*/ 884813 h 1543360"/>
              <a:gd name="connsiteX13077" fmla="*/ 649127 w 1617176"/>
              <a:gd name="connsiteY13077" fmla="*/ 884813 h 1543360"/>
              <a:gd name="connsiteX13078" fmla="*/ 649180 w 1617176"/>
              <a:gd name="connsiteY13078" fmla="*/ 884839 h 1543360"/>
              <a:gd name="connsiteX13079" fmla="*/ 652193 w 1617176"/>
              <a:gd name="connsiteY13079" fmla="*/ 882629 h 1543360"/>
              <a:gd name="connsiteX13080" fmla="*/ 649127 w 1617176"/>
              <a:gd name="connsiteY13080" fmla="*/ 878467 h 1543360"/>
              <a:gd name="connsiteX13081" fmla="*/ 649127 w 1617176"/>
              <a:gd name="connsiteY13081" fmla="*/ 877979 h 1543360"/>
              <a:gd name="connsiteX13082" fmla="*/ 648883 w 1617176"/>
              <a:gd name="connsiteY13082" fmla="*/ 878955 h 1543360"/>
              <a:gd name="connsiteX13083" fmla="*/ 642935 w 1617176"/>
              <a:gd name="connsiteY13083" fmla="*/ 875295 h 1543360"/>
              <a:gd name="connsiteX13084" fmla="*/ 414071 w 1617176"/>
              <a:gd name="connsiteY13084" fmla="*/ 875295 h 1543360"/>
              <a:gd name="connsiteX13085" fmla="*/ 419441 w 1617176"/>
              <a:gd name="connsiteY13085" fmla="*/ 880909 h 1543360"/>
              <a:gd name="connsiteX13086" fmla="*/ 420174 w 1617176"/>
              <a:gd name="connsiteY13086" fmla="*/ 883106 h 1543360"/>
              <a:gd name="connsiteX13087" fmla="*/ 422126 w 1617176"/>
              <a:gd name="connsiteY13087" fmla="*/ 884327 h 1543360"/>
              <a:gd name="connsiteX13088" fmla="*/ 426032 w 1617176"/>
              <a:gd name="connsiteY13088" fmla="*/ 887744 h 1543360"/>
              <a:gd name="connsiteX13089" fmla="*/ 426520 w 1617176"/>
              <a:gd name="connsiteY13089" fmla="*/ 886523 h 1543360"/>
              <a:gd name="connsiteX13090" fmla="*/ 426764 w 1617176"/>
              <a:gd name="connsiteY13090" fmla="*/ 885547 h 1543360"/>
              <a:gd name="connsiteX13091" fmla="*/ 426521 w 1617176"/>
              <a:gd name="connsiteY13091" fmla="*/ 885790 h 1543360"/>
              <a:gd name="connsiteX13092" fmla="*/ 426032 w 1617176"/>
              <a:gd name="connsiteY13092" fmla="*/ 885790 h 1543360"/>
              <a:gd name="connsiteX13093" fmla="*/ 422371 w 1617176"/>
              <a:gd name="connsiteY13093" fmla="*/ 881641 h 1543360"/>
              <a:gd name="connsiteX13094" fmla="*/ 420241 w 1617176"/>
              <a:gd name="connsiteY13094" fmla="*/ 878930 h 1543360"/>
              <a:gd name="connsiteX13095" fmla="*/ 420174 w 1617176"/>
              <a:gd name="connsiteY13095" fmla="*/ 879201 h 1543360"/>
              <a:gd name="connsiteX13096" fmla="*/ 414071 w 1617176"/>
              <a:gd name="connsiteY13096" fmla="*/ 875295 h 1543360"/>
              <a:gd name="connsiteX13097" fmla="*/ 636190 w 1617176"/>
              <a:gd name="connsiteY13097" fmla="*/ 875050 h 1543360"/>
              <a:gd name="connsiteX13098" fmla="*/ 642049 w 1617176"/>
              <a:gd name="connsiteY13098" fmla="*/ 884570 h 1543360"/>
              <a:gd name="connsiteX13099" fmla="*/ 645112 w 1617176"/>
              <a:gd name="connsiteY13099" fmla="*/ 884098 h 1543360"/>
              <a:gd name="connsiteX13100" fmla="*/ 639890 w 1617176"/>
              <a:gd name="connsiteY13100" fmla="*/ 877134 h 1543360"/>
              <a:gd name="connsiteX13101" fmla="*/ 639852 w 1617176"/>
              <a:gd name="connsiteY13101" fmla="*/ 877247 h 1543360"/>
              <a:gd name="connsiteX13102" fmla="*/ 637167 w 1617176"/>
              <a:gd name="connsiteY13102" fmla="*/ 875050 h 1543360"/>
              <a:gd name="connsiteX13103" fmla="*/ 636190 w 1617176"/>
              <a:gd name="connsiteY13103" fmla="*/ 875050 h 1543360"/>
              <a:gd name="connsiteX13104" fmla="*/ 623498 w 1617176"/>
              <a:gd name="connsiteY13104" fmla="*/ 875050 h 1543360"/>
              <a:gd name="connsiteX13105" fmla="*/ 625207 w 1617176"/>
              <a:gd name="connsiteY13105" fmla="*/ 879687 h 1543360"/>
              <a:gd name="connsiteX13106" fmla="*/ 626573 w 1617176"/>
              <a:gd name="connsiteY13106" fmla="*/ 879687 h 1543360"/>
              <a:gd name="connsiteX13107" fmla="*/ 626671 w 1617176"/>
              <a:gd name="connsiteY13107" fmla="*/ 879443 h 1543360"/>
              <a:gd name="connsiteX13108" fmla="*/ 627892 w 1617176"/>
              <a:gd name="connsiteY13108" fmla="*/ 879199 h 1543360"/>
              <a:gd name="connsiteX13109" fmla="*/ 628136 w 1617176"/>
              <a:gd name="connsiteY13109" fmla="*/ 879199 h 1543360"/>
              <a:gd name="connsiteX13110" fmla="*/ 628136 w 1617176"/>
              <a:gd name="connsiteY13110" fmla="*/ 878711 h 1543360"/>
              <a:gd name="connsiteX13111" fmla="*/ 628248 w 1617176"/>
              <a:gd name="connsiteY13111" fmla="*/ 878730 h 1543360"/>
              <a:gd name="connsiteX13112" fmla="*/ 626316 w 1617176"/>
              <a:gd name="connsiteY13112" fmla="*/ 876314 h 1543360"/>
              <a:gd name="connsiteX13113" fmla="*/ 626183 w 1617176"/>
              <a:gd name="connsiteY13113" fmla="*/ 876514 h 1543360"/>
              <a:gd name="connsiteX13114" fmla="*/ 623498 w 1617176"/>
              <a:gd name="connsiteY13114" fmla="*/ 875050 h 1543360"/>
              <a:gd name="connsiteX13115" fmla="*/ 629896 w 1617176"/>
              <a:gd name="connsiteY13115" fmla="*/ 874823 h 1543360"/>
              <a:gd name="connsiteX13116" fmla="*/ 630089 w 1617176"/>
              <a:gd name="connsiteY13116" fmla="*/ 875783 h 1543360"/>
              <a:gd name="connsiteX13117" fmla="*/ 630333 w 1617176"/>
              <a:gd name="connsiteY13117" fmla="*/ 876759 h 1543360"/>
              <a:gd name="connsiteX13118" fmla="*/ 630119 w 1617176"/>
              <a:gd name="connsiteY13118" fmla="*/ 877399 h 1543360"/>
              <a:gd name="connsiteX13119" fmla="*/ 630577 w 1617176"/>
              <a:gd name="connsiteY13119" fmla="*/ 877247 h 1543360"/>
              <a:gd name="connsiteX13120" fmla="*/ 630821 w 1617176"/>
              <a:gd name="connsiteY13120" fmla="*/ 876270 h 1543360"/>
              <a:gd name="connsiteX13121" fmla="*/ 634971 w 1617176"/>
              <a:gd name="connsiteY13121" fmla="*/ 882128 h 1543360"/>
              <a:gd name="connsiteX13122" fmla="*/ 633018 w 1617176"/>
              <a:gd name="connsiteY13122" fmla="*/ 883349 h 1543360"/>
              <a:gd name="connsiteX13123" fmla="*/ 635977 w 1617176"/>
              <a:gd name="connsiteY13123" fmla="*/ 884729 h 1543360"/>
              <a:gd name="connsiteX13124" fmla="*/ 636191 w 1617176"/>
              <a:gd name="connsiteY13124" fmla="*/ 884569 h 1543360"/>
              <a:gd name="connsiteX13125" fmla="*/ 637168 w 1617176"/>
              <a:gd name="connsiteY13125" fmla="*/ 884569 h 1543360"/>
              <a:gd name="connsiteX13126" fmla="*/ 637491 w 1617176"/>
              <a:gd name="connsiteY13126" fmla="*/ 884812 h 1543360"/>
              <a:gd name="connsiteX13127" fmla="*/ 637411 w 1617176"/>
              <a:gd name="connsiteY13127" fmla="*/ 884570 h 1543360"/>
              <a:gd name="connsiteX13128" fmla="*/ 635214 w 1617176"/>
              <a:gd name="connsiteY13128" fmla="*/ 881152 h 1543360"/>
              <a:gd name="connsiteX13129" fmla="*/ 630576 w 1617176"/>
              <a:gd name="connsiteY13129" fmla="*/ 875050 h 1543360"/>
              <a:gd name="connsiteX13130" fmla="*/ 1129491 w 1617176"/>
              <a:gd name="connsiteY13130" fmla="*/ 874073 h 1543360"/>
              <a:gd name="connsiteX13131" fmla="*/ 1129186 w 1617176"/>
              <a:gd name="connsiteY13131" fmla="*/ 874225 h 1543360"/>
              <a:gd name="connsiteX13132" fmla="*/ 1131687 w 1617176"/>
              <a:gd name="connsiteY13132" fmla="*/ 876272 h 1543360"/>
              <a:gd name="connsiteX13133" fmla="*/ 1131199 w 1617176"/>
              <a:gd name="connsiteY13133" fmla="*/ 874075 h 1543360"/>
              <a:gd name="connsiteX13134" fmla="*/ 1129490 w 1617176"/>
              <a:gd name="connsiteY13134" fmla="*/ 874075 h 1543360"/>
              <a:gd name="connsiteX13135" fmla="*/ 626866 w 1617176"/>
              <a:gd name="connsiteY13135" fmla="*/ 873958 h 1543360"/>
              <a:gd name="connsiteX13136" fmla="*/ 627404 w 1617176"/>
              <a:gd name="connsiteY13136" fmla="*/ 874317 h 1543360"/>
              <a:gd name="connsiteX13137" fmla="*/ 627404 w 1617176"/>
              <a:gd name="connsiteY13137" fmla="*/ 875849 h 1543360"/>
              <a:gd name="connsiteX13138" fmla="*/ 629356 w 1617176"/>
              <a:gd name="connsiteY13138" fmla="*/ 877979 h 1543360"/>
              <a:gd name="connsiteX13139" fmla="*/ 629356 w 1617176"/>
              <a:gd name="connsiteY13139" fmla="*/ 878914 h 1543360"/>
              <a:gd name="connsiteX13140" fmla="*/ 629600 w 1617176"/>
              <a:gd name="connsiteY13140" fmla="*/ 878955 h 1543360"/>
              <a:gd name="connsiteX13141" fmla="*/ 629356 w 1617176"/>
              <a:gd name="connsiteY13141" fmla="*/ 877491 h 1543360"/>
              <a:gd name="connsiteX13142" fmla="*/ 629844 w 1617176"/>
              <a:gd name="connsiteY13142" fmla="*/ 877491 h 1543360"/>
              <a:gd name="connsiteX13143" fmla="*/ 629356 w 1617176"/>
              <a:gd name="connsiteY13143" fmla="*/ 877247 h 1543360"/>
              <a:gd name="connsiteX13144" fmla="*/ 629112 w 1617176"/>
              <a:gd name="connsiteY13144" fmla="*/ 876027 h 1543360"/>
              <a:gd name="connsiteX13145" fmla="*/ 628868 w 1617176"/>
              <a:gd name="connsiteY13145" fmla="*/ 875050 h 1543360"/>
              <a:gd name="connsiteX13146" fmla="*/ 628916 w 1617176"/>
              <a:gd name="connsiteY13146" fmla="*/ 874855 h 1543360"/>
              <a:gd name="connsiteX13147" fmla="*/ 628135 w 1617176"/>
              <a:gd name="connsiteY13147" fmla="*/ 874074 h 1543360"/>
              <a:gd name="connsiteX13148" fmla="*/ 1247872 w 1617176"/>
              <a:gd name="connsiteY13148" fmla="*/ 873782 h 1543360"/>
              <a:gd name="connsiteX13149" fmla="*/ 1247628 w 1617176"/>
              <a:gd name="connsiteY13149" fmla="*/ 873831 h 1543360"/>
              <a:gd name="connsiteX13150" fmla="*/ 1248848 w 1617176"/>
              <a:gd name="connsiteY13150" fmla="*/ 874075 h 1543360"/>
              <a:gd name="connsiteX13151" fmla="*/ 1248848 w 1617176"/>
              <a:gd name="connsiteY13151" fmla="*/ 880421 h 1543360"/>
              <a:gd name="connsiteX13152" fmla="*/ 1252754 w 1617176"/>
              <a:gd name="connsiteY13152" fmla="*/ 876028 h 1543360"/>
              <a:gd name="connsiteX13153" fmla="*/ 1249336 w 1617176"/>
              <a:gd name="connsiteY13153" fmla="*/ 873831 h 1543360"/>
              <a:gd name="connsiteX13154" fmla="*/ 1249342 w 1617176"/>
              <a:gd name="connsiteY13154" fmla="*/ 873829 h 1543360"/>
              <a:gd name="connsiteX13155" fmla="*/ 1247872 w 1617176"/>
              <a:gd name="connsiteY13155" fmla="*/ 873829 h 1543360"/>
              <a:gd name="connsiteX13156" fmla="*/ 1333791 w 1617176"/>
              <a:gd name="connsiteY13156" fmla="*/ 873587 h 1543360"/>
              <a:gd name="connsiteX13157" fmla="*/ 1334279 w 1617176"/>
              <a:gd name="connsiteY13157" fmla="*/ 879933 h 1543360"/>
              <a:gd name="connsiteX13158" fmla="*/ 1337208 w 1617176"/>
              <a:gd name="connsiteY13158" fmla="*/ 879445 h 1543360"/>
              <a:gd name="connsiteX13159" fmla="*/ 1335499 w 1617176"/>
              <a:gd name="connsiteY13159" fmla="*/ 873587 h 1543360"/>
              <a:gd name="connsiteX13160" fmla="*/ 1333791 w 1617176"/>
              <a:gd name="connsiteY13160" fmla="*/ 873587 h 1543360"/>
              <a:gd name="connsiteX13161" fmla="*/ 491447 w 1617176"/>
              <a:gd name="connsiteY13161" fmla="*/ 873343 h 1543360"/>
              <a:gd name="connsiteX13162" fmla="*/ 500966 w 1617176"/>
              <a:gd name="connsiteY13162" fmla="*/ 877248 h 1543360"/>
              <a:gd name="connsiteX13163" fmla="*/ 514147 w 1617176"/>
              <a:gd name="connsiteY13163" fmla="*/ 884571 h 1543360"/>
              <a:gd name="connsiteX13164" fmla="*/ 514147 w 1617176"/>
              <a:gd name="connsiteY13164" fmla="*/ 883350 h 1543360"/>
              <a:gd name="connsiteX13165" fmla="*/ 514322 w 1617176"/>
              <a:gd name="connsiteY13165" fmla="*/ 883408 h 1543360"/>
              <a:gd name="connsiteX13166" fmla="*/ 512927 w 1617176"/>
              <a:gd name="connsiteY13166" fmla="*/ 880420 h 1543360"/>
              <a:gd name="connsiteX13167" fmla="*/ 511150 w 1617176"/>
              <a:gd name="connsiteY13167" fmla="*/ 876200 h 1543360"/>
              <a:gd name="connsiteX13168" fmla="*/ 510730 w 1617176"/>
              <a:gd name="connsiteY13168" fmla="*/ 876760 h 1543360"/>
              <a:gd name="connsiteX13169" fmla="*/ 510241 w 1617176"/>
              <a:gd name="connsiteY13169" fmla="*/ 875051 h 1543360"/>
              <a:gd name="connsiteX13170" fmla="*/ 491447 w 1617176"/>
              <a:gd name="connsiteY13170" fmla="*/ 873343 h 1543360"/>
              <a:gd name="connsiteX13171" fmla="*/ 720819 w 1617176"/>
              <a:gd name="connsiteY13171" fmla="*/ 873132 h 1543360"/>
              <a:gd name="connsiteX13172" fmla="*/ 719913 w 1617176"/>
              <a:gd name="connsiteY13172" fmla="*/ 873585 h 1543360"/>
              <a:gd name="connsiteX13173" fmla="*/ 720304 w 1617176"/>
              <a:gd name="connsiteY13173" fmla="*/ 874074 h 1543360"/>
              <a:gd name="connsiteX13174" fmla="*/ 720889 w 1617176"/>
              <a:gd name="connsiteY13174" fmla="*/ 874074 h 1543360"/>
              <a:gd name="connsiteX13175" fmla="*/ 721145 w 1617176"/>
              <a:gd name="connsiteY13175" fmla="*/ 874459 h 1543360"/>
              <a:gd name="connsiteX13176" fmla="*/ 721377 w 1617176"/>
              <a:gd name="connsiteY13176" fmla="*/ 874073 h 1543360"/>
              <a:gd name="connsiteX13177" fmla="*/ 721718 w 1617176"/>
              <a:gd name="connsiteY13177" fmla="*/ 873731 h 1543360"/>
              <a:gd name="connsiteX13178" fmla="*/ 1127537 w 1617176"/>
              <a:gd name="connsiteY13178" fmla="*/ 873099 h 1543360"/>
              <a:gd name="connsiteX13179" fmla="*/ 1128514 w 1617176"/>
              <a:gd name="connsiteY13179" fmla="*/ 873587 h 1543360"/>
              <a:gd name="connsiteX13180" fmla="*/ 1128471 w 1617176"/>
              <a:gd name="connsiteY13180" fmla="*/ 873718 h 1543360"/>
              <a:gd name="connsiteX13181" fmla="*/ 1129734 w 1617176"/>
              <a:gd name="connsiteY13181" fmla="*/ 873402 h 1543360"/>
              <a:gd name="connsiteX13182" fmla="*/ 1129734 w 1617176"/>
              <a:gd name="connsiteY13182" fmla="*/ 873099 h 1543360"/>
              <a:gd name="connsiteX13183" fmla="*/ 1127537 w 1617176"/>
              <a:gd name="connsiteY13183" fmla="*/ 873099 h 1543360"/>
              <a:gd name="connsiteX13184" fmla="*/ 768242 w 1617176"/>
              <a:gd name="connsiteY13184" fmla="*/ 872854 h 1543360"/>
              <a:gd name="connsiteX13185" fmla="*/ 770926 w 1617176"/>
              <a:gd name="connsiteY13185" fmla="*/ 874075 h 1543360"/>
              <a:gd name="connsiteX13186" fmla="*/ 770926 w 1617176"/>
              <a:gd name="connsiteY13186" fmla="*/ 873587 h 1543360"/>
              <a:gd name="connsiteX13187" fmla="*/ 771073 w 1617176"/>
              <a:gd name="connsiteY13187" fmla="*/ 873636 h 1543360"/>
              <a:gd name="connsiteX13188" fmla="*/ 770799 w 1617176"/>
              <a:gd name="connsiteY13188" fmla="*/ 873087 h 1543360"/>
              <a:gd name="connsiteX13189" fmla="*/ 1167568 w 1617176"/>
              <a:gd name="connsiteY13189" fmla="*/ 872122 h 1543360"/>
              <a:gd name="connsiteX13190" fmla="*/ 1162442 w 1617176"/>
              <a:gd name="connsiteY13190" fmla="*/ 873587 h 1543360"/>
              <a:gd name="connsiteX13191" fmla="*/ 1162442 w 1617176"/>
              <a:gd name="connsiteY13191" fmla="*/ 876272 h 1543360"/>
              <a:gd name="connsiteX13192" fmla="*/ 1165371 w 1617176"/>
              <a:gd name="connsiteY13192" fmla="*/ 879201 h 1543360"/>
              <a:gd name="connsiteX13193" fmla="*/ 1169276 w 1617176"/>
              <a:gd name="connsiteY13193" fmla="*/ 877980 h 1543360"/>
              <a:gd name="connsiteX13194" fmla="*/ 1167568 w 1617176"/>
              <a:gd name="connsiteY13194" fmla="*/ 872122 h 1543360"/>
              <a:gd name="connsiteX13195" fmla="*/ 1077255 w 1617176"/>
              <a:gd name="connsiteY13195" fmla="*/ 871878 h 1543360"/>
              <a:gd name="connsiteX13196" fmla="*/ 1077500 w 1617176"/>
              <a:gd name="connsiteY13196" fmla="*/ 872854 h 1543360"/>
              <a:gd name="connsiteX13197" fmla="*/ 1077011 w 1617176"/>
              <a:gd name="connsiteY13197" fmla="*/ 872854 h 1543360"/>
              <a:gd name="connsiteX13198" fmla="*/ 1076279 w 1617176"/>
              <a:gd name="connsiteY13198" fmla="*/ 873587 h 1543360"/>
              <a:gd name="connsiteX13199" fmla="*/ 1077988 w 1617176"/>
              <a:gd name="connsiteY13199" fmla="*/ 873587 h 1543360"/>
              <a:gd name="connsiteX13200" fmla="*/ 1078720 w 1617176"/>
              <a:gd name="connsiteY13200" fmla="*/ 873831 h 1543360"/>
              <a:gd name="connsiteX13201" fmla="*/ 1078720 w 1617176"/>
              <a:gd name="connsiteY13201" fmla="*/ 873830 h 1543360"/>
              <a:gd name="connsiteX13202" fmla="*/ 1078232 w 1617176"/>
              <a:gd name="connsiteY13202" fmla="*/ 873342 h 1543360"/>
              <a:gd name="connsiteX13203" fmla="*/ 1077499 w 1617176"/>
              <a:gd name="connsiteY13203" fmla="*/ 872121 h 1543360"/>
              <a:gd name="connsiteX13204" fmla="*/ 1077402 w 1617176"/>
              <a:gd name="connsiteY13204" fmla="*/ 871927 h 1543360"/>
              <a:gd name="connsiteX13205" fmla="*/ 621790 w 1617176"/>
              <a:gd name="connsiteY13205" fmla="*/ 871877 h 1543360"/>
              <a:gd name="connsiteX13206" fmla="*/ 621790 w 1617176"/>
              <a:gd name="connsiteY13206" fmla="*/ 873097 h 1543360"/>
              <a:gd name="connsiteX13207" fmla="*/ 622766 w 1617176"/>
              <a:gd name="connsiteY13207" fmla="*/ 872365 h 1543360"/>
              <a:gd name="connsiteX13208" fmla="*/ 622359 w 1617176"/>
              <a:gd name="connsiteY13208" fmla="*/ 871877 h 1543360"/>
              <a:gd name="connsiteX13209" fmla="*/ 1247628 w 1617176"/>
              <a:gd name="connsiteY13209" fmla="*/ 871634 h 1543360"/>
              <a:gd name="connsiteX13210" fmla="*/ 1248847 w 1617176"/>
              <a:gd name="connsiteY13210" fmla="*/ 873585 h 1543360"/>
              <a:gd name="connsiteX13211" fmla="*/ 1250063 w 1617176"/>
              <a:gd name="connsiteY13211" fmla="*/ 873585 h 1543360"/>
              <a:gd name="connsiteX13212" fmla="*/ 1249336 w 1617176"/>
              <a:gd name="connsiteY13212" fmla="*/ 873343 h 1543360"/>
              <a:gd name="connsiteX13213" fmla="*/ 1249972 w 1617176"/>
              <a:gd name="connsiteY13213" fmla="*/ 872919 h 1543360"/>
              <a:gd name="connsiteX13214" fmla="*/ 1249920 w 1617176"/>
              <a:gd name="connsiteY13214" fmla="*/ 872779 h 1543360"/>
              <a:gd name="connsiteX13215" fmla="*/ 1002077 w 1617176"/>
              <a:gd name="connsiteY13215" fmla="*/ 871634 h 1543360"/>
              <a:gd name="connsiteX13216" fmla="*/ 1002077 w 1617176"/>
              <a:gd name="connsiteY13216" fmla="*/ 872854 h 1543360"/>
              <a:gd name="connsiteX13217" fmla="*/ 1003297 w 1617176"/>
              <a:gd name="connsiteY13217" fmla="*/ 872854 h 1543360"/>
              <a:gd name="connsiteX13218" fmla="*/ 1003297 w 1617176"/>
              <a:gd name="connsiteY13218" fmla="*/ 871634 h 1543360"/>
              <a:gd name="connsiteX13219" fmla="*/ 1002077 w 1617176"/>
              <a:gd name="connsiteY13219" fmla="*/ 871634 h 1543360"/>
              <a:gd name="connsiteX13220" fmla="*/ 1389164 w 1617176"/>
              <a:gd name="connsiteY13220" fmla="*/ 871554 h 1543360"/>
              <a:gd name="connsiteX13221" fmla="*/ 1385537 w 1617176"/>
              <a:gd name="connsiteY13221" fmla="*/ 873099 h 1543360"/>
              <a:gd name="connsiteX13222" fmla="*/ 1391395 w 1617176"/>
              <a:gd name="connsiteY13222" fmla="*/ 881398 h 1543360"/>
              <a:gd name="connsiteX13223" fmla="*/ 1391395 w 1617176"/>
              <a:gd name="connsiteY13223" fmla="*/ 883594 h 1543360"/>
              <a:gd name="connsiteX13224" fmla="*/ 1393592 w 1617176"/>
              <a:gd name="connsiteY13224" fmla="*/ 881886 h 1543360"/>
              <a:gd name="connsiteX13225" fmla="*/ 1389164 w 1617176"/>
              <a:gd name="connsiteY13225" fmla="*/ 871554 h 1543360"/>
              <a:gd name="connsiteX13226" fmla="*/ 1250557 w 1617176"/>
              <a:gd name="connsiteY13226" fmla="*/ 871146 h 1543360"/>
              <a:gd name="connsiteX13227" fmla="*/ 1251045 w 1617176"/>
              <a:gd name="connsiteY13227" fmla="*/ 872122 h 1543360"/>
              <a:gd name="connsiteX13228" fmla="*/ 1250644 w 1617176"/>
              <a:gd name="connsiteY13228" fmla="*/ 872022 h 1543360"/>
              <a:gd name="connsiteX13229" fmla="*/ 1250929 w 1617176"/>
              <a:gd name="connsiteY13229" fmla="*/ 873307 h 1543360"/>
              <a:gd name="connsiteX13230" fmla="*/ 1251533 w 1617176"/>
              <a:gd name="connsiteY13230" fmla="*/ 872854 h 1543360"/>
              <a:gd name="connsiteX13231" fmla="*/ 1251533 w 1617176"/>
              <a:gd name="connsiteY13231" fmla="*/ 872610 h 1543360"/>
              <a:gd name="connsiteX13232" fmla="*/ 1251664 w 1617176"/>
              <a:gd name="connsiteY13232" fmla="*/ 872636 h 1543360"/>
              <a:gd name="connsiteX13233" fmla="*/ 1252032 w 1617176"/>
              <a:gd name="connsiteY13233" fmla="*/ 872022 h 1543360"/>
              <a:gd name="connsiteX13234" fmla="*/ 1251533 w 1617176"/>
              <a:gd name="connsiteY13234" fmla="*/ 872122 h 1543360"/>
              <a:gd name="connsiteX13235" fmla="*/ 1250557 w 1617176"/>
              <a:gd name="connsiteY13235" fmla="*/ 871146 h 1543360"/>
              <a:gd name="connsiteX13236" fmla="*/ 474361 w 1617176"/>
              <a:gd name="connsiteY13236" fmla="*/ 871146 h 1543360"/>
              <a:gd name="connsiteX13237" fmla="*/ 473873 w 1617176"/>
              <a:gd name="connsiteY13237" fmla="*/ 872122 h 1543360"/>
              <a:gd name="connsiteX13238" fmla="*/ 499258 w 1617176"/>
              <a:gd name="connsiteY13238" fmla="*/ 881886 h 1543360"/>
              <a:gd name="connsiteX13239" fmla="*/ 489738 w 1617176"/>
              <a:gd name="connsiteY13239" fmla="*/ 872854 h 1543360"/>
              <a:gd name="connsiteX13240" fmla="*/ 474361 w 1617176"/>
              <a:gd name="connsiteY13240" fmla="*/ 871146 h 1543360"/>
              <a:gd name="connsiteX13241" fmla="*/ 655108 w 1617176"/>
              <a:gd name="connsiteY13241" fmla="*/ 870413 h 1543360"/>
              <a:gd name="connsiteX13242" fmla="*/ 654986 w 1617176"/>
              <a:gd name="connsiteY13242" fmla="*/ 870900 h 1543360"/>
              <a:gd name="connsiteX13243" fmla="*/ 654288 w 1617176"/>
              <a:gd name="connsiteY13243" fmla="*/ 871249 h 1543360"/>
              <a:gd name="connsiteX13244" fmla="*/ 655961 w 1617176"/>
              <a:gd name="connsiteY13244" fmla="*/ 873341 h 1543360"/>
              <a:gd name="connsiteX13245" fmla="*/ 655717 w 1617176"/>
              <a:gd name="connsiteY13245" fmla="*/ 870900 h 1543360"/>
              <a:gd name="connsiteX13246" fmla="*/ 1354782 w 1617176"/>
              <a:gd name="connsiteY13246" fmla="*/ 870170 h 1543360"/>
              <a:gd name="connsiteX13247" fmla="*/ 1352830 w 1617176"/>
              <a:gd name="connsiteY13247" fmla="*/ 876028 h 1543360"/>
              <a:gd name="connsiteX13248" fmla="*/ 1359908 w 1617176"/>
              <a:gd name="connsiteY13248" fmla="*/ 874563 h 1543360"/>
              <a:gd name="connsiteX13249" fmla="*/ 1354782 w 1617176"/>
              <a:gd name="connsiteY13249" fmla="*/ 870170 h 1543360"/>
              <a:gd name="connsiteX13250" fmla="*/ 1063586 w 1617176"/>
              <a:gd name="connsiteY13250" fmla="*/ 869925 h 1543360"/>
              <a:gd name="connsiteX13251" fmla="*/ 1058949 w 1617176"/>
              <a:gd name="connsiteY13251" fmla="*/ 870414 h 1543360"/>
              <a:gd name="connsiteX13252" fmla="*/ 1061390 w 1617176"/>
              <a:gd name="connsiteY13252" fmla="*/ 877248 h 1543360"/>
              <a:gd name="connsiteX13253" fmla="*/ 1066271 w 1617176"/>
              <a:gd name="connsiteY13253" fmla="*/ 875051 h 1543360"/>
              <a:gd name="connsiteX13254" fmla="*/ 1063586 w 1617176"/>
              <a:gd name="connsiteY13254" fmla="*/ 869925 h 1543360"/>
              <a:gd name="connsiteX13255" fmla="*/ 1191732 w 1617176"/>
              <a:gd name="connsiteY13255" fmla="*/ 869437 h 1543360"/>
              <a:gd name="connsiteX13256" fmla="*/ 1191244 w 1617176"/>
              <a:gd name="connsiteY13256" fmla="*/ 870414 h 1543360"/>
              <a:gd name="connsiteX13257" fmla="*/ 1192953 w 1617176"/>
              <a:gd name="connsiteY13257" fmla="*/ 871146 h 1543360"/>
              <a:gd name="connsiteX13258" fmla="*/ 1191732 w 1617176"/>
              <a:gd name="connsiteY13258" fmla="*/ 869437 h 1543360"/>
              <a:gd name="connsiteX13259" fmla="*/ 626915 w 1617176"/>
              <a:gd name="connsiteY13259" fmla="*/ 869192 h 1543360"/>
              <a:gd name="connsiteX13260" fmla="*/ 626915 w 1617176"/>
              <a:gd name="connsiteY13260" fmla="*/ 869680 h 1543360"/>
              <a:gd name="connsiteX13261" fmla="*/ 626183 w 1617176"/>
              <a:gd name="connsiteY13261" fmla="*/ 869497 h 1543360"/>
              <a:gd name="connsiteX13262" fmla="*/ 626183 w 1617176"/>
              <a:gd name="connsiteY13262" fmla="*/ 872187 h 1543360"/>
              <a:gd name="connsiteX13263" fmla="*/ 628445 w 1617176"/>
              <a:gd name="connsiteY13263" fmla="*/ 872804 h 1543360"/>
              <a:gd name="connsiteX13264" fmla="*/ 628380 w 1617176"/>
              <a:gd name="connsiteY13264" fmla="*/ 872609 h 1543360"/>
              <a:gd name="connsiteX13265" fmla="*/ 626915 w 1617176"/>
              <a:gd name="connsiteY13265" fmla="*/ 869192 h 1543360"/>
              <a:gd name="connsiteX13266" fmla="*/ 703314 w 1617176"/>
              <a:gd name="connsiteY13266" fmla="*/ 869191 h 1543360"/>
              <a:gd name="connsiteX13267" fmla="*/ 703314 w 1617176"/>
              <a:gd name="connsiteY13267" fmla="*/ 870654 h 1543360"/>
              <a:gd name="connsiteX13268" fmla="*/ 703559 w 1617176"/>
              <a:gd name="connsiteY13268" fmla="*/ 871144 h 1543360"/>
              <a:gd name="connsiteX13269" fmla="*/ 704124 w 1617176"/>
              <a:gd name="connsiteY13269" fmla="*/ 872416 h 1543360"/>
              <a:gd name="connsiteX13270" fmla="*/ 704779 w 1617176"/>
              <a:gd name="connsiteY13270" fmla="*/ 872853 h 1543360"/>
              <a:gd name="connsiteX13271" fmla="*/ 704883 w 1617176"/>
              <a:gd name="connsiteY13271" fmla="*/ 872992 h 1543360"/>
              <a:gd name="connsiteX13272" fmla="*/ 706000 w 1617176"/>
              <a:gd name="connsiteY13272" fmla="*/ 871877 h 1543360"/>
              <a:gd name="connsiteX13273" fmla="*/ 706002 w 1617176"/>
              <a:gd name="connsiteY13273" fmla="*/ 871877 h 1543360"/>
              <a:gd name="connsiteX13274" fmla="*/ 705999 w 1617176"/>
              <a:gd name="connsiteY13274" fmla="*/ 871876 h 1543360"/>
              <a:gd name="connsiteX13275" fmla="*/ 703314 w 1617176"/>
              <a:gd name="connsiteY13275" fmla="*/ 869191 h 1543360"/>
              <a:gd name="connsiteX13276" fmla="*/ 624406 w 1617176"/>
              <a:gd name="connsiteY13276" fmla="*/ 868989 h 1543360"/>
              <a:gd name="connsiteX13277" fmla="*/ 623254 w 1617176"/>
              <a:gd name="connsiteY13277" fmla="*/ 869680 h 1543360"/>
              <a:gd name="connsiteX13278" fmla="*/ 623058 w 1617176"/>
              <a:gd name="connsiteY13278" fmla="*/ 869778 h 1543360"/>
              <a:gd name="connsiteX13279" fmla="*/ 623010 w 1617176"/>
              <a:gd name="connsiteY13279" fmla="*/ 869924 h 1543360"/>
              <a:gd name="connsiteX13280" fmla="*/ 623742 w 1617176"/>
              <a:gd name="connsiteY13280" fmla="*/ 869680 h 1543360"/>
              <a:gd name="connsiteX13281" fmla="*/ 623742 w 1617176"/>
              <a:gd name="connsiteY13281" fmla="*/ 870656 h 1543360"/>
              <a:gd name="connsiteX13282" fmla="*/ 623168 w 1617176"/>
              <a:gd name="connsiteY13282" fmla="*/ 870541 h 1543360"/>
              <a:gd name="connsiteX13283" fmla="*/ 623821 w 1617176"/>
              <a:gd name="connsiteY13283" fmla="*/ 871411 h 1543360"/>
              <a:gd name="connsiteX13284" fmla="*/ 624718 w 1617176"/>
              <a:gd name="connsiteY13284" fmla="*/ 871668 h 1543360"/>
              <a:gd name="connsiteX13285" fmla="*/ 624718 w 1617176"/>
              <a:gd name="connsiteY13285" fmla="*/ 869679 h 1543360"/>
              <a:gd name="connsiteX13286" fmla="*/ 624799 w 1617176"/>
              <a:gd name="connsiteY13286" fmla="*/ 869517 h 1543360"/>
              <a:gd name="connsiteX13287" fmla="*/ 624474 w 1617176"/>
              <a:gd name="connsiteY13287" fmla="*/ 869192 h 1543360"/>
              <a:gd name="connsiteX13288" fmla="*/ 408213 w 1617176"/>
              <a:gd name="connsiteY13288" fmla="*/ 867973 h 1543360"/>
              <a:gd name="connsiteX13289" fmla="*/ 402599 w 1617176"/>
              <a:gd name="connsiteY13289" fmla="*/ 877492 h 1543360"/>
              <a:gd name="connsiteX13290" fmla="*/ 411631 w 1617176"/>
              <a:gd name="connsiteY13290" fmla="*/ 877980 h 1543360"/>
              <a:gd name="connsiteX13291" fmla="*/ 411631 w 1617176"/>
              <a:gd name="connsiteY13291" fmla="*/ 873099 h 1543360"/>
              <a:gd name="connsiteX13292" fmla="*/ 415048 w 1617176"/>
              <a:gd name="connsiteY13292" fmla="*/ 871146 h 1543360"/>
              <a:gd name="connsiteX13293" fmla="*/ 415048 w 1617176"/>
              <a:gd name="connsiteY13293" fmla="*/ 870414 h 1543360"/>
              <a:gd name="connsiteX13294" fmla="*/ 415110 w 1617176"/>
              <a:gd name="connsiteY13294" fmla="*/ 870351 h 1543360"/>
              <a:gd name="connsiteX13295" fmla="*/ 414558 w 1617176"/>
              <a:gd name="connsiteY13295" fmla="*/ 870167 h 1543360"/>
              <a:gd name="connsiteX13296" fmla="*/ 414559 w 1617176"/>
              <a:gd name="connsiteY13296" fmla="*/ 870170 h 1543360"/>
              <a:gd name="connsiteX13297" fmla="*/ 414369 w 1617176"/>
              <a:gd name="connsiteY13297" fmla="*/ 870104 h 1543360"/>
              <a:gd name="connsiteX13298" fmla="*/ 413828 w 1617176"/>
              <a:gd name="connsiteY13298" fmla="*/ 869924 h 1543360"/>
              <a:gd name="connsiteX13299" fmla="*/ 413825 w 1617176"/>
              <a:gd name="connsiteY13299" fmla="*/ 869916 h 1543360"/>
              <a:gd name="connsiteX13300" fmla="*/ 1254897 w 1617176"/>
              <a:gd name="connsiteY13300" fmla="*/ 867430 h 1543360"/>
              <a:gd name="connsiteX13301" fmla="*/ 1254462 w 1617176"/>
              <a:gd name="connsiteY13301" fmla="*/ 868948 h 1543360"/>
              <a:gd name="connsiteX13302" fmla="*/ 1254201 w 1617176"/>
              <a:gd name="connsiteY13302" fmla="*/ 869209 h 1543360"/>
              <a:gd name="connsiteX13303" fmla="*/ 1253599 w 1617176"/>
              <a:gd name="connsiteY13303" fmla="*/ 871499 h 1543360"/>
              <a:gd name="connsiteX13304" fmla="*/ 1253975 w 1617176"/>
              <a:gd name="connsiteY13304" fmla="*/ 871876 h 1543360"/>
              <a:gd name="connsiteX13305" fmla="*/ 1253347 w 1617176"/>
              <a:gd name="connsiteY13305" fmla="*/ 872924 h 1543360"/>
              <a:gd name="connsiteX13306" fmla="*/ 1253974 w 1617176"/>
              <a:gd name="connsiteY13306" fmla="*/ 873343 h 1543360"/>
              <a:gd name="connsiteX13307" fmla="*/ 1258368 w 1617176"/>
              <a:gd name="connsiteY13307" fmla="*/ 871390 h 1543360"/>
              <a:gd name="connsiteX13308" fmla="*/ 1254951 w 1617176"/>
              <a:gd name="connsiteY13308" fmla="*/ 867485 h 1543360"/>
              <a:gd name="connsiteX13309" fmla="*/ 1242448 w 1617176"/>
              <a:gd name="connsiteY13309" fmla="*/ 867104 h 1543360"/>
              <a:gd name="connsiteX13310" fmla="*/ 1241770 w 1617176"/>
              <a:gd name="connsiteY13310" fmla="*/ 867240 h 1543360"/>
              <a:gd name="connsiteX13311" fmla="*/ 1240305 w 1617176"/>
              <a:gd name="connsiteY13311" fmla="*/ 869437 h 1543360"/>
              <a:gd name="connsiteX13312" fmla="*/ 1241770 w 1617176"/>
              <a:gd name="connsiteY13312" fmla="*/ 868217 h 1543360"/>
              <a:gd name="connsiteX13313" fmla="*/ 1241874 w 1617176"/>
              <a:gd name="connsiteY13313" fmla="*/ 868252 h 1543360"/>
              <a:gd name="connsiteX13314" fmla="*/ 652056 w 1617176"/>
              <a:gd name="connsiteY13314" fmla="*/ 866996 h 1543360"/>
              <a:gd name="connsiteX13315" fmla="*/ 651471 w 1617176"/>
              <a:gd name="connsiteY13315" fmla="*/ 867386 h 1543360"/>
              <a:gd name="connsiteX13316" fmla="*/ 653765 w 1617176"/>
              <a:gd name="connsiteY13316" fmla="*/ 869680 h 1543360"/>
              <a:gd name="connsiteX13317" fmla="*/ 653582 w 1617176"/>
              <a:gd name="connsiteY13317" fmla="*/ 870046 h 1543360"/>
              <a:gd name="connsiteX13318" fmla="*/ 654164 w 1617176"/>
              <a:gd name="connsiteY13318" fmla="*/ 869813 h 1543360"/>
              <a:gd name="connsiteX13319" fmla="*/ 653765 w 1617176"/>
              <a:gd name="connsiteY13319" fmla="*/ 869680 h 1543360"/>
              <a:gd name="connsiteX13320" fmla="*/ 1218661 w 1617176"/>
              <a:gd name="connsiteY13320" fmla="*/ 866223 h 1543360"/>
              <a:gd name="connsiteX13321" fmla="*/ 1218582 w 1617176"/>
              <a:gd name="connsiteY13321" fmla="*/ 866263 h 1543360"/>
              <a:gd name="connsiteX13322" fmla="*/ 1216386 w 1617176"/>
              <a:gd name="connsiteY13322" fmla="*/ 867239 h 1543360"/>
              <a:gd name="connsiteX13323" fmla="*/ 1216385 w 1617176"/>
              <a:gd name="connsiteY13323" fmla="*/ 867239 h 1543360"/>
              <a:gd name="connsiteX13324" fmla="*/ 1216385 w 1617176"/>
              <a:gd name="connsiteY13324" fmla="*/ 867240 h 1543360"/>
              <a:gd name="connsiteX13325" fmla="*/ 1215897 w 1617176"/>
              <a:gd name="connsiteY13325" fmla="*/ 867728 h 1543360"/>
              <a:gd name="connsiteX13326" fmla="*/ 1215897 w 1617176"/>
              <a:gd name="connsiteY13326" fmla="*/ 867972 h 1543360"/>
              <a:gd name="connsiteX13327" fmla="*/ 1215897 w 1617176"/>
              <a:gd name="connsiteY13327" fmla="*/ 868948 h 1543360"/>
              <a:gd name="connsiteX13328" fmla="*/ 1216385 w 1617176"/>
              <a:gd name="connsiteY13328" fmla="*/ 871145 h 1543360"/>
              <a:gd name="connsiteX13329" fmla="*/ 1213700 w 1617176"/>
              <a:gd name="connsiteY13329" fmla="*/ 871145 h 1543360"/>
              <a:gd name="connsiteX13330" fmla="*/ 1213731 w 1617176"/>
              <a:gd name="connsiteY13330" fmla="*/ 871083 h 1543360"/>
              <a:gd name="connsiteX13331" fmla="*/ 1213632 w 1617176"/>
              <a:gd name="connsiteY13331" fmla="*/ 871123 h 1543360"/>
              <a:gd name="connsiteX13332" fmla="*/ 1213700 w 1617176"/>
              <a:gd name="connsiteY13332" fmla="*/ 871146 h 1543360"/>
              <a:gd name="connsiteX13333" fmla="*/ 1214676 w 1617176"/>
              <a:gd name="connsiteY13333" fmla="*/ 876028 h 1543360"/>
              <a:gd name="connsiteX13334" fmla="*/ 1222243 w 1617176"/>
              <a:gd name="connsiteY13334" fmla="*/ 889696 h 1543360"/>
              <a:gd name="connsiteX13335" fmla="*/ 1225660 w 1617176"/>
              <a:gd name="connsiteY13335" fmla="*/ 897751 h 1543360"/>
              <a:gd name="connsiteX13336" fmla="*/ 1231030 w 1617176"/>
              <a:gd name="connsiteY13336" fmla="*/ 914349 h 1543360"/>
              <a:gd name="connsiteX13337" fmla="*/ 1233227 w 1617176"/>
              <a:gd name="connsiteY13337" fmla="*/ 915082 h 1543360"/>
              <a:gd name="connsiteX13338" fmla="*/ 1235424 w 1617176"/>
              <a:gd name="connsiteY13338" fmla="*/ 927042 h 1543360"/>
              <a:gd name="connsiteX13339" fmla="*/ 1240549 w 1617176"/>
              <a:gd name="connsiteY13339" fmla="*/ 929727 h 1543360"/>
              <a:gd name="connsiteX13340" fmla="*/ 1237621 w 1617176"/>
              <a:gd name="connsiteY13340" fmla="*/ 920940 h 1543360"/>
              <a:gd name="connsiteX13341" fmla="*/ 1229566 w 1617176"/>
              <a:gd name="connsiteY13341" fmla="*/ 894822 h 1543360"/>
              <a:gd name="connsiteX13342" fmla="*/ 1227369 w 1617176"/>
              <a:gd name="connsiteY13342" fmla="*/ 890917 h 1543360"/>
              <a:gd name="connsiteX13343" fmla="*/ 1224440 w 1617176"/>
              <a:gd name="connsiteY13343" fmla="*/ 883594 h 1543360"/>
              <a:gd name="connsiteX13344" fmla="*/ 1225172 w 1617176"/>
              <a:gd name="connsiteY13344" fmla="*/ 881886 h 1543360"/>
              <a:gd name="connsiteX13345" fmla="*/ 1222731 w 1617176"/>
              <a:gd name="connsiteY13345" fmla="*/ 876760 h 1543360"/>
              <a:gd name="connsiteX13346" fmla="*/ 1338794 w 1617176"/>
              <a:gd name="connsiteY13346" fmla="*/ 865653 h 1543360"/>
              <a:gd name="connsiteX13347" fmla="*/ 1338185 w 1617176"/>
              <a:gd name="connsiteY13347" fmla="*/ 866019 h 1543360"/>
              <a:gd name="connsiteX13348" fmla="*/ 1338185 w 1617176"/>
              <a:gd name="connsiteY13348" fmla="*/ 866263 h 1543360"/>
              <a:gd name="connsiteX13349" fmla="*/ 1337208 w 1617176"/>
              <a:gd name="connsiteY13349" fmla="*/ 866263 h 1543360"/>
              <a:gd name="connsiteX13350" fmla="*/ 1336846 w 1617176"/>
              <a:gd name="connsiteY13350" fmla="*/ 866263 h 1543360"/>
              <a:gd name="connsiteX13351" fmla="*/ 1335743 w 1617176"/>
              <a:gd name="connsiteY13351" fmla="*/ 866508 h 1543360"/>
              <a:gd name="connsiteX13352" fmla="*/ 1340869 w 1617176"/>
              <a:gd name="connsiteY13352" fmla="*/ 877248 h 1543360"/>
              <a:gd name="connsiteX13353" fmla="*/ 1340137 w 1617176"/>
              <a:gd name="connsiteY13353" fmla="*/ 866508 h 1543360"/>
              <a:gd name="connsiteX13354" fmla="*/ 1339160 w 1617176"/>
              <a:gd name="connsiteY13354" fmla="*/ 866020 h 1543360"/>
              <a:gd name="connsiteX13355" fmla="*/ 509754 w 1617176"/>
              <a:gd name="connsiteY13355" fmla="*/ 865532 h 1543360"/>
              <a:gd name="connsiteX13356" fmla="*/ 509754 w 1617176"/>
              <a:gd name="connsiteY13356" fmla="*/ 867117 h 1543360"/>
              <a:gd name="connsiteX13357" fmla="*/ 509998 w 1617176"/>
              <a:gd name="connsiteY13357" fmla="*/ 867239 h 1543360"/>
              <a:gd name="connsiteX13358" fmla="*/ 510486 w 1617176"/>
              <a:gd name="connsiteY13358" fmla="*/ 869924 h 1543360"/>
              <a:gd name="connsiteX13359" fmla="*/ 510730 w 1617176"/>
              <a:gd name="connsiteY13359" fmla="*/ 870412 h 1543360"/>
              <a:gd name="connsiteX13360" fmla="*/ 510446 w 1617176"/>
              <a:gd name="connsiteY13360" fmla="*/ 870886 h 1543360"/>
              <a:gd name="connsiteX13361" fmla="*/ 510730 w 1617176"/>
              <a:gd name="connsiteY13361" fmla="*/ 871878 h 1543360"/>
              <a:gd name="connsiteX13362" fmla="*/ 520981 w 1617176"/>
              <a:gd name="connsiteY13362" fmla="*/ 872610 h 1543360"/>
              <a:gd name="connsiteX13363" fmla="*/ 521153 w 1617176"/>
              <a:gd name="connsiteY13363" fmla="*/ 872667 h 1543360"/>
              <a:gd name="connsiteX13364" fmla="*/ 520981 w 1617176"/>
              <a:gd name="connsiteY13364" fmla="*/ 871633 h 1543360"/>
              <a:gd name="connsiteX13365" fmla="*/ 520296 w 1617176"/>
              <a:gd name="connsiteY13365" fmla="*/ 867292 h 1543360"/>
              <a:gd name="connsiteX13366" fmla="*/ 520005 w 1617176"/>
              <a:gd name="connsiteY13366" fmla="*/ 867729 h 1543360"/>
              <a:gd name="connsiteX13367" fmla="*/ 518784 w 1617176"/>
              <a:gd name="connsiteY13367" fmla="*/ 865532 h 1543360"/>
              <a:gd name="connsiteX13368" fmla="*/ 509754 w 1617176"/>
              <a:gd name="connsiteY13368" fmla="*/ 865532 h 1543360"/>
              <a:gd name="connsiteX13369" fmla="*/ 1251533 w 1617176"/>
              <a:gd name="connsiteY13369" fmla="*/ 865288 h 1543360"/>
              <a:gd name="connsiteX13370" fmla="*/ 1253242 w 1617176"/>
              <a:gd name="connsiteY13370" fmla="*/ 867729 h 1543360"/>
              <a:gd name="connsiteX13371" fmla="*/ 1253388 w 1617176"/>
              <a:gd name="connsiteY13371" fmla="*/ 867875 h 1543360"/>
              <a:gd name="connsiteX13372" fmla="*/ 1253699 w 1617176"/>
              <a:gd name="connsiteY13372" fmla="*/ 867148 h 1543360"/>
              <a:gd name="connsiteX13373" fmla="*/ 1253242 w 1617176"/>
              <a:gd name="connsiteY13373" fmla="*/ 867240 h 1543360"/>
              <a:gd name="connsiteX13374" fmla="*/ 1251533 w 1617176"/>
              <a:gd name="connsiteY13374" fmla="*/ 865288 h 1543360"/>
              <a:gd name="connsiteX13375" fmla="*/ 1081161 w 1617176"/>
              <a:gd name="connsiteY13375" fmla="*/ 865288 h 1543360"/>
              <a:gd name="connsiteX13376" fmla="*/ 1075303 w 1617176"/>
              <a:gd name="connsiteY13376" fmla="*/ 867729 h 1543360"/>
              <a:gd name="connsiteX13377" fmla="*/ 1075791 w 1617176"/>
              <a:gd name="connsiteY13377" fmla="*/ 871146 h 1543360"/>
              <a:gd name="connsiteX13378" fmla="*/ 1077360 w 1617176"/>
              <a:gd name="connsiteY13378" fmla="*/ 871843 h 1543360"/>
              <a:gd name="connsiteX13379" fmla="*/ 1077255 w 1617176"/>
              <a:gd name="connsiteY13379" fmla="*/ 871633 h 1543360"/>
              <a:gd name="connsiteX13380" fmla="*/ 1077743 w 1617176"/>
              <a:gd name="connsiteY13380" fmla="*/ 871633 h 1543360"/>
              <a:gd name="connsiteX13381" fmla="*/ 1078720 w 1617176"/>
              <a:gd name="connsiteY13381" fmla="*/ 873098 h 1543360"/>
              <a:gd name="connsiteX13382" fmla="*/ 1078721 w 1617176"/>
              <a:gd name="connsiteY13382" fmla="*/ 873099 h 1543360"/>
              <a:gd name="connsiteX13383" fmla="*/ 1084334 w 1617176"/>
              <a:gd name="connsiteY13383" fmla="*/ 871634 h 1543360"/>
              <a:gd name="connsiteX13384" fmla="*/ 1081893 w 1617176"/>
              <a:gd name="connsiteY13384" fmla="*/ 869925 h 1543360"/>
              <a:gd name="connsiteX13385" fmla="*/ 1081161 w 1617176"/>
              <a:gd name="connsiteY13385" fmla="*/ 865288 h 1543360"/>
              <a:gd name="connsiteX13386" fmla="*/ 1346665 w 1617176"/>
              <a:gd name="connsiteY13386" fmla="*/ 865077 h 1543360"/>
              <a:gd name="connsiteX13387" fmla="*/ 1344775 w 1617176"/>
              <a:gd name="connsiteY13387" fmla="*/ 865287 h 1543360"/>
              <a:gd name="connsiteX13388" fmla="*/ 1344286 w 1617176"/>
              <a:gd name="connsiteY13388" fmla="*/ 865287 h 1543360"/>
              <a:gd name="connsiteX13389" fmla="*/ 1343310 w 1617176"/>
              <a:gd name="connsiteY13389" fmla="*/ 865287 h 1543360"/>
              <a:gd name="connsiteX13390" fmla="*/ 1343310 w 1617176"/>
              <a:gd name="connsiteY13390" fmla="*/ 865532 h 1543360"/>
              <a:gd name="connsiteX13391" fmla="*/ 1343798 w 1617176"/>
              <a:gd name="connsiteY13391" fmla="*/ 879201 h 1543360"/>
              <a:gd name="connsiteX13392" fmla="*/ 1350877 w 1617176"/>
              <a:gd name="connsiteY13392" fmla="*/ 875783 h 1543360"/>
              <a:gd name="connsiteX13393" fmla="*/ 1347459 w 1617176"/>
              <a:gd name="connsiteY13393" fmla="*/ 865532 h 1543360"/>
              <a:gd name="connsiteX13394" fmla="*/ 1346483 w 1617176"/>
              <a:gd name="connsiteY13394" fmla="*/ 865532 h 1543360"/>
              <a:gd name="connsiteX13395" fmla="*/ 1244699 w 1617176"/>
              <a:gd name="connsiteY13395" fmla="*/ 864800 h 1543360"/>
              <a:gd name="connsiteX13396" fmla="*/ 1243434 w 1617176"/>
              <a:gd name="connsiteY13396" fmla="*/ 867149 h 1543360"/>
              <a:gd name="connsiteX13397" fmla="*/ 1243479 w 1617176"/>
              <a:gd name="connsiteY13397" fmla="*/ 867239 h 1543360"/>
              <a:gd name="connsiteX13398" fmla="*/ 1242990 w 1617176"/>
              <a:gd name="connsiteY13398" fmla="*/ 868460 h 1543360"/>
              <a:gd name="connsiteX13399" fmla="*/ 1242795 w 1617176"/>
              <a:gd name="connsiteY13399" fmla="*/ 868753 h 1543360"/>
              <a:gd name="connsiteX13400" fmla="*/ 1242990 w 1617176"/>
              <a:gd name="connsiteY13400" fmla="*/ 868949 h 1543360"/>
              <a:gd name="connsiteX13401" fmla="*/ 1245187 w 1617176"/>
              <a:gd name="connsiteY13401" fmla="*/ 868217 h 1543360"/>
              <a:gd name="connsiteX13402" fmla="*/ 1245187 w 1617176"/>
              <a:gd name="connsiteY13402" fmla="*/ 870414 h 1543360"/>
              <a:gd name="connsiteX13403" fmla="*/ 1244699 w 1617176"/>
              <a:gd name="connsiteY13403" fmla="*/ 864800 h 1543360"/>
              <a:gd name="connsiteX13404" fmla="*/ 1386026 w 1617176"/>
              <a:gd name="connsiteY13404" fmla="*/ 864555 h 1543360"/>
              <a:gd name="connsiteX13405" fmla="*/ 1386026 w 1617176"/>
              <a:gd name="connsiteY13405" fmla="*/ 865043 h 1543360"/>
              <a:gd name="connsiteX13406" fmla="*/ 1385050 w 1617176"/>
              <a:gd name="connsiteY13406" fmla="*/ 865287 h 1543360"/>
              <a:gd name="connsiteX13407" fmla="*/ 1384317 w 1617176"/>
              <a:gd name="connsiteY13407" fmla="*/ 865433 h 1543360"/>
              <a:gd name="connsiteX13408" fmla="*/ 1384317 w 1617176"/>
              <a:gd name="connsiteY13408" fmla="*/ 868949 h 1543360"/>
              <a:gd name="connsiteX13409" fmla="*/ 1388222 w 1617176"/>
              <a:gd name="connsiteY13409" fmla="*/ 867240 h 1543360"/>
              <a:gd name="connsiteX13410" fmla="*/ 1386025 w 1617176"/>
              <a:gd name="connsiteY13410" fmla="*/ 866508 h 1543360"/>
              <a:gd name="connsiteX13411" fmla="*/ 1387734 w 1617176"/>
              <a:gd name="connsiteY13411" fmla="*/ 864555 h 1543360"/>
              <a:gd name="connsiteX13412" fmla="*/ 1338187 w 1617176"/>
              <a:gd name="connsiteY13412" fmla="*/ 864555 h 1543360"/>
              <a:gd name="connsiteX13413" fmla="*/ 1338428 w 1617176"/>
              <a:gd name="connsiteY13413" fmla="*/ 864700 h 1543360"/>
              <a:gd name="connsiteX13414" fmla="*/ 1338428 w 1617176"/>
              <a:gd name="connsiteY13414" fmla="*/ 864555 h 1543360"/>
              <a:gd name="connsiteX13415" fmla="*/ 1147552 w 1617176"/>
              <a:gd name="connsiteY13415" fmla="*/ 864555 h 1543360"/>
              <a:gd name="connsiteX13416" fmla="*/ 1142182 w 1617176"/>
              <a:gd name="connsiteY13416" fmla="*/ 866020 h 1543360"/>
              <a:gd name="connsiteX13417" fmla="*/ 1144379 w 1617176"/>
              <a:gd name="connsiteY13417" fmla="*/ 874563 h 1543360"/>
              <a:gd name="connsiteX13418" fmla="*/ 1149505 w 1617176"/>
              <a:gd name="connsiteY13418" fmla="*/ 872854 h 1543360"/>
              <a:gd name="connsiteX13419" fmla="*/ 1150482 w 1617176"/>
              <a:gd name="connsiteY13419" fmla="*/ 869681 h 1543360"/>
              <a:gd name="connsiteX13420" fmla="*/ 1147552 w 1617176"/>
              <a:gd name="connsiteY13420" fmla="*/ 864555 h 1543360"/>
              <a:gd name="connsiteX13421" fmla="*/ 1355758 w 1617176"/>
              <a:gd name="connsiteY13421" fmla="*/ 864311 h 1543360"/>
              <a:gd name="connsiteX13422" fmla="*/ 1360640 w 1617176"/>
              <a:gd name="connsiteY13422" fmla="*/ 871146 h 1543360"/>
              <a:gd name="connsiteX13423" fmla="*/ 1360152 w 1617176"/>
              <a:gd name="connsiteY13423" fmla="*/ 864311 h 1543360"/>
              <a:gd name="connsiteX13424" fmla="*/ 1355758 w 1617176"/>
              <a:gd name="connsiteY13424" fmla="*/ 864311 h 1543360"/>
              <a:gd name="connsiteX13425" fmla="*/ 1098540 w 1617176"/>
              <a:gd name="connsiteY13425" fmla="*/ 864164 h 1543360"/>
              <a:gd name="connsiteX13426" fmla="*/ 1097759 w 1617176"/>
              <a:gd name="connsiteY13426" fmla="*/ 864555 h 1543360"/>
              <a:gd name="connsiteX13427" fmla="*/ 1097689 w 1617176"/>
              <a:gd name="connsiteY13427" fmla="*/ 864695 h 1543360"/>
              <a:gd name="connsiteX13428" fmla="*/ 1098003 w 1617176"/>
              <a:gd name="connsiteY13428" fmla="*/ 864800 h 1543360"/>
              <a:gd name="connsiteX13429" fmla="*/ 1098979 w 1617176"/>
              <a:gd name="connsiteY13429" fmla="*/ 865776 h 1543360"/>
              <a:gd name="connsiteX13430" fmla="*/ 1098491 w 1617176"/>
              <a:gd name="connsiteY13430" fmla="*/ 864311 h 1543360"/>
              <a:gd name="connsiteX13431" fmla="*/ 476639 w 1617176"/>
              <a:gd name="connsiteY13431" fmla="*/ 864067 h 1543360"/>
              <a:gd name="connsiteX13432" fmla="*/ 476314 w 1617176"/>
              <a:gd name="connsiteY13432" fmla="*/ 864555 h 1543360"/>
              <a:gd name="connsiteX13433" fmla="*/ 476314 w 1617176"/>
              <a:gd name="connsiteY13433" fmla="*/ 864555 h 1543360"/>
              <a:gd name="connsiteX13434" fmla="*/ 508533 w 1617176"/>
              <a:gd name="connsiteY13434" fmla="*/ 871390 h 1543360"/>
              <a:gd name="connsiteX13435" fmla="*/ 508777 w 1617176"/>
              <a:gd name="connsiteY13435" fmla="*/ 870170 h 1543360"/>
              <a:gd name="connsiteX13436" fmla="*/ 508777 w 1617176"/>
              <a:gd name="connsiteY13436" fmla="*/ 870168 h 1543360"/>
              <a:gd name="connsiteX13437" fmla="*/ 508289 w 1617176"/>
              <a:gd name="connsiteY13437" fmla="*/ 867972 h 1543360"/>
              <a:gd name="connsiteX13438" fmla="*/ 508307 w 1617176"/>
              <a:gd name="connsiteY13438" fmla="*/ 867862 h 1543360"/>
              <a:gd name="connsiteX13439" fmla="*/ 506824 w 1617176"/>
              <a:gd name="connsiteY13439" fmla="*/ 865532 h 1543360"/>
              <a:gd name="connsiteX13440" fmla="*/ 489982 w 1617176"/>
              <a:gd name="connsiteY13440" fmla="*/ 864067 h 1543360"/>
              <a:gd name="connsiteX13441" fmla="*/ 473141 w 1617176"/>
              <a:gd name="connsiteY13441" fmla="*/ 863091 h 1543360"/>
              <a:gd name="connsiteX13442" fmla="*/ 473141 w 1617176"/>
              <a:gd name="connsiteY13442" fmla="*/ 864067 h 1543360"/>
              <a:gd name="connsiteX13443" fmla="*/ 475276 w 1617176"/>
              <a:gd name="connsiteY13443" fmla="*/ 864067 h 1543360"/>
              <a:gd name="connsiteX13444" fmla="*/ 475744 w 1617176"/>
              <a:gd name="connsiteY13444" fmla="*/ 863443 h 1543360"/>
              <a:gd name="connsiteX13445" fmla="*/ 475337 w 1617176"/>
              <a:gd name="connsiteY13445" fmla="*/ 863579 h 1543360"/>
              <a:gd name="connsiteX13446" fmla="*/ 475337 w 1617176"/>
              <a:gd name="connsiteY13446" fmla="*/ 863091 h 1543360"/>
              <a:gd name="connsiteX13447" fmla="*/ 473141 w 1617176"/>
              <a:gd name="connsiteY13447" fmla="*/ 863091 h 1543360"/>
              <a:gd name="connsiteX13448" fmla="*/ 1385049 w 1617176"/>
              <a:gd name="connsiteY13448" fmla="*/ 862359 h 1543360"/>
              <a:gd name="connsiteX13449" fmla="*/ 1382852 w 1617176"/>
              <a:gd name="connsiteY13449" fmla="*/ 864067 h 1543360"/>
              <a:gd name="connsiteX13450" fmla="*/ 1384317 w 1617176"/>
              <a:gd name="connsiteY13450" fmla="*/ 864067 h 1543360"/>
              <a:gd name="connsiteX13451" fmla="*/ 1384236 w 1617176"/>
              <a:gd name="connsiteY13451" fmla="*/ 864229 h 1543360"/>
              <a:gd name="connsiteX13452" fmla="*/ 1385049 w 1617176"/>
              <a:gd name="connsiteY13452" fmla="*/ 864066 h 1543360"/>
              <a:gd name="connsiteX13453" fmla="*/ 187535 w 1617176"/>
              <a:gd name="connsiteY13453" fmla="*/ 862121 h 1543360"/>
              <a:gd name="connsiteX13454" fmla="*/ 187519 w 1617176"/>
              <a:gd name="connsiteY13454" fmla="*/ 862126 h 1543360"/>
              <a:gd name="connsiteX13455" fmla="*/ 189511 w 1617176"/>
              <a:gd name="connsiteY13455" fmla="*/ 866996 h 1543360"/>
              <a:gd name="connsiteX13456" fmla="*/ 180480 w 1617176"/>
              <a:gd name="connsiteY13456" fmla="*/ 882618 h 1543360"/>
              <a:gd name="connsiteX13457" fmla="*/ 172670 w 1617176"/>
              <a:gd name="connsiteY13457" fmla="*/ 905318 h 1543360"/>
              <a:gd name="connsiteX13458" fmla="*/ 169741 w 1617176"/>
              <a:gd name="connsiteY13458" fmla="*/ 910444 h 1543360"/>
              <a:gd name="connsiteX13459" fmla="*/ 167544 w 1617176"/>
              <a:gd name="connsiteY13459" fmla="*/ 909956 h 1543360"/>
              <a:gd name="connsiteX13460" fmla="*/ 168276 w 1617176"/>
              <a:gd name="connsiteY13460" fmla="*/ 916302 h 1543360"/>
              <a:gd name="connsiteX13461" fmla="*/ 163150 w 1617176"/>
              <a:gd name="connsiteY13461" fmla="*/ 927286 h 1543360"/>
              <a:gd name="connsiteX13462" fmla="*/ 159245 w 1617176"/>
              <a:gd name="connsiteY13462" fmla="*/ 930703 h 1543360"/>
              <a:gd name="connsiteX13463" fmla="*/ 197566 w 1617176"/>
              <a:gd name="connsiteY13463" fmla="*/ 959994 h 1543360"/>
              <a:gd name="connsiteX13464" fmla="*/ 201227 w 1617176"/>
              <a:gd name="connsiteY13464" fmla="*/ 961458 h 1543360"/>
              <a:gd name="connsiteX13465" fmla="*/ 224904 w 1617176"/>
              <a:gd name="connsiteY13465" fmla="*/ 983426 h 1543360"/>
              <a:gd name="connsiteX13466" fmla="*/ 244675 w 1617176"/>
              <a:gd name="connsiteY13466" fmla="*/ 1002465 h 1543360"/>
              <a:gd name="connsiteX13467" fmla="*/ 258588 w 1617176"/>
              <a:gd name="connsiteY13467" fmla="*/ 1016133 h 1543360"/>
              <a:gd name="connsiteX13468" fmla="*/ 272745 w 1617176"/>
              <a:gd name="connsiteY13468" fmla="*/ 1031267 h 1543360"/>
              <a:gd name="connsiteX13469" fmla="*/ 274698 w 1617176"/>
              <a:gd name="connsiteY13469" fmla="*/ 1042739 h 1543360"/>
              <a:gd name="connsiteX13470" fmla="*/ 255903 w 1617176"/>
              <a:gd name="connsiteY13470" fmla="*/ 1025653 h 1543360"/>
              <a:gd name="connsiteX13471" fmla="*/ 250777 w 1617176"/>
              <a:gd name="connsiteY13471" fmla="*/ 1019062 h 1543360"/>
              <a:gd name="connsiteX13472" fmla="*/ 241746 w 1617176"/>
              <a:gd name="connsiteY13472" fmla="*/ 1011740 h 1543360"/>
              <a:gd name="connsiteX13473" fmla="*/ 222707 w 1617176"/>
              <a:gd name="connsiteY13473" fmla="*/ 992701 h 1543360"/>
              <a:gd name="connsiteX13474" fmla="*/ 215385 w 1617176"/>
              <a:gd name="connsiteY13474" fmla="*/ 986599 h 1543360"/>
              <a:gd name="connsiteX13475" fmla="*/ 211235 w 1617176"/>
              <a:gd name="connsiteY13475" fmla="*/ 984402 h 1543360"/>
              <a:gd name="connsiteX13476" fmla="*/ 202204 w 1617176"/>
              <a:gd name="connsiteY13476" fmla="*/ 975859 h 1543360"/>
              <a:gd name="connsiteX13477" fmla="*/ 182189 w 1617176"/>
              <a:gd name="connsiteY13477" fmla="*/ 957064 h 1543360"/>
              <a:gd name="connsiteX13478" fmla="*/ 172670 w 1617176"/>
              <a:gd name="connsiteY13478" fmla="*/ 952183 h 1543360"/>
              <a:gd name="connsiteX13479" fmla="*/ 165347 w 1617176"/>
              <a:gd name="connsiteY13479" fmla="*/ 945348 h 1543360"/>
              <a:gd name="connsiteX13480" fmla="*/ 152166 w 1617176"/>
              <a:gd name="connsiteY13480" fmla="*/ 937538 h 1543360"/>
              <a:gd name="connsiteX13481" fmla="*/ 139718 w 1617176"/>
              <a:gd name="connsiteY13481" fmla="*/ 929727 h 1543360"/>
              <a:gd name="connsiteX13482" fmla="*/ 112868 w 1617176"/>
              <a:gd name="connsiteY13482" fmla="*/ 914837 h 1543360"/>
              <a:gd name="connsiteX13483" fmla="*/ 104081 w 1617176"/>
              <a:gd name="connsiteY13483" fmla="*/ 909956 h 1543360"/>
              <a:gd name="connsiteX13484" fmla="*/ 94073 w 1617176"/>
              <a:gd name="connsiteY13484" fmla="*/ 906538 h 1543360"/>
              <a:gd name="connsiteX13485" fmla="*/ 104325 w 1617176"/>
              <a:gd name="connsiteY13485" fmla="*/ 913373 h 1543360"/>
              <a:gd name="connsiteX13486" fmla="*/ 116041 w 1617176"/>
              <a:gd name="connsiteY13486" fmla="*/ 918987 h 1543360"/>
              <a:gd name="connsiteX13487" fmla="*/ 145331 w 1617176"/>
              <a:gd name="connsiteY13487" fmla="*/ 939978 h 1543360"/>
              <a:gd name="connsiteX13488" fmla="*/ 161198 w 1617176"/>
              <a:gd name="connsiteY13488" fmla="*/ 952915 h 1543360"/>
              <a:gd name="connsiteX13489" fmla="*/ 152166 w 1617176"/>
              <a:gd name="connsiteY13489" fmla="*/ 952427 h 1543360"/>
              <a:gd name="connsiteX13490" fmla="*/ 162417 w 1617176"/>
              <a:gd name="connsiteY13490" fmla="*/ 958041 h 1543360"/>
              <a:gd name="connsiteX13491" fmla="*/ 171205 w 1617176"/>
              <a:gd name="connsiteY13491" fmla="*/ 964143 h 1543360"/>
              <a:gd name="connsiteX13492" fmla="*/ 178528 w 1617176"/>
              <a:gd name="connsiteY13492" fmla="*/ 968048 h 1543360"/>
              <a:gd name="connsiteX13493" fmla="*/ 197566 w 1617176"/>
              <a:gd name="connsiteY13493" fmla="*/ 981717 h 1543360"/>
              <a:gd name="connsiteX13494" fmla="*/ 199764 w 1617176"/>
              <a:gd name="connsiteY13494" fmla="*/ 981717 h 1543360"/>
              <a:gd name="connsiteX13495" fmla="*/ 221243 w 1617176"/>
              <a:gd name="connsiteY13495" fmla="*/ 998803 h 1543360"/>
              <a:gd name="connsiteX13496" fmla="*/ 222463 w 1617176"/>
              <a:gd name="connsiteY13496" fmla="*/ 1002221 h 1543360"/>
              <a:gd name="connsiteX13497" fmla="*/ 268352 w 1617176"/>
              <a:gd name="connsiteY13497" fmla="*/ 1047377 h 1543360"/>
              <a:gd name="connsiteX13498" fmla="*/ 277871 w 1617176"/>
              <a:gd name="connsiteY13498" fmla="*/ 1055187 h 1543360"/>
              <a:gd name="connsiteX13499" fmla="*/ 283485 w 1617176"/>
              <a:gd name="connsiteY13499" fmla="*/ 1049329 h 1543360"/>
              <a:gd name="connsiteX13500" fmla="*/ 285682 w 1617176"/>
              <a:gd name="connsiteY13500" fmla="*/ 1045912 h 1543360"/>
              <a:gd name="connsiteX13501" fmla="*/ 298130 w 1617176"/>
              <a:gd name="connsiteY13501" fmla="*/ 1050306 h 1543360"/>
              <a:gd name="connsiteX13502" fmla="*/ 293981 w 1617176"/>
              <a:gd name="connsiteY13502" fmla="*/ 1044692 h 1543360"/>
              <a:gd name="connsiteX13503" fmla="*/ 289099 w 1617176"/>
              <a:gd name="connsiteY13503" fmla="*/ 1046888 h 1543360"/>
              <a:gd name="connsiteX13504" fmla="*/ 287146 w 1617176"/>
              <a:gd name="connsiteY13504" fmla="*/ 1041763 h 1543360"/>
              <a:gd name="connsiteX13505" fmla="*/ 295934 w 1617176"/>
              <a:gd name="connsiteY13505" fmla="*/ 1026141 h 1543360"/>
              <a:gd name="connsiteX13506" fmla="*/ 295689 w 1617176"/>
              <a:gd name="connsiteY13506" fmla="*/ 1021259 h 1543360"/>
              <a:gd name="connsiteX13507" fmla="*/ 300815 w 1617176"/>
              <a:gd name="connsiteY13507" fmla="*/ 1021992 h 1543360"/>
              <a:gd name="connsiteX13508" fmla="*/ 298619 w 1617176"/>
              <a:gd name="connsiteY13508" fmla="*/ 1014181 h 1543360"/>
              <a:gd name="connsiteX13509" fmla="*/ 303744 w 1617176"/>
              <a:gd name="connsiteY13509" fmla="*/ 1015157 h 1543360"/>
              <a:gd name="connsiteX13510" fmla="*/ 301303 w 1617176"/>
              <a:gd name="connsiteY13510" fmla="*/ 1007835 h 1543360"/>
              <a:gd name="connsiteX13511" fmla="*/ 306429 w 1617176"/>
              <a:gd name="connsiteY13511" fmla="*/ 1007835 h 1543360"/>
              <a:gd name="connsiteX13512" fmla="*/ 296422 w 1617176"/>
              <a:gd name="connsiteY13512" fmla="*/ 993678 h 1543360"/>
              <a:gd name="connsiteX13513" fmla="*/ 286170 w 1617176"/>
              <a:gd name="connsiteY13513" fmla="*/ 980009 h 1543360"/>
              <a:gd name="connsiteX13514" fmla="*/ 272501 w 1617176"/>
              <a:gd name="connsiteY13514" fmla="*/ 967316 h 1543360"/>
              <a:gd name="connsiteX13515" fmla="*/ 267131 w 1617176"/>
              <a:gd name="connsiteY13515" fmla="*/ 960238 h 1543360"/>
              <a:gd name="connsiteX13516" fmla="*/ 267863 w 1617176"/>
              <a:gd name="connsiteY13516" fmla="*/ 959505 h 1543360"/>
              <a:gd name="connsiteX13517" fmla="*/ 267801 w 1617176"/>
              <a:gd name="connsiteY13517" fmla="*/ 959259 h 1543360"/>
              <a:gd name="connsiteX13518" fmla="*/ 267620 w 1617176"/>
              <a:gd name="connsiteY13518" fmla="*/ 959259 h 1543360"/>
              <a:gd name="connsiteX13519" fmla="*/ 266084 w 1617176"/>
              <a:gd name="connsiteY13519" fmla="*/ 957553 h 1543360"/>
              <a:gd name="connsiteX13520" fmla="*/ 265667 w 1617176"/>
              <a:gd name="connsiteY13520" fmla="*/ 957553 h 1543360"/>
              <a:gd name="connsiteX13521" fmla="*/ 242478 w 1617176"/>
              <a:gd name="connsiteY13521" fmla="*/ 929239 h 1543360"/>
              <a:gd name="connsiteX13522" fmla="*/ 241990 w 1617176"/>
              <a:gd name="connsiteY13522" fmla="*/ 926554 h 1543360"/>
              <a:gd name="connsiteX13523" fmla="*/ 233447 w 1617176"/>
              <a:gd name="connsiteY13523" fmla="*/ 916546 h 1543360"/>
              <a:gd name="connsiteX13524" fmla="*/ 219290 w 1617176"/>
              <a:gd name="connsiteY13524" fmla="*/ 899948 h 1543360"/>
              <a:gd name="connsiteX13525" fmla="*/ 220608 w 1617176"/>
              <a:gd name="connsiteY13525" fmla="*/ 899948 h 1543360"/>
              <a:gd name="connsiteX13526" fmla="*/ 220755 w 1617176"/>
              <a:gd name="connsiteY13526" fmla="*/ 899214 h 1543360"/>
              <a:gd name="connsiteX13527" fmla="*/ 220873 w 1617176"/>
              <a:gd name="connsiteY13527" fmla="*/ 899184 h 1543360"/>
              <a:gd name="connsiteX13528" fmla="*/ 217094 w 1617176"/>
              <a:gd name="connsiteY13528" fmla="*/ 898239 h 1543360"/>
              <a:gd name="connsiteX13529" fmla="*/ 214896 w 1617176"/>
              <a:gd name="connsiteY13529" fmla="*/ 893358 h 1543360"/>
              <a:gd name="connsiteX13530" fmla="*/ 209526 w 1617176"/>
              <a:gd name="connsiteY13530" fmla="*/ 888964 h 1543360"/>
              <a:gd name="connsiteX13531" fmla="*/ 203425 w 1617176"/>
              <a:gd name="connsiteY13531" fmla="*/ 879689 h 1543360"/>
              <a:gd name="connsiteX13532" fmla="*/ 204401 w 1617176"/>
              <a:gd name="connsiteY13532" fmla="*/ 878224 h 1543360"/>
              <a:gd name="connsiteX13533" fmla="*/ 202204 w 1617176"/>
              <a:gd name="connsiteY13533" fmla="*/ 879689 h 1543360"/>
              <a:gd name="connsiteX13534" fmla="*/ 190244 w 1617176"/>
              <a:gd name="connsiteY13534" fmla="*/ 863579 h 1543360"/>
              <a:gd name="connsiteX13535" fmla="*/ 430181 w 1617176"/>
              <a:gd name="connsiteY13535" fmla="*/ 862115 h 1543360"/>
              <a:gd name="connsiteX13536" fmla="*/ 429693 w 1617176"/>
              <a:gd name="connsiteY13536" fmla="*/ 863335 h 1543360"/>
              <a:gd name="connsiteX13537" fmla="*/ 431158 w 1617176"/>
              <a:gd name="connsiteY13537" fmla="*/ 863823 h 1543360"/>
              <a:gd name="connsiteX13538" fmla="*/ 430181 w 1617176"/>
              <a:gd name="connsiteY13538" fmla="*/ 862115 h 1543360"/>
              <a:gd name="connsiteX13539" fmla="*/ 1276186 w 1617176"/>
              <a:gd name="connsiteY13539" fmla="*/ 861871 h 1543360"/>
              <a:gd name="connsiteX13540" fmla="*/ 1272769 w 1617176"/>
              <a:gd name="connsiteY13540" fmla="*/ 864067 h 1543360"/>
              <a:gd name="connsiteX13541" fmla="*/ 1275698 w 1617176"/>
              <a:gd name="connsiteY13541" fmla="*/ 866020 h 1543360"/>
              <a:gd name="connsiteX13542" fmla="*/ 1276186 w 1617176"/>
              <a:gd name="connsiteY13542" fmla="*/ 861871 h 1543360"/>
              <a:gd name="connsiteX13543" fmla="*/ 1211071 w 1617176"/>
              <a:gd name="connsiteY13543" fmla="*/ 861226 h 1543360"/>
              <a:gd name="connsiteX13544" fmla="*/ 1210771 w 1617176"/>
              <a:gd name="connsiteY13544" fmla="*/ 861626 h 1543360"/>
              <a:gd name="connsiteX13545" fmla="*/ 1210283 w 1617176"/>
              <a:gd name="connsiteY13545" fmla="*/ 861626 h 1543360"/>
              <a:gd name="connsiteX13546" fmla="*/ 1210337 w 1617176"/>
              <a:gd name="connsiteY13546" fmla="*/ 861490 h 1543360"/>
              <a:gd name="connsiteX13547" fmla="*/ 1209795 w 1617176"/>
              <a:gd name="connsiteY13547" fmla="*/ 861626 h 1543360"/>
              <a:gd name="connsiteX13548" fmla="*/ 1209062 w 1617176"/>
              <a:gd name="connsiteY13548" fmla="*/ 861626 h 1543360"/>
              <a:gd name="connsiteX13549" fmla="*/ 1212968 w 1617176"/>
              <a:gd name="connsiteY13549" fmla="*/ 869925 h 1543360"/>
              <a:gd name="connsiteX13550" fmla="*/ 1212968 w 1617176"/>
              <a:gd name="connsiteY13550" fmla="*/ 869973 h 1543360"/>
              <a:gd name="connsiteX13551" fmla="*/ 1213048 w 1617176"/>
              <a:gd name="connsiteY13551" fmla="*/ 869941 h 1543360"/>
              <a:gd name="connsiteX13552" fmla="*/ 1212968 w 1617176"/>
              <a:gd name="connsiteY13552" fmla="*/ 869925 h 1543360"/>
              <a:gd name="connsiteX13553" fmla="*/ 1214188 w 1617176"/>
              <a:gd name="connsiteY13553" fmla="*/ 868216 h 1543360"/>
              <a:gd name="connsiteX13554" fmla="*/ 1214188 w 1617176"/>
              <a:gd name="connsiteY13554" fmla="*/ 867728 h 1543360"/>
              <a:gd name="connsiteX13555" fmla="*/ 1214188 w 1617176"/>
              <a:gd name="connsiteY13555" fmla="*/ 867727 h 1543360"/>
              <a:gd name="connsiteX13556" fmla="*/ 1214188 w 1617176"/>
              <a:gd name="connsiteY13556" fmla="*/ 867483 h 1543360"/>
              <a:gd name="connsiteX13557" fmla="*/ 1214188 w 1617176"/>
              <a:gd name="connsiteY13557" fmla="*/ 865043 h 1543360"/>
              <a:gd name="connsiteX13558" fmla="*/ 1212968 w 1617176"/>
              <a:gd name="connsiteY13558" fmla="*/ 863334 h 1543360"/>
              <a:gd name="connsiteX13559" fmla="*/ 1095577 w 1617176"/>
              <a:gd name="connsiteY13559" fmla="*/ 861079 h 1543360"/>
              <a:gd name="connsiteX13560" fmla="*/ 1095531 w 1617176"/>
              <a:gd name="connsiteY13560" fmla="*/ 861107 h 1543360"/>
              <a:gd name="connsiteX13561" fmla="*/ 1095562 w 1617176"/>
              <a:gd name="connsiteY13561" fmla="*/ 861138 h 1543360"/>
              <a:gd name="connsiteX13562" fmla="*/ 1097398 w 1617176"/>
              <a:gd name="connsiteY13562" fmla="*/ 863663 h 1543360"/>
              <a:gd name="connsiteX13563" fmla="*/ 1098094 w 1617176"/>
              <a:gd name="connsiteY13563" fmla="*/ 863365 h 1543360"/>
              <a:gd name="connsiteX13564" fmla="*/ 1098003 w 1617176"/>
              <a:gd name="connsiteY13564" fmla="*/ 863335 h 1543360"/>
              <a:gd name="connsiteX13565" fmla="*/ 1098979 w 1617176"/>
              <a:gd name="connsiteY13565" fmla="*/ 861138 h 1543360"/>
              <a:gd name="connsiteX13566" fmla="*/ 1095562 w 1617176"/>
              <a:gd name="connsiteY13566" fmla="*/ 861138 h 1543360"/>
              <a:gd name="connsiteX13567" fmla="*/ 1160489 w 1617176"/>
              <a:gd name="connsiteY13567" fmla="*/ 860894 h 1543360"/>
              <a:gd name="connsiteX13568" fmla="*/ 1160001 w 1617176"/>
              <a:gd name="connsiteY13568" fmla="*/ 865288 h 1543360"/>
              <a:gd name="connsiteX13569" fmla="*/ 1160733 w 1617176"/>
              <a:gd name="connsiteY13569" fmla="*/ 867729 h 1543360"/>
              <a:gd name="connsiteX13570" fmla="*/ 1167324 w 1617176"/>
              <a:gd name="connsiteY13570" fmla="*/ 867240 h 1543360"/>
              <a:gd name="connsiteX13571" fmla="*/ 1165615 w 1617176"/>
              <a:gd name="connsiteY13571" fmla="*/ 863579 h 1543360"/>
              <a:gd name="connsiteX13572" fmla="*/ 1160489 w 1617176"/>
              <a:gd name="connsiteY13572" fmla="*/ 860894 h 1543360"/>
              <a:gd name="connsiteX13573" fmla="*/ 491969 w 1617176"/>
              <a:gd name="connsiteY13573" fmla="*/ 859813 h 1543360"/>
              <a:gd name="connsiteX13574" fmla="*/ 491684 w 1617176"/>
              <a:gd name="connsiteY13574" fmla="*/ 860003 h 1543360"/>
              <a:gd name="connsiteX13575" fmla="*/ 492179 w 1617176"/>
              <a:gd name="connsiteY13575" fmla="*/ 859918 h 1543360"/>
              <a:gd name="connsiteX13576" fmla="*/ 1146576 w 1617176"/>
              <a:gd name="connsiteY13576" fmla="*/ 859430 h 1543360"/>
              <a:gd name="connsiteX13577" fmla="*/ 1140230 w 1617176"/>
              <a:gd name="connsiteY13577" fmla="*/ 861138 h 1543360"/>
              <a:gd name="connsiteX13578" fmla="*/ 1141450 w 1617176"/>
              <a:gd name="connsiteY13578" fmla="*/ 863823 h 1543360"/>
              <a:gd name="connsiteX13579" fmla="*/ 1146576 w 1617176"/>
              <a:gd name="connsiteY13579" fmla="*/ 862115 h 1543360"/>
              <a:gd name="connsiteX13580" fmla="*/ 1146576 w 1617176"/>
              <a:gd name="connsiteY13580" fmla="*/ 859430 h 1543360"/>
              <a:gd name="connsiteX13581" fmla="*/ 483081 w 1617176"/>
              <a:gd name="connsiteY13581" fmla="*/ 859429 h 1543360"/>
              <a:gd name="connsiteX13582" fmla="*/ 487023 w 1617176"/>
              <a:gd name="connsiteY13582" fmla="*/ 860802 h 1543360"/>
              <a:gd name="connsiteX13583" fmla="*/ 491051 w 1617176"/>
              <a:gd name="connsiteY13583" fmla="*/ 860111 h 1543360"/>
              <a:gd name="connsiteX13584" fmla="*/ 485589 w 1617176"/>
              <a:gd name="connsiteY13584" fmla="*/ 859429 h 1543360"/>
              <a:gd name="connsiteX13585" fmla="*/ 481684 w 1617176"/>
              <a:gd name="connsiteY13585" fmla="*/ 858942 h 1543360"/>
              <a:gd name="connsiteX13586" fmla="*/ 482240 w 1617176"/>
              <a:gd name="connsiteY13586" fmla="*/ 859136 h 1543360"/>
              <a:gd name="connsiteX13587" fmla="*/ 482124 w 1617176"/>
              <a:gd name="connsiteY13587" fmla="*/ 858942 h 1543360"/>
              <a:gd name="connsiteX13588" fmla="*/ 1214188 w 1617176"/>
              <a:gd name="connsiteY13588" fmla="*/ 858209 h 1543360"/>
              <a:gd name="connsiteX13589" fmla="*/ 1212716 w 1617176"/>
              <a:gd name="connsiteY13589" fmla="*/ 860734 h 1543360"/>
              <a:gd name="connsiteX13590" fmla="*/ 1213700 w 1617176"/>
              <a:gd name="connsiteY13590" fmla="*/ 862114 h 1543360"/>
              <a:gd name="connsiteX13591" fmla="*/ 1215897 w 1617176"/>
              <a:gd name="connsiteY13591" fmla="*/ 864554 h 1543360"/>
              <a:gd name="connsiteX13592" fmla="*/ 1215896 w 1617176"/>
              <a:gd name="connsiteY13592" fmla="*/ 864556 h 1543360"/>
              <a:gd name="connsiteX13593" fmla="*/ 1215897 w 1617176"/>
              <a:gd name="connsiteY13593" fmla="*/ 864555 h 1543360"/>
              <a:gd name="connsiteX13594" fmla="*/ 1216695 w 1617176"/>
              <a:gd name="connsiteY13594" fmla="*/ 865153 h 1543360"/>
              <a:gd name="connsiteX13595" fmla="*/ 1217923 w 1617176"/>
              <a:gd name="connsiteY13595" fmla="*/ 864627 h 1543360"/>
              <a:gd name="connsiteX13596" fmla="*/ 1216385 w 1617176"/>
              <a:gd name="connsiteY13596" fmla="*/ 858697 h 1543360"/>
              <a:gd name="connsiteX13597" fmla="*/ 1214188 w 1617176"/>
              <a:gd name="connsiteY13597" fmla="*/ 858209 h 1543360"/>
              <a:gd name="connsiteX13598" fmla="*/ 1208574 w 1617176"/>
              <a:gd name="connsiteY13598" fmla="*/ 858209 h 1543360"/>
              <a:gd name="connsiteX13599" fmla="*/ 1209062 w 1617176"/>
              <a:gd name="connsiteY13599" fmla="*/ 859918 h 1543360"/>
              <a:gd name="connsiteX13600" fmla="*/ 1209376 w 1617176"/>
              <a:gd name="connsiteY13600" fmla="*/ 860231 h 1543360"/>
              <a:gd name="connsiteX13601" fmla="*/ 1209795 w 1617176"/>
              <a:gd name="connsiteY13601" fmla="*/ 859917 h 1543360"/>
              <a:gd name="connsiteX13602" fmla="*/ 780934 w 1617176"/>
              <a:gd name="connsiteY13602" fmla="*/ 858209 h 1543360"/>
              <a:gd name="connsiteX13603" fmla="*/ 780934 w 1617176"/>
              <a:gd name="connsiteY13603" fmla="*/ 859430 h 1543360"/>
              <a:gd name="connsiteX13604" fmla="*/ 781666 w 1617176"/>
              <a:gd name="connsiteY13604" fmla="*/ 859430 h 1543360"/>
              <a:gd name="connsiteX13605" fmla="*/ 781666 w 1617176"/>
              <a:gd name="connsiteY13605" fmla="*/ 858209 h 1543360"/>
              <a:gd name="connsiteX13606" fmla="*/ 780934 w 1617176"/>
              <a:gd name="connsiteY13606" fmla="*/ 858209 h 1543360"/>
              <a:gd name="connsiteX13607" fmla="*/ 725526 w 1617176"/>
              <a:gd name="connsiteY13607" fmla="*/ 858208 h 1543360"/>
              <a:gd name="connsiteX13608" fmla="*/ 729432 w 1617176"/>
              <a:gd name="connsiteY13608" fmla="*/ 859917 h 1543360"/>
              <a:gd name="connsiteX13609" fmla="*/ 729177 w 1617176"/>
              <a:gd name="connsiteY13609" fmla="*/ 860087 h 1543360"/>
              <a:gd name="connsiteX13610" fmla="*/ 744322 w 1617176"/>
              <a:gd name="connsiteY13610" fmla="*/ 871145 h 1543360"/>
              <a:gd name="connsiteX13611" fmla="*/ 744322 w 1617176"/>
              <a:gd name="connsiteY13611" fmla="*/ 872121 h 1543360"/>
              <a:gd name="connsiteX13612" fmla="*/ 743590 w 1617176"/>
              <a:gd name="connsiteY13612" fmla="*/ 872121 h 1543360"/>
              <a:gd name="connsiteX13613" fmla="*/ 743101 w 1617176"/>
              <a:gd name="connsiteY13613" fmla="*/ 871877 h 1543360"/>
              <a:gd name="connsiteX13614" fmla="*/ 728821 w 1617176"/>
              <a:gd name="connsiteY13614" fmla="*/ 861642 h 1543360"/>
              <a:gd name="connsiteX13615" fmla="*/ 725526 w 1617176"/>
              <a:gd name="connsiteY13615" fmla="*/ 862113 h 1543360"/>
              <a:gd name="connsiteX13616" fmla="*/ 725526 w 1617176"/>
              <a:gd name="connsiteY13616" fmla="*/ 858208 h 1543360"/>
              <a:gd name="connsiteX13617" fmla="*/ 514880 w 1617176"/>
              <a:gd name="connsiteY13617" fmla="*/ 857963 h 1543360"/>
              <a:gd name="connsiteX13618" fmla="*/ 516344 w 1617176"/>
              <a:gd name="connsiteY13618" fmla="*/ 858696 h 1543360"/>
              <a:gd name="connsiteX13619" fmla="*/ 511997 w 1617176"/>
              <a:gd name="connsiteY13619" fmla="*/ 859382 h 1543360"/>
              <a:gd name="connsiteX13620" fmla="*/ 511951 w 1617176"/>
              <a:gd name="connsiteY13620" fmla="*/ 859429 h 1543360"/>
              <a:gd name="connsiteX13621" fmla="*/ 511950 w 1617176"/>
              <a:gd name="connsiteY13621" fmla="*/ 859430 h 1543360"/>
              <a:gd name="connsiteX13622" fmla="*/ 519761 w 1617176"/>
              <a:gd name="connsiteY13622" fmla="*/ 861138 h 1543360"/>
              <a:gd name="connsiteX13623" fmla="*/ 520006 w 1617176"/>
              <a:gd name="connsiteY13623" fmla="*/ 860525 h 1543360"/>
              <a:gd name="connsiteX13624" fmla="*/ 520006 w 1617176"/>
              <a:gd name="connsiteY13624" fmla="*/ 859916 h 1543360"/>
              <a:gd name="connsiteX13625" fmla="*/ 520361 w 1617176"/>
              <a:gd name="connsiteY13625" fmla="*/ 857963 h 1543360"/>
              <a:gd name="connsiteX13626" fmla="*/ 530710 w 1617176"/>
              <a:gd name="connsiteY13626" fmla="*/ 857790 h 1543360"/>
              <a:gd name="connsiteX13627" fmla="*/ 530501 w 1617176"/>
              <a:gd name="connsiteY13627" fmla="*/ 858208 h 1543360"/>
              <a:gd name="connsiteX13628" fmla="*/ 521932 w 1617176"/>
              <a:gd name="connsiteY13628" fmla="*/ 858208 h 1543360"/>
              <a:gd name="connsiteX13629" fmla="*/ 521715 w 1617176"/>
              <a:gd name="connsiteY13629" fmla="*/ 860160 h 1543360"/>
              <a:gd name="connsiteX13630" fmla="*/ 521630 w 1617176"/>
              <a:gd name="connsiteY13630" fmla="*/ 860671 h 1543360"/>
              <a:gd name="connsiteX13631" fmla="*/ 521714 w 1617176"/>
              <a:gd name="connsiteY13631" fmla="*/ 860650 h 1543360"/>
              <a:gd name="connsiteX13632" fmla="*/ 538800 w 1617176"/>
              <a:gd name="connsiteY13632" fmla="*/ 864311 h 1543360"/>
              <a:gd name="connsiteX13633" fmla="*/ 546613 w 1617176"/>
              <a:gd name="connsiteY13633" fmla="*/ 864311 h 1543360"/>
              <a:gd name="connsiteX13634" fmla="*/ 545146 w 1617176"/>
              <a:gd name="connsiteY13634" fmla="*/ 863333 h 1543360"/>
              <a:gd name="connsiteX13635" fmla="*/ 544902 w 1617176"/>
              <a:gd name="connsiteY13635" fmla="*/ 863089 h 1543360"/>
              <a:gd name="connsiteX13636" fmla="*/ 545390 w 1617176"/>
              <a:gd name="connsiteY13636" fmla="*/ 862357 h 1543360"/>
              <a:gd name="connsiteX13637" fmla="*/ 548055 w 1617176"/>
              <a:gd name="connsiteY13637" fmla="*/ 864311 h 1543360"/>
              <a:gd name="connsiteX13638" fmla="*/ 548075 w 1617176"/>
              <a:gd name="connsiteY13638" fmla="*/ 864311 h 1543360"/>
              <a:gd name="connsiteX13639" fmla="*/ 548319 w 1617176"/>
              <a:gd name="connsiteY13639" fmla="*/ 864494 h 1543360"/>
              <a:gd name="connsiteX13640" fmla="*/ 548319 w 1617176"/>
              <a:gd name="connsiteY13640" fmla="*/ 864310 h 1543360"/>
              <a:gd name="connsiteX13641" fmla="*/ 550932 w 1617176"/>
              <a:gd name="connsiteY13641" fmla="*/ 862647 h 1543360"/>
              <a:gd name="connsiteX13642" fmla="*/ 551004 w 1617176"/>
              <a:gd name="connsiteY13642" fmla="*/ 862358 h 1543360"/>
              <a:gd name="connsiteX13643" fmla="*/ 551004 w 1617176"/>
              <a:gd name="connsiteY13643" fmla="*/ 861625 h 1543360"/>
              <a:gd name="connsiteX13644" fmla="*/ 551004 w 1617176"/>
              <a:gd name="connsiteY13644" fmla="*/ 861137 h 1543360"/>
              <a:gd name="connsiteX13645" fmla="*/ 551131 w 1617176"/>
              <a:gd name="connsiteY13645" fmla="*/ 861009 h 1543360"/>
              <a:gd name="connsiteX13646" fmla="*/ 542217 w 1617176"/>
              <a:gd name="connsiteY13646" fmla="*/ 859672 h 1543360"/>
              <a:gd name="connsiteX13647" fmla="*/ 530989 w 1617176"/>
              <a:gd name="connsiteY13647" fmla="*/ 858208 h 1543360"/>
              <a:gd name="connsiteX13648" fmla="*/ 1384561 w 1617176"/>
              <a:gd name="connsiteY13648" fmla="*/ 857477 h 1543360"/>
              <a:gd name="connsiteX13649" fmla="*/ 1382364 w 1617176"/>
              <a:gd name="connsiteY13649" fmla="*/ 857965 h 1543360"/>
              <a:gd name="connsiteX13650" fmla="*/ 1383584 w 1617176"/>
              <a:gd name="connsiteY13650" fmla="*/ 859918 h 1543360"/>
              <a:gd name="connsiteX13651" fmla="*/ 1384561 w 1617176"/>
              <a:gd name="connsiteY13651" fmla="*/ 857477 h 1543360"/>
              <a:gd name="connsiteX13652" fmla="*/ 1109719 w 1617176"/>
              <a:gd name="connsiteY13652" fmla="*/ 857477 h 1543360"/>
              <a:gd name="connsiteX13653" fmla="*/ 1113380 w 1617176"/>
              <a:gd name="connsiteY13653" fmla="*/ 864555 h 1543360"/>
              <a:gd name="connsiteX13654" fmla="*/ 1113869 w 1617176"/>
              <a:gd name="connsiteY13654" fmla="*/ 857477 h 1543360"/>
              <a:gd name="connsiteX13655" fmla="*/ 1109719 w 1617176"/>
              <a:gd name="connsiteY13655" fmla="*/ 857477 h 1543360"/>
              <a:gd name="connsiteX13656" fmla="*/ 1334523 w 1617176"/>
              <a:gd name="connsiteY13656" fmla="*/ 856745 h 1543360"/>
              <a:gd name="connsiteX13657" fmla="*/ 1336232 w 1617176"/>
              <a:gd name="connsiteY13657" fmla="*/ 864555 h 1543360"/>
              <a:gd name="connsiteX13658" fmla="*/ 1336720 w 1617176"/>
              <a:gd name="connsiteY13658" fmla="*/ 864555 h 1543360"/>
              <a:gd name="connsiteX13659" fmla="*/ 1336720 w 1617176"/>
              <a:gd name="connsiteY13659" fmla="*/ 864554 h 1543360"/>
              <a:gd name="connsiteX13660" fmla="*/ 1337697 w 1617176"/>
              <a:gd name="connsiteY13660" fmla="*/ 864554 h 1543360"/>
              <a:gd name="connsiteX13661" fmla="*/ 1338185 w 1617176"/>
              <a:gd name="connsiteY13661" fmla="*/ 864554 h 1543360"/>
              <a:gd name="connsiteX13662" fmla="*/ 1338186 w 1617176"/>
              <a:gd name="connsiteY13662" fmla="*/ 864554 h 1543360"/>
              <a:gd name="connsiteX13663" fmla="*/ 1339893 w 1617176"/>
              <a:gd name="connsiteY13663" fmla="*/ 864067 h 1543360"/>
              <a:gd name="connsiteX13664" fmla="*/ 1334523 w 1617176"/>
              <a:gd name="connsiteY13664" fmla="*/ 856745 h 1543360"/>
              <a:gd name="connsiteX13665" fmla="*/ 1092389 w 1617176"/>
              <a:gd name="connsiteY13665" fmla="*/ 856745 h 1543360"/>
              <a:gd name="connsiteX13666" fmla="*/ 1092877 w 1617176"/>
              <a:gd name="connsiteY13666" fmla="*/ 859430 h 1543360"/>
              <a:gd name="connsiteX13667" fmla="*/ 1094341 w 1617176"/>
              <a:gd name="connsiteY13667" fmla="*/ 860162 h 1543360"/>
              <a:gd name="connsiteX13668" fmla="*/ 1094586 w 1617176"/>
              <a:gd name="connsiteY13668" fmla="*/ 859672 h 1543360"/>
              <a:gd name="connsiteX13669" fmla="*/ 1095195 w 1617176"/>
              <a:gd name="connsiteY13669" fmla="*/ 859550 h 1543360"/>
              <a:gd name="connsiteX13670" fmla="*/ 1095074 w 1617176"/>
              <a:gd name="connsiteY13670" fmla="*/ 859430 h 1543360"/>
              <a:gd name="connsiteX13671" fmla="*/ 1096782 w 1617176"/>
              <a:gd name="connsiteY13671" fmla="*/ 857477 h 1543360"/>
              <a:gd name="connsiteX13672" fmla="*/ 1092389 w 1617176"/>
              <a:gd name="connsiteY13672" fmla="*/ 856745 h 1543360"/>
              <a:gd name="connsiteX13673" fmla="*/ 1185386 w 1617176"/>
              <a:gd name="connsiteY13673" fmla="*/ 856501 h 1543360"/>
              <a:gd name="connsiteX13674" fmla="*/ 1188071 w 1617176"/>
              <a:gd name="connsiteY13674" fmla="*/ 862115 h 1543360"/>
              <a:gd name="connsiteX13675" fmla="*/ 1187583 w 1617176"/>
              <a:gd name="connsiteY13675" fmla="*/ 856501 h 1543360"/>
              <a:gd name="connsiteX13676" fmla="*/ 1185386 w 1617176"/>
              <a:gd name="connsiteY13676" fmla="*/ 856501 h 1543360"/>
              <a:gd name="connsiteX13677" fmla="*/ 1060658 w 1617176"/>
              <a:gd name="connsiteY13677" fmla="*/ 856501 h 1543360"/>
              <a:gd name="connsiteX13678" fmla="*/ 1055776 w 1617176"/>
              <a:gd name="connsiteY13678" fmla="*/ 856745 h 1543360"/>
              <a:gd name="connsiteX13679" fmla="*/ 1062122 w 1617176"/>
              <a:gd name="connsiteY13679" fmla="*/ 862115 h 1543360"/>
              <a:gd name="connsiteX13680" fmla="*/ 1060658 w 1617176"/>
              <a:gd name="connsiteY13680" fmla="*/ 856501 h 1543360"/>
              <a:gd name="connsiteX13681" fmla="*/ 530746 w 1617176"/>
              <a:gd name="connsiteY13681" fmla="*/ 856305 h 1543360"/>
              <a:gd name="connsiteX13682" fmla="*/ 530746 w 1617176"/>
              <a:gd name="connsiteY13682" fmla="*/ 856743 h 1543360"/>
              <a:gd name="connsiteX13683" fmla="*/ 530746 w 1617176"/>
              <a:gd name="connsiteY13683" fmla="*/ 857230 h 1543360"/>
              <a:gd name="connsiteX13684" fmla="*/ 531233 w 1617176"/>
              <a:gd name="connsiteY13684" fmla="*/ 856743 h 1543360"/>
              <a:gd name="connsiteX13685" fmla="*/ 542706 w 1617176"/>
              <a:gd name="connsiteY13685" fmla="*/ 858208 h 1543360"/>
              <a:gd name="connsiteX13686" fmla="*/ 551043 w 1617176"/>
              <a:gd name="connsiteY13686" fmla="*/ 859458 h 1543360"/>
              <a:gd name="connsiteX13687" fmla="*/ 551004 w 1617176"/>
              <a:gd name="connsiteY13687" fmla="*/ 859429 h 1543360"/>
              <a:gd name="connsiteX13688" fmla="*/ 552713 w 1617176"/>
              <a:gd name="connsiteY13688" fmla="*/ 857720 h 1543360"/>
              <a:gd name="connsiteX13689" fmla="*/ 552837 w 1617176"/>
              <a:gd name="connsiteY13689" fmla="*/ 857409 h 1543360"/>
              <a:gd name="connsiteX13690" fmla="*/ 975903 w 1617176"/>
              <a:gd name="connsiteY13690" fmla="*/ 855824 h 1543360"/>
              <a:gd name="connsiteX13691" fmla="*/ 975228 w 1617176"/>
              <a:gd name="connsiteY13691" fmla="*/ 856500 h 1543360"/>
              <a:gd name="connsiteX13692" fmla="*/ 974984 w 1617176"/>
              <a:gd name="connsiteY13692" fmla="*/ 856256 h 1543360"/>
              <a:gd name="connsiteX13693" fmla="*/ 974739 w 1617176"/>
              <a:gd name="connsiteY13693" fmla="*/ 856256 h 1543360"/>
              <a:gd name="connsiteX13694" fmla="*/ 974739 w 1617176"/>
              <a:gd name="connsiteY13694" fmla="*/ 856257 h 1543360"/>
              <a:gd name="connsiteX13695" fmla="*/ 976936 w 1617176"/>
              <a:gd name="connsiteY13695" fmla="*/ 857477 h 1543360"/>
              <a:gd name="connsiteX13696" fmla="*/ 1342822 w 1617176"/>
              <a:gd name="connsiteY13696" fmla="*/ 855524 h 1543360"/>
              <a:gd name="connsiteX13697" fmla="*/ 1343310 w 1617176"/>
              <a:gd name="connsiteY13697" fmla="*/ 863822 h 1543360"/>
              <a:gd name="connsiteX13698" fmla="*/ 1344286 w 1617176"/>
              <a:gd name="connsiteY13698" fmla="*/ 863822 h 1543360"/>
              <a:gd name="connsiteX13699" fmla="*/ 1346483 w 1617176"/>
              <a:gd name="connsiteY13699" fmla="*/ 863578 h 1543360"/>
              <a:gd name="connsiteX13700" fmla="*/ 1346550 w 1617176"/>
              <a:gd name="connsiteY13700" fmla="*/ 863595 h 1543360"/>
              <a:gd name="connsiteX13701" fmla="*/ 1347459 w 1617176"/>
              <a:gd name="connsiteY13701" fmla="*/ 863335 h 1543360"/>
              <a:gd name="connsiteX13702" fmla="*/ 1342822 w 1617176"/>
              <a:gd name="connsiteY13702" fmla="*/ 855524 h 1543360"/>
              <a:gd name="connsiteX13703" fmla="*/ 1229078 w 1617176"/>
              <a:gd name="connsiteY13703" fmla="*/ 855524 h 1543360"/>
              <a:gd name="connsiteX13704" fmla="*/ 1227369 w 1617176"/>
              <a:gd name="connsiteY13704" fmla="*/ 856501 h 1543360"/>
              <a:gd name="connsiteX13705" fmla="*/ 1229078 w 1617176"/>
              <a:gd name="connsiteY13705" fmla="*/ 865044 h 1543360"/>
              <a:gd name="connsiteX13706" fmla="*/ 1237132 w 1617176"/>
              <a:gd name="connsiteY13706" fmla="*/ 882618 h 1543360"/>
              <a:gd name="connsiteX13707" fmla="*/ 1239817 w 1617176"/>
              <a:gd name="connsiteY13707" fmla="*/ 893114 h 1543360"/>
              <a:gd name="connsiteX13708" fmla="*/ 1240549 w 1617176"/>
              <a:gd name="connsiteY13708" fmla="*/ 893846 h 1543360"/>
              <a:gd name="connsiteX13709" fmla="*/ 1240549 w 1617176"/>
              <a:gd name="connsiteY13709" fmla="*/ 894211 h 1543360"/>
              <a:gd name="connsiteX13710" fmla="*/ 1241282 w 1617176"/>
              <a:gd name="connsiteY13710" fmla="*/ 894089 h 1543360"/>
              <a:gd name="connsiteX13711" fmla="*/ 1241893 w 1617176"/>
              <a:gd name="connsiteY13711" fmla="*/ 894211 h 1543360"/>
              <a:gd name="connsiteX13712" fmla="*/ 1242014 w 1617176"/>
              <a:gd name="connsiteY13712" fmla="*/ 894090 h 1543360"/>
              <a:gd name="connsiteX13713" fmla="*/ 1241038 w 1617176"/>
              <a:gd name="connsiteY13713" fmla="*/ 893846 h 1543360"/>
              <a:gd name="connsiteX13714" fmla="*/ 1243723 w 1617176"/>
              <a:gd name="connsiteY13714" fmla="*/ 890917 h 1543360"/>
              <a:gd name="connsiteX13715" fmla="*/ 1241038 w 1617176"/>
              <a:gd name="connsiteY13715" fmla="*/ 889941 h 1543360"/>
              <a:gd name="connsiteX13716" fmla="*/ 1242014 w 1617176"/>
              <a:gd name="connsiteY13716" fmla="*/ 886767 h 1543360"/>
              <a:gd name="connsiteX13717" fmla="*/ 1239329 w 1617176"/>
              <a:gd name="connsiteY13717" fmla="*/ 876272 h 1543360"/>
              <a:gd name="connsiteX13718" fmla="*/ 1237132 w 1617176"/>
              <a:gd name="connsiteY13718" fmla="*/ 874075 h 1543360"/>
              <a:gd name="connsiteX13719" fmla="*/ 1238109 w 1617176"/>
              <a:gd name="connsiteY13719" fmla="*/ 872122 h 1543360"/>
              <a:gd name="connsiteX13720" fmla="*/ 1235424 w 1617176"/>
              <a:gd name="connsiteY13720" fmla="*/ 872366 h 1543360"/>
              <a:gd name="connsiteX13721" fmla="*/ 1236644 w 1617176"/>
              <a:gd name="connsiteY13721" fmla="*/ 869193 h 1543360"/>
              <a:gd name="connsiteX13722" fmla="*/ 1234564 w 1617176"/>
              <a:gd name="connsiteY13722" fmla="*/ 865899 h 1543360"/>
              <a:gd name="connsiteX13723" fmla="*/ 1234204 w 1617176"/>
              <a:gd name="connsiteY13723" fmla="*/ 866019 h 1543360"/>
              <a:gd name="connsiteX13724" fmla="*/ 1233715 w 1617176"/>
              <a:gd name="connsiteY13724" fmla="*/ 865531 h 1543360"/>
              <a:gd name="connsiteX13725" fmla="*/ 1233715 w 1617176"/>
              <a:gd name="connsiteY13725" fmla="*/ 864555 h 1543360"/>
              <a:gd name="connsiteX13726" fmla="*/ 1233715 w 1617176"/>
              <a:gd name="connsiteY13726" fmla="*/ 864554 h 1543360"/>
              <a:gd name="connsiteX13727" fmla="*/ 1233227 w 1617176"/>
              <a:gd name="connsiteY13727" fmla="*/ 864066 h 1543360"/>
              <a:gd name="connsiteX13728" fmla="*/ 1233715 w 1617176"/>
              <a:gd name="connsiteY13728" fmla="*/ 863822 h 1543360"/>
              <a:gd name="connsiteX13729" fmla="*/ 1234204 w 1617176"/>
              <a:gd name="connsiteY13729" fmla="*/ 863822 h 1543360"/>
              <a:gd name="connsiteX13730" fmla="*/ 1234936 w 1617176"/>
              <a:gd name="connsiteY13730" fmla="*/ 864310 h 1543360"/>
              <a:gd name="connsiteX13731" fmla="*/ 1234936 w 1617176"/>
              <a:gd name="connsiteY13731" fmla="*/ 864553 h 1543360"/>
              <a:gd name="connsiteX13732" fmla="*/ 1237132 w 1617176"/>
              <a:gd name="connsiteY13732" fmla="*/ 860894 h 1543360"/>
              <a:gd name="connsiteX13733" fmla="*/ 1235424 w 1617176"/>
              <a:gd name="connsiteY13733" fmla="*/ 857965 h 1543360"/>
              <a:gd name="connsiteX13734" fmla="*/ 1229078 w 1617176"/>
              <a:gd name="connsiteY13734" fmla="*/ 855524 h 1543360"/>
              <a:gd name="connsiteX13735" fmla="*/ 317456 w 1617176"/>
              <a:gd name="connsiteY13735" fmla="*/ 855093 h 1543360"/>
              <a:gd name="connsiteX13736" fmla="*/ 317170 w 1617176"/>
              <a:gd name="connsiteY13736" fmla="*/ 855523 h 1543360"/>
              <a:gd name="connsiteX13737" fmla="*/ 316923 w 1617176"/>
              <a:gd name="connsiteY13737" fmla="*/ 855523 h 1543360"/>
              <a:gd name="connsiteX13738" fmla="*/ 316925 w 1617176"/>
              <a:gd name="connsiteY13738" fmla="*/ 855524 h 1543360"/>
              <a:gd name="connsiteX13739" fmla="*/ 316925 w 1617176"/>
              <a:gd name="connsiteY13739" fmla="*/ 856989 h 1543360"/>
              <a:gd name="connsiteX13740" fmla="*/ 324491 w 1617176"/>
              <a:gd name="connsiteY13740" fmla="*/ 863335 h 1543360"/>
              <a:gd name="connsiteX13741" fmla="*/ 322539 w 1617176"/>
              <a:gd name="connsiteY13741" fmla="*/ 860406 h 1543360"/>
              <a:gd name="connsiteX13742" fmla="*/ 316193 w 1617176"/>
              <a:gd name="connsiteY13742" fmla="*/ 855034 h 1543360"/>
              <a:gd name="connsiteX13743" fmla="*/ 316192 w 1617176"/>
              <a:gd name="connsiteY13743" fmla="*/ 855036 h 1543360"/>
              <a:gd name="connsiteX13744" fmla="*/ 316193 w 1617176"/>
              <a:gd name="connsiteY13744" fmla="*/ 855037 h 1543360"/>
              <a:gd name="connsiteX13745" fmla="*/ 1076951 w 1617176"/>
              <a:gd name="connsiteY13745" fmla="*/ 853877 h 1543360"/>
              <a:gd name="connsiteX13746" fmla="*/ 1072129 w 1617176"/>
              <a:gd name="connsiteY13746" fmla="*/ 854548 h 1543360"/>
              <a:gd name="connsiteX13747" fmla="*/ 1073106 w 1617176"/>
              <a:gd name="connsiteY13747" fmla="*/ 858697 h 1543360"/>
              <a:gd name="connsiteX13748" fmla="*/ 1079941 w 1617176"/>
              <a:gd name="connsiteY13748" fmla="*/ 855768 h 1543360"/>
              <a:gd name="connsiteX13749" fmla="*/ 1076951 w 1617176"/>
              <a:gd name="connsiteY13749" fmla="*/ 853877 h 1543360"/>
              <a:gd name="connsiteX13750" fmla="*/ 1123388 w 1617176"/>
              <a:gd name="connsiteY13750" fmla="*/ 853572 h 1543360"/>
              <a:gd name="connsiteX13751" fmla="*/ 1124608 w 1617176"/>
              <a:gd name="connsiteY13751" fmla="*/ 861626 h 1543360"/>
              <a:gd name="connsiteX13752" fmla="*/ 1128025 w 1617176"/>
              <a:gd name="connsiteY13752" fmla="*/ 860406 h 1543360"/>
              <a:gd name="connsiteX13753" fmla="*/ 1128025 w 1617176"/>
              <a:gd name="connsiteY13753" fmla="*/ 855280 h 1543360"/>
              <a:gd name="connsiteX13754" fmla="*/ 1123388 w 1617176"/>
              <a:gd name="connsiteY13754" fmla="*/ 853572 h 1543360"/>
              <a:gd name="connsiteX13755" fmla="*/ 974007 w 1617176"/>
              <a:gd name="connsiteY13755" fmla="*/ 853572 h 1543360"/>
              <a:gd name="connsiteX13756" fmla="*/ 974007 w 1617176"/>
              <a:gd name="connsiteY13756" fmla="*/ 854547 h 1543360"/>
              <a:gd name="connsiteX13757" fmla="*/ 975122 w 1617176"/>
              <a:gd name="connsiteY13757" fmla="*/ 854732 h 1543360"/>
              <a:gd name="connsiteX13758" fmla="*/ 974983 w 1617176"/>
              <a:gd name="connsiteY13758" fmla="*/ 854548 h 1543360"/>
              <a:gd name="connsiteX13759" fmla="*/ 975715 w 1617176"/>
              <a:gd name="connsiteY13759" fmla="*/ 854548 h 1543360"/>
              <a:gd name="connsiteX13760" fmla="*/ 975715 w 1617176"/>
              <a:gd name="connsiteY13760" fmla="*/ 853572 h 1543360"/>
              <a:gd name="connsiteX13761" fmla="*/ 974007 w 1617176"/>
              <a:gd name="connsiteY13761" fmla="*/ 853572 h 1543360"/>
              <a:gd name="connsiteX13762" fmla="*/ 1161059 w 1617176"/>
              <a:gd name="connsiteY13762" fmla="*/ 853489 h 1543360"/>
              <a:gd name="connsiteX13763" fmla="*/ 1160978 w 1617176"/>
              <a:gd name="connsiteY13763" fmla="*/ 853570 h 1543360"/>
              <a:gd name="connsiteX13764" fmla="*/ 1160060 w 1617176"/>
              <a:gd name="connsiteY13764" fmla="*/ 853754 h 1543360"/>
              <a:gd name="connsiteX13765" fmla="*/ 1160245 w 1617176"/>
              <a:gd name="connsiteY13765" fmla="*/ 853816 h 1543360"/>
              <a:gd name="connsiteX13766" fmla="*/ 1159757 w 1617176"/>
              <a:gd name="connsiteY13766" fmla="*/ 854792 h 1543360"/>
              <a:gd name="connsiteX13767" fmla="*/ 1163662 w 1617176"/>
              <a:gd name="connsiteY13767" fmla="*/ 856012 h 1543360"/>
              <a:gd name="connsiteX13768" fmla="*/ 1160977 w 1617176"/>
              <a:gd name="connsiteY13768" fmla="*/ 853816 h 1543360"/>
              <a:gd name="connsiteX13769" fmla="*/ 1357223 w 1617176"/>
              <a:gd name="connsiteY13769" fmla="*/ 853083 h 1543360"/>
              <a:gd name="connsiteX13770" fmla="*/ 1355514 w 1617176"/>
              <a:gd name="connsiteY13770" fmla="*/ 861138 h 1543360"/>
              <a:gd name="connsiteX13771" fmla="*/ 1359908 w 1617176"/>
              <a:gd name="connsiteY13771" fmla="*/ 862115 h 1543360"/>
              <a:gd name="connsiteX13772" fmla="*/ 1359176 w 1617176"/>
              <a:gd name="connsiteY13772" fmla="*/ 853816 h 1543360"/>
              <a:gd name="connsiteX13773" fmla="*/ 1357711 w 1617176"/>
              <a:gd name="connsiteY13773" fmla="*/ 853083 h 1543360"/>
              <a:gd name="connsiteX13774" fmla="*/ 462889 w 1617176"/>
              <a:gd name="connsiteY13774" fmla="*/ 852839 h 1543360"/>
              <a:gd name="connsiteX13775" fmla="*/ 462401 w 1617176"/>
              <a:gd name="connsiteY13775" fmla="*/ 854060 h 1543360"/>
              <a:gd name="connsiteX13776" fmla="*/ 463865 w 1617176"/>
              <a:gd name="connsiteY13776" fmla="*/ 852839 h 1543360"/>
              <a:gd name="connsiteX13777" fmla="*/ 462889 w 1617176"/>
              <a:gd name="connsiteY13777" fmla="*/ 852839 h 1543360"/>
              <a:gd name="connsiteX13778" fmla="*/ 314077 w 1617176"/>
              <a:gd name="connsiteY13778" fmla="*/ 851944 h 1543360"/>
              <a:gd name="connsiteX13779" fmla="*/ 313957 w 1617176"/>
              <a:gd name="connsiteY13779" fmla="*/ 852094 h 1543360"/>
              <a:gd name="connsiteX13780" fmla="*/ 313996 w 1617176"/>
              <a:gd name="connsiteY13780" fmla="*/ 852107 h 1543360"/>
              <a:gd name="connsiteX13781" fmla="*/ 315338 w 1617176"/>
              <a:gd name="connsiteY13781" fmla="*/ 853205 h 1543360"/>
              <a:gd name="connsiteX13782" fmla="*/ 316344 w 1617176"/>
              <a:gd name="connsiteY13782" fmla="*/ 854211 h 1543360"/>
              <a:gd name="connsiteX13783" fmla="*/ 316473 w 1617176"/>
              <a:gd name="connsiteY13783" fmla="*/ 854134 h 1543360"/>
              <a:gd name="connsiteX13784" fmla="*/ 315338 w 1617176"/>
              <a:gd name="connsiteY13784" fmla="*/ 853205 h 1543360"/>
              <a:gd name="connsiteX13785" fmla="*/ 850011 w 1617176"/>
              <a:gd name="connsiteY13785" fmla="*/ 851861 h 1543360"/>
              <a:gd name="connsiteX13786" fmla="*/ 861549 w 1617176"/>
              <a:gd name="connsiteY13786" fmla="*/ 856100 h 1543360"/>
              <a:gd name="connsiteX13787" fmla="*/ 861727 w 1617176"/>
              <a:gd name="connsiteY13787" fmla="*/ 856011 h 1543360"/>
              <a:gd name="connsiteX13788" fmla="*/ 899805 w 1617176"/>
              <a:gd name="connsiteY13788" fmla="*/ 872853 h 1543360"/>
              <a:gd name="connsiteX13789" fmla="*/ 945693 w 1617176"/>
              <a:gd name="connsiteY13789" fmla="*/ 893845 h 1543360"/>
              <a:gd name="connsiteX13790" fmla="*/ 945937 w 1617176"/>
              <a:gd name="connsiteY13790" fmla="*/ 894821 h 1543360"/>
              <a:gd name="connsiteX13791" fmla="*/ 945205 w 1617176"/>
              <a:gd name="connsiteY13791" fmla="*/ 895309 h 1543360"/>
              <a:gd name="connsiteX13792" fmla="*/ 899073 w 1617176"/>
              <a:gd name="connsiteY13792" fmla="*/ 874562 h 1543360"/>
              <a:gd name="connsiteX13793" fmla="*/ 860995 w 1617176"/>
              <a:gd name="connsiteY13793" fmla="*/ 857720 h 1543360"/>
              <a:gd name="connsiteX13794" fmla="*/ 860989 w 1617176"/>
              <a:gd name="connsiteY13794" fmla="*/ 857687 h 1543360"/>
              <a:gd name="connsiteX13795" fmla="*/ 850011 w 1617176"/>
              <a:gd name="connsiteY13795" fmla="*/ 853570 h 1543360"/>
              <a:gd name="connsiteX13796" fmla="*/ 850011 w 1617176"/>
              <a:gd name="connsiteY13796" fmla="*/ 851861 h 1543360"/>
              <a:gd name="connsiteX13797" fmla="*/ 1095318 w 1617176"/>
              <a:gd name="connsiteY13797" fmla="*/ 850887 h 1543360"/>
              <a:gd name="connsiteX13798" fmla="*/ 1090924 w 1617176"/>
              <a:gd name="connsiteY13798" fmla="*/ 852107 h 1543360"/>
              <a:gd name="connsiteX13799" fmla="*/ 1091412 w 1617176"/>
              <a:gd name="connsiteY13799" fmla="*/ 854792 h 1543360"/>
              <a:gd name="connsiteX13800" fmla="*/ 1096294 w 1617176"/>
              <a:gd name="connsiteY13800" fmla="*/ 853816 h 1543360"/>
              <a:gd name="connsiteX13801" fmla="*/ 1095318 w 1617176"/>
              <a:gd name="connsiteY13801" fmla="*/ 850887 h 1543360"/>
              <a:gd name="connsiteX13802" fmla="*/ 1341357 w 1617176"/>
              <a:gd name="connsiteY13802" fmla="*/ 850643 h 1543360"/>
              <a:gd name="connsiteX13803" fmla="*/ 1341846 w 1617176"/>
              <a:gd name="connsiteY13803" fmla="*/ 852595 h 1543360"/>
              <a:gd name="connsiteX13804" fmla="*/ 1343554 w 1617176"/>
              <a:gd name="connsiteY13804" fmla="*/ 852107 h 1543360"/>
              <a:gd name="connsiteX13805" fmla="*/ 1341357 w 1617176"/>
              <a:gd name="connsiteY13805" fmla="*/ 850643 h 1543360"/>
              <a:gd name="connsiteX13806" fmla="*/ 479182 w 1617176"/>
              <a:gd name="connsiteY13806" fmla="*/ 849803 h 1543360"/>
              <a:gd name="connsiteX13807" fmla="*/ 473385 w 1617176"/>
              <a:gd name="connsiteY13807" fmla="*/ 850154 h 1543360"/>
              <a:gd name="connsiteX13808" fmla="*/ 470944 w 1617176"/>
              <a:gd name="connsiteY13808" fmla="*/ 855280 h 1543360"/>
              <a:gd name="connsiteX13809" fmla="*/ 483880 w 1617176"/>
              <a:gd name="connsiteY13809" fmla="*/ 857477 h 1543360"/>
              <a:gd name="connsiteX13810" fmla="*/ 483515 w 1617176"/>
              <a:gd name="connsiteY13810" fmla="*/ 857720 h 1543360"/>
              <a:gd name="connsiteX13811" fmla="*/ 485589 w 1617176"/>
              <a:gd name="connsiteY13811" fmla="*/ 857720 h 1543360"/>
              <a:gd name="connsiteX13812" fmla="*/ 491447 w 1617176"/>
              <a:gd name="connsiteY13812" fmla="*/ 858452 h 1543360"/>
              <a:gd name="connsiteX13813" fmla="*/ 491796 w 1617176"/>
              <a:gd name="connsiteY13813" fmla="*/ 859034 h 1543360"/>
              <a:gd name="connsiteX13814" fmla="*/ 491935 w 1617176"/>
              <a:gd name="connsiteY13814" fmla="*/ 858942 h 1543360"/>
              <a:gd name="connsiteX13815" fmla="*/ 491691 w 1617176"/>
              <a:gd name="connsiteY13815" fmla="*/ 857721 h 1543360"/>
              <a:gd name="connsiteX13816" fmla="*/ 501454 w 1617176"/>
              <a:gd name="connsiteY13816" fmla="*/ 859246 h 1543360"/>
              <a:gd name="connsiteX13817" fmla="*/ 510386 w 1617176"/>
              <a:gd name="connsiteY13817" fmla="*/ 858945 h 1543360"/>
              <a:gd name="connsiteX13818" fmla="*/ 510486 w 1617176"/>
              <a:gd name="connsiteY13818" fmla="*/ 858696 h 1543360"/>
              <a:gd name="connsiteX13819" fmla="*/ 510730 w 1617176"/>
              <a:gd name="connsiteY13819" fmla="*/ 858208 h 1543360"/>
              <a:gd name="connsiteX13820" fmla="*/ 510730 w 1617176"/>
              <a:gd name="connsiteY13820" fmla="*/ 857475 h 1543360"/>
              <a:gd name="connsiteX13821" fmla="*/ 491936 w 1617176"/>
              <a:gd name="connsiteY13821" fmla="*/ 856743 h 1543360"/>
              <a:gd name="connsiteX13822" fmla="*/ 484125 w 1617176"/>
              <a:gd name="connsiteY13822" fmla="*/ 853570 h 1543360"/>
              <a:gd name="connsiteX13823" fmla="*/ 501332 w 1617176"/>
              <a:gd name="connsiteY13823" fmla="*/ 852746 h 1543360"/>
              <a:gd name="connsiteX13824" fmla="*/ 518977 w 1617176"/>
              <a:gd name="connsiteY13824" fmla="*/ 853556 h 1543360"/>
              <a:gd name="connsiteX13825" fmla="*/ 518785 w 1617176"/>
              <a:gd name="connsiteY13825" fmla="*/ 852594 h 1543360"/>
              <a:gd name="connsiteX13826" fmla="*/ 518785 w 1617176"/>
              <a:gd name="connsiteY13826" fmla="*/ 850876 h 1543360"/>
              <a:gd name="connsiteX13827" fmla="*/ 479975 w 1617176"/>
              <a:gd name="connsiteY13827" fmla="*/ 850397 h 1543360"/>
              <a:gd name="connsiteX13828" fmla="*/ 1182701 w 1617176"/>
              <a:gd name="connsiteY13828" fmla="*/ 849666 h 1543360"/>
              <a:gd name="connsiteX13829" fmla="*/ 1184166 w 1617176"/>
              <a:gd name="connsiteY13829" fmla="*/ 854304 h 1543360"/>
              <a:gd name="connsiteX13830" fmla="*/ 1187094 w 1617176"/>
              <a:gd name="connsiteY13830" fmla="*/ 853816 h 1543360"/>
              <a:gd name="connsiteX13831" fmla="*/ 1182701 w 1617176"/>
              <a:gd name="connsiteY13831" fmla="*/ 849666 h 1543360"/>
              <a:gd name="connsiteX13832" fmla="*/ 776052 w 1617176"/>
              <a:gd name="connsiteY13832" fmla="*/ 848934 h 1543360"/>
              <a:gd name="connsiteX13833" fmla="*/ 782887 w 1617176"/>
              <a:gd name="connsiteY13833" fmla="*/ 854548 h 1543360"/>
              <a:gd name="connsiteX13834" fmla="*/ 776052 w 1617176"/>
              <a:gd name="connsiteY13834" fmla="*/ 848934 h 1543360"/>
              <a:gd name="connsiteX13835" fmla="*/ 522691 w 1617176"/>
              <a:gd name="connsiteY13835" fmla="*/ 848932 h 1543360"/>
              <a:gd name="connsiteX13836" fmla="*/ 521714 w 1617176"/>
              <a:gd name="connsiteY13836" fmla="*/ 849909 h 1543360"/>
              <a:gd name="connsiteX13837" fmla="*/ 520493 w 1617176"/>
              <a:gd name="connsiteY13837" fmla="*/ 850519 h 1543360"/>
              <a:gd name="connsiteX13838" fmla="*/ 520493 w 1617176"/>
              <a:gd name="connsiteY13838" fmla="*/ 852106 h 1543360"/>
              <a:gd name="connsiteX13839" fmla="*/ 520704 w 1617176"/>
              <a:gd name="connsiteY13839" fmla="*/ 853581 h 1543360"/>
              <a:gd name="connsiteX13840" fmla="*/ 520738 w 1617176"/>
              <a:gd name="connsiteY13840" fmla="*/ 853570 h 1543360"/>
              <a:gd name="connsiteX13841" fmla="*/ 522446 w 1617176"/>
              <a:gd name="connsiteY13841" fmla="*/ 852838 h 1543360"/>
              <a:gd name="connsiteX13842" fmla="*/ 523829 w 1617176"/>
              <a:gd name="connsiteY13842" fmla="*/ 850072 h 1543360"/>
              <a:gd name="connsiteX13843" fmla="*/ 524155 w 1617176"/>
              <a:gd name="connsiteY13843" fmla="*/ 848932 h 1543360"/>
              <a:gd name="connsiteX13844" fmla="*/ 1247384 w 1617176"/>
              <a:gd name="connsiteY13844" fmla="*/ 848446 h 1543360"/>
              <a:gd name="connsiteX13845" fmla="*/ 1245675 w 1617176"/>
              <a:gd name="connsiteY13845" fmla="*/ 850887 h 1543360"/>
              <a:gd name="connsiteX13846" fmla="*/ 1253242 w 1617176"/>
              <a:gd name="connsiteY13846" fmla="*/ 851619 h 1543360"/>
              <a:gd name="connsiteX13847" fmla="*/ 1247384 w 1617176"/>
              <a:gd name="connsiteY13847" fmla="*/ 848446 h 1543360"/>
              <a:gd name="connsiteX13848" fmla="*/ 1139742 w 1617176"/>
              <a:gd name="connsiteY13848" fmla="*/ 848446 h 1543360"/>
              <a:gd name="connsiteX13849" fmla="*/ 1142671 w 1617176"/>
              <a:gd name="connsiteY13849" fmla="*/ 848934 h 1543360"/>
              <a:gd name="connsiteX13850" fmla="*/ 1139742 w 1617176"/>
              <a:gd name="connsiteY13850" fmla="*/ 848446 h 1543360"/>
              <a:gd name="connsiteX13851" fmla="*/ 530013 w 1617176"/>
              <a:gd name="connsiteY13851" fmla="*/ 848444 h 1543360"/>
              <a:gd name="connsiteX13852" fmla="*/ 525132 w 1617176"/>
              <a:gd name="connsiteY13852" fmla="*/ 851616 h 1543360"/>
              <a:gd name="connsiteX13853" fmla="*/ 525132 w 1617176"/>
              <a:gd name="connsiteY13853" fmla="*/ 851618 h 1543360"/>
              <a:gd name="connsiteX13854" fmla="*/ 524011 w 1617176"/>
              <a:gd name="connsiteY13854" fmla="*/ 854082 h 1543360"/>
              <a:gd name="connsiteX13855" fmla="*/ 524155 w 1617176"/>
              <a:gd name="connsiteY13855" fmla="*/ 854058 h 1543360"/>
              <a:gd name="connsiteX13856" fmla="*/ 530013 w 1617176"/>
              <a:gd name="connsiteY13856" fmla="*/ 854058 h 1543360"/>
              <a:gd name="connsiteX13857" fmla="*/ 529929 w 1617176"/>
              <a:gd name="connsiteY13857" fmla="*/ 854563 h 1543360"/>
              <a:gd name="connsiteX13858" fmla="*/ 553942 w 1617176"/>
              <a:gd name="connsiteY13858" fmla="*/ 855514 h 1543360"/>
              <a:gd name="connsiteX13859" fmla="*/ 554666 w 1617176"/>
              <a:gd name="connsiteY13859" fmla="*/ 854791 h 1543360"/>
              <a:gd name="connsiteX13860" fmla="*/ 554990 w 1617176"/>
              <a:gd name="connsiteY13860" fmla="*/ 854884 h 1543360"/>
              <a:gd name="connsiteX13861" fmla="*/ 555154 w 1617176"/>
              <a:gd name="connsiteY13861" fmla="*/ 852594 h 1543360"/>
              <a:gd name="connsiteX13862" fmla="*/ 555227 w 1617176"/>
              <a:gd name="connsiteY13862" fmla="*/ 852228 h 1543360"/>
              <a:gd name="connsiteX13863" fmla="*/ 547343 w 1617176"/>
              <a:gd name="connsiteY13863" fmla="*/ 849909 h 1543360"/>
              <a:gd name="connsiteX13864" fmla="*/ 543193 w 1617176"/>
              <a:gd name="connsiteY13864" fmla="*/ 848932 h 1543360"/>
              <a:gd name="connsiteX13865" fmla="*/ 543182 w 1617176"/>
              <a:gd name="connsiteY13865" fmla="*/ 848914 h 1543360"/>
              <a:gd name="connsiteX13866" fmla="*/ 1356247 w 1617176"/>
              <a:gd name="connsiteY13866" fmla="*/ 847958 h 1543360"/>
              <a:gd name="connsiteX13867" fmla="*/ 1355514 w 1617176"/>
              <a:gd name="connsiteY13867" fmla="*/ 850643 h 1543360"/>
              <a:gd name="connsiteX13868" fmla="*/ 1357222 w 1617176"/>
              <a:gd name="connsiteY13868" fmla="*/ 851618 h 1543360"/>
              <a:gd name="connsiteX13869" fmla="*/ 1357223 w 1617176"/>
              <a:gd name="connsiteY13869" fmla="*/ 851618 h 1543360"/>
              <a:gd name="connsiteX13870" fmla="*/ 1357955 w 1617176"/>
              <a:gd name="connsiteY13870" fmla="*/ 851618 h 1543360"/>
              <a:gd name="connsiteX13871" fmla="*/ 1074662 w 1617176"/>
              <a:gd name="connsiteY13871" fmla="*/ 847469 h 1543360"/>
              <a:gd name="connsiteX13872" fmla="*/ 1070909 w 1617176"/>
              <a:gd name="connsiteY13872" fmla="*/ 850887 h 1543360"/>
              <a:gd name="connsiteX13873" fmla="*/ 1078232 w 1617176"/>
              <a:gd name="connsiteY13873" fmla="*/ 850643 h 1543360"/>
              <a:gd name="connsiteX13874" fmla="*/ 1074662 w 1617176"/>
              <a:gd name="connsiteY13874" fmla="*/ 847469 h 1543360"/>
              <a:gd name="connsiteX13875" fmla="*/ 1420930 w 1617176"/>
              <a:gd name="connsiteY13875" fmla="*/ 847225 h 1543360"/>
              <a:gd name="connsiteX13876" fmla="*/ 1420930 w 1617176"/>
              <a:gd name="connsiteY13876" fmla="*/ 848446 h 1543360"/>
              <a:gd name="connsiteX13877" fmla="*/ 1422150 w 1617176"/>
              <a:gd name="connsiteY13877" fmla="*/ 848446 h 1543360"/>
              <a:gd name="connsiteX13878" fmla="*/ 1422150 w 1617176"/>
              <a:gd name="connsiteY13878" fmla="*/ 847225 h 1543360"/>
              <a:gd name="connsiteX13879" fmla="*/ 1420930 w 1617176"/>
              <a:gd name="connsiteY13879" fmla="*/ 847225 h 1543360"/>
              <a:gd name="connsiteX13880" fmla="*/ 175354 w 1617176"/>
              <a:gd name="connsiteY13880" fmla="*/ 847225 h 1543360"/>
              <a:gd name="connsiteX13881" fmla="*/ 155828 w 1617176"/>
              <a:gd name="connsiteY13881" fmla="*/ 890917 h 1543360"/>
              <a:gd name="connsiteX13882" fmla="*/ 156316 w 1617176"/>
              <a:gd name="connsiteY13882" fmla="*/ 893602 h 1543360"/>
              <a:gd name="connsiteX13883" fmla="*/ 153874 w 1617176"/>
              <a:gd name="connsiteY13883" fmla="*/ 896775 h 1543360"/>
              <a:gd name="connsiteX13884" fmla="*/ 151190 w 1617176"/>
              <a:gd name="connsiteY13884" fmla="*/ 902877 h 1543360"/>
              <a:gd name="connsiteX13885" fmla="*/ 148994 w 1617176"/>
              <a:gd name="connsiteY13885" fmla="*/ 909712 h 1543360"/>
              <a:gd name="connsiteX13886" fmla="*/ 148994 w 1617176"/>
              <a:gd name="connsiteY13886" fmla="*/ 913617 h 1543360"/>
              <a:gd name="connsiteX13887" fmla="*/ 144844 w 1617176"/>
              <a:gd name="connsiteY13887" fmla="*/ 920207 h 1543360"/>
              <a:gd name="connsiteX13888" fmla="*/ 142159 w 1617176"/>
              <a:gd name="connsiteY13888" fmla="*/ 920207 h 1543360"/>
              <a:gd name="connsiteX13889" fmla="*/ 154363 w 1617176"/>
              <a:gd name="connsiteY13889" fmla="*/ 927042 h 1543360"/>
              <a:gd name="connsiteX13890" fmla="*/ 154851 w 1617176"/>
              <a:gd name="connsiteY13890" fmla="*/ 924113 h 1543360"/>
              <a:gd name="connsiteX13891" fmla="*/ 149969 w 1617176"/>
              <a:gd name="connsiteY13891" fmla="*/ 921672 h 1543360"/>
              <a:gd name="connsiteX13892" fmla="*/ 157292 w 1617176"/>
              <a:gd name="connsiteY13892" fmla="*/ 908491 h 1543360"/>
              <a:gd name="connsiteX13893" fmla="*/ 156804 w 1617176"/>
              <a:gd name="connsiteY13893" fmla="*/ 908003 h 1543360"/>
              <a:gd name="connsiteX13894" fmla="*/ 167055 w 1617176"/>
              <a:gd name="connsiteY13894" fmla="*/ 884815 h 1543360"/>
              <a:gd name="connsiteX13895" fmla="*/ 168520 w 1617176"/>
              <a:gd name="connsiteY13895" fmla="*/ 884815 h 1543360"/>
              <a:gd name="connsiteX13896" fmla="*/ 172181 w 1617176"/>
              <a:gd name="connsiteY13896" fmla="*/ 873099 h 1543360"/>
              <a:gd name="connsiteX13897" fmla="*/ 174379 w 1617176"/>
              <a:gd name="connsiteY13897" fmla="*/ 867729 h 1543360"/>
              <a:gd name="connsiteX13898" fmla="*/ 177063 w 1617176"/>
              <a:gd name="connsiteY13898" fmla="*/ 863579 h 1543360"/>
              <a:gd name="connsiteX13899" fmla="*/ 179992 w 1617176"/>
              <a:gd name="connsiteY13899" fmla="*/ 856989 h 1543360"/>
              <a:gd name="connsiteX13900" fmla="*/ 186827 w 1617176"/>
              <a:gd name="connsiteY13900" fmla="*/ 860650 h 1543360"/>
              <a:gd name="connsiteX13901" fmla="*/ 186601 w 1617176"/>
              <a:gd name="connsiteY13901" fmla="*/ 861329 h 1543360"/>
              <a:gd name="connsiteX13902" fmla="*/ 187315 w 1617176"/>
              <a:gd name="connsiteY13902" fmla="*/ 861186 h 1543360"/>
              <a:gd name="connsiteX13903" fmla="*/ 187315 w 1617176"/>
              <a:gd name="connsiteY13903" fmla="*/ 861138 h 1543360"/>
              <a:gd name="connsiteX13904" fmla="*/ 175354 w 1617176"/>
              <a:gd name="connsiteY13904" fmla="*/ 847225 h 1543360"/>
              <a:gd name="connsiteX13905" fmla="*/ 669317 w 1617176"/>
              <a:gd name="connsiteY13905" fmla="*/ 847154 h 1543360"/>
              <a:gd name="connsiteX13906" fmla="*/ 668898 w 1617176"/>
              <a:gd name="connsiteY13906" fmla="*/ 848202 h 1543360"/>
              <a:gd name="connsiteX13907" fmla="*/ 670038 w 1617176"/>
              <a:gd name="connsiteY13907" fmla="*/ 847387 h 1543360"/>
              <a:gd name="connsiteX13908" fmla="*/ 669387 w 1617176"/>
              <a:gd name="connsiteY13908" fmla="*/ 847224 h 1543360"/>
              <a:gd name="connsiteX13909" fmla="*/ 1331848 w 1617176"/>
              <a:gd name="connsiteY13909" fmla="*/ 845379 h 1543360"/>
              <a:gd name="connsiteX13910" fmla="*/ 1331594 w 1617176"/>
              <a:gd name="connsiteY13910" fmla="*/ 845759 h 1543360"/>
              <a:gd name="connsiteX13911" fmla="*/ 1331362 w 1617176"/>
              <a:gd name="connsiteY13911" fmla="*/ 845817 h 1543360"/>
              <a:gd name="connsiteX13912" fmla="*/ 1332326 w 1617176"/>
              <a:gd name="connsiteY13912" fmla="*/ 850643 h 1543360"/>
              <a:gd name="connsiteX13913" fmla="*/ 1233227 w 1617176"/>
              <a:gd name="connsiteY13913" fmla="*/ 845029 h 1543360"/>
              <a:gd name="connsiteX13914" fmla="*/ 1233227 w 1617176"/>
              <a:gd name="connsiteY13914" fmla="*/ 846249 h 1543360"/>
              <a:gd name="connsiteX13915" fmla="*/ 1233227 w 1617176"/>
              <a:gd name="connsiteY13915" fmla="*/ 845029 h 1543360"/>
              <a:gd name="connsiteX13916" fmla="*/ 1154387 w 1617176"/>
              <a:gd name="connsiteY13916" fmla="*/ 844784 h 1543360"/>
              <a:gd name="connsiteX13917" fmla="*/ 1157072 w 1617176"/>
              <a:gd name="connsiteY13917" fmla="*/ 853083 h 1543360"/>
              <a:gd name="connsiteX13918" fmla="*/ 1158781 w 1617176"/>
              <a:gd name="connsiteY13918" fmla="*/ 852595 h 1543360"/>
              <a:gd name="connsiteX13919" fmla="*/ 1158923 w 1617176"/>
              <a:gd name="connsiteY13919" fmla="*/ 852785 h 1543360"/>
              <a:gd name="connsiteX13920" fmla="*/ 1160734 w 1617176"/>
              <a:gd name="connsiteY13920" fmla="*/ 852106 h 1543360"/>
              <a:gd name="connsiteX13921" fmla="*/ 1160735 w 1617176"/>
              <a:gd name="connsiteY13921" fmla="*/ 852106 h 1543360"/>
              <a:gd name="connsiteX13922" fmla="*/ 1161709 w 1617176"/>
              <a:gd name="connsiteY13922" fmla="*/ 851619 h 1543360"/>
              <a:gd name="connsiteX13923" fmla="*/ 1154387 w 1617176"/>
              <a:gd name="connsiteY13923" fmla="*/ 844784 h 1543360"/>
              <a:gd name="connsiteX13924" fmla="*/ 307747 w 1617176"/>
              <a:gd name="connsiteY13924" fmla="*/ 844735 h 1543360"/>
              <a:gd name="connsiteX13925" fmla="*/ 307649 w 1617176"/>
              <a:gd name="connsiteY13925" fmla="*/ 844784 h 1543360"/>
              <a:gd name="connsiteX13926" fmla="*/ 313264 w 1617176"/>
              <a:gd name="connsiteY13926" fmla="*/ 850643 h 1543360"/>
              <a:gd name="connsiteX13927" fmla="*/ 313283 w 1617176"/>
              <a:gd name="connsiteY13927" fmla="*/ 850643 h 1543360"/>
              <a:gd name="connsiteX13928" fmla="*/ 313508 w 1617176"/>
              <a:gd name="connsiteY13928" fmla="*/ 850887 h 1543360"/>
              <a:gd name="connsiteX13929" fmla="*/ 313346 w 1617176"/>
              <a:gd name="connsiteY13929" fmla="*/ 851535 h 1543360"/>
              <a:gd name="connsiteX13930" fmla="*/ 313915 w 1617176"/>
              <a:gd name="connsiteY13930" fmla="*/ 850966 h 1543360"/>
              <a:gd name="connsiteX13931" fmla="*/ 313996 w 1617176"/>
              <a:gd name="connsiteY13931" fmla="*/ 850643 h 1543360"/>
              <a:gd name="connsiteX13932" fmla="*/ 313283 w 1617176"/>
              <a:gd name="connsiteY13932" fmla="*/ 850643 h 1543360"/>
              <a:gd name="connsiteX13933" fmla="*/ 307894 w 1617176"/>
              <a:gd name="connsiteY13933" fmla="*/ 844784 h 1543360"/>
              <a:gd name="connsiteX13934" fmla="*/ 773611 w 1617176"/>
              <a:gd name="connsiteY13934" fmla="*/ 844052 h 1543360"/>
              <a:gd name="connsiteX13935" fmla="*/ 773855 w 1617176"/>
              <a:gd name="connsiteY13935" fmla="*/ 844540 h 1543360"/>
              <a:gd name="connsiteX13936" fmla="*/ 774832 w 1617176"/>
              <a:gd name="connsiteY13936" fmla="*/ 844540 h 1543360"/>
              <a:gd name="connsiteX13937" fmla="*/ 773611 w 1617176"/>
              <a:gd name="connsiteY13937" fmla="*/ 844052 h 1543360"/>
              <a:gd name="connsiteX13938" fmla="*/ 1123099 w 1617176"/>
              <a:gd name="connsiteY13938" fmla="*/ 843652 h 1543360"/>
              <a:gd name="connsiteX13939" fmla="*/ 1122900 w 1617176"/>
              <a:gd name="connsiteY13939" fmla="*/ 844051 h 1543360"/>
              <a:gd name="connsiteX13940" fmla="*/ 1122314 w 1617176"/>
              <a:gd name="connsiteY13940" fmla="*/ 844197 h 1543360"/>
              <a:gd name="connsiteX13941" fmla="*/ 1122412 w 1617176"/>
              <a:gd name="connsiteY13941" fmla="*/ 844296 h 1543360"/>
              <a:gd name="connsiteX13942" fmla="*/ 1121191 w 1617176"/>
              <a:gd name="connsiteY13942" fmla="*/ 846493 h 1543360"/>
              <a:gd name="connsiteX13943" fmla="*/ 1124608 w 1617176"/>
              <a:gd name="connsiteY13943" fmla="*/ 844784 h 1543360"/>
              <a:gd name="connsiteX13944" fmla="*/ 305453 w 1617176"/>
              <a:gd name="connsiteY13944" fmla="*/ 842832 h 1543360"/>
              <a:gd name="connsiteX13945" fmla="*/ 306795 w 1617176"/>
              <a:gd name="connsiteY13945" fmla="*/ 844173 h 1543360"/>
              <a:gd name="connsiteX13946" fmla="*/ 306917 w 1617176"/>
              <a:gd name="connsiteY13946" fmla="*/ 843807 h 1543360"/>
              <a:gd name="connsiteX13947" fmla="*/ 307706 w 1617176"/>
              <a:gd name="connsiteY13947" fmla="*/ 843491 h 1543360"/>
              <a:gd name="connsiteX13948" fmla="*/ 307649 w 1617176"/>
              <a:gd name="connsiteY13948" fmla="*/ 843320 h 1543360"/>
              <a:gd name="connsiteX13949" fmla="*/ 305453 w 1617176"/>
              <a:gd name="connsiteY13949" fmla="*/ 842832 h 1543360"/>
              <a:gd name="connsiteX13950" fmla="*/ 1352585 w 1617176"/>
              <a:gd name="connsiteY13950" fmla="*/ 842100 h 1543360"/>
              <a:gd name="connsiteX13951" fmla="*/ 1345263 w 1617176"/>
              <a:gd name="connsiteY13951" fmla="*/ 844540 h 1543360"/>
              <a:gd name="connsiteX13952" fmla="*/ 1345751 w 1617176"/>
              <a:gd name="connsiteY13952" fmla="*/ 850643 h 1543360"/>
              <a:gd name="connsiteX13953" fmla="*/ 1349656 w 1617176"/>
              <a:gd name="connsiteY13953" fmla="*/ 850643 h 1543360"/>
              <a:gd name="connsiteX13954" fmla="*/ 1352585 w 1617176"/>
              <a:gd name="connsiteY13954" fmla="*/ 842100 h 1543360"/>
              <a:gd name="connsiteX13955" fmla="*/ 1330129 w 1617176"/>
              <a:gd name="connsiteY13955" fmla="*/ 842100 h 1543360"/>
              <a:gd name="connsiteX13956" fmla="*/ 1330617 w 1617176"/>
              <a:gd name="connsiteY13956" fmla="*/ 844540 h 1543360"/>
              <a:gd name="connsiteX13957" fmla="*/ 1330617 w 1617176"/>
              <a:gd name="connsiteY13957" fmla="*/ 844685 h 1543360"/>
              <a:gd name="connsiteX13958" fmla="*/ 1331350 w 1617176"/>
              <a:gd name="connsiteY13958" fmla="*/ 844539 h 1543360"/>
              <a:gd name="connsiteX13959" fmla="*/ 1331838 w 1617176"/>
              <a:gd name="connsiteY13959" fmla="*/ 842100 h 1543360"/>
              <a:gd name="connsiteX13960" fmla="*/ 1330129 w 1617176"/>
              <a:gd name="connsiteY13960" fmla="*/ 842100 h 1543360"/>
              <a:gd name="connsiteX13961" fmla="*/ 471920 w 1617176"/>
              <a:gd name="connsiteY13961" fmla="*/ 841611 h 1543360"/>
              <a:gd name="connsiteX13962" fmla="*/ 462401 w 1617176"/>
              <a:gd name="connsiteY13962" fmla="*/ 847225 h 1543360"/>
              <a:gd name="connsiteX13963" fmla="*/ 462076 w 1617176"/>
              <a:gd name="connsiteY13963" fmla="*/ 847658 h 1543360"/>
              <a:gd name="connsiteX13964" fmla="*/ 462890 w 1617176"/>
              <a:gd name="connsiteY13964" fmla="*/ 848201 h 1543360"/>
              <a:gd name="connsiteX13965" fmla="*/ 463621 w 1617176"/>
              <a:gd name="connsiteY13965" fmla="*/ 848689 h 1543360"/>
              <a:gd name="connsiteX13966" fmla="*/ 463866 w 1617176"/>
              <a:gd name="connsiteY13966" fmla="*/ 849909 h 1543360"/>
              <a:gd name="connsiteX13967" fmla="*/ 463377 w 1617176"/>
              <a:gd name="connsiteY13967" fmla="*/ 850154 h 1543360"/>
              <a:gd name="connsiteX13968" fmla="*/ 462890 w 1617176"/>
              <a:gd name="connsiteY13968" fmla="*/ 850154 h 1543360"/>
              <a:gd name="connsiteX13969" fmla="*/ 462401 w 1617176"/>
              <a:gd name="connsiteY13969" fmla="*/ 849909 h 1543360"/>
              <a:gd name="connsiteX13970" fmla="*/ 459716 w 1617176"/>
              <a:gd name="connsiteY13970" fmla="*/ 848201 h 1543360"/>
              <a:gd name="connsiteX13971" fmla="*/ 459716 w 1617176"/>
              <a:gd name="connsiteY13971" fmla="*/ 846980 h 1543360"/>
              <a:gd name="connsiteX13972" fmla="*/ 460693 w 1617176"/>
              <a:gd name="connsiteY13972" fmla="*/ 846736 h 1543360"/>
              <a:gd name="connsiteX13973" fmla="*/ 460978 w 1617176"/>
              <a:gd name="connsiteY13973" fmla="*/ 846926 h 1543360"/>
              <a:gd name="connsiteX13974" fmla="*/ 460448 w 1617176"/>
              <a:gd name="connsiteY13974" fmla="*/ 844540 h 1543360"/>
              <a:gd name="connsiteX13975" fmla="*/ 453125 w 1617176"/>
              <a:gd name="connsiteY13975" fmla="*/ 847714 h 1543360"/>
              <a:gd name="connsiteX13976" fmla="*/ 453125 w 1617176"/>
              <a:gd name="connsiteY13976" fmla="*/ 851131 h 1543360"/>
              <a:gd name="connsiteX13977" fmla="*/ 446291 w 1617176"/>
              <a:gd name="connsiteY13977" fmla="*/ 850643 h 1543360"/>
              <a:gd name="connsiteX13978" fmla="*/ 446779 w 1617176"/>
              <a:gd name="connsiteY13978" fmla="*/ 846737 h 1543360"/>
              <a:gd name="connsiteX13979" fmla="*/ 430914 w 1617176"/>
              <a:gd name="connsiteY13979" fmla="*/ 854060 h 1543360"/>
              <a:gd name="connsiteX13980" fmla="*/ 430425 w 1617176"/>
              <a:gd name="connsiteY13980" fmla="*/ 853083 h 1543360"/>
              <a:gd name="connsiteX13981" fmla="*/ 429905 w 1617176"/>
              <a:gd name="connsiteY13981" fmla="*/ 853213 h 1543360"/>
              <a:gd name="connsiteX13982" fmla="*/ 429804 w 1617176"/>
              <a:gd name="connsiteY13982" fmla="*/ 853616 h 1543360"/>
              <a:gd name="connsiteX13983" fmla="*/ 429937 w 1617176"/>
              <a:gd name="connsiteY13983" fmla="*/ 853572 h 1543360"/>
              <a:gd name="connsiteX13984" fmla="*/ 432622 w 1617176"/>
              <a:gd name="connsiteY13984" fmla="*/ 859674 h 1543360"/>
              <a:gd name="connsiteX13985" fmla="*/ 439853 w 1617176"/>
              <a:gd name="connsiteY13985" fmla="*/ 854243 h 1543360"/>
              <a:gd name="connsiteX13986" fmla="*/ 450215 w 1617176"/>
              <a:gd name="connsiteY13986" fmla="*/ 853615 h 1543360"/>
              <a:gd name="connsiteX13987" fmla="*/ 450441 w 1617176"/>
              <a:gd name="connsiteY13987" fmla="*/ 853570 h 1543360"/>
              <a:gd name="connsiteX13988" fmla="*/ 450497 w 1617176"/>
              <a:gd name="connsiteY13988" fmla="*/ 853598 h 1543360"/>
              <a:gd name="connsiteX13989" fmla="*/ 450928 w 1617176"/>
              <a:gd name="connsiteY13989" fmla="*/ 853572 h 1543360"/>
              <a:gd name="connsiteX13990" fmla="*/ 450721 w 1617176"/>
              <a:gd name="connsiteY13990" fmla="*/ 853710 h 1543360"/>
              <a:gd name="connsiteX13991" fmla="*/ 451905 w 1617176"/>
              <a:gd name="connsiteY13991" fmla="*/ 854302 h 1543360"/>
              <a:gd name="connsiteX13992" fmla="*/ 452149 w 1617176"/>
              <a:gd name="connsiteY13992" fmla="*/ 855523 h 1543360"/>
              <a:gd name="connsiteX13993" fmla="*/ 451417 w 1617176"/>
              <a:gd name="connsiteY13993" fmla="*/ 855767 h 1543360"/>
              <a:gd name="connsiteX13994" fmla="*/ 451173 w 1617176"/>
              <a:gd name="connsiteY13994" fmla="*/ 855767 h 1543360"/>
              <a:gd name="connsiteX13995" fmla="*/ 450929 w 1617176"/>
              <a:gd name="connsiteY13995" fmla="*/ 855767 h 1543360"/>
              <a:gd name="connsiteX13996" fmla="*/ 450197 w 1617176"/>
              <a:gd name="connsiteY13996" fmla="*/ 855279 h 1543360"/>
              <a:gd name="connsiteX13997" fmla="*/ 450197 w 1617176"/>
              <a:gd name="connsiteY13997" fmla="*/ 855280 h 1543360"/>
              <a:gd name="connsiteX13998" fmla="*/ 434087 w 1617176"/>
              <a:gd name="connsiteY13998" fmla="*/ 863091 h 1543360"/>
              <a:gd name="connsiteX13999" fmla="*/ 436039 w 1617176"/>
              <a:gd name="connsiteY13999" fmla="*/ 867729 h 1543360"/>
              <a:gd name="connsiteX14000" fmla="*/ 433598 w 1617176"/>
              <a:gd name="connsiteY14000" fmla="*/ 869437 h 1543360"/>
              <a:gd name="connsiteX14001" fmla="*/ 426276 w 1617176"/>
              <a:gd name="connsiteY14001" fmla="*/ 869437 h 1543360"/>
              <a:gd name="connsiteX14002" fmla="*/ 421882 w 1617176"/>
              <a:gd name="connsiteY14002" fmla="*/ 862603 h 1543360"/>
              <a:gd name="connsiteX14003" fmla="*/ 414559 w 1617176"/>
              <a:gd name="connsiteY14003" fmla="*/ 856501 h 1543360"/>
              <a:gd name="connsiteX14004" fmla="*/ 409922 w 1617176"/>
              <a:gd name="connsiteY14004" fmla="*/ 865532 h 1543360"/>
              <a:gd name="connsiteX14005" fmla="*/ 414342 w 1617176"/>
              <a:gd name="connsiteY14005" fmla="*/ 868058 h 1543360"/>
              <a:gd name="connsiteX14006" fmla="*/ 414560 w 1617176"/>
              <a:gd name="connsiteY14006" fmla="*/ 867971 h 1543360"/>
              <a:gd name="connsiteX14007" fmla="*/ 416269 w 1617176"/>
              <a:gd name="connsiteY14007" fmla="*/ 868947 h 1543360"/>
              <a:gd name="connsiteX14008" fmla="*/ 416269 w 1617176"/>
              <a:gd name="connsiteY14008" fmla="*/ 868950 h 1543360"/>
              <a:gd name="connsiteX14009" fmla="*/ 421882 w 1617176"/>
              <a:gd name="connsiteY14009" fmla="*/ 873587 h 1543360"/>
              <a:gd name="connsiteX14010" fmla="*/ 421754 w 1617176"/>
              <a:gd name="connsiteY14010" fmla="*/ 873714 h 1543360"/>
              <a:gd name="connsiteX14011" fmla="*/ 429656 w 1617176"/>
              <a:gd name="connsiteY14011" fmla="*/ 882545 h 1543360"/>
              <a:gd name="connsiteX14012" fmla="*/ 439944 w 1617176"/>
              <a:gd name="connsiteY14012" fmla="*/ 878957 h 1543360"/>
              <a:gd name="connsiteX14013" fmla="*/ 463133 w 1617176"/>
              <a:gd name="connsiteY14013" fmla="*/ 897019 h 1543360"/>
              <a:gd name="connsiteX14014" fmla="*/ 494376 w 1617176"/>
              <a:gd name="connsiteY14014" fmla="*/ 929727 h 1543360"/>
              <a:gd name="connsiteX14015" fmla="*/ 497549 w 1617176"/>
              <a:gd name="connsiteY14015" fmla="*/ 931435 h 1543360"/>
              <a:gd name="connsiteX14016" fmla="*/ 507801 w 1617176"/>
              <a:gd name="connsiteY14016" fmla="*/ 940711 h 1543360"/>
              <a:gd name="connsiteX14017" fmla="*/ 508289 w 1617176"/>
              <a:gd name="connsiteY14017" fmla="*/ 942907 h 1543360"/>
              <a:gd name="connsiteX14018" fmla="*/ 526596 w 1617176"/>
              <a:gd name="connsiteY14018" fmla="*/ 960238 h 1543360"/>
              <a:gd name="connsiteX14019" fmla="*/ 537335 w 1617176"/>
              <a:gd name="connsiteY14019" fmla="*/ 971710 h 1543360"/>
              <a:gd name="connsiteX14020" fmla="*/ 556130 w 1617176"/>
              <a:gd name="connsiteY14020" fmla="*/ 991481 h 1543360"/>
              <a:gd name="connsiteX14021" fmla="*/ 556618 w 1617176"/>
              <a:gd name="connsiteY14021" fmla="*/ 994410 h 1543360"/>
              <a:gd name="connsiteX14022" fmla="*/ 582492 w 1617176"/>
              <a:gd name="connsiteY14022" fmla="*/ 1021015 h 1543360"/>
              <a:gd name="connsiteX14023" fmla="*/ 583712 w 1617176"/>
              <a:gd name="connsiteY14023" fmla="*/ 1024921 h 1543360"/>
              <a:gd name="connsiteX14024" fmla="*/ 591035 w 1617176"/>
              <a:gd name="connsiteY14024" fmla="*/ 1033708 h 1543360"/>
              <a:gd name="connsiteX14025" fmla="*/ 602751 w 1617176"/>
              <a:gd name="connsiteY14025" fmla="*/ 1046888 h 1543360"/>
              <a:gd name="connsiteX14026" fmla="*/ 617884 w 1617176"/>
              <a:gd name="connsiteY14026" fmla="*/ 1067392 h 1543360"/>
              <a:gd name="connsiteX14027" fmla="*/ 613979 w 1617176"/>
              <a:gd name="connsiteY14027" fmla="*/ 1089848 h 1543360"/>
              <a:gd name="connsiteX14028" fmla="*/ 612026 w 1617176"/>
              <a:gd name="connsiteY14028" fmla="*/ 1093265 h 1543360"/>
              <a:gd name="connsiteX14029" fmla="*/ 604703 w 1617176"/>
              <a:gd name="connsiteY14029" fmla="*/ 1098879 h 1543360"/>
              <a:gd name="connsiteX14030" fmla="*/ 599578 w 1617176"/>
              <a:gd name="connsiteY14030" fmla="*/ 1103517 h 1543360"/>
              <a:gd name="connsiteX14031" fmla="*/ 588350 w 1617176"/>
              <a:gd name="connsiteY14031" fmla="*/ 1108886 h 1543360"/>
              <a:gd name="connsiteX14032" fmla="*/ 583223 w 1617176"/>
              <a:gd name="connsiteY14032" fmla="*/ 1103517 h 1543360"/>
              <a:gd name="connsiteX14033" fmla="*/ 586441 w 1617176"/>
              <a:gd name="connsiteY14033" fmla="*/ 1101448 h 1543360"/>
              <a:gd name="connsiteX14034" fmla="*/ 585177 w 1617176"/>
              <a:gd name="connsiteY14034" fmla="*/ 1100343 h 1543360"/>
              <a:gd name="connsiteX14035" fmla="*/ 585177 w 1617176"/>
              <a:gd name="connsiteY14035" fmla="*/ 1100342 h 1543360"/>
              <a:gd name="connsiteX14036" fmla="*/ 585176 w 1617176"/>
              <a:gd name="connsiteY14036" fmla="*/ 1100343 h 1543360"/>
              <a:gd name="connsiteX14037" fmla="*/ 585664 w 1617176"/>
              <a:gd name="connsiteY14037" fmla="*/ 1101320 h 1543360"/>
              <a:gd name="connsiteX14038" fmla="*/ 578830 w 1617176"/>
              <a:gd name="connsiteY14038" fmla="*/ 1100343 h 1543360"/>
              <a:gd name="connsiteX14039" fmla="*/ 579318 w 1617176"/>
              <a:gd name="connsiteY14039" fmla="*/ 1103272 h 1543360"/>
              <a:gd name="connsiteX14040" fmla="*/ 569311 w 1617176"/>
              <a:gd name="connsiteY14040" fmla="*/ 1104981 h 1543360"/>
              <a:gd name="connsiteX14041" fmla="*/ 569310 w 1617176"/>
              <a:gd name="connsiteY14041" fmla="*/ 1104980 h 1543360"/>
              <a:gd name="connsiteX14042" fmla="*/ 569309 w 1617176"/>
              <a:gd name="connsiteY14042" fmla="*/ 1104981 h 1543360"/>
              <a:gd name="connsiteX14043" fmla="*/ 569311 w 1617176"/>
              <a:gd name="connsiteY14043" fmla="*/ 1104981 h 1543360"/>
              <a:gd name="connsiteX14044" fmla="*/ 580295 w 1617176"/>
              <a:gd name="connsiteY14044" fmla="*/ 1104493 h 1543360"/>
              <a:gd name="connsiteX14045" fmla="*/ 574680 w 1617176"/>
              <a:gd name="connsiteY14045" fmla="*/ 1114500 h 1543360"/>
              <a:gd name="connsiteX14046" fmla="*/ 558327 w 1617176"/>
              <a:gd name="connsiteY14046" fmla="*/ 1118650 h 1543360"/>
              <a:gd name="connsiteX14047" fmla="*/ 550028 w 1617176"/>
              <a:gd name="connsiteY14047" fmla="*/ 1116453 h 1543360"/>
              <a:gd name="connsiteX14048" fmla="*/ 536847 w 1617176"/>
              <a:gd name="connsiteY14048" fmla="*/ 1104981 h 1543360"/>
              <a:gd name="connsiteX14049" fmla="*/ 532454 w 1617176"/>
              <a:gd name="connsiteY14049" fmla="*/ 1099367 h 1543360"/>
              <a:gd name="connsiteX14050" fmla="*/ 527328 w 1617176"/>
              <a:gd name="connsiteY14050" fmla="*/ 1095218 h 1543360"/>
              <a:gd name="connsiteX14051" fmla="*/ 526840 w 1617176"/>
              <a:gd name="connsiteY14051" fmla="*/ 1093265 h 1543360"/>
              <a:gd name="connsiteX14052" fmla="*/ 523178 w 1617176"/>
              <a:gd name="connsiteY14052" fmla="*/ 1090336 h 1543360"/>
              <a:gd name="connsiteX14053" fmla="*/ 515367 w 1617176"/>
              <a:gd name="connsiteY14053" fmla="*/ 1080816 h 1543360"/>
              <a:gd name="connsiteX14054" fmla="*/ 513659 w 1617176"/>
              <a:gd name="connsiteY14054" fmla="*/ 1077887 h 1543360"/>
              <a:gd name="connsiteX14055" fmla="*/ 501943 w 1617176"/>
              <a:gd name="connsiteY14055" fmla="*/ 1067148 h 1543360"/>
              <a:gd name="connsiteX14056" fmla="*/ 502675 w 1617176"/>
              <a:gd name="connsiteY14056" fmla="*/ 1065683 h 1543360"/>
              <a:gd name="connsiteX14057" fmla="*/ 499502 w 1617176"/>
              <a:gd name="connsiteY14057" fmla="*/ 1064219 h 1543360"/>
              <a:gd name="connsiteX14058" fmla="*/ 501211 w 1617176"/>
              <a:gd name="connsiteY14058" fmla="*/ 1062998 h 1543360"/>
              <a:gd name="connsiteX14059" fmla="*/ 493888 w 1617176"/>
              <a:gd name="connsiteY14059" fmla="*/ 1055676 h 1543360"/>
              <a:gd name="connsiteX14060" fmla="*/ 479487 w 1617176"/>
              <a:gd name="connsiteY14060" fmla="*/ 1042983 h 1543360"/>
              <a:gd name="connsiteX14061" fmla="*/ 470700 w 1617176"/>
              <a:gd name="connsiteY14061" fmla="*/ 1032487 h 1543360"/>
              <a:gd name="connsiteX14062" fmla="*/ 472164 w 1617176"/>
              <a:gd name="connsiteY14062" fmla="*/ 1033220 h 1543360"/>
              <a:gd name="connsiteX14063" fmla="*/ 467038 w 1617176"/>
              <a:gd name="connsiteY14063" fmla="*/ 1028338 h 1543360"/>
              <a:gd name="connsiteX14064" fmla="*/ 462889 w 1617176"/>
              <a:gd name="connsiteY14064" fmla="*/ 1022968 h 1543360"/>
              <a:gd name="connsiteX14065" fmla="*/ 462889 w 1617176"/>
              <a:gd name="connsiteY14065" fmla="*/ 1021503 h 1543360"/>
              <a:gd name="connsiteX14066" fmla="*/ 460692 w 1617176"/>
              <a:gd name="connsiteY14066" fmla="*/ 1018330 h 1543360"/>
              <a:gd name="connsiteX14067" fmla="*/ 448732 w 1617176"/>
              <a:gd name="connsiteY14067" fmla="*/ 1006126 h 1543360"/>
              <a:gd name="connsiteX14068" fmla="*/ 448732 w 1617176"/>
              <a:gd name="connsiteY14068" fmla="*/ 1005394 h 1543360"/>
              <a:gd name="connsiteX14069" fmla="*/ 447511 w 1617176"/>
              <a:gd name="connsiteY14069" fmla="*/ 1006126 h 1543360"/>
              <a:gd name="connsiteX14070" fmla="*/ 440189 w 1617176"/>
              <a:gd name="connsiteY14070" fmla="*/ 996851 h 1543360"/>
              <a:gd name="connsiteX14071" fmla="*/ 437504 w 1617176"/>
              <a:gd name="connsiteY14071" fmla="*/ 995630 h 1543360"/>
              <a:gd name="connsiteX14072" fmla="*/ 431890 w 1617176"/>
              <a:gd name="connsiteY14072" fmla="*/ 986111 h 1543360"/>
              <a:gd name="connsiteX14073" fmla="*/ 419930 w 1617176"/>
              <a:gd name="connsiteY14073" fmla="*/ 973174 h 1543360"/>
              <a:gd name="connsiteX14074" fmla="*/ 411387 w 1617176"/>
              <a:gd name="connsiteY14074" fmla="*/ 961946 h 1543360"/>
              <a:gd name="connsiteX14075" fmla="*/ 402844 w 1617176"/>
              <a:gd name="connsiteY14075" fmla="*/ 952183 h 1543360"/>
              <a:gd name="connsiteX14076" fmla="*/ 402355 w 1617176"/>
              <a:gd name="connsiteY14076" fmla="*/ 949254 h 1543360"/>
              <a:gd name="connsiteX14077" fmla="*/ 400891 w 1617176"/>
              <a:gd name="connsiteY14077" fmla="*/ 948277 h 1543360"/>
              <a:gd name="connsiteX14078" fmla="*/ 397962 w 1617176"/>
              <a:gd name="connsiteY14078" fmla="*/ 938514 h 1543360"/>
              <a:gd name="connsiteX14079" fmla="*/ 398694 w 1617176"/>
              <a:gd name="connsiteY14079" fmla="*/ 936805 h 1543360"/>
              <a:gd name="connsiteX14080" fmla="*/ 412607 w 1617176"/>
              <a:gd name="connsiteY14080" fmla="*/ 900924 h 1543360"/>
              <a:gd name="connsiteX14081" fmla="*/ 410898 w 1617176"/>
              <a:gd name="connsiteY14081" fmla="*/ 897751 h 1543360"/>
              <a:gd name="connsiteX14082" fmla="*/ 422858 w 1617176"/>
              <a:gd name="connsiteY14082" fmla="*/ 890917 h 1543360"/>
              <a:gd name="connsiteX14083" fmla="*/ 408702 w 1617176"/>
              <a:gd name="connsiteY14083" fmla="*/ 880421 h 1543360"/>
              <a:gd name="connsiteX14084" fmla="*/ 403576 w 1617176"/>
              <a:gd name="connsiteY14084" fmla="*/ 881886 h 1543360"/>
              <a:gd name="connsiteX14085" fmla="*/ 412728 w 1617176"/>
              <a:gd name="connsiteY14085" fmla="*/ 887987 h 1543360"/>
              <a:gd name="connsiteX14086" fmla="*/ 412851 w 1617176"/>
              <a:gd name="connsiteY14086" fmla="*/ 887742 h 1543360"/>
              <a:gd name="connsiteX14087" fmla="*/ 413828 w 1617176"/>
              <a:gd name="connsiteY14087" fmla="*/ 888474 h 1543360"/>
              <a:gd name="connsiteX14088" fmla="*/ 414560 w 1617176"/>
              <a:gd name="connsiteY14088" fmla="*/ 889207 h 1543360"/>
              <a:gd name="connsiteX14089" fmla="*/ 415292 w 1617176"/>
              <a:gd name="connsiteY14089" fmla="*/ 891647 h 1543360"/>
              <a:gd name="connsiteX14090" fmla="*/ 414560 w 1617176"/>
              <a:gd name="connsiteY14090" fmla="*/ 892624 h 1543360"/>
              <a:gd name="connsiteX14091" fmla="*/ 413583 w 1617176"/>
              <a:gd name="connsiteY14091" fmla="*/ 891403 h 1543360"/>
              <a:gd name="connsiteX14092" fmla="*/ 413095 w 1617176"/>
              <a:gd name="connsiteY14092" fmla="*/ 890427 h 1543360"/>
              <a:gd name="connsiteX14093" fmla="*/ 412567 w 1617176"/>
              <a:gd name="connsiteY14093" fmla="*/ 889194 h 1543360"/>
              <a:gd name="connsiteX14094" fmla="*/ 400891 w 1617176"/>
              <a:gd name="connsiteY14094" fmla="*/ 885059 h 1543360"/>
              <a:gd name="connsiteX14095" fmla="*/ 403911 w 1617176"/>
              <a:gd name="connsiteY14095" fmla="*/ 889939 h 1543360"/>
              <a:gd name="connsiteX14096" fmla="*/ 404065 w 1617176"/>
              <a:gd name="connsiteY14096" fmla="*/ 889939 h 1543360"/>
              <a:gd name="connsiteX14097" fmla="*/ 404065 w 1617176"/>
              <a:gd name="connsiteY14097" fmla="*/ 890183 h 1543360"/>
              <a:gd name="connsiteX14098" fmla="*/ 407726 w 1617176"/>
              <a:gd name="connsiteY14098" fmla="*/ 893112 h 1543360"/>
              <a:gd name="connsiteX14099" fmla="*/ 407970 w 1617176"/>
              <a:gd name="connsiteY14099" fmla="*/ 894333 h 1543360"/>
              <a:gd name="connsiteX14100" fmla="*/ 406955 w 1617176"/>
              <a:gd name="connsiteY14100" fmla="*/ 894536 h 1543360"/>
              <a:gd name="connsiteX14101" fmla="*/ 407970 w 1617176"/>
              <a:gd name="connsiteY14101" fmla="*/ 897750 h 1543360"/>
              <a:gd name="connsiteX14102" fmla="*/ 405773 w 1617176"/>
              <a:gd name="connsiteY14102" fmla="*/ 894577 h 1543360"/>
              <a:gd name="connsiteX14103" fmla="*/ 406099 w 1617176"/>
              <a:gd name="connsiteY14103" fmla="*/ 894414 h 1543360"/>
              <a:gd name="connsiteX14104" fmla="*/ 402844 w 1617176"/>
              <a:gd name="connsiteY14104" fmla="*/ 891160 h 1543360"/>
              <a:gd name="connsiteX14105" fmla="*/ 402600 w 1617176"/>
              <a:gd name="connsiteY14105" fmla="*/ 891160 h 1543360"/>
              <a:gd name="connsiteX14106" fmla="*/ 402600 w 1617176"/>
              <a:gd name="connsiteY14106" fmla="*/ 891079 h 1543360"/>
              <a:gd name="connsiteX14107" fmla="*/ 402355 w 1617176"/>
              <a:gd name="connsiteY14107" fmla="*/ 891405 h 1543360"/>
              <a:gd name="connsiteX14108" fmla="*/ 396253 w 1617176"/>
              <a:gd name="connsiteY14108" fmla="*/ 891405 h 1543360"/>
              <a:gd name="connsiteX14109" fmla="*/ 398694 w 1617176"/>
              <a:gd name="connsiteY14109" fmla="*/ 887744 h 1543360"/>
              <a:gd name="connsiteX14110" fmla="*/ 398694 w 1617176"/>
              <a:gd name="connsiteY14110" fmla="*/ 884327 h 1543360"/>
              <a:gd name="connsiteX14111" fmla="*/ 398858 w 1617176"/>
              <a:gd name="connsiteY14111" fmla="*/ 884081 h 1543360"/>
              <a:gd name="connsiteX14112" fmla="*/ 398694 w 1617176"/>
              <a:gd name="connsiteY14112" fmla="*/ 884081 h 1543360"/>
              <a:gd name="connsiteX14113" fmla="*/ 398008 w 1617176"/>
              <a:gd name="connsiteY14113" fmla="*/ 883885 h 1543360"/>
              <a:gd name="connsiteX14114" fmla="*/ 373309 w 1617176"/>
              <a:gd name="connsiteY14114" fmla="*/ 920207 h 1543360"/>
              <a:gd name="connsiteX14115" fmla="*/ 363790 w 1617176"/>
              <a:gd name="connsiteY14115" fmla="*/ 927042 h 1543360"/>
              <a:gd name="connsiteX14116" fmla="*/ 363301 w 1617176"/>
              <a:gd name="connsiteY14116" fmla="*/ 940222 h 1543360"/>
              <a:gd name="connsiteX14117" fmla="*/ 369647 w 1617176"/>
              <a:gd name="connsiteY14117" fmla="*/ 949010 h 1543360"/>
              <a:gd name="connsiteX14118" fmla="*/ 358176 w 1617176"/>
              <a:gd name="connsiteY14118" fmla="*/ 948521 h 1543360"/>
              <a:gd name="connsiteX14119" fmla="*/ 355979 w 1617176"/>
              <a:gd name="connsiteY14119" fmla="*/ 954135 h 1543360"/>
              <a:gd name="connsiteX14120" fmla="*/ 332058 w 1617176"/>
              <a:gd name="connsiteY14120" fmla="*/ 981473 h 1543360"/>
              <a:gd name="connsiteX14121" fmla="*/ 334011 w 1617176"/>
              <a:gd name="connsiteY14121" fmla="*/ 981473 h 1543360"/>
              <a:gd name="connsiteX14122" fmla="*/ 333962 w 1617176"/>
              <a:gd name="connsiteY14122" fmla="*/ 981667 h 1543360"/>
              <a:gd name="connsiteX14123" fmla="*/ 337917 w 1617176"/>
              <a:gd name="connsiteY14123" fmla="*/ 981228 h 1543360"/>
              <a:gd name="connsiteX14124" fmla="*/ 346948 w 1617176"/>
              <a:gd name="connsiteY14124" fmla="*/ 981228 h 1543360"/>
              <a:gd name="connsiteX14125" fmla="*/ 346948 w 1617176"/>
              <a:gd name="connsiteY14125" fmla="*/ 981227 h 1543360"/>
              <a:gd name="connsiteX14126" fmla="*/ 349877 w 1617176"/>
              <a:gd name="connsiteY14126" fmla="*/ 978542 h 1543360"/>
              <a:gd name="connsiteX14127" fmla="*/ 375262 w 1617176"/>
              <a:gd name="connsiteY14127" fmla="*/ 963409 h 1543360"/>
              <a:gd name="connsiteX14128" fmla="*/ 379411 w 1617176"/>
              <a:gd name="connsiteY14128" fmla="*/ 968291 h 1543360"/>
              <a:gd name="connsiteX14129" fmla="*/ 391127 w 1617176"/>
              <a:gd name="connsiteY14129" fmla="*/ 970488 h 1543360"/>
              <a:gd name="connsiteX14130" fmla="*/ 394545 w 1617176"/>
              <a:gd name="connsiteY14130" fmla="*/ 969511 h 1543360"/>
              <a:gd name="connsiteX14131" fmla="*/ 406505 w 1617176"/>
              <a:gd name="connsiteY14131" fmla="*/ 976102 h 1543360"/>
              <a:gd name="connsiteX14132" fmla="*/ 406993 w 1617176"/>
              <a:gd name="connsiteY14132" fmla="*/ 979031 h 1543360"/>
              <a:gd name="connsiteX14133" fmla="*/ 408702 w 1617176"/>
              <a:gd name="connsiteY14133" fmla="*/ 980007 h 1543360"/>
              <a:gd name="connsiteX14134" fmla="*/ 417733 w 1617176"/>
              <a:gd name="connsiteY14134" fmla="*/ 989526 h 1543360"/>
              <a:gd name="connsiteX14135" fmla="*/ 427252 w 1617176"/>
              <a:gd name="connsiteY14135" fmla="*/ 1002219 h 1543360"/>
              <a:gd name="connsiteX14136" fmla="*/ 443362 w 1617176"/>
              <a:gd name="connsiteY14136" fmla="*/ 1018329 h 1543360"/>
              <a:gd name="connsiteX14137" fmla="*/ 443850 w 1617176"/>
              <a:gd name="connsiteY14137" fmla="*/ 1021013 h 1543360"/>
              <a:gd name="connsiteX14138" fmla="*/ 510974 w 1617176"/>
              <a:gd name="connsiteY14138" fmla="*/ 1093507 h 1543360"/>
              <a:gd name="connsiteX14139" fmla="*/ 511706 w 1617176"/>
              <a:gd name="connsiteY14139" fmla="*/ 1095460 h 1543360"/>
              <a:gd name="connsiteX14140" fmla="*/ 514879 w 1617176"/>
              <a:gd name="connsiteY14140" fmla="*/ 1097169 h 1543360"/>
              <a:gd name="connsiteX14141" fmla="*/ 528060 w 1617176"/>
              <a:gd name="connsiteY14141" fmla="*/ 1114011 h 1543360"/>
              <a:gd name="connsiteX14142" fmla="*/ 532209 w 1617176"/>
              <a:gd name="connsiteY14142" fmla="*/ 1116451 h 1543360"/>
              <a:gd name="connsiteX14143" fmla="*/ 545634 w 1617176"/>
              <a:gd name="connsiteY14143" fmla="*/ 1131585 h 1543360"/>
              <a:gd name="connsiteX14144" fmla="*/ 567114 w 1617176"/>
              <a:gd name="connsiteY14144" fmla="*/ 1159899 h 1543360"/>
              <a:gd name="connsiteX14145" fmla="*/ 567846 w 1617176"/>
              <a:gd name="connsiteY14145" fmla="*/ 1163316 h 1543360"/>
              <a:gd name="connsiteX14146" fmla="*/ 570043 w 1617176"/>
              <a:gd name="connsiteY14146" fmla="*/ 1166489 h 1543360"/>
              <a:gd name="connsiteX14147" fmla="*/ 575169 w 1617176"/>
              <a:gd name="connsiteY14147" fmla="*/ 1171615 h 1543360"/>
              <a:gd name="connsiteX14148" fmla="*/ 584688 w 1617176"/>
              <a:gd name="connsiteY14148" fmla="*/ 1185284 h 1543360"/>
              <a:gd name="connsiteX14149" fmla="*/ 589814 w 1617176"/>
              <a:gd name="connsiteY14149" fmla="*/ 1192118 h 1543360"/>
              <a:gd name="connsiteX14150" fmla="*/ 595672 w 1617176"/>
              <a:gd name="connsiteY14150" fmla="*/ 1199197 h 1543360"/>
              <a:gd name="connsiteX14151" fmla="*/ 600310 w 1617176"/>
              <a:gd name="connsiteY14151" fmla="*/ 1205543 h 1543360"/>
              <a:gd name="connsiteX14152" fmla="*/ 604947 w 1617176"/>
              <a:gd name="connsiteY14152" fmla="*/ 1212133 h 1543360"/>
              <a:gd name="connsiteX14153" fmla="*/ 621301 w 1617176"/>
              <a:gd name="connsiteY14153" fmla="*/ 1234345 h 1543360"/>
              <a:gd name="connsiteX14154" fmla="*/ 621789 w 1617176"/>
              <a:gd name="connsiteY14154" fmla="*/ 1237030 h 1543360"/>
              <a:gd name="connsiteX14155" fmla="*/ 626183 w 1617176"/>
              <a:gd name="connsiteY14155" fmla="*/ 1244353 h 1543360"/>
              <a:gd name="connsiteX14156" fmla="*/ 630332 w 1617176"/>
              <a:gd name="connsiteY14156" fmla="*/ 1251676 h 1543360"/>
              <a:gd name="connsiteX14157" fmla="*/ 627647 w 1617176"/>
              <a:gd name="connsiteY14157" fmla="*/ 1253872 h 1543360"/>
              <a:gd name="connsiteX14158" fmla="*/ 629356 w 1617176"/>
              <a:gd name="connsiteY14158" fmla="*/ 1268029 h 1543360"/>
              <a:gd name="connsiteX14159" fmla="*/ 638387 w 1617176"/>
              <a:gd name="connsiteY14159" fmla="*/ 1283651 h 1543360"/>
              <a:gd name="connsiteX14160" fmla="*/ 644245 w 1617176"/>
              <a:gd name="connsiteY14160" fmla="*/ 1283651 h 1543360"/>
              <a:gd name="connsiteX14161" fmla="*/ 645954 w 1617176"/>
              <a:gd name="connsiteY14161" fmla="*/ 1287312 h 1543360"/>
              <a:gd name="connsiteX14162" fmla="*/ 641316 w 1617176"/>
              <a:gd name="connsiteY14162" fmla="*/ 1292682 h 1543360"/>
              <a:gd name="connsiteX14163" fmla="*/ 636923 w 1617176"/>
              <a:gd name="connsiteY14163" fmla="*/ 1295367 h 1543360"/>
              <a:gd name="connsiteX14164" fmla="*/ 636679 w 1617176"/>
              <a:gd name="connsiteY14164" fmla="*/ 1294635 h 1543360"/>
              <a:gd name="connsiteX14165" fmla="*/ 638387 w 1617176"/>
              <a:gd name="connsiteY14165" fmla="*/ 1300981 h 1543360"/>
              <a:gd name="connsiteX14166" fmla="*/ 639608 w 1617176"/>
              <a:gd name="connsiteY14166" fmla="*/ 1305375 h 1543360"/>
              <a:gd name="connsiteX14167" fmla="*/ 639119 w 1617176"/>
              <a:gd name="connsiteY14167" fmla="*/ 1306351 h 1543360"/>
              <a:gd name="connsiteX14168" fmla="*/ 638631 w 1617176"/>
              <a:gd name="connsiteY14168" fmla="*/ 1305863 h 1543360"/>
              <a:gd name="connsiteX14169" fmla="*/ 637167 w 1617176"/>
              <a:gd name="connsiteY14169" fmla="*/ 1301225 h 1543360"/>
              <a:gd name="connsiteX14170" fmla="*/ 635702 w 1617176"/>
              <a:gd name="connsiteY14170" fmla="*/ 1294635 h 1543360"/>
              <a:gd name="connsiteX14171" fmla="*/ 635729 w 1617176"/>
              <a:gd name="connsiteY14171" fmla="*/ 1294607 h 1543360"/>
              <a:gd name="connsiteX14172" fmla="*/ 634970 w 1617176"/>
              <a:gd name="connsiteY14172" fmla="*/ 1293659 h 1543360"/>
              <a:gd name="connsiteX14173" fmla="*/ 617396 w 1617176"/>
              <a:gd name="connsiteY14173" fmla="*/ 1296099 h 1543360"/>
              <a:gd name="connsiteX14174" fmla="*/ 604215 w 1617176"/>
              <a:gd name="connsiteY14174" fmla="*/ 1298296 h 1543360"/>
              <a:gd name="connsiteX14175" fmla="*/ 601530 w 1617176"/>
              <a:gd name="connsiteY14175" fmla="*/ 1299517 h 1543360"/>
              <a:gd name="connsiteX14176" fmla="*/ 587861 w 1617176"/>
              <a:gd name="connsiteY14176" fmla="*/ 1301225 h 1543360"/>
              <a:gd name="connsiteX14177" fmla="*/ 582247 w 1617176"/>
              <a:gd name="connsiteY14177" fmla="*/ 1301225 h 1543360"/>
              <a:gd name="connsiteX14178" fmla="*/ 567358 w 1617176"/>
              <a:gd name="connsiteY14178" fmla="*/ 1304642 h 1543360"/>
              <a:gd name="connsiteX14179" fmla="*/ 563209 w 1617176"/>
              <a:gd name="connsiteY14179" fmla="*/ 1305619 h 1543360"/>
              <a:gd name="connsiteX14180" fmla="*/ 561012 w 1617176"/>
              <a:gd name="connsiteY14180" fmla="*/ 1303422 h 1543360"/>
              <a:gd name="connsiteX14181" fmla="*/ 559059 w 1617176"/>
              <a:gd name="connsiteY14181" fmla="*/ 1305619 h 1543360"/>
              <a:gd name="connsiteX14182" fmla="*/ 556862 w 1617176"/>
              <a:gd name="connsiteY14182" fmla="*/ 1305131 h 1543360"/>
              <a:gd name="connsiteX14183" fmla="*/ 554177 w 1617176"/>
              <a:gd name="connsiteY14183" fmla="*/ 1306351 h 1543360"/>
              <a:gd name="connsiteX14184" fmla="*/ 548075 w 1617176"/>
              <a:gd name="connsiteY14184" fmla="*/ 1305619 h 1543360"/>
              <a:gd name="connsiteX14185" fmla="*/ 545634 w 1617176"/>
              <a:gd name="connsiteY14185" fmla="*/ 1307571 h 1543360"/>
              <a:gd name="connsiteX14186" fmla="*/ 538800 w 1617176"/>
              <a:gd name="connsiteY14186" fmla="*/ 1309280 h 1543360"/>
              <a:gd name="connsiteX14187" fmla="*/ 529113 w 1617176"/>
              <a:gd name="connsiteY14187" fmla="*/ 1312679 h 1543360"/>
              <a:gd name="connsiteX14188" fmla="*/ 533186 w 1617176"/>
              <a:gd name="connsiteY14188" fmla="*/ 1311721 h 1543360"/>
              <a:gd name="connsiteX14189" fmla="*/ 533675 w 1617176"/>
              <a:gd name="connsiteY14189" fmla="*/ 1311965 h 1543360"/>
              <a:gd name="connsiteX14190" fmla="*/ 533431 w 1617176"/>
              <a:gd name="connsiteY14190" fmla="*/ 1312453 h 1543360"/>
              <a:gd name="connsiteX14191" fmla="*/ 529037 w 1617176"/>
              <a:gd name="connsiteY14191" fmla="*/ 1313674 h 1543360"/>
              <a:gd name="connsiteX14192" fmla="*/ 524691 w 1617176"/>
              <a:gd name="connsiteY14192" fmla="*/ 1314501 h 1543360"/>
              <a:gd name="connsiteX14193" fmla="*/ 524887 w 1617176"/>
              <a:gd name="connsiteY14193" fmla="*/ 1314894 h 1543360"/>
              <a:gd name="connsiteX14194" fmla="*/ 517076 w 1617176"/>
              <a:gd name="connsiteY14194" fmla="*/ 1315626 h 1543360"/>
              <a:gd name="connsiteX14195" fmla="*/ 515612 w 1617176"/>
              <a:gd name="connsiteY14195" fmla="*/ 1314162 h 1543360"/>
              <a:gd name="connsiteX14196" fmla="*/ 519761 w 1617176"/>
              <a:gd name="connsiteY14196" fmla="*/ 1306351 h 1543360"/>
              <a:gd name="connsiteX14197" fmla="*/ 527816 w 1617176"/>
              <a:gd name="connsiteY14197" fmla="*/ 1302934 h 1543360"/>
              <a:gd name="connsiteX14198" fmla="*/ 513659 w 1617176"/>
              <a:gd name="connsiteY14198" fmla="*/ 1299517 h 1543360"/>
              <a:gd name="connsiteX14199" fmla="*/ 512927 w 1617176"/>
              <a:gd name="connsiteY14199" fmla="*/ 1299517 h 1543360"/>
              <a:gd name="connsiteX14200" fmla="*/ 512317 w 1617176"/>
              <a:gd name="connsiteY14200" fmla="*/ 1299313 h 1543360"/>
              <a:gd name="connsiteX14201" fmla="*/ 512439 w 1617176"/>
              <a:gd name="connsiteY14201" fmla="*/ 1299517 h 1543360"/>
              <a:gd name="connsiteX14202" fmla="*/ 509998 w 1617176"/>
              <a:gd name="connsiteY14202" fmla="*/ 1301470 h 1543360"/>
              <a:gd name="connsiteX14203" fmla="*/ 509510 w 1617176"/>
              <a:gd name="connsiteY14203" fmla="*/ 1301958 h 1543360"/>
              <a:gd name="connsiteX14204" fmla="*/ 509378 w 1617176"/>
              <a:gd name="connsiteY14204" fmla="*/ 1301958 h 1543360"/>
              <a:gd name="connsiteX14205" fmla="*/ 507191 w 1617176"/>
              <a:gd name="connsiteY14205" fmla="*/ 1304795 h 1543360"/>
              <a:gd name="connsiteX14206" fmla="*/ 502432 w 1617176"/>
              <a:gd name="connsiteY14206" fmla="*/ 1305375 h 1543360"/>
              <a:gd name="connsiteX14207" fmla="*/ 502432 w 1617176"/>
              <a:gd name="connsiteY14207" fmla="*/ 1305375 h 1543360"/>
              <a:gd name="connsiteX14208" fmla="*/ 502431 w 1617176"/>
              <a:gd name="connsiteY14208" fmla="*/ 1305375 h 1543360"/>
              <a:gd name="connsiteX14209" fmla="*/ 501211 w 1617176"/>
              <a:gd name="connsiteY14209" fmla="*/ 1305375 h 1543360"/>
              <a:gd name="connsiteX14210" fmla="*/ 500723 w 1617176"/>
              <a:gd name="connsiteY14210" fmla="*/ 1304887 h 1543360"/>
              <a:gd name="connsiteX14211" fmla="*/ 501211 w 1617176"/>
              <a:gd name="connsiteY14211" fmla="*/ 1304399 h 1543360"/>
              <a:gd name="connsiteX14212" fmla="*/ 501699 w 1617176"/>
              <a:gd name="connsiteY14212" fmla="*/ 1304399 h 1543360"/>
              <a:gd name="connsiteX14213" fmla="*/ 502431 w 1617176"/>
              <a:gd name="connsiteY14213" fmla="*/ 1303422 h 1543360"/>
              <a:gd name="connsiteX14214" fmla="*/ 498770 w 1617176"/>
              <a:gd name="connsiteY14214" fmla="*/ 1301470 h 1543360"/>
              <a:gd name="connsiteX14215" fmla="*/ 498916 w 1617176"/>
              <a:gd name="connsiteY14215" fmla="*/ 1301372 h 1543360"/>
              <a:gd name="connsiteX14216" fmla="*/ 497549 w 1617176"/>
              <a:gd name="connsiteY14216" fmla="*/ 1300982 h 1543360"/>
              <a:gd name="connsiteX14217" fmla="*/ 497549 w 1617176"/>
              <a:gd name="connsiteY14217" fmla="*/ 1299761 h 1543360"/>
              <a:gd name="connsiteX14218" fmla="*/ 498770 w 1617176"/>
              <a:gd name="connsiteY14218" fmla="*/ 1299517 h 1543360"/>
              <a:gd name="connsiteX14219" fmla="*/ 499502 w 1617176"/>
              <a:gd name="connsiteY14219" fmla="*/ 1300005 h 1543360"/>
              <a:gd name="connsiteX14220" fmla="*/ 509266 w 1617176"/>
              <a:gd name="connsiteY14220" fmla="*/ 1300005 h 1543360"/>
              <a:gd name="connsiteX14221" fmla="*/ 509243 w 1617176"/>
              <a:gd name="connsiteY14221" fmla="*/ 1300095 h 1543360"/>
              <a:gd name="connsiteX14222" fmla="*/ 509510 w 1617176"/>
              <a:gd name="connsiteY14222" fmla="*/ 1300006 h 1543360"/>
              <a:gd name="connsiteX14223" fmla="*/ 510730 w 1617176"/>
              <a:gd name="connsiteY14223" fmla="*/ 1298785 h 1543360"/>
              <a:gd name="connsiteX14224" fmla="*/ 511706 w 1617176"/>
              <a:gd name="connsiteY14224" fmla="*/ 1298297 h 1543360"/>
              <a:gd name="connsiteX14225" fmla="*/ 512235 w 1617176"/>
              <a:gd name="connsiteY14225" fmla="*/ 1299178 h 1543360"/>
              <a:gd name="connsiteX14226" fmla="*/ 512927 w 1617176"/>
              <a:gd name="connsiteY14226" fmla="*/ 1297564 h 1543360"/>
              <a:gd name="connsiteX14227" fmla="*/ 499258 w 1617176"/>
              <a:gd name="connsiteY14227" fmla="*/ 1287556 h 1543360"/>
              <a:gd name="connsiteX14228" fmla="*/ 495352 w 1617176"/>
              <a:gd name="connsiteY14228" fmla="*/ 1289753 h 1543360"/>
              <a:gd name="connsiteX14229" fmla="*/ 494620 w 1617176"/>
              <a:gd name="connsiteY14229" fmla="*/ 1289021 h 1543360"/>
              <a:gd name="connsiteX14230" fmla="*/ 493888 w 1617176"/>
              <a:gd name="connsiteY14230" fmla="*/ 1288777 h 1543360"/>
              <a:gd name="connsiteX14231" fmla="*/ 496817 w 1617176"/>
              <a:gd name="connsiteY14231" fmla="*/ 1284871 h 1543360"/>
              <a:gd name="connsiteX14232" fmla="*/ 491691 w 1617176"/>
              <a:gd name="connsiteY14232" fmla="*/ 1278525 h 1543360"/>
              <a:gd name="connsiteX14233" fmla="*/ 471432 w 1617176"/>
              <a:gd name="connsiteY14233" fmla="*/ 1257045 h 1543360"/>
              <a:gd name="connsiteX14234" fmla="*/ 471676 w 1617176"/>
              <a:gd name="connsiteY14234" fmla="*/ 1256313 h 1543360"/>
              <a:gd name="connsiteX14235" fmla="*/ 471143 w 1617176"/>
              <a:gd name="connsiteY14235" fmla="*/ 1256135 h 1543360"/>
              <a:gd name="connsiteX14236" fmla="*/ 470700 w 1617176"/>
              <a:gd name="connsiteY14236" fmla="*/ 1256801 h 1543360"/>
              <a:gd name="connsiteX14237" fmla="*/ 469537 w 1617176"/>
              <a:gd name="connsiteY14237" fmla="*/ 1257770 h 1543360"/>
              <a:gd name="connsiteX14238" fmla="*/ 469723 w 1617176"/>
              <a:gd name="connsiteY14238" fmla="*/ 1258512 h 1543360"/>
              <a:gd name="connsiteX14239" fmla="*/ 458495 w 1617176"/>
              <a:gd name="connsiteY14239" fmla="*/ 1262417 h 1543360"/>
              <a:gd name="connsiteX14240" fmla="*/ 470700 w 1617176"/>
              <a:gd name="connsiteY14240" fmla="*/ 1279991 h 1543360"/>
              <a:gd name="connsiteX14241" fmla="*/ 480463 w 1617176"/>
              <a:gd name="connsiteY14241" fmla="*/ 1281212 h 1543360"/>
              <a:gd name="connsiteX14242" fmla="*/ 487786 w 1617176"/>
              <a:gd name="connsiteY14242" fmla="*/ 1279991 h 1543360"/>
              <a:gd name="connsiteX14243" fmla="*/ 483697 w 1617176"/>
              <a:gd name="connsiteY14243" fmla="*/ 1283103 h 1543360"/>
              <a:gd name="connsiteX14244" fmla="*/ 480209 w 1617176"/>
              <a:gd name="connsiteY14244" fmla="*/ 1284457 h 1543360"/>
              <a:gd name="connsiteX14245" fmla="*/ 492912 w 1617176"/>
              <a:gd name="connsiteY14245" fmla="*/ 1288288 h 1543360"/>
              <a:gd name="connsiteX14246" fmla="*/ 494133 w 1617176"/>
              <a:gd name="connsiteY14246" fmla="*/ 1289021 h 1543360"/>
              <a:gd name="connsiteX14247" fmla="*/ 493889 w 1617176"/>
              <a:gd name="connsiteY14247" fmla="*/ 1290241 h 1543360"/>
              <a:gd name="connsiteX14248" fmla="*/ 489495 w 1617176"/>
              <a:gd name="connsiteY14248" fmla="*/ 1290973 h 1543360"/>
              <a:gd name="connsiteX14249" fmla="*/ 476822 w 1617176"/>
              <a:gd name="connsiteY14249" fmla="*/ 1285341 h 1543360"/>
              <a:gd name="connsiteX14250" fmla="*/ 476802 w 1617176"/>
              <a:gd name="connsiteY14250" fmla="*/ 1285361 h 1543360"/>
              <a:gd name="connsiteX14251" fmla="*/ 474117 w 1617176"/>
              <a:gd name="connsiteY14251" fmla="*/ 1284385 h 1543360"/>
              <a:gd name="connsiteX14252" fmla="*/ 494376 w 1617176"/>
              <a:gd name="connsiteY14252" fmla="*/ 1315872 h 1543360"/>
              <a:gd name="connsiteX14253" fmla="*/ 477290 w 1617176"/>
              <a:gd name="connsiteY14253" fmla="*/ 1320266 h 1543360"/>
              <a:gd name="connsiteX14254" fmla="*/ 482257 w 1617176"/>
              <a:gd name="connsiteY14254" fmla="*/ 1321993 h 1543360"/>
              <a:gd name="connsiteX14255" fmla="*/ 482416 w 1617176"/>
              <a:gd name="connsiteY14255" fmla="*/ 1321729 h 1543360"/>
              <a:gd name="connsiteX14256" fmla="*/ 483148 w 1617176"/>
              <a:gd name="connsiteY14256" fmla="*/ 1321729 h 1543360"/>
              <a:gd name="connsiteX14257" fmla="*/ 484369 w 1617176"/>
              <a:gd name="connsiteY14257" fmla="*/ 1321485 h 1543360"/>
              <a:gd name="connsiteX14258" fmla="*/ 485589 w 1617176"/>
              <a:gd name="connsiteY14258" fmla="*/ 1321973 h 1543360"/>
              <a:gd name="connsiteX14259" fmla="*/ 485479 w 1617176"/>
              <a:gd name="connsiteY14259" fmla="*/ 1322156 h 1543360"/>
              <a:gd name="connsiteX14260" fmla="*/ 510486 w 1617176"/>
              <a:gd name="connsiteY14260" fmla="*/ 1320754 h 1543360"/>
              <a:gd name="connsiteX14261" fmla="*/ 568090 w 1617176"/>
              <a:gd name="connsiteY14261" fmla="*/ 1318557 h 1543360"/>
              <a:gd name="connsiteX14262" fmla="*/ 599578 w 1617176"/>
              <a:gd name="connsiteY14262" fmla="*/ 1316848 h 1543360"/>
              <a:gd name="connsiteX14263" fmla="*/ 602262 w 1617176"/>
              <a:gd name="connsiteY14263" fmla="*/ 1319045 h 1543360"/>
              <a:gd name="connsiteX14264" fmla="*/ 537091 w 1617176"/>
              <a:gd name="connsiteY14264" fmla="*/ 1322218 h 1543360"/>
              <a:gd name="connsiteX14265" fmla="*/ 520249 w 1617176"/>
              <a:gd name="connsiteY14265" fmla="*/ 1323195 h 1543360"/>
              <a:gd name="connsiteX14266" fmla="*/ 516344 w 1617176"/>
              <a:gd name="connsiteY14266" fmla="*/ 1323927 h 1543360"/>
              <a:gd name="connsiteX14267" fmla="*/ 520562 w 1617176"/>
              <a:gd name="connsiteY14267" fmla="*/ 1325509 h 1543360"/>
              <a:gd name="connsiteX14268" fmla="*/ 521470 w 1617176"/>
              <a:gd name="connsiteY14268" fmla="*/ 1325146 h 1543360"/>
              <a:gd name="connsiteX14269" fmla="*/ 527816 w 1617176"/>
              <a:gd name="connsiteY14269" fmla="*/ 1327098 h 1543360"/>
              <a:gd name="connsiteX14270" fmla="*/ 531965 w 1617176"/>
              <a:gd name="connsiteY14270" fmla="*/ 1328563 h 1543360"/>
              <a:gd name="connsiteX14271" fmla="*/ 532313 w 1617176"/>
              <a:gd name="connsiteY14271" fmla="*/ 1329143 h 1543360"/>
              <a:gd name="connsiteX14272" fmla="*/ 548014 w 1617176"/>
              <a:gd name="connsiteY14272" fmla="*/ 1330212 h 1543360"/>
              <a:gd name="connsiteX14273" fmla="*/ 565405 w 1617176"/>
              <a:gd name="connsiteY14273" fmla="*/ 1329541 h 1543360"/>
              <a:gd name="connsiteX14274" fmla="*/ 564429 w 1617176"/>
              <a:gd name="connsiteY14274" fmla="*/ 1326856 h 1543360"/>
              <a:gd name="connsiteX14275" fmla="*/ 593719 w 1617176"/>
              <a:gd name="connsiteY14275" fmla="*/ 1321974 h 1543360"/>
              <a:gd name="connsiteX14276" fmla="*/ 656694 w 1617176"/>
              <a:gd name="connsiteY14276" fmla="*/ 1310014 h 1543360"/>
              <a:gd name="connsiteX14277" fmla="*/ 657182 w 1617176"/>
              <a:gd name="connsiteY14277" fmla="*/ 1306353 h 1543360"/>
              <a:gd name="connsiteX14278" fmla="*/ 657914 w 1617176"/>
              <a:gd name="connsiteY14278" fmla="*/ 1306597 h 1543360"/>
              <a:gd name="connsiteX14279" fmla="*/ 658646 w 1617176"/>
              <a:gd name="connsiteY14279" fmla="*/ 1306841 h 1543360"/>
              <a:gd name="connsiteX14280" fmla="*/ 658646 w 1617176"/>
              <a:gd name="connsiteY14280" fmla="*/ 1310014 h 1543360"/>
              <a:gd name="connsiteX14281" fmla="*/ 664260 w 1617176"/>
              <a:gd name="connsiteY14281" fmla="*/ 1307573 h 1543360"/>
              <a:gd name="connsiteX14282" fmla="*/ 675488 w 1617176"/>
              <a:gd name="connsiteY14282" fmla="*/ 1307573 h 1543360"/>
              <a:gd name="connsiteX14283" fmla="*/ 676465 w 1617176"/>
              <a:gd name="connsiteY14283" fmla="*/ 1304644 h 1543360"/>
              <a:gd name="connsiteX14284" fmla="*/ 676953 w 1617176"/>
              <a:gd name="connsiteY14284" fmla="*/ 1305376 h 1543360"/>
              <a:gd name="connsiteX14285" fmla="*/ 676995 w 1617176"/>
              <a:gd name="connsiteY14285" fmla="*/ 1305362 h 1543360"/>
              <a:gd name="connsiteX14286" fmla="*/ 676710 w 1617176"/>
              <a:gd name="connsiteY14286" fmla="*/ 1304887 h 1543360"/>
              <a:gd name="connsiteX14287" fmla="*/ 673536 w 1617176"/>
              <a:gd name="connsiteY14287" fmla="*/ 1294391 h 1543360"/>
              <a:gd name="connsiteX14288" fmla="*/ 672469 w 1617176"/>
              <a:gd name="connsiteY14288" fmla="*/ 1292042 h 1543360"/>
              <a:gd name="connsiteX14289" fmla="*/ 672071 w 1617176"/>
              <a:gd name="connsiteY14289" fmla="*/ 1292440 h 1543360"/>
              <a:gd name="connsiteX14290" fmla="*/ 656938 w 1617176"/>
              <a:gd name="connsiteY14290" fmla="*/ 1275842 h 1543360"/>
              <a:gd name="connsiteX14291" fmla="*/ 657914 w 1617176"/>
              <a:gd name="connsiteY14291" fmla="*/ 1274133 h 1543360"/>
              <a:gd name="connsiteX14292" fmla="*/ 655473 w 1617176"/>
              <a:gd name="connsiteY14292" fmla="*/ 1271936 h 1543360"/>
              <a:gd name="connsiteX14293" fmla="*/ 648639 w 1617176"/>
              <a:gd name="connsiteY14293" fmla="*/ 1259244 h 1543360"/>
              <a:gd name="connsiteX14294" fmla="*/ 634238 w 1617176"/>
              <a:gd name="connsiteY14294" fmla="*/ 1239961 h 1543360"/>
              <a:gd name="connsiteX14295" fmla="*/ 634970 w 1617176"/>
              <a:gd name="connsiteY14295" fmla="*/ 1237276 h 1543360"/>
              <a:gd name="connsiteX14296" fmla="*/ 629112 w 1617176"/>
              <a:gd name="connsiteY14296" fmla="*/ 1231906 h 1543360"/>
              <a:gd name="connsiteX14297" fmla="*/ 623498 w 1617176"/>
              <a:gd name="connsiteY14297" fmla="*/ 1222387 h 1543360"/>
              <a:gd name="connsiteX14298" fmla="*/ 620813 w 1617176"/>
              <a:gd name="connsiteY14298" fmla="*/ 1221410 h 1543360"/>
              <a:gd name="connsiteX14299" fmla="*/ 616175 w 1617176"/>
              <a:gd name="connsiteY14299" fmla="*/ 1215308 h 1543360"/>
              <a:gd name="connsiteX14300" fmla="*/ 616664 w 1617176"/>
              <a:gd name="connsiteY14300" fmla="*/ 1212867 h 1543360"/>
              <a:gd name="connsiteX14301" fmla="*/ 611049 w 1617176"/>
              <a:gd name="connsiteY14301" fmla="*/ 1208718 h 1543360"/>
              <a:gd name="connsiteX14302" fmla="*/ 611705 w 1617176"/>
              <a:gd name="connsiteY14302" fmla="*/ 1208499 h 1543360"/>
              <a:gd name="connsiteX14303" fmla="*/ 611620 w 1617176"/>
              <a:gd name="connsiteY14303" fmla="*/ 1207987 h 1543360"/>
              <a:gd name="connsiteX14304" fmla="*/ 611538 w 1617176"/>
              <a:gd name="connsiteY14304" fmla="*/ 1207742 h 1543360"/>
              <a:gd name="connsiteX14305" fmla="*/ 611577 w 1617176"/>
              <a:gd name="connsiteY14305" fmla="*/ 1207733 h 1543360"/>
              <a:gd name="connsiteX14306" fmla="*/ 611294 w 1617176"/>
              <a:gd name="connsiteY14306" fmla="*/ 1206032 h 1543360"/>
              <a:gd name="connsiteX14307" fmla="*/ 611776 w 1617176"/>
              <a:gd name="connsiteY14307" fmla="*/ 1205791 h 1543360"/>
              <a:gd name="connsiteX14308" fmla="*/ 611049 w 1617176"/>
              <a:gd name="connsiteY14308" fmla="*/ 1206033 h 1543360"/>
              <a:gd name="connsiteX14309" fmla="*/ 605191 w 1617176"/>
              <a:gd name="connsiteY14309" fmla="*/ 1200419 h 1543360"/>
              <a:gd name="connsiteX14310" fmla="*/ 598845 w 1617176"/>
              <a:gd name="connsiteY14310" fmla="*/ 1188947 h 1543360"/>
              <a:gd name="connsiteX14311" fmla="*/ 595916 w 1617176"/>
              <a:gd name="connsiteY14311" fmla="*/ 1187238 h 1543360"/>
              <a:gd name="connsiteX14312" fmla="*/ 587373 w 1617176"/>
              <a:gd name="connsiteY14312" fmla="*/ 1175522 h 1543360"/>
              <a:gd name="connsiteX14313" fmla="*/ 587373 w 1617176"/>
              <a:gd name="connsiteY14313" fmla="*/ 1173569 h 1543360"/>
              <a:gd name="connsiteX14314" fmla="*/ 582492 w 1617176"/>
              <a:gd name="connsiteY14314" fmla="*/ 1167711 h 1543360"/>
              <a:gd name="connsiteX14315" fmla="*/ 561744 w 1617176"/>
              <a:gd name="connsiteY14315" fmla="*/ 1147208 h 1543360"/>
              <a:gd name="connsiteX14316" fmla="*/ 559791 w 1617176"/>
              <a:gd name="connsiteY14316" fmla="*/ 1144279 h 1543360"/>
              <a:gd name="connsiteX14317" fmla="*/ 555886 w 1617176"/>
              <a:gd name="connsiteY14317" fmla="*/ 1133051 h 1543360"/>
              <a:gd name="connsiteX14318" fmla="*/ 565405 w 1617176"/>
              <a:gd name="connsiteY14318" fmla="*/ 1127437 h 1543360"/>
              <a:gd name="connsiteX14319" fmla="*/ 581271 w 1617176"/>
              <a:gd name="connsiteY14319" fmla="*/ 1117918 h 1543360"/>
              <a:gd name="connsiteX14320" fmla="*/ 594940 w 1617176"/>
              <a:gd name="connsiteY14320" fmla="*/ 1110595 h 1543360"/>
              <a:gd name="connsiteX14321" fmla="*/ 600798 w 1617176"/>
              <a:gd name="connsiteY14321" fmla="*/ 1105957 h 1543360"/>
              <a:gd name="connsiteX14322" fmla="*/ 610317 w 1617176"/>
              <a:gd name="connsiteY14322" fmla="*/ 1099855 h 1543360"/>
              <a:gd name="connsiteX14323" fmla="*/ 624963 w 1617176"/>
              <a:gd name="connsiteY14323" fmla="*/ 1088627 h 1543360"/>
              <a:gd name="connsiteX14324" fmla="*/ 629112 w 1617176"/>
              <a:gd name="connsiteY14324" fmla="*/ 1090824 h 1543360"/>
              <a:gd name="connsiteX14325" fmla="*/ 633017 w 1617176"/>
              <a:gd name="connsiteY14325" fmla="*/ 1088627 h 1543360"/>
              <a:gd name="connsiteX14326" fmla="*/ 679150 w 1617176"/>
              <a:gd name="connsiteY14326" fmla="*/ 1139397 h 1543360"/>
              <a:gd name="connsiteX14327" fmla="*/ 679150 w 1617176"/>
              <a:gd name="connsiteY14327" fmla="*/ 1141594 h 1543360"/>
              <a:gd name="connsiteX14328" fmla="*/ 685740 w 1617176"/>
              <a:gd name="connsiteY14328" fmla="*/ 1147208 h 1543360"/>
              <a:gd name="connsiteX14329" fmla="*/ 699897 w 1617176"/>
              <a:gd name="connsiteY14329" fmla="*/ 1136956 h 1543360"/>
              <a:gd name="connsiteX14330" fmla="*/ 692575 w 1617176"/>
              <a:gd name="connsiteY14330" fmla="*/ 1130610 h 1543360"/>
              <a:gd name="connsiteX14331" fmla="*/ 680859 w 1617176"/>
              <a:gd name="connsiteY14331" fmla="*/ 1135004 h 1543360"/>
              <a:gd name="connsiteX14332" fmla="*/ 689402 w 1617176"/>
              <a:gd name="connsiteY14332" fmla="*/ 1127193 h 1543360"/>
              <a:gd name="connsiteX14333" fmla="*/ 684276 w 1617176"/>
              <a:gd name="connsiteY14333" fmla="*/ 1122067 h 1543360"/>
              <a:gd name="connsiteX14334" fmla="*/ 670607 w 1617176"/>
              <a:gd name="connsiteY14334" fmla="*/ 1125728 h 1543360"/>
              <a:gd name="connsiteX14335" fmla="*/ 681591 w 1617176"/>
              <a:gd name="connsiteY14335" fmla="*/ 1117918 h 1543360"/>
              <a:gd name="connsiteX14336" fmla="*/ 677441 w 1617176"/>
              <a:gd name="connsiteY14336" fmla="*/ 1114745 h 1543360"/>
              <a:gd name="connsiteX14337" fmla="*/ 664749 w 1617176"/>
              <a:gd name="connsiteY14337" fmla="*/ 1114745 h 1543360"/>
              <a:gd name="connsiteX14338" fmla="*/ 674756 w 1617176"/>
              <a:gd name="connsiteY14338" fmla="*/ 1111571 h 1543360"/>
              <a:gd name="connsiteX14339" fmla="*/ 672071 w 1617176"/>
              <a:gd name="connsiteY14339" fmla="*/ 1107910 h 1543360"/>
              <a:gd name="connsiteX14340" fmla="*/ 659135 w 1617176"/>
              <a:gd name="connsiteY14340" fmla="*/ 1110839 h 1543360"/>
              <a:gd name="connsiteX14341" fmla="*/ 668654 w 1617176"/>
              <a:gd name="connsiteY14341" fmla="*/ 1104737 h 1543360"/>
              <a:gd name="connsiteX14342" fmla="*/ 657182 w 1617176"/>
              <a:gd name="connsiteY14342" fmla="*/ 1105225 h 1543360"/>
              <a:gd name="connsiteX14343" fmla="*/ 665237 w 1617176"/>
              <a:gd name="connsiteY14343" fmla="*/ 1100099 h 1543360"/>
              <a:gd name="connsiteX14344" fmla="*/ 661087 w 1617176"/>
              <a:gd name="connsiteY14344" fmla="*/ 1095706 h 1543360"/>
              <a:gd name="connsiteX14345" fmla="*/ 654253 w 1617176"/>
              <a:gd name="connsiteY14345" fmla="*/ 1103517 h 1543360"/>
              <a:gd name="connsiteX14346" fmla="*/ 650103 w 1617176"/>
              <a:gd name="connsiteY14346" fmla="*/ 1101320 h 1543360"/>
              <a:gd name="connsiteX14347" fmla="*/ 658402 w 1617176"/>
              <a:gd name="connsiteY14347" fmla="*/ 1086675 h 1543360"/>
              <a:gd name="connsiteX14348" fmla="*/ 644245 w 1617176"/>
              <a:gd name="connsiteY14348" fmla="*/ 1094729 h 1543360"/>
              <a:gd name="connsiteX14349" fmla="*/ 648151 w 1617176"/>
              <a:gd name="connsiteY14349" fmla="*/ 1092044 h 1543360"/>
              <a:gd name="connsiteX14350" fmla="*/ 655473 w 1617176"/>
              <a:gd name="connsiteY14350" fmla="*/ 1082769 h 1543360"/>
              <a:gd name="connsiteX14351" fmla="*/ 654985 w 1617176"/>
              <a:gd name="connsiteY14351" fmla="*/ 1078620 h 1543360"/>
              <a:gd name="connsiteX14352" fmla="*/ 658402 w 1617176"/>
              <a:gd name="connsiteY14352" fmla="*/ 1085454 h 1543360"/>
              <a:gd name="connsiteX14353" fmla="*/ 663284 w 1617176"/>
              <a:gd name="connsiteY14353" fmla="*/ 1076423 h 1543360"/>
              <a:gd name="connsiteX14354" fmla="*/ 650103 w 1617176"/>
              <a:gd name="connsiteY14354" fmla="*/ 1070321 h 1543360"/>
              <a:gd name="connsiteX14355" fmla="*/ 612514 w 1617176"/>
              <a:gd name="connsiteY14355" fmla="*/ 1039322 h 1543360"/>
              <a:gd name="connsiteX14356" fmla="*/ 605924 w 1617176"/>
              <a:gd name="connsiteY14356" fmla="*/ 1033220 h 1543360"/>
              <a:gd name="connsiteX14357" fmla="*/ 588838 w 1617176"/>
              <a:gd name="connsiteY14357" fmla="*/ 1019551 h 1543360"/>
              <a:gd name="connsiteX14358" fmla="*/ 584932 w 1617176"/>
              <a:gd name="connsiteY14358" fmla="*/ 1014181 h 1543360"/>
              <a:gd name="connsiteX14359" fmla="*/ 566626 w 1617176"/>
              <a:gd name="connsiteY14359" fmla="*/ 997095 h 1543360"/>
              <a:gd name="connsiteX14360" fmla="*/ 551492 w 1617176"/>
              <a:gd name="connsiteY14360" fmla="*/ 979765 h 1543360"/>
              <a:gd name="connsiteX14361" fmla="*/ 520981 w 1617176"/>
              <a:gd name="connsiteY14361" fmla="*/ 946081 h 1543360"/>
              <a:gd name="connsiteX14362" fmla="*/ 520493 w 1617176"/>
              <a:gd name="connsiteY14362" fmla="*/ 944616 h 1543360"/>
              <a:gd name="connsiteX14363" fmla="*/ 521225 w 1617176"/>
              <a:gd name="connsiteY14363" fmla="*/ 944128 h 1543360"/>
              <a:gd name="connsiteX14364" fmla="*/ 520981 w 1617176"/>
              <a:gd name="connsiteY14364" fmla="*/ 943396 h 1543360"/>
              <a:gd name="connsiteX14365" fmla="*/ 523178 w 1617176"/>
              <a:gd name="connsiteY14365" fmla="*/ 942907 h 1543360"/>
              <a:gd name="connsiteX14366" fmla="*/ 520493 w 1617176"/>
              <a:gd name="connsiteY14366" fmla="*/ 942907 h 1543360"/>
              <a:gd name="connsiteX14367" fmla="*/ 520212 w 1617176"/>
              <a:gd name="connsiteY14367" fmla="*/ 942813 h 1543360"/>
              <a:gd name="connsiteX14368" fmla="*/ 520493 w 1617176"/>
              <a:gd name="connsiteY14368" fmla="*/ 943151 h 1543360"/>
              <a:gd name="connsiteX14369" fmla="*/ 520738 w 1617176"/>
              <a:gd name="connsiteY14369" fmla="*/ 944127 h 1543360"/>
              <a:gd name="connsiteX14370" fmla="*/ 520250 w 1617176"/>
              <a:gd name="connsiteY14370" fmla="*/ 944371 h 1543360"/>
              <a:gd name="connsiteX14371" fmla="*/ 520006 w 1617176"/>
              <a:gd name="connsiteY14371" fmla="*/ 944371 h 1543360"/>
              <a:gd name="connsiteX14372" fmla="*/ 518053 w 1617176"/>
              <a:gd name="connsiteY14372" fmla="*/ 942418 h 1543360"/>
              <a:gd name="connsiteX14373" fmla="*/ 518191 w 1617176"/>
              <a:gd name="connsiteY14373" fmla="*/ 941866 h 1543360"/>
              <a:gd name="connsiteX14374" fmla="*/ 513171 w 1617176"/>
              <a:gd name="connsiteY14374" fmla="*/ 936073 h 1543360"/>
              <a:gd name="connsiteX14375" fmla="*/ 484369 w 1617176"/>
              <a:gd name="connsiteY14375" fmla="*/ 902145 h 1543360"/>
              <a:gd name="connsiteX14376" fmla="*/ 481195 w 1617176"/>
              <a:gd name="connsiteY14376" fmla="*/ 900436 h 1543360"/>
              <a:gd name="connsiteX14377" fmla="*/ 470455 w 1617176"/>
              <a:gd name="connsiteY14377" fmla="*/ 886767 h 1543360"/>
              <a:gd name="connsiteX14378" fmla="*/ 461424 w 1617176"/>
              <a:gd name="connsiteY14378" fmla="*/ 889208 h 1543360"/>
              <a:gd name="connsiteX14379" fmla="*/ 464842 w 1617176"/>
              <a:gd name="connsiteY14379" fmla="*/ 883594 h 1543360"/>
              <a:gd name="connsiteX14380" fmla="*/ 465574 w 1617176"/>
              <a:gd name="connsiteY14380" fmla="*/ 883838 h 1543360"/>
              <a:gd name="connsiteX14381" fmla="*/ 465818 w 1617176"/>
              <a:gd name="connsiteY14381" fmla="*/ 883106 h 1543360"/>
              <a:gd name="connsiteX14382" fmla="*/ 467770 w 1617176"/>
              <a:gd name="connsiteY14382" fmla="*/ 883106 h 1543360"/>
              <a:gd name="connsiteX14383" fmla="*/ 459227 w 1617176"/>
              <a:gd name="connsiteY14383" fmla="*/ 877736 h 1543360"/>
              <a:gd name="connsiteX14384" fmla="*/ 461912 w 1617176"/>
              <a:gd name="connsiteY14384" fmla="*/ 880421 h 1543360"/>
              <a:gd name="connsiteX14385" fmla="*/ 461759 w 1617176"/>
              <a:gd name="connsiteY14385" fmla="*/ 880574 h 1543360"/>
              <a:gd name="connsiteX14386" fmla="*/ 465086 w 1617176"/>
              <a:gd name="connsiteY14386" fmla="*/ 882861 h 1543360"/>
              <a:gd name="connsiteX14387" fmla="*/ 464842 w 1617176"/>
              <a:gd name="connsiteY14387" fmla="*/ 883593 h 1543360"/>
              <a:gd name="connsiteX14388" fmla="*/ 464353 w 1617176"/>
              <a:gd name="connsiteY14388" fmla="*/ 884082 h 1543360"/>
              <a:gd name="connsiteX14389" fmla="*/ 463621 w 1617176"/>
              <a:gd name="connsiteY14389" fmla="*/ 883349 h 1543360"/>
              <a:gd name="connsiteX14390" fmla="*/ 461342 w 1617176"/>
              <a:gd name="connsiteY14390" fmla="*/ 881640 h 1543360"/>
              <a:gd name="connsiteX14391" fmla="*/ 461424 w 1617176"/>
              <a:gd name="connsiteY14391" fmla="*/ 881886 h 1543360"/>
              <a:gd name="connsiteX14392" fmla="*/ 460440 w 1617176"/>
              <a:gd name="connsiteY14392" fmla="*/ 881068 h 1543360"/>
              <a:gd name="connsiteX14393" fmla="*/ 459960 w 1617176"/>
              <a:gd name="connsiteY14393" fmla="*/ 880908 h 1543360"/>
              <a:gd name="connsiteX14394" fmla="*/ 459850 w 1617176"/>
              <a:gd name="connsiteY14394" fmla="*/ 880579 h 1543360"/>
              <a:gd name="connsiteX14395" fmla="*/ 456207 w 1617176"/>
              <a:gd name="connsiteY14395" fmla="*/ 877553 h 1543360"/>
              <a:gd name="connsiteX14396" fmla="*/ 462157 w 1617176"/>
              <a:gd name="connsiteY14396" fmla="*/ 873587 h 1543360"/>
              <a:gd name="connsiteX14397" fmla="*/ 458495 w 1617176"/>
              <a:gd name="connsiteY14397" fmla="*/ 864311 h 1543360"/>
              <a:gd name="connsiteX14398" fmla="*/ 442874 w 1617176"/>
              <a:gd name="connsiteY14398" fmla="*/ 873343 h 1543360"/>
              <a:gd name="connsiteX14399" fmla="*/ 443850 w 1617176"/>
              <a:gd name="connsiteY14399" fmla="*/ 876760 h 1543360"/>
              <a:gd name="connsiteX14400" fmla="*/ 439944 w 1617176"/>
              <a:gd name="connsiteY14400" fmla="*/ 870170 h 1543360"/>
              <a:gd name="connsiteX14401" fmla="*/ 461424 w 1617176"/>
              <a:gd name="connsiteY14401" fmla="*/ 863335 h 1543360"/>
              <a:gd name="connsiteX14402" fmla="*/ 466550 w 1617176"/>
              <a:gd name="connsiteY14402" fmla="*/ 863335 h 1543360"/>
              <a:gd name="connsiteX14403" fmla="*/ 479243 w 1617176"/>
              <a:gd name="connsiteY14403" fmla="*/ 861138 h 1543360"/>
              <a:gd name="connsiteX14404" fmla="*/ 476069 w 1617176"/>
              <a:gd name="connsiteY14404" fmla="*/ 860162 h 1543360"/>
              <a:gd name="connsiteX14405" fmla="*/ 470944 w 1617176"/>
              <a:gd name="connsiteY14405" fmla="*/ 858697 h 1543360"/>
              <a:gd name="connsiteX14406" fmla="*/ 466062 w 1617176"/>
              <a:gd name="connsiteY14406" fmla="*/ 861138 h 1543360"/>
              <a:gd name="connsiteX14407" fmla="*/ 465818 w 1617176"/>
              <a:gd name="connsiteY14407" fmla="*/ 857477 h 1543360"/>
              <a:gd name="connsiteX14408" fmla="*/ 458495 w 1617176"/>
              <a:gd name="connsiteY14408" fmla="*/ 854304 h 1543360"/>
              <a:gd name="connsiteX14409" fmla="*/ 464109 w 1617176"/>
              <a:gd name="connsiteY14409" fmla="*/ 850643 h 1543360"/>
              <a:gd name="connsiteX14410" fmla="*/ 464598 w 1617176"/>
              <a:gd name="connsiteY14410" fmla="*/ 849666 h 1543360"/>
              <a:gd name="connsiteX14411" fmla="*/ 464598 w 1617176"/>
              <a:gd name="connsiteY14411" fmla="*/ 848934 h 1543360"/>
              <a:gd name="connsiteX14412" fmla="*/ 469235 w 1617176"/>
              <a:gd name="connsiteY14412" fmla="*/ 848934 h 1543360"/>
              <a:gd name="connsiteX14413" fmla="*/ 471920 w 1617176"/>
              <a:gd name="connsiteY14413" fmla="*/ 841611 h 1543360"/>
              <a:gd name="connsiteX14414" fmla="*/ 801438 w 1617176"/>
              <a:gd name="connsiteY14414" fmla="*/ 841610 h 1543360"/>
              <a:gd name="connsiteX14415" fmla="*/ 801438 w 1617176"/>
              <a:gd name="connsiteY14415" fmla="*/ 843319 h 1543360"/>
              <a:gd name="connsiteX14416" fmla="*/ 799729 w 1617176"/>
              <a:gd name="connsiteY14416" fmla="*/ 842342 h 1543360"/>
              <a:gd name="connsiteX14417" fmla="*/ 748226 w 1617176"/>
              <a:gd name="connsiteY14417" fmla="*/ 841123 h 1543360"/>
              <a:gd name="connsiteX14418" fmla="*/ 759699 w 1617176"/>
              <a:gd name="connsiteY14418" fmla="*/ 846737 h 1543360"/>
              <a:gd name="connsiteX14419" fmla="*/ 762383 w 1617176"/>
              <a:gd name="connsiteY14419" fmla="*/ 842588 h 1543360"/>
              <a:gd name="connsiteX14420" fmla="*/ 761895 w 1617176"/>
              <a:gd name="connsiteY14420" fmla="*/ 841367 h 1543360"/>
              <a:gd name="connsiteX14421" fmla="*/ 748226 w 1617176"/>
              <a:gd name="connsiteY14421" fmla="*/ 841123 h 1543360"/>
              <a:gd name="connsiteX14422" fmla="*/ 1137057 w 1617176"/>
              <a:gd name="connsiteY14422" fmla="*/ 840635 h 1543360"/>
              <a:gd name="connsiteX14423" fmla="*/ 1134860 w 1617176"/>
              <a:gd name="connsiteY14423" fmla="*/ 842832 h 1543360"/>
              <a:gd name="connsiteX14424" fmla="*/ 1136568 w 1617176"/>
              <a:gd name="connsiteY14424" fmla="*/ 845273 h 1543360"/>
              <a:gd name="connsiteX14425" fmla="*/ 1139986 w 1617176"/>
              <a:gd name="connsiteY14425" fmla="*/ 844296 h 1543360"/>
              <a:gd name="connsiteX14426" fmla="*/ 1137057 w 1617176"/>
              <a:gd name="connsiteY14426" fmla="*/ 840635 h 1543360"/>
              <a:gd name="connsiteX14427" fmla="*/ 1390663 w 1617176"/>
              <a:gd name="connsiteY14427" fmla="*/ 839415 h 1543360"/>
              <a:gd name="connsiteX14428" fmla="*/ 1390663 w 1617176"/>
              <a:gd name="connsiteY14428" fmla="*/ 840635 h 1543360"/>
              <a:gd name="connsiteX14429" fmla="*/ 1391639 w 1617176"/>
              <a:gd name="connsiteY14429" fmla="*/ 840635 h 1543360"/>
              <a:gd name="connsiteX14430" fmla="*/ 1391639 w 1617176"/>
              <a:gd name="connsiteY14430" fmla="*/ 839415 h 1543360"/>
              <a:gd name="connsiteX14431" fmla="*/ 1390663 w 1617176"/>
              <a:gd name="connsiteY14431" fmla="*/ 839415 h 1543360"/>
              <a:gd name="connsiteX14432" fmla="*/ 982550 w 1617176"/>
              <a:gd name="connsiteY14432" fmla="*/ 838682 h 1543360"/>
              <a:gd name="connsiteX14433" fmla="*/ 991093 w 1617176"/>
              <a:gd name="connsiteY14433" fmla="*/ 849666 h 1543360"/>
              <a:gd name="connsiteX14434" fmla="*/ 992801 w 1617176"/>
              <a:gd name="connsiteY14434" fmla="*/ 843564 h 1543360"/>
              <a:gd name="connsiteX14435" fmla="*/ 982550 w 1617176"/>
              <a:gd name="connsiteY14435" fmla="*/ 838682 h 1543360"/>
              <a:gd name="connsiteX14436" fmla="*/ 1069933 w 1617176"/>
              <a:gd name="connsiteY14436" fmla="*/ 838438 h 1543360"/>
              <a:gd name="connsiteX14437" fmla="*/ 1073341 w 1617176"/>
              <a:gd name="connsiteY14437" fmla="*/ 840781 h 1543360"/>
              <a:gd name="connsiteX14438" fmla="*/ 1073106 w 1617176"/>
              <a:gd name="connsiteY14438" fmla="*/ 840390 h 1543360"/>
              <a:gd name="connsiteX14439" fmla="*/ 1072727 w 1617176"/>
              <a:gd name="connsiteY14439" fmla="*/ 839251 h 1543360"/>
              <a:gd name="connsiteX14440" fmla="*/ 1072618 w 1617176"/>
              <a:gd name="connsiteY14440" fmla="*/ 839415 h 1543360"/>
              <a:gd name="connsiteX14441" fmla="*/ 1069933 w 1617176"/>
              <a:gd name="connsiteY14441" fmla="*/ 838438 h 1543360"/>
              <a:gd name="connsiteX14442" fmla="*/ 1119482 w 1617176"/>
              <a:gd name="connsiteY14442" fmla="*/ 837706 h 1543360"/>
              <a:gd name="connsiteX14443" fmla="*/ 1119727 w 1617176"/>
              <a:gd name="connsiteY14443" fmla="*/ 842832 h 1543360"/>
              <a:gd name="connsiteX14444" fmla="*/ 1120959 w 1617176"/>
              <a:gd name="connsiteY14444" fmla="*/ 843294 h 1543360"/>
              <a:gd name="connsiteX14445" fmla="*/ 1121191 w 1617176"/>
              <a:gd name="connsiteY14445" fmla="*/ 842830 h 1543360"/>
              <a:gd name="connsiteX14446" fmla="*/ 1122263 w 1617176"/>
              <a:gd name="connsiteY14446" fmla="*/ 842616 h 1543360"/>
              <a:gd name="connsiteX14447" fmla="*/ 1124608 w 1617176"/>
              <a:gd name="connsiteY14447" fmla="*/ 841123 h 1543360"/>
              <a:gd name="connsiteX14448" fmla="*/ 1119482 w 1617176"/>
              <a:gd name="connsiteY14448" fmla="*/ 837706 h 1543360"/>
              <a:gd name="connsiteX14449" fmla="*/ 1074082 w 1617176"/>
              <a:gd name="connsiteY14449" fmla="*/ 837218 h 1543360"/>
              <a:gd name="connsiteX14450" fmla="*/ 1074082 w 1617176"/>
              <a:gd name="connsiteY14450" fmla="*/ 838762 h 1543360"/>
              <a:gd name="connsiteX14451" fmla="*/ 1074571 w 1617176"/>
              <a:gd name="connsiteY14451" fmla="*/ 839413 h 1543360"/>
              <a:gd name="connsiteX14452" fmla="*/ 1075157 w 1617176"/>
              <a:gd name="connsiteY14452" fmla="*/ 840781 h 1543360"/>
              <a:gd name="connsiteX14453" fmla="*/ 1075303 w 1617176"/>
              <a:gd name="connsiteY14453" fmla="*/ 840635 h 1543360"/>
              <a:gd name="connsiteX14454" fmla="*/ 1075547 w 1617176"/>
              <a:gd name="connsiteY14454" fmla="*/ 837218 h 1543360"/>
              <a:gd name="connsiteX14455" fmla="*/ 1074082 w 1617176"/>
              <a:gd name="connsiteY14455" fmla="*/ 837218 h 1543360"/>
              <a:gd name="connsiteX14456" fmla="*/ 973762 w 1617176"/>
              <a:gd name="connsiteY14456" fmla="*/ 837218 h 1543360"/>
              <a:gd name="connsiteX14457" fmla="*/ 973275 w 1617176"/>
              <a:gd name="connsiteY14457" fmla="*/ 838926 h 1543360"/>
              <a:gd name="connsiteX14458" fmla="*/ 974739 w 1617176"/>
              <a:gd name="connsiteY14458" fmla="*/ 838926 h 1543360"/>
              <a:gd name="connsiteX14459" fmla="*/ 974739 w 1617176"/>
              <a:gd name="connsiteY14459" fmla="*/ 837218 h 1543360"/>
              <a:gd name="connsiteX14460" fmla="*/ 973762 w 1617176"/>
              <a:gd name="connsiteY14460" fmla="*/ 837218 h 1543360"/>
              <a:gd name="connsiteX14461" fmla="*/ 767021 w 1617176"/>
              <a:gd name="connsiteY14461" fmla="*/ 836730 h 1543360"/>
              <a:gd name="connsiteX14462" fmla="*/ 766289 w 1617176"/>
              <a:gd name="connsiteY14462" fmla="*/ 839415 h 1543360"/>
              <a:gd name="connsiteX14463" fmla="*/ 771903 w 1617176"/>
              <a:gd name="connsiteY14463" fmla="*/ 842344 h 1543360"/>
              <a:gd name="connsiteX14464" fmla="*/ 767021 w 1617176"/>
              <a:gd name="connsiteY14464" fmla="*/ 836730 h 1543360"/>
              <a:gd name="connsiteX14465" fmla="*/ 1349699 w 1617176"/>
              <a:gd name="connsiteY14465" fmla="*/ 836317 h 1543360"/>
              <a:gd name="connsiteX14466" fmla="*/ 1348192 w 1617176"/>
              <a:gd name="connsiteY14466" fmla="*/ 836485 h 1543360"/>
              <a:gd name="connsiteX14467" fmla="*/ 1348126 w 1617176"/>
              <a:gd name="connsiteY14467" fmla="*/ 836485 h 1543360"/>
              <a:gd name="connsiteX14468" fmla="*/ 1347459 w 1617176"/>
              <a:gd name="connsiteY14468" fmla="*/ 838926 h 1543360"/>
              <a:gd name="connsiteX14469" fmla="*/ 1351030 w 1617176"/>
              <a:gd name="connsiteY14469" fmla="*/ 838682 h 1543360"/>
              <a:gd name="connsiteX14470" fmla="*/ 1134128 w 1617176"/>
              <a:gd name="connsiteY14470" fmla="*/ 835265 h 1543360"/>
              <a:gd name="connsiteX14471" fmla="*/ 1133639 w 1617176"/>
              <a:gd name="connsiteY14471" fmla="*/ 838438 h 1543360"/>
              <a:gd name="connsiteX14472" fmla="*/ 1136568 w 1617176"/>
              <a:gd name="connsiteY14472" fmla="*/ 838438 h 1543360"/>
              <a:gd name="connsiteX14473" fmla="*/ 1134128 w 1617176"/>
              <a:gd name="connsiteY14473" fmla="*/ 835265 h 1543360"/>
              <a:gd name="connsiteX14474" fmla="*/ 1155843 w 1617176"/>
              <a:gd name="connsiteY14474" fmla="*/ 835038 h 1543360"/>
              <a:gd name="connsiteX14475" fmla="*/ 1155608 w 1617176"/>
              <a:gd name="connsiteY14475" fmla="*/ 835508 h 1543360"/>
              <a:gd name="connsiteX14476" fmla="*/ 1154964 w 1617176"/>
              <a:gd name="connsiteY14476" fmla="*/ 835637 h 1543360"/>
              <a:gd name="connsiteX14477" fmla="*/ 1155119 w 1617176"/>
              <a:gd name="connsiteY14477" fmla="*/ 835753 h 1543360"/>
              <a:gd name="connsiteX14478" fmla="*/ 1152922 w 1617176"/>
              <a:gd name="connsiteY14478" fmla="*/ 840635 h 1543360"/>
              <a:gd name="connsiteX14479" fmla="*/ 1158048 w 1617176"/>
              <a:gd name="connsiteY14479" fmla="*/ 836241 h 1543360"/>
              <a:gd name="connsiteX14480" fmla="*/ 1053579 w 1617176"/>
              <a:gd name="connsiteY14480" fmla="*/ 835021 h 1543360"/>
              <a:gd name="connsiteX14481" fmla="*/ 1050650 w 1617176"/>
              <a:gd name="connsiteY14481" fmla="*/ 835265 h 1543360"/>
              <a:gd name="connsiteX14482" fmla="*/ 1050650 w 1617176"/>
              <a:gd name="connsiteY14482" fmla="*/ 837706 h 1543360"/>
              <a:gd name="connsiteX14483" fmla="*/ 1053335 w 1617176"/>
              <a:gd name="connsiteY14483" fmla="*/ 842832 h 1543360"/>
              <a:gd name="connsiteX14484" fmla="*/ 1056752 w 1617176"/>
              <a:gd name="connsiteY14484" fmla="*/ 842344 h 1543360"/>
              <a:gd name="connsiteX14485" fmla="*/ 1053579 w 1617176"/>
              <a:gd name="connsiteY14485" fmla="*/ 835021 h 1543360"/>
              <a:gd name="connsiteX14486" fmla="*/ 793871 w 1617176"/>
              <a:gd name="connsiteY14486" fmla="*/ 834776 h 1543360"/>
              <a:gd name="connsiteX14487" fmla="*/ 794847 w 1617176"/>
              <a:gd name="connsiteY14487" fmla="*/ 834776 h 1543360"/>
              <a:gd name="connsiteX14488" fmla="*/ 797777 w 1617176"/>
              <a:gd name="connsiteY14488" fmla="*/ 838193 h 1543360"/>
              <a:gd name="connsiteX14489" fmla="*/ 797777 w 1617176"/>
              <a:gd name="connsiteY14489" fmla="*/ 838681 h 1543360"/>
              <a:gd name="connsiteX14490" fmla="*/ 797532 w 1617176"/>
              <a:gd name="connsiteY14490" fmla="*/ 838925 h 1543360"/>
              <a:gd name="connsiteX14491" fmla="*/ 797288 w 1617176"/>
              <a:gd name="connsiteY14491" fmla="*/ 838681 h 1543360"/>
              <a:gd name="connsiteX14492" fmla="*/ 793871 w 1617176"/>
              <a:gd name="connsiteY14492" fmla="*/ 835508 h 1543360"/>
              <a:gd name="connsiteX14493" fmla="*/ 444033 w 1617176"/>
              <a:gd name="connsiteY14493" fmla="*/ 834411 h 1543360"/>
              <a:gd name="connsiteX14494" fmla="*/ 434819 w 1617176"/>
              <a:gd name="connsiteY14494" fmla="*/ 837706 h 1543360"/>
              <a:gd name="connsiteX14495" fmla="*/ 430914 w 1617176"/>
              <a:gd name="connsiteY14495" fmla="*/ 838926 h 1543360"/>
              <a:gd name="connsiteX14496" fmla="*/ 431158 w 1617176"/>
              <a:gd name="connsiteY14496" fmla="*/ 837950 h 1543360"/>
              <a:gd name="connsiteX14497" fmla="*/ 430669 w 1617176"/>
              <a:gd name="connsiteY14497" fmla="*/ 837644 h 1543360"/>
              <a:gd name="connsiteX14498" fmla="*/ 430669 w 1617176"/>
              <a:gd name="connsiteY14498" fmla="*/ 838193 h 1543360"/>
              <a:gd name="connsiteX14499" fmla="*/ 429205 w 1617176"/>
              <a:gd name="connsiteY14499" fmla="*/ 838681 h 1543360"/>
              <a:gd name="connsiteX14500" fmla="*/ 428629 w 1617176"/>
              <a:gd name="connsiteY14500" fmla="*/ 839257 h 1543360"/>
              <a:gd name="connsiteX14501" fmla="*/ 430669 w 1617176"/>
              <a:gd name="connsiteY14501" fmla="*/ 840391 h 1543360"/>
              <a:gd name="connsiteX14502" fmla="*/ 430426 w 1617176"/>
              <a:gd name="connsiteY14502" fmla="*/ 840553 h 1543360"/>
              <a:gd name="connsiteX14503" fmla="*/ 431402 w 1617176"/>
              <a:gd name="connsiteY14503" fmla="*/ 840878 h 1543360"/>
              <a:gd name="connsiteX14504" fmla="*/ 431890 w 1617176"/>
              <a:gd name="connsiteY14504" fmla="*/ 841610 h 1543360"/>
              <a:gd name="connsiteX14505" fmla="*/ 431158 w 1617176"/>
              <a:gd name="connsiteY14505" fmla="*/ 842343 h 1543360"/>
              <a:gd name="connsiteX14506" fmla="*/ 430914 w 1617176"/>
              <a:gd name="connsiteY14506" fmla="*/ 842343 h 1543360"/>
              <a:gd name="connsiteX14507" fmla="*/ 430034 w 1617176"/>
              <a:gd name="connsiteY14507" fmla="*/ 842167 h 1543360"/>
              <a:gd name="connsiteX14508" fmla="*/ 421150 w 1617176"/>
              <a:gd name="connsiteY14508" fmla="*/ 846249 h 1543360"/>
              <a:gd name="connsiteX14509" fmla="*/ 425055 w 1617176"/>
              <a:gd name="connsiteY14509" fmla="*/ 854548 h 1543360"/>
              <a:gd name="connsiteX14510" fmla="*/ 427740 w 1617176"/>
              <a:gd name="connsiteY14510" fmla="*/ 857965 h 1543360"/>
              <a:gd name="connsiteX14511" fmla="*/ 428307 w 1617176"/>
              <a:gd name="connsiteY14511" fmla="*/ 854000 h 1543360"/>
              <a:gd name="connsiteX14512" fmla="*/ 427985 w 1617176"/>
              <a:gd name="connsiteY14512" fmla="*/ 853570 h 1543360"/>
              <a:gd name="connsiteX14513" fmla="*/ 428229 w 1617176"/>
              <a:gd name="connsiteY14513" fmla="*/ 852594 h 1543360"/>
              <a:gd name="connsiteX14514" fmla="*/ 429450 w 1617176"/>
              <a:gd name="connsiteY14514" fmla="*/ 852106 h 1543360"/>
              <a:gd name="connsiteX14515" fmla="*/ 429793 w 1617176"/>
              <a:gd name="connsiteY14515" fmla="*/ 852792 h 1543360"/>
              <a:gd name="connsiteX14516" fmla="*/ 436039 w 1617176"/>
              <a:gd name="connsiteY14516" fmla="*/ 843076 h 1543360"/>
              <a:gd name="connsiteX14517" fmla="*/ 431646 w 1617176"/>
              <a:gd name="connsiteY14517" fmla="*/ 842588 h 1543360"/>
              <a:gd name="connsiteX14518" fmla="*/ 432378 w 1617176"/>
              <a:gd name="connsiteY14518" fmla="*/ 841611 h 1543360"/>
              <a:gd name="connsiteX14519" fmla="*/ 432134 w 1617176"/>
              <a:gd name="connsiteY14519" fmla="*/ 840879 h 1543360"/>
              <a:gd name="connsiteX14520" fmla="*/ 446291 w 1617176"/>
              <a:gd name="connsiteY14520" fmla="*/ 843808 h 1543360"/>
              <a:gd name="connsiteX14521" fmla="*/ 453614 w 1617176"/>
              <a:gd name="connsiteY14521" fmla="*/ 837706 h 1543360"/>
              <a:gd name="connsiteX14522" fmla="*/ 444033 w 1617176"/>
              <a:gd name="connsiteY14522" fmla="*/ 834411 h 1543360"/>
              <a:gd name="connsiteX14523" fmla="*/ 474849 w 1617176"/>
              <a:gd name="connsiteY14523" fmla="*/ 834289 h 1543360"/>
              <a:gd name="connsiteX14524" fmla="*/ 469235 w 1617176"/>
              <a:gd name="connsiteY14524" fmla="*/ 838926 h 1543360"/>
              <a:gd name="connsiteX14525" fmla="*/ 475337 w 1617176"/>
              <a:gd name="connsiteY14525" fmla="*/ 836730 h 1543360"/>
              <a:gd name="connsiteX14526" fmla="*/ 474849 w 1617176"/>
              <a:gd name="connsiteY14526" fmla="*/ 834289 h 1543360"/>
              <a:gd name="connsiteX14527" fmla="*/ 1349656 w 1617176"/>
              <a:gd name="connsiteY14527" fmla="*/ 833068 h 1543360"/>
              <a:gd name="connsiteX14528" fmla="*/ 1348193 w 1617176"/>
              <a:gd name="connsiteY14528" fmla="*/ 834776 h 1543360"/>
              <a:gd name="connsiteX14529" fmla="*/ 1349217 w 1617176"/>
              <a:gd name="connsiteY14529" fmla="*/ 834605 h 1543360"/>
              <a:gd name="connsiteX14530" fmla="*/ 1086775 w 1617176"/>
              <a:gd name="connsiteY14530" fmla="*/ 832336 h 1543360"/>
              <a:gd name="connsiteX14531" fmla="*/ 1094097 w 1617176"/>
              <a:gd name="connsiteY14531" fmla="*/ 840635 h 1543360"/>
              <a:gd name="connsiteX14532" fmla="*/ 1091412 w 1617176"/>
              <a:gd name="connsiteY14532" fmla="*/ 835265 h 1543360"/>
              <a:gd name="connsiteX14533" fmla="*/ 1093121 w 1617176"/>
              <a:gd name="connsiteY14533" fmla="*/ 833557 h 1543360"/>
              <a:gd name="connsiteX14534" fmla="*/ 1086775 w 1617176"/>
              <a:gd name="connsiteY14534" fmla="*/ 832336 h 1543360"/>
              <a:gd name="connsiteX14535" fmla="*/ 1270328 w 1617176"/>
              <a:gd name="connsiteY14535" fmla="*/ 831604 h 1543360"/>
              <a:gd name="connsiteX14536" fmla="*/ 1274234 w 1617176"/>
              <a:gd name="connsiteY14536" fmla="*/ 834533 h 1543360"/>
              <a:gd name="connsiteX14537" fmla="*/ 1274721 w 1617176"/>
              <a:gd name="connsiteY14537" fmla="*/ 837950 h 1543360"/>
              <a:gd name="connsiteX14538" fmla="*/ 1271549 w 1617176"/>
              <a:gd name="connsiteY14538" fmla="*/ 838682 h 1543360"/>
              <a:gd name="connsiteX14539" fmla="*/ 1272037 w 1617176"/>
              <a:gd name="connsiteY14539" fmla="*/ 844784 h 1543360"/>
              <a:gd name="connsiteX14540" fmla="*/ 1273745 w 1617176"/>
              <a:gd name="connsiteY14540" fmla="*/ 846981 h 1543360"/>
              <a:gd name="connsiteX14541" fmla="*/ 1280580 w 1617176"/>
              <a:gd name="connsiteY14541" fmla="*/ 849910 h 1543360"/>
              <a:gd name="connsiteX14542" fmla="*/ 1276674 w 1617176"/>
              <a:gd name="connsiteY14542" fmla="*/ 831848 h 1543360"/>
              <a:gd name="connsiteX14543" fmla="*/ 1270328 w 1617176"/>
              <a:gd name="connsiteY14543" fmla="*/ 831604 h 1543360"/>
              <a:gd name="connsiteX14544" fmla="*/ 512987 w 1617176"/>
              <a:gd name="connsiteY14544" fmla="*/ 831604 h 1543360"/>
              <a:gd name="connsiteX14545" fmla="*/ 494864 w 1617176"/>
              <a:gd name="connsiteY14545" fmla="*/ 832092 h 1543360"/>
              <a:gd name="connsiteX14546" fmla="*/ 487278 w 1617176"/>
              <a:gd name="connsiteY14546" fmla="*/ 835647 h 1543360"/>
              <a:gd name="connsiteX14547" fmla="*/ 495353 w 1617176"/>
              <a:gd name="connsiteY14547" fmla="*/ 835263 h 1543360"/>
              <a:gd name="connsiteX14548" fmla="*/ 523423 w 1617176"/>
              <a:gd name="connsiteY14548" fmla="*/ 836484 h 1543360"/>
              <a:gd name="connsiteX14549" fmla="*/ 523911 w 1617176"/>
              <a:gd name="connsiteY14549" fmla="*/ 837460 h 1543360"/>
              <a:gd name="connsiteX14550" fmla="*/ 522934 w 1617176"/>
              <a:gd name="connsiteY14550" fmla="*/ 838436 h 1543360"/>
              <a:gd name="connsiteX14551" fmla="*/ 522690 w 1617176"/>
              <a:gd name="connsiteY14551" fmla="*/ 838192 h 1543360"/>
              <a:gd name="connsiteX14552" fmla="*/ 495597 w 1617176"/>
              <a:gd name="connsiteY14552" fmla="*/ 836972 h 1543360"/>
              <a:gd name="connsiteX14553" fmla="*/ 485101 w 1617176"/>
              <a:gd name="connsiteY14553" fmla="*/ 837704 h 1543360"/>
              <a:gd name="connsiteX14554" fmla="*/ 485074 w 1617176"/>
              <a:gd name="connsiteY14554" fmla="*/ 837684 h 1543360"/>
              <a:gd name="connsiteX14555" fmla="*/ 482660 w 1617176"/>
              <a:gd name="connsiteY14555" fmla="*/ 838438 h 1543360"/>
              <a:gd name="connsiteX14556" fmla="*/ 475337 w 1617176"/>
              <a:gd name="connsiteY14556" fmla="*/ 847958 h 1543360"/>
              <a:gd name="connsiteX14557" fmla="*/ 480951 w 1617176"/>
              <a:gd name="connsiteY14557" fmla="*/ 847958 h 1543360"/>
              <a:gd name="connsiteX14558" fmla="*/ 480784 w 1617176"/>
              <a:gd name="connsiteY14558" fmla="*/ 848457 h 1543360"/>
              <a:gd name="connsiteX14559" fmla="*/ 519681 w 1617176"/>
              <a:gd name="connsiteY14559" fmla="*/ 848932 h 1543360"/>
              <a:gd name="connsiteX14560" fmla="*/ 520494 w 1617176"/>
              <a:gd name="connsiteY14560" fmla="*/ 848445 h 1543360"/>
              <a:gd name="connsiteX14561" fmla="*/ 522251 w 1617176"/>
              <a:gd name="connsiteY14561" fmla="*/ 847273 h 1543360"/>
              <a:gd name="connsiteX14562" fmla="*/ 522202 w 1617176"/>
              <a:gd name="connsiteY14562" fmla="*/ 847224 h 1543360"/>
              <a:gd name="connsiteX14563" fmla="*/ 522325 w 1617176"/>
              <a:gd name="connsiteY14563" fmla="*/ 847224 h 1543360"/>
              <a:gd name="connsiteX14564" fmla="*/ 522691 w 1617176"/>
              <a:gd name="connsiteY14564" fmla="*/ 846980 h 1543360"/>
              <a:gd name="connsiteX14565" fmla="*/ 523097 w 1617176"/>
              <a:gd name="connsiteY14565" fmla="*/ 847224 h 1543360"/>
              <a:gd name="connsiteX14566" fmla="*/ 543112 w 1617176"/>
              <a:gd name="connsiteY14566" fmla="*/ 847224 h 1543360"/>
              <a:gd name="connsiteX14567" fmla="*/ 543438 w 1617176"/>
              <a:gd name="connsiteY14567" fmla="*/ 846980 h 1543360"/>
              <a:gd name="connsiteX14568" fmla="*/ 547831 w 1617176"/>
              <a:gd name="connsiteY14568" fmla="*/ 848200 h 1543360"/>
              <a:gd name="connsiteX14569" fmla="*/ 556374 w 1617176"/>
              <a:gd name="connsiteY14569" fmla="*/ 850641 h 1543360"/>
              <a:gd name="connsiteX14570" fmla="*/ 563941 w 1617176"/>
              <a:gd name="connsiteY14570" fmla="*/ 852838 h 1543360"/>
              <a:gd name="connsiteX14571" fmla="*/ 577854 w 1617176"/>
              <a:gd name="connsiteY14571" fmla="*/ 855523 h 1543360"/>
              <a:gd name="connsiteX14572" fmla="*/ 580539 w 1617176"/>
              <a:gd name="connsiteY14572" fmla="*/ 852105 h 1543360"/>
              <a:gd name="connsiteX14573" fmla="*/ 582980 w 1617176"/>
              <a:gd name="connsiteY14573" fmla="*/ 848444 h 1543360"/>
              <a:gd name="connsiteX14574" fmla="*/ 583224 w 1617176"/>
              <a:gd name="connsiteY14574" fmla="*/ 848200 h 1543360"/>
              <a:gd name="connsiteX14575" fmla="*/ 583468 w 1617176"/>
              <a:gd name="connsiteY14575" fmla="*/ 848444 h 1543360"/>
              <a:gd name="connsiteX14576" fmla="*/ 584688 w 1617176"/>
              <a:gd name="connsiteY14576" fmla="*/ 848444 h 1543360"/>
              <a:gd name="connsiteX14577" fmla="*/ 585177 w 1617176"/>
              <a:gd name="connsiteY14577" fmla="*/ 848444 h 1543360"/>
              <a:gd name="connsiteX14578" fmla="*/ 585420 w 1617176"/>
              <a:gd name="connsiteY14578" fmla="*/ 848688 h 1543360"/>
              <a:gd name="connsiteX14579" fmla="*/ 596404 w 1617176"/>
              <a:gd name="connsiteY14579" fmla="*/ 860648 h 1543360"/>
              <a:gd name="connsiteX14580" fmla="*/ 602416 w 1617176"/>
              <a:gd name="connsiteY14580" fmla="*/ 867863 h 1543360"/>
              <a:gd name="connsiteX14581" fmla="*/ 602507 w 1617176"/>
              <a:gd name="connsiteY14581" fmla="*/ 867727 h 1543360"/>
              <a:gd name="connsiteX14582" fmla="*/ 597625 w 1617176"/>
              <a:gd name="connsiteY14582" fmla="*/ 852106 h 1543360"/>
              <a:gd name="connsiteX14583" fmla="*/ 613491 w 1617176"/>
              <a:gd name="connsiteY14583" fmla="*/ 872853 h 1543360"/>
              <a:gd name="connsiteX14584" fmla="*/ 617023 w 1617176"/>
              <a:gd name="connsiteY14584" fmla="*/ 877799 h 1543360"/>
              <a:gd name="connsiteX14585" fmla="*/ 617152 w 1617176"/>
              <a:gd name="connsiteY14585" fmla="*/ 877735 h 1543360"/>
              <a:gd name="connsiteX14586" fmla="*/ 613979 w 1617176"/>
              <a:gd name="connsiteY14586" fmla="*/ 870412 h 1543360"/>
              <a:gd name="connsiteX14587" fmla="*/ 608365 w 1617176"/>
              <a:gd name="connsiteY14587" fmla="*/ 863334 h 1543360"/>
              <a:gd name="connsiteX14588" fmla="*/ 605680 w 1617176"/>
              <a:gd name="connsiteY14588" fmla="*/ 855523 h 1543360"/>
              <a:gd name="connsiteX14589" fmla="*/ 615931 w 1617176"/>
              <a:gd name="connsiteY14589" fmla="*/ 866751 h 1543360"/>
              <a:gd name="connsiteX14590" fmla="*/ 619837 w 1617176"/>
              <a:gd name="connsiteY14590" fmla="*/ 871389 h 1543360"/>
              <a:gd name="connsiteX14591" fmla="*/ 615931 w 1617176"/>
              <a:gd name="connsiteY14591" fmla="*/ 864066 h 1543360"/>
              <a:gd name="connsiteX14592" fmla="*/ 609585 w 1617176"/>
              <a:gd name="connsiteY14592" fmla="*/ 853326 h 1543360"/>
              <a:gd name="connsiteX14593" fmla="*/ 623055 w 1617176"/>
              <a:gd name="connsiteY14593" fmla="*/ 868961 h 1543360"/>
              <a:gd name="connsiteX14594" fmla="*/ 623354 w 1617176"/>
              <a:gd name="connsiteY14594" fmla="*/ 868722 h 1543360"/>
              <a:gd name="connsiteX14595" fmla="*/ 620172 w 1617176"/>
              <a:gd name="connsiteY14595" fmla="*/ 863730 h 1543360"/>
              <a:gd name="connsiteX14596" fmla="*/ 618861 w 1617176"/>
              <a:gd name="connsiteY14596" fmla="*/ 857964 h 1543360"/>
              <a:gd name="connsiteX14597" fmla="*/ 625695 w 1617176"/>
              <a:gd name="connsiteY14597" fmla="*/ 863578 h 1543360"/>
              <a:gd name="connsiteX14598" fmla="*/ 628135 w 1617176"/>
              <a:gd name="connsiteY14598" fmla="*/ 861381 h 1543360"/>
              <a:gd name="connsiteX14599" fmla="*/ 640828 w 1617176"/>
              <a:gd name="connsiteY14599" fmla="*/ 873830 h 1543360"/>
              <a:gd name="connsiteX14600" fmla="*/ 640767 w 1617176"/>
              <a:gd name="connsiteY14600" fmla="*/ 874074 h 1543360"/>
              <a:gd name="connsiteX14601" fmla="*/ 643330 w 1617176"/>
              <a:gd name="connsiteY14601" fmla="*/ 874074 h 1543360"/>
              <a:gd name="connsiteX14602" fmla="*/ 643269 w 1617176"/>
              <a:gd name="connsiteY14602" fmla="*/ 873830 h 1543360"/>
              <a:gd name="connsiteX14603" fmla="*/ 644246 w 1617176"/>
              <a:gd name="connsiteY14603" fmla="*/ 873342 h 1543360"/>
              <a:gd name="connsiteX14604" fmla="*/ 644735 w 1617176"/>
              <a:gd name="connsiteY14604" fmla="*/ 873342 h 1543360"/>
              <a:gd name="connsiteX14605" fmla="*/ 644490 w 1617176"/>
              <a:gd name="connsiteY14605" fmla="*/ 873097 h 1543360"/>
              <a:gd name="connsiteX14606" fmla="*/ 643895 w 1617176"/>
              <a:gd name="connsiteY14606" fmla="*/ 872106 h 1543360"/>
              <a:gd name="connsiteX14607" fmla="*/ 640584 w 1617176"/>
              <a:gd name="connsiteY14607" fmla="*/ 871633 h 1543360"/>
              <a:gd name="connsiteX14608" fmla="*/ 635458 w 1617176"/>
              <a:gd name="connsiteY14608" fmla="*/ 861137 h 1543360"/>
              <a:gd name="connsiteX14609" fmla="*/ 644728 w 1617176"/>
              <a:gd name="connsiteY14609" fmla="*/ 870169 h 1543360"/>
              <a:gd name="connsiteX14610" fmla="*/ 644734 w 1617176"/>
              <a:gd name="connsiteY14610" fmla="*/ 870168 h 1543360"/>
              <a:gd name="connsiteX14611" fmla="*/ 644751 w 1617176"/>
              <a:gd name="connsiteY14611" fmla="*/ 870191 h 1543360"/>
              <a:gd name="connsiteX14612" fmla="*/ 644978 w 1617176"/>
              <a:gd name="connsiteY14612" fmla="*/ 870412 h 1543360"/>
              <a:gd name="connsiteX14613" fmla="*/ 644949 w 1617176"/>
              <a:gd name="connsiteY14613" fmla="*/ 870455 h 1543360"/>
              <a:gd name="connsiteX14614" fmla="*/ 646199 w 1617176"/>
              <a:gd name="connsiteY14614" fmla="*/ 872121 h 1543360"/>
              <a:gd name="connsiteX14615" fmla="*/ 646239 w 1617176"/>
              <a:gd name="connsiteY14615" fmla="*/ 872281 h 1543360"/>
              <a:gd name="connsiteX14616" fmla="*/ 649708 w 1617176"/>
              <a:gd name="connsiteY14616" fmla="*/ 874934 h 1543360"/>
              <a:gd name="connsiteX14617" fmla="*/ 651364 w 1617176"/>
              <a:gd name="connsiteY14617" fmla="*/ 874603 h 1543360"/>
              <a:gd name="connsiteX14618" fmla="*/ 651324 w 1617176"/>
              <a:gd name="connsiteY14618" fmla="*/ 874562 h 1543360"/>
              <a:gd name="connsiteX14619" fmla="*/ 642781 w 1617176"/>
              <a:gd name="connsiteY14619" fmla="*/ 860160 h 1543360"/>
              <a:gd name="connsiteX14620" fmla="*/ 644490 w 1617176"/>
              <a:gd name="connsiteY14620" fmla="*/ 859184 h 1543360"/>
              <a:gd name="connsiteX14621" fmla="*/ 650592 w 1617176"/>
              <a:gd name="connsiteY14621" fmla="*/ 866262 h 1543360"/>
              <a:gd name="connsiteX14622" fmla="*/ 650348 w 1617176"/>
              <a:gd name="connsiteY14622" fmla="*/ 867239 h 1543360"/>
              <a:gd name="connsiteX14623" fmla="*/ 651080 w 1617176"/>
              <a:gd name="connsiteY14623" fmla="*/ 866995 h 1543360"/>
              <a:gd name="connsiteX14624" fmla="*/ 651080 w 1617176"/>
              <a:gd name="connsiteY14624" fmla="*/ 866995 h 1543360"/>
              <a:gd name="connsiteX14625" fmla="*/ 651081 w 1617176"/>
              <a:gd name="connsiteY14625" fmla="*/ 866995 h 1543360"/>
              <a:gd name="connsiteX14626" fmla="*/ 652299 w 1617176"/>
              <a:gd name="connsiteY14626" fmla="*/ 866020 h 1543360"/>
              <a:gd name="connsiteX14627" fmla="*/ 652300 w 1617176"/>
              <a:gd name="connsiteY14627" fmla="*/ 866018 h 1543360"/>
              <a:gd name="connsiteX14628" fmla="*/ 651568 w 1617176"/>
              <a:gd name="connsiteY14628" fmla="*/ 866262 h 1543360"/>
              <a:gd name="connsiteX14629" fmla="*/ 652789 w 1617176"/>
              <a:gd name="connsiteY14629" fmla="*/ 861625 h 1543360"/>
              <a:gd name="connsiteX14630" fmla="*/ 665725 w 1617176"/>
              <a:gd name="connsiteY14630" fmla="*/ 876758 h 1543360"/>
              <a:gd name="connsiteX14631" fmla="*/ 667922 w 1617176"/>
              <a:gd name="connsiteY14631" fmla="*/ 882372 h 1543360"/>
              <a:gd name="connsiteX14632" fmla="*/ 671815 w 1617176"/>
              <a:gd name="connsiteY14632" fmla="*/ 881914 h 1543360"/>
              <a:gd name="connsiteX14633" fmla="*/ 670119 w 1617176"/>
              <a:gd name="connsiteY14633" fmla="*/ 879199 h 1543360"/>
              <a:gd name="connsiteX14634" fmla="*/ 669143 w 1617176"/>
              <a:gd name="connsiteY14634" fmla="*/ 877443 h 1543360"/>
              <a:gd name="connsiteX14635" fmla="*/ 669143 w 1617176"/>
              <a:gd name="connsiteY14635" fmla="*/ 877734 h 1543360"/>
              <a:gd name="connsiteX14636" fmla="*/ 668166 w 1617176"/>
              <a:gd name="connsiteY14636" fmla="*/ 877246 h 1543360"/>
              <a:gd name="connsiteX14637" fmla="*/ 664261 w 1617176"/>
              <a:gd name="connsiteY14637" fmla="*/ 865286 h 1543360"/>
              <a:gd name="connsiteX14638" fmla="*/ 673292 w 1617176"/>
              <a:gd name="connsiteY14638" fmla="*/ 875049 h 1543360"/>
              <a:gd name="connsiteX14639" fmla="*/ 673047 w 1617176"/>
              <a:gd name="connsiteY14639" fmla="*/ 875294 h 1543360"/>
              <a:gd name="connsiteX14640" fmla="*/ 673292 w 1617176"/>
              <a:gd name="connsiteY14640" fmla="*/ 875294 h 1543360"/>
              <a:gd name="connsiteX14641" fmla="*/ 673536 w 1617176"/>
              <a:gd name="connsiteY14641" fmla="*/ 875538 h 1543360"/>
              <a:gd name="connsiteX14642" fmla="*/ 677255 w 1617176"/>
              <a:gd name="connsiteY14642" fmla="*/ 880498 h 1543360"/>
              <a:gd name="connsiteX14643" fmla="*/ 677685 w 1617176"/>
              <a:gd name="connsiteY14643" fmla="*/ 880175 h 1543360"/>
              <a:gd name="connsiteX14644" fmla="*/ 679638 w 1617176"/>
              <a:gd name="connsiteY14644" fmla="*/ 880175 h 1543360"/>
              <a:gd name="connsiteX14645" fmla="*/ 679431 w 1617176"/>
              <a:gd name="connsiteY14645" fmla="*/ 881625 h 1543360"/>
              <a:gd name="connsiteX14646" fmla="*/ 681835 w 1617176"/>
              <a:gd name="connsiteY14646" fmla="*/ 880664 h 1543360"/>
              <a:gd name="connsiteX14647" fmla="*/ 682079 w 1617176"/>
              <a:gd name="connsiteY14647" fmla="*/ 880420 h 1543360"/>
              <a:gd name="connsiteX14648" fmla="*/ 673048 w 1617176"/>
              <a:gd name="connsiteY14648" fmla="*/ 869924 h 1543360"/>
              <a:gd name="connsiteX14649" fmla="*/ 673536 w 1617176"/>
              <a:gd name="connsiteY14649" fmla="*/ 866019 h 1543360"/>
              <a:gd name="connsiteX14650" fmla="*/ 679394 w 1617176"/>
              <a:gd name="connsiteY14650" fmla="*/ 871877 h 1543360"/>
              <a:gd name="connsiteX14651" fmla="*/ 683788 w 1617176"/>
              <a:gd name="connsiteY14651" fmla="*/ 876027 h 1543360"/>
              <a:gd name="connsiteX14652" fmla="*/ 686717 w 1617176"/>
              <a:gd name="connsiteY14652" fmla="*/ 879444 h 1543360"/>
              <a:gd name="connsiteX14653" fmla="*/ 686691 w 1617176"/>
              <a:gd name="connsiteY14653" fmla="*/ 879548 h 1543360"/>
              <a:gd name="connsiteX14654" fmla="*/ 688332 w 1617176"/>
              <a:gd name="connsiteY14654" fmla="*/ 879056 h 1543360"/>
              <a:gd name="connsiteX14655" fmla="*/ 688181 w 1617176"/>
              <a:gd name="connsiteY14655" fmla="*/ 878956 h 1543360"/>
              <a:gd name="connsiteX14656" fmla="*/ 686473 w 1617176"/>
              <a:gd name="connsiteY14656" fmla="*/ 869436 h 1543360"/>
              <a:gd name="connsiteX14657" fmla="*/ 693795 w 1617176"/>
              <a:gd name="connsiteY14657" fmla="*/ 877735 h 1543360"/>
              <a:gd name="connsiteX14658" fmla="*/ 697701 w 1617176"/>
              <a:gd name="connsiteY14658" fmla="*/ 885546 h 1543360"/>
              <a:gd name="connsiteX14659" fmla="*/ 698432 w 1617176"/>
              <a:gd name="connsiteY14659" fmla="*/ 885546 h 1543360"/>
              <a:gd name="connsiteX14660" fmla="*/ 698433 w 1617176"/>
              <a:gd name="connsiteY14660" fmla="*/ 885545 h 1543360"/>
              <a:gd name="connsiteX14661" fmla="*/ 701362 w 1617176"/>
              <a:gd name="connsiteY14661" fmla="*/ 885301 h 1543360"/>
              <a:gd name="connsiteX14662" fmla="*/ 704408 w 1617176"/>
              <a:gd name="connsiteY14662" fmla="*/ 884920 h 1543360"/>
              <a:gd name="connsiteX14663" fmla="*/ 703607 w 1617176"/>
              <a:gd name="connsiteY14663" fmla="*/ 882519 h 1543360"/>
              <a:gd name="connsiteX14664" fmla="*/ 703558 w 1617176"/>
              <a:gd name="connsiteY14664" fmla="*/ 882617 h 1543360"/>
              <a:gd name="connsiteX14665" fmla="*/ 700385 w 1617176"/>
              <a:gd name="connsiteY14665" fmla="*/ 882617 h 1543360"/>
              <a:gd name="connsiteX14666" fmla="*/ 690622 w 1617176"/>
              <a:gd name="connsiteY14666" fmla="*/ 869436 h 1543360"/>
              <a:gd name="connsiteX14667" fmla="*/ 691110 w 1617176"/>
              <a:gd name="connsiteY14667" fmla="*/ 865531 h 1543360"/>
              <a:gd name="connsiteX14668" fmla="*/ 701118 w 1617176"/>
              <a:gd name="connsiteY14668" fmla="*/ 873342 h 1543360"/>
              <a:gd name="connsiteX14669" fmla="*/ 700825 w 1617176"/>
              <a:gd name="connsiteY14669" fmla="*/ 873780 h 1543360"/>
              <a:gd name="connsiteX14670" fmla="*/ 701606 w 1617176"/>
              <a:gd name="connsiteY14670" fmla="*/ 873585 h 1543360"/>
              <a:gd name="connsiteX14671" fmla="*/ 702626 w 1617176"/>
              <a:gd name="connsiteY14671" fmla="*/ 873415 h 1543360"/>
              <a:gd name="connsiteX14672" fmla="*/ 702582 w 1617176"/>
              <a:gd name="connsiteY14672" fmla="*/ 873341 h 1543360"/>
              <a:gd name="connsiteX14673" fmla="*/ 702691 w 1617176"/>
              <a:gd name="connsiteY14673" fmla="*/ 873268 h 1543360"/>
              <a:gd name="connsiteX14674" fmla="*/ 702644 w 1617176"/>
              <a:gd name="connsiteY14674" fmla="*/ 873159 h 1543360"/>
              <a:gd name="connsiteX14675" fmla="*/ 702582 w 1617176"/>
              <a:gd name="connsiteY14675" fmla="*/ 873097 h 1543360"/>
              <a:gd name="connsiteX14676" fmla="*/ 702627 w 1617176"/>
              <a:gd name="connsiteY14676" fmla="*/ 873120 h 1543360"/>
              <a:gd name="connsiteX14677" fmla="*/ 702094 w 1617176"/>
              <a:gd name="connsiteY14677" fmla="*/ 871877 h 1543360"/>
              <a:gd name="connsiteX14678" fmla="*/ 701850 w 1617176"/>
              <a:gd name="connsiteY14678" fmla="*/ 871388 h 1543360"/>
              <a:gd name="connsiteX14679" fmla="*/ 701606 w 1617176"/>
              <a:gd name="connsiteY14679" fmla="*/ 871632 h 1543360"/>
              <a:gd name="connsiteX14680" fmla="*/ 698677 w 1617176"/>
              <a:gd name="connsiteY14680" fmla="*/ 866018 h 1543360"/>
              <a:gd name="connsiteX14681" fmla="*/ 700386 w 1617176"/>
              <a:gd name="connsiteY14681" fmla="*/ 864554 h 1543360"/>
              <a:gd name="connsiteX14682" fmla="*/ 714054 w 1617176"/>
              <a:gd name="connsiteY14682" fmla="*/ 868215 h 1543360"/>
              <a:gd name="connsiteX14683" fmla="*/ 714054 w 1617176"/>
              <a:gd name="connsiteY14683" fmla="*/ 863089 h 1543360"/>
              <a:gd name="connsiteX14684" fmla="*/ 716983 w 1617176"/>
              <a:gd name="connsiteY14684" fmla="*/ 863577 h 1543360"/>
              <a:gd name="connsiteX14685" fmla="*/ 718692 w 1617176"/>
              <a:gd name="connsiteY14685" fmla="*/ 859672 h 1543360"/>
              <a:gd name="connsiteX14686" fmla="*/ 730164 w 1617176"/>
              <a:gd name="connsiteY14686" fmla="*/ 864066 h 1543360"/>
              <a:gd name="connsiteX14687" fmla="*/ 731140 w 1617176"/>
              <a:gd name="connsiteY14687" fmla="*/ 867727 h 1543360"/>
              <a:gd name="connsiteX14688" fmla="*/ 730847 w 1617176"/>
              <a:gd name="connsiteY14688" fmla="*/ 867922 h 1543360"/>
              <a:gd name="connsiteX14689" fmla="*/ 731873 w 1617176"/>
              <a:gd name="connsiteY14689" fmla="*/ 868948 h 1543360"/>
              <a:gd name="connsiteX14690" fmla="*/ 733582 w 1617176"/>
              <a:gd name="connsiteY14690" fmla="*/ 870168 h 1543360"/>
              <a:gd name="connsiteX14691" fmla="*/ 733338 w 1617176"/>
              <a:gd name="connsiteY14691" fmla="*/ 871388 h 1543360"/>
              <a:gd name="connsiteX14692" fmla="*/ 732849 w 1617176"/>
              <a:gd name="connsiteY14692" fmla="*/ 871633 h 1543360"/>
              <a:gd name="connsiteX14693" fmla="*/ 732117 w 1617176"/>
              <a:gd name="connsiteY14693" fmla="*/ 871388 h 1543360"/>
              <a:gd name="connsiteX14694" fmla="*/ 730897 w 1617176"/>
              <a:gd name="connsiteY14694" fmla="*/ 869924 h 1543360"/>
              <a:gd name="connsiteX14695" fmla="*/ 729432 w 1617176"/>
              <a:gd name="connsiteY14695" fmla="*/ 868948 h 1543360"/>
              <a:gd name="connsiteX14696" fmla="*/ 729432 w 1617176"/>
              <a:gd name="connsiteY14696" fmla="*/ 868947 h 1543360"/>
              <a:gd name="connsiteX14697" fmla="*/ 724062 w 1617176"/>
              <a:gd name="connsiteY14697" fmla="*/ 867239 h 1543360"/>
              <a:gd name="connsiteX14698" fmla="*/ 730051 w 1617176"/>
              <a:gd name="connsiteY14698" fmla="*/ 872768 h 1543360"/>
              <a:gd name="connsiteX14699" fmla="*/ 730165 w 1617176"/>
              <a:gd name="connsiteY14699" fmla="*/ 872853 h 1543360"/>
              <a:gd name="connsiteX14700" fmla="*/ 732361 w 1617176"/>
              <a:gd name="connsiteY14700" fmla="*/ 874806 h 1543360"/>
              <a:gd name="connsiteX14701" fmla="*/ 733582 w 1617176"/>
              <a:gd name="connsiteY14701" fmla="*/ 875782 h 1543360"/>
              <a:gd name="connsiteX14702" fmla="*/ 733826 w 1617176"/>
              <a:gd name="connsiteY14702" fmla="*/ 877003 h 1543360"/>
              <a:gd name="connsiteX14703" fmla="*/ 733093 w 1617176"/>
              <a:gd name="connsiteY14703" fmla="*/ 877003 h 1543360"/>
              <a:gd name="connsiteX14704" fmla="*/ 731385 w 1617176"/>
              <a:gd name="connsiteY14704" fmla="*/ 875782 h 1543360"/>
              <a:gd name="connsiteX14705" fmla="*/ 728955 w 1617176"/>
              <a:gd name="connsiteY14705" fmla="*/ 873573 h 1543360"/>
              <a:gd name="connsiteX14706" fmla="*/ 728943 w 1617176"/>
              <a:gd name="connsiteY14706" fmla="*/ 873585 h 1543360"/>
              <a:gd name="connsiteX14707" fmla="*/ 720889 w 1617176"/>
              <a:gd name="connsiteY14707" fmla="*/ 869435 h 1543360"/>
              <a:gd name="connsiteX14708" fmla="*/ 721294 w 1617176"/>
              <a:gd name="connsiteY14708" fmla="*/ 871257 h 1543360"/>
              <a:gd name="connsiteX14709" fmla="*/ 723574 w 1617176"/>
              <a:gd name="connsiteY14709" fmla="*/ 872853 h 1543360"/>
              <a:gd name="connsiteX14710" fmla="*/ 725526 w 1617176"/>
              <a:gd name="connsiteY14710" fmla="*/ 873829 h 1543360"/>
              <a:gd name="connsiteX14711" fmla="*/ 726259 w 1617176"/>
              <a:gd name="connsiteY14711" fmla="*/ 874562 h 1543360"/>
              <a:gd name="connsiteX14712" fmla="*/ 726503 w 1617176"/>
              <a:gd name="connsiteY14712" fmla="*/ 875538 h 1543360"/>
              <a:gd name="connsiteX14713" fmla="*/ 725771 w 1617176"/>
              <a:gd name="connsiteY14713" fmla="*/ 875782 h 1543360"/>
              <a:gd name="connsiteX14714" fmla="*/ 724550 w 1617176"/>
              <a:gd name="connsiteY14714" fmla="*/ 875294 h 1543360"/>
              <a:gd name="connsiteX14715" fmla="*/ 723025 w 1617176"/>
              <a:gd name="connsiteY14715" fmla="*/ 874277 h 1543360"/>
              <a:gd name="connsiteX14716" fmla="*/ 722598 w 1617176"/>
              <a:gd name="connsiteY14716" fmla="*/ 874562 h 1543360"/>
              <a:gd name="connsiteX14717" fmla="*/ 722475 w 1617176"/>
              <a:gd name="connsiteY14717" fmla="*/ 874439 h 1543360"/>
              <a:gd name="connsiteX14718" fmla="*/ 722109 w 1617176"/>
              <a:gd name="connsiteY14718" fmla="*/ 875050 h 1543360"/>
              <a:gd name="connsiteX14719" fmla="*/ 721714 w 1617176"/>
              <a:gd name="connsiteY14719" fmla="*/ 875444 h 1543360"/>
              <a:gd name="connsiteX14720" fmla="*/ 722842 w 1617176"/>
              <a:gd name="connsiteY14720" fmla="*/ 876759 h 1543360"/>
              <a:gd name="connsiteX14721" fmla="*/ 724550 w 1617176"/>
              <a:gd name="connsiteY14721" fmla="*/ 878467 h 1543360"/>
              <a:gd name="connsiteX14722" fmla="*/ 724550 w 1617176"/>
              <a:gd name="connsiteY14722" fmla="*/ 879444 h 1543360"/>
              <a:gd name="connsiteX14723" fmla="*/ 724062 w 1617176"/>
              <a:gd name="connsiteY14723" fmla="*/ 879688 h 1543360"/>
              <a:gd name="connsiteX14724" fmla="*/ 723574 w 1617176"/>
              <a:gd name="connsiteY14724" fmla="*/ 879444 h 1543360"/>
              <a:gd name="connsiteX14725" fmla="*/ 721865 w 1617176"/>
              <a:gd name="connsiteY14725" fmla="*/ 877735 h 1543360"/>
              <a:gd name="connsiteX14726" fmla="*/ 721153 w 1617176"/>
              <a:gd name="connsiteY14726" fmla="*/ 876738 h 1543360"/>
              <a:gd name="connsiteX14727" fmla="*/ 721133 w 1617176"/>
              <a:gd name="connsiteY14727" fmla="*/ 876759 h 1543360"/>
              <a:gd name="connsiteX14728" fmla="*/ 720645 w 1617176"/>
              <a:gd name="connsiteY14728" fmla="*/ 876515 h 1543360"/>
              <a:gd name="connsiteX14729" fmla="*/ 719559 w 1617176"/>
              <a:gd name="connsiteY14729" fmla="*/ 875647 h 1543360"/>
              <a:gd name="connsiteX14730" fmla="*/ 719424 w 1617176"/>
              <a:gd name="connsiteY14730" fmla="*/ 875782 h 1543360"/>
              <a:gd name="connsiteX14731" fmla="*/ 709173 w 1617176"/>
              <a:gd name="connsiteY14731" fmla="*/ 871144 h 1543360"/>
              <a:gd name="connsiteX14732" fmla="*/ 714815 w 1617176"/>
              <a:gd name="connsiteY14732" fmla="*/ 877491 h 1543360"/>
              <a:gd name="connsiteX14733" fmla="*/ 715031 w 1617176"/>
              <a:gd name="connsiteY14733" fmla="*/ 877491 h 1543360"/>
              <a:gd name="connsiteX14734" fmla="*/ 716740 w 1617176"/>
              <a:gd name="connsiteY14734" fmla="*/ 880908 h 1543360"/>
              <a:gd name="connsiteX14735" fmla="*/ 715764 w 1617176"/>
              <a:gd name="connsiteY14735" fmla="*/ 881641 h 1543360"/>
              <a:gd name="connsiteX14736" fmla="*/ 715031 w 1617176"/>
              <a:gd name="connsiteY14736" fmla="*/ 881152 h 1543360"/>
              <a:gd name="connsiteX14737" fmla="*/ 714055 w 1617176"/>
              <a:gd name="connsiteY14737" fmla="*/ 878712 h 1543360"/>
              <a:gd name="connsiteX14738" fmla="*/ 714055 w 1617176"/>
              <a:gd name="connsiteY14738" fmla="*/ 878465 h 1543360"/>
              <a:gd name="connsiteX14739" fmla="*/ 713810 w 1617176"/>
              <a:gd name="connsiteY14739" fmla="*/ 878955 h 1543360"/>
              <a:gd name="connsiteX14740" fmla="*/ 706686 w 1617176"/>
              <a:gd name="connsiteY14740" fmla="*/ 873018 h 1543360"/>
              <a:gd name="connsiteX14741" fmla="*/ 705438 w 1617176"/>
              <a:gd name="connsiteY14741" fmla="*/ 873732 h 1543360"/>
              <a:gd name="connsiteX14742" fmla="*/ 705511 w 1617176"/>
              <a:gd name="connsiteY14742" fmla="*/ 873830 h 1543360"/>
              <a:gd name="connsiteX14743" fmla="*/ 705462 w 1617176"/>
              <a:gd name="connsiteY14743" fmla="*/ 873878 h 1543360"/>
              <a:gd name="connsiteX14744" fmla="*/ 707220 w 1617176"/>
              <a:gd name="connsiteY14744" fmla="*/ 876026 h 1543360"/>
              <a:gd name="connsiteX14745" fmla="*/ 709173 w 1617176"/>
              <a:gd name="connsiteY14745" fmla="*/ 878467 h 1543360"/>
              <a:gd name="connsiteX14746" fmla="*/ 708685 w 1617176"/>
              <a:gd name="connsiteY14746" fmla="*/ 879199 h 1543360"/>
              <a:gd name="connsiteX14747" fmla="*/ 708197 w 1617176"/>
              <a:gd name="connsiteY14747" fmla="*/ 878955 h 1543360"/>
              <a:gd name="connsiteX14748" fmla="*/ 706488 w 1617176"/>
              <a:gd name="connsiteY14748" fmla="*/ 877002 h 1543360"/>
              <a:gd name="connsiteX14749" fmla="*/ 704684 w 1617176"/>
              <a:gd name="connsiteY14749" fmla="*/ 874657 h 1543360"/>
              <a:gd name="connsiteX14750" fmla="*/ 704535 w 1617176"/>
              <a:gd name="connsiteY14750" fmla="*/ 874806 h 1543360"/>
              <a:gd name="connsiteX14751" fmla="*/ 704291 w 1617176"/>
              <a:gd name="connsiteY14751" fmla="*/ 874806 h 1543360"/>
              <a:gd name="connsiteX14752" fmla="*/ 703314 w 1617176"/>
              <a:gd name="connsiteY14752" fmla="*/ 874562 h 1543360"/>
              <a:gd name="connsiteX14753" fmla="*/ 703070 w 1617176"/>
              <a:gd name="connsiteY14753" fmla="*/ 874562 h 1543360"/>
              <a:gd name="connsiteX14754" fmla="*/ 703157 w 1617176"/>
              <a:gd name="connsiteY14754" fmla="*/ 874300 h 1543360"/>
              <a:gd name="connsiteX14755" fmla="*/ 703110 w 1617176"/>
              <a:gd name="connsiteY14755" fmla="*/ 874222 h 1543360"/>
              <a:gd name="connsiteX14756" fmla="*/ 702094 w 1617176"/>
              <a:gd name="connsiteY14756" fmla="*/ 874561 h 1543360"/>
              <a:gd name="connsiteX14757" fmla="*/ 701522 w 1617176"/>
              <a:gd name="connsiteY14757" fmla="*/ 874847 h 1543360"/>
              <a:gd name="connsiteX14758" fmla="*/ 704779 w 1617176"/>
              <a:gd name="connsiteY14758" fmla="*/ 880664 h 1543360"/>
              <a:gd name="connsiteX14759" fmla="*/ 705023 w 1617176"/>
              <a:gd name="connsiteY14759" fmla="*/ 880664 h 1543360"/>
              <a:gd name="connsiteX14760" fmla="*/ 706822 w 1617176"/>
              <a:gd name="connsiteY14760" fmla="*/ 884710 h 1543360"/>
              <a:gd name="connsiteX14761" fmla="*/ 706976 w 1617176"/>
              <a:gd name="connsiteY14761" fmla="*/ 884813 h 1543360"/>
              <a:gd name="connsiteX14762" fmla="*/ 708023 w 1617176"/>
              <a:gd name="connsiteY14762" fmla="*/ 885232 h 1543360"/>
              <a:gd name="connsiteX14763" fmla="*/ 709416 w 1617176"/>
              <a:gd name="connsiteY14763" fmla="*/ 885058 h 1543360"/>
              <a:gd name="connsiteX14764" fmla="*/ 713566 w 1617176"/>
              <a:gd name="connsiteY14764" fmla="*/ 884570 h 1543360"/>
              <a:gd name="connsiteX14765" fmla="*/ 713810 w 1617176"/>
              <a:gd name="connsiteY14765" fmla="*/ 884997 h 1543360"/>
              <a:gd name="connsiteX14766" fmla="*/ 717472 w 1617176"/>
              <a:gd name="connsiteY14766" fmla="*/ 884082 h 1543360"/>
              <a:gd name="connsiteX14767" fmla="*/ 718936 w 1617176"/>
              <a:gd name="connsiteY14767" fmla="*/ 884082 h 1543360"/>
              <a:gd name="connsiteX14768" fmla="*/ 718936 w 1617176"/>
              <a:gd name="connsiteY14768" fmla="*/ 884082 h 1543360"/>
              <a:gd name="connsiteX14769" fmla="*/ 718937 w 1617176"/>
              <a:gd name="connsiteY14769" fmla="*/ 884081 h 1543360"/>
              <a:gd name="connsiteX14770" fmla="*/ 724063 w 1617176"/>
              <a:gd name="connsiteY14770" fmla="*/ 883349 h 1543360"/>
              <a:gd name="connsiteX14771" fmla="*/ 736999 w 1617176"/>
              <a:gd name="connsiteY14771" fmla="*/ 879688 h 1543360"/>
              <a:gd name="connsiteX14772" fmla="*/ 737602 w 1617176"/>
              <a:gd name="connsiteY14772" fmla="*/ 879989 h 1543360"/>
              <a:gd name="connsiteX14773" fmla="*/ 742125 w 1617176"/>
              <a:gd name="connsiteY14773" fmla="*/ 876759 h 1543360"/>
              <a:gd name="connsiteX14774" fmla="*/ 742857 w 1617176"/>
              <a:gd name="connsiteY14774" fmla="*/ 878468 h 1543360"/>
              <a:gd name="connsiteX14775" fmla="*/ 738464 w 1617176"/>
              <a:gd name="connsiteY14775" fmla="*/ 881397 h 1543360"/>
              <a:gd name="connsiteX14776" fmla="*/ 737975 w 1617176"/>
              <a:gd name="connsiteY14776" fmla="*/ 881071 h 1543360"/>
              <a:gd name="connsiteX14777" fmla="*/ 737975 w 1617176"/>
              <a:gd name="connsiteY14777" fmla="*/ 881152 h 1543360"/>
              <a:gd name="connsiteX14778" fmla="*/ 724063 w 1617176"/>
              <a:gd name="connsiteY14778" fmla="*/ 885058 h 1543360"/>
              <a:gd name="connsiteX14779" fmla="*/ 719424 w 1617176"/>
              <a:gd name="connsiteY14779" fmla="*/ 885522 h 1543360"/>
              <a:gd name="connsiteX14780" fmla="*/ 719424 w 1617176"/>
              <a:gd name="connsiteY14780" fmla="*/ 886521 h 1543360"/>
              <a:gd name="connsiteX14781" fmla="*/ 719424 w 1617176"/>
              <a:gd name="connsiteY14781" fmla="*/ 886522 h 1543360"/>
              <a:gd name="connsiteX14782" fmla="*/ 720645 w 1617176"/>
              <a:gd name="connsiteY14782" fmla="*/ 886522 h 1543360"/>
              <a:gd name="connsiteX14783" fmla="*/ 722354 w 1617176"/>
              <a:gd name="connsiteY14783" fmla="*/ 886766 h 1543360"/>
              <a:gd name="connsiteX14784" fmla="*/ 722354 w 1617176"/>
              <a:gd name="connsiteY14784" fmla="*/ 887498 h 1543360"/>
              <a:gd name="connsiteX14785" fmla="*/ 722109 w 1617176"/>
              <a:gd name="connsiteY14785" fmla="*/ 887498 h 1543360"/>
              <a:gd name="connsiteX14786" fmla="*/ 721621 w 1617176"/>
              <a:gd name="connsiteY14786" fmla="*/ 887498 h 1543360"/>
              <a:gd name="connsiteX14787" fmla="*/ 720889 w 1617176"/>
              <a:gd name="connsiteY14787" fmla="*/ 887498 h 1543360"/>
              <a:gd name="connsiteX14788" fmla="*/ 719311 w 1617176"/>
              <a:gd name="connsiteY14788" fmla="*/ 887301 h 1543360"/>
              <a:gd name="connsiteX14789" fmla="*/ 719180 w 1617176"/>
              <a:gd name="connsiteY14789" fmla="*/ 887498 h 1543360"/>
              <a:gd name="connsiteX14790" fmla="*/ 717960 w 1617176"/>
              <a:gd name="connsiteY14790" fmla="*/ 887742 h 1543360"/>
              <a:gd name="connsiteX14791" fmla="*/ 716007 w 1617176"/>
              <a:gd name="connsiteY14791" fmla="*/ 887742 h 1543360"/>
              <a:gd name="connsiteX14792" fmla="*/ 713844 w 1617176"/>
              <a:gd name="connsiteY14792" fmla="*/ 886743 h 1543360"/>
              <a:gd name="connsiteX14793" fmla="*/ 713078 w 1617176"/>
              <a:gd name="connsiteY14793" fmla="*/ 887254 h 1543360"/>
              <a:gd name="connsiteX14794" fmla="*/ 709905 w 1617176"/>
              <a:gd name="connsiteY14794" fmla="*/ 887499 h 1543360"/>
              <a:gd name="connsiteX14795" fmla="*/ 709173 w 1617176"/>
              <a:gd name="connsiteY14795" fmla="*/ 887743 h 1543360"/>
              <a:gd name="connsiteX14796" fmla="*/ 709173 w 1617176"/>
              <a:gd name="connsiteY14796" fmla="*/ 888231 h 1543360"/>
              <a:gd name="connsiteX14797" fmla="*/ 708685 w 1617176"/>
              <a:gd name="connsiteY14797" fmla="*/ 889451 h 1543360"/>
              <a:gd name="connsiteX14798" fmla="*/ 707953 w 1617176"/>
              <a:gd name="connsiteY14798" fmla="*/ 889451 h 1543360"/>
              <a:gd name="connsiteX14799" fmla="*/ 707220 w 1617176"/>
              <a:gd name="connsiteY14799" fmla="*/ 888963 h 1543360"/>
              <a:gd name="connsiteX14800" fmla="*/ 706976 w 1617176"/>
              <a:gd name="connsiteY14800" fmla="*/ 888475 h 1543360"/>
              <a:gd name="connsiteX14801" fmla="*/ 706863 w 1617176"/>
              <a:gd name="connsiteY14801" fmla="*/ 887686 h 1543360"/>
              <a:gd name="connsiteX14802" fmla="*/ 705511 w 1617176"/>
              <a:gd name="connsiteY14802" fmla="*/ 887010 h 1543360"/>
              <a:gd name="connsiteX14803" fmla="*/ 705023 w 1617176"/>
              <a:gd name="connsiteY14803" fmla="*/ 886766 h 1543360"/>
              <a:gd name="connsiteX14804" fmla="*/ 704956 w 1617176"/>
              <a:gd name="connsiteY14804" fmla="*/ 886497 h 1543360"/>
              <a:gd name="connsiteX14805" fmla="*/ 701362 w 1617176"/>
              <a:gd name="connsiteY14805" fmla="*/ 887254 h 1543360"/>
              <a:gd name="connsiteX14806" fmla="*/ 699409 w 1617176"/>
              <a:gd name="connsiteY14806" fmla="*/ 887254 h 1543360"/>
              <a:gd name="connsiteX14807" fmla="*/ 699410 w 1617176"/>
              <a:gd name="connsiteY14807" fmla="*/ 887255 h 1543360"/>
              <a:gd name="connsiteX14808" fmla="*/ 697701 w 1617176"/>
              <a:gd name="connsiteY14808" fmla="*/ 889695 h 1543360"/>
              <a:gd name="connsiteX14809" fmla="*/ 689402 w 1617176"/>
              <a:gd name="connsiteY14809" fmla="*/ 887255 h 1543360"/>
              <a:gd name="connsiteX14810" fmla="*/ 689402 w 1617176"/>
              <a:gd name="connsiteY14810" fmla="*/ 892136 h 1543360"/>
              <a:gd name="connsiteX14811" fmla="*/ 686717 w 1617176"/>
              <a:gd name="connsiteY14811" fmla="*/ 890428 h 1543360"/>
              <a:gd name="connsiteX14812" fmla="*/ 686739 w 1617176"/>
              <a:gd name="connsiteY14812" fmla="*/ 890339 h 1543360"/>
              <a:gd name="connsiteX14813" fmla="*/ 686473 w 1617176"/>
              <a:gd name="connsiteY14813" fmla="*/ 890428 h 1543360"/>
              <a:gd name="connsiteX14814" fmla="*/ 684764 w 1617176"/>
              <a:gd name="connsiteY14814" fmla="*/ 889696 h 1543360"/>
              <a:gd name="connsiteX14815" fmla="*/ 683544 w 1617176"/>
              <a:gd name="connsiteY14815" fmla="*/ 889451 h 1543360"/>
              <a:gd name="connsiteX14816" fmla="*/ 682323 w 1617176"/>
              <a:gd name="connsiteY14816" fmla="*/ 890428 h 1543360"/>
              <a:gd name="connsiteX14817" fmla="*/ 682079 w 1617176"/>
              <a:gd name="connsiteY14817" fmla="*/ 890428 h 1543360"/>
              <a:gd name="connsiteX14818" fmla="*/ 681591 w 1617176"/>
              <a:gd name="connsiteY14818" fmla="*/ 890428 h 1543360"/>
              <a:gd name="connsiteX14819" fmla="*/ 681835 w 1617176"/>
              <a:gd name="connsiteY14819" fmla="*/ 889451 h 1543360"/>
              <a:gd name="connsiteX14820" fmla="*/ 682963 w 1617176"/>
              <a:gd name="connsiteY14820" fmla="*/ 888774 h 1543360"/>
              <a:gd name="connsiteX14821" fmla="*/ 681591 w 1617176"/>
              <a:gd name="connsiteY14821" fmla="*/ 887010 h 1543360"/>
              <a:gd name="connsiteX14822" fmla="*/ 679638 w 1617176"/>
              <a:gd name="connsiteY14822" fmla="*/ 885708 h 1543360"/>
              <a:gd name="connsiteX14823" fmla="*/ 679638 w 1617176"/>
              <a:gd name="connsiteY14823" fmla="*/ 885790 h 1543360"/>
              <a:gd name="connsiteX14824" fmla="*/ 678590 w 1617176"/>
              <a:gd name="connsiteY14824" fmla="*/ 885340 h 1543360"/>
              <a:gd name="connsiteX14825" fmla="*/ 676954 w 1617176"/>
              <a:gd name="connsiteY14825" fmla="*/ 885545 h 1543360"/>
              <a:gd name="connsiteX14826" fmla="*/ 676466 w 1617176"/>
              <a:gd name="connsiteY14826" fmla="*/ 885545 h 1543360"/>
              <a:gd name="connsiteX14827" fmla="*/ 675489 w 1617176"/>
              <a:gd name="connsiteY14827" fmla="*/ 885545 h 1543360"/>
              <a:gd name="connsiteX14828" fmla="*/ 675489 w 1617176"/>
              <a:gd name="connsiteY14828" fmla="*/ 885301 h 1543360"/>
              <a:gd name="connsiteX14829" fmla="*/ 675489 w 1617176"/>
              <a:gd name="connsiteY14829" fmla="*/ 885068 h 1543360"/>
              <a:gd name="connsiteX14830" fmla="*/ 669081 w 1617176"/>
              <a:gd name="connsiteY14830" fmla="*/ 885210 h 1543360"/>
              <a:gd name="connsiteX14831" fmla="*/ 663284 w 1617176"/>
              <a:gd name="connsiteY14831" fmla="*/ 887010 h 1543360"/>
              <a:gd name="connsiteX14832" fmla="*/ 660247 w 1617176"/>
              <a:gd name="connsiteY14832" fmla="*/ 885390 h 1543360"/>
              <a:gd name="connsiteX14833" fmla="*/ 659979 w 1617176"/>
              <a:gd name="connsiteY14833" fmla="*/ 885457 h 1543360"/>
              <a:gd name="connsiteX14834" fmla="*/ 660111 w 1617176"/>
              <a:gd name="connsiteY14834" fmla="*/ 885545 h 1543360"/>
              <a:gd name="connsiteX14835" fmla="*/ 659564 w 1617176"/>
              <a:gd name="connsiteY14835" fmla="*/ 885606 h 1543360"/>
              <a:gd name="connsiteX14836" fmla="*/ 659379 w 1617176"/>
              <a:gd name="connsiteY14836" fmla="*/ 885790 h 1543360"/>
              <a:gd name="connsiteX14837" fmla="*/ 659232 w 1617176"/>
              <a:gd name="connsiteY14837" fmla="*/ 885643 h 1543360"/>
              <a:gd name="connsiteX14838" fmla="*/ 649127 w 1617176"/>
              <a:gd name="connsiteY14838" fmla="*/ 886766 h 1543360"/>
              <a:gd name="connsiteX14839" fmla="*/ 649152 w 1617176"/>
              <a:gd name="connsiteY14839" fmla="*/ 886640 h 1543360"/>
              <a:gd name="connsiteX14840" fmla="*/ 648395 w 1617176"/>
              <a:gd name="connsiteY14840" fmla="*/ 886766 h 1543360"/>
              <a:gd name="connsiteX14841" fmla="*/ 646894 w 1617176"/>
              <a:gd name="connsiteY14841" fmla="*/ 886552 h 1543360"/>
              <a:gd name="connsiteX14842" fmla="*/ 646930 w 1617176"/>
              <a:gd name="connsiteY14842" fmla="*/ 886766 h 1543360"/>
              <a:gd name="connsiteX14843" fmla="*/ 643757 w 1617176"/>
              <a:gd name="connsiteY14843" fmla="*/ 886766 h 1543360"/>
              <a:gd name="connsiteX14844" fmla="*/ 643757 w 1617176"/>
              <a:gd name="connsiteY14844" fmla="*/ 887499 h 1543360"/>
              <a:gd name="connsiteX14845" fmla="*/ 643124 w 1617176"/>
              <a:gd name="connsiteY14845" fmla="*/ 887499 h 1543360"/>
              <a:gd name="connsiteX14846" fmla="*/ 643514 w 1617176"/>
              <a:gd name="connsiteY14846" fmla="*/ 888475 h 1543360"/>
              <a:gd name="connsiteX14847" fmla="*/ 644220 w 1617176"/>
              <a:gd name="connsiteY14847" fmla="*/ 889745 h 1543360"/>
              <a:gd name="connsiteX14848" fmla="*/ 644245 w 1617176"/>
              <a:gd name="connsiteY14848" fmla="*/ 889695 h 1543360"/>
              <a:gd name="connsiteX14849" fmla="*/ 661575 w 1617176"/>
              <a:gd name="connsiteY14849" fmla="*/ 892624 h 1543360"/>
              <a:gd name="connsiteX14850" fmla="*/ 661507 w 1617176"/>
              <a:gd name="connsiteY14850" fmla="*/ 892828 h 1543360"/>
              <a:gd name="connsiteX14851" fmla="*/ 668654 w 1617176"/>
              <a:gd name="connsiteY14851" fmla="*/ 891160 h 1543360"/>
              <a:gd name="connsiteX14852" fmla="*/ 673047 w 1617176"/>
              <a:gd name="connsiteY14852" fmla="*/ 890672 h 1543360"/>
              <a:gd name="connsiteX14853" fmla="*/ 673780 w 1617176"/>
              <a:gd name="connsiteY14853" fmla="*/ 891160 h 1543360"/>
              <a:gd name="connsiteX14854" fmla="*/ 673536 w 1617176"/>
              <a:gd name="connsiteY14854" fmla="*/ 891648 h 1543360"/>
              <a:gd name="connsiteX14855" fmla="*/ 668898 w 1617176"/>
              <a:gd name="connsiteY14855" fmla="*/ 892381 h 1543360"/>
              <a:gd name="connsiteX14856" fmla="*/ 662064 w 1617176"/>
              <a:gd name="connsiteY14856" fmla="*/ 893601 h 1543360"/>
              <a:gd name="connsiteX14857" fmla="*/ 662064 w 1617176"/>
              <a:gd name="connsiteY14857" fmla="*/ 893931 h 1543360"/>
              <a:gd name="connsiteX14858" fmla="*/ 700874 w 1617176"/>
              <a:gd name="connsiteY14858" fmla="*/ 898483 h 1543360"/>
              <a:gd name="connsiteX14859" fmla="*/ 724062 w 1617176"/>
              <a:gd name="connsiteY14859" fmla="*/ 900923 h 1543360"/>
              <a:gd name="connsiteX14860" fmla="*/ 724550 w 1617176"/>
              <a:gd name="connsiteY14860" fmla="*/ 902144 h 1543360"/>
              <a:gd name="connsiteX14861" fmla="*/ 723818 w 1617176"/>
              <a:gd name="connsiteY14861" fmla="*/ 902876 h 1543360"/>
              <a:gd name="connsiteX14862" fmla="*/ 700630 w 1617176"/>
              <a:gd name="connsiteY14862" fmla="*/ 900191 h 1543360"/>
              <a:gd name="connsiteX14863" fmla="*/ 661511 w 1617176"/>
              <a:gd name="connsiteY14863" fmla="*/ 895361 h 1543360"/>
              <a:gd name="connsiteX14864" fmla="*/ 661575 w 1617176"/>
              <a:gd name="connsiteY14864" fmla="*/ 895553 h 1543360"/>
              <a:gd name="connsiteX14865" fmla="*/ 595428 w 1617176"/>
              <a:gd name="connsiteY14865" fmla="*/ 886522 h 1543360"/>
              <a:gd name="connsiteX14866" fmla="*/ 593719 w 1617176"/>
              <a:gd name="connsiteY14866" fmla="*/ 887498 h 1543360"/>
              <a:gd name="connsiteX14867" fmla="*/ 582735 w 1617176"/>
              <a:gd name="connsiteY14867" fmla="*/ 885789 h 1543360"/>
              <a:gd name="connsiteX14868" fmla="*/ 575901 w 1617176"/>
              <a:gd name="connsiteY14868" fmla="*/ 881884 h 1543360"/>
              <a:gd name="connsiteX14869" fmla="*/ 607388 w 1617176"/>
              <a:gd name="connsiteY14869" fmla="*/ 884813 h 1543360"/>
              <a:gd name="connsiteX14870" fmla="*/ 608040 w 1617176"/>
              <a:gd name="connsiteY14870" fmla="*/ 884976 h 1543360"/>
              <a:gd name="connsiteX14871" fmla="*/ 607389 w 1617176"/>
              <a:gd name="connsiteY14871" fmla="*/ 884325 h 1543360"/>
              <a:gd name="connsiteX14872" fmla="*/ 606217 w 1617176"/>
              <a:gd name="connsiteY14872" fmla="*/ 883543 h 1543360"/>
              <a:gd name="connsiteX14873" fmla="*/ 606168 w 1617176"/>
              <a:gd name="connsiteY14873" fmla="*/ 883593 h 1543360"/>
              <a:gd name="connsiteX14874" fmla="*/ 603727 w 1617176"/>
              <a:gd name="connsiteY14874" fmla="*/ 881396 h 1543360"/>
              <a:gd name="connsiteX14875" fmla="*/ 599578 w 1617176"/>
              <a:gd name="connsiteY14875" fmla="*/ 878955 h 1543360"/>
              <a:gd name="connsiteX14876" fmla="*/ 609097 w 1617176"/>
              <a:gd name="connsiteY14876" fmla="*/ 880420 h 1543360"/>
              <a:gd name="connsiteX14877" fmla="*/ 608953 w 1617176"/>
              <a:gd name="connsiteY14877" fmla="*/ 880563 h 1543360"/>
              <a:gd name="connsiteX14878" fmla="*/ 611538 w 1617176"/>
              <a:gd name="connsiteY14878" fmla="*/ 880908 h 1543360"/>
              <a:gd name="connsiteX14879" fmla="*/ 614674 w 1617176"/>
              <a:gd name="connsiteY14879" fmla="*/ 881496 h 1543360"/>
              <a:gd name="connsiteX14880" fmla="*/ 614070 w 1617176"/>
              <a:gd name="connsiteY14880" fmla="*/ 879138 h 1543360"/>
              <a:gd name="connsiteX14881" fmla="*/ 611782 w 1617176"/>
              <a:gd name="connsiteY14881" fmla="*/ 877003 h 1543360"/>
              <a:gd name="connsiteX14882" fmla="*/ 608609 w 1617176"/>
              <a:gd name="connsiteY14882" fmla="*/ 871877 h 1543360"/>
              <a:gd name="connsiteX14883" fmla="*/ 600798 w 1617176"/>
              <a:gd name="connsiteY14883" fmla="*/ 871389 h 1543360"/>
              <a:gd name="connsiteX14884" fmla="*/ 600886 w 1617176"/>
              <a:gd name="connsiteY14884" fmla="*/ 871124 h 1543360"/>
              <a:gd name="connsiteX14885" fmla="*/ 585665 w 1617176"/>
              <a:gd name="connsiteY14885" fmla="*/ 869192 h 1543360"/>
              <a:gd name="connsiteX14886" fmla="*/ 560524 w 1617176"/>
              <a:gd name="connsiteY14886" fmla="*/ 865530 h 1543360"/>
              <a:gd name="connsiteX14887" fmla="*/ 560280 w 1617176"/>
              <a:gd name="connsiteY14887" fmla="*/ 865042 h 1543360"/>
              <a:gd name="connsiteX14888" fmla="*/ 560768 w 1617176"/>
              <a:gd name="connsiteY14888" fmla="*/ 864554 h 1543360"/>
              <a:gd name="connsiteX14889" fmla="*/ 585909 w 1617176"/>
              <a:gd name="connsiteY14889" fmla="*/ 867971 h 1543360"/>
              <a:gd name="connsiteX14890" fmla="*/ 600798 w 1617176"/>
              <a:gd name="connsiteY14890" fmla="*/ 869892 h 1543360"/>
              <a:gd name="connsiteX14891" fmla="*/ 600798 w 1617176"/>
              <a:gd name="connsiteY14891" fmla="*/ 868854 h 1543360"/>
              <a:gd name="connsiteX14892" fmla="*/ 594940 w 1617176"/>
              <a:gd name="connsiteY14892" fmla="*/ 861869 h 1543360"/>
              <a:gd name="connsiteX14893" fmla="*/ 584444 w 1617176"/>
              <a:gd name="connsiteY14893" fmla="*/ 850397 h 1543360"/>
              <a:gd name="connsiteX14894" fmla="*/ 583956 w 1617176"/>
              <a:gd name="connsiteY14894" fmla="*/ 850397 h 1543360"/>
              <a:gd name="connsiteX14895" fmla="*/ 582247 w 1617176"/>
              <a:gd name="connsiteY14895" fmla="*/ 852838 h 1543360"/>
              <a:gd name="connsiteX14896" fmla="*/ 578342 w 1617176"/>
              <a:gd name="connsiteY14896" fmla="*/ 857475 h 1543360"/>
              <a:gd name="connsiteX14897" fmla="*/ 563209 w 1617176"/>
              <a:gd name="connsiteY14897" fmla="*/ 854790 h 1543360"/>
              <a:gd name="connsiteX14898" fmla="*/ 556217 w 1617176"/>
              <a:gd name="connsiteY14898" fmla="*/ 852621 h 1543360"/>
              <a:gd name="connsiteX14899" fmla="*/ 556130 w 1617176"/>
              <a:gd name="connsiteY14899" fmla="*/ 852838 h 1543360"/>
              <a:gd name="connsiteX14900" fmla="*/ 555920 w 1617176"/>
              <a:gd name="connsiteY14900" fmla="*/ 855149 h 1543360"/>
              <a:gd name="connsiteX14901" fmla="*/ 556374 w 1617176"/>
              <a:gd name="connsiteY14901" fmla="*/ 855279 h 1543360"/>
              <a:gd name="connsiteX14902" fmla="*/ 556863 w 1617176"/>
              <a:gd name="connsiteY14902" fmla="*/ 855279 h 1543360"/>
              <a:gd name="connsiteX14903" fmla="*/ 558327 w 1617176"/>
              <a:gd name="connsiteY14903" fmla="*/ 855279 h 1543360"/>
              <a:gd name="connsiteX14904" fmla="*/ 558816 w 1617176"/>
              <a:gd name="connsiteY14904" fmla="*/ 855767 h 1543360"/>
              <a:gd name="connsiteX14905" fmla="*/ 558327 w 1617176"/>
              <a:gd name="connsiteY14905" fmla="*/ 856255 h 1543360"/>
              <a:gd name="connsiteX14906" fmla="*/ 556863 w 1617176"/>
              <a:gd name="connsiteY14906" fmla="*/ 856255 h 1543360"/>
              <a:gd name="connsiteX14907" fmla="*/ 555886 w 1617176"/>
              <a:gd name="connsiteY14907" fmla="*/ 856255 h 1543360"/>
              <a:gd name="connsiteX14908" fmla="*/ 555642 w 1617176"/>
              <a:gd name="connsiteY14908" fmla="*/ 856744 h 1543360"/>
              <a:gd name="connsiteX14909" fmla="*/ 555154 w 1617176"/>
              <a:gd name="connsiteY14909" fmla="*/ 857037 h 1543360"/>
              <a:gd name="connsiteX14910" fmla="*/ 555154 w 1617176"/>
              <a:gd name="connsiteY14910" fmla="*/ 857476 h 1543360"/>
              <a:gd name="connsiteX14911" fmla="*/ 554666 w 1617176"/>
              <a:gd name="connsiteY14911" fmla="*/ 858452 h 1543360"/>
              <a:gd name="connsiteX14912" fmla="*/ 554628 w 1617176"/>
              <a:gd name="connsiteY14912" fmla="*/ 858480 h 1543360"/>
              <a:gd name="connsiteX14913" fmla="*/ 555398 w 1617176"/>
              <a:gd name="connsiteY14913" fmla="*/ 860405 h 1543360"/>
              <a:gd name="connsiteX14914" fmla="*/ 552611 w 1617176"/>
              <a:gd name="connsiteY14914" fmla="*/ 862031 h 1543360"/>
              <a:gd name="connsiteX14915" fmla="*/ 552469 w 1617176"/>
              <a:gd name="connsiteY14915" fmla="*/ 862602 h 1543360"/>
              <a:gd name="connsiteX14916" fmla="*/ 552469 w 1617176"/>
              <a:gd name="connsiteY14916" fmla="*/ 863381 h 1543360"/>
              <a:gd name="connsiteX14917" fmla="*/ 552712 w 1617176"/>
              <a:gd name="connsiteY14917" fmla="*/ 863333 h 1543360"/>
              <a:gd name="connsiteX14918" fmla="*/ 552712 w 1617176"/>
              <a:gd name="connsiteY14918" fmla="*/ 864066 h 1543360"/>
              <a:gd name="connsiteX14919" fmla="*/ 553690 w 1617176"/>
              <a:gd name="connsiteY14919" fmla="*/ 864066 h 1543360"/>
              <a:gd name="connsiteX14920" fmla="*/ 556131 w 1617176"/>
              <a:gd name="connsiteY14920" fmla="*/ 864310 h 1543360"/>
              <a:gd name="connsiteX14921" fmla="*/ 556618 w 1617176"/>
              <a:gd name="connsiteY14921" fmla="*/ 865286 h 1543360"/>
              <a:gd name="connsiteX14922" fmla="*/ 555886 w 1617176"/>
              <a:gd name="connsiteY14922" fmla="*/ 865531 h 1543360"/>
              <a:gd name="connsiteX14923" fmla="*/ 555642 w 1617176"/>
              <a:gd name="connsiteY14923" fmla="*/ 865286 h 1543360"/>
              <a:gd name="connsiteX14924" fmla="*/ 553690 w 1617176"/>
              <a:gd name="connsiteY14924" fmla="*/ 865286 h 1543360"/>
              <a:gd name="connsiteX14925" fmla="*/ 552631 w 1617176"/>
              <a:gd name="connsiteY14925" fmla="*/ 865286 h 1543360"/>
              <a:gd name="connsiteX14926" fmla="*/ 552712 w 1617176"/>
              <a:gd name="connsiteY14926" fmla="*/ 865530 h 1543360"/>
              <a:gd name="connsiteX14927" fmla="*/ 548319 w 1617176"/>
              <a:gd name="connsiteY14927" fmla="*/ 866262 h 1543360"/>
              <a:gd name="connsiteX14928" fmla="*/ 548319 w 1617176"/>
              <a:gd name="connsiteY14928" fmla="*/ 866043 h 1543360"/>
              <a:gd name="connsiteX14929" fmla="*/ 543681 w 1617176"/>
              <a:gd name="connsiteY14929" fmla="*/ 866507 h 1543360"/>
              <a:gd name="connsiteX14930" fmla="*/ 538067 w 1617176"/>
              <a:gd name="connsiteY14930" fmla="*/ 866019 h 1543360"/>
              <a:gd name="connsiteX14931" fmla="*/ 537907 w 1617176"/>
              <a:gd name="connsiteY14931" fmla="*/ 865806 h 1543360"/>
              <a:gd name="connsiteX14932" fmla="*/ 521714 w 1617176"/>
              <a:gd name="connsiteY14932" fmla="*/ 866996 h 1543360"/>
              <a:gd name="connsiteX14933" fmla="*/ 521470 w 1617176"/>
              <a:gd name="connsiteY14933" fmla="*/ 866996 h 1543360"/>
              <a:gd name="connsiteX14934" fmla="*/ 522202 w 1617176"/>
              <a:gd name="connsiteY14934" fmla="*/ 871389 h 1543360"/>
              <a:gd name="connsiteX14935" fmla="*/ 522407 w 1617176"/>
              <a:gd name="connsiteY14935" fmla="*/ 872623 h 1543360"/>
              <a:gd name="connsiteX14936" fmla="*/ 522446 w 1617176"/>
              <a:gd name="connsiteY14936" fmla="*/ 872610 h 1543360"/>
              <a:gd name="connsiteX14937" fmla="*/ 522934 w 1617176"/>
              <a:gd name="connsiteY14937" fmla="*/ 873343 h 1543360"/>
              <a:gd name="connsiteX14938" fmla="*/ 537824 w 1617176"/>
              <a:gd name="connsiteY14938" fmla="*/ 874563 h 1543360"/>
              <a:gd name="connsiteX14939" fmla="*/ 537824 w 1617176"/>
              <a:gd name="connsiteY14939" fmla="*/ 875295 h 1543360"/>
              <a:gd name="connsiteX14940" fmla="*/ 537893 w 1617176"/>
              <a:gd name="connsiteY14940" fmla="*/ 875330 h 1543360"/>
              <a:gd name="connsiteX14941" fmla="*/ 538068 w 1617176"/>
              <a:gd name="connsiteY14941" fmla="*/ 874806 h 1543360"/>
              <a:gd name="connsiteX14942" fmla="*/ 538312 w 1617176"/>
              <a:gd name="connsiteY14942" fmla="*/ 874806 h 1543360"/>
              <a:gd name="connsiteX14943" fmla="*/ 539533 w 1617176"/>
              <a:gd name="connsiteY14943" fmla="*/ 875050 h 1543360"/>
              <a:gd name="connsiteX14944" fmla="*/ 539533 w 1617176"/>
              <a:gd name="connsiteY14944" fmla="*/ 875538 h 1543360"/>
              <a:gd name="connsiteX14945" fmla="*/ 538800 w 1617176"/>
              <a:gd name="connsiteY14945" fmla="*/ 875782 h 1543360"/>
              <a:gd name="connsiteX14946" fmla="*/ 538312 w 1617176"/>
              <a:gd name="connsiteY14946" fmla="*/ 875782 h 1543360"/>
              <a:gd name="connsiteX14947" fmla="*/ 538311 w 1617176"/>
              <a:gd name="connsiteY14947" fmla="*/ 875781 h 1543360"/>
              <a:gd name="connsiteX14948" fmla="*/ 538311 w 1617176"/>
              <a:gd name="connsiteY14948" fmla="*/ 876028 h 1543360"/>
              <a:gd name="connsiteX14949" fmla="*/ 538067 w 1617176"/>
              <a:gd name="connsiteY14949" fmla="*/ 876760 h 1543360"/>
              <a:gd name="connsiteX14950" fmla="*/ 538311 w 1617176"/>
              <a:gd name="connsiteY14950" fmla="*/ 877248 h 1543360"/>
              <a:gd name="connsiteX14951" fmla="*/ 529738 w 1617176"/>
              <a:gd name="connsiteY14951" fmla="*/ 876576 h 1543360"/>
              <a:gd name="connsiteX14952" fmla="*/ 524200 w 1617176"/>
              <a:gd name="connsiteY14952" fmla="*/ 877555 h 1543360"/>
              <a:gd name="connsiteX14953" fmla="*/ 524399 w 1617176"/>
              <a:gd name="connsiteY14953" fmla="*/ 878955 h 1543360"/>
              <a:gd name="connsiteX14954" fmla="*/ 524927 w 1617176"/>
              <a:gd name="connsiteY14954" fmla="*/ 880713 h 1543360"/>
              <a:gd name="connsiteX14955" fmla="*/ 551249 w 1617176"/>
              <a:gd name="connsiteY14955" fmla="*/ 882373 h 1543360"/>
              <a:gd name="connsiteX14956" fmla="*/ 551623 w 1617176"/>
              <a:gd name="connsiteY14956" fmla="*/ 882872 h 1543360"/>
              <a:gd name="connsiteX14957" fmla="*/ 555154 w 1617176"/>
              <a:gd name="connsiteY14957" fmla="*/ 884326 h 1543360"/>
              <a:gd name="connsiteX14958" fmla="*/ 551004 w 1617176"/>
              <a:gd name="connsiteY14958" fmla="*/ 887010 h 1543360"/>
              <a:gd name="connsiteX14959" fmla="*/ 550665 w 1617176"/>
              <a:gd name="connsiteY14959" fmla="*/ 886558 h 1543360"/>
              <a:gd name="connsiteX14960" fmla="*/ 548808 w 1617176"/>
              <a:gd name="connsiteY14960" fmla="*/ 887255 h 1543360"/>
              <a:gd name="connsiteX14961" fmla="*/ 547832 w 1617176"/>
              <a:gd name="connsiteY14961" fmla="*/ 887255 h 1543360"/>
              <a:gd name="connsiteX14962" fmla="*/ 547830 w 1617176"/>
              <a:gd name="connsiteY14962" fmla="*/ 887255 h 1543360"/>
              <a:gd name="connsiteX14963" fmla="*/ 547831 w 1617176"/>
              <a:gd name="connsiteY14963" fmla="*/ 887256 h 1543360"/>
              <a:gd name="connsiteX14964" fmla="*/ 537580 w 1617176"/>
              <a:gd name="connsiteY14964" fmla="*/ 890429 h 1543360"/>
              <a:gd name="connsiteX14965" fmla="*/ 535362 w 1617176"/>
              <a:gd name="connsiteY14965" fmla="*/ 892425 h 1543360"/>
              <a:gd name="connsiteX14966" fmla="*/ 536360 w 1617176"/>
              <a:gd name="connsiteY14966" fmla="*/ 892624 h 1543360"/>
              <a:gd name="connsiteX14967" fmla="*/ 536847 w 1617176"/>
              <a:gd name="connsiteY14967" fmla="*/ 892624 h 1543360"/>
              <a:gd name="connsiteX14968" fmla="*/ 536765 w 1617176"/>
              <a:gd name="connsiteY14968" fmla="*/ 892868 h 1543360"/>
              <a:gd name="connsiteX14969" fmla="*/ 537580 w 1617176"/>
              <a:gd name="connsiteY14969" fmla="*/ 892868 h 1543360"/>
              <a:gd name="connsiteX14970" fmla="*/ 538120 w 1617176"/>
              <a:gd name="connsiteY14970" fmla="*/ 893084 h 1543360"/>
              <a:gd name="connsiteX14971" fmla="*/ 538067 w 1617176"/>
              <a:gd name="connsiteY14971" fmla="*/ 892870 h 1543360"/>
              <a:gd name="connsiteX14972" fmla="*/ 539776 w 1617176"/>
              <a:gd name="connsiteY14972" fmla="*/ 893358 h 1543360"/>
              <a:gd name="connsiteX14973" fmla="*/ 539642 w 1617176"/>
              <a:gd name="connsiteY14973" fmla="*/ 893759 h 1543360"/>
              <a:gd name="connsiteX14974" fmla="*/ 547343 w 1617176"/>
              <a:gd name="connsiteY14974" fmla="*/ 891892 h 1543360"/>
              <a:gd name="connsiteX14975" fmla="*/ 549052 w 1617176"/>
              <a:gd name="connsiteY14975" fmla="*/ 892380 h 1543360"/>
              <a:gd name="connsiteX14976" fmla="*/ 548913 w 1617176"/>
              <a:gd name="connsiteY14976" fmla="*/ 892866 h 1543360"/>
              <a:gd name="connsiteX14977" fmla="*/ 550516 w 1617176"/>
              <a:gd name="connsiteY14977" fmla="*/ 893113 h 1543360"/>
              <a:gd name="connsiteX14978" fmla="*/ 548593 w 1617176"/>
              <a:gd name="connsiteY14978" fmla="*/ 893987 h 1543360"/>
              <a:gd name="connsiteX14979" fmla="*/ 548564 w 1617176"/>
              <a:gd name="connsiteY14979" fmla="*/ 894089 h 1543360"/>
              <a:gd name="connsiteX14980" fmla="*/ 548190 w 1617176"/>
              <a:gd name="connsiteY14980" fmla="*/ 894170 h 1543360"/>
              <a:gd name="connsiteX14981" fmla="*/ 547831 w 1617176"/>
              <a:gd name="connsiteY14981" fmla="*/ 894333 h 1543360"/>
              <a:gd name="connsiteX14982" fmla="*/ 547849 w 1617176"/>
              <a:gd name="connsiteY14982" fmla="*/ 894244 h 1543360"/>
              <a:gd name="connsiteX14983" fmla="*/ 540155 w 1617176"/>
              <a:gd name="connsiteY14983" fmla="*/ 895907 h 1543360"/>
              <a:gd name="connsiteX14984" fmla="*/ 540264 w 1617176"/>
              <a:gd name="connsiteY14984" fmla="*/ 896043 h 1543360"/>
              <a:gd name="connsiteX14985" fmla="*/ 539915 w 1617176"/>
              <a:gd name="connsiteY14985" fmla="*/ 897262 h 1543360"/>
              <a:gd name="connsiteX14986" fmla="*/ 542706 w 1617176"/>
              <a:gd name="connsiteY14986" fmla="*/ 897262 h 1543360"/>
              <a:gd name="connsiteX14987" fmla="*/ 546895 w 1617176"/>
              <a:gd name="connsiteY14987" fmla="*/ 899356 h 1543360"/>
              <a:gd name="connsiteX14988" fmla="*/ 547343 w 1617176"/>
              <a:gd name="connsiteY14988" fmla="*/ 899215 h 1543360"/>
              <a:gd name="connsiteX14989" fmla="*/ 548124 w 1617176"/>
              <a:gd name="connsiteY14989" fmla="*/ 899683 h 1543360"/>
              <a:gd name="connsiteX14990" fmla="*/ 550028 w 1617176"/>
              <a:gd name="connsiteY14990" fmla="*/ 898970 h 1543360"/>
              <a:gd name="connsiteX14991" fmla="*/ 551004 w 1617176"/>
              <a:gd name="connsiteY14991" fmla="*/ 898726 h 1543360"/>
              <a:gd name="connsiteX14992" fmla="*/ 552225 w 1617176"/>
              <a:gd name="connsiteY14992" fmla="*/ 899214 h 1543360"/>
              <a:gd name="connsiteX14993" fmla="*/ 551492 w 1617176"/>
              <a:gd name="connsiteY14993" fmla="*/ 900435 h 1543360"/>
              <a:gd name="connsiteX14994" fmla="*/ 550516 w 1617176"/>
              <a:gd name="connsiteY14994" fmla="*/ 900679 h 1543360"/>
              <a:gd name="connsiteX14995" fmla="*/ 548319 w 1617176"/>
              <a:gd name="connsiteY14995" fmla="*/ 901167 h 1543360"/>
              <a:gd name="connsiteX14996" fmla="*/ 542705 w 1617176"/>
              <a:gd name="connsiteY14996" fmla="*/ 902876 h 1543360"/>
              <a:gd name="connsiteX14997" fmla="*/ 538311 w 1617176"/>
              <a:gd name="connsiteY14997" fmla="*/ 904096 h 1543360"/>
              <a:gd name="connsiteX14998" fmla="*/ 538067 w 1617176"/>
              <a:gd name="connsiteY14998" fmla="*/ 904340 h 1543360"/>
              <a:gd name="connsiteX14999" fmla="*/ 537971 w 1617176"/>
              <a:gd name="connsiteY14999" fmla="*/ 904276 h 1543360"/>
              <a:gd name="connsiteX15000" fmla="*/ 536359 w 1617176"/>
              <a:gd name="connsiteY15000" fmla="*/ 906050 h 1543360"/>
              <a:gd name="connsiteX15001" fmla="*/ 548807 w 1617176"/>
              <a:gd name="connsiteY15001" fmla="*/ 908735 h 1543360"/>
              <a:gd name="connsiteX15002" fmla="*/ 551768 w 1617176"/>
              <a:gd name="connsiteY15002" fmla="*/ 912151 h 1543360"/>
              <a:gd name="connsiteX15003" fmla="*/ 552225 w 1617176"/>
              <a:gd name="connsiteY15003" fmla="*/ 912151 h 1543360"/>
              <a:gd name="connsiteX15004" fmla="*/ 553592 w 1617176"/>
              <a:gd name="connsiteY15004" fmla="*/ 912932 h 1543360"/>
              <a:gd name="connsiteX15005" fmla="*/ 553686 w 1617176"/>
              <a:gd name="connsiteY15005" fmla="*/ 912885 h 1543360"/>
              <a:gd name="connsiteX15006" fmla="*/ 553689 w 1617176"/>
              <a:gd name="connsiteY15006" fmla="*/ 912883 h 1543360"/>
              <a:gd name="connsiteX15007" fmla="*/ 553689 w 1617176"/>
              <a:gd name="connsiteY15007" fmla="*/ 912883 h 1543360"/>
              <a:gd name="connsiteX15008" fmla="*/ 553690 w 1617176"/>
              <a:gd name="connsiteY15008" fmla="*/ 912883 h 1543360"/>
              <a:gd name="connsiteX15009" fmla="*/ 565894 w 1617176"/>
              <a:gd name="connsiteY15009" fmla="*/ 913860 h 1543360"/>
              <a:gd name="connsiteX15010" fmla="*/ 576145 w 1617176"/>
              <a:gd name="connsiteY15010" fmla="*/ 914348 h 1543360"/>
              <a:gd name="connsiteX15011" fmla="*/ 576171 w 1617176"/>
              <a:gd name="connsiteY15011" fmla="*/ 914391 h 1543360"/>
              <a:gd name="connsiteX15012" fmla="*/ 590302 w 1617176"/>
              <a:gd name="connsiteY15012" fmla="*/ 915569 h 1543360"/>
              <a:gd name="connsiteX15013" fmla="*/ 590258 w 1617176"/>
              <a:gd name="connsiteY15013" fmla="*/ 915832 h 1543360"/>
              <a:gd name="connsiteX15014" fmla="*/ 595185 w 1617176"/>
              <a:gd name="connsiteY15014" fmla="*/ 916056 h 1543360"/>
              <a:gd name="connsiteX15015" fmla="*/ 598846 w 1617176"/>
              <a:gd name="connsiteY15015" fmla="*/ 916300 h 1543360"/>
              <a:gd name="connsiteX15016" fmla="*/ 599052 w 1617176"/>
              <a:gd name="connsiteY15016" fmla="*/ 916558 h 1543360"/>
              <a:gd name="connsiteX15017" fmla="*/ 629357 w 1617176"/>
              <a:gd name="connsiteY15017" fmla="*/ 918497 h 1543360"/>
              <a:gd name="connsiteX15018" fmla="*/ 659868 w 1617176"/>
              <a:gd name="connsiteY15018" fmla="*/ 918009 h 1543360"/>
              <a:gd name="connsiteX15019" fmla="*/ 667678 w 1617176"/>
              <a:gd name="connsiteY15019" fmla="*/ 917033 h 1543360"/>
              <a:gd name="connsiteX15020" fmla="*/ 660978 w 1617176"/>
              <a:gd name="connsiteY15020" fmla="*/ 913236 h 1543360"/>
              <a:gd name="connsiteX15021" fmla="*/ 660843 w 1617176"/>
              <a:gd name="connsiteY15021" fmla="*/ 913371 h 1543360"/>
              <a:gd name="connsiteX15022" fmla="*/ 657182 w 1617176"/>
              <a:gd name="connsiteY15022" fmla="*/ 912151 h 1543360"/>
              <a:gd name="connsiteX15023" fmla="*/ 655492 w 1617176"/>
              <a:gd name="connsiteY15023" fmla="*/ 911306 h 1543360"/>
              <a:gd name="connsiteX15024" fmla="*/ 648883 w 1617176"/>
              <a:gd name="connsiteY15024" fmla="*/ 909710 h 1543360"/>
              <a:gd name="connsiteX15025" fmla="*/ 655229 w 1617176"/>
              <a:gd name="connsiteY15025" fmla="*/ 905561 h 1543360"/>
              <a:gd name="connsiteX15026" fmla="*/ 656694 w 1617176"/>
              <a:gd name="connsiteY15026" fmla="*/ 907270 h 1543360"/>
              <a:gd name="connsiteX15027" fmla="*/ 655961 w 1617176"/>
              <a:gd name="connsiteY15027" fmla="*/ 910199 h 1543360"/>
              <a:gd name="connsiteX15028" fmla="*/ 655944 w 1617176"/>
              <a:gd name="connsiteY15028" fmla="*/ 910216 h 1543360"/>
              <a:gd name="connsiteX15029" fmla="*/ 657670 w 1617176"/>
              <a:gd name="connsiteY15029" fmla="*/ 911174 h 1543360"/>
              <a:gd name="connsiteX15030" fmla="*/ 660599 w 1617176"/>
              <a:gd name="connsiteY15030" fmla="*/ 912151 h 1543360"/>
              <a:gd name="connsiteX15031" fmla="*/ 660813 w 1617176"/>
              <a:gd name="connsiteY15031" fmla="*/ 912578 h 1543360"/>
              <a:gd name="connsiteX15032" fmla="*/ 661088 w 1617176"/>
              <a:gd name="connsiteY15032" fmla="*/ 912395 h 1543360"/>
              <a:gd name="connsiteX15033" fmla="*/ 660844 w 1617176"/>
              <a:gd name="connsiteY15033" fmla="*/ 911663 h 1543360"/>
              <a:gd name="connsiteX15034" fmla="*/ 665970 w 1617176"/>
              <a:gd name="connsiteY15034" fmla="*/ 905561 h 1543360"/>
              <a:gd name="connsiteX15035" fmla="*/ 676221 w 1617176"/>
              <a:gd name="connsiteY15035" fmla="*/ 907269 h 1543360"/>
              <a:gd name="connsiteX15036" fmla="*/ 684520 w 1617176"/>
              <a:gd name="connsiteY15036" fmla="*/ 912883 h 1543360"/>
              <a:gd name="connsiteX15037" fmla="*/ 684320 w 1617176"/>
              <a:gd name="connsiteY15037" fmla="*/ 913016 h 1543360"/>
              <a:gd name="connsiteX15038" fmla="*/ 684764 w 1617176"/>
              <a:gd name="connsiteY15038" fmla="*/ 913127 h 1543360"/>
              <a:gd name="connsiteX15039" fmla="*/ 687375 w 1617176"/>
              <a:gd name="connsiteY15039" fmla="*/ 915303 h 1543360"/>
              <a:gd name="connsiteX15040" fmla="*/ 687449 w 1617176"/>
              <a:gd name="connsiteY15040" fmla="*/ 915080 h 1543360"/>
              <a:gd name="connsiteX15041" fmla="*/ 692819 w 1617176"/>
              <a:gd name="connsiteY15041" fmla="*/ 918497 h 1543360"/>
              <a:gd name="connsiteX15042" fmla="*/ 692724 w 1617176"/>
              <a:gd name="connsiteY15042" fmla="*/ 918624 h 1543360"/>
              <a:gd name="connsiteX15043" fmla="*/ 695747 w 1617176"/>
              <a:gd name="connsiteY15043" fmla="*/ 921183 h 1543360"/>
              <a:gd name="connsiteX15044" fmla="*/ 697944 w 1617176"/>
              <a:gd name="connsiteY15044" fmla="*/ 923135 h 1543360"/>
              <a:gd name="connsiteX15045" fmla="*/ 698089 w 1617176"/>
              <a:gd name="connsiteY15045" fmla="*/ 923717 h 1543360"/>
              <a:gd name="connsiteX15046" fmla="*/ 705957 w 1617176"/>
              <a:gd name="connsiteY15046" fmla="*/ 930946 h 1543360"/>
              <a:gd name="connsiteX15047" fmla="*/ 705999 w 1617176"/>
              <a:gd name="connsiteY15047" fmla="*/ 930946 h 1543360"/>
              <a:gd name="connsiteX15048" fmla="*/ 706732 w 1617176"/>
              <a:gd name="connsiteY15048" fmla="*/ 931434 h 1543360"/>
              <a:gd name="connsiteX15049" fmla="*/ 707828 w 1617176"/>
              <a:gd name="connsiteY15049" fmla="*/ 932750 h 1543360"/>
              <a:gd name="connsiteX15050" fmla="*/ 709892 w 1617176"/>
              <a:gd name="connsiteY15050" fmla="*/ 934401 h 1543360"/>
              <a:gd name="connsiteX15051" fmla="*/ 709905 w 1617176"/>
              <a:gd name="connsiteY15051" fmla="*/ 934363 h 1543360"/>
              <a:gd name="connsiteX15052" fmla="*/ 710149 w 1617176"/>
              <a:gd name="connsiteY15052" fmla="*/ 934607 h 1543360"/>
              <a:gd name="connsiteX15053" fmla="*/ 716007 w 1617176"/>
              <a:gd name="connsiteY15053" fmla="*/ 940465 h 1543360"/>
              <a:gd name="connsiteX15054" fmla="*/ 715517 w 1617176"/>
              <a:gd name="connsiteY15054" fmla="*/ 940954 h 1543360"/>
              <a:gd name="connsiteX15055" fmla="*/ 716007 w 1617176"/>
              <a:gd name="connsiteY15055" fmla="*/ 940954 h 1543360"/>
              <a:gd name="connsiteX15056" fmla="*/ 722598 w 1617176"/>
              <a:gd name="connsiteY15056" fmla="*/ 946324 h 1543360"/>
              <a:gd name="connsiteX15057" fmla="*/ 731141 w 1617176"/>
              <a:gd name="connsiteY15057" fmla="*/ 953646 h 1543360"/>
              <a:gd name="connsiteX15058" fmla="*/ 731384 w 1617176"/>
              <a:gd name="connsiteY15058" fmla="*/ 954867 h 1543360"/>
              <a:gd name="connsiteX15059" fmla="*/ 730652 w 1617176"/>
              <a:gd name="connsiteY15059" fmla="*/ 955111 h 1543360"/>
              <a:gd name="connsiteX15060" fmla="*/ 730164 w 1617176"/>
              <a:gd name="connsiteY15060" fmla="*/ 954867 h 1543360"/>
              <a:gd name="connsiteX15061" fmla="*/ 721377 w 1617176"/>
              <a:gd name="connsiteY15061" fmla="*/ 948032 h 1543360"/>
              <a:gd name="connsiteX15062" fmla="*/ 714787 w 1617176"/>
              <a:gd name="connsiteY15062" fmla="*/ 942418 h 1543360"/>
              <a:gd name="connsiteX15063" fmla="*/ 714787 w 1617176"/>
              <a:gd name="connsiteY15063" fmla="*/ 942174 h 1543360"/>
              <a:gd name="connsiteX15064" fmla="*/ 713078 w 1617176"/>
              <a:gd name="connsiteY15064" fmla="*/ 944859 h 1543360"/>
              <a:gd name="connsiteX15065" fmla="*/ 691598 w 1617176"/>
              <a:gd name="connsiteY15065" fmla="*/ 943882 h 1543360"/>
              <a:gd name="connsiteX15066" fmla="*/ 699409 w 1617176"/>
              <a:gd name="connsiteY15066" fmla="*/ 942174 h 1543360"/>
              <a:gd name="connsiteX15067" fmla="*/ 698432 w 1617176"/>
              <a:gd name="connsiteY15067" fmla="*/ 938512 h 1543360"/>
              <a:gd name="connsiteX15068" fmla="*/ 708655 w 1617176"/>
              <a:gd name="connsiteY15068" fmla="*/ 935898 h 1543360"/>
              <a:gd name="connsiteX15069" fmla="*/ 706799 w 1617176"/>
              <a:gd name="connsiteY15069" fmla="*/ 934717 h 1543360"/>
              <a:gd name="connsiteX15070" fmla="*/ 706732 w 1617176"/>
              <a:gd name="connsiteY15070" fmla="*/ 934852 h 1543360"/>
              <a:gd name="connsiteX15071" fmla="*/ 706000 w 1617176"/>
              <a:gd name="connsiteY15071" fmla="*/ 935096 h 1543360"/>
              <a:gd name="connsiteX15072" fmla="*/ 705512 w 1617176"/>
              <a:gd name="connsiteY15072" fmla="*/ 934852 h 1543360"/>
              <a:gd name="connsiteX15073" fmla="*/ 706000 w 1617176"/>
              <a:gd name="connsiteY15073" fmla="*/ 933876 h 1543360"/>
              <a:gd name="connsiteX15074" fmla="*/ 705999 w 1617176"/>
              <a:gd name="connsiteY15074" fmla="*/ 933875 h 1543360"/>
              <a:gd name="connsiteX15075" fmla="*/ 705267 w 1617176"/>
              <a:gd name="connsiteY15075" fmla="*/ 933143 h 1543360"/>
              <a:gd name="connsiteX15076" fmla="*/ 704820 w 1617176"/>
              <a:gd name="connsiteY15076" fmla="*/ 932472 h 1543360"/>
              <a:gd name="connsiteX15077" fmla="*/ 689890 w 1617176"/>
              <a:gd name="connsiteY15077" fmla="*/ 937048 h 1543360"/>
              <a:gd name="connsiteX15078" fmla="*/ 687205 w 1617176"/>
              <a:gd name="connsiteY15078" fmla="*/ 933143 h 1543360"/>
              <a:gd name="connsiteX15079" fmla="*/ 681591 w 1617176"/>
              <a:gd name="connsiteY15079" fmla="*/ 931190 h 1543360"/>
              <a:gd name="connsiteX15080" fmla="*/ 697945 w 1617176"/>
              <a:gd name="connsiteY15080" fmla="*/ 926308 h 1543360"/>
              <a:gd name="connsiteX15081" fmla="*/ 697594 w 1617176"/>
              <a:gd name="connsiteY15081" fmla="*/ 924557 h 1543360"/>
              <a:gd name="connsiteX15082" fmla="*/ 697212 w 1617176"/>
              <a:gd name="connsiteY15082" fmla="*/ 924844 h 1543360"/>
              <a:gd name="connsiteX15083" fmla="*/ 696724 w 1617176"/>
              <a:gd name="connsiteY15083" fmla="*/ 924356 h 1543360"/>
              <a:gd name="connsiteX15084" fmla="*/ 694527 w 1617176"/>
              <a:gd name="connsiteY15084" fmla="*/ 922403 h 1543360"/>
              <a:gd name="connsiteX15085" fmla="*/ 692016 w 1617176"/>
              <a:gd name="connsiteY15085" fmla="*/ 920520 h 1543360"/>
              <a:gd name="connsiteX15086" fmla="*/ 678662 w 1617176"/>
              <a:gd name="connsiteY15086" fmla="*/ 928017 h 1543360"/>
              <a:gd name="connsiteX15087" fmla="*/ 676221 w 1617176"/>
              <a:gd name="connsiteY15087" fmla="*/ 924844 h 1543360"/>
              <a:gd name="connsiteX15088" fmla="*/ 683056 w 1617176"/>
              <a:gd name="connsiteY15088" fmla="*/ 920206 h 1543360"/>
              <a:gd name="connsiteX15089" fmla="*/ 673537 w 1617176"/>
              <a:gd name="connsiteY15089" fmla="*/ 918497 h 1543360"/>
              <a:gd name="connsiteX15090" fmla="*/ 674025 w 1617176"/>
              <a:gd name="connsiteY15090" fmla="*/ 915080 h 1543360"/>
              <a:gd name="connsiteX15091" fmla="*/ 671096 w 1617176"/>
              <a:gd name="connsiteY15091" fmla="*/ 916056 h 1543360"/>
              <a:gd name="connsiteX15092" fmla="*/ 670608 w 1617176"/>
              <a:gd name="connsiteY15092" fmla="*/ 920694 h 1543360"/>
              <a:gd name="connsiteX15093" fmla="*/ 627404 w 1617176"/>
              <a:gd name="connsiteY15093" fmla="*/ 921182 h 1543360"/>
              <a:gd name="connsiteX15094" fmla="*/ 631798 w 1617176"/>
              <a:gd name="connsiteY15094" fmla="*/ 923379 h 1543360"/>
              <a:gd name="connsiteX15095" fmla="*/ 640829 w 1617176"/>
              <a:gd name="connsiteY15095" fmla="*/ 924111 h 1543360"/>
              <a:gd name="connsiteX15096" fmla="*/ 657427 w 1617176"/>
              <a:gd name="connsiteY15096" fmla="*/ 928017 h 1543360"/>
              <a:gd name="connsiteX15097" fmla="*/ 659013 w 1617176"/>
              <a:gd name="connsiteY15097" fmla="*/ 931190 h 1543360"/>
              <a:gd name="connsiteX15098" fmla="*/ 659868 w 1617176"/>
              <a:gd name="connsiteY15098" fmla="*/ 931190 h 1543360"/>
              <a:gd name="connsiteX15099" fmla="*/ 660600 w 1617176"/>
              <a:gd name="connsiteY15099" fmla="*/ 931922 h 1543360"/>
              <a:gd name="connsiteX15100" fmla="*/ 659868 w 1617176"/>
              <a:gd name="connsiteY15100" fmla="*/ 932899 h 1543360"/>
              <a:gd name="connsiteX15101" fmla="*/ 659622 w 1617176"/>
              <a:gd name="connsiteY15101" fmla="*/ 932899 h 1543360"/>
              <a:gd name="connsiteX15102" fmla="*/ 658647 w 1617176"/>
              <a:gd name="connsiteY15102" fmla="*/ 933387 h 1543360"/>
              <a:gd name="connsiteX15103" fmla="*/ 658159 w 1617176"/>
              <a:gd name="connsiteY15103" fmla="*/ 940221 h 1543360"/>
              <a:gd name="connsiteX15104" fmla="*/ 653521 w 1617176"/>
              <a:gd name="connsiteY15104" fmla="*/ 937048 h 1543360"/>
              <a:gd name="connsiteX15105" fmla="*/ 654010 w 1617176"/>
              <a:gd name="connsiteY15105" fmla="*/ 932898 h 1543360"/>
              <a:gd name="connsiteX15106" fmla="*/ 638876 w 1617176"/>
              <a:gd name="connsiteY15106" fmla="*/ 927040 h 1543360"/>
              <a:gd name="connsiteX15107" fmla="*/ 632774 w 1617176"/>
              <a:gd name="connsiteY15107" fmla="*/ 925332 h 1543360"/>
              <a:gd name="connsiteX15108" fmla="*/ 628868 w 1617176"/>
              <a:gd name="connsiteY15108" fmla="*/ 927528 h 1543360"/>
              <a:gd name="connsiteX15109" fmla="*/ 629113 w 1617176"/>
              <a:gd name="connsiteY15109" fmla="*/ 926796 h 1543360"/>
              <a:gd name="connsiteX15110" fmla="*/ 628996 w 1617176"/>
              <a:gd name="connsiteY15110" fmla="*/ 926641 h 1543360"/>
              <a:gd name="connsiteX15111" fmla="*/ 628868 w 1617176"/>
              <a:gd name="connsiteY15111" fmla="*/ 927285 h 1543360"/>
              <a:gd name="connsiteX15112" fmla="*/ 628380 w 1617176"/>
              <a:gd name="connsiteY15112" fmla="*/ 927529 h 1543360"/>
              <a:gd name="connsiteX15113" fmla="*/ 627159 w 1617176"/>
              <a:gd name="connsiteY15113" fmla="*/ 928505 h 1543360"/>
              <a:gd name="connsiteX15114" fmla="*/ 626671 w 1617176"/>
              <a:gd name="connsiteY15114" fmla="*/ 928749 h 1543360"/>
              <a:gd name="connsiteX15115" fmla="*/ 626183 w 1617176"/>
              <a:gd name="connsiteY15115" fmla="*/ 928505 h 1543360"/>
              <a:gd name="connsiteX15116" fmla="*/ 626183 w 1617176"/>
              <a:gd name="connsiteY15116" fmla="*/ 927285 h 1543360"/>
              <a:gd name="connsiteX15117" fmla="*/ 627892 w 1617176"/>
              <a:gd name="connsiteY15117" fmla="*/ 926064 h 1543360"/>
              <a:gd name="connsiteX15118" fmla="*/ 628136 w 1617176"/>
              <a:gd name="connsiteY15118" fmla="*/ 925820 h 1543360"/>
              <a:gd name="connsiteX15119" fmla="*/ 628437 w 1617176"/>
              <a:gd name="connsiteY15119" fmla="*/ 925895 h 1543360"/>
              <a:gd name="connsiteX15120" fmla="*/ 628381 w 1617176"/>
              <a:gd name="connsiteY15120" fmla="*/ 925820 h 1543360"/>
              <a:gd name="connsiteX15121" fmla="*/ 628868 w 1617176"/>
              <a:gd name="connsiteY15121" fmla="*/ 924111 h 1543360"/>
              <a:gd name="connsiteX15122" fmla="*/ 624231 w 1617176"/>
              <a:gd name="connsiteY15122" fmla="*/ 924111 h 1543360"/>
              <a:gd name="connsiteX15123" fmla="*/ 599363 w 1617176"/>
              <a:gd name="connsiteY15123" fmla="*/ 918133 h 1543360"/>
              <a:gd name="connsiteX15124" fmla="*/ 599090 w 1617176"/>
              <a:gd name="connsiteY15124" fmla="*/ 918497 h 1543360"/>
              <a:gd name="connsiteX15125" fmla="*/ 595185 w 1617176"/>
              <a:gd name="connsiteY15125" fmla="*/ 918009 h 1543360"/>
              <a:gd name="connsiteX15126" fmla="*/ 591523 w 1617176"/>
              <a:gd name="connsiteY15126" fmla="*/ 918009 h 1543360"/>
              <a:gd name="connsiteX15127" fmla="*/ 591523 w 1617176"/>
              <a:gd name="connsiteY15127" fmla="*/ 918320 h 1543360"/>
              <a:gd name="connsiteX15128" fmla="*/ 601286 w 1617176"/>
              <a:gd name="connsiteY15128" fmla="*/ 923867 h 1543360"/>
              <a:gd name="connsiteX15129" fmla="*/ 608227 w 1617176"/>
              <a:gd name="connsiteY15129" fmla="*/ 926978 h 1543360"/>
              <a:gd name="connsiteX15130" fmla="*/ 608121 w 1617176"/>
              <a:gd name="connsiteY15130" fmla="*/ 926552 h 1543360"/>
              <a:gd name="connsiteX15131" fmla="*/ 616651 w 1617176"/>
              <a:gd name="connsiteY15131" fmla="*/ 930702 h 1543360"/>
              <a:gd name="connsiteX15132" fmla="*/ 616664 w 1617176"/>
              <a:gd name="connsiteY15132" fmla="*/ 930702 h 1543360"/>
              <a:gd name="connsiteX15133" fmla="*/ 617884 w 1617176"/>
              <a:gd name="connsiteY15133" fmla="*/ 931190 h 1543360"/>
              <a:gd name="connsiteX15134" fmla="*/ 619349 w 1617176"/>
              <a:gd name="connsiteY15134" fmla="*/ 931434 h 1543360"/>
              <a:gd name="connsiteX15135" fmla="*/ 619392 w 1617176"/>
              <a:gd name="connsiteY15135" fmla="*/ 931652 h 1543360"/>
              <a:gd name="connsiteX15136" fmla="*/ 632529 w 1617176"/>
              <a:gd name="connsiteY15136" fmla="*/ 937048 h 1543360"/>
              <a:gd name="connsiteX15137" fmla="*/ 632419 w 1617176"/>
              <a:gd name="connsiteY15137" fmla="*/ 937121 h 1543360"/>
              <a:gd name="connsiteX15138" fmla="*/ 634727 w 1617176"/>
              <a:gd name="connsiteY15138" fmla="*/ 937780 h 1543360"/>
              <a:gd name="connsiteX15139" fmla="*/ 637112 w 1617176"/>
              <a:gd name="connsiteY15139" fmla="*/ 938735 h 1543360"/>
              <a:gd name="connsiteX15140" fmla="*/ 641317 w 1617176"/>
              <a:gd name="connsiteY15140" fmla="*/ 938268 h 1543360"/>
              <a:gd name="connsiteX15141" fmla="*/ 643758 w 1617176"/>
              <a:gd name="connsiteY15141" fmla="*/ 941197 h 1543360"/>
              <a:gd name="connsiteX15142" fmla="*/ 643487 w 1617176"/>
              <a:gd name="connsiteY15142" fmla="*/ 941287 h 1543360"/>
              <a:gd name="connsiteX15143" fmla="*/ 647419 w 1617176"/>
              <a:gd name="connsiteY15143" fmla="*/ 942906 h 1543360"/>
              <a:gd name="connsiteX15144" fmla="*/ 648217 w 1617176"/>
              <a:gd name="connsiteY15144" fmla="*/ 943106 h 1543360"/>
              <a:gd name="connsiteX15145" fmla="*/ 648151 w 1617176"/>
              <a:gd name="connsiteY15145" fmla="*/ 942906 h 1543360"/>
              <a:gd name="connsiteX15146" fmla="*/ 650787 w 1617176"/>
              <a:gd name="connsiteY15146" fmla="*/ 944224 h 1543360"/>
              <a:gd name="connsiteX15147" fmla="*/ 651080 w 1617176"/>
              <a:gd name="connsiteY15147" fmla="*/ 944127 h 1543360"/>
              <a:gd name="connsiteX15148" fmla="*/ 652301 w 1617176"/>
              <a:gd name="connsiteY15148" fmla="*/ 944371 h 1543360"/>
              <a:gd name="connsiteX15149" fmla="*/ 656938 w 1617176"/>
              <a:gd name="connsiteY15149" fmla="*/ 946324 h 1543360"/>
              <a:gd name="connsiteX15150" fmla="*/ 656938 w 1617176"/>
              <a:gd name="connsiteY15150" fmla="*/ 946567 h 1543360"/>
              <a:gd name="connsiteX15151" fmla="*/ 660599 w 1617176"/>
              <a:gd name="connsiteY15151" fmla="*/ 949008 h 1543360"/>
              <a:gd name="connsiteX15152" fmla="*/ 660494 w 1617176"/>
              <a:gd name="connsiteY15152" fmla="*/ 949112 h 1543360"/>
              <a:gd name="connsiteX15153" fmla="*/ 661914 w 1617176"/>
              <a:gd name="connsiteY15153" fmla="*/ 950178 h 1543360"/>
              <a:gd name="connsiteX15154" fmla="*/ 662065 w 1617176"/>
              <a:gd name="connsiteY15154" fmla="*/ 950228 h 1543360"/>
              <a:gd name="connsiteX15155" fmla="*/ 662797 w 1617176"/>
              <a:gd name="connsiteY15155" fmla="*/ 949496 h 1543360"/>
              <a:gd name="connsiteX15156" fmla="*/ 697945 w 1617176"/>
              <a:gd name="connsiteY15156" fmla="*/ 980007 h 1543360"/>
              <a:gd name="connsiteX15157" fmla="*/ 703559 w 1617176"/>
              <a:gd name="connsiteY15157" fmla="*/ 976102 h 1543360"/>
              <a:gd name="connsiteX15158" fmla="*/ 700874 w 1617176"/>
              <a:gd name="connsiteY15158" fmla="*/ 981715 h 1543360"/>
              <a:gd name="connsiteX15159" fmla="*/ 713079 w 1617176"/>
              <a:gd name="connsiteY15159" fmla="*/ 986109 h 1543360"/>
              <a:gd name="connsiteX15160" fmla="*/ 714543 w 1617176"/>
              <a:gd name="connsiteY15160" fmla="*/ 984400 h 1543360"/>
              <a:gd name="connsiteX15161" fmla="*/ 714711 w 1617176"/>
              <a:gd name="connsiteY15161" fmla="*/ 985074 h 1543360"/>
              <a:gd name="connsiteX15162" fmla="*/ 715520 w 1617176"/>
              <a:gd name="connsiteY15162" fmla="*/ 984401 h 1543360"/>
              <a:gd name="connsiteX15163" fmla="*/ 716633 w 1617176"/>
              <a:gd name="connsiteY15163" fmla="*/ 982842 h 1543360"/>
              <a:gd name="connsiteX15164" fmla="*/ 714298 w 1617176"/>
              <a:gd name="connsiteY15164" fmla="*/ 980740 h 1543360"/>
              <a:gd name="connsiteX15165" fmla="*/ 716251 w 1617176"/>
              <a:gd name="connsiteY15165" fmla="*/ 978543 h 1543360"/>
              <a:gd name="connsiteX15166" fmla="*/ 710149 w 1617176"/>
              <a:gd name="connsiteY15166" fmla="*/ 977323 h 1543360"/>
              <a:gd name="connsiteX15167" fmla="*/ 709718 w 1617176"/>
              <a:gd name="connsiteY15167" fmla="*/ 977036 h 1543360"/>
              <a:gd name="connsiteX15168" fmla="*/ 709661 w 1617176"/>
              <a:gd name="connsiteY15168" fmla="*/ 977323 h 1543360"/>
              <a:gd name="connsiteX15169" fmla="*/ 707220 w 1617176"/>
              <a:gd name="connsiteY15169" fmla="*/ 978543 h 1543360"/>
              <a:gd name="connsiteX15170" fmla="*/ 706244 w 1617176"/>
              <a:gd name="connsiteY15170" fmla="*/ 977567 h 1543360"/>
              <a:gd name="connsiteX15171" fmla="*/ 706976 w 1617176"/>
              <a:gd name="connsiteY15171" fmla="*/ 976834 h 1543360"/>
              <a:gd name="connsiteX15172" fmla="*/ 708440 w 1617176"/>
              <a:gd name="connsiteY15172" fmla="*/ 976102 h 1543360"/>
              <a:gd name="connsiteX15173" fmla="*/ 708440 w 1617176"/>
              <a:gd name="connsiteY15173" fmla="*/ 976102 h 1543360"/>
              <a:gd name="connsiteX15174" fmla="*/ 709173 w 1617176"/>
              <a:gd name="connsiteY15174" fmla="*/ 975370 h 1543360"/>
              <a:gd name="connsiteX15175" fmla="*/ 708311 w 1617176"/>
              <a:gd name="connsiteY15175" fmla="*/ 975083 h 1543360"/>
              <a:gd name="connsiteX15176" fmla="*/ 707953 w 1617176"/>
              <a:gd name="connsiteY15176" fmla="*/ 975370 h 1543360"/>
              <a:gd name="connsiteX15177" fmla="*/ 700630 w 1617176"/>
              <a:gd name="connsiteY15177" fmla="*/ 975126 h 1543360"/>
              <a:gd name="connsiteX15178" fmla="*/ 695993 w 1617176"/>
              <a:gd name="connsiteY15178" fmla="*/ 975126 h 1543360"/>
              <a:gd name="connsiteX15179" fmla="*/ 695016 w 1617176"/>
              <a:gd name="connsiteY15179" fmla="*/ 974150 h 1543360"/>
              <a:gd name="connsiteX15180" fmla="*/ 695993 w 1617176"/>
              <a:gd name="connsiteY15180" fmla="*/ 973173 h 1543360"/>
              <a:gd name="connsiteX15181" fmla="*/ 700630 w 1617176"/>
              <a:gd name="connsiteY15181" fmla="*/ 973173 h 1543360"/>
              <a:gd name="connsiteX15182" fmla="*/ 708031 w 1617176"/>
              <a:gd name="connsiteY15182" fmla="*/ 973412 h 1543360"/>
              <a:gd name="connsiteX15183" fmla="*/ 707952 w 1617176"/>
              <a:gd name="connsiteY15183" fmla="*/ 973173 h 1543360"/>
              <a:gd name="connsiteX15184" fmla="*/ 723574 w 1617176"/>
              <a:gd name="connsiteY15184" fmla="*/ 976102 h 1543360"/>
              <a:gd name="connsiteX15185" fmla="*/ 732890 w 1617176"/>
              <a:gd name="connsiteY15185" fmla="*/ 969174 h 1543360"/>
              <a:gd name="connsiteX15186" fmla="*/ 732800 w 1617176"/>
              <a:gd name="connsiteY15186" fmla="*/ 969024 h 1543360"/>
              <a:gd name="connsiteX15187" fmla="*/ 730897 w 1617176"/>
              <a:gd name="connsiteY15187" fmla="*/ 969024 h 1543360"/>
              <a:gd name="connsiteX15188" fmla="*/ 730972 w 1617176"/>
              <a:gd name="connsiteY15188" fmla="*/ 968568 h 1543360"/>
              <a:gd name="connsiteX15189" fmla="*/ 728700 w 1617176"/>
              <a:gd name="connsiteY15189" fmla="*/ 969267 h 1543360"/>
              <a:gd name="connsiteX15190" fmla="*/ 728212 w 1617176"/>
              <a:gd name="connsiteY15190" fmla="*/ 969511 h 1543360"/>
              <a:gd name="connsiteX15191" fmla="*/ 727442 w 1617176"/>
              <a:gd name="connsiteY15191" fmla="*/ 968741 h 1543360"/>
              <a:gd name="connsiteX15192" fmla="*/ 725038 w 1617176"/>
              <a:gd name="connsiteY15192" fmla="*/ 968291 h 1543360"/>
              <a:gd name="connsiteX15193" fmla="*/ 727915 w 1617176"/>
              <a:gd name="connsiteY15193" fmla="*/ 967627 h 1543360"/>
              <a:gd name="connsiteX15194" fmla="*/ 727967 w 1617176"/>
              <a:gd name="connsiteY15194" fmla="*/ 967558 h 1543360"/>
              <a:gd name="connsiteX15195" fmla="*/ 728456 w 1617176"/>
              <a:gd name="connsiteY15195" fmla="*/ 967314 h 1543360"/>
              <a:gd name="connsiteX15196" fmla="*/ 729956 w 1617176"/>
              <a:gd name="connsiteY15196" fmla="*/ 966981 h 1543360"/>
              <a:gd name="connsiteX15197" fmla="*/ 730408 w 1617176"/>
              <a:gd name="connsiteY15197" fmla="*/ 965851 h 1543360"/>
              <a:gd name="connsiteX15198" fmla="*/ 730617 w 1617176"/>
              <a:gd name="connsiteY15198" fmla="*/ 965711 h 1543360"/>
              <a:gd name="connsiteX15199" fmla="*/ 730409 w 1617176"/>
              <a:gd name="connsiteY15199" fmla="*/ 965607 h 1543360"/>
              <a:gd name="connsiteX15200" fmla="*/ 729645 w 1617176"/>
              <a:gd name="connsiteY15200" fmla="*/ 965454 h 1543360"/>
              <a:gd name="connsiteX15201" fmla="*/ 729676 w 1617176"/>
              <a:gd name="connsiteY15201" fmla="*/ 965606 h 1543360"/>
              <a:gd name="connsiteX15202" fmla="*/ 714787 w 1617176"/>
              <a:gd name="connsiteY15202" fmla="*/ 965118 h 1543360"/>
              <a:gd name="connsiteX15203" fmla="*/ 719424 w 1617176"/>
              <a:gd name="connsiteY15203" fmla="*/ 961701 h 1543360"/>
              <a:gd name="connsiteX15204" fmla="*/ 708929 w 1617176"/>
              <a:gd name="connsiteY15204" fmla="*/ 962677 h 1543360"/>
              <a:gd name="connsiteX15205" fmla="*/ 713811 w 1617176"/>
              <a:gd name="connsiteY15205" fmla="*/ 959260 h 1543360"/>
              <a:gd name="connsiteX15206" fmla="*/ 701118 w 1617176"/>
              <a:gd name="connsiteY15206" fmla="*/ 961213 h 1543360"/>
              <a:gd name="connsiteX15207" fmla="*/ 708440 w 1617176"/>
              <a:gd name="connsiteY15207" fmla="*/ 955843 h 1543360"/>
              <a:gd name="connsiteX15208" fmla="*/ 707952 w 1617176"/>
              <a:gd name="connsiteY15208" fmla="*/ 955355 h 1543360"/>
              <a:gd name="connsiteX15209" fmla="*/ 708030 w 1617176"/>
              <a:gd name="connsiteY15209" fmla="*/ 955277 h 1543360"/>
              <a:gd name="connsiteX15210" fmla="*/ 704047 w 1617176"/>
              <a:gd name="connsiteY15210" fmla="*/ 953402 h 1543360"/>
              <a:gd name="connsiteX15211" fmla="*/ 696968 w 1617176"/>
              <a:gd name="connsiteY15211" fmla="*/ 949008 h 1543360"/>
              <a:gd name="connsiteX15212" fmla="*/ 696968 w 1617176"/>
              <a:gd name="connsiteY15212" fmla="*/ 948032 h 1543360"/>
              <a:gd name="connsiteX15213" fmla="*/ 697945 w 1617176"/>
              <a:gd name="connsiteY15213" fmla="*/ 948032 h 1543360"/>
              <a:gd name="connsiteX15214" fmla="*/ 704779 w 1617176"/>
              <a:gd name="connsiteY15214" fmla="*/ 951938 h 1543360"/>
              <a:gd name="connsiteX15215" fmla="*/ 708328 w 1617176"/>
              <a:gd name="connsiteY15215" fmla="*/ 953909 h 1543360"/>
              <a:gd name="connsiteX15216" fmla="*/ 708196 w 1617176"/>
              <a:gd name="connsiteY15216" fmla="*/ 953646 h 1543360"/>
              <a:gd name="connsiteX15217" fmla="*/ 730164 w 1617176"/>
              <a:gd name="connsiteY15217" fmla="*/ 963654 h 1543360"/>
              <a:gd name="connsiteX15218" fmla="*/ 729859 w 1617176"/>
              <a:gd name="connsiteY15218" fmla="*/ 963959 h 1543360"/>
              <a:gd name="connsiteX15219" fmla="*/ 730165 w 1617176"/>
              <a:gd name="connsiteY15219" fmla="*/ 963898 h 1543360"/>
              <a:gd name="connsiteX15220" fmla="*/ 730924 w 1617176"/>
              <a:gd name="connsiteY15220" fmla="*/ 964277 h 1543360"/>
              <a:gd name="connsiteX15221" fmla="*/ 730897 w 1617176"/>
              <a:gd name="connsiteY15221" fmla="*/ 964142 h 1543360"/>
              <a:gd name="connsiteX15222" fmla="*/ 745053 w 1617176"/>
              <a:gd name="connsiteY15222" fmla="*/ 969756 h 1543360"/>
              <a:gd name="connsiteX15223" fmla="*/ 744773 w 1617176"/>
              <a:gd name="connsiteY15223" fmla="*/ 970128 h 1543360"/>
              <a:gd name="connsiteX15224" fmla="*/ 747623 w 1617176"/>
              <a:gd name="connsiteY15224" fmla="*/ 971881 h 1543360"/>
              <a:gd name="connsiteX15225" fmla="*/ 747739 w 1617176"/>
              <a:gd name="connsiteY15225" fmla="*/ 971708 h 1543360"/>
              <a:gd name="connsiteX15226" fmla="*/ 751033 w 1617176"/>
              <a:gd name="connsiteY15226" fmla="*/ 973355 h 1543360"/>
              <a:gd name="connsiteX15227" fmla="*/ 751155 w 1617176"/>
              <a:gd name="connsiteY15227" fmla="*/ 973173 h 1543360"/>
              <a:gd name="connsiteX15228" fmla="*/ 755305 w 1617176"/>
              <a:gd name="connsiteY15228" fmla="*/ 974149 h 1543360"/>
              <a:gd name="connsiteX15229" fmla="*/ 755793 w 1617176"/>
              <a:gd name="connsiteY15229" fmla="*/ 975370 h 1543360"/>
              <a:gd name="connsiteX15230" fmla="*/ 754817 w 1617176"/>
              <a:gd name="connsiteY15230" fmla="*/ 975614 h 1543360"/>
              <a:gd name="connsiteX15231" fmla="*/ 754573 w 1617176"/>
              <a:gd name="connsiteY15231" fmla="*/ 975614 h 1543360"/>
              <a:gd name="connsiteX15232" fmla="*/ 751594 w 1617176"/>
              <a:gd name="connsiteY15232" fmla="*/ 974927 h 1543360"/>
              <a:gd name="connsiteX15233" fmla="*/ 751644 w 1617176"/>
              <a:gd name="connsiteY15233" fmla="*/ 975125 h 1543360"/>
              <a:gd name="connsiteX15234" fmla="*/ 747739 w 1617176"/>
              <a:gd name="connsiteY15234" fmla="*/ 975613 h 1543360"/>
              <a:gd name="connsiteX15235" fmla="*/ 747933 w 1617176"/>
              <a:gd name="connsiteY15235" fmla="*/ 974062 h 1543360"/>
              <a:gd name="connsiteX15236" fmla="*/ 742613 w 1617176"/>
              <a:gd name="connsiteY15236" fmla="*/ 975613 h 1543360"/>
              <a:gd name="connsiteX15237" fmla="*/ 739684 w 1617176"/>
              <a:gd name="connsiteY15237" fmla="*/ 975857 h 1543360"/>
              <a:gd name="connsiteX15238" fmla="*/ 738707 w 1617176"/>
              <a:gd name="connsiteY15238" fmla="*/ 975125 h 1543360"/>
              <a:gd name="connsiteX15239" fmla="*/ 739684 w 1617176"/>
              <a:gd name="connsiteY15239" fmla="*/ 973905 h 1543360"/>
              <a:gd name="connsiteX15240" fmla="*/ 742613 w 1617176"/>
              <a:gd name="connsiteY15240" fmla="*/ 973661 h 1543360"/>
              <a:gd name="connsiteX15241" fmla="*/ 746030 w 1617176"/>
              <a:gd name="connsiteY15241" fmla="*/ 972977 h 1543360"/>
              <a:gd name="connsiteX15242" fmla="*/ 746030 w 1617176"/>
              <a:gd name="connsiteY15242" fmla="*/ 972793 h 1543360"/>
              <a:gd name="connsiteX15243" fmla="*/ 744348 w 1617176"/>
              <a:gd name="connsiteY15243" fmla="*/ 971485 h 1543360"/>
              <a:gd name="connsiteX15244" fmla="*/ 734405 w 1617176"/>
              <a:gd name="connsiteY15244" fmla="*/ 972411 h 1543360"/>
              <a:gd name="connsiteX15245" fmla="*/ 726259 w 1617176"/>
              <a:gd name="connsiteY15245" fmla="*/ 977567 h 1543360"/>
              <a:gd name="connsiteX15246" fmla="*/ 736266 w 1617176"/>
              <a:gd name="connsiteY15246" fmla="*/ 983181 h 1543360"/>
              <a:gd name="connsiteX15247" fmla="*/ 736094 w 1617176"/>
              <a:gd name="connsiteY15247" fmla="*/ 983296 h 1543360"/>
              <a:gd name="connsiteX15248" fmla="*/ 738666 w 1617176"/>
              <a:gd name="connsiteY15248" fmla="*/ 984949 h 1543360"/>
              <a:gd name="connsiteX15249" fmla="*/ 738707 w 1617176"/>
              <a:gd name="connsiteY15249" fmla="*/ 984889 h 1543360"/>
              <a:gd name="connsiteX15250" fmla="*/ 741392 w 1617176"/>
              <a:gd name="connsiteY15250" fmla="*/ 985865 h 1543360"/>
              <a:gd name="connsiteX15251" fmla="*/ 741343 w 1617176"/>
              <a:gd name="connsiteY15251" fmla="*/ 985962 h 1543360"/>
              <a:gd name="connsiteX15252" fmla="*/ 742613 w 1617176"/>
              <a:gd name="connsiteY15252" fmla="*/ 986597 h 1543360"/>
              <a:gd name="connsiteX15253" fmla="*/ 742857 w 1617176"/>
              <a:gd name="connsiteY15253" fmla="*/ 987574 h 1543360"/>
              <a:gd name="connsiteX15254" fmla="*/ 742369 w 1617176"/>
              <a:gd name="connsiteY15254" fmla="*/ 987818 h 1543360"/>
              <a:gd name="connsiteX15255" fmla="*/ 741636 w 1617176"/>
              <a:gd name="connsiteY15255" fmla="*/ 987574 h 1543360"/>
              <a:gd name="connsiteX15256" fmla="*/ 741322 w 1617176"/>
              <a:gd name="connsiteY15256" fmla="*/ 987469 h 1543360"/>
              <a:gd name="connsiteX15257" fmla="*/ 741392 w 1617176"/>
              <a:gd name="connsiteY15257" fmla="*/ 987574 h 1543360"/>
              <a:gd name="connsiteX15258" fmla="*/ 736022 w 1617176"/>
              <a:gd name="connsiteY15258" fmla="*/ 992944 h 1543360"/>
              <a:gd name="connsiteX15259" fmla="*/ 732849 w 1617176"/>
              <a:gd name="connsiteY15259" fmla="*/ 991723 h 1543360"/>
              <a:gd name="connsiteX15260" fmla="*/ 736999 w 1617176"/>
              <a:gd name="connsiteY15260" fmla="*/ 985621 h 1543360"/>
              <a:gd name="connsiteX15261" fmla="*/ 737487 w 1617176"/>
              <a:gd name="connsiteY15261" fmla="*/ 985621 h 1543360"/>
              <a:gd name="connsiteX15262" fmla="*/ 735548 w 1617176"/>
              <a:gd name="connsiteY15262" fmla="*/ 984760 h 1543360"/>
              <a:gd name="connsiteX15263" fmla="*/ 727967 w 1617176"/>
              <a:gd name="connsiteY15263" fmla="*/ 988551 h 1543360"/>
              <a:gd name="connsiteX15264" fmla="*/ 731384 w 1617176"/>
              <a:gd name="connsiteY15264" fmla="*/ 982937 h 1543360"/>
              <a:gd name="connsiteX15265" fmla="*/ 725282 w 1617176"/>
              <a:gd name="connsiteY15265" fmla="*/ 987086 h 1543360"/>
              <a:gd name="connsiteX15266" fmla="*/ 722354 w 1617176"/>
              <a:gd name="connsiteY15266" fmla="*/ 984401 h 1543360"/>
              <a:gd name="connsiteX15267" fmla="*/ 725282 w 1617176"/>
              <a:gd name="connsiteY15267" fmla="*/ 980008 h 1543360"/>
              <a:gd name="connsiteX15268" fmla="*/ 717960 w 1617176"/>
              <a:gd name="connsiteY15268" fmla="*/ 984401 h 1543360"/>
              <a:gd name="connsiteX15269" fmla="*/ 716740 w 1617176"/>
              <a:gd name="connsiteY15269" fmla="*/ 985621 h 1543360"/>
              <a:gd name="connsiteX15270" fmla="*/ 715275 w 1617176"/>
              <a:gd name="connsiteY15270" fmla="*/ 986667 h 1543360"/>
              <a:gd name="connsiteX15271" fmla="*/ 715275 w 1617176"/>
              <a:gd name="connsiteY15271" fmla="*/ 987818 h 1543360"/>
              <a:gd name="connsiteX15272" fmla="*/ 720645 w 1617176"/>
              <a:gd name="connsiteY15272" fmla="*/ 992455 h 1543360"/>
              <a:gd name="connsiteX15273" fmla="*/ 714299 w 1617176"/>
              <a:gd name="connsiteY15273" fmla="*/ 995384 h 1543360"/>
              <a:gd name="connsiteX15274" fmla="*/ 715031 w 1617176"/>
              <a:gd name="connsiteY15274" fmla="*/ 991479 h 1543360"/>
              <a:gd name="connsiteX15275" fmla="*/ 709387 w 1617176"/>
              <a:gd name="connsiteY15275" fmla="*/ 992382 h 1543360"/>
              <a:gd name="connsiteX15276" fmla="*/ 709417 w 1617176"/>
              <a:gd name="connsiteY15276" fmla="*/ 992455 h 1543360"/>
              <a:gd name="connsiteX15277" fmla="*/ 706732 w 1617176"/>
              <a:gd name="connsiteY15277" fmla="*/ 995385 h 1543360"/>
              <a:gd name="connsiteX15278" fmla="*/ 706689 w 1617176"/>
              <a:gd name="connsiteY15278" fmla="*/ 995413 h 1543360"/>
              <a:gd name="connsiteX15279" fmla="*/ 706488 w 1617176"/>
              <a:gd name="connsiteY15279" fmla="*/ 996117 h 1543360"/>
              <a:gd name="connsiteX15280" fmla="*/ 712346 w 1617176"/>
              <a:gd name="connsiteY15280" fmla="*/ 998069 h 1543360"/>
              <a:gd name="connsiteX15281" fmla="*/ 715031 w 1617176"/>
              <a:gd name="connsiteY15281" fmla="*/ 1002463 h 1543360"/>
              <a:gd name="connsiteX15282" fmla="*/ 717960 w 1617176"/>
              <a:gd name="connsiteY15282" fmla="*/ 1003683 h 1543360"/>
              <a:gd name="connsiteX15283" fmla="*/ 732117 w 1617176"/>
              <a:gd name="connsiteY15283" fmla="*/ 1016376 h 1543360"/>
              <a:gd name="connsiteX15284" fmla="*/ 731629 w 1617176"/>
              <a:gd name="connsiteY15284" fmla="*/ 1016864 h 1543360"/>
              <a:gd name="connsiteX15285" fmla="*/ 732117 w 1617176"/>
              <a:gd name="connsiteY15285" fmla="*/ 1016864 h 1543360"/>
              <a:gd name="connsiteX15286" fmla="*/ 735312 w 1617176"/>
              <a:gd name="connsiteY15286" fmla="*/ 1019061 h 1543360"/>
              <a:gd name="connsiteX15287" fmla="*/ 735534 w 1617176"/>
              <a:gd name="connsiteY15287" fmla="*/ 1019061 h 1543360"/>
              <a:gd name="connsiteX15288" fmla="*/ 736266 w 1617176"/>
              <a:gd name="connsiteY15288" fmla="*/ 1018817 h 1543360"/>
              <a:gd name="connsiteX15289" fmla="*/ 736437 w 1617176"/>
              <a:gd name="connsiteY15289" fmla="*/ 1018890 h 1543360"/>
              <a:gd name="connsiteX15290" fmla="*/ 741148 w 1617176"/>
              <a:gd name="connsiteY15290" fmla="*/ 1014179 h 1543360"/>
              <a:gd name="connsiteX15291" fmla="*/ 746622 w 1617176"/>
              <a:gd name="connsiteY15291" fmla="*/ 1008915 h 1543360"/>
              <a:gd name="connsiteX15292" fmla="*/ 746518 w 1617176"/>
              <a:gd name="connsiteY15292" fmla="*/ 1008810 h 1543360"/>
              <a:gd name="connsiteX15293" fmla="*/ 746518 w 1617176"/>
              <a:gd name="connsiteY15293" fmla="*/ 1008322 h 1543360"/>
              <a:gd name="connsiteX15294" fmla="*/ 746720 w 1617176"/>
              <a:gd name="connsiteY15294" fmla="*/ 1008120 h 1543360"/>
              <a:gd name="connsiteX15295" fmla="*/ 740171 w 1617176"/>
              <a:gd name="connsiteY15295" fmla="*/ 1003684 h 1543360"/>
              <a:gd name="connsiteX15296" fmla="*/ 725282 w 1617176"/>
              <a:gd name="connsiteY15296" fmla="*/ 993188 h 1543360"/>
              <a:gd name="connsiteX15297" fmla="*/ 725038 w 1617176"/>
              <a:gd name="connsiteY15297" fmla="*/ 992456 h 1543360"/>
              <a:gd name="connsiteX15298" fmla="*/ 725770 w 1617176"/>
              <a:gd name="connsiteY15298" fmla="*/ 992212 h 1543360"/>
              <a:gd name="connsiteX15299" fmla="*/ 740415 w 1617176"/>
              <a:gd name="connsiteY15299" fmla="*/ 1002464 h 1543360"/>
              <a:gd name="connsiteX15300" fmla="*/ 747281 w 1617176"/>
              <a:gd name="connsiteY15300" fmla="*/ 1007558 h 1543360"/>
              <a:gd name="connsiteX15301" fmla="*/ 748227 w 1617176"/>
              <a:gd name="connsiteY15301" fmla="*/ 1006613 h 1543360"/>
              <a:gd name="connsiteX15302" fmla="*/ 748318 w 1617176"/>
              <a:gd name="connsiteY15302" fmla="*/ 1006720 h 1543360"/>
              <a:gd name="connsiteX15303" fmla="*/ 756525 w 1617176"/>
              <a:gd name="connsiteY15303" fmla="*/ 998069 h 1543360"/>
              <a:gd name="connsiteX15304" fmla="*/ 761420 w 1617176"/>
              <a:gd name="connsiteY15304" fmla="*/ 992708 h 1543360"/>
              <a:gd name="connsiteX15305" fmla="*/ 761407 w 1617176"/>
              <a:gd name="connsiteY15305" fmla="*/ 992699 h 1543360"/>
              <a:gd name="connsiteX15306" fmla="*/ 768122 w 1617176"/>
              <a:gd name="connsiteY15306" fmla="*/ 983585 h 1543360"/>
              <a:gd name="connsiteX15307" fmla="*/ 766461 w 1617176"/>
              <a:gd name="connsiteY15307" fmla="*/ 982091 h 1543360"/>
              <a:gd name="connsiteX15308" fmla="*/ 766533 w 1617176"/>
              <a:gd name="connsiteY15308" fmla="*/ 982448 h 1543360"/>
              <a:gd name="connsiteX15309" fmla="*/ 765801 w 1617176"/>
              <a:gd name="connsiteY15309" fmla="*/ 985377 h 1543360"/>
              <a:gd name="connsiteX15310" fmla="*/ 762628 w 1617176"/>
              <a:gd name="connsiteY15310" fmla="*/ 988062 h 1543360"/>
              <a:gd name="connsiteX15311" fmla="*/ 757502 w 1617176"/>
              <a:gd name="connsiteY15311" fmla="*/ 988062 h 1543360"/>
              <a:gd name="connsiteX15312" fmla="*/ 764129 w 1617176"/>
              <a:gd name="connsiteY15312" fmla="*/ 980487 h 1543360"/>
              <a:gd name="connsiteX15313" fmla="*/ 762314 w 1617176"/>
              <a:gd name="connsiteY15313" fmla="*/ 978268 h 1543360"/>
              <a:gd name="connsiteX15314" fmla="*/ 762383 w 1617176"/>
              <a:gd name="connsiteY15314" fmla="*/ 978543 h 1543360"/>
              <a:gd name="connsiteX15315" fmla="*/ 753352 w 1617176"/>
              <a:gd name="connsiteY15315" fmla="*/ 982449 h 1543360"/>
              <a:gd name="connsiteX15316" fmla="*/ 759698 w 1617176"/>
              <a:gd name="connsiteY15316" fmla="*/ 976346 h 1543360"/>
              <a:gd name="connsiteX15317" fmla="*/ 759698 w 1617176"/>
              <a:gd name="connsiteY15317" fmla="*/ 975614 h 1543360"/>
              <a:gd name="connsiteX15318" fmla="*/ 760065 w 1617176"/>
              <a:gd name="connsiteY15318" fmla="*/ 975736 h 1543360"/>
              <a:gd name="connsiteX15319" fmla="*/ 755305 w 1617176"/>
              <a:gd name="connsiteY15319" fmla="*/ 970976 h 1543360"/>
              <a:gd name="connsiteX15320" fmla="*/ 752620 w 1617176"/>
              <a:gd name="connsiteY15320" fmla="*/ 968047 h 1543360"/>
              <a:gd name="connsiteX15321" fmla="*/ 752620 w 1617176"/>
              <a:gd name="connsiteY15321" fmla="*/ 967315 h 1543360"/>
              <a:gd name="connsiteX15322" fmla="*/ 753352 w 1617176"/>
              <a:gd name="connsiteY15322" fmla="*/ 967315 h 1543360"/>
              <a:gd name="connsiteX15323" fmla="*/ 756037 w 1617176"/>
              <a:gd name="connsiteY15323" fmla="*/ 970000 h 1543360"/>
              <a:gd name="connsiteX15324" fmla="*/ 760919 w 1617176"/>
              <a:gd name="connsiteY15324" fmla="*/ 975126 h 1543360"/>
              <a:gd name="connsiteX15325" fmla="*/ 760874 w 1617176"/>
              <a:gd name="connsiteY15325" fmla="*/ 975303 h 1543360"/>
              <a:gd name="connsiteX15326" fmla="*/ 762871 w 1617176"/>
              <a:gd name="connsiteY15326" fmla="*/ 977079 h 1543360"/>
              <a:gd name="connsiteX15327" fmla="*/ 762617 w 1617176"/>
              <a:gd name="connsiteY15327" fmla="*/ 977248 h 1543360"/>
              <a:gd name="connsiteX15328" fmla="*/ 765689 w 1617176"/>
              <a:gd name="connsiteY15328" fmla="*/ 979911 h 1543360"/>
              <a:gd name="connsiteX15329" fmla="*/ 765801 w 1617176"/>
              <a:gd name="connsiteY15329" fmla="*/ 979763 h 1543360"/>
              <a:gd name="connsiteX15330" fmla="*/ 766777 w 1617176"/>
              <a:gd name="connsiteY15330" fmla="*/ 980739 h 1543360"/>
              <a:gd name="connsiteX15331" fmla="*/ 769210 w 1617176"/>
              <a:gd name="connsiteY15331" fmla="*/ 982951 h 1543360"/>
              <a:gd name="connsiteX15332" fmla="*/ 769218 w 1617176"/>
              <a:gd name="connsiteY15332" fmla="*/ 982936 h 1543360"/>
              <a:gd name="connsiteX15333" fmla="*/ 770017 w 1617176"/>
              <a:gd name="connsiteY15333" fmla="*/ 982936 h 1543360"/>
              <a:gd name="connsiteX15334" fmla="*/ 772147 w 1617176"/>
              <a:gd name="connsiteY15334" fmla="*/ 980984 h 1543360"/>
              <a:gd name="connsiteX15335" fmla="*/ 776785 w 1617176"/>
              <a:gd name="connsiteY15335" fmla="*/ 976346 h 1543360"/>
              <a:gd name="connsiteX15336" fmla="*/ 777456 w 1617176"/>
              <a:gd name="connsiteY15336" fmla="*/ 976346 h 1543360"/>
              <a:gd name="connsiteX15337" fmla="*/ 777273 w 1617176"/>
              <a:gd name="connsiteY15337" fmla="*/ 976102 h 1543360"/>
              <a:gd name="connsiteX15338" fmla="*/ 779775 w 1617176"/>
              <a:gd name="connsiteY15338" fmla="*/ 971922 h 1543360"/>
              <a:gd name="connsiteX15339" fmla="*/ 781817 w 1617176"/>
              <a:gd name="connsiteY15339" fmla="*/ 969152 h 1543360"/>
              <a:gd name="connsiteX15340" fmla="*/ 781556 w 1617176"/>
              <a:gd name="connsiteY15340" fmla="*/ 969100 h 1543360"/>
              <a:gd name="connsiteX15341" fmla="*/ 772391 w 1617176"/>
              <a:gd name="connsiteY15341" fmla="*/ 975370 h 1543360"/>
              <a:gd name="connsiteX15342" fmla="*/ 770194 w 1617176"/>
              <a:gd name="connsiteY15342" fmla="*/ 971465 h 1543360"/>
              <a:gd name="connsiteX15343" fmla="*/ 774832 w 1617176"/>
              <a:gd name="connsiteY15343" fmla="*/ 965851 h 1543360"/>
              <a:gd name="connsiteX15344" fmla="*/ 767509 w 1617176"/>
              <a:gd name="connsiteY15344" fmla="*/ 970976 h 1543360"/>
              <a:gd name="connsiteX15345" fmla="*/ 764580 w 1617176"/>
              <a:gd name="connsiteY15345" fmla="*/ 967803 h 1543360"/>
              <a:gd name="connsiteX15346" fmla="*/ 769706 w 1617176"/>
              <a:gd name="connsiteY15346" fmla="*/ 962433 h 1543360"/>
              <a:gd name="connsiteX15347" fmla="*/ 767021 w 1617176"/>
              <a:gd name="connsiteY15347" fmla="*/ 961457 h 1543360"/>
              <a:gd name="connsiteX15348" fmla="*/ 761163 w 1617176"/>
              <a:gd name="connsiteY15348" fmla="*/ 966339 h 1543360"/>
              <a:gd name="connsiteX15349" fmla="*/ 757014 w 1617176"/>
              <a:gd name="connsiteY15349" fmla="*/ 963654 h 1543360"/>
              <a:gd name="connsiteX15350" fmla="*/ 759454 w 1617176"/>
              <a:gd name="connsiteY15350" fmla="*/ 956819 h 1543360"/>
              <a:gd name="connsiteX15351" fmla="*/ 752620 w 1617176"/>
              <a:gd name="connsiteY15351" fmla="*/ 958528 h 1543360"/>
              <a:gd name="connsiteX15352" fmla="*/ 750667 w 1617176"/>
              <a:gd name="connsiteY15352" fmla="*/ 955843 h 1543360"/>
              <a:gd name="connsiteX15353" fmla="*/ 751400 w 1617176"/>
              <a:gd name="connsiteY15353" fmla="*/ 951205 h 1543360"/>
              <a:gd name="connsiteX15354" fmla="*/ 744077 w 1617176"/>
              <a:gd name="connsiteY15354" fmla="*/ 953646 h 1543360"/>
              <a:gd name="connsiteX15355" fmla="*/ 746274 w 1617176"/>
              <a:gd name="connsiteY15355" fmla="*/ 945591 h 1543360"/>
              <a:gd name="connsiteX15356" fmla="*/ 746823 w 1617176"/>
              <a:gd name="connsiteY15356" fmla="*/ 945225 h 1543360"/>
              <a:gd name="connsiteX15357" fmla="*/ 745541 w 1617176"/>
              <a:gd name="connsiteY15357" fmla="*/ 944370 h 1543360"/>
              <a:gd name="connsiteX15358" fmla="*/ 745438 w 1617176"/>
              <a:gd name="connsiteY15358" fmla="*/ 944198 h 1543360"/>
              <a:gd name="connsiteX15359" fmla="*/ 745542 w 1617176"/>
              <a:gd name="connsiteY15359" fmla="*/ 944614 h 1543360"/>
              <a:gd name="connsiteX15360" fmla="*/ 744810 w 1617176"/>
              <a:gd name="connsiteY15360" fmla="*/ 944614 h 1543360"/>
              <a:gd name="connsiteX15361" fmla="*/ 742369 w 1617176"/>
              <a:gd name="connsiteY15361" fmla="*/ 949252 h 1543360"/>
              <a:gd name="connsiteX15362" fmla="*/ 735534 w 1617176"/>
              <a:gd name="connsiteY15362" fmla="*/ 948276 h 1543360"/>
              <a:gd name="connsiteX15363" fmla="*/ 736755 w 1617176"/>
              <a:gd name="connsiteY15363" fmla="*/ 945102 h 1543360"/>
              <a:gd name="connsiteX15364" fmla="*/ 732117 w 1617176"/>
              <a:gd name="connsiteY15364" fmla="*/ 942906 h 1543360"/>
              <a:gd name="connsiteX15365" fmla="*/ 732171 w 1617176"/>
              <a:gd name="connsiteY15365" fmla="*/ 942870 h 1543360"/>
              <a:gd name="connsiteX15366" fmla="*/ 727235 w 1617176"/>
              <a:gd name="connsiteY15366" fmla="*/ 941685 h 1543360"/>
              <a:gd name="connsiteX15367" fmla="*/ 724062 w 1617176"/>
              <a:gd name="connsiteY15367" fmla="*/ 940221 h 1543360"/>
              <a:gd name="connsiteX15368" fmla="*/ 727235 w 1617176"/>
              <a:gd name="connsiteY15368" fmla="*/ 940221 h 1543360"/>
              <a:gd name="connsiteX15369" fmla="*/ 727967 w 1617176"/>
              <a:gd name="connsiteY15369" fmla="*/ 940221 h 1543360"/>
              <a:gd name="connsiteX15370" fmla="*/ 727822 w 1617176"/>
              <a:gd name="connsiteY15370" fmla="*/ 940330 h 1543360"/>
              <a:gd name="connsiteX15371" fmla="*/ 732609 w 1617176"/>
              <a:gd name="connsiteY15371" fmla="*/ 941216 h 1543360"/>
              <a:gd name="connsiteX15372" fmla="*/ 732605 w 1617176"/>
              <a:gd name="connsiteY15372" fmla="*/ 941197 h 1543360"/>
              <a:gd name="connsiteX15373" fmla="*/ 732884 w 1617176"/>
              <a:gd name="connsiteY15373" fmla="*/ 941267 h 1543360"/>
              <a:gd name="connsiteX15374" fmla="*/ 733825 w 1617176"/>
              <a:gd name="connsiteY15374" fmla="*/ 941441 h 1543360"/>
              <a:gd name="connsiteX15375" fmla="*/ 733852 w 1617176"/>
              <a:gd name="connsiteY15375" fmla="*/ 941509 h 1543360"/>
              <a:gd name="connsiteX15376" fmla="*/ 739440 w 1617176"/>
              <a:gd name="connsiteY15376" fmla="*/ 942906 h 1543360"/>
              <a:gd name="connsiteX15377" fmla="*/ 743833 w 1617176"/>
              <a:gd name="connsiteY15377" fmla="*/ 940709 h 1543360"/>
              <a:gd name="connsiteX15378" fmla="*/ 745053 w 1617176"/>
              <a:gd name="connsiteY15378" fmla="*/ 942906 h 1543360"/>
              <a:gd name="connsiteX15379" fmla="*/ 745088 w 1617176"/>
              <a:gd name="connsiteY15379" fmla="*/ 943010 h 1543360"/>
              <a:gd name="connsiteX15380" fmla="*/ 745785 w 1617176"/>
              <a:gd name="connsiteY15380" fmla="*/ 942662 h 1543360"/>
              <a:gd name="connsiteX15381" fmla="*/ 748470 w 1617176"/>
              <a:gd name="connsiteY15381" fmla="*/ 944370 h 1543360"/>
              <a:gd name="connsiteX15382" fmla="*/ 748292 w 1617176"/>
              <a:gd name="connsiteY15382" fmla="*/ 944904 h 1543360"/>
              <a:gd name="connsiteX15383" fmla="*/ 753352 w 1617176"/>
              <a:gd name="connsiteY15383" fmla="*/ 947544 h 1543360"/>
              <a:gd name="connsiteX15384" fmla="*/ 758478 w 1617176"/>
              <a:gd name="connsiteY15384" fmla="*/ 952182 h 1543360"/>
              <a:gd name="connsiteX15385" fmla="*/ 766289 w 1617176"/>
              <a:gd name="connsiteY15385" fmla="*/ 956575 h 1543360"/>
              <a:gd name="connsiteX15386" fmla="*/ 766777 w 1617176"/>
              <a:gd name="connsiteY15386" fmla="*/ 959504 h 1543360"/>
              <a:gd name="connsiteX15387" fmla="*/ 780202 w 1617176"/>
              <a:gd name="connsiteY15387" fmla="*/ 965118 h 1543360"/>
              <a:gd name="connsiteX15388" fmla="*/ 781331 w 1617176"/>
              <a:gd name="connsiteY15388" fmla="*/ 967604 h 1543360"/>
              <a:gd name="connsiteX15389" fmla="*/ 781910 w 1617176"/>
              <a:gd name="connsiteY15389" fmla="*/ 967315 h 1543360"/>
              <a:gd name="connsiteX15390" fmla="*/ 782657 w 1617176"/>
              <a:gd name="connsiteY15390" fmla="*/ 967501 h 1543360"/>
              <a:gd name="connsiteX15391" fmla="*/ 784216 w 1617176"/>
              <a:gd name="connsiteY15391" fmla="*/ 967155 h 1543360"/>
              <a:gd name="connsiteX15392" fmla="*/ 784352 w 1617176"/>
              <a:gd name="connsiteY15392" fmla="*/ 966338 h 1543360"/>
              <a:gd name="connsiteX15393" fmla="*/ 785328 w 1617176"/>
              <a:gd name="connsiteY15393" fmla="*/ 965850 h 1543360"/>
              <a:gd name="connsiteX15394" fmla="*/ 786061 w 1617176"/>
              <a:gd name="connsiteY15394" fmla="*/ 966826 h 1543360"/>
              <a:gd name="connsiteX15395" fmla="*/ 785849 w 1617176"/>
              <a:gd name="connsiteY15395" fmla="*/ 967672 h 1543360"/>
              <a:gd name="connsiteX15396" fmla="*/ 786304 w 1617176"/>
              <a:gd name="connsiteY15396" fmla="*/ 967559 h 1543360"/>
              <a:gd name="connsiteX15397" fmla="*/ 786304 w 1617176"/>
              <a:gd name="connsiteY15397" fmla="*/ 969024 h 1543360"/>
              <a:gd name="connsiteX15398" fmla="*/ 791430 w 1617176"/>
              <a:gd name="connsiteY15398" fmla="*/ 972197 h 1543360"/>
              <a:gd name="connsiteX15399" fmla="*/ 794115 w 1617176"/>
              <a:gd name="connsiteY15399" fmla="*/ 972197 h 1543360"/>
              <a:gd name="connsiteX15400" fmla="*/ 806075 w 1617176"/>
              <a:gd name="connsiteY15400" fmla="*/ 977567 h 1543360"/>
              <a:gd name="connsiteX15401" fmla="*/ 806075 w 1617176"/>
              <a:gd name="connsiteY15401" fmla="*/ 977323 h 1543360"/>
              <a:gd name="connsiteX15402" fmla="*/ 808028 w 1617176"/>
              <a:gd name="connsiteY15402" fmla="*/ 975370 h 1543360"/>
              <a:gd name="connsiteX15403" fmla="*/ 812665 w 1617176"/>
              <a:gd name="connsiteY15403" fmla="*/ 971953 h 1543360"/>
              <a:gd name="connsiteX15404" fmla="*/ 809492 w 1617176"/>
              <a:gd name="connsiteY15404" fmla="*/ 976183 h 1543360"/>
              <a:gd name="connsiteX15405" fmla="*/ 809492 w 1617176"/>
              <a:gd name="connsiteY15405" fmla="*/ 976835 h 1543360"/>
              <a:gd name="connsiteX15406" fmla="*/ 807401 w 1617176"/>
              <a:gd name="connsiteY15406" fmla="*/ 978694 h 1543360"/>
              <a:gd name="connsiteX15407" fmla="*/ 807540 w 1617176"/>
              <a:gd name="connsiteY15407" fmla="*/ 978787 h 1543360"/>
              <a:gd name="connsiteX15408" fmla="*/ 807052 w 1617176"/>
              <a:gd name="connsiteY15408" fmla="*/ 980252 h 1543360"/>
              <a:gd name="connsiteX15409" fmla="*/ 817547 w 1617176"/>
              <a:gd name="connsiteY15409" fmla="*/ 986110 h 1543360"/>
              <a:gd name="connsiteX15410" fmla="*/ 822185 w 1617176"/>
              <a:gd name="connsiteY15410" fmla="*/ 983669 h 1543360"/>
              <a:gd name="connsiteX15411" fmla="*/ 819500 w 1617176"/>
              <a:gd name="connsiteY15411" fmla="*/ 988062 h 1543360"/>
              <a:gd name="connsiteX15412" fmla="*/ 838539 w 1617176"/>
              <a:gd name="connsiteY15412" fmla="*/ 999535 h 1543360"/>
              <a:gd name="connsiteX15413" fmla="*/ 842688 w 1617176"/>
              <a:gd name="connsiteY15413" fmla="*/ 1004172 h 1543360"/>
              <a:gd name="connsiteX15414" fmla="*/ 847814 w 1617176"/>
              <a:gd name="connsiteY15414" fmla="*/ 1002952 h 1543360"/>
              <a:gd name="connsiteX15415" fmla="*/ 845861 w 1617176"/>
              <a:gd name="connsiteY15415" fmla="*/ 1007101 h 1543360"/>
              <a:gd name="connsiteX15416" fmla="*/ 846837 w 1617176"/>
              <a:gd name="connsiteY15416" fmla="*/ 1007914 h 1543360"/>
              <a:gd name="connsiteX15417" fmla="*/ 847082 w 1617176"/>
              <a:gd name="connsiteY15417" fmla="*/ 1007833 h 1543360"/>
              <a:gd name="connsiteX15418" fmla="*/ 849034 w 1617176"/>
              <a:gd name="connsiteY15418" fmla="*/ 1008809 h 1543360"/>
              <a:gd name="connsiteX15419" fmla="*/ 854554 w 1617176"/>
              <a:gd name="connsiteY15419" fmla="*/ 1013609 h 1543360"/>
              <a:gd name="connsiteX15420" fmla="*/ 858798 w 1617176"/>
              <a:gd name="connsiteY15420" fmla="*/ 1012715 h 1543360"/>
              <a:gd name="connsiteX15421" fmla="*/ 857316 w 1617176"/>
              <a:gd name="connsiteY15421" fmla="*/ 1015469 h 1543360"/>
              <a:gd name="connsiteX15422" fmla="*/ 857577 w 1617176"/>
              <a:gd name="connsiteY15422" fmla="*/ 1015644 h 1543360"/>
              <a:gd name="connsiteX15423" fmla="*/ 858798 w 1617176"/>
              <a:gd name="connsiteY15423" fmla="*/ 1016132 h 1543360"/>
              <a:gd name="connsiteX15424" fmla="*/ 859286 w 1617176"/>
              <a:gd name="connsiteY15424" fmla="*/ 1016376 h 1543360"/>
              <a:gd name="connsiteX15425" fmla="*/ 858798 w 1617176"/>
              <a:gd name="connsiteY15425" fmla="*/ 1017109 h 1543360"/>
              <a:gd name="connsiteX15426" fmla="*/ 856845 w 1617176"/>
              <a:gd name="connsiteY15426" fmla="*/ 1016376 h 1543360"/>
              <a:gd name="connsiteX15427" fmla="*/ 856357 w 1617176"/>
              <a:gd name="connsiteY15427" fmla="*/ 1016132 h 1543360"/>
              <a:gd name="connsiteX15428" fmla="*/ 856601 w 1617176"/>
              <a:gd name="connsiteY15428" fmla="*/ 1016865 h 1543360"/>
              <a:gd name="connsiteX15429" fmla="*/ 854893 w 1617176"/>
              <a:gd name="connsiteY15429" fmla="*/ 1016865 h 1543360"/>
              <a:gd name="connsiteX15430" fmla="*/ 852452 w 1617176"/>
              <a:gd name="connsiteY15430" fmla="*/ 1025896 h 1543360"/>
              <a:gd name="connsiteX15431" fmla="*/ 843420 w 1617176"/>
              <a:gd name="connsiteY15431" fmla="*/ 1026872 h 1543360"/>
              <a:gd name="connsiteX15432" fmla="*/ 847570 w 1617176"/>
              <a:gd name="connsiteY15432" fmla="*/ 1021991 h 1543360"/>
              <a:gd name="connsiteX15433" fmla="*/ 840248 w 1617176"/>
              <a:gd name="connsiteY15433" fmla="*/ 1025896 h 1543360"/>
              <a:gd name="connsiteX15434" fmla="*/ 840219 w 1617176"/>
              <a:gd name="connsiteY15434" fmla="*/ 1025837 h 1543360"/>
              <a:gd name="connsiteX15435" fmla="*/ 804178 w 1617176"/>
              <a:gd name="connsiteY15435" fmla="*/ 1050496 h 1543360"/>
              <a:gd name="connsiteX15436" fmla="*/ 804396 w 1617176"/>
              <a:gd name="connsiteY15436" fmla="*/ 1050768 h 1543360"/>
              <a:gd name="connsiteX15437" fmla="*/ 809493 w 1617176"/>
              <a:gd name="connsiteY15437" fmla="*/ 1050305 h 1543360"/>
              <a:gd name="connsiteX15438" fmla="*/ 809736 w 1617176"/>
              <a:gd name="connsiteY15438" fmla="*/ 1050548 h 1543360"/>
              <a:gd name="connsiteX15439" fmla="*/ 809736 w 1617176"/>
              <a:gd name="connsiteY15439" fmla="*/ 1050304 h 1543360"/>
              <a:gd name="connsiteX15440" fmla="*/ 812665 w 1617176"/>
              <a:gd name="connsiteY15440" fmla="*/ 1049816 h 1543360"/>
              <a:gd name="connsiteX15441" fmla="*/ 813886 w 1617176"/>
              <a:gd name="connsiteY15441" fmla="*/ 1049816 h 1543360"/>
              <a:gd name="connsiteX15442" fmla="*/ 823405 w 1617176"/>
              <a:gd name="connsiteY15442" fmla="*/ 1049084 h 1543360"/>
              <a:gd name="connsiteX15443" fmla="*/ 823356 w 1617176"/>
              <a:gd name="connsiteY15443" fmla="*/ 1049328 h 1543360"/>
              <a:gd name="connsiteX15444" fmla="*/ 823649 w 1617176"/>
              <a:gd name="connsiteY15444" fmla="*/ 1049328 h 1543360"/>
              <a:gd name="connsiteX15445" fmla="*/ 824446 w 1617176"/>
              <a:gd name="connsiteY15445" fmla="*/ 1049169 h 1543360"/>
              <a:gd name="connsiteX15446" fmla="*/ 824382 w 1617176"/>
              <a:gd name="connsiteY15446" fmla="*/ 1049084 h 1543360"/>
              <a:gd name="connsiteX15447" fmla="*/ 826823 w 1617176"/>
              <a:gd name="connsiteY15447" fmla="*/ 1046155 h 1543360"/>
              <a:gd name="connsiteX15448" fmla="*/ 837563 w 1617176"/>
              <a:gd name="connsiteY15448" fmla="*/ 1047131 h 1543360"/>
              <a:gd name="connsiteX15449" fmla="*/ 838295 w 1617176"/>
              <a:gd name="connsiteY15449" fmla="*/ 1047131 h 1543360"/>
              <a:gd name="connsiteX15450" fmla="*/ 838561 w 1617176"/>
              <a:gd name="connsiteY15450" fmla="*/ 1047042 h 1543360"/>
              <a:gd name="connsiteX15451" fmla="*/ 839759 w 1617176"/>
              <a:gd name="connsiteY15451" fmla="*/ 1042249 h 1543360"/>
              <a:gd name="connsiteX15452" fmla="*/ 850255 w 1617176"/>
              <a:gd name="connsiteY15452" fmla="*/ 1042737 h 1543360"/>
              <a:gd name="connsiteX15453" fmla="*/ 850051 w 1617176"/>
              <a:gd name="connsiteY15453" fmla="*/ 1043351 h 1543360"/>
              <a:gd name="connsiteX15454" fmla="*/ 852696 w 1617176"/>
              <a:gd name="connsiteY15454" fmla="*/ 1042249 h 1543360"/>
              <a:gd name="connsiteX15455" fmla="*/ 853428 w 1617176"/>
              <a:gd name="connsiteY15455" fmla="*/ 1042249 h 1543360"/>
              <a:gd name="connsiteX15456" fmla="*/ 853610 w 1617176"/>
              <a:gd name="connsiteY15456" fmla="*/ 1042370 h 1543360"/>
              <a:gd name="connsiteX15457" fmla="*/ 853428 w 1617176"/>
              <a:gd name="connsiteY15457" fmla="*/ 1042006 h 1543360"/>
              <a:gd name="connsiteX15458" fmla="*/ 861971 w 1617176"/>
              <a:gd name="connsiteY15458" fmla="*/ 1036392 h 1543360"/>
              <a:gd name="connsiteX15459" fmla="*/ 858554 w 1617176"/>
              <a:gd name="connsiteY15459" fmla="*/ 1033951 h 1543360"/>
              <a:gd name="connsiteX15460" fmla="*/ 861239 w 1617176"/>
              <a:gd name="connsiteY15460" fmla="*/ 1031022 h 1543360"/>
              <a:gd name="connsiteX15461" fmla="*/ 866365 w 1617176"/>
              <a:gd name="connsiteY15461" fmla="*/ 1032242 h 1543360"/>
              <a:gd name="connsiteX15462" fmla="*/ 873016 w 1617176"/>
              <a:gd name="connsiteY15462" fmla="*/ 1024675 h 1543360"/>
              <a:gd name="connsiteX15463" fmla="*/ 872019 w 1617176"/>
              <a:gd name="connsiteY15463" fmla="*/ 1015287 h 1543360"/>
              <a:gd name="connsiteX15464" fmla="*/ 871491 w 1617176"/>
              <a:gd name="connsiteY15464" fmla="*/ 1015155 h 1543360"/>
              <a:gd name="connsiteX15465" fmla="*/ 871491 w 1617176"/>
              <a:gd name="connsiteY15465" fmla="*/ 1014179 h 1543360"/>
              <a:gd name="connsiteX15466" fmla="*/ 871979 w 1617176"/>
              <a:gd name="connsiteY15466" fmla="*/ 1014179 h 1543360"/>
              <a:gd name="connsiteX15467" fmla="*/ 872711 w 1617176"/>
              <a:gd name="connsiteY15467" fmla="*/ 1014423 h 1543360"/>
              <a:gd name="connsiteX15468" fmla="*/ 872711 w 1617176"/>
              <a:gd name="connsiteY15468" fmla="*/ 1014180 h 1543360"/>
              <a:gd name="connsiteX15469" fmla="*/ 872711 w 1617176"/>
              <a:gd name="connsiteY15469" fmla="*/ 1012407 h 1543360"/>
              <a:gd name="connsiteX15470" fmla="*/ 823620 w 1617176"/>
              <a:gd name="connsiteY15470" fmla="*/ 950411 h 1543360"/>
              <a:gd name="connsiteX15471" fmla="*/ 765313 w 1617176"/>
              <a:gd name="connsiteY15471" fmla="*/ 893600 h 1543360"/>
              <a:gd name="connsiteX15472" fmla="*/ 765313 w 1617176"/>
              <a:gd name="connsiteY15472" fmla="*/ 892624 h 1543360"/>
              <a:gd name="connsiteX15473" fmla="*/ 766045 w 1617176"/>
              <a:gd name="connsiteY15473" fmla="*/ 892624 h 1543360"/>
              <a:gd name="connsiteX15474" fmla="*/ 874420 w 1617176"/>
              <a:gd name="connsiteY15474" fmla="*/ 1011982 h 1543360"/>
              <a:gd name="connsiteX15475" fmla="*/ 874318 w 1617176"/>
              <a:gd name="connsiteY15475" fmla="*/ 1012152 h 1543360"/>
              <a:gd name="connsiteX15476" fmla="*/ 877104 w 1617176"/>
              <a:gd name="connsiteY15476" fmla="*/ 1020282 h 1543360"/>
              <a:gd name="connsiteX15477" fmla="*/ 885449 w 1617176"/>
              <a:gd name="connsiteY15477" fmla="*/ 1022988 h 1543360"/>
              <a:gd name="connsiteX15478" fmla="*/ 885892 w 1617176"/>
              <a:gd name="connsiteY15478" fmla="*/ 1022722 h 1543360"/>
              <a:gd name="connsiteX15479" fmla="*/ 893458 w 1617176"/>
              <a:gd name="connsiteY15479" fmla="*/ 1025895 h 1543360"/>
              <a:gd name="connsiteX15480" fmla="*/ 894679 w 1617176"/>
              <a:gd name="connsiteY15480" fmla="*/ 1026871 h 1543360"/>
              <a:gd name="connsiteX15481" fmla="*/ 894923 w 1617176"/>
              <a:gd name="connsiteY15481" fmla="*/ 1027848 h 1543360"/>
              <a:gd name="connsiteX15482" fmla="*/ 893946 w 1617176"/>
              <a:gd name="connsiteY15482" fmla="*/ 1028580 h 1543360"/>
              <a:gd name="connsiteX15483" fmla="*/ 893702 w 1617176"/>
              <a:gd name="connsiteY15483" fmla="*/ 1028092 h 1543360"/>
              <a:gd name="connsiteX15484" fmla="*/ 892238 w 1617176"/>
              <a:gd name="connsiteY15484" fmla="*/ 1027604 h 1543360"/>
              <a:gd name="connsiteX15485" fmla="*/ 885617 w 1617176"/>
              <a:gd name="connsiteY15485" fmla="*/ 1024766 h 1543360"/>
              <a:gd name="connsiteX15486" fmla="*/ 885647 w 1617176"/>
              <a:gd name="connsiteY15486" fmla="*/ 1024920 h 1543360"/>
              <a:gd name="connsiteX15487" fmla="*/ 883695 w 1617176"/>
              <a:gd name="connsiteY15487" fmla="*/ 1024920 h 1543360"/>
              <a:gd name="connsiteX15488" fmla="*/ 888565 w 1617176"/>
              <a:gd name="connsiteY15488" fmla="*/ 1029557 h 1543360"/>
              <a:gd name="connsiteX15489" fmla="*/ 888821 w 1617176"/>
              <a:gd name="connsiteY15489" fmla="*/ 1029557 h 1543360"/>
              <a:gd name="connsiteX15490" fmla="*/ 890285 w 1617176"/>
              <a:gd name="connsiteY15490" fmla="*/ 1031754 h 1543360"/>
              <a:gd name="connsiteX15491" fmla="*/ 890529 w 1617176"/>
              <a:gd name="connsiteY15491" fmla="*/ 1032486 h 1543360"/>
              <a:gd name="connsiteX15492" fmla="*/ 890041 w 1617176"/>
              <a:gd name="connsiteY15492" fmla="*/ 1033706 h 1543360"/>
              <a:gd name="connsiteX15493" fmla="*/ 889797 w 1617176"/>
              <a:gd name="connsiteY15493" fmla="*/ 1033706 h 1543360"/>
              <a:gd name="connsiteX15494" fmla="*/ 889065 w 1617176"/>
              <a:gd name="connsiteY15494" fmla="*/ 1033218 h 1543360"/>
              <a:gd name="connsiteX15495" fmla="*/ 888821 w 1617176"/>
              <a:gd name="connsiteY15495" fmla="*/ 1032730 h 1543360"/>
              <a:gd name="connsiteX15496" fmla="*/ 887356 w 1617176"/>
              <a:gd name="connsiteY15496" fmla="*/ 1031022 h 1543360"/>
              <a:gd name="connsiteX15497" fmla="*/ 885160 w 1617176"/>
              <a:gd name="connsiteY15497" fmla="*/ 1031022 h 1543360"/>
              <a:gd name="connsiteX15498" fmla="*/ 886868 w 1617176"/>
              <a:gd name="connsiteY15498" fmla="*/ 1037124 h 1543360"/>
              <a:gd name="connsiteX15499" fmla="*/ 883207 w 1617176"/>
              <a:gd name="connsiteY15499" fmla="*/ 1034927 h 1543360"/>
              <a:gd name="connsiteX15500" fmla="*/ 870514 w 1617176"/>
              <a:gd name="connsiteY15500" fmla="*/ 1034195 h 1543360"/>
              <a:gd name="connsiteX15501" fmla="*/ 881010 w 1617176"/>
              <a:gd name="connsiteY15501" fmla="*/ 1039077 h 1543360"/>
              <a:gd name="connsiteX15502" fmla="*/ 862459 w 1617176"/>
              <a:gd name="connsiteY15502" fmla="*/ 1039565 h 1543360"/>
              <a:gd name="connsiteX15503" fmla="*/ 874664 w 1617176"/>
              <a:gd name="connsiteY15503" fmla="*/ 1043226 h 1543360"/>
              <a:gd name="connsiteX15504" fmla="*/ 869294 w 1617176"/>
              <a:gd name="connsiteY15504" fmla="*/ 1043958 h 1543360"/>
              <a:gd name="connsiteX15505" fmla="*/ 876617 w 1617176"/>
              <a:gd name="connsiteY15505" fmla="*/ 1051037 h 1543360"/>
              <a:gd name="connsiteX15506" fmla="*/ 871002 w 1617176"/>
              <a:gd name="connsiteY15506" fmla="*/ 1051037 h 1543360"/>
              <a:gd name="connsiteX15507" fmla="*/ 870758 w 1617176"/>
              <a:gd name="connsiteY15507" fmla="*/ 1051281 h 1543360"/>
              <a:gd name="connsiteX15508" fmla="*/ 870513 w 1617176"/>
              <a:gd name="connsiteY15508" fmla="*/ 1051281 h 1543360"/>
              <a:gd name="connsiteX15509" fmla="*/ 868561 w 1617176"/>
              <a:gd name="connsiteY15509" fmla="*/ 1051281 h 1543360"/>
              <a:gd name="connsiteX15510" fmla="*/ 868551 w 1617176"/>
              <a:gd name="connsiteY15510" fmla="*/ 1051260 h 1543360"/>
              <a:gd name="connsiteX15511" fmla="*/ 860812 w 1617176"/>
              <a:gd name="connsiteY15511" fmla="*/ 1050944 h 1543360"/>
              <a:gd name="connsiteX15512" fmla="*/ 852208 w 1617176"/>
              <a:gd name="connsiteY15512" fmla="*/ 1050792 h 1543360"/>
              <a:gd name="connsiteX15513" fmla="*/ 839027 w 1617176"/>
              <a:gd name="connsiteY15513" fmla="*/ 1048839 h 1543360"/>
              <a:gd name="connsiteX15514" fmla="*/ 839060 w 1617176"/>
              <a:gd name="connsiteY15514" fmla="*/ 1048710 h 1543360"/>
              <a:gd name="connsiteX15515" fmla="*/ 838539 w 1617176"/>
              <a:gd name="connsiteY15515" fmla="*/ 1048840 h 1543360"/>
              <a:gd name="connsiteX15516" fmla="*/ 838051 w 1617176"/>
              <a:gd name="connsiteY15516" fmla="*/ 1048840 h 1543360"/>
              <a:gd name="connsiteX15517" fmla="*/ 845166 w 1617176"/>
              <a:gd name="connsiteY15517" fmla="*/ 1051922 h 1543360"/>
              <a:gd name="connsiteX15518" fmla="*/ 846838 w 1617176"/>
              <a:gd name="connsiteY15518" fmla="*/ 1052257 h 1543360"/>
              <a:gd name="connsiteX15519" fmla="*/ 849523 w 1617176"/>
              <a:gd name="connsiteY15519" fmla="*/ 1052989 h 1543360"/>
              <a:gd name="connsiteX15520" fmla="*/ 850499 w 1617176"/>
              <a:gd name="connsiteY15520" fmla="*/ 1053966 h 1543360"/>
              <a:gd name="connsiteX15521" fmla="*/ 849767 w 1617176"/>
              <a:gd name="connsiteY15521" fmla="*/ 1054698 h 1543360"/>
              <a:gd name="connsiteX15522" fmla="*/ 846594 w 1617176"/>
              <a:gd name="connsiteY15522" fmla="*/ 1054210 h 1543360"/>
              <a:gd name="connsiteX15523" fmla="*/ 844497 w 1617176"/>
              <a:gd name="connsiteY15523" fmla="*/ 1053744 h 1543360"/>
              <a:gd name="connsiteX15524" fmla="*/ 836342 w 1617176"/>
              <a:gd name="connsiteY15524" fmla="*/ 1054210 h 1543360"/>
              <a:gd name="connsiteX15525" fmla="*/ 825045 w 1617176"/>
              <a:gd name="connsiteY15525" fmla="*/ 1050845 h 1543360"/>
              <a:gd name="connsiteX15526" fmla="*/ 824297 w 1617176"/>
              <a:gd name="connsiteY15526" fmla="*/ 1050970 h 1543360"/>
              <a:gd name="connsiteX15527" fmla="*/ 833871 w 1617176"/>
              <a:gd name="connsiteY15527" fmla="*/ 1055155 h 1543360"/>
              <a:gd name="connsiteX15528" fmla="*/ 842200 w 1617176"/>
              <a:gd name="connsiteY15528" fmla="*/ 1060800 h 1543360"/>
              <a:gd name="connsiteX15529" fmla="*/ 826334 w 1617176"/>
              <a:gd name="connsiteY15529" fmla="*/ 1056895 h 1543360"/>
              <a:gd name="connsiteX15530" fmla="*/ 813886 w 1617176"/>
              <a:gd name="connsiteY15530" fmla="*/ 1051281 h 1543360"/>
              <a:gd name="connsiteX15531" fmla="*/ 812665 w 1617176"/>
              <a:gd name="connsiteY15531" fmla="*/ 1051281 h 1543360"/>
              <a:gd name="connsiteX15532" fmla="*/ 810713 w 1617176"/>
              <a:gd name="connsiteY15532" fmla="*/ 1051769 h 1543360"/>
              <a:gd name="connsiteX15533" fmla="*/ 810644 w 1617176"/>
              <a:gd name="connsiteY15533" fmla="*/ 1051804 h 1543360"/>
              <a:gd name="connsiteX15534" fmla="*/ 810225 w 1617176"/>
              <a:gd name="connsiteY15534" fmla="*/ 1052501 h 1543360"/>
              <a:gd name="connsiteX15535" fmla="*/ 819500 w 1617176"/>
              <a:gd name="connsiteY15535" fmla="*/ 1058603 h 1543360"/>
              <a:gd name="connsiteX15536" fmla="*/ 823894 w 1617176"/>
              <a:gd name="connsiteY15536" fmla="*/ 1058603 h 1543360"/>
              <a:gd name="connsiteX15537" fmla="*/ 826335 w 1617176"/>
              <a:gd name="connsiteY15537" fmla="*/ 1062509 h 1543360"/>
              <a:gd name="connsiteX15538" fmla="*/ 826335 w 1617176"/>
              <a:gd name="connsiteY15538" fmla="*/ 1062509 h 1543360"/>
              <a:gd name="connsiteX15539" fmla="*/ 827799 w 1617176"/>
              <a:gd name="connsiteY15539" fmla="*/ 1063241 h 1543360"/>
              <a:gd name="connsiteX15540" fmla="*/ 828531 w 1617176"/>
              <a:gd name="connsiteY15540" fmla="*/ 1063730 h 1543360"/>
              <a:gd name="connsiteX15541" fmla="*/ 829020 w 1617176"/>
              <a:gd name="connsiteY15541" fmla="*/ 1064706 h 1543360"/>
              <a:gd name="connsiteX15542" fmla="*/ 828287 w 1617176"/>
              <a:gd name="connsiteY15542" fmla="*/ 1065194 h 1543360"/>
              <a:gd name="connsiteX15543" fmla="*/ 828043 w 1617176"/>
              <a:gd name="connsiteY15543" fmla="*/ 1065194 h 1543360"/>
              <a:gd name="connsiteX15544" fmla="*/ 827310 w 1617176"/>
              <a:gd name="connsiteY15544" fmla="*/ 1064706 h 1543360"/>
              <a:gd name="connsiteX15545" fmla="*/ 825831 w 1617176"/>
              <a:gd name="connsiteY15545" fmla="*/ 1064151 h 1543360"/>
              <a:gd name="connsiteX15546" fmla="*/ 825847 w 1617176"/>
              <a:gd name="connsiteY15546" fmla="*/ 1064217 h 1543360"/>
              <a:gd name="connsiteX15547" fmla="*/ 813886 w 1617176"/>
              <a:gd name="connsiteY15547" fmla="*/ 1061533 h 1543360"/>
              <a:gd name="connsiteX15548" fmla="*/ 813920 w 1617176"/>
              <a:gd name="connsiteY15548" fmla="*/ 1061365 h 1543360"/>
              <a:gd name="connsiteX15549" fmla="*/ 812910 w 1617176"/>
              <a:gd name="connsiteY15549" fmla="*/ 1061533 h 1543360"/>
              <a:gd name="connsiteX15550" fmla="*/ 812653 w 1617176"/>
              <a:gd name="connsiteY15550" fmla="*/ 1061469 h 1543360"/>
              <a:gd name="connsiteX15551" fmla="*/ 812666 w 1617176"/>
              <a:gd name="connsiteY15551" fmla="*/ 1061533 h 1543360"/>
              <a:gd name="connsiteX15552" fmla="*/ 811201 w 1617176"/>
              <a:gd name="connsiteY15552" fmla="*/ 1062021 h 1543360"/>
              <a:gd name="connsiteX15553" fmla="*/ 819012 w 1617176"/>
              <a:gd name="connsiteY15553" fmla="*/ 1068855 h 1543360"/>
              <a:gd name="connsiteX15554" fmla="*/ 813398 w 1617176"/>
              <a:gd name="connsiteY15554" fmla="*/ 1065926 h 1543360"/>
              <a:gd name="connsiteX15555" fmla="*/ 804855 w 1617176"/>
              <a:gd name="connsiteY15555" fmla="*/ 1062265 h 1543360"/>
              <a:gd name="connsiteX15556" fmla="*/ 798509 w 1617176"/>
              <a:gd name="connsiteY15556" fmla="*/ 1061288 h 1543360"/>
              <a:gd name="connsiteX15557" fmla="*/ 807052 w 1617176"/>
              <a:gd name="connsiteY15557" fmla="*/ 1071540 h 1543360"/>
              <a:gd name="connsiteX15558" fmla="*/ 800218 w 1617176"/>
              <a:gd name="connsiteY15558" fmla="*/ 1066414 h 1543360"/>
              <a:gd name="connsiteX15559" fmla="*/ 790698 w 1617176"/>
              <a:gd name="connsiteY15559" fmla="*/ 1061777 h 1543360"/>
              <a:gd name="connsiteX15560" fmla="*/ 790698 w 1617176"/>
              <a:gd name="connsiteY15560" fmla="*/ 1063973 h 1543360"/>
              <a:gd name="connsiteX15561" fmla="*/ 790279 w 1617176"/>
              <a:gd name="connsiteY15561" fmla="*/ 1063833 h 1543360"/>
              <a:gd name="connsiteX15562" fmla="*/ 790698 w 1617176"/>
              <a:gd name="connsiteY15562" fmla="*/ 1064461 h 1543360"/>
              <a:gd name="connsiteX15563" fmla="*/ 790623 w 1617176"/>
              <a:gd name="connsiteY15563" fmla="*/ 1064838 h 1543360"/>
              <a:gd name="connsiteX15564" fmla="*/ 793626 w 1617176"/>
              <a:gd name="connsiteY15564" fmla="*/ 1069343 h 1543360"/>
              <a:gd name="connsiteX15565" fmla="*/ 789712 w 1617176"/>
              <a:gd name="connsiteY15565" fmla="*/ 1065863 h 1543360"/>
              <a:gd name="connsiteX15566" fmla="*/ 788989 w 1617176"/>
              <a:gd name="connsiteY15566" fmla="*/ 1065682 h 1543360"/>
              <a:gd name="connsiteX15567" fmla="*/ 788501 w 1617176"/>
              <a:gd name="connsiteY15567" fmla="*/ 1064461 h 1543360"/>
              <a:gd name="connsiteX15568" fmla="*/ 788501 w 1617176"/>
              <a:gd name="connsiteY15568" fmla="*/ 1064217 h 1543360"/>
              <a:gd name="connsiteX15569" fmla="*/ 788592 w 1617176"/>
              <a:gd name="connsiteY15569" fmla="*/ 1063853 h 1543360"/>
              <a:gd name="connsiteX15570" fmla="*/ 781911 w 1617176"/>
              <a:gd name="connsiteY15570" fmla="*/ 1060068 h 1543360"/>
              <a:gd name="connsiteX15571" fmla="*/ 781911 w 1617176"/>
              <a:gd name="connsiteY15571" fmla="*/ 1063485 h 1543360"/>
              <a:gd name="connsiteX15572" fmla="*/ 775564 w 1617176"/>
              <a:gd name="connsiteY15572" fmla="*/ 1059580 h 1543360"/>
              <a:gd name="connsiteX15573" fmla="*/ 785084 w 1617176"/>
              <a:gd name="connsiteY15573" fmla="*/ 1072761 h 1543360"/>
              <a:gd name="connsiteX15574" fmla="*/ 775077 w 1617176"/>
              <a:gd name="connsiteY15574" fmla="*/ 1064950 h 1543360"/>
              <a:gd name="connsiteX15575" fmla="*/ 770927 w 1617176"/>
              <a:gd name="connsiteY15575" fmla="*/ 1061288 h 1543360"/>
              <a:gd name="connsiteX15576" fmla="*/ 770927 w 1617176"/>
              <a:gd name="connsiteY15576" fmla="*/ 1066414 h 1543360"/>
              <a:gd name="connsiteX15577" fmla="*/ 763604 w 1617176"/>
              <a:gd name="connsiteY15577" fmla="*/ 1061288 h 1543360"/>
              <a:gd name="connsiteX15578" fmla="*/ 763116 w 1617176"/>
              <a:gd name="connsiteY15578" fmla="*/ 1062265 h 1543360"/>
              <a:gd name="connsiteX15579" fmla="*/ 762384 w 1617176"/>
              <a:gd name="connsiteY15579" fmla="*/ 1062265 h 1543360"/>
              <a:gd name="connsiteX15580" fmla="*/ 762384 w 1617176"/>
              <a:gd name="connsiteY15580" fmla="*/ 1063241 h 1543360"/>
              <a:gd name="connsiteX15581" fmla="*/ 763849 w 1617176"/>
              <a:gd name="connsiteY15581" fmla="*/ 1065682 h 1543360"/>
              <a:gd name="connsiteX15582" fmla="*/ 759821 w 1617176"/>
              <a:gd name="connsiteY15582" fmla="*/ 1065682 h 1543360"/>
              <a:gd name="connsiteX15583" fmla="*/ 759455 w 1617176"/>
              <a:gd name="connsiteY15583" fmla="*/ 1065926 h 1543360"/>
              <a:gd name="connsiteX15584" fmla="*/ 759211 w 1617176"/>
              <a:gd name="connsiteY15584" fmla="*/ 1065926 h 1543360"/>
              <a:gd name="connsiteX15585" fmla="*/ 757746 w 1617176"/>
              <a:gd name="connsiteY15585" fmla="*/ 1065438 h 1543360"/>
              <a:gd name="connsiteX15586" fmla="*/ 757675 w 1617176"/>
              <a:gd name="connsiteY15586" fmla="*/ 1065012 h 1543360"/>
              <a:gd name="connsiteX15587" fmla="*/ 751644 w 1617176"/>
              <a:gd name="connsiteY15587" fmla="*/ 1061533 h 1543360"/>
              <a:gd name="connsiteX15588" fmla="*/ 737243 w 1617176"/>
              <a:gd name="connsiteY15588" fmla="*/ 1059336 h 1543360"/>
              <a:gd name="connsiteX15589" fmla="*/ 736266 w 1617176"/>
              <a:gd name="connsiteY15589" fmla="*/ 1059336 h 1543360"/>
              <a:gd name="connsiteX15590" fmla="*/ 735835 w 1617176"/>
              <a:gd name="connsiteY15590" fmla="*/ 1059422 h 1543360"/>
              <a:gd name="connsiteX15591" fmla="*/ 739196 w 1617176"/>
              <a:gd name="connsiteY15591" fmla="*/ 1064461 h 1543360"/>
              <a:gd name="connsiteX15592" fmla="*/ 739104 w 1617176"/>
              <a:gd name="connsiteY15592" fmla="*/ 1064553 h 1543360"/>
              <a:gd name="connsiteX15593" fmla="*/ 740172 w 1617176"/>
              <a:gd name="connsiteY15593" fmla="*/ 1065193 h 1543360"/>
              <a:gd name="connsiteX15594" fmla="*/ 740416 w 1617176"/>
              <a:gd name="connsiteY15594" fmla="*/ 1066414 h 1543360"/>
              <a:gd name="connsiteX15595" fmla="*/ 739684 w 1617176"/>
              <a:gd name="connsiteY15595" fmla="*/ 1067146 h 1543360"/>
              <a:gd name="connsiteX15596" fmla="*/ 739196 w 1617176"/>
              <a:gd name="connsiteY15596" fmla="*/ 1066658 h 1543360"/>
              <a:gd name="connsiteX15597" fmla="*/ 737731 w 1617176"/>
              <a:gd name="connsiteY15597" fmla="*/ 1065682 h 1543360"/>
              <a:gd name="connsiteX15598" fmla="*/ 726768 w 1617176"/>
              <a:gd name="connsiteY15598" fmla="*/ 1066148 h 1543360"/>
              <a:gd name="connsiteX15599" fmla="*/ 726503 w 1617176"/>
              <a:gd name="connsiteY15599" fmla="*/ 1066414 h 1543360"/>
              <a:gd name="connsiteX15600" fmla="*/ 723574 w 1617176"/>
              <a:gd name="connsiteY15600" fmla="*/ 1066170 h 1543360"/>
              <a:gd name="connsiteX15601" fmla="*/ 720645 w 1617176"/>
              <a:gd name="connsiteY15601" fmla="*/ 1066170 h 1543360"/>
              <a:gd name="connsiteX15602" fmla="*/ 719913 w 1617176"/>
              <a:gd name="connsiteY15602" fmla="*/ 1065193 h 1543360"/>
              <a:gd name="connsiteX15603" fmla="*/ 720889 w 1617176"/>
              <a:gd name="connsiteY15603" fmla="*/ 1064217 h 1543360"/>
              <a:gd name="connsiteX15604" fmla="*/ 723574 w 1617176"/>
              <a:gd name="connsiteY15604" fmla="*/ 1064461 h 1543360"/>
              <a:gd name="connsiteX15605" fmla="*/ 726259 w 1617176"/>
              <a:gd name="connsiteY15605" fmla="*/ 1064461 h 1543360"/>
              <a:gd name="connsiteX15606" fmla="*/ 734069 w 1617176"/>
              <a:gd name="connsiteY15606" fmla="*/ 1063241 h 1543360"/>
              <a:gd name="connsiteX15607" fmla="*/ 724323 w 1617176"/>
              <a:gd name="connsiteY15607" fmla="*/ 1057575 h 1543360"/>
              <a:gd name="connsiteX15608" fmla="*/ 724306 w 1617176"/>
              <a:gd name="connsiteY15608" fmla="*/ 1057627 h 1543360"/>
              <a:gd name="connsiteX15609" fmla="*/ 716007 w 1617176"/>
              <a:gd name="connsiteY15609" fmla="*/ 1055918 h 1543360"/>
              <a:gd name="connsiteX15610" fmla="*/ 705755 w 1617176"/>
              <a:gd name="connsiteY15610" fmla="*/ 1053721 h 1543360"/>
              <a:gd name="connsiteX15611" fmla="*/ 705267 w 1617176"/>
              <a:gd name="connsiteY15611" fmla="*/ 1052745 h 1543360"/>
              <a:gd name="connsiteX15612" fmla="*/ 705755 w 1617176"/>
              <a:gd name="connsiteY15612" fmla="*/ 1052501 h 1543360"/>
              <a:gd name="connsiteX15613" fmla="*/ 715763 w 1617176"/>
              <a:gd name="connsiteY15613" fmla="*/ 1054698 h 1543360"/>
              <a:gd name="connsiteX15614" fmla="*/ 724306 w 1617176"/>
              <a:gd name="connsiteY15614" fmla="*/ 1056162 h 1543360"/>
              <a:gd name="connsiteX15615" fmla="*/ 724387 w 1617176"/>
              <a:gd name="connsiteY15615" fmla="*/ 1056407 h 1543360"/>
              <a:gd name="connsiteX15616" fmla="*/ 725526 w 1617176"/>
              <a:gd name="connsiteY15616" fmla="*/ 1056407 h 1543360"/>
              <a:gd name="connsiteX15617" fmla="*/ 720889 w 1617176"/>
              <a:gd name="connsiteY15617" fmla="*/ 1053722 h 1543360"/>
              <a:gd name="connsiteX15618" fmla="*/ 727601 w 1617176"/>
              <a:gd name="connsiteY15618" fmla="*/ 1054149 h 1543360"/>
              <a:gd name="connsiteX15619" fmla="*/ 734985 w 1617176"/>
              <a:gd name="connsiteY15619" fmla="*/ 1057840 h 1543360"/>
              <a:gd name="connsiteX15620" fmla="*/ 736266 w 1617176"/>
              <a:gd name="connsiteY15620" fmla="*/ 1057627 h 1543360"/>
              <a:gd name="connsiteX15621" fmla="*/ 736999 w 1617176"/>
              <a:gd name="connsiteY15621" fmla="*/ 1057627 h 1543360"/>
              <a:gd name="connsiteX15622" fmla="*/ 737242 w 1617176"/>
              <a:gd name="connsiteY15622" fmla="*/ 1057627 h 1543360"/>
              <a:gd name="connsiteX15623" fmla="*/ 745054 w 1617176"/>
              <a:gd name="connsiteY15623" fmla="*/ 1057627 h 1543360"/>
              <a:gd name="connsiteX15624" fmla="*/ 747739 w 1617176"/>
              <a:gd name="connsiteY15624" fmla="*/ 1055674 h 1543360"/>
              <a:gd name="connsiteX15625" fmla="*/ 752865 w 1617176"/>
              <a:gd name="connsiteY15625" fmla="*/ 1057627 h 1543360"/>
              <a:gd name="connsiteX15626" fmla="*/ 760187 w 1617176"/>
              <a:gd name="connsiteY15626" fmla="*/ 1054942 h 1543360"/>
              <a:gd name="connsiteX15627" fmla="*/ 764581 w 1617176"/>
              <a:gd name="connsiteY15627" fmla="*/ 1056895 h 1543360"/>
              <a:gd name="connsiteX15628" fmla="*/ 765557 w 1617176"/>
              <a:gd name="connsiteY15628" fmla="*/ 1052745 h 1543360"/>
              <a:gd name="connsiteX15629" fmla="*/ 774344 w 1617176"/>
              <a:gd name="connsiteY15629" fmla="*/ 1057627 h 1543360"/>
              <a:gd name="connsiteX15630" fmla="*/ 775321 w 1617176"/>
              <a:gd name="connsiteY15630" fmla="*/ 1051281 h 1543360"/>
              <a:gd name="connsiteX15631" fmla="*/ 780935 w 1617176"/>
              <a:gd name="connsiteY15631" fmla="*/ 1053722 h 1543360"/>
              <a:gd name="connsiteX15632" fmla="*/ 783619 w 1617176"/>
              <a:gd name="connsiteY15632" fmla="*/ 1052763 h 1543360"/>
              <a:gd name="connsiteX15633" fmla="*/ 783619 w 1617176"/>
              <a:gd name="connsiteY15633" fmla="*/ 1052745 h 1543360"/>
              <a:gd name="connsiteX15634" fmla="*/ 786792 w 1617176"/>
              <a:gd name="connsiteY15634" fmla="*/ 1050548 h 1543360"/>
              <a:gd name="connsiteX15635" fmla="*/ 789191 w 1617176"/>
              <a:gd name="connsiteY15635" fmla="*/ 1049021 h 1543360"/>
              <a:gd name="connsiteX15636" fmla="*/ 788868 w 1617176"/>
              <a:gd name="connsiteY15636" fmla="*/ 1048535 h 1543360"/>
              <a:gd name="connsiteX15637" fmla="*/ 788497 w 1617176"/>
              <a:gd name="connsiteY15637" fmla="*/ 1048350 h 1543360"/>
              <a:gd name="connsiteX15638" fmla="*/ 773611 w 1617176"/>
              <a:gd name="connsiteY15638" fmla="*/ 1044934 h 1543360"/>
              <a:gd name="connsiteX15639" fmla="*/ 773524 w 1617176"/>
              <a:gd name="connsiteY15639" fmla="*/ 1044761 h 1543360"/>
              <a:gd name="connsiteX15640" fmla="*/ 773368 w 1617176"/>
              <a:gd name="connsiteY15640" fmla="*/ 1045178 h 1543360"/>
              <a:gd name="connsiteX15641" fmla="*/ 772880 w 1617176"/>
              <a:gd name="connsiteY15641" fmla="*/ 1045422 h 1543360"/>
              <a:gd name="connsiteX15642" fmla="*/ 772392 w 1617176"/>
              <a:gd name="connsiteY15642" fmla="*/ 1045422 h 1543360"/>
              <a:gd name="connsiteX15643" fmla="*/ 772009 w 1617176"/>
              <a:gd name="connsiteY15643" fmla="*/ 1045167 h 1543360"/>
              <a:gd name="connsiteX15644" fmla="*/ 756526 w 1617176"/>
              <a:gd name="connsiteY15644" fmla="*/ 1055186 h 1543360"/>
              <a:gd name="connsiteX15645" fmla="*/ 755794 w 1617176"/>
              <a:gd name="connsiteY15645" fmla="*/ 1054697 h 1543360"/>
              <a:gd name="connsiteX15646" fmla="*/ 756282 w 1617176"/>
              <a:gd name="connsiteY15646" fmla="*/ 1053721 h 1543360"/>
              <a:gd name="connsiteX15647" fmla="*/ 770488 w 1617176"/>
              <a:gd name="connsiteY15647" fmla="*/ 1044024 h 1543360"/>
              <a:gd name="connsiteX15648" fmla="*/ 767753 w 1617176"/>
              <a:gd name="connsiteY15648" fmla="*/ 1042737 h 1543360"/>
              <a:gd name="connsiteX15649" fmla="*/ 764702 w 1617176"/>
              <a:gd name="connsiteY15649" fmla="*/ 1041517 h 1543360"/>
              <a:gd name="connsiteX15650" fmla="*/ 758966 w 1617176"/>
              <a:gd name="connsiteY15650" fmla="*/ 1041517 h 1543360"/>
              <a:gd name="connsiteX15651" fmla="*/ 758952 w 1617176"/>
              <a:gd name="connsiteY15651" fmla="*/ 1041489 h 1543360"/>
              <a:gd name="connsiteX15652" fmla="*/ 757746 w 1617176"/>
              <a:gd name="connsiteY15652" fmla="*/ 1042494 h 1543360"/>
              <a:gd name="connsiteX15653" fmla="*/ 756526 w 1617176"/>
              <a:gd name="connsiteY15653" fmla="*/ 1043470 h 1543360"/>
              <a:gd name="connsiteX15654" fmla="*/ 756037 w 1617176"/>
              <a:gd name="connsiteY15654" fmla="*/ 1043714 h 1543360"/>
              <a:gd name="connsiteX15655" fmla="*/ 755750 w 1617176"/>
              <a:gd name="connsiteY15655" fmla="*/ 1043642 h 1543360"/>
              <a:gd name="connsiteX15656" fmla="*/ 747739 w 1617176"/>
              <a:gd name="connsiteY15656" fmla="*/ 1048839 h 1543360"/>
              <a:gd name="connsiteX15657" fmla="*/ 747636 w 1617176"/>
              <a:gd name="connsiteY15657" fmla="*/ 1048685 h 1543360"/>
              <a:gd name="connsiteX15658" fmla="*/ 745785 w 1617176"/>
              <a:gd name="connsiteY15658" fmla="*/ 1050304 h 1543360"/>
              <a:gd name="connsiteX15659" fmla="*/ 745297 w 1617176"/>
              <a:gd name="connsiteY15659" fmla="*/ 1050304 h 1543360"/>
              <a:gd name="connsiteX15660" fmla="*/ 744565 w 1617176"/>
              <a:gd name="connsiteY15660" fmla="*/ 1050060 h 1543360"/>
              <a:gd name="connsiteX15661" fmla="*/ 744605 w 1617176"/>
              <a:gd name="connsiteY15661" fmla="*/ 1049816 h 1543360"/>
              <a:gd name="connsiteX15662" fmla="*/ 741636 w 1617176"/>
              <a:gd name="connsiteY15662" fmla="*/ 1049816 h 1543360"/>
              <a:gd name="connsiteX15663" fmla="*/ 744565 w 1617176"/>
              <a:gd name="connsiteY15663" fmla="*/ 1048840 h 1543360"/>
              <a:gd name="connsiteX15664" fmla="*/ 744748 w 1617176"/>
              <a:gd name="connsiteY15664" fmla="*/ 1048962 h 1543360"/>
              <a:gd name="connsiteX15665" fmla="*/ 744809 w 1617176"/>
              <a:gd name="connsiteY15665" fmla="*/ 1048596 h 1543360"/>
              <a:gd name="connsiteX15666" fmla="*/ 746518 w 1617176"/>
              <a:gd name="connsiteY15666" fmla="*/ 1047375 h 1543360"/>
              <a:gd name="connsiteX15667" fmla="*/ 746956 w 1617176"/>
              <a:gd name="connsiteY15667" fmla="*/ 1047287 h 1543360"/>
              <a:gd name="connsiteX15668" fmla="*/ 755061 w 1617176"/>
              <a:gd name="connsiteY15668" fmla="*/ 1042249 h 1543360"/>
              <a:gd name="connsiteX15669" fmla="*/ 755061 w 1617176"/>
              <a:gd name="connsiteY15669" fmla="*/ 1041762 h 1543360"/>
              <a:gd name="connsiteX15670" fmla="*/ 756526 w 1617176"/>
              <a:gd name="connsiteY15670" fmla="*/ 1040785 h 1543360"/>
              <a:gd name="connsiteX15671" fmla="*/ 757746 w 1617176"/>
              <a:gd name="connsiteY15671" fmla="*/ 1039809 h 1543360"/>
              <a:gd name="connsiteX15672" fmla="*/ 757990 w 1617176"/>
              <a:gd name="connsiteY15672" fmla="*/ 1039809 h 1543360"/>
              <a:gd name="connsiteX15673" fmla="*/ 757990 w 1617176"/>
              <a:gd name="connsiteY15673" fmla="*/ 1039808 h 1543360"/>
              <a:gd name="connsiteX15674" fmla="*/ 747250 w 1617176"/>
              <a:gd name="connsiteY15674" fmla="*/ 1036635 h 1543360"/>
              <a:gd name="connsiteX15675" fmla="*/ 747196 w 1617176"/>
              <a:gd name="connsiteY15675" fmla="*/ 1036418 h 1543360"/>
              <a:gd name="connsiteX15676" fmla="*/ 745785 w 1617176"/>
              <a:gd name="connsiteY15676" fmla="*/ 1037124 h 1543360"/>
              <a:gd name="connsiteX15677" fmla="*/ 741636 w 1617176"/>
              <a:gd name="connsiteY15677" fmla="*/ 1039320 h 1543360"/>
              <a:gd name="connsiteX15678" fmla="*/ 741148 w 1617176"/>
              <a:gd name="connsiteY15678" fmla="*/ 1039076 h 1543360"/>
              <a:gd name="connsiteX15679" fmla="*/ 741636 w 1617176"/>
              <a:gd name="connsiteY15679" fmla="*/ 1038344 h 1543360"/>
              <a:gd name="connsiteX15680" fmla="*/ 745541 w 1617176"/>
              <a:gd name="connsiteY15680" fmla="*/ 1036147 h 1543360"/>
              <a:gd name="connsiteX15681" fmla="*/ 746402 w 1617176"/>
              <a:gd name="connsiteY15681" fmla="*/ 1035458 h 1543360"/>
              <a:gd name="connsiteX15682" fmla="*/ 746274 w 1617176"/>
              <a:gd name="connsiteY15682" fmla="*/ 1035415 h 1543360"/>
              <a:gd name="connsiteX15683" fmla="*/ 746274 w 1617176"/>
              <a:gd name="connsiteY15683" fmla="*/ 1034438 h 1543360"/>
              <a:gd name="connsiteX15684" fmla="*/ 742124 w 1617176"/>
              <a:gd name="connsiteY15684" fmla="*/ 1031754 h 1543360"/>
              <a:gd name="connsiteX15685" fmla="*/ 753108 w 1617176"/>
              <a:gd name="connsiteY15685" fmla="*/ 1030777 h 1543360"/>
              <a:gd name="connsiteX15686" fmla="*/ 753130 w 1617176"/>
              <a:gd name="connsiteY15686" fmla="*/ 1030844 h 1543360"/>
              <a:gd name="connsiteX15687" fmla="*/ 756769 w 1617176"/>
              <a:gd name="connsiteY15687" fmla="*/ 1027848 h 1543360"/>
              <a:gd name="connsiteX15688" fmla="*/ 763116 w 1617176"/>
              <a:gd name="connsiteY15688" fmla="*/ 1022234 h 1543360"/>
              <a:gd name="connsiteX15689" fmla="*/ 763787 w 1617176"/>
              <a:gd name="connsiteY15689" fmla="*/ 1022234 h 1543360"/>
              <a:gd name="connsiteX15690" fmla="*/ 763603 w 1617176"/>
              <a:gd name="connsiteY15690" fmla="*/ 1021502 h 1543360"/>
              <a:gd name="connsiteX15691" fmla="*/ 763603 w 1617176"/>
              <a:gd name="connsiteY15691" fmla="*/ 1021226 h 1543360"/>
              <a:gd name="connsiteX15692" fmla="*/ 756770 w 1617176"/>
              <a:gd name="connsiteY15692" fmla="*/ 1016376 h 1543360"/>
              <a:gd name="connsiteX15693" fmla="*/ 748421 w 1617176"/>
              <a:gd name="connsiteY15693" fmla="*/ 1010509 h 1543360"/>
              <a:gd name="connsiteX15694" fmla="*/ 742613 w 1617176"/>
              <a:gd name="connsiteY15694" fmla="*/ 1015888 h 1543360"/>
              <a:gd name="connsiteX15695" fmla="*/ 737897 w 1617176"/>
              <a:gd name="connsiteY15695" fmla="*/ 1020131 h 1543360"/>
              <a:gd name="connsiteX15696" fmla="*/ 739439 w 1617176"/>
              <a:gd name="connsiteY15696" fmla="*/ 1021502 h 1543360"/>
              <a:gd name="connsiteX15697" fmla="*/ 740904 w 1617176"/>
              <a:gd name="connsiteY15697" fmla="*/ 1021990 h 1543360"/>
              <a:gd name="connsiteX15698" fmla="*/ 741392 w 1617176"/>
              <a:gd name="connsiteY15698" fmla="*/ 1023210 h 1543360"/>
              <a:gd name="connsiteX15699" fmla="*/ 740904 w 1617176"/>
              <a:gd name="connsiteY15699" fmla="*/ 1023454 h 1543360"/>
              <a:gd name="connsiteX15700" fmla="*/ 740415 w 1617176"/>
              <a:gd name="connsiteY15700" fmla="*/ 1023454 h 1543360"/>
              <a:gd name="connsiteX15701" fmla="*/ 738951 w 1617176"/>
              <a:gd name="connsiteY15701" fmla="*/ 1022478 h 1543360"/>
              <a:gd name="connsiteX15702" fmla="*/ 737096 w 1617176"/>
              <a:gd name="connsiteY15702" fmla="*/ 1021086 h 1543360"/>
              <a:gd name="connsiteX15703" fmla="*/ 736998 w 1617176"/>
              <a:gd name="connsiteY15703" fmla="*/ 1021258 h 1543360"/>
              <a:gd name="connsiteX15704" fmla="*/ 735829 w 1617176"/>
              <a:gd name="connsiteY15704" fmla="*/ 1021492 h 1543360"/>
              <a:gd name="connsiteX15705" fmla="*/ 735778 w 1617176"/>
              <a:gd name="connsiteY15705" fmla="*/ 1021746 h 1543360"/>
              <a:gd name="connsiteX15706" fmla="*/ 735535 w 1617176"/>
              <a:gd name="connsiteY15706" fmla="*/ 1022234 h 1543360"/>
              <a:gd name="connsiteX15707" fmla="*/ 735447 w 1617176"/>
              <a:gd name="connsiteY15707" fmla="*/ 1022304 h 1543360"/>
              <a:gd name="connsiteX15708" fmla="*/ 735778 w 1617176"/>
              <a:gd name="connsiteY15708" fmla="*/ 1022967 h 1543360"/>
              <a:gd name="connsiteX15709" fmla="*/ 736157 w 1617176"/>
              <a:gd name="connsiteY15709" fmla="*/ 1023536 h 1543360"/>
              <a:gd name="connsiteX15710" fmla="*/ 736266 w 1617176"/>
              <a:gd name="connsiteY15710" fmla="*/ 1023211 h 1543360"/>
              <a:gd name="connsiteX15711" fmla="*/ 738219 w 1617176"/>
              <a:gd name="connsiteY15711" fmla="*/ 1027604 h 1543360"/>
              <a:gd name="connsiteX15712" fmla="*/ 726747 w 1617176"/>
              <a:gd name="connsiteY15712" fmla="*/ 1028337 h 1543360"/>
              <a:gd name="connsiteX15713" fmla="*/ 722109 w 1617176"/>
              <a:gd name="connsiteY15713" fmla="*/ 1031266 h 1543360"/>
              <a:gd name="connsiteX15714" fmla="*/ 721994 w 1617176"/>
              <a:gd name="connsiteY15714" fmla="*/ 1030806 h 1543360"/>
              <a:gd name="connsiteX15715" fmla="*/ 721865 w 1617176"/>
              <a:gd name="connsiteY15715" fmla="*/ 1031022 h 1543360"/>
              <a:gd name="connsiteX15716" fmla="*/ 717715 w 1617176"/>
              <a:gd name="connsiteY15716" fmla="*/ 1032974 h 1543360"/>
              <a:gd name="connsiteX15717" fmla="*/ 712102 w 1617176"/>
              <a:gd name="connsiteY15717" fmla="*/ 1035171 h 1543360"/>
              <a:gd name="connsiteX15718" fmla="*/ 711857 w 1617176"/>
              <a:gd name="connsiteY15718" fmla="*/ 1035171 h 1543360"/>
              <a:gd name="connsiteX15719" fmla="*/ 711125 w 1617176"/>
              <a:gd name="connsiteY15719" fmla="*/ 1034439 h 1543360"/>
              <a:gd name="connsiteX15720" fmla="*/ 711613 w 1617176"/>
              <a:gd name="connsiteY15720" fmla="*/ 1033462 h 1543360"/>
              <a:gd name="connsiteX15721" fmla="*/ 716983 w 1617176"/>
              <a:gd name="connsiteY15721" fmla="*/ 1031266 h 1543360"/>
              <a:gd name="connsiteX15722" fmla="*/ 721508 w 1617176"/>
              <a:gd name="connsiteY15722" fmla="*/ 1029360 h 1543360"/>
              <a:gd name="connsiteX15723" fmla="*/ 720645 w 1617176"/>
              <a:gd name="connsiteY15723" fmla="*/ 1027848 h 1543360"/>
              <a:gd name="connsiteX15724" fmla="*/ 720784 w 1617176"/>
              <a:gd name="connsiteY15724" fmla="*/ 1027569 h 1543360"/>
              <a:gd name="connsiteX15725" fmla="*/ 705023 w 1617176"/>
              <a:gd name="connsiteY15725" fmla="*/ 1022235 h 1543360"/>
              <a:gd name="connsiteX15726" fmla="*/ 697700 w 1617176"/>
              <a:gd name="connsiteY15726" fmla="*/ 1019306 h 1543360"/>
              <a:gd name="connsiteX15727" fmla="*/ 697456 w 1617176"/>
              <a:gd name="connsiteY15727" fmla="*/ 1018573 h 1543360"/>
              <a:gd name="connsiteX15728" fmla="*/ 698188 w 1617176"/>
              <a:gd name="connsiteY15728" fmla="*/ 1017841 h 1543360"/>
              <a:gd name="connsiteX15729" fmla="*/ 705511 w 1617176"/>
              <a:gd name="connsiteY15729" fmla="*/ 1021014 h 1543360"/>
              <a:gd name="connsiteX15730" fmla="*/ 720889 w 1617176"/>
              <a:gd name="connsiteY15730" fmla="*/ 1026140 h 1543360"/>
              <a:gd name="connsiteX15731" fmla="*/ 720964 w 1617176"/>
              <a:gd name="connsiteY15731" fmla="*/ 1026291 h 1543360"/>
              <a:gd name="connsiteX15732" fmla="*/ 729920 w 1617176"/>
              <a:gd name="connsiteY15732" fmla="*/ 1023699 h 1543360"/>
              <a:gd name="connsiteX15733" fmla="*/ 731629 w 1617176"/>
              <a:gd name="connsiteY15733" fmla="*/ 1022478 h 1543360"/>
              <a:gd name="connsiteX15734" fmla="*/ 733381 w 1617176"/>
              <a:gd name="connsiteY15734" fmla="*/ 1021602 h 1543360"/>
              <a:gd name="connsiteX15735" fmla="*/ 733338 w 1617176"/>
              <a:gd name="connsiteY15735" fmla="*/ 1021502 h 1543360"/>
              <a:gd name="connsiteX15736" fmla="*/ 733582 w 1617176"/>
              <a:gd name="connsiteY15736" fmla="*/ 1021014 h 1543360"/>
              <a:gd name="connsiteX15737" fmla="*/ 733665 w 1617176"/>
              <a:gd name="connsiteY15737" fmla="*/ 1020596 h 1543360"/>
              <a:gd name="connsiteX15738" fmla="*/ 733581 w 1617176"/>
              <a:gd name="connsiteY15738" fmla="*/ 1020526 h 1543360"/>
              <a:gd name="connsiteX15739" fmla="*/ 733710 w 1617176"/>
              <a:gd name="connsiteY15739" fmla="*/ 1020370 h 1543360"/>
              <a:gd name="connsiteX15740" fmla="*/ 733724 w 1617176"/>
              <a:gd name="connsiteY15740" fmla="*/ 1020300 h 1543360"/>
              <a:gd name="connsiteX15741" fmla="*/ 731374 w 1617176"/>
              <a:gd name="connsiteY15741" fmla="*/ 1018285 h 1543360"/>
              <a:gd name="connsiteX15742" fmla="*/ 731385 w 1617176"/>
              <a:gd name="connsiteY15742" fmla="*/ 1018329 h 1543360"/>
              <a:gd name="connsiteX15743" fmla="*/ 717228 w 1617176"/>
              <a:gd name="connsiteY15743" fmla="*/ 1020281 h 1543360"/>
              <a:gd name="connsiteX15744" fmla="*/ 726259 w 1617176"/>
              <a:gd name="connsiteY15744" fmla="*/ 1015644 h 1543360"/>
              <a:gd name="connsiteX15745" fmla="*/ 711126 w 1617176"/>
              <a:gd name="connsiteY15745" fmla="*/ 1013935 h 1543360"/>
              <a:gd name="connsiteX15746" fmla="*/ 718937 w 1617176"/>
              <a:gd name="connsiteY15746" fmla="*/ 1008565 h 1543360"/>
              <a:gd name="connsiteX15747" fmla="*/ 708929 w 1617176"/>
              <a:gd name="connsiteY15747" fmla="*/ 1009786 h 1543360"/>
              <a:gd name="connsiteX15748" fmla="*/ 713323 w 1617176"/>
              <a:gd name="connsiteY15748" fmla="*/ 1004416 h 1543360"/>
              <a:gd name="connsiteX15749" fmla="*/ 707221 w 1617176"/>
              <a:gd name="connsiteY15749" fmla="*/ 1007101 h 1543360"/>
              <a:gd name="connsiteX15750" fmla="*/ 704536 w 1617176"/>
              <a:gd name="connsiteY15750" fmla="*/ 1004416 h 1543360"/>
              <a:gd name="connsiteX15751" fmla="*/ 707221 w 1617176"/>
              <a:gd name="connsiteY15751" fmla="*/ 998802 h 1543360"/>
              <a:gd name="connsiteX15752" fmla="*/ 699898 w 1617176"/>
              <a:gd name="connsiteY15752" fmla="*/ 1001242 h 1543360"/>
              <a:gd name="connsiteX15753" fmla="*/ 699898 w 1617176"/>
              <a:gd name="connsiteY15753" fmla="*/ 1001165 h 1543360"/>
              <a:gd name="connsiteX15754" fmla="*/ 695504 w 1617176"/>
              <a:gd name="connsiteY15754" fmla="*/ 1004172 h 1543360"/>
              <a:gd name="connsiteX15755" fmla="*/ 688181 w 1617176"/>
              <a:gd name="connsiteY15755" fmla="*/ 1008565 h 1543360"/>
              <a:gd name="connsiteX15756" fmla="*/ 687693 w 1617176"/>
              <a:gd name="connsiteY15756" fmla="*/ 1008565 h 1543360"/>
              <a:gd name="connsiteX15757" fmla="*/ 687511 w 1617176"/>
              <a:gd name="connsiteY15757" fmla="*/ 1008444 h 1543360"/>
              <a:gd name="connsiteX15758" fmla="*/ 684764 w 1617176"/>
              <a:gd name="connsiteY15758" fmla="*/ 1008810 h 1543360"/>
              <a:gd name="connsiteX15759" fmla="*/ 687693 w 1617176"/>
              <a:gd name="connsiteY15759" fmla="*/ 1006613 h 1543360"/>
              <a:gd name="connsiteX15760" fmla="*/ 687693 w 1617176"/>
              <a:gd name="connsiteY15760" fmla="*/ 1006705 h 1543360"/>
              <a:gd name="connsiteX15761" fmla="*/ 694527 w 1617176"/>
              <a:gd name="connsiteY15761" fmla="*/ 1002463 h 1543360"/>
              <a:gd name="connsiteX15762" fmla="*/ 699409 w 1617176"/>
              <a:gd name="connsiteY15762" fmla="*/ 999778 h 1543360"/>
              <a:gd name="connsiteX15763" fmla="*/ 699605 w 1617176"/>
              <a:gd name="connsiteY15763" fmla="*/ 999827 h 1543360"/>
              <a:gd name="connsiteX15764" fmla="*/ 699410 w 1617176"/>
              <a:gd name="connsiteY15764" fmla="*/ 999534 h 1543360"/>
              <a:gd name="connsiteX15765" fmla="*/ 700630 w 1617176"/>
              <a:gd name="connsiteY15765" fmla="*/ 994164 h 1543360"/>
              <a:gd name="connsiteX15766" fmla="*/ 698189 w 1617176"/>
              <a:gd name="connsiteY15766" fmla="*/ 992943 h 1543360"/>
              <a:gd name="connsiteX15767" fmla="*/ 691355 w 1617176"/>
              <a:gd name="connsiteY15767" fmla="*/ 995384 h 1543360"/>
              <a:gd name="connsiteX15768" fmla="*/ 693796 w 1617176"/>
              <a:gd name="connsiteY15768" fmla="*/ 987330 h 1543360"/>
              <a:gd name="connsiteX15769" fmla="*/ 691355 w 1617176"/>
              <a:gd name="connsiteY15769" fmla="*/ 988062 h 1543360"/>
              <a:gd name="connsiteX15770" fmla="*/ 691054 w 1617176"/>
              <a:gd name="connsiteY15770" fmla="*/ 987661 h 1543360"/>
              <a:gd name="connsiteX15771" fmla="*/ 690866 w 1617176"/>
              <a:gd name="connsiteY15771" fmla="*/ 988794 h 1543360"/>
              <a:gd name="connsiteX15772" fmla="*/ 680126 w 1617176"/>
              <a:gd name="connsiteY15772" fmla="*/ 998557 h 1543360"/>
              <a:gd name="connsiteX15773" fmla="*/ 673047 w 1617176"/>
              <a:gd name="connsiteY15773" fmla="*/ 1005148 h 1543360"/>
              <a:gd name="connsiteX15774" fmla="*/ 672967 w 1617176"/>
              <a:gd name="connsiteY15774" fmla="*/ 1005201 h 1543360"/>
              <a:gd name="connsiteX15775" fmla="*/ 672435 w 1617176"/>
              <a:gd name="connsiteY15775" fmla="*/ 1007151 h 1543360"/>
              <a:gd name="connsiteX15776" fmla="*/ 681591 w 1617176"/>
              <a:gd name="connsiteY15776" fmla="*/ 1011007 h 1543360"/>
              <a:gd name="connsiteX15777" fmla="*/ 694039 w 1617176"/>
              <a:gd name="connsiteY15777" fmla="*/ 1016132 h 1543360"/>
              <a:gd name="connsiteX15778" fmla="*/ 694771 w 1617176"/>
              <a:gd name="connsiteY15778" fmla="*/ 1017353 h 1543360"/>
              <a:gd name="connsiteX15779" fmla="*/ 693795 w 1617176"/>
              <a:gd name="connsiteY15779" fmla="*/ 1017841 h 1543360"/>
              <a:gd name="connsiteX15780" fmla="*/ 681102 w 1617176"/>
              <a:gd name="connsiteY15780" fmla="*/ 1012471 h 1543360"/>
              <a:gd name="connsiteX15781" fmla="*/ 671828 w 1617176"/>
              <a:gd name="connsiteY15781" fmla="*/ 1008322 h 1543360"/>
              <a:gd name="connsiteX15782" fmla="*/ 671828 w 1617176"/>
              <a:gd name="connsiteY15782" fmla="*/ 1009053 h 1543360"/>
              <a:gd name="connsiteX15783" fmla="*/ 665482 w 1617176"/>
              <a:gd name="connsiteY15783" fmla="*/ 1009786 h 1543360"/>
              <a:gd name="connsiteX15784" fmla="*/ 665495 w 1617176"/>
              <a:gd name="connsiteY15784" fmla="*/ 1009732 h 1543360"/>
              <a:gd name="connsiteX15785" fmla="*/ 665053 w 1617176"/>
              <a:gd name="connsiteY15785" fmla="*/ 1009908 h 1543360"/>
              <a:gd name="connsiteX15786" fmla="*/ 665237 w 1617176"/>
              <a:gd name="connsiteY15786" fmla="*/ 1010031 h 1543360"/>
              <a:gd name="connsiteX15787" fmla="*/ 663528 w 1617176"/>
              <a:gd name="connsiteY15787" fmla="*/ 1012228 h 1543360"/>
              <a:gd name="connsiteX15788" fmla="*/ 713131 w 1617176"/>
              <a:gd name="connsiteY15788" fmla="*/ 1039087 h 1543360"/>
              <a:gd name="connsiteX15789" fmla="*/ 714299 w 1617176"/>
              <a:gd name="connsiteY15789" fmla="*/ 1039320 h 1543360"/>
              <a:gd name="connsiteX15790" fmla="*/ 714394 w 1617176"/>
              <a:gd name="connsiteY15790" fmla="*/ 1039558 h 1543360"/>
              <a:gd name="connsiteX15791" fmla="*/ 721621 w 1617176"/>
              <a:gd name="connsiteY15791" fmla="*/ 1042494 h 1543360"/>
              <a:gd name="connsiteX15792" fmla="*/ 721459 w 1617176"/>
              <a:gd name="connsiteY15792" fmla="*/ 1042656 h 1543360"/>
              <a:gd name="connsiteX15793" fmla="*/ 722598 w 1617176"/>
              <a:gd name="connsiteY15793" fmla="*/ 1042981 h 1543360"/>
              <a:gd name="connsiteX15794" fmla="*/ 723111 w 1617176"/>
              <a:gd name="connsiteY15794" fmla="*/ 1043109 h 1543360"/>
              <a:gd name="connsiteX15795" fmla="*/ 723086 w 1617176"/>
              <a:gd name="connsiteY15795" fmla="*/ 1042982 h 1543360"/>
              <a:gd name="connsiteX15796" fmla="*/ 729676 w 1617176"/>
              <a:gd name="connsiteY15796" fmla="*/ 1045179 h 1543360"/>
              <a:gd name="connsiteX15797" fmla="*/ 729363 w 1617176"/>
              <a:gd name="connsiteY15797" fmla="*/ 1045388 h 1543360"/>
              <a:gd name="connsiteX15798" fmla="*/ 729920 w 1617176"/>
              <a:gd name="connsiteY15798" fmla="*/ 1045666 h 1543360"/>
              <a:gd name="connsiteX15799" fmla="*/ 730896 w 1617176"/>
              <a:gd name="connsiteY15799" fmla="*/ 1046398 h 1543360"/>
              <a:gd name="connsiteX15800" fmla="*/ 731629 w 1617176"/>
              <a:gd name="connsiteY15800" fmla="*/ 1046887 h 1543360"/>
              <a:gd name="connsiteX15801" fmla="*/ 730896 w 1617176"/>
              <a:gd name="connsiteY15801" fmla="*/ 1047375 h 1543360"/>
              <a:gd name="connsiteX15802" fmla="*/ 728943 w 1617176"/>
              <a:gd name="connsiteY15802" fmla="*/ 1046887 h 1543360"/>
              <a:gd name="connsiteX15803" fmla="*/ 723086 w 1617176"/>
              <a:gd name="connsiteY15803" fmla="*/ 1046887 h 1543360"/>
              <a:gd name="connsiteX15804" fmla="*/ 723143 w 1617176"/>
              <a:gd name="connsiteY15804" fmla="*/ 1046715 h 1543360"/>
              <a:gd name="connsiteX15805" fmla="*/ 722109 w 1617176"/>
              <a:gd name="connsiteY15805" fmla="*/ 1046888 h 1543360"/>
              <a:gd name="connsiteX15806" fmla="*/ 721577 w 1617176"/>
              <a:gd name="connsiteY15806" fmla="*/ 1046754 h 1543360"/>
              <a:gd name="connsiteX15807" fmla="*/ 721621 w 1617176"/>
              <a:gd name="connsiteY15807" fmla="*/ 1046887 h 1543360"/>
              <a:gd name="connsiteX15808" fmla="*/ 720889 w 1617176"/>
              <a:gd name="connsiteY15808" fmla="*/ 1046887 h 1543360"/>
              <a:gd name="connsiteX15809" fmla="*/ 720645 w 1617176"/>
              <a:gd name="connsiteY15809" fmla="*/ 1046887 h 1543360"/>
              <a:gd name="connsiteX15810" fmla="*/ 720706 w 1617176"/>
              <a:gd name="connsiteY15810" fmla="*/ 1046704 h 1543360"/>
              <a:gd name="connsiteX15811" fmla="*/ 720645 w 1617176"/>
              <a:gd name="connsiteY15811" fmla="*/ 1046643 h 1543360"/>
              <a:gd name="connsiteX15812" fmla="*/ 720042 w 1617176"/>
              <a:gd name="connsiteY15812" fmla="*/ 1046402 h 1543360"/>
              <a:gd name="connsiteX15813" fmla="*/ 698372 w 1617176"/>
              <a:gd name="connsiteY15813" fmla="*/ 1046918 h 1543360"/>
              <a:gd name="connsiteX15814" fmla="*/ 678874 w 1617176"/>
              <a:gd name="connsiteY15814" fmla="*/ 1042595 h 1543360"/>
              <a:gd name="connsiteX15815" fmla="*/ 678662 w 1617176"/>
              <a:gd name="connsiteY15815" fmla="*/ 1042737 h 1543360"/>
              <a:gd name="connsiteX15816" fmla="*/ 678418 w 1617176"/>
              <a:gd name="connsiteY15816" fmla="*/ 1042737 h 1543360"/>
              <a:gd name="connsiteX15817" fmla="*/ 676189 w 1617176"/>
              <a:gd name="connsiteY15817" fmla="*/ 1040711 h 1543360"/>
              <a:gd name="connsiteX15818" fmla="*/ 675977 w 1617176"/>
              <a:gd name="connsiteY15818" fmla="*/ 1041029 h 1543360"/>
              <a:gd name="connsiteX15819" fmla="*/ 667922 w 1617176"/>
              <a:gd name="connsiteY15819" fmla="*/ 1040541 h 1543360"/>
              <a:gd name="connsiteX15820" fmla="*/ 658523 w 1617176"/>
              <a:gd name="connsiteY15820" fmla="*/ 1035721 h 1543360"/>
              <a:gd name="connsiteX15821" fmla="*/ 657182 w 1617176"/>
              <a:gd name="connsiteY15821" fmla="*/ 1036392 h 1543360"/>
              <a:gd name="connsiteX15822" fmla="*/ 655961 w 1617176"/>
              <a:gd name="connsiteY15822" fmla="*/ 1036392 h 1543360"/>
              <a:gd name="connsiteX15823" fmla="*/ 655229 w 1617176"/>
              <a:gd name="connsiteY15823" fmla="*/ 1036392 h 1543360"/>
              <a:gd name="connsiteX15824" fmla="*/ 655228 w 1617176"/>
              <a:gd name="connsiteY15824" fmla="*/ 1036391 h 1543360"/>
              <a:gd name="connsiteX15825" fmla="*/ 655207 w 1617176"/>
              <a:gd name="connsiteY15825" fmla="*/ 1036391 h 1543360"/>
              <a:gd name="connsiteX15826" fmla="*/ 654978 w 1617176"/>
              <a:gd name="connsiteY15826" fmla="*/ 1037231 h 1543360"/>
              <a:gd name="connsiteX15827" fmla="*/ 657426 w 1617176"/>
              <a:gd name="connsiteY15827" fmla="*/ 1038344 h 1543360"/>
              <a:gd name="connsiteX15828" fmla="*/ 663787 w 1617176"/>
              <a:gd name="connsiteY15828" fmla="*/ 1041070 h 1543360"/>
              <a:gd name="connsiteX15829" fmla="*/ 663773 w 1617176"/>
              <a:gd name="connsiteY15829" fmla="*/ 1041028 h 1543360"/>
              <a:gd name="connsiteX15830" fmla="*/ 663905 w 1617176"/>
              <a:gd name="connsiteY15830" fmla="*/ 1041120 h 1543360"/>
              <a:gd name="connsiteX15831" fmla="*/ 664261 w 1617176"/>
              <a:gd name="connsiteY15831" fmla="*/ 1041273 h 1543360"/>
              <a:gd name="connsiteX15832" fmla="*/ 664335 w 1617176"/>
              <a:gd name="connsiteY15832" fmla="*/ 1041422 h 1543360"/>
              <a:gd name="connsiteX15833" fmla="*/ 671095 w 1617176"/>
              <a:gd name="connsiteY15833" fmla="*/ 1046154 h 1543360"/>
              <a:gd name="connsiteX15834" fmla="*/ 656938 w 1617176"/>
              <a:gd name="connsiteY15834" fmla="*/ 1045422 h 1543360"/>
              <a:gd name="connsiteX15835" fmla="*/ 656784 w 1617176"/>
              <a:gd name="connsiteY15835" fmla="*/ 1045627 h 1543360"/>
              <a:gd name="connsiteX15836" fmla="*/ 660355 w 1617176"/>
              <a:gd name="connsiteY15836" fmla="*/ 1046887 h 1543360"/>
              <a:gd name="connsiteX15837" fmla="*/ 664505 w 1617176"/>
              <a:gd name="connsiteY15837" fmla="*/ 1048596 h 1543360"/>
              <a:gd name="connsiteX15838" fmla="*/ 664993 w 1617176"/>
              <a:gd name="connsiteY15838" fmla="*/ 1049084 h 1543360"/>
              <a:gd name="connsiteX15839" fmla="*/ 664261 w 1617176"/>
              <a:gd name="connsiteY15839" fmla="*/ 1050060 h 1543360"/>
              <a:gd name="connsiteX15840" fmla="*/ 659624 w 1617176"/>
              <a:gd name="connsiteY15840" fmla="*/ 1048352 h 1543360"/>
              <a:gd name="connsiteX15841" fmla="*/ 656206 w 1617176"/>
              <a:gd name="connsiteY15841" fmla="*/ 1046984 h 1543360"/>
              <a:gd name="connsiteX15842" fmla="*/ 656206 w 1617176"/>
              <a:gd name="connsiteY15842" fmla="*/ 1047375 h 1543360"/>
              <a:gd name="connsiteX15843" fmla="*/ 641316 w 1617176"/>
              <a:gd name="connsiteY15843" fmla="*/ 1041761 h 1543360"/>
              <a:gd name="connsiteX15844" fmla="*/ 631797 w 1617176"/>
              <a:gd name="connsiteY15844" fmla="*/ 1035659 h 1543360"/>
              <a:gd name="connsiteX15845" fmla="*/ 640828 w 1617176"/>
              <a:gd name="connsiteY15845" fmla="*/ 1037855 h 1543360"/>
              <a:gd name="connsiteX15846" fmla="*/ 643757 w 1617176"/>
              <a:gd name="connsiteY15846" fmla="*/ 1037855 h 1543360"/>
              <a:gd name="connsiteX15847" fmla="*/ 657426 w 1617176"/>
              <a:gd name="connsiteY15847" fmla="*/ 1042737 h 1543360"/>
              <a:gd name="connsiteX15848" fmla="*/ 663528 w 1617176"/>
              <a:gd name="connsiteY15848" fmla="*/ 1042737 h 1543360"/>
              <a:gd name="connsiteX15849" fmla="*/ 663615 w 1617176"/>
              <a:gd name="connsiteY15849" fmla="*/ 1042563 h 1543360"/>
              <a:gd name="connsiteX15850" fmla="*/ 656694 w 1617176"/>
              <a:gd name="connsiteY15850" fmla="*/ 1039564 h 1543360"/>
              <a:gd name="connsiteX15851" fmla="*/ 654546 w 1617176"/>
              <a:gd name="connsiteY15851" fmla="*/ 1038491 h 1543360"/>
              <a:gd name="connsiteX15852" fmla="*/ 654498 w 1617176"/>
              <a:gd name="connsiteY15852" fmla="*/ 1038588 h 1543360"/>
              <a:gd name="connsiteX15853" fmla="*/ 650592 w 1617176"/>
              <a:gd name="connsiteY15853" fmla="*/ 1037368 h 1543360"/>
              <a:gd name="connsiteX15854" fmla="*/ 633017 w 1617176"/>
              <a:gd name="connsiteY15854" fmla="*/ 1031998 h 1543360"/>
              <a:gd name="connsiteX15855" fmla="*/ 629844 w 1617176"/>
              <a:gd name="connsiteY15855" fmla="*/ 1030534 h 1543360"/>
              <a:gd name="connsiteX15856" fmla="*/ 614955 w 1617176"/>
              <a:gd name="connsiteY15856" fmla="*/ 1023699 h 1543360"/>
              <a:gd name="connsiteX15857" fmla="*/ 626183 w 1617176"/>
              <a:gd name="connsiteY15857" fmla="*/ 1025896 h 1543360"/>
              <a:gd name="connsiteX15858" fmla="*/ 626915 w 1617176"/>
              <a:gd name="connsiteY15858" fmla="*/ 1021502 h 1543360"/>
              <a:gd name="connsiteX15859" fmla="*/ 633506 w 1617176"/>
              <a:gd name="connsiteY15859" fmla="*/ 1023699 h 1543360"/>
              <a:gd name="connsiteX15860" fmla="*/ 633232 w 1617176"/>
              <a:gd name="connsiteY15860" fmla="*/ 1023881 h 1543360"/>
              <a:gd name="connsiteX15861" fmla="*/ 633994 w 1617176"/>
              <a:gd name="connsiteY15861" fmla="*/ 1024186 h 1543360"/>
              <a:gd name="connsiteX15862" fmla="*/ 638143 w 1617176"/>
              <a:gd name="connsiteY15862" fmla="*/ 1027360 h 1543360"/>
              <a:gd name="connsiteX15863" fmla="*/ 637969 w 1617176"/>
              <a:gd name="connsiteY15863" fmla="*/ 1029093 h 1543360"/>
              <a:gd name="connsiteX15864" fmla="*/ 651251 w 1617176"/>
              <a:gd name="connsiteY15864" fmla="*/ 1033673 h 1543360"/>
              <a:gd name="connsiteX15865" fmla="*/ 651568 w 1617176"/>
              <a:gd name="connsiteY15865" fmla="*/ 1033462 h 1543360"/>
              <a:gd name="connsiteX15866" fmla="*/ 653277 w 1617176"/>
              <a:gd name="connsiteY15866" fmla="*/ 1034438 h 1543360"/>
              <a:gd name="connsiteX15867" fmla="*/ 655229 w 1617176"/>
              <a:gd name="connsiteY15867" fmla="*/ 1034927 h 1543360"/>
              <a:gd name="connsiteX15868" fmla="*/ 655961 w 1617176"/>
              <a:gd name="connsiteY15868" fmla="*/ 1034927 h 1543360"/>
              <a:gd name="connsiteX15869" fmla="*/ 657975 w 1617176"/>
              <a:gd name="connsiteY15869" fmla="*/ 1034703 h 1543360"/>
              <a:gd name="connsiteX15870" fmla="*/ 657914 w 1617176"/>
              <a:gd name="connsiteY15870" fmla="*/ 1034683 h 1543360"/>
              <a:gd name="connsiteX15871" fmla="*/ 657426 w 1617176"/>
              <a:gd name="connsiteY15871" fmla="*/ 1033218 h 1543360"/>
              <a:gd name="connsiteX15872" fmla="*/ 657461 w 1617176"/>
              <a:gd name="connsiteY15872" fmla="*/ 1033113 h 1543360"/>
              <a:gd name="connsiteX15873" fmla="*/ 657183 w 1617176"/>
              <a:gd name="connsiteY15873" fmla="*/ 1032974 h 1543360"/>
              <a:gd name="connsiteX15874" fmla="*/ 656206 w 1617176"/>
              <a:gd name="connsiteY15874" fmla="*/ 1031021 h 1543360"/>
              <a:gd name="connsiteX15875" fmla="*/ 651324 w 1617176"/>
              <a:gd name="connsiteY15875" fmla="*/ 1026872 h 1543360"/>
              <a:gd name="connsiteX15876" fmla="*/ 651440 w 1617176"/>
              <a:gd name="connsiteY15876" fmla="*/ 1026717 h 1543360"/>
              <a:gd name="connsiteX15877" fmla="*/ 651081 w 1617176"/>
              <a:gd name="connsiteY15877" fmla="*/ 1026627 h 1543360"/>
              <a:gd name="connsiteX15878" fmla="*/ 649860 w 1617176"/>
              <a:gd name="connsiteY15878" fmla="*/ 1024431 h 1543360"/>
              <a:gd name="connsiteX15879" fmla="*/ 649738 w 1617176"/>
              <a:gd name="connsiteY15879" fmla="*/ 1024064 h 1543360"/>
              <a:gd name="connsiteX15880" fmla="*/ 649615 w 1617176"/>
              <a:gd name="connsiteY15880" fmla="*/ 1024187 h 1543360"/>
              <a:gd name="connsiteX15881" fmla="*/ 641097 w 1617176"/>
              <a:gd name="connsiteY15881" fmla="*/ 1021721 h 1543360"/>
              <a:gd name="connsiteX15882" fmla="*/ 641072 w 1617176"/>
              <a:gd name="connsiteY15882" fmla="*/ 1021746 h 1543360"/>
              <a:gd name="connsiteX15883" fmla="*/ 640584 w 1617176"/>
              <a:gd name="connsiteY15883" fmla="*/ 1021746 h 1543360"/>
              <a:gd name="connsiteX15884" fmla="*/ 638631 w 1617176"/>
              <a:gd name="connsiteY15884" fmla="*/ 1021258 h 1543360"/>
              <a:gd name="connsiteX15885" fmla="*/ 633506 w 1617176"/>
              <a:gd name="connsiteY15885" fmla="*/ 1017842 h 1543360"/>
              <a:gd name="connsiteX15886" fmla="*/ 633506 w 1617176"/>
              <a:gd name="connsiteY15886" fmla="*/ 1017842 h 1543360"/>
              <a:gd name="connsiteX15887" fmla="*/ 602995 w 1617176"/>
              <a:gd name="connsiteY15887" fmla="*/ 1010031 h 1543360"/>
              <a:gd name="connsiteX15888" fmla="*/ 608121 w 1617176"/>
              <a:gd name="connsiteY15888" fmla="*/ 1013693 h 1543360"/>
              <a:gd name="connsiteX15889" fmla="*/ 608080 w 1617176"/>
              <a:gd name="connsiteY15889" fmla="*/ 1013733 h 1543360"/>
              <a:gd name="connsiteX15890" fmla="*/ 610317 w 1617176"/>
              <a:gd name="connsiteY15890" fmla="*/ 1015156 h 1543360"/>
              <a:gd name="connsiteX15891" fmla="*/ 610317 w 1617176"/>
              <a:gd name="connsiteY15891" fmla="*/ 1017353 h 1543360"/>
              <a:gd name="connsiteX15892" fmla="*/ 610269 w 1617176"/>
              <a:gd name="connsiteY15892" fmla="*/ 1017377 h 1543360"/>
              <a:gd name="connsiteX15893" fmla="*/ 612514 w 1617176"/>
              <a:gd name="connsiteY15893" fmla="*/ 1019061 h 1543360"/>
              <a:gd name="connsiteX15894" fmla="*/ 612758 w 1617176"/>
              <a:gd name="connsiteY15894" fmla="*/ 1019549 h 1543360"/>
              <a:gd name="connsiteX15895" fmla="*/ 612514 w 1617176"/>
              <a:gd name="connsiteY15895" fmla="*/ 1020037 h 1543360"/>
              <a:gd name="connsiteX15896" fmla="*/ 609447 w 1617176"/>
              <a:gd name="connsiteY15896" fmla="*/ 1017788 h 1543360"/>
              <a:gd name="connsiteX15897" fmla="*/ 609341 w 1617176"/>
              <a:gd name="connsiteY15897" fmla="*/ 1017841 h 1543360"/>
              <a:gd name="connsiteX15898" fmla="*/ 609097 w 1617176"/>
              <a:gd name="connsiteY15898" fmla="*/ 1017841 h 1543360"/>
              <a:gd name="connsiteX15899" fmla="*/ 609065 w 1617176"/>
              <a:gd name="connsiteY15899" fmla="*/ 1017777 h 1543360"/>
              <a:gd name="connsiteX15900" fmla="*/ 606556 w 1617176"/>
              <a:gd name="connsiteY15900" fmla="*/ 1017198 h 1543360"/>
              <a:gd name="connsiteX15901" fmla="*/ 606656 w 1617176"/>
              <a:gd name="connsiteY15901" fmla="*/ 1017598 h 1543360"/>
              <a:gd name="connsiteX15902" fmla="*/ 602995 w 1617176"/>
              <a:gd name="connsiteY15902" fmla="*/ 1016378 h 1543360"/>
              <a:gd name="connsiteX15903" fmla="*/ 644245 w 1617176"/>
              <a:gd name="connsiteY15903" fmla="*/ 1051038 h 1543360"/>
              <a:gd name="connsiteX15904" fmla="*/ 652789 w 1617176"/>
              <a:gd name="connsiteY15904" fmla="*/ 1057872 h 1543360"/>
              <a:gd name="connsiteX15905" fmla="*/ 663284 w 1617176"/>
              <a:gd name="connsiteY15905" fmla="*/ 1062754 h 1543360"/>
              <a:gd name="connsiteX15906" fmla="*/ 678662 w 1617176"/>
              <a:gd name="connsiteY15906" fmla="*/ 1070077 h 1543360"/>
              <a:gd name="connsiteX15907" fmla="*/ 685984 w 1617176"/>
              <a:gd name="connsiteY15907" fmla="*/ 1072518 h 1543360"/>
              <a:gd name="connsiteX15908" fmla="*/ 694527 w 1617176"/>
              <a:gd name="connsiteY15908" fmla="*/ 1074714 h 1543360"/>
              <a:gd name="connsiteX15909" fmla="*/ 712590 w 1617176"/>
              <a:gd name="connsiteY15909" fmla="*/ 1079352 h 1543360"/>
              <a:gd name="connsiteX15910" fmla="*/ 740904 w 1617176"/>
              <a:gd name="connsiteY15910" fmla="*/ 1080084 h 1543360"/>
              <a:gd name="connsiteX15911" fmla="*/ 770926 w 1617176"/>
              <a:gd name="connsiteY15911" fmla="*/ 1079352 h 1543360"/>
              <a:gd name="connsiteX15912" fmla="*/ 817059 w 1617176"/>
              <a:gd name="connsiteY15912" fmla="*/ 1072029 h 1543360"/>
              <a:gd name="connsiteX15913" fmla="*/ 827310 w 1617176"/>
              <a:gd name="connsiteY15913" fmla="*/ 1068124 h 1543360"/>
              <a:gd name="connsiteX15914" fmla="*/ 839515 w 1617176"/>
              <a:gd name="connsiteY15914" fmla="*/ 1066415 h 1543360"/>
              <a:gd name="connsiteX15915" fmla="*/ 842444 w 1617176"/>
              <a:gd name="connsiteY15915" fmla="*/ 1064707 h 1543360"/>
              <a:gd name="connsiteX15916" fmla="*/ 850987 w 1617176"/>
              <a:gd name="connsiteY15916" fmla="*/ 1062754 h 1543360"/>
              <a:gd name="connsiteX15917" fmla="*/ 870270 w 1617176"/>
              <a:gd name="connsiteY15917" fmla="*/ 1057140 h 1543360"/>
              <a:gd name="connsiteX15918" fmla="*/ 882962 w 1617176"/>
              <a:gd name="connsiteY15918" fmla="*/ 1052991 h 1543360"/>
              <a:gd name="connsiteX15919" fmla="*/ 891750 w 1617176"/>
              <a:gd name="connsiteY15919" fmla="*/ 1049085 h 1543360"/>
              <a:gd name="connsiteX15920" fmla="*/ 902245 w 1617176"/>
              <a:gd name="connsiteY15920" fmla="*/ 1042983 h 1543360"/>
              <a:gd name="connsiteX15921" fmla="*/ 911277 w 1617176"/>
              <a:gd name="connsiteY15921" fmla="*/ 1034684 h 1543360"/>
              <a:gd name="connsiteX15922" fmla="*/ 907371 w 1617176"/>
              <a:gd name="connsiteY15922" fmla="*/ 1028338 h 1543360"/>
              <a:gd name="connsiteX15923" fmla="*/ 905906 w 1617176"/>
              <a:gd name="connsiteY15923" fmla="*/ 1023700 h 1543360"/>
              <a:gd name="connsiteX15924" fmla="*/ 900781 w 1617176"/>
              <a:gd name="connsiteY15924" fmla="*/ 1016378 h 1543360"/>
              <a:gd name="connsiteX15925" fmla="*/ 896631 w 1617176"/>
              <a:gd name="connsiteY15925" fmla="*/ 1009787 h 1543360"/>
              <a:gd name="connsiteX15926" fmla="*/ 889309 w 1617176"/>
              <a:gd name="connsiteY15926" fmla="*/ 1001976 h 1543360"/>
              <a:gd name="connsiteX15927" fmla="*/ 888088 w 1617176"/>
              <a:gd name="connsiteY15927" fmla="*/ 998559 h 1543360"/>
              <a:gd name="connsiteX15928" fmla="*/ 883938 w 1617176"/>
              <a:gd name="connsiteY15928" fmla="*/ 996118 h 1543360"/>
              <a:gd name="connsiteX15929" fmla="*/ 882474 w 1617176"/>
              <a:gd name="connsiteY15929" fmla="*/ 991237 h 1543360"/>
              <a:gd name="connsiteX15930" fmla="*/ 863435 w 1617176"/>
              <a:gd name="connsiteY15930" fmla="*/ 971466 h 1543360"/>
              <a:gd name="connsiteX15931" fmla="*/ 861483 w 1617176"/>
              <a:gd name="connsiteY15931" fmla="*/ 970733 h 1543360"/>
              <a:gd name="connsiteX15932" fmla="*/ 835121 w 1617176"/>
              <a:gd name="connsiteY15932" fmla="*/ 946569 h 1543360"/>
              <a:gd name="connsiteX15933" fmla="*/ 833657 w 1617176"/>
              <a:gd name="connsiteY15933" fmla="*/ 943396 h 1543360"/>
              <a:gd name="connsiteX15934" fmla="*/ 833794 w 1617176"/>
              <a:gd name="connsiteY15934" fmla="*/ 943304 h 1543360"/>
              <a:gd name="connsiteX15935" fmla="*/ 832523 w 1617176"/>
              <a:gd name="connsiteY15935" fmla="*/ 942245 h 1543360"/>
              <a:gd name="connsiteX15936" fmla="*/ 832436 w 1617176"/>
              <a:gd name="connsiteY15936" fmla="*/ 942419 h 1543360"/>
              <a:gd name="connsiteX15937" fmla="*/ 810089 w 1617176"/>
              <a:gd name="connsiteY15937" fmla="*/ 919366 h 1543360"/>
              <a:gd name="connsiteX15938" fmla="*/ 809981 w 1617176"/>
              <a:gd name="connsiteY15938" fmla="*/ 919474 h 1543360"/>
              <a:gd name="connsiteX15939" fmla="*/ 809492 w 1617176"/>
              <a:gd name="connsiteY15939" fmla="*/ 919230 h 1543360"/>
              <a:gd name="connsiteX15940" fmla="*/ 808028 w 1617176"/>
              <a:gd name="connsiteY15940" fmla="*/ 917765 h 1543360"/>
              <a:gd name="connsiteX15941" fmla="*/ 808028 w 1617176"/>
              <a:gd name="connsiteY15941" fmla="*/ 917047 h 1543360"/>
              <a:gd name="connsiteX15942" fmla="*/ 768242 w 1617176"/>
              <a:gd name="connsiteY15942" fmla="*/ 877736 h 1543360"/>
              <a:gd name="connsiteX15943" fmla="*/ 762139 w 1617176"/>
              <a:gd name="connsiteY15943" fmla="*/ 871146 h 1543360"/>
              <a:gd name="connsiteX15944" fmla="*/ 754817 w 1617176"/>
              <a:gd name="connsiteY15944" fmla="*/ 861626 h 1543360"/>
              <a:gd name="connsiteX15945" fmla="*/ 751399 w 1617176"/>
              <a:gd name="connsiteY15945" fmla="*/ 860406 h 1543360"/>
              <a:gd name="connsiteX15946" fmla="*/ 749203 w 1617176"/>
              <a:gd name="connsiteY15946" fmla="*/ 857965 h 1543360"/>
              <a:gd name="connsiteX15947" fmla="*/ 744077 w 1617176"/>
              <a:gd name="connsiteY15947" fmla="*/ 855768 h 1543360"/>
              <a:gd name="connsiteX15948" fmla="*/ 726014 w 1617176"/>
              <a:gd name="connsiteY15948" fmla="*/ 850887 h 1543360"/>
              <a:gd name="connsiteX15949" fmla="*/ 708684 w 1617176"/>
              <a:gd name="connsiteY15949" fmla="*/ 857965 h 1543360"/>
              <a:gd name="connsiteX15950" fmla="*/ 705755 w 1617176"/>
              <a:gd name="connsiteY15950" fmla="*/ 857965 h 1543360"/>
              <a:gd name="connsiteX15951" fmla="*/ 682079 w 1617176"/>
              <a:gd name="connsiteY15951" fmla="*/ 862115 h 1543360"/>
              <a:gd name="connsiteX15952" fmla="*/ 676465 w 1617176"/>
              <a:gd name="connsiteY15952" fmla="*/ 861626 h 1543360"/>
              <a:gd name="connsiteX15953" fmla="*/ 642049 w 1617176"/>
              <a:gd name="connsiteY15953" fmla="*/ 855768 h 1543360"/>
              <a:gd name="connsiteX15954" fmla="*/ 632285 w 1617176"/>
              <a:gd name="connsiteY15954" fmla="*/ 854060 h 1543360"/>
              <a:gd name="connsiteX15955" fmla="*/ 627891 w 1617176"/>
              <a:gd name="connsiteY15955" fmla="*/ 851375 h 1543360"/>
              <a:gd name="connsiteX15956" fmla="*/ 618616 w 1617176"/>
              <a:gd name="connsiteY15956" fmla="*/ 850398 h 1543360"/>
              <a:gd name="connsiteX15957" fmla="*/ 615931 w 1617176"/>
              <a:gd name="connsiteY15957" fmla="*/ 848690 h 1543360"/>
              <a:gd name="connsiteX15958" fmla="*/ 613734 w 1617176"/>
              <a:gd name="connsiteY15958" fmla="*/ 849910 h 1543360"/>
              <a:gd name="connsiteX15959" fmla="*/ 599578 w 1617176"/>
              <a:gd name="connsiteY15959" fmla="*/ 846493 h 1543360"/>
              <a:gd name="connsiteX15960" fmla="*/ 594452 w 1617176"/>
              <a:gd name="connsiteY15960" fmla="*/ 844784 h 1543360"/>
              <a:gd name="connsiteX15961" fmla="*/ 591279 w 1617176"/>
              <a:gd name="connsiteY15961" fmla="*/ 845517 h 1543360"/>
              <a:gd name="connsiteX15962" fmla="*/ 588838 w 1617176"/>
              <a:gd name="connsiteY15962" fmla="*/ 844296 h 1543360"/>
              <a:gd name="connsiteX15963" fmla="*/ 580783 w 1617176"/>
              <a:gd name="connsiteY15963" fmla="*/ 843076 h 1543360"/>
              <a:gd name="connsiteX15964" fmla="*/ 577610 w 1617176"/>
              <a:gd name="connsiteY15964" fmla="*/ 841855 h 1543360"/>
              <a:gd name="connsiteX15965" fmla="*/ 575413 w 1617176"/>
              <a:gd name="connsiteY15965" fmla="*/ 842344 h 1543360"/>
              <a:gd name="connsiteX15966" fmla="*/ 569799 w 1617176"/>
              <a:gd name="connsiteY15966" fmla="*/ 840147 h 1543360"/>
              <a:gd name="connsiteX15967" fmla="*/ 564185 w 1617176"/>
              <a:gd name="connsiteY15967" fmla="*/ 837950 h 1543360"/>
              <a:gd name="connsiteX15968" fmla="*/ 554666 w 1617176"/>
              <a:gd name="connsiteY15968" fmla="*/ 836730 h 1543360"/>
              <a:gd name="connsiteX15969" fmla="*/ 532698 w 1617176"/>
              <a:gd name="connsiteY15969" fmla="*/ 833068 h 1543360"/>
              <a:gd name="connsiteX15970" fmla="*/ 532942 w 1617176"/>
              <a:gd name="connsiteY15970" fmla="*/ 832336 h 1543360"/>
              <a:gd name="connsiteX15971" fmla="*/ 532209 w 1617176"/>
              <a:gd name="connsiteY15971" fmla="*/ 832092 h 1543360"/>
              <a:gd name="connsiteX15972" fmla="*/ 532209 w 1617176"/>
              <a:gd name="connsiteY15972" fmla="*/ 831604 h 1543360"/>
              <a:gd name="connsiteX15973" fmla="*/ 530501 w 1617176"/>
              <a:gd name="connsiteY15973" fmla="*/ 831604 h 1543360"/>
              <a:gd name="connsiteX15974" fmla="*/ 529768 w 1617176"/>
              <a:gd name="connsiteY15974" fmla="*/ 831848 h 1543360"/>
              <a:gd name="connsiteX15975" fmla="*/ 529871 w 1617176"/>
              <a:gd name="connsiteY15975" fmla="*/ 832155 h 1543360"/>
              <a:gd name="connsiteX15976" fmla="*/ 532210 w 1617176"/>
              <a:gd name="connsiteY15976" fmla="*/ 832335 h 1543360"/>
              <a:gd name="connsiteX15977" fmla="*/ 532698 w 1617176"/>
              <a:gd name="connsiteY15977" fmla="*/ 832579 h 1543360"/>
              <a:gd name="connsiteX15978" fmla="*/ 532455 w 1617176"/>
              <a:gd name="connsiteY15978" fmla="*/ 833312 h 1543360"/>
              <a:gd name="connsiteX15979" fmla="*/ 530746 w 1617176"/>
              <a:gd name="connsiteY15979" fmla="*/ 833556 h 1543360"/>
              <a:gd name="connsiteX15980" fmla="*/ 528305 w 1617176"/>
              <a:gd name="connsiteY15980" fmla="*/ 832579 h 1543360"/>
              <a:gd name="connsiteX15981" fmla="*/ 528305 w 1617176"/>
              <a:gd name="connsiteY15981" fmla="*/ 832482 h 1543360"/>
              <a:gd name="connsiteX15982" fmla="*/ 1396592 w 1617176"/>
              <a:gd name="connsiteY15982" fmla="*/ 831419 h 1543360"/>
              <a:gd name="connsiteX15983" fmla="*/ 1389240 w 1617176"/>
              <a:gd name="connsiteY15983" fmla="*/ 836766 h 1543360"/>
              <a:gd name="connsiteX15984" fmla="*/ 1393806 w 1617176"/>
              <a:gd name="connsiteY15984" fmla="*/ 837340 h 1543360"/>
              <a:gd name="connsiteX15985" fmla="*/ 1397009 w 1617176"/>
              <a:gd name="connsiteY15985" fmla="*/ 840147 h 1543360"/>
              <a:gd name="connsiteX15986" fmla="*/ 1392615 w 1617176"/>
              <a:gd name="connsiteY15986" fmla="*/ 843320 h 1543360"/>
              <a:gd name="connsiteX15987" fmla="*/ 1392615 w 1617176"/>
              <a:gd name="connsiteY15987" fmla="*/ 847469 h 1543360"/>
              <a:gd name="connsiteX15988" fmla="*/ 1398962 w 1617176"/>
              <a:gd name="connsiteY15988" fmla="*/ 854792 h 1543360"/>
              <a:gd name="connsiteX15989" fmla="*/ 1401159 w 1617176"/>
              <a:gd name="connsiteY15989" fmla="*/ 858942 h 1543360"/>
              <a:gd name="connsiteX15990" fmla="*/ 1402379 w 1617176"/>
              <a:gd name="connsiteY15990" fmla="*/ 858209 h 1543360"/>
              <a:gd name="connsiteX15991" fmla="*/ 1398962 w 1617176"/>
              <a:gd name="connsiteY15991" fmla="*/ 854304 h 1543360"/>
              <a:gd name="connsiteX15992" fmla="*/ 1401159 w 1617176"/>
              <a:gd name="connsiteY15992" fmla="*/ 853083 h 1543360"/>
              <a:gd name="connsiteX15993" fmla="*/ 1399450 w 1617176"/>
              <a:gd name="connsiteY15993" fmla="*/ 850643 h 1543360"/>
              <a:gd name="connsiteX15994" fmla="*/ 1400670 w 1617176"/>
              <a:gd name="connsiteY15994" fmla="*/ 848934 h 1543360"/>
              <a:gd name="connsiteX15995" fmla="*/ 1028194 w 1617176"/>
              <a:gd name="connsiteY15995" fmla="*/ 830871 h 1543360"/>
              <a:gd name="connsiteX15996" fmla="*/ 1027706 w 1617176"/>
              <a:gd name="connsiteY15996" fmla="*/ 833557 h 1543360"/>
              <a:gd name="connsiteX15997" fmla="*/ 1030879 w 1617176"/>
              <a:gd name="connsiteY15997" fmla="*/ 834899 h 1543360"/>
              <a:gd name="connsiteX15998" fmla="*/ 1033119 w 1617176"/>
              <a:gd name="connsiteY15998" fmla="*/ 834115 h 1543360"/>
              <a:gd name="connsiteX15999" fmla="*/ 1029903 w 1617176"/>
              <a:gd name="connsiteY15999" fmla="*/ 831114 h 1543360"/>
              <a:gd name="connsiteX16000" fmla="*/ 1029660 w 1617176"/>
              <a:gd name="connsiteY16000" fmla="*/ 830871 h 1543360"/>
              <a:gd name="connsiteX16001" fmla="*/ 854892 w 1617176"/>
              <a:gd name="connsiteY16001" fmla="*/ 830871 h 1543360"/>
              <a:gd name="connsiteX16002" fmla="*/ 859530 w 1617176"/>
              <a:gd name="connsiteY16002" fmla="*/ 835509 h 1543360"/>
              <a:gd name="connsiteX16003" fmla="*/ 859151 w 1617176"/>
              <a:gd name="connsiteY16003" fmla="*/ 835888 h 1543360"/>
              <a:gd name="connsiteX16004" fmla="*/ 933488 w 1617176"/>
              <a:gd name="connsiteY16004" fmla="*/ 869436 h 1543360"/>
              <a:gd name="connsiteX16005" fmla="*/ 955456 w 1617176"/>
              <a:gd name="connsiteY16005" fmla="*/ 878955 h 1543360"/>
              <a:gd name="connsiteX16006" fmla="*/ 955700 w 1617176"/>
              <a:gd name="connsiteY16006" fmla="*/ 879932 h 1543360"/>
              <a:gd name="connsiteX16007" fmla="*/ 955212 w 1617176"/>
              <a:gd name="connsiteY16007" fmla="*/ 880420 h 1543360"/>
              <a:gd name="connsiteX16008" fmla="*/ 933000 w 1617176"/>
              <a:gd name="connsiteY16008" fmla="*/ 870901 h 1543360"/>
              <a:gd name="connsiteX16009" fmla="*/ 857821 w 1617176"/>
              <a:gd name="connsiteY16009" fmla="*/ 836973 h 1543360"/>
              <a:gd name="connsiteX16010" fmla="*/ 857683 w 1617176"/>
              <a:gd name="connsiteY16010" fmla="*/ 836765 h 1543360"/>
              <a:gd name="connsiteX16011" fmla="*/ 855869 w 1617176"/>
              <a:gd name="connsiteY16011" fmla="*/ 836486 h 1543360"/>
              <a:gd name="connsiteX16012" fmla="*/ 853916 w 1617176"/>
              <a:gd name="connsiteY16012" fmla="*/ 843808 h 1543360"/>
              <a:gd name="connsiteX16013" fmla="*/ 855136 w 1617176"/>
              <a:gd name="connsiteY16013" fmla="*/ 844296 h 1543360"/>
              <a:gd name="connsiteX16014" fmla="*/ 854722 w 1617176"/>
              <a:gd name="connsiteY16014" fmla="*/ 844918 h 1543360"/>
              <a:gd name="connsiteX16015" fmla="*/ 900293 w 1617176"/>
              <a:gd name="connsiteY16015" fmla="*/ 864310 h 1543360"/>
              <a:gd name="connsiteX16016" fmla="*/ 940331 w 1617176"/>
              <a:gd name="connsiteY16016" fmla="*/ 881434 h 1543360"/>
              <a:gd name="connsiteX16017" fmla="*/ 940323 w 1617176"/>
              <a:gd name="connsiteY16017" fmla="*/ 881396 h 1543360"/>
              <a:gd name="connsiteX16018" fmla="*/ 962291 w 1617176"/>
              <a:gd name="connsiteY16018" fmla="*/ 891404 h 1543360"/>
              <a:gd name="connsiteX16019" fmla="*/ 966929 w 1617176"/>
              <a:gd name="connsiteY16019" fmla="*/ 896285 h 1543360"/>
              <a:gd name="connsiteX16020" fmla="*/ 950087 w 1617176"/>
              <a:gd name="connsiteY16020" fmla="*/ 887742 h 1543360"/>
              <a:gd name="connsiteX16021" fmla="*/ 946425 w 1617176"/>
              <a:gd name="connsiteY16021" fmla="*/ 885790 h 1543360"/>
              <a:gd name="connsiteX16022" fmla="*/ 939591 w 1617176"/>
              <a:gd name="connsiteY16022" fmla="*/ 883105 h 1543360"/>
              <a:gd name="connsiteX16023" fmla="*/ 939666 w 1617176"/>
              <a:gd name="connsiteY16023" fmla="*/ 883068 h 1543360"/>
              <a:gd name="connsiteX16024" fmla="*/ 899805 w 1617176"/>
              <a:gd name="connsiteY16024" fmla="*/ 866019 h 1543360"/>
              <a:gd name="connsiteX16025" fmla="*/ 853672 w 1617176"/>
              <a:gd name="connsiteY16025" fmla="*/ 846492 h 1543360"/>
              <a:gd name="connsiteX16026" fmla="*/ 853591 w 1617176"/>
              <a:gd name="connsiteY16026" fmla="*/ 846005 h 1543360"/>
              <a:gd name="connsiteX16027" fmla="*/ 852207 w 1617176"/>
              <a:gd name="connsiteY16027" fmla="*/ 846005 h 1543360"/>
              <a:gd name="connsiteX16028" fmla="*/ 842200 w 1617176"/>
              <a:gd name="connsiteY16028" fmla="*/ 862115 h 1543360"/>
              <a:gd name="connsiteX16029" fmla="*/ 833657 w 1617176"/>
              <a:gd name="connsiteY16029" fmla="*/ 867240 h 1543360"/>
              <a:gd name="connsiteX16030" fmla="*/ 832924 w 1617176"/>
              <a:gd name="connsiteY16030" fmla="*/ 866996 h 1543360"/>
              <a:gd name="connsiteX16031" fmla="*/ 832908 w 1617176"/>
              <a:gd name="connsiteY16031" fmla="*/ 867044 h 1543360"/>
              <a:gd name="connsiteX16032" fmla="*/ 833168 w 1617176"/>
              <a:gd name="connsiteY16032" fmla="*/ 867239 h 1543360"/>
              <a:gd name="connsiteX16033" fmla="*/ 933976 w 1617176"/>
              <a:gd name="connsiteY16033" fmla="*/ 903120 h 1543360"/>
              <a:gd name="connsiteX16034" fmla="*/ 934464 w 1617176"/>
              <a:gd name="connsiteY16034" fmla="*/ 904341 h 1543360"/>
              <a:gd name="connsiteX16035" fmla="*/ 933976 w 1617176"/>
              <a:gd name="connsiteY16035" fmla="*/ 904585 h 1543360"/>
              <a:gd name="connsiteX16036" fmla="*/ 933732 w 1617176"/>
              <a:gd name="connsiteY16036" fmla="*/ 904585 h 1543360"/>
              <a:gd name="connsiteX16037" fmla="*/ 832436 w 1617176"/>
              <a:gd name="connsiteY16037" fmla="*/ 868948 h 1543360"/>
              <a:gd name="connsiteX16038" fmla="*/ 832192 w 1617176"/>
              <a:gd name="connsiteY16038" fmla="*/ 868460 h 1543360"/>
              <a:gd name="connsiteX16039" fmla="*/ 831979 w 1617176"/>
              <a:gd name="connsiteY16039" fmla="*/ 867819 h 1543360"/>
              <a:gd name="connsiteX16040" fmla="*/ 823161 w 1617176"/>
              <a:gd name="connsiteY16040" fmla="*/ 868949 h 1543360"/>
              <a:gd name="connsiteX16041" fmla="*/ 812677 w 1617176"/>
              <a:gd name="connsiteY16041" fmla="*/ 863489 h 1543360"/>
              <a:gd name="connsiteX16042" fmla="*/ 812178 w 1617176"/>
              <a:gd name="connsiteY16042" fmla="*/ 863822 h 1543360"/>
              <a:gd name="connsiteX16043" fmla="*/ 811689 w 1617176"/>
              <a:gd name="connsiteY16043" fmla="*/ 863578 h 1543360"/>
              <a:gd name="connsiteX16044" fmla="*/ 809492 w 1617176"/>
              <a:gd name="connsiteY16044" fmla="*/ 862358 h 1543360"/>
              <a:gd name="connsiteX16045" fmla="*/ 808273 w 1617176"/>
              <a:gd name="connsiteY16045" fmla="*/ 861625 h 1543360"/>
              <a:gd name="connsiteX16046" fmla="*/ 808272 w 1617176"/>
              <a:gd name="connsiteY16046" fmla="*/ 861626 h 1543360"/>
              <a:gd name="connsiteX16047" fmla="*/ 825358 w 1617176"/>
              <a:gd name="connsiteY16047" fmla="*/ 881886 h 1543360"/>
              <a:gd name="connsiteX16048" fmla="*/ 834877 w 1617176"/>
              <a:gd name="connsiteY16048" fmla="*/ 891405 h 1543360"/>
              <a:gd name="connsiteX16049" fmla="*/ 862703 w 1617176"/>
              <a:gd name="connsiteY16049" fmla="*/ 919719 h 1543360"/>
              <a:gd name="connsiteX16050" fmla="*/ 898584 w 1617176"/>
              <a:gd name="connsiteY16050" fmla="*/ 959261 h 1543360"/>
              <a:gd name="connsiteX16051" fmla="*/ 908836 w 1617176"/>
              <a:gd name="connsiteY16051" fmla="*/ 921428 h 1543360"/>
              <a:gd name="connsiteX16052" fmla="*/ 928606 w 1617176"/>
              <a:gd name="connsiteY16052" fmla="*/ 919231 h 1543360"/>
              <a:gd name="connsiteX16053" fmla="*/ 949842 w 1617176"/>
              <a:gd name="connsiteY16053" fmla="*/ 927530 h 1543360"/>
              <a:gd name="connsiteX16054" fmla="*/ 949733 w 1617176"/>
              <a:gd name="connsiteY16054" fmla="*/ 927566 h 1543360"/>
              <a:gd name="connsiteX16055" fmla="*/ 1024533 w 1617176"/>
              <a:gd name="connsiteY16055" fmla="*/ 951937 h 1543360"/>
              <a:gd name="connsiteX16056" fmla="*/ 1048526 w 1617176"/>
              <a:gd name="connsiteY16056" fmla="*/ 959207 h 1543360"/>
              <a:gd name="connsiteX16057" fmla="*/ 1049430 w 1617176"/>
              <a:gd name="connsiteY16057" fmla="*/ 958529 h 1543360"/>
              <a:gd name="connsiteX16058" fmla="*/ 1032099 w 1617176"/>
              <a:gd name="connsiteY16058" fmla="*/ 942419 h 1543360"/>
              <a:gd name="connsiteX16059" fmla="*/ 1031611 w 1617176"/>
              <a:gd name="connsiteY16059" fmla="*/ 939490 h 1543360"/>
              <a:gd name="connsiteX16060" fmla="*/ 1025753 w 1617176"/>
              <a:gd name="connsiteY16060" fmla="*/ 934853 h 1543360"/>
              <a:gd name="connsiteX16061" fmla="*/ 1009399 w 1617176"/>
              <a:gd name="connsiteY16061" fmla="*/ 919719 h 1543360"/>
              <a:gd name="connsiteX16062" fmla="*/ 989140 w 1617176"/>
              <a:gd name="connsiteY16062" fmla="*/ 898728 h 1543360"/>
              <a:gd name="connsiteX16063" fmla="*/ 974007 w 1617176"/>
              <a:gd name="connsiteY16063" fmla="*/ 884571 h 1543360"/>
              <a:gd name="connsiteX16064" fmla="*/ 967904 w 1617176"/>
              <a:gd name="connsiteY16064" fmla="*/ 878468 h 1543360"/>
              <a:gd name="connsiteX16065" fmla="*/ 957844 w 1617176"/>
              <a:gd name="connsiteY16065" fmla="*/ 871761 h 1543360"/>
              <a:gd name="connsiteX16066" fmla="*/ 957653 w 1617176"/>
              <a:gd name="connsiteY16066" fmla="*/ 871876 h 1543360"/>
              <a:gd name="connsiteX16067" fmla="*/ 957409 w 1617176"/>
              <a:gd name="connsiteY16067" fmla="*/ 871876 h 1543360"/>
              <a:gd name="connsiteX16068" fmla="*/ 893214 w 1617176"/>
              <a:gd name="connsiteY16068" fmla="*/ 845759 h 1543360"/>
              <a:gd name="connsiteX16069" fmla="*/ 864900 w 1617176"/>
              <a:gd name="connsiteY16069" fmla="*/ 833555 h 1543360"/>
              <a:gd name="connsiteX16070" fmla="*/ 864842 w 1617176"/>
              <a:gd name="connsiteY16070" fmla="*/ 833439 h 1543360"/>
              <a:gd name="connsiteX16071" fmla="*/ 859530 w 1617176"/>
              <a:gd name="connsiteY16071" fmla="*/ 831360 h 1543360"/>
              <a:gd name="connsiteX16072" fmla="*/ 854892 w 1617176"/>
              <a:gd name="connsiteY16072" fmla="*/ 830871 h 1543360"/>
              <a:gd name="connsiteX16073" fmla="*/ 90900 w 1617176"/>
              <a:gd name="connsiteY16073" fmla="*/ 829895 h 1543360"/>
              <a:gd name="connsiteX16074" fmla="*/ 89680 w 1617176"/>
              <a:gd name="connsiteY16074" fmla="*/ 831116 h 1543360"/>
              <a:gd name="connsiteX16075" fmla="*/ 91753 w 1617176"/>
              <a:gd name="connsiteY16075" fmla="*/ 831116 h 1543360"/>
              <a:gd name="connsiteX16076" fmla="*/ 92071 w 1617176"/>
              <a:gd name="connsiteY16076" fmla="*/ 830692 h 1543360"/>
              <a:gd name="connsiteX16077" fmla="*/ 91877 w 1617176"/>
              <a:gd name="connsiteY16077" fmla="*/ 830627 h 1543360"/>
              <a:gd name="connsiteX16078" fmla="*/ 90900 w 1617176"/>
              <a:gd name="connsiteY16078" fmla="*/ 829895 h 1543360"/>
              <a:gd name="connsiteX16079" fmla="*/ 1151702 w 1617176"/>
              <a:gd name="connsiteY16079" fmla="*/ 829651 h 1543360"/>
              <a:gd name="connsiteX16080" fmla="*/ 1149993 w 1617176"/>
              <a:gd name="connsiteY16080" fmla="*/ 833557 h 1543360"/>
              <a:gd name="connsiteX16081" fmla="*/ 1153624 w 1617176"/>
              <a:gd name="connsiteY16081" fmla="*/ 834838 h 1543360"/>
              <a:gd name="connsiteX16082" fmla="*/ 1153899 w 1617176"/>
              <a:gd name="connsiteY16082" fmla="*/ 834287 h 1543360"/>
              <a:gd name="connsiteX16083" fmla="*/ 1155120 w 1617176"/>
              <a:gd name="connsiteY16083" fmla="*/ 833799 h 1543360"/>
              <a:gd name="connsiteX16084" fmla="*/ 1155404 w 1617176"/>
              <a:gd name="connsiteY16084" fmla="*/ 834012 h 1543360"/>
              <a:gd name="connsiteX16085" fmla="*/ 1157072 w 1617176"/>
              <a:gd name="connsiteY16085" fmla="*/ 833557 h 1543360"/>
              <a:gd name="connsiteX16086" fmla="*/ 1154387 w 1617176"/>
              <a:gd name="connsiteY16086" fmla="*/ 832580 h 1543360"/>
              <a:gd name="connsiteX16087" fmla="*/ 1151702 w 1617176"/>
              <a:gd name="connsiteY16087" fmla="*/ 829651 h 1543360"/>
              <a:gd name="connsiteX16088" fmla="*/ 416512 w 1617176"/>
              <a:gd name="connsiteY16088" fmla="*/ 829650 h 1543360"/>
              <a:gd name="connsiteX16089" fmla="*/ 417245 w 1617176"/>
              <a:gd name="connsiteY16089" fmla="*/ 830626 h 1543360"/>
              <a:gd name="connsiteX16090" fmla="*/ 417245 w 1617176"/>
              <a:gd name="connsiteY16090" fmla="*/ 831847 h 1543360"/>
              <a:gd name="connsiteX16091" fmla="*/ 417489 w 1617176"/>
              <a:gd name="connsiteY16091" fmla="*/ 831847 h 1543360"/>
              <a:gd name="connsiteX16092" fmla="*/ 417977 w 1617176"/>
              <a:gd name="connsiteY16092" fmla="*/ 832579 h 1543360"/>
              <a:gd name="connsiteX16093" fmla="*/ 418221 w 1617176"/>
              <a:gd name="connsiteY16093" fmla="*/ 832579 h 1543360"/>
              <a:gd name="connsiteX16094" fmla="*/ 418465 w 1617176"/>
              <a:gd name="connsiteY16094" fmla="*/ 833311 h 1543360"/>
              <a:gd name="connsiteX16095" fmla="*/ 417977 w 1617176"/>
              <a:gd name="connsiteY16095" fmla="*/ 833555 h 1543360"/>
              <a:gd name="connsiteX16096" fmla="*/ 417733 w 1617176"/>
              <a:gd name="connsiteY16096" fmla="*/ 833555 h 1543360"/>
              <a:gd name="connsiteX16097" fmla="*/ 417489 w 1617176"/>
              <a:gd name="connsiteY16097" fmla="*/ 833555 h 1543360"/>
              <a:gd name="connsiteX16098" fmla="*/ 416268 w 1617176"/>
              <a:gd name="connsiteY16098" fmla="*/ 832823 h 1543360"/>
              <a:gd name="connsiteX16099" fmla="*/ 415780 w 1617176"/>
              <a:gd name="connsiteY16099" fmla="*/ 832579 h 1543360"/>
              <a:gd name="connsiteX16100" fmla="*/ 415780 w 1617176"/>
              <a:gd name="connsiteY16100" fmla="*/ 831847 h 1543360"/>
              <a:gd name="connsiteX16101" fmla="*/ 415780 w 1617176"/>
              <a:gd name="connsiteY16101" fmla="*/ 830382 h 1543360"/>
              <a:gd name="connsiteX16102" fmla="*/ 780620 w 1617176"/>
              <a:gd name="connsiteY16102" fmla="*/ 828778 h 1543360"/>
              <a:gd name="connsiteX16103" fmla="*/ 780479 w 1617176"/>
              <a:gd name="connsiteY16103" fmla="*/ 828989 h 1543360"/>
              <a:gd name="connsiteX16104" fmla="*/ 780690 w 1617176"/>
              <a:gd name="connsiteY16104" fmla="*/ 828919 h 1543360"/>
              <a:gd name="connsiteX16105" fmla="*/ 793871 w 1617176"/>
              <a:gd name="connsiteY16105" fmla="*/ 845029 h 1543360"/>
              <a:gd name="connsiteX16106" fmla="*/ 804611 w 1617176"/>
              <a:gd name="connsiteY16106" fmla="*/ 857965 h 1543360"/>
              <a:gd name="connsiteX16107" fmla="*/ 809980 w 1617176"/>
              <a:gd name="connsiteY16107" fmla="*/ 860406 h 1543360"/>
              <a:gd name="connsiteX16108" fmla="*/ 809884 w 1617176"/>
              <a:gd name="connsiteY16108" fmla="*/ 860478 h 1543360"/>
              <a:gd name="connsiteX16109" fmla="*/ 810225 w 1617176"/>
              <a:gd name="connsiteY16109" fmla="*/ 860649 h 1543360"/>
              <a:gd name="connsiteX16110" fmla="*/ 812642 w 1617176"/>
              <a:gd name="connsiteY16110" fmla="*/ 861968 h 1543360"/>
              <a:gd name="connsiteX16111" fmla="*/ 813154 w 1617176"/>
              <a:gd name="connsiteY16111" fmla="*/ 861626 h 1543360"/>
              <a:gd name="connsiteX16112" fmla="*/ 816247 w 1617176"/>
              <a:gd name="connsiteY16112" fmla="*/ 861626 h 1543360"/>
              <a:gd name="connsiteX16113" fmla="*/ 815595 w 1617176"/>
              <a:gd name="connsiteY16113" fmla="*/ 860648 h 1543360"/>
              <a:gd name="connsiteX16114" fmla="*/ 811936 w 1617176"/>
              <a:gd name="connsiteY16114" fmla="*/ 857477 h 1543360"/>
              <a:gd name="connsiteX16115" fmla="*/ 808516 w 1617176"/>
              <a:gd name="connsiteY16115" fmla="*/ 857477 h 1543360"/>
              <a:gd name="connsiteX16116" fmla="*/ 799973 w 1617176"/>
              <a:gd name="connsiteY16116" fmla="*/ 846737 h 1543360"/>
              <a:gd name="connsiteX16117" fmla="*/ 792162 w 1617176"/>
              <a:gd name="connsiteY16117" fmla="*/ 838926 h 1543360"/>
              <a:gd name="connsiteX16118" fmla="*/ 789477 w 1617176"/>
              <a:gd name="connsiteY16118" fmla="*/ 838926 h 1543360"/>
              <a:gd name="connsiteX16119" fmla="*/ 785328 w 1617176"/>
              <a:gd name="connsiteY16119" fmla="*/ 833557 h 1543360"/>
              <a:gd name="connsiteX16120" fmla="*/ 780690 w 1617176"/>
              <a:gd name="connsiteY16120" fmla="*/ 828919 h 1543360"/>
              <a:gd name="connsiteX16121" fmla="*/ 1033350 w 1617176"/>
              <a:gd name="connsiteY16121" fmla="*/ 828736 h 1543360"/>
              <a:gd name="connsiteX16122" fmla="*/ 1030594 w 1617176"/>
              <a:gd name="connsiteY16122" fmla="*/ 829134 h 1543360"/>
              <a:gd name="connsiteX16123" fmla="*/ 1031367 w 1617176"/>
              <a:gd name="connsiteY16123" fmla="*/ 829649 h 1543360"/>
              <a:gd name="connsiteX16124" fmla="*/ 1034784 w 1617176"/>
              <a:gd name="connsiteY16124" fmla="*/ 833311 h 1543360"/>
              <a:gd name="connsiteX16125" fmla="*/ 1034735 w 1617176"/>
              <a:gd name="connsiteY16125" fmla="*/ 833559 h 1543360"/>
              <a:gd name="connsiteX16126" fmla="*/ 1038201 w 1617176"/>
              <a:gd name="connsiteY16126" fmla="*/ 835509 h 1543360"/>
              <a:gd name="connsiteX16127" fmla="*/ 1037225 w 1617176"/>
              <a:gd name="connsiteY16127" fmla="*/ 830139 h 1543360"/>
              <a:gd name="connsiteX16128" fmla="*/ 1033350 w 1617176"/>
              <a:gd name="connsiteY16128" fmla="*/ 828736 h 1543360"/>
              <a:gd name="connsiteX16129" fmla="*/ 1116553 w 1617176"/>
              <a:gd name="connsiteY16129" fmla="*/ 828675 h 1543360"/>
              <a:gd name="connsiteX16130" fmla="*/ 1117286 w 1617176"/>
              <a:gd name="connsiteY16130" fmla="*/ 835265 h 1543360"/>
              <a:gd name="connsiteX16131" fmla="*/ 1120215 w 1617176"/>
              <a:gd name="connsiteY16131" fmla="*/ 834777 h 1543360"/>
              <a:gd name="connsiteX16132" fmla="*/ 1120703 w 1617176"/>
              <a:gd name="connsiteY16132" fmla="*/ 828919 h 1543360"/>
              <a:gd name="connsiteX16133" fmla="*/ 1116553 w 1617176"/>
              <a:gd name="connsiteY16133" fmla="*/ 828675 h 1543360"/>
              <a:gd name="connsiteX16134" fmla="*/ 1067980 w 1617176"/>
              <a:gd name="connsiteY16134" fmla="*/ 828675 h 1543360"/>
              <a:gd name="connsiteX16135" fmla="*/ 1072618 w 1617176"/>
              <a:gd name="connsiteY16135" fmla="*/ 831116 h 1543360"/>
              <a:gd name="connsiteX16136" fmla="*/ 1072129 w 1617176"/>
              <a:gd name="connsiteY16136" fmla="*/ 828675 h 1543360"/>
              <a:gd name="connsiteX16137" fmla="*/ 1067980 w 1617176"/>
              <a:gd name="connsiteY16137" fmla="*/ 828675 h 1543360"/>
              <a:gd name="connsiteX16138" fmla="*/ 1198811 w 1617176"/>
              <a:gd name="connsiteY16138" fmla="*/ 827306 h 1543360"/>
              <a:gd name="connsiteX16139" fmla="*/ 1198811 w 1617176"/>
              <a:gd name="connsiteY16139" fmla="*/ 827698 h 1543360"/>
              <a:gd name="connsiteX16140" fmla="*/ 1199220 w 1617176"/>
              <a:gd name="connsiteY16140" fmla="*/ 827453 h 1543360"/>
              <a:gd name="connsiteX16141" fmla="*/ 1199055 w 1617176"/>
              <a:gd name="connsiteY16141" fmla="*/ 827453 h 1543360"/>
              <a:gd name="connsiteX16142" fmla="*/ 1349656 w 1617176"/>
              <a:gd name="connsiteY16142" fmla="*/ 826867 h 1543360"/>
              <a:gd name="connsiteX16143" fmla="*/ 1349168 w 1617176"/>
              <a:gd name="connsiteY16143" fmla="*/ 826965 h 1543360"/>
              <a:gd name="connsiteX16144" fmla="*/ 1349046 w 1617176"/>
              <a:gd name="connsiteY16144" fmla="*/ 826965 h 1543360"/>
              <a:gd name="connsiteX16145" fmla="*/ 1349168 w 1617176"/>
              <a:gd name="connsiteY16145" fmla="*/ 827210 h 1543360"/>
              <a:gd name="connsiteX16146" fmla="*/ 1352585 w 1617176"/>
              <a:gd name="connsiteY16146" fmla="*/ 829163 h 1543360"/>
              <a:gd name="connsiteX16147" fmla="*/ 1349656 w 1617176"/>
              <a:gd name="connsiteY16147" fmla="*/ 827210 h 1543360"/>
              <a:gd name="connsiteX16148" fmla="*/ 778005 w 1617176"/>
              <a:gd name="connsiteY16148" fmla="*/ 826478 h 1543360"/>
              <a:gd name="connsiteX16149" fmla="*/ 779306 w 1617176"/>
              <a:gd name="connsiteY16149" fmla="*/ 828267 h 1543360"/>
              <a:gd name="connsiteX16150" fmla="*/ 779341 w 1617176"/>
              <a:gd name="connsiteY16150" fmla="*/ 828197 h 1543360"/>
              <a:gd name="connsiteX16151" fmla="*/ 1390938 w 1617176"/>
              <a:gd name="connsiteY16151" fmla="*/ 826234 h 1543360"/>
              <a:gd name="connsiteX16152" fmla="*/ 1383340 w 1617176"/>
              <a:gd name="connsiteY16152" fmla="*/ 827454 h 1543360"/>
              <a:gd name="connsiteX16153" fmla="*/ 1386758 w 1617176"/>
              <a:gd name="connsiteY16153" fmla="*/ 835753 h 1543360"/>
              <a:gd name="connsiteX16154" fmla="*/ 1387734 w 1617176"/>
              <a:gd name="connsiteY16154" fmla="*/ 835753 h 1543360"/>
              <a:gd name="connsiteX16155" fmla="*/ 1387950 w 1617176"/>
              <a:gd name="connsiteY16155" fmla="*/ 836078 h 1543360"/>
              <a:gd name="connsiteX16156" fmla="*/ 1396521 w 1617176"/>
              <a:gd name="connsiteY16156" fmla="*/ 829650 h 1543360"/>
              <a:gd name="connsiteX16157" fmla="*/ 1396521 w 1617176"/>
              <a:gd name="connsiteY16157" fmla="*/ 829407 h 1543360"/>
              <a:gd name="connsiteX16158" fmla="*/ 1390938 w 1617176"/>
              <a:gd name="connsiteY16158" fmla="*/ 826234 h 1543360"/>
              <a:gd name="connsiteX16159" fmla="*/ 1416048 w 1617176"/>
              <a:gd name="connsiteY16159" fmla="*/ 825258 h 1543360"/>
              <a:gd name="connsiteX16160" fmla="*/ 1416536 w 1617176"/>
              <a:gd name="connsiteY16160" fmla="*/ 825746 h 1543360"/>
              <a:gd name="connsiteX16161" fmla="*/ 1417756 w 1617176"/>
              <a:gd name="connsiteY16161" fmla="*/ 825746 h 1543360"/>
              <a:gd name="connsiteX16162" fmla="*/ 1416048 w 1617176"/>
              <a:gd name="connsiteY16162" fmla="*/ 825258 h 1543360"/>
              <a:gd name="connsiteX16163" fmla="*/ 1089948 w 1617176"/>
              <a:gd name="connsiteY16163" fmla="*/ 825258 h 1543360"/>
              <a:gd name="connsiteX16164" fmla="*/ 1085066 w 1617176"/>
              <a:gd name="connsiteY16164" fmla="*/ 827454 h 1543360"/>
              <a:gd name="connsiteX16165" fmla="*/ 1090680 w 1617176"/>
              <a:gd name="connsiteY16165" fmla="*/ 828675 h 1543360"/>
              <a:gd name="connsiteX16166" fmla="*/ 1089948 w 1617176"/>
              <a:gd name="connsiteY16166" fmla="*/ 825258 h 1543360"/>
              <a:gd name="connsiteX16167" fmla="*/ 1136071 w 1617176"/>
              <a:gd name="connsiteY16167" fmla="*/ 823549 h 1543360"/>
              <a:gd name="connsiteX16168" fmla="*/ 1133640 w 1617176"/>
              <a:gd name="connsiteY16168" fmla="*/ 823792 h 1543360"/>
              <a:gd name="connsiteX16169" fmla="*/ 1132389 w 1617176"/>
              <a:gd name="connsiteY16169" fmla="*/ 824261 h 1543360"/>
              <a:gd name="connsiteX16170" fmla="*/ 1132419 w 1617176"/>
              <a:gd name="connsiteY16170" fmla="*/ 824281 h 1543360"/>
              <a:gd name="connsiteX16171" fmla="*/ 1137545 w 1617176"/>
              <a:gd name="connsiteY16171" fmla="*/ 830627 h 1543360"/>
              <a:gd name="connsiteX16172" fmla="*/ 1138521 w 1617176"/>
              <a:gd name="connsiteY16172" fmla="*/ 827942 h 1543360"/>
              <a:gd name="connsiteX16173" fmla="*/ 1136813 w 1617176"/>
              <a:gd name="connsiteY16173" fmla="*/ 823549 h 1543360"/>
              <a:gd name="connsiteX16174" fmla="*/ 184141 w 1617176"/>
              <a:gd name="connsiteY16174" fmla="*/ 823305 h 1543360"/>
              <a:gd name="connsiteX16175" fmla="*/ 181232 w 1617176"/>
              <a:gd name="connsiteY16175" fmla="*/ 823720 h 1543360"/>
              <a:gd name="connsiteX16176" fmla="*/ 179749 w 1617176"/>
              <a:gd name="connsiteY16176" fmla="*/ 826477 h 1543360"/>
              <a:gd name="connsiteX16177" fmla="*/ 179039 w 1617176"/>
              <a:gd name="connsiteY16177" fmla="*/ 829077 h 1543360"/>
              <a:gd name="connsiteX16178" fmla="*/ 179504 w 1617176"/>
              <a:gd name="connsiteY16178" fmla="*/ 837218 h 1543360"/>
              <a:gd name="connsiteX16179" fmla="*/ 182922 w 1617176"/>
              <a:gd name="connsiteY16179" fmla="*/ 840635 h 1543360"/>
              <a:gd name="connsiteX16180" fmla="*/ 184874 w 1617176"/>
              <a:gd name="connsiteY16180" fmla="*/ 844784 h 1543360"/>
              <a:gd name="connsiteX16181" fmla="*/ 188047 w 1617176"/>
              <a:gd name="connsiteY16181" fmla="*/ 847469 h 1543360"/>
              <a:gd name="connsiteX16182" fmla="*/ 194882 w 1617176"/>
              <a:gd name="connsiteY16182" fmla="*/ 857721 h 1543360"/>
              <a:gd name="connsiteX16183" fmla="*/ 225393 w 1617176"/>
              <a:gd name="connsiteY16183" fmla="*/ 893358 h 1543360"/>
              <a:gd name="connsiteX16184" fmla="*/ 248581 w 1617176"/>
              <a:gd name="connsiteY16184" fmla="*/ 921672 h 1543360"/>
              <a:gd name="connsiteX16185" fmla="*/ 266155 w 1617176"/>
              <a:gd name="connsiteY16185" fmla="*/ 944860 h 1543360"/>
              <a:gd name="connsiteX16186" fmla="*/ 280556 w 1617176"/>
              <a:gd name="connsiteY16186" fmla="*/ 959994 h 1543360"/>
              <a:gd name="connsiteX16187" fmla="*/ 288855 w 1617176"/>
              <a:gd name="connsiteY16187" fmla="*/ 968537 h 1543360"/>
              <a:gd name="connsiteX16188" fmla="*/ 288855 w 1617176"/>
              <a:gd name="connsiteY16188" fmla="*/ 967804 h 1543360"/>
              <a:gd name="connsiteX16189" fmla="*/ 289268 w 1617176"/>
              <a:gd name="connsiteY16189" fmla="*/ 967942 h 1543360"/>
              <a:gd name="connsiteX16190" fmla="*/ 282509 w 1617176"/>
              <a:gd name="connsiteY16190" fmla="*/ 958527 h 1543360"/>
              <a:gd name="connsiteX16191" fmla="*/ 282509 w 1617176"/>
              <a:gd name="connsiteY16191" fmla="*/ 957795 h 1543360"/>
              <a:gd name="connsiteX16192" fmla="*/ 283242 w 1617176"/>
              <a:gd name="connsiteY16192" fmla="*/ 957795 h 1543360"/>
              <a:gd name="connsiteX16193" fmla="*/ 290031 w 1617176"/>
              <a:gd name="connsiteY16193" fmla="*/ 967160 h 1543360"/>
              <a:gd name="connsiteX16194" fmla="*/ 290076 w 1617176"/>
              <a:gd name="connsiteY16194" fmla="*/ 967072 h 1543360"/>
              <a:gd name="connsiteX16195" fmla="*/ 290243 w 1617176"/>
              <a:gd name="connsiteY16195" fmla="*/ 967452 h 1543360"/>
              <a:gd name="connsiteX16196" fmla="*/ 290320 w 1617176"/>
              <a:gd name="connsiteY16196" fmla="*/ 967558 h 1543360"/>
              <a:gd name="connsiteX16197" fmla="*/ 290304 w 1617176"/>
              <a:gd name="connsiteY16197" fmla="*/ 967590 h 1543360"/>
              <a:gd name="connsiteX16198" fmla="*/ 292760 w 1617176"/>
              <a:gd name="connsiteY16198" fmla="*/ 973174 h 1543360"/>
              <a:gd name="connsiteX16199" fmla="*/ 302036 w 1617176"/>
              <a:gd name="connsiteY16199" fmla="*/ 984158 h 1543360"/>
              <a:gd name="connsiteX16200" fmla="*/ 311311 w 1617176"/>
              <a:gd name="connsiteY16200" fmla="*/ 994654 h 1543360"/>
              <a:gd name="connsiteX16201" fmla="*/ 314484 w 1617176"/>
              <a:gd name="connsiteY16201" fmla="*/ 989284 h 1543360"/>
              <a:gd name="connsiteX16202" fmla="*/ 310579 w 1617176"/>
              <a:gd name="connsiteY16202" fmla="*/ 987087 h 1543360"/>
              <a:gd name="connsiteX16203" fmla="*/ 275430 w 1617176"/>
              <a:gd name="connsiteY16203" fmla="*/ 940955 h 1543360"/>
              <a:gd name="connsiteX16204" fmla="*/ 270304 w 1617176"/>
              <a:gd name="connsiteY16204" fmla="*/ 933144 h 1543360"/>
              <a:gd name="connsiteX16205" fmla="*/ 263380 w 1617176"/>
              <a:gd name="connsiteY16205" fmla="*/ 926418 h 1543360"/>
              <a:gd name="connsiteX16206" fmla="*/ 263958 w 1617176"/>
              <a:gd name="connsiteY16206" fmla="*/ 927285 h 1543360"/>
              <a:gd name="connsiteX16207" fmla="*/ 263714 w 1617176"/>
              <a:gd name="connsiteY16207" fmla="*/ 928017 h 1543360"/>
              <a:gd name="connsiteX16208" fmla="*/ 263470 w 1617176"/>
              <a:gd name="connsiteY16208" fmla="*/ 928017 h 1543360"/>
              <a:gd name="connsiteX16209" fmla="*/ 262982 w 1617176"/>
              <a:gd name="connsiteY16209" fmla="*/ 927773 h 1543360"/>
              <a:gd name="connsiteX16210" fmla="*/ 262250 w 1617176"/>
              <a:gd name="connsiteY16210" fmla="*/ 926797 h 1543360"/>
              <a:gd name="connsiteX16211" fmla="*/ 260785 w 1617176"/>
              <a:gd name="connsiteY16211" fmla="*/ 924844 h 1543360"/>
              <a:gd name="connsiteX16212" fmla="*/ 260785 w 1617176"/>
              <a:gd name="connsiteY16212" fmla="*/ 924844 h 1543360"/>
              <a:gd name="connsiteX16213" fmla="*/ 259809 w 1617176"/>
              <a:gd name="connsiteY16213" fmla="*/ 924356 h 1543360"/>
              <a:gd name="connsiteX16214" fmla="*/ 259565 w 1617176"/>
              <a:gd name="connsiteY16214" fmla="*/ 924356 h 1543360"/>
              <a:gd name="connsiteX16215" fmla="*/ 259565 w 1617176"/>
              <a:gd name="connsiteY16215" fmla="*/ 924112 h 1543360"/>
              <a:gd name="connsiteX16216" fmla="*/ 259971 w 1617176"/>
              <a:gd name="connsiteY16216" fmla="*/ 922892 h 1543360"/>
              <a:gd name="connsiteX16217" fmla="*/ 259809 w 1617176"/>
              <a:gd name="connsiteY16217" fmla="*/ 922892 h 1543360"/>
              <a:gd name="connsiteX16218" fmla="*/ 260053 w 1617176"/>
              <a:gd name="connsiteY16218" fmla="*/ 921916 h 1543360"/>
              <a:gd name="connsiteX16219" fmla="*/ 259320 w 1617176"/>
              <a:gd name="connsiteY16219" fmla="*/ 921672 h 1543360"/>
              <a:gd name="connsiteX16220" fmla="*/ 259320 w 1617176"/>
              <a:gd name="connsiteY16220" fmla="*/ 920695 h 1543360"/>
              <a:gd name="connsiteX16221" fmla="*/ 251998 w 1617176"/>
              <a:gd name="connsiteY16221" fmla="*/ 909956 h 1543360"/>
              <a:gd name="connsiteX16222" fmla="*/ 247360 w 1617176"/>
              <a:gd name="connsiteY16222" fmla="*/ 903854 h 1543360"/>
              <a:gd name="connsiteX16223" fmla="*/ 245164 w 1617176"/>
              <a:gd name="connsiteY16223" fmla="*/ 902633 h 1543360"/>
              <a:gd name="connsiteX16224" fmla="*/ 242723 w 1617176"/>
              <a:gd name="connsiteY16224" fmla="*/ 897507 h 1543360"/>
              <a:gd name="connsiteX16225" fmla="*/ 240037 w 1617176"/>
              <a:gd name="connsiteY16225" fmla="*/ 895066 h 1543360"/>
              <a:gd name="connsiteX16226" fmla="*/ 228077 w 1617176"/>
              <a:gd name="connsiteY16226" fmla="*/ 878713 h 1543360"/>
              <a:gd name="connsiteX16227" fmla="*/ 225393 w 1617176"/>
              <a:gd name="connsiteY16227" fmla="*/ 877492 h 1543360"/>
              <a:gd name="connsiteX16228" fmla="*/ 213432 w 1617176"/>
              <a:gd name="connsiteY16228" fmla="*/ 860894 h 1543360"/>
              <a:gd name="connsiteX16229" fmla="*/ 206109 w 1617176"/>
              <a:gd name="connsiteY16229" fmla="*/ 852839 h 1543360"/>
              <a:gd name="connsiteX16230" fmla="*/ 202204 w 1617176"/>
              <a:gd name="connsiteY16230" fmla="*/ 846249 h 1543360"/>
              <a:gd name="connsiteX16231" fmla="*/ 197078 w 1617176"/>
              <a:gd name="connsiteY16231" fmla="*/ 838926 h 1543360"/>
              <a:gd name="connsiteX16232" fmla="*/ 184141 w 1617176"/>
              <a:gd name="connsiteY16232" fmla="*/ 823305 h 1543360"/>
              <a:gd name="connsiteX16233" fmla="*/ 285926 w 1617176"/>
              <a:gd name="connsiteY16233" fmla="*/ 823061 h 1543360"/>
              <a:gd name="connsiteX16234" fmla="*/ 285926 w 1617176"/>
              <a:gd name="connsiteY16234" fmla="*/ 824037 h 1543360"/>
              <a:gd name="connsiteX16235" fmla="*/ 287146 w 1617176"/>
              <a:gd name="connsiteY16235" fmla="*/ 824037 h 1543360"/>
              <a:gd name="connsiteX16236" fmla="*/ 287146 w 1617176"/>
              <a:gd name="connsiteY16236" fmla="*/ 823061 h 1543360"/>
              <a:gd name="connsiteX16237" fmla="*/ 285926 w 1617176"/>
              <a:gd name="connsiteY16237" fmla="*/ 823061 h 1543360"/>
              <a:gd name="connsiteX16238" fmla="*/ 515855 w 1617176"/>
              <a:gd name="connsiteY16238" fmla="*/ 822816 h 1543360"/>
              <a:gd name="connsiteX16239" fmla="*/ 515850 w 1617176"/>
              <a:gd name="connsiteY16239" fmla="*/ 822821 h 1543360"/>
              <a:gd name="connsiteX16240" fmla="*/ 515856 w 1617176"/>
              <a:gd name="connsiteY16240" fmla="*/ 822817 h 1543360"/>
              <a:gd name="connsiteX16241" fmla="*/ 513836 w 1617176"/>
              <a:gd name="connsiteY16241" fmla="*/ 822548 h 1543360"/>
              <a:gd name="connsiteX16242" fmla="*/ 513903 w 1617176"/>
              <a:gd name="connsiteY16242" fmla="*/ 822817 h 1543360"/>
              <a:gd name="connsiteX16243" fmla="*/ 515612 w 1617176"/>
              <a:gd name="connsiteY16243" fmla="*/ 825013 h 1543360"/>
              <a:gd name="connsiteX16244" fmla="*/ 515123 w 1617176"/>
              <a:gd name="connsiteY16244" fmla="*/ 823305 h 1543360"/>
              <a:gd name="connsiteX16245" fmla="*/ 515492 w 1617176"/>
              <a:gd name="connsiteY16245" fmla="*/ 823059 h 1543360"/>
              <a:gd name="connsiteX16246" fmla="*/ 515368 w 1617176"/>
              <a:gd name="connsiteY16246" fmla="*/ 823059 h 1543360"/>
              <a:gd name="connsiteX16247" fmla="*/ 1183761 w 1617176"/>
              <a:gd name="connsiteY16247" fmla="*/ 822286 h 1543360"/>
              <a:gd name="connsiteX16248" fmla="*/ 1183678 w 1617176"/>
              <a:gd name="connsiteY16248" fmla="*/ 822328 h 1543360"/>
              <a:gd name="connsiteX16249" fmla="*/ 1183135 w 1617176"/>
              <a:gd name="connsiteY16249" fmla="*/ 822735 h 1543360"/>
              <a:gd name="connsiteX16250" fmla="*/ 1183189 w 1617176"/>
              <a:gd name="connsiteY16250" fmla="*/ 822817 h 1543360"/>
              <a:gd name="connsiteX16251" fmla="*/ 1184897 w 1617176"/>
              <a:gd name="connsiteY16251" fmla="*/ 825013 h 1543360"/>
              <a:gd name="connsiteX16252" fmla="*/ 1245675 w 1617176"/>
              <a:gd name="connsiteY16252" fmla="*/ 822084 h 1543360"/>
              <a:gd name="connsiteX16253" fmla="*/ 1245675 w 1617176"/>
              <a:gd name="connsiteY16253" fmla="*/ 822327 h 1543360"/>
              <a:gd name="connsiteX16254" fmla="*/ 1245675 w 1617176"/>
              <a:gd name="connsiteY16254" fmla="*/ 823304 h 1543360"/>
              <a:gd name="connsiteX16255" fmla="*/ 1245675 w 1617176"/>
              <a:gd name="connsiteY16255" fmla="*/ 824281 h 1543360"/>
              <a:gd name="connsiteX16256" fmla="*/ 1245675 w 1617176"/>
              <a:gd name="connsiteY16256" fmla="*/ 824524 h 1543360"/>
              <a:gd name="connsiteX16257" fmla="*/ 1245649 w 1617176"/>
              <a:gd name="connsiteY16257" fmla="*/ 824524 h 1543360"/>
              <a:gd name="connsiteX16258" fmla="*/ 1244882 w 1617176"/>
              <a:gd name="connsiteY16258" fmla="*/ 831665 h 1543360"/>
              <a:gd name="connsiteX16259" fmla="*/ 1245187 w 1617176"/>
              <a:gd name="connsiteY16259" fmla="*/ 838682 h 1543360"/>
              <a:gd name="connsiteX16260" fmla="*/ 1247384 w 1617176"/>
              <a:gd name="connsiteY16260" fmla="*/ 839170 h 1543360"/>
              <a:gd name="connsiteX16261" fmla="*/ 1248605 w 1617176"/>
              <a:gd name="connsiteY16261" fmla="*/ 840879 h 1543360"/>
              <a:gd name="connsiteX16262" fmla="*/ 1252510 w 1617176"/>
              <a:gd name="connsiteY16262" fmla="*/ 840879 h 1543360"/>
              <a:gd name="connsiteX16263" fmla="*/ 1251777 w 1617176"/>
              <a:gd name="connsiteY16263" fmla="*/ 832580 h 1543360"/>
              <a:gd name="connsiteX16264" fmla="*/ 1255683 w 1617176"/>
              <a:gd name="connsiteY16264" fmla="*/ 830871 h 1543360"/>
              <a:gd name="connsiteX16265" fmla="*/ 1251533 w 1617176"/>
              <a:gd name="connsiteY16265" fmla="*/ 828919 h 1543360"/>
              <a:gd name="connsiteX16266" fmla="*/ 1252754 w 1617176"/>
              <a:gd name="connsiteY16266" fmla="*/ 823793 h 1543360"/>
              <a:gd name="connsiteX16267" fmla="*/ 1246164 w 1617176"/>
              <a:gd name="connsiteY16267" fmla="*/ 822817 h 1543360"/>
              <a:gd name="connsiteX16268" fmla="*/ 1246164 w 1617176"/>
              <a:gd name="connsiteY16268" fmla="*/ 822084 h 1543360"/>
              <a:gd name="connsiteX16269" fmla="*/ 1244211 w 1617176"/>
              <a:gd name="connsiteY16269" fmla="*/ 822084 h 1543360"/>
              <a:gd name="connsiteX16270" fmla="*/ 1244992 w 1617176"/>
              <a:gd name="connsiteY16270" fmla="*/ 823450 h 1543360"/>
              <a:gd name="connsiteX16271" fmla="*/ 1245187 w 1617176"/>
              <a:gd name="connsiteY16271" fmla="*/ 823059 h 1543360"/>
              <a:gd name="connsiteX16272" fmla="*/ 1245187 w 1617176"/>
              <a:gd name="connsiteY16272" fmla="*/ 822084 h 1543360"/>
              <a:gd name="connsiteX16273" fmla="*/ 1244211 w 1617176"/>
              <a:gd name="connsiteY16273" fmla="*/ 822084 h 1543360"/>
              <a:gd name="connsiteX16274" fmla="*/ 1072618 w 1617176"/>
              <a:gd name="connsiteY16274" fmla="*/ 821840 h 1543360"/>
              <a:gd name="connsiteX16275" fmla="*/ 1064807 w 1617176"/>
              <a:gd name="connsiteY16275" fmla="*/ 824037 h 1543360"/>
              <a:gd name="connsiteX16276" fmla="*/ 1072618 w 1617176"/>
              <a:gd name="connsiteY16276" fmla="*/ 821840 h 1543360"/>
              <a:gd name="connsiteX16277" fmla="*/ 1150171 w 1617176"/>
              <a:gd name="connsiteY16277" fmla="*/ 821390 h 1543360"/>
              <a:gd name="connsiteX16278" fmla="*/ 1148563 w 1617176"/>
              <a:gd name="connsiteY16278" fmla="*/ 821591 h 1543360"/>
              <a:gd name="connsiteX16279" fmla="*/ 1148987 w 1617176"/>
              <a:gd name="connsiteY16279" fmla="*/ 824555 h 1543360"/>
              <a:gd name="connsiteX16280" fmla="*/ 1152922 w 1617176"/>
              <a:gd name="connsiteY16280" fmla="*/ 825746 h 1543360"/>
              <a:gd name="connsiteX16281" fmla="*/ 1084090 w 1617176"/>
              <a:gd name="connsiteY16281" fmla="*/ 821352 h 1543360"/>
              <a:gd name="connsiteX16282" fmla="*/ 1084090 w 1617176"/>
              <a:gd name="connsiteY16282" fmla="*/ 822817 h 1543360"/>
              <a:gd name="connsiteX16283" fmla="*/ 1088971 w 1617176"/>
              <a:gd name="connsiteY16283" fmla="*/ 822817 h 1543360"/>
              <a:gd name="connsiteX16284" fmla="*/ 1084090 w 1617176"/>
              <a:gd name="connsiteY16284" fmla="*/ 821352 h 1543360"/>
              <a:gd name="connsiteX16285" fmla="*/ 1346482 w 1617176"/>
              <a:gd name="connsiteY16285" fmla="*/ 821351 h 1543360"/>
              <a:gd name="connsiteX16286" fmla="*/ 1346483 w 1617176"/>
              <a:gd name="connsiteY16286" fmla="*/ 821352 h 1543360"/>
              <a:gd name="connsiteX16287" fmla="*/ 1348963 w 1617176"/>
              <a:gd name="connsiteY16287" fmla="*/ 825185 h 1543360"/>
              <a:gd name="connsiteX16288" fmla="*/ 1349657 w 1617176"/>
              <a:gd name="connsiteY16288" fmla="*/ 825012 h 1543360"/>
              <a:gd name="connsiteX16289" fmla="*/ 1349880 w 1617176"/>
              <a:gd name="connsiteY16289" fmla="*/ 825146 h 1543360"/>
              <a:gd name="connsiteX16290" fmla="*/ 1352585 w 1617176"/>
              <a:gd name="connsiteY16290" fmla="*/ 823793 h 1543360"/>
              <a:gd name="connsiteX16291" fmla="*/ 1347215 w 1617176"/>
              <a:gd name="connsiteY16291" fmla="*/ 821352 h 1543360"/>
              <a:gd name="connsiteX16292" fmla="*/ 1347216 w 1617176"/>
              <a:gd name="connsiteY16292" fmla="*/ 821351 h 1543360"/>
              <a:gd name="connsiteX16293" fmla="*/ 1346972 w 1617176"/>
              <a:gd name="connsiteY16293" fmla="*/ 821351 h 1543360"/>
              <a:gd name="connsiteX16294" fmla="*/ 516709 w 1617176"/>
              <a:gd name="connsiteY16294" fmla="*/ 820650 h 1543360"/>
              <a:gd name="connsiteX16295" fmla="*/ 514607 w 1617176"/>
              <a:gd name="connsiteY16295" fmla="*/ 821950 h 1543360"/>
              <a:gd name="connsiteX16296" fmla="*/ 514998 w 1617176"/>
              <a:gd name="connsiteY16296" fmla="*/ 822097 h 1543360"/>
              <a:gd name="connsiteX16297" fmla="*/ 516862 w 1617176"/>
              <a:gd name="connsiteY16297" fmla="*/ 822298 h 1543360"/>
              <a:gd name="connsiteX16298" fmla="*/ 519029 w 1617176"/>
              <a:gd name="connsiteY16298" fmla="*/ 823793 h 1543360"/>
              <a:gd name="connsiteX16299" fmla="*/ 516709 w 1617176"/>
              <a:gd name="connsiteY16299" fmla="*/ 820650 h 1543360"/>
              <a:gd name="connsiteX16300" fmla="*/ 1181969 w 1617176"/>
              <a:gd name="connsiteY16300" fmla="*/ 820132 h 1543360"/>
              <a:gd name="connsiteX16301" fmla="*/ 1182677 w 1617176"/>
              <a:gd name="connsiteY16301" fmla="*/ 821312 h 1543360"/>
              <a:gd name="connsiteX16302" fmla="*/ 1183189 w 1617176"/>
              <a:gd name="connsiteY16302" fmla="*/ 821107 h 1543360"/>
              <a:gd name="connsiteX16303" fmla="*/ 1183189 w 1617176"/>
              <a:gd name="connsiteY16303" fmla="*/ 820132 h 1543360"/>
              <a:gd name="connsiteX16304" fmla="*/ 1181969 w 1617176"/>
              <a:gd name="connsiteY16304" fmla="*/ 820132 h 1543360"/>
              <a:gd name="connsiteX16305" fmla="*/ 1001832 w 1617176"/>
              <a:gd name="connsiteY16305" fmla="*/ 820132 h 1543360"/>
              <a:gd name="connsiteX16306" fmla="*/ 1003374 w 1617176"/>
              <a:gd name="connsiteY16306" fmla="*/ 823875 h 1543360"/>
              <a:gd name="connsiteX16307" fmla="*/ 1003541 w 1617176"/>
              <a:gd name="connsiteY16307" fmla="*/ 823792 h 1543360"/>
              <a:gd name="connsiteX16308" fmla="*/ 1005738 w 1617176"/>
              <a:gd name="connsiteY16308" fmla="*/ 825257 h 1543360"/>
              <a:gd name="connsiteX16309" fmla="*/ 1005738 w 1617176"/>
              <a:gd name="connsiteY16309" fmla="*/ 825501 h 1543360"/>
              <a:gd name="connsiteX16310" fmla="*/ 1005738 w 1617176"/>
              <a:gd name="connsiteY16310" fmla="*/ 825678 h 1543360"/>
              <a:gd name="connsiteX16311" fmla="*/ 1009644 w 1617176"/>
              <a:gd name="connsiteY16311" fmla="*/ 829041 h 1543360"/>
              <a:gd name="connsiteX16312" fmla="*/ 1014769 w 1617176"/>
              <a:gd name="connsiteY16312" fmla="*/ 829895 h 1543360"/>
              <a:gd name="connsiteX16313" fmla="*/ 1001832 w 1617176"/>
              <a:gd name="connsiteY16313" fmla="*/ 820132 h 1543360"/>
              <a:gd name="connsiteX16314" fmla="*/ 990117 w 1617176"/>
              <a:gd name="connsiteY16314" fmla="*/ 820132 h 1543360"/>
              <a:gd name="connsiteX16315" fmla="*/ 1004273 w 1617176"/>
              <a:gd name="connsiteY16315" fmla="*/ 826966 h 1543360"/>
              <a:gd name="connsiteX16316" fmla="*/ 1004476 w 1617176"/>
              <a:gd name="connsiteY16316" fmla="*/ 826696 h 1543360"/>
              <a:gd name="connsiteX16317" fmla="*/ 1002809 w 1617176"/>
              <a:gd name="connsiteY16317" fmla="*/ 825745 h 1543360"/>
              <a:gd name="connsiteX16318" fmla="*/ 1002226 w 1617176"/>
              <a:gd name="connsiteY16318" fmla="*/ 824772 h 1543360"/>
              <a:gd name="connsiteX16319" fmla="*/ 997927 w 1617176"/>
              <a:gd name="connsiteY16319" fmla="*/ 820864 h 1543360"/>
              <a:gd name="connsiteX16320" fmla="*/ 990117 w 1617176"/>
              <a:gd name="connsiteY16320" fmla="*/ 820132 h 1543360"/>
              <a:gd name="connsiteX16321" fmla="*/ 651324 w 1617176"/>
              <a:gd name="connsiteY16321" fmla="*/ 820132 h 1543360"/>
              <a:gd name="connsiteX16322" fmla="*/ 650592 w 1617176"/>
              <a:gd name="connsiteY16322" fmla="*/ 821352 h 1543360"/>
              <a:gd name="connsiteX16323" fmla="*/ 652300 w 1617176"/>
              <a:gd name="connsiteY16323" fmla="*/ 821596 h 1543360"/>
              <a:gd name="connsiteX16324" fmla="*/ 651324 w 1617176"/>
              <a:gd name="connsiteY16324" fmla="*/ 820132 h 1543360"/>
              <a:gd name="connsiteX16325" fmla="*/ 156561 w 1617176"/>
              <a:gd name="connsiteY16325" fmla="*/ 819888 h 1543360"/>
              <a:gd name="connsiteX16326" fmla="*/ 157292 w 1617176"/>
              <a:gd name="connsiteY16326" fmla="*/ 821351 h 1543360"/>
              <a:gd name="connsiteX16327" fmla="*/ 157292 w 1617176"/>
              <a:gd name="connsiteY16327" fmla="*/ 821108 h 1543360"/>
              <a:gd name="connsiteX16328" fmla="*/ 157781 w 1617176"/>
              <a:gd name="connsiteY16328" fmla="*/ 821108 h 1543360"/>
              <a:gd name="connsiteX16329" fmla="*/ 157781 w 1617176"/>
              <a:gd name="connsiteY16329" fmla="*/ 819888 h 1543360"/>
              <a:gd name="connsiteX16330" fmla="*/ 156804 w 1617176"/>
              <a:gd name="connsiteY16330" fmla="*/ 819888 h 1543360"/>
              <a:gd name="connsiteX16331" fmla="*/ 1050915 w 1617176"/>
              <a:gd name="connsiteY16331" fmla="*/ 819541 h 1543360"/>
              <a:gd name="connsiteX16332" fmla="*/ 1050407 w 1617176"/>
              <a:gd name="connsiteY16332" fmla="*/ 819643 h 1543360"/>
              <a:gd name="connsiteX16333" fmla="*/ 1050406 w 1617176"/>
              <a:gd name="connsiteY16333" fmla="*/ 819643 h 1543360"/>
              <a:gd name="connsiteX16334" fmla="*/ 1047721 w 1617176"/>
              <a:gd name="connsiteY16334" fmla="*/ 821596 h 1543360"/>
              <a:gd name="connsiteX16335" fmla="*/ 1052602 w 1617176"/>
              <a:gd name="connsiteY16335" fmla="*/ 822817 h 1543360"/>
              <a:gd name="connsiteX16336" fmla="*/ 1050894 w 1617176"/>
              <a:gd name="connsiteY16336" fmla="*/ 819643 h 1543360"/>
              <a:gd name="connsiteX16337" fmla="*/ 1115577 w 1617176"/>
              <a:gd name="connsiteY16337" fmla="*/ 819399 h 1543360"/>
              <a:gd name="connsiteX16338" fmla="*/ 1115577 w 1617176"/>
              <a:gd name="connsiteY16338" fmla="*/ 824769 h 1543360"/>
              <a:gd name="connsiteX16339" fmla="*/ 1118262 w 1617176"/>
              <a:gd name="connsiteY16339" fmla="*/ 824769 h 1543360"/>
              <a:gd name="connsiteX16340" fmla="*/ 1115577 w 1617176"/>
              <a:gd name="connsiteY16340" fmla="*/ 819399 h 1543360"/>
              <a:gd name="connsiteX16341" fmla="*/ 696724 w 1617176"/>
              <a:gd name="connsiteY16341" fmla="*/ 818423 h 1543360"/>
              <a:gd name="connsiteX16342" fmla="*/ 697456 w 1617176"/>
              <a:gd name="connsiteY16342" fmla="*/ 820132 h 1543360"/>
              <a:gd name="connsiteX16343" fmla="*/ 698432 w 1617176"/>
              <a:gd name="connsiteY16343" fmla="*/ 818423 h 1543360"/>
              <a:gd name="connsiteX16344" fmla="*/ 696724 w 1617176"/>
              <a:gd name="connsiteY16344" fmla="*/ 818423 h 1543360"/>
              <a:gd name="connsiteX16345" fmla="*/ 1067614 w 1617176"/>
              <a:gd name="connsiteY16345" fmla="*/ 818271 h 1543360"/>
              <a:gd name="connsiteX16346" fmla="*/ 1063586 w 1617176"/>
              <a:gd name="connsiteY16346" fmla="*/ 818423 h 1543360"/>
              <a:gd name="connsiteX16347" fmla="*/ 1064075 w 1617176"/>
              <a:gd name="connsiteY16347" fmla="*/ 820864 h 1543360"/>
              <a:gd name="connsiteX16348" fmla="*/ 1070909 w 1617176"/>
              <a:gd name="connsiteY16348" fmla="*/ 820132 h 1543360"/>
              <a:gd name="connsiteX16349" fmla="*/ 1067614 w 1617176"/>
              <a:gd name="connsiteY16349" fmla="*/ 818271 h 1543360"/>
              <a:gd name="connsiteX16350" fmla="*/ 1346361 w 1617176"/>
              <a:gd name="connsiteY16350" fmla="*/ 818179 h 1543360"/>
              <a:gd name="connsiteX16351" fmla="*/ 1345752 w 1617176"/>
              <a:gd name="connsiteY16351" fmla="*/ 819642 h 1543360"/>
              <a:gd name="connsiteX16352" fmla="*/ 1346971 w 1617176"/>
              <a:gd name="connsiteY16352" fmla="*/ 819642 h 1543360"/>
              <a:gd name="connsiteX16353" fmla="*/ 700873 w 1617176"/>
              <a:gd name="connsiteY16353" fmla="*/ 817935 h 1543360"/>
              <a:gd name="connsiteX16354" fmla="*/ 700385 w 1617176"/>
              <a:gd name="connsiteY16354" fmla="*/ 819643 h 1543360"/>
              <a:gd name="connsiteX16355" fmla="*/ 701362 w 1617176"/>
              <a:gd name="connsiteY16355" fmla="*/ 819643 h 1543360"/>
              <a:gd name="connsiteX16356" fmla="*/ 701850 w 1617176"/>
              <a:gd name="connsiteY16356" fmla="*/ 817935 h 1543360"/>
              <a:gd name="connsiteX16357" fmla="*/ 700873 w 1617176"/>
              <a:gd name="connsiteY16357" fmla="*/ 817935 h 1543360"/>
              <a:gd name="connsiteX16358" fmla="*/ 656206 w 1617176"/>
              <a:gd name="connsiteY16358" fmla="*/ 817446 h 1543360"/>
              <a:gd name="connsiteX16359" fmla="*/ 656206 w 1617176"/>
              <a:gd name="connsiteY16359" fmla="*/ 817691 h 1543360"/>
              <a:gd name="connsiteX16360" fmla="*/ 656369 w 1617176"/>
              <a:gd name="connsiteY16360" fmla="*/ 817446 h 1543360"/>
              <a:gd name="connsiteX16361" fmla="*/ 1135592 w 1617176"/>
              <a:gd name="connsiteY16361" fmla="*/ 817203 h 1543360"/>
              <a:gd name="connsiteX16362" fmla="*/ 1128025 w 1617176"/>
              <a:gd name="connsiteY16362" fmla="*/ 818179 h 1543360"/>
              <a:gd name="connsiteX16363" fmla="*/ 1129154 w 1617176"/>
              <a:gd name="connsiteY16363" fmla="*/ 821138 h 1543360"/>
              <a:gd name="connsiteX16364" fmla="*/ 1131836 w 1617176"/>
              <a:gd name="connsiteY16364" fmla="*/ 822759 h 1543360"/>
              <a:gd name="connsiteX16365" fmla="*/ 1133640 w 1617176"/>
              <a:gd name="connsiteY16365" fmla="*/ 822083 h 1543360"/>
              <a:gd name="connsiteX16366" fmla="*/ 1135106 w 1617176"/>
              <a:gd name="connsiteY16366" fmla="*/ 821920 h 1543360"/>
              <a:gd name="connsiteX16367" fmla="*/ 1135592 w 1617176"/>
              <a:gd name="connsiteY16367" fmla="*/ 821596 h 1543360"/>
              <a:gd name="connsiteX16368" fmla="*/ 1135592 w 1617176"/>
              <a:gd name="connsiteY16368" fmla="*/ 817203 h 1543360"/>
              <a:gd name="connsiteX16369" fmla="*/ 939346 w 1617176"/>
              <a:gd name="connsiteY16369" fmla="*/ 816959 h 1543360"/>
              <a:gd name="connsiteX16370" fmla="*/ 939346 w 1617176"/>
              <a:gd name="connsiteY16370" fmla="*/ 817935 h 1543360"/>
              <a:gd name="connsiteX16371" fmla="*/ 940323 w 1617176"/>
              <a:gd name="connsiteY16371" fmla="*/ 817935 h 1543360"/>
              <a:gd name="connsiteX16372" fmla="*/ 940323 w 1617176"/>
              <a:gd name="connsiteY16372" fmla="*/ 816959 h 1543360"/>
              <a:gd name="connsiteX16373" fmla="*/ 939346 w 1617176"/>
              <a:gd name="connsiteY16373" fmla="*/ 816959 h 1543360"/>
              <a:gd name="connsiteX16374" fmla="*/ 780446 w 1617176"/>
              <a:gd name="connsiteY16374" fmla="*/ 816957 h 1543360"/>
              <a:gd name="connsiteX16375" fmla="*/ 781178 w 1617176"/>
              <a:gd name="connsiteY16375" fmla="*/ 816957 h 1543360"/>
              <a:gd name="connsiteX16376" fmla="*/ 783375 w 1617176"/>
              <a:gd name="connsiteY16376" fmla="*/ 820130 h 1543360"/>
              <a:gd name="connsiteX16377" fmla="*/ 784108 w 1617176"/>
              <a:gd name="connsiteY16377" fmla="*/ 821350 h 1543360"/>
              <a:gd name="connsiteX16378" fmla="*/ 783619 w 1617176"/>
              <a:gd name="connsiteY16378" fmla="*/ 821839 h 1543360"/>
              <a:gd name="connsiteX16379" fmla="*/ 783375 w 1617176"/>
              <a:gd name="connsiteY16379" fmla="*/ 821595 h 1543360"/>
              <a:gd name="connsiteX16380" fmla="*/ 782643 w 1617176"/>
              <a:gd name="connsiteY16380" fmla="*/ 820862 h 1543360"/>
              <a:gd name="connsiteX16381" fmla="*/ 780202 w 1617176"/>
              <a:gd name="connsiteY16381" fmla="*/ 817445 h 1543360"/>
              <a:gd name="connsiteX16382" fmla="*/ 780446 w 1617176"/>
              <a:gd name="connsiteY16382" fmla="*/ 816957 h 1543360"/>
              <a:gd name="connsiteX16383" fmla="*/ 847815 w 1617176"/>
              <a:gd name="connsiteY16383" fmla="*/ 816225 h 1543360"/>
              <a:gd name="connsiteX16384" fmla="*/ 847814 w 1617176"/>
              <a:gd name="connsiteY16384" fmla="*/ 816226 h 1543360"/>
              <a:gd name="connsiteX16385" fmla="*/ 851963 w 1617176"/>
              <a:gd name="connsiteY16385" fmla="*/ 825746 h 1543360"/>
              <a:gd name="connsiteX16386" fmla="*/ 865593 w 1617176"/>
              <a:gd name="connsiteY16386" fmla="*/ 832106 h 1543360"/>
              <a:gd name="connsiteX16387" fmla="*/ 865633 w 1617176"/>
              <a:gd name="connsiteY16387" fmla="*/ 832090 h 1543360"/>
              <a:gd name="connsiteX16388" fmla="*/ 893947 w 1617176"/>
              <a:gd name="connsiteY16388" fmla="*/ 844051 h 1543360"/>
              <a:gd name="connsiteX16389" fmla="*/ 958142 w 1617176"/>
              <a:gd name="connsiteY16389" fmla="*/ 869680 h 1543360"/>
              <a:gd name="connsiteX16390" fmla="*/ 958219 w 1617176"/>
              <a:gd name="connsiteY16390" fmla="*/ 869833 h 1543360"/>
              <a:gd name="connsiteX16391" fmla="*/ 959606 w 1617176"/>
              <a:gd name="connsiteY16391" fmla="*/ 869437 h 1543360"/>
              <a:gd name="connsiteX16392" fmla="*/ 948622 w 1617176"/>
              <a:gd name="connsiteY16392" fmla="*/ 857965 h 1543360"/>
              <a:gd name="connsiteX16393" fmla="*/ 944716 w 1617176"/>
              <a:gd name="connsiteY16393" fmla="*/ 857477 h 1543360"/>
              <a:gd name="connsiteX16394" fmla="*/ 918623 w 1617176"/>
              <a:gd name="connsiteY16394" fmla="*/ 845986 h 1543360"/>
              <a:gd name="connsiteX16395" fmla="*/ 918599 w 1617176"/>
              <a:gd name="connsiteY16395" fmla="*/ 846004 h 1543360"/>
              <a:gd name="connsiteX16396" fmla="*/ 918355 w 1617176"/>
              <a:gd name="connsiteY16396" fmla="*/ 846004 h 1543360"/>
              <a:gd name="connsiteX16397" fmla="*/ 883939 w 1617176"/>
              <a:gd name="connsiteY16397" fmla="*/ 831359 h 1543360"/>
              <a:gd name="connsiteX16398" fmla="*/ 1033564 w 1617176"/>
              <a:gd name="connsiteY16398" fmla="*/ 815738 h 1543360"/>
              <a:gd name="connsiteX16399" fmla="*/ 1023800 w 1617176"/>
              <a:gd name="connsiteY16399" fmla="*/ 816226 h 1543360"/>
              <a:gd name="connsiteX16400" fmla="*/ 1032588 w 1617176"/>
              <a:gd name="connsiteY16400" fmla="*/ 819643 h 1543360"/>
              <a:gd name="connsiteX16401" fmla="*/ 1033564 w 1617176"/>
              <a:gd name="connsiteY16401" fmla="*/ 815738 h 1543360"/>
              <a:gd name="connsiteX16402" fmla="*/ 440189 w 1617176"/>
              <a:gd name="connsiteY16402" fmla="*/ 815738 h 1543360"/>
              <a:gd name="connsiteX16403" fmla="*/ 429205 w 1617176"/>
              <a:gd name="connsiteY16403" fmla="*/ 824037 h 1543360"/>
              <a:gd name="connsiteX16404" fmla="*/ 424567 w 1617176"/>
              <a:gd name="connsiteY16404" fmla="*/ 839903 h 1543360"/>
              <a:gd name="connsiteX16405" fmla="*/ 427252 w 1617176"/>
              <a:gd name="connsiteY16405" fmla="*/ 838682 h 1543360"/>
              <a:gd name="connsiteX16406" fmla="*/ 427349 w 1617176"/>
              <a:gd name="connsiteY16406" fmla="*/ 838828 h 1543360"/>
              <a:gd name="connsiteX16407" fmla="*/ 428717 w 1617176"/>
              <a:gd name="connsiteY16407" fmla="*/ 837460 h 1543360"/>
              <a:gd name="connsiteX16408" fmla="*/ 429449 w 1617176"/>
              <a:gd name="connsiteY16408" fmla="*/ 836972 h 1543360"/>
              <a:gd name="connsiteX16409" fmla="*/ 429592 w 1617176"/>
              <a:gd name="connsiteY16409" fmla="*/ 836972 h 1543360"/>
              <a:gd name="connsiteX16410" fmla="*/ 429205 w 1617176"/>
              <a:gd name="connsiteY16410" fmla="*/ 836730 h 1543360"/>
              <a:gd name="connsiteX16411" fmla="*/ 455078 w 1617176"/>
              <a:gd name="connsiteY16411" fmla="*/ 835265 h 1543360"/>
              <a:gd name="connsiteX16412" fmla="*/ 447756 w 1617176"/>
              <a:gd name="connsiteY16412" fmla="*/ 827454 h 1543360"/>
              <a:gd name="connsiteX16413" fmla="*/ 435307 w 1617176"/>
              <a:gd name="connsiteY16413" fmla="*/ 823549 h 1543360"/>
              <a:gd name="connsiteX16414" fmla="*/ 457763 w 1617176"/>
              <a:gd name="connsiteY16414" fmla="*/ 824769 h 1543360"/>
              <a:gd name="connsiteX16415" fmla="*/ 462157 w 1617176"/>
              <a:gd name="connsiteY16415" fmla="*/ 828675 h 1543360"/>
              <a:gd name="connsiteX16416" fmla="*/ 462157 w 1617176"/>
              <a:gd name="connsiteY16416" fmla="*/ 823061 h 1543360"/>
              <a:gd name="connsiteX16417" fmla="*/ 440189 w 1617176"/>
              <a:gd name="connsiteY16417" fmla="*/ 815738 h 1543360"/>
              <a:gd name="connsiteX16418" fmla="*/ 1045524 w 1617176"/>
              <a:gd name="connsiteY16418" fmla="*/ 815250 h 1543360"/>
              <a:gd name="connsiteX16419" fmla="*/ 1049917 w 1617176"/>
              <a:gd name="connsiteY16419" fmla="*/ 817934 h 1543360"/>
              <a:gd name="connsiteX16420" fmla="*/ 1049918 w 1617176"/>
              <a:gd name="connsiteY16420" fmla="*/ 817934 h 1543360"/>
              <a:gd name="connsiteX16421" fmla="*/ 1050447 w 1617176"/>
              <a:gd name="connsiteY16421" fmla="*/ 817828 h 1543360"/>
              <a:gd name="connsiteX16422" fmla="*/ 644374 w 1617176"/>
              <a:gd name="connsiteY16422" fmla="*/ 814228 h 1543360"/>
              <a:gd name="connsiteX16423" fmla="*/ 644490 w 1617176"/>
              <a:gd name="connsiteY16423" fmla="*/ 814518 h 1543360"/>
              <a:gd name="connsiteX16424" fmla="*/ 644578 w 1617176"/>
              <a:gd name="connsiteY16424" fmla="*/ 814253 h 1543360"/>
              <a:gd name="connsiteX16425" fmla="*/ 1181480 w 1617176"/>
              <a:gd name="connsiteY16425" fmla="*/ 814030 h 1543360"/>
              <a:gd name="connsiteX16426" fmla="*/ 1179284 w 1617176"/>
              <a:gd name="connsiteY16426" fmla="*/ 814518 h 1543360"/>
              <a:gd name="connsiteX16427" fmla="*/ 1180992 w 1617176"/>
              <a:gd name="connsiteY16427" fmla="*/ 816959 h 1543360"/>
              <a:gd name="connsiteX16428" fmla="*/ 1181480 w 1617176"/>
              <a:gd name="connsiteY16428" fmla="*/ 814030 h 1543360"/>
              <a:gd name="connsiteX16429" fmla="*/ 718937 w 1617176"/>
              <a:gd name="connsiteY16429" fmla="*/ 813317 h 1543360"/>
              <a:gd name="connsiteX16430" fmla="*/ 718937 w 1617176"/>
              <a:gd name="connsiteY16430" fmla="*/ 814517 h 1543360"/>
              <a:gd name="connsiteX16431" fmla="*/ 719181 w 1617176"/>
              <a:gd name="connsiteY16431" fmla="*/ 815004 h 1543360"/>
              <a:gd name="connsiteX16432" fmla="*/ 719316 w 1617176"/>
              <a:gd name="connsiteY16432" fmla="*/ 815410 h 1543360"/>
              <a:gd name="connsiteX16433" fmla="*/ 719424 w 1617176"/>
              <a:gd name="connsiteY16433" fmla="*/ 815249 h 1543360"/>
              <a:gd name="connsiteX16434" fmla="*/ 729432 w 1617176"/>
              <a:gd name="connsiteY16434" fmla="*/ 825745 h 1543360"/>
              <a:gd name="connsiteX16435" fmla="*/ 725526 w 1617176"/>
              <a:gd name="connsiteY16435" fmla="*/ 821839 h 1543360"/>
              <a:gd name="connsiteX16436" fmla="*/ 720400 w 1617176"/>
              <a:gd name="connsiteY16436" fmla="*/ 819887 h 1543360"/>
              <a:gd name="connsiteX16437" fmla="*/ 720867 w 1617176"/>
              <a:gd name="connsiteY16437" fmla="*/ 825247 h 1543360"/>
              <a:gd name="connsiteX16438" fmla="*/ 720889 w 1617176"/>
              <a:gd name="connsiteY16438" fmla="*/ 825256 h 1543360"/>
              <a:gd name="connsiteX16439" fmla="*/ 721098 w 1617176"/>
              <a:gd name="connsiteY16439" fmla="*/ 826512 h 1543360"/>
              <a:gd name="connsiteX16440" fmla="*/ 721133 w 1617176"/>
              <a:gd name="connsiteY16440" fmla="*/ 826477 h 1543360"/>
              <a:gd name="connsiteX16441" fmla="*/ 721118 w 1617176"/>
              <a:gd name="connsiteY16441" fmla="*/ 826629 h 1543360"/>
              <a:gd name="connsiteX16442" fmla="*/ 721133 w 1617176"/>
              <a:gd name="connsiteY16442" fmla="*/ 826721 h 1543360"/>
              <a:gd name="connsiteX16443" fmla="*/ 721133 w 1617176"/>
              <a:gd name="connsiteY16443" fmla="*/ 826965 h 1543360"/>
              <a:gd name="connsiteX16444" fmla="*/ 721072 w 1617176"/>
              <a:gd name="connsiteY16444" fmla="*/ 827087 h 1543360"/>
              <a:gd name="connsiteX16445" fmla="*/ 720645 w 1617176"/>
              <a:gd name="connsiteY16445" fmla="*/ 831359 h 1543360"/>
              <a:gd name="connsiteX16446" fmla="*/ 711125 w 1617176"/>
              <a:gd name="connsiteY16446" fmla="*/ 829162 h 1543360"/>
              <a:gd name="connsiteX16447" fmla="*/ 714939 w 1617176"/>
              <a:gd name="connsiteY16447" fmla="*/ 827392 h 1543360"/>
              <a:gd name="connsiteX16448" fmla="*/ 719383 w 1617176"/>
              <a:gd name="connsiteY16448" fmla="*/ 826761 h 1543360"/>
              <a:gd name="connsiteX16449" fmla="*/ 719180 w 1617176"/>
              <a:gd name="connsiteY16449" fmla="*/ 825744 h 1543360"/>
              <a:gd name="connsiteX16450" fmla="*/ 719306 w 1617176"/>
              <a:gd name="connsiteY16450" fmla="*/ 825492 h 1543360"/>
              <a:gd name="connsiteX16451" fmla="*/ 717830 w 1617176"/>
              <a:gd name="connsiteY16451" fmla="*/ 816208 h 1543360"/>
              <a:gd name="connsiteX16452" fmla="*/ 717716 w 1617176"/>
              <a:gd name="connsiteY16452" fmla="*/ 815981 h 1543360"/>
              <a:gd name="connsiteX16453" fmla="*/ 717309 w 1617176"/>
              <a:gd name="connsiteY16453" fmla="*/ 815167 h 1543360"/>
              <a:gd name="connsiteX16454" fmla="*/ 717228 w 1617176"/>
              <a:gd name="connsiteY16454" fmla="*/ 815249 h 1543360"/>
              <a:gd name="connsiteX16455" fmla="*/ 717306 w 1617176"/>
              <a:gd name="connsiteY16455" fmla="*/ 815160 h 1543360"/>
              <a:gd name="connsiteX16456" fmla="*/ 717228 w 1617176"/>
              <a:gd name="connsiteY16456" fmla="*/ 815004 h 1543360"/>
              <a:gd name="connsiteX16457" fmla="*/ 717472 w 1617176"/>
              <a:gd name="connsiteY16457" fmla="*/ 813784 h 1543360"/>
              <a:gd name="connsiteX16458" fmla="*/ 718366 w 1617176"/>
              <a:gd name="connsiteY16458" fmla="*/ 813963 h 1543360"/>
              <a:gd name="connsiteX16459" fmla="*/ 1147552 w 1617176"/>
              <a:gd name="connsiteY16459" fmla="*/ 813297 h 1543360"/>
              <a:gd name="connsiteX16460" fmla="*/ 1147064 w 1617176"/>
              <a:gd name="connsiteY16460" fmla="*/ 818911 h 1543360"/>
              <a:gd name="connsiteX16461" fmla="*/ 1148529 w 1617176"/>
              <a:gd name="connsiteY16461" fmla="*/ 819888 h 1543360"/>
              <a:gd name="connsiteX16462" fmla="*/ 1148438 w 1617176"/>
              <a:gd name="connsiteY16462" fmla="*/ 820251 h 1543360"/>
              <a:gd name="connsiteX16463" fmla="*/ 1148529 w 1617176"/>
              <a:gd name="connsiteY16463" fmla="*/ 820130 h 1543360"/>
              <a:gd name="connsiteX16464" fmla="*/ 1149993 w 1617176"/>
              <a:gd name="connsiteY16464" fmla="*/ 819642 h 1543360"/>
              <a:gd name="connsiteX16465" fmla="*/ 1150482 w 1617176"/>
              <a:gd name="connsiteY16465" fmla="*/ 816226 h 1543360"/>
              <a:gd name="connsiteX16466" fmla="*/ 1149017 w 1617176"/>
              <a:gd name="connsiteY16466" fmla="*/ 813297 h 1543360"/>
              <a:gd name="connsiteX16467" fmla="*/ 1147552 w 1617176"/>
              <a:gd name="connsiteY16467" fmla="*/ 813297 h 1543360"/>
              <a:gd name="connsiteX16468" fmla="*/ 965463 w 1617176"/>
              <a:gd name="connsiteY16468" fmla="*/ 813297 h 1543360"/>
              <a:gd name="connsiteX16469" fmla="*/ 980597 w 1617176"/>
              <a:gd name="connsiteY16469" fmla="*/ 824037 h 1543360"/>
              <a:gd name="connsiteX16470" fmla="*/ 969857 w 1617176"/>
              <a:gd name="connsiteY16470" fmla="*/ 813785 h 1543360"/>
              <a:gd name="connsiteX16471" fmla="*/ 965463 w 1617176"/>
              <a:gd name="connsiteY16471" fmla="*/ 813297 h 1543360"/>
              <a:gd name="connsiteX16472" fmla="*/ 698432 w 1617176"/>
              <a:gd name="connsiteY16472" fmla="*/ 813297 h 1543360"/>
              <a:gd name="connsiteX16473" fmla="*/ 699653 w 1617176"/>
              <a:gd name="connsiteY16473" fmla="*/ 815738 h 1543360"/>
              <a:gd name="connsiteX16474" fmla="*/ 700141 w 1617176"/>
              <a:gd name="connsiteY16474" fmla="*/ 813297 h 1543360"/>
              <a:gd name="connsiteX16475" fmla="*/ 698432 w 1617176"/>
              <a:gd name="connsiteY16475" fmla="*/ 813297 h 1543360"/>
              <a:gd name="connsiteX16476" fmla="*/ 718937 w 1617176"/>
              <a:gd name="connsiteY16476" fmla="*/ 813052 h 1543360"/>
              <a:gd name="connsiteX16477" fmla="*/ 719120 w 1617176"/>
              <a:gd name="connsiteY16477" fmla="*/ 813110 h 1543360"/>
              <a:gd name="connsiteX16478" fmla="*/ 718937 w 1617176"/>
              <a:gd name="connsiteY16478" fmla="*/ 813317 h 1543360"/>
              <a:gd name="connsiteX16479" fmla="*/ 1099223 w 1617176"/>
              <a:gd name="connsiteY16479" fmla="*/ 812809 h 1543360"/>
              <a:gd name="connsiteX16480" fmla="*/ 1099223 w 1617176"/>
              <a:gd name="connsiteY16480" fmla="*/ 814030 h 1543360"/>
              <a:gd name="connsiteX16481" fmla="*/ 1100932 w 1617176"/>
              <a:gd name="connsiteY16481" fmla="*/ 814030 h 1543360"/>
              <a:gd name="connsiteX16482" fmla="*/ 1099223 w 1617176"/>
              <a:gd name="connsiteY16482" fmla="*/ 812809 h 1543360"/>
              <a:gd name="connsiteX16483" fmla="*/ 1086531 w 1617176"/>
              <a:gd name="connsiteY16483" fmla="*/ 812077 h 1543360"/>
              <a:gd name="connsiteX16484" fmla="*/ 1083358 w 1617176"/>
              <a:gd name="connsiteY16484" fmla="*/ 813785 h 1543360"/>
              <a:gd name="connsiteX16485" fmla="*/ 1088239 w 1617176"/>
              <a:gd name="connsiteY16485" fmla="*/ 816959 h 1543360"/>
              <a:gd name="connsiteX16486" fmla="*/ 1086531 w 1617176"/>
              <a:gd name="connsiteY16486" fmla="*/ 812077 h 1543360"/>
              <a:gd name="connsiteX16487" fmla="*/ 1130711 w 1617176"/>
              <a:gd name="connsiteY16487" fmla="*/ 811680 h 1543360"/>
              <a:gd name="connsiteX16488" fmla="*/ 1127049 w 1617176"/>
              <a:gd name="connsiteY16488" fmla="*/ 812321 h 1543360"/>
              <a:gd name="connsiteX16489" fmla="*/ 1127049 w 1617176"/>
              <a:gd name="connsiteY16489" fmla="*/ 814274 h 1543360"/>
              <a:gd name="connsiteX16490" fmla="*/ 1132907 w 1617176"/>
              <a:gd name="connsiteY16490" fmla="*/ 812321 h 1543360"/>
              <a:gd name="connsiteX16491" fmla="*/ 1130711 w 1617176"/>
              <a:gd name="connsiteY16491" fmla="*/ 811680 h 1543360"/>
              <a:gd name="connsiteX16492" fmla="*/ 1068224 w 1617176"/>
              <a:gd name="connsiteY16492" fmla="*/ 811345 h 1543360"/>
              <a:gd name="connsiteX16493" fmla="*/ 1068224 w 1617176"/>
              <a:gd name="connsiteY16493" fmla="*/ 812321 h 1543360"/>
              <a:gd name="connsiteX16494" fmla="*/ 1069201 w 1617176"/>
              <a:gd name="connsiteY16494" fmla="*/ 812321 h 1543360"/>
              <a:gd name="connsiteX16495" fmla="*/ 1069201 w 1617176"/>
              <a:gd name="connsiteY16495" fmla="*/ 811345 h 1543360"/>
              <a:gd name="connsiteX16496" fmla="*/ 1068224 w 1617176"/>
              <a:gd name="connsiteY16496" fmla="*/ 811345 h 1543360"/>
              <a:gd name="connsiteX16497" fmla="*/ 1113380 w 1617176"/>
              <a:gd name="connsiteY16497" fmla="*/ 810856 h 1543360"/>
              <a:gd name="connsiteX16498" fmla="*/ 1112892 w 1617176"/>
              <a:gd name="connsiteY16498" fmla="*/ 812321 h 1543360"/>
              <a:gd name="connsiteX16499" fmla="*/ 1113869 w 1617176"/>
              <a:gd name="connsiteY16499" fmla="*/ 812321 h 1543360"/>
              <a:gd name="connsiteX16500" fmla="*/ 1114356 w 1617176"/>
              <a:gd name="connsiteY16500" fmla="*/ 810856 h 1543360"/>
              <a:gd name="connsiteX16501" fmla="*/ 1113380 w 1617176"/>
              <a:gd name="connsiteY16501" fmla="*/ 810856 h 1543360"/>
              <a:gd name="connsiteX16502" fmla="*/ 1022824 w 1617176"/>
              <a:gd name="connsiteY16502" fmla="*/ 810612 h 1543360"/>
              <a:gd name="connsiteX16503" fmla="*/ 1022092 w 1617176"/>
              <a:gd name="connsiteY16503" fmla="*/ 812809 h 1543360"/>
              <a:gd name="connsiteX16504" fmla="*/ 1028438 w 1617176"/>
              <a:gd name="connsiteY16504" fmla="*/ 811589 h 1543360"/>
              <a:gd name="connsiteX16505" fmla="*/ 1022824 w 1617176"/>
              <a:gd name="connsiteY16505" fmla="*/ 810612 h 1543360"/>
              <a:gd name="connsiteX16506" fmla="*/ 459716 w 1617176"/>
              <a:gd name="connsiteY16506" fmla="*/ 809636 h 1543360"/>
              <a:gd name="connsiteX16507" fmla="*/ 449220 w 1617176"/>
              <a:gd name="connsiteY16507" fmla="*/ 810124 h 1543360"/>
              <a:gd name="connsiteX16508" fmla="*/ 463377 w 1617176"/>
              <a:gd name="connsiteY16508" fmla="*/ 814762 h 1543360"/>
              <a:gd name="connsiteX16509" fmla="*/ 467526 w 1617176"/>
              <a:gd name="connsiteY16509" fmla="*/ 827698 h 1543360"/>
              <a:gd name="connsiteX16510" fmla="*/ 473873 w 1617176"/>
              <a:gd name="connsiteY16510" fmla="*/ 823305 h 1543360"/>
              <a:gd name="connsiteX16511" fmla="*/ 459716 w 1617176"/>
              <a:gd name="connsiteY16511" fmla="*/ 809636 h 1543360"/>
              <a:gd name="connsiteX16512" fmla="*/ 1290587 w 1617176"/>
              <a:gd name="connsiteY16512" fmla="*/ 809392 h 1543360"/>
              <a:gd name="connsiteX16513" fmla="*/ 1288146 w 1617176"/>
              <a:gd name="connsiteY16513" fmla="*/ 816226 h 1543360"/>
              <a:gd name="connsiteX16514" fmla="*/ 1284973 w 1617176"/>
              <a:gd name="connsiteY16514" fmla="*/ 818423 h 1543360"/>
              <a:gd name="connsiteX16515" fmla="*/ 1285950 w 1617176"/>
              <a:gd name="connsiteY16515" fmla="*/ 824769 h 1543360"/>
              <a:gd name="connsiteX16516" fmla="*/ 1287658 w 1617176"/>
              <a:gd name="connsiteY16516" fmla="*/ 821108 h 1543360"/>
              <a:gd name="connsiteX16517" fmla="*/ 1290587 w 1617176"/>
              <a:gd name="connsiteY16517" fmla="*/ 819399 h 1543360"/>
              <a:gd name="connsiteX16518" fmla="*/ 1290587 w 1617176"/>
              <a:gd name="connsiteY16518" fmla="*/ 809392 h 1543360"/>
              <a:gd name="connsiteX16519" fmla="*/ 722842 w 1617176"/>
              <a:gd name="connsiteY16519" fmla="*/ 808903 h 1543360"/>
              <a:gd name="connsiteX16520" fmla="*/ 729158 w 1617176"/>
              <a:gd name="connsiteY16520" fmla="*/ 813540 h 1543360"/>
              <a:gd name="connsiteX16521" fmla="*/ 733539 w 1617176"/>
              <a:gd name="connsiteY16521" fmla="*/ 818492 h 1543360"/>
              <a:gd name="connsiteX16522" fmla="*/ 733581 w 1617176"/>
              <a:gd name="connsiteY16522" fmla="*/ 818422 h 1543360"/>
              <a:gd name="connsiteX16523" fmla="*/ 734802 w 1617176"/>
              <a:gd name="connsiteY16523" fmla="*/ 819154 h 1543360"/>
              <a:gd name="connsiteX16524" fmla="*/ 735534 w 1617176"/>
              <a:gd name="connsiteY16524" fmla="*/ 821351 h 1543360"/>
              <a:gd name="connsiteX16525" fmla="*/ 736266 w 1617176"/>
              <a:gd name="connsiteY16525" fmla="*/ 822815 h 1543360"/>
              <a:gd name="connsiteX16526" fmla="*/ 735778 w 1617176"/>
              <a:gd name="connsiteY16526" fmla="*/ 823548 h 1543360"/>
              <a:gd name="connsiteX16527" fmla="*/ 735534 w 1617176"/>
              <a:gd name="connsiteY16527" fmla="*/ 823792 h 1543360"/>
              <a:gd name="connsiteX16528" fmla="*/ 734802 w 1617176"/>
              <a:gd name="connsiteY16528" fmla="*/ 823304 h 1543360"/>
              <a:gd name="connsiteX16529" fmla="*/ 733825 w 1617176"/>
              <a:gd name="connsiteY16529" fmla="*/ 822083 h 1543360"/>
              <a:gd name="connsiteX16530" fmla="*/ 733025 w 1617176"/>
              <a:gd name="connsiteY16530" fmla="*/ 820083 h 1543360"/>
              <a:gd name="connsiteX16531" fmla="*/ 726381 w 1617176"/>
              <a:gd name="connsiteY16531" fmla="*/ 815402 h 1543360"/>
              <a:gd name="connsiteX16532" fmla="*/ 719120 w 1617176"/>
              <a:gd name="connsiteY16532" fmla="*/ 813110 h 1543360"/>
              <a:gd name="connsiteX16533" fmla="*/ 1007905 w 1617176"/>
              <a:gd name="connsiteY16533" fmla="*/ 808538 h 1543360"/>
              <a:gd name="connsiteX16534" fmla="*/ 1003297 w 1617176"/>
              <a:gd name="connsiteY16534" fmla="*/ 808904 h 1543360"/>
              <a:gd name="connsiteX16535" fmla="*/ 1010131 w 1617176"/>
              <a:gd name="connsiteY16535" fmla="*/ 811833 h 1543360"/>
              <a:gd name="connsiteX16536" fmla="*/ 1007905 w 1617176"/>
              <a:gd name="connsiteY16536" fmla="*/ 808538 h 1543360"/>
              <a:gd name="connsiteX16537" fmla="*/ 923725 w 1617176"/>
              <a:gd name="connsiteY16537" fmla="*/ 807855 h 1543360"/>
              <a:gd name="connsiteX16538" fmla="*/ 923725 w 1617176"/>
              <a:gd name="connsiteY16538" fmla="*/ 807926 h 1543360"/>
              <a:gd name="connsiteX16539" fmla="*/ 924430 w 1617176"/>
              <a:gd name="connsiteY16539" fmla="*/ 808630 h 1543360"/>
              <a:gd name="connsiteX16540" fmla="*/ 945936 w 1617176"/>
              <a:gd name="connsiteY16540" fmla="*/ 807683 h 1543360"/>
              <a:gd name="connsiteX16541" fmla="*/ 949354 w 1617176"/>
              <a:gd name="connsiteY16541" fmla="*/ 812321 h 1543360"/>
              <a:gd name="connsiteX16542" fmla="*/ 958141 w 1617176"/>
              <a:gd name="connsiteY16542" fmla="*/ 821596 h 1543360"/>
              <a:gd name="connsiteX16543" fmla="*/ 968149 w 1617176"/>
              <a:gd name="connsiteY16543" fmla="*/ 828919 h 1543360"/>
              <a:gd name="connsiteX16544" fmla="*/ 963999 w 1617176"/>
              <a:gd name="connsiteY16544" fmla="*/ 824037 h 1543360"/>
              <a:gd name="connsiteX16545" fmla="*/ 954968 w 1617176"/>
              <a:gd name="connsiteY16545" fmla="*/ 814518 h 1543360"/>
              <a:gd name="connsiteX16546" fmla="*/ 950086 w 1617176"/>
              <a:gd name="connsiteY16546" fmla="*/ 810612 h 1543360"/>
              <a:gd name="connsiteX16547" fmla="*/ 945936 w 1617176"/>
              <a:gd name="connsiteY16547" fmla="*/ 807683 h 1543360"/>
              <a:gd name="connsiteX16548" fmla="*/ 1194173 w 1617176"/>
              <a:gd name="connsiteY16548" fmla="*/ 807439 h 1543360"/>
              <a:gd name="connsiteX16549" fmla="*/ 1192953 w 1617176"/>
              <a:gd name="connsiteY16549" fmla="*/ 807927 h 1543360"/>
              <a:gd name="connsiteX16550" fmla="*/ 1192237 w 1617176"/>
              <a:gd name="connsiteY16550" fmla="*/ 808070 h 1543360"/>
              <a:gd name="connsiteX16551" fmla="*/ 1193441 w 1617176"/>
              <a:gd name="connsiteY16551" fmla="*/ 808414 h 1543360"/>
              <a:gd name="connsiteX16552" fmla="*/ 1193442 w 1617176"/>
              <a:gd name="connsiteY16552" fmla="*/ 808414 h 1543360"/>
              <a:gd name="connsiteX16553" fmla="*/ 986455 w 1617176"/>
              <a:gd name="connsiteY16553" fmla="*/ 807439 h 1543360"/>
              <a:gd name="connsiteX16554" fmla="*/ 992313 w 1617176"/>
              <a:gd name="connsiteY16554" fmla="*/ 812321 h 1543360"/>
              <a:gd name="connsiteX16555" fmla="*/ 991825 w 1617176"/>
              <a:gd name="connsiteY16555" fmla="*/ 807927 h 1543360"/>
              <a:gd name="connsiteX16556" fmla="*/ 986455 w 1617176"/>
              <a:gd name="connsiteY16556" fmla="*/ 807439 h 1543360"/>
              <a:gd name="connsiteX16557" fmla="*/ 1178307 w 1617176"/>
              <a:gd name="connsiteY16557" fmla="*/ 806463 h 1543360"/>
              <a:gd name="connsiteX16558" fmla="*/ 1174890 w 1617176"/>
              <a:gd name="connsiteY16558" fmla="*/ 806951 h 1543360"/>
              <a:gd name="connsiteX16559" fmla="*/ 1177575 w 1617176"/>
              <a:gd name="connsiteY16559" fmla="*/ 811345 h 1543360"/>
              <a:gd name="connsiteX16560" fmla="*/ 1180260 w 1617176"/>
              <a:gd name="connsiteY16560" fmla="*/ 810856 h 1543360"/>
              <a:gd name="connsiteX16561" fmla="*/ 1178307 w 1617176"/>
              <a:gd name="connsiteY16561" fmla="*/ 806463 h 1543360"/>
              <a:gd name="connsiteX16562" fmla="*/ 723818 w 1617176"/>
              <a:gd name="connsiteY16562" fmla="*/ 806217 h 1543360"/>
              <a:gd name="connsiteX16563" fmla="*/ 724795 w 1617176"/>
              <a:gd name="connsiteY16563" fmla="*/ 806217 h 1543360"/>
              <a:gd name="connsiteX16564" fmla="*/ 733826 w 1617176"/>
              <a:gd name="connsiteY16564" fmla="*/ 813051 h 1543360"/>
              <a:gd name="connsiteX16565" fmla="*/ 739684 w 1617176"/>
              <a:gd name="connsiteY16565" fmla="*/ 817689 h 1543360"/>
              <a:gd name="connsiteX16566" fmla="*/ 739684 w 1617176"/>
              <a:gd name="connsiteY16566" fmla="*/ 818666 h 1543360"/>
              <a:gd name="connsiteX16567" fmla="*/ 738951 w 1617176"/>
              <a:gd name="connsiteY16567" fmla="*/ 818910 h 1543360"/>
              <a:gd name="connsiteX16568" fmla="*/ 738464 w 1617176"/>
              <a:gd name="connsiteY16568" fmla="*/ 818421 h 1543360"/>
              <a:gd name="connsiteX16569" fmla="*/ 732849 w 1617176"/>
              <a:gd name="connsiteY16569" fmla="*/ 814028 h 1543360"/>
              <a:gd name="connsiteX16570" fmla="*/ 724062 w 1617176"/>
              <a:gd name="connsiteY16570" fmla="*/ 807193 h 1543360"/>
              <a:gd name="connsiteX16571" fmla="*/ 723818 w 1617176"/>
              <a:gd name="connsiteY16571" fmla="*/ 806217 h 1543360"/>
              <a:gd name="connsiteX16572" fmla="*/ 1083480 w 1617176"/>
              <a:gd name="connsiteY16572" fmla="*/ 805852 h 1543360"/>
              <a:gd name="connsiteX16573" fmla="*/ 1079452 w 1617176"/>
              <a:gd name="connsiteY16573" fmla="*/ 807927 h 1543360"/>
              <a:gd name="connsiteX16574" fmla="*/ 1086775 w 1617176"/>
              <a:gd name="connsiteY16574" fmla="*/ 808904 h 1543360"/>
              <a:gd name="connsiteX16575" fmla="*/ 1083480 w 1617176"/>
              <a:gd name="connsiteY16575" fmla="*/ 805852 h 1543360"/>
              <a:gd name="connsiteX16576" fmla="*/ 1111916 w 1617176"/>
              <a:gd name="connsiteY16576" fmla="*/ 805486 h 1543360"/>
              <a:gd name="connsiteX16577" fmla="*/ 1111428 w 1617176"/>
              <a:gd name="connsiteY16577" fmla="*/ 805730 h 1543360"/>
              <a:gd name="connsiteX16578" fmla="*/ 1110939 w 1617176"/>
              <a:gd name="connsiteY16578" fmla="*/ 806218 h 1543360"/>
              <a:gd name="connsiteX16579" fmla="*/ 1110695 w 1617176"/>
              <a:gd name="connsiteY16579" fmla="*/ 806218 h 1543360"/>
              <a:gd name="connsiteX16580" fmla="*/ 1110532 w 1617176"/>
              <a:gd name="connsiteY16580" fmla="*/ 806136 h 1543360"/>
              <a:gd name="connsiteX16581" fmla="*/ 1110695 w 1617176"/>
              <a:gd name="connsiteY16581" fmla="*/ 806463 h 1543360"/>
              <a:gd name="connsiteX16582" fmla="*/ 1110695 w 1617176"/>
              <a:gd name="connsiteY16582" fmla="*/ 807927 h 1543360"/>
              <a:gd name="connsiteX16583" fmla="*/ 1113624 w 1617176"/>
              <a:gd name="connsiteY16583" fmla="*/ 805975 h 1543360"/>
              <a:gd name="connsiteX16584" fmla="*/ 1111916 w 1617176"/>
              <a:gd name="connsiteY16584" fmla="*/ 805486 h 1543360"/>
              <a:gd name="connsiteX16585" fmla="*/ 1187338 w 1617176"/>
              <a:gd name="connsiteY16585" fmla="*/ 805242 h 1543360"/>
              <a:gd name="connsiteX16586" fmla="*/ 1192953 w 1617176"/>
              <a:gd name="connsiteY16586" fmla="*/ 823793 h 1543360"/>
              <a:gd name="connsiteX16587" fmla="*/ 1198322 w 1617176"/>
              <a:gd name="connsiteY16587" fmla="*/ 825990 h 1543360"/>
              <a:gd name="connsiteX16588" fmla="*/ 1198444 w 1617176"/>
              <a:gd name="connsiteY16588" fmla="*/ 826233 h 1543360"/>
              <a:gd name="connsiteX16589" fmla="*/ 1199055 w 1617176"/>
              <a:gd name="connsiteY16589" fmla="*/ 825744 h 1543360"/>
              <a:gd name="connsiteX16590" fmla="*/ 1199484 w 1617176"/>
              <a:gd name="connsiteY16590" fmla="*/ 825851 h 1543360"/>
              <a:gd name="connsiteX16591" fmla="*/ 1202228 w 1617176"/>
              <a:gd name="connsiteY16591" fmla="*/ 823793 h 1543360"/>
              <a:gd name="connsiteX16592" fmla="*/ 1195150 w 1617176"/>
              <a:gd name="connsiteY16592" fmla="*/ 814274 h 1543360"/>
              <a:gd name="connsiteX16593" fmla="*/ 1194765 w 1617176"/>
              <a:gd name="connsiteY16593" fmla="*/ 815235 h 1543360"/>
              <a:gd name="connsiteX16594" fmla="*/ 1195150 w 1617176"/>
              <a:gd name="connsiteY16594" fmla="*/ 817934 h 1543360"/>
              <a:gd name="connsiteX16595" fmla="*/ 1195638 w 1617176"/>
              <a:gd name="connsiteY16595" fmla="*/ 820375 h 1543360"/>
              <a:gd name="connsiteX16596" fmla="*/ 1195150 w 1617176"/>
              <a:gd name="connsiteY16596" fmla="*/ 821595 h 1543360"/>
              <a:gd name="connsiteX16597" fmla="*/ 1195150 w 1617176"/>
              <a:gd name="connsiteY16597" fmla="*/ 823303 h 1543360"/>
              <a:gd name="connsiteX16598" fmla="*/ 1193441 w 1617176"/>
              <a:gd name="connsiteY16598" fmla="*/ 820862 h 1543360"/>
              <a:gd name="connsiteX16599" fmla="*/ 1194097 w 1617176"/>
              <a:gd name="connsiteY16599" fmla="*/ 820993 h 1543360"/>
              <a:gd name="connsiteX16600" fmla="*/ 1193441 w 1617176"/>
              <a:gd name="connsiteY16600" fmla="*/ 817934 h 1543360"/>
              <a:gd name="connsiteX16601" fmla="*/ 1193441 w 1617176"/>
              <a:gd name="connsiteY16601" fmla="*/ 815493 h 1543360"/>
              <a:gd name="connsiteX16602" fmla="*/ 1193441 w 1617176"/>
              <a:gd name="connsiteY16602" fmla="*/ 814957 h 1543360"/>
              <a:gd name="connsiteX16603" fmla="*/ 1192953 w 1617176"/>
              <a:gd name="connsiteY16603" fmla="*/ 814762 h 1543360"/>
              <a:gd name="connsiteX16604" fmla="*/ 1194173 w 1617176"/>
              <a:gd name="connsiteY16604" fmla="*/ 811833 h 1543360"/>
              <a:gd name="connsiteX16605" fmla="*/ 1192953 w 1617176"/>
              <a:gd name="connsiteY16605" fmla="*/ 809636 h 1543360"/>
              <a:gd name="connsiteX16606" fmla="*/ 1193362 w 1617176"/>
              <a:gd name="connsiteY16606" fmla="*/ 809554 h 1543360"/>
              <a:gd name="connsiteX16607" fmla="*/ 1192953 w 1617176"/>
              <a:gd name="connsiteY16607" fmla="*/ 809391 h 1543360"/>
              <a:gd name="connsiteX16608" fmla="*/ 1192360 w 1617176"/>
              <a:gd name="connsiteY16608" fmla="*/ 809153 h 1543360"/>
              <a:gd name="connsiteX16609" fmla="*/ 1191244 w 1617176"/>
              <a:gd name="connsiteY16609" fmla="*/ 811833 h 1543360"/>
              <a:gd name="connsiteX16610" fmla="*/ 1187338 w 1617176"/>
              <a:gd name="connsiteY16610" fmla="*/ 805242 h 1543360"/>
              <a:gd name="connsiteX16611" fmla="*/ 970834 w 1617176"/>
              <a:gd name="connsiteY16611" fmla="*/ 803778 h 1543360"/>
              <a:gd name="connsiteX16612" fmla="*/ 970834 w 1617176"/>
              <a:gd name="connsiteY16612" fmla="*/ 805975 h 1543360"/>
              <a:gd name="connsiteX16613" fmla="*/ 980597 w 1617176"/>
              <a:gd name="connsiteY16613" fmla="*/ 812077 h 1543360"/>
              <a:gd name="connsiteX16614" fmla="*/ 970834 w 1617176"/>
              <a:gd name="connsiteY16614" fmla="*/ 803778 h 1543360"/>
              <a:gd name="connsiteX16615" fmla="*/ 1028194 w 1617176"/>
              <a:gd name="connsiteY16615" fmla="*/ 803044 h 1543360"/>
              <a:gd name="connsiteX16616" fmla="*/ 1027826 w 1617176"/>
              <a:gd name="connsiteY16616" fmla="*/ 803290 h 1543360"/>
              <a:gd name="connsiteX16617" fmla="*/ 1027950 w 1617176"/>
              <a:gd name="connsiteY16617" fmla="*/ 803290 h 1543360"/>
              <a:gd name="connsiteX16618" fmla="*/ 1028926 w 1617176"/>
              <a:gd name="connsiteY16618" fmla="*/ 803290 h 1543360"/>
              <a:gd name="connsiteX16619" fmla="*/ 1029090 w 1617176"/>
              <a:gd name="connsiteY16619" fmla="*/ 803044 h 1543360"/>
              <a:gd name="connsiteX16620" fmla="*/ 1198567 w 1617176"/>
              <a:gd name="connsiteY16620" fmla="*/ 802557 h 1543360"/>
              <a:gd name="connsiteX16621" fmla="*/ 1198567 w 1617176"/>
              <a:gd name="connsiteY16621" fmla="*/ 803778 h 1543360"/>
              <a:gd name="connsiteX16622" fmla="*/ 1199543 w 1617176"/>
              <a:gd name="connsiteY16622" fmla="*/ 803778 h 1543360"/>
              <a:gd name="connsiteX16623" fmla="*/ 1199543 w 1617176"/>
              <a:gd name="connsiteY16623" fmla="*/ 802557 h 1543360"/>
              <a:gd name="connsiteX16624" fmla="*/ 1198567 w 1617176"/>
              <a:gd name="connsiteY16624" fmla="*/ 802557 h 1543360"/>
              <a:gd name="connsiteX16625" fmla="*/ 458983 w 1617176"/>
              <a:gd name="connsiteY16625" fmla="*/ 802557 h 1543360"/>
              <a:gd name="connsiteX16626" fmla="*/ 459960 w 1617176"/>
              <a:gd name="connsiteY16626" fmla="*/ 803778 h 1543360"/>
              <a:gd name="connsiteX16627" fmla="*/ 473141 w 1617176"/>
              <a:gd name="connsiteY16627" fmla="*/ 813297 h 1543360"/>
              <a:gd name="connsiteX16628" fmla="*/ 473141 w 1617176"/>
              <a:gd name="connsiteY16628" fmla="*/ 812077 h 1543360"/>
              <a:gd name="connsiteX16629" fmla="*/ 473294 w 1617176"/>
              <a:gd name="connsiteY16629" fmla="*/ 811924 h 1543360"/>
              <a:gd name="connsiteX16630" fmla="*/ 472653 w 1617176"/>
              <a:gd name="connsiteY16630" fmla="*/ 810855 h 1543360"/>
              <a:gd name="connsiteX16631" fmla="*/ 471920 w 1617176"/>
              <a:gd name="connsiteY16631" fmla="*/ 808903 h 1543360"/>
              <a:gd name="connsiteX16632" fmla="*/ 471866 w 1617176"/>
              <a:gd name="connsiteY16632" fmla="*/ 808635 h 1543360"/>
              <a:gd name="connsiteX16633" fmla="*/ 1349900 w 1617176"/>
              <a:gd name="connsiteY16633" fmla="*/ 802069 h 1543360"/>
              <a:gd name="connsiteX16634" fmla="*/ 1351853 w 1617176"/>
              <a:gd name="connsiteY16634" fmla="*/ 816226 h 1543360"/>
              <a:gd name="connsiteX16635" fmla="*/ 1353074 w 1617176"/>
              <a:gd name="connsiteY16635" fmla="*/ 812077 h 1543360"/>
              <a:gd name="connsiteX16636" fmla="*/ 1354294 w 1617176"/>
              <a:gd name="connsiteY16636" fmla="*/ 810612 h 1543360"/>
              <a:gd name="connsiteX16637" fmla="*/ 1349900 w 1617176"/>
              <a:gd name="connsiteY16637" fmla="*/ 802069 h 1543360"/>
              <a:gd name="connsiteX16638" fmla="*/ 1187094 w 1617176"/>
              <a:gd name="connsiteY16638" fmla="*/ 802069 h 1543360"/>
              <a:gd name="connsiteX16639" fmla="*/ 1187094 w 1617176"/>
              <a:gd name="connsiteY16639" fmla="*/ 803046 h 1543360"/>
              <a:gd name="connsiteX16640" fmla="*/ 1188071 w 1617176"/>
              <a:gd name="connsiteY16640" fmla="*/ 803778 h 1543360"/>
              <a:gd name="connsiteX16641" fmla="*/ 1187094 w 1617176"/>
              <a:gd name="connsiteY16641" fmla="*/ 802069 h 1543360"/>
              <a:gd name="connsiteX16642" fmla="*/ 1062122 w 1617176"/>
              <a:gd name="connsiteY16642" fmla="*/ 802069 h 1543360"/>
              <a:gd name="connsiteX16643" fmla="*/ 1060169 w 1617176"/>
              <a:gd name="connsiteY16643" fmla="*/ 805975 h 1543360"/>
              <a:gd name="connsiteX16644" fmla="*/ 1067980 w 1617176"/>
              <a:gd name="connsiteY16644" fmla="*/ 804266 h 1543360"/>
              <a:gd name="connsiteX16645" fmla="*/ 1062122 w 1617176"/>
              <a:gd name="connsiteY16645" fmla="*/ 802069 h 1543360"/>
              <a:gd name="connsiteX16646" fmla="*/ 1096294 w 1617176"/>
              <a:gd name="connsiteY16646" fmla="*/ 801825 h 1543360"/>
              <a:gd name="connsiteX16647" fmla="*/ 1092389 w 1617176"/>
              <a:gd name="connsiteY16647" fmla="*/ 802802 h 1543360"/>
              <a:gd name="connsiteX16648" fmla="*/ 1098735 w 1617176"/>
              <a:gd name="connsiteY16648" fmla="*/ 807439 h 1543360"/>
              <a:gd name="connsiteX16649" fmla="*/ 1096294 w 1617176"/>
              <a:gd name="connsiteY16649" fmla="*/ 801825 h 1543360"/>
              <a:gd name="connsiteX16650" fmla="*/ 1248177 w 1617176"/>
              <a:gd name="connsiteY16650" fmla="*/ 801581 h 1543360"/>
              <a:gd name="connsiteX16651" fmla="*/ 1247873 w 1617176"/>
              <a:gd name="connsiteY16651" fmla="*/ 801824 h 1543360"/>
              <a:gd name="connsiteX16652" fmla="*/ 1247384 w 1617176"/>
              <a:gd name="connsiteY16652" fmla="*/ 801824 h 1543360"/>
              <a:gd name="connsiteX16653" fmla="*/ 1247384 w 1617176"/>
              <a:gd name="connsiteY16653" fmla="*/ 801825 h 1543360"/>
              <a:gd name="connsiteX16654" fmla="*/ 1246408 w 1617176"/>
              <a:gd name="connsiteY16654" fmla="*/ 811833 h 1543360"/>
              <a:gd name="connsiteX16655" fmla="*/ 1243479 w 1617176"/>
              <a:gd name="connsiteY16655" fmla="*/ 813053 h 1543360"/>
              <a:gd name="connsiteX16656" fmla="*/ 1251045 w 1617176"/>
              <a:gd name="connsiteY16656" fmla="*/ 815494 h 1543360"/>
              <a:gd name="connsiteX16657" fmla="*/ 1248360 w 1617176"/>
              <a:gd name="connsiteY16657" fmla="*/ 805242 h 1543360"/>
              <a:gd name="connsiteX16658" fmla="*/ 1248360 w 1617176"/>
              <a:gd name="connsiteY16658" fmla="*/ 801825 h 1543360"/>
              <a:gd name="connsiteX16659" fmla="*/ 695748 w 1617176"/>
              <a:gd name="connsiteY16659" fmla="*/ 801337 h 1543360"/>
              <a:gd name="connsiteX16660" fmla="*/ 694771 w 1617176"/>
              <a:gd name="connsiteY16660" fmla="*/ 810124 h 1543360"/>
              <a:gd name="connsiteX16661" fmla="*/ 695748 w 1617176"/>
              <a:gd name="connsiteY16661" fmla="*/ 801337 h 1543360"/>
              <a:gd name="connsiteX16662" fmla="*/ 1129531 w 1617176"/>
              <a:gd name="connsiteY16662" fmla="*/ 801172 h 1543360"/>
              <a:gd name="connsiteX16663" fmla="*/ 1128514 w 1617176"/>
              <a:gd name="connsiteY16663" fmla="*/ 801580 h 1543360"/>
              <a:gd name="connsiteX16664" fmla="*/ 1124861 w 1617176"/>
              <a:gd name="connsiteY16664" fmla="*/ 802869 h 1543360"/>
              <a:gd name="connsiteX16665" fmla="*/ 1124914 w 1617176"/>
              <a:gd name="connsiteY16665" fmla="*/ 805150 h 1543360"/>
              <a:gd name="connsiteX16666" fmla="*/ 1125340 w 1617176"/>
              <a:gd name="connsiteY16666" fmla="*/ 807195 h 1543360"/>
              <a:gd name="connsiteX16667" fmla="*/ 1130955 w 1617176"/>
              <a:gd name="connsiteY16667" fmla="*/ 804022 h 1543360"/>
              <a:gd name="connsiteX16668" fmla="*/ 1129978 w 1617176"/>
              <a:gd name="connsiteY16668" fmla="*/ 801337 h 1543360"/>
              <a:gd name="connsiteX16669" fmla="*/ 1129490 w 1617176"/>
              <a:gd name="connsiteY16669" fmla="*/ 801337 h 1543360"/>
              <a:gd name="connsiteX16670" fmla="*/ 1142671 w 1617176"/>
              <a:gd name="connsiteY16670" fmla="*/ 800361 h 1543360"/>
              <a:gd name="connsiteX16671" fmla="*/ 1143891 w 1617176"/>
              <a:gd name="connsiteY16671" fmla="*/ 805975 h 1543360"/>
              <a:gd name="connsiteX16672" fmla="*/ 1147308 w 1617176"/>
              <a:gd name="connsiteY16672" fmla="*/ 804266 h 1543360"/>
              <a:gd name="connsiteX16673" fmla="*/ 1144379 w 1617176"/>
              <a:gd name="connsiteY16673" fmla="*/ 803778 h 1543360"/>
              <a:gd name="connsiteX16674" fmla="*/ 1142671 w 1617176"/>
              <a:gd name="connsiteY16674" fmla="*/ 800361 h 1543360"/>
              <a:gd name="connsiteX16675" fmla="*/ 1109557 w 1617176"/>
              <a:gd name="connsiteY16675" fmla="*/ 800359 h 1543360"/>
              <a:gd name="connsiteX16676" fmla="*/ 1108513 w 1617176"/>
              <a:gd name="connsiteY16676" fmla="*/ 800751 h 1543360"/>
              <a:gd name="connsiteX16677" fmla="*/ 1108987 w 1617176"/>
              <a:gd name="connsiteY16677" fmla="*/ 805486 h 1543360"/>
              <a:gd name="connsiteX16678" fmla="*/ 1110451 w 1617176"/>
              <a:gd name="connsiteY16678" fmla="*/ 805486 h 1543360"/>
              <a:gd name="connsiteX16679" fmla="*/ 1110451 w 1617176"/>
              <a:gd name="connsiteY16679" fmla="*/ 805485 h 1543360"/>
              <a:gd name="connsiteX16680" fmla="*/ 1111183 w 1617176"/>
              <a:gd name="connsiteY16680" fmla="*/ 804997 h 1543360"/>
              <a:gd name="connsiteX16681" fmla="*/ 1111574 w 1617176"/>
              <a:gd name="connsiteY16681" fmla="*/ 804802 h 1543360"/>
              <a:gd name="connsiteX16682" fmla="*/ 1109475 w 1617176"/>
              <a:gd name="connsiteY16682" fmla="*/ 800605 h 1543360"/>
              <a:gd name="connsiteX16683" fmla="*/ 1189291 w 1617176"/>
              <a:gd name="connsiteY16683" fmla="*/ 800117 h 1543360"/>
              <a:gd name="connsiteX16684" fmla="*/ 1189291 w 1617176"/>
              <a:gd name="connsiteY16684" fmla="*/ 801337 h 1543360"/>
              <a:gd name="connsiteX16685" fmla="*/ 1191000 w 1617176"/>
              <a:gd name="connsiteY16685" fmla="*/ 801337 h 1543360"/>
              <a:gd name="connsiteX16686" fmla="*/ 1191000 w 1617176"/>
              <a:gd name="connsiteY16686" fmla="*/ 800117 h 1543360"/>
              <a:gd name="connsiteX16687" fmla="*/ 1189291 w 1617176"/>
              <a:gd name="connsiteY16687" fmla="*/ 800117 h 1543360"/>
              <a:gd name="connsiteX16688" fmla="*/ 1044305 w 1617176"/>
              <a:gd name="connsiteY16688" fmla="*/ 800115 h 1543360"/>
              <a:gd name="connsiteX16689" fmla="*/ 1043605 w 1617176"/>
              <a:gd name="connsiteY16689" fmla="*/ 800535 h 1543360"/>
              <a:gd name="connsiteX16690" fmla="*/ 1043815 w 1617176"/>
              <a:gd name="connsiteY16690" fmla="*/ 800605 h 1543360"/>
              <a:gd name="connsiteX16691" fmla="*/ 1042839 w 1617176"/>
              <a:gd name="connsiteY16691" fmla="*/ 806463 h 1543360"/>
              <a:gd name="connsiteX16692" fmla="*/ 1047965 w 1617176"/>
              <a:gd name="connsiteY16692" fmla="*/ 806463 h 1543360"/>
              <a:gd name="connsiteX16693" fmla="*/ 1044304 w 1617176"/>
              <a:gd name="connsiteY16693" fmla="*/ 800117 h 1543360"/>
              <a:gd name="connsiteX16694" fmla="*/ 1249092 w 1617176"/>
              <a:gd name="connsiteY16694" fmla="*/ 799384 h 1543360"/>
              <a:gd name="connsiteX16695" fmla="*/ 1247389 w 1617176"/>
              <a:gd name="connsiteY16695" fmla="*/ 800115 h 1543360"/>
              <a:gd name="connsiteX16696" fmla="*/ 1247873 w 1617176"/>
              <a:gd name="connsiteY16696" fmla="*/ 800115 h 1543360"/>
              <a:gd name="connsiteX16697" fmla="*/ 1247874 w 1617176"/>
              <a:gd name="connsiteY16697" fmla="*/ 800116 h 1543360"/>
              <a:gd name="connsiteX16698" fmla="*/ 1018919 w 1617176"/>
              <a:gd name="connsiteY16698" fmla="*/ 799384 h 1543360"/>
              <a:gd name="connsiteX16699" fmla="*/ 1019651 w 1617176"/>
              <a:gd name="connsiteY16699" fmla="*/ 800117 h 1543360"/>
              <a:gd name="connsiteX16700" fmla="*/ 1020627 w 1617176"/>
              <a:gd name="connsiteY16700" fmla="*/ 800117 h 1543360"/>
              <a:gd name="connsiteX16701" fmla="*/ 1018919 w 1617176"/>
              <a:gd name="connsiteY16701" fmla="*/ 799384 h 1543360"/>
              <a:gd name="connsiteX16702" fmla="*/ 1002077 w 1617176"/>
              <a:gd name="connsiteY16702" fmla="*/ 799383 h 1543360"/>
              <a:gd name="connsiteX16703" fmla="*/ 1002077 w 1617176"/>
              <a:gd name="connsiteY16703" fmla="*/ 799384 h 1543360"/>
              <a:gd name="connsiteX16704" fmla="*/ 1001344 w 1617176"/>
              <a:gd name="connsiteY16704" fmla="*/ 800117 h 1543360"/>
              <a:gd name="connsiteX16705" fmla="*/ 1003297 w 1617176"/>
              <a:gd name="connsiteY16705" fmla="*/ 802313 h 1543360"/>
              <a:gd name="connsiteX16706" fmla="*/ 1007203 w 1617176"/>
              <a:gd name="connsiteY16706" fmla="*/ 800117 h 1543360"/>
              <a:gd name="connsiteX16707" fmla="*/ 1002809 w 1617176"/>
              <a:gd name="connsiteY16707" fmla="*/ 799384 h 1543360"/>
              <a:gd name="connsiteX16708" fmla="*/ 1002810 w 1617176"/>
              <a:gd name="connsiteY16708" fmla="*/ 799383 h 1543360"/>
              <a:gd name="connsiteX16709" fmla="*/ 477107 w 1617176"/>
              <a:gd name="connsiteY16709" fmla="*/ 798835 h 1543360"/>
              <a:gd name="connsiteX16710" fmla="*/ 465330 w 1617176"/>
              <a:gd name="connsiteY16710" fmla="*/ 799873 h 1543360"/>
              <a:gd name="connsiteX16711" fmla="*/ 472652 w 1617176"/>
              <a:gd name="connsiteY16711" fmla="*/ 807195 h 1543360"/>
              <a:gd name="connsiteX16712" fmla="*/ 472427 w 1617176"/>
              <a:gd name="connsiteY16712" fmla="*/ 807532 h 1543360"/>
              <a:gd name="connsiteX16713" fmla="*/ 472896 w 1617176"/>
              <a:gd name="connsiteY16713" fmla="*/ 807438 h 1543360"/>
              <a:gd name="connsiteX16714" fmla="*/ 474605 w 1617176"/>
              <a:gd name="connsiteY16714" fmla="*/ 809879 h 1543360"/>
              <a:gd name="connsiteX16715" fmla="*/ 475093 w 1617176"/>
              <a:gd name="connsiteY16715" fmla="*/ 810855 h 1543360"/>
              <a:gd name="connsiteX16716" fmla="*/ 474849 w 1617176"/>
              <a:gd name="connsiteY16716" fmla="*/ 812320 h 1543360"/>
              <a:gd name="connsiteX16717" fmla="*/ 474549 w 1617176"/>
              <a:gd name="connsiteY16717" fmla="*/ 812420 h 1543360"/>
              <a:gd name="connsiteX16718" fmla="*/ 476802 w 1617176"/>
              <a:gd name="connsiteY16718" fmla="*/ 821840 h 1543360"/>
              <a:gd name="connsiteX16719" fmla="*/ 492423 w 1617176"/>
              <a:gd name="connsiteY16719" fmla="*/ 812809 h 1543360"/>
              <a:gd name="connsiteX16720" fmla="*/ 492790 w 1617176"/>
              <a:gd name="connsiteY16720" fmla="*/ 812931 h 1543360"/>
              <a:gd name="connsiteX16721" fmla="*/ 492424 w 1617176"/>
              <a:gd name="connsiteY16721" fmla="*/ 811832 h 1543360"/>
              <a:gd name="connsiteX16722" fmla="*/ 488274 w 1617176"/>
              <a:gd name="connsiteY16722" fmla="*/ 805974 h 1543360"/>
              <a:gd name="connsiteX16723" fmla="*/ 488152 w 1617176"/>
              <a:gd name="connsiteY16723" fmla="*/ 805486 h 1543360"/>
              <a:gd name="connsiteX16724" fmla="*/ 487786 w 1617176"/>
              <a:gd name="connsiteY16724" fmla="*/ 806219 h 1543360"/>
              <a:gd name="connsiteX16725" fmla="*/ 477107 w 1617176"/>
              <a:gd name="connsiteY16725" fmla="*/ 798835 h 1543360"/>
              <a:gd name="connsiteX16726" fmla="*/ 1107034 w 1617176"/>
              <a:gd name="connsiteY16726" fmla="*/ 798652 h 1543360"/>
              <a:gd name="connsiteX16727" fmla="*/ 1108297 w 1617176"/>
              <a:gd name="connsiteY16727" fmla="*/ 799916 h 1543360"/>
              <a:gd name="connsiteX16728" fmla="*/ 1108702 w 1617176"/>
              <a:gd name="connsiteY16728" fmla="*/ 799764 h 1543360"/>
              <a:gd name="connsiteX16729" fmla="*/ 140695 w 1617176"/>
              <a:gd name="connsiteY16729" fmla="*/ 798566 h 1543360"/>
              <a:gd name="connsiteX16730" fmla="*/ 141182 w 1617176"/>
              <a:gd name="connsiteY16730" fmla="*/ 799384 h 1543360"/>
              <a:gd name="connsiteX16731" fmla="*/ 140695 w 1617176"/>
              <a:gd name="connsiteY16731" fmla="*/ 799384 h 1543360"/>
              <a:gd name="connsiteX16732" fmla="*/ 141671 w 1617176"/>
              <a:gd name="connsiteY16732" fmla="*/ 798408 h 1543360"/>
              <a:gd name="connsiteX16733" fmla="*/ 142090 w 1617176"/>
              <a:gd name="connsiteY16733" fmla="*/ 799140 h 1543360"/>
              <a:gd name="connsiteX16734" fmla="*/ 142403 w 1617176"/>
              <a:gd name="connsiteY16734" fmla="*/ 799140 h 1543360"/>
              <a:gd name="connsiteX16735" fmla="*/ 142403 w 1617176"/>
              <a:gd name="connsiteY16735" fmla="*/ 798408 h 1543360"/>
              <a:gd name="connsiteX16736" fmla="*/ 1041131 w 1617176"/>
              <a:gd name="connsiteY16736" fmla="*/ 798164 h 1543360"/>
              <a:gd name="connsiteX16737" fmla="*/ 1043327 w 1617176"/>
              <a:gd name="connsiteY16737" fmla="*/ 799384 h 1543360"/>
              <a:gd name="connsiteX16738" fmla="*/ 1043241 w 1617176"/>
              <a:gd name="connsiteY16738" fmla="*/ 799728 h 1543360"/>
              <a:gd name="connsiteX16739" fmla="*/ 1043815 w 1617176"/>
              <a:gd name="connsiteY16739" fmla="*/ 799384 h 1543360"/>
              <a:gd name="connsiteX16740" fmla="*/ 955456 w 1617176"/>
              <a:gd name="connsiteY16740" fmla="*/ 797432 h 1543360"/>
              <a:gd name="connsiteX16741" fmla="*/ 956189 w 1617176"/>
              <a:gd name="connsiteY16741" fmla="*/ 798164 h 1543360"/>
              <a:gd name="connsiteX16742" fmla="*/ 957165 w 1617176"/>
              <a:gd name="connsiteY16742" fmla="*/ 798164 h 1543360"/>
              <a:gd name="connsiteX16743" fmla="*/ 955456 w 1617176"/>
              <a:gd name="connsiteY16743" fmla="*/ 797432 h 1543360"/>
              <a:gd name="connsiteX16744" fmla="*/ 1270689 w 1617176"/>
              <a:gd name="connsiteY16744" fmla="*/ 797430 h 1543360"/>
              <a:gd name="connsiteX16745" fmla="*/ 1271304 w 1617176"/>
              <a:gd name="connsiteY16745" fmla="*/ 797676 h 1543360"/>
              <a:gd name="connsiteX16746" fmla="*/ 1271120 w 1617176"/>
              <a:gd name="connsiteY16746" fmla="*/ 797430 h 1543360"/>
              <a:gd name="connsiteX16747" fmla="*/ 1023800 w 1617176"/>
              <a:gd name="connsiteY16747" fmla="*/ 797188 h 1543360"/>
              <a:gd name="connsiteX16748" fmla="*/ 1027462 w 1617176"/>
              <a:gd name="connsiteY16748" fmla="*/ 802313 h 1543360"/>
              <a:gd name="connsiteX16749" fmla="*/ 1027437 w 1617176"/>
              <a:gd name="connsiteY16749" fmla="*/ 802414 h 1543360"/>
              <a:gd name="connsiteX16750" fmla="*/ 1027950 w 1617176"/>
              <a:gd name="connsiteY16750" fmla="*/ 802312 h 1543360"/>
              <a:gd name="connsiteX16751" fmla="*/ 1028438 w 1617176"/>
              <a:gd name="connsiteY16751" fmla="*/ 802190 h 1543360"/>
              <a:gd name="connsiteX16752" fmla="*/ 1028438 w 1617176"/>
              <a:gd name="connsiteY16752" fmla="*/ 797188 h 1543360"/>
              <a:gd name="connsiteX16753" fmla="*/ 1023800 w 1617176"/>
              <a:gd name="connsiteY16753" fmla="*/ 797188 h 1543360"/>
              <a:gd name="connsiteX16754" fmla="*/ 1073594 w 1617176"/>
              <a:gd name="connsiteY16754" fmla="*/ 796943 h 1543360"/>
              <a:gd name="connsiteX16755" fmla="*/ 1080917 w 1617176"/>
              <a:gd name="connsiteY16755" fmla="*/ 798164 h 1543360"/>
              <a:gd name="connsiteX16756" fmla="*/ 1073594 w 1617176"/>
              <a:gd name="connsiteY16756" fmla="*/ 796943 h 1543360"/>
              <a:gd name="connsiteX16757" fmla="*/ 985479 w 1617176"/>
              <a:gd name="connsiteY16757" fmla="*/ 796943 h 1543360"/>
              <a:gd name="connsiteX16758" fmla="*/ 984991 w 1617176"/>
              <a:gd name="connsiteY16758" fmla="*/ 798652 h 1543360"/>
              <a:gd name="connsiteX16759" fmla="*/ 984937 w 1617176"/>
              <a:gd name="connsiteY16759" fmla="*/ 798625 h 1543360"/>
              <a:gd name="connsiteX16760" fmla="*/ 984746 w 1617176"/>
              <a:gd name="connsiteY16760" fmla="*/ 799384 h 1543360"/>
              <a:gd name="connsiteX16761" fmla="*/ 984991 w 1617176"/>
              <a:gd name="connsiteY16761" fmla="*/ 799384 h 1543360"/>
              <a:gd name="connsiteX16762" fmla="*/ 986455 w 1617176"/>
              <a:gd name="connsiteY16762" fmla="*/ 799384 h 1543360"/>
              <a:gd name="connsiteX16763" fmla="*/ 985479 w 1617176"/>
              <a:gd name="connsiteY16763" fmla="*/ 796943 h 1543360"/>
              <a:gd name="connsiteX16764" fmla="*/ 978888 w 1617176"/>
              <a:gd name="connsiteY16764" fmla="*/ 796943 h 1543360"/>
              <a:gd name="connsiteX16765" fmla="*/ 983842 w 1617176"/>
              <a:gd name="connsiteY16765" fmla="*/ 798594 h 1543360"/>
              <a:gd name="connsiteX16766" fmla="*/ 984014 w 1617176"/>
              <a:gd name="connsiteY16766" fmla="*/ 798164 h 1543360"/>
              <a:gd name="connsiteX16767" fmla="*/ 1171473 w 1617176"/>
              <a:gd name="connsiteY16767" fmla="*/ 796454 h 1543360"/>
              <a:gd name="connsiteX16768" fmla="*/ 1171473 w 1617176"/>
              <a:gd name="connsiteY16768" fmla="*/ 796455 h 1543360"/>
              <a:gd name="connsiteX16769" fmla="*/ 1166835 w 1617176"/>
              <a:gd name="connsiteY16769" fmla="*/ 796455 h 1543360"/>
              <a:gd name="connsiteX16770" fmla="*/ 1166835 w 1617176"/>
              <a:gd name="connsiteY16770" fmla="*/ 799384 h 1543360"/>
              <a:gd name="connsiteX16771" fmla="*/ 1175134 w 1617176"/>
              <a:gd name="connsiteY16771" fmla="*/ 800605 h 1543360"/>
              <a:gd name="connsiteX16772" fmla="*/ 1172449 w 1617176"/>
              <a:gd name="connsiteY16772" fmla="*/ 796455 h 1543360"/>
              <a:gd name="connsiteX16773" fmla="*/ 1172449 w 1617176"/>
              <a:gd name="connsiteY16773" fmla="*/ 796454 h 1543360"/>
              <a:gd name="connsiteX16774" fmla="*/ 912253 w 1617176"/>
              <a:gd name="connsiteY16774" fmla="*/ 796454 h 1543360"/>
              <a:gd name="connsiteX16775" fmla="*/ 913474 w 1617176"/>
              <a:gd name="connsiteY16775" fmla="*/ 796942 h 1543360"/>
              <a:gd name="connsiteX16776" fmla="*/ 913962 w 1617176"/>
              <a:gd name="connsiteY16776" fmla="*/ 797919 h 1543360"/>
              <a:gd name="connsiteX16777" fmla="*/ 913718 w 1617176"/>
              <a:gd name="connsiteY16777" fmla="*/ 798895 h 1543360"/>
              <a:gd name="connsiteX16778" fmla="*/ 913474 w 1617176"/>
              <a:gd name="connsiteY16778" fmla="*/ 798895 h 1543360"/>
              <a:gd name="connsiteX16779" fmla="*/ 912741 w 1617176"/>
              <a:gd name="connsiteY16779" fmla="*/ 798651 h 1543360"/>
              <a:gd name="connsiteX16780" fmla="*/ 912009 w 1617176"/>
              <a:gd name="connsiteY16780" fmla="*/ 797430 h 1543360"/>
              <a:gd name="connsiteX16781" fmla="*/ 563696 w 1617176"/>
              <a:gd name="connsiteY16781" fmla="*/ 795967 h 1543360"/>
              <a:gd name="connsiteX16782" fmla="*/ 563696 w 1617176"/>
              <a:gd name="connsiteY16782" fmla="*/ 796943 h 1543360"/>
              <a:gd name="connsiteX16783" fmla="*/ 564673 w 1617176"/>
              <a:gd name="connsiteY16783" fmla="*/ 796943 h 1543360"/>
              <a:gd name="connsiteX16784" fmla="*/ 564673 w 1617176"/>
              <a:gd name="connsiteY16784" fmla="*/ 795967 h 1543360"/>
              <a:gd name="connsiteX16785" fmla="*/ 563696 w 1617176"/>
              <a:gd name="connsiteY16785" fmla="*/ 795967 h 1543360"/>
              <a:gd name="connsiteX16786" fmla="*/ 833413 w 1617176"/>
              <a:gd name="connsiteY16786" fmla="*/ 795723 h 1543360"/>
              <a:gd name="connsiteX16787" fmla="*/ 846838 w 1617176"/>
              <a:gd name="connsiteY16787" fmla="*/ 804022 h 1543360"/>
              <a:gd name="connsiteX16788" fmla="*/ 854160 w 1617176"/>
              <a:gd name="connsiteY16788" fmla="*/ 809636 h 1543360"/>
              <a:gd name="connsiteX16789" fmla="*/ 854005 w 1617176"/>
              <a:gd name="connsiteY16789" fmla="*/ 809740 h 1543360"/>
              <a:gd name="connsiteX16790" fmla="*/ 897852 w 1617176"/>
              <a:gd name="connsiteY16790" fmla="*/ 828429 h 1543360"/>
              <a:gd name="connsiteX16791" fmla="*/ 928363 w 1617176"/>
              <a:gd name="connsiteY16791" fmla="*/ 840877 h 1543360"/>
              <a:gd name="connsiteX16792" fmla="*/ 928850 w 1617176"/>
              <a:gd name="connsiteY16792" fmla="*/ 842098 h 1543360"/>
              <a:gd name="connsiteX16793" fmla="*/ 928118 w 1617176"/>
              <a:gd name="connsiteY16793" fmla="*/ 842586 h 1543360"/>
              <a:gd name="connsiteX16794" fmla="*/ 927630 w 1617176"/>
              <a:gd name="connsiteY16794" fmla="*/ 842586 h 1543360"/>
              <a:gd name="connsiteX16795" fmla="*/ 897119 w 1617176"/>
              <a:gd name="connsiteY16795" fmla="*/ 829894 h 1543360"/>
              <a:gd name="connsiteX16796" fmla="*/ 852760 w 1617176"/>
              <a:gd name="connsiteY16796" fmla="*/ 810987 h 1543360"/>
              <a:gd name="connsiteX16797" fmla="*/ 840003 w 1617176"/>
              <a:gd name="connsiteY16797" fmla="*/ 805975 h 1543360"/>
              <a:gd name="connsiteX16798" fmla="*/ 849135 w 1617176"/>
              <a:gd name="connsiteY16798" fmla="*/ 815106 h 1543360"/>
              <a:gd name="connsiteX16799" fmla="*/ 884183 w 1617176"/>
              <a:gd name="connsiteY16799" fmla="*/ 829650 h 1543360"/>
              <a:gd name="connsiteX16800" fmla="*/ 918638 w 1617176"/>
              <a:gd name="connsiteY16800" fmla="*/ 844208 h 1543360"/>
              <a:gd name="connsiteX16801" fmla="*/ 918599 w 1617176"/>
              <a:gd name="connsiteY16801" fmla="*/ 844052 h 1543360"/>
              <a:gd name="connsiteX16802" fmla="*/ 943008 w 1617176"/>
              <a:gd name="connsiteY16802" fmla="*/ 852351 h 1543360"/>
              <a:gd name="connsiteX16803" fmla="*/ 933000 w 1617176"/>
              <a:gd name="connsiteY16803" fmla="*/ 841367 h 1543360"/>
              <a:gd name="connsiteX16804" fmla="*/ 922992 w 1617176"/>
              <a:gd name="connsiteY16804" fmla="*/ 830383 h 1543360"/>
              <a:gd name="connsiteX16805" fmla="*/ 915720 w 1617176"/>
              <a:gd name="connsiteY16805" fmla="*/ 827428 h 1543360"/>
              <a:gd name="connsiteX16806" fmla="*/ 915182 w 1617176"/>
              <a:gd name="connsiteY16806" fmla="*/ 827697 h 1543360"/>
              <a:gd name="connsiteX16807" fmla="*/ 873687 w 1617176"/>
              <a:gd name="connsiteY16807" fmla="*/ 811831 h 1543360"/>
              <a:gd name="connsiteX16808" fmla="*/ 849279 w 1617176"/>
              <a:gd name="connsiteY16808" fmla="*/ 801824 h 1543360"/>
              <a:gd name="connsiteX16809" fmla="*/ 849146 w 1617176"/>
              <a:gd name="connsiteY16809" fmla="*/ 801423 h 1543360"/>
              <a:gd name="connsiteX16810" fmla="*/ 993961 w 1617176"/>
              <a:gd name="connsiteY16810" fmla="*/ 795418 h 1543360"/>
              <a:gd name="connsiteX16811" fmla="*/ 990117 w 1617176"/>
              <a:gd name="connsiteY16811" fmla="*/ 795967 h 1543360"/>
              <a:gd name="connsiteX16812" fmla="*/ 995242 w 1617176"/>
              <a:gd name="connsiteY16812" fmla="*/ 798164 h 1543360"/>
              <a:gd name="connsiteX16813" fmla="*/ 993961 w 1617176"/>
              <a:gd name="connsiteY16813" fmla="*/ 795418 h 1543360"/>
              <a:gd name="connsiteX16814" fmla="*/ 1002565 w 1617176"/>
              <a:gd name="connsiteY16814" fmla="*/ 794685 h 1543360"/>
              <a:gd name="connsiteX16815" fmla="*/ 998660 w 1617176"/>
              <a:gd name="connsiteY16815" fmla="*/ 796943 h 1543360"/>
              <a:gd name="connsiteX16816" fmla="*/ 1001819 w 1617176"/>
              <a:gd name="connsiteY16816" fmla="*/ 797430 h 1543360"/>
              <a:gd name="connsiteX16817" fmla="*/ 1003305 w 1617176"/>
              <a:gd name="connsiteY16817" fmla="*/ 797430 h 1543360"/>
              <a:gd name="connsiteX16818" fmla="*/ 1007203 w 1617176"/>
              <a:gd name="connsiteY16818" fmla="*/ 796455 h 1543360"/>
              <a:gd name="connsiteX16819" fmla="*/ 1002565 w 1617176"/>
              <a:gd name="connsiteY16819" fmla="*/ 794685 h 1543360"/>
              <a:gd name="connsiteX16820" fmla="*/ 161380 w 1617176"/>
              <a:gd name="connsiteY16820" fmla="*/ 794318 h 1543360"/>
              <a:gd name="connsiteX16821" fmla="*/ 161198 w 1617176"/>
              <a:gd name="connsiteY16821" fmla="*/ 794501 h 1543360"/>
              <a:gd name="connsiteX16822" fmla="*/ 151434 w 1617176"/>
              <a:gd name="connsiteY16822" fmla="*/ 797430 h 1543360"/>
              <a:gd name="connsiteX16823" fmla="*/ 149894 w 1617176"/>
              <a:gd name="connsiteY16823" fmla="*/ 798089 h 1543360"/>
              <a:gd name="connsiteX16824" fmla="*/ 149969 w 1617176"/>
              <a:gd name="connsiteY16824" fmla="*/ 798164 h 1543360"/>
              <a:gd name="connsiteX16825" fmla="*/ 159489 w 1617176"/>
              <a:gd name="connsiteY16825" fmla="*/ 811345 h 1543360"/>
              <a:gd name="connsiteX16826" fmla="*/ 159792 w 1617176"/>
              <a:gd name="connsiteY16826" fmla="*/ 811799 h 1543360"/>
              <a:gd name="connsiteX16827" fmla="*/ 169985 w 1617176"/>
              <a:gd name="connsiteY16827" fmla="*/ 806217 h 1543360"/>
              <a:gd name="connsiteX16828" fmla="*/ 170717 w 1617176"/>
              <a:gd name="connsiteY16828" fmla="*/ 806705 h 1543360"/>
              <a:gd name="connsiteX16829" fmla="*/ 170229 w 1617176"/>
              <a:gd name="connsiteY16829" fmla="*/ 807682 h 1543360"/>
              <a:gd name="connsiteX16830" fmla="*/ 161198 w 1617176"/>
              <a:gd name="connsiteY16830" fmla="*/ 812075 h 1543360"/>
              <a:gd name="connsiteX16831" fmla="*/ 161124 w 1617176"/>
              <a:gd name="connsiteY16831" fmla="*/ 812112 h 1543360"/>
              <a:gd name="connsiteX16832" fmla="*/ 164371 w 1617176"/>
              <a:gd name="connsiteY16832" fmla="*/ 817447 h 1543360"/>
              <a:gd name="connsiteX16833" fmla="*/ 171205 w 1617176"/>
              <a:gd name="connsiteY16833" fmla="*/ 827454 h 1543360"/>
              <a:gd name="connsiteX16834" fmla="*/ 174623 w 1617176"/>
              <a:gd name="connsiteY16834" fmla="*/ 825746 h 1543360"/>
              <a:gd name="connsiteX16835" fmla="*/ 178040 w 1617176"/>
              <a:gd name="connsiteY16835" fmla="*/ 827942 h 1543360"/>
              <a:gd name="connsiteX16836" fmla="*/ 178284 w 1617176"/>
              <a:gd name="connsiteY16836" fmla="*/ 828919 h 1543360"/>
              <a:gd name="connsiteX16837" fmla="*/ 178284 w 1617176"/>
              <a:gd name="connsiteY16837" fmla="*/ 828429 h 1543360"/>
              <a:gd name="connsiteX16838" fmla="*/ 178772 w 1617176"/>
              <a:gd name="connsiteY16838" fmla="*/ 825988 h 1543360"/>
              <a:gd name="connsiteX16839" fmla="*/ 180708 w 1617176"/>
              <a:gd name="connsiteY16839" fmla="*/ 822974 h 1543360"/>
              <a:gd name="connsiteX16840" fmla="*/ 180236 w 1617176"/>
              <a:gd name="connsiteY16840" fmla="*/ 822817 h 1543360"/>
              <a:gd name="connsiteX16841" fmla="*/ 181701 w 1617176"/>
              <a:gd name="connsiteY16841" fmla="*/ 821352 h 1543360"/>
              <a:gd name="connsiteX16842" fmla="*/ 161442 w 1617176"/>
              <a:gd name="connsiteY16842" fmla="*/ 794503 h 1543360"/>
              <a:gd name="connsiteX16843" fmla="*/ 1125493 w 1617176"/>
              <a:gd name="connsiteY16843" fmla="*/ 794106 h 1543360"/>
              <a:gd name="connsiteX16844" fmla="*/ 1121191 w 1617176"/>
              <a:gd name="connsiteY16844" fmla="*/ 794747 h 1543360"/>
              <a:gd name="connsiteX16845" fmla="*/ 1122900 w 1617176"/>
              <a:gd name="connsiteY16845" fmla="*/ 801581 h 1543360"/>
              <a:gd name="connsiteX16846" fmla="*/ 1124608 w 1617176"/>
              <a:gd name="connsiteY16846" fmla="*/ 801581 h 1543360"/>
              <a:gd name="connsiteX16847" fmla="*/ 1124400 w 1617176"/>
              <a:gd name="connsiteY16847" fmla="*/ 801893 h 1543360"/>
              <a:gd name="connsiteX16848" fmla="*/ 1128270 w 1617176"/>
              <a:gd name="connsiteY16848" fmla="*/ 800603 h 1543360"/>
              <a:gd name="connsiteX16849" fmla="*/ 1129259 w 1617176"/>
              <a:gd name="connsiteY16849" fmla="*/ 800438 h 1543360"/>
              <a:gd name="connsiteX16850" fmla="*/ 1129429 w 1617176"/>
              <a:gd name="connsiteY16850" fmla="*/ 798225 h 1543360"/>
              <a:gd name="connsiteX16851" fmla="*/ 1129246 w 1617176"/>
              <a:gd name="connsiteY16851" fmla="*/ 794747 h 1543360"/>
              <a:gd name="connsiteX16852" fmla="*/ 1125493 w 1617176"/>
              <a:gd name="connsiteY16852" fmla="*/ 794106 h 1543360"/>
              <a:gd name="connsiteX16853" fmla="*/ 1290343 w 1617176"/>
              <a:gd name="connsiteY16853" fmla="*/ 793526 h 1543360"/>
              <a:gd name="connsiteX16854" fmla="*/ 1288635 w 1617176"/>
              <a:gd name="connsiteY16854" fmla="*/ 797432 h 1543360"/>
              <a:gd name="connsiteX16855" fmla="*/ 1292540 w 1617176"/>
              <a:gd name="connsiteY16855" fmla="*/ 800117 h 1543360"/>
              <a:gd name="connsiteX16856" fmla="*/ 1291808 w 1617176"/>
              <a:gd name="connsiteY16856" fmla="*/ 794503 h 1543360"/>
              <a:gd name="connsiteX16857" fmla="*/ 1292272 w 1617176"/>
              <a:gd name="connsiteY16857" fmla="*/ 794348 h 1543360"/>
              <a:gd name="connsiteX16858" fmla="*/ 1290833 w 1617176"/>
              <a:gd name="connsiteY16858" fmla="*/ 793526 h 1543360"/>
              <a:gd name="connsiteX16859" fmla="*/ 1282044 w 1617176"/>
              <a:gd name="connsiteY16859" fmla="*/ 793282 h 1543360"/>
              <a:gd name="connsiteX16860" fmla="*/ 1284241 w 1617176"/>
              <a:gd name="connsiteY16860" fmla="*/ 807439 h 1543360"/>
              <a:gd name="connsiteX16861" fmla="*/ 1286682 w 1617176"/>
              <a:gd name="connsiteY16861" fmla="*/ 811833 h 1543360"/>
              <a:gd name="connsiteX16862" fmla="*/ 1282044 w 1617176"/>
              <a:gd name="connsiteY16862" fmla="*/ 793282 h 1543360"/>
              <a:gd name="connsiteX16863" fmla="*/ 1169520 w 1617176"/>
              <a:gd name="connsiteY16863" fmla="*/ 793038 h 1543360"/>
              <a:gd name="connsiteX16864" fmla="*/ 1166347 w 1617176"/>
              <a:gd name="connsiteY16864" fmla="*/ 793526 h 1543360"/>
              <a:gd name="connsiteX16865" fmla="*/ 1169520 w 1617176"/>
              <a:gd name="connsiteY16865" fmla="*/ 794259 h 1543360"/>
              <a:gd name="connsiteX16866" fmla="*/ 1169648 w 1617176"/>
              <a:gd name="connsiteY16866" fmla="*/ 794291 h 1543360"/>
              <a:gd name="connsiteX16867" fmla="*/ 1169520 w 1617176"/>
              <a:gd name="connsiteY16867" fmla="*/ 793525 h 1543360"/>
              <a:gd name="connsiteX16868" fmla="*/ 1101420 w 1617176"/>
              <a:gd name="connsiteY16868" fmla="*/ 793038 h 1543360"/>
              <a:gd name="connsiteX16869" fmla="*/ 1106546 w 1617176"/>
              <a:gd name="connsiteY16869" fmla="*/ 796455 h 1543360"/>
              <a:gd name="connsiteX16870" fmla="*/ 1101420 w 1617176"/>
              <a:gd name="connsiteY16870" fmla="*/ 793038 h 1543360"/>
              <a:gd name="connsiteX16871" fmla="*/ 483911 w 1617176"/>
              <a:gd name="connsiteY16871" fmla="*/ 793038 h 1543360"/>
              <a:gd name="connsiteX16872" fmla="*/ 475093 w 1617176"/>
              <a:gd name="connsiteY16872" fmla="*/ 795235 h 1543360"/>
              <a:gd name="connsiteX16873" fmla="*/ 488937 w 1617176"/>
              <a:gd name="connsiteY16873" fmla="*/ 804543 h 1543360"/>
              <a:gd name="connsiteX16874" fmla="*/ 489006 w 1617176"/>
              <a:gd name="connsiteY16874" fmla="*/ 804509 h 1543360"/>
              <a:gd name="connsiteX16875" fmla="*/ 489107 w 1617176"/>
              <a:gd name="connsiteY16875" fmla="*/ 804658 h 1543360"/>
              <a:gd name="connsiteX16876" fmla="*/ 489250 w 1617176"/>
              <a:gd name="connsiteY16876" fmla="*/ 804754 h 1543360"/>
              <a:gd name="connsiteX16877" fmla="*/ 489192 w 1617176"/>
              <a:gd name="connsiteY16877" fmla="*/ 804783 h 1543360"/>
              <a:gd name="connsiteX16878" fmla="*/ 493644 w 1617176"/>
              <a:gd name="connsiteY16878" fmla="*/ 811343 h 1543360"/>
              <a:gd name="connsiteX16879" fmla="*/ 494334 w 1617176"/>
              <a:gd name="connsiteY16879" fmla="*/ 812723 h 1543360"/>
              <a:gd name="connsiteX16880" fmla="*/ 513018 w 1617176"/>
              <a:gd name="connsiteY16880" fmla="*/ 809148 h 1543360"/>
              <a:gd name="connsiteX16881" fmla="*/ 533430 w 1617176"/>
              <a:gd name="connsiteY16881" fmla="*/ 812077 h 1543360"/>
              <a:gd name="connsiteX16882" fmla="*/ 573949 w 1617176"/>
              <a:gd name="connsiteY16882" fmla="*/ 821352 h 1543360"/>
              <a:gd name="connsiteX16883" fmla="*/ 576389 w 1617176"/>
              <a:gd name="connsiteY16883" fmla="*/ 823549 h 1543360"/>
              <a:gd name="connsiteX16884" fmla="*/ 607388 w 1617176"/>
              <a:gd name="connsiteY16884" fmla="*/ 832580 h 1543360"/>
              <a:gd name="connsiteX16885" fmla="*/ 633262 w 1617176"/>
              <a:gd name="connsiteY16885" fmla="*/ 839170 h 1543360"/>
              <a:gd name="connsiteX16886" fmla="*/ 668898 w 1617176"/>
              <a:gd name="connsiteY16886" fmla="*/ 846005 h 1543360"/>
              <a:gd name="connsiteX16887" fmla="*/ 669142 w 1617176"/>
              <a:gd name="connsiteY16887" fmla="*/ 846493 h 1543360"/>
              <a:gd name="connsiteX16888" fmla="*/ 669387 w 1617176"/>
              <a:gd name="connsiteY16888" fmla="*/ 846248 h 1543360"/>
              <a:gd name="connsiteX16889" fmla="*/ 670936 w 1617176"/>
              <a:gd name="connsiteY16889" fmla="*/ 846420 h 1543360"/>
              <a:gd name="connsiteX16890" fmla="*/ 670851 w 1617176"/>
              <a:gd name="connsiteY16890" fmla="*/ 846249 h 1543360"/>
              <a:gd name="connsiteX16891" fmla="*/ 709172 w 1617176"/>
              <a:gd name="connsiteY16891" fmla="*/ 846249 h 1543360"/>
              <a:gd name="connsiteX16892" fmla="*/ 741392 w 1617176"/>
              <a:gd name="connsiteY16892" fmla="*/ 831116 h 1543360"/>
              <a:gd name="connsiteX16893" fmla="*/ 752132 w 1617176"/>
              <a:gd name="connsiteY16893" fmla="*/ 823793 h 1543360"/>
              <a:gd name="connsiteX16894" fmla="*/ 735046 w 1617176"/>
              <a:gd name="connsiteY16894" fmla="*/ 807195 h 1543360"/>
              <a:gd name="connsiteX16895" fmla="*/ 728943 w 1617176"/>
              <a:gd name="connsiteY16895" fmla="*/ 802313 h 1543360"/>
              <a:gd name="connsiteX16896" fmla="*/ 727967 w 1617176"/>
              <a:gd name="connsiteY16896" fmla="*/ 799384 h 1543360"/>
              <a:gd name="connsiteX16897" fmla="*/ 718448 w 1617176"/>
              <a:gd name="connsiteY16897" fmla="*/ 795967 h 1543360"/>
              <a:gd name="connsiteX16898" fmla="*/ 712102 w 1617176"/>
              <a:gd name="connsiteY16898" fmla="*/ 801581 h 1543360"/>
              <a:gd name="connsiteX16899" fmla="*/ 713078 w 1617176"/>
              <a:gd name="connsiteY16899" fmla="*/ 805731 h 1543360"/>
              <a:gd name="connsiteX16900" fmla="*/ 700385 w 1617176"/>
              <a:gd name="connsiteY16900" fmla="*/ 824525 h 1543360"/>
              <a:gd name="connsiteX16901" fmla="*/ 695260 w 1617176"/>
              <a:gd name="connsiteY16901" fmla="*/ 826234 h 1543360"/>
              <a:gd name="connsiteX16902" fmla="*/ 697945 w 1617176"/>
              <a:gd name="connsiteY16902" fmla="*/ 834045 h 1543360"/>
              <a:gd name="connsiteX16903" fmla="*/ 692330 w 1617176"/>
              <a:gd name="connsiteY16903" fmla="*/ 836486 h 1543360"/>
              <a:gd name="connsiteX16904" fmla="*/ 687205 w 1617176"/>
              <a:gd name="connsiteY16904" fmla="*/ 829163 h 1543360"/>
              <a:gd name="connsiteX16905" fmla="*/ 652789 w 1617176"/>
              <a:gd name="connsiteY16905" fmla="*/ 827210 h 1543360"/>
              <a:gd name="connsiteX16906" fmla="*/ 648639 w 1617176"/>
              <a:gd name="connsiteY16906" fmla="*/ 825502 h 1543360"/>
              <a:gd name="connsiteX16907" fmla="*/ 644733 w 1617176"/>
              <a:gd name="connsiteY16907" fmla="*/ 825502 h 1543360"/>
              <a:gd name="connsiteX16908" fmla="*/ 614711 w 1617176"/>
              <a:gd name="connsiteY16908" fmla="*/ 818911 h 1543360"/>
              <a:gd name="connsiteX16909" fmla="*/ 607388 w 1617176"/>
              <a:gd name="connsiteY16909" fmla="*/ 815982 h 1543360"/>
              <a:gd name="connsiteX16910" fmla="*/ 591522 w 1617176"/>
              <a:gd name="connsiteY16910" fmla="*/ 813541 h 1543360"/>
              <a:gd name="connsiteX16911" fmla="*/ 573949 w 1617176"/>
              <a:gd name="connsiteY16911" fmla="*/ 807683 h 1543360"/>
              <a:gd name="connsiteX16912" fmla="*/ 563696 w 1617176"/>
              <a:gd name="connsiteY16912" fmla="*/ 804754 h 1543360"/>
              <a:gd name="connsiteX16913" fmla="*/ 561500 w 1617176"/>
              <a:gd name="connsiteY16913" fmla="*/ 805731 h 1543360"/>
              <a:gd name="connsiteX16914" fmla="*/ 537580 w 1617176"/>
              <a:gd name="connsiteY16914" fmla="*/ 799140 h 1543360"/>
              <a:gd name="connsiteX16915" fmla="*/ 532698 w 1617176"/>
              <a:gd name="connsiteY16915" fmla="*/ 799873 h 1543360"/>
              <a:gd name="connsiteX16916" fmla="*/ 519761 w 1617176"/>
              <a:gd name="connsiteY16916" fmla="*/ 797920 h 1543360"/>
              <a:gd name="connsiteX16917" fmla="*/ 498281 w 1617176"/>
              <a:gd name="connsiteY16917" fmla="*/ 794014 h 1543360"/>
              <a:gd name="connsiteX16918" fmla="*/ 493644 w 1617176"/>
              <a:gd name="connsiteY16918" fmla="*/ 794503 h 1543360"/>
              <a:gd name="connsiteX16919" fmla="*/ 483911 w 1617176"/>
              <a:gd name="connsiteY16919" fmla="*/ 793038 h 1543360"/>
              <a:gd name="connsiteX16920" fmla="*/ 1097514 w 1617176"/>
              <a:gd name="connsiteY16920" fmla="*/ 792794 h 1543360"/>
              <a:gd name="connsiteX16921" fmla="*/ 1094097 w 1617176"/>
              <a:gd name="connsiteY16921" fmla="*/ 794259 h 1543360"/>
              <a:gd name="connsiteX16922" fmla="*/ 1091901 w 1617176"/>
              <a:gd name="connsiteY16922" fmla="*/ 798164 h 1543360"/>
              <a:gd name="connsiteX16923" fmla="*/ 1082625 w 1617176"/>
              <a:gd name="connsiteY16923" fmla="*/ 799384 h 1543360"/>
              <a:gd name="connsiteX16924" fmla="*/ 1096294 w 1617176"/>
              <a:gd name="connsiteY16924" fmla="*/ 799384 h 1543360"/>
              <a:gd name="connsiteX16925" fmla="*/ 1097514 w 1617176"/>
              <a:gd name="connsiteY16925" fmla="*/ 792794 h 1543360"/>
              <a:gd name="connsiteX16926" fmla="*/ 689402 w 1617176"/>
              <a:gd name="connsiteY16926" fmla="*/ 791574 h 1543360"/>
              <a:gd name="connsiteX16927" fmla="*/ 690622 w 1617176"/>
              <a:gd name="connsiteY16927" fmla="*/ 798164 h 1543360"/>
              <a:gd name="connsiteX16928" fmla="*/ 693551 w 1617176"/>
              <a:gd name="connsiteY16928" fmla="*/ 796943 h 1543360"/>
              <a:gd name="connsiteX16929" fmla="*/ 689402 w 1617176"/>
              <a:gd name="connsiteY16929" fmla="*/ 791574 h 1543360"/>
              <a:gd name="connsiteX16930" fmla="*/ 1139254 w 1617176"/>
              <a:gd name="connsiteY16930" fmla="*/ 791330 h 1543360"/>
              <a:gd name="connsiteX16931" fmla="*/ 1142182 w 1617176"/>
              <a:gd name="connsiteY16931" fmla="*/ 798164 h 1543360"/>
              <a:gd name="connsiteX16932" fmla="*/ 1143403 w 1617176"/>
              <a:gd name="connsiteY16932" fmla="*/ 798164 h 1543360"/>
              <a:gd name="connsiteX16933" fmla="*/ 1139254 w 1617176"/>
              <a:gd name="connsiteY16933" fmla="*/ 791330 h 1543360"/>
              <a:gd name="connsiteX16934" fmla="*/ 514879 w 1617176"/>
              <a:gd name="connsiteY16934" fmla="*/ 791330 h 1543360"/>
              <a:gd name="connsiteX16935" fmla="*/ 514879 w 1617176"/>
              <a:gd name="connsiteY16935" fmla="*/ 792306 h 1543360"/>
              <a:gd name="connsiteX16936" fmla="*/ 515856 w 1617176"/>
              <a:gd name="connsiteY16936" fmla="*/ 792306 h 1543360"/>
              <a:gd name="connsiteX16937" fmla="*/ 515856 w 1617176"/>
              <a:gd name="connsiteY16937" fmla="*/ 791330 h 1543360"/>
              <a:gd name="connsiteX16938" fmla="*/ 514879 w 1617176"/>
              <a:gd name="connsiteY16938" fmla="*/ 791330 h 1543360"/>
              <a:gd name="connsiteX16939" fmla="*/ 1378703 w 1617176"/>
              <a:gd name="connsiteY16939" fmla="*/ 790353 h 1543360"/>
              <a:gd name="connsiteX16940" fmla="*/ 1372844 w 1617176"/>
              <a:gd name="connsiteY16940" fmla="*/ 791330 h 1543360"/>
              <a:gd name="connsiteX16941" fmla="*/ 1376262 w 1617176"/>
              <a:gd name="connsiteY16941" fmla="*/ 793282 h 1543360"/>
              <a:gd name="connsiteX16942" fmla="*/ 1381387 w 1617176"/>
              <a:gd name="connsiteY16942" fmla="*/ 802802 h 1543360"/>
              <a:gd name="connsiteX16943" fmla="*/ 1379191 w 1617176"/>
              <a:gd name="connsiteY16943" fmla="*/ 805242 h 1543360"/>
              <a:gd name="connsiteX16944" fmla="*/ 1381876 w 1617176"/>
              <a:gd name="connsiteY16944" fmla="*/ 806707 h 1543360"/>
              <a:gd name="connsiteX16945" fmla="*/ 1378459 w 1617176"/>
              <a:gd name="connsiteY16945" fmla="*/ 811589 h 1543360"/>
              <a:gd name="connsiteX16946" fmla="*/ 1383584 w 1617176"/>
              <a:gd name="connsiteY16946" fmla="*/ 819399 h 1543360"/>
              <a:gd name="connsiteX16947" fmla="*/ 1381876 w 1617176"/>
              <a:gd name="connsiteY16947" fmla="*/ 823549 h 1543360"/>
              <a:gd name="connsiteX16948" fmla="*/ 1393836 w 1617176"/>
              <a:gd name="connsiteY16948" fmla="*/ 823061 h 1543360"/>
              <a:gd name="connsiteX16949" fmla="*/ 1386269 w 1617176"/>
              <a:gd name="connsiteY16949" fmla="*/ 806951 h 1543360"/>
              <a:gd name="connsiteX16950" fmla="*/ 1384561 w 1617176"/>
              <a:gd name="connsiteY16950" fmla="*/ 806463 h 1543360"/>
              <a:gd name="connsiteX16951" fmla="*/ 1378703 w 1617176"/>
              <a:gd name="connsiteY16951" fmla="*/ 790353 h 1543360"/>
              <a:gd name="connsiteX16952" fmla="*/ 1243479 w 1617176"/>
              <a:gd name="connsiteY16952" fmla="*/ 790353 h 1543360"/>
              <a:gd name="connsiteX16953" fmla="*/ 1242990 w 1617176"/>
              <a:gd name="connsiteY16953" fmla="*/ 791330 h 1543360"/>
              <a:gd name="connsiteX16954" fmla="*/ 1244699 w 1617176"/>
              <a:gd name="connsiteY16954" fmla="*/ 790353 h 1543360"/>
              <a:gd name="connsiteX16955" fmla="*/ 1243479 w 1617176"/>
              <a:gd name="connsiteY16955" fmla="*/ 790353 h 1543360"/>
              <a:gd name="connsiteX16956" fmla="*/ 1039477 w 1617176"/>
              <a:gd name="connsiteY16956" fmla="*/ 790081 h 1543360"/>
              <a:gd name="connsiteX16957" fmla="*/ 1038934 w 1617176"/>
              <a:gd name="connsiteY16957" fmla="*/ 790352 h 1543360"/>
              <a:gd name="connsiteX16958" fmla="*/ 1038934 w 1617176"/>
              <a:gd name="connsiteY16958" fmla="*/ 790352 h 1543360"/>
              <a:gd name="connsiteX16959" fmla="*/ 1038934 w 1617176"/>
              <a:gd name="connsiteY16959" fmla="*/ 790353 h 1543360"/>
              <a:gd name="connsiteX16960" fmla="*/ 1038934 w 1617176"/>
              <a:gd name="connsiteY16960" fmla="*/ 791330 h 1543360"/>
              <a:gd name="connsiteX16961" fmla="*/ 1040398 w 1617176"/>
              <a:gd name="connsiteY16961" fmla="*/ 791330 h 1543360"/>
              <a:gd name="connsiteX16962" fmla="*/ 1040398 w 1617176"/>
              <a:gd name="connsiteY16962" fmla="*/ 790353 h 1543360"/>
              <a:gd name="connsiteX16963" fmla="*/ 1039422 w 1617176"/>
              <a:gd name="connsiteY16963" fmla="*/ 790353 h 1543360"/>
              <a:gd name="connsiteX16964" fmla="*/ 542159 w 1617176"/>
              <a:gd name="connsiteY16964" fmla="*/ 789176 h 1543360"/>
              <a:gd name="connsiteX16965" fmla="*/ 541960 w 1617176"/>
              <a:gd name="connsiteY16965" fmla="*/ 789325 h 1543360"/>
              <a:gd name="connsiteX16966" fmla="*/ 543193 w 1617176"/>
              <a:gd name="connsiteY16966" fmla="*/ 789865 h 1543360"/>
              <a:gd name="connsiteX16967" fmla="*/ 1044826 w 1617176"/>
              <a:gd name="connsiteY16967" fmla="*/ 789158 h 1543360"/>
              <a:gd name="connsiteX16968" fmla="*/ 1043487 w 1617176"/>
              <a:gd name="connsiteY16968" fmla="*/ 789325 h 1543360"/>
              <a:gd name="connsiteX16969" fmla="*/ 1042595 w 1617176"/>
              <a:gd name="connsiteY16969" fmla="*/ 791330 h 1543360"/>
              <a:gd name="connsiteX16970" fmla="*/ 1045768 w 1617176"/>
              <a:gd name="connsiteY16970" fmla="*/ 789865 h 1543360"/>
              <a:gd name="connsiteX16971" fmla="*/ 829263 w 1617176"/>
              <a:gd name="connsiteY16971" fmla="*/ 789133 h 1543360"/>
              <a:gd name="connsiteX16972" fmla="*/ 850743 w 1617176"/>
              <a:gd name="connsiteY16972" fmla="*/ 800117 h 1543360"/>
              <a:gd name="connsiteX16973" fmla="*/ 850639 w 1617176"/>
              <a:gd name="connsiteY16973" fmla="*/ 800221 h 1543360"/>
              <a:gd name="connsiteX16974" fmla="*/ 874664 w 1617176"/>
              <a:gd name="connsiteY16974" fmla="*/ 809879 h 1543360"/>
              <a:gd name="connsiteX16975" fmla="*/ 915426 w 1617176"/>
              <a:gd name="connsiteY16975" fmla="*/ 825744 h 1543360"/>
              <a:gd name="connsiteX16976" fmla="*/ 915833 w 1617176"/>
              <a:gd name="connsiteY16976" fmla="*/ 826559 h 1543360"/>
              <a:gd name="connsiteX16977" fmla="*/ 915914 w 1617176"/>
              <a:gd name="connsiteY16977" fmla="*/ 826478 h 1543360"/>
              <a:gd name="connsiteX16978" fmla="*/ 915670 w 1617176"/>
              <a:gd name="connsiteY16978" fmla="*/ 825502 h 1543360"/>
              <a:gd name="connsiteX16979" fmla="*/ 917379 w 1617176"/>
              <a:gd name="connsiteY16979" fmla="*/ 825502 h 1543360"/>
              <a:gd name="connsiteX16980" fmla="*/ 909355 w 1617176"/>
              <a:gd name="connsiteY16980" fmla="*/ 818149 h 1543360"/>
              <a:gd name="connsiteX16981" fmla="*/ 899178 w 1617176"/>
              <a:gd name="connsiteY16981" fmla="*/ 813795 h 1543360"/>
              <a:gd name="connsiteX16982" fmla="*/ 898829 w 1617176"/>
              <a:gd name="connsiteY16982" fmla="*/ 814028 h 1543360"/>
              <a:gd name="connsiteX16983" fmla="*/ 857578 w 1617176"/>
              <a:gd name="connsiteY16983" fmla="*/ 799383 h 1543360"/>
              <a:gd name="connsiteX16984" fmla="*/ 857513 w 1617176"/>
              <a:gd name="connsiteY16984" fmla="*/ 799187 h 1543360"/>
              <a:gd name="connsiteX16985" fmla="*/ 963877 w 1617176"/>
              <a:gd name="connsiteY16985" fmla="*/ 788766 h 1543360"/>
              <a:gd name="connsiteX16986" fmla="*/ 958141 w 1617176"/>
              <a:gd name="connsiteY16986" fmla="*/ 790353 h 1543360"/>
              <a:gd name="connsiteX16987" fmla="*/ 966684 w 1617176"/>
              <a:gd name="connsiteY16987" fmla="*/ 792306 h 1543360"/>
              <a:gd name="connsiteX16988" fmla="*/ 963877 w 1617176"/>
              <a:gd name="connsiteY16988" fmla="*/ 788766 h 1543360"/>
              <a:gd name="connsiteX16989" fmla="*/ 1190756 w 1617176"/>
              <a:gd name="connsiteY16989" fmla="*/ 787912 h 1543360"/>
              <a:gd name="connsiteX16990" fmla="*/ 1190756 w 1617176"/>
              <a:gd name="connsiteY16990" fmla="*/ 791330 h 1543360"/>
              <a:gd name="connsiteX16991" fmla="*/ 1190756 w 1617176"/>
              <a:gd name="connsiteY16991" fmla="*/ 787912 h 1543360"/>
              <a:gd name="connsiteX16992" fmla="*/ 1104593 w 1617176"/>
              <a:gd name="connsiteY16992" fmla="*/ 787912 h 1543360"/>
              <a:gd name="connsiteX16993" fmla="*/ 1109231 w 1617176"/>
              <a:gd name="connsiteY16993" fmla="*/ 787912 h 1543360"/>
              <a:gd name="connsiteX16994" fmla="*/ 1104593 w 1617176"/>
              <a:gd name="connsiteY16994" fmla="*/ 787912 h 1543360"/>
              <a:gd name="connsiteX16995" fmla="*/ 1097637 w 1617176"/>
              <a:gd name="connsiteY16995" fmla="*/ 787697 h 1543360"/>
              <a:gd name="connsiteX16996" fmla="*/ 1094830 w 1617176"/>
              <a:gd name="connsiteY16996" fmla="*/ 788399 h 1543360"/>
              <a:gd name="connsiteX16997" fmla="*/ 1092894 w 1617176"/>
              <a:gd name="connsiteY16997" fmla="*/ 788980 h 1543360"/>
              <a:gd name="connsiteX16998" fmla="*/ 1096294 w 1617176"/>
              <a:gd name="connsiteY16998" fmla="*/ 789591 h 1543360"/>
              <a:gd name="connsiteX16999" fmla="*/ 212294 w 1617176"/>
              <a:gd name="connsiteY16999" fmla="*/ 787586 h 1543360"/>
              <a:gd name="connsiteX17000" fmla="*/ 211235 w 1617176"/>
              <a:gd name="connsiteY17000" fmla="*/ 788645 h 1543360"/>
              <a:gd name="connsiteX17001" fmla="*/ 210847 w 1617176"/>
              <a:gd name="connsiteY17001" fmla="*/ 788742 h 1543360"/>
              <a:gd name="connsiteX17002" fmla="*/ 211236 w 1617176"/>
              <a:gd name="connsiteY17002" fmla="*/ 789131 h 1543360"/>
              <a:gd name="connsiteX17003" fmla="*/ 212700 w 1617176"/>
              <a:gd name="connsiteY17003" fmla="*/ 790352 h 1543360"/>
              <a:gd name="connsiteX17004" fmla="*/ 213433 w 1617176"/>
              <a:gd name="connsiteY17004" fmla="*/ 791328 h 1543360"/>
              <a:gd name="connsiteX17005" fmla="*/ 212944 w 1617176"/>
              <a:gd name="connsiteY17005" fmla="*/ 791816 h 1543360"/>
              <a:gd name="connsiteX17006" fmla="*/ 210260 w 1617176"/>
              <a:gd name="connsiteY17006" fmla="*/ 790352 h 1543360"/>
              <a:gd name="connsiteX17007" fmla="*/ 210259 w 1617176"/>
              <a:gd name="connsiteY17007" fmla="*/ 790351 h 1543360"/>
              <a:gd name="connsiteX17008" fmla="*/ 210259 w 1617176"/>
              <a:gd name="connsiteY17008" fmla="*/ 790353 h 1543360"/>
              <a:gd name="connsiteX17009" fmla="*/ 210244 w 1617176"/>
              <a:gd name="connsiteY17009" fmla="*/ 790341 h 1543360"/>
              <a:gd name="connsiteX17010" fmla="*/ 209527 w 1617176"/>
              <a:gd name="connsiteY17010" fmla="*/ 789864 h 1543360"/>
              <a:gd name="connsiteX17011" fmla="*/ 209527 w 1617176"/>
              <a:gd name="connsiteY17011" fmla="*/ 789784 h 1543360"/>
              <a:gd name="connsiteX17012" fmla="*/ 208374 w 1617176"/>
              <a:gd name="connsiteY17012" fmla="*/ 788888 h 1543360"/>
              <a:gd name="connsiteX17013" fmla="*/ 208307 w 1617176"/>
              <a:gd name="connsiteY17013" fmla="*/ 788888 h 1543360"/>
              <a:gd name="connsiteX17014" fmla="*/ 206843 w 1617176"/>
              <a:gd name="connsiteY17014" fmla="*/ 787912 h 1543360"/>
              <a:gd name="connsiteX17015" fmla="*/ 206109 w 1617176"/>
              <a:gd name="connsiteY17015" fmla="*/ 787912 h 1543360"/>
              <a:gd name="connsiteX17016" fmla="*/ 207086 w 1617176"/>
              <a:gd name="connsiteY17016" fmla="*/ 790353 h 1543360"/>
              <a:gd name="connsiteX17017" fmla="*/ 206820 w 1617176"/>
              <a:gd name="connsiteY17017" fmla="*/ 790530 h 1543360"/>
              <a:gd name="connsiteX17018" fmla="*/ 211479 w 1617176"/>
              <a:gd name="connsiteY17018" fmla="*/ 794746 h 1543360"/>
              <a:gd name="connsiteX17019" fmla="*/ 211235 w 1617176"/>
              <a:gd name="connsiteY17019" fmla="*/ 795966 h 1543360"/>
              <a:gd name="connsiteX17020" fmla="*/ 210991 w 1617176"/>
              <a:gd name="connsiteY17020" fmla="*/ 795966 h 1543360"/>
              <a:gd name="connsiteX17021" fmla="*/ 210991 w 1617176"/>
              <a:gd name="connsiteY17021" fmla="*/ 796210 h 1543360"/>
              <a:gd name="connsiteX17022" fmla="*/ 210259 w 1617176"/>
              <a:gd name="connsiteY17022" fmla="*/ 795966 h 1543360"/>
              <a:gd name="connsiteX17023" fmla="*/ 206506 w 1617176"/>
              <a:gd name="connsiteY17023" fmla="*/ 791798 h 1543360"/>
              <a:gd name="connsiteX17024" fmla="*/ 204401 w 1617176"/>
              <a:gd name="connsiteY17024" fmla="*/ 791330 h 1543360"/>
              <a:gd name="connsiteX17025" fmla="*/ 203425 w 1617176"/>
              <a:gd name="connsiteY17025" fmla="*/ 793282 h 1543360"/>
              <a:gd name="connsiteX17026" fmla="*/ 207370 w 1617176"/>
              <a:gd name="connsiteY17026" fmla="*/ 796531 h 1543360"/>
              <a:gd name="connsiteX17027" fmla="*/ 209527 w 1617176"/>
              <a:gd name="connsiteY17027" fmla="*/ 797430 h 1543360"/>
              <a:gd name="connsiteX17028" fmla="*/ 210260 w 1617176"/>
              <a:gd name="connsiteY17028" fmla="*/ 798651 h 1543360"/>
              <a:gd name="connsiteX17029" fmla="*/ 209527 w 1617176"/>
              <a:gd name="connsiteY17029" fmla="*/ 799383 h 1543360"/>
              <a:gd name="connsiteX17030" fmla="*/ 206110 w 1617176"/>
              <a:gd name="connsiteY17030" fmla="*/ 797674 h 1543360"/>
              <a:gd name="connsiteX17031" fmla="*/ 206109 w 1617176"/>
              <a:gd name="connsiteY17031" fmla="*/ 797676 h 1543360"/>
              <a:gd name="connsiteX17032" fmla="*/ 203913 w 1617176"/>
              <a:gd name="connsiteY17032" fmla="*/ 798408 h 1543360"/>
              <a:gd name="connsiteX17033" fmla="*/ 203635 w 1617176"/>
              <a:gd name="connsiteY17033" fmla="*/ 798339 h 1543360"/>
              <a:gd name="connsiteX17034" fmla="*/ 203669 w 1617176"/>
              <a:gd name="connsiteY17034" fmla="*/ 798406 h 1543360"/>
              <a:gd name="connsiteX17035" fmla="*/ 207330 w 1617176"/>
              <a:gd name="connsiteY17035" fmla="*/ 803044 h 1543360"/>
              <a:gd name="connsiteX17036" fmla="*/ 207574 w 1617176"/>
              <a:gd name="connsiteY17036" fmla="*/ 804020 h 1543360"/>
              <a:gd name="connsiteX17037" fmla="*/ 207086 w 1617176"/>
              <a:gd name="connsiteY17037" fmla="*/ 804264 h 1543360"/>
              <a:gd name="connsiteX17038" fmla="*/ 206598 w 1617176"/>
              <a:gd name="connsiteY17038" fmla="*/ 804020 h 1543360"/>
              <a:gd name="connsiteX17039" fmla="*/ 202448 w 1617176"/>
              <a:gd name="connsiteY17039" fmla="*/ 799383 h 1543360"/>
              <a:gd name="connsiteX17040" fmla="*/ 202165 w 1617176"/>
              <a:gd name="connsiteY17040" fmla="*/ 798676 h 1543360"/>
              <a:gd name="connsiteX17041" fmla="*/ 200252 w 1617176"/>
              <a:gd name="connsiteY17041" fmla="*/ 797188 h 1543360"/>
              <a:gd name="connsiteX17042" fmla="*/ 195614 w 1617176"/>
              <a:gd name="connsiteY17042" fmla="*/ 807195 h 1543360"/>
              <a:gd name="connsiteX17043" fmla="*/ 188291 w 1617176"/>
              <a:gd name="connsiteY17043" fmla="*/ 813541 h 1543360"/>
              <a:gd name="connsiteX17044" fmla="*/ 253951 w 1617176"/>
              <a:gd name="connsiteY17044" fmla="*/ 896287 h 1543360"/>
              <a:gd name="connsiteX17045" fmla="*/ 288611 w 1617176"/>
              <a:gd name="connsiteY17045" fmla="*/ 941931 h 1543360"/>
              <a:gd name="connsiteX17046" fmla="*/ 303500 w 1617176"/>
              <a:gd name="connsiteY17046" fmla="*/ 961458 h 1543360"/>
              <a:gd name="connsiteX17047" fmla="*/ 303988 w 1617176"/>
              <a:gd name="connsiteY17047" fmla="*/ 964143 h 1543360"/>
              <a:gd name="connsiteX17048" fmla="*/ 313996 w 1617176"/>
              <a:gd name="connsiteY17048" fmla="*/ 976103 h 1543360"/>
              <a:gd name="connsiteX17049" fmla="*/ 319854 w 1617176"/>
              <a:gd name="connsiteY17049" fmla="*/ 984646 h 1543360"/>
              <a:gd name="connsiteX17050" fmla="*/ 345239 w 1617176"/>
              <a:gd name="connsiteY17050" fmla="*/ 951450 h 1543360"/>
              <a:gd name="connsiteX17051" fmla="*/ 348168 w 1617176"/>
              <a:gd name="connsiteY17051" fmla="*/ 950474 h 1543360"/>
              <a:gd name="connsiteX17052" fmla="*/ 356467 w 1617176"/>
              <a:gd name="connsiteY17052" fmla="*/ 935341 h 1543360"/>
              <a:gd name="connsiteX17053" fmla="*/ 357687 w 1617176"/>
              <a:gd name="connsiteY17053" fmla="*/ 923869 h 1543360"/>
              <a:gd name="connsiteX17054" fmla="*/ 362081 w 1617176"/>
              <a:gd name="connsiteY17054" fmla="*/ 917522 h 1543360"/>
              <a:gd name="connsiteX17055" fmla="*/ 346948 w 1617176"/>
              <a:gd name="connsiteY17055" fmla="*/ 902877 h 1543360"/>
              <a:gd name="connsiteX17056" fmla="*/ 335231 w 1617176"/>
              <a:gd name="connsiteY17056" fmla="*/ 889208 h 1543360"/>
              <a:gd name="connsiteX17057" fmla="*/ 333523 w 1617176"/>
              <a:gd name="connsiteY17057" fmla="*/ 885059 h 1543360"/>
              <a:gd name="connsiteX17058" fmla="*/ 301791 w 1617176"/>
              <a:gd name="connsiteY17058" fmla="*/ 851131 h 1543360"/>
              <a:gd name="connsiteX17059" fmla="*/ 291296 w 1617176"/>
              <a:gd name="connsiteY17059" fmla="*/ 840391 h 1543360"/>
              <a:gd name="connsiteX17060" fmla="*/ 286170 w 1617176"/>
              <a:gd name="connsiteY17060" fmla="*/ 834045 h 1543360"/>
              <a:gd name="connsiteX17061" fmla="*/ 276651 w 1617176"/>
              <a:gd name="connsiteY17061" fmla="*/ 825746 h 1543360"/>
              <a:gd name="connsiteX17062" fmla="*/ 266399 w 1617176"/>
              <a:gd name="connsiteY17062" fmla="*/ 818423 h 1543360"/>
              <a:gd name="connsiteX17063" fmla="*/ 251266 w 1617176"/>
              <a:gd name="connsiteY17063" fmla="*/ 805486 h 1543360"/>
              <a:gd name="connsiteX17064" fmla="*/ 248581 w 1617176"/>
              <a:gd name="connsiteY17064" fmla="*/ 805486 h 1543360"/>
              <a:gd name="connsiteX17065" fmla="*/ 239549 w 1617176"/>
              <a:gd name="connsiteY17065" fmla="*/ 795967 h 1543360"/>
              <a:gd name="connsiteX17066" fmla="*/ 226612 w 1617176"/>
              <a:gd name="connsiteY17066" fmla="*/ 790841 h 1543360"/>
              <a:gd name="connsiteX17067" fmla="*/ 218069 w 1617176"/>
              <a:gd name="connsiteY17067" fmla="*/ 804998 h 1543360"/>
              <a:gd name="connsiteX17068" fmla="*/ 215873 w 1617176"/>
              <a:gd name="connsiteY17068" fmla="*/ 810368 h 1543360"/>
              <a:gd name="connsiteX17069" fmla="*/ 211724 w 1617176"/>
              <a:gd name="connsiteY17069" fmla="*/ 814762 h 1543360"/>
              <a:gd name="connsiteX17070" fmla="*/ 211724 w 1617176"/>
              <a:gd name="connsiteY17070" fmla="*/ 817203 h 1543360"/>
              <a:gd name="connsiteX17071" fmla="*/ 210259 w 1617176"/>
              <a:gd name="connsiteY17071" fmla="*/ 818911 h 1543360"/>
              <a:gd name="connsiteX17072" fmla="*/ 206598 w 1617176"/>
              <a:gd name="connsiteY17072" fmla="*/ 824037 h 1543360"/>
              <a:gd name="connsiteX17073" fmla="*/ 200496 w 1617176"/>
              <a:gd name="connsiteY17073" fmla="*/ 823549 h 1543360"/>
              <a:gd name="connsiteX17074" fmla="*/ 203425 w 1617176"/>
              <a:gd name="connsiteY17074" fmla="*/ 813053 h 1543360"/>
              <a:gd name="connsiteX17075" fmla="*/ 207818 w 1617176"/>
              <a:gd name="connsiteY17075" fmla="*/ 805242 h 1543360"/>
              <a:gd name="connsiteX17076" fmla="*/ 208062 w 1617176"/>
              <a:gd name="connsiteY17076" fmla="*/ 804510 h 1543360"/>
              <a:gd name="connsiteX17077" fmla="*/ 207818 w 1617176"/>
              <a:gd name="connsiteY17077" fmla="*/ 803534 h 1543360"/>
              <a:gd name="connsiteX17078" fmla="*/ 209770 w 1617176"/>
              <a:gd name="connsiteY17078" fmla="*/ 800117 h 1543360"/>
              <a:gd name="connsiteX17079" fmla="*/ 210503 w 1617176"/>
              <a:gd name="connsiteY17079" fmla="*/ 799140 h 1543360"/>
              <a:gd name="connsiteX17080" fmla="*/ 210259 w 1617176"/>
              <a:gd name="connsiteY17080" fmla="*/ 798164 h 1543360"/>
              <a:gd name="connsiteX17081" fmla="*/ 210747 w 1617176"/>
              <a:gd name="connsiteY17081" fmla="*/ 798164 h 1543360"/>
              <a:gd name="connsiteX17082" fmla="*/ 210747 w 1617176"/>
              <a:gd name="connsiteY17082" fmla="*/ 796211 h 1543360"/>
              <a:gd name="connsiteX17083" fmla="*/ 211724 w 1617176"/>
              <a:gd name="connsiteY17083" fmla="*/ 796211 h 1543360"/>
              <a:gd name="connsiteX17084" fmla="*/ 212456 w 1617176"/>
              <a:gd name="connsiteY17084" fmla="*/ 795479 h 1543360"/>
              <a:gd name="connsiteX17085" fmla="*/ 213432 w 1617176"/>
              <a:gd name="connsiteY17085" fmla="*/ 794991 h 1543360"/>
              <a:gd name="connsiteX17086" fmla="*/ 212944 w 1617176"/>
              <a:gd name="connsiteY17086" fmla="*/ 792306 h 1543360"/>
              <a:gd name="connsiteX17087" fmla="*/ 213676 w 1617176"/>
              <a:gd name="connsiteY17087" fmla="*/ 791574 h 1543360"/>
              <a:gd name="connsiteX17088" fmla="*/ 213432 w 1617176"/>
              <a:gd name="connsiteY17088" fmla="*/ 790841 h 1543360"/>
              <a:gd name="connsiteX17089" fmla="*/ 214408 w 1617176"/>
              <a:gd name="connsiteY17089" fmla="*/ 790353 h 1543360"/>
              <a:gd name="connsiteX17090" fmla="*/ 213989 w 1617176"/>
              <a:gd name="connsiteY17090" fmla="*/ 789306 h 1543360"/>
              <a:gd name="connsiteX17091" fmla="*/ 213921 w 1617176"/>
              <a:gd name="connsiteY17091" fmla="*/ 789375 h 1543360"/>
              <a:gd name="connsiteX17092" fmla="*/ 213433 w 1617176"/>
              <a:gd name="connsiteY17092" fmla="*/ 789131 h 1543360"/>
              <a:gd name="connsiteX17093" fmla="*/ 213433 w 1617176"/>
              <a:gd name="connsiteY17093" fmla="*/ 788887 h 1543360"/>
              <a:gd name="connsiteX17094" fmla="*/ 1290343 w 1617176"/>
              <a:gd name="connsiteY17094" fmla="*/ 786448 h 1543360"/>
              <a:gd name="connsiteX17095" fmla="*/ 1291320 w 1617176"/>
              <a:gd name="connsiteY17095" fmla="*/ 789133 h 1543360"/>
              <a:gd name="connsiteX17096" fmla="*/ 1291320 w 1617176"/>
              <a:gd name="connsiteY17096" fmla="*/ 792306 h 1543360"/>
              <a:gd name="connsiteX17097" fmla="*/ 1291077 w 1617176"/>
              <a:gd name="connsiteY17097" fmla="*/ 792549 h 1543360"/>
              <a:gd name="connsiteX17098" fmla="*/ 1291319 w 1617176"/>
              <a:gd name="connsiteY17098" fmla="*/ 792549 h 1543360"/>
              <a:gd name="connsiteX17099" fmla="*/ 1291808 w 1617176"/>
              <a:gd name="connsiteY17099" fmla="*/ 792549 h 1543360"/>
              <a:gd name="connsiteX17100" fmla="*/ 1292540 w 1617176"/>
              <a:gd name="connsiteY17100" fmla="*/ 793134 h 1543360"/>
              <a:gd name="connsiteX17101" fmla="*/ 1292540 w 1617176"/>
              <a:gd name="connsiteY17101" fmla="*/ 793038 h 1543360"/>
              <a:gd name="connsiteX17102" fmla="*/ 1294737 w 1617176"/>
              <a:gd name="connsiteY17102" fmla="*/ 793038 h 1543360"/>
              <a:gd name="connsiteX17103" fmla="*/ 1295225 w 1617176"/>
              <a:gd name="connsiteY17103" fmla="*/ 791085 h 1543360"/>
              <a:gd name="connsiteX17104" fmla="*/ 1290343 w 1617176"/>
              <a:gd name="connsiteY17104" fmla="*/ 786448 h 1543360"/>
              <a:gd name="connsiteX17105" fmla="*/ 214312 w 1617176"/>
              <a:gd name="connsiteY17105" fmla="*/ 786056 h 1543360"/>
              <a:gd name="connsiteX17106" fmla="*/ 213432 w 1617176"/>
              <a:gd name="connsiteY17106" fmla="*/ 786936 h 1543360"/>
              <a:gd name="connsiteX17107" fmla="*/ 213003 w 1617176"/>
              <a:gd name="connsiteY17107" fmla="*/ 786793 h 1543360"/>
              <a:gd name="connsiteX17108" fmla="*/ 213921 w 1617176"/>
              <a:gd name="connsiteY17108" fmla="*/ 788399 h 1543360"/>
              <a:gd name="connsiteX17109" fmla="*/ 214164 w 1617176"/>
              <a:gd name="connsiteY17109" fmla="*/ 788643 h 1543360"/>
              <a:gd name="connsiteX17110" fmla="*/ 214164 w 1617176"/>
              <a:gd name="connsiteY17110" fmla="*/ 789131 h 1543360"/>
              <a:gd name="connsiteX17111" fmla="*/ 214101 w 1617176"/>
              <a:gd name="connsiteY17111" fmla="*/ 789193 h 1543360"/>
              <a:gd name="connsiteX17112" fmla="*/ 214652 w 1617176"/>
              <a:gd name="connsiteY17112" fmla="*/ 789377 h 1543360"/>
              <a:gd name="connsiteX17113" fmla="*/ 214408 w 1617176"/>
              <a:gd name="connsiteY17113" fmla="*/ 788400 h 1543360"/>
              <a:gd name="connsiteX17114" fmla="*/ 215873 w 1617176"/>
              <a:gd name="connsiteY17114" fmla="*/ 787424 h 1543360"/>
              <a:gd name="connsiteX17115" fmla="*/ 216605 w 1617176"/>
              <a:gd name="connsiteY17115" fmla="*/ 786936 h 1543360"/>
              <a:gd name="connsiteX17116" fmla="*/ 216487 w 1617176"/>
              <a:gd name="connsiteY17116" fmla="*/ 786730 h 1543360"/>
              <a:gd name="connsiteX17117" fmla="*/ 215873 w 1617176"/>
              <a:gd name="connsiteY17117" fmla="*/ 786935 h 1543360"/>
              <a:gd name="connsiteX17118" fmla="*/ 215630 w 1617176"/>
              <a:gd name="connsiteY17118" fmla="*/ 786935 h 1543360"/>
              <a:gd name="connsiteX17119" fmla="*/ 1060067 w 1617176"/>
              <a:gd name="connsiteY17119" fmla="*/ 785990 h 1543360"/>
              <a:gd name="connsiteX17120" fmla="*/ 1057728 w 1617176"/>
              <a:gd name="connsiteY17120" fmla="*/ 786710 h 1543360"/>
              <a:gd name="connsiteX17121" fmla="*/ 1057728 w 1617176"/>
              <a:gd name="connsiteY17121" fmla="*/ 787424 h 1543360"/>
              <a:gd name="connsiteX17122" fmla="*/ 1072862 w 1617176"/>
              <a:gd name="connsiteY17122" fmla="*/ 790353 h 1543360"/>
              <a:gd name="connsiteX17123" fmla="*/ 1067746 w 1617176"/>
              <a:gd name="connsiteY17123" fmla="*/ 787897 h 1543360"/>
              <a:gd name="connsiteX17124" fmla="*/ 1067737 w 1617176"/>
              <a:gd name="connsiteY17124" fmla="*/ 787911 h 1543360"/>
              <a:gd name="connsiteX17125" fmla="*/ 1067249 w 1617176"/>
              <a:gd name="connsiteY17125" fmla="*/ 787911 h 1543360"/>
              <a:gd name="connsiteX17126" fmla="*/ 1066536 w 1617176"/>
              <a:gd name="connsiteY17126" fmla="*/ 787376 h 1543360"/>
              <a:gd name="connsiteX17127" fmla="*/ 207330 w 1617176"/>
              <a:gd name="connsiteY17127" fmla="*/ 785960 h 1543360"/>
              <a:gd name="connsiteX17128" fmla="*/ 207463 w 1617176"/>
              <a:gd name="connsiteY17128" fmla="*/ 786762 h 1543360"/>
              <a:gd name="connsiteX17129" fmla="*/ 207818 w 1617176"/>
              <a:gd name="connsiteY17129" fmla="*/ 786691 h 1543360"/>
              <a:gd name="connsiteX17130" fmla="*/ 208585 w 1617176"/>
              <a:gd name="connsiteY17130" fmla="*/ 787074 h 1543360"/>
              <a:gd name="connsiteX17131" fmla="*/ 208551 w 1617176"/>
              <a:gd name="connsiteY17131" fmla="*/ 786936 h 1543360"/>
              <a:gd name="connsiteX17132" fmla="*/ 207330 w 1617176"/>
              <a:gd name="connsiteY17132" fmla="*/ 785960 h 1543360"/>
              <a:gd name="connsiteX17133" fmla="*/ 1266342 w 1617176"/>
              <a:gd name="connsiteY17133" fmla="*/ 785226 h 1543360"/>
              <a:gd name="connsiteX17134" fmla="*/ 1266178 w 1617176"/>
              <a:gd name="connsiteY17134" fmla="*/ 785471 h 1543360"/>
              <a:gd name="connsiteX17135" fmla="*/ 1266423 w 1617176"/>
              <a:gd name="connsiteY17135" fmla="*/ 785809 h 1543360"/>
              <a:gd name="connsiteX17136" fmla="*/ 1266423 w 1617176"/>
              <a:gd name="connsiteY17136" fmla="*/ 793434 h 1543360"/>
              <a:gd name="connsiteX17137" fmla="*/ 1266423 w 1617176"/>
              <a:gd name="connsiteY17137" fmla="*/ 801093 h 1543360"/>
              <a:gd name="connsiteX17138" fmla="*/ 1268131 w 1617176"/>
              <a:gd name="connsiteY17138" fmla="*/ 804266 h 1543360"/>
              <a:gd name="connsiteX17139" fmla="*/ 1267643 w 1617176"/>
              <a:gd name="connsiteY17139" fmla="*/ 809636 h 1543360"/>
              <a:gd name="connsiteX17140" fmla="*/ 1265446 w 1617176"/>
              <a:gd name="connsiteY17140" fmla="*/ 810124 h 1543360"/>
              <a:gd name="connsiteX17141" fmla="*/ 1267643 w 1617176"/>
              <a:gd name="connsiteY17141" fmla="*/ 812321 h 1543360"/>
              <a:gd name="connsiteX17142" fmla="*/ 1268131 w 1617176"/>
              <a:gd name="connsiteY17142" fmla="*/ 820132 h 1543360"/>
              <a:gd name="connsiteX17143" fmla="*/ 1274477 w 1617176"/>
              <a:gd name="connsiteY17143" fmla="*/ 821596 h 1543360"/>
              <a:gd name="connsiteX17144" fmla="*/ 1272769 w 1617176"/>
              <a:gd name="connsiteY17144" fmla="*/ 815494 h 1543360"/>
              <a:gd name="connsiteX17145" fmla="*/ 1273990 w 1617176"/>
              <a:gd name="connsiteY17145" fmla="*/ 814274 h 1543360"/>
              <a:gd name="connsiteX17146" fmla="*/ 1270572 w 1617176"/>
              <a:gd name="connsiteY17146" fmla="*/ 805242 h 1543360"/>
              <a:gd name="connsiteX17147" fmla="*/ 1272769 w 1617176"/>
              <a:gd name="connsiteY17147" fmla="*/ 804510 h 1543360"/>
              <a:gd name="connsiteX17148" fmla="*/ 1270084 w 1617176"/>
              <a:gd name="connsiteY17148" fmla="*/ 797188 h 1543360"/>
              <a:gd name="connsiteX17149" fmla="*/ 1270494 w 1617176"/>
              <a:gd name="connsiteY17149" fmla="*/ 797352 h 1543360"/>
              <a:gd name="connsiteX17150" fmla="*/ 1269840 w 1617176"/>
              <a:gd name="connsiteY17150" fmla="*/ 796698 h 1543360"/>
              <a:gd name="connsiteX17151" fmla="*/ 1269108 w 1617176"/>
              <a:gd name="connsiteY17151" fmla="*/ 794989 h 1543360"/>
              <a:gd name="connsiteX17152" fmla="*/ 1269840 w 1617176"/>
              <a:gd name="connsiteY17152" fmla="*/ 794745 h 1543360"/>
              <a:gd name="connsiteX17153" fmla="*/ 1269840 w 1617176"/>
              <a:gd name="connsiteY17153" fmla="*/ 794989 h 1543360"/>
              <a:gd name="connsiteX17154" fmla="*/ 1270328 w 1617176"/>
              <a:gd name="connsiteY17154" fmla="*/ 796210 h 1543360"/>
              <a:gd name="connsiteX17155" fmla="*/ 1270551 w 1617176"/>
              <a:gd name="connsiteY17155" fmla="*/ 796377 h 1543360"/>
              <a:gd name="connsiteX17156" fmla="*/ 1270084 w 1617176"/>
              <a:gd name="connsiteY17156" fmla="*/ 789377 h 1543360"/>
              <a:gd name="connsiteX17157" fmla="*/ 1267857 w 1617176"/>
              <a:gd name="connsiteY17157" fmla="*/ 787790 h 1543360"/>
              <a:gd name="connsiteX17158" fmla="*/ 1266423 w 1617176"/>
              <a:gd name="connsiteY17158" fmla="*/ 785809 h 1543360"/>
              <a:gd name="connsiteX17159" fmla="*/ 1266423 w 1617176"/>
              <a:gd name="connsiteY17159" fmla="*/ 785227 h 1543360"/>
              <a:gd name="connsiteX17160" fmla="*/ 1266423 w 1617176"/>
              <a:gd name="connsiteY17160" fmla="*/ 785226 h 1543360"/>
              <a:gd name="connsiteX17161" fmla="*/ 148597 w 1617176"/>
              <a:gd name="connsiteY17161" fmla="*/ 784739 h 1543360"/>
              <a:gd name="connsiteX17162" fmla="*/ 142647 w 1617176"/>
              <a:gd name="connsiteY17162" fmla="*/ 786936 h 1543360"/>
              <a:gd name="connsiteX17163" fmla="*/ 148261 w 1617176"/>
              <a:gd name="connsiteY17163" fmla="*/ 796455 h 1543360"/>
              <a:gd name="connsiteX17164" fmla="*/ 148993 w 1617176"/>
              <a:gd name="connsiteY17164" fmla="*/ 796455 h 1543360"/>
              <a:gd name="connsiteX17165" fmla="*/ 148994 w 1617176"/>
              <a:gd name="connsiteY17165" fmla="*/ 796454 h 1543360"/>
              <a:gd name="connsiteX17166" fmla="*/ 150213 w 1617176"/>
              <a:gd name="connsiteY17166" fmla="*/ 795477 h 1543360"/>
              <a:gd name="connsiteX17167" fmla="*/ 161198 w 1617176"/>
              <a:gd name="connsiteY17167" fmla="*/ 792672 h 1543360"/>
              <a:gd name="connsiteX17168" fmla="*/ 161198 w 1617176"/>
              <a:gd name="connsiteY17168" fmla="*/ 792550 h 1543360"/>
              <a:gd name="connsiteX17169" fmla="*/ 163150 w 1617176"/>
              <a:gd name="connsiteY17169" fmla="*/ 791574 h 1543360"/>
              <a:gd name="connsiteX17170" fmla="*/ 156316 w 1617176"/>
              <a:gd name="connsiteY17170" fmla="*/ 785227 h 1543360"/>
              <a:gd name="connsiteX17171" fmla="*/ 154363 w 1617176"/>
              <a:gd name="connsiteY17171" fmla="*/ 786936 h 1543360"/>
              <a:gd name="connsiteX17172" fmla="*/ 148597 w 1617176"/>
              <a:gd name="connsiteY17172" fmla="*/ 784739 h 1543360"/>
              <a:gd name="connsiteX17173" fmla="*/ 1023800 w 1617176"/>
              <a:gd name="connsiteY17173" fmla="*/ 784555 h 1543360"/>
              <a:gd name="connsiteX17174" fmla="*/ 1022482 w 1617176"/>
              <a:gd name="connsiteY17174" fmla="*/ 784885 h 1543360"/>
              <a:gd name="connsiteX17175" fmla="*/ 1022580 w 1617176"/>
              <a:gd name="connsiteY17175" fmla="*/ 784983 h 1543360"/>
              <a:gd name="connsiteX17176" fmla="*/ 1022580 w 1617176"/>
              <a:gd name="connsiteY17176" fmla="*/ 786204 h 1543360"/>
              <a:gd name="connsiteX17177" fmla="*/ 1015746 w 1617176"/>
              <a:gd name="connsiteY17177" fmla="*/ 787180 h 1543360"/>
              <a:gd name="connsiteX17178" fmla="*/ 1026241 w 1617176"/>
              <a:gd name="connsiteY17178" fmla="*/ 786204 h 1543360"/>
              <a:gd name="connsiteX17179" fmla="*/ 1023800 w 1617176"/>
              <a:gd name="connsiteY17179" fmla="*/ 784739 h 1543360"/>
              <a:gd name="connsiteX17180" fmla="*/ 1042107 w 1617176"/>
              <a:gd name="connsiteY17180" fmla="*/ 784007 h 1543360"/>
              <a:gd name="connsiteX17181" fmla="*/ 1042107 w 1617176"/>
              <a:gd name="connsiteY17181" fmla="*/ 787424 h 1543360"/>
              <a:gd name="connsiteX17182" fmla="*/ 1043083 w 1617176"/>
              <a:gd name="connsiteY17182" fmla="*/ 787424 h 1543360"/>
              <a:gd name="connsiteX17183" fmla="*/ 1043002 w 1617176"/>
              <a:gd name="connsiteY17183" fmla="*/ 787830 h 1543360"/>
              <a:gd name="connsiteX17184" fmla="*/ 1044804 w 1617176"/>
              <a:gd name="connsiteY17184" fmla="*/ 787469 h 1543360"/>
              <a:gd name="connsiteX17185" fmla="*/ 1044792 w 1617176"/>
              <a:gd name="connsiteY17185" fmla="*/ 787424 h 1543360"/>
              <a:gd name="connsiteX17186" fmla="*/ 1042107 w 1617176"/>
              <a:gd name="connsiteY17186" fmla="*/ 784007 h 1543360"/>
              <a:gd name="connsiteX17187" fmla="*/ 661819 w 1617176"/>
              <a:gd name="connsiteY17187" fmla="*/ 784007 h 1543360"/>
              <a:gd name="connsiteX17188" fmla="*/ 661819 w 1617176"/>
              <a:gd name="connsiteY17188" fmla="*/ 784739 h 1543360"/>
              <a:gd name="connsiteX17189" fmla="*/ 662796 w 1617176"/>
              <a:gd name="connsiteY17189" fmla="*/ 784739 h 1543360"/>
              <a:gd name="connsiteX17190" fmla="*/ 662796 w 1617176"/>
              <a:gd name="connsiteY17190" fmla="*/ 784007 h 1543360"/>
              <a:gd name="connsiteX17191" fmla="*/ 661819 w 1617176"/>
              <a:gd name="connsiteY17191" fmla="*/ 784007 h 1543360"/>
              <a:gd name="connsiteX17192" fmla="*/ 1038690 w 1617176"/>
              <a:gd name="connsiteY17192" fmla="*/ 783519 h 1543360"/>
              <a:gd name="connsiteX17193" fmla="*/ 1038690 w 1617176"/>
              <a:gd name="connsiteY17193" fmla="*/ 788594 h 1543360"/>
              <a:gd name="connsiteX17194" fmla="*/ 1038930 w 1617176"/>
              <a:gd name="connsiteY17194" fmla="*/ 788546 h 1543360"/>
              <a:gd name="connsiteX17195" fmla="*/ 1068551 w 1617176"/>
              <a:gd name="connsiteY17195" fmla="*/ 783354 h 1543360"/>
              <a:gd name="connsiteX17196" fmla="*/ 1067249 w 1617176"/>
              <a:gd name="connsiteY17196" fmla="*/ 784004 h 1543360"/>
              <a:gd name="connsiteX17197" fmla="*/ 1067249 w 1617176"/>
              <a:gd name="connsiteY17197" fmla="*/ 784005 h 1543360"/>
              <a:gd name="connsiteX17198" fmla="*/ 1067248 w 1617176"/>
              <a:gd name="connsiteY17198" fmla="*/ 784006 h 1543360"/>
              <a:gd name="connsiteX17199" fmla="*/ 1067248 w 1617176"/>
              <a:gd name="connsiteY17199" fmla="*/ 784493 h 1543360"/>
              <a:gd name="connsiteX17200" fmla="*/ 1067004 w 1617176"/>
              <a:gd name="connsiteY17200" fmla="*/ 784493 h 1543360"/>
              <a:gd name="connsiteX17201" fmla="*/ 1067245 w 1617176"/>
              <a:gd name="connsiteY17201" fmla="*/ 784011 h 1543360"/>
              <a:gd name="connsiteX17202" fmla="*/ 1066814 w 1617176"/>
              <a:gd name="connsiteY17202" fmla="*/ 784657 h 1543360"/>
              <a:gd name="connsiteX17203" fmla="*/ 1067248 w 1617176"/>
              <a:gd name="connsiteY17203" fmla="*/ 785958 h 1543360"/>
              <a:gd name="connsiteX17204" fmla="*/ 1067251 w 1617176"/>
              <a:gd name="connsiteY17204" fmla="*/ 785958 h 1543360"/>
              <a:gd name="connsiteX17205" fmla="*/ 1069201 w 1617176"/>
              <a:gd name="connsiteY17205" fmla="*/ 784495 h 1543360"/>
              <a:gd name="connsiteX17206" fmla="*/ 1068224 w 1617176"/>
              <a:gd name="connsiteY17206" fmla="*/ 784007 h 1543360"/>
              <a:gd name="connsiteX17207" fmla="*/ 1180504 w 1617176"/>
              <a:gd name="connsiteY17207" fmla="*/ 783275 h 1543360"/>
              <a:gd name="connsiteX17208" fmla="*/ 1173883 w 1617176"/>
              <a:gd name="connsiteY17208" fmla="*/ 787058 h 1543360"/>
              <a:gd name="connsiteX17209" fmla="*/ 1170741 w 1617176"/>
              <a:gd name="connsiteY17209" fmla="*/ 793038 h 1543360"/>
              <a:gd name="connsiteX17210" fmla="*/ 1170888 w 1617176"/>
              <a:gd name="connsiteY17210" fmla="*/ 793770 h 1543360"/>
              <a:gd name="connsiteX17211" fmla="*/ 1171472 w 1617176"/>
              <a:gd name="connsiteY17211" fmla="*/ 794745 h 1543360"/>
              <a:gd name="connsiteX17212" fmla="*/ 1172725 w 1617176"/>
              <a:gd name="connsiteY17212" fmla="*/ 794745 h 1543360"/>
              <a:gd name="connsiteX17213" fmla="*/ 1180504 w 1617176"/>
              <a:gd name="connsiteY17213" fmla="*/ 794259 h 1543360"/>
              <a:gd name="connsiteX17214" fmla="*/ 1180504 w 1617176"/>
              <a:gd name="connsiteY17214" fmla="*/ 783275 h 1543360"/>
              <a:gd name="connsiteX17215" fmla="*/ 1055043 w 1617176"/>
              <a:gd name="connsiteY17215" fmla="*/ 783275 h 1543360"/>
              <a:gd name="connsiteX17216" fmla="*/ 1055532 w 1617176"/>
              <a:gd name="connsiteY17216" fmla="*/ 785227 h 1543360"/>
              <a:gd name="connsiteX17217" fmla="*/ 1057240 w 1617176"/>
              <a:gd name="connsiteY17217" fmla="*/ 785227 h 1543360"/>
              <a:gd name="connsiteX17218" fmla="*/ 1057227 w 1617176"/>
              <a:gd name="connsiteY17218" fmla="*/ 785267 h 1543360"/>
              <a:gd name="connsiteX17219" fmla="*/ 1059437 w 1617176"/>
              <a:gd name="connsiteY17219" fmla="*/ 784320 h 1543360"/>
              <a:gd name="connsiteX17220" fmla="*/ 1059437 w 1617176"/>
              <a:gd name="connsiteY17220" fmla="*/ 784007 h 1543360"/>
              <a:gd name="connsiteX17221" fmla="*/ 1055043 w 1617176"/>
              <a:gd name="connsiteY17221" fmla="*/ 783275 h 1543360"/>
              <a:gd name="connsiteX17222" fmla="*/ 999147 w 1617176"/>
              <a:gd name="connsiteY17222" fmla="*/ 783275 h 1543360"/>
              <a:gd name="connsiteX17223" fmla="*/ 1002809 w 1617176"/>
              <a:gd name="connsiteY17223" fmla="*/ 783275 h 1543360"/>
              <a:gd name="connsiteX17224" fmla="*/ 999147 w 1617176"/>
              <a:gd name="connsiteY17224" fmla="*/ 783275 h 1543360"/>
              <a:gd name="connsiteX17225" fmla="*/ 954371 w 1617176"/>
              <a:gd name="connsiteY17225" fmla="*/ 783219 h 1543360"/>
              <a:gd name="connsiteX17226" fmla="*/ 954480 w 1617176"/>
              <a:gd name="connsiteY17226" fmla="*/ 783763 h 1543360"/>
              <a:gd name="connsiteX17227" fmla="*/ 952283 w 1617176"/>
              <a:gd name="connsiteY17227" fmla="*/ 784495 h 1543360"/>
              <a:gd name="connsiteX17228" fmla="*/ 957165 w 1617176"/>
              <a:gd name="connsiteY17228" fmla="*/ 788400 h 1543360"/>
              <a:gd name="connsiteX17229" fmla="*/ 959606 w 1617176"/>
              <a:gd name="connsiteY17229" fmla="*/ 787424 h 1543360"/>
              <a:gd name="connsiteX17230" fmla="*/ 955456 w 1617176"/>
              <a:gd name="connsiteY17230" fmla="*/ 784495 h 1543360"/>
              <a:gd name="connsiteX17231" fmla="*/ 955857 w 1617176"/>
              <a:gd name="connsiteY17231" fmla="*/ 783962 h 1543360"/>
              <a:gd name="connsiteX17232" fmla="*/ 1085554 w 1617176"/>
              <a:gd name="connsiteY17232" fmla="*/ 782786 h 1543360"/>
              <a:gd name="connsiteX17233" fmla="*/ 1075303 w 1617176"/>
              <a:gd name="connsiteY17233" fmla="*/ 783275 h 1543360"/>
              <a:gd name="connsiteX17234" fmla="*/ 1092389 w 1617176"/>
              <a:gd name="connsiteY17234" fmla="*/ 787668 h 1543360"/>
              <a:gd name="connsiteX17235" fmla="*/ 1092320 w 1617176"/>
              <a:gd name="connsiteY17235" fmla="*/ 787876 h 1543360"/>
              <a:gd name="connsiteX17236" fmla="*/ 1094586 w 1617176"/>
              <a:gd name="connsiteY17236" fmla="*/ 787422 h 1543360"/>
              <a:gd name="connsiteX17237" fmla="*/ 1098099 w 1617176"/>
              <a:gd name="connsiteY17237" fmla="*/ 786544 h 1543360"/>
              <a:gd name="connsiteX17238" fmla="*/ 1098003 w 1617176"/>
              <a:gd name="connsiteY17238" fmla="*/ 786448 h 1543360"/>
              <a:gd name="connsiteX17239" fmla="*/ 1087751 w 1617176"/>
              <a:gd name="connsiteY17239" fmla="*/ 784007 h 1543360"/>
              <a:gd name="connsiteX17240" fmla="*/ 1085554 w 1617176"/>
              <a:gd name="connsiteY17240" fmla="*/ 782786 h 1543360"/>
              <a:gd name="connsiteX17241" fmla="*/ 1064807 w 1617176"/>
              <a:gd name="connsiteY17241" fmla="*/ 782054 h 1543360"/>
              <a:gd name="connsiteX17242" fmla="*/ 1066183 w 1617176"/>
              <a:gd name="connsiteY17242" fmla="*/ 783889 h 1543360"/>
              <a:gd name="connsiteX17243" fmla="*/ 1067004 w 1617176"/>
              <a:gd name="connsiteY17243" fmla="*/ 783273 h 1543360"/>
              <a:gd name="connsiteX17244" fmla="*/ 1067525 w 1617176"/>
              <a:gd name="connsiteY17244" fmla="*/ 783100 h 1543360"/>
              <a:gd name="connsiteX17245" fmla="*/ 1018072 w 1617176"/>
              <a:gd name="connsiteY17245" fmla="*/ 781332 h 1543360"/>
              <a:gd name="connsiteX17246" fmla="*/ 1016722 w 1617176"/>
              <a:gd name="connsiteY17246" fmla="*/ 782297 h 1543360"/>
              <a:gd name="connsiteX17247" fmla="*/ 1016478 w 1617176"/>
              <a:gd name="connsiteY17247" fmla="*/ 782297 h 1543360"/>
              <a:gd name="connsiteX17248" fmla="*/ 1016229 w 1617176"/>
              <a:gd name="connsiteY17248" fmla="*/ 782297 h 1543360"/>
              <a:gd name="connsiteX17249" fmla="*/ 1015257 w 1617176"/>
              <a:gd name="connsiteY17249" fmla="*/ 782541 h 1543360"/>
              <a:gd name="connsiteX17250" fmla="*/ 1015013 w 1617176"/>
              <a:gd name="connsiteY17250" fmla="*/ 782541 h 1543360"/>
              <a:gd name="connsiteX17251" fmla="*/ 1014769 w 1617176"/>
              <a:gd name="connsiteY17251" fmla="*/ 782541 h 1543360"/>
              <a:gd name="connsiteX17252" fmla="*/ 1014591 w 1617176"/>
              <a:gd name="connsiteY17252" fmla="*/ 782496 h 1543360"/>
              <a:gd name="connsiteX17253" fmla="*/ 1014769 w 1617176"/>
              <a:gd name="connsiteY17253" fmla="*/ 783031 h 1543360"/>
              <a:gd name="connsiteX17254" fmla="*/ 1017607 w 1617176"/>
              <a:gd name="connsiteY17254" fmla="*/ 783641 h 1543360"/>
              <a:gd name="connsiteX17255" fmla="*/ 1021356 w 1617176"/>
              <a:gd name="connsiteY17255" fmla="*/ 783539 h 1543360"/>
              <a:gd name="connsiteX17256" fmla="*/ 1021360 w 1617176"/>
              <a:gd name="connsiteY17256" fmla="*/ 783517 h 1543360"/>
              <a:gd name="connsiteX17257" fmla="*/ 1023801 w 1617176"/>
              <a:gd name="connsiteY17257" fmla="*/ 782785 h 1543360"/>
              <a:gd name="connsiteX17258" fmla="*/ 1023845 w 1617176"/>
              <a:gd name="connsiteY17258" fmla="*/ 782807 h 1543360"/>
              <a:gd name="connsiteX17259" fmla="*/ 1024045 w 1617176"/>
              <a:gd name="connsiteY17259" fmla="*/ 781810 h 1543360"/>
              <a:gd name="connsiteX17260" fmla="*/ 986455 w 1617176"/>
              <a:gd name="connsiteY17260" fmla="*/ 781078 h 1543360"/>
              <a:gd name="connsiteX17261" fmla="*/ 984502 w 1617176"/>
              <a:gd name="connsiteY17261" fmla="*/ 784007 h 1543360"/>
              <a:gd name="connsiteX17262" fmla="*/ 980109 w 1617176"/>
              <a:gd name="connsiteY17262" fmla="*/ 782786 h 1543360"/>
              <a:gd name="connsiteX17263" fmla="*/ 988408 w 1617176"/>
              <a:gd name="connsiteY17263" fmla="*/ 785227 h 1543360"/>
              <a:gd name="connsiteX17264" fmla="*/ 986455 w 1617176"/>
              <a:gd name="connsiteY17264" fmla="*/ 781078 h 1543360"/>
              <a:gd name="connsiteX17265" fmla="*/ 1138155 w 1617176"/>
              <a:gd name="connsiteY17265" fmla="*/ 780589 h 1543360"/>
              <a:gd name="connsiteX17266" fmla="*/ 1138033 w 1617176"/>
              <a:gd name="connsiteY17266" fmla="*/ 780833 h 1543360"/>
              <a:gd name="connsiteX17267" fmla="*/ 1137789 w 1617176"/>
              <a:gd name="connsiteY17267" fmla="*/ 780833 h 1543360"/>
              <a:gd name="connsiteX17268" fmla="*/ 1137040 w 1617176"/>
              <a:gd name="connsiteY17268" fmla="*/ 780983 h 1543360"/>
              <a:gd name="connsiteX17269" fmla="*/ 1136568 w 1617176"/>
              <a:gd name="connsiteY17269" fmla="*/ 784983 h 1543360"/>
              <a:gd name="connsiteX17270" fmla="*/ 1140474 w 1617176"/>
              <a:gd name="connsiteY17270" fmla="*/ 787180 h 1543360"/>
              <a:gd name="connsiteX17271" fmla="*/ 1138277 w 1617176"/>
              <a:gd name="connsiteY17271" fmla="*/ 781078 h 1543360"/>
              <a:gd name="connsiteX17272" fmla="*/ 1119438 w 1617176"/>
              <a:gd name="connsiteY17272" fmla="*/ 780350 h 1543360"/>
              <a:gd name="connsiteX17273" fmla="*/ 1114113 w 1617176"/>
              <a:gd name="connsiteY17273" fmla="*/ 780834 h 1543360"/>
              <a:gd name="connsiteX17274" fmla="*/ 1119971 w 1617176"/>
              <a:gd name="connsiteY17274" fmla="*/ 781322 h 1543360"/>
              <a:gd name="connsiteX17275" fmla="*/ 1119972 w 1617176"/>
              <a:gd name="connsiteY17275" fmla="*/ 781322 h 1543360"/>
              <a:gd name="connsiteX17276" fmla="*/ 1119727 w 1617176"/>
              <a:gd name="connsiteY17276" fmla="*/ 780833 h 1543360"/>
              <a:gd name="connsiteX17277" fmla="*/ 1202716 w 1617176"/>
              <a:gd name="connsiteY17277" fmla="*/ 779996 h 1543360"/>
              <a:gd name="connsiteX17278" fmla="*/ 1202065 w 1617176"/>
              <a:gd name="connsiteY17278" fmla="*/ 780182 h 1543360"/>
              <a:gd name="connsiteX17279" fmla="*/ 1202228 w 1617176"/>
              <a:gd name="connsiteY17279" fmla="*/ 780346 h 1543360"/>
              <a:gd name="connsiteX17280" fmla="*/ 1204424 w 1617176"/>
              <a:gd name="connsiteY17280" fmla="*/ 796455 h 1543360"/>
              <a:gd name="connsiteX17281" fmla="*/ 1202716 w 1617176"/>
              <a:gd name="connsiteY17281" fmla="*/ 780346 h 1543360"/>
              <a:gd name="connsiteX17282" fmla="*/ 1015258 w 1617176"/>
              <a:gd name="connsiteY17282" fmla="*/ 779735 h 1543360"/>
              <a:gd name="connsiteX17283" fmla="*/ 1014770 w 1617176"/>
              <a:gd name="connsiteY17283" fmla="*/ 781320 h 1543360"/>
              <a:gd name="connsiteX17284" fmla="*/ 1015990 w 1617176"/>
              <a:gd name="connsiteY17284" fmla="*/ 781076 h 1543360"/>
              <a:gd name="connsiteX17285" fmla="*/ 1016082 w 1617176"/>
              <a:gd name="connsiteY17285" fmla="*/ 781106 h 1543360"/>
              <a:gd name="connsiteX17286" fmla="*/ 1015990 w 1617176"/>
              <a:gd name="connsiteY17286" fmla="*/ 780832 h 1543360"/>
              <a:gd name="connsiteX17287" fmla="*/ 1016722 w 1617176"/>
              <a:gd name="connsiteY17287" fmla="*/ 780832 h 1543360"/>
              <a:gd name="connsiteX17288" fmla="*/ 1016682 w 1617176"/>
              <a:gd name="connsiteY17288" fmla="*/ 780954 h 1543360"/>
              <a:gd name="connsiteX17289" fmla="*/ 1017696 w 1617176"/>
              <a:gd name="connsiteY17289" fmla="*/ 780346 h 1543360"/>
              <a:gd name="connsiteX17290" fmla="*/ 1017210 w 1617176"/>
              <a:gd name="connsiteY17290" fmla="*/ 780346 h 1543360"/>
              <a:gd name="connsiteX17291" fmla="*/ 1015258 w 1617176"/>
              <a:gd name="connsiteY17291" fmla="*/ 779735 h 1543360"/>
              <a:gd name="connsiteX17292" fmla="*/ 1041765 w 1617176"/>
              <a:gd name="connsiteY17292" fmla="*/ 779613 h 1543360"/>
              <a:gd name="connsiteX17293" fmla="*/ 1041619 w 1617176"/>
              <a:gd name="connsiteY17293" fmla="*/ 780344 h 1543360"/>
              <a:gd name="connsiteX17294" fmla="*/ 1041293 w 1617176"/>
              <a:gd name="connsiteY17294" fmla="*/ 780779 h 1543360"/>
              <a:gd name="connsiteX17295" fmla="*/ 1041375 w 1617176"/>
              <a:gd name="connsiteY17295" fmla="*/ 780834 h 1543360"/>
              <a:gd name="connsiteX17296" fmla="*/ 1043572 w 1617176"/>
              <a:gd name="connsiteY17296" fmla="*/ 779613 h 1543360"/>
              <a:gd name="connsiteX17297" fmla="*/ 820964 w 1617176"/>
              <a:gd name="connsiteY17297" fmla="*/ 779125 h 1543360"/>
              <a:gd name="connsiteX17298" fmla="*/ 821940 w 1617176"/>
              <a:gd name="connsiteY17298" fmla="*/ 779613 h 1543360"/>
              <a:gd name="connsiteX17299" fmla="*/ 825114 w 1617176"/>
              <a:gd name="connsiteY17299" fmla="*/ 784495 h 1543360"/>
              <a:gd name="connsiteX17300" fmla="*/ 857849 w 1617176"/>
              <a:gd name="connsiteY17300" fmla="*/ 797159 h 1543360"/>
              <a:gd name="connsiteX17301" fmla="*/ 858066 w 1617176"/>
              <a:gd name="connsiteY17301" fmla="*/ 796942 h 1543360"/>
              <a:gd name="connsiteX17302" fmla="*/ 899073 w 1617176"/>
              <a:gd name="connsiteY17302" fmla="*/ 812075 h 1543360"/>
              <a:gd name="connsiteX17303" fmla="*/ 899312 w 1617176"/>
              <a:gd name="connsiteY17303" fmla="*/ 812791 h 1543360"/>
              <a:gd name="connsiteX17304" fmla="*/ 899072 w 1617176"/>
              <a:gd name="connsiteY17304" fmla="*/ 811833 h 1543360"/>
              <a:gd name="connsiteX17305" fmla="*/ 905174 w 1617176"/>
              <a:gd name="connsiteY17305" fmla="*/ 813541 h 1543360"/>
              <a:gd name="connsiteX17306" fmla="*/ 895899 w 1617176"/>
              <a:gd name="connsiteY17306" fmla="*/ 806249 h 1543360"/>
              <a:gd name="connsiteX17307" fmla="*/ 884939 w 1617176"/>
              <a:gd name="connsiteY17307" fmla="*/ 801556 h 1543360"/>
              <a:gd name="connsiteX17308" fmla="*/ 884183 w 1617176"/>
              <a:gd name="connsiteY17308" fmla="*/ 802312 h 1543360"/>
              <a:gd name="connsiteX17309" fmla="*/ 879545 w 1617176"/>
              <a:gd name="connsiteY17309" fmla="*/ 800604 h 1543360"/>
              <a:gd name="connsiteX17310" fmla="*/ 867097 w 1617176"/>
              <a:gd name="connsiteY17310" fmla="*/ 795966 h 1543360"/>
              <a:gd name="connsiteX17311" fmla="*/ 866967 w 1617176"/>
              <a:gd name="connsiteY17311" fmla="*/ 795574 h 1543360"/>
              <a:gd name="connsiteX17312" fmla="*/ 852940 w 1617176"/>
              <a:gd name="connsiteY17312" fmla="*/ 790597 h 1543360"/>
              <a:gd name="connsiteX17313" fmla="*/ 842444 w 1617176"/>
              <a:gd name="connsiteY17313" fmla="*/ 786448 h 1543360"/>
              <a:gd name="connsiteX17314" fmla="*/ 840247 w 1617176"/>
              <a:gd name="connsiteY17314" fmla="*/ 786448 h 1543360"/>
              <a:gd name="connsiteX17315" fmla="*/ 820964 w 1617176"/>
              <a:gd name="connsiteY17315" fmla="*/ 779125 h 1543360"/>
              <a:gd name="connsiteX17316" fmla="*/ 995181 w 1617176"/>
              <a:gd name="connsiteY17316" fmla="*/ 778606 h 1543360"/>
              <a:gd name="connsiteX17317" fmla="*/ 990848 w 1617176"/>
              <a:gd name="connsiteY17317" fmla="*/ 782786 h 1543360"/>
              <a:gd name="connsiteX17318" fmla="*/ 1001344 w 1617176"/>
              <a:gd name="connsiteY17318" fmla="*/ 779369 h 1543360"/>
              <a:gd name="connsiteX17319" fmla="*/ 995181 w 1617176"/>
              <a:gd name="connsiteY17319" fmla="*/ 778606 h 1543360"/>
              <a:gd name="connsiteX17320" fmla="*/ 1154387 w 1617176"/>
              <a:gd name="connsiteY17320" fmla="*/ 778149 h 1543360"/>
              <a:gd name="connsiteX17321" fmla="*/ 1148529 w 1617176"/>
              <a:gd name="connsiteY17321" fmla="*/ 779125 h 1543360"/>
              <a:gd name="connsiteX17322" fmla="*/ 1151214 w 1617176"/>
              <a:gd name="connsiteY17322" fmla="*/ 784495 h 1543360"/>
              <a:gd name="connsiteX17323" fmla="*/ 1155607 w 1617176"/>
              <a:gd name="connsiteY17323" fmla="*/ 782786 h 1543360"/>
              <a:gd name="connsiteX17324" fmla="*/ 1154387 w 1617176"/>
              <a:gd name="connsiteY17324" fmla="*/ 778149 h 1543360"/>
              <a:gd name="connsiteX17325" fmla="*/ 1371136 w 1617176"/>
              <a:gd name="connsiteY17325" fmla="*/ 777905 h 1543360"/>
              <a:gd name="connsiteX17326" fmla="*/ 1369183 w 1617176"/>
              <a:gd name="connsiteY17326" fmla="*/ 780346 h 1543360"/>
              <a:gd name="connsiteX17327" fmla="*/ 1369916 w 1617176"/>
              <a:gd name="connsiteY17327" fmla="*/ 785227 h 1543360"/>
              <a:gd name="connsiteX17328" fmla="*/ 1372600 w 1617176"/>
              <a:gd name="connsiteY17328" fmla="*/ 784739 h 1543360"/>
              <a:gd name="connsiteX17329" fmla="*/ 1373088 w 1617176"/>
              <a:gd name="connsiteY17329" fmla="*/ 787912 h 1543360"/>
              <a:gd name="connsiteX17330" fmla="*/ 1376018 w 1617176"/>
              <a:gd name="connsiteY17330" fmla="*/ 784495 h 1543360"/>
              <a:gd name="connsiteX17331" fmla="*/ 1371136 w 1617176"/>
              <a:gd name="connsiteY17331" fmla="*/ 777905 h 1543360"/>
              <a:gd name="connsiteX17332" fmla="*/ 1120215 w 1617176"/>
              <a:gd name="connsiteY17332" fmla="*/ 777905 h 1543360"/>
              <a:gd name="connsiteX17333" fmla="*/ 1120215 w 1617176"/>
              <a:gd name="connsiteY17333" fmla="*/ 779613 h 1543360"/>
              <a:gd name="connsiteX17334" fmla="*/ 1120159 w 1617176"/>
              <a:gd name="connsiteY17334" fmla="*/ 779594 h 1543360"/>
              <a:gd name="connsiteX17335" fmla="*/ 1120459 w 1617176"/>
              <a:gd name="connsiteY17335" fmla="*/ 780345 h 1543360"/>
              <a:gd name="connsiteX17336" fmla="*/ 1120704 w 1617176"/>
              <a:gd name="connsiteY17336" fmla="*/ 780834 h 1543360"/>
              <a:gd name="connsiteX17337" fmla="*/ 1124608 w 1617176"/>
              <a:gd name="connsiteY17337" fmla="*/ 781810 h 1543360"/>
              <a:gd name="connsiteX17338" fmla="*/ 1120215 w 1617176"/>
              <a:gd name="connsiteY17338" fmla="*/ 777905 h 1543360"/>
              <a:gd name="connsiteX17339" fmla="*/ 1169520 w 1617176"/>
              <a:gd name="connsiteY17339" fmla="*/ 777417 h 1543360"/>
              <a:gd name="connsiteX17340" fmla="*/ 1167811 w 1617176"/>
              <a:gd name="connsiteY17340" fmla="*/ 779125 h 1543360"/>
              <a:gd name="connsiteX17341" fmla="*/ 1169520 w 1617176"/>
              <a:gd name="connsiteY17341" fmla="*/ 777905 h 1543360"/>
              <a:gd name="connsiteX17342" fmla="*/ 1134372 w 1617176"/>
              <a:gd name="connsiteY17342" fmla="*/ 777417 h 1543360"/>
              <a:gd name="connsiteX17343" fmla="*/ 1136568 w 1617176"/>
              <a:gd name="connsiteY17343" fmla="*/ 779125 h 1543360"/>
              <a:gd name="connsiteX17344" fmla="*/ 1136526 w 1617176"/>
              <a:gd name="connsiteY17344" fmla="*/ 779334 h 1543360"/>
              <a:gd name="connsiteX17345" fmla="*/ 1137788 w 1617176"/>
              <a:gd name="connsiteY17345" fmla="*/ 779124 h 1543360"/>
              <a:gd name="connsiteX17346" fmla="*/ 210015 w 1617176"/>
              <a:gd name="connsiteY17346" fmla="*/ 777417 h 1543360"/>
              <a:gd name="connsiteX17347" fmla="*/ 207818 w 1617176"/>
              <a:gd name="connsiteY17347" fmla="*/ 777905 h 1543360"/>
              <a:gd name="connsiteX17348" fmla="*/ 214408 w 1617176"/>
              <a:gd name="connsiteY17348" fmla="*/ 784495 h 1543360"/>
              <a:gd name="connsiteX17349" fmla="*/ 214342 w 1617176"/>
              <a:gd name="connsiteY17349" fmla="*/ 784627 h 1543360"/>
              <a:gd name="connsiteX17350" fmla="*/ 215994 w 1617176"/>
              <a:gd name="connsiteY17350" fmla="*/ 785867 h 1543360"/>
              <a:gd name="connsiteX17351" fmla="*/ 215629 w 1617176"/>
              <a:gd name="connsiteY17351" fmla="*/ 785227 h 1543360"/>
              <a:gd name="connsiteX17352" fmla="*/ 217338 w 1617176"/>
              <a:gd name="connsiteY17352" fmla="*/ 784739 h 1543360"/>
              <a:gd name="connsiteX17353" fmla="*/ 210015 w 1617176"/>
              <a:gd name="connsiteY17353" fmla="*/ 777417 h 1543360"/>
              <a:gd name="connsiteX17354" fmla="*/ 1036981 w 1617176"/>
              <a:gd name="connsiteY17354" fmla="*/ 777172 h 1543360"/>
              <a:gd name="connsiteX17355" fmla="*/ 1039910 w 1617176"/>
              <a:gd name="connsiteY17355" fmla="*/ 780346 h 1543360"/>
              <a:gd name="connsiteX17356" fmla="*/ 1039912 w 1617176"/>
              <a:gd name="connsiteY17356" fmla="*/ 780346 h 1543360"/>
              <a:gd name="connsiteX17357" fmla="*/ 1039910 w 1617176"/>
              <a:gd name="connsiteY17357" fmla="*/ 780344 h 1543360"/>
              <a:gd name="connsiteX17358" fmla="*/ 1040125 w 1617176"/>
              <a:gd name="connsiteY17358" fmla="*/ 779053 h 1543360"/>
              <a:gd name="connsiteX17359" fmla="*/ 1039910 w 1617176"/>
              <a:gd name="connsiteY17359" fmla="*/ 779125 h 1543360"/>
              <a:gd name="connsiteX17360" fmla="*/ 1039910 w 1617176"/>
              <a:gd name="connsiteY17360" fmla="*/ 777417 h 1543360"/>
              <a:gd name="connsiteX17361" fmla="*/ 1036981 w 1617176"/>
              <a:gd name="connsiteY17361" fmla="*/ 777172 h 1543360"/>
              <a:gd name="connsiteX17362" fmla="*/ 1170497 w 1617176"/>
              <a:gd name="connsiteY17362" fmla="*/ 776593 h 1543360"/>
              <a:gd name="connsiteX17363" fmla="*/ 1170509 w 1617176"/>
              <a:gd name="connsiteY17363" fmla="*/ 776631 h 1543360"/>
              <a:gd name="connsiteX17364" fmla="*/ 1170528 w 1617176"/>
              <a:gd name="connsiteY17364" fmla="*/ 776646 h 1543360"/>
              <a:gd name="connsiteX17365" fmla="*/ 1201496 w 1617176"/>
              <a:gd name="connsiteY17365" fmla="*/ 776440 h 1543360"/>
              <a:gd name="connsiteX17366" fmla="*/ 1201496 w 1617176"/>
              <a:gd name="connsiteY17366" fmla="*/ 779124 h 1543360"/>
              <a:gd name="connsiteX17367" fmla="*/ 1202190 w 1617176"/>
              <a:gd name="connsiteY17367" fmla="*/ 778985 h 1543360"/>
              <a:gd name="connsiteX17368" fmla="*/ 140141 w 1617176"/>
              <a:gd name="connsiteY17368" fmla="*/ 775759 h 1543360"/>
              <a:gd name="connsiteX17369" fmla="*/ 140206 w 1617176"/>
              <a:gd name="connsiteY17369" fmla="*/ 775952 h 1543360"/>
              <a:gd name="connsiteX17370" fmla="*/ 134836 w 1617176"/>
              <a:gd name="connsiteY17370" fmla="*/ 775952 h 1543360"/>
              <a:gd name="connsiteX17371" fmla="*/ 153874 w 1617176"/>
              <a:gd name="connsiteY17371" fmla="*/ 781322 h 1543360"/>
              <a:gd name="connsiteX17372" fmla="*/ 144356 w 1617176"/>
              <a:gd name="connsiteY17372" fmla="*/ 776440 h 1543360"/>
              <a:gd name="connsiteX17373" fmla="*/ 144357 w 1617176"/>
              <a:gd name="connsiteY17373" fmla="*/ 776439 h 1543360"/>
              <a:gd name="connsiteX17374" fmla="*/ 144356 w 1617176"/>
              <a:gd name="connsiteY17374" fmla="*/ 776439 h 1543360"/>
              <a:gd name="connsiteX17375" fmla="*/ 143623 w 1617176"/>
              <a:gd name="connsiteY17375" fmla="*/ 776195 h 1543360"/>
              <a:gd name="connsiteX17376" fmla="*/ 143379 w 1617176"/>
              <a:gd name="connsiteY17376" fmla="*/ 776439 h 1543360"/>
              <a:gd name="connsiteX17377" fmla="*/ 143053 w 1617176"/>
              <a:gd name="connsiteY17377" fmla="*/ 776005 h 1543360"/>
              <a:gd name="connsiteX17378" fmla="*/ 142891 w 1617176"/>
              <a:gd name="connsiteY17378" fmla="*/ 775951 h 1543360"/>
              <a:gd name="connsiteX17379" fmla="*/ 142403 w 1617176"/>
              <a:gd name="connsiteY17379" fmla="*/ 775951 h 1543360"/>
              <a:gd name="connsiteX17380" fmla="*/ 141671 w 1617176"/>
              <a:gd name="connsiteY17380" fmla="*/ 775951 h 1543360"/>
              <a:gd name="connsiteX17381" fmla="*/ 934221 w 1617176"/>
              <a:gd name="connsiteY17381" fmla="*/ 775708 h 1543360"/>
              <a:gd name="connsiteX17382" fmla="*/ 950086 w 1617176"/>
              <a:gd name="connsiteY17382" fmla="*/ 791818 h 1543360"/>
              <a:gd name="connsiteX17383" fmla="*/ 943252 w 1617176"/>
              <a:gd name="connsiteY17383" fmla="*/ 784251 h 1543360"/>
              <a:gd name="connsiteX17384" fmla="*/ 935197 w 1617176"/>
              <a:gd name="connsiteY17384" fmla="*/ 775708 h 1543360"/>
              <a:gd name="connsiteX17385" fmla="*/ 934221 w 1617176"/>
              <a:gd name="connsiteY17385" fmla="*/ 775708 h 1543360"/>
              <a:gd name="connsiteX17386" fmla="*/ 1146088 w 1617176"/>
              <a:gd name="connsiteY17386" fmla="*/ 775464 h 1543360"/>
              <a:gd name="connsiteX17387" fmla="*/ 1146088 w 1617176"/>
              <a:gd name="connsiteY17387" fmla="*/ 776440 h 1543360"/>
              <a:gd name="connsiteX17388" fmla="*/ 1147797 w 1617176"/>
              <a:gd name="connsiteY17388" fmla="*/ 776440 h 1543360"/>
              <a:gd name="connsiteX17389" fmla="*/ 1147797 w 1617176"/>
              <a:gd name="connsiteY17389" fmla="*/ 775464 h 1543360"/>
              <a:gd name="connsiteX17390" fmla="*/ 1146088 w 1617176"/>
              <a:gd name="connsiteY17390" fmla="*/ 775464 h 1543360"/>
              <a:gd name="connsiteX17391" fmla="*/ 1212968 w 1617176"/>
              <a:gd name="connsiteY17391" fmla="*/ 774976 h 1543360"/>
              <a:gd name="connsiteX17392" fmla="*/ 1212480 w 1617176"/>
              <a:gd name="connsiteY17392" fmla="*/ 776440 h 1543360"/>
              <a:gd name="connsiteX17393" fmla="*/ 1213700 w 1617176"/>
              <a:gd name="connsiteY17393" fmla="*/ 776440 h 1543360"/>
              <a:gd name="connsiteX17394" fmla="*/ 1212968 w 1617176"/>
              <a:gd name="connsiteY17394" fmla="*/ 774976 h 1543360"/>
              <a:gd name="connsiteX17395" fmla="*/ 970436 w 1617176"/>
              <a:gd name="connsiteY17395" fmla="*/ 774615 h 1543360"/>
              <a:gd name="connsiteX17396" fmla="*/ 969543 w 1617176"/>
              <a:gd name="connsiteY17396" fmla="*/ 775359 h 1543360"/>
              <a:gd name="connsiteX17397" fmla="*/ 969857 w 1617176"/>
              <a:gd name="connsiteY17397" fmla="*/ 775464 h 1543360"/>
              <a:gd name="connsiteX17398" fmla="*/ 975715 w 1617176"/>
              <a:gd name="connsiteY17398" fmla="*/ 780834 h 1543360"/>
              <a:gd name="connsiteX17399" fmla="*/ 970345 w 1617176"/>
              <a:gd name="connsiteY17399" fmla="*/ 774976 h 1543360"/>
              <a:gd name="connsiteX17400" fmla="*/ 1110166 w 1617176"/>
              <a:gd name="connsiteY17400" fmla="*/ 774026 h 1543360"/>
              <a:gd name="connsiteX17401" fmla="*/ 1109218 w 1617176"/>
              <a:gd name="connsiteY17401" fmla="*/ 774658 h 1543360"/>
              <a:gd name="connsiteX17402" fmla="*/ 1111214 w 1617176"/>
              <a:gd name="connsiteY17402" fmla="*/ 776135 h 1543360"/>
              <a:gd name="connsiteX17403" fmla="*/ 1113624 w 1617176"/>
              <a:gd name="connsiteY17403" fmla="*/ 774487 h 1543360"/>
              <a:gd name="connsiteX17404" fmla="*/ 145820 w 1617176"/>
              <a:gd name="connsiteY17404" fmla="*/ 773999 h 1543360"/>
              <a:gd name="connsiteX17405" fmla="*/ 144356 w 1617176"/>
              <a:gd name="connsiteY17405" fmla="*/ 774417 h 1543360"/>
              <a:gd name="connsiteX17406" fmla="*/ 144356 w 1617176"/>
              <a:gd name="connsiteY17406" fmla="*/ 774730 h 1543360"/>
              <a:gd name="connsiteX17407" fmla="*/ 144600 w 1617176"/>
              <a:gd name="connsiteY17407" fmla="*/ 774974 h 1543360"/>
              <a:gd name="connsiteX17408" fmla="*/ 145331 w 1617176"/>
              <a:gd name="connsiteY17408" fmla="*/ 774974 h 1543360"/>
              <a:gd name="connsiteX17409" fmla="*/ 145332 w 1617176"/>
              <a:gd name="connsiteY17409" fmla="*/ 774976 h 1543360"/>
              <a:gd name="connsiteX17410" fmla="*/ 145820 w 1617176"/>
              <a:gd name="connsiteY17410" fmla="*/ 774976 h 1543360"/>
              <a:gd name="connsiteX17411" fmla="*/ 145820 w 1617176"/>
              <a:gd name="connsiteY17411" fmla="*/ 773999 h 1543360"/>
              <a:gd name="connsiteX17412" fmla="*/ 142647 w 1617176"/>
              <a:gd name="connsiteY17412" fmla="*/ 773999 h 1543360"/>
              <a:gd name="connsiteX17413" fmla="*/ 140206 w 1617176"/>
              <a:gd name="connsiteY17413" fmla="*/ 774487 h 1543360"/>
              <a:gd name="connsiteX17414" fmla="*/ 140191 w 1617176"/>
              <a:gd name="connsiteY17414" fmla="*/ 774532 h 1543360"/>
              <a:gd name="connsiteX17415" fmla="*/ 142403 w 1617176"/>
              <a:gd name="connsiteY17415" fmla="*/ 774974 h 1543360"/>
              <a:gd name="connsiteX17416" fmla="*/ 142647 w 1617176"/>
              <a:gd name="connsiteY17416" fmla="*/ 774974 h 1543360"/>
              <a:gd name="connsiteX17417" fmla="*/ 1178307 w 1617176"/>
              <a:gd name="connsiteY17417" fmla="*/ 773267 h 1543360"/>
              <a:gd name="connsiteX17418" fmla="*/ 1171656 w 1617176"/>
              <a:gd name="connsiteY17418" fmla="*/ 776776 h 1543360"/>
              <a:gd name="connsiteX17419" fmla="*/ 1171001 w 1617176"/>
              <a:gd name="connsiteY17419" fmla="*/ 777000 h 1543360"/>
              <a:gd name="connsiteX17420" fmla="*/ 1171229 w 1617176"/>
              <a:gd name="connsiteY17420" fmla="*/ 777171 h 1543360"/>
              <a:gd name="connsiteX17421" fmla="*/ 1171229 w 1617176"/>
              <a:gd name="connsiteY17421" fmla="*/ 778392 h 1543360"/>
              <a:gd name="connsiteX17422" fmla="*/ 1171128 w 1617176"/>
              <a:gd name="connsiteY17422" fmla="*/ 778544 h 1543360"/>
              <a:gd name="connsiteX17423" fmla="*/ 1171473 w 1617176"/>
              <a:gd name="connsiteY17423" fmla="*/ 779613 h 1543360"/>
              <a:gd name="connsiteX17424" fmla="*/ 1175378 w 1617176"/>
              <a:gd name="connsiteY17424" fmla="*/ 780346 h 1543360"/>
              <a:gd name="connsiteX17425" fmla="*/ 1170985 w 1617176"/>
              <a:gd name="connsiteY17425" fmla="*/ 784739 h 1543360"/>
              <a:gd name="connsiteX17426" fmla="*/ 1181480 w 1617176"/>
              <a:gd name="connsiteY17426" fmla="*/ 777172 h 1543360"/>
              <a:gd name="connsiteX17427" fmla="*/ 1178307 w 1617176"/>
              <a:gd name="connsiteY17427" fmla="*/ 773267 h 1543360"/>
              <a:gd name="connsiteX17428" fmla="*/ 1099955 w 1617176"/>
              <a:gd name="connsiteY17428" fmla="*/ 773267 h 1543360"/>
              <a:gd name="connsiteX17429" fmla="*/ 1080184 w 1617176"/>
              <a:gd name="connsiteY17429" fmla="*/ 774487 h 1543360"/>
              <a:gd name="connsiteX17430" fmla="*/ 1090528 w 1617176"/>
              <a:gd name="connsiteY17430" fmla="*/ 776349 h 1543360"/>
              <a:gd name="connsiteX17431" fmla="*/ 1099953 w 1617176"/>
              <a:gd name="connsiteY17431" fmla="*/ 775464 h 1543360"/>
              <a:gd name="connsiteX17432" fmla="*/ 1100688 w 1617176"/>
              <a:gd name="connsiteY17432" fmla="*/ 774974 h 1543360"/>
              <a:gd name="connsiteX17433" fmla="*/ 1101420 w 1617176"/>
              <a:gd name="connsiteY17433" fmla="*/ 774486 h 1543360"/>
              <a:gd name="connsiteX17434" fmla="*/ 1102396 w 1617176"/>
              <a:gd name="connsiteY17434" fmla="*/ 774486 h 1543360"/>
              <a:gd name="connsiteX17435" fmla="*/ 1102396 w 1617176"/>
              <a:gd name="connsiteY17435" fmla="*/ 775218 h 1543360"/>
              <a:gd name="connsiteX17436" fmla="*/ 1100932 w 1617176"/>
              <a:gd name="connsiteY17436" fmla="*/ 775951 h 1543360"/>
              <a:gd name="connsiteX17437" fmla="*/ 1099955 w 1617176"/>
              <a:gd name="connsiteY17437" fmla="*/ 776439 h 1543360"/>
              <a:gd name="connsiteX17438" fmla="*/ 1099954 w 1617176"/>
              <a:gd name="connsiteY17438" fmla="*/ 776440 h 1543360"/>
              <a:gd name="connsiteX17439" fmla="*/ 1100444 w 1617176"/>
              <a:gd name="connsiteY17439" fmla="*/ 776440 h 1543360"/>
              <a:gd name="connsiteX17440" fmla="*/ 1104837 w 1617176"/>
              <a:gd name="connsiteY17440" fmla="*/ 776440 h 1543360"/>
              <a:gd name="connsiteX17441" fmla="*/ 1104837 w 1617176"/>
              <a:gd name="connsiteY17441" fmla="*/ 773267 h 1543360"/>
              <a:gd name="connsiteX17442" fmla="*/ 1099955 w 1617176"/>
              <a:gd name="connsiteY17442" fmla="*/ 773267 h 1543360"/>
              <a:gd name="connsiteX17443" fmla="*/ 949842 w 1617176"/>
              <a:gd name="connsiteY17443" fmla="*/ 772779 h 1543360"/>
              <a:gd name="connsiteX17444" fmla="*/ 947645 w 1617176"/>
              <a:gd name="connsiteY17444" fmla="*/ 777417 h 1543360"/>
              <a:gd name="connsiteX17445" fmla="*/ 954174 w 1617176"/>
              <a:gd name="connsiteY17445" fmla="*/ 781551 h 1543360"/>
              <a:gd name="connsiteX17446" fmla="*/ 954480 w 1617176"/>
              <a:gd name="connsiteY17446" fmla="*/ 781321 h 1543360"/>
              <a:gd name="connsiteX17447" fmla="*/ 956677 w 1617176"/>
              <a:gd name="connsiteY17447" fmla="*/ 782053 h 1543360"/>
              <a:gd name="connsiteX17448" fmla="*/ 956723 w 1617176"/>
              <a:gd name="connsiteY17448" fmla="*/ 782191 h 1543360"/>
              <a:gd name="connsiteX17449" fmla="*/ 958629 w 1617176"/>
              <a:gd name="connsiteY17449" fmla="*/ 781810 h 1543360"/>
              <a:gd name="connsiteX17450" fmla="*/ 949842 w 1617176"/>
              <a:gd name="connsiteY17450" fmla="*/ 772779 h 1543360"/>
              <a:gd name="connsiteX17451" fmla="*/ 1403355 w 1617176"/>
              <a:gd name="connsiteY17451" fmla="*/ 772535 h 1543360"/>
              <a:gd name="connsiteX17452" fmla="*/ 1403355 w 1617176"/>
              <a:gd name="connsiteY17452" fmla="*/ 774487 h 1543360"/>
              <a:gd name="connsiteX17453" fmla="*/ 1405064 w 1617176"/>
              <a:gd name="connsiteY17453" fmla="*/ 774487 h 1543360"/>
              <a:gd name="connsiteX17454" fmla="*/ 1403355 w 1617176"/>
              <a:gd name="connsiteY17454" fmla="*/ 772535 h 1543360"/>
              <a:gd name="connsiteX17455" fmla="*/ 1109719 w 1617176"/>
              <a:gd name="connsiteY17455" fmla="*/ 772535 h 1543360"/>
              <a:gd name="connsiteX17456" fmla="*/ 1107522 w 1617176"/>
              <a:gd name="connsiteY17456" fmla="*/ 773267 h 1543360"/>
              <a:gd name="connsiteX17457" fmla="*/ 1108498 w 1617176"/>
              <a:gd name="connsiteY17457" fmla="*/ 773999 h 1543360"/>
              <a:gd name="connsiteX17458" fmla="*/ 1108254 w 1617176"/>
              <a:gd name="connsiteY17458" fmla="*/ 774487 h 1543360"/>
              <a:gd name="connsiteX17459" fmla="*/ 1108255 w 1617176"/>
              <a:gd name="connsiteY17459" fmla="*/ 774487 h 1543360"/>
              <a:gd name="connsiteX17460" fmla="*/ 1108255 w 1617176"/>
              <a:gd name="connsiteY17460" fmla="*/ 774486 h 1543360"/>
              <a:gd name="connsiteX17461" fmla="*/ 1109475 w 1617176"/>
              <a:gd name="connsiteY17461" fmla="*/ 773265 h 1543360"/>
              <a:gd name="connsiteX17462" fmla="*/ 1109719 w 1617176"/>
              <a:gd name="connsiteY17462" fmla="*/ 773082 h 1543360"/>
              <a:gd name="connsiteX17463" fmla="*/ 984991 w 1617176"/>
              <a:gd name="connsiteY17463" fmla="*/ 771314 h 1543360"/>
              <a:gd name="connsiteX17464" fmla="*/ 990117 w 1617176"/>
              <a:gd name="connsiteY17464" fmla="*/ 777172 h 1543360"/>
              <a:gd name="connsiteX17465" fmla="*/ 986607 w 1617176"/>
              <a:gd name="connsiteY17465" fmla="*/ 771557 h 1543360"/>
              <a:gd name="connsiteX17466" fmla="*/ 986455 w 1617176"/>
              <a:gd name="connsiteY17466" fmla="*/ 771557 h 1543360"/>
              <a:gd name="connsiteX17467" fmla="*/ 985483 w 1617176"/>
              <a:gd name="connsiteY17467" fmla="*/ 771314 h 1543360"/>
              <a:gd name="connsiteX17468" fmla="*/ 815838 w 1617176"/>
              <a:gd name="connsiteY17468" fmla="*/ 771314 h 1543360"/>
              <a:gd name="connsiteX17469" fmla="*/ 819988 w 1617176"/>
              <a:gd name="connsiteY17469" fmla="*/ 775952 h 1543360"/>
              <a:gd name="connsiteX17470" fmla="*/ 824381 w 1617176"/>
              <a:gd name="connsiteY17470" fmla="*/ 775952 h 1543360"/>
              <a:gd name="connsiteX17471" fmla="*/ 845861 w 1617176"/>
              <a:gd name="connsiteY17471" fmla="*/ 784495 h 1543360"/>
              <a:gd name="connsiteX17472" fmla="*/ 852207 w 1617176"/>
              <a:gd name="connsiteY17472" fmla="*/ 787912 h 1543360"/>
              <a:gd name="connsiteX17473" fmla="*/ 868561 w 1617176"/>
              <a:gd name="connsiteY17473" fmla="*/ 794259 h 1543360"/>
              <a:gd name="connsiteX17474" fmla="*/ 868544 w 1617176"/>
              <a:gd name="connsiteY17474" fmla="*/ 794270 h 1543360"/>
              <a:gd name="connsiteX17475" fmla="*/ 880034 w 1617176"/>
              <a:gd name="connsiteY17475" fmla="*/ 798407 h 1543360"/>
              <a:gd name="connsiteX17476" fmla="*/ 884671 w 1617176"/>
              <a:gd name="connsiteY17476" fmla="*/ 800115 h 1543360"/>
              <a:gd name="connsiteX17477" fmla="*/ 884866 w 1617176"/>
              <a:gd name="connsiteY17477" fmla="*/ 800602 h 1543360"/>
              <a:gd name="connsiteX17478" fmla="*/ 884671 w 1617176"/>
              <a:gd name="connsiteY17478" fmla="*/ 799628 h 1543360"/>
              <a:gd name="connsiteX17479" fmla="*/ 894190 w 1617176"/>
              <a:gd name="connsiteY17479" fmla="*/ 801825 h 1543360"/>
              <a:gd name="connsiteX17480" fmla="*/ 890041 w 1617176"/>
              <a:gd name="connsiteY17480" fmla="*/ 796699 h 1543360"/>
              <a:gd name="connsiteX17481" fmla="*/ 883694 w 1617176"/>
              <a:gd name="connsiteY17481" fmla="*/ 794014 h 1543360"/>
              <a:gd name="connsiteX17482" fmla="*/ 865069 w 1617176"/>
              <a:gd name="connsiteY17482" fmla="*/ 787961 h 1543360"/>
              <a:gd name="connsiteX17483" fmla="*/ 864412 w 1617176"/>
              <a:gd name="connsiteY17483" fmla="*/ 788399 h 1543360"/>
              <a:gd name="connsiteX17484" fmla="*/ 864168 w 1617176"/>
              <a:gd name="connsiteY17484" fmla="*/ 787911 h 1543360"/>
              <a:gd name="connsiteX17485" fmla="*/ 863192 w 1617176"/>
              <a:gd name="connsiteY17485" fmla="*/ 787423 h 1543360"/>
              <a:gd name="connsiteX17486" fmla="*/ 861239 w 1617176"/>
              <a:gd name="connsiteY17486" fmla="*/ 786935 h 1543360"/>
              <a:gd name="connsiteX17487" fmla="*/ 861140 w 1617176"/>
              <a:gd name="connsiteY17487" fmla="*/ 786736 h 1543360"/>
              <a:gd name="connsiteX17488" fmla="*/ 673047 w 1617176"/>
              <a:gd name="connsiteY17488" fmla="*/ 771314 h 1543360"/>
              <a:gd name="connsiteX17489" fmla="*/ 670607 w 1617176"/>
              <a:gd name="connsiteY17489" fmla="*/ 773267 h 1543360"/>
              <a:gd name="connsiteX17490" fmla="*/ 673536 w 1617176"/>
              <a:gd name="connsiteY17490" fmla="*/ 775952 h 1543360"/>
              <a:gd name="connsiteX17491" fmla="*/ 673047 w 1617176"/>
              <a:gd name="connsiteY17491" fmla="*/ 771314 h 1543360"/>
              <a:gd name="connsiteX17492" fmla="*/ 967172 w 1617176"/>
              <a:gd name="connsiteY17492" fmla="*/ 771070 h 1543360"/>
              <a:gd name="connsiteX17493" fmla="*/ 969240 w 1617176"/>
              <a:gd name="connsiteY17493" fmla="*/ 774285 h 1543360"/>
              <a:gd name="connsiteX17494" fmla="*/ 970099 w 1617176"/>
              <a:gd name="connsiteY17494" fmla="*/ 773999 h 1543360"/>
              <a:gd name="connsiteX17495" fmla="*/ 969857 w 1617176"/>
              <a:gd name="connsiteY17495" fmla="*/ 773999 h 1543360"/>
              <a:gd name="connsiteX17496" fmla="*/ 967172 w 1617176"/>
              <a:gd name="connsiteY17496" fmla="*/ 771070 h 1543360"/>
              <a:gd name="connsiteX17497" fmla="*/ 807295 w 1617176"/>
              <a:gd name="connsiteY17497" fmla="*/ 770582 h 1543360"/>
              <a:gd name="connsiteX17498" fmla="*/ 795823 w 1617176"/>
              <a:gd name="connsiteY17498" fmla="*/ 772047 h 1543360"/>
              <a:gd name="connsiteX17499" fmla="*/ 801681 w 1617176"/>
              <a:gd name="connsiteY17499" fmla="*/ 780590 h 1543360"/>
              <a:gd name="connsiteX17500" fmla="*/ 801681 w 1617176"/>
              <a:gd name="connsiteY17500" fmla="*/ 782054 h 1543360"/>
              <a:gd name="connsiteX17501" fmla="*/ 805831 w 1617176"/>
              <a:gd name="connsiteY17501" fmla="*/ 786692 h 1543360"/>
              <a:gd name="connsiteX17502" fmla="*/ 813641 w 1617176"/>
              <a:gd name="connsiteY17502" fmla="*/ 794503 h 1543360"/>
              <a:gd name="connsiteX17503" fmla="*/ 814374 w 1617176"/>
              <a:gd name="connsiteY17503" fmla="*/ 796699 h 1543360"/>
              <a:gd name="connsiteX17504" fmla="*/ 818279 w 1617176"/>
              <a:gd name="connsiteY17504" fmla="*/ 800361 h 1543360"/>
              <a:gd name="connsiteX17505" fmla="*/ 823893 w 1617176"/>
              <a:gd name="connsiteY17505" fmla="*/ 806707 h 1543360"/>
              <a:gd name="connsiteX17506" fmla="*/ 835854 w 1617176"/>
              <a:gd name="connsiteY17506" fmla="*/ 830383 h 1543360"/>
              <a:gd name="connsiteX17507" fmla="*/ 836342 w 1617176"/>
              <a:gd name="connsiteY17507" fmla="*/ 842100 h 1543360"/>
              <a:gd name="connsiteX17508" fmla="*/ 823161 w 1617176"/>
              <a:gd name="connsiteY17508" fmla="*/ 850398 h 1543360"/>
              <a:gd name="connsiteX17509" fmla="*/ 809004 w 1617176"/>
              <a:gd name="connsiteY17509" fmla="*/ 839903 h 1543360"/>
              <a:gd name="connsiteX17510" fmla="*/ 806319 w 1617176"/>
              <a:gd name="connsiteY17510" fmla="*/ 838682 h 1543360"/>
              <a:gd name="connsiteX17511" fmla="*/ 800705 w 1617176"/>
              <a:gd name="connsiteY17511" fmla="*/ 830871 h 1543360"/>
              <a:gd name="connsiteX17512" fmla="*/ 796799 w 1617176"/>
              <a:gd name="connsiteY17512" fmla="*/ 829163 h 1543360"/>
              <a:gd name="connsiteX17513" fmla="*/ 796068 w 1617176"/>
              <a:gd name="connsiteY17513" fmla="*/ 826722 h 1543360"/>
              <a:gd name="connsiteX17514" fmla="*/ 777517 w 1617176"/>
              <a:gd name="connsiteY17514" fmla="*/ 809392 h 1543360"/>
              <a:gd name="connsiteX17515" fmla="*/ 777072 w 1617176"/>
              <a:gd name="connsiteY17515" fmla="*/ 809244 h 1543360"/>
              <a:gd name="connsiteX17516" fmla="*/ 778249 w 1617176"/>
              <a:gd name="connsiteY17516" fmla="*/ 811831 h 1543360"/>
              <a:gd name="connsiteX17517" fmla="*/ 778981 w 1617176"/>
              <a:gd name="connsiteY17517" fmla="*/ 813784 h 1543360"/>
              <a:gd name="connsiteX17518" fmla="*/ 778493 w 1617176"/>
              <a:gd name="connsiteY17518" fmla="*/ 814272 h 1543360"/>
              <a:gd name="connsiteX17519" fmla="*/ 777272 w 1617176"/>
              <a:gd name="connsiteY17519" fmla="*/ 812319 h 1543360"/>
              <a:gd name="connsiteX17520" fmla="*/ 776504 w 1617176"/>
              <a:gd name="connsiteY17520" fmla="*/ 809821 h 1543360"/>
              <a:gd name="connsiteX17521" fmla="*/ 774832 w 1617176"/>
              <a:gd name="connsiteY17521" fmla="*/ 807195 h 1543360"/>
              <a:gd name="connsiteX17522" fmla="*/ 777028 w 1617176"/>
              <a:gd name="connsiteY17522" fmla="*/ 807683 h 1543360"/>
              <a:gd name="connsiteX17523" fmla="*/ 776052 w 1617176"/>
              <a:gd name="connsiteY17523" fmla="*/ 802069 h 1543360"/>
              <a:gd name="connsiteX17524" fmla="*/ 754573 w 1617176"/>
              <a:gd name="connsiteY17524" fmla="*/ 808660 h 1543360"/>
              <a:gd name="connsiteX17525" fmla="*/ 761895 w 1617176"/>
              <a:gd name="connsiteY17525" fmla="*/ 815982 h 1543360"/>
              <a:gd name="connsiteX17526" fmla="*/ 759699 w 1617176"/>
              <a:gd name="connsiteY17526" fmla="*/ 810612 h 1543360"/>
              <a:gd name="connsiteX17527" fmla="*/ 762383 w 1617176"/>
              <a:gd name="connsiteY17527" fmla="*/ 809880 h 1543360"/>
              <a:gd name="connsiteX17528" fmla="*/ 767998 w 1617176"/>
              <a:gd name="connsiteY17528" fmla="*/ 814030 h 1543360"/>
              <a:gd name="connsiteX17529" fmla="*/ 771776 w 1617176"/>
              <a:gd name="connsiteY17529" fmla="*/ 819461 h 1543360"/>
              <a:gd name="connsiteX17530" fmla="*/ 772392 w 1617176"/>
              <a:gd name="connsiteY17530" fmla="*/ 819154 h 1543360"/>
              <a:gd name="connsiteX17531" fmla="*/ 772880 w 1617176"/>
              <a:gd name="connsiteY17531" fmla="*/ 819398 h 1543360"/>
              <a:gd name="connsiteX17532" fmla="*/ 772636 w 1617176"/>
              <a:gd name="connsiteY17532" fmla="*/ 819886 h 1543360"/>
              <a:gd name="connsiteX17533" fmla="*/ 772284 w 1617176"/>
              <a:gd name="connsiteY17533" fmla="*/ 820168 h 1543360"/>
              <a:gd name="connsiteX17534" fmla="*/ 772391 w 1617176"/>
              <a:gd name="connsiteY17534" fmla="*/ 820132 h 1543360"/>
              <a:gd name="connsiteX17535" fmla="*/ 776541 w 1617176"/>
              <a:gd name="connsiteY17535" fmla="*/ 825013 h 1543360"/>
              <a:gd name="connsiteX17536" fmla="*/ 772879 w 1617176"/>
              <a:gd name="connsiteY17536" fmla="*/ 820132 h 1543360"/>
              <a:gd name="connsiteX17537" fmla="*/ 773123 w 1617176"/>
              <a:gd name="connsiteY17537" fmla="*/ 819643 h 1543360"/>
              <a:gd name="connsiteX17538" fmla="*/ 772879 w 1617176"/>
              <a:gd name="connsiteY17538" fmla="*/ 819155 h 1543360"/>
              <a:gd name="connsiteX17539" fmla="*/ 772879 w 1617176"/>
              <a:gd name="connsiteY17539" fmla="*/ 818909 h 1543360"/>
              <a:gd name="connsiteX17540" fmla="*/ 772392 w 1617176"/>
              <a:gd name="connsiteY17540" fmla="*/ 818422 h 1543360"/>
              <a:gd name="connsiteX17541" fmla="*/ 771659 w 1617176"/>
              <a:gd name="connsiteY17541" fmla="*/ 817690 h 1543360"/>
              <a:gd name="connsiteX17542" fmla="*/ 771171 w 1617176"/>
              <a:gd name="connsiteY17542" fmla="*/ 817202 h 1543360"/>
              <a:gd name="connsiteX17543" fmla="*/ 771171 w 1617176"/>
              <a:gd name="connsiteY17543" fmla="*/ 815737 h 1543360"/>
              <a:gd name="connsiteX17544" fmla="*/ 772147 w 1617176"/>
              <a:gd name="connsiteY17544" fmla="*/ 815737 h 1543360"/>
              <a:gd name="connsiteX17545" fmla="*/ 772880 w 1617176"/>
              <a:gd name="connsiteY17545" fmla="*/ 816225 h 1543360"/>
              <a:gd name="connsiteX17546" fmla="*/ 773612 w 1617176"/>
              <a:gd name="connsiteY17546" fmla="*/ 817202 h 1543360"/>
              <a:gd name="connsiteX17547" fmla="*/ 773630 w 1617176"/>
              <a:gd name="connsiteY17547" fmla="*/ 817295 h 1543360"/>
              <a:gd name="connsiteX17548" fmla="*/ 773855 w 1617176"/>
              <a:gd name="connsiteY17548" fmla="*/ 816959 h 1543360"/>
              <a:gd name="connsiteX17549" fmla="*/ 783619 w 1617176"/>
              <a:gd name="connsiteY17549" fmla="*/ 828675 h 1543360"/>
              <a:gd name="connsiteX17550" fmla="*/ 801681 w 1617176"/>
              <a:gd name="connsiteY17550" fmla="*/ 845029 h 1543360"/>
              <a:gd name="connsiteX17551" fmla="*/ 813641 w 1617176"/>
              <a:gd name="connsiteY17551" fmla="*/ 856257 h 1543360"/>
              <a:gd name="connsiteX17552" fmla="*/ 813305 w 1617176"/>
              <a:gd name="connsiteY17552" fmla="*/ 856369 h 1543360"/>
              <a:gd name="connsiteX17553" fmla="*/ 816815 w 1617176"/>
              <a:gd name="connsiteY17553" fmla="*/ 859672 h 1543360"/>
              <a:gd name="connsiteX17554" fmla="*/ 817711 w 1617176"/>
              <a:gd name="connsiteY17554" fmla="*/ 860567 h 1543360"/>
              <a:gd name="connsiteX17555" fmla="*/ 818035 w 1617176"/>
              <a:gd name="connsiteY17555" fmla="*/ 859918 h 1543360"/>
              <a:gd name="connsiteX17556" fmla="*/ 823161 w 1617176"/>
              <a:gd name="connsiteY17556" fmla="*/ 864311 h 1543360"/>
              <a:gd name="connsiteX17557" fmla="*/ 834145 w 1617176"/>
              <a:gd name="connsiteY17557" fmla="*/ 863335 h 1543360"/>
              <a:gd name="connsiteX17558" fmla="*/ 842444 w 1617176"/>
              <a:gd name="connsiteY17558" fmla="*/ 856012 h 1543360"/>
              <a:gd name="connsiteX17559" fmla="*/ 849766 w 1617176"/>
              <a:gd name="connsiteY17559" fmla="*/ 841123 h 1543360"/>
              <a:gd name="connsiteX17560" fmla="*/ 850255 w 1617176"/>
              <a:gd name="connsiteY17560" fmla="*/ 834533 h 1543360"/>
              <a:gd name="connsiteX17561" fmla="*/ 846425 w 1617176"/>
              <a:gd name="connsiteY17561" fmla="*/ 831307 h 1543360"/>
              <a:gd name="connsiteX17562" fmla="*/ 846349 w 1617176"/>
              <a:gd name="connsiteY17562" fmla="*/ 831358 h 1543360"/>
              <a:gd name="connsiteX17563" fmla="*/ 845861 w 1617176"/>
              <a:gd name="connsiteY17563" fmla="*/ 831358 h 1543360"/>
              <a:gd name="connsiteX17564" fmla="*/ 844397 w 1617176"/>
              <a:gd name="connsiteY17564" fmla="*/ 830626 h 1543360"/>
              <a:gd name="connsiteX17565" fmla="*/ 843176 w 1617176"/>
              <a:gd name="connsiteY17565" fmla="*/ 829894 h 1543360"/>
              <a:gd name="connsiteX17566" fmla="*/ 842688 w 1617176"/>
              <a:gd name="connsiteY17566" fmla="*/ 828917 h 1543360"/>
              <a:gd name="connsiteX17567" fmla="*/ 842756 w 1617176"/>
              <a:gd name="connsiteY17567" fmla="*/ 828883 h 1543360"/>
              <a:gd name="connsiteX17568" fmla="*/ 841468 w 1617176"/>
              <a:gd name="connsiteY17568" fmla="*/ 827453 h 1543360"/>
              <a:gd name="connsiteX17569" fmla="*/ 843641 w 1617176"/>
              <a:gd name="connsiteY17569" fmla="*/ 828440 h 1543360"/>
              <a:gd name="connsiteX17570" fmla="*/ 843664 w 1617176"/>
              <a:gd name="connsiteY17570" fmla="*/ 828429 h 1543360"/>
              <a:gd name="connsiteX17571" fmla="*/ 845373 w 1617176"/>
              <a:gd name="connsiteY17571" fmla="*/ 829161 h 1543360"/>
              <a:gd name="connsiteX17572" fmla="*/ 846349 w 1617176"/>
              <a:gd name="connsiteY17572" fmla="*/ 829649 h 1543360"/>
              <a:gd name="connsiteX17573" fmla="*/ 846494 w 1617176"/>
              <a:gd name="connsiteY17573" fmla="*/ 829890 h 1543360"/>
              <a:gd name="connsiteX17574" fmla="*/ 846105 w 1617176"/>
              <a:gd name="connsiteY17574" fmla="*/ 828919 h 1543360"/>
              <a:gd name="connsiteX17575" fmla="*/ 848546 w 1617176"/>
              <a:gd name="connsiteY17575" fmla="*/ 828431 h 1543360"/>
              <a:gd name="connsiteX17576" fmla="*/ 843420 w 1617176"/>
              <a:gd name="connsiteY17576" fmla="*/ 820376 h 1543360"/>
              <a:gd name="connsiteX17577" fmla="*/ 843420 w 1617176"/>
              <a:gd name="connsiteY17577" fmla="*/ 817935 h 1543360"/>
              <a:gd name="connsiteX17578" fmla="*/ 837806 w 1617176"/>
              <a:gd name="connsiteY17578" fmla="*/ 811833 h 1543360"/>
              <a:gd name="connsiteX17579" fmla="*/ 835121 w 1617176"/>
              <a:gd name="connsiteY17579" fmla="*/ 806219 h 1543360"/>
              <a:gd name="connsiteX17580" fmla="*/ 831460 w 1617176"/>
              <a:gd name="connsiteY17580" fmla="*/ 799873 h 1543360"/>
              <a:gd name="connsiteX17581" fmla="*/ 824137 w 1617176"/>
              <a:gd name="connsiteY17581" fmla="*/ 788889 h 1543360"/>
              <a:gd name="connsiteX17582" fmla="*/ 816327 w 1617176"/>
              <a:gd name="connsiteY17582" fmla="*/ 776928 h 1543360"/>
              <a:gd name="connsiteX17583" fmla="*/ 807295 w 1617176"/>
              <a:gd name="connsiteY17583" fmla="*/ 770582 h 1543360"/>
              <a:gd name="connsiteX17584" fmla="*/ 958873 w 1617176"/>
              <a:gd name="connsiteY17584" fmla="*/ 770094 h 1543360"/>
              <a:gd name="connsiteX17585" fmla="*/ 957165 w 1617176"/>
              <a:gd name="connsiteY17585" fmla="*/ 770826 h 1543360"/>
              <a:gd name="connsiteX17586" fmla="*/ 962291 w 1617176"/>
              <a:gd name="connsiteY17586" fmla="*/ 777905 h 1543360"/>
              <a:gd name="connsiteX17587" fmla="*/ 967904 w 1617176"/>
              <a:gd name="connsiteY17587" fmla="*/ 784007 h 1543360"/>
              <a:gd name="connsiteX17588" fmla="*/ 958873 w 1617176"/>
              <a:gd name="connsiteY17588" fmla="*/ 770094 h 1543360"/>
              <a:gd name="connsiteX17589" fmla="*/ 937219 w 1617176"/>
              <a:gd name="connsiteY17589" fmla="*/ 768803 h 1543360"/>
              <a:gd name="connsiteX17590" fmla="*/ 937150 w 1617176"/>
              <a:gd name="connsiteY17590" fmla="*/ 768872 h 1543360"/>
              <a:gd name="connsiteX17591" fmla="*/ 936455 w 1617176"/>
              <a:gd name="connsiteY17591" fmla="*/ 769394 h 1543360"/>
              <a:gd name="connsiteX17592" fmla="*/ 939834 w 1617176"/>
              <a:gd name="connsiteY17592" fmla="*/ 772291 h 1543360"/>
              <a:gd name="connsiteX17593" fmla="*/ 1338917 w 1617176"/>
              <a:gd name="connsiteY17593" fmla="*/ 768774 h 1543360"/>
              <a:gd name="connsiteX17594" fmla="*/ 1338184 w 1617176"/>
              <a:gd name="connsiteY17594" fmla="*/ 769361 h 1543360"/>
              <a:gd name="connsiteX17595" fmla="*/ 1338183 w 1617176"/>
              <a:gd name="connsiteY17595" fmla="*/ 769361 h 1543360"/>
              <a:gd name="connsiteX17596" fmla="*/ 1338184 w 1617176"/>
              <a:gd name="connsiteY17596" fmla="*/ 769362 h 1543360"/>
              <a:gd name="connsiteX17597" fmla="*/ 1339405 w 1617176"/>
              <a:gd name="connsiteY17597" fmla="*/ 771314 h 1543360"/>
              <a:gd name="connsiteX17598" fmla="*/ 1339405 w 1617176"/>
              <a:gd name="connsiteY17598" fmla="*/ 770337 h 1543360"/>
              <a:gd name="connsiteX17599" fmla="*/ 1338917 w 1617176"/>
              <a:gd name="connsiteY17599" fmla="*/ 768873 h 1543360"/>
              <a:gd name="connsiteX17600" fmla="*/ 1091412 w 1617176"/>
              <a:gd name="connsiteY17600" fmla="*/ 768385 h 1543360"/>
              <a:gd name="connsiteX17601" fmla="*/ 1084578 w 1617176"/>
              <a:gd name="connsiteY17601" fmla="*/ 768874 h 1543360"/>
              <a:gd name="connsiteX17602" fmla="*/ 1091412 w 1617176"/>
              <a:gd name="connsiteY17602" fmla="*/ 768385 h 1543360"/>
              <a:gd name="connsiteX17603" fmla="*/ 1046989 w 1617176"/>
              <a:gd name="connsiteY17603" fmla="*/ 767653 h 1543360"/>
              <a:gd name="connsiteX17604" fmla="*/ 1047721 w 1617176"/>
              <a:gd name="connsiteY17604" fmla="*/ 770338 h 1543360"/>
              <a:gd name="connsiteX17605" fmla="*/ 1050406 w 1617176"/>
              <a:gd name="connsiteY17605" fmla="*/ 769850 h 1543360"/>
              <a:gd name="connsiteX17606" fmla="*/ 1046989 w 1617176"/>
              <a:gd name="connsiteY17606" fmla="*/ 767653 h 1543360"/>
              <a:gd name="connsiteX17607" fmla="*/ 1038213 w 1617176"/>
              <a:gd name="connsiteY17607" fmla="*/ 767385 h 1543360"/>
              <a:gd name="connsiteX17608" fmla="*/ 1038202 w 1617176"/>
              <a:gd name="connsiteY17608" fmla="*/ 767407 h 1543360"/>
              <a:gd name="connsiteX17609" fmla="*/ 1037958 w 1617176"/>
              <a:gd name="connsiteY17609" fmla="*/ 767407 h 1543360"/>
              <a:gd name="connsiteX17610" fmla="*/ 1037957 w 1617176"/>
              <a:gd name="connsiteY17610" fmla="*/ 767409 h 1543360"/>
              <a:gd name="connsiteX17611" fmla="*/ 1045280 w 1617176"/>
              <a:gd name="connsiteY17611" fmla="*/ 769606 h 1543360"/>
              <a:gd name="connsiteX17612" fmla="*/ 944564 w 1617176"/>
              <a:gd name="connsiteY17612" fmla="*/ 767226 h 1543360"/>
              <a:gd name="connsiteX17613" fmla="*/ 944472 w 1617176"/>
              <a:gd name="connsiteY17613" fmla="*/ 771314 h 1543360"/>
              <a:gd name="connsiteX17614" fmla="*/ 948866 w 1617176"/>
              <a:gd name="connsiteY17614" fmla="*/ 770826 h 1543360"/>
              <a:gd name="connsiteX17615" fmla="*/ 944564 w 1617176"/>
              <a:gd name="connsiteY17615" fmla="*/ 767226 h 1543360"/>
              <a:gd name="connsiteX17616" fmla="*/ 977180 w 1617176"/>
              <a:gd name="connsiteY17616" fmla="*/ 766921 h 1543360"/>
              <a:gd name="connsiteX17617" fmla="*/ 970345 w 1617176"/>
              <a:gd name="connsiteY17617" fmla="*/ 767653 h 1543360"/>
              <a:gd name="connsiteX17618" fmla="*/ 973518 w 1617176"/>
              <a:gd name="connsiteY17618" fmla="*/ 772535 h 1543360"/>
              <a:gd name="connsiteX17619" fmla="*/ 984502 w 1617176"/>
              <a:gd name="connsiteY17619" fmla="*/ 778881 h 1543360"/>
              <a:gd name="connsiteX17620" fmla="*/ 977180 w 1617176"/>
              <a:gd name="connsiteY17620" fmla="*/ 766921 h 1543360"/>
              <a:gd name="connsiteX17621" fmla="*/ 991825 w 1617176"/>
              <a:gd name="connsiteY17621" fmla="*/ 766433 h 1543360"/>
              <a:gd name="connsiteX17622" fmla="*/ 992801 w 1617176"/>
              <a:gd name="connsiteY17622" fmla="*/ 769850 h 1543360"/>
              <a:gd name="connsiteX17623" fmla="*/ 994754 w 1617176"/>
              <a:gd name="connsiteY17623" fmla="*/ 768385 h 1543360"/>
              <a:gd name="connsiteX17624" fmla="*/ 991825 w 1617176"/>
              <a:gd name="connsiteY17624" fmla="*/ 766433 h 1543360"/>
              <a:gd name="connsiteX17625" fmla="*/ 119459 w 1617176"/>
              <a:gd name="connsiteY17625" fmla="*/ 766433 h 1543360"/>
              <a:gd name="connsiteX17626" fmla="*/ 93078 w 1617176"/>
              <a:gd name="connsiteY17626" fmla="*/ 831053 h 1543360"/>
              <a:gd name="connsiteX17627" fmla="*/ 93098 w 1617176"/>
              <a:gd name="connsiteY17627" fmla="*/ 831114 h 1543360"/>
              <a:gd name="connsiteX17628" fmla="*/ 92853 w 1617176"/>
              <a:gd name="connsiteY17628" fmla="*/ 832335 h 1543360"/>
              <a:gd name="connsiteX17629" fmla="*/ 92330 w 1617176"/>
              <a:gd name="connsiteY17629" fmla="*/ 832684 h 1543360"/>
              <a:gd name="connsiteX17630" fmla="*/ 92365 w 1617176"/>
              <a:gd name="connsiteY17630" fmla="*/ 832824 h 1543360"/>
              <a:gd name="connsiteX17631" fmla="*/ 91877 w 1617176"/>
              <a:gd name="connsiteY17631" fmla="*/ 836974 h 1543360"/>
              <a:gd name="connsiteX17632" fmla="*/ 89436 w 1617176"/>
              <a:gd name="connsiteY17632" fmla="*/ 840391 h 1543360"/>
              <a:gd name="connsiteX17633" fmla="*/ 88948 w 1617176"/>
              <a:gd name="connsiteY17633" fmla="*/ 843076 h 1543360"/>
              <a:gd name="connsiteX17634" fmla="*/ 87727 w 1617176"/>
              <a:gd name="connsiteY17634" fmla="*/ 851863 h 1543360"/>
              <a:gd name="connsiteX17635" fmla="*/ 86263 w 1617176"/>
              <a:gd name="connsiteY17635" fmla="*/ 855036 h 1543360"/>
              <a:gd name="connsiteX17636" fmla="*/ 86263 w 1617176"/>
              <a:gd name="connsiteY17636" fmla="*/ 858453 h 1543360"/>
              <a:gd name="connsiteX17637" fmla="*/ 82113 w 1617176"/>
              <a:gd name="connsiteY17637" fmla="*/ 873343 h 1543360"/>
              <a:gd name="connsiteX17638" fmla="*/ 82113 w 1617176"/>
              <a:gd name="connsiteY17638" fmla="*/ 879445 h 1543360"/>
              <a:gd name="connsiteX17639" fmla="*/ 78208 w 1617176"/>
              <a:gd name="connsiteY17639" fmla="*/ 885059 h 1543360"/>
              <a:gd name="connsiteX17640" fmla="*/ 79390 w 1617176"/>
              <a:gd name="connsiteY17640" fmla="*/ 885978 h 1543360"/>
              <a:gd name="connsiteX17641" fmla="*/ 79673 w 1617176"/>
              <a:gd name="connsiteY17641" fmla="*/ 885790 h 1543360"/>
              <a:gd name="connsiteX17642" fmla="*/ 80893 w 1617176"/>
              <a:gd name="connsiteY17642" fmla="*/ 886278 h 1543360"/>
              <a:gd name="connsiteX17643" fmla="*/ 81869 w 1617176"/>
              <a:gd name="connsiteY17643" fmla="*/ 886766 h 1543360"/>
              <a:gd name="connsiteX17644" fmla="*/ 82846 w 1617176"/>
              <a:gd name="connsiteY17644" fmla="*/ 887010 h 1543360"/>
              <a:gd name="connsiteX17645" fmla="*/ 82357 w 1617176"/>
              <a:gd name="connsiteY17645" fmla="*/ 887743 h 1543360"/>
              <a:gd name="connsiteX17646" fmla="*/ 81625 w 1617176"/>
              <a:gd name="connsiteY17646" fmla="*/ 887743 h 1543360"/>
              <a:gd name="connsiteX17647" fmla="*/ 80405 w 1617176"/>
              <a:gd name="connsiteY17647" fmla="*/ 887254 h 1543360"/>
              <a:gd name="connsiteX17648" fmla="*/ 79917 w 1617176"/>
              <a:gd name="connsiteY17648" fmla="*/ 887010 h 1543360"/>
              <a:gd name="connsiteX17649" fmla="*/ 79843 w 1617176"/>
              <a:gd name="connsiteY17649" fmla="*/ 886954 h 1543360"/>
              <a:gd name="connsiteX17650" fmla="*/ 79673 w 1617176"/>
              <a:gd name="connsiteY17650" fmla="*/ 887011 h 1543360"/>
              <a:gd name="connsiteX17651" fmla="*/ 79917 w 1617176"/>
              <a:gd name="connsiteY17651" fmla="*/ 887744 h 1543360"/>
              <a:gd name="connsiteX17652" fmla="*/ 77720 w 1617176"/>
              <a:gd name="connsiteY17652" fmla="*/ 888720 h 1543360"/>
              <a:gd name="connsiteX17653" fmla="*/ 97003 w 1617176"/>
              <a:gd name="connsiteY17653" fmla="*/ 899216 h 1543360"/>
              <a:gd name="connsiteX17654" fmla="*/ 120679 w 1617176"/>
              <a:gd name="connsiteY17654" fmla="*/ 909223 h 1543360"/>
              <a:gd name="connsiteX17655" fmla="*/ 134836 w 1617176"/>
              <a:gd name="connsiteY17655" fmla="*/ 916058 h 1543360"/>
              <a:gd name="connsiteX17656" fmla="*/ 138253 w 1617176"/>
              <a:gd name="connsiteY17656" fmla="*/ 910688 h 1543360"/>
              <a:gd name="connsiteX17657" fmla="*/ 137765 w 1617176"/>
              <a:gd name="connsiteY17657" fmla="*/ 908247 h 1543360"/>
              <a:gd name="connsiteX17658" fmla="*/ 148505 w 1617176"/>
              <a:gd name="connsiteY17658" fmla="*/ 883838 h 1543360"/>
              <a:gd name="connsiteX17659" fmla="*/ 148505 w 1617176"/>
              <a:gd name="connsiteY17659" fmla="*/ 880665 h 1543360"/>
              <a:gd name="connsiteX17660" fmla="*/ 153874 w 1617176"/>
              <a:gd name="connsiteY17660" fmla="*/ 868461 h 1543360"/>
              <a:gd name="connsiteX17661" fmla="*/ 156316 w 1617176"/>
              <a:gd name="connsiteY17661" fmla="*/ 863335 h 1543360"/>
              <a:gd name="connsiteX17662" fmla="*/ 158512 w 1617176"/>
              <a:gd name="connsiteY17662" fmla="*/ 859918 h 1543360"/>
              <a:gd name="connsiteX17663" fmla="*/ 161686 w 1617176"/>
              <a:gd name="connsiteY17663" fmla="*/ 848446 h 1543360"/>
              <a:gd name="connsiteX17664" fmla="*/ 164615 w 1617176"/>
              <a:gd name="connsiteY17664" fmla="*/ 844052 h 1543360"/>
              <a:gd name="connsiteX17665" fmla="*/ 164126 w 1617176"/>
              <a:gd name="connsiteY17665" fmla="*/ 842588 h 1543360"/>
              <a:gd name="connsiteX17666" fmla="*/ 167299 w 1617176"/>
              <a:gd name="connsiteY17666" fmla="*/ 835265 h 1543360"/>
              <a:gd name="connsiteX17667" fmla="*/ 157292 w 1617176"/>
              <a:gd name="connsiteY17667" fmla="*/ 821999 h 1543360"/>
              <a:gd name="connsiteX17668" fmla="*/ 157292 w 1617176"/>
              <a:gd name="connsiteY17668" fmla="*/ 822083 h 1543360"/>
              <a:gd name="connsiteX17669" fmla="*/ 155828 w 1617176"/>
              <a:gd name="connsiteY17669" fmla="*/ 820131 h 1543360"/>
              <a:gd name="connsiteX17670" fmla="*/ 155907 w 1617176"/>
              <a:gd name="connsiteY17670" fmla="*/ 820051 h 1543360"/>
              <a:gd name="connsiteX17671" fmla="*/ 141426 w 1617176"/>
              <a:gd name="connsiteY17671" fmla="*/ 799873 h 1543360"/>
              <a:gd name="connsiteX17672" fmla="*/ 141998 w 1617176"/>
              <a:gd name="connsiteY17672" fmla="*/ 800063 h 1543360"/>
              <a:gd name="connsiteX17673" fmla="*/ 140939 w 1617176"/>
              <a:gd name="connsiteY17673" fmla="*/ 798651 h 1543360"/>
              <a:gd name="connsiteX17674" fmla="*/ 141060 w 1617176"/>
              <a:gd name="connsiteY17674" fmla="*/ 798408 h 1543360"/>
              <a:gd name="connsiteX17675" fmla="*/ 140695 w 1617176"/>
              <a:gd name="connsiteY17675" fmla="*/ 798408 h 1543360"/>
              <a:gd name="connsiteX17676" fmla="*/ 140695 w 1617176"/>
              <a:gd name="connsiteY17676" fmla="*/ 798566 h 1543360"/>
              <a:gd name="connsiteX17677" fmla="*/ 134348 w 1617176"/>
              <a:gd name="connsiteY17677" fmla="*/ 787912 h 1543360"/>
              <a:gd name="connsiteX17678" fmla="*/ 128489 w 1617176"/>
              <a:gd name="connsiteY17678" fmla="*/ 778393 h 1543360"/>
              <a:gd name="connsiteX17679" fmla="*/ 121167 w 1617176"/>
              <a:gd name="connsiteY17679" fmla="*/ 767165 h 1543360"/>
              <a:gd name="connsiteX17680" fmla="*/ 119459 w 1617176"/>
              <a:gd name="connsiteY17680" fmla="*/ 766433 h 1543360"/>
              <a:gd name="connsiteX17681" fmla="*/ 1131443 w 1617176"/>
              <a:gd name="connsiteY17681" fmla="*/ 766432 h 1543360"/>
              <a:gd name="connsiteX17682" fmla="*/ 1130047 w 1617176"/>
              <a:gd name="connsiteY17682" fmla="*/ 766742 h 1543360"/>
              <a:gd name="connsiteX17683" fmla="*/ 1131687 w 1617176"/>
              <a:gd name="connsiteY17683" fmla="*/ 767653 h 1543360"/>
              <a:gd name="connsiteX17684" fmla="*/ 1131687 w 1617176"/>
              <a:gd name="connsiteY17684" fmla="*/ 766432 h 1543360"/>
              <a:gd name="connsiteX17685" fmla="*/ 1075211 w 1617176"/>
              <a:gd name="connsiteY17685" fmla="*/ 766158 h 1543360"/>
              <a:gd name="connsiteX17686" fmla="*/ 1072129 w 1617176"/>
              <a:gd name="connsiteY17686" fmla="*/ 769362 h 1543360"/>
              <a:gd name="connsiteX17687" fmla="*/ 1080672 w 1617176"/>
              <a:gd name="connsiteY17687" fmla="*/ 767165 h 1543360"/>
              <a:gd name="connsiteX17688" fmla="*/ 1075211 w 1617176"/>
              <a:gd name="connsiteY17688" fmla="*/ 766158 h 1543360"/>
              <a:gd name="connsiteX17689" fmla="*/ 1180016 w 1617176"/>
              <a:gd name="connsiteY17689" fmla="*/ 765944 h 1543360"/>
              <a:gd name="connsiteX17690" fmla="*/ 1174402 w 1617176"/>
              <a:gd name="connsiteY17690" fmla="*/ 769362 h 1543360"/>
              <a:gd name="connsiteX17691" fmla="*/ 1180504 w 1617176"/>
              <a:gd name="connsiteY17691" fmla="*/ 768874 h 1543360"/>
              <a:gd name="connsiteX17692" fmla="*/ 1180016 w 1617176"/>
              <a:gd name="connsiteY17692" fmla="*/ 765944 h 1543360"/>
              <a:gd name="connsiteX17693" fmla="*/ 985967 w 1617176"/>
              <a:gd name="connsiteY17693" fmla="*/ 765944 h 1543360"/>
              <a:gd name="connsiteX17694" fmla="*/ 985967 w 1617176"/>
              <a:gd name="connsiteY17694" fmla="*/ 766433 h 1543360"/>
              <a:gd name="connsiteX17695" fmla="*/ 985723 w 1617176"/>
              <a:gd name="connsiteY17695" fmla="*/ 766433 h 1543360"/>
              <a:gd name="connsiteX17696" fmla="*/ 985723 w 1617176"/>
              <a:gd name="connsiteY17696" fmla="*/ 768872 h 1543360"/>
              <a:gd name="connsiteX17697" fmla="*/ 985722 w 1617176"/>
              <a:gd name="connsiteY17697" fmla="*/ 768874 h 1543360"/>
              <a:gd name="connsiteX17698" fmla="*/ 985967 w 1617176"/>
              <a:gd name="connsiteY17698" fmla="*/ 768874 h 1543360"/>
              <a:gd name="connsiteX17699" fmla="*/ 986388 w 1617176"/>
              <a:gd name="connsiteY17699" fmla="*/ 769715 h 1543360"/>
              <a:gd name="connsiteX17700" fmla="*/ 987029 w 1617176"/>
              <a:gd name="connsiteY17700" fmla="*/ 769821 h 1543360"/>
              <a:gd name="connsiteX17701" fmla="*/ 988408 w 1617176"/>
              <a:gd name="connsiteY17701" fmla="*/ 769362 h 1543360"/>
              <a:gd name="connsiteX17702" fmla="*/ 985967 w 1617176"/>
              <a:gd name="connsiteY17702" fmla="*/ 765944 h 1543360"/>
              <a:gd name="connsiteX17703" fmla="*/ 981085 w 1617176"/>
              <a:gd name="connsiteY17703" fmla="*/ 765944 h 1543360"/>
              <a:gd name="connsiteX17704" fmla="*/ 984747 w 1617176"/>
              <a:gd name="connsiteY17704" fmla="*/ 768232 h 1543360"/>
              <a:gd name="connsiteX17705" fmla="*/ 984747 w 1617176"/>
              <a:gd name="connsiteY17705" fmla="*/ 767089 h 1543360"/>
              <a:gd name="connsiteX17706" fmla="*/ 1067858 w 1617176"/>
              <a:gd name="connsiteY17706" fmla="*/ 765761 h 1543360"/>
              <a:gd name="connsiteX17707" fmla="*/ 1063586 w 1617176"/>
              <a:gd name="connsiteY17707" fmla="*/ 765944 h 1543360"/>
              <a:gd name="connsiteX17708" fmla="*/ 1063546 w 1617176"/>
              <a:gd name="connsiteY17708" fmla="*/ 765824 h 1543360"/>
              <a:gd name="connsiteX17709" fmla="*/ 1057729 w 1617176"/>
              <a:gd name="connsiteY17709" fmla="*/ 768384 h 1543360"/>
              <a:gd name="connsiteX17710" fmla="*/ 1055897 w 1617176"/>
              <a:gd name="connsiteY17710" fmla="*/ 768792 h 1543360"/>
              <a:gd name="connsiteX17711" fmla="*/ 1056020 w 1617176"/>
              <a:gd name="connsiteY17711" fmla="*/ 768874 h 1543360"/>
              <a:gd name="connsiteX17712" fmla="*/ 1055532 w 1617176"/>
              <a:gd name="connsiteY17712" fmla="*/ 769850 h 1543360"/>
              <a:gd name="connsiteX17713" fmla="*/ 1069201 w 1617176"/>
              <a:gd name="connsiteY17713" fmla="*/ 768874 h 1543360"/>
              <a:gd name="connsiteX17714" fmla="*/ 1067858 w 1617176"/>
              <a:gd name="connsiteY17714" fmla="*/ 765761 h 1543360"/>
              <a:gd name="connsiteX17715" fmla="*/ 1134522 w 1617176"/>
              <a:gd name="connsiteY17715" fmla="*/ 765502 h 1543360"/>
              <a:gd name="connsiteX17716" fmla="*/ 1134128 w 1617176"/>
              <a:gd name="connsiteY17716" fmla="*/ 765699 h 1543360"/>
              <a:gd name="connsiteX17717" fmla="*/ 1133151 w 1617176"/>
              <a:gd name="connsiteY17717" fmla="*/ 766285 h 1543360"/>
              <a:gd name="connsiteX17718" fmla="*/ 1133151 w 1617176"/>
              <a:gd name="connsiteY17718" fmla="*/ 768384 h 1543360"/>
              <a:gd name="connsiteX17719" fmla="*/ 1133151 w 1617176"/>
              <a:gd name="connsiteY17719" fmla="*/ 768385 h 1543360"/>
              <a:gd name="connsiteX17720" fmla="*/ 1133396 w 1617176"/>
              <a:gd name="connsiteY17720" fmla="*/ 768385 h 1543360"/>
              <a:gd name="connsiteX17721" fmla="*/ 1145844 w 1617176"/>
              <a:gd name="connsiteY17721" fmla="*/ 768874 h 1543360"/>
              <a:gd name="connsiteX17722" fmla="*/ 1145844 w 1617176"/>
              <a:gd name="connsiteY17722" fmla="*/ 767976 h 1543360"/>
              <a:gd name="connsiteX17723" fmla="*/ 1145356 w 1617176"/>
              <a:gd name="connsiteY17723" fmla="*/ 767164 h 1543360"/>
              <a:gd name="connsiteX17724" fmla="*/ 1144483 w 1617176"/>
              <a:gd name="connsiteY17724" fmla="*/ 765634 h 1543360"/>
              <a:gd name="connsiteX17725" fmla="*/ 1144379 w 1617176"/>
              <a:gd name="connsiteY17725" fmla="*/ 765944 h 1543360"/>
              <a:gd name="connsiteX17726" fmla="*/ 1138277 w 1617176"/>
              <a:gd name="connsiteY17726" fmla="*/ 765944 h 1543360"/>
              <a:gd name="connsiteX17727" fmla="*/ 1053823 w 1617176"/>
              <a:gd name="connsiteY17727" fmla="*/ 765456 h 1543360"/>
              <a:gd name="connsiteX17728" fmla="*/ 1055532 w 1617176"/>
              <a:gd name="connsiteY17728" fmla="*/ 767653 h 1543360"/>
              <a:gd name="connsiteX17729" fmla="*/ 1055471 w 1617176"/>
              <a:gd name="connsiteY17729" fmla="*/ 767835 h 1543360"/>
              <a:gd name="connsiteX17730" fmla="*/ 1057485 w 1617176"/>
              <a:gd name="connsiteY17730" fmla="*/ 767164 h 1543360"/>
              <a:gd name="connsiteX17731" fmla="*/ 1061056 w 1617176"/>
              <a:gd name="connsiteY17731" fmla="*/ 765456 h 1543360"/>
              <a:gd name="connsiteX17732" fmla="*/ 138497 w 1617176"/>
              <a:gd name="connsiteY17732" fmla="*/ 765182 h 1543360"/>
              <a:gd name="connsiteX17733" fmla="*/ 128489 w 1617176"/>
              <a:gd name="connsiteY17733" fmla="*/ 765944 h 1543360"/>
              <a:gd name="connsiteX17734" fmla="*/ 144844 w 1617176"/>
              <a:gd name="connsiteY17734" fmla="*/ 770094 h 1543360"/>
              <a:gd name="connsiteX17735" fmla="*/ 138497 w 1617176"/>
              <a:gd name="connsiteY17735" fmla="*/ 765182 h 1543360"/>
              <a:gd name="connsiteX17736" fmla="*/ 933837 w 1617176"/>
              <a:gd name="connsiteY17736" fmla="*/ 764547 h 1543360"/>
              <a:gd name="connsiteX17737" fmla="*/ 933000 w 1617176"/>
              <a:gd name="connsiteY17737" fmla="*/ 764967 h 1543360"/>
              <a:gd name="connsiteX17738" fmla="*/ 931873 w 1617176"/>
              <a:gd name="connsiteY17738" fmla="*/ 765289 h 1543360"/>
              <a:gd name="connsiteX17739" fmla="*/ 935541 w 1617176"/>
              <a:gd name="connsiteY17739" fmla="*/ 768309 h 1543360"/>
              <a:gd name="connsiteX17740" fmla="*/ 936417 w 1617176"/>
              <a:gd name="connsiteY17740" fmla="*/ 767652 h 1543360"/>
              <a:gd name="connsiteX17741" fmla="*/ 936723 w 1617176"/>
              <a:gd name="connsiteY17741" fmla="*/ 767835 h 1543360"/>
              <a:gd name="connsiteX17742" fmla="*/ 936662 w 1617176"/>
              <a:gd name="connsiteY17742" fmla="*/ 767653 h 1543360"/>
              <a:gd name="connsiteX17743" fmla="*/ 933732 w 1617176"/>
              <a:gd name="connsiteY17743" fmla="*/ 764968 h 1543360"/>
              <a:gd name="connsiteX17744" fmla="*/ 1403276 w 1617176"/>
              <a:gd name="connsiteY17744" fmla="*/ 763944 h 1543360"/>
              <a:gd name="connsiteX17745" fmla="*/ 1402867 w 1617176"/>
              <a:gd name="connsiteY17745" fmla="*/ 764967 h 1543360"/>
              <a:gd name="connsiteX17746" fmla="*/ 1401891 w 1617176"/>
              <a:gd name="connsiteY17746" fmla="*/ 764967 h 1543360"/>
              <a:gd name="connsiteX17747" fmla="*/ 1401647 w 1617176"/>
              <a:gd name="connsiteY17747" fmla="*/ 765028 h 1543360"/>
              <a:gd name="connsiteX17748" fmla="*/ 1401647 w 1617176"/>
              <a:gd name="connsiteY17748" fmla="*/ 766433 h 1543360"/>
              <a:gd name="connsiteX17749" fmla="*/ 1403355 w 1617176"/>
              <a:gd name="connsiteY17749" fmla="*/ 766433 h 1543360"/>
              <a:gd name="connsiteX17750" fmla="*/ 1402867 w 1617176"/>
              <a:gd name="connsiteY17750" fmla="*/ 764968 h 1543360"/>
              <a:gd name="connsiteX17751" fmla="*/ 1403355 w 1617176"/>
              <a:gd name="connsiteY17751" fmla="*/ 763992 h 1543360"/>
              <a:gd name="connsiteX17752" fmla="*/ 1041632 w 1617176"/>
              <a:gd name="connsiteY17752" fmla="*/ 763823 h 1543360"/>
              <a:gd name="connsiteX17753" fmla="*/ 1039667 w 1617176"/>
              <a:gd name="connsiteY17753" fmla="*/ 764479 h 1543360"/>
              <a:gd name="connsiteX17754" fmla="*/ 1036738 w 1617176"/>
              <a:gd name="connsiteY17754" fmla="*/ 765455 h 1543360"/>
              <a:gd name="connsiteX17755" fmla="*/ 1036737 w 1617176"/>
              <a:gd name="connsiteY17755" fmla="*/ 765455 h 1543360"/>
              <a:gd name="connsiteX17756" fmla="*/ 1036737 w 1617176"/>
              <a:gd name="connsiteY17756" fmla="*/ 766189 h 1543360"/>
              <a:gd name="connsiteX17757" fmla="*/ 1036374 w 1617176"/>
              <a:gd name="connsiteY17757" fmla="*/ 766431 h 1543360"/>
              <a:gd name="connsiteX17758" fmla="*/ 1038140 w 1617176"/>
              <a:gd name="connsiteY17758" fmla="*/ 766431 h 1543360"/>
              <a:gd name="connsiteX17759" fmla="*/ 1037957 w 1617176"/>
              <a:gd name="connsiteY17759" fmla="*/ 765700 h 1543360"/>
              <a:gd name="connsiteX17760" fmla="*/ 1042595 w 1617176"/>
              <a:gd name="connsiteY17760" fmla="*/ 764236 h 1543360"/>
              <a:gd name="connsiteX17761" fmla="*/ 1150600 w 1617176"/>
              <a:gd name="connsiteY17761" fmla="*/ 763814 h 1543360"/>
              <a:gd name="connsiteX17762" fmla="*/ 1149017 w 1617176"/>
              <a:gd name="connsiteY17762" fmla="*/ 763991 h 1543360"/>
              <a:gd name="connsiteX17763" fmla="*/ 1147552 w 1617176"/>
              <a:gd name="connsiteY17763" fmla="*/ 764479 h 1543360"/>
              <a:gd name="connsiteX17764" fmla="*/ 1147552 w 1617176"/>
              <a:gd name="connsiteY17764" fmla="*/ 764479 h 1543360"/>
              <a:gd name="connsiteX17765" fmla="*/ 1147552 w 1617176"/>
              <a:gd name="connsiteY17765" fmla="*/ 764480 h 1543360"/>
              <a:gd name="connsiteX17766" fmla="*/ 1146101 w 1617176"/>
              <a:gd name="connsiteY17766" fmla="*/ 765309 h 1543360"/>
              <a:gd name="connsiteX17767" fmla="*/ 1146577 w 1617176"/>
              <a:gd name="connsiteY17767" fmla="*/ 765944 h 1543360"/>
              <a:gd name="connsiteX17768" fmla="*/ 1147353 w 1617176"/>
              <a:gd name="connsiteY17768" fmla="*/ 767302 h 1543360"/>
              <a:gd name="connsiteX17769" fmla="*/ 1151702 w 1617176"/>
              <a:gd name="connsiteY17769" fmla="*/ 769362 h 1543360"/>
              <a:gd name="connsiteX17770" fmla="*/ 1150482 w 1617176"/>
              <a:gd name="connsiteY17770" fmla="*/ 763992 h 1543360"/>
              <a:gd name="connsiteX17771" fmla="*/ 1347057 w 1617176"/>
              <a:gd name="connsiteY17771" fmla="*/ 763418 h 1543360"/>
              <a:gd name="connsiteX17772" fmla="*/ 1346808 w 1617176"/>
              <a:gd name="connsiteY17772" fmla="*/ 763666 h 1543360"/>
              <a:gd name="connsiteX17773" fmla="*/ 1346971 w 1617176"/>
              <a:gd name="connsiteY17773" fmla="*/ 763748 h 1543360"/>
              <a:gd name="connsiteX17774" fmla="*/ 1348680 w 1617176"/>
              <a:gd name="connsiteY17774" fmla="*/ 766433 h 1543360"/>
              <a:gd name="connsiteX17775" fmla="*/ 1206621 w 1617176"/>
              <a:gd name="connsiteY17775" fmla="*/ 762527 h 1543360"/>
              <a:gd name="connsiteX17776" fmla="*/ 1206133 w 1617176"/>
              <a:gd name="connsiteY17776" fmla="*/ 764480 h 1543360"/>
              <a:gd name="connsiteX17777" fmla="*/ 1207842 w 1617176"/>
              <a:gd name="connsiteY17777" fmla="*/ 765456 h 1543360"/>
              <a:gd name="connsiteX17778" fmla="*/ 1206621 w 1617176"/>
              <a:gd name="connsiteY17778" fmla="*/ 762527 h 1543360"/>
              <a:gd name="connsiteX17779" fmla="*/ 816302 w 1617176"/>
              <a:gd name="connsiteY17779" fmla="*/ 762183 h 1543360"/>
              <a:gd name="connsiteX17780" fmla="*/ 816327 w 1617176"/>
              <a:gd name="connsiteY17780" fmla="*/ 762283 h 1543360"/>
              <a:gd name="connsiteX17781" fmla="*/ 815838 w 1617176"/>
              <a:gd name="connsiteY17781" fmla="*/ 762283 h 1543360"/>
              <a:gd name="connsiteX17782" fmla="*/ 812177 w 1617176"/>
              <a:gd name="connsiteY17782" fmla="*/ 769362 h 1543360"/>
              <a:gd name="connsiteX17783" fmla="*/ 816571 w 1617176"/>
              <a:gd name="connsiteY17783" fmla="*/ 768385 h 1543360"/>
              <a:gd name="connsiteX17784" fmla="*/ 861971 w 1617176"/>
              <a:gd name="connsiteY17784" fmla="*/ 785227 h 1543360"/>
              <a:gd name="connsiteX17785" fmla="*/ 861891 w 1617176"/>
              <a:gd name="connsiteY17785" fmla="*/ 785348 h 1543360"/>
              <a:gd name="connsiteX17786" fmla="*/ 863924 w 1617176"/>
              <a:gd name="connsiteY17786" fmla="*/ 785958 h 1543360"/>
              <a:gd name="connsiteX17787" fmla="*/ 864657 w 1617176"/>
              <a:gd name="connsiteY17787" fmla="*/ 786691 h 1543360"/>
              <a:gd name="connsiteX17788" fmla="*/ 864863 w 1617176"/>
              <a:gd name="connsiteY17788" fmla="*/ 787205 h 1543360"/>
              <a:gd name="connsiteX17789" fmla="*/ 864900 w 1617176"/>
              <a:gd name="connsiteY17789" fmla="*/ 787180 h 1543360"/>
              <a:gd name="connsiteX17790" fmla="*/ 864656 w 1617176"/>
              <a:gd name="connsiteY17790" fmla="*/ 786204 h 1543360"/>
              <a:gd name="connsiteX17791" fmla="*/ 883206 w 1617176"/>
              <a:gd name="connsiteY17791" fmla="*/ 790841 h 1543360"/>
              <a:gd name="connsiteX17792" fmla="*/ 876555 w 1617176"/>
              <a:gd name="connsiteY17792" fmla="*/ 785440 h 1543360"/>
              <a:gd name="connsiteX17793" fmla="*/ 870152 w 1617176"/>
              <a:gd name="connsiteY17793" fmla="*/ 781683 h 1543360"/>
              <a:gd name="connsiteX17794" fmla="*/ 869538 w 1617176"/>
              <a:gd name="connsiteY17794" fmla="*/ 782297 h 1543360"/>
              <a:gd name="connsiteX17795" fmla="*/ 869050 w 1617176"/>
              <a:gd name="connsiteY17795" fmla="*/ 781809 h 1543360"/>
              <a:gd name="connsiteX17796" fmla="*/ 868073 w 1617176"/>
              <a:gd name="connsiteY17796" fmla="*/ 781565 h 1543360"/>
              <a:gd name="connsiteX17797" fmla="*/ 867889 w 1617176"/>
              <a:gd name="connsiteY17797" fmla="*/ 781289 h 1543360"/>
              <a:gd name="connsiteX17798" fmla="*/ 848547 w 1617176"/>
              <a:gd name="connsiteY17798" fmla="*/ 775463 h 1543360"/>
              <a:gd name="connsiteX17799" fmla="*/ 830729 w 1617176"/>
              <a:gd name="connsiteY17799" fmla="*/ 769849 h 1543360"/>
              <a:gd name="connsiteX17800" fmla="*/ 817059 w 1617176"/>
              <a:gd name="connsiteY17800" fmla="*/ 764967 h 1543360"/>
              <a:gd name="connsiteX17801" fmla="*/ 816571 w 1617176"/>
              <a:gd name="connsiteY17801" fmla="*/ 762526 h 1543360"/>
              <a:gd name="connsiteX17802" fmla="*/ 816816 w 1617176"/>
              <a:gd name="connsiteY17802" fmla="*/ 762526 h 1543360"/>
              <a:gd name="connsiteX17803" fmla="*/ 816815 w 1617176"/>
              <a:gd name="connsiteY17803" fmla="*/ 762525 h 1543360"/>
              <a:gd name="connsiteX17804" fmla="*/ 942658 w 1617176"/>
              <a:gd name="connsiteY17804" fmla="*/ 762079 h 1543360"/>
              <a:gd name="connsiteX17805" fmla="*/ 941544 w 1617176"/>
              <a:gd name="connsiteY17805" fmla="*/ 762526 h 1543360"/>
              <a:gd name="connsiteX17806" fmla="*/ 940856 w 1617176"/>
              <a:gd name="connsiteY17806" fmla="*/ 762801 h 1543360"/>
              <a:gd name="connsiteX17807" fmla="*/ 943740 w 1617176"/>
              <a:gd name="connsiteY17807" fmla="*/ 764724 h 1543360"/>
              <a:gd name="connsiteX17808" fmla="*/ 942519 w 1617176"/>
              <a:gd name="connsiteY17808" fmla="*/ 762771 h 1543360"/>
              <a:gd name="connsiteX17809" fmla="*/ 1116645 w 1617176"/>
              <a:gd name="connsiteY17809" fmla="*/ 761826 h 1543360"/>
              <a:gd name="connsiteX17810" fmla="*/ 1112160 w 1617176"/>
              <a:gd name="connsiteY17810" fmla="*/ 762527 h 1543360"/>
              <a:gd name="connsiteX17811" fmla="*/ 1118750 w 1617176"/>
              <a:gd name="connsiteY17811" fmla="*/ 764968 h 1543360"/>
              <a:gd name="connsiteX17812" fmla="*/ 1116645 w 1617176"/>
              <a:gd name="connsiteY17812" fmla="*/ 761826 h 1543360"/>
              <a:gd name="connsiteX17813" fmla="*/ 1120703 w 1617176"/>
              <a:gd name="connsiteY17813" fmla="*/ 761307 h 1543360"/>
              <a:gd name="connsiteX17814" fmla="*/ 1121679 w 1617176"/>
              <a:gd name="connsiteY17814" fmla="*/ 765944 h 1543360"/>
              <a:gd name="connsiteX17815" fmla="*/ 1129002 w 1617176"/>
              <a:gd name="connsiteY17815" fmla="*/ 764968 h 1543360"/>
              <a:gd name="connsiteX17816" fmla="*/ 1128946 w 1617176"/>
              <a:gd name="connsiteY17816" fmla="*/ 765194 h 1543360"/>
              <a:gd name="connsiteX17817" fmla="*/ 1131443 w 1617176"/>
              <a:gd name="connsiteY17817" fmla="*/ 764967 h 1543360"/>
              <a:gd name="connsiteX17818" fmla="*/ 1132175 w 1617176"/>
              <a:gd name="connsiteY17818" fmla="*/ 764967 h 1543360"/>
              <a:gd name="connsiteX17819" fmla="*/ 1132272 w 1617176"/>
              <a:gd name="connsiteY17819" fmla="*/ 764967 h 1543360"/>
              <a:gd name="connsiteX17820" fmla="*/ 1133640 w 1617176"/>
              <a:gd name="connsiteY17820" fmla="*/ 763990 h 1543360"/>
              <a:gd name="connsiteX17821" fmla="*/ 1134128 w 1617176"/>
              <a:gd name="connsiteY17821" fmla="*/ 764185 h 1543360"/>
              <a:gd name="connsiteX17822" fmla="*/ 1134128 w 1617176"/>
              <a:gd name="connsiteY17822" fmla="*/ 763748 h 1543360"/>
              <a:gd name="connsiteX17823" fmla="*/ 1134128 w 1617176"/>
              <a:gd name="connsiteY17823" fmla="*/ 762527 h 1543360"/>
              <a:gd name="connsiteX17824" fmla="*/ 1120703 w 1617176"/>
              <a:gd name="connsiteY17824" fmla="*/ 761307 h 1543360"/>
              <a:gd name="connsiteX17825" fmla="*/ 883938 w 1617176"/>
              <a:gd name="connsiteY17825" fmla="*/ 761307 h 1543360"/>
              <a:gd name="connsiteX17826" fmla="*/ 884183 w 1617176"/>
              <a:gd name="connsiteY17826" fmla="*/ 762527 h 1543360"/>
              <a:gd name="connsiteX17827" fmla="*/ 885159 w 1617176"/>
              <a:gd name="connsiteY17827" fmla="*/ 761307 h 1543360"/>
              <a:gd name="connsiteX17828" fmla="*/ 883938 w 1617176"/>
              <a:gd name="connsiteY17828" fmla="*/ 761307 h 1543360"/>
              <a:gd name="connsiteX17829" fmla="*/ 996459 w 1617176"/>
              <a:gd name="connsiteY17829" fmla="*/ 760575 h 1543360"/>
              <a:gd name="connsiteX17830" fmla="*/ 993534 w 1617176"/>
              <a:gd name="connsiteY17830" fmla="*/ 762038 h 1543360"/>
              <a:gd name="connsiteX17831" fmla="*/ 992801 w 1617176"/>
              <a:gd name="connsiteY17831" fmla="*/ 762184 h 1543360"/>
              <a:gd name="connsiteX17832" fmla="*/ 992801 w 1617176"/>
              <a:gd name="connsiteY17832" fmla="*/ 762527 h 1543360"/>
              <a:gd name="connsiteX17833" fmla="*/ 997927 w 1617176"/>
              <a:gd name="connsiteY17833" fmla="*/ 763748 h 1543360"/>
              <a:gd name="connsiteX17834" fmla="*/ 997439 w 1617176"/>
              <a:gd name="connsiteY17834" fmla="*/ 760575 h 1543360"/>
              <a:gd name="connsiteX17835" fmla="*/ 965952 w 1617176"/>
              <a:gd name="connsiteY17835" fmla="*/ 760330 h 1543360"/>
              <a:gd name="connsiteX17836" fmla="*/ 965463 w 1617176"/>
              <a:gd name="connsiteY17836" fmla="*/ 761551 h 1543360"/>
              <a:gd name="connsiteX17837" fmla="*/ 974495 w 1617176"/>
              <a:gd name="connsiteY17837" fmla="*/ 765212 h 1543360"/>
              <a:gd name="connsiteX17838" fmla="*/ 965952 w 1617176"/>
              <a:gd name="connsiteY17838" fmla="*/ 760330 h 1543360"/>
              <a:gd name="connsiteX17839" fmla="*/ 1009155 w 1617176"/>
              <a:gd name="connsiteY17839" fmla="*/ 759842 h 1543360"/>
              <a:gd name="connsiteX17840" fmla="*/ 1013793 w 1617176"/>
              <a:gd name="connsiteY17840" fmla="*/ 764968 h 1543360"/>
              <a:gd name="connsiteX17841" fmla="*/ 1011596 w 1617176"/>
              <a:gd name="connsiteY17841" fmla="*/ 761307 h 1543360"/>
              <a:gd name="connsiteX17842" fmla="*/ 1011598 w 1617176"/>
              <a:gd name="connsiteY17842" fmla="*/ 761305 h 1543360"/>
              <a:gd name="connsiteX17843" fmla="*/ 1011596 w 1617176"/>
              <a:gd name="connsiteY17843" fmla="*/ 761305 h 1543360"/>
              <a:gd name="connsiteX17844" fmla="*/ 1011169 w 1617176"/>
              <a:gd name="connsiteY17844" fmla="*/ 760238 h 1543360"/>
              <a:gd name="connsiteX17845" fmla="*/ 1011108 w 1617176"/>
              <a:gd name="connsiteY17845" fmla="*/ 760330 h 1543360"/>
              <a:gd name="connsiteX17846" fmla="*/ 1009155 w 1617176"/>
              <a:gd name="connsiteY17846" fmla="*/ 759842 h 1543360"/>
              <a:gd name="connsiteX17847" fmla="*/ 1148529 w 1617176"/>
              <a:gd name="connsiteY17847" fmla="*/ 759598 h 1543360"/>
              <a:gd name="connsiteX17848" fmla="*/ 1147552 w 1617176"/>
              <a:gd name="connsiteY17848" fmla="*/ 762527 h 1543360"/>
              <a:gd name="connsiteX17849" fmla="*/ 1147440 w 1617176"/>
              <a:gd name="connsiteY17849" fmla="*/ 762976 h 1543360"/>
              <a:gd name="connsiteX17850" fmla="*/ 1149017 w 1617176"/>
              <a:gd name="connsiteY17850" fmla="*/ 762526 h 1543360"/>
              <a:gd name="connsiteX17851" fmla="*/ 1150482 w 1617176"/>
              <a:gd name="connsiteY17851" fmla="*/ 762526 h 1543360"/>
              <a:gd name="connsiteX17852" fmla="*/ 817303 w 1617176"/>
              <a:gd name="connsiteY17852" fmla="*/ 758378 h 1543360"/>
              <a:gd name="connsiteX17853" fmla="*/ 816815 w 1617176"/>
              <a:gd name="connsiteY17853" fmla="*/ 761063 h 1543360"/>
              <a:gd name="connsiteX17854" fmla="*/ 816088 w 1617176"/>
              <a:gd name="connsiteY17854" fmla="*/ 761305 h 1543360"/>
              <a:gd name="connsiteX17855" fmla="*/ 816327 w 1617176"/>
              <a:gd name="connsiteY17855" fmla="*/ 761305 h 1543360"/>
              <a:gd name="connsiteX17856" fmla="*/ 817601 w 1617176"/>
              <a:gd name="connsiteY17856" fmla="*/ 762367 h 1543360"/>
              <a:gd name="connsiteX17857" fmla="*/ 817792 w 1617176"/>
              <a:gd name="connsiteY17857" fmla="*/ 761794 h 1543360"/>
              <a:gd name="connsiteX17858" fmla="*/ 869050 w 1617176"/>
              <a:gd name="connsiteY17858" fmla="*/ 780101 h 1543360"/>
              <a:gd name="connsiteX17859" fmla="*/ 869005 w 1617176"/>
              <a:gd name="connsiteY17859" fmla="*/ 780131 h 1543360"/>
              <a:gd name="connsiteX17860" fmla="*/ 869538 w 1617176"/>
              <a:gd name="connsiteY17860" fmla="*/ 780344 h 1543360"/>
              <a:gd name="connsiteX17861" fmla="*/ 869782 w 1617176"/>
              <a:gd name="connsiteY17861" fmla="*/ 780344 h 1543360"/>
              <a:gd name="connsiteX17862" fmla="*/ 869965 w 1617176"/>
              <a:gd name="connsiteY17862" fmla="*/ 780587 h 1543360"/>
              <a:gd name="connsiteX17863" fmla="*/ 869782 w 1617176"/>
              <a:gd name="connsiteY17863" fmla="*/ 779857 h 1543360"/>
              <a:gd name="connsiteX17864" fmla="*/ 871978 w 1617176"/>
              <a:gd name="connsiteY17864" fmla="*/ 779125 h 1543360"/>
              <a:gd name="connsiteX17865" fmla="*/ 854160 w 1617176"/>
              <a:gd name="connsiteY17865" fmla="*/ 770338 h 1543360"/>
              <a:gd name="connsiteX17866" fmla="*/ 851475 w 1617176"/>
              <a:gd name="connsiteY17866" fmla="*/ 767897 h 1543360"/>
              <a:gd name="connsiteX17867" fmla="*/ 849766 w 1617176"/>
              <a:gd name="connsiteY17867" fmla="*/ 769362 h 1543360"/>
              <a:gd name="connsiteX17868" fmla="*/ 817303 w 1617176"/>
              <a:gd name="connsiteY17868" fmla="*/ 758378 h 1543360"/>
              <a:gd name="connsiteX17869" fmla="*/ 1400067 w 1617176"/>
              <a:gd name="connsiteY17869" fmla="*/ 758204 h 1543360"/>
              <a:gd name="connsiteX17870" fmla="*/ 1399581 w 1617176"/>
              <a:gd name="connsiteY17870" fmla="*/ 758301 h 1543360"/>
              <a:gd name="connsiteX17871" fmla="*/ 1401159 w 1617176"/>
              <a:gd name="connsiteY17871" fmla="*/ 763259 h 1543360"/>
              <a:gd name="connsiteX17872" fmla="*/ 1401159 w 1617176"/>
              <a:gd name="connsiteY17872" fmla="*/ 763380 h 1543360"/>
              <a:gd name="connsiteX17873" fmla="*/ 1401403 w 1617176"/>
              <a:gd name="connsiteY17873" fmla="*/ 763258 h 1543360"/>
              <a:gd name="connsiteX17874" fmla="*/ 1402135 w 1617176"/>
              <a:gd name="connsiteY17874" fmla="*/ 763258 h 1543360"/>
              <a:gd name="connsiteX17875" fmla="*/ 1400915 w 1617176"/>
              <a:gd name="connsiteY17875" fmla="*/ 757646 h 1543360"/>
              <a:gd name="connsiteX17876" fmla="*/ 1400915 w 1617176"/>
              <a:gd name="connsiteY17876" fmla="*/ 757695 h 1543360"/>
              <a:gd name="connsiteX17877" fmla="*/ 1401159 w 1617176"/>
              <a:gd name="connsiteY17877" fmla="*/ 757646 h 1543360"/>
              <a:gd name="connsiteX17878" fmla="*/ 1234935 w 1617176"/>
              <a:gd name="connsiteY17878" fmla="*/ 757646 h 1543360"/>
              <a:gd name="connsiteX17879" fmla="*/ 1234203 w 1617176"/>
              <a:gd name="connsiteY17879" fmla="*/ 759842 h 1543360"/>
              <a:gd name="connsiteX17880" fmla="*/ 1237132 w 1617176"/>
              <a:gd name="connsiteY17880" fmla="*/ 758134 h 1543360"/>
              <a:gd name="connsiteX17881" fmla="*/ 1234935 w 1617176"/>
              <a:gd name="connsiteY17881" fmla="*/ 757646 h 1543360"/>
              <a:gd name="connsiteX17882" fmla="*/ 1012816 w 1617176"/>
              <a:gd name="connsiteY17882" fmla="*/ 757646 h 1543360"/>
              <a:gd name="connsiteX17883" fmla="*/ 1015392 w 1617176"/>
              <a:gd name="connsiteY17883" fmla="*/ 762511 h 1543360"/>
              <a:gd name="connsiteX17884" fmla="*/ 1012821 w 1617176"/>
              <a:gd name="connsiteY17884" fmla="*/ 759603 h 1543360"/>
              <a:gd name="connsiteX17885" fmla="*/ 1013061 w 1617176"/>
              <a:gd name="connsiteY17885" fmla="*/ 760085 h 1543360"/>
              <a:gd name="connsiteX17886" fmla="*/ 1013061 w 1617176"/>
              <a:gd name="connsiteY17886" fmla="*/ 760857 h 1543360"/>
              <a:gd name="connsiteX17887" fmla="*/ 1017210 w 1617176"/>
              <a:gd name="connsiteY17887" fmla="*/ 765944 h 1543360"/>
              <a:gd name="connsiteX17888" fmla="*/ 1015392 w 1617176"/>
              <a:gd name="connsiteY17888" fmla="*/ 762511 h 1543360"/>
              <a:gd name="connsiteX17889" fmla="*/ 1016081 w 1617176"/>
              <a:gd name="connsiteY17889" fmla="*/ 763290 h 1543360"/>
              <a:gd name="connsiteX17890" fmla="*/ 1020627 w 1617176"/>
              <a:gd name="connsiteY17890" fmla="*/ 766433 h 1543360"/>
              <a:gd name="connsiteX17891" fmla="*/ 1017942 w 1617176"/>
              <a:gd name="connsiteY17891" fmla="*/ 758134 h 1543360"/>
              <a:gd name="connsiteX17892" fmla="*/ 1012816 w 1617176"/>
              <a:gd name="connsiteY17892" fmla="*/ 757646 h 1543360"/>
              <a:gd name="connsiteX17893" fmla="*/ 975227 w 1617176"/>
              <a:gd name="connsiteY17893" fmla="*/ 757646 h 1543360"/>
              <a:gd name="connsiteX17894" fmla="*/ 977961 w 1617176"/>
              <a:gd name="connsiteY17894" fmla="*/ 759403 h 1543360"/>
              <a:gd name="connsiteX17895" fmla="*/ 977668 w 1617176"/>
              <a:gd name="connsiteY17895" fmla="*/ 758377 h 1543360"/>
              <a:gd name="connsiteX17896" fmla="*/ 977566 w 1617176"/>
              <a:gd name="connsiteY17896" fmla="*/ 758071 h 1543360"/>
              <a:gd name="connsiteX17897" fmla="*/ 1209307 w 1617176"/>
              <a:gd name="connsiteY17897" fmla="*/ 757645 h 1543360"/>
              <a:gd name="connsiteX17898" fmla="*/ 1208818 w 1617176"/>
              <a:gd name="connsiteY17898" fmla="*/ 757767 h 1543360"/>
              <a:gd name="connsiteX17899" fmla="*/ 1208818 w 1617176"/>
              <a:gd name="connsiteY17899" fmla="*/ 759110 h 1543360"/>
              <a:gd name="connsiteX17900" fmla="*/ 1210527 w 1617176"/>
              <a:gd name="connsiteY17900" fmla="*/ 759110 h 1543360"/>
              <a:gd name="connsiteX17901" fmla="*/ 1209306 w 1617176"/>
              <a:gd name="connsiteY17901" fmla="*/ 757646 h 1543360"/>
              <a:gd name="connsiteX17902" fmla="*/ 1030635 w 1617176"/>
              <a:gd name="connsiteY17902" fmla="*/ 757401 h 1543360"/>
              <a:gd name="connsiteX17903" fmla="*/ 1035272 w 1617176"/>
              <a:gd name="connsiteY17903" fmla="*/ 763504 h 1543360"/>
              <a:gd name="connsiteX17904" fmla="*/ 1035686 w 1617176"/>
              <a:gd name="connsiteY17904" fmla="*/ 764124 h 1543360"/>
              <a:gd name="connsiteX17905" fmla="*/ 1035761 w 1617176"/>
              <a:gd name="connsiteY17905" fmla="*/ 763746 h 1543360"/>
              <a:gd name="connsiteX17906" fmla="*/ 1039423 w 1617176"/>
              <a:gd name="connsiteY17906" fmla="*/ 762526 h 1543360"/>
              <a:gd name="connsiteX17907" fmla="*/ 1040464 w 1617176"/>
              <a:gd name="connsiteY17907" fmla="*/ 762266 h 1543360"/>
              <a:gd name="connsiteX17908" fmla="*/ 1040886 w 1617176"/>
              <a:gd name="connsiteY17908" fmla="*/ 760575 h 1543360"/>
              <a:gd name="connsiteX17909" fmla="*/ 1030635 w 1617176"/>
              <a:gd name="connsiteY17909" fmla="*/ 757401 h 1543360"/>
              <a:gd name="connsiteX17910" fmla="*/ 950086 w 1617176"/>
              <a:gd name="connsiteY17910" fmla="*/ 757157 h 1543360"/>
              <a:gd name="connsiteX17911" fmla="*/ 946669 w 1617176"/>
              <a:gd name="connsiteY17911" fmla="*/ 757646 h 1543360"/>
              <a:gd name="connsiteX17912" fmla="*/ 948866 w 1617176"/>
              <a:gd name="connsiteY17912" fmla="*/ 762039 h 1543360"/>
              <a:gd name="connsiteX17913" fmla="*/ 952527 w 1617176"/>
              <a:gd name="connsiteY17913" fmla="*/ 760330 h 1543360"/>
              <a:gd name="connsiteX17914" fmla="*/ 950086 w 1617176"/>
              <a:gd name="connsiteY17914" fmla="*/ 757157 h 1543360"/>
              <a:gd name="connsiteX17915" fmla="*/ 133554 w 1617176"/>
              <a:gd name="connsiteY17915" fmla="*/ 756578 h 1543360"/>
              <a:gd name="connsiteX17916" fmla="*/ 125072 w 1617176"/>
              <a:gd name="connsiteY17916" fmla="*/ 760819 h 1543360"/>
              <a:gd name="connsiteX17917" fmla="*/ 140938 w 1617176"/>
              <a:gd name="connsiteY17917" fmla="*/ 762039 h 1543360"/>
              <a:gd name="connsiteX17918" fmla="*/ 133554 w 1617176"/>
              <a:gd name="connsiteY17918" fmla="*/ 756578 h 1543360"/>
              <a:gd name="connsiteX17919" fmla="*/ 979377 w 1617176"/>
              <a:gd name="connsiteY17919" fmla="*/ 756425 h 1543360"/>
              <a:gd name="connsiteX17920" fmla="*/ 979377 w 1617176"/>
              <a:gd name="connsiteY17920" fmla="*/ 757646 h 1543360"/>
              <a:gd name="connsiteX17921" fmla="*/ 979238 w 1617176"/>
              <a:gd name="connsiteY17921" fmla="*/ 757611 h 1543360"/>
              <a:gd name="connsiteX17922" fmla="*/ 979377 w 1617176"/>
              <a:gd name="connsiteY17922" fmla="*/ 757889 h 1543360"/>
              <a:gd name="connsiteX17923" fmla="*/ 979743 w 1617176"/>
              <a:gd name="connsiteY17923" fmla="*/ 759354 h 1543360"/>
              <a:gd name="connsiteX17924" fmla="*/ 979864 w 1617176"/>
              <a:gd name="connsiteY17924" fmla="*/ 759110 h 1543360"/>
              <a:gd name="connsiteX17925" fmla="*/ 984991 w 1617176"/>
              <a:gd name="connsiteY17925" fmla="*/ 759842 h 1543360"/>
              <a:gd name="connsiteX17926" fmla="*/ 979377 w 1617176"/>
              <a:gd name="connsiteY17926" fmla="*/ 756425 h 1543360"/>
              <a:gd name="connsiteX17927" fmla="*/ 937638 w 1617176"/>
              <a:gd name="connsiteY17927" fmla="*/ 756181 h 1543360"/>
              <a:gd name="connsiteX17928" fmla="*/ 940323 w 1617176"/>
              <a:gd name="connsiteY17928" fmla="*/ 761551 h 1543360"/>
              <a:gd name="connsiteX17929" fmla="*/ 940305 w 1617176"/>
              <a:gd name="connsiteY17929" fmla="*/ 761605 h 1543360"/>
              <a:gd name="connsiteX17930" fmla="*/ 941056 w 1617176"/>
              <a:gd name="connsiteY17930" fmla="*/ 761305 h 1543360"/>
              <a:gd name="connsiteX17931" fmla="*/ 942152 w 1617176"/>
              <a:gd name="connsiteY17931" fmla="*/ 760940 h 1543360"/>
              <a:gd name="connsiteX17932" fmla="*/ 942031 w 1617176"/>
              <a:gd name="connsiteY17932" fmla="*/ 760819 h 1543360"/>
              <a:gd name="connsiteX17933" fmla="*/ 937638 w 1617176"/>
              <a:gd name="connsiteY17933" fmla="*/ 756181 h 1543360"/>
              <a:gd name="connsiteX17934" fmla="*/ 991337 w 1617176"/>
              <a:gd name="connsiteY17934" fmla="*/ 755937 h 1543360"/>
              <a:gd name="connsiteX17935" fmla="*/ 990361 w 1617176"/>
              <a:gd name="connsiteY17935" fmla="*/ 759110 h 1543360"/>
              <a:gd name="connsiteX17936" fmla="*/ 991337 w 1617176"/>
              <a:gd name="connsiteY17936" fmla="*/ 760086 h 1543360"/>
              <a:gd name="connsiteX17937" fmla="*/ 992313 w 1617176"/>
              <a:gd name="connsiteY17937" fmla="*/ 760086 h 1543360"/>
              <a:gd name="connsiteX17938" fmla="*/ 992137 w 1617176"/>
              <a:gd name="connsiteY17938" fmla="*/ 760790 h 1543360"/>
              <a:gd name="connsiteX17939" fmla="*/ 993290 w 1617176"/>
              <a:gd name="connsiteY17939" fmla="*/ 760329 h 1543360"/>
              <a:gd name="connsiteX17940" fmla="*/ 995736 w 1617176"/>
              <a:gd name="connsiteY17940" fmla="*/ 759439 h 1543360"/>
              <a:gd name="connsiteX17941" fmla="*/ 995242 w 1617176"/>
              <a:gd name="connsiteY17941" fmla="*/ 759110 h 1543360"/>
              <a:gd name="connsiteX17942" fmla="*/ 998660 w 1617176"/>
              <a:gd name="connsiteY17942" fmla="*/ 758134 h 1543360"/>
              <a:gd name="connsiteX17943" fmla="*/ 991337 w 1617176"/>
              <a:gd name="connsiteY17943" fmla="*/ 755937 h 1543360"/>
              <a:gd name="connsiteX17944" fmla="*/ 1369183 w 1617176"/>
              <a:gd name="connsiteY17944" fmla="*/ 755205 h 1543360"/>
              <a:gd name="connsiteX17945" fmla="*/ 1368207 w 1617176"/>
              <a:gd name="connsiteY17945" fmla="*/ 760819 h 1543360"/>
              <a:gd name="connsiteX17946" fmla="*/ 1372600 w 1617176"/>
              <a:gd name="connsiteY17946" fmla="*/ 763992 h 1543360"/>
              <a:gd name="connsiteX17947" fmla="*/ 1369183 w 1617176"/>
              <a:gd name="connsiteY17947" fmla="*/ 755205 h 1543360"/>
              <a:gd name="connsiteX17948" fmla="*/ 1094816 w 1617176"/>
              <a:gd name="connsiteY17948" fmla="*/ 755016 h 1543360"/>
              <a:gd name="connsiteX17949" fmla="*/ 1094711 w 1617176"/>
              <a:gd name="connsiteY17949" fmla="*/ 755438 h 1543360"/>
              <a:gd name="connsiteX17950" fmla="*/ 1097270 w 1617176"/>
              <a:gd name="connsiteY17950" fmla="*/ 755205 h 1543360"/>
              <a:gd name="connsiteX17951" fmla="*/ 1178063 w 1617176"/>
              <a:gd name="connsiteY17951" fmla="*/ 754961 h 1543360"/>
              <a:gd name="connsiteX17952" fmla="*/ 1172693 w 1617176"/>
              <a:gd name="connsiteY17952" fmla="*/ 758134 h 1543360"/>
              <a:gd name="connsiteX17953" fmla="*/ 1172205 w 1617176"/>
              <a:gd name="connsiteY17953" fmla="*/ 766433 h 1543360"/>
              <a:gd name="connsiteX17954" fmla="*/ 1180016 w 1617176"/>
              <a:gd name="connsiteY17954" fmla="*/ 762527 h 1543360"/>
              <a:gd name="connsiteX17955" fmla="*/ 1178063 w 1617176"/>
              <a:gd name="connsiteY17955" fmla="*/ 754961 h 1543360"/>
              <a:gd name="connsiteX17956" fmla="*/ 894190 w 1617176"/>
              <a:gd name="connsiteY17956" fmla="*/ 754716 h 1543360"/>
              <a:gd name="connsiteX17957" fmla="*/ 897363 w 1617176"/>
              <a:gd name="connsiteY17957" fmla="*/ 759842 h 1543360"/>
              <a:gd name="connsiteX17958" fmla="*/ 902001 w 1617176"/>
              <a:gd name="connsiteY17958" fmla="*/ 763992 h 1543360"/>
              <a:gd name="connsiteX17959" fmla="*/ 896875 w 1617176"/>
              <a:gd name="connsiteY17959" fmla="*/ 754716 h 1543360"/>
              <a:gd name="connsiteX17960" fmla="*/ 894190 w 1617176"/>
              <a:gd name="connsiteY17960" fmla="*/ 754716 h 1543360"/>
              <a:gd name="connsiteX17961" fmla="*/ 917623 w 1617176"/>
              <a:gd name="connsiteY17961" fmla="*/ 754472 h 1543360"/>
              <a:gd name="connsiteX17962" fmla="*/ 924945 w 1617176"/>
              <a:gd name="connsiteY17962" fmla="*/ 764480 h 1543360"/>
              <a:gd name="connsiteX17963" fmla="*/ 921772 w 1617176"/>
              <a:gd name="connsiteY17963" fmla="*/ 759110 h 1543360"/>
              <a:gd name="connsiteX17964" fmla="*/ 917623 w 1617176"/>
              <a:gd name="connsiteY17964" fmla="*/ 754472 h 1543360"/>
              <a:gd name="connsiteX17965" fmla="*/ 1191000 w 1617176"/>
              <a:gd name="connsiteY17965" fmla="*/ 753739 h 1543360"/>
              <a:gd name="connsiteX17966" fmla="*/ 1190756 w 1617176"/>
              <a:gd name="connsiteY17966" fmla="*/ 753983 h 1543360"/>
              <a:gd name="connsiteX17967" fmla="*/ 1189614 w 1617176"/>
              <a:gd name="connsiteY17967" fmla="*/ 754173 h 1543360"/>
              <a:gd name="connsiteX17968" fmla="*/ 1190756 w 1617176"/>
              <a:gd name="connsiteY17968" fmla="*/ 756913 h 1543360"/>
              <a:gd name="connsiteX17969" fmla="*/ 1191244 w 1617176"/>
              <a:gd name="connsiteY17969" fmla="*/ 753984 h 1543360"/>
              <a:gd name="connsiteX17970" fmla="*/ 1332570 w 1617176"/>
              <a:gd name="connsiteY17970" fmla="*/ 753496 h 1543360"/>
              <a:gd name="connsiteX17971" fmla="*/ 1331838 w 1617176"/>
              <a:gd name="connsiteY17971" fmla="*/ 753740 h 1543360"/>
              <a:gd name="connsiteX17972" fmla="*/ 1330129 w 1617176"/>
              <a:gd name="connsiteY17972" fmla="*/ 753740 h 1543360"/>
              <a:gd name="connsiteX17973" fmla="*/ 1337208 w 1617176"/>
              <a:gd name="connsiteY17973" fmla="*/ 768141 h 1543360"/>
              <a:gd name="connsiteX17974" fmla="*/ 1336720 w 1617176"/>
              <a:gd name="connsiteY17974" fmla="*/ 768629 h 1543360"/>
              <a:gd name="connsiteX17975" fmla="*/ 1337013 w 1617176"/>
              <a:gd name="connsiteY17975" fmla="*/ 768775 h 1543360"/>
              <a:gd name="connsiteX17976" fmla="*/ 1337208 w 1617176"/>
              <a:gd name="connsiteY17976" fmla="*/ 768384 h 1543360"/>
              <a:gd name="connsiteX17977" fmla="*/ 1337696 w 1617176"/>
              <a:gd name="connsiteY17977" fmla="*/ 768384 h 1543360"/>
              <a:gd name="connsiteX17978" fmla="*/ 1338090 w 1617176"/>
              <a:gd name="connsiteY17978" fmla="*/ 768148 h 1543360"/>
              <a:gd name="connsiteX17979" fmla="*/ 1333791 w 1617176"/>
              <a:gd name="connsiteY17979" fmla="*/ 757401 h 1543360"/>
              <a:gd name="connsiteX17980" fmla="*/ 1332082 w 1617176"/>
              <a:gd name="connsiteY17980" fmla="*/ 754227 h 1543360"/>
              <a:gd name="connsiteX17981" fmla="*/ 1332621 w 1617176"/>
              <a:gd name="connsiteY17981" fmla="*/ 753509 h 1543360"/>
              <a:gd name="connsiteX17982" fmla="*/ 960826 w 1617176"/>
              <a:gd name="connsiteY17982" fmla="*/ 753496 h 1543360"/>
              <a:gd name="connsiteX17983" fmla="*/ 960826 w 1617176"/>
              <a:gd name="connsiteY17983" fmla="*/ 755449 h 1543360"/>
              <a:gd name="connsiteX17984" fmla="*/ 963023 w 1617176"/>
              <a:gd name="connsiteY17984" fmla="*/ 755449 h 1543360"/>
              <a:gd name="connsiteX17985" fmla="*/ 960826 w 1617176"/>
              <a:gd name="connsiteY17985" fmla="*/ 753496 h 1543360"/>
              <a:gd name="connsiteX17986" fmla="*/ 1055374 w 1617176"/>
              <a:gd name="connsiteY17986" fmla="*/ 753037 h 1543360"/>
              <a:gd name="connsiteX17987" fmla="*/ 1055288 w 1617176"/>
              <a:gd name="connsiteY17987" fmla="*/ 753251 h 1543360"/>
              <a:gd name="connsiteX17988" fmla="*/ 1054067 w 1617176"/>
              <a:gd name="connsiteY17988" fmla="*/ 753495 h 1543360"/>
              <a:gd name="connsiteX17989" fmla="*/ 1054067 w 1617176"/>
              <a:gd name="connsiteY17989" fmla="*/ 753495 h 1543360"/>
              <a:gd name="connsiteX17990" fmla="*/ 1054311 w 1617176"/>
              <a:gd name="connsiteY17990" fmla="*/ 753740 h 1543360"/>
              <a:gd name="connsiteX17991" fmla="*/ 1057484 w 1617176"/>
              <a:gd name="connsiteY17991" fmla="*/ 753740 h 1543360"/>
              <a:gd name="connsiteX17992" fmla="*/ 1208330 w 1617176"/>
              <a:gd name="connsiteY17992" fmla="*/ 753008 h 1543360"/>
              <a:gd name="connsiteX17993" fmla="*/ 1208330 w 1617176"/>
              <a:gd name="connsiteY17993" fmla="*/ 755937 h 1543360"/>
              <a:gd name="connsiteX17994" fmla="*/ 1208330 w 1617176"/>
              <a:gd name="connsiteY17994" fmla="*/ 756180 h 1543360"/>
              <a:gd name="connsiteX17995" fmla="*/ 1209306 w 1617176"/>
              <a:gd name="connsiteY17995" fmla="*/ 755936 h 1543360"/>
              <a:gd name="connsiteX17996" fmla="*/ 1210039 w 1617176"/>
              <a:gd name="connsiteY17996" fmla="*/ 753496 h 1543360"/>
              <a:gd name="connsiteX17997" fmla="*/ 1208330 w 1617176"/>
              <a:gd name="connsiteY17997" fmla="*/ 753008 h 1543360"/>
              <a:gd name="connsiteX17998" fmla="*/ 994022 w 1617176"/>
              <a:gd name="connsiteY17998" fmla="*/ 753008 h 1543360"/>
              <a:gd name="connsiteX17999" fmla="*/ 994510 w 1617176"/>
              <a:gd name="connsiteY17999" fmla="*/ 753496 h 1543360"/>
              <a:gd name="connsiteX18000" fmla="*/ 995242 w 1617176"/>
              <a:gd name="connsiteY18000" fmla="*/ 753496 h 1543360"/>
              <a:gd name="connsiteX18001" fmla="*/ 994022 w 1617176"/>
              <a:gd name="connsiteY18001" fmla="*/ 753008 h 1543360"/>
              <a:gd name="connsiteX18002" fmla="*/ 853647 w 1617176"/>
              <a:gd name="connsiteY18002" fmla="*/ 752840 h 1543360"/>
              <a:gd name="connsiteX18003" fmla="*/ 852839 w 1617176"/>
              <a:gd name="connsiteY18003" fmla="*/ 753344 h 1543360"/>
              <a:gd name="connsiteX18004" fmla="*/ 853428 w 1617176"/>
              <a:gd name="connsiteY18004" fmla="*/ 754716 h 1543360"/>
              <a:gd name="connsiteX18005" fmla="*/ 853307 w 1617176"/>
              <a:gd name="connsiteY18005" fmla="*/ 755080 h 1543360"/>
              <a:gd name="connsiteX18006" fmla="*/ 853917 w 1617176"/>
              <a:gd name="connsiteY18006" fmla="*/ 754471 h 1543360"/>
              <a:gd name="connsiteX18007" fmla="*/ 853428 w 1617176"/>
              <a:gd name="connsiteY18007" fmla="*/ 753495 h 1543360"/>
              <a:gd name="connsiteX18008" fmla="*/ 1187827 w 1617176"/>
              <a:gd name="connsiteY18008" fmla="*/ 752520 h 1543360"/>
              <a:gd name="connsiteX18009" fmla="*/ 1189047 w 1617176"/>
              <a:gd name="connsiteY18009" fmla="*/ 753008 h 1543360"/>
              <a:gd name="connsiteX18010" fmla="*/ 1188893 w 1617176"/>
              <a:gd name="connsiteY18010" fmla="*/ 753240 h 1543360"/>
              <a:gd name="connsiteX18011" fmla="*/ 1190756 w 1617176"/>
              <a:gd name="connsiteY18011" fmla="*/ 753007 h 1543360"/>
              <a:gd name="connsiteX18012" fmla="*/ 1190757 w 1617176"/>
              <a:gd name="connsiteY18012" fmla="*/ 753008 h 1543360"/>
              <a:gd name="connsiteX18013" fmla="*/ 1191732 w 1617176"/>
              <a:gd name="connsiteY18013" fmla="*/ 752520 h 1543360"/>
              <a:gd name="connsiteX18014" fmla="*/ 1187827 w 1617176"/>
              <a:gd name="connsiteY18014" fmla="*/ 752520 h 1543360"/>
              <a:gd name="connsiteX18015" fmla="*/ 1084425 w 1617176"/>
              <a:gd name="connsiteY18015" fmla="*/ 752519 h 1543360"/>
              <a:gd name="connsiteX18016" fmla="*/ 1079452 w 1617176"/>
              <a:gd name="connsiteY18016" fmla="*/ 756425 h 1543360"/>
              <a:gd name="connsiteX18017" fmla="*/ 1093609 w 1617176"/>
              <a:gd name="connsiteY18017" fmla="*/ 755449 h 1543360"/>
              <a:gd name="connsiteX18018" fmla="*/ 1093651 w 1617176"/>
              <a:gd name="connsiteY18018" fmla="*/ 755490 h 1543360"/>
              <a:gd name="connsiteX18019" fmla="*/ 1093813 w 1617176"/>
              <a:gd name="connsiteY18019" fmla="*/ 754676 h 1543360"/>
              <a:gd name="connsiteX18020" fmla="*/ 1093609 w 1617176"/>
              <a:gd name="connsiteY18020" fmla="*/ 754472 h 1543360"/>
              <a:gd name="connsiteX18021" fmla="*/ 1084425 w 1617176"/>
              <a:gd name="connsiteY18021" fmla="*/ 752519 h 1543360"/>
              <a:gd name="connsiteX18022" fmla="*/ 1061146 w 1617176"/>
              <a:gd name="connsiteY18022" fmla="*/ 751787 h 1543360"/>
              <a:gd name="connsiteX18023" fmla="*/ 1060902 w 1617176"/>
              <a:gd name="connsiteY18023" fmla="*/ 752031 h 1543360"/>
              <a:gd name="connsiteX18024" fmla="*/ 1060169 w 1617176"/>
              <a:gd name="connsiteY18024" fmla="*/ 754228 h 1543360"/>
              <a:gd name="connsiteX18025" fmla="*/ 1061992 w 1617176"/>
              <a:gd name="connsiteY18025" fmla="*/ 754228 h 1543360"/>
              <a:gd name="connsiteX18026" fmla="*/ 1061146 w 1617176"/>
              <a:gd name="connsiteY18026" fmla="*/ 752030 h 1543360"/>
              <a:gd name="connsiteX18027" fmla="*/ 133615 w 1617176"/>
              <a:gd name="connsiteY18027" fmla="*/ 751299 h 1543360"/>
              <a:gd name="connsiteX18028" fmla="*/ 122876 w 1617176"/>
              <a:gd name="connsiteY18028" fmla="*/ 751787 h 1543360"/>
              <a:gd name="connsiteX18029" fmla="*/ 133615 w 1617176"/>
              <a:gd name="connsiteY18029" fmla="*/ 751299 h 1543360"/>
              <a:gd name="connsiteX18030" fmla="*/ 1062610 w 1617176"/>
              <a:gd name="connsiteY18030" fmla="*/ 751298 h 1543360"/>
              <a:gd name="connsiteX18031" fmla="*/ 1062366 w 1617176"/>
              <a:gd name="connsiteY18031" fmla="*/ 751420 h 1543360"/>
              <a:gd name="connsiteX18032" fmla="*/ 1062366 w 1617176"/>
              <a:gd name="connsiteY18032" fmla="*/ 751543 h 1543360"/>
              <a:gd name="connsiteX18033" fmla="*/ 1062219 w 1617176"/>
              <a:gd name="connsiteY18033" fmla="*/ 751494 h 1543360"/>
              <a:gd name="connsiteX18034" fmla="*/ 1062123 w 1617176"/>
              <a:gd name="connsiteY18034" fmla="*/ 751542 h 1543360"/>
              <a:gd name="connsiteX18035" fmla="*/ 1062123 w 1617176"/>
              <a:gd name="connsiteY18035" fmla="*/ 751542 h 1543360"/>
              <a:gd name="connsiteX18036" fmla="*/ 1062367 w 1617176"/>
              <a:gd name="connsiteY18036" fmla="*/ 751786 h 1543360"/>
              <a:gd name="connsiteX18037" fmla="*/ 1063343 w 1617176"/>
              <a:gd name="connsiteY18037" fmla="*/ 754471 h 1543360"/>
              <a:gd name="connsiteX18038" fmla="*/ 1063343 w 1617176"/>
              <a:gd name="connsiteY18038" fmla="*/ 754880 h 1543360"/>
              <a:gd name="connsiteX18039" fmla="*/ 1063586 w 1617176"/>
              <a:gd name="connsiteY18039" fmla="*/ 754961 h 1543360"/>
              <a:gd name="connsiteX18040" fmla="*/ 1077744 w 1617176"/>
              <a:gd name="connsiteY18040" fmla="*/ 751787 h 1543360"/>
              <a:gd name="connsiteX18041" fmla="*/ 1062610 w 1617176"/>
              <a:gd name="connsiteY18041" fmla="*/ 751299 h 1543360"/>
              <a:gd name="connsiteX18042" fmla="*/ 922504 w 1617176"/>
              <a:gd name="connsiteY18042" fmla="*/ 750811 h 1543360"/>
              <a:gd name="connsiteX18043" fmla="*/ 920552 w 1617176"/>
              <a:gd name="connsiteY18043" fmla="*/ 752031 h 1543360"/>
              <a:gd name="connsiteX18044" fmla="*/ 931200 w 1617176"/>
              <a:gd name="connsiteY18044" fmla="*/ 763891 h 1543360"/>
              <a:gd name="connsiteX18045" fmla="*/ 932756 w 1617176"/>
              <a:gd name="connsiteY18045" fmla="*/ 763502 h 1543360"/>
              <a:gd name="connsiteX18046" fmla="*/ 933149 w 1617176"/>
              <a:gd name="connsiteY18046" fmla="*/ 763371 h 1543360"/>
              <a:gd name="connsiteX18047" fmla="*/ 933000 w 1617176"/>
              <a:gd name="connsiteY18047" fmla="*/ 763259 h 1543360"/>
              <a:gd name="connsiteX18048" fmla="*/ 923969 w 1617176"/>
              <a:gd name="connsiteY18048" fmla="*/ 751299 h 1543360"/>
              <a:gd name="connsiteX18049" fmla="*/ 922504 w 1617176"/>
              <a:gd name="connsiteY18049" fmla="*/ 750811 h 1543360"/>
              <a:gd name="connsiteX18050" fmla="*/ 817547 w 1617176"/>
              <a:gd name="connsiteY18050" fmla="*/ 750567 h 1543360"/>
              <a:gd name="connsiteX18051" fmla="*/ 817547 w 1617176"/>
              <a:gd name="connsiteY18051" fmla="*/ 753252 h 1543360"/>
              <a:gd name="connsiteX18052" fmla="*/ 855625 w 1617176"/>
              <a:gd name="connsiteY18052" fmla="*/ 766189 h 1543360"/>
              <a:gd name="connsiteX18053" fmla="*/ 839759 w 1617176"/>
              <a:gd name="connsiteY18053" fmla="*/ 758134 h 1543360"/>
              <a:gd name="connsiteX18054" fmla="*/ 838050 w 1617176"/>
              <a:gd name="connsiteY18054" fmla="*/ 755937 h 1543360"/>
              <a:gd name="connsiteX18055" fmla="*/ 826822 w 1617176"/>
              <a:gd name="connsiteY18055" fmla="*/ 753984 h 1543360"/>
              <a:gd name="connsiteX18056" fmla="*/ 817547 w 1617176"/>
              <a:gd name="connsiteY18056" fmla="*/ 750567 h 1543360"/>
              <a:gd name="connsiteX18057" fmla="*/ 1144240 w 1617176"/>
              <a:gd name="connsiteY18057" fmla="*/ 750311 h 1543360"/>
              <a:gd name="connsiteX18058" fmla="*/ 1140718 w 1617176"/>
              <a:gd name="connsiteY18058" fmla="*/ 751543 h 1543360"/>
              <a:gd name="connsiteX18059" fmla="*/ 1147552 w 1617176"/>
              <a:gd name="connsiteY18059" fmla="*/ 751543 h 1543360"/>
              <a:gd name="connsiteX18060" fmla="*/ 1146372 w 1617176"/>
              <a:gd name="connsiteY18060" fmla="*/ 750363 h 1543360"/>
              <a:gd name="connsiteX18061" fmla="*/ 1145356 w 1617176"/>
              <a:gd name="connsiteY18061" fmla="*/ 750566 h 1543360"/>
              <a:gd name="connsiteX18062" fmla="*/ 1144867 w 1617176"/>
              <a:gd name="connsiteY18062" fmla="*/ 750566 h 1543360"/>
              <a:gd name="connsiteX18063" fmla="*/ 1144623 w 1617176"/>
              <a:gd name="connsiteY18063" fmla="*/ 750566 h 1543360"/>
              <a:gd name="connsiteX18064" fmla="*/ 651568 w 1617176"/>
              <a:gd name="connsiteY18064" fmla="*/ 749835 h 1543360"/>
              <a:gd name="connsiteX18065" fmla="*/ 651568 w 1617176"/>
              <a:gd name="connsiteY18065" fmla="*/ 750811 h 1543360"/>
              <a:gd name="connsiteX18066" fmla="*/ 652789 w 1617176"/>
              <a:gd name="connsiteY18066" fmla="*/ 750811 h 1543360"/>
              <a:gd name="connsiteX18067" fmla="*/ 652789 w 1617176"/>
              <a:gd name="connsiteY18067" fmla="*/ 749835 h 1543360"/>
              <a:gd name="connsiteX18068" fmla="*/ 651568 w 1617176"/>
              <a:gd name="connsiteY18068" fmla="*/ 749835 h 1543360"/>
              <a:gd name="connsiteX18069" fmla="*/ 849034 w 1617176"/>
              <a:gd name="connsiteY18069" fmla="*/ 748858 h 1543360"/>
              <a:gd name="connsiteX18070" fmla="*/ 852393 w 1617176"/>
              <a:gd name="connsiteY18070" fmla="*/ 751497 h 1543360"/>
              <a:gd name="connsiteX18071" fmla="*/ 852452 w 1617176"/>
              <a:gd name="connsiteY18071" fmla="*/ 751472 h 1543360"/>
              <a:gd name="connsiteX18072" fmla="*/ 852452 w 1617176"/>
              <a:gd name="connsiteY18072" fmla="*/ 751078 h 1543360"/>
              <a:gd name="connsiteX18073" fmla="*/ 850255 w 1617176"/>
              <a:gd name="connsiteY18073" fmla="*/ 749101 h 1543360"/>
              <a:gd name="connsiteX18074" fmla="*/ 849769 w 1617176"/>
              <a:gd name="connsiteY18074" fmla="*/ 748858 h 1543360"/>
              <a:gd name="connsiteX18075" fmla="*/ 919477 w 1617176"/>
              <a:gd name="connsiteY18075" fmla="*/ 748711 h 1543360"/>
              <a:gd name="connsiteX18076" fmla="*/ 919088 w 1617176"/>
              <a:gd name="connsiteY18076" fmla="*/ 749101 h 1543360"/>
              <a:gd name="connsiteX18077" fmla="*/ 918156 w 1617176"/>
              <a:gd name="connsiteY18077" fmla="*/ 749256 h 1543360"/>
              <a:gd name="connsiteX18078" fmla="*/ 917867 w 1617176"/>
              <a:gd name="connsiteY18078" fmla="*/ 749835 h 1543360"/>
              <a:gd name="connsiteX18079" fmla="*/ 919575 w 1617176"/>
              <a:gd name="connsiteY18079" fmla="*/ 748858 h 1543360"/>
              <a:gd name="connsiteX18080" fmla="*/ 892939 w 1617176"/>
              <a:gd name="connsiteY18080" fmla="*/ 748706 h 1543360"/>
              <a:gd name="connsiteX18081" fmla="*/ 890529 w 1617176"/>
              <a:gd name="connsiteY18081" fmla="*/ 750323 h 1543360"/>
              <a:gd name="connsiteX18082" fmla="*/ 895167 w 1617176"/>
              <a:gd name="connsiteY18082" fmla="*/ 752031 h 1543360"/>
              <a:gd name="connsiteX18083" fmla="*/ 892939 w 1617176"/>
              <a:gd name="connsiteY18083" fmla="*/ 748706 h 1543360"/>
              <a:gd name="connsiteX18084" fmla="*/ 976979 w 1617176"/>
              <a:gd name="connsiteY18084" fmla="*/ 748644 h 1543360"/>
              <a:gd name="connsiteX18085" fmla="*/ 975227 w 1617176"/>
              <a:gd name="connsiteY18085" fmla="*/ 749345 h 1543360"/>
              <a:gd name="connsiteX18086" fmla="*/ 973638 w 1617176"/>
              <a:gd name="connsiteY18086" fmla="*/ 750025 h 1543360"/>
              <a:gd name="connsiteX18087" fmla="*/ 973275 w 1617176"/>
              <a:gd name="connsiteY18087" fmla="*/ 751299 h 1543360"/>
              <a:gd name="connsiteX18088" fmla="*/ 980109 w 1617176"/>
              <a:gd name="connsiteY18088" fmla="*/ 750811 h 1543360"/>
              <a:gd name="connsiteX18089" fmla="*/ 1162686 w 1617176"/>
              <a:gd name="connsiteY18089" fmla="*/ 748614 h 1543360"/>
              <a:gd name="connsiteX18090" fmla="*/ 1158048 w 1617176"/>
              <a:gd name="connsiteY18090" fmla="*/ 749591 h 1543360"/>
              <a:gd name="connsiteX18091" fmla="*/ 1163174 w 1617176"/>
              <a:gd name="connsiteY18091" fmla="*/ 754472 h 1543360"/>
              <a:gd name="connsiteX18092" fmla="*/ 1162686 w 1617176"/>
              <a:gd name="connsiteY18092" fmla="*/ 748614 h 1543360"/>
              <a:gd name="connsiteX18093" fmla="*/ 1033130 w 1617176"/>
              <a:gd name="connsiteY18093" fmla="*/ 748453 h 1543360"/>
              <a:gd name="connsiteX18094" fmla="*/ 1027866 w 1617176"/>
              <a:gd name="connsiteY18094" fmla="*/ 750769 h 1543360"/>
              <a:gd name="connsiteX18095" fmla="*/ 1027950 w 1617176"/>
              <a:gd name="connsiteY18095" fmla="*/ 750811 h 1543360"/>
              <a:gd name="connsiteX18096" fmla="*/ 1026973 w 1617176"/>
              <a:gd name="connsiteY18096" fmla="*/ 752031 h 1543360"/>
              <a:gd name="connsiteX18097" fmla="*/ 1037346 w 1617176"/>
              <a:gd name="connsiteY18097" fmla="*/ 752514 h 1543360"/>
              <a:gd name="connsiteX18098" fmla="*/ 1036493 w 1617176"/>
              <a:gd name="connsiteY18098" fmla="*/ 750810 h 1543360"/>
              <a:gd name="connsiteX18099" fmla="*/ 1035331 w 1617176"/>
              <a:gd name="connsiteY18099" fmla="*/ 749414 h 1543360"/>
              <a:gd name="connsiteX18100" fmla="*/ 1035272 w 1617176"/>
              <a:gd name="connsiteY18100" fmla="*/ 749591 h 1543360"/>
              <a:gd name="connsiteX18101" fmla="*/ 1033076 w 1617176"/>
              <a:gd name="connsiteY18101" fmla="*/ 748614 h 1543360"/>
              <a:gd name="connsiteX18102" fmla="*/ 1056020 w 1617176"/>
              <a:gd name="connsiteY18102" fmla="*/ 748370 h 1543360"/>
              <a:gd name="connsiteX18103" fmla="*/ 1055641 w 1617176"/>
              <a:gd name="connsiteY18103" fmla="*/ 749129 h 1543360"/>
              <a:gd name="connsiteX18104" fmla="*/ 1056020 w 1617176"/>
              <a:gd name="connsiteY18104" fmla="*/ 750078 h 1543360"/>
              <a:gd name="connsiteX18105" fmla="*/ 1056020 w 1617176"/>
              <a:gd name="connsiteY18105" fmla="*/ 750288 h 1543360"/>
              <a:gd name="connsiteX18106" fmla="*/ 1056996 w 1617176"/>
              <a:gd name="connsiteY18106" fmla="*/ 750567 h 1543360"/>
              <a:gd name="connsiteX18107" fmla="*/ 1056020 w 1617176"/>
              <a:gd name="connsiteY18107" fmla="*/ 748370 h 1543360"/>
              <a:gd name="connsiteX18108" fmla="*/ 1060902 w 1617176"/>
              <a:gd name="connsiteY18108" fmla="*/ 748126 h 1543360"/>
              <a:gd name="connsiteX18109" fmla="*/ 1060902 w 1617176"/>
              <a:gd name="connsiteY18109" fmla="*/ 749591 h 1543360"/>
              <a:gd name="connsiteX18110" fmla="*/ 1061341 w 1617176"/>
              <a:gd name="connsiteY18110" fmla="*/ 750176 h 1543360"/>
              <a:gd name="connsiteX18111" fmla="*/ 1061390 w 1617176"/>
              <a:gd name="connsiteY18111" fmla="*/ 750077 h 1543360"/>
              <a:gd name="connsiteX18112" fmla="*/ 1062221 w 1617176"/>
              <a:gd name="connsiteY18112" fmla="*/ 749662 h 1543360"/>
              <a:gd name="connsiteX18113" fmla="*/ 1063098 w 1617176"/>
              <a:gd name="connsiteY18113" fmla="*/ 748126 h 1543360"/>
              <a:gd name="connsiteX18114" fmla="*/ 1060902 w 1617176"/>
              <a:gd name="connsiteY18114" fmla="*/ 748126 h 1543360"/>
              <a:gd name="connsiteX18115" fmla="*/ 1016478 w 1617176"/>
              <a:gd name="connsiteY18115" fmla="*/ 748126 h 1543360"/>
              <a:gd name="connsiteX18116" fmla="*/ 1006958 w 1617176"/>
              <a:gd name="connsiteY18116" fmla="*/ 750323 h 1543360"/>
              <a:gd name="connsiteX18117" fmla="*/ 1016478 w 1617176"/>
              <a:gd name="connsiteY18117" fmla="*/ 750811 h 1543360"/>
              <a:gd name="connsiteX18118" fmla="*/ 1016478 w 1617176"/>
              <a:gd name="connsiteY18118" fmla="*/ 748126 h 1543360"/>
              <a:gd name="connsiteX18119" fmla="*/ 110672 w 1617176"/>
              <a:gd name="connsiteY18119" fmla="*/ 748126 h 1543360"/>
              <a:gd name="connsiteX18120" fmla="*/ 109207 w 1617176"/>
              <a:gd name="connsiteY18120" fmla="*/ 760330 h 1543360"/>
              <a:gd name="connsiteX18121" fmla="*/ 113845 w 1617176"/>
              <a:gd name="connsiteY18121" fmla="*/ 753496 h 1543360"/>
              <a:gd name="connsiteX18122" fmla="*/ 110672 w 1617176"/>
              <a:gd name="connsiteY18122" fmla="*/ 748126 h 1543360"/>
              <a:gd name="connsiteX18123" fmla="*/ 1042435 w 1617176"/>
              <a:gd name="connsiteY18123" fmla="*/ 747642 h 1543360"/>
              <a:gd name="connsiteX18124" fmla="*/ 1041397 w 1617176"/>
              <a:gd name="connsiteY18124" fmla="*/ 748911 h 1543360"/>
              <a:gd name="connsiteX18125" fmla="*/ 1041863 w 1617176"/>
              <a:gd name="connsiteY18125" fmla="*/ 750078 h 1543360"/>
              <a:gd name="connsiteX18126" fmla="*/ 1042351 w 1617176"/>
              <a:gd name="connsiteY18126" fmla="*/ 751054 h 1543360"/>
              <a:gd name="connsiteX18127" fmla="*/ 1042351 w 1617176"/>
              <a:gd name="connsiteY18127" fmla="*/ 751652 h 1543360"/>
              <a:gd name="connsiteX18128" fmla="*/ 1044059 w 1617176"/>
              <a:gd name="connsiteY18128" fmla="*/ 753740 h 1543360"/>
              <a:gd name="connsiteX18129" fmla="*/ 1053506 w 1617176"/>
              <a:gd name="connsiteY18129" fmla="*/ 752323 h 1543360"/>
              <a:gd name="connsiteX18130" fmla="*/ 1053579 w 1617176"/>
              <a:gd name="connsiteY18130" fmla="*/ 752030 h 1543360"/>
              <a:gd name="connsiteX18131" fmla="*/ 1053946 w 1617176"/>
              <a:gd name="connsiteY18131" fmla="*/ 751847 h 1543360"/>
              <a:gd name="connsiteX18132" fmla="*/ 1054311 w 1617176"/>
              <a:gd name="connsiteY18132" fmla="*/ 750567 h 1543360"/>
              <a:gd name="connsiteX18133" fmla="*/ 1054799 w 1617176"/>
              <a:gd name="connsiteY18133" fmla="*/ 750730 h 1543360"/>
              <a:gd name="connsiteX18134" fmla="*/ 1054799 w 1617176"/>
              <a:gd name="connsiteY18134" fmla="*/ 750322 h 1543360"/>
              <a:gd name="connsiteX18135" fmla="*/ 1054578 w 1617176"/>
              <a:gd name="connsiteY18135" fmla="*/ 749768 h 1543360"/>
              <a:gd name="connsiteX18136" fmla="*/ 1054555 w 1617176"/>
              <a:gd name="connsiteY18136" fmla="*/ 749835 h 1543360"/>
              <a:gd name="connsiteX18137" fmla="*/ 1042595 w 1617176"/>
              <a:gd name="connsiteY18137" fmla="*/ 747882 h 1543360"/>
              <a:gd name="connsiteX18138" fmla="*/ 1036249 w 1617176"/>
              <a:gd name="connsiteY18138" fmla="*/ 747638 h 1543360"/>
              <a:gd name="connsiteX18139" fmla="*/ 1036249 w 1617176"/>
              <a:gd name="connsiteY18139" fmla="*/ 748857 h 1543360"/>
              <a:gd name="connsiteX18140" fmla="*/ 1037226 w 1617176"/>
              <a:gd name="connsiteY18140" fmla="*/ 750322 h 1543360"/>
              <a:gd name="connsiteX18141" fmla="*/ 1038400 w 1617176"/>
              <a:gd name="connsiteY18141" fmla="*/ 752168 h 1543360"/>
              <a:gd name="connsiteX18142" fmla="*/ 1038446 w 1617176"/>
              <a:gd name="connsiteY18142" fmla="*/ 752031 h 1543360"/>
              <a:gd name="connsiteX18143" fmla="*/ 1040886 w 1617176"/>
              <a:gd name="connsiteY18143" fmla="*/ 752520 h 1543360"/>
              <a:gd name="connsiteX18144" fmla="*/ 1041263 w 1617176"/>
              <a:gd name="connsiteY18144" fmla="*/ 752143 h 1543360"/>
              <a:gd name="connsiteX18145" fmla="*/ 1039910 w 1617176"/>
              <a:gd name="connsiteY18145" fmla="*/ 750566 h 1543360"/>
              <a:gd name="connsiteX18146" fmla="*/ 1039747 w 1617176"/>
              <a:gd name="connsiteY18146" fmla="*/ 749914 h 1543360"/>
              <a:gd name="connsiteX18147" fmla="*/ 1039178 w 1617176"/>
              <a:gd name="connsiteY18147" fmla="*/ 749345 h 1543360"/>
              <a:gd name="connsiteX18148" fmla="*/ 1038934 w 1617176"/>
              <a:gd name="connsiteY18148" fmla="*/ 749101 h 1543360"/>
              <a:gd name="connsiteX18149" fmla="*/ 1038853 w 1617176"/>
              <a:gd name="connsiteY18149" fmla="*/ 748858 h 1543360"/>
              <a:gd name="connsiteX18150" fmla="*/ 1038690 w 1617176"/>
              <a:gd name="connsiteY18150" fmla="*/ 749102 h 1543360"/>
              <a:gd name="connsiteX18151" fmla="*/ 1036249 w 1617176"/>
              <a:gd name="connsiteY18151" fmla="*/ 747638 h 1543360"/>
              <a:gd name="connsiteX18152" fmla="*/ 675000 w 1617176"/>
              <a:gd name="connsiteY18152" fmla="*/ 747638 h 1543360"/>
              <a:gd name="connsiteX18153" fmla="*/ 674268 w 1617176"/>
              <a:gd name="connsiteY18153" fmla="*/ 749102 h 1543360"/>
              <a:gd name="connsiteX18154" fmla="*/ 675977 w 1617176"/>
              <a:gd name="connsiteY18154" fmla="*/ 748614 h 1543360"/>
              <a:gd name="connsiteX18155" fmla="*/ 676155 w 1617176"/>
              <a:gd name="connsiteY18155" fmla="*/ 748881 h 1543360"/>
              <a:gd name="connsiteX18156" fmla="*/ 676004 w 1617176"/>
              <a:gd name="connsiteY18156" fmla="*/ 747827 h 1543360"/>
              <a:gd name="connsiteX18157" fmla="*/ 675977 w 1617176"/>
              <a:gd name="connsiteY18157" fmla="*/ 747882 h 1543360"/>
              <a:gd name="connsiteX18158" fmla="*/ 675000 w 1617176"/>
              <a:gd name="connsiteY18158" fmla="*/ 747638 h 1543360"/>
              <a:gd name="connsiteX18159" fmla="*/ 862704 w 1617176"/>
              <a:gd name="connsiteY18159" fmla="*/ 747636 h 1543360"/>
              <a:gd name="connsiteX18160" fmla="*/ 863436 w 1617176"/>
              <a:gd name="connsiteY18160" fmla="*/ 747636 h 1543360"/>
              <a:gd name="connsiteX18161" fmla="*/ 863436 w 1617176"/>
              <a:gd name="connsiteY18161" fmla="*/ 748368 h 1543360"/>
              <a:gd name="connsiteX18162" fmla="*/ 862704 w 1617176"/>
              <a:gd name="connsiteY18162" fmla="*/ 754471 h 1543360"/>
              <a:gd name="connsiteX18163" fmla="*/ 869050 w 1617176"/>
              <a:gd name="connsiteY18163" fmla="*/ 753738 h 1543360"/>
              <a:gd name="connsiteX18164" fmla="*/ 869782 w 1617176"/>
              <a:gd name="connsiteY18164" fmla="*/ 753738 h 1543360"/>
              <a:gd name="connsiteX18165" fmla="*/ 869782 w 1617176"/>
              <a:gd name="connsiteY18165" fmla="*/ 754471 h 1543360"/>
              <a:gd name="connsiteX18166" fmla="*/ 865877 w 1617176"/>
              <a:gd name="connsiteY18166" fmla="*/ 756911 h 1543360"/>
              <a:gd name="connsiteX18167" fmla="*/ 862216 w 1617176"/>
              <a:gd name="connsiteY18167" fmla="*/ 755447 h 1543360"/>
              <a:gd name="connsiteX18168" fmla="*/ 862704 w 1617176"/>
              <a:gd name="connsiteY18168" fmla="*/ 747636 h 1543360"/>
              <a:gd name="connsiteX18169" fmla="*/ 1173670 w 1617176"/>
              <a:gd name="connsiteY18169" fmla="*/ 747394 h 1543360"/>
              <a:gd name="connsiteX18170" fmla="*/ 1173670 w 1617176"/>
              <a:gd name="connsiteY18170" fmla="*/ 748614 h 1543360"/>
              <a:gd name="connsiteX18171" fmla="*/ 1175378 w 1617176"/>
              <a:gd name="connsiteY18171" fmla="*/ 748614 h 1543360"/>
              <a:gd name="connsiteX18172" fmla="*/ 1173670 w 1617176"/>
              <a:gd name="connsiteY18172" fmla="*/ 747394 h 1543360"/>
              <a:gd name="connsiteX18173" fmla="*/ 990361 w 1617176"/>
              <a:gd name="connsiteY18173" fmla="*/ 747150 h 1543360"/>
              <a:gd name="connsiteX18174" fmla="*/ 990361 w 1617176"/>
              <a:gd name="connsiteY18174" fmla="*/ 748857 h 1543360"/>
              <a:gd name="connsiteX18175" fmla="*/ 990687 w 1617176"/>
              <a:gd name="connsiteY18175" fmla="*/ 749997 h 1543360"/>
              <a:gd name="connsiteX18176" fmla="*/ 994266 w 1617176"/>
              <a:gd name="connsiteY18176" fmla="*/ 749102 h 1543360"/>
              <a:gd name="connsiteX18177" fmla="*/ 990361 w 1617176"/>
              <a:gd name="connsiteY18177" fmla="*/ 747150 h 1543360"/>
              <a:gd name="connsiteX18178" fmla="*/ 986748 w 1617176"/>
              <a:gd name="connsiteY18178" fmla="*/ 746734 h 1543360"/>
              <a:gd name="connsiteX18179" fmla="*/ 985899 w 1617176"/>
              <a:gd name="connsiteY18179" fmla="*/ 746876 h 1543360"/>
              <a:gd name="connsiteX18180" fmla="*/ 985967 w 1617176"/>
              <a:gd name="connsiteY18180" fmla="*/ 747149 h 1543360"/>
              <a:gd name="connsiteX18181" fmla="*/ 985479 w 1617176"/>
              <a:gd name="connsiteY18181" fmla="*/ 747149 h 1543360"/>
              <a:gd name="connsiteX18182" fmla="*/ 985520 w 1617176"/>
              <a:gd name="connsiteY18182" fmla="*/ 746986 h 1543360"/>
              <a:gd name="connsiteX18183" fmla="*/ 984503 w 1617176"/>
              <a:gd name="connsiteY18183" fmla="*/ 747393 h 1543360"/>
              <a:gd name="connsiteX18184" fmla="*/ 983688 w 1617176"/>
              <a:gd name="connsiteY18184" fmla="*/ 747556 h 1543360"/>
              <a:gd name="connsiteX18185" fmla="*/ 983770 w 1617176"/>
              <a:gd name="connsiteY18185" fmla="*/ 747638 h 1543360"/>
              <a:gd name="connsiteX18186" fmla="*/ 983282 w 1617176"/>
              <a:gd name="connsiteY18186" fmla="*/ 748370 h 1543360"/>
              <a:gd name="connsiteX18187" fmla="*/ 983770 w 1617176"/>
              <a:gd name="connsiteY18187" fmla="*/ 750567 h 1543360"/>
              <a:gd name="connsiteX18188" fmla="*/ 988896 w 1617176"/>
              <a:gd name="connsiteY18188" fmla="*/ 750079 h 1543360"/>
              <a:gd name="connsiteX18189" fmla="*/ 989140 w 1617176"/>
              <a:gd name="connsiteY18189" fmla="*/ 750160 h 1543360"/>
              <a:gd name="connsiteX18190" fmla="*/ 989140 w 1617176"/>
              <a:gd name="connsiteY18190" fmla="*/ 749102 h 1543360"/>
              <a:gd name="connsiteX18191" fmla="*/ 988652 w 1617176"/>
              <a:gd name="connsiteY18191" fmla="*/ 749591 h 1543360"/>
              <a:gd name="connsiteX18192" fmla="*/ 1143891 w 1617176"/>
              <a:gd name="connsiteY18192" fmla="*/ 746662 h 1543360"/>
              <a:gd name="connsiteX18193" fmla="*/ 1143403 w 1617176"/>
              <a:gd name="connsiteY18193" fmla="*/ 747150 h 1543360"/>
              <a:gd name="connsiteX18194" fmla="*/ 1144867 w 1617176"/>
              <a:gd name="connsiteY18194" fmla="*/ 748370 h 1543360"/>
              <a:gd name="connsiteX18195" fmla="*/ 1144746 w 1617176"/>
              <a:gd name="connsiteY18195" fmla="*/ 748857 h 1543360"/>
              <a:gd name="connsiteX18196" fmla="*/ 1144867 w 1617176"/>
              <a:gd name="connsiteY18196" fmla="*/ 748857 h 1543360"/>
              <a:gd name="connsiteX18197" fmla="*/ 1145681 w 1617176"/>
              <a:gd name="connsiteY18197" fmla="*/ 748694 h 1543360"/>
              <a:gd name="connsiteX18198" fmla="*/ 1145600 w 1617176"/>
              <a:gd name="connsiteY18198" fmla="*/ 748614 h 1543360"/>
              <a:gd name="connsiteX18199" fmla="*/ 1143891 w 1617176"/>
              <a:gd name="connsiteY18199" fmla="*/ 746662 h 1543360"/>
              <a:gd name="connsiteX18200" fmla="*/ 665237 w 1617176"/>
              <a:gd name="connsiteY18200" fmla="*/ 746662 h 1543360"/>
              <a:gd name="connsiteX18201" fmla="*/ 667434 w 1617176"/>
              <a:gd name="connsiteY18201" fmla="*/ 762527 h 1543360"/>
              <a:gd name="connsiteX18202" fmla="*/ 670607 w 1617176"/>
              <a:gd name="connsiteY18202" fmla="*/ 767653 h 1543360"/>
              <a:gd name="connsiteX18203" fmla="*/ 668410 w 1617176"/>
              <a:gd name="connsiteY18203" fmla="*/ 748614 h 1543360"/>
              <a:gd name="connsiteX18204" fmla="*/ 665237 w 1617176"/>
              <a:gd name="connsiteY18204" fmla="*/ 746662 h 1543360"/>
              <a:gd name="connsiteX18205" fmla="*/ 1039666 w 1617176"/>
              <a:gd name="connsiteY18205" fmla="*/ 746418 h 1543360"/>
              <a:gd name="connsiteX18206" fmla="*/ 1039666 w 1617176"/>
              <a:gd name="connsiteY18206" fmla="*/ 747433 h 1543360"/>
              <a:gd name="connsiteX18207" fmla="*/ 1039910 w 1617176"/>
              <a:gd name="connsiteY18207" fmla="*/ 747392 h 1543360"/>
              <a:gd name="connsiteX18208" fmla="*/ 1040399 w 1617176"/>
              <a:gd name="connsiteY18208" fmla="*/ 748124 h 1543360"/>
              <a:gd name="connsiteX18209" fmla="*/ 1040738 w 1617176"/>
              <a:gd name="connsiteY18209" fmla="*/ 748350 h 1543360"/>
              <a:gd name="connsiteX18210" fmla="*/ 1041519 w 1617176"/>
              <a:gd name="connsiteY18210" fmla="*/ 747346 h 1543360"/>
              <a:gd name="connsiteX18211" fmla="*/ 1041375 w 1617176"/>
              <a:gd name="connsiteY18211" fmla="*/ 747394 h 1543360"/>
              <a:gd name="connsiteX18212" fmla="*/ 1039666 w 1617176"/>
              <a:gd name="connsiteY18212" fmla="*/ 746418 h 1543360"/>
              <a:gd name="connsiteX18213" fmla="*/ 661576 w 1617176"/>
              <a:gd name="connsiteY18213" fmla="*/ 745685 h 1543360"/>
              <a:gd name="connsiteX18214" fmla="*/ 661576 w 1617176"/>
              <a:gd name="connsiteY18214" fmla="*/ 747148 h 1543360"/>
              <a:gd name="connsiteX18215" fmla="*/ 661820 w 1617176"/>
              <a:gd name="connsiteY18215" fmla="*/ 748613 h 1543360"/>
              <a:gd name="connsiteX18216" fmla="*/ 661820 w 1617176"/>
              <a:gd name="connsiteY18216" fmla="*/ 748980 h 1543360"/>
              <a:gd name="connsiteX18217" fmla="*/ 662552 w 1617176"/>
              <a:gd name="connsiteY18217" fmla="*/ 749347 h 1543360"/>
              <a:gd name="connsiteX18218" fmla="*/ 661576 w 1617176"/>
              <a:gd name="connsiteY18218" fmla="*/ 745685 h 1543360"/>
              <a:gd name="connsiteX18219" fmla="*/ 1028286 w 1617176"/>
              <a:gd name="connsiteY18219" fmla="*/ 745594 h 1543360"/>
              <a:gd name="connsiteX18220" fmla="*/ 1022336 w 1617176"/>
              <a:gd name="connsiteY18220" fmla="*/ 746418 h 1543360"/>
              <a:gd name="connsiteX18221" fmla="*/ 1027706 w 1617176"/>
              <a:gd name="connsiteY18221" fmla="*/ 749835 h 1543360"/>
              <a:gd name="connsiteX18222" fmla="*/ 1027603 w 1617176"/>
              <a:gd name="connsiteY18222" fmla="*/ 750146 h 1543360"/>
              <a:gd name="connsiteX18223" fmla="*/ 1032567 w 1617176"/>
              <a:gd name="connsiteY18223" fmla="*/ 747870 h 1543360"/>
              <a:gd name="connsiteX18224" fmla="*/ 1232739 w 1617176"/>
              <a:gd name="connsiteY18224" fmla="*/ 745441 h 1543360"/>
              <a:gd name="connsiteX18225" fmla="*/ 1232522 w 1617176"/>
              <a:gd name="connsiteY18225" fmla="*/ 745484 h 1543360"/>
              <a:gd name="connsiteX18226" fmla="*/ 1232356 w 1617176"/>
              <a:gd name="connsiteY18226" fmla="*/ 745706 h 1543360"/>
              <a:gd name="connsiteX18227" fmla="*/ 1233715 w 1617176"/>
              <a:gd name="connsiteY18227" fmla="*/ 749591 h 1543360"/>
              <a:gd name="connsiteX18228" fmla="*/ 1232739 w 1617176"/>
              <a:gd name="connsiteY18228" fmla="*/ 745441 h 1543360"/>
              <a:gd name="connsiteX18229" fmla="*/ 913961 w 1617176"/>
              <a:gd name="connsiteY18229" fmla="*/ 744953 h 1543360"/>
              <a:gd name="connsiteX18230" fmla="*/ 917752 w 1617176"/>
              <a:gd name="connsiteY18230" fmla="*/ 747559 h 1543360"/>
              <a:gd name="connsiteX18231" fmla="*/ 919088 w 1617176"/>
              <a:gd name="connsiteY18231" fmla="*/ 747392 h 1543360"/>
              <a:gd name="connsiteX18232" fmla="*/ 919197 w 1617176"/>
              <a:gd name="connsiteY18232" fmla="*/ 747537 h 1543360"/>
              <a:gd name="connsiteX18233" fmla="*/ 920552 w 1617176"/>
              <a:gd name="connsiteY18233" fmla="*/ 747150 h 1543360"/>
              <a:gd name="connsiteX18234" fmla="*/ 913961 w 1617176"/>
              <a:gd name="connsiteY18234" fmla="*/ 744953 h 1543360"/>
              <a:gd name="connsiteX18235" fmla="*/ 1341846 w 1617176"/>
              <a:gd name="connsiteY18235" fmla="*/ 743977 h 1543360"/>
              <a:gd name="connsiteX18236" fmla="*/ 1346971 w 1617176"/>
              <a:gd name="connsiteY18236" fmla="*/ 754472 h 1543360"/>
              <a:gd name="connsiteX18237" fmla="*/ 1344775 w 1617176"/>
              <a:gd name="connsiteY18237" fmla="*/ 743977 h 1543360"/>
              <a:gd name="connsiteX18238" fmla="*/ 1341846 w 1617176"/>
              <a:gd name="connsiteY18238" fmla="*/ 743977 h 1543360"/>
              <a:gd name="connsiteX18239" fmla="*/ 957409 w 1617176"/>
              <a:gd name="connsiteY18239" fmla="*/ 743977 h 1543360"/>
              <a:gd name="connsiteX18240" fmla="*/ 963999 w 1617176"/>
              <a:gd name="connsiteY18240" fmla="*/ 749591 h 1543360"/>
              <a:gd name="connsiteX18241" fmla="*/ 957409 w 1617176"/>
              <a:gd name="connsiteY18241" fmla="*/ 743977 h 1543360"/>
              <a:gd name="connsiteX18242" fmla="*/ 936417 w 1617176"/>
              <a:gd name="connsiteY18242" fmla="*/ 743977 h 1543360"/>
              <a:gd name="connsiteX18243" fmla="*/ 938126 w 1617176"/>
              <a:gd name="connsiteY18243" fmla="*/ 748614 h 1543360"/>
              <a:gd name="connsiteX18244" fmla="*/ 940811 w 1617176"/>
              <a:gd name="connsiteY18244" fmla="*/ 747882 h 1543360"/>
              <a:gd name="connsiteX18245" fmla="*/ 936417 w 1617176"/>
              <a:gd name="connsiteY18245" fmla="*/ 743977 h 1543360"/>
              <a:gd name="connsiteX18246" fmla="*/ 117475 w 1617176"/>
              <a:gd name="connsiteY18246" fmla="*/ 743540 h 1543360"/>
              <a:gd name="connsiteX18247" fmla="*/ 119902 w 1617176"/>
              <a:gd name="connsiteY18247" fmla="*/ 745280 h 1543360"/>
              <a:gd name="connsiteX18248" fmla="*/ 118971 w 1617176"/>
              <a:gd name="connsiteY18248" fmla="*/ 743976 h 1543360"/>
              <a:gd name="connsiteX18249" fmla="*/ 118998 w 1617176"/>
              <a:gd name="connsiteY18249" fmla="*/ 743921 h 1543360"/>
              <a:gd name="connsiteX18250" fmla="*/ 1219558 w 1617176"/>
              <a:gd name="connsiteY18250" fmla="*/ 743488 h 1543360"/>
              <a:gd name="connsiteX18251" fmla="*/ 1221596 w 1617176"/>
              <a:gd name="connsiteY18251" fmla="*/ 746432 h 1543360"/>
              <a:gd name="connsiteX18252" fmla="*/ 1222224 w 1617176"/>
              <a:gd name="connsiteY18252" fmla="*/ 746153 h 1543360"/>
              <a:gd name="connsiteX18253" fmla="*/ 656938 w 1617176"/>
              <a:gd name="connsiteY18253" fmla="*/ 743488 h 1543360"/>
              <a:gd name="connsiteX18254" fmla="*/ 659623 w 1617176"/>
              <a:gd name="connsiteY18254" fmla="*/ 750323 h 1543360"/>
              <a:gd name="connsiteX18255" fmla="*/ 660111 w 1617176"/>
              <a:gd name="connsiteY18255" fmla="*/ 749347 h 1543360"/>
              <a:gd name="connsiteX18256" fmla="*/ 660258 w 1617176"/>
              <a:gd name="connsiteY18256" fmla="*/ 749396 h 1543360"/>
              <a:gd name="connsiteX18257" fmla="*/ 660111 w 1617176"/>
              <a:gd name="connsiteY18257" fmla="*/ 749101 h 1543360"/>
              <a:gd name="connsiteX18258" fmla="*/ 659935 w 1617176"/>
              <a:gd name="connsiteY18258" fmla="*/ 747869 h 1543360"/>
              <a:gd name="connsiteX18259" fmla="*/ 739196 w 1617176"/>
              <a:gd name="connsiteY18259" fmla="*/ 743487 h 1543360"/>
              <a:gd name="connsiteX18260" fmla="*/ 739196 w 1617176"/>
              <a:gd name="connsiteY18260" fmla="*/ 744464 h 1543360"/>
              <a:gd name="connsiteX18261" fmla="*/ 740416 w 1617176"/>
              <a:gd name="connsiteY18261" fmla="*/ 744464 h 1543360"/>
              <a:gd name="connsiteX18262" fmla="*/ 740416 w 1617176"/>
              <a:gd name="connsiteY18262" fmla="*/ 743487 h 1543360"/>
              <a:gd name="connsiteX18263" fmla="*/ 739196 w 1617176"/>
              <a:gd name="connsiteY18263" fmla="*/ 743487 h 1543360"/>
              <a:gd name="connsiteX18264" fmla="*/ 1330129 w 1617176"/>
              <a:gd name="connsiteY18264" fmla="*/ 743244 h 1543360"/>
              <a:gd name="connsiteX18265" fmla="*/ 1333439 w 1617176"/>
              <a:gd name="connsiteY18265" fmla="*/ 753407 h 1543360"/>
              <a:gd name="connsiteX18266" fmla="*/ 1333791 w 1617176"/>
              <a:gd name="connsiteY18266" fmla="*/ 753495 h 1543360"/>
              <a:gd name="connsiteX18267" fmla="*/ 1335499 w 1617176"/>
              <a:gd name="connsiteY18267" fmla="*/ 756668 h 1543360"/>
              <a:gd name="connsiteX18268" fmla="*/ 1339385 w 1617176"/>
              <a:gd name="connsiteY18268" fmla="*/ 767408 h 1543360"/>
              <a:gd name="connsiteX18269" fmla="*/ 1339796 w 1617176"/>
              <a:gd name="connsiteY18269" fmla="*/ 767408 h 1543360"/>
              <a:gd name="connsiteX18270" fmla="*/ 1339893 w 1617176"/>
              <a:gd name="connsiteY18270" fmla="*/ 767164 h 1543360"/>
              <a:gd name="connsiteX18271" fmla="*/ 1340625 w 1617176"/>
              <a:gd name="connsiteY18271" fmla="*/ 767652 h 1543360"/>
              <a:gd name="connsiteX18272" fmla="*/ 1340156 w 1617176"/>
              <a:gd name="connsiteY18272" fmla="*/ 767933 h 1543360"/>
              <a:gd name="connsiteX18273" fmla="*/ 1341114 w 1617176"/>
              <a:gd name="connsiteY18273" fmla="*/ 769849 h 1543360"/>
              <a:gd name="connsiteX18274" fmla="*/ 1340906 w 1617176"/>
              <a:gd name="connsiteY18274" fmla="*/ 770015 h 1543360"/>
              <a:gd name="connsiteX18275" fmla="*/ 1355026 w 1617176"/>
              <a:gd name="connsiteY18275" fmla="*/ 802802 h 1543360"/>
              <a:gd name="connsiteX18276" fmla="*/ 1352830 w 1617176"/>
              <a:gd name="connsiteY18276" fmla="*/ 782298 h 1543360"/>
              <a:gd name="connsiteX18277" fmla="*/ 1350633 w 1617176"/>
              <a:gd name="connsiteY18277" fmla="*/ 776196 h 1543360"/>
              <a:gd name="connsiteX18278" fmla="*/ 1343598 w 1617176"/>
              <a:gd name="connsiteY18278" fmla="*/ 763714 h 1543360"/>
              <a:gd name="connsiteX18279" fmla="*/ 1343066 w 1617176"/>
              <a:gd name="connsiteY18279" fmla="*/ 763502 h 1543360"/>
              <a:gd name="connsiteX18280" fmla="*/ 1337452 w 1617176"/>
              <a:gd name="connsiteY18280" fmla="*/ 753738 h 1543360"/>
              <a:gd name="connsiteX18281" fmla="*/ 1331857 w 1617176"/>
              <a:gd name="connsiteY18281" fmla="*/ 743714 h 1543360"/>
              <a:gd name="connsiteX18282" fmla="*/ 1331838 w 1617176"/>
              <a:gd name="connsiteY18282" fmla="*/ 743733 h 1543360"/>
              <a:gd name="connsiteX18283" fmla="*/ 1330129 w 1617176"/>
              <a:gd name="connsiteY18283" fmla="*/ 743244 h 1543360"/>
              <a:gd name="connsiteX18284" fmla="*/ 1044792 w 1617176"/>
              <a:gd name="connsiteY18284" fmla="*/ 743000 h 1543360"/>
              <a:gd name="connsiteX18285" fmla="*/ 1044792 w 1617176"/>
              <a:gd name="connsiteY18285" fmla="*/ 743977 h 1543360"/>
              <a:gd name="connsiteX18286" fmla="*/ 1045768 w 1617176"/>
              <a:gd name="connsiteY18286" fmla="*/ 743977 h 1543360"/>
              <a:gd name="connsiteX18287" fmla="*/ 1045768 w 1617176"/>
              <a:gd name="connsiteY18287" fmla="*/ 743000 h 1543360"/>
              <a:gd name="connsiteX18288" fmla="*/ 1044792 w 1617176"/>
              <a:gd name="connsiteY18288" fmla="*/ 743000 h 1543360"/>
              <a:gd name="connsiteX18289" fmla="*/ 1374553 w 1617176"/>
              <a:gd name="connsiteY18289" fmla="*/ 742512 h 1543360"/>
              <a:gd name="connsiteX18290" fmla="*/ 1376750 w 1617176"/>
              <a:gd name="connsiteY18290" fmla="*/ 743977 h 1543360"/>
              <a:gd name="connsiteX18291" fmla="*/ 1374553 w 1617176"/>
              <a:gd name="connsiteY18291" fmla="*/ 742512 h 1543360"/>
              <a:gd name="connsiteX18292" fmla="*/ 1227857 w 1617176"/>
              <a:gd name="connsiteY18292" fmla="*/ 742512 h 1543360"/>
              <a:gd name="connsiteX18293" fmla="*/ 1223951 w 1617176"/>
              <a:gd name="connsiteY18293" fmla="*/ 743977 h 1543360"/>
              <a:gd name="connsiteX18294" fmla="*/ 1224805 w 1617176"/>
              <a:gd name="connsiteY18294" fmla="*/ 745854 h 1543360"/>
              <a:gd name="connsiteX18295" fmla="*/ 1225173 w 1617176"/>
              <a:gd name="connsiteY18295" fmla="*/ 745928 h 1543360"/>
              <a:gd name="connsiteX18296" fmla="*/ 1225661 w 1617176"/>
              <a:gd name="connsiteY18296" fmla="*/ 746660 h 1543360"/>
              <a:gd name="connsiteX18297" fmla="*/ 1226149 w 1617176"/>
              <a:gd name="connsiteY18297" fmla="*/ 748857 h 1543360"/>
              <a:gd name="connsiteX18298" fmla="*/ 1225661 w 1617176"/>
              <a:gd name="connsiteY18298" fmla="*/ 749589 h 1543360"/>
              <a:gd name="connsiteX18299" fmla="*/ 1224440 w 1617176"/>
              <a:gd name="connsiteY18299" fmla="*/ 749101 h 1543360"/>
              <a:gd name="connsiteX18300" fmla="*/ 1223952 w 1617176"/>
              <a:gd name="connsiteY18300" fmla="*/ 747393 h 1543360"/>
              <a:gd name="connsiteX18301" fmla="*/ 1223682 w 1617176"/>
              <a:gd name="connsiteY18301" fmla="*/ 746986 h 1543360"/>
              <a:gd name="connsiteX18302" fmla="*/ 1223463 w 1617176"/>
              <a:gd name="connsiteY18302" fmla="*/ 747150 h 1543360"/>
              <a:gd name="connsiteX18303" fmla="*/ 1222243 w 1617176"/>
              <a:gd name="connsiteY18303" fmla="*/ 747150 h 1543360"/>
              <a:gd name="connsiteX18304" fmla="*/ 1222246 w 1617176"/>
              <a:gd name="connsiteY18304" fmla="*/ 747145 h 1543360"/>
              <a:gd name="connsiteX18305" fmla="*/ 1221852 w 1617176"/>
              <a:gd name="connsiteY18305" fmla="*/ 747540 h 1543360"/>
              <a:gd name="connsiteX18306" fmla="*/ 1222243 w 1617176"/>
              <a:gd name="connsiteY18306" fmla="*/ 747638 h 1543360"/>
              <a:gd name="connsiteX18307" fmla="*/ 1220046 w 1617176"/>
              <a:gd name="connsiteY18307" fmla="*/ 749591 h 1543360"/>
              <a:gd name="connsiteX18308" fmla="*/ 1220046 w 1617176"/>
              <a:gd name="connsiteY18308" fmla="*/ 750567 h 1543360"/>
              <a:gd name="connsiteX18309" fmla="*/ 1224440 w 1617176"/>
              <a:gd name="connsiteY18309" fmla="*/ 759110 h 1543360"/>
              <a:gd name="connsiteX18310" fmla="*/ 1227819 w 1617176"/>
              <a:gd name="connsiteY18310" fmla="*/ 755972 h 1543360"/>
              <a:gd name="connsiteX18311" fmla="*/ 1227207 w 1617176"/>
              <a:gd name="connsiteY18311" fmla="*/ 755447 h 1543360"/>
              <a:gd name="connsiteX18312" fmla="*/ 1225173 w 1617176"/>
              <a:gd name="connsiteY18312" fmla="*/ 755447 h 1543360"/>
              <a:gd name="connsiteX18313" fmla="*/ 1223952 w 1617176"/>
              <a:gd name="connsiteY18313" fmla="*/ 753006 h 1543360"/>
              <a:gd name="connsiteX18314" fmla="*/ 1226637 w 1617176"/>
              <a:gd name="connsiteY18314" fmla="*/ 752030 h 1543360"/>
              <a:gd name="connsiteX18315" fmla="*/ 1227706 w 1617176"/>
              <a:gd name="connsiteY18315" fmla="*/ 754808 h 1543360"/>
              <a:gd name="connsiteX18316" fmla="*/ 1228347 w 1617176"/>
              <a:gd name="connsiteY18316" fmla="*/ 755449 h 1543360"/>
              <a:gd name="connsiteX18317" fmla="*/ 1229078 w 1617176"/>
              <a:gd name="connsiteY18317" fmla="*/ 755449 h 1543360"/>
              <a:gd name="connsiteX18318" fmla="*/ 1227857 w 1617176"/>
              <a:gd name="connsiteY18318" fmla="*/ 742512 h 1543360"/>
              <a:gd name="connsiteX18319" fmla="*/ 1004762 w 1617176"/>
              <a:gd name="connsiteY18319" fmla="*/ 742268 h 1543360"/>
              <a:gd name="connsiteX18320" fmla="*/ 1005494 w 1617176"/>
              <a:gd name="connsiteY18320" fmla="*/ 747150 h 1543360"/>
              <a:gd name="connsiteX18321" fmla="*/ 1015990 w 1617176"/>
              <a:gd name="connsiteY18321" fmla="*/ 743733 h 1543360"/>
              <a:gd name="connsiteX18322" fmla="*/ 1004762 w 1617176"/>
              <a:gd name="connsiteY18322" fmla="*/ 742268 h 1543360"/>
              <a:gd name="connsiteX18323" fmla="*/ 1074815 w 1617176"/>
              <a:gd name="connsiteY18323" fmla="*/ 741780 h 1543360"/>
              <a:gd name="connsiteX18324" fmla="*/ 1074082 w 1617176"/>
              <a:gd name="connsiteY18324" fmla="*/ 742756 h 1543360"/>
              <a:gd name="connsiteX18325" fmla="*/ 1075547 w 1617176"/>
              <a:gd name="connsiteY18325" fmla="*/ 741780 h 1543360"/>
              <a:gd name="connsiteX18326" fmla="*/ 1074815 w 1617176"/>
              <a:gd name="connsiteY18326" fmla="*/ 741780 h 1543360"/>
              <a:gd name="connsiteX18327" fmla="*/ 816082 w 1617176"/>
              <a:gd name="connsiteY18327" fmla="*/ 741780 h 1543360"/>
              <a:gd name="connsiteX18328" fmla="*/ 818523 w 1617176"/>
              <a:gd name="connsiteY18328" fmla="*/ 746662 h 1543360"/>
              <a:gd name="connsiteX18329" fmla="*/ 841711 w 1617176"/>
              <a:gd name="connsiteY18329" fmla="*/ 753496 h 1543360"/>
              <a:gd name="connsiteX18330" fmla="*/ 816082 w 1617176"/>
              <a:gd name="connsiteY18330" fmla="*/ 741780 h 1543360"/>
              <a:gd name="connsiteX18331" fmla="*/ 1134738 w 1617176"/>
              <a:gd name="connsiteY18331" fmla="*/ 741535 h 1543360"/>
              <a:gd name="connsiteX18332" fmla="*/ 1134616 w 1617176"/>
              <a:gd name="connsiteY18332" fmla="*/ 741778 h 1543360"/>
              <a:gd name="connsiteX18333" fmla="*/ 1133382 w 1617176"/>
              <a:gd name="connsiteY18333" fmla="*/ 742519 h 1543360"/>
              <a:gd name="connsiteX18334" fmla="*/ 1134860 w 1617176"/>
              <a:gd name="connsiteY18334" fmla="*/ 741780 h 1543360"/>
              <a:gd name="connsiteX18335" fmla="*/ 966440 w 1617176"/>
              <a:gd name="connsiteY18335" fmla="*/ 741292 h 1543360"/>
              <a:gd name="connsiteX18336" fmla="*/ 973275 w 1617176"/>
              <a:gd name="connsiteY18336" fmla="*/ 748614 h 1543360"/>
              <a:gd name="connsiteX18337" fmla="*/ 973149 w 1617176"/>
              <a:gd name="connsiteY18337" fmla="*/ 748992 h 1543360"/>
              <a:gd name="connsiteX18338" fmla="*/ 975227 w 1617176"/>
              <a:gd name="connsiteY18338" fmla="*/ 748368 h 1543360"/>
              <a:gd name="connsiteX18339" fmla="*/ 976509 w 1617176"/>
              <a:gd name="connsiteY18339" fmla="*/ 747514 h 1543360"/>
              <a:gd name="connsiteX18340" fmla="*/ 976936 w 1617176"/>
              <a:gd name="connsiteY18340" fmla="*/ 746662 h 1543360"/>
              <a:gd name="connsiteX18341" fmla="*/ 966440 w 1617176"/>
              <a:gd name="connsiteY18341" fmla="*/ 741292 h 1543360"/>
              <a:gd name="connsiteX18342" fmla="*/ 137033 w 1617176"/>
              <a:gd name="connsiteY18342" fmla="*/ 741292 h 1543360"/>
              <a:gd name="connsiteX18343" fmla="*/ 184874 w 1617176"/>
              <a:gd name="connsiteY18343" fmla="*/ 808904 h 1543360"/>
              <a:gd name="connsiteX18344" fmla="*/ 188535 w 1617176"/>
              <a:gd name="connsiteY18344" fmla="*/ 804266 h 1543360"/>
              <a:gd name="connsiteX18345" fmla="*/ 189511 w 1617176"/>
              <a:gd name="connsiteY18345" fmla="*/ 802557 h 1543360"/>
              <a:gd name="connsiteX18346" fmla="*/ 189023 w 1617176"/>
              <a:gd name="connsiteY18346" fmla="*/ 802557 h 1543360"/>
              <a:gd name="connsiteX18347" fmla="*/ 191709 w 1617176"/>
              <a:gd name="connsiteY18347" fmla="*/ 799384 h 1543360"/>
              <a:gd name="connsiteX18348" fmla="*/ 196834 w 1617176"/>
              <a:gd name="connsiteY18348" fmla="*/ 782298 h 1543360"/>
              <a:gd name="connsiteX18349" fmla="*/ 199764 w 1617176"/>
              <a:gd name="connsiteY18349" fmla="*/ 779613 h 1543360"/>
              <a:gd name="connsiteX18350" fmla="*/ 198299 w 1617176"/>
              <a:gd name="connsiteY18350" fmla="*/ 773511 h 1543360"/>
              <a:gd name="connsiteX18351" fmla="*/ 203913 w 1617176"/>
              <a:gd name="connsiteY18351" fmla="*/ 774732 h 1543360"/>
              <a:gd name="connsiteX18352" fmla="*/ 193905 w 1617176"/>
              <a:gd name="connsiteY18352" fmla="*/ 765700 h 1543360"/>
              <a:gd name="connsiteX18353" fmla="*/ 183653 w 1617176"/>
              <a:gd name="connsiteY18353" fmla="*/ 758378 h 1543360"/>
              <a:gd name="connsiteX18354" fmla="*/ 181945 w 1617176"/>
              <a:gd name="connsiteY18354" fmla="*/ 759354 h 1543360"/>
              <a:gd name="connsiteX18355" fmla="*/ 178040 w 1617176"/>
              <a:gd name="connsiteY18355" fmla="*/ 755449 h 1543360"/>
              <a:gd name="connsiteX18356" fmla="*/ 150946 w 1617176"/>
              <a:gd name="connsiteY18356" fmla="*/ 746173 h 1543360"/>
              <a:gd name="connsiteX18357" fmla="*/ 144112 w 1617176"/>
              <a:gd name="connsiteY18357" fmla="*/ 743977 h 1543360"/>
              <a:gd name="connsiteX18358" fmla="*/ 142647 w 1617176"/>
              <a:gd name="connsiteY18358" fmla="*/ 745197 h 1543360"/>
              <a:gd name="connsiteX18359" fmla="*/ 137033 w 1617176"/>
              <a:gd name="connsiteY18359" fmla="*/ 741292 h 1543360"/>
              <a:gd name="connsiteX18360" fmla="*/ 993059 w 1617176"/>
              <a:gd name="connsiteY18360" fmla="*/ 741251 h 1543360"/>
              <a:gd name="connsiteX18361" fmla="*/ 992703 w 1617176"/>
              <a:gd name="connsiteY18361" fmla="*/ 741403 h 1543360"/>
              <a:gd name="connsiteX18362" fmla="*/ 994022 w 1617176"/>
              <a:gd name="connsiteY18362" fmla="*/ 741780 h 1543360"/>
              <a:gd name="connsiteX18363" fmla="*/ 993045 w 1617176"/>
              <a:gd name="connsiteY18363" fmla="*/ 741292 h 1543360"/>
              <a:gd name="connsiteX18364" fmla="*/ 952396 w 1617176"/>
              <a:gd name="connsiteY18364" fmla="*/ 741196 h 1543360"/>
              <a:gd name="connsiteX18365" fmla="*/ 951702 w 1617176"/>
              <a:gd name="connsiteY18365" fmla="*/ 741474 h 1543360"/>
              <a:gd name="connsiteX18366" fmla="*/ 951795 w 1617176"/>
              <a:gd name="connsiteY18366" fmla="*/ 741536 h 1543360"/>
              <a:gd name="connsiteX18367" fmla="*/ 951795 w 1617176"/>
              <a:gd name="connsiteY18367" fmla="*/ 742512 h 1543360"/>
              <a:gd name="connsiteX18368" fmla="*/ 952771 w 1617176"/>
              <a:gd name="connsiteY18368" fmla="*/ 742512 h 1543360"/>
              <a:gd name="connsiteX18369" fmla="*/ 952283 w 1617176"/>
              <a:gd name="connsiteY18369" fmla="*/ 741536 h 1543360"/>
              <a:gd name="connsiteX18370" fmla="*/ 922755 w 1617176"/>
              <a:gd name="connsiteY18370" fmla="*/ 740922 h 1543360"/>
              <a:gd name="connsiteX18371" fmla="*/ 922016 w 1617176"/>
              <a:gd name="connsiteY18371" fmla="*/ 741291 h 1543360"/>
              <a:gd name="connsiteX18372" fmla="*/ 922016 w 1617176"/>
              <a:gd name="connsiteY18372" fmla="*/ 741291 h 1543360"/>
              <a:gd name="connsiteX18373" fmla="*/ 922016 w 1617176"/>
              <a:gd name="connsiteY18373" fmla="*/ 741292 h 1543360"/>
              <a:gd name="connsiteX18374" fmla="*/ 922016 w 1617176"/>
              <a:gd name="connsiteY18374" fmla="*/ 742756 h 1543360"/>
              <a:gd name="connsiteX18375" fmla="*/ 924701 w 1617176"/>
              <a:gd name="connsiteY18375" fmla="*/ 743733 h 1543360"/>
              <a:gd name="connsiteX18376" fmla="*/ 1055776 w 1617176"/>
              <a:gd name="connsiteY18376" fmla="*/ 740559 h 1543360"/>
              <a:gd name="connsiteX18377" fmla="*/ 1055287 w 1617176"/>
              <a:gd name="connsiteY18377" fmla="*/ 740803 h 1543360"/>
              <a:gd name="connsiteX18378" fmla="*/ 1056264 w 1617176"/>
              <a:gd name="connsiteY18378" fmla="*/ 740559 h 1543360"/>
              <a:gd name="connsiteX18379" fmla="*/ 1055776 w 1617176"/>
              <a:gd name="connsiteY18379" fmla="*/ 740559 h 1543360"/>
              <a:gd name="connsiteX18380" fmla="*/ 910300 w 1617176"/>
              <a:gd name="connsiteY18380" fmla="*/ 740559 h 1543360"/>
              <a:gd name="connsiteX18381" fmla="*/ 915914 w 1617176"/>
              <a:gd name="connsiteY18381" fmla="*/ 740803 h 1543360"/>
              <a:gd name="connsiteX18382" fmla="*/ 910300 w 1617176"/>
              <a:gd name="connsiteY18382" fmla="*/ 740559 h 1543360"/>
              <a:gd name="connsiteX18383" fmla="*/ 1246408 w 1617176"/>
              <a:gd name="connsiteY18383" fmla="*/ 740315 h 1543360"/>
              <a:gd name="connsiteX18384" fmla="*/ 1245675 w 1617176"/>
              <a:gd name="connsiteY18384" fmla="*/ 742268 h 1543360"/>
              <a:gd name="connsiteX18385" fmla="*/ 1247384 w 1617176"/>
              <a:gd name="connsiteY18385" fmla="*/ 742268 h 1543360"/>
              <a:gd name="connsiteX18386" fmla="*/ 1246408 w 1617176"/>
              <a:gd name="connsiteY18386" fmla="*/ 740315 h 1543360"/>
              <a:gd name="connsiteX18387" fmla="*/ 1048941 w 1617176"/>
              <a:gd name="connsiteY18387" fmla="*/ 740071 h 1543360"/>
              <a:gd name="connsiteX18388" fmla="*/ 1048941 w 1617176"/>
              <a:gd name="connsiteY18388" fmla="*/ 740803 h 1543360"/>
              <a:gd name="connsiteX18389" fmla="*/ 1050650 w 1617176"/>
              <a:gd name="connsiteY18389" fmla="*/ 740803 h 1543360"/>
              <a:gd name="connsiteX18390" fmla="*/ 1050650 w 1617176"/>
              <a:gd name="connsiteY18390" fmla="*/ 740071 h 1543360"/>
              <a:gd name="connsiteX18391" fmla="*/ 1048941 w 1617176"/>
              <a:gd name="connsiteY18391" fmla="*/ 740071 h 1543360"/>
              <a:gd name="connsiteX18392" fmla="*/ 1162442 w 1617176"/>
              <a:gd name="connsiteY18392" fmla="*/ 739827 h 1543360"/>
              <a:gd name="connsiteX18393" fmla="*/ 1153410 w 1617176"/>
              <a:gd name="connsiteY18393" fmla="*/ 741780 h 1543360"/>
              <a:gd name="connsiteX18394" fmla="*/ 1162442 w 1617176"/>
              <a:gd name="connsiteY18394" fmla="*/ 742756 h 1543360"/>
              <a:gd name="connsiteX18395" fmla="*/ 1162442 w 1617176"/>
              <a:gd name="connsiteY18395" fmla="*/ 739827 h 1543360"/>
              <a:gd name="connsiteX18396" fmla="*/ 117262 w 1617176"/>
              <a:gd name="connsiteY18396" fmla="*/ 738607 h 1543360"/>
              <a:gd name="connsiteX18397" fmla="*/ 116529 w 1617176"/>
              <a:gd name="connsiteY18397" fmla="*/ 741048 h 1543360"/>
              <a:gd name="connsiteX18398" fmla="*/ 116360 w 1617176"/>
              <a:gd name="connsiteY18398" fmla="*/ 741555 h 1543360"/>
              <a:gd name="connsiteX18399" fmla="*/ 117994 w 1617176"/>
              <a:gd name="connsiteY18399" fmla="*/ 742022 h 1543360"/>
              <a:gd name="connsiteX18400" fmla="*/ 119459 w 1617176"/>
              <a:gd name="connsiteY18400" fmla="*/ 742510 h 1543360"/>
              <a:gd name="connsiteX18401" fmla="*/ 119623 w 1617176"/>
              <a:gd name="connsiteY18401" fmla="*/ 742728 h 1543360"/>
              <a:gd name="connsiteX18402" fmla="*/ 123364 w 1617176"/>
              <a:gd name="connsiteY18402" fmla="*/ 743976 h 1543360"/>
              <a:gd name="connsiteX18403" fmla="*/ 120348 w 1617176"/>
              <a:gd name="connsiteY18403" fmla="*/ 745599 h 1543360"/>
              <a:gd name="connsiteX18404" fmla="*/ 121320 w 1617176"/>
              <a:gd name="connsiteY18404" fmla="*/ 746296 h 1543360"/>
              <a:gd name="connsiteX18405" fmla="*/ 131175 w 1617176"/>
              <a:gd name="connsiteY18405" fmla="*/ 746418 h 1543360"/>
              <a:gd name="connsiteX18406" fmla="*/ 128978 w 1617176"/>
              <a:gd name="connsiteY18406" fmla="*/ 739583 h 1543360"/>
              <a:gd name="connsiteX18407" fmla="*/ 123621 w 1617176"/>
              <a:gd name="connsiteY18407" fmla="*/ 738652 h 1543360"/>
              <a:gd name="connsiteX18408" fmla="*/ 122633 w 1617176"/>
              <a:gd name="connsiteY18408" fmla="*/ 738850 h 1543360"/>
              <a:gd name="connsiteX18409" fmla="*/ 121864 w 1617176"/>
              <a:gd name="connsiteY18409" fmla="*/ 739042 h 1543360"/>
              <a:gd name="connsiteX18410" fmla="*/ 121900 w 1617176"/>
              <a:gd name="connsiteY18410" fmla="*/ 739095 h 1543360"/>
              <a:gd name="connsiteX18411" fmla="*/ 121725 w 1617176"/>
              <a:gd name="connsiteY18411" fmla="*/ 739077 h 1543360"/>
              <a:gd name="connsiteX18412" fmla="*/ 121656 w 1617176"/>
              <a:gd name="connsiteY18412" fmla="*/ 739094 h 1543360"/>
              <a:gd name="connsiteX18413" fmla="*/ 121412 w 1617176"/>
              <a:gd name="connsiteY18413" fmla="*/ 739094 h 1543360"/>
              <a:gd name="connsiteX18414" fmla="*/ 121356 w 1617176"/>
              <a:gd name="connsiteY18414" fmla="*/ 739038 h 1543360"/>
              <a:gd name="connsiteX18415" fmla="*/ 1218582 w 1617176"/>
              <a:gd name="connsiteY18415" fmla="*/ 738363 h 1543360"/>
              <a:gd name="connsiteX18416" fmla="*/ 1218094 w 1617176"/>
              <a:gd name="connsiteY18416" fmla="*/ 739827 h 1543360"/>
              <a:gd name="connsiteX18417" fmla="*/ 1219070 w 1617176"/>
              <a:gd name="connsiteY18417" fmla="*/ 739827 h 1543360"/>
              <a:gd name="connsiteX18418" fmla="*/ 1219802 w 1617176"/>
              <a:gd name="connsiteY18418" fmla="*/ 738363 h 1543360"/>
              <a:gd name="connsiteX18419" fmla="*/ 1218582 w 1617176"/>
              <a:gd name="connsiteY18419" fmla="*/ 738363 h 1543360"/>
              <a:gd name="connsiteX18420" fmla="*/ 978156 w 1617176"/>
              <a:gd name="connsiteY18420" fmla="*/ 738363 h 1543360"/>
              <a:gd name="connsiteX18421" fmla="*/ 983194 w 1617176"/>
              <a:gd name="connsiteY18421" fmla="*/ 746039 h 1543360"/>
              <a:gd name="connsiteX18422" fmla="*/ 983527 w 1617176"/>
              <a:gd name="connsiteY18422" fmla="*/ 745928 h 1543360"/>
              <a:gd name="connsiteX18423" fmla="*/ 985254 w 1617176"/>
              <a:gd name="connsiteY18423" fmla="*/ 745496 h 1543360"/>
              <a:gd name="connsiteX18424" fmla="*/ 985479 w 1617176"/>
              <a:gd name="connsiteY18424" fmla="*/ 745196 h 1543360"/>
              <a:gd name="connsiteX18425" fmla="*/ 986455 w 1617176"/>
              <a:gd name="connsiteY18425" fmla="*/ 744708 h 1543360"/>
              <a:gd name="connsiteX18426" fmla="*/ 986455 w 1617176"/>
              <a:gd name="connsiteY18426" fmla="*/ 743977 h 1543360"/>
              <a:gd name="connsiteX18427" fmla="*/ 978156 w 1617176"/>
              <a:gd name="connsiteY18427" fmla="*/ 738363 h 1543360"/>
              <a:gd name="connsiteX18428" fmla="*/ 952771 w 1617176"/>
              <a:gd name="connsiteY18428" fmla="*/ 738363 h 1543360"/>
              <a:gd name="connsiteX18429" fmla="*/ 949354 w 1617176"/>
              <a:gd name="connsiteY18429" fmla="*/ 738851 h 1543360"/>
              <a:gd name="connsiteX18430" fmla="*/ 951306 w 1617176"/>
              <a:gd name="connsiteY18430" fmla="*/ 740558 h 1543360"/>
              <a:gd name="connsiteX18431" fmla="*/ 951307 w 1617176"/>
              <a:gd name="connsiteY18431" fmla="*/ 740558 h 1543360"/>
              <a:gd name="connsiteX18432" fmla="*/ 951857 w 1617176"/>
              <a:gd name="connsiteY18432" fmla="*/ 740421 h 1543360"/>
              <a:gd name="connsiteX18433" fmla="*/ 1121008 w 1617176"/>
              <a:gd name="connsiteY18433" fmla="*/ 737874 h 1543360"/>
              <a:gd name="connsiteX18434" fmla="*/ 1117774 w 1617176"/>
              <a:gd name="connsiteY18434" fmla="*/ 741292 h 1543360"/>
              <a:gd name="connsiteX18435" fmla="*/ 1122320 w 1617176"/>
              <a:gd name="connsiteY18435" fmla="*/ 742695 h 1543360"/>
              <a:gd name="connsiteX18436" fmla="*/ 1124721 w 1617176"/>
              <a:gd name="connsiteY18436" fmla="*/ 741303 h 1543360"/>
              <a:gd name="connsiteX18437" fmla="*/ 1124120 w 1617176"/>
              <a:gd name="connsiteY18437" fmla="*/ 740803 h 1543360"/>
              <a:gd name="connsiteX18438" fmla="*/ 1124120 w 1617176"/>
              <a:gd name="connsiteY18438" fmla="*/ 739984 h 1543360"/>
              <a:gd name="connsiteX18439" fmla="*/ 1392860 w 1617176"/>
              <a:gd name="connsiteY18439" fmla="*/ 737142 h 1543360"/>
              <a:gd name="connsiteX18440" fmla="*/ 1391639 w 1617176"/>
              <a:gd name="connsiteY18440" fmla="*/ 738363 h 1543360"/>
              <a:gd name="connsiteX18441" fmla="*/ 1394568 w 1617176"/>
              <a:gd name="connsiteY18441" fmla="*/ 749102 h 1543360"/>
              <a:gd name="connsiteX18442" fmla="*/ 1396765 w 1617176"/>
              <a:gd name="connsiteY18442" fmla="*/ 750567 h 1543360"/>
              <a:gd name="connsiteX18443" fmla="*/ 1399450 w 1617176"/>
              <a:gd name="connsiteY18443" fmla="*/ 757401 h 1543360"/>
              <a:gd name="connsiteX18444" fmla="*/ 1399450 w 1617176"/>
              <a:gd name="connsiteY18444" fmla="*/ 757783 h 1543360"/>
              <a:gd name="connsiteX18445" fmla="*/ 1400413 w 1617176"/>
              <a:gd name="connsiteY18445" fmla="*/ 757646 h 1543360"/>
              <a:gd name="connsiteX18446" fmla="*/ 1399694 w 1617176"/>
              <a:gd name="connsiteY18446" fmla="*/ 757646 h 1543360"/>
              <a:gd name="connsiteX18447" fmla="*/ 1392860 w 1617176"/>
              <a:gd name="connsiteY18447" fmla="*/ 737142 h 1543360"/>
              <a:gd name="connsiteX18448" fmla="*/ 1033076 w 1617176"/>
              <a:gd name="connsiteY18448" fmla="*/ 737142 h 1543360"/>
              <a:gd name="connsiteX18449" fmla="*/ 1044792 w 1617176"/>
              <a:gd name="connsiteY18449" fmla="*/ 739339 h 1543360"/>
              <a:gd name="connsiteX18450" fmla="*/ 1033076 w 1617176"/>
              <a:gd name="connsiteY18450" fmla="*/ 737142 h 1543360"/>
              <a:gd name="connsiteX18451" fmla="*/ 1019322 w 1617176"/>
              <a:gd name="connsiteY18451" fmla="*/ 737069 h 1543360"/>
              <a:gd name="connsiteX18452" fmla="*/ 1017454 w 1617176"/>
              <a:gd name="connsiteY18452" fmla="*/ 737629 h 1543360"/>
              <a:gd name="connsiteX18453" fmla="*/ 1014769 w 1617176"/>
              <a:gd name="connsiteY18453" fmla="*/ 738606 h 1543360"/>
              <a:gd name="connsiteX18454" fmla="*/ 1014560 w 1617176"/>
              <a:gd name="connsiteY18454" fmla="*/ 738501 h 1543360"/>
              <a:gd name="connsiteX18455" fmla="*/ 1014525 w 1617176"/>
              <a:gd name="connsiteY18455" fmla="*/ 738607 h 1543360"/>
              <a:gd name="connsiteX18456" fmla="*/ 1014769 w 1617176"/>
              <a:gd name="connsiteY18456" fmla="*/ 739095 h 1543360"/>
              <a:gd name="connsiteX18457" fmla="*/ 1025021 w 1617176"/>
              <a:gd name="connsiteY18457" fmla="*/ 739583 h 1543360"/>
              <a:gd name="connsiteX18458" fmla="*/ 1019163 w 1617176"/>
              <a:gd name="connsiteY18458" fmla="*/ 737386 h 1543360"/>
              <a:gd name="connsiteX18459" fmla="*/ 1206133 w 1617176"/>
              <a:gd name="connsiteY18459" fmla="*/ 736654 h 1543360"/>
              <a:gd name="connsiteX18460" fmla="*/ 1203204 w 1617176"/>
              <a:gd name="connsiteY18460" fmla="*/ 737142 h 1543360"/>
              <a:gd name="connsiteX18461" fmla="*/ 1204424 w 1617176"/>
              <a:gd name="connsiteY18461" fmla="*/ 740803 h 1543360"/>
              <a:gd name="connsiteX18462" fmla="*/ 1207110 w 1617176"/>
              <a:gd name="connsiteY18462" fmla="*/ 740803 h 1543360"/>
              <a:gd name="connsiteX18463" fmla="*/ 1206133 w 1617176"/>
              <a:gd name="connsiteY18463" fmla="*/ 736654 h 1543360"/>
              <a:gd name="connsiteX18464" fmla="*/ 123364 w 1617176"/>
              <a:gd name="connsiteY18464" fmla="*/ 736654 h 1543360"/>
              <a:gd name="connsiteX18465" fmla="*/ 121900 w 1617176"/>
              <a:gd name="connsiteY18465" fmla="*/ 737630 h 1543360"/>
              <a:gd name="connsiteX18466" fmla="*/ 121831 w 1617176"/>
              <a:gd name="connsiteY18466" fmla="*/ 737733 h 1543360"/>
              <a:gd name="connsiteX18467" fmla="*/ 122145 w 1617176"/>
              <a:gd name="connsiteY18467" fmla="*/ 737629 h 1543360"/>
              <a:gd name="connsiteX18468" fmla="*/ 123364 w 1617176"/>
              <a:gd name="connsiteY18468" fmla="*/ 737385 h 1543360"/>
              <a:gd name="connsiteX18469" fmla="*/ 123455 w 1617176"/>
              <a:gd name="connsiteY18469" fmla="*/ 737415 h 1543360"/>
              <a:gd name="connsiteX18470" fmla="*/ 123364 w 1617176"/>
              <a:gd name="connsiteY18470" fmla="*/ 737142 h 1543360"/>
              <a:gd name="connsiteX18471" fmla="*/ 123364 w 1617176"/>
              <a:gd name="connsiteY18471" fmla="*/ 736654 h 1543360"/>
              <a:gd name="connsiteX18472" fmla="*/ 967191 w 1617176"/>
              <a:gd name="connsiteY18472" fmla="*/ 736579 h 1543360"/>
              <a:gd name="connsiteX18473" fmla="*/ 963317 w 1617176"/>
              <a:gd name="connsiteY18473" fmla="*/ 737501 h 1543360"/>
              <a:gd name="connsiteX18474" fmla="*/ 963511 w 1617176"/>
              <a:gd name="connsiteY18474" fmla="*/ 737630 h 1543360"/>
              <a:gd name="connsiteX18475" fmla="*/ 968149 w 1617176"/>
              <a:gd name="connsiteY18475" fmla="*/ 737142 h 1543360"/>
              <a:gd name="connsiteX18476" fmla="*/ 967172 w 1617176"/>
              <a:gd name="connsiteY18476" fmla="*/ 736654 h 1543360"/>
              <a:gd name="connsiteX18477" fmla="*/ 928363 w 1617176"/>
              <a:gd name="connsiteY18477" fmla="*/ 735922 h 1543360"/>
              <a:gd name="connsiteX18478" fmla="*/ 934709 w 1617176"/>
              <a:gd name="connsiteY18478" fmla="*/ 742268 h 1543360"/>
              <a:gd name="connsiteX18479" fmla="*/ 931535 w 1617176"/>
              <a:gd name="connsiteY18479" fmla="*/ 738119 h 1543360"/>
              <a:gd name="connsiteX18480" fmla="*/ 928363 w 1617176"/>
              <a:gd name="connsiteY18480" fmla="*/ 735922 h 1543360"/>
              <a:gd name="connsiteX18481" fmla="*/ 918355 w 1617176"/>
              <a:gd name="connsiteY18481" fmla="*/ 735922 h 1543360"/>
              <a:gd name="connsiteX18482" fmla="*/ 917867 w 1617176"/>
              <a:gd name="connsiteY18482" fmla="*/ 739339 h 1543360"/>
              <a:gd name="connsiteX18483" fmla="*/ 921343 w 1617176"/>
              <a:gd name="connsiteY18483" fmla="*/ 739802 h 1543360"/>
              <a:gd name="connsiteX18484" fmla="*/ 922504 w 1617176"/>
              <a:gd name="connsiteY18484" fmla="*/ 739338 h 1543360"/>
              <a:gd name="connsiteX18485" fmla="*/ 1230298 w 1617176"/>
              <a:gd name="connsiteY18485" fmla="*/ 735678 h 1543360"/>
              <a:gd name="connsiteX18486" fmla="*/ 1230298 w 1617176"/>
              <a:gd name="connsiteY18486" fmla="*/ 736654 h 1543360"/>
              <a:gd name="connsiteX18487" fmla="*/ 1231518 w 1617176"/>
              <a:gd name="connsiteY18487" fmla="*/ 736654 h 1543360"/>
              <a:gd name="connsiteX18488" fmla="*/ 1231518 w 1617176"/>
              <a:gd name="connsiteY18488" fmla="*/ 735678 h 1543360"/>
              <a:gd name="connsiteX18489" fmla="*/ 1230298 w 1617176"/>
              <a:gd name="connsiteY18489" fmla="*/ 735678 h 1543360"/>
              <a:gd name="connsiteX18490" fmla="*/ 987431 w 1617176"/>
              <a:gd name="connsiteY18490" fmla="*/ 735434 h 1543360"/>
              <a:gd name="connsiteX18491" fmla="*/ 990117 w 1617176"/>
              <a:gd name="connsiteY18491" fmla="*/ 740315 h 1543360"/>
              <a:gd name="connsiteX18492" fmla="*/ 991519 w 1617176"/>
              <a:gd name="connsiteY18492" fmla="*/ 740315 h 1543360"/>
              <a:gd name="connsiteX18493" fmla="*/ 992339 w 1617176"/>
              <a:gd name="connsiteY18493" fmla="*/ 739846 h 1543360"/>
              <a:gd name="connsiteX18494" fmla="*/ 992313 w 1617176"/>
              <a:gd name="connsiteY18494" fmla="*/ 739827 h 1543360"/>
              <a:gd name="connsiteX18495" fmla="*/ 992433 w 1617176"/>
              <a:gd name="connsiteY18495" fmla="*/ 739793 h 1543360"/>
              <a:gd name="connsiteX18496" fmla="*/ 992802 w 1617176"/>
              <a:gd name="connsiteY18496" fmla="*/ 739582 h 1543360"/>
              <a:gd name="connsiteX18497" fmla="*/ 992904 w 1617176"/>
              <a:gd name="connsiteY18497" fmla="*/ 739658 h 1543360"/>
              <a:gd name="connsiteX18498" fmla="*/ 994022 w 1617176"/>
              <a:gd name="connsiteY18498" fmla="*/ 739339 h 1543360"/>
              <a:gd name="connsiteX18499" fmla="*/ 987431 w 1617176"/>
              <a:gd name="connsiteY18499" fmla="*/ 735434 h 1543360"/>
              <a:gd name="connsiteX18500" fmla="*/ 937807 w 1617176"/>
              <a:gd name="connsiteY18500" fmla="*/ 735264 h 1543360"/>
              <a:gd name="connsiteX18501" fmla="*/ 937150 w 1617176"/>
              <a:gd name="connsiteY18501" fmla="*/ 735921 h 1543360"/>
              <a:gd name="connsiteX18502" fmla="*/ 936807 w 1617176"/>
              <a:gd name="connsiteY18502" fmla="*/ 736068 h 1543360"/>
              <a:gd name="connsiteX18503" fmla="*/ 939834 w 1617176"/>
              <a:gd name="connsiteY18503" fmla="*/ 739095 h 1543360"/>
              <a:gd name="connsiteX18504" fmla="*/ 966440 w 1617176"/>
              <a:gd name="connsiteY18504" fmla="*/ 734945 h 1543360"/>
              <a:gd name="connsiteX18505" fmla="*/ 961314 w 1617176"/>
              <a:gd name="connsiteY18505" fmla="*/ 735678 h 1543360"/>
              <a:gd name="connsiteX18506" fmla="*/ 963023 w 1617176"/>
              <a:gd name="connsiteY18506" fmla="*/ 736166 h 1543360"/>
              <a:gd name="connsiteX18507" fmla="*/ 962979 w 1617176"/>
              <a:gd name="connsiteY18507" fmla="*/ 736342 h 1543360"/>
              <a:gd name="connsiteX18508" fmla="*/ 966664 w 1617176"/>
              <a:gd name="connsiteY18508" fmla="*/ 735113 h 1543360"/>
              <a:gd name="connsiteX18509" fmla="*/ 971902 w 1617176"/>
              <a:gd name="connsiteY18509" fmla="*/ 734914 h 1543360"/>
              <a:gd name="connsiteX18510" fmla="*/ 971811 w 1617176"/>
              <a:gd name="connsiteY18510" fmla="*/ 734944 h 1543360"/>
              <a:gd name="connsiteX18511" fmla="*/ 971029 w 1617176"/>
              <a:gd name="connsiteY18511" fmla="*/ 735727 h 1543360"/>
              <a:gd name="connsiteX18512" fmla="*/ 971321 w 1617176"/>
              <a:gd name="connsiteY18512" fmla="*/ 735922 h 1543360"/>
              <a:gd name="connsiteX18513" fmla="*/ 973275 w 1617176"/>
              <a:gd name="connsiteY18513" fmla="*/ 737386 h 1543360"/>
              <a:gd name="connsiteX18514" fmla="*/ 973275 w 1617176"/>
              <a:gd name="connsiteY18514" fmla="*/ 735190 h 1543360"/>
              <a:gd name="connsiteX18515" fmla="*/ 971810 w 1617176"/>
              <a:gd name="connsiteY18515" fmla="*/ 735190 h 1543360"/>
              <a:gd name="connsiteX18516" fmla="*/ 1372258 w 1617176"/>
              <a:gd name="connsiteY18516" fmla="*/ 734766 h 1543360"/>
              <a:gd name="connsiteX18517" fmla="*/ 1371707 w 1617176"/>
              <a:gd name="connsiteY18517" fmla="*/ 735134 h 1543360"/>
              <a:gd name="connsiteX18518" fmla="*/ 1373333 w 1617176"/>
              <a:gd name="connsiteY18518" fmla="*/ 738851 h 1543360"/>
              <a:gd name="connsiteX18519" fmla="*/ 1220534 w 1617176"/>
              <a:gd name="connsiteY18519" fmla="*/ 733969 h 1543360"/>
              <a:gd name="connsiteX18520" fmla="*/ 1226392 w 1617176"/>
              <a:gd name="connsiteY18520" fmla="*/ 734457 h 1543360"/>
              <a:gd name="connsiteX18521" fmla="*/ 1220534 w 1617176"/>
              <a:gd name="connsiteY18521" fmla="*/ 733969 h 1543360"/>
              <a:gd name="connsiteX18522" fmla="*/ 907615 w 1617176"/>
              <a:gd name="connsiteY18522" fmla="*/ 733481 h 1543360"/>
              <a:gd name="connsiteX18523" fmla="*/ 907127 w 1617176"/>
              <a:gd name="connsiteY18523" fmla="*/ 735678 h 1543360"/>
              <a:gd name="connsiteX18524" fmla="*/ 910300 w 1617176"/>
              <a:gd name="connsiteY18524" fmla="*/ 734701 h 1543360"/>
              <a:gd name="connsiteX18525" fmla="*/ 907615 w 1617176"/>
              <a:gd name="connsiteY18525" fmla="*/ 733481 h 1543360"/>
              <a:gd name="connsiteX18526" fmla="*/ 818523 w 1617176"/>
              <a:gd name="connsiteY18526" fmla="*/ 733237 h 1543360"/>
              <a:gd name="connsiteX18527" fmla="*/ 831948 w 1617176"/>
              <a:gd name="connsiteY18527" fmla="*/ 743488 h 1543360"/>
              <a:gd name="connsiteX18528" fmla="*/ 818523 w 1617176"/>
              <a:gd name="connsiteY18528" fmla="*/ 733237 h 1543360"/>
              <a:gd name="connsiteX18529" fmla="*/ 917623 w 1617176"/>
              <a:gd name="connsiteY18529" fmla="*/ 733235 h 1543360"/>
              <a:gd name="connsiteX18530" fmla="*/ 917605 w 1617176"/>
              <a:gd name="connsiteY18530" fmla="*/ 733247 h 1543360"/>
              <a:gd name="connsiteX18531" fmla="*/ 917623 w 1617176"/>
              <a:gd name="connsiteY18531" fmla="*/ 733237 h 1543360"/>
              <a:gd name="connsiteX18532" fmla="*/ 1116309 w 1617176"/>
              <a:gd name="connsiteY18532" fmla="*/ 732993 h 1543360"/>
              <a:gd name="connsiteX18533" fmla="*/ 1108254 w 1617176"/>
              <a:gd name="connsiteY18533" fmla="*/ 739339 h 1543360"/>
              <a:gd name="connsiteX18534" fmla="*/ 1112160 w 1617176"/>
              <a:gd name="connsiteY18534" fmla="*/ 740559 h 1543360"/>
              <a:gd name="connsiteX18535" fmla="*/ 1116309 w 1617176"/>
              <a:gd name="connsiteY18535" fmla="*/ 732993 h 1543360"/>
              <a:gd name="connsiteX18536" fmla="*/ 979169 w 1617176"/>
              <a:gd name="connsiteY18536" fmla="*/ 732886 h 1543360"/>
              <a:gd name="connsiteX18537" fmla="*/ 978428 w 1617176"/>
              <a:gd name="connsiteY18537" fmla="*/ 733380 h 1543360"/>
              <a:gd name="connsiteX18538" fmla="*/ 979864 w 1617176"/>
              <a:gd name="connsiteY18538" fmla="*/ 734457 h 1543360"/>
              <a:gd name="connsiteX18539" fmla="*/ 979133 w 1617176"/>
              <a:gd name="connsiteY18539" fmla="*/ 732993 h 1543360"/>
              <a:gd name="connsiteX18540" fmla="*/ 968637 w 1617176"/>
              <a:gd name="connsiteY18540" fmla="*/ 732749 h 1543360"/>
              <a:gd name="connsiteX18541" fmla="*/ 970658 w 1617176"/>
              <a:gd name="connsiteY18541" fmla="*/ 734544 h 1543360"/>
              <a:gd name="connsiteX18542" fmla="*/ 971322 w 1617176"/>
              <a:gd name="connsiteY18542" fmla="*/ 734212 h 1543360"/>
              <a:gd name="connsiteX18543" fmla="*/ 971468 w 1617176"/>
              <a:gd name="connsiteY18543" fmla="*/ 734067 h 1543360"/>
              <a:gd name="connsiteX18544" fmla="*/ 971321 w 1617176"/>
              <a:gd name="connsiteY18544" fmla="*/ 733969 h 1543360"/>
              <a:gd name="connsiteX18545" fmla="*/ 968637 w 1617176"/>
              <a:gd name="connsiteY18545" fmla="*/ 732749 h 1543360"/>
              <a:gd name="connsiteX18546" fmla="*/ 1133988 w 1617176"/>
              <a:gd name="connsiteY18546" fmla="*/ 732540 h 1543360"/>
              <a:gd name="connsiteX18547" fmla="*/ 1133883 w 1617176"/>
              <a:gd name="connsiteY18547" fmla="*/ 732749 h 1543360"/>
              <a:gd name="connsiteX18548" fmla="*/ 1134128 w 1617176"/>
              <a:gd name="connsiteY18548" fmla="*/ 732749 h 1543360"/>
              <a:gd name="connsiteX18549" fmla="*/ 1134372 w 1617176"/>
              <a:gd name="connsiteY18549" fmla="*/ 733237 h 1543360"/>
              <a:gd name="connsiteX18550" fmla="*/ 1134128 w 1617176"/>
              <a:gd name="connsiteY18550" fmla="*/ 733969 h 1543360"/>
              <a:gd name="connsiteX18551" fmla="*/ 1134860 w 1617176"/>
              <a:gd name="connsiteY18551" fmla="*/ 733725 h 1543360"/>
              <a:gd name="connsiteX18552" fmla="*/ 1134677 w 1617176"/>
              <a:gd name="connsiteY18552" fmla="*/ 734139 h 1543360"/>
              <a:gd name="connsiteX18553" fmla="*/ 1135632 w 1617176"/>
              <a:gd name="connsiteY18553" fmla="*/ 732993 h 1543360"/>
              <a:gd name="connsiteX18554" fmla="*/ 1135348 w 1617176"/>
              <a:gd name="connsiteY18554" fmla="*/ 732993 h 1543360"/>
              <a:gd name="connsiteX18555" fmla="*/ 1136325 w 1617176"/>
              <a:gd name="connsiteY18555" fmla="*/ 732506 h 1543360"/>
              <a:gd name="connsiteX18556" fmla="*/ 1136325 w 1617176"/>
              <a:gd name="connsiteY18556" fmla="*/ 732991 h 1543360"/>
              <a:gd name="connsiteX18557" fmla="*/ 1134860 w 1617176"/>
              <a:gd name="connsiteY18557" fmla="*/ 734700 h 1543360"/>
              <a:gd name="connsiteX18558" fmla="*/ 1134372 w 1617176"/>
              <a:gd name="connsiteY18558" fmla="*/ 734944 h 1543360"/>
              <a:gd name="connsiteX18559" fmla="*/ 1134321 w 1617176"/>
              <a:gd name="connsiteY18559" fmla="*/ 734944 h 1543360"/>
              <a:gd name="connsiteX18560" fmla="*/ 1132999 w 1617176"/>
              <a:gd name="connsiteY18560" fmla="*/ 737935 h 1543360"/>
              <a:gd name="connsiteX18561" fmla="*/ 1132419 w 1617176"/>
              <a:gd name="connsiteY18561" fmla="*/ 741048 h 1543360"/>
              <a:gd name="connsiteX18562" fmla="*/ 1132269 w 1617176"/>
              <a:gd name="connsiteY18562" fmla="*/ 741949 h 1543360"/>
              <a:gd name="connsiteX18563" fmla="*/ 1134372 w 1617176"/>
              <a:gd name="connsiteY18563" fmla="*/ 740802 h 1543360"/>
              <a:gd name="connsiteX18564" fmla="*/ 1134373 w 1617176"/>
              <a:gd name="connsiteY18564" fmla="*/ 740803 h 1543360"/>
              <a:gd name="connsiteX18565" fmla="*/ 1141450 w 1617176"/>
              <a:gd name="connsiteY18565" fmla="*/ 736654 h 1543360"/>
              <a:gd name="connsiteX18566" fmla="*/ 948200 w 1617176"/>
              <a:gd name="connsiteY18566" fmla="*/ 732365 h 1543360"/>
              <a:gd name="connsiteX18567" fmla="*/ 947646 w 1617176"/>
              <a:gd name="connsiteY18567" fmla="*/ 732503 h 1543360"/>
              <a:gd name="connsiteX18568" fmla="*/ 943926 w 1617176"/>
              <a:gd name="connsiteY18568" fmla="*/ 733666 h 1543360"/>
              <a:gd name="connsiteX18569" fmla="*/ 946181 w 1617176"/>
              <a:gd name="connsiteY18569" fmla="*/ 735922 h 1543360"/>
              <a:gd name="connsiteX18570" fmla="*/ 947889 w 1617176"/>
              <a:gd name="connsiteY18570" fmla="*/ 733237 h 1543360"/>
              <a:gd name="connsiteX18571" fmla="*/ 948377 w 1617176"/>
              <a:gd name="connsiteY18571" fmla="*/ 733969 h 1543360"/>
              <a:gd name="connsiteX18572" fmla="*/ 948378 w 1617176"/>
              <a:gd name="connsiteY18572" fmla="*/ 733967 h 1543360"/>
              <a:gd name="connsiteX18573" fmla="*/ 1111428 w 1617176"/>
              <a:gd name="connsiteY18573" fmla="*/ 732016 h 1543360"/>
              <a:gd name="connsiteX18574" fmla="*/ 1099711 w 1617176"/>
              <a:gd name="connsiteY18574" fmla="*/ 733237 h 1543360"/>
              <a:gd name="connsiteX18575" fmla="*/ 1097514 w 1617176"/>
              <a:gd name="connsiteY18575" fmla="*/ 737142 h 1543360"/>
              <a:gd name="connsiteX18576" fmla="*/ 1111428 w 1617176"/>
              <a:gd name="connsiteY18576" fmla="*/ 732016 h 1543360"/>
              <a:gd name="connsiteX18577" fmla="*/ 1003053 w 1617176"/>
              <a:gd name="connsiteY18577" fmla="*/ 732016 h 1543360"/>
              <a:gd name="connsiteX18578" fmla="*/ 1004518 w 1617176"/>
              <a:gd name="connsiteY18578" fmla="*/ 739339 h 1543360"/>
              <a:gd name="connsiteX18579" fmla="*/ 1009155 w 1617176"/>
              <a:gd name="connsiteY18579" fmla="*/ 739339 h 1543360"/>
              <a:gd name="connsiteX18580" fmla="*/ 1009887 w 1617176"/>
              <a:gd name="connsiteY18580" fmla="*/ 738363 h 1543360"/>
              <a:gd name="connsiteX18581" fmla="*/ 1010039 w 1617176"/>
              <a:gd name="connsiteY18581" fmla="*/ 738401 h 1543360"/>
              <a:gd name="connsiteX18582" fmla="*/ 1008179 w 1617176"/>
              <a:gd name="connsiteY18582" fmla="*/ 735920 h 1543360"/>
              <a:gd name="connsiteX18583" fmla="*/ 1005739 w 1617176"/>
              <a:gd name="connsiteY18583" fmla="*/ 733236 h 1543360"/>
              <a:gd name="connsiteX18584" fmla="*/ 1005738 w 1617176"/>
              <a:gd name="connsiteY18584" fmla="*/ 733237 h 1543360"/>
              <a:gd name="connsiteX18585" fmla="*/ 1003053 w 1617176"/>
              <a:gd name="connsiteY18585" fmla="*/ 732016 h 1543360"/>
              <a:gd name="connsiteX18586" fmla="*/ 974739 w 1617176"/>
              <a:gd name="connsiteY18586" fmla="*/ 732016 h 1543360"/>
              <a:gd name="connsiteX18587" fmla="*/ 976936 w 1617176"/>
              <a:gd name="connsiteY18587" fmla="*/ 732505 h 1543360"/>
              <a:gd name="connsiteX18588" fmla="*/ 976991 w 1617176"/>
              <a:gd name="connsiteY18588" fmla="*/ 732614 h 1543360"/>
              <a:gd name="connsiteX18589" fmla="*/ 978338 w 1617176"/>
              <a:gd name="connsiteY18589" fmla="*/ 732016 h 1543360"/>
              <a:gd name="connsiteX18590" fmla="*/ 1133883 w 1617176"/>
              <a:gd name="connsiteY18590" fmla="*/ 731772 h 1543360"/>
              <a:gd name="connsiteX18591" fmla="*/ 1133396 w 1617176"/>
              <a:gd name="connsiteY18591" fmla="*/ 732016 h 1543360"/>
              <a:gd name="connsiteX18592" fmla="*/ 1125829 w 1617176"/>
              <a:gd name="connsiteY18592" fmla="*/ 732993 h 1543360"/>
              <a:gd name="connsiteX18593" fmla="*/ 1125828 w 1617176"/>
              <a:gd name="connsiteY18593" fmla="*/ 732992 h 1543360"/>
              <a:gd name="connsiteX18594" fmla="*/ 1124420 w 1617176"/>
              <a:gd name="connsiteY18594" fmla="*/ 734087 h 1543360"/>
              <a:gd name="connsiteX18595" fmla="*/ 1124608 w 1617176"/>
              <a:gd name="connsiteY18595" fmla="*/ 734213 h 1543360"/>
              <a:gd name="connsiteX18596" fmla="*/ 1125584 w 1617176"/>
              <a:gd name="connsiteY18596" fmla="*/ 739095 h 1543360"/>
              <a:gd name="connsiteX18597" fmla="*/ 1125220 w 1617176"/>
              <a:gd name="connsiteY18597" fmla="*/ 739338 h 1543360"/>
              <a:gd name="connsiteX18598" fmla="*/ 1125340 w 1617176"/>
              <a:gd name="connsiteY18598" fmla="*/ 739338 h 1543360"/>
              <a:gd name="connsiteX18599" fmla="*/ 1126460 w 1617176"/>
              <a:gd name="connsiteY18599" fmla="*/ 740618 h 1543360"/>
              <a:gd name="connsiteX18600" fmla="*/ 1126561 w 1617176"/>
              <a:gd name="connsiteY18600" fmla="*/ 740315 h 1543360"/>
              <a:gd name="connsiteX18601" fmla="*/ 1128514 w 1617176"/>
              <a:gd name="connsiteY18601" fmla="*/ 740803 h 1543360"/>
              <a:gd name="connsiteX18602" fmla="*/ 1133006 w 1617176"/>
              <a:gd name="connsiteY18602" fmla="*/ 733531 h 1543360"/>
              <a:gd name="connsiteX18603" fmla="*/ 1132907 w 1617176"/>
              <a:gd name="connsiteY18603" fmla="*/ 733236 h 1543360"/>
              <a:gd name="connsiteX18604" fmla="*/ 1133151 w 1617176"/>
              <a:gd name="connsiteY18604" fmla="*/ 732992 h 1543360"/>
              <a:gd name="connsiteX18605" fmla="*/ 1133883 w 1617176"/>
              <a:gd name="connsiteY18605" fmla="*/ 731894 h 1543360"/>
              <a:gd name="connsiteX18606" fmla="*/ 879057 w 1617176"/>
              <a:gd name="connsiteY18606" fmla="*/ 731772 h 1543360"/>
              <a:gd name="connsiteX18607" fmla="*/ 889064 w 1617176"/>
              <a:gd name="connsiteY18607" fmla="*/ 747150 h 1543360"/>
              <a:gd name="connsiteX18608" fmla="*/ 891261 w 1617176"/>
              <a:gd name="connsiteY18608" fmla="*/ 745441 h 1543360"/>
              <a:gd name="connsiteX18609" fmla="*/ 880277 w 1617176"/>
              <a:gd name="connsiteY18609" fmla="*/ 731772 h 1543360"/>
              <a:gd name="connsiteX18610" fmla="*/ 879057 w 1617176"/>
              <a:gd name="connsiteY18610" fmla="*/ 731772 h 1543360"/>
              <a:gd name="connsiteX18611" fmla="*/ 1390825 w 1617176"/>
              <a:gd name="connsiteY18611" fmla="*/ 731528 h 1543360"/>
              <a:gd name="connsiteX18612" fmla="*/ 1390663 w 1617176"/>
              <a:gd name="connsiteY18612" fmla="*/ 731771 h 1543360"/>
              <a:gd name="connsiteX18613" fmla="*/ 1389931 w 1617176"/>
              <a:gd name="connsiteY18613" fmla="*/ 731771 h 1543360"/>
              <a:gd name="connsiteX18614" fmla="*/ 1389689 w 1617176"/>
              <a:gd name="connsiteY18614" fmla="*/ 731831 h 1543360"/>
              <a:gd name="connsiteX18615" fmla="*/ 1390999 w 1617176"/>
              <a:gd name="connsiteY18615" fmla="*/ 733450 h 1543360"/>
              <a:gd name="connsiteX18616" fmla="*/ 1391639 w 1617176"/>
              <a:gd name="connsiteY18616" fmla="*/ 731528 h 1543360"/>
              <a:gd name="connsiteX18617" fmla="*/ 935685 w 1617176"/>
              <a:gd name="connsiteY18617" fmla="*/ 731284 h 1543360"/>
              <a:gd name="connsiteX18618" fmla="*/ 935441 w 1617176"/>
              <a:gd name="connsiteY18618" fmla="*/ 731771 h 1543360"/>
              <a:gd name="connsiteX18619" fmla="*/ 934465 w 1617176"/>
              <a:gd name="connsiteY18619" fmla="*/ 732015 h 1543360"/>
              <a:gd name="connsiteX18620" fmla="*/ 933404 w 1617176"/>
              <a:gd name="connsiteY18620" fmla="*/ 732227 h 1543360"/>
              <a:gd name="connsiteX18621" fmla="*/ 933000 w 1617176"/>
              <a:gd name="connsiteY18621" fmla="*/ 733237 h 1543360"/>
              <a:gd name="connsiteX18622" fmla="*/ 935441 w 1617176"/>
              <a:gd name="connsiteY18622" fmla="*/ 734945 h 1543360"/>
              <a:gd name="connsiteX18623" fmla="*/ 935441 w 1617176"/>
              <a:gd name="connsiteY18623" fmla="*/ 735678 h 1543360"/>
              <a:gd name="connsiteX18624" fmla="*/ 935929 w 1617176"/>
              <a:gd name="connsiteY18624" fmla="*/ 735190 h 1543360"/>
              <a:gd name="connsiteX18625" fmla="*/ 936193 w 1617176"/>
              <a:gd name="connsiteY18625" fmla="*/ 735454 h 1543360"/>
              <a:gd name="connsiteX18626" fmla="*/ 936906 w 1617176"/>
              <a:gd name="connsiteY18626" fmla="*/ 734944 h 1543360"/>
              <a:gd name="connsiteX18627" fmla="*/ 937638 w 1617176"/>
              <a:gd name="connsiteY18627" fmla="*/ 734456 h 1543360"/>
              <a:gd name="connsiteX18628" fmla="*/ 937747 w 1617176"/>
              <a:gd name="connsiteY18628" fmla="*/ 734510 h 1543360"/>
              <a:gd name="connsiteX18629" fmla="*/ 937882 w 1617176"/>
              <a:gd name="connsiteY18629" fmla="*/ 733969 h 1543360"/>
              <a:gd name="connsiteX18630" fmla="*/ 937149 w 1617176"/>
              <a:gd name="connsiteY18630" fmla="*/ 734213 h 1543360"/>
              <a:gd name="connsiteX18631" fmla="*/ 936173 w 1617176"/>
              <a:gd name="connsiteY18631" fmla="*/ 731284 h 1543360"/>
              <a:gd name="connsiteX18632" fmla="*/ 912008 w 1617176"/>
              <a:gd name="connsiteY18632" fmla="*/ 731040 h 1543360"/>
              <a:gd name="connsiteX18633" fmla="*/ 914938 w 1617176"/>
              <a:gd name="connsiteY18633" fmla="*/ 733969 h 1543360"/>
              <a:gd name="connsiteX18634" fmla="*/ 914860 w 1617176"/>
              <a:gd name="connsiteY18634" fmla="*/ 734204 h 1543360"/>
              <a:gd name="connsiteX18635" fmla="*/ 917271 w 1617176"/>
              <a:gd name="connsiteY18635" fmla="*/ 732720 h 1543360"/>
              <a:gd name="connsiteX18636" fmla="*/ 917623 w 1617176"/>
              <a:gd name="connsiteY18636" fmla="*/ 732016 h 1543360"/>
              <a:gd name="connsiteX18637" fmla="*/ 912008 w 1617176"/>
              <a:gd name="connsiteY18637" fmla="*/ 731040 h 1543360"/>
              <a:gd name="connsiteX18638" fmla="*/ 1124608 w 1617176"/>
              <a:gd name="connsiteY18638" fmla="*/ 730796 h 1543360"/>
              <a:gd name="connsiteX18639" fmla="*/ 1121923 w 1617176"/>
              <a:gd name="connsiteY18639" fmla="*/ 732993 h 1543360"/>
              <a:gd name="connsiteX18640" fmla="*/ 1123631 w 1617176"/>
              <a:gd name="connsiteY18640" fmla="*/ 732993 h 1543360"/>
              <a:gd name="connsiteX18641" fmla="*/ 1124608 w 1617176"/>
              <a:gd name="connsiteY18641" fmla="*/ 732016 h 1543360"/>
              <a:gd name="connsiteX18642" fmla="*/ 986455 w 1617176"/>
              <a:gd name="connsiteY18642" fmla="*/ 730550 h 1543360"/>
              <a:gd name="connsiteX18643" fmla="*/ 984108 w 1617176"/>
              <a:gd name="connsiteY18643" fmla="*/ 731284 h 1543360"/>
              <a:gd name="connsiteX18644" fmla="*/ 988652 w 1617176"/>
              <a:gd name="connsiteY18644" fmla="*/ 731284 h 1543360"/>
              <a:gd name="connsiteX18645" fmla="*/ 988953 w 1617176"/>
              <a:gd name="connsiteY18645" fmla="*/ 731359 h 1543360"/>
              <a:gd name="connsiteX18646" fmla="*/ 988909 w 1617176"/>
              <a:gd name="connsiteY18646" fmla="*/ 731206 h 1543360"/>
              <a:gd name="connsiteX18647" fmla="*/ 988896 w 1617176"/>
              <a:gd name="connsiteY18647" fmla="*/ 731284 h 1543360"/>
              <a:gd name="connsiteX18648" fmla="*/ 986455 w 1617176"/>
              <a:gd name="connsiteY18648" fmla="*/ 730796 h 1543360"/>
              <a:gd name="connsiteX18649" fmla="*/ 986537 w 1617176"/>
              <a:gd name="connsiteY18649" fmla="*/ 730550 h 1543360"/>
              <a:gd name="connsiteX18650" fmla="*/ 1390424 w 1617176"/>
              <a:gd name="connsiteY18650" fmla="*/ 730456 h 1543360"/>
              <a:gd name="connsiteX18651" fmla="*/ 1390618 w 1617176"/>
              <a:gd name="connsiteY18651" fmla="*/ 730612 h 1543360"/>
              <a:gd name="connsiteX18652" fmla="*/ 1390663 w 1617176"/>
              <a:gd name="connsiteY18652" fmla="*/ 730552 h 1543360"/>
              <a:gd name="connsiteX18653" fmla="*/ 116285 w 1617176"/>
              <a:gd name="connsiteY18653" fmla="*/ 730308 h 1543360"/>
              <a:gd name="connsiteX18654" fmla="*/ 112624 w 1617176"/>
              <a:gd name="connsiteY18654" fmla="*/ 739339 h 1543360"/>
              <a:gd name="connsiteX18655" fmla="*/ 124340 w 1617176"/>
              <a:gd name="connsiteY18655" fmla="*/ 733237 h 1543360"/>
              <a:gd name="connsiteX18656" fmla="*/ 116285 w 1617176"/>
              <a:gd name="connsiteY18656" fmla="*/ 730308 h 1543360"/>
              <a:gd name="connsiteX18657" fmla="*/ 867516 w 1617176"/>
              <a:gd name="connsiteY18657" fmla="*/ 730290 h 1543360"/>
              <a:gd name="connsiteX18658" fmla="*/ 867048 w 1617176"/>
              <a:gd name="connsiteY18658" fmla="*/ 730991 h 1543360"/>
              <a:gd name="connsiteX18659" fmla="*/ 871490 w 1617176"/>
              <a:gd name="connsiteY18659" fmla="*/ 735434 h 1543360"/>
              <a:gd name="connsiteX18660" fmla="*/ 1013549 w 1617176"/>
              <a:gd name="connsiteY18660" fmla="*/ 729850 h 1543360"/>
              <a:gd name="connsiteX18661" fmla="*/ 1006801 w 1617176"/>
              <a:gd name="connsiteY18661" fmla="*/ 730784 h 1543360"/>
              <a:gd name="connsiteX18662" fmla="*/ 1006766 w 1617176"/>
              <a:gd name="connsiteY18662" fmla="*/ 730590 h 1543360"/>
              <a:gd name="connsiteX18663" fmla="*/ 1006771 w 1617176"/>
              <a:gd name="connsiteY18663" fmla="*/ 730570 h 1543360"/>
              <a:gd name="connsiteX18664" fmla="*/ 1006763 w 1617176"/>
              <a:gd name="connsiteY18664" fmla="*/ 730576 h 1543360"/>
              <a:gd name="connsiteX18665" fmla="*/ 1006766 w 1617176"/>
              <a:gd name="connsiteY18665" fmla="*/ 730590 h 1543360"/>
              <a:gd name="connsiteX18666" fmla="*/ 1006714 w 1617176"/>
              <a:gd name="connsiteY18666" fmla="*/ 730796 h 1543360"/>
              <a:gd name="connsiteX18667" fmla="*/ 1006801 w 1617176"/>
              <a:gd name="connsiteY18667" fmla="*/ 730784 h 1543360"/>
              <a:gd name="connsiteX18668" fmla="*/ 1007110 w 1617176"/>
              <a:gd name="connsiteY18668" fmla="*/ 732480 h 1543360"/>
              <a:gd name="connsiteX18669" fmla="*/ 1007203 w 1617176"/>
              <a:gd name="connsiteY18669" fmla="*/ 732503 h 1543360"/>
              <a:gd name="connsiteX18670" fmla="*/ 1009155 w 1617176"/>
              <a:gd name="connsiteY18670" fmla="*/ 734944 h 1543360"/>
              <a:gd name="connsiteX18671" fmla="*/ 1011329 w 1617176"/>
              <a:gd name="connsiteY18671" fmla="*/ 737908 h 1543360"/>
              <a:gd name="connsiteX18672" fmla="*/ 1011352 w 1617176"/>
              <a:gd name="connsiteY18672" fmla="*/ 737874 h 1543360"/>
              <a:gd name="connsiteX18673" fmla="*/ 1014606 w 1617176"/>
              <a:gd name="connsiteY18673" fmla="*/ 737874 h 1543360"/>
              <a:gd name="connsiteX18674" fmla="*/ 1014769 w 1617176"/>
              <a:gd name="connsiteY18674" fmla="*/ 737629 h 1543360"/>
              <a:gd name="connsiteX18675" fmla="*/ 1017210 w 1617176"/>
              <a:gd name="connsiteY18675" fmla="*/ 736897 h 1543360"/>
              <a:gd name="connsiteX18676" fmla="*/ 1019224 w 1617176"/>
              <a:gd name="connsiteY18676" fmla="*/ 736531 h 1543360"/>
              <a:gd name="connsiteX18677" fmla="*/ 1019163 w 1617176"/>
              <a:gd name="connsiteY18677" fmla="*/ 736410 h 1543360"/>
              <a:gd name="connsiteX18678" fmla="*/ 1019163 w 1617176"/>
              <a:gd name="connsiteY18678" fmla="*/ 735922 h 1543360"/>
              <a:gd name="connsiteX18679" fmla="*/ 1019164 w 1617176"/>
              <a:gd name="connsiteY18679" fmla="*/ 735921 h 1543360"/>
              <a:gd name="connsiteX18680" fmla="*/ 1016722 w 1617176"/>
              <a:gd name="connsiteY18680" fmla="*/ 735921 h 1543360"/>
              <a:gd name="connsiteX18681" fmla="*/ 1016234 w 1617176"/>
              <a:gd name="connsiteY18681" fmla="*/ 735432 h 1543360"/>
              <a:gd name="connsiteX18682" fmla="*/ 1016722 w 1617176"/>
              <a:gd name="connsiteY18682" fmla="*/ 734456 h 1543360"/>
              <a:gd name="connsiteX18683" fmla="*/ 1019712 w 1617176"/>
              <a:gd name="connsiteY18683" fmla="*/ 734456 h 1543360"/>
              <a:gd name="connsiteX18684" fmla="*/ 1019651 w 1617176"/>
              <a:gd name="connsiteY18684" fmla="*/ 734213 h 1543360"/>
              <a:gd name="connsiteX18685" fmla="*/ 1021359 w 1617176"/>
              <a:gd name="connsiteY18685" fmla="*/ 732993 h 1543360"/>
              <a:gd name="connsiteX18686" fmla="*/ 1022092 w 1617176"/>
              <a:gd name="connsiteY18686" fmla="*/ 733237 h 1543360"/>
              <a:gd name="connsiteX18687" fmla="*/ 1022216 w 1617176"/>
              <a:gd name="connsiteY18687" fmla="*/ 733113 h 1543360"/>
              <a:gd name="connsiteX18688" fmla="*/ 1021848 w 1617176"/>
              <a:gd name="connsiteY18688" fmla="*/ 732991 h 1543360"/>
              <a:gd name="connsiteX18689" fmla="*/ 1021116 w 1617176"/>
              <a:gd name="connsiteY18689" fmla="*/ 732015 h 1543360"/>
              <a:gd name="connsiteX18690" fmla="*/ 1019886 w 1617176"/>
              <a:gd name="connsiteY18690" fmla="*/ 730580 h 1543360"/>
              <a:gd name="connsiteX18691" fmla="*/ 1019651 w 1617176"/>
              <a:gd name="connsiteY18691" fmla="*/ 731284 h 1543360"/>
              <a:gd name="connsiteX18692" fmla="*/ 1013549 w 1617176"/>
              <a:gd name="connsiteY18692" fmla="*/ 729850 h 1543360"/>
              <a:gd name="connsiteX18693" fmla="*/ 1329885 w 1617176"/>
              <a:gd name="connsiteY18693" fmla="*/ 729820 h 1543360"/>
              <a:gd name="connsiteX18694" fmla="*/ 1327689 w 1617176"/>
              <a:gd name="connsiteY18694" fmla="*/ 733237 h 1543360"/>
              <a:gd name="connsiteX18695" fmla="*/ 1333058 w 1617176"/>
              <a:gd name="connsiteY18695" fmla="*/ 742268 h 1543360"/>
              <a:gd name="connsiteX18696" fmla="*/ 1332945 w 1617176"/>
              <a:gd name="connsiteY18696" fmla="*/ 742438 h 1543360"/>
              <a:gd name="connsiteX18697" fmla="*/ 1333303 w 1617176"/>
              <a:gd name="connsiteY18697" fmla="*/ 742510 h 1543360"/>
              <a:gd name="connsiteX18698" fmla="*/ 1339161 w 1617176"/>
              <a:gd name="connsiteY18698" fmla="*/ 752518 h 1543360"/>
              <a:gd name="connsiteX18699" fmla="*/ 1345019 w 1617176"/>
              <a:gd name="connsiteY18699" fmla="*/ 762526 h 1543360"/>
              <a:gd name="connsiteX18700" fmla="*/ 1344946 w 1617176"/>
              <a:gd name="connsiteY18700" fmla="*/ 762747 h 1543360"/>
              <a:gd name="connsiteX18701" fmla="*/ 1346483 w 1617176"/>
              <a:gd name="connsiteY18701" fmla="*/ 762527 h 1543360"/>
              <a:gd name="connsiteX18702" fmla="*/ 1346483 w 1617176"/>
              <a:gd name="connsiteY18702" fmla="*/ 762527 h 1543360"/>
              <a:gd name="connsiteX18703" fmla="*/ 1331594 w 1617176"/>
              <a:gd name="connsiteY18703" fmla="*/ 730308 h 1543360"/>
              <a:gd name="connsiteX18704" fmla="*/ 1329885 w 1617176"/>
              <a:gd name="connsiteY18704" fmla="*/ 729820 h 1543360"/>
              <a:gd name="connsiteX18705" fmla="*/ 1043516 w 1617176"/>
              <a:gd name="connsiteY18705" fmla="*/ 729481 h 1543360"/>
              <a:gd name="connsiteX18706" fmla="*/ 1042352 w 1617176"/>
              <a:gd name="connsiteY18706" fmla="*/ 730063 h 1543360"/>
              <a:gd name="connsiteX18707" fmla="*/ 1041411 w 1617176"/>
              <a:gd name="connsiteY18707" fmla="*/ 730847 h 1543360"/>
              <a:gd name="connsiteX18708" fmla="*/ 1041863 w 1617176"/>
              <a:gd name="connsiteY18708" fmla="*/ 731526 h 1543360"/>
              <a:gd name="connsiteX18709" fmla="*/ 1042561 w 1617176"/>
              <a:gd name="connsiteY18709" fmla="*/ 732690 h 1543360"/>
              <a:gd name="connsiteX18710" fmla="*/ 1042839 w 1617176"/>
              <a:gd name="connsiteY18710" fmla="*/ 732505 h 1543360"/>
              <a:gd name="connsiteX18711" fmla="*/ 1046989 w 1617176"/>
              <a:gd name="connsiteY18711" fmla="*/ 734457 h 1543360"/>
              <a:gd name="connsiteX18712" fmla="*/ 1046497 w 1617176"/>
              <a:gd name="connsiteY18712" fmla="*/ 733473 h 1543360"/>
              <a:gd name="connsiteX18713" fmla="*/ 1044793 w 1617176"/>
              <a:gd name="connsiteY18713" fmla="*/ 731282 h 1543360"/>
              <a:gd name="connsiteX18714" fmla="*/ 1043572 w 1617176"/>
              <a:gd name="connsiteY18714" fmla="*/ 729574 h 1543360"/>
              <a:gd name="connsiteX18715" fmla="*/ 933733 w 1617176"/>
              <a:gd name="connsiteY18715" fmla="*/ 729331 h 1543360"/>
              <a:gd name="connsiteX18716" fmla="*/ 933489 w 1617176"/>
              <a:gd name="connsiteY18716" fmla="*/ 729575 h 1543360"/>
              <a:gd name="connsiteX18717" fmla="*/ 932627 w 1617176"/>
              <a:gd name="connsiteY18717" fmla="*/ 729747 h 1543360"/>
              <a:gd name="connsiteX18718" fmla="*/ 933488 w 1617176"/>
              <a:gd name="connsiteY18718" fmla="*/ 731040 h 1543360"/>
              <a:gd name="connsiteX18719" fmla="*/ 933272 w 1617176"/>
              <a:gd name="connsiteY18719" fmla="*/ 731473 h 1543360"/>
              <a:gd name="connsiteX18720" fmla="*/ 934221 w 1617176"/>
              <a:gd name="connsiteY18720" fmla="*/ 731283 h 1543360"/>
              <a:gd name="connsiteX18721" fmla="*/ 935197 w 1617176"/>
              <a:gd name="connsiteY18721" fmla="*/ 731039 h 1543360"/>
              <a:gd name="connsiteX18722" fmla="*/ 935490 w 1617176"/>
              <a:gd name="connsiteY18722" fmla="*/ 731185 h 1543360"/>
              <a:gd name="connsiteX18723" fmla="*/ 935685 w 1617176"/>
              <a:gd name="connsiteY18723" fmla="*/ 730796 h 1543360"/>
              <a:gd name="connsiteX18724" fmla="*/ 935441 w 1617176"/>
              <a:gd name="connsiteY18724" fmla="*/ 730308 h 1543360"/>
              <a:gd name="connsiteX18725" fmla="*/ 934953 w 1617176"/>
              <a:gd name="connsiteY18725" fmla="*/ 729331 h 1543360"/>
              <a:gd name="connsiteX18726" fmla="*/ 992311 w 1617176"/>
              <a:gd name="connsiteY18726" fmla="*/ 729087 h 1543360"/>
              <a:gd name="connsiteX18727" fmla="*/ 990848 w 1617176"/>
              <a:gd name="connsiteY18727" fmla="*/ 729818 h 1543360"/>
              <a:gd name="connsiteX18728" fmla="*/ 990603 w 1617176"/>
              <a:gd name="connsiteY18728" fmla="*/ 729818 h 1543360"/>
              <a:gd name="connsiteX18729" fmla="*/ 990604 w 1617176"/>
              <a:gd name="connsiteY18729" fmla="*/ 729820 h 1543360"/>
              <a:gd name="connsiteX18730" fmla="*/ 990281 w 1617176"/>
              <a:gd name="connsiteY18730" fmla="*/ 729820 h 1543360"/>
              <a:gd name="connsiteX18731" fmla="*/ 990555 w 1617176"/>
              <a:gd name="connsiteY18731" fmla="*/ 730645 h 1543360"/>
              <a:gd name="connsiteX18732" fmla="*/ 992557 w 1617176"/>
              <a:gd name="connsiteY18732" fmla="*/ 729087 h 1543360"/>
              <a:gd name="connsiteX18733" fmla="*/ 899805 w 1617176"/>
              <a:gd name="connsiteY18733" fmla="*/ 728597 h 1543360"/>
              <a:gd name="connsiteX18734" fmla="*/ 899457 w 1617176"/>
              <a:gd name="connsiteY18734" fmla="*/ 728772 h 1543360"/>
              <a:gd name="connsiteX18735" fmla="*/ 902489 w 1617176"/>
              <a:gd name="connsiteY18735" fmla="*/ 732505 h 1543360"/>
              <a:gd name="connsiteX18736" fmla="*/ 899804 w 1617176"/>
              <a:gd name="connsiteY18736" fmla="*/ 728599 h 1543360"/>
              <a:gd name="connsiteX18737" fmla="*/ 933248 w 1617176"/>
              <a:gd name="connsiteY18737" fmla="*/ 728258 h 1543360"/>
              <a:gd name="connsiteX18738" fmla="*/ 933690 w 1617176"/>
              <a:gd name="connsiteY18738" fmla="*/ 728523 h 1543360"/>
              <a:gd name="connsiteX18739" fmla="*/ 933732 w 1617176"/>
              <a:gd name="connsiteY18739" fmla="*/ 728355 h 1543360"/>
              <a:gd name="connsiteX18740" fmla="*/ 1096097 w 1617176"/>
              <a:gd name="connsiteY18740" fmla="*/ 728111 h 1543360"/>
              <a:gd name="connsiteX18741" fmla="*/ 1095074 w 1617176"/>
              <a:gd name="connsiteY18741" fmla="*/ 728842 h 1543360"/>
              <a:gd name="connsiteX18742" fmla="*/ 1093853 w 1617176"/>
              <a:gd name="connsiteY18742" fmla="*/ 729655 h 1543360"/>
              <a:gd name="connsiteX18743" fmla="*/ 1093853 w 1617176"/>
              <a:gd name="connsiteY18743" fmla="*/ 730308 h 1543360"/>
              <a:gd name="connsiteX18744" fmla="*/ 1098003 w 1617176"/>
              <a:gd name="connsiteY18744" fmla="*/ 728111 h 1543360"/>
              <a:gd name="connsiteX18745" fmla="*/ 986455 w 1617176"/>
              <a:gd name="connsiteY18745" fmla="*/ 728111 h 1543360"/>
              <a:gd name="connsiteX18746" fmla="*/ 981574 w 1617176"/>
              <a:gd name="connsiteY18746" fmla="*/ 729820 h 1543360"/>
              <a:gd name="connsiteX18747" fmla="*/ 982550 w 1617176"/>
              <a:gd name="connsiteY18747" fmla="*/ 730308 h 1543360"/>
              <a:gd name="connsiteX18748" fmla="*/ 982397 w 1617176"/>
              <a:gd name="connsiteY18748" fmla="*/ 730766 h 1543360"/>
              <a:gd name="connsiteX18749" fmla="*/ 986020 w 1617176"/>
              <a:gd name="connsiteY18749" fmla="*/ 729634 h 1543360"/>
              <a:gd name="connsiteX18750" fmla="*/ 940323 w 1617176"/>
              <a:gd name="connsiteY18750" fmla="*/ 728111 h 1543360"/>
              <a:gd name="connsiteX18751" fmla="*/ 940323 w 1617176"/>
              <a:gd name="connsiteY18751" fmla="*/ 729820 h 1543360"/>
              <a:gd name="connsiteX18752" fmla="*/ 940811 w 1617176"/>
              <a:gd name="connsiteY18752" fmla="*/ 729820 h 1543360"/>
              <a:gd name="connsiteX18753" fmla="*/ 940742 w 1617176"/>
              <a:gd name="connsiteY18753" fmla="*/ 730027 h 1543360"/>
              <a:gd name="connsiteX18754" fmla="*/ 942275 w 1617176"/>
              <a:gd name="connsiteY18754" fmla="*/ 728111 h 1543360"/>
              <a:gd name="connsiteX18755" fmla="*/ 942031 w 1617176"/>
              <a:gd name="connsiteY18755" fmla="*/ 728111 h 1543360"/>
              <a:gd name="connsiteX18756" fmla="*/ 940323 w 1617176"/>
              <a:gd name="connsiteY18756" fmla="*/ 728111 h 1543360"/>
              <a:gd name="connsiteX18757" fmla="*/ 946150 w 1617176"/>
              <a:gd name="connsiteY18757" fmla="*/ 727928 h 1543360"/>
              <a:gd name="connsiteX18758" fmla="*/ 942643 w 1617176"/>
              <a:gd name="connsiteY18758" fmla="*/ 728756 h 1543360"/>
              <a:gd name="connsiteX18759" fmla="*/ 941203 w 1617176"/>
              <a:gd name="connsiteY18759" fmla="*/ 730340 h 1543360"/>
              <a:gd name="connsiteX18760" fmla="*/ 941299 w 1617176"/>
              <a:gd name="connsiteY18760" fmla="*/ 730308 h 1543360"/>
              <a:gd name="connsiteX18761" fmla="*/ 942275 w 1617176"/>
              <a:gd name="connsiteY18761" fmla="*/ 732505 h 1543360"/>
              <a:gd name="connsiteX18762" fmla="*/ 943008 w 1617176"/>
              <a:gd name="connsiteY18762" fmla="*/ 732505 h 1543360"/>
              <a:gd name="connsiteX18763" fmla="*/ 942917 w 1617176"/>
              <a:gd name="connsiteY18763" fmla="*/ 732688 h 1543360"/>
              <a:gd name="connsiteX18764" fmla="*/ 947158 w 1617176"/>
              <a:gd name="connsiteY18764" fmla="*/ 731039 h 1543360"/>
              <a:gd name="connsiteX18765" fmla="*/ 947644 w 1617176"/>
              <a:gd name="connsiteY18765" fmla="*/ 731039 h 1543360"/>
              <a:gd name="connsiteX18766" fmla="*/ 947401 w 1617176"/>
              <a:gd name="connsiteY18766" fmla="*/ 730796 h 1543360"/>
              <a:gd name="connsiteX18767" fmla="*/ 948377 w 1617176"/>
              <a:gd name="connsiteY18767" fmla="*/ 730308 h 1543360"/>
              <a:gd name="connsiteX18768" fmla="*/ 946150 w 1617176"/>
              <a:gd name="connsiteY18768" fmla="*/ 727928 h 1543360"/>
              <a:gd name="connsiteX18769" fmla="*/ 1020139 w 1617176"/>
              <a:gd name="connsiteY18769" fmla="*/ 727623 h 1543360"/>
              <a:gd name="connsiteX18770" fmla="*/ 1020139 w 1617176"/>
              <a:gd name="connsiteY18770" fmla="*/ 729330 h 1543360"/>
              <a:gd name="connsiteX18771" fmla="*/ 1021116 w 1617176"/>
              <a:gd name="connsiteY18771" fmla="*/ 729818 h 1543360"/>
              <a:gd name="connsiteX18772" fmla="*/ 1021848 w 1617176"/>
              <a:gd name="connsiteY18772" fmla="*/ 731039 h 1543360"/>
              <a:gd name="connsiteX18773" fmla="*/ 1023313 w 1617176"/>
              <a:gd name="connsiteY18773" fmla="*/ 732503 h 1543360"/>
              <a:gd name="connsiteX18774" fmla="*/ 1023190 w 1617176"/>
              <a:gd name="connsiteY18774" fmla="*/ 732688 h 1543360"/>
              <a:gd name="connsiteX18775" fmla="*/ 1025265 w 1617176"/>
              <a:gd name="connsiteY18775" fmla="*/ 733725 h 1543360"/>
              <a:gd name="connsiteX18776" fmla="*/ 1020139 w 1617176"/>
              <a:gd name="connsiteY18776" fmla="*/ 727623 h 1543360"/>
              <a:gd name="connsiteX18777" fmla="*/ 1220565 w 1617176"/>
              <a:gd name="connsiteY18777" fmla="*/ 727379 h 1543360"/>
              <a:gd name="connsiteX18778" fmla="*/ 1216385 w 1617176"/>
              <a:gd name="connsiteY18778" fmla="*/ 730308 h 1543360"/>
              <a:gd name="connsiteX18779" fmla="*/ 1225660 w 1617176"/>
              <a:gd name="connsiteY18779" fmla="*/ 730308 h 1543360"/>
              <a:gd name="connsiteX18780" fmla="*/ 1220565 w 1617176"/>
              <a:gd name="connsiteY18780" fmla="*/ 727379 h 1543360"/>
              <a:gd name="connsiteX18781" fmla="*/ 821208 w 1617176"/>
              <a:gd name="connsiteY18781" fmla="*/ 727379 h 1543360"/>
              <a:gd name="connsiteX18782" fmla="*/ 834877 w 1617176"/>
              <a:gd name="connsiteY18782" fmla="*/ 738119 h 1543360"/>
              <a:gd name="connsiteX18783" fmla="*/ 834009 w 1617176"/>
              <a:gd name="connsiteY18783" fmla="*/ 735730 h 1543360"/>
              <a:gd name="connsiteX18784" fmla="*/ 833901 w 1617176"/>
              <a:gd name="connsiteY18784" fmla="*/ 735676 h 1543360"/>
              <a:gd name="connsiteX18785" fmla="*/ 833169 w 1617176"/>
              <a:gd name="connsiteY18785" fmla="*/ 734944 h 1543360"/>
              <a:gd name="connsiteX18786" fmla="*/ 832681 w 1617176"/>
              <a:gd name="connsiteY18786" fmla="*/ 734456 h 1543360"/>
              <a:gd name="connsiteX18787" fmla="*/ 832612 w 1617176"/>
              <a:gd name="connsiteY18787" fmla="*/ 734038 h 1543360"/>
              <a:gd name="connsiteX18788" fmla="*/ 832436 w 1617176"/>
              <a:gd name="connsiteY18788" fmla="*/ 734213 h 1543360"/>
              <a:gd name="connsiteX18789" fmla="*/ 821208 w 1617176"/>
              <a:gd name="connsiteY18789" fmla="*/ 727379 h 1543360"/>
              <a:gd name="connsiteX18790" fmla="*/ 1210771 w 1617176"/>
              <a:gd name="connsiteY18790" fmla="*/ 726891 h 1543360"/>
              <a:gd name="connsiteX18791" fmla="*/ 1210283 w 1617176"/>
              <a:gd name="connsiteY18791" fmla="*/ 727379 h 1543360"/>
              <a:gd name="connsiteX18792" fmla="*/ 1210283 w 1617176"/>
              <a:gd name="connsiteY18792" fmla="*/ 728110 h 1543360"/>
              <a:gd name="connsiteX18793" fmla="*/ 1211294 w 1617176"/>
              <a:gd name="connsiteY18793" fmla="*/ 728110 h 1543360"/>
              <a:gd name="connsiteX18794" fmla="*/ 1273745 w 1617176"/>
              <a:gd name="connsiteY18794" fmla="*/ 726402 h 1543360"/>
              <a:gd name="connsiteX18795" fmla="*/ 1273502 w 1617176"/>
              <a:gd name="connsiteY18795" fmla="*/ 726645 h 1543360"/>
              <a:gd name="connsiteX18796" fmla="*/ 1272896 w 1617176"/>
              <a:gd name="connsiteY18796" fmla="*/ 727009 h 1543360"/>
              <a:gd name="connsiteX18797" fmla="*/ 1276217 w 1617176"/>
              <a:gd name="connsiteY18797" fmla="*/ 742878 h 1543360"/>
              <a:gd name="connsiteX18798" fmla="*/ 1282044 w 1617176"/>
              <a:gd name="connsiteY18798" fmla="*/ 760086 h 1543360"/>
              <a:gd name="connsiteX18799" fmla="*/ 1288635 w 1617176"/>
              <a:gd name="connsiteY18799" fmla="*/ 783275 h 1543360"/>
              <a:gd name="connsiteX18800" fmla="*/ 1287414 w 1617176"/>
              <a:gd name="connsiteY18800" fmla="*/ 773267 h 1543360"/>
              <a:gd name="connsiteX18801" fmla="*/ 1287902 w 1617176"/>
              <a:gd name="connsiteY18801" fmla="*/ 770094 h 1543360"/>
              <a:gd name="connsiteX18802" fmla="*/ 1273745 w 1617176"/>
              <a:gd name="connsiteY18802" fmla="*/ 726402 h 1543360"/>
              <a:gd name="connsiteX18803" fmla="*/ 1082175 w 1617176"/>
              <a:gd name="connsiteY18803" fmla="*/ 725929 h 1543360"/>
              <a:gd name="connsiteX18804" fmla="*/ 1082626 w 1617176"/>
              <a:gd name="connsiteY18804" fmla="*/ 727133 h 1543360"/>
              <a:gd name="connsiteX18805" fmla="*/ 1083277 w 1617176"/>
              <a:gd name="connsiteY18805" fmla="*/ 728870 h 1543360"/>
              <a:gd name="connsiteX18806" fmla="*/ 1083358 w 1617176"/>
              <a:gd name="connsiteY18806" fmla="*/ 728843 h 1543360"/>
              <a:gd name="connsiteX18807" fmla="*/ 1084334 w 1617176"/>
              <a:gd name="connsiteY18807" fmla="*/ 729820 h 1543360"/>
              <a:gd name="connsiteX18808" fmla="*/ 1093365 w 1617176"/>
              <a:gd name="connsiteY18808" fmla="*/ 728843 h 1543360"/>
              <a:gd name="connsiteX18809" fmla="*/ 1093305 w 1617176"/>
              <a:gd name="connsiteY18809" fmla="*/ 729024 h 1543360"/>
              <a:gd name="connsiteX18810" fmla="*/ 1094586 w 1617176"/>
              <a:gd name="connsiteY18810" fmla="*/ 728109 h 1543360"/>
              <a:gd name="connsiteX18811" fmla="*/ 1095562 w 1617176"/>
              <a:gd name="connsiteY18811" fmla="*/ 727551 h 1543360"/>
              <a:gd name="connsiteX18812" fmla="*/ 1095562 w 1617176"/>
              <a:gd name="connsiteY18812" fmla="*/ 726646 h 1543360"/>
              <a:gd name="connsiteX18813" fmla="*/ 1207598 w 1617176"/>
              <a:gd name="connsiteY18813" fmla="*/ 725914 h 1543360"/>
              <a:gd name="connsiteX18814" fmla="*/ 1201496 w 1617176"/>
              <a:gd name="connsiteY18814" fmla="*/ 727379 h 1543360"/>
              <a:gd name="connsiteX18815" fmla="*/ 1202716 w 1617176"/>
              <a:gd name="connsiteY18815" fmla="*/ 731284 h 1543360"/>
              <a:gd name="connsiteX18816" fmla="*/ 1212968 w 1617176"/>
              <a:gd name="connsiteY18816" fmla="*/ 730796 h 1543360"/>
              <a:gd name="connsiteX18817" fmla="*/ 1211991 w 1617176"/>
              <a:gd name="connsiteY18817" fmla="*/ 729087 h 1543360"/>
              <a:gd name="connsiteX18818" fmla="*/ 1212078 w 1617176"/>
              <a:gd name="connsiteY18818" fmla="*/ 728957 h 1543360"/>
              <a:gd name="connsiteX18819" fmla="*/ 1210772 w 1617176"/>
              <a:gd name="connsiteY18819" fmla="*/ 729330 h 1543360"/>
              <a:gd name="connsiteX18820" fmla="*/ 1209795 w 1617176"/>
              <a:gd name="connsiteY18820" fmla="*/ 728842 h 1543360"/>
              <a:gd name="connsiteX18821" fmla="*/ 1209795 w 1617176"/>
              <a:gd name="connsiteY18821" fmla="*/ 729331 h 1543360"/>
              <a:gd name="connsiteX18822" fmla="*/ 1205889 w 1617176"/>
              <a:gd name="connsiteY18822" fmla="*/ 729820 h 1543360"/>
              <a:gd name="connsiteX18823" fmla="*/ 1207598 w 1617176"/>
              <a:gd name="connsiteY18823" fmla="*/ 725914 h 1543360"/>
              <a:gd name="connsiteX18824" fmla="*/ 910811 w 1617176"/>
              <a:gd name="connsiteY18824" fmla="*/ 725846 h 1543360"/>
              <a:gd name="connsiteX18825" fmla="*/ 908592 w 1617176"/>
              <a:gd name="connsiteY18825" fmla="*/ 726401 h 1543360"/>
              <a:gd name="connsiteX18826" fmla="*/ 907489 w 1617176"/>
              <a:gd name="connsiteY18826" fmla="*/ 726646 h 1543360"/>
              <a:gd name="connsiteX18827" fmla="*/ 913229 w 1617176"/>
              <a:gd name="connsiteY18827" fmla="*/ 726646 h 1543360"/>
              <a:gd name="connsiteX18828" fmla="*/ 910788 w 1617176"/>
              <a:gd name="connsiteY18828" fmla="*/ 725914 h 1543360"/>
              <a:gd name="connsiteX18829" fmla="*/ 1149505 w 1617176"/>
              <a:gd name="connsiteY18829" fmla="*/ 725670 h 1543360"/>
              <a:gd name="connsiteX18830" fmla="*/ 1149017 w 1617176"/>
              <a:gd name="connsiteY18830" fmla="*/ 726402 h 1543360"/>
              <a:gd name="connsiteX18831" fmla="*/ 1150482 w 1617176"/>
              <a:gd name="connsiteY18831" fmla="*/ 725670 h 1543360"/>
              <a:gd name="connsiteX18832" fmla="*/ 1149505 w 1617176"/>
              <a:gd name="connsiteY18832" fmla="*/ 725670 h 1543360"/>
              <a:gd name="connsiteX18833" fmla="*/ 1076523 w 1617176"/>
              <a:gd name="connsiteY18833" fmla="*/ 725670 h 1543360"/>
              <a:gd name="connsiteX18834" fmla="*/ 1082137 w 1617176"/>
              <a:gd name="connsiteY18834" fmla="*/ 729820 h 1543360"/>
              <a:gd name="connsiteX18835" fmla="*/ 1082137 w 1617176"/>
              <a:gd name="connsiteY18835" fmla="*/ 729083 h 1543360"/>
              <a:gd name="connsiteX18836" fmla="*/ 1081650 w 1617176"/>
              <a:gd name="connsiteY18836" fmla="*/ 727621 h 1543360"/>
              <a:gd name="connsiteX18837" fmla="*/ 1080566 w 1617176"/>
              <a:gd name="connsiteY18837" fmla="*/ 725670 h 1543360"/>
              <a:gd name="connsiteX18838" fmla="*/ 1080428 w 1617176"/>
              <a:gd name="connsiteY18838" fmla="*/ 725670 h 1543360"/>
              <a:gd name="connsiteX18839" fmla="*/ 1076523 w 1617176"/>
              <a:gd name="connsiteY18839" fmla="*/ 725670 h 1543360"/>
              <a:gd name="connsiteX18840" fmla="*/ 990604 w 1617176"/>
              <a:gd name="connsiteY18840" fmla="*/ 725670 h 1543360"/>
              <a:gd name="connsiteX18841" fmla="*/ 988896 w 1617176"/>
              <a:gd name="connsiteY18841" fmla="*/ 726158 h 1543360"/>
              <a:gd name="connsiteX18842" fmla="*/ 990481 w 1617176"/>
              <a:gd name="connsiteY18842" fmla="*/ 728197 h 1543360"/>
              <a:gd name="connsiteX18843" fmla="*/ 991378 w 1617176"/>
              <a:gd name="connsiteY18843" fmla="*/ 727813 h 1543360"/>
              <a:gd name="connsiteX18844" fmla="*/ 991093 w 1617176"/>
              <a:gd name="connsiteY18844" fmla="*/ 727623 h 1543360"/>
              <a:gd name="connsiteX18845" fmla="*/ 990604 w 1617176"/>
              <a:gd name="connsiteY18845" fmla="*/ 725670 h 1543360"/>
              <a:gd name="connsiteX18846" fmla="*/ 966460 w 1617176"/>
              <a:gd name="connsiteY18846" fmla="*/ 725124 h 1543360"/>
              <a:gd name="connsiteX18847" fmla="*/ 965708 w 1617176"/>
              <a:gd name="connsiteY18847" fmla="*/ 725425 h 1543360"/>
              <a:gd name="connsiteX18848" fmla="*/ 964382 w 1617176"/>
              <a:gd name="connsiteY18848" fmla="*/ 726088 h 1543360"/>
              <a:gd name="connsiteX18849" fmla="*/ 964487 w 1617176"/>
              <a:gd name="connsiteY18849" fmla="*/ 726158 h 1543360"/>
              <a:gd name="connsiteX18850" fmla="*/ 963999 w 1617176"/>
              <a:gd name="connsiteY18850" fmla="*/ 727623 h 1543360"/>
              <a:gd name="connsiteX18851" fmla="*/ 969613 w 1617176"/>
              <a:gd name="connsiteY18851" fmla="*/ 728843 h 1543360"/>
              <a:gd name="connsiteX18852" fmla="*/ 966440 w 1617176"/>
              <a:gd name="connsiteY18852" fmla="*/ 725182 h 1543360"/>
              <a:gd name="connsiteX18853" fmla="*/ 1387839 w 1617176"/>
              <a:gd name="connsiteY18853" fmla="*/ 724577 h 1543360"/>
              <a:gd name="connsiteX18854" fmla="*/ 1387336 w 1617176"/>
              <a:gd name="connsiteY18854" fmla="*/ 724744 h 1543360"/>
              <a:gd name="connsiteX18855" fmla="*/ 1388954 w 1617176"/>
              <a:gd name="connsiteY18855" fmla="*/ 730064 h 1543360"/>
              <a:gd name="connsiteX18856" fmla="*/ 1388954 w 1617176"/>
              <a:gd name="connsiteY18856" fmla="*/ 730201 h 1543360"/>
              <a:gd name="connsiteX18857" fmla="*/ 1389568 w 1617176"/>
              <a:gd name="connsiteY18857" fmla="*/ 730114 h 1543360"/>
              <a:gd name="connsiteX18858" fmla="*/ 1389443 w 1617176"/>
              <a:gd name="connsiteY18858" fmla="*/ 730064 h 1543360"/>
              <a:gd name="connsiteX18859" fmla="*/ 1391151 w 1617176"/>
              <a:gd name="connsiteY18859" fmla="*/ 728599 h 1543360"/>
              <a:gd name="connsiteX18860" fmla="*/ 1156431 w 1617176"/>
              <a:gd name="connsiteY18860" fmla="*/ 724480 h 1543360"/>
              <a:gd name="connsiteX18861" fmla="*/ 1153410 w 1617176"/>
              <a:gd name="connsiteY18861" fmla="*/ 727623 h 1543360"/>
              <a:gd name="connsiteX18862" fmla="*/ 1157804 w 1617176"/>
              <a:gd name="connsiteY18862" fmla="*/ 725182 h 1543360"/>
              <a:gd name="connsiteX18863" fmla="*/ 1160733 w 1617176"/>
              <a:gd name="connsiteY18863" fmla="*/ 725914 h 1543360"/>
              <a:gd name="connsiteX18864" fmla="*/ 1156431 w 1617176"/>
              <a:gd name="connsiteY18864" fmla="*/ 724480 h 1543360"/>
              <a:gd name="connsiteX18865" fmla="*/ 1034540 w 1617176"/>
              <a:gd name="connsiteY18865" fmla="*/ 724206 h 1543360"/>
              <a:gd name="connsiteX18866" fmla="*/ 1025509 w 1617176"/>
              <a:gd name="connsiteY18866" fmla="*/ 727135 h 1543360"/>
              <a:gd name="connsiteX18867" fmla="*/ 1030879 w 1617176"/>
              <a:gd name="connsiteY18867" fmla="*/ 732749 h 1543360"/>
              <a:gd name="connsiteX18868" fmla="*/ 1035516 w 1617176"/>
              <a:gd name="connsiteY18868" fmla="*/ 731772 h 1543360"/>
              <a:gd name="connsiteX18869" fmla="*/ 1034784 w 1617176"/>
              <a:gd name="connsiteY18869" fmla="*/ 733725 h 1543360"/>
              <a:gd name="connsiteX18870" fmla="*/ 1041131 w 1617176"/>
              <a:gd name="connsiteY18870" fmla="*/ 733725 h 1543360"/>
              <a:gd name="connsiteX18871" fmla="*/ 1041131 w 1617176"/>
              <a:gd name="connsiteY18871" fmla="*/ 733357 h 1543360"/>
              <a:gd name="connsiteX18872" fmla="*/ 1040398 w 1617176"/>
              <a:gd name="connsiteY18872" fmla="*/ 732259 h 1543360"/>
              <a:gd name="connsiteX18873" fmla="*/ 1040215 w 1617176"/>
              <a:gd name="connsiteY18873" fmla="*/ 732015 h 1543360"/>
              <a:gd name="connsiteX18874" fmla="*/ 1040155 w 1617176"/>
              <a:gd name="connsiteY18874" fmla="*/ 732015 h 1543360"/>
              <a:gd name="connsiteX18875" fmla="*/ 1039422 w 1617176"/>
              <a:gd name="connsiteY18875" fmla="*/ 731771 h 1543360"/>
              <a:gd name="connsiteX18876" fmla="*/ 1039244 w 1617176"/>
              <a:gd name="connsiteY18876" fmla="*/ 731504 h 1543360"/>
              <a:gd name="connsiteX18877" fmla="*/ 1037713 w 1617176"/>
              <a:gd name="connsiteY18877" fmla="*/ 732015 h 1543360"/>
              <a:gd name="connsiteX18878" fmla="*/ 1037713 w 1617176"/>
              <a:gd name="connsiteY18878" fmla="*/ 732259 h 1543360"/>
              <a:gd name="connsiteX18879" fmla="*/ 1037225 w 1617176"/>
              <a:gd name="connsiteY18879" fmla="*/ 731771 h 1543360"/>
              <a:gd name="connsiteX18880" fmla="*/ 1037469 w 1617176"/>
              <a:gd name="connsiteY18880" fmla="*/ 731282 h 1543360"/>
              <a:gd name="connsiteX18881" fmla="*/ 1038637 w 1617176"/>
              <a:gd name="connsiteY18881" fmla="*/ 730699 h 1543360"/>
              <a:gd name="connsiteX18882" fmla="*/ 1035517 w 1617176"/>
              <a:gd name="connsiteY18882" fmla="*/ 727134 h 1543360"/>
              <a:gd name="connsiteX18883" fmla="*/ 1035517 w 1617176"/>
              <a:gd name="connsiteY18883" fmla="*/ 726054 h 1543360"/>
              <a:gd name="connsiteX18884" fmla="*/ 1034540 w 1617176"/>
              <a:gd name="connsiteY18884" fmla="*/ 724938 h 1543360"/>
              <a:gd name="connsiteX18885" fmla="*/ 1034540 w 1617176"/>
              <a:gd name="connsiteY18885" fmla="*/ 724206 h 1543360"/>
              <a:gd name="connsiteX18886" fmla="*/ 970834 w 1617176"/>
              <a:gd name="connsiteY18886" fmla="*/ 724206 h 1543360"/>
              <a:gd name="connsiteX18887" fmla="*/ 974983 w 1617176"/>
              <a:gd name="connsiteY18887" fmla="*/ 727623 h 1543360"/>
              <a:gd name="connsiteX18888" fmla="*/ 970834 w 1617176"/>
              <a:gd name="connsiteY18888" fmla="*/ 724206 h 1543360"/>
              <a:gd name="connsiteX18889" fmla="*/ 873199 w 1617176"/>
              <a:gd name="connsiteY18889" fmla="*/ 724206 h 1543360"/>
              <a:gd name="connsiteX18890" fmla="*/ 877836 w 1617176"/>
              <a:gd name="connsiteY18890" fmla="*/ 729331 h 1543360"/>
              <a:gd name="connsiteX18891" fmla="*/ 875884 w 1617176"/>
              <a:gd name="connsiteY18891" fmla="*/ 724206 h 1543360"/>
              <a:gd name="connsiteX18892" fmla="*/ 873199 w 1617176"/>
              <a:gd name="connsiteY18892" fmla="*/ 724206 h 1543360"/>
              <a:gd name="connsiteX18893" fmla="*/ 1037225 w 1617176"/>
              <a:gd name="connsiteY18893" fmla="*/ 723962 h 1543360"/>
              <a:gd name="connsiteX18894" fmla="*/ 1037225 w 1617176"/>
              <a:gd name="connsiteY18894" fmla="*/ 725426 h 1543360"/>
              <a:gd name="connsiteX18895" fmla="*/ 1036982 w 1617176"/>
              <a:gd name="connsiteY18895" fmla="*/ 725669 h 1543360"/>
              <a:gd name="connsiteX18896" fmla="*/ 1039873 w 1617176"/>
              <a:gd name="connsiteY18896" fmla="*/ 729593 h 1543360"/>
              <a:gd name="connsiteX18897" fmla="*/ 1039910 w 1617176"/>
              <a:gd name="connsiteY18897" fmla="*/ 729574 h 1543360"/>
              <a:gd name="connsiteX18898" fmla="*/ 1040886 w 1617176"/>
              <a:gd name="connsiteY18898" fmla="*/ 729818 h 1543360"/>
              <a:gd name="connsiteX18899" fmla="*/ 1041042 w 1617176"/>
              <a:gd name="connsiteY18899" fmla="*/ 730130 h 1543360"/>
              <a:gd name="connsiteX18900" fmla="*/ 1042108 w 1617176"/>
              <a:gd name="connsiteY18900" fmla="*/ 729330 h 1543360"/>
              <a:gd name="connsiteX18901" fmla="*/ 1042683 w 1617176"/>
              <a:gd name="connsiteY18901" fmla="*/ 728851 h 1543360"/>
              <a:gd name="connsiteX18902" fmla="*/ 1041863 w 1617176"/>
              <a:gd name="connsiteY18902" fmla="*/ 727622 h 1543360"/>
              <a:gd name="connsiteX18903" fmla="*/ 1041863 w 1617176"/>
              <a:gd name="connsiteY18903" fmla="*/ 727054 h 1543360"/>
              <a:gd name="connsiteX18904" fmla="*/ 925678 w 1617176"/>
              <a:gd name="connsiteY18904" fmla="*/ 723962 h 1543360"/>
              <a:gd name="connsiteX18905" fmla="*/ 928118 w 1617176"/>
              <a:gd name="connsiteY18905" fmla="*/ 728599 h 1543360"/>
              <a:gd name="connsiteX18906" fmla="*/ 932024 w 1617176"/>
              <a:gd name="connsiteY18906" fmla="*/ 728111 h 1543360"/>
              <a:gd name="connsiteX18907" fmla="*/ 931982 w 1617176"/>
              <a:gd name="connsiteY18907" fmla="*/ 728280 h 1543360"/>
              <a:gd name="connsiteX18908" fmla="*/ 932732 w 1617176"/>
              <a:gd name="connsiteY18908" fmla="*/ 728155 h 1543360"/>
              <a:gd name="connsiteX18909" fmla="*/ 932512 w 1617176"/>
              <a:gd name="connsiteY18909" fmla="*/ 728111 h 1543360"/>
              <a:gd name="connsiteX18910" fmla="*/ 925678 w 1617176"/>
              <a:gd name="connsiteY18910" fmla="*/ 723962 h 1543360"/>
              <a:gd name="connsiteX18911" fmla="*/ 1170741 w 1617176"/>
              <a:gd name="connsiteY18911" fmla="*/ 723473 h 1543360"/>
              <a:gd name="connsiteX18912" fmla="*/ 1170741 w 1617176"/>
              <a:gd name="connsiteY18912" fmla="*/ 725914 h 1543360"/>
              <a:gd name="connsiteX18913" fmla="*/ 1178063 w 1617176"/>
              <a:gd name="connsiteY18913" fmla="*/ 726402 h 1543360"/>
              <a:gd name="connsiteX18914" fmla="*/ 1170741 w 1617176"/>
              <a:gd name="connsiteY18914" fmla="*/ 723473 h 1543360"/>
              <a:gd name="connsiteX18915" fmla="*/ 1272120 w 1617176"/>
              <a:gd name="connsiteY18915" fmla="*/ 723390 h 1543360"/>
              <a:gd name="connsiteX18916" fmla="*/ 1271793 w 1617176"/>
              <a:gd name="connsiteY18916" fmla="*/ 723472 h 1543360"/>
              <a:gd name="connsiteX18917" fmla="*/ 1271304 w 1617176"/>
              <a:gd name="connsiteY18917" fmla="*/ 723716 h 1543360"/>
              <a:gd name="connsiteX18918" fmla="*/ 1271304 w 1617176"/>
              <a:gd name="connsiteY18918" fmla="*/ 724206 h 1543360"/>
              <a:gd name="connsiteX18919" fmla="*/ 1272281 w 1617176"/>
              <a:gd name="connsiteY18919" fmla="*/ 726158 h 1543360"/>
              <a:gd name="connsiteX18920" fmla="*/ 1272281 w 1617176"/>
              <a:gd name="connsiteY18920" fmla="*/ 726293 h 1543360"/>
              <a:gd name="connsiteX18921" fmla="*/ 1273481 w 1617176"/>
              <a:gd name="connsiteY18921" fmla="*/ 726026 h 1543360"/>
              <a:gd name="connsiteX18922" fmla="*/ 1273257 w 1617176"/>
              <a:gd name="connsiteY18922" fmla="*/ 725914 h 1543360"/>
              <a:gd name="connsiteX18923" fmla="*/ 1272037 w 1617176"/>
              <a:gd name="connsiteY18923" fmla="*/ 723473 h 1543360"/>
              <a:gd name="connsiteX18924" fmla="*/ 896588 w 1617176"/>
              <a:gd name="connsiteY18924" fmla="*/ 723270 h 1543360"/>
              <a:gd name="connsiteX18925" fmla="*/ 894922 w 1617176"/>
              <a:gd name="connsiteY18925" fmla="*/ 724936 h 1543360"/>
              <a:gd name="connsiteX18926" fmla="*/ 894922 w 1617176"/>
              <a:gd name="connsiteY18926" fmla="*/ 725182 h 1543360"/>
              <a:gd name="connsiteX18927" fmla="*/ 898584 w 1617176"/>
              <a:gd name="connsiteY18927" fmla="*/ 727135 h 1543360"/>
              <a:gd name="connsiteX18928" fmla="*/ 898584 w 1617176"/>
              <a:gd name="connsiteY18928" fmla="*/ 727377 h 1543360"/>
              <a:gd name="connsiteX18929" fmla="*/ 898828 w 1617176"/>
              <a:gd name="connsiteY18929" fmla="*/ 727377 h 1543360"/>
              <a:gd name="connsiteX18930" fmla="*/ 899437 w 1617176"/>
              <a:gd name="connsiteY18930" fmla="*/ 727255 h 1543360"/>
              <a:gd name="connsiteX18931" fmla="*/ 899316 w 1617176"/>
              <a:gd name="connsiteY18931" fmla="*/ 727135 h 1543360"/>
              <a:gd name="connsiteX18932" fmla="*/ 965952 w 1617176"/>
              <a:gd name="connsiteY18932" fmla="*/ 723229 h 1543360"/>
              <a:gd name="connsiteX18933" fmla="*/ 960826 w 1617176"/>
              <a:gd name="connsiteY18933" fmla="*/ 724206 h 1543360"/>
              <a:gd name="connsiteX18934" fmla="*/ 963999 w 1617176"/>
              <a:gd name="connsiteY18934" fmla="*/ 725182 h 1543360"/>
              <a:gd name="connsiteX18935" fmla="*/ 963978 w 1617176"/>
              <a:gd name="connsiteY18935" fmla="*/ 725225 h 1543360"/>
              <a:gd name="connsiteX18936" fmla="*/ 965220 w 1617176"/>
              <a:gd name="connsiteY18936" fmla="*/ 724692 h 1543360"/>
              <a:gd name="connsiteX18937" fmla="*/ 965952 w 1617176"/>
              <a:gd name="connsiteY18937" fmla="*/ 724204 h 1543360"/>
              <a:gd name="connsiteX18938" fmla="*/ 132395 w 1617176"/>
              <a:gd name="connsiteY18938" fmla="*/ 722985 h 1543360"/>
              <a:gd name="connsiteX18939" fmla="*/ 128489 w 1617176"/>
              <a:gd name="connsiteY18939" fmla="*/ 723473 h 1543360"/>
              <a:gd name="connsiteX18940" fmla="*/ 131663 w 1617176"/>
              <a:gd name="connsiteY18940" fmla="*/ 730796 h 1543360"/>
              <a:gd name="connsiteX18941" fmla="*/ 132395 w 1617176"/>
              <a:gd name="connsiteY18941" fmla="*/ 722985 h 1543360"/>
              <a:gd name="connsiteX18942" fmla="*/ 934953 w 1617176"/>
              <a:gd name="connsiteY18942" fmla="*/ 722659 h 1543360"/>
              <a:gd name="connsiteX18943" fmla="*/ 934953 w 1617176"/>
              <a:gd name="connsiteY18943" fmla="*/ 722985 h 1543360"/>
              <a:gd name="connsiteX18944" fmla="*/ 935149 w 1617176"/>
              <a:gd name="connsiteY18944" fmla="*/ 722789 h 1543360"/>
              <a:gd name="connsiteX18945" fmla="*/ 1009033 w 1617176"/>
              <a:gd name="connsiteY18945" fmla="*/ 722619 h 1543360"/>
              <a:gd name="connsiteX18946" fmla="*/ 1001832 w 1617176"/>
              <a:gd name="connsiteY18946" fmla="*/ 725182 h 1543360"/>
              <a:gd name="connsiteX18947" fmla="*/ 1006226 w 1617176"/>
              <a:gd name="connsiteY18947" fmla="*/ 728843 h 1543360"/>
              <a:gd name="connsiteX18948" fmla="*/ 1006208 w 1617176"/>
              <a:gd name="connsiteY18948" fmla="*/ 728917 h 1543360"/>
              <a:gd name="connsiteX18949" fmla="*/ 1006958 w 1617176"/>
              <a:gd name="connsiteY18949" fmla="*/ 728354 h 1543360"/>
              <a:gd name="connsiteX18950" fmla="*/ 1007715 w 1617176"/>
              <a:gd name="connsiteY18950" fmla="*/ 728808 h 1543360"/>
              <a:gd name="connsiteX18951" fmla="*/ 1015257 w 1617176"/>
              <a:gd name="connsiteY18951" fmla="*/ 726158 h 1543360"/>
              <a:gd name="connsiteX18952" fmla="*/ 1015503 w 1617176"/>
              <a:gd name="connsiteY18952" fmla="*/ 726158 h 1543360"/>
              <a:gd name="connsiteX18953" fmla="*/ 1015502 w 1617176"/>
              <a:gd name="connsiteY18953" fmla="*/ 726157 h 1543360"/>
              <a:gd name="connsiteX18954" fmla="*/ 1014806 w 1617176"/>
              <a:gd name="connsiteY18954" fmla="*/ 724302 h 1543360"/>
              <a:gd name="connsiteX18955" fmla="*/ 1014769 w 1617176"/>
              <a:gd name="connsiteY18955" fmla="*/ 724450 h 1543360"/>
              <a:gd name="connsiteX18956" fmla="*/ 1009033 w 1617176"/>
              <a:gd name="connsiteY18956" fmla="*/ 722619 h 1543360"/>
              <a:gd name="connsiteX18957" fmla="*/ 1242502 w 1617176"/>
              <a:gd name="connsiteY18957" fmla="*/ 722497 h 1543360"/>
              <a:gd name="connsiteX18958" fmla="*/ 1242502 w 1617176"/>
              <a:gd name="connsiteY18958" fmla="*/ 728111 h 1543360"/>
              <a:gd name="connsiteX18959" fmla="*/ 1245675 w 1617176"/>
              <a:gd name="connsiteY18959" fmla="*/ 734457 h 1543360"/>
              <a:gd name="connsiteX18960" fmla="*/ 1242502 w 1617176"/>
              <a:gd name="connsiteY18960" fmla="*/ 722497 h 1543360"/>
              <a:gd name="connsiteX18961" fmla="*/ 1060658 w 1617176"/>
              <a:gd name="connsiteY18961" fmla="*/ 722497 h 1543360"/>
              <a:gd name="connsiteX18962" fmla="*/ 1042839 w 1617176"/>
              <a:gd name="connsiteY18962" fmla="*/ 723473 h 1543360"/>
              <a:gd name="connsiteX18963" fmla="*/ 1043327 w 1617176"/>
              <a:gd name="connsiteY18963" fmla="*/ 725914 h 1543360"/>
              <a:gd name="connsiteX18964" fmla="*/ 1043084 w 1617176"/>
              <a:gd name="connsiteY18964" fmla="*/ 726157 h 1543360"/>
              <a:gd name="connsiteX18965" fmla="*/ 1044792 w 1617176"/>
              <a:gd name="connsiteY18965" fmla="*/ 728110 h 1543360"/>
              <a:gd name="connsiteX18966" fmla="*/ 1044732 w 1617176"/>
              <a:gd name="connsiteY18966" fmla="*/ 728292 h 1543360"/>
              <a:gd name="connsiteX18967" fmla="*/ 1046501 w 1617176"/>
              <a:gd name="connsiteY18967" fmla="*/ 730062 h 1543360"/>
              <a:gd name="connsiteX18968" fmla="*/ 1047477 w 1617176"/>
              <a:gd name="connsiteY18968" fmla="*/ 731771 h 1543360"/>
              <a:gd name="connsiteX18969" fmla="*/ 1047547 w 1617176"/>
              <a:gd name="connsiteY18969" fmla="*/ 732190 h 1543360"/>
              <a:gd name="connsiteX18970" fmla="*/ 1047721 w 1617176"/>
              <a:gd name="connsiteY18970" fmla="*/ 732016 h 1543360"/>
              <a:gd name="connsiteX18971" fmla="*/ 1076523 w 1617176"/>
              <a:gd name="connsiteY18971" fmla="*/ 729820 h 1543360"/>
              <a:gd name="connsiteX18972" fmla="*/ 1060414 w 1617176"/>
              <a:gd name="connsiteY18972" fmla="*/ 724694 h 1543360"/>
              <a:gd name="connsiteX18973" fmla="*/ 1060414 w 1617176"/>
              <a:gd name="connsiteY18973" fmla="*/ 724483 h 1543360"/>
              <a:gd name="connsiteX18974" fmla="*/ 1058949 w 1617176"/>
              <a:gd name="connsiteY18974" fmla="*/ 724692 h 1543360"/>
              <a:gd name="connsiteX18975" fmla="*/ 1058705 w 1617176"/>
              <a:gd name="connsiteY18975" fmla="*/ 724692 h 1543360"/>
              <a:gd name="connsiteX18976" fmla="*/ 1058461 w 1617176"/>
              <a:gd name="connsiteY18976" fmla="*/ 724448 h 1543360"/>
              <a:gd name="connsiteX18977" fmla="*/ 1058705 w 1617176"/>
              <a:gd name="connsiteY18977" fmla="*/ 723716 h 1543360"/>
              <a:gd name="connsiteX18978" fmla="*/ 1060309 w 1617176"/>
              <a:gd name="connsiteY18978" fmla="*/ 723716 h 1543360"/>
              <a:gd name="connsiteX18979" fmla="*/ 1386159 w 1617176"/>
              <a:gd name="connsiteY18979" fmla="*/ 721028 h 1543360"/>
              <a:gd name="connsiteX18980" fmla="*/ 1385819 w 1617176"/>
              <a:gd name="connsiteY18980" fmla="*/ 721164 h 1543360"/>
              <a:gd name="connsiteX18981" fmla="*/ 1386758 w 1617176"/>
              <a:gd name="connsiteY18981" fmla="*/ 723229 h 1543360"/>
              <a:gd name="connsiteX18982" fmla="*/ 1386758 w 1617176"/>
              <a:gd name="connsiteY18982" fmla="*/ 723402 h 1543360"/>
              <a:gd name="connsiteX18983" fmla="*/ 1387471 w 1617176"/>
              <a:gd name="connsiteY18983" fmla="*/ 723097 h 1543360"/>
              <a:gd name="connsiteX18984" fmla="*/ 1387246 w 1617176"/>
              <a:gd name="connsiteY18984" fmla="*/ 722985 h 1543360"/>
              <a:gd name="connsiteX18985" fmla="*/ 978251 w 1617176"/>
              <a:gd name="connsiteY18985" fmla="*/ 720862 h 1543360"/>
              <a:gd name="connsiteX18986" fmla="*/ 977424 w 1617176"/>
              <a:gd name="connsiteY18986" fmla="*/ 721275 h 1543360"/>
              <a:gd name="connsiteX18987" fmla="*/ 975227 w 1617176"/>
              <a:gd name="connsiteY18987" fmla="*/ 722008 h 1543360"/>
              <a:gd name="connsiteX18988" fmla="*/ 975227 w 1617176"/>
              <a:gd name="connsiteY18988" fmla="*/ 722007 h 1543360"/>
              <a:gd name="connsiteX18989" fmla="*/ 975227 w 1617176"/>
              <a:gd name="connsiteY18989" fmla="*/ 722009 h 1543360"/>
              <a:gd name="connsiteX18990" fmla="*/ 975227 w 1617176"/>
              <a:gd name="connsiteY18990" fmla="*/ 722497 h 1543360"/>
              <a:gd name="connsiteX18991" fmla="*/ 983770 w 1617176"/>
              <a:gd name="connsiteY18991" fmla="*/ 725182 h 1543360"/>
              <a:gd name="connsiteX18992" fmla="*/ 1015257 w 1617176"/>
              <a:gd name="connsiteY18992" fmla="*/ 720788 h 1543360"/>
              <a:gd name="connsiteX18993" fmla="*/ 1015746 w 1617176"/>
              <a:gd name="connsiteY18993" fmla="*/ 722985 h 1543360"/>
              <a:gd name="connsiteX18994" fmla="*/ 1015381 w 1617176"/>
              <a:gd name="connsiteY18994" fmla="*/ 723228 h 1543360"/>
              <a:gd name="connsiteX18995" fmla="*/ 1015746 w 1617176"/>
              <a:gd name="connsiteY18995" fmla="*/ 723228 h 1543360"/>
              <a:gd name="connsiteX18996" fmla="*/ 1016667 w 1617176"/>
              <a:gd name="connsiteY18996" fmla="*/ 725255 h 1543360"/>
              <a:gd name="connsiteX18997" fmla="*/ 1016722 w 1617176"/>
              <a:gd name="connsiteY18997" fmla="*/ 725182 h 1543360"/>
              <a:gd name="connsiteX18998" fmla="*/ 1019407 w 1617176"/>
              <a:gd name="connsiteY18998" fmla="*/ 725182 h 1543360"/>
              <a:gd name="connsiteX18999" fmla="*/ 1015257 w 1617176"/>
              <a:gd name="connsiteY18999" fmla="*/ 720788 h 1543360"/>
              <a:gd name="connsiteX19000" fmla="*/ 891750 w 1617176"/>
              <a:gd name="connsiteY19000" fmla="*/ 720300 h 1543360"/>
              <a:gd name="connsiteX19001" fmla="*/ 893946 w 1617176"/>
              <a:gd name="connsiteY19001" fmla="*/ 723473 h 1543360"/>
              <a:gd name="connsiteX19002" fmla="*/ 894092 w 1617176"/>
              <a:gd name="connsiteY19002" fmla="*/ 724058 h 1543360"/>
              <a:gd name="connsiteX19003" fmla="*/ 896044 w 1617176"/>
              <a:gd name="connsiteY19003" fmla="*/ 722106 h 1543360"/>
              <a:gd name="connsiteX19004" fmla="*/ 895655 w 1617176"/>
              <a:gd name="connsiteY19004" fmla="*/ 722009 h 1543360"/>
              <a:gd name="connsiteX19005" fmla="*/ 895655 w 1617176"/>
              <a:gd name="connsiteY19005" fmla="*/ 720788 h 1543360"/>
              <a:gd name="connsiteX19006" fmla="*/ 891750 w 1617176"/>
              <a:gd name="connsiteY19006" fmla="*/ 720300 h 1543360"/>
              <a:gd name="connsiteX19007" fmla="*/ 860750 w 1617176"/>
              <a:gd name="connsiteY19007" fmla="*/ 720300 h 1543360"/>
              <a:gd name="connsiteX19008" fmla="*/ 865876 w 1617176"/>
              <a:gd name="connsiteY19008" fmla="*/ 730308 h 1543360"/>
              <a:gd name="connsiteX19009" fmla="*/ 865877 w 1617176"/>
              <a:gd name="connsiteY19009" fmla="*/ 730306 h 1543360"/>
              <a:gd name="connsiteX19010" fmla="*/ 866608 w 1617176"/>
              <a:gd name="connsiteY19010" fmla="*/ 729331 h 1543360"/>
              <a:gd name="connsiteX19011" fmla="*/ 866365 w 1617176"/>
              <a:gd name="connsiteY19011" fmla="*/ 729331 h 1543360"/>
              <a:gd name="connsiteX19012" fmla="*/ 860750 w 1617176"/>
              <a:gd name="connsiteY19012" fmla="*/ 720300 h 1543360"/>
              <a:gd name="connsiteX19013" fmla="*/ 902489 w 1617176"/>
              <a:gd name="connsiteY19013" fmla="*/ 719812 h 1543360"/>
              <a:gd name="connsiteX19014" fmla="*/ 906639 w 1617176"/>
              <a:gd name="connsiteY19014" fmla="*/ 725426 h 1543360"/>
              <a:gd name="connsiteX19015" fmla="*/ 906573 w 1617176"/>
              <a:gd name="connsiteY19015" fmla="*/ 725623 h 1543360"/>
              <a:gd name="connsiteX19016" fmla="*/ 908348 w 1617176"/>
              <a:gd name="connsiteY19016" fmla="*/ 725180 h 1543360"/>
              <a:gd name="connsiteX19017" fmla="*/ 910789 w 1617176"/>
              <a:gd name="connsiteY19017" fmla="*/ 724692 h 1543360"/>
              <a:gd name="connsiteX19018" fmla="*/ 911032 w 1617176"/>
              <a:gd name="connsiteY19018" fmla="*/ 724692 h 1543360"/>
              <a:gd name="connsiteX19019" fmla="*/ 911032 w 1617176"/>
              <a:gd name="connsiteY19019" fmla="*/ 724206 h 1543360"/>
              <a:gd name="connsiteX19020" fmla="*/ 902489 w 1617176"/>
              <a:gd name="connsiteY19020" fmla="*/ 719812 h 1543360"/>
              <a:gd name="connsiteX19021" fmla="*/ 733032 w 1617176"/>
              <a:gd name="connsiteY19021" fmla="*/ 719170 h 1543360"/>
              <a:gd name="connsiteX19022" fmla="*/ 726503 w 1617176"/>
              <a:gd name="connsiteY19022" fmla="*/ 721031 h 1543360"/>
              <a:gd name="connsiteX19023" fmla="*/ 731141 w 1617176"/>
              <a:gd name="connsiteY19023" fmla="*/ 737873 h 1543360"/>
              <a:gd name="connsiteX19024" fmla="*/ 730652 w 1617176"/>
              <a:gd name="connsiteY19024" fmla="*/ 740558 h 1543360"/>
              <a:gd name="connsiteX19025" fmla="*/ 746030 w 1617176"/>
              <a:gd name="connsiteY19025" fmla="*/ 737141 h 1543360"/>
              <a:gd name="connsiteX19026" fmla="*/ 745542 w 1617176"/>
              <a:gd name="connsiteY19026" fmla="*/ 735677 h 1543360"/>
              <a:gd name="connsiteX19027" fmla="*/ 752376 w 1617176"/>
              <a:gd name="connsiteY19027" fmla="*/ 734700 h 1543360"/>
              <a:gd name="connsiteX19028" fmla="*/ 749447 w 1617176"/>
              <a:gd name="connsiteY19028" fmla="*/ 727866 h 1543360"/>
              <a:gd name="connsiteX19029" fmla="*/ 746762 w 1617176"/>
              <a:gd name="connsiteY19029" fmla="*/ 727866 h 1543360"/>
              <a:gd name="connsiteX19030" fmla="*/ 740660 w 1617176"/>
              <a:gd name="connsiteY19030" fmla="*/ 720055 h 1543360"/>
              <a:gd name="connsiteX19031" fmla="*/ 733032 w 1617176"/>
              <a:gd name="connsiteY19031" fmla="*/ 719170 h 1543360"/>
              <a:gd name="connsiteX19032" fmla="*/ 1027157 w 1617176"/>
              <a:gd name="connsiteY19032" fmla="*/ 718958 h 1543360"/>
              <a:gd name="connsiteX19033" fmla="*/ 1020139 w 1617176"/>
              <a:gd name="connsiteY19033" fmla="*/ 719812 h 1543360"/>
              <a:gd name="connsiteX19034" fmla="*/ 1024045 w 1617176"/>
              <a:gd name="connsiteY19034" fmla="*/ 724694 h 1543360"/>
              <a:gd name="connsiteX19035" fmla="*/ 1031611 w 1617176"/>
              <a:gd name="connsiteY19035" fmla="*/ 722497 h 1543360"/>
              <a:gd name="connsiteX19036" fmla="*/ 1027157 w 1617176"/>
              <a:gd name="connsiteY19036" fmla="*/ 718958 h 1543360"/>
              <a:gd name="connsiteX19037" fmla="*/ 975838 w 1617176"/>
              <a:gd name="connsiteY19037" fmla="*/ 718744 h 1543360"/>
              <a:gd name="connsiteX19038" fmla="*/ 974251 w 1617176"/>
              <a:gd name="connsiteY19038" fmla="*/ 720788 h 1543360"/>
              <a:gd name="connsiteX19039" fmla="*/ 975226 w 1617176"/>
              <a:gd name="connsiteY19039" fmla="*/ 720788 h 1543360"/>
              <a:gd name="connsiteX19040" fmla="*/ 975227 w 1617176"/>
              <a:gd name="connsiteY19040" fmla="*/ 720787 h 1543360"/>
              <a:gd name="connsiteX19041" fmla="*/ 976936 w 1617176"/>
              <a:gd name="connsiteY19041" fmla="*/ 720299 h 1543360"/>
              <a:gd name="connsiteX19042" fmla="*/ 978156 w 1617176"/>
              <a:gd name="connsiteY19042" fmla="*/ 720055 h 1543360"/>
              <a:gd name="connsiteX19043" fmla="*/ 978318 w 1617176"/>
              <a:gd name="connsiteY19043" fmla="*/ 720136 h 1543360"/>
              <a:gd name="connsiteX19044" fmla="*/ 978156 w 1617176"/>
              <a:gd name="connsiteY19044" fmla="*/ 719812 h 1543360"/>
              <a:gd name="connsiteX19045" fmla="*/ 975838 w 1617176"/>
              <a:gd name="connsiteY19045" fmla="*/ 718744 h 1543360"/>
              <a:gd name="connsiteX19046" fmla="*/ 1269596 w 1617176"/>
              <a:gd name="connsiteY19046" fmla="*/ 718347 h 1543360"/>
              <a:gd name="connsiteX19047" fmla="*/ 1271254 w 1617176"/>
              <a:gd name="connsiteY19047" fmla="*/ 722848 h 1543360"/>
              <a:gd name="connsiteX19048" fmla="*/ 1271793 w 1617176"/>
              <a:gd name="connsiteY19048" fmla="*/ 722740 h 1543360"/>
              <a:gd name="connsiteX19049" fmla="*/ 1272281 w 1617176"/>
              <a:gd name="connsiteY19049" fmla="*/ 722496 h 1543360"/>
              <a:gd name="connsiteX19050" fmla="*/ 1175378 w 1617176"/>
              <a:gd name="connsiteY19050" fmla="*/ 718103 h 1543360"/>
              <a:gd name="connsiteX19051" fmla="*/ 1178307 w 1617176"/>
              <a:gd name="connsiteY19051" fmla="*/ 719080 h 1543360"/>
              <a:gd name="connsiteX19052" fmla="*/ 1178307 w 1617176"/>
              <a:gd name="connsiteY19052" fmla="*/ 718834 h 1543360"/>
              <a:gd name="connsiteX19053" fmla="*/ 1177759 w 1617176"/>
              <a:gd name="connsiteY19053" fmla="*/ 718103 h 1543360"/>
              <a:gd name="connsiteX19054" fmla="*/ 940567 w 1617176"/>
              <a:gd name="connsiteY19054" fmla="*/ 717859 h 1543360"/>
              <a:gd name="connsiteX19055" fmla="*/ 936173 w 1617176"/>
              <a:gd name="connsiteY19055" fmla="*/ 719812 h 1543360"/>
              <a:gd name="connsiteX19056" fmla="*/ 935735 w 1617176"/>
              <a:gd name="connsiteY19056" fmla="*/ 720689 h 1543360"/>
              <a:gd name="connsiteX19057" fmla="*/ 935930 w 1617176"/>
              <a:gd name="connsiteY19057" fmla="*/ 720787 h 1543360"/>
              <a:gd name="connsiteX19058" fmla="*/ 936099 w 1617176"/>
              <a:gd name="connsiteY19058" fmla="*/ 721632 h 1543360"/>
              <a:gd name="connsiteX19059" fmla="*/ 936173 w 1617176"/>
              <a:gd name="connsiteY19059" fmla="*/ 721521 h 1543360"/>
              <a:gd name="connsiteX19060" fmla="*/ 937558 w 1617176"/>
              <a:gd name="connsiteY19060" fmla="*/ 724980 h 1543360"/>
              <a:gd name="connsiteX19061" fmla="*/ 935441 w 1617176"/>
              <a:gd name="connsiteY19061" fmla="*/ 725182 h 1543360"/>
              <a:gd name="connsiteX19062" fmla="*/ 937638 w 1617176"/>
              <a:gd name="connsiteY19062" fmla="*/ 725182 h 1543360"/>
              <a:gd name="connsiteX19063" fmla="*/ 937558 w 1617176"/>
              <a:gd name="connsiteY19063" fmla="*/ 724980 h 1543360"/>
              <a:gd name="connsiteX19064" fmla="*/ 945692 w 1617176"/>
              <a:gd name="connsiteY19064" fmla="*/ 724206 h 1543360"/>
              <a:gd name="connsiteX19065" fmla="*/ 940567 w 1617176"/>
              <a:gd name="connsiteY19065" fmla="*/ 717859 h 1543360"/>
              <a:gd name="connsiteX19066" fmla="*/ 639852 w 1617176"/>
              <a:gd name="connsiteY19066" fmla="*/ 717859 h 1543360"/>
              <a:gd name="connsiteX19067" fmla="*/ 639119 w 1617176"/>
              <a:gd name="connsiteY19067" fmla="*/ 718592 h 1543360"/>
              <a:gd name="connsiteX19068" fmla="*/ 640828 w 1617176"/>
              <a:gd name="connsiteY19068" fmla="*/ 719324 h 1543360"/>
              <a:gd name="connsiteX19069" fmla="*/ 639852 w 1617176"/>
              <a:gd name="connsiteY19069" fmla="*/ 717859 h 1543360"/>
              <a:gd name="connsiteX19070" fmla="*/ 1199055 w 1617176"/>
              <a:gd name="connsiteY19070" fmla="*/ 717371 h 1543360"/>
              <a:gd name="connsiteX19071" fmla="*/ 1200275 w 1617176"/>
              <a:gd name="connsiteY19071" fmla="*/ 722497 h 1543360"/>
              <a:gd name="connsiteX19072" fmla="*/ 1208330 w 1617176"/>
              <a:gd name="connsiteY19072" fmla="*/ 720300 h 1543360"/>
              <a:gd name="connsiteX19073" fmla="*/ 1209062 w 1617176"/>
              <a:gd name="connsiteY19073" fmla="*/ 720395 h 1543360"/>
              <a:gd name="connsiteX19074" fmla="*/ 1209062 w 1617176"/>
              <a:gd name="connsiteY19074" fmla="*/ 720788 h 1543360"/>
              <a:gd name="connsiteX19075" fmla="*/ 1210569 w 1617176"/>
              <a:gd name="connsiteY19075" fmla="*/ 720592 h 1543360"/>
              <a:gd name="connsiteX19076" fmla="*/ 1215614 w 1617176"/>
              <a:gd name="connsiteY19076" fmla="*/ 721250 h 1543360"/>
              <a:gd name="connsiteX19077" fmla="*/ 1217849 w 1617176"/>
              <a:gd name="connsiteY19077" fmla="*/ 722009 h 1543360"/>
              <a:gd name="connsiteX19078" fmla="*/ 1218530 w 1617176"/>
              <a:gd name="connsiteY19078" fmla="*/ 721630 h 1543360"/>
              <a:gd name="connsiteX19079" fmla="*/ 1225172 w 1617176"/>
              <a:gd name="connsiteY19079" fmla="*/ 722497 h 1543360"/>
              <a:gd name="connsiteX19080" fmla="*/ 1220046 w 1617176"/>
              <a:gd name="connsiteY19080" fmla="*/ 720788 h 1543360"/>
              <a:gd name="connsiteX19081" fmla="*/ 1218530 w 1617176"/>
              <a:gd name="connsiteY19081" fmla="*/ 721630 h 1543360"/>
              <a:gd name="connsiteX19082" fmla="*/ 1215614 w 1617176"/>
              <a:gd name="connsiteY19082" fmla="*/ 721250 h 1543360"/>
              <a:gd name="connsiteX19083" fmla="*/ 1212815 w 1617176"/>
              <a:gd name="connsiteY19083" fmla="*/ 720300 h 1543360"/>
              <a:gd name="connsiteX19084" fmla="*/ 1210569 w 1617176"/>
              <a:gd name="connsiteY19084" fmla="*/ 720592 h 1543360"/>
              <a:gd name="connsiteX19085" fmla="*/ 1209062 w 1617176"/>
              <a:gd name="connsiteY19085" fmla="*/ 720395 h 1543360"/>
              <a:gd name="connsiteX19086" fmla="*/ 1209062 w 1617176"/>
              <a:gd name="connsiteY19086" fmla="*/ 718592 h 1543360"/>
              <a:gd name="connsiteX19087" fmla="*/ 1199055 w 1617176"/>
              <a:gd name="connsiteY19087" fmla="*/ 717371 h 1543360"/>
              <a:gd name="connsiteX19088" fmla="*/ 1012816 w 1617176"/>
              <a:gd name="connsiteY19088" fmla="*/ 717371 h 1543360"/>
              <a:gd name="connsiteX19089" fmla="*/ 1012816 w 1617176"/>
              <a:gd name="connsiteY19089" fmla="*/ 718347 h 1543360"/>
              <a:gd name="connsiteX19090" fmla="*/ 1013793 w 1617176"/>
              <a:gd name="connsiteY19090" fmla="*/ 718347 h 1543360"/>
              <a:gd name="connsiteX19091" fmla="*/ 1013793 w 1617176"/>
              <a:gd name="connsiteY19091" fmla="*/ 717371 h 1543360"/>
              <a:gd name="connsiteX19092" fmla="*/ 1012816 w 1617176"/>
              <a:gd name="connsiteY19092" fmla="*/ 717371 h 1543360"/>
              <a:gd name="connsiteX19093" fmla="*/ 988896 w 1617176"/>
              <a:gd name="connsiteY19093" fmla="*/ 717371 h 1543360"/>
              <a:gd name="connsiteX19094" fmla="*/ 983282 w 1617176"/>
              <a:gd name="connsiteY19094" fmla="*/ 719324 h 1543360"/>
              <a:gd name="connsiteX19095" fmla="*/ 985967 w 1617176"/>
              <a:gd name="connsiteY19095" fmla="*/ 724206 h 1543360"/>
              <a:gd name="connsiteX19096" fmla="*/ 991093 w 1617176"/>
              <a:gd name="connsiteY19096" fmla="*/ 723473 h 1543360"/>
              <a:gd name="connsiteX19097" fmla="*/ 988896 w 1617176"/>
              <a:gd name="connsiteY19097" fmla="*/ 717371 h 1543360"/>
              <a:gd name="connsiteX19098" fmla="*/ 1126317 w 1617176"/>
              <a:gd name="connsiteY19098" fmla="*/ 716395 h 1543360"/>
              <a:gd name="connsiteX19099" fmla="*/ 1112404 w 1617176"/>
              <a:gd name="connsiteY19099" fmla="*/ 722009 h 1543360"/>
              <a:gd name="connsiteX19100" fmla="*/ 1116797 w 1617176"/>
              <a:gd name="connsiteY19100" fmla="*/ 721277 h 1543360"/>
              <a:gd name="connsiteX19101" fmla="*/ 1125829 w 1617176"/>
              <a:gd name="connsiteY19101" fmla="*/ 720788 h 1543360"/>
              <a:gd name="connsiteX19102" fmla="*/ 1126317 w 1617176"/>
              <a:gd name="connsiteY19102" fmla="*/ 716395 h 1543360"/>
              <a:gd name="connsiteX19103" fmla="*/ 1384317 w 1617176"/>
              <a:gd name="connsiteY19103" fmla="*/ 716394 h 1543360"/>
              <a:gd name="connsiteX19104" fmla="*/ 1384121 w 1617176"/>
              <a:gd name="connsiteY19104" fmla="*/ 716492 h 1543360"/>
              <a:gd name="connsiteX19105" fmla="*/ 1384317 w 1617176"/>
              <a:gd name="connsiteY19105" fmla="*/ 716639 h 1543360"/>
              <a:gd name="connsiteX19106" fmla="*/ 1384317 w 1617176"/>
              <a:gd name="connsiteY19106" fmla="*/ 716883 h 1543360"/>
              <a:gd name="connsiteX19107" fmla="*/ 1384500 w 1617176"/>
              <a:gd name="connsiteY19107" fmla="*/ 717249 h 1543360"/>
              <a:gd name="connsiteX19108" fmla="*/ 1385049 w 1617176"/>
              <a:gd name="connsiteY19108" fmla="*/ 719080 h 1543360"/>
              <a:gd name="connsiteX19109" fmla="*/ 1385049 w 1617176"/>
              <a:gd name="connsiteY19109" fmla="*/ 719568 h 1543360"/>
              <a:gd name="connsiteX19110" fmla="*/ 1385050 w 1617176"/>
              <a:gd name="connsiteY19110" fmla="*/ 719567 h 1543360"/>
              <a:gd name="connsiteX19111" fmla="*/ 1385680 w 1617176"/>
              <a:gd name="connsiteY19111" fmla="*/ 719409 h 1543360"/>
              <a:gd name="connsiteX19112" fmla="*/ 1385537 w 1617176"/>
              <a:gd name="connsiteY19112" fmla="*/ 719324 h 1543360"/>
              <a:gd name="connsiteX19113" fmla="*/ 1384500 w 1617176"/>
              <a:gd name="connsiteY19113" fmla="*/ 717249 h 1543360"/>
              <a:gd name="connsiteX19114" fmla="*/ 1384317 w 1617176"/>
              <a:gd name="connsiteY19114" fmla="*/ 716639 h 1543360"/>
              <a:gd name="connsiteX19115" fmla="*/ 878813 w 1617176"/>
              <a:gd name="connsiteY19115" fmla="*/ 716151 h 1543360"/>
              <a:gd name="connsiteX19116" fmla="*/ 878813 w 1617176"/>
              <a:gd name="connsiteY19116" fmla="*/ 716394 h 1543360"/>
              <a:gd name="connsiteX19117" fmla="*/ 877437 w 1617176"/>
              <a:gd name="connsiteY19117" fmla="*/ 717253 h 1543360"/>
              <a:gd name="connsiteX19118" fmla="*/ 883206 w 1617176"/>
              <a:gd name="connsiteY19118" fmla="*/ 725426 h 1543360"/>
              <a:gd name="connsiteX19119" fmla="*/ 878813 w 1617176"/>
              <a:gd name="connsiteY19119" fmla="*/ 716151 h 1543360"/>
              <a:gd name="connsiteX19120" fmla="*/ 1089216 w 1617176"/>
              <a:gd name="connsiteY19120" fmla="*/ 715663 h 1543360"/>
              <a:gd name="connsiteX19121" fmla="*/ 1088618 w 1617176"/>
              <a:gd name="connsiteY19121" fmla="*/ 715862 h 1543360"/>
              <a:gd name="connsiteX19122" fmla="*/ 1088972 w 1617176"/>
              <a:gd name="connsiteY19122" fmla="*/ 716393 h 1543360"/>
              <a:gd name="connsiteX19123" fmla="*/ 1089460 w 1617176"/>
              <a:gd name="connsiteY19123" fmla="*/ 717614 h 1543360"/>
              <a:gd name="connsiteX19124" fmla="*/ 1089460 w 1617176"/>
              <a:gd name="connsiteY19124" fmla="*/ 718103 h 1543360"/>
              <a:gd name="connsiteX19125" fmla="*/ 1090192 w 1617176"/>
              <a:gd name="connsiteY19125" fmla="*/ 717615 h 1543360"/>
              <a:gd name="connsiteX19126" fmla="*/ 1093344 w 1617176"/>
              <a:gd name="connsiteY19126" fmla="*/ 718876 h 1543360"/>
              <a:gd name="connsiteX19127" fmla="*/ 1092389 w 1617176"/>
              <a:gd name="connsiteY19127" fmla="*/ 717126 h 1543360"/>
              <a:gd name="connsiteX19128" fmla="*/ 1091554 w 1617176"/>
              <a:gd name="connsiteY19128" fmla="*/ 715663 h 1543360"/>
              <a:gd name="connsiteX19129" fmla="*/ 1083571 w 1617176"/>
              <a:gd name="connsiteY19129" fmla="*/ 715480 h 1543360"/>
              <a:gd name="connsiteX19130" fmla="*/ 1078720 w 1617176"/>
              <a:gd name="connsiteY19130" fmla="*/ 716151 h 1543360"/>
              <a:gd name="connsiteX19131" fmla="*/ 1083266 w 1617176"/>
              <a:gd name="connsiteY19131" fmla="*/ 718164 h 1543360"/>
              <a:gd name="connsiteX19132" fmla="*/ 1088032 w 1617176"/>
              <a:gd name="connsiteY19132" fmla="*/ 717685 h 1543360"/>
              <a:gd name="connsiteX19133" fmla="*/ 1087507 w 1617176"/>
              <a:gd name="connsiteY19133" fmla="*/ 716637 h 1543360"/>
              <a:gd name="connsiteX19134" fmla="*/ 1087507 w 1617176"/>
              <a:gd name="connsiteY19134" fmla="*/ 716457 h 1543360"/>
              <a:gd name="connsiteX19135" fmla="*/ 999636 w 1617176"/>
              <a:gd name="connsiteY19135" fmla="*/ 715174 h 1543360"/>
              <a:gd name="connsiteX19136" fmla="*/ 997439 w 1617176"/>
              <a:gd name="connsiteY19136" fmla="*/ 718592 h 1543360"/>
              <a:gd name="connsiteX19137" fmla="*/ 1009399 w 1617176"/>
              <a:gd name="connsiteY19137" fmla="*/ 718347 h 1543360"/>
              <a:gd name="connsiteX19138" fmla="*/ 1000124 w 1617176"/>
              <a:gd name="connsiteY19138" fmla="*/ 716151 h 1543360"/>
              <a:gd name="connsiteX19139" fmla="*/ 999636 w 1617176"/>
              <a:gd name="connsiteY19139" fmla="*/ 715174 h 1543360"/>
              <a:gd name="connsiteX19140" fmla="*/ 899804 w 1617176"/>
              <a:gd name="connsiteY19140" fmla="*/ 715174 h 1543360"/>
              <a:gd name="connsiteX19141" fmla="*/ 900293 w 1617176"/>
              <a:gd name="connsiteY19141" fmla="*/ 716639 h 1543360"/>
              <a:gd name="connsiteX19142" fmla="*/ 902977 w 1617176"/>
              <a:gd name="connsiteY19142" fmla="*/ 715174 h 1543360"/>
              <a:gd name="connsiteX19143" fmla="*/ 899804 w 1617176"/>
              <a:gd name="connsiteY19143" fmla="*/ 715174 h 1543360"/>
              <a:gd name="connsiteX19144" fmla="*/ 117018 w 1617176"/>
              <a:gd name="connsiteY19144" fmla="*/ 715174 h 1543360"/>
              <a:gd name="connsiteX19145" fmla="*/ 116041 w 1617176"/>
              <a:gd name="connsiteY19145" fmla="*/ 720300 h 1543360"/>
              <a:gd name="connsiteX19146" fmla="*/ 131175 w 1617176"/>
              <a:gd name="connsiteY19146" fmla="*/ 718347 h 1543360"/>
              <a:gd name="connsiteX19147" fmla="*/ 117018 w 1617176"/>
              <a:gd name="connsiteY19147" fmla="*/ 715174 h 1543360"/>
              <a:gd name="connsiteX19148" fmla="*/ 948377 w 1617176"/>
              <a:gd name="connsiteY19148" fmla="*/ 714686 h 1543360"/>
              <a:gd name="connsiteX19149" fmla="*/ 947157 w 1617176"/>
              <a:gd name="connsiteY19149" fmla="*/ 716395 h 1543360"/>
              <a:gd name="connsiteX19150" fmla="*/ 954480 w 1617176"/>
              <a:gd name="connsiteY19150" fmla="*/ 720788 h 1543360"/>
              <a:gd name="connsiteX19151" fmla="*/ 948377 w 1617176"/>
              <a:gd name="connsiteY19151" fmla="*/ 714686 h 1543360"/>
              <a:gd name="connsiteX19152" fmla="*/ 1052115 w 1617176"/>
              <a:gd name="connsiteY19152" fmla="*/ 714382 h 1543360"/>
              <a:gd name="connsiteX19153" fmla="*/ 1049125 w 1617176"/>
              <a:gd name="connsiteY19153" fmla="*/ 715510 h 1543360"/>
              <a:gd name="connsiteX19154" fmla="*/ 1052602 w 1617176"/>
              <a:gd name="connsiteY19154" fmla="*/ 715174 h 1543360"/>
              <a:gd name="connsiteX19155" fmla="*/ 1052603 w 1617176"/>
              <a:gd name="connsiteY19155" fmla="*/ 715173 h 1543360"/>
              <a:gd name="connsiteX19156" fmla="*/ 1052115 w 1617176"/>
              <a:gd name="connsiteY19156" fmla="*/ 714440 h 1543360"/>
              <a:gd name="connsiteX19157" fmla="*/ 615198 w 1617176"/>
              <a:gd name="connsiteY19157" fmla="*/ 713952 h 1543360"/>
              <a:gd name="connsiteX19158" fmla="*/ 615199 w 1617176"/>
              <a:gd name="connsiteY19158" fmla="*/ 713954 h 1543360"/>
              <a:gd name="connsiteX19159" fmla="*/ 614223 w 1617176"/>
              <a:gd name="connsiteY19159" fmla="*/ 713954 h 1543360"/>
              <a:gd name="connsiteX19160" fmla="*/ 614223 w 1617176"/>
              <a:gd name="connsiteY19160" fmla="*/ 714930 h 1543360"/>
              <a:gd name="connsiteX19161" fmla="*/ 615199 w 1617176"/>
              <a:gd name="connsiteY19161" fmla="*/ 714930 h 1543360"/>
              <a:gd name="connsiteX19162" fmla="*/ 615758 w 1617176"/>
              <a:gd name="connsiteY19162" fmla="*/ 714511 h 1543360"/>
              <a:gd name="connsiteX19163" fmla="*/ 615199 w 1617176"/>
              <a:gd name="connsiteY19163" fmla="*/ 713953 h 1543360"/>
              <a:gd name="connsiteX19164" fmla="*/ 1106057 w 1617176"/>
              <a:gd name="connsiteY19164" fmla="*/ 713710 h 1543360"/>
              <a:gd name="connsiteX19165" fmla="*/ 1106057 w 1617176"/>
              <a:gd name="connsiteY19165" fmla="*/ 714648 h 1543360"/>
              <a:gd name="connsiteX19166" fmla="*/ 1107012 w 1617176"/>
              <a:gd name="connsiteY19166" fmla="*/ 716012 h 1543360"/>
              <a:gd name="connsiteX19167" fmla="*/ 1111428 w 1617176"/>
              <a:gd name="connsiteY19167" fmla="*/ 719324 h 1543360"/>
              <a:gd name="connsiteX19168" fmla="*/ 1115089 w 1617176"/>
              <a:gd name="connsiteY19168" fmla="*/ 714686 h 1543360"/>
              <a:gd name="connsiteX19169" fmla="*/ 1106057 w 1617176"/>
              <a:gd name="connsiteY19169" fmla="*/ 713710 h 1543360"/>
              <a:gd name="connsiteX19170" fmla="*/ 1382852 w 1617176"/>
              <a:gd name="connsiteY19170" fmla="*/ 713466 h 1543360"/>
              <a:gd name="connsiteX19171" fmla="*/ 1382852 w 1617176"/>
              <a:gd name="connsiteY19171" fmla="*/ 715174 h 1543360"/>
              <a:gd name="connsiteX19172" fmla="*/ 1383200 w 1617176"/>
              <a:gd name="connsiteY19172" fmla="*/ 715697 h 1543360"/>
              <a:gd name="connsiteX19173" fmla="*/ 1383340 w 1617176"/>
              <a:gd name="connsiteY19173" fmla="*/ 715417 h 1543360"/>
              <a:gd name="connsiteX19174" fmla="*/ 1383828 w 1617176"/>
              <a:gd name="connsiteY19174" fmla="*/ 715173 h 1543360"/>
              <a:gd name="connsiteX19175" fmla="*/ 1384317 w 1617176"/>
              <a:gd name="connsiteY19175" fmla="*/ 713466 h 1543360"/>
              <a:gd name="connsiteX19176" fmla="*/ 1382852 w 1617176"/>
              <a:gd name="connsiteY19176" fmla="*/ 713466 h 1543360"/>
              <a:gd name="connsiteX19177" fmla="*/ 1177575 w 1617176"/>
              <a:gd name="connsiteY19177" fmla="*/ 713222 h 1543360"/>
              <a:gd name="connsiteX19178" fmla="*/ 1178551 w 1617176"/>
              <a:gd name="connsiteY19178" fmla="*/ 717127 h 1543360"/>
              <a:gd name="connsiteX19179" fmla="*/ 1178455 w 1617176"/>
              <a:gd name="connsiteY19179" fmla="*/ 717175 h 1543360"/>
              <a:gd name="connsiteX19180" fmla="*/ 1179040 w 1617176"/>
              <a:gd name="connsiteY19180" fmla="*/ 718347 h 1543360"/>
              <a:gd name="connsiteX19181" fmla="*/ 1179040 w 1617176"/>
              <a:gd name="connsiteY19181" fmla="*/ 718347 h 1543360"/>
              <a:gd name="connsiteX19182" fmla="*/ 1183677 w 1617176"/>
              <a:gd name="connsiteY19182" fmla="*/ 719568 h 1543360"/>
              <a:gd name="connsiteX19183" fmla="*/ 1186606 w 1617176"/>
              <a:gd name="connsiteY19183" fmla="*/ 714930 h 1543360"/>
              <a:gd name="connsiteX19184" fmla="*/ 1177575 w 1617176"/>
              <a:gd name="connsiteY19184" fmla="*/ 713222 h 1543360"/>
              <a:gd name="connsiteX19185" fmla="*/ 958385 w 1617176"/>
              <a:gd name="connsiteY19185" fmla="*/ 712977 h 1543360"/>
              <a:gd name="connsiteX19186" fmla="*/ 952283 w 1617176"/>
              <a:gd name="connsiteY19186" fmla="*/ 713954 h 1543360"/>
              <a:gd name="connsiteX19187" fmla="*/ 962291 w 1617176"/>
              <a:gd name="connsiteY19187" fmla="*/ 719324 h 1543360"/>
              <a:gd name="connsiteX19188" fmla="*/ 958385 w 1617176"/>
              <a:gd name="connsiteY19188" fmla="*/ 712977 h 1543360"/>
              <a:gd name="connsiteX19189" fmla="*/ 1099651 w 1617176"/>
              <a:gd name="connsiteY19189" fmla="*/ 712917 h 1543360"/>
              <a:gd name="connsiteX19190" fmla="*/ 1092633 w 1617176"/>
              <a:gd name="connsiteY19190" fmla="*/ 713466 h 1543360"/>
              <a:gd name="connsiteX19191" fmla="*/ 1092633 w 1617176"/>
              <a:gd name="connsiteY19191" fmla="*/ 715174 h 1543360"/>
              <a:gd name="connsiteX19192" fmla="*/ 1092195 w 1617176"/>
              <a:gd name="connsiteY19192" fmla="*/ 715028 h 1543360"/>
              <a:gd name="connsiteX19193" fmla="*/ 1093122 w 1617176"/>
              <a:gd name="connsiteY19193" fmla="*/ 716882 h 1543360"/>
              <a:gd name="connsiteX19194" fmla="*/ 1094537 w 1617176"/>
              <a:gd name="connsiteY19194" fmla="*/ 719307 h 1543360"/>
              <a:gd name="connsiteX19195" fmla="*/ 1094586 w 1617176"/>
              <a:gd name="connsiteY19195" fmla="*/ 719324 h 1543360"/>
              <a:gd name="connsiteX19196" fmla="*/ 1094342 w 1617176"/>
              <a:gd name="connsiteY19196" fmla="*/ 718592 h 1543360"/>
              <a:gd name="connsiteX19197" fmla="*/ 1108498 w 1617176"/>
              <a:gd name="connsiteY19197" fmla="*/ 720300 h 1543360"/>
              <a:gd name="connsiteX19198" fmla="*/ 1105081 w 1617176"/>
              <a:gd name="connsiteY19198" fmla="*/ 717371 h 1543360"/>
              <a:gd name="connsiteX19199" fmla="*/ 1106057 w 1617176"/>
              <a:gd name="connsiteY19199" fmla="*/ 716395 h 1543360"/>
              <a:gd name="connsiteX19200" fmla="*/ 1106790 w 1617176"/>
              <a:gd name="connsiteY19200" fmla="*/ 716639 h 1543360"/>
              <a:gd name="connsiteX19201" fmla="*/ 1106790 w 1617176"/>
              <a:gd name="connsiteY19201" fmla="*/ 716638 h 1543360"/>
              <a:gd name="connsiteX19202" fmla="*/ 1106546 w 1617176"/>
              <a:gd name="connsiteY19202" fmla="*/ 716394 h 1543360"/>
              <a:gd name="connsiteX19203" fmla="*/ 1105478 w 1617176"/>
              <a:gd name="connsiteY19203" fmla="*/ 714898 h 1543360"/>
              <a:gd name="connsiteX19204" fmla="*/ 1105570 w 1617176"/>
              <a:gd name="connsiteY19204" fmla="*/ 715174 h 1543360"/>
              <a:gd name="connsiteX19205" fmla="*/ 1104837 w 1617176"/>
              <a:gd name="connsiteY19205" fmla="*/ 715663 h 1543360"/>
              <a:gd name="connsiteX19206" fmla="*/ 1099651 w 1617176"/>
              <a:gd name="connsiteY19206" fmla="*/ 712917 h 1543360"/>
              <a:gd name="connsiteX19207" fmla="*/ 910148 w 1617176"/>
              <a:gd name="connsiteY19207" fmla="*/ 712834 h 1543360"/>
              <a:gd name="connsiteX19208" fmla="*/ 909242 w 1617176"/>
              <a:gd name="connsiteY19208" fmla="*/ 713438 h 1543360"/>
              <a:gd name="connsiteX19209" fmla="*/ 909324 w 1617176"/>
              <a:gd name="connsiteY19209" fmla="*/ 713466 h 1543360"/>
              <a:gd name="connsiteX19210" fmla="*/ 917867 w 1617176"/>
              <a:gd name="connsiteY19210" fmla="*/ 721277 h 1543360"/>
              <a:gd name="connsiteX19211" fmla="*/ 937149 w 1617176"/>
              <a:gd name="connsiteY19211" fmla="*/ 712734 h 1543360"/>
              <a:gd name="connsiteX19212" fmla="*/ 937638 w 1617176"/>
              <a:gd name="connsiteY19212" fmla="*/ 716395 h 1543360"/>
              <a:gd name="connsiteX19213" fmla="*/ 939834 w 1617176"/>
              <a:gd name="connsiteY19213" fmla="*/ 714198 h 1543360"/>
              <a:gd name="connsiteX19214" fmla="*/ 937149 w 1617176"/>
              <a:gd name="connsiteY19214" fmla="*/ 712734 h 1543360"/>
              <a:gd name="connsiteX19215" fmla="*/ 1019164 w 1617176"/>
              <a:gd name="connsiteY19215" fmla="*/ 712297 h 1543360"/>
              <a:gd name="connsiteX19216" fmla="*/ 1019164 w 1617176"/>
              <a:gd name="connsiteY19216" fmla="*/ 712733 h 1543360"/>
              <a:gd name="connsiteX19217" fmla="*/ 1017211 w 1617176"/>
              <a:gd name="connsiteY19217" fmla="*/ 713465 h 1543360"/>
              <a:gd name="connsiteX19218" fmla="*/ 1016636 w 1617176"/>
              <a:gd name="connsiteY19218" fmla="*/ 713695 h 1543360"/>
              <a:gd name="connsiteX19219" fmla="*/ 1017210 w 1617176"/>
              <a:gd name="connsiteY19219" fmla="*/ 715418 h 1543360"/>
              <a:gd name="connsiteX19220" fmla="*/ 1021390 w 1617176"/>
              <a:gd name="connsiteY19220" fmla="*/ 713954 h 1543360"/>
              <a:gd name="connsiteX19221" fmla="*/ 1025304 w 1617176"/>
              <a:gd name="connsiteY19221" fmla="*/ 713297 h 1543360"/>
              <a:gd name="connsiteX19222" fmla="*/ 1025265 w 1617176"/>
              <a:gd name="connsiteY19222" fmla="*/ 713221 h 1543360"/>
              <a:gd name="connsiteX19223" fmla="*/ 1024777 w 1617176"/>
              <a:gd name="connsiteY19223" fmla="*/ 712976 h 1543360"/>
              <a:gd name="connsiteX19224" fmla="*/ 1024777 w 1617176"/>
              <a:gd name="connsiteY19224" fmla="*/ 712699 h 1543360"/>
              <a:gd name="connsiteX19225" fmla="*/ 984346 w 1617176"/>
              <a:gd name="connsiteY19225" fmla="*/ 712118 h 1543360"/>
              <a:gd name="connsiteX19226" fmla="*/ 983527 w 1617176"/>
              <a:gd name="connsiteY19226" fmla="*/ 712733 h 1543360"/>
              <a:gd name="connsiteX19227" fmla="*/ 983108 w 1617176"/>
              <a:gd name="connsiteY19227" fmla="*/ 712984 h 1543360"/>
              <a:gd name="connsiteX19228" fmla="*/ 988164 w 1617176"/>
              <a:gd name="connsiteY19228" fmla="*/ 713466 h 1543360"/>
              <a:gd name="connsiteX19229" fmla="*/ 1062122 w 1617176"/>
              <a:gd name="connsiteY19229" fmla="*/ 711757 h 1543360"/>
              <a:gd name="connsiteX19230" fmla="*/ 1056264 w 1617176"/>
              <a:gd name="connsiteY19230" fmla="*/ 712734 h 1543360"/>
              <a:gd name="connsiteX19231" fmla="*/ 1053335 w 1617176"/>
              <a:gd name="connsiteY19231" fmla="*/ 712734 h 1543360"/>
              <a:gd name="connsiteX19232" fmla="*/ 1053011 w 1617176"/>
              <a:gd name="connsiteY19232" fmla="*/ 713220 h 1543360"/>
              <a:gd name="connsiteX19233" fmla="*/ 1053579 w 1617176"/>
              <a:gd name="connsiteY19233" fmla="*/ 713220 h 1543360"/>
              <a:gd name="connsiteX19234" fmla="*/ 1053977 w 1617176"/>
              <a:gd name="connsiteY19234" fmla="*/ 714014 h 1543360"/>
              <a:gd name="connsiteX19235" fmla="*/ 1054067 w 1617176"/>
              <a:gd name="connsiteY19235" fmla="*/ 713954 h 1543360"/>
              <a:gd name="connsiteX19236" fmla="*/ 1055776 w 1617176"/>
              <a:gd name="connsiteY19236" fmla="*/ 716151 h 1543360"/>
              <a:gd name="connsiteX19237" fmla="*/ 1066027 w 1617176"/>
              <a:gd name="connsiteY19237" fmla="*/ 715174 h 1543360"/>
              <a:gd name="connsiteX19238" fmla="*/ 1062122 w 1617176"/>
              <a:gd name="connsiteY19238" fmla="*/ 711757 h 1543360"/>
              <a:gd name="connsiteX19239" fmla="*/ 883938 w 1617176"/>
              <a:gd name="connsiteY19239" fmla="*/ 711757 h 1543360"/>
              <a:gd name="connsiteX19240" fmla="*/ 891505 w 1617176"/>
              <a:gd name="connsiteY19240" fmla="*/ 717615 h 1543360"/>
              <a:gd name="connsiteX19241" fmla="*/ 883938 w 1617176"/>
              <a:gd name="connsiteY19241" fmla="*/ 711757 h 1543360"/>
              <a:gd name="connsiteX19242" fmla="*/ 851475 w 1617176"/>
              <a:gd name="connsiteY19242" fmla="*/ 711757 h 1543360"/>
              <a:gd name="connsiteX19243" fmla="*/ 850657 w 1617176"/>
              <a:gd name="connsiteY19243" fmla="*/ 712439 h 1543360"/>
              <a:gd name="connsiteX19244" fmla="*/ 853672 w 1617176"/>
              <a:gd name="connsiteY19244" fmla="*/ 716151 h 1543360"/>
              <a:gd name="connsiteX19245" fmla="*/ 851475 w 1617176"/>
              <a:gd name="connsiteY19245" fmla="*/ 711757 h 1543360"/>
              <a:gd name="connsiteX19246" fmla="*/ 897852 w 1617176"/>
              <a:gd name="connsiteY19246" fmla="*/ 711269 h 1543360"/>
              <a:gd name="connsiteX19247" fmla="*/ 895655 w 1617176"/>
              <a:gd name="connsiteY19247" fmla="*/ 711757 h 1543360"/>
              <a:gd name="connsiteX19248" fmla="*/ 897852 w 1617176"/>
              <a:gd name="connsiteY19248" fmla="*/ 711269 h 1543360"/>
              <a:gd name="connsiteX19249" fmla="*/ 907615 w 1617176"/>
              <a:gd name="connsiteY19249" fmla="*/ 711025 h 1543360"/>
              <a:gd name="connsiteX19250" fmla="*/ 908836 w 1617176"/>
              <a:gd name="connsiteY19250" fmla="*/ 712489 h 1543360"/>
              <a:gd name="connsiteX19251" fmla="*/ 908799 w 1617176"/>
              <a:gd name="connsiteY19251" fmla="*/ 712601 h 1543360"/>
              <a:gd name="connsiteX19252" fmla="*/ 909699 w 1617176"/>
              <a:gd name="connsiteY19252" fmla="*/ 711851 h 1543360"/>
              <a:gd name="connsiteX19253" fmla="*/ 909324 w 1617176"/>
              <a:gd name="connsiteY19253" fmla="*/ 711757 h 1543360"/>
              <a:gd name="connsiteX19254" fmla="*/ 907615 w 1617176"/>
              <a:gd name="connsiteY19254" fmla="*/ 711025 h 1543360"/>
              <a:gd name="connsiteX19255" fmla="*/ 1017942 w 1617176"/>
              <a:gd name="connsiteY19255" fmla="*/ 710781 h 1543360"/>
              <a:gd name="connsiteX19256" fmla="*/ 1013793 w 1617176"/>
              <a:gd name="connsiteY19256" fmla="*/ 711757 h 1543360"/>
              <a:gd name="connsiteX19257" fmla="*/ 1015990 w 1617176"/>
              <a:gd name="connsiteY19257" fmla="*/ 711757 h 1543360"/>
              <a:gd name="connsiteX19258" fmla="*/ 1015816 w 1617176"/>
              <a:gd name="connsiteY19258" fmla="*/ 712454 h 1543360"/>
              <a:gd name="connsiteX19259" fmla="*/ 1016723 w 1617176"/>
              <a:gd name="connsiteY19259" fmla="*/ 712000 h 1543360"/>
              <a:gd name="connsiteX19260" fmla="*/ 1018187 w 1617176"/>
              <a:gd name="connsiteY19260" fmla="*/ 711268 h 1543360"/>
              <a:gd name="connsiteX19261" fmla="*/ 1018510 w 1617176"/>
              <a:gd name="connsiteY19261" fmla="*/ 711348 h 1543360"/>
              <a:gd name="connsiteX19262" fmla="*/ 1159208 w 1617176"/>
              <a:gd name="connsiteY19262" fmla="*/ 710598 h 1543360"/>
              <a:gd name="connsiteX19263" fmla="*/ 1152190 w 1617176"/>
              <a:gd name="connsiteY19263" fmla="*/ 716395 h 1543360"/>
              <a:gd name="connsiteX19264" fmla="*/ 1157804 w 1617176"/>
              <a:gd name="connsiteY19264" fmla="*/ 716883 h 1543360"/>
              <a:gd name="connsiteX19265" fmla="*/ 1160733 w 1617176"/>
              <a:gd name="connsiteY19265" fmla="*/ 712978 h 1543360"/>
              <a:gd name="connsiteX19266" fmla="*/ 1166591 w 1617176"/>
              <a:gd name="connsiteY19266" fmla="*/ 714686 h 1543360"/>
              <a:gd name="connsiteX19267" fmla="*/ 1159208 w 1617176"/>
              <a:gd name="connsiteY19267" fmla="*/ 710598 h 1543360"/>
              <a:gd name="connsiteX19268" fmla="*/ 1197834 w 1617176"/>
              <a:gd name="connsiteY19268" fmla="*/ 710049 h 1543360"/>
              <a:gd name="connsiteX19269" fmla="*/ 1196370 w 1617176"/>
              <a:gd name="connsiteY19269" fmla="*/ 711025 h 1543360"/>
              <a:gd name="connsiteX19270" fmla="*/ 1213752 w 1617176"/>
              <a:gd name="connsiteY19270" fmla="*/ 714957 h 1543360"/>
              <a:gd name="connsiteX19271" fmla="*/ 1214188 w 1617176"/>
              <a:gd name="connsiteY19271" fmla="*/ 715174 h 1543360"/>
              <a:gd name="connsiteX19272" fmla="*/ 1214871 w 1617176"/>
              <a:gd name="connsiteY19272" fmla="*/ 715210 h 1543360"/>
              <a:gd name="connsiteX19273" fmla="*/ 1216873 w 1617176"/>
              <a:gd name="connsiteY19273" fmla="*/ 715663 h 1543360"/>
              <a:gd name="connsiteX19274" fmla="*/ 1223463 w 1617176"/>
              <a:gd name="connsiteY19274" fmla="*/ 715663 h 1543360"/>
              <a:gd name="connsiteX19275" fmla="*/ 1214871 w 1617176"/>
              <a:gd name="connsiteY19275" fmla="*/ 715210 h 1543360"/>
              <a:gd name="connsiteX19276" fmla="*/ 1213752 w 1617176"/>
              <a:gd name="connsiteY19276" fmla="*/ 714957 h 1543360"/>
              <a:gd name="connsiteX19277" fmla="*/ 1207018 w 1617176"/>
              <a:gd name="connsiteY19277" fmla="*/ 711605 h 1543360"/>
              <a:gd name="connsiteX19278" fmla="*/ 1197834 w 1617176"/>
              <a:gd name="connsiteY19278" fmla="*/ 710049 h 1543360"/>
              <a:gd name="connsiteX19279" fmla="*/ 1069564 w 1617176"/>
              <a:gd name="connsiteY19279" fmla="*/ 710020 h 1543360"/>
              <a:gd name="connsiteX19280" fmla="*/ 1069201 w 1617176"/>
              <a:gd name="connsiteY19280" fmla="*/ 710293 h 1543360"/>
              <a:gd name="connsiteX19281" fmla="*/ 1065051 w 1617176"/>
              <a:gd name="connsiteY19281" fmla="*/ 710781 h 1543360"/>
              <a:gd name="connsiteX19282" fmla="*/ 1071397 w 1617176"/>
              <a:gd name="connsiteY19282" fmla="*/ 713710 h 1543360"/>
              <a:gd name="connsiteX19283" fmla="*/ 1071539 w 1617176"/>
              <a:gd name="connsiteY19283" fmla="*/ 713745 h 1543360"/>
              <a:gd name="connsiteX19284" fmla="*/ 1070910 w 1617176"/>
              <a:gd name="connsiteY19284" fmla="*/ 712488 h 1543360"/>
              <a:gd name="connsiteX19285" fmla="*/ 1127049 w 1617176"/>
              <a:gd name="connsiteY19285" fmla="*/ 709804 h 1543360"/>
              <a:gd name="connsiteX19286" fmla="*/ 1125584 w 1617176"/>
              <a:gd name="connsiteY19286" fmla="*/ 711757 h 1543360"/>
              <a:gd name="connsiteX19287" fmla="*/ 1128025 w 1617176"/>
              <a:gd name="connsiteY19287" fmla="*/ 711757 h 1543360"/>
              <a:gd name="connsiteX19288" fmla="*/ 1127049 w 1617176"/>
              <a:gd name="connsiteY19288" fmla="*/ 709804 h 1543360"/>
              <a:gd name="connsiteX19289" fmla="*/ 1181097 w 1617176"/>
              <a:gd name="connsiteY19289" fmla="*/ 709001 h 1543360"/>
              <a:gd name="connsiteX19290" fmla="*/ 1180992 w 1617176"/>
              <a:gd name="connsiteY19290" fmla="*/ 709316 h 1543360"/>
              <a:gd name="connsiteX19291" fmla="*/ 1179284 w 1617176"/>
              <a:gd name="connsiteY19291" fmla="*/ 710293 h 1543360"/>
              <a:gd name="connsiteX19292" fmla="*/ 1182378 w 1617176"/>
              <a:gd name="connsiteY19292" fmla="*/ 710293 h 1543360"/>
              <a:gd name="connsiteX19293" fmla="*/ 1181969 w 1617176"/>
              <a:gd name="connsiteY19293" fmla="*/ 710048 h 1543360"/>
              <a:gd name="connsiteX19294" fmla="*/ 849034 w 1617176"/>
              <a:gd name="connsiteY19294" fmla="*/ 708828 h 1543360"/>
              <a:gd name="connsiteX19295" fmla="*/ 850010 w 1617176"/>
              <a:gd name="connsiteY19295" fmla="*/ 711757 h 1543360"/>
              <a:gd name="connsiteX19296" fmla="*/ 849842 w 1617176"/>
              <a:gd name="connsiteY19296" fmla="*/ 712261 h 1543360"/>
              <a:gd name="connsiteX19297" fmla="*/ 851231 w 1617176"/>
              <a:gd name="connsiteY19297" fmla="*/ 711269 h 1543360"/>
              <a:gd name="connsiteX19298" fmla="*/ 976447 w 1617176"/>
              <a:gd name="connsiteY19298" fmla="*/ 708808 h 1543360"/>
              <a:gd name="connsiteX19299" fmla="*/ 976447 w 1617176"/>
              <a:gd name="connsiteY19299" fmla="*/ 711025 h 1543360"/>
              <a:gd name="connsiteX19300" fmla="*/ 976082 w 1617176"/>
              <a:gd name="connsiteY19300" fmla="*/ 711390 h 1543360"/>
              <a:gd name="connsiteX19301" fmla="*/ 976448 w 1617176"/>
              <a:gd name="connsiteY19301" fmla="*/ 711756 h 1543360"/>
              <a:gd name="connsiteX19302" fmla="*/ 976692 w 1617176"/>
              <a:gd name="connsiteY19302" fmla="*/ 712000 h 1543360"/>
              <a:gd name="connsiteX19303" fmla="*/ 976692 w 1617176"/>
              <a:gd name="connsiteY19303" fmla="*/ 712489 h 1543360"/>
              <a:gd name="connsiteX19304" fmla="*/ 976936 w 1617176"/>
              <a:gd name="connsiteY19304" fmla="*/ 711513 h 1543360"/>
              <a:gd name="connsiteX19305" fmla="*/ 982550 w 1617176"/>
              <a:gd name="connsiteY19305" fmla="*/ 712001 h 1543360"/>
              <a:gd name="connsiteX19306" fmla="*/ 982475 w 1617176"/>
              <a:gd name="connsiteY19306" fmla="*/ 712226 h 1543360"/>
              <a:gd name="connsiteX19307" fmla="*/ 983038 w 1617176"/>
              <a:gd name="connsiteY19307" fmla="*/ 711756 h 1543360"/>
              <a:gd name="connsiteX19308" fmla="*/ 984014 w 1617176"/>
              <a:gd name="connsiteY19308" fmla="*/ 711268 h 1543360"/>
              <a:gd name="connsiteX19309" fmla="*/ 984255 w 1617176"/>
              <a:gd name="connsiteY19309" fmla="*/ 711268 h 1543360"/>
              <a:gd name="connsiteX19310" fmla="*/ 984193 w 1617176"/>
              <a:gd name="connsiteY19310" fmla="*/ 711247 h 1543360"/>
              <a:gd name="connsiteX19311" fmla="*/ 978888 w 1617176"/>
              <a:gd name="connsiteY19311" fmla="*/ 709559 h 1543360"/>
              <a:gd name="connsiteX19312" fmla="*/ 916158 w 1617176"/>
              <a:gd name="connsiteY19312" fmla="*/ 708340 h 1543360"/>
              <a:gd name="connsiteX19313" fmla="*/ 921284 w 1617176"/>
              <a:gd name="connsiteY19313" fmla="*/ 720788 h 1543360"/>
              <a:gd name="connsiteX19314" fmla="*/ 926654 w 1617176"/>
              <a:gd name="connsiteY19314" fmla="*/ 720300 h 1543360"/>
              <a:gd name="connsiteX19315" fmla="*/ 916158 w 1617176"/>
              <a:gd name="connsiteY19315" fmla="*/ 708340 h 1543360"/>
              <a:gd name="connsiteX19316" fmla="*/ 1046607 w 1617176"/>
              <a:gd name="connsiteY19316" fmla="*/ 708296 h 1543360"/>
              <a:gd name="connsiteX19317" fmla="*/ 1042839 w 1617176"/>
              <a:gd name="connsiteY19317" fmla="*/ 710291 h 1543360"/>
              <a:gd name="connsiteX19318" fmla="*/ 1042444 w 1617176"/>
              <a:gd name="connsiteY19318" fmla="*/ 710478 h 1543360"/>
              <a:gd name="connsiteX19319" fmla="*/ 1047993 w 1617176"/>
              <a:gd name="connsiteY19319" fmla="*/ 709125 h 1543360"/>
              <a:gd name="connsiteX19320" fmla="*/ 1047965 w 1617176"/>
              <a:gd name="connsiteY19320" fmla="*/ 709070 h 1543360"/>
              <a:gd name="connsiteX19321" fmla="*/ 1047889 w 1617176"/>
              <a:gd name="connsiteY19321" fmla="*/ 708840 h 1543360"/>
              <a:gd name="connsiteX19322" fmla="*/ 1046989 w 1617176"/>
              <a:gd name="connsiteY19322" fmla="*/ 708583 h 1543360"/>
              <a:gd name="connsiteX19323" fmla="*/ 1155363 w 1617176"/>
              <a:gd name="connsiteY19323" fmla="*/ 708096 h 1543360"/>
              <a:gd name="connsiteX19324" fmla="*/ 1151773 w 1617176"/>
              <a:gd name="connsiteY19324" fmla="*/ 709218 h 1543360"/>
              <a:gd name="connsiteX19325" fmla="*/ 1148773 w 1617176"/>
              <a:gd name="connsiteY19325" fmla="*/ 711756 h 1543360"/>
              <a:gd name="connsiteX19326" fmla="*/ 1145881 w 1617176"/>
              <a:gd name="connsiteY19326" fmla="*/ 714854 h 1543360"/>
              <a:gd name="connsiteX19327" fmla="*/ 1150969 w 1617176"/>
              <a:gd name="connsiteY19327" fmla="*/ 711757 h 1543360"/>
              <a:gd name="connsiteX19328" fmla="*/ 1155363 w 1617176"/>
              <a:gd name="connsiteY19328" fmla="*/ 708096 h 1543360"/>
              <a:gd name="connsiteX19329" fmla="*/ 1185386 w 1617176"/>
              <a:gd name="connsiteY19329" fmla="*/ 707852 h 1543360"/>
              <a:gd name="connsiteX19330" fmla="*/ 1182350 w 1617176"/>
              <a:gd name="connsiteY19330" fmla="*/ 708719 h 1543360"/>
              <a:gd name="connsiteX19331" fmla="*/ 1182702 w 1617176"/>
              <a:gd name="connsiteY19331" fmla="*/ 709071 h 1543360"/>
              <a:gd name="connsiteX19332" fmla="*/ 1183680 w 1617176"/>
              <a:gd name="connsiteY19332" fmla="*/ 710049 h 1543360"/>
              <a:gd name="connsiteX19333" fmla="*/ 1185874 w 1617176"/>
              <a:gd name="connsiteY19333" fmla="*/ 710049 h 1543360"/>
              <a:gd name="connsiteX19334" fmla="*/ 1185386 w 1617176"/>
              <a:gd name="connsiteY19334" fmla="*/ 707852 h 1543360"/>
              <a:gd name="connsiteX19335" fmla="*/ 1149993 w 1617176"/>
              <a:gd name="connsiteY19335" fmla="*/ 707852 h 1543360"/>
              <a:gd name="connsiteX19336" fmla="*/ 1138033 w 1617176"/>
              <a:gd name="connsiteY19336" fmla="*/ 713954 h 1543360"/>
              <a:gd name="connsiteX19337" fmla="*/ 1143647 w 1617176"/>
              <a:gd name="connsiteY19337" fmla="*/ 713954 h 1543360"/>
              <a:gd name="connsiteX19338" fmla="*/ 1143940 w 1617176"/>
              <a:gd name="connsiteY19338" fmla="*/ 714393 h 1543360"/>
              <a:gd name="connsiteX19339" fmla="*/ 1147797 w 1617176"/>
              <a:gd name="connsiteY19339" fmla="*/ 710535 h 1543360"/>
              <a:gd name="connsiteX19340" fmla="*/ 1149993 w 1617176"/>
              <a:gd name="connsiteY19340" fmla="*/ 708538 h 1543360"/>
              <a:gd name="connsiteX19341" fmla="*/ 1132663 w 1617176"/>
              <a:gd name="connsiteY19341" fmla="*/ 707852 h 1543360"/>
              <a:gd name="connsiteX19342" fmla="*/ 1131443 w 1617176"/>
              <a:gd name="connsiteY19342" fmla="*/ 713466 h 1543360"/>
              <a:gd name="connsiteX19343" fmla="*/ 1138765 w 1617176"/>
              <a:gd name="connsiteY19343" fmla="*/ 708340 h 1543360"/>
              <a:gd name="connsiteX19344" fmla="*/ 1132663 w 1617176"/>
              <a:gd name="connsiteY19344" fmla="*/ 707852 h 1543360"/>
              <a:gd name="connsiteX19345" fmla="*/ 1112892 w 1617176"/>
              <a:gd name="connsiteY19345" fmla="*/ 707852 h 1543360"/>
              <a:gd name="connsiteX19346" fmla="*/ 1123876 w 1617176"/>
              <a:gd name="connsiteY19346" fmla="*/ 707852 h 1543360"/>
              <a:gd name="connsiteX19347" fmla="*/ 1112892 w 1617176"/>
              <a:gd name="connsiteY19347" fmla="*/ 707852 h 1543360"/>
              <a:gd name="connsiteX19348" fmla="*/ 824870 w 1617176"/>
              <a:gd name="connsiteY19348" fmla="*/ 707850 h 1543360"/>
              <a:gd name="connsiteX19349" fmla="*/ 825358 w 1617176"/>
              <a:gd name="connsiteY19349" fmla="*/ 708582 h 1543360"/>
              <a:gd name="connsiteX19350" fmla="*/ 825358 w 1617176"/>
              <a:gd name="connsiteY19350" fmla="*/ 708826 h 1543360"/>
              <a:gd name="connsiteX19351" fmla="*/ 825358 w 1617176"/>
              <a:gd name="connsiteY19351" fmla="*/ 711755 h 1543360"/>
              <a:gd name="connsiteX19352" fmla="*/ 828531 w 1617176"/>
              <a:gd name="connsiteY19352" fmla="*/ 711023 h 1543360"/>
              <a:gd name="connsiteX19353" fmla="*/ 829751 w 1617176"/>
              <a:gd name="connsiteY19353" fmla="*/ 711267 h 1543360"/>
              <a:gd name="connsiteX19354" fmla="*/ 829751 w 1617176"/>
              <a:gd name="connsiteY19354" fmla="*/ 712243 h 1543360"/>
              <a:gd name="connsiteX19355" fmla="*/ 826090 w 1617176"/>
              <a:gd name="connsiteY19355" fmla="*/ 713464 h 1543360"/>
              <a:gd name="connsiteX19356" fmla="*/ 824870 w 1617176"/>
              <a:gd name="connsiteY19356" fmla="*/ 713220 h 1543360"/>
              <a:gd name="connsiteX19357" fmla="*/ 824625 w 1617176"/>
              <a:gd name="connsiteY19357" fmla="*/ 713220 h 1543360"/>
              <a:gd name="connsiteX19358" fmla="*/ 824381 w 1617176"/>
              <a:gd name="connsiteY19358" fmla="*/ 712976 h 1543360"/>
              <a:gd name="connsiteX19359" fmla="*/ 823893 w 1617176"/>
              <a:gd name="connsiteY19359" fmla="*/ 708582 h 1543360"/>
              <a:gd name="connsiteX19360" fmla="*/ 824137 w 1617176"/>
              <a:gd name="connsiteY19360" fmla="*/ 708338 h 1543360"/>
              <a:gd name="connsiteX19361" fmla="*/ 824870 w 1617176"/>
              <a:gd name="connsiteY19361" fmla="*/ 707850 h 1543360"/>
              <a:gd name="connsiteX19362" fmla="*/ 1024533 w 1617176"/>
              <a:gd name="connsiteY19362" fmla="*/ 707608 h 1543360"/>
              <a:gd name="connsiteX19363" fmla="*/ 1026241 w 1617176"/>
              <a:gd name="connsiteY19363" fmla="*/ 711757 h 1543360"/>
              <a:gd name="connsiteX19364" fmla="*/ 1025755 w 1617176"/>
              <a:gd name="connsiteY19364" fmla="*/ 711757 h 1543360"/>
              <a:gd name="connsiteX19365" fmla="*/ 1025998 w 1617176"/>
              <a:gd name="connsiteY19365" fmla="*/ 712000 h 1543360"/>
              <a:gd name="connsiteX19366" fmla="*/ 1026940 w 1617176"/>
              <a:gd name="connsiteY19366" fmla="*/ 713256 h 1543360"/>
              <a:gd name="connsiteX19367" fmla="*/ 1027462 w 1617176"/>
              <a:gd name="connsiteY19367" fmla="*/ 712734 h 1543360"/>
              <a:gd name="connsiteX19368" fmla="*/ 1030635 w 1617176"/>
              <a:gd name="connsiteY19368" fmla="*/ 712734 h 1543360"/>
              <a:gd name="connsiteX19369" fmla="*/ 1030635 w 1617176"/>
              <a:gd name="connsiteY19369" fmla="*/ 712324 h 1543360"/>
              <a:gd name="connsiteX19370" fmla="*/ 1030147 w 1617176"/>
              <a:gd name="connsiteY19370" fmla="*/ 711512 h 1543360"/>
              <a:gd name="connsiteX19371" fmla="*/ 1030013 w 1617176"/>
              <a:gd name="connsiteY19371" fmla="*/ 710705 h 1543360"/>
              <a:gd name="connsiteX19372" fmla="*/ 1170106 w 1617176"/>
              <a:gd name="connsiteY19372" fmla="*/ 707095 h 1543360"/>
              <a:gd name="connsiteX19373" fmla="*/ 1169703 w 1617176"/>
              <a:gd name="connsiteY19373" fmla="*/ 707699 h 1543360"/>
              <a:gd name="connsiteX19374" fmla="*/ 1171473 w 1617176"/>
              <a:gd name="connsiteY19374" fmla="*/ 708584 h 1543360"/>
              <a:gd name="connsiteX19375" fmla="*/ 1171562 w 1617176"/>
              <a:gd name="connsiteY19375" fmla="*/ 708606 h 1543360"/>
              <a:gd name="connsiteX19376" fmla="*/ 1171473 w 1617176"/>
              <a:gd name="connsiteY19376" fmla="*/ 708339 h 1543360"/>
              <a:gd name="connsiteX19377" fmla="*/ 1171315 w 1617176"/>
              <a:gd name="connsiteY19377" fmla="*/ 707549 h 1543360"/>
              <a:gd name="connsiteX19378" fmla="*/ 970834 w 1617176"/>
              <a:gd name="connsiteY19378" fmla="*/ 706875 h 1543360"/>
              <a:gd name="connsiteX19379" fmla="*/ 965219 w 1617176"/>
              <a:gd name="connsiteY19379" fmla="*/ 707852 h 1543360"/>
              <a:gd name="connsiteX19380" fmla="*/ 965463 w 1617176"/>
              <a:gd name="connsiteY19380" fmla="*/ 709560 h 1543360"/>
              <a:gd name="connsiteX19381" fmla="*/ 964977 w 1617176"/>
              <a:gd name="connsiteY19381" fmla="*/ 710047 h 1543360"/>
              <a:gd name="connsiteX19382" fmla="*/ 966566 w 1617176"/>
              <a:gd name="connsiteY19382" fmla="*/ 711813 h 1543360"/>
              <a:gd name="connsiteX19383" fmla="*/ 966928 w 1617176"/>
              <a:gd name="connsiteY19383" fmla="*/ 711269 h 1543360"/>
              <a:gd name="connsiteX19384" fmla="*/ 975959 w 1617176"/>
              <a:gd name="connsiteY19384" fmla="*/ 714686 h 1543360"/>
              <a:gd name="connsiteX19385" fmla="*/ 975959 w 1617176"/>
              <a:gd name="connsiteY19385" fmla="*/ 713627 h 1543360"/>
              <a:gd name="connsiteX19386" fmla="*/ 975471 w 1617176"/>
              <a:gd name="connsiteY19386" fmla="*/ 713465 h 1543360"/>
              <a:gd name="connsiteX19387" fmla="*/ 974739 w 1617176"/>
              <a:gd name="connsiteY19387" fmla="*/ 712977 h 1543360"/>
              <a:gd name="connsiteX19388" fmla="*/ 974739 w 1617176"/>
              <a:gd name="connsiteY19388" fmla="*/ 711603 h 1543360"/>
              <a:gd name="connsiteX19389" fmla="*/ 863924 w 1617176"/>
              <a:gd name="connsiteY19389" fmla="*/ 706875 h 1543360"/>
              <a:gd name="connsiteX19390" fmla="*/ 863191 w 1617176"/>
              <a:gd name="connsiteY19390" fmla="*/ 708828 h 1543360"/>
              <a:gd name="connsiteX19391" fmla="*/ 872711 w 1617176"/>
              <a:gd name="connsiteY19391" fmla="*/ 717859 h 1543360"/>
              <a:gd name="connsiteX19392" fmla="*/ 869537 w 1617176"/>
              <a:gd name="connsiteY19392" fmla="*/ 710049 h 1543360"/>
              <a:gd name="connsiteX19393" fmla="*/ 863924 w 1617176"/>
              <a:gd name="connsiteY19393" fmla="*/ 706875 h 1543360"/>
              <a:gd name="connsiteX19394" fmla="*/ 871734 w 1617176"/>
              <a:gd name="connsiteY19394" fmla="*/ 706631 h 1543360"/>
              <a:gd name="connsiteX19395" fmla="*/ 876698 w 1617176"/>
              <a:gd name="connsiteY19395" fmla="*/ 715376 h 1543360"/>
              <a:gd name="connsiteX19396" fmla="*/ 877311 w 1617176"/>
              <a:gd name="connsiteY19396" fmla="*/ 715070 h 1543360"/>
              <a:gd name="connsiteX19397" fmla="*/ 875640 w 1617176"/>
              <a:gd name="connsiteY19397" fmla="*/ 710353 h 1543360"/>
              <a:gd name="connsiteX19398" fmla="*/ 871734 w 1617176"/>
              <a:gd name="connsiteY19398" fmla="*/ 706631 h 1543360"/>
              <a:gd name="connsiteX19399" fmla="*/ 1086817 w 1617176"/>
              <a:gd name="connsiteY19399" fmla="*/ 706143 h 1543360"/>
              <a:gd name="connsiteX19400" fmla="*/ 1088240 w 1617176"/>
              <a:gd name="connsiteY19400" fmla="*/ 708582 h 1543360"/>
              <a:gd name="connsiteX19401" fmla="*/ 1089461 w 1617176"/>
              <a:gd name="connsiteY19401" fmla="*/ 710779 h 1543360"/>
              <a:gd name="connsiteX19402" fmla="*/ 1089460 w 1617176"/>
              <a:gd name="connsiteY19402" fmla="*/ 710781 h 1543360"/>
              <a:gd name="connsiteX19403" fmla="*/ 1089460 w 1617176"/>
              <a:gd name="connsiteY19403" fmla="*/ 711025 h 1543360"/>
              <a:gd name="connsiteX19404" fmla="*/ 1096782 w 1617176"/>
              <a:gd name="connsiteY19404" fmla="*/ 706143 h 1543360"/>
              <a:gd name="connsiteX19405" fmla="*/ 920552 w 1617176"/>
              <a:gd name="connsiteY19405" fmla="*/ 706143 h 1543360"/>
              <a:gd name="connsiteX19406" fmla="*/ 921284 w 1617176"/>
              <a:gd name="connsiteY19406" fmla="*/ 708340 h 1543360"/>
              <a:gd name="connsiteX19407" fmla="*/ 926166 w 1617176"/>
              <a:gd name="connsiteY19407" fmla="*/ 713466 h 1543360"/>
              <a:gd name="connsiteX19408" fmla="*/ 931291 w 1617176"/>
              <a:gd name="connsiteY19408" fmla="*/ 718592 h 1543360"/>
              <a:gd name="connsiteX19409" fmla="*/ 920552 w 1617176"/>
              <a:gd name="connsiteY19409" fmla="*/ 706143 h 1543360"/>
              <a:gd name="connsiteX19410" fmla="*/ 998923 w 1617176"/>
              <a:gd name="connsiteY19410" fmla="*/ 706073 h 1543360"/>
              <a:gd name="connsiteX19411" fmla="*/ 997349 w 1617176"/>
              <a:gd name="connsiteY19411" fmla="*/ 707297 h 1543360"/>
              <a:gd name="connsiteX19412" fmla="*/ 998171 w 1617176"/>
              <a:gd name="connsiteY19412" fmla="*/ 709560 h 1543360"/>
              <a:gd name="connsiteX19413" fmla="*/ 1000870 w 1617176"/>
              <a:gd name="connsiteY19413" fmla="*/ 708107 h 1543360"/>
              <a:gd name="connsiteX19414" fmla="*/ 1000856 w 1617176"/>
              <a:gd name="connsiteY19414" fmla="*/ 708094 h 1543360"/>
              <a:gd name="connsiteX19415" fmla="*/ 999991 w 1617176"/>
              <a:gd name="connsiteY19415" fmla="*/ 706536 h 1543360"/>
              <a:gd name="connsiteX19416" fmla="*/ 999392 w 1617176"/>
              <a:gd name="connsiteY19416" fmla="*/ 706386 h 1543360"/>
              <a:gd name="connsiteX19417" fmla="*/ 1044866 w 1617176"/>
              <a:gd name="connsiteY19417" fmla="*/ 705971 h 1543360"/>
              <a:gd name="connsiteX19418" fmla="*/ 1037713 w 1617176"/>
              <a:gd name="connsiteY19418" fmla="*/ 706753 h 1543360"/>
              <a:gd name="connsiteX19419" fmla="*/ 1030635 w 1617176"/>
              <a:gd name="connsiteY19419" fmla="*/ 706875 h 1543360"/>
              <a:gd name="connsiteX19420" fmla="*/ 1031123 w 1617176"/>
              <a:gd name="connsiteY19420" fmla="*/ 709560 h 1543360"/>
              <a:gd name="connsiteX19421" fmla="*/ 1030604 w 1617176"/>
              <a:gd name="connsiteY19421" fmla="*/ 709907 h 1543360"/>
              <a:gd name="connsiteX19422" fmla="*/ 1031123 w 1617176"/>
              <a:gd name="connsiteY19422" fmla="*/ 709803 h 1543360"/>
              <a:gd name="connsiteX19423" fmla="*/ 1031734 w 1617176"/>
              <a:gd name="connsiteY19423" fmla="*/ 710719 h 1543360"/>
              <a:gd name="connsiteX19424" fmla="*/ 1031855 w 1617176"/>
              <a:gd name="connsiteY19424" fmla="*/ 710537 h 1543360"/>
              <a:gd name="connsiteX19425" fmla="*/ 1032832 w 1617176"/>
              <a:gd name="connsiteY19425" fmla="*/ 711513 h 1543360"/>
              <a:gd name="connsiteX19426" fmla="*/ 1037713 w 1617176"/>
              <a:gd name="connsiteY19426" fmla="*/ 710537 h 1543360"/>
              <a:gd name="connsiteX19427" fmla="*/ 1037469 w 1617176"/>
              <a:gd name="connsiteY19427" fmla="*/ 711269 h 1543360"/>
              <a:gd name="connsiteX19428" fmla="*/ 1038201 w 1617176"/>
              <a:gd name="connsiteY19428" fmla="*/ 711513 h 1543360"/>
              <a:gd name="connsiteX19429" fmla="*/ 1038674 w 1617176"/>
              <a:gd name="connsiteY19429" fmla="*/ 711398 h 1543360"/>
              <a:gd name="connsiteX19430" fmla="*/ 1042351 w 1617176"/>
              <a:gd name="connsiteY19430" fmla="*/ 709559 h 1543360"/>
              <a:gd name="connsiteX19431" fmla="*/ 1046081 w 1617176"/>
              <a:gd name="connsiteY19431" fmla="*/ 707901 h 1543360"/>
              <a:gd name="connsiteX19432" fmla="*/ 1046013 w 1617176"/>
              <a:gd name="connsiteY19432" fmla="*/ 707850 h 1543360"/>
              <a:gd name="connsiteX19433" fmla="*/ 1046094 w 1617176"/>
              <a:gd name="connsiteY19433" fmla="*/ 707769 h 1543360"/>
              <a:gd name="connsiteX19434" fmla="*/ 1045524 w 1617176"/>
              <a:gd name="connsiteY19434" fmla="*/ 706630 h 1543360"/>
              <a:gd name="connsiteX19435" fmla="*/ 1085680 w 1617176"/>
              <a:gd name="connsiteY19435" fmla="*/ 705938 h 1543360"/>
              <a:gd name="connsiteX19436" fmla="*/ 1085066 w 1617176"/>
              <a:gd name="connsiteY19436" fmla="*/ 706143 h 1543360"/>
              <a:gd name="connsiteX19437" fmla="*/ 1070909 w 1617176"/>
              <a:gd name="connsiteY19437" fmla="*/ 708828 h 1543360"/>
              <a:gd name="connsiteX19438" fmla="*/ 1070909 w 1617176"/>
              <a:gd name="connsiteY19438" fmla="*/ 709802 h 1543360"/>
              <a:gd name="connsiteX19439" fmla="*/ 1070910 w 1617176"/>
              <a:gd name="connsiteY19439" fmla="*/ 709803 h 1543360"/>
              <a:gd name="connsiteX19440" fmla="*/ 1071886 w 1617176"/>
              <a:gd name="connsiteY19440" fmla="*/ 711756 h 1543360"/>
              <a:gd name="connsiteX19441" fmla="*/ 1072678 w 1617176"/>
              <a:gd name="connsiteY19441" fmla="*/ 713498 h 1543360"/>
              <a:gd name="connsiteX19442" fmla="*/ 1072862 w 1617176"/>
              <a:gd name="connsiteY19442" fmla="*/ 713222 h 1543360"/>
              <a:gd name="connsiteX19443" fmla="*/ 1087965 w 1617176"/>
              <a:gd name="connsiteY19443" fmla="*/ 710786 h 1543360"/>
              <a:gd name="connsiteX19444" fmla="*/ 1087264 w 1617176"/>
              <a:gd name="connsiteY19444" fmla="*/ 709559 h 1543360"/>
              <a:gd name="connsiteX19445" fmla="*/ 1172693 w 1617176"/>
              <a:gd name="connsiteY19445" fmla="*/ 705899 h 1543360"/>
              <a:gd name="connsiteX19446" fmla="*/ 1172693 w 1617176"/>
              <a:gd name="connsiteY19446" fmla="*/ 706631 h 1543360"/>
              <a:gd name="connsiteX19447" fmla="*/ 1172469 w 1617176"/>
              <a:gd name="connsiteY19447" fmla="*/ 706687 h 1543360"/>
              <a:gd name="connsiteX19448" fmla="*/ 1172938 w 1617176"/>
              <a:gd name="connsiteY19448" fmla="*/ 708095 h 1543360"/>
              <a:gd name="connsiteX19449" fmla="*/ 1172938 w 1617176"/>
              <a:gd name="connsiteY19449" fmla="*/ 708127 h 1543360"/>
              <a:gd name="connsiteX19450" fmla="*/ 1176599 w 1617176"/>
              <a:gd name="connsiteY19450" fmla="*/ 708584 h 1543360"/>
              <a:gd name="connsiteX19451" fmla="*/ 1172693 w 1617176"/>
              <a:gd name="connsiteY19451" fmla="*/ 705899 h 1543360"/>
              <a:gd name="connsiteX19452" fmla="*/ 1111428 w 1617176"/>
              <a:gd name="connsiteY19452" fmla="*/ 705655 h 1543360"/>
              <a:gd name="connsiteX19453" fmla="*/ 1104837 w 1617176"/>
              <a:gd name="connsiteY19453" fmla="*/ 706143 h 1543360"/>
              <a:gd name="connsiteX19454" fmla="*/ 1111428 w 1617176"/>
              <a:gd name="connsiteY19454" fmla="*/ 705655 h 1543360"/>
              <a:gd name="connsiteX19455" fmla="*/ 1055866 w 1617176"/>
              <a:gd name="connsiteY19455" fmla="*/ 705460 h 1543360"/>
              <a:gd name="connsiteX19456" fmla="*/ 1053091 w 1617176"/>
              <a:gd name="connsiteY19456" fmla="*/ 706386 h 1543360"/>
              <a:gd name="connsiteX19457" fmla="*/ 1049294 w 1617176"/>
              <a:gd name="connsiteY19457" fmla="*/ 708284 h 1543360"/>
              <a:gd name="connsiteX19458" fmla="*/ 1049375 w 1617176"/>
              <a:gd name="connsiteY19458" fmla="*/ 708606 h 1543360"/>
              <a:gd name="connsiteX19459" fmla="*/ 1053396 w 1617176"/>
              <a:gd name="connsiteY19459" fmla="*/ 709072 h 1543360"/>
              <a:gd name="connsiteX19460" fmla="*/ 1058705 w 1617176"/>
              <a:gd name="connsiteY19460" fmla="*/ 708096 h 1543360"/>
              <a:gd name="connsiteX19461" fmla="*/ 958751 w 1617176"/>
              <a:gd name="connsiteY19461" fmla="*/ 705197 h 1543360"/>
              <a:gd name="connsiteX19462" fmla="*/ 957653 w 1617176"/>
              <a:gd name="connsiteY19462" fmla="*/ 705411 h 1543360"/>
              <a:gd name="connsiteX19463" fmla="*/ 959606 w 1617176"/>
              <a:gd name="connsiteY19463" fmla="*/ 705766 h 1543360"/>
              <a:gd name="connsiteX19464" fmla="*/ 959606 w 1617176"/>
              <a:gd name="connsiteY19464" fmla="*/ 705743 h 1543360"/>
              <a:gd name="connsiteX19465" fmla="*/ 1233227 w 1617176"/>
              <a:gd name="connsiteY19465" fmla="*/ 705167 h 1543360"/>
              <a:gd name="connsiteX19466" fmla="*/ 1233227 w 1617176"/>
              <a:gd name="connsiteY19466" fmla="*/ 706143 h 1543360"/>
              <a:gd name="connsiteX19467" fmla="*/ 1234203 w 1617176"/>
              <a:gd name="connsiteY19467" fmla="*/ 706143 h 1543360"/>
              <a:gd name="connsiteX19468" fmla="*/ 1234203 w 1617176"/>
              <a:gd name="connsiteY19468" fmla="*/ 705167 h 1543360"/>
              <a:gd name="connsiteX19469" fmla="*/ 1233227 w 1617176"/>
              <a:gd name="connsiteY19469" fmla="*/ 705167 h 1543360"/>
              <a:gd name="connsiteX19470" fmla="*/ 1204669 w 1617176"/>
              <a:gd name="connsiteY19470" fmla="*/ 705167 h 1543360"/>
              <a:gd name="connsiteX19471" fmla="*/ 1206621 w 1617176"/>
              <a:gd name="connsiteY19471" fmla="*/ 707852 h 1543360"/>
              <a:gd name="connsiteX19472" fmla="*/ 1222243 w 1617176"/>
              <a:gd name="connsiteY19472" fmla="*/ 709560 h 1543360"/>
              <a:gd name="connsiteX19473" fmla="*/ 1209062 w 1617176"/>
              <a:gd name="connsiteY19473" fmla="*/ 705655 h 1543360"/>
              <a:gd name="connsiteX19474" fmla="*/ 1204669 w 1617176"/>
              <a:gd name="connsiteY19474" fmla="*/ 705167 h 1543360"/>
              <a:gd name="connsiteX19475" fmla="*/ 892481 w 1617176"/>
              <a:gd name="connsiteY19475" fmla="*/ 705167 h 1543360"/>
              <a:gd name="connsiteX19476" fmla="*/ 897363 w 1617176"/>
              <a:gd name="connsiteY19476" fmla="*/ 708340 h 1543360"/>
              <a:gd name="connsiteX19477" fmla="*/ 892481 w 1617176"/>
              <a:gd name="connsiteY19477" fmla="*/ 705167 h 1543360"/>
              <a:gd name="connsiteX19478" fmla="*/ 637899 w 1617176"/>
              <a:gd name="connsiteY19478" fmla="*/ 705167 h 1543360"/>
              <a:gd name="connsiteX19479" fmla="*/ 641560 w 1617176"/>
              <a:gd name="connsiteY19479" fmla="*/ 712978 h 1543360"/>
              <a:gd name="connsiteX19480" fmla="*/ 637899 w 1617176"/>
              <a:gd name="connsiteY19480" fmla="*/ 705167 h 1543360"/>
              <a:gd name="connsiteX19481" fmla="*/ 1003383 w 1617176"/>
              <a:gd name="connsiteY19481" fmla="*/ 704756 h 1543360"/>
              <a:gd name="connsiteX19482" fmla="*/ 1001545 w 1617176"/>
              <a:gd name="connsiteY19482" fmla="*/ 705676 h 1543360"/>
              <a:gd name="connsiteX19483" fmla="*/ 1002077 w 1617176"/>
              <a:gd name="connsiteY19483" fmla="*/ 706386 h 1543360"/>
              <a:gd name="connsiteX19484" fmla="*/ 1002765 w 1617176"/>
              <a:gd name="connsiteY19484" fmla="*/ 707302 h 1543360"/>
              <a:gd name="connsiteX19485" fmla="*/ 1005738 w 1617176"/>
              <a:gd name="connsiteY19485" fmla="*/ 706387 h 1543360"/>
              <a:gd name="connsiteX19486" fmla="*/ 944960 w 1617176"/>
              <a:gd name="connsiteY19486" fmla="*/ 704679 h 1543360"/>
              <a:gd name="connsiteX19487" fmla="*/ 949842 w 1617176"/>
              <a:gd name="connsiteY19487" fmla="*/ 711025 h 1543360"/>
              <a:gd name="connsiteX19488" fmla="*/ 955212 w 1617176"/>
              <a:gd name="connsiteY19488" fmla="*/ 709560 h 1543360"/>
              <a:gd name="connsiteX19489" fmla="*/ 944960 w 1617176"/>
              <a:gd name="connsiteY19489" fmla="*/ 704679 h 1543360"/>
              <a:gd name="connsiteX19490" fmla="*/ 932573 w 1617176"/>
              <a:gd name="connsiteY19490" fmla="*/ 704618 h 1543360"/>
              <a:gd name="connsiteX19491" fmla="*/ 924945 w 1617176"/>
              <a:gd name="connsiteY19491" fmla="*/ 705167 h 1543360"/>
              <a:gd name="connsiteX19492" fmla="*/ 933976 w 1617176"/>
              <a:gd name="connsiteY19492" fmla="*/ 714686 h 1543360"/>
              <a:gd name="connsiteX19493" fmla="*/ 932573 w 1617176"/>
              <a:gd name="connsiteY19493" fmla="*/ 704618 h 1543360"/>
              <a:gd name="connsiteX19494" fmla="*/ 963511 w 1617176"/>
              <a:gd name="connsiteY19494" fmla="*/ 704435 h 1543360"/>
              <a:gd name="connsiteX19495" fmla="*/ 960828 w 1617176"/>
              <a:gd name="connsiteY19495" fmla="*/ 705654 h 1543360"/>
              <a:gd name="connsiteX19496" fmla="*/ 961153 w 1617176"/>
              <a:gd name="connsiteY19496" fmla="*/ 705978 h 1543360"/>
              <a:gd name="connsiteX19497" fmla="*/ 961314 w 1617176"/>
              <a:gd name="connsiteY19497" fmla="*/ 705655 h 1543360"/>
              <a:gd name="connsiteX19498" fmla="*/ 963511 w 1617176"/>
              <a:gd name="connsiteY19498" fmla="*/ 704435 h 1543360"/>
              <a:gd name="connsiteX19499" fmla="*/ 1028438 w 1617176"/>
              <a:gd name="connsiteY19499" fmla="*/ 704190 h 1543360"/>
              <a:gd name="connsiteX19500" fmla="*/ 1028438 w 1617176"/>
              <a:gd name="connsiteY19500" fmla="*/ 705167 h 1543360"/>
              <a:gd name="connsiteX19501" fmla="*/ 1029414 w 1617176"/>
              <a:gd name="connsiteY19501" fmla="*/ 705167 h 1543360"/>
              <a:gd name="connsiteX19502" fmla="*/ 1029414 w 1617176"/>
              <a:gd name="connsiteY19502" fmla="*/ 704190 h 1543360"/>
              <a:gd name="connsiteX19503" fmla="*/ 1028438 w 1617176"/>
              <a:gd name="connsiteY19503" fmla="*/ 704190 h 1543360"/>
              <a:gd name="connsiteX19504" fmla="*/ 911276 w 1617176"/>
              <a:gd name="connsiteY19504" fmla="*/ 704190 h 1543360"/>
              <a:gd name="connsiteX19505" fmla="*/ 909160 w 1617176"/>
              <a:gd name="connsiteY19505" fmla="*/ 705459 h 1543360"/>
              <a:gd name="connsiteX19506" fmla="*/ 910789 w 1617176"/>
              <a:gd name="connsiteY19506" fmla="*/ 706448 h 1543360"/>
              <a:gd name="connsiteX19507" fmla="*/ 911764 w 1617176"/>
              <a:gd name="connsiteY19507" fmla="*/ 704190 h 1543360"/>
              <a:gd name="connsiteX19508" fmla="*/ 1239817 w 1617176"/>
              <a:gd name="connsiteY19508" fmla="*/ 703946 h 1543360"/>
              <a:gd name="connsiteX19509" fmla="*/ 1237132 w 1617176"/>
              <a:gd name="connsiteY19509" fmla="*/ 705167 h 1543360"/>
              <a:gd name="connsiteX19510" fmla="*/ 1242014 w 1617176"/>
              <a:gd name="connsiteY19510" fmla="*/ 708340 h 1543360"/>
              <a:gd name="connsiteX19511" fmla="*/ 1239817 w 1617176"/>
              <a:gd name="connsiteY19511" fmla="*/ 703946 h 1543360"/>
              <a:gd name="connsiteX19512" fmla="*/ 1163662 w 1617176"/>
              <a:gd name="connsiteY19512" fmla="*/ 703946 h 1543360"/>
              <a:gd name="connsiteX19513" fmla="*/ 1167811 w 1617176"/>
              <a:gd name="connsiteY19513" fmla="*/ 707119 h 1543360"/>
              <a:gd name="connsiteX19514" fmla="*/ 1168243 w 1617176"/>
              <a:gd name="connsiteY19514" fmla="*/ 707551 h 1543360"/>
              <a:gd name="connsiteX19515" fmla="*/ 1169123 w 1617176"/>
              <a:gd name="connsiteY19515" fmla="*/ 706143 h 1543360"/>
              <a:gd name="connsiteX19516" fmla="*/ 1169032 w 1617176"/>
              <a:gd name="connsiteY19516" fmla="*/ 706143 h 1543360"/>
              <a:gd name="connsiteX19517" fmla="*/ 1169032 w 1617176"/>
              <a:gd name="connsiteY19517" fmla="*/ 704435 h 1543360"/>
              <a:gd name="connsiteX19518" fmla="*/ 1163662 w 1617176"/>
              <a:gd name="connsiteY19518" fmla="*/ 703946 h 1543360"/>
              <a:gd name="connsiteX19519" fmla="*/ 1156252 w 1617176"/>
              <a:gd name="connsiteY19519" fmla="*/ 703720 h 1543360"/>
              <a:gd name="connsiteX19520" fmla="*/ 1155851 w 1617176"/>
              <a:gd name="connsiteY19520" fmla="*/ 704922 h 1543360"/>
              <a:gd name="connsiteX19521" fmla="*/ 1155820 w 1617176"/>
              <a:gd name="connsiteY19521" fmla="*/ 705015 h 1543360"/>
              <a:gd name="connsiteX19522" fmla="*/ 1156095 w 1617176"/>
              <a:gd name="connsiteY19522" fmla="*/ 704923 h 1543360"/>
              <a:gd name="connsiteX19523" fmla="*/ 1160245 w 1617176"/>
              <a:gd name="connsiteY19523" fmla="*/ 704190 h 1543360"/>
              <a:gd name="connsiteX19524" fmla="*/ 1055776 w 1617176"/>
              <a:gd name="connsiteY19524" fmla="*/ 703702 h 1543360"/>
              <a:gd name="connsiteX19525" fmla="*/ 1046256 w 1617176"/>
              <a:gd name="connsiteY19525" fmla="*/ 704435 h 1543360"/>
              <a:gd name="connsiteX19526" fmla="*/ 1046256 w 1617176"/>
              <a:gd name="connsiteY19526" fmla="*/ 705165 h 1543360"/>
              <a:gd name="connsiteX19527" fmla="*/ 1046257 w 1617176"/>
              <a:gd name="connsiteY19527" fmla="*/ 705165 h 1543360"/>
              <a:gd name="connsiteX19528" fmla="*/ 1046745 w 1617176"/>
              <a:gd name="connsiteY19528" fmla="*/ 705897 h 1543360"/>
              <a:gd name="connsiteX19529" fmla="*/ 1047185 w 1617176"/>
              <a:gd name="connsiteY19529" fmla="*/ 706923 h 1543360"/>
              <a:gd name="connsiteX19530" fmla="*/ 1048942 w 1617176"/>
              <a:gd name="connsiteY19530" fmla="*/ 707362 h 1543360"/>
              <a:gd name="connsiteX19531" fmla="*/ 1052847 w 1617176"/>
              <a:gd name="connsiteY19531" fmla="*/ 705409 h 1543360"/>
              <a:gd name="connsiteX19532" fmla="*/ 1055353 w 1617176"/>
              <a:gd name="connsiteY19532" fmla="*/ 704726 h 1543360"/>
              <a:gd name="connsiteX19533" fmla="*/ 1055532 w 1617176"/>
              <a:gd name="connsiteY19533" fmla="*/ 704190 h 1543360"/>
              <a:gd name="connsiteX19534" fmla="*/ 1055287 w 1617176"/>
              <a:gd name="connsiteY19534" fmla="*/ 704435 h 1543360"/>
              <a:gd name="connsiteX19535" fmla="*/ 1055776 w 1617176"/>
              <a:gd name="connsiteY19535" fmla="*/ 703702 h 1543360"/>
              <a:gd name="connsiteX19536" fmla="*/ 1155931 w 1617176"/>
              <a:gd name="connsiteY19536" fmla="*/ 703486 h 1543360"/>
              <a:gd name="connsiteX19537" fmla="*/ 1155607 w 1617176"/>
              <a:gd name="connsiteY19537" fmla="*/ 703702 h 1543360"/>
              <a:gd name="connsiteX19538" fmla="*/ 1150482 w 1617176"/>
              <a:gd name="connsiteY19538" fmla="*/ 704435 h 1543360"/>
              <a:gd name="connsiteX19539" fmla="*/ 1155363 w 1617176"/>
              <a:gd name="connsiteY19539" fmla="*/ 704435 h 1543360"/>
              <a:gd name="connsiteX19540" fmla="*/ 1155363 w 1617176"/>
              <a:gd name="connsiteY19540" fmla="*/ 704433 h 1543360"/>
              <a:gd name="connsiteX19541" fmla="*/ 936417 w 1617176"/>
              <a:gd name="connsiteY19541" fmla="*/ 703214 h 1543360"/>
              <a:gd name="connsiteX19542" fmla="*/ 942031 w 1617176"/>
              <a:gd name="connsiteY19542" fmla="*/ 710049 h 1543360"/>
              <a:gd name="connsiteX19543" fmla="*/ 938126 w 1617176"/>
              <a:gd name="connsiteY19543" fmla="*/ 703214 h 1543360"/>
              <a:gd name="connsiteX19544" fmla="*/ 936417 w 1617176"/>
              <a:gd name="connsiteY19544" fmla="*/ 703214 h 1543360"/>
              <a:gd name="connsiteX19545" fmla="*/ 996873 w 1617176"/>
              <a:gd name="connsiteY19545" fmla="*/ 703180 h 1543360"/>
              <a:gd name="connsiteX19546" fmla="*/ 996707 w 1617176"/>
              <a:gd name="connsiteY19546" fmla="*/ 703457 h 1543360"/>
              <a:gd name="connsiteX19547" fmla="*/ 995955 w 1617176"/>
              <a:gd name="connsiteY19547" fmla="*/ 704584 h 1543360"/>
              <a:gd name="connsiteX19548" fmla="*/ 996707 w 1617176"/>
              <a:gd name="connsiteY19548" fmla="*/ 705899 h 1543360"/>
              <a:gd name="connsiteX19549" fmla="*/ 996566 w 1617176"/>
              <a:gd name="connsiteY19549" fmla="*/ 706321 h 1543360"/>
              <a:gd name="connsiteX19550" fmla="*/ 998416 w 1617176"/>
              <a:gd name="connsiteY19550" fmla="*/ 705165 h 1543360"/>
              <a:gd name="connsiteX19551" fmla="*/ 998527 w 1617176"/>
              <a:gd name="connsiteY19551" fmla="*/ 705018 h 1543360"/>
              <a:gd name="connsiteX19552" fmla="*/ 980353 w 1617176"/>
              <a:gd name="connsiteY19552" fmla="*/ 702726 h 1543360"/>
              <a:gd name="connsiteX19553" fmla="*/ 973030 w 1617176"/>
              <a:gd name="connsiteY19553" fmla="*/ 704679 h 1543360"/>
              <a:gd name="connsiteX19554" fmla="*/ 976936 w 1617176"/>
              <a:gd name="connsiteY19554" fmla="*/ 706875 h 1543360"/>
              <a:gd name="connsiteX19555" fmla="*/ 976539 w 1617176"/>
              <a:gd name="connsiteY19555" fmla="*/ 707272 h 1543360"/>
              <a:gd name="connsiteX19556" fmla="*/ 979620 w 1617176"/>
              <a:gd name="connsiteY19556" fmla="*/ 708094 h 1543360"/>
              <a:gd name="connsiteX19557" fmla="*/ 984076 w 1617176"/>
              <a:gd name="connsiteY19557" fmla="*/ 709501 h 1543360"/>
              <a:gd name="connsiteX19558" fmla="*/ 984014 w 1617176"/>
              <a:gd name="connsiteY19558" fmla="*/ 709316 h 1543360"/>
              <a:gd name="connsiteX19559" fmla="*/ 984876 w 1617176"/>
              <a:gd name="connsiteY19559" fmla="*/ 708240 h 1543360"/>
              <a:gd name="connsiteX19560" fmla="*/ 983283 w 1617176"/>
              <a:gd name="connsiteY19560" fmla="*/ 706874 h 1543360"/>
              <a:gd name="connsiteX19561" fmla="*/ 982062 w 1617176"/>
              <a:gd name="connsiteY19561" fmla="*/ 705654 h 1543360"/>
              <a:gd name="connsiteX19562" fmla="*/ 982062 w 1617176"/>
              <a:gd name="connsiteY19562" fmla="*/ 704625 h 1543360"/>
              <a:gd name="connsiteX19563" fmla="*/ 895655 w 1617176"/>
              <a:gd name="connsiteY19563" fmla="*/ 702482 h 1543360"/>
              <a:gd name="connsiteX19564" fmla="*/ 895655 w 1617176"/>
              <a:gd name="connsiteY19564" fmla="*/ 703702 h 1543360"/>
              <a:gd name="connsiteX19565" fmla="*/ 896631 w 1617176"/>
              <a:gd name="connsiteY19565" fmla="*/ 703702 h 1543360"/>
              <a:gd name="connsiteX19566" fmla="*/ 896631 w 1617176"/>
              <a:gd name="connsiteY19566" fmla="*/ 702482 h 1543360"/>
              <a:gd name="connsiteX19567" fmla="*/ 895655 w 1617176"/>
              <a:gd name="connsiteY19567" fmla="*/ 702482 h 1543360"/>
              <a:gd name="connsiteX19568" fmla="*/ 1062610 w 1617176"/>
              <a:gd name="connsiteY19568" fmla="*/ 702238 h 1543360"/>
              <a:gd name="connsiteX19569" fmla="*/ 1062367 w 1617176"/>
              <a:gd name="connsiteY19569" fmla="*/ 702480 h 1543360"/>
              <a:gd name="connsiteX19570" fmla="*/ 1061391 w 1617176"/>
              <a:gd name="connsiteY19570" fmla="*/ 703213 h 1543360"/>
              <a:gd name="connsiteX19571" fmla="*/ 1061194 w 1617176"/>
              <a:gd name="connsiteY19571" fmla="*/ 703311 h 1543360"/>
              <a:gd name="connsiteX19572" fmla="*/ 1061634 w 1617176"/>
              <a:gd name="connsiteY19572" fmla="*/ 703458 h 1543360"/>
              <a:gd name="connsiteX19573" fmla="*/ 1061145 w 1617176"/>
              <a:gd name="connsiteY19573" fmla="*/ 704679 h 1543360"/>
              <a:gd name="connsiteX19574" fmla="*/ 1063586 w 1617176"/>
              <a:gd name="connsiteY19574" fmla="*/ 707364 h 1543360"/>
              <a:gd name="connsiteX19575" fmla="*/ 1065895 w 1617176"/>
              <a:gd name="connsiteY19575" fmla="*/ 706121 h 1543360"/>
              <a:gd name="connsiteX19576" fmla="*/ 1065784 w 1617176"/>
              <a:gd name="connsiteY19576" fmla="*/ 705898 h 1543360"/>
              <a:gd name="connsiteX19577" fmla="*/ 1064319 w 1617176"/>
              <a:gd name="connsiteY19577" fmla="*/ 703701 h 1543360"/>
              <a:gd name="connsiteX19578" fmla="*/ 1064319 w 1617176"/>
              <a:gd name="connsiteY19578" fmla="*/ 703263 h 1543360"/>
              <a:gd name="connsiteX19579" fmla="*/ 1063831 w 1617176"/>
              <a:gd name="connsiteY19579" fmla="*/ 702970 h 1543360"/>
              <a:gd name="connsiteX19580" fmla="*/ 1062366 w 1617176"/>
              <a:gd name="connsiteY19580" fmla="*/ 702970 h 1543360"/>
              <a:gd name="connsiteX19581" fmla="*/ 1062610 w 1617176"/>
              <a:gd name="connsiteY19581" fmla="*/ 702238 h 1543360"/>
              <a:gd name="connsiteX19582" fmla="*/ 633017 w 1617176"/>
              <a:gd name="connsiteY19582" fmla="*/ 701506 h 1543360"/>
              <a:gd name="connsiteX19583" fmla="*/ 628624 w 1617176"/>
              <a:gd name="connsiteY19583" fmla="*/ 703214 h 1543360"/>
              <a:gd name="connsiteX19584" fmla="*/ 633994 w 1617176"/>
              <a:gd name="connsiteY19584" fmla="*/ 703946 h 1543360"/>
              <a:gd name="connsiteX19585" fmla="*/ 633017 w 1617176"/>
              <a:gd name="connsiteY19585" fmla="*/ 701506 h 1543360"/>
              <a:gd name="connsiteX19586" fmla="*/ 1123458 w 1617176"/>
              <a:gd name="connsiteY19586" fmla="*/ 701366 h 1543360"/>
              <a:gd name="connsiteX19587" fmla="*/ 1123754 w 1617176"/>
              <a:gd name="connsiteY19587" fmla="*/ 702847 h 1543360"/>
              <a:gd name="connsiteX19588" fmla="*/ 1123876 w 1617176"/>
              <a:gd name="connsiteY19588" fmla="*/ 702482 h 1543360"/>
              <a:gd name="connsiteX19589" fmla="*/ 1125584 w 1617176"/>
              <a:gd name="connsiteY19589" fmla="*/ 701994 h 1543360"/>
              <a:gd name="connsiteX19590" fmla="*/ 1123876 w 1617176"/>
              <a:gd name="connsiteY19590" fmla="*/ 701506 h 1543360"/>
              <a:gd name="connsiteX19591" fmla="*/ 1060597 w 1617176"/>
              <a:gd name="connsiteY19591" fmla="*/ 701323 h 1543360"/>
              <a:gd name="connsiteX19592" fmla="*/ 1061009 w 1617176"/>
              <a:gd name="connsiteY19592" fmla="*/ 702193 h 1543360"/>
              <a:gd name="connsiteX19593" fmla="*/ 1061718 w 1617176"/>
              <a:gd name="connsiteY19593" fmla="*/ 701910 h 1543360"/>
              <a:gd name="connsiteX19594" fmla="*/ 965249 w 1617176"/>
              <a:gd name="connsiteY19594" fmla="*/ 701203 h 1543360"/>
              <a:gd name="connsiteX19595" fmla="*/ 965220 w 1617176"/>
              <a:gd name="connsiteY19595" fmla="*/ 701261 h 1543360"/>
              <a:gd name="connsiteX19596" fmla="*/ 964365 w 1617176"/>
              <a:gd name="connsiteY19596" fmla="*/ 701603 h 1543360"/>
              <a:gd name="connsiteX19597" fmla="*/ 964732 w 1617176"/>
              <a:gd name="connsiteY19597" fmla="*/ 701750 h 1543360"/>
              <a:gd name="connsiteX19598" fmla="*/ 966684 w 1617176"/>
              <a:gd name="connsiteY19598" fmla="*/ 703458 h 1543360"/>
              <a:gd name="connsiteX19599" fmla="*/ 1105813 w 1617176"/>
              <a:gd name="connsiteY19599" fmla="*/ 701017 h 1543360"/>
              <a:gd name="connsiteX19600" fmla="*/ 1112160 w 1617176"/>
              <a:gd name="connsiteY19600" fmla="*/ 701994 h 1543360"/>
              <a:gd name="connsiteX19601" fmla="*/ 1123204 w 1617176"/>
              <a:gd name="connsiteY19601" fmla="*/ 702474 h 1543360"/>
              <a:gd name="connsiteX19602" fmla="*/ 1123079 w 1617176"/>
              <a:gd name="connsiteY19602" fmla="*/ 701977 h 1543360"/>
              <a:gd name="connsiteX19603" fmla="*/ 899316 w 1617176"/>
              <a:gd name="connsiteY19603" fmla="*/ 701017 h 1543360"/>
              <a:gd name="connsiteX19604" fmla="*/ 903221 w 1617176"/>
              <a:gd name="connsiteY19604" fmla="*/ 704435 h 1543360"/>
              <a:gd name="connsiteX19605" fmla="*/ 901513 w 1617176"/>
              <a:gd name="connsiteY19605" fmla="*/ 701017 h 1543360"/>
              <a:gd name="connsiteX19606" fmla="*/ 899316 w 1617176"/>
              <a:gd name="connsiteY19606" fmla="*/ 701017 h 1543360"/>
              <a:gd name="connsiteX19607" fmla="*/ 1355026 w 1617176"/>
              <a:gd name="connsiteY19607" fmla="*/ 700773 h 1543360"/>
              <a:gd name="connsiteX19608" fmla="*/ 1353318 w 1617176"/>
              <a:gd name="connsiteY19608" fmla="*/ 704190 h 1543360"/>
              <a:gd name="connsiteX19609" fmla="*/ 1355026 w 1617176"/>
              <a:gd name="connsiteY19609" fmla="*/ 704923 h 1543360"/>
              <a:gd name="connsiteX19610" fmla="*/ 1354538 w 1617176"/>
              <a:gd name="connsiteY19610" fmla="*/ 706631 h 1543360"/>
              <a:gd name="connsiteX19611" fmla="*/ 1360396 w 1617176"/>
              <a:gd name="connsiteY19611" fmla="*/ 716151 h 1543360"/>
              <a:gd name="connsiteX19612" fmla="*/ 1356491 w 1617176"/>
              <a:gd name="connsiteY19612" fmla="*/ 718347 h 1543360"/>
              <a:gd name="connsiteX19613" fmla="*/ 1364057 w 1617176"/>
              <a:gd name="connsiteY19613" fmla="*/ 732505 h 1543360"/>
              <a:gd name="connsiteX19614" fmla="*/ 1370251 w 1617176"/>
              <a:gd name="connsiteY19614" fmla="*/ 734060 h 1543360"/>
              <a:gd name="connsiteX19615" fmla="*/ 1370892 w 1617176"/>
              <a:gd name="connsiteY19615" fmla="*/ 734524 h 1543360"/>
              <a:gd name="connsiteX19616" fmla="*/ 1370892 w 1617176"/>
              <a:gd name="connsiteY19616" fmla="*/ 734212 h 1543360"/>
              <a:gd name="connsiteX19617" fmla="*/ 1371360 w 1617176"/>
              <a:gd name="connsiteY19617" fmla="*/ 734025 h 1543360"/>
              <a:gd name="connsiteX19618" fmla="*/ 1371136 w 1617176"/>
              <a:gd name="connsiteY19618" fmla="*/ 733969 h 1543360"/>
              <a:gd name="connsiteX19619" fmla="*/ 1371624 w 1617176"/>
              <a:gd name="connsiteY19619" fmla="*/ 732993 h 1543360"/>
              <a:gd name="connsiteX19620" fmla="*/ 1369183 w 1617176"/>
              <a:gd name="connsiteY19620" fmla="*/ 729087 h 1543360"/>
              <a:gd name="connsiteX19621" fmla="*/ 1366010 w 1617176"/>
              <a:gd name="connsiteY19621" fmla="*/ 719080 h 1543360"/>
              <a:gd name="connsiteX19622" fmla="*/ 1363814 w 1617176"/>
              <a:gd name="connsiteY19622" fmla="*/ 714442 h 1543360"/>
              <a:gd name="connsiteX19623" fmla="*/ 1357223 w 1617176"/>
              <a:gd name="connsiteY19623" fmla="*/ 705411 h 1543360"/>
              <a:gd name="connsiteX19624" fmla="*/ 1357955 w 1617176"/>
              <a:gd name="connsiteY19624" fmla="*/ 702970 h 1543360"/>
              <a:gd name="connsiteX19625" fmla="*/ 1355026 w 1617176"/>
              <a:gd name="connsiteY19625" fmla="*/ 700773 h 1543360"/>
              <a:gd name="connsiteX19626" fmla="*/ 1047965 w 1617176"/>
              <a:gd name="connsiteY19626" fmla="*/ 700529 h 1543360"/>
              <a:gd name="connsiteX19627" fmla="*/ 1047233 w 1617176"/>
              <a:gd name="connsiteY19627" fmla="*/ 701506 h 1543360"/>
              <a:gd name="connsiteX19628" fmla="*/ 1048941 w 1617176"/>
              <a:gd name="connsiteY19628" fmla="*/ 700529 h 1543360"/>
              <a:gd name="connsiteX19629" fmla="*/ 1047965 w 1617176"/>
              <a:gd name="connsiteY19629" fmla="*/ 700529 h 1543360"/>
              <a:gd name="connsiteX19630" fmla="*/ 916402 w 1617176"/>
              <a:gd name="connsiteY19630" fmla="*/ 700285 h 1543360"/>
              <a:gd name="connsiteX19631" fmla="*/ 917379 w 1617176"/>
              <a:gd name="connsiteY19631" fmla="*/ 703702 h 1543360"/>
              <a:gd name="connsiteX19632" fmla="*/ 920976 w 1617176"/>
              <a:gd name="connsiteY19632" fmla="*/ 702433 h 1543360"/>
              <a:gd name="connsiteX19633" fmla="*/ 920368 w 1617176"/>
              <a:gd name="connsiteY19633" fmla="*/ 701976 h 1543360"/>
              <a:gd name="connsiteX19634" fmla="*/ 918386 w 1617176"/>
              <a:gd name="connsiteY19634" fmla="*/ 701780 h 1543360"/>
              <a:gd name="connsiteX19635" fmla="*/ 916402 w 1617176"/>
              <a:gd name="connsiteY19635" fmla="*/ 700285 h 1543360"/>
              <a:gd name="connsiteX19636" fmla="*/ 994977 w 1617176"/>
              <a:gd name="connsiteY19636" fmla="*/ 700200 h 1543360"/>
              <a:gd name="connsiteX19637" fmla="*/ 994022 w 1617176"/>
              <a:gd name="connsiteY19637" fmla="*/ 700773 h 1543360"/>
              <a:gd name="connsiteX19638" fmla="*/ 995242 w 1617176"/>
              <a:gd name="connsiteY19638" fmla="*/ 703458 h 1543360"/>
              <a:gd name="connsiteX19639" fmla="*/ 995162 w 1617176"/>
              <a:gd name="connsiteY19639" fmla="*/ 703619 h 1543360"/>
              <a:gd name="connsiteX19640" fmla="*/ 995974 w 1617176"/>
              <a:gd name="connsiteY19640" fmla="*/ 702969 h 1543360"/>
              <a:gd name="connsiteX19641" fmla="*/ 996382 w 1617176"/>
              <a:gd name="connsiteY19641" fmla="*/ 702154 h 1543360"/>
              <a:gd name="connsiteX19642" fmla="*/ 996373 w 1617176"/>
              <a:gd name="connsiteY19642" fmla="*/ 702095 h 1543360"/>
              <a:gd name="connsiteX19643" fmla="*/ 996219 w 1617176"/>
              <a:gd name="connsiteY19643" fmla="*/ 701992 h 1543360"/>
              <a:gd name="connsiteX19644" fmla="*/ 995730 w 1617176"/>
              <a:gd name="connsiteY19644" fmla="*/ 700528 h 1543360"/>
              <a:gd name="connsiteX19645" fmla="*/ 994998 w 1617176"/>
              <a:gd name="connsiteY19645" fmla="*/ 700284 h 1543360"/>
              <a:gd name="connsiteX19646" fmla="*/ 985994 w 1617176"/>
              <a:gd name="connsiteY19646" fmla="*/ 698929 h 1543360"/>
              <a:gd name="connsiteX19647" fmla="*/ 985235 w 1617176"/>
              <a:gd name="connsiteY19647" fmla="*/ 699308 h 1543360"/>
              <a:gd name="connsiteX19648" fmla="*/ 985234 w 1617176"/>
              <a:gd name="connsiteY19648" fmla="*/ 699308 h 1543360"/>
              <a:gd name="connsiteX19649" fmla="*/ 985235 w 1617176"/>
              <a:gd name="connsiteY19649" fmla="*/ 699309 h 1543360"/>
              <a:gd name="connsiteX19650" fmla="*/ 985723 w 1617176"/>
              <a:gd name="connsiteY19650" fmla="*/ 700285 h 1543360"/>
              <a:gd name="connsiteX19651" fmla="*/ 983038 w 1617176"/>
              <a:gd name="connsiteY19651" fmla="*/ 701261 h 1543360"/>
              <a:gd name="connsiteX19652" fmla="*/ 983526 w 1617176"/>
              <a:gd name="connsiteY19652" fmla="*/ 703702 h 1543360"/>
              <a:gd name="connsiteX19653" fmla="*/ 983283 w 1617176"/>
              <a:gd name="connsiteY19653" fmla="*/ 703945 h 1543360"/>
              <a:gd name="connsiteX19654" fmla="*/ 984747 w 1617176"/>
              <a:gd name="connsiteY19654" fmla="*/ 705654 h 1543360"/>
              <a:gd name="connsiteX19655" fmla="*/ 985951 w 1617176"/>
              <a:gd name="connsiteY19655" fmla="*/ 706656 h 1543360"/>
              <a:gd name="connsiteX19656" fmla="*/ 985967 w 1617176"/>
              <a:gd name="connsiteY19656" fmla="*/ 706631 h 1543360"/>
              <a:gd name="connsiteX19657" fmla="*/ 988408 w 1617176"/>
              <a:gd name="connsiteY19657" fmla="*/ 708828 h 1543360"/>
              <a:gd name="connsiteX19658" fmla="*/ 941299 w 1617176"/>
              <a:gd name="connsiteY19658" fmla="*/ 698332 h 1543360"/>
              <a:gd name="connsiteX19659" fmla="*/ 945936 w 1617176"/>
              <a:gd name="connsiteY19659" fmla="*/ 701017 h 1543360"/>
              <a:gd name="connsiteX19660" fmla="*/ 941299 w 1617176"/>
              <a:gd name="connsiteY19660" fmla="*/ 698332 h 1543360"/>
              <a:gd name="connsiteX19661" fmla="*/ 976692 w 1617176"/>
              <a:gd name="connsiteY19661" fmla="*/ 698088 h 1543360"/>
              <a:gd name="connsiteX19662" fmla="*/ 968881 w 1617176"/>
              <a:gd name="connsiteY19662" fmla="*/ 701994 h 1543360"/>
              <a:gd name="connsiteX19663" fmla="*/ 977912 w 1617176"/>
              <a:gd name="connsiteY19663" fmla="*/ 699309 h 1543360"/>
              <a:gd name="connsiteX19664" fmla="*/ 977913 w 1617176"/>
              <a:gd name="connsiteY19664" fmla="*/ 699308 h 1543360"/>
              <a:gd name="connsiteX19665" fmla="*/ 977912 w 1617176"/>
              <a:gd name="connsiteY19665" fmla="*/ 699308 h 1543360"/>
              <a:gd name="connsiteX19666" fmla="*/ 976692 w 1617176"/>
              <a:gd name="connsiteY19666" fmla="*/ 698820 h 1543360"/>
              <a:gd name="connsiteX19667" fmla="*/ 1078920 w 1617176"/>
              <a:gd name="connsiteY19667" fmla="*/ 697609 h 1543360"/>
              <a:gd name="connsiteX19668" fmla="*/ 1066027 w 1617176"/>
              <a:gd name="connsiteY19668" fmla="*/ 700285 h 1543360"/>
              <a:gd name="connsiteX19669" fmla="*/ 1066027 w 1617176"/>
              <a:gd name="connsiteY19669" fmla="*/ 702482 h 1543360"/>
              <a:gd name="connsiteX19670" fmla="*/ 1065849 w 1617176"/>
              <a:gd name="connsiteY19670" fmla="*/ 702600 h 1543360"/>
              <a:gd name="connsiteX19671" fmla="*/ 1067248 w 1617176"/>
              <a:gd name="connsiteY19671" fmla="*/ 705166 h 1543360"/>
              <a:gd name="connsiteX19672" fmla="*/ 1067737 w 1617176"/>
              <a:gd name="connsiteY19672" fmla="*/ 705654 h 1543360"/>
              <a:gd name="connsiteX19673" fmla="*/ 1068224 w 1617176"/>
              <a:gd name="connsiteY19673" fmla="*/ 705167 h 1543360"/>
              <a:gd name="connsiteX19674" fmla="*/ 1077988 w 1617176"/>
              <a:gd name="connsiteY19674" fmla="*/ 703214 h 1543360"/>
              <a:gd name="connsiteX19675" fmla="*/ 1076633 w 1617176"/>
              <a:gd name="connsiteY19675" fmla="*/ 702827 h 1543360"/>
              <a:gd name="connsiteX19676" fmla="*/ 1076279 w 1617176"/>
              <a:gd name="connsiteY19676" fmla="*/ 702969 h 1543360"/>
              <a:gd name="connsiteX19677" fmla="*/ 1072862 w 1617176"/>
              <a:gd name="connsiteY19677" fmla="*/ 703457 h 1543360"/>
              <a:gd name="connsiteX19678" fmla="*/ 1072130 w 1617176"/>
              <a:gd name="connsiteY19678" fmla="*/ 702724 h 1543360"/>
              <a:gd name="connsiteX19679" fmla="*/ 1072618 w 1617176"/>
              <a:gd name="connsiteY19679" fmla="*/ 701992 h 1543360"/>
              <a:gd name="connsiteX19680" fmla="*/ 1076376 w 1617176"/>
              <a:gd name="connsiteY19680" fmla="*/ 701550 h 1543360"/>
              <a:gd name="connsiteX19681" fmla="*/ 1076279 w 1617176"/>
              <a:gd name="connsiteY19681" fmla="*/ 701261 h 1543360"/>
              <a:gd name="connsiteX19682" fmla="*/ 1080343 w 1617176"/>
              <a:gd name="connsiteY19682" fmla="*/ 700358 h 1543360"/>
              <a:gd name="connsiteX19683" fmla="*/ 1079696 w 1617176"/>
              <a:gd name="connsiteY19683" fmla="*/ 699551 h 1543360"/>
              <a:gd name="connsiteX19684" fmla="*/ 659623 w 1617176"/>
              <a:gd name="connsiteY19684" fmla="*/ 697600 h 1543360"/>
              <a:gd name="connsiteX19685" fmla="*/ 659379 w 1617176"/>
              <a:gd name="connsiteY19685" fmla="*/ 698332 h 1543360"/>
              <a:gd name="connsiteX19686" fmla="*/ 657914 w 1617176"/>
              <a:gd name="connsiteY19686" fmla="*/ 697844 h 1543360"/>
              <a:gd name="connsiteX19687" fmla="*/ 657426 w 1617176"/>
              <a:gd name="connsiteY19687" fmla="*/ 702238 h 1543360"/>
              <a:gd name="connsiteX19688" fmla="*/ 660111 w 1617176"/>
              <a:gd name="connsiteY19688" fmla="*/ 699065 h 1543360"/>
              <a:gd name="connsiteX19689" fmla="*/ 660356 w 1617176"/>
              <a:gd name="connsiteY19689" fmla="*/ 699147 h 1543360"/>
              <a:gd name="connsiteX19690" fmla="*/ 659867 w 1617176"/>
              <a:gd name="connsiteY19690" fmla="*/ 698331 h 1543360"/>
              <a:gd name="connsiteX19691" fmla="*/ 660017 w 1617176"/>
              <a:gd name="connsiteY19691" fmla="*/ 697731 h 1543360"/>
              <a:gd name="connsiteX19692" fmla="*/ 920552 w 1617176"/>
              <a:gd name="connsiteY19692" fmla="*/ 697112 h 1543360"/>
              <a:gd name="connsiteX19693" fmla="*/ 921284 w 1617176"/>
              <a:gd name="connsiteY19693" fmla="*/ 700285 h 1543360"/>
              <a:gd name="connsiteX19694" fmla="*/ 921041 w 1617176"/>
              <a:gd name="connsiteY19694" fmla="*/ 700528 h 1543360"/>
              <a:gd name="connsiteX19695" fmla="*/ 922505 w 1617176"/>
              <a:gd name="connsiteY19695" fmla="*/ 701504 h 1543360"/>
              <a:gd name="connsiteX19696" fmla="*/ 922505 w 1617176"/>
              <a:gd name="connsiteY19696" fmla="*/ 701505 h 1543360"/>
              <a:gd name="connsiteX19697" fmla="*/ 927874 w 1617176"/>
              <a:gd name="connsiteY19697" fmla="*/ 699309 h 1543360"/>
              <a:gd name="connsiteX19698" fmla="*/ 920552 w 1617176"/>
              <a:gd name="connsiteY19698" fmla="*/ 697112 h 1543360"/>
              <a:gd name="connsiteX19699" fmla="*/ 1270328 w 1617176"/>
              <a:gd name="connsiteY19699" fmla="*/ 696624 h 1543360"/>
              <a:gd name="connsiteX19700" fmla="*/ 1272019 w 1617176"/>
              <a:gd name="connsiteY19700" fmla="*/ 699723 h 1543360"/>
              <a:gd name="connsiteX19701" fmla="*/ 1277162 w 1617176"/>
              <a:gd name="connsiteY19701" fmla="*/ 720300 h 1543360"/>
              <a:gd name="connsiteX19702" fmla="*/ 1278871 w 1617176"/>
              <a:gd name="connsiteY19702" fmla="*/ 725182 h 1543360"/>
              <a:gd name="connsiteX19703" fmla="*/ 1277162 w 1617176"/>
              <a:gd name="connsiteY19703" fmla="*/ 713954 h 1543360"/>
              <a:gd name="connsiteX19704" fmla="*/ 1278139 w 1617176"/>
              <a:gd name="connsiteY19704" fmla="*/ 711757 h 1543360"/>
              <a:gd name="connsiteX19705" fmla="*/ 1275454 w 1617176"/>
              <a:gd name="connsiteY19705" fmla="*/ 711025 h 1543360"/>
              <a:gd name="connsiteX19706" fmla="*/ 1273257 w 1617176"/>
              <a:gd name="connsiteY19706" fmla="*/ 701994 h 1543360"/>
              <a:gd name="connsiteX19707" fmla="*/ 1272019 w 1617176"/>
              <a:gd name="connsiteY19707" fmla="*/ 699723 h 1543360"/>
              <a:gd name="connsiteX19708" fmla="*/ 1271793 w 1617176"/>
              <a:gd name="connsiteY19708" fmla="*/ 698821 h 1543360"/>
              <a:gd name="connsiteX19709" fmla="*/ 1270328 w 1617176"/>
              <a:gd name="connsiteY19709" fmla="*/ 696624 h 1543360"/>
              <a:gd name="connsiteX19710" fmla="*/ 997439 w 1617176"/>
              <a:gd name="connsiteY19710" fmla="*/ 696624 h 1543360"/>
              <a:gd name="connsiteX19711" fmla="*/ 995242 w 1617176"/>
              <a:gd name="connsiteY19711" fmla="*/ 697600 h 1543360"/>
              <a:gd name="connsiteX19712" fmla="*/ 995242 w 1617176"/>
              <a:gd name="connsiteY19712" fmla="*/ 698576 h 1543360"/>
              <a:gd name="connsiteX19713" fmla="*/ 995069 w 1617176"/>
              <a:gd name="connsiteY19713" fmla="*/ 699097 h 1543360"/>
              <a:gd name="connsiteX19714" fmla="*/ 995486 w 1617176"/>
              <a:gd name="connsiteY19714" fmla="*/ 698819 h 1543360"/>
              <a:gd name="connsiteX19715" fmla="*/ 996219 w 1617176"/>
              <a:gd name="connsiteY19715" fmla="*/ 699063 h 1543360"/>
              <a:gd name="connsiteX19716" fmla="*/ 996463 w 1617176"/>
              <a:gd name="connsiteY19716" fmla="*/ 699063 h 1543360"/>
              <a:gd name="connsiteX19717" fmla="*/ 996707 w 1617176"/>
              <a:gd name="connsiteY19717" fmla="*/ 699307 h 1543360"/>
              <a:gd name="connsiteX19718" fmla="*/ 997327 w 1617176"/>
              <a:gd name="connsiteY19718" fmla="*/ 700858 h 1543360"/>
              <a:gd name="connsiteX19719" fmla="*/ 997927 w 1617176"/>
              <a:gd name="connsiteY19719" fmla="*/ 700772 h 1543360"/>
              <a:gd name="connsiteX19720" fmla="*/ 1000612 w 1617176"/>
              <a:gd name="connsiteY19720" fmla="*/ 703945 h 1543360"/>
              <a:gd name="connsiteX19721" fmla="*/ 1001100 w 1617176"/>
              <a:gd name="connsiteY19721" fmla="*/ 704433 h 1543360"/>
              <a:gd name="connsiteX19722" fmla="*/ 1001128 w 1617176"/>
              <a:gd name="connsiteY19722" fmla="*/ 704630 h 1543360"/>
              <a:gd name="connsiteX19723" fmla="*/ 1002697 w 1617176"/>
              <a:gd name="connsiteY19723" fmla="*/ 703794 h 1543360"/>
              <a:gd name="connsiteX19724" fmla="*/ 1002809 w 1617176"/>
              <a:gd name="connsiteY19724" fmla="*/ 703458 h 1543360"/>
              <a:gd name="connsiteX19725" fmla="*/ 1002565 w 1617176"/>
              <a:gd name="connsiteY19725" fmla="*/ 703458 h 1543360"/>
              <a:gd name="connsiteX19726" fmla="*/ 1002565 w 1617176"/>
              <a:gd name="connsiteY19726" fmla="*/ 703702 h 1543360"/>
              <a:gd name="connsiteX19727" fmla="*/ 997439 w 1617176"/>
              <a:gd name="connsiteY19727" fmla="*/ 696624 h 1543360"/>
              <a:gd name="connsiteX19728" fmla="*/ 1126378 w 1617176"/>
              <a:gd name="connsiteY19728" fmla="*/ 696624 h 1543360"/>
              <a:gd name="connsiteX19729" fmla="*/ 1122412 w 1617176"/>
              <a:gd name="connsiteY19729" fmla="*/ 697600 h 1543360"/>
              <a:gd name="connsiteX19730" fmla="*/ 1129246 w 1617176"/>
              <a:gd name="connsiteY19730" fmla="*/ 699309 h 1543360"/>
              <a:gd name="connsiteX19731" fmla="*/ 1126378 w 1617176"/>
              <a:gd name="connsiteY19731" fmla="*/ 696624 h 1543360"/>
              <a:gd name="connsiteX19732" fmla="*/ 1132419 w 1617176"/>
              <a:gd name="connsiteY19732" fmla="*/ 696380 h 1543360"/>
              <a:gd name="connsiteX19733" fmla="*/ 1132419 w 1617176"/>
              <a:gd name="connsiteY19733" fmla="*/ 700041 h 1543360"/>
              <a:gd name="connsiteX19734" fmla="*/ 1141450 w 1617176"/>
              <a:gd name="connsiteY19734" fmla="*/ 698821 h 1543360"/>
              <a:gd name="connsiteX19735" fmla="*/ 1142671 w 1617176"/>
              <a:gd name="connsiteY19735" fmla="*/ 701506 h 1543360"/>
              <a:gd name="connsiteX19736" fmla="*/ 1148529 w 1617176"/>
              <a:gd name="connsiteY19736" fmla="*/ 699309 h 1543360"/>
              <a:gd name="connsiteX19737" fmla="*/ 1142182 w 1617176"/>
              <a:gd name="connsiteY19737" fmla="*/ 698332 h 1543360"/>
              <a:gd name="connsiteX19738" fmla="*/ 1142671 w 1617176"/>
              <a:gd name="connsiteY19738" fmla="*/ 696380 h 1543360"/>
              <a:gd name="connsiteX19739" fmla="*/ 1132419 w 1617176"/>
              <a:gd name="connsiteY19739" fmla="*/ 696380 h 1543360"/>
              <a:gd name="connsiteX19740" fmla="*/ 1062366 w 1617176"/>
              <a:gd name="connsiteY19740" fmla="*/ 696380 h 1543360"/>
              <a:gd name="connsiteX19741" fmla="*/ 1062366 w 1617176"/>
              <a:gd name="connsiteY19741" fmla="*/ 697112 h 1543360"/>
              <a:gd name="connsiteX19742" fmla="*/ 1063342 w 1617176"/>
              <a:gd name="connsiteY19742" fmla="*/ 697112 h 1543360"/>
              <a:gd name="connsiteX19743" fmla="*/ 1063342 w 1617176"/>
              <a:gd name="connsiteY19743" fmla="*/ 696380 h 1543360"/>
              <a:gd name="connsiteX19744" fmla="*/ 1062366 w 1617176"/>
              <a:gd name="connsiteY19744" fmla="*/ 696380 h 1543360"/>
              <a:gd name="connsiteX19745" fmla="*/ 855136 w 1617176"/>
              <a:gd name="connsiteY19745" fmla="*/ 696380 h 1543360"/>
              <a:gd name="connsiteX19746" fmla="*/ 854648 w 1617176"/>
              <a:gd name="connsiteY19746" fmla="*/ 698332 h 1543360"/>
              <a:gd name="connsiteX19747" fmla="*/ 861971 w 1617176"/>
              <a:gd name="connsiteY19747" fmla="*/ 706143 h 1543360"/>
              <a:gd name="connsiteX19748" fmla="*/ 855136 w 1617176"/>
              <a:gd name="connsiteY19748" fmla="*/ 696380 h 1543360"/>
              <a:gd name="connsiteX19749" fmla="*/ 832436 w 1617176"/>
              <a:gd name="connsiteY19749" fmla="*/ 696380 h 1543360"/>
              <a:gd name="connsiteX19750" fmla="*/ 841223 w 1617176"/>
              <a:gd name="connsiteY19750" fmla="*/ 706143 h 1543360"/>
              <a:gd name="connsiteX19751" fmla="*/ 838783 w 1617176"/>
              <a:gd name="connsiteY19751" fmla="*/ 701506 h 1543360"/>
              <a:gd name="connsiteX19752" fmla="*/ 838783 w 1617176"/>
              <a:gd name="connsiteY19752" fmla="*/ 701506 h 1543360"/>
              <a:gd name="connsiteX19753" fmla="*/ 838538 w 1617176"/>
              <a:gd name="connsiteY19753" fmla="*/ 701260 h 1543360"/>
              <a:gd name="connsiteX19754" fmla="*/ 835609 w 1617176"/>
              <a:gd name="connsiteY19754" fmla="*/ 698087 h 1543360"/>
              <a:gd name="connsiteX19755" fmla="*/ 834389 w 1617176"/>
              <a:gd name="connsiteY19755" fmla="*/ 697111 h 1543360"/>
              <a:gd name="connsiteX19756" fmla="*/ 834389 w 1617176"/>
              <a:gd name="connsiteY19756" fmla="*/ 696966 h 1543360"/>
              <a:gd name="connsiteX19757" fmla="*/ 654009 w 1617176"/>
              <a:gd name="connsiteY19757" fmla="*/ 696380 h 1543360"/>
              <a:gd name="connsiteX19758" fmla="*/ 654985 w 1617176"/>
              <a:gd name="connsiteY19758" fmla="*/ 708828 h 1543360"/>
              <a:gd name="connsiteX19759" fmla="*/ 654009 w 1617176"/>
              <a:gd name="connsiteY19759" fmla="*/ 696380 h 1543360"/>
              <a:gd name="connsiteX19760" fmla="*/ 1086592 w 1617176"/>
              <a:gd name="connsiteY19760" fmla="*/ 696227 h 1543360"/>
              <a:gd name="connsiteX19761" fmla="*/ 1079942 w 1617176"/>
              <a:gd name="connsiteY19761" fmla="*/ 697112 h 1543360"/>
              <a:gd name="connsiteX19762" fmla="*/ 1080673 w 1617176"/>
              <a:gd name="connsiteY19762" fmla="*/ 698575 h 1543360"/>
              <a:gd name="connsiteX19763" fmla="*/ 1081573 w 1617176"/>
              <a:gd name="connsiteY19763" fmla="*/ 700194 h 1543360"/>
              <a:gd name="connsiteX19764" fmla="*/ 1081649 w 1617176"/>
              <a:gd name="connsiteY19764" fmla="*/ 700041 h 1543360"/>
              <a:gd name="connsiteX19765" fmla="*/ 1082869 w 1617176"/>
              <a:gd name="connsiteY19765" fmla="*/ 701506 h 1543360"/>
              <a:gd name="connsiteX19766" fmla="*/ 1091412 w 1617176"/>
              <a:gd name="connsiteY19766" fmla="*/ 701017 h 1543360"/>
              <a:gd name="connsiteX19767" fmla="*/ 1086592 w 1617176"/>
              <a:gd name="connsiteY19767" fmla="*/ 696227 h 1543360"/>
              <a:gd name="connsiteX19768" fmla="*/ 932268 w 1617176"/>
              <a:gd name="connsiteY19768" fmla="*/ 695891 h 1543360"/>
              <a:gd name="connsiteX19769" fmla="*/ 933000 w 1617176"/>
              <a:gd name="connsiteY19769" fmla="*/ 696380 h 1543360"/>
              <a:gd name="connsiteX19770" fmla="*/ 933976 w 1617176"/>
              <a:gd name="connsiteY19770" fmla="*/ 696380 h 1543360"/>
              <a:gd name="connsiteX19771" fmla="*/ 932268 w 1617176"/>
              <a:gd name="connsiteY19771" fmla="*/ 695891 h 1543360"/>
              <a:gd name="connsiteX19772" fmla="*/ 983796 w 1617176"/>
              <a:gd name="connsiteY19772" fmla="*/ 695787 h 1543360"/>
              <a:gd name="connsiteX19773" fmla="*/ 983283 w 1617176"/>
              <a:gd name="connsiteY19773" fmla="*/ 695890 h 1543360"/>
              <a:gd name="connsiteX19774" fmla="*/ 983038 w 1617176"/>
              <a:gd name="connsiteY19774" fmla="*/ 695890 h 1543360"/>
              <a:gd name="connsiteX19775" fmla="*/ 982886 w 1617176"/>
              <a:gd name="connsiteY19775" fmla="*/ 695788 h 1543360"/>
              <a:gd name="connsiteX19776" fmla="*/ 979957 w 1617176"/>
              <a:gd name="connsiteY19776" fmla="*/ 696257 h 1543360"/>
              <a:gd name="connsiteX19777" fmla="*/ 978157 w 1617176"/>
              <a:gd name="connsiteY19777" fmla="*/ 697599 h 1543360"/>
              <a:gd name="connsiteX19778" fmla="*/ 978406 w 1617176"/>
              <a:gd name="connsiteY19778" fmla="*/ 697848 h 1543360"/>
              <a:gd name="connsiteX19779" fmla="*/ 980841 w 1617176"/>
              <a:gd name="connsiteY19779" fmla="*/ 699553 h 1543360"/>
              <a:gd name="connsiteX19780" fmla="*/ 983928 w 1617176"/>
              <a:gd name="connsiteY19780" fmla="*/ 698202 h 1543360"/>
              <a:gd name="connsiteX19781" fmla="*/ 984014 w 1617176"/>
              <a:gd name="connsiteY19781" fmla="*/ 698087 h 1543360"/>
              <a:gd name="connsiteX19782" fmla="*/ 984746 w 1617176"/>
              <a:gd name="connsiteY19782" fmla="*/ 697599 h 1543360"/>
              <a:gd name="connsiteX19783" fmla="*/ 985967 w 1617176"/>
              <a:gd name="connsiteY19783" fmla="*/ 697111 h 1543360"/>
              <a:gd name="connsiteX19784" fmla="*/ 986028 w 1617176"/>
              <a:gd name="connsiteY19784" fmla="*/ 697172 h 1543360"/>
              <a:gd name="connsiteX19785" fmla="*/ 986455 w 1617176"/>
              <a:gd name="connsiteY19785" fmla="*/ 695891 h 1543360"/>
              <a:gd name="connsiteX19786" fmla="*/ 983770 w 1617176"/>
              <a:gd name="connsiteY19786" fmla="*/ 695891 h 1543360"/>
              <a:gd name="connsiteX19787" fmla="*/ 905906 w 1617176"/>
              <a:gd name="connsiteY19787" fmla="*/ 695403 h 1543360"/>
              <a:gd name="connsiteX19788" fmla="*/ 903954 w 1617176"/>
              <a:gd name="connsiteY19788" fmla="*/ 698332 h 1543360"/>
              <a:gd name="connsiteX19789" fmla="*/ 906395 w 1617176"/>
              <a:gd name="connsiteY19789" fmla="*/ 703946 h 1543360"/>
              <a:gd name="connsiteX19790" fmla="*/ 908591 w 1617176"/>
              <a:gd name="connsiteY19790" fmla="*/ 703946 h 1543360"/>
              <a:gd name="connsiteX19791" fmla="*/ 908496 w 1617176"/>
              <a:gd name="connsiteY19791" fmla="*/ 704327 h 1543360"/>
              <a:gd name="connsiteX19792" fmla="*/ 909956 w 1617176"/>
              <a:gd name="connsiteY19792" fmla="*/ 703286 h 1543360"/>
              <a:gd name="connsiteX19793" fmla="*/ 909812 w 1617176"/>
              <a:gd name="connsiteY19793" fmla="*/ 703214 h 1543360"/>
              <a:gd name="connsiteX19794" fmla="*/ 905906 w 1617176"/>
              <a:gd name="connsiteY19794" fmla="*/ 695403 h 1543360"/>
              <a:gd name="connsiteX19795" fmla="*/ 875395 w 1617176"/>
              <a:gd name="connsiteY19795" fmla="*/ 695403 h 1543360"/>
              <a:gd name="connsiteX19796" fmla="*/ 873687 w 1617176"/>
              <a:gd name="connsiteY19796" fmla="*/ 697844 h 1543360"/>
              <a:gd name="connsiteX19797" fmla="*/ 880033 w 1617176"/>
              <a:gd name="connsiteY19797" fmla="*/ 703214 h 1543360"/>
              <a:gd name="connsiteX19798" fmla="*/ 886135 w 1617176"/>
              <a:gd name="connsiteY19798" fmla="*/ 707364 h 1543360"/>
              <a:gd name="connsiteX19799" fmla="*/ 876616 w 1617176"/>
              <a:gd name="connsiteY19799" fmla="*/ 695403 h 1543360"/>
              <a:gd name="connsiteX19800" fmla="*/ 875395 w 1617176"/>
              <a:gd name="connsiteY19800" fmla="*/ 695403 h 1543360"/>
              <a:gd name="connsiteX19801" fmla="*/ 633445 w 1617176"/>
              <a:gd name="connsiteY19801" fmla="*/ 695281 h 1543360"/>
              <a:gd name="connsiteX19802" fmla="*/ 632285 w 1617176"/>
              <a:gd name="connsiteY19802" fmla="*/ 695403 h 1543360"/>
              <a:gd name="connsiteX19803" fmla="*/ 634238 w 1617176"/>
              <a:gd name="connsiteY19803" fmla="*/ 696624 h 1543360"/>
              <a:gd name="connsiteX19804" fmla="*/ 633445 w 1617176"/>
              <a:gd name="connsiteY19804" fmla="*/ 695281 h 1543360"/>
              <a:gd name="connsiteX19805" fmla="*/ 1068224 w 1617176"/>
              <a:gd name="connsiteY19805" fmla="*/ 694949 h 1543360"/>
              <a:gd name="connsiteX19806" fmla="*/ 1067004 w 1617176"/>
              <a:gd name="connsiteY19806" fmla="*/ 695646 h 1543360"/>
              <a:gd name="connsiteX19807" fmla="*/ 1066760 w 1617176"/>
              <a:gd name="connsiteY19807" fmla="*/ 695646 h 1543360"/>
              <a:gd name="connsiteX19808" fmla="*/ 1066530 w 1617176"/>
              <a:gd name="connsiteY19808" fmla="*/ 695554 h 1543360"/>
              <a:gd name="connsiteX19809" fmla="*/ 1065051 w 1617176"/>
              <a:gd name="connsiteY19809" fmla="*/ 696868 h 1543360"/>
              <a:gd name="connsiteX19810" fmla="*/ 1069022 w 1617176"/>
              <a:gd name="connsiteY19810" fmla="*/ 695466 h 1543360"/>
              <a:gd name="connsiteX19811" fmla="*/ 1068713 w 1617176"/>
              <a:gd name="connsiteY19811" fmla="*/ 695158 h 1543360"/>
              <a:gd name="connsiteX19812" fmla="*/ 1068651 w 1617176"/>
              <a:gd name="connsiteY19812" fmla="*/ 695032 h 1543360"/>
              <a:gd name="connsiteX19813" fmla="*/ 1068712 w 1617176"/>
              <a:gd name="connsiteY19813" fmla="*/ 695402 h 1543360"/>
              <a:gd name="connsiteX19814" fmla="*/ 1068224 w 1617176"/>
              <a:gd name="connsiteY19814" fmla="*/ 695402 h 1543360"/>
              <a:gd name="connsiteX19815" fmla="*/ 1188542 w 1617176"/>
              <a:gd name="connsiteY19815" fmla="*/ 694863 h 1543360"/>
              <a:gd name="connsiteX19816" fmla="*/ 1188071 w 1617176"/>
              <a:gd name="connsiteY19816" fmla="*/ 695646 h 1543360"/>
              <a:gd name="connsiteX19817" fmla="*/ 1187958 w 1617176"/>
              <a:gd name="connsiteY19817" fmla="*/ 695816 h 1543360"/>
              <a:gd name="connsiteX19818" fmla="*/ 1188803 w 1617176"/>
              <a:gd name="connsiteY19818" fmla="*/ 695647 h 1543360"/>
              <a:gd name="connsiteX19819" fmla="*/ 1191409 w 1617176"/>
              <a:gd name="connsiteY19819" fmla="*/ 696048 h 1543360"/>
              <a:gd name="connsiteX19820" fmla="*/ 1191732 w 1617176"/>
              <a:gd name="connsiteY19820" fmla="*/ 695402 h 1543360"/>
              <a:gd name="connsiteX19821" fmla="*/ 1191807 w 1617176"/>
              <a:gd name="connsiteY19821" fmla="*/ 695377 h 1543360"/>
              <a:gd name="connsiteX19822" fmla="*/ 1188803 w 1617176"/>
              <a:gd name="connsiteY19822" fmla="*/ 694915 h 1543360"/>
              <a:gd name="connsiteX19823" fmla="*/ 1094796 w 1617176"/>
              <a:gd name="connsiteY19823" fmla="*/ 694688 h 1543360"/>
              <a:gd name="connsiteX19824" fmla="*/ 1093853 w 1617176"/>
              <a:gd name="connsiteY19824" fmla="*/ 695159 h 1543360"/>
              <a:gd name="connsiteX19825" fmla="*/ 1095318 w 1617176"/>
              <a:gd name="connsiteY19825" fmla="*/ 695647 h 1543360"/>
              <a:gd name="connsiteX19826" fmla="*/ 1095512 w 1617176"/>
              <a:gd name="connsiteY19826" fmla="*/ 695582 h 1543360"/>
              <a:gd name="connsiteX19827" fmla="*/ 1009155 w 1617176"/>
              <a:gd name="connsiteY19827" fmla="*/ 694183 h 1543360"/>
              <a:gd name="connsiteX19828" fmla="*/ 1001344 w 1617176"/>
              <a:gd name="connsiteY19828" fmla="*/ 696380 h 1543360"/>
              <a:gd name="connsiteX19829" fmla="*/ 1007093 w 1617176"/>
              <a:gd name="connsiteY19829" fmla="*/ 701409 h 1543360"/>
              <a:gd name="connsiteX19830" fmla="*/ 1008667 w 1617176"/>
              <a:gd name="connsiteY19830" fmla="*/ 701016 h 1543360"/>
              <a:gd name="connsiteX19831" fmla="*/ 1009400 w 1617176"/>
              <a:gd name="connsiteY19831" fmla="*/ 700528 h 1543360"/>
              <a:gd name="connsiteX19832" fmla="*/ 1010132 w 1617176"/>
              <a:gd name="connsiteY19832" fmla="*/ 700772 h 1543360"/>
              <a:gd name="connsiteX19833" fmla="*/ 1009644 w 1617176"/>
              <a:gd name="connsiteY19833" fmla="*/ 701260 h 1543360"/>
              <a:gd name="connsiteX19834" fmla="*/ 1009156 w 1617176"/>
              <a:gd name="connsiteY19834" fmla="*/ 701748 h 1543360"/>
              <a:gd name="connsiteX19835" fmla="*/ 1006917 w 1617176"/>
              <a:gd name="connsiteY19835" fmla="*/ 702196 h 1543360"/>
              <a:gd name="connsiteX19836" fmla="*/ 1007203 w 1617176"/>
              <a:gd name="connsiteY19836" fmla="*/ 702482 h 1543360"/>
              <a:gd name="connsiteX19837" fmla="*/ 1016966 w 1617176"/>
              <a:gd name="connsiteY19837" fmla="*/ 704435 h 1543360"/>
              <a:gd name="connsiteX19838" fmla="*/ 1016966 w 1617176"/>
              <a:gd name="connsiteY19838" fmla="*/ 703872 h 1543360"/>
              <a:gd name="connsiteX19839" fmla="*/ 1013061 w 1617176"/>
              <a:gd name="connsiteY19839" fmla="*/ 698819 h 1543360"/>
              <a:gd name="connsiteX19840" fmla="*/ 1009948 w 1617176"/>
              <a:gd name="connsiteY19840" fmla="*/ 695038 h 1543360"/>
              <a:gd name="connsiteX19841" fmla="*/ 1009887 w 1617176"/>
              <a:gd name="connsiteY19841" fmla="*/ 695159 h 1543360"/>
              <a:gd name="connsiteX19842" fmla="*/ 1009155 w 1617176"/>
              <a:gd name="connsiteY19842" fmla="*/ 694183 h 1543360"/>
              <a:gd name="connsiteX19843" fmla="*/ 1075059 w 1617176"/>
              <a:gd name="connsiteY19843" fmla="*/ 693939 h 1543360"/>
              <a:gd name="connsiteX19844" fmla="*/ 1072779 w 1617176"/>
              <a:gd name="connsiteY19844" fmla="*/ 694353 h 1543360"/>
              <a:gd name="connsiteX19845" fmla="*/ 1072690 w 1617176"/>
              <a:gd name="connsiteY19845" fmla="*/ 694800 h 1543360"/>
              <a:gd name="connsiteX19846" fmla="*/ 1071885 w 1617176"/>
              <a:gd name="connsiteY19846" fmla="*/ 693695 h 1543360"/>
              <a:gd name="connsiteX19847" fmla="*/ 1071518 w 1617176"/>
              <a:gd name="connsiteY19847" fmla="*/ 693817 h 1543360"/>
              <a:gd name="connsiteX19848" fmla="*/ 1071153 w 1617176"/>
              <a:gd name="connsiteY19848" fmla="*/ 694182 h 1543360"/>
              <a:gd name="connsiteX19849" fmla="*/ 1069879 w 1617176"/>
              <a:gd name="connsiteY19849" fmla="*/ 694465 h 1543360"/>
              <a:gd name="connsiteX19850" fmla="*/ 1070340 w 1617176"/>
              <a:gd name="connsiteY19850" fmla="*/ 695157 h 1543360"/>
              <a:gd name="connsiteX19851" fmla="*/ 1070421 w 1617176"/>
              <a:gd name="connsiteY19851" fmla="*/ 694915 h 1543360"/>
              <a:gd name="connsiteX19852" fmla="*/ 1071397 w 1617176"/>
              <a:gd name="connsiteY19852" fmla="*/ 694427 h 1543360"/>
              <a:gd name="connsiteX19853" fmla="*/ 1071736 w 1617176"/>
              <a:gd name="connsiteY19853" fmla="*/ 694596 h 1543360"/>
              <a:gd name="connsiteX19854" fmla="*/ 1071886 w 1617176"/>
              <a:gd name="connsiteY19854" fmla="*/ 693696 h 1543360"/>
              <a:gd name="connsiteX19855" fmla="*/ 1055532 w 1617176"/>
              <a:gd name="connsiteY19855" fmla="*/ 693695 h 1543360"/>
              <a:gd name="connsiteX19856" fmla="*/ 1055532 w 1617176"/>
              <a:gd name="connsiteY19856" fmla="*/ 693937 h 1543360"/>
              <a:gd name="connsiteX19857" fmla="*/ 1054556 w 1617176"/>
              <a:gd name="connsiteY19857" fmla="*/ 694181 h 1543360"/>
              <a:gd name="connsiteX19858" fmla="*/ 1053417 w 1617176"/>
              <a:gd name="connsiteY19858" fmla="*/ 694751 h 1543360"/>
              <a:gd name="connsiteX19859" fmla="*/ 1053091 w 1617176"/>
              <a:gd name="connsiteY19859" fmla="*/ 695403 h 1543360"/>
              <a:gd name="connsiteX19860" fmla="*/ 1057240 w 1617176"/>
              <a:gd name="connsiteY19860" fmla="*/ 693939 h 1543360"/>
              <a:gd name="connsiteX19861" fmla="*/ 1055776 w 1617176"/>
              <a:gd name="connsiteY19861" fmla="*/ 693939 h 1543360"/>
              <a:gd name="connsiteX19862" fmla="*/ 1055776 w 1617176"/>
              <a:gd name="connsiteY19862" fmla="*/ 693695 h 1543360"/>
              <a:gd name="connsiteX19863" fmla="*/ 1352585 w 1617176"/>
              <a:gd name="connsiteY19863" fmla="*/ 693451 h 1543360"/>
              <a:gd name="connsiteX19864" fmla="*/ 1351365 w 1617176"/>
              <a:gd name="connsiteY19864" fmla="*/ 694671 h 1543360"/>
              <a:gd name="connsiteX19865" fmla="*/ 1351853 w 1617176"/>
              <a:gd name="connsiteY19865" fmla="*/ 696624 h 1543360"/>
              <a:gd name="connsiteX19866" fmla="*/ 1353561 w 1617176"/>
              <a:gd name="connsiteY19866" fmla="*/ 697112 h 1543360"/>
              <a:gd name="connsiteX19867" fmla="*/ 1352585 w 1617176"/>
              <a:gd name="connsiteY19867" fmla="*/ 693451 h 1543360"/>
              <a:gd name="connsiteX19868" fmla="*/ 1179039 w 1617176"/>
              <a:gd name="connsiteY19868" fmla="*/ 693451 h 1543360"/>
              <a:gd name="connsiteX19869" fmla="*/ 1186332 w 1617176"/>
              <a:gd name="connsiteY19869" fmla="*/ 695220 h 1543360"/>
              <a:gd name="connsiteX19870" fmla="*/ 1187331 w 1617176"/>
              <a:gd name="connsiteY19870" fmla="*/ 695756 h 1543360"/>
              <a:gd name="connsiteX19871" fmla="*/ 1187095 w 1617176"/>
              <a:gd name="connsiteY19871" fmla="*/ 695402 h 1543360"/>
              <a:gd name="connsiteX19872" fmla="*/ 1187095 w 1617176"/>
              <a:gd name="connsiteY19872" fmla="*/ 694914 h 1543360"/>
              <a:gd name="connsiteX19873" fmla="*/ 1187094 w 1617176"/>
              <a:gd name="connsiteY19873" fmla="*/ 694915 h 1543360"/>
              <a:gd name="connsiteX19874" fmla="*/ 1179039 w 1617176"/>
              <a:gd name="connsiteY19874" fmla="*/ 693451 h 1543360"/>
              <a:gd name="connsiteX19875" fmla="*/ 1028438 w 1617176"/>
              <a:gd name="connsiteY19875" fmla="*/ 693207 h 1543360"/>
              <a:gd name="connsiteX19876" fmla="*/ 1028438 w 1617176"/>
              <a:gd name="connsiteY19876" fmla="*/ 700041 h 1543360"/>
              <a:gd name="connsiteX19877" fmla="*/ 1034296 w 1617176"/>
              <a:gd name="connsiteY19877" fmla="*/ 695403 h 1543360"/>
              <a:gd name="connsiteX19878" fmla="*/ 1028438 w 1617176"/>
              <a:gd name="connsiteY19878" fmla="*/ 693207 h 1543360"/>
              <a:gd name="connsiteX19879" fmla="*/ 835365 w 1617176"/>
              <a:gd name="connsiteY19879" fmla="*/ 693207 h 1543360"/>
              <a:gd name="connsiteX19880" fmla="*/ 835808 w 1617176"/>
              <a:gd name="connsiteY19880" fmla="*/ 695638 h 1543360"/>
              <a:gd name="connsiteX19881" fmla="*/ 835854 w 1617176"/>
              <a:gd name="connsiteY19881" fmla="*/ 695646 h 1543360"/>
              <a:gd name="connsiteX19882" fmla="*/ 836830 w 1617176"/>
              <a:gd name="connsiteY19882" fmla="*/ 696867 h 1543360"/>
              <a:gd name="connsiteX19883" fmla="*/ 839759 w 1617176"/>
              <a:gd name="connsiteY19883" fmla="*/ 700040 h 1543360"/>
              <a:gd name="connsiteX19884" fmla="*/ 839759 w 1617176"/>
              <a:gd name="connsiteY19884" fmla="*/ 700041 h 1543360"/>
              <a:gd name="connsiteX19885" fmla="*/ 842200 w 1617176"/>
              <a:gd name="connsiteY19885" fmla="*/ 701017 h 1543360"/>
              <a:gd name="connsiteX19886" fmla="*/ 835365 w 1617176"/>
              <a:gd name="connsiteY19886" fmla="*/ 693207 h 1543360"/>
              <a:gd name="connsiteX19887" fmla="*/ 1045036 w 1617176"/>
              <a:gd name="connsiteY19887" fmla="*/ 693115 h 1543360"/>
              <a:gd name="connsiteX19888" fmla="*/ 1041619 w 1617176"/>
              <a:gd name="connsiteY19888" fmla="*/ 696380 h 1543360"/>
              <a:gd name="connsiteX19889" fmla="*/ 1048453 w 1617176"/>
              <a:gd name="connsiteY19889" fmla="*/ 695891 h 1543360"/>
              <a:gd name="connsiteX19890" fmla="*/ 1045036 w 1617176"/>
              <a:gd name="connsiteY19890" fmla="*/ 693115 h 1543360"/>
              <a:gd name="connsiteX19891" fmla="*/ 1223951 w 1617176"/>
              <a:gd name="connsiteY19891" fmla="*/ 692474 h 1543360"/>
              <a:gd name="connsiteX19892" fmla="*/ 1223951 w 1617176"/>
              <a:gd name="connsiteY19892" fmla="*/ 693695 h 1543360"/>
              <a:gd name="connsiteX19893" fmla="*/ 1225172 w 1617176"/>
              <a:gd name="connsiteY19893" fmla="*/ 694183 h 1543360"/>
              <a:gd name="connsiteX19894" fmla="*/ 1223951 w 1617176"/>
              <a:gd name="connsiteY19894" fmla="*/ 692474 h 1543360"/>
              <a:gd name="connsiteX19895" fmla="*/ 683788 w 1617176"/>
              <a:gd name="connsiteY19895" fmla="*/ 692228 h 1543360"/>
              <a:gd name="connsiteX19896" fmla="*/ 700874 w 1617176"/>
              <a:gd name="connsiteY19896" fmla="*/ 695402 h 1543360"/>
              <a:gd name="connsiteX19897" fmla="*/ 700142 w 1617176"/>
              <a:gd name="connsiteY19897" fmla="*/ 695890 h 1543360"/>
              <a:gd name="connsiteX19898" fmla="*/ 700164 w 1617176"/>
              <a:gd name="connsiteY19898" fmla="*/ 696001 h 1543360"/>
              <a:gd name="connsiteX19899" fmla="*/ 700385 w 1617176"/>
              <a:gd name="connsiteY19899" fmla="*/ 695891 h 1543360"/>
              <a:gd name="connsiteX19900" fmla="*/ 705023 w 1617176"/>
              <a:gd name="connsiteY19900" fmla="*/ 696623 h 1543360"/>
              <a:gd name="connsiteX19901" fmla="*/ 713078 w 1617176"/>
              <a:gd name="connsiteY19901" fmla="*/ 697843 h 1543360"/>
              <a:gd name="connsiteX19902" fmla="*/ 714054 w 1617176"/>
              <a:gd name="connsiteY19902" fmla="*/ 698576 h 1543360"/>
              <a:gd name="connsiteX19903" fmla="*/ 713322 w 1617176"/>
              <a:gd name="connsiteY19903" fmla="*/ 699308 h 1543360"/>
              <a:gd name="connsiteX19904" fmla="*/ 712102 w 1617176"/>
              <a:gd name="connsiteY19904" fmla="*/ 699552 h 1543360"/>
              <a:gd name="connsiteX19905" fmla="*/ 704535 w 1617176"/>
              <a:gd name="connsiteY19905" fmla="*/ 698331 h 1543360"/>
              <a:gd name="connsiteX19906" fmla="*/ 700141 w 1617176"/>
              <a:gd name="connsiteY19906" fmla="*/ 697355 h 1543360"/>
              <a:gd name="connsiteX19907" fmla="*/ 699933 w 1617176"/>
              <a:gd name="connsiteY19907" fmla="*/ 697078 h 1543360"/>
              <a:gd name="connsiteX19908" fmla="*/ 693552 w 1617176"/>
              <a:gd name="connsiteY19908" fmla="*/ 696622 h 1543360"/>
              <a:gd name="connsiteX19909" fmla="*/ 693552 w 1617176"/>
              <a:gd name="connsiteY19909" fmla="*/ 697598 h 1543360"/>
              <a:gd name="connsiteX19910" fmla="*/ 693209 w 1617176"/>
              <a:gd name="connsiteY19910" fmla="*/ 698111 h 1543360"/>
              <a:gd name="connsiteX19911" fmla="*/ 693307 w 1617176"/>
              <a:gd name="connsiteY19911" fmla="*/ 698087 h 1543360"/>
              <a:gd name="connsiteX19912" fmla="*/ 694284 w 1617176"/>
              <a:gd name="connsiteY19912" fmla="*/ 698575 h 1543360"/>
              <a:gd name="connsiteX19913" fmla="*/ 701606 w 1617176"/>
              <a:gd name="connsiteY19913" fmla="*/ 705654 h 1543360"/>
              <a:gd name="connsiteX19914" fmla="*/ 701606 w 1617176"/>
              <a:gd name="connsiteY19914" fmla="*/ 706142 h 1543360"/>
              <a:gd name="connsiteX19915" fmla="*/ 698061 w 1617176"/>
              <a:gd name="connsiteY19915" fmla="*/ 708579 h 1543360"/>
              <a:gd name="connsiteX19916" fmla="*/ 698433 w 1617176"/>
              <a:gd name="connsiteY19916" fmla="*/ 708827 h 1543360"/>
              <a:gd name="connsiteX19917" fmla="*/ 684276 w 1617176"/>
              <a:gd name="connsiteY19917" fmla="*/ 709804 h 1543360"/>
              <a:gd name="connsiteX19918" fmla="*/ 684276 w 1617176"/>
              <a:gd name="connsiteY19918" fmla="*/ 712244 h 1543360"/>
              <a:gd name="connsiteX19919" fmla="*/ 680370 w 1617176"/>
              <a:gd name="connsiteY19919" fmla="*/ 708095 h 1543360"/>
              <a:gd name="connsiteX19920" fmla="*/ 680859 w 1617176"/>
              <a:gd name="connsiteY19920" fmla="*/ 707119 h 1543360"/>
              <a:gd name="connsiteX19921" fmla="*/ 688913 w 1617176"/>
              <a:gd name="connsiteY19921" fmla="*/ 706295 h 1543360"/>
              <a:gd name="connsiteX19922" fmla="*/ 697701 w 1617176"/>
              <a:gd name="connsiteY19922" fmla="*/ 707119 h 1543360"/>
              <a:gd name="connsiteX19923" fmla="*/ 697701 w 1617176"/>
              <a:gd name="connsiteY19923" fmla="*/ 707407 h 1543360"/>
              <a:gd name="connsiteX19924" fmla="*/ 700142 w 1617176"/>
              <a:gd name="connsiteY19924" fmla="*/ 705410 h 1543360"/>
              <a:gd name="connsiteX19925" fmla="*/ 693552 w 1617176"/>
              <a:gd name="connsiteY19925" fmla="*/ 699796 h 1543360"/>
              <a:gd name="connsiteX19926" fmla="*/ 692819 w 1617176"/>
              <a:gd name="connsiteY19926" fmla="*/ 699307 h 1543360"/>
              <a:gd name="connsiteX19927" fmla="*/ 692624 w 1617176"/>
              <a:gd name="connsiteY19927" fmla="*/ 698916 h 1543360"/>
              <a:gd name="connsiteX19928" fmla="*/ 684276 w 1617176"/>
              <a:gd name="connsiteY19928" fmla="*/ 696134 h 1543360"/>
              <a:gd name="connsiteX19929" fmla="*/ 683788 w 1617176"/>
              <a:gd name="connsiteY19929" fmla="*/ 692228 h 1543360"/>
              <a:gd name="connsiteX19930" fmla="*/ 1095806 w 1617176"/>
              <a:gd name="connsiteY19930" fmla="*/ 691986 h 1543360"/>
              <a:gd name="connsiteX19931" fmla="*/ 1095806 w 1617176"/>
              <a:gd name="connsiteY19931" fmla="*/ 694120 h 1543360"/>
              <a:gd name="connsiteX19932" fmla="*/ 1096231 w 1617176"/>
              <a:gd name="connsiteY19932" fmla="*/ 694862 h 1543360"/>
              <a:gd name="connsiteX19933" fmla="*/ 1096294 w 1617176"/>
              <a:gd name="connsiteY19933" fmla="*/ 694671 h 1543360"/>
              <a:gd name="connsiteX19934" fmla="*/ 1099223 w 1617176"/>
              <a:gd name="connsiteY19934" fmla="*/ 697600 h 1543360"/>
              <a:gd name="connsiteX19935" fmla="*/ 1107766 w 1617176"/>
              <a:gd name="connsiteY19935" fmla="*/ 697600 h 1543360"/>
              <a:gd name="connsiteX19936" fmla="*/ 1110451 w 1617176"/>
              <a:gd name="connsiteY19936" fmla="*/ 695647 h 1543360"/>
              <a:gd name="connsiteX19937" fmla="*/ 1118994 w 1617176"/>
              <a:gd name="connsiteY19937" fmla="*/ 694183 h 1543360"/>
              <a:gd name="connsiteX19938" fmla="*/ 1095806 w 1617176"/>
              <a:gd name="connsiteY19938" fmla="*/ 691986 h 1543360"/>
              <a:gd name="connsiteX19939" fmla="*/ 957165 w 1617176"/>
              <a:gd name="connsiteY19939" fmla="*/ 691986 h 1543360"/>
              <a:gd name="connsiteX19940" fmla="*/ 951795 w 1617176"/>
              <a:gd name="connsiteY19940" fmla="*/ 693207 h 1543360"/>
              <a:gd name="connsiteX19941" fmla="*/ 963023 w 1617176"/>
              <a:gd name="connsiteY19941" fmla="*/ 700529 h 1543360"/>
              <a:gd name="connsiteX19942" fmla="*/ 963201 w 1617176"/>
              <a:gd name="connsiteY19942" fmla="*/ 700795 h 1543360"/>
              <a:gd name="connsiteX19943" fmla="*/ 963267 w 1617176"/>
              <a:gd name="connsiteY19943" fmla="*/ 700528 h 1543360"/>
              <a:gd name="connsiteX19944" fmla="*/ 963999 w 1617176"/>
              <a:gd name="connsiteY19944" fmla="*/ 699796 h 1543360"/>
              <a:gd name="connsiteX19945" fmla="*/ 963999 w 1617176"/>
              <a:gd name="connsiteY19945" fmla="*/ 698821 h 1543360"/>
              <a:gd name="connsiteX19946" fmla="*/ 957165 w 1617176"/>
              <a:gd name="connsiteY19946" fmla="*/ 691986 h 1543360"/>
              <a:gd name="connsiteX19947" fmla="*/ 1015013 w 1617176"/>
              <a:gd name="connsiteY19947" fmla="*/ 691498 h 1543360"/>
              <a:gd name="connsiteX19948" fmla="*/ 1011108 w 1617176"/>
              <a:gd name="connsiteY19948" fmla="*/ 691986 h 1543360"/>
              <a:gd name="connsiteX19949" fmla="*/ 1011108 w 1617176"/>
              <a:gd name="connsiteY19949" fmla="*/ 693644 h 1543360"/>
              <a:gd name="connsiteX19950" fmla="*/ 1011353 w 1617176"/>
              <a:gd name="connsiteY19950" fmla="*/ 693693 h 1543360"/>
              <a:gd name="connsiteX19951" fmla="*/ 1014282 w 1617176"/>
              <a:gd name="connsiteY19951" fmla="*/ 697843 h 1543360"/>
              <a:gd name="connsiteX19952" fmla="*/ 1018497 w 1617176"/>
              <a:gd name="connsiteY19952" fmla="*/ 703229 h 1543360"/>
              <a:gd name="connsiteX19953" fmla="*/ 1020627 w 1617176"/>
              <a:gd name="connsiteY19953" fmla="*/ 703702 h 1543360"/>
              <a:gd name="connsiteX19954" fmla="*/ 1015013 w 1617176"/>
              <a:gd name="connsiteY19954" fmla="*/ 691498 h 1543360"/>
              <a:gd name="connsiteX19955" fmla="*/ 880033 w 1617176"/>
              <a:gd name="connsiteY19955" fmla="*/ 691498 h 1543360"/>
              <a:gd name="connsiteX19956" fmla="*/ 878813 w 1617176"/>
              <a:gd name="connsiteY19956" fmla="*/ 693207 h 1543360"/>
              <a:gd name="connsiteX19957" fmla="*/ 889064 w 1617176"/>
              <a:gd name="connsiteY19957" fmla="*/ 703702 h 1543360"/>
              <a:gd name="connsiteX19958" fmla="*/ 880033 w 1617176"/>
              <a:gd name="connsiteY19958" fmla="*/ 691498 h 1543360"/>
              <a:gd name="connsiteX19959" fmla="*/ 859042 w 1617176"/>
              <a:gd name="connsiteY19959" fmla="*/ 691498 h 1543360"/>
              <a:gd name="connsiteX19960" fmla="*/ 858065 w 1617176"/>
              <a:gd name="connsiteY19960" fmla="*/ 693695 h 1543360"/>
              <a:gd name="connsiteX19961" fmla="*/ 867585 w 1617176"/>
              <a:gd name="connsiteY19961" fmla="*/ 700041 h 1543360"/>
              <a:gd name="connsiteX19962" fmla="*/ 860750 w 1617176"/>
              <a:gd name="connsiteY19962" fmla="*/ 691498 h 1543360"/>
              <a:gd name="connsiteX19963" fmla="*/ 859042 w 1617176"/>
              <a:gd name="connsiteY19963" fmla="*/ 691498 h 1543360"/>
              <a:gd name="connsiteX19964" fmla="*/ 983709 w 1617176"/>
              <a:gd name="connsiteY19964" fmla="*/ 691254 h 1543360"/>
              <a:gd name="connsiteX19965" fmla="*/ 980597 w 1617176"/>
              <a:gd name="connsiteY19965" fmla="*/ 694183 h 1543360"/>
              <a:gd name="connsiteX19966" fmla="*/ 982558 w 1617176"/>
              <a:gd name="connsiteY19966" fmla="*/ 694771 h 1543360"/>
              <a:gd name="connsiteX19967" fmla="*/ 982794 w 1617176"/>
              <a:gd name="connsiteY19967" fmla="*/ 694181 h 1543360"/>
              <a:gd name="connsiteX19968" fmla="*/ 984015 w 1617176"/>
              <a:gd name="connsiteY19968" fmla="*/ 693937 h 1543360"/>
              <a:gd name="connsiteX19969" fmla="*/ 984044 w 1617176"/>
              <a:gd name="connsiteY19969" fmla="*/ 693951 h 1543360"/>
              <a:gd name="connsiteX19970" fmla="*/ 987187 w 1617176"/>
              <a:gd name="connsiteY19970" fmla="*/ 691986 h 1543360"/>
              <a:gd name="connsiteX19971" fmla="*/ 983709 w 1617176"/>
              <a:gd name="connsiteY19971" fmla="*/ 691254 h 1543360"/>
              <a:gd name="connsiteX19972" fmla="*/ 811201 w 1617176"/>
              <a:gd name="connsiteY19972" fmla="*/ 691253 h 1543360"/>
              <a:gd name="connsiteX19973" fmla="*/ 811446 w 1617176"/>
              <a:gd name="connsiteY19973" fmla="*/ 691985 h 1543360"/>
              <a:gd name="connsiteX19974" fmla="*/ 811446 w 1617176"/>
              <a:gd name="connsiteY19974" fmla="*/ 692718 h 1543360"/>
              <a:gd name="connsiteX19975" fmla="*/ 810713 w 1617176"/>
              <a:gd name="connsiteY19975" fmla="*/ 693450 h 1543360"/>
              <a:gd name="connsiteX19976" fmla="*/ 809981 w 1617176"/>
              <a:gd name="connsiteY19976" fmla="*/ 692718 h 1543360"/>
              <a:gd name="connsiteX19977" fmla="*/ 810225 w 1617176"/>
              <a:gd name="connsiteY19977" fmla="*/ 691497 h 1543360"/>
              <a:gd name="connsiteX19978" fmla="*/ 731873 w 1617176"/>
              <a:gd name="connsiteY19978" fmla="*/ 691253 h 1543360"/>
              <a:gd name="connsiteX19979" fmla="*/ 750424 w 1617176"/>
              <a:gd name="connsiteY19979" fmla="*/ 697599 h 1543360"/>
              <a:gd name="connsiteX19980" fmla="*/ 752865 w 1617176"/>
              <a:gd name="connsiteY19980" fmla="*/ 702969 h 1543360"/>
              <a:gd name="connsiteX19981" fmla="*/ 759699 w 1617176"/>
              <a:gd name="connsiteY19981" fmla="*/ 712244 h 1543360"/>
              <a:gd name="connsiteX19982" fmla="*/ 757258 w 1617176"/>
              <a:gd name="connsiteY19982" fmla="*/ 720787 h 1543360"/>
              <a:gd name="connsiteX19983" fmla="*/ 746030 w 1617176"/>
              <a:gd name="connsiteY19983" fmla="*/ 743487 h 1543360"/>
              <a:gd name="connsiteX19984" fmla="*/ 743101 w 1617176"/>
              <a:gd name="connsiteY19984" fmla="*/ 748125 h 1543360"/>
              <a:gd name="connsiteX19985" fmla="*/ 722354 w 1617176"/>
              <a:gd name="connsiteY19985" fmla="*/ 752030 h 1543360"/>
              <a:gd name="connsiteX19986" fmla="*/ 716740 w 1617176"/>
              <a:gd name="connsiteY19986" fmla="*/ 747393 h 1543360"/>
              <a:gd name="connsiteX19987" fmla="*/ 706976 w 1617176"/>
              <a:gd name="connsiteY19987" fmla="*/ 727378 h 1543360"/>
              <a:gd name="connsiteX19988" fmla="*/ 707708 w 1617176"/>
              <a:gd name="connsiteY19988" fmla="*/ 725425 h 1543360"/>
              <a:gd name="connsiteX19989" fmla="*/ 706244 w 1617176"/>
              <a:gd name="connsiteY19989" fmla="*/ 720543 h 1543360"/>
              <a:gd name="connsiteX19990" fmla="*/ 717228 w 1617176"/>
              <a:gd name="connsiteY19990" fmla="*/ 696867 h 1543360"/>
              <a:gd name="connsiteX19991" fmla="*/ 731873 w 1617176"/>
              <a:gd name="connsiteY19991" fmla="*/ 691253 h 1543360"/>
              <a:gd name="connsiteX19992" fmla="*/ 1168839 w 1617176"/>
              <a:gd name="connsiteY19992" fmla="*/ 691108 h 1543360"/>
              <a:gd name="connsiteX19993" fmla="*/ 1169033 w 1617176"/>
              <a:gd name="connsiteY19993" fmla="*/ 691496 h 1543360"/>
              <a:gd name="connsiteX19994" fmla="*/ 1168955 w 1617176"/>
              <a:gd name="connsiteY19994" fmla="*/ 691806 h 1543360"/>
              <a:gd name="connsiteX19995" fmla="*/ 1169276 w 1617176"/>
              <a:gd name="connsiteY19995" fmla="*/ 691742 h 1543360"/>
              <a:gd name="connsiteX19996" fmla="*/ 1176111 w 1617176"/>
              <a:gd name="connsiteY19996" fmla="*/ 692962 h 1543360"/>
              <a:gd name="connsiteX19997" fmla="*/ 1169276 w 1617176"/>
              <a:gd name="connsiteY19997" fmla="*/ 691254 h 1543360"/>
              <a:gd name="connsiteX19998" fmla="*/ 1167568 w 1617176"/>
              <a:gd name="connsiteY19998" fmla="*/ 690766 h 1543360"/>
              <a:gd name="connsiteX19999" fmla="*/ 1165859 w 1617176"/>
              <a:gd name="connsiteY19999" fmla="*/ 691742 h 1543360"/>
              <a:gd name="connsiteX20000" fmla="*/ 1167350 w 1617176"/>
              <a:gd name="connsiteY20000" fmla="*/ 691907 h 1543360"/>
              <a:gd name="connsiteX20001" fmla="*/ 1167568 w 1617176"/>
              <a:gd name="connsiteY20001" fmla="*/ 691252 h 1543360"/>
              <a:gd name="connsiteX20002" fmla="*/ 1227857 w 1617176"/>
              <a:gd name="connsiteY20002" fmla="*/ 690522 h 1543360"/>
              <a:gd name="connsiteX20003" fmla="*/ 1235424 w 1617176"/>
              <a:gd name="connsiteY20003" fmla="*/ 702238 h 1543360"/>
              <a:gd name="connsiteX20004" fmla="*/ 1239817 w 1617176"/>
              <a:gd name="connsiteY20004" fmla="*/ 701750 h 1543360"/>
              <a:gd name="connsiteX20005" fmla="*/ 1236644 w 1617176"/>
              <a:gd name="connsiteY20005" fmla="*/ 692230 h 1543360"/>
              <a:gd name="connsiteX20006" fmla="*/ 1232832 w 1617176"/>
              <a:gd name="connsiteY20006" fmla="*/ 691428 h 1543360"/>
              <a:gd name="connsiteX20007" fmla="*/ 1232739 w 1617176"/>
              <a:gd name="connsiteY20007" fmla="*/ 691497 h 1543360"/>
              <a:gd name="connsiteX20008" fmla="*/ 1232739 w 1617176"/>
              <a:gd name="connsiteY20008" fmla="*/ 691408 h 1543360"/>
              <a:gd name="connsiteX20009" fmla="*/ 1232006 w 1617176"/>
              <a:gd name="connsiteY20009" fmla="*/ 691254 h 1543360"/>
              <a:gd name="connsiteX20010" fmla="*/ 1232227 w 1617176"/>
              <a:gd name="connsiteY20010" fmla="*/ 691107 h 1543360"/>
              <a:gd name="connsiteX20011" fmla="*/ 1231031 w 1617176"/>
              <a:gd name="connsiteY20011" fmla="*/ 690765 h 1543360"/>
              <a:gd name="connsiteX20012" fmla="*/ 1229572 w 1617176"/>
              <a:gd name="connsiteY20012" fmla="*/ 690522 h 1543360"/>
              <a:gd name="connsiteX20013" fmla="*/ 1073594 w 1617176"/>
              <a:gd name="connsiteY20013" fmla="*/ 690278 h 1543360"/>
              <a:gd name="connsiteX20014" fmla="*/ 1064563 w 1617176"/>
              <a:gd name="connsiteY20014" fmla="*/ 691254 h 1543360"/>
              <a:gd name="connsiteX20015" fmla="*/ 1064563 w 1617176"/>
              <a:gd name="connsiteY20015" fmla="*/ 693939 h 1543360"/>
              <a:gd name="connsiteX20016" fmla="*/ 1066314 w 1617176"/>
              <a:gd name="connsiteY20016" fmla="*/ 693550 h 1543360"/>
              <a:gd name="connsiteX20017" fmla="*/ 1067980 w 1617176"/>
              <a:gd name="connsiteY20017" fmla="*/ 692717 h 1543360"/>
              <a:gd name="connsiteX20018" fmla="*/ 1068091 w 1617176"/>
              <a:gd name="connsiteY20018" fmla="*/ 692783 h 1543360"/>
              <a:gd name="connsiteX20019" fmla="*/ 1068712 w 1617176"/>
              <a:gd name="connsiteY20019" fmla="*/ 692473 h 1543360"/>
              <a:gd name="connsiteX20020" fmla="*/ 1068609 w 1617176"/>
              <a:gd name="connsiteY20020" fmla="*/ 693094 h 1543360"/>
              <a:gd name="connsiteX20021" fmla="*/ 1068671 w 1617176"/>
              <a:gd name="connsiteY20021" fmla="*/ 693131 h 1543360"/>
              <a:gd name="connsiteX20022" fmla="*/ 1070909 w 1617176"/>
              <a:gd name="connsiteY20022" fmla="*/ 692758 h 1543360"/>
              <a:gd name="connsiteX20023" fmla="*/ 1070909 w 1617176"/>
              <a:gd name="connsiteY20023" fmla="*/ 692474 h 1543360"/>
              <a:gd name="connsiteX20024" fmla="*/ 1073594 w 1617176"/>
              <a:gd name="connsiteY20024" fmla="*/ 690278 h 1543360"/>
              <a:gd name="connsiteX20025" fmla="*/ 1017942 w 1617176"/>
              <a:gd name="connsiteY20025" fmla="*/ 690278 h 1543360"/>
              <a:gd name="connsiteX20026" fmla="*/ 1020627 w 1617176"/>
              <a:gd name="connsiteY20026" fmla="*/ 695159 h 1543360"/>
              <a:gd name="connsiteX20027" fmla="*/ 1021604 w 1617176"/>
              <a:gd name="connsiteY20027" fmla="*/ 695159 h 1543360"/>
              <a:gd name="connsiteX20028" fmla="*/ 1021535 w 1617176"/>
              <a:gd name="connsiteY20028" fmla="*/ 695297 h 1543360"/>
              <a:gd name="connsiteX20029" fmla="*/ 1022092 w 1617176"/>
              <a:gd name="connsiteY20029" fmla="*/ 695158 h 1543360"/>
              <a:gd name="connsiteX20030" fmla="*/ 1022825 w 1617176"/>
              <a:gd name="connsiteY20030" fmla="*/ 695402 h 1543360"/>
              <a:gd name="connsiteX20031" fmla="*/ 1022581 w 1617176"/>
              <a:gd name="connsiteY20031" fmla="*/ 695890 h 1543360"/>
              <a:gd name="connsiteX20032" fmla="*/ 1021512 w 1617176"/>
              <a:gd name="connsiteY20032" fmla="*/ 696104 h 1543360"/>
              <a:gd name="connsiteX20033" fmla="*/ 1021604 w 1617176"/>
              <a:gd name="connsiteY20033" fmla="*/ 696380 h 1543360"/>
              <a:gd name="connsiteX20034" fmla="*/ 1025265 w 1617176"/>
              <a:gd name="connsiteY20034" fmla="*/ 701506 h 1543360"/>
              <a:gd name="connsiteX20035" fmla="*/ 1025265 w 1617176"/>
              <a:gd name="connsiteY20035" fmla="*/ 692474 h 1543360"/>
              <a:gd name="connsiteX20036" fmla="*/ 1017942 w 1617176"/>
              <a:gd name="connsiteY20036" fmla="*/ 690278 h 1543360"/>
              <a:gd name="connsiteX20037" fmla="*/ 964487 w 1617176"/>
              <a:gd name="connsiteY20037" fmla="*/ 690278 h 1543360"/>
              <a:gd name="connsiteX20038" fmla="*/ 961802 w 1617176"/>
              <a:gd name="connsiteY20038" fmla="*/ 690766 h 1543360"/>
              <a:gd name="connsiteX20039" fmla="*/ 967416 w 1617176"/>
              <a:gd name="connsiteY20039" fmla="*/ 698088 h 1543360"/>
              <a:gd name="connsiteX20040" fmla="*/ 970590 w 1617176"/>
              <a:gd name="connsiteY20040" fmla="*/ 696136 h 1543360"/>
              <a:gd name="connsiteX20041" fmla="*/ 967926 w 1617176"/>
              <a:gd name="connsiteY20041" fmla="*/ 694538 h 1543360"/>
              <a:gd name="connsiteX20042" fmla="*/ 967661 w 1617176"/>
              <a:gd name="connsiteY20042" fmla="*/ 694670 h 1543360"/>
              <a:gd name="connsiteX20043" fmla="*/ 966685 w 1617176"/>
              <a:gd name="connsiteY20043" fmla="*/ 694426 h 1543360"/>
              <a:gd name="connsiteX20044" fmla="*/ 965464 w 1617176"/>
              <a:gd name="connsiteY20044" fmla="*/ 692717 h 1543360"/>
              <a:gd name="connsiteX20045" fmla="*/ 965360 w 1617176"/>
              <a:gd name="connsiteY20045" fmla="*/ 692197 h 1543360"/>
              <a:gd name="connsiteX20046" fmla="*/ 937322 w 1617176"/>
              <a:gd name="connsiteY20046" fmla="*/ 690234 h 1543360"/>
              <a:gd name="connsiteX20047" fmla="*/ 937150 w 1617176"/>
              <a:gd name="connsiteY20047" fmla="*/ 690521 h 1543360"/>
              <a:gd name="connsiteX20048" fmla="*/ 936659 w 1617176"/>
              <a:gd name="connsiteY20048" fmla="*/ 690619 h 1543360"/>
              <a:gd name="connsiteX20049" fmla="*/ 938614 w 1617176"/>
              <a:gd name="connsiteY20049" fmla="*/ 691010 h 1543360"/>
              <a:gd name="connsiteX20050" fmla="*/ 938858 w 1617176"/>
              <a:gd name="connsiteY20050" fmla="*/ 691132 h 1543360"/>
              <a:gd name="connsiteX20051" fmla="*/ 938858 w 1617176"/>
              <a:gd name="connsiteY20051" fmla="*/ 690764 h 1543360"/>
              <a:gd name="connsiteX20052" fmla="*/ 939284 w 1617176"/>
              <a:gd name="connsiteY20052" fmla="*/ 690338 h 1543360"/>
              <a:gd name="connsiteX20053" fmla="*/ 939102 w 1617176"/>
              <a:gd name="connsiteY20053" fmla="*/ 690278 h 1543360"/>
              <a:gd name="connsiteX20054" fmla="*/ 938614 w 1617176"/>
              <a:gd name="connsiteY20054" fmla="*/ 690522 h 1543360"/>
              <a:gd name="connsiteX20055" fmla="*/ 943984 w 1617176"/>
              <a:gd name="connsiteY20055" fmla="*/ 690033 h 1543360"/>
              <a:gd name="connsiteX20056" fmla="*/ 939834 w 1617176"/>
              <a:gd name="connsiteY20056" fmla="*/ 690522 h 1543360"/>
              <a:gd name="connsiteX20057" fmla="*/ 939471 w 1617176"/>
              <a:gd name="connsiteY20057" fmla="*/ 690401 h 1543360"/>
              <a:gd name="connsiteX20058" fmla="*/ 939834 w 1617176"/>
              <a:gd name="connsiteY20058" fmla="*/ 690764 h 1543360"/>
              <a:gd name="connsiteX20059" fmla="*/ 939834 w 1617176"/>
              <a:gd name="connsiteY20059" fmla="*/ 691498 h 1543360"/>
              <a:gd name="connsiteX20060" fmla="*/ 940323 w 1617176"/>
              <a:gd name="connsiteY20060" fmla="*/ 692718 h 1543360"/>
              <a:gd name="connsiteX20061" fmla="*/ 943984 w 1617176"/>
              <a:gd name="connsiteY20061" fmla="*/ 690033 h 1543360"/>
              <a:gd name="connsiteX20062" fmla="*/ 966684 w 1617176"/>
              <a:gd name="connsiteY20062" fmla="*/ 689301 h 1543360"/>
              <a:gd name="connsiteX20063" fmla="*/ 966684 w 1617176"/>
              <a:gd name="connsiteY20063" fmla="*/ 691498 h 1543360"/>
              <a:gd name="connsiteX20064" fmla="*/ 966587 w 1617176"/>
              <a:gd name="connsiteY20064" fmla="*/ 691643 h 1543360"/>
              <a:gd name="connsiteX20065" fmla="*/ 968149 w 1617176"/>
              <a:gd name="connsiteY20065" fmla="*/ 693206 h 1543360"/>
              <a:gd name="connsiteX20066" fmla="*/ 968149 w 1617176"/>
              <a:gd name="connsiteY20066" fmla="*/ 693207 h 1543360"/>
              <a:gd name="connsiteX20067" fmla="*/ 971566 w 1617176"/>
              <a:gd name="connsiteY20067" fmla="*/ 693695 h 1543360"/>
              <a:gd name="connsiteX20068" fmla="*/ 966684 w 1617176"/>
              <a:gd name="connsiteY20068" fmla="*/ 689301 h 1543360"/>
              <a:gd name="connsiteX20069" fmla="*/ 1053579 w 1617176"/>
              <a:gd name="connsiteY20069" fmla="*/ 689180 h 1543360"/>
              <a:gd name="connsiteX20070" fmla="*/ 1049887 w 1617176"/>
              <a:gd name="connsiteY20070" fmla="*/ 691040 h 1543360"/>
              <a:gd name="connsiteX20071" fmla="*/ 1053091 w 1617176"/>
              <a:gd name="connsiteY20071" fmla="*/ 693939 h 1543360"/>
              <a:gd name="connsiteX20072" fmla="*/ 1053091 w 1617176"/>
              <a:gd name="connsiteY20072" fmla="*/ 694059 h 1543360"/>
              <a:gd name="connsiteX20073" fmla="*/ 1054312 w 1617176"/>
              <a:gd name="connsiteY20073" fmla="*/ 693449 h 1543360"/>
              <a:gd name="connsiteX20074" fmla="*/ 1055288 w 1617176"/>
              <a:gd name="connsiteY20074" fmla="*/ 693449 h 1543360"/>
              <a:gd name="connsiteX20075" fmla="*/ 1055452 w 1617176"/>
              <a:gd name="connsiteY20075" fmla="*/ 693613 h 1543360"/>
              <a:gd name="connsiteX20076" fmla="*/ 1056264 w 1617176"/>
              <a:gd name="connsiteY20076" fmla="*/ 693207 h 1543360"/>
              <a:gd name="connsiteX20077" fmla="*/ 1054685 w 1617176"/>
              <a:gd name="connsiteY20077" fmla="*/ 690725 h 1543360"/>
              <a:gd name="connsiteX20078" fmla="*/ 1054067 w 1617176"/>
              <a:gd name="connsiteY20078" fmla="*/ 690520 h 1543360"/>
              <a:gd name="connsiteX20079" fmla="*/ 1053579 w 1617176"/>
              <a:gd name="connsiteY20079" fmla="*/ 689300 h 1543360"/>
              <a:gd name="connsiteX20080" fmla="*/ 1269232 w 1617176"/>
              <a:gd name="connsiteY20080" fmla="*/ 688933 h 1543360"/>
              <a:gd name="connsiteX20081" fmla="*/ 1268620 w 1617176"/>
              <a:gd name="connsiteY20081" fmla="*/ 689056 h 1543360"/>
              <a:gd name="connsiteX20082" fmla="*/ 1268619 w 1617176"/>
              <a:gd name="connsiteY20082" fmla="*/ 689055 h 1543360"/>
              <a:gd name="connsiteX20083" fmla="*/ 1268619 w 1617176"/>
              <a:gd name="connsiteY20083" fmla="*/ 689057 h 1543360"/>
              <a:gd name="connsiteX20084" fmla="*/ 1270328 w 1617176"/>
              <a:gd name="connsiteY20084" fmla="*/ 692718 h 1543360"/>
              <a:gd name="connsiteX20085" fmla="*/ 1269108 w 1617176"/>
              <a:gd name="connsiteY20085" fmla="*/ 689057 h 1543360"/>
              <a:gd name="connsiteX20086" fmla="*/ 1211015 w 1617176"/>
              <a:gd name="connsiteY20086" fmla="*/ 688569 h 1543360"/>
              <a:gd name="connsiteX20087" fmla="*/ 1214920 w 1617176"/>
              <a:gd name="connsiteY20087" fmla="*/ 691498 h 1543360"/>
              <a:gd name="connsiteX20088" fmla="*/ 1212236 w 1617176"/>
              <a:gd name="connsiteY20088" fmla="*/ 691986 h 1543360"/>
              <a:gd name="connsiteX20089" fmla="*/ 1212236 w 1617176"/>
              <a:gd name="connsiteY20089" fmla="*/ 697600 h 1543360"/>
              <a:gd name="connsiteX20090" fmla="*/ 1205157 w 1617176"/>
              <a:gd name="connsiteY20090" fmla="*/ 691986 h 1543360"/>
              <a:gd name="connsiteX20091" fmla="*/ 1193197 w 1617176"/>
              <a:gd name="connsiteY20091" fmla="*/ 695891 h 1543360"/>
              <a:gd name="connsiteX20092" fmla="*/ 1192904 w 1617176"/>
              <a:gd name="connsiteY20092" fmla="*/ 695744 h 1543360"/>
              <a:gd name="connsiteX20093" fmla="*/ 1192464 w 1617176"/>
              <a:gd name="connsiteY20093" fmla="*/ 696623 h 1543360"/>
              <a:gd name="connsiteX20094" fmla="*/ 1192463 w 1617176"/>
              <a:gd name="connsiteY20094" fmla="*/ 696624 h 1543360"/>
              <a:gd name="connsiteX20095" fmla="*/ 1192953 w 1617176"/>
              <a:gd name="connsiteY20095" fmla="*/ 696624 h 1543360"/>
              <a:gd name="connsiteX20096" fmla="*/ 1192953 w 1617176"/>
              <a:gd name="connsiteY20096" fmla="*/ 696380 h 1543360"/>
              <a:gd name="connsiteX20097" fmla="*/ 1207598 w 1617176"/>
              <a:gd name="connsiteY20097" fmla="*/ 698332 h 1543360"/>
              <a:gd name="connsiteX20098" fmla="*/ 1205157 w 1617176"/>
              <a:gd name="connsiteY20098" fmla="*/ 700529 h 1543360"/>
              <a:gd name="connsiteX20099" fmla="*/ 1221999 w 1617176"/>
              <a:gd name="connsiteY20099" fmla="*/ 701261 h 1543360"/>
              <a:gd name="connsiteX20100" fmla="*/ 1216385 w 1617176"/>
              <a:gd name="connsiteY20100" fmla="*/ 688569 h 1543360"/>
              <a:gd name="connsiteX20101" fmla="*/ 1211015 w 1617176"/>
              <a:gd name="connsiteY20101" fmla="*/ 688569 h 1543360"/>
              <a:gd name="connsiteX20102" fmla="*/ 918355 w 1617176"/>
              <a:gd name="connsiteY20102" fmla="*/ 688569 h 1543360"/>
              <a:gd name="connsiteX20103" fmla="*/ 917867 w 1617176"/>
              <a:gd name="connsiteY20103" fmla="*/ 689789 h 1543360"/>
              <a:gd name="connsiteX20104" fmla="*/ 918843 w 1617176"/>
              <a:gd name="connsiteY20104" fmla="*/ 689789 h 1543360"/>
              <a:gd name="connsiteX20105" fmla="*/ 918355 w 1617176"/>
              <a:gd name="connsiteY20105" fmla="*/ 688569 h 1543360"/>
              <a:gd name="connsiteX20106" fmla="*/ 1039666 w 1617176"/>
              <a:gd name="connsiteY20106" fmla="*/ 688447 h 1543360"/>
              <a:gd name="connsiteX20107" fmla="*/ 1034784 w 1617176"/>
              <a:gd name="connsiteY20107" fmla="*/ 690766 h 1543360"/>
              <a:gd name="connsiteX20108" fmla="*/ 1043815 w 1617176"/>
              <a:gd name="connsiteY20108" fmla="*/ 689789 h 1543360"/>
              <a:gd name="connsiteX20109" fmla="*/ 1039666 w 1617176"/>
              <a:gd name="connsiteY20109" fmla="*/ 688447 h 1543360"/>
              <a:gd name="connsiteX20110" fmla="*/ 1027950 w 1617176"/>
              <a:gd name="connsiteY20110" fmla="*/ 686860 h 1543360"/>
              <a:gd name="connsiteX20111" fmla="*/ 1029658 w 1617176"/>
              <a:gd name="connsiteY20111" fmla="*/ 689301 h 1543360"/>
              <a:gd name="connsiteX20112" fmla="*/ 1030093 w 1617176"/>
              <a:gd name="connsiteY20112" fmla="*/ 688867 h 1543360"/>
              <a:gd name="connsiteX20113" fmla="*/ 1029768 w 1617176"/>
              <a:gd name="connsiteY20113" fmla="*/ 687727 h 1543360"/>
              <a:gd name="connsiteX20114" fmla="*/ 1029658 w 1617176"/>
              <a:gd name="connsiteY20114" fmla="*/ 687837 h 1543360"/>
              <a:gd name="connsiteX20115" fmla="*/ 1027950 w 1617176"/>
              <a:gd name="connsiteY20115" fmla="*/ 686860 h 1543360"/>
              <a:gd name="connsiteX20116" fmla="*/ 898851 w 1617176"/>
              <a:gd name="connsiteY20116" fmla="*/ 686720 h 1543360"/>
              <a:gd name="connsiteX20117" fmla="*/ 898706 w 1617176"/>
              <a:gd name="connsiteY20117" fmla="*/ 686829 h 1543360"/>
              <a:gd name="connsiteX20118" fmla="*/ 904198 w 1617176"/>
              <a:gd name="connsiteY20118" fmla="*/ 693695 h 1543360"/>
              <a:gd name="connsiteX20119" fmla="*/ 1268131 w 1617176"/>
              <a:gd name="connsiteY20119" fmla="*/ 686372 h 1543360"/>
              <a:gd name="connsiteX20120" fmla="*/ 1268497 w 1617176"/>
              <a:gd name="connsiteY20120" fmla="*/ 688019 h 1543360"/>
              <a:gd name="connsiteX20121" fmla="*/ 1268619 w 1617176"/>
              <a:gd name="connsiteY20121" fmla="*/ 687837 h 1543360"/>
              <a:gd name="connsiteX20122" fmla="*/ 824870 w 1617176"/>
              <a:gd name="connsiteY20122" fmla="*/ 686371 h 1543360"/>
              <a:gd name="connsiteX20123" fmla="*/ 823760 w 1617176"/>
              <a:gd name="connsiteY20123" fmla="*/ 688036 h 1543360"/>
              <a:gd name="connsiteX20124" fmla="*/ 823893 w 1617176"/>
              <a:gd name="connsiteY20124" fmla="*/ 688081 h 1543360"/>
              <a:gd name="connsiteX20125" fmla="*/ 831216 w 1617176"/>
              <a:gd name="connsiteY20125" fmla="*/ 694915 h 1543360"/>
              <a:gd name="connsiteX20126" fmla="*/ 824870 w 1617176"/>
              <a:gd name="connsiteY20126" fmla="*/ 686372 h 1543360"/>
              <a:gd name="connsiteX20127" fmla="*/ 622400 w 1617176"/>
              <a:gd name="connsiteY20127" fmla="*/ 686371 h 1543360"/>
              <a:gd name="connsiteX20128" fmla="*/ 622033 w 1617176"/>
              <a:gd name="connsiteY20128" fmla="*/ 687104 h 1543360"/>
              <a:gd name="connsiteX20129" fmla="*/ 622767 w 1617176"/>
              <a:gd name="connsiteY20129" fmla="*/ 686371 h 1543360"/>
              <a:gd name="connsiteX20130" fmla="*/ 868897 w 1617176"/>
              <a:gd name="connsiteY20130" fmla="*/ 686311 h 1543360"/>
              <a:gd name="connsiteX20131" fmla="*/ 862703 w 1617176"/>
              <a:gd name="connsiteY20131" fmla="*/ 687837 h 1543360"/>
              <a:gd name="connsiteX20132" fmla="*/ 871978 w 1617176"/>
              <a:gd name="connsiteY20132" fmla="*/ 695159 h 1543360"/>
              <a:gd name="connsiteX20133" fmla="*/ 874175 w 1617176"/>
              <a:gd name="connsiteY20133" fmla="*/ 692474 h 1543360"/>
              <a:gd name="connsiteX20134" fmla="*/ 868897 w 1617176"/>
              <a:gd name="connsiteY20134" fmla="*/ 686311 h 1543360"/>
              <a:gd name="connsiteX20135" fmla="*/ 950456 w 1617176"/>
              <a:gd name="connsiteY20135" fmla="*/ 686166 h 1543360"/>
              <a:gd name="connsiteX20136" fmla="*/ 948377 w 1617176"/>
              <a:gd name="connsiteY20136" fmla="*/ 686859 h 1543360"/>
              <a:gd name="connsiteX20137" fmla="*/ 947082 w 1617176"/>
              <a:gd name="connsiteY20137" fmla="*/ 687377 h 1543360"/>
              <a:gd name="connsiteX20138" fmla="*/ 949202 w 1617176"/>
              <a:gd name="connsiteY20138" fmla="*/ 688020 h 1543360"/>
              <a:gd name="connsiteX20139" fmla="*/ 1127049 w 1617176"/>
              <a:gd name="connsiteY20139" fmla="*/ 685884 h 1543360"/>
              <a:gd name="connsiteX20140" fmla="*/ 1138277 w 1617176"/>
              <a:gd name="connsiteY20140" fmla="*/ 688081 h 1543360"/>
              <a:gd name="connsiteX20141" fmla="*/ 1127049 w 1617176"/>
              <a:gd name="connsiteY20141" fmla="*/ 685884 h 1543360"/>
              <a:gd name="connsiteX20142" fmla="*/ 903710 w 1617176"/>
              <a:gd name="connsiteY20142" fmla="*/ 685884 h 1543360"/>
              <a:gd name="connsiteX20143" fmla="*/ 909568 w 1617176"/>
              <a:gd name="connsiteY20143" fmla="*/ 691010 h 1543360"/>
              <a:gd name="connsiteX20144" fmla="*/ 903710 w 1617176"/>
              <a:gd name="connsiteY20144" fmla="*/ 685884 h 1543360"/>
              <a:gd name="connsiteX20145" fmla="*/ 978492 w 1617176"/>
              <a:gd name="connsiteY20145" fmla="*/ 685732 h 1543360"/>
              <a:gd name="connsiteX20146" fmla="*/ 971321 w 1617176"/>
              <a:gd name="connsiteY20146" fmla="*/ 687837 h 1543360"/>
              <a:gd name="connsiteX20147" fmla="*/ 975959 w 1617176"/>
              <a:gd name="connsiteY20147" fmla="*/ 693695 h 1543360"/>
              <a:gd name="connsiteX20148" fmla="*/ 983282 w 1617176"/>
              <a:gd name="connsiteY20148" fmla="*/ 688569 h 1543360"/>
              <a:gd name="connsiteX20149" fmla="*/ 978492 w 1617176"/>
              <a:gd name="connsiteY20149" fmla="*/ 685732 h 1543360"/>
              <a:gd name="connsiteX20150" fmla="*/ 824625 w 1617176"/>
              <a:gd name="connsiteY20150" fmla="*/ 685640 h 1543360"/>
              <a:gd name="connsiteX20151" fmla="*/ 824383 w 1617176"/>
              <a:gd name="connsiteY20151" fmla="*/ 685801 h 1543360"/>
              <a:gd name="connsiteX20152" fmla="*/ 824650 w 1617176"/>
              <a:gd name="connsiteY20152" fmla="*/ 685712 h 1543360"/>
              <a:gd name="connsiteX20153" fmla="*/ 1072129 w 1617176"/>
              <a:gd name="connsiteY20153" fmla="*/ 685152 h 1543360"/>
              <a:gd name="connsiteX20154" fmla="*/ 1072129 w 1617176"/>
              <a:gd name="connsiteY20154" fmla="*/ 685637 h 1543360"/>
              <a:gd name="connsiteX20155" fmla="*/ 1072130 w 1617176"/>
              <a:gd name="connsiteY20155" fmla="*/ 685638 h 1543360"/>
              <a:gd name="connsiteX20156" fmla="*/ 1072130 w 1617176"/>
              <a:gd name="connsiteY20156" fmla="*/ 686615 h 1543360"/>
              <a:gd name="connsiteX20157" fmla="*/ 1071904 w 1617176"/>
              <a:gd name="connsiteY20157" fmla="*/ 686785 h 1543360"/>
              <a:gd name="connsiteX20158" fmla="*/ 1072129 w 1617176"/>
              <a:gd name="connsiteY20158" fmla="*/ 686860 h 1543360"/>
              <a:gd name="connsiteX20159" fmla="*/ 1075791 w 1617176"/>
              <a:gd name="connsiteY20159" fmla="*/ 685884 h 1543360"/>
              <a:gd name="connsiteX20160" fmla="*/ 1072129 w 1617176"/>
              <a:gd name="connsiteY20160" fmla="*/ 685152 h 1543360"/>
              <a:gd name="connsiteX20161" fmla="*/ 1069201 w 1617176"/>
              <a:gd name="connsiteY20161" fmla="*/ 684663 h 1543360"/>
              <a:gd name="connsiteX20162" fmla="*/ 1067981 w 1617176"/>
              <a:gd name="connsiteY20162" fmla="*/ 686371 h 1543360"/>
              <a:gd name="connsiteX20163" fmla="*/ 1067946 w 1617176"/>
              <a:gd name="connsiteY20163" fmla="*/ 686442 h 1543360"/>
              <a:gd name="connsiteX20164" fmla="*/ 1068224 w 1617176"/>
              <a:gd name="connsiteY20164" fmla="*/ 686372 h 1543360"/>
              <a:gd name="connsiteX20165" fmla="*/ 1068468 w 1617176"/>
              <a:gd name="connsiteY20165" fmla="*/ 687837 h 1543360"/>
              <a:gd name="connsiteX20166" fmla="*/ 1070421 w 1617176"/>
              <a:gd name="connsiteY20166" fmla="*/ 686535 h 1543360"/>
              <a:gd name="connsiteX20167" fmla="*/ 1070421 w 1617176"/>
              <a:gd name="connsiteY20167" fmla="*/ 685638 h 1543360"/>
              <a:gd name="connsiteX20168" fmla="*/ 1070664 w 1617176"/>
              <a:gd name="connsiteY20168" fmla="*/ 685314 h 1543360"/>
              <a:gd name="connsiteX20169" fmla="*/ 1070421 w 1617176"/>
              <a:gd name="connsiteY20169" fmla="*/ 685152 h 1543360"/>
              <a:gd name="connsiteX20170" fmla="*/ 1069201 w 1617176"/>
              <a:gd name="connsiteY20170" fmla="*/ 684663 h 1543360"/>
              <a:gd name="connsiteX20171" fmla="*/ 1038934 w 1617176"/>
              <a:gd name="connsiteY20171" fmla="*/ 684663 h 1543360"/>
              <a:gd name="connsiteX20172" fmla="*/ 1031367 w 1617176"/>
              <a:gd name="connsiteY20172" fmla="*/ 687348 h 1543360"/>
              <a:gd name="connsiteX20173" fmla="*/ 1030880 w 1617176"/>
              <a:gd name="connsiteY20173" fmla="*/ 687226 h 1543360"/>
              <a:gd name="connsiteX20174" fmla="*/ 1031345 w 1617176"/>
              <a:gd name="connsiteY20174" fmla="*/ 687924 h 1543360"/>
              <a:gd name="connsiteX20175" fmla="*/ 1031367 w 1617176"/>
              <a:gd name="connsiteY20175" fmla="*/ 687837 h 1543360"/>
              <a:gd name="connsiteX20176" fmla="*/ 1038934 w 1617176"/>
              <a:gd name="connsiteY20176" fmla="*/ 684663 h 1543360"/>
              <a:gd name="connsiteX20177" fmla="*/ 1002656 w 1617176"/>
              <a:gd name="connsiteY20177" fmla="*/ 684461 h 1543360"/>
              <a:gd name="connsiteX20178" fmla="*/ 1003267 w 1617176"/>
              <a:gd name="connsiteY20178" fmla="*/ 684984 h 1543360"/>
              <a:gd name="connsiteX20179" fmla="*/ 1005098 w 1617176"/>
              <a:gd name="connsiteY20179" fmla="*/ 685640 h 1543360"/>
              <a:gd name="connsiteX20180" fmla="*/ 1006226 w 1617176"/>
              <a:gd name="connsiteY20180" fmla="*/ 684908 h 1543360"/>
              <a:gd name="connsiteX20181" fmla="*/ 914798 w 1617176"/>
              <a:gd name="connsiteY20181" fmla="*/ 684454 h 1543360"/>
              <a:gd name="connsiteX20182" fmla="*/ 914694 w 1617176"/>
              <a:gd name="connsiteY20182" fmla="*/ 684662 h 1543360"/>
              <a:gd name="connsiteX20183" fmla="*/ 913926 w 1617176"/>
              <a:gd name="connsiteY20183" fmla="*/ 685622 h 1543360"/>
              <a:gd name="connsiteX20184" fmla="*/ 913961 w 1617176"/>
              <a:gd name="connsiteY20184" fmla="*/ 685640 h 1543360"/>
              <a:gd name="connsiteX20185" fmla="*/ 916158 w 1617176"/>
              <a:gd name="connsiteY20185" fmla="*/ 684908 h 1543360"/>
              <a:gd name="connsiteX20186" fmla="*/ 939834 w 1617176"/>
              <a:gd name="connsiteY20186" fmla="*/ 684175 h 1543360"/>
              <a:gd name="connsiteX20187" fmla="*/ 936819 w 1617176"/>
              <a:gd name="connsiteY20187" fmla="*/ 685348 h 1543360"/>
              <a:gd name="connsiteX20188" fmla="*/ 936418 w 1617176"/>
              <a:gd name="connsiteY20188" fmla="*/ 685883 h 1543360"/>
              <a:gd name="connsiteX20189" fmla="*/ 933489 w 1617176"/>
              <a:gd name="connsiteY20189" fmla="*/ 688079 h 1543360"/>
              <a:gd name="connsiteX20190" fmla="*/ 933216 w 1617176"/>
              <a:gd name="connsiteY20190" fmla="*/ 688188 h 1543360"/>
              <a:gd name="connsiteX20191" fmla="*/ 934465 w 1617176"/>
              <a:gd name="connsiteY20191" fmla="*/ 688813 h 1543360"/>
              <a:gd name="connsiteX20192" fmla="*/ 934291 w 1617176"/>
              <a:gd name="connsiteY20192" fmla="*/ 689509 h 1543360"/>
              <a:gd name="connsiteX20193" fmla="*/ 935197 w 1617176"/>
              <a:gd name="connsiteY20193" fmla="*/ 689056 h 1543360"/>
              <a:gd name="connsiteX20194" fmla="*/ 936213 w 1617176"/>
              <a:gd name="connsiteY20194" fmla="*/ 688853 h 1543360"/>
              <a:gd name="connsiteX20195" fmla="*/ 935929 w 1617176"/>
              <a:gd name="connsiteY20195" fmla="*/ 688569 h 1543360"/>
              <a:gd name="connsiteX20196" fmla="*/ 938126 w 1617176"/>
              <a:gd name="connsiteY20196" fmla="*/ 688081 h 1543360"/>
              <a:gd name="connsiteX20197" fmla="*/ 939834 w 1617176"/>
              <a:gd name="connsiteY20197" fmla="*/ 684175 h 1543360"/>
              <a:gd name="connsiteX20198" fmla="*/ 623498 w 1617176"/>
              <a:gd name="connsiteY20198" fmla="*/ 683687 h 1543360"/>
              <a:gd name="connsiteX20199" fmla="*/ 622523 w 1617176"/>
              <a:gd name="connsiteY20199" fmla="*/ 684662 h 1543360"/>
              <a:gd name="connsiteX20200" fmla="*/ 622767 w 1617176"/>
              <a:gd name="connsiteY20200" fmla="*/ 684662 h 1543360"/>
              <a:gd name="connsiteX20201" fmla="*/ 897070 w 1617176"/>
              <a:gd name="connsiteY20201" fmla="*/ 683443 h 1543360"/>
              <a:gd name="connsiteX20202" fmla="*/ 896896 w 1617176"/>
              <a:gd name="connsiteY20202" fmla="*/ 683733 h 1543360"/>
              <a:gd name="connsiteX20203" fmla="*/ 897852 w 1617176"/>
              <a:gd name="connsiteY20203" fmla="*/ 685884 h 1543360"/>
              <a:gd name="connsiteX20204" fmla="*/ 897607 w 1617176"/>
              <a:gd name="connsiteY20204" fmla="*/ 686616 h 1543360"/>
              <a:gd name="connsiteX20205" fmla="*/ 897608 w 1617176"/>
              <a:gd name="connsiteY20205" fmla="*/ 686615 h 1543360"/>
              <a:gd name="connsiteX20206" fmla="*/ 898682 w 1617176"/>
              <a:gd name="connsiteY20206" fmla="*/ 686078 h 1543360"/>
              <a:gd name="connsiteX20207" fmla="*/ 898828 w 1617176"/>
              <a:gd name="connsiteY20207" fmla="*/ 685640 h 1543360"/>
              <a:gd name="connsiteX20208" fmla="*/ 898340 w 1617176"/>
              <a:gd name="connsiteY20208" fmla="*/ 686128 h 1543360"/>
              <a:gd name="connsiteX20209" fmla="*/ 898340 w 1617176"/>
              <a:gd name="connsiteY20209" fmla="*/ 683443 h 1543360"/>
              <a:gd name="connsiteX20210" fmla="*/ 1239569 w 1617176"/>
              <a:gd name="connsiteY20210" fmla="*/ 683088 h 1543360"/>
              <a:gd name="connsiteX20211" fmla="*/ 1239330 w 1617176"/>
              <a:gd name="connsiteY20211" fmla="*/ 683686 h 1543360"/>
              <a:gd name="connsiteX20212" fmla="*/ 1238888 w 1617176"/>
              <a:gd name="connsiteY20212" fmla="*/ 683774 h 1543360"/>
              <a:gd name="connsiteX20213" fmla="*/ 1240549 w 1617176"/>
              <a:gd name="connsiteY20213" fmla="*/ 686860 h 1543360"/>
              <a:gd name="connsiteX20214" fmla="*/ 1241526 w 1617176"/>
              <a:gd name="connsiteY20214" fmla="*/ 684175 h 1543360"/>
              <a:gd name="connsiteX20215" fmla="*/ 1067004 w 1617176"/>
              <a:gd name="connsiteY20215" fmla="*/ 682955 h 1543360"/>
              <a:gd name="connsiteX20216" fmla="*/ 1061390 w 1617176"/>
              <a:gd name="connsiteY20216" fmla="*/ 685640 h 1543360"/>
              <a:gd name="connsiteX20217" fmla="*/ 1055410 w 1617176"/>
              <a:gd name="connsiteY20217" fmla="*/ 688749 h 1543360"/>
              <a:gd name="connsiteX20218" fmla="*/ 1055776 w 1617176"/>
              <a:gd name="connsiteY20218" fmla="*/ 689300 h 1543360"/>
              <a:gd name="connsiteX20219" fmla="*/ 1055770 w 1617176"/>
              <a:gd name="connsiteY20219" fmla="*/ 689331 h 1543360"/>
              <a:gd name="connsiteX20220" fmla="*/ 1058705 w 1617176"/>
              <a:gd name="connsiteY20220" fmla="*/ 692718 h 1543360"/>
              <a:gd name="connsiteX20221" fmla="*/ 1062366 w 1617176"/>
              <a:gd name="connsiteY20221" fmla="*/ 689545 h 1543360"/>
              <a:gd name="connsiteX20222" fmla="*/ 1062368 w 1617176"/>
              <a:gd name="connsiteY20222" fmla="*/ 689544 h 1543360"/>
              <a:gd name="connsiteX20223" fmla="*/ 1060901 w 1617176"/>
              <a:gd name="connsiteY20223" fmla="*/ 689544 h 1543360"/>
              <a:gd name="connsiteX20224" fmla="*/ 1060169 w 1617176"/>
              <a:gd name="connsiteY20224" fmla="*/ 689056 h 1543360"/>
              <a:gd name="connsiteX20225" fmla="*/ 1060657 w 1617176"/>
              <a:gd name="connsiteY20225" fmla="*/ 688324 h 1543360"/>
              <a:gd name="connsiteX20226" fmla="*/ 1062962 w 1617176"/>
              <a:gd name="connsiteY20226" fmla="*/ 688785 h 1543360"/>
              <a:gd name="connsiteX20227" fmla="*/ 1062854 w 1617176"/>
              <a:gd name="connsiteY20227" fmla="*/ 688569 h 1543360"/>
              <a:gd name="connsiteX20228" fmla="*/ 1065539 w 1617176"/>
              <a:gd name="connsiteY20228" fmla="*/ 687593 h 1543360"/>
              <a:gd name="connsiteX20229" fmla="*/ 1066147 w 1617176"/>
              <a:gd name="connsiteY20229" fmla="*/ 686529 h 1543360"/>
              <a:gd name="connsiteX20230" fmla="*/ 1066028 w 1617176"/>
              <a:gd name="connsiteY20230" fmla="*/ 686371 h 1543360"/>
              <a:gd name="connsiteX20231" fmla="*/ 1066760 w 1617176"/>
              <a:gd name="connsiteY20231" fmla="*/ 684906 h 1543360"/>
              <a:gd name="connsiteX20232" fmla="*/ 1067092 w 1617176"/>
              <a:gd name="connsiteY20232" fmla="*/ 684840 h 1543360"/>
              <a:gd name="connsiteX20233" fmla="*/ 1067004 w 1617176"/>
              <a:gd name="connsiteY20233" fmla="*/ 684663 h 1543360"/>
              <a:gd name="connsiteX20234" fmla="*/ 1067004 w 1617176"/>
              <a:gd name="connsiteY20234" fmla="*/ 682955 h 1543360"/>
              <a:gd name="connsiteX20235" fmla="*/ 889553 w 1617176"/>
              <a:gd name="connsiteY20235" fmla="*/ 682955 h 1543360"/>
              <a:gd name="connsiteX20236" fmla="*/ 891994 w 1617176"/>
              <a:gd name="connsiteY20236" fmla="*/ 687837 h 1543360"/>
              <a:gd name="connsiteX20237" fmla="*/ 899316 w 1617176"/>
              <a:gd name="connsiteY20237" fmla="*/ 693695 h 1543360"/>
              <a:gd name="connsiteX20238" fmla="*/ 889553 w 1617176"/>
              <a:gd name="connsiteY20238" fmla="*/ 682955 h 1543360"/>
              <a:gd name="connsiteX20239" fmla="*/ 803390 w 1617176"/>
              <a:gd name="connsiteY20239" fmla="*/ 682467 h 1543360"/>
              <a:gd name="connsiteX20240" fmla="*/ 801611 w 1617176"/>
              <a:gd name="connsiteY20240" fmla="*/ 682740 h 1543360"/>
              <a:gd name="connsiteX20241" fmla="*/ 801682 w 1617176"/>
              <a:gd name="connsiteY20241" fmla="*/ 682953 h 1543360"/>
              <a:gd name="connsiteX20242" fmla="*/ 801682 w 1617176"/>
              <a:gd name="connsiteY20242" fmla="*/ 683686 h 1543360"/>
              <a:gd name="connsiteX20243" fmla="*/ 801194 w 1617176"/>
              <a:gd name="connsiteY20243" fmla="*/ 684662 h 1543360"/>
              <a:gd name="connsiteX20244" fmla="*/ 800827 w 1617176"/>
              <a:gd name="connsiteY20244" fmla="*/ 684845 h 1543360"/>
              <a:gd name="connsiteX20245" fmla="*/ 797776 w 1617176"/>
              <a:gd name="connsiteY20245" fmla="*/ 692474 h 1543360"/>
              <a:gd name="connsiteX20246" fmla="*/ 822673 w 1617176"/>
              <a:gd name="connsiteY20246" fmla="*/ 720300 h 1543360"/>
              <a:gd name="connsiteX20247" fmla="*/ 833476 w 1617176"/>
              <a:gd name="connsiteY20247" fmla="*/ 732783 h 1543360"/>
              <a:gd name="connsiteX20248" fmla="*/ 833657 w 1617176"/>
              <a:gd name="connsiteY20248" fmla="*/ 732747 h 1543360"/>
              <a:gd name="connsiteX20249" fmla="*/ 834146 w 1617176"/>
              <a:gd name="connsiteY20249" fmla="*/ 733723 h 1543360"/>
              <a:gd name="connsiteX20250" fmla="*/ 834796 w 1617176"/>
              <a:gd name="connsiteY20250" fmla="*/ 734049 h 1543360"/>
              <a:gd name="connsiteX20251" fmla="*/ 834877 w 1617176"/>
              <a:gd name="connsiteY20251" fmla="*/ 733725 h 1543360"/>
              <a:gd name="connsiteX20252" fmla="*/ 850499 w 1617176"/>
              <a:gd name="connsiteY20252" fmla="*/ 747882 h 1543360"/>
              <a:gd name="connsiteX20253" fmla="*/ 849766 w 1617176"/>
              <a:gd name="connsiteY20253" fmla="*/ 748126 h 1543360"/>
              <a:gd name="connsiteX20254" fmla="*/ 849815 w 1617176"/>
              <a:gd name="connsiteY20254" fmla="*/ 748272 h 1543360"/>
              <a:gd name="connsiteX20255" fmla="*/ 850255 w 1617176"/>
              <a:gd name="connsiteY20255" fmla="*/ 748125 h 1543360"/>
              <a:gd name="connsiteX20256" fmla="*/ 850499 w 1617176"/>
              <a:gd name="connsiteY20256" fmla="*/ 748125 h 1543360"/>
              <a:gd name="connsiteX20257" fmla="*/ 853299 w 1617176"/>
              <a:gd name="connsiteY20257" fmla="*/ 750709 h 1543360"/>
              <a:gd name="connsiteX20258" fmla="*/ 853428 w 1617176"/>
              <a:gd name="connsiteY20258" fmla="*/ 750321 h 1543360"/>
              <a:gd name="connsiteX20259" fmla="*/ 856754 w 1617176"/>
              <a:gd name="connsiteY20259" fmla="*/ 752701 h 1543360"/>
              <a:gd name="connsiteX20260" fmla="*/ 854893 w 1617176"/>
              <a:gd name="connsiteY20260" fmla="*/ 754876 h 1543360"/>
              <a:gd name="connsiteX20261" fmla="*/ 854893 w 1617176"/>
              <a:gd name="connsiteY20261" fmla="*/ 755203 h 1543360"/>
              <a:gd name="connsiteX20262" fmla="*/ 853977 w 1617176"/>
              <a:gd name="connsiteY20262" fmla="*/ 755753 h 1543360"/>
              <a:gd name="connsiteX20263" fmla="*/ 868073 w 1617176"/>
              <a:gd name="connsiteY20263" fmla="*/ 769850 h 1543360"/>
              <a:gd name="connsiteX20264" fmla="*/ 870026 w 1617176"/>
              <a:gd name="connsiteY20264" fmla="*/ 773755 h 1543360"/>
              <a:gd name="connsiteX20265" fmla="*/ 913473 w 1617176"/>
              <a:gd name="connsiteY20265" fmla="*/ 815982 h 1543360"/>
              <a:gd name="connsiteX20266" fmla="*/ 917867 w 1617176"/>
              <a:gd name="connsiteY20266" fmla="*/ 817691 h 1543360"/>
              <a:gd name="connsiteX20267" fmla="*/ 917867 w 1617176"/>
              <a:gd name="connsiteY20267" fmla="*/ 820620 h 1543360"/>
              <a:gd name="connsiteX20268" fmla="*/ 929827 w 1617176"/>
              <a:gd name="connsiteY20268" fmla="*/ 830871 h 1543360"/>
              <a:gd name="connsiteX20269" fmla="*/ 929827 w 1617176"/>
              <a:gd name="connsiteY20269" fmla="*/ 833068 h 1543360"/>
              <a:gd name="connsiteX20270" fmla="*/ 970345 w 1617176"/>
              <a:gd name="connsiteY20270" fmla="*/ 875539 h 1543360"/>
              <a:gd name="connsiteX20271" fmla="*/ 984502 w 1617176"/>
              <a:gd name="connsiteY20271" fmla="*/ 889696 h 1543360"/>
              <a:gd name="connsiteX20272" fmla="*/ 999147 w 1617176"/>
              <a:gd name="connsiteY20272" fmla="*/ 903609 h 1543360"/>
              <a:gd name="connsiteX20273" fmla="*/ 1014037 w 1617176"/>
              <a:gd name="connsiteY20273" fmla="*/ 917278 h 1543360"/>
              <a:gd name="connsiteX20274" fmla="*/ 1016233 w 1617176"/>
              <a:gd name="connsiteY20274" fmla="*/ 921184 h 1543360"/>
              <a:gd name="connsiteX20275" fmla="*/ 1054799 w 1617176"/>
              <a:gd name="connsiteY20275" fmla="*/ 957797 h 1543360"/>
              <a:gd name="connsiteX20276" fmla="*/ 1055287 w 1617176"/>
              <a:gd name="connsiteY20276" fmla="*/ 959994 h 1543360"/>
              <a:gd name="connsiteX20277" fmla="*/ 1059681 w 1617176"/>
              <a:gd name="connsiteY20277" fmla="*/ 963655 h 1543360"/>
              <a:gd name="connsiteX20278" fmla="*/ 1065051 w 1617176"/>
              <a:gd name="connsiteY20278" fmla="*/ 966340 h 1543360"/>
              <a:gd name="connsiteX20279" fmla="*/ 1065051 w 1617176"/>
              <a:gd name="connsiteY20279" fmla="*/ 968781 h 1543360"/>
              <a:gd name="connsiteX20280" fmla="*/ 1155934 w 1617176"/>
              <a:gd name="connsiteY20280" fmla="*/ 1062578 h 1543360"/>
              <a:gd name="connsiteX20281" fmla="*/ 1162442 w 1617176"/>
              <a:gd name="connsiteY20281" fmla="*/ 1068123 h 1543360"/>
              <a:gd name="connsiteX20282" fmla="*/ 1171473 w 1617176"/>
              <a:gd name="connsiteY20282" fmla="*/ 1076178 h 1543360"/>
              <a:gd name="connsiteX20283" fmla="*/ 1171717 w 1617176"/>
              <a:gd name="connsiteY20283" fmla="*/ 1077398 h 1543360"/>
              <a:gd name="connsiteX20284" fmla="*/ 1171229 w 1617176"/>
              <a:gd name="connsiteY20284" fmla="*/ 1077642 h 1543360"/>
              <a:gd name="connsiteX20285" fmla="*/ 1170741 w 1617176"/>
              <a:gd name="connsiteY20285" fmla="*/ 1077642 h 1543360"/>
              <a:gd name="connsiteX20286" fmla="*/ 1161221 w 1617176"/>
              <a:gd name="connsiteY20286" fmla="*/ 1069344 h 1543360"/>
              <a:gd name="connsiteX20287" fmla="*/ 1155815 w 1617176"/>
              <a:gd name="connsiteY20287" fmla="*/ 1064561 h 1543360"/>
              <a:gd name="connsiteX20288" fmla="*/ 1155851 w 1617176"/>
              <a:gd name="connsiteY20288" fmla="*/ 1064707 h 1543360"/>
              <a:gd name="connsiteX20289" fmla="*/ 1142426 w 1617176"/>
              <a:gd name="connsiteY20289" fmla="*/ 1053479 h 1543360"/>
              <a:gd name="connsiteX20290" fmla="*/ 1130955 w 1617176"/>
              <a:gd name="connsiteY20290" fmla="*/ 1042983 h 1543360"/>
              <a:gd name="connsiteX20291" fmla="*/ 1127781 w 1617176"/>
              <a:gd name="connsiteY20291" fmla="*/ 1039322 h 1543360"/>
              <a:gd name="connsiteX20292" fmla="*/ 1123632 w 1617176"/>
              <a:gd name="connsiteY20292" fmla="*/ 1036637 h 1543360"/>
              <a:gd name="connsiteX20293" fmla="*/ 1116309 w 1617176"/>
              <a:gd name="connsiteY20293" fmla="*/ 1027850 h 1543360"/>
              <a:gd name="connsiteX20294" fmla="*/ 1113624 w 1617176"/>
              <a:gd name="connsiteY20294" fmla="*/ 1026629 h 1543360"/>
              <a:gd name="connsiteX20295" fmla="*/ 1111672 w 1617176"/>
              <a:gd name="connsiteY20295" fmla="*/ 1022724 h 1543360"/>
              <a:gd name="connsiteX20296" fmla="*/ 1108498 w 1617176"/>
              <a:gd name="connsiteY20296" fmla="*/ 1021259 h 1543360"/>
              <a:gd name="connsiteX20297" fmla="*/ 1104349 w 1617176"/>
              <a:gd name="connsiteY20297" fmla="*/ 1015889 h 1543360"/>
              <a:gd name="connsiteX20298" fmla="*/ 1087507 w 1617176"/>
              <a:gd name="connsiteY20298" fmla="*/ 997583 h 1543360"/>
              <a:gd name="connsiteX20299" fmla="*/ 1074326 w 1617176"/>
              <a:gd name="connsiteY20299" fmla="*/ 984890 h 1543360"/>
              <a:gd name="connsiteX20300" fmla="*/ 1071153 w 1617176"/>
              <a:gd name="connsiteY20300" fmla="*/ 980009 h 1543360"/>
              <a:gd name="connsiteX20301" fmla="*/ 1047996 w 1617176"/>
              <a:gd name="connsiteY20301" fmla="*/ 960264 h 1543360"/>
              <a:gd name="connsiteX20302" fmla="*/ 1024045 w 1617176"/>
              <a:gd name="connsiteY20302" fmla="*/ 952913 h 1543360"/>
              <a:gd name="connsiteX20303" fmla="*/ 949352 w 1617176"/>
              <a:gd name="connsiteY20303" fmla="*/ 928741 h 1543360"/>
              <a:gd name="connsiteX20304" fmla="*/ 949354 w 1617176"/>
              <a:gd name="connsiteY20304" fmla="*/ 928750 h 1543360"/>
              <a:gd name="connsiteX20305" fmla="*/ 948377 w 1617176"/>
              <a:gd name="connsiteY20305" fmla="*/ 929727 h 1543360"/>
              <a:gd name="connsiteX20306" fmla="*/ 948189 w 1617176"/>
              <a:gd name="connsiteY20306" fmla="*/ 929664 h 1543360"/>
              <a:gd name="connsiteX20307" fmla="*/ 951063 w 1617176"/>
              <a:gd name="connsiteY20307" fmla="*/ 931922 h 1543360"/>
              <a:gd name="connsiteX20308" fmla="*/ 951063 w 1617176"/>
              <a:gd name="connsiteY20308" fmla="*/ 932410 h 1543360"/>
              <a:gd name="connsiteX20309" fmla="*/ 951307 w 1617176"/>
              <a:gd name="connsiteY20309" fmla="*/ 932898 h 1543360"/>
              <a:gd name="connsiteX20310" fmla="*/ 950819 w 1617176"/>
              <a:gd name="connsiteY20310" fmla="*/ 933143 h 1543360"/>
              <a:gd name="connsiteX20311" fmla="*/ 947428 w 1617176"/>
              <a:gd name="connsiteY20311" fmla="*/ 930350 h 1543360"/>
              <a:gd name="connsiteX20312" fmla="*/ 947401 w 1617176"/>
              <a:gd name="connsiteY20312" fmla="*/ 930459 h 1543360"/>
              <a:gd name="connsiteX20313" fmla="*/ 924945 w 1617176"/>
              <a:gd name="connsiteY20313" fmla="*/ 923625 h 1543360"/>
              <a:gd name="connsiteX20314" fmla="*/ 916402 w 1617176"/>
              <a:gd name="connsiteY20314" fmla="*/ 924113 h 1543360"/>
              <a:gd name="connsiteX20315" fmla="*/ 905662 w 1617176"/>
              <a:gd name="connsiteY20315" fmla="*/ 929727 h 1543360"/>
              <a:gd name="connsiteX20316" fmla="*/ 902245 w 1617176"/>
              <a:gd name="connsiteY20316" fmla="*/ 931679 h 1543360"/>
              <a:gd name="connsiteX20317" fmla="*/ 899072 w 1617176"/>
              <a:gd name="connsiteY20317" fmla="*/ 941199 h 1543360"/>
              <a:gd name="connsiteX20318" fmla="*/ 903954 w 1617176"/>
              <a:gd name="connsiteY20318" fmla="*/ 961214 h 1543360"/>
              <a:gd name="connsiteX20319" fmla="*/ 907615 w 1617176"/>
              <a:gd name="connsiteY20319" fmla="*/ 969025 h 1543360"/>
              <a:gd name="connsiteX20320" fmla="*/ 912008 w 1617176"/>
              <a:gd name="connsiteY20320" fmla="*/ 973418 h 1543360"/>
              <a:gd name="connsiteX20321" fmla="*/ 915182 w 1617176"/>
              <a:gd name="connsiteY20321" fmla="*/ 977812 h 1543360"/>
              <a:gd name="connsiteX20322" fmla="*/ 936662 w 1617176"/>
              <a:gd name="connsiteY20322" fmla="*/ 986843 h 1543360"/>
              <a:gd name="connsiteX20323" fmla="*/ 959850 w 1617176"/>
              <a:gd name="connsiteY20323" fmla="*/ 982450 h 1543360"/>
              <a:gd name="connsiteX20324" fmla="*/ 962036 w 1617176"/>
              <a:gd name="connsiteY20324" fmla="*/ 978276 h 1543360"/>
              <a:gd name="connsiteX20325" fmla="*/ 961803 w 1617176"/>
              <a:gd name="connsiteY20325" fmla="*/ 977810 h 1543360"/>
              <a:gd name="connsiteX20326" fmla="*/ 964000 w 1617176"/>
              <a:gd name="connsiteY20326" fmla="*/ 974637 h 1543360"/>
              <a:gd name="connsiteX20327" fmla="*/ 964000 w 1617176"/>
              <a:gd name="connsiteY20327" fmla="*/ 974393 h 1543360"/>
              <a:gd name="connsiteX20328" fmla="*/ 964244 w 1617176"/>
              <a:gd name="connsiteY20328" fmla="*/ 974393 h 1543360"/>
              <a:gd name="connsiteX20329" fmla="*/ 965952 w 1617176"/>
              <a:gd name="connsiteY20329" fmla="*/ 974149 h 1543360"/>
              <a:gd name="connsiteX20330" fmla="*/ 965952 w 1617176"/>
              <a:gd name="connsiteY20330" fmla="*/ 974393 h 1543360"/>
              <a:gd name="connsiteX20331" fmla="*/ 966441 w 1617176"/>
              <a:gd name="connsiteY20331" fmla="*/ 974393 h 1543360"/>
              <a:gd name="connsiteX20332" fmla="*/ 966442 w 1617176"/>
              <a:gd name="connsiteY20332" fmla="*/ 974394 h 1543360"/>
              <a:gd name="connsiteX20333" fmla="*/ 967416 w 1617176"/>
              <a:gd name="connsiteY20333" fmla="*/ 973418 h 1543360"/>
              <a:gd name="connsiteX20334" fmla="*/ 964366 w 1617176"/>
              <a:gd name="connsiteY20334" fmla="*/ 955386 h 1543360"/>
              <a:gd name="connsiteX20335" fmla="*/ 958230 w 1617176"/>
              <a:gd name="connsiteY20335" fmla="*/ 942418 h 1543360"/>
              <a:gd name="connsiteX20336" fmla="*/ 958142 w 1617176"/>
              <a:gd name="connsiteY20336" fmla="*/ 942418 h 1543360"/>
              <a:gd name="connsiteX20337" fmla="*/ 957165 w 1617176"/>
              <a:gd name="connsiteY20337" fmla="*/ 941686 h 1543360"/>
              <a:gd name="connsiteX20338" fmla="*/ 956677 w 1617176"/>
              <a:gd name="connsiteY20338" fmla="*/ 940954 h 1543360"/>
              <a:gd name="connsiteX20339" fmla="*/ 956789 w 1617176"/>
              <a:gd name="connsiteY20339" fmla="*/ 940283 h 1543360"/>
              <a:gd name="connsiteX20340" fmla="*/ 955457 w 1617176"/>
              <a:gd name="connsiteY20340" fmla="*/ 937048 h 1543360"/>
              <a:gd name="connsiteX20341" fmla="*/ 957898 w 1617176"/>
              <a:gd name="connsiteY20341" fmla="*/ 939489 h 1543360"/>
              <a:gd name="connsiteX20342" fmla="*/ 957823 w 1617176"/>
              <a:gd name="connsiteY20342" fmla="*/ 939639 h 1543360"/>
              <a:gd name="connsiteX20343" fmla="*/ 958386 w 1617176"/>
              <a:gd name="connsiteY20343" fmla="*/ 939733 h 1543360"/>
              <a:gd name="connsiteX20344" fmla="*/ 958766 w 1617176"/>
              <a:gd name="connsiteY20344" fmla="*/ 940872 h 1543360"/>
              <a:gd name="connsiteX20345" fmla="*/ 958873 w 1617176"/>
              <a:gd name="connsiteY20345" fmla="*/ 940711 h 1543360"/>
              <a:gd name="connsiteX20346" fmla="*/ 967416 w 1617176"/>
              <a:gd name="connsiteY20346" fmla="*/ 955600 h 1543360"/>
              <a:gd name="connsiteX20347" fmla="*/ 987676 w 1617176"/>
              <a:gd name="connsiteY20347" fmla="*/ 963411 h 1543360"/>
              <a:gd name="connsiteX20348" fmla="*/ 987472 w 1617176"/>
              <a:gd name="connsiteY20348" fmla="*/ 963615 h 1543360"/>
              <a:gd name="connsiteX20349" fmla="*/ 1006958 w 1617176"/>
              <a:gd name="connsiteY20349" fmla="*/ 971220 h 1543360"/>
              <a:gd name="connsiteX20350" fmla="*/ 1029415 w 1617176"/>
              <a:gd name="connsiteY20350" fmla="*/ 980495 h 1543360"/>
              <a:gd name="connsiteX20351" fmla="*/ 1029659 w 1617176"/>
              <a:gd name="connsiteY20351" fmla="*/ 981471 h 1543360"/>
              <a:gd name="connsiteX20352" fmla="*/ 1028926 w 1617176"/>
              <a:gd name="connsiteY20352" fmla="*/ 981716 h 1543360"/>
              <a:gd name="connsiteX20353" fmla="*/ 1028682 w 1617176"/>
              <a:gd name="connsiteY20353" fmla="*/ 981716 h 1543360"/>
              <a:gd name="connsiteX20354" fmla="*/ 1006227 w 1617176"/>
              <a:gd name="connsiteY20354" fmla="*/ 972440 h 1543360"/>
              <a:gd name="connsiteX20355" fmla="*/ 987428 w 1617176"/>
              <a:gd name="connsiteY20355" fmla="*/ 965105 h 1543360"/>
              <a:gd name="connsiteX20356" fmla="*/ 987431 w 1617176"/>
              <a:gd name="connsiteY20356" fmla="*/ 965119 h 1543360"/>
              <a:gd name="connsiteX20357" fmla="*/ 969369 w 1617176"/>
              <a:gd name="connsiteY20357" fmla="*/ 959505 h 1543360"/>
              <a:gd name="connsiteX20358" fmla="*/ 972054 w 1617176"/>
              <a:gd name="connsiteY20358" fmla="*/ 965119 h 1543360"/>
              <a:gd name="connsiteX20359" fmla="*/ 971964 w 1617176"/>
              <a:gd name="connsiteY20359" fmla="*/ 965179 h 1543360"/>
              <a:gd name="connsiteX20360" fmla="*/ 989140 w 1617176"/>
              <a:gd name="connsiteY20360" fmla="*/ 971952 h 1543360"/>
              <a:gd name="connsiteX20361" fmla="*/ 1005738 w 1617176"/>
              <a:gd name="connsiteY20361" fmla="*/ 979031 h 1543360"/>
              <a:gd name="connsiteX20362" fmla="*/ 1006227 w 1617176"/>
              <a:gd name="connsiteY20362" fmla="*/ 979763 h 1543360"/>
              <a:gd name="connsiteX20363" fmla="*/ 1005250 w 1617176"/>
              <a:gd name="connsiteY20363" fmla="*/ 980495 h 1543360"/>
              <a:gd name="connsiteX20364" fmla="*/ 1005006 w 1617176"/>
              <a:gd name="connsiteY20364" fmla="*/ 980007 h 1543360"/>
              <a:gd name="connsiteX20365" fmla="*/ 988408 w 1617176"/>
              <a:gd name="connsiteY20365" fmla="*/ 973417 h 1543360"/>
              <a:gd name="connsiteX20366" fmla="*/ 971553 w 1617176"/>
              <a:gd name="connsiteY20366" fmla="*/ 966532 h 1543360"/>
              <a:gd name="connsiteX20367" fmla="*/ 971566 w 1617176"/>
              <a:gd name="connsiteY20367" fmla="*/ 966584 h 1543360"/>
              <a:gd name="connsiteX20368" fmla="*/ 971078 w 1617176"/>
              <a:gd name="connsiteY20368" fmla="*/ 975858 h 1543360"/>
              <a:gd name="connsiteX20369" fmla="*/ 974007 w 1617176"/>
              <a:gd name="connsiteY20369" fmla="*/ 977323 h 1543360"/>
              <a:gd name="connsiteX20370" fmla="*/ 981085 w 1617176"/>
              <a:gd name="connsiteY20370" fmla="*/ 979764 h 1543360"/>
              <a:gd name="connsiteX20371" fmla="*/ 981096 w 1617176"/>
              <a:gd name="connsiteY20371" fmla="*/ 979795 h 1543360"/>
              <a:gd name="connsiteX20372" fmla="*/ 988591 w 1617176"/>
              <a:gd name="connsiteY20372" fmla="*/ 980680 h 1543360"/>
              <a:gd name="connsiteX20373" fmla="*/ 994705 w 1617176"/>
              <a:gd name="connsiteY20373" fmla="*/ 981741 h 1543360"/>
              <a:gd name="connsiteX20374" fmla="*/ 995243 w 1617176"/>
              <a:gd name="connsiteY20374" fmla="*/ 981472 h 1543360"/>
              <a:gd name="connsiteX20375" fmla="*/ 999636 w 1617176"/>
              <a:gd name="connsiteY20375" fmla="*/ 982448 h 1543360"/>
              <a:gd name="connsiteX20376" fmla="*/ 1006715 w 1617176"/>
              <a:gd name="connsiteY20376" fmla="*/ 983913 h 1543360"/>
              <a:gd name="connsiteX20377" fmla="*/ 1007203 w 1617176"/>
              <a:gd name="connsiteY20377" fmla="*/ 985133 h 1543360"/>
              <a:gd name="connsiteX20378" fmla="*/ 1006471 w 1617176"/>
              <a:gd name="connsiteY20378" fmla="*/ 985622 h 1543360"/>
              <a:gd name="connsiteX20379" fmla="*/ 999392 w 1617176"/>
              <a:gd name="connsiteY20379" fmla="*/ 983913 h 1543360"/>
              <a:gd name="connsiteX20380" fmla="*/ 995380 w 1617176"/>
              <a:gd name="connsiteY20380" fmla="*/ 983244 h 1543360"/>
              <a:gd name="connsiteX20381" fmla="*/ 995486 w 1617176"/>
              <a:gd name="connsiteY20381" fmla="*/ 983670 h 1543360"/>
              <a:gd name="connsiteX20382" fmla="*/ 992991 w 1617176"/>
              <a:gd name="connsiteY20382" fmla="*/ 984383 h 1543360"/>
              <a:gd name="connsiteX20383" fmla="*/ 994510 w 1617176"/>
              <a:gd name="connsiteY20383" fmla="*/ 984889 h 1543360"/>
              <a:gd name="connsiteX20384" fmla="*/ 996951 w 1617176"/>
              <a:gd name="connsiteY20384" fmla="*/ 985134 h 1543360"/>
              <a:gd name="connsiteX20385" fmla="*/ 997439 w 1617176"/>
              <a:gd name="connsiteY20385" fmla="*/ 986110 h 1543360"/>
              <a:gd name="connsiteX20386" fmla="*/ 996951 w 1617176"/>
              <a:gd name="connsiteY20386" fmla="*/ 986354 h 1543360"/>
              <a:gd name="connsiteX20387" fmla="*/ 994754 w 1617176"/>
              <a:gd name="connsiteY20387" fmla="*/ 986110 h 1543360"/>
              <a:gd name="connsiteX20388" fmla="*/ 991416 w 1617176"/>
              <a:gd name="connsiteY20388" fmla="*/ 985128 h 1543360"/>
              <a:gd name="connsiteX20389" fmla="*/ 991581 w 1617176"/>
              <a:gd name="connsiteY20389" fmla="*/ 985623 h 1543360"/>
              <a:gd name="connsiteX20390" fmla="*/ 980597 w 1617176"/>
              <a:gd name="connsiteY20390" fmla="*/ 983914 h 1543360"/>
              <a:gd name="connsiteX20391" fmla="*/ 978156 w 1617176"/>
              <a:gd name="connsiteY20391" fmla="*/ 986111 h 1543360"/>
              <a:gd name="connsiteX20392" fmla="*/ 974251 w 1617176"/>
              <a:gd name="connsiteY20392" fmla="*/ 986843 h 1543360"/>
              <a:gd name="connsiteX20393" fmla="*/ 957897 w 1617176"/>
              <a:gd name="connsiteY20393" fmla="*/ 1002465 h 1543360"/>
              <a:gd name="connsiteX20394" fmla="*/ 962291 w 1617176"/>
              <a:gd name="connsiteY20394" fmla="*/ 1004661 h 1543360"/>
              <a:gd name="connsiteX20395" fmla="*/ 957653 w 1617176"/>
              <a:gd name="connsiteY20395" fmla="*/ 1007835 h 1543360"/>
              <a:gd name="connsiteX20396" fmla="*/ 960582 w 1617176"/>
              <a:gd name="connsiteY20396" fmla="*/ 1012716 h 1543360"/>
              <a:gd name="connsiteX20397" fmla="*/ 958385 w 1617176"/>
              <a:gd name="connsiteY20397" fmla="*/ 1016378 h 1543360"/>
              <a:gd name="connsiteX20398" fmla="*/ 971810 w 1617176"/>
              <a:gd name="connsiteY20398" fmla="*/ 1037857 h 1543360"/>
              <a:gd name="connsiteX20399" fmla="*/ 975959 w 1617176"/>
              <a:gd name="connsiteY20399" fmla="*/ 1040054 h 1543360"/>
              <a:gd name="connsiteX20400" fmla="*/ 980109 w 1617176"/>
              <a:gd name="connsiteY20400" fmla="*/ 1044203 h 1543360"/>
              <a:gd name="connsiteX20401" fmla="*/ 991093 w 1617176"/>
              <a:gd name="connsiteY20401" fmla="*/ 1048109 h 1543360"/>
              <a:gd name="connsiteX20402" fmla="*/ 1005738 w 1617176"/>
              <a:gd name="connsiteY20402" fmla="*/ 1045424 h 1543360"/>
              <a:gd name="connsiteX20403" fmla="*/ 1013061 w 1617176"/>
              <a:gd name="connsiteY20403" fmla="*/ 1038101 h 1543360"/>
              <a:gd name="connsiteX20404" fmla="*/ 1018186 w 1617176"/>
              <a:gd name="connsiteY20404" fmla="*/ 1024432 h 1543360"/>
              <a:gd name="connsiteX20405" fmla="*/ 1012572 w 1617176"/>
              <a:gd name="connsiteY20405" fmla="*/ 1018818 h 1543360"/>
              <a:gd name="connsiteX20406" fmla="*/ 1017698 w 1617176"/>
              <a:gd name="connsiteY20406" fmla="*/ 1019307 h 1543360"/>
              <a:gd name="connsiteX20407" fmla="*/ 1016478 w 1617176"/>
              <a:gd name="connsiteY20407" fmla="*/ 1011008 h 1543360"/>
              <a:gd name="connsiteX20408" fmla="*/ 1012572 w 1617176"/>
              <a:gd name="connsiteY20408" fmla="*/ 1005882 h 1543360"/>
              <a:gd name="connsiteX20409" fmla="*/ 1016478 w 1617176"/>
              <a:gd name="connsiteY20409" fmla="*/ 1005638 h 1543360"/>
              <a:gd name="connsiteX20410" fmla="*/ 1011596 w 1617176"/>
              <a:gd name="connsiteY20410" fmla="*/ 995142 h 1543360"/>
              <a:gd name="connsiteX20411" fmla="*/ 1006958 w 1617176"/>
              <a:gd name="connsiteY20411" fmla="*/ 989772 h 1543360"/>
              <a:gd name="connsiteX20412" fmla="*/ 1014281 w 1617176"/>
              <a:gd name="connsiteY20412" fmla="*/ 993922 h 1543360"/>
              <a:gd name="connsiteX20413" fmla="*/ 1022585 w 1617176"/>
              <a:gd name="connsiteY20413" fmla="*/ 997971 h 1543360"/>
              <a:gd name="connsiteX20414" fmla="*/ 1023313 w 1617176"/>
              <a:gd name="connsiteY20414" fmla="*/ 997826 h 1543360"/>
              <a:gd name="connsiteX20415" fmla="*/ 1048453 w 1617176"/>
              <a:gd name="connsiteY20415" fmla="*/ 1009298 h 1543360"/>
              <a:gd name="connsiteX20416" fmla="*/ 1067736 w 1617176"/>
              <a:gd name="connsiteY20416" fmla="*/ 1017109 h 1543360"/>
              <a:gd name="connsiteX20417" fmla="*/ 1067980 w 1617176"/>
              <a:gd name="connsiteY20417" fmla="*/ 1018085 h 1543360"/>
              <a:gd name="connsiteX20418" fmla="*/ 1067248 w 1617176"/>
              <a:gd name="connsiteY20418" fmla="*/ 1018818 h 1543360"/>
              <a:gd name="connsiteX20419" fmla="*/ 1066760 w 1617176"/>
              <a:gd name="connsiteY20419" fmla="*/ 1018329 h 1543360"/>
              <a:gd name="connsiteX20420" fmla="*/ 1047722 w 1617176"/>
              <a:gd name="connsiteY20420" fmla="*/ 1010519 h 1543360"/>
              <a:gd name="connsiteX20421" fmla="*/ 1023676 w 1617176"/>
              <a:gd name="connsiteY20421" fmla="*/ 999651 h 1543360"/>
              <a:gd name="connsiteX20422" fmla="*/ 1023800 w 1617176"/>
              <a:gd name="connsiteY20422" fmla="*/ 1000024 h 1543360"/>
              <a:gd name="connsiteX20423" fmla="*/ 1017210 w 1617176"/>
              <a:gd name="connsiteY20423" fmla="*/ 999047 h 1543360"/>
              <a:gd name="connsiteX20424" fmla="*/ 1023373 w 1617176"/>
              <a:gd name="connsiteY20424" fmla="*/ 1004203 h 1543360"/>
              <a:gd name="connsiteX20425" fmla="*/ 1029309 w 1617176"/>
              <a:gd name="connsiteY20425" fmla="*/ 1007371 h 1543360"/>
              <a:gd name="connsiteX20426" fmla="*/ 1029414 w 1617176"/>
              <a:gd name="connsiteY20426" fmla="*/ 1007345 h 1543360"/>
              <a:gd name="connsiteX20427" fmla="*/ 1050406 w 1617176"/>
              <a:gd name="connsiteY20427" fmla="*/ 1016864 h 1543360"/>
              <a:gd name="connsiteX20428" fmla="*/ 1072862 w 1617176"/>
              <a:gd name="connsiteY20428" fmla="*/ 1027360 h 1543360"/>
              <a:gd name="connsiteX20429" fmla="*/ 1073350 w 1617176"/>
              <a:gd name="connsiteY20429" fmla="*/ 1028580 h 1543360"/>
              <a:gd name="connsiteX20430" fmla="*/ 1072862 w 1617176"/>
              <a:gd name="connsiteY20430" fmla="*/ 1029069 h 1543360"/>
              <a:gd name="connsiteX20431" fmla="*/ 1072129 w 1617176"/>
              <a:gd name="connsiteY20431" fmla="*/ 1028825 h 1543360"/>
              <a:gd name="connsiteX20432" fmla="*/ 1049918 w 1617176"/>
              <a:gd name="connsiteY20432" fmla="*/ 1018329 h 1543360"/>
              <a:gd name="connsiteX20433" fmla="*/ 1030061 w 1617176"/>
              <a:gd name="connsiteY20433" fmla="*/ 1009199 h 1543360"/>
              <a:gd name="connsiteX20434" fmla="*/ 1030147 w 1617176"/>
              <a:gd name="connsiteY20434" fmla="*/ 1009543 h 1543360"/>
              <a:gd name="connsiteX20435" fmla="*/ 1019651 w 1617176"/>
              <a:gd name="connsiteY20435" fmla="*/ 1005394 h 1543360"/>
              <a:gd name="connsiteX20436" fmla="*/ 1023587 w 1617176"/>
              <a:gd name="connsiteY20436" fmla="*/ 1009878 h 1543360"/>
              <a:gd name="connsiteX20437" fmla="*/ 1027843 w 1617176"/>
              <a:gd name="connsiteY20437" fmla="*/ 1012041 h 1543360"/>
              <a:gd name="connsiteX20438" fmla="*/ 1028195 w 1617176"/>
              <a:gd name="connsiteY20438" fmla="*/ 1011983 h 1543360"/>
              <a:gd name="connsiteX20439" fmla="*/ 1044793 w 1617176"/>
              <a:gd name="connsiteY20439" fmla="*/ 1019306 h 1543360"/>
              <a:gd name="connsiteX20440" fmla="*/ 1061635 w 1617176"/>
              <a:gd name="connsiteY20440" fmla="*/ 1026628 h 1543360"/>
              <a:gd name="connsiteX20441" fmla="*/ 1062123 w 1617176"/>
              <a:gd name="connsiteY20441" fmla="*/ 1027849 h 1543360"/>
              <a:gd name="connsiteX20442" fmla="*/ 1061146 w 1617176"/>
              <a:gd name="connsiteY20442" fmla="*/ 1028581 h 1543360"/>
              <a:gd name="connsiteX20443" fmla="*/ 1060658 w 1617176"/>
              <a:gd name="connsiteY20443" fmla="*/ 1028581 h 1543360"/>
              <a:gd name="connsiteX20444" fmla="*/ 1044060 w 1617176"/>
              <a:gd name="connsiteY20444" fmla="*/ 1021258 h 1543360"/>
              <a:gd name="connsiteX20445" fmla="*/ 1027964 w 1617176"/>
              <a:gd name="connsiteY20445" fmla="*/ 1014027 h 1543360"/>
              <a:gd name="connsiteX20446" fmla="*/ 1021848 w 1617176"/>
              <a:gd name="connsiteY20446" fmla="*/ 1012716 h 1543360"/>
              <a:gd name="connsiteX20447" fmla="*/ 1022336 w 1617176"/>
              <a:gd name="connsiteY20447" fmla="*/ 1021503 h 1543360"/>
              <a:gd name="connsiteX20448" fmla="*/ 1036635 w 1617176"/>
              <a:gd name="connsiteY20448" fmla="*/ 1027313 h 1543360"/>
              <a:gd name="connsiteX20449" fmla="*/ 1037225 w 1617176"/>
              <a:gd name="connsiteY20449" fmla="*/ 1027116 h 1543360"/>
              <a:gd name="connsiteX20450" fmla="*/ 1056020 w 1617176"/>
              <a:gd name="connsiteY20450" fmla="*/ 1033462 h 1543360"/>
              <a:gd name="connsiteX20451" fmla="*/ 1056752 w 1617176"/>
              <a:gd name="connsiteY20451" fmla="*/ 1034927 h 1543360"/>
              <a:gd name="connsiteX20452" fmla="*/ 1055532 w 1617176"/>
              <a:gd name="connsiteY20452" fmla="*/ 1035659 h 1543360"/>
              <a:gd name="connsiteX20453" fmla="*/ 1036249 w 1617176"/>
              <a:gd name="connsiteY20453" fmla="*/ 1029313 h 1543360"/>
              <a:gd name="connsiteX20454" fmla="*/ 1036169 w 1617176"/>
              <a:gd name="connsiteY20454" fmla="*/ 1029033 h 1543360"/>
              <a:gd name="connsiteX20455" fmla="*/ 1029994 w 1617176"/>
              <a:gd name="connsiteY20455" fmla="*/ 1027697 h 1543360"/>
              <a:gd name="connsiteX20456" fmla="*/ 1022336 w 1617176"/>
              <a:gd name="connsiteY20456" fmla="*/ 1025165 h 1543360"/>
              <a:gd name="connsiteX20457" fmla="*/ 1017942 w 1617176"/>
              <a:gd name="connsiteY20457" fmla="*/ 1038834 h 1543360"/>
              <a:gd name="connsiteX20458" fmla="*/ 1025509 w 1617176"/>
              <a:gd name="connsiteY20458" fmla="*/ 1036362 h 1543360"/>
              <a:gd name="connsiteX20459" fmla="*/ 1032133 w 1617176"/>
              <a:gd name="connsiteY20459" fmla="*/ 1036603 h 1543360"/>
              <a:gd name="connsiteX20460" fmla="*/ 1032344 w 1617176"/>
              <a:gd name="connsiteY20460" fmla="*/ 1036391 h 1543360"/>
              <a:gd name="connsiteX20461" fmla="*/ 1039178 w 1617176"/>
              <a:gd name="connsiteY20461" fmla="*/ 1037367 h 1543360"/>
              <a:gd name="connsiteX20462" fmla="*/ 1044194 w 1617176"/>
              <a:gd name="connsiteY20462" fmla="*/ 1038139 h 1543360"/>
              <a:gd name="connsiteX20463" fmla="*/ 1041405 w 1617176"/>
              <a:gd name="connsiteY20463" fmla="*/ 1035659 h 1543360"/>
              <a:gd name="connsiteX20464" fmla="*/ 1040886 w 1617176"/>
              <a:gd name="connsiteY20464" fmla="*/ 1035659 h 1543360"/>
              <a:gd name="connsiteX20465" fmla="*/ 1034296 w 1617176"/>
              <a:gd name="connsiteY20465" fmla="*/ 1032730 h 1543360"/>
              <a:gd name="connsiteX20466" fmla="*/ 1033808 w 1617176"/>
              <a:gd name="connsiteY20466" fmla="*/ 1031754 h 1543360"/>
              <a:gd name="connsiteX20467" fmla="*/ 1034784 w 1617176"/>
              <a:gd name="connsiteY20467" fmla="*/ 1031266 h 1543360"/>
              <a:gd name="connsiteX20468" fmla="*/ 1041619 w 1617176"/>
              <a:gd name="connsiteY20468" fmla="*/ 1033951 h 1543360"/>
              <a:gd name="connsiteX20469" fmla="*/ 1041840 w 1617176"/>
              <a:gd name="connsiteY20469" fmla="*/ 1035274 h 1543360"/>
              <a:gd name="connsiteX20470" fmla="*/ 1042351 w 1617176"/>
              <a:gd name="connsiteY20470" fmla="*/ 1035172 h 1543360"/>
              <a:gd name="connsiteX20471" fmla="*/ 1042839 w 1617176"/>
              <a:gd name="connsiteY20471" fmla="*/ 1034684 h 1543360"/>
              <a:gd name="connsiteX20472" fmla="*/ 1056020 w 1617176"/>
              <a:gd name="connsiteY20472" fmla="*/ 1045912 h 1543360"/>
              <a:gd name="connsiteX20473" fmla="*/ 1058217 w 1617176"/>
              <a:gd name="connsiteY20473" fmla="*/ 1052746 h 1543360"/>
              <a:gd name="connsiteX20474" fmla="*/ 1060414 w 1617176"/>
              <a:gd name="connsiteY20474" fmla="*/ 1056652 h 1543360"/>
              <a:gd name="connsiteX20475" fmla="*/ 1060414 w 1617176"/>
              <a:gd name="connsiteY20475" fmla="*/ 1062266 h 1543360"/>
              <a:gd name="connsiteX20476" fmla="*/ 1061390 w 1617176"/>
              <a:gd name="connsiteY20476" fmla="*/ 1066904 h 1543360"/>
              <a:gd name="connsiteX20477" fmla="*/ 1059193 w 1617176"/>
              <a:gd name="connsiteY20477" fmla="*/ 1072029 h 1543360"/>
              <a:gd name="connsiteX20478" fmla="*/ 1058705 w 1617176"/>
              <a:gd name="connsiteY20478" fmla="*/ 1077643 h 1543360"/>
              <a:gd name="connsiteX20479" fmla="*/ 1045036 w 1617176"/>
              <a:gd name="connsiteY20479" fmla="*/ 1089604 h 1543360"/>
              <a:gd name="connsiteX20480" fmla="*/ 1057484 w 1617176"/>
              <a:gd name="connsiteY20480" fmla="*/ 1090824 h 1543360"/>
              <a:gd name="connsiteX20481" fmla="*/ 1067736 w 1617176"/>
              <a:gd name="connsiteY20481" fmla="*/ 1080572 h 1543360"/>
              <a:gd name="connsiteX20482" fmla="*/ 1069688 w 1617176"/>
              <a:gd name="connsiteY20482" fmla="*/ 1069344 h 1543360"/>
              <a:gd name="connsiteX20483" fmla="*/ 1070177 w 1617176"/>
              <a:gd name="connsiteY20483" fmla="*/ 1063730 h 1543360"/>
              <a:gd name="connsiteX20484" fmla="*/ 1080917 w 1617176"/>
              <a:gd name="connsiteY20484" fmla="*/ 1062998 h 1543360"/>
              <a:gd name="connsiteX20485" fmla="*/ 1076523 w 1617176"/>
              <a:gd name="connsiteY20485" fmla="*/ 1058605 h 1543360"/>
              <a:gd name="connsiteX20486" fmla="*/ 1064075 w 1617176"/>
              <a:gd name="connsiteY20486" fmla="*/ 1052991 h 1543360"/>
              <a:gd name="connsiteX20487" fmla="*/ 1064075 w 1617176"/>
              <a:gd name="connsiteY20487" fmla="*/ 1049573 h 1543360"/>
              <a:gd name="connsiteX20488" fmla="*/ 1086531 w 1617176"/>
              <a:gd name="connsiteY20488" fmla="*/ 1060313 h 1543360"/>
              <a:gd name="connsiteX20489" fmla="*/ 1091168 w 1617176"/>
              <a:gd name="connsiteY20489" fmla="*/ 1058605 h 1543360"/>
              <a:gd name="connsiteX20490" fmla="*/ 1091901 w 1617176"/>
              <a:gd name="connsiteY20490" fmla="*/ 1058116 h 1543360"/>
              <a:gd name="connsiteX20491" fmla="*/ 1091849 w 1617176"/>
              <a:gd name="connsiteY20491" fmla="*/ 1057906 h 1543360"/>
              <a:gd name="connsiteX20492" fmla="*/ 1091169 w 1617176"/>
              <a:gd name="connsiteY20492" fmla="*/ 1058360 h 1543360"/>
              <a:gd name="connsiteX20493" fmla="*/ 1077012 w 1617176"/>
              <a:gd name="connsiteY20493" fmla="*/ 1051281 h 1543360"/>
              <a:gd name="connsiteX20494" fmla="*/ 1063587 w 1617176"/>
              <a:gd name="connsiteY20494" fmla="*/ 1044691 h 1543360"/>
              <a:gd name="connsiteX20495" fmla="*/ 1063420 w 1617176"/>
              <a:gd name="connsiteY20495" fmla="*/ 1044189 h 1543360"/>
              <a:gd name="connsiteX20496" fmla="*/ 1059925 w 1617176"/>
              <a:gd name="connsiteY20496" fmla="*/ 1041517 h 1543360"/>
              <a:gd name="connsiteX20497" fmla="*/ 1064086 w 1617176"/>
              <a:gd name="connsiteY20497" fmla="*/ 1042831 h 1543360"/>
              <a:gd name="connsiteX20498" fmla="*/ 1064319 w 1617176"/>
              <a:gd name="connsiteY20498" fmla="*/ 1042738 h 1543360"/>
              <a:gd name="connsiteX20499" fmla="*/ 1077744 w 1617176"/>
              <a:gd name="connsiteY20499" fmla="*/ 1049817 h 1543360"/>
              <a:gd name="connsiteX20500" fmla="*/ 1091657 w 1617176"/>
              <a:gd name="connsiteY20500" fmla="*/ 1056651 h 1543360"/>
              <a:gd name="connsiteX20501" fmla="*/ 1091756 w 1617176"/>
              <a:gd name="connsiteY20501" fmla="*/ 1057147 h 1543360"/>
              <a:gd name="connsiteX20502" fmla="*/ 1101573 w 1617176"/>
              <a:gd name="connsiteY20502" fmla="*/ 1057811 h 1543360"/>
              <a:gd name="connsiteX20503" fmla="*/ 1112404 w 1617176"/>
              <a:gd name="connsiteY20503" fmla="*/ 1056652 h 1543360"/>
              <a:gd name="connsiteX20504" fmla="*/ 1119238 w 1617176"/>
              <a:gd name="connsiteY20504" fmla="*/ 1067636 h 1543360"/>
              <a:gd name="connsiteX20505" fmla="*/ 1148773 w 1617176"/>
              <a:gd name="connsiteY20505" fmla="*/ 1075447 h 1543360"/>
              <a:gd name="connsiteX20506" fmla="*/ 1152434 w 1617176"/>
              <a:gd name="connsiteY20506" fmla="*/ 1083257 h 1543360"/>
              <a:gd name="connsiteX20507" fmla="*/ 1146820 w 1617176"/>
              <a:gd name="connsiteY20507" fmla="*/ 1085454 h 1543360"/>
              <a:gd name="connsiteX20508" fmla="*/ 1134860 w 1617176"/>
              <a:gd name="connsiteY20508" fmla="*/ 1079352 h 1543360"/>
              <a:gd name="connsiteX20509" fmla="*/ 1130466 w 1617176"/>
              <a:gd name="connsiteY20509" fmla="*/ 1079352 h 1543360"/>
              <a:gd name="connsiteX20510" fmla="*/ 1124120 w 1617176"/>
              <a:gd name="connsiteY20510" fmla="*/ 1077155 h 1543360"/>
              <a:gd name="connsiteX20511" fmla="*/ 1116797 w 1617176"/>
              <a:gd name="connsiteY20511" fmla="*/ 1079352 h 1543360"/>
              <a:gd name="connsiteX20512" fmla="*/ 1112160 w 1617176"/>
              <a:gd name="connsiteY20512" fmla="*/ 1077643 h 1543360"/>
              <a:gd name="connsiteX20513" fmla="*/ 1107034 w 1617176"/>
              <a:gd name="connsiteY20513" fmla="*/ 1067636 h 1543360"/>
              <a:gd name="connsiteX20514" fmla="*/ 1086287 w 1617176"/>
              <a:gd name="connsiteY20514" fmla="*/ 1072518 h 1543360"/>
              <a:gd name="connsiteX20515" fmla="*/ 1076767 w 1617176"/>
              <a:gd name="connsiteY20515" fmla="*/ 1076423 h 1543360"/>
              <a:gd name="connsiteX20516" fmla="*/ 1071641 w 1617176"/>
              <a:gd name="connsiteY20516" fmla="*/ 1089115 h 1543360"/>
              <a:gd name="connsiteX20517" fmla="*/ 1055776 w 1617176"/>
              <a:gd name="connsiteY20517" fmla="*/ 1108154 h 1543360"/>
              <a:gd name="connsiteX20518" fmla="*/ 1046500 w 1617176"/>
              <a:gd name="connsiteY20518" fmla="*/ 1108154 h 1543360"/>
              <a:gd name="connsiteX20519" fmla="*/ 1043815 w 1617176"/>
              <a:gd name="connsiteY20519" fmla="*/ 1113036 h 1543360"/>
              <a:gd name="connsiteX20520" fmla="*/ 1046989 w 1617176"/>
              <a:gd name="connsiteY20520" fmla="*/ 1118650 h 1543360"/>
              <a:gd name="connsiteX20521" fmla="*/ 1042107 w 1617176"/>
              <a:gd name="connsiteY20521" fmla="*/ 1129390 h 1543360"/>
              <a:gd name="connsiteX20522" fmla="*/ 1053335 w 1617176"/>
              <a:gd name="connsiteY20522" fmla="*/ 1158192 h 1543360"/>
              <a:gd name="connsiteX20523" fmla="*/ 1056264 w 1617176"/>
              <a:gd name="connsiteY20523" fmla="*/ 1164782 h 1543360"/>
              <a:gd name="connsiteX20524" fmla="*/ 1054311 w 1617176"/>
              <a:gd name="connsiteY20524" fmla="*/ 1169908 h 1543360"/>
              <a:gd name="connsiteX20525" fmla="*/ 1064563 w 1617176"/>
              <a:gd name="connsiteY20525" fmla="*/ 1183089 h 1543360"/>
              <a:gd name="connsiteX20526" fmla="*/ 1074815 w 1617176"/>
              <a:gd name="connsiteY20526" fmla="*/ 1181868 h 1543360"/>
              <a:gd name="connsiteX20527" fmla="*/ 1113380 w 1617176"/>
              <a:gd name="connsiteY20527" fmla="*/ 1202128 h 1543360"/>
              <a:gd name="connsiteX20528" fmla="*/ 1116065 w 1617176"/>
              <a:gd name="connsiteY20528" fmla="*/ 1207742 h 1543360"/>
              <a:gd name="connsiteX20529" fmla="*/ 1132907 w 1617176"/>
              <a:gd name="connsiteY20529" fmla="*/ 1209938 h 1543360"/>
              <a:gd name="connsiteX20530" fmla="*/ 1145844 w 1617176"/>
              <a:gd name="connsiteY20530" fmla="*/ 1206033 h 1543360"/>
              <a:gd name="connsiteX20531" fmla="*/ 1144379 w 1617176"/>
              <a:gd name="connsiteY20531" fmla="*/ 1201884 h 1543360"/>
              <a:gd name="connsiteX20532" fmla="*/ 1165859 w 1617176"/>
              <a:gd name="connsiteY20532" fmla="*/ 1174058 h 1543360"/>
              <a:gd name="connsiteX20533" fmla="*/ 1168056 w 1617176"/>
              <a:gd name="connsiteY20533" fmla="*/ 1170152 h 1543360"/>
              <a:gd name="connsiteX20534" fmla="*/ 1172693 w 1617176"/>
              <a:gd name="connsiteY20534" fmla="*/ 1168688 h 1543360"/>
              <a:gd name="connsiteX20535" fmla="*/ 1174890 w 1617176"/>
              <a:gd name="connsiteY20535" fmla="*/ 1151602 h 1543360"/>
              <a:gd name="connsiteX20536" fmla="*/ 1168788 w 1617176"/>
              <a:gd name="connsiteY20536" fmla="*/ 1148184 h 1543360"/>
              <a:gd name="connsiteX20537" fmla="*/ 1170008 w 1617176"/>
              <a:gd name="connsiteY20537" fmla="*/ 1144035 h 1543360"/>
              <a:gd name="connsiteX20538" fmla="*/ 1166103 w 1617176"/>
              <a:gd name="connsiteY20538" fmla="*/ 1131098 h 1543360"/>
              <a:gd name="connsiteX20539" fmla="*/ 1164150 w 1617176"/>
              <a:gd name="connsiteY20539" fmla="*/ 1129146 h 1543360"/>
              <a:gd name="connsiteX20540" fmla="*/ 1166591 w 1617176"/>
              <a:gd name="connsiteY20540" fmla="*/ 1123288 h 1543360"/>
              <a:gd name="connsiteX20541" fmla="*/ 1177331 w 1617176"/>
              <a:gd name="connsiteY20541" fmla="*/ 1113036 h 1543360"/>
              <a:gd name="connsiteX20542" fmla="*/ 1176599 w 1617176"/>
              <a:gd name="connsiteY20542" fmla="*/ 1107666 h 1543360"/>
              <a:gd name="connsiteX20543" fmla="*/ 1173914 w 1617176"/>
              <a:gd name="connsiteY20543" fmla="*/ 1100343 h 1543360"/>
              <a:gd name="connsiteX20544" fmla="*/ 1168788 w 1617176"/>
              <a:gd name="connsiteY20544" fmla="*/ 1093021 h 1543360"/>
              <a:gd name="connsiteX20545" fmla="*/ 1164150 w 1617176"/>
              <a:gd name="connsiteY20545" fmla="*/ 1085210 h 1543360"/>
              <a:gd name="connsiteX20546" fmla="*/ 1151702 w 1617176"/>
              <a:gd name="connsiteY20546" fmla="*/ 1089360 h 1543360"/>
              <a:gd name="connsiteX20547" fmla="*/ 1163662 w 1617176"/>
              <a:gd name="connsiteY20547" fmla="*/ 1078864 h 1543360"/>
              <a:gd name="connsiteX20548" fmla="*/ 1165371 w 1617176"/>
              <a:gd name="connsiteY20548" fmla="*/ 1082281 h 1543360"/>
              <a:gd name="connsiteX20549" fmla="*/ 1168788 w 1617176"/>
              <a:gd name="connsiteY20549" fmla="*/ 1079352 h 1543360"/>
              <a:gd name="connsiteX20550" fmla="*/ 1178307 w 1617176"/>
              <a:gd name="connsiteY20550" fmla="*/ 1089360 h 1543360"/>
              <a:gd name="connsiteX20551" fmla="*/ 1182945 w 1617176"/>
              <a:gd name="connsiteY20551" fmla="*/ 1096682 h 1543360"/>
              <a:gd name="connsiteX20552" fmla="*/ 1185142 w 1617176"/>
              <a:gd name="connsiteY20552" fmla="*/ 1109375 h 1543360"/>
              <a:gd name="connsiteX20553" fmla="*/ 1184166 w 1617176"/>
              <a:gd name="connsiteY20553" fmla="*/ 1118162 h 1543360"/>
              <a:gd name="connsiteX20554" fmla="*/ 1181480 w 1617176"/>
              <a:gd name="connsiteY20554" fmla="*/ 1120603 h 1543360"/>
              <a:gd name="connsiteX20555" fmla="*/ 1180260 w 1617176"/>
              <a:gd name="connsiteY20555" fmla="*/ 1123532 h 1543360"/>
              <a:gd name="connsiteX20556" fmla="*/ 1178307 w 1617176"/>
              <a:gd name="connsiteY20556" fmla="*/ 1124752 h 1543360"/>
              <a:gd name="connsiteX20557" fmla="*/ 1177819 w 1617176"/>
              <a:gd name="connsiteY20557" fmla="*/ 1126949 h 1543360"/>
              <a:gd name="connsiteX20558" fmla="*/ 1174402 w 1617176"/>
              <a:gd name="connsiteY20558" fmla="*/ 1129634 h 1543360"/>
              <a:gd name="connsiteX20559" fmla="*/ 1178795 w 1617176"/>
              <a:gd name="connsiteY20559" fmla="*/ 1132807 h 1543360"/>
              <a:gd name="connsiteX20560" fmla="*/ 1178103 w 1617176"/>
              <a:gd name="connsiteY20560" fmla="*/ 1133268 h 1543360"/>
              <a:gd name="connsiteX20561" fmla="*/ 1204913 w 1617176"/>
              <a:gd name="connsiteY20561" fmla="*/ 1145498 h 1543360"/>
              <a:gd name="connsiteX20562" fmla="*/ 1229809 w 1617176"/>
              <a:gd name="connsiteY20562" fmla="*/ 1156726 h 1543360"/>
              <a:gd name="connsiteX20563" fmla="*/ 1229809 w 1617176"/>
              <a:gd name="connsiteY20563" fmla="*/ 1157946 h 1543360"/>
              <a:gd name="connsiteX20564" fmla="*/ 1229565 w 1617176"/>
              <a:gd name="connsiteY20564" fmla="*/ 1158434 h 1543360"/>
              <a:gd name="connsiteX20565" fmla="*/ 1229077 w 1617176"/>
              <a:gd name="connsiteY20565" fmla="*/ 1158434 h 1543360"/>
              <a:gd name="connsiteX20566" fmla="*/ 1204424 w 1617176"/>
              <a:gd name="connsiteY20566" fmla="*/ 1147206 h 1543360"/>
              <a:gd name="connsiteX20567" fmla="*/ 1177690 w 1617176"/>
              <a:gd name="connsiteY20567" fmla="*/ 1134653 h 1543360"/>
              <a:gd name="connsiteX20568" fmla="*/ 1176111 w 1617176"/>
              <a:gd name="connsiteY20568" fmla="*/ 1135004 h 1543360"/>
              <a:gd name="connsiteX20569" fmla="*/ 1186118 w 1617176"/>
              <a:gd name="connsiteY20569" fmla="*/ 1145255 h 1543360"/>
              <a:gd name="connsiteX20570" fmla="*/ 1228589 w 1617176"/>
              <a:gd name="connsiteY20570" fmla="*/ 1169664 h 1543360"/>
              <a:gd name="connsiteX20571" fmla="*/ 1227858 w 1617176"/>
              <a:gd name="connsiteY20571" fmla="*/ 1170152 h 1543360"/>
              <a:gd name="connsiteX20572" fmla="*/ 1230786 w 1617176"/>
              <a:gd name="connsiteY20572" fmla="*/ 1172104 h 1543360"/>
              <a:gd name="connsiteX20573" fmla="*/ 1231762 w 1617176"/>
              <a:gd name="connsiteY20573" fmla="*/ 1172836 h 1543360"/>
              <a:gd name="connsiteX20574" fmla="*/ 1231762 w 1617176"/>
              <a:gd name="connsiteY20574" fmla="*/ 1174056 h 1543360"/>
              <a:gd name="connsiteX20575" fmla="*/ 1231030 w 1617176"/>
              <a:gd name="connsiteY20575" fmla="*/ 1174301 h 1543360"/>
              <a:gd name="connsiteX20576" fmla="*/ 1230298 w 1617176"/>
              <a:gd name="connsiteY20576" fmla="*/ 1174056 h 1543360"/>
              <a:gd name="connsiteX20577" fmla="*/ 1229809 w 1617176"/>
              <a:gd name="connsiteY20577" fmla="*/ 1173568 h 1543360"/>
              <a:gd name="connsiteX20578" fmla="*/ 1225904 w 1617176"/>
              <a:gd name="connsiteY20578" fmla="*/ 1171127 h 1543360"/>
              <a:gd name="connsiteX20579" fmla="*/ 1225722 w 1617176"/>
              <a:gd name="connsiteY20579" fmla="*/ 1170581 h 1543360"/>
              <a:gd name="connsiteX20580" fmla="*/ 1212723 w 1617176"/>
              <a:gd name="connsiteY20580" fmla="*/ 1165759 h 1543360"/>
              <a:gd name="connsiteX20581" fmla="*/ 1200031 w 1617176"/>
              <a:gd name="connsiteY20581" fmla="*/ 1158924 h 1543360"/>
              <a:gd name="connsiteX20582" fmla="*/ 1199543 w 1617176"/>
              <a:gd name="connsiteY20582" fmla="*/ 1156727 h 1543360"/>
              <a:gd name="connsiteX20583" fmla="*/ 1186851 w 1617176"/>
              <a:gd name="connsiteY20583" fmla="*/ 1151358 h 1543360"/>
              <a:gd name="connsiteX20584" fmla="*/ 1187583 w 1617176"/>
              <a:gd name="connsiteY20584" fmla="*/ 1156972 h 1543360"/>
              <a:gd name="connsiteX20585" fmla="*/ 1219558 w 1617176"/>
              <a:gd name="connsiteY20585" fmla="*/ 1174546 h 1543360"/>
              <a:gd name="connsiteX20586" fmla="*/ 1223463 w 1617176"/>
              <a:gd name="connsiteY20586" fmla="*/ 1175278 h 1543360"/>
              <a:gd name="connsiteX20587" fmla="*/ 1232739 w 1617176"/>
              <a:gd name="connsiteY20587" fmla="*/ 1182601 h 1543360"/>
              <a:gd name="connsiteX20588" fmla="*/ 1221755 w 1617176"/>
              <a:gd name="connsiteY20588" fmla="*/ 1178939 h 1543360"/>
              <a:gd name="connsiteX20589" fmla="*/ 1215408 w 1617176"/>
              <a:gd name="connsiteY20589" fmla="*/ 1174546 h 1543360"/>
              <a:gd name="connsiteX20590" fmla="*/ 1207354 w 1617176"/>
              <a:gd name="connsiteY20590" fmla="*/ 1170396 h 1543360"/>
              <a:gd name="connsiteX20591" fmla="*/ 1203937 w 1617176"/>
              <a:gd name="connsiteY20591" fmla="*/ 1169908 h 1543360"/>
              <a:gd name="connsiteX20592" fmla="*/ 1202228 w 1617176"/>
              <a:gd name="connsiteY20592" fmla="*/ 1168200 h 1543360"/>
              <a:gd name="connsiteX20593" fmla="*/ 1198811 w 1617176"/>
              <a:gd name="connsiteY20593" fmla="*/ 1167711 h 1543360"/>
              <a:gd name="connsiteX20594" fmla="*/ 1188071 w 1617176"/>
              <a:gd name="connsiteY20594" fmla="*/ 1162097 h 1543360"/>
              <a:gd name="connsiteX20595" fmla="*/ 1188071 w 1617176"/>
              <a:gd name="connsiteY20595" fmla="*/ 1168200 h 1543360"/>
              <a:gd name="connsiteX20596" fmla="*/ 1206377 w 1617176"/>
              <a:gd name="connsiteY20596" fmla="*/ 1178939 h 1543360"/>
              <a:gd name="connsiteX20597" fmla="*/ 1205873 w 1617176"/>
              <a:gd name="connsiteY20597" fmla="*/ 1179192 h 1543360"/>
              <a:gd name="connsiteX20598" fmla="*/ 1211503 w 1617176"/>
              <a:gd name="connsiteY20598" fmla="*/ 1182111 h 1543360"/>
              <a:gd name="connsiteX20599" fmla="*/ 1215164 w 1617176"/>
              <a:gd name="connsiteY20599" fmla="*/ 1184064 h 1543360"/>
              <a:gd name="connsiteX20600" fmla="*/ 1215897 w 1617176"/>
              <a:gd name="connsiteY20600" fmla="*/ 1185528 h 1543360"/>
              <a:gd name="connsiteX20601" fmla="*/ 1215164 w 1617176"/>
              <a:gd name="connsiteY20601" fmla="*/ 1185772 h 1543360"/>
              <a:gd name="connsiteX20602" fmla="*/ 1214676 w 1617176"/>
              <a:gd name="connsiteY20602" fmla="*/ 1185772 h 1543360"/>
              <a:gd name="connsiteX20603" fmla="*/ 1210771 w 1617176"/>
              <a:gd name="connsiteY20603" fmla="*/ 1183820 h 1543360"/>
              <a:gd name="connsiteX20604" fmla="*/ 1203936 w 1617176"/>
              <a:gd name="connsiteY20604" fmla="*/ 1180158 h 1543360"/>
              <a:gd name="connsiteX20605" fmla="*/ 1203936 w 1617176"/>
              <a:gd name="connsiteY20605" fmla="*/ 1179817 h 1543360"/>
              <a:gd name="connsiteX20606" fmla="*/ 1194417 w 1617176"/>
              <a:gd name="connsiteY20606" fmla="*/ 1175766 h 1543360"/>
              <a:gd name="connsiteX20607" fmla="*/ 1191244 w 1617176"/>
              <a:gd name="connsiteY20607" fmla="*/ 1175278 h 1543360"/>
              <a:gd name="connsiteX20608" fmla="*/ 1187338 w 1617176"/>
              <a:gd name="connsiteY20608" fmla="*/ 1172837 h 1543360"/>
              <a:gd name="connsiteX20609" fmla="*/ 1185630 w 1617176"/>
              <a:gd name="connsiteY20609" fmla="*/ 1178207 h 1543360"/>
              <a:gd name="connsiteX20610" fmla="*/ 1200031 w 1617176"/>
              <a:gd name="connsiteY20610" fmla="*/ 1187238 h 1543360"/>
              <a:gd name="connsiteX20611" fmla="*/ 1199663 w 1617176"/>
              <a:gd name="connsiteY20611" fmla="*/ 1187607 h 1543360"/>
              <a:gd name="connsiteX20612" fmla="*/ 1204669 w 1617176"/>
              <a:gd name="connsiteY20612" fmla="*/ 1190654 h 1543360"/>
              <a:gd name="connsiteX20613" fmla="*/ 1216630 w 1617176"/>
              <a:gd name="connsiteY20613" fmla="*/ 1196268 h 1543360"/>
              <a:gd name="connsiteX20614" fmla="*/ 1217118 w 1617176"/>
              <a:gd name="connsiteY20614" fmla="*/ 1197000 h 1543360"/>
              <a:gd name="connsiteX20615" fmla="*/ 1215897 w 1617176"/>
              <a:gd name="connsiteY20615" fmla="*/ 1197733 h 1543360"/>
              <a:gd name="connsiteX20616" fmla="*/ 1203937 w 1617176"/>
              <a:gd name="connsiteY20616" fmla="*/ 1191874 h 1543360"/>
              <a:gd name="connsiteX20617" fmla="*/ 1199080 w 1617176"/>
              <a:gd name="connsiteY20617" fmla="*/ 1189225 h 1543360"/>
              <a:gd name="connsiteX20618" fmla="*/ 1198322 w 1617176"/>
              <a:gd name="connsiteY20618" fmla="*/ 1189679 h 1543360"/>
              <a:gd name="connsiteX20619" fmla="*/ 1197941 w 1617176"/>
              <a:gd name="connsiteY20619" fmla="*/ 1190442 h 1543360"/>
              <a:gd name="connsiteX20620" fmla="*/ 1201007 w 1617176"/>
              <a:gd name="connsiteY20620" fmla="*/ 1192851 h 1543360"/>
              <a:gd name="connsiteX20621" fmla="*/ 1206866 w 1617176"/>
              <a:gd name="connsiteY20621" fmla="*/ 1200418 h 1543360"/>
              <a:gd name="connsiteX20622" fmla="*/ 1206817 w 1617176"/>
              <a:gd name="connsiteY20622" fmla="*/ 1200516 h 1543360"/>
              <a:gd name="connsiteX20623" fmla="*/ 1207598 w 1617176"/>
              <a:gd name="connsiteY20623" fmla="*/ 1199931 h 1543360"/>
              <a:gd name="connsiteX20624" fmla="*/ 1206621 w 1617176"/>
              <a:gd name="connsiteY20624" fmla="*/ 1204080 h 1543360"/>
              <a:gd name="connsiteX20625" fmla="*/ 1187094 w 1617176"/>
              <a:gd name="connsiteY20625" fmla="*/ 1197246 h 1543360"/>
              <a:gd name="connsiteX20626" fmla="*/ 1187094 w 1617176"/>
              <a:gd name="connsiteY20626" fmla="*/ 1198466 h 1543360"/>
              <a:gd name="connsiteX20627" fmla="*/ 1186851 w 1617176"/>
              <a:gd name="connsiteY20627" fmla="*/ 1198709 h 1543360"/>
              <a:gd name="connsiteX20628" fmla="*/ 1188071 w 1617176"/>
              <a:gd name="connsiteY20628" fmla="*/ 1199930 h 1543360"/>
              <a:gd name="connsiteX20629" fmla="*/ 1189292 w 1617176"/>
              <a:gd name="connsiteY20629" fmla="*/ 1201150 h 1543360"/>
              <a:gd name="connsiteX20630" fmla="*/ 1189292 w 1617176"/>
              <a:gd name="connsiteY20630" fmla="*/ 1202126 h 1543360"/>
              <a:gd name="connsiteX20631" fmla="*/ 1189779 w 1617176"/>
              <a:gd name="connsiteY20631" fmla="*/ 1201151 h 1543360"/>
              <a:gd name="connsiteX20632" fmla="*/ 1191976 w 1617176"/>
              <a:gd name="connsiteY20632" fmla="*/ 1206765 h 1543360"/>
              <a:gd name="connsiteX20633" fmla="*/ 1181725 w 1617176"/>
              <a:gd name="connsiteY20633" fmla="*/ 1205789 h 1543360"/>
              <a:gd name="connsiteX20634" fmla="*/ 1166591 w 1617176"/>
              <a:gd name="connsiteY20634" fmla="*/ 1200663 h 1543360"/>
              <a:gd name="connsiteX20635" fmla="*/ 1156828 w 1617176"/>
              <a:gd name="connsiteY20635" fmla="*/ 1195537 h 1543360"/>
              <a:gd name="connsiteX20636" fmla="*/ 1156828 w 1617176"/>
              <a:gd name="connsiteY20636" fmla="*/ 1206033 h 1543360"/>
              <a:gd name="connsiteX20637" fmla="*/ 1155119 w 1617176"/>
              <a:gd name="connsiteY20637" fmla="*/ 1210427 h 1543360"/>
              <a:gd name="connsiteX20638" fmla="*/ 1166591 w 1617176"/>
              <a:gd name="connsiteY20638" fmla="*/ 1215552 h 1543360"/>
              <a:gd name="connsiteX20639" fmla="*/ 1164394 w 1617176"/>
              <a:gd name="connsiteY20639" fmla="*/ 1210915 h 1543360"/>
              <a:gd name="connsiteX20640" fmla="*/ 1217605 w 1617176"/>
              <a:gd name="connsiteY20640" fmla="*/ 1210427 h 1543360"/>
              <a:gd name="connsiteX20641" fmla="*/ 1219802 w 1617176"/>
              <a:gd name="connsiteY20641" fmla="*/ 1208230 h 1543360"/>
              <a:gd name="connsiteX20642" fmla="*/ 1223219 w 1617176"/>
              <a:gd name="connsiteY20642" fmla="*/ 1207009 h 1543360"/>
              <a:gd name="connsiteX20643" fmla="*/ 1227613 w 1617176"/>
              <a:gd name="connsiteY20643" fmla="*/ 1202372 h 1543360"/>
              <a:gd name="connsiteX20644" fmla="*/ 1246652 w 1617176"/>
              <a:gd name="connsiteY20644" fmla="*/ 1171861 h 1543360"/>
              <a:gd name="connsiteX20645" fmla="*/ 1244455 w 1617176"/>
              <a:gd name="connsiteY20645" fmla="*/ 1152578 h 1543360"/>
              <a:gd name="connsiteX20646" fmla="*/ 1238109 w 1617176"/>
              <a:gd name="connsiteY20646" fmla="*/ 1137689 h 1543360"/>
              <a:gd name="connsiteX20647" fmla="*/ 1223219 w 1617176"/>
              <a:gd name="connsiteY20647" fmla="*/ 1127681 h 1543360"/>
              <a:gd name="connsiteX20648" fmla="*/ 1223219 w 1617176"/>
              <a:gd name="connsiteY20648" fmla="*/ 1123288 h 1543360"/>
              <a:gd name="connsiteX20649" fmla="*/ 1213456 w 1617176"/>
              <a:gd name="connsiteY20649" fmla="*/ 1112304 h 1543360"/>
              <a:gd name="connsiteX20650" fmla="*/ 1193929 w 1617176"/>
              <a:gd name="connsiteY20650" fmla="*/ 1093021 h 1543360"/>
              <a:gd name="connsiteX20651" fmla="*/ 1193440 w 1617176"/>
              <a:gd name="connsiteY20651" fmla="*/ 1090336 h 1543360"/>
              <a:gd name="connsiteX20652" fmla="*/ 1185142 w 1617176"/>
              <a:gd name="connsiteY20652" fmla="*/ 1081793 h 1543360"/>
              <a:gd name="connsiteX20653" fmla="*/ 1179528 w 1617176"/>
              <a:gd name="connsiteY20653" fmla="*/ 1076179 h 1543360"/>
              <a:gd name="connsiteX20654" fmla="*/ 1168544 w 1617176"/>
              <a:gd name="connsiteY20654" fmla="*/ 1066171 h 1543360"/>
              <a:gd name="connsiteX20655" fmla="*/ 1168544 w 1617176"/>
              <a:gd name="connsiteY20655" fmla="*/ 1064219 h 1543360"/>
              <a:gd name="connsiteX20656" fmla="*/ 1166347 w 1617176"/>
              <a:gd name="connsiteY20656" fmla="*/ 1064219 h 1543360"/>
              <a:gd name="connsiteX20657" fmla="*/ 1161221 w 1617176"/>
              <a:gd name="connsiteY20657" fmla="*/ 1058360 h 1543360"/>
              <a:gd name="connsiteX20658" fmla="*/ 1158048 w 1617176"/>
              <a:gd name="connsiteY20658" fmla="*/ 1053967 h 1543360"/>
              <a:gd name="connsiteX20659" fmla="*/ 1149261 w 1617176"/>
              <a:gd name="connsiteY20659" fmla="*/ 1044448 h 1543360"/>
              <a:gd name="connsiteX20660" fmla="*/ 1143891 w 1617176"/>
              <a:gd name="connsiteY20660" fmla="*/ 1041763 h 1543360"/>
              <a:gd name="connsiteX20661" fmla="*/ 1134128 w 1617176"/>
              <a:gd name="connsiteY20661" fmla="*/ 1031267 h 1543360"/>
              <a:gd name="connsiteX20662" fmla="*/ 1133151 w 1617176"/>
              <a:gd name="connsiteY20662" fmla="*/ 1027606 h 1543360"/>
              <a:gd name="connsiteX20663" fmla="*/ 1127049 w 1617176"/>
              <a:gd name="connsiteY20663" fmla="*/ 1020527 h 1543360"/>
              <a:gd name="connsiteX20664" fmla="*/ 1124364 w 1617176"/>
              <a:gd name="connsiteY20664" fmla="*/ 1019795 h 1543360"/>
              <a:gd name="connsiteX20665" fmla="*/ 1124364 w 1617176"/>
              <a:gd name="connsiteY20665" fmla="*/ 1018086 h 1543360"/>
              <a:gd name="connsiteX20666" fmla="*/ 1120215 w 1617176"/>
              <a:gd name="connsiteY20666" fmla="*/ 1015401 h 1543360"/>
              <a:gd name="connsiteX20667" fmla="*/ 1119727 w 1617176"/>
              <a:gd name="connsiteY20667" fmla="*/ 1013693 h 1543360"/>
              <a:gd name="connsiteX20668" fmla="*/ 1115821 w 1617176"/>
              <a:gd name="connsiteY20668" fmla="*/ 1008811 h 1543360"/>
              <a:gd name="connsiteX20669" fmla="*/ 1106302 w 1617176"/>
              <a:gd name="connsiteY20669" fmla="*/ 998071 h 1543360"/>
              <a:gd name="connsiteX20670" fmla="*/ 1103373 w 1617176"/>
              <a:gd name="connsiteY20670" fmla="*/ 996851 h 1543360"/>
              <a:gd name="connsiteX20671" fmla="*/ 1096050 w 1617176"/>
              <a:gd name="connsiteY20671" fmla="*/ 989040 h 1543360"/>
              <a:gd name="connsiteX20672" fmla="*/ 1092633 w 1617176"/>
              <a:gd name="connsiteY20672" fmla="*/ 984158 h 1543360"/>
              <a:gd name="connsiteX20673" fmla="*/ 1079696 w 1617176"/>
              <a:gd name="connsiteY20673" fmla="*/ 969757 h 1543360"/>
              <a:gd name="connsiteX20674" fmla="*/ 1075547 w 1617176"/>
              <a:gd name="connsiteY20674" fmla="*/ 967316 h 1543360"/>
              <a:gd name="connsiteX20675" fmla="*/ 1073350 w 1617176"/>
              <a:gd name="connsiteY20675" fmla="*/ 963167 h 1543360"/>
              <a:gd name="connsiteX20676" fmla="*/ 1070177 w 1617176"/>
              <a:gd name="connsiteY20676" fmla="*/ 961458 h 1543360"/>
              <a:gd name="connsiteX20677" fmla="*/ 1069445 w 1617176"/>
              <a:gd name="connsiteY20677" fmla="*/ 959505 h 1543360"/>
              <a:gd name="connsiteX20678" fmla="*/ 1033320 w 1617176"/>
              <a:gd name="connsiteY20678" fmla="*/ 922160 h 1543360"/>
              <a:gd name="connsiteX20679" fmla="*/ 1032588 w 1617176"/>
              <a:gd name="connsiteY20679" fmla="*/ 919475 h 1543360"/>
              <a:gd name="connsiteX20680" fmla="*/ 1025265 w 1617176"/>
              <a:gd name="connsiteY20680" fmla="*/ 911664 h 1543360"/>
              <a:gd name="connsiteX20681" fmla="*/ 1014281 w 1617176"/>
              <a:gd name="connsiteY20681" fmla="*/ 900192 h 1543360"/>
              <a:gd name="connsiteX20682" fmla="*/ 1004762 w 1617176"/>
              <a:gd name="connsiteY20682" fmla="*/ 890185 h 1543360"/>
              <a:gd name="connsiteX20683" fmla="*/ 997927 w 1617176"/>
              <a:gd name="connsiteY20683" fmla="*/ 883350 h 1543360"/>
              <a:gd name="connsiteX20684" fmla="*/ 994998 w 1617176"/>
              <a:gd name="connsiteY20684" fmla="*/ 881642 h 1543360"/>
              <a:gd name="connsiteX20685" fmla="*/ 985479 w 1617176"/>
              <a:gd name="connsiteY20685" fmla="*/ 871390 h 1543360"/>
              <a:gd name="connsiteX20686" fmla="*/ 953259 w 1617176"/>
              <a:gd name="connsiteY20686" fmla="*/ 838682 h 1543360"/>
              <a:gd name="connsiteX20687" fmla="*/ 949842 w 1617176"/>
              <a:gd name="connsiteY20687" fmla="*/ 836486 h 1543360"/>
              <a:gd name="connsiteX20688" fmla="*/ 944228 w 1617176"/>
              <a:gd name="connsiteY20688" fmla="*/ 830383 h 1543360"/>
              <a:gd name="connsiteX20689" fmla="*/ 944228 w 1617176"/>
              <a:gd name="connsiteY20689" fmla="*/ 828431 h 1543360"/>
              <a:gd name="connsiteX20690" fmla="*/ 932024 w 1617176"/>
              <a:gd name="connsiteY20690" fmla="*/ 817691 h 1543360"/>
              <a:gd name="connsiteX20691" fmla="*/ 927874 w 1617176"/>
              <a:gd name="connsiteY20691" fmla="*/ 811100 h 1543360"/>
              <a:gd name="connsiteX20692" fmla="*/ 925189 w 1617176"/>
              <a:gd name="connsiteY20692" fmla="*/ 809880 h 1543360"/>
              <a:gd name="connsiteX20693" fmla="*/ 925922 w 1617176"/>
              <a:gd name="connsiteY20693" fmla="*/ 809392 h 1543360"/>
              <a:gd name="connsiteX20694" fmla="*/ 925678 w 1617176"/>
              <a:gd name="connsiteY20694" fmla="*/ 808171 h 1543360"/>
              <a:gd name="connsiteX20695" fmla="*/ 927386 w 1617176"/>
              <a:gd name="connsiteY20695" fmla="*/ 807195 h 1543360"/>
              <a:gd name="connsiteX20696" fmla="*/ 926410 w 1617176"/>
              <a:gd name="connsiteY20696" fmla="*/ 807195 h 1543360"/>
              <a:gd name="connsiteX20697" fmla="*/ 925189 w 1617176"/>
              <a:gd name="connsiteY20697" fmla="*/ 807927 h 1543360"/>
              <a:gd name="connsiteX20698" fmla="*/ 924459 w 1617176"/>
              <a:gd name="connsiteY20698" fmla="*/ 808658 h 1543360"/>
              <a:gd name="connsiteX20699" fmla="*/ 924702 w 1617176"/>
              <a:gd name="connsiteY20699" fmla="*/ 808902 h 1543360"/>
              <a:gd name="connsiteX20700" fmla="*/ 924946 w 1617176"/>
              <a:gd name="connsiteY20700" fmla="*/ 809879 h 1543360"/>
              <a:gd name="connsiteX20701" fmla="*/ 924458 w 1617176"/>
              <a:gd name="connsiteY20701" fmla="*/ 810367 h 1543360"/>
              <a:gd name="connsiteX20702" fmla="*/ 923970 w 1617176"/>
              <a:gd name="connsiteY20702" fmla="*/ 810123 h 1543360"/>
              <a:gd name="connsiteX20703" fmla="*/ 922505 w 1617176"/>
              <a:gd name="connsiteY20703" fmla="*/ 808902 h 1543360"/>
              <a:gd name="connsiteX20704" fmla="*/ 922749 w 1617176"/>
              <a:gd name="connsiteY20704" fmla="*/ 807682 h 1543360"/>
              <a:gd name="connsiteX20705" fmla="*/ 923568 w 1617176"/>
              <a:gd name="connsiteY20705" fmla="*/ 807682 h 1543360"/>
              <a:gd name="connsiteX20706" fmla="*/ 914694 w 1617176"/>
              <a:gd name="connsiteY20706" fmla="*/ 797920 h 1543360"/>
              <a:gd name="connsiteX20707" fmla="*/ 915426 w 1617176"/>
              <a:gd name="connsiteY20707" fmla="*/ 798164 h 1543360"/>
              <a:gd name="connsiteX20708" fmla="*/ 915914 w 1617176"/>
              <a:gd name="connsiteY20708" fmla="*/ 797920 h 1543360"/>
              <a:gd name="connsiteX20709" fmla="*/ 917623 w 1617176"/>
              <a:gd name="connsiteY20709" fmla="*/ 796699 h 1543360"/>
              <a:gd name="connsiteX20710" fmla="*/ 915426 w 1617176"/>
              <a:gd name="connsiteY20710" fmla="*/ 796699 h 1543360"/>
              <a:gd name="connsiteX20711" fmla="*/ 914938 w 1617176"/>
              <a:gd name="connsiteY20711" fmla="*/ 797188 h 1543360"/>
              <a:gd name="connsiteX20712" fmla="*/ 914694 w 1617176"/>
              <a:gd name="connsiteY20712" fmla="*/ 797920 h 1543360"/>
              <a:gd name="connsiteX20713" fmla="*/ 907859 w 1617176"/>
              <a:gd name="connsiteY20713" fmla="*/ 791085 h 1543360"/>
              <a:gd name="connsiteX20714" fmla="*/ 905174 w 1617176"/>
              <a:gd name="connsiteY20714" fmla="*/ 789621 h 1543360"/>
              <a:gd name="connsiteX20715" fmla="*/ 902489 w 1617176"/>
              <a:gd name="connsiteY20715" fmla="*/ 784495 h 1543360"/>
              <a:gd name="connsiteX20716" fmla="*/ 895167 w 1617176"/>
              <a:gd name="connsiteY20716" fmla="*/ 777172 h 1543360"/>
              <a:gd name="connsiteX20717" fmla="*/ 892238 w 1617176"/>
              <a:gd name="connsiteY20717" fmla="*/ 772047 h 1543360"/>
              <a:gd name="connsiteX20718" fmla="*/ 890041 w 1617176"/>
              <a:gd name="connsiteY20718" fmla="*/ 771558 h 1543360"/>
              <a:gd name="connsiteX20719" fmla="*/ 886135 w 1617176"/>
              <a:gd name="connsiteY20719" fmla="*/ 768629 h 1543360"/>
              <a:gd name="connsiteX20720" fmla="*/ 872467 w 1617176"/>
              <a:gd name="connsiteY20720" fmla="*/ 754228 h 1543360"/>
              <a:gd name="connsiteX20721" fmla="*/ 871490 w 1617176"/>
              <a:gd name="connsiteY20721" fmla="*/ 754716 h 1543360"/>
              <a:gd name="connsiteX20722" fmla="*/ 871734 w 1617176"/>
              <a:gd name="connsiteY20722" fmla="*/ 753984 h 1543360"/>
              <a:gd name="connsiteX20723" fmla="*/ 871246 w 1617176"/>
              <a:gd name="connsiteY20723" fmla="*/ 753740 h 1543360"/>
              <a:gd name="connsiteX20724" fmla="*/ 865876 w 1617176"/>
              <a:gd name="connsiteY20724" fmla="*/ 747882 h 1543360"/>
              <a:gd name="connsiteX20725" fmla="*/ 865144 w 1617176"/>
              <a:gd name="connsiteY20725" fmla="*/ 747638 h 1543360"/>
              <a:gd name="connsiteX20726" fmla="*/ 864656 w 1617176"/>
              <a:gd name="connsiteY20726" fmla="*/ 747882 h 1543360"/>
              <a:gd name="connsiteX20727" fmla="*/ 864656 w 1617176"/>
              <a:gd name="connsiteY20727" fmla="*/ 747638 h 1543360"/>
              <a:gd name="connsiteX20728" fmla="*/ 855869 w 1617176"/>
              <a:gd name="connsiteY20728" fmla="*/ 738607 h 1543360"/>
              <a:gd name="connsiteX20729" fmla="*/ 853672 w 1617176"/>
              <a:gd name="connsiteY20729" fmla="*/ 734701 h 1543360"/>
              <a:gd name="connsiteX20730" fmla="*/ 835121 w 1617176"/>
              <a:gd name="connsiteY20730" fmla="*/ 716395 h 1543360"/>
              <a:gd name="connsiteX20731" fmla="*/ 835121 w 1617176"/>
              <a:gd name="connsiteY20731" fmla="*/ 714198 h 1543360"/>
              <a:gd name="connsiteX20732" fmla="*/ 830972 w 1617176"/>
              <a:gd name="connsiteY20732" fmla="*/ 712001 h 1543360"/>
              <a:gd name="connsiteX20733" fmla="*/ 831216 w 1617176"/>
              <a:gd name="connsiteY20733" fmla="*/ 711269 h 1543360"/>
              <a:gd name="connsiteX20734" fmla="*/ 830483 w 1617176"/>
              <a:gd name="connsiteY20734" fmla="*/ 711025 h 1543360"/>
              <a:gd name="connsiteX20735" fmla="*/ 827310 w 1617176"/>
              <a:gd name="connsiteY20735" fmla="*/ 709072 h 1543360"/>
              <a:gd name="connsiteX20736" fmla="*/ 826822 w 1617176"/>
              <a:gd name="connsiteY20736" fmla="*/ 708340 h 1543360"/>
              <a:gd name="connsiteX20737" fmla="*/ 826090 w 1617176"/>
              <a:gd name="connsiteY20737" fmla="*/ 708584 h 1543360"/>
              <a:gd name="connsiteX20738" fmla="*/ 826090 w 1617176"/>
              <a:gd name="connsiteY20738" fmla="*/ 705899 h 1543360"/>
              <a:gd name="connsiteX20739" fmla="*/ 817791 w 1617176"/>
              <a:gd name="connsiteY20739" fmla="*/ 698088 h 1543360"/>
              <a:gd name="connsiteX20740" fmla="*/ 817791 w 1617176"/>
              <a:gd name="connsiteY20740" fmla="*/ 696136 h 1543360"/>
              <a:gd name="connsiteX20741" fmla="*/ 813397 w 1617176"/>
              <a:gd name="connsiteY20741" fmla="*/ 692230 h 1543360"/>
              <a:gd name="connsiteX20742" fmla="*/ 813154 w 1617176"/>
              <a:gd name="connsiteY20742" fmla="*/ 691498 h 1543360"/>
              <a:gd name="connsiteX20743" fmla="*/ 812665 w 1617176"/>
              <a:gd name="connsiteY20743" fmla="*/ 691742 h 1543360"/>
              <a:gd name="connsiteX20744" fmla="*/ 803634 w 1617176"/>
              <a:gd name="connsiteY20744" fmla="*/ 683443 h 1543360"/>
              <a:gd name="connsiteX20745" fmla="*/ 870453 w 1617176"/>
              <a:gd name="connsiteY20745" fmla="*/ 682314 h 1543360"/>
              <a:gd name="connsiteX20746" fmla="*/ 870026 w 1617176"/>
              <a:gd name="connsiteY20746" fmla="*/ 682955 h 1543360"/>
              <a:gd name="connsiteX20747" fmla="*/ 878569 w 1617176"/>
              <a:gd name="connsiteY20747" fmla="*/ 690278 h 1543360"/>
              <a:gd name="connsiteX20748" fmla="*/ 876555 w 1617176"/>
              <a:gd name="connsiteY20748" fmla="*/ 686952 h 1543360"/>
              <a:gd name="connsiteX20749" fmla="*/ 875451 w 1617176"/>
              <a:gd name="connsiteY20749" fmla="*/ 684599 h 1543360"/>
              <a:gd name="connsiteX20750" fmla="*/ 874908 w 1617176"/>
              <a:gd name="connsiteY20750" fmla="*/ 684418 h 1543360"/>
              <a:gd name="connsiteX20751" fmla="*/ 874132 w 1617176"/>
              <a:gd name="connsiteY20751" fmla="*/ 683448 h 1543360"/>
              <a:gd name="connsiteX20752" fmla="*/ 1047965 w 1617176"/>
              <a:gd name="connsiteY20752" fmla="*/ 681979 h 1543360"/>
              <a:gd name="connsiteX20753" fmla="*/ 1043815 w 1617176"/>
              <a:gd name="connsiteY20753" fmla="*/ 685152 h 1543360"/>
              <a:gd name="connsiteX20754" fmla="*/ 1047233 w 1617176"/>
              <a:gd name="connsiteY20754" fmla="*/ 688569 h 1543360"/>
              <a:gd name="connsiteX20755" fmla="*/ 1050650 w 1617176"/>
              <a:gd name="connsiteY20755" fmla="*/ 685152 h 1543360"/>
              <a:gd name="connsiteX20756" fmla="*/ 1047965 w 1617176"/>
              <a:gd name="connsiteY20756" fmla="*/ 681979 h 1543360"/>
              <a:gd name="connsiteX20757" fmla="*/ 1013793 w 1617176"/>
              <a:gd name="connsiteY20757" fmla="*/ 681979 h 1543360"/>
              <a:gd name="connsiteX20758" fmla="*/ 1013793 w 1617176"/>
              <a:gd name="connsiteY20758" fmla="*/ 682955 h 1543360"/>
              <a:gd name="connsiteX20759" fmla="*/ 1014769 w 1617176"/>
              <a:gd name="connsiteY20759" fmla="*/ 682955 h 1543360"/>
              <a:gd name="connsiteX20760" fmla="*/ 1014769 w 1617176"/>
              <a:gd name="connsiteY20760" fmla="*/ 681979 h 1543360"/>
              <a:gd name="connsiteX20761" fmla="*/ 1013793 w 1617176"/>
              <a:gd name="connsiteY20761" fmla="*/ 681979 h 1543360"/>
              <a:gd name="connsiteX20762" fmla="*/ 799240 w 1617176"/>
              <a:gd name="connsiteY20762" fmla="*/ 681979 h 1543360"/>
              <a:gd name="connsiteX20763" fmla="*/ 799729 w 1617176"/>
              <a:gd name="connsiteY20763" fmla="*/ 683687 h 1543360"/>
              <a:gd name="connsiteX20764" fmla="*/ 799850 w 1617176"/>
              <a:gd name="connsiteY20764" fmla="*/ 683869 h 1543360"/>
              <a:gd name="connsiteX20765" fmla="*/ 800216 w 1617176"/>
              <a:gd name="connsiteY20765" fmla="*/ 682954 h 1543360"/>
              <a:gd name="connsiteX20766" fmla="*/ 996890 w 1617176"/>
              <a:gd name="connsiteY20766" fmla="*/ 681795 h 1543360"/>
              <a:gd name="connsiteX20767" fmla="*/ 992801 w 1617176"/>
              <a:gd name="connsiteY20767" fmla="*/ 684663 h 1543360"/>
              <a:gd name="connsiteX20768" fmla="*/ 998415 w 1617176"/>
              <a:gd name="connsiteY20768" fmla="*/ 690278 h 1543360"/>
              <a:gd name="connsiteX20769" fmla="*/ 1003053 w 1617176"/>
              <a:gd name="connsiteY20769" fmla="*/ 688325 h 1543360"/>
              <a:gd name="connsiteX20770" fmla="*/ 1002565 w 1617176"/>
              <a:gd name="connsiteY20770" fmla="*/ 686616 h 1543360"/>
              <a:gd name="connsiteX20771" fmla="*/ 1002828 w 1617176"/>
              <a:gd name="connsiteY20771" fmla="*/ 686441 h 1543360"/>
              <a:gd name="connsiteX20772" fmla="*/ 1001350 w 1617176"/>
              <a:gd name="connsiteY20772" fmla="*/ 685127 h 1543360"/>
              <a:gd name="connsiteX20773" fmla="*/ 1001344 w 1617176"/>
              <a:gd name="connsiteY20773" fmla="*/ 685152 h 1543360"/>
              <a:gd name="connsiteX20774" fmla="*/ 996890 w 1617176"/>
              <a:gd name="connsiteY20774" fmla="*/ 681795 h 1543360"/>
              <a:gd name="connsiteX20775" fmla="*/ 978400 w 1617176"/>
              <a:gd name="connsiteY20775" fmla="*/ 681490 h 1543360"/>
              <a:gd name="connsiteX20776" fmla="*/ 973545 w 1617176"/>
              <a:gd name="connsiteY20776" fmla="*/ 681879 h 1543360"/>
              <a:gd name="connsiteX20777" fmla="*/ 973031 w 1617176"/>
              <a:gd name="connsiteY20777" fmla="*/ 682222 h 1543360"/>
              <a:gd name="connsiteX20778" fmla="*/ 971109 w 1617176"/>
              <a:gd name="connsiteY20778" fmla="*/ 682222 h 1543360"/>
              <a:gd name="connsiteX20779" fmla="*/ 967904 w 1617176"/>
              <a:gd name="connsiteY20779" fmla="*/ 685884 h 1543360"/>
              <a:gd name="connsiteX20780" fmla="*/ 978400 w 1617176"/>
              <a:gd name="connsiteY20780" fmla="*/ 681490 h 1543360"/>
              <a:gd name="connsiteX20781" fmla="*/ 1096643 w 1617176"/>
              <a:gd name="connsiteY20781" fmla="*/ 681245 h 1543360"/>
              <a:gd name="connsiteX20782" fmla="*/ 1096433 w 1617176"/>
              <a:gd name="connsiteY20782" fmla="*/ 681979 h 1543360"/>
              <a:gd name="connsiteX20783" fmla="*/ 1097759 w 1617176"/>
              <a:gd name="connsiteY20783" fmla="*/ 681979 h 1543360"/>
              <a:gd name="connsiteX20784" fmla="*/ 1097585 w 1617176"/>
              <a:gd name="connsiteY20784" fmla="*/ 682674 h 1543360"/>
              <a:gd name="connsiteX20785" fmla="*/ 1098003 w 1617176"/>
              <a:gd name="connsiteY20785" fmla="*/ 682465 h 1543360"/>
              <a:gd name="connsiteX20786" fmla="*/ 1099223 w 1617176"/>
              <a:gd name="connsiteY20786" fmla="*/ 682953 h 1543360"/>
              <a:gd name="connsiteX20787" fmla="*/ 1099075 w 1617176"/>
              <a:gd name="connsiteY20787" fmla="*/ 683325 h 1543360"/>
              <a:gd name="connsiteX20788" fmla="*/ 1108498 w 1617176"/>
              <a:gd name="connsiteY20788" fmla="*/ 681979 h 1543360"/>
              <a:gd name="connsiteX20789" fmla="*/ 1098735 w 1617176"/>
              <a:gd name="connsiteY20789" fmla="*/ 682711 h 1543360"/>
              <a:gd name="connsiteX20790" fmla="*/ 1098003 w 1617176"/>
              <a:gd name="connsiteY20790" fmla="*/ 681979 h 1543360"/>
              <a:gd name="connsiteX20791" fmla="*/ 1098003 w 1617176"/>
              <a:gd name="connsiteY20791" fmla="*/ 681491 h 1543360"/>
              <a:gd name="connsiteX20792" fmla="*/ 1097760 w 1617176"/>
              <a:gd name="connsiteY20792" fmla="*/ 681734 h 1543360"/>
              <a:gd name="connsiteX20793" fmla="*/ 1097027 w 1617176"/>
              <a:gd name="connsiteY20793" fmla="*/ 681734 h 1543360"/>
              <a:gd name="connsiteX20794" fmla="*/ 1096661 w 1617176"/>
              <a:gd name="connsiteY20794" fmla="*/ 681245 h 1543360"/>
              <a:gd name="connsiteX20795" fmla="*/ 1094088 w 1617176"/>
              <a:gd name="connsiteY20795" fmla="*/ 681024 h 1543360"/>
              <a:gd name="connsiteX20796" fmla="*/ 1095669 w 1617176"/>
              <a:gd name="connsiteY20796" fmla="*/ 681902 h 1543360"/>
              <a:gd name="connsiteX20797" fmla="*/ 1095901 w 1617176"/>
              <a:gd name="connsiteY20797" fmla="*/ 681205 h 1543360"/>
              <a:gd name="connsiteX20798" fmla="*/ 913473 w 1617176"/>
              <a:gd name="connsiteY20798" fmla="*/ 680758 h 1543360"/>
              <a:gd name="connsiteX20799" fmla="*/ 909324 w 1617176"/>
              <a:gd name="connsiteY20799" fmla="*/ 681979 h 1543360"/>
              <a:gd name="connsiteX20800" fmla="*/ 913473 w 1617176"/>
              <a:gd name="connsiteY20800" fmla="*/ 684663 h 1543360"/>
              <a:gd name="connsiteX20801" fmla="*/ 913473 w 1617176"/>
              <a:gd name="connsiteY20801" fmla="*/ 684760 h 1543360"/>
              <a:gd name="connsiteX20802" fmla="*/ 914205 w 1617176"/>
              <a:gd name="connsiteY20802" fmla="*/ 684174 h 1543360"/>
              <a:gd name="connsiteX20803" fmla="*/ 914693 w 1617176"/>
              <a:gd name="connsiteY20803" fmla="*/ 683687 h 1543360"/>
              <a:gd name="connsiteX20804" fmla="*/ 913961 w 1617176"/>
              <a:gd name="connsiteY20804" fmla="*/ 683687 h 1543360"/>
              <a:gd name="connsiteX20805" fmla="*/ 913473 w 1617176"/>
              <a:gd name="connsiteY20805" fmla="*/ 680758 h 1543360"/>
              <a:gd name="connsiteX20806" fmla="*/ 937720 w 1617176"/>
              <a:gd name="connsiteY20806" fmla="*/ 680756 h 1543360"/>
              <a:gd name="connsiteX20807" fmla="*/ 937638 w 1617176"/>
              <a:gd name="connsiteY20807" fmla="*/ 681001 h 1543360"/>
              <a:gd name="connsiteX20808" fmla="*/ 933000 w 1617176"/>
              <a:gd name="connsiteY20808" fmla="*/ 682954 h 1543360"/>
              <a:gd name="connsiteX20809" fmla="*/ 930315 w 1617176"/>
              <a:gd name="connsiteY20809" fmla="*/ 684906 h 1543360"/>
              <a:gd name="connsiteX20810" fmla="*/ 928118 w 1617176"/>
              <a:gd name="connsiteY20810" fmla="*/ 686304 h 1543360"/>
              <a:gd name="connsiteX20811" fmla="*/ 928118 w 1617176"/>
              <a:gd name="connsiteY20811" fmla="*/ 686616 h 1543360"/>
              <a:gd name="connsiteX20812" fmla="*/ 932024 w 1617176"/>
              <a:gd name="connsiteY20812" fmla="*/ 686616 h 1543360"/>
              <a:gd name="connsiteX20813" fmla="*/ 932111 w 1617176"/>
              <a:gd name="connsiteY20813" fmla="*/ 686876 h 1543360"/>
              <a:gd name="connsiteX20814" fmla="*/ 935540 w 1617176"/>
              <a:gd name="connsiteY20814" fmla="*/ 684518 h 1543360"/>
              <a:gd name="connsiteX20815" fmla="*/ 935197 w 1617176"/>
              <a:gd name="connsiteY20815" fmla="*/ 684175 h 1543360"/>
              <a:gd name="connsiteX20816" fmla="*/ 937902 w 1617176"/>
              <a:gd name="connsiteY20816" fmla="*/ 680795 h 1543360"/>
              <a:gd name="connsiteX20817" fmla="*/ 937882 w 1617176"/>
              <a:gd name="connsiteY20817" fmla="*/ 680756 h 1543360"/>
              <a:gd name="connsiteX20818" fmla="*/ 893702 w 1617176"/>
              <a:gd name="connsiteY20818" fmla="*/ 680514 h 1543360"/>
              <a:gd name="connsiteX20819" fmla="*/ 896335 w 1617176"/>
              <a:gd name="connsiteY20819" fmla="*/ 683386 h 1543360"/>
              <a:gd name="connsiteX20820" fmla="*/ 896787 w 1617176"/>
              <a:gd name="connsiteY20820" fmla="*/ 682821 h 1543360"/>
              <a:gd name="connsiteX20821" fmla="*/ 896875 w 1617176"/>
              <a:gd name="connsiteY20821" fmla="*/ 682467 h 1543360"/>
              <a:gd name="connsiteX20822" fmla="*/ 896387 w 1617176"/>
              <a:gd name="connsiteY20822" fmla="*/ 682955 h 1543360"/>
              <a:gd name="connsiteX20823" fmla="*/ 893702 w 1617176"/>
              <a:gd name="connsiteY20823" fmla="*/ 680514 h 1543360"/>
              <a:gd name="connsiteX20824" fmla="*/ 1155851 w 1617176"/>
              <a:gd name="connsiteY20824" fmla="*/ 680351 h 1543360"/>
              <a:gd name="connsiteX20825" fmla="*/ 1155851 w 1617176"/>
              <a:gd name="connsiteY20825" fmla="*/ 681816 h 1543360"/>
              <a:gd name="connsiteX20826" fmla="*/ 1156095 w 1617176"/>
              <a:gd name="connsiteY20826" fmla="*/ 681734 h 1543360"/>
              <a:gd name="connsiteX20827" fmla="*/ 1157560 w 1617176"/>
              <a:gd name="connsiteY20827" fmla="*/ 683443 h 1543360"/>
              <a:gd name="connsiteX20828" fmla="*/ 1173182 w 1617176"/>
              <a:gd name="connsiteY20828" fmla="*/ 683931 h 1543360"/>
              <a:gd name="connsiteX20829" fmla="*/ 1156095 w 1617176"/>
              <a:gd name="connsiteY20829" fmla="*/ 680514 h 1543360"/>
              <a:gd name="connsiteX20830" fmla="*/ 1086775 w 1617176"/>
              <a:gd name="connsiteY20830" fmla="*/ 680292 h 1543360"/>
              <a:gd name="connsiteX20831" fmla="*/ 1086775 w 1617176"/>
              <a:gd name="connsiteY20831" fmla="*/ 681002 h 1543360"/>
              <a:gd name="connsiteX20832" fmla="*/ 1086045 w 1617176"/>
              <a:gd name="connsiteY20832" fmla="*/ 681489 h 1543360"/>
              <a:gd name="connsiteX20833" fmla="*/ 1086287 w 1617176"/>
              <a:gd name="connsiteY20833" fmla="*/ 681489 h 1543360"/>
              <a:gd name="connsiteX20834" fmla="*/ 1087030 w 1617176"/>
              <a:gd name="connsiteY20834" fmla="*/ 682678 h 1543360"/>
              <a:gd name="connsiteX20835" fmla="*/ 1087263 w 1617176"/>
              <a:gd name="connsiteY20835" fmla="*/ 681979 h 1543360"/>
              <a:gd name="connsiteX20836" fmla="*/ 1090345 w 1617176"/>
              <a:gd name="connsiteY20836" fmla="*/ 682009 h 1543360"/>
              <a:gd name="connsiteX20837" fmla="*/ 1093158 w 1617176"/>
              <a:gd name="connsiteY20837" fmla="*/ 680931 h 1543360"/>
              <a:gd name="connsiteX20838" fmla="*/ 1083541 w 1617176"/>
              <a:gd name="connsiteY20838" fmla="*/ 680057 h 1543360"/>
              <a:gd name="connsiteX20839" fmla="*/ 1081161 w 1617176"/>
              <a:gd name="connsiteY20839" fmla="*/ 680270 h 1543360"/>
              <a:gd name="connsiteX20840" fmla="*/ 1086287 w 1617176"/>
              <a:gd name="connsiteY20840" fmla="*/ 683199 h 1543360"/>
              <a:gd name="connsiteX20841" fmla="*/ 1086288 w 1617176"/>
              <a:gd name="connsiteY20841" fmla="*/ 683199 h 1543360"/>
              <a:gd name="connsiteX20842" fmla="*/ 1085799 w 1617176"/>
              <a:gd name="connsiteY20842" fmla="*/ 682221 h 1543360"/>
              <a:gd name="connsiteX20843" fmla="*/ 1085626 w 1617176"/>
              <a:gd name="connsiteY20843" fmla="*/ 681701 h 1543360"/>
              <a:gd name="connsiteX20844" fmla="*/ 1097766 w 1617176"/>
              <a:gd name="connsiteY20844" fmla="*/ 680029 h 1543360"/>
              <a:gd name="connsiteX20845" fmla="*/ 1098204 w 1617176"/>
              <a:gd name="connsiteY20845" fmla="*/ 680357 h 1543360"/>
              <a:gd name="connsiteX20846" fmla="*/ 1098247 w 1617176"/>
              <a:gd name="connsiteY20846" fmla="*/ 680270 h 1543360"/>
              <a:gd name="connsiteX20847" fmla="*/ 1021848 w 1617176"/>
              <a:gd name="connsiteY20847" fmla="*/ 680026 h 1543360"/>
              <a:gd name="connsiteX20848" fmla="*/ 1020139 w 1617176"/>
              <a:gd name="connsiteY20848" fmla="*/ 682467 h 1543360"/>
              <a:gd name="connsiteX20849" fmla="*/ 1024289 w 1617176"/>
              <a:gd name="connsiteY20849" fmla="*/ 684663 h 1543360"/>
              <a:gd name="connsiteX20850" fmla="*/ 1021848 w 1617176"/>
              <a:gd name="connsiteY20850" fmla="*/ 680026 h 1543360"/>
              <a:gd name="connsiteX20851" fmla="*/ 886868 w 1617176"/>
              <a:gd name="connsiteY20851" fmla="*/ 680026 h 1543360"/>
              <a:gd name="connsiteX20852" fmla="*/ 886135 w 1617176"/>
              <a:gd name="connsiteY20852" fmla="*/ 681002 h 1543360"/>
              <a:gd name="connsiteX20853" fmla="*/ 887844 w 1617176"/>
              <a:gd name="connsiteY20853" fmla="*/ 681246 h 1543360"/>
              <a:gd name="connsiteX20854" fmla="*/ 886868 w 1617176"/>
              <a:gd name="connsiteY20854" fmla="*/ 680026 h 1543360"/>
              <a:gd name="connsiteX20855" fmla="*/ 697456 w 1617176"/>
              <a:gd name="connsiteY20855" fmla="*/ 680024 h 1543360"/>
              <a:gd name="connsiteX20856" fmla="*/ 732116 w 1617176"/>
              <a:gd name="connsiteY20856" fmla="*/ 685638 h 1543360"/>
              <a:gd name="connsiteX20857" fmla="*/ 731968 w 1617176"/>
              <a:gd name="connsiteY20857" fmla="*/ 685736 h 1543360"/>
              <a:gd name="connsiteX20858" fmla="*/ 734314 w 1617176"/>
              <a:gd name="connsiteY20858" fmla="*/ 686127 h 1543360"/>
              <a:gd name="connsiteX20859" fmla="*/ 740660 w 1617176"/>
              <a:gd name="connsiteY20859" fmla="*/ 687104 h 1543360"/>
              <a:gd name="connsiteX20860" fmla="*/ 741392 w 1617176"/>
              <a:gd name="connsiteY20860" fmla="*/ 687836 h 1543360"/>
              <a:gd name="connsiteX20861" fmla="*/ 740660 w 1617176"/>
              <a:gd name="connsiteY20861" fmla="*/ 688812 h 1543360"/>
              <a:gd name="connsiteX20862" fmla="*/ 733825 w 1617176"/>
              <a:gd name="connsiteY20862" fmla="*/ 687836 h 1543360"/>
              <a:gd name="connsiteX20863" fmla="*/ 731140 w 1617176"/>
              <a:gd name="connsiteY20863" fmla="*/ 687104 h 1543360"/>
              <a:gd name="connsiteX20864" fmla="*/ 731046 w 1617176"/>
              <a:gd name="connsiteY20864" fmla="*/ 687010 h 1543360"/>
              <a:gd name="connsiteX20865" fmla="*/ 710149 w 1617176"/>
              <a:gd name="connsiteY20865" fmla="*/ 683686 h 1543360"/>
              <a:gd name="connsiteX20866" fmla="*/ 710149 w 1617176"/>
              <a:gd name="connsiteY20866" fmla="*/ 684662 h 1543360"/>
              <a:gd name="connsiteX20867" fmla="*/ 709614 w 1617176"/>
              <a:gd name="connsiteY20867" fmla="*/ 685018 h 1543360"/>
              <a:gd name="connsiteX20868" fmla="*/ 711126 w 1617176"/>
              <a:gd name="connsiteY20868" fmla="*/ 685882 h 1543360"/>
              <a:gd name="connsiteX20869" fmla="*/ 712102 w 1617176"/>
              <a:gd name="connsiteY20869" fmla="*/ 686371 h 1543360"/>
              <a:gd name="connsiteX20870" fmla="*/ 712102 w 1617176"/>
              <a:gd name="connsiteY20870" fmla="*/ 686370 h 1543360"/>
              <a:gd name="connsiteX20871" fmla="*/ 714786 w 1617176"/>
              <a:gd name="connsiteY20871" fmla="*/ 686859 h 1543360"/>
              <a:gd name="connsiteX20872" fmla="*/ 713810 w 1617176"/>
              <a:gd name="connsiteY20872" fmla="*/ 689055 h 1543360"/>
              <a:gd name="connsiteX20873" fmla="*/ 714298 w 1617176"/>
              <a:gd name="connsiteY20873" fmla="*/ 689544 h 1543360"/>
              <a:gd name="connsiteX20874" fmla="*/ 714287 w 1617176"/>
              <a:gd name="connsiteY20874" fmla="*/ 689577 h 1543360"/>
              <a:gd name="connsiteX20875" fmla="*/ 715763 w 1617176"/>
              <a:gd name="connsiteY20875" fmla="*/ 689788 h 1543360"/>
              <a:gd name="connsiteX20876" fmla="*/ 718936 w 1617176"/>
              <a:gd name="connsiteY20876" fmla="*/ 690276 h 1543360"/>
              <a:gd name="connsiteX20877" fmla="*/ 719424 w 1617176"/>
              <a:gd name="connsiteY20877" fmla="*/ 690764 h 1543360"/>
              <a:gd name="connsiteX20878" fmla="*/ 718936 w 1617176"/>
              <a:gd name="connsiteY20878" fmla="*/ 691497 h 1543360"/>
              <a:gd name="connsiteX20879" fmla="*/ 718448 w 1617176"/>
              <a:gd name="connsiteY20879" fmla="*/ 691741 h 1543360"/>
              <a:gd name="connsiteX20880" fmla="*/ 715519 w 1617176"/>
              <a:gd name="connsiteY20880" fmla="*/ 691253 h 1543360"/>
              <a:gd name="connsiteX20881" fmla="*/ 714259 w 1617176"/>
              <a:gd name="connsiteY20881" fmla="*/ 690893 h 1543360"/>
              <a:gd name="connsiteX20882" fmla="*/ 714298 w 1617176"/>
              <a:gd name="connsiteY20882" fmla="*/ 691008 h 1543360"/>
              <a:gd name="connsiteX20883" fmla="*/ 707952 w 1617176"/>
              <a:gd name="connsiteY20883" fmla="*/ 689544 h 1543360"/>
              <a:gd name="connsiteX20884" fmla="*/ 708098 w 1617176"/>
              <a:gd name="connsiteY20884" fmla="*/ 689446 h 1543360"/>
              <a:gd name="connsiteX20885" fmla="*/ 707423 w 1617176"/>
              <a:gd name="connsiteY20885" fmla="*/ 689334 h 1543360"/>
              <a:gd name="connsiteX20886" fmla="*/ 704780 w 1617176"/>
              <a:gd name="connsiteY20886" fmla="*/ 691497 h 1543360"/>
              <a:gd name="connsiteX20887" fmla="*/ 698433 w 1617176"/>
              <a:gd name="connsiteY20887" fmla="*/ 689056 h 1543360"/>
              <a:gd name="connsiteX20888" fmla="*/ 690622 w 1617176"/>
              <a:gd name="connsiteY20888" fmla="*/ 684174 h 1543360"/>
              <a:gd name="connsiteX20889" fmla="*/ 706835 w 1617176"/>
              <a:gd name="connsiteY20889" fmla="*/ 687879 h 1543360"/>
              <a:gd name="connsiteX20890" fmla="*/ 707220 w 1617176"/>
              <a:gd name="connsiteY20890" fmla="*/ 687591 h 1543360"/>
              <a:gd name="connsiteX20891" fmla="*/ 707708 w 1617176"/>
              <a:gd name="connsiteY20891" fmla="*/ 687591 h 1543360"/>
              <a:gd name="connsiteX20892" fmla="*/ 708929 w 1617176"/>
              <a:gd name="connsiteY20892" fmla="*/ 687835 h 1543360"/>
              <a:gd name="connsiteX20893" fmla="*/ 708981 w 1617176"/>
              <a:gd name="connsiteY20893" fmla="*/ 687967 h 1543360"/>
              <a:gd name="connsiteX20894" fmla="*/ 711613 w 1617176"/>
              <a:gd name="connsiteY20894" fmla="*/ 687591 h 1543360"/>
              <a:gd name="connsiteX20895" fmla="*/ 712020 w 1617176"/>
              <a:gd name="connsiteY20895" fmla="*/ 687320 h 1543360"/>
              <a:gd name="connsiteX20896" fmla="*/ 710638 w 1617176"/>
              <a:gd name="connsiteY20896" fmla="*/ 686859 h 1543360"/>
              <a:gd name="connsiteX20897" fmla="*/ 709416 w 1617176"/>
              <a:gd name="connsiteY20897" fmla="*/ 686044 h 1543360"/>
              <a:gd name="connsiteX20898" fmla="*/ 709416 w 1617176"/>
              <a:gd name="connsiteY20898" fmla="*/ 686371 h 1543360"/>
              <a:gd name="connsiteX20899" fmla="*/ 697456 w 1617176"/>
              <a:gd name="connsiteY20899" fmla="*/ 680024 h 1543360"/>
              <a:gd name="connsiteX20900" fmla="*/ 1056020 w 1617176"/>
              <a:gd name="connsiteY20900" fmla="*/ 679772 h 1543360"/>
              <a:gd name="connsiteX20901" fmla="*/ 1050650 w 1617176"/>
              <a:gd name="connsiteY20901" fmla="*/ 681490 h 1543360"/>
              <a:gd name="connsiteX20902" fmla="*/ 1052847 w 1617176"/>
              <a:gd name="connsiteY20902" fmla="*/ 681979 h 1543360"/>
              <a:gd name="connsiteX20903" fmla="*/ 1052847 w 1617176"/>
              <a:gd name="connsiteY20903" fmla="*/ 682059 h 1543360"/>
              <a:gd name="connsiteX20904" fmla="*/ 1055288 w 1617176"/>
              <a:gd name="connsiteY20904" fmla="*/ 681245 h 1543360"/>
              <a:gd name="connsiteX20905" fmla="*/ 1056020 w 1617176"/>
              <a:gd name="connsiteY20905" fmla="*/ 681001 h 1543360"/>
              <a:gd name="connsiteX20906" fmla="*/ 944859 w 1617176"/>
              <a:gd name="connsiteY20906" fmla="*/ 679385 h 1543360"/>
              <a:gd name="connsiteX20907" fmla="*/ 942520 w 1617176"/>
              <a:gd name="connsiteY20907" fmla="*/ 681489 h 1543360"/>
              <a:gd name="connsiteX20908" fmla="*/ 942092 w 1617176"/>
              <a:gd name="connsiteY20908" fmla="*/ 681703 h 1543360"/>
              <a:gd name="connsiteX20909" fmla="*/ 944716 w 1617176"/>
              <a:gd name="connsiteY20909" fmla="*/ 685640 h 1543360"/>
              <a:gd name="connsiteX20910" fmla="*/ 945692 w 1617176"/>
              <a:gd name="connsiteY20910" fmla="*/ 685640 h 1543360"/>
              <a:gd name="connsiteX20911" fmla="*/ 945449 w 1617176"/>
              <a:gd name="connsiteY20911" fmla="*/ 686372 h 1543360"/>
              <a:gd name="connsiteX20912" fmla="*/ 945509 w 1617176"/>
              <a:gd name="connsiteY20912" fmla="*/ 686432 h 1543360"/>
              <a:gd name="connsiteX20913" fmla="*/ 947889 w 1617176"/>
              <a:gd name="connsiteY20913" fmla="*/ 685639 h 1543360"/>
              <a:gd name="connsiteX20914" fmla="*/ 951307 w 1617176"/>
              <a:gd name="connsiteY20914" fmla="*/ 684174 h 1543360"/>
              <a:gd name="connsiteX20915" fmla="*/ 951470 w 1617176"/>
              <a:gd name="connsiteY20915" fmla="*/ 684255 h 1543360"/>
              <a:gd name="connsiteX20916" fmla="*/ 951551 w 1617176"/>
              <a:gd name="connsiteY20916" fmla="*/ 683931 h 1543360"/>
              <a:gd name="connsiteX20917" fmla="*/ 950818 w 1617176"/>
              <a:gd name="connsiteY20917" fmla="*/ 683199 h 1543360"/>
              <a:gd name="connsiteX20918" fmla="*/ 950974 w 1617176"/>
              <a:gd name="connsiteY20918" fmla="*/ 682888 h 1543360"/>
              <a:gd name="connsiteX20919" fmla="*/ 947890 w 1617176"/>
              <a:gd name="connsiteY20919" fmla="*/ 680024 h 1543360"/>
              <a:gd name="connsiteX20920" fmla="*/ 947543 w 1617176"/>
              <a:gd name="connsiteY20920" fmla="*/ 679538 h 1543360"/>
              <a:gd name="connsiteX20921" fmla="*/ 944960 w 1617176"/>
              <a:gd name="connsiteY20921" fmla="*/ 679538 h 1543360"/>
              <a:gd name="connsiteX20922" fmla="*/ 984991 w 1617176"/>
              <a:gd name="connsiteY20922" fmla="*/ 679294 h 1543360"/>
              <a:gd name="connsiteX20923" fmla="*/ 980597 w 1617176"/>
              <a:gd name="connsiteY20923" fmla="*/ 679782 h 1543360"/>
              <a:gd name="connsiteX20924" fmla="*/ 981085 w 1617176"/>
              <a:gd name="connsiteY20924" fmla="*/ 681246 h 1543360"/>
              <a:gd name="connsiteX20925" fmla="*/ 984991 w 1617176"/>
              <a:gd name="connsiteY20925" fmla="*/ 679294 h 1543360"/>
              <a:gd name="connsiteX20926" fmla="*/ 1220779 w 1617176"/>
              <a:gd name="connsiteY20926" fmla="*/ 679050 h 1543360"/>
              <a:gd name="connsiteX20927" fmla="*/ 1224745 w 1617176"/>
              <a:gd name="connsiteY20927" fmla="*/ 685060 h 1543360"/>
              <a:gd name="connsiteX20928" fmla="*/ 1230285 w 1617176"/>
              <a:gd name="connsiteY20928" fmla="*/ 688880 h 1543360"/>
              <a:gd name="connsiteX20929" fmla="*/ 1231518 w 1617176"/>
              <a:gd name="connsiteY20929" fmla="*/ 689056 h 1543360"/>
              <a:gd name="connsiteX20930" fmla="*/ 1233227 w 1617176"/>
              <a:gd name="connsiteY20930" fmla="*/ 689544 h 1543360"/>
              <a:gd name="connsiteX20931" fmla="*/ 1233277 w 1617176"/>
              <a:gd name="connsiteY20931" fmla="*/ 689669 h 1543360"/>
              <a:gd name="connsiteX20932" fmla="*/ 1234935 w 1617176"/>
              <a:gd name="connsiteY20932" fmla="*/ 689301 h 1543360"/>
              <a:gd name="connsiteX20933" fmla="*/ 1229322 w 1617176"/>
              <a:gd name="connsiteY20933" fmla="*/ 681002 h 1543360"/>
              <a:gd name="connsiteX20934" fmla="*/ 1229809 w 1617176"/>
              <a:gd name="connsiteY20934" fmla="*/ 680270 h 1543360"/>
              <a:gd name="connsiteX20935" fmla="*/ 1229809 w 1617176"/>
              <a:gd name="connsiteY20935" fmla="*/ 680269 h 1543360"/>
              <a:gd name="connsiteX20936" fmla="*/ 1229566 w 1617176"/>
              <a:gd name="connsiteY20936" fmla="*/ 680269 h 1543360"/>
              <a:gd name="connsiteX20937" fmla="*/ 1226637 w 1617176"/>
              <a:gd name="connsiteY20937" fmla="*/ 679781 h 1543360"/>
              <a:gd name="connsiteX20938" fmla="*/ 1226149 w 1617176"/>
              <a:gd name="connsiteY20938" fmla="*/ 679781 h 1543360"/>
              <a:gd name="connsiteX20939" fmla="*/ 1226149 w 1617176"/>
              <a:gd name="connsiteY20939" fmla="*/ 679537 h 1543360"/>
              <a:gd name="connsiteX20940" fmla="*/ 1226148 w 1617176"/>
              <a:gd name="connsiteY20940" fmla="*/ 679538 h 1543360"/>
              <a:gd name="connsiteX20941" fmla="*/ 1220779 w 1617176"/>
              <a:gd name="connsiteY20941" fmla="*/ 679050 h 1543360"/>
              <a:gd name="connsiteX20942" fmla="*/ 973762 w 1617176"/>
              <a:gd name="connsiteY20942" fmla="*/ 679050 h 1543360"/>
              <a:gd name="connsiteX20943" fmla="*/ 970834 w 1617176"/>
              <a:gd name="connsiteY20943" fmla="*/ 679538 h 1543360"/>
              <a:gd name="connsiteX20944" fmla="*/ 971321 w 1617176"/>
              <a:gd name="connsiteY20944" fmla="*/ 680757 h 1543360"/>
              <a:gd name="connsiteX20945" fmla="*/ 972787 w 1617176"/>
              <a:gd name="connsiteY20945" fmla="*/ 680757 h 1543360"/>
              <a:gd name="connsiteX20946" fmla="*/ 1227370 w 1617176"/>
              <a:gd name="connsiteY20946" fmla="*/ 678615 h 1543360"/>
              <a:gd name="connsiteX20947" fmla="*/ 1227370 w 1617176"/>
              <a:gd name="connsiteY20947" fmla="*/ 678805 h 1543360"/>
              <a:gd name="connsiteX20948" fmla="*/ 1229070 w 1617176"/>
              <a:gd name="connsiteY20948" fmla="*/ 678994 h 1543360"/>
              <a:gd name="connsiteX20949" fmla="*/ 848790 w 1617176"/>
              <a:gd name="connsiteY20949" fmla="*/ 678561 h 1543360"/>
              <a:gd name="connsiteX20950" fmla="*/ 847135 w 1617176"/>
              <a:gd name="connsiteY20950" fmla="*/ 678976 h 1543360"/>
              <a:gd name="connsiteX20951" fmla="*/ 847082 w 1617176"/>
              <a:gd name="connsiteY20951" fmla="*/ 679293 h 1543360"/>
              <a:gd name="connsiteX20952" fmla="*/ 846593 w 1617176"/>
              <a:gd name="connsiteY20952" fmla="*/ 679781 h 1543360"/>
              <a:gd name="connsiteX20953" fmla="*/ 846465 w 1617176"/>
              <a:gd name="connsiteY20953" fmla="*/ 679909 h 1543360"/>
              <a:gd name="connsiteX20954" fmla="*/ 856112 w 1617176"/>
              <a:gd name="connsiteY20954" fmla="*/ 690522 h 1543360"/>
              <a:gd name="connsiteX20955" fmla="*/ 848790 w 1617176"/>
              <a:gd name="connsiteY20955" fmla="*/ 678561 h 1543360"/>
              <a:gd name="connsiteX20956" fmla="*/ 668654 w 1617176"/>
              <a:gd name="connsiteY20956" fmla="*/ 678561 h 1543360"/>
              <a:gd name="connsiteX20957" fmla="*/ 668248 w 1617176"/>
              <a:gd name="connsiteY20957" fmla="*/ 679374 h 1543360"/>
              <a:gd name="connsiteX20958" fmla="*/ 668654 w 1617176"/>
              <a:gd name="connsiteY20958" fmla="*/ 679780 h 1543360"/>
              <a:gd name="connsiteX20959" fmla="*/ 1235424 w 1617176"/>
              <a:gd name="connsiteY20959" fmla="*/ 678317 h 1543360"/>
              <a:gd name="connsiteX20960" fmla="*/ 1237678 w 1617176"/>
              <a:gd name="connsiteY20960" fmla="*/ 682210 h 1543360"/>
              <a:gd name="connsiteX20961" fmla="*/ 1238254 w 1617176"/>
              <a:gd name="connsiteY20961" fmla="*/ 682094 h 1543360"/>
              <a:gd name="connsiteX20962" fmla="*/ 1238109 w 1617176"/>
              <a:gd name="connsiteY20962" fmla="*/ 681979 h 1543360"/>
              <a:gd name="connsiteX20963" fmla="*/ 1235424 w 1617176"/>
              <a:gd name="connsiteY20963" fmla="*/ 678317 h 1543360"/>
              <a:gd name="connsiteX20964" fmla="*/ 1085310 w 1617176"/>
              <a:gd name="connsiteY20964" fmla="*/ 678317 h 1543360"/>
              <a:gd name="connsiteX20965" fmla="*/ 1086775 w 1617176"/>
              <a:gd name="connsiteY20965" fmla="*/ 678805 h 1543360"/>
              <a:gd name="connsiteX20966" fmla="*/ 1086689 w 1617176"/>
              <a:gd name="connsiteY20966" fmla="*/ 679063 h 1543360"/>
              <a:gd name="connsiteX20967" fmla="*/ 1096783 w 1617176"/>
              <a:gd name="connsiteY20967" fmla="*/ 680024 h 1543360"/>
              <a:gd name="connsiteX20968" fmla="*/ 1096784 w 1617176"/>
              <a:gd name="connsiteY20968" fmla="*/ 680025 h 1543360"/>
              <a:gd name="connsiteX20969" fmla="*/ 1097027 w 1617176"/>
              <a:gd name="connsiteY20969" fmla="*/ 680025 h 1543360"/>
              <a:gd name="connsiteX20970" fmla="*/ 1097514 w 1617176"/>
              <a:gd name="connsiteY20970" fmla="*/ 680025 h 1543360"/>
              <a:gd name="connsiteX20971" fmla="*/ 1097760 w 1617176"/>
              <a:gd name="connsiteY20971" fmla="*/ 680025 h 1543360"/>
              <a:gd name="connsiteX20972" fmla="*/ 1097761 w 1617176"/>
              <a:gd name="connsiteY20972" fmla="*/ 680025 h 1543360"/>
              <a:gd name="connsiteX20973" fmla="*/ 1103129 w 1617176"/>
              <a:gd name="connsiteY20973" fmla="*/ 678317 h 1543360"/>
              <a:gd name="connsiteX20974" fmla="*/ 1085310 w 1617176"/>
              <a:gd name="connsiteY20974" fmla="*/ 678317 h 1543360"/>
              <a:gd name="connsiteX20975" fmla="*/ 819124 w 1617176"/>
              <a:gd name="connsiteY20975" fmla="*/ 678257 h 1543360"/>
              <a:gd name="connsiteX20976" fmla="*/ 818035 w 1617176"/>
              <a:gd name="connsiteY20976" fmla="*/ 679781 h 1543360"/>
              <a:gd name="connsiteX20977" fmla="*/ 817294 w 1617176"/>
              <a:gd name="connsiteY20977" fmla="*/ 680522 h 1543360"/>
              <a:gd name="connsiteX20978" fmla="*/ 823242 w 1617176"/>
              <a:gd name="connsiteY20978" fmla="*/ 686928 h 1543360"/>
              <a:gd name="connsiteX20979" fmla="*/ 823975 w 1617176"/>
              <a:gd name="connsiteY20979" fmla="*/ 686073 h 1543360"/>
              <a:gd name="connsiteX20980" fmla="*/ 823893 w 1617176"/>
              <a:gd name="connsiteY20980" fmla="*/ 686128 h 1543360"/>
              <a:gd name="connsiteX20981" fmla="*/ 935198 w 1617176"/>
              <a:gd name="connsiteY20981" fmla="*/ 677828 h 1543360"/>
              <a:gd name="connsiteX20982" fmla="*/ 935197 w 1617176"/>
              <a:gd name="connsiteY20982" fmla="*/ 677829 h 1543360"/>
              <a:gd name="connsiteX20983" fmla="*/ 925678 w 1617176"/>
              <a:gd name="connsiteY20983" fmla="*/ 683687 h 1543360"/>
              <a:gd name="connsiteX20984" fmla="*/ 927674 w 1617176"/>
              <a:gd name="connsiteY20984" fmla="*/ 684574 h 1543360"/>
              <a:gd name="connsiteX20985" fmla="*/ 929095 w 1617176"/>
              <a:gd name="connsiteY20985" fmla="*/ 683686 h 1543360"/>
              <a:gd name="connsiteX20986" fmla="*/ 932553 w 1617176"/>
              <a:gd name="connsiteY20986" fmla="*/ 681611 h 1543360"/>
              <a:gd name="connsiteX20987" fmla="*/ 932512 w 1617176"/>
              <a:gd name="connsiteY20987" fmla="*/ 681489 h 1543360"/>
              <a:gd name="connsiteX20988" fmla="*/ 935197 w 1617176"/>
              <a:gd name="connsiteY20988" fmla="*/ 678072 h 1543360"/>
              <a:gd name="connsiteX20989" fmla="*/ 935319 w 1617176"/>
              <a:gd name="connsiteY20989" fmla="*/ 678072 h 1543360"/>
              <a:gd name="connsiteX20990" fmla="*/ 1063098 w 1617176"/>
              <a:gd name="connsiteY20990" fmla="*/ 676853 h 1543360"/>
              <a:gd name="connsiteX20991" fmla="*/ 1057484 w 1617176"/>
              <a:gd name="connsiteY20991" fmla="*/ 679050 h 1543360"/>
              <a:gd name="connsiteX20992" fmla="*/ 1056752 w 1617176"/>
              <a:gd name="connsiteY20992" fmla="*/ 678805 h 1543360"/>
              <a:gd name="connsiteX20993" fmla="*/ 1056752 w 1617176"/>
              <a:gd name="connsiteY20993" fmla="*/ 679538 h 1543360"/>
              <a:gd name="connsiteX20994" fmla="*/ 1056508 w 1617176"/>
              <a:gd name="connsiteY20994" fmla="*/ 679616 h 1543360"/>
              <a:gd name="connsiteX20995" fmla="*/ 1056508 w 1617176"/>
              <a:gd name="connsiteY20995" fmla="*/ 681490 h 1543360"/>
              <a:gd name="connsiteX20996" fmla="*/ 1055532 w 1617176"/>
              <a:gd name="connsiteY20996" fmla="*/ 681978 h 1543360"/>
              <a:gd name="connsiteX20997" fmla="*/ 1053335 w 1617176"/>
              <a:gd name="connsiteY20997" fmla="*/ 682710 h 1543360"/>
              <a:gd name="connsiteX20998" fmla="*/ 1053335 w 1617176"/>
              <a:gd name="connsiteY20998" fmla="*/ 685152 h 1543360"/>
              <a:gd name="connsiteX20999" fmla="*/ 1058949 w 1617176"/>
              <a:gd name="connsiteY20999" fmla="*/ 681979 h 1543360"/>
              <a:gd name="connsiteX21000" fmla="*/ 1064807 w 1617176"/>
              <a:gd name="connsiteY21000" fmla="*/ 679538 h 1543360"/>
              <a:gd name="connsiteX21001" fmla="*/ 1063098 w 1617176"/>
              <a:gd name="connsiteY21001" fmla="*/ 676853 h 1543360"/>
              <a:gd name="connsiteX21002" fmla="*/ 872955 w 1617176"/>
              <a:gd name="connsiteY21002" fmla="*/ 676853 h 1543360"/>
              <a:gd name="connsiteX21003" fmla="*/ 871978 w 1617176"/>
              <a:gd name="connsiteY21003" fmla="*/ 678317 h 1543360"/>
              <a:gd name="connsiteX21004" fmla="*/ 875395 w 1617176"/>
              <a:gd name="connsiteY21004" fmla="*/ 681979 h 1543360"/>
              <a:gd name="connsiteX21005" fmla="*/ 875064 w 1617176"/>
              <a:gd name="connsiteY21005" fmla="*/ 682310 h 1543360"/>
              <a:gd name="connsiteX21006" fmla="*/ 876128 w 1617176"/>
              <a:gd name="connsiteY21006" fmla="*/ 683197 h 1543360"/>
              <a:gd name="connsiteX21007" fmla="*/ 876130 w 1617176"/>
              <a:gd name="connsiteY21007" fmla="*/ 683197 h 1543360"/>
              <a:gd name="connsiteX21008" fmla="*/ 876372 w 1617176"/>
              <a:gd name="connsiteY21008" fmla="*/ 682955 h 1543360"/>
              <a:gd name="connsiteX21009" fmla="*/ 881986 w 1617176"/>
              <a:gd name="connsiteY21009" fmla="*/ 686860 h 1543360"/>
              <a:gd name="connsiteX21010" fmla="*/ 872955 w 1617176"/>
              <a:gd name="connsiteY21010" fmla="*/ 676853 h 1543360"/>
              <a:gd name="connsiteX21011" fmla="*/ 897743 w 1617176"/>
              <a:gd name="connsiteY21011" fmla="*/ 676445 h 1543360"/>
              <a:gd name="connsiteX21012" fmla="*/ 896876 w 1617176"/>
              <a:gd name="connsiteY21012" fmla="*/ 677096 h 1543360"/>
              <a:gd name="connsiteX21013" fmla="*/ 896665 w 1617176"/>
              <a:gd name="connsiteY21013" fmla="*/ 677201 h 1543360"/>
              <a:gd name="connsiteX21014" fmla="*/ 896875 w 1617176"/>
              <a:gd name="connsiteY21014" fmla="*/ 677341 h 1543360"/>
              <a:gd name="connsiteX21015" fmla="*/ 903710 w 1617176"/>
              <a:gd name="connsiteY21015" fmla="*/ 681490 h 1543360"/>
              <a:gd name="connsiteX21016" fmla="*/ 903710 w 1617176"/>
              <a:gd name="connsiteY21016" fmla="*/ 680758 h 1543360"/>
              <a:gd name="connsiteX21017" fmla="*/ 903711 w 1617176"/>
              <a:gd name="connsiteY21017" fmla="*/ 680757 h 1543360"/>
              <a:gd name="connsiteX21018" fmla="*/ 903710 w 1617176"/>
              <a:gd name="connsiteY21018" fmla="*/ 680757 h 1543360"/>
              <a:gd name="connsiteX21019" fmla="*/ 901931 w 1617176"/>
              <a:gd name="connsiteY21019" fmla="*/ 678780 h 1543360"/>
              <a:gd name="connsiteX21020" fmla="*/ 897852 w 1617176"/>
              <a:gd name="connsiteY21020" fmla="*/ 677341 h 1543360"/>
              <a:gd name="connsiteX21021" fmla="*/ 897852 w 1617176"/>
              <a:gd name="connsiteY21021" fmla="*/ 676609 h 1543360"/>
              <a:gd name="connsiteX21022" fmla="*/ 1018430 w 1617176"/>
              <a:gd name="connsiteY21022" fmla="*/ 676365 h 1543360"/>
              <a:gd name="connsiteX21023" fmla="*/ 1016478 w 1617176"/>
              <a:gd name="connsiteY21023" fmla="*/ 679538 h 1543360"/>
              <a:gd name="connsiteX21024" fmla="*/ 1020435 w 1617176"/>
              <a:gd name="connsiteY21024" fmla="*/ 677443 h 1543360"/>
              <a:gd name="connsiteX21025" fmla="*/ 1020139 w 1617176"/>
              <a:gd name="connsiteY21025" fmla="*/ 676852 h 1543360"/>
              <a:gd name="connsiteX21026" fmla="*/ 1020139 w 1617176"/>
              <a:gd name="connsiteY21026" fmla="*/ 676690 h 1543360"/>
              <a:gd name="connsiteX21027" fmla="*/ 1019895 w 1617176"/>
              <a:gd name="connsiteY21027" fmla="*/ 676853 h 1543360"/>
              <a:gd name="connsiteX21028" fmla="*/ 1018430 w 1617176"/>
              <a:gd name="connsiteY21028" fmla="*/ 676365 h 1543360"/>
              <a:gd name="connsiteX21029" fmla="*/ 990848 w 1617176"/>
              <a:gd name="connsiteY21029" fmla="*/ 676365 h 1543360"/>
              <a:gd name="connsiteX21030" fmla="*/ 989140 w 1617176"/>
              <a:gd name="connsiteY21030" fmla="*/ 679538 h 1543360"/>
              <a:gd name="connsiteX21031" fmla="*/ 993534 w 1617176"/>
              <a:gd name="connsiteY21031" fmla="*/ 678561 h 1543360"/>
              <a:gd name="connsiteX21032" fmla="*/ 990848 w 1617176"/>
              <a:gd name="connsiteY21032" fmla="*/ 676365 h 1543360"/>
              <a:gd name="connsiteX21033" fmla="*/ 1007130 w 1617176"/>
              <a:gd name="connsiteY21033" fmla="*/ 676144 h 1543360"/>
              <a:gd name="connsiteX21034" fmla="*/ 1006653 w 1617176"/>
              <a:gd name="connsiteY21034" fmla="*/ 676303 h 1543360"/>
              <a:gd name="connsiteX21035" fmla="*/ 1006714 w 1617176"/>
              <a:gd name="connsiteY21035" fmla="*/ 676365 h 1543360"/>
              <a:gd name="connsiteX21036" fmla="*/ 1009643 w 1617176"/>
              <a:gd name="connsiteY21036" fmla="*/ 681490 h 1543360"/>
              <a:gd name="connsiteX21037" fmla="*/ 1012328 w 1617176"/>
              <a:gd name="connsiteY21037" fmla="*/ 680758 h 1543360"/>
              <a:gd name="connsiteX21038" fmla="*/ 1007203 w 1617176"/>
              <a:gd name="connsiteY21038" fmla="*/ 676365 h 1543360"/>
              <a:gd name="connsiteX21039" fmla="*/ 943184 w 1617176"/>
              <a:gd name="connsiteY21039" fmla="*/ 675772 h 1543360"/>
              <a:gd name="connsiteX21040" fmla="*/ 938414 w 1617176"/>
              <a:gd name="connsiteY21040" fmla="*/ 679074 h 1543360"/>
              <a:gd name="connsiteX21041" fmla="*/ 938614 w 1617176"/>
              <a:gd name="connsiteY21041" fmla="*/ 679049 h 1543360"/>
              <a:gd name="connsiteX21042" fmla="*/ 938614 w 1617176"/>
              <a:gd name="connsiteY21042" fmla="*/ 680268 h 1543360"/>
              <a:gd name="connsiteX21043" fmla="*/ 939023 w 1617176"/>
              <a:gd name="connsiteY21043" fmla="*/ 680676 h 1543360"/>
              <a:gd name="connsiteX21044" fmla="*/ 939346 w 1617176"/>
              <a:gd name="connsiteY21044" fmla="*/ 680514 h 1543360"/>
              <a:gd name="connsiteX21045" fmla="*/ 941055 w 1617176"/>
              <a:gd name="connsiteY21045" fmla="*/ 680026 h 1543360"/>
              <a:gd name="connsiteX21046" fmla="*/ 941153 w 1617176"/>
              <a:gd name="connsiteY21046" fmla="*/ 680318 h 1543360"/>
              <a:gd name="connsiteX21047" fmla="*/ 941543 w 1617176"/>
              <a:gd name="connsiteY21047" fmla="*/ 680025 h 1543360"/>
              <a:gd name="connsiteX21048" fmla="*/ 943329 w 1617176"/>
              <a:gd name="connsiteY21048" fmla="*/ 678462 h 1543360"/>
              <a:gd name="connsiteX21049" fmla="*/ 944960 w 1617176"/>
              <a:gd name="connsiteY21049" fmla="*/ 676365 h 1543360"/>
              <a:gd name="connsiteX21050" fmla="*/ 1135456 w 1617176"/>
              <a:gd name="connsiteY21050" fmla="*/ 675740 h 1543360"/>
              <a:gd name="connsiteX21051" fmla="*/ 1132419 w 1617176"/>
              <a:gd name="connsiteY21051" fmla="*/ 676608 h 1543360"/>
              <a:gd name="connsiteX21052" fmla="*/ 1129429 w 1617176"/>
              <a:gd name="connsiteY21052" fmla="*/ 677854 h 1543360"/>
              <a:gd name="connsiteX21053" fmla="*/ 1136813 w 1617176"/>
              <a:gd name="connsiteY21053" fmla="*/ 677097 h 1543360"/>
              <a:gd name="connsiteX21054" fmla="*/ 979957 w 1617176"/>
              <a:gd name="connsiteY21054" fmla="*/ 675358 h 1543360"/>
              <a:gd name="connsiteX21055" fmla="*/ 978156 w 1617176"/>
              <a:gd name="connsiteY21055" fmla="*/ 677341 h 1543360"/>
              <a:gd name="connsiteX21056" fmla="*/ 981574 w 1617176"/>
              <a:gd name="connsiteY21056" fmla="*/ 676853 h 1543360"/>
              <a:gd name="connsiteX21057" fmla="*/ 979957 w 1617176"/>
              <a:gd name="connsiteY21057" fmla="*/ 675358 h 1543360"/>
              <a:gd name="connsiteX21058" fmla="*/ 834877 w 1617176"/>
              <a:gd name="connsiteY21058" fmla="*/ 675144 h 1543360"/>
              <a:gd name="connsiteX21059" fmla="*/ 835365 w 1617176"/>
              <a:gd name="connsiteY21059" fmla="*/ 676853 h 1543360"/>
              <a:gd name="connsiteX21060" fmla="*/ 836342 w 1617176"/>
              <a:gd name="connsiteY21060" fmla="*/ 675144 h 1543360"/>
              <a:gd name="connsiteX21061" fmla="*/ 834877 w 1617176"/>
              <a:gd name="connsiteY21061" fmla="*/ 675144 h 1543360"/>
              <a:gd name="connsiteX21062" fmla="*/ 1356690 w 1617176"/>
              <a:gd name="connsiteY21062" fmla="*/ 674810 h 1543360"/>
              <a:gd name="connsiteX21063" fmla="*/ 1356247 w 1617176"/>
              <a:gd name="connsiteY21063" fmla="*/ 675143 h 1543360"/>
              <a:gd name="connsiteX21064" fmla="*/ 1356002 w 1617176"/>
              <a:gd name="connsiteY21064" fmla="*/ 675143 h 1543360"/>
              <a:gd name="connsiteX21065" fmla="*/ 1356002 w 1617176"/>
              <a:gd name="connsiteY21065" fmla="*/ 675388 h 1543360"/>
              <a:gd name="connsiteX21066" fmla="*/ 1356979 w 1617176"/>
              <a:gd name="connsiteY21066" fmla="*/ 675388 h 1543360"/>
              <a:gd name="connsiteX21067" fmla="*/ 1029207 w 1617176"/>
              <a:gd name="connsiteY21067" fmla="*/ 674805 h 1543360"/>
              <a:gd name="connsiteX21068" fmla="*/ 1028927 w 1617176"/>
              <a:gd name="connsiteY21068" fmla="*/ 674899 h 1543360"/>
              <a:gd name="connsiteX21069" fmla="*/ 1028090 w 1617176"/>
              <a:gd name="connsiteY21069" fmla="*/ 675317 h 1543360"/>
              <a:gd name="connsiteX21070" fmla="*/ 1027217 w 1617176"/>
              <a:gd name="connsiteY21070" fmla="*/ 678805 h 1543360"/>
              <a:gd name="connsiteX21071" fmla="*/ 1026974 w 1617176"/>
              <a:gd name="connsiteY21071" fmla="*/ 679292 h 1543360"/>
              <a:gd name="connsiteX21072" fmla="*/ 1027218 w 1617176"/>
              <a:gd name="connsiteY21072" fmla="*/ 679048 h 1543360"/>
              <a:gd name="connsiteX21073" fmla="*/ 1029415 w 1617176"/>
              <a:gd name="connsiteY21073" fmla="*/ 678316 h 1543360"/>
              <a:gd name="connsiteX21074" fmla="*/ 1029903 w 1617176"/>
              <a:gd name="connsiteY21074" fmla="*/ 679048 h 1543360"/>
              <a:gd name="connsiteX21075" fmla="*/ 1029659 w 1617176"/>
              <a:gd name="connsiteY21075" fmla="*/ 679292 h 1543360"/>
              <a:gd name="connsiteX21076" fmla="*/ 1027218 w 1617176"/>
              <a:gd name="connsiteY21076" fmla="*/ 679781 h 1543360"/>
              <a:gd name="connsiteX21077" fmla="*/ 1027216 w 1617176"/>
              <a:gd name="connsiteY21077" fmla="*/ 679780 h 1543360"/>
              <a:gd name="connsiteX21078" fmla="*/ 1027217 w 1617176"/>
              <a:gd name="connsiteY21078" fmla="*/ 679782 h 1543360"/>
              <a:gd name="connsiteX21079" fmla="*/ 1027706 w 1617176"/>
              <a:gd name="connsiteY21079" fmla="*/ 683443 h 1543360"/>
              <a:gd name="connsiteX21080" fmla="*/ 1036249 w 1617176"/>
              <a:gd name="connsiteY21080" fmla="*/ 681246 h 1543360"/>
              <a:gd name="connsiteX21081" fmla="*/ 1031367 w 1617176"/>
              <a:gd name="connsiteY21081" fmla="*/ 677829 h 1543360"/>
              <a:gd name="connsiteX21082" fmla="*/ 711125 w 1617176"/>
              <a:gd name="connsiteY21082" fmla="*/ 674654 h 1543360"/>
              <a:gd name="connsiteX21083" fmla="*/ 719668 w 1617176"/>
              <a:gd name="connsiteY21083" fmla="*/ 676363 h 1543360"/>
              <a:gd name="connsiteX21084" fmla="*/ 741636 w 1617176"/>
              <a:gd name="connsiteY21084" fmla="*/ 680756 h 1543360"/>
              <a:gd name="connsiteX21085" fmla="*/ 741420 w 1617176"/>
              <a:gd name="connsiteY21085" fmla="*/ 680899 h 1543360"/>
              <a:gd name="connsiteX21086" fmla="*/ 744566 w 1617176"/>
              <a:gd name="connsiteY21086" fmla="*/ 681489 h 1543360"/>
              <a:gd name="connsiteX21087" fmla="*/ 760676 w 1617176"/>
              <a:gd name="connsiteY21087" fmla="*/ 684174 h 1543360"/>
              <a:gd name="connsiteX21088" fmla="*/ 761408 w 1617176"/>
              <a:gd name="connsiteY21088" fmla="*/ 684906 h 1543360"/>
              <a:gd name="connsiteX21089" fmla="*/ 760676 w 1617176"/>
              <a:gd name="connsiteY21089" fmla="*/ 685883 h 1543360"/>
              <a:gd name="connsiteX21090" fmla="*/ 744322 w 1617176"/>
              <a:gd name="connsiteY21090" fmla="*/ 682953 h 1543360"/>
              <a:gd name="connsiteX21091" fmla="*/ 740416 w 1617176"/>
              <a:gd name="connsiteY21091" fmla="*/ 682221 h 1543360"/>
              <a:gd name="connsiteX21092" fmla="*/ 740127 w 1617176"/>
              <a:gd name="connsiteY21092" fmla="*/ 681836 h 1543360"/>
              <a:gd name="connsiteX21093" fmla="*/ 726991 w 1617176"/>
              <a:gd name="connsiteY21093" fmla="*/ 680024 h 1543360"/>
              <a:gd name="connsiteX21094" fmla="*/ 726991 w 1617176"/>
              <a:gd name="connsiteY21094" fmla="*/ 680952 h 1543360"/>
              <a:gd name="connsiteX21095" fmla="*/ 728943 w 1617176"/>
              <a:gd name="connsiteY21095" fmla="*/ 681733 h 1543360"/>
              <a:gd name="connsiteX21096" fmla="*/ 730896 w 1617176"/>
              <a:gd name="connsiteY21096" fmla="*/ 682221 h 1543360"/>
              <a:gd name="connsiteX21097" fmla="*/ 731140 w 1617176"/>
              <a:gd name="connsiteY21097" fmla="*/ 682954 h 1543360"/>
              <a:gd name="connsiteX21098" fmla="*/ 730652 w 1617176"/>
              <a:gd name="connsiteY21098" fmla="*/ 683198 h 1543360"/>
              <a:gd name="connsiteX21099" fmla="*/ 728699 w 1617176"/>
              <a:gd name="connsiteY21099" fmla="*/ 682954 h 1543360"/>
              <a:gd name="connsiteX21100" fmla="*/ 725827 w 1617176"/>
              <a:gd name="connsiteY21100" fmla="*/ 681186 h 1543360"/>
              <a:gd name="connsiteX21101" fmla="*/ 725770 w 1617176"/>
              <a:gd name="connsiteY21101" fmla="*/ 681244 h 1543360"/>
              <a:gd name="connsiteX21102" fmla="*/ 710637 w 1617176"/>
              <a:gd name="connsiteY21102" fmla="*/ 675631 h 1543360"/>
              <a:gd name="connsiteX21103" fmla="*/ 711125 w 1617176"/>
              <a:gd name="connsiteY21103" fmla="*/ 674654 h 1543360"/>
              <a:gd name="connsiteX21104" fmla="*/ 852086 w 1617176"/>
              <a:gd name="connsiteY21104" fmla="*/ 674594 h 1543360"/>
              <a:gd name="connsiteX21105" fmla="*/ 851721 w 1617176"/>
              <a:gd name="connsiteY21105" fmla="*/ 675141 h 1543360"/>
              <a:gd name="connsiteX21106" fmla="*/ 851720 w 1617176"/>
              <a:gd name="connsiteY21106" fmla="*/ 675143 h 1543360"/>
              <a:gd name="connsiteX21107" fmla="*/ 851720 w 1617176"/>
              <a:gd name="connsiteY21107" fmla="*/ 675143 h 1543360"/>
              <a:gd name="connsiteX21108" fmla="*/ 851719 w 1617176"/>
              <a:gd name="connsiteY21108" fmla="*/ 675144 h 1543360"/>
              <a:gd name="connsiteX21109" fmla="*/ 850743 w 1617176"/>
              <a:gd name="connsiteY21109" fmla="*/ 675144 h 1543360"/>
              <a:gd name="connsiteX21110" fmla="*/ 850744 w 1617176"/>
              <a:gd name="connsiteY21110" fmla="*/ 675143 h 1543360"/>
              <a:gd name="connsiteX21111" fmla="*/ 850255 w 1617176"/>
              <a:gd name="connsiteY21111" fmla="*/ 675143 h 1543360"/>
              <a:gd name="connsiteX21112" fmla="*/ 850255 w 1617176"/>
              <a:gd name="connsiteY21112" fmla="*/ 675143 h 1543360"/>
              <a:gd name="connsiteX21113" fmla="*/ 850255 w 1617176"/>
              <a:gd name="connsiteY21113" fmla="*/ 675144 h 1543360"/>
              <a:gd name="connsiteX21114" fmla="*/ 852451 w 1617176"/>
              <a:gd name="connsiteY21114" fmla="*/ 677829 h 1543360"/>
              <a:gd name="connsiteX21115" fmla="*/ 852451 w 1617176"/>
              <a:gd name="connsiteY21115" fmla="*/ 675632 h 1543360"/>
              <a:gd name="connsiteX21116" fmla="*/ 852577 w 1617176"/>
              <a:gd name="connsiteY21116" fmla="*/ 675716 h 1543360"/>
              <a:gd name="connsiteX21117" fmla="*/ 851964 w 1617176"/>
              <a:gd name="connsiteY21117" fmla="*/ 674898 h 1543360"/>
              <a:gd name="connsiteX21118" fmla="*/ 1015990 w 1617176"/>
              <a:gd name="connsiteY21118" fmla="*/ 674412 h 1543360"/>
              <a:gd name="connsiteX21119" fmla="*/ 1015502 w 1617176"/>
              <a:gd name="connsiteY21119" fmla="*/ 676853 h 1543360"/>
              <a:gd name="connsiteX21120" fmla="*/ 1015990 w 1617176"/>
              <a:gd name="connsiteY21120" fmla="*/ 674412 h 1543360"/>
              <a:gd name="connsiteX21121" fmla="*/ 1007935 w 1617176"/>
              <a:gd name="connsiteY21121" fmla="*/ 674412 h 1543360"/>
              <a:gd name="connsiteX21122" fmla="*/ 1004029 w 1617176"/>
              <a:gd name="connsiteY21122" fmla="*/ 674656 h 1543360"/>
              <a:gd name="connsiteX21123" fmla="*/ 1006226 w 1617176"/>
              <a:gd name="connsiteY21123" fmla="*/ 674656 h 1543360"/>
              <a:gd name="connsiteX21124" fmla="*/ 1006178 w 1617176"/>
              <a:gd name="connsiteY21124" fmla="*/ 674850 h 1543360"/>
              <a:gd name="connsiteX21125" fmla="*/ 1006958 w 1617176"/>
              <a:gd name="connsiteY21125" fmla="*/ 674655 h 1543360"/>
              <a:gd name="connsiteX21126" fmla="*/ 1006959 w 1617176"/>
              <a:gd name="connsiteY21126" fmla="*/ 674656 h 1543360"/>
              <a:gd name="connsiteX21127" fmla="*/ 901757 w 1617176"/>
              <a:gd name="connsiteY21127" fmla="*/ 674168 h 1543360"/>
              <a:gd name="connsiteX21128" fmla="*/ 903464 w 1617176"/>
              <a:gd name="connsiteY21128" fmla="*/ 677827 h 1543360"/>
              <a:gd name="connsiteX21129" fmla="*/ 904930 w 1617176"/>
              <a:gd name="connsiteY21129" fmla="*/ 679293 h 1543360"/>
              <a:gd name="connsiteX21130" fmla="*/ 904930 w 1617176"/>
              <a:gd name="connsiteY21130" fmla="*/ 679294 h 1543360"/>
              <a:gd name="connsiteX21131" fmla="*/ 909080 w 1617176"/>
              <a:gd name="connsiteY21131" fmla="*/ 678805 h 1543360"/>
              <a:gd name="connsiteX21132" fmla="*/ 901757 w 1617176"/>
              <a:gd name="connsiteY21132" fmla="*/ 674168 h 1543360"/>
              <a:gd name="connsiteX21133" fmla="*/ 955430 w 1617176"/>
              <a:gd name="connsiteY21133" fmla="*/ 673960 h 1543360"/>
              <a:gd name="connsiteX21134" fmla="*/ 955456 w 1617176"/>
              <a:gd name="connsiteY21134" fmla="*/ 674168 h 1543360"/>
              <a:gd name="connsiteX21135" fmla="*/ 950678 w 1617176"/>
              <a:gd name="connsiteY21135" fmla="*/ 675362 h 1543360"/>
              <a:gd name="connsiteX21136" fmla="*/ 950575 w 1617176"/>
              <a:gd name="connsiteY21136" fmla="*/ 675876 h 1543360"/>
              <a:gd name="connsiteX21137" fmla="*/ 949702 w 1617176"/>
              <a:gd name="connsiteY21137" fmla="*/ 676225 h 1543360"/>
              <a:gd name="connsiteX21138" fmla="*/ 949842 w 1617176"/>
              <a:gd name="connsiteY21138" fmla="*/ 676365 h 1543360"/>
              <a:gd name="connsiteX21139" fmla="*/ 949354 w 1617176"/>
              <a:gd name="connsiteY21139" fmla="*/ 677341 h 1543360"/>
              <a:gd name="connsiteX21140" fmla="*/ 948840 w 1617176"/>
              <a:gd name="connsiteY21140" fmla="*/ 677405 h 1543360"/>
              <a:gd name="connsiteX21141" fmla="*/ 949598 w 1617176"/>
              <a:gd name="connsiteY21141" fmla="*/ 678316 h 1543360"/>
              <a:gd name="connsiteX21142" fmla="*/ 952236 w 1617176"/>
              <a:gd name="connsiteY21142" fmla="*/ 680751 h 1543360"/>
              <a:gd name="connsiteX21143" fmla="*/ 952283 w 1617176"/>
              <a:gd name="connsiteY21143" fmla="*/ 680514 h 1543360"/>
              <a:gd name="connsiteX21144" fmla="*/ 960094 w 1617176"/>
              <a:gd name="connsiteY21144" fmla="*/ 679782 h 1543360"/>
              <a:gd name="connsiteX21145" fmla="*/ 960094 w 1617176"/>
              <a:gd name="connsiteY21145" fmla="*/ 679048 h 1543360"/>
              <a:gd name="connsiteX21146" fmla="*/ 1079160 w 1617176"/>
              <a:gd name="connsiteY21146" fmla="*/ 673630 h 1543360"/>
              <a:gd name="connsiteX21147" fmla="*/ 1078964 w 1617176"/>
              <a:gd name="connsiteY21147" fmla="*/ 673924 h 1543360"/>
              <a:gd name="connsiteX21148" fmla="*/ 1075791 w 1617176"/>
              <a:gd name="connsiteY21148" fmla="*/ 674412 h 1543360"/>
              <a:gd name="connsiteX21149" fmla="*/ 1076279 w 1617176"/>
              <a:gd name="connsiteY21149" fmla="*/ 675632 h 1543360"/>
              <a:gd name="connsiteX21150" fmla="*/ 1079548 w 1617176"/>
              <a:gd name="connsiteY21150" fmla="*/ 674698 h 1543360"/>
              <a:gd name="connsiteX21151" fmla="*/ 1079208 w 1617176"/>
              <a:gd name="connsiteY21151" fmla="*/ 673678 h 1543360"/>
              <a:gd name="connsiteX21152" fmla="*/ 791918 w 1617176"/>
              <a:gd name="connsiteY21152" fmla="*/ 673435 h 1543360"/>
              <a:gd name="connsiteX21153" fmla="*/ 791918 w 1617176"/>
              <a:gd name="connsiteY21153" fmla="*/ 674656 h 1543360"/>
              <a:gd name="connsiteX21154" fmla="*/ 792894 w 1617176"/>
              <a:gd name="connsiteY21154" fmla="*/ 674656 h 1543360"/>
              <a:gd name="connsiteX21155" fmla="*/ 793627 w 1617176"/>
              <a:gd name="connsiteY21155" fmla="*/ 673435 h 1543360"/>
              <a:gd name="connsiteX21156" fmla="*/ 791918 w 1617176"/>
              <a:gd name="connsiteY21156" fmla="*/ 673435 h 1543360"/>
              <a:gd name="connsiteX21157" fmla="*/ 1102885 w 1617176"/>
              <a:gd name="connsiteY21157" fmla="*/ 673405 h 1543360"/>
              <a:gd name="connsiteX21158" fmla="*/ 1095074 w 1617176"/>
              <a:gd name="connsiteY21158" fmla="*/ 674412 h 1543360"/>
              <a:gd name="connsiteX21159" fmla="*/ 1112160 w 1617176"/>
              <a:gd name="connsiteY21159" fmla="*/ 675144 h 1543360"/>
              <a:gd name="connsiteX21160" fmla="*/ 1109231 w 1617176"/>
              <a:gd name="connsiteY21160" fmla="*/ 673680 h 1543360"/>
              <a:gd name="connsiteX21161" fmla="*/ 1102885 w 1617176"/>
              <a:gd name="connsiteY21161" fmla="*/ 673405 h 1543360"/>
              <a:gd name="connsiteX21162" fmla="*/ 995242 w 1617176"/>
              <a:gd name="connsiteY21162" fmla="*/ 673191 h 1543360"/>
              <a:gd name="connsiteX21163" fmla="*/ 996463 w 1617176"/>
              <a:gd name="connsiteY21163" fmla="*/ 676120 h 1543360"/>
              <a:gd name="connsiteX21164" fmla="*/ 999636 w 1617176"/>
              <a:gd name="connsiteY21164" fmla="*/ 673680 h 1543360"/>
              <a:gd name="connsiteX21165" fmla="*/ 995242 w 1617176"/>
              <a:gd name="connsiteY21165" fmla="*/ 673191 h 1543360"/>
              <a:gd name="connsiteX21166" fmla="*/ 894678 w 1617176"/>
              <a:gd name="connsiteY21166" fmla="*/ 673191 h 1543360"/>
              <a:gd name="connsiteX21167" fmla="*/ 894678 w 1617176"/>
              <a:gd name="connsiteY21167" fmla="*/ 675632 h 1543360"/>
              <a:gd name="connsiteX21168" fmla="*/ 895897 w 1617176"/>
              <a:gd name="connsiteY21168" fmla="*/ 675632 h 1543360"/>
              <a:gd name="connsiteX21169" fmla="*/ 895899 w 1617176"/>
              <a:gd name="connsiteY21169" fmla="*/ 675631 h 1543360"/>
              <a:gd name="connsiteX21170" fmla="*/ 896926 w 1617176"/>
              <a:gd name="connsiteY21170" fmla="*/ 675220 h 1543360"/>
              <a:gd name="connsiteX21171" fmla="*/ 896875 w 1617176"/>
              <a:gd name="connsiteY21171" fmla="*/ 675144 h 1543360"/>
              <a:gd name="connsiteX21172" fmla="*/ 896875 w 1617176"/>
              <a:gd name="connsiteY21172" fmla="*/ 673680 h 1543360"/>
              <a:gd name="connsiteX21173" fmla="*/ 894678 w 1617176"/>
              <a:gd name="connsiteY21173" fmla="*/ 673191 h 1543360"/>
              <a:gd name="connsiteX21174" fmla="*/ 639608 w 1617176"/>
              <a:gd name="connsiteY21174" fmla="*/ 673191 h 1543360"/>
              <a:gd name="connsiteX21175" fmla="*/ 642049 w 1617176"/>
              <a:gd name="connsiteY21175" fmla="*/ 698332 h 1543360"/>
              <a:gd name="connsiteX21176" fmla="*/ 648883 w 1617176"/>
              <a:gd name="connsiteY21176" fmla="*/ 722009 h 1543360"/>
              <a:gd name="connsiteX21177" fmla="*/ 646930 w 1617176"/>
              <a:gd name="connsiteY21177" fmla="*/ 692474 h 1543360"/>
              <a:gd name="connsiteX21178" fmla="*/ 644733 w 1617176"/>
              <a:gd name="connsiteY21178" fmla="*/ 687348 h 1543360"/>
              <a:gd name="connsiteX21179" fmla="*/ 639608 w 1617176"/>
              <a:gd name="connsiteY21179" fmla="*/ 673191 h 1543360"/>
              <a:gd name="connsiteX21180" fmla="*/ 1125707 w 1617176"/>
              <a:gd name="connsiteY21180" fmla="*/ 673069 h 1543360"/>
              <a:gd name="connsiteX21181" fmla="*/ 1124121 w 1617176"/>
              <a:gd name="connsiteY21181" fmla="*/ 674655 h 1543360"/>
              <a:gd name="connsiteX21182" fmla="*/ 1123145 w 1617176"/>
              <a:gd name="connsiteY21182" fmla="*/ 674655 h 1543360"/>
              <a:gd name="connsiteX21183" fmla="*/ 1122312 w 1617176"/>
              <a:gd name="connsiteY21183" fmla="*/ 674488 h 1543360"/>
              <a:gd name="connsiteX21184" fmla="*/ 1120459 w 1617176"/>
              <a:gd name="connsiteY21184" fmla="*/ 674900 h 1543360"/>
              <a:gd name="connsiteX21185" fmla="*/ 1127049 w 1617176"/>
              <a:gd name="connsiteY21185" fmla="*/ 677585 h 1543360"/>
              <a:gd name="connsiteX21186" fmla="*/ 1126805 w 1617176"/>
              <a:gd name="connsiteY21186" fmla="*/ 678317 h 1543360"/>
              <a:gd name="connsiteX21187" fmla="*/ 1127293 w 1617176"/>
              <a:gd name="connsiteY21187" fmla="*/ 678073 h 1543360"/>
              <a:gd name="connsiteX21188" fmla="*/ 1127405 w 1617176"/>
              <a:gd name="connsiteY21188" fmla="*/ 678061 h 1543360"/>
              <a:gd name="connsiteX21189" fmla="*/ 1132175 w 1617176"/>
              <a:gd name="connsiteY21189" fmla="*/ 675875 h 1543360"/>
              <a:gd name="connsiteX21190" fmla="*/ 1135258 w 1617176"/>
              <a:gd name="connsiteY21190" fmla="*/ 674927 h 1543360"/>
              <a:gd name="connsiteX21191" fmla="*/ 1135348 w 1617176"/>
              <a:gd name="connsiteY21191" fmla="*/ 674656 h 1543360"/>
              <a:gd name="connsiteX21192" fmla="*/ 1134616 w 1617176"/>
              <a:gd name="connsiteY21192" fmla="*/ 674900 h 1543360"/>
              <a:gd name="connsiteX21193" fmla="*/ 1125829 w 1617176"/>
              <a:gd name="connsiteY21193" fmla="*/ 673435 h 1543360"/>
              <a:gd name="connsiteX21194" fmla="*/ 1024533 w 1617176"/>
              <a:gd name="connsiteY21194" fmla="*/ 672703 h 1543360"/>
              <a:gd name="connsiteX21195" fmla="*/ 1020383 w 1617176"/>
              <a:gd name="connsiteY21195" fmla="*/ 673191 h 1543360"/>
              <a:gd name="connsiteX21196" fmla="*/ 1021359 w 1617176"/>
              <a:gd name="connsiteY21196" fmla="*/ 675631 h 1543360"/>
              <a:gd name="connsiteX21197" fmla="*/ 1021359 w 1617176"/>
              <a:gd name="connsiteY21197" fmla="*/ 675631 h 1543360"/>
              <a:gd name="connsiteX21198" fmla="*/ 1021604 w 1617176"/>
              <a:gd name="connsiteY21198" fmla="*/ 675631 h 1543360"/>
              <a:gd name="connsiteX21199" fmla="*/ 1022302 w 1617176"/>
              <a:gd name="connsiteY21199" fmla="*/ 676853 h 1543360"/>
              <a:gd name="connsiteX21200" fmla="*/ 1023312 w 1617176"/>
              <a:gd name="connsiteY21200" fmla="*/ 676853 h 1543360"/>
              <a:gd name="connsiteX21201" fmla="*/ 1024533 w 1617176"/>
              <a:gd name="connsiteY21201" fmla="*/ 672703 h 1543360"/>
              <a:gd name="connsiteX21202" fmla="*/ 942519 w 1617176"/>
              <a:gd name="connsiteY21202" fmla="*/ 672703 h 1543360"/>
              <a:gd name="connsiteX21203" fmla="*/ 935931 w 1617176"/>
              <a:gd name="connsiteY21203" fmla="*/ 677340 h 1543360"/>
              <a:gd name="connsiteX21204" fmla="*/ 936905 w 1617176"/>
              <a:gd name="connsiteY21204" fmla="*/ 677340 h 1543360"/>
              <a:gd name="connsiteX21205" fmla="*/ 936817 w 1617176"/>
              <a:gd name="connsiteY21205" fmla="*/ 678050 h 1543360"/>
              <a:gd name="connsiteX21206" fmla="*/ 942519 w 1617176"/>
              <a:gd name="connsiteY21206" fmla="*/ 674248 h 1543360"/>
              <a:gd name="connsiteX21207" fmla="*/ 1124120 w 1617176"/>
              <a:gd name="connsiteY21207" fmla="*/ 672215 h 1543360"/>
              <a:gd name="connsiteX21208" fmla="*/ 1123308 w 1617176"/>
              <a:gd name="connsiteY21208" fmla="*/ 673434 h 1543360"/>
              <a:gd name="connsiteX21209" fmla="*/ 1123633 w 1617176"/>
              <a:gd name="connsiteY21209" fmla="*/ 673434 h 1543360"/>
              <a:gd name="connsiteX21210" fmla="*/ 1124477 w 1617176"/>
              <a:gd name="connsiteY21210" fmla="*/ 672928 h 1543360"/>
              <a:gd name="connsiteX21211" fmla="*/ 927386 w 1617176"/>
              <a:gd name="connsiteY21211" fmla="*/ 672215 h 1543360"/>
              <a:gd name="connsiteX21212" fmla="*/ 919087 w 1617176"/>
              <a:gd name="connsiteY21212" fmla="*/ 676365 h 1543360"/>
              <a:gd name="connsiteX21213" fmla="*/ 923481 w 1617176"/>
              <a:gd name="connsiteY21213" fmla="*/ 680758 h 1543360"/>
              <a:gd name="connsiteX21214" fmla="*/ 931017 w 1617176"/>
              <a:gd name="connsiteY21214" fmla="*/ 674778 h 1543360"/>
              <a:gd name="connsiteX21215" fmla="*/ 931636 w 1617176"/>
              <a:gd name="connsiteY21215" fmla="*/ 674425 h 1543360"/>
              <a:gd name="connsiteX21216" fmla="*/ 931292 w 1617176"/>
              <a:gd name="connsiteY21216" fmla="*/ 674167 h 1543360"/>
              <a:gd name="connsiteX21217" fmla="*/ 931128 w 1617176"/>
              <a:gd name="connsiteY21217" fmla="*/ 673756 h 1543360"/>
              <a:gd name="connsiteX21218" fmla="*/ 909324 w 1617176"/>
              <a:gd name="connsiteY21218" fmla="*/ 672215 h 1543360"/>
              <a:gd name="connsiteX21219" fmla="*/ 913229 w 1617176"/>
              <a:gd name="connsiteY21219" fmla="*/ 673680 h 1543360"/>
              <a:gd name="connsiteX21220" fmla="*/ 909324 w 1617176"/>
              <a:gd name="connsiteY21220" fmla="*/ 672215 h 1543360"/>
              <a:gd name="connsiteX21221" fmla="*/ 855136 w 1617176"/>
              <a:gd name="connsiteY21221" fmla="*/ 672215 h 1543360"/>
              <a:gd name="connsiteX21222" fmla="*/ 853600 w 1617176"/>
              <a:gd name="connsiteY21222" fmla="*/ 674136 h 1543360"/>
              <a:gd name="connsiteX21223" fmla="*/ 853673 w 1617176"/>
              <a:gd name="connsiteY21223" fmla="*/ 674166 h 1543360"/>
              <a:gd name="connsiteX21224" fmla="*/ 854161 w 1617176"/>
              <a:gd name="connsiteY21224" fmla="*/ 675143 h 1543360"/>
              <a:gd name="connsiteX21225" fmla="*/ 854404 w 1617176"/>
              <a:gd name="connsiteY21225" fmla="*/ 675631 h 1543360"/>
              <a:gd name="connsiteX21226" fmla="*/ 854338 w 1617176"/>
              <a:gd name="connsiteY21226" fmla="*/ 675964 h 1543360"/>
              <a:gd name="connsiteX21227" fmla="*/ 861239 w 1617176"/>
              <a:gd name="connsiteY21227" fmla="*/ 685396 h 1543360"/>
              <a:gd name="connsiteX21228" fmla="*/ 863679 w 1617176"/>
              <a:gd name="connsiteY21228" fmla="*/ 681246 h 1543360"/>
              <a:gd name="connsiteX21229" fmla="*/ 856845 w 1617176"/>
              <a:gd name="connsiteY21229" fmla="*/ 678073 h 1543360"/>
              <a:gd name="connsiteX21230" fmla="*/ 857333 w 1617176"/>
              <a:gd name="connsiteY21230" fmla="*/ 674412 h 1543360"/>
              <a:gd name="connsiteX21231" fmla="*/ 855136 w 1617176"/>
              <a:gd name="connsiteY21231" fmla="*/ 672215 h 1543360"/>
              <a:gd name="connsiteX21232" fmla="*/ 1026729 w 1617176"/>
              <a:gd name="connsiteY21232" fmla="*/ 671483 h 1543360"/>
              <a:gd name="connsiteX21233" fmla="*/ 1027706 w 1617176"/>
              <a:gd name="connsiteY21233" fmla="*/ 673680 h 1543360"/>
              <a:gd name="connsiteX21234" fmla="*/ 1027572 w 1617176"/>
              <a:gd name="connsiteY21234" fmla="*/ 674084 h 1543360"/>
              <a:gd name="connsiteX21235" fmla="*/ 1028438 w 1617176"/>
              <a:gd name="connsiteY21235" fmla="*/ 673435 h 1543360"/>
              <a:gd name="connsiteX21236" fmla="*/ 1028438 w 1617176"/>
              <a:gd name="connsiteY21236" fmla="*/ 671483 h 1543360"/>
              <a:gd name="connsiteX21237" fmla="*/ 1026729 w 1617176"/>
              <a:gd name="connsiteY21237" fmla="*/ 671483 h 1543360"/>
              <a:gd name="connsiteX21238" fmla="*/ 1088971 w 1617176"/>
              <a:gd name="connsiteY21238" fmla="*/ 671239 h 1543360"/>
              <a:gd name="connsiteX21239" fmla="*/ 1080494 w 1617176"/>
              <a:gd name="connsiteY21239" fmla="*/ 673418 h 1543360"/>
              <a:gd name="connsiteX21240" fmla="*/ 1080809 w 1617176"/>
              <a:gd name="connsiteY21240" fmla="*/ 674520 h 1543360"/>
              <a:gd name="connsiteX21241" fmla="*/ 1080917 w 1617176"/>
              <a:gd name="connsiteY21241" fmla="*/ 674412 h 1543360"/>
              <a:gd name="connsiteX21242" fmla="*/ 1088971 w 1617176"/>
              <a:gd name="connsiteY21242" fmla="*/ 671239 h 1543360"/>
              <a:gd name="connsiteX21243" fmla="*/ 1110207 w 1617176"/>
              <a:gd name="connsiteY21243" fmla="*/ 670995 h 1543360"/>
              <a:gd name="connsiteX21244" fmla="*/ 1119238 w 1617176"/>
              <a:gd name="connsiteY21244" fmla="*/ 671483 h 1543360"/>
              <a:gd name="connsiteX21245" fmla="*/ 1110207 w 1617176"/>
              <a:gd name="connsiteY21245" fmla="*/ 670995 h 1543360"/>
              <a:gd name="connsiteX21246" fmla="*/ 838539 w 1617176"/>
              <a:gd name="connsiteY21246" fmla="*/ 670995 h 1543360"/>
              <a:gd name="connsiteX21247" fmla="*/ 845373 w 1617176"/>
              <a:gd name="connsiteY21247" fmla="*/ 678317 h 1543360"/>
              <a:gd name="connsiteX21248" fmla="*/ 845373 w 1617176"/>
              <a:gd name="connsiteY21248" fmla="*/ 678316 h 1543360"/>
              <a:gd name="connsiteX21249" fmla="*/ 845861 w 1617176"/>
              <a:gd name="connsiteY21249" fmla="*/ 677828 h 1543360"/>
              <a:gd name="connsiteX21250" fmla="*/ 1014805 w 1617176"/>
              <a:gd name="connsiteY21250" fmla="*/ 670655 h 1543360"/>
              <a:gd name="connsiteX21251" fmla="*/ 1011901 w 1617176"/>
              <a:gd name="connsiteY21251" fmla="*/ 672733 h 1543360"/>
              <a:gd name="connsiteX21252" fmla="*/ 1015013 w 1617176"/>
              <a:gd name="connsiteY21252" fmla="*/ 671483 h 1543360"/>
              <a:gd name="connsiteX21253" fmla="*/ 1015380 w 1617176"/>
              <a:gd name="connsiteY21253" fmla="*/ 671117 h 1543360"/>
              <a:gd name="connsiteX21254" fmla="*/ 1015257 w 1617176"/>
              <a:gd name="connsiteY21254" fmla="*/ 670994 h 1543360"/>
              <a:gd name="connsiteX21255" fmla="*/ 947102 w 1617176"/>
              <a:gd name="connsiteY21255" fmla="*/ 670552 h 1543360"/>
              <a:gd name="connsiteX21256" fmla="*/ 944228 w 1617176"/>
              <a:gd name="connsiteY21256" fmla="*/ 670995 h 1543360"/>
              <a:gd name="connsiteX21257" fmla="*/ 946101 w 1617176"/>
              <a:gd name="connsiteY21257" fmla="*/ 671411 h 1543360"/>
              <a:gd name="connsiteX21258" fmla="*/ 919331 w 1617176"/>
              <a:gd name="connsiteY21258" fmla="*/ 670506 h 1543360"/>
              <a:gd name="connsiteX21259" fmla="*/ 914938 w 1617176"/>
              <a:gd name="connsiteY21259" fmla="*/ 672703 h 1543360"/>
              <a:gd name="connsiteX21260" fmla="*/ 919331 w 1617176"/>
              <a:gd name="connsiteY21260" fmla="*/ 670506 h 1543360"/>
              <a:gd name="connsiteX21261" fmla="*/ 953138 w 1617176"/>
              <a:gd name="connsiteY21261" fmla="*/ 670384 h 1543360"/>
              <a:gd name="connsiteX21262" fmla="*/ 948377 w 1617176"/>
              <a:gd name="connsiteY21262" fmla="*/ 671971 h 1543360"/>
              <a:gd name="connsiteX21263" fmla="*/ 948377 w 1617176"/>
              <a:gd name="connsiteY21263" fmla="*/ 672214 h 1543360"/>
              <a:gd name="connsiteX21264" fmla="*/ 946913 w 1617176"/>
              <a:gd name="connsiteY21264" fmla="*/ 672946 h 1543360"/>
              <a:gd name="connsiteX21265" fmla="*/ 946913 w 1617176"/>
              <a:gd name="connsiteY21265" fmla="*/ 672947 h 1543360"/>
              <a:gd name="connsiteX21266" fmla="*/ 946913 w 1617176"/>
              <a:gd name="connsiteY21266" fmla="*/ 673924 h 1543360"/>
              <a:gd name="connsiteX21267" fmla="*/ 949598 w 1617176"/>
              <a:gd name="connsiteY21267" fmla="*/ 674168 h 1543360"/>
              <a:gd name="connsiteX21268" fmla="*/ 949578 w 1617176"/>
              <a:gd name="connsiteY21268" fmla="*/ 674227 h 1543360"/>
              <a:gd name="connsiteX21269" fmla="*/ 949354 w 1617176"/>
              <a:gd name="connsiteY21269" fmla="*/ 674412 h 1543360"/>
              <a:gd name="connsiteX21270" fmla="*/ 949476 w 1617176"/>
              <a:gd name="connsiteY21270" fmla="*/ 674493 h 1543360"/>
              <a:gd name="connsiteX21271" fmla="*/ 949494 w 1617176"/>
              <a:gd name="connsiteY21271" fmla="*/ 674481 h 1543360"/>
              <a:gd name="connsiteX21272" fmla="*/ 949578 w 1617176"/>
              <a:gd name="connsiteY21272" fmla="*/ 674227 h 1543360"/>
              <a:gd name="connsiteX21273" fmla="*/ 953503 w 1617176"/>
              <a:gd name="connsiteY21273" fmla="*/ 670995 h 1543360"/>
              <a:gd name="connsiteX21274" fmla="*/ 953798 w 1617176"/>
              <a:gd name="connsiteY21274" fmla="*/ 671093 h 1543360"/>
              <a:gd name="connsiteX21275" fmla="*/ 953748 w 1617176"/>
              <a:gd name="connsiteY21275" fmla="*/ 670994 h 1543360"/>
              <a:gd name="connsiteX21276" fmla="*/ 935930 w 1617176"/>
              <a:gd name="connsiteY21276" fmla="*/ 670262 h 1543360"/>
              <a:gd name="connsiteX21277" fmla="*/ 933244 w 1617176"/>
              <a:gd name="connsiteY21277" fmla="*/ 670506 h 1543360"/>
              <a:gd name="connsiteX21278" fmla="*/ 932756 w 1617176"/>
              <a:gd name="connsiteY21278" fmla="*/ 670750 h 1543360"/>
              <a:gd name="connsiteX21279" fmla="*/ 932635 w 1617176"/>
              <a:gd name="connsiteY21279" fmla="*/ 670628 h 1543360"/>
              <a:gd name="connsiteX21280" fmla="*/ 931535 w 1617176"/>
              <a:gd name="connsiteY21280" fmla="*/ 670995 h 1543360"/>
              <a:gd name="connsiteX21281" fmla="*/ 932024 w 1617176"/>
              <a:gd name="connsiteY21281" fmla="*/ 672458 h 1543360"/>
              <a:gd name="connsiteX21282" fmla="*/ 932024 w 1617176"/>
              <a:gd name="connsiteY21282" fmla="*/ 672458 h 1543360"/>
              <a:gd name="connsiteX21283" fmla="*/ 933130 w 1617176"/>
              <a:gd name="connsiteY21283" fmla="*/ 673379 h 1543360"/>
              <a:gd name="connsiteX21284" fmla="*/ 935838 w 1617176"/>
              <a:gd name="connsiteY21284" fmla="*/ 672215 h 1543360"/>
              <a:gd name="connsiteX21285" fmla="*/ 936662 w 1617176"/>
              <a:gd name="connsiteY21285" fmla="*/ 670262 h 1543360"/>
              <a:gd name="connsiteX21286" fmla="*/ 1238109 w 1617176"/>
              <a:gd name="connsiteY21286" fmla="*/ 670018 h 1543360"/>
              <a:gd name="connsiteX21287" fmla="*/ 1239329 w 1617176"/>
              <a:gd name="connsiteY21287" fmla="*/ 672215 h 1543360"/>
              <a:gd name="connsiteX21288" fmla="*/ 1239817 w 1617176"/>
              <a:gd name="connsiteY21288" fmla="*/ 670018 h 1543360"/>
              <a:gd name="connsiteX21289" fmla="*/ 1238109 w 1617176"/>
              <a:gd name="connsiteY21289" fmla="*/ 670018 h 1543360"/>
              <a:gd name="connsiteX21290" fmla="*/ 1197102 w 1617176"/>
              <a:gd name="connsiteY21290" fmla="*/ 670018 h 1543360"/>
              <a:gd name="connsiteX21291" fmla="*/ 1199614 w 1617176"/>
              <a:gd name="connsiteY21291" fmla="*/ 671483 h 1543360"/>
              <a:gd name="connsiteX21292" fmla="*/ 1199299 w 1617176"/>
              <a:gd name="connsiteY21292" fmla="*/ 670750 h 1543360"/>
              <a:gd name="connsiteX21293" fmla="*/ 1199299 w 1617176"/>
              <a:gd name="connsiteY21293" fmla="*/ 670018 h 1543360"/>
              <a:gd name="connsiteX21294" fmla="*/ 1197102 w 1617176"/>
              <a:gd name="connsiteY21294" fmla="*/ 670018 h 1543360"/>
              <a:gd name="connsiteX21295" fmla="*/ 1204394 w 1617176"/>
              <a:gd name="connsiteY21295" fmla="*/ 669652 h 1543360"/>
              <a:gd name="connsiteX21296" fmla="*/ 1201008 w 1617176"/>
              <a:gd name="connsiteY21296" fmla="*/ 669774 h 1543360"/>
              <a:gd name="connsiteX21297" fmla="*/ 1201008 w 1617176"/>
              <a:gd name="connsiteY21297" fmla="*/ 670262 h 1543360"/>
              <a:gd name="connsiteX21298" fmla="*/ 1201350 w 1617176"/>
              <a:gd name="connsiteY21298" fmla="*/ 671629 h 1543360"/>
              <a:gd name="connsiteX21299" fmla="*/ 1201496 w 1617176"/>
              <a:gd name="connsiteY21299" fmla="*/ 671483 h 1543360"/>
              <a:gd name="connsiteX21300" fmla="*/ 1202716 w 1617176"/>
              <a:gd name="connsiteY21300" fmla="*/ 672459 h 1543360"/>
              <a:gd name="connsiteX21301" fmla="*/ 1206133 w 1617176"/>
              <a:gd name="connsiteY21301" fmla="*/ 672459 h 1543360"/>
              <a:gd name="connsiteX21302" fmla="*/ 1204394 w 1617176"/>
              <a:gd name="connsiteY21302" fmla="*/ 669652 h 1543360"/>
              <a:gd name="connsiteX21303" fmla="*/ 1229078 w 1617176"/>
              <a:gd name="connsiteY21303" fmla="*/ 669530 h 1543360"/>
              <a:gd name="connsiteX21304" fmla="*/ 1231030 w 1617176"/>
              <a:gd name="connsiteY21304" fmla="*/ 674412 h 1543360"/>
              <a:gd name="connsiteX21305" fmla="*/ 1235912 w 1617176"/>
              <a:gd name="connsiteY21305" fmla="*/ 674412 h 1543360"/>
              <a:gd name="connsiteX21306" fmla="*/ 1229078 w 1617176"/>
              <a:gd name="connsiteY21306" fmla="*/ 669530 h 1543360"/>
              <a:gd name="connsiteX21307" fmla="*/ 982305 w 1617176"/>
              <a:gd name="connsiteY21307" fmla="*/ 669530 h 1543360"/>
              <a:gd name="connsiteX21308" fmla="*/ 982305 w 1617176"/>
              <a:gd name="connsiteY21308" fmla="*/ 670506 h 1543360"/>
              <a:gd name="connsiteX21309" fmla="*/ 983282 w 1617176"/>
              <a:gd name="connsiteY21309" fmla="*/ 670506 h 1543360"/>
              <a:gd name="connsiteX21310" fmla="*/ 983282 w 1617176"/>
              <a:gd name="connsiteY21310" fmla="*/ 669530 h 1543360"/>
              <a:gd name="connsiteX21311" fmla="*/ 982305 w 1617176"/>
              <a:gd name="connsiteY21311" fmla="*/ 669530 h 1543360"/>
              <a:gd name="connsiteX21312" fmla="*/ 954480 w 1617176"/>
              <a:gd name="connsiteY21312" fmla="*/ 669530 h 1543360"/>
              <a:gd name="connsiteX21313" fmla="*/ 954236 w 1617176"/>
              <a:gd name="connsiteY21313" fmla="*/ 670018 h 1543360"/>
              <a:gd name="connsiteX21314" fmla="*/ 953992 w 1617176"/>
              <a:gd name="connsiteY21314" fmla="*/ 670018 h 1543360"/>
              <a:gd name="connsiteX21315" fmla="*/ 953668 w 1617176"/>
              <a:gd name="connsiteY21315" fmla="*/ 669802 h 1543360"/>
              <a:gd name="connsiteX21316" fmla="*/ 954037 w 1617176"/>
              <a:gd name="connsiteY21316" fmla="*/ 670417 h 1543360"/>
              <a:gd name="connsiteX21317" fmla="*/ 954236 w 1617176"/>
              <a:gd name="connsiteY21317" fmla="*/ 670018 h 1543360"/>
              <a:gd name="connsiteX21318" fmla="*/ 956676 w 1617176"/>
              <a:gd name="connsiteY21318" fmla="*/ 670018 h 1543360"/>
              <a:gd name="connsiteX21319" fmla="*/ 954480 w 1617176"/>
              <a:gd name="connsiteY21319" fmla="*/ 669530 h 1543360"/>
              <a:gd name="connsiteX21320" fmla="*/ 1224440 w 1617176"/>
              <a:gd name="connsiteY21320" fmla="*/ 669286 h 1543360"/>
              <a:gd name="connsiteX21321" fmla="*/ 1221266 w 1617176"/>
              <a:gd name="connsiteY21321" fmla="*/ 670018 h 1543360"/>
              <a:gd name="connsiteX21322" fmla="*/ 1223951 w 1617176"/>
              <a:gd name="connsiteY21322" fmla="*/ 672215 h 1543360"/>
              <a:gd name="connsiteX21323" fmla="*/ 1222243 w 1617176"/>
              <a:gd name="connsiteY21323" fmla="*/ 673680 h 1543360"/>
              <a:gd name="connsiteX21324" fmla="*/ 1227369 w 1617176"/>
              <a:gd name="connsiteY21324" fmla="*/ 673680 h 1543360"/>
              <a:gd name="connsiteX21325" fmla="*/ 1224440 w 1617176"/>
              <a:gd name="connsiteY21325" fmla="*/ 669286 h 1543360"/>
              <a:gd name="connsiteX21326" fmla="*/ 1216385 w 1617176"/>
              <a:gd name="connsiteY21326" fmla="*/ 668798 h 1543360"/>
              <a:gd name="connsiteX21327" fmla="*/ 1218094 w 1617176"/>
              <a:gd name="connsiteY21327" fmla="*/ 671483 h 1543360"/>
              <a:gd name="connsiteX21328" fmla="*/ 1218582 w 1617176"/>
              <a:gd name="connsiteY21328" fmla="*/ 668798 h 1543360"/>
              <a:gd name="connsiteX21329" fmla="*/ 1216385 w 1617176"/>
              <a:gd name="connsiteY21329" fmla="*/ 668798 h 1543360"/>
              <a:gd name="connsiteX21330" fmla="*/ 1182701 w 1617176"/>
              <a:gd name="connsiteY21330" fmla="*/ 668798 h 1543360"/>
              <a:gd name="connsiteX21331" fmla="*/ 1187338 w 1617176"/>
              <a:gd name="connsiteY21331" fmla="*/ 668798 h 1543360"/>
              <a:gd name="connsiteX21332" fmla="*/ 1182701 w 1617176"/>
              <a:gd name="connsiteY21332" fmla="*/ 668798 h 1543360"/>
              <a:gd name="connsiteX21333" fmla="*/ 883206 w 1617176"/>
              <a:gd name="connsiteY21333" fmla="*/ 668798 h 1543360"/>
              <a:gd name="connsiteX21334" fmla="*/ 879301 w 1617176"/>
              <a:gd name="connsiteY21334" fmla="*/ 671483 h 1543360"/>
              <a:gd name="connsiteX21335" fmla="*/ 883206 w 1617176"/>
              <a:gd name="connsiteY21335" fmla="*/ 670995 h 1543360"/>
              <a:gd name="connsiteX21336" fmla="*/ 883206 w 1617176"/>
              <a:gd name="connsiteY21336" fmla="*/ 668798 h 1543360"/>
              <a:gd name="connsiteX21337" fmla="*/ 875884 w 1617176"/>
              <a:gd name="connsiteY21337" fmla="*/ 668798 h 1543360"/>
              <a:gd name="connsiteX21338" fmla="*/ 875884 w 1617176"/>
              <a:gd name="connsiteY21338" fmla="*/ 670018 h 1543360"/>
              <a:gd name="connsiteX21339" fmla="*/ 876616 w 1617176"/>
              <a:gd name="connsiteY21339" fmla="*/ 670018 h 1543360"/>
              <a:gd name="connsiteX21340" fmla="*/ 876616 w 1617176"/>
              <a:gd name="connsiteY21340" fmla="*/ 668798 h 1543360"/>
              <a:gd name="connsiteX21341" fmla="*/ 875884 w 1617176"/>
              <a:gd name="connsiteY21341" fmla="*/ 668798 h 1543360"/>
              <a:gd name="connsiteX21342" fmla="*/ 858553 w 1617176"/>
              <a:gd name="connsiteY21342" fmla="*/ 668798 h 1543360"/>
              <a:gd name="connsiteX21343" fmla="*/ 858553 w 1617176"/>
              <a:gd name="connsiteY21343" fmla="*/ 670506 h 1543360"/>
              <a:gd name="connsiteX21344" fmla="*/ 860262 w 1617176"/>
              <a:gd name="connsiteY21344" fmla="*/ 670506 h 1543360"/>
              <a:gd name="connsiteX21345" fmla="*/ 860262 w 1617176"/>
              <a:gd name="connsiteY21345" fmla="*/ 668798 h 1543360"/>
              <a:gd name="connsiteX21346" fmla="*/ 858553 w 1617176"/>
              <a:gd name="connsiteY21346" fmla="*/ 668798 h 1543360"/>
              <a:gd name="connsiteX21347" fmla="*/ 729432 w 1617176"/>
              <a:gd name="connsiteY21347" fmla="*/ 668797 h 1543360"/>
              <a:gd name="connsiteX21348" fmla="*/ 756770 w 1617176"/>
              <a:gd name="connsiteY21348" fmla="*/ 675143 h 1543360"/>
              <a:gd name="connsiteX21349" fmla="*/ 756485 w 1617176"/>
              <a:gd name="connsiteY21349" fmla="*/ 675428 h 1543360"/>
              <a:gd name="connsiteX21350" fmla="*/ 758722 w 1617176"/>
              <a:gd name="connsiteY21350" fmla="*/ 675875 h 1543360"/>
              <a:gd name="connsiteX21351" fmla="*/ 765801 w 1617176"/>
              <a:gd name="connsiteY21351" fmla="*/ 678072 h 1543360"/>
              <a:gd name="connsiteX21352" fmla="*/ 766045 w 1617176"/>
              <a:gd name="connsiteY21352" fmla="*/ 679048 h 1543360"/>
              <a:gd name="connsiteX21353" fmla="*/ 765557 w 1617176"/>
              <a:gd name="connsiteY21353" fmla="*/ 679536 h 1543360"/>
              <a:gd name="connsiteX21354" fmla="*/ 765068 w 1617176"/>
              <a:gd name="connsiteY21354" fmla="*/ 679292 h 1543360"/>
              <a:gd name="connsiteX21355" fmla="*/ 758234 w 1617176"/>
              <a:gd name="connsiteY21355" fmla="*/ 677340 h 1543360"/>
              <a:gd name="connsiteX21356" fmla="*/ 756255 w 1617176"/>
              <a:gd name="connsiteY21356" fmla="*/ 676746 h 1543360"/>
              <a:gd name="connsiteX21357" fmla="*/ 756282 w 1617176"/>
              <a:gd name="connsiteY21357" fmla="*/ 676852 h 1543360"/>
              <a:gd name="connsiteX21358" fmla="*/ 745053 w 1617176"/>
              <a:gd name="connsiteY21358" fmla="*/ 674411 h 1543360"/>
              <a:gd name="connsiteX21359" fmla="*/ 744565 w 1617176"/>
              <a:gd name="connsiteY21359" fmla="*/ 676364 h 1543360"/>
              <a:gd name="connsiteX21360" fmla="*/ 729432 w 1617176"/>
              <a:gd name="connsiteY21360" fmla="*/ 671482 h 1543360"/>
              <a:gd name="connsiteX21361" fmla="*/ 729432 w 1617176"/>
              <a:gd name="connsiteY21361" fmla="*/ 668797 h 1543360"/>
              <a:gd name="connsiteX21362" fmla="*/ 922992 w 1617176"/>
              <a:gd name="connsiteY21362" fmla="*/ 668554 h 1543360"/>
              <a:gd name="connsiteX21363" fmla="*/ 922992 w 1617176"/>
              <a:gd name="connsiteY21363" fmla="*/ 669530 h 1543360"/>
              <a:gd name="connsiteX21364" fmla="*/ 923969 w 1617176"/>
              <a:gd name="connsiteY21364" fmla="*/ 669530 h 1543360"/>
              <a:gd name="connsiteX21365" fmla="*/ 923969 w 1617176"/>
              <a:gd name="connsiteY21365" fmla="*/ 668554 h 1543360"/>
              <a:gd name="connsiteX21366" fmla="*/ 922992 w 1617176"/>
              <a:gd name="connsiteY21366" fmla="*/ 668554 h 1543360"/>
              <a:gd name="connsiteX21367" fmla="*/ 1036493 w 1617176"/>
              <a:gd name="connsiteY21367" fmla="*/ 668310 h 1543360"/>
              <a:gd name="connsiteX21368" fmla="*/ 1033320 w 1617176"/>
              <a:gd name="connsiteY21368" fmla="*/ 672703 h 1543360"/>
              <a:gd name="connsiteX21369" fmla="*/ 1037713 w 1617176"/>
              <a:gd name="connsiteY21369" fmla="*/ 675144 h 1543360"/>
              <a:gd name="connsiteX21370" fmla="*/ 1042351 w 1617176"/>
              <a:gd name="connsiteY21370" fmla="*/ 680758 h 1543360"/>
              <a:gd name="connsiteX21371" fmla="*/ 1043327 w 1617176"/>
              <a:gd name="connsiteY21371" fmla="*/ 676365 h 1543360"/>
              <a:gd name="connsiteX21372" fmla="*/ 1036493 w 1617176"/>
              <a:gd name="connsiteY21372" fmla="*/ 668310 h 1543360"/>
              <a:gd name="connsiteX21373" fmla="*/ 965220 w 1617176"/>
              <a:gd name="connsiteY21373" fmla="*/ 668279 h 1543360"/>
              <a:gd name="connsiteX21374" fmla="*/ 957165 w 1617176"/>
              <a:gd name="connsiteY21374" fmla="*/ 672459 h 1543360"/>
              <a:gd name="connsiteX21375" fmla="*/ 956822 w 1617176"/>
              <a:gd name="connsiteY21375" fmla="*/ 672416 h 1543360"/>
              <a:gd name="connsiteX21376" fmla="*/ 961315 w 1617176"/>
              <a:gd name="connsiteY21376" fmla="*/ 677583 h 1543360"/>
              <a:gd name="connsiteX21377" fmla="*/ 961561 w 1617176"/>
              <a:gd name="connsiteY21377" fmla="*/ 677829 h 1543360"/>
              <a:gd name="connsiteX21378" fmla="*/ 967294 w 1617176"/>
              <a:gd name="connsiteY21378" fmla="*/ 677829 h 1543360"/>
              <a:gd name="connsiteX21379" fmla="*/ 971810 w 1617176"/>
              <a:gd name="connsiteY21379" fmla="*/ 674168 h 1543360"/>
              <a:gd name="connsiteX21380" fmla="*/ 965220 w 1617176"/>
              <a:gd name="connsiteY21380" fmla="*/ 668279 h 1543360"/>
              <a:gd name="connsiteX21381" fmla="*/ 668876 w 1617176"/>
              <a:gd name="connsiteY21381" fmla="*/ 668246 h 1543360"/>
              <a:gd name="connsiteX21382" fmla="*/ 668132 w 1617176"/>
              <a:gd name="connsiteY21382" fmla="*/ 669437 h 1543360"/>
              <a:gd name="connsiteX21383" fmla="*/ 668410 w 1617176"/>
              <a:gd name="connsiteY21383" fmla="*/ 669530 h 1543360"/>
              <a:gd name="connsiteX21384" fmla="*/ 671339 w 1617176"/>
              <a:gd name="connsiteY21384" fmla="*/ 672703 h 1543360"/>
              <a:gd name="connsiteX21385" fmla="*/ 668898 w 1617176"/>
              <a:gd name="connsiteY21385" fmla="*/ 668310 h 1543360"/>
              <a:gd name="connsiteX21386" fmla="*/ 1015502 w 1617176"/>
              <a:gd name="connsiteY21386" fmla="*/ 667577 h 1543360"/>
              <a:gd name="connsiteX21387" fmla="*/ 1015502 w 1617176"/>
              <a:gd name="connsiteY21387" fmla="*/ 669042 h 1543360"/>
              <a:gd name="connsiteX21388" fmla="*/ 1015258 w 1617176"/>
              <a:gd name="connsiteY21388" fmla="*/ 669286 h 1543360"/>
              <a:gd name="connsiteX21389" fmla="*/ 1016234 w 1617176"/>
              <a:gd name="connsiteY21389" fmla="*/ 670262 h 1543360"/>
              <a:gd name="connsiteX21390" fmla="*/ 1016478 w 1617176"/>
              <a:gd name="connsiteY21390" fmla="*/ 670018 h 1543360"/>
              <a:gd name="connsiteX21391" fmla="*/ 1017698 w 1617176"/>
              <a:gd name="connsiteY21391" fmla="*/ 670506 h 1543360"/>
              <a:gd name="connsiteX21392" fmla="*/ 1018186 w 1617176"/>
              <a:gd name="connsiteY21392" fmla="*/ 669530 h 1543360"/>
              <a:gd name="connsiteX21393" fmla="*/ 1018431 w 1617176"/>
              <a:gd name="connsiteY21393" fmla="*/ 669897 h 1543360"/>
              <a:gd name="connsiteX21394" fmla="*/ 1018431 w 1617176"/>
              <a:gd name="connsiteY21394" fmla="*/ 669773 h 1543360"/>
              <a:gd name="connsiteX21395" fmla="*/ 1018562 w 1617176"/>
              <a:gd name="connsiteY21395" fmla="*/ 668990 h 1543360"/>
              <a:gd name="connsiteX21396" fmla="*/ 971321 w 1617176"/>
              <a:gd name="connsiteY21396" fmla="*/ 667333 h 1543360"/>
              <a:gd name="connsiteX21397" fmla="*/ 973762 w 1617176"/>
              <a:gd name="connsiteY21397" fmla="*/ 672215 h 1543360"/>
              <a:gd name="connsiteX21398" fmla="*/ 976936 w 1617176"/>
              <a:gd name="connsiteY21398" fmla="*/ 670506 h 1543360"/>
              <a:gd name="connsiteX21399" fmla="*/ 971321 w 1617176"/>
              <a:gd name="connsiteY21399" fmla="*/ 667333 h 1543360"/>
              <a:gd name="connsiteX21400" fmla="*/ 939102 w 1617176"/>
              <a:gd name="connsiteY21400" fmla="*/ 666845 h 1543360"/>
              <a:gd name="connsiteX21401" fmla="*/ 938858 w 1617176"/>
              <a:gd name="connsiteY21401" fmla="*/ 667333 h 1543360"/>
              <a:gd name="connsiteX21402" fmla="*/ 932024 w 1617176"/>
              <a:gd name="connsiteY21402" fmla="*/ 668798 h 1543360"/>
              <a:gd name="connsiteX21403" fmla="*/ 932512 w 1617176"/>
              <a:gd name="connsiteY21403" fmla="*/ 668798 h 1543360"/>
              <a:gd name="connsiteX21404" fmla="*/ 932373 w 1617176"/>
              <a:gd name="connsiteY21404" fmla="*/ 669494 h 1543360"/>
              <a:gd name="connsiteX21405" fmla="*/ 932512 w 1617176"/>
              <a:gd name="connsiteY21405" fmla="*/ 669285 h 1543360"/>
              <a:gd name="connsiteX21406" fmla="*/ 935930 w 1617176"/>
              <a:gd name="connsiteY21406" fmla="*/ 668797 h 1543360"/>
              <a:gd name="connsiteX21407" fmla="*/ 936665 w 1617176"/>
              <a:gd name="connsiteY21407" fmla="*/ 668797 h 1543360"/>
              <a:gd name="connsiteX21408" fmla="*/ 939346 w 1617176"/>
              <a:gd name="connsiteY21408" fmla="*/ 667822 h 1543360"/>
              <a:gd name="connsiteX21409" fmla="*/ 940079 w 1617176"/>
              <a:gd name="connsiteY21409" fmla="*/ 668066 h 1543360"/>
              <a:gd name="connsiteX21410" fmla="*/ 940078 w 1617176"/>
              <a:gd name="connsiteY21410" fmla="*/ 668063 h 1543360"/>
              <a:gd name="connsiteX21411" fmla="*/ 939470 w 1617176"/>
              <a:gd name="connsiteY21411" fmla="*/ 666845 h 1543360"/>
              <a:gd name="connsiteX21412" fmla="*/ 666945 w 1617176"/>
              <a:gd name="connsiteY21412" fmla="*/ 666845 h 1543360"/>
              <a:gd name="connsiteX21413" fmla="*/ 667771 w 1617176"/>
              <a:gd name="connsiteY21413" fmla="*/ 668290 h 1543360"/>
              <a:gd name="connsiteX21414" fmla="*/ 668130 w 1617176"/>
              <a:gd name="connsiteY21414" fmla="*/ 667752 h 1543360"/>
              <a:gd name="connsiteX21415" fmla="*/ 667922 w 1617176"/>
              <a:gd name="connsiteY21415" fmla="*/ 667822 h 1543360"/>
              <a:gd name="connsiteX21416" fmla="*/ 666945 w 1617176"/>
              <a:gd name="connsiteY21416" fmla="*/ 666845 h 1543360"/>
              <a:gd name="connsiteX21417" fmla="*/ 1241285 w 1617176"/>
              <a:gd name="connsiteY21417" fmla="*/ 666840 h 1543360"/>
              <a:gd name="connsiteX21418" fmla="*/ 1241281 w 1617176"/>
              <a:gd name="connsiteY21418" fmla="*/ 666845 h 1543360"/>
              <a:gd name="connsiteX21419" fmla="*/ 1241282 w 1617176"/>
              <a:gd name="connsiteY21419" fmla="*/ 666845 h 1543360"/>
              <a:gd name="connsiteX21420" fmla="*/ 1046744 w 1617176"/>
              <a:gd name="connsiteY21420" fmla="*/ 666357 h 1543360"/>
              <a:gd name="connsiteX21421" fmla="*/ 1046256 w 1617176"/>
              <a:gd name="connsiteY21421" fmla="*/ 666601 h 1543360"/>
              <a:gd name="connsiteX21422" fmla="*/ 1046500 w 1617176"/>
              <a:gd name="connsiteY21422" fmla="*/ 667089 h 1543360"/>
              <a:gd name="connsiteX21423" fmla="*/ 1046315 w 1617176"/>
              <a:gd name="connsiteY21423" fmla="*/ 667056 h 1543360"/>
              <a:gd name="connsiteX21424" fmla="*/ 1053234 w 1617176"/>
              <a:gd name="connsiteY21424" fmla="*/ 675921 h 1543360"/>
              <a:gd name="connsiteX21425" fmla="*/ 1053335 w 1617176"/>
              <a:gd name="connsiteY21425" fmla="*/ 675876 h 1543360"/>
              <a:gd name="connsiteX21426" fmla="*/ 1053823 w 1617176"/>
              <a:gd name="connsiteY21426" fmla="*/ 676120 h 1543360"/>
              <a:gd name="connsiteX21427" fmla="*/ 1054067 w 1617176"/>
              <a:gd name="connsiteY21427" fmla="*/ 675388 h 1543360"/>
              <a:gd name="connsiteX21428" fmla="*/ 1055043 w 1617176"/>
              <a:gd name="connsiteY21428" fmla="*/ 676120 h 1543360"/>
              <a:gd name="connsiteX21429" fmla="*/ 1061049 w 1617176"/>
              <a:gd name="connsiteY21429" fmla="*/ 674273 h 1543360"/>
              <a:gd name="connsiteX21430" fmla="*/ 1059437 w 1617176"/>
              <a:gd name="connsiteY21430" fmla="*/ 671970 h 1543360"/>
              <a:gd name="connsiteX21431" fmla="*/ 1056752 w 1617176"/>
              <a:gd name="connsiteY21431" fmla="*/ 668065 h 1543360"/>
              <a:gd name="connsiteX21432" fmla="*/ 1057045 w 1617176"/>
              <a:gd name="connsiteY21432" fmla="*/ 667333 h 1543360"/>
              <a:gd name="connsiteX21433" fmla="*/ 1056264 w 1617176"/>
              <a:gd name="connsiteY21433" fmla="*/ 666357 h 1543360"/>
              <a:gd name="connsiteX21434" fmla="*/ 1046744 w 1617176"/>
              <a:gd name="connsiteY21434" fmla="*/ 666357 h 1543360"/>
              <a:gd name="connsiteX21435" fmla="*/ 1042351 w 1617176"/>
              <a:gd name="connsiteY21435" fmla="*/ 666357 h 1543360"/>
              <a:gd name="connsiteX21436" fmla="*/ 1046500 w 1617176"/>
              <a:gd name="connsiteY21436" fmla="*/ 672459 h 1543360"/>
              <a:gd name="connsiteX21437" fmla="*/ 1045524 w 1617176"/>
              <a:gd name="connsiteY21437" fmla="*/ 673435 h 1543360"/>
              <a:gd name="connsiteX21438" fmla="*/ 1048453 w 1617176"/>
              <a:gd name="connsiteY21438" fmla="*/ 678073 h 1543360"/>
              <a:gd name="connsiteX21439" fmla="*/ 1052402 w 1617176"/>
              <a:gd name="connsiteY21439" fmla="*/ 676296 h 1543360"/>
              <a:gd name="connsiteX21440" fmla="*/ 1045036 w 1617176"/>
              <a:gd name="connsiteY21440" fmla="*/ 667088 h 1543360"/>
              <a:gd name="connsiteX21441" fmla="*/ 1045036 w 1617176"/>
              <a:gd name="connsiteY21441" fmla="*/ 666831 h 1543360"/>
              <a:gd name="connsiteX21442" fmla="*/ 1061482 w 1617176"/>
              <a:gd name="connsiteY21442" fmla="*/ 665991 h 1543360"/>
              <a:gd name="connsiteX21443" fmla="*/ 1061391 w 1617176"/>
              <a:gd name="connsiteY21443" fmla="*/ 666112 h 1543360"/>
              <a:gd name="connsiteX21444" fmla="*/ 1059682 w 1617176"/>
              <a:gd name="connsiteY21444" fmla="*/ 666356 h 1543360"/>
              <a:gd name="connsiteX21445" fmla="*/ 1059680 w 1617176"/>
              <a:gd name="connsiteY21445" fmla="*/ 666356 h 1543360"/>
              <a:gd name="connsiteX21446" fmla="*/ 1059681 w 1617176"/>
              <a:gd name="connsiteY21446" fmla="*/ 666357 h 1543360"/>
              <a:gd name="connsiteX21447" fmla="*/ 1058705 w 1617176"/>
              <a:gd name="connsiteY21447" fmla="*/ 667577 h 1543360"/>
              <a:gd name="connsiteX21448" fmla="*/ 1058167 w 1617176"/>
              <a:gd name="connsiteY21448" fmla="*/ 667397 h 1543360"/>
              <a:gd name="connsiteX21449" fmla="*/ 1060414 w 1617176"/>
              <a:gd name="connsiteY21449" fmla="*/ 670994 h 1543360"/>
              <a:gd name="connsiteX21450" fmla="*/ 1062366 w 1617176"/>
              <a:gd name="connsiteY21450" fmla="*/ 673434 h 1543360"/>
              <a:gd name="connsiteX21451" fmla="*/ 1062317 w 1617176"/>
              <a:gd name="connsiteY21451" fmla="*/ 673632 h 1543360"/>
              <a:gd name="connsiteX21452" fmla="*/ 1062610 w 1617176"/>
              <a:gd name="connsiteY21452" fmla="*/ 673191 h 1543360"/>
              <a:gd name="connsiteX21453" fmla="*/ 1064075 w 1617176"/>
              <a:gd name="connsiteY21453" fmla="*/ 673680 h 1543360"/>
              <a:gd name="connsiteX21454" fmla="*/ 1066271 w 1617176"/>
              <a:gd name="connsiteY21454" fmla="*/ 670018 h 1543360"/>
              <a:gd name="connsiteX21455" fmla="*/ 1061390 w 1617176"/>
              <a:gd name="connsiteY21455" fmla="*/ 666357 h 1543360"/>
              <a:gd name="connsiteX21456" fmla="*/ 1241282 w 1617176"/>
              <a:gd name="connsiteY21456" fmla="*/ 665625 h 1543360"/>
              <a:gd name="connsiteX21457" fmla="*/ 1241282 w 1617176"/>
              <a:gd name="connsiteY21457" fmla="*/ 666112 h 1543360"/>
              <a:gd name="connsiteX21458" fmla="*/ 1241649 w 1617176"/>
              <a:gd name="connsiteY21458" fmla="*/ 666295 h 1543360"/>
              <a:gd name="connsiteX21459" fmla="*/ 1241770 w 1617176"/>
              <a:gd name="connsiteY21459" fmla="*/ 666113 h 1543360"/>
              <a:gd name="connsiteX21460" fmla="*/ 1243479 w 1617176"/>
              <a:gd name="connsiteY21460" fmla="*/ 666845 h 1543360"/>
              <a:gd name="connsiteX21461" fmla="*/ 1241770 w 1617176"/>
              <a:gd name="connsiteY21461" fmla="*/ 665869 h 1543360"/>
              <a:gd name="connsiteX21462" fmla="*/ 1137545 w 1617176"/>
              <a:gd name="connsiteY21462" fmla="*/ 665625 h 1543360"/>
              <a:gd name="connsiteX21463" fmla="*/ 1141694 w 1617176"/>
              <a:gd name="connsiteY21463" fmla="*/ 666357 h 1543360"/>
              <a:gd name="connsiteX21464" fmla="*/ 1137545 w 1617176"/>
              <a:gd name="connsiteY21464" fmla="*/ 665625 h 1543360"/>
              <a:gd name="connsiteX21465" fmla="*/ 918681 w 1617176"/>
              <a:gd name="connsiteY21465" fmla="*/ 665623 h 1543360"/>
              <a:gd name="connsiteX21466" fmla="*/ 917867 w 1617176"/>
              <a:gd name="connsiteY21466" fmla="*/ 666112 h 1543360"/>
              <a:gd name="connsiteX21467" fmla="*/ 914920 w 1617176"/>
              <a:gd name="connsiteY21467" fmla="*/ 666565 h 1543360"/>
              <a:gd name="connsiteX21468" fmla="*/ 914938 w 1617176"/>
              <a:gd name="connsiteY21468" fmla="*/ 666601 h 1543360"/>
              <a:gd name="connsiteX21469" fmla="*/ 911277 w 1617176"/>
              <a:gd name="connsiteY21469" fmla="*/ 668310 h 1543360"/>
              <a:gd name="connsiteX21470" fmla="*/ 921528 w 1617176"/>
              <a:gd name="connsiteY21470" fmla="*/ 665869 h 1543360"/>
              <a:gd name="connsiteX21471" fmla="*/ 918599 w 1617176"/>
              <a:gd name="connsiteY21471" fmla="*/ 665869 h 1543360"/>
              <a:gd name="connsiteX21472" fmla="*/ 1021115 w 1617176"/>
              <a:gd name="connsiteY21472" fmla="*/ 665381 h 1543360"/>
              <a:gd name="connsiteX21473" fmla="*/ 1020335 w 1617176"/>
              <a:gd name="connsiteY21473" fmla="*/ 668698 h 1543360"/>
              <a:gd name="connsiteX21474" fmla="*/ 1020384 w 1617176"/>
              <a:gd name="connsiteY21474" fmla="*/ 668796 h 1543360"/>
              <a:gd name="connsiteX21475" fmla="*/ 1020140 w 1617176"/>
              <a:gd name="connsiteY21475" fmla="*/ 670017 h 1543360"/>
              <a:gd name="connsiteX21476" fmla="*/ 1020140 w 1617176"/>
              <a:gd name="connsiteY21476" fmla="*/ 670018 h 1543360"/>
              <a:gd name="connsiteX21477" fmla="*/ 1024776 w 1617176"/>
              <a:gd name="connsiteY21477" fmla="*/ 668798 h 1543360"/>
              <a:gd name="connsiteX21478" fmla="*/ 1021115 w 1617176"/>
              <a:gd name="connsiteY21478" fmla="*/ 665381 h 1543360"/>
              <a:gd name="connsiteX21479" fmla="*/ 1002077 w 1617176"/>
              <a:gd name="connsiteY21479" fmla="*/ 665381 h 1543360"/>
              <a:gd name="connsiteX21480" fmla="*/ 999636 w 1617176"/>
              <a:gd name="connsiteY21480" fmla="*/ 668310 h 1543360"/>
              <a:gd name="connsiteX21481" fmla="*/ 1003785 w 1617176"/>
              <a:gd name="connsiteY21481" fmla="*/ 668798 h 1543360"/>
              <a:gd name="connsiteX21482" fmla="*/ 1002077 w 1617176"/>
              <a:gd name="connsiteY21482" fmla="*/ 665381 h 1543360"/>
              <a:gd name="connsiteX21483" fmla="*/ 784351 w 1617176"/>
              <a:gd name="connsiteY21483" fmla="*/ 664892 h 1543360"/>
              <a:gd name="connsiteX21484" fmla="*/ 784351 w 1617176"/>
              <a:gd name="connsiteY21484" fmla="*/ 665869 h 1543360"/>
              <a:gd name="connsiteX21485" fmla="*/ 786548 w 1617176"/>
              <a:gd name="connsiteY21485" fmla="*/ 665869 h 1543360"/>
              <a:gd name="connsiteX21486" fmla="*/ 786548 w 1617176"/>
              <a:gd name="connsiteY21486" fmla="*/ 664892 h 1543360"/>
              <a:gd name="connsiteX21487" fmla="*/ 784351 w 1617176"/>
              <a:gd name="connsiteY21487" fmla="*/ 664892 h 1543360"/>
              <a:gd name="connsiteX21488" fmla="*/ 944626 w 1617176"/>
              <a:gd name="connsiteY21488" fmla="*/ 664448 h 1543360"/>
              <a:gd name="connsiteX21489" fmla="*/ 943741 w 1617176"/>
              <a:gd name="connsiteY21489" fmla="*/ 664891 h 1543360"/>
              <a:gd name="connsiteX21490" fmla="*/ 942764 w 1617176"/>
              <a:gd name="connsiteY21490" fmla="*/ 664891 h 1543360"/>
              <a:gd name="connsiteX21491" fmla="*/ 942764 w 1617176"/>
              <a:gd name="connsiteY21491" fmla="*/ 664892 h 1543360"/>
              <a:gd name="connsiteX21492" fmla="*/ 942764 w 1617176"/>
              <a:gd name="connsiteY21492" fmla="*/ 665135 h 1543360"/>
              <a:gd name="connsiteX21493" fmla="*/ 942618 w 1617176"/>
              <a:gd name="connsiteY21493" fmla="*/ 664989 h 1543360"/>
              <a:gd name="connsiteX21494" fmla="*/ 940044 w 1617176"/>
              <a:gd name="connsiteY21494" fmla="*/ 666705 h 1543360"/>
              <a:gd name="connsiteX21495" fmla="*/ 940311 w 1617176"/>
              <a:gd name="connsiteY21495" fmla="*/ 667150 h 1543360"/>
              <a:gd name="connsiteX21496" fmla="*/ 946181 w 1617176"/>
              <a:gd name="connsiteY21496" fmla="*/ 664892 h 1543360"/>
              <a:gd name="connsiteX21497" fmla="*/ 1187522 w 1617176"/>
              <a:gd name="connsiteY21497" fmla="*/ 664374 h 1543360"/>
              <a:gd name="connsiteX21498" fmla="*/ 1183677 w 1617176"/>
              <a:gd name="connsiteY21498" fmla="*/ 664892 h 1543360"/>
              <a:gd name="connsiteX21499" fmla="*/ 1170741 w 1617176"/>
              <a:gd name="connsiteY21499" fmla="*/ 665869 h 1543360"/>
              <a:gd name="connsiteX21500" fmla="*/ 1190268 w 1617176"/>
              <a:gd name="connsiteY21500" fmla="*/ 666601 h 1543360"/>
              <a:gd name="connsiteX21501" fmla="*/ 1187522 w 1617176"/>
              <a:gd name="connsiteY21501" fmla="*/ 664374 h 1543360"/>
              <a:gd name="connsiteX21502" fmla="*/ 993900 w 1617176"/>
              <a:gd name="connsiteY21502" fmla="*/ 664282 h 1543360"/>
              <a:gd name="connsiteX21503" fmla="*/ 993778 w 1617176"/>
              <a:gd name="connsiteY21503" fmla="*/ 664404 h 1543360"/>
              <a:gd name="connsiteX21504" fmla="*/ 990604 w 1617176"/>
              <a:gd name="connsiteY21504" fmla="*/ 666601 h 1543360"/>
              <a:gd name="connsiteX21505" fmla="*/ 993778 w 1617176"/>
              <a:gd name="connsiteY21505" fmla="*/ 664892 h 1543360"/>
              <a:gd name="connsiteX21506" fmla="*/ 994022 w 1617176"/>
              <a:gd name="connsiteY21506" fmla="*/ 664974 h 1543360"/>
              <a:gd name="connsiteX21507" fmla="*/ 994022 w 1617176"/>
              <a:gd name="connsiteY21507" fmla="*/ 664891 h 1543360"/>
              <a:gd name="connsiteX21508" fmla="*/ 832436 w 1617176"/>
              <a:gd name="connsiteY21508" fmla="*/ 663916 h 1543360"/>
              <a:gd name="connsiteX21509" fmla="*/ 837562 w 1617176"/>
              <a:gd name="connsiteY21509" fmla="*/ 669530 h 1543360"/>
              <a:gd name="connsiteX21510" fmla="*/ 832436 w 1617176"/>
              <a:gd name="connsiteY21510" fmla="*/ 663916 h 1543360"/>
              <a:gd name="connsiteX21511" fmla="*/ 957470 w 1617176"/>
              <a:gd name="connsiteY21511" fmla="*/ 663686 h 1543360"/>
              <a:gd name="connsiteX21512" fmla="*/ 951307 w 1617176"/>
              <a:gd name="connsiteY21512" fmla="*/ 666357 h 1543360"/>
              <a:gd name="connsiteX21513" fmla="*/ 956676 w 1617176"/>
              <a:gd name="connsiteY21513" fmla="*/ 664160 h 1543360"/>
              <a:gd name="connsiteX21514" fmla="*/ 956698 w 1617176"/>
              <a:gd name="connsiteY21514" fmla="*/ 664226 h 1543360"/>
              <a:gd name="connsiteX21515" fmla="*/ 957165 w 1617176"/>
              <a:gd name="connsiteY21515" fmla="*/ 663915 h 1543360"/>
              <a:gd name="connsiteX21516" fmla="*/ 1026729 w 1617176"/>
              <a:gd name="connsiteY21516" fmla="*/ 663672 h 1543360"/>
              <a:gd name="connsiteX21517" fmla="*/ 1028926 w 1617176"/>
              <a:gd name="connsiteY21517" fmla="*/ 667333 h 1543360"/>
              <a:gd name="connsiteX21518" fmla="*/ 1035272 w 1617176"/>
              <a:gd name="connsiteY21518" fmla="*/ 664892 h 1543360"/>
              <a:gd name="connsiteX21519" fmla="*/ 1026729 w 1617176"/>
              <a:gd name="connsiteY21519" fmla="*/ 663672 h 1543360"/>
              <a:gd name="connsiteX21520" fmla="*/ 1005494 w 1617176"/>
              <a:gd name="connsiteY21520" fmla="*/ 663672 h 1543360"/>
              <a:gd name="connsiteX21521" fmla="*/ 1007690 w 1617176"/>
              <a:gd name="connsiteY21521" fmla="*/ 666601 h 1543360"/>
              <a:gd name="connsiteX21522" fmla="*/ 1009399 w 1617176"/>
              <a:gd name="connsiteY21522" fmla="*/ 665869 h 1543360"/>
              <a:gd name="connsiteX21523" fmla="*/ 1005494 w 1617176"/>
              <a:gd name="connsiteY21523" fmla="*/ 663672 h 1543360"/>
              <a:gd name="connsiteX21524" fmla="*/ 846838 w 1617176"/>
              <a:gd name="connsiteY21524" fmla="*/ 663428 h 1543360"/>
              <a:gd name="connsiteX21525" fmla="*/ 843561 w 1617176"/>
              <a:gd name="connsiteY21525" fmla="*/ 666268 h 1543360"/>
              <a:gd name="connsiteX21526" fmla="*/ 843177 w 1617176"/>
              <a:gd name="connsiteY21526" fmla="*/ 666844 h 1543360"/>
              <a:gd name="connsiteX21527" fmla="*/ 842933 w 1617176"/>
              <a:gd name="connsiteY21527" fmla="*/ 666844 h 1543360"/>
              <a:gd name="connsiteX21528" fmla="*/ 842932 w 1617176"/>
              <a:gd name="connsiteY21528" fmla="*/ 666845 h 1543360"/>
              <a:gd name="connsiteX21529" fmla="*/ 845251 w 1617176"/>
              <a:gd name="connsiteY21529" fmla="*/ 671666 h 1543360"/>
              <a:gd name="connsiteX21530" fmla="*/ 849766 w 1617176"/>
              <a:gd name="connsiteY21530" fmla="*/ 673924 h 1543360"/>
              <a:gd name="connsiteX21531" fmla="*/ 849855 w 1617176"/>
              <a:gd name="connsiteY21531" fmla="*/ 674101 h 1543360"/>
              <a:gd name="connsiteX21532" fmla="*/ 849994 w 1617176"/>
              <a:gd name="connsiteY21532" fmla="*/ 673870 h 1543360"/>
              <a:gd name="connsiteX21533" fmla="*/ 969857 w 1617176"/>
              <a:gd name="connsiteY21533" fmla="*/ 663184 h 1543360"/>
              <a:gd name="connsiteX21534" fmla="*/ 969857 w 1617176"/>
              <a:gd name="connsiteY21534" fmla="*/ 665381 h 1543360"/>
              <a:gd name="connsiteX21535" fmla="*/ 972542 w 1617176"/>
              <a:gd name="connsiteY21535" fmla="*/ 663672 h 1543360"/>
              <a:gd name="connsiteX21536" fmla="*/ 969857 w 1617176"/>
              <a:gd name="connsiteY21536" fmla="*/ 663184 h 1543360"/>
              <a:gd name="connsiteX21537" fmla="*/ 963267 w 1617176"/>
              <a:gd name="connsiteY21537" fmla="*/ 663184 h 1543360"/>
              <a:gd name="connsiteX21538" fmla="*/ 960094 w 1617176"/>
              <a:gd name="connsiteY21538" fmla="*/ 663672 h 1543360"/>
              <a:gd name="connsiteX21539" fmla="*/ 960079 w 1617176"/>
              <a:gd name="connsiteY21539" fmla="*/ 663657 h 1543360"/>
              <a:gd name="connsiteX21540" fmla="*/ 958142 w 1617176"/>
              <a:gd name="connsiteY21540" fmla="*/ 665379 h 1543360"/>
              <a:gd name="connsiteX21541" fmla="*/ 957165 w 1617176"/>
              <a:gd name="connsiteY21541" fmla="*/ 665623 h 1543360"/>
              <a:gd name="connsiteX21542" fmla="*/ 957165 w 1617176"/>
              <a:gd name="connsiteY21542" fmla="*/ 665623 h 1543360"/>
              <a:gd name="connsiteX21543" fmla="*/ 957165 w 1617176"/>
              <a:gd name="connsiteY21543" fmla="*/ 665625 h 1543360"/>
              <a:gd name="connsiteX21544" fmla="*/ 962291 w 1617176"/>
              <a:gd name="connsiteY21544" fmla="*/ 666357 h 1543360"/>
              <a:gd name="connsiteX21545" fmla="*/ 963267 w 1617176"/>
              <a:gd name="connsiteY21545" fmla="*/ 663184 h 1543360"/>
              <a:gd name="connsiteX21546" fmla="*/ 630821 w 1617176"/>
              <a:gd name="connsiteY21546" fmla="*/ 663184 h 1543360"/>
              <a:gd name="connsiteX21547" fmla="*/ 637655 w 1617176"/>
              <a:gd name="connsiteY21547" fmla="*/ 697112 h 1543360"/>
              <a:gd name="connsiteX21548" fmla="*/ 632285 w 1617176"/>
              <a:gd name="connsiteY21548" fmla="*/ 668310 h 1543360"/>
              <a:gd name="connsiteX21549" fmla="*/ 631797 w 1617176"/>
              <a:gd name="connsiteY21549" fmla="*/ 663672 h 1543360"/>
              <a:gd name="connsiteX21550" fmla="*/ 630821 w 1617176"/>
              <a:gd name="connsiteY21550" fmla="*/ 663184 h 1543360"/>
              <a:gd name="connsiteX21551" fmla="*/ 1067980 w 1617176"/>
              <a:gd name="connsiteY21551" fmla="*/ 663060 h 1543360"/>
              <a:gd name="connsiteX21552" fmla="*/ 1067492 w 1617176"/>
              <a:gd name="connsiteY21552" fmla="*/ 663304 h 1543360"/>
              <a:gd name="connsiteX21553" fmla="*/ 1067492 w 1617176"/>
              <a:gd name="connsiteY21553" fmla="*/ 664160 h 1543360"/>
              <a:gd name="connsiteX21554" fmla="*/ 1068224 w 1617176"/>
              <a:gd name="connsiteY21554" fmla="*/ 664160 h 1543360"/>
              <a:gd name="connsiteX21555" fmla="*/ 1067980 w 1617176"/>
              <a:gd name="connsiteY21555" fmla="*/ 663184 h 1543360"/>
              <a:gd name="connsiteX21556" fmla="*/ 1209062 w 1617176"/>
              <a:gd name="connsiteY21556" fmla="*/ 662452 h 1543360"/>
              <a:gd name="connsiteX21557" fmla="*/ 1209062 w 1617176"/>
              <a:gd name="connsiteY21557" fmla="*/ 664160 h 1543360"/>
              <a:gd name="connsiteX21558" fmla="*/ 1210771 w 1617176"/>
              <a:gd name="connsiteY21558" fmla="*/ 663428 h 1543360"/>
              <a:gd name="connsiteX21559" fmla="*/ 1210771 w 1617176"/>
              <a:gd name="connsiteY21559" fmla="*/ 662940 h 1543360"/>
              <a:gd name="connsiteX21560" fmla="*/ 1209062 w 1617176"/>
              <a:gd name="connsiteY21560" fmla="*/ 662452 h 1543360"/>
              <a:gd name="connsiteX21561" fmla="*/ 932235 w 1617176"/>
              <a:gd name="connsiteY21561" fmla="*/ 662260 h 1543360"/>
              <a:gd name="connsiteX21562" fmla="*/ 928607 w 1617176"/>
              <a:gd name="connsiteY21562" fmla="*/ 663670 h 1543360"/>
              <a:gd name="connsiteX21563" fmla="*/ 925351 w 1617176"/>
              <a:gd name="connsiteY21563" fmla="*/ 664322 h 1543360"/>
              <a:gd name="connsiteX21564" fmla="*/ 925433 w 1617176"/>
              <a:gd name="connsiteY21564" fmla="*/ 664404 h 1543360"/>
              <a:gd name="connsiteX21565" fmla="*/ 930224 w 1617176"/>
              <a:gd name="connsiteY21565" fmla="*/ 665411 h 1543360"/>
              <a:gd name="connsiteX21566" fmla="*/ 1124608 w 1617176"/>
              <a:gd name="connsiteY21566" fmla="*/ 662207 h 1543360"/>
              <a:gd name="connsiteX21567" fmla="*/ 1102640 w 1617176"/>
              <a:gd name="connsiteY21567" fmla="*/ 665869 h 1543360"/>
              <a:gd name="connsiteX21568" fmla="*/ 1109963 w 1617176"/>
              <a:gd name="connsiteY21568" fmla="*/ 667333 h 1543360"/>
              <a:gd name="connsiteX21569" fmla="*/ 1126805 w 1617176"/>
              <a:gd name="connsiteY21569" fmla="*/ 666845 h 1543360"/>
              <a:gd name="connsiteX21570" fmla="*/ 1124608 w 1617176"/>
              <a:gd name="connsiteY21570" fmla="*/ 662207 h 1543360"/>
              <a:gd name="connsiteX21571" fmla="*/ 1198322 w 1617176"/>
              <a:gd name="connsiteY21571" fmla="*/ 661963 h 1543360"/>
              <a:gd name="connsiteX21572" fmla="*/ 1202716 w 1617176"/>
              <a:gd name="connsiteY21572" fmla="*/ 665869 h 1543360"/>
              <a:gd name="connsiteX21573" fmla="*/ 1198322 w 1617176"/>
              <a:gd name="connsiteY21573" fmla="*/ 661963 h 1543360"/>
              <a:gd name="connsiteX21574" fmla="*/ 873199 w 1617176"/>
              <a:gd name="connsiteY21574" fmla="*/ 661963 h 1543360"/>
              <a:gd name="connsiteX21575" fmla="*/ 872931 w 1617176"/>
              <a:gd name="connsiteY21575" fmla="*/ 662634 h 1543360"/>
              <a:gd name="connsiteX21576" fmla="*/ 872955 w 1617176"/>
              <a:gd name="connsiteY21576" fmla="*/ 662694 h 1543360"/>
              <a:gd name="connsiteX21577" fmla="*/ 872711 w 1617176"/>
              <a:gd name="connsiteY21577" fmla="*/ 663671 h 1543360"/>
              <a:gd name="connsiteX21578" fmla="*/ 872711 w 1617176"/>
              <a:gd name="connsiteY21578" fmla="*/ 663672 h 1543360"/>
              <a:gd name="connsiteX21579" fmla="*/ 872711 w 1617176"/>
              <a:gd name="connsiteY21579" fmla="*/ 663672 h 1543360"/>
              <a:gd name="connsiteX21580" fmla="*/ 873687 w 1617176"/>
              <a:gd name="connsiteY21580" fmla="*/ 668310 h 1543360"/>
              <a:gd name="connsiteX21581" fmla="*/ 875884 w 1617176"/>
              <a:gd name="connsiteY21581" fmla="*/ 663672 h 1543360"/>
              <a:gd name="connsiteX21582" fmla="*/ 876024 w 1617176"/>
              <a:gd name="connsiteY21582" fmla="*/ 663532 h 1543360"/>
              <a:gd name="connsiteX21583" fmla="*/ 874847 w 1617176"/>
              <a:gd name="connsiteY21583" fmla="*/ 661963 h 1543360"/>
              <a:gd name="connsiteX21584" fmla="*/ 1058094 w 1617176"/>
              <a:gd name="connsiteY21584" fmla="*/ 661750 h 1543360"/>
              <a:gd name="connsiteX21585" fmla="*/ 1054799 w 1617176"/>
              <a:gd name="connsiteY21585" fmla="*/ 663916 h 1543360"/>
              <a:gd name="connsiteX21586" fmla="*/ 1059189 w 1617176"/>
              <a:gd name="connsiteY21586" fmla="*/ 664891 h 1543360"/>
              <a:gd name="connsiteX21587" fmla="*/ 1059682 w 1617176"/>
              <a:gd name="connsiteY21587" fmla="*/ 664891 h 1543360"/>
              <a:gd name="connsiteX21588" fmla="*/ 1060541 w 1617176"/>
              <a:gd name="connsiteY21588" fmla="*/ 664748 h 1543360"/>
              <a:gd name="connsiteX21589" fmla="*/ 1010375 w 1617176"/>
              <a:gd name="connsiteY21589" fmla="*/ 661475 h 1543360"/>
              <a:gd name="connsiteX21590" fmla="*/ 1012084 w 1617176"/>
              <a:gd name="connsiteY21590" fmla="*/ 663672 h 1543360"/>
              <a:gd name="connsiteX21591" fmla="*/ 1012572 w 1617176"/>
              <a:gd name="connsiteY21591" fmla="*/ 661475 h 1543360"/>
              <a:gd name="connsiteX21592" fmla="*/ 1010375 w 1617176"/>
              <a:gd name="connsiteY21592" fmla="*/ 661475 h 1543360"/>
              <a:gd name="connsiteX21593" fmla="*/ 1204459 w 1617176"/>
              <a:gd name="connsiteY21593" fmla="*/ 661406 h 1543360"/>
              <a:gd name="connsiteX21594" fmla="*/ 1204425 w 1617176"/>
              <a:gd name="connsiteY21594" fmla="*/ 661474 h 1543360"/>
              <a:gd name="connsiteX21595" fmla="*/ 1203853 w 1617176"/>
              <a:gd name="connsiteY21595" fmla="*/ 661588 h 1543360"/>
              <a:gd name="connsiteX21596" fmla="*/ 1204180 w 1617176"/>
              <a:gd name="connsiteY21596" fmla="*/ 661719 h 1543360"/>
              <a:gd name="connsiteX21597" fmla="*/ 1208086 w 1617176"/>
              <a:gd name="connsiteY21597" fmla="*/ 666845 h 1543360"/>
              <a:gd name="connsiteX21598" fmla="*/ 1218826 w 1617176"/>
              <a:gd name="connsiteY21598" fmla="*/ 660987 h 1543360"/>
              <a:gd name="connsiteX21599" fmla="*/ 1211991 w 1617176"/>
              <a:gd name="connsiteY21599" fmla="*/ 661963 h 1543360"/>
              <a:gd name="connsiteX21600" fmla="*/ 1211991 w 1617176"/>
              <a:gd name="connsiteY21600" fmla="*/ 662694 h 1543360"/>
              <a:gd name="connsiteX21601" fmla="*/ 1212480 w 1617176"/>
              <a:gd name="connsiteY21601" fmla="*/ 663671 h 1543360"/>
              <a:gd name="connsiteX21602" fmla="*/ 1212480 w 1617176"/>
              <a:gd name="connsiteY21602" fmla="*/ 663672 h 1543360"/>
              <a:gd name="connsiteX21603" fmla="*/ 1212480 w 1617176"/>
              <a:gd name="connsiteY21603" fmla="*/ 663672 h 1543360"/>
              <a:gd name="connsiteX21604" fmla="*/ 1222243 w 1617176"/>
              <a:gd name="connsiteY21604" fmla="*/ 666601 h 1543360"/>
              <a:gd name="connsiteX21605" fmla="*/ 1218826 w 1617176"/>
              <a:gd name="connsiteY21605" fmla="*/ 660987 h 1543360"/>
              <a:gd name="connsiteX21606" fmla="*/ 998904 w 1617176"/>
              <a:gd name="connsiteY21606" fmla="*/ 660957 h 1543360"/>
              <a:gd name="connsiteX21607" fmla="*/ 995436 w 1617176"/>
              <a:gd name="connsiteY21607" fmla="*/ 663760 h 1543360"/>
              <a:gd name="connsiteX21608" fmla="*/ 995610 w 1617176"/>
              <a:gd name="connsiteY21608" fmla="*/ 664281 h 1543360"/>
              <a:gd name="connsiteX21609" fmla="*/ 1001832 w 1617176"/>
              <a:gd name="connsiteY21609" fmla="*/ 662207 h 1543360"/>
              <a:gd name="connsiteX21610" fmla="*/ 998904 w 1617176"/>
              <a:gd name="connsiteY21610" fmla="*/ 660957 h 1543360"/>
              <a:gd name="connsiteX21611" fmla="*/ 966348 w 1617176"/>
              <a:gd name="connsiteY21611" fmla="*/ 660896 h 1543360"/>
              <a:gd name="connsiteX21612" fmla="*/ 965952 w 1617176"/>
              <a:gd name="connsiteY21612" fmla="*/ 663184 h 1543360"/>
              <a:gd name="connsiteX21613" fmla="*/ 969125 w 1617176"/>
              <a:gd name="connsiteY21613" fmla="*/ 660987 h 1543360"/>
              <a:gd name="connsiteX21614" fmla="*/ 966348 w 1617176"/>
              <a:gd name="connsiteY21614" fmla="*/ 660896 h 1543360"/>
              <a:gd name="connsiteX21615" fmla="*/ 939132 w 1617176"/>
              <a:gd name="connsiteY21615" fmla="*/ 660821 h 1543360"/>
              <a:gd name="connsiteX21616" fmla="*/ 938859 w 1617176"/>
              <a:gd name="connsiteY21616" fmla="*/ 661230 h 1543360"/>
              <a:gd name="connsiteX21617" fmla="*/ 938614 w 1617176"/>
              <a:gd name="connsiteY21617" fmla="*/ 661230 h 1543360"/>
              <a:gd name="connsiteX21618" fmla="*/ 938614 w 1617176"/>
              <a:gd name="connsiteY21618" fmla="*/ 662696 h 1543360"/>
              <a:gd name="connsiteX21619" fmla="*/ 940079 w 1617176"/>
              <a:gd name="connsiteY21619" fmla="*/ 661719 h 1543360"/>
              <a:gd name="connsiteX21620" fmla="*/ 940323 w 1617176"/>
              <a:gd name="connsiteY21620" fmla="*/ 661474 h 1543360"/>
              <a:gd name="connsiteX21621" fmla="*/ 940516 w 1617176"/>
              <a:gd name="connsiteY21621" fmla="*/ 661216 h 1543360"/>
              <a:gd name="connsiteX21622" fmla="*/ 770865 w 1617176"/>
              <a:gd name="connsiteY21622" fmla="*/ 660803 h 1543360"/>
              <a:gd name="connsiteX21623" fmla="*/ 769707 w 1617176"/>
              <a:gd name="connsiteY21623" fmla="*/ 661962 h 1543360"/>
              <a:gd name="connsiteX21624" fmla="*/ 769706 w 1617176"/>
              <a:gd name="connsiteY21624" fmla="*/ 661963 h 1543360"/>
              <a:gd name="connsiteX21625" fmla="*/ 769706 w 1617176"/>
              <a:gd name="connsiteY21625" fmla="*/ 662206 h 1543360"/>
              <a:gd name="connsiteX21626" fmla="*/ 770039 w 1617176"/>
              <a:gd name="connsiteY21626" fmla="*/ 662539 h 1543360"/>
              <a:gd name="connsiteX21627" fmla="*/ 770926 w 1617176"/>
              <a:gd name="connsiteY21627" fmla="*/ 660987 h 1543360"/>
              <a:gd name="connsiteX21628" fmla="*/ 945205 w 1617176"/>
              <a:gd name="connsiteY21628" fmla="*/ 660499 h 1543360"/>
              <a:gd name="connsiteX21629" fmla="*/ 944960 w 1617176"/>
              <a:gd name="connsiteY21629" fmla="*/ 661231 h 1543360"/>
              <a:gd name="connsiteX21630" fmla="*/ 942032 w 1617176"/>
              <a:gd name="connsiteY21630" fmla="*/ 661719 h 1543360"/>
              <a:gd name="connsiteX21631" fmla="*/ 941543 w 1617176"/>
              <a:gd name="connsiteY21631" fmla="*/ 662695 h 1543360"/>
              <a:gd name="connsiteX21632" fmla="*/ 941543 w 1617176"/>
              <a:gd name="connsiteY21632" fmla="*/ 662695 h 1543360"/>
              <a:gd name="connsiteX21633" fmla="*/ 942275 w 1617176"/>
              <a:gd name="connsiteY21633" fmla="*/ 663428 h 1543360"/>
              <a:gd name="connsiteX21634" fmla="*/ 942275 w 1617176"/>
              <a:gd name="connsiteY21634" fmla="*/ 663916 h 1543360"/>
              <a:gd name="connsiteX21635" fmla="*/ 942520 w 1617176"/>
              <a:gd name="connsiteY21635" fmla="*/ 663426 h 1543360"/>
              <a:gd name="connsiteX21636" fmla="*/ 943008 w 1617176"/>
              <a:gd name="connsiteY21636" fmla="*/ 663182 h 1543360"/>
              <a:gd name="connsiteX21637" fmla="*/ 943989 w 1617176"/>
              <a:gd name="connsiteY21637" fmla="*/ 662937 h 1543360"/>
              <a:gd name="connsiteX21638" fmla="*/ 945449 w 1617176"/>
              <a:gd name="connsiteY21638" fmla="*/ 661963 h 1543360"/>
              <a:gd name="connsiteX21639" fmla="*/ 945936 w 1617176"/>
              <a:gd name="connsiteY21639" fmla="*/ 662207 h 1543360"/>
              <a:gd name="connsiteX21640" fmla="*/ 946147 w 1617176"/>
              <a:gd name="connsiteY21640" fmla="*/ 662102 h 1543360"/>
              <a:gd name="connsiteX21641" fmla="*/ 945937 w 1617176"/>
              <a:gd name="connsiteY21641" fmla="*/ 661962 h 1543360"/>
              <a:gd name="connsiteX21642" fmla="*/ 945206 w 1617176"/>
              <a:gd name="connsiteY21642" fmla="*/ 660499 h 1543360"/>
              <a:gd name="connsiteX21643" fmla="*/ 870026 w 1617176"/>
              <a:gd name="connsiteY21643" fmla="*/ 660499 h 1543360"/>
              <a:gd name="connsiteX21644" fmla="*/ 869293 w 1617176"/>
              <a:gd name="connsiteY21644" fmla="*/ 663672 h 1543360"/>
              <a:gd name="connsiteX21645" fmla="*/ 871034 w 1617176"/>
              <a:gd name="connsiteY21645" fmla="*/ 663237 h 1543360"/>
              <a:gd name="connsiteX21646" fmla="*/ 871129 w 1617176"/>
              <a:gd name="connsiteY21646" fmla="*/ 662664 h 1543360"/>
              <a:gd name="connsiteX21647" fmla="*/ 871002 w 1617176"/>
              <a:gd name="connsiteY21647" fmla="*/ 662696 h 1543360"/>
              <a:gd name="connsiteX21648" fmla="*/ 870026 w 1617176"/>
              <a:gd name="connsiteY21648" fmla="*/ 660499 h 1543360"/>
              <a:gd name="connsiteX21649" fmla="*/ 892481 w 1617176"/>
              <a:gd name="connsiteY21649" fmla="*/ 660255 h 1543360"/>
              <a:gd name="connsiteX21650" fmla="*/ 898340 w 1617176"/>
              <a:gd name="connsiteY21650" fmla="*/ 665625 h 1543360"/>
              <a:gd name="connsiteX21651" fmla="*/ 898550 w 1617176"/>
              <a:gd name="connsiteY21651" fmla="*/ 664367 h 1543360"/>
              <a:gd name="connsiteX21652" fmla="*/ 897120 w 1617176"/>
              <a:gd name="connsiteY21652" fmla="*/ 662938 h 1543360"/>
              <a:gd name="connsiteX21653" fmla="*/ 897120 w 1617176"/>
              <a:gd name="connsiteY21653" fmla="*/ 662574 h 1543360"/>
              <a:gd name="connsiteX21654" fmla="*/ 845129 w 1617176"/>
              <a:gd name="connsiteY21654" fmla="*/ 660011 h 1543360"/>
              <a:gd name="connsiteX21655" fmla="*/ 839763 w 1617176"/>
              <a:gd name="connsiteY21655" fmla="*/ 660477 h 1543360"/>
              <a:gd name="connsiteX21656" fmla="*/ 839759 w 1617176"/>
              <a:gd name="connsiteY21656" fmla="*/ 660498 h 1543360"/>
              <a:gd name="connsiteX21657" fmla="*/ 838551 w 1617176"/>
              <a:gd name="connsiteY21657" fmla="*/ 661016 h 1543360"/>
              <a:gd name="connsiteX21658" fmla="*/ 840491 w 1617176"/>
              <a:gd name="connsiteY21658" fmla="*/ 665869 h 1543360"/>
              <a:gd name="connsiteX21659" fmla="*/ 841467 w 1617176"/>
              <a:gd name="connsiteY21659" fmla="*/ 665869 h 1543360"/>
              <a:gd name="connsiteX21660" fmla="*/ 841712 w 1617176"/>
              <a:gd name="connsiteY21660" fmla="*/ 666114 h 1543360"/>
              <a:gd name="connsiteX21661" fmla="*/ 841712 w 1617176"/>
              <a:gd name="connsiteY21661" fmla="*/ 665867 h 1543360"/>
              <a:gd name="connsiteX21662" fmla="*/ 841894 w 1617176"/>
              <a:gd name="connsiteY21662" fmla="*/ 665686 h 1543360"/>
              <a:gd name="connsiteX21663" fmla="*/ 841711 w 1617176"/>
              <a:gd name="connsiteY21663" fmla="*/ 665625 h 1543360"/>
              <a:gd name="connsiteX21664" fmla="*/ 845129 w 1617176"/>
              <a:gd name="connsiteY21664" fmla="*/ 660011 h 1543360"/>
              <a:gd name="connsiteX21665" fmla="*/ 1237132 w 1617176"/>
              <a:gd name="connsiteY21665" fmla="*/ 659767 h 1543360"/>
              <a:gd name="connsiteX21666" fmla="*/ 1231274 w 1617176"/>
              <a:gd name="connsiteY21666" fmla="*/ 660011 h 1543360"/>
              <a:gd name="connsiteX21667" fmla="*/ 1236156 w 1617176"/>
              <a:gd name="connsiteY21667" fmla="*/ 667333 h 1543360"/>
              <a:gd name="connsiteX21668" fmla="*/ 1240061 w 1617176"/>
              <a:gd name="connsiteY21668" fmla="*/ 667333 h 1543360"/>
              <a:gd name="connsiteX21669" fmla="*/ 1240061 w 1617176"/>
              <a:gd name="connsiteY21669" fmla="*/ 666601 h 1543360"/>
              <a:gd name="connsiteX21670" fmla="*/ 1240333 w 1617176"/>
              <a:gd name="connsiteY21670" fmla="*/ 666655 h 1543360"/>
              <a:gd name="connsiteX21671" fmla="*/ 1240305 w 1617176"/>
              <a:gd name="connsiteY21671" fmla="*/ 666600 h 1543360"/>
              <a:gd name="connsiteX21672" fmla="*/ 1239817 w 1617176"/>
              <a:gd name="connsiteY21672" fmla="*/ 666356 h 1543360"/>
              <a:gd name="connsiteX21673" fmla="*/ 1239817 w 1617176"/>
              <a:gd name="connsiteY21673" fmla="*/ 665869 h 1543360"/>
              <a:gd name="connsiteX21674" fmla="*/ 1237132 w 1617176"/>
              <a:gd name="connsiteY21674" fmla="*/ 659767 h 1543360"/>
              <a:gd name="connsiteX21675" fmla="*/ 875884 w 1617176"/>
              <a:gd name="connsiteY21675" fmla="*/ 659767 h 1543360"/>
              <a:gd name="connsiteX21676" fmla="*/ 876372 w 1617176"/>
              <a:gd name="connsiteY21676" fmla="*/ 661475 h 1543360"/>
              <a:gd name="connsiteX21677" fmla="*/ 876258 w 1617176"/>
              <a:gd name="connsiteY21677" fmla="*/ 661446 h 1543360"/>
              <a:gd name="connsiteX21678" fmla="*/ 876602 w 1617176"/>
              <a:gd name="connsiteY21678" fmla="*/ 662020 h 1543360"/>
              <a:gd name="connsiteX21679" fmla="*/ 878325 w 1617176"/>
              <a:gd name="connsiteY21679" fmla="*/ 662452 h 1543360"/>
              <a:gd name="connsiteX21680" fmla="*/ 875884 w 1617176"/>
              <a:gd name="connsiteY21680" fmla="*/ 659767 h 1543360"/>
              <a:gd name="connsiteX21681" fmla="*/ 1097514 w 1617176"/>
              <a:gd name="connsiteY21681" fmla="*/ 659278 h 1543360"/>
              <a:gd name="connsiteX21682" fmla="*/ 1112160 w 1617176"/>
              <a:gd name="connsiteY21682" fmla="*/ 660011 h 1543360"/>
              <a:gd name="connsiteX21683" fmla="*/ 1097514 w 1617176"/>
              <a:gd name="connsiteY21683" fmla="*/ 659278 h 1543360"/>
              <a:gd name="connsiteX21684" fmla="*/ 982550 w 1617176"/>
              <a:gd name="connsiteY21684" fmla="*/ 659278 h 1543360"/>
              <a:gd name="connsiteX21685" fmla="*/ 986455 w 1617176"/>
              <a:gd name="connsiteY21685" fmla="*/ 662696 h 1543360"/>
              <a:gd name="connsiteX21686" fmla="*/ 992801 w 1617176"/>
              <a:gd name="connsiteY21686" fmla="*/ 659767 h 1543360"/>
              <a:gd name="connsiteX21687" fmla="*/ 982550 w 1617176"/>
              <a:gd name="connsiteY21687" fmla="*/ 659278 h 1543360"/>
              <a:gd name="connsiteX21688" fmla="*/ 1064319 w 1617176"/>
              <a:gd name="connsiteY21688" fmla="*/ 659034 h 1543360"/>
              <a:gd name="connsiteX21689" fmla="*/ 1067004 w 1617176"/>
              <a:gd name="connsiteY21689" fmla="*/ 662696 h 1543360"/>
              <a:gd name="connsiteX21690" fmla="*/ 1066937 w 1617176"/>
              <a:gd name="connsiteY21690" fmla="*/ 662897 h 1543360"/>
              <a:gd name="connsiteX21691" fmla="*/ 1067980 w 1617176"/>
              <a:gd name="connsiteY21691" fmla="*/ 662450 h 1543360"/>
              <a:gd name="connsiteX21692" fmla="*/ 1067980 w 1617176"/>
              <a:gd name="connsiteY21692" fmla="*/ 661963 h 1543360"/>
              <a:gd name="connsiteX21693" fmla="*/ 1067004 w 1617176"/>
              <a:gd name="connsiteY21693" fmla="*/ 659034 h 1543360"/>
              <a:gd name="connsiteX21694" fmla="*/ 1064319 w 1617176"/>
              <a:gd name="connsiteY21694" fmla="*/ 659034 h 1543360"/>
              <a:gd name="connsiteX21695" fmla="*/ 704291 w 1617176"/>
              <a:gd name="connsiteY21695" fmla="*/ 659034 h 1543360"/>
              <a:gd name="connsiteX21696" fmla="*/ 703803 w 1617176"/>
              <a:gd name="connsiteY21696" fmla="*/ 659767 h 1543360"/>
              <a:gd name="connsiteX21697" fmla="*/ 703492 w 1617176"/>
              <a:gd name="connsiteY21697" fmla="*/ 659870 h 1543360"/>
              <a:gd name="connsiteX21698" fmla="*/ 704047 w 1617176"/>
              <a:gd name="connsiteY21698" fmla="*/ 660009 h 1543360"/>
              <a:gd name="connsiteX21699" fmla="*/ 705179 w 1617176"/>
              <a:gd name="connsiteY21699" fmla="*/ 660235 h 1543360"/>
              <a:gd name="connsiteX21700" fmla="*/ 705023 w 1617176"/>
              <a:gd name="connsiteY21700" fmla="*/ 659767 h 1543360"/>
              <a:gd name="connsiteX21701" fmla="*/ 704291 w 1617176"/>
              <a:gd name="connsiteY21701" fmla="*/ 659034 h 1543360"/>
              <a:gd name="connsiteX21702" fmla="*/ 1180902 w 1617176"/>
              <a:gd name="connsiteY21702" fmla="*/ 658817 h 1543360"/>
              <a:gd name="connsiteX21703" fmla="*/ 1177087 w 1617176"/>
              <a:gd name="connsiteY21703" fmla="*/ 660010 h 1543360"/>
              <a:gd name="connsiteX21704" fmla="*/ 1172844 w 1617176"/>
              <a:gd name="connsiteY21704" fmla="*/ 662020 h 1543360"/>
              <a:gd name="connsiteX21705" fmla="*/ 1173182 w 1617176"/>
              <a:gd name="connsiteY21705" fmla="*/ 662696 h 1543360"/>
              <a:gd name="connsiteX21706" fmla="*/ 1185874 w 1617176"/>
              <a:gd name="connsiteY21706" fmla="*/ 661719 h 1543360"/>
              <a:gd name="connsiteX21707" fmla="*/ 1180748 w 1617176"/>
              <a:gd name="connsiteY21707" fmla="*/ 659278 h 1543360"/>
              <a:gd name="connsiteX21708" fmla="*/ 803390 w 1617176"/>
              <a:gd name="connsiteY21708" fmla="*/ 658790 h 1543360"/>
              <a:gd name="connsiteX21709" fmla="*/ 802414 w 1617176"/>
              <a:gd name="connsiteY21709" fmla="*/ 660010 h 1543360"/>
              <a:gd name="connsiteX21710" fmla="*/ 800706 w 1617176"/>
              <a:gd name="connsiteY21710" fmla="*/ 662451 h 1543360"/>
              <a:gd name="connsiteX21711" fmla="*/ 800217 w 1617176"/>
              <a:gd name="connsiteY21711" fmla="*/ 662939 h 1543360"/>
              <a:gd name="connsiteX21712" fmla="*/ 800217 w 1617176"/>
              <a:gd name="connsiteY21712" fmla="*/ 662940 h 1543360"/>
              <a:gd name="connsiteX21713" fmla="*/ 800217 w 1617176"/>
              <a:gd name="connsiteY21713" fmla="*/ 663428 h 1543360"/>
              <a:gd name="connsiteX21714" fmla="*/ 815594 w 1617176"/>
              <a:gd name="connsiteY21714" fmla="*/ 679782 h 1543360"/>
              <a:gd name="connsiteX21715" fmla="*/ 815624 w 1617176"/>
              <a:gd name="connsiteY21715" fmla="*/ 679826 h 1543360"/>
              <a:gd name="connsiteX21716" fmla="*/ 816815 w 1617176"/>
              <a:gd name="connsiteY21716" fmla="*/ 678805 h 1543360"/>
              <a:gd name="connsiteX21717" fmla="*/ 817791 w 1617176"/>
              <a:gd name="connsiteY21717" fmla="*/ 677340 h 1543360"/>
              <a:gd name="connsiteX21718" fmla="*/ 817828 w 1617176"/>
              <a:gd name="connsiteY21718" fmla="*/ 677331 h 1543360"/>
              <a:gd name="connsiteX21719" fmla="*/ 818035 w 1617176"/>
              <a:gd name="connsiteY21719" fmla="*/ 675876 h 1543360"/>
              <a:gd name="connsiteX21720" fmla="*/ 768974 w 1617176"/>
              <a:gd name="connsiteY21720" fmla="*/ 658546 h 1543360"/>
              <a:gd name="connsiteX21721" fmla="*/ 766777 w 1617176"/>
              <a:gd name="connsiteY21721" fmla="*/ 660499 h 1543360"/>
              <a:gd name="connsiteX21722" fmla="*/ 766598 w 1617176"/>
              <a:gd name="connsiteY21722" fmla="*/ 660767 h 1543360"/>
              <a:gd name="connsiteX21723" fmla="*/ 767070 w 1617176"/>
              <a:gd name="connsiteY21723" fmla="*/ 660957 h 1543360"/>
              <a:gd name="connsiteX21724" fmla="*/ 768730 w 1617176"/>
              <a:gd name="connsiteY21724" fmla="*/ 660009 h 1543360"/>
              <a:gd name="connsiteX21725" fmla="*/ 769136 w 1617176"/>
              <a:gd name="connsiteY21725" fmla="*/ 660822 h 1543360"/>
              <a:gd name="connsiteX21726" fmla="*/ 769787 w 1617176"/>
              <a:gd name="connsiteY21726" fmla="*/ 660173 h 1543360"/>
              <a:gd name="connsiteX21727" fmla="*/ 1139777 w 1617176"/>
              <a:gd name="connsiteY21727" fmla="*/ 658440 h 1543360"/>
              <a:gd name="connsiteX21728" fmla="*/ 1139742 w 1617176"/>
              <a:gd name="connsiteY21728" fmla="*/ 658546 h 1543360"/>
              <a:gd name="connsiteX21729" fmla="*/ 1130710 w 1617176"/>
              <a:gd name="connsiteY21729" fmla="*/ 659034 h 1543360"/>
              <a:gd name="connsiteX21730" fmla="*/ 1135257 w 1617176"/>
              <a:gd name="connsiteY21730" fmla="*/ 661292 h 1543360"/>
              <a:gd name="connsiteX21731" fmla="*/ 1141296 w 1617176"/>
              <a:gd name="connsiteY21731" fmla="*/ 660994 h 1543360"/>
              <a:gd name="connsiteX21732" fmla="*/ 1140474 w 1617176"/>
              <a:gd name="connsiteY21732" fmla="*/ 660009 h 1543360"/>
              <a:gd name="connsiteX21733" fmla="*/ 1035488 w 1617176"/>
              <a:gd name="connsiteY21733" fmla="*/ 658386 h 1543360"/>
              <a:gd name="connsiteX21734" fmla="*/ 1034864 w 1617176"/>
              <a:gd name="connsiteY21734" fmla="*/ 658491 h 1543360"/>
              <a:gd name="connsiteX21735" fmla="*/ 1035029 w 1617176"/>
              <a:gd name="connsiteY21735" fmla="*/ 658546 h 1543360"/>
              <a:gd name="connsiteX21736" fmla="*/ 1035373 w 1617176"/>
              <a:gd name="connsiteY21736" fmla="*/ 658731 h 1543360"/>
              <a:gd name="connsiteX21737" fmla="*/ 1035272 w 1617176"/>
              <a:gd name="connsiteY21737" fmla="*/ 659034 h 1543360"/>
              <a:gd name="connsiteX21738" fmla="*/ 1036587 w 1617176"/>
              <a:gd name="connsiteY21738" fmla="*/ 659385 h 1543360"/>
              <a:gd name="connsiteX21739" fmla="*/ 1041375 w 1617176"/>
              <a:gd name="connsiteY21739" fmla="*/ 661963 h 1543360"/>
              <a:gd name="connsiteX21740" fmla="*/ 1041375 w 1617176"/>
              <a:gd name="connsiteY21740" fmla="*/ 661474 h 1543360"/>
              <a:gd name="connsiteX21741" fmla="*/ 1040155 w 1617176"/>
              <a:gd name="connsiteY21741" fmla="*/ 660498 h 1543360"/>
              <a:gd name="connsiteX21742" fmla="*/ 1039379 w 1617176"/>
              <a:gd name="connsiteY21742" fmla="*/ 659566 h 1543360"/>
              <a:gd name="connsiteX21743" fmla="*/ 1038934 w 1617176"/>
              <a:gd name="connsiteY21743" fmla="*/ 660011 h 1543360"/>
              <a:gd name="connsiteX21744" fmla="*/ 1036587 w 1617176"/>
              <a:gd name="connsiteY21744" fmla="*/ 659385 h 1543360"/>
              <a:gd name="connsiteX21745" fmla="*/ 1035373 w 1617176"/>
              <a:gd name="connsiteY21745" fmla="*/ 658731 h 1543360"/>
              <a:gd name="connsiteX21746" fmla="*/ 1049352 w 1617176"/>
              <a:gd name="connsiteY21746" fmla="*/ 658324 h 1543360"/>
              <a:gd name="connsiteX21747" fmla="*/ 1047721 w 1617176"/>
              <a:gd name="connsiteY21747" fmla="*/ 658790 h 1543360"/>
              <a:gd name="connsiteX21748" fmla="*/ 1047697 w 1617176"/>
              <a:gd name="connsiteY21748" fmla="*/ 658718 h 1543360"/>
              <a:gd name="connsiteX21749" fmla="*/ 1044548 w 1617176"/>
              <a:gd name="connsiteY21749" fmla="*/ 661474 h 1543360"/>
              <a:gd name="connsiteX21750" fmla="*/ 1043814 w 1617176"/>
              <a:gd name="connsiteY21750" fmla="*/ 661718 h 1543360"/>
              <a:gd name="connsiteX21751" fmla="*/ 1043815 w 1617176"/>
              <a:gd name="connsiteY21751" fmla="*/ 661719 h 1543360"/>
              <a:gd name="connsiteX21752" fmla="*/ 1050525 w 1617176"/>
              <a:gd name="connsiteY21752" fmla="*/ 660042 h 1543360"/>
              <a:gd name="connsiteX21753" fmla="*/ 1049918 w 1617176"/>
              <a:gd name="connsiteY21753" fmla="*/ 659033 h 1543360"/>
              <a:gd name="connsiteX21754" fmla="*/ 780446 w 1617176"/>
              <a:gd name="connsiteY21754" fmla="*/ 658302 h 1543360"/>
              <a:gd name="connsiteX21755" fmla="*/ 781178 w 1617176"/>
              <a:gd name="connsiteY21755" fmla="*/ 660011 h 1543360"/>
              <a:gd name="connsiteX21756" fmla="*/ 782887 w 1617176"/>
              <a:gd name="connsiteY21756" fmla="*/ 658790 h 1543360"/>
              <a:gd name="connsiteX21757" fmla="*/ 780446 w 1617176"/>
              <a:gd name="connsiteY21757" fmla="*/ 658302 h 1543360"/>
              <a:gd name="connsiteX21758" fmla="*/ 834985 w 1617176"/>
              <a:gd name="connsiteY21758" fmla="*/ 658116 h 1543360"/>
              <a:gd name="connsiteX21759" fmla="*/ 834921 w 1617176"/>
              <a:gd name="connsiteY21759" fmla="*/ 658374 h 1543360"/>
              <a:gd name="connsiteX21760" fmla="*/ 835934 w 1617176"/>
              <a:gd name="connsiteY21760" fmla="*/ 658627 h 1543360"/>
              <a:gd name="connsiteX21761" fmla="*/ 837765 w 1617176"/>
              <a:gd name="connsiteY21761" fmla="*/ 659613 h 1543360"/>
              <a:gd name="connsiteX21762" fmla="*/ 838294 w 1617176"/>
              <a:gd name="connsiteY21762" fmla="*/ 659217 h 1543360"/>
              <a:gd name="connsiteX21763" fmla="*/ 835934 w 1617176"/>
              <a:gd name="connsiteY21763" fmla="*/ 658627 h 1543360"/>
              <a:gd name="connsiteX21764" fmla="*/ 927948 w 1617176"/>
              <a:gd name="connsiteY21764" fmla="*/ 658114 h 1543360"/>
              <a:gd name="connsiteX21765" fmla="*/ 926654 w 1617176"/>
              <a:gd name="connsiteY21765" fmla="*/ 658545 h 1543360"/>
              <a:gd name="connsiteX21766" fmla="*/ 926410 w 1617176"/>
              <a:gd name="connsiteY21766" fmla="*/ 658789 h 1543360"/>
              <a:gd name="connsiteX21767" fmla="*/ 926228 w 1617176"/>
              <a:gd name="connsiteY21767" fmla="*/ 658667 h 1543360"/>
              <a:gd name="connsiteX21768" fmla="*/ 922748 w 1617176"/>
              <a:gd name="connsiteY21768" fmla="*/ 660987 h 1543360"/>
              <a:gd name="connsiteX21769" fmla="*/ 924945 w 1617176"/>
              <a:gd name="connsiteY21769" fmla="*/ 661963 h 1543360"/>
              <a:gd name="connsiteX21770" fmla="*/ 924819 w 1617176"/>
              <a:gd name="connsiteY21770" fmla="*/ 662848 h 1543360"/>
              <a:gd name="connsiteX21771" fmla="*/ 928363 w 1617176"/>
              <a:gd name="connsiteY21771" fmla="*/ 661962 h 1543360"/>
              <a:gd name="connsiteX21772" fmla="*/ 931911 w 1617176"/>
              <a:gd name="connsiteY21772" fmla="*/ 661074 h 1543360"/>
              <a:gd name="connsiteX21773" fmla="*/ 931780 w 1617176"/>
              <a:gd name="connsiteY21773" fmla="*/ 660987 h 1543360"/>
              <a:gd name="connsiteX21774" fmla="*/ 885647 w 1617176"/>
              <a:gd name="connsiteY21774" fmla="*/ 658058 h 1543360"/>
              <a:gd name="connsiteX21775" fmla="*/ 883206 w 1617176"/>
              <a:gd name="connsiteY21775" fmla="*/ 663184 h 1543360"/>
              <a:gd name="connsiteX21776" fmla="*/ 885647 w 1617176"/>
              <a:gd name="connsiteY21776" fmla="*/ 658058 h 1543360"/>
              <a:gd name="connsiteX21777" fmla="*/ 718936 w 1617176"/>
              <a:gd name="connsiteY21777" fmla="*/ 658058 h 1543360"/>
              <a:gd name="connsiteX21778" fmla="*/ 718448 w 1617176"/>
              <a:gd name="connsiteY21778" fmla="*/ 659034 h 1543360"/>
              <a:gd name="connsiteX21779" fmla="*/ 719912 w 1617176"/>
              <a:gd name="connsiteY21779" fmla="*/ 658058 h 1543360"/>
              <a:gd name="connsiteX21780" fmla="*/ 718936 w 1617176"/>
              <a:gd name="connsiteY21780" fmla="*/ 658058 h 1543360"/>
              <a:gd name="connsiteX21781" fmla="*/ 1071262 w 1617176"/>
              <a:gd name="connsiteY21781" fmla="*/ 657853 h 1543360"/>
              <a:gd name="connsiteX21782" fmla="*/ 1069688 w 1617176"/>
              <a:gd name="connsiteY21782" fmla="*/ 658302 h 1543360"/>
              <a:gd name="connsiteX21783" fmla="*/ 1075791 w 1617176"/>
              <a:gd name="connsiteY21783" fmla="*/ 665625 h 1543360"/>
              <a:gd name="connsiteX21784" fmla="*/ 1094342 w 1617176"/>
              <a:gd name="connsiteY21784" fmla="*/ 664648 h 1543360"/>
              <a:gd name="connsiteX21785" fmla="*/ 1087995 w 1617176"/>
              <a:gd name="connsiteY21785" fmla="*/ 658546 h 1543360"/>
              <a:gd name="connsiteX21786" fmla="*/ 1088052 w 1617176"/>
              <a:gd name="connsiteY21786" fmla="*/ 658318 h 1543360"/>
              <a:gd name="connsiteX21787" fmla="*/ 1082137 w 1617176"/>
              <a:gd name="connsiteY21787" fmla="*/ 658545 h 1543360"/>
              <a:gd name="connsiteX21788" fmla="*/ 1077255 w 1617176"/>
              <a:gd name="connsiteY21788" fmla="*/ 658545 h 1543360"/>
              <a:gd name="connsiteX21789" fmla="*/ 1028926 w 1617176"/>
              <a:gd name="connsiteY21789" fmla="*/ 657814 h 1543360"/>
              <a:gd name="connsiteX21790" fmla="*/ 1026729 w 1617176"/>
              <a:gd name="connsiteY21790" fmla="*/ 659034 h 1543360"/>
              <a:gd name="connsiteX21791" fmla="*/ 1028926 w 1617176"/>
              <a:gd name="connsiteY21791" fmla="*/ 659523 h 1543360"/>
              <a:gd name="connsiteX21792" fmla="*/ 1028926 w 1617176"/>
              <a:gd name="connsiteY21792" fmla="*/ 657814 h 1543360"/>
              <a:gd name="connsiteX21793" fmla="*/ 956676 w 1617176"/>
              <a:gd name="connsiteY21793" fmla="*/ 657814 h 1543360"/>
              <a:gd name="connsiteX21794" fmla="*/ 947889 w 1617176"/>
              <a:gd name="connsiteY21794" fmla="*/ 658790 h 1543360"/>
              <a:gd name="connsiteX21795" fmla="*/ 947889 w 1617176"/>
              <a:gd name="connsiteY21795" fmla="*/ 658789 h 1543360"/>
              <a:gd name="connsiteX21796" fmla="*/ 947158 w 1617176"/>
              <a:gd name="connsiteY21796" fmla="*/ 659033 h 1543360"/>
              <a:gd name="connsiteX21797" fmla="*/ 946914 w 1617176"/>
              <a:gd name="connsiteY21797" fmla="*/ 659521 h 1543360"/>
              <a:gd name="connsiteX21798" fmla="*/ 946816 w 1617176"/>
              <a:gd name="connsiteY21798" fmla="*/ 659423 h 1543360"/>
              <a:gd name="connsiteX21799" fmla="*/ 946286 w 1617176"/>
              <a:gd name="connsiteY21799" fmla="*/ 660218 h 1543360"/>
              <a:gd name="connsiteX21800" fmla="*/ 946425 w 1617176"/>
              <a:gd name="connsiteY21800" fmla="*/ 660253 h 1543360"/>
              <a:gd name="connsiteX21801" fmla="*/ 947158 w 1617176"/>
              <a:gd name="connsiteY21801" fmla="*/ 661474 h 1543360"/>
              <a:gd name="connsiteX21802" fmla="*/ 947105 w 1617176"/>
              <a:gd name="connsiteY21802" fmla="*/ 661688 h 1543360"/>
              <a:gd name="connsiteX21803" fmla="*/ 943252 w 1617176"/>
              <a:gd name="connsiteY21803" fmla="*/ 657814 h 1543360"/>
              <a:gd name="connsiteX21804" fmla="*/ 945975 w 1617176"/>
              <a:gd name="connsiteY21804" fmla="*/ 658494 h 1543360"/>
              <a:gd name="connsiteX21805" fmla="*/ 946473 w 1617176"/>
              <a:gd name="connsiteY21805" fmla="*/ 657830 h 1543360"/>
              <a:gd name="connsiteX21806" fmla="*/ 946425 w 1617176"/>
              <a:gd name="connsiteY21806" fmla="*/ 657814 h 1543360"/>
              <a:gd name="connsiteX21807" fmla="*/ 943252 w 1617176"/>
              <a:gd name="connsiteY21807" fmla="*/ 657814 h 1543360"/>
              <a:gd name="connsiteX21808" fmla="*/ 895167 w 1617176"/>
              <a:gd name="connsiteY21808" fmla="*/ 657814 h 1543360"/>
              <a:gd name="connsiteX21809" fmla="*/ 897852 w 1617176"/>
              <a:gd name="connsiteY21809" fmla="*/ 661475 h 1543360"/>
              <a:gd name="connsiteX21810" fmla="*/ 897669 w 1617176"/>
              <a:gd name="connsiteY21810" fmla="*/ 662023 h 1543360"/>
              <a:gd name="connsiteX21811" fmla="*/ 897852 w 1617176"/>
              <a:gd name="connsiteY21811" fmla="*/ 661962 h 1543360"/>
              <a:gd name="connsiteX21812" fmla="*/ 899629 w 1617176"/>
              <a:gd name="connsiteY21812" fmla="*/ 663935 h 1543360"/>
              <a:gd name="connsiteX21813" fmla="*/ 899804 w 1617176"/>
              <a:gd name="connsiteY21813" fmla="*/ 663672 h 1543360"/>
              <a:gd name="connsiteX21814" fmla="*/ 904686 w 1617176"/>
              <a:gd name="connsiteY21814" fmla="*/ 666357 h 1543360"/>
              <a:gd name="connsiteX21815" fmla="*/ 895167 w 1617176"/>
              <a:gd name="connsiteY21815" fmla="*/ 657814 h 1543360"/>
              <a:gd name="connsiteX21816" fmla="*/ 963511 w 1617176"/>
              <a:gd name="connsiteY21816" fmla="*/ 657570 h 1543360"/>
              <a:gd name="connsiteX21817" fmla="*/ 963511 w 1617176"/>
              <a:gd name="connsiteY21817" fmla="*/ 659034 h 1543360"/>
              <a:gd name="connsiteX21818" fmla="*/ 965952 w 1617176"/>
              <a:gd name="connsiteY21818" fmla="*/ 657570 h 1543360"/>
              <a:gd name="connsiteX21819" fmla="*/ 963511 w 1617176"/>
              <a:gd name="connsiteY21819" fmla="*/ 657570 h 1543360"/>
              <a:gd name="connsiteX21820" fmla="*/ 761163 w 1617176"/>
              <a:gd name="connsiteY21820" fmla="*/ 657326 h 1543360"/>
              <a:gd name="connsiteX21821" fmla="*/ 760431 w 1617176"/>
              <a:gd name="connsiteY21821" fmla="*/ 663428 h 1543360"/>
              <a:gd name="connsiteX21822" fmla="*/ 754328 w 1617176"/>
              <a:gd name="connsiteY21822" fmla="*/ 666357 h 1543360"/>
              <a:gd name="connsiteX21823" fmla="*/ 752132 w 1617176"/>
              <a:gd name="connsiteY21823" fmla="*/ 665625 h 1543360"/>
              <a:gd name="connsiteX21824" fmla="*/ 749203 w 1617176"/>
              <a:gd name="connsiteY21824" fmla="*/ 666357 h 1543360"/>
              <a:gd name="connsiteX21825" fmla="*/ 742368 w 1617176"/>
              <a:gd name="connsiteY21825" fmla="*/ 662452 h 1543360"/>
              <a:gd name="connsiteX21826" fmla="*/ 708196 w 1617176"/>
              <a:gd name="connsiteY21826" fmla="*/ 664648 h 1543360"/>
              <a:gd name="connsiteX21827" fmla="*/ 704991 w 1617176"/>
              <a:gd name="connsiteY21827" fmla="*/ 661230 h 1543360"/>
              <a:gd name="connsiteX21828" fmla="*/ 704779 w 1617176"/>
              <a:gd name="connsiteY21828" fmla="*/ 661230 h 1543360"/>
              <a:gd name="connsiteX21829" fmla="*/ 703558 w 1617176"/>
              <a:gd name="connsiteY21829" fmla="*/ 660985 h 1543360"/>
              <a:gd name="connsiteX21830" fmla="*/ 703070 w 1617176"/>
              <a:gd name="connsiteY21830" fmla="*/ 660822 h 1543360"/>
              <a:gd name="connsiteX21831" fmla="*/ 703070 w 1617176"/>
              <a:gd name="connsiteY21831" fmla="*/ 660987 h 1543360"/>
              <a:gd name="connsiteX21832" fmla="*/ 700873 w 1617176"/>
              <a:gd name="connsiteY21832" fmla="*/ 660499 h 1543360"/>
              <a:gd name="connsiteX21833" fmla="*/ 700141 w 1617176"/>
              <a:gd name="connsiteY21833" fmla="*/ 664892 h 1543360"/>
              <a:gd name="connsiteX21834" fmla="*/ 693307 w 1617176"/>
              <a:gd name="connsiteY21834" fmla="*/ 660499 h 1543360"/>
              <a:gd name="connsiteX21835" fmla="*/ 685984 w 1617176"/>
              <a:gd name="connsiteY21835" fmla="*/ 665869 h 1543360"/>
              <a:gd name="connsiteX21836" fmla="*/ 679882 w 1617176"/>
              <a:gd name="connsiteY21836" fmla="*/ 672215 h 1543360"/>
              <a:gd name="connsiteX21837" fmla="*/ 682079 w 1617176"/>
              <a:gd name="connsiteY21837" fmla="*/ 682711 h 1543360"/>
              <a:gd name="connsiteX21838" fmla="*/ 680370 w 1617176"/>
              <a:gd name="connsiteY21838" fmla="*/ 685884 h 1543360"/>
              <a:gd name="connsiteX21839" fmla="*/ 672559 w 1617176"/>
              <a:gd name="connsiteY21839" fmla="*/ 696624 h 1543360"/>
              <a:gd name="connsiteX21840" fmla="*/ 670607 w 1617176"/>
              <a:gd name="connsiteY21840" fmla="*/ 701506 h 1543360"/>
              <a:gd name="connsiteX21841" fmla="*/ 667922 w 1617176"/>
              <a:gd name="connsiteY21841" fmla="*/ 708340 h 1543360"/>
              <a:gd name="connsiteX21842" fmla="*/ 663284 w 1617176"/>
              <a:gd name="connsiteY21842" fmla="*/ 712489 h 1543360"/>
              <a:gd name="connsiteX21843" fmla="*/ 664016 w 1617176"/>
              <a:gd name="connsiteY21843" fmla="*/ 735678 h 1543360"/>
              <a:gd name="connsiteX21844" fmla="*/ 670119 w 1617176"/>
              <a:gd name="connsiteY21844" fmla="*/ 734945 h 1543360"/>
              <a:gd name="connsiteX21845" fmla="*/ 674512 w 1617176"/>
              <a:gd name="connsiteY21845" fmla="*/ 739339 h 1543360"/>
              <a:gd name="connsiteX21846" fmla="*/ 676709 w 1617176"/>
              <a:gd name="connsiteY21846" fmla="*/ 746662 h 1543360"/>
              <a:gd name="connsiteX21847" fmla="*/ 676640 w 1617176"/>
              <a:gd name="connsiteY21847" fmla="*/ 746765 h 1543360"/>
              <a:gd name="connsiteX21848" fmla="*/ 677197 w 1617176"/>
              <a:gd name="connsiteY21848" fmla="*/ 746904 h 1543360"/>
              <a:gd name="connsiteX21849" fmla="*/ 677930 w 1617176"/>
              <a:gd name="connsiteY21849" fmla="*/ 749345 h 1543360"/>
              <a:gd name="connsiteX21850" fmla="*/ 677707 w 1617176"/>
              <a:gd name="connsiteY21850" fmla="*/ 749568 h 1543360"/>
              <a:gd name="connsiteX21851" fmla="*/ 686228 w 1617176"/>
              <a:gd name="connsiteY21851" fmla="*/ 764480 h 1543360"/>
              <a:gd name="connsiteX21852" fmla="*/ 687937 w 1617176"/>
              <a:gd name="connsiteY21852" fmla="*/ 775464 h 1543360"/>
              <a:gd name="connsiteX21853" fmla="*/ 690622 w 1617176"/>
              <a:gd name="connsiteY21853" fmla="*/ 779613 h 1543360"/>
              <a:gd name="connsiteX21854" fmla="*/ 695260 w 1617176"/>
              <a:gd name="connsiteY21854" fmla="*/ 782298 h 1543360"/>
              <a:gd name="connsiteX21855" fmla="*/ 705755 w 1617176"/>
              <a:gd name="connsiteY21855" fmla="*/ 788645 h 1543360"/>
              <a:gd name="connsiteX21856" fmla="*/ 710393 w 1617176"/>
              <a:gd name="connsiteY21856" fmla="*/ 784251 h 1543360"/>
              <a:gd name="connsiteX21857" fmla="*/ 730164 w 1617176"/>
              <a:gd name="connsiteY21857" fmla="*/ 790841 h 1543360"/>
              <a:gd name="connsiteX21858" fmla="*/ 734557 w 1617176"/>
              <a:gd name="connsiteY21858" fmla="*/ 791330 h 1543360"/>
              <a:gd name="connsiteX21859" fmla="*/ 743833 w 1617176"/>
              <a:gd name="connsiteY21859" fmla="*/ 791330 h 1543360"/>
              <a:gd name="connsiteX21860" fmla="*/ 744809 w 1617176"/>
              <a:gd name="connsiteY21860" fmla="*/ 791818 h 1543360"/>
              <a:gd name="connsiteX21861" fmla="*/ 746518 w 1617176"/>
              <a:gd name="connsiteY21861" fmla="*/ 797188 h 1543360"/>
              <a:gd name="connsiteX21862" fmla="*/ 756525 w 1617176"/>
              <a:gd name="connsiteY21862" fmla="*/ 799628 h 1543360"/>
              <a:gd name="connsiteX21863" fmla="*/ 767509 w 1617176"/>
              <a:gd name="connsiteY21863" fmla="*/ 794503 h 1543360"/>
              <a:gd name="connsiteX21864" fmla="*/ 777028 w 1617176"/>
              <a:gd name="connsiteY21864" fmla="*/ 784251 h 1543360"/>
              <a:gd name="connsiteX21865" fmla="*/ 793382 w 1617176"/>
              <a:gd name="connsiteY21865" fmla="*/ 762771 h 1543360"/>
              <a:gd name="connsiteX21866" fmla="*/ 808272 w 1617176"/>
              <a:gd name="connsiteY21866" fmla="*/ 759354 h 1543360"/>
              <a:gd name="connsiteX21867" fmla="*/ 808760 w 1617176"/>
              <a:gd name="connsiteY21867" fmla="*/ 730064 h 1543360"/>
              <a:gd name="connsiteX21868" fmla="*/ 796555 w 1617176"/>
              <a:gd name="connsiteY21868" fmla="*/ 729575 h 1543360"/>
              <a:gd name="connsiteX21869" fmla="*/ 797288 w 1617176"/>
              <a:gd name="connsiteY21869" fmla="*/ 725914 h 1543360"/>
              <a:gd name="connsiteX21870" fmla="*/ 792650 w 1617176"/>
              <a:gd name="connsiteY21870" fmla="*/ 712001 h 1543360"/>
              <a:gd name="connsiteX21871" fmla="*/ 787036 w 1617176"/>
              <a:gd name="connsiteY21871" fmla="*/ 702238 h 1543360"/>
              <a:gd name="connsiteX21872" fmla="*/ 788989 w 1617176"/>
              <a:gd name="connsiteY21872" fmla="*/ 693695 h 1543360"/>
              <a:gd name="connsiteX21873" fmla="*/ 792894 w 1617176"/>
              <a:gd name="connsiteY21873" fmla="*/ 684663 h 1543360"/>
              <a:gd name="connsiteX21874" fmla="*/ 786792 w 1617176"/>
              <a:gd name="connsiteY21874" fmla="*/ 676853 h 1543360"/>
              <a:gd name="connsiteX21875" fmla="*/ 769800 w 1617176"/>
              <a:gd name="connsiteY21875" fmla="*/ 664647 h 1543360"/>
              <a:gd name="connsiteX21876" fmla="*/ 769706 w 1617176"/>
              <a:gd name="connsiteY21876" fmla="*/ 664647 h 1543360"/>
              <a:gd name="connsiteX21877" fmla="*/ 768151 w 1617176"/>
              <a:gd name="connsiteY21877" fmla="*/ 663286 h 1543360"/>
              <a:gd name="connsiteX21878" fmla="*/ 767998 w 1617176"/>
              <a:gd name="connsiteY21878" fmla="*/ 663670 h 1543360"/>
              <a:gd name="connsiteX21879" fmla="*/ 766533 w 1617176"/>
              <a:gd name="connsiteY21879" fmla="*/ 662694 h 1543360"/>
              <a:gd name="connsiteX21880" fmla="*/ 766715 w 1617176"/>
              <a:gd name="connsiteY21880" fmla="*/ 662511 h 1543360"/>
              <a:gd name="connsiteX21881" fmla="*/ 765801 w 1617176"/>
              <a:gd name="connsiteY21881" fmla="*/ 661963 h 1543360"/>
              <a:gd name="connsiteX21882" fmla="*/ 765557 w 1617176"/>
              <a:gd name="connsiteY21882" fmla="*/ 661718 h 1543360"/>
              <a:gd name="connsiteX21883" fmla="*/ 765069 w 1617176"/>
              <a:gd name="connsiteY21883" fmla="*/ 660742 h 1543360"/>
              <a:gd name="connsiteX21884" fmla="*/ 765109 w 1617176"/>
              <a:gd name="connsiteY21884" fmla="*/ 660734 h 1543360"/>
              <a:gd name="connsiteX21885" fmla="*/ 1146332 w 1617176"/>
              <a:gd name="connsiteY21885" fmla="*/ 657082 h 1543360"/>
              <a:gd name="connsiteX21886" fmla="*/ 1140792 w 1617176"/>
              <a:gd name="connsiteY21886" fmla="*/ 658045 h 1543360"/>
              <a:gd name="connsiteX21887" fmla="*/ 1141451 w 1617176"/>
              <a:gd name="connsiteY21887" fmla="*/ 659033 h 1543360"/>
              <a:gd name="connsiteX21888" fmla="*/ 1142228 w 1617176"/>
              <a:gd name="connsiteY21888" fmla="*/ 660783 h 1543360"/>
              <a:gd name="connsiteX21889" fmla="*/ 1143891 w 1617176"/>
              <a:gd name="connsiteY21889" fmla="*/ 662207 h 1543360"/>
              <a:gd name="connsiteX21890" fmla="*/ 1150340 w 1617176"/>
              <a:gd name="connsiteY21890" fmla="*/ 661729 h 1543360"/>
              <a:gd name="connsiteX21891" fmla="*/ 1149261 w 1617176"/>
              <a:gd name="connsiteY21891" fmla="*/ 660497 h 1543360"/>
              <a:gd name="connsiteX21892" fmla="*/ 1147594 w 1617176"/>
              <a:gd name="connsiteY21892" fmla="*/ 657995 h 1543360"/>
              <a:gd name="connsiteX21893" fmla="*/ 1147552 w 1617176"/>
              <a:gd name="connsiteY21893" fmla="*/ 658058 h 1543360"/>
              <a:gd name="connsiteX21894" fmla="*/ 1146332 w 1617176"/>
              <a:gd name="connsiteY21894" fmla="*/ 657082 h 1543360"/>
              <a:gd name="connsiteX21895" fmla="*/ 1047233 w 1617176"/>
              <a:gd name="connsiteY21895" fmla="*/ 656838 h 1543360"/>
              <a:gd name="connsiteX21896" fmla="*/ 1040398 w 1617176"/>
              <a:gd name="connsiteY21896" fmla="*/ 658546 h 1543360"/>
              <a:gd name="connsiteX21897" fmla="*/ 1040398 w 1617176"/>
              <a:gd name="connsiteY21897" fmla="*/ 658788 h 1543360"/>
              <a:gd name="connsiteX21898" fmla="*/ 1041131 w 1617176"/>
              <a:gd name="connsiteY21898" fmla="*/ 659522 h 1543360"/>
              <a:gd name="connsiteX21899" fmla="*/ 1042293 w 1617176"/>
              <a:gd name="connsiteY21899" fmla="*/ 660916 h 1543360"/>
              <a:gd name="connsiteX21900" fmla="*/ 1042351 w 1617176"/>
              <a:gd name="connsiteY21900" fmla="*/ 660743 h 1543360"/>
              <a:gd name="connsiteX21901" fmla="*/ 1042351 w 1617176"/>
              <a:gd name="connsiteY21901" fmla="*/ 660741 h 1543360"/>
              <a:gd name="connsiteX21902" fmla="*/ 1043816 w 1617176"/>
              <a:gd name="connsiteY21902" fmla="*/ 660009 h 1543360"/>
              <a:gd name="connsiteX21903" fmla="*/ 1046989 w 1617176"/>
              <a:gd name="connsiteY21903" fmla="*/ 657324 h 1543360"/>
              <a:gd name="connsiteX21904" fmla="*/ 1047233 w 1617176"/>
              <a:gd name="connsiteY21904" fmla="*/ 657263 h 1543360"/>
              <a:gd name="connsiteX21905" fmla="*/ 848980 w 1617176"/>
              <a:gd name="connsiteY21905" fmla="*/ 656394 h 1543360"/>
              <a:gd name="connsiteX21906" fmla="*/ 847569 w 1617176"/>
              <a:gd name="connsiteY21906" fmla="*/ 657570 h 1543360"/>
              <a:gd name="connsiteX21907" fmla="*/ 849766 w 1617176"/>
              <a:gd name="connsiteY21907" fmla="*/ 657082 h 1543360"/>
              <a:gd name="connsiteX21908" fmla="*/ 849864 w 1617176"/>
              <a:gd name="connsiteY21908" fmla="*/ 656789 h 1543360"/>
              <a:gd name="connsiteX21909" fmla="*/ 849767 w 1617176"/>
              <a:gd name="connsiteY21909" fmla="*/ 656837 h 1543360"/>
              <a:gd name="connsiteX21910" fmla="*/ 849278 w 1617176"/>
              <a:gd name="connsiteY21910" fmla="*/ 656593 h 1543360"/>
              <a:gd name="connsiteX21911" fmla="*/ 1024533 w 1617176"/>
              <a:gd name="connsiteY21911" fmla="*/ 656349 h 1543360"/>
              <a:gd name="connsiteX21912" fmla="*/ 1024045 w 1617176"/>
              <a:gd name="connsiteY21912" fmla="*/ 660987 h 1543360"/>
              <a:gd name="connsiteX21913" fmla="*/ 1024533 w 1617176"/>
              <a:gd name="connsiteY21913" fmla="*/ 656349 h 1543360"/>
              <a:gd name="connsiteX21914" fmla="*/ 817059 w 1617176"/>
              <a:gd name="connsiteY21914" fmla="*/ 656349 h 1543360"/>
              <a:gd name="connsiteX21915" fmla="*/ 816571 w 1617176"/>
              <a:gd name="connsiteY21915" fmla="*/ 657570 h 1543360"/>
              <a:gd name="connsiteX21916" fmla="*/ 828043 w 1617176"/>
              <a:gd name="connsiteY21916" fmla="*/ 663672 h 1543360"/>
              <a:gd name="connsiteX21917" fmla="*/ 817059 w 1617176"/>
              <a:gd name="connsiteY21917" fmla="*/ 656349 h 1543360"/>
              <a:gd name="connsiteX21918" fmla="*/ 854859 w 1617176"/>
              <a:gd name="connsiteY21918" fmla="*/ 656178 h 1543360"/>
              <a:gd name="connsiteX21919" fmla="*/ 854893 w 1617176"/>
              <a:gd name="connsiteY21919" fmla="*/ 656348 h 1543360"/>
              <a:gd name="connsiteX21920" fmla="*/ 854405 w 1617176"/>
              <a:gd name="connsiteY21920" fmla="*/ 656837 h 1543360"/>
              <a:gd name="connsiteX21921" fmla="*/ 854258 w 1617176"/>
              <a:gd name="connsiteY21921" fmla="*/ 656984 h 1543360"/>
              <a:gd name="connsiteX21922" fmla="*/ 854648 w 1617176"/>
              <a:gd name="connsiteY21922" fmla="*/ 657082 h 1543360"/>
              <a:gd name="connsiteX21923" fmla="*/ 854160 w 1617176"/>
              <a:gd name="connsiteY21923" fmla="*/ 659278 h 1543360"/>
              <a:gd name="connsiteX21924" fmla="*/ 862215 w 1617176"/>
              <a:gd name="connsiteY21924" fmla="*/ 663428 h 1543360"/>
              <a:gd name="connsiteX21925" fmla="*/ 855136 w 1617176"/>
              <a:gd name="connsiteY21925" fmla="*/ 656594 h 1543360"/>
              <a:gd name="connsiteX21926" fmla="*/ 725669 w 1617176"/>
              <a:gd name="connsiteY21926" fmla="*/ 656123 h 1543360"/>
              <a:gd name="connsiteX21927" fmla="*/ 725575 w 1617176"/>
              <a:gd name="connsiteY21927" fmla="*/ 656594 h 1543360"/>
              <a:gd name="connsiteX21928" fmla="*/ 729432 w 1617176"/>
              <a:gd name="connsiteY21928" fmla="*/ 656594 h 1543360"/>
              <a:gd name="connsiteX21929" fmla="*/ 1050406 w 1617176"/>
              <a:gd name="connsiteY21929" fmla="*/ 656105 h 1543360"/>
              <a:gd name="connsiteX21930" fmla="*/ 1050406 w 1617176"/>
              <a:gd name="connsiteY21930" fmla="*/ 657079 h 1543360"/>
              <a:gd name="connsiteX21931" fmla="*/ 1050407 w 1617176"/>
              <a:gd name="connsiteY21931" fmla="*/ 657080 h 1543360"/>
              <a:gd name="connsiteX21932" fmla="*/ 1050895 w 1617176"/>
              <a:gd name="connsiteY21932" fmla="*/ 658057 h 1543360"/>
              <a:gd name="connsiteX21933" fmla="*/ 1051907 w 1617176"/>
              <a:gd name="connsiteY21933" fmla="*/ 660080 h 1543360"/>
              <a:gd name="connsiteX21934" fmla="*/ 1052115 w 1617176"/>
              <a:gd name="connsiteY21934" fmla="*/ 660011 h 1543360"/>
              <a:gd name="connsiteX21935" fmla="*/ 1055532 w 1617176"/>
              <a:gd name="connsiteY21935" fmla="*/ 659278 h 1543360"/>
              <a:gd name="connsiteX21936" fmla="*/ 1050406 w 1617176"/>
              <a:gd name="connsiteY21936" fmla="*/ 656105 h 1543360"/>
              <a:gd name="connsiteX21937" fmla="*/ 933000 w 1617176"/>
              <a:gd name="connsiteY21937" fmla="*/ 655892 h 1543360"/>
              <a:gd name="connsiteX21938" fmla="*/ 937149 w 1617176"/>
              <a:gd name="connsiteY21938" fmla="*/ 660011 h 1543360"/>
              <a:gd name="connsiteX21939" fmla="*/ 937271 w 1617176"/>
              <a:gd name="connsiteY21939" fmla="*/ 660132 h 1543360"/>
              <a:gd name="connsiteX21940" fmla="*/ 937394 w 1617176"/>
              <a:gd name="connsiteY21940" fmla="*/ 660009 h 1543360"/>
              <a:gd name="connsiteX21941" fmla="*/ 937642 w 1617176"/>
              <a:gd name="connsiteY21941" fmla="*/ 659761 h 1543360"/>
              <a:gd name="connsiteX21942" fmla="*/ 939834 w 1617176"/>
              <a:gd name="connsiteY21942" fmla="*/ 656349 h 1543360"/>
              <a:gd name="connsiteX21943" fmla="*/ 933000 w 1617176"/>
              <a:gd name="connsiteY21943" fmla="*/ 655892 h 1543360"/>
              <a:gd name="connsiteX21944" fmla="*/ 1149017 w 1617176"/>
              <a:gd name="connsiteY21944" fmla="*/ 655861 h 1543360"/>
              <a:gd name="connsiteX21945" fmla="*/ 1149017 w 1617176"/>
              <a:gd name="connsiteY21945" fmla="*/ 656836 h 1543360"/>
              <a:gd name="connsiteX21946" fmla="*/ 1150482 w 1617176"/>
              <a:gd name="connsiteY21946" fmla="*/ 659033 h 1543360"/>
              <a:gd name="connsiteX21947" fmla="*/ 1152134 w 1617176"/>
              <a:gd name="connsiteY21947" fmla="*/ 661099 h 1543360"/>
              <a:gd name="connsiteX21948" fmla="*/ 1152190 w 1617176"/>
              <a:gd name="connsiteY21948" fmla="*/ 660987 h 1543360"/>
              <a:gd name="connsiteX21949" fmla="*/ 1157804 w 1617176"/>
              <a:gd name="connsiteY21949" fmla="*/ 661963 h 1543360"/>
              <a:gd name="connsiteX21950" fmla="*/ 1149017 w 1617176"/>
              <a:gd name="connsiteY21950" fmla="*/ 655861 h 1543360"/>
              <a:gd name="connsiteX21951" fmla="*/ 831948 w 1617176"/>
              <a:gd name="connsiteY21951" fmla="*/ 655861 h 1543360"/>
              <a:gd name="connsiteX21952" fmla="*/ 833168 w 1617176"/>
              <a:gd name="connsiteY21952" fmla="*/ 657216 h 1543360"/>
              <a:gd name="connsiteX21953" fmla="*/ 833168 w 1617176"/>
              <a:gd name="connsiteY21953" fmla="*/ 657570 h 1543360"/>
              <a:gd name="connsiteX21954" fmla="*/ 833267 w 1617176"/>
              <a:gd name="connsiteY21954" fmla="*/ 657570 h 1543360"/>
              <a:gd name="connsiteX21955" fmla="*/ 833306 w 1617176"/>
              <a:gd name="connsiteY21955" fmla="*/ 657370 h 1543360"/>
              <a:gd name="connsiteX21956" fmla="*/ 833168 w 1617176"/>
              <a:gd name="connsiteY21956" fmla="*/ 657216 h 1543360"/>
              <a:gd name="connsiteX21957" fmla="*/ 833168 w 1617176"/>
              <a:gd name="connsiteY21957" fmla="*/ 655861 h 1543360"/>
              <a:gd name="connsiteX21958" fmla="*/ 831948 w 1617176"/>
              <a:gd name="connsiteY21958" fmla="*/ 655861 h 1543360"/>
              <a:gd name="connsiteX21959" fmla="*/ 925189 w 1617176"/>
              <a:gd name="connsiteY21959" fmla="*/ 655373 h 1543360"/>
              <a:gd name="connsiteX21960" fmla="*/ 924795 w 1617176"/>
              <a:gd name="connsiteY21960" fmla="*/ 655767 h 1543360"/>
              <a:gd name="connsiteX21961" fmla="*/ 926579 w 1617176"/>
              <a:gd name="connsiteY21961" fmla="*/ 656561 h 1543360"/>
              <a:gd name="connsiteX21962" fmla="*/ 926856 w 1617176"/>
              <a:gd name="connsiteY21962" fmla="*/ 656376 h 1543360"/>
              <a:gd name="connsiteX21963" fmla="*/ 927142 w 1617176"/>
              <a:gd name="connsiteY21963" fmla="*/ 655373 h 1543360"/>
              <a:gd name="connsiteX21964" fmla="*/ 724062 w 1617176"/>
              <a:gd name="connsiteY21964" fmla="*/ 655373 h 1543360"/>
              <a:gd name="connsiteX21965" fmla="*/ 724062 w 1617176"/>
              <a:gd name="connsiteY21965" fmla="*/ 655616 h 1543360"/>
              <a:gd name="connsiteX21966" fmla="*/ 724122 w 1617176"/>
              <a:gd name="connsiteY21966" fmla="*/ 655555 h 1543360"/>
              <a:gd name="connsiteX21967" fmla="*/ 713331 w 1617176"/>
              <a:gd name="connsiteY21967" fmla="*/ 655283 h 1543360"/>
              <a:gd name="connsiteX21968" fmla="*/ 712834 w 1617176"/>
              <a:gd name="connsiteY21968" fmla="*/ 655615 h 1543360"/>
              <a:gd name="connsiteX21969" fmla="*/ 712291 w 1617176"/>
              <a:gd name="connsiteY21969" fmla="*/ 655531 h 1543360"/>
              <a:gd name="connsiteX21970" fmla="*/ 713566 w 1617176"/>
              <a:gd name="connsiteY21970" fmla="*/ 656105 h 1543360"/>
              <a:gd name="connsiteX21971" fmla="*/ 681591 w 1617176"/>
              <a:gd name="connsiteY21971" fmla="*/ 654885 h 1543360"/>
              <a:gd name="connsiteX21972" fmla="*/ 681591 w 1617176"/>
              <a:gd name="connsiteY21972" fmla="*/ 658546 h 1543360"/>
              <a:gd name="connsiteX21973" fmla="*/ 684764 w 1617176"/>
              <a:gd name="connsiteY21973" fmla="*/ 656349 h 1543360"/>
              <a:gd name="connsiteX21974" fmla="*/ 681591 w 1617176"/>
              <a:gd name="connsiteY21974" fmla="*/ 654885 h 1543360"/>
              <a:gd name="connsiteX21975" fmla="*/ 986011 w 1617176"/>
              <a:gd name="connsiteY21975" fmla="*/ 654727 h 1543360"/>
              <a:gd name="connsiteX21976" fmla="*/ 982794 w 1617176"/>
              <a:gd name="connsiteY21976" fmla="*/ 656105 h 1543360"/>
              <a:gd name="connsiteX21977" fmla="*/ 986699 w 1617176"/>
              <a:gd name="connsiteY21977" fmla="*/ 656594 h 1543360"/>
              <a:gd name="connsiteX21978" fmla="*/ 986699 w 1617176"/>
              <a:gd name="connsiteY21978" fmla="*/ 655738 h 1543360"/>
              <a:gd name="connsiteX21979" fmla="*/ 986455 w 1617176"/>
              <a:gd name="connsiteY21979" fmla="*/ 655616 h 1543360"/>
              <a:gd name="connsiteX21980" fmla="*/ 1013305 w 1617176"/>
              <a:gd name="connsiteY21980" fmla="*/ 654641 h 1543360"/>
              <a:gd name="connsiteX21981" fmla="*/ 1005982 w 1617176"/>
              <a:gd name="connsiteY21981" fmla="*/ 656349 h 1543360"/>
              <a:gd name="connsiteX21982" fmla="*/ 1007203 w 1617176"/>
              <a:gd name="connsiteY21982" fmla="*/ 659034 h 1543360"/>
              <a:gd name="connsiteX21983" fmla="*/ 1013305 w 1617176"/>
              <a:gd name="connsiteY21983" fmla="*/ 654641 h 1543360"/>
              <a:gd name="connsiteX21984" fmla="*/ 1208392 w 1617176"/>
              <a:gd name="connsiteY21984" fmla="*/ 654423 h 1543360"/>
              <a:gd name="connsiteX21985" fmla="*/ 1208819 w 1617176"/>
              <a:gd name="connsiteY21985" fmla="*/ 656348 h 1543360"/>
              <a:gd name="connsiteX21986" fmla="*/ 1210039 w 1617176"/>
              <a:gd name="connsiteY21986" fmla="*/ 658301 h 1543360"/>
              <a:gd name="connsiteX21987" fmla="*/ 1209984 w 1617176"/>
              <a:gd name="connsiteY21987" fmla="*/ 658356 h 1543360"/>
              <a:gd name="connsiteX21988" fmla="*/ 1210527 w 1617176"/>
              <a:gd name="connsiteY21988" fmla="*/ 658790 h 1543360"/>
              <a:gd name="connsiteX21989" fmla="*/ 1216385 w 1617176"/>
              <a:gd name="connsiteY21989" fmla="*/ 657814 h 1543360"/>
              <a:gd name="connsiteX21990" fmla="*/ 1198567 w 1617176"/>
              <a:gd name="connsiteY21990" fmla="*/ 653909 h 1543360"/>
              <a:gd name="connsiteX21991" fmla="*/ 1202433 w 1617176"/>
              <a:gd name="connsiteY21991" fmla="*/ 660353 h 1543360"/>
              <a:gd name="connsiteX21992" fmla="*/ 1202137 w 1617176"/>
              <a:gd name="connsiteY21992" fmla="*/ 660468 h 1543360"/>
              <a:gd name="connsiteX21993" fmla="*/ 1202470 w 1617176"/>
              <a:gd name="connsiteY21993" fmla="*/ 660414 h 1543360"/>
              <a:gd name="connsiteX21994" fmla="*/ 1202560 w 1617176"/>
              <a:gd name="connsiteY21994" fmla="*/ 660564 h 1543360"/>
              <a:gd name="connsiteX21995" fmla="*/ 1202650 w 1617176"/>
              <a:gd name="connsiteY21995" fmla="*/ 660385 h 1543360"/>
              <a:gd name="connsiteX21996" fmla="*/ 1202470 w 1617176"/>
              <a:gd name="connsiteY21996" fmla="*/ 660414 h 1543360"/>
              <a:gd name="connsiteX21997" fmla="*/ 1202433 w 1617176"/>
              <a:gd name="connsiteY21997" fmla="*/ 660353 h 1543360"/>
              <a:gd name="connsiteX21998" fmla="*/ 1203937 w 1617176"/>
              <a:gd name="connsiteY21998" fmla="*/ 659767 h 1543360"/>
              <a:gd name="connsiteX21999" fmla="*/ 1198567 w 1617176"/>
              <a:gd name="connsiteY21999" fmla="*/ 653909 h 1543360"/>
              <a:gd name="connsiteX22000" fmla="*/ 849522 w 1617176"/>
              <a:gd name="connsiteY22000" fmla="*/ 653909 h 1543360"/>
              <a:gd name="connsiteX22001" fmla="*/ 849522 w 1617176"/>
              <a:gd name="connsiteY22001" fmla="*/ 654885 h 1543360"/>
              <a:gd name="connsiteX22002" fmla="*/ 849394 w 1617176"/>
              <a:gd name="connsiteY22002" fmla="*/ 654970 h 1543360"/>
              <a:gd name="connsiteX22003" fmla="*/ 850255 w 1617176"/>
              <a:gd name="connsiteY22003" fmla="*/ 655616 h 1543360"/>
              <a:gd name="connsiteX22004" fmla="*/ 850255 w 1617176"/>
              <a:gd name="connsiteY22004" fmla="*/ 655617 h 1543360"/>
              <a:gd name="connsiteX22005" fmla="*/ 852696 w 1617176"/>
              <a:gd name="connsiteY22005" fmla="*/ 656061 h 1543360"/>
              <a:gd name="connsiteX22006" fmla="*/ 852696 w 1617176"/>
              <a:gd name="connsiteY22006" fmla="*/ 655860 h 1543360"/>
              <a:gd name="connsiteX22007" fmla="*/ 852696 w 1617176"/>
              <a:gd name="connsiteY22007" fmla="*/ 655616 h 1543360"/>
              <a:gd name="connsiteX22008" fmla="*/ 853428 w 1617176"/>
              <a:gd name="connsiteY22008" fmla="*/ 655128 h 1543360"/>
              <a:gd name="connsiteX22009" fmla="*/ 853510 w 1617176"/>
              <a:gd name="connsiteY22009" fmla="*/ 655128 h 1543360"/>
              <a:gd name="connsiteX22010" fmla="*/ 853916 w 1617176"/>
              <a:gd name="connsiteY22010" fmla="*/ 653909 h 1543360"/>
              <a:gd name="connsiteX22011" fmla="*/ 849522 w 1617176"/>
              <a:gd name="connsiteY22011" fmla="*/ 653909 h 1543360"/>
              <a:gd name="connsiteX22012" fmla="*/ 708684 w 1617176"/>
              <a:gd name="connsiteY22012" fmla="*/ 653909 h 1543360"/>
              <a:gd name="connsiteX22013" fmla="*/ 709411 w 1617176"/>
              <a:gd name="connsiteY22013" fmla="*/ 654236 h 1543360"/>
              <a:gd name="connsiteX22014" fmla="*/ 709597 w 1617176"/>
              <a:gd name="connsiteY22014" fmla="*/ 654112 h 1543360"/>
              <a:gd name="connsiteX22015" fmla="*/ 1170009 w 1617176"/>
              <a:gd name="connsiteY22015" fmla="*/ 653695 h 1543360"/>
              <a:gd name="connsiteX22016" fmla="*/ 1157804 w 1617176"/>
              <a:gd name="connsiteY22016" fmla="*/ 654397 h 1543360"/>
              <a:gd name="connsiteX22017" fmla="*/ 1161709 w 1617176"/>
              <a:gd name="connsiteY22017" fmla="*/ 662940 h 1543360"/>
              <a:gd name="connsiteX22018" fmla="*/ 1171473 w 1617176"/>
              <a:gd name="connsiteY22018" fmla="*/ 661231 h 1543360"/>
              <a:gd name="connsiteX22019" fmla="*/ 1171613 w 1617176"/>
              <a:gd name="connsiteY22019" fmla="*/ 661649 h 1543360"/>
              <a:gd name="connsiteX22020" fmla="*/ 1176843 w 1617176"/>
              <a:gd name="connsiteY22020" fmla="*/ 659033 h 1543360"/>
              <a:gd name="connsiteX22021" fmla="*/ 1180185 w 1617176"/>
              <a:gd name="connsiteY22021" fmla="*/ 658142 h 1543360"/>
              <a:gd name="connsiteX22022" fmla="*/ 1180016 w 1617176"/>
              <a:gd name="connsiteY22022" fmla="*/ 658058 h 1543360"/>
              <a:gd name="connsiteX22023" fmla="*/ 1181480 w 1617176"/>
              <a:gd name="connsiteY22023" fmla="*/ 655373 h 1543360"/>
              <a:gd name="connsiteX22024" fmla="*/ 1170009 w 1617176"/>
              <a:gd name="connsiteY22024" fmla="*/ 653695 h 1543360"/>
              <a:gd name="connsiteX22025" fmla="*/ 1136888 w 1617176"/>
              <a:gd name="connsiteY22025" fmla="*/ 653551 h 1543360"/>
              <a:gd name="connsiteX22026" fmla="*/ 1136813 w 1617176"/>
              <a:gd name="connsiteY22026" fmla="*/ 653664 h 1543360"/>
              <a:gd name="connsiteX22027" fmla="*/ 1124444 w 1617176"/>
              <a:gd name="connsiteY22027" fmla="*/ 653664 h 1543360"/>
              <a:gd name="connsiteX22028" fmla="*/ 1123321 w 1617176"/>
              <a:gd name="connsiteY22028" fmla="*/ 654086 h 1543360"/>
              <a:gd name="connsiteX22029" fmla="*/ 1123388 w 1617176"/>
              <a:gd name="connsiteY22029" fmla="*/ 654153 h 1543360"/>
              <a:gd name="connsiteX22030" fmla="*/ 1136813 w 1617176"/>
              <a:gd name="connsiteY22030" fmla="*/ 654153 h 1543360"/>
              <a:gd name="connsiteX22031" fmla="*/ 1137023 w 1617176"/>
              <a:gd name="connsiteY22031" fmla="*/ 654223 h 1543360"/>
              <a:gd name="connsiteX22032" fmla="*/ 1123143 w 1617176"/>
              <a:gd name="connsiteY22032" fmla="*/ 653421 h 1543360"/>
              <a:gd name="connsiteX22033" fmla="*/ 1122900 w 1617176"/>
              <a:gd name="connsiteY22033" fmla="*/ 653664 h 1543360"/>
              <a:gd name="connsiteX22034" fmla="*/ 1122981 w 1617176"/>
              <a:gd name="connsiteY22034" fmla="*/ 653745 h 1543360"/>
              <a:gd name="connsiteX22035" fmla="*/ 1083602 w 1617176"/>
              <a:gd name="connsiteY22035" fmla="*/ 653420 h 1543360"/>
              <a:gd name="connsiteX22036" fmla="*/ 1072618 w 1617176"/>
              <a:gd name="connsiteY22036" fmla="*/ 656105 h 1543360"/>
              <a:gd name="connsiteX22037" fmla="*/ 1072708 w 1617176"/>
              <a:gd name="connsiteY22037" fmla="*/ 655744 h 1543360"/>
              <a:gd name="connsiteX22038" fmla="*/ 1072129 w 1617176"/>
              <a:gd name="connsiteY22038" fmla="*/ 655860 h 1543360"/>
              <a:gd name="connsiteX22039" fmla="*/ 1072129 w 1617176"/>
              <a:gd name="connsiteY22039" fmla="*/ 656349 h 1543360"/>
              <a:gd name="connsiteX22040" fmla="*/ 1071782 w 1617176"/>
              <a:gd name="connsiteY22040" fmla="*/ 656609 h 1543360"/>
              <a:gd name="connsiteX22041" fmla="*/ 1082137 w 1617176"/>
              <a:gd name="connsiteY22041" fmla="*/ 657080 h 1543360"/>
              <a:gd name="connsiteX22042" fmla="*/ 1087613 w 1617176"/>
              <a:gd name="connsiteY22042" fmla="*/ 656869 h 1543360"/>
              <a:gd name="connsiteX22043" fmla="*/ 1087995 w 1617176"/>
              <a:gd name="connsiteY22043" fmla="*/ 656105 h 1543360"/>
              <a:gd name="connsiteX22044" fmla="*/ 1083602 w 1617176"/>
              <a:gd name="connsiteY22044" fmla="*/ 653420 h 1543360"/>
              <a:gd name="connsiteX22045" fmla="*/ 941543 w 1617176"/>
              <a:gd name="connsiteY22045" fmla="*/ 653420 h 1543360"/>
              <a:gd name="connsiteX22046" fmla="*/ 943252 w 1617176"/>
              <a:gd name="connsiteY22046" fmla="*/ 653420 h 1543360"/>
              <a:gd name="connsiteX22047" fmla="*/ 942031 w 1617176"/>
              <a:gd name="connsiteY22047" fmla="*/ 653420 h 1543360"/>
              <a:gd name="connsiteX22048" fmla="*/ 941543 w 1617176"/>
              <a:gd name="connsiteY22048" fmla="*/ 653420 h 1543360"/>
              <a:gd name="connsiteX22049" fmla="*/ 775321 w 1617176"/>
              <a:gd name="connsiteY22049" fmla="*/ 653177 h 1543360"/>
              <a:gd name="connsiteX22050" fmla="*/ 775321 w 1617176"/>
              <a:gd name="connsiteY22050" fmla="*/ 655128 h 1543360"/>
              <a:gd name="connsiteX22051" fmla="*/ 775319 w 1617176"/>
              <a:gd name="connsiteY22051" fmla="*/ 655129 h 1543360"/>
              <a:gd name="connsiteX22052" fmla="*/ 778249 w 1617176"/>
              <a:gd name="connsiteY22052" fmla="*/ 656105 h 1543360"/>
              <a:gd name="connsiteX22053" fmla="*/ 1187338 w 1617176"/>
              <a:gd name="connsiteY22053" fmla="*/ 653176 h 1543360"/>
              <a:gd name="connsiteX22054" fmla="*/ 1192953 w 1617176"/>
              <a:gd name="connsiteY22054" fmla="*/ 660011 h 1543360"/>
              <a:gd name="connsiteX22055" fmla="*/ 1193185 w 1617176"/>
              <a:gd name="connsiteY22055" fmla="*/ 660057 h 1543360"/>
              <a:gd name="connsiteX22056" fmla="*/ 1191732 w 1617176"/>
              <a:gd name="connsiteY22056" fmla="*/ 657568 h 1543360"/>
              <a:gd name="connsiteX22057" fmla="*/ 1190269 w 1617176"/>
              <a:gd name="connsiteY22057" fmla="*/ 654153 h 1543360"/>
              <a:gd name="connsiteX22058" fmla="*/ 1190268 w 1617176"/>
              <a:gd name="connsiteY22058" fmla="*/ 654153 h 1543360"/>
              <a:gd name="connsiteX22059" fmla="*/ 1187338 w 1617176"/>
              <a:gd name="connsiteY22059" fmla="*/ 653176 h 1543360"/>
              <a:gd name="connsiteX22060" fmla="*/ 1298642 w 1617176"/>
              <a:gd name="connsiteY22060" fmla="*/ 652688 h 1543360"/>
              <a:gd name="connsiteX22061" fmla="*/ 1301815 w 1617176"/>
              <a:gd name="connsiteY22061" fmla="*/ 662940 h 1543360"/>
              <a:gd name="connsiteX22062" fmla="*/ 1308894 w 1617176"/>
              <a:gd name="connsiteY22062" fmla="*/ 674900 h 1543360"/>
              <a:gd name="connsiteX22063" fmla="*/ 1314264 w 1617176"/>
              <a:gd name="connsiteY22063" fmla="*/ 685396 h 1543360"/>
              <a:gd name="connsiteX22064" fmla="*/ 1318657 w 1617176"/>
              <a:gd name="connsiteY22064" fmla="*/ 694427 h 1543360"/>
              <a:gd name="connsiteX22065" fmla="*/ 1323051 w 1617176"/>
              <a:gd name="connsiteY22065" fmla="*/ 705411 h 1543360"/>
              <a:gd name="connsiteX22066" fmla="*/ 1325492 w 1617176"/>
              <a:gd name="connsiteY22066" fmla="*/ 710293 h 1543360"/>
              <a:gd name="connsiteX22067" fmla="*/ 1325492 w 1617176"/>
              <a:gd name="connsiteY22067" fmla="*/ 712734 h 1543360"/>
              <a:gd name="connsiteX22068" fmla="*/ 1327689 w 1617176"/>
              <a:gd name="connsiteY22068" fmla="*/ 714930 h 1543360"/>
              <a:gd name="connsiteX22069" fmla="*/ 1339649 w 1617176"/>
              <a:gd name="connsiteY22069" fmla="*/ 733725 h 1543360"/>
              <a:gd name="connsiteX22070" fmla="*/ 1332082 w 1617176"/>
              <a:gd name="connsiteY22070" fmla="*/ 711025 h 1543360"/>
              <a:gd name="connsiteX22071" fmla="*/ 1326712 w 1617176"/>
              <a:gd name="connsiteY22071" fmla="*/ 700041 h 1543360"/>
              <a:gd name="connsiteX22072" fmla="*/ 1321830 w 1617176"/>
              <a:gd name="connsiteY22072" fmla="*/ 690522 h 1543360"/>
              <a:gd name="connsiteX22073" fmla="*/ 1305477 w 1617176"/>
              <a:gd name="connsiteY22073" fmla="*/ 661719 h 1543360"/>
              <a:gd name="connsiteX22074" fmla="*/ 1298642 w 1617176"/>
              <a:gd name="connsiteY22074" fmla="*/ 652688 h 1543360"/>
              <a:gd name="connsiteX22075" fmla="*/ 1203937 w 1617176"/>
              <a:gd name="connsiteY22075" fmla="*/ 652688 h 1543360"/>
              <a:gd name="connsiteX22076" fmla="*/ 1207842 w 1617176"/>
              <a:gd name="connsiteY22076" fmla="*/ 659278 h 1543360"/>
              <a:gd name="connsiteX22077" fmla="*/ 1207842 w 1617176"/>
              <a:gd name="connsiteY22077" fmla="*/ 658302 h 1543360"/>
              <a:gd name="connsiteX22078" fmla="*/ 1208496 w 1617176"/>
              <a:gd name="connsiteY22078" fmla="*/ 658465 h 1543360"/>
              <a:gd name="connsiteX22079" fmla="*/ 1208331 w 1617176"/>
              <a:gd name="connsiteY22079" fmla="*/ 658301 h 1543360"/>
              <a:gd name="connsiteX22080" fmla="*/ 1207842 w 1617176"/>
              <a:gd name="connsiteY22080" fmla="*/ 656836 h 1543360"/>
              <a:gd name="connsiteX22081" fmla="*/ 1206885 w 1617176"/>
              <a:gd name="connsiteY22081" fmla="*/ 654729 h 1543360"/>
              <a:gd name="connsiteX22082" fmla="*/ 1192709 w 1617176"/>
              <a:gd name="connsiteY22082" fmla="*/ 652688 h 1543360"/>
              <a:gd name="connsiteX22083" fmla="*/ 1191976 w 1617176"/>
              <a:gd name="connsiteY22083" fmla="*/ 654397 h 1543360"/>
              <a:gd name="connsiteX22084" fmla="*/ 1191435 w 1617176"/>
              <a:gd name="connsiteY22084" fmla="*/ 654262 h 1543360"/>
              <a:gd name="connsiteX22085" fmla="*/ 1192953 w 1617176"/>
              <a:gd name="connsiteY22085" fmla="*/ 657080 h 1543360"/>
              <a:gd name="connsiteX22086" fmla="*/ 1194491 w 1617176"/>
              <a:gd name="connsiteY22086" fmla="*/ 659937 h 1543360"/>
              <a:gd name="connsiteX22087" fmla="*/ 1194661 w 1617176"/>
              <a:gd name="connsiteY22087" fmla="*/ 659767 h 1543360"/>
              <a:gd name="connsiteX22088" fmla="*/ 1197834 w 1617176"/>
              <a:gd name="connsiteY22088" fmla="*/ 660011 h 1543360"/>
              <a:gd name="connsiteX22089" fmla="*/ 1192709 w 1617176"/>
              <a:gd name="connsiteY22089" fmla="*/ 652688 h 1543360"/>
              <a:gd name="connsiteX22090" fmla="*/ 1142426 w 1617176"/>
              <a:gd name="connsiteY22090" fmla="*/ 652444 h 1543360"/>
              <a:gd name="connsiteX22091" fmla="*/ 1138073 w 1617176"/>
              <a:gd name="connsiteY22091" fmla="*/ 653169 h 1543360"/>
              <a:gd name="connsiteX22092" fmla="*/ 1138224 w 1617176"/>
              <a:gd name="connsiteY22092" fmla="*/ 654079 h 1543360"/>
              <a:gd name="connsiteX22093" fmla="*/ 981492 w 1617176"/>
              <a:gd name="connsiteY22093" fmla="*/ 652313 h 1543360"/>
              <a:gd name="connsiteX22094" fmla="*/ 978401 w 1617176"/>
              <a:gd name="connsiteY22094" fmla="*/ 652931 h 1543360"/>
              <a:gd name="connsiteX22095" fmla="*/ 977847 w 1617176"/>
              <a:gd name="connsiteY22095" fmla="*/ 653010 h 1543360"/>
              <a:gd name="connsiteX22096" fmla="*/ 979865 w 1617176"/>
              <a:gd name="connsiteY22096" fmla="*/ 654549 h 1543360"/>
              <a:gd name="connsiteX22097" fmla="*/ 1122412 w 1617176"/>
              <a:gd name="connsiteY22097" fmla="*/ 652200 h 1543360"/>
              <a:gd name="connsiteX22098" fmla="*/ 1122412 w 1617176"/>
              <a:gd name="connsiteY22098" fmla="*/ 653176 h 1543360"/>
              <a:gd name="connsiteX22099" fmla="*/ 1123388 w 1617176"/>
              <a:gd name="connsiteY22099" fmla="*/ 653176 h 1543360"/>
              <a:gd name="connsiteX22100" fmla="*/ 1123147 w 1617176"/>
              <a:gd name="connsiteY22100" fmla="*/ 653417 h 1543360"/>
              <a:gd name="connsiteX22101" fmla="*/ 1123876 w 1617176"/>
              <a:gd name="connsiteY22101" fmla="*/ 652931 h 1543360"/>
              <a:gd name="connsiteX22102" fmla="*/ 1123876 w 1617176"/>
              <a:gd name="connsiteY22102" fmla="*/ 652200 h 1543360"/>
              <a:gd name="connsiteX22103" fmla="*/ 1122412 w 1617176"/>
              <a:gd name="connsiteY22103" fmla="*/ 652200 h 1543360"/>
              <a:gd name="connsiteX22104" fmla="*/ 1033058 w 1617176"/>
              <a:gd name="connsiteY22104" fmla="*/ 652000 h 1543360"/>
              <a:gd name="connsiteX22105" fmla="*/ 1030391 w 1617176"/>
              <a:gd name="connsiteY22105" fmla="*/ 652444 h 1543360"/>
              <a:gd name="connsiteX22106" fmla="*/ 1034469 w 1617176"/>
              <a:gd name="connsiteY22106" fmla="*/ 657482 h 1543360"/>
              <a:gd name="connsiteX22107" fmla="*/ 1035273 w 1617176"/>
              <a:gd name="connsiteY22107" fmla="*/ 657080 h 1543360"/>
              <a:gd name="connsiteX22108" fmla="*/ 1035395 w 1617176"/>
              <a:gd name="connsiteY22108" fmla="*/ 657141 h 1543360"/>
              <a:gd name="connsiteX22109" fmla="*/ 1035760 w 1617176"/>
              <a:gd name="connsiteY22109" fmla="*/ 655861 h 1543360"/>
              <a:gd name="connsiteX22110" fmla="*/ 1036493 w 1617176"/>
              <a:gd name="connsiteY22110" fmla="*/ 656105 h 1543360"/>
              <a:gd name="connsiteX22111" fmla="*/ 1036494 w 1617176"/>
              <a:gd name="connsiteY22111" fmla="*/ 656104 h 1543360"/>
              <a:gd name="connsiteX22112" fmla="*/ 1036249 w 1617176"/>
              <a:gd name="connsiteY22112" fmla="*/ 655860 h 1543360"/>
              <a:gd name="connsiteX22113" fmla="*/ 1034540 w 1617176"/>
              <a:gd name="connsiteY22113" fmla="*/ 653907 h 1543360"/>
              <a:gd name="connsiteX22114" fmla="*/ 931535 w 1617176"/>
              <a:gd name="connsiteY22114" fmla="*/ 651956 h 1543360"/>
              <a:gd name="connsiteX22115" fmla="*/ 930803 w 1617176"/>
              <a:gd name="connsiteY22115" fmla="*/ 653664 h 1543360"/>
              <a:gd name="connsiteX22116" fmla="*/ 932024 w 1617176"/>
              <a:gd name="connsiteY22116" fmla="*/ 653664 h 1543360"/>
              <a:gd name="connsiteX22117" fmla="*/ 931535 w 1617176"/>
              <a:gd name="connsiteY22117" fmla="*/ 651956 h 1543360"/>
              <a:gd name="connsiteX22118" fmla="*/ 796555 w 1617176"/>
              <a:gd name="connsiteY22118" fmla="*/ 651956 h 1543360"/>
              <a:gd name="connsiteX22119" fmla="*/ 794603 w 1617176"/>
              <a:gd name="connsiteY22119" fmla="*/ 656349 h 1543360"/>
              <a:gd name="connsiteX22120" fmla="*/ 796800 w 1617176"/>
              <a:gd name="connsiteY22120" fmla="*/ 660011 h 1543360"/>
              <a:gd name="connsiteX22121" fmla="*/ 799607 w 1617176"/>
              <a:gd name="connsiteY22121" fmla="*/ 661414 h 1543360"/>
              <a:gd name="connsiteX22122" fmla="*/ 801194 w 1617176"/>
              <a:gd name="connsiteY22122" fmla="*/ 659033 h 1543360"/>
              <a:gd name="connsiteX22123" fmla="*/ 802116 w 1617176"/>
              <a:gd name="connsiteY22123" fmla="*/ 657880 h 1543360"/>
              <a:gd name="connsiteX22124" fmla="*/ 802414 w 1617176"/>
              <a:gd name="connsiteY22124" fmla="*/ 656838 h 1543360"/>
              <a:gd name="connsiteX22125" fmla="*/ 796555 w 1617176"/>
              <a:gd name="connsiteY22125" fmla="*/ 651956 h 1543360"/>
              <a:gd name="connsiteX22126" fmla="*/ 1101390 w 1617176"/>
              <a:gd name="connsiteY22126" fmla="*/ 651925 h 1543360"/>
              <a:gd name="connsiteX22127" fmla="*/ 1090192 w 1617176"/>
              <a:gd name="connsiteY22127" fmla="*/ 651956 h 1543360"/>
              <a:gd name="connsiteX22128" fmla="*/ 1089948 w 1617176"/>
              <a:gd name="connsiteY22128" fmla="*/ 652688 h 1543360"/>
              <a:gd name="connsiteX22129" fmla="*/ 1095562 w 1617176"/>
              <a:gd name="connsiteY22129" fmla="*/ 657082 h 1543360"/>
              <a:gd name="connsiteX22130" fmla="*/ 1111916 w 1617176"/>
              <a:gd name="connsiteY22130" fmla="*/ 657570 h 1543360"/>
              <a:gd name="connsiteX22131" fmla="*/ 1111916 w 1617176"/>
              <a:gd name="connsiteY22131" fmla="*/ 656349 h 1543360"/>
              <a:gd name="connsiteX22132" fmla="*/ 1111978 w 1617176"/>
              <a:gd name="connsiteY22132" fmla="*/ 656256 h 1543360"/>
              <a:gd name="connsiteX22133" fmla="*/ 1111184 w 1617176"/>
              <a:gd name="connsiteY22133" fmla="*/ 655860 h 1543360"/>
              <a:gd name="connsiteX22134" fmla="*/ 1110834 w 1617176"/>
              <a:gd name="connsiteY22134" fmla="*/ 655335 h 1543360"/>
              <a:gd name="connsiteX22135" fmla="*/ 1112160 w 1617176"/>
              <a:gd name="connsiteY22135" fmla="*/ 651712 h 1543360"/>
              <a:gd name="connsiteX22136" fmla="*/ 1112160 w 1617176"/>
              <a:gd name="connsiteY22136" fmla="*/ 653664 h 1543360"/>
              <a:gd name="connsiteX22137" fmla="*/ 1111952 w 1617176"/>
              <a:gd name="connsiteY22137" fmla="*/ 653872 h 1543360"/>
              <a:gd name="connsiteX22138" fmla="*/ 1112649 w 1617176"/>
              <a:gd name="connsiteY22138" fmla="*/ 654395 h 1543360"/>
              <a:gd name="connsiteX22139" fmla="*/ 1112992 w 1617176"/>
              <a:gd name="connsiteY22139" fmla="*/ 654910 h 1543360"/>
              <a:gd name="connsiteX22140" fmla="*/ 1116797 w 1617176"/>
              <a:gd name="connsiteY22140" fmla="*/ 655861 h 1543360"/>
              <a:gd name="connsiteX22141" fmla="*/ 1116065 w 1617176"/>
              <a:gd name="connsiteY22141" fmla="*/ 658058 h 1543360"/>
              <a:gd name="connsiteX22142" fmla="*/ 1121923 w 1617176"/>
              <a:gd name="connsiteY22142" fmla="*/ 658546 h 1543360"/>
              <a:gd name="connsiteX22143" fmla="*/ 1117286 w 1617176"/>
              <a:gd name="connsiteY22143" fmla="*/ 656349 h 1543360"/>
              <a:gd name="connsiteX22144" fmla="*/ 1119482 w 1617176"/>
              <a:gd name="connsiteY22144" fmla="*/ 654153 h 1543360"/>
              <a:gd name="connsiteX22145" fmla="*/ 1112160 w 1617176"/>
              <a:gd name="connsiteY22145" fmla="*/ 651712 h 1543360"/>
              <a:gd name="connsiteX22146" fmla="*/ 1060658 w 1617176"/>
              <a:gd name="connsiteY22146" fmla="*/ 651712 h 1543360"/>
              <a:gd name="connsiteX22147" fmla="*/ 1057728 w 1617176"/>
              <a:gd name="connsiteY22147" fmla="*/ 651956 h 1543360"/>
              <a:gd name="connsiteX22148" fmla="*/ 1060414 w 1617176"/>
              <a:gd name="connsiteY22148" fmla="*/ 656838 h 1543360"/>
              <a:gd name="connsiteX22149" fmla="*/ 1064563 w 1617176"/>
              <a:gd name="connsiteY22149" fmla="*/ 656349 h 1543360"/>
              <a:gd name="connsiteX22150" fmla="*/ 1060658 w 1617176"/>
              <a:gd name="connsiteY22150" fmla="*/ 651712 h 1543360"/>
              <a:gd name="connsiteX22151" fmla="*/ 954235 w 1617176"/>
              <a:gd name="connsiteY22151" fmla="*/ 651712 h 1543360"/>
              <a:gd name="connsiteX22152" fmla="*/ 949842 w 1617176"/>
              <a:gd name="connsiteY22152" fmla="*/ 652200 h 1543360"/>
              <a:gd name="connsiteX22153" fmla="*/ 949842 w 1617176"/>
              <a:gd name="connsiteY22153" fmla="*/ 652052 h 1543360"/>
              <a:gd name="connsiteX22154" fmla="*/ 949110 w 1617176"/>
              <a:gd name="connsiteY22154" fmla="*/ 652931 h 1543360"/>
              <a:gd name="connsiteX22155" fmla="*/ 948993 w 1617176"/>
              <a:gd name="connsiteY22155" fmla="*/ 652970 h 1543360"/>
              <a:gd name="connsiteX22156" fmla="*/ 948622 w 1617176"/>
              <a:gd name="connsiteY22156" fmla="*/ 654641 h 1543360"/>
              <a:gd name="connsiteX22157" fmla="*/ 954235 w 1617176"/>
              <a:gd name="connsiteY22157" fmla="*/ 651712 h 1543360"/>
              <a:gd name="connsiteX22158" fmla="*/ 994816 w 1617176"/>
              <a:gd name="connsiteY22158" fmla="*/ 651315 h 1543360"/>
              <a:gd name="connsiteX22159" fmla="*/ 987187 w 1617176"/>
              <a:gd name="connsiteY22159" fmla="*/ 654153 h 1543360"/>
              <a:gd name="connsiteX22160" fmla="*/ 987133 w 1617176"/>
              <a:gd name="connsiteY22160" fmla="*/ 654135 h 1543360"/>
              <a:gd name="connsiteX22161" fmla="*/ 987432 w 1617176"/>
              <a:gd name="connsiteY22161" fmla="*/ 654884 h 1543360"/>
              <a:gd name="connsiteX22162" fmla="*/ 987628 w 1617176"/>
              <a:gd name="connsiteY22162" fmla="*/ 655276 h 1543360"/>
              <a:gd name="connsiteX22163" fmla="*/ 987920 w 1617176"/>
              <a:gd name="connsiteY22163" fmla="*/ 655373 h 1543360"/>
              <a:gd name="connsiteX22164" fmla="*/ 1001344 w 1617176"/>
              <a:gd name="connsiteY22164" fmla="*/ 656349 h 1543360"/>
              <a:gd name="connsiteX22165" fmla="*/ 994816 w 1617176"/>
              <a:gd name="connsiteY22165" fmla="*/ 651315 h 1543360"/>
              <a:gd name="connsiteX22166" fmla="*/ 919698 w 1617176"/>
              <a:gd name="connsiteY22166" fmla="*/ 651010 h 1543360"/>
              <a:gd name="connsiteX22167" fmla="*/ 913961 w 1617176"/>
              <a:gd name="connsiteY22167" fmla="*/ 651224 h 1543360"/>
              <a:gd name="connsiteX22168" fmla="*/ 920552 w 1617176"/>
              <a:gd name="connsiteY22168" fmla="*/ 656838 h 1543360"/>
              <a:gd name="connsiteX22169" fmla="*/ 923481 w 1617176"/>
              <a:gd name="connsiteY22169" fmla="*/ 654641 h 1543360"/>
              <a:gd name="connsiteX22170" fmla="*/ 923555 w 1617176"/>
              <a:gd name="connsiteY22170" fmla="*/ 654863 h 1543360"/>
              <a:gd name="connsiteX22171" fmla="*/ 924701 w 1617176"/>
              <a:gd name="connsiteY22171" fmla="*/ 653907 h 1543360"/>
              <a:gd name="connsiteX22172" fmla="*/ 924701 w 1617176"/>
              <a:gd name="connsiteY22172" fmla="*/ 653664 h 1543360"/>
              <a:gd name="connsiteX22173" fmla="*/ 924701 w 1617176"/>
              <a:gd name="connsiteY22173" fmla="*/ 653663 h 1543360"/>
              <a:gd name="connsiteX22174" fmla="*/ 924701 w 1617176"/>
              <a:gd name="connsiteY22174" fmla="*/ 652444 h 1543360"/>
              <a:gd name="connsiteX22175" fmla="*/ 919698 w 1617176"/>
              <a:gd name="connsiteY22175" fmla="*/ 651010 h 1543360"/>
              <a:gd name="connsiteX22176" fmla="*/ 1045770 w 1617176"/>
              <a:gd name="connsiteY22176" fmla="*/ 650492 h 1543360"/>
              <a:gd name="connsiteX22177" fmla="*/ 1046013 w 1617176"/>
              <a:gd name="connsiteY22177" fmla="*/ 651222 h 1543360"/>
              <a:gd name="connsiteX22178" fmla="*/ 1046459 w 1617176"/>
              <a:gd name="connsiteY22178" fmla="*/ 652784 h 1543360"/>
              <a:gd name="connsiteX22179" fmla="*/ 1049185 w 1617176"/>
              <a:gd name="connsiteY22179" fmla="*/ 652200 h 1543360"/>
              <a:gd name="connsiteX22180" fmla="*/ 1034296 w 1617176"/>
              <a:gd name="connsiteY22180" fmla="*/ 650491 h 1543360"/>
              <a:gd name="connsiteX22181" fmla="*/ 1034296 w 1617176"/>
              <a:gd name="connsiteY22181" fmla="*/ 650977 h 1543360"/>
              <a:gd name="connsiteX22182" fmla="*/ 1034297 w 1617176"/>
              <a:gd name="connsiteY22182" fmla="*/ 650978 h 1543360"/>
              <a:gd name="connsiteX22183" fmla="*/ 1035517 w 1617176"/>
              <a:gd name="connsiteY22183" fmla="*/ 652931 h 1543360"/>
              <a:gd name="connsiteX22184" fmla="*/ 1037447 w 1617176"/>
              <a:gd name="connsiteY22184" fmla="*/ 655343 h 1543360"/>
              <a:gd name="connsiteX22185" fmla="*/ 1044548 w 1617176"/>
              <a:gd name="connsiteY22185" fmla="*/ 654397 h 1543360"/>
              <a:gd name="connsiteX22186" fmla="*/ 1044548 w 1617176"/>
              <a:gd name="connsiteY22186" fmla="*/ 653176 h 1543360"/>
              <a:gd name="connsiteX22187" fmla="*/ 1045280 w 1617176"/>
              <a:gd name="connsiteY22187" fmla="*/ 653664 h 1543360"/>
              <a:gd name="connsiteX22188" fmla="*/ 1045403 w 1617176"/>
              <a:gd name="connsiteY22188" fmla="*/ 653480 h 1543360"/>
              <a:gd name="connsiteX22189" fmla="*/ 1044792 w 1617176"/>
              <a:gd name="connsiteY22189" fmla="*/ 653175 h 1543360"/>
              <a:gd name="connsiteX22190" fmla="*/ 1044304 w 1617176"/>
              <a:gd name="connsiteY22190" fmla="*/ 651712 h 1543360"/>
              <a:gd name="connsiteX22191" fmla="*/ 1044304 w 1617176"/>
              <a:gd name="connsiteY22191" fmla="*/ 651712 h 1543360"/>
              <a:gd name="connsiteX22192" fmla="*/ 1034296 w 1617176"/>
              <a:gd name="connsiteY22192" fmla="*/ 650491 h 1543360"/>
              <a:gd name="connsiteX22193" fmla="*/ 906151 w 1617176"/>
              <a:gd name="connsiteY22193" fmla="*/ 650491 h 1543360"/>
              <a:gd name="connsiteX22194" fmla="*/ 900293 w 1617176"/>
              <a:gd name="connsiteY22194" fmla="*/ 655861 h 1543360"/>
              <a:gd name="connsiteX22195" fmla="*/ 908836 w 1617176"/>
              <a:gd name="connsiteY22195" fmla="*/ 664404 h 1543360"/>
              <a:gd name="connsiteX22196" fmla="*/ 915670 w 1617176"/>
              <a:gd name="connsiteY22196" fmla="*/ 659767 h 1543360"/>
              <a:gd name="connsiteX22197" fmla="*/ 906151 w 1617176"/>
              <a:gd name="connsiteY22197" fmla="*/ 650491 h 1543360"/>
              <a:gd name="connsiteX22198" fmla="*/ 758966 w 1617176"/>
              <a:gd name="connsiteY22198" fmla="*/ 650491 h 1543360"/>
              <a:gd name="connsiteX22199" fmla="*/ 761407 w 1617176"/>
              <a:gd name="connsiteY22199" fmla="*/ 655861 h 1543360"/>
              <a:gd name="connsiteX22200" fmla="*/ 762627 w 1617176"/>
              <a:gd name="connsiteY22200" fmla="*/ 651956 h 1543360"/>
              <a:gd name="connsiteX22201" fmla="*/ 758966 w 1617176"/>
              <a:gd name="connsiteY22201" fmla="*/ 650491 h 1543360"/>
              <a:gd name="connsiteX22202" fmla="*/ 1006672 w 1617176"/>
              <a:gd name="connsiteY22202" fmla="*/ 650282 h 1543360"/>
              <a:gd name="connsiteX22203" fmla="*/ 1005006 w 1617176"/>
              <a:gd name="connsiteY22203" fmla="*/ 650491 h 1543360"/>
              <a:gd name="connsiteX22204" fmla="*/ 1001163 w 1617176"/>
              <a:gd name="connsiteY22204" fmla="*/ 651131 h 1543360"/>
              <a:gd name="connsiteX22205" fmla="*/ 1002321 w 1617176"/>
              <a:gd name="connsiteY22205" fmla="*/ 653909 h 1543360"/>
              <a:gd name="connsiteX22206" fmla="*/ 1064807 w 1617176"/>
              <a:gd name="connsiteY22206" fmla="*/ 650247 h 1543360"/>
              <a:gd name="connsiteX22207" fmla="*/ 1068957 w 1617176"/>
              <a:gd name="connsiteY22207" fmla="*/ 654885 h 1543360"/>
              <a:gd name="connsiteX22208" fmla="*/ 1071641 w 1617176"/>
              <a:gd name="connsiteY22208" fmla="*/ 653909 h 1543360"/>
              <a:gd name="connsiteX22209" fmla="*/ 1071763 w 1617176"/>
              <a:gd name="connsiteY22209" fmla="*/ 654273 h 1543360"/>
              <a:gd name="connsiteX22210" fmla="*/ 1071885 w 1617176"/>
              <a:gd name="connsiteY22210" fmla="*/ 654151 h 1543360"/>
              <a:gd name="connsiteX22211" fmla="*/ 1072129 w 1617176"/>
              <a:gd name="connsiteY22211" fmla="*/ 654151 h 1543360"/>
              <a:gd name="connsiteX22212" fmla="*/ 1073106 w 1617176"/>
              <a:gd name="connsiteY22212" fmla="*/ 654151 h 1543360"/>
              <a:gd name="connsiteX22213" fmla="*/ 1073298 w 1617176"/>
              <a:gd name="connsiteY22213" fmla="*/ 654295 h 1543360"/>
              <a:gd name="connsiteX22214" fmla="*/ 1076462 w 1617176"/>
              <a:gd name="connsiteY22214" fmla="*/ 653359 h 1543360"/>
              <a:gd name="connsiteX22215" fmla="*/ 1078964 w 1617176"/>
              <a:gd name="connsiteY22215" fmla="*/ 650980 h 1543360"/>
              <a:gd name="connsiteX22216" fmla="*/ 1078801 w 1617176"/>
              <a:gd name="connsiteY22216" fmla="*/ 650491 h 1543360"/>
              <a:gd name="connsiteX22217" fmla="*/ 1078721 w 1617176"/>
              <a:gd name="connsiteY22217" fmla="*/ 650491 h 1543360"/>
              <a:gd name="connsiteX22218" fmla="*/ 1077744 w 1617176"/>
              <a:gd name="connsiteY22218" fmla="*/ 650491 h 1543360"/>
              <a:gd name="connsiteX22219" fmla="*/ 1077500 w 1617176"/>
              <a:gd name="connsiteY22219" fmla="*/ 650491 h 1543360"/>
              <a:gd name="connsiteX22220" fmla="*/ 1076771 w 1617176"/>
              <a:gd name="connsiteY22220" fmla="*/ 650247 h 1543360"/>
              <a:gd name="connsiteX22221" fmla="*/ 975959 w 1617176"/>
              <a:gd name="connsiteY22221" fmla="*/ 650247 h 1543360"/>
              <a:gd name="connsiteX22222" fmla="*/ 976772 w 1617176"/>
              <a:gd name="connsiteY22222" fmla="*/ 651669 h 1543360"/>
              <a:gd name="connsiteX22223" fmla="*/ 978401 w 1617176"/>
              <a:gd name="connsiteY22223" fmla="*/ 651466 h 1543360"/>
              <a:gd name="connsiteX22224" fmla="*/ 981437 w 1617176"/>
              <a:gd name="connsiteY22224" fmla="*/ 650766 h 1543360"/>
              <a:gd name="connsiteX22225" fmla="*/ 981574 w 1617176"/>
              <a:gd name="connsiteY22225" fmla="*/ 650491 h 1543360"/>
              <a:gd name="connsiteX22226" fmla="*/ 981942 w 1617176"/>
              <a:gd name="connsiteY22226" fmla="*/ 650614 h 1543360"/>
              <a:gd name="connsiteX22227" fmla="*/ 981575 w 1617176"/>
              <a:gd name="connsiteY22227" fmla="*/ 650247 h 1543360"/>
              <a:gd name="connsiteX22228" fmla="*/ 881986 w 1617176"/>
              <a:gd name="connsiteY22228" fmla="*/ 650247 h 1543360"/>
              <a:gd name="connsiteX22229" fmla="*/ 876616 w 1617176"/>
              <a:gd name="connsiteY22229" fmla="*/ 655373 h 1543360"/>
              <a:gd name="connsiteX22230" fmla="*/ 881498 w 1617176"/>
              <a:gd name="connsiteY22230" fmla="*/ 660011 h 1543360"/>
              <a:gd name="connsiteX22231" fmla="*/ 885647 w 1617176"/>
              <a:gd name="connsiteY22231" fmla="*/ 653909 h 1543360"/>
              <a:gd name="connsiteX22232" fmla="*/ 881986 w 1617176"/>
              <a:gd name="connsiteY22232" fmla="*/ 650247 h 1543360"/>
              <a:gd name="connsiteX22233" fmla="*/ 792445 w 1617176"/>
              <a:gd name="connsiteY22233" fmla="*/ 650092 h 1543360"/>
              <a:gd name="connsiteX22234" fmla="*/ 791674 w 1617176"/>
              <a:gd name="connsiteY22234" fmla="*/ 650246 h 1543360"/>
              <a:gd name="connsiteX22235" fmla="*/ 791673 w 1617176"/>
              <a:gd name="connsiteY22235" fmla="*/ 650246 h 1543360"/>
              <a:gd name="connsiteX22236" fmla="*/ 791674 w 1617176"/>
              <a:gd name="connsiteY22236" fmla="*/ 650247 h 1543360"/>
              <a:gd name="connsiteX22237" fmla="*/ 790697 w 1617176"/>
              <a:gd name="connsiteY22237" fmla="*/ 650735 h 1543360"/>
              <a:gd name="connsiteX22238" fmla="*/ 792406 w 1617176"/>
              <a:gd name="connsiteY22238" fmla="*/ 653909 h 1543360"/>
              <a:gd name="connsiteX22239" fmla="*/ 793871 w 1617176"/>
              <a:gd name="connsiteY22239" fmla="*/ 650735 h 1543360"/>
              <a:gd name="connsiteX22240" fmla="*/ 792406 w 1617176"/>
              <a:gd name="connsiteY22240" fmla="*/ 650247 h 1543360"/>
              <a:gd name="connsiteX22241" fmla="*/ 1239329 w 1617176"/>
              <a:gd name="connsiteY22241" fmla="*/ 650003 h 1543360"/>
              <a:gd name="connsiteX22242" fmla="*/ 1236644 w 1617176"/>
              <a:gd name="connsiteY22242" fmla="*/ 650491 h 1543360"/>
              <a:gd name="connsiteX22243" fmla="*/ 1238841 w 1617176"/>
              <a:gd name="connsiteY22243" fmla="*/ 652932 h 1543360"/>
              <a:gd name="connsiteX22244" fmla="*/ 1239329 w 1617176"/>
              <a:gd name="connsiteY22244" fmla="*/ 650003 h 1543360"/>
              <a:gd name="connsiteX22245" fmla="*/ 1045968 w 1617176"/>
              <a:gd name="connsiteY22245" fmla="*/ 649691 h 1543360"/>
              <a:gd name="connsiteX22246" fmla="*/ 1045768 w 1617176"/>
              <a:gd name="connsiteY22246" fmla="*/ 649758 h 1543360"/>
              <a:gd name="connsiteX22247" fmla="*/ 1045768 w 1617176"/>
              <a:gd name="connsiteY22247" fmla="*/ 650490 h 1543360"/>
              <a:gd name="connsiteX22248" fmla="*/ 1045769 w 1617176"/>
              <a:gd name="connsiteY22248" fmla="*/ 650490 h 1543360"/>
              <a:gd name="connsiteX22249" fmla="*/ 949842 w 1617176"/>
              <a:gd name="connsiteY22249" fmla="*/ 649271 h 1543360"/>
              <a:gd name="connsiteX22250" fmla="*/ 944228 w 1617176"/>
              <a:gd name="connsiteY22250" fmla="*/ 649362 h 1543360"/>
              <a:gd name="connsiteX22251" fmla="*/ 941754 w 1617176"/>
              <a:gd name="connsiteY22251" fmla="*/ 651977 h 1543360"/>
              <a:gd name="connsiteX22252" fmla="*/ 941787 w 1617176"/>
              <a:gd name="connsiteY22252" fmla="*/ 651955 h 1543360"/>
              <a:gd name="connsiteX22253" fmla="*/ 942275 w 1617176"/>
              <a:gd name="connsiteY22253" fmla="*/ 651955 h 1543360"/>
              <a:gd name="connsiteX22254" fmla="*/ 944472 w 1617176"/>
              <a:gd name="connsiteY22254" fmla="*/ 652199 h 1543360"/>
              <a:gd name="connsiteX22255" fmla="*/ 944521 w 1617176"/>
              <a:gd name="connsiteY22255" fmla="*/ 652395 h 1543360"/>
              <a:gd name="connsiteX22256" fmla="*/ 947503 w 1617176"/>
              <a:gd name="connsiteY22256" fmla="*/ 652209 h 1543360"/>
              <a:gd name="connsiteX22257" fmla="*/ 947401 w 1617176"/>
              <a:gd name="connsiteY22257" fmla="*/ 651955 h 1543360"/>
              <a:gd name="connsiteX22258" fmla="*/ 949598 w 1617176"/>
              <a:gd name="connsiteY22258" fmla="*/ 650246 h 1543360"/>
              <a:gd name="connsiteX22259" fmla="*/ 949842 w 1617176"/>
              <a:gd name="connsiteY22259" fmla="*/ 650307 h 1543360"/>
              <a:gd name="connsiteX22260" fmla="*/ 949842 w 1617176"/>
              <a:gd name="connsiteY22260" fmla="*/ 650247 h 1543360"/>
              <a:gd name="connsiteX22261" fmla="*/ 949842 w 1617176"/>
              <a:gd name="connsiteY22261" fmla="*/ 649271 h 1543360"/>
              <a:gd name="connsiteX22262" fmla="*/ 1014160 w 1617176"/>
              <a:gd name="connsiteY22262" fmla="*/ 648781 h 1543360"/>
              <a:gd name="connsiteX22263" fmla="*/ 1014037 w 1617176"/>
              <a:gd name="connsiteY22263" fmla="*/ 649027 h 1543360"/>
              <a:gd name="connsiteX22264" fmla="*/ 1014406 w 1617176"/>
              <a:gd name="connsiteY22264" fmla="*/ 648781 h 1543360"/>
              <a:gd name="connsiteX22265" fmla="*/ 832864 w 1617176"/>
              <a:gd name="connsiteY22265" fmla="*/ 648355 h 1543360"/>
              <a:gd name="connsiteX22266" fmla="*/ 827555 w 1617176"/>
              <a:gd name="connsiteY22266" fmla="*/ 651224 h 1543360"/>
              <a:gd name="connsiteX22267" fmla="*/ 837806 w 1617176"/>
              <a:gd name="connsiteY22267" fmla="*/ 651712 h 1543360"/>
              <a:gd name="connsiteX22268" fmla="*/ 832864 w 1617176"/>
              <a:gd name="connsiteY22268" fmla="*/ 648355 h 1543360"/>
              <a:gd name="connsiteX22269" fmla="*/ 921529 w 1617176"/>
              <a:gd name="connsiteY22269" fmla="*/ 648050 h 1543360"/>
              <a:gd name="connsiteX22270" fmla="*/ 921529 w 1617176"/>
              <a:gd name="connsiteY22270" fmla="*/ 648294 h 1543360"/>
              <a:gd name="connsiteX22271" fmla="*/ 921284 w 1617176"/>
              <a:gd name="connsiteY22271" fmla="*/ 648457 h 1543360"/>
              <a:gd name="connsiteX22272" fmla="*/ 921528 w 1617176"/>
              <a:gd name="connsiteY22272" fmla="*/ 648539 h 1543360"/>
              <a:gd name="connsiteX22273" fmla="*/ 922901 w 1617176"/>
              <a:gd name="connsiteY22273" fmla="*/ 648203 h 1543360"/>
              <a:gd name="connsiteX22274" fmla="*/ 966440 w 1617176"/>
              <a:gd name="connsiteY22274" fmla="*/ 647806 h 1543360"/>
              <a:gd name="connsiteX22275" fmla="*/ 965952 w 1617176"/>
              <a:gd name="connsiteY22275" fmla="*/ 651956 h 1543360"/>
              <a:gd name="connsiteX22276" fmla="*/ 969125 w 1617176"/>
              <a:gd name="connsiteY22276" fmla="*/ 650491 h 1543360"/>
              <a:gd name="connsiteX22277" fmla="*/ 966440 w 1617176"/>
              <a:gd name="connsiteY22277" fmla="*/ 647806 h 1543360"/>
              <a:gd name="connsiteX22278" fmla="*/ 813397 w 1617176"/>
              <a:gd name="connsiteY22278" fmla="*/ 647562 h 1543360"/>
              <a:gd name="connsiteX22279" fmla="*/ 811200 w 1617176"/>
              <a:gd name="connsiteY22279" fmla="*/ 650247 h 1543360"/>
              <a:gd name="connsiteX22280" fmla="*/ 819012 w 1617176"/>
              <a:gd name="connsiteY22280" fmla="*/ 651956 h 1543360"/>
              <a:gd name="connsiteX22281" fmla="*/ 813397 w 1617176"/>
              <a:gd name="connsiteY22281" fmla="*/ 647562 h 1543360"/>
              <a:gd name="connsiteX22282" fmla="*/ 864987 w 1617176"/>
              <a:gd name="connsiteY22282" fmla="*/ 647474 h 1543360"/>
              <a:gd name="connsiteX22283" fmla="*/ 861727 w 1617176"/>
              <a:gd name="connsiteY22283" fmla="*/ 650734 h 1543360"/>
              <a:gd name="connsiteX22284" fmla="*/ 861353 w 1617176"/>
              <a:gd name="connsiteY22284" fmla="*/ 650921 h 1543360"/>
              <a:gd name="connsiteX22285" fmla="*/ 859774 w 1617176"/>
              <a:gd name="connsiteY22285" fmla="*/ 653176 h 1543360"/>
              <a:gd name="connsiteX22286" fmla="*/ 865388 w 1617176"/>
              <a:gd name="connsiteY22286" fmla="*/ 659034 h 1543360"/>
              <a:gd name="connsiteX22287" fmla="*/ 870514 w 1617176"/>
              <a:gd name="connsiteY22287" fmla="*/ 653664 h 1543360"/>
              <a:gd name="connsiteX22288" fmla="*/ 1195637 w 1617176"/>
              <a:gd name="connsiteY22288" fmla="*/ 646830 h 1543360"/>
              <a:gd name="connsiteX22289" fmla="*/ 1195637 w 1617176"/>
              <a:gd name="connsiteY22289" fmla="*/ 648050 h 1543360"/>
              <a:gd name="connsiteX22290" fmla="*/ 1195637 w 1617176"/>
              <a:gd name="connsiteY22290" fmla="*/ 646830 h 1543360"/>
              <a:gd name="connsiteX22291" fmla="*/ 847326 w 1617176"/>
              <a:gd name="connsiteY22291" fmla="*/ 646830 h 1543360"/>
              <a:gd name="connsiteX22292" fmla="*/ 845373 w 1617176"/>
              <a:gd name="connsiteY22292" fmla="*/ 650247 h 1543360"/>
              <a:gd name="connsiteX22293" fmla="*/ 849522 w 1617176"/>
              <a:gd name="connsiteY22293" fmla="*/ 648050 h 1543360"/>
              <a:gd name="connsiteX22294" fmla="*/ 847326 w 1617176"/>
              <a:gd name="connsiteY22294" fmla="*/ 646830 h 1543360"/>
              <a:gd name="connsiteX22295" fmla="*/ 1111855 w 1617176"/>
              <a:gd name="connsiteY22295" fmla="*/ 646678 h 1543360"/>
              <a:gd name="connsiteX22296" fmla="*/ 1107766 w 1617176"/>
              <a:gd name="connsiteY22296" fmla="*/ 647318 h 1543360"/>
              <a:gd name="connsiteX22297" fmla="*/ 1114113 w 1617176"/>
              <a:gd name="connsiteY22297" fmla="*/ 649515 h 1543360"/>
              <a:gd name="connsiteX22298" fmla="*/ 1111855 w 1617176"/>
              <a:gd name="connsiteY22298" fmla="*/ 646678 h 1543360"/>
              <a:gd name="connsiteX22299" fmla="*/ 998819 w 1617176"/>
              <a:gd name="connsiteY22299" fmla="*/ 646628 h 1543360"/>
              <a:gd name="connsiteX22300" fmla="*/ 997439 w 1617176"/>
              <a:gd name="connsiteY22300" fmla="*/ 647318 h 1543360"/>
              <a:gd name="connsiteX22301" fmla="*/ 1000612 w 1617176"/>
              <a:gd name="connsiteY22301" fmla="*/ 649515 h 1543360"/>
              <a:gd name="connsiteX22302" fmla="*/ 1000537 w 1617176"/>
              <a:gd name="connsiteY22302" fmla="*/ 649740 h 1543360"/>
              <a:gd name="connsiteX22303" fmla="*/ 1005006 w 1617176"/>
              <a:gd name="connsiteY22303" fmla="*/ 649270 h 1543360"/>
              <a:gd name="connsiteX22304" fmla="*/ 1006099 w 1617176"/>
              <a:gd name="connsiteY22304" fmla="*/ 649133 h 1543360"/>
              <a:gd name="connsiteX22305" fmla="*/ 1005982 w 1617176"/>
              <a:gd name="connsiteY22305" fmla="*/ 648783 h 1543360"/>
              <a:gd name="connsiteX22306" fmla="*/ 1006958 w 1617176"/>
              <a:gd name="connsiteY22306" fmla="*/ 647806 h 1543360"/>
              <a:gd name="connsiteX22307" fmla="*/ 1004192 w 1617176"/>
              <a:gd name="connsiteY22307" fmla="*/ 647168 h 1543360"/>
              <a:gd name="connsiteX22308" fmla="*/ 1003297 w 1617176"/>
              <a:gd name="connsiteY22308" fmla="*/ 647317 h 1543360"/>
              <a:gd name="connsiteX22309" fmla="*/ 1002565 w 1617176"/>
              <a:gd name="connsiteY22309" fmla="*/ 647317 h 1543360"/>
              <a:gd name="connsiteX22310" fmla="*/ 1001589 w 1617176"/>
              <a:gd name="connsiteY22310" fmla="*/ 647317 h 1543360"/>
              <a:gd name="connsiteX22311" fmla="*/ 1001588 w 1617176"/>
              <a:gd name="connsiteY22311" fmla="*/ 647317 h 1543360"/>
              <a:gd name="connsiteX22312" fmla="*/ 1001345 w 1617176"/>
              <a:gd name="connsiteY22312" fmla="*/ 647317 h 1543360"/>
              <a:gd name="connsiteX22313" fmla="*/ 956257 w 1617176"/>
              <a:gd name="connsiteY22313" fmla="*/ 646488 h 1543360"/>
              <a:gd name="connsiteX22314" fmla="*/ 956189 w 1617176"/>
              <a:gd name="connsiteY22314" fmla="*/ 646829 h 1543360"/>
              <a:gd name="connsiteX22315" fmla="*/ 955822 w 1617176"/>
              <a:gd name="connsiteY22315" fmla="*/ 647104 h 1543360"/>
              <a:gd name="connsiteX22316" fmla="*/ 956432 w 1617176"/>
              <a:gd name="connsiteY22316" fmla="*/ 648783 h 1543360"/>
              <a:gd name="connsiteX22317" fmla="*/ 959487 w 1617176"/>
              <a:gd name="connsiteY22317" fmla="*/ 647561 h 1543360"/>
              <a:gd name="connsiteX22318" fmla="*/ 959362 w 1617176"/>
              <a:gd name="connsiteY22318" fmla="*/ 647561 h 1543360"/>
              <a:gd name="connsiteX22319" fmla="*/ 959362 w 1617176"/>
              <a:gd name="connsiteY22319" fmla="*/ 647305 h 1543360"/>
              <a:gd name="connsiteX22320" fmla="*/ 1296445 w 1617176"/>
              <a:gd name="connsiteY22320" fmla="*/ 646342 h 1543360"/>
              <a:gd name="connsiteX22321" fmla="*/ 1299130 w 1617176"/>
              <a:gd name="connsiteY22321" fmla="*/ 649515 h 1543360"/>
              <a:gd name="connsiteX22322" fmla="*/ 1296445 w 1617176"/>
              <a:gd name="connsiteY22322" fmla="*/ 646342 h 1543360"/>
              <a:gd name="connsiteX22323" fmla="*/ 911032 w 1617176"/>
              <a:gd name="connsiteY22323" fmla="*/ 646342 h 1543360"/>
              <a:gd name="connsiteX22324" fmla="*/ 920188 w 1617176"/>
              <a:gd name="connsiteY22324" fmla="*/ 647985 h 1543360"/>
              <a:gd name="connsiteX22325" fmla="*/ 920458 w 1617176"/>
              <a:gd name="connsiteY22325" fmla="*/ 647308 h 1543360"/>
              <a:gd name="connsiteX22326" fmla="*/ 942110 w 1617176"/>
              <a:gd name="connsiteY22326" fmla="*/ 646257 h 1543360"/>
              <a:gd name="connsiteX22327" fmla="*/ 938126 w 1617176"/>
              <a:gd name="connsiteY22327" fmla="*/ 647806 h 1543360"/>
              <a:gd name="connsiteX22328" fmla="*/ 936968 w 1617176"/>
              <a:gd name="connsiteY22328" fmla="*/ 646979 h 1543360"/>
              <a:gd name="connsiteX22329" fmla="*/ 935929 w 1617176"/>
              <a:gd name="connsiteY22329" fmla="*/ 647846 h 1543360"/>
              <a:gd name="connsiteX22330" fmla="*/ 935929 w 1617176"/>
              <a:gd name="connsiteY22330" fmla="*/ 648050 h 1543360"/>
              <a:gd name="connsiteX22331" fmla="*/ 936417 w 1617176"/>
              <a:gd name="connsiteY22331" fmla="*/ 650247 h 1543360"/>
              <a:gd name="connsiteX22332" fmla="*/ 942764 w 1617176"/>
              <a:gd name="connsiteY22332" fmla="*/ 646830 h 1543360"/>
              <a:gd name="connsiteX22333" fmla="*/ 942878 w 1617176"/>
              <a:gd name="connsiteY22333" fmla="*/ 646792 h 1543360"/>
              <a:gd name="connsiteX22334" fmla="*/ 942276 w 1617176"/>
              <a:gd name="connsiteY22334" fmla="*/ 646340 h 1543360"/>
              <a:gd name="connsiteX22335" fmla="*/ 786373 w 1617176"/>
              <a:gd name="connsiteY22335" fmla="*/ 646254 h 1543360"/>
              <a:gd name="connsiteX22336" fmla="*/ 786304 w 1617176"/>
              <a:gd name="connsiteY22336" fmla="*/ 646341 h 1543360"/>
              <a:gd name="connsiteX22337" fmla="*/ 785572 w 1617176"/>
              <a:gd name="connsiteY22337" fmla="*/ 646341 h 1543360"/>
              <a:gd name="connsiteX22338" fmla="*/ 784839 w 1617176"/>
              <a:gd name="connsiteY22338" fmla="*/ 646487 h 1543360"/>
              <a:gd name="connsiteX22339" fmla="*/ 784839 w 1617176"/>
              <a:gd name="connsiteY22339" fmla="*/ 647806 h 1543360"/>
              <a:gd name="connsiteX22340" fmla="*/ 787036 w 1617176"/>
              <a:gd name="connsiteY22340" fmla="*/ 646586 h 1543360"/>
              <a:gd name="connsiteX22341" fmla="*/ 1078822 w 1617176"/>
              <a:gd name="connsiteY22341" fmla="*/ 645891 h 1543360"/>
              <a:gd name="connsiteX22342" fmla="*/ 1070665 w 1617176"/>
              <a:gd name="connsiteY22342" fmla="*/ 648050 h 1543360"/>
              <a:gd name="connsiteX22343" fmla="*/ 1077988 w 1617176"/>
              <a:gd name="connsiteY22343" fmla="*/ 648783 h 1543360"/>
              <a:gd name="connsiteX22344" fmla="*/ 1077849 w 1617176"/>
              <a:gd name="connsiteY22344" fmla="*/ 649200 h 1543360"/>
              <a:gd name="connsiteX22345" fmla="*/ 1078721 w 1617176"/>
              <a:gd name="connsiteY22345" fmla="*/ 649026 h 1543360"/>
              <a:gd name="connsiteX22346" fmla="*/ 1079209 w 1617176"/>
              <a:gd name="connsiteY22346" fmla="*/ 649026 h 1543360"/>
              <a:gd name="connsiteX22347" fmla="*/ 1079246 w 1617176"/>
              <a:gd name="connsiteY22347" fmla="*/ 649075 h 1543360"/>
              <a:gd name="connsiteX22348" fmla="*/ 1080184 w 1617176"/>
              <a:gd name="connsiteY22348" fmla="*/ 648539 h 1543360"/>
              <a:gd name="connsiteX22349" fmla="*/ 1079696 w 1617176"/>
              <a:gd name="connsiteY22349" fmla="*/ 647318 h 1543360"/>
              <a:gd name="connsiteX22350" fmla="*/ 1080065 w 1617176"/>
              <a:gd name="connsiteY22350" fmla="*/ 647441 h 1543360"/>
              <a:gd name="connsiteX22351" fmla="*/ 1079941 w 1617176"/>
              <a:gd name="connsiteY22351" fmla="*/ 647317 h 1543360"/>
              <a:gd name="connsiteX22352" fmla="*/ 1078720 w 1617176"/>
              <a:gd name="connsiteY22352" fmla="*/ 646096 h 1543360"/>
              <a:gd name="connsiteX22353" fmla="*/ 1043327 w 1617176"/>
              <a:gd name="connsiteY22353" fmla="*/ 645854 h 1543360"/>
              <a:gd name="connsiteX22354" fmla="*/ 1045524 w 1617176"/>
              <a:gd name="connsiteY22354" fmla="*/ 648050 h 1543360"/>
              <a:gd name="connsiteX22355" fmla="*/ 1045490 w 1617176"/>
              <a:gd name="connsiteY22355" fmla="*/ 648118 h 1543360"/>
              <a:gd name="connsiteX22356" fmla="*/ 1045768 w 1617176"/>
              <a:gd name="connsiteY22356" fmla="*/ 648049 h 1543360"/>
              <a:gd name="connsiteX22357" fmla="*/ 1046050 w 1617176"/>
              <a:gd name="connsiteY22357" fmla="*/ 647861 h 1543360"/>
              <a:gd name="connsiteX22358" fmla="*/ 1046256 w 1617176"/>
              <a:gd name="connsiteY22358" fmla="*/ 646830 h 1543360"/>
              <a:gd name="connsiteX22359" fmla="*/ 1043327 w 1617176"/>
              <a:gd name="connsiteY22359" fmla="*/ 645854 h 1543360"/>
              <a:gd name="connsiteX22360" fmla="*/ 992313 w 1617176"/>
              <a:gd name="connsiteY22360" fmla="*/ 645854 h 1543360"/>
              <a:gd name="connsiteX22361" fmla="*/ 983282 w 1617176"/>
              <a:gd name="connsiteY22361" fmla="*/ 649759 h 1543360"/>
              <a:gd name="connsiteX22362" fmla="*/ 983180 w 1617176"/>
              <a:gd name="connsiteY22362" fmla="*/ 649733 h 1543360"/>
              <a:gd name="connsiteX22363" fmla="*/ 983283 w 1617176"/>
              <a:gd name="connsiteY22363" fmla="*/ 650246 h 1543360"/>
              <a:gd name="connsiteX22364" fmla="*/ 983283 w 1617176"/>
              <a:gd name="connsiteY22364" fmla="*/ 650247 h 1543360"/>
              <a:gd name="connsiteX22365" fmla="*/ 879545 w 1617176"/>
              <a:gd name="connsiteY22365" fmla="*/ 645854 h 1543360"/>
              <a:gd name="connsiteX22366" fmla="*/ 877549 w 1617176"/>
              <a:gd name="connsiteY22366" fmla="*/ 646741 h 1543360"/>
              <a:gd name="connsiteX22367" fmla="*/ 877349 w 1617176"/>
              <a:gd name="connsiteY22367" fmla="*/ 648537 h 1543360"/>
              <a:gd name="connsiteX22368" fmla="*/ 877349 w 1617176"/>
              <a:gd name="connsiteY22368" fmla="*/ 649757 h 1543360"/>
              <a:gd name="connsiteX22369" fmla="*/ 789721 w 1617176"/>
              <a:gd name="connsiteY22369" fmla="*/ 645854 h 1543360"/>
              <a:gd name="connsiteX22370" fmla="*/ 791185 w 1617176"/>
              <a:gd name="connsiteY22370" fmla="*/ 648538 h 1543360"/>
              <a:gd name="connsiteX22371" fmla="*/ 791186 w 1617176"/>
              <a:gd name="connsiteY22371" fmla="*/ 648537 h 1543360"/>
              <a:gd name="connsiteX22372" fmla="*/ 791814 w 1617176"/>
              <a:gd name="connsiteY22372" fmla="*/ 648411 h 1543360"/>
              <a:gd name="connsiteX22373" fmla="*/ 874908 w 1617176"/>
              <a:gd name="connsiteY22373" fmla="*/ 645366 h 1543360"/>
              <a:gd name="connsiteX22374" fmla="*/ 874419 w 1617176"/>
              <a:gd name="connsiteY22374" fmla="*/ 652200 h 1543360"/>
              <a:gd name="connsiteX22375" fmla="*/ 876616 w 1617176"/>
              <a:gd name="connsiteY22375" fmla="*/ 651956 h 1543360"/>
              <a:gd name="connsiteX22376" fmla="*/ 876267 w 1617176"/>
              <a:gd name="connsiteY22376" fmla="*/ 650385 h 1543360"/>
              <a:gd name="connsiteX22377" fmla="*/ 875884 w 1617176"/>
              <a:gd name="connsiteY22377" fmla="*/ 650002 h 1543360"/>
              <a:gd name="connsiteX22378" fmla="*/ 875884 w 1617176"/>
              <a:gd name="connsiteY22378" fmla="*/ 648537 h 1543360"/>
              <a:gd name="connsiteX22379" fmla="*/ 875884 w 1617176"/>
              <a:gd name="connsiteY22379" fmla="*/ 646342 h 1543360"/>
              <a:gd name="connsiteX22380" fmla="*/ 874908 w 1617176"/>
              <a:gd name="connsiteY22380" fmla="*/ 645366 h 1543360"/>
              <a:gd name="connsiteX22381" fmla="*/ 830362 w 1617176"/>
              <a:gd name="connsiteY22381" fmla="*/ 645365 h 1543360"/>
              <a:gd name="connsiteX22382" fmla="*/ 829751 w 1617176"/>
              <a:gd name="connsiteY22382" fmla="*/ 645539 h 1543360"/>
              <a:gd name="connsiteX22383" fmla="*/ 829751 w 1617176"/>
              <a:gd name="connsiteY22383" fmla="*/ 646098 h 1543360"/>
              <a:gd name="connsiteX22384" fmla="*/ 830728 w 1617176"/>
              <a:gd name="connsiteY22384" fmla="*/ 646098 h 1543360"/>
              <a:gd name="connsiteX22385" fmla="*/ 977668 w 1617176"/>
              <a:gd name="connsiteY22385" fmla="*/ 645121 h 1543360"/>
              <a:gd name="connsiteX22386" fmla="*/ 970834 w 1617176"/>
              <a:gd name="connsiteY22386" fmla="*/ 646830 h 1543360"/>
              <a:gd name="connsiteX22387" fmla="*/ 973275 w 1617176"/>
              <a:gd name="connsiteY22387" fmla="*/ 648539 h 1543360"/>
              <a:gd name="connsiteX22388" fmla="*/ 977668 w 1617176"/>
              <a:gd name="connsiteY22388" fmla="*/ 645121 h 1543360"/>
              <a:gd name="connsiteX22389" fmla="*/ 925678 w 1617176"/>
              <a:gd name="connsiteY22389" fmla="*/ 645121 h 1543360"/>
              <a:gd name="connsiteX22390" fmla="*/ 927386 w 1617176"/>
              <a:gd name="connsiteY22390" fmla="*/ 647318 h 1543360"/>
              <a:gd name="connsiteX22391" fmla="*/ 927386 w 1617176"/>
              <a:gd name="connsiteY22391" fmla="*/ 647317 h 1543360"/>
              <a:gd name="connsiteX22392" fmla="*/ 926898 w 1617176"/>
              <a:gd name="connsiteY22392" fmla="*/ 646340 h 1543360"/>
              <a:gd name="connsiteX22393" fmla="*/ 926967 w 1617176"/>
              <a:gd name="connsiteY22393" fmla="*/ 646226 h 1543360"/>
              <a:gd name="connsiteX22394" fmla="*/ 1141204 w 1617176"/>
              <a:gd name="connsiteY22394" fmla="*/ 645120 h 1543360"/>
              <a:gd name="connsiteX22395" fmla="*/ 1142671 w 1617176"/>
              <a:gd name="connsiteY22395" fmla="*/ 645854 h 1543360"/>
              <a:gd name="connsiteX22396" fmla="*/ 1142793 w 1617176"/>
              <a:gd name="connsiteY22396" fmla="*/ 646219 h 1543360"/>
              <a:gd name="connsiteX22397" fmla="*/ 1142915 w 1617176"/>
              <a:gd name="connsiteY22397" fmla="*/ 646097 h 1543360"/>
              <a:gd name="connsiteX22398" fmla="*/ 1143613 w 1617176"/>
              <a:gd name="connsiteY22398" fmla="*/ 645120 h 1543360"/>
              <a:gd name="connsiteX22399" fmla="*/ 1001833 w 1617176"/>
              <a:gd name="connsiteY22399" fmla="*/ 644877 h 1543360"/>
              <a:gd name="connsiteX22400" fmla="*/ 1001833 w 1617176"/>
              <a:gd name="connsiteY22400" fmla="*/ 645608 h 1543360"/>
              <a:gd name="connsiteX22401" fmla="*/ 1002565 w 1617176"/>
              <a:gd name="connsiteY22401" fmla="*/ 645608 h 1543360"/>
              <a:gd name="connsiteX22402" fmla="*/ 1003299 w 1617176"/>
              <a:gd name="connsiteY22402" fmla="*/ 645608 h 1543360"/>
              <a:gd name="connsiteX22403" fmla="*/ 1003785 w 1617176"/>
              <a:gd name="connsiteY22403" fmla="*/ 644877 h 1543360"/>
              <a:gd name="connsiteX22404" fmla="*/ 933000 w 1617176"/>
              <a:gd name="connsiteY22404" fmla="*/ 644877 h 1543360"/>
              <a:gd name="connsiteX22405" fmla="*/ 930803 w 1617176"/>
              <a:gd name="connsiteY22405" fmla="*/ 646586 h 1543360"/>
              <a:gd name="connsiteX22406" fmla="*/ 928606 w 1617176"/>
              <a:gd name="connsiteY22406" fmla="*/ 645121 h 1543360"/>
              <a:gd name="connsiteX22407" fmla="*/ 928606 w 1617176"/>
              <a:gd name="connsiteY22407" fmla="*/ 646095 h 1543360"/>
              <a:gd name="connsiteX22408" fmla="*/ 928607 w 1617176"/>
              <a:gd name="connsiteY22408" fmla="*/ 646096 h 1543360"/>
              <a:gd name="connsiteX22409" fmla="*/ 928851 w 1617176"/>
              <a:gd name="connsiteY22409" fmla="*/ 647073 h 1543360"/>
              <a:gd name="connsiteX22410" fmla="*/ 928851 w 1617176"/>
              <a:gd name="connsiteY22410" fmla="*/ 647317 h 1543360"/>
              <a:gd name="connsiteX22411" fmla="*/ 928606 w 1617176"/>
              <a:gd name="connsiteY22411" fmla="*/ 647929 h 1543360"/>
              <a:gd name="connsiteX22412" fmla="*/ 928606 w 1617176"/>
              <a:gd name="connsiteY22412" fmla="*/ 650735 h 1543360"/>
              <a:gd name="connsiteX22413" fmla="*/ 933488 w 1617176"/>
              <a:gd name="connsiteY22413" fmla="*/ 646342 h 1543360"/>
              <a:gd name="connsiteX22414" fmla="*/ 935197 w 1617176"/>
              <a:gd name="connsiteY22414" fmla="*/ 646830 h 1543360"/>
              <a:gd name="connsiteX22415" fmla="*/ 935271 w 1617176"/>
              <a:gd name="connsiteY22415" fmla="*/ 647051 h 1543360"/>
              <a:gd name="connsiteX22416" fmla="*/ 936418 w 1617176"/>
              <a:gd name="connsiteY22416" fmla="*/ 646096 h 1543360"/>
              <a:gd name="connsiteX22417" fmla="*/ 936661 w 1617176"/>
              <a:gd name="connsiteY22417" fmla="*/ 646096 h 1543360"/>
              <a:gd name="connsiteX22418" fmla="*/ 936417 w 1617176"/>
              <a:gd name="connsiteY22418" fmla="*/ 645610 h 1543360"/>
              <a:gd name="connsiteX22419" fmla="*/ 936417 w 1617176"/>
              <a:gd name="connsiteY22419" fmla="*/ 645121 h 1543360"/>
              <a:gd name="connsiteX22420" fmla="*/ 933000 w 1617176"/>
              <a:gd name="connsiteY22420" fmla="*/ 644877 h 1543360"/>
              <a:gd name="connsiteX22421" fmla="*/ 1147670 w 1617176"/>
              <a:gd name="connsiteY22421" fmla="*/ 644673 h 1543360"/>
              <a:gd name="connsiteX22422" fmla="*/ 1146332 w 1617176"/>
              <a:gd name="connsiteY22422" fmla="*/ 645120 h 1543360"/>
              <a:gd name="connsiteX22423" fmla="*/ 1144623 w 1617176"/>
              <a:gd name="connsiteY22423" fmla="*/ 645364 h 1543360"/>
              <a:gd name="connsiteX22424" fmla="*/ 1144462 w 1617176"/>
              <a:gd name="connsiteY22424" fmla="*/ 645364 h 1543360"/>
              <a:gd name="connsiteX22425" fmla="*/ 1143648 w 1617176"/>
              <a:gd name="connsiteY22425" fmla="*/ 646585 h 1543360"/>
              <a:gd name="connsiteX22426" fmla="*/ 1143501 w 1617176"/>
              <a:gd name="connsiteY22426" fmla="*/ 646732 h 1543360"/>
              <a:gd name="connsiteX22427" fmla="*/ 1143891 w 1617176"/>
              <a:gd name="connsiteY22427" fmla="*/ 646830 h 1543360"/>
              <a:gd name="connsiteX22428" fmla="*/ 1149455 w 1617176"/>
              <a:gd name="connsiteY22428" fmla="*/ 646385 h 1543360"/>
              <a:gd name="connsiteX22429" fmla="*/ 1149394 w 1617176"/>
              <a:gd name="connsiteY22429" fmla="*/ 646140 h 1543360"/>
              <a:gd name="connsiteX22430" fmla="*/ 1149261 w 1617176"/>
              <a:gd name="connsiteY22430" fmla="*/ 646096 h 1543360"/>
              <a:gd name="connsiteX22431" fmla="*/ 1148611 w 1617176"/>
              <a:gd name="connsiteY22431" fmla="*/ 645120 h 1543360"/>
              <a:gd name="connsiteX22432" fmla="*/ 1148529 w 1617176"/>
              <a:gd name="connsiteY22432" fmla="*/ 645120 h 1543360"/>
              <a:gd name="connsiteX22433" fmla="*/ 1147797 w 1617176"/>
              <a:gd name="connsiteY22433" fmla="*/ 645120 h 1543360"/>
              <a:gd name="connsiteX22434" fmla="*/ 966440 w 1617176"/>
              <a:gd name="connsiteY22434" fmla="*/ 644389 h 1543360"/>
              <a:gd name="connsiteX22435" fmla="*/ 959606 w 1617176"/>
              <a:gd name="connsiteY22435" fmla="*/ 644877 h 1543360"/>
              <a:gd name="connsiteX22436" fmla="*/ 960826 w 1617176"/>
              <a:gd name="connsiteY22436" fmla="*/ 646098 h 1543360"/>
              <a:gd name="connsiteX22437" fmla="*/ 960339 w 1617176"/>
              <a:gd name="connsiteY22437" fmla="*/ 646585 h 1543360"/>
              <a:gd name="connsiteX22438" fmla="*/ 961254 w 1617176"/>
              <a:gd name="connsiteY22438" fmla="*/ 647501 h 1543360"/>
              <a:gd name="connsiteX22439" fmla="*/ 961802 w 1617176"/>
              <a:gd name="connsiteY22439" fmla="*/ 647318 h 1543360"/>
              <a:gd name="connsiteX22440" fmla="*/ 966440 w 1617176"/>
              <a:gd name="connsiteY22440" fmla="*/ 644389 h 1543360"/>
              <a:gd name="connsiteX22441" fmla="*/ 942764 w 1617176"/>
              <a:gd name="connsiteY22441" fmla="*/ 644389 h 1543360"/>
              <a:gd name="connsiteX22442" fmla="*/ 942764 w 1617176"/>
              <a:gd name="connsiteY22442" fmla="*/ 645121 h 1543360"/>
              <a:gd name="connsiteX22443" fmla="*/ 942602 w 1617176"/>
              <a:gd name="connsiteY22443" fmla="*/ 645202 h 1543360"/>
              <a:gd name="connsiteX22444" fmla="*/ 942764 w 1617176"/>
              <a:gd name="connsiteY22444" fmla="*/ 645364 h 1543360"/>
              <a:gd name="connsiteX22445" fmla="*/ 943266 w 1617176"/>
              <a:gd name="connsiteY22445" fmla="*/ 645665 h 1543360"/>
              <a:gd name="connsiteX22446" fmla="*/ 943252 w 1617176"/>
              <a:gd name="connsiteY22446" fmla="*/ 645610 h 1543360"/>
              <a:gd name="connsiteX22447" fmla="*/ 946669 w 1617176"/>
              <a:gd name="connsiteY22447" fmla="*/ 645610 h 1543360"/>
              <a:gd name="connsiteX22448" fmla="*/ 942764 w 1617176"/>
              <a:gd name="connsiteY22448" fmla="*/ 644389 h 1543360"/>
              <a:gd name="connsiteX22449" fmla="*/ 1080428 w 1617176"/>
              <a:gd name="connsiteY22449" fmla="*/ 644145 h 1543360"/>
              <a:gd name="connsiteX22450" fmla="*/ 1080428 w 1617176"/>
              <a:gd name="connsiteY22450" fmla="*/ 645366 h 1543360"/>
              <a:gd name="connsiteX22451" fmla="*/ 1080040 w 1617176"/>
              <a:gd name="connsiteY22451" fmla="*/ 645268 h 1543360"/>
              <a:gd name="connsiteX22452" fmla="*/ 1080917 w 1617176"/>
              <a:gd name="connsiteY22452" fmla="*/ 646585 h 1543360"/>
              <a:gd name="connsiteX22453" fmla="*/ 1081405 w 1617176"/>
              <a:gd name="connsiteY22453" fmla="*/ 646829 h 1543360"/>
              <a:gd name="connsiteX22454" fmla="*/ 1081056 w 1617176"/>
              <a:gd name="connsiteY22454" fmla="*/ 647353 h 1543360"/>
              <a:gd name="connsiteX22455" fmla="*/ 1081161 w 1617176"/>
              <a:gd name="connsiteY22455" fmla="*/ 647318 h 1543360"/>
              <a:gd name="connsiteX22456" fmla="*/ 1082381 w 1617176"/>
              <a:gd name="connsiteY22456" fmla="*/ 647318 h 1543360"/>
              <a:gd name="connsiteX22457" fmla="*/ 1082381 w 1617176"/>
              <a:gd name="connsiteY22457" fmla="*/ 645854 h 1543360"/>
              <a:gd name="connsiteX22458" fmla="*/ 1083602 w 1617176"/>
              <a:gd name="connsiteY22458" fmla="*/ 646098 h 1543360"/>
              <a:gd name="connsiteX22459" fmla="*/ 1083673 w 1617176"/>
              <a:gd name="connsiteY22459" fmla="*/ 646028 h 1543360"/>
              <a:gd name="connsiteX22460" fmla="*/ 1083114 w 1617176"/>
              <a:gd name="connsiteY22460" fmla="*/ 645609 h 1543360"/>
              <a:gd name="connsiteX22461" fmla="*/ 1082870 w 1617176"/>
              <a:gd name="connsiteY22461" fmla="*/ 645120 h 1543360"/>
              <a:gd name="connsiteX22462" fmla="*/ 1083003 w 1617176"/>
              <a:gd name="connsiteY22462" fmla="*/ 644788 h 1543360"/>
              <a:gd name="connsiteX22463" fmla="*/ 1082869 w 1617176"/>
              <a:gd name="connsiteY22463" fmla="*/ 644877 h 1543360"/>
              <a:gd name="connsiteX22464" fmla="*/ 1080428 w 1617176"/>
              <a:gd name="connsiteY22464" fmla="*/ 644145 h 1543360"/>
              <a:gd name="connsiteX22465" fmla="*/ 1001100 w 1617176"/>
              <a:gd name="connsiteY22465" fmla="*/ 644145 h 1543360"/>
              <a:gd name="connsiteX22466" fmla="*/ 1000368 w 1617176"/>
              <a:gd name="connsiteY22466" fmla="*/ 644389 h 1543360"/>
              <a:gd name="connsiteX22467" fmla="*/ 1000242 w 1617176"/>
              <a:gd name="connsiteY22467" fmla="*/ 644389 h 1543360"/>
              <a:gd name="connsiteX22468" fmla="*/ 999636 w 1617176"/>
              <a:gd name="connsiteY22468" fmla="*/ 644632 h 1543360"/>
              <a:gd name="connsiteX22469" fmla="*/ 999391 w 1617176"/>
              <a:gd name="connsiteY22469" fmla="*/ 644877 h 1543360"/>
              <a:gd name="connsiteX22470" fmla="*/ 999392 w 1617176"/>
              <a:gd name="connsiteY22470" fmla="*/ 644877 h 1543360"/>
              <a:gd name="connsiteX22471" fmla="*/ 999392 w 1617176"/>
              <a:gd name="connsiteY22471" fmla="*/ 645121 h 1543360"/>
              <a:gd name="connsiteX22472" fmla="*/ 999323 w 1617176"/>
              <a:gd name="connsiteY22472" fmla="*/ 645190 h 1543360"/>
              <a:gd name="connsiteX22473" fmla="*/ 1001101 w 1617176"/>
              <a:gd name="connsiteY22473" fmla="*/ 645901 h 1543360"/>
              <a:gd name="connsiteX22474" fmla="*/ 1001101 w 1617176"/>
              <a:gd name="connsiteY22474" fmla="*/ 644148 h 1543360"/>
              <a:gd name="connsiteX22475" fmla="*/ 1092145 w 1617176"/>
              <a:gd name="connsiteY22475" fmla="*/ 644143 h 1543360"/>
              <a:gd name="connsiteX22476" fmla="*/ 1092145 w 1617176"/>
              <a:gd name="connsiteY22476" fmla="*/ 644145 h 1543360"/>
              <a:gd name="connsiteX22477" fmla="*/ 1084654 w 1617176"/>
              <a:gd name="connsiteY22477" fmla="*/ 644613 h 1543360"/>
              <a:gd name="connsiteX22478" fmla="*/ 1084823 w 1617176"/>
              <a:gd name="connsiteY22478" fmla="*/ 645120 h 1543360"/>
              <a:gd name="connsiteX22479" fmla="*/ 1084528 w 1617176"/>
              <a:gd name="connsiteY22479" fmla="*/ 645858 h 1543360"/>
              <a:gd name="connsiteX22480" fmla="*/ 1090131 w 1617176"/>
              <a:gd name="connsiteY22480" fmla="*/ 649027 h 1543360"/>
              <a:gd name="connsiteX22481" fmla="*/ 1097270 w 1617176"/>
              <a:gd name="connsiteY22481" fmla="*/ 645854 h 1543360"/>
              <a:gd name="connsiteX22482" fmla="*/ 1094830 w 1617176"/>
              <a:gd name="connsiteY22482" fmla="*/ 645121 h 1543360"/>
              <a:gd name="connsiteX22483" fmla="*/ 1094586 w 1617176"/>
              <a:gd name="connsiteY22483" fmla="*/ 644389 h 1543360"/>
              <a:gd name="connsiteX22484" fmla="*/ 1094586 w 1617176"/>
              <a:gd name="connsiteY22484" fmla="*/ 644388 h 1543360"/>
              <a:gd name="connsiteX22485" fmla="*/ 1094342 w 1617176"/>
              <a:gd name="connsiteY22485" fmla="*/ 644388 h 1543360"/>
              <a:gd name="connsiteX22486" fmla="*/ 1092145 w 1617176"/>
              <a:gd name="connsiteY22486" fmla="*/ 644144 h 1543360"/>
              <a:gd name="connsiteX22487" fmla="*/ 1135053 w 1617176"/>
              <a:gd name="connsiteY22487" fmla="*/ 644056 h 1543360"/>
              <a:gd name="connsiteX22488" fmla="*/ 1134616 w 1617176"/>
              <a:gd name="connsiteY22488" fmla="*/ 644143 h 1543360"/>
              <a:gd name="connsiteX22489" fmla="*/ 1131715 w 1617176"/>
              <a:gd name="connsiteY22489" fmla="*/ 645036 h 1543360"/>
              <a:gd name="connsiteX22490" fmla="*/ 1131687 w 1617176"/>
              <a:gd name="connsiteY22490" fmla="*/ 645120 h 1543360"/>
              <a:gd name="connsiteX22491" fmla="*/ 1131686 w 1617176"/>
              <a:gd name="connsiteY22491" fmla="*/ 645121 h 1543360"/>
              <a:gd name="connsiteX22492" fmla="*/ 1132419 w 1617176"/>
              <a:gd name="connsiteY22492" fmla="*/ 645121 h 1543360"/>
              <a:gd name="connsiteX22493" fmla="*/ 1137057 w 1617176"/>
              <a:gd name="connsiteY22493" fmla="*/ 645366 h 1543360"/>
              <a:gd name="connsiteX22494" fmla="*/ 1134860 w 1617176"/>
              <a:gd name="connsiteY22494" fmla="*/ 644633 h 1543360"/>
              <a:gd name="connsiteX22495" fmla="*/ 1117286 w 1617176"/>
              <a:gd name="connsiteY22495" fmla="*/ 643901 h 1543360"/>
              <a:gd name="connsiteX22496" fmla="*/ 1117286 w 1617176"/>
              <a:gd name="connsiteY22496" fmla="*/ 645121 h 1543360"/>
              <a:gd name="connsiteX22497" fmla="*/ 1118994 w 1617176"/>
              <a:gd name="connsiteY22497" fmla="*/ 645121 h 1543360"/>
              <a:gd name="connsiteX22498" fmla="*/ 1118994 w 1617176"/>
              <a:gd name="connsiteY22498" fmla="*/ 643901 h 1543360"/>
              <a:gd name="connsiteX22499" fmla="*/ 1117286 w 1617176"/>
              <a:gd name="connsiteY22499" fmla="*/ 643901 h 1543360"/>
              <a:gd name="connsiteX22500" fmla="*/ 1067424 w 1617176"/>
              <a:gd name="connsiteY22500" fmla="*/ 643203 h 1543360"/>
              <a:gd name="connsiteX22501" fmla="*/ 1061634 w 1617176"/>
              <a:gd name="connsiteY22501" fmla="*/ 646098 h 1543360"/>
              <a:gd name="connsiteX22502" fmla="*/ 1069916 w 1617176"/>
              <a:gd name="connsiteY22502" fmla="*/ 643412 h 1543360"/>
              <a:gd name="connsiteX22503" fmla="*/ 1067736 w 1617176"/>
              <a:gd name="connsiteY22503" fmla="*/ 643412 h 1543360"/>
              <a:gd name="connsiteX22504" fmla="*/ 954480 w 1617176"/>
              <a:gd name="connsiteY22504" fmla="*/ 643169 h 1543360"/>
              <a:gd name="connsiteX22505" fmla="*/ 951795 w 1617176"/>
              <a:gd name="connsiteY22505" fmla="*/ 645610 h 1543360"/>
              <a:gd name="connsiteX22506" fmla="*/ 953992 w 1617176"/>
              <a:gd name="connsiteY22506" fmla="*/ 645610 h 1543360"/>
              <a:gd name="connsiteX22507" fmla="*/ 954382 w 1617176"/>
              <a:gd name="connsiteY22507" fmla="*/ 646194 h 1543360"/>
              <a:gd name="connsiteX22508" fmla="*/ 955212 w 1617176"/>
              <a:gd name="connsiteY22508" fmla="*/ 645364 h 1543360"/>
              <a:gd name="connsiteX22509" fmla="*/ 955731 w 1617176"/>
              <a:gd name="connsiteY22509" fmla="*/ 645468 h 1543360"/>
              <a:gd name="connsiteX22510" fmla="*/ 955212 w 1617176"/>
              <a:gd name="connsiteY22510" fmla="*/ 645121 h 1543360"/>
              <a:gd name="connsiteX22511" fmla="*/ 954480 w 1617176"/>
              <a:gd name="connsiteY22511" fmla="*/ 643169 h 1543360"/>
              <a:gd name="connsiteX22512" fmla="*/ 897852 w 1617176"/>
              <a:gd name="connsiteY22512" fmla="*/ 643169 h 1543360"/>
              <a:gd name="connsiteX22513" fmla="*/ 895167 w 1617176"/>
              <a:gd name="connsiteY22513" fmla="*/ 645610 h 1543360"/>
              <a:gd name="connsiteX22514" fmla="*/ 895097 w 1617176"/>
              <a:gd name="connsiteY22514" fmla="*/ 645505 h 1543360"/>
              <a:gd name="connsiteX22515" fmla="*/ 894435 w 1617176"/>
              <a:gd name="connsiteY22515" fmla="*/ 646829 h 1543360"/>
              <a:gd name="connsiteX22516" fmla="*/ 894241 w 1617176"/>
              <a:gd name="connsiteY22516" fmla="*/ 647121 h 1543360"/>
              <a:gd name="connsiteX22517" fmla="*/ 896631 w 1617176"/>
              <a:gd name="connsiteY22517" fmla="*/ 651468 h 1543360"/>
              <a:gd name="connsiteX22518" fmla="*/ 900781 w 1617176"/>
              <a:gd name="connsiteY22518" fmla="*/ 646586 h 1543360"/>
              <a:gd name="connsiteX22519" fmla="*/ 897852 w 1617176"/>
              <a:gd name="connsiteY22519" fmla="*/ 643169 h 1543360"/>
              <a:gd name="connsiteX22520" fmla="*/ 894190 w 1617176"/>
              <a:gd name="connsiteY22520" fmla="*/ 643169 h 1543360"/>
              <a:gd name="connsiteX22521" fmla="*/ 891505 w 1617176"/>
              <a:gd name="connsiteY22521" fmla="*/ 646098 h 1543360"/>
              <a:gd name="connsiteX22522" fmla="*/ 892481 w 1617176"/>
              <a:gd name="connsiteY22522" fmla="*/ 646098 h 1543360"/>
              <a:gd name="connsiteX22523" fmla="*/ 892691 w 1617176"/>
              <a:gd name="connsiteY22523" fmla="*/ 646307 h 1543360"/>
              <a:gd name="connsiteX22524" fmla="*/ 892970 w 1617176"/>
              <a:gd name="connsiteY22524" fmla="*/ 645608 h 1543360"/>
              <a:gd name="connsiteX22525" fmla="*/ 893784 w 1617176"/>
              <a:gd name="connsiteY22525" fmla="*/ 644795 h 1543360"/>
              <a:gd name="connsiteX22526" fmla="*/ 828360 w 1617176"/>
              <a:gd name="connsiteY22526" fmla="*/ 642707 h 1543360"/>
              <a:gd name="connsiteX22527" fmla="*/ 828065 w 1617176"/>
              <a:gd name="connsiteY22527" fmla="*/ 643590 h 1543360"/>
              <a:gd name="connsiteX22528" fmla="*/ 829167 w 1617176"/>
              <a:gd name="connsiteY22528" fmla="*/ 644325 h 1543360"/>
              <a:gd name="connsiteX22529" fmla="*/ 829910 w 1617176"/>
              <a:gd name="connsiteY22529" fmla="*/ 644007 h 1543360"/>
              <a:gd name="connsiteX22530" fmla="*/ 829751 w 1617176"/>
              <a:gd name="connsiteY22530" fmla="*/ 643901 h 1543360"/>
              <a:gd name="connsiteX22531" fmla="*/ 1148600 w 1617176"/>
              <a:gd name="connsiteY22531" fmla="*/ 642576 h 1543360"/>
              <a:gd name="connsiteX22532" fmla="*/ 1148651 w 1617176"/>
              <a:gd name="connsiteY22532" fmla="*/ 642679 h 1543360"/>
              <a:gd name="connsiteX22533" fmla="*/ 1149009 w 1617176"/>
              <a:gd name="connsiteY22533" fmla="*/ 642679 h 1543360"/>
              <a:gd name="connsiteX22534" fmla="*/ 1125096 w 1617176"/>
              <a:gd name="connsiteY22534" fmla="*/ 642436 h 1543360"/>
              <a:gd name="connsiteX22535" fmla="*/ 1125584 w 1617176"/>
              <a:gd name="connsiteY22535" fmla="*/ 643901 h 1543360"/>
              <a:gd name="connsiteX22536" fmla="*/ 1121191 w 1617176"/>
              <a:gd name="connsiteY22536" fmla="*/ 645121 h 1543360"/>
              <a:gd name="connsiteX22537" fmla="*/ 1130222 w 1617176"/>
              <a:gd name="connsiteY22537" fmla="*/ 645121 h 1543360"/>
              <a:gd name="connsiteX22538" fmla="*/ 1130714 w 1617176"/>
              <a:gd name="connsiteY22538" fmla="*/ 645121 h 1543360"/>
              <a:gd name="connsiteX22539" fmla="*/ 1130711 w 1617176"/>
              <a:gd name="connsiteY22539" fmla="*/ 645120 h 1543360"/>
              <a:gd name="connsiteX22540" fmla="*/ 1129979 w 1617176"/>
              <a:gd name="connsiteY22540" fmla="*/ 644144 h 1543360"/>
              <a:gd name="connsiteX22541" fmla="*/ 1129282 w 1617176"/>
              <a:gd name="connsiteY22541" fmla="*/ 643307 h 1543360"/>
              <a:gd name="connsiteX22542" fmla="*/ 1129246 w 1617176"/>
              <a:gd name="connsiteY22542" fmla="*/ 643413 h 1543360"/>
              <a:gd name="connsiteX22543" fmla="*/ 1125096 w 1617176"/>
              <a:gd name="connsiteY22543" fmla="*/ 642436 h 1543360"/>
              <a:gd name="connsiteX22544" fmla="*/ 860750 w 1617176"/>
              <a:gd name="connsiteY22544" fmla="*/ 642192 h 1543360"/>
              <a:gd name="connsiteX22545" fmla="*/ 855625 w 1617176"/>
              <a:gd name="connsiteY22545" fmla="*/ 649515 h 1543360"/>
              <a:gd name="connsiteX22546" fmla="*/ 860018 w 1617176"/>
              <a:gd name="connsiteY22546" fmla="*/ 649515 h 1543360"/>
              <a:gd name="connsiteX22547" fmla="*/ 860262 w 1617176"/>
              <a:gd name="connsiteY22547" fmla="*/ 649881 h 1543360"/>
              <a:gd name="connsiteX22548" fmla="*/ 860262 w 1617176"/>
              <a:gd name="connsiteY22548" fmla="*/ 649514 h 1543360"/>
              <a:gd name="connsiteX22549" fmla="*/ 864330 w 1617176"/>
              <a:gd name="connsiteY22549" fmla="*/ 645445 h 1543360"/>
              <a:gd name="connsiteX22550" fmla="*/ 864168 w 1617176"/>
              <a:gd name="connsiteY22550" fmla="*/ 645121 h 1543360"/>
              <a:gd name="connsiteX22551" fmla="*/ 860750 w 1617176"/>
              <a:gd name="connsiteY22551" fmla="*/ 642192 h 1543360"/>
              <a:gd name="connsiteX22552" fmla="*/ 1185386 w 1617176"/>
              <a:gd name="connsiteY22552" fmla="*/ 641948 h 1543360"/>
              <a:gd name="connsiteX22553" fmla="*/ 1185386 w 1617176"/>
              <a:gd name="connsiteY22553" fmla="*/ 643166 h 1543360"/>
              <a:gd name="connsiteX22554" fmla="*/ 1185387 w 1617176"/>
              <a:gd name="connsiteY22554" fmla="*/ 643167 h 1543360"/>
              <a:gd name="connsiteX22555" fmla="*/ 1185875 w 1617176"/>
              <a:gd name="connsiteY22555" fmla="*/ 644144 h 1543360"/>
              <a:gd name="connsiteX22556" fmla="*/ 1186474 w 1617176"/>
              <a:gd name="connsiteY22556" fmla="*/ 645742 h 1543360"/>
              <a:gd name="connsiteX22557" fmla="*/ 1186606 w 1617176"/>
              <a:gd name="connsiteY22557" fmla="*/ 645610 h 1543360"/>
              <a:gd name="connsiteX22558" fmla="*/ 1191244 w 1617176"/>
              <a:gd name="connsiteY22558" fmla="*/ 647074 h 1543360"/>
              <a:gd name="connsiteX22559" fmla="*/ 1185386 w 1617176"/>
              <a:gd name="connsiteY22559" fmla="*/ 641948 h 1543360"/>
              <a:gd name="connsiteX22560" fmla="*/ 1130222 w 1617176"/>
              <a:gd name="connsiteY22560" fmla="*/ 641948 h 1543360"/>
              <a:gd name="connsiteX22561" fmla="*/ 1130222 w 1617176"/>
              <a:gd name="connsiteY22561" fmla="*/ 642596 h 1543360"/>
              <a:gd name="connsiteX22562" fmla="*/ 1130711 w 1617176"/>
              <a:gd name="connsiteY22562" fmla="*/ 643412 h 1543360"/>
              <a:gd name="connsiteX22563" fmla="*/ 1131727 w 1617176"/>
              <a:gd name="connsiteY22563" fmla="*/ 644225 h 1543360"/>
              <a:gd name="connsiteX22564" fmla="*/ 1134030 w 1617176"/>
              <a:gd name="connsiteY22564" fmla="*/ 643516 h 1543360"/>
              <a:gd name="connsiteX22565" fmla="*/ 872223 w 1617176"/>
              <a:gd name="connsiteY22565" fmla="*/ 641948 h 1543360"/>
              <a:gd name="connsiteX22566" fmla="*/ 871979 w 1617176"/>
              <a:gd name="connsiteY22566" fmla="*/ 642435 h 1543360"/>
              <a:gd name="connsiteX22567" fmla="*/ 869782 w 1617176"/>
              <a:gd name="connsiteY22567" fmla="*/ 644388 h 1543360"/>
              <a:gd name="connsiteX22568" fmla="*/ 869050 w 1617176"/>
              <a:gd name="connsiteY22568" fmla="*/ 645120 h 1543360"/>
              <a:gd name="connsiteX22569" fmla="*/ 868805 w 1617176"/>
              <a:gd name="connsiteY22569" fmla="*/ 645120 h 1543360"/>
              <a:gd name="connsiteX22570" fmla="*/ 868805 w 1617176"/>
              <a:gd name="connsiteY22570" fmla="*/ 645366 h 1543360"/>
              <a:gd name="connsiteX22571" fmla="*/ 871734 w 1617176"/>
              <a:gd name="connsiteY22571" fmla="*/ 648050 h 1543360"/>
              <a:gd name="connsiteX22572" fmla="*/ 873443 w 1617176"/>
              <a:gd name="connsiteY22572" fmla="*/ 641948 h 1543360"/>
              <a:gd name="connsiteX22573" fmla="*/ 842566 w 1617176"/>
              <a:gd name="connsiteY22573" fmla="*/ 641857 h 1543360"/>
              <a:gd name="connsiteX22574" fmla="*/ 839026 w 1617176"/>
              <a:gd name="connsiteY22574" fmla="*/ 642681 h 1543360"/>
              <a:gd name="connsiteX22575" fmla="*/ 843176 w 1617176"/>
              <a:gd name="connsiteY22575" fmla="*/ 647318 h 1543360"/>
              <a:gd name="connsiteX22576" fmla="*/ 845373 w 1617176"/>
              <a:gd name="connsiteY22576" fmla="*/ 646342 h 1543360"/>
              <a:gd name="connsiteX22577" fmla="*/ 842566 w 1617176"/>
              <a:gd name="connsiteY22577" fmla="*/ 641857 h 1543360"/>
              <a:gd name="connsiteX22578" fmla="*/ 1030147 w 1617176"/>
              <a:gd name="connsiteY22578" fmla="*/ 641704 h 1543360"/>
              <a:gd name="connsiteX22579" fmla="*/ 1027462 w 1617176"/>
              <a:gd name="connsiteY22579" fmla="*/ 642681 h 1543360"/>
              <a:gd name="connsiteX22580" fmla="*/ 1027305 w 1617176"/>
              <a:gd name="connsiteY22580" fmla="*/ 642628 h 1543360"/>
              <a:gd name="connsiteX22581" fmla="*/ 1027462 w 1617176"/>
              <a:gd name="connsiteY22581" fmla="*/ 643412 h 1543360"/>
              <a:gd name="connsiteX22582" fmla="*/ 1027461 w 1617176"/>
              <a:gd name="connsiteY22582" fmla="*/ 643413 h 1543360"/>
              <a:gd name="connsiteX22583" fmla="*/ 1027462 w 1617176"/>
              <a:gd name="connsiteY22583" fmla="*/ 643413 h 1543360"/>
              <a:gd name="connsiteX22584" fmla="*/ 1030147 w 1617176"/>
              <a:gd name="connsiteY22584" fmla="*/ 641704 h 1543360"/>
              <a:gd name="connsiteX22585" fmla="*/ 1020627 w 1617176"/>
              <a:gd name="connsiteY22585" fmla="*/ 641704 h 1543360"/>
              <a:gd name="connsiteX22586" fmla="*/ 1023800 w 1617176"/>
              <a:gd name="connsiteY22586" fmla="*/ 645366 h 1543360"/>
              <a:gd name="connsiteX22587" fmla="*/ 1026541 w 1617176"/>
              <a:gd name="connsiteY22587" fmla="*/ 643767 h 1543360"/>
              <a:gd name="connsiteX22588" fmla="*/ 1026485 w 1617176"/>
              <a:gd name="connsiteY22588" fmla="*/ 643656 h 1543360"/>
              <a:gd name="connsiteX22589" fmla="*/ 1026361 w 1617176"/>
              <a:gd name="connsiteY22589" fmla="*/ 643346 h 1543360"/>
              <a:gd name="connsiteX22590" fmla="*/ 1023557 w 1617176"/>
              <a:gd name="connsiteY22590" fmla="*/ 641826 h 1543360"/>
              <a:gd name="connsiteX22591" fmla="*/ 1020627 w 1617176"/>
              <a:gd name="connsiteY22591" fmla="*/ 641704 h 1543360"/>
              <a:gd name="connsiteX22592" fmla="*/ 763327 w 1617176"/>
              <a:gd name="connsiteY22592" fmla="*/ 641672 h 1543360"/>
              <a:gd name="connsiteX22593" fmla="*/ 762871 w 1617176"/>
              <a:gd name="connsiteY22593" fmla="*/ 644632 h 1543360"/>
              <a:gd name="connsiteX22594" fmla="*/ 762139 w 1617176"/>
              <a:gd name="connsiteY22594" fmla="*/ 645608 h 1543360"/>
              <a:gd name="connsiteX22595" fmla="*/ 762139 w 1617176"/>
              <a:gd name="connsiteY22595" fmla="*/ 646586 h 1543360"/>
              <a:gd name="connsiteX22596" fmla="*/ 763116 w 1617176"/>
              <a:gd name="connsiteY22596" fmla="*/ 646586 h 1543360"/>
              <a:gd name="connsiteX22597" fmla="*/ 763116 w 1617176"/>
              <a:gd name="connsiteY22597" fmla="*/ 647318 h 1543360"/>
              <a:gd name="connsiteX22598" fmla="*/ 763604 w 1617176"/>
              <a:gd name="connsiteY22598" fmla="*/ 647318 h 1543360"/>
              <a:gd name="connsiteX22599" fmla="*/ 762627 w 1617176"/>
              <a:gd name="connsiteY22599" fmla="*/ 648295 h 1543360"/>
              <a:gd name="connsiteX22600" fmla="*/ 772879 w 1617176"/>
              <a:gd name="connsiteY22600" fmla="*/ 654641 h 1543360"/>
              <a:gd name="connsiteX22601" fmla="*/ 773367 w 1617176"/>
              <a:gd name="connsiteY22601" fmla="*/ 654885 h 1543360"/>
              <a:gd name="connsiteX22602" fmla="*/ 773855 w 1617176"/>
              <a:gd name="connsiteY22602" fmla="*/ 654641 h 1543360"/>
              <a:gd name="connsiteX22603" fmla="*/ 773908 w 1617176"/>
              <a:gd name="connsiteY22603" fmla="*/ 654659 h 1543360"/>
              <a:gd name="connsiteX22604" fmla="*/ 774100 w 1617176"/>
              <a:gd name="connsiteY22604" fmla="*/ 652931 h 1543360"/>
              <a:gd name="connsiteX22605" fmla="*/ 774588 w 1617176"/>
              <a:gd name="connsiteY22605" fmla="*/ 652444 h 1543360"/>
              <a:gd name="connsiteX22606" fmla="*/ 774344 w 1617176"/>
              <a:gd name="connsiteY22606" fmla="*/ 652200 h 1543360"/>
              <a:gd name="connsiteX22607" fmla="*/ 773855 w 1617176"/>
              <a:gd name="connsiteY22607" fmla="*/ 653420 h 1543360"/>
              <a:gd name="connsiteX22608" fmla="*/ 773611 w 1617176"/>
              <a:gd name="connsiteY22608" fmla="*/ 652688 h 1543360"/>
              <a:gd name="connsiteX22609" fmla="*/ 772879 w 1617176"/>
              <a:gd name="connsiteY22609" fmla="*/ 652200 h 1543360"/>
              <a:gd name="connsiteX22610" fmla="*/ 768158 w 1617176"/>
              <a:gd name="connsiteY22610" fmla="*/ 646580 h 1543360"/>
              <a:gd name="connsiteX22611" fmla="*/ 764825 w 1617176"/>
              <a:gd name="connsiteY22611" fmla="*/ 647561 h 1543360"/>
              <a:gd name="connsiteX22612" fmla="*/ 764092 w 1617176"/>
              <a:gd name="connsiteY22612" fmla="*/ 648049 h 1543360"/>
              <a:gd name="connsiteX22613" fmla="*/ 763604 w 1617176"/>
              <a:gd name="connsiteY22613" fmla="*/ 647561 h 1543360"/>
              <a:gd name="connsiteX22614" fmla="*/ 763848 w 1617176"/>
              <a:gd name="connsiteY22614" fmla="*/ 647073 h 1543360"/>
              <a:gd name="connsiteX22615" fmla="*/ 764580 w 1617176"/>
              <a:gd name="connsiteY22615" fmla="*/ 646828 h 1543360"/>
              <a:gd name="connsiteX22616" fmla="*/ 767753 w 1617176"/>
              <a:gd name="connsiteY22616" fmla="*/ 645837 h 1543360"/>
              <a:gd name="connsiteX22617" fmla="*/ 767753 w 1617176"/>
              <a:gd name="connsiteY22617" fmla="*/ 645610 h 1543360"/>
              <a:gd name="connsiteX22618" fmla="*/ 767265 w 1617176"/>
              <a:gd name="connsiteY22618" fmla="*/ 645610 h 1543360"/>
              <a:gd name="connsiteX22619" fmla="*/ 1294293 w 1617176"/>
              <a:gd name="connsiteY22619" fmla="*/ 641348 h 1543360"/>
              <a:gd name="connsiteX22620" fmla="*/ 1294248 w 1617176"/>
              <a:gd name="connsiteY22620" fmla="*/ 641459 h 1543360"/>
              <a:gd name="connsiteX22621" fmla="*/ 1293502 w 1617176"/>
              <a:gd name="connsiteY22621" fmla="*/ 641757 h 1543360"/>
              <a:gd name="connsiteX22622" fmla="*/ 1293028 w 1617176"/>
              <a:gd name="connsiteY22622" fmla="*/ 643413 h 1543360"/>
              <a:gd name="connsiteX22623" fmla="*/ 1294737 w 1617176"/>
              <a:gd name="connsiteY22623" fmla="*/ 643413 h 1543360"/>
              <a:gd name="connsiteX22624" fmla="*/ 1294737 w 1617176"/>
              <a:gd name="connsiteY22624" fmla="*/ 641704 h 1543360"/>
              <a:gd name="connsiteX22625" fmla="*/ 995944 w 1617176"/>
              <a:gd name="connsiteY22625" fmla="*/ 641216 h 1543360"/>
              <a:gd name="connsiteX22626" fmla="*/ 992801 w 1617176"/>
              <a:gd name="connsiteY22626" fmla="*/ 643413 h 1543360"/>
              <a:gd name="connsiteX22627" fmla="*/ 998901 w 1617176"/>
              <a:gd name="connsiteY22627" fmla="*/ 643901 h 1543360"/>
              <a:gd name="connsiteX22628" fmla="*/ 998903 w 1617176"/>
              <a:gd name="connsiteY22628" fmla="*/ 643899 h 1543360"/>
              <a:gd name="connsiteX22629" fmla="*/ 999756 w 1617176"/>
              <a:gd name="connsiteY22629" fmla="*/ 643473 h 1543360"/>
              <a:gd name="connsiteX22630" fmla="*/ 999636 w 1617176"/>
              <a:gd name="connsiteY22630" fmla="*/ 643413 h 1543360"/>
              <a:gd name="connsiteX22631" fmla="*/ 995944 w 1617176"/>
              <a:gd name="connsiteY22631" fmla="*/ 641216 h 1543360"/>
              <a:gd name="connsiteX22632" fmla="*/ 1092145 w 1617176"/>
              <a:gd name="connsiteY22632" fmla="*/ 641216 h 1543360"/>
              <a:gd name="connsiteX22633" fmla="*/ 1092558 w 1617176"/>
              <a:gd name="connsiteY22633" fmla="*/ 642456 h 1543360"/>
              <a:gd name="connsiteX22634" fmla="*/ 1094342 w 1617176"/>
              <a:gd name="connsiteY22634" fmla="*/ 642679 h 1543360"/>
              <a:gd name="connsiteX22635" fmla="*/ 1094588 w 1617176"/>
              <a:gd name="connsiteY22635" fmla="*/ 642679 h 1543360"/>
              <a:gd name="connsiteX22636" fmla="*/ 1096050 w 1617176"/>
              <a:gd name="connsiteY22636" fmla="*/ 641216 h 1543360"/>
              <a:gd name="connsiteX22637" fmla="*/ 1092145 w 1617176"/>
              <a:gd name="connsiteY22637" fmla="*/ 641216 h 1543360"/>
              <a:gd name="connsiteX22638" fmla="*/ 1137301 w 1617176"/>
              <a:gd name="connsiteY22638" fmla="*/ 640484 h 1543360"/>
              <a:gd name="connsiteX22639" fmla="*/ 1139742 w 1617176"/>
              <a:gd name="connsiteY22639" fmla="*/ 643657 h 1543360"/>
              <a:gd name="connsiteX22640" fmla="*/ 1139550 w 1617176"/>
              <a:gd name="connsiteY22640" fmla="*/ 643946 h 1543360"/>
              <a:gd name="connsiteX22641" fmla="*/ 1144086 w 1617176"/>
              <a:gd name="connsiteY22641" fmla="*/ 644340 h 1543360"/>
              <a:gd name="connsiteX22642" fmla="*/ 1144135 w 1617176"/>
              <a:gd name="connsiteY22642" fmla="*/ 644143 h 1543360"/>
              <a:gd name="connsiteX22643" fmla="*/ 1146088 w 1617176"/>
              <a:gd name="connsiteY22643" fmla="*/ 643655 h 1543360"/>
              <a:gd name="connsiteX22644" fmla="*/ 1147013 w 1617176"/>
              <a:gd name="connsiteY22644" fmla="*/ 643424 h 1543360"/>
              <a:gd name="connsiteX22645" fmla="*/ 1146820 w 1617176"/>
              <a:gd name="connsiteY22645" fmla="*/ 643167 h 1543360"/>
              <a:gd name="connsiteX22646" fmla="*/ 1146820 w 1617176"/>
              <a:gd name="connsiteY22646" fmla="*/ 642679 h 1543360"/>
              <a:gd name="connsiteX22647" fmla="*/ 1146950 w 1617176"/>
              <a:gd name="connsiteY22647" fmla="*/ 642506 h 1543360"/>
              <a:gd name="connsiteX22648" fmla="*/ 1145111 w 1617176"/>
              <a:gd name="connsiteY22648" fmla="*/ 640484 h 1543360"/>
              <a:gd name="connsiteX22649" fmla="*/ 1137301 w 1617176"/>
              <a:gd name="connsiteY22649" fmla="*/ 640484 h 1543360"/>
              <a:gd name="connsiteX22650" fmla="*/ 1015502 w 1617176"/>
              <a:gd name="connsiteY22650" fmla="*/ 640484 h 1543360"/>
              <a:gd name="connsiteX22651" fmla="*/ 1007203 w 1617176"/>
              <a:gd name="connsiteY22651" fmla="*/ 641460 h 1543360"/>
              <a:gd name="connsiteX22652" fmla="*/ 1014037 w 1617176"/>
              <a:gd name="connsiteY22652" fmla="*/ 647074 h 1543360"/>
              <a:gd name="connsiteX22653" fmla="*/ 1013794 w 1617176"/>
              <a:gd name="connsiteY22653" fmla="*/ 647805 h 1543360"/>
              <a:gd name="connsiteX22654" fmla="*/ 1016233 w 1617176"/>
              <a:gd name="connsiteY22654" fmla="*/ 647805 h 1543360"/>
              <a:gd name="connsiteX22655" fmla="*/ 1015990 w 1617176"/>
              <a:gd name="connsiteY22655" fmla="*/ 647318 h 1543360"/>
              <a:gd name="connsiteX22656" fmla="*/ 1020627 w 1617176"/>
              <a:gd name="connsiteY22656" fmla="*/ 645610 h 1543360"/>
              <a:gd name="connsiteX22657" fmla="*/ 1015502 w 1617176"/>
              <a:gd name="connsiteY22657" fmla="*/ 640484 h 1543360"/>
              <a:gd name="connsiteX22658" fmla="*/ 953503 w 1617176"/>
              <a:gd name="connsiteY22658" fmla="*/ 640484 h 1543360"/>
              <a:gd name="connsiteX22659" fmla="*/ 948377 w 1617176"/>
              <a:gd name="connsiteY22659" fmla="*/ 642192 h 1543360"/>
              <a:gd name="connsiteX22660" fmla="*/ 948866 w 1617176"/>
              <a:gd name="connsiteY22660" fmla="*/ 643169 h 1543360"/>
              <a:gd name="connsiteX22661" fmla="*/ 953503 w 1617176"/>
              <a:gd name="connsiteY22661" fmla="*/ 640484 h 1543360"/>
              <a:gd name="connsiteX22662" fmla="*/ 1076503 w 1617176"/>
              <a:gd name="connsiteY22662" fmla="*/ 640281 h 1543360"/>
              <a:gd name="connsiteX22663" fmla="*/ 1076035 w 1617176"/>
              <a:gd name="connsiteY22663" fmla="*/ 641215 h 1543360"/>
              <a:gd name="connsiteX22664" fmla="*/ 1076035 w 1617176"/>
              <a:gd name="connsiteY22664" fmla="*/ 641216 h 1543360"/>
              <a:gd name="connsiteX22665" fmla="*/ 1076279 w 1617176"/>
              <a:gd name="connsiteY22665" fmla="*/ 641216 h 1543360"/>
              <a:gd name="connsiteX22666" fmla="*/ 1078964 w 1617176"/>
              <a:gd name="connsiteY22666" fmla="*/ 640728 h 1543360"/>
              <a:gd name="connsiteX22667" fmla="*/ 1062091 w 1617176"/>
              <a:gd name="connsiteY22667" fmla="*/ 639953 h 1543360"/>
              <a:gd name="connsiteX22668" fmla="*/ 1058217 w 1617176"/>
              <a:gd name="connsiteY22668" fmla="*/ 640972 h 1543360"/>
              <a:gd name="connsiteX22669" fmla="*/ 1062718 w 1617176"/>
              <a:gd name="connsiteY22669" fmla="*/ 639994 h 1543360"/>
              <a:gd name="connsiteX22670" fmla="*/ 1062122 w 1617176"/>
              <a:gd name="connsiteY22670" fmla="*/ 639994 h 1543360"/>
              <a:gd name="connsiteX22671" fmla="*/ 1072129 w 1617176"/>
              <a:gd name="connsiteY22671" fmla="*/ 639564 h 1543360"/>
              <a:gd name="connsiteX22672" fmla="*/ 1069201 w 1617176"/>
              <a:gd name="connsiteY22672" fmla="*/ 640239 h 1543360"/>
              <a:gd name="connsiteX22673" fmla="*/ 1067410 w 1617176"/>
              <a:gd name="connsiteY22673" fmla="*/ 639751 h 1543360"/>
              <a:gd name="connsiteX22674" fmla="*/ 1067248 w 1617176"/>
              <a:gd name="connsiteY22674" fmla="*/ 639994 h 1543360"/>
              <a:gd name="connsiteX22675" fmla="*/ 1066628 w 1617176"/>
              <a:gd name="connsiteY22675" fmla="*/ 640304 h 1543360"/>
              <a:gd name="connsiteX22676" fmla="*/ 1068224 w 1617176"/>
              <a:gd name="connsiteY22676" fmla="*/ 641216 h 1543360"/>
              <a:gd name="connsiteX22677" fmla="*/ 1067980 w 1617176"/>
              <a:gd name="connsiteY22677" fmla="*/ 641948 h 1543360"/>
              <a:gd name="connsiteX22678" fmla="*/ 1068142 w 1617176"/>
              <a:gd name="connsiteY22678" fmla="*/ 642191 h 1543360"/>
              <a:gd name="connsiteX22679" fmla="*/ 1070098 w 1617176"/>
              <a:gd name="connsiteY22679" fmla="*/ 642191 h 1543360"/>
              <a:gd name="connsiteX22680" fmla="*/ 1070421 w 1617176"/>
              <a:gd name="connsiteY22680" fmla="*/ 641948 h 1543360"/>
              <a:gd name="connsiteX22681" fmla="*/ 1070177 w 1617176"/>
              <a:gd name="connsiteY22681" fmla="*/ 641216 h 1543360"/>
              <a:gd name="connsiteX22682" fmla="*/ 1075539 w 1617176"/>
              <a:gd name="connsiteY22682" fmla="*/ 640750 h 1543360"/>
              <a:gd name="connsiteX22683" fmla="*/ 1075547 w 1617176"/>
              <a:gd name="connsiteY22683" fmla="*/ 640726 h 1543360"/>
              <a:gd name="connsiteX22684" fmla="*/ 1075791 w 1617176"/>
              <a:gd name="connsiteY22684" fmla="*/ 639996 h 1543360"/>
              <a:gd name="connsiteX22685" fmla="*/ 1072129 w 1617176"/>
              <a:gd name="connsiteY22685" fmla="*/ 639996 h 1543360"/>
              <a:gd name="connsiteX22686" fmla="*/ 1149017 w 1617176"/>
              <a:gd name="connsiteY22686" fmla="*/ 639507 h 1543360"/>
              <a:gd name="connsiteX22687" fmla="*/ 1149017 w 1617176"/>
              <a:gd name="connsiteY22687" fmla="*/ 642679 h 1543360"/>
              <a:gd name="connsiteX22688" fmla="*/ 1149262 w 1617176"/>
              <a:gd name="connsiteY22688" fmla="*/ 642679 h 1543360"/>
              <a:gd name="connsiteX22689" fmla="*/ 1149506 w 1617176"/>
              <a:gd name="connsiteY22689" fmla="*/ 642679 h 1543360"/>
              <a:gd name="connsiteX22690" fmla="*/ 1149840 w 1617176"/>
              <a:gd name="connsiteY22690" fmla="*/ 643263 h 1543360"/>
              <a:gd name="connsiteX22691" fmla="*/ 1154143 w 1617176"/>
              <a:gd name="connsiteY22691" fmla="*/ 641214 h 1543360"/>
              <a:gd name="connsiteX22692" fmla="*/ 1155978 w 1617176"/>
              <a:gd name="connsiteY22692" fmla="*/ 640526 h 1543360"/>
              <a:gd name="connsiteX22693" fmla="*/ 1155851 w 1617176"/>
              <a:gd name="connsiteY22693" fmla="*/ 640484 h 1543360"/>
              <a:gd name="connsiteX22694" fmla="*/ 1149017 w 1617176"/>
              <a:gd name="connsiteY22694" fmla="*/ 639507 h 1543360"/>
              <a:gd name="connsiteX22695" fmla="*/ 894597 w 1617176"/>
              <a:gd name="connsiteY22695" fmla="*/ 639344 h 1543360"/>
              <a:gd name="connsiteX22696" fmla="*/ 894435 w 1617176"/>
              <a:gd name="connsiteY22696" fmla="*/ 639506 h 1543360"/>
              <a:gd name="connsiteX22697" fmla="*/ 893495 w 1617176"/>
              <a:gd name="connsiteY22697" fmla="*/ 640258 h 1543360"/>
              <a:gd name="connsiteX22698" fmla="*/ 894434 w 1617176"/>
              <a:gd name="connsiteY22698" fmla="*/ 640728 h 1543360"/>
              <a:gd name="connsiteX22699" fmla="*/ 894922 w 1617176"/>
              <a:gd name="connsiteY22699" fmla="*/ 639507 h 1543360"/>
              <a:gd name="connsiteX22700" fmla="*/ 1112160 w 1617176"/>
              <a:gd name="connsiteY22700" fmla="*/ 639019 h 1543360"/>
              <a:gd name="connsiteX22701" fmla="*/ 1112160 w 1617176"/>
              <a:gd name="connsiteY22701" fmla="*/ 639996 h 1543360"/>
              <a:gd name="connsiteX22702" fmla="*/ 1113380 w 1617176"/>
              <a:gd name="connsiteY22702" fmla="*/ 639996 h 1543360"/>
              <a:gd name="connsiteX22703" fmla="*/ 1113380 w 1617176"/>
              <a:gd name="connsiteY22703" fmla="*/ 639019 h 1543360"/>
              <a:gd name="connsiteX22704" fmla="*/ 1112160 w 1617176"/>
              <a:gd name="connsiteY22704" fmla="*/ 639019 h 1543360"/>
              <a:gd name="connsiteX22705" fmla="*/ 1164059 w 1617176"/>
              <a:gd name="connsiteY22705" fmla="*/ 638958 h 1543360"/>
              <a:gd name="connsiteX22706" fmla="*/ 1156340 w 1617176"/>
              <a:gd name="connsiteY22706" fmla="*/ 641460 h 1543360"/>
              <a:gd name="connsiteX22707" fmla="*/ 1156341 w 1617176"/>
              <a:gd name="connsiteY22707" fmla="*/ 641457 h 1543360"/>
              <a:gd name="connsiteX22708" fmla="*/ 1156340 w 1617176"/>
              <a:gd name="connsiteY22708" fmla="*/ 641458 h 1543360"/>
              <a:gd name="connsiteX22709" fmla="*/ 1154387 w 1617176"/>
              <a:gd name="connsiteY22709" fmla="*/ 642191 h 1543360"/>
              <a:gd name="connsiteX22710" fmla="*/ 1150521 w 1617176"/>
              <a:gd name="connsiteY22710" fmla="*/ 644032 h 1543360"/>
              <a:gd name="connsiteX22711" fmla="*/ 1150970 w 1617176"/>
              <a:gd name="connsiteY22711" fmla="*/ 644632 h 1543360"/>
              <a:gd name="connsiteX22712" fmla="*/ 1151043 w 1617176"/>
              <a:gd name="connsiteY22712" fmla="*/ 644887 h 1543360"/>
              <a:gd name="connsiteX22713" fmla="*/ 1152190 w 1617176"/>
              <a:gd name="connsiteY22713" fmla="*/ 644632 h 1543360"/>
              <a:gd name="connsiteX22714" fmla="*/ 1152434 w 1617176"/>
              <a:gd name="connsiteY22714" fmla="*/ 644632 h 1543360"/>
              <a:gd name="connsiteX22715" fmla="*/ 1152922 w 1617176"/>
              <a:gd name="connsiteY22715" fmla="*/ 645120 h 1543360"/>
              <a:gd name="connsiteX22716" fmla="*/ 1152434 w 1617176"/>
              <a:gd name="connsiteY22716" fmla="*/ 645364 h 1543360"/>
              <a:gd name="connsiteX22717" fmla="*/ 1152190 w 1617176"/>
              <a:gd name="connsiteY22717" fmla="*/ 645364 h 1543360"/>
              <a:gd name="connsiteX22718" fmla="*/ 1151179 w 1617176"/>
              <a:gd name="connsiteY22718" fmla="*/ 645364 h 1543360"/>
              <a:gd name="connsiteX22719" fmla="*/ 1151404 w 1617176"/>
              <a:gd name="connsiteY22719" fmla="*/ 646152 h 1543360"/>
              <a:gd name="connsiteX22720" fmla="*/ 1151702 w 1617176"/>
              <a:gd name="connsiteY22720" fmla="*/ 645854 h 1543360"/>
              <a:gd name="connsiteX22721" fmla="*/ 1153899 w 1617176"/>
              <a:gd name="connsiteY22721" fmla="*/ 648050 h 1543360"/>
              <a:gd name="connsiteX22722" fmla="*/ 1175867 w 1617176"/>
              <a:gd name="connsiteY22722" fmla="*/ 648050 h 1543360"/>
              <a:gd name="connsiteX22723" fmla="*/ 1175714 w 1617176"/>
              <a:gd name="connsiteY22723" fmla="*/ 647515 h 1543360"/>
              <a:gd name="connsiteX22724" fmla="*/ 1175623 w 1617176"/>
              <a:gd name="connsiteY22724" fmla="*/ 647561 h 1543360"/>
              <a:gd name="connsiteX22725" fmla="*/ 1175135 w 1617176"/>
              <a:gd name="connsiteY22725" fmla="*/ 647317 h 1543360"/>
              <a:gd name="connsiteX22726" fmla="*/ 1174158 w 1617176"/>
              <a:gd name="connsiteY22726" fmla="*/ 646341 h 1543360"/>
              <a:gd name="connsiteX22727" fmla="*/ 1173786 w 1617176"/>
              <a:gd name="connsiteY22727" fmla="*/ 646155 h 1543360"/>
              <a:gd name="connsiteX22728" fmla="*/ 1169277 w 1617176"/>
              <a:gd name="connsiteY22728" fmla="*/ 646585 h 1543360"/>
              <a:gd name="connsiteX22729" fmla="*/ 1167568 w 1617176"/>
              <a:gd name="connsiteY22729" fmla="*/ 646585 h 1543360"/>
              <a:gd name="connsiteX22730" fmla="*/ 1164395 w 1617176"/>
              <a:gd name="connsiteY22730" fmla="*/ 646585 h 1543360"/>
              <a:gd name="connsiteX22731" fmla="*/ 1163907 w 1617176"/>
              <a:gd name="connsiteY22731" fmla="*/ 646096 h 1543360"/>
              <a:gd name="connsiteX22732" fmla="*/ 1164395 w 1617176"/>
              <a:gd name="connsiteY22732" fmla="*/ 645608 h 1543360"/>
              <a:gd name="connsiteX22733" fmla="*/ 1167568 w 1617176"/>
              <a:gd name="connsiteY22733" fmla="*/ 645608 h 1543360"/>
              <a:gd name="connsiteX22734" fmla="*/ 1173049 w 1617176"/>
              <a:gd name="connsiteY22734" fmla="*/ 645217 h 1543360"/>
              <a:gd name="connsiteX22735" fmla="*/ 1170741 w 1617176"/>
              <a:gd name="connsiteY22735" fmla="*/ 641948 h 1543360"/>
              <a:gd name="connsiteX22736" fmla="*/ 1170741 w 1617176"/>
              <a:gd name="connsiteY22736" fmla="*/ 641744 h 1543360"/>
              <a:gd name="connsiteX22737" fmla="*/ 856967 w 1617176"/>
              <a:gd name="connsiteY22737" fmla="*/ 638775 h 1543360"/>
              <a:gd name="connsiteX22738" fmla="*/ 856845 w 1617176"/>
              <a:gd name="connsiteY22738" fmla="*/ 639506 h 1543360"/>
              <a:gd name="connsiteX22739" fmla="*/ 853184 w 1617176"/>
              <a:gd name="connsiteY22739" fmla="*/ 642191 h 1543360"/>
              <a:gd name="connsiteX22740" fmla="*/ 851829 w 1617176"/>
              <a:gd name="connsiteY22740" fmla="*/ 643320 h 1543360"/>
              <a:gd name="connsiteX22741" fmla="*/ 851475 w 1617176"/>
              <a:gd name="connsiteY22741" fmla="*/ 644145 h 1543360"/>
              <a:gd name="connsiteX22742" fmla="*/ 853672 w 1617176"/>
              <a:gd name="connsiteY22742" fmla="*/ 646098 h 1543360"/>
              <a:gd name="connsiteX22743" fmla="*/ 857821 w 1617176"/>
              <a:gd name="connsiteY22743" fmla="*/ 638775 h 1543360"/>
              <a:gd name="connsiteX22744" fmla="*/ 1178307 w 1617176"/>
              <a:gd name="connsiteY22744" fmla="*/ 638531 h 1543360"/>
              <a:gd name="connsiteX22745" fmla="*/ 1184166 w 1617176"/>
              <a:gd name="connsiteY22745" fmla="*/ 646830 h 1543360"/>
              <a:gd name="connsiteX22746" fmla="*/ 1184736 w 1617176"/>
              <a:gd name="connsiteY22746" fmla="*/ 646069 h 1543360"/>
              <a:gd name="connsiteX22747" fmla="*/ 1184166 w 1617176"/>
              <a:gd name="connsiteY22747" fmla="*/ 645120 h 1543360"/>
              <a:gd name="connsiteX22748" fmla="*/ 1183825 w 1617176"/>
              <a:gd name="connsiteY22748" fmla="*/ 643754 h 1543360"/>
              <a:gd name="connsiteX22749" fmla="*/ 1183677 w 1617176"/>
              <a:gd name="connsiteY22749" fmla="*/ 643901 h 1543360"/>
              <a:gd name="connsiteX22750" fmla="*/ 1178307 w 1617176"/>
              <a:gd name="connsiteY22750" fmla="*/ 638531 h 1543360"/>
              <a:gd name="connsiteX22751" fmla="*/ 1172449 w 1617176"/>
              <a:gd name="connsiteY22751" fmla="*/ 638287 h 1543360"/>
              <a:gd name="connsiteX22752" fmla="*/ 1172449 w 1617176"/>
              <a:gd name="connsiteY22752" fmla="*/ 640484 h 1543360"/>
              <a:gd name="connsiteX22753" fmla="*/ 1172206 w 1617176"/>
              <a:gd name="connsiteY22753" fmla="*/ 640727 h 1543360"/>
              <a:gd name="connsiteX22754" fmla="*/ 1174925 w 1617176"/>
              <a:gd name="connsiteY22754" fmla="*/ 644702 h 1543360"/>
              <a:gd name="connsiteX22755" fmla="*/ 1175135 w 1617176"/>
              <a:gd name="connsiteY22755" fmla="*/ 644632 h 1543360"/>
              <a:gd name="connsiteX22756" fmla="*/ 1176599 w 1617176"/>
              <a:gd name="connsiteY22756" fmla="*/ 645608 h 1543360"/>
              <a:gd name="connsiteX22757" fmla="*/ 1176599 w 1617176"/>
              <a:gd name="connsiteY22757" fmla="*/ 645610 h 1543360"/>
              <a:gd name="connsiteX22758" fmla="*/ 1178551 w 1617176"/>
              <a:gd name="connsiteY22758" fmla="*/ 646098 h 1543360"/>
              <a:gd name="connsiteX22759" fmla="*/ 1172449 w 1617176"/>
              <a:gd name="connsiteY22759" fmla="*/ 638287 h 1543360"/>
              <a:gd name="connsiteX22760" fmla="*/ 1189291 w 1617176"/>
              <a:gd name="connsiteY22760" fmla="*/ 638043 h 1543360"/>
              <a:gd name="connsiteX22761" fmla="*/ 1189291 w 1617176"/>
              <a:gd name="connsiteY22761" fmla="*/ 639019 h 1543360"/>
              <a:gd name="connsiteX22762" fmla="*/ 1191000 w 1617176"/>
              <a:gd name="connsiteY22762" fmla="*/ 639019 h 1543360"/>
              <a:gd name="connsiteX22763" fmla="*/ 1191000 w 1617176"/>
              <a:gd name="connsiteY22763" fmla="*/ 638043 h 1543360"/>
              <a:gd name="connsiteX22764" fmla="*/ 1189291 w 1617176"/>
              <a:gd name="connsiteY22764" fmla="*/ 638043 h 1543360"/>
              <a:gd name="connsiteX22765" fmla="*/ 825846 w 1617176"/>
              <a:gd name="connsiteY22765" fmla="*/ 637799 h 1543360"/>
              <a:gd name="connsiteX22766" fmla="*/ 819012 w 1617176"/>
              <a:gd name="connsiteY22766" fmla="*/ 642681 h 1543360"/>
              <a:gd name="connsiteX22767" fmla="*/ 825358 w 1617176"/>
              <a:gd name="connsiteY22767" fmla="*/ 648050 h 1543360"/>
              <a:gd name="connsiteX22768" fmla="*/ 826334 w 1617176"/>
              <a:gd name="connsiteY22768" fmla="*/ 643413 h 1543360"/>
              <a:gd name="connsiteX22769" fmla="*/ 826336 w 1617176"/>
              <a:gd name="connsiteY22769" fmla="*/ 643413 h 1543360"/>
              <a:gd name="connsiteX22770" fmla="*/ 826334 w 1617176"/>
              <a:gd name="connsiteY22770" fmla="*/ 643412 h 1543360"/>
              <a:gd name="connsiteX22771" fmla="*/ 826822 w 1617176"/>
              <a:gd name="connsiteY22771" fmla="*/ 641703 h 1543360"/>
              <a:gd name="connsiteX22772" fmla="*/ 909362 w 1617176"/>
              <a:gd name="connsiteY22772" fmla="*/ 637516 h 1543360"/>
              <a:gd name="connsiteX22773" fmla="*/ 909238 w 1617176"/>
              <a:gd name="connsiteY22773" fmla="*/ 637640 h 1543360"/>
              <a:gd name="connsiteX22774" fmla="*/ 910209 w 1617176"/>
              <a:gd name="connsiteY22774" fmla="*/ 638135 h 1543360"/>
              <a:gd name="connsiteX22775" fmla="*/ 1066627 w 1617176"/>
              <a:gd name="connsiteY22775" fmla="*/ 637466 h 1543360"/>
              <a:gd name="connsiteX22776" fmla="*/ 1063342 w 1617176"/>
              <a:gd name="connsiteY22776" fmla="*/ 638287 h 1543360"/>
              <a:gd name="connsiteX22777" fmla="*/ 1063099 w 1617176"/>
              <a:gd name="connsiteY22777" fmla="*/ 638530 h 1543360"/>
              <a:gd name="connsiteX22778" fmla="*/ 1063587 w 1617176"/>
              <a:gd name="connsiteY22778" fmla="*/ 638530 h 1543360"/>
              <a:gd name="connsiteX22779" fmla="*/ 1064422 w 1617176"/>
              <a:gd name="connsiteY22779" fmla="*/ 638697 h 1543360"/>
              <a:gd name="connsiteX22780" fmla="*/ 1064319 w 1617176"/>
              <a:gd name="connsiteY22780" fmla="*/ 638287 h 1543360"/>
              <a:gd name="connsiteX22781" fmla="*/ 1065051 w 1617176"/>
              <a:gd name="connsiteY22781" fmla="*/ 638287 h 1543360"/>
              <a:gd name="connsiteX22782" fmla="*/ 1065087 w 1617176"/>
              <a:gd name="connsiteY22782" fmla="*/ 638466 h 1543360"/>
              <a:gd name="connsiteX22783" fmla="*/ 1066562 w 1617176"/>
              <a:gd name="connsiteY22783" fmla="*/ 637661 h 1543360"/>
              <a:gd name="connsiteX22784" fmla="*/ 1290831 w 1617176"/>
              <a:gd name="connsiteY22784" fmla="*/ 637311 h 1543360"/>
              <a:gd name="connsiteX22785" fmla="*/ 1292293 w 1617176"/>
              <a:gd name="connsiteY22785" fmla="*/ 640651 h 1543360"/>
              <a:gd name="connsiteX22786" fmla="*/ 1292540 w 1617176"/>
              <a:gd name="connsiteY22786" fmla="*/ 640238 h 1543360"/>
              <a:gd name="connsiteX22787" fmla="*/ 1293097 w 1617176"/>
              <a:gd name="connsiteY22787" fmla="*/ 640099 h 1543360"/>
              <a:gd name="connsiteX22788" fmla="*/ 1293028 w 1617176"/>
              <a:gd name="connsiteY22788" fmla="*/ 639996 h 1543360"/>
              <a:gd name="connsiteX22789" fmla="*/ 1290831 w 1617176"/>
              <a:gd name="connsiteY22789" fmla="*/ 637311 h 1543360"/>
              <a:gd name="connsiteX22790" fmla="*/ 1200275 w 1617176"/>
              <a:gd name="connsiteY22790" fmla="*/ 637311 h 1543360"/>
              <a:gd name="connsiteX22791" fmla="*/ 1200275 w 1617176"/>
              <a:gd name="connsiteY22791" fmla="*/ 639507 h 1543360"/>
              <a:gd name="connsiteX22792" fmla="*/ 1199829 w 1617176"/>
              <a:gd name="connsiteY22792" fmla="*/ 639953 h 1543360"/>
              <a:gd name="connsiteX22793" fmla="*/ 1200032 w 1617176"/>
              <a:gd name="connsiteY22793" fmla="*/ 639994 h 1543360"/>
              <a:gd name="connsiteX22794" fmla="*/ 1200520 w 1617176"/>
              <a:gd name="connsiteY22794" fmla="*/ 640727 h 1543360"/>
              <a:gd name="connsiteX22795" fmla="*/ 1203205 w 1617176"/>
              <a:gd name="connsiteY22795" fmla="*/ 646585 h 1543360"/>
              <a:gd name="connsiteX22796" fmla="*/ 1203021 w 1617176"/>
              <a:gd name="connsiteY22796" fmla="*/ 646723 h 1543360"/>
              <a:gd name="connsiteX22797" fmla="*/ 1203448 w 1617176"/>
              <a:gd name="connsiteY22797" fmla="*/ 646830 h 1543360"/>
              <a:gd name="connsiteX22798" fmla="*/ 1210039 w 1617176"/>
              <a:gd name="connsiteY22798" fmla="*/ 646342 h 1543360"/>
              <a:gd name="connsiteX22799" fmla="*/ 1204180 w 1617176"/>
              <a:gd name="connsiteY22799" fmla="*/ 637311 h 1543360"/>
              <a:gd name="connsiteX22800" fmla="*/ 1200275 w 1617176"/>
              <a:gd name="connsiteY22800" fmla="*/ 637311 h 1543360"/>
              <a:gd name="connsiteX22801" fmla="*/ 1194417 w 1617176"/>
              <a:gd name="connsiteY22801" fmla="*/ 637311 h 1543360"/>
              <a:gd name="connsiteX22802" fmla="*/ 1196889 w 1617176"/>
              <a:gd name="connsiteY22802" fmla="*/ 643199 h 1543360"/>
              <a:gd name="connsiteX22803" fmla="*/ 1201154 w 1617176"/>
              <a:gd name="connsiteY22803" fmla="*/ 645962 h 1543360"/>
              <a:gd name="connsiteX22804" fmla="*/ 1198811 w 1617176"/>
              <a:gd name="connsiteY22804" fmla="*/ 641703 h 1543360"/>
              <a:gd name="connsiteX22805" fmla="*/ 1198323 w 1617176"/>
              <a:gd name="connsiteY22805" fmla="*/ 640727 h 1543360"/>
              <a:gd name="connsiteX22806" fmla="*/ 1198368 w 1617176"/>
              <a:gd name="connsiteY22806" fmla="*/ 640637 h 1543360"/>
              <a:gd name="connsiteX22807" fmla="*/ 784419 w 1617176"/>
              <a:gd name="connsiteY22807" fmla="*/ 637131 h 1543360"/>
              <a:gd name="connsiteX22808" fmla="*/ 782643 w 1617176"/>
              <a:gd name="connsiteY22808" fmla="*/ 640239 h 1543360"/>
              <a:gd name="connsiteX22809" fmla="*/ 781910 w 1617176"/>
              <a:gd name="connsiteY22809" fmla="*/ 641888 h 1543360"/>
              <a:gd name="connsiteX22810" fmla="*/ 781910 w 1617176"/>
              <a:gd name="connsiteY22810" fmla="*/ 643169 h 1543360"/>
              <a:gd name="connsiteX22811" fmla="*/ 782887 w 1617176"/>
              <a:gd name="connsiteY22811" fmla="*/ 644877 h 1543360"/>
              <a:gd name="connsiteX22812" fmla="*/ 784351 w 1617176"/>
              <a:gd name="connsiteY22812" fmla="*/ 644877 h 1543360"/>
              <a:gd name="connsiteX22813" fmla="*/ 784321 w 1617176"/>
              <a:gd name="connsiteY22813" fmla="*/ 644967 h 1543360"/>
              <a:gd name="connsiteX22814" fmla="*/ 785328 w 1617176"/>
              <a:gd name="connsiteY22814" fmla="*/ 644632 h 1543360"/>
              <a:gd name="connsiteX22815" fmla="*/ 785755 w 1617176"/>
              <a:gd name="connsiteY22815" fmla="*/ 644632 h 1543360"/>
              <a:gd name="connsiteX22816" fmla="*/ 788501 w 1617176"/>
              <a:gd name="connsiteY22816" fmla="*/ 640972 h 1543360"/>
              <a:gd name="connsiteX22817" fmla="*/ 893077 w 1617176"/>
              <a:gd name="connsiteY22817" fmla="*/ 636738 h 1543360"/>
              <a:gd name="connsiteX22818" fmla="*/ 891750 w 1617176"/>
              <a:gd name="connsiteY22818" fmla="*/ 638286 h 1543360"/>
              <a:gd name="connsiteX22819" fmla="*/ 890544 w 1617176"/>
              <a:gd name="connsiteY22819" fmla="*/ 639291 h 1543360"/>
              <a:gd name="connsiteX22820" fmla="*/ 891017 w 1617176"/>
              <a:gd name="connsiteY22820" fmla="*/ 640240 h 1543360"/>
              <a:gd name="connsiteX22821" fmla="*/ 892481 w 1617176"/>
              <a:gd name="connsiteY22821" fmla="*/ 639263 h 1543360"/>
              <a:gd name="connsiteX22822" fmla="*/ 892677 w 1617176"/>
              <a:gd name="connsiteY22822" fmla="*/ 639848 h 1543360"/>
              <a:gd name="connsiteX22823" fmla="*/ 894044 w 1617176"/>
              <a:gd name="connsiteY22823" fmla="*/ 638823 h 1543360"/>
              <a:gd name="connsiteX22824" fmla="*/ 894190 w 1617176"/>
              <a:gd name="connsiteY22824" fmla="*/ 638531 h 1543360"/>
              <a:gd name="connsiteX22825" fmla="*/ 893946 w 1617176"/>
              <a:gd name="connsiteY22825" fmla="*/ 638043 h 1543360"/>
              <a:gd name="connsiteX22826" fmla="*/ 1071840 w 1617176"/>
              <a:gd name="connsiteY22826" fmla="*/ 636636 h 1543360"/>
              <a:gd name="connsiteX22827" fmla="*/ 1071886 w 1617176"/>
              <a:gd name="connsiteY22827" fmla="*/ 636821 h 1543360"/>
              <a:gd name="connsiteX22828" fmla="*/ 1072049 w 1617176"/>
              <a:gd name="connsiteY22828" fmla="*/ 637309 h 1543360"/>
              <a:gd name="connsiteX22829" fmla="*/ 1072129 w 1617176"/>
              <a:gd name="connsiteY22829" fmla="*/ 637067 h 1543360"/>
              <a:gd name="connsiteX22830" fmla="*/ 1075791 w 1617176"/>
              <a:gd name="connsiteY22830" fmla="*/ 637799 h 1543360"/>
              <a:gd name="connsiteX22831" fmla="*/ 1070599 w 1617176"/>
              <a:gd name="connsiteY22831" fmla="*/ 636600 h 1543360"/>
              <a:gd name="connsiteX22832" fmla="*/ 1068468 w 1617176"/>
              <a:gd name="connsiteY22832" fmla="*/ 637311 h 1543360"/>
              <a:gd name="connsiteX22833" fmla="*/ 1068467 w 1617176"/>
              <a:gd name="connsiteY22833" fmla="*/ 637311 h 1543360"/>
              <a:gd name="connsiteX22834" fmla="*/ 1068225 w 1617176"/>
              <a:gd name="connsiteY22834" fmla="*/ 637553 h 1543360"/>
              <a:gd name="connsiteX22835" fmla="*/ 1068086 w 1617176"/>
              <a:gd name="connsiteY22835" fmla="*/ 638042 h 1543360"/>
              <a:gd name="connsiteX22836" fmla="*/ 1071153 w 1617176"/>
              <a:gd name="connsiteY22836" fmla="*/ 638042 h 1543360"/>
              <a:gd name="connsiteX22837" fmla="*/ 1071153 w 1617176"/>
              <a:gd name="connsiteY22837" fmla="*/ 637798 h 1543360"/>
              <a:gd name="connsiteX22838" fmla="*/ 1070909 w 1617176"/>
              <a:gd name="connsiteY22838" fmla="*/ 637066 h 1543360"/>
              <a:gd name="connsiteX22839" fmla="*/ 1057240 w 1617176"/>
              <a:gd name="connsiteY22839" fmla="*/ 636578 h 1543360"/>
              <a:gd name="connsiteX22840" fmla="*/ 1053823 w 1617176"/>
              <a:gd name="connsiteY22840" fmla="*/ 637311 h 1543360"/>
              <a:gd name="connsiteX22841" fmla="*/ 1057240 w 1617176"/>
              <a:gd name="connsiteY22841" fmla="*/ 637799 h 1543360"/>
              <a:gd name="connsiteX22842" fmla="*/ 1057240 w 1617176"/>
              <a:gd name="connsiteY22842" fmla="*/ 636578 h 1543360"/>
              <a:gd name="connsiteX22843" fmla="*/ 614223 w 1617176"/>
              <a:gd name="connsiteY22843" fmla="*/ 636334 h 1543360"/>
              <a:gd name="connsiteX22844" fmla="*/ 615199 w 1617176"/>
              <a:gd name="connsiteY22844" fmla="*/ 651468 h 1543360"/>
              <a:gd name="connsiteX22845" fmla="*/ 614711 w 1617176"/>
              <a:gd name="connsiteY22845" fmla="*/ 650980 h 1543360"/>
              <a:gd name="connsiteX22846" fmla="*/ 614502 w 1617176"/>
              <a:gd name="connsiteY22846" fmla="*/ 651049 h 1543360"/>
              <a:gd name="connsiteX22847" fmla="*/ 614711 w 1617176"/>
              <a:gd name="connsiteY22847" fmla="*/ 651466 h 1543360"/>
              <a:gd name="connsiteX22848" fmla="*/ 613777 w 1617176"/>
              <a:gd name="connsiteY22848" fmla="*/ 652296 h 1543360"/>
              <a:gd name="connsiteX22849" fmla="*/ 614223 w 1617176"/>
              <a:gd name="connsiteY22849" fmla="*/ 652444 h 1543360"/>
              <a:gd name="connsiteX22850" fmla="*/ 617884 w 1617176"/>
              <a:gd name="connsiteY22850" fmla="*/ 662452 h 1543360"/>
              <a:gd name="connsiteX22851" fmla="*/ 616908 w 1617176"/>
              <a:gd name="connsiteY22851" fmla="*/ 662207 h 1543360"/>
              <a:gd name="connsiteX22852" fmla="*/ 616676 w 1617176"/>
              <a:gd name="connsiteY22852" fmla="*/ 662555 h 1543360"/>
              <a:gd name="connsiteX22853" fmla="*/ 616908 w 1617176"/>
              <a:gd name="connsiteY22853" fmla="*/ 662694 h 1543360"/>
              <a:gd name="connsiteX22854" fmla="*/ 617088 w 1617176"/>
              <a:gd name="connsiteY22854" fmla="*/ 663415 h 1543360"/>
              <a:gd name="connsiteX22855" fmla="*/ 617396 w 1617176"/>
              <a:gd name="connsiteY22855" fmla="*/ 663184 h 1543360"/>
              <a:gd name="connsiteX22856" fmla="*/ 617884 w 1617176"/>
              <a:gd name="connsiteY22856" fmla="*/ 662452 h 1543360"/>
              <a:gd name="connsiteX22857" fmla="*/ 624230 w 1617176"/>
              <a:gd name="connsiteY22857" fmla="*/ 674900 h 1543360"/>
              <a:gd name="connsiteX22858" fmla="*/ 614223 w 1617176"/>
              <a:gd name="connsiteY22858" fmla="*/ 636334 h 1543360"/>
              <a:gd name="connsiteX22859" fmla="*/ 1035760 w 1617176"/>
              <a:gd name="connsiteY22859" fmla="*/ 636090 h 1543360"/>
              <a:gd name="connsiteX22860" fmla="*/ 1035272 w 1617176"/>
              <a:gd name="connsiteY22860" fmla="*/ 637067 h 1543360"/>
              <a:gd name="connsiteX22861" fmla="*/ 1036249 w 1617176"/>
              <a:gd name="connsiteY22861" fmla="*/ 637311 h 1543360"/>
              <a:gd name="connsiteX22862" fmla="*/ 1036737 w 1617176"/>
              <a:gd name="connsiteY22862" fmla="*/ 636578 h 1543360"/>
              <a:gd name="connsiteX22863" fmla="*/ 1035760 w 1617176"/>
              <a:gd name="connsiteY22863" fmla="*/ 636090 h 1543360"/>
              <a:gd name="connsiteX22864" fmla="*/ 738232 w 1617176"/>
              <a:gd name="connsiteY22864" fmla="*/ 636037 h 1543360"/>
              <a:gd name="connsiteX22865" fmla="*/ 738371 w 1617176"/>
              <a:gd name="connsiteY22865" fmla="*/ 638043 h 1543360"/>
              <a:gd name="connsiteX22866" fmla="*/ 740904 w 1617176"/>
              <a:gd name="connsiteY22866" fmla="*/ 640972 h 1543360"/>
              <a:gd name="connsiteX22867" fmla="*/ 755061 w 1617176"/>
              <a:gd name="connsiteY22867" fmla="*/ 654641 h 1543360"/>
              <a:gd name="connsiteX22868" fmla="*/ 751399 w 1617176"/>
              <a:gd name="connsiteY22868" fmla="*/ 650003 h 1543360"/>
              <a:gd name="connsiteX22869" fmla="*/ 741880 w 1617176"/>
              <a:gd name="connsiteY22869" fmla="*/ 640484 h 1543360"/>
              <a:gd name="connsiteX22870" fmla="*/ 740465 w 1617176"/>
              <a:gd name="connsiteY22870" fmla="*/ 637418 h 1543360"/>
              <a:gd name="connsiteX22871" fmla="*/ 738951 w 1617176"/>
              <a:gd name="connsiteY22871" fmla="*/ 636577 h 1543360"/>
              <a:gd name="connsiteX22872" fmla="*/ 715464 w 1617176"/>
              <a:gd name="connsiteY22872" fmla="*/ 635999 h 1543360"/>
              <a:gd name="connsiteX22873" fmla="*/ 715030 w 1617176"/>
              <a:gd name="connsiteY22873" fmla="*/ 636577 h 1543360"/>
              <a:gd name="connsiteX22874" fmla="*/ 714055 w 1617176"/>
              <a:gd name="connsiteY22874" fmla="*/ 636333 h 1543360"/>
              <a:gd name="connsiteX22875" fmla="*/ 716912 w 1617176"/>
              <a:gd name="connsiteY22875" fmla="*/ 638531 h 1543360"/>
              <a:gd name="connsiteX22876" fmla="*/ 717519 w 1617176"/>
              <a:gd name="connsiteY22876" fmla="*/ 637681 h 1543360"/>
              <a:gd name="connsiteX22877" fmla="*/ 855625 w 1617176"/>
              <a:gd name="connsiteY22877" fmla="*/ 635846 h 1543360"/>
              <a:gd name="connsiteX22878" fmla="*/ 847326 w 1617176"/>
              <a:gd name="connsiteY22878" fmla="*/ 638775 h 1543360"/>
              <a:gd name="connsiteX22879" fmla="*/ 850010 w 1617176"/>
              <a:gd name="connsiteY22879" fmla="*/ 641460 h 1543360"/>
              <a:gd name="connsiteX22880" fmla="*/ 850499 w 1617176"/>
              <a:gd name="connsiteY22880" fmla="*/ 641460 h 1543360"/>
              <a:gd name="connsiteX22881" fmla="*/ 850661 w 1617176"/>
              <a:gd name="connsiteY22881" fmla="*/ 641541 h 1543360"/>
              <a:gd name="connsiteX22882" fmla="*/ 851719 w 1617176"/>
              <a:gd name="connsiteY22882" fmla="*/ 640482 h 1543360"/>
              <a:gd name="connsiteX22883" fmla="*/ 855444 w 1617176"/>
              <a:gd name="connsiteY22883" fmla="*/ 637922 h 1543360"/>
              <a:gd name="connsiteX22884" fmla="*/ 855136 w 1617176"/>
              <a:gd name="connsiteY22884" fmla="*/ 637799 h 1543360"/>
              <a:gd name="connsiteX22885" fmla="*/ 855625 w 1617176"/>
              <a:gd name="connsiteY22885" fmla="*/ 635846 h 1543360"/>
              <a:gd name="connsiteX22886" fmla="*/ 1086012 w 1617176"/>
              <a:gd name="connsiteY22886" fmla="*/ 635358 h 1543360"/>
              <a:gd name="connsiteX22887" fmla="*/ 1077744 w 1617176"/>
              <a:gd name="connsiteY22887" fmla="*/ 635846 h 1543360"/>
              <a:gd name="connsiteX22888" fmla="*/ 1077744 w 1617176"/>
              <a:gd name="connsiteY22888" fmla="*/ 637311 h 1543360"/>
              <a:gd name="connsiteX22889" fmla="*/ 1091901 w 1617176"/>
              <a:gd name="connsiteY22889" fmla="*/ 637799 h 1543360"/>
              <a:gd name="connsiteX22890" fmla="*/ 1086012 w 1617176"/>
              <a:gd name="connsiteY22890" fmla="*/ 635358 h 1543360"/>
              <a:gd name="connsiteX22891" fmla="*/ 1017210 w 1617176"/>
              <a:gd name="connsiteY22891" fmla="*/ 635358 h 1543360"/>
              <a:gd name="connsiteX22892" fmla="*/ 1016478 w 1617176"/>
              <a:gd name="connsiteY22892" fmla="*/ 635846 h 1543360"/>
              <a:gd name="connsiteX22893" fmla="*/ 1017210 w 1617176"/>
              <a:gd name="connsiteY22893" fmla="*/ 638775 h 1543360"/>
              <a:gd name="connsiteX22894" fmla="*/ 1021115 w 1617176"/>
              <a:gd name="connsiteY22894" fmla="*/ 637799 h 1543360"/>
              <a:gd name="connsiteX22895" fmla="*/ 1017210 w 1617176"/>
              <a:gd name="connsiteY22895" fmla="*/ 635358 h 1543360"/>
              <a:gd name="connsiteX22896" fmla="*/ 1099857 w 1617176"/>
              <a:gd name="connsiteY22896" fmla="*/ 635065 h 1543360"/>
              <a:gd name="connsiteX22897" fmla="*/ 1099468 w 1617176"/>
              <a:gd name="connsiteY22897" fmla="*/ 635357 h 1543360"/>
              <a:gd name="connsiteX22898" fmla="*/ 1098491 w 1617176"/>
              <a:gd name="connsiteY22898" fmla="*/ 635357 h 1543360"/>
              <a:gd name="connsiteX22899" fmla="*/ 1096781 w 1617176"/>
              <a:gd name="connsiteY22899" fmla="*/ 635357 h 1543360"/>
              <a:gd name="connsiteX22900" fmla="*/ 1096782 w 1617176"/>
              <a:gd name="connsiteY22900" fmla="*/ 635358 h 1543360"/>
              <a:gd name="connsiteX22901" fmla="*/ 1096294 w 1617176"/>
              <a:gd name="connsiteY22901" fmla="*/ 636334 h 1543360"/>
              <a:gd name="connsiteX22902" fmla="*/ 1099955 w 1617176"/>
              <a:gd name="connsiteY22902" fmla="*/ 635358 h 1543360"/>
              <a:gd name="connsiteX22903" fmla="*/ 960338 w 1617176"/>
              <a:gd name="connsiteY22903" fmla="*/ 634789 h 1543360"/>
              <a:gd name="connsiteX22904" fmla="*/ 960094 w 1617176"/>
              <a:gd name="connsiteY22904" fmla="*/ 634870 h 1543360"/>
              <a:gd name="connsiteX22905" fmla="*/ 953748 w 1617176"/>
              <a:gd name="connsiteY22905" fmla="*/ 637067 h 1543360"/>
              <a:gd name="connsiteX22906" fmla="*/ 956432 w 1617176"/>
              <a:gd name="connsiteY22906" fmla="*/ 639996 h 1543360"/>
              <a:gd name="connsiteX22907" fmla="*/ 960094 w 1617176"/>
              <a:gd name="connsiteY22907" fmla="*/ 635358 h 1543360"/>
              <a:gd name="connsiteX22908" fmla="*/ 960338 w 1617176"/>
              <a:gd name="connsiteY22908" fmla="*/ 635419 h 1543360"/>
              <a:gd name="connsiteX22909" fmla="*/ 809074 w 1617176"/>
              <a:gd name="connsiteY22909" fmla="*/ 634660 h 1543360"/>
              <a:gd name="connsiteX22910" fmla="*/ 809004 w 1617176"/>
              <a:gd name="connsiteY22910" fmla="*/ 634870 h 1543360"/>
              <a:gd name="connsiteX22911" fmla="*/ 808028 w 1617176"/>
              <a:gd name="connsiteY22911" fmla="*/ 634870 h 1543360"/>
              <a:gd name="connsiteX22912" fmla="*/ 808028 w 1617176"/>
              <a:gd name="connsiteY22912" fmla="*/ 635846 h 1543360"/>
              <a:gd name="connsiteX22913" fmla="*/ 809004 w 1617176"/>
              <a:gd name="connsiteY22913" fmla="*/ 635358 h 1543360"/>
              <a:gd name="connsiteX22914" fmla="*/ 809372 w 1617176"/>
              <a:gd name="connsiteY22914" fmla="*/ 635480 h 1543360"/>
              <a:gd name="connsiteX22915" fmla="*/ 809248 w 1617176"/>
              <a:gd name="connsiteY22915" fmla="*/ 635357 h 1543360"/>
              <a:gd name="connsiteX22916" fmla="*/ 905480 w 1617176"/>
              <a:gd name="connsiteY22916" fmla="*/ 634656 h 1543360"/>
              <a:gd name="connsiteX22917" fmla="*/ 902489 w 1617176"/>
              <a:gd name="connsiteY22917" fmla="*/ 637311 h 1543360"/>
              <a:gd name="connsiteX22918" fmla="*/ 907127 w 1617176"/>
              <a:gd name="connsiteY22918" fmla="*/ 637067 h 1543360"/>
              <a:gd name="connsiteX22919" fmla="*/ 907299 w 1617176"/>
              <a:gd name="connsiteY22919" fmla="*/ 637181 h 1543360"/>
              <a:gd name="connsiteX22920" fmla="*/ 908917 w 1617176"/>
              <a:gd name="connsiteY22920" fmla="*/ 635967 h 1543360"/>
              <a:gd name="connsiteX22921" fmla="*/ 908836 w 1617176"/>
              <a:gd name="connsiteY22921" fmla="*/ 635846 h 1543360"/>
              <a:gd name="connsiteX22922" fmla="*/ 905480 w 1617176"/>
              <a:gd name="connsiteY22922" fmla="*/ 634656 h 1543360"/>
              <a:gd name="connsiteX22923" fmla="*/ 744565 w 1617176"/>
              <a:gd name="connsiteY22923" fmla="*/ 634382 h 1543360"/>
              <a:gd name="connsiteX22924" fmla="*/ 747250 w 1617176"/>
              <a:gd name="connsiteY22924" fmla="*/ 637311 h 1543360"/>
              <a:gd name="connsiteX22925" fmla="*/ 755061 w 1617176"/>
              <a:gd name="connsiteY22925" fmla="*/ 645610 h 1543360"/>
              <a:gd name="connsiteX22926" fmla="*/ 746030 w 1617176"/>
              <a:gd name="connsiteY22926" fmla="*/ 634382 h 1543360"/>
              <a:gd name="connsiteX22927" fmla="*/ 744565 w 1617176"/>
              <a:gd name="connsiteY22927" fmla="*/ 634382 h 1543360"/>
              <a:gd name="connsiteX22928" fmla="*/ 952760 w 1617176"/>
              <a:gd name="connsiteY22928" fmla="*/ 634328 h 1543360"/>
              <a:gd name="connsiteX22929" fmla="*/ 952771 w 1617176"/>
              <a:gd name="connsiteY22929" fmla="*/ 634382 h 1543360"/>
              <a:gd name="connsiteX22930" fmla="*/ 951795 w 1617176"/>
              <a:gd name="connsiteY22930" fmla="*/ 634382 h 1543360"/>
              <a:gd name="connsiteX22931" fmla="*/ 951795 w 1617176"/>
              <a:gd name="connsiteY22931" fmla="*/ 635358 h 1543360"/>
              <a:gd name="connsiteX22932" fmla="*/ 952771 w 1617176"/>
              <a:gd name="connsiteY22932" fmla="*/ 635358 h 1543360"/>
              <a:gd name="connsiteX22933" fmla="*/ 953146 w 1617176"/>
              <a:gd name="connsiteY22933" fmla="*/ 634482 h 1543360"/>
              <a:gd name="connsiteX22934" fmla="*/ 593231 w 1617176"/>
              <a:gd name="connsiteY22934" fmla="*/ 634138 h 1543360"/>
              <a:gd name="connsiteX22935" fmla="*/ 593231 w 1617176"/>
              <a:gd name="connsiteY22935" fmla="*/ 637100 h 1543360"/>
              <a:gd name="connsiteX22936" fmla="*/ 594068 w 1617176"/>
              <a:gd name="connsiteY22936" fmla="*/ 636861 h 1543360"/>
              <a:gd name="connsiteX22937" fmla="*/ 782155 w 1617176"/>
              <a:gd name="connsiteY22937" fmla="*/ 634017 h 1543360"/>
              <a:gd name="connsiteX22938" fmla="*/ 782155 w 1617176"/>
              <a:gd name="connsiteY22938" fmla="*/ 634136 h 1543360"/>
              <a:gd name="connsiteX22939" fmla="*/ 781179 w 1617176"/>
              <a:gd name="connsiteY22939" fmla="*/ 636333 h 1543360"/>
              <a:gd name="connsiteX22940" fmla="*/ 778667 w 1617176"/>
              <a:gd name="connsiteY22940" fmla="*/ 639054 h 1543360"/>
              <a:gd name="connsiteX22941" fmla="*/ 778981 w 1617176"/>
              <a:gd name="connsiteY22941" fmla="*/ 639263 h 1543360"/>
              <a:gd name="connsiteX22942" fmla="*/ 779469 w 1617176"/>
              <a:gd name="connsiteY22942" fmla="*/ 640972 h 1543360"/>
              <a:gd name="connsiteX22943" fmla="*/ 780201 w 1617176"/>
              <a:gd name="connsiteY22943" fmla="*/ 640972 h 1543360"/>
              <a:gd name="connsiteX22944" fmla="*/ 780935 w 1617176"/>
              <a:gd name="connsiteY22944" fmla="*/ 639506 h 1543360"/>
              <a:gd name="connsiteX22945" fmla="*/ 783131 w 1617176"/>
              <a:gd name="connsiteY22945" fmla="*/ 635845 h 1543360"/>
              <a:gd name="connsiteX22946" fmla="*/ 783374 w 1617176"/>
              <a:gd name="connsiteY22946" fmla="*/ 635845 h 1543360"/>
              <a:gd name="connsiteX22947" fmla="*/ 782398 w 1617176"/>
              <a:gd name="connsiteY22947" fmla="*/ 634382 h 1543360"/>
              <a:gd name="connsiteX22948" fmla="*/ 964732 w 1617176"/>
              <a:gd name="connsiteY22948" fmla="*/ 633893 h 1543360"/>
              <a:gd name="connsiteX22949" fmla="*/ 961650 w 1617176"/>
              <a:gd name="connsiteY22949" fmla="*/ 634471 h 1543360"/>
              <a:gd name="connsiteX22950" fmla="*/ 961803 w 1617176"/>
              <a:gd name="connsiteY22950" fmla="*/ 634624 h 1543360"/>
              <a:gd name="connsiteX22951" fmla="*/ 961877 w 1617176"/>
              <a:gd name="connsiteY22951" fmla="*/ 634845 h 1543360"/>
              <a:gd name="connsiteX22952" fmla="*/ 863679 w 1617176"/>
              <a:gd name="connsiteY22952" fmla="*/ 633649 h 1543360"/>
              <a:gd name="connsiteX22953" fmla="*/ 861239 w 1617176"/>
              <a:gd name="connsiteY22953" fmla="*/ 635358 h 1543360"/>
              <a:gd name="connsiteX22954" fmla="*/ 861239 w 1617176"/>
              <a:gd name="connsiteY22954" fmla="*/ 637311 h 1543360"/>
              <a:gd name="connsiteX22955" fmla="*/ 862414 w 1617176"/>
              <a:gd name="connsiteY22955" fmla="*/ 637311 h 1543360"/>
              <a:gd name="connsiteX22956" fmla="*/ 864207 w 1617176"/>
              <a:gd name="connsiteY22956" fmla="*/ 635338 h 1543360"/>
              <a:gd name="connsiteX22957" fmla="*/ 864168 w 1617176"/>
              <a:gd name="connsiteY22957" fmla="*/ 635358 h 1543360"/>
              <a:gd name="connsiteX22958" fmla="*/ 863679 w 1617176"/>
              <a:gd name="connsiteY22958" fmla="*/ 633649 h 1543360"/>
              <a:gd name="connsiteX22959" fmla="*/ 867341 w 1617176"/>
              <a:gd name="connsiteY22959" fmla="*/ 633405 h 1543360"/>
              <a:gd name="connsiteX22960" fmla="*/ 865782 w 1617176"/>
              <a:gd name="connsiteY22960" fmla="*/ 635410 h 1543360"/>
              <a:gd name="connsiteX22961" fmla="*/ 865877 w 1617176"/>
              <a:gd name="connsiteY22961" fmla="*/ 635601 h 1543360"/>
              <a:gd name="connsiteX22962" fmla="*/ 862947 w 1617176"/>
              <a:gd name="connsiteY22962" fmla="*/ 639207 h 1543360"/>
              <a:gd name="connsiteX22963" fmla="*/ 862947 w 1617176"/>
              <a:gd name="connsiteY22963" fmla="*/ 639263 h 1543360"/>
              <a:gd name="connsiteX22964" fmla="*/ 866120 w 1617176"/>
              <a:gd name="connsiteY22964" fmla="*/ 643657 h 1543360"/>
              <a:gd name="connsiteX22965" fmla="*/ 867829 w 1617176"/>
              <a:gd name="connsiteY22965" fmla="*/ 643169 h 1543360"/>
              <a:gd name="connsiteX22966" fmla="*/ 867951 w 1617176"/>
              <a:gd name="connsiteY22966" fmla="*/ 643534 h 1543360"/>
              <a:gd name="connsiteX22967" fmla="*/ 868318 w 1617176"/>
              <a:gd name="connsiteY22967" fmla="*/ 643167 h 1543360"/>
              <a:gd name="connsiteX22968" fmla="*/ 870830 w 1617176"/>
              <a:gd name="connsiteY22968" fmla="*/ 641112 h 1543360"/>
              <a:gd name="connsiteX22969" fmla="*/ 870270 w 1617176"/>
              <a:gd name="connsiteY22969" fmla="*/ 640972 h 1543360"/>
              <a:gd name="connsiteX22970" fmla="*/ 871734 w 1617176"/>
              <a:gd name="connsiteY22970" fmla="*/ 637555 h 1543360"/>
              <a:gd name="connsiteX22971" fmla="*/ 867341 w 1617176"/>
              <a:gd name="connsiteY22971" fmla="*/ 633405 h 1543360"/>
              <a:gd name="connsiteX22972" fmla="*/ 858882 w 1617176"/>
              <a:gd name="connsiteY22972" fmla="*/ 633320 h 1543360"/>
              <a:gd name="connsiteX22973" fmla="*/ 858310 w 1617176"/>
              <a:gd name="connsiteY22973" fmla="*/ 633892 h 1543360"/>
              <a:gd name="connsiteX22974" fmla="*/ 858309 w 1617176"/>
              <a:gd name="connsiteY22974" fmla="*/ 633892 h 1543360"/>
              <a:gd name="connsiteX22975" fmla="*/ 858309 w 1617176"/>
              <a:gd name="connsiteY22975" fmla="*/ 633893 h 1543360"/>
              <a:gd name="connsiteX22976" fmla="*/ 859469 w 1617176"/>
              <a:gd name="connsiteY22976" fmla="*/ 634442 h 1543360"/>
              <a:gd name="connsiteX22977" fmla="*/ 1330373 w 1617176"/>
              <a:gd name="connsiteY22977" fmla="*/ 633161 h 1543360"/>
              <a:gd name="connsiteX22978" fmla="*/ 1339160 w 1617176"/>
              <a:gd name="connsiteY22978" fmla="*/ 653176 h 1543360"/>
              <a:gd name="connsiteX22979" fmla="*/ 1346239 w 1617176"/>
              <a:gd name="connsiteY22979" fmla="*/ 660499 h 1543360"/>
              <a:gd name="connsiteX22980" fmla="*/ 1352097 w 1617176"/>
              <a:gd name="connsiteY22980" fmla="*/ 670995 h 1543360"/>
              <a:gd name="connsiteX22981" fmla="*/ 1355270 w 1617176"/>
              <a:gd name="connsiteY22981" fmla="*/ 674168 h 1543360"/>
              <a:gd name="connsiteX22982" fmla="*/ 1355270 w 1617176"/>
              <a:gd name="connsiteY22982" fmla="*/ 674656 h 1543360"/>
              <a:gd name="connsiteX22983" fmla="*/ 1355514 w 1617176"/>
              <a:gd name="connsiteY22983" fmla="*/ 674575 h 1543360"/>
              <a:gd name="connsiteX22984" fmla="*/ 1355514 w 1617176"/>
              <a:gd name="connsiteY22984" fmla="*/ 674410 h 1543360"/>
              <a:gd name="connsiteX22985" fmla="*/ 1356077 w 1617176"/>
              <a:gd name="connsiteY22985" fmla="*/ 674072 h 1543360"/>
              <a:gd name="connsiteX22986" fmla="*/ 1352341 w 1617176"/>
              <a:gd name="connsiteY22986" fmla="*/ 666601 h 1543360"/>
              <a:gd name="connsiteX22987" fmla="*/ 1347215 w 1617176"/>
              <a:gd name="connsiteY22987" fmla="*/ 653176 h 1543360"/>
              <a:gd name="connsiteX22988" fmla="*/ 1345018 w 1617176"/>
              <a:gd name="connsiteY22988" fmla="*/ 650735 h 1543360"/>
              <a:gd name="connsiteX22989" fmla="*/ 1348924 w 1617176"/>
              <a:gd name="connsiteY22989" fmla="*/ 647562 h 1543360"/>
              <a:gd name="connsiteX22990" fmla="*/ 1340381 w 1617176"/>
              <a:gd name="connsiteY22990" fmla="*/ 633893 h 1543360"/>
              <a:gd name="connsiteX22991" fmla="*/ 1330373 w 1617176"/>
              <a:gd name="connsiteY22991" fmla="*/ 633161 h 1543360"/>
              <a:gd name="connsiteX22992" fmla="*/ 795185 w 1617176"/>
              <a:gd name="connsiteY22992" fmla="*/ 632579 h 1543360"/>
              <a:gd name="connsiteX22993" fmla="*/ 795092 w 1617176"/>
              <a:gd name="connsiteY22993" fmla="*/ 632672 h 1543360"/>
              <a:gd name="connsiteX22994" fmla="*/ 794664 w 1617176"/>
              <a:gd name="connsiteY22994" fmla="*/ 633742 h 1543360"/>
              <a:gd name="connsiteX22995" fmla="*/ 798996 w 1617176"/>
              <a:gd name="connsiteY22995" fmla="*/ 638531 h 1543360"/>
              <a:gd name="connsiteX22996" fmla="*/ 798844 w 1617176"/>
              <a:gd name="connsiteY22996" fmla="*/ 634199 h 1543360"/>
              <a:gd name="connsiteX22997" fmla="*/ 1296057 w 1617176"/>
              <a:gd name="connsiteY22997" fmla="*/ 632436 h 1543360"/>
              <a:gd name="connsiteX22998" fmla="*/ 1295156 w 1617176"/>
              <a:gd name="connsiteY22998" fmla="*/ 632764 h 1543360"/>
              <a:gd name="connsiteX22999" fmla="*/ 1315240 w 1617176"/>
              <a:gd name="connsiteY22999" fmla="*/ 671239 h 1543360"/>
              <a:gd name="connsiteX23000" fmla="*/ 1321098 w 1617176"/>
              <a:gd name="connsiteY23000" fmla="*/ 681002 h 1543360"/>
              <a:gd name="connsiteX23001" fmla="*/ 1325980 w 1617176"/>
              <a:gd name="connsiteY23001" fmla="*/ 691498 h 1543360"/>
              <a:gd name="connsiteX23002" fmla="*/ 1331350 w 1617176"/>
              <a:gd name="connsiteY23002" fmla="*/ 697844 h 1543360"/>
              <a:gd name="connsiteX23003" fmla="*/ 1327445 w 1617176"/>
              <a:gd name="connsiteY23003" fmla="*/ 688569 h 1543360"/>
              <a:gd name="connsiteX23004" fmla="*/ 1327445 w 1617176"/>
              <a:gd name="connsiteY23004" fmla="*/ 684663 h 1543360"/>
              <a:gd name="connsiteX23005" fmla="*/ 1312555 w 1617176"/>
              <a:gd name="connsiteY23005" fmla="*/ 659278 h 1543360"/>
              <a:gd name="connsiteX23006" fmla="*/ 1306209 w 1617176"/>
              <a:gd name="connsiteY23006" fmla="*/ 650247 h 1543360"/>
              <a:gd name="connsiteX23007" fmla="*/ 1305157 w 1617176"/>
              <a:gd name="connsiteY23007" fmla="*/ 645410 h 1543360"/>
              <a:gd name="connsiteX23008" fmla="*/ 1302303 w 1617176"/>
              <a:gd name="connsiteY23008" fmla="*/ 641459 h 1543360"/>
              <a:gd name="connsiteX23009" fmla="*/ 1006775 w 1617176"/>
              <a:gd name="connsiteY23009" fmla="*/ 632093 h 1543360"/>
              <a:gd name="connsiteX23010" fmla="*/ 1002077 w 1617176"/>
              <a:gd name="connsiteY23010" fmla="*/ 637311 h 1543360"/>
              <a:gd name="connsiteX23011" fmla="*/ 1011108 w 1617176"/>
              <a:gd name="connsiteY23011" fmla="*/ 635846 h 1543360"/>
              <a:gd name="connsiteX23012" fmla="*/ 1006775 w 1617176"/>
              <a:gd name="connsiteY23012" fmla="*/ 632093 h 1543360"/>
              <a:gd name="connsiteX23013" fmla="*/ 1162069 w 1617176"/>
              <a:gd name="connsiteY23013" fmla="*/ 632068 h 1543360"/>
              <a:gd name="connsiteX23014" fmla="*/ 1161954 w 1617176"/>
              <a:gd name="connsiteY23014" fmla="*/ 632183 h 1543360"/>
              <a:gd name="connsiteX23015" fmla="*/ 1151214 w 1617176"/>
              <a:gd name="connsiteY23015" fmla="*/ 633404 h 1543360"/>
              <a:gd name="connsiteX23016" fmla="*/ 1144135 w 1617176"/>
              <a:gd name="connsiteY23016" fmla="*/ 634067 h 1543360"/>
              <a:gd name="connsiteX23017" fmla="*/ 1144135 w 1617176"/>
              <a:gd name="connsiteY23017" fmla="*/ 634626 h 1543360"/>
              <a:gd name="connsiteX23018" fmla="*/ 1164394 w 1617176"/>
              <a:gd name="connsiteY23018" fmla="*/ 634626 h 1543360"/>
              <a:gd name="connsiteX23019" fmla="*/ 1087174 w 1617176"/>
              <a:gd name="connsiteY23019" fmla="*/ 631739 h 1543360"/>
              <a:gd name="connsiteX23020" fmla="*/ 1075791 w 1617176"/>
              <a:gd name="connsiteY23020" fmla="*/ 633161 h 1543360"/>
              <a:gd name="connsiteX23021" fmla="*/ 1087387 w 1617176"/>
              <a:gd name="connsiteY23021" fmla="*/ 632678 h 1543360"/>
              <a:gd name="connsiteX23022" fmla="*/ 1087263 w 1617176"/>
              <a:gd name="connsiteY23022" fmla="*/ 632184 h 1543360"/>
              <a:gd name="connsiteX23023" fmla="*/ 940567 w 1617176"/>
              <a:gd name="connsiteY23023" fmla="*/ 631696 h 1543360"/>
              <a:gd name="connsiteX23024" fmla="*/ 940567 w 1617176"/>
              <a:gd name="connsiteY23024" fmla="*/ 631697 h 1543360"/>
              <a:gd name="connsiteX23025" fmla="*/ 940079 w 1617176"/>
              <a:gd name="connsiteY23025" fmla="*/ 631697 h 1543360"/>
              <a:gd name="connsiteX23026" fmla="*/ 946913 w 1617176"/>
              <a:gd name="connsiteY23026" fmla="*/ 638531 h 1543360"/>
              <a:gd name="connsiteX23027" fmla="*/ 941787 w 1617176"/>
              <a:gd name="connsiteY23027" fmla="*/ 631697 h 1543360"/>
              <a:gd name="connsiteX23028" fmla="*/ 941788 w 1617176"/>
              <a:gd name="connsiteY23028" fmla="*/ 631696 h 1543360"/>
              <a:gd name="connsiteX23029" fmla="*/ 736955 w 1617176"/>
              <a:gd name="connsiteY23029" fmla="*/ 631567 h 1543360"/>
              <a:gd name="connsiteX23030" fmla="*/ 736522 w 1617176"/>
              <a:gd name="connsiteY23030" fmla="*/ 632108 h 1543360"/>
              <a:gd name="connsiteX23031" fmla="*/ 736754 w 1617176"/>
              <a:gd name="connsiteY23031" fmla="*/ 632185 h 1543360"/>
              <a:gd name="connsiteX23032" fmla="*/ 738707 w 1617176"/>
              <a:gd name="connsiteY23032" fmla="*/ 634870 h 1543360"/>
              <a:gd name="connsiteX23033" fmla="*/ 738401 w 1617176"/>
              <a:gd name="connsiteY23033" fmla="*/ 634972 h 1543360"/>
              <a:gd name="connsiteX23034" fmla="*/ 739927 w 1617176"/>
              <a:gd name="connsiteY23034" fmla="*/ 635844 h 1543360"/>
              <a:gd name="connsiteX23035" fmla="*/ 740925 w 1617176"/>
              <a:gd name="connsiteY23035" fmla="*/ 636643 h 1543360"/>
              <a:gd name="connsiteX23036" fmla="*/ 740904 w 1617176"/>
              <a:gd name="connsiteY23036" fmla="*/ 636578 h 1543360"/>
              <a:gd name="connsiteX23037" fmla="*/ 736998 w 1617176"/>
              <a:gd name="connsiteY23037" fmla="*/ 631697 h 1543360"/>
              <a:gd name="connsiteX23038" fmla="*/ 1088053 w 1617176"/>
              <a:gd name="connsiteY23038" fmla="*/ 631065 h 1543360"/>
              <a:gd name="connsiteX23039" fmla="*/ 1088239 w 1617176"/>
              <a:gd name="connsiteY23039" fmla="*/ 632184 h 1543360"/>
              <a:gd name="connsiteX23040" fmla="*/ 1088362 w 1617176"/>
              <a:gd name="connsiteY23040" fmla="*/ 632550 h 1543360"/>
              <a:gd name="connsiteX23041" fmla="*/ 1088484 w 1617176"/>
              <a:gd name="connsiteY23041" fmla="*/ 632185 h 1543360"/>
              <a:gd name="connsiteX23042" fmla="*/ 1091412 w 1617176"/>
              <a:gd name="connsiteY23042" fmla="*/ 632673 h 1543360"/>
              <a:gd name="connsiteX23043" fmla="*/ 1091575 w 1617176"/>
              <a:gd name="connsiteY23043" fmla="*/ 632673 h 1543360"/>
              <a:gd name="connsiteX23044" fmla="*/ 1091412 w 1617176"/>
              <a:gd name="connsiteY23044" fmla="*/ 632184 h 1543360"/>
              <a:gd name="connsiteX23045" fmla="*/ 1090577 w 1617176"/>
              <a:gd name="connsiteY23045" fmla="*/ 631138 h 1543360"/>
              <a:gd name="connsiteX23046" fmla="*/ 1090436 w 1617176"/>
              <a:gd name="connsiteY23046" fmla="*/ 631209 h 1543360"/>
              <a:gd name="connsiteX23047" fmla="*/ 1088484 w 1617176"/>
              <a:gd name="connsiteY23047" fmla="*/ 631209 h 1543360"/>
              <a:gd name="connsiteX23048" fmla="*/ 934221 w 1617176"/>
              <a:gd name="connsiteY23048" fmla="*/ 630964 h 1543360"/>
              <a:gd name="connsiteX23049" fmla="*/ 927386 w 1617176"/>
              <a:gd name="connsiteY23049" fmla="*/ 635358 h 1543360"/>
              <a:gd name="connsiteX23050" fmla="*/ 942519 w 1617176"/>
              <a:gd name="connsiteY23050" fmla="*/ 639507 h 1543360"/>
              <a:gd name="connsiteX23051" fmla="*/ 934221 w 1617176"/>
              <a:gd name="connsiteY23051" fmla="*/ 630964 h 1543360"/>
              <a:gd name="connsiteX23052" fmla="*/ 1178307 w 1617176"/>
              <a:gd name="connsiteY23052" fmla="*/ 630720 h 1543360"/>
              <a:gd name="connsiteX23053" fmla="*/ 1178307 w 1617176"/>
              <a:gd name="connsiteY23053" fmla="*/ 630914 h 1543360"/>
              <a:gd name="connsiteX23054" fmla="*/ 1178552 w 1617176"/>
              <a:gd name="connsiteY23054" fmla="*/ 630963 h 1543360"/>
              <a:gd name="connsiteX23055" fmla="*/ 1178796 w 1617176"/>
              <a:gd name="connsiteY23055" fmla="*/ 631939 h 1543360"/>
              <a:gd name="connsiteX23056" fmla="*/ 1179284 w 1617176"/>
              <a:gd name="connsiteY23056" fmla="*/ 633892 h 1543360"/>
              <a:gd name="connsiteX23057" fmla="*/ 1179284 w 1617176"/>
              <a:gd name="connsiteY23057" fmla="*/ 633893 h 1543360"/>
              <a:gd name="connsiteX23058" fmla="*/ 1179284 w 1617176"/>
              <a:gd name="connsiteY23058" fmla="*/ 633893 h 1543360"/>
              <a:gd name="connsiteX23059" fmla="*/ 1183189 w 1617176"/>
              <a:gd name="connsiteY23059" fmla="*/ 633893 h 1543360"/>
              <a:gd name="connsiteX23060" fmla="*/ 1178307 w 1617176"/>
              <a:gd name="connsiteY23060" fmla="*/ 630720 h 1543360"/>
              <a:gd name="connsiteX23061" fmla="*/ 1173237 w 1617176"/>
              <a:gd name="connsiteY23061" fmla="*/ 630588 h 1543360"/>
              <a:gd name="connsiteX23062" fmla="*/ 1172857 w 1617176"/>
              <a:gd name="connsiteY23062" fmla="*/ 630817 h 1543360"/>
              <a:gd name="connsiteX23063" fmla="*/ 1178013 w 1617176"/>
              <a:gd name="connsiteY23063" fmla="*/ 633863 h 1543360"/>
              <a:gd name="connsiteX23064" fmla="*/ 1177331 w 1617176"/>
              <a:gd name="connsiteY23064" fmla="*/ 632672 h 1543360"/>
              <a:gd name="connsiteX23065" fmla="*/ 1176844 w 1617176"/>
              <a:gd name="connsiteY23065" fmla="*/ 631940 h 1543360"/>
              <a:gd name="connsiteX23066" fmla="*/ 1176843 w 1617176"/>
              <a:gd name="connsiteY23066" fmla="*/ 631941 h 1543360"/>
              <a:gd name="connsiteX23067" fmla="*/ 1091412 w 1617176"/>
              <a:gd name="connsiteY23067" fmla="*/ 630476 h 1543360"/>
              <a:gd name="connsiteX23068" fmla="*/ 1091412 w 1617176"/>
              <a:gd name="connsiteY23068" fmla="*/ 630719 h 1543360"/>
              <a:gd name="connsiteX23069" fmla="*/ 1091901 w 1617176"/>
              <a:gd name="connsiteY23069" fmla="*/ 631939 h 1543360"/>
              <a:gd name="connsiteX23070" fmla="*/ 1091995 w 1617176"/>
              <a:gd name="connsiteY23070" fmla="*/ 632221 h 1543360"/>
              <a:gd name="connsiteX23071" fmla="*/ 1096294 w 1617176"/>
              <a:gd name="connsiteY23071" fmla="*/ 633893 h 1543360"/>
              <a:gd name="connsiteX23072" fmla="*/ 1096243 w 1617176"/>
              <a:gd name="connsiteY23072" fmla="*/ 634096 h 1543360"/>
              <a:gd name="connsiteX23073" fmla="*/ 1098491 w 1617176"/>
              <a:gd name="connsiteY23073" fmla="*/ 633892 h 1543360"/>
              <a:gd name="connsiteX23074" fmla="*/ 1099226 w 1617176"/>
              <a:gd name="connsiteY23074" fmla="*/ 633892 h 1543360"/>
              <a:gd name="connsiteX23075" fmla="*/ 1101908 w 1617176"/>
              <a:gd name="connsiteY23075" fmla="*/ 632917 h 1543360"/>
              <a:gd name="connsiteX23076" fmla="*/ 1091412 w 1617176"/>
              <a:gd name="connsiteY23076" fmla="*/ 630476 h 1543360"/>
              <a:gd name="connsiteX23077" fmla="*/ 1027462 w 1617176"/>
              <a:gd name="connsiteY23077" fmla="*/ 630476 h 1543360"/>
              <a:gd name="connsiteX23078" fmla="*/ 1021115 w 1617176"/>
              <a:gd name="connsiteY23078" fmla="*/ 634382 h 1543360"/>
              <a:gd name="connsiteX23079" fmla="*/ 1033564 w 1617176"/>
              <a:gd name="connsiteY23079" fmla="*/ 639019 h 1543360"/>
              <a:gd name="connsiteX23080" fmla="*/ 1027462 w 1617176"/>
              <a:gd name="connsiteY23080" fmla="*/ 631209 h 1543360"/>
              <a:gd name="connsiteX23081" fmla="*/ 1027462 w 1617176"/>
              <a:gd name="connsiteY23081" fmla="*/ 630476 h 1543360"/>
              <a:gd name="connsiteX23082" fmla="*/ 902001 w 1617176"/>
              <a:gd name="connsiteY23082" fmla="*/ 630476 h 1543360"/>
              <a:gd name="connsiteX23083" fmla="*/ 899804 w 1617176"/>
              <a:gd name="connsiteY23083" fmla="*/ 630964 h 1543360"/>
              <a:gd name="connsiteX23084" fmla="*/ 899728 w 1617176"/>
              <a:gd name="connsiteY23084" fmla="*/ 630849 h 1543360"/>
              <a:gd name="connsiteX23085" fmla="*/ 898584 w 1617176"/>
              <a:gd name="connsiteY23085" fmla="*/ 632184 h 1543360"/>
              <a:gd name="connsiteX23086" fmla="*/ 897852 w 1617176"/>
              <a:gd name="connsiteY23086" fmla="*/ 632915 h 1543360"/>
              <a:gd name="connsiteX23087" fmla="*/ 897852 w 1617176"/>
              <a:gd name="connsiteY23087" fmla="*/ 634870 h 1543360"/>
              <a:gd name="connsiteX23088" fmla="*/ 902001 w 1617176"/>
              <a:gd name="connsiteY23088" fmla="*/ 630476 h 1543360"/>
              <a:gd name="connsiteX23089" fmla="*/ 890041 w 1617176"/>
              <a:gd name="connsiteY23089" fmla="*/ 630476 h 1543360"/>
              <a:gd name="connsiteX23090" fmla="*/ 882230 w 1617176"/>
              <a:gd name="connsiteY23090" fmla="*/ 635846 h 1543360"/>
              <a:gd name="connsiteX23091" fmla="*/ 886868 w 1617176"/>
              <a:gd name="connsiteY23091" fmla="*/ 640484 h 1543360"/>
              <a:gd name="connsiteX23092" fmla="*/ 889553 w 1617176"/>
              <a:gd name="connsiteY23092" fmla="*/ 638287 h 1543360"/>
              <a:gd name="connsiteX23093" fmla="*/ 889595 w 1617176"/>
              <a:gd name="connsiteY23093" fmla="*/ 638413 h 1543360"/>
              <a:gd name="connsiteX23094" fmla="*/ 890774 w 1617176"/>
              <a:gd name="connsiteY23094" fmla="*/ 637066 h 1543360"/>
              <a:gd name="connsiteX23095" fmla="*/ 892237 w 1617176"/>
              <a:gd name="connsiteY23095" fmla="*/ 635846 h 1543360"/>
              <a:gd name="connsiteX23096" fmla="*/ 891994 w 1617176"/>
              <a:gd name="connsiteY23096" fmla="*/ 635846 h 1543360"/>
              <a:gd name="connsiteX23097" fmla="*/ 890041 w 1617176"/>
              <a:gd name="connsiteY23097" fmla="*/ 630476 h 1543360"/>
              <a:gd name="connsiteX23098" fmla="*/ 844885 w 1617176"/>
              <a:gd name="connsiteY23098" fmla="*/ 630476 h 1543360"/>
              <a:gd name="connsiteX23099" fmla="*/ 844397 w 1617176"/>
              <a:gd name="connsiteY23099" fmla="*/ 636334 h 1543360"/>
              <a:gd name="connsiteX23100" fmla="*/ 853428 w 1617176"/>
              <a:gd name="connsiteY23100" fmla="*/ 632917 h 1543360"/>
              <a:gd name="connsiteX23101" fmla="*/ 844885 w 1617176"/>
              <a:gd name="connsiteY23101" fmla="*/ 630476 h 1543360"/>
              <a:gd name="connsiteX23102" fmla="*/ 1254462 w 1617176"/>
              <a:gd name="connsiteY23102" fmla="*/ 630475 h 1543360"/>
              <a:gd name="connsiteX23103" fmla="*/ 1253852 w 1617176"/>
              <a:gd name="connsiteY23103" fmla="*/ 630597 h 1543360"/>
              <a:gd name="connsiteX23104" fmla="*/ 1253974 w 1617176"/>
              <a:gd name="connsiteY23104" fmla="*/ 630720 h 1543360"/>
              <a:gd name="connsiteX23105" fmla="*/ 1254462 w 1617176"/>
              <a:gd name="connsiteY23105" fmla="*/ 632917 h 1543360"/>
              <a:gd name="connsiteX23106" fmla="*/ 1232006 w 1617176"/>
              <a:gd name="connsiteY23106" fmla="*/ 630232 h 1543360"/>
              <a:gd name="connsiteX23107" fmla="*/ 1227857 w 1617176"/>
              <a:gd name="connsiteY23107" fmla="*/ 632185 h 1543360"/>
              <a:gd name="connsiteX23108" fmla="*/ 1230054 w 1617176"/>
              <a:gd name="connsiteY23108" fmla="*/ 633893 h 1543360"/>
              <a:gd name="connsiteX23109" fmla="*/ 1235180 w 1617176"/>
              <a:gd name="connsiteY23109" fmla="*/ 648050 h 1543360"/>
              <a:gd name="connsiteX23110" fmla="*/ 1239085 w 1617176"/>
              <a:gd name="connsiteY23110" fmla="*/ 648050 h 1543360"/>
              <a:gd name="connsiteX23111" fmla="*/ 1235912 w 1617176"/>
              <a:gd name="connsiteY23111" fmla="*/ 636578 h 1543360"/>
              <a:gd name="connsiteX23112" fmla="*/ 1232006 w 1617176"/>
              <a:gd name="connsiteY23112" fmla="*/ 630232 h 1543360"/>
              <a:gd name="connsiteX23113" fmla="*/ 1189291 w 1617176"/>
              <a:gd name="connsiteY23113" fmla="*/ 630232 h 1543360"/>
              <a:gd name="connsiteX23114" fmla="*/ 1190512 w 1617176"/>
              <a:gd name="connsiteY23114" fmla="*/ 632673 h 1543360"/>
              <a:gd name="connsiteX23115" fmla="*/ 1193197 w 1617176"/>
              <a:gd name="connsiteY23115" fmla="*/ 632185 h 1543360"/>
              <a:gd name="connsiteX23116" fmla="*/ 1193712 w 1617176"/>
              <a:gd name="connsiteY23116" fmla="*/ 631876 h 1543360"/>
              <a:gd name="connsiteX23117" fmla="*/ 1193441 w 1617176"/>
              <a:gd name="connsiteY23117" fmla="*/ 631696 h 1543360"/>
              <a:gd name="connsiteX23118" fmla="*/ 1193237 w 1617176"/>
              <a:gd name="connsiteY23118" fmla="*/ 631185 h 1543360"/>
              <a:gd name="connsiteX23119" fmla="*/ 1193197 w 1617176"/>
              <a:gd name="connsiteY23119" fmla="*/ 631209 h 1543360"/>
              <a:gd name="connsiteX23120" fmla="*/ 1189291 w 1617176"/>
              <a:gd name="connsiteY23120" fmla="*/ 630232 h 1543360"/>
              <a:gd name="connsiteX23121" fmla="*/ 1197377 w 1617176"/>
              <a:gd name="connsiteY23121" fmla="*/ 629805 h 1543360"/>
              <a:gd name="connsiteX23122" fmla="*/ 1194905 w 1617176"/>
              <a:gd name="connsiteY23122" fmla="*/ 629988 h 1543360"/>
              <a:gd name="connsiteX23123" fmla="*/ 1194662 w 1617176"/>
              <a:gd name="connsiteY23123" fmla="*/ 630231 h 1543360"/>
              <a:gd name="connsiteX23124" fmla="*/ 1194972 w 1617176"/>
              <a:gd name="connsiteY23124" fmla="*/ 630695 h 1543360"/>
              <a:gd name="connsiteX23125" fmla="*/ 1173182 w 1617176"/>
              <a:gd name="connsiteY23125" fmla="*/ 629744 h 1543360"/>
              <a:gd name="connsiteX23126" fmla="*/ 1172457 w 1617176"/>
              <a:gd name="connsiteY23126" fmla="*/ 630106 h 1543360"/>
              <a:gd name="connsiteX23127" fmla="*/ 1173182 w 1617176"/>
              <a:gd name="connsiteY23127" fmla="*/ 629834 h 1543360"/>
              <a:gd name="connsiteX23128" fmla="*/ 736266 w 1617176"/>
              <a:gd name="connsiteY23128" fmla="*/ 629744 h 1543360"/>
              <a:gd name="connsiteX23129" fmla="*/ 734069 w 1617176"/>
              <a:gd name="connsiteY23129" fmla="*/ 630232 h 1543360"/>
              <a:gd name="connsiteX23130" fmla="*/ 735534 w 1617176"/>
              <a:gd name="connsiteY23130" fmla="*/ 631514 h 1543360"/>
              <a:gd name="connsiteX23131" fmla="*/ 735534 w 1617176"/>
              <a:gd name="connsiteY23131" fmla="*/ 631207 h 1543360"/>
              <a:gd name="connsiteX23132" fmla="*/ 736266 w 1617176"/>
              <a:gd name="connsiteY23132" fmla="*/ 630658 h 1543360"/>
              <a:gd name="connsiteX23133" fmla="*/ 1294128 w 1617176"/>
              <a:gd name="connsiteY23133" fmla="*/ 629255 h 1543360"/>
              <a:gd name="connsiteX23134" fmla="*/ 1293115 w 1617176"/>
              <a:gd name="connsiteY23134" fmla="*/ 629705 h 1543360"/>
              <a:gd name="connsiteX23135" fmla="*/ 1293272 w 1617176"/>
              <a:gd name="connsiteY23135" fmla="*/ 629744 h 1543360"/>
              <a:gd name="connsiteX23136" fmla="*/ 1294431 w 1617176"/>
              <a:gd name="connsiteY23136" fmla="*/ 630902 h 1543360"/>
              <a:gd name="connsiteX23137" fmla="*/ 1295049 w 1617176"/>
              <a:gd name="connsiteY23137" fmla="*/ 630697 h 1543360"/>
              <a:gd name="connsiteX23138" fmla="*/ 1294249 w 1617176"/>
              <a:gd name="connsiteY23138" fmla="*/ 629498 h 1543360"/>
              <a:gd name="connsiteX23139" fmla="*/ 706339 w 1617176"/>
              <a:gd name="connsiteY23139" fmla="*/ 629160 h 1543360"/>
              <a:gd name="connsiteX23140" fmla="*/ 706283 w 1617176"/>
              <a:gd name="connsiteY23140" fmla="*/ 629215 h 1543360"/>
              <a:gd name="connsiteX23141" fmla="*/ 708281 w 1617176"/>
              <a:gd name="connsiteY23141" fmla="*/ 631059 h 1543360"/>
              <a:gd name="connsiteX23142" fmla="*/ 708196 w 1617176"/>
              <a:gd name="connsiteY23142" fmla="*/ 630719 h 1543360"/>
              <a:gd name="connsiteX23143" fmla="*/ 708270 w 1617176"/>
              <a:gd name="connsiteY23143" fmla="*/ 630644 h 1543360"/>
              <a:gd name="connsiteX23144" fmla="*/ 789965 w 1617176"/>
              <a:gd name="connsiteY23144" fmla="*/ 629012 h 1543360"/>
              <a:gd name="connsiteX23145" fmla="*/ 793382 w 1617176"/>
              <a:gd name="connsiteY23145" fmla="*/ 631941 h 1543360"/>
              <a:gd name="connsiteX23146" fmla="*/ 793409 w 1617176"/>
              <a:gd name="connsiteY23146" fmla="*/ 632022 h 1543360"/>
              <a:gd name="connsiteX23147" fmla="*/ 793627 w 1617176"/>
              <a:gd name="connsiteY23147" fmla="*/ 631695 h 1543360"/>
              <a:gd name="connsiteX23148" fmla="*/ 793627 w 1617176"/>
              <a:gd name="connsiteY23148" fmla="*/ 631207 h 1543360"/>
              <a:gd name="connsiteX23149" fmla="*/ 793992 w 1617176"/>
              <a:gd name="connsiteY23149" fmla="*/ 631146 h 1543360"/>
              <a:gd name="connsiteX23150" fmla="*/ 793871 w 1617176"/>
              <a:gd name="connsiteY23150" fmla="*/ 630964 h 1543360"/>
              <a:gd name="connsiteX23151" fmla="*/ 789965 w 1617176"/>
              <a:gd name="connsiteY23151" fmla="*/ 629012 h 1543360"/>
              <a:gd name="connsiteX23152" fmla="*/ 822430 w 1617176"/>
              <a:gd name="connsiteY23152" fmla="*/ 629011 h 1543360"/>
              <a:gd name="connsiteX23153" fmla="*/ 822184 w 1617176"/>
              <a:gd name="connsiteY23153" fmla="*/ 629256 h 1543360"/>
              <a:gd name="connsiteX23154" fmla="*/ 823649 w 1617176"/>
              <a:gd name="connsiteY23154" fmla="*/ 630476 h 1543360"/>
              <a:gd name="connsiteX23155" fmla="*/ 823649 w 1617176"/>
              <a:gd name="connsiteY23155" fmla="*/ 630230 h 1543360"/>
              <a:gd name="connsiteX23156" fmla="*/ 913931 w 1617176"/>
              <a:gd name="connsiteY23156" fmla="*/ 628829 h 1543360"/>
              <a:gd name="connsiteX23157" fmla="*/ 911277 w 1617176"/>
              <a:gd name="connsiteY23157" fmla="*/ 629744 h 1543360"/>
              <a:gd name="connsiteX23158" fmla="*/ 917623 w 1617176"/>
              <a:gd name="connsiteY23158" fmla="*/ 630964 h 1543360"/>
              <a:gd name="connsiteX23159" fmla="*/ 916891 w 1617176"/>
              <a:gd name="connsiteY23159" fmla="*/ 630720 h 1543360"/>
              <a:gd name="connsiteX23160" fmla="*/ 916785 w 1617176"/>
              <a:gd name="connsiteY23160" fmla="*/ 630189 h 1543360"/>
              <a:gd name="connsiteX23161" fmla="*/ 916402 w 1617176"/>
              <a:gd name="connsiteY23161" fmla="*/ 630476 h 1543360"/>
              <a:gd name="connsiteX23162" fmla="*/ 913931 w 1617176"/>
              <a:gd name="connsiteY23162" fmla="*/ 628829 h 1543360"/>
              <a:gd name="connsiteX23163" fmla="*/ 885598 w 1617176"/>
              <a:gd name="connsiteY23163" fmla="*/ 628768 h 1543360"/>
              <a:gd name="connsiteX23164" fmla="*/ 885160 w 1617176"/>
              <a:gd name="connsiteY23164" fmla="*/ 629499 h 1543360"/>
              <a:gd name="connsiteX23165" fmla="*/ 884915 w 1617176"/>
              <a:gd name="connsiteY23165" fmla="*/ 629743 h 1543360"/>
              <a:gd name="connsiteX23166" fmla="*/ 884915 w 1617176"/>
              <a:gd name="connsiteY23166" fmla="*/ 629744 h 1543360"/>
              <a:gd name="connsiteX23167" fmla="*/ 885891 w 1617176"/>
              <a:gd name="connsiteY23167" fmla="*/ 629744 h 1543360"/>
              <a:gd name="connsiteX23168" fmla="*/ 885891 w 1617176"/>
              <a:gd name="connsiteY23168" fmla="*/ 628768 h 1543360"/>
              <a:gd name="connsiteX23169" fmla="*/ 861971 w 1617176"/>
              <a:gd name="connsiteY23169" fmla="*/ 628768 h 1543360"/>
              <a:gd name="connsiteX23170" fmla="*/ 854648 w 1617176"/>
              <a:gd name="connsiteY23170" fmla="*/ 630720 h 1543360"/>
              <a:gd name="connsiteX23171" fmla="*/ 857333 w 1617176"/>
              <a:gd name="connsiteY23171" fmla="*/ 632185 h 1543360"/>
              <a:gd name="connsiteX23172" fmla="*/ 857387 w 1617176"/>
              <a:gd name="connsiteY23172" fmla="*/ 632400 h 1543360"/>
              <a:gd name="connsiteX23173" fmla="*/ 857826 w 1617176"/>
              <a:gd name="connsiteY23173" fmla="*/ 632181 h 1543360"/>
              <a:gd name="connsiteX23174" fmla="*/ 1011108 w 1617176"/>
              <a:gd name="connsiteY23174" fmla="*/ 628524 h 1543360"/>
              <a:gd name="connsiteX23175" fmla="*/ 1015257 w 1617176"/>
              <a:gd name="connsiteY23175" fmla="*/ 633649 h 1543360"/>
              <a:gd name="connsiteX23176" fmla="*/ 1015630 w 1617176"/>
              <a:gd name="connsiteY23176" fmla="*/ 631977 h 1543360"/>
              <a:gd name="connsiteX23177" fmla="*/ 1014037 w 1617176"/>
              <a:gd name="connsiteY23177" fmla="*/ 629987 h 1543360"/>
              <a:gd name="connsiteX23178" fmla="*/ 1014037 w 1617176"/>
              <a:gd name="connsiteY23178" fmla="*/ 629875 h 1543360"/>
              <a:gd name="connsiteX23179" fmla="*/ 968149 w 1617176"/>
              <a:gd name="connsiteY23179" fmla="*/ 628524 h 1543360"/>
              <a:gd name="connsiteX23180" fmla="*/ 965463 w 1617176"/>
              <a:gd name="connsiteY23180" fmla="*/ 630964 h 1543360"/>
              <a:gd name="connsiteX23181" fmla="*/ 967660 w 1617176"/>
              <a:gd name="connsiteY23181" fmla="*/ 630964 h 1543360"/>
              <a:gd name="connsiteX23182" fmla="*/ 968149 w 1617176"/>
              <a:gd name="connsiteY23182" fmla="*/ 628524 h 1543360"/>
              <a:gd name="connsiteX23183" fmla="*/ 950330 w 1617176"/>
              <a:gd name="connsiteY23183" fmla="*/ 628035 h 1543360"/>
              <a:gd name="connsiteX23184" fmla="*/ 950087 w 1617176"/>
              <a:gd name="connsiteY23184" fmla="*/ 629132 h 1543360"/>
              <a:gd name="connsiteX23185" fmla="*/ 950331 w 1617176"/>
              <a:gd name="connsiteY23185" fmla="*/ 629498 h 1543360"/>
              <a:gd name="connsiteX23186" fmla="*/ 950331 w 1617176"/>
              <a:gd name="connsiteY23186" fmla="*/ 630475 h 1543360"/>
              <a:gd name="connsiteX23187" fmla="*/ 950037 w 1617176"/>
              <a:gd name="connsiteY23187" fmla="*/ 630671 h 1543360"/>
              <a:gd name="connsiteX23188" fmla="*/ 950086 w 1617176"/>
              <a:gd name="connsiteY23188" fmla="*/ 630720 h 1543360"/>
              <a:gd name="connsiteX23189" fmla="*/ 950574 w 1617176"/>
              <a:gd name="connsiteY23189" fmla="*/ 631697 h 1543360"/>
              <a:gd name="connsiteX23190" fmla="*/ 952693 w 1617176"/>
              <a:gd name="connsiteY23190" fmla="*/ 632467 h 1543360"/>
              <a:gd name="connsiteX23191" fmla="*/ 952772 w 1617176"/>
              <a:gd name="connsiteY23191" fmla="*/ 632428 h 1543360"/>
              <a:gd name="connsiteX23192" fmla="*/ 953385 w 1617176"/>
              <a:gd name="connsiteY23192" fmla="*/ 632673 h 1543360"/>
              <a:gd name="connsiteX23193" fmla="*/ 954235 w 1617176"/>
              <a:gd name="connsiteY23193" fmla="*/ 632673 h 1543360"/>
              <a:gd name="connsiteX23194" fmla="*/ 950330 w 1617176"/>
              <a:gd name="connsiteY23194" fmla="*/ 628035 h 1543360"/>
              <a:gd name="connsiteX23195" fmla="*/ 798752 w 1617176"/>
              <a:gd name="connsiteY23195" fmla="*/ 628035 h 1543360"/>
              <a:gd name="connsiteX23196" fmla="*/ 804366 w 1617176"/>
              <a:gd name="connsiteY23196" fmla="*/ 631697 h 1543360"/>
              <a:gd name="connsiteX23197" fmla="*/ 798752 w 1617176"/>
              <a:gd name="connsiteY23197" fmla="*/ 628035 h 1543360"/>
              <a:gd name="connsiteX23198" fmla="*/ 1116554 w 1617176"/>
              <a:gd name="connsiteY23198" fmla="*/ 627608 h 1543360"/>
              <a:gd name="connsiteX23199" fmla="*/ 1110451 w 1617176"/>
              <a:gd name="connsiteY23199" fmla="*/ 629256 h 1543360"/>
              <a:gd name="connsiteX23200" fmla="*/ 1121191 w 1617176"/>
              <a:gd name="connsiteY23200" fmla="*/ 630720 h 1543360"/>
              <a:gd name="connsiteX23201" fmla="*/ 1116554 w 1617176"/>
              <a:gd name="connsiteY23201" fmla="*/ 627608 h 1543360"/>
              <a:gd name="connsiteX23202" fmla="*/ 1252266 w 1617176"/>
              <a:gd name="connsiteY23202" fmla="*/ 627547 h 1543360"/>
              <a:gd name="connsiteX23203" fmla="*/ 1252934 w 1617176"/>
              <a:gd name="connsiteY23203" fmla="*/ 629218 h 1543360"/>
              <a:gd name="connsiteX23204" fmla="*/ 1253242 w 1617176"/>
              <a:gd name="connsiteY23204" fmla="*/ 629156 h 1543360"/>
              <a:gd name="connsiteX23205" fmla="*/ 1253242 w 1617176"/>
              <a:gd name="connsiteY23205" fmla="*/ 628768 h 1543360"/>
              <a:gd name="connsiteX23206" fmla="*/ 1252266 w 1617176"/>
              <a:gd name="connsiteY23206" fmla="*/ 627547 h 1543360"/>
              <a:gd name="connsiteX23207" fmla="*/ 894678 w 1617176"/>
              <a:gd name="connsiteY23207" fmla="*/ 627547 h 1543360"/>
              <a:gd name="connsiteX23208" fmla="*/ 896819 w 1617176"/>
              <a:gd name="connsiteY23208" fmla="*/ 632067 h 1543360"/>
              <a:gd name="connsiteX23209" fmla="*/ 897607 w 1617176"/>
              <a:gd name="connsiteY23209" fmla="*/ 630963 h 1543360"/>
              <a:gd name="connsiteX23210" fmla="*/ 898584 w 1617176"/>
              <a:gd name="connsiteY23210" fmla="*/ 630377 h 1543360"/>
              <a:gd name="connsiteX23211" fmla="*/ 898584 w 1617176"/>
              <a:gd name="connsiteY23211" fmla="*/ 629742 h 1543360"/>
              <a:gd name="connsiteX23212" fmla="*/ 898340 w 1617176"/>
              <a:gd name="connsiteY23212" fmla="*/ 629498 h 1543360"/>
              <a:gd name="connsiteX23213" fmla="*/ 896144 w 1617176"/>
              <a:gd name="connsiteY23213" fmla="*/ 627547 h 1543360"/>
              <a:gd name="connsiteX23214" fmla="*/ 1206133 w 1617176"/>
              <a:gd name="connsiteY23214" fmla="*/ 627546 h 1543360"/>
              <a:gd name="connsiteX23215" fmla="*/ 1204606 w 1617176"/>
              <a:gd name="connsiteY23215" fmla="*/ 627716 h 1543360"/>
              <a:gd name="connsiteX23216" fmla="*/ 1207842 w 1617176"/>
              <a:gd name="connsiteY23216" fmla="*/ 630720 h 1543360"/>
              <a:gd name="connsiteX23217" fmla="*/ 1206133 w 1617176"/>
              <a:gd name="connsiteY23217" fmla="*/ 627547 h 1543360"/>
              <a:gd name="connsiteX23218" fmla="*/ 1291563 w 1617176"/>
              <a:gd name="connsiteY23218" fmla="*/ 627059 h 1543360"/>
              <a:gd name="connsiteX23219" fmla="*/ 1292701 w 1617176"/>
              <a:gd name="connsiteY23219" fmla="*/ 628652 h 1543360"/>
              <a:gd name="connsiteX23220" fmla="*/ 1293329 w 1617176"/>
              <a:gd name="connsiteY23220" fmla="*/ 628203 h 1543360"/>
              <a:gd name="connsiteX23221" fmla="*/ 1293093 w 1617176"/>
              <a:gd name="connsiteY23221" fmla="*/ 627496 h 1543360"/>
              <a:gd name="connsiteX23222" fmla="*/ 936662 w 1617176"/>
              <a:gd name="connsiteY23222" fmla="*/ 627059 h 1543360"/>
              <a:gd name="connsiteX23223" fmla="*/ 940266 w 1617176"/>
              <a:gd name="connsiteY23223" fmla="*/ 629987 h 1543360"/>
              <a:gd name="connsiteX23224" fmla="*/ 941788 w 1617176"/>
              <a:gd name="connsiteY23224" fmla="*/ 629987 h 1543360"/>
              <a:gd name="connsiteX23225" fmla="*/ 942028 w 1617176"/>
              <a:gd name="connsiteY23225" fmla="*/ 630226 h 1543360"/>
              <a:gd name="connsiteX23226" fmla="*/ 940354 w 1617176"/>
              <a:gd name="connsiteY23226" fmla="*/ 627639 h 1543360"/>
              <a:gd name="connsiteX23227" fmla="*/ 936662 w 1617176"/>
              <a:gd name="connsiteY23227" fmla="*/ 627059 h 1543360"/>
              <a:gd name="connsiteX23228" fmla="*/ 814130 w 1617176"/>
              <a:gd name="connsiteY23228" fmla="*/ 627059 h 1543360"/>
              <a:gd name="connsiteX23229" fmla="*/ 810053 w 1617176"/>
              <a:gd name="connsiteY23229" fmla="*/ 634254 h 1543360"/>
              <a:gd name="connsiteX23230" fmla="*/ 810187 w 1617176"/>
              <a:gd name="connsiteY23230" fmla="*/ 634926 h 1543360"/>
              <a:gd name="connsiteX23231" fmla="*/ 810224 w 1617176"/>
              <a:gd name="connsiteY23231" fmla="*/ 634870 h 1543360"/>
              <a:gd name="connsiteX23232" fmla="*/ 817059 w 1617176"/>
              <a:gd name="connsiteY23232" fmla="*/ 639996 h 1543360"/>
              <a:gd name="connsiteX23233" fmla="*/ 822184 w 1617176"/>
              <a:gd name="connsiteY23233" fmla="*/ 634382 h 1543360"/>
              <a:gd name="connsiteX23234" fmla="*/ 814130 w 1617176"/>
              <a:gd name="connsiteY23234" fmla="*/ 627059 h 1543360"/>
              <a:gd name="connsiteX23235" fmla="*/ 725770 w 1617176"/>
              <a:gd name="connsiteY23235" fmla="*/ 626571 h 1543360"/>
              <a:gd name="connsiteX23236" fmla="*/ 724062 w 1617176"/>
              <a:gd name="connsiteY23236" fmla="*/ 627059 h 1543360"/>
              <a:gd name="connsiteX23237" fmla="*/ 723330 w 1617176"/>
              <a:gd name="connsiteY23237" fmla="*/ 626815 h 1543360"/>
              <a:gd name="connsiteX23238" fmla="*/ 723222 w 1617176"/>
              <a:gd name="connsiteY23238" fmla="*/ 626976 h 1543360"/>
              <a:gd name="connsiteX23239" fmla="*/ 723330 w 1617176"/>
              <a:gd name="connsiteY23239" fmla="*/ 627057 h 1543360"/>
              <a:gd name="connsiteX23240" fmla="*/ 724062 w 1617176"/>
              <a:gd name="connsiteY23240" fmla="*/ 628339 h 1543360"/>
              <a:gd name="connsiteX23241" fmla="*/ 724062 w 1617176"/>
              <a:gd name="connsiteY23241" fmla="*/ 627547 h 1543360"/>
              <a:gd name="connsiteX23242" fmla="*/ 725770 w 1617176"/>
              <a:gd name="connsiteY23242" fmla="*/ 627547 h 1543360"/>
              <a:gd name="connsiteX23243" fmla="*/ 725770 w 1617176"/>
              <a:gd name="connsiteY23243" fmla="*/ 626571 h 1543360"/>
              <a:gd name="connsiteX23244" fmla="*/ 868073 w 1617176"/>
              <a:gd name="connsiteY23244" fmla="*/ 626327 h 1543360"/>
              <a:gd name="connsiteX23245" fmla="*/ 867585 w 1617176"/>
              <a:gd name="connsiteY23245" fmla="*/ 628035 h 1543360"/>
              <a:gd name="connsiteX23246" fmla="*/ 868561 w 1617176"/>
              <a:gd name="connsiteY23246" fmla="*/ 628035 h 1543360"/>
              <a:gd name="connsiteX23247" fmla="*/ 869049 w 1617176"/>
              <a:gd name="connsiteY23247" fmla="*/ 626327 h 1543360"/>
              <a:gd name="connsiteX23248" fmla="*/ 868073 w 1617176"/>
              <a:gd name="connsiteY23248" fmla="*/ 626327 h 1543360"/>
              <a:gd name="connsiteX23249" fmla="*/ 773855 w 1617176"/>
              <a:gd name="connsiteY23249" fmla="*/ 626204 h 1543360"/>
              <a:gd name="connsiteX23250" fmla="*/ 773855 w 1617176"/>
              <a:gd name="connsiteY23250" fmla="*/ 626325 h 1543360"/>
              <a:gd name="connsiteX23251" fmla="*/ 773611 w 1617176"/>
              <a:gd name="connsiteY23251" fmla="*/ 627058 h 1543360"/>
              <a:gd name="connsiteX23252" fmla="*/ 771170 w 1617176"/>
              <a:gd name="connsiteY23252" fmla="*/ 630231 h 1543360"/>
              <a:gd name="connsiteX23253" fmla="*/ 771169 w 1617176"/>
              <a:gd name="connsiteY23253" fmla="*/ 630231 h 1543360"/>
              <a:gd name="connsiteX23254" fmla="*/ 771170 w 1617176"/>
              <a:gd name="connsiteY23254" fmla="*/ 630232 h 1543360"/>
              <a:gd name="connsiteX23255" fmla="*/ 778312 w 1617176"/>
              <a:gd name="connsiteY23255" fmla="*/ 637612 h 1543360"/>
              <a:gd name="connsiteX23256" fmla="*/ 779958 w 1617176"/>
              <a:gd name="connsiteY23256" fmla="*/ 635601 h 1543360"/>
              <a:gd name="connsiteX23257" fmla="*/ 781179 w 1617176"/>
              <a:gd name="connsiteY23257" fmla="*/ 633160 h 1543360"/>
              <a:gd name="connsiteX23258" fmla="*/ 781282 w 1617176"/>
              <a:gd name="connsiteY23258" fmla="*/ 633160 h 1543360"/>
              <a:gd name="connsiteX23259" fmla="*/ 781422 w 1617176"/>
              <a:gd name="connsiteY23259" fmla="*/ 632185 h 1543360"/>
              <a:gd name="connsiteX23260" fmla="*/ 774100 w 1617176"/>
              <a:gd name="connsiteY23260" fmla="*/ 626571 h 1543360"/>
              <a:gd name="connsiteX23261" fmla="*/ 1124608 w 1617176"/>
              <a:gd name="connsiteY23261" fmla="*/ 625839 h 1543360"/>
              <a:gd name="connsiteX23262" fmla="*/ 1129246 w 1617176"/>
              <a:gd name="connsiteY23262" fmla="*/ 630476 h 1543360"/>
              <a:gd name="connsiteX23263" fmla="*/ 1135165 w 1617176"/>
              <a:gd name="connsiteY23263" fmla="*/ 631056 h 1543360"/>
              <a:gd name="connsiteX23264" fmla="*/ 1139238 w 1617176"/>
              <a:gd name="connsiteY23264" fmla="*/ 631391 h 1543360"/>
              <a:gd name="connsiteX23265" fmla="*/ 1138033 w 1617176"/>
              <a:gd name="connsiteY23265" fmla="*/ 629499 h 1543360"/>
              <a:gd name="connsiteX23266" fmla="*/ 1135993 w 1617176"/>
              <a:gd name="connsiteY23266" fmla="*/ 626323 h 1543360"/>
              <a:gd name="connsiteX23267" fmla="*/ 973762 w 1617176"/>
              <a:gd name="connsiteY23267" fmla="*/ 625839 h 1543360"/>
              <a:gd name="connsiteX23268" fmla="*/ 971321 w 1617176"/>
              <a:gd name="connsiteY23268" fmla="*/ 630964 h 1543360"/>
              <a:gd name="connsiteX23269" fmla="*/ 975471 w 1617176"/>
              <a:gd name="connsiteY23269" fmla="*/ 630476 h 1543360"/>
              <a:gd name="connsiteX23270" fmla="*/ 971321 w 1617176"/>
              <a:gd name="connsiteY23270" fmla="*/ 635846 h 1543360"/>
              <a:gd name="connsiteX23271" fmla="*/ 983282 w 1617176"/>
              <a:gd name="connsiteY23271" fmla="*/ 636334 h 1543360"/>
              <a:gd name="connsiteX23272" fmla="*/ 983717 w 1617176"/>
              <a:gd name="connsiteY23272" fmla="*/ 635465 h 1543360"/>
              <a:gd name="connsiteX23273" fmla="*/ 983283 w 1617176"/>
              <a:gd name="connsiteY23273" fmla="*/ 635357 h 1543360"/>
              <a:gd name="connsiteX23274" fmla="*/ 982794 w 1617176"/>
              <a:gd name="connsiteY23274" fmla="*/ 634869 h 1543360"/>
              <a:gd name="connsiteX23275" fmla="*/ 982062 w 1617176"/>
              <a:gd name="connsiteY23275" fmla="*/ 634137 h 1543360"/>
              <a:gd name="connsiteX23276" fmla="*/ 982062 w 1617176"/>
              <a:gd name="connsiteY23276" fmla="*/ 633690 h 1543360"/>
              <a:gd name="connsiteX23277" fmla="*/ 788256 w 1617176"/>
              <a:gd name="connsiteY23277" fmla="*/ 625839 h 1543360"/>
              <a:gd name="connsiteX23278" fmla="*/ 787768 w 1617176"/>
              <a:gd name="connsiteY23278" fmla="*/ 628035 h 1543360"/>
              <a:gd name="connsiteX23279" fmla="*/ 789721 w 1617176"/>
              <a:gd name="connsiteY23279" fmla="*/ 626327 h 1543360"/>
              <a:gd name="connsiteX23280" fmla="*/ 788256 w 1617176"/>
              <a:gd name="connsiteY23280" fmla="*/ 625839 h 1543360"/>
              <a:gd name="connsiteX23281" fmla="*/ 1137415 w 1617176"/>
              <a:gd name="connsiteY23281" fmla="*/ 625764 h 1543360"/>
              <a:gd name="connsiteX23282" fmla="*/ 1139254 w 1617176"/>
              <a:gd name="connsiteY23282" fmla="*/ 628522 h 1543360"/>
              <a:gd name="connsiteX23283" fmla="*/ 1141022 w 1617176"/>
              <a:gd name="connsiteY23283" fmla="*/ 631469 h 1543360"/>
              <a:gd name="connsiteX23284" fmla="*/ 1141694 w 1617176"/>
              <a:gd name="connsiteY23284" fmla="*/ 630964 h 1543360"/>
              <a:gd name="connsiteX23285" fmla="*/ 1142426 w 1617176"/>
              <a:gd name="connsiteY23285" fmla="*/ 631941 h 1543360"/>
              <a:gd name="connsiteX23286" fmla="*/ 1143647 w 1617176"/>
              <a:gd name="connsiteY23286" fmla="*/ 631941 h 1543360"/>
              <a:gd name="connsiteX23287" fmla="*/ 1143299 w 1617176"/>
              <a:gd name="connsiteY23287" fmla="*/ 632638 h 1543360"/>
              <a:gd name="connsiteX23288" fmla="*/ 1151214 w 1617176"/>
              <a:gd name="connsiteY23288" fmla="*/ 631939 h 1543360"/>
              <a:gd name="connsiteX23289" fmla="*/ 1161710 w 1617176"/>
              <a:gd name="connsiteY23289" fmla="*/ 630963 h 1543360"/>
              <a:gd name="connsiteX23290" fmla="*/ 1162194 w 1617176"/>
              <a:gd name="connsiteY23290" fmla="*/ 631205 h 1543360"/>
              <a:gd name="connsiteX23291" fmla="*/ 1161465 w 1617176"/>
              <a:gd name="connsiteY23291" fmla="*/ 630476 h 1543360"/>
              <a:gd name="connsiteX23292" fmla="*/ 1137789 w 1617176"/>
              <a:gd name="connsiteY23292" fmla="*/ 625839 h 1543360"/>
              <a:gd name="connsiteX23293" fmla="*/ 1093762 w 1617176"/>
              <a:gd name="connsiteY23293" fmla="*/ 625412 h 1543360"/>
              <a:gd name="connsiteX23294" fmla="*/ 1090924 w 1617176"/>
              <a:gd name="connsiteY23294" fmla="*/ 627547 h 1543360"/>
              <a:gd name="connsiteX23295" fmla="*/ 1097514 w 1617176"/>
              <a:gd name="connsiteY23295" fmla="*/ 626571 h 1543360"/>
              <a:gd name="connsiteX23296" fmla="*/ 1093762 w 1617176"/>
              <a:gd name="connsiteY23296" fmla="*/ 625412 h 1543360"/>
              <a:gd name="connsiteX23297" fmla="*/ 1231742 w 1617176"/>
              <a:gd name="connsiteY23297" fmla="*/ 625375 h 1543360"/>
              <a:gd name="connsiteX23298" fmla="*/ 1229566 w 1617176"/>
              <a:gd name="connsiteY23298" fmla="*/ 625593 h 1543360"/>
              <a:gd name="connsiteX23299" fmla="*/ 1227857 w 1617176"/>
              <a:gd name="connsiteY23299" fmla="*/ 625838 h 1543360"/>
              <a:gd name="connsiteX23300" fmla="*/ 1227857 w 1617176"/>
              <a:gd name="connsiteY23300" fmla="*/ 625839 h 1543360"/>
              <a:gd name="connsiteX23301" fmla="*/ 1230542 w 1617176"/>
              <a:gd name="connsiteY23301" fmla="*/ 626876 h 1543360"/>
              <a:gd name="connsiteX23302" fmla="*/ 839759 w 1617176"/>
              <a:gd name="connsiteY23302" fmla="*/ 625350 h 1543360"/>
              <a:gd name="connsiteX23303" fmla="*/ 836342 w 1617176"/>
              <a:gd name="connsiteY23303" fmla="*/ 628768 h 1543360"/>
              <a:gd name="connsiteX23304" fmla="*/ 840979 w 1617176"/>
              <a:gd name="connsiteY23304" fmla="*/ 628035 h 1543360"/>
              <a:gd name="connsiteX23305" fmla="*/ 839759 w 1617176"/>
              <a:gd name="connsiteY23305" fmla="*/ 625350 h 1543360"/>
              <a:gd name="connsiteX23306" fmla="*/ 915914 w 1617176"/>
              <a:gd name="connsiteY23306" fmla="*/ 625106 h 1543360"/>
              <a:gd name="connsiteX23307" fmla="*/ 918029 w 1617176"/>
              <a:gd name="connsiteY23307" fmla="*/ 629336 h 1543360"/>
              <a:gd name="connsiteX23308" fmla="*/ 918691 w 1617176"/>
              <a:gd name="connsiteY23308" fmla="*/ 629667 h 1543360"/>
              <a:gd name="connsiteX23309" fmla="*/ 921772 w 1617176"/>
              <a:gd name="connsiteY23309" fmla="*/ 629256 h 1543360"/>
              <a:gd name="connsiteX23310" fmla="*/ 920796 w 1617176"/>
              <a:gd name="connsiteY23310" fmla="*/ 632185 h 1543360"/>
              <a:gd name="connsiteX23311" fmla="*/ 923969 w 1617176"/>
              <a:gd name="connsiteY23311" fmla="*/ 633893 h 1543360"/>
              <a:gd name="connsiteX23312" fmla="*/ 928606 w 1617176"/>
              <a:gd name="connsiteY23312" fmla="*/ 628768 h 1543360"/>
              <a:gd name="connsiteX23313" fmla="*/ 928713 w 1617176"/>
              <a:gd name="connsiteY23313" fmla="*/ 628662 h 1543360"/>
              <a:gd name="connsiteX23314" fmla="*/ 928363 w 1617176"/>
              <a:gd name="connsiteY23314" fmla="*/ 628522 h 1543360"/>
              <a:gd name="connsiteX23315" fmla="*/ 925190 w 1617176"/>
              <a:gd name="connsiteY23315" fmla="*/ 627302 h 1543360"/>
              <a:gd name="connsiteX23316" fmla="*/ 925190 w 1617176"/>
              <a:gd name="connsiteY23316" fmla="*/ 626447 h 1543360"/>
              <a:gd name="connsiteX23317" fmla="*/ 924945 w 1617176"/>
              <a:gd name="connsiteY23317" fmla="*/ 626815 h 1543360"/>
              <a:gd name="connsiteX23318" fmla="*/ 915914 w 1617176"/>
              <a:gd name="connsiteY23318" fmla="*/ 625106 h 1543360"/>
              <a:gd name="connsiteX23319" fmla="*/ 818767 w 1617176"/>
              <a:gd name="connsiteY23319" fmla="*/ 625104 h 1543360"/>
              <a:gd name="connsiteX23320" fmla="*/ 818767 w 1617176"/>
              <a:gd name="connsiteY23320" fmla="*/ 625594 h 1543360"/>
              <a:gd name="connsiteX23321" fmla="*/ 819012 w 1617176"/>
              <a:gd name="connsiteY23321" fmla="*/ 625349 h 1543360"/>
              <a:gd name="connsiteX23322" fmla="*/ 819012 w 1617176"/>
              <a:gd name="connsiteY23322" fmla="*/ 625349 h 1543360"/>
              <a:gd name="connsiteX23323" fmla="*/ 897363 w 1617176"/>
              <a:gd name="connsiteY23323" fmla="*/ 624862 h 1543360"/>
              <a:gd name="connsiteX23324" fmla="*/ 897363 w 1617176"/>
              <a:gd name="connsiteY23324" fmla="*/ 626327 h 1543360"/>
              <a:gd name="connsiteX23325" fmla="*/ 896954 w 1617176"/>
              <a:gd name="connsiteY23325" fmla="*/ 626600 h 1543360"/>
              <a:gd name="connsiteX23326" fmla="*/ 899316 w 1617176"/>
              <a:gd name="connsiteY23326" fmla="*/ 628766 h 1543360"/>
              <a:gd name="connsiteX23327" fmla="*/ 899561 w 1617176"/>
              <a:gd name="connsiteY23327" fmla="*/ 629010 h 1543360"/>
              <a:gd name="connsiteX23328" fmla="*/ 899512 w 1617176"/>
              <a:gd name="connsiteY23328" fmla="*/ 629206 h 1543360"/>
              <a:gd name="connsiteX23329" fmla="*/ 899804 w 1617176"/>
              <a:gd name="connsiteY23329" fmla="*/ 628768 h 1543360"/>
              <a:gd name="connsiteX23330" fmla="*/ 900781 w 1617176"/>
              <a:gd name="connsiteY23330" fmla="*/ 628768 h 1543360"/>
              <a:gd name="connsiteX23331" fmla="*/ 899804 w 1617176"/>
              <a:gd name="connsiteY23331" fmla="*/ 624862 h 1543360"/>
              <a:gd name="connsiteX23332" fmla="*/ 897363 w 1617176"/>
              <a:gd name="connsiteY23332" fmla="*/ 624862 h 1543360"/>
              <a:gd name="connsiteX23333" fmla="*/ 1294981 w 1617176"/>
              <a:gd name="connsiteY23333" fmla="*/ 624374 h 1543360"/>
              <a:gd name="connsiteX23334" fmla="*/ 1294564 w 1617176"/>
              <a:gd name="connsiteY23334" fmla="*/ 625837 h 1543360"/>
              <a:gd name="connsiteX23335" fmla="*/ 1294737 w 1617176"/>
              <a:gd name="connsiteY23335" fmla="*/ 625837 h 1543360"/>
              <a:gd name="connsiteX23336" fmla="*/ 1295713 w 1617176"/>
              <a:gd name="connsiteY23336" fmla="*/ 627790 h 1543360"/>
              <a:gd name="connsiteX23337" fmla="*/ 1295665 w 1617176"/>
              <a:gd name="connsiteY23337" fmla="*/ 627935 h 1543360"/>
              <a:gd name="connsiteX23338" fmla="*/ 1297422 w 1617176"/>
              <a:gd name="connsiteY23338" fmla="*/ 630475 h 1543360"/>
              <a:gd name="connsiteX23339" fmla="*/ 1297910 w 1617176"/>
              <a:gd name="connsiteY23339" fmla="*/ 631207 h 1543360"/>
              <a:gd name="connsiteX23340" fmla="*/ 1297856 w 1617176"/>
              <a:gd name="connsiteY23340" fmla="*/ 631302 h 1543360"/>
              <a:gd name="connsiteX23341" fmla="*/ 1304500 w 1617176"/>
              <a:gd name="connsiteY23341" fmla="*/ 640239 h 1543360"/>
              <a:gd name="connsiteX23342" fmla="*/ 1307056 w 1617176"/>
              <a:gd name="connsiteY23342" fmla="*/ 644421 h 1543360"/>
              <a:gd name="connsiteX23343" fmla="*/ 1307185 w 1617176"/>
              <a:gd name="connsiteY23343" fmla="*/ 644389 h 1543360"/>
              <a:gd name="connsiteX23344" fmla="*/ 1308406 w 1617176"/>
              <a:gd name="connsiteY23344" fmla="*/ 644389 h 1543360"/>
              <a:gd name="connsiteX23345" fmla="*/ 1314264 w 1617176"/>
              <a:gd name="connsiteY23345" fmla="*/ 639996 h 1543360"/>
              <a:gd name="connsiteX23346" fmla="*/ 1312067 w 1617176"/>
              <a:gd name="connsiteY23346" fmla="*/ 637799 h 1543360"/>
              <a:gd name="connsiteX23347" fmla="*/ 1308162 w 1617176"/>
              <a:gd name="connsiteY23347" fmla="*/ 632185 h 1543360"/>
              <a:gd name="connsiteX23348" fmla="*/ 1301083 w 1617176"/>
              <a:gd name="connsiteY23348" fmla="*/ 629256 h 1543360"/>
              <a:gd name="connsiteX23349" fmla="*/ 1298398 w 1617176"/>
              <a:gd name="connsiteY23349" fmla="*/ 627059 h 1543360"/>
              <a:gd name="connsiteX23350" fmla="*/ 1294981 w 1617176"/>
              <a:gd name="connsiteY23350" fmla="*/ 624374 h 1543360"/>
              <a:gd name="connsiteX23351" fmla="*/ 1020292 w 1617176"/>
              <a:gd name="connsiteY23351" fmla="*/ 624191 h 1543360"/>
              <a:gd name="connsiteX23352" fmla="*/ 1014769 w 1617176"/>
              <a:gd name="connsiteY23352" fmla="*/ 626327 h 1543360"/>
              <a:gd name="connsiteX23353" fmla="*/ 1015257 w 1617176"/>
              <a:gd name="connsiteY23353" fmla="*/ 628524 h 1543360"/>
              <a:gd name="connsiteX23354" fmla="*/ 1014894 w 1617176"/>
              <a:gd name="connsiteY23354" fmla="*/ 628766 h 1543360"/>
              <a:gd name="connsiteX23355" fmla="*/ 1015013 w 1617176"/>
              <a:gd name="connsiteY23355" fmla="*/ 628766 h 1543360"/>
              <a:gd name="connsiteX23356" fmla="*/ 1017011 w 1617176"/>
              <a:gd name="connsiteY23356" fmla="*/ 631163 h 1543360"/>
              <a:gd name="connsiteX23357" fmla="*/ 1017210 w 1617176"/>
              <a:gd name="connsiteY23357" fmla="*/ 630964 h 1543360"/>
              <a:gd name="connsiteX23358" fmla="*/ 1024533 w 1617176"/>
              <a:gd name="connsiteY23358" fmla="*/ 626815 h 1543360"/>
              <a:gd name="connsiteX23359" fmla="*/ 1020292 w 1617176"/>
              <a:gd name="connsiteY23359" fmla="*/ 624191 h 1543360"/>
              <a:gd name="connsiteX23360" fmla="*/ 908638 w 1617176"/>
              <a:gd name="connsiteY23360" fmla="*/ 623668 h 1543360"/>
              <a:gd name="connsiteX23361" fmla="*/ 907615 w 1617176"/>
              <a:gd name="connsiteY23361" fmla="*/ 624861 h 1543360"/>
              <a:gd name="connsiteX23362" fmla="*/ 906883 w 1617176"/>
              <a:gd name="connsiteY23362" fmla="*/ 625837 h 1543360"/>
              <a:gd name="connsiteX23363" fmla="*/ 906883 w 1617176"/>
              <a:gd name="connsiteY23363" fmla="*/ 627059 h 1543360"/>
              <a:gd name="connsiteX23364" fmla="*/ 910788 w 1617176"/>
              <a:gd name="connsiteY23364" fmla="*/ 624862 h 1543360"/>
              <a:gd name="connsiteX23365" fmla="*/ 1102885 w 1617176"/>
              <a:gd name="connsiteY23365" fmla="*/ 623642 h 1543360"/>
              <a:gd name="connsiteX23366" fmla="*/ 1102885 w 1617176"/>
              <a:gd name="connsiteY23366" fmla="*/ 625350 h 1543360"/>
              <a:gd name="connsiteX23367" fmla="*/ 1104593 w 1617176"/>
              <a:gd name="connsiteY23367" fmla="*/ 624862 h 1543360"/>
              <a:gd name="connsiteX23368" fmla="*/ 1104593 w 1617176"/>
              <a:gd name="connsiteY23368" fmla="*/ 624373 h 1543360"/>
              <a:gd name="connsiteX23369" fmla="*/ 1104447 w 1617176"/>
              <a:gd name="connsiteY23369" fmla="*/ 623642 h 1543360"/>
              <a:gd name="connsiteX23370" fmla="*/ 943252 w 1617176"/>
              <a:gd name="connsiteY23370" fmla="*/ 623642 h 1543360"/>
              <a:gd name="connsiteX23371" fmla="*/ 948866 w 1617176"/>
              <a:gd name="connsiteY23371" fmla="*/ 630232 h 1543360"/>
              <a:gd name="connsiteX23372" fmla="*/ 948867 w 1617176"/>
              <a:gd name="connsiteY23372" fmla="*/ 630232 h 1543360"/>
              <a:gd name="connsiteX23373" fmla="*/ 948866 w 1617176"/>
              <a:gd name="connsiteY23373" fmla="*/ 630231 h 1543360"/>
              <a:gd name="connsiteX23374" fmla="*/ 948866 w 1617176"/>
              <a:gd name="connsiteY23374" fmla="*/ 629744 h 1543360"/>
              <a:gd name="connsiteX23375" fmla="*/ 943252 w 1617176"/>
              <a:gd name="connsiteY23375" fmla="*/ 623642 h 1543360"/>
              <a:gd name="connsiteX23376" fmla="*/ 925770 w 1617176"/>
              <a:gd name="connsiteY23376" fmla="*/ 623532 h 1543360"/>
              <a:gd name="connsiteX23377" fmla="*/ 925587 w 1617176"/>
              <a:gd name="connsiteY23377" fmla="*/ 623988 h 1543360"/>
              <a:gd name="connsiteX23378" fmla="*/ 926409 w 1617176"/>
              <a:gd name="connsiteY23378" fmla="*/ 625837 h 1543360"/>
              <a:gd name="connsiteX23379" fmla="*/ 926410 w 1617176"/>
              <a:gd name="connsiteY23379" fmla="*/ 625837 h 1543360"/>
              <a:gd name="connsiteX23380" fmla="*/ 928851 w 1617176"/>
              <a:gd name="connsiteY23380" fmla="*/ 627057 h 1543360"/>
              <a:gd name="connsiteX23381" fmla="*/ 929066 w 1617176"/>
              <a:gd name="connsiteY23381" fmla="*/ 627093 h 1543360"/>
              <a:gd name="connsiteX23382" fmla="*/ 928729 w 1617176"/>
              <a:gd name="connsiteY23382" fmla="*/ 624710 h 1543360"/>
              <a:gd name="connsiteX23383" fmla="*/ 586641 w 1617176"/>
              <a:gd name="connsiteY23383" fmla="*/ 623398 h 1543360"/>
              <a:gd name="connsiteX23384" fmla="*/ 586486 w 1617176"/>
              <a:gd name="connsiteY23384" fmla="*/ 624950 h 1543360"/>
              <a:gd name="connsiteX23385" fmla="*/ 587130 w 1617176"/>
              <a:gd name="connsiteY23385" fmla="*/ 625593 h 1543360"/>
              <a:gd name="connsiteX23386" fmla="*/ 587130 w 1617176"/>
              <a:gd name="connsiteY23386" fmla="*/ 626326 h 1543360"/>
              <a:gd name="connsiteX23387" fmla="*/ 587129 w 1617176"/>
              <a:gd name="connsiteY23387" fmla="*/ 626327 h 1543360"/>
              <a:gd name="connsiteX23388" fmla="*/ 590363 w 1617176"/>
              <a:gd name="connsiteY23388" fmla="*/ 628554 h 1543360"/>
              <a:gd name="connsiteX23389" fmla="*/ 589570 w 1617176"/>
              <a:gd name="connsiteY23389" fmla="*/ 627303 h 1543360"/>
              <a:gd name="connsiteX23390" fmla="*/ 586641 w 1617176"/>
              <a:gd name="connsiteY23390" fmla="*/ 623398 h 1543360"/>
              <a:gd name="connsiteX23391" fmla="*/ 891505 w 1617176"/>
              <a:gd name="connsiteY23391" fmla="*/ 623154 h 1543360"/>
              <a:gd name="connsiteX23392" fmla="*/ 889553 w 1617176"/>
              <a:gd name="connsiteY23392" fmla="*/ 625350 h 1543360"/>
              <a:gd name="connsiteX23393" fmla="*/ 891505 w 1617176"/>
              <a:gd name="connsiteY23393" fmla="*/ 625839 h 1543360"/>
              <a:gd name="connsiteX23394" fmla="*/ 891505 w 1617176"/>
              <a:gd name="connsiteY23394" fmla="*/ 623154 h 1543360"/>
              <a:gd name="connsiteX23395" fmla="*/ 842688 w 1617176"/>
              <a:gd name="connsiteY23395" fmla="*/ 623154 h 1543360"/>
              <a:gd name="connsiteX23396" fmla="*/ 843664 w 1617176"/>
              <a:gd name="connsiteY23396" fmla="*/ 627547 h 1543360"/>
              <a:gd name="connsiteX23397" fmla="*/ 845861 w 1617176"/>
              <a:gd name="connsiteY23397" fmla="*/ 627547 h 1543360"/>
              <a:gd name="connsiteX23398" fmla="*/ 842688 w 1617176"/>
              <a:gd name="connsiteY23398" fmla="*/ 623154 h 1543360"/>
              <a:gd name="connsiteX23399" fmla="*/ 795335 w 1617176"/>
              <a:gd name="connsiteY23399" fmla="*/ 623154 h 1543360"/>
              <a:gd name="connsiteX23400" fmla="*/ 793382 w 1617176"/>
              <a:gd name="connsiteY23400" fmla="*/ 627059 h 1543360"/>
              <a:gd name="connsiteX23401" fmla="*/ 794359 w 1617176"/>
              <a:gd name="connsiteY23401" fmla="*/ 628035 h 1543360"/>
              <a:gd name="connsiteX23402" fmla="*/ 795335 w 1617176"/>
              <a:gd name="connsiteY23402" fmla="*/ 623154 h 1543360"/>
              <a:gd name="connsiteX23403" fmla="*/ 1105393 w 1617176"/>
              <a:gd name="connsiteY23403" fmla="*/ 623110 h 1543360"/>
              <a:gd name="connsiteX23404" fmla="*/ 1105814 w 1617176"/>
              <a:gd name="connsiteY23404" fmla="*/ 624373 h 1543360"/>
              <a:gd name="connsiteX23405" fmla="*/ 1105814 w 1617176"/>
              <a:gd name="connsiteY23405" fmla="*/ 624618 h 1543360"/>
              <a:gd name="connsiteX23406" fmla="*/ 1106546 w 1617176"/>
              <a:gd name="connsiteY23406" fmla="*/ 625350 h 1543360"/>
              <a:gd name="connsiteX23407" fmla="*/ 1116065 w 1617176"/>
              <a:gd name="connsiteY23407" fmla="*/ 623642 h 1543360"/>
              <a:gd name="connsiteX23408" fmla="*/ 1105570 w 1617176"/>
              <a:gd name="connsiteY23408" fmla="*/ 623154 h 1543360"/>
              <a:gd name="connsiteX23409" fmla="*/ 784882 w 1617176"/>
              <a:gd name="connsiteY23409" fmla="*/ 622989 h 1543360"/>
              <a:gd name="connsiteX23410" fmla="*/ 784391 w 1617176"/>
              <a:gd name="connsiteY23410" fmla="*/ 623185 h 1543360"/>
              <a:gd name="connsiteX23411" fmla="*/ 786548 w 1617176"/>
              <a:gd name="connsiteY23411" fmla="*/ 624862 h 1543360"/>
              <a:gd name="connsiteX23412" fmla="*/ 1038446 w 1617176"/>
              <a:gd name="connsiteY23412" fmla="*/ 622910 h 1543360"/>
              <a:gd name="connsiteX23413" fmla="*/ 1035272 w 1617176"/>
              <a:gd name="connsiteY23413" fmla="*/ 625839 h 1543360"/>
              <a:gd name="connsiteX23414" fmla="*/ 1049430 w 1617176"/>
              <a:gd name="connsiteY23414" fmla="*/ 636822 h 1543360"/>
              <a:gd name="connsiteX23415" fmla="*/ 1038446 w 1617176"/>
              <a:gd name="connsiteY23415" fmla="*/ 622910 h 1543360"/>
              <a:gd name="connsiteX23416" fmla="*/ 1201007 w 1617176"/>
              <a:gd name="connsiteY23416" fmla="*/ 622666 h 1543360"/>
              <a:gd name="connsiteX23417" fmla="*/ 1202228 w 1617176"/>
              <a:gd name="connsiteY23417" fmla="*/ 626571 h 1543360"/>
              <a:gd name="connsiteX23418" fmla="*/ 1203203 w 1617176"/>
              <a:gd name="connsiteY23418" fmla="*/ 626571 h 1543360"/>
              <a:gd name="connsiteX23419" fmla="*/ 1203204 w 1617176"/>
              <a:gd name="connsiteY23419" fmla="*/ 626569 h 1543360"/>
              <a:gd name="connsiteX23420" fmla="*/ 1206133 w 1617176"/>
              <a:gd name="connsiteY23420" fmla="*/ 626081 h 1543360"/>
              <a:gd name="connsiteX23421" fmla="*/ 1206133 w 1617176"/>
              <a:gd name="connsiteY23421" fmla="*/ 625839 h 1543360"/>
              <a:gd name="connsiteX23422" fmla="*/ 1206133 w 1617176"/>
              <a:gd name="connsiteY23422" fmla="*/ 624862 h 1543360"/>
              <a:gd name="connsiteX23423" fmla="*/ 1201007 w 1617176"/>
              <a:gd name="connsiteY23423" fmla="*/ 622666 h 1543360"/>
              <a:gd name="connsiteX23424" fmla="*/ 1271304 w 1617176"/>
              <a:gd name="connsiteY23424" fmla="*/ 622421 h 1543360"/>
              <a:gd name="connsiteX23425" fmla="*/ 1271793 w 1617176"/>
              <a:gd name="connsiteY23425" fmla="*/ 622666 h 1543360"/>
              <a:gd name="connsiteX23426" fmla="*/ 1272769 w 1617176"/>
              <a:gd name="connsiteY23426" fmla="*/ 622666 h 1543360"/>
              <a:gd name="connsiteX23427" fmla="*/ 1271304 w 1617176"/>
              <a:gd name="connsiteY23427" fmla="*/ 622421 h 1543360"/>
              <a:gd name="connsiteX23428" fmla="*/ 912741 w 1617176"/>
              <a:gd name="connsiteY23428" fmla="*/ 622421 h 1543360"/>
              <a:gd name="connsiteX23429" fmla="*/ 912741 w 1617176"/>
              <a:gd name="connsiteY23429" fmla="*/ 623154 h 1543360"/>
              <a:gd name="connsiteX23430" fmla="*/ 913473 w 1617176"/>
              <a:gd name="connsiteY23430" fmla="*/ 623154 h 1543360"/>
              <a:gd name="connsiteX23431" fmla="*/ 913473 w 1617176"/>
              <a:gd name="connsiteY23431" fmla="*/ 622421 h 1543360"/>
              <a:gd name="connsiteX23432" fmla="*/ 912741 w 1617176"/>
              <a:gd name="connsiteY23432" fmla="*/ 622421 h 1543360"/>
              <a:gd name="connsiteX23433" fmla="*/ 1174646 w 1617176"/>
              <a:gd name="connsiteY23433" fmla="*/ 622176 h 1543360"/>
              <a:gd name="connsiteX23434" fmla="*/ 1173126 w 1617176"/>
              <a:gd name="connsiteY23434" fmla="*/ 622345 h 1543360"/>
              <a:gd name="connsiteX23435" fmla="*/ 1173389 w 1617176"/>
              <a:gd name="connsiteY23435" fmla="*/ 623266 h 1543360"/>
              <a:gd name="connsiteX23436" fmla="*/ 1179039 w 1617176"/>
              <a:gd name="connsiteY23436" fmla="*/ 626327 h 1543360"/>
              <a:gd name="connsiteX23437" fmla="*/ 1176111 w 1617176"/>
              <a:gd name="connsiteY23437" fmla="*/ 622177 h 1543360"/>
              <a:gd name="connsiteX23438" fmla="*/ 1176112 w 1617176"/>
              <a:gd name="connsiteY23438" fmla="*/ 622176 h 1543360"/>
              <a:gd name="connsiteX23439" fmla="*/ 971321 w 1617176"/>
              <a:gd name="connsiteY23439" fmla="*/ 621933 h 1543360"/>
              <a:gd name="connsiteX23440" fmla="*/ 971321 w 1617176"/>
              <a:gd name="connsiteY23440" fmla="*/ 622666 h 1543360"/>
              <a:gd name="connsiteX23441" fmla="*/ 972220 w 1617176"/>
              <a:gd name="connsiteY23441" fmla="*/ 622666 h 1543360"/>
              <a:gd name="connsiteX23442" fmla="*/ 971566 w 1617176"/>
              <a:gd name="connsiteY23442" fmla="*/ 622176 h 1543360"/>
              <a:gd name="connsiteX23443" fmla="*/ 971566 w 1617176"/>
              <a:gd name="connsiteY23443" fmla="*/ 621933 h 1543360"/>
              <a:gd name="connsiteX23444" fmla="*/ 880521 w 1617176"/>
              <a:gd name="connsiteY23444" fmla="*/ 621933 h 1543360"/>
              <a:gd name="connsiteX23445" fmla="*/ 873687 w 1617176"/>
              <a:gd name="connsiteY23445" fmla="*/ 626571 h 1543360"/>
              <a:gd name="connsiteX23446" fmla="*/ 879301 w 1617176"/>
              <a:gd name="connsiteY23446" fmla="*/ 632917 h 1543360"/>
              <a:gd name="connsiteX23447" fmla="*/ 883694 w 1617176"/>
              <a:gd name="connsiteY23447" fmla="*/ 628768 h 1543360"/>
              <a:gd name="connsiteX23448" fmla="*/ 883939 w 1617176"/>
              <a:gd name="connsiteY23448" fmla="*/ 629135 h 1543360"/>
              <a:gd name="connsiteX23449" fmla="*/ 883939 w 1617176"/>
              <a:gd name="connsiteY23449" fmla="*/ 629011 h 1543360"/>
              <a:gd name="connsiteX23450" fmla="*/ 883939 w 1617176"/>
              <a:gd name="connsiteY23450" fmla="*/ 628766 h 1543360"/>
              <a:gd name="connsiteX23451" fmla="*/ 884682 w 1617176"/>
              <a:gd name="connsiteY23451" fmla="*/ 627876 h 1543360"/>
              <a:gd name="connsiteX23452" fmla="*/ 884427 w 1617176"/>
              <a:gd name="connsiteY23452" fmla="*/ 627791 h 1543360"/>
              <a:gd name="connsiteX23453" fmla="*/ 884427 w 1617176"/>
              <a:gd name="connsiteY23453" fmla="*/ 624618 h 1543360"/>
              <a:gd name="connsiteX23454" fmla="*/ 883207 w 1617176"/>
              <a:gd name="connsiteY23454" fmla="*/ 625593 h 1543360"/>
              <a:gd name="connsiteX23455" fmla="*/ 882475 w 1617176"/>
              <a:gd name="connsiteY23455" fmla="*/ 627058 h 1543360"/>
              <a:gd name="connsiteX23456" fmla="*/ 882230 w 1617176"/>
              <a:gd name="connsiteY23456" fmla="*/ 627302 h 1543360"/>
              <a:gd name="connsiteX23457" fmla="*/ 881986 w 1617176"/>
              <a:gd name="connsiteY23457" fmla="*/ 627302 h 1543360"/>
              <a:gd name="connsiteX23458" fmla="*/ 881498 w 1617176"/>
              <a:gd name="connsiteY23458" fmla="*/ 626326 h 1543360"/>
              <a:gd name="connsiteX23459" fmla="*/ 882230 w 1617176"/>
              <a:gd name="connsiteY23459" fmla="*/ 625349 h 1543360"/>
              <a:gd name="connsiteX23460" fmla="*/ 882475 w 1617176"/>
              <a:gd name="connsiteY23460" fmla="*/ 624617 h 1543360"/>
              <a:gd name="connsiteX23461" fmla="*/ 882523 w 1617176"/>
              <a:gd name="connsiteY23461" fmla="*/ 624569 h 1543360"/>
              <a:gd name="connsiteX23462" fmla="*/ 882230 w 1617176"/>
              <a:gd name="connsiteY23462" fmla="*/ 624374 h 1543360"/>
              <a:gd name="connsiteX23463" fmla="*/ 880521 w 1617176"/>
              <a:gd name="connsiteY23463" fmla="*/ 621933 h 1543360"/>
              <a:gd name="connsiteX23464" fmla="*/ 784027 w 1617176"/>
              <a:gd name="connsiteY23464" fmla="*/ 621607 h 1543360"/>
              <a:gd name="connsiteX23465" fmla="*/ 783863 w 1617176"/>
              <a:gd name="connsiteY23465" fmla="*/ 621689 h 1543360"/>
              <a:gd name="connsiteX23466" fmla="*/ 783863 w 1617176"/>
              <a:gd name="connsiteY23466" fmla="*/ 622420 h 1543360"/>
              <a:gd name="connsiteX23467" fmla="*/ 784352 w 1617176"/>
              <a:gd name="connsiteY23467" fmla="*/ 622176 h 1543360"/>
              <a:gd name="connsiteX23468" fmla="*/ 784535 w 1617176"/>
              <a:gd name="connsiteY23468" fmla="*/ 622222 h 1543360"/>
              <a:gd name="connsiteX23469" fmla="*/ 784595 w 1617176"/>
              <a:gd name="connsiteY23469" fmla="*/ 622177 h 1543360"/>
              <a:gd name="connsiteX23470" fmla="*/ 784174 w 1617176"/>
              <a:gd name="connsiteY23470" fmla="*/ 621721 h 1543360"/>
              <a:gd name="connsiteX23471" fmla="*/ 784108 w 1617176"/>
              <a:gd name="connsiteY23471" fmla="*/ 621688 h 1543360"/>
              <a:gd name="connsiteX23472" fmla="*/ 983038 w 1617176"/>
              <a:gd name="connsiteY23472" fmla="*/ 621445 h 1543360"/>
              <a:gd name="connsiteX23473" fmla="*/ 977424 w 1617176"/>
              <a:gd name="connsiteY23473" fmla="*/ 625106 h 1543360"/>
              <a:gd name="connsiteX23474" fmla="*/ 983770 w 1617176"/>
              <a:gd name="connsiteY23474" fmla="*/ 632917 h 1543360"/>
              <a:gd name="connsiteX23475" fmla="*/ 983649 w 1617176"/>
              <a:gd name="connsiteY23475" fmla="*/ 633038 h 1543360"/>
              <a:gd name="connsiteX23476" fmla="*/ 984259 w 1617176"/>
              <a:gd name="connsiteY23476" fmla="*/ 633648 h 1543360"/>
              <a:gd name="connsiteX23477" fmla="*/ 984505 w 1617176"/>
              <a:gd name="connsiteY23477" fmla="*/ 633894 h 1543360"/>
              <a:gd name="connsiteX23478" fmla="*/ 989628 w 1617176"/>
              <a:gd name="connsiteY23478" fmla="*/ 635877 h 1543360"/>
              <a:gd name="connsiteX23479" fmla="*/ 994754 w 1617176"/>
              <a:gd name="connsiteY23479" fmla="*/ 632917 h 1543360"/>
              <a:gd name="connsiteX23480" fmla="*/ 983038 w 1617176"/>
              <a:gd name="connsiteY23480" fmla="*/ 621445 h 1543360"/>
              <a:gd name="connsiteX23481" fmla="*/ 791764 w 1617176"/>
              <a:gd name="connsiteY23481" fmla="*/ 621445 h 1543360"/>
              <a:gd name="connsiteX23482" fmla="*/ 790698 w 1617176"/>
              <a:gd name="connsiteY23482" fmla="*/ 623152 h 1543360"/>
              <a:gd name="connsiteX23483" fmla="*/ 790454 w 1617176"/>
              <a:gd name="connsiteY23483" fmla="*/ 623396 h 1543360"/>
              <a:gd name="connsiteX23484" fmla="*/ 790209 w 1617176"/>
              <a:gd name="connsiteY23484" fmla="*/ 623518 h 1543360"/>
              <a:gd name="connsiteX23485" fmla="*/ 790209 w 1617176"/>
              <a:gd name="connsiteY23485" fmla="*/ 624374 h 1543360"/>
              <a:gd name="connsiteX23486" fmla="*/ 792894 w 1617176"/>
              <a:gd name="connsiteY23486" fmla="*/ 621445 h 1543360"/>
              <a:gd name="connsiteX23487" fmla="*/ 758722 w 1617176"/>
              <a:gd name="connsiteY23487" fmla="*/ 621445 h 1543360"/>
              <a:gd name="connsiteX23488" fmla="*/ 758722 w 1617176"/>
              <a:gd name="connsiteY23488" fmla="*/ 622421 h 1543360"/>
              <a:gd name="connsiteX23489" fmla="*/ 759812 w 1617176"/>
              <a:gd name="connsiteY23489" fmla="*/ 621876 h 1543360"/>
              <a:gd name="connsiteX23490" fmla="*/ 759273 w 1617176"/>
              <a:gd name="connsiteY23490" fmla="*/ 621445 h 1543360"/>
              <a:gd name="connsiteX23491" fmla="*/ 853567 w 1617176"/>
              <a:gd name="connsiteY23491" fmla="*/ 621095 h 1543360"/>
              <a:gd name="connsiteX23492" fmla="*/ 852208 w 1617176"/>
              <a:gd name="connsiteY23492" fmla="*/ 622908 h 1543360"/>
              <a:gd name="connsiteX23493" fmla="*/ 851963 w 1617176"/>
              <a:gd name="connsiteY23493" fmla="*/ 622908 h 1543360"/>
              <a:gd name="connsiteX23494" fmla="*/ 851963 w 1617176"/>
              <a:gd name="connsiteY23494" fmla="*/ 626327 h 1543360"/>
              <a:gd name="connsiteX23495" fmla="*/ 857089 w 1617176"/>
              <a:gd name="connsiteY23495" fmla="*/ 624130 h 1543360"/>
              <a:gd name="connsiteX23496" fmla="*/ 857089 w 1617176"/>
              <a:gd name="connsiteY23496" fmla="*/ 623154 h 1543360"/>
              <a:gd name="connsiteX23497" fmla="*/ 857821 w 1617176"/>
              <a:gd name="connsiteY23497" fmla="*/ 623398 h 1543360"/>
              <a:gd name="connsiteX23498" fmla="*/ 857724 w 1617176"/>
              <a:gd name="connsiteY23498" fmla="*/ 623108 h 1543360"/>
              <a:gd name="connsiteX23499" fmla="*/ 855626 w 1617176"/>
              <a:gd name="connsiteY23499" fmla="*/ 621201 h 1543360"/>
              <a:gd name="connsiteX23500" fmla="*/ 855625 w 1617176"/>
              <a:gd name="connsiteY23500" fmla="*/ 621201 h 1543360"/>
              <a:gd name="connsiteX23501" fmla="*/ 855625 w 1617176"/>
              <a:gd name="connsiteY23501" fmla="*/ 621689 h 1543360"/>
              <a:gd name="connsiteX23502" fmla="*/ 853672 w 1617176"/>
              <a:gd name="connsiteY23502" fmla="*/ 621201 h 1543360"/>
              <a:gd name="connsiteX23503" fmla="*/ 1185250 w 1617176"/>
              <a:gd name="connsiteY23503" fmla="*/ 620985 h 1543360"/>
              <a:gd name="connsiteX23504" fmla="*/ 1183189 w 1617176"/>
              <a:gd name="connsiteY23504" fmla="*/ 621444 h 1543360"/>
              <a:gd name="connsiteX23505" fmla="*/ 1183189 w 1617176"/>
              <a:gd name="connsiteY23505" fmla="*/ 621933 h 1543360"/>
              <a:gd name="connsiteX23506" fmla="*/ 1185874 w 1617176"/>
              <a:gd name="connsiteY23506" fmla="*/ 626083 h 1543360"/>
              <a:gd name="connsiteX23507" fmla="*/ 1189779 w 1617176"/>
              <a:gd name="connsiteY23507" fmla="*/ 625594 h 1543360"/>
              <a:gd name="connsiteX23508" fmla="*/ 1187094 w 1617176"/>
              <a:gd name="connsiteY23508" fmla="*/ 624618 h 1543360"/>
              <a:gd name="connsiteX23509" fmla="*/ 1188071 w 1617176"/>
              <a:gd name="connsiteY23509" fmla="*/ 622910 h 1543360"/>
              <a:gd name="connsiteX23510" fmla="*/ 1184897 w 1617176"/>
              <a:gd name="connsiteY23510" fmla="*/ 621689 h 1543360"/>
              <a:gd name="connsiteX23511" fmla="*/ 1075547 w 1617176"/>
              <a:gd name="connsiteY23511" fmla="*/ 620955 h 1543360"/>
              <a:gd name="connsiteX23512" fmla="*/ 1071641 w 1617176"/>
              <a:gd name="connsiteY23512" fmla="*/ 621688 h 1543360"/>
              <a:gd name="connsiteX23513" fmla="*/ 1068712 w 1617176"/>
              <a:gd name="connsiteY23513" fmla="*/ 621444 h 1543360"/>
              <a:gd name="connsiteX23514" fmla="*/ 1066108 w 1617176"/>
              <a:gd name="connsiteY23514" fmla="*/ 621444 h 1543360"/>
              <a:gd name="connsiteX23515" fmla="*/ 1066271 w 1617176"/>
              <a:gd name="connsiteY23515" fmla="*/ 621689 h 1543360"/>
              <a:gd name="connsiteX23516" fmla="*/ 1072374 w 1617176"/>
              <a:gd name="connsiteY23516" fmla="*/ 629744 h 1543360"/>
              <a:gd name="connsiteX23517" fmla="*/ 1081405 w 1617176"/>
              <a:gd name="connsiteY23517" fmla="*/ 627547 h 1543360"/>
              <a:gd name="connsiteX23518" fmla="*/ 1081405 w 1617176"/>
              <a:gd name="connsiteY23518" fmla="*/ 627058 h 1543360"/>
              <a:gd name="connsiteX23519" fmla="*/ 1078964 w 1617176"/>
              <a:gd name="connsiteY23519" fmla="*/ 624129 h 1543360"/>
              <a:gd name="connsiteX23520" fmla="*/ 1076495 w 1617176"/>
              <a:gd name="connsiteY23520" fmla="*/ 620985 h 1543360"/>
              <a:gd name="connsiteX23521" fmla="*/ 1076279 w 1617176"/>
              <a:gd name="connsiteY23521" fmla="*/ 621201 h 1543360"/>
              <a:gd name="connsiteX23522" fmla="*/ 1075547 w 1617176"/>
              <a:gd name="connsiteY23522" fmla="*/ 621201 h 1543360"/>
              <a:gd name="connsiteX23523" fmla="*/ 856724 w 1617176"/>
              <a:gd name="connsiteY23523" fmla="*/ 620834 h 1543360"/>
              <a:gd name="connsiteX23524" fmla="*/ 856480 w 1617176"/>
              <a:gd name="connsiteY23524" fmla="*/ 621078 h 1543360"/>
              <a:gd name="connsiteX23525" fmla="*/ 857577 w 1617176"/>
              <a:gd name="connsiteY23525" fmla="*/ 622175 h 1543360"/>
              <a:gd name="connsiteX23526" fmla="*/ 857577 w 1617176"/>
              <a:gd name="connsiteY23526" fmla="*/ 621689 h 1543360"/>
              <a:gd name="connsiteX23527" fmla="*/ 857583 w 1617176"/>
              <a:gd name="connsiteY23527" fmla="*/ 621693 h 1543360"/>
              <a:gd name="connsiteX23528" fmla="*/ 903465 w 1617176"/>
              <a:gd name="connsiteY23528" fmla="*/ 620713 h 1543360"/>
              <a:gd name="connsiteX23529" fmla="*/ 902977 w 1617176"/>
              <a:gd name="connsiteY23529" fmla="*/ 621689 h 1543360"/>
              <a:gd name="connsiteX23530" fmla="*/ 905906 w 1617176"/>
              <a:gd name="connsiteY23530" fmla="*/ 624862 h 1543360"/>
              <a:gd name="connsiteX23531" fmla="*/ 906151 w 1617176"/>
              <a:gd name="connsiteY23531" fmla="*/ 625594 h 1543360"/>
              <a:gd name="connsiteX23532" fmla="*/ 906225 w 1617176"/>
              <a:gd name="connsiteY23532" fmla="*/ 625569 h 1543360"/>
              <a:gd name="connsiteX23533" fmla="*/ 906151 w 1617176"/>
              <a:gd name="connsiteY23533" fmla="*/ 625349 h 1543360"/>
              <a:gd name="connsiteX23534" fmla="*/ 907127 w 1617176"/>
              <a:gd name="connsiteY23534" fmla="*/ 624373 h 1543360"/>
              <a:gd name="connsiteX23535" fmla="*/ 908005 w 1617176"/>
              <a:gd name="connsiteY23535" fmla="*/ 623056 h 1543360"/>
              <a:gd name="connsiteX23536" fmla="*/ 907615 w 1617176"/>
              <a:gd name="connsiteY23536" fmla="*/ 623154 h 1543360"/>
              <a:gd name="connsiteX23537" fmla="*/ 903465 w 1617176"/>
              <a:gd name="connsiteY23537" fmla="*/ 620713 h 1543360"/>
              <a:gd name="connsiteX23538" fmla="*/ 824381 w 1617176"/>
              <a:gd name="connsiteY23538" fmla="*/ 620713 h 1543360"/>
              <a:gd name="connsiteX23539" fmla="*/ 818767 w 1617176"/>
              <a:gd name="connsiteY23539" fmla="*/ 623154 h 1543360"/>
              <a:gd name="connsiteX23540" fmla="*/ 818646 w 1617176"/>
              <a:gd name="connsiteY23540" fmla="*/ 623518 h 1543360"/>
              <a:gd name="connsiteX23541" fmla="*/ 819256 w 1617176"/>
              <a:gd name="connsiteY23541" fmla="*/ 623396 h 1543360"/>
              <a:gd name="connsiteX23542" fmla="*/ 819727 w 1617176"/>
              <a:gd name="connsiteY23542" fmla="*/ 624180 h 1543360"/>
              <a:gd name="connsiteX23543" fmla="*/ 819744 w 1617176"/>
              <a:gd name="connsiteY23543" fmla="*/ 624130 h 1543360"/>
              <a:gd name="connsiteX23544" fmla="*/ 820268 w 1617176"/>
              <a:gd name="connsiteY23544" fmla="*/ 624616 h 1543360"/>
              <a:gd name="connsiteX23545" fmla="*/ 820476 w 1617176"/>
              <a:gd name="connsiteY23545" fmla="*/ 624616 h 1543360"/>
              <a:gd name="connsiteX23546" fmla="*/ 820476 w 1617176"/>
              <a:gd name="connsiteY23546" fmla="*/ 624810 h 1543360"/>
              <a:gd name="connsiteX23547" fmla="*/ 823161 w 1617176"/>
              <a:gd name="connsiteY23547" fmla="*/ 627303 h 1543360"/>
              <a:gd name="connsiteX23548" fmla="*/ 822726 w 1617176"/>
              <a:gd name="connsiteY23548" fmla="*/ 627593 h 1543360"/>
              <a:gd name="connsiteX23549" fmla="*/ 825091 w 1617176"/>
              <a:gd name="connsiteY23549" fmla="*/ 629744 h 1543360"/>
              <a:gd name="connsiteX23550" fmla="*/ 825358 w 1617176"/>
              <a:gd name="connsiteY23550" fmla="*/ 629744 h 1543360"/>
              <a:gd name="connsiteX23551" fmla="*/ 826334 w 1617176"/>
              <a:gd name="connsiteY23551" fmla="*/ 629744 h 1543360"/>
              <a:gd name="connsiteX23552" fmla="*/ 828043 w 1617176"/>
              <a:gd name="connsiteY23552" fmla="*/ 628768 h 1543360"/>
              <a:gd name="connsiteX23553" fmla="*/ 824381 w 1617176"/>
              <a:gd name="connsiteY23553" fmla="*/ 620713 h 1543360"/>
              <a:gd name="connsiteX23554" fmla="*/ 922932 w 1617176"/>
              <a:gd name="connsiteY23554" fmla="*/ 620438 h 1543360"/>
              <a:gd name="connsiteX23555" fmla="*/ 920552 w 1617176"/>
              <a:gd name="connsiteY23555" fmla="*/ 622666 h 1543360"/>
              <a:gd name="connsiteX23556" fmla="*/ 923725 w 1617176"/>
              <a:gd name="connsiteY23556" fmla="*/ 623154 h 1543360"/>
              <a:gd name="connsiteX23557" fmla="*/ 924073 w 1617176"/>
              <a:gd name="connsiteY23557" fmla="*/ 623502 h 1543360"/>
              <a:gd name="connsiteX23558" fmla="*/ 924701 w 1617176"/>
              <a:gd name="connsiteY23558" fmla="*/ 622664 h 1543360"/>
              <a:gd name="connsiteX23559" fmla="*/ 924701 w 1617176"/>
              <a:gd name="connsiteY23559" fmla="*/ 622176 h 1543360"/>
              <a:gd name="connsiteX23560" fmla="*/ 925012 w 1617176"/>
              <a:gd name="connsiteY23560" fmla="*/ 622021 h 1543360"/>
              <a:gd name="connsiteX23561" fmla="*/ 924945 w 1617176"/>
              <a:gd name="connsiteY23561" fmla="*/ 621689 h 1543360"/>
              <a:gd name="connsiteX23562" fmla="*/ 922932 w 1617176"/>
              <a:gd name="connsiteY23562" fmla="*/ 620438 h 1543360"/>
              <a:gd name="connsiteX23563" fmla="*/ 1191732 w 1617176"/>
              <a:gd name="connsiteY23563" fmla="*/ 620225 h 1543360"/>
              <a:gd name="connsiteX23564" fmla="*/ 1191732 w 1617176"/>
              <a:gd name="connsiteY23564" fmla="*/ 621689 h 1543360"/>
              <a:gd name="connsiteX23565" fmla="*/ 1192953 w 1617176"/>
              <a:gd name="connsiteY23565" fmla="*/ 621689 h 1543360"/>
              <a:gd name="connsiteX23566" fmla="*/ 1192953 w 1617176"/>
              <a:gd name="connsiteY23566" fmla="*/ 621201 h 1543360"/>
              <a:gd name="connsiteX23567" fmla="*/ 1191732 w 1617176"/>
              <a:gd name="connsiteY23567" fmla="*/ 620225 h 1543360"/>
              <a:gd name="connsiteX23568" fmla="*/ 1166591 w 1617176"/>
              <a:gd name="connsiteY23568" fmla="*/ 620225 h 1543360"/>
              <a:gd name="connsiteX23569" fmla="*/ 1171473 w 1617176"/>
              <a:gd name="connsiteY23569" fmla="*/ 625350 h 1543360"/>
              <a:gd name="connsiteX23570" fmla="*/ 1171473 w 1617176"/>
              <a:gd name="connsiteY23570" fmla="*/ 624373 h 1543360"/>
              <a:gd name="connsiteX23571" fmla="*/ 1171473 w 1617176"/>
              <a:gd name="connsiteY23571" fmla="*/ 624129 h 1543360"/>
              <a:gd name="connsiteX23572" fmla="*/ 1171067 w 1617176"/>
              <a:gd name="connsiteY23572" fmla="*/ 622501 h 1543360"/>
              <a:gd name="connsiteX23573" fmla="*/ 1169764 w 1617176"/>
              <a:gd name="connsiteY23573" fmla="*/ 621200 h 1543360"/>
              <a:gd name="connsiteX23574" fmla="*/ 1169276 w 1617176"/>
              <a:gd name="connsiteY23574" fmla="*/ 620711 h 1543360"/>
              <a:gd name="connsiteX23575" fmla="*/ 1169276 w 1617176"/>
              <a:gd name="connsiteY23575" fmla="*/ 620638 h 1543360"/>
              <a:gd name="connsiteX23576" fmla="*/ 1065539 w 1617176"/>
              <a:gd name="connsiteY23576" fmla="*/ 620225 h 1543360"/>
              <a:gd name="connsiteX23577" fmla="*/ 1066024 w 1617176"/>
              <a:gd name="connsiteY23577" fmla="*/ 620467 h 1543360"/>
              <a:gd name="connsiteX23578" fmla="*/ 1068957 w 1617176"/>
              <a:gd name="connsiteY23578" fmla="*/ 620467 h 1543360"/>
              <a:gd name="connsiteX23579" fmla="*/ 1071983 w 1617176"/>
              <a:gd name="connsiteY23579" fmla="*/ 620225 h 1543360"/>
              <a:gd name="connsiteX23580" fmla="*/ 1085066 w 1617176"/>
              <a:gd name="connsiteY23580" fmla="*/ 620223 h 1543360"/>
              <a:gd name="connsiteX23581" fmla="*/ 1085060 w 1617176"/>
              <a:gd name="connsiteY23581" fmla="*/ 620229 h 1543360"/>
              <a:gd name="connsiteX23582" fmla="*/ 1085066 w 1617176"/>
              <a:gd name="connsiteY23582" fmla="*/ 620225 h 1543360"/>
              <a:gd name="connsiteX23583" fmla="*/ 899560 w 1617176"/>
              <a:gd name="connsiteY23583" fmla="*/ 620041 h 1543360"/>
              <a:gd name="connsiteX23584" fmla="*/ 899560 w 1617176"/>
              <a:gd name="connsiteY23584" fmla="*/ 620225 h 1543360"/>
              <a:gd name="connsiteX23585" fmla="*/ 899730 w 1617176"/>
              <a:gd name="connsiteY23585" fmla="*/ 620168 h 1543360"/>
              <a:gd name="connsiteX23586" fmla="*/ 728577 w 1617176"/>
              <a:gd name="connsiteY23586" fmla="*/ 619858 h 1543360"/>
              <a:gd name="connsiteX23587" fmla="*/ 728456 w 1617176"/>
              <a:gd name="connsiteY23587" fmla="*/ 619979 h 1543360"/>
              <a:gd name="connsiteX23588" fmla="*/ 727235 w 1617176"/>
              <a:gd name="connsiteY23588" fmla="*/ 620956 h 1543360"/>
              <a:gd name="connsiteX23589" fmla="*/ 727235 w 1617176"/>
              <a:gd name="connsiteY23589" fmla="*/ 620957 h 1543360"/>
              <a:gd name="connsiteX23590" fmla="*/ 727967 w 1617176"/>
              <a:gd name="connsiteY23590" fmla="*/ 620713 h 1543360"/>
              <a:gd name="connsiteX23591" fmla="*/ 729432 w 1617176"/>
              <a:gd name="connsiteY23591" fmla="*/ 622421 h 1543360"/>
              <a:gd name="connsiteX23592" fmla="*/ 728455 w 1617176"/>
              <a:gd name="connsiteY23592" fmla="*/ 620225 h 1543360"/>
              <a:gd name="connsiteX23593" fmla="*/ 871735 w 1617176"/>
              <a:gd name="connsiteY23593" fmla="*/ 619735 h 1543360"/>
              <a:gd name="connsiteX23594" fmla="*/ 871734 w 1617176"/>
              <a:gd name="connsiteY23594" fmla="*/ 619736 h 1543360"/>
              <a:gd name="connsiteX23595" fmla="*/ 871246 w 1617176"/>
              <a:gd name="connsiteY23595" fmla="*/ 619736 h 1543360"/>
              <a:gd name="connsiteX23596" fmla="*/ 871246 w 1617176"/>
              <a:gd name="connsiteY23596" fmla="*/ 624374 h 1543360"/>
              <a:gd name="connsiteX23597" fmla="*/ 873443 w 1617176"/>
              <a:gd name="connsiteY23597" fmla="*/ 620713 h 1543360"/>
              <a:gd name="connsiteX23598" fmla="*/ 873445 w 1617176"/>
              <a:gd name="connsiteY23598" fmla="*/ 620712 h 1543360"/>
              <a:gd name="connsiteX23599" fmla="*/ 873444 w 1617176"/>
              <a:gd name="connsiteY23599" fmla="*/ 620712 h 1543360"/>
              <a:gd name="connsiteX23600" fmla="*/ 871735 w 1617176"/>
              <a:gd name="connsiteY23600" fmla="*/ 619736 h 1543360"/>
              <a:gd name="connsiteX23601" fmla="*/ 1078231 w 1617176"/>
              <a:gd name="connsiteY23601" fmla="*/ 619735 h 1543360"/>
              <a:gd name="connsiteX23602" fmla="*/ 1078232 w 1617176"/>
              <a:gd name="connsiteY23602" fmla="*/ 619736 h 1543360"/>
              <a:gd name="connsiteX23603" fmla="*/ 1077816 w 1617176"/>
              <a:gd name="connsiteY23603" fmla="*/ 620570 h 1543360"/>
              <a:gd name="connsiteX23604" fmla="*/ 1079941 w 1617176"/>
              <a:gd name="connsiteY23604" fmla="*/ 622908 h 1543360"/>
              <a:gd name="connsiteX23605" fmla="*/ 1082625 w 1617176"/>
              <a:gd name="connsiteY23605" fmla="*/ 626325 h 1543360"/>
              <a:gd name="connsiteX23606" fmla="*/ 1082380 w 1617176"/>
              <a:gd name="connsiteY23606" fmla="*/ 626816 h 1543360"/>
              <a:gd name="connsiteX23607" fmla="*/ 1082869 w 1617176"/>
              <a:gd name="connsiteY23607" fmla="*/ 626327 h 1543360"/>
              <a:gd name="connsiteX23608" fmla="*/ 1084822 w 1617176"/>
              <a:gd name="connsiteY23608" fmla="*/ 626815 h 1543360"/>
              <a:gd name="connsiteX23609" fmla="*/ 1084822 w 1617176"/>
              <a:gd name="connsiteY23609" fmla="*/ 626327 h 1543360"/>
              <a:gd name="connsiteX23610" fmla="*/ 1085554 w 1617176"/>
              <a:gd name="connsiteY23610" fmla="*/ 626083 h 1543360"/>
              <a:gd name="connsiteX23611" fmla="*/ 1085798 w 1617176"/>
              <a:gd name="connsiteY23611" fmla="*/ 625350 h 1543360"/>
              <a:gd name="connsiteX23612" fmla="*/ 1094342 w 1617176"/>
              <a:gd name="connsiteY23612" fmla="*/ 622910 h 1543360"/>
              <a:gd name="connsiteX23613" fmla="*/ 1084334 w 1617176"/>
              <a:gd name="connsiteY23613" fmla="*/ 620713 h 1543360"/>
              <a:gd name="connsiteX23614" fmla="*/ 1084713 w 1617176"/>
              <a:gd name="connsiteY23614" fmla="*/ 620460 h 1543360"/>
              <a:gd name="connsiteX23615" fmla="*/ 1081962 w 1617176"/>
              <a:gd name="connsiteY23615" fmla="*/ 620288 h 1543360"/>
              <a:gd name="connsiteX23616" fmla="*/ 1083602 w 1617176"/>
              <a:gd name="connsiteY23616" fmla="*/ 622420 h 1543360"/>
              <a:gd name="connsiteX23617" fmla="*/ 1085799 w 1617176"/>
              <a:gd name="connsiteY23617" fmla="*/ 625105 h 1543360"/>
              <a:gd name="connsiteX23618" fmla="*/ 1085311 w 1617176"/>
              <a:gd name="connsiteY23618" fmla="*/ 626082 h 1543360"/>
              <a:gd name="connsiteX23619" fmla="*/ 1082870 w 1617176"/>
              <a:gd name="connsiteY23619" fmla="*/ 623397 h 1543360"/>
              <a:gd name="connsiteX23620" fmla="*/ 1081077 w 1617176"/>
              <a:gd name="connsiteY23620" fmla="*/ 620348 h 1543360"/>
              <a:gd name="connsiteX23621" fmla="*/ 1080918 w 1617176"/>
              <a:gd name="connsiteY23621" fmla="*/ 620467 h 1543360"/>
              <a:gd name="connsiteX23622" fmla="*/ 1080673 w 1617176"/>
              <a:gd name="connsiteY23622" fmla="*/ 620467 h 1543360"/>
              <a:gd name="connsiteX23623" fmla="*/ 1079209 w 1617176"/>
              <a:gd name="connsiteY23623" fmla="*/ 619979 h 1543360"/>
              <a:gd name="connsiteX23624" fmla="*/ 931571 w 1617176"/>
              <a:gd name="connsiteY23624" fmla="*/ 619593 h 1543360"/>
              <a:gd name="connsiteX23625" fmla="*/ 929926 w 1617176"/>
              <a:gd name="connsiteY23625" fmla="*/ 619958 h 1543360"/>
              <a:gd name="connsiteX23626" fmla="*/ 931872 w 1617176"/>
              <a:gd name="connsiteY23626" fmla="*/ 624313 h 1543360"/>
              <a:gd name="connsiteX23627" fmla="*/ 936662 w 1617176"/>
              <a:gd name="connsiteY23627" fmla="*/ 624862 h 1543360"/>
              <a:gd name="connsiteX23628" fmla="*/ 931535 w 1617176"/>
              <a:gd name="connsiteY23628" fmla="*/ 619736 h 1543360"/>
              <a:gd name="connsiteX23629" fmla="*/ 885403 w 1617176"/>
              <a:gd name="connsiteY23629" fmla="*/ 619492 h 1543360"/>
              <a:gd name="connsiteX23630" fmla="*/ 888374 w 1617176"/>
              <a:gd name="connsiteY23630" fmla="*/ 621092 h 1543360"/>
              <a:gd name="connsiteX23631" fmla="*/ 888140 w 1617176"/>
              <a:gd name="connsiteY23631" fmla="*/ 620780 h 1543360"/>
              <a:gd name="connsiteX23632" fmla="*/ 1170985 w 1617176"/>
              <a:gd name="connsiteY23632" fmla="*/ 619248 h 1543360"/>
              <a:gd name="connsiteX23633" fmla="*/ 1171228 w 1617176"/>
              <a:gd name="connsiteY23633" fmla="*/ 619734 h 1543360"/>
              <a:gd name="connsiteX23634" fmla="*/ 1171717 w 1617176"/>
              <a:gd name="connsiteY23634" fmla="*/ 620223 h 1543360"/>
              <a:gd name="connsiteX23635" fmla="*/ 1172693 w 1617176"/>
              <a:gd name="connsiteY23635" fmla="*/ 620956 h 1543360"/>
              <a:gd name="connsiteX23636" fmla="*/ 1172746 w 1617176"/>
              <a:gd name="connsiteY23636" fmla="*/ 621272 h 1543360"/>
              <a:gd name="connsiteX23637" fmla="*/ 1174646 w 1617176"/>
              <a:gd name="connsiteY23637" fmla="*/ 620956 h 1543360"/>
              <a:gd name="connsiteX23638" fmla="*/ 1176110 w 1617176"/>
              <a:gd name="connsiteY23638" fmla="*/ 620956 h 1543360"/>
              <a:gd name="connsiteX23639" fmla="*/ 1176202 w 1617176"/>
              <a:gd name="connsiteY23639" fmla="*/ 620986 h 1543360"/>
              <a:gd name="connsiteX23640" fmla="*/ 1176111 w 1617176"/>
              <a:gd name="connsiteY23640" fmla="*/ 620713 h 1543360"/>
              <a:gd name="connsiteX23641" fmla="*/ 1170985 w 1617176"/>
              <a:gd name="connsiteY23641" fmla="*/ 619248 h 1543360"/>
              <a:gd name="connsiteX23642" fmla="*/ 859907 w 1617176"/>
              <a:gd name="connsiteY23642" fmla="*/ 619211 h 1543360"/>
              <a:gd name="connsiteX23643" fmla="*/ 860751 w 1617176"/>
              <a:gd name="connsiteY23643" fmla="*/ 620224 h 1543360"/>
              <a:gd name="connsiteX23644" fmla="*/ 860898 w 1617176"/>
              <a:gd name="connsiteY23644" fmla="*/ 620517 h 1543360"/>
              <a:gd name="connsiteX23645" fmla="*/ 862459 w 1617176"/>
              <a:gd name="connsiteY23645" fmla="*/ 619736 h 1543360"/>
              <a:gd name="connsiteX23646" fmla="*/ 860018 w 1617176"/>
              <a:gd name="connsiteY23646" fmla="*/ 619248 h 1543360"/>
              <a:gd name="connsiteX23647" fmla="*/ 781666 w 1617176"/>
              <a:gd name="connsiteY23647" fmla="*/ 619004 h 1543360"/>
              <a:gd name="connsiteX23648" fmla="*/ 782180 w 1617176"/>
              <a:gd name="connsiteY23648" fmla="*/ 619561 h 1543360"/>
              <a:gd name="connsiteX23649" fmla="*/ 781911 w 1617176"/>
              <a:gd name="connsiteY23649" fmla="*/ 619247 h 1543360"/>
              <a:gd name="connsiteX23650" fmla="*/ 782008 w 1617176"/>
              <a:gd name="connsiteY23650" fmla="*/ 619004 h 1543360"/>
              <a:gd name="connsiteX23651" fmla="*/ 1182701 w 1617176"/>
              <a:gd name="connsiteY23651" fmla="*/ 618760 h 1543360"/>
              <a:gd name="connsiteX23652" fmla="*/ 1183094 w 1617176"/>
              <a:gd name="connsiteY23652" fmla="*/ 620136 h 1543360"/>
              <a:gd name="connsiteX23653" fmla="*/ 1184324 w 1617176"/>
              <a:gd name="connsiteY23653" fmla="*/ 619862 h 1543360"/>
              <a:gd name="connsiteX23654" fmla="*/ 1184166 w 1617176"/>
              <a:gd name="connsiteY23654" fmla="*/ 619736 h 1543360"/>
              <a:gd name="connsiteX23655" fmla="*/ 1182701 w 1617176"/>
              <a:gd name="connsiteY23655" fmla="*/ 618760 h 1543360"/>
              <a:gd name="connsiteX23656" fmla="*/ 1048453 w 1617176"/>
              <a:gd name="connsiteY23656" fmla="*/ 618730 h 1543360"/>
              <a:gd name="connsiteX23657" fmla="*/ 1042107 w 1617176"/>
              <a:gd name="connsiteY23657" fmla="*/ 621933 h 1543360"/>
              <a:gd name="connsiteX23658" fmla="*/ 1052359 w 1617176"/>
              <a:gd name="connsiteY23658" fmla="*/ 635602 h 1543360"/>
              <a:gd name="connsiteX23659" fmla="*/ 1059193 w 1617176"/>
              <a:gd name="connsiteY23659" fmla="*/ 632185 h 1543360"/>
              <a:gd name="connsiteX23660" fmla="*/ 1063716 w 1617176"/>
              <a:gd name="connsiteY23660" fmla="*/ 630280 h 1543360"/>
              <a:gd name="connsiteX23661" fmla="*/ 1059681 w 1617176"/>
              <a:gd name="connsiteY23661" fmla="*/ 625349 h 1543360"/>
              <a:gd name="connsiteX23662" fmla="*/ 1054583 w 1617176"/>
              <a:gd name="connsiteY23662" fmla="*/ 619324 h 1543360"/>
              <a:gd name="connsiteX23663" fmla="*/ 1054067 w 1617176"/>
              <a:gd name="connsiteY23663" fmla="*/ 619736 h 1543360"/>
              <a:gd name="connsiteX23664" fmla="*/ 1048453 w 1617176"/>
              <a:gd name="connsiteY23664" fmla="*/ 618730 h 1543360"/>
              <a:gd name="connsiteX23665" fmla="*/ 805831 w 1617176"/>
              <a:gd name="connsiteY23665" fmla="*/ 618638 h 1543360"/>
              <a:gd name="connsiteX23666" fmla="*/ 805831 w 1617176"/>
              <a:gd name="connsiteY23666" fmla="*/ 618758 h 1543360"/>
              <a:gd name="connsiteX23667" fmla="*/ 804122 w 1617176"/>
              <a:gd name="connsiteY23667" fmla="*/ 621199 h 1543360"/>
              <a:gd name="connsiteX23668" fmla="*/ 802621 w 1617176"/>
              <a:gd name="connsiteY23668" fmla="*/ 623450 h 1543360"/>
              <a:gd name="connsiteX23669" fmla="*/ 807539 w 1617176"/>
              <a:gd name="connsiteY23669" fmla="*/ 630476 h 1543360"/>
              <a:gd name="connsiteX23670" fmla="*/ 812177 w 1617176"/>
              <a:gd name="connsiteY23670" fmla="*/ 624130 h 1543360"/>
              <a:gd name="connsiteX23671" fmla="*/ 806075 w 1617176"/>
              <a:gd name="connsiteY23671" fmla="*/ 619004 h 1543360"/>
              <a:gd name="connsiteX23672" fmla="*/ 878813 w 1617176"/>
              <a:gd name="connsiteY23672" fmla="*/ 618516 h 1543360"/>
              <a:gd name="connsiteX23673" fmla="*/ 876465 w 1617176"/>
              <a:gd name="connsiteY23673" fmla="*/ 618985 h 1543360"/>
              <a:gd name="connsiteX23674" fmla="*/ 876128 w 1617176"/>
              <a:gd name="connsiteY23674" fmla="*/ 619491 h 1543360"/>
              <a:gd name="connsiteX23675" fmla="*/ 875102 w 1617176"/>
              <a:gd name="connsiteY23675" fmla="*/ 620517 h 1543360"/>
              <a:gd name="connsiteX23676" fmla="*/ 875395 w 1617176"/>
              <a:gd name="connsiteY23676" fmla="*/ 620713 h 1543360"/>
              <a:gd name="connsiteX23677" fmla="*/ 878813 w 1617176"/>
              <a:gd name="connsiteY23677" fmla="*/ 618516 h 1543360"/>
              <a:gd name="connsiteX23678" fmla="*/ 960414 w 1617176"/>
              <a:gd name="connsiteY23678" fmla="*/ 618322 h 1543360"/>
              <a:gd name="connsiteX23679" fmla="*/ 958873 w 1617176"/>
              <a:gd name="connsiteY23679" fmla="*/ 618515 h 1543360"/>
              <a:gd name="connsiteX23680" fmla="*/ 957409 w 1617176"/>
              <a:gd name="connsiteY23680" fmla="*/ 618515 h 1543360"/>
              <a:gd name="connsiteX23681" fmla="*/ 955212 w 1617176"/>
              <a:gd name="connsiteY23681" fmla="*/ 618515 h 1543360"/>
              <a:gd name="connsiteX23682" fmla="*/ 955073 w 1617176"/>
              <a:gd name="connsiteY23682" fmla="*/ 618422 h 1543360"/>
              <a:gd name="connsiteX23683" fmla="*/ 948622 w 1617176"/>
              <a:gd name="connsiteY23683" fmla="*/ 620957 h 1543360"/>
              <a:gd name="connsiteX23684" fmla="*/ 958385 w 1617176"/>
              <a:gd name="connsiteY23684" fmla="*/ 631453 h 1543360"/>
              <a:gd name="connsiteX23685" fmla="*/ 969125 w 1617176"/>
              <a:gd name="connsiteY23685" fmla="*/ 623398 h 1543360"/>
              <a:gd name="connsiteX23686" fmla="*/ 965891 w 1617176"/>
              <a:gd name="connsiteY23686" fmla="*/ 619187 h 1543360"/>
              <a:gd name="connsiteX23687" fmla="*/ 1056020 w 1617176"/>
              <a:gd name="connsiteY23687" fmla="*/ 618028 h 1543360"/>
              <a:gd name="connsiteX23688" fmla="*/ 1056020 w 1617176"/>
              <a:gd name="connsiteY23688" fmla="*/ 619004 h 1543360"/>
              <a:gd name="connsiteX23689" fmla="*/ 1055937 w 1617176"/>
              <a:gd name="connsiteY23689" fmla="*/ 618976 h 1543360"/>
              <a:gd name="connsiteX23690" fmla="*/ 1060658 w 1617176"/>
              <a:gd name="connsiteY23690" fmla="*/ 624373 h 1543360"/>
              <a:gd name="connsiteX23691" fmla="*/ 1065295 w 1617176"/>
              <a:gd name="connsiteY23691" fmla="*/ 629742 h 1543360"/>
              <a:gd name="connsiteX23692" fmla="*/ 1065213 w 1617176"/>
              <a:gd name="connsiteY23692" fmla="*/ 630070 h 1543360"/>
              <a:gd name="connsiteX23693" fmla="*/ 1065539 w 1617176"/>
              <a:gd name="connsiteY23693" fmla="*/ 629744 h 1543360"/>
              <a:gd name="connsiteX23694" fmla="*/ 1068468 w 1617176"/>
              <a:gd name="connsiteY23694" fmla="*/ 630232 h 1543360"/>
              <a:gd name="connsiteX23695" fmla="*/ 1056020 w 1617176"/>
              <a:gd name="connsiteY23695" fmla="*/ 618028 h 1543360"/>
              <a:gd name="connsiteX23696" fmla="*/ 852207 w 1617176"/>
              <a:gd name="connsiteY23696" fmla="*/ 618028 h 1543360"/>
              <a:gd name="connsiteX23697" fmla="*/ 846838 w 1617176"/>
              <a:gd name="connsiteY23697" fmla="*/ 620713 h 1543360"/>
              <a:gd name="connsiteX23698" fmla="*/ 850771 w 1617176"/>
              <a:gd name="connsiteY23698" fmla="*/ 621176 h 1543360"/>
              <a:gd name="connsiteX23699" fmla="*/ 852207 w 1617176"/>
              <a:gd name="connsiteY23699" fmla="*/ 619980 h 1543360"/>
              <a:gd name="connsiteX23700" fmla="*/ 940253 w 1617176"/>
              <a:gd name="connsiteY23700" fmla="*/ 617923 h 1543360"/>
              <a:gd name="connsiteX23701" fmla="*/ 939835 w 1617176"/>
              <a:gd name="connsiteY23701" fmla="*/ 618758 h 1543360"/>
              <a:gd name="connsiteX23702" fmla="*/ 939346 w 1617176"/>
              <a:gd name="connsiteY23702" fmla="*/ 619125 h 1543360"/>
              <a:gd name="connsiteX23703" fmla="*/ 939346 w 1617176"/>
              <a:gd name="connsiteY23703" fmla="*/ 621445 h 1543360"/>
              <a:gd name="connsiteX23704" fmla="*/ 942764 w 1617176"/>
              <a:gd name="connsiteY23704" fmla="*/ 618760 h 1543360"/>
              <a:gd name="connsiteX23705" fmla="*/ 900293 w 1617176"/>
              <a:gd name="connsiteY23705" fmla="*/ 617540 h 1543360"/>
              <a:gd name="connsiteX23706" fmla="*/ 899804 w 1617176"/>
              <a:gd name="connsiteY23706" fmla="*/ 618516 h 1543360"/>
              <a:gd name="connsiteX23707" fmla="*/ 899738 w 1617176"/>
              <a:gd name="connsiteY23707" fmla="*/ 618538 h 1543360"/>
              <a:gd name="connsiteX23708" fmla="*/ 900293 w 1617176"/>
              <a:gd name="connsiteY23708" fmla="*/ 619370 h 1543360"/>
              <a:gd name="connsiteX23709" fmla="*/ 900293 w 1617176"/>
              <a:gd name="connsiteY23709" fmla="*/ 619248 h 1543360"/>
              <a:gd name="connsiteX23710" fmla="*/ 900293 w 1617176"/>
              <a:gd name="connsiteY23710" fmla="*/ 617540 h 1543360"/>
              <a:gd name="connsiteX23711" fmla="*/ 889064 w 1617176"/>
              <a:gd name="connsiteY23711" fmla="*/ 617540 h 1543360"/>
              <a:gd name="connsiteX23712" fmla="*/ 888847 w 1617176"/>
              <a:gd name="connsiteY23712" fmla="*/ 620150 h 1543360"/>
              <a:gd name="connsiteX23713" fmla="*/ 889064 w 1617176"/>
              <a:gd name="connsiteY23713" fmla="*/ 620223 h 1543360"/>
              <a:gd name="connsiteX23714" fmla="*/ 889553 w 1617176"/>
              <a:gd name="connsiteY23714" fmla="*/ 620874 h 1543360"/>
              <a:gd name="connsiteX23715" fmla="*/ 889553 w 1617176"/>
              <a:gd name="connsiteY23715" fmla="*/ 620713 h 1543360"/>
              <a:gd name="connsiteX23716" fmla="*/ 891505 w 1617176"/>
              <a:gd name="connsiteY23716" fmla="*/ 620713 h 1543360"/>
              <a:gd name="connsiteX23717" fmla="*/ 889064 w 1617176"/>
              <a:gd name="connsiteY23717" fmla="*/ 617540 h 1543360"/>
              <a:gd name="connsiteX23718" fmla="*/ 856845 w 1617176"/>
              <a:gd name="connsiteY23718" fmla="*/ 617540 h 1543360"/>
              <a:gd name="connsiteX23719" fmla="*/ 857333 w 1617176"/>
              <a:gd name="connsiteY23719" fmla="*/ 619248 h 1543360"/>
              <a:gd name="connsiteX23720" fmla="*/ 857030 w 1617176"/>
              <a:gd name="connsiteY23720" fmla="*/ 619450 h 1543360"/>
              <a:gd name="connsiteX23721" fmla="*/ 858852 w 1617176"/>
              <a:gd name="connsiteY23721" fmla="*/ 621454 h 1543360"/>
              <a:gd name="connsiteX23722" fmla="*/ 859042 w 1617176"/>
              <a:gd name="connsiteY23722" fmla="*/ 621201 h 1543360"/>
              <a:gd name="connsiteX23723" fmla="*/ 860018 w 1617176"/>
              <a:gd name="connsiteY23723" fmla="*/ 621201 h 1543360"/>
              <a:gd name="connsiteX23724" fmla="*/ 860124 w 1617176"/>
              <a:gd name="connsiteY23724" fmla="*/ 621236 h 1543360"/>
              <a:gd name="connsiteX23725" fmla="*/ 859774 w 1617176"/>
              <a:gd name="connsiteY23725" fmla="*/ 620712 h 1543360"/>
              <a:gd name="connsiteX23726" fmla="*/ 859070 w 1617176"/>
              <a:gd name="connsiteY23726" fmla="*/ 619654 h 1543360"/>
              <a:gd name="connsiteX23727" fmla="*/ 859042 w 1617176"/>
              <a:gd name="connsiteY23727" fmla="*/ 619736 h 1543360"/>
              <a:gd name="connsiteX23728" fmla="*/ 856845 w 1617176"/>
              <a:gd name="connsiteY23728" fmla="*/ 617540 h 1543360"/>
              <a:gd name="connsiteX23729" fmla="*/ 939102 w 1617176"/>
              <a:gd name="connsiteY23729" fmla="*/ 617296 h 1543360"/>
              <a:gd name="connsiteX23730" fmla="*/ 938789 w 1617176"/>
              <a:gd name="connsiteY23730" fmla="*/ 617649 h 1543360"/>
              <a:gd name="connsiteX23731" fmla="*/ 939347 w 1617176"/>
              <a:gd name="connsiteY23731" fmla="*/ 617538 h 1543360"/>
              <a:gd name="connsiteX23732" fmla="*/ 939536 w 1617176"/>
              <a:gd name="connsiteY23732" fmla="*/ 617585 h 1543360"/>
              <a:gd name="connsiteX23733" fmla="*/ 971956 w 1617176"/>
              <a:gd name="connsiteY23733" fmla="*/ 617051 h 1543360"/>
              <a:gd name="connsiteX23734" fmla="*/ 971566 w 1617176"/>
              <a:gd name="connsiteY23734" fmla="*/ 617539 h 1543360"/>
              <a:gd name="connsiteX23735" fmla="*/ 971322 w 1617176"/>
              <a:gd name="connsiteY23735" fmla="*/ 617539 h 1543360"/>
              <a:gd name="connsiteX23736" fmla="*/ 970817 w 1617176"/>
              <a:gd name="connsiteY23736" fmla="*/ 617665 h 1543360"/>
              <a:gd name="connsiteX23737" fmla="*/ 972542 w 1617176"/>
              <a:gd name="connsiteY23737" fmla="*/ 620469 h 1543360"/>
              <a:gd name="connsiteX23738" fmla="*/ 972300 w 1617176"/>
              <a:gd name="connsiteY23738" fmla="*/ 620711 h 1543360"/>
              <a:gd name="connsiteX23739" fmla="*/ 972543 w 1617176"/>
              <a:gd name="connsiteY23739" fmla="*/ 620711 h 1543360"/>
              <a:gd name="connsiteX23740" fmla="*/ 972787 w 1617176"/>
              <a:gd name="connsiteY23740" fmla="*/ 620711 h 1543360"/>
              <a:gd name="connsiteX23741" fmla="*/ 973397 w 1617176"/>
              <a:gd name="connsiteY23741" fmla="*/ 621443 h 1543360"/>
              <a:gd name="connsiteX23742" fmla="*/ 973518 w 1617176"/>
              <a:gd name="connsiteY23742" fmla="*/ 621201 h 1543360"/>
              <a:gd name="connsiteX23743" fmla="*/ 979377 w 1617176"/>
              <a:gd name="connsiteY23743" fmla="*/ 617051 h 1543360"/>
              <a:gd name="connsiteX23744" fmla="*/ 1032588 w 1617176"/>
              <a:gd name="connsiteY23744" fmla="*/ 616563 h 1543360"/>
              <a:gd name="connsiteX23745" fmla="*/ 1028926 w 1617176"/>
              <a:gd name="connsiteY23745" fmla="*/ 619248 h 1543360"/>
              <a:gd name="connsiteX23746" fmla="*/ 1036981 w 1617176"/>
              <a:gd name="connsiteY23746" fmla="*/ 621933 h 1543360"/>
              <a:gd name="connsiteX23747" fmla="*/ 1032588 w 1617176"/>
              <a:gd name="connsiteY23747" fmla="*/ 616563 h 1543360"/>
              <a:gd name="connsiteX23748" fmla="*/ 875884 w 1617176"/>
              <a:gd name="connsiteY23748" fmla="*/ 616563 h 1543360"/>
              <a:gd name="connsiteX23749" fmla="*/ 873334 w 1617176"/>
              <a:gd name="connsiteY23749" fmla="*/ 618650 h 1543360"/>
              <a:gd name="connsiteX23750" fmla="*/ 873933 w 1617176"/>
              <a:gd name="connsiteY23750" fmla="*/ 619248 h 1543360"/>
              <a:gd name="connsiteX23751" fmla="*/ 874174 w 1617176"/>
              <a:gd name="connsiteY23751" fmla="*/ 619248 h 1543360"/>
              <a:gd name="connsiteX23752" fmla="*/ 874908 w 1617176"/>
              <a:gd name="connsiteY23752" fmla="*/ 618514 h 1543360"/>
              <a:gd name="connsiteX23753" fmla="*/ 875640 w 1617176"/>
              <a:gd name="connsiteY23753" fmla="*/ 617782 h 1543360"/>
              <a:gd name="connsiteX23754" fmla="*/ 875965 w 1617176"/>
              <a:gd name="connsiteY23754" fmla="*/ 617782 h 1543360"/>
              <a:gd name="connsiteX23755" fmla="*/ 875884 w 1617176"/>
              <a:gd name="connsiteY23755" fmla="*/ 617540 h 1543360"/>
              <a:gd name="connsiteX23756" fmla="*/ 875884 w 1617176"/>
              <a:gd name="connsiteY23756" fmla="*/ 616563 h 1543360"/>
              <a:gd name="connsiteX23757" fmla="*/ 962291 w 1617176"/>
              <a:gd name="connsiteY23757" fmla="*/ 616319 h 1543360"/>
              <a:gd name="connsiteX23758" fmla="*/ 955456 w 1617176"/>
              <a:gd name="connsiteY23758" fmla="*/ 616807 h 1543360"/>
              <a:gd name="connsiteX23759" fmla="*/ 957653 w 1617176"/>
              <a:gd name="connsiteY23759" fmla="*/ 616807 h 1543360"/>
              <a:gd name="connsiteX23760" fmla="*/ 959606 w 1617176"/>
              <a:gd name="connsiteY23760" fmla="*/ 616807 h 1543360"/>
              <a:gd name="connsiteX23761" fmla="*/ 962291 w 1617176"/>
              <a:gd name="connsiteY23761" fmla="*/ 616319 h 1543360"/>
              <a:gd name="connsiteX23762" fmla="*/ 931780 w 1617176"/>
              <a:gd name="connsiteY23762" fmla="*/ 615831 h 1543360"/>
              <a:gd name="connsiteX23763" fmla="*/ 927874 w 1617176"/>
              <a:gd name="connsiteY23763" fmla="*/ 616563 h 1543360"/>
              <a:gd name="connsiteX23764" fmla="*/ 929278 w 1617176"/>
              <a:gd name="connsiteY23764" fmla="*/ 618668 h 1543360"/>
              <a:gd name="connsiteX23765" fmla="*/ 929339 w 1617176"/>
              <a:gd name="connsiteY23765" fmla="*/ 618515 h 1543360"/>
              <a:gd name="connsiteX23766" fmla="*/ 931322 w 1617176"/>
              <a:gd name="connsiteY23766" fmla="*/ 618074 h 1543360"/>
              <a:gd name="connsiteX23767" fmla="*/ 931291 w 1617176"/>
              <a:gd name="connsiteY23767" fmla="*/ 618028 h 1543360"/>
              <a:gd name="connsiteX23768" fmla="*/ 931780 w 1617176"/>
              <a:gd name="connsiteY23768" fmla="*/ 615831 h 1543360"/>
              <a:gd name="connsiteX23769" fmla="*/ 804854 w 1617176"/>
              <a:gd name="connsiteY23769" fmla="*/ 615831 h 1543360"/>
              <a:gd name="connsiteX23770" fmla="*/ 798020 w 1617176"/>
              <a:gd name="connsiteY23770" fmla="*/ 622421 h 1543360"/>
              <a:gd name="connsiteX23771" fmla="*/ 800705 w 1617176"/>
              <a:gd name="connsiteY23771" fmla="*/ 622666 h 1543360"/>
              <a:gd name="connsiteX23772" fmla="*/ 800884 w 1617176"/>
              <a:gd name="connsiteY23772" fmla="*/ 622845 h 1543360"/>
              <a:gd name="connsiteX23773" fmla="*/ 802902 w 1617176"/>
              <a:gd name="connsiteY23773" fmla="*/ 620223 h 1543360"/>
              <a:gd name="connsiteX23774" fmla="*/ 804366 w 1617176"/>
              <a:gd name="connsiteY23774" fmla="*/ 618270 h 1543360"/>
              <a:gd name="connsiteX23775" fmla="*/ 804820 w 1617176"/>
              <a:gd name="connsiteY23775" fmla="*/ 618119 h 1543360"/>
              <a:gd name="connsiteX23776" fmla="*/ 804366 w 1617176"/>
              <a:gd name="connsiteY23776" fmla="*/ 618028 h 1543360"/>
              <a:gd name="connsiteX23777" fmla="*/ 804854 w 1617176"/>
              <a:gd name="connsiteY23777" fmla="*/ 615831 h 1543360"/>
              <a:gd name="connsiteX23778" fmla="*/ 1040689 w 1617176"/>
              <a:gd name="connsiteY23778" fmla="*/ 615665 h 1543360"/>
              <a:gd name="connsiteX23779" fmla="*/ 1036981 w 1617176"/>
              <a:gd name="connsiteY23779" fmla="*/ 616319 h 1543360"/>
              <a:gd name="connsiteX23780" fmla="*/ 1039910 w 1617176"/>
              <a:gd name="connsiteY23780" fmla="*/ 619492 h 1543360"/>
              <a:gd name="connsiteX23781" fmla="*/ 1044518 w 1617176"/>
              <a:gd name="connsiteY23781" fmla="*/ 616497 h 1543360"/>
              <a:gd name="connsiteX23782" fmla="*/ 1043084 w 1617176"/>
              <a:gd name="connsiteY23782" fmla="*/ 616318 h 1543360"/>
              <a:gd name="connsiteX23783" fmla="*/ 919818 w 1617176"/>
              <a:gd name="connsiteY23783" fmla="*/ 615587 h 1543360"/>
              <a:gd name="connsiteX23784" fmla="*/ 918843 w 1617176"/>
              <a:gd name="connsiteY23784" fmla="*/ 616562 h 1543360"/>
              <a:gd name="connsiteX23785" fmla="*/ 917851 w 1617176"/>
              <a:gd name="connsiteY23785" fmla="*/ 617752 h 1543360"/>
              <a:gd name="connsiteX23786" fmla="*/ 918111 w 1617176"/>
              <a:gd name="connsiteY23786" fmla="*/ 618272 h 1543360"/>
              <a:gd name="connsiteX23787" fmla="*/ 921284 w 1617176"/>
              <a:gd name="connsiteY23787" fmla="*/ 615587 h 1543360"/>
              <a:gd name="connsiteX23788" fmla="*/ 784097 w 1617176"/>
              <a:gd name="connsiteY23788" fmla="*/ 615136 h 1543360"/>
              <a:gd name="connsiteX23789" fmla="*/ 782257 w 1617176"/>
              <a:gd name="connsiteY23789" fmla="*/ 617180 h 1543360"/>
              <a:gd name="connsiteX23790" fmla="*/ 783375 w 1617176"/>
              <a:gd name="connsiteY23790" fmla="*/ 616807 h 1543360"/>
              <a:gd name="connsiteX23791" fmla="*/ 783863 w 1617176"/>
              <a:gd name="connsiteY23791" fmla="*/ 618516 h 1543360"/>
              <a:gd name="connsiteX23792" fmla="*/ 783498 w 1617176"/>
              <a:gd name="connsiteY23792" fmla="*/ 618637 h 1543360"/>
              <a:gd name="connsiteX23793" fmla="*/ 784352 w 1617176"/>
              <a:gd name="connsiteY23793" fmla="*/ 619492 h 1543360"/>
              <a:gd name="connsiteX23794" fmla="*/ 785300 w 1617176"/>
              <a:gd name="connsiteY23794" fmla="*/ 620281 h 1543360"/>
              <a:gd name="connsiteX23795" fmla="*/ 785328 w 1617176"/>
              <a:gd name="connsiteY23795" fmla="*/ 620225 h 1543360"/>
              <a:gd name="connsiteX23796" fmla="*/ 788745 w 1617176"/>
              <a:gd name="connsiteY23796" fmla="*/ 622421 h 1543360"/>
              <a:gd name="connsiteX23797" fmla="*/ 789019 w 1617176"/>
              <a:gd name="connsiteY23797" fmla="*/ 622604 h 1543360"/>
              <a:gd name="connsiteX23798" fmla="*/ 789233 w 1617176"/>
              <a:gd name="connsiteY23798" fmla="*/ 622176 h 1543360"/>
              <a:gd name="connsiteX23799" fmla="*/ 789721 w 1617176"/>
              <a:gd name="connsiteY23799" fmla="*/ 621444 h 1543360"/>
              <a:gd name="connsiteX23800" fmla="*/ 790209 w 1617176"/>
              <a:gd name="connsiteY23800" fmla="*/ 618760 h 1543360"/>
              <a:gd name="connsiteX23801" fmla="*/ 787310 w 1617176"/>
              <a:gd name="connsiteY23801" fmla="*/ 615648 h 1543360"/>
              <a:gd name="connsiteX23802" fmla="*/ 994998 w 1617176"/>
              <a:gd name="connsiteY23802" fmla="*/ 615099 h 1543360"/>
              <a:gd name="connsiteX23803" fmla="*/ 986455 w 1617176"/>
              <a:gd name="connsiteY23803" fmla="*/ 618516 h 1543360"/>
              <a:gd name="connsiteX23804" fmla="*/ 998415 w 1617176"/>
              <a:gd name="connsiteY23804" fmla="*/ 632185 h 1543360"/>
              <a:gd name="connsiteX23805" fmla="*/ 1006226 w 1617176"/>
              <a:gd name="connsiteY23805" fmla="*/ 629256 h 1543360"/>
              <a:gd name="connsiteX23806" fmla="*/ 994998 w 1617176"/>
              <a:gd name="connsiteY23806" fmla="*/ 615099 h 1543360"/>
              <a:gd name="connsiteX23807" fmla="*/ 1097826 w 1617176"/>
              <a:gd name="connsiteY23807" fmla="*/ 614691 h 1543360"/>
              <a:gd name="connsiteX23808" fmla="*/ 1098979 w 1617176"/>
              <a:gd name="connsiteY23808" fmla="*/ 616806 h 1543360"/>
              <a:gd name="connsiteX23809" fmla="*/ 1100159 w 1617176"/>
              <a:gd name="connsiteY23809" fmla="*/ 618772 h 1543360"/>
              <a:gd name="connsiteX23810" fmla="*/ 1101420 w 1617176"/>
              <a:gd name="connsiteY23810" fmla="*/ 619492 h 1543360"/>
              <a:gd name="connsiteX23811" fmla="*/ 1112892 w 1617176"/>
              <a:gd name="connsiteY23811" fmla="*/ 619492 h 1543360"/>
              <a:gd name="connsiteX23812" fmla="*/ 1109771 w 1617176"/>
              <a:gd name="connsiteY23812" fmla="*/ 615650 h 1543360"/>
              <a:gd name="connsiteX23813" fmla="*/ 1109231 w 1617176"/>
              <a:gd name="connsiteY23813" fmla="*/ 615830 h 1543360"/>
              <a:gd name="connsiteX23814" fmla="*/ 1104106 w 1617176"/>
              <a:gd name="connsiteY23814" fmla="*/ 615341 h 1543360"/>
              <a:gd name="connsiteX23815" fmla="*/ 1141150 w 1617176"/>
              <a:gd name="connsiteY23815" fmla="*/ 614685 h 1543360"/>
              <a:gd name="connsiteX23816" fmla="*/ 1141206 w 1617176"/>
              <a:gd name="connsiteY23816" fmla="*/ 614855 h 1543360"/>
              <a:gd name="connsiteX23817" fmla="*/ 1139986 w 1617176"/>
              <a:gd name="connsiteY23817" fmla="*/ 615587 h 1543360"/>
              <a:gd name="connsiteX23818" fmla="*/ 1139662 w 1617176"/>
              <a:gd name="connsiteY23818" fmla="*/ 615749 h 1543360"/>
              <a:gd name="connsiteX23819" fmla="*/ 1140475 w 1617176"/>
              <a:gd name="connsiteY23819" fmla="*/ 616074 h 1543360"/>
              <a:gd name="connsiteX23820" fmla="*/ 1142921 w 1617176"/>
              <a:gd name="connsiteY23820" fmla="*/ 616563 h 1543360"/>
              <a:gd name="connsiteX23821" fmla="*/ 1146820 w 1617176"/>
              <a:gd name="connsiteY23821" fmla="*/ 616563 h 1543360"/>
              <a:gd name="connsiteX23822" fmla="*/ 1146820 w 1617176"/>
              <a:gd name="connsiteY23822" fmla="*/ 618760 h 1543360"/>
              <a:gd name="connsiteX23823" fmla="*/ 1150969 w 1617176"/>
              <a:gd name="connsiteY23823" fmla="*/ 617051 h 1543360"/>
              <a:gd name="connsiteX23824" fmla="*/ 1147819 w 1617176"/>
              <a:gd name="connsiteY23824" fmla="*/ 615569 h 1543360"/>
              <a:gd name="connsiteX23825" fmla="*/ 1144867 w 1617176"/>
              <a:gd name="connsiteY23825" fmla="*/ 615342 h 1543360"/>
              <a:gd name="connsiteX23826" fmla="*/ 881613 w 1617176"/>
              <a:gd name="connsiteY23826" fmla="*/ 614516 h 1543360"/>
              <a:gd name="connsiteX23827" fmla="*/ 881132 w 1617176"/>
              <a:gd name="connsiteY23827" fmla="*/ 615983 h 1543360"/>
              <a:gd name="connsiteX23828" fmla="*/ 882987 w 1617176"/>
              <a:gd name="connsiteY23828" fmla="*/ 615276 h 1543360"/>
              <a:gd name="connsiteX23829" fmla="*/ 881987 w 1617176"/>
              <a:gd name="connsiteY23829" fmla="*/ 614610 h 1543360"/>
              <a:gd name="connsiteX23830" fmla="*/ 1129246 w 1617176"/>
              <a:gd name="connsiteY23830" fmla="*/ 613634 h 1543360"/>
              <a:gd name="connsiteX23831" fmla="*/ 1129246 w 1617176"/>
              <a:gd name="connsiteY23831" fmla="*/ 614121 h 1543360"/>
              <a:gd name="connsiteX23832" fmla="*/ 1129735 w 1617176"/>
              <a:gd name="connsiteY23832" fmla="*/ 614609 h 1543360"/>
              <a:gd name="connsiteX23833" fmla="*/ 1131443 w 1617176"/>
              <a:gd name="connsiteY23833" fmla="*/ 617294 h 1543360"/>
              <a:gd name="connsiteX23834" fmla="*/ 1133175 w 1617176"/>
              <a:gd name="connsiteY23834" fmla="*/ 620950 h 1543360"/>
              <a:gd name="connsiteX23835" fmla="*/ 1138857 w 1617176"/>
              <a:gd name="connsiteY23835" fmla="*/ 620896 h 1543360"/>
              <a:gd name="connsiteX23836" fmla="*/ 1142010 w 1617176"/>
              <a:gd name="connsiteY23836" fmla="*/ 618408 h 1543360"/>
              <a:gd name="connsiteX23837" fmla="*/ 1140231 w 1617176"/>
              <a:gd name="connsiteY23837" fmla="*/ 618027 h 1543360"/>
              <a:gd name="connsiteX23838" fmla="*/ 1138970 w 1617176"/>
              <a:gd name="connsiteY23838" fmla="*/ 617667 h 1543360"/>
              <a:gd name="connsiteX23839" fmla="*/ 1139009 w 1617176"/>
              <a:gd name="connsiteY23839" fmla="*/ 617784 h 1543360"/>
              <a:gd name="connsiteX23840" fmla="*/ 1135592 w 1617176"/>
              <a:gd name="connsiteY23840" fmla="*/ 616563 h 1543360"/>
              <a:gd name="connsiteX23841" fmla="*/ 1137301 w 1617176"/>
              <a:gd name="connsiteY23841" fmla="*/ 616075 h 1543360"/>
              <a:gd name="connsiteX23842" fmla="*/ 1129246 w 1617176"/>
              <a:gd name="connsiteY23842" fmla="*/ 613634 h 1543360"/>
              <a:gd name="connsiteX23843" fmla="*/ 999392 w 1617176"/>
              <a:gd name="connsiteY23843" fmla="*/ 613634 h 1543360"/>
              <a:gd name="connsiteX23844" fmla="*/ 1000612 w 1617176"/>
              <a:gd name="connsiteY23844" fmla="*/ 617051 h 1543360"/>
              <a:gd name="connsiteX23845" fmla="*/ 1010375 w 1617176"/>
              <a:gd name="connsiteY23845" fmla="*/ 626571 h 1543360"/>
              <a:gd name="connsiteX23846" fmla="*/ 1010375 w 1617176"/>
              <a:gd name="connsiteY23846" fmla="*/ 625592 h 1543360"/>
              <a:gd name="connsiteX23847" fmla="*/ 1005983 w 1617176"/>
              <a:gd name="connsiteY23847" fmla="*/ 619979 h 1543360"/>
              <a:gd name="connsiteX23848" fmla="*/ 1001920 w 1617176"/>
              <a:gd name="connsiteY23848" fmla="*/ 615013 h 1543360"/>
              <a:gd name="connsiteX23849" fmla="*/ 1025753 w 1617176"/>
              <a:gd name="connsiteY23849" fmla="*/ 613633 h 1543360"/>
              <a:gd name="connsiteX23850" fmla="*/ 1025753 w 1617176"/>
              <a:gd name="connsiteY23850" fmla="*/ 613634 h 1543360"/>
              <a:gd name="connsiteX23851" fmla="*/ 1024045 w 1617176"/>
              <a:gd name="connsiteY23851" fmla="*/ 614122 h 1543360"/>
              <a:gd name="connsiteX23852" fmla="*/ 1027462 w 1617176"/>
              <a:gd name="connsiteY23852" fmla="*/ 616563 h 1543360"/>
              <a:gd name="connsiteX23853" fmla="*/ 1029658 w 1617176"/>
              <a:gd name="connsiteY23853" fmla="*/ 614122 h 1543360"/>
              <a:gd name="connsiteX23854" fmla="*/ 1027377 w 1617176"/>
              <a:gd name="connsiteY23854" fmla="*/ 613771 h 1543360"/>
              <a:gd name="connsiteX23855" fmla="*/ 1027218 w 1617176"/>
              <a:gd name="connsiteY23855" fmla="*/ 613877 h 1543360"/>
              <a:gd name="connsiteX23856" fmla="*/ 1026730 w 1617176"/>
              <a:gd name="connsiteY23856" fmla="*/ 613877 h 1543360"/>
              <a:gd name="connsiteX23857" fmla="*/ 1025754 w 1617176"/>
              <a:gd name="connsiteY23857" fmla="*/ 613633 h 1543360"/>
              <a:gd name="connsiteX23858" fmla="*/ 919575 w 1617176"/>
              <a:gd name="connsiteY23858" fmla="*/ 613390 h 1543360"/>
              <a:gd name="connsiteX23859" fmla="*/ 909324 w 1617176"/>
              <a:gd name="connsiteY23859" fmla="*/ 617540 h 1543360"/>
              <a:gd name="connsiteX23860" fmla="*/ 916646 w 1617176"/>
              <a:gd name="connsiteY23860" fmla="*/ 616807 h 1543360"/>
              <a:gd name="connsiteX23861" fmla="*/ 916768 w 1617176"/>
              <a:gd name="connsiteY23861" fmla="*/ 617173 h 1543360"/>
              <a:gd name="connsiteX23862" fmla="*/ 918112 w 1617176"/>
              <a:gd name="connsiteY23862" fmla="*/ 615829 h 1543360"/>
              <a:gd name="connsiteX23863" fmla="*/ 918881 w 1617176"/>
              <a:gd name="connsiteY23863" fmla="*/ 614868 h 1543360"/>
              <a:gd name="connsiteX23864" fmla="*/ 918843 w 1617176"/>
              <a:gd name="connsiteY23864" fmla="*/ 614855 h 1543360"/>
              <a:gd name="connsiteX23865" fmla="*/ 919575 w 1617176"/>
              <a:gd name="connsiteY23865" fmla="*/ 613390 h 1543360"/>
              <a:gd name="connsiteX23866" fmla="*/ 1093013 w 1617176"/>
              <a:gd name="connsiteY23866" fmla="*/ 613199 h 1543360"/>
              <a:gd name="connsiteX23867" fmla="*/ 1092481 w 1617176"/>
              <a:gd name="connsiteY23867" fmla="*/ 613465 h 1543360"/>
              <a:gd name="connsiteX23868" fmla="*/ 1098686 w 1617176"/>
              <a:gd name="connsiteY23868" fmla="*/ 618563 h 1543360"/>
              <a:gd name="connsiteX23869" fmla="*/ 1098003 w 1617176"/>
              <a:gd name="connsiteY23869" fmla="*/ 617538 h 1543360"/>
              <a:gd name="connsiteX23870" fmla="*/ 1096685 w 1617176"/>
              <a:gd name="connsiteY23870" fmla="*/ 614682 h 1543360"/>
              <a:gd name="connsiteX23871" fmla="*/ 1096538 w 1617176"/>
              <a:gd name="connsiteY23871" fmla="*/ 614609 h 1543360"/>
              <a:gd name="connsiteX23872" fmla="*/ 1094097 w 1617176"/>
              <a:gd name="connsiteY23872" fmla="*/ 613633 h 1543360"/>
              <a:gd name="connsiteX23873" fmla="*/ 1151702 w 1617176"/>
              <a:gd name="connsiteY23873" fmla="*/ 612902 h 1543360"/>
              <a:gd name="connsiteX23874" fmla="*/ 1151214 w 1617176"/>
              <a:gd name="connsiteY23874" fmla="*/ 613878 h 1543360"/>
              <a:gd name="connsiteX23875" fmla="*/ 1158536 w 1617176"/>
              <a:gd name="connsiteY23875" fmla="*/ 614366 h 1543360"/>
              <a:gd name="connsiteX23876" fmla="*/ 1151702 w 1617176"/>
              <a:gd name="connsiteY23876" fmla="*/ 612902 h 1543360"/>
              <a:gd name="connsiteX23877" fmla="*/ 1003297 w 1617176"/>
              <a:gd name="connsiteY23877" fmla="*/ 612902 h 1543360"/>
              <a:gd name="connsiteX23878" fmla="*/ 1003297 w 1617176"/>
              <a:gd name="connsiteY23878" fmla="*/ 614479 h 1543360"/>
              <a:gd name="connsiteX23879" fmla="*/ 1006959 w 1617176"/>
              <a:gd name="connsiteY23879" fmla="*/ 619003 h 1543360"/>
              <a:gd name="connsiteX23880" fmla="*/ 1011353 w 1617176"/>
              <a:gd name="connsiteY23880" fmla="*/ 624617 h 1543360"/>
              <a:gd name="connsiteX23881" fmla="*/ 1011353 w 1617176"/>
              <a:gd name="connsiteY23881" fmla="*/ 625346 h 1543360"/>
              <a:gd name="connsiteX23882" fmla="*/ 1011596 w 1617176"/>
              <a:gd name="connsiteY23882" fmla="*/ 624374 h 1543360"/>
              <a:gd name="connsiteX23883" fmla="*/ 1018919 w 1617176"/>
              <a:gd name="connsiteY23883" fmla="*/ 620225 h 1543360"/>
              <a:gd name="connsiteX23884" fmla="*/ 1003297 w 1617176"/>
              <a:gd name="connsiteY23884" fmla="*/ 612902 h 1543360"/>
              <a:gd name="connsiteX23885" fmla="*/ 773124 w 1617176"/>
              <a:gd name="connsiteY23885" fmla="*/ 612779 h 1543360"/>
              <a:gd name="connsiteX23886" fmla="*/ 771903 w 1617176"/>
              <a:gd name="connsiteY23886" fmla="*/ 613390 h 1543360"/>
              <a:gd name="connsiteX23887" fmla="*/ 779225 w 1617176"/>
              <a:gd name="connsiteY23887" fmla="*/ 617540 h 1543360"/>
              <a:gd name="connsiteX23888" fmla="*/ 775380 w 1617176"/>
              <a:gd name="connsiteY23888" fmla="*/ 614335 h 1543360"/>
              <a:gd name="connsiteX23889" fmla="*/ 775321 w 1617176"/>
              <a:gd name="connsiteY23889" fmla="*/ 614365 h 1543360"/>
              <a:gd name="connsiteX23890" fmla="*/ 775077 w 1617176"/>
              <a:gd name="connsiteY23890" fmla="*/ 614121 h 1543360"/>
              <a:gd name="connsiteX23891" fmla="*/ 773124 w 1617176"/>
              <a:gd name="connsiteY23891" fmla="*/ 613145 h 1543360"/>
              <a:gd name="connsiteX23892" fmla="*/ 934221 w 1617176"/>
              <a:gd name="connsiteY23892" fmla="*/ 612658 h 1543360"/>
              <a:gd name="connsiteX23893" fmla="*/ 938217 w 1617176"/>
              <a:gd name="connsiteY23893" fmla="*/ 617764 h 1543360"/>
              <a:gd name="connsiteX23894" fmla="*/ 938617 w 1617176"/>
              <a:gd name="connsiteY23894" fmla="*/ 617684 h 1543360"/>
              <a:gd name="connsiteX23895" fmla="*/ 939346 w 1617176"/>
              <a:gd name="connsiteY23895" fmla="*/ 616319 h 1543360"/>
              <a:gd name="connsiteX23896" fmla="*/ 934221 w 1617176"/>
              <a:gd name="connsiteY23896" fmla="*/ 612658 h 1543360"/>
              <a:gd name="connsiteX23897" fmla="*/ 845373 w 1617176"/>
              <a:gd name="connsiteY23897" fmla="*/ 612658 h 1543360"/>
              <a:gd name="connsiteX23898" fmla="*/ 845373 w 1617176"/>
              <a:gd name="connsiteY23898" fmla="*/ 613878 h 1543360"/>
              <a:gd name="connsiteX23899" fmla="*/ 846349 w 1617176"/>
              <a:gd name="connsiteY23899" fmla="*/ 614366 h 1543360"/>
              <a:gd name="connsiteX23900" fmla="*/ 845373 w 1617176"/>
              <a:gd name="connsiteY23900" fmla="*/ 612658 h 1543360"/>
              <a:gd name="connsiteX23901" fmla="*/ 1269840 w 1617176"/>
              <a:gd name="connsiteY23901" fmla="*/ 612414 h 1543360"/>
              <a:gd name="connsiteX23902" fmla="*/ 1270328 w 1617176"/>
              <a:gd name="connsiteY23902" fmla="*/ 618028 h 1543360"/>
              <a:gd name="connsiteX23903" fmla="*/ 1269840 w 1617176"/>
              <a:gd name="connsiteY23903" fmla="*/ 612414 h 1543360"/>
              <a:gd name="connsiteX23904" fmla="*/ 815594 w 1617176"/>
              <a:gd name="connsiteY23904" fmla="*/ 612414 h 1543360"/>
              <a:gd name="connsiteX23905" fmla="*/ 811689 w 1617176"/>
              <a:gd name="connsiteY23905" fmla="*/ 615587 h 1543360"/>
              <a:gd name="connsiteX23906" fmla="*/ 817059 w 1617176"/>
              <a:gd name="connsiteY23906" fmla="*/ 619736 h 1543360"/>
              <a:gd name="connsiteX23907" fmla="*/ 819012 w 1617176"/>
              <a:gd name="connsiteY23907" fmla="*/ 616563 h 1543360"/>
              <a:gd name="connsiteX23908" fmla="*/ 815594 w 1617176"/>
              <a:gd name="connsiteY23908" fmla="*/ 612414 h 1543360"/>
              <a:gd name="connsiteX23909" fmla="*/ 924702 w 1617176"/>
              <a:gd name="connsiteY23909" fmla="*/ 612073 h 1543360"/>
              <a:gd name="connsiteX23910" fmla="*/ 924702 w 1617176"/>
              <a:gd name="connsiteY23910" fmla="*/ 612656 h 1543360"/>
              <a:gd name="connsiteX23911" fmla="*/ 924697 w 1617176"/>
              <a:gd name="connsiteY23911" fmla="*/ 612658 h 1543360"/>
              <a:gd name="connsiteX23912" fmla="*/ 925678 w 1617176"/>
              <a:gd name="connsiteY23912" fmla="*/ 612658 h 1543360"/>
              <a:gd name="connsiteX23913" fmla="*/ 1067127 w 1617176"/>
              <a:gd name="connsiteY23913" fmla="*/ 612046 h 1543360"/>
              <a:gd name="connsiteX23914" fmla="*/ 1067004 w 1617176"/>
              <a:gd name="connsiteY23914" fmla="*/ 612414 h 1543360"/>
              <a:gd name="connsiteX23915" fmla="*/ 1059193 w 1617176"/>
              <a:gd name="connsiteY23915" fmla="*/ 615099 h 1543360"/>
              <a:gd name="connsiteX23916" fmla="*/ 1071153 w 1617176"/>
              <a:gd name="connsiteY23916" fmla="*/ 616563 h 1543360"/>
              <a:gd name="connsiteX23917" fmla="*/ 1071520 w 1617176"/>
              <a:gd name="connsiteY23917" fmla="*/ 616441 h 1543360"/>
              <a:gd name="connsiteX23918" fmla="*/ 1071397 w 1617176"/>
              <a:gd name="connsiteY23918" fmla="*/ 616318 h 1543360"/>
              <a:gd name="connsiteX23919" fmla="*/ 1068957 w 1617176"/>
              <a:gd name="connsiteY23919" fmla="*/ 613877 h 1543360"/>
              <a:gd name="connsiteX23920" fmla="*/ 1114357 w 1617176"/>
              <a:gd name="connsiteY23920" fmla="*/ 611924 h 1543360"/>
              <a:gd name="connsiteX23921" fmla="*/ 1113513 w 1617176"/>
              <a:gd name="connsiteY23921" fmla="*/ 612431 h 1543360"/>
              <a:gd name="connsiteX23922" fmla="*/ 1116797 w 1617176"/>
              <a:gd name="connsiteY23922" fmla="*/ 615099 h 1543360"/>
              <a:gd name="connsiteX23923" fmla="*/ 1116553 w 1617176"/>
              <a:gd name="connsiteY23923" fmla="*/ 615831 h 1543360"/>
              <a:gd name="connsiteX23924" fmla="*/ 1116593 w 1617176"/>
              <a:gd name="connsiteY23924" fmla="*/ 615858 h 1543360"/>
              <a:gd name="connsiteX23925" fmla="*/ 1116797 w 1617176"/>
              <a:gd name="connsiteY23925" fmla="*/ 615586 h 1543360"/>
              <a:gd name="connsiteX23926" fmla="*/ 1117774 w 1617176"/>
              <a:gd name="connsiteY23926" fmla="*/ 615586 h 1543360"/>
              <a:gd name="connsiteX23927" fmla="*/ 1117969 w 1617176"/>
              <a:gd name="connsiteY23927" fmla="*/ 615537 h 1543360"/>
              <a:gd name="connsiteX23928" fmla="*/ 1201328 w 1617176"/>
              <a:gd name="connsiteY23928" fmla="*/ 611521 h 1543360"/>
              <a:gd name="connsiteX23929" fmla="*/ 1200844 w 1617176"/>
              <a:gd name="connsiteY23929" fmla="*/ 611763 h 1543360"/>
              <a:gd name="connsiteX23930" fmla="*/ 1201007 w 1617176"/>
              <a:gd name="connsiteY23930" fmla="*/ 611926 h 1543360"/>
              <a:gd name="connsiteX23931" fmla="*/ 1204424 w 1617176"/>
              <a:gd name="connsiteY23931" fmla="*/ 617051 h 1543360"/>
              <a:gd name="connsiteX23932" fmla="*/ 1184166 w 1617176"/>
              <a:gd name="connsiteY23932" fmla="*/ 611438 h 1543360"/>
              <a:gd name="connsiteX23933" fmla="*/ 1184166 w 1617176"/>
              <a:gd name="connsiteY23933" fmla="*/ 612414 h 1543360"/>
              <a:gd name="connsiteX23934" fmla="*/ 1185386 w 1617176"/>
              <a:gd name="connsiteY23934" fmla="*/ 612414 h 1543360"/>
              <a:gd name="connsiteX23935" fmla="*/ 1185386 w 1617176"/>
              <a:gd name="connsiteY23935" fmla="*/ 611438 h 1543360"/>
              <a:gd name="connsiteX23936" fmla="*/ 1184166 w 1617176"/>
              <a:gd name="connsiteY23936" fmla="*/ 611438 h 1543360"/>
              <a:gd name="connsiteX23937" fmla="*/ 744809 w 1617176"/>
              <a:gd name="connsiteY23937" fmla="*/ 611438 h 1543360"/>
              <a:gd name="connsiteX23938" fmla="*/ 744321 w 1617176"/>
              <a:gd name="connsiteY23938" fmla="*/ 612414 h 1543360"/>
              <a:gd name="connsiteX23939" fmla="*/ 745053 w 1617176"/>
              <a:gd name="connsiteY23939" fmla="*/ 612902 h 1543360"/>
              <a:gd name="connsiteX23940" fmla="*/ 745785 w 1617176"/>
              <a:gd name="connsiteY23940" fmla="*/ 611926 h 1543360"/>
              <a:gd name="connsiteX23941" fmla="*/ 744809 w 1617176"/>
              <a:gd name="connsiteY23941" fmla="*/ 611438 h 1543360"/>
              <a:gd name="connsiteX23942" fmla="*/ 883368 w 1617176"/>
              <a:gd name="connsiteY23942" fmla="*/ 610989 h 1543360"/>
              <a:gd name="connsiteX23943" fmla="*/ 882475 w 1617176"/>
              <a:gd name="connsiteY23943" fmla="*/ 611437 h 1543360"/>
              <a:gd name="connsiteX23944" fmla="*/ 882230 w 1617176"/>
              <a:gd name="connsiteY23944" fmla="*/ 611437 h 1543360"/>
              <a:gd name="connsiteX23945" fmla="*/ 882230 w 1617176"/>
              <a:gd name="connsiteY23945" fmla="*/ 611437 h 1543360"/>
              <a:gd name="connsiteX23946" fmla="*/ 882230 w 1617176"/>
              <a:gd name="connsiteY23946" fmla="*/ 611438 h 1543360"/>
              <a:gd name="connsiteX23947" fmla="*/ 882230 w 1617176"/>
              <a:gd name="connsiteY23947" fmla="*/ 612414 h 1543360"/>
              <a:gd name="connsiteX23948" fmla="*/ 881804 w 1617176"/>
              <a:gd name="connsiteY23948" fmla="*/ 612840 h 1543360"/>
              <a:gd name="connsiteX23949" fmla="*/ 882719 w 1617176"/>
              <a:gd name="connsiteY23949" fmla="*/ 613389 h 1543360"/>
              <a:gd name="connsiteX23950" fmla="*/ 883999 w 1617176"/>
              <a:gd name="connsiteY23950" fmla="*/ 613815 h 1543360"/>
              <a:gd name="connsiteX23951" fmla="*/ 883938 w 1617176"/>
              <a:gd name="connsiteY23951" fmla="*/ 613634 h 1543360"/>
              <a:gd name="connsiteX23952" fmla="*/ 885159 w 1617176"/>
              <a:gd name="connsiteY23952" fmla="*/ 611438 h 1543360"/>
              <a:gd name="connsiteX23953" fmla="*/ 1071811 w 1617176"/>
              <a:gd name="connsiteY23953" fmla="*/ 610926 h 1543360"/>
              <a:gd name="connsiteX23954" fmla="*/ 1071641 w 1617176"/>
              <a:gd name="connsiteY23954" fmla="*/ 611438 h 1543360"/>
              <a:gd name="connsiteX23955" fmla="*/ 1067980 w 1617176"/>
              <a:gd name="connsiteY23955" fmla="*/ 611438 h 1543360"/>
              <a:gd name="connsiteX23956" fmla="*/ 1067813 w 1617176"/>
              <a:gd name="connsiteY23956" fmla="*/ 611494 h 1543360"/>
              <a:gd name="connsiteX23957" fmla="*/ 1069689 w 1617176"/>
              <a:gd name="connsiteY23957" fmla="*/ 612901 h 1543360"/>
              <a:gd name="connsiteX23958" fmla="*/ 1072076 w 1617176"/>
              <a:gd name="connsiteY23958" fmla="*/ 615938 h 1543360"/>
              <a:gd name="connsiteX23959" fmla="*/ 1072129 w 1617176"/>
              <a:gd name="connsiteY23959" fmla="*/ 615831 h 1543360"/>
              <a:gd name="connsiteX23960" fmla="*/ 1077196 w 1617176"/>
              <a:gd name="connsiteY23960" fmla="*/ 617037 h 1543360"/>
              <a:gd name="connsiteX23961" fmla="*/ 1074815 w 1617176"/>
              <a:gd name="connsiteY23961" fmla="*/ 614854 h 1543360"/>
              <a:gd name="connsiteX23962" fmla="*/ 800705 w 1617176"/>
              <a:gd name="connsiteY23962" fmla="*/ 610705 h 1543360"/>
              <a:gd name="connsiteX23963" fmla="*/ 799138 w 1617176"/>
              <a:gd name="connsiteY23963" fmla="*/ 611924 h 1543360"/>
              <a:gd name="connsiteX23964" fmla="*/ 799729 w 1617176"/>
              <a:gd name="connsiteY23964" fmla="*/ 611924 h 1543360"/>
              <a:gd name="connsiteX23965" fmla="*/ 799729 w 1617176"/>
              <a:gd name="connsiteY23965" fmla="*/ 612114 h 1543360"/>
              <a:gd name="connsiteX23966" fmla="*/ 1055483 w 1617176"/>
              <a:gd name="connsiteY23966" fmla="*/ 610460 h 1543360"/>
              <a:gd name="connsiteX23967" fmla="*/ 1055287 w 1617176"/>
              <a:gd name="connsiteY23967" fmla="*/ 610949 h 1543360"/>
              <a:gd name="connsiteX23968" fmla="*/ 1056364 w 1617176"/>
              <a:gd name="connsiteY23968" fmla="*/ 610460 h 1543360"/>
              <a:gd name="connsiteX23969" fmla="*/ 590699 w 1617176"/>
              <a:gd name="connsiteY23969" fmla="*/ 610144 h 1543360"/>
              <a:gd name="connsiteX23970" fmla="*/ 590790 w 1617176"/>
              <a:gd name="connsiteY23970" fmla="*/ 610461 h 1543360"/>
              <a:gd name="connsiteX23971" fmla="*/ 590852 w 1617176"/>
              <a:gd name="connsiteY23971" fmla="*/ 610399 h 1543360"/>
              <a:gd name="connsiteX23972" fmla="*/ 1048941 w 1617176"/>
              <a:gd name="connsiteY23972" fmla="*/ 609973 h 1543360"/>
              <a:gd name="connsiteX23973" fmla="*/ 1048454 w 1617176"/>
              <a:gd name="connsiteY23973" fmla="*/ 611680 h 1543360"/>
              <a:gd name="connsiteX23974" fmla="*/ 1048698 w 1617176"/>
              <a:gd name="connsiteY23974" fmla="*/ 611924 h 1543360"/>
              <a:gd name="connsiteX23975" fmla="*/ 1048698 w 1617176"/>
              <a:gd name="connsiteY23975" fmla="*/ 613145 h 1543360"/>
              <a:gd name="connsiteX23976" fmla="*/ 1047966 w 1617176"/>
              <a:gd name="connsiteY23976" fmla="*/ 613389 h 1543360"/>
              <a:gd name="connsiteX23977" fmla="*/ 1047477 w 1617176"/>
              <a:gd name="connsiteY23977" fmla="*/ 613145 h 1543360"/>
              <a:gd name="connsiteX23978" fmla="*/ 1046990 w 1617176"/>
              <a:gd name="connsiteY23978" fmla="*/ 612169 h 1543360"/>
              <a:gd name="connsiteX23979" fmla="*/ 1046744 w 1617176"/>
              <a:gd name="connsiteY23979" fmla="*/ 612414 h 1543360"/>
              <a:gd name="connsiteX23980" fmla="*/ 1039422 w 1617176"/>
              <a:gd name="connsiteY23980" fmla="*/ 613878 h 1543360"/>
              <a:gd name="connsiteX23981" fmla="*/ 1040808 w 1617176"/>
              <a:gd name="connsiteY23981" fmla="*/ 614186 h 1543360"/>
              <a:gd name="connsiteX23982" fmla="*/ 1041131 w 1617176"/>
              <a:gd name="connsiteY23982" fmla="*/ 614121 h 1543360"/>
              <a:gd name="connsiteX23983" fmla="*/ 1043084 w 1617176"/>
              <a:gd name="connsiteY23983" fmla="*/ 614365 h 1543360"/>
              <a:gd name="connsiteX23984" fmla="*/ 1045603 w 1617176"/>
              <a:gd name="connsiteY23984" fmla="*/ 614823 h 1543360"/>
              <a:gd name="connsiteX23985" fmla="*/ 1053335 w 1617176"/>
              <a:gd name="connsiteY23985" fmla="*/ 611682 h 1543360"/>
              <a:gd name="connsiteX23986" fmla="*/ 1048941 w 1617176"/>
              <a:gd name="connsiteY23986" fmla="*/ 609973 h 1543360"/>
              <a:gd name="connsiteX23987" fmla="*/ 921284 w 1617176"/>
              <a:gd name="connsiteY23987" fmla="*/ 609973 h 1543360"/>
              <a:gd name="connsiteX23988" fmla="*/ 922958 w 1617176"/>
              <a:gd name="connsiteY23988" fmla="*/ 612065 h 1543360"/>
              <a:gd name="connsiteX23989" fmla="*/ 922993 w 1617176"/>
              <a:gd name="connsiteY23989" fmla="*/ 611924 h 1543360"/>
              <a:gd name="connsiteX23990" fmla="*/ 923480 w 1617176"/>
              <a:gd name="connsiteY23990" fmla="*/ 611681 h 1543360"/>
              <a:gd name="connsiteX23991" fmla="*/ 859491 w 1617176"/>
              <a:gd name="connsiteY23991" fmla="*/ 609815 h 1543360"/>
              <a:gd name="connsiteX23992" fmla="*/ 858309 w 1617176"/>
              <a:gd name="connsiteY23992" fmla="*/ 611193 h 1543360"/>
              <a:gd name="connsiteX23993" fmla="*/ 859836 w 1617176"/>
              <a:gd name="connsiteY23993" fmla="*/ 610277 h 1543360"/>
              <a:gd name="connsiteX23994" fmla="*/ 859530 w 1617176"/>
              <a:gd name="connsiteY23994" fmla="*/ 609972 h 1543360"/>
              <a:gd name="connsiteX23995" fmla="*/ 830483 w 1617176"/>
              <a:gd name="connsiteY23995" fmla="*/ 609729 h 1543360"/>
              <a:gd name="connsiteX23996" fmla="*/ 824381 w 1617176"/>
              <a:gd name="connsiteY23996" fmla="*/ 615831 h 1543360"/>
              <a:gd name="connsiteX23997" fmla="*/ 828531 w 1617176"/>
              <a:gd name="connsiteY23997" fmla="*/ 620225 h 1543360"/>
              <a:gd name="connsiteX23998" fmla="*/ 828462 w 1617176"/>
              <a:gd name="connsiteY23998" fmla="*/ 620432 h 1543360"/>
              <a:gd name="connsiteX23999" fmla="*/ 830240 w 1617176"/>
              <a:gd name="connsiteY23999" fmla="*/ 619247 h 1543360"/>
              <a:gd name="connsiteX24000" fmla="*/ 830728 w 1617176"/>
              <a:gd name="connsiteY24000" fmla="*/ 619491 h 1543360"/>
              <a:gd name="connsiteX24001" fmla="*/ 830484 w 1617176"/>
              <a:gd name="connsiteY24001" fmla="*/ 619735 h 1543360"/>
              <a:gd name="connsiteX24002" fmla="*/ 828807 w 1617176"/>
              <a:gd name="connsiteY24002" fmla="*/ 620784 h 1543360"/>
              <a:gd name="connsiteX24003" fmla="*/ 829019 w 1617176"/>
              <a:gd name="connsiteY24003" fmla="*/ 620713 h 1543360"/>
              <a:gd name="connsiteX24004" fmla="*/ 832436 w 1617176"/>
              <a:gd name="connsiteY24004" fmla="*/ 623642 h 1543360"/>
              <a:gd name="connsiteX24005" fmla="*/ 838539 w 1617176"/>
              <a:gd name="connsiteY24005" fmla="*/ 617540 h 1543360"/>
              <a:gd name="connsiteX24006" fmla="*/ 830483 w 1617176"/>
              <a:gd name="connsiteY24006" fmla="*/ 609729 h 1543360"/>
              <a:gd name="connsiteX24007" fmla="*/ 809589 w 1617176"/>
              <a:gd name="connsiteY24007" fmla="*/ 609631 h 1543360"/>
              <a:gd name="connsiteX24008" fmla="*/ 809249 w 1617176"/>
              <a:gd name="connsiteY24008" fmla="*/ 609972 h 1543360"/>
              <a:gd name="connsiteX24009" fmla="*/ 809005 w 1617176"/>
              <a:gd name="connsiteY24009" fmla="*/ 610460 h 1543360"/>
              <a:gd name="connsiteX24010" fmla="*/ 808854 w 1617176"/>
              <a:gd name="connsiteY24010" fmla="*/ 610498 h 1543360"/>
              <a:gd name="connsiteX24011" fmla="*/ 808516 w 1617176"/>
              <a:gd name="connsiteY24011" fmla="*/ 611682 h 1543360"/>
              <a:gd name="connsiteX24012" fmla="*/ 810469 w 1617176"/>
              <a:gd name="connsiteY24012" fmla="*/ 612414 h 1543360"/>
              <a:gd name="connsiteX24013" fmla="*/ 810957 w 1617176"/>
              <a:gd name="connsiteY24013" fmla="*/ 609729 h 1543360"/>
              <a:gd name="connsiteX24014" fmla="*/ 809736 w 1617176"/>
              <a:gd name="connsiteY24014" fmla="*/ 609729 h 1543360"/>
              <a:gd name="connsiteX24015" fmla="*/ 869965 w 1617176"/>
              <a:gd name="connsiteY24015" fmla="*/ 609607 h 1543360"/>
              <a:gd name="connsiteX24016" fmla="*/ 865887 w 1617176"/>
              <a:gd name="connsiteY24016" fmla="*/ 609705 h 1543360"/>
              <a:gd name="connsiteX24017" fmla="*/ 865632 w 1617176"/>
              <a:gd name="connsiteY24017" fmla="*/ 610215 h 1543360"/>
              <a:gd name="connsiteX24018" fmla="*/ 863679 w 1617176"/>
              <a:gd name="connsiteY24018" fmla="*/ 610947 h 1543360"/>
              <a:gd name="connsiteX24019" fmla="*/ 863475 w 1617176"/>
              <a:gd name="connsiteY24019" fmla="*/ 610947 h 1543360"/>
              <a:gd name="connsiteX24020" fmla="*/ 860994 w 1617176"/>
              <a:gd name="connsiteY24020" fmla="*/ 613634 h 1543360"/>
              <a:gd name="connsiteX24021" fmla="*/ 866120 w 1617176"/>
              <a:gd name="connsiteY24021" fmla="*/ 617784 h 1543360"/>
              <a:gd name="connsiteX24022" fmla="*/ 873931 w 1617176"/>
              <a:gd name="connsiteY24022" fmla="*/ 612414 h 1543360"/>
              <a:gd name="connsiteX24023" fmla="*/ 869965 w 1617176"/>
              <a:gd name="connsiteY24023" fmla="*/ 609607 h 1543360"/>
              <a:gd name="connsiteX24024" fmla="*/ 1019178 w 1617176"/>
              <a:gd name="connsiteY24024" fmla="*/ 609527 h 1543360"/>
              <a:gd name="connsiteX24025" fmla="*/ 1016722 w 1617176"/>
              <a:gd name="connsiteY24025" fmla="*/ 609973 h 1543360"/>
              <a:gd name="connsiteX24026" fmla="*/ 1019326 w 1617176"/>
              <a:gd name="connsiteY24026" fmla="*/ 609973 h 1543360"/>
              <a:gd name="connsiteX24027" fmla="*/ 1019407 w 1617176"/>
              <a:gd name="connsiteY24027" fmla="*/ 608997 h 1543360"/>
              <a:gd name="connsiteX24028" fmla="*/ 1019407 w 1617176"/>
              <a:gd name="connsiteY24028" fmla="*/ 609117 h 1543360"/>
              <a:gd name="connsiteX24029" fmla="*/ 1019487 w 1617176"/>
              <a:gd name="connsiteY24029" fmla="*/ 608997 h 1543360"/>
              <a:gd name="connsiteX24030" fmla="*/ 712116 w 1617176"/>
              <a:gd name="connsiteY24030" fmla="*/ 608782 h 1543360"/>
              <a:gd name="connsiteX24031" fmla="*/ 711318 w 1617176"/>
              <a:gd name="connsiteY24031" fmla="*/ 609740 h 1543360"/>
              <a:gd name="connsiteX24032" fmla="*/ 714054 w 1617176"/>
              <a:gd name="connsiteY24032" fmla="*/ 613389 h 1543360"/>
              <a:gd name="connsiteX24033" fmla="*/ 714115 w 1617176"/>
              <a:gd name="connsiteY24033" fmla="*/ 613573 h 1543360"/>
              <a:gd name="connsiteX24034" fmla="*/ 714298 w 1617176"/>
              <a:gd name="connsiteY24034" fmla="*/ 613390 h 1543360"/>
              <a:gd name="connsiteX24035" fmla="*/ 714054 w 1617176"/>
              <a:gd name="connsiteY24035" fmla="*/ 612658 h 1543360"/>
              <a:gd name="connsiteX24036" fmla="*/ 715023 w 1617176"/>
              <a:gd name="connsiteY24036" fmla="*/ 611883 h 1543360"/>
              <a:gd name="connsiteX24037" fmla="*/ 1227857 w 1617176"/>
              <a:gd name="connsiteY24037" fmla="*/ 608753 h 1543360"/>
              <a:gd name="connsiteX24038" fmla="*/ 1223463 w 1617176"/>
              <a:gd name="connsiteY24038" fmla="*/ 609241 h 1543360"/>
              <a:gd name="connsiteX24039" fmla="*/ 1226637 w 1617176"/>
              <a:gd name="connsiteY24039" fmla="*/ 624374 h 1543360"/>
              <a:gd name="connsiteX24040" fmla="*/ 1227857 w 1617176"/>
              <a:gd name="connsiteY24040" fmla="*/ 624374 h 1543360"/>
              <a:gd name="connsiteX24041" fmla="*/ 1227857 w 1617176"/>
              <a:gd name="connsiteY24041" fmla="*/ 624563 h 1543360"/>
              <a:gd name="connsiteX24042" fmla="*/ 1229566 w 1617176"/>
              <a:gd name="connsiteY24042" fmla="*/ 624373 h 1543360"/>
              <a:gd name="connsiteX24043" fmla="*/ 1231050 w 1617176"/>
              <a:gd name="connsiteY24043" fmla="*/ 624187 h 1543360"/>
              <a:gd name="connsiteX24044" fmla="*/ 1231244 w 1617176"/>
              <a:gd name="connsiteY24044" fmla="*/ 622360 h 1543360"/>
              <a:gd name="connsiteX24045" fmla="*/ 1232739 w 1617176"/>
              <a:gd name="connsiteY24045" fmla="*/ 621445 h 1543360"/>
              <a:gd name="connsiteX24046" fmla="*/ 1227857 w 1617176"/>
              <a:gd name="connsiteY24046" fmla="*/ 608753 h 1543360"/>
              <a:gd name="connsiteX24047" fmla="*/ 590302 w 1617176"/>
              <a:gd name="connsiteY24047" fmla="*/ 608753 h 1543360"/>
              <a:gd name="connsiteX24048" fmla="*/ 590303 w 1617176"/>
              <a:gd name="connsiteY24048" fmla="*/ 608756 h 1543360"/>
              <a:gd name="connsiteX24049" fmla="*/ 590303 w 1617176"/>
              <a:gd name="connsiteY24049" fmla="*/ 608753 h 1543360"/>
              <a:gd name="connsiteX24050" fmla="*/ 1025387 w 1617176"/>
              <a:gd name="connsiteY24050" fmla="*/ 608509 h 1543360"/>
              <a:gd name="connsiteX24051" fmla="*/ 1019895 w 1617176"/>
              <a:gd name="connsiteY24051" fmla="*/ 608997 h 1543360"/>
              <a:gd name="connsiteX24052" fmla="*/ 1020023 w 1617176"/>
              <a:gd name="connsiteY24052" fmla="*/ 610017 h 1543360"/>
              <a:gd name="connsiteX24053" fmla="*/ 1025697 w 1617176"/>
              <a:gd name="connsiteY24053" fmla="*/ 611981 h 1543360"/>
              <a:gd name="connsiteX24054" fmla="*/ 1025754 w 1617176"/>
              <a:gd name="connsiteY24054" fmla="*/ 611924 h 1543360"/>
              <a:gd name="connsiteX24055" fmla="*/ 1025801 w 1617176"/>
              <a:gd name="connsiteY24055" fmla="*/ 612017 h 1543360"/>
              <a:gd name="connsiteX24056" fmla="*/ 1026241 w 1617176"/>
              <a:gd name="connsiteY24056" fmla="*/ 612170 h 1543360"/>
              <a:gd name="connsiteX24057" fmla="*/ 1025968 w 1617176"/>
              <a:gd name="connsiteY24057" fmla="*/ 612352 h 1543360"/>
              <a:gd name="connsiteX24058" fmla="*/ 1025998 w 1617176"/>
              <a:gd name="connsiteY24058" fmla="*/ 612412 h 1543360"/>
              <a:gd name="connsiteX24059" fmla="*/ 1026873 w 1617176"/>
              <a:gd name="connsiteY24059" fmla="*/ 612558 h 1543360"/>
              <a:gd name="connsiteX24060" fmla="*/ 1026729 w 1617176"/>
              <a:gd name="connsiteY24060" fmla="*/ 612414 h 1543360"/>
              <a:gd name="connsiteX24061" fmla="*/ 1029414 w 1617176"/>
              <a:gd name="connsiteY24061" fmla="*/ 612414 h 1543360"/>
              <a:gd name="connsiteX24062" fmla="*/ 1025387 w 1617176"/>
              <a:gd name="connsiteY24062" fmla="*/ 608509 h 1543360"/>
              <a:gd name="connsiteX24063" fmla="*/ 882718 w 1617176"/>
              <a:gd name="connsiteY24063" fmla="*/ 608508 h 1543360"/>
              <a:gd name="connsiteX24064" fmla="*/ 880521 w 1617176"/>
              <a:gd name="connsiteY24064" fmla="*/ 609485 h 1543360"/>
              <a:gd name="connsiteX24065" fmla="*/ 882229 w 1617176"/>
              <a:gd name="connsiteY24065" fmla="*/ 609973 h 1543360"/>
              <a:gd name="connsiteX24066" fmla="*/ 882230 w 1617176"/>
              <a:gd name="connsiteY24066" fmla="*/ 609972 h 1543360"/>
              <a:gd name="connsiteX24067" fmla="*/ 882718 w 1617176"/>
              <a:gd name="connsiteY24067" fmla="*/ 609850 h 1543360"/>
              <a:gd name="connsiteX24068" fmla="*/ 1113389 w 1617176"/>
              <a:gd name="connsiteY24068" fmla="*/ 608267 h 1543360"/>
              <a:gd name="connsiteX24069" fmla="*/ 1114357 w 1617176"/>
              <a:gd name="connsiteY24069" fmla="*/ 608751 h 1543360"/>
              <a:gd name="connsiteX24070" fmla="*/ 1114753 w 1617176"/>
              <a:gd name="connsiteY24070" fmla="*/ 610925 h 1543360"/>
              <a:gd name="connsiteX24071" fmla="*/ 1114845 w 1617176"/>
              <a:gd name="connsiteY24071" fmla="*/ 610948 h 1543360"/>
              <a:gd name="connsiteX24072" fmla="*/ 1114781 w 1617176"/>
              <a:gd name="connsiteY24072" fmla="*/ 611077 h 1543360"/>
              <a:gd name="connsiteX24073" fmla="*/ 1114792 w 1617176"/>
              <a:gd name="connsiteY24073" fmla="*/ 611139 h 1543360"/>
              <a:gd name="connsiteX24074" fmla="*/ 1114845 w 1617176"/>
              <a:gd name="connsiteY24074" fmla="*/ 611192 h 1543360"/>
              <a:gd name="connsiteX24075" fmla="*/ 1119195 w 1617176"/>
              <a:gd name="connsiteY24075" fmla="*/ 615313 h 1543360"/>
              <a:gd name="connsiteX24076" fmla="*/ 1119483 w 1617176"/>
              <a:gd name="connsiteY24076" fmla="*/ 615097 h 1543360"/>
              <a:gd name="connsiteX24077" fmla="*/ 1122900 w 1617176"/>
              <a:gd name="connsiteY24077" fmla="*/ 616317 h 1543360"/>
              <a:gd name="connsiteX24078" fmla="*/ 1123145 w 1617176"/>
              <a:gd name="connsiteY24078" fmla="*/ 617538 h 1543360"/>
              <a:gd name="connsiteX24079" fmla="*/ 1122168 w 1617176"/>
              <a:gd name="connsiteY24079" fmla="*/ 618026 h 1543360"/>
              <a:gd name="connsiteX24080" fmla="*/ 1121924 w 1617176"/>
              <a:gd name="connsiteY24080" fmla="*/ 617538 h 1543360"/>
              <a:gd name="connsiteX24081" fmla="*/ 1118995 w 1617176"/>
              <a:gd name="connsiteY24081" fmla="*/ 616806 h 1543360"/>
              <a:gd name="connsiteX24082" fmla="*/ 1118994 w 1617176"/>
              <a:gd name="connsiteY24082" fmla="*/ 616807 h 1543360"/>
              <a:gd name="connsiteX24083" fmla="*/ 1118241 w 1617176"/>
              <a:gd name="connsiteY24083" fmla="*/ 617108 h 1543360"/>
              <a:gd name="connsiteX24084" fmla="*/ 1122900 w 1617176"/>
              <a:gd name="connsiteY24084" fmla="*/ 620957 h 1543360"/>
              <a:gd name="connsiteX24085" fmla="*/ 1131443 w 1617176"/>
              <a:gd name="connsiteY24085" fmla="*/ 621201 h 1543360"/>
              <a:gd name="connsiteX24086" fmla="*/ 1131812 w 1617176"/>
              <a:gd name="connsiteY24086" fmla="*/ 621447 h 1543360"/>
              <a:gd name="connsiteX24087" fmla="*/ 1130467 w 1617176"/>
              <a:gd name="connsiteY24087" fmla="*/ 618758 h 1543360"/>
              <a:gd name="connsiteX24088" fmla="*/ 1128352 w 1617176"/>
              <a:gd name="connsiteY24088" fmla="*/ 614528 h 1543360"/>
              <a:gd name="connsiteX24089" fmla="*/ 1127781 w 1617176"/>
              <a:gd name="connsiteY24089" fmla="*/ 615099 h 1543360"/>
              <a:gd name="connsiteX24090" fmla="*/ 1114113 w 1617176"/>
              <a:gd name="connsiteY24090" fmla="*/ 608508 h 1543360"/>
              <a:gd name="connsiteX24091" fmla="*/ 1113380 w 1617176"/>
              <a:gd name="connsiteY24091" fmla="*/ 608264 h 1543360"/>
              <a:gd name="connsiteX24092" fmla="*/ 1113136 w 1617176"/>
              <a:gd name="connsiteY24092" fmla="*/ 608997 h 1543360"/>
              <a:gd name="connsiteX24093" fmla="*/ 1112648 w 1617176"/>
              <a:gd name="connsiteY24093" fmla="*/ 610705 h 1543360"/>
              <a:gd name="connsiteX24094" fmla="*/ 1112160 w 1617176"/>
              <a:gd name="connsiteY24094" fmla="*/ 611438 h 1543360"/>
              <a:gd name="connsiteX24095" fmla="*/ 1112369 w 1617176"/>
              <a:gd name="connsiteY24095" fmla="*/ 611577 h 1543360"/>
              <a:gd name="connsiteX24096" fmla="*/ 1112404 w 1617176"/>
              <a:gd name="connsiteY24096" fmla="*/ 611436 h 1543360"/>
              <a:gd name="connsiteX24097" fmla="*/ 1113356 w 1617176"/>
              <a:gd name="connsiteY24097" fmla="*/ 610961 h 1543360"/>
              <a:gd name="connsiteX24098" fmla="*/ 1113137 w 1617176"/>
              <a:gd name="connsiteY24098" fmla="*/ 608995 h 1543360"/>
              <a:gd name="connsiteX24099" fmla="*/ 1113381 w 1617176"/>
              <a:gd name="connsiteY24099" fmla="*/ 608264 h 1543360"/>
              <a:gd name="connsiteX24100" fmla="*/ 1090308 w 1617176"/>
              <a:gd name="connsiteY24100" fmla="*/ 608199 h 1543360"/>
              <a:gd name="connsiteX24101" fmla="*/ 1090254 w 1617176"/>
              <a:gd name="connsiteY24101" fmla="*/ 608262 h 1543360"/>
              <a:gd name="connsiteX24102" fmla="*/ 1090192 w 1617176"/>
              <a:gd name="connsiteY24102" fmla="*/ 608507 h 1543360"/>
              <a:gd name="connsiteX24103" fmla="*/ 1090039 w 1617176"/>
              <a:gd name="connsiteY24103" fmla="*/ 608507 h 1543360"/>
              <a:gd name="connsiteX24104" fmla="*/ 1089528 w 1617176"/>
              <a:gd name="connsiteY24104" fmla="*/ 609092 h 1543360"/>
              <a:gd name="connsiteX24105" fmla="*/ 1091754 w 1617176"/>
              <a:gd name="connsiteY24105" fmla="*/ 612208 h 1543360"/>
              <a:gd name="connsiteX24106" fmla="*/ 1092594 w 1617176"/>
              <a:gd name="connsiteY24106" fmla="*/ 611704 h 1543360"/>
              <a:gd name="connsiteX24107" fmla="*/ 1091901 w 1617176"/>
              <a:gd name="connsiteY24107" fmla="*/ 609971 h 1543360"/>
              <a:gd name="connsiteX24108" fmla="*/ 1090665 w 1617176"/>
              <a:gd name="connsiteY24108" fmla="*/ 608206 h 1543360"/>
              <a:gd name="connsiteX24109" fmla="*/ 1090436 w 1617176"/>
              <a:gd name="connsiteY24109" fmla="*/ 608263 h 1543360"/>
              <a:gd name="connsiteX24110" fmla="*/ 1075303 w 1617176"/>
              <a:gd name="connsiteY24110" fmla="*/ 607776 h 1543360"/>
              <a:gd name="connsiteX24111" fmla="*/ 1075303 w 1617176"/>
              <a:gd name="connsiteY24111" fmla="*/ 609729 h 1543360"/>
              <a:gd name="connsiteX24112" fmla="*/ 1072618 w 1617176"/>
              <a:gd name="connsiteY24112" fmla="*/ 609241 h 1543360"/>
              <a:gd name="connsiteX24113" fmla="*/ 1072618 w 1617176"/>
              <a:gd name="connsiteY24113" fmla="*/ 610737 h 1543360"/>
              <a:gd name="connsiteX24114" fmla="*/ 1075791 w 1617176"/>
              <a:gd name="connsiteY24114" fmla="*/ 614121 h 1543360"/>
              <a:gd name="connsiteX24115" fmla="*/ 1078232 w 1617176"/>
              <a:gd name="connsiteY24115" fmla="*/ 616806 h 1543360"/>
              <a:gd name="connsiteX24116" fmla="*/ 1078044 w 1617176"/>
              <a:gd name="connsiteY24116" fmla="*/ 617088 h 1543360"/>
              <a:gd name="connsiteX24117" fmla="*/ 1078375 w 1617176"/>
              <a:gd name="connsiteY24117" fmla="*/ 617667 h 1543360"/>
              <a:gd name="connsiteX24118" fmla="*/ 1079453 w 1617176"/>
              <a:gd name="connsiteY24118" fmla="*/ 618026 h 1543360"/>
              <a:gd name="connsiteX24119" fmla="*/ 1081405 w 1617176"/>
              <a:gd name="connsiteY24119" fmla="*/ 618270 h 1543360"/>
              <a:gd name="connsiteX24120" fmla="*/ 1081568 w 1617176"/>
              <a:gd name="connsiteY24120" fmla="*/ 618758 h 1543360"/>
              <a:gd name="connsiteX24121" fmla="*/ 1084647 w 1617176"/>
              <a:gd name="connsiteY24121" fmla="*/ 618758 h 1543360"/>
              <a:gd name="connsiteX24122" fmla="*/ 1084578 w 1617176"/>
              <a:gd name="connsiteY24122" fmla="*/ 618516 h 1543360"/>
              <a:gd name="connsiteX24123" fmla="*/ 1089460 w 1617176"/>
              <a:gd name="connsiteY24123" fmla="*/ 618028 h 1543360"/>
              <a:gd name="connsiteX24124" fmla="*/ 1085066 w 1617176"/>
              <a:gd name="connsiteY24124" fmla="*/ 613390 h 1543360"/>
              <a:gd name="connsiteX24125" fmla="*/ 1075303 w 1617176"/>
              <a:gd name="connsiteY24125" fmla="*/ 607776 h 1543360"/>
              <a:gd name="connsiteX24126" fmla="*/ 1040886 w 1617176"/>
              <a:gd name="connsiteY24126" fmla="*/ 607776 h 1543360"/>
              <a:gd name="connsiteX24127" fmla="*/ 1039910 w 1617176"/>
              <a:gd name="connsiteY24127" fmla="*/ 608361 h 1543360"/>
              <a:gd name="connsiteX24128" fmla="*/ 1039910 w 1617176"/>
              <a:gd name="connsiteY24128" fmla="*/ 608753 h 1543360"/>
              <a:gd name="connsiteX24129" fmla="*/ 1041619 w 1617176"/>
              <a:gd name="connsiteY24129" fmla="*/ 607776 h 1543360"/>
              <a:gd name="connsiteX24130" fmla="*/ 893239 w 1617176"/>
              <a:gd name="connsiteY24130" fmla="*/ 607572 h 1543360"/>
              <a:gd name="connsiteX24131" fmla="*/ 892971 w 1617176"/>
              <a:gd name="connsiteY24131" fmla="*/ 608019 h 1543360"/>
              <a:gd name="connsiteX24132" fmla="*/ 892967 w 1617176"/>
              <a:gd name="connsiteY24132" fmla="*/ 608020 h 1543360"/>
              <a:gd name="connsiteX24133" fmla="*/ 894434 w 1617176"/>
              <a:gd name="connsiteY24133" fmla="*/ 608020 h 1543360"/>
              <a:gd name="connsiteX24134" fmla="*/ 932968 w 1617176"/>
              <a:gd name="connsiteY24134" fmla="*/ 607118 h 1543360"/>
              <a:gd name="connsiteX24135" fmla="*/ 932675 w 1617176"/>
              <a:gd name="connsiteY24135" fmla="*/ 607803 h 1543360"/>
              <a:gd name="connsiteX24136" fmla="*/ 932756 w 1617176"/>
              <a:gd name="connsiteY24136" fmla="*/ 607776 h 1543360"/>
              <a:gd name="connsiteX24137" fmla="*/ 933244 w 1617176"/>
              <a:gd name="connsiteY24137" fmla="*/ 609485 h 1543360"/>
              <a:gd name="connsiteX24138" fmla="*/ 934646 w 1617176"/>
              <a:gd name="connsiteY24138" fmla="*/ 607850 h 1543360"/>
              <a:gd name="connsiteX24139" fmla="*/ 934384 w 1617176"/>
              <a:gd name="connsiteY24139" fmla="*/ 607152 h 1543360"/>
              <a:gd name="connsiteX24140" fmla="*/ 933244 w 1617176"/>
              <a:gd name="connsiteY24140" fmla="*/ 607532 h 1543360"/>
              <a:gd name="connsiteX24141" fmla="*/ 1092581 w 1617176"/>
              <a:gd name="connsiteY24141" fmla="*/ 607046 h 1543360"/>
              <a:gd name="connsiteX24142" fmla="*/ 1091757 w 1617176"/>
              <a:gd name="connsiteY24142" fmla="*/ 607732 h 1543360"/>
              <a:gd name="connsiteX24143" fmla="*/ 1092389 w 1617176"/>
              <a:gd name="connsiteY24143" fmla="*/ 608995 h 1543360"/>
              <a:gd name="connsiteX24144" fmla="*/ 1093817 w 1617176"/>
              <a:gd name="connsiteY24144" fmla="*/ 611443 h 1543360"/>
              <a:gd name="connsiteX24145" fmla="*/ 1093853 w 1617176"/>
              <a:gd name="connsiteY24145" fmla="*/ 611436 h 1543360"/>
              <a:gd name="connsiteX24146" fmla="*/ 1094341 w 1617176"/>
              <a:gd name="connsiteY24146" fmla="*/ 611680 h 1543360"/>
              <a:gd name="connsiteX24147" fmla="*/ 1094342 w 1617176"/>
              <a:gd name="connsiteY24147" fmla="*/ 611680 h 1543360"/>
              <a:gd name="connsiteX24148" fmla="*/ 1094342 w 1617176"/>
              <a:gd name="connsiteY24148" fmla="*/ 611680 h 1543360"/>
              <a:gd name="connsiteX24149" fmla="*/ 1094830 w 1617176"/>
              <a:gd name="connsiteY24149" fmla="*/ 611924 h 1543360"/>
              <a:gd name="connsiteX24150" fmla="*/ 1097759 w 1617176"/>
              <a:gd name="connsiteY24150" fmla="*/ 613145 h 1543360"/>
              <a:gd name="connsiteX24151" fmla="*/ 1097759 w 1617176"/>
              <a:gd name="connsiteY24151" fmla="*/ 613452 h 1543360"/>
              <a:gd name="connsiteX24152" fmla="*/ 1104350 w 1617176"/>
              <a:gd name="connsiteY24152" fmla="*/ 613877 h 1543360"/>
              <a:gd name="connsiteX24153" fmla="*/ 1109698 w 1617176"/>
              <a:gd name="connsiteY24153" fmla="*/ 614342 h 1543360"/>
              <a:gd name="connsiteX24154" fmla="*/ 1103343 w 1617176"/>
              <a:gd name="connsiteY24154" fmla="*/ 607135 h 1543360"/>
              <a:gd name="connsiteX24155" fmla="*/ 969125 w 1617176"/>
              <a:gd name="connsiteY24155" fmla="*/ 607044 h 1543360"/>
              <a:gd name="connsiteX24156" fmla="*/ 964487 w 1617176"/>
              <a:gd name="connsiteY24156" fmla="*/ 609973 h 1543360"/>
              <a:gd name="connsiteX24157" fmla="*/ 970101 w 1617176"/>
              <a:gd name="connsiteY24157" fmla="*/ 615587 h 1543360"/>
              <a:gd name="connsiteX24158" fmla="*/ 969986 w 1617176"/>
              <a:gd name="connsiteY24158" fmla="*/ 616048 h 1543360"/>
              <a:gd name="connsiteX24159" fmla="*/ 970874 w 1617176"/>
              <a:gd name="connsiteY24159" fmla="*/ 615871 h 1543360"/>
              <a:gd name="connsiteX24160" fmla="*/ 970834 w 1617176"/>
              <a:gd name="connsiteY24160" fmla="*/ 615831 h 1543360"/>
              <a:gd name="connsiteX24161" fmla="*/ 976936 w 1617176"/>
              <a:gd name="connsiteY24161" fmla="*/ 613878 h 1543360"/>
              <a:gd name="connsiteX24162" fmla="*/ 969125 w 1617176"/>
              <a:gd name="connsiteY24162" fmla="*/ 607044 h 1543360"/>
              <a:gd name="connsiteX24163" fmla="*/ 1126528 w 1617176"/>
              <a:gd name="connsiteY24163" fmla="*/ 606913 h 1543360"/>
              <a:gd name="connsiteX24164" fmla="*/ 1126561 w 1617176"/>
              <a:gd name="connsiteY24164" fmla="*/ 607044 h 1543360"/>
              <a:gd name="connsiteX24165" fmla="*/ 1124853 w 1617176"/>
              <a:gd name="connsiteY24165" fmla="*/ 607044 h 1543360"/>
              <a:gd name="connsiteX24166" fmla="*/ 1125340 w 1617176"/>
              <a:gd name="connsiteY24166" fmla="*/ 608997 h 1543360"/>
              <a:gd name="connsiteX24167" fmla="*/ 1141450 w 1617176"/>
              <a:gd name="connsiteY24167" fmla="*/ 613878 h 1543360"/>
              <a:gd name="connsiteX24168" fmla="*/ 1141388 w 1617176"/>
              <a:gd name="connsiteY24168" fmla="*/ 613909 h 1543360"/>
              <a:gd name="connsiteX24169" fmla="*/ 1145356 w 1617176"/>
              <a:gd name="connsiteY24169" fmla="*/ 614609 h 1543360"/>
              <a:gd name="connsiteX24170" fmla="*/ 1147255 w 1617176"/>
              <a:gd name="connsiteY24170" fmla="*/ 614954 h 1543360"/>
              <a:gd name="connsiteX24171" fmla="*/ 1147552 w 1617176"/>
              <a:gd name="connsiteY24171" fmla="*/ 614855 h 1543360"/>
              <a:gd name="connsiteX24172" fmla="*/ 1147308 w 1617176"/>
              <a:gd name="connsiteY24172" fmla="*/ 614122 h 1543360"/>
              <a:gd name="connsiteX24173" fmla="*/ 1138278 w 1617176"/>
              <a:gd name="connsiteY24173" fmla="*/ 609637 h 1543360"/>
              <a:gd name="connsiteX24174" fmla="*/ 1127307 w 1617176"/>
              <a:gd name="connsiteY24174" fmla="*/ 607035 h 1543360"/>
              <a:gd name="connsiteX24175" fmla="*/ 1127294 w 1617176"/>
              <a:gd name="connsiteY24175" fmla="*/ 607043 h 1543360"/>
              <a:gd name="connsiteX24176" fmla="*/ 1127050 w 1617176"/>
              <a:gd name="connsiteY24176" fmla="*/ 607043 h 1543360"/>
              <a:gd name="connsiteX24177" fmla="*/ 851719 w 1617176"/>
              <a:gd name="connsiteY24177" fmla="*/ 606800 h 1543360"/>
              <a:gd name="connsiteX24178" fmla="*/ 848546 w 1617176"/>
              <a:gd name="connsiteY24178" fmla="*/ 610949 h 1543360"/>
              <a:gd name="connsiteX24179" fmla="*/ 852998 w 1617176"/>
              <a:gd name="connsiteY24179" fmla="*/ 607833 h 1543360"/>
              <a:gd name="connsiteX24180" fmla="*/ 852207 w 1617176"/>
              <a:gd name="connsiteY24180" fmla="*/ 607042 h 1543360"/>
              <a:gd name="connsiteX24181" fmla="*/ 851844 w 1617176"/>
              <a:gd name="connsiteY24181" fmla="*/ 606800 h 1543360"/>
              <a:gd name="connsiteX24182" fmla="*/ 944411 w 1617176"/>
              <a:gd name="connsiteY24182" fmla="*/ 606799 h 1543360"/>
              <a:gd name="connsiteX24183" fmla="*/ 944472 w 1617176"/>
              <a:gd name="connsiteY24183" fmla="*/ 607044 h 1543360"/>
              <a:gd name="connsiteX24184" fmla="*/ 938858 w 1617176"/>
              <a:gd name="connsiteY24184" fmla="*/ 608508 h 1543360"/>
              <a:gd name="connsiteX24185" fmla="*/ 939346 w 1617176"/>
              <a:gd name="connsiteY24185" fmla="*/ 611193 h 1543360"/>
              <a:gd name="connsiteX24186" fmla="*/ 939123 w 1617176"/>
              <a:gd name="connsiteY24186" fmla="*/ 611044 h 1543360"/>
              <a:gd name="connsiteX24187" fmla="*/ 940226 w 1617176"/>
              <a:gd name="connsiteY24187" fmla="*/ 612462 h 1543360"/>
              <a:gd name="connsiteX24188" fmla="*/ 940323 w 1617176"/>
              <a:gd name="connsiteY24188" fmla="*/ 612170 h 1543360"/>
              <a:gd name="connsiteX24189" fmla="*/ 945449 w 1617176"/>
              <a:gd name="connsiteY24189" fmla="*/ 617296 h 1543360"/>
              <a:gd name="connsiteX24190" fmla="*/ 955114 w 1617176"/>
              <a:gd name="connsiteY24190" fmla="*/ 611001 h 1543360"/>
              <a:gd name="connsiteX24191" fmla="*/ 944716 w 1617176"/>
              <a:gd name="connsiteY24191" fmla="*/ 606799 h 1543360"/>
              <a:gd name="connsiteX24192" fmla="*/ 930803 w 1617176"/>
              <a:gd name="connsiteY24192" fmla="*/ 606556 h 1543360"/>
              <a:gd name="connsiteX24193" fmla="*/ 930803 w 1617176"/>
              <a:gd name="connsiteY24193" fmla="*/ 607532 h 1543360"/>
              <a:gd name="connsiteX24194" fmla="*/ 931210 w 1617176"/>
              <a:gd name="connsiteY24194" fmla="*/ 607532 h 1543360"/>
              <a:gd name="connsiteX24195" fmla="*/ 931536 w 1617176"/>
              <a:gd name="connsiteY24195" fmla="*/ 606556 h 1543360"/>
              <a:gd name="connsiteX24196" fmla="*/ 800913 w 1617176"/>
              <a:gd name="connsiteY24196" fmla="*/ 606450 h 1543360"/>
              <a:gd name="connsiteX24197" fmla="*/ 800949 w 1617176"/>
              <a:gd name="connsiteY24197" fmla="*/ 606556 h 1543360"/>
              <a:gd name="connsiteX24198" fmla="*/ 800461 w 1617176"/>
              <a:gd name="connsiteY24198" fmla="*/ 606556 h 1543360"/>
              <a:gd name="connsiteX24199" fmla="*/ 800461 w 1617176"/>
              <a:gd name="connsiteY24199" fmla="*/ 607532 h 1543360"/>
              <a:gd name="connsiteX24200" fmla="*/ 801437 w 1617176"/>
              <a:gd name="connsiteY24200" fmla="*/ 607044 h 1543360"/>
              <a:gd name="connsiteX24201" fmla="*/ 801439 w 1617176"/>
              <a:gd name="connsiteY24201" fmla="*/ 607045 h 1543360"/>
              <a:gd name="connsiteX24202" fmla="*/ 801438 w 1617176"/>
              <a:gd name="connsiteY24202" fmla="*/ 607043 h 1543360"/>
              <a:gd name="connsiteX24203" fmla="*/ 801438 w 1617176"/>
              <a:gd name="connsiteY24203" fmla="*/ 606555 h 1543360"/>
              <a:gd name="connsiteX24204" fmla="*/ 866852 w 1617176"/>
              <a:gd name="connsiteY24204" fmla="*/ 606068 h 1543360"/>
              <a:gd name="connsiteX24205" fmla="*/ 861239 w 1617176"/>
              <a:gd name="connsiteY24205" fmla="*/ 608997 h 1543360"/>
              <a:gd name="connsiteX24206" fmla="*/ 861110 w 1617176"/>
              <a:gd name="connsiteY24206" fmla="*/ 608965 h 1543360"/>
              <a:gd name="connsiteX24207" fmla="*/ 861191 w 1617176"/>
              <a:gd name="connsiteY24207" fmla="*/ 609289 h 1543360"/>
              <a:gd name="connsiteX24208" fmla="*/ 861483 w 1617176"/>
              <a:gd name="connsiteY24208" fmla="*/ 608997 h 1543360"/>
              <a:gd name="connsiteX24209" fmla="*/ 863435 w 1617176"/>
              <a:gd name="connsiteY24209" fmla="*/ 608997 h 1543360"/>
              <a:gd name="connsiteX24210" fmla="*/ 863347 w 1617176"/>
              <a:gd name="connsiteY24210" fmla="*/ 609350 h 1543360"/>
              <a:gd name="connsiteX24211" fmla="*/ 864849 w 1617176"/>
              <a:gd name="connsiteY24211" fmla="*/ 608849 h 1543360"/>
              <a:gd name="connsiteX24212" fmla="*/ 864168 w 1617176"/>
              <a:gd name="connsiteY24212" fmla="*/ 608508 h 1543360"/>
              <a:gd name="connsiteX24213" fmla="*/ 866852 w 1617176"/>
              <a:gd name="connsiteY24213" fmla="*/ 606068 h 1543360"/>
              <a:gd name="connsiteX24214" fmla="*/ 808760 w 1617176"/>
              <a:gd name="connsiteY24214" fmla="*/ 606068 h 1543360"/>
              <a:gd name="connsiteX24215" fmla="*/ 804854 w 1617176"/>
              <a:gd name="connsiteY24215" fmla="*/ 608508 h 1543360"/>
              <a:gd name="connsiteX24216" fmla="*/ 807539 w 1617176"/>
              <a:gd name="connsiteY24216" fmla="*/ 608997 h 1543360"/>
              <a:gd name="connsiteX24217" fmla="*/ 807540 w 1617176"/>
              <a:gd name="connsiteY24217" fmla="*/ 608998 h 1543360"/>
              <a:gd name="connsiteX24218" fmla="*/ 807540 w 1617176"/>
              <a:gd name="connsiteY24218" fmla="*/ 608995 h 1543360"/>
              <a:gd name="connsiteX24219" fmla="*/ 808028 w 1617176"/>
              <a:gd name="connsiteY24219" fmla="*/ 608507 h 1543360"/>
              <a:gd name="connsiteX24220" fmla="*/ 808029 w 1617176"/>
              <a:gd name="connsiteY24220" fmla="*/ 608507 h 1543360"/>
              <a:gd name="connsiteX24221" fmla="*/ 935309 w 1617176"/>
              <a:gd name="connsiteY24221" fmla="*/ 606067 h 1543360"/>
              <a:gd name="connsiteX24222" fmla="*/ 935626 w 1617176"/>
              <a:gd name="connsiteY24222" fmla="*/ 606938 h 1543360"/>
              <a:gd name="connsiteX24223" fmla="*/ 937149 w 1617176"/>
              <a:gd name="connsiteY24223" fmla="*/ 606068 h 1543360"/>
              <a:gd name="connsiteX24224" fmla="*/ 937150 w 1617176"/>
              <a:gd name="connsiteY24224" fmla="*/ 606067 h 1543360"/>
              <a:gd name="connsiteX24225" fmla="*/ 936906 w 1617176"/>
              <a:gd name="connsiteY24225" fmla="*/ 606067 h 1543360"/>
              <a:gd name="connsiteX24226" fmla="*/ 935440 w 1617176"/>
              <a:gd name="connsiteY24226" fmla="*/ 606067 h 1543360"/>
              <a:gd name="connsiteX24227" fmla="*/ 935441 w 1617176"/>
              <a:gd name="connsiteY24227" fmla="*/ 606068 h 1543360"/>
              <a:gd name="connsiteX24228" fmla="*/ 935437 w 1617176"/>
              <a:gd name="connsiteY24228" fmla="*/ 606067 h 1543360"/>
              <a:gd name="connsiteX24229" fmla="*/ 874340 w 1617176"/>
              <a:gd name="connsiteY24229" fmla="*/ 605902 h 1543360"/>
              <a:gd name="connsiteX24230" fmla="*/ 874176 w 1617176"/>
              <a:gd name="connsiteY24230" fmla="*/ 606311 h 1543360"/>
              <a:gd name="connsiteX24231" fmla="*/ 873777 w 1617176"/>
              <a:gd name="connsiteY24231" fmla="*/ 606411 h 1543360"/>
              <a:gd name="connsiteX24232" fmla="*/ 878325 w 1617176"/>
              <a:gd name="connsiteY24232" fmla="*/ 611438 h 1543360"/>
              <a:gd name="connsiteX24233" fmla="*/ 839728 w 1617176"/>
              <a:gd name="connsiteY24233" fmla="*/ 605823 h 1543360"/>
              <a:gd name="connsiteX24234" fmla="*/ 834877 w 1617176"/>
              <a:gd name="connsiteY24234" fmla="*/ 607044 h 1543360"/>
              <a:gd name="connsiteX24235" fmla="*/ 840979 w 1617176"/>
              <a:gd name="connsiteY24235" fmla="*/ 614366 h 1543360"/>
              <a:gd name="connsiteX24236" fmla="*/ 844397 w 1617176"/>
              <a:gd name="connsiteY24236" fmla="*/ 610461 h 1543360"/>
              <a:gd name="connsiteX24237" fmla="*/ 839728 w 1617176"/>
              <a:gd name="connsiteY24237" fmla="*/ 605823 h 1543360"/>
              <a:gd name="connsiteX24238" fmla="*/ 885647 w 1617176"/>
              <a:gd name="connsiteY24238" fmla="*/ 605823 h 1543360"/>
              <a:gd name="connsiteX24239" fmla="*/ 885647 w 1617176"/>
              <a:gd name="connsiteY24239" fmla="*/ 607044 h 1543360"/>
              <a:gd name="connsiteX24240" fmla="*/ 886623 w 1617176"/>
              <a:gd name="connsiteY24240" fmla="*/ 607532 h 1543360"/>
              <a:gd name="connsiteX24241" fmla="*/ 885647 w 1617176"/>
              <a:gd name="connsiteY24241" fmla="*/ 605823 h 1543360"/>
              <a:gd name="connsiteX24242" fmla="*/ 793627 w 1617176"/>
              <a:gd name="connsiteY24242" fmla="*/ 604603 h 1543360"/>
              <a:gd name="connsiteX24243" fmla="*/ 793627 w 1617176"/>
              <a:gd name="connsiteY24243" fmla="*/ 605089 h 1543360"/>
              <a:gd name="connsiteX24244" fmla="*/ 791186 w 1617176"/>
              <a:gd name="connsiteY24244" fmla="*/ 607530 h 1543360"/>
              <a:gd name="connsiteX24245" fmla="*/ 788745 w 1617176"/>
              <a:gd name="connsiteY24245" fmla="*/ 609727 h 1543360"/>
              <a:gd name="connsiteX24246" fmla="*/ 788501 w 1617176"/>
              <a:gd name="connsiteY24246" fmla="*/ 609971 h 1543360"/>
              <a:gd name="connsiteX24247" fmla="*/ 787782 w 1617176"/>
              <a:gd name="connsiteY24247" fmla="*/ 609731 h 1543360"/>
              <a:gd name="connsiteX24248" fmla="*/ 793382 w 1617176"/>
              <a:gd name="connsiteY24248" fmla="*/ 615099 h 1543360"/>
              <a:gd name="connsiteX24249" fmla="*/ 793627 w 1617176"/>
              <a:gd name="connsiteY24249" fmla="*/ 615831 h 1543360"/>
              <a:gd name="connsiteX24250" fmla="*/ 793871 w 1617176"/>
              <a:gd name="connsiteY24250" fmla="*/ 616563 h 1543360"/>
              <a:gd name="connsiteX24251" fmla="*/ 793871 w 1617176"/>
              <a:gd name="connsiteY24251" fmla="*/ 617540 h 1543360"/>
              <a:gd name="connsiteX24252" fmla="*/ 795335 w 1617176"/>
              <a:gd name="connsiteY24252" fmla="*/ 618516 h 1543360"/>
              <a:gd name="connsiteX24253" fmla="*/ 797168 w 1617176"/>
              <a:gd name="connsiteY24253" fmla="*/ 615837 h 1543360"/>
              <a:gd name="connsiteX24254" fmla="*/ 795336 w 1617176"/>
              <a:gd name="connsiteY24254" fmla="*/ 617538 h 1543360"/>
              <a:gd name="connsiteX24255" fmla="*/ 794848 w 1617176"/>
              <a:gd name="connsiteY24255" fmla="*/ 617782 h 1543360"/>
              <a:gd name="connsiteX24256" fmla="*/ 794115 w 1617176"/>
              <a:gd name="connsiteY24256" fmla="*/ 617294 h 1543360"/>
              <a:gd name="connsiteX24257" fmla="*/ 794360 w 1617176"/>
              <a:gd name="connsiteY24257" fmla="*/ 615829 h 1543360"/>
              <a:gd name="connsiteX24258" fmla="*/ 797532 w 1617176"/>
              <a:gd name="connsiteY24258" fmla="*/ 612900 h 1543360"/>
              <a:gd name="connsiteX24259" fmla="*/ 798410 w 1617176"/>
              <a:gd name="connsiteY24259" fmla="*/ 612023 h 1543360"/>
              <a:gd name="connsiteX24260" fmla="*/ 798264 w 1617176"/>
              <a:gd name="connsiteY24260" fmla="*/ 611438 h 1543360"/>
              <a:gd name="connsiteX24261" fmla="*/ 797532 w 1617176"/>
              <a:gd name="connsiteY24261" fmla="*/ 610705 h 1543360"/>
              <a:gd name="connsiteX24262" fmla="*/ 793871 w 1617176"/>
              <a:gd name="connsiteY24262" fmla="*/ 604603 h 1543360"/>
              <a:gd name="connsiteX24263" fmla="*/ 1088415 w 1617176"/>
              <a:gd name="connsiteY24263" fmla="*/ 604359 h 1543360"/>
              <a:gd name="connsiteX24264" fmla="*/ 1089460 w 1617176"/>
              <a:gd name="connsiteY24264" fmla="*/ 605578 h 1543360"/>
              <a:gd name="connsiteX24265" fmla="*/ 1089948 w 1617176"/>
              <a:gd name="connsiteY24265" fmla="*/ 606188 h 1543360"/>
              <a:gd name="connsiteX24266" fmla="*/ 1089948 w 1617176"/>
              <a:gd name="connsiteY24266" fmla="*/ 606066 h 1543360"/>
              <a:gd name="connsiteX24267" fmla="*/ 1090192 w 1617176"/>
              <a:gd name="connsiteY24267" fmla="*/ 606066 h 1543360"/>
              <a:gd name="connsiteX24268" fmla="*/ 1090244 w 1617176"/>
              <a:gd name="connsiteY24268" fmla="*/ 606377 h 1543360"/>
              <a:gd name="connsiteX24269" fmla="*/ 1092004 w 1617176"/>
              <a:gd name="connsiteY24269" fmla="*/ 605321 h 1543360"/>
              <a:gd name="connsiteX24270" fmla="*/ 1092389 w 1617176"/>
              <a:gd name="connsiteY24270" fmla="*/ 604359 h 1543360"/>
              <a:gd name="connsiteX24271" fmla="*/ 1087049 w 1617176"/>
              <a:gd name="connsiteY24271" fmla="*/ 604268 h 1543360"/>
              <a:gd name="connsiteX24272" fmla="*/ 1086775 w 1617176"/>
              <a:gd name="connsiteY24272" fmla="*/ 604359 h 1543360"/>
              <a:gd name="connsiteX24273" fmla="*/ 1082869 w 1617176"/>
              <a:gd name="connsiteY24273" fmla="*/ 604359 h 1543360"/>
              <a:gd name="connsiteX24274" fmla="*/ 1087821 w 1617176"/>
              <a:gd name="connsiteY24274" fmla="*/ 608367 h 1543360"/>
              <a:gd name="connsiteX24275" fmla="*/ 1088986 w 1617176"/>
              <a:gd name="connsiteY24275" fmla="*/ 607057 h 1543360"/>
              <a:gd name="connsiteX24276" fmla="*/ 1088239 w 1617176"/>
              <a:gd name="connsiteY24276" fmla="*/ 606310 h 1543360"/>
              <a:gd name="connsiteX24277" fmla="*/ 1087019 w 1617176"/>
              <a:gd name="connsiteY24277" fmla="*/ 604357 h 1543360"/>
              <a:gd name="connsiteX24278" fmla="*/ 1059495 w 1617176"/>
              <a:gd name="connsiteY24278" fmla="*/ 604208 h 1543360"/>
              <a:gd name="connsiteX24279" fmla="*/ 1052847 w 1617176"/>
              <a:gd name="connsiteY24279" fmla="*/ 607532 h 1543360"/>
              <a:gd name="connsiteX24280" fmla="*/ 1055287 w 1617176"/>
              <a:gd name="connsiteY24280" fmla="*/ 608753 h 1543360"/>
              <a:gd name="connsiteX24281" fmla="*/ 1055125 w 1617176"/>
              <a:gd name="connsiteY24281" fmla="*/ 609239 h 1543360"/>
              <a:gd name="connsiteX24282" fmla="*/ 1058623 w 1617176"/>
              <a:gd name="connsiteY24282" fmla="*/ 609239 h 1543360"/>
              <a:gd name="connsiteX24283" fmla="*/ 1058461 w 1617176"/>
              <a:gd name="connsiteY24283" fmla="*/ 608753 h 1543360"/>
              <a:gd name="connsiteX24284" fmla="*/ 1062599 w 1617176"/>
              <a:gd name="connsiteY24284" fmla="*/ 607881 h 1543360"/>
              <a:gd name="connsiteX24285" fmla="*/ 1061146 w 1617176"/>
              <a:gd name="connsiteY24285" fmla="*/ 606066 h 1543360"/>
              <a:gd name="connsiteX24286" fmla="*/ 816115 w 1617176"/>
              <a:gd name="connsiteY24286" fmla="*/ 604059 h 1543360"/>
              <a:gd name="connsiteX24287" fmla="*/ 816082 w 1617176"/>
              <a:gd name="connsiteY24287" fmla="*/ 604114 h 1543360"/>
              <a:gd name="connsiteX24288" fmla="*/ 814862 w 1617176"/>
              <a:gd name="connsiteY24288" fmla="*/ 604846 h 1543360"/>
              <a:gd name="connsiteX24289" fmla="*/ 814374 w 1617176"/>
              <a:gd name="connsiteY24289" fmla="*/ 605578 h 1543360"/>
              <a:gd name="connsiteX24290" fmla="*/ 814130 w 1617176"/>
              <a:gd name="connsiteY24290" fmla="*/ 605659 h 1543360"/>
              <a:gd name="connsiteX24291" fmla="*/ 814130 w 1617176"/>
              <a:gd name="connsiteY24291" fmla="*/ 605823 h 1543360"/>
              <a:gd name="connsiteX24292" fmla="*/ 815838 w 1617176"/>
              <a:gd name="connsiteY24292" fmla="*/ 606312 h 1543360"/>
              <a:gd name="connsiteX24293" fmla="*/ 816523 w 1617176"/>
              <a:gd name="connsiteY24293" fmla="*/ 606767 h 1543360"/>
              <a:gd name="connsiteX24294" fmla="*/ 817963 w 1617176"/>
              <a:gd name="connsiteY24294" fmla="*/ 605868 h 1543360"/>
              <a:gd name="connsiteX24295" fmla="*/ 818035 w 1617176"/>
              <a:gd name="connsiteY24295" fmla="*/ 605579 h 1543360"/>
              <a:gd name="connsiteX24296" fmla="*/ 818028 w 1617176"/>
              <a:gd name="connsiteY24296" fmla="*/ 605572 h 1543360"/>
              <a:gd name="connsiteX24297" fmla="*/ 817059 w 1617176"/>
              <a:gd name="connsiteY24297" fmla="*/ 604846 h 1543360"/>
              <a:gd name="connsiteX24298" fmla="*/ 1166720 w 1617176"/>
              <a:gd name="connsiteY24298" fmla="*/ 603973 h 1543360"/>
              <a:gd name="connsiteX24299" fmla="*/ 1165371 w 1617176"/>
              <a:gd name="connsiteY24299" fmla="*/ 604358 h 1543360"/>
              <a:gd name="connsiteX24300" fmla="*/ 1163419 w 1617176"/>
              <a:gd name="connsiteY24300" fmla="*/ 604114 h 1543360"/>
              <a:gd name="connsiteX24301" fmla="*/ 1161374 w 1617176"/>
              <a:gd name="connsiteY24301" fmla="*/ 604114 h 1543360"/>
              <a:gd name="connsiteX24302" fmla="*/ 1162442 w 1617176"/>
              <a:gd name="connsiteY24302" fmla="*/ 605823 h 1543360"/>
              <a:gd name="connsiteX24303" fmla="*/ 1163350 w 1617176"/>
              <a:gd name="connsiteY24303" fmla="*/ 607821 h 1543360"/>
              <a:gd name="connsiteX24304" fmla="*/ 1163418 w 1617176"/>
              <a:gd name="connsiteY24304" fmla="*/ 607776 h 1543360"/>
              <a:gd name="connsiteX24305" fmla="*/ 1171473 w 1617176"/>
              <a:gd name="connsiteY24305" fmla="*/ 613878 h 1543360"/>
              <a:gd name="connsiteX24306" fmla="*/ 1166591 w 1617176"/>
              <a:gd name="connsiteY24306" fmla="*/ 604359 h 1543360"/>
              <a:gd name="connsiteX24307" fmla="*/ 891017 w 1617176"/>
              <a:gd name="connsiteY24307" fmla="*/ 603383 h 1543360"/>
              <a:gd name="connsiteX24308" fmla="*/ 889553 w 1617176"/>
              <a:gd name="connsiteY24308" fmla="*/ 603871 h 1543360"/>
              <a:gd name="connsiteX24309" fmla="*/ 889527 w 1617176"/>
              <a:gd name="connsiteY24309" fmla="*/ 603831 h 1543360"/>
              <a:gd name="connsiteX24310" fmla="*/ 889064 w 1617176"/>
              <a:gd name="connsiteY24310" fmla="*/ 604602 h 1543360"/>
              <a:gd name="connsiteX24311" fmla="*/ 888820 w 1617176"/>
              <a:gd name="connsiteY24311" fmla="*/ 604846 h 1543360"/>
              <a:gd name="connsiteX24312" fmla="*/ 888820 w 1617176"/>
              <a:gd name="connsiteY24312" fmla="*/ 606556 h 1543360"/>
              <a:gd name="connsiteX24313" fmla="*/ 891505 w 1617176"/>
              <a:gd name="connsiteY24313" fmla="*/ 606556 h 1543360"/>
              <a:gd name="connsiteX24314" fmla="*/ 891506 w 1617176"/>
              <a:gd name="connsiteY24314" fmla="*/ 606554 h 1543360"/>
              <a:gd name="connsiteX24315" fmla="*/ 891688 w 1617176"/>
              <a:gd name="connsiteY24315" fmla="*/ 606509 h 1543360"/>
              <a:gd name="connsiteX24316" fmla="*/ 709148 w 1617176"/>
              <a:gd name="connsiteY24316" fmla="*/ 603074 h 1543360"/>
              <a:gd name="connsiteX24317" fmla="*/ 710881 w 1617176"/>
              <a:gd name="connsiteY24317" fmla="*/ 605578 h 1543360"/>
              <a:gd name="connsiteX24318" fmla="*/ 712834 w 1617176"/>
              <a:gd name="connsiteY24318" fmla="*/ 607775 h 1543360"/>
              <a:gd name="connsiteX24319" fmla="*/ 712625 w 1617176"/>
              <a:gd name="connsiteY24319" fmla="*/ 608054 h 1543360"/>
              <a:gd name="connsiteX24320" fmla="*/ 716374 w 1617176"/>
              <a:gd name="connsiteY24320" fmla="*/ 611803 h 1543360"/>
              <a:gd name="connsiteX24321" fmla="*/ 716739 w 1617176"/>
              <a:gd name="connsiteY24321" fmla="*/ 611682 h 1543360"/>
              <a:gd name="connsiteX24322" fmla="*/ 727416 w 1617176"/>
              <a:gd name="connsiteY24322" fmla="*/ 620175 h 1543360"/>
              <a:gd name="connsiteX24323" fmla="*/ 727966 w 1617176"/>
              <a:gd name="connsiteY24323" fmla="*/ 619735 h 1543360"/>
              <a:gd name="connsiteX24324" fmla="*/ 714298 w 1617176"/>
              <a:gd name="connsiteY24324" fmla="*/ 607288 h 1543360"/>
              <a:gd name="connsiteX24325" fmla="*/ 1065835 w 1617176"/>
              <a:gd name="connsiteY24325" fmla="*/ 602917 h 1543360"/>
              <a:gd name="connsiteX24326" fmla="*/ 1066516 w 1617176"/>
              <a:gd name="connsiteY24326" fmla="*/ 603870 h 1543360"/>
              <a:gd name="connsiteX24327" fmla="*/ 1068091 w 1617176"/>
              <a:gd name="connsiteY24327" fmla="*/ 606034 h 1543360"/>
              <a:gd name="connsiteX24328" fmla="*/ 1076767 w 1617176"/>
              <a:gd name="connsiteY24328" fmla="*/ 603383 h 1543360"/>
              <a:gd name="connsiteX24329" fmla="*/ 1061145 w 1617176"/>
              <a:gd name="connsiteY24329" fmla="*/ 602650 h 1543360"/>
              <a:gd name="connsiteX24330" fmla="*/ 1060658 w 1617176"/>
              <a:gd name="connsiteY24330" fmla="*/ 603627 h 1543360"/>
              <a:gd name="connsiteX24331" fmla="*/ 1059928 w 1617176"/>
              <a:gd name="connsiteY24331" fmla="*/ 603384 h 1543360"/>
              <a:gd name="connsiteX24332" fmla="*/ 1061878 w 1617176"/>
              <a:gd name="connsiteY24332" fmla="*/ 605334 h 1543360"/>
              <a:gd name="connsiteX24333" fmla="*/ 1063809 w 1617176"/>
              <a:gd name="connsiteY24333" fmla="*/ 607909 h 1543360"/>
              <a:gd name="connsiteX24334" fmla="*/ 1064075 w 1617176"/>
              <a:gd name="connsiteY24334" fmla="*/ 607776 h 1543360"/>
              <a:gd name="connsiteX24335" fmla="*/ 1066760 w 1617176"/>
              <a:gd name="connsiteY24335" fmla="*/ 607532 h 1543360"/>
              <a:gd name="connsiteX24336" fmla="*/ 1066760 w 1617176"/>
              <a:gd name="connsiteY24336" fmla="*/ 606800 h 1543360"/>
              <a:gd name="connsiteX24337" fmla="*/ 1067005 w 1617176"/>
              <a:gd name="connsiteY24337" fmla="*/ 606800 h 1543360"/>
              <a:gd name="connsiteX24338" fmla="*/ 1067004 w 1617176"/>
              <a:gd name="connsiteY24338" fmla="*/ 606799 h 1543360"/>
              <a:gd name="connsiteX24339" fmla="*/ 1065540 w 1617176"/>
              <a:gd name="connsiteY24339" fmla="*/ 604602 h 1543360"/>
              <a:gd name="connsiteX24340" fmla="*/ 1064357 w 1617176"/>
              <a:gd name="connsiteY24340" fmla="*/ 603025 h 1543360"/>
              <a:gd name="connsiteX24341" fmla="*/ 1064319 w 1617176"/>
              <a:gd name="connsiteY24341" fmla="*/ 603138 h 1543360"/>
              <a:gd name="connsiteX24342" fmla="*/ 1061145 w 1617176"/>
              <a:gd name="connsiteY24342" fmla="*/ 602650 h 1543360"/>
              <a:gd name="connsiteX24343" fmla="*/ 870026 w 1617176"/>
              <a:gd name="connsiteY24343" fmla="*/ 602650 h 1543360"/>
              <a:gd name="connsiteX24344" fmla="*/ 872606 w 1617176"/>
              <a:gd name="connsiteY24344" fmla="*/ 605230 h 1543360"/>
              <a:gd name="connsiteX24345" fmla="*/ 872711 w 1617176"/>
              <a:gd name="connsiteY24345" fmla="*/ 605090 h 1543360"/>
              <a:gd name="connsiteX24346" fmla="*/ 873199 w 1617176"/>
              <a:gd name="connsiteY24346" fmla="*/ 604846 h 1543360"/>
              <a:gd name="connsiteX24347" fmla="*/ 1038099 w 1617176"/>
              <a:gd name="connsiteY24347" fmla="*/ 602467 h 1543360"/>
              <a:gd name="connsiteX24348" fmla="*/ 1037957 w 1617176"/>
              <a:gd name="connsiteY24348" fmla="*/ 602894 h 1543360"/>
              <a:gd name="connsiteX24349" fmla="*/ 1034541 w 1617176"/>
              <a:gd name="connsiteY24349" fmla="*/ 602894 h 1543360"/>
              <a:gd name="connsiteX24350" fmla="*/ 1034541 w 1617176"/>
              <a:gd name="connsiteY24350" fmla="*/ 603382 h 1543360"/>
              <a:gd name="connsiteX24351" fmla="*/ 1029163 w 1617176"/>
              <a:gd name="connsiteY24351" fmla="*/ 605658 h 1543360"/>
              <a:gd name="connsiteX24352" fmla="*/ 1034296 w 1617176"/>
              <a:gd name="connsiteY24352" fmla="*/ 612658 h 1543360"/>
              <a:gd name="connsiteX24353" fmla="*/ 1037469 w 1617176"/>
              <a:gd name="connsiteY24353" fmla="*/ 611193 h 1543360"/>
              <a:gd name="connsiteX24354" fmla="*/ 1036493 w 1617176"/>
              <a:gd name="connsiteY24354" fmla="*/ 607776 h 1543360"/>
              <a:gd name="connsiteX24355" fmla="*/ 1038690 w 1617176"/>
              <a:gd name="connsiteY24355" fmla="*/ 607532 h 1543360"/>
              <a:gd name="connsiteX24356" fmla="*/ 1038876 w 1617176"/>
              <a:gd name="connsiteY24356" fmla="*/ 607718 h 1543360"/>
              <a:gd name="connsiteX24357" fmla="*/ 1040231 w 1617176"/>
              <a:gd name="connsiteY24357" fmla="*/ 606770 h 1543360"/>
              <a:gd name="connsiteX24358" fmla="*/ 1039910 w 1617176"/>
              <a:gd name="connsiteY24358" fmla="*/ 606556 h 1543360"/>
              <a:gd name="connsiteX24359" fmla="*/ 1039910 w 1617176"/>
              <a:gd name="connsiteY24359" fmla="*/ 605579 h 1543360"/>
              <a:gd name="connsiteX24360" fmla="*/ 1040303 w 1617176"/>
              <a:gd name="connsiteY24360" fmla="*/ 605677 h 1543360"/>
              <a:gd name="connsiteX24361" fmla="*/ 1039423 w 1617176"/>
              <a:gd name="connsiteY24361" fmla="*/ 604358 h 1543360"/>
              <a:gd name="connsiteX24362" fmla="*/ 914598 w 1617176"/>
              <a:gd name="connsiteY24362" fmla="*/ 601810 h 1543360"/>
              <a:gd name="connsiteX24363" fmla="*/ 913717 w 1617176"/>
              <a:gd name="connsiteY24363" fmla="*/ 602162 h 1543360"/>
              <a:gd name="connsiteX24364" fmla="*/ 921040 w 1617176"/>
              <a:gd name="connsiteY24364" fmla="*/ 606068 h 1543360"/>
              <a:gd name="connsiteX24365" fmla="*/ 916402 w 1617176"/>
              <a:gd name="connsiteY24365" fmla="*/ 602894 h 1543360"/>
              <a:gd name="connsiteX24366" fmla="*/ 916403 w 1617176"/>
              <a:gd name="connsiteY24366" fmla="*/ 602893 h 1543360"/>
              <a:gd name="connsiteX24367" fmla="*/ 950574 w 1617176"/>
              <a:gd name="connsiteY24367" fmla="*/ 601674 h 1543360"/>
              <a:gd name="connsiteX24368" fmla="*/ 945271 w 1617176"/>
              <a:gd name="connsiteY24368" fmla="*/ 605362 h 1543360"/>
              <a:gd name="connsiteX24369" fmla="*/ 956895 w 1617176"/>
              <a:gd name="connsiteY24369" fmla="*/ 610377 h 1543360"/>
              <a:gd name="connsiteX24370" fmla="*/ 957165 w 1617176"/>
              <a:gd name="connsiteY24370" fmla="*/ 609973 h 1543360"/>
              <a:gd name="connsiteX24371" fmla="*/ 959117 w 1617176"/>
              <a:gd name="connsiteY24371" fmla="*/ 609973 h 1543360"/>
              <a:gd name="connsiteX24372" fmla="*/ 950574 w 1617176"/>
              <a:gd name="connsiteY24372" fmla="*/ 601674 h 1543360"/>
              <a:gd name="connsiteX24373" fmla="*/ 824870 w 1617176"/>
              <a:gd name="connsiteY24373" fmla="*/ 601674 h 1543360"/>
              <a:gd name="connsiteX24374" fmla="*/ 818511 w 1617176"/>
              <a:gd name="connsiteY24374" fmla="*/ 606059 h 1543360"/>
              <a:gd name="connsiteX24375" fmla="*/ 819012 w 1617176"/>
              <a:gd name="connsiteY24375" fmla="*/ 606310 h 1543360"/>
              <a:gd name="connsiteX24376" fmla="*/ 818768 w 1617176"/>
              <a:gd name="connsiteY24376" fmla="*/ 607531 h 1543360"/>
              <a:gd name="connsiteX24377" fmla="*/ 817212 w 1617176"/>
              <a:gd name="connsiteY24377" fmla="*/ 608197 h 1543360"/>
              <a:gd name="connsiteX24378" fmla="*/ 821697 w 1617176"/>
              <a:gd name="connsiteY24378" fmla="*/ 613390 h 1543360"/>
              <a:gd name="connsiteX24379" fmla="*/ 829507 w 1617176"/>
              <a:gd name="connsiteY24379" fmla="*/ 606068 h 1543360"/>
              <a:gd name="connsiteX24380" fmla="*/ 824870 w 1617176"/>
              <a:gd name="connsiteY24380" fmla="*/ 601674 h 1543360"/>
              <a:gd name="connsiteX24381" fmla="*/ 1157175 w 1617176"/>
              <a:gd name="connsiteY24381" fmla="*/ 601647 h 1543360"/>
              <a:gd name="connsiteX24382" fmla="*/ 1156096 w 1617176"/>
              <a:gd name="connsiteY24382" fmla="*/ 601917 h 1543360"/>
              <a:gd name="connsiteX24383" fmla="*/ 1155886 w 1617176"/>
              <a:gd name="connsiteY24383" fmla="*/ 602022 h 1543360"/>
              <a:gd name="connsiteX24384" fmla="*/ 1156095 w 1617176"/>
              <a:gd name="connsiteY24384" fmla="*/ 602162 h 1543360"/>
              <a:gd name="connsiteX24385" fmla="*/ 1161709 w 1617176"/>
              <a:gd name="connsiteY24385" fmla="*/ 610705 h 1543360"/>
              <a:gd name="connsiteX24386" fmla="*/ 1161709 w 1617176"/>
              <a:gd name="connsiteY24386" fmla="*/ 608750 h 1543360"/>
              <a:gd name="connsiteX24387" fmla="*/ 1160733 w 1617176"/>
              <a:gd name="connsiteY24387" fmla="*/ 606799 h 1543360"/>
              <a:gd name="connsiteX24388" fmla="*/ 1159513 w 1617176"/>
              <a:gd name="connsiteY24388" fmla="*/ 604358 h 1543360"/>
              <a:gd name="connsiteX24389" fmla="*/ 1158293 w 1617176"/>
              <a:gd name="connsiteY24389" fmla="*/ 603137 h 1543360"/>
              <a:gd name="connsiteX24390" fmla="*/ 1019102 w 1617176"/>
              <a:gd name="connsiteY24390" fmla="*/ 601613 h 1543360"/>
              <a:gd name="connsiteX24391" fmla="*/ 1014281 w 1617176"/>
              <a:gd name="connsiteY24391" fmla="*/ 601674 h 1543360"/>
              <a:gd name="connsiteX24392" fmla="*/ 1017210 w 1617176"/>
              <a:gd name="connsiteY24392" fmla="*/ 606556 h 1543360"/>
              <a:gd name="connsiteX24393" fmla="*/ 1022092 w 1617176"/>
              <a:gd name="connsiteY24393" fmla="*/ 605579 h 1543360"/>
              <a:gd name="connsiteX24394" fmla="*/ 1019102 w 1617176"/>
              <a:gd name="connsiteY24394" fmla="*/ 601613 h 1543360"/>
              <a:gd name="connsiteX24395" fmla="*/ 1142075 w 1617176"/>
              <a:gd name="connsiteY24395" fmla="*/ 601350 h 1543360"/>
              <a:gd name="connsiteX24396" fmla="*/ 1142182 w 1617176"/>
              <a:gd name="connsiteY24396" fmla="*/ 601674 h 1543360"/>
              <a:gd name="connsiteX24397" fmla="*/ 1154387 w 1617176"/>
              <a:gd name="connsiteY24397" fmla="*/ 609485 h 1543360"/>
              <a:gd name="connsiteX24398" fmla="*/ 1148553 w 1617176"/>
              <a:gd name="connsiteY24398" fmla="*/ 604584 h 1543360"/>
              <a:gd name="connsiteX24399" fmla="*/ 1148528 w 1617176"/>
              <a:gd name="connsiteY24399" fmla="*/ 604601 h 1543360"/>
              <a:gd name="connsiteX24400" fmla="*/ 1145600 w 1617176"/>
              <a:gd name="connsiteY24400" fmla="*/ 602893 h 1543360"/>
              <a:gd name="connsiteX24401" fmla="*/ 1041688 w 1617176"/>
              <a:gd name="connsiteY24401" fmla="*/ 601223 h 1543360"/>
              <a:gd name="connsiteX24402" fmla="*/ 1039666 w 1617176"/>
              <a:gd name="connsiteY24402" fmla="*/ 601673 h 1543360"/>
              <a:gd name="connsiteX24403" fmla="*/ 1039422 w 1617176"/>
              <a:gd name="connsiteY24403" fmla="*/ 601673 h 1543360"/>
              <a:gd name="connsiteX24404" fmla="*/ 1039178 w 1617176"/>
              <a:gd name="connsiteY24404" fmla="*/ 601673 h 1543360"/>
              <a:gd name="connsiteX24405" fmla="*/ 1038935 w 1617176"/>
              <a:gd name="connsiteY24405" fmla="*/ 601428 h 1543360"/>
              <a:gd name="connsiteX24406" fmla="*/ 1038934 w 1617176"/>
              <a:gd name="connsiteY24406" fmla="*/ 601430 h 1543360"/>
              <a:gd name="connsiteX24407" fmla="*/ 1038995 w 1617176"/>
              <a:gd name="connsiteY24407" fmla="*/ 601550 h 1543360"/>
              <a:gd name="connsiteX24408" fmla="*/ 1039178 w 1617176"/>
              <a:gd name="connsiteY24408" fmla="*/ 601673 h 1543360"/>
              <a:gd name="connsiteX24409" fmla="*/ 1040155 w 1617176"/>
              <a:gd name="connsiteY24409" fmla="*/ 603137 h 1543360"/>
              <a:gd name="connsiteX24410" fmla="*/ 1041670 w 1617176"/>
              <a:gd name="connsiteY24410" fmla="*/ 605085 h 1543360"/>
              <a:gd name="connsiteX24411" fmla="*/ 1045524 w 1617176"/>
              <a:gd name="connsiteY24411" fmla="*/ 604603 h 1543360"/>
              <a:gd name="connsiteX24412" fmla="*/ 1041619 w 1617176"/>
              <a:gd name="connsiteY24412" fmla="*/ 601430 h 1543360"/>
              <a:gd name="connsiteX24413" fmla="*/ 703070 w 1617176"/>
              <a:gd name="connsiteY24413" fmla="*/ 601186 h 1543360"/>
              <a:gd name="connsiteX24414" fmla="*/ 705755 w 1617176"/>
              <a:gd name="connsiteY24414" fmla="*/ 604359 h 1543360"/>
              <a:gd name="connsiteX24415" fmla="*/ 705500 w 1617176"/>
              <a:gd name="connsiteY24415" fmla="*/ 604614 h 1543360"/>
              <a:gd name="connsiteX24416" fmla="*/ 707708 w 1617176"/>
              <a:gd name="connsiteY24416" fmla="*/ 607043 h 1543360"/>
              <a:gd name="connsiteX24417" fmla="*/ 710149 w 1617176"/>
              <a:gd name="connsiteY24417" fmla="*/ 608996 h 1543360"/>
              <a:gd name="connsiteX24418" fmla="*/ 710253 w 1617176"/>
              <a:gd name="connsiteY24418" fmla="*/ 609135 h 1543360"/>
              <a:gd name="connsiteX24419" fmla="*/ 711247 w 1617176"/>
              <a:gd name="connsiteY24419" fmla="*/ 608141 h 1543360"/>
              <a:gd name="connsiteX24420" fmla="*/ 709661 w 1617176"/>
              <a:gd name="connsiteY24420" fmla="*/ 606554 h 1543360"/>
              <a:gd name="connsiteX24421" fmla="*/ 707581 w 1617176"/>
              <a:gd name="connsiteY24421" fmla="*/ 603227 h 1543360"/>
              <a:gd name="connsiteX24422" fmla="*/ 707464 w 1617176"/>
              <a:gd name="connsiteY24422" fmla="*/ 603383 h 1543360"/>
              <a:gd name="connsiteX24423" fmla="*/ 703070 w 1617176"/>
              <a:gd name="connsiteY24423" fmla="*/ 601186 h 1543360"/>
              <a:gd name="connsiteX24424" fmla="*/ 980262 w 1617176"/>
              <a:gd name="connsiteY24424" fmla="*/ 600850 h 1543360"/>
              <a:gd name="connsiteX24425" fmla="*/ 973275 w 1617176"/>
              <a:gd name="connsiteY24425" fmla="*/ 604847 h 1543360"/>
              <a:gd name="connsiteX24426" fmla="*/ 982305 w 1617176"/>
              <a:gd name="connsiteY24426" fmla="*/ 613878 h 1543360"/>
              <a:gd name="connsiteX24427" fmla="*/ 992313 w 1617176"/>
              <a:gd name="connsiteY24427" fmla="*/ 611682 h 1543360"/>
              <a:gd name="connsiteX24428" fmla="*/ 978644 w 1617176"/>
              <a:gd name="connsiteY24428" fmla="*/ 603871 h 1543360"/>
              <a:gd name="connsiteX24429" fmla="*/ 985967 w 1617176"/>
              <a:gd name="connsiteY24429" fmla="*/ 604359 h 1543360"/>
              <a:gd name="connsiteX24430" fmla="*/ 980262 w 1617176"/>
              <a:gd name="connsiteY24430" fmla="*/ 600850 h 1543360"/>
              <a:gd name="connsiteX24431" fmla="*/ 915182 w 1617176"/>
              <a:gd name="connsiteY24431" fmla="*/ 600454 h 1543360"/>
              <a:gd name="connsiteX24432" fmla="*/ 914975 w 1617176"/>
              <a:gd name="connsiteY24432" fmla="*/ 600592 h 1543360"/>
              <a:gd name="connsiteX24433" fmla="*/ 916152 w 1617176"/>
              <a:gd name="connsiteY24433" fmla="*/ 601181 h 1543360"/>
              <a:gd name="connsiteX24434" fmla="*/ 857334 w 1617176"/>
              <a:gd name="connsiteY24434" fmla="*/ 599966 h 1543360"/>
              <a:gd name="connsiteX24435" fmla="*/ 857334 w 1617176"/>
              <a:gd name="connsiteY24435" fmla="*/ 600941 h 1543360"/>
              <a:gd name="connsiteX24436" fmla="*/ 855137 w 1617176"/>
              <a:gd name="connsiteY24436" fmla="*/ 603137 h 1543360"/>
              <a:gd name="connsiteX24437" fmla="*/ 853673 w 1617176"/>
              <a:gd name="connsiteY24437" fmla="*/ 604358 h 1543360"/>
              <a:gd name="connsiteX24438" fmla="*/ 853306 w 1617176"/>
              <a:gd name="connsiteY24438" fmla="*/ 604450 h 1543360"/>
              <a:gd name="connsiteX24439" fmla="*/ 852695 w 1617176"/>
              <a:gd name="connsiteY24439" fmla="*/ 605823 h 1543360"/>
              <a:gd name="connsiteX24440" fmla="*/ 852404 w 1617176"/>
              <a:gd name="connsiteY24440" fmla="*/ 605920 h 1543360"/>
              <a:gd name="connsiteX24441" fmla="*/ 853184 w 1617176"/>
              <a:gd name="connsiteY24441" fmla="*/ 606310 h 1543360"/>
              <a:gd name="connsiteX24442" fmla="*/ 854084 w 1617176"/>
              <a:gd name="connsiteY24442" fmla="*/ 607751 h 1543360"/>
              <a:gd name="connsiteX24443" fmla="*/ 854160 w 1617176"/>
              <a:gd name="connsiteY24443" fmla="*/ 607776 h 1543360"/>
              <a:gd name="connsiteX24444" fmla="*/ 854404 w 1617176"/>
              <a:gd name="connsiteY24444" fmla="*/ 607288 h 1543360"/>
              <a:gd name="connsiteX24445" fmla="*/ 862703 w 1617176"/>
              <a:gd name="connsiteY24445" fmla="*/ 602406 h 1543360"/>
              <a:gd name="connsiteX24446" fmla="*/ 857577 w 1617176"/>
              <a:gd name="connsiteY24446" fmla="*/ 600210 h 1543360"/>
              <a:gd name="connsiteX24447" fmla="*/ 799044 w 1617176"/>
              <a:gd name="connsiteY24447" fmla="*/ 599916 h 1543360"/>
              <a:gd name="connsiteX24448" fmla="*/ 798215 w 1617176"/>
              <a:gd name="connsiteY24448" fmla="*/ 600747 h 1543360"/>
              <a:gd name="connsiteX24449" fmla="*/ 801313 w 1617176"/>
              <a:gd name="connsiteY24449" fmla="*/ 605394 h 1543360"/>
              <a:gd name="connsiteX24450" fmla="*/ 801682 w 1617176"/>
              <a:gd name="connsiteY24450" fmla="*/ 605578 h 1543360"/>
              <a:gd name="connsiteX24451" fmla="*/ 801926 w 1617176"/>
              <a:gd name="connsiteY24451" fmla="*/ 605578 h 1543360"/>
              <a:gd name="connsiteX24452" fmla="*/ 802170 w 1617176"/>
              <a:gd name="connsiteY24452" fmla="*/ 605822 h 1543360"/>
              <a:gd name="connsiteX24453" fmla="*/ 802414 w 1617176"/>
              <a:gd name="connsiteY24453" fmla="*/ 606555 h 1543360"/>
              <a:gd name="connsiteX24454" fmla="*/ 802414 w 1617176"/>
              <a:gd name="connsiteY24454" fmla="*/ 606556 h 1543360"/>
              <a:gd name="connsiteX24455" fmla="*/ 805343 w 1617176"/>
              <a:gd name="connsiteY24455" fmla="*/ 603871 h 1543360"/>
              <a:gd name="connsiteX24456" fmla="*/ 799240 w 1617176"/>
              <a:gd name="connsiteY24456" fmla="*/ 600210 h 1543360"/>
              <a:gd name="connsiteX24457" fmla="*/ 1000795 w 1617176"/>
              <a:gd name="connsiteY24457" fmla="*/ 599721 h 1543360"/>
              <a:gd name="connsiteX24458" fmla="*/ 992801 w 1617176"/>
              <a:gd name="connsiteY24458" fmla="*/ 600210 h 1543360"/>
              <a:gd name="connsiteX24459" fmla="*/ 992801 w 1617176"/>
              <a:gd name="connsiteY24459" fmla="*/ 602650 h 1543360"/>
              <a:gd name="connsiteX24460" fmla="*/ 988896 w 1617176"/>
              <a:gd name="connsiteY24460" fmla="*/ 601674 h 1543360"/>
              <a:gd name="connsiteX24461" fmla="*/ 994510 w 1617176"/>
              <a:gd name="connsiteY24461" fmla="*/ 604359 h 1543360"/>
              <a:gd name="connsiteX24462" fmla="*/ 1004762 w 1617176"/>
              <a:gd name="connsiteY24462" fmla="*/ 604359 h 1543360"/>
              <a:gd name="connsiteX24463" fmla="*/ 1000795 w 1617176"/>
              <a:gd name="connsiteY24463" fmla="*/ 599721 h 1543360"/>
              <a:gd name="connsiteX24464" fmla="*/ 1056265 w 1617176"/>
              <a:gd name="connsiteY24464" fmla="*/ 599721 h 1543360"/>
              <a:gd name="connsiteX24465" fmla="*/ 1056509 w 1617176"/>
              <a:gd name="connsiteY24465" fmla="*/ 600208 h 1543360"/>
              <a:gd name="connsiteX24466" fmla="*/ 1056509 w 1617176"/>
              <a:gd name="connsiteY24466" fmla="*/ 600210 h 1543360"/>
              <a:gd name="connsiteX24467" fmla="*/ 1059437 w 1617176"/>
              <a:gd name="connsiteY24467" fmla="*/ 600210 h 1543360"/>
              <a:gd name="connsiteX24468" fmla="*/ 1134860 w 1617176"/>
              <a:gd name="connsiteY24468" fmla="*/ 599721 h 1543360"/>
              <a:gd name="connsiteX24469" fmla="*/ 1120703 w 1617176"/>
              <a:gd name="connsiteY24469" fmla="*/ 601674 h 1543360"/>
              <a:gd name="connsiteX24470" fmla="*/ 1124181 w 1617176"/>
              <a:gd name="connsiteY24470" fmla="*/ 605000 h 1543360"/>
              <a:gd name="connsiteX24471" fmla="*/ 1126574 w 1617176"/>
              <a:gd name="connsiteY24471" fmla="*/ 605229 h 1543360"/>
              <a:gd name="connsiteX24472" fmla="*/ 1126806 w 1617176"/>
              <a:gd name="connsiteY24472" fmla="*/ 605090 h 1543360"/>
              <a:gd name="connsiteX24473" fmla="*/ 1127089 w 1617176"/>
              <a:gd name="connsiteY24473" fmla="*/ 605278 h 1543360"/>
              <a:gd name="connsiteX24474" fmla="*/ 1130222 w 1617176"/>
              <a:gd name="connsiteY24474" fmla="*/ 605579 h 1543360"/>
              <a:gd name="connsiteX24475" fmla="*/ 1128580 w 1617176"/>
              <a:gd name="connsiteY24475" fmla="*/ 605785 h 1543360"/>
              <a:gd name="connsiteX24476" fmla="*/ 1127481 w 1617176"/>
              <a:gd name="connsiteY24476" fmla="*/ 605540 h 1543360"/>
              <a:gd name="connsiteX24477" fmla="*/ 1127538 w 1617176"/>
              <a:gd name="connsiteY24477" fmla="*/ 605578 h 1543360"/>
              <a:gd name="connsiteX24478" fmla="*/ 1127697 w 1617176"/>
              <a:gd name="connsiteY24478" fmla="*/ 605895 h 1543360"/>
              <a:gd name="connsiteX24479" fmla="*/ 1128580 w 1617176"/>
              <a:gd name="connsiteY24479" fmla="*/ 605785 h 1543360"/>
              <a:gd name="connsiteX24480" fmla="*/ 1133273 w 1617176"/>
              <a:gd name="connsiteY24480" fmla="*/ 606830 h 1543360"/>
              <a:gd name="connsiteX24481" fmla="*/ 1142182 w 1617176"/>
              <a:gd name="connsiteY24481" fmla="*/ 607044 h 1543360"/>
              <a:gd name="connsiteX24482" fmla="*/ 1134860 w 1617176"/>
              <a:gd name="connsiteY24482" fmla="*/ 599721 h 1543360"/>
              <a:gd name="connsiteX24483" fmla="*/ 842688 w 1617176"/>
              <a:gd name="connsiteY24483" fmla="*/ 599721 h 1543360"/>
              <a:gd name="connsiteX24484" fmla="*/ 840003 w 1617176"/>
              <a:gd name="connsiteY24484" fmla="*/ 602162 h 1543360"/>
              <a:gd name="connsiteX24485" fmla="*/ 846593 w 1617176"/>
              <a:gd name="connsiteY24485" fmla="*/ 607776 h 1543360"/>
              <a:gd name="connsiteX24486" fmla="*/ 847814 w 1617176"/>
              <a:gd name="connsiteY24486" fmla="*/ 607044 h 1543360"/>
              <a:gd name="connsiteX24487" fmla="*/ 842688 w 1617176"/>
              <a:gd name="connsiteY24487" fmla="*/ 599721 h 1543360"/>
              <a:gd name="connsiteX24488" fmla="*/ 770639 w 1617176"/>
              <a:gd name="connsiteY24488" fmla="*/ 599190 h 1543360"/>
              <a:gd name="connsiteX24489" fmla="*/ 767754 w 1617176"/>
              <a:gd name="connsiteY24489" fmla="*/ 605578 h 1543360"/>
              <a:gd name="connsiteX24490" fmla="*/ 767752 w 1617176"/>
              <a:gd name="connsiteY24490" fmla="*/ 605579 h 1543360"/>
              <a:gd name="connsiteX24491" fmla="*/ 767753 w 1617176"/>
              <a:gd name="connsiteY24491" fmla="*/ 605579 h 1543360"/>
              <a:gd name="connsiteX24492" fmla="*/ 767753 w 1617176"/>
              <a:gd name="connsiteY24492" fmla="*/ 606068 h 1543360"/>
              <a:gd name="connsiteX24493" fmla="*/ 774588 w 1617176"/>
              <a:gd name="connsiteY24493" fmla="*/ 611682 h 1543360"/>
              <a:gd name="connsiteX24494" fmla="*/ 773861 w 1617176"/>
              <a:gd name="connsiteY24494" fmla="*/ 611924 h 1543360"/>
              <a:gd name="connsiteX24495" fmla="*/ 774344 w 1617176"/>
              <a:gd name="connsiteY24495" fmla="*/ 611924 h 1543360"/>
              <a:gd name="connsiteX24496" fmla="*/ 775360 w 1617176"/>
              <a:gd name="connsiteY24496" fmla="*/ 612533 h 1543360"/>
              <a:gd name="connsiteX24497" fmla="*/ 775320 w 1617176"/>
              <a:gd name="connsiteY24497" fmla="*/ 612414 h 1543360"/>
              <a:gd name="connsiteX24498" fmla="*/ 781422 w 1617176"/>
              <a:gd name="connsiteY24498" fmla="*/ 615831 h 1543360"/>
              <a:gd name="connsiteX24499" fmla="*/ 781427 w 1617176"/>
              <a:gd name="connsiteY24499" fmla="*/ 615846 h 1543360"/>
              <a:gd name="connsiteX24500" fmla="*/ 783047 w 1617176"/>
              <a:gd name="connsiteY24500" fmla="*/ 613741 h 1543360"/>
              <a:gd name="connsiteX24501" fmla="*/ 782887 w 1617176"/>
              <a:gd name="connsiteY24501" fmla="*/ 613634 h 1543360"/>
              <a:gd name="connsiteX24502" fmla="*/ 783375 w 1617176"/>
              <a:gd name="connsiteY24502" fmla="*/ 611926 h 1543360"/>
              <a:gd name="connsiteX24503" fmla="*/ 1289367 w 1617176"/>
              <a:gd name="connsiteY24503" fmla="*/ 598989 h 1543360"/>
              <a:gd name="connsiteX24504" fmla="*/ 1301571 w 1617176"/>
              <a:gd name="connsiteY24504" fmla="*/ 612414 h 1543360"/>
              <a:gd name="connsiteX24505" fmla="*/ 1305477 w 1617176"/>
              <a:gd name="connsiteY24505" fmla="*/ 613878 h 1543360"/>
              <a:gd name="connsiteX24506" fmla="*/ 1310603 w 1617176"/>
              <a:gd name="connsiteY24506" fmla="*/ 619492 h 1543360"/>
              <a:gd name="connsiteX24507" fmla="*/ 1322074 w 1617176"/>
              <a:gd name="connsiteY24507" fmla="*/ 631941 h 1543360"/>
              <a:gd name="connsiteX24508" fmla="*/ 1325492 w 1617176"/>
              <a:gd name="connsiteY24508" fmla="*/ 627303 h 1543360"/>
              <a:gd name="connsiteX24509" fmla="*/ 1289367 w 1617176"/>
              <a:gd name="connsiteY24509" fmla="*/ 598989 h 1543360"/>
              <a:gd name="connsiteX24510" fmla="*/ 832254 w 1617176"/>
              <a:gd name="connsiteY24510" fmla="*/ 598867 h 1543360"/>
              <a:gd name="connsiteX24511" fmla="*/ 829019 w 1617176"/>
              <a:gd name="connsiteY24511" fmla="*/ 599721 h 1543360"/>
              <a:gd name="connsiteX24512" fmla="*/ 833657 w 1617176"/>
              <a:gd name="connsiteY24512" fmla="*/ 604359 h 1543360"/>
              <a:gd name="connsiteX24513" fmla="*/ 835121 w 1617176"/>
              <a:gd name="connsiteY24513" fmla="*/ 601674 h 1543360"/>
              <a:gd name="connsiteX24514" fmla="*/ 832254 w 1617176"/>
              <a:gd name="connsiteY24514" fmla="*/ 598867 h 1543360"/>
              <a:gd name="connsiteX24515" fmla="*/ 1141450 w 1617176"/>
              <a:gd name="connsiteY24515" fmla="*/ 598745 h 1543360"/>
              <a:gd name="connsiteX24516" fmla="*/ 1142513 w 1617176"/>
              <a:gd name="connsiteY24516" fmla="*/ 600445 h 1543360"/>
              <a:gd name="connsiteX24517" fmla="*/ 1146088 w 1617176"/>
              <a:gd name="connsiteY24517" fmla="*/ 601917 h 1543360"/>
              <a:gd name="connsiteX24518" fmla="*/ 1148445 w 1617176"/>
              <a:gd name="connsiteY24518" fmla="*/ 603095 h 1543360"/>
              <a:gd name="connsiteX24519" fmla="*/ 1147370 w 1617176"/>
              <a:gd name="connsiteY24519" fmla="*/ 599416 h 1543360"/>
              <a:gd name="connsiteX24520" fmla="*/ 1141450 w 1617176"/>
              <a:gd name="connsiteY24520" fmla="*/ 598745 h 1543360"/>
              <a:gd name="connsiteX24521" fmla="*/ 821599 w 1617176"/>
              <a:gd name="connsiteY24521" fmla="*/ 598501 h 1543360"/>
              <a:gd name="connsiteX24522" fmla="*/ 821453 w 1617176"/>
              <a:gd name="connsiteY24522" fmla="*/ 599232 h 1543360"/>
              <a:gd name="connsiteX24523" fmla="*/ 819256 w 1617176"/>
              <a:gd name="connsiteY24523" fmla="*/ 601184 h 1543360"/>
              <a:gd name="connsiteX24524" fmla="*/ 816709 w 1617176"/>
              <a:gd name="connsiteY24524" fmla="*/ 603340 h 1543360"/>
              <a:gd name="connsiteX24525" fmla="*/ 817792 w 1617176"/>
              <a:gd name="connsiteY24525" fmla="*/ 604113 h 1543360"/>
              <a:gd name="connsiteX24526" fmla="*/ 818052 w 1617176"/>
              <a:gd name="connsiteY24526" fmla="*/ 604308 h 1543360"/>
              <a:gd name="connsiteX24527" fmla="*/ 818279 w 1617176"/>
              <a:gd name="connsiteY24527" fmla="*/ 603627 h 1543360"/>
              <a:gd name="connsiteX24528" fmla="*/ 823161 w 1617176"/>
              <a:gd name="connsiteY24528" fmla="*/ 598501 h 1543360"/>
              <a:gd name="connsiteX24529" fmla="*/ 877898 w 1617176"/>
              <a:gd name="connsiteY24529" fmla="*/ 598318 h 1543360"/>
              <a:gd name="connsiteX24530" fmla="*/ 873687 w 1617176"/>
              <a:gd name="connsiteY24530" fmla="*/ 599721 h 1543360"/>
              <a:gd name="connsiteX24531" fmla="*/ 881010 w 1617176"/>
              <a:gd name="connsiteY24531" fmla="*/ 603871 h 1543360"/>
              <a:gd name="connsiteX24532" fmla="*/ 877898 w 1617176"/>
              <a:gd name="connsiteY24532" fmla="*/ 598318 h 1543360"/>
              <a:gd name="connsiteX24533" fmla="*/ 884427 w 1617176"/>
              <a:gd name="connsiteY24533" fmla="*/ 598257 h 1543360"/>
              <a:gd name="connsiteX24534" fmla="*/ 884397 w 1617176"/>
              <a:gd name="connsiteY24534" fmla="*/ 601613 h 1543360"/>
              <a:gd name="connsiteX24535" fmla="*/ 887844 w 1617176"/>
              <a:gd name="connsiteY24535" fmla="*/ 603871 h 1543360"/>
              <a:gd name="connsiteX24536" fmla="*/ 887844 w 1617176"/>
              <a:gd name="connsiteY24536" fmla="*/ 603870 h 1543360"/>
              <a:gd name="connsiteX24537" fmla="*/ 888698 w 1617176"/>
              <a:gd name="connsiteY24537" fmla="*/ 603016 h 1543360"/>
              <a:gd name="connsiteX24538" fmla="*/ 888332 w 1617176"/>
              <a:gd name="connsiteY24538" fmla="*/ 602894 h 1543360"/>
              <a:gd name="connsiteX24539" fmla="*/ 884427 w 1617176"/>
              <a:gd name="connsiteY24539" fmla="*/ 598257 h 1543360"/>
              <a:gd name="connsiteX24540" fmla="*/ 1149505 w 1617176"/>
              <a:gd name="connsiteY24540" fmla="*/ 597769 h 1543360"/>
              <a:gd name="connsiteX24541" fmla="*/ 1149505 w 1617176"/>
              <a:gd name="connsiteY24541" fmla="*/ 598745 h 1543360"/>
              <a:gd name="connsiteX24542" fmla="*/ 1150482 w 1617176"/>
              <a:gd name="connsiteY24542" fmla="*/ 598745 h 1543360"/>
              <a:gd name="connsiteX24543" fmla="*/ 1150482 w 1617176"/>
              <a:gd name="connsiteY24543" fmla="*/ 597769 h 1543360"/>
              <a:gd name="connsiteX24544" fmla="*/ 1149505 w 1617176"/>
              <a:gd name="connsiteY24544" fmla="*/ 597769 h 1543360"/>
              <a:gd name="connsiteX24545" fmla="*/ 1157004 w 1617176"/>
              <a:gd name="connsiteY24545" fmla="*/ 597563 h 1543360"/>
              <a:gd name="connsiteX24546" fmla="*/ 1157316 w 1617176"/>
              <a:gd name="connsiteY24546" fmla="*/ 598500 h 1543360"/>
              <a:gd name="connsiteX24547" fmla="*/ 1158140 w 1617176"/>
              <a:gd name="connsiteY24547" fmla="*/ 600146 h 1543360"/>
              <a:gd name="connsiteX24548" fmla="*/ 1158293 w 1617176"/>
              <a:gd name="connsiteY24548" fmla="*/ 600208 h 1543360"/>
              <a:gd name="connsiteX24549" fmla="*/ 1159513 w 1617176"/>
              <a:gd name="connsiteY24549" fmla="*/ 601673 h 1543360"/>
              <a:gd name="connsiteX24550" fmla="*/ 1161221 w 1617176"/>
              <a:gd name="connsiteY24550" fmla="*/ 603381 h 1543360"/>
              <a:gd name="connsiteX24551" fmla="*/ 1161173 w 1617176"/>
              <a:gd name="connsiteY24551" fmla="*/ 603626 h 1543360"/>
              <a:gd name="connsiteX24552" fmla="*/ 1163663 w 1617176"/>
              <a:gd name="connsiteY24552" fmla="*/ 603626 h 1543360"/>
              <a:gd name="connsiteX24553" fmla="*/ 1165611 w 1617176"/>
              <a:gd name="connsiteY24553" fmla="*/ 603464 h 1543360"/>
              <a:gd name="connsiteX24554" fmla="*/ 1162198 w 1617176"/>
              <a:gd name="connsiteY24554" fmla="*/ 597860 h 1543360"/>
              <a:gd name="connsiteX24555" fmla="*/ 1032343 w 1617176"/>
              <a:gd name="connsiteY24555" fmla="*/ 597525 h 1543360"/>
              <a:gd name="connsiteX24556" fmla="*/ 1032343 w 1617176"/>
              <a:gd name="connsiteY24556" fmla="*/ 597888 h 1543360"/>
              <a:gd name="connsiteX24557" fmla="*/ 1033076 w 1617176"/>
              <a:gd name="connsiteY24557" fmla="*/ 598499 h 1543360"/>
              <a:gd name="connsiteX24558" fmla="*/ 1033078 w 1617176"/>
              <a:gd name="connsiteY24558" fmla="*/ 598501 h 1543360"/>
              <a:gd name="connsiteX24559" fmla="*/ 1033320 w 1617176"/>
              <a:gd name="connsiteY24559" fmla="*/ 598501 h 1543360"/>
              <a:gd name="connsiteX24560" fmla="*/ 1033320 w 1617176"/>
              <a:gd name="connsiteY24560" fmla="*/ 597525 h 1543360"/>
              <a:gd name="connsiteX24561" fmla="*/ 1032343 w 1617176"/>
              <a:gd name="connsiteY24561" fmla="*/ 597525 h 1543360"/>
              <a:gd name="connsiteX24562" fmla="*/ 966928 w 1617176"/>
              <a:gd name="connsiteY24562" fmla="*/ 597525 h 1543360"/>
              <a:gd name="connsiteX24563" fmla="*/ 971321 w 1617176"/>
              <a:gd name="connsiteY24563" fmla="*/ 601674 h 1543360"/>
              <a:gd name="connsiteX24564" fmla="*/ 974251 w 1617176"/>
              <a:gd name="connsiteY24564" fmla="*/ 599233 h 1543360"/>
              <a:gd name="connsiteX24565" fmla="*/ 966928 w 1617176"/>
              <a:gd name="connsiteY24565" fmla="*/ 597525 h 1543360"/>
              <a:gd name="connsiteX24566" fmla="*/ 918355 w 1617176"/>
              <a:gd name="connsiteY24566" fmla="*/ 597525 h 1543360"/>
              <a:gd name="connsiteX24567" fmla="*/ 927874 w 1617176"/>
              <a:gd name="connsiteY24567" fmla="*/ 602894 h 1543360"/>
              <a:gd name="connsiteX24568" fmla="*/ 918355 w 1617176"/>
              <a:gd name="connsiteY24568" fmla="*/ 597525 h 1543360"/>
              <a:gd name="connsiteX24569" fmla="*/ 795091 w 1617176"/>
              <a:gd name="connsiteY24569" fmla="*/ 597525 h 1543360"/>
              <a:gd name="connsiteX24570" fmla="*/ 796979 w 1617176"/>
              <a:gd name="connsiteY24570" fmla="*/ 600043 h 1543360"/>
              <a:gd name="connsiteX24571" fmla="*/ 797044 w 1617176"/>
              <a:gd name="connsiteY24571" fmla="*/ 599720 h 1543360"/>
              <a:gd name="connsiteX24572" fmla="*/ 797309 w 1617176"/>
              <a:gd name="connsiteY24572" fmla="*/ 599521 h 1543360"/>
              <a:gd name="connsiteX24573" fmla="*/ 1186851 w 1617176"/>
              <a:gd name="connsiteY24573" fmla="*/ 597036 h 1543360"/>
              <a:gd name="connsiteX24574" fmla="*/ 1186851 w 1617176"/>
              <a:gd name="connsiteY24574" fmla="*/ 598256 h 1543360"/>
              <a:gd name="connsiteX24575" fmla="*/ 1189536 w 1617176"/>
              <a:gd name="connsiteY24575" fmla="*/ 603870 h 1543360"/>
              <a:gd name="connsiteX24576" fmla="*/ 1193165 w 1617176"/>
              <a:gd name="connsiteY24576" fmla="*/ 609767 h 1543360"/>
              <a:gd name="connsiteX24577" fmla="*/ 1195637 w 1617176"/>
              <a:gd name="connsiteY24577" fmla="*/ 610217 h 1543360"/>
              <a:gd name="connsiteX24578" fmla="*/ 1193762 w 1617176"/>
              <a:gd name="connsiteY24578" fmla="*/ 606259 h 1543360"/>
              <a:gd name="connsiteX24579" fmla="*/ 1193440 w 1617176"/>
              <a:gd name="connsiteY24579" fmla="*/ 606066 h 1543360"/>
              <a:gd name="connsiteX24580" fmla="*/ 1190756 w 1617176"/>
              <a:gd name="connsiteY24580" fmla="*/ 601184 h 1543360"/>
              <a:gd name="connsiteX24581" fmla="*/ 1189535 w 1617176"/>
              <a:gd name="connsiteY24581" fmla="*/ 600208 h 1543360"/>
              <a:gd name="connsiteX24582" fmla="*/ 1189535 w 1617176"/>
              <a:gd name="connsiteY24582" fmla="*/ 599529 h 1543360"/>
              <a:gd name="connsiteX24583" fmla="*/ 1153410 w 1617176"/>
              <a:gd name="connsiteY24583" fmla="*/ 597036 h 1543360"/>
              <a:gd name="connsiteX24584" fmla="*/ 1155607 w 1617176"/>
              <a:gd name="connsiteY24584" fmla="*/ 600454 h 1543360"/>
              <a:gd name="connsiteX24585" fmla="*/ 1155486 w 1617176"/>
              <a:gd name="connsiteY24585" fmla="*/ 601062 h 1543360"/>
              <a:gd name="connsiteX24586" fmla="*/ 1155852 w 1617176"/>
              <a:gd name="connsiteY24586" fmla="*/ 600940 h 1543360"/>
              <a:gd name="connsiteX24587" fmla="*/ 1156527 w 1617176"/>
              <a:gd name="connsiteY24587" fmla="*/ 600490 h 1543360"/>
              <a:gd name="connsiteX24588" fmla="*/ 1155851 w 1617176"/>
              <a:gd name="connsiteY24588" fmla="*/ 599476 h 1543360"/>
              <a:gd name="connsiteX24589" fmla="*/ 1155120 w 1617176"/>
              <a:gd name="connsiteY24589" fmla="*/ 597525 h 1543360"/>
              <a:gd name="connsiteX24590" fmla="*/ 1155119 w 1617176"/>
              <a:gd name="connsiteY24590" fmla="*/ 597525 h 1543360"/>
              <a:gd name="connsiteX24591" fmla="*/ 1153410 w 1617176"/>
              <a:gd name="connsiteY24591" fmla="*/ 597036 h 1543360"/>
              <a:gd name="connsiteX24592" fmla="*/ 1044304 w 1617176"/>
              <a:gd name="connsiteY24592" fmla="*/ 597036 h 1543360"/>
              <a:gd name="connsiteX24593" fmla="*/ 1048606 w 1617176"/>
              <a:gd name="connsiteY24593" fmla="*/ 602101 h 1543360"/>
              <a:gd name="connsiteX24594" fmla="*/ 1055182 w 1617176"/>
              <a:gd name="connsiteY24594" fmla="*/ 600240 h 1543360"/>
              <a:gd name="connsiteX24595" fmla="*/ 1055147 w 1617176"/>
              <a:gd name="connsiteY24595" fmla="*/ 600169 h 1543360"/>
              <a:gd name="connsiteX24596" fmla="*/ 1109506 w 1617176"/>
              <a:gd name="connsiteY24596" fmla="*/ 596792 h 1543360"/>
              <a:gd name="connsiteX24597" fmla="*/ 1102640 w 1617176"/>
              <a:gd name="connsiteY24597" fmla="*/ 599233 h 1543360"/>
              <a:gd name="connsiteX24598" fmla="*/ 1115089 w 1617176"/>
              <a:gd name="connsiteY24598" fmla="*/ 600210 h 1543360"/>
              <a:gd name="connsiteX24599" fmla="*/ 1109506 w 1617176"/>
              <a:gd name="connsiteY24599" fmla="*/ 596792 h 1543360"/>
              <a:gd name="connsiteX24600" fmla="*/ 1037957 w 1617176"/>
              <a:gd name="connsiteY24600" fmla="*/ 596548 h 1543360"/>
              <a:gd name="connsiteX24601" fmla="*/ 1038446 w 1617176"/>
              <a:gd name="connsiteY24601" fmla="*/ 600698 h 1543360"/>
              <a:gd name="connsiteX24602" fmla="*/ 1039178 w 1617176"/>
              <a:gd name="connsiteY24602" fmla="*/ 600698 h 1543360"/>
              <a:gd name="connsiteX24603" fmla="*/ 1038936 w 1617176"/>
              <a:gd name="connsiteY24603" fmla="*/ 601424 h 1543360"/>
              <a:gd name="connsiteX24604" fmla="*/ 1039178 w 1617176"/>
              <a:gd name="connsiteY24604" fmla="*/ 600940 h 1543360"/>
              <a:gd name="connsiteX24605" fmla="*/ 1039422 w 1617176"/>
              <a:gd name="connsiteY24605" fmla="*/ 600940 h 1543360"/>
              <a:gd name="connsiteX24606" fmla="*/ 1041493 w 1617176"/>
              <a:gd name="connsiteY24606" fmla="*/ 600319 h 1543360"/>
              <a:gd name="connsiteX24607" fmla="*/ 1090711 w 1617176"/>
              <a:gd name="connsiteY24607" fmla="*/ 596426 h 1543360"/>
              <a:gd name="connsiteX24608" fmla="*/ 1083358 w 1617176"/>
              <a:gd name="connsiteY24608" fmla="*/ 597525 h 1543360"/>
              <a:gd name="connsiteX24609" fmla="*/ 1096782 w 1617176"/>
              <a:gd name="connsiteY24609" fmla="*/ 597525 h 1543360"/>
              <a:gd name="connsiteX24610" fmla="*/ 1090711 w 1617176"/>
              <a:gd name="connsiteY24610" fmla="*/ 596426 h 1543360"/>
              <a:gd name="connsiteX24611" fmla="*/ 1191732 w 1617176"/>
              <a:gd name="connsiteY24611" fmla="*/ 596060 h 1543360"/>
              <a:gd name="connsiteX24612" fmla="*/ 1191245 w 1617176"/>
              <a:gd name="connsiteY24612" fmla="*/ 598743 h 1543360"/>
              <a:gd name="connsiteX24613" fmla="*/ 1192464 w 1617176"/>
              <a:gd name="connsiteY24613" fmla="*/ 599964 h 1543360"/>
              <a:gd name="connsiteX24614" fmla="*/ 1195610 w 1617176"/>
              <a:gd name="connsiteY24614" fmla="*/ 605530 h 1543360"/>
              <a:gd name="connsiteX24615" fmla="*/ 1200519 w 1617176"/>
              <a:gd name="connsiteY24615" fmla="*/ 610216 h 1543360"/>
              <a:gd name="connsiteX24616" fmla="*/ 1201008 w 1617176"/>
              <a:gd name="connsiteY24616" fmla="*/ 609972 h 1543360"/>
              <a:gd name="connsiteX24617" fmla="*/ 1201224 w 1617176"/>
              <a:gd name="connsiteY24617" fmla="*/ 610058 h 1543360"/>
              <a:gd name="connsiteX24618" fmla="*/ 1202228 w 1617176"/>
              <a:gd name="connsiteY24618" fmla="*/ 609485 h 1543360"/>
              <a:gd name="connsiteX24619" fmla="*/ 1197590 w 1617176"/>
              <a:gd name="connsiteY24619" fmla="*/ 603871 h 1543360"/>
              <a:gd name="connsiteX24620" fmla="*/ 1198638 w 1617176"/>
              <a:gd name="connsiteY24620" fmla="*/ 603661 h 1543360"/>
              <a:gd name="connsiteX24621" fmla="*/ 1198567 w 1617176"/>
              <a:gd name="connsiteY24621" fmla="*/ 603626 h 1543360"/>
              <a:gd name="connsiteX24622" fmla="*/ 1196370 w 1617176"/>
              <a:gd name="connsiteY24622" fmla="*/ 600452 h 1543360"/>
              <a:gd name="connsiteX24623" fmla="*/ 1193587 w 1617176"/>
              <a:gd name="connsiteY24623" fmla="*/ 597437 h 1543360"/>
              <a:gd name="connsiteX24624" fmla="*/ 1193440 w 1617176"/>
              <a:gd name="connsiteY24624" fmla="*/ 597525 h 1543360"/>
              <a:gd name="connsiteX24625" fmla="*/ 1191732 w 1617176"/>
              <a:gd name="connsiteY24625" fmla="*/ 596060 h 1543360"/>
              <a:gd name="connsiteX24626" fmla="*/ 958141 w 1617176"/>
              <a:gd name="connsiteY24626" fmla="*/ 596060 h 1543360"/>
              <a:gd name="connsiteX24627" fmla="*/ 953503 w 1617176"/>
              <a:gd name="connsiteY24627" fmla="*/ 598745 h 1543360"/>
              <a:gd name="connsiteX24628" fmla="*/ 962535 w 1617176"/>
              <a:gd name="connsiteY24628" fmla="*/ 608020 h 1543360"/>
              <a:gd name="connsiteX24629" fmla="*/ 967660 w 1617176"/>
              <a:gd name="connsiteY24629" fmla="*/ 603871 h 1543360"/>
              <a:gd name="connsiteX24630" fmla="*/ 958141 w 1617176"/>
              <a:gd name="connsiteY24630" fmla="*/ 596060 h 1543360"/>
              <a:gd name="connsiteX24631" fmla="*/ 1129999 w 1617176"/>
              <a:gd name="connsiteY24631" fmla="*/ 595998 h 1543360"/>
              <a:gd name="connsiteX24632" fmla="*/ 1129491 w 1617176"/>
              <a:gd name="connsiteY24632" fmla="*/ 596303 h 1543360"/>
              <a:gd name="connsiteX24633" fmla="*/ 1129083 w 1617176"/>
              <a:gd name="connsiteY24633" fmla="*/ 596548 h 1543360"/>
              <a:gd name="connsiteX24634" fmla="*/ 1133883 w 1617176"/>
              <a:gd name="connsiteY24634" fmla="*/ 596548 h 1543360"/>
              <a:gd name="connsiteX24635" fmla="*/ 1129978 w 1617176"/>
              <a:gd name="connsiteY24635" fmla="*/ 596060 h 1543360"/>
              <a:gd name="connsiteX24636" fmla="*/ 820476 w 1617176"/>
              <a:gd name="connsiteY24636" fmla="*/ 595816 h 1543360"/>
              <a:gd name="connsiteX24637" fmla="*/ 817639 w 1617176"/>
              <a:gd name="connsiteY24637" fmla="*/ 595938 h 1543360"/>
              <a:gd name="connsiteX24638" fmla="*/ 816041 w 1617176"/>
              <a:gd name="connsiteY24638" fmla="*/ 596777 h 1543360"/>
              <a:gd name="connsiteX24639" fmla="*/ 816082 w 1617176"/>
              <a:gd name="connsiteY24639" fmla="*/ 596791 h 1543360"/>
              <a:gd name="connsiteX24640" fmla="*/ 815594 w 1617176"/>
              <a:gd name="connsiteY24640" fmla="*/ 598012 h 1543360"/>
              <a:gd name="connsiteX24641" fmla="*/ 814374 w 1617176"/>
              <a:gd name="connsiteY24641" fmla="*/ 599232 h 1543360"/>
              <a:gd name="connsiteX24642" fmla="*/ 814130 w 1617176"/>
              <a:gd name="connsiteY24642" fmla="*/ 599232 h 1543360"/>
              <a:gd name="connsiteX24643" fmla="*/ 813641 w 1617176"/>
              <a:gd name="connsiteY24643" fmla="*/ 599720 h 1543360"/>
              <a:gd name="connsiteX24644" fmla="*/ 813496 w 1617176"/>
              <a:gd name="connsiteY24644" fmla="*/ 599672 h 1543360"/>
              <a:gd name="connsiteX24645" fmla="*/ 810957 w 1617176"/>
              <a:gd name="connsiteY24645" fmla="*/ 603383 h 1543360"/>
              <a:gd name="connsiteX24646" fmla="*/ 813154 w 1617176"/>
              <a:gd name="connsiteY24646" fmla="*/ 603383 h 1543360"/>
              <a:gd name="connsiteX24647" fmla="*/ 813309 w 1617176"/>
              <a:gd name="connsiteY24647" fmla="*/ 603848 h 1543360"/>
              <a:gd name="connsiteX24648" fmla="*/ 813641 w 1617176"/>
              <a:gd name="connsiteY24648" fmla="*/ 603626 h 1543360"/>
              <a:gd name="connsiteX24649" fmla="*/ 815594 w 1617176"/>
              <a:gd name="connsiteY24649" fmla="*/ 602161 h 1543360"/>
              <a:gd name="connsiteX24650" fmla="*/ 815595 w 1617176"/>
              <a:gd name="connsiteY24650" fmla="*/ 602161 h 1543360"/>
              <a:gd name="connsiteX24651" fmla="*/ 815595 w 1617176"/>
              <a:gd name="connsiteY24651" fmla="*/ 602161 h 1543360"/>
              <a:gd name="connsiteX24652" fmla="*/ 818036 w 1617176"/>
              <a:gd name="connsiteY24652" fmla="*/ 599964 h 1543360"/>
              <a:gd name="connsiteX24653" fmla="*/ 820328 w 1617176"/>
              <a:gd name="connsiteY24653" fmla="*/ 597671 h 1543360"/>
              <a:gd name="connsiteX24654" fmla="*/ 819744 w 1617176"/>
              <a:gd name="connsiteY24654" fmla="*/ 597525 h 1543360"/>
              <a:gd name="connsiteX24655" fmla="*/ 820476 w 1617176"/>
              <a:gd name="connsiteY24655" fmla="*/ 595816 h 1543360"/>
              <a:gd name="connsiteX24656" fmla="*/ 1030147 w 1617176"/>
              <a:gd name="connsiteY24656" fmla="*/ 595572 h 1543360"/>
              <a:gd name="connsiteX24657" fmla="*/ 1022092 w 1617176"/>
              <a:gd name="connsiteY24657" fmla="*/ 598745 h 1543360"/>
              <a:gd name="connsiteX24658" fmla="*/ 1028438 w 1617176"/>
              <a:gd name="connsiteY24658" fmla="*/ 603871 h 1543360"/>
              <a:gd name="connsiteX24659" fmla="*/ 1028432 w 1617176"/>
              <a:gd name="connsiteY24659" fmla="*/ 603895 h 1543360"/>
              <a:gd name="connsiteX24660" fmla="*/ 1033142 w 1617176"/>
              <a:gd name="connsiteY24660" fmla="*/ 601755 h 1543360"/>
              <a:gd name="connsiteX24661" fmla="*/ 1033564 w 1617176"/>
              <a:gd name="connsiteY24661" fmla="*/ 600698 h 1543360"/>
              <a:gd name="connsiteX24662" fmla="*/ 1032099 w 1617176"/>
              <a:gd name="connsiteY24662" fmla="*/ 599965 h 1543360"/>
              <a:gd name="connsiteX24663" fmla="*/ 1032438 w 1617176"/>
              <a:gd name="connsiteY24663" fmla="*/ 599626 h 1543360"/>
              <a:gd name="connsiteX24664" fmla="*/ 1030854 w 1617176"/>
              <a:gd name="connsiteY24664" fmla="*/ 598636 h 1543360"/>
              <a:gd name="connsiteX24665" fmla="*/ 1030635 w 1617176"/>
              <a:gd name="connsiteY24665" fmla="*/ 598745 h 1543360"/>
              <a:gd name="connsiteX24666" fmla="*/ 1030147 w 1617176"/>
              <a:gd name="connsiteY24666" fmla="*/ 595572 h 1543360"/>
              <a:gd name="connsiteX24667" fmla="*/ 987431 w 1617176"/>
              <a:gd name="connsiteY24667" fmla="*/ 595328 h 1543360"/>
              <a:gd name="connsiteX24668" fmla="*/ 999147 w 1617176"/>
              <a:gd name="connsiteY24668" fmla="*/ 596304 h 1543360"/>
              <a:gd name="connsiteX24669" fmla="*/ 987431 w 1617176"/>
              <a:gd name="connsiteY24669" fmla="*/ 595328 h 1543360"/>
              <a:gd name="connsiteX24670" fmla="*/ 660355 w 1617176"/>
              <a:gd name="connsiteY24670" fmla="*/ 595326 h 1543360"/>
              <a:gd name="connsiteX24671" fmla="*/ 660599 w 1617176"/>
              <a:gd name="connsiteY24671" fmla="*/ 595570 h 1543360"/>
              <a:gd name="connsiteX24672" fmla="*/ 661087 w 1617176"/>
              <a:gd name="connsiteY24672" fmla="*/ 596302 h 1543360"/>
              <a:gd name="connsiteX24673" fmla="*/ 662308 w 1617176"/>
              <a:gd name="connsiteY24673" fmla="*/ 597279 h 1543360"/>
              <a:gd name="connsiteX24674" fmla="*/ 662064 w 1617176"/>
              <a:gd name="connsiteY24674" fmla="*/ 597523 h 1543360"/>
              <a:gd name="connsiteX24675" fmla="*/ 661576 w 1617176"/>
              <a:gd name="connsiteY24675" fmla="*/ 597279 h 1543360"/>
              <a:gd name="connsiteX24676" fmla="*/ 660843 w 1617176"/>
              <a:gd name="connsiteY24676" fmla="*/ 596791 h 1543360"/>
              <a:gd name="connsiteX24677" fmla="*/ 660111 w 1617176"/>
              <a:gd name="connsiteY24677" fmla="*/ 595570 h 1543360"/>
              <a:gd name="connsiteX24678" fmla="*/ 707708 w 1617176"/>
              <a:gd name="connsiteY24678" fmla="*/ 595164 h 1543360"/>
              <a:gd name="connsiteX24679" fmla="*/ 707209 w 1617176"/>
              <a:gd name="connsiteY24679" fmla="*/ 595746 h 1543360"/>
              <a:gd name="connsiteX24680" fmla="*/ 709416 w 1617176"/>
              <a:gd name="connsiteY24680" fmla="*/ 597769 h 1543360"/>
              <a:gd name="connsiteX24681" fmla="*/ 709416 w 1617176"/>
              <a:gd name="connsiteY24681" fmla="*/ 596792 h 1543360"/>
              <a:gd name="connsiteX24682" fmla="*/ 709418 w 1617176"/>
              <a:gd name="connsiteY24682" fmla="*/ 596793 h 1543360"/>
              <a:gd name="connsiteX24683" fmla="*/ 707953 w 1617176"/>
              <a:gd name="connsiteY24683" fmla="*/ 595327 h 1543360"/>
              <a:gd name="connsiteX24684" fmla="*/ 1076934 w 1617176"/>
              <a:gd name="connsiteY24684" fmla="*/ 594994 h 1543360"/>
              <a:gd name="connsiteX24685" fmla="*/ 1076768 w 1617176"/>
              <a:gd name="connsiteY24685" fmla="*/ 595327 h 1543360"/>
              <a:gd name="connsiteX24686" fmla="*/ 1076109 w 1617176"/>
              <a:gd name="connsiteY24686" fmla="*/ 595459 h 1543360"/>
              <a:gd name="connsiteX24687" fmla="*/ 1076279 w 1617176"/>
              <a:gd name="connsiteY24687" fmla="*/ 595572 h 1543360"/>
              <a:gd name="connsiteX24688" fmla="*/ 1078476 w 1617176"/>
              <a:gd name="connsiteY24688" fmla="*/ 595572 h 1543360"/>
              <a:gd name="connsiteX24689" fmla="*/ 1170985 w 1617176"/>
              <a:gd name="connsiteY24689" fmla="*/ 594840 h 1543360"/>
              <a:gd name="connsiteX24690" fmla="*/ 1172693 w 1617176"/>
              <a:gd name="connsiteY24690" fmla="*/ 596548 h 1543360"/>
              <a:gd name="connsiteX24691" fmla="*/ 1172693 w 1617176"/>
              <a:gd name="connsiteY24691" fmla="*/ 594840 h 1543360"/>
              <a:gd name="connsiteX24692" fmla="*/ 1170985 w 1617176"/>
              <a:gd name="connsiteY24692" fmla="*/ 594840 h 1543360"/>
              <a:gd name="connsiteX24693" fmla="*/ 944472 w 1617176"/>
              <a:gd name="connsiteY24693" fmla="*/ 594840 h 1543360"/>
              <a:gd name="connsiteX24694" fmla="*/ 933000 w 1617176"/>
              <a:gd name="connsiteY24694" fmla="*/ 603871 h 1543360"/>
              <a:gd name="connsiteX24695" fmla="*/ 935197 w 1617176"/>
              <a:gd name="connsiteY24695" fmla="*/ 604359 h 1543360"/>
              <a:gd name="connsiteX24696" fmla="*/ 935159 w 1617176"/>
              <a:gd name="connsiteY24696" fmla="*/ 604552 h 1543360"/>
              <a:gd name="connsiteX24697" fmla="*/ 936906 w 1617176"/>
              <a:gd name="connsiteY24697" fmla="*/ 604358 h 1543360"/>
              <a:gd name="connsiteX24698" fmla="*/ 937151 w 1617176"/>
              <a:gd name="connsiteY24698" fmla="*/ 604358 h 1543360"/>
              <a:gd name="connsiteX24699" fmla="*/ 948377 w 1617176"/>
              <a:gd name="connsiteY24699" fmla="*/ 598257 h 1543360"/>
              <a:gd name="connsiteX24700" fmla="*/ 944472 w 1617176"/>
              <a:gd name="connsiteY24700" fmla="*/ 594840 h 1543360"/>
              <a:gd name="connsiteX24701" fmla="*/ 827337 w 1617176"/>
              <a:gd name="connsiteY24701" fmla="*/ 594490 h 1543360"/>
              <a:gd name="connsiteX24702" fmla="*/ 827311 w 1617176"/>
              <a:gd name="connsiteY24702" fmla="*/ 594594 h 1543360"/>
              <a:gd name="connsiteX24703" fmla="*/ 826091 w 1617176"/>
              <a:gd name="connsiteY24703" fmla="*/ 595571 h 1543360"/>
              <a:gd name="connsiteX24704" fmla="*/ 826090 w 1617176"/>
              <a:gd name="connsiteY24704" fmla="*/ 595572 h 1543360"/>
              <a:gd name="connsiteX24705" fmla="*/ 826090 w 1617176"/>
              <a:gd name="connsiteY24705" fmla="*/ 596792 h 1543360"/>
              <a:gd name="connsiteX24706" fmla="*/ 828287 w 1617176"/>
              <a:gd name="connsiteY24706" fmla="*/ 595084 h 1543360"/>
              <a:gd name="connsiteX24707" fmla="*/ 879545 w 1617176"/>
              <a:gd name="connsiteY24707" fmla="*/ 594351 h 1543360"/>
              <a:gd name="connsiteX24708" fmla="*/ 882230 w 1617176"/>
              <a:gd name="connsiteY24708" fmla="*/ 597525 h 1543360"/>
              <a:gd name="connsiteX24709" fmla="*/ 882718 w 1617176"/>
              <a:gd name="connsiteY24709" fmla="*/ 594351 h 1543360"/>
              <a:gd name="connsiteX24710" fmla="*/ 879545 w 1617176"/>
              <a:gd name="connsiteY24710" fmla="*/ 594351 h 1543360"/>
              <a:gd name="connsiteX24711" fmla="*/ 1122930 w 1617176"/>
              <a:gd name="connsiteY24711" fmla="*/ 593772 h 1543360"/>
              <a:gd name="connsiteX24712" fmla="*/ 1115577 w 1617176"/>
              <a:gd name="connsiteY24712" fmla="*/ 594840 h 1543360"/>
              <a:gd name="connsiteX24713" fmla="*/ 1127537 w 1617176"/>
              <a:gd name="connsiteY24713" fmla="*/ 596060 h 1543360"/>
              <a:gd name="connsiteX24714" fmla="*/ 1127664 w 1617176"/>
              <a:gd name="connsiteY24714" fmla="*/ 596439 h 1543360"/>
              <a:gd name="connsiteX24715" fmla="*/ 1129247 w 1617176"/>
              <a:gd name="connsiteY24715" fmla="*/ 595082 h 1543360"/>
              <a:gd name="connsiteX24716" fmla="*/ 1129830 w 1617176"/>
              <a:gd name="connsiteY24716" fmla="*/ 594936 h 1543360"/>
              <a:gd name="connsiteX24717" fmla="*/ 1129734 w 1617176"/>
              <a:gd name="connsiteY24717" fmla="*/ 594840 h 1543360"/>
              <a:gd name="connsiteX24718" fmla="*/ 1129734 w 1617176"/>
              <a:gd name="connsiteY24718" fmla="*/ 594351 h 1543360"/>
              <a:gd name="connsiteX24719" fmla="*/ 1122930 w 1617176"/>
              <a:gd name="connsiteY24719" fmla="*/ 593772 h 1543360"/>
              <a:gd name="connsiteX24720" fmla="*/ 1077523 w 1617176"/>
              <a:gd name="connsiteY24720" fmla="*/ 593505 h 1543360"/>
              <a:gd name="connsiteX24721" fmla="*/ 1077446 w 1617176"/>
              <a:gd name="connsiteY24721" fmla="*/ 593608 h 1543360"/>
              <a:gd name="connsiteX24722" fmla="*/ 1077500 w 1617176"/>
              <a:gd name="connsiteY24722" fmla="*/ 593619 h 1543360"/>
              <a:gd name="connsiteX24723" fmla="*/ 1018430 w 1617176"/>
              <a:gd name="connsiteY24723" fmla="*/ 593131 h 1543360"/>
              <a:gd name="connsiteX24724" fmla="*/ 1022824 w 1617176"/>
              <a:gd name="connsiteY24724" fmla="*/ 593375 h 1543360"/>
              <a:gd name="connsiteX24725" fmla="*/ 1018430 w 1617176"/>
              <a:gd name="connsiteY24725" fmla="*/ 593131 h 1543360"/>
              <a:gd name="connsiteX24726" fmla="*/ 874175 w 1617176"/>
              <a:gd name="connsiteY24726" fmla="*/ 593131 h 1543360"/>
              <a:gd name="connsiteX24727" fmla="*/ 873687 w 1617176"/>
              <a:gd name="connsiteY24727" fmla="*/ 594351 h 1543360"/>
              <a:gd name="connsiteX24728" fmla="*/ 874663 w 1617176"/>
              <a:gd name="connsiteY24728" fmla="*/ 594351 h 1543360"/>
              <a:gd name="connsiteX24729" fmla="*/ 875151 w 1617176"/>
              <a:gd name="connsiteY24729" fmla="*/ 593131 h 1543360"/>
              <a:gd name="connsiteX24730" fmla="*/ 874175 w 1617176"/>
              <a:gd name="connsiteY24730" fmla="*/ 593131 h 1543360"/>
              <a:gd name="connsiteX24731" fmla="*/ 835854 w 1617176"/>
              <a:gd name="connsiteY24731" fmla="*/ 593131 h 1543360"/>
              <a:gd name="connsiteX24732" fmla="*/ 833657 w 1617176"/>
              <a:gd name="connsiteY24732" fmla="*/ 596060 h 1543360"/>
              <a:gd name="connsiteX24733" fmla="*/ 838539 w 1617176"/>
              <a:gd name="connsiteY24733" fmla="*/ 600454 h 1543360"/>
              <a:gd name="connsiteX24734" fmla="*/ 840491 w 1617176"/>
              <a:gd name="connsiteY24734" fmla="*/ 597280 h 1543360"/>
              <a:gd name="connsiteX24735" fmla="*/ 835854 w 1617176"/>
              <a:gd name="connsiteY24735" fmla="*/ 593131 h 1543360"/>
              <a:gd name="connsiteX24736" fmla="*/ 1011596 w 1617176"/>
              <a:gd name="connsiteY24736" fmla="*/ 592887 h 1543360"/>
              <a:gd name="connsiteX24737" fmla="*/ 1011415 w 1617176"/>
              <a:gd name="connsiteY24737" fmla="*/ 592947 h 1543360"/>
              <a:gd name="connsiteX24738" fmla="*/ 1013549 w 1617176"/>
              <a:gd name="connsiteY24738" fmla="*/ 595082 h 1543360"/>
              <a:gd name="connsiteX24739" fmla="*/ 1015755 w 1617176"/>
              <a:gd name="connsiteY24739" fmla="*/ 597508 h 1543360"/>
              <a:gd name="connsiteX24740" fmla="*/ 1015990 w 1617176"/>
              <a:gd name="connsiteY24740" fmla="*/ 597036 h 1543360"/>
              <a:gd name="connsiteX24741" fmla="*/ 1011596 w 1617176"/>
              <a:gd name="connsiteY24741" fmla="*/ 592887 h 1543360"/>
              <a:gd name="connsiteX24742" fmla="*/ 779187 w 1617176"/>
              <a:gd name="connsiteY24742" fmla="*/ 592770 h 1543360"/>
              <a:gd name="connsiteX24743" fmla="*/ 778494 w 1617176"/>
              <a:gd name="connsiteY24743" fmla="*/ 595082 h 1543360"/>
              <a:gd name="connsiteX24744" fmla="*/ 777518 w 1617176"/>
              <a:gd name="connsiteY24744" fmla="*/ 598499 h 1543360"/>
              <a:gd name="connsiteX24745" fmla="*/ 777447 w 1617176"/>
              <a:gd name="connsiteY24745" fmla="*/ 598570 h 1543360"/>
              <a:gd name="connsiteX24746" fmla="*/ 781422 w 1617176"/>
              <a:gd name="connsiteY24746" fmla="*/ 603383 h 1543360"/>
              <a:gd name="connsiteX24747" fmla="*/ 781178 w 1617176"/>
              <a:gd name="connsiteY24747" fmla="*/ 604115 h 1543360"/>
              <a:gd name="connsiteX24748" fmla="*/ 781908 w 1617176"/>
              <a:gd name="connsiteY24748" fmla="*/ 604358 h 1543360"/>
              <a:gd name="connsiteX24749" fmla="*/ 782154 w 1617176"/>
              <a:gd name="connsiteY24749" fmla="*/ 604113 h 1543360"/>
              <a:gd name="connsiteX24750" fmla="*/ 783375 w 1617176"/>
              <a:gd name="connsiteY24750" fmla="*/ 603869 h 1543360"/>
              <a:gd name="connsiteX24751" fmla="*/ 783863 w 1617176"/>
              <a:gd name="connsiteY24751" fmla="*/ 604357 h 1543360"/>
              <a:gd name="connsiteX24752" fmla="*/ 783375 w 1617176"/>
              <a:gd name="connsiteY24752" fmla="*/ 604845 h 1543360"/>
              <a:gd name="connsiteX24753" fmla="*/ 782824 w 1617176"/>
              <a:gd name="connsiteY24753" fmla="*/ 604982 h 1543360"/>
              <a:gd name="connsiteX24754" fmla="*/ 787280 w 1617176"/>
              <a:gd name="connsiteY24754" fmla="*/ 608020 h 1543360"/>
              <a:gd name="connsiteX24755" fmla="*/ 787525 w 1617176"/>
              <a:gd name="connsiteY24755" fmla="*/ 608753 h 1543360"/>
              <a:gd name="connsiteX24756" fmla="*/ 787525 w 1617176"/>
              <a:gd name="connsiteY24756" fmla="*/ 609485 h 1543360"/>
              <a:gd name="connsiteX24757" fmla="*/ 787770 w 1617176"/>
              <a:gd name="connsiteY24757" fmla="*/ 609720 h 1543360"/>
              <a:gd name="connsiteX24758" fmla="*/ 788013 w 1617176"/>
              <a:gd name="connsiteY24758" fmla="*/ 608751 h 1543360"/>
              <a:gd name="connsiteX24759" fmla="*/ 790210 w 1617176"/>
              <a:gd name="connsiteY24759" fmla="*/ 606554 h 1543360"/>
              <a:gd name="connsiteX24760" fmla="*/ 792161 w 1617176"/>
              <a:gd name="connsiteY24760" fmla="*/ 604603 h 1543360"/>
              <a:gd name="connsiteX24761" fmla="*/ 791674 w 1617176"/>
              <a:gd name="connsiteY24761" fmla="*/ 604603 h 1543360"/>
              <a:gd name="connsiteX24762" fmla="*/ 791918 w 1617176"/>
              <a:gd name="connsiteY24762" fmla="*/ 603871 h 1543360"/>
              <a:gd name="connsiteX24763" fmla="*/ 791186 w 1617176"/>
              <a:gd name="connsiteY24763" fmla="*/ 603627 h 1543360"/>
              <a:gd name="connsiteX24764" fmla="*/ 791186 w 1617176"/>
              <a:gd name="connsiteY24764" fmla="*/ 602650 h 1543360"/>
              <a:gd name="connsiteX24765" fmla="*/ 1179039 w 1617176"/>
              <a:gd name="connsiteY24765" fmla="*/ 592399 h 1543360"/>
              <a:gd name="connsiteX24766" fmla="*/ 1184166 w 1617176"/>
              <a:gd name="connsiteY24766" fmla="*/ 603138 h 1543360"/>
              <a:gd name="connsiteX24767" fmla="*/ 1187949 w 1617176"/>
              <a:gd name="connsiteY24767" fmla="*/ 607929 h 1543360"/>
              <a:gd name="connsiteX24768" fmla="*/ 1190971 w 1617176"/>
              <a:gd name="connsiteY24768" fmla="*/ 609561 h 1543360"/>
              <a:gd name="connsiteX24769" fmla="*/ 1187827 w 1617176"/>
              <a:gd name="connsiteY24769" fmla="*/ 604846 h 1543360"/>
              <a:gd name="connsiteX24770" fmla="*/ 1185331 w 1617176"/>
              <a:gd name="connsiteY24770" fmla="*/ 599174 h 1543360"/>
              <a:gd name="connsiteX24771" fmla="*/ 1007447 w 1617176"/>
              <a:gd name="connsiteY24771" fmla="*/ 592399 h 1543360"/>
              <a:gd name="connsiteX24772" fmla="*/ 1010101 w 1617176"/>
              <a:gd name="connsiteY24772" fmla="*/ 598348 h 1543360"/>
              <a:gd name="connsiteX24773" fmla="*/ 1014564 w 1617176"/>
              <a:gd name="connsiteY24773" fmla="*/ 597561 h 1543360"/>
              <a:gd name="connsiteX24774" fmla="*/ 1012817 w 1617176"/>
              <a:gd name="connsiteY24774" fmla="*/ 595815 h 1543360"/>
              <a:gd name="connsiteX24775" fmla="*/ 1010620 w 1617176"/>
              <a:gd name="connsiteY24775" fmla="*/ 593618 h 1543360"/>
              <a:gd name="connsiteX24776" fmla="*/ 1010620 w 1617176"/>
              <a:gd name="connsiteY24776" fmla="*/ 593456 h 1543360"/>
              <a:gd name="connsiteX24777" fmla="*/ 851475 w 1617176"/>
              <a:gd name="connsiteY24777" fmla="*/ 592399 h 1543360"/>
              <a:gd name="connsiteX24778" fmla="*/ 845861 w 1617176"/>
              <a:gd name="connsiteY24778" fmla="*/ 598013 h 1543360"/>
              <a:gd name="connsiteX24779" fmla="*/ 850499 w 1617176"/>
              <a:gd name="connsiteY24779" fmla="*/ 603627 h 1543360"/>
              <a:gd name="connsiteX24780" fmla="*/ 852207 w 1617176"/>
              <a:gd name="connsiteY24780" fmla="*/ 602650 h 1543360"/>
              <a:gd name="connsiteX24781" fmla="*/ 852305 w 1617176"/>
              <a:gd name="connsiteY24781" fmla="*/ 602796 h 1543360"/>
              <a:gd name="connsiteX24782" fmla="*/ 853673 w 1617176"/>
              <a:gd name="connsiteY24782" fmla="*/ 601429 h 1543360"/>
              <a:gd name="connsiteX24783" fmla="*/ 855699 w 1617176"/>
              <a:gd name="connsiteY24783" fmla="*/ 599605 h 1543360"/>
              <a:gd name="connsiteX24784" fmla="*/ 857333 w 1617176"/>
              <a:gd name="connsiteY24784" fmla="*/ 597036 h 1543360"/>
              <a:gd name="connsiteX24785" fmla="*/ 851475 w 1617176"/>
              <a:gd name="connsiteY24785" fmla="*/ 592399 h 1543360"/>
              <a:gd name="connsiteX24786" fmla="*/ 1086745 w 1617176"/>
              <a:gd name="connsiteY24786" fmla="*/ 592277 h 1543360"/>
              <a:gd name="connsiteX24787" fmla="*/ 1080917 w 1617176"/>
              <a:gd name="connsiteY24787" fmla="*/ 594351 h 1543360"/>
              <a:gd name="connsiteX24788" fmla="*/ 1092389 w 1617176"/>
              <a:gd name="connsiteY24788" fmla="*/ 592399 h 1543360"/>
              <a:gd name="connsiteX24789" fmla="*/ 1086745 w 1617176"/>
              <a:gd name="connsiteY24789" fmla="*/ 592277 h 1543360"/>
              <a:gd name="connsiteX24790" fmla="*/ 871734 w 1617176"/>
              <a:gd name="connsiteY24790" fmla="*/ 591910 h 1543360"/>
              <a:gd name="connsiteX24791" fmla="*/ 864900 w 1617176"/>
              <a:gd name="connsiteY24791" fmla="*/ 594351 h 1543360"/>
              <a:gd name="connsiteX24792" fmla="*/ 864900 w 1617176"/>
              <a:gd name="connsiteY24792" fmla="*/ 594839 h 1543360"/>
              <a:gd name="connsiteX24793" fmla="*/ 864169 w 1617176"/>
              <a:gd name="connsiteY24793" fmla="*/ 595570 h 1543360"/>
              <a:gd name="connsiteX24794" fmla="*/ 863924 w 1617176"/>
              <a:gd name="connsiteY24794" fmla="*/ 596060 h 1543360"/>
              <a:gd name="connsiteX24795" fmla="*/ 871734 w 1617176"/>
              <a:gd name="connsiteY24795" fmla="*/ 591910 h 1543360"/>
              <a:gd name="connsiteX24796" fmla="*/ 975959 w 1617176"/>
              <a:gd name="connsiteY24796" fmla="*/ 591422 h 1543360"/>
              <a:gd name="connsiteX24797" fmla="*/ 963023 w 1617176"/>
              <a:gd name="connsiteY24797" fmla="*/ 593375 h 1543360"/>
              <a:gd name="connsiteX24798" fmla="*/ 979864 w 1617176"/>
              <a:gd name="connsiteY24798" fmla="*/ 596548 h 1543360"/>
              <a:gd name="connsiteX24799" fmla="*/ 975959 w 1617176"/>
              <a:gd name="connsiteY24799" fmla="*/ 591422 h 1543360"/>
              <a:gd name="connsiteX24800" fmla="*/ 949842 w 1617176"/>
              <a:gd name="connsiteY24800" fmla="*/ 591422 h 1543360"/>
              <a:gd name="connsiteX24801" fmla="*/ 948377 w 1617176"/>
              <a:gd name="connsiteY24801" fmla="*/ 593863 h 1543360"/>
              <a:gd name="connsiteX24802" fmla="*/ 949842 w 1617176"/>
              <a:gd name="connsiteY24802" fmla="*/ 596548 h 1543360"/>
              <a:gd name="connsiteX24803" fmla="*/ 953503 w 1617176"/>
              <a:gd name="connsiteY24803" fmla="*/ 594351 h 1543360"/>
              <a:gd name="connsiteX24804" fmla="*/ 949842 w 1617176"/>
              <a:gd name="connsiteY24804" fmla="*/ 591422 h 1543360"/>
              <a:gd name="connsiteX24805" fmla="*/ 823405 w 1617176"/>
              <a:gd name="connsiteY24805" fmla="*/ 591422 h 1543360"/>
              <a:gd name="connsiteX24806" fmla="*/ 823405 w 1617176"/>
              <a:gd name="connsiteY24806" fmla="*/ 594351 h 1543360"/>
              <a:gd name="connsiteX24807" fmla="*/ 824870 w 1617176"/>
              <a:gd name="connsiteY24807" fmla="*/ 594351 h 1543360"/>
              <a:gd name="connsiteX24808" fmla="*/ 824974 w 1617176"/>
              <a:gd name="connsiteY24808" fmla="*/ 594507 h 1543360"/>
              <a:gd name="connsiteX24809" fmla="*/ 826068 w 1617176"/>
              <a:gd name="connsiteY24809" fmla="*/ 593597 h 1543360"/>
              <a:gd name="connsiteX24810" fmla="*/ 825846 w 1617176"/>
              <a:gd name="connsiteY24810" fmla="*/ 593375 h 1543360"/>
              <a:gd name="connsiteX24811" fmla="*/ 823405 w 1617176"/>
              <a:gd name="connsiteY24811" fmla="*/ 591422 h 1543360"/>
              <a:gd name="connsiteX24812" fmla="*/ 861801 w 1617176"/>
              <a:gd name="connsiteY24812" fmla="*/ 590997 h 1543360"/>
              <a:gd name="connsiteX24813" fmla="*/ 861483 w 1617176"/>
              <a:gd name="connsiteY24813" fmla="*/ 591421 h 1543360"/>
              <a:gd name="connsiteX24814" fmla="*/ 860995 w 1617176"/>
              <a:gd name="connsiteY24814" fmla="*/ 591421 h 1543360"/>
              <a:gd name="connsiteX24815" fmla="*/ 860037 w 1617176"/>
              <a:gd name="connsiteY24815" fmla="*/ 591421 h 1543360"/>
              <a:gd name="connsiteX24816" fmla="*/ 862947 w 1617176"/>
              <a:gd name="connsiteY24816" fmla="*/ 594107 h 1543360"/>
              <a:gd name="connsiteX24817" fmla="*/ 863069 w 1617176"/>
              <a:gd name="connsiteY24817" fmla="*/ 594229 h 1543360"/>
              <a:gd name="connsiteX24818" fmla="*/ 863924 w 1617176"/>
              <a:gd name="connsiteY24818" fmla="*/ 593374 h 1543360"/>
              <a:gd name="connsiteX24819" fmla="*/ 864574 w 1617176"/>
              <a:gd name="connsiteY24819" fmla="*/ 593536 h 1543360"/>
              <a:gd name="connsiteX24820" fmla="*/ 863924 w 1617176"/>
              <a:gd name="connsiteY24820" fmla="*/ 592887 h 1543360"/>
              <a:gd name="connsiteX24821" fmla="*/ 863924 w 1617176"/>
              <a:gd name="connsiteY24821" fmla="*/ 591422 h 1543360"/>
              <a:gd name="connsiteX24822" fmla="*/ 778249 w 1617176"/>
              <a:gd name="connsiteY24822" fmla="*/ 590690 h 1543360"/>
              <a:gd name="connsiteX24823" fmla="*/ 776052 w 1617176"/>
              <a:gd name="connsiteY24823" fmla="*/ 591178 h 1543360"/>
              <a:gd name="connsiteX24824" fmla="*/ 775947 w 1617176"/>
              <a:gd name="connsiteY24824" fmla="*/ 591073 h 1543360"/>
              <a:gd name="connsiteX24825" fmla="*/ 774588 w 1617176"/>
              <a:gd name="connsiteY24825" fmla="*/ 592885 h 1543360"/>
              <a:gd name="connsiteX24826" fmla="*/ 773537 w 1617176"/>
              <a:gd name="connsiteY24826" fmla="*/ 595198 h 1543360"/>
              <a:gd name="connsiteX24827" fmla="*/ 775808 w 1617176"/>
              <a:gd name="connsiteY24827" fmla="*/ 597280 h 1543360"/>
              <a:gd name="connsiteX24828" fmla="*/ 776052 w 1617176"/>
              <a:gd name="connsiteY24828" fmla="*/ 598013 h 1543360"/>
              <a:gd name="connsiteX24829" fmla="*/ 776144 w 1617176"/>
              <a:gd name="connsiteY24829" fmla="*/ 597982 h 1543360"/>
              <a:gd name="connsiteX24830" fmla="*/ 777273 w 1617176"/>
              <a:gd name="connsiteY24830" fmla="*/ 594594 h 1543360"/>
              <a:gd name="connsiteX24831" fmla="*/ 778006 w 1617176"/>
              <a:gd name="connsiteY24831" fmla="*/ 592397 h 1543360"/>
              <a:gd name="connsiteX24832" fmla="*/ 778199 w 1617176"/>
              <a:gd name="connsiteY24832" fmla="*/ 592300 h 1543360"/>
              <a:gd name="connsiteX24833" fmla="*/ 778005 w 1617176"/>
              <a:gd name="connsiteY24833" fmla="*/ 591910 h 1543360"/>
              <a:gd name="connsiteX24834" fmla="*/ 778249 w 1617176"/>
              <a:gd name="connsiteY24834" fmla="*/ 592073 h 1543360"/>
              <a:gd name="connsiteX24835" fmla="*/ 778249 w 1617176"/>
              <a:gd name="connsiteY24835" fmla="*/ 592275 h 1543360"/>
              <a:gd name="connsiteX24836" fmla="*/ 778422 w 1617176"/>
              <a:gd name="connsiteY24836" fmla="*/ 592189 h 1543360"/>
              <a:gd name="connsiteX24837" fmla="*/ 778249 w 1617176"/>
              <a:gd name="connsiteY24837" fmla="*/ 592073 h 1543360"/>
              <a:gd name="connsiteX24838" fmla="*/ 635185 w 1617176"/>
              <a:gd name="connsiteY24838" fmla="*/ 590222 h 1543360"/>
              <a:gd name="connsiteX24839" fmla="*/ 634971 w 1617176"/>
              <a:gd name="connsiteY24839" fmla="*/ 592153 h 1543360"/>
              <a:gd name="connsiteX24840" fmla="*/ 634577 w 1617176"/>
              <a:gd name="connsiteY24840" fmla="*/ 592349 h 1543360"/>
              <a:gd name="connsiteX24841" fmla="*/ 634726 w 1617176"/>
              <a:gd name="connsiteY24841" fmla="*/ 592399 h 1543360"/>
              <a:gd name="connsiteX24842" fmla="*/ 640096 w 1617176"/>
              <a:gd name="connsiteY24842" fmla="*/ 590690 h 1543360"/>
              <a:gd name="connsiteX24843" fmla="*/ 1192953 w 1617176"/>
              <a:gd name="connsiteY24843" fmla="*/ 590202 h 1543360"/>
              <a:gd name="connsiteX24844" fmla="*/ 1191732 w 1617176"/>
              <a:gd name="connsiteY24844" fmla="*/ 590690 h 1543360"/>
              <a:gd name="connsiteX24845" fmla="*/ 1194694 w 1617176"/>
              <a:gd name="connsiteY24845" fmla="*/ 596189 h 1543360"/>
              <a:gd name="connsiteX24846" fmla="*/ 1195150 w 1617176"/>
              <a:gd name="connsiteY24846" fmla="*/ 596303 h 1543360"/>
              <a:gd name="connsiteX24847" fmla="*/ 1197347 w 1617176"/>
              <a:gd name="connsiteY24847" fmla="*/ 599476 h 1543360"/>
              <a:gd name="connsiteX24848" fmla="*/ 1199283 w 1617176"/>
              <a:gd name="connsiteY24848" fmla="*/ 602057 h 1543360"/>
              <a:gd name="connsiteX24849" fmla="*/ 1198415 w 1617176"/>
              <a:gd name="connsiteY24849" fmla="*/ 596365 h 1543360"/>
              <a:gd name="connsiteX24850" fmla="*/ 1192953 w 1617176"/>
              <a:gd name="connsiteY24850" fmla="*/ 590202 h 1543360"/>
              <a:gd name="connsiteX24851" fmla="*/ 642537 w 1617176"/>
              <a:gd name="connsiteY24851" fmla="*/ 589958 h 1543360"/>
              <a:gd name="connsiteX24852" fmla="*/ 647808 w 1617176"/>
              <a:gd name="connsiteY24852" fmla="*/ 590397 h 1543360"/>
              <a:gd name="connsiteX24853" fmla="*/ 648028 w 1617176"/>
              <a:gd name="connsiteY24853" fmla="*/ 589958 h 1543360"/>
              <a:gd name="connsiteX24854" fmla="*/ 649127 w 1617176"/>
              <a:gd name="connsiteY24854" fmla="*/ 589714 h 1543360"/>
              <a:gd name="connsiteX24855" fmla="*/ 648501 w 1617176"/>
              <a:gd name="connsiteY24855" fmla="*/ 589923 h 1543360"/>
              <a:gd name="connsiteX24856" fmla="*/ 648640 w 1617176"/>
              <a:gd name="connsiteY24856" fmla="*/ 590200 h 1543360"/>
              <a:gd name="connsiteX24857" fmla="*/ 648395 w 1617176"/>
              <a:gd name="connsiteY24857" fmla="*/ 590608 h 1543360"/>
              <a:gd name="connsiteX24858" fmla="*/ 648395 w 1617176"/>
              <a:gd name="connsiteY24858" fmla="*/ 590934 h 1543360"/>
              <a:gd name="connsiteX24859" fmla="*/ 648883 w 1617176"/>
              <a:gd name="connsiteY24859" fmla="*/ 590934 h 1543360"/>
              <a:gd name="connsiteX24860" fmla="*/ 662552 w 1617176"/>
              <a:gd name="connsiteY24860" fmla="*/ 601186 h 1543360"/>
              <a:gd name="connsiteX24861" fmla="*/ 666701 w 1617176"/>
              <a:gd name="connsiteY24861" fmla="*/ 603383 h 1543360"/>
              <a:gd name="connsiteX24862" fmla="*/ 666945 w 1617176"/>
              <a:gd name="connsiteY24862" fmla="*/ 604115 h 1543360"/>
              <a:gd name="connsiteX24863" fmla="*/ 667190 w 1617176"/>
              <a:gd name="connsiteY24863" fmla="*/ 604847 h 1543360"/>
              <a:gd name="connsiteX24864" fmla="*/ 667190 w 1617176"/>
              <a:gd name="connsiteY24864" fmla="*/ 604928 h 1543360"/>
              <a:gd name="connsiteX24865" fmla="*/ 667957 w 1617176"/>
              <a:gd name="connsiteY24865" fmla="*/ 605439 h 1543360"/>
              <a:gd name="connsiteX24866" fmla="*/ 668166 w 1617176"/>
              <a:gd name="connsiteY24866" fmla="*/ 605335 h 1543360"/>
              <a:gd name="connsiteX24867" fmla="*/ 669142 w 1617176"/>
              <a:gd name="connsiteY24867" fmla="*/ 605579 h 1543360"/>
              <a:gd name="connsiteX24868" fmla="*/ 669875 w 1617176"/>
              <a:gd name="connsiteY24868" fmla="*/ 604847 h 1543360"/>
              <a:gd name="connsiteX24869" fmla="*/ 681835 w 1617176"/>
              <a:gd name="connsiteY24869" fmla="*/ 616807 h 1543360"/>
              <a:gd name="connsiteX24870" fmla="*/ 681102 w 1617176"/>
              <a:gd name="connsiteY24870" fmla="*/ 617296 h 1543360"/>
              <a:gd name="connsiteX24871" fmla="*/ 681229 w 1617176"/>
              <a:gd name="connsiteY24871" fmla="*/ 617807 h 1543360"/>
              <a:gd name="connsiteX24872" fmla="*/ 682079 w 1617176"/>
              <a:gd name="connsiteY24872" fmla="*/ 618514 h 1543360"/>
              <a:gd name="connsiteX24873" fmla="*/ 682811 w 1617176"/>
              <a:gd name="connsiteY24873" fmla="*/ 619491 h 1543360"/>
              <a:gd name="connsiteX24874" fmla="*/ 682811 w 1617176"/>
              <a:gd name="connsiteY24874" fmla="*/ 619492 h 1543360"/>
              <a:gd name="connsiteX24875" fmla="*/ 683299 w 1617176"/>
              <a:gd name="connsiteY24875" fmla="*/ 619004 h 1543360"/>
              <a:gd name="connsiteX24876" fmla="*/ 683543 w 1617176"/>
              <a:gd name="connsiteY24876" fmla="*/ 618272 h 1543360"/>
              <a:gd name="connsiteX24877" fmla="*/ 712834 w 1617176"/>
              <a:gd name="connsiteY24877" fmla="*/ 649759 h 1543360"/>
              <a:gd name="connsiteX24878" fmla="*/ 710149 w 1617176"/>
              <a:gd name="connsiteY24878" fmla="*/ 649759 h 1543360"/>
              <a:gd name="connsiteX24879" fmla="*/ 711369 w 1617176"/>
              <a:gd name="connsiteY24879" fmla="*/ 652932 h 1543360"/>
              <a:gd name="connsiteX24880" fmla="*/ 710637 w 1617176"/>
              <a:gd name="connsiteY24880" fmla="*/ 653664 h 1543360"/>
              <a:gd name="connsiteX24881" fmla="*/ 710739 w 1617176"/>
              <a:gd name="connsiteY24881" fmla="*/ 653971 h 1543360"/>
              <a:gd name="connsiteX24882" fmla="*/ 713078 w 1617176"/>
              <a:gd name="connsiteY24882" fmla="*/ 654151 h 1543360"/>
              <a:gd name="connsiteX24883" fmla="*/ 713170 w 1617176"/>
              <a:gd name="connsiteY24883" fmla="*/ 654335 h 1543360"/>
              <a:gd name="connsiteX24884" fmla="*/ 713810 w 1617176"/>
              <a:gd name="connsiteY24884" fmla="*/ 653909 h 1543360"/>
              <a:gd name="connsiteX24885" fmla="*/ 713566 w 1617176"/>
              <a:gd name="connsiteY24885" fmla="*/ 652932 h 1543360"/>
              <a:gd name="connsiteX24886" fmla="*/ 724885 w 1617176"/>
              <a:gd name="connsiteY24886" fmla="*/ 651162 h 1543360"/>
              <a:gd name="connsiteX24887" fmla="*/ 732201 w 1617176"/>
              <a:gd name="connsiteY24887" fmla="*/ 650101 h 1543360"/>
              <a:gd name="connsiteX24888" fmla="*/ 721622 w 1617176"/>
              <a:gd name="connsiteY24888" fmla="*/ 641214 h 1543360"/>
              <a:gd name="connsiteX24889" fmla="*/ 718216 w 1617176"/>
              <a:gd name="connsiteY24889" fmla="*/ 638660 h 1543360"/>
              <a:gd name="connsiteX24890" fmla="*/ 717715 w 1617176"/>
              <a:gd name="connsiteY24890" fmla="*/ 639261 h 1543360"/>
              <a:gd name="connsiteX24891" fmla="*/ 723574 w 1617176"/>
              <a:gd name="connsiteY24891" fmla="*/ 645120 h 1543360"/>
              <a:gd name="connsiteX24892" fmla="*/ 725771 w 1617176"/>
              <a:gd name="connsiteY24892" fmla="*/ 646585 h 1543360"/>
              <a:gd name="connsiteX24893" fmla="*/ 725771 w 1617176"/>
              <a:gd name="connsiteY24893" fmla="*/ 647561 h 1543360"/>
              <a:gd name="connsiteX24894" fmla="*/ 725526 w 1617176"/>
              <a:gd name="connsiteY24894" fmla="*/ 648049 h 1543360"/>
              <a:gd name="connsiteX24895" fmla="*/ 725038 w 1617176"/>
              <a:gd name="connsiteY24895" fmla="*/ 647561 h 1543360"/>
              <a:gd name="connsiteX24896" fmla="*/ 723086 w 1617176"/>
              <a:gd name="connsiteY24896" fmla="*/ 646341 h 1543360"/>
              <a:gd name="connsiteX24897" fmla="*/ 716251 w 1617176"/>
              <a:gd name="connsiteY24897" fmla="*/ 639750 h 1543360"/>
              <a:gd name="connsiteX24898" fmla="*/ 716303 w 1617176"/>
              <a:gd name="connsiteY24898" fmla="*/ 639645 h 1543360"/>
              <a:gd name="connsiteX24899" fmla="*/ 713078 w 1617176"/>
              <a:gd name="connsiteY24899" fmla="*/ 637065 h 1543360"/>
              <a:gd name="connsiteX24900" fmla="*/ 713078 w 1617176"/>
              <a:gd name="connsiteY24900" fmla="*/ 636418 h 1543360"/>
              <a:gd name="connsiteX24901" fmla="*/ 708583 w 1617176"/>
              <a:gd name="connsiteY24901" fmla="*/ 632706 h 1543360"/>
              <a:gd name="connsiteX24902" fmla="*/ 707953 w 1617176"/>
              <a:gd name="connsiteY24902" fmla="*/ 632916 h 1543360"/>
              <a:gd name="connsiteX24903" fmla="*/ 704869 w 1617176"/>
              <a:gd name="connsiteY24903" fmla="*/ 630195 h 1543360"/>
              <a:gd name="connsiteX24904" fmla="*/ 704780 w 1617176"/>
              <a:gd name="connsiteY24904" fmla="*/ 630231 h 1543360"/>
              <a:gd name="connsiteX24905" fmla="*/ 704047 w 1617176"/>
              <a:gd name="connsiteY24905" fmla="*/ 629987 h 1543360"/>
              <a:gd name="connsiteX24906" fmla="*/ 703897 w 1617176"/>
              <a:gd name="connsiteY24906" fmla="*/ 629387 h 1543360"/>
              <a:gd name="connsiteX24907" fmla="*/ 666213 w 1617176"/>
              <a:gd name="connsiteY24907" fmla="*/ 601428 h 1543360"/>
              <a:gd name="connsiteX24908" fmla="*/ 666213 w 1617176"/>
              <a:gd name="connsiteY24908" fmla="*/ 600452 h 1543360"/>
              <a:gd name="connsiteX24909" fmla="*/ 667190 w 1617176"/>
              <a:gd name="connsiteY24909" fmla="*/ 600208 h 1543360"/>
              <a:gd name="connsiteX24910" fmla="*/ 703903 w 1617176"/>
              <a:gd name="connsiteY24910" fmla="*/ 627862 h 1543360"/>
              <a:gd name="connsiteX24911" fmla="*/ 704047 w 1617176"/>
              <a:gd name="connsiteY24911" fmla="*/ 627790 h 1543360"/>
              <a:gd name="connsiteX24912" fmla="*/ 704372 w 1617176"/>
              <a:gd name="connsiteY24912" fmla="*/ 627465 h 1543360"/>
              <a:gd name="connsiteX24913" fmla="*/ 686717 w 1617176"/>
              <a:gd name="connsiteY24913" fmla="*/ 611437 h 1543360"/>
              <a:gd name="connsiteX24914" fmla="*/ 671077 w 1617176"/>
              <a:gd name="connsiteY24914" fmla="*/ 597898 h 1543360"/>
              <a:gd name="connsiteX24915" fmla="*/ 670851 w 1617176"/>
              <a:gd name="connsiteY24915" fmla="*/ 598011 h 1543360"/>
              <a:gd name="connsiteX24916" fmla="*/ 670363 w 1617176"/>
              <a:gd name="connsiteY24916" fmla="*/ 598011 h 1543360"/>
              <a:gd name="connsiteX24917" fmla="*/ 663040 w 1617176"/>
              <a:gd name="connsiteY24917" fmla="*/ 594106 h 1543360"/>
              <a:gd name="connsiteX24918" fmla="*/ 662552 w 1617176"/>
              <a:gd name="connsiteY24918" fmla="*/ 593618 h 1543360"/>
              <a:gd name="connsiteX24919" fmla="*/ 662308 w 1617176"/>
              <a:gd name="connsiteY24919" fmla="*/ 593618 h 1543360"/>
              <a:gd name="connsiteX24920" fmla="*/ 655230 w 1617176"/>
              <a:gd name="connsiteY24920" fmla="*/ 591909 h 1543360"/>
              <a:gd name="connsiteX24921" fmla="*/ 650836 w 1617176"/>
              <a:gd name="connsiteY24921" fmla="*/ 590933 h 1543360"/>
              <a:gd name="connsiteX24922" fmla="*/ 650471 w 1617176"/>
              <a:gd name="connsiteY24922" fmla="*/ 590446 h 1543360"/>
              <a:gd name="connsiteX24923" fmla="*/ 648883 w 1617176"/>
              <a:gd name="connsiteY24923" fmla="*/ 590446 h 1543360"/>
              <a:gd name="connsiteX24924" fmla="*/ 633690 w 1617176"/>
              <a:gd name="connsiteY24924" fmla="*/ 589591 h 1543360"/>
              <a:gd name="connsiteX24925" fmla="*/ 633506 w 1617176"/>
              <a:gd name="connsiteY24925" fmla="*/ 589714 h 1543360"/>
              <a:gd name="connsiteX24926" fmla="*/ 633506 w 1617176"/>
              <a:gd name="connsiteY24926" fmla="*/ 589898 h 1543360"/>
              <a:gd name="connsiteX24927" fmla="*/ 629783 w 1617176"/>
              <a:gd name="connsiteY24927" fmla="*/ 591300 h 1543360"/>
              <a:gd name="connsiteX24928" fmla="*/ 633630 w 1617176"/>
              <a:gd name="connsiteY24928" fmla="*/ 591411 h 1543360"/>
              <a:gd name="connsiteX24929" fmla="*/ 633971 w 1617176"/>
              <a:gd name="connsiteY24929" fmla="*/ 590047 h 1543360"/>
              <a:gd name="connsiteX24930" fmla="*/ 633506 w 1617176"/>
              <a:gd name="connsiteY24930" fmla="*/ 590202 h 1543360"/>
              <a:gd name="connsiteX24931" fmla="*/ 633506 w 1617176"/>
              <a:gd name="connsiteY24931" fmla="*/ 589898 h 1543360"/>
              <a:gd name="connsiteX24932" fmla="*/ 633917 w 1617176"/>
              <a:gd name="connsiteY24932" fmla="*/ 589743 h 1543360"/>
              <a:gd name="connsiteX24933" fmla="*/ 664226 w 1617176"/>
              <a:gd name="connsiteY24933" fmla="*/ 589573 h 1543360"/>
              <a:gd name="connsiteX24934" fmla="*/ 664261 w 1617176"/>
              <a:gd name="connsiteY24934" fmla="*/ 589712 h 1543360"/>
              <a:gd name="connsiteX24935" fmla="*/ 662526 w 1617176"/>
              <a:gd name="connsiteY24935" fmla="*/ 590145 h 1543360"/>
              <a:gd name="connsiteX24936" fmla="*/ 662553 w 1617176"/>
              <a:gd name="connsiteY24936" fmla="*/ 590200 h 1543360"/>
              <a:gd name="connsiteX24937" fmla="*/ 663232 w 1617176"/>
              <a:gd name="connsiteY24937" fmla="*/ 591729 h 1543360"/>
              <a:gd name="connsiteX24938" fmla="*/ 663773 w 1617176"/>
              <a:gd name="connsiteY24938" fmla="*/ 591909 h 1543360"/>
              <a:gd name="connsiteX24939" fmla="*/ 671583 w 1617176"/>
              <a:gd name="connsiteY24939" fmla="*/ 596058 h 1543360"/>
              <a:gd name="connsiteX24940" fmla="*/ 671593 w 1617176"/>
              <a:gd name="connsiteY24940" fmla="*/ 596117 h 1543360"/>
              <a:gd name="connsiteX24941" fmla="*/ 671827 w 1617176"/>
              <a:gd name="connsiteY24941" fmla="*/ 596059 h 1543360"/>
              <a:gd name="connsiteX24942" fmla="*/ 674268 w 1617176"/>
              <a:gd name="connsiteY24942" fmla="*/ 596547 h 1543360"/>
              <a:gd name="connsiteX24943" fmla="*/ 674268 w 1617176"/>
              <a:gd name="connsiteY24943" fmla="*/ 597524 h 1543360"/>
              <a:gd name="connsiteX24944" fmla="*/ 673780 w 1617176"/>
              <a:gd name="connsiteY24944" fmla="*/ 598012 h 1543360"/>
              <a:gd name="connsiteX24945" fmla="*/ 673292 w 1617176"/>
              <a:gd name="connsiteY24945" fmla="*/ 597524 h 1543360"/>
              <a:gd name="connsiteX24946" fmla="*/ 672561 w 1617176"/>
              <a:gd name="connsiteY24946" fmla="*/ 597377 h 1543360"/>
              <a:gd name="connsiteX24947" fmla="*/ 687449 w 1617176"/>
              <a:gd name="connsiteY24947" fmla="*/ 610460 h 1543360"/>
              <a:gd name="connsiteX24948" fmla="*/ 705971 w 1617176"/>
              <a:gd name="connsiteY24948" fmla="*/ 627058 h 1543360"/>
              <a:gd name="connsiteX24949" fmla="*/ 706732 w 1617176"/>
              <a:gd name="connsiteY24949" fmla="*/ 627058 h 1543360"/>
              <a:gd name="connsiteX24950" fmla="*/ 706732 w 1617176"/>
              <a:gd name="connsiteY24950" fmla="*/ 627977 h 1543360"/>
              <a:gd name="connsiteX24951" fmla="*/ 709527 w 1617176"/>
              <a:gd name="connsiteY24951" fmla="*/ 630608 h 1543360"/>
              <a:gd name="connsiteX24952" fmla="*/ 710149 w 1617176"/>
              <a:gd name="connsiteY24952" fmla="*/ 629987 h 1543360"/>
              <a:gd name="connsiteX24953" fmla="*/ 716251 w 1617176"/>
              <a:gd name="connsiteY24953" fmla="*/ 634137 h 1543360"/>
              <a:gd name="connsiteX24954" fmla="*/ 715525 w 1617176"/>
              <a:gd name="connsiteY24954" fmla="*/ 634621 h 1543360"/>
              <a:gd name="connsiteX24955" fmla="*/ 716007 w 1617176"/>
              <a:gd name="connsiteY24955" fmla="*/ 634380 h 1543360"/>
              <a:gd name="connsiteX24956" fmla="*/ 718652 w 1617176"/>
              <a:gd name="connsiteY24956" fmla="*/ 636821 h 1543360"/>
              <a:gd name="connsiteX24957" fmla="*/ 718692 w 1617176"/>
              <a:gd name="connsiteY24957" fmla="*/ 636821 h 1543360"/>
              <a:gd name="connsiteX24958" fmla="*/ 722598 w 1617176"/>
              <a:gd name="connsiteY24958" fmla="*/ 639506 h 1543360"/>
              <a:gd name="connsiteX24959" fmla="*/ 735046 w 1617176"/>
              <a:gd name="connsiteY24959" fmla="*/ 650002 h 1543360"/>
              <a:gd name="connsiteX24960" fmla="*/ 735046 w 1617176"/>
              <a:gd name="connsiteY24960" fmla="*/ 650084 h 1543360"/>
              <a:gd name="connsiteX24961" fmla="*/ 735290 w 1617176"/>
              <a:gd name="connsiteY24961" fmla="*/ 650247 h 1543360"/>
              <a:gd name="connsiteX24962" fmla="*/ 736022 w 1617176"/>
              <a:gd name="connsiteY24962" fmla="*/ 649515 h 1543360"/>
              <a:gd name="connsiteX24963" fmla="*/ 749691 w 1617176"/>
              <a:gd name="connsiteY24963" fmla="*/ 654641 h 1543360"/>
              <a:gd name="connsiteX24964" fmla="*/ 749610 w 1617176"/>
              <a:gd name="connsiteY24964" fmla="*/ 654884 h 1543360"/>
              <a:gd name="connsiteX24965" fmla="*/ 749936 w 1617176"/>
              <a:gd name="connsiteY24965" fmla="*/ 654884 h 1543360"/>
              <a:gd name="connsiteX24966" fmla="*/ 749936 w 1617176"/>
              <a:gd name="connsiteY24966" fmla="*/ 655372 h 1543360"/>
              <a:gd name="connsiteX24967" fmla="*/ 749791 w 1617176"/>
              <a:gd name="connsiteY24967" fmla="*/ 655488 h 1543360"/>
              <a:gd name="connsiteX24968" fmla="*/ 750179 w 1617176"/>
              <a:gd name="connsiteY24968" fmla="*/ 655617 h 1543360"/>
              <a:gd name="connsiteX24969" fmla="*/ 751887 w 1617176"/>
              <a:gd name="connsiteY24969" fmla="*/ 655617 h 1543360"/>
              <a:gd name="connsiteX24970" fmla="*/ 750179 w 1617176"/>
              <a:gd name="connsiteY24970" fmla="*/ 655129 h 1543360"/>
              <a:gd name="connsiteX24971" fmla="*/ 750423 w 1617176"/>
              <a:gd name="connsiteY24971" fmla="*/ 654397 h 1543360"/>
              <a:gd name="connsiteX24972" fmla="*/ 749691 w 1617176"/>
              <a:gd name="connsiteY24972" fmla="*/ 654153 h 1543360"/>
              <a:gd name="connsiteX24973" fmla="*/ 745785 w 1617176"/>
              <a:gd name="connsiteY24973" fmla="*/ 651224 h 1543360"/>
              <a:gd name="connsiteX24974" fmla="*/ 738951 w 1617176"/>
              <a:gd name="connsiteY24974" fmla="*/ 643169 h 1543360"/>
              <a:gd name="connsiteX24975" fmla="*/ 723236 w 1617176"/>
              <a:gd name="connsiteY24975" fmla="*/ 629630 h 1543360"/>
              <a:gd name="connsiteX24976" fmla="*/ 722841 w 1617176"/>
              <a:gd name="connsiteY24976" fmla="*/ 629498 h 1543360"/>
              <a:gd name="connsiteX24977" fmla="*/ 721865 w 1617176"/>
              <a:gd name="connsiteY24977" fmla="*/ 627545 h 1543360"/>
              <a:gd name="connsiteX24978" fmla="*/ 722096 w 1617176"/>
              <a:gd name="connsiteY24978" fmla="*/ 626967 h 1543360"/>
              <a:gd name="connsiteX24979" fmla="*/ 721121 w 1617176"/>
              <a:gd name="connsiteY24979" fmla="*/ 626209 h 1543360"/>
              <a:gd name="connsiteX24980" fmla="*/ 720889 w 1617176"/>
              <a:gd name="connsiteY24980" fmla="*/ 626325 h 1543360"/>
              <a:gd name="connsiteX24981" fmla="*/ 720401 w 1617176"/>
              <a:gd name="connsiteY24981" fmla="*/ 626325 h 1543360"/>
              <a:gd name="connsiteX24982" fmla="*/ 706000 w 1617176"/>
              <a:gd name="connsiteY24982" fmla="*/ 613633 h 1543360"/>
              <a:gd name="connsiteX24983" fmla="*/ 682751 w 1617176"/>
              <a:gd name="connsiteY24983" fmla="*/ 594418 h 1543360"/>
              <a:gd name="connsiteX24984" fmla="*/ 681394 w 1617176"/>
              <a:gd name="connsiteY24984" fmla="*/ 594719 h 1543360"/>
              <a:gd name="connsiteX24985" fmla="*/ 690134 w 1617176"/>
              <a:gd name="connsiteY24985" fmla="*/ 604114 h 1543360"/>
              <a:gd name="connsiteX24986" fmla="*/ 692087 w 1617176"/>
              <a:gd name="connsiteY24986" fmla="*/ 605334 h 1543360"/>
              <a:gd name="connsiteX24987" fmla="*/ 703314 w 1617176"/>
              <a:gd name="connsiteY24987" fmla="*/ 615586 h 1543360"/>
              <a:gd name="connsiteX24988" fmla="*/ 736510 w 1617176"/>
              <a:gd name="connsiteY24988" fmla="*/ 647561 h 1543360"/>
              <a:gd name="connsiteX24989" fmla="*/ 736510 w 1617176"/>
              <a:gd name="connsiteY24989" fmla="*/ 648294 h 1543360"/>
              <a:gd name="connsiteX24990" fmla="*/ 736510 w 1617176"/>
              <a:gd name="connsiteY24990" fmla="*/ 648538 h 1543360"/>
              <a:gd name="connsiteX24991" fmla="*/ 736022 w 1617176"/>
              <a:gd name="connsiteY24991" fmla="*/ 648294 h 1543360"/>
              <a:gd name="connsiteX24992" fmla="*/ 702582 w 1617176"/>
              <a:gd name="connsiteY24992" fmla="*/ 616562 h 1543360"/>
              <a:gd name="connsiteX24993" fmla="*/ 691110 w 1617176"/>
              <a:gd name="connsiteY24993" fmla="*/ 606311 h 1543360"/>
              <a:gd name="connsiteX24994" fmla="*/ 689646 w 1617176"/>
              <a:gd name="connsiteY24994" fmla="*/ 604846 h 1543360"/>
              <a:gd name="connsiteX24995" fmla="*/ 680109 w 1617176"/>
              <a:gd name="connsiteY24995" fmla="*/ 595082 h 1543360"/>
              <a:gd name="connsiteX24996" fmla="*/ 679883 w 1617176"/>
              <a:gd name="connsiteY24996" fmla="*/ 595082 h 1543360"/>
              <a:gd name="connsiteX24997" fmla="*/ 679395 w 1617176"/>
              <a:gd name="connsiteY24997" fmla="*/ 594838 h 1543360"/>
              <a:gd name="connsiteX24998" fmla="*/ 678662 w 1617176"/>
              <a:gd name="connsiteY24998" fmla="*/ 594594 h 1543360"/>
              <a:gd name="connsiteX24999" fmla="*/ 678418 w 1617176"/>
              <a:gd name="connsiteY24999" fmla="*/ 594106 h 1543360"/>
              <a:gd name="connsiteX25000" fmla="*/ 676465 w 1617176"/>
              <a:gd name="connsiteY25000" fmla="*/ 593130 h 1543360"/>
              <a:gd name="connsiteX25001" fmla="*/ 676160 w 1617176"/>
              <a:gd name="connsiteY25001" fmla="*/ 592978 h 1543360"/>
              <a:gd name="connsiteX25002" fmla="*/ 676221 w 1617176"/>
              <a:gd name="connsiteY25002" fmla="*/ 593130 h 1543360"/>
              <a:gd name="connsiteX25003" fmla="*/ 669387 w 1617176"/>
              <a:gd name="connsiteY25003" fmla="*/ 590933 h 1543360"/>
              <a:gd name="connsiteX25004" fmla="*/ 669582 w 1617176"/>
              <a:gd name="connsiteY25004" fmla="*/ 590640 h 1543360"/>
              <a:gd name="connsiteX25005" fmla="*/ 666945 w 1617176"/>
              <a:gd name="connsiteY25005" fmla="*/ 590200 h 1543360"/>
              <a:gd name="connsiteX25006" fmla="*/ 834145 w 1617176"/>
              <a:gd name="connsiteY25006" fmla="*/ 589470 h 1543360"/>
              <a:gd name="connsiteX25007" fmla="*/ 833169 w 1617176"/>
              <a:gd name="connsiteY25007" fmla="*/ 589749 h 1543360"/>
              <a:gd name="connsiteX25008" fmla="*/ 833169 w 1617176"/>
              <a:gd name="connsiteY25008" fmla="*/ 590251 h 1543360"/>
              <a:gd name="connsiteX25009" fmla="*/ 694039 w 1617176"/>
              <a:gd name="connsiteY25009" fmla="*/ 589226 h 1543360"/>
              <a:gd name="connsiteX25010" fmla="*/ 694039 w 1617176"/>
              <a:gd name="connsiteY25010" fmla="*/ 590202 h 1543360"/>
              <a:gd name="connsiteX25011" fmla="*/ 695260 w 1617176"/>
              <a:gd name="connsiteY25011" fmla="*/ 590690 h 1543360"/>
              <a:gd name="connsiteX25012" fmla="*/ 694039 w 1617176"/>
              <a:gd name="connsiteY25012" fmla="*/ 589226 h 1543360"/>
              <a:gd name="connsiteX25013" fmla="*/ 812178 w 1617176"/>
              <a:gd name="connsiteY25013" fmla="*/ 588942 h 1543360"/>
              <a:gd name="connsiteX25014" fmla="*/ 812178 w 1617176"/>
              <a:gd name="connsiteY25014" fmla="*/ 589225 h 1543360"/>
              <a:gd name="connsiteX25015" fmla="*/ 811933 w 1617176"/>
              <a:gd name="connsiteY25015" fmla="*/ 589225 h 1543360"/>
              <a:gd name="connsiteX25016" fmla="*/ 804762 w 1617176"/>
              <a:gd name="connsiteY25016" fmla="*/ 595202 h 1543360"/>
              <a:gd name="connsiteX25017" fmla="*/ 805465 w 1617176"/>
              <a:gd name="connsiteY25017" fmla="*/ 598043 h 1543360"/>
              <a:gd name="connsiteX25018" fmla="*/ 808516 w 1617176"/>
              <a:gd name="connsiteY25018" fmla="*/ 600210 h 1543360"/>
              <a:gd name="connsiteX25019" fmla="*/ 812665 w 1617176"/>
              <a:gd name="connsiteY25019" fmla="*/ 597769 h 1543360"/>
              <a:gd name="connsiteX25020" fmla="*/ 813088 w 1617176"/>
              <a:gd name="connsiteY25020" fmla="*/ 598051 h 1543360"/>
              <a:gd name="connsiteX25021" fmla="*/ 814573 w 1617176"/>
              <a:gd name="connsiteY25021" fmla="*/ 596355 h 1543360"/>
              <a:gd name="connsiteX25022" fmla="*/ 814130 w 1617176"/>
              <a:gd name="connsiteY25022" fmla="*/ 596060 h 1543360"/>
              <a:gd name="connsiteX25023" fmla="*/ 816815 w 1617176"/>
              <a:gd name="connsiteY25023" fmla="*/ 592643 h 1543360"/>
              <a:gd name="connsiteX25024" fmla="*/ 814496 w 1617176"/>
              <a:gd name="connsiteY25024" fmla="*/ 589592 h 1543360"/>
              <a:gd name="connsiteX25025" fmla="*/ 686229 w 1617176"/>
              <a:gd name="connsiteY25025" fmla="*/ 588736 h 1543360"/>
              <a:gd name="connsiteX25026" fmla="*/ 687205 w 1617176"/>
              <a:gd name="connsiteY25026" fmla="*/ 588736 h 1543360"/>
              <a:gd name="connsiteX25027" fmla="*/ 687205 w 1617176"/>
              <a:gd name="connsiteY25027" fmla="*/ 589712 h 1543360"/>
              <a:gd name="connsiteX25028" fmla="*/ 686229 w 1617176"/>
              <a:gd name="connsiteY25028" fmla="*/ 589712 h 1543360"/>
              <a:gd name="connsiteX25029" fmla="*/ 899072 w 1617176"/>
              <a:gd name="connsiteY25029" fmla="*/ 588005 h 1543360"/>
              <a:gd name="connsiteX25030" fmla="*/ 898340 w 1617176"/>
              <a:gd name="connsiteY25030" fmla="*/ 589470 h 1543360"/>
              <a:gd name="connsiteX25031" fmla="*/ 897852 w 1617176"/>
              <a:gd name="connsiteY25031" fmla="*/ 589958 h 1543360"/>
              <a:gd name="connsiteX25032" fmla="*/ 897119 w 1617176"/>
              <a:gd name="connsiteY25032" fmla="*/ 589714 h 1543360"/>
              <a:gd name="connsiteX25033" fmla="*/ 897119 w 1617176"/>
              <a:gd name="connsiteY25033" fmla="*/ 590446 h 1543360"/>
              <a:gd name="connsiteX25034" fmla="*/ 894582 w 1617176"/>
              <a:gd name="connsiteY25034" fmla="*/ 590688 h 1543360"/>
              <a:gd name="connsiteX25035" fmla="*/ 894190 w 1617176"/>
              <a:gd name="connsiteY25035" fmla="*/ 591665 h 1543360"/>
              <a:gd name="connsiteX25036" fmla="*/ 892482 w 1617176"/>
              <a:gd name="connsiteY25036" fmla="*/ 592153 h 1543360"/>
              <a:gd name="connsiteX25037" fmla="*/ 891994 w 1617176"/>
              <a:gd name="connsiteY25037" fmla="*/ 592153 h 1543360"/>
              <a:gd name="connsiteX25038" fmla="*/ 891750 w 1617176"/>
              <a:gd name="connsiteY25038" fmla="*/ 592153 h 1543360"/>
              <a:gd name="connsiteX25039" fmla="*/ 891750 w 1617176"/>
              <a:gd name="connsiteY25039" fmla="*/ 592399 h 1543360"/>
              <a:gd name="connsiteX25040" fmla="*/ 890773 w 1617176"/>
              <a:gd name="connsiteY25040" fmla="*/ 592887 h 1543360"/>
              <a:gd name="connsiteX25041" fmla="*/ 891261 w 1617176"/>
              <a:gd name="connsiteY25041" fmla="*/ 593863 h 1543360"/>
              <a:gd name="connsiteX25042" fmla="*/ 890529 w 1617176"/>
              <a:gd name="connsiteY25042" fmla="*/ 594840 h 1543360"/>
              <a:gd name="connsiteX25043" fmla="*/ 890285 w 1617176"/>
              <a:gd name="connsiteY25043" fmla="*/ 594107 h 1543360"/>
              <a:gd name="connsiteX25044" fmla="*/ 889553 w 1617176"/>
              <a:gd name="connsiteY25044" fmla="*/ 594595 h 1543360"/>
              <a:gd name="connsiteX25045" fmla="*/ 887844 w 1617176"/>
              <a:gd name="connsiteY25045" fmla="*/ 593375 h 1543360"/>
              <a:gd name="connsiteX25046" fmla="*/ 887356 w 1617176"/>
              <a:gd name="connsiteY25046" fmla="*/ 595572 h 1543360"/>
              <a:gd name="connsiteX25047" fmla="*/ 889553 w 1617176"/>
              <a:gd name="connsiteY25047" fmla="*/ 595084 h 1543360"/>
              <a:gd name="connsiteX25048" fmla="*/ 889797 w 1617176"/>
              <a:gd name="connsiteY25048" fmla="*/ 595816 h 1543360"/>
              <a:gd name="connsiteX25049" fmla="*/ 889951 w 1617176"/>
              <a:gd name="connsiteY25049" fmla="*/ 595867 h 1543360"/>
              <a:gd name="connsiteX25050" fmla="*/ 890041 w 1617176"/>
              <a:gd name="connsiteY25050" fmla="*/ 595326 h 1543360"/>
              <a:gd name="connsiteX25051" fmla="*/ 890773 w 1617176"/>
              <a:gd name="connsiteY25051" fmla="*/ 595082 h 1543360"/>
              <a:gd name="connsiteX25052" fmla="*/ 891506 w 1617176"/>
              <a:gd name="connsiteY25052" fmla="*/ 596058 h 1543360"/>
              <a:gd name="connsiteX25053" fmla="*/ 891049 w 1617176"/>
              <a:gd name="connsiteY25053" fmla="*/ 596667 h 1543360"/>
              <a:gd name="connsiteX25054" fmla="*/ 897852 w 1617176"/>
              <a:gd name="connsiteY25054" fmla="*/ 604603 h 1543360"/>
              <a:gd name="connsiteX25055" fmla="*/ 905418 w 1617176"/>
              <a:gd name="connsiteY25055" fmla="*/ 600698 h 1543360"/>
              <a:gd name="connsiteX25056" fmla="*/ 905418 w 1617176"/>
              <a:gd name="connsiteY25056" fmla="*/ 601430 h 1543360"/>
              <a:gd name="connsiteX25057" fmla="*/ 905906 w 1617176"/>
              <a:gd name="connsiteY25057" fmla="*/ 601674 h 1543360"/>
              <a:gd name="connsiteX25058" fmla="*/ 903954 w 1617176"/>
              <a:gd name="connsiteY25058" fmla="*/ 605579 h 1543360"/>
              <a:gd name="connsiteX25059" fmla="*/ 904198 w 1617176"/>
              <a:gd name="connsiteY25059" fmla="*/ 606312 h 1543360"/>
              <a:gd name="connsiteX25060" fmla="*/ 904442 w 1617176"/>
              <a:gd name="connsiteY25060" fmla="*/ 606800 h 1543360"/>
              <a:gd name="connsiteX25061" fmla="*/ 900537 w 1617176"/>
              <a:gd name="connsiteY25061" fmla="*/ 609973 h 1543360"/>
              <a:gd name="connsiteX25062" fmla="*/ 903221 w 1617176"/>
              <a:gd name="connsiteY25062" fmla="*/ 609973 h 1543360"/>
              <a:gd name="connsiteX25063" fmla="*/ 903465 w 1617176"/>
              <a:gd name="connsiteY25063" fmla="*/ 610705 h 1543360"/>
              <a:gd name="connsiteX25064" fmla="*/ 903710 w 1617176"/>
              <a:gd name="connsiteY25064" fmla="*/ 611438 h 1543360"/>
              <a:gd name="connsiteX25065" fmla="*/ 903710 w 1617176"/>
              <a:gd name="connsiteY25065" fmla="*/ 612656 h 1543360"/>
              <a:gd name="connsiteX25066" fmla="*/ 903710 w 1617176"/>
              <a:gd name="connsiteY25066" fmla="*/ 612902 h 1543360"/>
              <a:gd name="connsiteX25067" fmla="*/ 903872 w 1617176"/>
              <a:gd name="connsiteY25067" fmla="*/ 612817 h 1543360"/>
              <a:gd name="connsiteX25068" fmla="*/ 903710 w 1617176"/>
              <a:gd name="connsiteY25068" fmla="*/ 612656 h 1543360"/>
              <a:gd name="connsiteX25069" fmla="*/ 904442 w 1617176"/>
              <a:gd name="connsiteY25069" fmla="*/ 611680 h 1543360"/>
              <a:gd name="connsiteX25070" fmla="*/ 906395 w 1617176"/>
              <a:gd name="connsiteY25070" fmla="*/ 610948 h 1543360"/>
              <a:gd name="connsiteX25071" fmla="*/ 910788 w 1617176"/>
              <a:gd name="connsiteY25071" fmla="*/ 608995 h 1543360"/>
              <a:gd name="connsiteX25072" fmla="*/ 910945 w 1617176"/>
              <a:gd name="connsiteY25072" fmla="*/ 609112 h 1543360"/>
              <a:gd name="connsiteX25073" fmla="*/ 913961 w 1617176"/>
              <a:gd name="connsiteY25073" fmla="*/ 607532 h 1543360"/>
              <a:gd name="connsiteX25074" fmla="*/ 911191 w 1617176"/>
              <a:gd name="connsiteY25074" fmla="*/ 608184 h 1543360"/>
              <a:gd name="connsiteX25075" fmla="*/ 911032 w 1617176"/>
              <a:gd name="connsiteY25075" fmla="*/ 608263 h 1543360"/>
              <a:gd name="connsiteX25076" fmla="*/ 910854 w 1617176"/>
              <a:gd name="connsiteY25076" fmla="*/ 608263 h 1543360"/>
              <a:gd name="connsiteX25077" fmla="*/ 909812 w 1617176"/>
              <a:gd name="connsiteY25077" fmla="*/ 608508 h 1543360"/>
              <a:gd name="connsiteX25078" fmla="*/ 909731 w 1617176"/>
              <a:gd name="connsiteY25078" fmla="*/ 608263 h 1543360"/>
              <a:gd name="connsiteX25079" fmla="*/ 906883 w 1617176"/>
              <a:gd name="connsiteY25079" fmla="*/ 608263 h 1543360"/>
              <a:gd name="connsiteX25080" fmla="*/ 904930 w 1617176"/>
              <a:gd name="connsiteY25080" fmla="*/ 608507 h 1543360"/>
              <a:gd name="connsiteX25081" fmla="*/ 904198 w 1617176"/>
              <a:gd name="connsiteY25081" fmla="*/ 608019 h 1543360"/>
              <a:gd name="connsiteX25082" fmla="*/ 904686 w 1617176"/>
              <a:gd name="connsiteY25082" fmla="*/ 607286 h 1543360"/>
              <a:gd name="connsiteX25083" fmla="*/ 906639 w 1617176"/>
              <a:gd name="connsiteY25083" fmla="*/ 607042 h 1543360"/>
              <a:gd name="connsiteX25084" fmla="*/ 909324 w 1617176"/>
              <a:gd name="connsiteY25084" fmla="*/ 606908 h 1543360"/>
              <a:gd name="connsiteX25085" fmla="*/ 909324 w 1617176"/>
              <a:gd name="connsiteY25085" fmla="*/ 606068 h 1543360"/>
              <a:gd name="connsiteX25086" fmla="*/ 910056 w 1617176"/>
              <a:gd name="connsiteY25086" fmla="*/ 605579 h 1543360"/>
              <a:gd name="connsiteX25087" fmla="*/ 909812 w 1617176"/>
              <a:gd name="connsiteY25087" fmla="*/ 604603 h 1543360"/>
              <a:gd name="connsiteX25088" fmla="*/ 911520 w 1617176"/>
              <a:gd name="connsiteY25088" fmla="*/ 603627 h 1543360"/>
              <a:gd name="connsiteX25089" fmla="*/ 908592 w 1617176"/>
              <a:gd name="connsiteY25089" fmla="*/ 602093 h 1543360"/>
              <a:gd name="connsiteX25090" fmla="*/ 908592 w 1617176"/>
              <a:gd name="connsiteY25090" fmla="*/ 602405 h 1543360"/>
              <a:gd name="connsiteX25091" fmla="*/ 907616 w 1617176"/>
              <a:gd name="connsiteY25091" fmla="*/ 602894 h 1543360"/>
              <a:gd name="connsiteX25092" fmla="*/ 906395 w 1617176"/>
              <a:gd name="connsiteY25092" fmla="*/ 603382 h 1543360"/>
              <a:gd name="connsiteX25093" fmla="*/ 906151 w 1617176"/>
              <a:gd name="connsiteY25093" fmla="*/ 603626 h 1543360"/>
              <a:gd name="connsiteX25094" fmla="*/ 905419 w 1617176"/>
              <a:gd name="connsiteY25094" fmla="*/ 603626 h 1543360"/>
              <a:gd name="connsiteX25095" fmla="*/ 905419 w 1617176"/>
              <a:gd name="connsiteY25095" fmla="*/ 602894 h 1543360"/>
              <a:gd name="connsiteX25096" fmla="*/ 907128 w 1617176"/>
              <a:gd name="connsiteY25096" fmla="*/ 601673 h 1543360"/>
              <a:gd name="connsiteX25097" fmla="*/ 907577 w 1617176"/>
              <a:gd name="connsiteY25097" fmla="*/ 601561 h 1543360"/>
              <a:gd name="connsiteX25098" fmla="*/ 906395 w 1617176"/>
              <a:gd name="connsiteY25098" fmla="*/ 600942 h 1543360"/>
              <a:gd name="connsiteX25099" fmla="*/ 906639 w 1617176"/>
              <a:gd name="connsiteY25099" fmla="*/ 600210 h 1543360"/>
              <a:gd name="connsiteX25100" fmla="*/ 905906 w 1617176"/>
              <a:gd name="connsiteY25100" fmla="*/ 599965 h 1543360"/>
              <a:gd name="connsiteX25101" fmla="*/ 905906 w 1617176"/>
              <a:gd name="connsiteY25101" fmla="*/ 598745 h 1543360"/>
              <a:gd name="connsiteX25102" fmla="*/ 904737 w 1617176"/>
              <a:gd name="connsiteY25102" fmla="*/ 598355 h 1543360"/>
              <a:gd name="connsiteX25103" fmla="*/ 904931 w 1617176"/>
              <a:gd name="connsiteY25103" fmla="*/ 598744 h 1543360"/>
              <a:gd name="connsiteX25104" fmla="*/ 903954 w 1617176"/>
              <a:gd name="connsiteY25104" fmla="*/ 599232 h 1543360"/>
              <a:gd name="connsiteX25105" fmla="*/ 897608 w 1617176"/>
              <a:gd name="connsiteY25105" fmla="*/ 597279 h 1543360"/>
              <a:gd name="connsiteX25106" fmla="*/ 891750 w 1617176"/>
              <a:gd name="connsiteY25106" fmla="*/ 595082 h 1543360"/>
              <a:gd name="connsiteX25107" fmla="*/ 891018 w 1617176"/>
              <a:gd name="connsiteY25107" fmla="*/ 594350 h 1543360"/>
              <a:gd name="connsiteX25108" fmla="*/ 891994 w 1617176"/>
              <a:gd name="connsiteY25108" fmla="*/ 593618 h 1543360"/>
              <a:gd name="connsiteX25109" fmla="*/ 898096 w 1617176"/>
              <a:gd name="connsiteY25109" fmla="*/ 595815 h 1543360"/>
              <a:gd name="connsiteX25110" fmla="*/ 902376 w 1617176"/>
              <a:gd name="connsiteY25110" fmla="*/ 597131 h 1543360"/>
              <a:gd name="connsiteX25111" fmla="*/ 902489 w 1617176"/>
              <a:gd name="connsiteY25111" fmla="*/ 596792 h 1543360"/>
              <a:gd name="connsiteX25112" fmla="*/ 902245 w 1617176"/>
              <a:gd name="connsiteY25112" fmla="*/ 596060 h 1543360"/>
              <a:gd name="connsiteX25113" fmla="*/ 898340 w 1617176"/>
              <a:gd name="connsiteY25113" fmla="*/ 591666 h 1543360"/>
              <a:gd name="connsiteX25114" fmla="*/ 898557 w 1617176"/>
              <a:gd name="connsiteY25114" fmla="*/ 591015 h 1543360"/>
              <a:gd name="connsiteX25115" fmla="*/ 898340 w 1617176"/>
              <a:gd name="connsiteY25115" fmla="*/ 590689 h 1543360"/>
              <a:gd name="connsiteX25116" fmla="*/ 898340 w 1617176"/>
              <a:gd name="connsiteY25116" fmla="*/ 590446 h 1543360"/>
              <a:gd name="connsiteX25117" fmla="*/ 898340 w 1617176"/>
              <a:gd name="connsiteY25117" fmla="*/ 590201 h 1543360"/>
              <a:gd name="connsiteX25118" fmla="*/ 898463 w 1617176"/>
              <a:gd name="connsiteY25118" fmla="*/ 590201 h 1543360"/>
              <a:gd name="connsiteX25119" fmla="*/ 898828 w 1617176"/>
              <a:gd name="connsiteY25119" fmla="*/ 589470 h 1543360"/>
              <a:gd name="connsiteX25120" fmla="*/ 899804 w 1617176"/>
              <a:gd name="connsiteY25120" fmla="*/ 589958 h 1543360"/>
              <a:gd name="connsiteX25121" fmla="*/ 899968 w 1617176"/>
              <a:gd name="connsiteY25121" fmla="*/ 589713 h 1543360"/>
              <a:gd name="connsiteX25122" fmla="*/ 899805 w 1617176"/>
              <a:gd name="connsiteY25122" fmla="*/ 589224 h 1543360"/>
              <a:gd name="connsiteX25123" fmla="*/ 900140 w 1617176"/>
              <a:gd name="connsiteY25123" fmla="*/ 588218 h 1543360"/>
              <a:gd name="connsiteX25124" fmla="*/ 883522 w 1617176"/>
              <a:gd name="connsiteY25124" fmla="*/ 587974 h 1543360"/>
              <a:gd name="connsiteX25125" fmla="*/ 881743 w 1617176"/>
              <a:gd name="connsiteY25125" fmla="*/ 588248 h 1543360"/>
              <a:gd name="connsiteX25126" fmla="*/ 880917 w 1617176"/>
              <a:gd name="connsiteY25126" fmla="*/ 588454 h 1543360"/>
              <a:gd name="connsiteX25127" fmla="*/ 880766 w 1617176"/>
              <a:gd name="connsiteY25127" fmla="*/ 588982 h 1543360"/>
              <a:gd name="connsiteX25128" fmla="*/ 882230 w 1617176"/>
              <a:gd name="connsiteY25128" fmla="*/ 589470 h 1543360"/>
              <a:gd name="connsiteX25129" fmla="*/ 882718 w 1617176"/>
              <a:gd name="connsiteY25129" fmla="*/ 590202 h 1543360"/>
              <a:gd name="connsiteX25130" fmla="*/ 883451 w 1617176"/>
              <a:gd name="connsiteY25130" fmla="*/ 589714 h 1543360"/>
              <a:gd name="connsiteX25131" fmla="*/ 883712 w 1617176"/>
              <a:gd name="connsiteY25131" fmla="*/ 589696 h 1543360"/>
              <a:gd name="connsiteX25132" fmla="*/ 884217 w 1617176"/>
              <a:gd name="connsiteY25132" fmla="*/ 589191 h 1543360"/>
              <a:gd name="connsiteX25133" fmla="*/ 883938 w 1617176"/>
              <a:gd name="connsiteY25133" fmla="*/ 589226 h 1543360"/>
              <a:gd name="connsiteX25134" fmla="*/ 883694 w 1617176"/>
              <a:gd name="connsiteY25134" fmla="*/ 588493 h 1543360"/>
              <a:gd name="connsiteX25135" fmla="*/ 904516 w 1617176"/>
              <a:gd name="connsiteY25135" fmla="*/ 587856 h 1543360"/>
              <a:gd name="connsiteX25136" fmla="*/ 904198 w 1617176"/>
              <a:gd name="connsiteY25136" fmla="*/ 588492 h 1543360"/>
              <a:gd name="connsiteX25137" fmla="*/ 902046 w 1617176"/>
              <a:gd name="connsiteY25137" fmla="*/ 589209 h 1543360"/>
              <a:gd name="connsiteX25138" fmla="*/ 902490 w 1617176"/>
              <a:gd name="connsiteY25138" fmla="*/ 590689 h 1543360"/>
              <a:gd name="connsiteX25139" fmla="*/ 902333 w 1617176"/>
              <a:gd name="connsiteY25139" fmla="*/ 591004 h 1543360"/>
              <a:gd name="connsiteX25140" fmla="*/ 909812 w 1617176"/>
              <a:gd name="connsiteY25140" fmla="*/ 597525 h 1543360"/>
              <a:gd name="connsiteX25141" fmla="*/ 911520 w 1617176"/>
              <a:gd name="connsiteY25141" fmla="*/ 595328 h 1543360"/>
              <a:gd name="connsiteX25142" fmla="*/ 1050162 w 1617176"/>
              <a:gd name="connsiteY25142" fmla="*/ 587759 h 1543360"/>
              <a:gd name="connsiteX25143" fmla="*/ 1049918 w 1617176"/>
              <a:gd name="connsiteY25143" fmla="*/ 588492 h 1543360"/>
              <a:gd name="connsiteX25144" fmla="*/ 1048697 w 1617176"/>
              <a:gd name="connsiteY25144" fmla="*/ 589468 h 1543360"/>
              <a:gd name="connsiteX25145" fmla="*/ 1048697 w 1617176"/>
              <a:gd name="connsiteY25145" fmla="*/ 590202 h 1543360"/>
              <a:gd name="connsiteX25146" fmla="*/ 1048209 w 1617176"/>
              <a:gd name="connsiteY25146" fmla="*/ 590690 h 1543360"/>
              <a:gd name="connsiteX25147" fmla="*/ 1048209 w 1617176"/>
              <a:gd name="connsiteY25147" fmla="*/ 591604 h 1543360"/>
              <a:gd name="connsiteX25148" fmla="*/ 1049126 w 1617176"/>
              <a:gd name="connsiteY25148" fmla="*/ 592750 h 1543360"/>
              <a:gd name="connsiteX25149" fmla="*/ 1049674 w 1617176"/>
              <a:gd name="connsiteY25149" fmla="*/ 592887 h 1543360"/>
              <a:gd name="connsiteX25150" fmla="*/ 1050162 w 1617176"/>
              <a:gd name="connsiteY25150" fmla="*/ 592399 h 1543360"/>
              <a:gd name="connsiteX25151" fmla="*/ 1053121 w 1617176"/>
              <a:gd name="connsiteY25151" fmla="*/ 594382 h 1543360"/>
              <a:gd name="connsiteX25152" fmla="*/ 1054805 w 1617176"/>
              <a:gd name="connsiteY25152" fmla="*/ 593973 h 1543360"/>
              <a:gd name="connsiteX25153" fmla="*/ 1054067 w 1617176"/>
              <a:gd name="connsiteY25153" fmla="*/ 593130 h 1543360"/>
              <a:gd name="connsiteX25154" fmla="*/ 1050894 w 1617176"/>
              <a:gd name="connsiteY25154" fmla="*/ 588980 h 1543360"/>
              <a:gd name="connsiteX25155" fmla="*/ 1050967 w 1617176"/>
              <a:gd name="connsiteY25155" fmla="*/ 588762 h 1543360"/>
              <a:gd name="connsiteX25156" fmla="*/ 1050162 w 1617176"/>
              <a:gd name="connsiteY25156" fmla="*/ 588493 h 1543360"/>
              <a:gd name="connsiteX25157" fmla="*/ 910300 w 1617176"/>
              <a:gd name="connsiteY25157" fmla="*/ 587517 h 1543360"/>
              <a:gd name="connsiteX25158" fmla="*/ 916646 w 1617176"/>
              <a:gd name="connsiteY25158" fmla="*/ 594840 h 1543360"/>
              <a:gd name="connsiteX25159" fmla="*/ 918843 w 1617176"/>
              <a:gd name="connsiteY25159" fmla="*/ 593131 h 1543360"/>
              <a:gd name="connsiteX25160" fmla="*/ 910300 w 1617176"/>
              <a:gd name="connsiteY25160" fmla="*/ 587517 h 1543360"/>
              <a:gd name="connsiteX25161" fmla="*/ 650836 w 1617176"/>
              <a:gd name="connsiteY25161" fmla="*/ 587273 h 1543360"/>
              <a:gd name="connsiteX25162" fmla="*/ 652300 w 1617176"/>
              <a:gd name="connsiteY25162" fmla="*/ 588982 h 1543360"/>
              <a:gd name="connsiteX25163" fmla="*/ 651662 w 1617176"/>
              <a:gd name="connsiteY25163" fmla="*/ 589407 h 1543360"/>
              <a:gd name="connsiteX25164" fmla="*/ 655718 w 1617176"/>
              <a:gd name="connsiteY25164" fmla="*/ 590688 h 1543360"/>
              <a:gd name="connsiteX25165" fmla="*/ 661774 w 1617176"/>
              <a:gd name="connsiteY25165" fmla="*/ 591770 h 1543360"/>
              <a:gd name="connsiteX25166" fmla="*/ 661576 w 1617176"/>
              <a:gd name="connsiteY25166" fmla="*/ 591177 h 1543360"/>
              <a:gd name="connsiteX25167" fmla="*/ 660844 w 1617176"/>
              <a:gd name="connsiteY25167" fmla="*/ 590200 h 1543360"/>
              <a:gd name="connsiteX25168" fmla="*/ 661002 w 1617176"/>
              <a:gd name="connsiteY25168" fmla="*/ 590042 h 1543360"/>
              <a:gd name="connsiteX25169" fmla="*/ 656092 w 1617176"/>
              <a:gd name="connsiteY25169" fmla="*/ 587695 h 1543360"/>
              <a:gd name="connsiteX25170" fmla="*/ 655962 w 1617176"/>
              <a:gd name="connsiteY25170" fmla="*/ 587760 h 1543360"/>
              <a:gd name="connsiteX25171" fmla="*/ 654742 w 1617176"/>
              <a:gd name="connsiteY25171" fmla="*/ 587516 h 1543360"/>
              <a:gd name="connsiteX25172" fmla="*/ 653277 w 1617176"/>
              <a:gd name="connsiteY25172" fmla="*/ 587516 h 1543360"/>
              <a:gd name="connsiteX25173" fmla="*/ 653155 w 1617176"/>
              <a:gd name="connsiteY25173" fmla="*/ 587273 h 1543360"/>
              <a:gd name="connsiteX25174" fmla="*/ 844977 w 1617176"/>
              <a:gd name="connsiteY25174" fmla="*/ 587212 h 1543360"/>
              <a:gd name="connsiteX25175" fmla="*/ 839759 w 1617176"/>
              <a:gd name="connsiteY25175" fmla="*/ 591910 h 1543360"/>
              <a:gd name="connsiteX25176" fmla="*/ 843908 w 1617176"/>
              <a:gd name="connsiteY25176" fmla="*/ 595572 h 1543360"/>
              <a:gd name="connsiteX25177" fmla="*/ 850743 w 1617176"/>
              <a:gd name="connsiteY25177" fmla="*/ 588737 h 1543360"/>
              <a:gd name="connsiteX25178" fmla="*/ 844977 w 1617176"/>
              <a:gd name="connsiteY25178" fmla="*/ 587212 h 1543360"/>
              <a:gd name="connsiteX25179" fmla="*/ 1043055 w 1617176"/>
              <a:gd name="connsiteY25179" fmla="*/ 587157 h 1543360"/>
              <a:gd name="connsiteX25180" fmla="*/ 1042715 w 1617176"/>
              <a:gd name="connsiteY25180" fmla="*/ 587242 h 1543360"/>
              <a:gd name="connsiteX25181" fmla="*/ 1038446 w 1617176"/>
              <a:gd name="connsiteY25181" fmla="*/ 589714 h 1543360"/>
              <a:gd name="connsiteX25182" fmla="*/ 1039910 w 1617176"/>
              <a:gd name="connsiteY25182" fmla="*/ 590202 h 1543360"/>
              <a:gd name="connsiteX25183" fmla="*/ 1040077 w 1617176"/>
              <a:gd name="connsiteY25183" fmla="*/ 590313 h 1543360"/>
              <a:gd name="connsiteX25184" fmla="*/ 1042107 w 1617176"/>
              <a:gd name="connsiteY25184" fmla="*/ 589468 h 1543360"/>
              <a:gd name="connsiteX25185" fmla="*/ 1043084 w 1617176"/>
              <a:gd name="connsiteY25185" fmla="*/ 590200 h 1543360"/>
              <a:gd name="connsiteX25186" fmla="*/ 1042596 w 1617176"/>
              <a:gd name="connsiteY25186" fmla="*/ 591177 h 1543360"/>
              <a:gd name="connsiteX25187" fmla="*/ 1041188 w 1617176"/>
              <a:gd name="connsiteY25187" fmla="*/ 591740 h 1543360"/>
              <a:gd name="connsiteX25188" fmla="*/ 1040886 w 1617176"/>
              <a:gd name="connsiteY25188" fmla="*/ 592643 h 1543360"/>
              <a:gd name="connsiteX25189" fmla="*/ 1047095 w 1617176"/>
              <a:gd name="connsiteY25189" fmla="*/ 592643 h 1543360"/>
              <a:gd name="connsiteX25190" fmla="*/ 1046745 w 1617176"/>
              <a:gd name="connsiteY25190" fmla="*/ 592154 h 1543360"/>
              <a:gd name="connsiteX25191" fmla="*/ 1046544 w 1617176"/>
              <a:gd name="connsiteY25191" fmla="*/ 591349 h 1543360"/>
              <a:gd name="connsiteX25192" fmla="*/ 1043083 w 1617176"/>
              <a:gd name="connsiteY25192" fmla="*/ 590690 h 1543360"/>
              <a:gd name="connsiteX25193" fmla="*/ 1043327 w 1617176"/>
              <a:gd name="connsiteY25193" fmla="*/ 589714 h 1543360"/>
              <a:gd name="connsiteX25194" fmla="*/ 1042595 w 1617176"/>
              <a:gd name="connsiteY25194" fmla="*/ 589226 h 1543360"/>
              <a:gd name="connsiteX25195" fmla="*/ 963467 w 1617176"/>
              <a:gd name="connsiteY25195" fmla="*/ 587049 h 1543360"/>
              <a:gd name="connsiteX25196" fmla="*/ 958629 w 1617176"/>
              <a:gd name="connsiteY25196" fmla="*/ 589226 h 1543360"/>
              <a:gd name="connsiteX25197" fmla="*/ 963896 w 1617176"/>
              <a:gd name="connsiteY25197" fmla="*/ 587623 h 1543360"/>
              <a:gd name="connsiteX25198" fmla="*/ 828368 w 1617176"/>
              <a:gd name="connsiteY25198" fmla="*/ 587033 h 1543360"/>
              <a:gd name="connsiteX25199" fmla="*/ 828287 w 1617176"/>
              <a:gd name="connsiteY25199" fmla="*/ 587516 h 1543360"/>
              <a:gd name="connsiteX25200" fmla="*/ 827799 w 1617176"/>
              <a:gd name="connsiteY25200" fmla="*/ 587760 h 1543360"/>
              <a:gd name="connsiteX25201" fmla="*/ 826822 w 1617176"/>
              <a:gd name="connsiteY25201" fmla="*/ 589062 h 1543360"/>
              <a:gd name="connsiteX25202" fmla="*/ 826822 w 1617176"/>
              <a:gd name="connsiteY25202" fmla="*/ 589714 h 1543360"/>
              <a:gd name="connsiteX25203" fmla="*/ 829507 w 1617176"/>
              <a:gd name="connsiteY25203" fmla="*/ 590202 h 1543360"/>
              <a:gd name="connsiteX25204" fmla="*/ 829709 w 1617176"/>
              <a:gd name="connsiteY25204" fmla="*/ 590806 h 1543360"/>
              <a:gd name="connsiteX25205" fmla="*/ 830729 w 1617176"/>
              <a:gd name="connsiteY25205" fmla="*/ 589956 h 1543360"/>
              <a:gd name="connsiteX25206" fmla="*/ 831949 w 1617176"/>
              <a:gd name="connsiteY25206" fmla="*/ 589224 h 1543360"/>
              <a:gd name="connsiteX25207" fmla="*/ 832191 w 1617176"/>
              <a:gd name="connsiteY25207" fmla="*/ 589224 h 1543360"/>
              <a:gd name="connsiteX25208" fmla="*/ 831704 w 1617176"/>
              <a:gd name="connsiteY25208" fmla="*/ 588493 h 1543360"/>
              <a:gd name="connsiteX25209" fmla="*/ 634238 w 1617176"/>
              <a:gd name="connsiteY25209" fmla="*/ 587029 h 1543360"/>
              <a:gd name="connsiteX25210" fmla="*/ 633953 w 1617176"/>
              <a:gd name="connsiteY25210" fmla="*/ 588024 h 1543360"/>
              <a:gd name="connsiteX25211" fmla="*/ 633994 w 1617176"/>
              <a:gd name="connsiteY25211" fmla="*/ 588004 h 1543360"/>
              <a:gd name="connsiteX25212" fmla="*/ 634238 w 1617176"/>
              <a:gd name="connsiteY25212" fmla="*/ 588126 h 1543360"/>
              <a:gd name="connsiteX25213" fmla="*/ 634238 w 1617176"/>
              <a:gd name="connsiteY25213" fmla="*/ 588005 h 1543360"/>
              <a:gd name="connsiteX25214" fmla="*/ 635214 w 1617176"/>
              <a:gd name="connsiteY25214" fmla="*/ 588005 h 1543360"/>
              <a:gd name="connsiteX25215" fmla="*/ 635214 w 1617176"/>
              <a:gd name="connsiteY25215" fmla="*/ 587029 h 1543360"/>
              <a:gd name="connsiteX25216" fmla="*/ 634238 w 1617176"/>
              <a:gd name="connsiteY25216" fmla="*/ 587029 h 1543360"/>
              <a:gd name="connsiteX25217" fmla="*/ 1112771 w 1617176"/>
              <a:gd name="connsiteY25217" fmla="*/ 586905 h 1543360"/>
              <a:gd name="connsiteX25218" fmla="*/ 1112769 w 1617176"/>
              <a:gd name="connsiteY25218" fmla="*/ 586907 h 1543360"/>
              <a:gd name="connsiteX25219" fmla="*/ 1112773 w 1617176"/>
              <a:gd name="connsiteY25219" fmla="*/ 586908 h 1543360"/>
              <a:gd name="connsiteX25220" fmla="*/ 1138705 w 1617176"/>
              <a:gd name="connsiteY25220" fmla="*/ 586798 h 1543360"/>
              <a:gd name="connsiteX25221" fmla="*/ 1130955 w 1617176"/>
              <a:gd name="connsiteY25221" fmla="*/ 588493 h 1543360"/>
              <a:gd name="connsiteX25222" fmla="*/ 1137057 w 1617176"/>
              <a:gd name="connsiteY25222" fmla="*/ 595816 h 1543360"/>
              <a:gd name="connsiteX25223" fmla="*/ 1143986 w 1617176"/>
              <a:gd name="connsiteY25223" fmla="*/ 594199 h 1543360"/>
              <a:gd name="connsiteX25224" fmla="*/ 1141450 w 1617176"/>
              <a:gd name="connsiteY25224" fmla="*/ 590689 h 1543360"/>
              <a:gd name="connsiteX25225" fmla="*/ 1061878 w 1617176"/>
              <a:gd name="connsiteY25225" fmla="*/ 586785 h 1543360"/>
              <a:gd name="connsiteX25226" fmla="*/ 1052602 w 1617176"/>
              <a:gd name="connsiteY25226" fmla="*/ 588493 h 1543360"/>
              <a:gd name="connsiteX25227" fmla="*/ 1051870 w 1617176"/>
              <a:gd name="connsiteY25227" fmla="*/ 588249 h 1543360"/>
              <a:gd name="connsiteX25228" fmla="*/ 1051797 w 1617176"/>
              <a:gd name="connsiteY25228" fmla="*/ 588468 h 1543360"/>
              <a:gd name="connsiteX25229" fmla="*/ 1051870 w 1617176"/>
              <a:gd name="connsiteY25229" fmla="*/ 588492 h 1543360"/>
              <a:gd name="connsiteX25230" fmla="*/ 1054800 w 1617176"/>
              <a:gd name="connsiteY25230" fmla="*/ 592154 h 1543360"/>
              <a:gd name="connsiteX25231" fmla="*/ 1056131 w 1617176"/>
              <a:gd name="connsiteY25231" fmla="*/ 593651 h 1543360"/>
              <a:gd name="connsiteX25232" fmla="*/ 1056264 w 1617176"/>
              <a:gd name="connsiteY25232" fmla="*/ 593619 h 1543360"/>
              <a:gd name="connsiteX25233" fmla="*/ 1056752 w 1617176"/>
              <a:gd name="connsiteY25233" fmla="*/ 593863 h 1543360"/>
              <a:gd name="connsiteX25234" fmla="*/ 1057240 w 1617176"/>
              <a:gd name="connsiteY25234" fmla="*/ 593619 h 1543360"/>
              <a:gd name="connsiteX25235" fmla="*/ 1070421 w 1617176"/>
              <a:gd name="connsiteY25235" fmla="*/ 594107 h 1543360"/>
              <a:gd name="connsiteX25236" fmla="*/ 1061878 w 1617176"/>
              <a:gd name="connsiteY25236" fmla="*/ 586785 h 1543360"/>
              <a:gd name="connsiteX25237" fmla="*/ 1049369 w 1617176"/>
              <a:gd name="connsiteY25237" fmla="*/ 586785 h 1543360"/>
              <a:gd name="connsiteX25238" fmla="*/ 1049308 w 1617176"/>
              <a:gd name="connsiteY25238" fmla="*/ 587027 h 1543360"/>
              <a:gd name="connsiteX25239" fmla="*/ 1050162 w 1617176"/>
              <a:gd name="connsiteY25239" fmla="*/ 587027 h 1543360"/>
              <a:gd name="connsiteX25240" fmla="*/ 1050162 w 1617176"/>
              <a:gd name="connsiteY25240" fmla="*/ 586785 h 1543360"/>
              <a:gd name="connsiteX25241" fmla="*/ 894922 w 1617176"/>
              <a:gd name="connsiteY25241" fmla="*/ 586785 h 1543360"/>
              <a:gd name="connsiteX25242" fmla="*/ 890529 w 1617176"/>
              <a:gd name="connsiteY25242" fmla="*/ 587761 h 1543360"/>
              <a:gd name="connsiteX25243" fmla="*/ 890041 w 1617176"/>
              <a:gd name="connsiteY25243" fmla="*/ 587517 h 1543360"/>
              <a:gd name="connsiteX25244" fmla="*/ 889797 w 1617176"/>
              <a:gd name="connsiteY25244" fmla="*/ 588249 h 1543360"/>
              <a:gd name="connsiteX25245" fmla="*/ 886410 w 1617176"/>
              <a:gd name="connsiteY25245" fmla="*/ 588920 h 1543360"/>
              <a:gd name="connsiteX25246" fmla="*/ 885152 w 1617176"/>
              <a:gd name="connsiteY25246" fmla="*/ 589076 h 1543360"/>
              <a:gd name="connsiteX25247" fmla="*/ 885892 w 1617176"/>
              <a:gd name="connsiteY25247" fmla="*/ 589224 h 1543360"/>
              <a:gd name="connsiteX25248" fmla="*/ 885547 w 1617176"/>
              <a:gd name="connsiteY25248" fmla="*/ 589569 h 1543360"/>
              <a:gd name="connsiteX25249" fmla="*/ 890529 w 1617176"/>
              <a:gd name="connsiteY25249" fmla="*/ 589226 h 1543360"/>
              <a:gd name="connsiteX25250" fmla="*/ 890948 w 1617176"/>
              <a:gd name="connsiteY25250" fmla="*/ 589435 h 1543360"/>
              <a:gd name="connsiteX25251" fmla="*/ 890773 w 1617176"/>
              <a:gd name="connsiteY25251" fmla="*/ 588736 h 1543360"/>
              <a:gd name="connsiteX25252" fmla="*/ 891017 w 1617176"/>
              <a:gd name="connsiteY25252" fmla="*/ 587760 h 1543360"/>
              <a:gd name="connsiteX25253" fmla="*/ 891750 w 1617176"/>
              <a:gd name="connsiteY25253" fmla="*/ 588004 h 1543360"/>
              <a:gd name="connsiteX25254" fmla="*/ 892086 w 1617176"/>
              <a:gd name="connsiteY25254" fmla="*/ 589013 h 1543360"/>
              <a:gd name="connsiteX25255" fmla="*/ 784293 w 1617176"/>
              <a:gd name="connsiteY25255" fmla="*/ 586697 h 1543360"/>
              <a:gd name="connsiteX25256" fmla="*/ 783131 w 1617176"/>
              <a:gd name="connsiteY25256" fmla="*/ 587029 h 1543360"/>
              <a:gd name="connsiteX25257" fmla="*/ 793627 w 1617176"/>
              <a:gd name="connsiteY25257" fmla="*/ 592643 h 1543360"/>
              <a:gd name="connsiteX25258" fmla="*/ 792928 w 1617176"/>
              <a:gd name="connsiteY25258" fmla="*/ 591770 h 1543360"/>
              <a:gd name="connsiteX25259" fmla="*/ 792650 w 1617176"/>
              <a:gd name="connsiteY25259" fmla="*/ 591909 h 1543360"/>
              <a:gd name="connsiteX25260" fmla="*/ 787769 w 1617176"/>
              <a:gd name="connsiteY25260" fmla="*/ 588980 h 1543360"/>
              <a:gd name="connsiteX25261" fmla="*/ 784351 w 1617176"/>
              <a:gd name="connsiteY25261" fmla="*/ 586783 h 1543360"/>
              <a:gd name="connsiteX25262" fmla="*/ 980109 w 1617176"/>
              <a:gd name="connsiteY25262" fmla="*/ 586541 h 1543360"/>
              <a:gd name="connsiteX25263" fmla="*/ 990848 w 1617176"/>
              <a:gd name="connsiteY25263" fmla="*/ 588005 h 1543360"/>
              <a:gd name="connsiteX25264" fmla="*/ 980109 w 1617176"/>
              <a:gd name="connsiteY25264" fmla="*/ 586541 h 1543360"/>
              <a:gd name="connsiteX25265" fmla="*/ 942031 w 1617176"/>
              <a:gd name="connsiteY25265" fmla="*/ 586541 h 1543360"/>
              <a:gd name="connsiteX25266" fmla="*/ 945449 w 1617176"/>
              <a:gd name="connsiteY25266" fmla="*/ 590690 h 1543360"/>
              <a:gd name="connsiteX25267" fmla="*/ 949354 w 1617176"/>
              <a:gd name="connsiteY25267" fmla="*/ 588005 h 1543360"/>
              <a:gd name="connsiteX25268" fmla="*/ 942031 w 1617176"/>
              <a:gd name="connsiteY25268" fmla="*/ 586541 h 1543360"/>
              <a:gd name="connsiteX25269" fmla="*/ 1104486 w 1617176"/>
              <a:gd name="connsiteY25269" fmla="*/ 586334 h 1543360"/>
              <a:gd name="connsiteX25270" fmla="*/ 1104349 w 1617176"/>
              <a:gd name="connsiteY25270" fmla="*/ 586539 h 1543360"/>
              <a:gd name="connsiteX25271" fmla="*/ 1097298 w 1617176"/>
              <a:gd name="connsiteY25271" fmla="*/ 588727 h 1543360"/>
              <a:gd name="connsiteX25272" fmla="*/ 1098766 w 1617176"/>
              <a:gd name="connsiteY25272" fmla="*/ 590782 h 1543360"/>
              <a:gd name="connsiteX25273" fmla="*/ 1105326 w 1617176"/>
              <a:gd name="connsiteY25273" fmla="*/ 588982 h 1543360"/>
              <a:gd name="connsiteX25274" fmla="*/ 1105326 w 1617176"/>
              <a:gd name="connsiteY25274" fmla="*/ 586785 h 1543360"/>
              <a:gd name="connsiteX25275" fmla="*/ 1106003 w 1617176"/>
              <a:gd name="connsiteY25275" fmla="*/ 587011 h 1543360"/>
              <a:gd name="connsiteX25276" fmla="*/ 1105893 w 1617176"/>
              <a:gd name="connsiteY25276" fmla="*/ 586736 h 1543360"/>
              <a:gd name="connsiteX25277" fmla="*/ 934465 w 1617176"/>
              <a:gd name="connsiteY25277" fmla="*/ 585808 h 1543360"/>
              <a:gd name="connsiteX25278" fmla="*/ 924457 w 1617176"/>
              <a:gd name="connsiteY25278" fmla="*/ 594351 h 1543360"/>
              <a:gd name="connsiteX25279" fmla="*/ 930559 w 1617176"/>
              <a:gd name="connsiteY25279" fmla="*/ 600454 h 1543360"/>
              <a:gd name="connsiteX25280" fmla="*/ 942519 w 1617176"/>
              <a:gd name="connsiteY25280" fmla="*/ 592399 h 1543360"/>
              <a:gd name="connsiteX25281" fmla="*/ 935929 w 1617176"/>
              <a:gd name="connsiteY25281" fmla="*/ 585808 h 1543360"/>
              <a:gd name="connsiteX25282" fmla="*/ 934465 w 1617176"/>
              <a:gd name="connsiteY25282" fmla="*/ 585808 h 1543360"/>
              <a:gd name="connsiteX25283" fmla="*/ 690622 w 1617176"/>
              <a:gd name="connsiteY25283" fmla="*/ 585808 h 1543360"/>
              <a:gd name="connsiteX25284" fmla="*/ 690622 w 1617176"/>
              <a:gd name="connsiteY25284" fmla="*/ 586541 h 1543360"/>
              <a:gd name="connsiteX25285" fmla="*/ 691598 w 1617176"/>
              <a:gd name="connsiteY25285" fmla="*/ 586541 h 1543360"/>
              <a:gd name="connsiteX25286" fmla="*/ 691598 w 1617176"/>
              <a:gd name="connsiteY25286" fmla="*/ 585808 h 1543360"/>
              <a:gd name="connsiteX25287" fmla="*/ 690622 w 1617176"/>
              <a:gd name="connsiteY25287" fmla="*/ 585808 h 1543360"/>
              <a:gd name="connsiteX25288" fmla="*/ 1140474 w 1617176"/>
              <a:gd name="connsiteY25288" fmla="*/ 585564 h 1543360"/>
              <a:gd name="connsiteX25289" fmla="*/ 1140474 w 1617176"/>
              <a:gd name="connsiteY25289" fmla="*/ 586297 h 1543360"/>
              <a:gd name="connsiteX25290" fmla="*/ 1140292 w 1617176"/>
              <a:gd name="connsiteY25290" fmla="*/ 586251 h 1543360"/>
              <a:gd name="connsiteX25291" fmla="*/ 1142671 w 1617176"/>
              <a:gd name="connsiteY25291" fmla="*/ 589713 h 1543360"/>
              <a:gd name="connsiteX25292" fmla="*/ 1145844 w 1617176"/>
              <a:gd name="connsiteY25292" fmla="*/ 594350 h 1543360"/>
              <a:gd name="connsiteX25293" fmla="*/ 1145844 w 1617176"/>
              <a:gd name="connsiteY25293" fmla="*/ 594351 h 1543360"/>
              <a:gd name="connsiteX25294" fmla="*/ 1146088 w 1617176"/>
              <a:gd name="connsiteY25294" fmla="*/ 594351 h 1543360"/>
              <a:gd name="connsiteX25295" fmla="*/ 1148285 w 1617176"/>
              <a:gd name="connsiteY25295" fmla="*/ 594840 h 1543360"/>
              <a:gd name="connsiteX25296" fmla="*/ 1140474 w 1617176"/>
              <a:gd name="connsiteY25296" fmla="*/ 585564 h 1543360"/>
              <a:gd name="connsiteX25297" fmla="*/ 1113846 w 1617176"/>
              <a:gd name="connsiteY25297" fmla="*/ 585545 h 1543360"/>
              <a:gd name="connsiteX25298" fmla="*/ 1113347 w 1617176"/>
              <a:gd name="connsiteY25298" fmla="*/ 586244 h 1543360"/>
              <a:gd name="connsiteX25299" fmla="*/ 1113381 w 1617176"/>
              <a:gd name="connsiteY25299" fmla="*/ 586295 h 1543360"/>
              <a:gd name="connsiteX25300" fmla="*/ 1113381 w 1617176"/>
              <a:gd name="connsiteY25300" fmla="*/ 586295 h 1543360"/>
              <a:gd name="connsiteX25301" fmla="*/ 1113382 w 1617176"/>
              <a:gd name="connsiteY25301" fmla="*/ 586296 h 1543360"/>
              <a:gd name="connsiteX25302" fmla="*/ 1114293 w 1617176"/>
              <a:gd name="connsiteY25302" fmla="*/ 585775 h 1543360"/>
              <a:gd name="connsiteX25303" fmla="*/ 1113869 w 1617176"/>
              <a:gd name="connsiteY25303" fmla="*/ 585563 h 1543360"/>
              <a:gd name="connsiteX25304" fmla="*/ 762345 w 1617176"/>
              <a:gd name="connsiteY25304" fmla="*/ 585451 h 1543360"/>
              <a:gd name="connsiteX25305" fmla="*/ 755305 w 1617176"/>
              <a:gd name="connsiteY25305" fmla="*/ 594838 h 1543360"/>
              <a:gd name="connsiteX25306" fmla="*/ 747494 w 1617176"/>
              <a:gd name="connsiteY25306" fmla="*/ 606066 h 1543360"/>
              <a:gd name="connsiteX25307" fmla="*/ 747369 w 1617176"/>
              <a:gd name="connsiteY25307" fmla="*/ 606108 h 1543360"/>
              <a:gd name="connsiteX25308" fmla="*/ 747982 w 1617176"/>
              <a:gd name="connsiteY25308" fmla="*/ 606312 h 1543360"/>
              <a:gd name="connsiteX25309" fmla="*/ 759942 w 1617176"/>
              <a:gd name="connsiteY25309" fmla="*/ 619981 h 1543360"/>
              <a:gd name="connsiteX25310" fmla="*/ 759797 w 1617176"/>
              <a:gd name="connsiteY25310" fmla="*/ 620077 h 1543360"/>
              <a:gd name="connsiteX25311" fmla="*/ 761456 w 1617176"/>
              <a:gd name="connsiteY25311" fmla="*/ 621736 h 1543360"/>
              <a:gd name="connsiteX25312" fmla="*/ 761651 w 1617176"/>
              <a:gd name="connsiteY25312" fmla="*/ 621445 h 1543360"/>
              <a:gd name="connsiteX25313" fmla="*/ 765709 w 1617176"/>
              <a:gd name="connsiteY25313" fmla="*/ 626113 h 1543360"/>
              <a:gd name="connsiteX25314" fmla="*/ 770341 w 1617176"/>
              <a:gd name="connsiteY25314" fmla="*/ 628586 h 1543360"/>
              <a:gd name="connsiteX25315" fmla="*/ 772391 w 1617176"/>
              <a:gd name="connsiteY25315" fmla="*/ 626081 h 1543360"/>
              <a:gd name="connsiteX25316" fmla="*/ 772879 w 1617176"/>
              <a:gd name="connsiteY25316" fmla="*/ 625593 h 1543360"/>
              <a:gd name="connsiteX25317" fmla="*/ 773029 w 1617176"/>
              <a:gd name="connsiteY25317" fmla="*/ 625555 h 1543360"/>
              <a:gd name="connsiteX25318" fmla="*/ 773855 w 1617176"/>
              <a:gd name="connsiteY25318" fmla="*/ 622666 h 1543360"/>
              <a:gd name="connsiteX25319" fmla="*/ 763848 w 1617176"/>
              <a:gd name="connsiteY25319" fmla="*/ 608997 h 1543360"/>
              <a:gd name="connsiteX25320" fmla="*/ 757014 w 1617176"/>
              <a:gd name="connsiteY25320" fmla="*/ 601186 h 1543360"/>
              <a:gd name="connsiteX25321" fmla="*/ 761895 w 1617176"/>
              <a:gd name="connsiteY25321" fmla="*/ 602681 h 1543360"/>
              <a:gd name="connsiteX25322" fmla="*/ 766567 w 1617176"/>
              <a:gd name="connsiteY25322" fmla="*/ 604987 h 1543360"/>
              <a:gd name="connsiteX25323" fmla="*/ 769873 w 1617176"/>
              <a:gd name="connsiteY25323" fmla="*/ 597962 h 1543360"/>
              <a:gd name="connsiteX25324" fmla="*/ 769218 w 1617176"/>
              <a:gd name="connsiteY25324" fmla="*/ 597525 h 1543360"/>
              <a:gd name="connsiteX25325" fmla="*/ 771415 w 1617176"/>
              <a:gd name="connsiteY25325" fmla="*/ 594351 h 1543360"/>
              <a:gd name="connsiteX25326" fmla="*/ 771846 w 1617176"/>
              <a:gd name="connsiteY25326" fmla="*/ 594998 h 1543360"/>
              <a:gd name="connsiteX25327" fmla="*/ 773612 w 1617176"/>
              <a:gd name="connsiteY25327" fmla="*/ 591909 h 1543360"/>
              <a:gd name="connsiteX25328" fmla="*/ 774701 w 1617176"/>
              <a:gd name="connsiteY25328" fmla="*/ 590600 h 1543360"/>
              <a:gd name="connsiteX25329" fmla="*/ 774344 w 1617176"/>
              <a:gd name="connsiteY25329" fmla="*/ 590690 h 1543360"/>
              <a:gd name="connsiteX25330" fmla="*/ 774344 w 1617176"/>
              <a:gd name="connsiteY25330" fmla="*/ 589714 h 1543360"/>
              <a:gd name="connsiteX25331" fmla="*/ 762383 w 1617176"/>
              <a:gd name="connsiteY25331" fmla="*/ 585564 h 1543360"/>
              <a:gd name="connsiteX25332" fmla="*/ 1046918 w 1617176"/>
              <a:gd name="connsiteY25332" fmla="*/ 585419 h 1543360"/>
              <a:gd name="connsiteX25333" fmla="*/ 1046744 w 1617176"/>
              <a:gd name="connsiteY25333" fmla="*/ 585564 h 1543360"/>
              <a:gd name="connsiteX25334" fmla="*/ 1045663 w 1617176"/>
              <a:gd name="connsiteY25334" fmla="*/ 585564 h 1543360"/>
              <a:gd name="connsiteX25335" fmla="*/ 1045036 w 1617176"/>
              <a:gd name="connsiteY25335" fmla="*/ 586003 h 1543360"/>
              <a:gd name="connsiteX25336" fmla="*/ 1045036 w 1617176"/>
              <a:gd name="connsiteY25336" fmla="*/ 587029 h 1543360"/>
              <a:gd name="connsiteX25337" fmla="*/ 1046989 w 1617176"/>
              <a:gd name="connsiteY25337" fmla="*/ 587517 h 1543360"/>
              <a:gd name="connsiteX25338" fmla="*/ 1046989 w 1617176"/>
              <a:gd name="connsiteY25338" fmla="*/ 588003 h 1543360"/>
              <a:gd name="connsiteX25339" fmla="*/ 1047477 w 1617176"/>
              <a:gd name="connsiteY25339" fmla="*/ 587515 h 1543360"/>
              <a:gd name="connsiteX25340" fmla="*/ 1048105 w 1617176"/>
              <a:gd name="connsiteY25340" fmla="*/ 587306 h 1543360"/>
              <a:gd name="connsiteX25341" fmla="*/ 1047966 w 1617176"/>
              <a:gd name="connsiteY25341" fmla="*/ 587271 h 1543360"/>
              <a:gd name="connsiteX25342" fmla="*/ 1047477 w 1617176"/>
              <a:gd name="connsiteY25342" fmla="*/ 586539 h 1543360"/>
              <a:gd name="connsiteX25343" fmla="*/ 1067004 w 1617176"/>
              <a:gd name="connsiteY25343" fmla="*/ 585320 h 1543360"/>
              <a:gd name="connsiteX25344" fmla="*/ 1075669 w 1617176"/>
              <a:gd name="connsiteY25344" fmla="*/ 593984 h 1543360"/>
              <a:gd name="connsiteX25345" fmla="*/ 1075932 w 1617176"/>
              <a:gd name="connsiteY25345" fmla="*/ 593896 h 1543360"/>
              <a:gd name="connsiteX25346" fmla="*/ 1076279 w 1617176"/>
              <a:gd name="connsiteY25346" fmla="*/ 593375 h 1543360"/>
              <a:gd name="connsiteX25347" fmla="*/ 1076357 w 1617176"/>
              <a:gd name="connsiteY25347" fmla="*/ 593390 h 1543360"/>
              <a:gd name="connsiteX25348" fmla="*/ 1073106 w 1617176"/>
              <a:gd name="connsiteY25348" fmla="*/ 588981 h 1543360"/>
              <a:gd name="connsiteX25349" fmla="*/ 1070621 w 1617176"/>
              <a:gd name="connsiteY25349" fmla="*/ 586043 h 1543360"/>
              <a:gd name="connsiteX25350" fmla="*/ 1109344 w 1617176"/>
              <a:gd name="connsiteY25350" fmla="*/ 585277 h 1543360"/>
              <a:gd name="connsiteX25351" fmla="*/ 1108987 w 1617176"/>
              <a:gd name="connsiteY25351" fmla="*/ 585563 h 1543360"/>
              <a:gd name="connsiteX25352" fmla="*/ 1107781 w 1617176"/>
              <a:gd name="connsiteY25352" fmla="*/ 585735 h 1543360"/>
              <a:gd name="connsiteX25353" fmla="*/ 1107034 w 1617176"/>
              <a:gd name="connsiteY25353" fmla="*/ 586295 h 1543360"/>
              <a:gd name="connsiteX25354" fmla="*/ 1106668 w 1617176"/>
              <a:gd name="connsiteY25354" fmla="*/ 586173 h 1543360"/>
              <a:gd name="connsiteX25355" fmla="*/ 1106790 w 1617176"/>
              <a:gd name="connsiteY25355" fmla="*/ 586295 h 1543360"/>
              <a:gd name="connsiteX25356" fmla="*/ 1107158 w 1617176"/>
              <a:gd name="connsiteY25356" fmla="*/ 586785 h 1543360"/>
              <a:gd name="connsiteX25357" fmla="*/ 1112192 w 1617176"/>
              <a:gd name="connsiteY25357" fmla="*/ 586785 h 1543360"/>
              <a:gd name="connsiteX25358" fmla="*/ 1222243 w 1617176"/>
              <a:gd name="connsiteY25358" fmla="*/ 584832 h 1543360"/>
              <a:gd name="connsiteX25359" fmla="*/ 1216873 w 1617176"/>
              <a:gd name="connsiteY25359" fmla="*/ 585808 h 1543360"/>
              <a:gd name="connsiteX25360" fmla="*/ 1222243 w 1617176"/>
              <a:gd name="connsiteY25360" fmla="*/ 606556 h 1543360"/>
              <a:gd name="connsiteX25361" fmla="*/ 1227857 w 1617176"/>
              <a:gd name="connsiteY25361" fmla="*/ 604847 h 1543360"/>
              <a:gd name="connsiteX25362" fmla="*/ 1222243 w 1617176"/>
              <a:gd name="connsiteY25362" fmla="*/ 584832 h 1543360"/>
              <a:gd name="connsiteX25363" fmla="*/ 906639 w 1617176"/>
              <a:gd name="connsiteY25363" fmla="*/ 584588 h 1543360"/>
              <a:gd name="connsiteX25364" fmla="*/ 906639 w 1617176"/>
              <a:gd name="connsiteY25364" fmla="*/ 585564 h 1543360"/>
              <a:gd name="connsiteX25365" fmla="*/ 908347 w 1617176"/>
              <a:gd name="connsiteY25365" fmla="*/ 585564 h 1543360"/>
              <a:gd name="connsiteX25366" fmla="*/ 908347 w 1617176"/>
              <a:gd name="connsiteY25366" fmla="*/ 584588 h 1543360"/>
              <a:gd name="connsiteX25367" fmla="*/ 906639 w 1617176"/>
              <a:gd name="connsiteY25367" fmla="*/ 584588 h 1543360"/>
              <a:gd name="connsiteX25368" fmla="*/ 1006470 w 1617176"/>
              <a:gd name="connsiteY25368" fmla="*/ 584527 h 1543360"/>
              <a:gd name="connsiteX25369" fmla="*/ 1002077 w 1617176"/>
              <a:gd name="connsiteY25369" fmla="*/ 586541 h 1543360"/>
              <a:gd name="connsiteX25370" fmla="*/ 1010131 w 1617176"/>
              <a:gd name="connsiteY25370" fmla="*/ 588737 h 1543360"/>
              <a:gd name="connsiteX25371" fmla="*/ 1006470 w 1617176"/>
              <a:gd name="connsiteY25371" fmla="*/ 584527 h 1543360"/>
              <a:gd name="connsiteX25372" fmla="*/ 819237 w 1617176"/>
              <a:gd name="connsiteY25372" fmla="*/ 584513 h 1543360"/>
              <a:gd name="connsiteX25373" fmla="*/ 819012 w 1617176"/>
              <a:gd name="connsiteY25373" fmla="*/ 584588 h 1543360"/>
              <a:gd name="connsiteX25374" fmla="*/ 817791 w 1617176"/>
              <a:gd name="connsiteY25374" fmla="*/ 584588 h 1543360"/>
              <a:gd name="connsiteX25375" fmla="*/ 821940 w 1617176"/>
              <a:gd name="connsiteY25375" fmla="*/ 589226 h 1543360"/>
              <a:gd name="connsiteX25376" fmla="*/ 821940 w 1617176"/>
              <a:gd name="connsiteY25376" fmla="*/ 588166 h 1543360"/>
              <a:gd name="connsiteX25377" fmla="*/ 821697 w 1617176"/>
              <a:gd name="connsiteY25377" fmla="*/ 588004 h 1543360"/>
              <a:gd name="connsiteX25378" fmla="*/ 820721 w 1617176"/>
              <a:gd name="connsiteY25378" fmla="*/ 587419 h 1543360"/>
              <a:gd name="connsiteX25379" fmla="*/ 820721 w 1617176"/>
              <a:gd name="connsiteY25379" fmla="*/ 587516 h 1543360"/>
              <a:gd name="connsiteX25380" fmla="*/ 819500 w 1617176"/>
              <a:gd name="connsiteY25380" fmla="*/ 587028 h 1543360"/>
              <a:gd name="connsiteX25381" fmla="*/ 819834 w 1617176"/>
              <a:gd name="connsiteY25381" fmla="*/ 586828 h 1543360"/>
              <a:gd name="connsiteX25382" fmla="*/ 819744 w 1617176"/>
              <a:gd name="connsiteY25382" fmla="*/ 586783 h 1543360"/>
              <a:gd name="connsiteX25383" fmla="*/ 819012 w 1617176"/>
              <a:gd name="connsiteY25383" fmla="*/ 585074 h 1543360"/>
              <a:gd name="connsiteX25384" fmla="*/ 863191 w 1617176"/>
              <a:gd name="connsiteY25384" fmla="*/ 584100 h 1543360"/>
              <a:gd name="connsiteX25385" fmla="*/ 857577 w 1617176"/>
              <a:gd name="connsiteY25385" fmla="*/ 588737 h 1543360"/>
              <a:gd name="connsiteX25386" fmla="*/ 859286 w 1617176"/>
              <a:gd name="connsiteY25386" fmla="*/ 589714 h 1543360"/>
              <a:gd name="connsiteX25387" fmla="*/ 859243 w 1617176"/>
              <a:gd name="connsiteY25387" fmla="*/ 589887 h 1543360"/>
              <a:gd name="connsiteX25388" fmla="*/ 860995 w 1617176"/>
              <a:gd name="connsiteY25388" fmla="*/ 589712 h 1543360"/>
              <a:gd name="connsiteX25389" fmla="*/ 861483 w 1617176"/>
              <a:gd name="connsiteY25389" fmla="*/ 589712 h 1543360"/>
              <a:gd name="connsiteX25390" fmla="*/ 861493 w 1617176"/>
              <a:gd name="connsiteY25390" fmla="*/ 589722 h 1543360"/>
              <a:gd name="connsiteX25391" fmla="*/ 865296 w 1617176"/>
              <a:gd name="connsiteY25391" fmla="*/ 589836 h 1543360"/>
              <a:gd name="connsiteX25392" fmla="*/ 869537 w 1617176"/>
              <a:gd name="connsiteY25392" fmla="*/ 589226 h 1543360"/>
              <a:gd name="connsiteX25393" fmla="*/ 864900 w 1617176"/>
              <a:gd name="connsiteY25393" fmla="*/ 584100 h 1543360"/>
              <a:gd name="connsiteX25394" fmla="*/ 863191 w 1617176"/>
              <a:gd name="connsiteY25394" fmla="*/ 584100 h 1543360"/>
              <a:gd name="connsiteX25395" fmla="*/ 1110715 w 1617176"/>
              <a:gd name="connsiteY25395" fmla="*/ 583943 h 1543360"/>
              <a:gd name="connsiteX25396" fmla="*/ 1110349 w 1617176"/>
              <a:gd name="connsiteY25396" fmla="*/ 584584 h 1543360"/>
              <a:gd name="connsiteX25397" fmla="*/ 1112646 w 1617176"/>
              <a:gd name="connsiteY25397" fmla="*/ 585468 h 1543360"/>
              <a:gd name="connsiteX25398" fmla="*/ 1113028 w 1617176"/>
              <a:gd name="connsiteY25398" fmla="*/ 584933 h 1543360"/>
              <a:gd name="connsiteX25399" fmla="*/ 1112892 w 1617176"/>
              <a:gd name="connsiteY25399" fmla="*/ 584831 h 1543360"/>
              <a:gd name="connsiteX25400" fmla="*/ 1111183 w 1617176"/>
              <a:gd name="connsiteY25400" fmla="*/ 584099 h 1543360"/>
              <a:gd name="connsiteX25401" fmla="*/ 996219 w 1617176"/>
              <a:gd name="connsiteY25401" fmla="*/ 583856 h 1543360"/>
              <a:gd name="connsiteX25402" fmla="*/ 997363 w 1617176"/>
              <a:gd name="connsiteY25402" fmla="*/ 584509 h 1543360"/>
              <a:gd name="connsiteX25403" fmla="*/ 996709 w 1617176"/>
              <a:gd name="connsiteY25403" fmla="*/ 583856 h 1543360"/>
              <a:gd name="connsiteX25404" fmla="*/ 931291 w 1617176"/>
              <a:gd name="connsiteY25404" fmla="*/ 583856 h 1543360"/>
              <a:gd name="connsiteX25405" fmla="*/ 916646 w 1617176"/>
              <a:gd name="connsiteY25405" fmla="*/ 585808 h 1543360"/>
              <a:gd name="connsiteX25406" fmla="*/ 921772 w 1617176"/>
              <a:gd name="connsiteY25406" fmla="*/ 591178 h 1543360"/>
              <a:gd name="connsiteX25407" fmla="*/ 931291 w 1617176"/>
              <a:gd name="connsiteY25407" fmla="*/ 583856 h 1543360"/>
              <a:gd name="connsiteX25408" fmla="*/ 965159 w 1617176"/>
              <a:gd name="connsiteY25408" fmla="*/ 583398 h 1543360"/>
              <a:gd name="connsiteX25409" fmla="*/ 962535 w 1617176"/>
              <a:gd name="connsiteY25409" fmla="*/ 584100 h 1543360"/>
              <a:gd name="connsiteX25410" fmla="*/ 964072 w 1617176"/>
              <a:gd name="connsiteY25410" fmla="*/ 585807 h 1543360"/>
              <a:gd name="connsiteX25411" fmla="*/ 964243 w 1617176"/>
              <a:gd name="connsiteY25411" fmla="*/ 585807 h 1543360"/>
              <a:gd name="connsiteX25412" fmla="*/ 964458 w 1617176"/>
              <a:gd name="connsiteY25412" fmla="*/ 586236 h 1543360"/>
              <a:gd name="connsiteX25413" fmla="*/ 964732 w 1617176"/>
              <a:gd name="connsiteY25413" fmla="*/ 586541 h 1543360"/>
              <a:gd name="connsiteX25414" fmla="*/ 964593 w 1617176"/>
              <a:gd name="connsiteY25414" fmla="*/ 586506 h 1543360"/>
              <a:gd name="connsiteX25415" fmla="*/ 964975 w 1617176"/>
              <a:gd name="connsiteY25415" fmla="*/ 587270 h 1543360"/>
              <a:gd name="connsiteX25416" fmla="*/ 964975 w 1617176"/>
              <a:gd name="connsiteY25416" fmla="*/ 587029 h 1543360"/>
              <a:gd name="connsiteX25417" fmla="*/ 968149 w 1617176"/>
              <a:gd name="connsiteY25417" fmla="*/ 583612 h 1543360"/>
              <a:gd name="connsiteX25418" fmla="*/ 965159 w 1617176"/>
              <a:gd name="connsiteY25418" fmla="*/ 583398 h 1543360"/>
              <a:gd name="connsiteX25419" fmla="*/ 694800 w 1617176"/>
              <a:gd name="connsiteY25419" fmla="*/ 583254 h 1543360"/>
              <a:gd name="connsiteX25420" fmla="*/ 693567 w 1617176"/>
              <a:gd name="connsiteY25420" fmla="*/ 583606 h 1543360"/>
              <a:gd name="connsiteX25421" fmla="*/ 705511 w 1617176"/>
              <a:gd name="connsiteY25421" fmla="*/ 594595 h 1543360"/>
              <a:gd name="connsiteX25422" fmla="*/ 705592 w 1617176"/>
              <a:gd name="connsiteY25422" fmla="*/ 594838 h 1543360"/>
              <a:gd name="connsiteX25423" fmla="*/ 706528 w 1617176"/>
              <a:gd name="connsiteY25423" fmla="*/ 594136 h 1543360"/>
              <a:gd name="connsiteX25424" fmla="*/ 696480 w 1617176"/>
              <a:gd name="connsiteY25424" fmla="*/ 583855 h 1543360"/>
              <a:gd name="connsiteX25425" fmla="*/ 696418 w 1617176"/>
              <a:gd name="connsiteY25425" fmla="*/ 583732 h 1543360"/>
              <a:gd name="connsiteX25426" fmla="*/ 694772 w 1617176"/>
              <a:gd name="connsiteY25426" fmla="*/ 583366 h 1543360"/>
              <a:gd name="connsiteX25427" fmla="*/ 885083 w 1617176"/>
              <a:gd name="connsiteY25427" fmla="*/ 582758 h 1543360"/>
              <a:gd name="connsiteX25428" fmla="*/ 882230 w 1617176"/>
              <a:gd name="connsiteY25428" fmla="*/ 583854 h 1543360"/>
              <a:gd name="connsiteX25429" fmla="*/ 881498 w 1617176"/>
              <a:gd name="connsiteY25429" fmla="*/ 584098 h 1543360"/>
              <a:gd name="connsiteX25430" fmla="*/ 881220 w 1617176"/>
              <a:gd name="connsiteY25430" fmla="*/ 583820 h 1543360"/>
              <a:gd name="connsiteX25431" fmla="*/ 878569 w 1617176"/>
              <a:gd name="connsiteY25431" fmla="*/ 585808 h 1543360"/>
              <a:gd name="connsiteX25432" fmla="*/ 880766 w 1617176"/>
              <a:gd name="connsiteY25432" fmla="*/ 585808 h 1543360"/>
              <a:gd name="connsiteX25433" fmla="*/ 880521 w 1617176"/>
              <a:gd name="connsiteY25433" fmla="*/ 586785 h 1543360"/>
              <a:gd name="connsiteX25434" fmla="*/ 880886 w 1617176"/>
              <a:gd name="connsiteY25434" fmla="*/ 587028 h 1543360"/>
              <a:gd name="connsiteX25435" fmla="*/ 881987 w 1617176"/>
              <a:gd name="connsiteY25435" fmla="*/ 587028 h 1543360"/>
              <a:gd name="connsiteX25436" fmla="*/ 883912 w 1617176"/>
              <a:gd name="connsiteY25436" fmla="*/ 586707 h 1543360"/>
              <a:gd name="connsiteX25437" fmla="*/ 883694 w 1617176"/>
              <a:gd name="connsiteY25437" fmla="*/ 586052 h 1543360"/>
              <a:gd name="connsiteX25438" fmla="*/ 883451 w 1617176"/>
              <a:gd name="connsiteY25438" fmla="*/ 585320 h 1543360"/>
              <a:gd name="connsiteX25439" fmla="*/ 888576 w 1617176"/>
              <a:gd name="connsiteY25439" fmla="*/ 584588 h 1543360"/>
              <a:gd name="connsiteX25440" fmla="*/ 992801 w 1617176"/>
              <a:gd name="connsiteY25440" fmla="*/ 582635 h 1543360"/>
              <a:gd name="connsiteX25441" fmla="*/ 992801 w 1617176"/>
              <a:gd name="connsiteY25441" fmla="*/ 583612 h 1543360"/>
              <a:gd name="connsiteX25442" fmla="*/ 993778 w 1617176"/>
              <a:gd name="connsiteY25442" fmla="*/ 583612 h 1543360"/>
              <a:gd name="connsiteX25443" fmla="*/ 993778 w 1617176"/>
              <a:gd name="connsiteY25443" fmla="*/ 582635 h 1543360"/>
              <a:gd name="connsiteX25444" fmla="*/ 992801 w 1617176"/>
              <a:gd name="connsiteY25444" fmla="*/ 582635 h 1543360"/>
              <a:gd name="connsiteX25445" fmla="*/ 1238767 w 1617176"/>
              <a:gd name="connsiteY25445" fmla="*/ 582391 h 1543360"/>
              <a:gd name="connsiteX25446" fmla="*/ 1235424 w 1617176"/>
              <a:gd name="connsiteY25446" fmla="*/ 583854 h 1543360"/>
              <a:gd name="connsiteX25447" fmla="*/ 1233959 w 1617176"/>
              <a:gd name="connsiteY25447" fmla="*/ 583226 h 1543360"/>
              <a:gd name="connsiteX25448" fmla="*/ 1233959 w 1617176"/>
              <a:gd name="connsiteY25448" fmla="*/ 583612 h 1543360"/>
              <a:gd name="connsiteX25449" fmla="*/ 1234203 w 1617176"/>
              <a:gd name="connsiteY25449" fmla="*/ 583612 h 1543360"/>
              <a:gd name="connsiteX25450" fmla="*/ 1231030 w 1617176"/>
              <a:gd name="connsiteY25450" fmla="*/ 584100 h 1543360"/>
              <a:gd name="connsiteX25451" fmla="*/ 1239085 w 1617176"/>
              <a:gd name="connsiteY25451" fmla="*/ 610705 h 1543360"/>
              <a:gd name="connsiteX25452" fmla="*/ 1242990 w 1617176"/>
              <a:gd name="connsiteY25452" fmla="*/ 609729 h 1543360"/>
              <a:gd name="connsiteX25453" fmla="*/ 1245187 w 1617176"/>
              <a:gd name="connsiteY25453" fmla="*/ 610705 h 1543360"/>
              <a:gd name="connsiteX25454" fmla="*/ 1249581 w 1617176"/>
              <a:gd name="connsiteY25454" fmla="*/ 618516 h 1543360"/>
              <a:gd name="connsiteX25455" fmla="*/ 1251777 w 1617176"/>
              <a:gd name="connsiteY25455" fmla="*/ 623642 h 1543360"/>
              <a:gd name="connsiteX25456" fmla="*/ 1248605 w 1617176"/>
              <a:gd name="connsiteY25456" fmla="*/ 612902 h 1543360"/>
              <a:gd name="connsiteX25457" fmla="*/ 1246408 w 1617176"/>
              <a:gd name="connsiteY25457" fmla="*/ 603871 h 1543360"/>
              <a:gd name="connsiteX25458" fmla="*/ 1247384 w 1617176"/>
              <a:gd name="connsiteY25458" fmla="*/ 601674 h 1543360"/>
              <a:gd name="connsiteX25459" fmla="*/ 1245187 w 1617176"/>
              <a:gd name="connsiteY25459" fmla="*/ 599233 h 1543360"/>
              <a:gd name="connsiteX25460" fmla="*/ 1241282 w 1617176"/>
              <a:gd name="connsiteY25460" fmla="*/ 590690 h 1543360"/>
              <a:gd name="connsiteX25461" fmla="*/ 1241770 w 1617176"/>
              <a:gd name="connsiteY25461" fmla="*/ 587517 h 1543360"/>
              <a:gd name="connsiteX25462" fmla="*/ 1239085 w 1617176"/>
              <a:gd name="connsiteY25462" fmla="*/ 582391 h 1543360"/>
              <a:gd name="connsiteX25463" fmla="*/ 843420 w 1617176"/>
              <a:gd name="connsiteY25463" fmla="*/ 582391 h 1543360"/>
              <a:gd name="connsiteX25464" fmla="*/ 838294 w 1617176"/>
              <a:gd name="connsiteY25464" fmla="*/ 586541 h 1543360"/>
              <a:gd name="connsiteX25465" fmla="*/ 838021 w 1617176"/>
              <a:gd name="connsiteY25465" fmla="*/ 586358 h 1543360"/>
              <a:gd name="connsiteX25466" fmla="*/ 838051 w 1617176"/>
              <a:gd name="connsiteY25466" fmla="*/ 586540 h 1543360"/>
              <a:gd name="connsiteX25467" fmla="*/ 837563 w 1617176"/>
              <a:gd name="connsiteY25467" fmla="*/ 587272 h 1543360"/>
              <a:gd name="connsiteX25468" fmla="*/ 837423 w 1617176"/>
              <a:gd name="connsiteY25468" fmla="*/ 587272 h 1543360"/>
              <a:gd name="connsiteX25469" fmla="*/ 837074 w 1617176"/>
              <a:gd name="connsiteY25469" fmla="*/ 588493 h 1543360"/>
              <a:gd name="connsiteX25470" fmla="*/ 839271 w 1617176"/>
              <a:gd name="connsiteY25470" fmla="*/ 588493 h 1543360"/>
              <a:gd name="connsiteX25471" fmla="*/ 843420 w 1617176"/>
              <a:gd name="connsiteY25471" fmla="*/ 582391 h 1543360"/>
              <a:gd name="connsiteX25472" fmla="*/ 1084090 w 1617176"/>
              <a:gd name="connsiteY25472" fmla="*/ 581903 h 1543360"/>
              <a:gd name="connsiteX25473" fmla="*/ 1072618 w 1617176"/>
              <a:gd name="connsiteY25473" fmla="*/ 584100 h 1543360"/>
              <a:gd name="connsiteX25474" fmla="*/ 1072161 w 1617176"/>
              <a:gd name="connsiteY25474" fmla="*/ 585697 h 1543360"/>
              <a:gd name="connsiteX25475" fmla="*/ 1074083 w 1617176"/>
              <a:gd name="connsiteY25475" fmla="*/ 588004 h 1543360"/>
              <a:gd name="connsiteX25476" fmla="*/ 1077715 w 1617176"/>
              <a:gd name="connsiteY25476" fmla="*/ 592544 h 1543360"/>
              <a:gd name="connsiteX25477" fmla="*/ 1077744 w 1617176"/>
              <a:gd name="connsiteY25477" fmla="*/ 592399 h 1543360"/>
              <a:gd name="connsiteX25478" fmla="*/ 1089460 w 1617176"/>
              <a:gd name="connsiteY25478" fmla="*/ 588005 h 1543360"/>
              <a:gd name="connsiteX25479" fmla="*/ 1084090 w 1617176"/>
              <a:gd name="connsiteY25479" fmla="*/ 581903 h 1543360"/>
              <a:gd name="connsiteX25480" fmla="*/ 898340 w 1617176"/>
              <a:gd name="connsiteY25480" fmla="*/ 581903 h 1543360"/>
              <a:gd name="connsiteX25481" fmla="*/ 898828 w 1617176"/>
              <a:gd name="connsiteY25481" fmla="*/ 582879 h 1543360"/>
              <a:gd name="connsiteX25482" fmla="*/ 898584 w 1617176"/>
              <a:gd name="connsiteY25482" fmla="*/ 583612 h 1543360"/>
              <a:gd name="connsiteX25483" fmla="*/ 899316 w 1617176"/>
              <a:gd name="connsiteY25483" fmla="*/ 584344 h 1543360"/>
              <a:gd name="connsiteX25484" fmla="*/ 897119 w 1617176"/>
              <a:gd name="connsiteY25484" fmla="*/ 585808 h 1543360"/>
              <a:gd name="connsiteX25485" fmla="*/ 900293 w 1617176"/>
              <a:gd name="connsiteY25485" fmla="*/ 586785 h 1543360"/>
              <a:gd name="connsiteX25486" fmla="*/ 900048 w 1617176"/>
              <a:gd name="connsiteY25486" fmla="*/ 587517 h 1543360"/>
              <a:gd name="connsiteX25487" fmla="*/ 900212 w 1617176"/>
              <a:gd name="connsiteY25487" fmla="*/ 588005 h 1543360"/>
              <a:gd name="connsiteX25488" fmla="*/ 900293 w 1617176"/>
              <a:gd name="connsiteY25488" fmla="*/ 587760 h 1543360"/>
              <a:gd name="connsiteX25489" fmla="*/ 901188 w 1617176"/>
              <a:gd name="connsiteY25489" fmla="*/ 588058 h 1543360"/>
              <a:gd name="connsiteX25490" fmla="*/ 901513 w 1617176"/>
              <a:gd name="connsiteY25490" fmla="*/ 587515 h 1543360"/>
              <a:gd name="connsiteX25491" fmla="*/ 902041 w 1617176"/>
              <a:gd name="connsiteY25491" fmla="*/ 587398 h 1543360"/>
              <a:gd name="connsiteX25492" fmla="*/ 902245 w 1617176"/>
              <a:gd name="connsiteY25492" fmla="*/ 586785 h 1543360"/>
              <a:gd name="connsiteX25493" fmla="*/ 901513 w 1617176"/>
              <a:gd name="connsiteY25493" fmla="*/ 586052 h 1543360"/>
              <a:gd name="connsiteX25494" fmla="*/ 902001 w 1617176"/>
              <a:gd name="connsiteY25494" fmla="*/ 584832 h 1543360"/>
              <a:gd name="connsiteX25495" fmla="*/ 901587 w 1617176"/>
              <a:gd name="connsiteY25495" fmla="*/ 584757 h 1543360"/>
              <a:gd name="connsiteX25496" fmla="*/ 901269 w 1617176"/>
              <a:gd name="connsiteY25496" fmla="*/ 585075 h 1543360"/>
              <a:gd name="connsiteX25497" fmla="*/ 900293 w 1617176"/>
              <a:gd name="connsiteY25497" fmla="*/ 585075 h 1543360"/>
              <a:gd name="connsiteX25498" fmla="*/ 900048 w 1617176"/>
              <a:gd name="connsiteY25498" fmla="*/ 585075 h 1543360"/>
              <a:gd name="connsiteX25499" fmla="*/ 899316 w 1617176"/>
              <a:gd name="connsiteY25499" fmla="*/ 584586 h 1543360"/>
              <a:gd name="connsiteX25500" fmla="*/ 899476 w 1617176"/>
              <a:gd name="connsiteY25500" fmla="*/ 584373 h 1543360"/>
              <a:gd name="connsiteX25501" fmla="*/ 899316 w 1617176"/>
              <a:gd name="connsiteY25501" fmla="*/ 584344 h 1543360"/>
              <a:gd name="connsiteX25502" fmla="*/ 899560 w 1617176"/>
              <a:gd name="connsiteY25502" fmla="*/ 583612 h 1543360"/>
              <a:gd name="connsiteX25503" fmla="*/ 899316 w 1617176"/>
              <a:gd name="connsiteY25503" fmla="*/ 582879 h 1543360"/>
              <a:gd name="connsiteX25504" fmla="*/ 899316 w 1617176"/>
              <a:gd name="connsiteY25504" fmla="*/ 581903 h 1543360"/>
              <a:gd name="connsiteX25505" fmla="*/ 898340 w 1617176"/>
              <a:gd name="connsiteY25505" fmla="*/ 581903 h 1543360"/>
              <a:gd name="connsiteX25506" fmla="*/ 1153410 w 1617176"/>
              <a:gd name="connsiteY25506" fmla="*/ 581415 h 1543360"/>
              <a:gd name="connsiteX25507" fmla="*/ 1149505 w 1617176"/>
              <a:gd name="connsiteY25507" fmla="*/ 581903 h 1543360"/>
              <a:gd name="connsiteX25508" fmla="*/ 1157804 w 1617176"/>
              <a:gd name="connsiteY25508" fmla="*/ 590934 h 1543360"/>
              <a:gd name="connsiteX25509" fmla="*/ 1153410 w 1617176"/>
              <a:gd name="connsiteY25509" fmla="*/ 581415 h 1543360"/>
              <a:gd name="connsiteX25510" fmla="*/ 1054678 w 1617176"/>
              <a:gd name="connsiteY25510" fmla="*/ 581354 h 1543360"/>
              <a:gd name="connsiteX25511" fmla="*/ 1048941 w 1617176"/>
              <a:gd name="connsiteY25511" fmla="*/ 583612 h 1543360"/>
              <a:gd name="connsiteX25512" fmla="*/ 1048941 w 1617176"/>
              <a:gd name="connsiteY25512" fmla="*/ 584588 h 1543360"/>
              <a:gd name="connsiteX25513" fmla="*/ 1048209 w 1617176"/>
              <a:gd name="connsiteY25513" fmla="*/ 584344 h 1543360"/>
              <a:gd name="connsiteX25514" fmla="*/ 1048064 w 1617176"/>
              <a:gd name="connsiteY25514" fmla="*/ 584465 h 1543360"/>
              <a:gd name="connsiteX25515" fmla="*/ 1048942 w 1617176"/>
              <a:gd name="connsiteY25515" fmla="*/ 585563 h 1543360"/>
              <a:gd name="connsiteX25516" fmla="*/ 1049152 w 1617176"/>
              <a:gd name="connsiteY25516" fmla="*/ 585982 h 1543360"/>
              <a:gd name="connsiteX25517" fmla="*/ 1049430 w 1617176"/>
              <a:gd name="connsiteY25517" fmla="*/ 586052 h 1543360"/>
              <a:gd name="connsiteX25518" fmla="*/ 1049918 w 1617176"/>
              <a:gd name="connsiteY25518" fmla="*/ 585320 h 1543360"/>
              <a:gd name="connsiteX25519" fmla="*/ 1058949 w 1617176"/>
              <a:gd name="connsiteY25519" fmla="*/ 584588 h 1543360"/>
              <a:gd name="connsiteX25520" fmla="*/ 1054678 w 1617176"/>
              <a:gd name="connsiteY25520" fmla="*/ 581354 h 1543360"/>
              <a:gd name="connsiteX25521" fmla="*/ 636923 w 1617176"/>
              <a:gd name="connsiteY25521" fmla="*/ 581171 h 1543360"/>
              <a:gd name="connsiteX25522" fmla="*/ 633506 w 1617176"/>
              <a:gd name="connsiteY25522" fmla="*/ 584588 h 1543360"/>
              <a:gd name="connsiteX25523" fmla="*/ 636923 w 1617176"/>
              <a:gd name="connsiteY25523" fmla="*/ 585076 h 1543360"/>
              <a:gd name="connsiteX25524" fmla="*/ 636923 w 1617176"/>
              <a:gd name="connsiteY25524" fmla="*/ 581171 h 1543360"/>
              <a:gd name="connsiteX25525" fmla="*/ 769692 w 1617176"/>
              <a:gd name="connsiteY25525" fmla="*/ 580884 h 1543360"/>
              <a:gd name="connsiteX25526" fmla="*/ 769219 w 1617176"/>
              <a:gd name="connsiteY25526" fmla="*/ 582146 h 1543360"/>
              <a:gd name="connsiteX25527" fmla="*/ 768566 w 1617176"/>
              <a:gd name="connsiteY25527" fmla="*/ 583666 h 1543360"/>
              <a:gd name="connsiteX25528" fmla="*/ 768729 w 1617176"/>
              <a:gd name="connsiteY25528" fmla="*/ 583612 h 1543360"/>
              <a:gd name="connsiteX25529" fmla="*/ 776541 w 1617176"/>
              <a:gd name="connsiteY25529" fmla="*/ 587029 h 1543360"/>
              <a:gd name="connsiteX25530" fmla="*/ 769706 w 1617176"/>
              <a:gd name="connsiteY25530" fmla="*/ 580927 h 1543360"/>
              <a:gd name="connsiteX25531" fmla="*/ 903465 w 1617176"/>
              <a:gd name="connsiteY25531" fmla="*/ 580438 h 1543360"/>
              <a:gd name="connsiteX25532" fmla="*/ 909812 w 1617176"/>
              <a:gd name="connsiteY25532" fmla="*/ 582147 h 1543360"/>
              <a:gd name="connsiteX25533" fmla="*/ 910173 w 1617176"/>
              <a:gd name="connsiteY25533" fmla="*/ 582237 h 1543360"/>
              <a:gd name="connsiteX25534" fmla="*/ 909215 w 1617176"/>
              <a:gd name="connsiteY25534" fmla="*/ 581086 h 1543360"/>
              <a:gd name="connsiteX25535" fmla="*/ 909324 w 1617176"/>
              <a:gd name="connsiteY25535" fmla="*/ 581415 h 1543360"/>
              <a:gd name="connsiteX25536" fmla="*/ 903465 w 1617176"/>
              <a:gd name="connsiteY25536" fmla="*/ 580438 h 1543360"/>
              <a:gd name="connsiteX25537" fmla="*/ 1160001 w 1617176"/>
              <a:gd name="connsiteY25537" fmla="*/ 580194 h 1543360"/>
              <a:gd name="connsiteX25538" fmla="*/ 1165615 w 1617176"/>
              <a:gd name="connsiteY25538" fmla="*/ 585808 h 1543360"/>
              <a:gd name="connsiteX25539" fmla="*/ 1160001 w 1617176"/>
              <a:gd name="connsiteY25539" fmla="*/ 580194 h 1543360"/>
              <a:gd name="connsiteX25540" fmla="*/ 1015397 w 1617176"/>
              <a:gd name="connsiteY25540" fmla="*/ 579843 h 1543360"/>
              <a:gd name="connsiteX25541" fmla="*/ 1008911 w 1617176"/>
              <a:gd name="connsiteY25541" fmla="*/ 582391 h 1543360"/>
              <a:gd name="connsiteX25542" fmla="*/ 1014525 w 1617176"/>
              <a:gd name="connsiteY25542" fmla="*/ 589714 h 1543360"/>
              <a:gd name="connsiteX25543" fmla="*/ 1025509 w 1617176"/>
              <a:gd name="connsiteY25543" fmla="*/ 590690 h 1543360"/>
              <a:gd name="connsiteX25544" fmla="*/ 1025509 w 1617176"/>
              <a:gd name="connsiteY25544" fmla="*/ 590188 h 1543360"/>
              <a:gd name="connsiteX25545" fmla="*/ 1020628 w 1617176"/>
              <a:gd name="connsiteY25545" fmla="*/ 585075 h 1543360"/>
              <a:gd name="connsiteX25546" fmla="*/ 1093365 w 1617176"/>
              <a:gd name="connsiteY25546" fmla="*/ 579706 h 1543360"/>
              <a:gd name="connsiteX25547" fmla="*/ 1093609 w 1617176"/>
              <a:gd name="connsiteY25547" fmla="*/ 580438 h 1543360"/>
              <a:gd name="connsiteX25548" fmla="*/ 1089460 w 1617176"/>
              <a:gd name="connsiteY25548" fmla="*/ 580438 h 1543360"/>
              <a:gd name="connsiteX25549" fmla="*/ 1096294 w 1617176"/>
              <a:gd name="connsiteY25549" fmla="*/ 586541 h 1543360"/>
              <a:gd name="connsiteX25550" fmla="*/ 1096050 w 1617176"/>
              <a:gd name="connsiteY25550" fmla="*/ 587517 h 1543360"/>
              <a:gd name="connsiteX25551" fmla="*/ 1096233 w 1617176"/>
              <a:gd name="connsiteY25551" fmla="*/ 587639 h 1543360"/>
              <a:gd name="connsiteX25552" fmla="*/ 1096294 w 1617176"/>
              <a:gd name="connsiteY25552" fmla="*/ 587516 h 1543360"/>
              <a:gd name="connsiteX25553" fmla="*/ 1096782 w 1617176"/>
              <a:gd name="connsiteY25553" fmla="*/ 587272 h 1543360"/>
              <a:gd name="connsiteX25554" fmla="*/ 1103861 w 1617176"/>
              <a:gd name="connsiteY25554" fmla="*/ 585384 h 1543360"/>
              <a:gd name="connsiteX25555" fmla="*/ 1103861 w 1617176"/>
              <a:gd name="connsiteY25555" fmla="*/ 585319 h 1543360"/>
              <a:gd name="connsiteX25556" fmla="*/ 1101664 w 1617176"/>
              <a:gd name="connsiteY25556" fmla="*/ 583122 h 1543360"/>
              <a:gd name="connsiteX25557" fmla="*/ 1101664 w 1617176"/>
              <a:gd name="connsiteY25557" fmla="*/ 582634 h 1543360"/>
              <a:gd name="connsiteX25558" fmla="*/ 1100688 w 1617176"/>
              <a:gd name="connsiteY25558" fmla="*/ 582634 h 1543360"/>
              <a:gd name="connsiteX25559" fmla="*/ 1093609 w 1617176"/>
              <a:gd name="connsiteY25559" fmla="*/ 580437 h 1543360"/>
              <a:gd name="connsiteX25560" fmla="*/ 1093366 w 1617176"/>
              <a:gd name="connsiteY25560" fmla="*/ 579706 h 1543360"/>
              <a:gd name="connsiteX25561" fmla="*/ 1062366 w 1617176"/>
              <a:gd name="connsiteY25561" fmla="*/ 579706 h 1543360"/>
              <a:gd name="connsiteX25562" fmla="*/ 1066271 w 1617176"/>
              <a:gd name="connsiteY25562" fmla="*/ 582879 h 1543360"/>
              <a:gd name="connsiteX25563" fmla="*/ 1066271 w 1617176"/>
              <a:gd name="connsiteY25563" fmla="*/ 582021 h 1543360"/>
              <a:gd name="connsiteX25564" fmla="*/ 1065728 w 1617176"/>
              <a:gd name="connsiteY25564" fmla="*/ 580662 h 1543360"/>
              <a:gd name="connsiteX25565" fmla="*/ 1064319 w 1617176"/>
              <a:gd name="connsiteY25565" fmla="*/ 580193 h 1543360"/>
              <a:gd name="connsiteX25566" fmla="*/ 1063589 w 1617176"/>
              <a:gd name="connsiteY25566" fmla="*/ 579706 h 1543360"/>
              <a:gd name="connsiteX25567" fmla="*/ 1039317 w 1617176"/>
              <a:gd name="connsiteY25567" fmla="*/ 579495 h 1543360"/>
              <a:gd name="connsiteX25568" fmla="*/ 1037957 w 1617176"/>
              <a:gd name="connsiteY25568" fmla="*/ 579949 h 1543360"/>
              <a:gd name="connsiteX25569" fmla="*/ 1037226 w 1617176"/>
              <a:gd name="connsiteY25569" fmla="*/ 580158 h 1543360"/>
              <a:gd name="connsiteX25570" fmla="*/ 1037226 w 1617176"/>
              <a:gd name="connsiteY25570" fmla="*/ 581169 h 1543360"/>
              <a:gd name="connsiteX25571" fmla="*/ 1038934 w 1617176"/>
              <a:gd name="connsiteY25571" fmla="*/ 583122 h 1543360"/>
              <a:gd name="connsiteX25572" fmla="*/ 1040155 w 1617176"/>
              <a:gd name="connsiteY25572" fmla="*/ 584098 h 1543360"/>
              <a:gd name="connsiteX25573" fmla="*/ 1040155 w 1617176"/>
              <a:gd name="connsiteY25573" fmla="*/ 584099 h 1543360"/>
              <a:gd name="connsiteX25574" fmla="*/ 1040398 w 1617176"/>
              <a:gd name="connsiteY25574" fmla="*/ 583856 h 1543360"/>
              <a:gd name="connsiteX25575" fmla="*/ 1040642 w 1617176"/>
              <a:gd name="connsiteY25575" fmla="*/ 583123 h 1543360"/>
              <a:gd name="connsiteX25576" fmla="*/ 1042839 w 1617176"/>
              <a:gd name="connsiteY25576" fmla="*/ 584100 h 1543360"/>
              <a:gd name="connsiteX25577" fmla="*/ 1043027 w 1617176"/>
              <a:gd name="connsiteY25577" fmla="*/ 584412 h 1543360"/>
              <a:gd name="connsiteX25578" fmla="*/ 1044239 w 1617176"/>
              <a:gd name="connsiteY25578" fmla="*/ 583420 h 1543360"/>
              <a:gd name="connsiteX25579" fmla="*/ 1043815 w 1617176"/>
              <a:gd name="connsiteY25579" fmla="*/ 583367 h 1543360"/>
              <a:gd name="connsiteX25580" fmla="*/ 1043815 w 1617176"/>
              <a:gd name="connsiteY25580" fmla="*/ 582877 h 1543360"/>
              <a:gd name="connsiteX25581" fmla="*/ 1043083 w 1617176"/>
              <a:gd name="connsiteY25581" fmla="*/ 582146 h 1543360"/>
              <a:gd name="connsiteX25582" fmla="*/ 1042351 w 1617176"/>
              <a:gd name="connsiteY25582" fmla="*/ 580681 h 1543360"/>
              <a:gd name="connsiteX25583" fmla="*/ 1039422 w 1617176"/>
              <a:gd name="connsiteY25583" fmla="*/ 579705 h 1543360"/>
              <a:gd name="connsiteX25584" fmla="*/ 811946 w 1617176"/>
              <a:gd name="connsiteY25584" fmla="*/ 579358 h 1543360"/>
              <a:gd name="connsiteX25585" fmla="*/ 811445 w 1617176"/>
              <a:gd name="connsiteY25585" fmla="*/ 580193 h 1543360"/>
              <a:gd name="connsiteX25586" fmla="*/ 811384 w 1617176"/>
              <a:gd name="connsiteY25586" fmla="*/ 580316 h 1543360"/>
              <a:gd name="connsiteX25587" fmla="*/ 811933 w 1617176"/>
              <a:gd name="connsiteY25587" fmla="*/ 579950 h 1543360"/>
              <a:gd name="connsiteX25588" fmla="*/ 811933 w 1617176"/>
              <a:gd name="connsiteY25588" fmla="*/ 581659 h 1543360"/>
              <a:gd name="connsiteX25589" fmla="*/ 815106 w 1617176"/>
              <a:gd name="connsiteY25589" fmla="*/ 583856 h 1543360"/>
              <a:gd name="connsiteX25590" fmla="*/ 811933 w 1617176"/>
              <a:gd name="connsiteY25590" fmla="*/ 579462 h 1543360"/>
              <a:gd name="connsiteX25591" fmla="*/ 811961 w 1617176"/>
              <a:gd name="connsiteY25591" fmla="*/ 579380 h 1543360"/>
              <a:gd name="connsiteX25592" fmla="*/ 1100096 w 1617176"/>
              <a:gd name="connsiteY25592" fmla="*/ 579251 h 1543360"/>
              <a:gd name="connsiteX25593" fmla="*/ 1099955 w 1617176"/>
              <a:gd name="connsiteY25593" fmla="*/ 579462 h 1543360"/>
              <a:gd name="connsiteX25594" fmla="*/ 1095077 w 1617176"/>
              <a:gd name="connsiteY25594" fmla="*/ 579462 h 1543360"/>
              <a:gd name="connsiteX25595" fmla="*/ 1100933 w 1617176"/>
              <a:gd name="connsiteY25595" fmla="*/ 580926 h 1543360"/>
              <a:gd name="connsiteX25596" fmla="*/ 1100932 w 1617176"/>
              <a:gd name="connsiteY25596" fmla="*/ 580925 h 1543360"/>
              <a:gd name="connsiteX25597" fmla="*/ 869783 w 1617176"/>
              <a:gd name="connsiteY25597" fmla="*/ 579217 h 1543360"/>
              <a:gd name="connsiteX25598" fmla="*/ 869782 w 1617176"/>
              <a:gd name="connsiteY25598" fmla="*/ 579218 h 1543360"/>
              <a:gd name="connsiteX25599" fmla="*/ 866852 w 1617176"/>
              <a:gd name="connsiteY25599" fmla="*/ 580683 h 1543360"/>
              <a:gd name="connsiteX25600" fmla="*/ 873687 w 1617176"/>
              <a:gd name="connsiteY25600" fmla="*/ 586052 h 1543360"/>
              <a:gd name="connsiteX25601" fmla="*/ 871368 w 1617176"/>
              <a:gd name="connsiteY25601" fmla="*/ 583062 h 1543360"/>
              <a:gd name="connsiteX25602" fmla="*/ 870764 w 1617176"/>
              <a:gd name="connsiteY25602" fmla="*/ 580686 h 1543360"/>
              <a:gd name="connsiteX25603" fmla="*/ 870758 w 1617176"/>
              <a:gd name="connsiteY25603" fmla="*/ 580681 h 1543360"/>
              <a:gd name="connsiteX25604" fmla="*/ 1030196 w 1617176"/>
              <a:gd name="connsiteY25604" fmla="*/ 578996 h 1543360"/>
              <a:gd name="connsiteX25605" fmla="*/ 1029158 w 1617176"/>
              <a:gd name="connsiteY25605" fmla="*/ 579127 h 1543360"/>
              <a:gd name="connsiteX25606" fmla="*/ 1035029 w 1617176"/>
              <a:gd name="connsiteY25606" fmla="*/ 587029 h 1543360"/>
              <a:gd name="connsiteX25607" fmla="*/ 1039666 w 1617176"/>
              <a:gd name="connsiteY25607" fmla="*/ 585320 h 1543360"/>
              <a:gd name="connsiteX25608" fmla="*/ 1039666 w 1617176"/>
              <a:gd name="connsiteY25608" fmla="*/ 585074 h 1543360"/>
              <a:gd name="connsiteX25609" fmla="*/ 1039178 w 1617176"/>
              <a:gd name="connsiteY25609" fmla="*/ 584831 h 1543360"/>
              <a:gd name="connsiteX25610" fmla="*/ 1038202 w 1617176"/>
              <a:gd name="connsiteY25610" fmla="*/ 584098 h 1543360"/>
              <a:gd name="connsiteX25611" fmla="*/ 1035855 w 1617176"/>
              <a:gd name="connsiteY25611" fmla="*/ 581517 h 1543360"/>
              <a:gd name="connsiteX25612" fmla="*/ 1035761 w 1617176"/>
              <a:gd name="connsiteY25612" fmla="*/ 581658 h 1543360"/>
              <a:gd name="connsiteX25613" fmla="*/ 721937 w 1617176"/>
              <a:gd name="connsiteY25613" fmla="*/ 578988 h 1543360"/>
              <a:gd name="connsiteX25614" fmla="*/ 721133 w 1617176"/>
              <a:gd name="connsiteY25614" fmla="*/ 580194 h 1543360"/>
              <a:gd name="connsiteX25615" fmla="*/ 722435 w 1617176"/>
              <a:gd name="connsiteY25615" fmla="*/ 580194 h 1543360"/>
              <a:gd name="connsiteX25616" fmla="*/ 722109 w 1617176"/>
              <a:gd name="connsiteY25616" fmla="*/ 579217 h 1543360"/>
              <a:gd name="connsiteX25617" fmla="*/ 856113 w 1617176"/>
              <a:gd name="connsiteY25617" fmla="*/ 578852 h 1543360"/>
              <a:gd name="connsiteX25618" fmla="*/ 851231 w 1617176"/>
              <a:gd name="connsiteY25618" fmla="*/ 584100 h 1543360"/>
              <a:gd name="connsiteX25619" fmla="*/ 854648 w 1617176"/>
              <a:gd name="connsiteY25619" fmla="*/ 586541 h 1543360"/>
              <a:gd name="connsiteX25620" fmla="*/ 861727 w 1617176"/>
              <a:gd name="connsiteY25620" fmla="*/ 580927 h 1543360"/>
              <a:gd name="connsiteX25621" fmla="*/ 856113 w 1617176"/>
              <a:gd name="connsiteY25621" fmla="*/ 578852 h 1543360"/>
              <a:gd name="connsiteX25622" fmla="*/ 767592 w 1617176"/>
              <a:gd name="connsiteY25622" fmla="*/ 578492 h 1543360"/>
              <a:gd name="connsiteX25623" fmla="*/ 766045 w 1617176"/>
              <a:gd name="connsiteY25623" fmla="*/ 580925 h 1543360"/>
              <a:gd name="connsiteX25624" fmla="*/ 765342 w 1617176"/>
              <a:gd name="connsiteY25624" fmla="*/ 582329 h 1543360"/>
              <a:gd name="connsiteX25625" fmla="*/ 765801 w 1617176"/>
              <a:gd name="connsiteY25625" fmla="*/ 582635 h 1543360"/>
              <a:gd name="connsiteX25626" fmla="*/ 766289 w 1617176"/>
              <a:gd name="connsiteY25626" fmla="*/ 583612 h 1543360"/>
              <a:gd name="connsiteX25627" fmla="*/ 767753 w 1617176"/>
              <a:gd name="connsiteY25627" fmla="*/ 583123 h 1543360"/>
              <a:gd name="connsiteX25628" fmla="*/ 767753 w 1617176"/>
              <a:gd name="connsiteY25628" fmla="*/ 583123 h 1543360"/>
              <a:gd name="connsiteX25629" fmla="*/ 768486 w 1617176"/>
              <a:gd name="connsiteY25629" fmla="*/ 581658 h 1543360"/>
              <a:gd name="connsiteX25630" fmla="*/ 769056 w 1617176"/>
              <a:gd name="connsiteY25630" fmla="*/ 580329 h 1543360"/>
              <a:gd name="connsiteX25631" fmla="*/ 768729 w 1617176"/>
              <a:gd name="connsiteY25631" fmla="*/ 580438 h 1543360"/>
              <a:gd name="connsiteX25632" fmla="*/ 767753 w 1617176"/>
              <a:gd name="connsiteY25632" fmla="*/ 578974 h 1543360"/>
              <a:gd name="connsiteX25633" fmla="*/ 839759 w 1617176"/>
              <a:gd name="connsiteY25633" fmla="*/ 578486 h 1543360"/>
              <a:gd name="connsiteX25634" fmla="*/ 833901 w 1617176"/>
              <a:gd name="connsiteY25634" fmla="*/ 585808 h 1543360"/>
              <a:gd name="connsiteX25635" fmla="*/ 836098 w 1617176"/>
              <a:gd name="connsiteY25635" fmla="*/ 585808 h 1543360"/>
              <a:gd name="connsiteX25636" fmla="*/ 836098 w 1617176"/>
              <a:gd name="connsiteY25636" fmla="*/ 585807 h 1543360"/>
              <a:gd name="connsiteX25637" fmla="*/ 836418 w 1617176"/>
              <a:gd name="connsiteY25637" fmla="*/ 585594 h 1543360"/>
              <a:gd name="connsiteX25638" fmla="*/ 836342 w 1617176"/>
              <a:gd name="connsiteY25638" fmla="*/ 585564 h 1543360"/>
              <a:gd name="connsiteX25639" fmla="*/ 842688 w 1617176"/>
              <a:gd name="connsiteY25639" fmla="*/ 578974 h 1543360"/>
              <a:gd name="connsiteX25640" fmla="*/ 839759 w 1617176"/>
              <a:gd name="connsiteY25640" fmla="*/ 578486 h 1543360"/>
              <a:gd name="connsiteX25641" fmla="*/ 1104838 w 1617176"/>
              <a:gd name="connsiteY25641" fmla="*/ 578483 h 1543360"/>
              <a:gd name="connsiteX25642" fmla="*/ 1104837 w 1617176"/>
              <a:gd name="connsiteY25642" fmla="*/ 578486 h 1543360"/>
              <a:gd name="connsiteX25643" fmla="*/ 1104349 w 1617176"/>
              <a:gd name="connsiteY25643" fmla="*/ 578974 h 1543360"/>
              <a:gd name="connsiteX25644" fmla="*/ 1101910 w 1617176"/>
              <a:gd name="connsiteY25644" fmla="*/ 578974 h 1543360"/>
              <a:gd name="connsiteX25645" fmla="*/ 1102397 w 1617176"/>
              <a:gd name="connsiteY25645" fmla="*/ 580193 h 1543360"/>
              <a:gd name="connsiteX25646" fmla="*/ 1102746 w 1617176"/>
              <a:gd name="connsiteY25646" fmla="*/ 581413 h 1543360"/>
              <a:gd name="connsiteX25647" fmla="*/ 1102885 w 1617176"/>
              <a:gd name="connsiteY25647" fmla="*/ 581413 h 1543360"/>
              <a:gd name="connsiteX25648" fmla="*/ 1104925 w 1617176"/>
              <a:gd name="connsiteY25648" fmla="*/ 583610 h 1543360"/>
              <a:gd name="connsiteX25649" fmla="*/ 1107034 w 1617176"/>
              <a:gd name="connsiteY25649" fmla="*/ 583610 h 1543360"/>
              <a:gd name="connsiteX25650" fmla="*/ 1107034 w 1617176"/>
              <a:gd name="connsiteY25650" fmla="*/ 583830 h 1543360"/>
              <a:gd name="connsiteX25651" fmla="*/ 1108631 w 1617176"/>
              <a:gd name="connsiteY25651" fmla="*/ 583670 h 1543360"/>
              <a:gd name="connsiteX25652" fmla="*/ 1109394 w 1617176"/>
              <a:gd name="connsiteY25652" fmla="*/ 582603 h 1543360"/>
              <a:gd name="connsiteX25653" fmla="*/ 1107279 w 1617176"/>
              <a:gd name="connsiteY25653" fmla="*/ 580681 h 1543360"/>
              <a:gd name="connsiteX25654" fmla="*/ 1104838 w 1617176"/>
              <a:gd name="connsiteY25654" fmla="*/ 578973 h 1543360"/>
              <a:gd name="connsiteX25655" fmla="*/ 982550 w 1617176"/>
              <a:gd name="connsiteY25655" fmla="*/ 578242 h 1543360"/>
              <a:gd name="connsiteX25656" fmla="*/ 978644 w 1617176"/>
              <a:gd name="connsiteY25656" fmla="*/ 581171 h 1543360"/>
              <a:gd name="connsiteX25657" fmla="*/ 986455 w 1617176"/>
              <a:gd name="connsiteY25657" fmla="*/ 582879 h 1543360"/>
              <a:gd name="connsiteX25658" fmla="*/ 982550 w 1617176"/>
              <a:gd name="connsiteY25658" fmla="*/ 578242 h 1543360"/>
              <a:gd name="connsiteX25659" fmla="*/ 810224 w 1617176"/>
              <a:gd name="connsiteY25659" fmla="*/ 578242 h 1543360"/>
              <a:gd name="connsiteX25660" fmla="*/ 811284 w 1617176"/>
              <a:gd name="connsiteY25660" fmla="*/ 579512 h 1543360"/>
              <a:gd name="connsiteX25661" fmla="*/ 811689 w 1617176"/>
              <a:gd name="connsiteY25661" fmla="*/ 578973 h 1543360"/>
              <a:gd name="connsiteX25662" fmla="*/ 811609 w 1617176"/>
              <a:gd name="connsiteY25662" fmla="*/ 578919 h 1543360"/>
              <a:gd name="connsiteX25663" fmla="*/ 811445 w 1617176"/>
              <a:gd name="connsiteY25663" fmla="*/ 578974 h 1543360"/>
              <a:gd name="connsiteX25664" fmla="*/ 811445 w 1617176"/>
              <a:gd name="connsiteY25664" fmla="*/ 578810 h 1543360"/>
              <a:gd name="connsiteX25665" fmla="*/ 810592 w 1617176"/>
              <a:gd name="connsiteY25665" fmla="*/ 578242 h 1543360"/>
              <a:gd name="connsiteX25666" fmla="*/ 1169032 w 1617176"/>
              <a:gd name="connsiteY25666" fmla="*/ 576777 h 1543360"/>
              <a:gd name="connsiteX25667" fmla="*/ 1169032 w 1617176"/>
              <a:gd name="connsiteY25667" fmla="*/ 578242 h 1543360"/>
              <a:gd name="connsiteX25668" fmla="*/ 1173182 w 1617176"/>
              <a:gd name="connsiteY25668" fmla="*/ 584588 h 1543360"/>
              <a:gd name="connsiteX25669" fmla="*/ 1178307 w 1617176"/>
              <a:gd name="connsiteY25669" fmla="*/ 589714 h 1543360"/>
              <a:gd name="connsiteX25670" fmla="*/ 1170252 w 1617176"/>
              <a:gd name="connsiteY25670" fmla="*/ 576777 h 1543360"/>
              <a:gd name="connsiteX25671" fmla="*/ 1169032 w 1617176"/>
              <a:gd name="connsiteY25671" fmla="*/ 576777 h 1543360"/>
              <a:gd name="connsiteX25672" fmla="*/ 852190 w 1617176"/>
              <a:gd name="connsiteY25672" fmla="*/ 576347 h 1543360"/>
              <a:gd name="connsiteX25673" fmla="*/ 850255 w 1617176"/>
              <a:gd name="connsiteY25673" fmla="*/ 577508 h 1543360"/>
              <a:gd name="connsiteX25674" fmla="*/ 849766 w 1617176"/>
              <a:gd name="connsiteY25674" fmla="*/ 577996 h 1543360"/>
              <a:gd name="connsiteX25675" fmla="*/ 849494 w 1617176"/>
              <a:gd name="connsiteY25675" fmla="*/ 578200 h 1543360"/>
              <a:gd name="connsiteX25676" fmla="*/ 849522 w 1617176"/>
              <a:gd name="connsiteY25676" fmla="*/ 578242 h 1543360"/>
              <a:gd name="connsiteX25677" fmla="*/ 852695 w 1617176"/>
              <a:gd name="connsiteY25677" fmla="*/ 577265 h 1543360"/>
              <a:gd name="connsiteX25678" fmla="*/ 852914 w 1617176"/>
              <a:gd name="connsiteY25678" fmla="*/ 577192 h 1543360"/>
              <a:gd name="connsiteX25679" fmla="*/ 554422 w 1617176"/>
              <a:gd name="connsiteY25679" fmla="*/ 576044 h 1543360"/>
              <a:gd name="connsiteX25680" fmla="*/ 554910 w 1617176"/>
              <a:gd name="connsiteY25680" fmla="*/ 576044 h 1543360"/>
              <a:gd name="connsiteX25681" fmla="*/ 555154 w 1617176"/>
              <a:gd name="connsiteY25681" fmla="*/ 580193 h 1543360"/>
              <a:gd name="connsiteX25682" fmla="*/ 555154 w 1617176"/>
              <a:gd name="connsiteY25682" fmla="*/ 582878 h 1543360"/>
              <a:gd name="connsiteX25683" fmla="*/ 554666 w 1617176"/>
              <a:gd name="connsiteY25683" fmla="*/ 580437 h 1543360"/>
              <a:gd name="connsiteX25684" fmla="*/ 554178 w 1617176"/>
              <a:gd name="connsiteY25684" fmla="*/ 576288 h 1543360"/>
              <a:gd name="connsiteX25685" fmla="*/ 1229322 w 1617176"/>
              <a:gd name="connsiteY25685" fmla="*/ 575557 h 1543360"/>
              <a:gd name="connsiteX25686" fmla="*/ 1229322 w 1617176"/>
              <a:gd name="connsiteY25686" fmla="*/ 580194 h 1543360"/>
              <a:gd name="connsiteX25687" fmla="*/ 1234524 w 1617176"/>
              <a:gd name="connsiteY25687" fmla="*/ 582145 h 1543360"/>
              <a:gd name="connsiteX25688" fmla="*/ 1234935 w 1617176"/>
              <a:gd name="connsiteY25688" fmla="*/ 582145 h 1543360"/>
              <a:gd name="connsiteX25689" fmla="*/ 1237692 w 1617176"/>
              <a:gd name="connsiteY25689" fmla="*/ 581297 h 1543360"/>
              <a:gd name="connsiteX25690" fmla="*/ 1237376 w 1617176"/>
              <a:gd name="connsiteY25690" fmla="*/ 581171 h 1543360"/>
              <a:gd name="connsiteX25691" fmla="*/ 1231030 w 1617176"/>
              <a:gd name="connsiteY25691" fmla="*/ 577754 h 1543360"/>
              <a:gd name="connsiteX25692" fmla="*/ 1229322 w 1617176"/>
              <a:gd name="connsiteY25692" fmla="*/ 575557 h 1543360"/>
              <a:gd name="connsiteX25693" fmla="*/ 1018674 w 1617176"/>
              <a:gd name="connsiteY25693" fmla="*/ 575557 h 1543360"/>
              <a:gd name="connsiteX25694" fmla="*/ 1016722 w 1617176"/>
              <a:gd name="connsiteY25694" fmla="*/ 577265 h 1543360"/>
              <a:gd name="connsiteX25695" fmla="*/ 1016722 w 1617176"/>
              <a:gd name="connsiteY25695" fmla="*/ 577996 h 1543360"/>
              <a:gd name="connsiteX25696" fmla="*/ 1016967 w 1617176"/>
              <a:gd name="connsiteY25696" fmla="*/ 577996 h 1543360"/>
              <a:gd name="connsiteX25697" fmla="*/ 1022337 w 1617176"/>
              <a:gd name="connsiteY25697" fmla="*/ 583610 h 1543360"/>
              <a:gd name="connsiteX25698" fmla="*/ 1027463 w 1617176"/>
              <a:gd name="connsiteY25698" fmla="*/ 588736 h 1543360"/>
              <a:gd name="connsiteX25699" fmla="*/ 1027463 w 1617176"/>
              <a:gd name="connsiteY25699" fmla="*/ 588923 h 1543360"/>
              <a:gd name="connsiteX25700" fmla="*/ 1031611 w 1617176"/>
              <a:gd name="connsiteY25700" fmla="*/ 589714 h 1543360"/>
              <a:gd name="connsiteX25701" fmla="*/ 1018674 w 1617176"/>
              <a:gd name="connsiteY25701" fmla="*/ 575557 h 1543360"/>
              <a:gd name="connsiteX25702" fmla="*/ 861239 w 1617176"/>
              <a:gd name="connsiteY25702" fmla="*/ 575557 h 1543360"/>
              <a:gd name="connsiteX25703" fmla="*/ 865876 w 1617176"/>
              <a:gd name="connsiteY25703" fmla="*/ 578242 h 1543360"/>
              <a:gd name="connsiteX25704" fmla="*/ 861239 w 1617176"/>
              <a:gd name="connsiteY25704" fmla="*/ 575557 h 1543360"/>
              <a:gd name="connsiteX25705" fmla="*/ 1077255 w 1617176"/>
              <a:gd name="connsiteY25705" fmla="*/ 575313 h 1543360"/>
              <a:gd name="connsiteX25706" fmla="*/ 1064075 w 1617176"/>
              <a:gd name="connsiteY25706" fmla="*/ 577021 h 1543360"/>
              <a:gd name="connsiteX25707" fmla="*/ 1064807 w 1617176"/>
              <a:gd name="connsiteY25707" fmla="*/ 577998 h 1543360"/>
              <a:gd name="connsiteX25708" fmla="*/ 1064662 w 1617176"/>
              <a:gd name="connsiteY25708" fmla="*/ 578143 h 1543360"/>
              <a:gd name="connsiteX25709" fmla="*/ 1065540 w 1617176"/>
              <a:gd name="connsiteY25709" fmla="*/ 578728 h 1543360"/>
              <a:gd name="connsiteX25710" fmla="*/ 1066272 w 1617176"/>
              <a:gd name="connsiteY25710" fmla="*/ 578972 h 1543360"/>
              <a:gd name="connsiteX25711" fmla="*/ 1066496 w 1617176"/>
              <a:gd name="connsiteY25711" fmla="*/ 579251 h 1543360"/>
              <a:gd name="connsiteX25712" fmla="*/ 1068468 w 1617176"/>
              <a:gd name="connsiteY25712" fmla="*/ 577996 h 1543360"/>
              <a:gd name="connsiteX25713" fmla="*/ 1068957 w 1617176"/>
              <a:gd name="connsiteY25713" fmla="*/ 578728 h 1543360"/>
              <a:gd name="connsiteX25714" fmla="*/ 1068712 w 1617176"/>
              <a:gd name="connsiteY25714" fmla="*/ 579461 h 1543360"/>
              <a:gd name="connsiteX25715" fmla="*/ 1067249 w 1617176"/>
              <a:gd name="connsiteY25715" fmla="*/ 579949 h 1543360"/>
              <a:gd name="connsiteX25716" fmla="*/ 1067249 w 1617176"/>
              <a:gd name="connsiteY25716" fmla="*/ 579949 h 1543360"/>
              <a:gd name="connsiteX25717" fmla="*/ 1067900 w 1617176"/>
              <a:gd name="connsiteY25717" fmla="*/ 581251 h 1543360"/>
              <a:gd name="connsiteX25718" fmla="*/ 1067980 w 1617176"/>
              <a:gd name="connsiteY25718" fmla="*/ 581171 h 1543360"/>
              <a:gd name="connsiteX25719" fmla="*/ 1080428 w 1617176"/>
              <a:gd name="connsiteY25719" fmla="*/ 578486 h 1543360"/>
              <a:gd name="connsiteX25720" fmla="*/ 1077255 w 1617176"/>
              <a:gd name="connsiteY25720" fmla="*/ 575313 h 1543360"/>
              <a:gd name="connsiteX25721" fmla="*/ 1113624 w 1617176"/>
              <a:gd name="connsiteY25721" fmla="*/ 575069 h 1543360"/>
              <a:gd name="connsiteX25722" fmla="*/ 1105081 w 1617176"/>
              <a:gd name="connsiteY25722" fmla="*/ 576777 h 1543360"/>
              <a:gd name="connsiteX25723" fmla="*/ 1105081 w 1617176"/>
              <a:gd name="connsiteY25723" fmla="*/ 577752 h 1543360"/>
              <a:gd name="connsiteX25724" fmla="*/ 1105814 w 1617176"/>
              <a:gd name="connsiteY25724" fmla="*/ 577752 h 1543360"/>
              <a:gd name="connsiteX25725" fmla="*/ 1108011 w 1617176"/>
              <a:gd name="connsiteY25725" fmla="*/ 579217 h 1543360"/>
              <a:gd name="connsiteX25726" fmla="*/ 1111428 w 1617176"/>
              <a:gd name="connsiteY25726" fmla="*/ 581902 h 1543360"/>
              <a:gd name="connsiteX25727" fmla="*/ 1111672 w 1617176"/>
              <a:gd name="connsiteY25727" fmla="*/ 581902 h 1543360"/>
              <a:gd name="connsiteX25728" fmla="*/ 1115324 w 1617176"/>
              <a:gd name="connsiteY25728" fmla="*/ 584337 h 1543360"/>
              <a:gd name="connsiteX25729" fmla="*/ 1115334 w 1617176"/>
              <a:gd name="connsiteY25729" fmla="*/ 584342 h 1543360"/>
              <a:gd name="connsiteX25730" fmla="*/ 1117370 w 1617176"/>
              <a:gd name="connsiteY25730" fmla="*/ 585564 h 1543360"/>
              <a:gd name="connsiteX25731" fmla="*/ 1117774 w 1617176"/>
              <a:gd name="connsiteY25731" fmla="*/ 585564 h 1543360"/>
              <a:gd name="connsiteX25732" fmla="*/ 1123876 w 1617176"/>
              <a:gd name="connsiteY25732" fmla="*/ 585808 h 1543360"/>
              <a:gd name="connsiteX25733" fmla="*/ 1119482 w 1617176"/>
              <a:gd name="connsiteY25733" fmla="*/ 580194 h 1543360"/>
              <a:gd name="connsiteX25734" fmla="*/ 1113624 w 1617176"/>
              <a:gd name="connsiteY25734" fmla="*/ 575069 h 1543360"/>
              <a:gd name="connsiteX25735" fmla="*/ 976539 w 1617176"/>
              <a:gd name="connsiteY25735" fmla="*/ 574580 h 1543360"/>
              <a:gd name="connsiteX25736" fmla="*/ 971810 w 1617176"/>
              <a:gd name="connsiteY25736" fmla="*/ 577265 h 1543360"/>
              <a:gd name="connsiteX25737" fmla="*/ 975471 w 1617176"/>
              <a:gd name="connsiteY25737" fmla="*/ 580194 h 1543360"/>
              <a:gd name="connsiteX25738" fmla="*/ 981085 w 1617176"/>
              <a:gd name="connsiteY25738" fmla="*/ 575557 h 1543360"/>
              <a:gd name="connsiteX25739" fmla="*/ 976539 w 1617176"/>
              <a:gd name="connsiteY25739" fmla="*/ 574580 h 1543360"/>
              <a:gd name="connsiteX25740" fmla="*/ 913961 w 1617176"/>
              <a:gd name="connsiteY25740" fmla="*/ 574580 h 1543360"/>
              <a:gd name="connsiteX25741" fmla="*/ 910697 w 1617176"/>
              <a:gd name="connsiteY25741" fmla="*/ 576624 h 1543360"/>
              <a:gd name="connsiteX25742" fmla="*/ 909812 w 1617176"/>
              <a:gd name="connsiteY25742" fmla="*/ 579949 h 1543360"/>
              <a:gd name="connsiteX25743" fmla="*/ 911338 w 1617176"/>
              <a:gd name="connsiteY25743" fmla="*/ 581475 h 1543360"/>
              <a:gd name="connsiteX25744" fmla="*/ 911520 w 1617176"/>
              <a:gd name="connsiteY25744" fmla="*/ 581171 h 1543360"/>
              <a:gd name="connsiteX25745" fmla="*/ 913229 w 1617176"/>
              <a:gd name="connsiteY25745" fmla="*/ 582391 h 1543360"/>
              <a:gd name="connsiteX25746" fmla="*/ 925678 w 1617176"/>
              <a:gd name="connsiteY25746" fmla="*/ 582391 h 1543360"/>
              <a:gd name="connsiteX25747" fmla="*/ 921772 w 1617176"/>
              <a:gd name="connsiteY25747" fmla="*/ 580194 h 1543360"/>
              <a:gd name="connsiteX25748" fmla="*/ 913961 w 1617176"/>
              <a:gd name="connsiteY25748" fmla="*/ 574580 h 1543360"/>
              <a:gd name="connsiteX25749" fmla="*/ 1178551 w 1617176"/>
              <a:gd name="connsiteY25749" fmla="*/ 574336 h 1543360"/>
              <a:gd name="connsiteX25750" fmla="*/ 1178551 w 1617176"/>
              <a:gd name="connsiteY25750" fmla="*/ 576045 h 1543360"/>
              <a:gd name="connsiteX25751" fmla="*/ 1179528 w 1617176"/>
              <a:gd name="connsiteY25751" fmla="*/ 576045 h 1543360"/>
              <a:gd name="connsiteX25752" fmla="*/ 1180260 w 1617176"/>
              <a:gd name="connsiteY25752" fmla="*/ 574336 h 1543360"/>
              <a:gd name="connsiteX25753" fmla="*/ 1178551 w 1617176"/>
              <a:gd name="connsiteY25753" fmla="*/ 574336 h 1543360"/>
              <a:gd name="connsiteX25754" fmla="*/ 1119971 w 1617176"/>
              <a:gd name="connsiteY25754" fmla="*/ 574336 h 1543360"/>
              <a:gd name="connsiteX25755" fmla="*/ 1128514 w 1617176"/>
              <a:gd name="connsiteY25755" fmla="*/ 585076 h 1543360"/>
              <a:gd name="connsiteX25756" fmla="*/ 1134616 w 1617176"/>
              <a:gd name="connsiteY25756" fmla="*/ 582391 h 1543360"/>
              <a:gd name="connsiteX25757" fmla="*/ 1119971 w 1617176"/>
              <a:gd name="connsiteY25757" fmla="*/ 574336 h 1543360"/>
              <a:gd name="connsiteX25758" fmla="*/ 957378 w 1617176"/>
              <a:gd name="connsiteY25758" fmla="*/ 574031 h 1543360"/>
              <a:gd name="connsiteX25759" fmla="*/ 948866 w 1617176"/>
              <a:gd name="connsiteY25759" fmla="*/ 577265 h 1543360"/>
              <a:gd name="connsiteX25760" fmla="*/ 953503 w 1617176"/>
              <a:gd name="connsiteY25760" fmla="*/ 580194 h 1543360"/>
              <a:gd name="connsiteX25761" fmla="*/ 953992 w 1617176"/>
              <a:gd name="connsiteY25761" fmla="*/ 577754 h 1543360"/>
              <a:gd name="connsiteX25762" fmla="*/ 964975 w 1617176"/>
              <a:gd name="connsiteY25762" fmla="*/ 578486 h 1543360"/>
              <a:gd name="connsiteX25763" fmla="*/ 957378 w 1617176"/>
              <a:gd name="connsiteY25763" fmla="*/ 574031 h 1543360"/>
              <a:gd name="connsiteX25764" fmla="*/ 854527 w 1617176"/>
              <a:gd name="connsiteY25764" fmla="*/ 573968 h 1543360"/>
              <a:gd name="connsiteX25765" fmla="*/ 854404 w 1617176"/>
              <a:gd name="connsiteY25765" fmla="*/ 574091 h 1543360"/>
              <a:gd name="connsiteX25766" fmla="*/ 853010 w 1617176"/>
              <a:gd name="connsiteY25766" fmla="*/ 574962 h 1543360"/>
              <a:gd name="connsiteX25767" fmla="*/ 853184 w 1617176"/>
              <a:gd name="connsiteY25767" fmla="*/ 575067 h 1543360"/>
              <a:gd name="connsiteX25768" fmla="*/ 852996 w 1617176"/>
              <a:gd name="connsiteY25768" fmla="*/ 575443 h 1543360"/>
              <a:gd name="connsiteX25769" fmla="*/ 853357 w 1617176"/>
              <a:gd name="connsiteY25769" fmla="*/ 575893 h 1543360"/>
              <a:gd name="connsiteX25770" fmla="*/ 855136 w 1617176"/>
              <a:gd name="connsiteY25770" fmla="*/ 574336 h 1543360"/>
              <a:gd name="connsiteX25771" fmla="*/ 854404 w 1617176"/>
              <a:gd name="connsiteY25771" fmla="*/ 574336 h 1543360"/>
              <a:gd name="connsiteX25772" fmla="*/ 726747 w 1617176"/>
              <a:gd name="connsiteY25772" fmla="*/ 572870 h 1543360"/>
              <a:gd name="connsiteX25773" fmla="*/ 727480 w 1617176"/>
              <a:gd name="connsiteY25773" fmla="*/ 573114 h 1543360"/>
              <a:gd name="connsiteX25774" fmla="*/ 729188 w 1617176"/>
              <a:gd name="connsiteY25774" fmla="*/ 573846 h 1543360"/>
              <a:gd name="connsiteX25775" fmla="*/ 729676 w 1617176"/>
              <a:gd name="connsiteY25775" fmla="*/ 574090 h 1543360"/>
              <a:gd name="connsiteX25776" fmla="*/ 728944 w 1617176"/>
              <a:gd name="connsiteY25776" fmla="*/ 574335 h 1543360"/>
              <a:gd name="connsiteX25777" fmla="*/ 726747 w 1617176"/>
              <a:gd name="connsiteY25777" fmla="*/ 573358 h 1543360"/>
              <a:gd name="connsiteX25778" fmla="*/ 726747 w 1617176"/>
              <a:gd name="connsiteY25778" fmla="*/ 572870 h 1543360"/>
              <a:gd name="connsiteX25779" fmla="*/ 1026137 w 1617176"/>
              <a:gd name="connsiteY25779" fmla="*/ 572523 h 1543360"/>
              <a:gd name="connsiteX25780" fmla="*/ 1024045 w 1617176"/>
              <a:gd name="connsiteY25780" fmla="*/ 572872 h 1543360"/>
              <a:gd name="connsiteX25781" fmla="*/ 1028682 w 1617176"/>
              <a:gd name="connsiteY25781" fmla="*/ 577265 h 1543360"/>
              <a:gd name="connsiteX25782" fmla="*/ 1028818 w 1617176"/>
              <a:gd name="connsiteY25782" fmla="*/ 577674 h 1543360"/>
              <a:gd name="connsiteX25783" fmla="*/ 1029952 w 1617176"/>
              <a:gd name="connsiteY25783" fmla="*/ 577532 h 1543360"/>
              <a:gd name="connsiteX25784" fmla="*/ 1030206 w 1617176"/>
              <a:gd name="connsiteY25784" fmla="*/ 577342 h 1543360"/>
              <a:gd name="connsiteX25785" fmla="*/ 1028683 w 1617176"/>
              <a:gd name="connsiteY25785" fmla="*/ 575311 h 1543360"/>
              <a:gd name="connsiteX25786" fmla="*/ 1025998 w 1617176"/>
              <a:gd name="connsiteY25786" fmla="*/ 572870 h 1543360"/>
              <a:gd name="connsiteX25787" fmla="*/ 660387 w 1617176"/>
              <a:gd name="connsiteY25787" fmla="*/ 572454 h 1543360"/>
              <a:gd name="connsiteX25788" fmla="*/ 659941 w 1617176"/>
              <a:gd name="connsiteY25788" fmla="*/ 572603 h 1543360"/>
              <a:gd name="connsiteX25789" fmla="*/ 660111 w 1617176"/>
              <a:gd name="connsiteY25789" fmla="*/ 573114 h 1543360"/>
              <a:gd name="connsiteX25790" fmla="*/ 660355 w 1617176"/>
              <a:gd name="connsiteY25790" fmla="*/ 573603 h 1543360"/>
              <a:gd name="connsiteX25791" fmla="*/ 681985 w 1617176"/>
              <a:gd name="connsiteY25791" fmla="*/ 591941 h 1543360"/>
              <a:gd name="connsiteX25792" fmla="*/ 682080 w 1617176"/>
              <a:gd name="connsiteY25792" fmla="*/ 591909 h 1543360"/>
              <a:gd name="connsiteX25793" fmla="*/ 683788 w 1617176"/>
              <a:gd name="connsiteY25793" fmla="*/ 592641 h 1543360"/>
              <a:gd name="connsiteX25794" fmla="*/ 683532 w 1617176"/>
              <a:gd name="connsiteY25794" fmla="*/ 593238 h 1543360"/>
              <a:gd name="connsiteX25795" fmla="*/ 706976 w 1617176"/>
              <a:gd name="connsiteY25795" fmla="*/ 612656 h 1543360"/>
              <a:gd name="connsiteX25796" fmla="*/ 721133 w 1617176"/>
              <a:gd name="connsiteY25796" fmla="*/ 625349 h 1543360"/>
              <a:gd name="connsiteX25797" fmla="*/ 721177 w 1617176"/>
              <a:gd name="connsiteY25797" fmla="*/ 625483 h 1543360"/>
              <a:gd name="connsiteX25798" fmla="*/ 721377 w 1617176"/>
              <a:gd name="connsiteY25798" fmla="*/ 625350 h 1543360"/>
              <a:gd name="connsiteX25799" fmla="*/ 721133 w 1617176"/>
              <a:gd name="connsiteY25799" fmla="*/ 624374 h 1543360"/>
              <a:gd name="connsiteX25800" fmla="*/ 722109 w 1617176"/>
              <a:gd name="connsiteY25800" fmla="*/ 624374 h 1543360"/>
              <a:gd name="connsiteX25801" fmla="*/ 717715 w 1617176"/>
              <a:gd name="connsiteY25801" fmla="*/ 619248 h 1543360"/>
              <a:gd name="connsiteX25802" fmla="*/ 713566 w 1617176"/>
              <a:gd name="connsiteY25802" fmla="*/ 614122 h 1543360"/>
              <a:gd name="connsiteX25803" fmla="*/ 713566 w 1617176"/>
              <a:gd name="connsiteY25803" fmla="*/ 614121 h 1543360"/>
              <a:gd name="connsiteX25804" fmla="*/ 709661 w 1617176"/>
              <a:gd name="connsiteY25804" fmla="*/ 610215 h 1543360"/>
              <a:gd name="connsiteX25805" fmla="*/ 709729 w 1617176"/>
              <a:gd name="connsiteY25805" fmla="*/ 610079 h 1543360"/>
              <a:gd name="connsiteX25806" fmla="*/ 706732 w 1617176"/>
              <a:gd name="connsiteY25806" fmla="*/ 608019 h 1543360"/>
              <a:gd name="connsiteX25807" fmla="*/ 704779 w 1617176"/>
              <a:gd name="connsiteY25807" fmla="*/ 606067 h 1543360"/>
              <a:gd name="connsiteX25808" fmla="*/ 704351 w 1617176"/>
              <a:gd name="connsiteY25808" fmla="*/ 605353 h 1543360"/>
              <a:gd name="connsiteX25809" fmla="*/ 684764 w 1617176"/>
              <a:gd name="connsiteY25809" fmla="*/ 583856 h 1543360"/>
              <a:gd name="connsiteX25810" fmla="*/ 677114 w 1617176"/>
              <a:gd name="connsiteY25810" fmla="*/ 577162 h 1543360"/>
              <a:gd name="connsiteX25811" fmla="*/ 670363 w 1617176"/>
              <a:gd name="connsiteY25811" fmla="*/ 575067 h 1543360"/>
              <a:gd name="connsiteX25812" fmla="*/ 834091 w 1617176"/>
              <a:gd name="connsiteY25812" fmla="*/ 571907 h 1543360"/>
              <a:gd name="connsiteX25813" fmla="*/ 833901 w 1617176"/>
              <a:gd name="connsiteY25813" fmla="*/ 572382 h 1543360"/>
              <a:gd name="connsiteX25814" fmla="*/ 830728 w 1617176"/>
              <a:gd name="connsiteY25814" fmla="*/ 574823 h 1543360"/>
              <a:gd name="connsiteX25815" fmla="*/ 828531 w 1617176"/>
              <a:gd name="connsiteY25815" fmla="*/ 576532 h 1543360"/>
              <a:gd name="connsiteX25816" fmla="*/ 827555 w 1617176"/>
              <a:gd name="connsiteY25816" fmla="*/ 577020 h 1543360"/>
              <a:gd name="connsiteX25817" fmla="*/ 827457 w 1617176"/>
              <a:gd name="connsiteY25817" fmla="*/ 576922 h 1543360"/>
              <a:gd name="connsiteX25818" fmla="*/ 824849 w 1617176"/>
              <a:gd name="connsiteY25818" fmla="*/ 578660 h 1543360"/>
              <a:gd name="connsiteX25819" fmla="*/ 824626 w 1617176"/>
              <a:gd name="connsiteY25819" fmla="*/ 579217 h 1543360"/>
              <a:gd name="connsiteX25820" fmla="*/ 820476 w 1617176"/>
              <a:gd name="connsiteY25820" fmla="*/ 582493 h 1543360"/>
              <a:gd name="connsiteX25821" fmla="*/ 820476 w 1617176"/>
              <a:gd name="connsiteY25821" fmla="*/ 584100 h 1543360"/>
              <a:gd name="connsiteX25822" fmla="*/ 820358 w 1617176"/>
              <a:gd name="connsiteY25822" fmla="*/ 584139 h 1543360"/>
              <a:gd name="connsiteX25823" fmla="*/ 820965 w 1617176"/>
              <a:gd name="connsiteY25823" fmla="*/ 584342 h 1543360"/>
              <a:gd name="connsiteX25824" fmla="*/ 821453 w 1617176"/>
              <a:gd name="connsiteY25824" fmla="*/ 585319 h 1543360"/>
              <a:gd name="connsiteX25825" fmla="*/ 821697 w 1617176"/>
              <a:gd name="connsiteY25825" fmla="*/ 585563 h 1543360"/>
              <a:gd name="connsiteX25826" fmla="*/ 821615 w 1617176"/>
              <a:gd name="connsiteY25826" fmla="*/ 585624 h 1543360"/>
              <a:gd name="connsiteX25827" fmla="*/ 822718 w 1617176"/>
              <a:gd name="connsiteY25827" fmla="*/ 586451 h 1543360"/>
              <a:gd name="connsiteX25828" fmla="*/ 822917 w 1617176"/>
              <a:gd name="connsiteY25828" fmla="*/ 586052 h 1543360"/>
              <a:gd name="connsiteX25829" fmla="*/ 825114 w 1617176"/>
              <a:gd name="connsiteY25829" fmla="*/ 587029 h 1543360"/>
              <a:gd name="connsiteX25830" fmla="*/ 825212 w 1617176"/>
              <a:gd name="connsiteY25830" fmla="*/ 587814 h 1543360"/>
              <a:gd name="connsiteX25831" fmla="*/ 826579 w 1617176"/>
              <a:gd name="connsiteY25831" fmla="*/ 586295 h 1543360"/>
              <a:gd name="connsiteX25832" fmla="*/ 826740 w 1617176"/>
              <a:gd name="connsiteY25832" fmla="*/ 586134 h 1543360"/>
              <a:gd name="connsiteX25833" fmla="*/ 826090 w 1617176"/>
              <a:gd name="connsiteY25833" fmla="*/ 585808 h 1543360"/>
              <a:gd name="connsiteX25834" fmla="*/ 838294 w 1617176"/>
              <a:gd name="connsiteY25834" fmla="*/ 574336 h 1543360"/>
              <a:gd name="connsiteX25835" fmla="*/ 835701 w 1617176"/>
              <a:gd name="connsiteY25835" fmla="*/ 572261 h 1543360"/>
              <a:gd name="connsiteX25836" fmla="*/ 1191000 w 1617176"/>
              <a:gd name="connsiteY25836" fmla="*/ 571651 h 1543360"/>
              <a:gd name="connsiteX25837" fmla="*/ 1196370 w 1617176"/>
              <a:gd name="connsiteY25837" fmla="*/ 586541 h 1543360"/>
              <a:gd name="connsiteX25838" fmla="*/ 1191000 w 1617176"/>
              <a:gd name="connsiteY25838" fmla="*/ 571651 h 1543360"/>
              <a:gd name="connsiteX25839" fmla="*/ 1123632 w 1617176"/>
              <a:gd name="connsiteY25839" fmla="*/ 571407 h 1543360"/>
              <a:gd name="connsiteX25840" fmla="*/ 1127049 w 1617176"/>
              <a:gd name="connsiteY25840" fmla="*/ 575313 h 1543360"/>
              <a:gd name="connsiteX25841" fmla="*/ 1130529 w 1617176"/>
              <a:gd name="connsiteY25841" fmla="*/ 575313 h 1543360"/>
              <a:gd name="connsiteX25842" fmla="*/ 1128669 w 1617176"/>
              <a:gd name="connsiteY25842" fmla="*/ 572607 h 1543360"/>
              <a:gd name="connsiteX25843" fmla="*/ 881254 w 1617176"/>
              <a:gd name="connsiteY25843" fmla="*/ 571407 h 1543360"/>
              <a:gd name="connsiteX25844" fmla="*/ 871246 w 1617176"/>
              <a:gd name="connsiteY25844" fmla="*/ 578242 h 1543360"/>
              <a:gd name="connsiteX25845" fmla="*/ 871246 w 1617176"/>
              <a:gd name="connsiteY25845" fmla="*/ 578728 h 1543360"/>
              <a:gd name="connsiteX25846" fmla="*/ 871796 w 1617176"/>
              <a:gd name="connsiteY25846" fmla="*/ 579827 h 1543360"/>
              <a:gd name="connsiteX25847" fmla="*/ 871978 w 1617176"/>
              <a:gd name="connsiteY25847" fmla="*/ 579706 h 1543360"/>
              <a:gd name="connsiteX25848" fmla="*/ 876372 w 1617176"/>
              <a:gd name="connsiteY25848" fmla="*/ 584100 h 1543360"/>
              <a:gd name="connsiteX25849" fmla="*/ 881010 w 1617176"/>
              <a:gd name="connsiteY25849" fmla="*/ 581903 h 1543360"/>
              <a:gd name="connsiteX25850" fmla="*/ 881498 w 1617176"/>
              <a:gd name="connsiteY25850" fmla="*/ 582391 h 1543360"/>
              <a:gd name="connsiteX25851" fmla="*/ 881581 w 1617176"/>
              <a:gd name="connsiteY25851" fmla="*/ 582433 h 1543360"/>
              <a:gd name="connsiteX25852" fmla="*/ 883592 w 1617176"/>
              <a:gd name="connsiteY25852" fmla="*/ 581195 h 1543360"/>
              <a:gd name="connsiteX25853" fmla="*/ 883694 w 1617176"/>
              <a:gd name="connsiteY25853" fmla="*/ 580683 h 1543360"/>
              <a:gd name="connsiteX25854" fmla="*/ 882962 w 1617176"/>
              <a:gd name="connsiteY25854" fmla="*/ 580194 h 1543360"/>
              <a:gd name="connsiteX25855" fmla="*/ 888332 w 1617176"/>
              <a:gd name="connsiteY25855" fmla="*/ 577998 h 1543360"/>
              <a:gd name="connsiteX25856" fmla="*/ 888335 w 1617176"/>
              <a:gd name="connsiteY25856" fmla="*/ 577999 h 1543360"/>
              <a:gd name="connsiteX25857" fmla="*/ 888332 w 1617176"/>
              <a:gd name="connsiteY25857" fmla="*/ 577996 h 1543360"/>
              <a:gd name="connsiteX25858" fmla="*/ 888332 w 1617176"/>
              <a:gd name="connsiteY25858" fmla="*/ 577754 h 1543360"/>
              <a:gd name="connsiteX25859" fmla="*/ 888088 w 1617176"/>
              <a:gd name="connsiteY25859" fmla="*/ 577998 h 1543360"/>
              <a:gd name="connsiteX25860" fmla="*/ 881254 w 1617176"/>
              <a:gd name="connsiteY25860" fmla="*/ 571407 h 1543360"/>
              <a:gd name="connsiteX25861" fmla="*/ 848577 w 1617176"/>
              <a:gd name="connsiteY25861" fmla="*/ 571377 h 1543360"/>
              <a:gd name="connsiteX25862" fmla="*/ 844397 w 1617176"/>
              <a:gd name="connsiteY25862" fmla="*/ 576777 h 1543360"/>
              <a:gd name="connsiteX25863" fmla="*/ 848546 w 1617176"/>
              <a:gd name="connsiteY25863" fmla="*/ 576777 h 1543360"/>
              <a:gd name="connsiteX25864" fmla="*/ 848546 w 1617176"/>
              <a:gd name="connsiteY25864" fmla="*/ 576776 h 1543360"/>
              <a:gd name="connsiteX25865" fmla="*/ 849034 w 1617176"/>
              <a:gd name="connsiteY25865" fmla="*/ 576044 h 1543360"/>
              <a:gd name="connsiteX25866" fmla="*/ 851963 w 1617176"/>
              <a:gd name="connsiteY25866" fmla="*/ 574335 h 1543360"/>
              <a:gd name="connsiteX25867" fmla="*/ 852361 w 1617176"/>
              <a:gd name="connsiteY25867" fmla="*/ 574573 h 1543360"/>
              <a:gd name="connsiteX25868" fmla="*/ 854056 w 1617176"/>
              <a:gd name="connsiteY25868" fmla="*/ 573160 h 1543360"/>
              <a:gd name="connsiteX25869" fmla="*/ 853672 w 1617176"/>
              <a:gd name="connsiteY25869" fmla="*/ 572872 h 1543360"/>
              <a:gd name="connsiteX25870" fmla="*/ 853672 w 1617176"/>
              <a:gd name="connsiteY25870" fmla="*/ 571651 h 1543360"/>
              <a:gd name="connsiteX25871" fmla="*/ 848577 w 1617176"/>
              <a:gd name="connsiteY25871" fmla="*/ 571377 h 1543360"/>
              <a:gd name="connsiteX25872" fmla="*/ 994022 w 1617176"/>
              <a:gd name="connsiteY25872" fmla="*/ 570919 h 1543360"/>
              <a:gd name="connsiteX25873" fmla="*/ 989140 w 1617176"/>
              <a:gd name="connsiteY25873" fmla="*/ 575069 h 1543360"/>
              <a:gd name="connsiteX25874" fmla="*/ 996949 w 1617176"/>
              <a:gd name="connsiteY25874" fmla="*/ 582878 h 1543360"/>
              <a:gd name="connsiteX25875" fmla="*/ 996951 w 1617176"/>
              <a:gd name="connsiteY25875" fmla="*/ 582878 h 1543360"/>
              <a:gd name="connsiteX25876" fmla="*/ 998170 w 1617176"/>
              <a:gd name="connsiteY25876" fmla="*/ 583923 h 1543360"/>
              <a:gd name="connsiteX25877" fmla="*/ 1003297 w 1617176"/>
              <a:gd name="connsiteY25877" fmla="*/ 580194 h 1543360"/>
              <a:gd name="connsiteX25878" fmla="*/ 994022 w 1617176"/>
              <a:gd name="connsiteY25878" fmla="*/ 570919 h 1543360"/>
              <a:gd name="connsiteX25879" fmla="*/ 795335 w 1617176"/>
              <a:gd name="connsiteY25879" fmla="*/ 570919 h 1543360"/>
              <a:gd name="connsiteX25880" fmla="*/ 788256 w 1617176"/>
              <a:gd name="connsiteY25880" fmla="*/ 578730 h 1543360"/>
              <a:gd name="connsiteX25881" fmla="*/ 790942 w 1617176"/>
              <a:gd name="connsiteY25881" fmla="*/ 583612 h 1543360"/>
              <a:gd name="connsiteX25882" fmla="*/ 785328 w 1617176"/>
              <a:gd name="connsiteY25882" fmla="*/ 582147 h 1543360"/>
              <a:gd name="connsiteX25883" fmla="*/ 785328 w 1617176"/>
              <a:gd name="connsiteY25883" fmla="*/ 585320 h 1543360"/>
              <a:gd name="connsiteX25884" fmla="*/ 784903 w 1617176"/>
              <a:gd name="connsiteY25884" fmla="*/ 585603 h 1543360"/>
              <a:gd name="connsiteX25885" fmla="*/ 788745 w 1617176"/>
              <a:gd name="connsiteY25885" fmla="*/ 588004 h 1543360"/>
              <a:gd name="connsiteX25886" fmla="*/ 792378 w 1617176"/>
              <a:gd name="connsiteY25886" fmla="*/ 590141 h 1543360"/>
              <a:gd name="connsiteX25887" fmla="*/ 791674 w 1617176"/>
              <a:gd name="connsiteY25887" fmla="*/ 588615 h 1543360"/>
              <a:gd name="connsiteX25888" fmla="*/ 791674 w 1617176"/>
              <a:gd name="connsiteY25888" fmla="*/ 586297 h 1543360"/>
              <a:gd name="connsiteX25889" fmla="*/ 803146 w 1617176"/>
              <a:gd name="connsiteY25889" fmla="*/ 593619 h 1543360"/>
              <a:gd name="connsiteX25890" fmla="*/ 803565 w 1617176"/>
              <a:gd name="connsiteY25890" fmla="*/ 594038 h 1543360"/>
              <a:gd name="connsiteX25891" fmla="*/ 803635 w 1617176"/>
              <a:gd name="connsiteY25891" fmla="*/ 593618 h 1543360"/>
              <a:gd name="connsiteX25892" fmla="*/ 810713 w 1617176"/>
              <a:gd name="connsiteY25892" fmla="*/ 587760 h 1543360"/>
              <a:gd name="connsiteX25893" fmla="*/ 810876 w 1617176"/>
              <a:gd name="connsiteY25893" fmla="*/ 587760 h 1543360"/>
              <a:gd name="connsiteX25894" fmla="*/ 810713 w 1617176"/>
              <a:gd name="connsiteY25894" fmla="*/ 587273 h 1543360"/>
              <a:gd name="connsiteX25895" fmla="*/ 795335 w 1617176"/>
              <a:gd name="connsiteY25895" fmla="*/ 570919 h 1543360"/>
              <a:gd name="connsiteX25896" fmla="*/ 649615 w 1617176"/>
              <a:gd name="connsiteY25896" fmla="*/ 570919 h 1543360"/>
              <a:gd name="connsiteX25897" fmla="*/ 649615 w 1617176"/>
              <a:gd name="connsiteY25897" fmla="*/ 571651 h 1543360"/>
              <a:gd name="connsiteX25898" fmla="*/ 648885 w 1617176"/>
              <a:gd name="connsiteY25898" fmla="*/ 571408 h 1543360"/>
              <a:gd name="connsiteX25899" fmla="*/ 649616 w 1617176"/>
              <a:gd name="connsiteY25899" fmla="*/ 572138 h 1543360"/>
              <a:gd name="connsiteX25900" fmla="*/ 649616 w 1617176"/>
              <a:gd name="connsiteY25900" fmla="*/ 572871 h 1543360"/>
              <a:gd name="connsiteX25901" fmla="*/ 649127 w 1617176"/>
              <a:gd name="connsiteY25901" fmla="*/ 572871 h 1543360"/>
              <a:gd name="connsiteX25902" fmla="*/ 648639 w 1617176"/>
              <a:gd name="connsiteY25902" fmla="*/ 572871 h 1543360"/>
              <a:gd name="connsiteX25903" fmla="*/ 647907 w 1617176"/>
              <a:gd name="connsiteY25903" fmla="*/ 572138 h 1543360"/>
              <a:gd name="connsiteX25904" fmla="*/ 647907 w 1617176"/>
              <a:gd name="connsiteY25904" fmla="*/ 571773 h 1543360"/>
              <a:gd name="connsiteX25905" fmla="*/ 647663 w 1617176"/>
              <a:gd name="connsiteY25905" fmla="*/ 571651 h 1543360"/>
              <a:gd name="connsiteX25906" fmla="*/ 636434 w 1617176"/>
              <a:gd name="connsiteY25906" fmla="*/ 578242 h 1543360"/>
              <a:gd name="connsiteX25907" fmla="*/ 641316 w 1617176"/>
              <a:gd name="connsiteY25907" fmla="*/ 582879 h 1543360"/>
              <a:gd name="connsiteX25908" fmla="*/ 654985 w 1617176"/>
              <a:gd name="connsiteY25908" fmla="*/ 585808 h 1543360"/>
              <a:gd name="connsiteX25909" fmla="*/ 654925 w 1617176"/>
              <a:gd name="connsiteY25909" fmla="*/ 585868 h 1543360"/>
              <a:gd name="connsiteX25910" fmla="*/ 655962 w 1617176"/>
              <a:gd name="connsiteY25910" fmla="*/ 586214 h 1543360"/>
              <a:gd name="connsiteX25911" fmla="*/ 655962 w 1617176"/>
              <a:gd name="connsiteY25911" fmla="*/ 586051 h 1543360"/>
              <a:gd name="connsiteX25912" fmla="*/ 664749 w 1617176"/>
              <a:gd name="connsiteY25912" fmla="*/ 588248 h 1543360"/>
              <a:gd name="connsiteX25913" fmla="*/ 664651 w 1617176"/>
              <a:gd name="connsiteY25913" fmla="*/ 588313 h 1543360"/>
              <a:gd name="connsiteX25914" fmla="*/ 667190 w 1617176"/>
              <a:gd name="connsiteY25914" fmla="*/ 588736 h 1543360"/>
              <a:gd name="connsiteX25915" fmla="*/ 669651 w 1617176"/>
              <a:gd name="connsiteY25915" fmla="*/ 589304 h 1543360"/>
              <a:gd name="connsiteX25916" fmla="*/ 669631 w 1617176"/>
              <a:gd name="connsiteY25916" fmla="*/ 589224 h 1543360"/>
              <a:gd name="connsiteX25917" fmla="*/ 672072 w 1617176"/>
              <a:gd name="connsiteY25917" fmla="*/ 588004 h 1543360"/>
              <a:gd name="connsiteX25918" fmla="*/ 676235 w 1617176"/>
              <a:gd name="connsiteY25918" fmla="*/ 591241 h 1543360"/>
              <a:gd name="connsiteX25919" fmla="*/ 676953 w 1617176"/>
              <a:gd name="connsiteY25919" fmla="*/ 591421 h 1543360"/>
              <a:gd name="connsiteX25920" fmla="*/ 677075 w 1617176"/>
              <a:gd name="connsiteY25920" fmla="*/ 591665 h 1543360"/>
              <a:gd name="connsiteX25921" fmla="*/ 678906 w 1617176"/>
              <a:gd name="connsiteY25921" fmla="*/ 592398 h 1543360"/>
              <a:gd name="connsiteX25922" fmla="*/ 678906 w 1617176"/>
              <a:gd name="connsiteY25922" fmla="*/ 592479 h 1543360"/>
              <a:gd name="connsiteX25923" fmla="*/ 679395 w 1617176"/>
              <a:gd name="connsiteY25923" fmla="*/ 592153 h 1543360"/>
              <a:gd name="connsiteX25924" fmla="*/ 680176 w 1617176"/>
              <a:gd name="connsiteY25924" fmla="*/ 592543 h 1543360"/>
              <a:gd name="connsiteX25925" fmla="*/ 680632 w 1617176"/>
              <a:gd name="connsiteY25925" fmla="*/ 592391 h 1543360"/>
              <a:gd name="connsiteX25926" fmla="*/ 659623 w 1617176"/>
              <a:gd name="connsiteY25926" fmla="*/ 574579 h 1543360"/>
              <a:gd name="connsiteX25927" fmla="*/ 659379 w 1617176"/>
              <a:gd name="connsiteY25927" fmla="*/ 574091 h 1543360"/>
              <a:gd name="connsiteX25928" fmla="*/ 659135 w 1617176"/>
              <a:gd name="connsiteY25928" fmla="*/ 573358 h 1543360"/>
              <a:gd name="connsiteX25929" fmla="*/ 659068 w 1617176"/>
              <a:gd name="connsiteY25929" fmla="*/ 573225 h 1543360"/>
              <a:gd name="connsiteX25930" fmla="*/ 1130222 w 1617176"/>
              <a:gd name="connsiteY25930" fmla="*/ 570431 h 1543360"/>
              <a:gd name="connsiteX25931" fmla="*/ 1129734 w 1617176"/>
              <a:gd name="connsiteY25931" fmla="*/ 571163 h 1543360"/>
              <a:gd name="connsiteX25932" fmla="*/ 1129572 w 1617176"/>
              <a:gd name="connsiteY25932" fmla="*/ 571406 h 1543360"/>
              <a:gd name="connsiteX25933" fmla="*/ 1129734 w 1617176"/>
              <a:gd name="connsiteY25933" fmla="*/ 571406 h 1543360"/>
              <a:gd name="connsiteX25934" fmla="*/ 1132321 w 1617176"/>
              <a:gd name="connsiteY25934" fmla="*/ 575167 h 1543360"/>
              <a:gd name="connsiteX25935" fmla="*/ 1132419 w 1617176"/>
              <a:gd name="connsiteY25935" fmla="*/ 575069 h 1543360"/>
              <a:gd name="connsiteX25936" fmla="*/ 1140718 w 1617176"/>
              <a:gd name="connsiteY25936" fmla="*/ 581171 h 1543360"/>
              <a:gd name="connsiteX25937" fmla="*/ 1138033 w 1617176"/>
              <a:gd name="connsiteY25937" fmla="*/ 575557 h 1543360"/>
              <a:gd name="connsiteX25938" fmla="*/ 1130222 w 1617176"/>
              <a:gd name="connsiteY25938" fmla="*/ 570431 h 1543360"/>
              <a:gd name="connsiteX25939" fmla="*/ 920552 w 1617176"/>
              <a:gd name="connsiteY25939" fmla="*/ 570431 h 1543360"/>
              <a:gd name="connsiteX25940" fmla="*/ 917867 w 1617176"/>
              <a:gd name="connsiteY25940" fmla="*/ 572384 h 1543360"/>
              <a:gd name="connsiteX25941" fmla="*/ 930803 w 1617176"/>
              <a:gd name="connsiteY25941" fmla="*/ 580194 h 1543360"/>
              <a:gd name="connsiteX25942" fmla="*/ 920552 w 1617176"/>
              <a:gd name="connsiteY25942" fmla="*/ 570431 h 1543360"/>
              <a:gd name="connsiteX25943" fmla="*/ 1028438 w 1617176"/>
              <a:gd name="connsiteY25943" fmla="*/ 569943 h 1543360"/>
              <a:gd name="connsiteX25944" fmla="*/ 1028438 w 1617176"/>
              <a:gd name="connsiteY25944" fmla="*/ 571895 h 1543360"/>
              <a:gd name="connsiteX25945" fmla="*/ 1027462 w 1617176"/>
              <a:gd name="connsiteY25945" fmla="*/ 571651 h 1543360"/>
              <a:gd name="connsiteX25946" fmla="*/ 1027219 w 1617176"/>
              <a:gd name="connsiteY25946" fmla="*/ 572016 h 1543360"/>
              <a:gd name="connsiteX25947" fmla="*/ 1027462 w 1617176"/>
              <a:gd name="connsiteY25947" fmla="*/ 572138 h 1543360"/>
              <a:gd name="connsiteX25948" fmla="*/ 1029659 w 1617176"/>
              <a:gd name="connsiteY25948" fmla="*/ 574091 h 1543360"/>
              <a:gd name="connsiteX25949" fmla="*/ 1031938 w 1617176"/>
              <a:gd name="connsiteY25949" fmla="*/ 577318 h 1543360"/>
              <a:gd name="connsiteX25950" fmla="*/ 1032344 w 1617176"/>
              <a:gd name="connsiteY25950" fmla="*/ 576776 h 1543360"/>
              <a:gd name="connsiteX25951" fmla="*/ 1035761 w 1617176"/>
              <a:gd name="connsiteY25951" fmla="*/ 578241 h 1543360"/>
              <a:gd name="connsiteX25952" fmla="*/ 1035761 w 1617176"/>
              <a:gd name="connsiteY25952" fmla="*/ 578809 h 1543360"/>
              <a:gd name="connsiteX25953" fmla="*/ 1038201 w 1617176"/>
              <a:gd name="connsiteY25953" fmla="*/ 577996 h 1543360"/>
              <a:gd name="connsiteX25954" fmla="*/ 1038544 w 1617176"/>
              <a:gd name="connsiteY25954" fmla="*/ 577927 h 1543360"/>
              <a:gd name="connsiteX25955" fmla="*/ 1034541 w 1617176"/>
              <a:gd name="connsiteY25955" fmla="*/ 572871 h 1543360"/>
              <a:gd name="connsiteX25956" fmla="*/ 1032064 w 1617176"/>
              <a:gd name="connsiteY25956" fmla="*/ 569943 h 1543360"/>
              <a:gd name="connsiteX25957" fmla="*/ 1009399 w 1617176"/>
              <a:gd name="connsiteY25957" fmla="*/ 569210 h 1543360"/>
              <a:gd name="connsiteX25958" fmla="*/ 1009643 w 1617176"/>
              <a:gd name="connsiteY25958" fmla="*/ 570919 h 1543360"/>
              <a:gd name="connsiteX25959" fmla="*/ 1009411 w 1617176"/>
              <a:gd name="connsiteY25959" fmla="*/ 570996 h 1543360"/>
              <a:gd name="connsiteX25960" fmla="*/ 1011841 w 1617176"/>
              <a:gd name="connsiteY25960" fmla="*/ 574090 h 1543360"/>
              <a:gd name="connsiteX25961" fmla="*/ 1011841 w 1617176"/>
              <a:gd name="connsiteY25961" fmla="*/ 574335 h 1543360"/>
              <a:gd name="connsiteX25962" fmla="*/ 1012328 w 1617176"/>
              <a:gd name="connsiteY25962" fmla="*/ 573848 h 1543360"/>
              <a:gd name="connsiteX25963" fmla="*/ 1016966 w 1617176"/>
              <a:gd name="connsiteY25963" fmla="*/ 573360 h 1543360"/>
              <a:gd name="connsiteX25964" fmla="*/ 1009399 w 1617176"/>
              <a:gd name="connsiteY25964" fmla="*/ 569210 h 1543360"/>
              <a:gd name="connsiteX25965" fmla="*/ 997683 w 1617176"/>
              <a:gd name="connsiteY25965" fmla="*/ 569210 h 1543360"/>
              <a:gd name="connsiteX25966" fmla="*/ 1007203 w 1617176"/>
              <a:gd name="connsiteY25966" fmla="*/ 578974 h 1543360"/>
              <a:gd name="connsiteX25967" fmla="*/ 1011352 w 1617176"/>
              <a:gd name="connsiteY25967" fmla="*/ 576533 h 1543360"/>
              <a:gd name="connsiteX25968" fmla="*/ 1010794 w 1617176"/>
              <a:gd name="connsiteY25968" fmla="*/ 575230 h 1543360"/>
              <a:gd name="connsiteX25969" fmla="*/ 1007691 w 1617176"/>
              <a:gd name="connsiteY25969" fmla="*/ 571650 h 1543360"/>
              <a:gd name="connsiteX25970" fmla="*/ 1007713 w 1617176"/>
              <a:gd name="connsiteY25970" fmla="*/ 571542 h 1543360"/>
              <a:gd name="connsiteX25971" fmla="*/ 1058440 w 1617176"/>
              <a:gd name="connsiteY25971" fmla="*/ 569178 h 1543360"/>
              <a:gd name="connsiteX25972" fmla="*/ 1058461 w 1617176"/>
              <a:gd name="connsiteY25972" fmla="*/ 569210 h 1543360"/>
              <a:gd name="connsiteX25973" fmla="*/ 1061634 w 1617176"/>
              <a:gd name="connsiteY25973" fmla="*/ 573817 h 1543360"/>
              <a:gd name="connsiteX25974" fmla="*/ 1065755 w 1617176"/>
              <a:gd name="connsiteY25974" fmla="*/ 571892 h 1543360"/>
              <a:gd name="connsiteX25975" fmla="*/ 1060170 w 1617176"/>
              <a:gd name="connsiteY25975" fmla="*/ 569698 h 1543360"/>
              <a:gd name="connsiteX25976" fmla="*/ 552957 w 1617176"/>
              <a:gd name="connsiteY25976" fmla="*/ 568965 h 1543360"/>
              <a:gd name="connsiteX25977" fmla="*/ 553445 w 1617176"/>
              <a:gd name="connsiteY25977" fmla="*/ 569209 h 1543360"/>
              <a:gd name="connsiteX25978" fmla="*/ 553445 w 1617176"/>
              <a:gd name="connsiteY25978" fmla="*/ 569697 h 1543360"/>
              <a:gd name="connsiteX25979" fmla="*/ 553690 w 1617176"/>
              <a:gd name="connsiteY25979" fmla="*/ 571162 h 1543360"/>
              <a:gd name="connsiteX25980" fmla="*/ 553201 w 1617176"/>
              <a:gd name="connsiteY25980" fmla="*/ 571406 h 1543360"/>
              <a:gd name="connsiteX25981" fmla="*/ 552957 w 1617176"/>
              <a:gd name="connsiteY25981" fmla="*/ 571162 h 1543360"/>
              <a:gd name="connsiteX25982" fmla="*/ 552713 w 1617176"/>
              <a:gd name="connsiteY25982" fmla="*/ 570185 h 1543360"/>
              <a:gd name="connsiteX25983" fmla="*/ 552713 w 1617176"/>
              <a:gd name="connsiteY25983" fmla="*/ 569453 h 1543360"/>
              <a:gd name="connsiteX25984" fmla="*/ 1138277 w 1617176"/>
              <a:gd name="connsiteY25984" fmla="*/ 568722 h 1543360"/>
              <a:gd name="connsiteX25985" fmla="*/ 1147308 w 1617176"/>
              <a:gd name="connsiteY25985" fmla="*/ 579706 h 1543360"/>
              <a:gd name="connsiteX25986" fmla="*/ 1150725 w 1617176"/>
              <a:gd name="connsiteY25986" fmla="*/ 578242 h 1543360"/>
              <a:gd name="connsiteX25987" fmla="*/ 1138277 w 1617176"/>
              <a:gd name="connsiteY25987" fmla="*/ 568722 h 1543360"/>
              <a:gd name="connsiteX25988" fmla="*/ 1256415 w 1617176"/>
              <a:gd name="connsiteY25988" fmla="*/ 568721 h 1543360"/>
              <a:gd name="connsiteX25989" fmla="*/ 1256171 w 1617176"/>
              <a:gd name="connsiteY25989" fmla="*/ 568965 h 1543360"/>
              <a:gd name="connsiteX25990" fmla="*/ 1254462 w 1617176"/>
              <a:gd name="connsiteY25990" fmla="*/ 569209 h 1543360"/>
              <a:gd name="connsiteX25991" fmla="*/ 1254084 w 1617176"/>
              <a:gd name="connsiteY25991" fmla="*/ 569209 h 1543360"/>
              <a:gd name="connsiteX25992" fmla="*/ 1251106 w 1617176"/>
              <a:gd name="connsiteY25992" fmla="*/ 570370 h 1543360"/>
              <a:gd name="connsiteX25993" fmla="*/ 1247140 w 1617176"/>
              <a:gd name="connsiteY25993" fmla="*/ 571407 h 1543360"/>
              <a:gd name="connsiteX25994" fmla="*/ 1258612 w 1617176"/>
              <a:gd name="connsiteY25994" fmla="*/ 578730 h 1543360"/>
              <a:gd name="connsiteX25995" fmla="*/ 1256415 w 1617176"/>
              <a:gd name="connsiteY25995" fmla="*/ 568966 h 1543360"/>
              <a:gd name="connsiteX25996" fmla="*/ 1017210 w 1617176"/>
              <a:gd name="connsiteY25996" fmla="*/ 568234 h 1543360"/>
              <a:gd name="connsiteX25997" fmla="*/ 1018919 w 1617176"/>
              <a:gd name="connsiteY25997" fmla="*/ 570919 h 1543360"/>
              <a:gd name="connsiteX25998" fmla="*/ 1022884 w 1617176"/>
              <a:gd name="connsiteY25998" fmla="*/ 569249 h 1543360"/>
              <a:gd name="connsiteX25999" fmla="*/ 1022824 w 1617176"/>
              <a:gd name="connsiteY25999" fmla="*/ 569209 h 1543360"/>
              <a:gd name="connsiteX26000" fmla="*/ 1022700 w 1617176"/>
              <a:gd name="connsiteY26000" fmla="*/ 568711 h 1543360"/>
              <a:gd name="connsiteX26001" fmla="*/ 1084912 w 1617176"/>
              <a:gd name="connsiteY26001" fmla="*/ 567811 h 1543360"/>
              <a:gd name="connsiteX26002" fmla="*/ 1084579 w 1617176"/>
              <a:gd name="connsiteY26002" fmla="*/ 568477 h 1543360"/>
              <a:gd name="connsiteX26003" fmla="*/ 1084224 w 1617176"/>
              <a:gd name="connsiteY26003" fmla="*/ 568548 h 1543360"/>
              <a:gd name="connsiteX26004" fmla="*/ 1087447 w 1617176"/>
              <a:gd name="connsiteY26004" fmla="*/ 576136 h 1543360"/>
              <a:gd name="connsiteX26005" fmla="*/ 1096294 w 1617176"/>
              <a:gd name="connsiteY26005" fmla="*/ 575069 h 1543360"/>
              <a:gd name="connsiteX26006" fmla="*/ 1085738 w 1617176"/>
              <a:gd name="connsiteY26006" fmla="*/ 568600 h 1543360"/>
              <a:gd name="connsiteX26007" fmla="*/ 855136 w 1617176"/>
              <a:gd name="connsiteY26007" fmla="*/ 567746 h 1543360"/>
              <a:gd name="connsiteX26008" fmla="*/ 855625 w 1617176"/>
              <a:gd name="connsiteY26008" fmla="*/ 569699 h 1543360"/>
              <a:gd name="connsiteX26009" fmla="*/ 857821 w 1617176"/>
              <a:gd name="connsiteY26009" fmla="*/ 568234 h 1543360"/>
              <a:gd name="connsiteX26010" fmla="*/ 855136 w 1617176"/>
              <a:gd name="connsiteY26010" fmla="*/ 567746 h 1543360"/>
              <a:gd name="connsiteX26011" fmla="*/ 872009 w 1617176"/>
              <a:gd name="connsiteY26011" fmla="*/ 567715 h 1543360"/>
              <a:gd name="connsiteX26012" fmla="*/ 865144 w 1617176"/>
              <a:gd name="connsiteY26012" fmla="*/ 571651 h 1543360"/>
              <a:gd name="connsiteX26013" fmla="*/ 868561 w 1617176"/>
              <a:gd name="connsiteY26013" fmla="*/ 576045 h 1543360"/>
              <a:gd name="connsiteX26014" fmla="*/ 878325 w 1617176"/>
              <a:gd name="connsiteY26014" fmla="*/ 568722 h 1543360"/>
              <a:gd name="connsiteX26015" fmla="*/ 872009 w 1617176"/>
              <a:gd name="connsiteY26015" fmla="*/ 567715 h 1543360"/>
              <a:gd name="connsiteX26016" fmla="*/ 885647 w 1617176"/>
              <a:gd name="connsiteY26016" fmla="*/ 567502 h 1543360"/>
              <a:gd name="connsiteX26017" fmla="*/ 883694 w 1617176"/>
              <a:gd name="connsiteY26017" fmla="*/ 569210 h 1543360"/>
              <a:gd name="connsiteX26018" fmla="*/ 889796 w 1617176"/>
              <a:gd name="connsiteY26018" fmla="*/ 577020 h 1543360"/>
              <a:gd name="connsiteX26019" fmla="*/ 889797 w 1617176"/>
              <a:gd name="connsiteY26019" fmla="*/ 577020 h 1543360"/>
              <a:gd name="connsiteX26020" fmla="*/ 890041 w 1617176"/>
              <a:gd name="connsiteY26020" fmla="*/ 577264 h 1543360"/>
              <a:gd name="connsiteX26021" fmla="*/ 890693 w 1617176"/>
              <a:gd name="connsiteY26021" fmla="*/ 578242 h 1543360"/>
              <a:gd name="connsiteX26022" fmla="*/ 891017 w 1617176"/>
              <a:gd name="connsiteY26022" fmla="*/ 578242 h 1543360"/>
              <a:gd name="connsiteX26023" fmla="*/ 896143 w 1617176"/>
              <a:gd name="connsiteY26023" fmla="*/ 582391 h 1543360"/>
              <a:gd name="connsiteX26024" fmla="*/ 898340 w 1617176"/>
              <a:gd name="connsiteY26024" fmla="*/ 580683 h 1543360"/>
              <a:gd name="connsiteX26025" fmla="*/ 885647 w 1617176"/>
              <a:gd name="connsiteY26025" fmla="*/ 567502 h 1543360"/>
              <a:gd name="connsiteX26026" fmla="*/ 711125 w 1617176"/>
              <a:gd name="connsiteY26026" fmla="*/ 566699 h 1543360"/>
              <a:gd name="connsiteX26027" fmla="*/ 709905 w 1617176"/>
              <a:gd name="connsiteY26027" fmla="*/ 567746 h 1543360"/>
              <a:gd name="connsiteX26028" fmla="*/ 711125 w 1617176"/>
              <a:gd name="connsiteY26028" fmla="*/ 567397 h 1543360"/>
              <a:gd name="connsiteX26029" fmla="*/ 939250 w 1617176"/>
              <a:gd name="connsiteY26029" fmla="*/ 566692 h 1543360"/>
              <a:gd name="connsiteX26030" fmla="*/ 947157 w 1617176"/>
              <a:gd name="connsiteY26030" fmla="*/ 575557 h 1543360"/>
              <a:gd name="connsiteX26031" fmla="*/ 951159 w 1617176"/>
              <a:gd name="connsiteY26031" fmla="*/ 571320 h 1543360"/>
              <a:gd name="connsiteX26032" fmla="*/ 942276 w 1617176"/>
              <a:gd name="connsiteY26032" fmla="*/ 567989 h 1543360"/>
              <a:gd name="connsiteX26033" fmla="*/ 1038476 w 1617176"/>
              <a:gd name="connsiteY26033" fmla="*/ 566617 h 1543360"/>
              <a:gd name="connsiteX26034" fmla="*/ 1033564 w 1617176"/>
              <a:gd name="connsiteY26034" fmla="*/ 569455 h 1543360"/>
              <a:gd name="connsiteX26035" fmla="*/ 1033200 w 1617176"/>
              <a:gd name="connsiteY26035" fmla="*/ 569333 h 1543360"/>
              <a:gd name="connsiteX26036" fmla="*/ 1035517 w 1617176"/>
              <a:gd name="connsiteY26036" fmla="*/ 571650 h 1543360"/>
              <a:gd name="connsiteX26037" fmla="*/ 1039938 w 1617176"/>
              <a:gd name="connsiteY26037" fmla="*/ 577617 h 1543360"/>
              <a:gd name="connsiteX26038" fmla="*/ 1040155 w 1617176"/>
              <a:gd name="connsiteY26038" fmla="*/ 577508 h 1543360"/>
              <a:gd name="connsiteX26039" fmla="*/ 1043893 w 1617176"/>
              <a:gd name="connsiteY26039" fmla="*/ 579144 h 1543360"/>
              <a:gd name="connsiteX26040" fmla="*/ 1046989 w 1617176"/>
              <a:gd name="connsiteY26040" fmla="*/ 578972 h 1543360"/>
              <a:gd name="connsiteX26041" fmla="*/ 1047233 w 1617176"/>
              <a:gd name="connsiteY26041" fmla="*/ 579705 h 1543360"/>
              <a:gd name="connsiteX26042" fmla="*/ 1046744 w 1617176"/>
              <a:gd name="connsiteY26042" fmla="*/ 579949 h 1543360"/>
              <a:gd name="connsiteX26043" fmla="*/ 1044242 w 1617176"/>
              <a:gd name="connsiteY26043" fmla="*/ 580306 h 1543360"/>
              <a:gd name="connsiteX26044" fmla="*/ 1044267 w 1617176"/>
              <a:gd name="connsiteY26044" fmla="*/ 580456 h 1543360"/>
              <a:gd name="connsiteX26045" fmla="*/ 1044548 w 1617176"/>
              <a:gd name="connsiteY26045" fmla="*/ 580926 h 1543360"/>
              <a:gd name="connsiteX26046" fmla="*/ 1045088 w 1617176"/>
              <a:gd name="connsiteY26046" fmla="*/ 581735 h 1543360"/>
              <a:gd name="connsiteX26047" fmla="*/ 1051481 w 1617176"/>
              <a:gd name="connsiteY26047" fmla="*/ 578113 h 1543360"/>
              <a:gd name="connsiteX26048" fmla="*/ 1043816 w 1617176"/>
              <a:gd name="connsiteY26048" fmla="*/ 570674 h 1543360"/>
              <a:gd name="connsiteX26049" fmla="*/ 1043084 w 1617176"/>
              <a:gd name="connsiteY26049" fmla="*/ 569942 h 1543360"/>
              <a:gd name="connsiteX26050" fmla="*/ 1043084 w 1617176"/>
              <a:gd name="connsiteY26050" fmla="*/ 569183 h 1543360"/>
              <a:gd name="connsiteX26051" fmla="*/ 1210771 w 1617176"/>
              <a:gd name="connsiteY26051" fmla="*/ 566526 h 1543360"/>
              <a:gd name="connsiteX26052" fmla="*/ 1213700 w 1617176"/>
              <a:gd name="connsiteY26052" fmla="*/ 569699 h 1543360"/>
              <a:gd name="connsiteX26053" fmla="*/ 1214676 w 1617176"/>
              <a:gd name="connsiteY26053" fmla="*/ 580683 h 1543360"/>
              <a:gd name="connsiteX26054" fmla="*/ 1216873 w 1617176"/>
              <a:gd name="connsiteY26054" fmla="*/ 582879 h 1543360"/>
              <a:gd name="connsiteX26055" fmla="*/ 1221511 w 1617176"/>
              <a:gd name="connsiteY26055" fmla="*/ 581171 h 1543360"/>
              <a:gd name="connsiteX26056" fmla="*/ 1219802 w 1617176"/>
              <a:gd name="connsiteY26056" fmla="*/ 575557 h 1543360"/>
              <a:gd name="connsiteX26057" fmla="*/ 1217605 w 1617176"/>
              <a:gd name="connsiteY26057" fmla="*/ 569210 h 1543360"/>
              <a:gd name="connsiteX26058" fmla="*/ 1210771 w 1617176"/>
              <a:gd name="connsiteY26058" fmla="*/ 566526 h 1543360"/>
              <a:gd name="connsiteX26059" fmla="*/ 1026729 w 1617176"/>
              <a:gd name="connsiteY26059" fmla="*/ 566526 h 1543360"/>
              <a:gd name="connsiteX26060" fmla="*/ 1023972 w 1617176"/>
              <a:gd name="connsiteY26060" fmla="*/ 567707 h 1543360"/>
              <a:gd name="connsiteX26061" fmla="*/ 1024045 w 1617176"/>
              <a:gd name="connsiteY26061" fmla="*/ 567744 h 1543360"/>
              <a:gd name="connsiteX26062" fmla="*/ 1024231 w 1617176"/>
              <a:gd name="connsiteY26062" fmla="*/ 568116 h 1543360"/>
              <a:gd name="connsiteX26063" fmla="*/ 967535 w 1617176"/>
              <a:gd name="connsiteY26063" fmla="*/ 566347 h 1543360"/>
              <a:gd name="connsiteX26064" fmla="*/ 967416 w 1617176"/>
              <a:gd name="connsiteY26064" fmla="*/ 566526 h 1543360"/>
              <a:gd name="connsiteX26065" fmla="*/ 963755 w 1617176"/>
              <a:gd name="connsiteY26065" fmla="*/ 568234 h 1543360"/>
              <a:gd name="connsiteX26066" fmla="*/ 970101 w 1617176"/>
              <a:gd name="connsiteY26066" fmla="*/ 575557 h 1543360"/>
              <a:gd name="connsiteX26067" fmla="*/ 976203 w 1617176"/>
              <a:gd name="connsiteY26067" fmla="*/ 571163 h 1543360"/>
              <a:gd name="connsiteX26068" fmla="*/ 974007 w 1617176"/>
              <a:gd name="connsiteY26068" fmla="*/ 570431 h 1543360"/>
              <a:gd name="connsiteX26069" fmla="*/ 974273 w 1617176"/>
              <a:gd name="connsiteY26069" fmla="*/ 570165 h 1543360"/>
              <a:gd name="connsiteX26070" fmla="*/ 779207 w 1617176"/>
              <a:gd name="connsiteY26070" fmla="*/ 566299 h 1543360"/>
              <a:gd name="connsiteX26071" fmla="*/ 777762 w 1617176"/>
              <a:gd name="connsiteY26071" fmla="*/ 567744 h 1543360"/>
              <a:gd name="connsiteX26072" fmla="*/ 777236 w 1617176"/>
              <a:gd name="connsiteY26072" fmla="*/ 568007 h 1543360"/>
              <a:gd name="connsiteX26073" fmla="*/ 776052 w 1617176"/>
              <a:gd name="connsiteY26073" fmla="*/ 571163 h 1543360"/>
              <a:gd name="connsiteX26074" fmla="*/ 785571 w 1617176"/>
              <a:gd name="connsiteY26074" fmla="*/ 577265 h 1543360"/>
              <a:gd name="connsiteX26075" fmla="*/ 792406 w 1617176"/>
              <a:gd name="connsiteY26075" fmla="*/ 569943 h 1543360"/>
              <a:gd name="connsiteX26076" fmla="*/ 785938 w 1617176"/>
              <a:gd name="connsiteY26076" fmla="*/ 566556 h 1543360"/>
              <a:gd name="connsiteX26077" fmla="*/ 1092877 w 1617176"/>
              <a:gd name="connsiteY26077" fmla="*/ 566037 h 1543360"/>
              <a:gd name="connsiteX26078" fmla="*/ 1101420 w 1617176"/>
              <a:gd name="connsiteY26078" fmla="*/ 574336 h 1543360"/>
              <a:gd name="connsiteX26079" fmla="*/ 1111916 w 1617176"/>
              <a:gd name="connsiteY26079" fmla="*/ 571651 h 1543360"/>
              <a:gd name="connsiteX26080" fmla="*/ 1092877 w 1617176"/>
              <a:gd name="connsiteY26080" fmla="*/ 566037 h 1543360"/>
              <a:gd name="connsiteX26081" fmla="*/ 1112552 w 1617176"/>
              <a:gd name="connsiteY26081" fmla="*/ 565597 h 1543360"/>
              <a:gd name="connsiteX26082" fmla="*/ 1112160 w 1617176"/>
              <a:gd name="connsiteY26082" fmla="*/ 565793 h 1543360"/>
              <a:gd name="connsiteX26083" fmla="*/ 1114356 w 1617176"/>
              <a:gd name="connsiteY26083" fmla="*/ 567258 h 1543360"/>
              <a:gd name="connsiteX26084" fmla="*/ 1114600 w 1617176"/>
              <a:gd name="connsiteY26084" fmla="*/ 567990 h 1543360"/>
              <a:gd name="connsiteX26085" fmla="*/ 1114601 w 1617176"/>
              <a:gd name="connsiteY26085" fmla="*/ 567990 h 1543360"/>
              <a:gd name="connsiteX26086" fmla="*/ 1114601 w 1617176"/>
              <a:gd name="connsiteY26086" fmla="*/ 566280 h 1543360"/>
              <a:gd name="connsiteX26087" fmla="*/ 1113136 w 1617176"/>
              <a:gd name="connsiteY26087" fmla="*/ 565792 h 1543360"/>
              <a:gd name="connsiteX26088" fmla="*/ 1042839 w 1617176"/>
              <a:gd name="connsiteY26088" fmla="*/ 565305 h 1543360"/>
              <a:gd name="connsiteX26089" fmla="*/ 1045036 w 1617176"/>
              <a:gd name="connsiteY26089" fmla="*/ 568478 h 1543360"/>
              <a:gd name="connsiteX26090" fmla="*/ 1044063 w 1617176"/>
              <a:gd name="connsiteY26090" fmla="*/ 568721 h 1543360"/>
              <a:gd name="connsiteX26091" fmla="*/ 1044549 w 1617176"/>
              <a:gd name="connsiteY26091" fmla="*/ 568721 h 1543360"/>
              <a:gd name="connsiteX26092" fmla="*/ 1045281 w 1617176"/>
              <a:gd name="connsiteY26092" fmla="*/ 569209 h 1543360"/>
              <a:gd name="connsiteX26093" fmla="*/ 1053336 w 1617176"/>
              <a:gd name="connsiteY26093" fmla="*/ 577264 h 1543360"/>
              <a:gd name="connsiteX26094" fmla="*/ 1053336 w 1617176"/>
              <a:gd name="connsiteY26094" fmla="*/ 577835 h 1543360"/>
              <a:gd name="connsiteX26095" fmla="*/ 1053579 w 1617176"/>
              <a:gd name="connsiteY26095" fmla="*/ 577754 h 1543360"/>
              <a:gd name="connsiteX26096" fmla="*/ 1055287 w 1617176"/>
              <a:gd name="connsiteY26096" fmla="*/ 577754 h 1543360"/>
              <a:gd name="connsiteX26097" fmla="*/ 1048941 w 1617176"/>
              <a:gd name="connsiteY26097" fmla="*/ 569210 h 1543360"/>
              <a:gd name="connsiteX26098" fmla="*/ 1042839 w 1617176"/>
              <a:gd name="connsiteY26098" fmla="*/ 565305 h 1543360"/>
              <a:gd name="connsiteX26099" fmla="*/ 1004762 w 1617176"/>
              <a:gd name="connsiteY26099" fmla="*/ 564817 h 1543360"/>
              <a:gd name="connsiteX26100" fmla="*/ 1010375 w 1617176"/>
              <a:gd name="connsiteY26100" fmla="*/ 564817 h 1543360"/>
              <a:gd name="connsiteX26101" fmla="*/ 1004762 w 1617176"/>
              <a:gd name="connsiteY26101" fmla="*/ 564817 h 1543360"/>
              <a:gd name="connsiteX26102" fmla="*/ 929827 w 1617176"/>
              <a:gd name="connsiteY26102" fmla="*/ 564817 h 1543360"/>
              <a:gd name="connsiteX26103" fmla="*/ 925189 w 1617176"/>
              <a:gd name="connsiteY26103" fmla="*/ 569210 h 1543360"/>
              <a:gd name="connsiteX26104" fmla="*/ 942764 w 1617176"/>
              <a:gd name="connsiteY26104" fmla="*/ 577021 h 1543360"/>
              <a:gd name="connsiteX26105" fmla="*/ 929827 w 1617176"/>
              <a:gd name="connsiteY26105" fmla="*/ 564817 h 1543360"/>
              <a:gd name="connsiteX26106" fmla="*/ 994510 w 1617176"/>
              <a:gd name="connsiteY26106" fmla="*/ 564329 h 1543360"/>
              <a:gd name="connsiteX26107" fmla="*/ 994754 w 1617176"/>
              <a:gd name="connsiteY26107" fmla="*/ 566526 h 1543360"/>
              <a:gd name="connsiteX26108" fmla="*/ 997439 w 1617176"/>
              <a:gd name="connsiteY26108" fmla="*/ 564329 h 1543360"/>
              <a:gd name="connsiteX26109" fmla="*/ 994510 w 1617176"/>
              <a:gd name="connsiteY26109" fmla="*/ 564329 h 1543360"/>
              <a:gd name="connsiteX26110" fmla="*/ 968881 w 1617176"/>
              <a:gd name="connsiteY26110" fmla="*/ 564329 h 1543360"/>
              <a:gd name="connsiteX26111" fmla="*/ 968881 w 1617176"/>
              <a:gd name="connsiteY26111" fmla="*/ 565722 h 1543360"/>
              <a:gd name="connsiteX26112" fmla="*/ 974556 w 1617176"/>
              <a:gd name="connsiteY26112" fmla="*/ 568965 h 1543360"/>
              <a:gd name="connsiteX26113" fmla="*/ 974495 w 1617176"/>
              <a:gd name="connsiteY26113" fmla="*/ 568722 h 1543360"/>
              <a:gd name="connsiteX26114" fmla="*/ 974983 w 1617176"/>
              <a:gd name="connsiteY26114" fmla="*/ 568234 h 1543360"/>
              <a:gd name="connsiteX26115" fmla="*/ 968881 w 1617176"/>
              <a:gd name="connsiteY26115" fmla="*/ 564329 h 1543360"/>
              <a:gd name="connsiteX26116" fmla="*/ 889553 w 1617176"/>
              <a:gd name="connsiteY26116" fmla="*/ 564329 h 1543360"/>
              <a:gd name="connsiteX26117" fmla="*/ 896875 w 1617176"/>
              <a:gd name="connsiteY26117" fmla="*/ 573360 h 1543360"/>
              <a:gd name="connsiteX26118" fmla="*/ 902001 w 1617176"/>
              <a:gd name="connsiteY26118" fmla="*/ 578242 h 1543360"/>
              <a:gd name="connsiteX26119" fmla="*/ 900537 w 1617176"/>
              <a:gd name="connsiteY26119" fmla="*/ 573848 h 1543360"/>
              <a:gd name="connsiteX26120" fmla="*/ 893702 w 1617176"/>
              <a:gd name="connsiteY26120" fmla="*/ 567502 h 1543360"/>
              <a:gd name="connsiteX26121" fmla="*/ 891994 w 1617176"/>
              <a:gd name="connsiteY26121" fmla="*/ 564329 h 1543360"/>
              <a:gd name="connsiteX26122" fmla="*/ 889553 w 1617176"/>
              <a:gd name="connsiteY26122" fmla="*/ 564329 h 1543360"/>
              <a:gd name="connsiteX26123" fmla="*/ 844152 w 1617176"/>
              <a:gd name="connsiteY26123" fmla="*/ 564085 h 1543360"/>
              <a:gd name="connsiteX26124" fmla="*/ 842932 w 1617176"/>
              <a:gd name="connsiteY26124" fmla="*/ 565304 h 1543360"/>
              <a:gd name="connsiteX26125" fmla="*/ 841712 w 1617176"/>
              <a:gd name="connsiteY26125" fmla="*/ 566281 h 1543360"/>
              <a:gd name="connsiteX26126" fmla="*/ 840873 w 1617176"/>
              <a:gd name="connsiteY26126" fmla="*/ 566490 h 1543360"/>
              <a:gd name="connsiteX26127" fmla="*/ 840979 w 1617176"/>
              <a:gd name="connsiteY26127" fmla="*/ 566526 h 1543360"/>
              <a:gd name="connsiteX26128" fmla="*/ 837318 w 1617176"/>
              <a:gd name="connsiteY26128" fmla="*/ 569699 h 1543360"/>
              <a:gd name="connsiteX26129" fmla="*/ 841467 w 1617176"/>
              <a:gd name="connsiteY26129" fmla="*/ 573848 h 1543360"/>
              <a:gd name="connsiteX26130" fmla="*/ 848790 w 1617176"/>
              <a:gd name="connsiteY26130" fmla="*/ 568234 h 1543360"/>
              <a:gd name="connsiteX26131" fmla="*/ 844152 w 1617176"/>
              <a:gd name="connsiteY26131" fmla="*/ 564085 h 1543360"/>
              <a:gd name="connsiteX26132" fmla="*/ 878325 w 1617176"/>
              <a:gd name="connsiteY26132" fmla="*/ 563841 h 1543360"/>
              <a:gd name="connsiteX26133" fmla="*/ 882230 w 1617176"/>
              <a:gd name="connsiteY26133" fmla="*/ 566526 h 1543360"/>
              <a:gd name="connsiteX26134" fmla="*/ 884183 w 1617176"/>
              <a:gd name="connsiteY26134" fmla="*/ 564817 h 1543360"/>
              <a:gd name="connsiteX26135" fmla="*/ 878325 w 1617176"/>
              <a:gd name="connsiteY26135" fmla="*/ 563841 h 1543360"/>
              <a:gd name="connsiteX26136" fmla="*/ 714542 w 1617176"/>
              <a:gd name="connsiteY26136" fmla="*/ 563108 h 1543360"/>
              <a:gd name="connsiteX26137" fmla="*/ 713078 w 1617176"/>
              <a:gd name="connsiteY26137" fmla="*/ 563841 h 1543360"/>
              <a:gd name="connsiteX26138" fmla="*/ 714054 w 1617176"/>
              <a:gd name="connsiteY26138" fmla="*/ 565061 h 1543360"/>
              <a:gd name="connsiteX26139" fmla="*/ 713322 w 1617176"/>
              <a:gd name="connsiteY26139" fmla="*/ 565549 h 1543360"/>
              <a:gd name="connsiteX26140" fmla="*/ 713337 w 1617176"/>
              <a:gd name="connsiteY26140" fmla="*/ 565594 h 1543360"/>
              <a:gd name="connsiteX26141" fmla="*/ 722109 w 1617176"/>
              <a:gd name="connsiteY26141" fmla="*/ 570673 h 1543360"/>
              <a:gd name="connsiteX26142" fmla="*/ 723818 w 1617176"/>
              <a:gd name="connsiteY26142" fmla="*/ 571650 h 1543360"/>
              <a:gd name="connsiteX26143" fmla="*/ 724062 w 1617176"/>
              <a:gd name="connsiteY26143" fmla="*/ 572138 h 1543360"/>
              <a:gd name="connsiteX26144" fmla="*/ 723818 w 1617176"/>
              <a:gd name="connsiteY26144" fmla="*/ 572138 h 1543360"/>
              <a:gd name="connsiteX26145" fmla="*/ 721865 w 1617176"/>
              <a:gd name="connsiteY26145" fmla="*/ 571162 h 1543360"/>
              <a:gd name="connsiteX26146" fmla="*/ 713376 w 1617176"/>
              <a:gd name="connsiteY26146" fmla="*/ 566471 h 1543360"/>
              <a:gd name="connsiteX26147" fmla="*/ 713078 w 1617176"/>
              <a:gd name="connsiteY26147" fmla="*/ 566770 h 1543360"/>
              <a:gd name="connsiteX26148" fmla="*/ 712590 w 1617176"/>
              <a:gd name="connsiteY26148" fmla="*/ 566607 h 1543360"/>
              <a:gd name="connsiteX26149" fmla="*/ 712590 w 1617176"/>
              <a:gd name="connsiteY26149" fmla="*/ 567501 h 1543360"/>
              <a:gd name="connsiteX26150" fmla="*/ 712528 w 1617176"/>
              <a:gd name="connsiteY26150" fmla="*/ 567563 h 1543360"/>
              <a:gd name="connsiteX26151" fmla="*/ 713078 w 1617176"/>
              <a:gd name="connsiteY26151" fmla="*/ 567746 h 1543360"/>
              <a:gd name="connsiteX26152" fmla="*/ 723330 w 1617176"/>
              <a:gd name="connsiteY26152" fmla="*/ 578242 h 1543360"/>
              <a:gd name="connsiteX26153" fmla="*/ 722844 w 1617176"/>
              <a:gd name="connsiteY26153" fmla="*/ 578080 h 1543360"/>
              <a:gd name="connsiteX26154" fmla="*/ 723330 w 1617176"/>
              <a:gd name="connsiteY26154" fmla="*/ 578729 h 1543360"/>
              <a:gd name="connsiteX26155" fmla="*/ 724306 w 1617176"/>
              <a:gd name="connsiteY26155" fmla="*/ 580193 h 1543360"/>
              <a:gd name="connsiteX26156" fmla="*/ 724061 w 1617176"/>
              <a:gd name="connsiteY26156" fmla="*/ 580683 h 1543360"/>
              <a:gd name="connsiteX26157" fmla="*/ 724062 w 1617176"/>
              <a:gd name="connsiteY26157" fmla="*/ 580683 h 1543360"/>
              <a:gd name="connsiteX26158" fmla="*/ 724550 w 1617176"/>
              <a:gd name="connsiteY26158" fmla="*/ 579950 h 1543360"/>
              <a:gd name="connsiteX26159" fmla="*/ 735534 w 1617176"/>
              <a:gd name="connsiteY26159" fmla="*/ 593375 h 1543360"/>
              <a:gd name="connsiteX26160" fmla="*/ 747021 w 1617176"/>
              <a:gd name="connsiteY26160" fmla="*/ 604862 h 1543360"/>
              <a:gd name="connsiteX26161" fmla="*/ 754573 w 1617176"/>
              <a:gd name="connsiteY26161" fmla="*/ 594106 h 1543360"/>
              <a:gd name="connsiteX26162" fmla="*/ 761407 w 1617176"/>
              <a:gd name="connsiteY26162" fmla="*/ 584914 h 1543360"/>
              <a:gd name="connsiteX26163" fmla="*/ 761407 w 1617176"/>
              <a:gd name="connsiteY26163" fmla="*/ 584100 h 1543360"/>
              <a:gd name="connsiteX26164" fmla="*/ 761604 w 1617176"/>
              <a:gd name="connsiteY26164" fmla="*/ 584001 h 1543360"/>
              <a:gd name="connsiteX26165" fmla="*/ 758967 w 1617176"/>
              <a:gd name="connsiteY26165" fmla="*/ 583122 h 1543360"/>
              <a:gd name="connsiteX26166" fmla="*/ 757258 w 1617176"/>
              <a:gd name="connsiteY26166" fmla="*/ 582390 h 1543360"/>
              <a:gd name="connsiteX26167" fmla="*/ 757117 w 1617176"/>
              <a:gd name="connsiteY26167" fmla="*/ 581967 h 1543360"/>
              <a:gd name="connsiteX26168" fmla="*/ 716495 w 1617176"/>
              <a:gd name="connsiteY26168" fmla="*/ 565061 h 1543360"/>
              <a:gd name="connsiteX26169" fmla="*/ 714542 w 1617176"/>
              <a:gd name="connsiteY26169" fmla="*/ 563108 h 1543360"/>
              <a:gd name="connsiteX26170" fmla="*/ 1160977 w 1617176"/>
              <a:gd name="connsiteY26170" fmla="*/ 562864 h 1543360"/>
              <a:gd name="connsiteX26171" fmla="*/ 1161221 w 1617176"/>
              <a:gd name="connsiteY26171" fmla="*/ 564817 h 1543360"/>
              <a:gd name="connsiteX26172" fmla="*/ 1168544 w 1617176"/>
              <a:gd name="connsiteY26172" fmla="*/ 573848 h 1543360"/>
              <a:gd name="connsiteX26173" fmla="*/ 1162686 w 1617176"/>
              <a:gd name="connsiteY26173" fmla="*/ 562864 h 1543360"/>
              <a:gd name="connsiteX26174" fmla="*/ 1160977 w 1617176"/>
              <a:gd name="connsiteY26174" fmla="*/ 562864 h 1543360"/>
              <a:gd name="connsiteX26175" fmla="*/ 786496 w 1617176"/>
              <a:gd name="connsiteY26175" fmla="*/ 562783 h 1543360"/>
              <a:gd name="connsiteX26176" fmla="*/ 785827 w 1617176"/>
              <a:gd name="connsiteY26176" fmla="*/ 564255 h 1543360"/>
              <a:gd name="connsiteX26177" fmla="*/ 786792 w 1617176"/>
              <a:gd name="connsiteY26177" fmla="*/ 563841 h 1543360"/>
              <a:gd name="connsiteX26178" fmla="*/ 787517 w 1617176"/>
              <a:gd name="connsiteY26178" fmla="*/ 563659 h 1543360"/>
              <a:gd name="connsiteX26179" fmla="*/ 1023625 w 1617176"/>
              <a:gd name="connsiteY26179" fmla="*/ 562646 h 1543360"/>
              <a:gd name="connsiteX26180" fmla="*/ 1022092 w 1617176"/>
              <a:gd name="connsiteY26180" fmla="*/ 563107 h 1543360"/>
              <a:gd name="connsiteX26181" fmla="*/ 1020627 w 1617176"/>
              <a:gd name="connsiteY26181" fmla="*/ 563595 h 1543360"/>
              <a:gd name="connsiteX26182" fmla="*/ 1020627 w 1617176"/>
              <a:gd name="connsiteY26182" fmla="*/ 563595 h 1543360"/>
              <a:gd name="connsiteX26183" fmla="*/ 1020627 w 1617176"/>
              <a:gd name="connsiteY26183" fmla="*/ 563596 h 1543360"/>
              <a:gd name="connsiteX26184" fmla="*/ 1025265 w 1617176"/>
              <a:gd name="connsiteY26184" fmla="*/ 564329 h 1543360"/>
              <a:gd name="connsiteX26185" fmla="*/ 1025265 w 1617176"/>
              <a:gd name="connsiteY26185" fmla="*/ 563596 h 1543360"/>
              <a:gd name="connsiteX26186" fmla="*/ 1025336 w 1617176"/>
              <a:gd name="connsiteY26186" fmla="*/ 563526 h 1543360"/>
              <a:gd name="connsiteX26187" fmla="*/ 1024777 w 1617176"/>
              <a:gd name="connsiteY26187" fmla="*/ 563107 h 1543360"/>
              <a:gd name="connsiteX26188" fmla="*/ 848790 w 1617176"/>
              <a:gd name="connsiteY26188" fmla="*/ 562376 h 1543360"/>
              <a:gd name="connsiteX26189" fmla="*/ 850987 w 1617176"/>
              <a:gd name="connsiteY26189" fmla="*/ 564817 h 1543360"/>
              <a:gd name="connsiteX26190" fmla="*/ 853184 w 1617176"/>
              <a:gd name="connsiteY26190" fmla="*/ 563596 h 1543360"/>
              <a:gd name="connsiteX26191" fmla="*/ 853298 w 1617176"/>
              <a:gd name="connsiteY26191" fmla="*/ 563634 h 1543360"/>
              <a:gd name="connsiteX26192" fmla="*/ 852651 w 1617176"/>
              <a:gd name="connsiteY26192" fmla="*/ 562858 h 1543360"/>
              <a:gd name="connsiteX26193" fmla="*/ 1169819 w 1617176"/>
              <a:gd name="connsiteY26193" fmla="*/ 562321 h 1543360"/>
              <a:gd name="connsiteX26194" fmla="*/ 1169520 w 1617176"/>
              <a:gd name="connsiteY26194" fmla="*/ 562620 h 1543360"/>
              <a:gd name="connsiteX26195" fmla="*/ 1167811 w 1617176"/>
              <a:gd name="connsiteY26195" fmla="*/ 562620 h 1543360"/>
              <a:gd name="connsiteX26196" fmla="*/ 1168544 w 1617176"/>
              <a:gd name="connsiteY26196" fmla="*/ 565061 h 1543360"/>
              <a:gd name="connsiteX26197" fmla="*/ 1177331 w 1617176"/>
              <a:gd name="connsiteY26197" fmla="*/ 571895 h 1543360"/>
              <a:gd name="connsiteX26198" fmla="*/ 1178063 w 1617176"/>
              <a:gd name="connsiteY26198" fmla="*/ 568966 h 1543360"/>
              <a:gd name="connsiteX26199" fmla="*/ 1171473 w 1617176"/>
              <a:gd name="connsiteY26199" fmla="*/ 564573 h 1543360"/>
              <a:gd name="connsiteX26200" fmla="*/ 1171999 w 1617176"/>
              <a:gd name="connsiteY26200" fmla="*/ 564468 h 1543360"/>
              <a:gd name="connsiteX26201" fmla="*/ 1171229 w 1617176"/>
              <a:gd name="connsiteY26201" fmla="*/ 564083 h 1543360"/>
              <a:gd name="connsiteX26202" fmla="*/ 1133639 w 1617176"/>
              <a:gd name="connsiteY26202" fmla="*/ 561888 h 1543360"/>
              <a:gd name="connsiteX26203" fmla="*/ 1137789 w 1617176"/>
              <a:gd name="connsiteY26203" fmla="*/ 564329 h 1543360"/>
              <a:gd name="connsiteX26204" fmla="*/ 1133639 w 1617176"/>
              <a:gd name="connsiteY26204" fmla="*/ 561888 h 1543360"/>
              <a:gd name="connsiteX26205" fmla="*/ 893702 w 1617176"/>
              <a:gd name="connsiteY26205" fmla="*/ 561888 h 1543360"/>
              <a:gd name="connsiteX26206" fmla="*/ 898828 w 1617176"/>
              <a:gd name="connsiteY26206" fmla="*/ 568722 h 1543360"/>
              <a:gd name="connsiteX26207" fmla="*/ 911032 w 1617176"/>
              <a:gd name="connsiteY26207" fmla="*/ 572384 h 1543360"/>
              <a:gd name="connsiteX26208" fmla="*/ 893702 w 1617176"/>
              <a:gd name="connsiteY26208" fmla="*/ 561888 h 1543360"/>
              <a:gd name="connsiteX26209" fmla="*/ 1171329 w 1617176"/>
              <a:gd name="connsiteY26209" fmla="*/ 561742 h 1543360"/>
              <a:gd name="connsiteX26210" fmla="*/ 1172205 w 1617176"/>
              <a:gd name="connsiteY26210" fmla="*/ 562619 h 1543360"/>
              <a:gd name="connsiteX26211" fmla="*/ 1173182 w 1617176"/>
              <a:gd name="connsiteY26211" fmla="*/ 563351 h 1543360"/>
              <a:gd name="connsiteX26212" fmla="*/ 1173182 w 1617176"/>
              <a:gd name="connsiteY26212" fmla="*/ 563596 h 1543360"/>
              <a:gd name="connsiteX26213" fmla="*/ 1174402 w 1617176"/>
              <a:gd name="connsiteY26213" fmla="*/ 562620 h 1543360"/>
              <a:gd name="connsiteX26214" fmla="*/ 1177087 w 1617176"/>
              <a:gd name="connsiteY26214" fmla="*/ 561644 h 1543360"/>
              <a:gd name="connsiteX26215" fmla="*/ 1177087 w 1617176"/>
              <a:gd name="connsiteY26215" fmla="*/ 562620 h 1543360"/>
              <a:gd name="connsiteX26216" fmla="*/ 1178307 w 1617176"/>
              <a:gd name="connsiteY26216" fmla="*/ 562620 h 1543360"/>
              <a:gd name="connsiteX26217" fmla="*/ 1178307 w 1617176"/>
              <a:gd name="connsiteY26217" fmla="*/ 561644 h 1543360"/>
              <a:gd name="connsiteX26218" fmla="*/ 1177087 w 1617176"/>
              <a:gd name="connsiteY26218" fmla="*/ 561644 h 1543360"/>
              <a:gd name="connsiteX26219" fmla="*/ 1033229 w 1617176"/>
              <a:gd name="connsiteY26219" fmla="*/ 561431 h 1543360"/>
              <a:gd name="connsiteX26220" fmla="*/ 1029903 w 1617176"/>
              <a:gd name="connsiteY26220" fmla="*/ 562619 h 1543360"/>
              <a:gd name="connsiteX26221" fmla="*/ 1027707 w 1617176"/>
              <a:gd name="connsiteY26221" fmla="*/ 562863 h 1543360"/>
              <a:gd name="connsiteX26222" fmla="*/ 1027706 w 1617176"/>
              <a:gd name="connsiteY26222" fmla="*/ 562864 h 1543360"/>
              <a:gd name="connsiteX26223" fmla="*/ 1028438 w 1617176"/>
              <a:gd name="connsiteY26223" fmla="*/ 563108 h 1543360"/>
              <a:gd name="connsiteX26224" fmla="*/ 1028926 w 1617176"/>
              <a:gd name="connsiteY26224" fmla="*/ 563841 h 1543360"/>
              <a:gd name="connsiteX26225" fmla="*/ 1034540 w 1617176"/>
              <a:gd name="connsiteY26225" fmla="*/ 562620 h 1543360"/>
              <a:gd name="connsiteX26226" fmla="*/ 1033076 w 1617176"/>
              <a:gd name="connsiteY26226" fmla="*/ 561888 h 1543360"/>
              <a:gd name="connsiteX26227" fmla="*/ 1224440 w 1617176"/>
              <a:gd name="connsiteY26227" fmla="*/ 561400 h 1543360"/>
              <a:gd name="connsiteX26228" fmla="*/ 1224440 w 1617176"/>
              <a:gd name="connsiteY26228" fmla="*/ 563596 h 1543360"/>
              <a:gd name="connsiteX26229" fmla="*/ 1235912 w 1617176"/>
              <a:gd name="connsiteY26229" fmla="*/ 568234 h 1543360"/>
              <a:gd name="connsiteX26230" fmla="*/ 1226148 w 1617176"/>
              <a:gd name="connsiteY26230" fmla="*/ 561400 h 1543360"/>
              <a:gd name="connsiteX26231" fmla="*/ 1224440 w 1617176"/>
              <a:gd name="connsiteY26231" fmla="*/ 561400 h 1543360"/>
              <a:gd name="connsiteX26232" fmla="*/ 921728 w 1617176"/>
              <a:gd name="connsiteY26232" fmla="*/ 561000 h 1543360"/>
              <a:gd name="connsiteX26233" fmla="*/ 921334 w 1617176"/>
              <a:gd name="connsiteY26233" fmla="*/ 561789 h 1543360"/>
              <a:gd name="connsiteX26234" fmla="*/ 922505 w 1617176"/>
              <a:gd name="connsiteY26234" fmla="*/ 563351 h 1543360"/>
              <a:gd name="connsiteX26235" fmla="*/ 923296 w 1617176"/>
              <a:gd name="connsiteY26235" fmla="*/ 564774 h 1543360"/>
              <a:gd name="connsiteX26236" fmla="*/ 925922 w 1617176"/>
              <a:gd name="connsiteY26236" fmla="*/ 562864 h 1543360"/>
              <a:gd name="connsiteX26237" fmla="*/ 923237 w 1617176"/>
              <a:gd name="connsiteY26237" fmla="*/ 561400 h 1543360"/>
              <a:gd name="connsiteX26238" fmla="*/ 923238 w 1617176"/>
              <a:gd name="connsiteY26238" fmla="*/ 561399 h 1543360"/>
              <a:gd name="connsiteX26239" fmla="*/ 922505 w 1617176"/>
              <a:gd name="connsiteY26239" fmla="*/ 561155 h 1543360"/>
              <a:gd name="connsiteX26240" fmla="*/ 1199543 w 1617176"/>
              <a:gd name="connsiteY26240" fmla="*/ 560911 h 1543360"/>
              <a:gd name="connsiteX26241" fmla="*/ 1199055 w 1617176"/>
              <a:gd name="connsiteY26241" fmla="*/ 562620 h 1543360"/>
              <a:gd name="connsiteX26242" fmla="*/ 1200763 w 1617176"/>
              <a:gd name="connsiteY26242" fmla="*/ 562620 h 1543360"/>
              <a:gd name="connsiteX26243" fmla="*/ 1200763 w 1617176"/>
              <a:gd name="connsiteY26243" fmla="*/ 560911 h 1543360"/>
              <a:gd name="connsiteX26244" fmla="*/ 1199543 w 1617176"/>
              <a:gd name="connsiteY26244" fmla="*/ 560911 h 1543360"/>
              <a:gd name="connsiteX26245" fmla="*/ 1022580 w 1617176"/>
              <a:gd name="connsiteY26245" fmla="*/ 560464 h 1543360"/>
              <a:gd name="connsiteX26246" fmla="*/ 1016966 w 1617176"/>
              <a:gd name="connsiteY26246" fmla="*/ 561400 h 1543360"/>
              <a:gd name="connsiteX26247" fmla="*/ 1020139 w 1617176"/>
              <a:gd name="connsiteY26247" fmla="*/ 562376 h 1543360"/>
              <a:gd name="connsiteX26248" fmla="*/ 1020234 w 1617176"/>
              <a:gd name="connsiteY26248" fmla="*/ 562565 h 1543360"/>
              <a:gd name="connsiteX26249" fmla="*/ 1021848 w 1617176"/>
              <a:gd name="connsiteY26249" fmla="*/ 561642 h 1543360"/>
              <a:gd name="connsiteX26250" fmla="*/ 1022856 w 1617176"/>
              <a:gd name="connsiteY26250" fmla="*/ 561354 h 1543360"/>
              <a:gd name="connsiteX26251" fmla="*/ 1022580 w 1617176"/>
              <a:gd name="connsiteY26251" fmla="*/ 560666 h 1543360"/>
              <a:gd name="connsiteX26252" fmla="*/ 783526 w 1617176"/>
              <a:gd name="connsiteY26252" fmla="*/ 560435 h 1543360"/>
              <a:gd name="connsiteX26253" fmla="*/ 783195 w 1617176"/>
              <a:gd name="connsiteY26253" fmla="*/ 560833 h 1543360"/>
              <a:gd name="connsiteX26254" fmla="*/ 783131 w 1617176"/>
              <a:gd name="connsiteY26254" fmla="*/ 561154 h 1543360"/>
              <a:gd name="connsiteX26255" fmla="*/ 782953 w 1617176"/>
              <a:gd name="connsiteY26255" fmla="*/ 561688 h 1543360"/>
              <a:gd name="connsiteX26256" fmla="*/ 784945 w 1617176"/>
              <a:gd name="connsiteY26256" fmla="*/ 563015 h 1543360"/>
              <a:gd name="connsiteX26257" fmla="*/ 785371 w 1617176"/>
              <a:gd name="connsiteY26257" fmla="*/ 562247 h 1543360"/>
              <a:gd name="connsiteX26258" fmla="*/ 784352 w 1617176"/>
              <a:gd name="connsiteY26258" fmla="*/ 561398 h 1543360"/>
              <a:gd name="connsiteX26259" fmla="*/ 1083601 w 1617176"/>
              <a:gd name="connsiteY26259" fmla="*/ 559935 h 1543360"/>
              <a:gd name="connsiteX26260" fmla="*/ 1082870 w 1617176"/>
              <a:gd name="connsiteY26260" fmla="*/ 561154 h 1543360"/>
              <a:gd name="connsiteX26261" fmla="*/ 1082760 w 1617176"/>
              <a:gd name="connsiteY26261" fmla="*/ 561264 h 1543360"/>
              <a:gd name="connsiteX26262" fmla="*/ 1083846 w 1617176"/>
              <a:gd name="connsiteY26262" fmla="*/ 562132 h 1543360"/>
              <a:gd name="connsiteX26263" fmla="*/ 1084822 w 1617176"/>
              <a:gd name="connsiteY26263" fmla="*/ 561400 h 1543360"/>
              <a:gd name="connsiteX26264" fmla="*/ 1084823 w 1617176"/>
              <a:gd name="connsiteY26264" fmla="*/ 561400 h 1543360"/>
              <a:gd name="connsiteX26265" fmla="*/ 1084822 w 1617176"/>
              <a:gd name="connsiteY26265" fmla="*/ 561398 h 1543360"/>
              <a:gd name="connsiteX26266" fmla="*/ 1083778 w 1617176"/>
              <a:gd name="connsiteY26266" fmla="*/ 559935 h 1543360"/>
              <a:gd name="connsiteX26267" fmla="*/ 915426 w 1617176"/>
              <a:gd name="connsiteY26267" fmla="*/ 559691 h 1543360"/>
              <a:gd name="connsiteX26268" fmla="*/ 922260 w 1617176"/>
              <a:gd name="connsiteY26268" fmla="*/ 565305 h 1543360"/>
              <a:gd name="connsiteX26269" fmla="*/ 922301 w 1617176"/>
              <a:gd name="connsiteY26269" fmla="*/ 565319 h 1543360"/>
              <a:gd name="connsiteX26270" fmla="*/ 921529 w 1617176"/>
              <a:gd name="connsiteY26270" fmla="*/ 564083 h 1543360"/>
              <a:gd name="connsiteX26271" fmla="*/ 920335 w 1617176"/>
              <a:gd name="connsiteY26271" fmla="*/ 562292 h 1543360"/>
              <a:gd name="connsiteX26272" fmla="*/ 920307 w 1617176"/>
              <a:gd name="connsiteY26272" fmla="*/ 562376 h 1543360"/>
              <a:gd name="connsiteX26273" fmla="*/ 915426 w 1617176"/>
              <a:gd name="connsiteY26273" fmla="*/ 559691 h 1543360"/>
              <a:gd name="connsiteX26274" fmla="*/ 869293 w 1617176"/>
              <a:gd name="connsiteY26274" fmla="*/ 559691 h 1543360"/>
              <a:gd name="connsiteX26275" fmla="*/ 858065 w 1617176"/>
              <a:gd name="connsiteY26275" fmla="*/ 564329 h 1543360"/>
              <a:gd name="connsiteX26276" fmla="*/ 859042 w 1617176"/>
              <a:gd name="connsiteY26276" fmla="*/ 567014 h 1543360"/>
              <a:gd name="connsiteX26277" fmla="*/ 869293 w 1617176"/>
              <a:gd name="connsiteY26277" fmla="*/ 559691 h 1543360"/>
              <a:gd name="connsiteX26278" fmla="*/ 955955 w 1617176"/>
              <a:gd name="connsiteY26278" fmla="*/ 559680 h 1543360"/>
              <a:gd name="connsiteX26279" fmla="*/ 955456 w 1617176"/>
              <a:gd name="connsiteY26279" fmla="*/ 560179 h 1543360"/>
              <a:gd name="connsiteX26280" fmla="*/ 959423 w 1617176"/>
              <a:gd name="connsiteY26280" fmla="*/ 564451 h 1543360"/>
              <a:gd name="connsiteX26281" fmla="*/ 962495 w 1617176"/>
              <a:gd name="connsiteY26281" fmla="*/ 563844 h 1543360"/>
              <a:gd name="connsiteX26282" fmla="*/ 962046 w 1617176"/>
              <a:gd name="connsiteY26282" fmla="*/ 563595 h 1543360"/>
              <a:gd name="connsiteX26283" fmla="*/ 1061390 w 1617176"/>
              <a:gd name="connsiteY26283" fmla="*/ 559447 h 1543360"/>
              <a:gd name="connsiteX26284" fmla="*/ 1051626 w 1617176"/>
              <a:gd name="connsiteY26284" fmla="*/ 563108 h 1543360"/>
              <a:gd name="connsiteX26285" fmla="*/ 1058461 w 1617176"/>
              <a:gd name="connsiteY26285" fmla="*/ 567746 h 1543360"/>
              <a:gd name="connsiteX26286" fmla="*/ 1058417 w 1617176"/>
              <a:gd name="connsiteY26286" fmla="*/ 567812 h 1543360"/>
              <a:gd name="connsiteX26287" fmla="*/ 1060414 w 1617176"/>
              <a:gd name="connsiteY26287" fmla="*/ 568477 h 1543360"/>
              <a:gd name="connsiteX26288" fmla="*/ 1067684 w 1617176"/>
              <a:gd name="connsiteY26288" fmla="*/ 571385 h 1543360"/>
              <a:gd name="connsiteX26289" fmla="*/ 1067980 w 1617176"/>
              <a:gd name="connsiteY26289" fmla="*/ 571163 h 1543360"/>
              <a:gd name="connsiteX26290" fmla="*/ 1072129 w 1617176"/>
              <a:gd name="connsiteY26290" fmla="*/ 570431 h 1543360"/>
              <a:gd name="connsiteX26291" fmla="*/ 1061390 w 1617176"/>
              <a:gd name="connsiteY26291" fmla="*/ 559447 h 1543360"/>
              <a:gd name="connsiteX26292" fmla="*/ 1185386 w 1617176"/>
              <a:gd name="connsiteY26292" fmla="*/ 558959 h 1543360"/>
              <a:gd name="connsiteX26293" fmla="*/ 1185874 w 1617176"/>
              <a:gd name="connsiteY26293" fmla="*/ 564329 h 1543360"/>
              <a:gd name="connsiteX26294" fmla="*/ 1188803 w 1617176"/>
              <a:gd name="connsiteY26294" fmla="*/ 569699 h 1543360"/>
              <a:gd name="connsiteX26295" fmla="*/ 1191488 w 1617176"/>
              <a:gd name="connsiteY26295" fmla="*/ 568722 h 1543360"/>
              <a:gd name="connsiteX26296" fmla="*/ 1187583 w 1617176"/>
              <a:gd name="connsiteY26296" fmla="*/ 560911 h 1543360"/>
              <a:gd name="connsiteX26297" fmla="*/ 1189291 w 1617176"/>
              <a:gd name="connsiteY26297" fmla="*/ 559447 h 1543360"/>
              <a:gd name="connsiteX26298" fmla="*/ 1185386 w 1617176"/>
              <a:gd name="connsiteY26298" fmla="*/ 558959 h 1543360"/>
              <a:gd name="connsiteX26299" fmla="*/ 561988 w 1617176"/>
              <a:gd name="connsiteY26299" fmla="*/ 558959 h 1543360"/>
              <a:gd name="connsiteX26300" fmla="*/ 561988 w 1617176"/>
              <a:gd name="connsiteY26300" fmla="*/ 560423 h 1543360"/>
              <a:gd name="connsiteX26301" fmla="*/ 564185 w 1617176"/>
              <a:gd name="connsiteY26301" fmla="*/ 559447 h 1543360"/>
              <a:gd name="connsiteX26302" fmla="*/ 561988 w 1617176"/>
              <a:gd name="connsiteY26302" fmla="*/ 558959 h 1543360"/>
              <a:gd name="connsiteX26303" fmla="*/ 1126359 w 1617176"/>
              <a:gd name="connsiteY26303" fmla="*/ 558843 h 1543360"/>
              <a:gd name="connsiteX26304" fmla="*/ 1126073 w 1617176"/>
              <a:gd name="connsiteY26304" fmla="*/ 558957 h 1543360"/>
              <a:gd name="connsiteX26305" fmla="*/ 1125927 w 1617176"/>
              <a:gd name="connsiteY26305" fmla="*/ 559055 h 1543360"/>
              <a:gd name="connsiteX26306" fmla="*/ 1126073 w 1617176"/>
              <a:gd name="connsiteY26306" fmla="*/ 559201 h 1543360"/>
              <a:gd name="connsiteX26307" fmla="*/ 1126433 w 1617176"/>
              <a:gd name="connsiteY26307" fmla="*/ 559509 h 1543360"/>
              <a:gd name="connsiteX26308" fmla="*/ 1075913 w 1617176"/>
              <a:gd name="connsiteY26308" fmla="*/ 558837 h 1543360"/>
              <a:gd name="connsiteX26309" fmla="*/ 1075059 w 1617176"/>
              <a:gd name="connsiteY26309" fmla="*/ 558959 h 1543360"/>
              <a:gd name="connsiteX26310" fmla="*/ 1074409 w 1617176"/>
              <a:gd name="connsiteY26310" fmla="*/ 559609 h 1543360"/>
              <a:gd name="connsiteX26311" fmla="*/ 1074815 w 1617176"/>
              <a:gd name="connsiteY26311" fmla="*/ 559690 h 1543360"/>
              <a:gd name="connsiteX26312" fmla="*/ 1075791 w 1617176"/>
              <a:gd name="connsiteY26312" fmla="*/ 561399 h 1543360"/>
              <a:gd name="connsiteX26313" fmla="*/ 1079256 w 1617176"/>
              <a:gd name="connsiteY26313" fmla="*/ 566943 h 1543360"/>
              <a:gd name="connsiteX26314" fmla="*/ 1079696 w 1617176"/>
              <a:gd name="connsiteY26314" fmla="*/ 566281 h 1543360"/>
              <a:gd name="connsiteX26315" fmla="*/ 1080672 w 1617176"/>
              <a:gd name="connsiteY26315" fmla="*/ 567258 h 1543360"/>
              <a:gd name="connsiteX26316" fmla="*/ 1083602 w 1617176"/>
              <a:gd name="connsiteY26316" fmla="*/ 566770 h 1543360"/>
              <a:gd name="connsiteX26317" fmla="*/ 1083517 w 1617176"/>
              <a:gd name="connsiteY26317" fmla="*/ 567112 h 1543360"/>
              <a:gd name="connsiteX26318" fmla="*/ 1083832 w 1617176"/>
              <a:gd name="connsiteY26318" fmla="*/ 566923 h 1543360"/>
              <a:gd name="connsiteX26319" fmla="*/ 1083602 w 1617176"/>
              <a:gd name="connsiteY26319" fmla="*/ 566770 h 1543360"/>
              <a:gd name="connsiteX26320" fmla="*/ 1084578 w 1617176"/>
              <a:gd name="connsiteY26320" fmla="*/ 564573 h 1543360"/>
              <a:gd name="connsiteX26321" fmla="*/ 1079563 w 1617176"/>
              <a:gd name="connsiteY26321" fmla="*/ 561162 h 1543360"/>
              <a:gd name="connsiteX26322" fmla="*/ 1079209 w 1617176"/>
              <a:gd name="connsiteY26322" fmla="*/ 561398 h 1543360"/>
              <a:gd name="connsiteX26323" fmla="*/ 1078721 w 1617176"/>
              <a:gd name="connsiteY26323" fmla="*/ 561154 h 1543360"/>
              <a:gd name="connsiteX26324" fmla="*/ 1078233 w 1617176"/>
              <a:gd name="connsiteY26324" fmla="*/ 560910 h 1543360"/>
              <a:gd name="connsiteX26325" fmla="*/ 1076768 w 1617176"/>
              <a:gd name="connsiteY26325" fmla="*/ 559445 h 1543360"/>
              <a:gd name="connsiteX26326" fmla="*/ 1076691 w 1617176"/>
              <a:gd name="connsiteY26326" fmla="*/ 559136 h 1543360"/>
              <a:gd name="connsiteX26327" fmla="*/ 1004029 w 1617176"/>
              <a:gd name="connsiteY26327" fmla="*/ 558715 h 1543360"/>
              <a:gd name="connsiteX26328" fmla="*/ 1000368 w 1617176"/>
              <a:gd name="connsiteY26328" fmla="*/ 561888 h 1543360"/>
              <a:gd name="connsiteX26329" fmla="*/ 1005006 w 1617176"/>
              <a:gd name="connsiteY26329" fmla="*/ 560911 h 1543360"/>
              <a:gd name="connsiteX26330" fmla="*/ 1004029 w 1617176"/>
              <a:gd name="connsiteY26330" fmla="*/ 558715 h 1543360"/>
              <a:gd name="connsiteX26331" fmla="*/ 1085310 w 1617176"/>
              <a:gd name="connsiteY26331" fmla="*/ 558471 h 1543360"/>
              <a:gd name="connsiteX26332" fmla="*/ 1084959 w 1617176"/>
              <a:gd name="connsiteY26332" fmla="*/ 559174 h 1543360"/>
              <a:gd name="connsiteX26333" fmla="*/ 1085067 w 1617176"/>
              <a:gd name="connsiteY26333" fmla="*/ 559201 h 1543360"/>
              <a:gd name="connsiteX26334" fmla="*/ 1086043 w 1617176"/>
              <a:gd name="connsiteY26334" fmla="*/ 560666 h 1543360"/>
              <a:gd name="connsiteX26335" fmla="*/ 1086440 w 1617176"/>
              <a:gd name="connsiteY26335" fmla="*/ 561195 h 1543360"/>
              <a:gd name="connsiteX26336" fmla="*/ 1094830 w 1617176"/>
              <a:gd name="connsiteY26336" fmla="*/ 563352 h 1543360"/>
              <a:gd name="connsiteX26337" fmla="*/ 1085310 w 1617176"/>
              <a:gd name="connsiteY26337" fmla="*/ 558471 h 1543360"/>
              <a:gd name="connsiteX26338" fmla="*/ 1024045 w 1617176"/>
              <a:gd name="connsiteY26338" fmla="*/ 558227 h 1543360"/>
              <a:gd name="connsiteX26339" fmla="*/ 1024045 w 1617176"/>
              <a:gd name="connsiteY26339" fmla="*/ 559201 h 1543360"/>
              <a:gd name="connsiteX26340" fmla="*/ 1024533 w 1617176"/>
              <a:gd name="connsiteY26340" fmla="*/ 559933 h 1543360"/>
              <a:gd name="connsiteX26341" fmla="*/ 1024728 w 1617176"/>
              <a:gd name="connsiteY26341" fmla="*/ 561105 h 1543360"/>
              <a:gd name="connsiteX26342" fmla="*/ 1025753 w 1617176"/>
              <a:gd name="connsiteY26342" fmla="*/ 561398 h 1543360"/>
              <a:gd name="connsiteX26343" fmla="*/ 1026485 w 1617176"/>
              <a:gd name="connsiteY26343" fmla="*/ 561886 h 1543360"/>
              <a:gd name="connsiteX26344" fmla="*/ 1026526 w 1617176"/>
              <a:gd name="connsiteY26344" fmla="*/ 562132 h 1543360"/>
              <a:gd name="connsiteX26345" fmla="*/ 1027462 w 1617176"/>
              <a:gd name="connsiteY26345" fmla="*/ 562132 h 1543360"/>
              <a:gd name="connsiteX26346" fmla="*/ 1027462 w 1617176"/>
              <a:gd name="connsiteY26346" fmla="*/ 562131 h 1543360"/>
              <a:gd name="connsiteX26347" fmla="*/ 1030147 w 1617176"/>
              <a:gd name="connsiteY26347" fmla="*/ 561642 h 1543360"/>
              <a:gd name="connsiteX26348" fmla="*/ 1032588 w 1617176"/>
              <a:gd name="connsiteY26348" fmla="*/ 560829 h 1543360"/>
              <a:gd name="connsiteX26349" fmla="*/ 1032588 w 1617176"/>
              <a:gd name="connsiteY26349" fmla="*/ 560423 h 1543360"/>
              <a:gd name="connsiteX26350" fmla="*/ 1024045 w 1617176"/>
              <a:gd name="connsiteY26350" fmla="*/ 558227 h 1543360"/>
              <a:gd name="connsiteX26351" fmla="*/ 942031 w 1617176"/>
              <a:gd name="connsiteY26351" fmla="*/ 558227 h 1543360"/>
              <a:gd name="connsiteX26352" fmla="*/ 935441 w 1617176"/>
              <a:gd name="connsiteY26352" fmla="*/ 563841 h 1543360"/>
              <a:gd name="connsiteX26353" fmla="*/ 939346 w 1617176"/>
              <a:gd name="connsiteY26353" fmla="*/ 565061 h 1543360"/>
              <a:gd name="connsiteX26354" fmla="*/ 939249 w 1617176"/>
              <a:gd name="connsiteY26354" fmla="*/ 565353 h 1543360"/>
              <a:gd name="connsiteX26355" fmla="*/ 942764 w 1617176"/>
              <a:gd name="connsiteY26355" fmla="*/ 566524 h 1543360"/>
              <a:gd name="connsiteX26356" fmla="*/ 952113 w 1617176"/>
              <a:gd name="connsiteY26356" fmla="*/ 570360 h 1543360"/>
              <a:gd name="connsiteX26357" fmla="*/ 956189 w 1617176"/>
              <a:gd name="connsiteY26357" fmla="*/ 569455 h 1543360"/>
              <a:gd name="connsiteX26358" fmla="*/ 942031 w 1617176"/>
              <a:gd name="connsiteY26358" fmla="*/ 558227 h 1543360"/>
              <a:gd name="connsiteX26359" fmla="*/ 813581 w 1617176"/>
              <a:gd name="connsiteY26359" fmla="*/ 558105 h 1543360"/>
              <a:gd name="connsiteX26360" fmla="*/ 808516 w 1617176"/>
              <a:gd name="connsiteY26360" fmla="*/ 559203 h 1543360"/>
              <a:gd name="connsiteX26361" fmla="*/ 809248 w 1617176"/>
              <a:gd name="connsiteY26361" fmla="*/ 561400 h 1543360"/>
              <a:gd name="connsiteX26362" fmla="*/ 808028 w 1617176"/>
              <a:gd name="connsiteY26362" fmla="*/ 560911 h 1543360"/>
              <a:gd name="connsiteX26363" fmla="*/ 798996 w 1617176"/>
              <a:gd name="connsiteY26363" fmla="*/ 568234 h 1543360"/>
              <a:gd name="connsiteX26364" fmla="*/ 810827 w 1617176"/>
              <a:gd name="connsiteY26364" fmla="*/ 576353 h 1543360"/>
              <a:gd name="connsiteX26365" fmla="*/ 810957 w 1617176"/>
              <a:gd name="connsiteY26365" fmla="*/ 576288 h 1543360"/>
              <a:gd name="connsiteX26366" fmla="*/ 812909 w 1617176"/>
              <a:gd name="connsiteY26366" fmla="*/ 577997 h 1543360"/>
              <a:gd name="connsiteX26367" fmla="*/ 812909 w 1617176"/>
              <a:gd name="connsiteY26367" fmla="*/ 578242 h 1543360"/>
              <a:gd name="connsiteX26368" fmla="*/ 813397 w 1617176"/>
              <a:gd name="connsiteY26368" fmla="*/ 577998 h 1543360"/>
              <a:gd name="connsiteX26369" fmla="*/ 818523 w 1617176"/>
              <a:gd name="connsiteY26369" fmla="*/ 580927 h 1543360"/>
              <a:gd name="connsiteX26370" fmla="*/ 819500 w 1617176"/>
              <a:gd name="connsiteY26370" fmla="*/ 580438 h 1543360"/>
              <a:gd name="connsiteX26371" fmla="*/ 819500 w 1617176"/>
              <a:gd name="connsiteY26371" fmla="*/ 581064 h 1543360"/>
              <a:gd name="connsiteX26372" fmla="*/ 823894 w 1617176"/>
              <a:gd name="connsiteY26372" fmla="*/ 577508 h 1543360"/>
              <a:gd name="connsiteX26373" fmla="*/ 824079 w 1617176"/>
              <a:gd name="connsiteY26373" fmla="*/ 577582 h 1543360"/>
              <a:gd name="connsiteX26374" fmla="*/ 826822 w 1617176"/>
              <a:gd name="connsiteY26374" fmla="*/ 575067 h 1543360"/>
              <a:gd name="connsiteX26375" fmla="*/ 827010 w 1617176"/>
              <a:gd name="connsiteY26375" fmla="*/ 575348 h 1543360"/>
              <a:gd name="connsiteX26376" fmla="*/ 827066 w 1617176"/>
              <a:gd name="connsiteY26376" fmla="*/ 575067 h 1543360"/>
              <a:gd name="connsiteX26377" fmla="*/ 829019 w 1617176"/>
              <a:gd name="connsiteY26377" fmla="*/ 573359 h 1543360"/>
              <a:gd name="connsiteX26378" fmla="*/ 832727 w 1617176"/>
              <a:gd name="connsiteY26378" fmla="*/ 570809 h 1543360"/>
              <a:gd name="connsiteX26379" fmla="*/ 833413 w 1617176"/>
              <a:gd name="connsiteY26379" fmla="*/ 569210 h 1543360"/>
              <a:gd name="connsiteX26380" fmla="*/ 824137 w 1617176"/>
              <a:gd name="connsiteY26380" fmla="*/ 562864 h 1543360"/>
              <a:gd name="connsiteX26381" fmla="*/ 818279 w 1617176"/>
              <a:gd name="connsiteY26381" fmla="*/ 560667 h 1543360"/>
              <a:gd name="connsiteX26382" fmla="*/ 813581 w 1617176"/>
              <a:gd name="connsiteY26382" fmla="*/ 558105 h 1543360"/>
              <a:gd name="connsiteX26383" fmla="*/ 1069688 w 1617176"/>
              <a:gd name="connsiteY26383" fmla="*/ 557738 h 1543360"/>
              <a:gd name="connsiteX26384" fmla="*/ 1073594 w 1617176"/>
              <a:gd name="connsiteY26384" fmla="*/ 563352 h 1543360"/>
              <a:gd name="connsiteX26385" fmla="*/ 1076603 w 1617176"/>
              <a:gd name="connsiteY26385" fmla="*/ 565569 h 1543360"/>
              <a:gd name="connsiteX26386" fmla="*/ 1074570 w 1617176"/>
              <a:gd name="connsiteY26386" fmla="*/ 562375 h 1543360"/>
              <a:gd name="connsiteX26387" fmla="*/ 1073594 w 1617176"/>
              <a:gd name="connsiteY26387" fmla="*/ 560422 h 1543360"/>
              <a:gd name="connsiteX26388" fmla="*/ 1073594 w 1617176"/>
              <a:gd name="connsiteY26388" fmla="*/ 560125 h 1543360"/>
              <a:gd name="connsiteX26389" fmla="*/ 845373 w 1617176"/>
              <a:gd name="connsiteY26389" fmla="*/ 557250 h 1543360"/>
              <a:gd name="connsiteX26390" fmla="*/ 845373 w 1617176"/>
              <a:gd name="connsiteY26390" fmla="*/ 558227 h 1543360"/>
              <a:gd name="connsiteX26391" fmla="*/ 846349 w 1617176"/>
              <a:gd name="connsiteY26391" fmla="*/ 558227 h 1543360"/>
              <a:gd name="connsiteX26392" fmla="*/ 846349 w 1617176"/>
              <a:gd name="connsiteY26392" fmla="*/ 557250 h 1543360"/>
              <a:gd name="connsiteX26393" fmla="*/ 845373 w 1617176"/>
              <a:gd name="connsiteY26393" fmla="*/ 557250 h 1543360"/>
              <a:gd name="connsiteX26394" fmla="*/ 982305 w 1617176"/>
              <a:gd name="connsiteY26394" fmla="*/ 557006 h 1543360"/>
              <a:gd name="connsiteX26395" fmla="*/ 976692 w 1617176"/>
              <a:gd name="connsiteY26395" fmla="*/ 560423 h 1543360"/>
              <a:gd name="connsiteX26396" fmla="*/ 982794 w 1617176"/>
              <a:gd name="connsiteY26396" fmla="*/ 567258 h 1543360"/>
              <a:gd name="connsiteX26397" fmla="*/ 988408 w 1617176"/>
              <a:gd name="connsiteY26397" fmla="*/ 563596 h 1543360"/>
              <a:gd name="connsiteX26398" fmla="*/ 982305 w 1617176"/>
              <a:gd name="connsiteY26398" fmla="*/ 557006 h 1543360"/>
              <a:gd name="connsiteX26399" fmla="*/ 908836 w 1617176"/>
              <a:gd name="connsiteY26399" fmla="*/ 557006 h 1543360"/>
              <a:gd name="connsiteX26400" fmla="*/ 897363 w 1617176"/>
              <a:gd name="connsiteY26400" fmla="*/ 560911 h 1543360"/>
              <a:gd name="connsiteX26401" fmla="*/ 914938 w 1617176"/>
              <a:gd name="connsiteY26401" fmla="*/ 570919 h 1543360"/>
              <a:gd name="connsiteX26402" fmla="*/ 918843 w 1617176"/>
              <a:gd name="connsiteY26402" fmla="*/ 567014 h 1543360"/>
              <a:gd name="connsiteX26403" fmla="*/ 908836 w 1617176"/>
              <a:gd name="connsiteY26403" fmla="*/ 557006 h 1543360"/>
              <a:gd name="connsiteX26404" fmla="*/ 1009399 w 1617176"/>
              <a:gd name="connsiteY26404" fmla="*/ 556518 h 1543360"/>
              <a:gd name="connsiteX26405" fmla="*/ 1006958 w 1617176"/>
              <a:gd name="connsiteY26405" fmla="*/ 557006 h 1543360"/>
              <a:gd name="connsiteX26406" fmla="*/ 1007447 w 1617176"/>
              <a:gd name="connsiteY26406" fmla="*/ 558715 h 1543360"/>
              <a:gd name="connsiteX26407" fmla="*/ 1009399 w 1617176"/>
              <a:gd name="connsiteY26407" fmla="*/ 556518 h 1543360"/>
              <a:gd name="connsiteX26408" fmla="*/ 715763 w 1617176"/>
              <a:gd name="connsiteY26408" fmla="*/ 556518 h 1543360"/>
              <a:gd name="connsiteX26409" fmla="*/ 715031 w 1617176"/>
              <a:gd name="connsiteY26409" fmla="*/ 560911 h 1543360"/>
              <a:gd name="connsiteX26410" fmla="*/ 758792 w 1617176"/>
              <a:gd name="connsiteY26410" fmla="*/ 580737 h 1543360"/>
              <a:gd name="connsiteX26411" fmla="*/ 759943 w 1617176"/>
              <a:gd name="connsiteY26411" fmla="*/ 581169 h 1543360"/>
              <a:gd name="connsiteX26412" fmla="*/ 762628 w 1617176"/>
              <a:gd name="connsiteY26412" fmla="*/ 582390 h 1543360"/>
              <a:gd name="connsiteX26413" fmla="*/ 762693 w 1617176"/>
              <a:gd name="connsiteY26413" fmla="*/ 582476 h 1543360"/>
              <a:gd name="connsiteX26414" fmla="*/ 762627 w 1617176"/>
              <a:gd name="connsiteY26414" fmla="*/ 582147 h 1543360"/>
              <a:gd name="connsiteX26415" fmla="*/ 764498 w 1617176"/>
              <a:gd name="connsiteY26415" fmla="*/ 581523 h 1543360"/>
              <a:gd name="connsiteX26416" fmla="*/ 765068 w 1617176"/>
              <a:gd name="connsiteY26416" fmla="*/ 580193 h 1543360"/>
              <a:gd name="connsiteX26417" fmla="*/ 766533 w 1617176"/>
              <a:gd name="connsiteY26417" fmla="*/ 577891 h 1543360"/>
              <a:gd name="connsiteX26418" fmla="*/ 766533 w 1617176"/>
              <a:gd name="connsiteY26418" fmla="*/ 576777 h 1543360"/>
              <a:gd name="connsiteX26419" fmla="*/ 748226 w 1617176"/>
              <a:gd name="connsiteY26419" fmla="*/ 567746 h 1543360"/>
              <a:gd name="connsiteX26420" fmla="*/ 740904 w 1617176"/>
              <a:gd name="connsiteY26420" fmla="*/ 566281 h 1543360"/>
              <a:gd name="connsiteX26421" fmla="*/ 730408 w 1617176"/>
              <a:gd name="connsiteY26421" fmla="*/ 562620 h 1543360"/>
              <a:gd name="connsiteX26422" fmla="*/ 725282 w 1617176"/>
              <a:gd name="connsiteY26422" fmla="*/ 563596 h 1543360"/>
              <a:gd name="connsiteX26423" fmla="*/ 715763 w 1617176"/>
              <a:gd name="connsiteY26423" fmla="*/ 556518 h 1543360"/>
              <a:gd name="connsiteX26424" fmla="*/ 887844 w 1617176"/>
              <a:gd name="connsiteY26424" fmla="*/ 556274 h 1543360"/>
              <a:gd name="connsiteX26425" fmla="*/ 891505 w 1617176"/>
              <a:gd name="connsiteY26425" fmla="*/ 560423 h 1543360"/>
              <a:gd name="connsiteX26426" fmla="*/ 890041 w 1617176"/>
              <a:gd name="connsiteY26426" fmla="*/ 556274 h 1543360"/>
              <a:gd name="connsiteX26427" fmla="*/ 887844 w 1617176"/>
              <a:gd name="connsiteY26427" fmla="*/ 556274 h 1543360"/>
              <a:gd name="connsiteX26428" fmla="*/ 471432 w 1617176"/>
              <a:gd name="connsiteY26428" fmla="*/ 555786 h 1543360"/>
              <a:gd name="connsiteX26429" fmla="*/ 470944 w 1617176"/>
              <a:gd name="connsiteY26429" fmla="*/ 556762 h 1543360"/>
              <a:gd name="connsiteX26430" fmla="*/ 471169 w 1617176"/>
              <a:gd name="connsiteY26430" fmla="*/ 556807 h 1543360"/>
              <a:gd name="connsiteX26431" fmla="*/ 471188 w 1617176"/>
              <a:gd name="connsiteY26431" fmla="*/ 556760 h 1543360"/>
              <a:gd name="connsiteX26432" fmla="*/ 471897 w 1617176"/>
              <a:gd name="connsiteY26432" fmla="*/ 556406 h 1543360"/>
              <a:gd name="connsiteX26433" fmla="*/ 1076035 w 1617176"/>
              <a:gd name="connsiteY26433" fmla="*/ 555542 h 1543360"/>
              <a:gd name="connsiteX26434" fmla="*/ 1077744 w 1617176"/>
              <a:gd name="connsiteY26434" fmla="*/ 557982 h 1543360"/>
              <a:gd name="connsiteX26435" fmla="*/ 1077501 w 1617176"/>
              <a:gd name="connsiteY26435" fmla="*/ 558225 h 1543360"/>
              <a:gd name="connsiteX26436" fmla="*/ 1079453 w 1617176"/>
              <a:gd name="connsiteY26436" fmla="*/ 559445 h 1543360"/>
              <a:gd name="connsiteX26437" fmla="*/ 1079697 w 1617176"/>
              <a:gd name="connsiteY26437" fmla="*/ 559689 h 1543360"/>
              <a:gd name="connsiteX26438" fmla="*/ 1079698 w 1617176"/>
              <a:gd name="connsiteY26438" fmla="*/ 559690 h 1543360"/>
              <a:gd name="connsiteX26439" fmla="*/ 1079941 w 1617176"/>
              <a:gd name="connsiteY26439" fmla="*/ 559447 h 1543360"/>
              <a:gd name="connsiteX26440" fmla="*/ 1082137 w 1617176"/>
              <a:gd name="connsiteY26440" fmla="*/ 559447 h 1543360"/>
              <a:gd name="connsiteX26441" fmla="*/ 1082016 w 1617176"/>
              <a:gd name="connsiteY26441" fmla="*/ 559810 h 1543360"/>
              <a:gd name="connsiteX26442" fmla="*/ 1082624 w 1617176"/>
              <a:gd name="connsiteY26442" fmla="*/ 559202 h 1543360"/>
              <a:gd name="connsiteX26443" fmla="*/ 856713 w 1617176"/>
              <a:gd name="connsiteY26443" fmla="*/ 555313 h 1543360"/>
              <a:gd name="connsiteX26444" fmla="*/ 853916 w 1617176"/>
              <a:gd name="connsiteY26444" fmla="*/ 557249 h 1543360"/>
              <a:gd name="connsiteX26445" fmla="*/ 852289 w 1617176"/>
              <a:gd name="connsiteY26445" fmla="*/ 558266 h 1543360"/>
              <a:gd name="connsiteX26446" fmla="*/ 853184 w 1617176"/>
              <a:gd name="connsiteY26446" fmla="*/ 561400 h 1543360"/>
              <a:gd name="connsiteX26447" fmla="*/ 853038 w 1617176"/>
              <a:gd name="connsiteY26447" fmla="*/ 561497 h 1543360"/>
              <a:gd name="connsiteX26448" fmla="*/ 854547 w 1617176"/>
              <a:gd name="connsiteY26448" fmla="*/ 563006 h 1543360"/>
              <a:gd name="connsiteX26449" fmla="*/ 863924 w 1617176"/>
              <a:gd name="connsiteY26449" fmla="*/ 556274 h 1543360"/>
              <a:gd name="connsiteX26450" fmla="*/ 1120703 w 1617176"/>
              <a:gd name="connsiteY26450" fmla="*/ 555298 h 1543360"/>
              <a:gd name="connsiteX26451" fmla="*/ 1119971 w 1617176"/>
              <a:gd name="connsiteY26451" fmla="*/ 556030 h 1543360"/>
              <a:gd name="connsiteX26452" fmla="*/ 1119482 w 1617176"/>
              <a:gd name="connsiteY26452" fmla="*/ 557494 h 1543360"/>
              <a:gd name="connsiteX26453" fmla="*/ 1119321 w 1617176"/>
              <a:gd name="connsiteY26453" fmla="*/ 557656 h 1543360"/>
              <a:gd name="connsiteX26454" fmla="*/ 1119727 w 1617176"/>
              <a:gd name="connsiteY26454" fmla="*/ 557737 h 1543360"/>
              <a:gd name="connsiteX26455" fmla="*/ 1123876 w 1617176"/>
              <a:gd name="connsiteY26455" fmla="*/ 563351 h 1543360"/>
              <a:gd name="connsiteX26456" fmla="*/ 1126179 w 1617176"/>
              <a:gd name="connsiteY26456" fmla="*/ 566908 h 1543360"/>
              <a:gd name="connsiteX26457" fmla="*/ 1126317 w 1617176"/>
              <a:gd name="connsiteY26457" fmla="*/ 566770 h 1543360"/>
              <a:gd name="connsiteX26458" fmla="*/ 1130466 w 1617176"/>
              <a:gd name="connsiteY26458" fmla="*/ 565793 h 1543360"/>
              <a:gd name="connsiteX26459" fmla="*/ 1126317 w 1617176"/>
              <a:gd name="connsiteY26459" fmla="*/ 562132 h 1543360"/>
              <a:gd name="connsiteX26460" fmla="*/ 1126389 w 1617176"/>
              <a:gd name="connsiteY26460" fmla="*/ 562024 h 1543360"/>
              <a:gd name="connsiteX26461" fmla="*/ 1124608 w 1617176"/>
              <a:gd name="connsiteY26461" fmla="*/ 560422 h 1543360"/>
              <a:gd name="connsiteX26462" fmla="*/ 1124120 w 1617176"/>
              <a:gd name="connsiteY26462" fmla="*/ 559689 h 1543360"/>
              <a:gd name="connsiteX26463" fmla="*/ 1124279 w 1617176"/>
              <a:gd name="connsiteY26463" fmla="*/ 559291 h 1543360"/>
              <a:gd name="connsiteX26464" fmla="*/ 1121680 w 1617176"/>
              <a:gd name="connsiteY26464" fmla="*/ 557249 h 1543360"/>
              <a:gd name="connsiteX26465" fmla="*/ 1120703 w 1617176"/>
              <a:gd name="connsiteY26465" fmla="*/ 555784 h 1543360"/>
              <a:gd name="connsiteX26466" fmla="*/ 1012328 w 1617176"/>
              <a:gd name="connsiteY26466" fmla="*/ 555298 h 1543360"/>
              <a:gd name="connsiteX26467" fmla="*/ 1011596 w 1617176"/>
              <a:gd name="connsiteY26467" fmla="*/ 556274 h 1543360"/>
              <a:gd name="connsiteX26468" fmla="*/ 1013305 w 1617176"/>
              <a:gd name="connsiteY26468" fmla="*/ 555298 h 1543360"/>
              <a:gd name="connsiteX26469" fmla="*/ 1012328 w 1617176"/>
              <a:gd name="connsiteY26469" fmla="*/ 555298 h 1543360"/>
              <a:gd name="connsiteX26470" fmla="*/ 985723 w 1617176"/>
              <a:gd name="connsiteY26470" fmla="*/ 555053 h 1543360"/>
              <a:gd name="connsiteX26471" fmla="*/ 991093 w 1617176"/>
              <a:gd name="connsiteY26471" fmla="*/ 561400 h 1543360"/>
              <a:gd name="connsiteX26472" fmla="*/ 992445 w 1617176"/>
              <a:gd name="connsiteY26472" fmla="*/ 556892 h 1543360"/>
              <a:gd name="connsiteX26473" fmla="*/ 992314 w 1617176"/>
              <a:gd name="connsiteY26473" fmla="*/ 556761 h 1543360"/>
              <a:gd name="connsiteX26474" fmla="*/ 990849 w 1617176"/>
              <a:gd name="connsiteY26474" fmla="*/ 555541 h 1543360"/>
              <a:gd name="connsiteX26475" fmla="*/ 990849 w 1617176"/>
              <a:gd name="connsiteY26475" fmla="*/ 555499 h 1543360"/>
              <a:gd name="connsiteX26476" fmla="*/ 1020627 w 1617176"/>
              <a:gd name="connsiteY26476" fmla="*/ 554809 h 1543360"/>
              <a:gd name="connsiteX26477" fmla="*/ 1020627 w 1617176"/>
              <a:gd name="connsiteY26477" fmla="*/ 556274 h 1543360"/>
              <a:gd name="connsiteX26478" fmla="*/ 1022824 w 1617176"/>
              <a:gd name="connsiteY26478" fmla="*/ 555298 h 1543360"/>
              <a:gd name="connsiteX26479" fmla="*/ 1020627 w 1617176"/>
              <a:gd name="connsiteY26479" fmla="*/ 554809 h 1543360"/>
              <a:gd name="connsiteX26480" fmla="*/ 551295 w 1617176"/>
              <a:gd name="connsiteY26480" fmla="*/ 554283 h 1543360"/>
              <a:gd name="connsiteX26481" fmla="*/ 551736 w 1617176"/>
              <a:gd name="connsiteY26481" fmla="*/ 558469 h 1543360"/>
              <a:gd name="connsiteX26482" fmla="*/ 552225 w 1617176"/>
              <a:gd name="connsiteY26482" fmla="*/ 559933 h 1543360"/>
              <a:gd name="connsiteX26483" fmla="*/ 552225 w 1617176"/>
              <a:gd name="connsiteY26483" fmla="*/ 559934 h 1543360"/>
              <a:gd name="connsiteX26484" fmla="*/ 552600 w 1617176"/>
              <a:gd name="connsiteY26484" fmla="*/ 559934 h 1543360"/>
              <a:gd name="connsiteX26485" fmla="*/ 1147992 w 1617176"/>
              <a:gd name="connsiteY26485" fmla="*/ 553831 h 1543360"/>
              <a:gd name="connsiteX26486" fmla="*/ 1148041 w 1617176"/>
              <a:gd name="connsiteY26486" fmla="*/ 554077 h 1543360"/>
              <a:gd name="connsiteX26487" fmla="*/ 1146902 w 1617176"/>
              <a:gd name="connsiteY26487" fmla="*/ 554728 h 1543360"/>
              <a:gd name="connsiteX26488" fmla="*/ 1146761 w 1617176"/>
              <a:gd name="connsiteY26488" fmla="*/ 554687 h 1543360"/>
              <a:gd name="connsiteX26489" fmla="*/ 1146808 w 1617176"/>
              <a:gd name="connsiteY26489" fmla="*/ 554781 h 1543360"/>
              <a:gd name="connsiteX26490" fmla="*/ 1146902 w 1617176"/>
              <a:gd name="connsiteY26490" fmla="*/ 554728 h 1543360"/>
              <a:gd name="connsiteX26491" fmla="*/ 1148041 w 1617176"/>
              <a:gd name="connsiteY26491" fmla="*/ 555053 h 1543360"/>
              <a:gd name="connsiteX26492" fmla="*/ 1148041 w 1617176"/>
              <a:gd name="connsiteY26492" fmla="*/ 554077 h 1543360"/>
              <a:gd name="connsiteX26493" fmla="*/ 1148157 w 1617176"/>
              <a:gd name="connsiteY26493" fmla="*/ 554106 h 1543360"/>
              <a:gd name="connsiteX26494" fmla="*/ 1089237 w 1617176"/>
              <a:gd name="connsiteY26494" fmla="*/ 553622 h 1543360"/>
              <a:gd name="connsiteX26495" fmla="*/ 1082869 w 1617176"/>
              <a:gd name="connsiteY26495" fmla="*/ 554565 h 1543360"/>
              <a:gd name="connsiteX26496" fmla="*/ 1087850 w 1617176"/>
              <a:gd name="connsiteY26496" fmla="*/ 555514 h 1543360"/>
              <a:gd name="connsiteX26497" fmla="*/ 1088484 w 1617176"/>
              <a:gd name="connsiteY26497" fmla="*/ 554563 h 1543360"/>
              <a:gd name="connsiteX26498" fmla="*/ 1120703 w 1617176"/>
              <a:gd name="connsiteY26498" fmla="*/ 553345 h 1543360"/>
              <a:gd name="connsiteX26499" fmla="*/ 1121191 w 1617176"/>
              <a:gd name="connsiteY26499" fmla="*/ 554808 h 1543360"/>
              <a:gd name="connsiteX26500" fmla="*/ 1121680 w 1617176"/>
              <a:gd name="connsiteY26500" fmla="*/ 554808 h 1543360"/>
              <a:gd name="connsiteX26501" fmla="*/ 1122900 w 1617176"/>
              <a:gd name="connsiteY26501" fmla="*/ 556029 h 1543360"/>
              <a:gd name="connsiteX26502" fmla="*/ 1125306 w 1617176"/>
              <a:gd name="connsiteY26502" fmla="*/ 558434 h 1543360"/>
              <a:gd name="connsiteX26503" fmla="*/ 1125584 w 1617176"/>
              <a:gd name="connsiteY26503" fmla="*/ 558225 h 1543360"/>
              <a:gd name="connsiteX26504" fmla="*/ 1126317 w 1617176"/>
              <a:gd name="connsiteY26504" fmla="*/ 557859 h 1543360"/>
              <a:gd name="connsiteX26505" fmla="*/ 1126317 w 1617176"/>
              <a:gd name="connsiteY26505" fmla="*/ 557738 h 1543360"/>
              <a:gd name="connsiteX26506" fmla="*/ 1125584 w 1617176"/>
              <a:gd name="connsiteY26506" fmla="*/ 557494 h 1543360"/>
              <a:gd name="connsiteX26507" fmla="*/ 1120703 w 1617176"/>
              <a:gd name="connsiteY26507" fmla="*/ 553345 h 1543360"/>
              <a:gd name="connsiteX26508" fmla="*/ 674268 w 1617176"/>
              <a:gd name="connsiteY26508" fmla="*/ 553345 h 1543360"/>
              <a:gd name="connsiteX26509" fmla="*/ 660599 w 1617176"/>
              <a:gd name="connsiteY26509" fmla="*/ 554809 h 1543360"/>
              <a:gd name="connsiteX26510" fmla="*/ 666213 w 1617176"/>
              <a:gd name="connsiteY26510" fmla="*/ 563352 h 1543360"/>
              <a:gd name="connsiteX26511" fmla="*/ 650348 w 1617176"/>
              <a:gd name="connsiteY26511" fmla="*/ 556762 h 1543360"/>
              <a:gd name="connsiteX26512" fmla="*/ 631889 w 1617176"/>
              <a:gd name="connsiteY26512" fmla="*/ 565434 h 1543360"/>
              <a:gd name="connsiteX26513" fmla="*/ 632041 w 1617176"/>
              <a:gd name="connsiteY26513" fmla="*/ 565548 h 1543360"/>
              <a:gd name="connsiteX26514" fmla="*/ 631797 w 1617176"/>
              <a:gd name="connsiteY26514" fmla="*/ 566281 h 1543360"/>
              <a:gd name="connsiteX26515" fmla="*/ 631309 w 1617176"/>
              <a:gd name="connsiteY26515" fmla="*/ 566525 h 1543360"/>
              <a:gd name="connsiteX26516" fmla="*/ 630088 w 1617176"/>
              <a:gd name="connsiteY26516" fmla="*/ 567257 h 1543360"/>
              <a:gd name="connsiteX26517" fmla="*/ 629844 w 1617176"/>
              <a:gd name="connsiteY26517" fmla="*/ 567257 h 1543360"/>
              <a:gd name="connsiteX26518" fmla="*/ 629112 w 1617176"/>
              <a:gd name="connsiteY26518" fmla="*/ 566525 h 1543360"/>
              <a:gd name="connsiteX26519" fmla="*/ 629844 w 1617176"/>
              <a:gd name="connsiteY26519" fmla="*/ 565548 h 1543360"/>
              <a:gd name="connsiteX26520" fmla="*/ 630168 w 1617176"/>
              <a:gd name="connsiteY26520" fmla="*/ 565386 h 1543360"/>
              <a:gd name="connsiteX26521" fmla="*/ 629600 w 1617176"/>
              <a:gd name="connsiteY26521" fmla="*/ 564817 h 1543360"/>
              <a:gd name="connsiteX26522" fmla="*/ 629600 w 1617176"/>
              <a:gd name="connsiteY26522" fmla="*/ 564329 h 1543360"/>
              <a:gd name="connsiteX26523" fmla="*/ 628624 w 1617176"/>
              <a:gd name="connsiteY26523" fmla="*/ 563596 h 1543360"/>
              <a:gd name="connsiteX26524" fmla="*/ 627891 w 1617176"/>
              <a:gd name="connsiteY26524" fmla="*/ 564573 h 1543360"/>
              <a:gd name="connsiteX26525" fmla="*/ 628624 w 1617176"/>
              <a:gd name="connsiteY26525" fmla="*/ 565305 h 1543360"/>
              <a:gd name="connsiteX26526" fmla="*/ 628868 w 1617176"/>
              <a:gd name="connsiteY26526" fmla="*/ 566037 h 1543360"/>
              <a:gd name="connsiteX26527" fmla="*/ 629112 w 1617176"/>
              <a:gd name="connsiteY26527" fmla="*/ 566770 h 1543360"/>
              <a:gd name="connsiteX26528" fmla="*/ 625451 w 1617176"/>
              <a:gd name="connsiteY26528" fmla="*/ 568966 h 1543360"/>
              <a:gd name="connsiteX26529" fmla="*/ 617152 w 1617176"/>
              <a:gd name="connsiteY26529" fmla="*/ 577998 h 1543360"/>
              <a:gd name="connsiteX26530" fmla="*/ 614955 w 1617176"/>
              <a:gd name="connsiteY26530" fmla="*/ 583612 h 1543360"/>
              <a:gd name="connsiteX26531" fmla="*/ 610317 w 1617176"/>
              <a:gd name="connsiteY26531" fmla="*/ 599477 h 1543360"/>
              <a:gd name="connsiteX26532" fmla="*/ 611538 w 1617176"/>
              <a:gd name="connsiteY26532" fmla="*/ 606800 h 1543360"/>
              <a:gd name="connsiteX26533" fmla="*/ 623742 w 1617176"/>
              <a:gd name="connsiteY26533" fmla="*/ 638043 h 1543360"/>
              <a:gd name="connsiteX26534" fmla="*/ 627891 w 1617176"/>
              <a:gd name="connsiteY26534" fmla="*/ 639019 h 1543360"/>
              <a:gd name="connsiteX26535" fmla="*/ 631797 w 1617176"/>
              <a:gd name="connsiteY26535" fmla="*/ 651224 h 1543360"/>
              <a:gd name="connsiteX26536" fmla="*/ 635458 w 1617176"/>
              <a:gd name="connsiteY26536" fmla="*/ 655373 h 1543360"/>
              <a:gd name="connsiteX26537" fmla="*/ 642293 w 1617176"/>
              <a:gd name="connsiteY26537" fmla="*/ 663916 h 1543360"/>
              <a:gd name="connsiteX26538" fmla="*/ 646686 w 1617176"/>
              <a:gd name="connsiteY26538" fmla="*/ 671727 h 1543360"/>
              <a:gd name="connsiteX26539" fmla="*/ 653520 w 1617176"/>
              <a:gd name="connsiteY26539" fmla="*/ 680758 h 1543360"/>
              <a:gd name="connsiteX26540" fmla="*/ 662064 w 1617176"/>
              <a:gd name="connsiteY26540" fmla="*/ 692230 h 1543360"/>
              <a:gd name="connsiteX26541" fmla="*/ 660467 w 1617176"/>
              <a:gd name="connsiteY26541" fmla="*/ 697474 h 1543360"/>
              <a:gd name="connsiteX26542" fmla="*/ 660843 w 1617176"/>
              <a:gd name="connsiteY26542" fmla="*/ 697599 h 1543360"/>
              <a:gd name="connsiteX26543" fmla="*/ 661820 w 1617176"/>
              <a:gd name="connsiteY26543" fmla="*/ 698820 h 1543360"/>
              <a:gd name="connsiteX26544" fmla="*/ 661820 w 1617176"/>
              <a:gd name="connsiteY26544" fmla="*/ 698820 h 1543360"/>
              <a:gd name="connsiteX26545" fmla="*/ 665877 w 1617176"/>
              <a:gd name="connsiteY26545" fmla="*/ 696014 h 1543360"/>
              <a:gd name="connsiteX26546" fmla="*/ 668654 w 1617176"/>
              <a:gd name="connsiteY26546" fmla="*/ 693207 h 1543360"/>
              <a:gd name="connsiteX26547" fmla="*/ 668166 w 1617176"/>
              <a:gd name="connsiteY26547" fmla="*/ 692718 h 1543360"/>
              <a:gd name="connsiteX26548" fmla="*/ 671095 w 1617176"/>
              <a:gd name="connsiteY26548" fmla="*/ 686616 h 1543360"/>
              <a:gd name="connsiteX26549" fmla="*/ 668166 w 1617176"/>
              <a:gd name="connsiteY26549" fmla="*/ 681490 h 1543360"/>
              <a:gd name="connsiteX26550" fmla="*/ 668460 w 1617176"/>
              <a:gd name="connsiteY26550" fmla="*/ 681294 h 1543360"/>
              <a:gd name="connsiteX26551" fmla="*/ 668411 w 1617176"/>
              <a:gd name="connsiteY26551" fmla="*/ 681245 h 1543360"/>
              <a:gd name="connsiteX26552" fmla="*/ 666702 w 1617176"/>
              <a:gd name="connsiteY26552" fmla="*/ 679536 h 1543360"/>
              <a:gd name="connsiteX26553" fmla="*/ 666847 w 1617176"/>
              <a:gd name="connsiteY26553" fmla="*/ 679099 h 1543360"/>
              <a:gd name="connsiteX26554" fmla="*/ 666701 w 1617176"/>
              <a:gd name="connsiteY26554" fmla="*/ 679050 h 1543360"/>
              <a:gd name="connsiteX26555" fmla="*/ 654253 w 1617176"/>
              <a:gd name="connsiteY26555" fmla="*/ 664404 h 1543360"/>
              <a:gd name="connsiteX26556" fmla="*/ 636190 w 1617176"/>
              <a:gd name="connsiteY26556" fmla="*/ 635602 h 1543360"/>
              <a:gd name="connsiteX26557" fmla="*/ 637899 w 1617176"/>
              <a:gd name="connsiteY26557" fmla="*/ 627059 h 1543360"/>
              <a:gd name="connsiteX26558" fmla="*/ 643025 w 1617176"/>
              <a:gd name="connsiteY26558" fmla="*/ 619736 h 1543360"/>
              <a:gd name="connsiteX26559" fmla="*/ 658891 w 1617176"/>
              <a:gd name="connsiteY26559" fmla="*/ 615099 h 1543360"/>
              <a:gd name="connsiteX26560" fmla="*/ 666701 w 1617176"/>
              <a:gd name="connsiteY26560" fmla="*/ 622666 h 1543360"/>
              <a:gd name="connsiteX26561" fmla="*/ 689157 w 1617176"/>
              <a:gd name="connsiteY26561" fmla="*/ 646342 h 1543360"/>
              <a:gd name="connsiteX26562" fmla="*/ 693307 w 1617176"/>
              <a:gd name="connsiteY26562" fmla="*/ 650735 h 1543360"/>
              <a:gd name="connsiteX26563" fmla="*/ 700629 w 1617176"/>
              <a:gd name="connsiteY26563" fmla="*/ 647562 h 1543360"/>
              <a:gd name="connsiteX26564" fmla="*/ 695992 w 1617176"/>
              <a:gd name="connsiteY26564" fmla="*/ 641948 h 1543360"/>
              <a:gd name="connsiteX26565" fmla="*/ 690134 w 1617176"/>
              <a:gd name="connsiteY26565" fmla="*/ 636334 h 1543360"/>
              <a:gd name="connsiteX26566" fmla="*/ 679150 w 1617176"/>
              <a:gd name="connsiteY26566" fmla="*/ 625350 h 1543360"/>
              <a:gd name="connsiteX26567" fmla="*/ 654497 w 1617176"/>
              <a:gd name="connsiteY26567" fmla="*/ 599721 h 1543360"/>
              <a:gd name="connsiteX26568" fmla="*/ 644977 w 1617176"/>
              <a:gd name="connsiteY26568" fmla="*/ 595816 h 1543360"/>
              <a:gd name="connsiteX26569" fmla="*/ 632041 w 1617176"/>
              <a:gd name="connsiteY26569" fmla="*/ 598501 h 1543360"/>
              <a:gd name="connsiteX26570" fmla="*/ 620814 w 1617176"/>
              <a:gd name="connsiteY26570" fmla="*/ 614120 h 1543360"/>
              <a:gd name="connsiteX26571" fmla="*/ 620814 w 1617176"/>
              <a:gd name="connsiteY26571" fmla="*/ 624372 h 1543360"/>
              <a:gd name="connsiteX26572" fmla="*/ 620082 w 1617176"/>
              <a:gd name="connsiteY26572" fmla="*/ 625349 h 1543360"/>
              <a:gd name="connsiteX26573" fmla="*/ 619349 w 1617176"/>
              <a:gd name="connsiteY26573" fmla="*/ 624860 h 1543360"/>
              <a:gd name="connsiteX26574" fmla="*/ 619349 w 1617176"/>
              <a:gd name="connsiteY26574" fmla="*/ 612900 h 1543360"/>
              <a:gd name="connsiteX26575" fmla="*/ 620026 w 1617176"/>
              <a:gd name="connsiteY26575" fmla="*/ 612562 h 1543360"/>
              <a:gd name="connsiteX26576" fmla="*/ 623742 w 1617176"/>
              <a:gd name="connsiteY26576" fmla="*/ 603383 h 1543360"/>
              <a:gd name="connsiteX26577" fmla="*/ 622033 w 1617176"/>
              <a:gd name="connsiteY26577" fmla="*/ 599965 h 1543360"/>
              <a:gd name="connsiteX26578" fmla="*/ 624718 w 1617176"/>
              <a:gd name="connsiteY26578" fmla="*/ 593863 h 1543360"/>
              <a:gd name="connsiteX26579" fmla="*/ 626427 w 1617176"/>
              <a:gd name="connsiteY26579" fmla="*/ 585808 h 1543360"/>
              <a:gd name="connsiteX26580" fmla="*/ 632041 w 1617176"/>
              <a:gd name="connsiteY26580" fmla="*/ 577998 h 1543360"/>
              <a:gd name="connsiteX26581" fmla="*/ 647418 w 1617176"/>
              <a:gd name="connsiteY26581" fmla="*/ 568478 h 1543360"/>
              <a:gd name="connsiteX26582" fmla="*/ 661087 w 1617176"/>
              <a:gd name="connsiteY26582" fmla="*/ 571163 h 1543360"/>
              <a:gd name="connsiteX26583" fmla="*/ 660892 w 1617176"/>
              <a:gd name="connsiteY26583" fmla="*/ 571357 h 1543360"/>
              <a:gd name="connsiteX26584" fmla="*/ 670851 w 1617176"/>
              <a:gd name="connsiteY26584" fmla="*/ 573847 h 1543360"/>
              <a:gd name="connsiteX26585" fmla="*/ 677441 w 1617176"/>
              <a:gd name="connsiteY26585" fmla="*/ 575965 h 1543360"/>
              <a:gd name="connsiteX26586" fmla="*/ 677441 w 1617176"/>
              <a:gd name="connsiteY26586" fmla="*/ 575557 h 1543360"/>
              <a:gd name="connsiteX26587" fmla="*/ 681591 w 1617176"/>
              <a:gd name="connsiteY26587" fmla="*/ 577265 h 1543360"/>
              <a:gd name="connsiteX26588" fmla="*/ 682567 w 1617176"/>
              <a:gd name="connsiteY26588" fmla="*/ 574580 h 1543360"/>
              <a:gd name="connsiteX26589" fmla="*/ 693306 w 1617176"/>
              <a:gd name="connsiteY26589" fmla="*/ 581902 h 1543360"/>
              <a:gd name="connsiteX26590" fmla="*/ 693307 w 1617176"/>
              <a:gd name="connsiteY26590" fmla="*/ 581902 h 1543360"/>
              <a:gd name="connsiteX26591" fmla="*/ 694504 w 1617176"/>
              <a:gd name="connsiteY26591" fmla="*/ 581731 h 1543360"/>
              <a:gd name="connsiteX26592" fmla="*/ 696481 w 1617176"/>
              <a:gd name="connsiteY26592" fmla="*/ 580193 h 1543360"/>
              <a:gd name="connsiteX26593" fmla="*/ 697368 w 1617176"/>
              <a:gd name="connsiteY26593" fmla="*/ 582190 h 1543360"/>
              <a:gd name="connsiteX26594" fmla="*/ 697456 w 1617176"/>
              <a:gd name="connsiteY26594" fmla="*/ 582146 h 1543360"/>
              <a:gd name="connsiteX26595" fmla="*/ 708927 w 1617176"/>
              <a:gd name="connsiteY26595" fmla="*/ 593617 h 1543360"/>
              <a:gd name="connsiteX26596" fmla="*/ 708929 w 1617176"/>
              <a:gd name="connsiteY26596" fmla="*/ 593618 h 1543360"/>
              <a:gd name="connsiteX26597" fmla="*/ 711858 w 1617176"/>
              <a:gd name="connsiteY26597" fmla="*/ 597280 h 1543360"/>
              <a:gd name="connsiteX26598" fmla="*/ 711683 w 1617176"/>
              <a:gd name="connsiteY26598" fmla="*/ 597513 h 1543360"/>
              <a:gd name="connsiteX26599" fmla="*/ 718204 w 1617176"/>
              <a:gd name="connsiteY26599" fmla="*/ 603627 h 1543360"/>
              <a:gd name="connsiteX26600" fmla="*/ 721865 w 1617176"/>
              <a:gd name="connsiteY26600" fmla="*/ 607532 h 1543360"/>
              <a:gd name="connsiteX26601" fmla="*/ 728455 w 1617176"/>
              <a:gd name="connsiteY26601" fmla="*/ 615587 h 1543360"/>
              <a:gd name="connsiteX26602" fmla="*/ 744321 w 1617176"/>
              <a:gd name="connsiteY26602" fmla="*/ 630476 h 1543360"/>
              <a:gd name="connsiteX26603" fmla="*/ 760675 w 1617176"/>
              <a:gd name="connsiteY26603" fmla="*/ 644877 h 1543360"/>
              <a:gd name="connsiteX26604" fmla="*/ 761407 w 1617176"/>
              <a:gd name="connsiteY26604" fmla="*/ 644877 h 1543360"/>
              <a:gd name="connsiteX26605" fmla="*/ 761450 w 1617176"/>
              <a:gd name="connsiteY26605" fmla="*/ 644891 h 1543360"/>
              <a:gd name="connsiteX26606" fmla="*/ 762139 w 1617176"/>
              <a:gd name="connsiteY26606" fmla="*/ 641215 h 1543360"/>
              <a:gd name="connsiteX26607" fmla="*/ 762269 w 1617176"/>
              <a:gd name="connsiteY26607" fmla="*/ 640435 h 1543360"/>
              <a:gd name="connsiteX26608" fmla="*/ 762139 w 1617176"/>
              <a:gd name="connsiteY26608" fmla="*/ 640240 h 1543360"/>
              <a:gd name="connsiteX26609" fmla="*/ 761407 w 1617176"/>
              <a:gd name="connsiteY26609" fmla="*/ 640484 h 1543360"/>
              <a:gd name="connsiteX26610" fmla="*/ 761407 w 1617176"/>
              <a:gd name="connsiteY26610" fmla="*/ 639507 h 1543360"/>
              <a:gd name="connsiteX26611" fmla="*/ 742613 w 1617176"/>
              <a:gd name="connsiteY26611" fmla="*/ 621201 h 1543360"/>
              <a:gd name="connsiteX26612" fmla="*/ 735290 w 1617176"/>
              <a:gd name="connsiteY26612" fmla="*/ 612658 h 1543360"/>
              <a:gd name="connsiteX26613" fmla="*/ 721377 w 1617176"/>
              <a:gd name="connsiteY26613" fmla="*/ 598989 h 1543360"/>
              <a:gd name="connsiteX26614" fmla="*/ 702582 w 1617176"/>
              <a:gd name="connsiteY26614" fmla="*/ 577509 h 1543360"/>
              <a:gd name="connsiteX26615" fmla="*/ 699409 w 1617176"/>
              <a:gd name="connsiteY26615" fmla="*/ 573116 h 1543360"/>
              <a:gd name="connsiteX26616" fmla="*/ 695748 w 1617176"/>
              <a:gd name="connsiteY26616" fmla="*/ 569455 h 1543360"/>
              <a:gd name="connsiteX26617" fmla="*/ 687448 w 1617176"/>
              <a:gd name="connsiteY26617" fmla="*/ 563352 h 1543360"/>
              <a:gd name="connsiteX26618" fmla="*/ 674268 w 1617176"/>
              <a:gd name="connsiteY26618" fmla="*/ 560179 h 1543360"/>
              <a:gd name="connsiteX26619" fmla="*/ 674268 w 1617176"/>
              <a:gd name="connsiteY26619" fmla="*/ 553345 h 1543360"/>
              <a:gd name="connsiteX26620" fmla="*/ 1056508 w 1617176"/>
              <a:gd name="connsiteY26620" fmla="*/ 552857 h 1543360"/>
              <a:gd name="connsiteX26621" fmla="*/ 1044304 w 1617176"/>
              <a:gd name="connsiteY26621" fmla="*/ 554565 h 1543360"/>
              <a:gd name="connsiteX26622" fmla="*/ 1047965 w 1617176"/>
              <a:gd name="connsiteY26622" fmla="*/ 557494 h 1543360"/>
              <a:gd name="connsiteX26623" fmla="*/ 1056508 w 1617176"/>
              <a:gd name="connsiteY26623" fmla="*/ 552857 h 1543360"/>
              <a:gd name="connsiteX26624" fmla="*/ 736680 w 1617176"/>
              <a:gd name="connsiteY26624" fmla="*/ 552473 h 1543360"/>
              <a:gd name="connsiteX26625" fmla="*/ 732117 w 1617176"/>
              <a:gd name="connsiteY26625" fmla="*/ 557494 h 1543360"/>
              <a:gd name="connsiteX26626" fmla="*/ 771659 w 1617176"/>
              <a:gd name="connsiteY26626" fmla="*/ 571651 h 1543360"/>
              <a:gd name="connsiteX26627" fmla="*/ 767380 w 1617176"/>
              <a:gd name="connsiteY26627" fmla="*/ 568656 h 1543360"/>
              <a:gd name="connsiteX26628" fmla="*/ 767021 w 1617176"/>
              <a:gd name="connsiteY26628" fmla="*/ 568477 h 1543360"/>
              <a:gd name="connsiteX26629" fmla="*/ 750668 w 1617176"/>
              <a:gd name="connsiteY26629" fmla="*/ 559934 h 1543360"/>
              <a:gd name="connsiteX26630" fmla="*/ 714736 w 1617176"/>
              <a:gd name="connsiteY26630" fmla="*/ 552429 h 1543360"/>
              <a:gd name="connsiteX26631" fmla="*/ 714696 w 1617176"/>
              <a:gd name="connsiteY26631" fmla="*/ 552664 h 1543360"/>
              <a:gd name="connsiteX26632" fmla="*/ 719668 w 1617176"/>
              <a:gd name="connsiteY26632" fmla="*/ 554321 h 1543360"/>
              <a:gd name="connsiteX26633" fmla="*/ 719774 w 1617176"/>
              <a:gd name="connsiteY26633" fmla="*/ 554285 h 1543360"/>
              <a:gd name="connsiteX26634" fmla="*/ 716008 w 1617176"/>
              <a:gd name="connsiteY26634" fmla="*/ 552611 h 1543360"/>
              <a:gd name="connsiteX26635" fmla="*/ 1208330 w 1617176"/>
              <a:gd name="connsiteY26635" fmla="*/ 552368 h 1543360"/>
              <a:gd name="connsiteX26636" fmla="*/ 1207842 w 1617176"/>
              <a:gd name="connsiteY26636" fmla="*/ 556518 h 1543360"/>
              <a:gd name="connsiteX26637" fmla="*/ 1214188 w 1617176"/>
              <a:gd name="connsiteY26637" fmla="*/ 557982 h 1543360"/>
              <a:gd name="connsiteX26638" fmla="*/ 1208330 w 1617176"/>
              <a:gd name="connsiteY26638" fmla="*/ 552368 h 1543360"/>
              <a:gd name="connsiteX26639" fmla="*/ 1153410 w 1617176"/>
              <a:gd name="connsiteY26639" fmla="*/ 552368 h 1543360"/>
              <a:gd name="connsiteX26640" fmla="*/ 1153224 w 1617176"/>
              <a:gd name="connsiteY26640" fmla="*/ 552480 h 1543360"/>
              <a:gd name="connsiteX26641" fmla="*/ 1153411 w 1617176"/>
              <a:gd name="connsiteY26641" fmla="*/ 552855 h 1543360"/>
              <a:gd name="connsiteX26642" fmla="*/ 1153655 w 1617176"/>
              <a:gd name="connsiteY26642" fmla="*/ 553343 h 1543360"/>
              <a:gd name="connsiteX26643" fmla="*/ 1153640 w 1617176"/>
              <a:gd name="connsiteY26643" fmla="*/ 553417 h 1543360"/>
              <a:gd name="connsiteX26644" fmla="*/ 1156523 w 1617176"/>
              <a:gd name="connsiteY26644" fmla="*/ 554321 h 1543360"/>
              <a:gd name="connsiteX26645" fmla="*/ 1153410 w 1617176"/>
              <a:gd name="connsiteY26645" fmla="*/ 552368 h 1543360"/>
              <a:gd name="connsiteX26646" fmla="*/ 877836 w 1617176"/>
              <a:gd name="connsiteY26646" fmla="*/ 551880 h 1543360"/>
              <a:gd name="connsiteX26647" fmla="*/ 877836 w 1617176"/>
              <a:gd name="connsiteY26647" fmla="*/ 553589 h 1543360"/>
              <a:gd name="connsiteX26648" fmla="*/ 879545 w 1617176"/>
              <a:gd name="connsiteY26648" fmla="*/ 553589 h 1543360"/>
              <a:gd name="connsiteX26649" fmla="*/ 877836 w 1617176"/>
              <a:gd name="connsiteY26649" fmla="*/ 551880 h 1543360"/>
              <a:gd name="connsiteX26650" fmla="*/ 791695 w 1617176"/>
              <a:gd name="connsiteY26650" fmla="*/ 551394 h 1543360"/>
              <a:gd name="connsiteX26651" fmla="*/ 787281 w 1617176"/>
              <a:gd name="connsiteY26651" fmla="*/ 556273 h 1543360"/>
              <a:gd name="connsiteX26652" fmla="*/ 784343 w 1617176"/>
              <a:gd name="connsiteY26652" fmla="*/ 559437 h 1543360"/>
              <a:gd name="connsiteX26653" fmla="*/ 784351 w 1617176"/>
              <a:gd name="connsiteY26653" fmla="*/ 559445 h 1543360"/>
              <a:gd name="connsiteX26654" fmla="*/ 784171 w 1617176"/>
              <a:gd name="connsiteY26654" fmla="*/ 559661 h 1543360"/>
              <a:gd name="connsiteX26655" fmla="*/ 785084 w 1617176"/>
              <a:gd name="connsiteY26655" fmla="*/ 560422 h 1543360"/>
              <a:gd name="connsiteX26656" fmla="*/ 787037 w 1617176"/>
              <a:gd name="connsiteY26656" fmla="*/ 561642 h 1543360"/>
              <a:gd name="connsiteX26657" fmla="*/ 786959 w 1617176"/>
              <a:gd name="connsiteY26657" fmla="*/ 561952 h 1543360"/>
              <a:gd name="connsiteX26658" fmla="*/ 788945 w 1617176"/>
              <a:gd name="connsiteY26658" fmla="*/ 563173 h 1543360"/>
              <a:gd name="connsiteX26659" fmla="*/ 788989 w 1617176"/>
              <a:gd name="connsiteY26659" fmla="*/ 563108 h 1543360"/>
              <a:gd name="connsiteX26660" fmla="*/ 795579 w 1617176"/>
              <a:gd name="connsiteY26660" fmla="*/ 566770 h 1543360"/>
              <a:gd name="connsiteX26661" fmla="*/ 803634 w 1617176"/>
              <a:gd name="connsiteY26661" fmla="*/ 556762 h 1543360"/>
              <a:gd name="connsiteX26662" fmla="*/ 806319 w 1617176"/>
              <a:gd name="connsiteY26662" fmla="*/ 555298 h 1543360"/>
              <a:gd name="connsiteX26663" fmla="*/ 798904 w 1617176"/>
              <a:gd name="connsiteY26663" fmla="*/ 552246 h 1543360"/>
              <a:gd name="connsiteX26664" fmla="*/ 956616 w 1617176"/>
              <a:gd name="connsiteY26664" fmla="*/ 551392 h 1543360"/>
              <a:gd name="connsiteX26665" fmla="*/ 951551 w 1617176"/>
              <a:gd name="connsiteY26665" fmla="*/ 553101 h 1543360"/>
              <a:gd name="connsiteX26666" fmla="*/ 956432 w 1617176"/>
              <a:gd name="connsiteY26666" fmla="*/ 557738 h 1543360"/>
              <a:gd name="connsiteX26667" fmla="*/ 956347 w 1617176"/>
              <a:gd name="connsiteY26667" fmla="*/ 557996 h 1543360"/>
              <a:gd name="connsiteX26668" fmla="*/ 962779 w 1617176"/>
              <a:gd name="connsiteY26668" fmla="*/ 562131 h 1543360"/>
              <a:gd name="connsiteX26669" fmla="*/ 964732 w 1617176"/>
              <a:gd name="connsiteY26669" fmla="*/ 563351 h 1543360"/>
              <a:gd name="connsiteX26670" fmla="*/ 964814 w 1617176"/>
              <a:gd name="connsiteY26670" fmla="*/ 563677 h 1543360"/>
              <a:gd name="connsiteX26671" fmla="*/ 964975 w 1617176"/>
              <a:gd name="connsiteY26671" fmla="*/ 563596 h 1543360"/>
              <a:gd name="connsiteX26672" fmla="*/ 967660 w 1617176"/>
              <a:gd name="connsiteY26672" fmla="*/ 561400 h 1543360"/>
              <a:gd name="connsiteX26673" fmla="*/ 962046 w 1617176"/>
              <a:gd name="connsiteY26673" fmla="*/ 553589 h 1543360"/>
              <a:gd name="connsiteX26674" fmla="*/ 959850 w 1617176"/>
              <a:gd name="connsiteY26674" fmla="*/ 554077 h 1543360"/>
              <a:gd name="connsiteX26675" fmla="*/ 956616 w 1617176"/>
              <a:gd name="connsiteY26675" fmla="*/ 551392 h 1543360"/>
              <a:gd name="connsiteX26676" fmla="*/ 911033 w 1617176"/>
              <a:gd name="connsiteY26676" fmla="*/ 551392 h 1543360"/>
              <a:gd name="connsiteX26677" fmla="*/ 911032 w 1617176"/>
              <a:gd name="connsiteY26677" fmla="*/ 551392 h 1543360"/>
              <a:gd name="connsiteX26678" fmla="*/ 908836 w 1617176"/>
              <a:gd name="connsiteY26678" fmla="*/ 551392 h 1543360"/>
              <a:gd name="connsiteX26679" fmla="*/ 908836 w 1617176"/>
              <a:gd name="connsiteY26679" fmla="*/ 554077 h 1543360"/>
              <a:gd name="connsiteX26680" fmla="*/ 913473 w 1617176"/>
              <a:gd name="connsiteY26680" fmla="*/ 555786 h 1543360"/>
              <a:gd name="connsiteX26681" fmla="*/ 913473 w 1617176"/>
              <a:gd name="connsiteY26681" fmla="*/ 554809 h 1543360"/>
              <a:gd name="connsiteX26682" fmla="*/ 913540 w 1617176"/>
              <a:gd name="connsiteY26682" fmla="*/ 554831 h 1543360"/>
              <a:gd name="connsiteX26683" fmla="*/ 912741 w 1617176"/>
              <a:gd name="connsiteY26683" fmla="*/ 553832 h 1543360"/>
              <a:gd name="connsiteX26684" fmla="*/ 1095074 w 1617176"/>
              <a:gd name="connsiteY26684" fmla="*/ 550904 h 1543360"/>
              <a:gd name="connsiteX26685" fmla="*/ 1089948 w 1617176"/>
              <a:gd name="connsiteY26685" fmla="*/ 554077 h 1543360"/>
              <a:gd name="connsiteX26686" fmla="*/ 1089948 w 1617176"/>
              <a:gd name="connsiteY26686" fmla="*/ 553953 h 1543360"/>
              <a:gd name="connsiteX26687" fmla="*/ 1089216 w 1617176"/>
              <a:gd name="connsiteY26687" fmla="*/ 555052 h 1543360"/>
              <a:gd name="connsiteX26688" fmla="*/ 1088237 w 1617176"/>
              <a:gd name="connsiteY26688" fmla="*/ 556030 h 1543360"/>
              <a:gd name="connsiteX26689" fmla="*/ 1088239 w 1617176"/>
              <a:gd name="connsiteY26689" fmla="*/ 556030 h 1543360"/>
              <a:gd name="connsiteX26690" fmla="*/ 1088239 w 1617176"/>
              <a:gd name="connsiteY26690" fmla="*/ 556274 h 1543360"/>
              <a:gd name="connsiteX26691" fmla="*/ 1095562 w 1617176"/>
              <a:gd name="connsiteY26691" fmla="*/ 560423 h 1543360"/>
              <a:gd name="connsiteX26692" fmla="*/ 1105813 w 1617176"/>
              <a:gd name="connsiteY26692" fmla="*/ 563841 h 1543360"/>
              <a:gd name="connsiteX26693" fmla="*/ 1100688 w 1617176"/>
              <a:gd name="connsiteY26693" fmla="*/ 557006 h 1543360"/>
              <a:gd name="connsiteX26694" fmla="*/ 1095074 w 1617176"/>
              <a:gd name="connsiteY26694" fmla="*/ 550904 h 1543360"/>
              <a:gd name="connsiteX26695" fmla="*/ 993921 w 1617176"/>
              <a:gd name="connsiteY26695" fmla="*/ 550861 h 1543360"/>
              <a:gd name="connsiteX26696" fmla="*/ 993778 w 1617176"/>
              <a:gd name="connsiteY26696" fmla="*/ 551147 h 1543360"/>
              <a:gd name="connsiteX26697" fmla="*/ 993046 w 1617176"/>
              <a:gd name="connsiteY26697" fmla="*/ 551635 h 1543360"/>
              <a:gd name="connsiteX26698" fmla="*/ 991921 w 1617176"/>
              <a:gd name="connsiteY26698" fmla="*/ 552310 h 1543360"/>
              <a:gd name="connsiteX26699" fmla="*/ 992313 w 1617176"/>
              <a:gd name="connsiteY26699" fmla="*/ 554077 h 1543360"/>
              <a:gd name="connsiteX26700" fmla="*/ 992176 w 1617176"/>
              <a:gd name="connsiteY26700" fmla="*/ 554168 h 1543360"/>
              <a:gd name="connsiteX26701" fmla="*/ 994022 w 1617176"/>
              <a:gd name="connsiteY26701" fmla="*/ 555785 h 1543360"/>
              <a:gd name="connsiteX26702" fmla="*/ 994022 w 1617176"/>
              <a:gd name="connsiteY26702" fmla="*/ 555786 h 1543360"/>
              <a:gd name="connsiteX26703" fmla="*/ 995242 w 1617176"/>
              <a:gd name="connsiteY26703" fmla="*/ 557006 h 1543360"/>
              <a:gd name="connsiteX26704" fmla="*/ 1000612 w 1617176"/>
              <a:gd name="connsiteY26704" fmla="*/ 555053 h 1543360"/>
              <a:gd name="connsiteX26705" fmla="*/ 997317 w 1617176"/>
              <a:gd name="connsiteY26705" fmla="*/ 551941 h 1543360"/>
              <a:gd name="connsiteX26706" fmla="*/ 939933 w 1617176"/>
              <a:gd name="connsiteY26706" fmla="*/ 550365 h 1543360"/>
              <a:gd name="connsiteX26707" fmla="*/ 939835 w 1617176"/>
              <a:gd name="connsiteY26707" fmla="*/ 550414 h 1543360"/>
              <a:gd name="connsiteX26708" fmla="*/ 939504 w 1617176"/>
              <a:gd name="connsiteY26708" fmla="*/ 550746 h 1543360"/>
              <a:gd name="connsiteX26709" fmla="*/ 942031 w 1617176"/>
              <a:gd name="connsiteY26709" fmla="*/ 552124 h 1543360"/>
              <a:gd name="connsiteX26710" fmla="*/ 939834 w 1617176"/>
              <a:gd name="connsiteY26710" fmla="*/ 550660 h 1543360"/>
              <a:gd name="connsiteX26711" fmla="*/ 938370 w 1617176"/>
              <a:gd name="connsiteY26711" fmla="*/ 549195 h 1543360"/>
              <a:gd name="connsiteX26712" fmla="*/ 939102 w 1617176"/>
              <a:gd name="connsiteY26712" fmla="*/ 550172 h 1543360"/>
              <a:gd name="connsiteX26713" fmla="*/ 939007 w 1617176"/>
              <a:gd name="connsiteY26713" fmla="*/ 550315 h 1543360"/>
              <a:gd name="connsiteX26714" fmla="*/ 939297 w 1617176"/>
              <a:gd name="connsiteY26714" fmla="*/ 550122 h 1543360"/>
              <a:gd name="connsiteX26715" fmla="*/ 705971 w 1617176"/>
              <a:gd name="connsiteY26715" fmla="*/ 549116 h 1543360"/>
              <a:gd name="connsiteX26716" fmla="*/ 705755 w 1617176"/>
              <a:gd name="connsiteY26716" fmla="*/ 549439 h 1543360"/>
              <a:gd name="connsiteX26717" fmla="*/ 713566 w 1617176"/>
              <a:gd name="connsiteY26717" fmla="*/ 552124 h 1543360"/>
              <a:gd name="connsiteX26718" fmla="*/ 713688 w 1617176"/>
              <a:gd name="connsiteY26718" fmla="*/ 552490 h 1543360"/>
              <a:gd name="connsiteX26719" fmla="*/ 713797 w 1617176"/>
              <a:gd name="connsiteY26719" fmla="*/ 551942 h 1543360"/>
              <a:gd name="connsiteX26720" fmla="*/ 912497 w 1617176"/>
              <a:gd name="connsiteY26720" fmla="*/ 548951 h 1543360"/>
              <a:gd name="connsiteX26721" fmla="*/ 912497 w 1617176"/>
              <a:gd name="connsiteY26721" fmla="*/ 551392 h 1543360"/>
              <a:gd name="connsiteX26722" fmla="*/ 912417 w 1617176"/>
              <a:gd name="connsiteY26722" fmla="*/ 551365 h 1543360"/>
              <a:gd name="connsiteX26723" fmla="*/ 913717 w 1617176"/>
              <a:gd name="connsiteY26723" fmla="*/ 553100 h 1543360"/>
              <a:gd name="connsiteX26724" fmla="*/ 914938 w 1617176"/>
              <a:gd name="connsiteY26724" fmla="*/ 554808 h 1543360"/>
              <a:gd name="connsiteX26725" fmla="*/ 914937 w 1617176"/>
              <a:gd name="connsiteY26725" fmla="*/ 554809 h 1543360"/>
              <a:gd name="connsiteX26726" fmla="*/ 914938 w 1617176"/>
              <a:gd name="connsiteY26726" fmla="*/ 554809 h 1543360"/>
              <a:gd name="connsiteX26727" fmla="*/ 921590 w 1617176"/>
              <a:gd name="connsiteY26727" fmla="*/ 559323 h 1543360"/>
              <a:gd name="connsiteX26728" fmla="*/ 921772 w 1617176"/>
              <a:gd name="connsiteY26728" fmla="*/ 559202 h 1543360"/>
              <a:gd name="connsiteX26729" fmla="*/ 922993 w 1617176"/>
              <a:gd name="connsiteY26729" fmla="*/ 559446 h 1543360"/>
              <a:gd name="connsiteX26730" fmla="*/ 924701 w 1617176"/>
              <a:gd name="connsiteY26730" fmla="*/ 560422 h 1543360"/>
              <a:gd name="connsiteX26731" fmla="*/ 924729 w 1617176"/>
              <a:gd name="connsiteY26731" fmla="*/ 560531 h 1543360"/>
              <a:gd name="connsiteX26732" fmla="*/ 924945 w 1617176"/>
              <a:gd name="connsiteY26732" fmla="*/ 560423 h 1543360"/>
              <a:gd name="connsiteX26733" fmla="*/ 921772 w 1617176"/>
              <a:gd name="connsiteY26733" fmla="*/ 556518 h 1543360"/>
              <a:gd name="connsiteX26734" fmla="*/ 912497 w 1617176"/>
              <a:gd name="connsiteY26734" fmla="*/ 548951 h 1543360"/>
              <a:gd name="connsiteX26735" fmla="*/ 736998 w 1617176"/>
              <a:gd name="connsiteY26735" fmla="*/ 548951 h 1543360"/>
              <a:gd name="connsiteX26736" fmla="*/ 737242 w 1617176"/>
              <a:gd name="connsiteY26736" fmla="*/ 550660 h 1543360"/>
              <a:gd name="connsiteX26737" fmla="*/ 736997 w 1617176"/>
              <a:gd name="connsiteY26737" fmla="*/ 551027 h 1543360"/>
              <a:gd name="connsiteX26738" fmla="*/ 751400 w 1617176"/>
              <a:gd name="connsiteY26738" fmla="*/ 558469 h 1543360"/>
              <a:gd name="connsiteX26739" fmla="*/ 767754 w 1617176"/>
              <a:gd name="connsiteY26739" fmla="*/ 567256 h 1543360"/>
              <a:gd name="connsiteX26740" fmla="*/ 767963 w 1617176"/>
              <a:gd name="connsiteY26740" fmla="*/ 567675 h 1543360"/>
              <a:gd name="connsiteX26741" fmla="*/ 768242 w 1617176"/>
              <a:gd name="connsiteY26741" fmla="*/ 567258 h 1543360"/>
              <a:gd name="connsiteX26742" fmla="*/ 773611 w 1617176"/>
              <a:gd name="connsiteY26742" fmla="*/ 569455 h 1543360"/>
              <a:gd name="connsiteX26743" fmla="*/ 776052 w 1617176"/>
              <a:gd name="connsiteY26743" fmla="*/ 566770 h 1543360"/>
              <a:gd name="connsiteX26744" fmla="*/ 776116 w 1617176"/>
              <a:gd name="connsiteY26744" fmla="*/ 566834 h 1543360"/>
              <a:gd name="connsiteX26745" fmla="*/ 777731 w 1617176"/>
              <a:gd name="connsiteY26745" fmla="*/ 564614 h 1543360"/>
              <a:gd name="connsiteX26746" fmla="*/ 777517 w 1617176"/>
              <a:gd name="connsiteY26746" fmla="*/ 564329 h 1543360"/>
              <a:gd name="connsiteX26747" fmla="*/ 777517 w 1617176"/>
              <a:gd name="connsiteY26747" fmla="*/ 562864 h 1543360"/>
              <a:gd name="connsiteX26748" fmla="*/ 769218 w 1617176"/>
              <a:gd name="connsiteY26748" fmla="*/ 559691 h 1543360"/>
              <a:gd name="connsiteX26749" fmla="*/ 760186 w 1617176"/>
              <a:gd name="connsiteY26749" fmla="*/ 557494 h 1543360"/>
              <a:gd name="connsiteX26750" fmla="*/ 749447 w 1617176"/>
              <a:gd name="connsiteY26750" fmla="*/ 552857 h 1543360"/>
              <a:gd name="connsiteX26751" fmla="*/ 736998 w 1617176"/>
              <a:gd name="connsiteY26751" fmla="*/ 548951 h 1543360"/>
              <a:gd name="connsiteX26752" fmla="*/ 898828 w 1617176"/>
              <a:gd name="connsiteY26752" fmla="*/ 548707 h 1543360"/>
              <a:gd name="connsiteX26753" fmla="*/ 893963 w 1617176"/>
              <a:gd name="connsiteY26753" fmla="*/ 550765 h 1543360"/>
              <a:gd name="connsiteX26754" fmla="*/ 894190 w 1617176"/>
              <a:gd name="connsiteY26754" fmla="*/ 550902 h 1543360"/>
              <a:gd name="connsiteX26755" fmla="*/ 893702 w 1617176"/>
              <a:gd name="connsiteY26755" fmla="*/ 551634 h 1543360"/>
              <a:gd name="connsiteX26756" fmla="*/ 892513 w 1617176"/>
              <a:gd name="connsiteY26756" fmla="*/ 551873 h 1543360"/>
              <a:gd name="connsiteX26757" fmla="*/ 893214 w 1617176"/>
              <a:gd name="connsiteY26757" fmla="*/ 553101 h 1543360"/>
              <a:gd name="connsiteX26758" fmla="*/ 902733 w 1617176"/>
              <a:gd name="connsiteY26758" fmla="*/ 551880 h 1543360"/>
              <a:gd name="connsiteX26759" fmla="*/ 898828 w 1617176"/>
              <a:gd name="connsiteY26759" fmla="*/ 548707 h 1543360"/>
              <a:gd name="connsiteX26760" fmla="*/ 1019895 w 1617176"/>
              <a:gd name="connsiteY26760" fmla="*/ 548707 h 1543360"/>
              <a:gd name="connsiteX26761" fmla="*/ 1019659 w 1617176"/>
              <a:gd name="connsiteY26761" fmla="*/ 549178 h 1543360"/>
              <a:gd name="connsiteX26762" fmla="*/ 1021604 w 1617176"/>
              <a:gd name="connsiteY26762" fmla="*/ 550416 h 1543360"/>
              <a:gd name="connsiteX26763" fmla="*/ 1147553 w 1617176"/>
              <a:gd name="connsiteY26763" fmla="*/ 548705 h 1543360"/>
              <a:gd name="connsiteX26764" fmla="*/ 1147308 w 1617176"/>
              <a:gd name="connsiteY26764" fmla="*/ 548950 h 1543360"/>
              <a:gd name="connsiteX26765" fmla="*/ 1146820 w 1617176"/>
              <a:gd name="connsiteY26765" fmla="*/ 549194 h 1543360"/>
              <a:gd name="connsiteX26766" fmla="*/ 1146638 w 1617176"/>
              <a:gd name="connsiteY26766" fmla="*/ 549103 h 1543360"/>
              <a:gd name="connsiteX26767" fmla="*/ 1146576 w 1617176"/>
              <a:gd name="connsiteY26767" fmla="*/ 549195 h 1543360"/>
              <a:gd name="connsiteX26768" fmla="*/ 1147552 w 1617176"/>
              <a:gd name="connsiteY26768" fmla="*/ 549439 h 1543360"/>
              <a:gd name="connsiteX26769" fmla="*/ 1148437 w 1617176"/>
              <a:gd name="connsiteY26769" fmla="*/ 552091 h 1543360"/>
              <a:gd name="connsiteX26770" fmla="*/ 1149506 w 1617176"/>
              <a:gd name="connsiteY26770" fmla="*/ 553588 h 1543360"/>
              <a:gd name="connsiteX26771" fmla="*/ 1149750 w 1617176"/>
              <a:gd name="connsiteY26771" fmla="*/ 553832 h 1543360"/>
              <a:gd name="connsiteX26772" fmla="*/ 1149733 w 1617176"/>
              <a:gd name="connsiteY26772" fmla="*/ 553866 h 1543360"/>
              <a:gd name="connsiteX26773" fmla="*/ 1152922 w 1617176"/>
              <a:gd name="connsiteY26773" fmla="*/ 557738 h 1543360"/>
              <a:gd name="connsiteX26774" fmla="*/ 1152190 w 1617176"/>
              <a:gd name="connsiteY26774" fmla="*/ 554809 h 1543360"/>
              <a:gd name="connsiteX26775" fmla="*/ 1152582 w 1617176"/>
              <a:gd name="connsiteY26775" fmla="*/ 554515 h 1543360"/>
              <a:gd name="connsiteX26776" fmla="*/ 1152190 w 1617176"/>
              <a:gd name="connsiteY26776" fmla="*/ 554320 h 1543360"/>
              <a:gd name="connsiteX26777" fmla="*/ 1151842 w 1617176"/>
              <a:gd name="connsiteY26777" fmla="*/ 553623 h 1543360"/>
              <a:gd name="connsiteX26778" fmla="*/ 1151702 w 1617176"/>
              <a:gd name="connsiteY26778" fmla="*/ 553833 h 1543360"/>
              <a:gd name="connsiteX26779" fmla="*/ 1147552 w 1617176"/>
              <a:gd name="connsiteY26779" fmla="*/ 548707 h 1543360"/>
              <a:gd name="connsiteX26780" fmla="*/ 998660 w 1617176"/>
              <a:gd name="connsiteY26780" fmla="*/ 548219 h 1543360"/>
              <a:gd name="connsiteX26781" fmla="*/ 1005494 w 1617176"/>
              <a:gd name="connsiteY26781" fmla="*/ 554565 h 1543360"/>
              <a:gd name="connsiteX26782" fmla="*/ 1005494 w 1617176"/>
              <a:gd name="connsiteY26782" fmla="*/ 553589 h 1543360"/>
              <a:gd name="connsiteX26783" fmla="*/ 1005690 w 1617176"/>
              <a:gd name="connsiteY26783" fmla="*/ 553295 h 1543360"/>
              <a:gd name="connsiteX26784" fmla="*/ 1005250 w 1617176"/>
              <a:gd name="connsiteY26784" fmla="*/ 552856 h 1543360"/>
              <a:gd name="connsiteX26785" fmla="*/ 1004579 w 1617176"/>
              <a:gd name="connsiteY26785" fmla="*/ 552184 h 1543360"/>
              <a:gd name="connsiteX26786" fmla="*/ 1004518 w 1617176"/>
              <a:gd name="connsiteY26786" fmla="*/ 552368 h 1543360"/>
              <a:gd name="connsiteX26787" fmla="*/ 998660 w 1617176"/>
              <a:gd name="connsiteY26787" fmla="*/ 548219 h 1543360"/>
              <a:gd name="connsiteX26788" fmla="*/ 1004518 w 1617176"/>
              <a:gd name="connsiteY26788" fmla="*/ 547975 h 1543360"/>
              <a:gd name="connsiteX26789" fmla="*/ 1005494 w 1617176"/>
              <a:gd name="connsiteY26789" fmla="*/ 550903 h 1543360"/>
              <a:gd name="connsiteX26790" fmla="*/ 1005982 w 1617176"/>
              <a:gd name="connsiteY26790" fmla="*/ 550903 h 1543360"/>
              <a:gd name="connsiteX26791" fmla="*/ 1006471 w 1617176"/>
              <a:gd name="connsiteY26791" fmla="*/ 551391 h 1543360"/>
              <a:gd name="connsiteX26792" fmla="*/ 1006960 w 1617176"/>
              <a:gd name="connsiteY26792" fmla="*/ 551880 h 1543360"/>
              <a:gd name="connsiteX26793" fmla="*/ 1011352 w 1617176"/>
              <a:gd name="connsiteY26793" fmla="*/ 550904 h 1543360"/>
              <a:gd name="connsiteX26794" fmla="*/ 1004518 w 1617176"/>
              <a:gd name="connsiteY26794" fmla="*/ 547975 h 1543360"/>
              <a:gd name="connsiteX26795" fmla="*/ 992801 w 1617176"/>
              <a:gd name="connsiteY26795" fmla="*/ 547975 h 1543360"/>
              <a:gd name="connsiteX26796" fmla="*/ 987791 w 1617176"/>
              <a:gd name="connsiteY26796" fmla="*/ 549797 h 1543360"/>
              <a:gd name="connsiteX26797" fmla="*/ 987920 w 1617176"/>
              <a:gd name="connsiteY26797" fmla="*/ 549926 h 1543360"/>
              <a:gd name="connsiteX26798" fmla="*/ 988311 w 1617176"/>
              <a:gd name="connsiteY26798" fmla="*/ 550318 h 1543360"/>
              <a:gd name="connsiteX26799" fmla="*/ 988408 w 1617176"/>
              <a:gd name="connsiteY26799" fmla="*/ 550172 h 1543360"/>
              <a:gd name="connsiteX26800" fmla="*/ 989628 w 1617176"/>
              <a:gd name="connsiteY26800" fmla="*/ 550172 h 1543360"/>
              <a:gd name="connsiteX26801" fmla="*/ 989786 w 1617176"/>
              <a:gd name="connsiteY26801" fmla="*/ 551432 h 1543360"/>
              <a:gd name="connsiteX26802" fmla="*/ 992313 w 1617176"/>
              <a:gd name="connsiteY26802" fmla="*/ 549682 h 1543360"/>
              <a:gd name="connsiteX26803" fmla="*/ 992876 w 1617176"/>
              <a:gd name="connsiteY26803" fmla="*/ 549307 h 1543360"/>
              <a:gd name="connsiteX26804" fmla="*/ 992801 w 1617176"/>
              <a:gd name="connsiteY26804" fmla="*/ 549195 h 1543360"/>
              <a:gd name="connsiteX26805" fmla="*/ 992801 w 1617176"/>
              <a:gd name="connsiteY26805" fmla="*/ 547975 h 1543360"/>
              <a:gd name="connsiteX26806" fmla="*/ 840003 w 1617176"/>
              <a:gd name="connsiteY26806" fmla="*/ 547731 h 1543360"/>
              <a:gd name="connsiteX26807" fmla="*/ 850499 w 1617176"/>
              <a:gd name="connsiteY26807" fmla="*/ 557006 h 1543360"/>
              <a:gd name="connsiteX26808" fmla="*/ 850716 w 1617176"/>
              <a:gd name="connsiteY26808" fmla="*/ 557168 h 1543360"/>
              <a:gd name="connsiteX26809" fmla="*/ 850743 w 1617176"/>
              <a:gd name="connsiteY26809" fmla="*/ 557005 h 1543360"/>
              <a:gd name="connsiteX26810" fmla="*/ 852940 w 1617176"/>
              <a:gd name="connsiteY26810" fmla="*/ 555784 h 1543360"/>
              <a:gd name="connsiteX26811" fmla="*/ 855170 w 1617176"/>
              <a:gd name="connsiteY26811" fmla="*/ 553960 h 1543360"/>
              <a:gd name="connsiteX26812" fmla="*/ 855625 w 1617176"/>
              <a:gd name="connsiteY26812" fmla="*/ 552368 h 1543360"/>
              <a:gd name="connsiteX26813" fmla="*/ 840003 w 1617176"/>
              <a:gd name="connsiteY26813" fmla="*/ 547731 h 1543360"/>
              <a:gd name="connsiteX26814" fmla="*/ 1046012 w 1617176"/>
              <a:gd name="connsiteY26814" fmla="*/ 547242 h 1543360"/>
              <a:gd name="connsiteX26815" fmla="*/ 1044060 w 1617176"/>
              <a:gd name="connsiteY26815" fmla="*/ 547730 h 1543360"/>
              <a:gd name="connsiteX26816" fmla="*/ 1041864 w 1617176"/>
              <a:gd name="connsiteY26816" fmla="*/ 548218 h 1543360"/>
              <a:gd name="connsiteX26817" fmla="*/ 1041862 w 1617176"/>
              <a:gd name="connsiteY26817" fmla="*/ 548218 h 1543360"/>
              <a:gd name="connsiteX26818" fmla="*/ 1041863 w 1617176"/>
              <a:gd name="connsiteY26818" fmla="*/ 548219 h 1543360"/>
              <a:gd name="connsiteX26819" fmla="*/ 1041375 w 1617176"/>
              <a:gd name="connsiteY26819" fmla="*/ 548308 h 1543360"/>
              <a:gd name="connsiteX26820" fmla="*/ 1041375 w 1617176"/>
              <a:gd name="connsiteY26820" fmla="*/ 548462 h 1543360"/>
              <a:gd name="connsiteX26821" fmla="*/ 1041193 w 1617176"/>
              <a:gd name="connsiteY26821" fmla="*/ 548341 h 1543360"/>
              <a:gd name="connsiteX26822" fmla="*/ 1039178 w 1617176"/>
              <a:gd name="connsiteY26822" fmla="*/ 548707 h 1543360"/>
              <a:gd name="connsiteX26823" fmla="*/ 1052115 w 1617176"/>
              <a:gd name="connsiteY26823" fmla="*/ 548219 h 1543360"/>
              <a:gd name="connsiteX26824" fmla="*/ 1046012 w 1617176"/>
              <a:gd name="connsiteY26824" fmla="*/ 547243 h 1543360"/>
              <a:gd name="connsiteX26825" fmla="*/ 868561 w 1617176"/>
              <a:gd name="connsiteY26825" fmla="*/ 546999 h 1543360"/>
              <a:gd name="connsiteX26826" fmla="*/ 866365 w 1617176"/>
              <a:gd name="connsiteY26826" fmla="*/ 549683 h 1543360"/>
              <a:gd name="connsiteX26827" fmla="*/ 871490 w 1617176"/>
              <a:gd name="connsiteY26827" fmla="*/ 551148 h 1543360"/>
              <a:gd name="connsiteX26828" fmla="*/ 868561 w 1617176"/>
              <a:gd name="connsiteY26828" fmla="*/ 546999 h 1543360"/>
              <a:gd name="connsiteX26829" fmla="*/ 820964 w 1617176"/>
              <a:gd name="connsiteY26829" fmla="*/ 546999 h 1543360"/>
              <a:gd name="connsiteX26830" fmla="*/ 819256 w 1617176"/>
              <a:gd name="connsiteY26830" fmla="*/ 548219 h 1543360"/>
              <a:gd name="connsiteX26831" fmla="*/ 819988 w 1617176"/>
              <a:gd name="connsiteY26831" fmla="*/ 548219 h 1543360"/>
              <a:gd name="connsiteX26832" fmla="*/ 819988 w 1617176"/>
              <a:gd name="connsiteY26832" fmla="*/ 548217 h 1543360"/>
              <a:gd name="connsiteX26833" fmla="*/ 820476 w 1617176"/>
              <a:gd name="connsiteY26833" fmla="*/ 547973 h 1543360"/>
              <a:gd name="connsiteX26834" fmla="*/ 820964 w 1617176"/>
              <a:gd name="connsiteY26834" fmla="*/ 547485 h 1543360"/>
              <a:gd name="connsiteX26835" fmla="*/ 1108254 w 1617176"/>
              <a:gd name="connsiteY26835" fmla="*/ 546022 h 1543360"/>
              <a:gd name="connsiteX26836" fmla="*/ 1099223 w 1617176"/>
              <a:gd name="connsiteY26836" fmla="*/ 548707 h 1543360"/>
              <a:gd name="connsiteX26837" fmla="*/ 1110451 w 1617176"/>
              <a:gd name="connsiteY26837" fmla="*/ 563596 h 1543360"/>
              <a:gd name="connsiteX26838" fmla="*/ 1112892 w 1617176"/>
              <a:gd name="connsiteY26838" fmla="*/ 564329 h 1543360"/>
              <a:gd name="connsiteX26839" fmla="*/ 1112404 w 1617176"/>
              <a:gd name="connsiteY26839" fmla="*/ 565061 h 1543360"/>
              <a:gd name="connsiteX26840" fmla="*/ 1112550 w 1617176"/>
              <a:gd name="connsiteY26840" fmla="*/ 565110 h 1543360"/>
              <a:gd name="connsiteX26841" fmla="*/ 1112648 w 1617176"/>
              <a:gd name="connsiteY26841" fmla="*/ 564816 h 1543360"/>
              <a:gd name="connsiteX26842" fmla="*/ 1115333 w 1617176"/>
              <a:gd name="connsiteY26842" fmla="*/ 565548 h 1543360"/>
              <a:gd name="connsiteX26843" fmla="*/ 1115333 w 1617176"/>
              <a:gd name="connsiteY26843" fmla="*/ 567746 h 1543360"/>
              <a:gd name="connsiteX26844" fmla="*/ 1115821 w 1617176"/>
              <a:gd name="connsiteY26844" fmla="*/ 569210 h 1543360"/>
              <a:gd name="connsiteX26845" fmla="*/ 1124853 w 1617176"/>
              <a:gd name="connsiteY26845" fmla="*/ 568234 h 1543360"/>
              <a:gd name="connsiteX26846" fmla="*/ 1124853 w 1617176"/>
              <a:gd name="connsiteY26846" fmla="*/ 568100 h 1543360"/>
              <a:gd name="connsiteX26847" fmla="*/ 1122412 w 1617176"/>
              <a:gd name="connsiteY26847" fmla="*/ 564328 h 1543360"/>
              <a:gd name="connsiteX26848" fmla="*/ 1118263 w 1617176"/>
              <a:gd name="connsiteY26848" fmla="*/ 558714 h 1543360"/>
              <a:gd name="connsiteX26849" fmla="*/ 1118283 w 1617176"/>
              <a:gd name="connsiteY26849" fmla="*/ 558616 h 1543360"/>
              <a:gd name="connsiteX26850" fmla="*/ 1016169 w 1617176"/>
              <a:gd name="connsiteY26850" fmla="*/ 545361 h 1543360"/>
              <a:gd name="connsiteX26851" fmla="*/ 1012170 w 1617176"/>
              <a:gd name="connsiteY26851" fmla="*/ 546314 h 1543360"/>
              <a:gd name="connsiteX26852" fmla="*/ 1011840 w 1617176"/>
              <a:gd name="connsiteY26852" fmla="*/ 546754 h 1543360"/>
              <a:gd name="connsiteX26853" fmla="*/ 1017454 w 1617176"/>
              <a:gd name="connsiteY26853" fmla="*/ 548463 h 1543360"/>
              <a:gd name="connsiteX26854" fmla="*/ 1017873 w 1617176"/>
              <a:gd name="connsiteY26854" fmla="*/ 548742 h 1543360"/>
              <a:gd name="connsiteX26855" fmla="*/ 1018744 w 1617176"/>
              <a:gd name="connsiteY26855" fmla="*/ 547696 h 1543360"/>
              <a:gd name="connsiteX26856" fmla="*/ 1018430 w 1617176"/>
              <a:gd name="connsiteY26856" fmla="*/ 547487 h 1543360"/>
              <a:gd name="connsiteX26857" fmla="*/ 1018430 w 1617176"/>
              <a:gd name="connsiteY26857" fmla="*/ 546266 h 1543360"/>
              <a:gd name="connsiteX26858" fmla="*/ 895167 w 1617176"/>
              <a:gd name="connsiteY26858" fmla="*/ 545290 h 1543360"/>
              <a:gd name="connsiteX26859" fmla="*/ 884427 w 1617176"/>
              <a:gd name="connsiteY26859" fmla="*/ 554321 h 1543360"/>
              <a:gd name="connsiteX26860" fmla="*/ 891750 w 1617176"/>
              <a:gd name="connsiteY26860" fmla="*/ 549928 h 1543360"/>
              <a:gd name="connsiteX26861" fmla="*/ 891976 w 1617176"/>
              <a:gd name="connsiteY26861" fmla="*/ 550605 h 1543360"/>
              <a:gd name="connsiteX26862" fmla="*/ 892237 w 1617176"/>
              <a:gd name="connsiteY26862" fmla="*/ 550170 h 1543360"/>
              <a:gd name="connsiteX26863" fmla="*/ 892484 w 1617176"/>
              <a:gd name="connsiteY26863" fmla="*/ 550170 h 1543360"/>
              <a:gd name="connsiteX26864" fmla="*/ 897363 w 1617176"/>
              <a:gd name="connsiteY26864" fmla="*/ 546022 h 1543360"/>
              <a:gd name="connsiteX26865" fmla="*/ 895167 w 1617176"/>
              <a:gd name="connsiteY26865" fmla="*/ 545290 h 1543360"/>
              <a:gd name="connsiteX26866" fmla="*/ 828287 w 1617176"/>
              <a:gd name="connsiteY26866" fmla="*/ 545290 h 1543360"/>
              <a:gd name="connsiteX26867" fmla="*/ 821453 w 1617176"/>
              <a:gd name="connsiteY26867" fmla="*/ 549195 h 1543360"/>
              <a:gd name="connsiteX26868" fmla="*/ 821497 w 1617176"/>
              <a:gd name="connsiteY26868" fmla="*/ 549021 h 1543360"/>
              <a:gd name="connsiteX26869" fmla="*/ 821208 w 1617176"/>
              <a:gd name="connsiteY26869" fmla="*/ 549194 h 1543360"/>
              <a:gd name="connsiteX26870" fmla="*/ 820964 w 1617176"/>
              <a:gd name="connsiteY26870" fmla="*/ 549438 h 1543360"/>
              <a:gd name="connsiteX26871" fmla="*/ 820476 w 1617176"/>
              <a:gd name="connsiteY26871" fmla="*/ 549438 h 1543360"/>
              <a:gd name="connsiteX26872" fmla="*/ 820475 w 1617176"/>
              <a:gd name="connsiteY26872" fmla="*/ 549437 h 1543360"/>
              <a:gd name="connsiteX26873" fmla="*/ 820720 w 1617176"/>
              <a:gd name="connsiteY26873" fmla="*/ 549683 h 1543360"/>
              <a:gd name="connsiteX26874" fmla="*/ 819500 w 1617176"/>
              <a:gd name="connsiteY26874" fmla="*/ 551880 h 1543360"/>
              <a:gd name="connsiteX26875" fmla="*/ 835365 w 1617176"/>
              <a:gd name="connsiteY26875" fmla="*/ 567746 h 1543360"/>
              <a:gd name="connsiteX26876" fmla="*/ 839515 w 1617176"/>
              <a:gd name="connsiteY26876" fmla="*/ 565549 h 1543360"/>
              <a:gd name="connsiteX26877" fmla="*/ 840247 w 1617176"/>
              <a:gd name="connsiteY26877" fmla="*/ 566281 h 1543360"/>
              <a:gd name="connsiteX26878" fmla="*/ 840003 w 1617176"/>
              <a:gd name="connsiteY26878" fmla="*/ 565304 h 1543360"/>
              <a:gd name="connsiteX26879" fmla="*/ 841956 w 1617176"/>
              <a:gd name="connsiteY26879" fmla="*/ 563596 h 1543360"/>
              <a:gd name="connsiteX26880" fmla="*/ 843162 w 1617176"/>
              <a:gd name="connsiteY26880" fmla="*/ 562590 h 1543360"/>
              <a:gd name="connsiteX26881" fmla="*/ 840491 w 1617176"/>
              <a:gd name="connsiteY26881" fmla="*/ 556762 h 1543360"/>
              <a:gd name="connsiteX26882" fmla="*/ 832436 w 1617176"/>
              <a:gd name="connsiteY26882" fmla="*/ 549195 h 1543360"/>
              <a:gd name="connsiteX26883" fmla="*/ 828287 w 1617176"/>
              <a:gd name="connsiteY26883" fmla="*/ 545290 h 1543360"/>
              <a:gd name="connsiteX26884" fmla="*/ 1022092 w 1617176"/>
              <a:gd name="connsiteY26884" fmla="*/ 545046 h 1543360"/>
              <a:gd name="connsiteX26885" fmla="*/ 1021115 w 1617176"/>
              <a:gd name="connsiteY26885" fmla="*/ 545325 h 1543360"/>
              <a:gd name="connsiteX26886" fmla="*/ 1021115 w 1617176"/>
              <a:gd name="connsiteY26886" fmla="*/ 546266 h 1543360"/>
              <a:gd name="connsiteX26887" fmla="*/ 1022824 w 1617176"/>
              <a:gd name="connsiteY26887" fmla="*/ 545290 h 1543360"/>
              <a:gd name="connsiteX26888" fmla="*/ 1022987 w 1617176"/>
              <a:gd name="connsiteY26888" fmla="*/ 545046 h 1543360"/>
              <a:gd name="connsiteX26889" fmla="*/ 905908 w 1617176"/>
              <a:gd name="connsiteY26889" fmla="*/ 544801 h 1543360"/>
              <a:gd name="connsiteX26890" fmla="*/ 905906 w 1617176"/>
              <a:gd name="connsiteY26890" fmla="*/ 544802 h 1543360"/>
              <a:gd name="connsiteX26891" fmla="*/ 904930 w 1617176"/>
              <a:gd name="connsiteY26891" fmla="*/ 544802 h 1543360"/>
              <a:gd name="connsiteX26892" fmla="*/ 902733 w 1617176"/>
              <a:gd name="connsiteY26892" fmla="*/ 546999 h 1543360"/>
              <a:gd name="connsiteX26893" fmla="*/ 906395 w 1617176"/>
              <a:gd name="connsiteY26893" fmla="*/ 549928 h 1543360"/>
              <a:gd name="connsiteX26894" fmla="*/ 907859 w 1617176"/>
              <a:gd name="connsiteY26894" fmla="*/ 547975 h 1543360"/>
              <a:gd name="connsiteX26895" fmla="*/ 907859 w 1617176"/>
              <a:gd name="connsiteY26895" fmla="*/ 547890 h 1543360"/>
              <a:gd name="connsiteX26896" fmla="*/ 907372 w 1617176"/>
              <a:gd name="connsiteY26896" fmla="*/ 547241 h 1543360"/>
              <a:gd name="connsiteX26897" fmla="*/ 1143647 w 1617176"/>
              <a:gd name="connsiteY26897" fmla="*/ 544558 h 1543360"/>
              <a:gd name="connsiteX26898" fmla="*/ 1146608 w 1617176"/>
              <a:gd name="connsiteY26898" fmla="*/ 547941 h 1543360"/>
              <a:gd name="connsiteX26899" fmla="*/ 1146937 w 1617176"/>
              <a:gd name="connsiteY26899" fmla="*/ 547612 h 1543360"/>
              <a:gd name="connsiteX26900" fmla="*/ 1090192 w 1617176"/>
              <a:gd name="connsiteY26900" fmla="*/ 544558 h 1543360"/>
              <a:gd name="connsiteX26901" fmla="*/ 1075547 w 1617176"/>
              <a:gd name="connsiteY26901" fmla="*/ 547975 h 1543360"/>
              <a:gd name="connsiteX26902" fmla="*/ 1092389 w 1617176"/>
              <a:gd name="connsiteY26902" fmla="*/ 547975 h 1543360"/>
              <a:gd name="connsiteX26903" fmla="*/ 1090192 w 1617176"/>
              <a:gd name="connsiteY26903" fmla="*/ 544558 h 1543360"/>
              <a:gd name="connsiteX26904" fmla="*/ 461668 w 1617176"/>
              <a:gd name="connsiteY26904" fmla="*/ 544232 h 1543360"/>
              <a:gd name="connsiteX26905" fmla="*/ 459716 w 1617176"/>
              <a:gd name="connsiteY26905" fmla="*/ 545534 h 1543360"/>
              <a:gd name="connsiteX26906" fmla="*/ 461912 w 1617176"/>
              <a:gd name="connsiteY26906" fmla="*/ 544619 h 1543360"/>
              <a:gd name="connsiteX26907" fmla="*/ 461912 w 1617176"/>
              <a:gd name="connsiteY26907" fmla="*/ 544558 h 1543360"/>
              <a:gd name="connsiteX26908" fmla="*/ 1046256 w 1617176"/>
              <a:gd name="connsiteY26908" fmla="*/ 544070 h 1543360"/>
              <a:gd name="connsiteX26909" fmla="*/ 1038934 w 1617176"/>
              <a:gd name="connsiteY26909" fmla="*/ 546754 h 1543360"/>
              <a:gd name="connsiteX26910" fmla="*/ 1041375 w 1617176"/>
              <a:gd name="connsiteY26910" fmla="*/ 546754 h 1543360"/>
              <a:gd name="connsiteX26911" fmla="*/ 1041375 w 1617176"/>
              <a:gd name="connsiteY26911" fmla="*/ 546753 h 1543360"/>
              <a:gd name="connsiteX26912" fmla="*/ 1043328 w 1617176"/>
              <a:gd name="connsiteY26912" fmla="*/ 546265 h 1543360"/>
              <a:gd name="connsiteX26913" fmla="*/ 1046061 w 1617176"/>
              <a:gd name="connsiteY26913" fmla="*/ 545680 h 1543360"/>
              <a:gd name="connsiteX26914" fmla="*/ 1046012 w 1617176"/>
              <a:gd name="connsiteY26914" fmla="*/ 545534 h 1543360"/>
              <a:gd name="connsiteX26915" fmla="*/ 1046256 w 1617176"/>
              <a:gd name="connsiteY26915" fmla="*/ 544070 h 1543360"/>
              <a:gd name="connsiteX26916" fmla="*/ 970834 w 1617176"/>
              <a:gd name="connsiteY26916" fmla="*/ 544070 h 1543360"/>
              <a:gd name="connsiteX26917" fmla="*/ 964732 w 1617176"/>
              <a:gd name="connsiteY26917" fmla="*/ 547975 h 1543360"/>
              <a:gd name="connsiteX26918" fmla="*/ 974495 w 1617176"/>
              <a:gd name="connsiteY26918" fmla="*/ 558227 h 1543360"/>
              <a:gd name="connsiteX26919" fmla="*/ 980597 w 1617176"/>
              <a:gd name="connsiteY26919" fmla="*/ 554809 h 1543360"/>
              <a:gd name="connsiteX26920" fmla="*/ 970834 w 1617176"/>
              <a:gd name="connsiteY26920" fmla="*/ 544070 h 1543360"/>
              <a:gd name="connsiteX26921" fmla="*/ 906639 w 1617176"/>
              <a:gd name="connsiteY26921" fmla="*/ 543825 h 1543360"/>
              <a:gd name="connsiteX26922" fmla="*/ 907124 w 1617176"/>
              <a:gd name="connsiteY26922" fmla="*/ 544796 h 1543360"/>
              <a:gd name="connsiteX26923" fmla="*/ 907128 w 1617176"/>
              <a:gd name="connsiteY26923" fmla="*/ 544800 h 1543360"/>
              <a:gd name="connsiteX26924" fmla="*/ 908104 w 1617176"/>
              <a:gd name="connsiteY26924" fmla="*/ 546265 h 1543360"/>
              <a:gd name="connsiteX26925" fmla="*/ 908924 w 1617176"/>
              <a:gd name="connsiteY26925" fmla="*/ 547700 h 1543360"/>
              <a:gd name="connsiteX26926" fmla="*/ 909080 w 1617176"/>
              <a:gd name="connsiteY26926" fmla="*/ 547731 h 1543360"/>
              <a:gd name="connsiteX26927" fmla="*/ 909324 w 1617176"/>
              <a:gd name="connsiteY26927" fmla="*/ 547243 h 1543360"/>
              <a:gd name="connsiteX26928" fmla="*/ 912008 w 1617176"/>
              <a:gd name="connsiteY26928" fmla="*/ 546510 h 1543360"/>
              <a:gd name="connsiteX26929" fmla="*/ 906639 w 1617176"/>
              <a:gd name="connsiteY26929" fmla="*/ 543825 h 1543360"/>
              <a:gd name="connsiteX26930" fmla="*/ 1122412 w 1617176"/>
              <a:gd name="connsiteY26930" fmla="*/ 543337 h 1543360"/>
              <a:gd name="connsiteX26931" fmla="*/ 1127537 w 1617176"/>
              <a:gd name="connsiteY26931" fmla="*/ 554077 h 1543360"/>
              <a:gd name="connsiteX26932" fmla="*/ 1136080 w 1617176"/>
              <a:gd name="connsiteY26932" fmla="*/ 559203 h 1543360"/>
              <a:gd name="connsiteX26933" fmla="*/ 1122412 w 1617176"/>
              <a:gd name="connsiteY26933" fmla="*/ 543337 h 1543360"/>
              <a:gd name="connsiteX26934" fmla="*/ 1069348 w 1617176"/>
              <a:gd name="connsiteY26934" fmla="*/ 543288 h 1543360"/>
              <a:gd name="connsiteX26935" fmla="*/ 1068957 w 1617176"/>
              <a:gd name="connsiteY26935" fmla="*/ 543581 h 1543360"/>
              <a:gd name="connsiteX26936" fmla="*/ 1064807 w 1617176"/>
              <a:gd name="connsiteY26936" fmla="*/ 545778 h 1543360"/>
              <a:gd name="connsiteX26937" fmla="*/ 1069445 w 1617176"/>
              <a:gd name="connsiteY26937" fmla="*/ 544070 h 1543360"/>
              <a:gd name="connsiteX26938" fmla="*/ 1069503 w 1617176"/>
              <a:gd name="connsiteY26938" fmla="*/ 544084 h 1543360"/>
              <a:gd name="connsiteX26939" fmla="*/ 1069201 w 1617176"/>
              <a:gd name="connsiteY26939" fmla="*/ 543581 h 1543360"/>
              <a:gd name="connsiteX26940" fmla="*/ 1114845 w 1617176"/>
              <a:gd name="connsiteY26940" fmla="*/ 542849 h 1543360"/>
              <a:gd name="connsiteX26941" fmla="*/ 1114356 w 1617176"/>
              <a:gd name="connsiteY26941" fmla="*/ 545534 h 1543360"/>
              <a:gd name="connsiteX26942" fmla="*/ 1118750 w 1617176"/>
              <a:gd name="connsiteY26942" fmla="*/ 547243 h 1543360"/>
              <a:gd name="connsiteX26943" fmla="*/ 1114845 w 1617176"/>
              <a:gd name="connsiteY26943" fmla="*/ 542849 h 1543360"/>
              <a:gd name="connsiteX26944" fmla="*/ 921528 w 1617176"/>
              <a:gd name="connsiteY26944" fmla="*/ 542849 h 1543360"/>
              <a:gd name="connsiteX26945" fmla="*/ 918355 w 1617176"/>
              <a:gd name="connsiteY26945" fmla="*/ 546510 h 1543360"/>
              <a:gd name="connsiteX26946" fmla="*/ 932512 w 1617176"/>
              <a:gd name="connsiteY26946" fmla="*/ 560179 h 1543360"/>
              <a:gd name="connsiteX26947" fmla="*/ 940323 w 1617176"/>
              <a:gd name="connsiteY26947" fmla="*/ 556274 h 1543360"/>
              <a:gd name="connsiteX26948" fmla="*/ 934221 w 1617176"/>
              <a:gd name="connsiteY26948" fmla="*/ 551880 h 1543360"/>
              <a:gd name="connsiteX26949" fmla="*/ 922992 w 1617176"/>
              <a:gd name="connsiteY26949" fmla="*/ 542849 h 1543360"/>
              <a:gd name="connsiteX26950" fmla="*/ 921528 w 1617176"/>
              <a:gd name="connsiteY26950" fmla="*/ 542849 h 1543360"/>
              <a:gd name="connsiteX26951" fmla="*/ 1009643 w 1617176"/>
              <a:gd name="connsiteY26951" fmla="*/ 542605 h 1543360"/>
              <a:gd name="connsiteX26952" fmla="*/ 1012084 w 1617176"/>
              <a:gd name="connsiteY26952" fmla="*/ 544070 h 1543360"/>
              <a:gd name="connsiteX26953" fmla="*/ 1011924 w 1617176"/>
              <a:gd name="connsiteY26953" fmla="*/ 544710 h 1543360"/>
              <a:gd name="connsiteX26954" fmla="*/ 1015651 w 1617176"/>
              <a:gd name="connsiteY26954" fmla="*/ 544122 h 1543360"/>
              <a:gd name="connsiteX26955" fmla="*/ 1015502 w 1617176"/>
              <a:gd name="connsiteY26955" fmla="*/ 543825 h 1543360"/>
              <a:gd name="connsiteX26956" fmla="*/ 1015258 w 1617176"/>
              <a:gd name="connsiteY26956" fmla="*/ 543337 h 1543360"/>
              <a:gd name="connsiteX26957" fmla="*/ 1015350 w 1617176"/>
              <a:gd name="connsiteY26957" fmla="*/ 543061 h 1543360"/>
              <a:gd name="connsiteX26958" fmla="*/ 1181236 w 1617176"/>
              <a:gd name="connsiteY26958" fmla="*/ 542361 h 1543360"/>
              <a:gd name="connsiteX26959" fmla="*/ 1180504 w 1617176"/>
              <a:gd name="connsiteY26959" fmla="*/ 545046 h 1543360"/>
              <a:gd name="connsiteX26960" fmla="*/ 1187827 w 1617176"/>
              <a:gd name="connsiteY26960" fmla="*/ 555053 h 1543360"/>
              <a:gd name="connsiteX26961" fmla="*/ 1185630 w 1617176"/>
              <a:gd name="connsiteY26961" fmla="*/ 545046 h 1543360"/>
              <a:gd name="connsiteX26962" fmla="*/ 1181236 w 1617176"/>
              <a:gd name="connsiteY26962" fmla="*/ 542361 h 1543360"/>
              <a:gd name="connsiteX26963" fmla="*/ 892970 w 1617176"/>
              <a:gd name="connsiteY26963" fmla="*/ 541629 h 1543360"/>
              <a:gd name="connsiteX26964" fmla="*/ 880521 w 1617176"/>
              <a:gd name="connsiteY26964" fmla="*/ 550172 h 1543360"/>
              <a:gd name="connsiteX26965" fmla="*/ 891994 w 1617176"/>
              <a:gd name="connsiteY26965" fmla="*/ 545046 h 1543360"/>
              <a:gd name="connsiteX26966" fmla="*/ 892970 w 1617176"/>
              <a:gd name="connsiteY26966" fmla="*/ 541629 h 1543360"/>
              <a:gd name="connsiteX26967" fmla="*/ 669630 w 1617176"/>
              <a:gd name="connsiteY26967" fmla="*/ 541629 h 1543360"/>
              <a:gd name="connsiteX26968" fmla="*/ 671826 w 1617176"/>
              <a:gd name="connsiteY26968" fmla="*/ 543825 h 1543360"/>
              <a:gd name="connsiteX26969" fmla="*/ 672316 w 1617176"/>
              <a:gd name="connsiteY26969" fmla="*/ 543581 h 1543360"/>
              <a:gd name="connsiteX26970" fmla="*/ 675001 w 1617176"/>
              <a:gd name="connsiteY26970" fmla="*/ 545778 h 1543360"/>
              <a:gd name="connsiteX26971" fmla="*/ 675977 w 1617176"/>
              <a:gd name="connsiteY26971" fmla="*/ 546754 h 1543360"/>
              <a:gd name="connsiteX26972" fmla="*/ 675977 w 1617176"/>
              <a:gd name="connsiteY26972" fmla="*/ 546999 h 1543360"/>
              <a:gd name="connsiteX26973" fmla="*/ 688913 w 1617176"/>
              <a:gd name="connsiteY26973" fmla="*/ 550660 h 1543360"/>
              <a:gd name="connsiteX26974" fmla="*/ 691598 w 1617176"/>
              <a:gd name="connsiteY26974" fmla="*/ 554077 h 1543360"/>
              <a:gd name="connsiteX26975" fmla="*/ 709905 w 1617176"/>
              <a:gd name="connsiteY26975" fmla="*/ 558715 h 1543360"/>
              <a:gd name="connsiteX26976" fmla="*/ 697456 w 1617176"/>
              <a:gd name="connsiteY26976" fmla="*/ 551880 h 1543360"/>
              <a:gd name="connsiteX26977" fmla="*/ 690622 w 1617176"/>
              <a:gd name="connsiteY26977" fmla="*/ 548463 h 1543360"/>
              <a:gd name="connsiteX26978" fmla="*/ 685496 w 1617176"/>
              <a:gd name="connsiteY26978" fmla="*/ 547243 h 1543360"/>
              <a:gd name="connsiteX26979" fmla="*/ 682079 w 1617176"/>
              <a:gd name="connsiteY26979" fmla="*/ 545046 h 1543360"/>
              <a:gd name="connsiteX26980" fmla="*/ 669630 w 1617176"/>
              <a:gd name="connsiteY26980" fmla="*/ 541629 h 1543360"/>
              <a:gd name="connsiteX26981" fmla="*/ 902356 w 1617176"/>
              <a:gd name="connsiteY26981" fmla="*/ 541607 h 1543360"/>
              <a:gd name="connsiteX26982" fmla="*/ 898584 w 1617176"/>
              <a:gd name="connsiteY26982" fmla="*/ 543825 h 1543360"/>
              <a:gd name="connsiteX26983" fmla="*/ 902444 w 1617176"/>
              <a:gd name="connsiteY26983" fmla="*/ 541782 h 1543360"/>
              <a:gd name="connsiteX26984" fmla="*/ 1125829 w 1617176"/>
              <a:gd name="connsiteY26984" fmla="*/ 541140 h 1543360"/>
              <a:gd name="connsiteX26985" fmla="*/ 1125829 w 1617176"/>
              <a:gd name="connsiteY26985" fmla="*/ 542361 h 1543360"/>
              <a:gd name="connsiteX26986" fmla="*/ 1131931 w 1617176"/>
              <a:gd name="connsiteY26986" fmla="*/ 549195 h 1543360"/>
              <a:gd name="connsiteX26987" fmla="*/ 1138277 w 1617176"/>
              <a:gd name="connsiteY26987" fmla="*/ 555786 h 1543360"/>
              <a:gd name="connsiteX26988" fmla="*/ 1127049 w 1617176"/>
              <a:gd name="connsiteY26988" fmla="*/ 541140 h 1543360"/>
              <a:gd name="connsiteX26989" fmla="*/ 1125829 w 1617176"/>
              <a:gd name="connsiteY26989" fmla="*/ 541140 h 1543360"/>
              <a:gd name="connsiteX26990" fmla="*/ 967416 w 1617176"/>
              <a:gd name="connsiteY26990" fmla="*/ 541140 h 1543360"/>
              <a:gd name="connsiteX26991" fmla="*/ 959606 w 1617176"/>
              <a:gd name="connsiteY26991" fmla="*/ 541629 h 1543360"/>
              <a:gd name="connsiteX26992" fmla="*/ 961802 w 1617176"/>
              <a:gd name="connsiteY26992" fmla="*/ 544558 h 1543360"/>
              <a:gd name="connsiteX26993" fmla="*/ 967416 w 1617176"/>
              <a:gd name="connsiteY26993" fmla="*/ 541140 h 1543360"/>
              <a:gd name="connsiteX26994" fmla="*/ 717227 w 1617176"/>
              <a:gd name="connsiteY26994" fmla="*/ 541140 h 1543360"/>
              <a:gd name="connsiteX26995" fmla="*/ 715519 w 1617176"/>
              <a:gd name="connsiteY26995" fmla="*/ 541385 h 1543360"/>
              <a:gd name="connsiteX26996" fmla="*/ 721621 w 1617176"/>
              <a:gd name="connsiteY26996" fmla="*/ 544802 h 1543360"/>
              <a:gd name="connsiteX26997" fmla="*/ 721377 w 1617176"/>
              <a:gd name="connsiteY26997" fmla="*/ 545534 h 1543360"/>
              <a:gd name="connsiteX26998" fmla="*/ 721404 w 1617176"/>
              <a:gd name="connsiteY26998" fmla="*/ 545615 h 1543360"/>
              <a:gd name="connsiteX26999" fmla="*/ 721621 w 1617176"/>
              <a:gd name="connsiteY26999" fmla="*/ 545289 h 1543360"/>
              <a:gd name="connsiteX27000" fmla="*/ 726747 w 1617176"/>
              <a:gd name="connsiteY27000" fmla="*/ 546754 h 1543360"/>
              <a:gd name="connsiteX27001" fmla="*/ 728576 w 1617176"/>
              <a:gd name="connsiteY27001" fmla="*/ 547851 h 1543360"/>
              <a:gd name="connsiteX27002" fmla="*/ 728455 w 1617176"/>
              <a:gd name="connsiteY27002" fmla="*/ 547487 h 1543360"/>
              <a:gd name="connsiteX27003" fmla="*/ 730896 w 1617176"/>
              <a:gd name="connsiteY27003" fmla="*/ 545290 h 1543360"/>
              <a:gd name="connsiteX27004" fmla="*/ 717227 w 1617176"/>
              <a:gd name="connsiteY27004" fmla="*/ 541140 h 1543360"/>
              <a:gd name="connsiteX27005" fmla="*/ 976936 w 1617176"/>
              <a:gd name="connsiteY27005" fmla="*/ 540896 h 1543360"/>
              <a:gd name="connsiteX27006" fmla="*/ 973762 w 1617176"/>
              <a:gd name="connsiteY27006" fmla="*/ 541629 h 1543360"/>
              <a:gd name="connsiteX27007" fmla="*/ 982794 w 1617176"/>
              <a:gd name="connsiteY27007" fmla="*/ 552857 h 1543360"/>
              <a:gd name="connsiteX27008" fmla="*/ 986735 w 1617176"/>
              <a:gd name="connsiteY27008" fmla="*/ 550886 h 1543360"/>
              <a:gd name="connsiteX27009" fmla="*/ 986095 w 1617176"/>
              <a:gd name="connsiteY27009" fmla="*/ 550086 h 1543360"/>
              <a:gd name="connsiteX27010" fmla="*/ 985967 w 1617176"/>
              <a:gd name="connsiteY27010" fmla="*/ 550172 h 1543360"/>
              <a:gd name="connsiteX27011" fmla="*/ 976936 w 1617176"/>
              <a:gd name="connsiteY27011" fmla="*/ 540896 h 1543360"/>
              <a:gd name="connsiteX27012" fmla="*/ 1021878 w 1617176"/>
              <a:gd name="connsiteY27012" fmla="*/ 540713 h 1543360"/>
              <a:gd name="connsiteX27013" fmla="*/ 1016966 w 1617176"/>
              <a:gd name="connsiteY27013" fmla="*/ 542849 h 1543360"/>
              <a:gd name="connsiteX27014" fmla="*/ 1016863 w 1617176"/>
              <a:gd name="connsiteY27014" fmla="*/ 542780 h 1543360"/>
              <a:gd name="connsiteX27015" fmla="*/ 1016936 w 1617176"/>
              <a:gd name="connsiteY27015" fmla="*/ 542999 h 1543360"/>
              <a:gd name="connsiteX27016" fmla="*/ 1016966 w 1617176"/>
              <a:gd name="connsiteY27016" fmla="*/ 542849 h 1543360"/>
              <a:gd name="connsiteX27017" fmla="*/ 1020139 w 1617176"/>
              <a:gd name="connsiteY27017" fmla="*/ 543337 h 1543360"/>
              <a:gd name="connsiteX27018" fmla="*/ 1020001 w 1617176"/>
              <a:gd name="connsiteY27018" fmla="*/ 544164 h 1543360"/>
              <a:gd name="connsiteX27019" fmla="*/ 1022336 w 1617176"/>
              <a:gd name="connsiteY27019" fmla="*/ 543581 h 1543360"/>
              <a:gd name="connsiteX27020" fmla="*/ 1022922 w 1617176"/>
              <a:gd name="connsiteY27020" fmla="*/ 543581 h 1543360"/>
              <a:gd name="connsiteX27021" fmla="*/ 1022824 w 1617176"/>
              <a:gd name="connsiteY27021" fmla="*/ 543337 h 1543360"/>
              <a:gd name="connsiteX27022" fmla="*/ 1024776 w 1617176"/>
              <a:gd name="connsiteY27022" fmla="*/ 543337 h 1543360"/>
              <a:gd name="connsiteX27023" fmla="*/ 1021878 w 1617176"/>
              <a:gd name="connsiteY27023" fmla="*/ 540713 h 1543360"/>
              <a:gd name="connsiteX27024" fmla="*/ 743490 w 1617176"/>
              <a:gd name="connsiteY27024" fmla="*/ 540238 h 1543360"/>
              <a:gd name="connsiteX27025" fmla="*/ 742613 w 1617176"/>
              <a:gd name="connsiteY27025" fmla="*/ 540896 h 1543360"/>
              <a:gd name="connsiteX27026" fmla="*/ 742598 w 1617176"/>
              <a:gd name="connsiteY27026" fmla="*/ 540882 h 1543360"/>
              <a:gd name="connsiteX27027" fmla="*/ 741176 w 1617176"/>
              <a:gd name="connsiteY27027" fmla="*/ 542146 h 1543360"/>
              <a:gd name="connsiteX27028" fmla="*/ 741636 w 1617176"/>
              <a:gd name="connsiteY27028" fmla="*/ 542605 h 1543360"/>
              <a:gd name="connsiteX27029" fmla="*/ 739439 w 1617176"/>
              <a:gd name="connsiteY27029" fmla="*/ 546510 h 1543360"/>
              <a:gd name="connsiteX27030" fmla="*/ 781178 w 1617176"/>
              <a:gd name="connsiteY27030" fmla="*/ 561071 h 1543360"/>
              <a:gd name="connsiteX27031" fmla="*/ 781178 w 1617176"/>
              <a:gd name="connsiteY27031" fmla="*/ 560910 h 1543360"/>
              <a:gd name="connsiteX27032" fmla="*/ 781556 w 1617176"/>
              <a:gd name="connsiteY27032" fmla="*/ 559900 h 1543360"/>
              <a:gd name="connsiteX27033" fmla="*/ 781178 w 1617176"/>
              <a:gd name="connsiteY27033" fmla="*/ 559445 h 1543360"/>
              <a:gd name="connsiteX27034" fmla="*/ 781181 w 1617176"/>
              <a:gd name="connsiteY27034" fmla="*/ 559442 h 1543360"/>
              <a:gd name="connsiteX27035" fmla="*/ 762384 w 1617176"/>
              <a:gd name="connsiteY27035" fmla="*/ 549927 h 1543360"/>
              <a:gd name="connsiteX27036" fmla="*/ 678662 w 1617176"/>
              <a:gd name="connsiteY27036" fmla="*/ 539920 h 1543360"/>
              <a:gd name="connsiteX27037" fmla="*/ 678418 w 1617176"/>
              <a:gd name="connsiteY27037" fmla="*/ 540652 h 1543360"/>
              <a:gd name="connsiteX27038" fmla="*/ 683299 w 1617176"/>
              <a:gd name="connsiteY27038" fmla="*/ 541873 h 1543360"/>
              <a:gd name="connsiteX27039" fmla="*/ 683061 w 1617176"/>
              <a:gd name="connsiteY27039" fmla="*/ 541278 h 1543360"/>
              <a:gd name="connsiteX27040" fmla="*/ 681103 w 1617176"/>
              <a:gd name="connsiteY27040" fmla="*/ 540408 h 1543360"/>
              <a:gd name="connsiteX27041" fmla="*/ 678662 w 1617176"/>
              <a:gd name="connsiteY27041" fmla="*/ 539920 h 1543360"/>
              <a:gd name="connsiteX27042" fmla="*/ 852680 w 1617176"/>
              <a:gd name="connsiteY27042" fmla="*/ 539691 h 1543360"/>
              <a:gd name="connsiteX27043" fmla="*/ 852451 w 1617176"/>
              <a:gd name="connsiteY27043" fmla="*/ 539920 h 1543360"/>
              <a:gd name="connsiteX27044" fmla="*/ 850451 w 1617176"/>
              <a:gd name="connsiteY27044" fmla="*/ 539920 h 1543360"/>
              <a:gd name="connsiteX27045" fmla="*/ 850054 w 1617176"/>
              <a:gd name="connsiteY27045" fmla="*/ 540581 h 1543360"/>
              <a:gd name="connsiteX27046" fmla="*/ 852207 w 1617176"/>
              <a:gd name="connsiteY27046" fmla="*/ 541873 h 1543360"/>
              <a:gd name="connsiteX27047" fmla="*/ 852849 w 1617176"/>
              <a:gd name="connsiteY27047" fmla="*/ 542258 h 1543360"/>
              <a:gd name="connsiteX27048" fmla="*/ 853428 w 1617176"/>
              <a:gd name="connsiteY27048" fmla="*/ 541873 h 1543360"/>
              <a:gd name="connsiteX27049" fmla="*/ 853184 w 1617176"/>
              <a:gd name="connsiteY27049" fmla="*/ 541140 h 1543360"/>
              <a:gd name="connsiteX27050" fmla="*/ 853948 w 1617176"/>
              <a:gd name="connsiteY27050" fmla="*/ 541140 h 1543360"/>
              <a:gd name="connsiteX27051" fmla="*/ 927386 w 1617176"/>
              <a:gd name="connsiteY27051" fmla="*/ 539676 h 1543360"/>
              <a:gd name="connsiteX27052" fmla="*/ 927386 w 1617176"/>
              <a:gd name="connsiteY27052" fmla="*/ 541629 h 1543360"/>
              <a:gd name="connsiteX27053" fmla="*/ 935197 w 1617176"/>
              <a:gd name="connsiteY27053" fmla="*/ 545778 h 1543360"/>
              <a:gd name="connsiteX27054" fmla="*/ 927386 w 1617176"/>
              <a:gd name="connsiteY27054" fmla="*/ 539676 h 1543360"/>
              <a:gd name="connsiteX27055" fmla="*/ 1132907 w 1617176"/>
              <a:gd name="connsiteY27055" fmla="*/ 539432 h 1543360"/>
              <a:gd name="connsiteX27056" fmla="*/ 1141694 w 1617176"/>
              <a:gd name="connsiteY27056" fmla="*/ 554565 h 1543360"/>
              <a:gd name="connsiteX27057" fmla="*/ 1148529 w 1617176"/>
              <a:gd name="connsiteY27057" fmla="*/ 562864 h 1543360"/>
              <a:gd name="connsiteX27058" fmla="*/ 1145356 w 1617176"/>
              <a:gd name="connsiteY27058" fmla="*/ 556030 h 1543360"/>
              <a:gd name="connsiteX27059" fmla="*/ 1145485 w 1617176"/>
              <a:gd name="connsiteY27059" fmla="*/ 555837 h 1543360"/>
              <a:gd name="connsiteX27060" fmla="*/ 1145052 w 1617176"/>
              <a:gd name="connsiteY27060" fmla="*/ 555114 h 1543360"/>
              <a:gd name="connsiteX27061" fmla="*/ 1144623 w 1617176"/>
              <a:gd name="connsiteY27061" fmla="*/ 555542 h 1543360"/>
              <a:gd name="connsiteX27062" fmla="*/ 1139009 w 1617176"/>
              <a:gd name="connsiteY27062" fmla="*/ 541385 h 1543360"/>
              <a:gd name="connsiteX27063" fmla="*/ 1139397 w 1617176"/>
              <a:gd name="connsiteY27063" fmla="*/ 540998 h 1543360"/>
              <a:gd name="connsiteX27064" fmla="*/ 1138583 w 1617176"/>
              <a:gd name="connsiteY27064" fmla="*/ 539858 h 1543360"/>
              <a:gd name="connsiteX27065" fmla="*/ 1138521 w 1617176"/>
              <a:gd name="connsiteY27065" fmla="*/ 539920 h 1543360"/>
              <a:gd name="connsiteX27066" fmla="*/ 1132907 w 1617176"/>
              <a:gd name="connsiteY27066" fmla="*/ 539432 h 1543360"/>
              <a:gd name="connsiteX27067" fmla="*/ 903710 w 1617176"/>
              <a:gd name="connsiteY27067" fmla="*/ 539432 h 1543360"/>
              <a:gd name="connsiteX27068" fmla="*/ 903710 w 1617176"/>
              <a:gd name="connsiteY27068" fmla="*/ 540652 h 1543360"/>
              <a:gd name="connsiteX27069" fmla="*/ 904129 w 1617176"/>
              <a:gd name="connsiteY27069" fmla="*/ 541699 h 1543360"/>
              <a:gd name="connsiteX27070" fmla="*/ 904198 w 1617176"/>
              <a:gd name="connsiteY27070" fmla="*/ 541629 h 1543360"/>
              <a:gd name="connsiteX27071" fmla="*/ 906151 w 1617176"/>
              <a:gd name="connsiteY27071" fmla="*/ 539432 h 1543360"/>
              <a:gd name="connsiteX27072" fmla="*/ 903710 w 1617176"/>
              <a:gd name="connsiteY27072" fmla="*/ 539432 h 1543360"/>
              <a:gd name="connsiteX27073" fmla="*/ 740172 w 1617176"/>
              <a:gd name="connsiteY27073" fmla="*/ 539432 h 1543360"/>
              <a:gd name="connsiteX27074" fmla="*/ 740953 w 1617176"/>
              <a:gd name="connsiteY27074" fmla="*/ 540799 h 1543360"/>
              <a:gd name="connsiteX27075" fmla="*/ 741149 w 1617176"/>
              <a:gd name="connsiteY27075" fmla="*/ 540408 h 1543360"/>
              <a:gd name="connsiteX27076" fmla="*/ 741149 w 1617176"/>
              <a:gd name="connsiteY27076" fmla="*/ 540408 h 1543360"/>
              <a:gd name="connsiteX27077" fmla="*/ 741148 w 1617176"/>
              <a:gd name="connsiteY27077" fmla="*/ 540408 h 1543360"/>
              <a:gd name="connsiteX27078" fmla="*/ 740172 w 1617176"/>
              <a:gd name="connsiteY27078" fmla="*/ 539432 h 1543360"/>
              <a:gd name="connsiteX27079" fmla="*/ 985052 w 1617176"/>
              <a:gd name="connsiteY27079" fmla="*/ 539188 h 1543360"/>
              <a:gd name="connsiteX27080" fmla="*/ 979377 w 1617176"/>
              <a:gd name="connsiteY27080" fmla="*/ 539432 h 1543360"/>
              <a:gd name="connsiteX27081" fmla="*/ 984502 w 1617176"/>
              <a:gd name="connsiteY27081" fmla="*/ 545534 h 1543360"/>
              <a:gd name="connsiteX27082" fmla="*/ 989628 w 1617176"/>
              <a:gd name="connsiteY27082" fmla="*/ 543337 h 1543360"/>
              <a:gd name="connsiteX27083" fmla="*/ 985052 w 1617176"/>
              <a:gd name="connsiteY27083" fmla="*/ 539188 h 1543360"/>
              <a:gd name="connsiteX27084" fmla="*/ 1082215 w 1617176"/>
              <a:gd name="connsiteY27084" fmla="*/ 538750 h 1543360"/>
              <a:gd name="connsiteX27085" fmla="*/ 1079941 w 1617176"/>
              <a:gd name="connsiteY27085" fmla="*/ 539432 h 1543360"/>
              <a:gd name="connsiteX27086" fmla="*/ 1076767 w 1617176"/>
              <a:gd name="connsiteY27086" fmla="*/ 539920 h 1543360"/>
              <a:gd name="connsiteX27087" fmla="*/ 1076523 w 1617176"/>
              <a:gd name="connsiteY27087" fmla="*/ 540164 h 1543360"/>
              <a:gd name="connsiteX27088" fmla="*/ 1076050 w 1617176"/>
              <a:gd name="connsiteY27088" fmla="*/ 539691 h 1543360"/>
              <a:gd name="connsiteX27089" fmla="*/ 1070665 w 1617176"/>
              <a:gd name="connsiteY27089" fmla="*/ 541140 h 1543360"/>
              <a:gd name="connsiteX27090" fmla="*/ 1070665 w 1617176"/>
              <a:gd name="connsiteY27090" fmla="*/ 543092 h 1543360"/>
              <a:gd name="connsiteX27091" fmla="*/ 1070666 w 1617176"/>
              <a:gd name="connsiteY27091" fmla="*/ 543093 h 1543360"/>
              <a:gd name="connsiteX27092" fmla="*/ 1070910 w 1617176"/>
              <a:gd name="connsiteY27092" fmla="*/ 543581 h 1543360"/>
              <a:gd name="connsiteX27093" fmla="*/ 1078812 w 1617176"/>
              <a:gd name="connsiteY27093" fmla="*/ 543490 h 1543360"/>
              <a:gd name="connsiteX27094" fmla="*/ 1087263 w 1617176"/>
              <a:gd name="connsiteY27094" fmla="*/ 541385 h 1543360"/>
              <a:gd name="connsiteX27095" fmla="*/ 846454 w 1617176"/>
              <a:gd name="connsiteY27095" fmla="*/ 538490 h 1543360"/>
              <a:gd name="connsiteX27096" fmla="*/ 846350 w 1617176"/>
              <a:gd name="connsiteY27096" fmla="*/ 538699 h 1543360"/>
              <a:gd name="connsiteX27097" fmla="*/ 848730 w 1617176"/>
              <a:gd name="connsiteY27097" fmla="*/ 539981 h 1543360"/>
              <a:gd name="connsiteX27098" fmla="*/ 848791 w 1617176"/>
              <a:gd name="connsiteY27098" fmla="*/ 539920 h 1543360"/>
              <a:gd name="connsiteX27099" fmla="*/ 849202 w 1617176"/>
              <a:gd name="connsiteY27099" fmla="*/ 539406 h 1543360"/>
              <a:gd name="connsiteX27100" fmla="*/ 899316 w 1617176"/>
              <a:gd name="connsiteY27100" fmla="*/ 538455 h 1543360"/>
              <a:gd name="connsiteX27101" fmla="*/ 894678 w 1617176"/>
              <a:gd name="connsiteY27101" fmla="*/ 541140 h 1543360"/>
              <a:gd name="connsiteX27102" fmla="*/ 895655 w 1617176"/>
              <a:gd name="connsiteY27102" fmla="*/ 541629 h 1543360"/>
              <a:gd name="connsiteX27103" fmla="*/ 899316 w 1617176"/>
              <a:gd name="connsiteY27103" fmla="*/ 538455 h 1543360"/>
              <a:gd name="connsiteX27104" fmla="*/ 881162 w 1617176"/>
              <a:gd name="connsiteY27104" fmla="*/ 538334 h 1543360"/>
              <a:gd name="connsiteX27105" fmla="*/ 874175 w 1617176"/>
              <a:gd name="connsiteY27105" fmla="*/ 543337 h 1543360"/>
              <a:gd name="connsiteX27106" fmla="*/ 878325 w 1617176"/>
              <a:gd name="connsiteY27106" fmla="*/ 546510 h 1543360"/>
              <a:gd name="connsiteX27107" fmla="*/ 888332 w 1617176"/>
              <a:gd name="connsiteY27107" fmla="*/ 539188 h 1543360"/>
              <a:gd name="connsiteX27108" fmla="*/ 881162 w 1617176"/>
              <a:gd name="connsiteY27108" fmla="*/ 538334 h 1543360"/>
              <a:gd name="connsiteX27109" fmla="*/ 806075 w 1617176"/>
              <a:gd name="connsiteY27109" fmla="*/ 538211 h 1543360"/>
              <a:gd name="connsiteX27110" fmla="*/ 799240 w 1617176"/>
              <a:gd name="connsiteY27110" fmla="*/ 545534 h 1543360"/>
              <a:gd name="connsiteX27111" fmla="*/ 810713 w 1617176"/>
              <a:gd name="connsiteY27111" fmla="*/ 551880 h 1543360"/>
              <a:gd name="connsiteX27112" fmla="*/ 820720 w 1617176"/>
              <a:gd name="connsiteY27112" fmla="*/ 541629 h 1543360"/>
              <a:gd name="connsiteX27113" fmla="*/ 806075 w 1617176"/>
              <a:gd name="connsiteY27113" fmla="*/ 538211 h 1543360"/>
              <a:gd name="connsiteX27114" fmla="*/ 607144 w 1617176"/>
              <a:gd name="connsiteY27114" fmla="*/ 538211 h 1543360"/>
              <a:gd name="connsiteX27115" fmla="*/ 610317 w 1617176"/>
              <a:gd name="connsiteY27115" fmla="*/ 546510 h 1543360"/>
              <a:gd name="connsiteX27116" fmla="*/ 610562 w 1617176"/>
              <a:gd name="connsiteY27116" fmla="*/ 546020 h 1543360"/>
              <a:gd name="connsiteX27117" fmla="*/ 610562 w 1617176"/>
              <a:gd name="connsiteY27117" fmla="*/ 544557 h 1543360"/>
              <a:gd name="connsiteX27118" fmla="*/ 610638 w 1617176"/>
              <a:gd name="connsiteY27118" fmla="*/ 544327 h 1543360"/>
              <a:gd name="connsiteX27119" fmla="*/ 842571 w 1617176"/>
              <a:gd name="connsiteY27119" fmla="*/ 537791 h 1543360"/>
              <a:gd name="connsiteX27120" fmla="*/ 834633 w 1617176"/>
              <a:gd name="connsiteY27120" fmla="*/ 538699 h 1543360"/>
              <a:gd name="connsiteX27121" fmla="*/ 834389 w 1617176"/>
              <a:gd name="connsiteY27121" fmla="*/ 538333 h 1543360"/>
              <a:gd name="connsiteX27122" fmla="*/ 834145 w 1617176"/>
              <a:gd name="connsiteY27122" fmla="*/ 538455 h 1543360"/>
              <a:gd name="connsiteX27123" fmla="*/ 834145 w 1617176"/>
              <a:gd name="connsiteY27123" fmla="*/ 539187 h 1543360"/>
              <a:gd name="connsiteX27124" fmla="*/ 832681 w 1617176"/>
              <a:gd name="connsiteY27124" fmla="*/ 540164 h 1543360"/>
              <a:gd name="connsiteX27125" fmla="*/ 832680 w 1617176"/>
              <a:gd name="connsiteY27125" fmla="*/ 540165 h 1543360"/>
              <a:gd name="connsiteX27126" fmla="*/ 832680 w 1617176"/>
              <a:gd name="connsiteY27126" fmla="*/ 540896 h 1543360"/>
              <a:gd name="connsiteX27127" fmla="*/ 860750 w 1617176"/>
              <a:gd name="connsiteY27127" fmla="*/ 549195 h 1543360"/>
              <a:gd name="connsiteX27128" fmla="*/ 857364 w 1617176"/>
              <a:gd name="connsiteY27128" fmla="*/ 545686 h 1543360"/>
              <a:gd name="connsiteX27129" fmla="*/ 853549 w 1617176"/>
              <a:gd name="connsiteY27129" fmla="*/ 542969 h 1543360"/>
              <a:gd name="connsiteX27130" fmla="*/ 853672 w 1617176"/>
              <a:gd name="connsiteY27130" fmla="*/ 543337 h 1543360"/>
              <a:gd name="connsiteX27131" fmla="*/ 851963 w 1617176"/>
              <a:gd name="connsiteY27131" fmla="*/ 542605 h 1543360"/>
              <a:gd name="connsiteX27132" fmla="*/ 849401 w 1617176"/>
              <a:gd name="connsiteY27132" fmla="*/ 541323 h 1543360"/>
              <a:gd name="connsiteX27133" fmla="*/ 849279 w 1617176"/>
              <a:gd name="connsiteY27133" fmla="*/ 541384 h 1543360"/>
              <a:gd name="connsiteX27134" fmla="*/ 849278 w 1617176"/>
              <a:gd name="connsiteY27134" fmla="*/ 541383 h 1543360"/>
              <a:gd name="connsiteX27135" fmla="*/ 849278 w 1617176"/>
              <a:gd name="connsiteY27135" fmla="*/ 541384 h 1543360"/>
              <a:gd name="connsiteX27136" fmla="*/ 849270 w 1617176"/>
              <a:gd name="connsiteY27136" fmla="*/ 541379 h 1543360"/>
              <a:gd name="connsiteX27137" fmla="*/ 848791 w 1617176"/>
              <a:gd name="connsiteY27137" fmla="*/ 541140 h 1543360"/>
              <a:gd name="connsiteX27138" fmla="*/ 848783 w 1617176"/>
              <a:gd name="connsiteY27138" fmla="*/ 541105 h 1543360"/>
              <a:gd name="connsiteX27139" fmla="*/ 845705 w 1617176"/>
              <a:gd name="connsiteY27139" fmla="*/ 539374 h 1543360"/>
              <a:gd name="connsiteX27140" fmla="*/ 845617 w 1617176"/>
              <a:gd name="connsiteY27140" fmla="*/ 539432 h 1543360"/>
              <a:gd name="connsiteX27141" fmla="*/ 1057240 w 1617176"/>
              <a:gd name="connsiteY27141" fmla="*/ 537723 h 1543360"/>
              <a:gd name="connsiteX27142" fmla="*/ 1053823 w 1617176"/>
              <a:gd name="connsiteY27142" fmla="*/ 538211 h 1543360"/>
              <a:gd name="connsiteX27143" fmla="*/ 1059925 w 1617176"/>
              <a:gd name="connsiteY27143" fmla="*/ 541629 h 1543360"/>
              <a:gd name="connsiteX27144" fmla="*/ 1060119 w 1617176"/>
              <a:gd name="connsiteY27144" fmla="*/ 541500 h 1543360"/>
              <a:gd name="connsiteX27145" fmla="*/ 1059956 w 1617176"/>
              <a:gd name="connsiteY27145" fmla="*/ 541093 h 1543360"/>
              <a:gd name="connsiteX27146" fmla="*/ 1059925 w 1617176"/>
              <a:gd name="connsiteY27146" fmla="*/ 541140 h 1543360"/>
              <a:gd name="connsiteX27147" fmla="*/ 1057240 w 1617176"/>
              <a:gd name="connsiteY27147" fmla="*/ 537723 h 1543360"/>
              <a:gd name="connsiteX27148" fmla="*/ 1164150 w 1617176"/>
              <a:gd name="connsiteY27148" fmla="*/ 537479 h 1543360"/>
              <a:gd name="connsiteX27149" fmla="*/ 1174890 w 1617176"/>
              <a:gd name="connsiteY27149" fmla="*/ 556518 h 1543360"/>
              <a:gd name="connsiteX27150" fmla="*/ 1172205 w 1617176"/>
              <a:gd name="connsiteY27150" fmla="*/ 546266 h 1543360"/>
              <a:gd name="connsiteX27151" fmla="*/ 1169520 w 1617176"/>
              <a:gd name="connsiteY27151" fmla="*/ 543093 h 1543360"/>
              <a:gd name="connsiteX27152" fmla="*/ 1170985 w 1617176"/>
              <a:gd name="connsiteY27152" fmla="*/ 538944 h 1543360"/>
              <a:gd name="connsiteX27153" fmla="*/ 1164150 w 1617176"/>
              <a:gd name="connsiteY27153" fmla="*/ 537479 h 1543360"/>
              <a:gd name="connsiteX27154" fmla="*/ 1037732 w 1617176"/>
              <a:gd name="connsiteY27154" fmla="*/ 537178 h 1543360"/>
              <a:gd name="connsiteX27155" fmla="*/ 1036982 w 1617176"/>
              <a:gd name="connsiteY27155" fmla="*/ 537479 h 1543360"/>
              <a:gd name="connsiteX27156" fmla="*/ 1036005 w 1617176"/>
              <a:gd name="connsiteY27156" fmla="*/ 537479 h 1543360"/>
              <a:gd name="connsiteX27157" fmla="*/ 1035517 w 1617176"/>
              <a:gd name="connsiteY27157" fmla="*/ 537479 h 1543360"/>
              <a:gd name="connsiteX27158" fmla="*/ 1035418 w 1617176"/>
              <a:gd name="connsiteY27158" fmla="*/ 537429 h 1543360"/>
              <a:gd name="connsiteX27159" fmla="*/ 1035516 w 1617176"/>
              <a:gd name="connsiteY27159" fmla="*/ 537723 h 1543360"/>
              <a:gd name="connsiteX27160" fmla="*/ 1037713 w 1617176"/>
              <a:gd name="connsiteY27160" fmla="*/ 537235 h 1543360"/>
              <a:gd name="connsiteX27161" fmla="*/ 832266 w 1617176"/>
              <a:gd name="connsiteY27161" fmla="*/ 537064 h 1543360"/>
              <a:gd name="connsiteX27162" fmla="*/ 830973 w 1617176"/>
              <a:gd name="connsiteY27162" fmla="*/ 537619 h 1543360"/>
              <a:gd name="connsiteX27163" fmla="*/ 832395 w 1617176"/>
              <a:gd name="connsiteY27163" fmla="*/ 538431 h 1543360"/>
              <a:gd name="connsiteX27164" fmla="*/ 832925 w 1617176"/>
              <a:gd name="connsiteY27164" fmla="*/ 538113 h 1543360"/>
              <a:gd name="connsiteX27165" fmla="*/ 832925 w 1617176"/>
              <a:gd name="connsiteY27165" fmla="*/ 537723 h 1543360"/>
              <a:gd name="connsiteX27166" fmla="*/ 452002 w 1617176"/>
              <a:gd name="connsiteY27166" fmla="*/ 536943 h 1543360"/>
              <a:gd name="connsiteX27167" fmla="*/ 451417 w 1617176"/>
              <a:gd name="connsiteY27167" fmla="*/ 537723 h 1543360"/>
              <a:gd name="connsiteX27168" fmla="*/ 451173 w 1617176"/>
              <a:gd name="connsiteY27168" fmla="*/ 538211 h 1543360"/>
              <a:gd name="connsiteX27169" fmla="*/ 451905 w 1617176"/>
              <a:gd name="connsiteY27169" fmla="*/ 537967 h 1543360"/>
              <a:gd name="connsiteX27170" fmla="*/ 453983 w 1617176"/>
              <a:gd name="connsiteY27170" fmla="*/ 537505 h 1543360"/>
              <a:gd name="connsiteX27171" fmla="*/ 453532 w 1617176"/>
              <a:gd name="connsiteY27171" fmla="*/ 537235 h 1543360"/>
              <a:gd name="connsiteX27172" fmla="*/ 451905 w 1617176"/>
              <a:gd name="connsiteY27172" fmla="*/ 537235 h 1543360"/>
              <a:gd name="connsiteX27173" fmla="*/ 1140230 w 1617176"/>
              <a:gd name="connsiteY27173" fmla="*/ 536747 h 1543360"/>
              <a:gd name="connsiteX27174" fmla="*/ 1140230 w 1617176"/>
              <a:gd name="connsiteY27174" fmla="*/ 539106 h 1543360"/>
              <a:gd name="connsiteX27175" fmla="*/ 1140718 w 1617176"/>
              <a:gd name="connsiteY27175" fmla="*/ 539920 h 1543360"/>
              <a:gd name="connsiteX27176" fmla="*/ 1142671 w 1617176"/>
              <a:gd name="connsiteY27176" fmla="*/ 539920 h 1543360"/>
              <a:gd name="connsiteX27177" fmla="*/ 1140230 w 1617176"/>
              <a:gd name="connsiteY27177" fmla="*/ 536747 h 1543360"/>
              <a:gd name="connsiteX27178" fmla="*/ 1059925 w 1617176"/>
              <a:gd name="connsiteY27178" fmla="*/ 536747 h 1543360"/>
              <a:gd name="connsiteX27179" fmla="*/ 1060829 w 1617176"/>
              <a:gd name="connsiteY27179" fmla="*/ 539639 h 1543360"/>
              <a:gd name="connsiteX27180" fmla="*/ 1061391 w 1617176"/>
              <a:gd name="connsiteY27180" fmla="*/ 539920 h 1543360"/>
              <a:gd name="connsiteX27181" fmla="*/ 1061478 w 1617176"/>
              <a:gd name="connsiteY27181" fmla="*/ 540354 h 1543360"/>
              <a:gd name="connsiteX27182" fmla="*/ 1062854 w 1617176"/>
              <a:gd name="connsiteY27182" fmla="*/ 541140 h 1543360"/>
              <a:gd name="connsiteX27183" fmla="*/ 1065539 w 1617176"/>
              <a:gd name="connsiteY27183" fmla="*/ 539432 h 1543360"/>
              <a:gd name="connsiteX27184" fmla="*/ 1065709 w 1617176"/>
              <a:gd name="connsiteY27184" fmla="*/ 539545 h 1543360"/>
              <a:gd name="connsiteX27185" fmla="*/ 1065675 w 1617176"/>
              <a:gd name="connsiteY27185" fmla="*/ 539374 h 1543360"/>
              <a:gd name="connsiteX27186" fmla="*/ 1062946 w 1617176"/>
              <a:gd name="connsiteY27186" fmla="*/ 537906 h 1543360"/>
              <a:gd name="connsiteX27187" fmla="*/ 1059925 w 1617176"/>
              <a:gd name="connsiteY27187" fmla="*/ 536747 h 1543360"/>
              <a:gd name="connsiteX27188" fmla="*/ 1070665 w 1617176"/>
              <a:gd name="connsiteY27188" fmla="*/ 536503 h 1543360"/>
              <a:gd name="connsiteX27189" fmla="*/ 1067249 w 1617176"/>
              <a:gd name="connsiteY27189" fmla="*/ 538553 h 1543360"/>
              <a:gd name="connsiteX27190" fmla="*/ 1067249 w 1617176"/>
              <a:gd name="connsiteY27190" fmla="*/ 539171 h 1543360"/>
              <a:gd name="connsiteX27191" fmla="*/ 1070574 w 1617176"/>
              <a:gd name="connsiteY27191" fmla="*/ 538943 h 1543360"/>
              <a:gd name="connsiteX27192" fmla="*/ 1070665 w 1617176"/>
              <a:gd name="connsiteY27192" fmla="*/ 536503 h 1543360"/>
              <a:gd name="connsiteX27193" fmla="*/ 844885 w 1617176"/>
              <a:gd name="connsiteY27193" fmla="*/ 536502 h 1543360"/>
              <a:gd name="connsiteX27194" fmla="*/ 844152 w 1617176"/>
              <a:gd name="connsiteY27194" fmla="*/ 537234 h 1543360"/>
              <a:gd name="connsiteX27195" fmla="*/ 843420 w 1617176"/>
              <a:gd name="connsiteY27195" fmla="*/ 536990 h 1543360"/>
              <a:gd name="connsiteX27196" fmla="*/ 843287 w 1617176"/>
              <a:gd name="connsiteY27196" fmla="*/ 537390 h 1543360"/>
              <a:gd name="connsiteX27197" fmla="*/ 843420 w 1617176"/>
              <a:gd name="connsiteY27197" fmla="*/ 537479 h 1543360"/>
              <a:gd name="connsiteX27198" fmla="*/ 845203 w 1617176"/>
              <a:gd name="connsiteY27198" fmla="*/ 538272 h 1543360"/>
              <a:gd name="connsiteX27199" fmla="*/ 845346 w 1617176"/>
              <a:gd name="connsiteY27199" fmla="*/ 537913 h 1543360"/>
              <a:gd name="connsiteX27200" fmla="*/ 845129 w 1617176"/>
              <a:gd name="connsiteY27200" fmla="*/ 537967 h 1543360"/>
              <a:gd name="connsiteX27201" fmla="*/ 845129 w 1617176"/>
              <a:gd name="connsiteY27201" fmla="*/ 537479 h 1543360"/>
              <a:gd name="connsiteX27202" fmla="*/ 845594 w 1617176"/>
              <a:gd name="connsiteY27202" fmla="*/ 537293 h 1543360"/>
              <a:gd name="connsiteX27203" fmla="*/ 845617 w 1617176"/>
              <a:gd name="connsiteY27203" fmla="*/ 537235 h 1543360"/>
              <a:gd name="connsiteX27204" fmla="*/ 845618 w 1617176"/>
              <a:gd name="connsiteY27204" fmla="*/ 537235 h 1543360"/>
              <a:gd name="connsiteX27205" fmla="*/ 844885 w 1617176"/>
              <a:gd name="connsiteY27205" fmla="*/ 536747 h 1543360"/>
              <a:gd name="connsiteX27206" fmla="*/ 1092662 w 1617176"/>
              <a:gd name="connsiteY27206" fmla="*/ 536171 h 1543360"/>
              <a:gd name="connsiteX27207" fmla="*/ 1091169 w 1617176"/>
              <a:gd name="connsiteY27207" fmla="*/ 536503 h 1543360"/>
              <a:gd name="connsiteX27208" fmla="*/ 1089155 w 1617176"/>
              <a:gd name="connsiteY27208" fmla="*/ 537174 h 1543360"/>
              <a:gd name="connsiteX27209" fmla="*/ 1089216 w 1617176"/>
              <a:gd name="connsiteY27209" fmla="*/ 537235 h 1543360"/>
              <a:gd name="connsiteX27210" fmla="*/ 1091168 w 1617176"/>
              <a:gd name="connsiteY27210" fmla="*/ 541140 h 1543360"/>
              <a:gd name="connsiteX27211" fmla="*/ 1101664 w 1617176"/>
              <a:gd name="connsiteY27211" fmla="*/ 538944 h 1543360"/>
              <a:gd name="connsiteX27212" fmla="*/ 1092633 w 1617176"/>
              <a:gd name="connsiteY27212" fmla="*/ 536259 h 1543360"/>
              <a:gd name="connsiteX27213" fmla="*/ 900781 w 1617176"/>
              <a:gd name="connsiteY27213" fmla="*/ 536015 h 1543360"/>
              <a:gd name="connsiteX27214" fmla="*/ 900781 w 1617176"/>
              <a:gd name="connsiteY27214" fmla="*/ 537235 h 1543360"/>
              <a:gd name="connsiteX27215" fmla="*/ 901757 w 1617176"/>
              <a:gd name="connsiteY27215" fmla="*/ 537723 h 1543360"/>
              <a:gd name="connsiteX27216" fmla="*/ 900781 w 1617176"/>
              <a:gd name="connsiteY27216" fmla="*/ 536015 h 1543360"/>
              <a:gd name="connsiteX27217" fmla="*/ 450197 w 1617176"/>
              <a:gd name="connsiteY27217" fmla="*/ 535771 h 1543360"/>
              <a:gd name="connsiteX27218" fmla="*/ 451164 w 1617176"/>
              <a:gd name="connsiteY27218" fmla="*/ 537126 h 1543360"/>
              <a:gd name="connsiteX27219" fmla="*/ 451417 w 1617176"/>
              <a:gd name="connsiteY27219" fmla="*/ 536747 h 1543360"/>
              <a:gd name="connsiteX27220" fmla="*/ 450197 w 1617176"/>
              <a:gd name="connsiteY27220" fmla="*/ 535771 h 1543360"/>
              <a:gd name="connsiteX27221" fmla="*/ 990848 w 1617176"/>
              <a:gd name="connsiteY27221" fmla="*/ 535526 h 1543360"/>
              <a:gd name="connsiteX27222" fmla="*/ 996951 w 1617176"/>
              <a:gd name="connsiteY27222" fmla="*/ 540408 h 1543360"/>
              <a:gd name="connsiteX27223" fmla="*/ 994867 w 1617176"/>
              <a:gd name="connsiteY27223" fmla="*/ 536472 h 1543360"/>
              <a:gd name="connsiteX27224" fmla="*/ 919881 w 1617176"/>
              <a:gd name="connsiteY27224" fmla="*/ 535282 h 1543360"/>
              <a:gd name="connsiteX27225" fmla="*/ 912741 w 1617176"/>
              <a:gd name="connsiteY27225" fmla="*/ 539920 h 1543360"/>
              <a:gd name="connsiteX27226" fmla="*/ 915182 w 1617176"/>
              <a:gd name="connsiteY27226" fmla="*/ 543581 h 1543360"/>
              <a:gd name="connsiteX27227" fmla="*/ 921528 w 1617176"/>
              <a:gd name="connsiteY27227" fmla="*/ 538455 h 1543360"/>
              <a:gd name="connsiteX27228" fmla="*/ 927386 w 1617176"/>
              <a:gd name="connsiteY27228" fmla="*/ 535771 h 1543360"/>
              <a:gd name="connsiteX27229" fmla="*/ 919881 w 1617176"/>
              <a:gd name="connsiteY27229" fmla="*/ 535282 h 1543360"/>
              <a:gd name="connsiteX27230" fmla="*/ 1147797 w 1617176"/>
              <a:gd name="connsiteY27230" fmla="*/ 535038 h 1543360"/>
              <a:gd name="connsiteX27231" fmla="*/ 1158048 w 1617176"/>
              <a:gd name="connsiteY27231" fmla="*/ 548463 h 1543360"/>
              <a:gd name="connsiteX27232" fmla="*/ 1170985 w 1617176"/>
              <a:gd name="connsiteY27232" fmla="*/ 557738 h 1543360"/>
              <a:gd name="connsiteX27233" fmla="*/ 1163174 w 1617176"/>
              <a:gd name="connsiteY27233" fmla="*/ 547975 h 1543360"/>
              <a:gd name="connsiteX27234" fmla="*/ 1159757 w 1617176"/>
              <a:gd name="connsiteY27234" fmla="*/ 548463 h 1543360"/>
              <a:gd name="connsiteX27235" fmla="*/ 1152434 w 1617176"/>
              <a:gd name="connsiteY27235" fmla="*/ 535038 h 1543360"/>
              <a:gd name="connsiteX27236" fmla="*/ 1147797 w 1617176"/>
              <a:gd name="connsiteY27236" fmla="*/ 535038 h 1543360"/>
              <a:gd name="connsiteX27237" fmla="*/ 1054799 w 1617176"/>
              <a:gd name="connsiteY27237" fmla="*/ 535038 h 1543360"/>
              <a:gd name="connsiteX27238" fmla="*/ 1051138 w 1617176"/>
              <a:gd name="connsiteY27238" fmla="*/ 535526 h 1543360"/>
              <a:gd name="connsiteX27239" fmla="*/ 1054799 w 1617176"/>
              <a:gd name="connsiteY27239" fmla="*/ 535038 h 1543360"/>
              <a:gd name="connsiteX27240" fmla="*/ 996951 w 1617176"/>
              <a:gd name="connsiteY27240" fmla="*/ 535038 h 1543360"/>
              <a:gd name="connsiteX27241" fmla="*/ 996463 w 1617176"/>
              <a:gd name="connsiteY27241" fmla="*/ 536015 h 1543360"/>
              <a:gd name="connsiteX27242" fmla="*/ 996197 w 1617176"/>
              <a:gd name="connsiteY27242" fmla="*/ 535926 h 1543360"/>
              <a:gd name="connsiteX27243" fmla="*/ 998415 w 1617176"/>
              <a:gd name="connsiteY27243" fmla="*/ 539920 h 1543360"/>
              <a:gd name="connsiteX27244" fmla="*/ 998353 w 1617176"/>
              <a:gd name="connsiteY27244" fmla="*/ 539983 h 1543360"/>
              <a:gd name="connsiteX27245" fmla="*/ 999789 w 1617176"/>
              <a:gd name="connsiteY27245" fmla="*/ 541842 h 1543360"/>
              <a:gd name="connsiteX27246" fmla="*/ 1002565 w 1617176"/>
              <a:gd name="connsiteY27246" fmla="*/ 541873 h 1543360"/>
              <a:gd name="connsiteX27247" fmla="*/ 1002565 w 1617176"/>
              <a:gd name="connsiteY27247" fmla="*/ 541140 h 1543360"/>
              <a:gd name="connsiteX27248" fmla="*/ 1002944 w 1617176"/>
              <a:gd name="connsiteY27248" fmla="*/ 541235 h 1543360"/>
              <a:gd name="connsiteX27249" fmla="*/ 1001101 w 1617176"/>
              <a:gd name="connsiteY27249" fmla="*/ 539188 h 1543360"/>
              <a:gd name="connsiteX27250" fmla="*/ 998172 w 1617176"/>
              <a:gd name="connsiteY27250" fmla="*/ 535770 h 1543360"/>
              <a:gd name="connsiteX27251" fmla="*/ 998416 w 1617176"/>
              <a:gd name="connsiteY27251" fmla="*/ 535282 h 1543360"/>
              <a:gd name="connsiteX27252" fmla="*/ 998415 w 1617176"/>
              <a:gd name="connsiteY27252" fmla="*/ 535282 h 1543360"/>
              <a:gd name="connsiteX27253" fmla="*/ 997927 w 1617176"/>
              <a:gd name="connsiteY27253" fmla="*/ 536015 h 1543360"/>
              <a:gd name="connsiteX27254" fmla="*/ 996951 w 1617176"/>
              <a:gd name="connsiteY27254" fmla="*/ 535038 h 1543360"/>
              <a:gd name="connsiteX27255" fmla="*/ 648639 w 1617176"/>
              <a:gd name="connsiteY27255" fmla="*/ 534550 h 1543360"/>
              <a:gd name="connsiteX27256" fmla="*/ 664260 w 1617176"/>
              <a:gd name="connsiteY27256" fmla="*/ 543581 h 1543360"/>
              <a:gd name="connsiteX27257" fmla="*/ 669142 w 1617176"/>
              <a:gd name="connsiteY27257" fmla="*/ 546266 h 1543360"/>
              <a:gd name="connsiteX27258" fmla="*/ 674756 w 1617176"/>
              <a:gd name="connsiteY27258" fmla="*/ 548463 h 1543360"/>
              <a:gd name="connsiteX27259" fmla="*/ 674024 w 1617176"/>
              <a:gd name="connsiteY27259" fmla="*/ 547486 h 1543360"/>
              <a:gd name="connsiteX27260" fmla="*/ 671583 w 1617176"/>
              <a:gd name="connsiteY27260" fmla="*/ 545778 h 1543360"/>
              <a:gd name="connsiteX27261" fmla="*/ 671274 w 1617176"/>
              <a:gd name="connsiteY27261" fmla="*/ 545161 h 1543360"/>
              <a:gd name="connsiteX27262" fmla="*/ 833820 w 1617176"/>
              <a:gd name="connsiteY27262" fmla="*/ 534549 h 1543360"/>
              <a:gd name="connsiteX27263" fmla="*/ 833345 w 1617176"/>
              <a:gd name="connsiteY27263" fmla="*/ 535974 h 1543360"/>
              <a:gd name="connsiteX27264" fmla="*/ 834633 w 1617176"/>
              <a:gd name="connsiteY27264" fmla="*/ 536747 h 1543360"/>
              <a:gd name="connsiteX27265" fmla="*/ 834633 w 1617176"/>
              <a:gd name="connsiteY27265" fmla="*/ 535526 h 1543360"/>
              <a:gd name="connsiteX27266" fmla="*/ 835366 w 1617176"/>
              <a:gd name="connsiteY27266" fmla="*/ 534549 h 1543360"/>
              <a:gd name="connsiteX27267" fmla="*/ 1036463 w 1617176"/>
              <a:gd name="connsiteY27267" fmla="*/ 534459 h 1543360"/>
              <a:gd name="connsiteX27268" fmla="*/ 1032832 w 1617176"/>
              <a:gd name="connsiteY27268" fmla="*/ 534794 h 1543360"/>
              <a:gd name="connsiteX27269" fmla="*/ 1032914 w 1617176"/>
              <a:gd name="connsiteY27269" fmla="*/ 534550 h 1543360"/>
              <a:gd name="connsiteX27270" fmla="*/ 1032832 w 1617176"/>
              <a:gd name="connsiteY27270" fmla="*/ 534550 h 1543360"/>
              <a:gd name="connsiteX27271" fmla="*/ 1030635 w 1617176"/>
              <a:gd name="connsiteY27271" fmla="*/ 535282 h 1543360"/>
              <a:gd name="connsiteX27272" fmla="*/ 1029170 w 1617176"/>
              <a:gd name="connsiteY27272" fmla="*/ 536747 h 1543360"/>
              <a:gd name="connsiteX27273" fmla="*/ 1035516 w 1617176"/>
              <a:gd name="connsiteY27273" fmla="*/ 536259 h 1543360"/>
              <a:gd name="connsiteX27274" fmla="*/ 1035455 w 1617176"/>
              <a:gd name="connsiteY27274" fmla="*/ 536441 h 1543360"/>
              <a:gd name="connsiteX27275" fmla="*/ 1036738 w 1617176"/>
              <a:gd name="connsiteY27275" fmla="*/ 536014 h 1543360"/>
              <a:gd name="connsiteX27276" fmla="*/ 1037728 w 1617176"/>
              <a:gd name="connsiteY27276" fmla="*/ 535816 h 1543360"/>
              <a:gd name="connsiteX27277" fmla="*/ 1037713 w 1617176"/>
              <a:gd name="connsiteY27277" fmla="*/ 535771 h 1543360"/>
              <a:gd name="connsiteX27278" fmla="*/ 1036463 w 1617176"/>
              <a:gd name="connsiteY27278" fmla="*/ 534459 h 1543360"/>
              <a:gd name="connsiteX27279" fmla="*/ 749447 w 1617176"/>
              <a:gd name="connsiteY27279" fmla="*/ 534306 h 1543360"/>
              <a:gd name="connsiteX27280" fmla="*/ 744793 w 1617176"/>
              <a:gd name="connsiteY27280" fmla="*/ 539425 h 1543360"/>
              <a:gd name="connsiteX27281" fmla="*/ 763116 w 1617176"/>
              <a:gd name="connsiteY27281" fmla="*/ 548707 h 1543360"/>
              <a:gd name="connsiteX27282" fmla="*/ 781929 w 1617176"/>
              <a:gd name="connsiteY27282" fmla="*/ 558694 h 1543360"/>
              <a:gd name="connsiteX27283" fmla="*/ 782398 w 1617176"/>
              <a:gd name="connsiteY27283" fmla="*/ 558225 h 1543360"/>
              <a:gd name="connsiteX27284" fmla="*/ 783131 w 1617176"/>
              <a:gd name="connsiteY27284" fmla="*/ 558225 h 1543360"/>
              <a:gd name="connsiteX27285" fmla="*/ 783213 w 1617176"/>
              <a:gd name="connsiteY27285" fmla="*/ 558307 h 1543360"/>
              <a:gd name="connsiteX27286" fmla="*/ 786061 w 1617176"/>
              <a:gd name="connsiteY27286" fmla="*/ 555052 h 1543360"/>
              <a:gd name="connsiteX27287" fmla="*/ 790493 w 1617176"/>
              <a:gd name="connsiteY27287" fmla="*/ 550385 h 1543360"/>
              <a:gd name="connsiteX27288" fmla="*/ 790209 w 1617176"/>
              <a:gd name="connsiteY27288" fmla="*/ 550172 h 1543360"/>
              <a:gd name="connsiteX27289" fmla="*/ 790697 w 1617176"/>
              <a:gd name="connsiteY27289" fmla="*/ 548219 h 1543360"/>
              <a:gd name="connsiteX27290" fmla="*/ 749447 w 1617176"/>
              <a:gd name="connsiteY27290" fmla="*/ 534306 h 1543360"/>
              <a:gd name="connsiteX27291" fmla="*/ 1217605 w 1617176"/>
              <a:gd name="connsiteY27291" fmla="*/ 534160 h 1543360"/>
              <a:gd name="connsiteX27292" fmla="*/ 1216874 w 1617176"/>
              <a:gd name="connsiteY27292" fmla="*/ 535038 h 1543360"/>
              <a:gd name="connsiteX27293" fmla="*/ 1216386 w 1617176"/>
              <a:gd name="connsiteY27293" fmla="*/ 535038 h 1543360"/>
              <a:gd name="connsiteX27294" fmla="*/ 1216385 w 1617176"/>
              <a:gd name="connsiteY27294" fmla="*/ 535038 h 1543360"/>
              <a:gd name="connsiteX27295" fmla="*/ 1219131 w 1617176"/>
              <a:gd name="connsiteY27295" fmla="*/ 539706 h 1543360"/>
              <a:gd name="connsiteX27296" fmla="*/ 1225172 w 1617176"/>
              <a:gd name="connsiteY27296" fmla="*/ 542361 h 1543360"/>
              <a:gd name="connsiteX27297" fmla="*/ 1217605 w 1617176"/>
              <a:gd name="connsiteY27297" fmla="*/ 534306 h 1543360"/>
              <a:gd name="connsiteX27298" fmla="*/ 661026 w 1617176"/>
              <a:gd name="connsiteY27298" fmla="*/ 534086 h 1543360"/>
              <a:gd name="connsiteX27299" fmla="*/ 668654 w 1617176"/>
              <a:gd name="connsiteY27299" fmla="*/ 536747 h 1543360"/>
              <a:gd name="connsiteX27300" fmla="*/ 678040 w 1617176"/>
              <a:gd name="connsiteY27300" fmla="*/ 539875 h 1543360"/>
              <a:gd name="connsiteX27301" fmla="*/ 678174 w 1617176"/>
              <a:gd name="connsiteY27301" fmla="*/ 539675 h 1543360"/>
              <a:gd name="connsiteX27302" fmla="*/ 678205 w 1617176"/>
              <a:gd name="connsiteY27302" fmla="*/ 539597 h 1543360"/>
              <a:gd name="connsiteX27303" fmla="*/ 672559 w 1617176"/>
              <a:gd name="connsiteY27303" fmla="*/ 537479 h 1543360"/>
              <a:gd name="connsiteX27304" fmla="*/ 666213 w 1617176"/>
              <a:gd name="connsiteY27304" fmla="*/ 535212 h 1543360"/>
              <a:gd name="connsiteX27305" fmla="*/ 666213 w 1617176"/>
              <a:gd name="connsiteY27305" fmla="*/ 535526 h 1543360"/>
              <a:gd name="connsiteX27306" fmla="*/ 664016 w 1617176"/>
              <a:gd name="connsiteY27306" fmla="*/ 534550 h 1543360"/>
              <a:gd name="connsiteX27307" fmla="*/ 664046 w 1617176"/>
              <a:gd name="connsiteY27307" fmla="*/ 534489 h 1543360"/>
              <a:gd name="connsiteX27308" fmla="*/ 1215891 w 1617176"/>
              <a:gd name="connsiteY27308" fmla="*/ 533827 h 1543360"/>
              <a:gd name="connsiteX27309" fmla="*/ 1215408 w 1617176"/>
              <a:gd name="connsiteY27309" fmla="*/ 534550 h 1543360"/>
              <a:gd name="connsiteX27310" fmla="*/ 1215446 w 1617176"/>
              <a:gd name="connsiteY27310" fmla="*/ 534569 h 1543360"/>
              <a:gd name="connsiteX27311" fmla="*/ 1003541 w 1617176"/>
              <a:gd name="connsiteY27311" fmla="*/ 533574 h 1543360"/>
              <a:gd name="connsiteX27312" fmla="*/ 999860 w 1617176"/>
              <a:gd name="connsiteY27312" fmla="*/ 535306 h 1543360"/>
              <a:gd name="connsiteX27313" fmla="*/ 1002077 w 1617176"/>
              <a:gd name="connsiteY27313" fmla="*/ 537967 h 1543360"/>
              <a:gd name="connsiteX27314" fmla="*/ 1004518 w 1617176"/>
              <a:gd name="connsiteY27314" fmla="*/ 540652 h 1543360"/>
              <a:gd name="connsiteX27315" fmla="*/ 1004469 w 1617176"/>
              <a:gd name="connsiteY27315" fmla="*/ 540848 h 1543360"/>
              <a:gd name="connsiteX27316" fmla="*/ 1005006 w 1617176"/>
              <a:gd name="connsiteY27316" fmla="*/ 541385 h 1543360"/>
              <a:gd name="connsiteX27317" fmla="*/ 1009643 w 1617176"/>
              <a:gd name="connsiteY27317" fmla="*/ 539188 h 1543360"/>
              <a:gd name="connsiteX27318" fmla="*/ 1009818 w 1617176"/>
              <a:gd name="connsiteY27318" fmla="*/ 539013 h 1543360"/>
              <a:gd name="connsiteX27319" fmla="*/ 1009399 w 1617176"/>
              <a:gd name="connsiteY27319" fmla="*/ 538700 h 1543360"/>
              <a:gd name="connsiteX27320" fmla="*/ 1008965 w 1617176"/>
              <a:gd name="connsiteY27320" fmla="*/ 538048 h 1543360"/>
              <a:gd name="connsiteX27321" fmla="*/ 1008911 w 1617176"/>
              <a:gd name="connsiteY27321" fmla="*/ 538211 h 1543360"/>
              <a:gd name="connsiteX27322" fmla="*/ 1003541 w 1617176"/>
              <a:gd name="connsiteY27322" fmla="*/ 533574 h 1543360"/>
              <a:gd name="connsiteX27323" fmla="*/ 939346 w 1617176"/>
              <a:gd name="connsiteY27323" fmla="*/ 533574 h 1543360"/>
              <a:gd name="connsiteX27324" fmla="*/ 933732 w 1617176"/>
              <a:gd name="connsiteY27324" fmla="*/ 537235 h 1543360"/>
              <a:gd name="connsiteX27325" fmla="*/ 948377 w 1617176"/>
              <a:gd name="connsiteY27325" fmla="*/ 551880 h 1543360"/>
              <a:gd name="connsiteX27326" fmla="*/ 953992 w 1617176"/>
              <a:gd name="connsiteY27326" fmla="*/ 548951 h 1543360"/>
              <a:gd name="connsiteX27327" fmla="*/ 939346 w 1617176"/>
              <a:gd name="connsiteY27327" fmla="*/ 533574 h 1543360"/>
              <a:gd name="connsiteX27328" fmla="*/ 1012237 w 1617176"/>
              <a:gd name="connsiteY27328" fmla="*/ 533421 h 1543360"/>
              <a:gd name="connsiteX27329" fmla="*/ 1006958 w 1617176"/>
              <a:gd name="connsiteY27329" fmla="*/ 533818 h 1543360"/>
              <a:gd name="connsiteX27330" fmla="*/ 1009887 w 1617176"/>
              <a:gd name="connsiteY27330" fmla="*/ 536747 h 1543360"/>
              <a:gd name="connsiteX27331" fmla="*/ 1010132 w 1617176"/>
              <a:gd name="connsiteY27331" fmla="*/ 536747 h 1543360"/>
              <a:gd name="connsiteX27332" fmla="*/ 1010864 w 1617176"/>
              <a:gd name="connsiteY27332" fmla="*/ 537479 h 1543360"/>
              <a:gd name="connsiteX27333" fmla="*/ 1011108 w 1617176"/>
              <a:gd name="connsiteY27333" fmla="*/ 537723 h 1543360"/>
              <a:gd name="connsiteX27334" fmla="*/ 1018430 w 1617176"/>
              <a:gd name="connsiteY27334" fmla="*/ 535038 h 1543360"/>
              <a:gd name="connsiteX27335" fmla="*/ 1012237 w 1617176"/>
              <a:gd name="connsiteY27335" fmla="*/ 533421 h 1543360"/>
              <a:gd name="connsiteX27336" fmla="*/ 1107274 w 1617176"/>
              <a:gd name="connsiteY27336" fmla="*/ 532842 h 1543360"/>
              <a:gd name="connsiteX27337" fmla="*/ 1104838 w 1617176"/>
              <a:gd name="connsiteY27337" fmla="*/ 533330 h 1543360"/>
              <a:gd name="connsiteX27338" fmla="*/ 1104169 w 1617176"/>
              <a:gd name="connsiteY27338" fmla="*/ 533441 h 1543360"/>
              <a:gd name="connsiteX27339" fmla="*/ 1107034 w 1617176"/>
              <a:gd name="connsiteY27339" fmla="*/ 538455 h 1543360"/>
              <a:gd name="connsiteX27340" fmla="*/ 1110939 w 1617176"/>
              <a:gd name="connsiteY27340" fmla="*/ 537479 h 1543360"/>
              <a:gd name="connsiteX27341" fmla="*/ 1107522 w 1617176"/>
              <a:gd name="connsiteY27341" fmla="*/ 532842 h 1543360"/>
              <a:gd name="connsiteX27342" fmla="*/ 846155 w 1617176"/>
              <a:gd name="connsiteY27342" fmla="*/ 532254 h 1543360"/>
              <a:gd name="connsiteX27343" fmla="*/ 845861 w 1617176"/>
              <a:gd name="connsiteY27343" fmla="*/ 532352 h 1543360"/>
              <a:gd name="connsiteX27344" fmla="*/ 842688 w 1617176"/>
              <a:gd name="connsiteY27344" fmla="*/ 532352 h 1543360"/>
              <a:gd name="connsiteX27345" fmla="*/ 846593 w 1617176"/>
              <a:gd name="connsiteY27345" fmla="*/ 535282 h 1543360"/>
              <a:gd name="connsiteX27346" fmla="*/ 846447 w 1617176"/>
              <a:gd name="connsiteY27346" fmla="*/ 535355 h 1543360"/>
              <a:gd name="connsiteX27347" fmla="*/ 846539 w 1617176"/>
              <a:gd name="connsiteY27347" fmla="*/ 535424 h 1543360"/>
              <a:gd name="connsiteX27348" fmla="*/ 847326 w 1617176"/>
              <a:gd name="connsiteY27348" fmla="*/ 534794 h 1543360"/>
              <a:gd name="connsiteX27349" fmla="*/ 847692 w 1617176"/>
              <a:gd name="connsiteY27349" fmla="*/ 534794 h 1543360"/>
              <a:gd name="connsiteX27350" fmla="*/ 846593 w 1617176"/>
              <a:gd name="connsiteY27350" fmla="*/ 533330 h 1543360"/>
              <a:gd name="connsiteX27351" fmla="*/ 845861 w 1617176"/>
              <a:gd name="connsiteY27351" fmla="*/ 532841 h 1543360"/>
              <a:gd name="connsiteX27352" fmla="*/ 918843 w 1617176"/>
              <a:gd name="connsiteY27352" fmla="*/ 532109 h 1543360"/>
              <a:gd name="connsiteX27353" fmla="*/ 908347 w 1617176"/>
              <a:gd name="connsiteY27353" fmla="*/ 535038 h 1543360"/>
              <a:gd name="connsiteX27354" fmla="*/ 909324 w 1617176"/>
              <a:gd name="connsiteY27354" fmla="*/ 537723 h 1543360"/>
              <a:gd name="connsiteX27355" fmla="*/ 918843 w 1617176"/>
              <a:gd name="connsiteY27355" fmla="*/ 532109 h 1543360"/>
              <a:gd name="connsiteX27356" fmla="*/ 1111559 w 1617176"/>
              <a:gd name="connsiteY27356" fmla="*/ 532065 h 1543360"/>
              <a:gd name="connsiteX27357" fmla="*/ 1111428 w 1617176"/>
              <a:gd name="connsiteY27357" fmla="*/ 532109 h 1543360"/>
              <a:gd name="connsiteX27358" fmla="*/ 1110893 w 1617176"/>
              <a:gd name="connsiteY27358" fmla="*/ 532377 h 1543360"/>
              <a:gd name="connsiteX27359" fmla="*/ 1114113 w 1617176"/>
              <a:gd name="connsiteY27359" fmla="*/ 536747 h 1543360"/>
              <a:gd name="connsiteX27360" fmla="*/ 1214676 w 1617176"/>
              <a:gd name="connsiteY27360" fmla="*/ 531865 h 1543360"/>
              <a:gd name="connsiteX27361" fmla="*/ 1214676 w 1617176"/>
              <a:gd name="connsiteY27361" fmla="*/ 532109 h 1543360"/>
              <a:gd name="connsiteX27362" fmla="*/ 1214188 w 1617176"/>
              <a:gd name="connsiteY27362" fmla="*/ 532109 h 1543360"/>
              <a:gd name="connsiteX27363" fmla="*/ 1215897 w 1617176"/>
              <a:gd name="connsiteY27363" fmla="*/ 533818 h 1543360"/>
              <a:gd name="connsiteX27364" fmla="*/ 1215897 w 1617176"/>
              <a:gd name="connsiteY27364" fmla="*/ 533817 h 1543360"/>
              <a:gd name="connsiteX27365" fmla="*/ 1215897 w 1617176"/>
              <a:gd name="connsiteY27365" fmla="*/ 533573 h 1543360"/>
              <a:gd name="connsiteX27366" fmla="*/ 1216873 w 1617176"/>
              <a:gd name="connsiteY27366" fmla="*/ 532842 h 1543360"/>
              <a:gd name="connsiteX27367" fmla="*/ 1216873 w 1617176"/>
              <a:gd name="connsiteY27367" fmla="*/ 532597 h 1543360"/>
              <a:gd name="connsiteX27368" fmla="*/ 1214676 w 1617176"/>
              <a:gd name="connsiteY27368" fmla="*/ 531865 h 1543360"/>
              <a:gd name="connsiteX27369" fmla="*/ 1075547 w 1617176"/>
              <a:gd name="connsiteY27369" fmla="*/ 531865 h 1543360"/>
              <a:gd name="connsiteX27370" fmla="*/ 1074815 w 1617176"/>
              <a:gd name="connsiteY27370" fmla="*/ 532109 h 1543360"/>
              <a:gd name="connsiteX27371" fmla="*/ 1071642 w 1617176"/>
              <a:gd name="connsiteY27371" fmla="*/ 532353 h 1543360"/>
              <a:gd name="connsiteX27372" fmla="*/ 1070421 w 1617176"/>
              <a:gd name="connsiteY27372" fmla="*/ 532353 h 1543360"/>
              <a:gd name="connsiteX27373" fmla="*/ 1063098 w 1617176"/>
              <a:gd name="connsiteY27373" fmla="*/ 532842 h 1543360"/>
              <a:gd name="connsiteX27374" fmla="*/ 1075303 w 1617176"/>
              <a:gd name="connsiteY27374" fmla="*/ 535771 h 1543360"/>
              <a:gd name="connsiteX27375" fmla="*/ 1074082 w 1617176"/>
              <a:gd name="connsiteY27375" fmla="*/ 537479 h 1543360"/>
              <a:gd name="connsiteX27376" fmla="*/ 1076523 w 1617176"/>
              <a:gd name="connsiteY27376" fmla="*/ 537967 h 1543360"/>
              <a:gd name="connsiteX27377" fmla="*/ 1076279 w 1617176"/>
              <a:gd name="connsiteY27377" fmla="*/ 538944 h 1543360"/>
              <a:gd name="connsiteX27378" fmla="*/ 1076523 w 1617176"/>
              <a:gd name="connsiteY27378" fmla="*/ 538700 h 1543360"/>
              <a:gd name="connsiteX27379" fmla="*/ 1079452 w 1617176"/>
              <a:gd name="connsiteY27379" fmla="*/ 537967 h 1543360"/>
              <a:gd name="connsiteX27380" fmla="*/ 1081704 w 1617176"/>
              <a:gd name="connsiteY27380" fmla="*/ 537353 h 1543360"/>
              <a:gd name="connsiteX27381" fmla="*/ 1081161 w 1617176"/>
              <a:gd name="connsiteY27381" fmla="*/ 536991 h 1543360"/>
              <a:gd name="connsiteX27382" fmla="*/ 1082381 w 1617176"/>
              <a:gd name="connsiteY27382" fmla="*/ 536259 h 1543360"/>
              <a:gd name="connsiteX27383" fmla="*/ 1080428 w 1617176"/>
              <a:gd name="connsiteY27383" fmla="*/ 534062 h 1543360"/>
              <a:gd name="connsiteX27384" fmla="*/ 1078128 w 1617176"/>
              <a:gd name="connsiteY27384" fmla="*/ 531969 h 1543360"/>
              <a:gd name="connsiteX27385" fmla="*/ 1077011 w 1617176"/>
              <a:gd name="connsiteY27385" fmla="*/ 532109 h 1543360"/>
              <a:gd name="connsiteX27386" fmla="*/ 1075547 w 1617176"/>
              <a:gd name="connsiteY27386" fmla="*/ 531865 h 1543360"/>
              <a:gd name="connsiteX27387" fmla="*/ 891994 w 1617176"/>
              <a:gd name="connsiteY27387" fmla="*/ 531621 h 1543360"/>
              <a:gd name="connsiteX27388" fmla="*/ 887844 w 1617176"/>
              <a:gd name="connsiteY27388" fmla="*/ 534306 h 1543360"/>
              <a:gd name="connsiteX27389" fmla="*/ 891994 w 1617176"/>
              <a:gd name="connsiteY27389" fmla="*/ 537723 h 1543360"/>
              <a:gd name="connsiteX27390" fmla="*/ 896387 w 1617176"/>
              <a:gd name="connsiteY27390" fmla="*/ 534306 h 1543360"/>
              <a:gd name="connsiteX27391" fmla="*/ 891994 w 1617176"/>
              <a:gd name="connsiteY27391" fmla="*/ 531621 h 1543360"/>
              <a:gd name="connsiteX27392" fmla="*/ 1086775 w 1617176"/>
              <a:gd name="connsiteY27392" fmla="*/ 531214 h 1543360"/>
              <a:gd name="connsiteX27393" fmla="*/ 1086287 w 1617176"/>
              <a:gd name="connsiteY27393" fmla="*/ 531377 h 1543360"/>
              <a:gd name="connsiteX27394" fmla="*/ 1084509 w 1617176"/>
              <a:gd name="connsiteY27394" fmla="*/ 531732 h 1543360"/>
              <a:gd name="connsiteX27395" fmla="*/ 1088903 w 1617176"/>
              <a:gd name="connsiteY27395" fmla="*/ 535468 h 1543360"/>
              <a:gd name="connsiteX27396" fmla="*/ 1090925 w 1617176"/>
              <a:gd name="connsiteY27396" fmla="*/ 534794 h 1543360"/>
              <a:gd name="connsiteX27397" fmla="*/ 1092648 w 1617176"/>
              <a:gd name="connsiteY27397" fmla="*/ 534579 h 1543360"/>
              <a:gd name="connsiteX27398" fmla="*/ 1093853 w 1617176"/>
              <a:gd name="connsiteY27398" fmla="*/ 534062 h 1543360"/>
              <a:gd name="connsiteX27399" fmla="*/ 1094482 w 1617176"/>
              <a:gd name="connsiteY27399" fmla="*/ 534271 h 1543360"/>
              <a:gd name="connsiteX27400" fmla="*/ 1093853 w 1617176"/>
              <a:gd name="connsiteY27400" fmla="*/ 532597 h 1543360"/>
              <a:gd name="connsiteX27401" fmla="*/ 1093609 w 1617176"/>
              <a:gd name="connsiteY27401" fmla="*/ 532353 h 1543360"/>
              <a:gd name="connsiteX27402" fmla="*/ 1093365 w 1617176"/>
              <a:gd name="connsiteY27402" fmla="*/ 532842 h 1543360"/>
              <a:gd name="connsiteX27403" fmla="*/ 1086531 w 1617176"/>
              <a:gd name="connsiteY27403" fmla="*/ 531865 h 1543360"/>
              <a:gd name="connsiteX27404" fmla="*/ 1086775 w 1617176"/>
              <a:gd name="connsiteY27404" fmla="*/ 531377 h 1543360"/>
              <a:gd name="connsiteX27405" fmla="*/ 1095562 w 1617176"/>
              <a:gd name="connsiteY27405" fmla="*/ 531133 h 1543360"/>
              <a:gd name="connsiteX27406" fmla="*/ 1095562 w 1617176"/>
              <a:gd name="connsiteY27406" fmla="*/ 531621 h 1543360"/>
              <a:gd name="connsiteX27407" fmla="*/ 1095429 w 1617176"/>
              <a:gd name="connsiteY27407" fmla="*/ 531599 h 1543360"/>
              <a:gd name="connsiteX27408" fmla="*/ 1095562 w 1617176"/>
              <a:gd name="connsiteY27408" fmla="*/ 531865 h 1543360"/>
              <a:gd name="connsiteX27409" fmla="*/ 1096121 w 1617176"/>
              <a:gd name="connsiteY27409" fmla="*/ 532842 h 1543360"/>
              <a:gd name="connsiteX27410" fmla="*/ 1097514 w 1617176"/>
              <a:gd name="connsiteY27410" fmla="*/ 532842 h 1543360"/>
              <a:gd name="connsiteX27411" fmla="*/ 1095562 w 1617176"/>
              <a:gd name="connsiteY27411" fmla="*/ 531133 h 1543360"/>
              <a:gd name="connsiteX27412" fmla="*/ 674756 w 1617176"/>
              <a:gd name="connsiteY27412" fmla="*/ 529912 h 1543360"/>
              <a:gd name="connsiteX27413" fmla="*/ 674983 w 1617176"/>
              <a:gd name="connsiteY27413" fmla="*/ 530709 h 1543360"/>
              <a:gd name="connsiteX27414" fmla="*/ 675244 w 1617176"/>
              <a:gd name="connsiteY27414" fmla="*/ 530644 h 1543360"/>
              <a:gd name="connsiteX27415" fmla="*/ 679150 w 1617176"/>
              <a:gd name="connsiteY27415" fmla="*/ 533085 h 1543360"/>
              <a:gd name="connsiteX27416" fmla="*/ 685496 w 1617176"/>
              <a:gd name="connsiteY27416" fmla="*/ 536990 h 1543360"/>
              <a:gd name="connsiteX27417" fmla="*/ 685607 w 1617176"/>
              <a:gd name="connsiteY27417" fmla="*/ 537434 h 1543360"/>
              <a:gd name="connsiteX27418" fmla="*/ 685740 w 1617176"/>
              <a:gd name="connsiteY27418" fmla="*/ 537235 h 1543360"/>
              <a:gd name="connsiteX27419" fmla="*/ 705999 w 1617176"/>
              <a:gd name="connsiteY27419" fmla="*/ 547731 h 1543360"/>
              <a:gd name="connsiteX27420" fmla="*/ 705643 w 1617176"/>
              <a:gd name="connsiteY27420" fmla="*/ 548264 h 1543360"/>
              <a:gd name="connsiteX27421" fmla="*/ 714303 w 1617176"/>
              <a:gd name="connsiteY27421" fmla="*/ 551307 h 1543360"/>
              <a:gd name="connsiteX27422" fmla="*/ 714540 w 1617176"/>
              <a:gd name="connsiteY27422" fmla="*/ 551149 h 1543360"/>
              <a:gd name="connsiteX27423" fmla="*/ 714542 w 1617176"/>
              <a:gd name="connsiteY27423" fmla="*/ 551147 h 1543360"/>
              <a:gd name="connsiteX27424" fmla="*/ 714542 w 1617176"/>
              <a:gd name="connsiteY27424" fmla="*/ 551147 h 1543360"/>
              <a:gd name="connsiteX27425" fmla="*/ 714543 w 1617176"/>
              <a:gd name="connsiteY27425" fmla="*/ 551147 h 1543360"/>
              <a:gd name="connsiteX27426" fmla="*/ 716008 w 1617176"/>
              <a:gd name="connsiteY27426" fmla="*/ 551391 h 1543360"/>
              <a:gd name="connsiteX27427" fmla="*/ 720164 w 1617176"/>
              <a:gd name="connsiteY27427" fmla="*/ 553371 h 1543360"/>
              <a:gd name="connsiteX27428" fmla="*/ 720156 w 1617176"/>
              <a:gd name="connsiteY27428" fmla="*/ 553345 h 1543360"/>
              <a:gd name="connsiteX27429" fmla="*/ 726258 w 1617176"/>
              <a:gd name="connsiteY27429" fmla="*/ 554321 h 1543360"/>
              <a:gd name="connsiteX27430" fmla="*/ 727962 w 1617176"/>
              <a:gd name="connsiteY27430" fmla="*/ 548967 h 1543360"/>
              <a:gd name="connsiteX27431" fmla="*/ 726015 w 1617176"/>
              <a:gd name="connsiteY27431" fmla="*/ 548218 h 1543360"/>
              <a:gd name="connsiteX27432" fmla="*/ 721865 w 1617176"/>
              <a:gd name="connsiteY27432" fmla="*/ 546754 h 1543360"/>
              <a:gd name="connsiteX27433" fmla="*/ 721453 w 1617176"/>
              <a:gd name="connsiteY27433" fmla="*/ 546341 h 1543360"/>
              <a:gd name="connsiteX27434" fmla="*/ 718752 w 1617176"/>
              <a:gd name="connsiteY27434" fmla="*/ 547548 h 1543360"/>
              <a:gd name="connsiteX27435" fmla="*/ 715519 w 1617176"/>
              <a:gd name="connsiteY27435" fmla="*/ 544802 h 1543360"/>
              <a:gd name="connsiteX27436" fmla="*/ 696969 w 1617176"/>
              <a:gd name="connsiteY27436" fmla="*/ 536584 h 1543360"/>
              <a:gd name="connsiteX27437" fmla="*/ 696480 w 1617176"/>
              <a:gd name="connsiteY27437" fmla="*/ 536747 h 1543360"/>
              <a:gd name="connsiteX27438" fmla="*/ 696236 w 1617176"/>
              <a:gd name="connsiteY27438" fmla="*/ 536747 h 1543360"/>
              <a:gd name="connsiteX27439" fmla="*/ 695260 w 1617176"/>
              <a:gd name="connsiteY27439" fmla="*/ 536014 h 1543360"/>
              <a:gd name="connsiteX27440" fmla="*/ 694711 w 1617176"/>
              <a:gd name="connsiteY27440" fmla="*/ 535831 h 1543360"/>
              <a:gd name="connsiteX27441" fmla="*/ 694710 w 1617176"/>
              <a:gd name="connsiteY27441" fmla="*/ 535832 h 1543360"/>
              <a:gd name="connsiteX27442" fmla="*/ 694771 w 1617176"/>
              <a:gd name="connsiteY27442" fmla="*/ 536015 h 1543360"/>
              <a:gd name="connsiteX27443" fmla="*/ 694597 w 1617176"/>
              <a:gd name="connsiteY27443" fmla="*/ 535945 h 1543360"/>
              <a:gd name="connsiteX27444" fmla="*/ 694528 w 1617176"/>
              <a:gd name="connsiteY27444" fmla="*/ 536015 h 1543360"/>
              <a:gd name="connsiteX27445" fmla="*/ 694039 w 1617176"/>
              <a:gd name="connsiteY27445" fmla="*/ 535770 h 1543360"/>
              <a:gd name="connsiteX27446" fmla="*/ 693551 w 1617176"/>
              <a:gd name="connsiteY27446" fmla="*/ 535526 h 1543360"/>
              <a:gd name="connsiteX27447" fmla="*/ 693063 w 1617176"/>
              <a:gd name="connsiteY27447" fmla="*/ 535282 h 1543360"/>
              <a:gd name="connsiteX27448" fmla="*/ 692819 w 1617176"/>
              <a:gd name="connsiteY27448" fmla="*/ 534550 h 1543360"/>
              <a:gd name="connsiteX27449" fmla="*/ 693551 w 1617176"/>
              <a:gd name="connsiteY27449" fmla="*/ 534550 h 1543360"/>
              <a:gd name="connsiteX27450" fmla="*/ 694114 w 1617176"/>
              <a:gd name="connsiteY27450" fmla="*/ 534662 h 1543360"/>
              <a:gd name="connsiteX27451" fmla="*/ 694039 w 1617176"/>
              <a:gd name="connsiteY27451" fmla="*/ 534550 h 1543360"/>
              <a:gd name="connsiteX27452" fmla="*/ 694527 w 1617176"/>
              <a:gd name="connsiteY27452" fmla="*/ 534745 h 1543360"/>
              <a:gd name="connsiteX27453" fmla="*/ 694772 w 1617176"/>
              <a:gd name="connsiteY27453" fmla="*/ 534794 h 1543360"/>
              <a:gd name="connsiteX27454" fmla="*/ 694791 w 1617176"/>
              <a:gd name="connsiteY27454" fmla="*/ 534850 h 1543360"/>
              <a:gd name="connsiteX27455" fmla="*/ 695260 w 1617176"/>
              <a:gd name="connsiteY27455" fmla="*/ 535038 h 1543360"/>
              <a:gd name="connsiteX27456" fmla="*/ 695504 w 1617176"/>
              <a:gd name="connsiteY27456" fmla="*/ 535038 h 1543360"/>
              <a:gd name="connsiteX27457" fmla="*/ 695836 w 1617176"/>
              <a:gd name="connsiteY27457" fmla="*/ 535238 h 1543360"/>
              <a:gd name="connsiteX27458" fmla="*/ 696724 w 1617176"/>
              <a:gd name="connsiteY27458" fmla="*/ 534794 h 1543360"/>
              <a:gd name="connsiteX27459" fmla="*/ 693307 w 1617176"/>
              <a:gd name="connsiteY27459" fmla="*/ 534306 h 1543360"/>
              <a:gd name="connsiteX27460" fmla="*/ 692575 w 1617176"/>
              <a:gd name="connsiteY27460" fmla="*/ 534550 h 1543360"/>
              <a:gd name="connsiteX27461" fmla="*/ 692819 w 1617176"/>
              <a:gd name="connsiteY27461" fmla="*/ 535282 h 1543360"/>
              <a:gd name="connsiteX27462" fmla="*/ 690376 w 1617176"/>
              <a:gd name="connsiteY27462" fmla="*/ 534468 h 1543360"/>
              <a:gd name="connsiteX27463" fmla="*/ 687937 w 1617176"/>
              <a:gd name="connsiteY27463" fmla="*/ 534061 h 1543360"/>
              <a:gd name="connsiteX27464" fmla="*/ 687693 w 1617176"/>
              <a:gd name="connsiteY27464" fmla="*/ 533085 h 1543360"/>
              <a:gd name="connsiteX27465" fmla="*/ 688426 w 1617176"/>
              <a:gd name="connsiteY27465" fmla="*/ 532841 h 1543360"/>
              <a:gd name="connsiteX27466" fmla="*/ 689906 w 1617176"/>
              <a:gd name="connsiteY27466" fmla="*/ 533137 h 1543360"/>
              <a:gd name="connsiteX27467" fmla="*/ 689889 w 1617176"/>
              <a:gd name="connsiteY27467" fmla="*/ 533086 h 1543360"/>
              <a:gd name="connsiteX27468" fmla="*/ 688181 w 1617176"/>
              <a:gd name="connsiteY27468" fmla="*/ 532597 h 1543360"/>
              <a:gd name="connsiteX27469" fmla="*/ 687448 w 1617176"/>
              <a:gd name="connsiteY27469" fmla="*/ 533086 h 1543360"/>
              <a:gd name="connsiteX27470" fmla="*/ 687693 w 1617176"/>
              <a:gd name="connsiteY27470" fmla="*/ 534306 h 1543360"/>
              <a:gd name="connsiteX27471" fmla="*/ 683543 w 1617176"/>
              <a:gd name="connsiteY27471" fmla="*/ 532597 h 1543360"/>
              <a:gd name="connsiteX27472" fmla="*/ 683445 w 1617176"/>
              <a:gd name="connsiteY27472" fmla="*/ 532401 h 1543360"/>
              <a:gd name="connsiteX27473" fmla="*/ 682079 w 1617176"/>
              <a:gd name="connsiteY27473" fmla="*/ 531620 h 1543360"/>
              <a:gd name="connsiteX27474" fmla="*/ 682079 w 1617176"/>
              <a:gd name="connsiteY27474" fmla="*/ 531296 h 1543360"/>
              <a:gd name="connsiteX27475" fmla="*/ 681835 w 1617176"/>
              <a:gd name="connsiteY27475" fmla="*/ 531377 h 1543360"/>
              <a:gd name="connsiteX27476" fmla="*/ 682079 w 1617176"/>
              <a:gd name="connsiteY27476" fmla="*/ 532109 h 1543360"/>
              <a:gd name="connsiteX27477" fmla="*/ 674756 w 1617176"/>
              <a:gd name="connsiteY27477" fmla="*/ 529912 h 1543360"/>
              <a:gd name="connsiteX27478" fmla="*/ 1118814 w 1617176"/>
              <a:gd name="connsiteY27478" fmla="*/ 529902 h 1543360"/>
              <a:gd name="connsiteX27479" fmla="*/ 1118750 w 1617176"/>
              <a:gd name="connsiteY27479" fmla="*/ 530157 h 1543360"/>
              <a:gd name="connsiteX27480" fmla="*/ 1117286 w 1617176"/>
              <a:gd name="connsiteY27480" fmla="*/ 530645 h 1543360"/>
              <a:gd name="connsiteX27481" fmla="*/ 1117155 w 1617176"/>
              <a:gd name="connsiteY27481" fmla="*/ 530671 h 1543360"/>
              <a:gd name="connsiteX27482" fmla="*/ 1119574 w 1617176"/>
              <a:gd name="connsiteY27482" fmla="*/ 534153 h 1543360"/>
              <a:gd name="connsiteX27483" fmla="*/ 1123632 w 1617176"/>
              <a:gd name="connsiteY27483" fmla="*/ 533574 h 1543360"/>
              <a:gd name="connsiteX27484" fmla="*/ 1105001 w 1617176"/>
              <a:gd name="connsiteY27484" fmla="*/ 529749 h 1543360"/>
              <a:gd name="connsiteX27485" fmla="*/ 1102885 w 1617176"/>
              <a:gd name="connsiteY27485" fmla="*/ 530401 h 1543360"/>
              <a:gd name="connsiteX27486" fmla="*/ 1101420 w 1617176"/>
              <a:gd name="connsiteY27486" fmla="*/ 530889 h 1543360"/>
              <a:gd name="connsiteX27487" fmla="*/ 1101420 w 1617176"/>
              <a:gd name="connsiteY27487" fmla="*/ 531377 h 1543360"/>
              <a:gd name="connsiteX27488" fmla="*/ 1103617 w 1617176"/>
              <a:gd name="connsiteY27488" fmla="*/ 531865 h 1543360"/>
              <a:gd name="connsiteX27489" fmla="*/ 1103483 w 1617176"/>
              <a:gd name="connsiteY27489" fmla="*/ 532268 h 1543360"/>
              <a:gd name="connsiteX27490" fmla="*/ 1104594 w 1617176"/>
              <a:gd name="connsiteY27490" fmla="*/ 532109 h 1543360"/>
              <a:gd name="connsiteX27491" fmla="*/ 1106457 w 1617176"/>
              <a:gd name="connsiteY27491" fmla="*/ 531643 h 1543360"/>
              <a:gd name="connsiteX27492" fmla="*/ 1106057 w 1617176"/>
              <a:gd name="connsiteY27492" fmla="*/ 531377 h 1543360"/>
              <a:gd name="connsiteX27493" fmla="*/ 1106057 w 1617176"/>
              <a:gd name="connsiteY27493" fmla="*/ 530645 h 1543360"/>
              <a:gd name="connsiteX27494" fmla="*/ 1106258 w 1617176"/>
              <a:gd name="connsiteY27494" fmla="*/ 530377 h 1543360"/>
              <a:gd name="connsiteX27495" fmla="*/ 998415 w 1617176"/>
              <a:gd name="connsiteY27495" fmla="*/ 529699 h 1543360"/>
              <a:gd name="connsiteX27496" fmla="*/ 995974 w 1617176"/>
              <a:gd name="connsiteY27496" fmla="*/ 531621 h 1543360"/>
              <a:gd name="connsiteX27497" fmla="*/ 1000856 w 1617176"/>
              <a:gd name="connsiteY27497" fmla="*/ 531621 h 1543360"/>
              <a:gd name="connsiteX27498" fmla="*/ 998415 w 1617176"/>
              <a:gd name="connsiteY27498" fmla="*/ 529699 h 1543360"/>
              <a:gd name="connsiteX27499" fmla="*/ 1051615 w 1617176"/>
              <a:gd name="connsiteY27499" fmla="*/ 529576 h 1543360"/>
              <a:gd name="connsiteX27500" fmla="*/ 1048698 w 1617176"/>
              <a:gd name="connsiteY27500" fmla="*/ 531132 h 1543360"/>
              <a:gd name="connsiteX27501" fmla="*/ 1046989 w 1617176"/>
              <a:gd name="connsiteY27501" fmla="*/ 531376 h 1543360"/>
              <a:gd name="connsiteX27502" fmla="*/ 1046989 w 1617176"/>
              <a:gd name="connsiteY27502" fmla="*/ 531620 h 1543360"/>
              <a:gd name="connsiteX27503" fmla="*/ 1046989 w 1617176"/>
              <a:gd name="connsiteY27503" fmla="*/ 531619 h 1543360"/>
              <a:gd name="connsiteX27504" fmla="*/ 1046989 w 1617176"/>
              <a:gd name="connsiteY27504" fmla="*/ 531621 h 1543360"/>
              <a:gd name="connsiteX27505" fmla="*/ 1046989 w 1617176"/>
              <a:gd name="connsiteY27505" fmla="*/ 532597 h 1543360"/>
              <a:gd name="connsiteX27506" fmla="*/ 1052814 w 1617176"/>
              <a:gd name="connsiteY27506" fmla="*/ 530966 h 1543360"/>
              <a:gd name="connsiteX27507" fmla="*/ 1052725 w 1617176"/>
              <a:gd name="connsiteY27507" fmla="*/ 530521 h 1543360"/>
              <a:gd name="connsiteX27508" fmla="*/ 1052603 w 1617176"/>
              <a:gd name="connsiteY27508" fmla="*/ 530400 h 1543360"/>
              <a:gd name="connsiteX27509" fmla="*/ 755754 w 1617176"/>
              <a:gd name="connsiteY27509" fmla="*/ 529502 h 1543360"/>
              <a:gd name="connsiteX27510" fmla="*/ 751887 w 1617176"/>
              <a:gd name="connsiteY27510" fmla="*/ 531865 h 1543360"/>
              <a:gd name="connsiteX27511" fmla="*/ 783375 w 1617176"/>
              <a:gd name="connsiteY27511" fmla="*/ 542849 h 1543360"/>
              <a:gd name="connsiteX27512" fmla="*/ 793871 w 1617176"/>
              <a:gd name="connsiteY27512" fmla="*/ 545046 h 1543360"/>
              <a:gd name="connsiteX27513" fmla="*/ 793979 w 1617176"/>
              <a:gd name="connsiteY27513" fmla="*/ 544974 h 1543360"/>
              <a:gd name="connsiteX27514" fmla="*/ 792162 w 1617176"/>
              <a:gd name="connsiteY27514" fmla="*/ 544313 h 1543360"/>
              <a:gd name="connsiteX27515" fmla="*/ 788368 w 1617176"/>
              <a:gd name="connsiteY27515" fmla="*/ 542304 h 1543360"/>
              <a:gd name="connsiteX27516" fmla="*/ 788256 w 1617176"/>
              <a:gd name="connsiteY27516" fmla="*/ 542360 h 1543360"/>
              <a:gd name="connsiteX27517" fmla="*/ 788012 w 1617176"/>
              <a:gd name="connsiteY27517" fmla="*/ 543092 h 1543360"/>
              <a:gd name="connsiteX27518" fmla="*/ 776296 w 1617176"/>
              <a:gd name="connsiteY27518" fmla="*/ 537967 h 1543360"/>
              <a:gd name="connsiteX27519" fmla="*/ 776795 w 1617176"/>
              <a:gd name="connsiteY27519" fmla="*/ 537343 h 1543360"/>
              <a:gd name="connsiteX27520" fmla="*/ 775564 w 1617176"/>
              <a:gd name="connsiteY27520" fmla="*/ 536991 h 1543360"/>
              <a:gd name="connsiteX27521" fmla="*/ 683543 w 1617176"/>
              <a:gd name="connsiteY27521" fmla="*/ 529424 h 1543360"/>
              <a:gd name="connsiteX27522" fmla="*/ 682707 w 1617176"/>
              <a:gd name="connsiteY27522" fmla="*/ 530888 h 1543360"/>
              <a:gd name="connsiteX27523" fmla="*/ 682811 w 1617176"/>
              <a:gd name="connsiteY27523" fmla="*/ 530888 h 1543360"/>
              <a:gd name="connsiteX27524" fmla="*/ 683170 w 1617176"/>
              <a:gd name="connsiteY27524" fmla="*/ 531103 h 1543360"/>
              <a:gd name="connsiteX27525" fmla="*/ 1056152 w 1617176"/>
              <a:gd name="connsiteY27525" fmla="*/ 529311 h 1543360"/>
              <a:gd name="connsiteX27526" fmla="*/ 1054800 w 1617176"/>
              <a:gd name="connsiteY27526" fmla="*/ 530156 h 1543360"/>
              <a:gd name="connsiteX27527" fmla="*/ 1054575 w 1617176"/>
              <a:gd name="connsiteY27527" fmla="*/ 530231 h 1543360"/>
              <a:gd name="connsiteX27528" fmla="*/ 1054704 w 1617176"/>
              <a:gd name="connsiteY27528" fmla="*/ 530746 h 1543360"/>
              <a:gd name="connsiteX27529" fmla="*/ 1056818 w 1617176"/>
              <a:gd name="connsiteY27529" fmla="*/ 529977 h 1543360"/>
              <a:gd name="connsiteX27530" fmla="*/ 1078232 w 1617176"/>
              <a:gd name="connsiteY27530" fmla="*/ 529180 h 1543360"/>
              <a:gd name="connsiteX27531" fmla="*/ 1076035 w 1617176"/>
              <a:gd name="connsiteY27531" fmla="*/ 529912 h 1543360"/>
              <a:gd name="connsiteX27532" fmla="*/ 1076035 w 1617176"/>
              <a:gd name="connsiteY27532" fmla="*/ 530400 h 1543360"/>
              <a:gd name="connsiteX27533" fmla="*/ 1077745 w 1617176"/>
              <a:gd name="connsiteY27533" fmla="*/ 530400 h 1543360"/>
              <a:gd name="connsiteX27534" fmla="*/ 1074815 w 1617176"/>
              <a:gd name="connsiteY27534" fmla="*/ 529180 h 1543360"/>
              <a:gd name="connsiteX27535" fmla="*/ 1070909 w 1617176"/>
              <a:gd name="connsiteY27535" fmla="*/ 530889 h 1543360"/>
              <a:gd name="connsiteX27536" fmla="*/ 1070569 w 1617176"/>
              <a:gd name="connsiteY27536" fmla="*/ 531115 h 1543360"/>
              <a:gd name="connsiteX27537" fmla="*/ 1074571 w 1617176"/>
              <a:gd name="connsiteY27537" fmla="*/ 530645 h 1543360"/>
              <a:gd name="connsiteX27538" fmla="*/ 1074815 w 1617176"/>
              <a:gd name="connsiteY27538" fmla="*/ 530645 h 1543360"/>
              <a:gd name="connsiteX27539" fmla="*/ 1074815 w 1617176"/>
              <a:gd name="connsiteY27539" fmla="*/ 529668 h 1543360"/>
              <a:gd name="connsiteX27540" fmla="*/ 1074978 w 1617176"/>
              <a:gd name="connsiteY27540" fmla="*/ 529343 h 1543360"/>
              <a:gd name="connsiteX27541" fmla="*/ 936173 w 1617176"/>
              <a:gd name="connsiteY27541" fmla="*/ 529180 h 1543360"/>
              <a:gd name="connsiteX27542" fmla="*/ 927874 w 1617176"/>
              <a:gd name="connsiteY27542" fmla="*/ 530401 h 1543360"/>
              <a:gd name="connsiteX27543" fmla="*/ 936173 w 1617176"/>
              <a:gd name="connsiteY27543" fmla="*/ 529180 h 1543360"/>
              <a:gd name="connsiteX27544" fmla="*/ 1177575 w 1617176"/>
              <a:gd name="connsiteY27544" fmla="*/ 528936 h 1543360"/>
              <a:gd name="connsiteX27545" fmla="*/ 1177087 w 1617176"/>
              <a:gd name="connsiteY27545" fmla="*/ 532109 h 1543360"/>
              <a:gd name="connsiteX27546" fmla="*/ 1181725 w 1617176"/>
              <a:gd name="connsiteY27546" fmla="*/ 532597 h 1543360"/>
              <a:gd name="connsiteX27547" fmla="*/ 1180748 w 1617176"/>
              <a:gd name="connsiteY27547" fmla="*/ 529912 h 1543360"/>
              <a:gd name="connsiteX27548" fmla="*/ 1177575 w 1617176"/>
              <a:gd name="connsiteY27548" fmla="*/ 528936 h 1543360"/>
              <a:gd name="connsiteX27549" fmla="*/ 1109877 w 1617176"/>
              <a:gd name="connsiteY27549" fmla="*/ 528927 h 1543360"/>
              <a:gd name="connsiteX27550" fmla="*/ 1108987 w 1617176"/>
              <a:gd name="connsiteY27550" fmla="*/ 529668 h 1543360"/>
              <a:gd name="connsiteX27551" fmla="*/ 1108254 w 1617176"/>
              <a:gd name="connsiteY27551" fmla="*/ 530108 h 1543360"/>
              <a:gd name="connsiteX27552" fmla="*/ 1108498 w 1617176"/>
              <a:gd name="connsiteY27552" fmla="*/ 530157 h 1543360"/>
              <a:gd name="connsiteX27553" fmla="*/ 1110207 w 1617176"/>
              <a:gd name="connsiteY27553" fmla="*/ 530645 h 1543360"/>
              <a:gd name="connsiteX27554" fmla="*/ 1110126 w 1617176"/>
              <a:gd name="connsiteY27554" fmla="*/ 530969 h 1543360"/>
              <a:gd name="connsiteX27555" fmla="*/ 1110940 w 1617176"/>
              <a:gd name="connsiteY27555" fmla="*/ 530644 h 1543360"/>
              <a:gd name="connsiteX27556" fmla="*/ 1111061 w 1617176"/>
              <a:gd name="connsiteY27556" fmla="*/ 530523 h 1543360"/>
              <a:gd name="connsiteX27557" fmla="*/ 1110695 w 1617176"/>
              <a:gd name="connsiteY27557" fmla="*/ 530401 h 1543360"/>
              <a:gd name="connsiteX27558" fmla="*/ 818399 w 1617176"/>
              <a:gd name="connsiteY27558" fmla="*/ 528817 h 1543360"/>
              <a:gd name="connsiteX27559" fmla="*/ 818036 w 1617176"/>
              <a:gd name="connsiteY27559" fmla="*/ 529180 h 1543360"/>
              <a:gd name="connsiteX27560" fmla="*/ 817792 w 1617176"/>
              <a:gd name="connsiteY27560" fmla="*/ 529668 h 1543360"/>
              <a:gd name="connsiteX27561" fmla="*/ 816815 w 1617176"/>
              <a:gd name="connsiteY27561" fmla="*/ 529912 h 1543360"/>
              <a:gd name="connsiteX27562" fmla="*/ 816571 w 1617176"/>
              <a:gd name="connsiteY27562" fmla="*/ 529912 h 1543360"/>
              <a:gd name="connsiteX27563" fmla="*/ 816385 w 1617176"/>
              <a:gd name="connsiteY27563" fmla="*/ 529725 h 1543360"/>
              <a:gd name="connsiteX27564" fmla="*/ 812060 w 1617176"/>
              <a:gd name="connsiteY27564" fmla="*/ 532753 h 1543360"/>
              <a:gd name="connsiteX27565" fmla="*/ 810713 w 1617176"/>
              <a:gd name="connsiteY27565" fmla="*/ 534550 h 1543360"/>
              <a:gd name="connsiteX27566" fmla="*/ 825358 w 1617176"/>
              <a:gd name="connsiteY27566" fmla="*/ 538944 h 1543360"/>
              <a:gd name="connsiteX27567" fmla="*/ 822429 w 1617176"/>
              <a:gd name="connsiteY27567" fmla="*/ 531621 h 1543360"/>
              <a:gd name="connsiteX27568" fmla="*/ 829751 w 1617176"/>
              <a:gd name="connsiteY27568" fmla="*/ 535771 h 1543360"/>
              <a:gd name="connsiteX27569" fmla="*/ 829818 w 1617176"/>
              <a:gd name="connsiteY27569" fmla="*/ 536104 h 1543360"/>
              <a:gd name="connsiteX27570" fmla="*/ 831173 w 1617176"/>
              <a:gd name="connsiteY27570" fmla="*/ 535426 h 1543360"/>
              <a:gd name="connsiteX27571" fmla="*/ 832404 w 1617176"/>
              <a:gd name="connsiteY27571" fmla="*/ 533316 h 1543360"/>
              <a:gd name="connsiteX27572" fmla="*/ 831894 w 1617176"/>
              <a:gd name="connsiteY27572" fmla="*/ 533112 h 1543360"/>
              <a:gd name="connsiteX27573" fmla="*/ 831460 w 1617176"/>
              <a:gd name="connsiteY27573" fmla="*/ 533329 h 1543360"/>
              <a:gd name="connsiteX27574" fmla="*/ 831216 w 1617176"/>
              <a:gd name="connsiteY27574" fmla="*/ 533085 h 1543360"/>
              <a:gd name="connsiteX27575" fmla="*/ 823649 w 1617176"/>
              <a:gd name="connsiteY27575" fmla="*/ 530644 h 1543360"/>
              <a:gd name="connsiteX27576" fmla="*/ 605436 w 1617176"/>
              <a:gd name="connsiteY27576" fmla="*/ 528692 h 1543360"/>
              <a:gd name="connsiteX27577" fmla="*/ 608251 w 1617176"/>
              <a:gd name="connsiteY27577" fmla="*/ 533242 h 1543360"/>
              <a:gd name="connsiteX27578" fmla="*/ 608365 w 1617176"/>
              <a:gd name="connsiteY27578" fmla="*/ 532109 h 1543360"/>
              <a:gd name="connsiteX27579" fmla="*/ 608531 w 1617176"/>
              <a:gd name="connsiteY27579" fmla="*/ 532026 h 1543360"/>
              <a:gd name="connsiteX27580" fmla="*/ 843176 w 1617176"/>
              <a:gd name="connsiteY27580" fmla="*/ 528447 h 1543360"/>
              <a:gd name="connsiteX27581" fmla="*/ 841712 w 1617176"/>
              <a:gd name="connsiteY27581" fmla="*/ 530156 h 1543360"/>
              <a:gd name="connsiteX27582" fmla="*/ 843497 w 1617176"/>
              <a:gd name="connsiteY27582" fmla="*/ 528768 h 1543360"/>
              <a:gd name="connsiteX27583" fmla="*/ 1026108 w 1617176"/>
              <a:gd name="connsiteY27583" fmla="*/ 528359 h 1543360"/>
              <a:gd name="connsiteX27584" fmla="*/ 1024777 w 1617176"/>
              <a:gd name="connsiteY27584" fmla="*/ 528692 h 1543360"/>
              <a:gd name="connsiteX27585" fmla="*/ 1023703 w 1617176"/>
              <a:gd name="connsiteY27585" fmla="*/ 528871 h 1543360"/>
              <a:gd name="connsiteX27586" fmla="*/ 1023800 w 1617176"/>
              <a:gd name="connsiteY27586" fmla="*/ 528936 h 1543360"/>
              <a:gd name="connsiteX27587" fmla="*/ 1022092 w 1617176"/>
              <a:gd name="connsiteY27587" fmla="*/ 529424 h 1543360"/>
              <a:gd name="connsiteX27588" fmla="*/ 1024533 w 1617176"/>
              <a:gd name="connsiteY27588" fmla="*/ 533818 h 1543360"/>
              <a:gd name="connsiteX27589" fmla="*/ 1029903 w 1617176"/>
              <a:gd name="connsiteY27589" fmla="*/ 533818 h 1543360"/>
              <a:gd name="connsiteX27590" fmla="*/ 1029903 w 1617176"/>
              <a:gd name="connsiteY27590" fmla="*/ 533817 h 1543360"/>
              <a:gd name="connsiteX27591" fmla="*/ 1032588 w 1617176"/>
              <a:gd name="connsiteY27591" fmla="*/ 532841 h 1543360"/>
              <a:gd name="connsiteX27592" fmla="*/ 1032912 w 1617176"/>
              <a:gd name="connsiteY27592" fmla="*/ 532841 h 1543360"/>
              <a:gd name="connsiteX27593" fmla="*/ 1025997 w 1617176"/>
              <a:gd name="connsiteY27593" fmla="*/ 528692 h 1543360"/>
              <a:gd name="connsiteX27594" fmla="*/ 814971 w 1617176"/>
              <a:gd name="connsiteY27594" fmla="*/ 528068 h 1543360"/>
              <a:gd name="connsiteX27595" fmla="*/ 814862 w 1617176"/>
              <a:gd name="connsiteY27595" fmla="*/ 528204 h 1543360"/>
              <a:gd name="connsiteX27596" fmla="*/ 812968 w 1617176"/>
              <a:gd name="connsiteY27596" fmla="*/ 528914 h 1543360"/>
              <a:gd name="connsiteX27597" fmla="*/ 812666 w 1617176"/>
              <a:gd name="connsiteY27597" fmla="*/ 529668 h 1543360"/>
              <a:gd name="connsiteX27598" fmla="*/ 811915 w 1617176"/>
              <a:gd name="connsiteY27598" fmla="*/ 530608 h 1543360"/>
              <a:gd name="connsiteX27599" fmla="*/ 812177 w 1617176"/>
              <a:gd name="connsiteY27599" fmla="*/ 531133 h 1543360"/>
              <a:gd name="connsiteX27600" fmla="*/ 811933 w 1617176"/>
              <a:gd name="connsiteY27600" fmla="*/ 531865 h 1543360"/>
              <a:gd name="connsiteX27601" fmla="*/ 815668 w 1617176"/>
              <a:gd name="connsiteY27601" fmla="*/ 529009 h 1543360"/>
              <a:gd name="connsiteX27602" fmla="*/ 815595 w 1617176"/>
              <a:gd name="connsiteY27602" fmla="*/ 528936 h 1543360"/>
              <a:gd name="connsiteX27603" fmla="*/ 815700 w 1617176"/>
              <a:gd name="connsiteY27603" fmla="*/ 528796 h 1543360"/>
              <a:gd name="connsiteX27604" fmla="*/ 1129128 w 1617176"/>
              <a:gd name="connsiteY27604" fmla="*/ 527807 h 1543360"/>
              <a:gd name="connsiteX27605" fmla="*/ 1127538 w 1617176"/>
              <a:gd name="connsiteY27605" fmla="*/ 528204 h 1543360"/>
              <a:gd name="connsiteX27606" fmla="*/ 1126885 w 1617176"/>
              <a:gd name="connsiteY27606" fmla="*/ 528367 h 1543360"/>
              <a:gd name="connsiteX27607" fmla="*/ 1129154 w 1617176"/>
              <a:gd name="connsiteY27607" fmla="*/ 533025 h 1543360"/>
              <a:gd name="connsiteX27608" fmla="*/ 1133883 w 1617176"/>
              <a:gd name="connsiteY27608" fmla="*/ 533086 h 1543360"/>
              <a:gd name="connsiteX27609" fmla="*/ 1133883 w 1617176"/>
              <a:gd name="connsiteY27609" fmla="*/ 532109 h 1543360"/>
              <a:gd name="connsiteX27610" fmla="*/ 1134079 w 1617176"/>
              <a:gd name="connsiteY27610" fmla="*/ 531816 h 1543360"/>
              <a:gd name="connsiteX27611" fmla="*/ 1133151 w 1617176"/>
              <a:gd name="connsiteY27611" fmla="*/ 530889 h 1543360"/>
              <a:gd name="connsiteX27612" fmla="*/ 1132718 w 1617176"/>
              <a:gd name="connsiteY27612" fmla="*/ 530238 h 1543360"/>
              <a:gd name="connsiteX27613" fmla="*/ 1132664 w 1617176"/>
              <a:gd name="connsiteY27613" fmla="*/ 530400 h 1543360"/>
              <a:gd name="connsiteX27614" fmla="*/ 1133487 w 1617176"/>
              <a:gd name="connsiteY27614" fmla="*/ 527346 h 1543360"/>
              <a:gd name="connsiteX27615" fmla="*/ 1133884 w 1617176"/>
              <a:gd name="connsiteY27615" fmla="*/ 528936 h 1543360"/>
              <a:gd name="connsiteX27616" fmla="*/ 1133744 w 1617176"/>
              <a:gd name="connsiteY27616" fmla="*/ 529041 h 1543360"/>
              <a:gd name="connsiteX27617" fmla="*/ 1134616 w 1617176"/>
              <a:gd name="connsiteY27617" fmla="*/ 529912 h 1543360"/>
              <a:gd name="connsiteX27618" fmla="*/ 1135104 w 1617176"/>
              <a:gd name="connsiteY27618" fmla="*/ 530645 h 1543360"/>
              <a:gd name="connsiteX27619" fmla="*/ 1135104 w 1617176"/>
              <a:gd name="connsiteY27619" fmla="*/ 531028 h 1543360"/>
              <a:gd name="connsiteX27620" fmla="*/ 1138033 w 1617176"/>
              <a:gd name="connsiteY27620" fmla="*/ 533330 h 1543360"/>
              <a:gd name="connsiteX27621" fmla="*/ 1080672 w 1617176"/>
              <a:gd name="connsiteY27621" fmla="*/ 526983 h 1543360"/>
              <a:gd name="connsiteX27622" fmla="*/ 1082869 w 1617176"/>
              <a:gd name="connsiteY27622" fmla="*/ 530889 h 1543360"/>
              <a:gd name="connsiteX27623" fmla="*/ 1083602 w 1617176"/>
              <a:gd name="connsiteY27623" fmla="*/ 530889 h 1543360"/>
              <a:gd name="connsiteX27624" fmla="*/ 1083428 w 1617176"/>
              <a:gd name="connsiteY27624" fmla="*/ 531412 h 1543360"/>
              <a:gd name="connsiteX27625" fmla="*/ 1083846 w 1617176"/>
              <a:gd name="connsiteY27625" fmla="*/ 531133 h 1543360"/>
              <a:gd name="connsiteX27626" fmla="*/ 1086775 w 1617176"/>
              <a:gd name="connsiteY27626" fmla="*/ 530889 h 1543360"/>
              <a:gd name="connsiteX27627" fmla="*/ 1086775 w 1617176"/>
              <a:gd name="connsiteY27627" fmla="*/ 530401 h 1543360"/>
              <a:gd name="connsiteX27628" fmla="*/ 1087507 w 1617176"/>
              <a:gd name="connsiteY27628" fmla="*/ 529180 h 1543360"/>
              <a:gd name="connsiteX27629" fmla="*/ 1080672 w 1617176"/>
              <a:gd name="connsiteY27629" fmla="*/ 526983 h 1543360"/>
              <a:gd name="connsiteX27630" fmla="*/ 1033320 w 1617176"/>
              <a:gd name="connsiteY27630" fmla="*/ 526983 h 1543360"/>
              <a:gd name="connsiteX27631" fmla="*/ 1038934 w 1617176"/>
              <a:gd name="connsiteY27631" fmla="*/ 532109 h 1543360"/>
              <a:gd name="connsiteX27632" fmla="*/ 1038934 w 1617176"/>
              <a:gd name="connsiteY27632" fmla="*/ 530959 h 1543360"/>
              <a:gd name="connsiteX27633" fmla="*/ 1037469 w 1617176"/>
              <a:gd name="connsiteY27633" fmla="*/ 529912 h 1543360"/>
              <a:gd name="connsiteX27634" fmla="*/ 1036005 w 1617176"/>
              <a:gd name="connsiteY27634" fmla="*/ 528204 h 1543360"/>
              <a:gd name="connsiteX27635" fmla="*/ 1036040 w 1617176"/>
              <a:gd name="connsiteY27635" fmla="*/ 528030 h 1543360"/>
              <a:gd name="connsiteX27636" fmla="*/ 849851 w 1617176"/>
              <a:gd name="connsiteY27636" fmla="*/ 526727 h 1543360"/>
              <a:gd name="connsiteX27637" fmla="*/ 849767 w 1617176"/>
              <a:gd name="connsiteY27637" fmla="*/ 527228 h 1543360"/>
              <a:gd name="connsiteX27638" fmla="*/ 847814 w 1617176"/>
              <a:gd name="connsiteY27638" fmla="*/ 528936 h 1543360"/>
              <a:gd name="connsiteX27639" fmla="*/ 846861 w 1617176"/>
              <a:gd name="connsiteY27639" fmla="*/ 529770 h 1543360"/>
              <a:gd name="connsiteX27640" fmla="*/ 847326 w 1617176"/>
              <a:gd name="connsiteY27640" fmla="*/ 531864 h 1543360"/>
              <a:gd name="connsiteX27641" fmla="*/ 847323 w 1617176"/>
              <a:gd name="connsiteY27641" fmla="*/ 531865 h 1543360"/>
              <a:gd name="connsiteX27642" fmla="*/ 847326 w 1617176"/>
              <a:gd name="connsiteY27642" fmla="*/ 531865 h 1543360"/>
              <a:gd name="connsiteX27643" fmla="*/ 847570 w 1617176"/>
              <a:gd name="connsiteY27643" fmla="*/ 532353 h 1543360"/>
              <a:gd name="connsiteX27644" fmla="*/ 849523 w 1617176"/>
              <a:gd name="connsiteY27644" fmla="*/ 534550 h 1543360"/>
              <a:gd name="connsiteX27645" fmla="*/ 849521 w 1617176"/>
              <a:gd name="connsiteY27645" fmla="*/ 534560 h 1543360"/>
              <a:gd name="connsiteX27646" fmla="*/ 853112 w 1617176"/>
              <a:gd name="connsiteY27646" fmla="*/ 538331 h 1543360"/>
              <a:gd name="connsiteX27647" fmla="*/ 853184 w 1617176"/>
              <a:gd name="connsiteY27647" fmla="*/ 538211 h 1543360"/>
              <a:gd name="connsiteX27648" fmla="*/ 854161 w 1617176"/>
              <a:gd name="connsiteY27648" fmla="*/ 538699 h 1543360"/>
              <a:gd name="connsiteX27649" fmla="*/ 855137 w 1617176"/>
              <a:gd name="connsiteY27649" fmla="*/ 540164 h 1543360"/>
              <a:gd name="connsiteX27650" fmla="*/ 855926 w 1617176"/>
              <a:gd name="connsiteY27650" fmla="*/ 541083 h 1543360"/>
              <a:gd name="connsiteX27651" fmla="*/ 856112 w 1617176"/>
              <a:gd name="connsiteY27651" fmla="*/ 540896 h 1543360"/>
              <a:gd name="connsiteX27652" fmla="*/ 863924 w 1617176"/>
              <a:gd name="connsiteY27652" fmla="*/ 546510 h 1543360"/>
              <a:gd name="connsiteX27653" fmla="*/ 866120 w 1617176"/>
              <a:gd name="connsiteY27653" fmla="*/ 544314 h 1543360"/>
              <a:gd name="connsiteX27654" fmla="*/ 863435 w 1617176"/>
              <a:gd name="connsiteY27654" fmla="*/ 539676 h 1543360"/>
              <a:gd name="connsiteX27655" fmla="*/ 860506 w 1617176"/>
              <a:gd name="connsiteY27655" fmla="*/ 537967 h 1543360"/>
              <a:gd name="connsiteX27656" fmla="*/ 854893 w 1617176"/>
              <a:gd name="connsiteY27656" fmla="*/ 530919 h 1543360"/>
              <a:gd name="connsiteX27657" fmla="*/ 899316 w 1617176"/>
              <a:gd name="connsiteY27657" fmla="*/ 526251 h 1543360"/>
              <a:gd name="connsiteX27658" fmla="*/ 903221 w 1617176"/>
              <a:gd name="connsiteY27658" fmla="*/ 530401 h 1543360"/>
              <a:gd name="connsiteX27659" fmla="*/ 906151 w 1617176"/>
              <a:gd name="connsiteY27659" fmla="*/ 526739 h 1543360"/>
              <a:gd name="connsiteX27660" fmla="*/ 899316 w 1617176"/>
              <a:gd name="connsiteY27660" fmla="*/ 526251 h 1543360"/>
              <a:gd name="connsiteX27661" fmla="*/ 593231 w 1617176"/>
              <a:gd name="connsiteY27661" fmla="*/ 526251 h 1543360"/>
              <a:gd name="connsiteX27662" fmla="*/ 593231 w 1617176"/>
              <a:gd name="connsiteY27662" fmla="*/ 527837 h 1543360"/>
              <a:gd name="connsiteX27663" fmla="*/ 593720 w 1617176"/>
              <a:gd name="connsiteY27663" fmla="*/ 528203 h 1543360"/>
              <a:gd name="connsiteX27664" fmla="*/ 601286 w 1617176"/>
              <a:gd name="connsiteY27664" fmla="*/ 566769 h 1543360"/>
              <a:gd name="connsiteX27665" fmla="*/ 605201 w 1617176"/>
              <a:gd name="connsiteY27665" fmla="*/ 587492 h 1543360"/>
              <a:gd name="connsiteX27666" fmla="*/ 609097 w 1617176"/>
              <a:gd name="connsiteY27666" fmla="*/ 577754 h 1543360"/>
              <a:gd name="connsiteX27667" fmla="*/ 611782 w 1617176"/>
              <a:gd name="connsiteY27667" fmla="*/ 572384 h 1543360"/>
              <a:gd name="connsiteX27668" fmla="*/ 619104 w 1617176"/>
              <a:gd name="connsiteY27668" fmla="*/ 561888 h 1543360"/>
              <a:gd name="connsiteX27669" fmla="*/ 625939 w 1617176"/>
              <a:gd name="connsiteY27669" fmla="*/ 557006 h 1543360"/>
              <a:gd name="connsiteX27670" fmla="*/ 641072 w 1617176"/>
              <a:gd name="connsiteY27670" fmla="*/ 549195 h 1543360"/>
              <a:gd name="connsiteX27671" fmla="*/ 616175 w 1617176"/>
              <a:gd name="connsiteY27671" fmla="*/ 534062 h 1543360"/>
              <a:gd name="connsiteX27672" fmla="*/ 610073 w 1617176"/>
              <a:gd name="connsiteY27672" fmla="*/ 532597 h 1543360"/>
              <a:gd name="connsiteX27673" fmla="*/ 609585 w 1617176"/>
              <a:gd name="connsiteY27673" fmla="*/ 531865 h 1543360"/>
              <a:gd name="connsiteX27674" fmla="*/ 609515 w 1617176"/>
              <a:gd name="connsiteY27674" fmla="*/ 531882 h 1543360"/>
              <a:gd name="connsiteX27675" fmla="*/ 609830 w 1617176"/>
              <a:gd name="connsiteY27675" fmla="*/ 532353 h 1543360"/>
              <a:gd name="connsiteX27676" fmla="*/ 609830 w 1617176"/>
              <a:gd name="connsiteY27676" fmla="*/ 534062 h 1543360"/>
              <a:gd name="connsiteX27677" fmla="*/ 610073 w 1617176"/>
              <a:gd name="connsiteY27677" fmla="*/ 534062 h 1543360"/>
              <a:gd name="connsiteX27678" fmla="*/ 614223 w 1617176"/>
              <a:gd name="connsiteY27678" fmla="*/ 541140 h 1543360"/>
              <a:gd name="connsiteX27679" fmla="*/ 613487 w 1617176"/>
              <a:gd name="connsiteY27679" fmla="*/ 540956 h 1543360"/>
              <a:gd name="connsiteX27680" fmla="*/ 616908 w 1617176"/>
              <a:gd name="connsiteY27680" fmla="*/ 545290 h 1543360"/>
              <a:gd name="connsiteX27681" fmla="*/ 620570 w 1617176"/>
              <a:gd name="connsiteY27681" fmla="*/ 549683 h 1543360"/>
              <a:gd name="connsiteX27682" fmla="*/ 620325 w 1617176"/>
              <a:gd name="connsiteY27682" fmla="*/ 551148 h 1543360"/>
              <a:gd name="connsiteX27683" fmla="*/ 619837 w 1617176"/>
              <a:gd name="connsiteY27683" fmla="*/ 551148 h 1543360"/>
              <a:gd name="connsiteX27684" fmla="*/ 619349 w 1617176"/>
              <a:gd name="connsiteY27684" fmla="*/ 550660 h 1543360"/>
              <a:gd name="connsiteX27685" fmla="*/ 615688 w 1617176"/>
              <a:gd name="connsiteY27685" fmla="*/ 546510 h 1543360"/>
              <a:gd name="connsiteX27686" fmla="*/ 612261 w 1617176"/>
              <a:gd name="connsiteY27686" fmla="*/ 542441 h 1543360"/>
              <a:gd name="connsiteX27687" fmla="*/ 612026 w 1617176"/>
              <a:gd name="connsiteY27687" fmla="*/ 544558 h 1543360"/>
              <a:gd name="connsiteX27688" fmla="*/ 611296 w 1617176"/>
              <a:gd name="connsiteY27688" fmla="*/ 544315 h 1543360"/>
              <a:gd name="connsiteX27689" fmla="*/ 611539 w 1617176"/>
              <a:gd name="connsiteY27689" fmla="*/ 544557 h 1543360"/>
              <a:gd name="connsiteX27690" fmla="*/ 611539 w 1617176"/>
              <a:gd name="connsiteY27690" fmla="*/ 546347 h 1543360"/>
              <a:gd name="connsiteX27691" fmla="*/ 611782 w 1617176"/>
              <a:gd name="connsiteY27691" fmla="*/ 546266 h 1543360"/>
              <a:gd name="connsiteX27692" fmla="*/ 613734 w 1617176"/>
              <a:gd name="connsiteY27692" fmla="*/ 554809 h 1543360"/>
              <a:gd name="connsiteX27693" fmla="*/ 613734 w 1617176"/>
              <a:gd name="connsiteY27693" fmla="*/ 563108 h 1543360"/>
              <a:gd name="connsiteX27694" fmla="*/ 610073 w 1617176"/>
              <a:gd name="connsiteY27694" fmla="*/ 557250 h 1543360"/>
              <a:gd name="connsiteX27695" fmla="*/ 604703 w 1617176"/>
              <a:gd name="connsiteY27695" fmla="*/ 541873 h 1543360"/>
              <a:gd name="connsiteX27696" fmla="*/ 593231 w 1617176"/>
              <a:gd name="connsiteY27696" fmla="*/ 526251 h 1543360"/>
              <a:gd name="connsiteX27697" fmla="*/ 1141450 w 1617176"/>
              <a:gd name="connsiteY27697" fmla="*/ 525763 h 1543360"/>
              <a:gd name="connsiteX27698" fmla="*/ 1144379 w 1617176"/>
              <a:gd name="connsiteY27698" fmla="*/ 531377 h 1543360"/>
              <a:gd name="connsiteX27699" fmla="*/ 1147103 w 1617176"/>
              <a:gd name="connsiteY27699" fmla="*/ 527291 h 1543360"/>
              <a:gd name="connsiteX27700" fmla="*/ 1146332 w 1617176"/>
              <a:gd name="connsiteY27700" fmla="*/ 526983 h 1543360"/>
              <a:gd name="connsiteX27701" fmla="*/ 1146088 w 1617176"/>
              <a:gd name="connsiteY27701" fmla="*/ 526739 h 1543360"/>
              <a:gd name="connsiteX27702" fmla="*/ 1141450 w 1617176"/>
              <a:gd name="connsiteY27702" fmla="*/ 525763 h 1543360"/>
              <a:gd name="connsiteX27703" fmla="*/ 1007081 w 1617176"/>
              <a:gd name="connsiteY27703" fmla="*/ 525702 h 1543360"/>
              <a:gd name="connsiteX27704" fmla="*/ 1001832 w 1617176"/>
              <a:gd name="connsiteY27704" fmla="*/ 528204 h 1543360"/>
              <a:gd name="connsiteX27705" fmla="*/ 1011596 w 1617176"/>
              <a:gd name="connsiteY27705" fmla="*/ 528692 h 1543360"/>
              <a:gd name="connsiteX27706" fmla="*/ 1007081 w 1617176"/>
              <a:gd name="connsiteY27706" fmla="*/ 525702 h 1543360"/>
              <a:gd name="connsiteX27707" fmla="*/ 687937 w 1617176"/>
              <a:gd name="connsiteY27707" fmla="*/ 525520 h 1543360"/>
              <a:gd name="connsiteX27708" fmla="*/ 687694 w 1617176"/>
              <a:gd name="connsiteY27708" fmla="*/ 525763 h 1543360"/>
              <a:gd name="connsiteX27709" fmla="*/ 687001 w 1617176"/>
              <a:gd name="connsiteY27709" fmla="*/ 526915 h 1543360"/>
              <a:gd name="connsiteX27710" fmla="*/ 687205 w 1617176"/>
              <a:gd name="connsiteY27710" fmla="*/ 526983 h 1543360"/>
              <a:gd name="connsiteX27711" fmla="*/ 689402 w 1617176"/>
              <a:gd name="connsiteY27711" fmla="*/ 527227 h 1543360"/>
              <a:gd name="connsiteX27712" fmla="*/ 688669 w 1617176"/>
              <a:gd name="connsiteY27712" fmla="*/ 526007 h 1543360"/>
              <a:gd name="connsiteX27713" fmla="*/ 688994 w 1617176"/>
              <a:gd name="connsiteY27713" fmla="*/ 525899 h 1543360"/>
              <a:gd name="connsiteX27714" fmla="*/ 688477 w 1617176"/>
              <a:gd name="connsiteY27714" fmla="*/ 525554 h 1543360"/>
              <a:gd name="connsiteX27715" fmla="*/ 688425 w 1617176"/>
              <a:gd name="connsiteY27715" fmla="*/ 525763 h 1543360"/>
              <a:gd name="connsiteX27716" fmla="*/ 687937 w 1617176"/>
              <a:gd name="connsiteY27716" fmla="*/ 525763 h 1543360"/>
              <a:gd name="connsiteX27717" fmla="*/ 770194 w 1617176"/>
              <a:gd name="connsiteY27717" fmla="*/ 525519 h 1543360"/>
              <a:gd name="connsiteX27718" fmla="*/ 769246 w 1617176"/>
              <a:gd name="connsiteY27718" fmla="*/ 526467 h 1543360"/>
              <a:gd name="connsiteX27719" fmla="*/ 776052 w 1617176"/>
              <a:gd name="connsiteY27719" fmla="*/ 531865 h 1543360"/>
              <a:gd name="connsiteX27720" fmla="*/ 778493 w 1617176"/>
              <a:gd name="connsiteY27720" fmla="*/ 533086 h 1543360"/>
              <a:gd name="connsiteX27721" fmla="*/ 778493 w 1617176"/>
              <a:gd name="connsiteY27721" fmla="*/ 533961 h 1543360"/>
              <a:gd name="connsiteX27722" fmla="*/ 788013 w 1617176"/>
              <a:gd name="connsiteY27722" fmla="*/ 541534 h 1543360"/>
              <a:gd name="connsiteX27723" fmla="*/ 788013 w 1617176"/>
              <a:gd name="connsiteY27723" fmla="*/ 541384 h 1543360"/>
              <a:gd name="connsiteX27724" fmla="*/ 788745 w 1617176"/>
              <a:gd name="connsiteY27724" fmla="*/ 541384 h 1543360"/>
              <a:gd name="connsiteX27725" fmla="*/ 792651 w 1617176"/>
              <a:gd name="connsiteY27725" fmla="*/ 543337 h 1543360"/>
              <a:gd name="connsiteX27726" fmla="*/ 794434 w 1617176"/>
              <a:gd name="connsiteY27726" fmla="*/ 544050 h 1543360"/>
              <a:gd name="connsiteX27727" fmla="*/ 794359 w 1617176"/>
              <a:gd name="connsiteY27727" fmla="*/ 543825 h 1543360"/>
              <a:gd name="connsiteX27728" fmla="*/ 802902 w 1617176"/>
              <a:gd name="connsiteY27728" fmla="*/ 535771 h 1543360"/>
              <a:gd name="connsiteX27729" fmla="*/ 794359 w 1617176"/>
              <a:gd name="connsiteY27729" fmla="*/ 532842 h 1543360"/>
              <a:gd name="connsiteX27730" fmla="*/ 790453 w 1617176"/>
              <a:gd name="connsiteY27730" fmla="*/ 532842 h 1543360"/>
              <a:gd name="connsiteX27731" fmla="*/ 785328 w 1617176"/>
              <a:gd name="connsiteY27731" fmla="*/ 530645 h 1543360"/>
              <a:gd name="connsiteX27732" fmla="*/ 770194 w 1617176"/>
              <a:gd name="connsiteY27732" fmla="*/ 525519 h 1543360"/>
              <a:gd name="connsiteX27733" fmla="*/ 675489 w 1617176"/>
              <a:gd name="connsiteY27733" fmla="*/ 525278 h 1543360"/>
              <a:gd name="connsiteX27734" fmla="*/ 675489 w 1617176"/>
              <a:gd name="connsiteY27734" fmla="*/ 525763 h 1543360"/>
              <a:gd name="connsiteX27735" fmla="*/ 675245 w 1617176"/>
              <a:gd name="connsiteY27735" fmla="*/ 526007 h 1543360"/>
              <a:gd name="connsiteX27736" fmla="*/ 674756 w 1617176"/>
              <a:gd name="connsiteY27736" fmla="*/ 526007 h 1543360"/>
              <a:gd name="connsiteX27737" fmla="*/ 673780 w 1617176"/>
              <a:gd name="connsiteY27737" fmla="*/ 525763 h 1543360"/>
              <a:gd name="connsiteX27738" fmla="*/ 673682 w 1617176"/>
              <a:gd name="connsiteY27738" fmla="*/ 525738 h 1543360"/>
              <a:gd name="connsiteX27739" fmla="*/ 674024 w 1617176"/>
              <a:gd name="connsiteY27739" fmla="*/ 526251 h 1543360"/>
              <a:gd name="connsiteX27740" fmla="*/ 675488 w 1617176"/>
              <a:gd name="connsiteY27740" fmla="*/ 526739 h 1543360"/>
              <a:gd name="connsiteX27741" fmla="*/ 675733 w 1617176"/>
              <a:gd name="connsiteY27741" fmla="*/ 526007 h 1543360"/>
              <a:gd name="connsiteX27742" fmla="*/ 816840 w 1617176"/>
              <a:gd name="connsiteY27742" fmla="*/ 525152 h 1543360"/>
              <a:gd name="connsiteX27743" fmla="*/ 816327 w 1617176"/>
              <a:gd name="connsiteY27743" fmla="*/ 526007 h 1543360"/>
              <a:gd name="connsiteX27744" fmla="*/ 815839 w 1617176"/>
              <a:gd name="connsiteY27744" fmla="*/ 527471 h 1543360"/>
              <a:gd name="connsiteX27745" fmla="*/ 815839 w 1617176"/>
              <a:gd name="connsiteY27745" fmla="*/ 527471 h 1543360"/>
              <a:gd name="connsiteX27746" fmla="*/ 816327 w 1617176"/>
              <a:gd name="connsiteY27746" fmla="*/ 527959 h 1543360"/>
              <a:gd name="connsiteX27747" fmla="*/ 816327 w 1617176"/>
              <a:gd name="connsiteY27747" fmla="*/ 527959 h 1543360"/>
              <a:gd name="connsiteX27748" fmla="*/ 816815 w 1617176"/>
              <a:gd name="connsiteY27748" fmla="*/ 527715 h 1543360"/>
              <a:gd name="connsiteX27749" fmla="*/ 818036 w 1617176"/>
              <a:gd name="connsiteY27749" fmla="*/ 527471 h 1543360"/>
              <a:gd name="connsiteX27750" fmla="*/ 818175 w 1617176"/>
              <a:gd name="connsiteY27750" fmla="*/ 527575 h 1543360"/>
              <a:gd name="connsiteX27751" fmla="*/ 819682 w 1617176"/>
              <a:gd name="connsiteY27751" fmla="*/ 526068 h 1543360"/>
              <a:gd name="connsiteX27752" fmla="*/ 819500 w 1617176"/>
              <a:gd name="connsiteY27752" fmla="*/ 526007 h 1543360"/>
              <a:gd name="connsiteX27753" fmla="*/ 817059 w 1617176"/>
              <a:gd name="connsiteY27753" fmla="*/ 525519 h 1543360"/>
              <a:gd name="connsiteX27754" fmla="*/ 1038411 w 1617176"/>
              <a:gd name="connsiteY27754" fmla="*/ 525101 h 1543360"/>
              <a:gd name="connsiteX27755" fmla="*/ 1037923 w 1617176"/>
              <a:gd name="connsiteY27755" fmla="*/ 525393 h 1543360"/>
              <a:gd name="connsiteX27756" fmla="*/ 1037469 w 1617176"/>
              <a:gd name="connsiteY27756" fmla="*/ 526983 h 1543360"/>
              <a:gd name="connsiteX27757" fmla="*/ 1037188 w 1617176"/>
              <a:gd name="connsiteY27757" fmla="*/ 527171 h 1543360"/>
              <a:gd name="connsiteX27758" fmla="*/ 1037469 w 1617176"/>
              <a:gd name="connsiteY27758" fmla="*/ 527227 h 1543360"/>
              <a:gd name="connsiteX27759" fmla="*/ 1038446 w 1617176"/>
              <a:gd name="connsiteY27759" fmla="*/ 528204 h 1543360"/>
              <a:gd name="connsiteX27760" fmla="*/ 1040316 w 1617176"/>
              <a:gd name="connsiteY27760" fmla="*/ 530280 h 1543360"/>
              <a:gd name="connsiteX27761" fmla="*/ 1040398 w 1617176"/>
              <a:gd name="connsiteY27761" fmla="*/ 530157 h 1543360"/>
              <a:gd name="connsiteX27762" fmla="*/ 1042107 w 1617176"/>
              <a:gd name="connsiteY27762" fmla="*/ 530645 h 1543360"/>
              <a:gd name="connsiteX27763" fmla="*/ 1042107 w 1617176"/>
              <a:gd name="connsiteY27763" fmla="*/ 529241 h 1543360"/>
              <a:gd name="connsiteX27764" fmla="*/ 1041374 w 1617176"/>
              <a:gd name="connsiteY27764" fmla="*/ 527960 h 1543360"/>
              <a:gd name="connsiteX27765" fmla="*/ 1039965 w 1617176"/>
              <a:gd name="connsiteY27765" fmla="*/ 525668 h 1543360"/>
              <a:gd name="connsiteX27766" fmla="*/ 1039666 w 1617176"/>
              <a:gd name="connsiteY27766" fmla="*/ 525519 h 1543360"/>
              <a:gd name="connsiteX27767" fmla="*/ 917379 w 1617176"/>
              <a:gd name="connsiteY27767" fmla="*/ 525031 h 1543360"/>
              <a:gd name="connsiteX27768" fmla="*/ 914694 w 1617176"/>
              <a:gd name="connsiteY27768" fmla="*/ 526251 h 1543360"/>
              <a:gd name="connsiteX27769" fmla="*/ 916890 w 1617176"/>
              <a:gd name="connsiteY27769" fmla="*/ 526983 h 1543360"/>
              <a:gd name="connsiteX27770" fmla="*/ 917379 w 1617176"/>
              <a:gd name="connsiteY27770" fmla="*/ 525031 h 1543360"/>
              <a:gd name="connsiteX27771" fmla="*/ 437503 w 1617176"/>
              <a:gd name="connsiteY27771" fmla="*/ 524787 h 1543360"/>
              <a:gd name="connsiteX27772" fmla="*/ 435063 w 1617176"/>
              <a:gd name="connsiteY27772" fmla="*/ 525275 h 1543360"/>
              <a:gd name="connsiteX27773" fmla="*/ 437259 w 1617176"/>
              <a:gd name="connsiteY27773" fmla="*/ 525275 h 1543360"/>
              <a:gd name="connsiteX27774" fmla="*/ 439701 w 1617176"/>
              <a:gd name="connsiteY27774" fmla="*/ 524787 h 1543360"/>
              <a:gd name="connsiteX27775" fmla="*/ 437992 w 1617176"/>
              <a:gd name="connsiteY27775" fmla="*/ 525275 h 1543360"/>
              <a:gd name="connsiteX27776" fmla="*/ 437910 w 1617176"/>
              <a:gd name="connsiteY27776" fmla="*/ 525193 h 1543360"/>
              <a:gd name="connsiteX27777" fmla="*/ 437552 w 1617176"/>
              <a:gd name="connsiteY27777" fmla="*/ 525909 h 1543360"/>
              <a:gd name="connsiteX27778" fmla="*/ 437992 w 1617176"/>
              <a:gd name="connsiteY27778" fmla="*/ 525763 h 1543360"/>
              <a:gd name="connsiteX27779" fmla="*/ 439701 w 1617176"/>
              <a:gd name="connsiteY27779" fmla="*/ 525763 h 1543360"/>
              <a:gd name="connsiteX27780" fmla="*/ 439701 w 1617176"/>
              <a:gd name="connsiteY27780" fmla="*/ 524787 h 1543360"/>
              <a:gd name="connsiteX27781" fmla="*/ 979775 w 1617176"/>
              <a:gd name="connsiteY27781" fmla="*/ 524580 h 1543360"/>
              <a:gd name="connsiteX27782" fmla="*/ 983252 w 1617176"/>
              <a:gd name="connsiteY27782" fmla="*/ 529180 h 1543360"/>
              <a:gd name="connsiteX27783" fmla="*/ 989140 w 1617176"/>
              <a:gd name="connsiteY27783" fmla="*/ 527716 h 1543360"/>
              <a:gd name="connsiteX27784" fmla="*/ 981818 w 1617176"/>
              <a:gd name="connsiteY27784" fmla="*/ 525275 h 1543360"/>
              <a:gd name="connsiteX27785" fmla="*/ 982019 w 1617176"/>
              <a:gd name="connsiteY27785" fmla="*/ 525141 h 1543360"/>
              <a:gd name="connsiteX27786" fmla="*/ 981574 w 1617176"/>
              <a:gd name="connsiteY27786" fmla="*/ 525030 h 1543360"/>
              <a:gd name="connsiteX27787" fmla="*/ 846838 w 1617176"/>
              <a:gd name="connsiteY27787" fmla="*/ 524543 h 1543360"/>
              <a:gd name="connsiteX27788" fmla="*/ 846838 w 1617176"/>
              <a:gd name="connsiteY27788" fmla="*/ 525031 h 1543360"/>
              <a:gd name="connsiteX27789" fmla="*/ 845373 w 1617176"/>
              <a:gd name="connsiteY27789" fmla="*/ 526007 h 1543360"/>
              <a:gd name="connsiteX27790" fmla="*/ 844397 w 1617176"/>
              <a:gd name="connsiteY27790" fmla="*/ 526739 h 1543360"/>
              <a:gd name="connsiteX27791" fmla="*/ 844152 w 1617176"/>
              <a:gd name="connsiteY27791" fmla="*/ 526861 h 1543360"/>
              <a:gd name="connsiteX27792" fmla="*/ 844152 w 1617176"/>
              <a:gd name="connsiteY27792" fmla="*/ 527959 h 1543360"/>
              <a:gd name="connsiteX27793" fmla="*/ 843839 w 1617176"/>
              <a:gd name="connsiteY27793" fmla="*/ 527854 h 1543360"/>
              <a:gd name="connsiteX27794" fmla="*/ 844693 w 1617176"/>
              <a:gd name="connsiteY27794" fmla="*/ 528537 h 1543360"/>
              <a:gd name="connsiteX27795" fmla="*/ 844885 w 1617176"/>
              <a:gd name="connsiteY27795" fmla="*/ 527959 h 1543360"/>
              <a:gd name="connsiteX27796" fmla="*/ 845373 w 1617176"/>
              <a:gd name="connsiteY27796" fmla="*/ 527959 h 1543360"/>
              <a:gd name="connsiteX27797" fmla="*/ 845373 w 1617176"/>
              <a:gd name="connsiteY27797" fmla="*/ 528387 h 1543360"/>
              <a:gd name="connsiteX27798" fmla="*/ 846594 w 1617176"/>
              <a:gd name="connsiteY27798" fmla="*/ 527472 h 1543360"/>
              <a:gd name="connsiteX27799" fmla="*/ 848547 w 1617176"/>
              <a:gd name="connsiteY27799" fmla="*/ 525519 h 1543360"/>
              <a:gd name="connsiteX27800" fmla="*/ 849063 w 1617176"/>
              <a:gd name="connsiteY27800" fmla="*/ 525605 h 1543360"/>
              <a:gd name="connsiteX27801" fmla="*/ 849034 w 1617176"/>
              <a:gd name="connsiteY27801" fmla="*/ 525519 h 1543360"/>
              <a:gd name="connsiteX27802" fmla="*/ 848302 w 1617176"/>
              <a:gd name="connsiteY27802" fmla="*/ 525031 h 1543360"/>
              <a:gd name="connsiteX27803" fmla="*/ 848302 w 1617176"/>
              <a:gd name="connsiteY27803" fmla="*/ 524543 h 1543360"/>
              <a:gd name="connsiteX27804" fmla="*/ 489495 w 1617176"/>
              <a:gd name="connsiteY27804" fmla="*/ 524542 h 1543360"/>
              <a:gd name="connsiteX27805" fmla="*/ 489006 w 1617176"/>
              <a:gd name="connsiteY27805" fmla="*/ 525030 h 1543360"/>
              <a:gd name="connsiteX27806" fmla="*/ 488580 w 1617176"/>
              <a:gd name="connsiteY27806" fmla="*/ 525137 h 1543360"/>
              <a:gd name="connsiteX27807" fmla="*/ 488763 w 1617176"/>
              <a:gd name="connsiteY27807" fmla="*/ 525274 h 1543360"/>
              <a:gd name="connsiteX27808" fmla="*/ 490822 w 1617176"/>
              <a:gd name="connsiteY27808" fmla="*/ 534654 h 1543360"/>
              <a:gd name="connsiteX27809" fmla="*/ 491448 w 1617176"/>
              <a:gd name="connsiteY27809" fmla="*/ 534550 h 1543360"/>
              <a:gd name="connsiteX27810" fmla="*/ 491692 w 1617176"/>
              <a:gd name="connsiteY27810" fmla="*/ 534550 h 1543360"/>
              <a:gd name="connsiteX27811" fmla="*/ 489495 w 1617176"/>
              <a:gd name="connsiteY27811" fmla="*/ 524787 h 1543360"/>
              <a:gd name="connsiteX27812" fmla="*/ 1090738 w 1617176"/>
              <a:gd name="connsiteY27812" fmla="*/ 524314 h 1543360"/>
              <a:gd name="connsiteX27813" fmla="*/ 1090680 w 1617176"/>
              <a:gd name="connsiteY27813" fmla="*/ 524543 h 1543360"/>
              <a:gd name="connsiteX27814" fmla="*/ 1087993 w 1617176"/>
              <a:gd name="connsiteY27814" fmla="*/ 525163 h 1543360"/>
              <a:gd name="connsiteX27815" fmla="*/ 1094586 w 1617176"/>
              <a:gd name="connsiteY27815" fmla="*/ 527960 h 1543360"/>
              <a:gd name="connsiteX27816" fmla="*/ 952283 w 1617176"/>
              <a:gd name="connsiteY27816" fmla="*/ 524054 h 1543360"/>
              <a:gd name="connsiteX27817" fmla="*/ 945936 w 1617176"/>
              <a:gd name="connsiteY27817" fmla="*/ 528692 h 1543360"/>
              <a:gd name="connsiteX27818" fmla="*/ 954968 w 1617176"/>
              <a:gd name="connsiteY27818" fmla="*/ 538700 h 1543360"/>
              <a:gd name="connsiteX27819" fmla="*/ 962778 w 1617176"/>
              <a:gd name="connsiteY27819" fmla="*/ 535526 h 1543360"/>
              <a:gd name="connsiteX27820" fmla="*/ 952283 w 1617176"/>
              <a:gd name="connsiteY27820" fmla="*/ 524054 h 1543360"/>
              <a:gd name="connsiteX27821" fmla="*/ 1044443 w 1617176"/>
              <a:gd name="connsiteY27821" fmla="*/ 523984 h 1543360"/>
              <a:gd name="connsiteX27822" fmla="*/ 1043816 w 1617176"/>
              <a:gd name="connsiteY27822" fmla="*/ 524298 h 1543360"/>
              <a:gd name="connsiteX27823" fmla="*/ 1041376 w 1617176"/>
              <a:gd name="connsiteY27823" fmla="*/ 524964 h 1543360"/>
              <a:gd name="connsiteX27824" fmla="*/ 1042595 w 1617176"/>
              <a:gd name="connsiteY27824" fmla="*/ 527227 h 1543360"/>
              <a:gd name="connsiteX27825" fmla="*/ 1043421 w 1617176"/>
              <a:gd name="connsiteY27825" fmla="*/ 528674 h 1543360"/>
              <a:gd name="connsiteX27826" fmla="*/ 1043572 w 1617176"/>
              <a:gd name="connsiteY27826" fmla="*/ 528448 h 1543360"/>
              <a:gd name="connsiteX27827" fmla="*/ 1045280 w 1617176"/>
              <a:gd name="connsiteY27827" fmla="*/ 530645 h 1543360"/>
              <a:gd name="connsiteX27828" fmla="*/ 1046500 w 1617176"/>
              <a:gd name="connsiteY27828" fmla="*/ 530157 h 1543360"/>
              <a:gd name="connsiteX27829" fmla="*/ 1046663 w 1617176"/>
              <a:gd name="connsiteY27829" fmla="*/ 530646 h 1543360"/>
              <a:gd name="connsiteX27830" fmla="*/ 1046745 w 1617176"/>
              <a:gd name="connsiteY27830" fmla="*/ 530400 h 1543360"/>
              <a:gd name="connsiteX27831" fmla="*/ 1048698 w 1617176"/>
              <a:gd name="connsiteY27831" fmla="*/ 529912 h 1543360"/>
              <a:gd name="connsiteX27832" fmla="*/ 1050800 w 1617176"/>
              <a:gd name="connsiteY27832" fmla="*/ 528765 h 1543360"/>
              <a:gd name="connsiteX27833" fmla="*/ 1049674 w 1617176"/>
              <a:gd name="connsiteY27833" fmla="*/ 526739 h 1543360"/>
              <a:gd name="connsiteX27834" fmla="*/ 1047899 w 1617176"/>
              <a:gd name="connsiteY27834" fmla="*/ 524298 h 1543360"/>
              <a:gd name="connsiteX27835" fmla="*/ 1045280 w 1617176"/>
              <a:gd name="connsiteY27835" fmla="*/ 524298 h 1543360"/>
              <a:gd name="connsiteX27836" fmla="*/ 760583 w 1617176"/>
              <a:gd name="connsiteY27836" fmla="*/ 523810 h 1543360"/>
              <a:gd name="connsiteX27837" fmla="*/ 756769 w 1617176"/>
              <a:gd name="connsiteY27837" fmla="*/ 527716 h 1543360"/>
              <a:gd name="connsiteX27838" fmla="*/ 756392 w 1617176"/>
              <a:gd name="connsiteY27838" fmla="*/ 528093 h 1543360"/>
              <a:gd name="connsiteX27839" fmla="*/ 776296 w 1617176"/>
              <a:gd name="connsiteY27839" fmla="*/ 535527 h 1543360"/>
              <a:gd name="connsiteX27840" fmla="*/ 777063 w 1617176"/>
              <a:gd name="connsiteY27840" fmla="*/ 535910 h 1543360"/>
              <a:gd name="connsiteX27841" fmla="*/ 777028 w 1617176"/>
              <a:gd name="connsiteY27841" fmla="*/ 535770 h 1543360"/>
              <a:gd name="connsiteX27842" fmla="*/ 777517 w 1617176"/>
              <a:gd name="connsiteY27842" fmla="*/ 534793 h 1543360"/>
              <a:gd name="connsiteX27843" fmla="*/ 777638 w 1617176"/>
              <a:gd name="connsiteY27843" fmla="*/ 534550 h 1543360"/>
              <a:gd name="connsiteX27844" fmla="*/ 777517 w 1617176"/>
              <a:gd name="connsiteY27844" fmla="*/ 534550 h 1543360"/>
              <a:gd name="connsiteX27845" fmla="*/ 775320 w 1617176"/>
              <a:gd name="connsiteY27845" fmla="*/ 533086 h 1543360"/>
              <a:gd name="connsiteX27846" fmla="*/ 767753 w 1617176"/>
              <a:gd name="connsiteY27846" fmla="*/ 526983 h 1543360"/>
              <a:gd name="connsiteX27847" fmla="*/ 767509 w 1617176"/>
              <a:gd name="connsiteY27847" fmla="*/ 527227 h 1543360"/>
              <a:gd name="connsiteX27848" fmla="*/ 760583 w 1617176"/>
              <a:gd name="connsiteY27848" fmla="*/ 523810 h 1543360"/>
              <a:gd name="connsiteX27849" fmla="*/ 896387 w 1617176"/>
              <a:gd name="connsiteY27849" fmla="*/ 523810 h 1543360"/>
              <a:gd name="connsiteX27850" fmla="*/ 896387 w 1617176"/>
              <a:gd name="connsiteY27850" fmla="*/ 525275 h 1543360"/>
              <a:gd name="connsiteX27851" fmla="*/ 897363 w 1617176"/>
              <a:gd name="connsiteY27851" fmla="*/ 525275 h 1543360"/>
              <a:gd name="connsiteX27852" fmla="*/ 897852 w 1617176"/>
              <a:gd name="connsiteY27852" fmla="*/ 524298 h 1543360"/>
              <a:gd name="connsiteX27853" fmla="*/ 896387 w 1617176"/>
              <a:gd name="connsiteY27853" fmla="*/ 523810 h 1543360"/>
              <a:gd name="connsiteX27854" fmla="*/ 1160733 w 1617176"/>
              <a:gd name="connsiteY27854" fmla="*/ 523566 h 1543360"/>
              <a:gd name="connsiteX27855" fmla="*/ 1162930 w 1617176"/>
              <a:gd name="connsiteY27855" fmla="*/ 528204 h 1543360"/>
              <a:gd name="connsiteX27856" fmla="*/ 1166591 w 1617176"/>
              <a:gd name="connsiteY27856" fmla="*/ 525275 h 1543360"/>
              <a:gd name="connsiteX27857" fmla="*/ 1160733 w 1617176"/>
              <a:gd name="connsiteY27857" fmla="*/ 523566 h 1543360"/>
              <a:gd name="connsiteX27858" fmla="*/ 876372 w 1617176"/>
              <a:gd name="connsiteY27858" fmla="*/ 523566 h 1543360"/>
              <a:gd name="connsiteX27859" fmla="*/ 885647 w 1617176"/>
              <a:gd name="connsiteY27859" fmla="*/ 532597 h 1543360"/>
              <a:gd name="connsiteX27860" fmla="*/ 888820 w 1617176"/>
              <a:gd name="connsiteY27860" fmla="*/ 529180 h 1543360"/>
              <a:gd name="connsiteX27861" fmla="*/ 876372 w 1617176"/>
              <a:gd name="connsiteY27861" fmla="*/ 523566 h 1543360"/>
              <a:gd name="connsiteX27862" fmla="*/ 1200275 w 1617176"/>
              <a:gd name="connsiteY27862" fmla="*/ 523322 h 1543360"/>
              <a:gd name="connsiteX27863" fmla="*/ 1200275 w 1617176"/>
              <a:gd name="connsiteY27863" fmla="*/ 524054 h 1543360"/>
              <a:gd name="connsiteX27864" fmla="*/ 1198567 w 1617176"/>
              <a:gd name="connsiteY27864" fmla="*/ 523566 h 1543360"/>
              <a:gd name="connsiteX27865" fmla="*/ 1204913 w 1617176"/>
              <a:gd name="connsiteY27865" fmla="*/ 530401 h 1543360"/>
              <a:gd name="connsiteX27866" fmla="*/ 1205133 w 1617176"/>
              <a:gd name="connsiteY27866" fmla="*/ 530474 h 1543360"/>
              <a:gd name="connsiteX27867" fmla="*/ 1202716 w 1617176"/>
              <a:gd name="connsiteY27867" fmla="*/ 526740 h 1543360"/>
              <a:gd name="connsiteX27868" fmla="*/ 1200566 w 1617176"/>
              <a:gd name="connsiteY27868" fmla="*/ 523394 h 1543360"/>
              <a:gd name="connsiteX27869" fmla="*/ 1148773 w 1617176"/>
              <a:gd name="connsiteY27869" fmla="*/ 523240 h 1543360"/>
              <a:gd name="connsiteX27870" fmla="*/ 1148529 w 1617176"/>
              <a:gd name="connsiteY27870" fmla="*/ 523321 h 1543360"/>
              <a:gd name="connsiteX27871" fmla="*/ 1146849 w 1617176"/>
              <a:gd name="connsiteY27871" fmla="*/ 524068 h 1543360"/>
              <a:gd name="connsiteX27872" fmla="*/ 1147308 w 1617176"/>
              <a:gd name="connsiteY27872" fmla="*/ 524298 h 1543360"/>
              <a:gd name="connsiteX27873" fmla="*/ 1147308 w 1617176"/>
              <a:gd name="connsiteY27873" fmla="*/ 525273 h 1543360"/>
              <a:gd name="connsiteX27874" fmla="*/ 1147309 w 1617176"/>
              <a:gd name="connsiteY27874" fmla="*/ 525274 h 1543360"/>
              <a:gd name="connsiteX27875" fmla="*/ 1148285 w 1617176"/>
              <a:gd name="connsiteY27875" fmla="*/ 525762 h 1543360"/>
              <a:gd name="connsiteX27876" fmla="*/ 1148344 w 1617176"/>
              <a:gd name="connsiteY27876" fmla="*/ 526054 h 1543360"/>
              <a:gd name="connsiteX27877" fmla="*/ 1151458 w 1617176"/>
              <a:gd name="connsiteY27877" fmla="*/ 527716 h 1543360"/>
              <a:gd name="connsiteX27878" fmla="*/ 1148773 w 1617176"/>
              <a:gd name="connsiteY27878" fmla="*/ 523566 h 1543360"/>
              <a:gd name="connsiteX27879" fmla="*/ 926837 w 1617176"/>
              <a:gd name="connsiteY27879" fmla="*/ 523230 h 1543360"/>
              <a:gd name="connsiteX27880" fmla="*/ 923969 w 1617176"/>
              <a:gd name="connsiteY27880" fmla="*/ 526251 h 1543360"/>
              <a:gd name="connsiteX27881" fmla="*/ 924945 w 1617176"/>
              <a:gd name="connsiteY27881" fmla="*/ 527716 h 1543360"/>
              <a:gd name="connsiteX27882" fmla="*/ 930071 w 1617176"/>
              <a:gd name="connsiteY27882" fmla="*/ 524054 h 1543360"/>
              <a:gd name="connsiteX27883" fmla="*/ 926837 w 1617176"/>
              <a:gd name="connsiteY27883" fmla="*/ 523230 h 1543360"/>
              <a:gd name="connsiteX27884" fmla="*/ 656450 w 1617176"/>
              <a:gd name="connsiteY27884" fmla="*/ 523078 h 1543360"/>
              <a:gd name="connsiteX27885" fmla="*/ 661636 w 1617176"/>
              <a:gd name="connsiteY27885" fmla="*/ 527960 h 1543360"/>
              <a:gd name="connsiteX27886" fmla="*/ 668302 w 1617176"/>
              <a:gd name="connsiteY27886" fmla="*/ 531901 h 1543360"/>
              <a:gd name="connsiteX27887" fmla="*/ 668410 w 1617176"/>
              <a:gd name="connsiteY27887" fmla="*/ 531865 h 1543360"/>
              <a:gd name="connsiteX27888" fmla="*/ 669875 w 1617176"/>
              <a:gd name="connsiteY27888" fmla="*/ 532353 h 1543360"/>
              <a:gd name="connsiteX27889" fmla="*/ 670607 w 1617176"/>
              <a:gd name="connsiteY27889" fmla="*/ 532597 h 1543360"/>
              <a:gd name="connsiteX27890" fmla="*/ 670607 w 1617176"/>
              <a:gd name="connsiteY27890" fmla="*/ 533085 h 1543360"/>
              <a:gd name="connsiteX27891" fmla="*/ 670607 w 1617176"/>
              <a:gd name="connsiteY27891" fmla="*/ 533574 h 1543360"/>
              <a:gd name="connsiteX27892" fmla="*/ 670363 w 1617176"/>
              <a:gd name="connsiteY27892" fmla="*/ 533330 h 1543360"/>
              <a:gd name="connsiteX27893" fmla="*/ 669631 w 1617176"/>
              <a:gd name="connsiteY27893" fmla="*/ 533330 h 1543360"/>
              <a:gd name="connsiteX27894" fmla="*/ 668101 w 1617176"/>
              <a:gd name="connsiteY27894" fmla="*/ 532892 h 1543360"/>
              <a:gd name="connsiteX27895" fmla="*/ 668166 w 1617176"/>
              <a:gd name="connsiteY27895" fmla="*/ 533086 h 1543360"/>
              <a:gd name="connsiteX27896" fmla="*/ 667789 w 1617176"/>
              <a:gd name="connsiteY27896" fmla="*/ 534027 h 1543360"/>
              <a:gd name="connsiteX27897" fmla="*/ 672559 w 1617176"/>
              <a:gd name="connsiteY27897" fmla="*/ 536014 h 1543360"/>
              <a:gd name="connsiteX27898" fmla="*/ 679150 w 1617176"/>
              <a:gd name="connsiteY27898" fmla="*/ 538211 h 1543360"/>
              <a:gd name="connsiteX27899" fmla="*/ 679161 w 1617176"/>
              <a:gd name="connsiteY27899" fmla="*/ 538281 h 1543360"/>
              <a:gd name="connsiteX27900" fmla="*/ 681592 w 1617176"/>
              <a:gd name="connsiteY27900" fmla="*/ 538943 h 1543360"/>
              <a:gd name="connsiteX27901" fmla="*/ 683365 w 1617176"/>
              <a:gd name="connsiteY27901" fmla="*/ 539386 h 1543360"/>
              <a:gd name="connsiteX27902" fmla="*/ 683299 w 1617176"/>
              <a:gd name="connsiteY27902" fmla="*/ 539188 h 1543360"/>
              <a:gd name="connsiteX27903" fmla="*/ 685008 w 1617176"/>
              <a:gd name="connsiteY27903" fmla="*/ 538700 h 1543360"/>
              <a:gd name="connsiteX27904" fmla="*/ 685049 w 1617176"/>
              <a:gd name="connsiteY27904" fmla="*/ 538576 h 1543360"/>
              <a:gd name="connsiteX27905" fmla="*/ 678418 w 1617176"/>
              <a:gd name="connsiteY27905" fmla="*/ 534550 h 1543360"/>
              <a:gd name="connsiteX27906" fmla="*/ 674512 w 1617176"/>
              <a:gd name="connsiteY27906" fmla="*/ 532109 h 1543360"/>
              <a:gd name="connsiteX27907" fmla="*/ 674466 w 1617176"/>
              <a:gd name="connsiteY27907" fmla="*/ 531880 h 1543360"/>
              <a:gd name="connsiteX27908" fmla="*/ 673780 w 1617176"/>
              <a:gd name="connsiteY27908" fmla="*/ 532109 h 1543360"/>
              <a:gd name="connsiteX27909" fmla="*/ 656450 w 1617176"/>
              <a:gd name="connsiteY27909" fmla="*/ 523078 h 1543360"/>
              <a:gd name="connsiteX27910" fmla="*/ 1049105 w 1617176"/>
              <a:gd name="connsiteY27910" fmla="*/ 522915 h 1543360"/>
              <a:gd name="connsiteX27911" fmla="*/ 1049430 w 1617176"/>
              <a:gd name="connsiteY27911" fmla="*/ 523078 h 1543360"/>
              <a:gd name="connsiteX27912" fmla="*/ 1050650 w 1617176"/>
              <a:gd name="connsiteY27912" fmla="*/ 525275 h 1543360"/>
              <a:gd name="connsiteX27913" fmla="*/ 1052286 w 1617176"/>
              <a:gd name="connsiteY27913" fmla="*/ 527730 h 1543360"/>
              <a:gd name="connsiteX27914" fmla="*/ 1052359 w 1617176"/>
              <a:gd name="connsiteY27914" fmla="*/ 527715 h 1543360"/>
              <a:gd name="connsiteX27915" fmla="*/ 1053726 w 1617176"/>
              <a:gd name="connsiteY27915" fmla="*/ 528398 h 1543360"/>
              <a:gd name="connsiteX27916" fmla="*/ 1054312 w 1617176"/>
              <a:gd name="connsiteY27916" fmla="*/ 528203 h 1543360"/>
              <a:gd name="connsiteX27917" fmla="*/ 1055135 w 1617176"/>
              <a:gd name="connsiteY27917" fmla="*/ 527874 h 1543360"/>
              <a:gd name="connsiteX27918" fmla="*/ 1053335 w 1617176"/>
              <a:gd name="connsiteY27918" fmla="*/ 525274 h 1543360"/>
              <a:gd name="connsiteX27919" fmla="*/ 1051505 w 1617176"/>
              <a:gd name="connsiteY27919" fmla="*/ 523078 h 1543360"/>
              <a:gd name="connsiteX27920" fmla="*/ 1049918 w 1617176"/>
              <a:gd name="connsiteY27920" fmla="*/ 523078 h 1543360"/>
              <a:gd name="connsiteX27921" fmla="*/ 856358 w 1617176"/>
              <a:gd name="connsiteY27921" fmla="*/ 522833 h 1543360"/>
              <a:gd name="connsiteX27922" fmla="*/ 856357 w 1617176"/>
              <a:gd name="connsiteY27922" fmla="*/ 522834 h 1543360"/>
              <a:gd name="connsiteX27923" fmla="*/ 854404 w 1617176"/>
              <a:gd name="connsiteY27923" fmla="*/ 523322 h 1543360"/>
              <a:gd name="connsiteX27924" fmla="*/ 857333 w 1617176"/>
              <a:gd name="connsiteY27924" fmla="*/ 525275 h 1543360"/>
              <a:gd name="connsiteX27925" fmla="*/ 857333 w 1617176"/>
              <a:gd name="connsiteY27925" fmla="*/ 524298 h 1543360"/>
              <a:gd name="connsiteX27926" fmla="*/ 857659 w 1617176"/>
              <a:gd name="connsiteY27926" fmla="*/ 524081 h 1543360"/>
              <a:gd name="connsiteX27927" fmla="*/ 857577 w 1617176"/>
              <a:gd name="connsiteY27927" fmla="*/ 524054 h 1543360"/>
              <a:gd name="connsiteX27928" fmla="*/ 1201829 w 1617176"/>
              <a:gd name="connsiteY27928" fmla="*/ 522797 h 1543360"/>
              <a:gd name="connsiteX27929" fmla="*/ 1201461 w 1617176"/>
              <a:gd name="connsiteY27929" fmla="*/ 523288 h 1543360"/>
              <a:gd name="connsiteX27930" fmla="*/ 1203936 w 1617176"/>
              <a:gd name="connsiteY27930" fmla="*/ 525763 h 1543360"/>
              <a:gd name="connsiteX27931" fmla="*/ 1206621 w 1617176"/>
              <a:gd name="connsiteY27931" fmla="*/ 530157 h 1543360"/>
              <a:gd name="connsiteX27932" fmla="*/ 1206596 w 1617176"/>
              <a:gd name="connsiteY27932" fmla="*/ 530207 h 1543360"/>
              <a:gd name="connsiteX27933" fmla="*/ 1208818 w 1617176"/>
              <a:gd name="connsiteY27933" fmla="*/ 531621 h 1543360"/>
              <a:gd name="connsiteX27934" fmla="*/ 1208818 w 1617176"/>
              <a:gd name="connsiteY27934" fmla="*/ 527716 h 1543360"/>
              <a:gd name="connsiteX27935" fmla="*/ 1209409 w 1617176"/>
              <a:gd name="connsiteY27935" fmla="*/ 527479 h 1543360"/>
              <a:gd name="connsiteX27936" fmla="*/ 1205401 w 1617176"/>
              <a:gd name="connsiteY27936" fmla="*/ 525030 h 1543360"/>
              <a:gd name="connsiteX27937" fmla="*/ 1022977 w 1617176"/>
              <a:gd name="connsiteY27937" fmla="*/ 522498 h 1543360"/>
              <a:gd name="connsiteX27938" fmla="*/ 1016722 w 1617176"/>
              <a:gd name="connsiteY27938" fmla="*/ 522590 h 1543360"/>
              <a:gd name="connsiteX27939" fmla="*/ 1021115 w 1617176"/>
              <a:gd name="connsiteY27939" fmla="*/ 527960 h 1543360"/>
              <a:gd name="connsiteX27940" fmla="*/ 1022684 w 1617176"/>
              <a:gd name="connsiteY27940" fmla="*/ 527611 h 1543360"/>
              <a:gd name="connsiteX27941" fmla="*/ 1022824 w 1617176"/>
              <a:gd name="connsiteY27941" fmla="*/ 527471 h 1543360"/>
              <a:gd name="connsiteX27942" fmla="*/ 1024533 w 1617176"/>
              <a:gd name="connsiteY27942" fmla="*/ 526983 h 1543360"/>
              <a:gd name="connsiteX27943" fmla="*/ 1025666 w 1617176"/>
              <a:gd name="connsiteY27943" fmla="*/ 526841 h 1543360"/>
              <a:gd name="connsiteX27944" fmla="*/ 1098787 w 1617176"/>
              <a:gd name="connsiteY27944" fmla="*/ 522268 h 1543360"/>
              <a:gd name="connsiteX27945" fmla="*/ 1098736 w 1617176"/>
              <a:gd name="connsiteY27945" fmla="*/ 522345 h 1543360"/>
              <a:gd name="connsiteX27946" fmla="*/ 1096224 w 1617176"/>
              <a:gd name="connsiteY27946" fmla="*/ 523031 h 1543360"/>
              <a:gd name="connsiteX27947" fmla="*/ 1096294 w 1617176"/>
              <a:gd name="connsiteY27947" fmla="*/ 523078 h 1543360"/>
              <a:gd name="connsiteX27948" fmla="*/ 1100932 w 1617176"/>
              <a:gd name="connsiteY27948" fmla="*/ 529912 h 1543360"/>
              <a:gd name="connsiteX27949" fmla="*/ 1100896 w 1617176"/>
              <a:gd name="connsiteY27949" fmla="*/ 530021 h 1543360"/>
              <a:gd name="connsiteX27950" fmla="*/ 1102885 w 1617176"/>
              <a:gd name="connsiteY27950" fmla="*/ 529424 h 1543360"/>
              <a:gd name="connsiteX27951" fmla="*/ 1104528 w 1617176"/>
              <a:gd name="connsiteY27951" fmla="*/ 528767 h 1543360"/>
              <a:gd name="connsiteX27952" fmla="*/ 1101176 w 1617176"/>
              <a:gd name="connsiteY27952" fmla="*/ 524298 h 1543360"/>
              <a:gd name="connsiteX27953" fmla="*/ 1100688 w 1617176"/>
              <a:gd name="connsiteY27953" fmla="*/ 523810 h 1543360"/>
              <a:gd name="connsiteX27954" fmla="*/ 1100688 w 1617176"/>
              <a:gd name="connsiteY27954" fmla="*/ 522590 h 1543360"/>
              <a:gd name="connsiteX27955" fmla="*/ 1100444 w 1617176"/>
              <a:gd name="connsiteY27955" fmla="*/ 523322 h 1543360"/>
              <a:gd name="connsiteX27956" fmla="*/ 956432 w 1617176"/>
              <a:gd name="connsiteY27956" fmla="*/ 522102 h 1543360"/>
              <a:gd name="connsiteX27957" fmla="*/ 961070 w 1617176"/>
              <a:gd name="connsiteY27957" fmla="*/ 528204 h 1543360"/>
              <a:gd name="connsiteX27958" fmla="*/ 969369 w 1617176"/>
              <a:gd name="connsiteY27958" fmla="*/ 533086 h 1543360"/>
              <a:gd name="connsiteX27959" fmla="*/ 964244 w 1617176"/>
              <a:gd name="connsiteY27959" fmla="*/ 527960 h 1543360"/>
              <a:gd name="connsiteX27960" fmla="*/ 964243 w 1617176"/>
              <a:gd name="connsiteY27960" fmla="*/ 527960 h 1543360"/>
              <a:gd name="connsiteX27961" fmla="*/ 963511 w 1617176"/>
              <a:gd name="connsiteY27961" fmla="*/ 527227 h 1543360"/>
              <a:gd name="connsiteX27962" fmla="*/ 961070 w 1617176"/>
              <a:gd name="connsiteY27962" fmla="*/ 524786 h 1543360"/>
              <a:gd name="connsiteX27963" fmla="*/ 958873 w 1617176"/>
              <a:gd name="connsiteY27963" fmla="*/ 522590 h 1543360"/>
              <a:gd name="connsiteX27964" fmla="*/ 956432 w 1617176"/>
              <a:gd name="connsiteY27964" fmla="*/ 522102 h 1543360"/>
              <a:gd name="connsiteX27965" fmla="*/ 1129734 w 1617176"/>
              <a:gd name="connsiteY27965" fmla="*/ 521369 h 1543360"/>
              <a:gd name="connsiteX27966" fmla="*/ 1129734 w 1617176"/>
              <a:gd name="connsiteY27966" fmla="*/ 522590 h 1543360"/>
              <a:gd name="connsiteX27967" fmla="*/ 1130222 w 1617176"/>
              <a:gd name="connsiteY27967" fmla="*/ 523566 h 1543360"/>
              <a:gd name="connsiteX27968" fmla="*/ 1130979 w 1617176"/>
              <a:gd name="connsiteY27968" fmla="*/ 525080 h 1543360"/>
              <a:gd name="connsiteX27969" fmla="*/ 1131199 w 1617176"/>
              <a:gd name="connsiteY27969" fmla="*/ 524786 h 1543360"/>
              <a:gd name="connsiteX27970" fmla="*/ 1131687 w 1617176"/>
              <a:gd name="connsiteY27970" fmla="*/ 525274 h 1543360"/>
              <a:gd name="connsiteX27971" fmla="*/ 1131687 w 1617176"/>
              <a:gd name="connsiteY27971" fmla="*/ 525899 h 1543360"/>
              <a:gd name="connsiteX27972" fmla="*/ 1132941 w 1617176"/>
              <a:gd name="connsiteY27972" fmla="*/ 525342 h 1543360"/>
              <a:gd name="connsiteX27973" fmla="*/ 1132907 w 1617176"/>
              <a:gd name="connsiteY27973" fmla="*/ 525275 h 1543360"/>
              <a:gd name="connsiteX27974" fmla="*/ 1129734 w 1617176"/>
              <a:gd name="connsiteY27974" fmla="*/ 521369 h 1543360"/>
              <a:gd name="connsiteX27975" fmla="*/ 851719 w 1617176"/>
              <a:gd name="connsiteY27975" fmla="*/ 521125 h 1543360"/>
              <a:gd name="connsiteX27976" fmla="*/ 851719 w 1617176"/>
              <a:gd name="connsiteY27976" fmla="*/ 522590 h 1543360"/>
              <a:gd name="connsiteX27977" fmla="*/ 853428 w 1617176"/>
              <a:gd name="connsiteY27977" fmla="*/ 522590 h 1543360"/>
              <a:gd name="connsiteX27978" fmla="*/ 853428 w 1617176"/>
              <a:gd name="connsiteY27978" fmla="*/ 521125 h 1543360"/>
              <a:gd name="connsiteX27979" fmla="*/ 851719 w 1617176"/>
              <a:gd name="connsiteY27979" fmla="*/ 521125 h 1543360"/>
              <a:gd name="connsiteX27980" fmla="*/ 1102152 w 1617176"/>
              <a:gd name="connsiteY27980" fmla="*/ 520881 h 1543360"/>
              <a:gd name="connsiteX27981" fmla="*/ 1101420 w 1617176"/>
              <a:gd name="connsiteY27981" fmla="*/ 521858 h 1543360"/>
              <a:gd name="connsiteX27982" fmla="*/ 1100933 w 1617176"/>
              <a:gd name="connsiteY27982" fmla="*/ 522345 h 1543360"/>
              <a:gd name="connsiteX27983" fmla="*/ 1101908 w 1617176"/>
              <a:gd name="connsiteY27983" fmla="*/ 522345 h 1543360"/>
              <a:gd name="connsiteX27984" fmla="*/ 1102641 w 1617176"/>
              <a:gd name="connsiteY27984" fmla="*/ 522833 h 1543360"/>
              <a:gd name="connsiteX27985" fmla="*/ 1106546 w 1617176"/>
              <a:gd name="connsiteY27985" fmla="*/ 527959 h 1543360"/>
              <a:gd name="connsiteX27986" fmla="*/ 1106516 w 1617176"/>
              <a:gd name="connsiteY27986" fmla="*/ 528142 h 1543360"/>
              <a:gd name="connsiteX27987" fmla="*/ 1107279 w 1617176"/>
              <a:gd name="connsiteY27987" fmla="*/ 528447 h 1543360"/>
              <a:gd name="connsiteX27988" fmla="*/ 1107329 w 1617176"/>
              <a:gd name="connsiteY27988" fmla="*/ 528595 h 1543360"/>
              <a:gd name="connsiteX27989" fmla="*/ 1107522 w 1617176"/>
              <a:gd name="connsiteY27989" fmla="*/ 528692 h 1543360"/>
              <a:gd name="connsiteX27990" fmla="*/ 1107462 w 1617176"/>
              <a:gd name="connsiteY27990" fmla="*/ 528995 h 1543360"/>
              <a:gd name="connsiteX27991" fmla="*/ 1107550 w 1617176"/>
              <a:gd name="connsiteY27991" fmla="*/ 529260 h 1543360"/>
              <a:gd name="connsiteX27992" fmla="*/ 1108499 w 1617176"/>
              <a:gd name="connsiteY27992" fmla="*/ 528447 h 1543360"/>
              <a:gd name="connsiteX27993" fmla="*/ 1109475 w 1617176"/>
              <a:gd name="connsiteY27993" fmla="*/ 527715 h 1543360"/>
              <a:gd name="connsiteX27994" fmla="*/ 1109638 w 1617176"/>
              <a:gd name="connsiteY27994" fmla="*/ 527715 h 1543360"/>
              <a:gd name="connsiteX27995" fmla="*/ 1109719 w 1617176"/>
              <a:gd name="connsiteY27995" fmla="*/ 527472 h 1543360"/>
              <a:gd name="connsiteX27996" fmla="*/ 1108987 w 1617176"/>
              <a:gd name="connsiteY27996" fmla="*/ 527227 h 1543360"/>
              <a:gd name="connsiteX27997" fmla="*/ 1102152 w 1617176"/>
              <a:gd name="connsiteY27997" fmla="*/ 520881 h 1543360"/>
              <a:gd name="connsiteX27998" fmla="*/ 727334 w 1617176"/>
              <a:gd name="connsiteY27998" fmla="*/ 520371 h 1543360"/>
              <a:gd name="connsiteX27999" fmla="*/ 744809 w 1617176"/>
              <a:gd name="connsiteY27999" fmla="*/ 530157 h 1543360"/>
              <a:gd name="connsiteX28000" fmla="*/ 747982 w 1617176"/>
              <a:gd name="connsiteY28000" fmla="*/ 527227 h 1543360"/>
              <a:gd name="connsiteX28001" fmla="*/ 748191 w 1617176"/>
              <a:gd name="connsiteY28001" fmla="*/ 526600 h 1543360"/>
              <a:gd name="connsiteX28002" fmla="*/ 747982 w 1617176"/>
              <a:gd name="connsiteY28002" fmla="*/ 526739 h 1543360"/>
              <a:gd name="connsiteX28003" fmla="*/ 739683 w 1617176"/>
              <a:gd name="connsiteY28003" fmla="*/ 524054 h 1543360"/>
              <a:gd name="connsiteX28004" fmla="*/ 861422 w 1617176"/>
              <a:gd name="connsiteY28004" fmla="*/ 520057 h 1543360"/>
              <a:gd name="connsiteX28005" fmla="*/ 857821 w 1617176"/>
              <a:gd name="connsiteY28005" fmla="*/ 521858 h 1543360"/>
              <a:gd name="connsiteX28006" fmla="*/ 857577 w 1617176"/>
              <a:gd name="connsiteY28006" fmla="*/ 521939 h 1543360"/>
              <a:gd name="connsiteX28007" fmla="*/ 857577 w 1617176"/>
              <a:gd name="connsiteY28007" fmla="*/ 522101 h 1543360"/>
              <a:gd name="connsiteX28008" fmla="*/ 858554 w 1617176"/>
              <a:gd name="connsiteY28008" fmla="*/ 522833 h 1543360"/>
              <a:gd name="connsiteX28009" fmla="*/ 858798 w 1617176"/>
              <a:gd name="connsiteY28009" fmla="*/ 523810 h 1543360"/>
              <a:gd name="connsiteX28010" fmla="*/ 858689 w 1617176"/>
              <a:gd name="connsiteY28010" fmla="*/ 523919 h 1543360"/>
              <a:gd name="connsiteX28011" fmla="*/ 861727 w 1617176"/>
              <a:gd name="connsiteY28011" fmla="*/ 527716 h 1543360"/>
              <a:gd name="connsiteX28012" fmla="*/ 858309 w 1617176"/>
              <a:gd name="connsiteY28012" fmla="*/ 528692 h 1543360"/>
              <a:gd name="connsiteX28013" fmla="*/ 865144 w 1617176"/>
              <a:gd name="connsiteY28013" fmla="*/ 534794 h 1543360"/>
              <a:gd name="connsiteX28014" fmla="*/ 871978 w 1617176"/>
              <a:gd name="connsiteY28014" fmla="*/ 540896 h 1543360"/>
              <a:gd name="connsiteX28015" fmla="*/ 879301 w 1617176"/>
              <a:gd name="connsiteY28015" fmla="*/ 536503 h 1543360"/>
              <a:gd name="connsiteX28016" fmla="*/ 882474 w 1617176"/>
              <a:gd name="connsiteY28016" fmla="*/ 534062 h 1543360"/>
              <a:gd name="connsiteX28017" fmla="*/ 864656 w 1617176"/>
              <a:gd name="connsiteY28017" fmla="*/ 522834 h 1543360"/>
              <a:gd name="connsiteX28018" fmla="*/ 861422 w 1617176"/>
              <a:gd name="connsiteY28018" fmla="*/ 520057 h 1543360"/>
              <a:gd name="connsiteX28019" fmla="*/ 909507 w 1617176"/>
              <a:gd name="connsiteY28019" fmla="*/ 520027 h 1543360"/>
              <a:gd name="connsiteX28020" fmla="*/ 904686 w 1617176"/>
              <a:gd name="connsiteY28020" fmla="*/ 523078 h 1543360"/>
              <a:gd name="connsiteX28021" fmla="*/ 913961 w 1617176"/>
              <a:gd name="connsiteY28021" fmla="*/ 522102 h 1543360"/>
              <a:gd name="connsiteX28022" fmla="*/ 909507 w 1617176"/>
              <a:gd name="connsiteY28022" fmla="*/ 520027 h 1543360"/>
              <a:gd name="connsiteX28023" fmla="*/ 959606 w 1617176"/>
              <a:gd name="connsiteY28023" fmla="*/ 519661 h 1543360"/>
              <a:gd name="connsiteX28024" fmla="*/ 960234 w 1617176"/>
              <a:gd name="connsiteY28024" fmla="*/ 521125 h 1543360"/>
              <a:gd name="connsiteX28025" fmla="*/ 960337 w 1617176"/>
              <a:gd name="connsiteY28025" fmla="*/ 521125 h 1543360"/>
              <a:gd name="connsiteX28026" fmla="*/ 962534 w 1617176"/>
              <a:gd name="connsiteY28026" fmla="*/ 523322 h 1543360"/>
              <a:gd name="connsiteX28027" fmla="*/ 965219 w 1617176"/>
              <a:gd name="connsiteY28027" fmla="*/ 526251 h 1543360"/>
              <a:gd name="connsiteX28028" fmla="*/ 965190 w 1617176"/>
              <a:gd name="connsiteY28028" fmla="*/ 526426 h 1543360"/>
              <a:gd name="connsiteX28029" fmla="*/ 969644 w 1617176"/>
              <a:gd name="connsiteY28029" fmla="*/ 530065 h 1543360"/>
              <a:gd name="connsiteX28030" fmla="*/ 974495 w 1617176"/>
              <a:gd name="connsiteY28030" fmla="*/ 532597 h 1543360"/>
              <a:gd name="connsiteX28031" fmla="*/ 967660 w 1617176"/>
              <a:gd name="connsiteY28031" fmla="*/ 520881 h 1543360"/>
              <a:gd name="connsiteX28032" fmla="*/ 959606 w 1617176"/>
              <a:gd name="connsiteY28032" fmla="*/ 519661 h 1543360"/>
              <a:gd name="connsiteX28033" fmla="*/ 945540 w 1617176"/>
              <a:gd name="connsiteY28033" fmla="*/ 519661 h 1543360"/>
              <a:gd name="connsiteX28034" fmla="*/ 940323 w 1617176"/>
              <a:gd name="connsiteY28034" fmla="*/ 522102 h 1543360"/>
              <a:gd name="connsiteX28035" fmla="*/ 944472 w 1617176"/>
              <a:gd name="connsiteY28035" fmla="*/ 526251 h 1543360"/>
              <a:gd name="connsiteX28036" fmla="*/ 950574 w 1617176"/>
              <a:gd name="connsiteY28036" fmla="*/ 520881 h 1543360"/>
              <a:gd name="connsiteX28037" fmla="*/ 945540 w 1617176"/>
              <a:gd name="connsiteY28037" fmla="*/ 519661 h 1543360"/>
              <a:gd name="connsiteX28038" fmla="*/ 925922 w 1617176"/>
              <a:gd name="connsiteY28038" fmla="*/ 519417 h 1543360"/>
              <a:gd name="connsiteX28039" fmla="*/ 921728 w 1617176"/>
              <a:gd name="connsiteY28039" fmla="*/ 519638 h 1543360"/>
              <a:gd name="connsiteX28040" fmla="*/ 921772 w 1617176"/>
              <a:gd name="connsiteY28040" fmla="*/ 519660 h 1543360"/>
              <a:gd name="connsiteX28041" fmla="*/ 921284 w 1617176"/>
              <a:gd name="connsiteY28041" fmla="*/ 520881 h 1543360"/>
              <a:gd name="connsiteX28042" fmla="*/ 920918 w 1617176"/>
              <a:gd name="connsiteY28042" fmla="*/ 521003 h 1543360"/>
              <a:gd name="connsiteX28043" fmla="*/ 921528 w 1617176"/>
              <a:gd name="connsiteY28043" fmla="*/ 522834 h 1543360"/>
              <a:gd name="connsiteX28044" fmla="*/ 925922 w 1617176"/>
              <a:gd name="connsiteY28044" fmla="*/ 519417 h 1543360"/>
              <a:gd name="connsiteX28045" fmla="*/ 1110682 w 1617176"/>
              <a:gd name="connsiteY28045" fmla="*/ 519156 h 1543360"/>
              <a:gd name="connsiteX28046" fmla="*/ 1109556 w 1617176"/>
              <a:gd name="connsiteY28046" fmla="*/ 519668 h 1543360"/>
              <a:gd name="connsiteX28047" fmla="*/ 1116309 w 1617176"/>
              <a:gd name="connsiteY28047" fmla="*/ 528448 h 1543360"/>
              <a:gd name="connsiteX28048" fmla="*/ 1116100 w 1617176"/>
              <a:gd name="connsiteY28048" fmla="*/ 529494 h 1543360"/>
              <a:gd name="connsiteX28049" fmla="*/ 1117042 w 1617176"/>
              <a:gd name="connsiteY28049" fmla="*/ 529180 h 1543360"/>
              <a:gd name="connsiteX28050" fmla="*/ 1118262 w 1617176"/>
              <a:gd name="connsiteY28050" fmla="*/ 528692 h 1543360"/>
              <a:gd name="connsiteX28051" fmla="*/ 1118728 w 1617176"/>
              <a:gd name="connsiteY28051" fmla="*/ 529002 h 1543360"/>
              <a:gd name="connsiteX28052" fmla="*/ 1118750 w 1617176"/>
              <a:gd name="connsiteY28052" fmla="*/ 528936 h 1543360"/>
              <a:gd name="connsiteX28053" fmla="*/ 1118018 w 1617176"/>
              <a:gd name="connsiteY28053" fmla="*/ 528204 h 1543360"/>
              <a:gd name="connsiteX28054" fmla="*/ 1116387 w 1617176"/>
              <a:gd name="connsiteY28054" fmla="*/ 524761 h 1543360"/>
              <a:gd name="connsiteX28055" fmla="*/ 1116309 w 1617176"/>
              <a:gd name="connsiteY28055" fmla="*/ 524787 h 1543360"/>
              <a:gd name="connsiteX28056" fmla="*/ 1115577 w 1617176"/>
              <a:gd name="connsiteY28056" fmla="*/ 524298 h 1543360"/>
              <a:gd name="connsiteX28057" fmla="*/ 1115089 w 1617176"/>
              <a:gd name="connsiteY28057" fmla="*/ 523566 h 1543360"/>
              <a:gd name="connsiteX28058" fmla="*/ 1112616 w 1617176"/>
              <a:gd name="connsiteY28058" fmla="*/ 519650 h 1543360"/>
              <a:gd name="connsiteX28059" fmla="*/ 1111183 w 1617176"/>
              <a:gd name="connsiteY28059" fmla="*/ 519173 h 1543360"/>
              <a:gd name="connsiteX28060" fmla="*/ 1110940 w 1617176"/>
              <a:gd name="connsiteY28060" fmla="*/ 519173 h 1543360"/>
              <a:gd name="connsiteX28061" fmla="*/ 1110695 w 1617176"/>
              <a:gd name="connsiteY28061" fmla="*/ 519173 h 1543360"/>
              <a:gd name="connsiteX28062" fmla="*/ 1066630 w 1617176"/>
              <a:gd name="connsiteY28062" fmla="*/ 518832 h 1543360"/>
              <a:gd name="connsiteX28063" fmla="*/ 1061146 w 1617176"/>
              <a:gd name="connsiteY28063" fmla="*/ 520149 h 1543360"/>
              <a:gd name="connsiteX28064" fmla="*/ 1053985 w 1617176"/>
              <a:gd name="connsiteY28064" fmla="*/ 521582 h 1543360"/>
              <a:gd name="connsiteX28065" fmla="*/ 1053335 w 1617176"/>
              <a:gd name="connsiteY28065" fmla="*/ 522102 h 1543360"/>
              <a:gd name="connsiteX28066" fmla="*/ 1052613 w 1617176"/>
              <a:gd name="connsiteY28066" fmla="*/ 521896 h 1543360"/>
              <a:gd name="connsiteX28067" fmla="*/ 1054555 w 1617176"/>
              <a:gd name="connsiteY28067" fmla="*/ 524054 h 1543360"/>
              <a:gd name="connsiteX28068" fmla="*/ 1056577 w 1617176"/>
              <a:gd name="connsiteY28068" fmla="*/ 527289 h 1543360"/>
              <a:gd name="connsiteX28069" fmla="*/ 1058915 w 1617176"/>
              <a:gd name="connsiteY28069" fmla="*/ 529415 h 1543360"/>
              <a:gd name="connsiteX28070" fmla="*/ 1066302 w 1617176"/>
              <a:gd name="connsiteY28070" fmla="*/ 529272 h 1543360"/>
              <a:gd name="connsiteX28071" fmla="*/ 1074326 w 1617176"/>
              <a:gd name="connsiteY28071" fmla="*/ 526007 h 1543360"/>
              <a:gd name="connsiteX28072" fmla="*/ 1066516 w 1617176"/>
              <a:gd name="connsiteY28072" fmla="*/ 519173 h 1543360"/>
              <a:gd name="connsiteX28073" fmla="*/ 1144867 w 1617176"/>
              <a:gd name="connsiteY28073" fmla="*/ 518684 h 1543360"/>
              <a:gd name="connsiteX28074" fmla="*/ 1146511 w 1617176"/>
              <a:gd name="connsiteY28074" fmla="*/ 522675 h 1543360"/>
              <a:gd name="connsiteX28075" fmla="*/ 1148041 w 1617176"/>
              <a:gd name="connsiteY28075" fmla="*/ 522101 h 1543360"/>
              <a:gd name="connsiteX28076" fmla="*/ 1148335 w 1617176"/>
              <a:gd name="connsiteY28076" fmla="*/ 522003 h 1543360"/>
              <a:gd name="connsiteX28077" fmla="*/ 1148773 w 1617176"/>
              <a:gd name="connsiteY28077" fmla="*/ 521125 h 1543360"/>
              <a:gd name="connsiteX28078" fmla="*/ 1144867 w 1617176"/>
              <a:gd name="connsiteY28078" fmla="*/ 518684 h 1543360"/>
              <a:gd name="connsiteX28079" fmla="*/ 1115323 w 1617176"/>
              <a:gd name="connsiteY28079" fmla="*/ 518445 h 1543360"/>
              <a:gd name="connsiteX28080" fmla="*/ 1114520 w 1617176"/>
              <a:gd name="connsiteY28080" fmla="*/ 518847 h 1543360"/>
              <a:gd name="connsiteX28081" fmla="*/ 1116553 w 1617176"/>
              <a:gd name="connsiteY28081" fmla="*/ 522102 h 1543360"/>
              <a:gd name="connsiteX28082" fmla="*/ 1117041 w 1617176"/>
              <a:gd name="connsiteY28082" fmla="*/ 522834 h 1543360"/>
              <a:gd name="connsiteX28083" fmla="*/ 1117041 w 1617176"/>
              <a:gd name="connsiteY28083" fmla="*/ 522835 h 1543360"/>
              <a:gd name="connsiteX28084" fmla="*/ 1117286 w 1617176"/>
              <a:gd name="connsiteY28084" fmla="*/ 522590 h 1543360"/>
              <a:gd name="connsiteX28085" fmla="*/ 632202 w 1617176"/>
              <a:gd name="connsiteY28085" fmla="*/ 518388 h 1543360"/>
              <a:gd name="connsiteX28086" fmla="*/ 636191 w 1617176"/>
              <a:gd name="connsiteY28086" fmla="*/ 520881 h 1543360"/>
              <a:gd name="connsiteX28087" fmla="*/ 641736 w 1617176"/>
              <a:gd name="connsiteY28087" fmla="*/ 524015 h 1543360"/>
              <a:gd name="connsiteX28088" fmla="*/ 641805 w 1617176"/>
              <a:gd name="connsiteY28088" fmla="*/ 523810 h 1543360"/>
              <a:gd name="connsiteX28089" fmla="*/ 658646 w 1617176"/>
              <a:gd name="connsiteY28089" fmla="*/ 531621 h 1543360"/>
              <a:gd name="connsiteX28090" fmla="*/ 658402 w 1617176"/>
              <a:gd name="connsiteY28090" fmla="*/ 532353 h 1543360"/>
              <a:gd name="connsiteX28091" fmla="*/ 658416 w 1617176"/>
              <a:gd name="connsiteY28091" fmla="*/ 532396 h 1543360"/>
              <a:gd name="connsiteX28092" fmla="*/ 661087 w 1617176"/>
              <a:gd name="connsiteY28092" fmla="*/ 532841 h 1543360"/>
              <a:gd name="connsiteX28093" fmla="*/ 664146 w 1617176"/>
              <a:gd name="connsiteY28093" fmla="*/ 533278 h 1543360"/>
              <a:gd name="connsiteX28094" fmla="*/ 665237 w 1617176"/>
              <a:gd name="connsiteY28094" fmla="*/ 532842 h 1543360"/>
              <a:gd name="connsiteX28095" fmla="*/ 648486 w 1617176"/>
              <a:gd name="connsiteY28095" fmla="*/ 523627 h 1543360"/>
              <a:gd name="connsiteX28096" fmla="*/ 601482 w 1617176"/>
              <a:gd name="connsiteY28096" fmla="*/ 518120 h 1543360"/>
              <a:gd name="connsiteX28097" fmla="*/ 603422 w 1617176"/>
              <a:gd name="connsiteY28097" fmla="*/ 524238 h 1543360"/>
              <a:gd name="connsiteX28098" fmla="*/ 610561 w 1617176"/>
              <a:gd name="connsiteY28098" fmla="*/ 526251 h 1543360"/>
              <a:gd name="connsiteX28099" fmla="*/ 612270 w 1617176"/>
              <a:gd name="connsiteY28099" fmla="*/ 529180 h 1543360"/>
              <a:gd name="connsiteX28100" fmla="*/ 647418 w 1617176"/>
              <a:gd name="connsiteY28100" fmla="*/ 548463 h 1543360"/>
              <a:gd name="connsiteX28101" fmla="*/ 647418 w 1617176"/>
              <a:gd name="connsiteY28101" fmla="*/ 547363 h 1543360"/>
              <a:gd name="connsiteX28102" fmla="*/ 647175 w 1617176"/>
              <a:gd name="connsiteY28102" fmla="*/ 547242 h 1543360"/>
              <a:gd name="connsiteX28103" fmla="*/ 643025 w 1617176"/>
              <a:gd name="connsiteY28103" fmla="*/ 544557 h 1543360"/>
              <a:gd name="connsiteX28104" fmla="*/ 1187094 w 1617176"/>
              <a:gd name="connsiteY28104" fmla="*/ 517708 h 1543360"/>
              <a:gd name="connsiteX28105" fmla="*/ 1187094 w 1617176"/>
              <a:gd name="connsiteY28105" fmla="*/ 518929 h 1543360"/>
              <a:gd name="connsiteX28106" fmla="*/ 1188071 w 1617176"/>
              <a:gd name="connsiteY28106" fmla="*/ 518929 h 1543360"/>
              <a:gd name="connsiteX28107" fmla="*/ 1188071 w 1617176"/>
              <a:gd name="connsiteY28107" fmla="*/ 517708 h 1543360"/>
              <a:gd name="connsiteX28108" fmla="*/ 1187094 w 1617176"/>
              <a:gd name="connsiteY28108" fmla="*/ 517708 h 1543360"/>
              <a:gd name="connsiteX28109" fmla="*/ 833615 w 1617176"/>
              <a:gd name="connsiteY28109" fmla="*/ 517550 h 1543360"/>
              <a:gd name="connsiteX28110" fmla="*/ 833413 w 1617176"/>
              <a:gd name="connsiteY28110" fmla="*/ 517952 h 1543360"/>
              <a:gd name="connsiteX28111" fmla="*/ 832193 w 1617176"/>
              <a:gd name="connsiteY28111" fmla="*/ 517952 h 1543360"/>
              <a:gd name="connsiteX28112" fmla="*/ 831216 w 1617176"/>
              <a:gd name="connsiteY28112" fmla="*/ 517952 h 1543360"/>
              <a:gd name="connsiteX28113" fmla="*/ 831191 w 1617176"/>
              <a:gd name="connsiteY28113" fmla="*/ 517921 h 1543360"/>
              <a:gd name="connsiteX28114" fmla="*/ 827799 w 1617176"/>
              <a:gd name="connsiteY28114" fmla="*/ 521125 h 1543360"/>
              <a:gd name="connsiteX28115" fmla="*/ 824625 w 1617176"/>
              <a:gd name="connsiteY28115" fmla="*/ 524054 h 1543360"/>
              <a:gd name="connsiteX28116" fmla="*/ 824382 w 1617176"/>
              <a:gd name="connsiteY28116" fmla="*/ 524115 h 1543360"/>
              <a:gd name="connsiteX28117" fmla="*/ 824382 w 1617176"/>
              <a:gd name="connsiteY28117" fmla="*/ 524298 h 1543360"/>
              <a:gd name="connsiteX28118" fmla="*/ 827555 w 1617176"/>
              <a:gd name="connsiteY28118" fmla="*/ 526983 h 1543360"/>
              <a:gd name="connsiteX28119" fmla="*/ 828775 w 1617176"/>
              <a:gd name="connsiteY28119" fmla="*/ 527471 h 1543360"/>
              <a:gd name="connsiteX28120" fmla="*/ 831949 w 1617176"/>
              <a:gd name="connsiteY28120" fmla="*/ 529424 h 1543360"/>
              <a:gd name="connsiteX28121" fmla="*/ 831216 w 1617176"/>
              <a:gd name="connsiteY28121" fmla="*/ 530156 h 1543360"/>
              <a:gd name="connsiteX28122" fmla="*/ 830728 w 1617176"/>
              <a:gd name="connsiteY28122" fmla="*/ 529668 h 1543360"/>
              <a:gd name="connsiteX28123" fmla="*/ 828531 w 1617176"/>
              <a:gd name="connsiteY28123" fmla="*/ 528692 h 1543360"/>
              <a:gd name="connsiteX28124" fmla="*/ 827311 w 1617176"/>
              <a:gd name="connsiteY28124" fmla="*/ 528203 h 1543360"/>
              <a:gd name="connsiteX28125" fmla="*/ 826823 w 1617176"/>
              <a:gd name="connsiteY28125" fmla="*/ 527471 h 1543360"/>
              <a:gd name="connsiteX28126" fmla="*/ 827067 w 1617176"/>
              <a:gd name="connsiteY28126" fmla="*/ 528204 h 1543360"/>
              <a:gd name="connsiteX28127" fmla="*/ 820162 w 1617176"/>
              <a:gd name="connsiteY28127" fmla="*/ 527052 h 1543360"/>
              <a:gd name="connsiteX28128" fmla="*/ 819028 w 1617176"/>
              <a:gd name="connsiteY28128" fmla="*/ 528187 h 1543360"/>
              <a:gd name="connsiteX28129" fmla="*/ 823893 w 1617176"/>
              <a:gd name="connsiteY28129" fmla="*/ 529668 h 1543360"/>
              <a:gd name="connsiteX28130" fmla="*/ 831276 w 1617176"/>
              <a:gd name="connsiteY28130" fmla="*/ 532288 h 1543360"/>
              <a:gd name="connsiteX28131" fmla="*/ 831216 w 1617176"/>
              <a:gd name="connsiteY28131" fmla="*/ 532108 h 1543360"/>
              <a:gd name="connsiteX28132" fmla="*/ 843176 w 1617176"/>
              <a:gd name="connsiteY28132" fmla="*/ 525274 h 1543360"/>
              <a:gd name="connsiteX28133" fmla="*/ 843187 w 1617176"/>
              <a:gd name="connsiteY28133" fmla="*/ 525306 h 1543360"/>
              <a:gd name="connsiteX28134" fmla="*/ 844397 w 1617176"/>
              <a:gd name="connsiteY28134" fmla="*/ 524298 h 1543360"/>
              <a:gd name="connsiteX28135" fmla="*/ 845373 w 1617176"/>
              <a:gd name="connsiteY28135" fmla="*/ 523566 h 1543360"/>
              <a:gd name="connsiteX28136" fmla="*/ 845861 w 1617176"/>
              <a:gd name="connsiteY28136" fmla="*/ 523566 h 1543360"/>
              <a:gd name="connsiteX28137" fmla="*/ 845404 w 1617176"/>
              <a:gd name="connsiteY28137" fmla="*/ 523109 h 1543360"/>
              <a:gd name="connsiteX28138" fmla="*/ 839027 w 1617176"/>
              <a:gd name="connsiteY28138" fmla="*/ 520148 h 1543360"/>
              <a:gd name="connsiteX28139" fmla="*/ 935441 w 1617176"/>
              <a:gd name="connsiteY28139" fmla="*/ 517464 h 1543360"/>
              <a:gd name="connsiteX28140" fmla="*/ 938858 w 1617176"/>
              <a:gd name="connsiteY28140" fmla="*/ 520393 h 1543360"/>
              <a:gd name="connsiteX28141" fmla="*/ 943008 w 1617176"/>
              <a:gd name="connsiteY28141" fmla="*/ 517464 h 1543360"/>
              <a:gd name="connsiteX28142" fmla="*/ 935441 w 1617176"/>
              <a:gd name="connsiteY28142" fmla="*/ 517464 h 1543360"/>
              <a:gd name="connsiteX28143" fmla="*/ 1029170 w 1617176"/>
              <a:gd name="connsiteY28143" fmla="*/ 517220 h 1543360"/>
              <a:gd name="connsiteX28144" fmla="*/ 1036493 w 1617176"/>
              <a:gd name="connsiteY28144" fmla="*/ 523566 h 1543360"/>
              <a:gd name="connsiteX28145" fmla="*/ 1036705 w 1617176"/>
              <a:gd name="connsiteY28145" fmla="*/ 523884 h 1543360"/>
              <a:gd name="connsiteX28146" fmla="*/ 1037099 w 1617176"/>
              <a:gd name="connsiteY28146" fmla="*/ 523570 h 1543360"/>
              <a:gd name="connsiteX28147" fmla="*/ 1034296 w 1617176"/>
              <a:gd name="connsiteY28147" fmla="*/ 519905 h 1543360"/>
              <a:gd name="connsiteX28148" fmla="*/ 1034052 w 1617176"/>
              <a:gd name="connsiteY28148" fmla="*/ 519661 h 1543360"/>
              <a:gd name="connsiteX28149" fmla="*/ 1034052 w 1617176"/>
              <a:gd name="connsiteY28149" fmla="*/ 518995 h 1543360"/>
              <a:gd name="connsiteX28150" fmla="*/ 530048 w 1617176"/>
              <a:gd name="connsiteY28150" fmla="*/ 517045 h 1543360"/>
              <a:gd name="connsiteX28151" fmla="*/ 529769 w 1617176"/>
              <a:gd name="connsiteY28151" fmla="*/ 517463 h 1543360"/>
              <a:gd name="connsiteX28152" fmla="*/ 528838 w 1617176"/>
              <a:gd name="connsiteY28152" fmla="*/ 517463 h 1543360"/>
              <a:gd name="connsiteX28153" fmla="*/ 535522 w 1617176"/>
              <a:gd name="connsiteY28153" fmla="*/ 552314 h 1543360"/>
              <a:gd name="connsiteX28154" fmla="*/ 535627 w 1617176"/>
              <a:gd name="connsiteY28154" fmla="*/ 552367 h 1543360"/>
              <a:gd name="connsiteX28155" fmla="*/ 535871 w 1617176"/>
              <a:gd name="connsiteY28155" fmla="*/ 554320 h 1543360"/>
              <a:gd name="connsiteX28156" fmla="*/ 535691 w 1617176"/>
              <a:gd name="connsiteY28156" fmla="*/ 554454 h 1543360"/>
              <a:gd name="connsiteX28157" fmla="*/ 539288 w 1617176"/>
              <a:gd name="connsiteY28157" fmla="*/ 575556 h 1543360"/>
              <a:gd name="connsiteX28158" fmla="*/ 540387 w 1617176"/>
              <a:gd name="connsiteY28158" fmla="*/ 583519 h 1543360"/>
              <a:gd name="connsiteX28159" fmla="*/ 542431 w 1617176"/>
              <a:gd name="connsiteY28159" fmla="*/ 586301 h 1543360"/>
              <a:gd name="connsiteX28160" fmla="*/ 541729 w 1617176"/>
              <a:gd name="connsiteY28160" fmla="*/ 579461 h 1543360"/>
              <a:gd name="connsiteX28161" fmla="*/ 541065 w 1617176"/>
              <a:gd name="connsiteY28161" fmla="*/ 574374 h 1543360"/>
              <a:gd name="connsiteX28162" fmla="*/ 540997 w 1617176"/>
              <a:gd name="connsiteY28162" fmla="*/ 574580 h 1543360"/>
              <a:gd name="connsiteX28163" fmla="*/ 530257 w 1617176"/>
              <a:gd name="connsiteY28163" fmla="*/ 517464 h 1543360"/>
              <a:gd name="connsiteX28164" fmla="*/ 1122412 w 1617176"/>
              <a:gd name="connsiteY28164" fmla="*/ 516732 h 1543360"/>
              <a:gd name="connsiteX28165" fmla="*/ 1125584 w 1617176"/>
              <a:gd name="connsiteY28165" fmla="*/ 526983 h 1543360"/>
              <a:gd name="connsiteX28166" fmla="*/ 1126073 w 1617176"/>
              <a:gd name="connsiteY28166" fmla="*/ 526983 h 1543360"/>
              <a:gd name="connsiteX28167" fmla="*/ 1127050 w 1617176"/>
              <a:gd name="connsiteY28167" fmla="*/ 526739 h 1543360"/>
              <a:gd name="connsiteX28168" fmla="*/ 1128793 w 1617176"/>
              <a:gd name="connsiteY28168" fmla="*/ 526216 h 1543360"/>
              <a:gd name="connsiteX28169" fmla="*/ 1129246 w 1617176"/>
              <a:gd name="connsiteY28169" fmla="*/ 525763 h 1543360"/>
              <a:gd name="connsiteX28170" fmla="*/ 1129455 w 1617176"/>
              <a:gd name="connsiteY28170" fmla="*/ 525763 h 1543360"/>
              <a:gd name="connsiteX28171" fmla="*/ 1128757 w 1617176"/>
              <a:gd name="connsiteY28171" fmla="*/ 524543 h 1543360"/>
              <a:gd name="connsiteX28172" fmla="*/ 1128270 w 1617176"/>
              <a:gd name="connsiteY28172" fmla="*/ 523566 h 1543360"/>
              <a:gd name="connsiteX28173" fmla="*/ 1128313 w 1617176"/>
              <a:gd name="connsiteY28173" fmla="*/ 523350 h 1543360"/>
              <a:gd name="connsiteX28174" fmla="*/ 1128025 w 1617176"/>
              <a:gd name="connsiteY28174" fmla="*/ 523566 h 1543360"/>
              <a:gd name="connsiteX28175" fmla="*/ 1122412 w 1617176"/>
              <a:gd name="connsiteY28175" fmla="*/ 516732 h 1543360"/>
              <a:gd name="connsiteX28176" fmla="*/ 863794 w 1617176"/>
              <a:gd name="connsiteY28176" fmla="*/ 516504 h 1543360"/>
              <a:gd name="connsiteX28177" fmla="*/ 863353 w 1617176"/>
              <a:gd name="connsiteY28177" fmla="*/ 517386 h 1543360"/>
              <a:gd name="connsiteX28178" fmla="*/ 868073 w 1617176"/>
              <a:gd name="connsiteY28178" fmla="*/ 519325 h 1543360"/>
              <a:gd name="connsiteX28179" fmla="*/ 874663 w 1617176"/>
              <a:gd name="connsiteY28179" fmla="*/ 520149 h 1543360"/>
              <a:gd name="connsiteX28180" fmla="*/ 881498 w 1617176"/>
              <a:gd name="connsiteY28180" fmla="*/ 522834 h 1543360"/>
              <a:gd name="connsiteX28181" fmla="*/ 887844 w 1617176"/>
              <a:gd name="connsiteY28181" fmla="*/ 525031 h 1543360"/>
              <a:gd name="connsiteX28182" fmla="*/ 877409 w 1617176"/>
              <a:gd name="connsiteY28182" fmla="*/ 518471 h 1543360"/>
              <a:gd name="connsiteX28183" fmla="*/ 768728 w 1617176"/>
              <a:gd name="connsiteY28183" fmla="*/ 516484 h 1543360"/>
              <a:gd name="connsiteX28184" fmla="*/ 768729 w 1617176"/>
              <a:gd name="connsiteY28184" fmla="*/ 516488 h 1543360"/>
              <a:gd name="connsiteX28185" fmla="*/ 762627 w 1617176"/>
              <a:gd name="connsiteY28185" fmla="*/ 520149 h 1543360"/>
              <a:gd name="connsiteX28186" fmla="*/ 806075 w 1617176"/>
              <a:gd name="connsiteY28186" fmla="*/ 533574 h 1543360"/>
              <a:gd name="connsiteX28187" fmla="*/ 810328 w 1617176"/>
              <a:gd name="connsiteY28187" fmla="*/ 529794 h 1543360"/>
              <a:gd name="connsiteX28188" fmla="*/ 810957 w 1617176"/>
              <a:gd name="connsiteY28188" fmla="*/ 528692 h 1543360"/>
              <a:gd name="connsiteX28189" fmla="*/ 811359 w 1617176"/>
              <a:gd name="connsiteY28189" fmla="*/ 528157 h 1543360"/>
              <a:gd name="connsiteX28190" fmla="*/ 768730 w 1617176"/>
              <a:gd name="connsiteY28190" fmla="*/ 516487 h 1543360"/>
              <a:gd name="connsiteX28191" fmla="*/ 861971 w 1617176"/>
              <a:gd name="connsiteY28191" fmla="*/ 516244 h 1543360"/>
              <a:gd name="connsiteX28192" fmla="*/ 858309 w 1617176"/>
              <a:gd name="connsiteY28192" fmla="*/ 516732 h 1543360"/>
              <a:gd name="connsiteX28193" fmla="*/ 861727 w 1617176"/>
              <a:gd name="connsiteY28193" fmla="*/ 516732 h 1543360"/>
              <a:gd name="connsiteX28194" fmla="*/ 676547 w 1617176"/>
              <a:gd name="connsiteY28194" fmla="*/ 516202 h 1543360"/>
              <a:gd name="connsiteX28195" fmla="*/ 676188 w 1617176"/>
              <a:gd name="connsiteY28195" fmla="*/ 516382 h 1543360"/>
              <a:gd name="connsiteX28196" fmla="*/ 684520 w 1617176"/>
              <a:gd name="connsiteY28196" fmla="*/ 521857 h 1543360"/>
              <a:gd name="connsiteX28197" fmla="*/ 687937 w 1617176"/>
              <a:gd name="connsiteY28197" fmla="*/ 523992 h 1543360"/>
              <a:gd name="connsiteX28198" fmla="*/ 687937 w 1617176"/>
              <a:gd name="connsiteY28198" fmla="*/ 523566 h 1543360"/>
              <a:gd name="connsiteX28199" fmla="*/ 688848 w 1617176"/>
              <a:gd name="connsiteY28199" fmla="*/ 523826 h 1543360"/>
              <a:gd name="connsiteX28200" fmla="*/ 688913 w 1617176"/>
              <a:gd name="connsiteY28200" fmla="*/ 523810 h 1543360"/>
              <a:gd name="connsiteX28201" fmla="*/ 688961 w 1617176"/>
              <a:gd name="connsiteY28201" fmla="*/ 523858 h 1543360"/>
              <a:gd name="connsiteX28202" fmla="*/ 689646 w 1617176"/>
              <a:gd name="connsiteY28202" fmla="*/ 524054 h 1543360"/>
              <a:gd name="connsiteX28203" fmla="*/ 689428 w 1617176"/>
              <a:gd name="connsiteY28203" fmla="*/ 524217 h 1543360"/>
              <a:gd name="connsiteX28204" fmla="*/ 690378 w 1617176"/>
              <a:gd name="connsiteY28204" fmla="*/ 524786 h 1543360"/>
              <a:gd name="connsiteX28205" fmla="*/ 690378 w 1617176"/>
              <a:gd name="connsiteY28205" fmla="*/ 525372 h 1543360"/>
              <a:gd name="connsiteX28206" fmla="*/ 690622 w 1617176"/>
              <a:gd name="connsiteY28206" fmla="*/ 525275 h 1543360"/>
              <a:gd name="connsiteX28207" fmla="*/ 733093 w 1617176"/>
              <a:gd name="connsiteY28207" fmla="*/ 543581 h 1543360"/>
              <a:gd name="connsiteX28208" fmla="*/ 737731 w 1617176"/>
              <a:gd name="connsiteY28208" fmla="*/ 538455 h 1543360"/>
              <a:gd name="connsiteX28209" fmla="*/ 737995 w 1617176"/>
              <a:gd name="connsiteY28209" fmla="*/ 538367 h 1543360"/>
              <a:gd name="connsiteX28210" fmla="*/ 731385 w 1617176"/>
              <a:gd name="connsiteY28210" fmla="*/ 535770 h 1543360"/>
              <a:gd name="connsiteX28211" fmla="*/ 1008892 w 1617176"/>
              <a:gd name="connsiteY28211" fmla="*/ 516131 h 1543360"/>
              <a:gd name="connsiteX28212" fmla="*/ 1008667 w 1617176"/>
              <a:gd name="connsiteY28212" fmla="*/ 516244 h 1543360"/>
              <a:gd name="connsiteX28213" fmla="*/ 1008199 w 1617176"/>
              <a:gd name="connsiteY28213" fmla="*/ 516337 h 1543360"/>
              <a:gd name="connsiteX28214" fmla="*/ 1008287 w 1617176"/>
              <a:gd name="connsiteY28214" fmla="*/ 516777 h 1543360"/>
              <a:gd name="connsiteX28215" fmla="*/ 1008423 w 1617176"/>
              <a:gd name="connsiteY28215" fmla="*/ 516732 h 1543360"/>
              <a:gd name="connsiteX28216" fmla="*/ 1008981 w 1617176"/>
              <a:gd name="connsiteY28216" fmla="*/ 516360 h 1543360"/>
              <a:gd name="connsiteX28217" fmla="*/ 1008911 w 1617176"/>
              <a:gd name="connsiteY28217" fmla="*/ 516244 h 1543360"/>
              <a:gd name="connsiteX28218" fmla="*/ 952625 w 1617176"/>
              <a:gd name="connsiteY28218" fmla="*/ 516097 h 1543360"/>
              <a:gd name="connsiteX28219" fmla="*/ 952527 w 1617176"/>
              <a:gd name="connsiteY28219" fmla="*/ 516244 h 1543360"/>
              <a:gd name="connsiteX28220" fmla="*/ 953503 w 1617176"/>
              <a:gd name="connsiteY28220" fmla="*/ 520393 h 1543360"/>
              <a:gd name="connsiteX28221" fmla="*/ 953503 w 1617176"/>
              <a:gd name="connsiteY28221" fmla="*/ 516976 h 1543360"/>
              <a:gd name="connsiteX28222" fmla="*/ 953259 w 1617176"/>
              <a:gd name="connsiteY28222" fmla="*/ 516732 h 1543360"/>
              <a:gd name="connsiteX28223" fmla="*/ 1005761 w 1617176"/>
              <a:gd name="connsiteY28223" fmla="*/ 516088 h 1543360"/>
              <a:gd name="connsiteX28224" fmla="*/ 1005250 w 1617176"/>
              <a:gd name="connsiteY28224" fmla="*/ 516292 h 1543360"/>
              <a:gd name="connsiteX28225" fmla="*/ 1005250 w 1617176"/>
              <a:gd name="connsiteY28225" fmla="*/ 517220 h 1543360"/>
              <a:gd name="connsiteX28226" fmla="*/ 1006958 w 1617176"/>
              <a:gd name="connsiteY28226" fmla="*/ 517220 h 1543360"/>
              <a:gd name="connsiteX28227" fmla="*/ 1006958 w 1617176"/>
              <a:gd name="connsiteY28227" fmla="*/ 516972 h 1543360"/>
              <a:gd name="connsiteX28228" fmla="*/ 1006813 w 1617176"/>
              <a:gd name="connsiteY28228" fmla="*/ 516537 h 1543360"/>
              <a:gd name="connsiteX28229" fmla="*/ 1006227 w 1617176"/>
              <a:gd name="connsiteY28229" fmla="*/ 516244 h 1543360"/>
              <a:gd name="connsiteX28230" fmla="*/ 985235 w 1617176"/>
              <a:gd name="connsiteY28230" fmla="*/ 515999 h 1543360"/>
              <a:gd name="connsiteX28231" fmla="*/ 994998 w 1617176"/>
              <a:gd name="connsiteY28231" fmla="*/ 526007 h 1543360"/>
              <a:gd name="connsiteX28232" fmla="*/ 988652 w 1617176"/>
              <a:gd name="connsiteY28232" fmla="*/ 519173 h 1543360"/>
              <a:gd name="connsiteX28233" fmla="*/ 988653 w 1617176"/>
              <a:gd name="connsiteY28233" fmla="*/ 519173 h 1543360"/>
              <a:gd name="connsiteX28234" fmla="*/ 987920 w 1617176"/>
              <a:gd name="connsiteY28234" fmla="*/ 518440 h 1543360"/>
              <a:gd name="connsiteX28235" fmla="*/ 985479 w 1617176"/>
              <a:gd name="connsiteY28235" fmla="*/ 515999 h 1543360"/>
              <a:gd name="connsiteX28236" fmla="*/ 1085138 w 1617176"/>
              <a:gd name="connsiteY28236" fmla="*/ 515554 h 1543360"/>
              <a:gd name="connsiteX28237" fmla="*/ 1084877 w 1617176"/>
              <a:gd name="connsiteY28237" fmla="*/ 515619 h 1543360"/>
              <a:gd name="connsiteX28238" fmla="*/ 1085219 w 1617176"/>
              <a:gd name="connsiteY28238" fmla="*/ 516304 h 1543360"/>
              <a:gd name="connsiteX28239" fmla="*/ 1085310 w 1617176"/>
              <a:gd name="connsiteY28239" fmla="*/ 516244 h 1543360"/>
              <a:gd name="connsiteX28240" fmla="*/ 828690 w 1617176"/>
              <a:gd name="connsiteY28240" fmla="*/ 515520 h 1543360"/>
              <a:gd name="connsiteX28241" fmla="*/ 826579 w 1617176"/>
              <a:gd name="connsiteY28241" fmla="*/ 515755 h 1543360"/>
              <a:gd name="connsiteX28242" fmla="*/ 826468 w 1617176"/>
              <a:gd name="connsiteY28242" fmla="*/ 515643 h 1543360"/>
              <a:gd name="connsiteX28243" fmla="*/ 822674 w 1617176"/>
              <a:gd name="connsiteY28243" fmla="*/ 519660 h 1543360"/>
              <a:gd name="connsiteX28244" fmla="*/ 820606 w 1617176"/>
              <a:gd name="connsiteY28244" fmla="*/ 521728 h 1543360"/>
              <a:gd name="connsiteX28245" fmla="*/ 823406 w 1617176"/>
              <a:gd name="connsiteY28245" fmla="*/ 522590 h 1543360"/>
              <a:gd name="connsiteX28246" fmla="*/ 823258 w 1617176"/>
              <a:gd name="connsiteY28246" fmla="*/ 523482 h 1543360"/>
              <a:gd name="connsiteX28247" fmla="*/ 827066 w 1617176"/>
              <a:gd name="connsiteY28247" fmla="*/ 520149 h 1543360"/>
              <a:gd name="connsiteX28248" fmla="*/ 830442 w 1617176"/>
              <a:gd name="connsiteY28248" fmla="*/ 516984 h 1543360"/>
              <a:gd name="connsiteX28249" fmla="*/ 830240 w 1617176"/>
              <a:gd name="connsiteY28249" fmla="*/ 516731 h 1543360"/>
              <a:gd name="connsiteX28250" fmla="*/ 830250 w 1617176"/>
              <a:gd name="connsiteY28250" fmla="*/ 516721 h 1543360"/>
              <a:gd name="connsiteX28251" fmla="*/ 1081620 w 1617176"/>
              <a:gd name="connsiteY28251" fmla="*/ 515277 h 1543360"/>
              <a:gd name="connsiteX28252" fmla="*/ 1077988 w 1617176"/>
              <a:gd name="connsiteY28252" fmla="*/ 516487 h 1543360"/>
              <a:gd name="connsiteX28253" fmla="*/ 1074920 w 1617176"/>
              <a:gd name="connsiteY28253" fmla="*/ 517408 h 1543360"/>
              <a:gd name="connsiteX28254" fmla="*/ 1086043 w 1617176"/>
              <a:gd name="connsiteY28254" fmla="*/ 523078 h 1543360"/>
              <a:gd name="connsiteX28255" fmla="*/ 1085798 w 1617176"/>
              <a:gd name="connsiteY28255" fmla="*/ 523810 h 1543360"/>
              <a:gd name="connsiteX28256" fmla="*/ 1086368 w 1617176"/>
              <a:gd name="connsiteY28256" fmla="*/ 524380 h 1543360"/>
              <a:gd name="connsiteX28257" fmla="*/ 1087507 w 1617176"/>
              <a:gd name="connsiteY28257" fmla="*/ 524054 h 1543360"/>
              <a:gd name="connsiteX28258" fmla="*/ 1089948 w 1617176"/>
              <a:gd name="connsiteY28258" fmla="*/ 523322 h 1543360"/>
              <a:gd name="connsiteX28259" fmla="*/ 1089948 w 1617176"/>
              <a:gd name="connsiteY28259" fmla="*/ 522346 h 1543360"/>
              <a:gd name="connsiteX28260" fmla="*/ 1089460 w 1617176"/>
              <a:gd name="connsiteY28260" fmla="*/ 521858 h 1543360"/>
              <a:gd name="connsiteX28261" fmla="*/ 1085716 w 1617176"/>
              <a:gd name="connsiteY28261" fmla="*/ 517926 h 1543360"/>
              <a:gd name="connsiteX28262" fmla="*/ 1085311 w 1617176"/>
              <a:gd name="connsiteY28262" fmla="*/ 518196 h 1543360"/>
              <a:gd name="connsiteX28263" fmla="*/ 1083357 w 1617176"/>
              <a:gd name="connsiteY28263" fmla="*/ 516243 h 1543360"/>
              <a:gd name="connsiteX28264" fmla="*/ 1083114 w 1617176"/>
              <a:gd name="connsiteY28264" fmla="*/ 516243 h 1543360"/>
              <a:gd name="connsiteX28265" fmla="*/ 1081893 w 1617176"/>
              <a:gd name="connsiteY28265" fmla="*/ 515755 h 1543360"/>
              <a:gd name="connsiteX28266" fmla="*/ 1048006 w 1617176"/>
              <a:gd name="connsiteY28266" fmla="*/ 515082 h 1543360"/>
              <a:gd name="connsiteX28267" fmla="*/ 1050626 w 1617176"/>
              <a:gd name="connsiteY28267" fmla="*/ 518894 h 1543360"/>
              <a:gd name="connsiteX28268" fmla="*/ 1053092 w 1617176"/>
              <a:gd name="connsiteY28268" fmla="*/ 515756 h 1543360"/>
              <a:gd name="connsiteX28269" fmla="*/ 1050407 w 1617176"/>
              <a:gd name="connsiteY28269" fmla="*/ 515267 h 1543360"/>
              <a:gd name="connsiteX28270" fmla="*/ 1004661 w 1617176"/>
              <a:gd name="connsiteY28270" fmla="*/ 515082 h 1543360"/>
              <a:gd name="connsiteX28271" fmla="*/ 1004579 w 1617176"/>
              <a:gd name="connsiteY28271" fmla="*/ 515328 h 1543360"/>
              <a:gd name="connsiteX28272" fmla="*/ 1004774 w 1617176"/>
              <a:gd name="connsiteY28272" fmla="*/ 515211 h 1543360"/>
              <a:gd name="connsiteX28273" fmla="*/ 842779 w 1617176"/>
              <a:gd name="connsiteY28273" fmla="*/ 514871 h 1543360"/>
              <a:gd name="connsiteX28274" fmla="*/ 835122 w 1617176"/>
              <a:gd name="connsiteY28274" fmla="*/ 515255 h 1543360"/>
              <a:gd name="connsiteX28275" fmla="*/ 835122 w 1617176"/>
              <a:gd name="connsiteY28275" fmla="*/ 515511 h 1543360"/>
              <a:gd name="connsiteX28276" fmla="*/ 834174 w 1617176"/>
              <a:gd name="connsiteY28276" fmla="*/ 516838 h 1543360"/>
              <a:gd name="connsiteX28277" fmla="*/ 839759 w 1617176"/>
              <a:gd name="connsiteY28277" fmla="*/ 519416 h 1543360"/>
              <a:gd name="connsiteX28278" fmla="*/ 846168 w 1617176"/>
              <a:gd name="connsiteY28278" fmla="*/ 522391 h 1543360"/>
              <a:gd name="connsiteX28279" fmla="*/ 846349 w 1617176"/>
              <a:gd name="connsiteY28279" fmla="*/ 522346 h 1543360"/>
              <a:gd name="connsiteX28280" fmla="*/ 845861 w 1617176"/>
              <a:gd name="connsiteY28280" fmla="*/ 521614 h 1543360"/>
              <a:gd name="connsiteX28281" fmla="*/ 850499 w 1617176"/>
              <a:gd name="connsiteY28281" fmla="*/ 518684 h 1543360"/>
              <a:gd name="connsiteX28282" fmla="*/ 842779 w 1617176"/>
              <a:gd name="connsiteY28282" fmla="*/ 514871 h 1543360"/>
              <a:gd name="connsiteX28283" fmla="*/ 1041131 w 1617176"/>
              <a:gd name="connsiteY28283" fmla="*/ 514779 h 1543360"/>
              <a:gd name="connsiteX28284" fmla="*/ 1034784 w 1617176"/>
              <a:gd name="connsiteY28284" fmla="*/ 516976 h 1543360"/>
              <a:gd name="connsiteX28285" fmla="*/ 1035516 w 1617176"/>
              <a:gd name="connsiteY28285" fmla="*/ 517952 h 1543360"/>
              <a:gd name="connsiteX28286" fmla="*/ 1034784 w 1617176"/>
              <a:gd name="connsiteY28286" fmla="*/ 518440 h 1543360"/>
              <a:gd name="connsiteX28287" fmla="*/ 1035273 w 1617176"/>
              <a:gd name="connsiteY28287" fmla="*/ 518440 h 1543360"/>
              <a:gd name="connsiteX28288" fmla="*/ 1035517 w 1617176"/>
              <a:gd name="connsiteY28288" fmla="*/ 518684 h 1543360"/>
              <a:gd name="connsiteX28289" fmla="*/ 1038656 w 1617176"/>
              <a:gd name="connsiteY28289" fmla="*/ 522660 h 1543360"/>
              <a:gd name="connsiteX28290" fmla="*/ 1039178 w 1617176"/>
              <a:gd name="connsiteY28290" fmla="*/ 522834 h 1543360"/>
              <a:gd name="connsiteX28291" fmla="*/ 1040886 w 1617176"/>
              <a:gd name="connsiteY28291" fmla="*/ 523322 h 1543360"/>
              <a:gd name="connsiteX28292" fmla="*/ 1040918 w 1617176"/>
              <a:gd name="connsiteY28292" fmla="*/ 523431 h 1543360"/>
              <a:gd name="connsiteX28293" fmla="*/ 1044011 w 1617176"/>
              <a:gd name="connsiteY28293" fmla="*/ 522886 h 1543360"/>
              <a:gd name="connsiteX28294" fmla="*/ 1043815 w 1617176"/>
              <a:gd name="connsiteY28294" fmla="*/ 522102 h 1543360"/>
              <a:gd name="connsiteX28295" fmla="*/ 1046012 w 1617176"/>
              <a:gd name="connsiteY28295" fmla="*/ 521614 h 1543360"/>
              <a:gd name="connsiteX28296" fmla="*/ 1041131 w 1617176"/>
              <a:gd name="connsiteY28296" fmla="*/ 514779 h 1543360"/>
              <a:gd name="connsiteX28297" fmla="*/ 953992 w 1617176"/>
              <a:gd name="connsiteY28297" fmla="*/ 514779 h 1543360"/>
              <a:gd name="connsiteX28298" fmla="*/ 954571 w 1617176"/>
              <a:gd name="connsiteY28298" fmla="*/ 515744 h 1543360"/>
              <a:gd name="connsiteX28299" fmla="*/ 962291 w 1617176"/>
              <a:gd name="connsiteY28299" fmla="*/ 514779 h 1543360"/>
              <a:gd name="connsiteX28300" fmla="*/ 1019651 w 1617176"/>
              <a:gd name="connsiteY28300" fmla="*/ 514535 h 1543360"/>
              <a:gd name="connsiteX28301" fmla="*/ 1021115 w 1617176"/>
              <a:gd name="connsiteY28301" fmla="*/ 516244 h 1543360"/>
              <a:gd name="connsiteX28302" fmla="*/ 1021115 w 1617176"/>
              <a:gd name="connsiteY28302" fmla="*/ 514535 h 1543360"/>
              <a:gd name="connsiteX28303" fmla="*/ 1019651 w 1617176"/>
              <a:gd name="connsiteY28303" fmla="*/ 514535 h 1543360"/>
              <a:gd name="connsiteX28304" fmla="*/ 919240 w 1617176"/>
              <a:gd name="connsiteY28304" fmla="*/ 514108 h 1543360"/>
              <a:gd name="connsiteX28305" fmla="*/ 916158 w 1617176"/>
              <a:gd name="connsiteY28305" fmla="*/ 516244 h 1543360"/>
              <a:gd name="connsiteX28306" fmla="*/ 920005 w 1617176"/>
              <a:gd name="connsiteY28306" fmla="*/ 519370 h 1543360"/>
              <a:gd name="connsiteX28307" fmla="*/ 920796 w 1617176"/>
              <a:gd name="connsiteY28307" fmla="*/ 519172 h 1543360"/>
              <a:gd name="connsiteX28308" fmla="*/ 920797 w 1617176"/>
              <a:gd name="connsiteY28308" fmla="*/ 519172 h 1543360"/>
              <a:gd name="connsiteX28309" fmla="*/ 922504 w 1617176"/>
              <a:gd name="connsiteY28309" fmla="*/ 516732 h 1543360"/>
              <a:gd name="connsiteX28310" fmla="*/ 919240 w 1617176"/>
              <a:gd name="connsiteY28310" fmla="*/ 514108 h 1543360"/>
              <a:gd name="connsiteX28311" fmla="*/ 1003297 w 1617176"/>
              <a:gd name="connsiteY28311" fmla="*/ 513803 h 1543360"/>
              <a:gd name="connsiteX28312" fmla="*/ 1003884 w 1617176"/>
              <a:gd name="connsiteY28312" fmla="*/ 514194 h 1543360"/>
              <a:gd name="connsiteX28313" fmla="*/ 1003542 w 1617176"/>
              <a:gd name="connsiteY28313" fmla="*/ 513803 h 1543360"/>
              <a:gd name="connsiteX28314" fmla="*/ 703315 w 1617176"/>
              <a:gd name="connsiteY28314" fmla="*/ 513558 h 1543360"/>
              <a:gd name="connsiteX28315" fmla="*/ 702802 w 1617176"/>
              <a:gd name="connsiteY28315" fmla="*/ 513900 h 1543360"/>
              <a:gd name="connsiteX28316" fmla="*/ 724062 w 1617176"/>
              <a:gd name="connsiteY28316" fmla="*/ 523322 h 1543360"/>
              <a:gd name="connsiteX28317" fmla="*/ 708928 w 1617176"/>
              <a:gd name="connsiteY28317" fmla="*/ 514779 h 1543360"/>
              <a:gd name="connsiteX28318" fmla="*/ 709088 w 1617176"/>
              <a:gd name="connsiteY28318" fmla="*/ 514459 h 1543360"/>
              <a:gd name="connsiteX28319" fmla="*/ 706000 w 1617176"/>
              <a:gd name="connsiteY28319" fmla="*/ 514047 h 1543360"/>
              <a:gd name="connsiteX28320" fmla="*/ 703315 w 1617176"/>
              <a:gd name="connsiteY28320" fmla="*/ 513558 h 1543360"/>
              <a:gd name="connsiteX28321" fmla="*/ 979864 w 1617176"/>
              <a:gd name="connsiteY28321" fmla="*/ 513524 h 1543360"/>
              <a:gd name="connsiteX28322" fmla="*/ 978913 w 1617176"/>
              <a:gd name="connsiteY28322" fmla="*/ 514340 h 1543360"/>
              <a:gd name="connsiteX28323" fmla="*/ 978671 w 1617176"/>
              <a:gd name="connsiteY28323" fmla="*/ 514663 h 1543360"/>
              <a:gd name="connsiteX28324" fmla="*/ 979133 w 1617176"/>
              <a:gd name="connsiteY28324" fmla="*/ 514779 h 1543360"/>
              <a:gd name="connsiteX28325" fmla="*/ 979377 w 1617176"/>
              <a:gd name="connsiteY28325" fmla="*/ 515267 h 1543360"/>
              <a:gd name="connsiteX28326" fmla="*/ 980688 w 1617176"/>
              <a:gd name="connsiteY28326" fmla="*/ 516765 h 1543360"/>
              <a:gd name="connsiteX28327" fmla="*/ 981238 w 1617176"/>
              <a:gd name="connsiteY28327" fmla="*/ 515481 h 1543360"/>
              <a:gd name="connsiteX28328" fmla="*/ 979864 w 1617176"/>
              <a:gd name="connsiteY28328" fmla="*/ 513803 h 1543360"/>
              <a:gd name="connsiteX28329" fmla="*/ 830208 w 1617176"/>
              <a:gd name="connsiteY28329" fmla="*/ 513363 h 1543360"/>
              <a:gd name="connsiteX28330" fmla="*/ 829282 w 1617176"/>
              <a:gd name="connsiteY28330" fmla="*/ 514752 h 1543360"/>
              <a:gd name="connsiteX28331" fmla="*/ 830821 w 1617176"/>
              <a:gd name="connsiteY28331" fmla="*/ 516150 h 1543360"/>
              <a:gd name="connsiteX28332" fmla="*/ 831216 w 1617176"/>
              <a:gd name="connsiteY28332" fmla="*/ 515755 h 1543360"/>
              <a:gd name="connsiteX28333" fmla="*/ 832193 w 1617176"/>
              <a:gd name="connsiteY28333" fmla="*/ 515755 h 1543360"/>
              <a:gd name="connsiteX28334" fmla="*/ 833088 w 1617176"/>
              <a:gd name="connsiteY28334" fmla="*/ 515755 h 1543360"/>
              <a:gd name="connsiteX28335" fmla="*/ 833901 w 1617176"/>
              <a:gd name="connsiteY28335" fmla="*/ 514291 h 1543360"/>
              <a:gd name="connsiteX28336" fmla="*/ 834552 w 1617176"/>
              <a:gd name="connsiteY28336" fmla="*/ 514291 h 1543360"/>
              <a:gd name="connsiteX28337" fmla="*/ 834389 w 1617176"/>
              <a:gd name="connsiteY28337" fmla="*/ 513803 h 1543360"/>
              <a:gd name="connsiteX28338" fmla="*/ 975130 w 1617176"/>
              <a:gd name="connsiteY28338" fmla="*/ 512972 h 1543360"/>
              <a:gd name="connsiteX28339" fmla="*/ 974983 w 1617176"/>
              <a:gd name="connsiteY28339" fmla="*/ 513070 h 1543360"/>
              <a:gd name="connsiteX28340" fmla="*/ 968881 w 1617176"/>
              <a:gd name="connsiteY28340" fmla="*/ 516488 h 1543360"/>
              <a:gd name="connsiteX28341" fmla="*/ 978888 w 1617176"/>
              <a:gd name="connsiteY28341" fmla="*/ 522590 h 1543360"/>
              <a:gd name="connsiteX28342" fmla="*/ 978750 w 1617176"/>
              <a:gd name="connsiteY28342" fmla="*/ 523143 h 1543360"/>
              <a:gd name="connsiteX28343" fmla="*/ 982305 w 1617176"/>
              <a:gd name="connsiteY28343" fmla="*/ 523810 h 1543360"/>
              <a:gd name="connsiteX28344" fmla="*/ 982358 w 1617176"/>
              <a:gd name="connsiteY28344" fmla="*/ 523827 h 1543360"/>
              <a:gd name="connsiteX28345" fmla="*/ 982305 w 1617176"/>
              <a:gd name="connsiteY28345" fmla="*/ 523566 h 1543360"/>
              <a:gd name="connsiteX28346" fmla="*/ 984502 w 1617176"/>
              <a:gd name="connsiteY28346" fmla="*/ 523078 h 1543360"/>
              <a:gd name="connsiteX28347" fmla="*/ 980109 w 1617176"/>
              <a:gd name="connsiteY28347" fmla="*/ 518440 h 1543360"/>
              <a:gd name="connsiteX28348" fmla="*/ 980438 w 1617176"/>
              <a:gd name="connsiteY28348" fmla="*/ 518111 h 1543360"/>
              <a:gd name="connsiteX28349" fmla="*/ 978156 w 1617176"/>
              <a:gd name="connsiteY28349" fmla="*/ 516244 h 1543360"/>
              <a:gd name="connsiteX28350" fmla="*/ 977912 w 1617176"/>
              <a:gd name="connsiteY28350" fmla="*/ 515756 h 1543360"/>
              <a:gd name="connsiteX28351" fmla="*/ 977979 w 1617176"/>
              <a:gd name="connsiteY28351" fmla="*/ 515422 h 1543360"/>
              <a:gd name="connsiteX28352" fmla="*/ 977668 w 1617176"/>
              <a:gd name="connsiteY28352" fmla="*/ 515267 h 1543360"/>
              <a:gd name="connsiteX28353" fmla="*/ 976447 w 1617176"/>
              <a:gd name="connsiteY28353" fmla="*/ 514291 h 1543360"/>
              <a:gd name="connsiteX28354" fmla="*/ 869293 w 1617176"/>
              <a:gd name="connsiteY28354" fmla="*/ 512826 h 1543360"/>
              <a:gd name="connsiteX28355" fmla="*/ 869782 w 1617176"/>
              <a:gd name="connsiteY28355" fmla="*/ 514535 h 1543360"/>
              <a:gd name="connsiteX28356" fmla="*/ 881498 w 1617176"/>
              <a:gd name="connsiteY28356" fmla="*/ 517220 h 1543360"/>
              <a:gd name="connsiteX28357" fmla="*/ 869293 w 1617176"/>
              <a:gd name="connsiteY28357" fmla="*/ 512826 h 1543360"/>
              <a:gd name="connsiteX28358" fmla="*/ 1089666 w 1617176"/>
              <a:gd name="connsiteY28358" fmla="*/ 512634 h 1543360"/>
              <a:gd name="connsiteX28359" fmla="*/ 1089704 w 1617176"/>
              <a:gd name="connsiteY28359" fmla="*/ 512826 h 1543360"/>
              <a:gd name="connsiteX28360" fmla="*/ 1087752 w 1617176"/>
              <a:gd name="connsiteY28360" fmla="*/ 514291 h 1543360"/>
              <a:gd name="connsiteX28361" fmla="*/ 1087647 w 1617176"/>
              <a:gd name="connsiteY28361" fmla="*/ 514361 h 1543360"/>
              <a:gd name="connsiteX28362" fmla="*/ 1087751 w 1617176"/>
              <a:gd name="connsiteY28362" fmla="*/ 514535 h 1543360"/>
              <a:gd name="connsiteX28363" fmla="*/ 1087741 w 1617176"/>
              <a:gd name="connsiteY28363" fmla="*/ 514545 h 1543360"/>
              <a:gd name="connsiteX28364" fmla="*/ 1093121 w 1617176"/>
              <a:gd name="connsiteY28364" fmla="*/ 520393 h 1543360"/>
              <a:gd name="connsiteX28365" fmla="*/ 1095318 w 1617176"/>
              <a:gd name="connsiteY28365" fmla="*/ 520393 h 1543360"/>
              <a:gd name="connsiteX28366" fmla="*/ 1095481 w 1617176"/>
              <a:gd name="connsiteY28366" fmla="*/ 521857 h 1543360"/>
              <a:gd name="connsiteX28367" fmla="*/ 1095562 w 1617176"/>
              <a:gd name="connsiteY28367" fmla="*/ 521857 h 1543360"/>
              <a:gd name="connsiteX28368" fmla="*/ 1097890 w 1617176"/>
              <a:gd name="connsiteY28368" fmla="*/ 521222 h 1543360"/>
              <a:gd name="connsiteX28369" fmla="*/ 1098003 w 1617176"/>
              <a:gd name="connsiteY28369" fmla="*/ 520881 h 1543360"/>
              <a:gd name="connsiteX28370" fmla="*/ 1097270 w 1617176"/>
              <a:gd name="connsiteY28370" fmla="*/ 520149 h 1543360"/>
              <a:gd name="connsiteX28371" fmla="*/ 1097759 w 1617176"/>
              <a:gd name="connsiteY28371" fmla="*/ 518929 h 1543360"/>
              <a:gd name="connsiteX28372" fmla="*/ 674756 w 1617176"/>
              <a:gd name="connsiteY28372" fmla="*/ 512338 h 1543360"/>
              <a:gd name="connsiteX28373" fmla="*/ 674513 w 1617176"/>
              <a:gd name="connsiteY28373" fmla="*/ 512581 h 1543360"/>
              <a:gd name="connsiteX28374" fmla="*/ 674513 w 1617176"/>
              <a:gd name="connsiteY28374" fmla="*/ 512582 h 1543360"/>
              <a:gd name="connsiteX28375" fmla="*/ 673951 w 1617176"/>
              <a:gd name="connsiteY28375" fmla="*/ 514078 h 1543360"/>
              <a:gd name="connsiteX28376" fmla="*/ 676466 w 1617176"/>
              <a:gd name="connsiteY28376" fmla="*/ 514535 h 1543360"/>
              <a:gd name="connsiteX28377" fmla="*/ 676294 w 1617176"/>
              <a:gd name="connsiteY28377" fmla="*/ 515049 h 1543360"/>
              <a:gd name="connsiteX28378" fmla="*/ 732117 w 1617176"/>
              <a:gd name="connsiteY28378" fmla="*/ 535038 h 1543360"/>
              <a:gd name="connsiteX28379" fmla="*/ 738331 w 1617176"/>
              <a:gd name="connsiteY28379" fmla="*/ 537479 h 1543360"/>
              <a:gd name="connsiteX28380" fmla="*/ 738707 w 1617176"/>
              <a:gd name="connsiteY28380" fmla="*/ 537479 h 1543360"/>
              <a:gd name="connsiteX28381" fmla="*/ 741880 w 1617176"/>
              <a:gd name="connsiteY28381" fmla="*/ 532109 h 1543360"/>
              <a:gd name="connsiteX28382" fmla="*/ 736754 w 1617176"/>
              <a:gd name="connsiteY28382" fmla="*/ 533086 h 1543360"/>
              <a:gd name="connsiteX28383" fmla="*/ 722109 w 1617176"/>
              <a:gd name="connsiteY28383" fmla="*/ 526983 h 1543360"/>
              <a:gd name="connsiteX28384" fmla="*/ 711613 w 1617176"/>
              <a:gd name="connsiteY28384" fmla="*/ 522590 h 1543360"/>
              <a:gd name="connsiteX28385" fmla="*/ 701362 w 1617176"/>
              <a:gd name="connsiteY28385" fmla="*/ 519905 h 1543360"/>
              <a:gd name="connsiteX28386" fmla="*/ 690949 w 1617176"/>
              <a:gd name="connsiteY28386" fmla="*/ 516139 h 1543360"/>
              <a:gd name="connsiteX28387" fmla="*/ 690866 w 1617176"/>
              <a:gd name="connsiteY28387" fmla="*/ 516243 h 1543360"/>
              <a:gd name="connsiteX28388" fmla="*/ 688426 w 1617176"/>
              <a:gd name="connsiteY28388" fmla="*/ 515999 h 1543360"/>
              <a:gd name="connsiteX28389" fmla="*/ 683788 w 1617176"/>
              <a:gd name="connsiteY28389" fmla="*/ 514535 h 1543360"/>
              <a:gd name="connsiteX28390" fmla="*/ 683749 w 1617176"/>
              <a:gd name="connsiteY28390" fmla="*/ 514265 h 1543360"/>
              <a:gd name="connsiteX28391" fmla="*/ 485589 w 1617176"/>
              <a:gd name="connsiteY28391" fmla="*/ 512338 h 1543360"/>
              <a:gd name="connsiteX28392" fmla="*/ 485125 w 1617176"/>
              <a:gd name="connsiteY28392" fmla="*/ 512454 h 1543360"/>
              <a:gd name="connsiteX28393" fmla="*/ 485834 w 1617176"/>
              <a:gd name="connsiteY28393" fmla="*/ 515999 h 1543360"/>
              <a:gd name="connsiteX28394" fmla="*/ 488367 w 1617176"/>
              <a:gd name="connsiteY28394" fmla="*/ 524291 h 1543360"/>
              <a:gd name="connsiteX28395" fmla="*/ 488762 w 1617176"/>
              <a:gd name="connsiteY28395" fmla="*/ 524054 h 1543360"/>
              <a:gd name="connsiteX28396" fmla="*/ 488980 w 1617176"/>
              <a:gd name="connsiteY28396" fmla="*/ 523945 h 1543360"/>
              <a:gd name="connsiteX28397" fmla="*/ 486810 w 1617176"/>
              <a:gd name="connsiteY28397" fmla="*/ 515023 h 1543360"/>
              <a:gd name="connsiteX28398" fmla="*/ 485589 w 1617176"/>
              <a:gd name="connsiteY28398" fmla="*/ 512338 h 1543360"/>
              <a:gd name="connsiteX28399" fmla="*/ 847326 w 1617176"/>
              <a:gd name="connsiteY28399" fmla="*/ 512094 h 1543360"/>
              <a:gd name="connsiteX28400" fmla="*/ 856357 w 1617176"/>
              <a:gd name="connsiteY28400" fmla="*/ 514047 h 1543360"/>
              <a:gd name="connsiteX28401" fmla="*/ 847326 w 1617176"/>
              <a:gd name="connsiteY28401" fmla="*/ 512094 h 1543360"/>
              <a:gd name="connsiteX28402" fmla="*/ 598601 w 1617176"/>
              <a:gd name="connsiteY28402" fmla="*/ 512094 h 1543360"/>
              <a:gd name="connsiteX28403" fmla="*/ 601286 w 1617176"/>
              <a:gd name="connsiteY28403" fmla="*/ 515267 h 1543360"/>
              <a:gd name="connsiteX28404" fmla="*/ 600554 w 1617176"/>
              <a:gd name="connsiteY28404" fmla="*/ 515755 h 1543360"/>
              <a:gd name="connsiteX28405" fmla="*/ 600658 w 1617176"/>
              <a:gd name="connsiteY28405" fmla="*/ 515964 h 1543360"/>
              <a:gd name="connsiteX28406" fmla="*/ 601287 w 1617176"/>
              <a:gd name="connsiteY28406" fmla="*/ 515755 h 1543360"/>
              <a:gd name="connsiteX28407" fmla="*/ 644246 w 1617176"/>
              <a:gd name="connsiteY28407" fmla="*/ 543337 h 1543360"/>
              <a:gd name="connsiteX28408" fmla="*/ 647934 w 1617176"/>
              <a:gd name="connsiteY28408" fmla="*/ 545724 h 1543360"/>
              <a:gd name="connsiteX28409" fmla="*/ 648395 w 1617176"/>
              <a:gd name="connsiteY28409" fmla="*/ 544802 h 1543360"/>
              <a:gd name="connsiteX28410" fmla="*/ 662064 w 1617176"/>
              <a:gd name="connsiteY28410" fmla="*/ 545778 h 1543360"/>
              <a:gd name="connsiteX28411" fmla="*/ 654741 w 1617176"/>
              <a:gd name="connsiteY28411" fmla="*/ 540896 h 1543360"/>
              <a:gd name="connsiteX28412" fmla="*/ 632773 w 1617176"/>
              <a:gd name="connsiteY28412" fmla="*/ 527960 h 1543360"/>
              <a:gd name="connsiteX28413" fmla="*/ 615443 w 1617176"/>
              <a:gd name="connsiteY28413" fmla="*/ 522346 h 1543360"/>
              <a:gd name="connsiteX28414" fmla="*/ 615443 w 1617176"/>
              <a:gd name="connsiteY28414" fmla="*/ 521125 h 1543360"/>
              <a:gd name="connsiteX28415" fmla="*/ 615199 w 1617176"/>
              <a:gd name="connsiteY28415" fmla="*/ 521125 h 1543360"/>
              <a:gd name="connsiteX28416" fmla="*/ 609585 w 1617176"/>
              <a:gd name="connsiteY28416" fmla="*/ 517464 h 1543360"/>
              <a:gd name="connsiteX28417" fmla="*/ 603483 w 1617176"/>
              <a:gd name="connsiteY28417" fmla="*/ 514047 h 1543360"/>
              <a:gd name="connsiteX28418" fmla="*/ 603430 w 1617176"/>
              <a:gd name="connsiteY28418" fmla="*/ 513785 h 1543360"/>
              <a:gd name="connsiteX28419" fmla="*/ 1199055 w 1617176"/>
              <a:gd name="connsiteY28419" fmla="*/ 511710 h 1543360"/>
              <a:gd name="connsiteX28420" fmla="*/ 1199055 w 1617176"/>
              <a:gd name="connsiteY28420" fmla="*/ 511850 h 1543360"/>
              <a:gd name="connsiteX28421" fmla="*/ 1193929 w 1617176"/>
              <a:gd name="connsiteY28421" fmla="*/ 513803 h 1543360"/>
              <a:gd name="connsiteX28422" fmla="*/ 1201984 w 1617176"/>
              <a:gd name="connsiteY28422" fmla="*/ 521125 h 1543360"/>
              <a:gd name="connsiteX28423" fmla="*/ 1201619 w 1617176"/>
              <a:gd name="connsiteY28423" fmla="*/ 521491 h 1543360"/>
              <a:gd name="connsiteX28424" fmla="*/ 1202228 w 1617176"/>
              <a:gd name="connsiteY28424" fmla="*/ 521369 h 1543360"/>
              <a:gd name="connsiteX28425" fmla="*/ 1206621 w 1617176"/>
              <a:gd name="connsiteY28425" fmla="*/ 524054 h 1543360"/>
              <a:gd name="connsiteX28426" fmla="*/ 1210527 w 1617176"/>
              <a:gd name="connsiteY28426" fmla="*/ 526739 h 1543360"/>
              <a:gd name="connsiteX28427" fmla="*/ 1211015 w 1617176"/>
              <a:gd name="connsiteY28427" fmla="*/ 527471 h 1543360"/>
              <a:gd name="connsiteX28428" fmla="*/ 1210970 w 1617176"/>
              <a:gd name="connsiteY28428" fmla="*/ 527501 h 1543360"/>
              <a:gd name="connsiteX28429" fmla="*/ 1215408 w 1617176"/>
              <a:gd name="connsiteY28429" fmla="*/ 530645 h 1543360"/>
              <a:gd name="connsiteX28430" fmla="*/ 1215333 w 1617176"/>
              <a:gd name="connsiteY28430" fmla="*/ 530695 h 1543360"/>
              <a:gd name="connsiteX28431" fmla="*/ 1217605 w 1617176"/>
              <a:gd name="connsiteY28431" fmla="*/ 531377 h 1543360"/>
              <a:gd name="connsiteX28432" fmla="*/ 1217894 w 1617176"/>
              <a:gd name="connsiteY28432" fmla="*/ 531665 h 1543360"/>
              <a:gd name="connsiteX28433" fmla="*/ 1220779 w 1617176"/>
              <a:gd name="connsiteY28433" fmla="*/ 532109 h 1543360"/>
              <a:gd name="connsiteX28434" fmla="*/ 1216703 w 1617176"/>
              <a:gd name="connsiteY28434" fmla="*/ 527354 h 1543360"/>
              <a:gd name="connsiteX28435" fmla="*/ 1216386 w 1617176"/>
              <a:gd name="connsiteY28435" fmla="*/ 527227 h 1543360"/>
              <a:gd name="connsiteX28436" fmla="*/ 1208819 w 1617176"/>
              <a:gd name="connsiteY28436" fmla="*/ 520148 h 1543360"/>
              <a:gd name="connsiteX28437" fmla="*/ 1203937 w 1617176"/>
              <a:gd name="connsiteY28437" fmla="*/ 515755 h 1543360"/>
              <a:gd name="connsiteX28438" fmla="*/ 1203937 w 1617176"/>
              <a:gd name="connsiteY28438" fmla="*/ 515023 h 1543360"/>
              <a:gd name="connsiteX28439" fmla="*/ 1200141 w 1617176"/>
              <a:gd name="connsiteY28439" fmla="*/ 512175 h 1543360"/>
              <a:gd name="connsiteX28440" fmla="*/ 1095875 w 1617176"/>
              <a:gd name="connsiteY28440" fmla="*/ 511646 h 1543360"/>
              <a:gd name="connsiteX28441" fmla="*/ 1095807 w 1617176"/>
              <a:gd name="connsiteY28441" fmla="*/ 511849 h 1543360"/>
              <a:gd name="connsiteX28442" fmla="*/ 1095806 w 1617176"/>
              <a:gd name="connsiteY28442" fmla="*/ 511850 h 1543360"/>
              <a:gd name="connsiteX28443" fmla="*/ 1098247 w 1617176"/>
              <a:gd name="connsiteY28443" fmla="*/ 513803 h 1543360"/>
              <a:gd name="connsiteX28444" fmla="*/ 1008913 w 1617176"/>
              <a:gd name="connsiteY28444" fmla="*/ 511606 h 1543360"/>
              <a:gd name="connsiteX28445" fmla="*/ 1009400 w 1617176"/>
              <a:gd name="connsiteY28445" fmla="*/ 513314 h 1543360"/>
              <a:gd name="connsiteX28446" fmla="*/ 1010020 w 1617176"/>
              <a:gd name="connsiteY28446" fmla="*/ 514554 h 1543360"/>
              <a:gd name="connsiteX28447" fmla="*/ 1010132 w 1617176"/>
              <a:gd name="connsiteY28447" fmla="*/ 514535 h 1543360"/>
              <a:gd name="connsiteX28448" fmla="*/ 1010829 w 1617176"/>
              <a:gd name="connsiteY28448" fmla="*/ 515790 h 1543360"/>
              <a:gd name="connsiteX28449" fmla="*/ 1010864 w 1617176"/>
              <a:gd name="connsiteY28449" fmla="*/ 515755 h 1543360"/>
              <a:gd name="connsiteX28450" fmla="*/ 1014037 w 1617176"/>
              <a:gd name="connsiteY28450" fmla="*/ 518929 h 1543360"/>
              <a:gd name="connsiteX28451" fmla="*/ 1017698 w 1617176"/>
              <a:gd name="connsiteY28451" fmla="*/ 516732 h 1543360"/>
              <a:gd name="connsiteX28452" fmla="*/ 1013122 w 1617176"/>
              <a:gd name="connsiteY28452" fmla="*/ 512796 h 1543360"/>
              <a:gd name="connsiteX28453" fmla="*/ 660843 w 1617176"/>
              <a:gd name="connsiteY28453" fmla="*/ 511606 h 1543360"/>
              <a:gd name="connsiteX28454" fmla="*/ 664993 w 1617176"/>
              <a:gd name="connsiteY28454" fmla="*/ 514047 h 1543360"/>
              <a:gd name="connsiteX28455" fmla="*/ 675753 w 1617176"/>
              <a:gd name="connsiteY28455" fmla="*/ 520771 h 1543360"/>
              <a:gd name="connsiteX28456" fmla="*/ 675977 w 1617176"/>
              <a:gd name="connsiteY28456" fmla="*/ 520637 h 1543360"/>
              <a:gd name="connsiteX28457" fmla="*/ 677197 w 1617176"/>
              <a:gd name="connsiteY28457" fmla="*/ 521369 h 1543360"/>
              <a:gd name="connsiteX28458" fmla="*/ 678174 w 1617176"/>
              <a:gd name="connsiteY28458" fmla="*/ 522102 h 1543360"/>
              <a:gd name="connsiteX28459" fmla="*/ 678244 w 1617176"/>
              <a:gd name="connsiteY28459" fmla="*/ 522242 h 1543360"/>
              <a:gd name="connsiteX28460" fmla="*/ 686340 w 1617176"/>
              <a:gd name="connsiteY28460" fmla="*/ 525840 h 1543360"/>
              <a:gd name="connsiteX28461" fmla="*/ 686717 w 1617176"/>
              <a:gd name="connsiteY28461" fmla="*/ 525274 h 1543360"/>
              <a:gd name="connsiteX28462" fmla="*/ 687015 w 1617176"/>
              <a:gd name="connsiteY28462" fmla="*/ 524976 h 1543360"/>
              <a:gd name="connsiteX28463" fmla="*/ 683788 w 1617176"/>
              <a:gd name="connsiteY28463" fmla="*/ 523078 h 1543360"/>
              <a:gd name="connsiteX28464" fmla="*/ 675245 w 1617176"/>
              <a:gd name="connsiteY28464" fmla="*/ 517464 h 1543360"/>
              <a:gd name="connsiteX28465" fmla="*/ 675142 w 1617176"/>
              <a:gd name="connsiteY28465" fmla="*/ 517052 h 1543360"/>
              <a:gd name="connsiteX28466" fmla="*/ 673461 w 1617176"/>
              <a:gd name="connsiteY28466" fmla="*/ 515731 h 1543360"/>
              <a:gd name="connsiteX28467" fmla="*/ 672804 w 1617176"/>
              <a:gd name="connsiteY28467" fmla="*/ 515512 h 1543360"/>
              <a:gd name="connsiteX28468" fmla="*/ 672560 w 1617176"/>
              <a:gd name="connsiteY28468" fmla="*/ 515267 h 1543360"/>
              <a:gd name="connsiteX28469" fmla="*/ 672559 w 1617176"/>
              <a:gd name="connsiteY28469" fmla="*/ 515267 h 1543360"/>
              <a:gd name="connsiteX28470" fmla="*/ 669826 w 1617176"/>
              <a:gd name="connsiteY28470" fmla="*/ 513901 h 1543360"/>
              <a:gd name="connsiteX28471" fmla="*/ 669875 w 1617176"/>
              <a:gd name="connsiteY28471" fmla="*/ 514047 h 1543360"/>
              <a:gd name="connsiteX28472" fmla="*/ 660843 w 1617176"/>
              <a:gd name="connsiteY28472" fmla="*/ 511606 h 1543360"/>
              <a:gd name="connsiteX28473" fmla="*/ 604703 w 1617176"/>
              <a:gd name="connsiteY28473" fmla="*/ 511606 h 1543360"/>
              <a:gd name="connsiteX28474" fmla="*/ 604926 w 1617176"/>
              <a:gd name="connsiteY28474" fmla="*/ 512721 h 1543360"/>
              <a:gd name="connsiteX28475" fmla="*/ 610562 w 1617176"/>
              <a:gd name="connsiteY28475" fmla="*/ 516243 h 1543360"/>
              <a:gd name="connsiteX28476" fmla="*/ 616021 w 1617176"/>
              <a:gd name="connsiteY28476" fmla="*/ 519200 h 1543360"/>
              <a:gd name="connsiteX28477" fmla="*/ 615931 w 1617176"/>
              <a:gd name="connsiteY28477" fmla="*/ 518929 h 1543360"/>
              <a:gd name="connsiteX28478" fmla="*/ 641072 w 1617176"/>
              <a:gd name="connsiteY28478" fmla="*/ 526251 h 1543360"/>
              <a:gd name="connsiteX28479" fmla="*/ 641072 w 1617176"/>
              <a:gd name="connsiteY28479" fmla="*/ 525885 h 1543360"/>
              <a:gd name="connsiteX28480" fmla="*/ 640828 w 1617176"/>
              <a:gd name="connsiteY28480" fmla="*/ 525763 h 1543360"/>
              <a:gd name="connsiteX28481" fmla="*/ 635458 w 1617176"/>
              <a:gd name="connsiteY28481" fmla="*/ 522346 h 1543360"/>
              <a:gd name="connsiteX28482" fmla="*/ 629218 w 1617176"/>
              <a:gd name="connsiteY28482" fmla="*/ 518505 h 1543360"/>
              <a:gd name="connsiteX28483" fmla="*/ 629112 w 1617176"/>
              <a:gd name="connsiteY28483" fmla="*/ 518929 h 1543360"/>
              <a:gd name="connsiteX28484" fmla="*/ 604703 w 1617176"/>
              <a:gd name="connsiteY28484" fmla="*/ 511606 h 1543360"/>
              <a:gd name="connsiteX28485" fmla="*/ 1101176 w 1617176"/>
              <a:gd name="connsiteY28485" fmla="*/ 511362 h 1543360"/>
              <a:gd name="connsiteX28486" fmla="*/ 1101927 w 1617176"/>
              <a:gd name="connsiteY28486" fmla="*/ 511898 h 1543360"/>
              <a:gd name="connsiteX28487" fmla="*/ 1102109 w 1617176"/>
              <a:gd name="connsiteY28487" fmla="*/ 511595 h 1543360"/>
              <a:gd name="connsiteX28488" fmla="*/ 1087995 w 1617176"/>
              <a:gd name="connsiteY28488" fmla="*/ 511362 h 1543360"/>
              <a:gd name="connsiteX28489" fmla="*/ 1085798 w 1617176"/>
              <a:gd name="connsiteY28489" fmla="*/ 511606 h 1543360"/>
              <a:gd name="connsiteX28490" fmla="*/ 1085555 w 1617176"/>
              <a:gd name="connsiteY28490" fmla="*/ 511606 h 1543360"/>
              <a:gd name="connsiteX28491" fmla="*/ 1086287 w 1617176"/>
              <a:gd name="connsiteY28491" fmla="*/ 511850 h 1543360"/>
              <a:gd name="connsiteX28492" fmla="*/ 1086531 w 1617176"/>
              <a:gd name="connsiteY28492" fmla="*/ 512827 h 1543360"/>
              <a:gd name="connsiteX28493" fmla="*/ 1086601 w 1617176"/>
              <a:gd name="connsiteY28493" fmla="*/ 513035 h 1543360"/>
              <a:gd name="connsiteX28494" fmla="*/ 1087019 w 1617176"/>
              <a:gd name="connsiteY28494" fmla="*/ 513314 h 1543360"/>
              <a:gd name="connsiteX28495" fmla="*/ 1087020 w 1617176"/>
              <a:gd name="connsiteY28495" fmla="*/ 513314 h 1543360"/>
              <a:gd name="connsiteX28496" fmla="*/ 1088240 w 1617176"/>
              <a:gd name="connsiteY28496" fmla="*/ 511850 h 1543360"/>
              <a:gd name="connsiteX28497" fmla="*/ 1088794 w 1617176"/>
              <a:gd name="connsiteY28497" fmla="*/ 511739 h 1543360"/>
              <a:gd name="connsiteX28498" fmla="*/ 1088727 w 1617176"/>
              <a:gd name="connsiteY28498" fmla="*/ 511606 h 1543360"/>
              <a:gd name="connsiteX28499" fmla="*/ 1087995 w 1617176"/>
              <a:gd name="connsiteY28499" fmla="*/ 511606 h 1543360"/>
              <a:gd name="connsiteX28500" fmla="*/ 922260 w 1617176"/>
              <a:gd name="connsiteY28500" fmla="*/ 511118 h 1543360"/>
              <a:gd name="connsiteX28501" fmla="*/ 926166 w 1617176"/>
              <a:gd name="connsiteY28501" fmla="*/ 515755 h 1543360"/>
              <a:gd name="connsiteX28502" fmla="*/ 927142 w 1617176"/>
              <a:gd name="connsiteY28502" fmla="*/ 514291 h 1543360"/>
              <a:gd name="connsiteX28503" fmla="*/ 922260 w 1617176"/>
              <a:gd name="connsiteY28503" fmla="*/ 511118 h 1543360"/>
              <a:gd name="connsiteX28504" fmla="*/ 1052701 w 1617176"/>
              <a:gd name="connsiteY28504" fmla="*/ 510971 h 1543360"/>
              <a:gd name="connsiteX28505" fmla="*/ 1052603 w 1617176"/>
              <a:gd name="connsiteY28505" fmla="*/ 511362 h 1543360"/>
              <a:gd name="connsiteX28506" fmla="*/ 1048942 w 1617176"/>
              <a:gd name="connsiteY28506" fmla="*/ 512582 h 1543360"/>
              <a:gd name="connsiteX28507" fmla="*/ 1046735 w 1617176"/>
              <a:gd name="connsiteY28507" fmla="*/ 513092 h 1543360"/>
              <a:gd name="connsiteX28508" fmla="*/ 1048453 w 1617176"/>
              <a:gd name="connsiteY28508" fmla="*/ 514047 h 1543360"/>
              <a:gd name="connsiteX28509" fmla="*/ 1047721 w 1617176"/>
              <a:gd name="connsiteY28509" fmla="*/ 514291 h 1543360"/>
              <a:gd name="connsiteX28510" fmla="*/ 1047722 w 1617176"/>
              <a:gd name="connsiteY28510" fmla="*/ 514291 h 1543360"/>
              <a:gd name="connsiteX28511" fmla="*/ 1049918 w 1617176"/>
              <a:gd name="connsiteY28511" fmla="*/ 514291 h 1543360"/>
              <a:gd name="connsiteX28512" fmla="*/ 1053824 w 1617176"/>
              <a:gd name="connsiteY28512" fmla="*/ 515512 h 1543360"/>
              <a:gd name="connsiteX28513" fmla="*/ 1053824 w 1617176"/>
              <a:gd name="connsiteY28513" fmla="*/ 515756 h 1543360"/>
              <a:gd name="connsiteX28514" fmla="*/ 1051068 w 1617176"/>
              <a:gd name="connsiteY28514" fmla="*/ 519661 h 1543360"/>
              <a:gd name="connsiteX28515" fmla="*/ 1051138 w 1617176"/>
              <a:gd name="connsiteY28515" fmla="*/ 519661 h 1543360"/>
              <a:gd name="connsiteX28516" fmla="*/ 1054067 w 1617176"/>
              <a:gd name="connsiteY28516" fmla="*/ 520149 h 1543360"/>
              <a:gd name="connsiteX28517" fmla="*/ 1053911 w 1617176"/>
              <a:gd name="connsiteY28517" fmla="*/ 520618 h 1543360"/>
              <a:gd name="connsiteX28518" fmla="*/ 1060658 w 1617176"/>
              <a:gd name="connsiteY28518" fmla="*/ 519173 h 1543360"/>
              <a:gd name="connsiteX28519" fmla="*/ 1066187 w 1617176"/>
              <a:gd name="connsiteY28519" fmla="*/ 517897 h 1543360"/>
              <a:gd name="connsiteX28520" fmla="*/ 1060658 w 1617176"/>
              <a:gd name="connsiteY28520" fmla="*/ 514291 h 1543360"/>
              <a:gd name="connsiteX28521" fmla="*/ 1052847 w 1617176"/>
              <a:gd name="connsiteY28521" fmla="*/ 511118 h 1543360"/>
              <a:gd name="connsiteX28522" fmla="*/ 977180 w 1617176"/>
              <a:gd name="connsiteY28522" fmla="*/ 510630 h 1543360"/>
              <a:gd name="connsiteX28523" fmla="*/ 976720 w 1617176"/>
              <a:gd name="connsiteY28523" fmla="*/ 512470 h 1543360"/>
              <a:gd name="connsiteX28524" fmla="*/ 977424 w 1617176"/>
              <a:gd name="connsiteY28524" fmla="*/ 513315 h 1543360"/>
              <a:gd name="connsiteX28525" fmla="*/ 978470 w 1617176"/>
              <a:gd name="connsiteY28525" fmla="*/ 514151 h 1543360"/>
              <a:gd name="connsiteX28526" fmla="*/ 979635 w 1617176"/>
              <a:gd name="connsiteY28526" fmla="*/ 512841 h 1543360"/>
              <a:gd name="connsiteX28527" fmla="*/ 979377 w 1617176"/>
              <a:gd name="connsiteY28527" fmla="*/ 512582 h 1543360"/>
              <a:gd name="connsiteX28528" fmla="*/ 977180 w 1617176"/>
              <a:gd name="connsiteY28528" fmla="*/ 510630 h 1543360"/>
              <a:gd name="connsiteX28529" fmla="*/ 668959 w 1617176"/>
              <a:gd name="connsiteY28529" fmla="*/ 510386 h 1543360"/>
              <a:gd name="connsiteX28530" fmla="*/ 669142 w 1617176"/>
              <a:gd name="connsiteY28530" fmla="*/ 511118 h 1543360"/>
              <a:gd name="connsiteX28531" fmla="*/ 670362 w 1617176"/>
              <a:gd name="connsiteY28531" fmla="*/ 513070 h 1543360"/>
              <a:gd name="connsiteX28532" fmla="*/ 672560 w 1617176"/>
              <a:gd name="connsiteY28532" fmla="*/ 514070 h 1543360"/>
              <a:gd name="connsiteX28533" fmla="*/ 672560 w 1617176"/>
              <a:gd name="connsiteY28533" fmla="*/ 514047 h 1543360"/>
              <a:gd name="connsiteX28534" fmla="*/ 672966 w 1617176"/>
              <a:gd name="connsiteY28534" fmla="*/ 514047 h 1543360"/>
              <a:gd name="connsiteX28535" fmla="*/ 673536 w 1617176"/>
              <a:gd name="connsiteY28535" fmla="*/ 512338 h 1543360"/>
              <a:gd name="connsiteX28536" fmla="*/ 673292 w 1617176"/>
              <a:gd name="connsiteY28536" fmla="*/ 512338 h 1543360"/>
              <a:gd name="connsiteX28537" fmla="*/ 670362 w 1617176"/>
              <a:gd name="connsiteY28537" fmla="*/ 512094 h 1543360"/>
              <a:gd name="connsiteX28538" fmla="*/ 669675 w 1617176"/>
              <a:gd name="connsiteY28538" fmla="*/ 510492 h 1543360"/>
              <a:gd name="connsiteX28539" fmla="*/ 669143 w 1617176"/>
              <a:gd name="connsiteY28539" fmla="*/ 510386 h 1543360"/>
              <a:gd name="connsiteX28540" fmla="*/ 1104319 w 1617176"/>
              <a:gd name="connsiteY28540" fmla="*/ 510325 h 1543360"/>
              <a:gd name="connsiteX28541" fmla="*/ 1103861 w 1617176"/>
              <a:gd name="connsiteY28541" fmla="*/ 510630 h 1543360"/>
              <a:gd name="connsiteX28542" fmla="*/ 1103861 w 1617176"/>
              <a:gd name="connsiteY28542" fmla="*/ 511362 h 1543360"/>
              <a:gd name="connsiteX28543" fmla="*/ 1103000 w 1617176"/>
              <a:gd name="connsiteY28543" fmla="*/ 511146 h 1543360"/>
              <a:gd name="connsiteX28544" fmla="*/ 1102857 w 1617176"/>
              <a:gd name="connsiteY28544" fmla="*/ 511232 h 1543360"/>
              <a:gd name="connsiteX28545" fmla="*/ 1103373 w 1617176"/>
              <a:gd name="connsiteY28545" fmla="*/ 511361 h 1543360"/>
              <a:gd name="connsiteX28546" fmla="*/ 1103617 w 1617176"/>
              <a:gd name="connsiteY28546" fmla="*/ 511605 h 1543360"/>
              <a:gd name="connsiteX28547" fmla="*/ 1103640 w 1617176"/>
              <a:gd name="connsiteY28547" fmla="*/ 511694 h 1543360"/>
              <a:gd name="connsiteX28548" fmla="*/ 1103861 w 1617176"/>
              <a:gd name="connsiteY28548" fmla="*/ 511362 h 1543360"/>
              <a:gd name="connsiteX28549" fmla="*/ 1108987 w 1617176"/>
              <a:gd name="connsiteY28549" fmla="*/ 518196 h 1543360"/>
              <a:gd name="connsiteX28550" fmla="*/ 1108743 w 1617176"/>
              <a:gd name="connsiteY28550" fmla="*/ 518684 h 1543360"/>
              <a:gd name="connsiteX28551" fmla="*/ 1108837 w 1617176"/>
              <a:gd name="connsiteY28551" fmla="*/ 518778 h 1543360"/>
              <a:gd name="connsiteX28552" fmla="*/ 1109975 w 1617176"/>
              <a:gd name="connsiteY28552" fmla="*/ 518272 h 1543360"/>
              <a:gd name="connsiteX28553" fmla="*/ 1109719 w 1617176"/>
              <a:gd name="connsiteY28553" fmla="*/ 517952 h 1543360"/>
              <a:gd name="connsiteX28554" fmla="*/ 1109886 w 1617176"/>
              <a:gd name="connsiteY28554" fmla="*/ 517869 h 1543360"/>
              <a:gd name="connsiteX28555" fmla="*/ 1108011 w 1617176"/>
              <a:gd name="connsiteY28555" fmla="*/ 514535 h 1543360"/>
              <a:gd name="connsiteX28556" fmla="*/ 1106134 w 1617176"/>
              <a:gd name="connsiteY28556" fmla="*/ 511155 h 1543360"/>
              <a:gd name="connsiteX28557" fmla="*/ 1106057 w 1617176"/>
              <a:gd name="connsiteY28557" fmla="*/ 511117 h 1543360"/>
              <a:gd name="connsiteX28558" fmla="*/ 1105570 w 1617176"/>
              <a:gd name="connsiteY28558" fmla="*/ 510873 h 1543360"/>
              <a:gd name="connsiteX28559" fmla="*/ 1104349 w 1617176"/>
              <a:gd name="connsiteY28559" fmla="*/ 510385 h 1543360"/>
              <a:gd name="connsiteX28560" fmla="*/ 948622 w 1617176"/>
              <a:gd name="connsiteY28560" fmla="*/ 509897 h 1543360"/>
              <a:gd name="connsiteX28561" fmla="*/ 949598 w 1617176"/>
              <a:gd name="connsiteY28561" fmla="*/ 510873 h 1543360"/>
              <a:gd name="connsiteX28562" fmla="*/ 950275 w 1617176"/>
              <a:gd name="connsiteY28562" fmla="*/ 511551 h 1543360"/>
              <a:gd name="connsiteX28563" fmla="*/ 955944 w 1617176"/>
              <a:gd name="connsiteY28563" fmla="*/ 509897 h 1543360"/>
              <a:gd name="connsiteX28564" fmla="*/ 948622 w 1617176"/>
              <a:gd name="connsiteY28564" fmla="*/ 509897 h 1543360"/>
              <a:gd name="connsiteX28565" fmla="*/ 944960 w 1617176"/>
              <a:gd name="connsiteY28565" fmla="*/ 509897 h 1543360"/>
              <a:gd name="connsiteX28566" fmla="*/ 949354 w 1617176"/>
              <a:gd name="connsiteY28566" fmla="*/ 514047 h 1543360"/>
              <a:gd name="connsiteX28567" fmla="*/ 949354 w 1617176"/>
              <a:gd name="connsiteY28567" fmla="*/ 513314 h 1543360"/>
              <a:gd name="connsiteX28568" fmla="*/ 948377 w 1617176"/>
              <a:gd name="connsiteY28568" fmla="*/ 512338 h 1543360"/>
              <a:gd name="connsiteX28569" fmla="*/ 947645 w 1617176"/>
              <a:gd name="connsiteY28569" fmla="*/ 511606 h 1543360"/>
              <a:gd name="connsiteX28570" fmla="*/ 944960 w 1617176"/>
              <a:gd name="connsiteY28570" fmla="*/ 509897 h 1543360"/>
              <a:gd name="connsiteX28571" fmla="*/ 711058 w 1617176"/>
              <a:gd name="connsiteY28571" fmla="*/ 508965 h 1543360"/>
              <a:gd name="connsiteX28572" fmla="*/ 711125 w 1617176"/>
              <a:gd name="connsiteY28572" fmla="*/ 509165 h 1543360"/>
              <a:gd name="connsiteX28573" fmla="*/ 710637 w 1617176"/>
              <a:gd name="connsiteY28573" fmla="*/ 509165 h 1543360"/>
              <a:gd name="connsiteX28574" fmla="*/ 712102 w 1617176"/>
              <a:gd name="connsiteY28574" fmla="*/ 510044 h 1543360"/>
              <a:gd name="connsiteX28575" fmla="*/ 712102 w 1617176"/>
              <a:gd name="connsiteY28575" fmla="*/ 510630 h 1543360"/>
              <a:gd name="connsiteX28576" fmla="*/ 713798 w 1617176"/>
              <a:gd name="connsiteY28576" fmla="*/ 511062 h 1543360"/>
              <a:gd name="connsiteX28577" fmla="*/ 726503 w 1617176"/>
              <a:gd name="connsiteY28577" fmla="*/ 518684 h 1543360"/>
              <a:gd name="connsiteX28578" fmla="*/ 726481 w 1617176"/>
              <a:gd name="connsiteY28578" fmla="*/ 518750 h 1543360"/>
              <a:gd name="connsiteX28579" fmla="*/ 740172 w 1617176"/>
              <a:gd name="connsiteY28579" fmla="*/ 522833 h 1543360"/>
              <a:gd name="connsiteX28580" fmla="*/ 747741 w 1617176"/>
              <a:gd name="connsiteY28580" fmla="*/ 525282 h 1543360"/>
              <a:gd name="connsiteX28581" fmla="*/ 747738 w 1617176"/>
              <a:gd name="connsiteY28581" fmla="*/ 525275 h 1543360"/>
              <a:gd name="connsiteX28582" fmla="*/ 749935 w 1617176"/>
              <a:gd name="connsiteY28582" fmla="*/ 525275 h 1543360"/>
              <a:gd name="connsiteX28583" fmla="*/ 752376 w 1617176"/>
              <a:gd name="connsiteY28583" fmla="*/ 520881 h 1543360"/>
              <a:gd name="connsiteX28584" fmla="*/ 713798 w 1617176"/>
              <a:gd name="connsiteY28584" fmla="*/ 511062 h 1543360"/>
              <a:gd name="connsiteX28585" fmla="*/ 712102 w 1617176"/>
              <a:gd name="connsiteY28585" fmla="*/ 510044 h 1543360"/>
              <a:gd name="connsiteX28586" fmla="*/ 712102 w 1617176"/>
              <a:gd name="connsiteY28586" fmla="*/ 509653 h 1543360"/>
              <a:gd name="connsiteX28587" fmla="*/ 712407 w 1617176"/>
              <a:gd name="connsiteY28587" fmla="*/ 509348 h 1543360"/>
              <a:gd name="connsiteX28588" fmla="*/ 711858 w 1617176"/>
              <a:gd name="connsiteY28588" fmla="*/ 509165 h 1543360"/>
              <a:gd name="connsiteX28589" fmla="*/ 993045 w 1617176"/>
              <a:gd name="connsiteY28589" fmla="*/ 508921 h 1543360"/>
              <a:gd name="connsiteX28590" fmla="*/ 983526 w 1617176"/>
              <a:gd name="connsiteY28590" fmla="*/ 509897 h 1543360"/>
              <a:gd name="connsiteX28591" fmla="*/ 986699 w 1617176"/>
              <a:gd name="connsiteY28591" fmla="*/ 514535 h 1543360"/>
              <a:gd name="connsiteX28592" fmla="*/ 986417 w 1617176"/>
              <a:gd name="connsiteY28592" fmla="*/ 514723 h 1543360"/>
              <a:gd name="connsiteX28593" fmla="*/ 989140 w 1617176"/>
              <a:gd name="connsiteY28593" fmla="*/ 517219 h 1543360"/>
              <a:gd name="connsiteX28594" fmla="*/ 990117 w 1617176"/>
              <a:gd name="connsiteY28594" fmla="*/ 518196 h 1543360"/>
              <a:gd name="connsiteX28595" fmla="*/ 990117 w 1617176"/>
              <a:gd name="connsiteY28595" fmla="*/ 518440 h 1543360"/>
              <a:gd name="connsiteX28596" fmla="*/ 999147 w 1617176"/>
              <a:gd name="connsiteY28596" fmla="*/ 525275 h 1543360"/>
              <a:gd name="connsiteX28597" fmla="*/ 1005982 w 1617176"/>
              <a:gd name="connsiteY28597" fmla="*/ 522590 h 1543360"/>
              <a:gd name="connsiteX28598" fmla="*/ 993045 w 1617176"/>
              <a:gd name="connsiteY28598" fmla="*/ 508921 h 1543360"/>
              <a:gd name="connsiteX28599" fmla="*/ 875002 w 1617176"/>
              <a:gd name="connsiteY28599" fmla="*/ 508808 h 1543360"/>
              <a:gd name="connsiteX28600" fmla="*/ 874664 w 1617176"/>
              <a:gd name="connsiteY28600" fmla="*/ 508921 h 1543360"/>
              <a:gd name="connsiteX28601" fmla="*/ 873687 w 1617176"/>
              <a:gd name="connsiteY28601" fmla="*/ 509409 h 1543360"/>
              <a:gd name="connsiteX28602" fmla="*/ 877348 w 1617176"/>
              <a:gd name="connsiteY28602" fmla="*/ 512094 h 1543360"/>
              <a:gd name="connsiteX28603" fmla="*/ 972542 w 1617176"/>
              <a:gd name="connsiteY28603" fmla="*/ 508678 h 1543360"/>
              <a:gd name="connsiteX28604" fmla="*/ 972311 w 1617176"/>
              <a:gd name="connsiteY28604" fmla="*/ 509255 h 1543360"/>
              <a:gd name="connsiteX28605" fmla="*/ 972542 w 1617176"/>
              <a:gd name="connsiteY28605" fmla="*/ 509409 h 1543360"/>
              <a:gd name="connsiteX28606" fmla="*/ 1109963 w 1617176"/>
              <a:gd name="connsiteY28606" fmla="*/ 508676 h 1543360"/>
              <a:gd name="connsiteX28607" fmla="*/ 1108743 w 1617176"/>
              <a:gd name="connsiteY28607" fmla="*/ 509165 h 1543360"/>
              <a:gd name="connsiteX28608" fmla="*/ 1107425 w 1617176"/>
              <a:gd name="connsiteY28608" fmla="*/ 510044 h 1543360"/>
              <a:gd name="connsiteX28609" fmla="*/ 1107447 w 1617176"/>
              <a:gd name="connsiteY28609" fmla="*/ 510176 h 1543360"/>
              <a:gd name="connsiteX28610" fmla="*/ 1109475 w 1617176"/>
              <a:gd name="connsiteY28610" fmla="*/ 513559 h 1543360"/>
              <a:gd name="connsiteX28611" fmla="*/ 1111510 w 1617176"/>
              <a:gd name="connsiteY28611" fmla="*/ 517220 h 1543360"/>
              <a:gd name="connsiteX28612" fmla="*/ 1111672 w 1617176"/>
              <a:gd name="connsiteY28612" fmla="*/ 517220 h 1543360"/>
              <a:gd name="connsiteX28613" fmla="*/ 1112865 w 1617176"/>
              <a:gd name="connsiteY28613" fmla="*/ 517518 h 1543360"/>
              <a:gd name="connsiteX28614" fmla="*/ 1112892 w 1617176"/>
              <a:gd name="connsiteY28614" fmla="*/ 517464 h 1543360"/>
              <a:gd name="connsiteX28615" fmla="*/ 1113067 w 1617176"/>
              <a:gd name="connsiteY28615" fmla="*/ 517569 h 1543360"/>
              <a:gd name="connsiteX28616" fmla="*/ 1113118 w 1617176"/>
              <a:gd name="connsiteY28616" fmla="*/ 517581 h 1543360"/>
              <a:gd name="connsiteX28617" fmla="*/ 1114822 w 1617176"/>
              <a:gd name="connsiteY28617" fmla="*/ 516635 h 1543360"/>
              <a:gd name="connsiteX28618" fmla="*/ 1114600 w 1617176"/>
              <a:gd name="connsiteY28618" fmla="*/ 516488 h 1543360"/>
              <a:gd name="connsiteX28619" fmla="*/ 1111183 w 1617176"/>
              <a:gd name="connsiteY28619" fmla="*/ 508677 h 1543360"/>
              <a:gd name="connsiteX28620" fmla="*/ 1109963 w 1617176"/>
              <a:gd name="connsiteY28620" fmla="*/ 508677 h 1543360"/>
              <a:gd name="connsiteX28621" fmla="*/ 999212 w 1617176"/>
              <a:gd name="connsiteY28621" fmla="*/ 508239 h 1543360"/>
              <a:gd name="connsiteX28622" fmla="*/ 999147 w 1617176"/>
              <a:gd name="connsiteY28622" fmla="*/ 508433 h 1543360"/>
              <a:gd name="connsiteX28623" fmla="*/ 998660 w 1617176"/>
              <a:gd name="connsiteY28623" fmla="*/ 508433 h 1543360"/>
              <a:gd name="connsiteX28624" fmla="*/ 1000856 w 1617176"/>
              <a:gd name="connsiteY28624" fmla="*/ 511606 h 1543360"/>
              <a:gd name="connsiteX28625" fmla="*/ 1000856 w 1617176"/>
              <a:gd name="connsiteY28625" fmla="*/ 510630 h 1543360"/>
              <a:gd name="connsiteX28626" fmla="*/ 1000915 w 1617176"/>
              <a:gd name="connsiteY28626" fmla="*/ 510649 h 1543360"/>
              <a:gd name="connsiteX28627" fmla="*/ 999880 w 1617176"/>
              <a:gd name="connsiteY28627" fmla="*/ 509409 h 1543360"/>
              <a:gd name="connsiteX28628" fmla="*/ 816026 w 1617176"/>
              <a:gd name="connsiteY28628" fmla="*/ 508232 h 1543360"/>
              <a:gd name="connsiteX28629" fmla="*/ 815860 w 1617176"/>
              <a:gd name="connsiteY28629" fmla="*/ 509060 h 1543360"/>
              <a:gd name="connsiteX28630" fmla="*/ 821208 w 1617176"/>
              <a:gd name="connsiteY28630" fmla="*/ 511850 h 1543360"/>
              <a:gd name="connsiteX28631" fmla="*/ 825988 w 1617176"/>
              <a:gd name="connsiteY28631" fmla="*/ 514136 h 1543360"/>
              <a:gd name="connsiteX28632" fmla="*/ 826334 w 1617176"/>
              <a:gd name="connsiteY28632" fmla="*/ 513558 h 1543360"/>
              <a:gd name="connsiteX28633" fmla="*/ 827922 w 1617176"/>
              <a:gd name="connsiteY28633" fmla="*/ 513558 h 1543360"/>
              <a:gd name="connsiteX28634" fmla="*/ 828531 w 1617176"/>
              <a:gd name="connsiteY28634" fmla="*/ 512338 h 1543360"/>
              <a:gd name="connsiteX28635" fmla="*/ 828938 w 1617176"/>
              <a:gd name="connsiteY28635" fmla="*/ 512202 h 1543360"/>
              <a:gd name="connsiteX28636" fmla="*/ 828775 w 1617176"/>
              <a:gd name="connsiteY28636" fmla="*/ 512094 h 1543360"/>
              <a:gd name="connsiteX28637" fmla="*/ 828775 w 1617176"/>
              <a:gd name="connsiteY28637" fmla="*/ 511606 h 1543360"/>
              <a:gd name="connsiteX28638" fmla="*/ 816327 w 1617176"/>
              <a:gd name="connsiteY28638" fmla="*/ 508433 h 1543360"/>
              <a:gd name="connsiteX28639" fmla="*/ 910057 w 1617176"/>
              <a:gd name="connsiteY28639" fmla="*/ 507945 h 1543360"/>
              <a:gd name="connsiteX28640" fmla="*/ 911032 w 1617176"/>
              <a:gd name="connsiteY28640" fmla="*/ 509653 h 1543360"/>
              <a:gd name="connsiteX28641" fmla="*/ 912131 w 1617176"/>
              <a:gd name="connsiteY28641" fmla="*/ 511484 h 1543360"/>
              <a:gd name="connsiteX28642" fmla="*/ 912497 w 1617176"/>
              <a:gd name="connsiteY28642" fmla="*/ 511118 h 1543360"/>
              <a:gd name="connsiteX28643" fmla="*/ 915426 w 1617176"/>
              <a:gd name="connsiteY28643" fmla="*/ 513070 h 1543360"/>
              <a:gd name="connsiteX28644" fmla="*/ 916402 w 1617176"/>
              <a:gd name="connsiteY28644" fmla="*/ 512338 h 1543360"/>
              <a:gd name="connsiteX28645" fmla="*/ 913412 w 1617176"/>
              <a:gd name="connsiteY28645" fmla="*/ 508586 h 1543360"/>
              <a:gd name="connsiteX28646" fmla="*/ 601205 w 1617176"/>
              <a:gd name="connsiteY28646" fmla="*/ 507701 h 1543360"/>
              <a:gd name="connsiteX28647" fmla="*/ 601286 w 1617176"/>
              <a:gd name="connsiteY28647" fmla="*/ 507945 h 1543360"/>
              <a:gd name="connsiteX28648" fmla="*/ 600310 w 1617176"/>
              <a:gd name="connsiteY28648" fmla="*/ 508921 h 1543360"/>
              <a:gd name="connsiteX28649" fmla="*/ 602018 w 1617176"/>
              <a:gd name="connsiteY28649" fmla="*/ 507945 h 1543360"/>
              <a:gd name="connsiteX28650" fmla="*/ 602099 w 1617176"/>
              <a:gd name="connsiteY28650" fmla="*/ 507701 h 1543360"/>
              <a:gd name="connsiteX28651" fmla="*/ 1005738 w 1617176"/>
              <a:gd name="connsiteY28651" fmla="*/ 507456 h 1543360"/>
              <a:gd name="connsiteX28652" fmla="*/ 1000124 w 1617176"/>
              <a:gd name="connsiteY28652" fmla="*/ 507945 h 1543360"/>
              <a:gd name="connsiteX28653" fmla="*/ 1000059 w 1617176"/>
              <a:gd name="connsiteY28653" fmla="*/ 507923 h 1543360"/>
              <a:gd name="connsiteX28654" fmla="*/ 1000857 w 1617176"/>
              <a:gd name="connsiteY28654" fmla="*/ 508921 h 1543360"/>
              <a:gd name="connsiteX28655" fmla="*/ 1001705 w 1617176"/>
              <a:gd name="connsiteY28655" fmla="*/ 510405 h 1543360"/>
              <a:gd name="connsiteX28656" fmla="*/ 1001832 w 1617176"/>
              <a:gd name="connsiteY28656" fmla="*/ 509897 h 1543360"/>
              <a:gd name="connsiteX28657" fmla="*/ 1004273 w 1617176"/>
              <a:gd name="connsiteY28657" fmla="*/ 512826 h 1543360"/>
              <a:gd name="connsiteX28658" fmla="*/ 1003541 w 1617176"/>
              <a:gd name="connsiteY28658" fmla="*/ 513070 h 1543360"/>
              <a:gd name="connsiteX28659" fmla="*/ 1003566 w 1617176"/>
              <a:gd name="connsiteY28659" fmla="*/ 513143 h 1543360"/>
              <a:gd name="connsiteX28660" fmla="*/ 1003785 w 1617176"/>
              <a:gd name="connsiteY28660" fmla="*/ 513070 h 1543360"/>
              <a:gd name="connsiteX28661" fmla="*/ 1005811 w 1617176"/>
              <a:gd name="connsiteY28661" fmla="*/ 514893 h 1543360"/>
              <a:gd name="connsiteX28662" fmla="*/ 1005982 w 1617176"/>
              <a:gd name="connsiteY28662" fmla="*/ 514779 h 1543360"/>
              <a:gd name="connsiteX28663" fmla="*/ 1006471 w 1617176"/>
              <a:gd name="connsiteY28663" fmla="*/ 515267 h 1543360"/>
              <a:gd name="connsiteX28664" fmla="*/ 1007691 w 1617176"/>
              <a:gd name="connsiteY28664" fmla="*/ 515755 h 1543360"/>
              <a:gd name="connsiteX28665" fmla="*/ 1008179 w 1617176"/>
              <a:gd name="connsiteY28665" fmla="*/ 515511 h 1543360"/>
              <a:gd name="connsiteX28666" fmla="*/ 1008570 w 1617176"/>
              <a:gd name="connsiteY28666" fmla="*/ 515218 h 1543360"/>
              <a:gd name="connsiteX28667" fmla="*/ 1008179 w 1617176"/>
              <a:gd name="connsiteY28667" fmla="*/ 514046 h 1543360"/>
              <a:gd name="connsiteX28668" fmla="*/ 1007486 w 1617176"/>
              <a:gd name="connsiteY28668" fmla="*/ 512485 h 1543360"/>
              <a:gd name="connsiteX28669" fmla="*/ 1007447 w 1617176"/>
              <a:gd name="connsiteY28669" fmla="*/ 512582 h 1543360"/>
              <a:gd name="connsiteX28670" fmla="*/ 1005738 w 1617176"/>
              <a:gd name="connsiteY28670" fmla="*/ 507456 h 1543360"/>
              <a:gd name="connsiteX28671" fmla="*/ 1170985 w 1617176"/>
              <a:gd name="connsiteY28671" fmla="*/ 506724 h 1543360"/>
              <a:gd name="connsiteX28672" fmla="*/ 1172205 w 1617176"/>
              <a:gd name="connsiteY28672" fmla="*/ 514535 h 1543360"/>
              <a:gd name="connsiteX28673" fmla="*/ 1174890 w 1617176"/>
              <a:gd name="connsiteY28673" fmla="*/ 515023 h 1543360"/>
              <a:gd name="connsiteX28674" fmla="*/ 1173670 w 1617176"/>
              <a:gd name="connsiteY28674" fmla="*/ 517220 h 1543360"/>
              <a:gd name="connsiteX28675" fmla="*/ 1177087 w 1617176"/>
              <a:gd name="connsiteY28675" fmla="*/ 517220 h 1543360"/>
              <a:gd name="connsiteX28676" fmla="*/ 1176111 w 1617176"/>
              <a:gd name="connsiteY28676" fmla="*/ 512094 h 1543360"/>
              <a:gd name="connsiteX28677" fmla="*/ 1170985 w 1617176"/>
              <a:gd name="connsiteY28677" fmla="*/ 506724 h 1543360"/>
              <a:gd name="connsiteX28678" fmla="*/ 1012084 w 1617176"/>
              <a:gd name="connsiteY28678" fmla="*/ 506724 h 1543360"/>
              <a:gd name="connsiteX28679" fmla="*/ 1018430 w 1617176"/>
              <a:gd name="connsiteY28679" fmla="*/ 512094 h 1543360"/>
              <a:gd name="connsiteX28680" fmla="*/ 1012084 w 1617176"/>
              <a:gd name="connsiteY28680" fmla="*/ 506724 h 1543360"/>
              <a:gd name="connsiteX28681" fmla="*/ 1102152 w 1617176"/>
              <a:gd name="connsiteY28681" fmla="*/ 506643 h 1543360"/>
              <a:gd name="connsiteX28682" fmla="*/ 1102152 w 1617176"/>
              <a:gd name="connsiteY28682" fmla="*/ 508677 h 1543360"/>
              <a:gd name="connsiteX28683" fmla="*/ 1102885 w 1617176"/>
              <a:gd name="connsiteY28683" fmla="*/ 508677 h 1543360"/>
              <a:gd name="connsiteX28684" fmla="*/ 1102710 w 1617176"/>
              <a:gd name="connsiteY28684" fmla="*/ 509549 h 1543360"/>
              <a:gd name="connsiteX28685" fmla="*/ 1102885 w 1617176"/>
              <a:gd name="connsiteY28685" fmla="*/ 509409 h 1543360"/>
              <a:gd name="connsiteX28686" fmla="*/ 1103636 w 1617176"/>
              <a:gd name="connsiteY28686" fmla="*/ 508958 h 1543360"/>
              <a:gd name="connsiteX28687" fmla="*/ 1103617 w 1617176"/>
              <a:gd name="connsiteY28687" fmla="*/ 508920 h 1543360"/>
              <a:gd name="connsiteX28688" fmla="*/ 1103704 w 1617176"/>
              <a:gd name="connsiteY28688" fmla="*/ 508850 h 1543360"/>
              <a:gd name="connsiteX28689" fmla="*/ 1103617 w 1617176"/>
              <a:gd name="connsiteY28689" fmla="*/ 508677 h 1543360"/>
              <a:gd name="connsiteX28690" fmla="*/ 1102640 w 1617176"/>
              <a:gd name="connsiteY28690" fmla="*/ 507457 h 1543360"/>
              <a:gd name="connsiteX28691" fmla="*/ 968894 w 1617176"/>
              <a:gd name="connsiteY28691" fmla="*/ 506217 h 1543360"/>
              <a:gd name="connsiteX28692" fmla="*/ 968881 w 1617176"/>
              <a:gd name="connsiteY28692" fmla="*/ 506236 h 1543360"/>
              <a:gd name="connsiteX28693" fmla="*/ 963267 w 1617176"/>
              <a:gd name="connsiteY28693" fmla="*/ 508921 h 1543360"/>
              <a:gd name="connsiteX28694" fmla="*/ 966928 w 1617176"/>
              <a:gd name="connsiteY28694" fmla="*/ 513070 h 1543360"/>
              <a:gd name="connsiteX28695" fmla="*/ 971287 w 1617176"/>
              <a:gd name="connsiteY28695" fmla="*/ 509366 h 1543360"/>
              <a:gd name="connsiteX28696" fmla="*/ 970102 w 1617176"/>
              <a:gd name="connsiteY28696" fmla="*/ 507944 h 1543360"/>
              <a:gd name="connsiteX28697" fmla="*/ 931176 w 1617176"/>
              <a:gd name="connsiteY28697" fmla="*/ 505798 h 1543360"/>
              <a:gd name="connsiteX28698" fmla="*/ 929583 w 1617176"/>
              <a:gd name="connsiteY28698" fmla="*/ 506480 h 1543360"/>
              <a:gd name="connsiteX28699" fmla="*/ 929358 w 1617176"/>
              <a:gd name="connsiteY28699" fmla="*/ 506555 h 1543360"/>
              <a:gd name="connsiteX28700" fmla="*/ 929095 w 1617176"/>
              <a:gd name="connsiteY28700" fmla="*/ 507212 h 1543360"/>
              <a:gd name="connsiteX28701" fmla="*/ 938126 w 1617176"/>
              <a:gd name="connsiteY28701" fmla="*/ 506724 h 1543360"/>
              <a:gd name="connsiteX28702" fmla="*/ 1023068 w 1617176"/>
              <a:gd name="connsiteY28702" fmla="*/ 505748 h 1543360"/>
              <a:gd name="connsiteX28703" fmla="*/ 1017454 w 1617176"/>
              <a:gd name="connsiteY28703" fmla="*/ 507456 h 1543360"/>
              <a:gd name="connsiteX28704" fmla="*/ 1024045 w 1617176"/>
              <a:gd name="connsiteY28704" fmla="*/ 514779 h 1543360"/>
              <a:gd name="connsiteX28705" fmla="*/ 1028682 w 1617176"/>
              <a:gd name="connsiteY28705" fmla="*/ 514291 h 1543360"/>
              <a:gd name="connsiteX28706" fmla="*/ 1028682 w 1617176"/>
              <a:gd name="connsiteY28706" fmla="*/ 513435 h 1543360"/>
              <a:gd name="connsiteX28707" fmla="*/ 1028439 w 1617176"/>
              <a:gd name="connsiteY28707" fmla="*/ 513314 h 1543360"/>
              <a:gd name="connsiteX28708" fmla="*/ 1026242 w 1617176"/>
              <a:gd name="connsiteY28708" fmla="*/ 509897 h 1543360"/>
              <a:gd name="connsiteX28709" fmla="*/ 1024053 w 1617176"/>
              <a:gd name="connsiteY28709" fmla="*/ 506712 h 1543360"/>
              <a:gd name="connsiteX28710" fmla="*/ 1024045 w 1617176"/>
              <a:gd name="connsiteY28710" fmla="*/ 506724 h 1543360"/>
              <a:gd name="connsiteX28711" fmla="*/ 1023068 w 1617176"/>
              <a:gd name="connsiteY28711" fmla="*/ 505748 h 1543360"/>
              <a:gd name="connsiteX28712" fmla="*/ 874663 w 1617176"/>
              <a:gd name="connsiteY28712" fmla="*/ 505748 h 1543360"/>
              <a:gd name="connsiteX28713" fmla="*/ 869049 w 1617176"/>
              <a:gd name="connsiteY28713" fmla="*/ 508921 h 1543360"/>
              <a:gd name="connsiteX28714" fmla="*/ 873091 w 1617176"/>
              <a:gd name="connsiteY28714" fmla="*/ 507970 h 1543360"/>
              <a:gd name="connsiteX28715" fmla="*/ 873199 w 1617176"/>
              <a:gd name="connsiteY28715" fmla="*/ 507700 h 1543360"/>
              <a:gd name="connsiteX28716" fmla="*/ 873931 w 1617176"/>
              <a:gd name="connsiteY28716" fmla="*/ 507700 h 1543360"/>
              <a:gd name="connsiteX28717" fmla="*/ 874454 w 1617176"/>
              <a:gd name="connsiteY28717" fmla="*/ 507526 h 1543360"/>
              <a:gd name="connsiteX28718" fmla="*/ 874175 w 1617176"/>
              <a:gd name="connsiteY28718" fmla="*/ 507456 h 1543360"/>
              <a:gd name="connsiteX28719" fmla="*/ 874663 w 1617176"/>
              <a:gd name="connsiteY28719" fmla="*/ 505748 h 1543360"/>
              <a:gd name="connsiteX28720" fmla="*/ 811689 w 1617176"/>
              <a:gd name="connsiteY28720" fmla="*/ 505748 h 1543360"/>
              <a:gd name="connsiteX28721" fmla="*/ 812665 w 1617176"/>
              <a:gd name="connsiteY28721" fmla="*/ 507456 h 1543360"/>
              <a:gd name="connsiteX28722" fmla="*/ 812550 w 1617176"/>
              <a:gd name="connsiteY28722" fmla="*/ 507801 h 1543360"/>
              <a:gd name="connsiteX28723" fmla="*/ 814374 w 1617176"/>
              <a:gd name="connsiteY28723" fmla="*/ 508299 h 1543360"/>
              <a:gd name="connsiteX28724" fmla="*/ 814374 w 1617176"/>
              <a:gd name="connsiteY28724" fmla="*/ 508020 h 1543360"/>
              <a:gd name="connsiteX28725" fmla="*/ 684764 w 1617176"/>
              <a:gd name="connsiteY28725" fmla="*/ 505504 h 1543360"/>
              <a:gd name="connsiteX28726" fmla="*/ 688498 w 1617176"/>
              <a:gd name="connsiteY28726" fmla="*/ 508255 h 1543360"/>
              <a:gd name="connsiteX28727" fmla="*/ 688913 w 1617176"/>
              <a:gd name="connsiteY28727" fmla="*/ 507944 h 1543360"/>
              <a:gd name="connsiteX28728" fmla="*/ 690134 w 1617176"/>
              <a:gd name="connsiteY28728" fmla="*/ 508676 h 1543360"/>
              <a:gd name="connsiteX28729" fmla="*/ 690347 w 1617176"/>
              <a:gd name="connsiteY28729" fmla="*/ 509104 h 1543360"/>
              <a:gd name="connsiteX28730" fmla="*/ 702094 w 1617176"/>
              <a:gd name="connsiteY28730" fmla="*/ 513315 h 1543360"/>
              <a:gd name="connsiteX28731" fmla="*/ 701850 w 1617176"/>
              <a:gd name="connsiteY28731" fmla="*/ 514047 h 1543360"/>
              <a:gd name="connsiteX28732" fmla="*/ 702095 w 1617176"/>
              <a:gd name="connsiteY28732" fmla="*/ 513965 h 1543360"/>
              <a:gd name="connsiteX28733" fmla="*/ 702095 w 1617176"/>
              <a:gd name="connsiteY28733" fmla="*/ 513558 h 1543360"/>
              <a:gd name="connsiteX28734" fmla="*/ 703071 w 1617176"/>
              <a:gd name="connsiteY28734" fmla="*/ 512826 h 1543360"/>
              <a:gd name="connsiteX28735" fmla="*/ 703315 w 1617176"/>
              <a:gd name="connsiteY28735" fmla="*/ 512582 h 1543360"/>
              <a:gd name="connsiteX28736" fmla="*/ 706244 w 1617176"/>
              <a:gd name="connsiteY28736" fmla="*/ 513314 h 1543360"/>
              <a:gd name="connsiteX28737" fmla="*/ 709659 w 1617176"/>
              <a:gd name="connsiteY28737" fmla="*/ 513802 h 1543360"/>
              <a:gd name="connsiteX28738" fmla="*/ 699409 w 1617176"/>
              <a:gd name="connsiteY28738" fmla="*/ 507701 h 1543360"/>
              <a:gd name="connsiteX28739" fmla="*/ 684764 w 1617176"/>
              <a:gd name="connsiteY28739" fmla="*/ 505504 h 1543360"/>
              <a:gd name="connsiteX28740" fmla="*/ 679150 w 1617176"/>
              <a:gd name="connsiteY28740" fmla="*/ 505504 h 1543360"/>
              <a:gd name="connsiteX28741" fmla="*/ 678998 w 1617176"/>
              <a:gd name="connsiteY28741" fmla="*/ 505883 h 1543360"/>
              <a:gd name="connsiteX28742" fmla="*/ 679882 w 1617176"/>
              <a:gd name="connsiteY28742" fmla="*/ 506236 h 1543360"/>
              <a:gd name="connsiteX28743" fmla="*/ 680126 w 1617176"/>
              <a:gd name="connsiteY28743" fmla="*/ 506480 h 1543360"/>
              <a:gd name="connsiteX28744" fmla="*/ 680370 w 1617176"/>
              <a:gd name="connsiteY28744" fmla="*/ 506480 h 1543360"/>
              <a:gd name="connsiteX28745" fmla="*/ 680370 w 1617176"/>
              <a:gd name="connsiteY28745" fmla="*/ 505504 h 1543360"/>
              <a:gd name="connsiteX28746" fmla="*/ 1072345 w 1617176"/>
              <a:gd name="connsiteY28746" fmla="*/ 505319 h 1543360"/>
              <a:gd name="connsiteX28747" fmla="*/ 1072130 w 1617176"/>
              <a:gd name="connsiteY28747" fmla="*/ 505748 h 1543360"/>
              <a:gd name="connsiteX28748" fmla="*/ 1066760 w 1617176"/>
              <a:gd name="connsiteY28748" fmla="*/ 506968 h 1543360"/>
              <a:gd name="connsiteX28749" fmla="*/ 1064452 w 1617176"/>
              <a:gd name="connsiteY28749" fmla="*/ 507545 h 1543360"/>
              <a:gd name="connsiteX28750" fmla="*/ 1073106 w 1617176"/>
              <a:gd name="connsiteY28750" fmla="*/ 515755 h 1543360"/>
              <a:gd name="connsiteX28751" fmla="*/ 1072862 w 1617176"/>
              <a:gd name="connsiteY28751" fmla="*/ 516488 h 1543360"/>
              <a:gd name="connsiteX28752" fmla="*/ 1073594 w 1617176"/>
              <a:gd name="connsiteY28752" fmla="*/ 516732 h 1543360"/>
              <a:gd name="connsiteX28753" fmla="*/ 1073724 w 1617176"/>
              <a:gd name="connsiteY28753" fmla="*/ 516798 h 1543360"/>
              <a:gd name="connsiteX28754" fmla="*/ 1077744 w 1617176"/>
              <a:gd name="connsiteY28754" fmla="*/ 515267 h 1543360"/>
              <a:gd name="connsiteX28755" fmla="*/ 1081142 w 1617176"/>
              <a:gd name="connsiteY28755" fmla="*/ 514467 h 1543360"/>
              <a:gd name="connsiteX28756" fmla="*/ 1078720 w 1617176"/>
              <a:gd name="connsiteY28756" fmla="*/ 511605 h 1543360"/>
              <a:gd name="connsiteX28757" fmla="*/ 1076035 w 1617176"/>
              <a:gd name="connsiteY28757" fmla="*/ 507944 h 1543360"/>
              <a:gd name="connsiteX28758" fmla="*/ 1076279 w 1617176"/>
              <a:gd name="connsiteY28758" fmla="*/ 507212 h 1543360"/>
              <a:gd name="connsiteX28759" fmla="*/ 1077255 w 1617176"/>
              <a:gd name="connsiteY28759" fmla="*/ 507700 h 1543360"/>
              <a:gd name="connsiteX28760" fmla="*/ 1079696 w 1617176"/>
              <a:gd name="connsiteY28760" fmla="*/ 510629 h 1543360"/>
              <a:gd name="connsiteX28761" fmla="*/ 1081798 w 1617176"/>
              <a:gd name="connsiteY28761" fmla="*/ 513606 h 1543360"/>
              <a:gd name="connsiteX28762" fmla="*/ 1082381 w 1617176"/>
              <a:gd name="connsiteY28762" fmla="*/ 513314 h 1543360"/>
              <a:gd name="connsiteX28763" fmla="*/ 1084172 w 1617176"/>
              <a:gd name="connsiteY28763" fmla="*/ 513761 h 1543360"/>
              <a:gd name="connsiteX28764" fmla="*/ 1084579 w 1617176"/>
              <a:gd name="connsiteY28764" fmla="*/ 513558 h 1543360"/>
              <a:gd name="connsiteX28765" fmla="*/ 1084660 w 1617176"/>
              <a:gd name="connsiteY28765" fmla="*/ 513478 h 1543360"/>
              <a:gd name="connsiteX28766" fmla="*/ 1084334 w 1617176"/>
              <a:gd name="connsiteY28766" fmla="*/ 512827 h 1543360"/>
              <a:gd name="connsiteX28767" fmla="*/ 1084700 w 1617176"/>
              <a:gd name="connsiteY28767" fmla="*/ 511728 h 1543360"/>
              <a:gd name="connsiteX28768" fmla="*/ 1084334 w 1617176"/>
              <a:gd name="connsiteY28768" fmla="*/ 512094 h 1543360"/>
              <a:gd name="connsiteX28769" fmla="*/ 1077500 w 1617176"/>
              <a:gd name="connsiteY28769" fmla="*/ 506968 h 1543360"/>
              <a:gd name="connsiteX28770" fmla="*/ 1076767 w 1617176"/>
              <a:gd name="connsiteY28770" fmla="*/ 506724 h 1543360"/>
              <a:gd name="connsiteX28771" fmla="*/ 1076035 w 1617176"/>
              <a:gd name="connsiteY28771" fmla="*/ 507456 h 1543360"/>
              <a:gd name="connsiteX28772" fmla="*/ 1025265 w 1617176"/>
              <a:gd name="connsiteY28772" fmla="*/ 505260 h 1543360"/>
              <a:gd name="connsiteX28773" fmla="*/ 1025265 w 1617176"/>
              <a:gd name="connsiteY28773" fmla="*/ 505747 h 1543360"/>
              <a:gd name="connsiteX28774" fmla="*/ 1027462 w 1617176"/>
              <a:gd name="connsiteY28774" fmla="*/ 508920 h 1543360"/>
              <a:gd name="connsiteX28775" fmla="*/ 1029974 w 1617176"/>
              <a:gd name="connsiteY28775" fmla="*/ 512346 h 1543360"/>
              <a:gd name="connsiteX28776" fmla="*/ 1038934 w 1617176"/>
              <a:gd name="connsiteY28776" fmla="*/ 512582 h 1543360"/>
              <a:gd name="connsiteX28777" fmla="*/ 1025265 w 1617176"/>
              <a:gd name="connsiteY28777" fmla="*/ 505260 h 1543360"/>
              <a:gd name="connsiteX28778" fmla="*/ 488534 w 1617176"/>
              <a:gd name="connsiteY28778" fmla="*/ 505055 h 1543360"/>
              <a:gd name="connsiteX28779" fmla="*/ 487838 w 1617176"/>
              <a:gd name="connsiteY28779" fmla="*/ 505473 h 1543360"/>
              <a:gd name="connsiteX28780" fmla="*/ 488274 w 1617176"/>
              <a:gd name="connsiteY28780" fmla="*/ 511362 h 1543360"/>
              <a:gd name="connsiteX28781" fmla="*/ 494377 w 1617176"/>
              <a:gd name="connsiteY28781" fmla="*/ 533330 h 1543360"/>
              <a:gd name="connsiteX28782" fmla="*/ 500967 w 1617176"/>
              <a:gd name="connsiteY28782" fmla="*/ 554809 h 1543360"/>
              <a:gd name="connsiteX28783" fmla="*/ 500967 w 1617176"/>
              <a:gd name="connsiteY28783" fmla="*/ 554321 h 1543360"/>
              <a:gd name="connsiteX28784" fmla="*/ 501390 w 1617176"/>
              <a:gd name="connsiteY28784" fmla="*/ 554533 h 1543360"/>
              <a:gd name="connsiteX28785" fmla="*/ 491448 w 1617176"/>
              <a:gd name="connsiteY28785" fmla="*/ 512094 h 1543360"/>
              <a:gd name="connsiteX28786" fmla="*/ 489829 w 1617176"/>
              <a:gd name="connsiteY28786" fmla="*/ 506082 h 1543360"/>
              <a:gd name="connsiteX28787" fmla="*/ 489739 w 1617176"/>
              <a:gd name="connsiteY28787" fmla="*/ 505992 h 1543360"/>
              <a:gd name="connsiteX28788" fmla="*/ 489739 w 1617176"/>
              <a:gd name="connsiteY28788" fmla="*/ 505869 h 1543360"/>
              <a:gd name="connsiteX28789" fmla="*/ 489006 w 1617176"/>
              <a:gd name="connsiteY28789" fmla="*/ 506236 h 1543360"/>
              <a:gd name="connsiteX28790" fmla="*/ 947157 w 1617176"/>
              <a:gd name="connsiteY28790" fmla="*/ 505016 h 1543360"/>
              <a:gd name="connsiteX28791" fmla="*/ 946669 w 1617176"/>
              <a:gd name="connsiteY28791" fmla="*/ 505748 h 1543360"/>
              <a:gd name="connsiteX28792" fmla="*/ 947157 w 1617176"/>
              <a:gd name="connsiteY28792" fmla="*/ 505016 h 1543360"/>
              <a:gd name="connsiteX28793" fmla="*/ 970345 w 1617176"/>
              <a:gd name="connsiteY28793" fmla="*/ 504771 h 1543360"/>
              <a:gd name="connsiteX28794" fmla="*/ 970345 w 1617176"/>
              <a:gd name="connsiteY28794" fmla="*/ 505748 h 1543360"/>
              <a:gd name="connsiteX28795" fmla="*/ 970152 w 1617176"/>
              <a:gd name="connsiteY28795" fmla="*/ 505700 h 1543360"/>
              <a:gd name="connsiteX28796" fmla="*/ 970834 w 1617176"/>
              <a:gd name="connsiteY28796" fmla="*/ 506724 h 1543360"/>
              <a:gd name="connsiteX28797" fmla="*/ 972542 w 1617176"/>
              <a:gd name="connsiteY28797" fmla="*/ 508675 h 1543360"/>
              <a:gd name="connsiteX28798" fmla="*/ 972542 w 1617176"/>
              <a:gd name="connsiteY28798" fmla="*/ 508433 h 1543360"/>
              <a:gd name="connsiteX28799" fmla="*/ 974495 w 1617176"/>
              <a:gd name="connsiteY28799" fmla="*/ 508921 h 1543360"/>
              <a:gd name="connsiteX28800" fmla="*/ 970345 w 1617176"/>
              <a:gd name="connsiteY28800" fmla="*/ 504771 h 1543360"/>
              <a:gd name="connsiteX28801" fmla="*/ 902489 w 1617176"/>
              <a:gd name="connsiteY28801" fmla="*/ 504771 h 1543360"/>
              <a:gd name="connsiteX28802" fmla="*/ 911032 w 1617176"/>
              <a:gd name="connsiteY28802" fmla="*/ 512826 h 1543360"/>
              <a:gd name="connsiteX28803" fmla="*/ 911032 w 1617176"/>
              <a:gd name="connsiteY28803" fmla="*/ 512094 h 1543360"/>
              <a:gd name="connsiteX28804" fmla="*/ 910300 w 1617176"/>
              <a:gd name="connsiteY28804" fmla="*/ 510629 h 1543360"/>
              <a:gd name="connsiteX28805" fmla="*/ 908713 w 1617176"/>
              <a:gd name="connsiteY28805" fmla="*/ 508362 h 1543360"/>
              <a:gd name="connsiteX28806" fmla="*/ 1054352 w 1617176"/>
              <a:gd name="connsiteY28806" fmla="*/ 504557 h 1543360"/>
              <a:gd name="connsiteX28807" fmla="*/ 1053607 w 1617176"/>
              <a:gd name="connsiteY28807" fmla="*/ 504663 h 1543360"/>
              <a:gd name="connsiteX28808" fmla="*/ 1053976 w 1617176"/>
              <a:gd name="connsiteY28808" fmla="*/ 506450 h 1543360"/>
              <a:gd name="connsiteX28809" fmla="*/ 1058217 w 1617176"/>
              <a:gd name="connsiteY28809" fmla="*/ 507456 h 1543360"/>
              <a:gd name="connsiteX28810" fmla="*/ 987920 w 1617176"/>
              <a:gd name="connsiteY28810" fmla="*/ 504283 h 1543360"/>
              <a:gd name="connsiteX28811" fmla="*/ 987920 w 1617176"/>
              <a:gd name="connsiteY28811" fmla="*/ 505748 h 1543360"/>
              <a:gd name="connsiteX28812" fmla="*/ 990117 w 1617176"/>
              <a:gd name="connsiteY28812" fmla="*/ 504283 h 1543360"/>
              <a:gd name="connsiteX28813" fmla="*/ 987920 w 1617176"/>
              <a:gd name="connsiteY28813" fmla="*/ 504283 h 1543360"/>
              <a:gd name="connsiteX28814" fmla="*/ 1038201 w 1617176"/>
              <a:gd name="connsiteY28814" fmla="*/ 503795 h 1543360"/>
              <a:gd name="connsiteX28815" fmla="*/ 1043815 w 1617176"/>
              <a:gd name="connsiteY28815" fmla="*/ 511606 h 1543360"/>
              <a:gd name="connsiteX28816" fmla="*/ 1046012 w 1617176"/>
              <a:gd name="connsiteY28816" fmla="*/ 511606 h 1543360"/>
              <a:gd name="connsiteX28817" fmla="*/ 1045921 w 1617176"/>
              <a:gd name="connsiteY28817" fmla="*/ 511881 h 1543360"/>
              <a:gd name="connsiteX28818" fmla="*/ 1048942 w 1617176"/>
              <a:gd name="connsiteY28818" fmla="*/ 510874 h 1543360"/>
              <a:gd name="connsiteX28819" fmla="*/ 1051707 w 1617176"/>
              <a:gd name="connsiteY28819" fmla="*/ 510182 h 1543360"/>
              <a:gd name="connsiteX28820" fmla="*/ 1051138 w 1617176"/>
              <a:gd name="connsiteY28820" fmla="*/ 509897 h 1543360"/>
              <a:gd name="connsiteX28821" fmla="*/ 1052359 w 1617176"/>
              <a:gd name="connsiteY28821" fmla="*/ 508433 h 1543360"/>
              <a:gd name="connsiteX28822" fmla="*/ 1038201 w 1617176"/>
              <a:gd name="connsiteY28822" fmla="*/ 503795 h 1543360"/>
              <a:gd name="connsiteX28823" fmla="*/ 853266 w 1617176"/>
              <a:gd name="connsiteY28823" fmla="*/ 503697 h 1543360"/>
              <a:gd name="connsiteX28824" fmla="*/ 853184 w 1617176"/>
              <a:gd name="connsiteY28824" fmla="*/ 503795 h 1543360"/>
              <a:gd name="connsiteX28825" fmla="*/ 850743 w 1617176"/>
              <a:gd name="connsiteY28825" fmla="*/ 503795 h 1543360"/>
              <a:gd name="connsiteX28826" fmla="*/ 850743 w 1617176"/>
              <a:gd name="connsiteY28826" fmla="*/ 503795 h 1543360"/>
              <a:gd name="connsiteX28827" fmla="*/ 848547 w 1617176"/>
              <a:gd name="connsiteY28827" fmla="*/ 505992 h 1543360"/>
              <a:gd name="connsiteX28828" fmla="*/ 845861 w 1617176"/>
              <a:gd name="connsiteY28828" fmla="*/ 508432 h 1543360"/>
              <a:gd name="connsiteX28829" fmla="*/ 845764 w 1617176"/>
              <a:gd name="connsiteY28829" fmla="*/ 508497 h 1543360"/>
              <a:gd name="connsiteX28830" fmla="*/ 850591 w 1617176"/>
              <a:gd name="connsiteY28830" fmla="*/ 510843 h 1543360"/>
              <a:gd name="connsiteX28831" fmla="*/ 858798 w 1617176"/>
              <a:gd name="connsiteY28831" fmla="*/ 512582 h 1543360"/>
              <a:gd name="connsiteX28832" fmla="*/ 861239 w 1617176"/>
              <a:gd name="connsiteY28832" fmla="*/ 508677 h 1543360"/>
              <a:gd name="connsiteX28833" fmla="*/ 861836 w 1617176"/>
              <a:gd name="connsiteY28833" fmla="*/ 508379 h 1543360"/>
              <a:gd name="connsiteX28834" fmla="*/ 859530 w 1617176"/>
              <a:gd name="connsiteY28834" fmla="*/ 507456 h 1543360"/>
              <a:gd name="connsiteX28835" fmla="*/ 1082445 w 1617176"/>
              <a:gd name="connsiteY28835" fmla="*/ 502617 h 1543360"/>
              <a:gd name="connsiteX28836" fmla="*/ 1081405 w 1617176"/>
              <a:gd name="connsiteY28836" fmla="*/ 503063 h 1543360"/>
              <a:gd name="connsiteX28837" fmla="*/ 1081189 w 1617176"/>
              <a:gd name="connsiteY28837" fmla="*/ 503171 h 1543360"/>
              <a:gd name="connsiteX28838" fmla="*/ 1086236 w 1617176"/>
              <a:gd name="connsiteY28838" fmla="*/ 506167 h 1543360"/>
              <a:gd name="connsiteX28839" fmla="*/ 1084090 w 1617176"/>
              <a:gd name="connsiteY28839" fmla="*/ 503307 h 1543360"/>
              <a:gd name="connsiteX28840" fmla="*/ 1084160 w 1617176"/>
              <a:gd name="connsiteY28840" fmla="*/ 503132 h 1543360"/>
              <a:gd name="connsiteX28841" fmla="*/ 1083846 w 1617176"/>
              <a:gd name="connsiteY28841" fmla="*/ 503551 h 1543360"/>
              <a:gd name="connsiteX28842" fmla="*/ 1052359 w 1617176"/>
              <a:gd name="connsiteY28842" fmla="*/ 502575 h 1543360"/>
              <a:gd name="connsiteX28843" fmla="*/ 1052847 w 1617176"/>
              <a:gd name="connsiteY28843" fmla="*/ 503063 h 1543360"/>
              <a:gd name="connsiteX28844" fmla="*/ 1053364 w 1617176"/>
              <a:gd name="connsiteY28844" fmla="*/ 502977 h 1543360"/>
              <a:gd name="connsiteX28845" fmla="*/ 1085552 w 1617176"/>
              <a:gd name="connsiteY28845" fmla="*/ 502574 h 1543360"/>
              <a:gd name="connsiteX28846" fmla="*/ 1085554 w 1617176"/>
              <a:gd name="connsiteY28846" fmla="*/ 502575 h 1543360"/>
              <a:gd name="connsiteX28847" fmla="*/ 1087507 w 1617176"/>
              <a:gd name="connsiteY28847" fmla="*/ 504772 h 1543360"/>
              <a:gd name="connsiteX28848" fmla="*/ 1089291 w 1617176"/>
              <a:gd name="connsiteY28848" fmla="*/ 507268 h 1543360"/>
              <a:gd name="connsiteX28849" fmla="*/ 1089460 w 1617176"/>
              <a:gd name="connsiteY28849" fmla="*/ 507212 h 1543360"/>
              <a:gd name="connsiteX28850" fmla="*/ 1093724 w 1617176"/>
              <a:gd name="connsiteY28850" fmla="*/ 509681 h 1543360"/>
              <a:gd name="connsiteX28851" fmla="*/ 1094010 w 1617176"/>
              <a:gd name="connsiteY28851" fmla="*/ 510158 h 1543360"/>
              <a:gd name="connsiteX28852" fmla="*/ 1093853 w 1617176"/>
              <a:gd name="connsiteY28852" fmla="*/ 510630 h 1543360"/>
              <a:gd name="connsiteX28853" fmla="*/ 1094403 w 1617176"/>
              <a:gd name="connsiteY28853" fmla="*/ 510813 h 1543360"/>
              <a:gd name="connsiteX28854" fmla="*/ 1094586 w 1617176"/>
              <a:gd name="connsiteY28854" fmla="*/ 511117 h 1543360"/>
              <a:gd name="connsiteX28855" fmla="*/ 1094773 w 1617176"/>
              <a:gd name="connsiteY28855" fmla="*/ 511023 h 1543360"/>
              <a:gd name="connsiteX28856" fmla="*/ 1094586 w 1617176"/>
              <a:gd name="connsiteY28856" fmla="*/ 510874 h 1543360"/>
              <a:gd name="connsiteX28857" fmla="*/ 1094403 w 1617176"/>
              <a:gd name="connsiteY28857" fmla="*/ 510813 h 1543360"/>
              <a:gd name="connsiteX28858" fmla="*/ 1094010 w 1617176"/>
              <a:gd name="connsiteY28858" fmla="*/ 510158 h 1543360"/>
              <a:gd name="connsiteX28859" fmla="*/ 1094097 w 1617176"/>
              <a:gd name="connsiteY28859" fmla="*/ 509897 h 1543360"/>
              <a:gd name="connsiteX28860" fmla="*/ 1093724 w 1617176"/>
              <a:gd name="connsiteY28860" fmla="*/ 509681 h 1543360"/>
              <a:gd name="connsiteX28861" fmla="*/ 1092389 w 1617176"/>
              <a:gd name="connsiteY28861" fmla="*/ 507456 h 1543360"/>
              <a:gd name="connsiteX28862" fmla="*/ 1091901 w 1617176"/>
              <a:gd name="connsiteY28862" fmla="*/ 506968 h 1543360"/>
              <a:gd name="connsiteX28863" fmla="*/ 1088664 w 1617176"/>
              <a:gd name="connsiteY28863" fmla="*/ 502574 h 1543360"/>
              <a:gd name="connsiteX28864" fmla="*/ 1086043 w 1617176"/>
              <a:gd name="connsiteY28864" fmla="*/ 502574 h 1543360"/>
              <a:gd name="connsiteX28865" fmla="*/ 883206 w 1617176"/>
              <a:gd name="connsiteY28865" fmla="*/ 502248 h 1543360"/>
              <a:gd name="connsiteX28866" fmla="*/ 883206 w 1617176"/>
              <a:gd name="connsiteY28866" fmla="*/ 502818 h 1543360"/>
              <a:gd name="connsiteX28867" fmla="*/ 880033 w 1617176"/>
              <a:gd name="connsiteY28867" fmla="*/ 505015 h 1543360"/>
              <a:gd name="connsiteX28868" fmla="*/ 879057 w 1617176"/>
              <a:gd name="connsiteY28868" fmla="*/ 505748 h 1543360"/>
              <a:gd name="connsiteX28869" fmla="*/ 889309 w 1617176"/>
              <a:gd name="connsiteY28869" fmla="*/ 518440 h 1543360"/>
              <a:gd name="connsiteX28870" fmla="*/ 901269 w 1617176"/>
              <a:gd name="connsiteY28870" fmla="*/ 522590 h 1543360"/>
              <a:gd name="connsiteX28871" fmla="*/ 909324 w 1617176"/>
              <a:gd name="connsiteY28871" fmla="*/ 517464 h 1543360"/>
              <a:gd name="connsiteX28872" fmla="*/ 896875 w 1617176"/>
              <a:gd name="connsiteY28872" fmla="*/ 503307 h 1543360"/>
              <a:gd name="connsiteX28873" fmla="*/ 883694 w 1617176"/>
              <a:gd name="connsiteY28873" fmla="*/ 503307 h 1543360"/>
              <a:gd name="connsiteX28874" fmla="*/ 883451 w 1617176"/>
              <a:gd name="connsiteY28874" fmla="*/ 502575 h 1543360"/>
              <a:gd name="connsiteX28875" fmla="*/ 992069 w 1617176"/>
              <a:gd name="connsiteY28875" fmla="*/ 502087 h 1543360"/>
              <a:gd name="connsiteX28876" fmla="*/ 994266 w 1617176"/>
              <a:gd name="connsiteY28876" fmla="*/ 504283 h 1543360"/>
              <a:gd name="connsiteX28877" fmla="*/ 994521 w 1617176"/>
              <a:gd name="connsiteY28877" fmla="*/ 504538 h 1543360"/>
              <a:gd name="connsiteX28878" fmla="*/ 994510 w 1617176"/>
              <a:gd name="connsiteY28878" fmla="*/ 504527 h 1543360"/>
              <a:gd name="connsiteX28879" fmla="*/ 994266 w 1617176"/>
              <a:gd name="connsiteY28879" fmla="*/ 503551 h 1543360"/>
              <a:gd name="connsiteX28880" fmla="*/ 993855 w 1617176"/>
              <a:gd name="connsiteY28880" fmla="*/ 502590 h 1543360"/>
              <a:gd name="connsiteX28881" fmla="*/ 993778 w 1617176"/>
              <a:gd name="connsiteY28881" fmla="*/ 502819 h 1543360"/>
              <a:gd name="connsiteX28882" fmla="*/ 992069 w 1617176"/>
              <a:gd name="connsiteY28882" fmla="*/ 502087 h 1543360"/>
              <a:gd name="connsiteX28883" fmla="*/ 1067249 w 1617176"/>
              <a:gd name="connsiteY28883" fmla="*/ 501598 h 1543360"/>
              <a:gd name="connsiteX28884" fmla="*/ 1067981 w 1617176"/>
              <a:gd name="connsiteY28884" fmla="*/ 503063 h 1543360"/>
              <a:gd name="connsiteX28885" fmla="*/ 1066272 w 1617176"/>
              <a:gd name="connsiteY28885" fmla="*/ 503063 h 1543360"/>
              <a:gd name="connsiteX28886" fmla="*/ 878874 w 1617176"/>
              <a:gd name="connsiteY28886" fmla="*/ 500896 h 1543360"/>
              <a:gd name="connsiteX28887" fmla="*/ 876860 w 1617176"/>
              <a:gd name="connsiteY28887" fmla="*/ 504771 h 1543360"/>
              <a:gd name="connsiteX28888" fmla="*/ 878310 w 1617176"/>
              <a:gd name="connsiteY28888" fmla="*/ 504357 h 1543360"/>
              <a:gd name="connsiteX28889" fmla="*/ 878325 w 1617176"/>
              <a:gd name="connsiteY28889" fmla="*/ 504283 h 1543360"/>
              <a:gd name="connsiteX28890" fmla="*/ 879301 w 1617176"/>
              <a:gd name="connsiteY28890" fmla="*/ 503795 h 1543360"/>
              <a:gd name="connsiteX28891" fmla="*/ 882230 w 1617176"/>
              <a:gd name="connsiteY28891" fmla="*/ 501842 h 1543360"/>
              <a:gd name="connsiteX28892" fmla="*/ 882901 w 1617176"/>
              <a:gd name="connsiteY28892" fmla="*/ 501842 h 1543360"/>
              <a:gd name="connsiteX28893" fmla="*/ 882718 w 1617176"/>
              <a:gd name="connsiteY28893" fmla="*/ 501598 h 1543360"/>
              <a:gd name="connsiteX28894" fmla="*/ 878874 w 1617176"/>
              <a:gd name="connsiteY28894" fmla="*/ 500896 h 1543360"/>
              <a:gd name="connsiteX28895" fmla="*/ 948133 w 1617176"/>
              <a:gd name="connsiteY28895" fmla="*/ 500866 h 1543360"/>
              <a:gd name="connsiteX28896" fmla="*/ 943741 w 1617176"/>
              <a:gd name="connsiteY28896" fmla="*/ 501702 h 1543360"/>
              <a:gd name="connsiteX28897" fmla="*/ 943741 w 1617176"/>
              <a:gd name="connsiteY28897" fmla="*/ 501842 h 1543360"/>
              <a:gd name="connsiteX28898" fmla="*/ 942764 w 1617176"/>
              <a:gd name="connsiteY28898" fmla="*/ 503063 h 1543360"/>
              <a:gd name="connsiteX28899" fmla="*/ 942764 w 1617176"/>
              <a:gd name="connsiteY28899" fmla="*/ 504039 h 1543360"/>
              <a:gd name="connsiteX28900" fmla="*/ 948133 w 1617176"/>
              <a:gd name="connsiteY28900" fmla="*/ 500866 h 1543360"/>
              <a:gd name="connsiteX28901" fmla="*/ 962966 w 1617176"/>
              <a:gd name="connsiteY28901" fmla="*/ 500807 h 1543360"/>
              <a:gd name="connsiteX28902" fmla="*/ 956920 w 1617176"/>
              <a:gd name="connsiteY28902" fmla="*/ 504527 h 1543360"/>
              <a:gd name="connsiteX28903" fmla="*/ 960582 w 1617176"/>
              <a:gd name="connsiteY28903" fmla="*/ 506968 h 1543360"/>
              <a:gd name="connsiteX28904" fmla="*/ 965753 w 1617176"/>
              <a:gd name="connsiteY28904" fmla="*/ 503596 h 1543360"/>
              <a:gd name="connsiteX28905" fmla="*/ 999209 w 1617176"/>
              <a:gd name="connsiteY28905" fmla="*/ 500073 h 1543360"/>
              <a:gd name="connsiteX28906" fmla="*/ 994863 w 1617176"/>
              <a:gd name="connsiteY28906" fmla="*/ 502276 h 1543360"/>
              <a:gd name="connsiteX28907" fmla="*/ 994998 w 1617176"/>
              <a:gd name="connsiteY28907" fmla="*/ 502819 h 1543360"/>
              <a:gd name="connsiteX28908" fmla="*/ 995479 w 1617176"/>
              <a:gd name="connsiteY28908" fmla="*/ 503779 h 1543360"/>
              <a:gd name="connsiteX28909" fmla="*/ 1002565 w 1617176"/>
              <a:gd name="connsiteY28909" fmla="*/ 503307 h 1543360"/>
              <a:gd name="connsiteX28910" fmla="*/ 999209 w 1617176"/>
              <a:gd name="connsiteY28910" fmla="*/ 500073 h 1543360"/>
              <a:gd name="connsiteX28911" fmla="*/ 1092691 w 1617176"/>
              <a:gd name="connsiteY28911" fmla="*/ 499962 h 1543360"/>
              <a:gd name="connsiteX28912" fmla="*/ 1091657 w 1617176"/>
              <a:gd name="connsiteY28912" fmla="*/ 500134 h 1543360"/>
              <a:gd name="connsiteX28913" fmla="*/ 1090680 w 1617176"/>
              <a:gd name="connsiteY28913" fmla="*/ 500622 h 1543360"/>
              <a:gd name="connsiteX28914" fmla="*/ 1090680 w 1617176"/>
              <a:gd name="connsiteY28914" fmla="*/ 501598 h 1543360"/>
              <a:gd name="connsiteX28915" fmla="*/ 1089216 w 1617176"/>
              <a:gd name="connsiteY28915" fmla="*/ 501354 h 1543360"/>
              <a:gd name="connsiteX28916" fmla="*/ 1090436 w 1617176"/>
              <a:gd name="connsiteY28916" fmla="*/ 502086 h 1543360"/>
              <a:gd name="connsiteX28917" fmla="*/ 1093121 w 1617176"/>
              <a:gd name="connsiteY28917" fmla="*/ 505991 h 1543360"/>
              <a:gd name="connsiteX28918" fmla="*/ 1093317 w 1617176"/>
              <a:gd name="connsiteY28918" fmla="*/ 506186 h 1543360"/>
              <a:gd name="connsiteX28919" fmla="*/ 1093365 w 1617176"/>
              <a:gd name="connsiteY28919" fmla="*/ 505992 h 1543360"/>
              <a:gd name="connsiteX28920" fmla="*/ 1098979 w 1617176"/>
              <a:gd name="connsiteY28920" fmla="*/ 510874 h 1543360"/>
              <a:gd name="connsiteX28921" fmla="*/ 1094342 w 1617176"/>
              <a:gd name="connsiteY28921" fmla="*/ 500134 h 1543360"/>
              <a:gd name="connsiteX28922" fmla="*/ 1092633 w 1617176"/>
              <a:gd name="connsiteY28922" fmla="*/ 500134 h 1543360"/>
              <a:gd name="connsiteX28923" fmla="*/ 788256 w 1617176"/>
              <a:gd name="connsiteY28923" fmla="*/ 499890 h 1543360"/>
              <a:gd name="connsiteX28924" fmla="*/ 780446 w 1617176"/>
              <a:gd name="connsiteY28924" fmla="*/ 500866 h 1543360"/>
              <a:gd name="connsiteX28925" fmla="*/ 781422 w 1617176"/>
              <a:gd name="connsiteY28925" fmla="*/ 502575 h 1543360"/>
              <a:gd name="connsiteX28926" fmla="*/ 781193 w 1617176"/>
              <a:gd name="connsiteY28926" fmla="*/ 502632 h 1543360"/>
              <a:gd name="connsiteX28927" fmla="*/ 799240 w 1617176"/>
              <a:gd name="connsiteY28927" fmla="*/ 512582 h 1543360"/>
              <a:gd name="connsiteX28928" fmla="*/ 817303 w 1617176"/>
              <a:gd name="connsiteY28928" fmla="*/ 522101 h 1543360"/>
              <a:gd name="connsiteX28929" fmla="*/ 817303 w 1617176"/>
              <a:gd name="connsiteY28929" fmla="*/ 522102 h 1543360"/>
              <a:gd name="connsiteX28930" fmla="*/ 817548 w 1617176"/>
              <a:gd name="connsiteY28930" fmla="*/ 521613 h 1543360"/>
              <a:gd name="connsiteX28931" fmla="*/ 818768 w 1617176"/>
              <a:gd name="connsiteY28931" fmla="*/ 521125 h 1543360"/>
              <a:gd name="connsiteX28932" fmla="*/ 818896 w 1617176"/>
              <a:gd name="connsiteY28932" fmla="*/ 521252 h 1543360"/>
              <a:gd name="connsiteX28933" fmla="*/ 821697 w 1617176"/>
              <a:gd name="connsiteY28933" fmla="*/ 518684 h 1543360"/>
              <a:gd name="connsiteX28934" fmla="*/ 825277 w 1617176"/>
              <a:gd name="connsiteY28934" fmla="*/ 514880 h 1543360"/>
              <a:gd name="connsiteX28935" fmla="*/ 820964 w 1617176"/>
              <a:gd name="connsiteY28935" fmla="*/ 512826 h 1543360"/>
              <a:gd name="connsiteX28936" fmla="*/ 815194 w 1617176"/>
              <a:gd name="connsiteY28936" fmla="*/ 509595 h 1543360"/>
              <a:gd name="connsiteX28937" fmla="*/ 815106 w 1617176"/>
              <a:gd name="connsiteY28937" fmla="*/ 509653 h 1543360"/>
              <a:gd name="connsiteX28938" fmla="*/ 814862 w 1617176"/>
              <a:gd name="connsiteY28938" fmla="*/ 509653 h 1543360"/>
              <a:gd name="connsiteX28939" fmla="*/ 814781 w 1617176"/>
              <a:gd name="connsiteY28939" fmla="*/ 509490 h 1543360"/>
              <a:gd name="connsiteX28940" fmla="*/ 814619 w 1617176"/>
              <a:gd name="connsiteY28940" fmla="*/ 509409 h 1543360"/>
              <a:gd name="connsiteX28941" fmla="*/ 812665 w 1617176"/>
              <a:gd name="connsiteY28941" fmla="*/ 508920 h 1543360"/>
              <a:gd name="connsiteX28942" fmla="*/ 812665 w 1617176"/>
              <a:gd name="connsiteY28942" fmla="*/ 508921 h 1543360"/>
              <a:gd name="connsiteX28943" fmla="*/ 812658 w 1617176"/>
              <a:gd name="connsiteY28943" fmla="*/ 508918 h 1543360"/>
              <a:gd name="connsiteX28944" fmla="*/ 811689 w 1617176"/>
              <a:gd name="connsiteY28944" fmla="*/ 508676 h 1543360"/>
              <a:gd name="connsiteX28945" fmla="*/ 811689 w 1617176"/>
              <a:gd name="connsiteY28945" fmla="*/ 508568 h 1543360"/>
              <a:gd name="connsiteX28946" fmla="*/ 792406 w 1617176"/>
              <a:gd name="connsiteY28946" fmla="*/ 501598 h 1543360"/>
              <a:gd name="connsiteX28947" fmla="*/ 788256 w 1617176"/>
              <a:gd name="connsiteY28947" fmla="*/ 499890 h 1543360"/>
              <a:gd name="connsiteX28948" fmla="*/ 1061357 w 1617176"/>
              <a:gd name="connsiteY28948" fmla="*/ 499695 h 1543360"/>
              <a:gd name="connsiteX28949" fmla="*/ 1060902 w 1617176"/>
              <a:gd name="connsiteY28949" fmla="*/ 500377 h 1543360"/>
              <a:gd name="connsiteX28950" fmla="*/ 1058682 w 1617176"/>
              <a:gd name="connsiteY28950" fmla="*/ 500870 h 1543360"/>
              <a:gd name="connsiteX28951" fmla="*/ 1060169 w 1617176"/>
              <a:gd name="connsiteY28951" fmla="*/ 502087 h 1543360"/>
              <a:gd name="connsiteX28952" fmla="*/ 1059925 w 1617176"/>
              <a:gd name="connsiteY28952" fmla="*/ 502819 h 1543360"/>
              <a:gd name="connsiteX28953" fmla="*/ 1060658 w 1617176"/>
              <a:gd name="connsiteY28953" fmla="*/ 503063 h 1543360"/>
              <a:gd name="connsiteX28954" fmla="*/ 1060658 w 1617176"/>
              <a:gd name="connsiteY28954" fmla="*/ 503202 h 1543360"/>
              <a:gd name="connsiteX28955" fmla="*/ 1061146 w 1617176"/>
              <a:gd name="connsiteY28955" fmla="*/ 503063 h 1543360"/>
              <a:gd name="connsiteX28956" fmla="*/ 1061390 w 1617176"/>
              <a:gd name="connsiteY28956" fmla="*/ 503063 h 1543360"/>
              <a:gd name="connsiteX28957" fmla="*/ 1062122 w 1617176"/>
              <a:gd name="connsiteY28957" fmla="*/ 503795 h 1543360"/>
              <a:gd name="connsiteX28958" fmla="*/ 1061634 w 1617176"/>
              <a:gd name="connsiteY28958" fmla="*/ 504283 h 1543360"/>
              <a:gd name="connsiteX28959" fmla="*/ 1061146 w 1617176"/>
              <a:gd name="connsiteY28959" fmla="*/ 504283 h 1543360"/>
              <a:gd name="connsiteX28960" fmla="*/ 1060658 w 1617176"/>
              <a:gd name="connsiteY28960" fmla="*/ 504365 h 1543360"/>
              <a:gd name="connsiteX28961" fmla="*/ 1060658 w 1617176"/>
              <a:gd name="connsiteY28961" fmla="*/ 504527 h 1543360"/>
              <a:gd name="connsiteX28962" fmla="*/ 1063098 w 1617176"/>
              <a:gd name="connsiteY28962" fmla="*/ 505016 h 1543360"/>
              <a:gd name="connsiteX28963" fmla="*/ 1062854 w 1617176"/>
              <a:gd name="connsiteY28963" fmla="*/ 506236 h 1543360"/>
              <a:gd name="connsiteX28964" fmla="*/ 1063046 w 1617176"/>
              <a:gd name="connsiteY28964" fmla="*/ 506364 h 1543360"/>
              <a:gd name="connsiteX28965" fmla="*/ 1066272 w 1617176"/>
              <a:gd name="connsiteY28965" fmla="*/ 505504 h 1543360"/>
              <a:gd name="connsiteX28966" fmla="*/ 1071576 w 1617176"/>
              <a:gd name="connsiteY28966" fmla="*/ 504057 h 1543360"/>
              <a:gd name="connsiteX28967" fmla="*/ 1071641 w 1617176"/>
              <a:gd name="connsiteY28967" fmla="*/ 503795 h 1543360"/>
              <a:gd name="connsiteX28968" fmla="*/ 1070909 w 1617176"/>
              <a:gd name="connsiteY28968" fmla="*/ 503307 h 1543360"/>
              <a:gd name="connsiteX28969" fmla="*/ 1071397 w 1617176"/>
              <a:gd name="connsiteY28969" fmla="*/ 502819 h 1543360"/>
              <a:gd name="connsiteX28970" fmla="*/ 845816 w 1617176"/>
              <a:gd name="connsiteY28970" fmla="*/ 499612 h 1543360"/>
              <a:gd name="connsiteX28971" fmla="*/ 845617 w 1617176"/>
              <a:gd name="connsiteY28971" fmla="*/ 499890 h 1543360"/>
              <a:gd name="connsiteX28972" fmla="*/ 845129 w 1617176"/>
              <a:gd name="connsiteY28972" fmla="*/ 499890 h 1543360"/>
              <a:gd name="connsiteX28973" fmla="*/ 843909 w 1617176"/>
              <a:gd name="connsiteY28973" fmla="*/ 500134 h 1543360"/>
              <a:gd name="connsiteX28974" fmla="*/ 843665 w 1617176"/>
              <a:gd name="connsiteY28974" fmla="*/ 500134 h 1543360"/>
              <a:gd name="connsiteX28975" fmla="*/ 843550 w 1617176"/>
              <a:gd name="connsiteY28975" fmla="*/ 500065 h 1543360"/>
              <a:gd name="connsiteX28976" fmla="*/ 840980 w 1617176"/>
              <a:gd name="connsiteY28976" fmla="*/ 502819 h 1543360"/>
              <a:gd name="connsiteX28977" fmla="*/ 838539 w 1617176"/>
              <a:gd name="connsiteY28977" fmla="*/ 505504 h 1543360"/>
              <a:gd name="connsiteX28978" fmla="*/ 838417 w 1617176"/>
              <a:gd name="connsiteY28978" fmla="*/ 505565 h 1543360"/>
              <a:gd name="connsiteX28979" fmla="*/ 838050 w 1617176"/>
              <a:gd name="connsiteY28979" fmla="*/ 506480 h 1543360"/>
              <a:gd name="connsiteX28980" fmla="*/ 844152 w 1617176"/>
              <a:gd name="connsiteY28980" fmla="*/ 507701 h 1543360"/>
              <a:gd name="connsiteX28981" fmla="*/ 844397 w 1617176"/>
              <a:gd name="connsiteY28981" fmla="*/ 508433 h 1543360"/>
              <a:gd name="connsiteX28982" fmla="*/ 844510 w 1617176"/>
              <a:gd name="connsiteY28982" fmla="*/ 508395 h 1543360"/>
              <a:gd name="connsiteX28983" fmla="*/ 844397 w 1617176"/>
              <a:gd name="connsiteY28983" fmla="*/ 507944 h 1543360"/>
              <a:gd name="connsiteX28984" fmla="*/ 847570 w 1617176"/>
              <a:gd name="connsiteY28984" fmla="*/ 505015 h 1543360"/>
              <a:gd name="connsiteX28985" fmla="*/ 849751 w 1617176"/>
              <a:gd name="connsiteY28985" fmla="*/ 502616 h 1543360"/>
              <a:gd name="connsiteX28986" fmla="*/ 847814 w 1617176"/>
              <a:gd name="connsiteY28986" fmla="*/ 501110 h 1543360"/>
              <a:gd name="connsiteX28987" fmla="*/ 941543 w 1617176"/>
              <a:gd name="connsiteY28987" fmla="*/ 499402 h 1543360"/>
              <a:gd name="connsiteX28988" fmla="*/ 940323 w 1617176"/>
              <a:gd name="connsiteY28988" fmla="*/ 501598 h 1543360"/>
              <a:gd name="connsiteX28989" fmla="*/ 942031 w 1617176"/>
              <a:gd name="connsiteY28989" fmla="*/ 502087 h 1543360"/>
              <a:gd name="connsiteX28990" fmla="*/ 942062 w 1617176"/>
              <a:gd name="connsiteY28990" fmla="*/ 502180 h 1543360"/>
              <a:gd name="connsiteX28991" fmla="*/ 942520 w 1617176"/>
              <a:gd name="connsiteY28991" fmla="*/ 501110 h 1543360"/>
              <a:gd name="connsiteX28992" fmla="*/ 942519 w 1617176"/>
              <a:gd name="connsiteY28992" fmla="*/ 501110 h 1543360"/>
              <a:gd name="connsiteX28993" fmla="*/ 941543 w 1617176"/>
              <a:gd name="connsiteY28993" fmla="*/ 499402 h 1543360"/>
              <a:gd name="connsiteX28994" fmla="*/ 981207 w 1617176"/>
              <a:gd name="connsiteY28994" fmla="*/ 499127 h 1543360"/>
              <a:gd name="connsiteX28995" fmla="*/ 975959 w 1617176"/>
              <a:gd name="connsiteY28995" fmla="*/ 503063 h 1543360"/>
              <a:gd name="connsiteX28996" fmla="*/ 979864 w 1617176"/>
              <a:gd name="connsiteY28996" fmla="*/ 505992 h 1543360"/>
              <a:gd name="connsiteX28997" fmla="*/ 987187 w 1617176"/>
              <a:gd name="connsiteY28997" fmla="*/ 500866 h 1543360"/>
              <a:gd name="connsiteX28998" fmla="*/ 981207 w 1617176"/>
              <a:gd name="connsiteY28998" fmla="*/ 499127 h 1543360"/>
              <a:gd name="connsiteX28999" fmla="*/ 505626 w 1617176"/>
              <a:gd name="connsiteY28999" fmla="*/ 498825 h 1543360"/>
              <a:gd name="connsiteX29000" fmla="*/ 505361 w 1617176"/>
              <a:gd name="connsiteY29000" fmla="*/ 498913 h 1543360"/>
              <a:gd name="connsiteX29001" fmla="*/ 504872 w 1617176"/>
              <a:gd name="connsiteY29001" fmla="*/ 498913 h 1543360"/>
              <a:gd name="connsiteX29002" fmla="*/ 505849 w 1617176"/>
              <a:gd name="connsiteY29002" fmla="*/ 500378 h 1543360"/>
              <a:gd name="connsiteX29003" fmla="*/ 506057 w 1617176"/>
              <a:gd name="connsiteY29003" fmla="*/ 500308 h 1543360"/>
              <a:gd name="connsiteX29004" fmla="*/ 505848 w 1617176"/>
              <a:gd name="connsiteY29004" fmla="*/ 499890 h 1543360"/>
              <a:gd name="connsiteX29005" fmla="*/ 505604 w 1617176"/>
              <a:gd name="connsiteY29005" fmla="*/ 498913 h 1543360"/>
              <a:gd name="connsiteX29006" fmla="*/ 963511 w 1617176"/>
              <a:gd name="connsiteY29006" fmla="*/ 498669 h 1543360"/>
              <a:gd name="connsiteX29007" fmla="*/ 964243 w 1617176"/>
              <a:gd name="connsiteY29007" fmla="*/ 499646 h 1543360"/>
              <a:gd name="connsiteX29008" fmla="*/ 963695 w 1617176"/>
              <a:gd name="connsiteY29008" fmla="*/ 499829 h 1543360"/>
              <a:gd name="connsiteX29009" fmla="*/ 967051 w 1617176"/>
              <a:gd name="connsiteY29009" fmla="*/ 503183 h 1543360"/>
              <a:gd name="connsiteX29010" fmla="*/ 967172 w 1617176"/>
              <a:gd name="connsiteY29010" fmla="*/ 502819 h 1543360"/>
              <a:gd name="connsiteX29011" fmla="*/ 969857 w 1617176"/>
              <a:gd name="connsiteY29011" fmla="*/ 501354 h 1543360"/>
              <a:gd name="connsiteX29012" fmla="*/ 969467 w 1617176"/>
              <a:gd name="connsiteY29012" fmla="*/ 500866 h 1543360"/>
              <a:gd name="connsiteX29013" fmla="*/ 969125 w 1617176"/>
              <a:gd name="connsiteY29013" fmla="*/ 500866 h 1543360"/>
              <a:gd name="connsiteX29014" fmla="*/ 967173 w 1617176"/>
              <a:gd name="connsiteY29014" fmla="*/ 499402 h 1543360"/>
              <a:gd name="connsiteX29015" fmla="*/ 966440 w 1617176"/>
              <a:gd name="connsiteY29015" fmla="*/ 498914 h 1543360"/>
              <a:gd name="connsiteX29016" fmla="*/ 966399 w 1617176"/>
              <a:gd name="connsiteY29016" fmla="*/ 498669 h 1543360"/>
              <a:gd name="connsiteX29017" fmla="*/ 1152922 w 1617176"/>
              <a:gd name="connsiteY29017" fmla="*/ 498181 h 1543360"/>
              <a:gd name="connsiteX29018" fmla="*/ 1158048 w 1617176"/>
              <a:gd name="connsiteY29018" fmla="*/ 512826 h 1543360"/>
              <a:gd name="connsiteX29019" fmla="*/ 1163174 w 1617176"/>
              <a:gd name="connsiteY29019" fmla="*/ 514535 h 1543360"/>
              <a:gd name="connsiteX29020" fmla="*/ 1162686 w 1617176"/>
              <a:gd name="connsiteY29020" fmla="*/ 509897 h 1543360"/>
              <a:gd name="connsiteX29021" fmla="*/ 1160977 w 1617176"/>
              <a:gd name="connsiteY29021" fmla="*/ 508921 h 1543360"/>
              <a:gd name="connsiteX29022" fmla="*/ 1161220 w 1617176"/>
              <a:gd name="connsiteY29022" fmla="*/ 508192 h 1543360"/>
              <a:gd name="connsiteX29023" fmla="*/ 1160978 w 1617176"/>
              <a:gd name="connsiteY29023" fmla="*/ 508676 h 1543360"/>
              <a:gd name="connsiteX29024" fmla="*/ 1159513 w 1617176"/>
              <a:gd name="connsiteY29024" fmla="*/ 508920 h 1543360"/>
              <a:gd name="connsiteX29025" fmla="*/ 1159025 w 1617176"/>
              <a:gd name="connsiteY29025" fmla="*/ 508432 h 1543360"/>
              <a:gd name="connsiteX29026" fmla="*/ 1159513 w 1617176"/>
              <a:gd name="connsiteY29026" fmla="*/ 507700 h 1543360"/>
              <a:gd name="connsiteX29027" fmla="*/ 1160002 w 1617176"/>
              <a:gd name="connsiteY29027" fmla="*/ 507700 h 1543360"/>
              <a:gd name="connsiteX29028" fmla="*/ 1160733 w 1617176"/>
              <a:gd name="connsiteY29028" fmla="*/ 505992 h 1543360"/>
              <a:gd name="connsiteX29029" fmla="*/ 1159025 w 1617176"/>
              <a:gd name="connsiteY29029" fmla="*/ 500866 h 1543360"/>
              <a:gd name="connsiteX29030" fmla="*/ 1152922 w 1617176"/>
              <a:gd name="connsiteY29030" fmla="*/ 498181 h 1543360"/>
              <a:gd name="connsiteX29031" fmla="*/ 602751 w 1617176"/>
              <a:gd name="connsiteY29031" fmla="*/ 498181 h 1543360"/>
              <a:gd name="connsiteX29032" fmla="*/ 626427 w 1617176"/>
              <a:gd name="connsiteY29032" fmla="*/ 510386 h 1543360"/>
              <a:gd name="connsiteX29033" fmla="*/ 626427 w 1617176"/>
              <a:gd name="connsiteY29033" fmla="*/ 512582 h 1543360"/>
              <a:gd name="connsiteX29034" fmla="*/ 645222 w 1617176"/>
              <a:gd name="connsiteY29034" fmla="*/ 516732 h 1543360"/>
              <a:gd name="connsiteX29035" fmla="*/ 644733 w 1617176"/>
              <a:gd name="connsiteY29035" fmla="*/ 516244 h 1543360"/>
              <a:gd name="connsiteX29036" fmla="*/ 645466 w 1617176"/>
              <a:gd name="connsiteY29036" fmla="*/ 515999 h 1543360"/>
              <a:gd name="connsiteX29037" fmla="*/ 646198 w 1617176"/>
              <a:gd name="connsiteY29037" fmla="*/ 515267 h 1543360"/>
              <a:gd name="connsiteX29038" fmla="*/ 673008 w 1617176"/>
              <a:gd name="connsiteY29038" fmla="*/ 524440 h 1543360"/>
              <a:gd name="connsiteX29039" fmla="*/ 673292 w 1617176"/>
              <a:gd name="connsiteY29039" fmla="*/ 524298 h 1543360"/>
              <a:gd name="connsiteX29040" fmla="*/ 674025 w 1617176"/>
              <a:gd name="connsiteY29040" fmla="*/ 524298 h 1543360"/>
              <a:gd name="connsiteX29041" fmla="*/ 675489 w 1617176"/>
              <a:gd name="connsiteY29041" fmla="*/ 525030 h 1543360"/>
              <a:gd name="connsiteX29042" fmla="*/ 675489 w 1617176"/>
              <a:gd name="connsiteY29042" fmla="*/ 525274 h 1543360"/>
              <a:gd name="connsiteX29043" fmla="*/ 677441 w 1617176"/>
              <a:gd name="connsiteY29043" fmla="*/ 523566 h 1543360"/>
              <a:gd name="connsiteX29044" fmla="*/ 677197 w 1617176"/>
              <a:gd name="connsiteY29044" fmla="*/ 523566 h 1543360"/>
              <a:gd name="connsiteX29045" fmla="*/ 676221 w 1617176"/>
              <a:gd name="connsiteY29045" fmla="*/ 523078 h 1543360"/>
              <a:gd name="connsiteX29046" fmla="*/ 675488 w 1617176"/>
              <a:gd name="connsiteY29046" fmla="*/ 522590 h 1543360"/>
              <a:gd name="connsiteX29047" fmla="*/ 675278 w 1617176"/>
              <a:gd name="connsiteY29047" fmla="*/ 522241 h 1543360"/>
              <a:gd name="connsiteX29048" fmla="*/ 662796 w 1617176"/>
              <a:gd name="connsiteY29048" fmla="*/ 515999 h 1543360"/>
              <a:gd name="connsiteX29049" fmla="*/ 645588 w 1617176"/>
              <a:gd name="connsiteY29049" fmla="*/ 508250 h 1543360"/>
              <a:gd name="connsiteX29050" fmla="*/ 626183 w 1617176"/>
              <a:gd name="connsiteY29050" fmla="*/ 503063 h 1543360"/>
              <a:gd name="connsiteX29051" fmla="*/ 626974 w 1617176"/>
              <a:gd name="connsiteY29051" fmla="*/ 504250 h 1543360"/>
              <a:gd name="connsiteX29052" fmla="*/ 635947 w 1617176"/>
              <a:gd name="connsiteY29052" fmla="*/ 509409 h 1543360"/>
              <a:gd name="connsiteX29053" fmla="*/ 645222 w 1617176"/>
              <a:gd name="connsiteY29053" fmla="*/ 514535 h 1543360"/>
              <a:gd name="connsiteX29054" fmla="*/ 645466 w 1617176"/>
              <a:gd name="connsiteY29054" fmla="*/ 515511 h 1543360"/>
              <a:gd name="connsiteX29055" fmla="*/ 644734 w 1617176"/>
              <a:gd name="connsiteY29055" fmla="*/ 516243 h 1543360"/>
              <a:gd name="connsiteX29056" fmla="*/ 635215 w 1617176"/>
              <a:gd name="connsiteY29056" fmla="*/ 510874 h 1543360"/>
              <a:gd name="connsiteX29057" fmla="*/ 625207 w 1617176"/>
              <a:gd name="connsiteY29057" fmla="*/ 505504 h 1543360"/>
              <a:gd name="connsiteX29058" fmla="*/ 625207 w 1617176"/>
              <a:gd name="connsiteY29058" fmla="*/ 505195 h 1543360"/>
              <a:gd name="connsiteX29059" fmla="*/ 618372 w 1617176"/>
              <a:gd name="connsiteY29059" fmla="*/ 500866 h 1543360"/>
              <a:gd name="connsiteX29060" fmla="*/ 602751 w 1617176"/>
              <a:gd name="connsiteY29060" fmla="*/ 498181 h 1543360"/>
              <a:gd name="connsiteX29061" fmla="*/ 1072672 w 1617176"/>
              <a:gd name="connsiteY29061" fmla="*/ 497720 h 1543360"/>
              <a:gd name="connsiteX29062" fmla="*/ 1072130 w 1617176"/>
              <a:gd name="connsiteY29062" fmla="*/ 497937 h 1543360"/>
              <a:gd name="connsiteX29063" fmla="*/ 1070991 w 1617176"/>
              <a:gd name="connsiteY29063" fmla="*/ 498588 h 1543360"/>
              <a:gd name="connsiteX29064" fmla="*/ 1075059 w 1617176"/>
              <a:gd name="connsiteY29064" fmla="*/ 500622 h 1543360"/>
              <a:gd name="connsiteX29065" fmla="*/ 1075059 w 1617176"/>
              <a:gd name="connsiteY29065" fmla="*/ 499994 h 1543360"/>
              <a:gd name="connsiteX29066" fmla="*/ 1074061 w 1617176"/>
              <a:gd name="connsiteY29066" fmla="*/ 498425 h 1543360"/>
              <a:gd name="connsiteX29067" fmla="*/ 1073839 w 1617176"/>
              <a:gd name="connsiteY29067" fmla="*/ 498425 h 1543360"/>
              <a:gd name="connsiteX29068" fmla="*/ 1073595 w 1617176"/>
              <a:gd name="connsiteY29068" fmla="*/ 498181 h 1543360"/>
              <a:gd name="connsiteX29069" fmla="*/ 1103080 w 1617176"/>
              <a:gd name="connsiteY29069" fmla="*/ 497693 h 1543360"/>
              <a:gd name="connsiteX29070" fmla="*/ 1102885 w 1617176"/>
              <a:gd name="connsiteY29070" fmla="*/ 498181 h 1543360"/>
              <a:gd name="connsiteX29071" fmla="*/ 1100932 w 1617176"/>
              <a:gd name="connsiteY29071" fmla="*/ 498425 h 1543360"/>
              <a:gd name="connsiteX29072" fmla="*/ 1099295 w 1617176"/>
              <a:gd name="connsiteY29072" fmla="*/ 499020 h 1543360"/>
              <a:gd name="connsiteX29073" fmla="*/ 1103617 w 1617176"/>
              <a:gd name="connsiteY29073" fmla="*/ 505504 h 1543360"/>
              <a:gd name="connsiteX29074" fmla="*/ 1102885 w 1617176"/>
              <a:gd name="connsiteY29074" fmla="*/ 505748 h 1543360"/>
              <a:gd name="connsiteX29075" fmla="*/ 1103007 w 1617176"/>
              <a:gd name="connsiteY29075" fmla="*/ 506114 h 1543360"/>
              <a:gd name="connsiteX29076" fmla="*/ 1104593 w 1617176"/>
              <a:gd name="connsiteY29076" fmla="*/ 507701 h 1543360"/>
              <a:gd name="connsiteX29077" fmla="*/ 1104771 w 1617176"/>
              <a:gd name="connsiteY29077" fmla="*/ 507997 h 1543360"/>
              <a:gd name="connsiteX29078" fmla="*/ 1104837 w 1617176"/>
              <a:gd name="connsiteY29078" fmla="*/ 507944 h 1543360"/>
              <a:gd name="connsiteX29079" fmla="*/ 1106546 w 1617176"/>
              <a:gd name="connsiteY29079" fmla="*/ 508920 h 1543360"/>
              <a:gd name="connsiteX29080" fmla="*/ 1107278 w 1617176"/>
              <a:gd name="connsiteY29080" fmla="*/ 509164 h 1543360"/>
              <a:gd name="connsiteX29081" fmla="*/ 1107289 w 1617176"/>
              <a:gd name="connsiteY29081" fmla="*/ 509226 h 1543360"/>
              <a:gd name="connsiteX29082" fmla="*/ 1108499 w 1617176"/>
              <a:gd name="connsiteY29082" fmla="*/ 508676 h 1543360"/>
              <a:gd name="connsiteX29083" fmla="*/ 1109475 w 1617176"/>
              <a:gd name="connsiteY29083" fmla="*/ 507944 h 1543360"/>
              <a:gd name="connsiteX29084" fmla="*/ 1109964 w 1617176"/>
              <a:gd name="connsiteY29084" fmla="*/ 507944 h 1543360"/>
              <a:gd name="connsiteX29085" fmla="*/ 1109964 w 1617176"/>
              <a:gd name="connsiteY29085" fmla="*/ 508674 h 1543360"/>
              <a:gd name="connsiteX29086" fmla="*/ 1110207 w 1617176"/>
              <a:gd name="connsiteY29086" fmla="*/ 507945 h 1543360"/>
              <a:gd name="connsiteX29087" fmla="*/ 1109475 w 1617176"/>
              <a:gd name="connsiteY29087" fmla="*/ 507701 h 1543360"/>
              <a:gd name="connsiteX29088" fmla="*/ 1106057 w 1617176"/>
              <a:gd name="connsiteY29088" fmla="*/ 499890 h 1543360"/>
              <a:gd name="connsiteX29089" fmla="*/ 1106187 w 1617176"/>
              <a:gd name="connsiteY29089" fmla="*/ 499916 h 1543360"/>
              <a:gd name="connsiteX29090" fmla="*/ 1106081 w 1617176"/>
              <a:gd name="connsiteY29090" fmla="*/ 499492 h 1543360"/>
              <a:gd name="connsiteX29091" fmla="*/ 1105081 w 1617176"/>
              <a:gd name="connsiteY29091" fmla="*/ 497693 h 1543360"/>
              <a:gd name="connsiteX29092" fmla="*/ 870514 w 1617176"/>
              <a:gd name="connsiteY29092" fmla="*/ 497693 h 1543360"/>
              <a:gd name="connsiteX29093" fmla="*/ 875395 w 1617176"/>
              <a:gd name="connsiteY29093" fmla="*/ 500866 h 1543360"/>
              <a:gd name="connsiteX29094" fmla="*/ 876372 w 1617176"/>
              <a:gd name="connsiteY29094" fmla="*/ 498181 h 1543360"/>
              <a:gd name="connsiteX29095" fmla="*/ 870514 w 1617176"/>
              <a:gd name="connsiteY29095" fmla="*/ 497693 h 1543360"/>
              <a:gd name="connsiteX29096" fmla="*/ 1107766 w 1617176"/>
              <a:gd name="connsiteY29096" fmla="*/ 497449 h 1543360"/>
              <a:gd name="connsiteX29097" fmla="*/ 1107766 w 1617176"/>
              <a:gd name="connsiteY29097" fmla="*/ 499402 h 1543360"/>
              <a:gd name="connsiteX29098" fmla="*/ 1107634 w 1617176"/>
              <a:gd name="connsiteY29098" fmla="*/ 499358 h 1543360"/>
              <a:gd name="connsiteX29099" fmla="*/ 1107678 w 1617176"/>
              <a:gd name="connsiteY29099" fmla="*/ 499534 h 1543360"/>
              <a:gd name="connsiteX29100" fmla="*/ 1107766 w 1617176"/>
              <a:gd name="connsiteY29100" fmla="*/ 499402 h 1543360"/>
              <a:gd name="connsiteX29101" fmla="*/ 1117286 w 1617176"/>
              <a:gd name="connsiteY29101" fmla="*/ 507456 h 1543360"/>
              <a:gd name="connsiteX29102" fmla="*/ 1107766 w 1617176"/>
              <a:gd name="connsiteY29102" fmla="*/ 497449 h 1543360"/>
              <a:gd name="connsiteX29103" fmla="*/ 935372 w 1617176"/>
              <a:gd name="connsiteY29103" fmla="*/ 497275 h 1543360"/>
              <a:gd name="connsiteX29104" fmla="*/ 935441 w 1617176"/>
              <a:gd name="connsiteY29104" fmla="*/ 497449 h 1543360"/>
              <a:gd name="connsiteX29105" fmla="*/ 935685 w 1617176"/>
              <a:gd name="connsiteY29105" fmla="*/ 497693 h 1543360"/>
              <a:gd name="connsiteX29106" fmla="*/ 939346 w 1617176"/>
              <a:gd name="connsiteY29106" fmla="*/ 497693 h 1543360"/>
              <a:gd name="connsiteX29107" fmla="*/ 931780 w 1617176"/>
              <a:gd name="connsiteY29107" fmla="*/ 497205 h 1543360"/>
              <a:gd name="connsiteX29108" fmla="*/ 932164 w 1617176"/>
              <a:gd name="connsiteY29108" fmla="*/ 498163 h 1543360"/>
              <a:gd name="connsiteX29109" fmla="*/ 932268 w 1617176"/>
              <a:gd name="connsiteY29109" fmla="*/ 498181 h 1543360"/>
              <a:gd name="connsiteX29110" fmla="*/ 932757 w 1617176"/>
              <a:gd name="connsiteY29110" fmla="*/ 498912 h 1543360"/>
              <a:gd name="connsiteX29111" fmla="*/ 933732 w 1617176"/>
              <a:gd name="connsiteY29111" fmla="*/ 497937 h 1543360"/>
              <a:gd name="connsiteX29112" fmla="*/ 934133 w 1617176"/>
              <a:gd name="connsiteY29112" fmla="*/ 498070 h 1543360"/>
              <a:gd name="connsiteX29113" fmla="*/ 933511 w 1617176"/>
              <a:gd name="connsiteY29113" fmla="*/ 497293 h 1543360"/>
              <a:gd name="connsiteX29114" fmla="*/ 933244 w 1617176"/>
              <a:gd name="connsiteY29114" fmla="*/ 497693 h 1543360"/>
              <a:gd name="connsiteX29115" fmla="*/ 931780 w 1617176"/>
              <a:gd name="connsiteY29115" fmla="*/ 497205 h 1543360"/>
              <a:gd name="connsiteX29116" fmla="*/ 860457 w 1617176"/>
              <a:gd name="connsiteY29116" fmla="*/ 497058 h 1543360"/>
              <a:gd name="connsiteX29117" fmla="*/ 859286 w 1617176"/>
              <a:gd name="connsiteY29117" fmla="*/ 497937 h 1543360"/>
              <a:gd name="connsiteX29118" fmla="*/ 854326 w 1617176"/>
              <a:gd name="connsiteY29118" fmla="*/ 502251 h 1543360"/>
              <a:gd name="connsiteX29119" fmla="*/ 854404 w 1617176"/>
              <a:gd name="connsiteY29119" fmla="*/ 502330 h 1543360"/>
              <a:gd name="connsiteX29120" fmla="*/ 854218 w 1617176"/>
              <a:gd name="connsiteY29120" fmla="*/ 502554 h 1543360"/>
              <a:gd name="connsiteX29121" fmla="*/ 860018 w 1617176"/>
              <a:gd name="connsiteY29121" fmla="*/ 505992 h 1543360"/>
              <a:gd name="connsiteX29122" fmla="*/ 862874 w 1617176"/>
              <a:gd name="connsiteY29122" fmla="*/ 507529 h 1543360"/>
              <a:gd name="connsiteX29123" fmla="*/ 862947 w 1617176"/>
              <a:gd name="connsiteY29123" fmla="*/ 507456 h 1543360"/>
              <a:gd name="connsiteX29124" fmla="*/ 869782 w 1617176"/>
              <a:gd name="connsiteY29124" fmla="*/ 502819 h 1543360"/>
              <a:gd name="connsiteX29125" fmla="*/ 860506 w 1617176"/>
              <a:gd name="connsiteY29125" fmla="*/ 497205 h 1543360"/>
              <a:gd name="connsiteX29126" fmla="*/ 485915 w 1617176"/>
              <a:gd name="connsiteY29126" fmla="*/ 497042 h 1543360"/>
              <a:gd name="connsiteX29127" fmla="*/ 485589 w 1617176"/>
              <a:gd name="connsiteY29127" fmla="*/ 497205 h 1543360"/>
              <a:gd name="connsiteX29128" fmla="*/ 485346 w 1617176"/>
              <a:gd name="connsiteY29128" fmla="*/ 497205 h 1543360"/>
              <a:gd name="connsiteX29129" fmla="*/ 487786 w 1617176"/>
              <a:gd name="connsiteY29129" fmla="*/ 504039 h 1543360"/>
              <a:gd name="connsiteX29130" fmla="*/ 487694 w 1617176"/>
              <a:gd name="connsiteY29130" fmla="*/ 504222 h 1543360"/>
              <a:gd name="connsiteX29131" fmla="*/ 488383 w 1617176"/>
              <a:gd name="connsiteY29131" fmla="*/ 503947 h 1543360"/>
              <a:gd name="connsiteX29132" fmla="*/ 488396 w 1617176"/>
              <a:gd name="connsiteY29132" fmla="*/ 503917 h 1543360"/>
              <a:gd name="connsiteX29133" fmla="*/ 487786 w 1617176"/>
              <a:gd name="connsiteY29133" fmla="*/ 500866 h 1543360"/>
              <a:gd name="connsiteX29134" fmla="*/ 487125 w 1617176"/>
              <a:gd name="connsiteY29134" fmla="*/ 497563 h 1543360"/>
              <a:gd name="connsiteX29135" fmla="*/ 486566 w 1617176"/>
              <a:gd name="connsiteY29135" fmla="*/ 497936 h 1543360"/>
              <a:gd name="connsiteX29136" fmla="*/ 485834 w 1617176"/>
              <a:gd name="connsiteY29136" fmla="*/ 497204 h 1543360"/>
              <a:gd name="connsiteX29137" fmla="*/ 1077841 w 1617176"/>
              <a:gd name="connsiteY29137" fmla="*/ 496790 h 1543360"/>
              <a:gd name="connsiteX29138" fmla="*/ 1076523 w 1617176"/>
              <a:gd name="connsiteY29138" fmla="*/ 497449 h 1543360"/>
              <a:gd name="connsiteX29139" fmla="*/ 1075769 w 1617176"/>
              <a:gd name="connsiteY29139" fmla="*/ 497826 h 1543360"/>
              <a:gd name="connsiteX29140" fmla="*/ 1075948 w 1617176"/>
              <a:gd name="connsiteY29140" fmla="*/ 498065 h 1543360"/>
              <a:gd name="connsiteX29141" fmla="*/ 1079696 w 1617176"/>
              <a:gd name="connsiteY29141" fmla="*/ 501110 h 1543360"/>
              <a:gd name="connsiteX29142" fmla="*/ 1079452 w 1617176"/>
              <a:gd name="connsiteY29142" fmla="*/ 501842 h 1543360"/>
              <a:gd name="connsiteX29143" fmla="*/ 1079801 w 1617176"/>
              <a:gd name="connsiteY29143" fmla="*/ 502191 h 1543360"/>
              <a:gd name="connsiteX29144" fmla="*/ 1080673 w 1617176"/>
              <a:gd name="connsiteY29144" fmla="*/ 501842 h 1543360"/>
              <a:gd name="connsiteX29145" fmla="*/ 1082022 w 1617176"/>
              <a:gd name="connsiteY29145" fmla="*/ 501264 h 1543360"/>
              <a:gd name="connsiteX29146" fmla="*/ 1081405 w 1617176"/>
              <a:gd name="connsiteY29146" fmla="*/ 501110 h 1543360"/>
              <a:gd name="connsiteX29147" fmla="*/ 1081405 w 1617176"/>
              <a:gd name="connsiteY29147" fmla="*/ 500691 h 1543360"/>
              <a:gd name="connsiteX29148" fmla="*/ 1080185 w 1617176"/>
              <a:gd name="connsiteY29148" fmla="*/ 499646 h 1543360"/>
              <a:gd name="connsiteX29149" fmla="*/ 1080185 w 1617176"/>
              <a:gd name="connsiteY29149" fmla="*/ 498594 h 1543360"/>
              <a:gd name="connsiteX29150" fmla="*/ 987676 w 1617176"/>
              <a:gd name="connsiteY29150" fmla="*/ 496473 h 1543360"/>
              <a:gd name="connsiteX29151" fmla="*/ 987950 w 1617176"/>
              <a:gd name="connsiteY29151" fmla="*/ 496701 h 1543360"/>
              <a:gd name="connsiteX29152" fmla="*/ 988082 w 1617176"/>
              <a:gd name="connsiteY29152" fmla="*/ 496635 h 1543360"/>
              <a:gd name="connsiteX29153" fmla="*/ 967660 w 1617176"/>
              <a:gd name="connsiteY29153" fmla="*/ 496473 h 1543360"/>
              <a:gd name="connsiteX29154" fmla="*/ 967660 w 1617176"/>
              <a:gd name="connsiteY29154" fmla="*/ 497449 h 1543360"/>
              <a:gd name="connsiteX29155" fmla="*/ 967612 w 1617176"/>
              <a:gd name="connsiteY29155" fmla="*/ 497497 h 1543360"/>
              <a:gd name="connsiteX29156" fmla="*/ 968637 w 1617176"/>
              <a:gd name="connsiteY29156" fmla="*/ 498181 h 1543360"/>
              <a:gd name="connsiteX29157" fmla="*/ 969451 w 1617176"/>
              <a:gd name="connsiteY29157" fmla="*/ 498995 h 1543360"/>
              <a:gd name="connsiteX29158" fmla="*/ 969369 w 1617176"/>
              <a:gd name="connsiteY29158" fmla="*/ 498669 h 1543360"/>
              <a:gd name="connsiteX29159" fmla="*/ 970137 w 1617176"/>
              <a:gd name="connsiteY29159" fmla="*/ 497518 h 1543360"/>
              <a:gd name="connsiteX29160" fmla="*/ 970049 w 1617176"/>
              <a:gd name="connsiteY29160" fmla="*/ 497341 h 1543360"/>
              <a:gd name="connsiteX29161" fmla="*/ 1081405 w 1617176"/>
              <a:gd name="connsiteY29161" fmla="*/ 496472 h 1543360"/>
              <a:gd name="connsiteX29162" fmla="*/ 1081405 w 1617176"/>
              <a:gd name="connsiteY29162" fmla="*/ 497693 h 1543360"/>
              <a:gd name="connsiteX29163" fmla="*/ 1080795 w 1617176"/>
              <a:gd name="connsiteY29163" fmla="*/ 498303 h 1543360"/>
              <a:gd name="connsiteX29164" fmla="*/ 1081405 w 1617176"/>
              <a:gd name="connsiteY29164" fmla="*/ 498181 h 1543360"/>
              <a:gd name="connsiteX29165" fmla="*/ 1082501 w 1617176"/>
              <a:gd name="connsiteY29165" fmla="*/ 499589 h 1543360"/>
              <a:gd name="connsiteX29166" fmla="*/ 1082626 w 1617176"/>
              <a:gd name="connsiteY29166" fmla="*/ 499401 h 1543360"/>
              <a:gd name="connsiteX29167" fmla="*/ 1084334 w 1617176"/>
              <a:gd name="connsiteY29167" fmla="*/ 499401 h 1543360"/>
              <a:gd name="connsiteX29168" fmla="*/ 1081405 w 1617176"/>
              <a:gd name="connsiteY29168" fmla="*/ 496472 h 1543360"/>
              <a:gd name="connsiteX29169" fmla="*/ 639145 w 1617176"/>
              <a:gd name="connsiteY29169" fmla="*/ 496059 h 1543360"/>
              <a:gd name="connsiteX29170" fmla="*/ 639119 w 1617176"/>
              <a:gd name="connsiteY29170" fmla="*/ 496065 h 1543360"/>
              <a:gd name="connsiteX29171" fmla="*/ 639150 w 1617176"/>
              <a:gd name="connsiteY29171" fmla="*/ 496075 h 1543360"/>
              <a:gd name="connsiteX29172" fmla="*/ 640340 w 1617176"/>
              <a:gd name="connsiteY29172" fmla="*/ 495794 h 1543360"/>
              <a:gd name="connsiteX29173" fmla="*/ 639485 w 1617176"/>
              <a:gd name="connsiteY29173" fmla="*/ 495984 h 1543360"/>
              <a:gd name="connsiteX29174" fmla="*/ 640340 w 1617176"/>
              <a:gd name="connsiteY29174" fmla="*/ 495984 h 1543360"/>
              <a:gd name="connsiteX29175" fmla="*/ 1015194 w 1617176"/>
              <a:gd name="connsiteY29175" fmla="*/ 495713 h 1543360"/>
              <a:gd name="connsiteX29176" fmla="*/ 1015013 w 1617176"/>
              <a:gd name="connsiteY29176" fmla="*/ 495984 h 1543360"/>
              <a:gd name="connsiteX29177" fmla="*/ 1013305 w 1617176"/>
              <a:gd name="connsiteY29177" fmla="*/ 495984 h 1543360"/>
              <a:gd name="connsiteX29178" fmla="*/ 1015013 w 1617176"/>
              <a:gd name="connsiteY29178" fmla="*/ 502087 h 1543360"/>
              <a:gd name="connsiteX29179" fmla="*/ 1019538 w 1617176"/>
              <a:gd name="connsiteY29179" fmla="*/ 501134 h 1543360"/>
              <a:gd name="connsiteX29180" fmla="*/ 1017454 w 1617176"/>
              <a:gd name="connsiteY29180" fmla="*/ 498425 h 1543360"/>
              <a:gd name="connsiteX29181" fmla="*/ 481703 w 1617176"/>
              <a:gd name="connsiteY29181" fmla="*/ 495684 h 1543360"/>
              <a:gd name="connsiteX29182" fmla="*/ 481684 w 1617176"/>
              <a:gd name="connsiteY29182" fmla="*/ 495691 h 1543360"/>
              <a:gd name="connsiteX29183" fmla="*/ 481684 w 1617176"/>
              <a:gd name="connsiteY29183" fmla="*/ 495741 h 1543360"/>
              <a:gd name="connsiteX29184" fmla="*/ 481684 w 1617176"/>
              <a:gd name="connsiteY29184" fmla="*/ 497693 h 1543360"/>
              <a:gd name="connsiteX29185" fmla="*/ 480552 w 1617176"/>
              <a:gd name="connsiteY29185" fmla="*/ 497881 h 1543360"/>
              <a:gd name="connsiteX29186" fmla="*/ 480952 w 1617176"/>
              <a:gd name="connsiteY29186" fmla="*/ 498181 h 1543360"/>
              <a:gd name="connsiteX29187" fmla="*/ 484369 w 1617176"/>
              <a:gd name="connsiteY29187" fmla="*/ 508677 h 1543360"/>
              <a:gd name="connsiteX29188" fmla="*/ 484613 w 1617176"/>
              <a:gd name="connsiteY29188" fmla="*/ 509653 h 1543360"/>
              <a:gd name="connsiteX29189" fmla="*/ 484613 w 1617176"/>
              <a:gd name="connsiteY29189" fmla="*/ 509653 h 1543360"/>
              <a:gd name="connsiteX29190" fmla="*/ 486078 w 1617176"/>
              <a:gd name="connsiteY29190" fmla="*/ 510386 h 1543360"/>
              <a:gd name="connsiteX29191" fmla="*/ 481684 w 1617176"/>
              <a:gd name="connsiteY29191" fmla="*/ 495741 h 1543360"/>
              <a:gd name="connsiteX29192" fmla="*/ 1179284 w 1617176"/>
              <a:gd name="connsiteY29192" fmla="*/ 495496 h 1543360"/>
              <a:gd name="connsiteX29193" fmla="*/ 1184654 w 1617176"/>
              <a:gd name="connsiteY29193" fmla="*/ 504039 h 1543360"/>
              <a:gd name="connsiteX29194" fmla="*/ 1188864 w 1617176"/>
              <a:gd name="connsiteY29194" fmla="*/ 505748 h 1543360"/>
              <a:gd name="connsiteX29195" fmla="*/ 1192169 w 1617176"/>
              <a:gd name="connsiteY29195" fmla="*/ 505328 h 1543360"/>
              <a:gd name="connsiteX29196" fmla="*/ 1180549 w 1617176"/>
              <a:gd name="connsiteY29196" fmla="*/ 495496 h 1543360"/>
              <a:gd name="connsiteX29197" fmla="*/ 1090111 w 1617176"/>
              <a:gd name="connsiteY29197" fmla="*/ 495089 h 1543360"/>
              <a:gd name="connsiteX29198" fmla="*/ 1088972 w 1617176"/>
              <a:gd name="connsiteY29198" fmla="*/ 495252 h 1543360"/>
              <a:gd name="connsiteX29199" fmla="*/ 1086536 w 1617176"/>
              <a:gd name="connsiteY29199" fmla="*/ 495902 h 1543360"/>
              <a:gd name="connsiteX29200" fmla="*/ 1090193 w 1617176"/>
              <a:gd name="connsiteY29200" fmla="*/ 498913 h 1543360"/>
              <a:gd name="connsiteX29201" fmla="*/ 1089948 w 1617176"/>
              <a:gd name="connsiteY29201" fmla="*/ 499645 h 1543360"/>
              <a:gd name="connsiteX29202" fmla="*/ 1091169 w 1617176"/>
              <a:gd name="connsiteY29202" fmla="*/ 499157 h 1543360"/>
              <a:gd name="connsiteX29203" fmla="*/ 1092592 w 1617176"/>
              <a:gd name="connsiteY29203" fmla="*/ 498624 h 1543360"/>
              <a:gd name="connsiteX29204" fmla="*/ 1089948 w 1617176"/>
              <a:gd name="connsiteY29204" fmla="*/ 495740 h 1543360"/>
              <a:gd name="connsiteX29205" fmla="*/ 886776 w 1617176"/>
              <a:gd name="connsiteY29205" fmla="*/ 495069 h 1543360"/>
              <a:gd name="connsiteX29206" fmla="*/ 883938 w 1617176"/>
              <a:gd name="connsiteY29206" fmla="*/ 497449 h 1543360"/>
              <a:gd name="connsiteX29207" fmla="*/ 889064 w 1617176"/>
              <a:gd name="connsiteY29207" fmla="*/ 497449 h 1543360"/>
              <a:gd name="connsiteX29208" fmla="*/ 886776 w 1617176"/>
              <a:gd name="connsiteY29208" fmla="*/ 495069 h 1543360"/>
              <a:gd name="connsiteX29209" fmla="*/ 640828 w 1617176"/>
              <a:gd name="connsiteY29209" fmla="*/ 495008 h 1543360"/>
              <a:gd name="connsiteX29210" fmla="*/ 640828 w 1617176"/>
              <a:gd name="connsiteY29210" fmla="*/ 495252 h 1543360"/>
              <a:gd name="connsiteX29211" fmla="*/ 640828 w 1617176"/>
              <a:gd name="connsiteY29211" fmla="*/ 495496 h 1543360"/>
              <a:gd name="connsiteX29212" fmla="*/ 640828 w 1617176"/>
              <a:gd name="connsiteY29212" fmla="*/ 495984 h 1543360"/>
              <a:gd name="connsiteX29213" fmla="*/ 640828 w 1617176"/>
              <a:gd name="connsiteY29213" fmla="*/ 495987 h 1543360"/>
              <a:gd name="connsiteX29214" fmla="*/ 640829 w 1617176"/>
              <a:gd name="connsiteY29214" fmla="*/ 495984 h 1543360"/>
              <a:gd name="connsiteX29215" fmla="*/ 646443 w 1617176"/>
              <a:gd name="connsiteY29215" fmla="*/ 499401 h 1543360"/>
              <a:gd name="connsiteX29216" fmla="*/ 648395 w 1617176"/>
              <a:gd name="connsiteY29216" fmla="*/ 500377 h 1543360"/>
              <a:gd name="connsiteX29217" fmla="*/ 648500 w 1617176"/>
              <a:gd name="connsiteY29217" fmla="*/ 501005 h 1543360"/>
              <a:gd name="connsiteX29218" fmla="*/ 648639 w 1617176"/>
              <a:gd name="connsiteY29218" fmla="*/ 500866 h 1543360"/>
              <a:gd name="connsiteX29219" fmla="*/ 654009 w 1617176"/>
              <a:gd name="connsiteY29219" fmla="*/ 502575 h 1543360"/>
              <a:gd name="connsiteX29220" fmla="*/ 660355 w 1617176"/>
              <a:gd name="connsiteY29220" fmla="*/ 506907 h 1543360"/>
              <a:gd name="connsiteX29221" fmla="*/ 668374 w 1617176"/>
              <a:gd name="connsiteY29221" fmla="*/ 509070 h 1543360"/>
              <a:gd name="connsiteX29222" fmla="*/ 668899 w 1617176"/>
              <a:gd name="connsiteY29222" fmla="*/ 508677 h 1543360"/>
              <a:gd name="connsiteX29223" fmla="*/ 669387 w 1617176"/>
              <a:gd name="connsiteY29223" fmla="*/ 508921 h 1543360"/>
              <a:gd name="connsiteX29224" fmla="*/ 670413 w 1617176"/>
              <a:gd name="connsiteY29224" fmla="*/ 509126 h 1543360"/>
              <a:gd name="connsiteX29225" fmla="*/ 670362 w 1617176"/>
              <a:gd name="connsiteY29225" fmla="*/ 508921 h 1543360"/>
              <a:gd name="connsiteX29226" fmla="*/ 684204 w 1617176"/>
              <a:gd name="connsiteY29226" fmla="*/ 512716 h 1543360"/>
              <a:gd name="connsiteX29227" fmla="*/ 685009 w 1617176"/>
              <a:gd name="connsiteY29227" fmla="*/ 512582 h 1543360"/>
              <a:gd name="connsiteX29228" fmla="*/ 688426 w 1617176"/>
              <a:gd name="connsiteY29228" fmla="*/ 513558 h 1543360"/>
              <a:gd name="connsiteX29229" fmla="*/ 691111 w 1617176"/>
              <a:gd name="connsiteY29229" fmla="*/ 513803 h 1543360"/>
              <a:gd name="connsiteX29230" fmla="*/ 691634 w 1617176"/>
              <a:gd name="connsiteY29230" fmla="*/ 514675 h 1543360"/>
              <a:gd name="connsiteX29231" fmla="*/ 694466 w 1617176"/>
              <a:gd name="connsiteY29231" fmla="*/ 515542 h 1543360"/>
              <a:gd name="connsiteX29232" fmla="*/ 698188 w 1617176"/>
              <a:gd name="connsiteY29232" fmla="*/ 514779 h 1543360"/>
              <a:gd name="connsiteX29233" fmla="*/ 688877 w 1617176"/>
              <a:gd name="connsiteY29233" fmla="*/ 510242 h 1543360"/>
              <a:gd name="connsiteX29234" fmla="*/ 688826 w 1617176"/>
              <a:gd name="connsiteY29234" fmla="*/ 510037 h 1543360"/>
              <a:gd name="connsiteX29235" fmla="*/ 689176 w 1617176"/>
              <a:gd name="connsiteY29235" fmla="*/ 509803 h 1543360"/>
              <a:gd name="connsiteX29236" fmla="*/ 688746 w 1617176"/>
              <a:gd name="connsiteY29236" fmla="*/ 509717 h 1543360"/>
              <a:gd name="connsiteX29237" fmla="*/ 688826 w 1617176"/>
              <a:gd name="connsiteY29237" fmla="*/ 510037 h 1543360"/>
              <a:gd name="connsiteX29238" fmla="*/ 688669 w 1617176"/>
              <a:gd name="connsiteY29238" fmla="*/ 510141 h 1543360"/>
              <a:gd name="connsiteX29239" fmla="*/ 688877 w 1617176"/>
              <a:gd name="connsiteY29239" fmla="*/ 510242 h 1543360"/>
              <a:gd name="connsiteX29240" fmla="*/ 688913 w 1617176"/>
              <a:gd name="connsiteY29240" fmla="*/ 510386 h 1543360"/>
              <a:gd name="connsiteX29241" fmla="*/ 678905 w 1617176"/>
              <a:gd name="connsiteY29241" fmla="*/ 508189 h 1543360"/>
              <a:gd name="connsiteX29242" fmla="*/ 679345 w 1617176"/>
              <a:gd name="connsiteY29242" fmla="*/ 507896 h 1543360"/>
              <a:gd name="connsiteX29243" fmla="*/ 679150 w 1617176"/>
              <a:gd name="connsiteY29243" fmla="*/ 507701 h 1543360"/>
              <a:gd name="connsiteX29244" fmla="*/ 677685 w 1617176"/>
              <a:gd name="connsiteY29244" fmla="*/ 506968 h 1543360"/>
              <a:gd name="connsiteX29245" fmla="*/ 677636 w 1617176"/>
              <a:gd name="connsiteY29245" fmla="*/ 506968 h 1543360"/>
              <a:gd name="connsiteX29246" fmla="*/ 677441 w 1617176"/>
              <a:gd name="connsiteY29246" fmla="*/ 507456 h 1543360"/>
              <a:gd name="connsiteX29247" fmla="*/ 676953 w 1617176"/>
              <a:gd name="connsiteY29247" fmla="*/ 507456 h 1543360"/>
              <a:gd name="connsiteX29248" fmla="*/ 677080 w 1617176"/>
              <a:gd name="connsiteY29248" fmla="*/ 506947 h 1543360"/>
              <a:gd name="connsiteX29249" fmla="*/ 660356 w 1617176"/>
              <a:gd name="connsiteY29249" fmla="*/ 504039 h 1543360"/>
              <a:gd name="connsiteX29250" fmla="*/ 656206 w 1617176"/>
              <a:gd name="connsiteY29250" fmla="*/ 503062 h 1543360"/>
              <a:gd name="connsiteX29251" fmla="*/ 655962 w 1617176"/>
              <a:gd name="connsiteY29251" fmla="*/ 502330 h 1543360"/>
              <a:gd name="connsiteX29252" fmla="*/ 656450 w 1617176"/>
              <a:gd name="connsiteY29252" fmla="*/ 502086 h 1543360"/>
              <a:gd name="connsiteX29253" fmla="*/ 660844 w 1617176"/>
              <a:gd name="connsiteY29253" fmla="*/ 503062 h 1543360"/>
              <a:gd name="connsiteX29254" fmla="*/ 676552 w 1617176"/>
              <a:gd name="connsiteY29254" fmla="*/ 505834 h 1543360"/>
              <a:gd name="connsiteX29255" fmla="*/ 676465 w 1617176"/>
              <a:gd name="connsiteY29255" fmla="*/ 505747 h 1543360"/>
              <a:gd name="connsiteX29256" fmla="*/ 677096 w 1617176"/>
              <a:gd name="connsiteY29256" fmla="*/ 505273 h 1543360"/>
              <a:gd name="connsiteX29257" fmla="*/ 677143 w 1617176"/>
              <a:gd name="connsiteY29257" fmla="*/ 505038 h 1543360"/>
              <a:gd name="connsiteX29258" fmla="*/ 668166 w 1617176"/>
              <a:gd name="connsiteY29258" fmla="*/ 501354 h 1543360"/>
              <a:gd name="connsiteX29259" fmla="*/ 641072 w 1617176"/>
              <a:gd name="connsiteY29259" fmla="*/ 495740 h 1543360"/>
              <a:gd name="connsiteX29260" fmla="*/ 1009399 w 1617176"/>
              <a:gd name="connsiteY29260" fmla="*/ 494764 h 1543360"/>
              <a:gd name="connsiteX29261" fmla="*/ 1003297 w 1617176"/>
              <a:gd name="connsiteY29261" fmla="*/ 497937 h 1543360"/>
              <a:gd name="connsiteX29262" fmla="*/ 1011596 w 1617176"/>
              <a:gd name="connsiteY29262" fmla="*/ 502331 h 1543360"/>
              <a:gd name="connsiteX29263" fmla="*/ 1009399 w 1617176"/>
              <a:gd name="connsiteY29263" fmla="*/ 494764 h 1543360"/>
              <a:gd name="connsiteX29264" fmla="*/ 929827 w 1617176"/>
              <a:gd name="connsiteY29264" fmla="*/ 494764 h 1543360"/>
              <a:gd name="connsiteX29265" fmla="*/ 929827 w 1617176"/>
              <a:gd name="connsiteY29265" fmla="*/ 495984 h 1543360"/>
              <a:gd name="connsiteX29266" fmla="*/ 930803 w 1617176"/>
              <a:gd name="connsiteY29266" fmla="*/ 495984 h 1543360"/>
              <a:gd name="connsiteX29267" fmla="*/ 930803 w 1617176"/>
              <a:gd name="connsiteY29267" fmla="*/ 494764 h 1543360"/>
              <a:gd name="connsiteX29268" fmla="*/ 929827 w 1617176"/>
              <a:gd name="connsiteY29268" fmla="*/ 494764 h 1543360"/>
              <a:gd name="connsiteX29269" fmla="*/ 859530 w 1617176"/>
              <a:gd name="connsiteY29269" fmla="*/ 494764 h 1543360"/>
              <a:gd name="connsiteX29270" fmla="*/ 848790 w 1617176"/>
              <a:gd name="connsiteY29270" fmla="*/ 496473 h 1543360"/>
              <a:gd name="connsiteX29271" fmla="*/ 848765 w 1617176"/>
              <a:gd name="connsiteY29271" fmla="*/ 496347 h 1543360"/>
              <a:gd name="connsiteX29272" fmla="*/ 848302 w 1617176"/>
              <a:gd name="connsiteY29272" fmla="*/ 496717 h 1543360"/>
              <a:gd name="connsiteX29273" fmla="*/ 846885 w 1617176"/>
              <a:gd name="connsiteY29273" fmla="*/ 498312 h 1543360"/>
              <a:gd name="connsiteX29274" fmla="*/ 848791 w 1617176"/>
              <a:gd name="connsiteY29274" fmla="*/ 499646 h 1543360"/>
              <a:gd name="connsiteX29275" fmla="*/ 850743 w 1617176"/>
              <a:gd name="connsiteY29275" fmla="*/ 501110 h 1543360"/>
              <a:gd name="connsiteX29276" fmla="*/ 850743 w 1617176"/>
              <a:gd name="connsiteY29276" fmla="*/ 501110 h 1543360"/>
              <a:gd name="connsiteX29277" fmla="*/ 853184 w 1617176"/>
              <a:gd name="connsiteY29277" fmla="*/ 501110 h 1543360"/>
              <a:gd name="connsiteX29278" fmla="*/ 853362 w 1617176"/>
              <a:gd name="connsiteY29278" fmla="*/ 501287 h 1543360"/>
              <a:gd name="connsiteX29279" fmla="*/ 858554 w 1617176"/>
              <a:gd name="connsiteY29279" fmla="*/ 496961 h 1543360"/>
              <a:gd name="connsiteX29280" fmla="*/ 860051 w 1617176"/>
              <a:gd name="connsiteY29280" fmla="*/ 495838 h 1543360"/>
              <a:gd name="connsiteX29281" fmla="*/ 860018 w 1617176"/>
              <a:gd name="connsiteY29281" fmla="*/ 495740 h 1543360"/>
              <a:gd name="connsiteX29282" fmla="*/ 859530 w 1617176"/>
              <a:gd name="connsiteY29282" fmla="*/ 494764 h 1543360"/>
              <a:gd name="connsiteX29283" fmla="*/ 736022 w 1617176"/>
              <a:gd name="connsiteY29283" fmla="*/ 494764 h 1543360"/>
              <a:gd name="connsiteX29284" fmla="*/ 740660 w 1617176"/>
              <a:gd name="connsiteY29284" fmla="*/ 495252 h 1543360"/>
              <a:gd name="connsiteX29285" fmla="*/ 741148 w 1617176"/>
              <a:gd name="connsiteY29285" fmla="*/ 495740 h 1543360"/>
              <a:gd name="connsiteX29286" fmla="*/ 740660 w 1617176"/>
              <a:gd name="connsiteY29286" fmla="*/ 495984 h 1543360"/>
              <a:gd name="connsiteX29287" fmla="*/ 736022 w 1617176"/>
              <a:gd name="connsiteY29287" fmla="*/ 495496 h 1543360"/>
              <a:gd name="connsiteX29288" fmla="*/ 735534 w 1617176"/>
              <a:gd name="connsiteY29288" fmla="*/ 495252 h 1543360"/>
              <a:gd name="connsiteX29289" fmla="*/ 736022 w 1617176"/>
              <a:gd name="connsiteY29289" fmla="*/ 494764 h 1543360"/>
              <a:gd name="connsiteX29290" fmla="*/ 608553 w 1617176"/>
              <a:gd name="connsiteY29290" fmla="*/ 494708 h 1543360"/>
              <a:gd name="connsiteX29291" fmla="*/ 609829 w 1617176"/>
              <a:gd name="connsiteY29291" fmla="*/ 495984 h 1543360"/>
              <a:gd name="connsiteX29292" fmla="*/ 630821 w 1617176"/>
              <a:gd name="connsiteY29292" fmla="*/ 500622 h 1543360"/>
              <a:gd name="connsiteX29293" fmla="*/ 649615 w 1617176"/>
              <a:gd name="connsiteY29293" fmla="*/ 504039 h 1543360"/>
              <a:gd name="connsiteX29294" fmla="*/ 647174 w 1617176"/>
              <a:gd name="connsiteY29294" fmla="*/ 501842 h 1543360"/>
              <a:gd name="connsiteX29295" fmla="*/ 647304 w 1617176"/>
              <a:gd name="connsiteY29295" fmla="*/ 501799 h 1543360"/>
              <a:gd name="connsiteX29296" fmla="*/ 645466 w 1617176"/>
              <a:gd name="connsiteY29296" fmla="*/ 501110 h 1543360"/>
              <a:gd name="connsiteX29297" fmla="*/ 645333 w 1617176"/>
              <a:gd name="connsiteY29297" fmla="*/ 500710 h 1543360"/>
              <a:gd name="connsiteX29298" fmla="*/ 640096 w 1617176"/>
              <a:gd name="connsiteY29298" fmla="*/ 499401 h 1543360"/>
              <a:gd name="connsiteX29299" fmla="*/ 638632 w 1617176"/>
              <a:gd name="connsiteY29299" fmla="*/ 499401 h 1543360"/>
              <a:gd name="connsiteX29300" fmla="*/ 622522 w 1617176"/>
              <a:gd name="connsiteY29300" fmla="*/ 496960 h 1543360"/>
              <a:gd name="connsiteX29301" fmla="*/ 1115116 w 1617176"/>
              <a:gd name="connsiteY29301" fmla="*/ 494329 h 1543360"/>
              <a:gd name="connsiteX29302" fmla="*/ 1113393 w 1617176"/>
              <a:gd name="connsiteY29302" fmla="*/ 494867 h 1543360"/>
              <a:gd name="connsiteX29303" fmla="*/ 1125829 w 1617176"/>
              <a:gd name="connsiteY29303" fmla="*/ 508433 h 1543360"/>
              <a:gd name="connsiteX29304" fmla="*/ 1125892 w 1617176"/>
              <a:gd name="connsiteY29304" fmla="*/ 508244 h 1543360"/>
              <a:gd name="connsiteX29305" fmla="*/ 1122168 w 1617176"/>
              <a:gd name="connsiteY29305" fmla="*/ 502330 h 1543360"/>
              <a:gd name="connsiteX29306" fmla="*/ 1117624 w 1617176"/>
              <a:gd name="connsiteY29306" fmla="*/ 495189 h 1543360"/>
              <a:gd name="connsiteX29307" fmla="*/ 1117530 w 1617176"/>
              <a:gd name="connsiteY29307" fmla="*/ 495252 h 1543360"/>
              <a:gd name="connsiteX29308" fmla="*/ 1117286 w 1617176"/>
              <a:gd name="connsiteY29308" fmla="*/ 495252 h 1543360"/>
              <a:gd name="connsiteX29309" fmla="*/ 1117042 w 1617176"/>
              <a:gd name="connsiteY29309" fmla="*/ 495252 h 1543360"/>
              <a:gd name="connsiteX29310" fmla="*/ 1115333 w 1617176"/>
              <a:gd name="connsiteY29310" fmla="*/ 494764 h 1543360"/>
              <a:gd name="connsiteX29311" fmla="*/ 487054 w 1617176"/>
              <a:gd name="connsiteY29311" fmla="*/ 493787 h 1543360"/>
              <a:gd name="connsiteX29312" fmla="*/ 487657 w 1617176"/>
              <a:gd name="connsiteY29312" fmla="*/ 496199 h 1543360"/>
              <a:gd name="connsiteX29313" fmla="*/ 487786 w 1617176"/>
              <a:gd name="connsiteY29313" fmla="*/ 495984 h 1543360"/>
              <a:gd name="connsiteX29314" fmla="*/ 488762 w 1617176"/>
              <a:gd name="connsiteY29314" fmla="*/ 496716 h 1543360"/>
              <a:gd name="connsiteX29315" fmla="*/ 489494 w 1617176"/>
              <a:gd name="connsiteY29315" fmla="*/ 500133 h 1543360"/>
              <a:gd name="connsiteX29316" fmla="*/ 490204 w 1617176"/>
              <a:gd name="connsiteY29316" fmla="*/ 503681 h 1543360"/>
              <a:gd name="connsiteX29317" fmla="*/ 490471 w 1617176"/>
              <a:gd name="connsiteY29317" fmla="*/ 503795 h 1543360"/>
              <a:gd name="connsiteX29318" fmla="*/ 490715 w 1617176"/>
              <a:gd name="connsiteY29318" fmla="*/ 504039 h 1543360"/>
              <a:gd name="connsiteX29319" fmla="*/ 490600 w 1617176"/>
              <a:gd name="connsiteY29319" fmla="*/ 504306 h 1543360"/>
              <a:gd name="connsiteX29320" fmla="*/ 490715 w 1617176"/>
              <a:gd name="connsiteY29320" fmla="*/ 504283 h 1543360"/>
              <a:gd name="connsiteX29321" fmla="*/ 490715 w 1617176"/>
              <a:gd name="connsiteY29321" fmla="*/ 504771 h 1543360"/>
              <a:gd name="connsiteX29322" fmla="*/ 490326 w 1617176"/>
              <a:gd name="connsiteY29322" fmla="*/ 505290 h 1543360"/>
              <a:gd name="connsiteX29323" fmla="*/ 491195 w 1617176"/>
              <a:gd name="connsiteY29323" fmla="*/ 504973 h 1543360"/>
              <a:gd name="connsiteX29324" fmla="*/ 489769 w 1617176"/>
              <a:gd name="connsiteY29324" fmla="*/ 498119 h 1543360"/>
              <a:gd name="connsiteX29325" fmla="*/ 487054 w 1617176"/>
              <a:gd name="connsiteY29325" fmla="*/ 493787 h 1543360"/>
              <a:gd name="connsiteX29326" fmla="*/ 995356 w 1617176"/>
              <a:gd name="connsiteY29326" fmla="*/ 493392 h 1543360"/>
              <a:gd name="connsiteX29327" fmla="*/ 988896 w 1617176"/>
              <a:gd name="connsiteY29327" fmla="*/ 495008 h 1543360"/>
              <a:gd name="connsiteX29328" fmla="*/ 988896 w 1617176"/>
              <a:gd name="connsiteY29328" fmla="*/ 495984 h 1543360"/>
              <a:gd name="connsiteX29329" fmla="*/ 988652 w 1617176"/>
              <a:gd name="connsiteY29329" fmla="*/ 496473 h 1543360"/>
              <a:gd name="connsiteX29330" fmla="*/ 988896 w 1617176"/>
              <a:gd name="connsiteY29330" fmla="*/ 496961 h 1543360"/>
              <a:gd name="connsiteX29331" fmla="*/ 988745 w 1617176"/>
              <a:gd name="connsiteY29331" fmla="*/ 496900 h 1543360"/>
              <a:gd name="connsiteX29332" fmla="*/ 989799 w 1617176"/>
              <a:gd name="connsiteY29332" fmla="*/ 498242 h 1543360"/>
              <a:gd name="connsiteX29333" fmla="*/ 990604 w 1617176"/>
              <a:gd name="connsiteY29333" fmla="*/ 498913 h 1543360"/>
              <a:gd name="connsiteX29334" fmla="*/ 991337 w 1617176"/>
              <a:gd name="connsiteY29334" fmla="*/ 499158 h 1543360"/>
              <a:gd name="connsiteX29335" fmla="*/ 991093 w 1617176"/>
              <a:gd name="connsiteY29335" fmla="*/ 498425 h 1543360"/>
              <a:gd name="connsiteX29336" fmla="*/ 992069 w 1617176"/>
              <a:gd name="connsiteY29336" fmla="*/ 498913 h 1543360"/>
              <a:gd name="connsiteX29337" fmla="*/ 997195 w 1617176"/>
              <a:gd name="connsiteY29337" fmla="*/ 495496 h 1543360"/>
              <a:gd name="connsiteX29338" fmla="*/ 996463 w 1617176"/>
              <a:gd name="connsiteY29338" fmla="*/ 495496 h 1543360"/>
              <a:gd name="connsiteX29339" fmla="*/ 995243 w 1617176"/>
              <a:gd name="connsiteY29339" fmla="*/ 496229 h 1543360"/>
              <a:gd name="connsiteX29340" fmla="*/ 994754 w 1617176"/>
              <a:gd name="connsiteY29340" fmla="*/ 496717 h 1543360"/>
              <a:gd name="connsiteX29341" fmla="*/ 994510 w 1617176"/>
              <a:gd name="connsiteY29341" fmla="*/ 496961 h 1543360"/>
              <a:gd name="connsiteX29342" fmla="*/ 994022 w 1617176"/>
              <a:gd name="connsiteY29342" fmla="*/ 496717 h 1543360"/>
              <a:gd name="connsiteX29343" fmla="*/ 994022 w 1617176"/>
              <a:gd name="connsiteY29343" fmla="*/ 495985 h 1543360"/>
              <a:gd name="connsiteX29344" fmla="*/ 994754 w 1617176"/>
              <a:gd name="connsiteY29344" fmla="*/ 495252 h 1543360"/>
              <a:gd name="connsiteX29345" fmla="*/ 995788 w 1617176"/>
              <a:gd name="connsiteY29345" fmla="*/ 494632 h 1543360"/>
              <a:gd name="connsiteX29346" fmla="*/ 995732 w 1617176"/>
              <a:gd name="connsiteY29346" fmla="*/ 494520 h 1543360"/>
              <a:gd name="connsiteX29347" fmla="*/ 995730 w 1617176"/>
              <a:gd name="connsiteY29347" fmla="*/ 494520 h 1543360"/>
              <a:gd name="connsiteX29348" fmla="*/ 995730 w 1617176"/>
              <a:gd name="connsiteY29348" fmla="*/ 494518 h 1543360"/>
              <a:gd name="connsiteX29349" fmla="*/ 995243 w 1617176"/>
              <a:gd name="connsiteY29349" fmla="*/ 493543 h 1543360"/>
              <a:gd name="connsiteX29350" fmla="*/ 1016722 w 1617176"/>
              <a:gd name="connsiteY29350" fmla="*/ 493299 h 1543360"/>
              <a:gd name="connsiteX29351" fmla="*/ 1016722 w 1617176"/>
              <a:gd name="connsiteY29351" fmla="*/ 495496 h 1543360"/>
              <a:gd name="connsiteX29352" fmla="*/ 1016642 w 1617176"/>
              <a:gd name="connsiteY29352" fmla="*/ 495480 h 1543360"/>
              <a:gd name="connsiteX29353" fmla="*/ 1018430 w 1617176"/>
              <a:gd name="connsiteY29353" fmla="*/ 497448 h 1543360"/>
              <a:gd name="connsiteX29354" fmla="*/ 1020871 w 1617176"/>
              <a:gd name="connsiteY29354" fmla="*/ 501110 h 1543360"/>
              <a:gd name="connsiteX29355" fmla="*/ 1020822 w 1617176"/>
              <a:gd name="connsiteY29355" fmla="*/ 501207 h 1543360"/>
              <a:gd name="connsiteX29356" fmla="*/ 1021115 w 1617176"/>
              <a:gd name="connsiteY29356" fmla="*/ 501110 h 1543360"/>
              <a:gd name="connsiteX29357" fmla="*/ 1031123 w 1617176"/>
              <a:gd name="connsiteY29357" fmla="*/ 500622 h 1543360"/>
              <a:gd name="connsiteX29358" fmla="*/ 1023312 w 1617176"/>
              <a:gd name="connsiteY29358" fmla="*/ 496473 h 1543360"/>
              <a:gd name="connsiteX29359" fmla="*/ 1023312 w 1617176"/>
              <a:gd name="connsiteY29359" fmla="*/ 496229 h 1543360"/>
              <a:gd name="connsiteX29360" fmla="*/ 1022580 w 1617176"/>
              <a:gd name="connsiteY29360" fmla="*/ 496961 h 1543360"/>
              <a:gd name="connsiteX29361" fmla="*/ 1022092 w 1617176"/>
              <a:gd name="connsiteY29361" fmla="*/ 497449 h 1543360"/>
              <a:gd name="connsiteX29362" fmla="*/ 1021848 w 1617176"/>
              <a:gd name="connsiteY29362" fmla="*/ 497449 h 1543360"/>
              <a:gd name="connsiteX29363" fmla="*/ 1021604 w 1617176"/>
              <a:gd name="connsiteY29363" fmla="*/ 497449 h 1543360"/>
              <a:gd name="connsiteX29364" fmla="*/ 1021604 w 1617176"/>
              <a:gd name="connsiteY29364" fmla="*/ 496961 h 1543360"/>
              <a:gd name="connsiteX29365" fmla="*/ 1022092 w 1617176"/>
              <a:gd name="connsiteY29365" fmla="*/ 496472 h 1543360"/>
              <a:gd name="connsiteX29366" fmla="*/ 1022824 w 1617176"/>
              <a:gd name="connsiteY29366" fmla="*/ 495496 h 1543360"/>
              <a:gd name="connsiteX29367" fmla="*/ 1022824 w 1617176"/>
              <a:gd name="connsiteY29367" fmla="*/ 494764 h 1543360"/>
              <a:gd name="connsiteX29368" fmla="*/ 1016722 w 1617176"/>
              <a:gd name="connsiteY29368" fmla="*/ 493299 h 1543360"/>
              <a:gd name="connsiteX29369" fmla="*/ 1101451 w 1617176"/>
              <a:gd name="connsiteY29369" fmla="*/ 492691 h 1543360"/>
              <a:gd name="connsiteX29370" fmla="*/ 1101421 w 1617176"/>
              <a:gd name="connsiteY29370" fmla="*/ 492811 h 1543360"/>
              <a:gd name="connsiteX29371" fmla="*/ 1097271 w 1617176"/>
              <a:gd name="connsiteY29371" fmla="*/ 493787 h 1543360"/>
              <a:gd name="connsiteX29372" fmla="*/ 1095710 w 1617176"/>
              <a:gd name="connsiteY29372" fmla="*/ 494212 h 1543360"/>
              <a:gd name="connsiteX29373" fmla="*/ 1098247 w 1617176"/>
              <a:gd name="connsiteY29373" fmla="*/ 496961 h 1543360"/>
              <a:gd name="connsiteX29374" fmla="*/ 1098044 w 1617176"/>
              <a:gd name="connsiteY29374" fmla="*/ 497570 h 1543360"/>
              <a:gd name="connsiteX29375" fmla="*/ 1100688 w 1617176"/>
              <a:gd name="connsiteY29375" fmla="*/ 496960 h 1543360"/>
              <a:gd name="connsiteX29376" fmla="*/ 1102396 w 1617176"/>
              <a:gd name="connsiteY29376" fmla="*/ 496472 h 1543360"/>
              <a:gd name="connsiteX29377" fmla="*/ 953979 w 1617176"/>
              <a:gd name="connsiteY29377" fmla="*/ 492461 h 1543360"/>
              <a:gd name="connsiteX29378" fmla="*/ 953503 w 1617176"/>
              <a:gd name="connsiteY29378" fmla="*/ 493055 h 1543360"/>
              <a:gd name="connsiteX29379" fmla="*/ 952771 w 1617176"/>
              <a:gd name="connsiteY29379" fmla="*/ 493238 h 1543360"/>
              <a:gd name="connsiteX29380" fmla="*/ 952771 w 1617176"/>
              <a:gd name="connsiteY29380" fmla="*/ 493543 h 1543360"/>
              <a:gd name="connsiteX29381" fmla="*/ 954968 w 1617176"/>
              <a:gd name="connsiteY29381" fmla="*/ 493055 h 1543360"/>
              <a:gd name="connsiteX29382" fmla="*/ 954968 w 1617176"/>
              <a:gd name="connsiteY29382" fmla="*/ 493055 h 1543360"/>
              <a:gd name="connsiteX29383" fmla="*/ 976051 w 1617176"/>
              <a:gd name="connsiteY29383" fmla="*/ 491987 h 1543360"/>
              <a:gd name="connsiteX29384" fmla="*/ 971321 w 1617176"/>
              <a:gd name="connsiteY29384" fmla="*/ 495984 h 1543360"/>
              <a:gd name="connsiteX29385" fmla="*/ 971041 w 1617176"/>
              <a:gd name="connsiteY29385" fmla="*/ 496172 h 1543360"/>
              <a:gd name="connsiteX29386" fmla="*/ 971322 w 1617176"/>
              <a:gd name="connsiteY29386" fmla="*/ 496228 h 1543360"/>
              <a:gd name="connsiteX29387" fmla="*/ 971707 w 1617176"/>
              <a:gd name="connsiteY29387" fmla="*/ 496995 h 1543360"/>
              <a:gd name="connsiteX29388" fmla="*/ 971810 w 1617176"/>
              <a:gd name="connsiteY29388" fmla="*/ 496961 h 1543360"/>
              <a:gd name="connsiteX29389" fmla="*/ 973762 w 1617176"/>
              <a:gd name="connsiteY29389" fmla="*/ 499890 h 1543360"/>
              <a:gd name="connsiteX29390" fmla="*/ 980597 w 1617176"/>
              <a:gd name="connsiteY29390" fmla="*/ 496961 h 1543360"/>
              <a:gd name="connsiteX29391" fmla="*/ 976051 w 1617176"/>
              <a:gd name="connsiteY29391" fmla="*/ 491987 h 1543360"/>
              <a:gd name="connsiteX29392" fmla="*/ 1126059 w 1617176"/>
              <a:gd name="connsiteY29392" fmla="*/ 491625 h 1543360"/>
              <a:gd name="connsiteX29393" fmla="*/ 1125585 w 1617176"/>
              <a:gd name="connsiteY29393" fmla="*/ 492811 h 1543360"/>
              <a:gd name="connsiteX29394" fmla="*/ 1122900 w 1617176"/>
              <a:gd name="connsiteY29394" fmla="*/ 493299 h 1543360"/>
              <a:gd name="connsiteX29395" fmla="*/ 1119356 w 1617176"/>
              <a:gd name="connsiteY29395" fmla="*/ 494185 h 1543360"/>
              <a:gd name="connsiteX29396" fmla="*/ 1123389 w 1617176"/>
              <a:gd name="connsiteY29396" fmla="*/ 501354 h 1543360"/>
              <a:gd name="connsiteX29397" fmla="*/ 1127139 w 1617176"/>
              <a:gd name="connsiteY29397" fmla="*/ 507077 h 1543360"/>
              <a:gd name="connsiteX29398" fmla="*/ 1127537 w 1617176"/>
              <a:gd name="connsiteY29398" fmla="*/ 506480 h 1543360"/>
              <a:gd name="connsiteX29399" fmla="*/ 1132419 w 1617176"/>
              <a:gd name="connsiteY29399" fmla="*/ 507456 h 1543360"/>
              <a:gd name="connsiteX29400" fmla="*/ 1128025 w 1617176"/>
              <a:gd name="connsiteY29400" fmla="*/ 493788 h 1543360"/>
              <a:gd name="connsiteX29401" fmla="*/ 956432 w 1617176"/>
              <a:gd name="connsiteY29401" fmla="*/ 491591 h 1543360"/>
              <a:gd name="connsiteX29402" fmla="*/ 956008 w 1617176"/>
              <a:gd name="connsiteY29402" fmla="*/ 491909 h 1543360"/>
              <a:gd name="connsiteX29403" fmla="*/ 956433 w 1617176"/>
              <a:gd name="connsiteY29403" fmla="*/ 492079 h 1543360"/>
              <a:gd name="connsiteX29404" fmla="*/ 956555 w 1617176"/>
              <a:gd name="connsiteY29404" fmla="*/ 492567 h 1543360"/>
              <a:gd name="connsiteX29405" fmla="*/ 957897 w 1617176"/>
              <a:gd name="connsiteY29405" fmla="*/ 492567 h 1543360"/>
              <a:gd name="connsiteX29406" fmla="*/ 957897 w 1617176"/>
              <a:gd name="connsiteY29406" fmla="*/ 491591 h 1543360"/>
              <a:gd name="connsiteX29407" fmla="*/ 956432 w 1617176"/>
              <a:gd name="connsiteY29407" fmla="*/ 491591 h 1543360"/>
              <a:gd name="connsiteX29408" fmla="*/ 1049808 w 1617176"/>
              <a:gd name="connsiteY29408" fmla="*/ 491381 h 1543360"/>
              <a:gd name="connsiteX29409" fmla="*/ 1055532 w 1617176"/>
              <a:gd name="connsiteY29409" fmla="*/ 498425 h 1543360"/>
              <a:gd name="connsiteX29410" fmla="*/ 1056996 w 1617176"/>
              <a:gd name="connsiteY29410" fmla="*/ 498425 h 1543360"/>
              <a:gd name="connsiteX29411" fmla="*/ 1056752 w 1617176"/>
              <a:gd name="connsiteY29411" fmla="*/ 499402 h 1543360"/>
              <a:gd name="connsiteX29412" fmla="*/ 1057279 w 1617176"/>
              <a:gd name="connsiteY29412" fmla="*/ 499753 h 1543360"/>
              <a:gd name="connsiteX29413" fmla="*/ 1060414 w 1617176"/>
              <a:gd name="connsiteY29413" fmla="*/ 499200 h 1543360"/>
              <a:gd name="connsiteX29414" fmla="*/ 1060414 w 1617176"/>
              <a:gd name="connsiteY29414" fmla="*/ 498669 h 1543360"/>
              <a:gd name="connsiteX29415" fmla="*/ 1059925 w 1617176"/>
              <a:gd name="connsiteY29415" fmla="*/ 497937 h 1543360"/>
              <a:gd name="connsiteX29416" fmla="*/ 1061544 w 1617176"/>
              <a:gd name="connsiteY29416" fmla="*/ 496642 h 1543360"/>
              <a:gd name="connsiteX29417" fmla="*/ 1034967 w 1617176"/>
              <a:gd name="connsiteY29417" fmla="*/ 491255 h 1543360"/>
              <a:gd name="connsiteX29418" fmla="*/ 1029414 w 1617176"/>
              <a:gd name="connsiteY29418" fmla="*/ 492567 h 1543360"/>
              <a:gd name="connsiteX29419" fmla="*/ 1035760 w 1617176"/>
              <a:gd name="connsiteY29419" fmla="*/ 496961 h 1543360"/>
              <a:gd name="connsiteX29420" fmla="*/ 1052115 w 1617176"/>
              <a:gd name="connsiteY29420" fmla="*/ 499890 h 1543360"/>
              <a:gd name="connsiteX29421" fmla="*/ 1041542 w 1617176"/>
              <a:gd name="connsiteY29421" fmla="*/ 491480 h 1543360"/>
              <a:gd name="connsiteX29422" fmla="*/ 1041375 w 1617176"/>
              <a:gd name="connsiteY29422" fmla="*/ 491591 h 1543360"/>
              <a:gd name="connsiteX29423" fmla="*/ 1040886 w 1617176"/>
              <a:gd name="connsiteY29423" fmla="*/ 491591 h 1543360"/>
              <a:gd name="connsiteX29424" fmla="*/ 1040154 w 1617176"/>
              <a:gd name="connsiteY29424" fmla="*/ 491591 h 1543360"/>
              <a:gd name="connsiteX29425" fmla="*/ 1040128 w 1617176"/>
              <a:gd name="connsiteY29425" fmla="*/ 491548 h 1543360"/>
              <a:gd name="connsiteX29426" fmla="*/ 1135592 w 1617176"/>
              <a:gd name="connsiteY29426" fmla="*/ 491103 h 1543360"/>
              <a:gd name="connsiteX29427" fmla="*/ 1143891 w 1617176"/>
              <a:gd name="connsiteY29427" fmla="*/ 511118 h 1543360"/>
              <a:gd name="connsiteX29428" fmla="*/ 1142182 w 1617176"/>
              <a:gd name="connsiteY29428" fmla="*/ 499402 h 1543360"/>
              <a:gd name="connsiteX29429" fmla="*/ 1142671 w 1617176"/>
              <a:gd name="connsiteY29429" fmla="*/ 497449 h 1543360"/>
              <a:gd name="connsiteX29430" fmla="*/ 1140718 w 1617176"/>
              <a:gd name="connsiteY29430" fmla="*/ 492567 h 1543360"/>
              <a:gd name="connsiteX29431" fmla="*/ 1135592 w 1617176"/>
              <a:gd name="connsiteY29431" fmla="*/ 491103 h 1543360"/>
              <a:gd name="connsiteX29432" fmla="*/ 1112720 w 1617176"/>
              <a:gd name="connsiteY29432" fmla="*/ 490699 h 1543360"/>
              <a:gd name="connsiteX29433" fmla="*/ 1111119 w 1617176"/>
              <a:gd name="connsiteY29433" fmla="*/ 491282 h 1543360"/>
              <a:gd name="connsiteX29434" fmla="*/ 1112160 w 1617176"/>
              <a:gd name="connsiteY29434" fmla="*/ 492323 h 1543360"/>
              <a:gd name="connsiteX29435" fmla="*/ 1111916 w 1617176"/>
              <a:gd name="connsiteY29435" fmla="*/ 493299 h 1543360"/>
              <a:gd name="connsiteX29436" fmla="*/ 1112160 w 1617176"/>
              <a:gd name="connsiteY29436" fmla="*/ 493543 h 1543360"/>
              <a:gd name="connsiteX29437" fmla="*/ 1112160 w 1617176"/>
              <a:gd name="connsiteY29437" fmla="*/ 493543 h 1543360"/>
              <a:gd name="connsiteX29438" fmla="*/ 1114458 w 1617176"/>
              <a:gd name="connsiteY29438" fmla="*/ 493013 h 1543360"/>
              <a:gd name="connsiteX29439" fmla="*/ 1114357 w 1617176"/>
              <a:gd name="connsiteY29439" fmla="*/ 492811 h 1543360"/>
              <a:gd name="connsiteX29440" fmla="*/ 1114461 w 1617176"/>
              <a:gd name="connsiteY29440" fmla="*/ 492759 h 1543360"/>
              <a:gd name="connsiteX29441" fmla="*/ 1114112 w 1617176"/>
              <a:gd name="connsiteY29441" fmla="*/ 492323 h 1543360"/>
              <a:gd name="connsiteX29442" fmla="*/ 1113903 w 1617176"/>
              <a:gd name="connsiteY29442" fmla="*/ 491590 h 1543360"/>
              <a:gd name="connsiteX29443" fmla="*/ 1113624 w 1617176"/>
              <a:gd name="connsiteY29443" fmla="*/ 491590 h 1543360"/>
              <a:gd name="connsiteX29444" fmla="*/ 1112892 w 1617176"/>
              <a:gd name="connsiteY29444" fmla="*/ 491102 h 1543360"/>
              <a:gd name="connsiteX29445" fmla="*/ 748226 w 1617176"/>
              <a:gd name="connsiteY29445" fmla="*/ 490370 h 1543360"/>
              <a:gd name="connsiteX29446" fmla="*/ 749203 w 1617176"/>
              <a:gd name="connsiteY29446" fmla="*/ 492811 h 1543360"/>
              <a:gd name="connsiteX29447" fmla="*/ 751643 w 1617176"/>
              <a:gd name="connsiteY29447" fmla="*/ 491835 h 1543360"/>
              <a:gd name="connsiteX29448" fmla="*/ 759699 w 1617176"/>
              <a:gd name="connsiteY29448" fmla="*/ 496473 h 1543360"/>
              <a:gd name="connsiteX29449" fmla="*/ 751399 w 1617176"/>
              <a:gd name="connsiteY29449" fmla="*/ 490370 h 1543360"/>
              <a:gd name="connsiteX29450" fmla="*/ 748226 w 1617176"/>
              <a:gd name="connsiteY29450" fmla="*/ 490370 h 1543360"/>
              <a:gd name="connsiteX29451" fmla="*/ 965251 w 1617176"/>
              <a:gd name="connsiteY29451" fmla="*/ 489211 h 1543360"/>
              <a:gd name="connsiteX29452" fmla="*/ 960338 w 1617176"/>
              <a:gd name="connsiteY29452" fmla="*/ 490614 h 1543360"/>
              <a:gd name="connsiteX29453" fmla="*/ 965463 w 1617176"/>
              <a:gd name="connsiteY29453" fmla="*/ 489882 h 1543360"/>
              <a:gd name="connsiteX29454" fmla="*/ 965600 w 1617176"/>
              <a:gd name="connsiteY29454" fmla="*/ 489909 h 1543360"/>
              <a:gd name="connsiteX29455" fmla="*/ 903082 w 1617176"/>
              <a:gd name="connsiteY29455" fmla="*/ 488767 h 1543360"/>
              <a:gd name="connsiteX29456" fmla="*/ 902733 w 1617176"/>
              <a:gd name="connsiteY29456" fmla="*/ 489637 h 1543360"/>
              <a:gd name="connsiteX29457" fmla="*/ 901269 w 1617176"/>
              <a:gd name="connsiteY29457" fmla="*/ 490614 h 1543360"/>
              <a:gd name="connsiteX29458" fmla="*/ 897607 w 1617176"/>
              <a:gd name="connsiteY29458" fmla="*/ 493299 h 1543360"/>
              <a:gd name="connsiteX29459" fmla="*/ 897120 w 1617176"/>
              <a:gd name="connsiteY29459" fmla="*/ 493543 h 1543360"/>
              <a:gd name="connsiteX29460" fmla="*/ 896976 w 1617176"/>
              <a:gd name="connsiteY29460" fmla="*/ 493543 h 1543360"/>
              <a:gd name="connsiteX29461" fmla="*/ 895167 w 1617176"/>
              <a:gd name="connsiteY29461" fmla="*/ 496961 h 1543360"/>
              <a:gd name="connsiteX29462" fmla="*/ 906639 w 1617176"/>
              <a:gd name="connsiteY29462" fmla="*/ 499646 h 1543360"/>
              <a:gd name="connsiteX29463" fmla="*/ 918355 w 1617176"/>
              <a:gd name="connsiteY29463" fmla="*/ 503551 h 1543360"/>
              <a:gd name="connsiteX29464" fmla="*/ 903221 w 1617176"/>
              <a:gd name="connsiteY29464" fmla="*/ 488906 h 1543360"/>
              <a:gd name="connsiteX29465" fmla="*/ 1008639 w 1617176"/>
              <a:gd name="connsiteY29465" fmla="*/ 488275 h 1543360"/>
              <a:gd name="connsiteX29466" fmla="*/ 1002321 w 1617176"/>
              <a:gd name="connsiteY29466" fmla="*/ 490614 h 1543360"/>
              <a:gd name="connsiteX29467" fmla="*/ 1003053 w 1617176"/>
              <a:gd name="connsiteY29467" fmla="*/ 489150 h 1543360"/>
              <a:gd name="connsiteX29468" fmla="*/ 998282 w 1617176"/>
              <a:gd name="connsiteY29468" fmla="*/ 490513 h 1543360"/>
              <a:gd name="connsiteX29469" fmla="*/ 997928 w 1617176"/>
              <a:gd name="connsiteY29469" fmla="*/ 491103 h 1543360"/>
              <a:gd name="connsiteX29470" fmla="*/ 997554 w 1617176"/>
              <a:gd name="connsiteY29470" fmla="*/ 491197 h 1543360"/>
              <a:gd name="connsiteX29471" fmla="*/ 997195 w 1617176"/>
              <a:gd name="connsiteY29471" fmla="*/ 492811 h 1543360"/>
              <a:gd name="connsiteX29472" fmla="*/ 996757 w 1617176"/>
              <a:gd name="connsiteY29472" fmla="*/ 492957 h 1543360"/>
              <a:gd name="connsiteX29473" fmla="*/ 996952 w 1617176"/>
              <a:gd name="connsiteY29473" fmla="*/ 493055 h 1543360"/>
              <a:gd name="connsiteX29474" fmla="*/ 997300 w 1617176"/>
              <a:gd name="connsiteY29474" fmla="*/ 493751 h 1543360"/>
              <a:gd name="connsiteX29475" fmla="*/ 997439 w 1617176"/>
              <a:gd name="connsiteY29475" fmla="*/ 493055 h 1543360"/>
              <a:gd name="connsiteX29476" fmla="*/ 998334 w 1617176"/>
              <a:gd name="connsiteY29476" fmla="*/ 493055 h 1543360"/>
              <a:gd name="connsiteX29477" fmla="*/ 999148 w 1617176"/>
              <a:gd name="connsiteY29477" fmla="*/ 492567 h 1543360"/>
              <a:gd name="connsiteX29478" fmla="*/ 999636 w 1617176"/>
              <a:gd name="connsiteY29478" fmla="*/ 492567 h 1543360"/>
              <a:gd name="connsiteX29479" fmla="*/ 999636 w 1617176"/>
              <a:gd name="connsiteY29479" fmla="*/ 493055 h 1543360"/>
              <a:gd name="connsiteX29480" fmla="*/ 999016 w 1617176"/>
              <a:gd name="connsiteY29480" fmla="*/ 493551 h 1543360"/>
              <a:gd name="connsiteX29481" fmla="*/ 999880 w 1617176"/>
              <a:gd name="connsiteY29481" fmla="*/ 495496 h 1543360"/>
              <a:gd name="connsiteX29482" fmla="*/ 1010620 w 1617176"/>
              <a:gd name="connsiteY29482" fmla="*/ 491103 h 1543360"/>
              <a:gd name="connsiteX29483" fmla="*/ 1010620 w 1617176"/>
              <a:gd name="connsiteY29483" fmla="*/ 491054 h 1543360"/>
              <a:gd name="connsiteX29484" fmla="*/ 1009644 w 1617176"/>
              <a:gd name="connsiteY29484" fmla="*/ 489882 h 1543360"/>
              <a:gd name="connsiteX29485" fmla="*/ 631937 w 1617176"/>
              <a:gd name="connsiteY29485" fmla="*/ 488272 h 1543360"/>
              <a:gd name="connsiteX29486" fmla="*/ 631855 w 1617176"/>
              <a:gd name="connsiteY29486" fmla="*/ 488929 h 1543360"/>
              <a:gd name="connsiteX29487" fmla="*/ 634238 w 1617176"/>
              <a:gd name="connsiteY29487" fmla="*/ 489882 h 1543360"/>
              <a:gd name="connsiteX29488" fmla="*/ 874610 w 1617176"/>
              <a:gd name="connsiteY29488" fmla="*/ 487982 h 1543360"/>
              <a:gd name="connsiteX29489" fmla="*/ 874419 w 1617176"/>
              <a:gd name="connsiteY29489" fmla="*/ 488173 h 1543360"/>
              <a:gd name="connsiteX29490" fmla="*/ 872711 w 1617176"/>
              <a:gd name="connsiteY29490" fmla="*/ 488417 h 1543360"/>
              <a:gd name="connsiteX29491" fmla="*/ 872467 w 1617176"/>
              <a:gd name="connsiteY29491" fmla="*/ 488417 h 1543360"/>
              <a:gd name="connsiteX29492" fmla="*/ 872229 w 1617176"/>
              <a:gd name="connsiteY29492" fmla="*/ 488218 h 1543360"/>
              <a:gd name="connsiteX29493" fmla="*/ 869537 w 1617176"/>
              <a:gd name="connsiteY29493" fmla="*/ 491103 h 1543360"/>
              <a:gd name="connsiteX29494" fmla="*/ 866365 w 1617176"/>
              <a:gd name="connsiteY29494" fmla="*/ 493298 h 1543360"/>
              <a:gd name="connsiteX29495" fmla="*/ 866365 w 1617176"/>
              <a:gd name="connsiteY29495" fmla="*/ 493299 h 1543360"/>
              <a:gd name="connsiteX29496" fmla="*/ 878813 w 1617176"/>
              <a:gd name="connsiteY29496" fmla="*/ 497205 h 1543360"/>
              <a:gd name="connsiteX29497" fmla="*/ 883206 w 1617176"/>
              <a:gd name="connsiteY29497" fmla="*/ 493299 h 1543360"/>
              <a:gd name="connsiteX29498" fmla="*/ 883313 w 1617176"/>
              <a:gd name="connsiteY29498" fmla="*/ 492980 h 1543360"/>
              <a:gd name="connsiteX29499" fmla="*/ 880766 w 1617176"/>
              <a:gd name="connsiteY29499" fmla="*/ 491590 h 1543360"/>
              <a:gd name="connsiteX29500" fmla="*/ 981329 w 1617176"/>
              <a:gd name="connsiteY29500" fmla="*/ 487930 h 1543360"/>
              <a:gd name="connsiteX29501" fmla="*/ 981329 w 1617176"/>
              <a:gd name="connsiteY29501" fmla="*/ 489149 h 1543360"/>
              <a:gd name="connsiteX29502" fmla="*/ 982550 w 1617176"/>
              <a:gd name="connsiteY29502" fmla="*/ 490370 h 1543360"/>
              <a:gd name="connsiteX29503" fmla="*/ 984014 w 1617176"/>
              <a:gd name="connsiteY29503" fmla="*/ 491590 h 1543360"/>
              <a:gd name="connsiteX29504" fmla="*/ 984014 w 1617176"/>
              <a:gd name="connsiteY29504" fmla="*/ 492078 h 1543360"/>
              <a:gd name="connsiteX29505" fmla="*/ 983526 w 1617176"/>
              <a:gd name="connsiteY29505" fmla="*/ 492078 h 1543360"/>
              <a:gd name="connsiteX29506" fmla="*/ 983282 w 1617176"/>
              <a:gd name="connsiteY29506" fmla="*/ 492078 h 1543360"/>
              <a:gd name="connsiteX29507" fmla="*/ 982062 w 1617176"/>
              <a:gd name="connsiteY29507" fmla="*/ 490614 h 1543360"/>
              <a:gd name="connsiteX29508" fmla="*/ 980841 w 1617176"/>
              <a:gd name="connsiteY29508" fmla="*/ 489596 h 1543360"/>
              <a:gd name="connsiteX29509" fmla="*/ 980841 w 1617176"/>
              <a:gd name="connsiteY29509" fmla="*/ 489638 h 1543360"/>
              <a:gd name="connsiteX29510" fmla="*/ 980597 w 1617176"/>
              <a:gd name="connsiteY29510" fmla="*/ 489638 h 1543360"/>
              <a:gd name="connsiteX29511" fmla="*/ 984991 w 1617176"/>
              <a:gd name="connsiteY29511" fmla="*/ 494764 h 1543360"/>
              <a:gd name="connsiteX29512" fmla="*/ 990848 w 1617176"/>
              <a:gd name="connsiteY29512" fmla="*/ 491103 h 1543360"/>
              <a:gd name="connsiteX29513" fmla="*/ 981329 w 1617176"/>
              <a:gd name="connsiteY29513" fmla="*/ 487930 h 1543360"/>
              <a:gd name="connsiteX29514" fmla="*/ 907127 w 1617176"/>
              <a:gd name="connsiteY29514" fmla="*/ 487441 h 1543360"/>
              <a:gd name="connsiteX29515" fmla="*/ 906639 w 1617176"/>
              <a:gd name="connsiteY29515" fmla="*/ 488418 h 1543360"/>
              <a:gd name="connsiteX29516" fmla="*/ 925678 w 1617176"/>
              <a:gd name="connsiteY29516" fmla="*/ 506724 h 1543360"/>
              <a:gd name="connsiteX29517" fmla="*/ 928118 w 1617176"/>
              <a:gd name="connsiteY29517" fmla="*/ 505016 h 1543360"/>
              <a:gd name="connsiteX29518" fmla="*/ 928515 w 1617176"/>
              <a:gd name="connsiteY29518" fmla="*/ 505413 h 1543360"/>
              <a:gd name="connsiteX29519" fmla="*/ 930354 w 1617176"/>
              <a:gd name="connsiteY29519" fmla="*/ 504309 h 1543360"/>
              <a:gd name="connsiteX29520" fmla="*/ 930315 w 1617176"/>
              <a:gd name="connsiteY29520" fmla="*/ 504283 h 1543360"/>
              <a:gd name="connsiteX29521" fmla="*/ 931291 w 1617176"/>
              <a:gd name="connsiteY29521" fmla="*/ 499890 h 1543360"/>
              <a:gd name="connsiteX29522" fmla="*/ 931292 w 1617176"/>
              <a:gd name="connsiteY29522" fmla="*/ 499890 h 1543360"/>
              <a:gd name="connsiteX29523" fmla="*/ 930804 w 1617176"/>
              <a:gd name="connsiteY29523" fmla="*/ 499402 h 1543360"/>
              <a:gd name="connsiteX29524" fmla="*/ 930804 w 1617176"/>
              <a:gd name="connsiteY29524" fmla="*/ 499401 h 1543360"/>
              <a:gd name="connsiteX29525" fmla="*/ 930803 w 1617176"/>
              <a:gd name="connsiteY29525" fmla="*/ 499402 h 1543360"/>
              <a:gd name="connsiteX29526" fmla="*/ 907127 w 1617176"/>
              <a:gd name="connsiteY29526" fmla="*/ 487441 h 1543360"/>
              <a:gd name="connsiteX29527" fmla="*/ 595184 w 1617176"/>
              <a:gd name="connsiteY29527" fmla="*/ 487441 h 1543360"/>
              <a:gd name="connsiteX29528" fmla="*/ 607632 w 1617176"/>
              <a:gd name="connsiteY29528" fmla="*/ 492567 h 1543360"/>
              <a:gd name="connsiteX29529" fmla="*/ 607505 w 1617176"/>
              <a:gd name="connsiteY29529" fmla="*/ 493074 h 1543360"/>
              <a:gd name="connsiteX29530" fmla="*/ 622766 w 1617176"/>
              <a:gd name="connsiteY29530" fmla="*/ 495496 h 1543360"/>
              <a:gd name="connsiteX29531" fmla="*/ 639795 w 1617176"/>
              <a:gd name="connsiteY29531" fmla="*/ 498098 h 1543360"/>
              <a:gd name="connsiteX29532" fmla="*/ 639120 w 1617176"/>
              <a:gd name="connsiteY29532" fmla="*/ 497693 h 1543360"/>
              <a:gd name="connsiteX29533" fmla="*/ 638632 w 1617176"/>
              <a:gd name="connsiteY29533" fmla="*/ 496960 h 1543360"/>
              <a:gd name="connsiteX29534" fmla="*/ 638923 w 1617176"/>
              <a:gd name="connsiteY29534" fmla="*/ 496863 h 1543360"/>
              <a:gd name="connsiteX29535" fmla="*/ 638632 w 1617176"/>
              <a:gd name="connsiteY29535" fmla="*/ 496717 h 1543360"/>
              <a:gd name="connsiteX29536" fmla="*/ 637369 w 1617176"/>
              <a:gd name="connsiteY29536" fmla="*/ 496175 h 1543360"/>
              <a:gd name="connsiteX29537" fmla="*/ 636923 w 1617176"/>
              <a:gd name="connsiteY29537" fmla="*/ 496473 h 1543360"/>
              <a:gd name="connsiteX29538" fmla="*/ 615931 w 1617176"/>
              <a:gd name="connsiteY29538" fmla="*/ 491103 h 1543360"/>
              <a:gd name="connsiteX29539" fmla="*/ 610317 w 1617176"/>
              <a:gd name="connsiteY29539" fmla="*/ 491591 h 1543360"/>
              <a:gd name="connsiteX29540" fmla="*/ 595184 w 1617176"/>
              <a:gd name="connsiteY29540" fmla="*/ 487441 h 1543360"/>
              <a:gd name="connsiteX29541" fmla="*/ 479243 w 1617176"/>
              <a:gd name="connsiteY29541" fmla="*/ 486953 h 1543360"/>
              <a:gd name="connsiteX29542" fmla="*/ 481521 w 1617176"/>
              <a:gd name="connsiteY29542" fmla="*/ 493787 h 1543360"/>
              <a:gd name="connsiteX29543" fmla="*/ 481196 w 1617176"/>
              <a:gd name="connsiteY29543" fmla="*/ 491834 h 1543360"/>
              <a:gd name="connsiteX29544" fmla="*/ 480708 w 1617176"/>
              <a:gd name="connsiteY29544" fmla="*/ 489394 h 1543360"/>
              <a:gd name="connsiteX29545" fmla="*/ 481027 w 1617176"/>
              <a:gd name="connsiteY29545" fmla="*/ 488915 h 1543360"/>
              <a:gd name="connsiteX29546" fmla="*/ 588288 w 1617176"/>
              <a:gd name="connsiteY29546" fmla="*/ 486801 h 1543360"/>
              <a:gd name="connsiteX29547" fmla="*/ 582247 w 1617176"/>
              <a:gd name="connsiteY29547" fmla="*/ 487441 h 1543360"/>
              <a:gd name="connsiteX29548" fmla="*/ 592499 w 1617176"/>
              <a:gd name="connsiteY29548" fmla="*/ 490370 h 1543360"/>
              <a:gd name="connsiteX29549" fmla="*/ 588288 w 1617176"/>
              <a:gd name="connsiteY29549" fmla="*/ 486801 h 1543360"/>
              <a:gd name="connsiteX29550" fmla="*/ 1153960 w 1617176"/>
              <a:gd name="connsiteY29550" fmla="*/ 486404 h 1543360"/>
              <a:gd name="connsiteX29551" fmla="*/ 1153899 w 1617176"/>
              <a:gd name="connsiteY29551" fmla="*/ 486709 h 1543360"/>
              <a:gd name="connsiteX29552" fmla="*/ 1152922 w 1617176"/>
              <a:gd name="connsiteY29552" fmla="*/ 486988 h 1543360"/>
              <a:gd name="connsiteX29553" fmla="*/ 1152922 w 1617176"/>
              <a:gd name="connsiteY29553" fmla="*/ 488662 h 1543360"/>
              <a:gd name="connsiteX29554" fmla="*/ 1155607 w 1617176"/>
              <a:gd name="connsiteY29554" fmla="*/ 486953 h 1543360"/>
              <a:gd name="connsiteX29555" fmla="*/ 999479 w 1617176"/>
              <a:gd name="connsiteY29555" fmla="*/ 486238 h 1543360"/>
              <a:gd name="connsiteX29556" fmla="*/ 998904 w 1617176"/>
              <a:gd name="connsiteY29556" fmla="*/ 487197 h 1543360"/>
              <a:gd name="connsiteX29557" fmla="*/ 997195 w 1617176"/>
              <a:gd name="connsiteY29557" fmla="*/ 487197 h 1543360"/>
              <a:gd name="connsiteX29558" fmla="*/ 993778 w 1617176"/>
              <a:gd name="connsiteY29558" fmla="*/ 487685 h 1543360"/>
              <a:gd name="connsiteX29559" fmla="*/ 993403 w 1617176"/>
              <a:gd name="connsiteY29559" fmla="*/ 487497 h 1543360"/>
              <a:gd name="connsiteX29560" fmla="*/ 992557 w 1617176"/>
              <a:gd name="connsiteY29560" fmla="*/ 487685 h 1543360"/>
              <a:gd name="connsiteX29561" fmla="*/ 997195 w 1617176"/>
              <a:gd name="connsiteY29561" fmla="*/ 489394 h 1543360"/>
              <a:gd name="connsiteX29562" fmla="*/ 997173 w 1617176"/>
              <a:gd name="connsiteY29562" fmla="*/ 489461 h 1543360"/>
              <a:gd name="connsiteX29563" fmla="*/ 997440 w 1617176"/>
              <a:gd name="connsiteY29563" fmla="*/ 489394 h 1543360"/>
              <a:gd name="connsiteX29564" fmla="*/ 997439 w 1617176"/>
              <a:gd name="connsiteY29564" fmla="*/ 489394 h 1543360"/>
              <a:gd name="connsiteX29565" fmla="*/ 999636 w 1617176"/>
              <a:gd name="connsiteY29565" fmla="*/ 486709 h 1543360"/>
              <a:gd name="connsiteX29566" fmla="*/ 826212 w 1617176"/>
              <a:gd name="connsiteY29566" fmla="*/ 486221 h 1543360"/>
              <a:gd name="connsiteX29567" fmla="*/ 825846 w 1617176"/>
              <a:gd name="connsiteY29567" fmla="*/ 486465 h 1543360"/>
              <a:gd name="connsiteX29568" fmla="*/ 826090 w 1617176"/>
              <a:gd name="connsiteY29568" fmla="*/ 487441 h 1543360"/>
              <a:gd name="connsiteX29569" fmla="*/ 825602 w 1617176"/>
              <a:gd name="connsiteY29569" fmla="*/ 487441 h 1543360"/>
              <a:gd name="connsiteX29570" fmla="*/ 827132 w 1617176"/>
              <a:gd name="connsiteY29570" fmla="*/ 489820 h 1543360"/>
              <a:gd name="connsiteX29571" fmla="*/ 828043 w 1617176"/>
              <a:gd name="connsiteY29571" fmla="*/ 489638 h 1543360"/>
              <a:gd name="connsiteX29572" fmla="*/ 834146 w 1617176"/>
              <a:gd name="connsiteY29572" fmla="*/ 492567 h 1543360"/>
              <a:gd name="connsiteX29573" fmla="*/ 843157 w 1617176"/>
              <a:gd name="connsiteY29573" fmla="*/ 497501 h 1543360"/>
              <a:gd name="connsiteX29574" fmla="*/ 843176 w 1617176"/>
              <a:gd name="connsiteY29574" fmla="*/ 497449 h 1543360"/>
              <a:gd name="connsiteX29575" fmla="*/ 844885 w 1617176"/>
              <a:gd name="connsiteY29575" fmla="*/ 497205 h 1543360"/>
              <a:gd name="connsiteX29576" fmla="*/ 845373 w 1617176"/>
              <a:gd name="connsiteY29576" fmla="*/ 497205 h 1543360"/>
              <a:gd name="connsiteX29577" fmla="*/ 845613 w 1617176"/>
              <a:gd name="connsiteY29577" fmla="*/ 497365 h 1543360"/>
              <a:gd name="connsiteX29578" fmla="*/ 847326 w 1617176"/>
              <a:gd name="connsiteY29578" fmla="*/ 495496 h 1543360"/>
              <a:gd name="connsiteX29579" fmla="*/ 848047 w 1617176"/>
              <a:gd name="connsiteY29579" fmla="*/ 494919 h 1543360"/>
              <a:gd name="connsiteX29580" fmla="*/ 847814 w 1617176"/>
              <a:gd name="connsiteY29580" fmla="*/ 494764 h 1543360"/>
              <a:gd name="connsiteX29581" fmla="*/ 847814 w 1617176"/>
              <a:gd name="connsiteY29581" fmla="*/ 493055 h 1543360"/>
              <a:gd name="connsiteX29582" fmla="*/ 826822 w 1617176"/>
              <a:gd name="connsiteY29582" fmla="*/ 487441 h 1543360"/>
              <a:gd name="connsiteX29583" fmla="*/ 827555 w 1617176"/>
              <a:gd name="connsiteY29583" fmla="*/ 486953 h 1543360"/>
              <a:gd name="connsiteX29584" fmla="*/ 827542 w 1617176"/>
              <a:gd name="connsiteY29584" fmla="*/ 486902 h 1543360"/>
              <a:gd name="connsiteX29585" fmla="*/ 826578 w 1617176"/>
              <a:gd name="connsiteY29585" fmla="*/ 486709 h 1543360"/>
              <a:gd name="connsiteX29586" fmla="*/ 1016509 w 1617176"/>
              <a:gd name="connsiteY29586" fmla="*/ 485916 h 1543360"/>
              <a:gd name="connsiteX29587" fmla="*/ 1010131 w 1617176"/>
              <a:gd name="connsiteY29587" fmla="*/ 486221 h 1543360"/>
              <a:gd name="connsiteX29588" fmla="*/ 1010131 w 1617176"/>
              <a:gd name="connsiteY29588" fmla="*/ 487440 h 1543360"/>
              <a:gd name="connsiteX29589" fmla="*/ 1010132 w 1617176"/>
              <a:gd name="connsiteY29589" fmla="*/ 487441 h 1543360"/>
              <a:gd name="connsiteX29590" fmla="*/ 1010864 w 1617176"/>
              <a:gd name="connsiteY29590" fmla="*/ 488662 h 1543360"/>
              <a:gd name="connsiteX29591" fmla="*/ 1012063 w 1617176"/>
              <a:gd name="connsiteY29591" fmla="*/ 490059 h 1543360"/>
              <a:gd name="connsiteX29592" fmla="*/ 1012328 w 1617176"/>
              <a:gd name="connsiteY29592" fmla="*/ 489882 h 1543360"/>
              <a:gd name="connsiteX29593" fmla="*/ 1020139 w 1617176"/>
              <a:gd name="connsiteY29593" fmla="*/ 488906 h 1543360"/>
              <a:gd name="connsiteX29594" fmla="*/ 1016509 w 1617176"/>
              <a:gd name="connsiteY29594" fmla="*/ 485916 h 1543360"/>
              <a:gd name="connsiteX29595" fmla="*/ 1023556 w 1617176"/>
              <a:gd name="connsiteY29595" fmla="*/ 485489 h 1543360"/>
              <a:gd name="connsiteX29596" fmla="*/ 1024045 w 1617176"/>
              <a:gd name="connsiteY29596" fmla="*/ 488174 h 1543360"/>
              <a:gd name="connsiteX29597" fmla="*/ 1033808 w 1617176"/>
              <a:gd name="connsiteY29597" fmla="*/ 488174 h 1543360"/>
              <a:gd name="connsiteX29598" fmla="*/ 1034540 w 1617176"/>
              <a:gd name="connsiteY29598" fmla="*/ 488662 h 1543360"/>
              <a:gd name="connsiteX29599" fmla="*/ 1035029 w 1617176"/>
              <a:gd name="connsiteY29599" fmla="*/ 488174 h 1543360"/>
              <a:gd name="connsiteX29600" fmla="*/ 1040221 w 1617176"/>
              <a:gd name="connsiteY29600" fmla="*/ 489970 h 1543360"/>
              <a:gd name="connsiteX29601" fmla="*/ 1040398 w 1617176"/>
              <a:gd name="connsiteY29601" fmla="*/ 489882 h 1543360"/>
              <a:gd name="connsiteX29602" fmla="*/ 1041216 w 1617176"/>
              <a:gd name="connsiteY29602" fmla="*/ 489882 h 1543360"/>
              <a:gd name="connsiteX29603" fmla="*/ 1039666 w 1617176"/>
              <a:gd name="connsiteY29603" fmla="*/ 487502 h 1543360"/>
              <a:gd name="connsiteX29604" fmla="*/ 1035760 w 1617176"/>
              <a:gd name="connsiteY29604" fmla="*/ 487441 h 1543360"/>
              <a:gd name="connsiteX29605" fmla="*/ 1035892 w 1617176"/>
              <a:gd name="connsiteY29605" fmla="*/ 487047 h 1543360"/>
              <a:gd name="connsiteX29606" fmla="*/ 1034540 w 1617176"/>
              <a:gd name="connsiteY29606" fmla="*/ 488174 h 1543360"/>
              <a:gd name="connsiteX29607" fmla="*/ 1034296 w 1617176"/>
              <a:gd name="connsiteY29607" fmla="*/ 488418 h 1543360"/>
              <a:gd name="connsiteX29608" fmla="*/ 1034052 w 1617176"/>
              <a:gd name="connsiteY29608" fmla="*/ 488174 h 1543360"/>
              <a:gd name="connsiteX29609" fmla="*/ 1034948 w 1617176"/>
              <a:gd name="connsiteY29609" fmla="*/ 486920 h 1543360"/>
              <a:gd name="connsiteX29610" fmla="*/ 1034784 w 1617176"/>
              <a:gd name="connsiteY29610" fmla="*/ 486953 h 1543360"/>
              <a:gd name="connsiteX29611" fmla="*/ 1034784 w 1617176"/>
              <a:gd name="connsiteY29611" fmla="*/ 485977 h 1543360"/>
              <a:gd name="connsiteX29612" fmla="*/ 1023556 w 1617176"/>
              <a:gd name="connsiteY29612" fmla="*/ 485489 h 1543360"/>
              <a:gd name="connsiteX29613" fmla="*/ 1165706 w 1617176"/>
              <a:gd name="connsiteY29613" fmla="*/ 485398 h 1543360"/>
              <a:gd name="connsiteX29614" fmla="*/ 1165127 w 1617176"/>
              <a:gd name="connsiteY29614" fmla="*/ 485977 h 1543360"/>
              <a:gd name="connsiteX29615" fmla="*/ 1163418 w 1617176"/>
              <a:gd name="connsiteY29615" fmla="*/ 485977 h 1543360"/>
              <a:gd name="connsiteX29616" fmla="*/ 1174158 w 1617176"/>
              <a:gd name="connsiteY29616" fmla="*/ 497693 h 1543360"/>
              <a:gd name="connsiteX29617" fmla="*/ 1173426 w 1617176"/>
              <a:gd name="connsiteY29617" fmla="*/ 495008 h 1543360"/>
              <a:gd name="connsiteX29618" fmla="*/ 1174402 w 1617176"/>
              <a:gd name="connsiteY29618" fmla="*/ 494764 h 1543360"/>
              <a:gd name="connsiteX29619" fmla="*/ 1174507 w 1617176"/>
              <a:gd name="connsiteY29619" fmla="*/ 494694 h 1543360"/>
              <a:gd name="connsiteX29620" fmla="*/ 1174158 w 1617176"/>
              <a:gd name="connsiteY29620" fmla="*/ 494520 h 1543360"/>
              <a:gd name="connsiteX29621" fmla="*/ 1170497 w 1617176"/>
              <a:gd name="connsiteY29621" fmla="*/ 491103 h 1543360"/>
              <a:gd name="connsiteX29622" fmla="*/ 968296 w 1617176"/>
              <a:gd name="connsiteY29622" fmla="*/ 484756 h 1543360"/>
              <a:gd name="connsiteX29623" fmla="*/ 968149 w 1617176"/>
              <a:gd name="connsiteY29623" fmla="*/ 485489 h 1543360"/>
              <a:gd name="connsiteX29624" fmla="*/ 966196 w 1617176"/>
              <a:gd name="connsiteY29624" fmla="*/ 485977 h 1543360"/>
              <a:gd name="connsiteX29625" fmla="*/ 965901 w 1617176"/>
              <a:gd name="connsiteY29625" fmla="*/ 486214 h 1543360"/>
              <a:gd name="connsiteX29626" fmla="*/ 965952 w 1617176"/>
              <a:gd name="connsiteY29626" fmla="*/ 486221 h 1543360"/>
              <a:gd name="connsiteX29627" fmla="*/ 965952 w 1617176"/>
              <a:gd name="connsiteY29627" fmla="*/ 487685 h 1543360"/>
              <a:gd name="connsiteX29628" fmla="*/ 965840 w 1617176"/>
              <a:gd name="connsiteY29628" fmla="*/ 488023 h 1543360"/>
              <a:gd name="connsiteX29629" fmla="*/ 966441 w 1617176"/>
              <a:gd name="connsiteY29629" fmla="*/ 488173 h 1543360"/>
              <a:gd name="connsiteX29630" fmla="*/ 966929 w 1617176"/>
              <a:gd name="connsiteY29630" fmla="*/ 489638 h 1543360"/>
              <a:gd name="connsiteX29631" fmla="*/ 966977 w 1617176"/>
              <a:gd name="connsiteY29631" fmla="*/ 489686 h 1543360"/>
              <a:gd name="connsiteX29632" fmla="*/ 967172 w 1617176"/>
              <a:gd name="connsiteY29632" fmla="*/ 489394 h 1543360"/>
              <a:gd name="connsiteX29633" fmla="*/ 972381 w 1617176"/>
              <a:gd name="connsiteY29633" fmla="*/ 486790 h 1543360"/>
              <a:gd name="connsiteX29634" fmla="*/ 970590 w 1617176"/>
              <a:gd name="connsiteY29634" fmla="*/ 485000 h 1543360"/>
              <a:gd name="connsiteX29635" fmla="*/ 970347 w 1617176"/>
              <a:gd name="connsiteY29635" fmla="*/ 484756 h 1543360"/>
              <a:gd name="connsiteX29636" fmla="*/ 903954 w 1617176"/>
              <a:gd name="connsiteY29636" fmla="*/ 484756 h 1543360"/>
              <a:gd name="connsiteX29637" fmla="*/ 897852 w 1617176"/>
              <a:gd name="connsiteY29637" fmla="*/ 486221 h 1543360"/>
              <a:gd name="connsiteX29638" fmla="*/ 897607 w 1617176"/>
              <a:gd name="connsiteY29638" fmla="*/ 485976 h 1543360"/>
              <a:gd name="connsiteX29639" fmla="*/ 897607 w 1617176"/>
              <a:gd name="connsiteY29639" fmla="*/ 486709 h 1543360"/>
              <a:gd name="connsiteX29640" fmla="*/ 894922 w 1617176"/>
              <a:gd name="connsiteY29640" fmla="*/ 488661 h 1543360"/>
              <a:gd name="connsiteX29641" fmla="*/ 893831 w 1617176"/>
              <a:gd name="connsiteY29641" fmla="*/ 489511 h 1543360"/>
              <a:gd name="connsiteX29642" fmla="*/ 896387 w 1617176"/>
              <a:gd name="connsiteY29642" fmla="*/ 491835 h 1543360"/>
              <a:gd name="connsiteX29643" fmla="*/ 896875 w 1617176"/>
              <a:gd name="connsiteY29643" fmla="*/ 491347 h 1543360"/>
              <a:gd name="connsiteX29644" fmla="*/ 897035 w 1617176"/>
              <a:gd name="connsiteY29644" fmla="*/ 491827 h 1543360"/>
              <a:gd name="connsiteX29645" fmla="*/ 900537 w 1617176"/>
              <a:gd name="connsiteY29645" fmla="*/ 489149 h 1543360"/>
              <a:gd name="connsiteX29646" fmla="*/ 901931 w 1617176"/>
              <a:gd name="connsiteY29646" fmla="*/ 487988 h 1543360"/>
              <a:gd name="connsiteX29647" fmla="*/ 901757 w 1617176"/>
              <a:gd name="connsiteY29647" fmla="*/ 487930 h 1543360"/>
              <a:gd name="connsiteX29648" fmla="*/ 903954 w 1617176"/>
              <a:gd name="connsiteY29648" fmla="*/ 484756 h 1543360"/>
              <a:gd name="connsiteX29649" fmla="*/ 808272 w 1617176"/>
              <a:gd name="connsiteY29649" fmla="*/ 484756 h 1543360"/>
              <a:gd name="connsiteX29650" fmla="*/ 811023 w 1617176"/>
              <a:gd name="connsiteY29650" fmla="*/ 488293 h 1543360"/>
              <a:gd name="connsiteX29651" fmla="*/ 811933 w 1617176"/>
              <a:gd name="connsiteY29651" fmla="*/ 487929 h 1543360"/>
              <a:gd name="connsiteX29652" fmla="*/ 822429 w 1617176"/>
              <a:gd name="connsiteY29652" fmla="*/ 495007 h 1543360"/>
              <a:gd name="connsiteX29653" fmla="*/ 834878 w 1617176"/>
              <a:gd name="connsiteY29653" fmla="*/ 503795 h 1543360"/>
              <a:gd name="connsiteX29654" fmla="*/ 834998 w 1617176"/>
              <a:gd name="connsiteY29654" fmla="*/ 504394 h 1543360"/>
              <a:gd name="connsiteX29655" fmla="*/ 837074 w 1617176"/>
              <a:gd name="connsiteY29655" fmla="*/ 504771 h 1543360"/>
              <a:gd name="connsiteX29656" fmla="*/ 837562 w 1617176"/>
              <a:gd name="connsiteY29656" fmla="*/ 505260 h 1543360"/>
              <a:gd name="connsiteX29657" fmla="*/ 837563 w 1617176"/>
              <a:gd name="connsiteY29657" fmla="*/ 505260 h 1543360"/>
              <a:gd name="connsiteX29658" fmla="*/ 837318 w 1617176"/>
              <a:gd name="connsiteY29658" fmla="*/ 504771 h 1543360"/>
              <a:gd name="connsiteX29659" fmla="*/ 840247 w 1617176"/>
              <a:gd name="connsiteY29659" fmla="*/ 501354 h 1543360"/>
              <a:gd name="connsiteX29660" fmla="*/ 842396 w 1617176"/>
              <a:gd name="connsiteY29660" fmla="*/ 499205 h 1543360"/>
              <a:gd name="connsiteX29661" fmla="*/ 833657 w 1617176"/>
              <a:gd name="connsiteY29661" fmla="*/ 494276 h 1543360"/>
              <a:gd name="connsiteX29662" fmla="*/ 827067 w 1617176"/>
              <a:gd name="connsiteY29662" fmla="*/ 491347 h 1543360"/>
              <a:gd name="connsiteX29663" fmla="*/ 827031 w 1617176"/>
              <a:gd name="connsiteY29663" fmla="*/ 491127 h 1543360"/>
              <a:gd name="connsiteX29664" fmla="*/ 826334 w 1617176"/>
              <a:gd name="connsiteY29664" fmla="*/ 491591 h 1543360"/>
              <a:gd name="connsiteX29665" fmla="*/ 808272 w 1617176"/>
              <a:gd name="connsiteY29665" fmla="*/ 484756 h 1543360"/>
              <a:gd name="connsiteX29666" fmla="*/ 1150645 w 1617176"/>
              <a:gd name="connsiteY29666" fmla="*/ 484268 h 1543360"/>
              <a:gd name="connsiteX29667" fmla="*/ 1150482 w 1617176"/>
              <a:gd name="connsiteY29667" fmla="*/ 484512 h 1543360"/>
              <a:gd name="connsiteX29668" fmla="*/ 1148890 w 1617176"/>
              <a:gd name="connsiteY29668" fmla="*/ 484712 h 1543360"/>
              <a:gd name="connsiteX29669" fmla="*/ 1152190 w 1617176"/>
              <a:gd name="connsiteY29669" fmla="*/ 485489 h 1543360"/>
              <a:gd name="connsiteX29670" fmla="*/ 1152082 w 1617176"/>
              <a:gd name="connsiteY29670" fmla="*/ 485813 h 1543360"/>
              <a:gd name="connsiteX29671" fmla="*/ 1153411 w 1617176"/>
              <a:gd name="connsiteY29671" fmla="*/ 485244 h 1543360"/>
              <a:gd name="connsiteX29672" fmla="*/ 1153637 w 1617176"/>
              <a:gd name="connsiteY29672" fmla="*/ 485319 h 1543360"/>
              <a:gd name="connsiteX29673" fmla="*/ 1153655 w 1617176"/>
              <a:gd name="connsiteY29673" fmla="*/ 485245 h 1543360"/>
              <a:gd name="connsiteX29674" fmla="*/ 1152922 w 1617176"/>
              <a:gd name="connsiteY29674" fmla="*/ 484756 h 1543360"/>
              <a:gd name="connsiteX29675" fmla="*/ 1152922 w 1617176"/>
              <a:gd name="connsiteY29675" fmla="*/ 484268 h 1543360"/>
              <a:gd name="connsiteX29676" fmla="*/ 1167770 w 1617176"/>
              <a:gd name="connsiteY29676" fmla="*/ 483679 h 1543360"/>
              <a:gd name="connsiteX29677" fmla="*/ 1167568 w 1617176"/>
              <a:gd name="connsiteY29677" fmla="*/ 483780 h 1543360"/>
              <a:gd name="connsiteX29678" fmla="*/ 1167811 w 1617176"/>
              <a:gd name="connsiteY29678" fmla="*/ 484512 h 1543360"/>
              <a:gd name="connsiteX29679" fmla="*/ 1167388 w 1617176"/>
              <a:gd name="connsiteY29679" fmla="*/ 484936 h 1543360"/>
              <a:gd name="connsiteX29680" fmla="*/ 1171474 w 1617176"/>
              <a:gd name="connsiteY29680" fmla="*/ 489882 h 1543360"/>
              <a:gd name="connsiteX29681" fmla="*/ 1175135 w 1617176"/>
              <a:gd name="connsiteY29681" fmla="*/ 493543 h 1543360"/>
              <a:gd name="connsiteX29682" fmla="*/ 1175135 w 1617176"/>
              <a:gd name="connsiteY29682" fmla="*/ 494276 h 1543360"/>
              <a:gd name="connsiteX29683" fmla="*/ 1177331 w 1617176"/>
              <a:gd name="connsiteY29683" fmla="*/ 493788 h 1543360"/>
              <a:gd name="connsiteX29684" fmla="*/ 1177331 w 1617176"/>
              <a:gd name="connsiteY29684" fmla="*/ 492104 h 1543360"/>
              <a:gd name="connsiteX29685" fmla="*/ 1172938 w 1617176"/>
              <a:gd name="connsiteY29685" fmla="*/ 488173 h 1543360"/>
              <a:gd name="connsiteX29686" fmla="*/ 880428 w 1617176"/>
              <a:gd name="connsiteY29686" fmla="*/ 483160 h 1543360"/>
              <a:gd name="connsiteX29687" fmla="*/ 878325 w 1617176"/>
              <a:gd name="connsiteY29687" fmla="*/ 484512 h 1543360"/>
              <a:gd name="connsiteX29688" fmla="*/ 875461 w 1617176"/>
              <a:gd name="connsiteY29688" fmla="*/ 486803 h 1543360"/>
              <a:gd name="connsiteX29689" fmla="*/ 875469 w 1617176"/>
              <a:gd name="connsiteY29689" fmla="*/ 486809 h 1543360"/>
              <a:gd name="connsiteX29690" fmla="*/ 881254 w 1617176"/>
              <a:gd name="connsiteY29690" fmla="*/ 490370 h 1543360"/>
              <a:gd name="connsiteX29691" fmla="*/ 884183 w 1617176"/>
              <a:gd name="connsiteY29691" fmla="*/ 491346 h 1543360"/>
              <a:gd name="connsiteX29692" fmla="*/ 884212 w 1617176"/>
              <a:gd name="connsiteY29692" fmla="*/ 491489 h 1543360"/>
              <a:gd name="connsiteX29693" fmla="*/ 888820 w 1617176"/>
              <a:gd name="connsiteY29693" fmla="*/ 489394 h 1543360"/>
              <a:gd name="connsiteX29694" fmla="*/ 691354 w 1617176"/>
              <a:gd name="connsiteY29694" fmla="*/ 483048 h 1543360"/>
              <a:gd name="connsiteX29695" fmla="*/ 706976 w 1617176"/>
              <a:gd name="connsiteY29695" fmla="*/ 487930 h 1543360"/>
              <a:gd name="connsiteX29696" fmla="*/ 705999 w 1617176"/>
              <a:gd name="connsiteY29696" fmla="*/ 489150 h 1543360"/>
              <a:gd name="connsiteX29697" fmla="*/ 710637 w 1617176"/>
              <a:gd name="connsiteY29697" fmla="*/ 490126 h 1543360"/>
              <a:gd name="connsiteX29698" fmla="*/ 710460 w 1617176"/>
              <a:gd name="connsiteY29698" fmla="*/ 490658 h 1543360"/>
              <a:gd name="connsiteX29699" fmla="*/ 716007 w 1617176"/>
              <a:gd name="connsiteY29699" fmla="*/ 491102 h 1543360"/>
              <a:gd name="connsiteX29700" fmla="*/ 721140 w 1617176"/>
              <a:gd name="connsiteY29700" fmla="*/ 491286 h 1543360"/>
              <a:gd name="connsiteX29701" fmla="*/ 719424 w 1617176"/>
              <a:gd name="connsiteY29701" fmla="*/ 489882 h 1543360"/>
              <a:gd name="connsiteX29702" fmla="*/ 716238 w 1617176"/>
              <a:gd name="connsiteY29702" fmla="*/ 487834 h 1543360"/>
              <a:gd name="connsiteX29703" fmla="*/ 947683 w 1617176"/>
              <a:gd name="connsiteY29703" fmla="*/ 482999 h 1543360"/>
              <a:gd name="connsiteX29704" fmla="*/ 947646 w 1617176"/>
              <a:gd name="connsiteY29704" fmla="*/ 483048 h 1543360"/>
              <a:gd name="connsiteX29705" fmla="*/ 947367 w 1617176"/>
              <a:gd name="connsiteY29705" fmla="*/ 483745 h 1543360"/>
              <a:gd name="connsiteX29706" fmla="*/ 951307 w 1617176"/>
              <a:gd name="connsiteY29706" fmla="*/ 487685 h 1543360"/>
              <a:gd name="connsiteX29707" fmla="*/ 953748 w 1617176"/>
              <a:gd name="connsiteY29707" fmla="*/ 490126 h 1543360"/>
              <a:gd name="connsiteX29708" fmla="*/ 953748 w 1617176"/>
              <a:gd name="connsiteY29708" fmla="*/ 489638 h 1543360"/>
              <a:gd name="connsiteX29709" fmla="*/ 955145 w 1617176"/>
              <a:gd name="connsiteY29709" fmla="*/ 489638 h 1543360"/>
              <a:gd name="connsiteX29710" fmla="*/ 948622 w 1617176"/>
              <a:gd name="connsiteY29710" fmla="*/ 483536 h 1543360"/>
              <a:gd name="connsiteX29711" fmla="*/ 865236 w 1617176"/>
              <a:gd name="connsiteY29711" fmla="*/ 482956 h 1543360"/>
              <a:gd name="connsiteX29712" fmla="*/ 864900 w 1617176"/>
              <a:gd name="connsiteY29712" fmla="*/ 483292 h 1543360"/>
              <a:gd name="connsiteX29713" fmla="*/ 864412 w 1617176"/>
              <a:gd name="connsiteY29713" fmla="*/ 483292 h 1543360"/>
              <a:gd name="connsiteX29714" fmla="*/ 863192 w 1617176"/>
              <a:gd name="connsiteY29714" fmla="*/ 483292 h 1543360"/>
              <a:gd name="connsiteX29715" fmla="*/ 862898 w 1617176"/>
              <a:gd name="connsiteY29715" fmla="*/ 483096 h 1543360"/>
              <a:gd name="connsiteX29716" fmla="*/ 860018 w 1617176"/>
              <a:gd name="connsiteY29716" fmla="*/ 485977 h 1543360"/>
              <a:gd name="connsiteX29717" fmla="*/ 858066 w 1617176"/>
              <a:gd name="connsiteY29717" fmla="*/ 487685 h 1543360"/>
              <a:gd name="connsiteX29718" fmla="*/ 858065 w 1617176"/>
              <a:gd name="connsiteY29718" fmla="*/ 487686 h 1543360"/>
              <a:gd name="connsiteX29719" fmla="*/ 858309 w 1617176"/>
              <a:gd name="connsiteY29719" fmla="*/ 487930 h 1543360"/>
              <a:gd name="connsiteX29720" fmla="*/ 858309 w 1617176"/>
              <a:gd name="connsiteY29720" fmla="*/ 489150 h 1543360"/>
              <a:gd name="connsiteX29721" fmla="*/ 863924 w 1617176"/>
              <a:gd name="connsiteY29721" fmla="*/ 492567 h 1543360"/>
              <a:gd name="connsiteX29722" fmla="*/ 864900 w 1617176"/>
              <a:gd name="connsiteY29722" fmla="*/ 492079 h 1543360"/>
              <a:gd name="connsiteX29723" fmla="*/ 865388 w 1617176"/>
              <a:gd name="connsiteY29723" fmla="*/ 492811 h 1543360"/>
              <a:gd name="connsiteX29724" fmla="*/ 865497 w 1617176"/>
              <a:gd name="connsiteY29724" fmla="*/ 492784 h 1543360"/>
              <a:gd name="connsiteX29725" fmla="*/ 865388 w 1617176"/>
              <a:gd name="connsiteY29725" fmla="*/ 492567 h 1543360"/>
              <a:gd name="connsiteX29726" fmla="*/ 869049 w 1617176"/>
              <a:gd name="connsiteY29726" fmla="*/ 489638 h 1543360"/>
              <a:gd name="connsiteX29727" fmla="*/ 871374 w 1617176"/>
              <a:gd name="connsiteY29727" fmla="*/ 487507 h 1543360"/>
              <a:gd name="connsiteX29728" fmla="*/ 871002 w 1617176"/>
              <a:gd name="connsiteY29728" fmla="*/ 487197 h 1543360"/>
              <a:gd name="connsiteX29729" fmla="*/ 871072 w 1617176"/>
              <a:gd name="connsiteY29729" fmla="*/ 487127 h 1543360"/>
              <a:gd name="connsiteX29730" fmla="*/ 868806 w 1617176"/>
              <a:gd name="connsiteY29730" fmla="*/ 485732 h 1543360"/>
              <a:gd name="connsiteX29731" fmla="*/ 974309 w 1617176"/>
              <a:gd name="connsiteY29731" fmla="*/ 482440 h 1543360"/>
              <a:gd name="connsiteX29732" fmla="*/ 974008 w 1617176"/>
              <a:gd name="connsiteY29732" fmla="*/ 482560 h 1543360"/>
              <a:gd name="connsiteX29733" fmla="*/ 973937 w 1617176"/>
              <a:gd name="connsiteY29733" fmla="*/ 482524 h 1543360"/>
              <a:gd name="connsiteX29734" fmla="*/ 972543 w 1617176"/>
              <a:gd name="connsiteY29734" fmla="*/ 483047 h 1543360"/>
              <a:gd name="connsiteX29735" fmla="*/ 971148 w 1617176"/>
              <a:gd name="connsiteY29735" fmla="*/ 482873 h 1543360"/>
              <a:gd name="connsiteX29736" fmla="*/ 972055 w 1617176"/>
              <a:gd name="connsiteY29736" fmla="*/ 483779 h 1543360"/>
              <a:gd name="connsiteX29737" fmla="*/ 973317 w 1617176"/>
              <a:gd name="connsiteY29737" fmla="*/ 485251 h 1543360"/>
              <a:gd name="connsiteX29738" fmla="*/ 976271 w 1617176"/>
              <a:gd name="connsiteY29738" fmla="*/ 485706 h 1543360"/>
              <a:gd name="connsiteX29739" fmla="*/ 975472 w 1617176"/>
              <a:gd name="connsiteY29739" fmla="*/ 484268 h 1543360"/>
              <a:gd name="connsiteX29740" fmla="*/ 1049369 w 1617176"/>
              <a:gd name="connsiteY29740" fmla="*/ 482438 h 1543360"/>
              <a:gd name="connsiteX29741" fmla="*/ 1041131 w 1617176"/>
              <a:gd name="connsiteY29741" fmla="*/ 483048 h 1543360"/>
              <a:gd name="connsiteX29742" fmla="*/ 1050650 w 1617176"/>
              <a:gd name="connsiteY29742" fmla="*/ 488906 h 1543360"/>
              <a:gd name="connsiteX29743" fmla="*/ 1049918 w 1617176"/>
              <a:gd name="connsiteY29743" fmla="*/ 489394 h 1543360"/>
              <a:gd name="connsiteX29744" fmla="*/ 1049944 w 1617176"/>
              <a:gd name="connsiteY29744" fmla="*/ 489470 h 1543360"/>
              <a:gd name="connsiteX29745" fmla="*/ 1050407 w 1617176"/>
              <a:gd name="connsiteY29745" fmla="*/ 489393 h 1543360"/>
              <a:gd name="connsiteX29746" fmla="*/ 1062934 w 1617176"/>
              <a:gd name="connsiteY29746" fmla="*/ 494985 h 1543360"/>
              <a:gd name="connsiteX29747" fmla="*/ 1063849 w 1617176"/>
              <a:gd name="connsiteY29747" fmla="*/ 494724 h 1543360"/>
              <a:gd name="connsiteX29748" fmla="*/ 1060169 w 1617176"/>
              <a:gd name="connsiteY29748" fmla="*/ 489882 h 1543360"/>
              <a:gd name="connsiteX29749" fmla="*/ 1055776 w 1617176"/>
              <a:gd name="connsiteY29749" fmla="*/ 485000 h 1543360"/>
              <a:gd name="connsiteX29750" fmla="*/ 1055849 w 1617176"/>
              <a:gd name="connsiteY29750" fmla="*/ 484707 h 1543360"/>
              <a:gd name="connsiteX29751" fmla="*/ 1055776 w 1617176"/>
              <a:gd name="connsiteY29751" fmla="*/ 484756 h 1543360"/>
              <a:gd name="connsiteX29752" fmla="*/ 1049369 w 1617176"/>
              <a:gd name="connsiteY29752" fmla="*/ 482438 h 1543360"/>
              <a:gd name="connsiteX29753" fmla="*/ 1068712 w 1617176"/>
              <a:gd name="connsiteY29753" fmla="*/ 482315 h 1543360"/>
              <a:gd name="connsiteX29754" fmla="*/ 1069201 w 1617176"/>
              <a:gd name="connsiteY29754" fmla="*/ 484268 h 1543360"/>
              <a:gd name="connsiteX29755" fmla="*/ 1068957 w 1617176"/>
              <a:gd name="connsiteY29755" fmla="*/ 485000 h 1543360"/>
              <a:gd name="connsiteX29756" fmla="*/ 1068712 w 1617176"/>
              <a:gd name="connsiteY29756" fmla="*/ 485733 h 1543360"/>
              <a:gd name="connsiteX29757" fmla="*/ 1067248 w 1617176"/>
              <a:gd name="connsiteY29757" fmla="*/ 485245 h 1543360"/>
              <a:gd name="connsiteX29758" fmla="*/ 1067248 w 1617176"/>
              <a:gd name="connsiteY29758" fmla="*/ 486953 h 1543360"/>
              <a:gd name="connsiteX29759" fmla="*/ 1066516 w 1617176"/>
              <a:gd name="connsiteY29759" fmla="*/ 487441 h 1543360"/>
              <a:gd name="connsiteX29760" fmla="*/ 1067492 w 1617176"/>
              <a:gd name="connsiteY29760" fmla="*/ 487441 h 1543360"/>
              <a:gd name="connsiteX29761" fmla="*/ 1069933 w 1617176"/>
              <a:gd name="connsiteY29761" fmla="*/ 490614 h 1543360"/>
              <a:gd name="connsiteX29762" fmla="*/ 1074083 w 1617176"/>
              <a:gd name="connsiteY29762" fmla="*/ 496228 h 1543360"/>
              <a:gd name="connsiteX29763" fmla="*/ 1074571 w 1617176"/>
              <a:gd name="connsiteY29763" fmla="*/ 496472 h 1543360"/>
              <a:gd name="connsiteX29764" fmla="*/ 1074694 w 1617176"/>
              <a:gd name="connsiteY29764" fmla="*/ 496533 h 1543360"/>
              <a:gd name="connsiteX29765" fmla="*/ 1075791 w 1617176"/>
              <a:gd name="connsiteY29765" fmla="*/ 495984 h 1543360"/>
              <a:gd name="connsiteX29766" fmla="*/ 1076389 w 1617176"/>
              <a:gd name="connsiteY29766" fmla="*/ 495685 h 1543360"/>
              <a:gd name="connsiteX29767" fmla="*/ 1072374 w 1617176"/>
              <a:gd name="connsiteY29767" fmla="*/ 490614 h 1543360"/>
              <a:gd name="connsiteX29768" fmla="*/ 1068712 w 1617176"/>
              <a:gd name="connsiteY29768" fmla="*/ 486220 h 1543360"/>
              <a:gd name="connsiteX29769" fmla="*/ 1068956 w 1617176"/>
              <a:gd name="connsiteY29769" fmla="*/ 485244 h 1543360"/>
              <a:gd name="connsiteX29770" fmla="*/ 1069933 w 1617176"/>
              <a:gd name="connsiteY29770" fmla="*/ 485244 h 1543360"/>
              <a:gd name="connsiteX29771" fmla="*/ 1073838 w 1617176"/>
              <a:gd name="connsiteY29771" fmla="*/ 489638 h 1543360"/>
              <a:gd name="connsiteX29772" fmla="*/ 1078060 w 1617176"/>
              <a:gd name="connsiteY29772" fmla="*/ 495193 h 1543360"/>
              <a:gd name="connsiteX29773" fmla="*/ 1078232 w 1617176"/>
              <a:gd name="connsiteY29773" fmla="*/ 494763 h 1543360"/>
              <a:gd name="connsiteX29774" fmla="*/ 1080118 w 1617176"/>
              <a:gd name="connsiteY29774" fmla="*/ 494763 h 1543360"/>
              <a:gd name="connsiteX29775" fmla="*/ 1076524 w 1617176"/>
              <a:gd name="connsiteY29775" fmla="*/ 490370 h 1543360"/>
              <a:gd name="connsiteX29776" fmla="*/ 1073594 w 1617176"/>
              <a:gd name="connsiteY29776" fmla="*/ 487441 h 1543360"/>
              <a:gd name="connsiteX29777" fmla="*/ 1073727 w 1617176"/>
              <a:gd name="connsiteY29777" fmla="*/ 486646 h 1543360"/>
              <a:gd name="connsiteX29778" fmla="*/ 1056752 w 1617176"/>
              <a:gd name="connsiteY29778" fmla="*/ 482315 h 1543360"/>
              <a:gd name="connsiteX29779" fmla="*/ 1057240 w 1617176"/>
              <a:gd name="connsiteY29779" fmla="*/ 484268 h 1543360"/>
              <a:gd name="connsiteX29780" fmla="*/ 1057241 w 1617176"/>
              <a:gd name="connsiteY29780" fmla="*/ 484268 h 1543360"/>
              <a:gd name="connsiteX29781" fmla="*/ 1061390 w 1617176"/>
              <a:gd name="connsiteY29781" fmla="*/ 488906 h 1543360"/>
              <a:gd name="connsiteX29782" fmla="*/ 1065644 w 1617176"/>
              <a:gd name="connsiteY29782" fmla="*/ 494648 h 1543360"/>
              <a:gd name="connsiteX29783" fmla="*/ 1066027 w 1617176"/>
              <a:gd name="connsiteY29783" fmla="*/ 494520 h 1543360"/>
              <a:gd name="connsiteX29784" fmla="*/ 1070177 w 1617176"/>
              <a:gd name="connsiteY29784" fmla="*/ 496717 h 1543360"/>
              <a:gd name="connsiteX29785" fmla="*/ 1069933 w 1617176"/>
              <a:gd name="connsiteY29785" fmla="*/ 497205 h 1543360"/>
              <a:gd name="connsiteX29786" fmla="*/ 1070420 w 1617176"/>
              <a:gd name="connsiteY29786" fmla="*/ 497367 h 1543360"/>
              <a:gd name="connsiteX29787" fmla="*/ 1071642 w 1617176"/>
              <a:gd name="connsiteY29787" fmla="*/ 496960 h 1543360"/>
              <a:gd name="connsiteX29788" fmla="*/ 1072054 w 1617176"/>
              <a:gd name="connsiteY29788" fmla="*/ 496713 h 1543360"/>
              <a:gd name="connsiteX29789" fmla="*/ 1068713 w 1617176"/>
              <a:gd name="connsiteY29789" fmla="*/ 491591 h 1543360"/>
              <a:gd name="connsiteX29790" fmla="*/ 1066028 w 1617176"/>
              <a:gd name="connsiteY29790" fmla="*/ 488417 h 1543360"/>
              <a:gd name="connsiteX29791" fmla="*/ 1066038 w 1617176"/>
              <a:gd name="connsiteY29791" fmla="*/ 488377 h 1543360"/>
              <a:gd name="connsiteX29792" fmla="*/ 1062702 w 1617176"/>
              <a:gd name="connsiteY29792" fmla="*/ 484299 h 1543360"/>
              <a:gd name="connsiteX29793" fmla="*/ 1056752 w 1617176"/>
              <a:gd name="connsiteY29793" fmla="*/ 482315 h 1543360"/>
              <a:gd name="connsiteX29794" fmla="*/ 672148 w 1617176"/>
              <a:gd name="connsiteY29794" fmla="*/ 481834 h 1543360"/>
              <a:gd name="connsiteX29795" fmla="*/ 671827 w 1617176"/>
              <a:gd name="connsiteY29795" fmla="*/ 482316 h 1543360"/>
              <a:gd name="connsiteX29796" fmla="*/ 670607 w 1617176"/>
              <a:gd name="connsiteY29796" fmla="*/ 482316 h 1543360"/>
              <a:gd name="connsiteX29797" fmla="*/ 669143 w 1617176"/>
              <a:gd name="connsiteY29797" fmla="*/ 482316 h 1543360"/>
              <a:gd name="connsiteX29798" fmla="*/ 669143 w 1617176"/>
              <a:gd name="connsiteY29798" fmla="*/ 483047 h 1543360"/>
              <a:gd name="connsiteX29799" fmla="*/ 668635 w 1617176"/>
              <a:gd name="connsiteY29799" fmla="*/ 483556 h 1543360"/>
              <a:gd name="connsiteX29800" fmla="*/ 685008 w 1617176"/>
              <a:gd name="connsiteY29800" fmla="*/ 485001 h 1543360"/>
              <a:gd name="connsiteX29801" fmla="*/ 685607 w 1617176"/>
              <a:gd name="connsiteY29801" fmla="*/ 485400 h 1543360"/>
              <a:gd name="connsiteX29802" fmla="*/ 685740 w 1617176"/>
              <a:gd name="connsiteY29802" fmla="*/ 485000 h 1543360"/>
              <a:gd name="connsiteX29803" fmla="*/ 685008 w 1617176"/>
              <a:gd name="connsiteY29803" fmla="*/ 484756 h 1543360"/>
              <a:gd name="connsiteX29804" fmla="*/ 679027 w 1617176"/>
              <a:gd name="connsiteY29804" fmla="*/ 481919 h 1543360"/>
              <a:gd name="connsiteX29805" fmla="*/ 1081405 w 1617176"/>
              <a:gd name="connsiteY29805" fmla="*/ 481583 h 1543360"/>
              <a:gd name="connsiteX29806" fmla="*/ 1072374 w 1617176"/>
              <a:gd name="connsiteY29806" fmla="*/ 482560 h 1543360"/>
              <a:gd name="connsiteX29807" fmla="*/ 1075059 w 1617176"/>
              <a:gd name="connsiteY29807" fmla="*/ 485489 h 1543360"/>
              <a:gd name="connsiteX29808" fmla="*/ 1074571 w 1617176"/>
              <a:gd name="connsiteY29808" fmla="*/ 485977 h 1543360"/>
              <a:gd name="connsiteX29809" fmla="*/ 1075303 w 1617176"/>
              <a:gd name="connsiteY29809" fmla="*/ 485977 h 1543360"/>
              <a:gd name="connsiteX29810" fmla="*/ 1077988 w 1617176"/>
              <a:gd name="connsiteY29810" fmla="*/ 488906 h 1543360"/>
              <a:gd name="connsiteX29811" fmla="*/ 1082429 w 1617176"/>
              <a:gd name="connsiteY29811" fmla="*/ 494234 h 1543360"/>
              <a:gd name="connsiteX29812" fmla="*/ 1082626 w 1617176"/>
              <a:gd name="connsiteY29812" fmla="*/ 493543 h 1543360"/>
              <a:gd name="connsiteX29813" fmla="*/ 1084090 w 1617176"/>
              <a:gd name="connsiteY29813" fmla="*/ 494519 h 1543360"/>
              <a:gd name="connsiteX29814" fmla="*/ 1085555 w 1617176"/>
              <a:gd name="connsiteY29814" fmla="*/ 494519 h 1543360"/>
              <a:gd name="connsiteX29815" fmla="*/ 1085501 w 1617176"/>
              <a:gd name="connsiteY29815" fmla="*/ 494682 h 1543360"/>
              <a:gd name="connsiteX29816" fmla="*/ 1088972 w 1617176"/>
              <a:gd name="connsiteY29816" fmla="*/ 494032 h 1543360"/>
              <a:gd name="connsiteX29817" fmla="*/ 1089979 w 1617176"/>
              <a:gd name="connsiteY29817" fmla="*/ 493696 h 1543360"/>
              <a:gd name="connsiteX29818" fmla="*/ 1089948 w 1617176"/>
              <a:gd name="connsiteY29818" fmla="*/ 493543 h 1543360"/>
              <a:gd name="connsiteX29819" fmla="*/ 1081405 w 1617176"/>
              <a:gd name="connsiteY29819" fmla="*/ 481583 h 1543360"/>
              <a:gd name="connsiteX29820" fmla="*/ 1148010 w 1617176"/>
              <a:gd name="connsiteY29820" fmla="*/ 481553 h 1543360"/>
              <a:gd name="connsiteX29821" fmla="*/ 1147064 w 1617176"/>
              <a:gd name="connsiteY29821" fmla="*/ 481583 h 1543360"/>
              <a:gd name="connsiteX29822" fmla="*/ 1148041 w 1617176"/>
              <a:gd name="connsiteY29822" fmla="*/ 483536 h 1543360"/>
              <a:gd name="connsiteX29823" fmla="*/ 1149392 w 1617176"/>
              <a:gd name="connsiteY29823" fmla="*/ 483386 h 1543360"/>
              <a:gd name="connsiteX29824" fmla="*/ 946165 w 1617176"/>
              <a:gd name="connsiteY29824" fmla="*/ 481298 h 1543360"/>
              <a:gd name="connsiteX29825" fmla="*/ 945937 w 1617176"/>
              <a:gd name="connsiteY29825" fmla="*/ 481583 h 1543360"/>
              <a:gd name="connsiteX29826" fmla="*/ 944961 w 1617176"/>
              <a:gd name="connsiteY29826" fmla="*/ 481583 h 1543360"/>
              <a:gd name="connsiteX29827" fmla="*/ 944961 w 1617176"/>
              <a:gd name="connsiteY29827" fmla="*/ 481584 h 1543360"/>
              <a:gd name="connsiteX29828" fmla="*/ 945937 w 1617176"/>
              <a:gd name="connsiteY29828" fmla="*/ 482559 h 1543360"/>
              <a:gd name="connsiteX29829" fmla="*/ 946323 w 1617176"/>
              <a:gd name="connsiteY29829" fmla="*/ 482713 h 1543360"/>
              <a:gd name="connsiteX29830" fmla="*/ 946425 w 1617176"/>
              <a:gd name="connsiteY29830" fmla="*/ 482560 h 1543360"/>
              <a:gd name="connsiteX29831" fmla="*/ 946913 w 1617176"/>
              <a:gd name="connsiteY29831" fmla="*/ 481828 h 1543360"/>
              <a:gd name="connsiteX29832" fmla="*/ 946913 w 1617176"/>
              <a:gd name="connsiteY29832" fmla="*/ 481828 h 1543360"/>
              <a:gd name="connsiteX29833" fmla="*/ 946181 w 1617176"/>
              <a:gd name="connsiteY29833" fmla="*/ 481339 h 1543360"/>
              <a:gd name="connsiteX29834" fmla="*/ 768730 w 1617176"/>
              <a:gd name="connsiteY29834" fmla="*/ 481095 h 1543360"/>
              <a:gd name="connsiteX29835" fmla="*/ 769218 w 1617176"/>
              <a:gd name="connsiteY29835" fmla="*/ 481095 h 1543360"/>
              <a:gd name="connsiteX29836" fmla="*/ 769462 w 1617176"/>
              <a:gd name="connsiteY29836" fmla="*/ 481095 h 1543360"/>
              <a:gd name="connsiteX29837" fmla="*/ 770683 w 1617176"/>
              <a:gd name="connsiteY29837" fmla="*/ 481827 h 1543360"/>
              <a:gd name="connsiteX29838" fmla="*/ 770927 w 1617176"/>
              <a:gd name="connsiteY29838" fmla="*/ 482071 h 1543360"/>
              <a:gd name="connsiteX29839" fmla="*/ 770683 w 1617176"/>
              <a:gd name="connsiteY29839" fmla="*/ 482315 h 1543360"/>
              <a:gd name="connsiteX29840" fmla="*/ 769218 w 1617176"/>
              <a:gd name="connsiteY29840" fmla="*/ 481827 h 1543360"/>
              <a:gd name="connsiteX29841" fmla="*/ 768974 w 1617176"/>
              <a:gd name="connsiteY29841" fmla="*/ 481827 h 1543360"/>
              <a:gd name="connsiteX29842" fmla="*/ 1104800 w 1617176"/>
              <a:gd name="connsiteY29842" fmla="*/ 481020 h 1543360"/>
              <a:gd name="connsiteX29843" fmla="*/ 1102885 w 1617176"/>
              <a:gd name="connsiteY29843" fmla="*/ 481339 h 1543360"/>
              <a:gd name="connsiteX29844" fmla="*/ 1101878 w 1617176"/>
              <a:gd name="connsiteY29844" fmla="*/ 481339 h 1543360"/>
              <a:gd name="connsiteX29845" fmla="*/ 1108498 w 1617176"/>
              <a:gd name="connsiteY29845" fmla="*/ 488906 h 1543360"/>
              <a:gd name="connsiteX29846" fmla="*/ 1109475 w 1617176"/>
              <a:gd name="connsiteY29846" fmla="*/ 488906 h 1543360"/>
              <a:gd name="connsiteX29847" fmla="*/ 1109231 w 1617176"/>
              <a:gd name="connsiteY29847" fmla="*/ 489638 h 1543360"/>
              <a:gd name="connsiteX29848" fmla="*/ 1109933 w 1617176"/>
              <a:gd name="connsiteY29848" fmla="*/ 490106 h 1543360"/>
              <a:gd name="connsiteX29849" fmla="*/ 1110940 w 1617176"/>
              <a:gd name="connsiteY29849" fmla="*/ 489882 h 1543360"/>
              <a:gd name="connsiteX29850" fmla="*/ 1112074 w 1617176"/>
              <a:gd name="connsiteY29850" fmla="*/ 489598 h 1543360"/>
              <a:gd name="connsiteX29851" fmla="*/ 1109963 w 1617176"/>
              <a:gd name="connsiteY29851" fmla="*/ 486221 h 1543360"/>
              <a:gd name="connsiteX29852" fmla="*/ 1107538 w 1617176"/>
              <a:gd name="connsiteY29852" fmla="*/ 482303 h 1543360"/>
              <a:gd name="connsiteX29853" fmla="*/ 1107522 w 1617176"/>
              <a:gd name="connsiteY29853" fmla="*/ 482315 h 1543360"/>
              <a:gd name="connsiteX29854" fmla="*/ 1107278 w 1617176"/>
              <a:gd name="connsiteY29854" fmla="*/ 482071 h 1543360"/>
              <a:gd name="connsiteX29855" fmla="*/ 1106058 w 1617176"/>
              <a:gd name="connsiteY29855" fmla="*/ 481583 h 1543360"/>
              <a:gd name="connsiteX29856" fmla="*/ 1104837 w 1617176"/>
              <a:gd name="connsiteY29856" fmla="*/ 481095 h 1543360"/>
              <a:gd name="connsiteX29857" fmla="*/ 1099223 w 1617176"/>
              <a:gd name="connsiteY29857" fmla="*/ 480607 h 1543360"/>
              <a:gd name="connsiteX29858" fmla="*/ 1100054 w 1617176"/>
              <a:gd name="connsiteY29858" fmla="*/ 481437 h 1543360"/>
              <a:gd name="connsiteX29859" fmla="*/ 1100212 w 1617176"/>
              <a:gd name="connsiteY29859" fmla="*/ 481200 h 1543360"/>
              <a:gd name="connsiteX29860" fmla="*/ 888088 w 1617176"/>
              <a:gd name="connsiteY29860" fmla="*/ 480607 h 1543360"/>
              <a:gd name="connsiteX29861" fmla="*/ 887844 w 1617176"/>
              <a:gd name="connsiteY29861" fmla="*/ 480688 h 1543360"/>
              <a:gd name="connsiteX29862" fmla="*/ 887844 w 1617176"/>
              <a:gd name="connsiteY29862" fmla="*/ 481095 h 1543360"/>
              <a:gd name="connsiteX29863" fmla="*/ 887219 w 1617176"/>
              <a:gd name="connsiteY29863" fmla="*/ 481512 h 1543360"/>
              <a:gd name="connsiteX29864" fmla="*/ 891994 w 1617176"/>
              <a:gd name="connsiteY29864" fmla="*/ 487197 h 1543360"/>
              <a:gd name="connsiteX29865" fmla="*/ 891805 w 1617176"/>
              <a:gd name="connsiteY29865" fmla="*/ 488714 h 1543360"/>
              <a:gd name="connsiteX29866" fmla="*/ 893702 w 1617176"/>
              <a:gd name="connsiteY29866" fmla="*/ 487197 h 1543360"/>
              <a:gd name="connsiteX29867" fmla="*/ 895899 w 1617176"/>
              <a:gd name="connsiteY29867" fmla="*/ 485488 h 1543360"/>
              <a:gd name="connsiteX29868" fmla="*/ 897116 w 1617176"/>
              <a:gd name="connsiteY29868" fmla="*/ 485488 h 1543360"/>
              <a:gd name="connsiteX29869" fmla="*/ 896387 w 1617176"/>
              <a:gd name="connsiteY29869" fmla="*/ 485245 h 1543360"/>
              <a:gd name="connsiteX29870" fmla="*/ 897363 w 1617176"/>
              <a:gd name="connsiteY29870" fmla="*/ 483780 h 1543360"/>
              <a:gd name="connsiteX29871" fmla="*/ 887844 w 1617176"/>
              <a:gd name="connsiteY29871" fmla="*/ 481339 h 1543360"/>
              <a:gd name="connsiteX29872" fmla="*/ 1092552 w 1617176"/>
              <a:gd name="connsiteY29872" fmla="*/ 480606 h 1543360"/>
              <a:gd name="connsiteX29873" fmla="*/ 1092389 w 1617176"/>
              <a:gd name="connsiteY29873" fmla="*/ 480850 h 1543360"/>
              <a:gd name="connsiteX29874" fmla="*/ 1089461 w 1617176"/>
              <a:gd name="connsiteY29874" fmla="*/ 481094 h 1543360"/>
              <a:gd name="connsiteX29875" fmla="*/ 1086787 w 1617176"/>
              <a:gd name="connsiteY29875" fmla="*/ 480851 h 1543360"/>
              <a:gd name="connsiteX29876" fmla="*/ 1086775 w 1617176"/>
              <a:gd name="connsiteY29876" fmla="*/ 480851 h 1543360"/>
              <a:gd name="connsiteX29877" fmla="*/ 1094830 w 1617176"/>
              <a:gd name="connsiteY29877" fmla="*/ 492811 h 1543360"/>
              <a:gd name="connsiteX29878" fmla="*/ 1094631 w 1617176"/>
              <a:gd name="connsiteY29878" fmla="*/ 493410 h 1543360"/>
              <a:gd name="connsiteX29879" fmla="*/ 1097027 w 1617176"/>
              <a:gd name="connsiteY29879" fmla="*/ 492811 h 1543360"/>
              <a:gd name="connsiteX29880" fmla="*/ 1100932 w 1617176"/>
              <a:gd name="connsiteY29880" fmla="*/ 491590 h 1543360"/>
              <a:gd name="connsiteX29881" fmla="*/ 1092389 w 1617176"/>
              <a:gd name="connsiteY29881" fmla="*/ 481095 h 1543360"/>
              <a:gd name="connsiteX29882" fmla="*/ 867683 w 1617176"/>
              <a:gd name="connsiteY29882" fmla="*/ 480146 h 1543360"/>
              <a:gd name="connsiteX29883" fmla="*/ 866853 w 1617176"/>
              <a:gd name="connsiteY29883" fmla="*/ 481095 h 1543360"/>
              <a:gd name="connsiteX29884" fmla="*/ 866294 w 1617176"/>
              <a:gd name="connsiteY29884" fmla="*/ 481766 h 1543360"/>
              <a:gd name="connsiteX29885" fmla="*/ 869782 w 1617176"/>
              <a:gd name="connsiteY29885" fmla="*/ 484023 h 1543360"/>
              <a:gd name="connsiteX29886" fmla="*/ 872266 w 1617176"/>
              <a:gd name="connsiteY29886" fmla="*/ 485933 h 1543360"/>
              <a:gd name="connsiteX29887" fmla="*/ 872467 w 1617176"/>
              <a:gd name="connsiteY29887" fmla="*/ 485732 h 1543360"/>
              <a:gd name="connsiteX29888" fmla="*/ 874175 w 1617176"/>
              <a:gd name="connsiteY29888" fmla="*/ 485732 h 1543360"/>
              <a:gd name="connsiteX29889" fmla="*/ 874368 w 1617176"/>
              <a:gd name="connsiteY29889" fmla="*/ 485893 h 1543360"/>
              <a:gd name="connsiteX29890" fmla="*/ 877593 w 1617176"/>
              <a:gd name="connsiteY29890" fmla="*/ 483048 h 1543360"/>
              <a:gd name="connsiteX29891" fmla="*/ 879789 w 1617176"/>
              <a:gd name="connsiteY29891" fmla="*/ 481583 h 1543360"/>
              <a:gd name="connsiteX29892" fmla="*/ 879789 w 1617176"/>
              <a:gd name="connsiteY29892" fmla="*/ 481583 h 1543360"/>
              <a:gd name="connsiteX29893" fmla="*/ 879789 w 1617176"/>
              <a:gd name="connsiteY29893" fmla="*/ 481095 h 1543360"/>
              <a:gd name="connsiteX29894" fmla="*/ 979768 w 1617176"/>
              <a:gd name="connsiteY29894" fmla="*/ 479950 h 1543360"/>
              <a:gd name="connsiteX29895" fmla="*/ 979621 w 1617176"/>
              <a:gd name="connsiteY29895" fmla="*/ 480118 h 1543360"/>
              <a:gd name="connsiteX29896" fmla="*/ 978889 w 1617176"/>
              <a:gd name="connsiteY29896" fmla="*/ 480118 h 1543360"/>
              <a:gd name="connsiteX29897" fmla="*/ 977669 w 1617176"/>
              <a:gd name="connsiteY29897" fmla="*/ 480118 h 1543360"/>
              <a:gd name="connsiteX29898" fmla="*/ 977552 w 1617176"/>
              <a:gd name="connsiteY29898" fmla="*/ 479968 h 1543360"/>
              <a:gd name="connsiteX29899" fmla="*/ 976448 w 1617176"/>
              <a:gd name="connsiteY29899" fmla="*/ 480851 h 1543360"/>
              <a:gd name="connsiteX29900" fmla="*/ 975228 w 1617176"/>
              <a:gd name="connsiteY29900" fmla="*/ 482071 h 1543360"/>
              <a:gd name="connsiteX29901" fmla="*/ 974923 w 1617176"/>
              <a:gd name="connsiteY29901" fmla="*/ 482193 h 1543360"/>
              <a:gd name="connsiteX29902" fmla="*/ 975716 w 1617176"/>
              <a:gd name="connsiteY29902" fmla="*/ 483780 h 1543360"/>
              <a:gd name="connsiteX29903" fmla="*/ 976997 w 1617176"/>
              <a:gd name="connsiteY29903" fmla="*/ 485426 h 1543360"/>
              <a:gd name="connsiteX29904" fmla="*/ 976936 w 1617176"/>
              <a:gd name="connsiteY29904" fmla="*/ 485245 h 1543360"/>
              <a:gd name="connsiteX29905" fmla="*/ 981574 w 1617176"/>
              <a:gd name="connsiteY29905" fmla="*/ 482315 h 1543360"/>
              <a:gd name="connsiteX29906" fmla="*/ 981705 w 1617176"/>
              <a:gd name="connsiteY29906" fmla="*/ 482184 h 1543360"/>
              <a:gd name="connsiteX29907" fmla="*/ 910178 w 1617176"/>
              <a:gd name="connsiteY29907" fmla="*/ 479509 h 1543360"/>
              <a:gd name="connsiteX29908" fmla="*/ 906883 w 1617176"/>
              <a:gd name="connsiteY29908" fmla="*/ 480607 h 1543360"/>
              <a:gd name="connsiteX29909" fmla="*/ 906335 w 1617176"/>
              <a:gd name="connsiteY29909" fmla="*/ 480058 h 1543360"/>
              <a:gd name="connsiteX29910" fmla="*/ 906395 w 1617176"/>
              <a:gd name="connsiteY29910" fmla="*/ 480362 h 1543360"/>
              <a:gd name="connsiteX29911" fmla="*/ 905907 w 1617176"/>
              <a:gd name="connsiteY29911" fmla="*/ 480851 h 1543360"/>
              <a:gd name="connsiteX29912" fmla="*/ 906395 w 1617176"/>
              <a:gd name="connsiteY29912" fmla="*/ 481095 h 1543360"/>
              <a:gd name="connsiteX29913" fmla="*/ 905906 w 1617176"/>
              <a:gd name="connsiteY29913" fmla="*/ 482804 h 1543360"/>
              <a:gd name="connsiteX29914" fmla="*/ 912741 w 1617176"/>
              <a:gd name="connsiteY29914" fmla="*/ 480607 h 1543360"/>
              <a:gd name="connsiteX29915" fmla="*/ 910178 w 1617176"/>
              <a:gd name="connsiteY29915" fmla="*/ 479509 h 1543360"/>
              <a:gd name="connsiteX29916" fmla="*/ 1111916 w 1617176"/>
              <a:gd name="connsiteY29916" fmla="*/ 479386 h 1543360"/>
              <a:gd name="connsiteX29917" fmla="*/ 1111672 w 1617176"/>
              <a:gd name="connsiteY29917" fmla="*/ 480607 h 1543360"/>
              <a:gd name="connsiteX29918" fmla="*/ 1110452 w 1617176"/>
              <a:gd name="connsiteY29918" fmla="*/ 480851 h 1543360"/>
              <a:gd name="connsiteX29919" fmla="*/ 1108933 w 1617176"/>
              <a:gd name="connsiteY29919" fmla="*/ 481357 h 1543360"/>
              <a:gd name="connsiteX29920" fmla="*/ 1111183 w 1617176"/>
              <a:gd name="connsiteY29920" fmla="*/ 485245 h 1543360"/>
              <a:gd name="connsiteX29921" fmla="*/ 1113354 w 1617176"/>
              <a:gd name="connsiteY29921" fmla="*/ 488597 h 1543360"/>
              <a:gd name="connsiteX29922" fmla="*/ 1113624 w 1617176"/>
              <a:gd name="connsiteY29922" fmla="*/ 488417 h 1543360"/>
              <a:gd name="connsiteX29923" fmla="*/ 1114845 w 1617176"/>
              <a:gd name="connsiteY29923" fmla="*/ 489149 h 1543360"/>
              <a:gd name="connsiteX29924" fmla="*/ 1115333 w 1617176"/>
              <a:gd name="connsiteY29924" fmla="*/ 489149 h 1543360"/>
              <a:gd name="connsiteX29925" fmla="*/ 1115511 w 1617176"/>
              <a:gd name="connsiteY29925" fmla="*/ 489860 h 1543360"/>
              <a:gd name="connsiteX29926" fmla="*/ 1115541 w 1617176"/>
              <a:gd name="connsiteY29926" fmla="*/ 489870 h 1543360"/>
              <a:gd name="connsiteX29927" fmla="*/ 1119971 w 1617176"/>
              <a:gd name="connsiteY29927" fmla="*/ 488661 h 1543360"/>
              <a:gd name="connsiteX29928" fmla="*/ 1123144 w 1617176"/>
              <a:gd name="connsiteY29928" fmla="*/ 487929 h 1543360"/>
              <a:gd name="connsiteX29929" fmla="*/ 1123876 w 1617176"/>
              <a:gd name="connsiteY29929" fmla="*/ 488173 h 1543360"/>
              <a:gd name="connsiteX29930" fmla="*/ 1123632 w 1617176"/>
              <a:gd name="connsiteY29930" fmla="*/ 488905 h 1543360"/>
              <a:gd name="connsiteX29931" fmla="*/ 1119971 w 1617176"/>
              <a:gd name="connsiteY29931" fmla="*/ 489638 h 1543360"/>
              <a:gd name="connsiteX29932" fmla="*/ 1115889 w 1617176"/>
              <a:gd name="connsiteY29932" fmla="*/ 490610 h 1543360"/>
              <a:gd name="connsiteX29933" fmla="*/ 1116309 w 1617176"/>
              <a:gd name="connsiteY29933" fmla="*/ 491591 h 1543360"/>
              <a:gd name="connsiteX29934" fmla="*/ 1116502 w 1617176"/>
              <a:gd name="connsiteY29934" fmla="*/ 491911 h 1543360"/>
              <a:gd name="connsiteX29935" fmla="*/ 1117530 w 1617176"/>
              <a:gd name="connsiteY29935" fmla="*/ 492323 h 1543360"/>
              <a:gd name="connsiteX29936" fmla="*/ 1118018 w 1617176"/>
              <a:gd name="connsiteY29936" fmla="*/ 492323 h 1543360"/>
              <a:gd name="connsiteX29937" fmla="*/ 1118339 w 1617176"/>
              <a:gd name="connsiteY29937" fmla="*/ 492964 h 1543360"/>
              <a:gd name="connsiteX29938" fmla="*/ 1122656 w 1617176"/>
              <a:gd name="connsiteY29938" fmla="*/ 491590 h 1543360"/>
              <a:gd name="connsiteX29939" fmla="*/ 1125097 w 1617176"/>
              <a:gd name="connsiteY29939" fmla="*/ 491102 h 1543360"/>
              <a:gd name="connsiteX29940" fmla="*/ 1125988 w 1617176"/>
              <a:gd name="connsiteY29940" fmla="*/ 491548 h 1543360"/>
              <a:gd name="connsiteX29941" fmla="*/ 1125584 w 1617176"/>
              <a:gd name="connsiteY29941" fmla="*/ 491103 h 1543360"/>
              <a:gd name="connsiteX29942" fmla="*/ 1125340 w 1617176"/>
              <a:gd name="connsiteY29942" fmla="*/ 490370 h 1543360"/>
              <a:gd name="connsiteX29943" fmla="*/ 1125096 w 1617176"/>
              <a:gd name="connsiteY29943" fmla="*/ 489638 h 1543360"/>
              <a:gd name="connsiteX29944" fmla="*/ 1123632 w 1617176"/>
              <a:gd name="connsiteY29944" fmla="*/ 487197 h 1543360"/>
              <a:gd name="connsiteX29945" fmla="*/ 1123632 w 1617176"/>
              <a:gd name="connsiteY29945" fmla="*/ 486709 h 1543360"/>
              <a:gd name="connsiteX29946" fmla="*/ 1123144 w 1617176"/>
              <a:gd name="connsiteY29946" fmla="*/ 486709 h 1543360"/>
              <a:gd name="connsiteX29947" fmla="*/ 1113624 w 1617176"/>
              <a:gd name="connsiteY29947" fmla="*/ 479386 h 1543360"/>
              <a:gd name="connsiteX29948" fmla="*/ 886776 w 1617176"/>
              <a:gd name="connsiteY29948" fmla="*/ 479182 h 1543360"/>
              <a:gd name="connsiteX29949" fmla="*/ 886014 w 1617176"/>
              <a:gd name="connsiteY29949" fmla="*/ 479509 h 1543360"/>
              <a:gd name="connsiteX29950" fmla="*/ 886379 w 1617176"/>
              <a:gd name="connsiteY29950" fmla="*/ 480607 h 1543360"/>
              <a:gd name="connsiteX29951" fmla="*/ 886135 w 1617176"/>
              <a:gd name="connsiteY29951" fmla="*/ 481339 h 1543360"/>
              <a:gd name="connsiteX29952" fmla="*/ 886658 w 1617176"/>
              <a:gd name="connsiteY29952" fmla="*/ 481165 h 1543360"/>
              <a:gd name="connsiteX29953" fmla="*/ 887269 w 1617176"/>
              <a:gd name="connsiteY29953" fmla="*/ 480677 h 1543360"/>
              <a:gd name="connsiteX29954" fmla="*/ 886623 w 1617176"/>
              <a:gd name="connsiteY29954" fmla="*/ 479386 h 1543360"/>
              <a:gd name="connsiteX29955" fmla="*/ 1001789 w 1617176"/>
              <a:gd name="connsiteY29955" fmla="*/ 478952 h 1543360"/>
              <a:gd name="connsiteX29956" fmla="*/ 994968 w 1617176"/>
              <a:gd name="connsiteY29956" fmla="*/ 480241 h 1543360"/>
              <a:gd name="connsiteX29957" fmla="*/ 987676 w 1617176"/>
              <a:gd name="connsiteY29957" fmla="*/ 484512 h 1543360"/>
              <a:gd name="connsiteX29958" fmla="*/ 994266 w 1617176"/>
              <a:gd name="connsiteY29958" fmla="*/ 485489 h 1543360"/>
              <a:gd name="connsiteX29959" fmla="*/ 994230 w 1617176"/>
              <a:gd name="connsiteY29959" fmla="*/ 485633 h 1543360"/>
              <a:gd name="connsiteX29960" fmla="*/ 996952 w 1617176"/>
              <a:gd name="connsiteY29960" fmla="*/ 485244 h 1543360"/>
              <a:gd name="connsiteX29961" fmla="*/ 998660 w 1617176"/>
              <a:gd name="connsiteY29961" fmla="*/ 485244 h 1543360"/>
              <a:gd name="connsiteX29962" fmla="*/ 999310 w 1617176"/>
              <a:gd name="connsiteY29962" fmla="*/ 485731 h 1543360"/>
              <a:gd name="connsiteX29963" fmla="*/ 999147 w 1617176"/>
              <a:gd name="connsiteY29963" fmla="*/ 485245 h 1543360"/>
              <a:gd name="connsiteX29964" fmla="*/ 1004806 w 1617176"/>
              <a:gd name="connsiteY29964" fmla="*/ 483208 h 1543360"/>
              <a:gd name="connsiteX29965" fmla="*/ 1003542 w 1617176"/>
              <a:gd name="connsiteY29965" fmla="*/ 481583 h 1543360"/>
              <a:gd name="connsiteX29966" fmla="*/ 962047 w 1617176"/>
              <a:gd name="connsiteY29966" fmla="*/ 478410 h 1543360"/>
              <a:gd name="connsiteX29967" fmla="*/ 962535 w 1617176"/>
              <a:gd name="connsiteY29967" fmla="*/ 480606 h 1543360"/>
              <a:gd name="connsiteX29968" fmla="*/ 962127 w 1617176"/>
              <a:gd name="connsiteY29968" fmla="*/ 480878 h 1543360"/>
              <a:gd name="connsiteX29969" fmla="*/ 962291 w 1617176"/>
              <a:gd name="connsiteY29969" fmla="*/ 480851 h 1543360"/>
              <a:gd name="connsiteX29970" fmla="*/ 963999 w 1617176"/>
              <a:gd name="connsiteY29970" fmla="*/ 483536 h 1543360"/>
              <a:gd name="connsiteX29971" fmla="*/ 964679 w 1617176"/>
              <a:gd name="connsiteY29971" fmla="*/ 484725 h 1543360"/>
              <a:gd name="connsiteX29972" fmla="*/ 965708 w 1617176"/>
              <a:gd name="connsiteY29972" fmla="*/ 484268 h 1543360"/>
              <a:gd name="connsiteX29973" fmla="*/ 966684 w 1617176"/>
              <a:gd name="connsiteY29973" fmla="*/ 483780 h 1543360"/>
              <a:gd name="connsiteX29974" fmla="*/ 966689 w 1617176"/>
              <a:gd name="connsiteY29974" fmla="*/ 483781 h 1543360"/>
              <a:gd name="connsiteX29975" fmla="*/ 966684 w 1617176"/>
              <a:gd name="connsiteY29975" fmla="*/ 483779 h 1543360"/>
              <a:gd name="connsiteX29976" fmla="*/ 967173 w 1617176"/>
              <a:gd name="connsiteY29976" fmla="*/ 482315 h 1543360"/>
              <a:gd name="connsiteX29977" fmla="*/ 962047 w 1617176"/>
              <a:gd name="connsiteY29977" fmla="*/ 478410 h 1543360"/>
              <a:gd name="connsiteX29978" fmla="*/ 762871 w 1617176"/>
              <a:gd name="connsiteY29978" fmla="*/ 478288 h 1543360"/>
              <a:gd name="connsiteX29979" fmla="*/ 762871 w 1617176"/>
              <a:gd name="connsiteY29979" fmla="*/ 478654 h 1543360"/>
              <a:gd name="connsiteX29980" fmla="*/ 762383 w 1617176"/>
              <a:gd name="connsiteY29980" fmla="*/ 479142 h 1543360"/>
              <a:gd name="connsiteX29981" fmla="*/ 761895 w 1617176"/>
              <a:gd name="connsiteY29981" fmla="*/ 478654 h 1543360"/>
              <a:gd name="connsiteX29982" fmla="*/ 761895 w 1617176"/>
              <a:gd name="connsiteY29982" fmla="*/ 478410 h 1543360"/>
              <a:gd name="connsiteX29983" fmla="*/ 759942 w 1617176"/>
              <a:gd name="connsiteY29983" fmla="*/ 478410 h 1543360"/>
              <a:gd name="connsiteX29984" fmla="*/ 761407 w 1617176"/>
              <a:gd name="connsiteY29984" fmla="*/ 480119 h 1543360"/>
              <a:gd name="connsiteX29985" fmla="*/ 762139 w 1617176"/>
              <a:gd name="connsiteY29985" fmla="*/ 479142 h 1543360"/>
              <a:gd name="connsiteX29986" fmla="*/ 762627 w 1617176"/>
              <a:gd name="connsiteY29986" fmla="*/ 479386 h 1543360"/>
              <a:gd name="connsiteX29987" fmla="*/ 763116 w 1617176"/>
              <a:gd name="connsiteY29987" fmla="*/ 479631 h 1543360"/>
              <a:gd name="connsiteX29988" fmla="*/ 778867 w 1617176"/>
              <a:gd name="connsiteY29988" fmla="*/ 488990 h 1543360"/>
              <a:gd name="connsiteX29989" fmla="*/ 778981 w 1617176"/>
              <a:gd name="connsiteY29989" fmla="*/ 488905 h 1543360"/>
              <a:gd name="connsiteX29990" fmla="*/ 779714 w 1617176"/>
              <a:gd name="connsiteY29990" fmla="*/ 488905 h 1543360"/>
              <a:gd name="connsiteX29991" fmla="*/ 780934 w 1617176"/>
              <a:gd name="connsiteY29991" fmla="*/ 489150 h 1543360"/>
              <a:gd name="connsiteX29992" fmla="*/ 779958 w 1617176"/>
              <a:gd name="connsiteY29992" fmla="*/ 487441 h 1543360"/>
              <a:gd name="connsiteX29993" fmla="*/ 779030 w 1617176"/>
              <a:gd name="connsiteY29993" fmla="*/ 485355 h 1543360"/>
              <a:gd name="connsiteX29994" fmla="*/ 777761 w 1617176"/>
              <a:gd name="connsiteY29994" fmla="*/ 484267 h 1543360"/>
              <a:gd name="connsiteX29995" fmla="*/ 777935 w 1617176"/>
              <a:gd name="connsiteY29995" fmla="*/ 484093 h 1543360"/>
              <a:gd name="connsiteX29996" fmla="*/ 776053 w 1617176"/>
              <a:gd name="connsiteY29996" fmla="*/ 483047 h 1543360"/>
              <a:gd name="connsiteX29997" fmla="*/ 775944 w 1617176"/>
              <a:gd name="connsiteY29997" fmla="*/ 482613 h 1543360"/>
              <a:gd name="connsiteX29998" fmla="*/ 773855 w 1617176"/>
              <a:gd name="connsiteY29998" fmla="*/ 481094 h 1543360"/>
              <a:gd name="connsiteX29999" fmla="*/ 774077 w 1617176"/>
              <a:gd name="connsiteY29999" fmla="*/ 480872 h 1543360"/>
              <a:gd name="connsiteX30000" fmla="*/ 773350 w 1617176"/>
              <a:gd name="connsiteY30000" fmla="*/ 480266 h 1543360"/>
              <a:gd name="connsiteX30001" fmla="*/ 773123 w 1617176"/>
              <a:gd name="connsiteY30001" fmla="*/ 480607 h 1543360"/>
              <a:gd name="connsiteX30002" fmla="*/ 763116 w 1617176"/>
              <a:gd name="connsiteY30002" fmla="*/ 478410 h 1543360"/>
              <a:gd name="connsiteX30003" fmla="*/ 921528 w 1617176"/>
              <a:gd name="connsiteY30003" fmla="*/ 477922 h 1543360"/>
              <a:gd name="connsiteX30004" fmla="*/ 918355 w 1617176"/>
              <a:gd name="connsiteY30004" fmla="*/ 480119 h 1543360"/>
              <a:gd name="connsiteX30005" fmla="*/ 939834 w 1617176"/>
              <a:gd name="connsiteY30005" fmla="*/ 494276 h 1543360"/>
              <a:gd name="connsiteX30006" fmla="*/ 922992 w 1617176"/>
              <a:gd name="connsiteY30006" fmla="*/ 477922 h 1543360"/>
              <a:gd name="connsiteX30007" fmla="*/ 921528 w 1617176"/>
              <a:gd name="connsiteY30007" fmla="*/ 477922 h 1543360"/>
              <a:gd name="connsiteX30008" fmla="*/ 1089949 w 1617176"/>
              <a:gd name="connsiteY30008" fmla="*/ 477678 h 1543360"/>
              <a:gd name="connsiteX30009" fmla="*/ 1089705 w 1617176"/>
              <a:gd name="connsiteY30009" fmla="*/ 478165 h 1543360"/>
              <a:gd name="connsiteX30010" fmla="*/ 1088972 w 1617176"/>
              <a:gd name="connsiteY30010" fmla="*/ 478410 h 1543360"/>
              <a:gd name="connsiteX30011" fmla="*/ 1086760 w 1617176"/>
              <a:gd name="connsiteY30011" fmla="*/ 478852 h 1543360"/>
              <a:gd name="connsiteX30012" fmla="*/ 1086775 w 1617176"/>
              <a:gd name="connsiteY30012" fmla="*/ 478898 h 1543360"/>
              <a:gd name="connsiteX30013" fmla="*/ 1087507 w 1617176"/>
              <a:gd name="connsiteY30013" fmla="*/ 479386 h 1543360"/>
              <a:gd name="connsiteX30014" fmla="*/ 1087345 w 1617176"/>
              <a:gd name="connsiteY30014" fmla="*/ 479874 h 1543360"/>
              <a:gd name="connsiteX30015" fmla="*/ 1092145 w 1617176"/>
              <a:gd name="connsiteY30015" fmla="*/ 479874 h 1543360"/>
              <a:gd name="connsiteX30016" fmla="*/ 1092511 w 1617176"/>
              <a:gd name="connsiteY30016" fmla="*/ 479996 h 1543360"/>
              <a:gd name="connsiteX30017" fmla="*/ 1092389 w 1617176"/>
              <a:gd name="connsiteY30017" fmla="*/ 479631 h 1543360"/>
              <a:gd name="connsiteX30018" fmla="*/ 1092389 w 1617176"/>
              <a:gd name="connsiteY30018" fmla="*/ 478654 h 1543360"/>
              <a:gd name="connsiteX30019" fmla="*/ 1089948 w 1617176"/>
              <a:gd name="connsiteY30019" fmla="*/ 478654 h 1543360"/>
              <a:gd name="connsiteX30020" fmla="*/ 1090192 w 1617176"/>
              <a:gd name="connsiteY30020" fmla="*/ 477922 h 1543360"/>
              <a:gd name="connsiteX30021" fmla="*/ 740416 w 1617176"/>
              <a:gd name="connsiteY30021" fmla="*/ 477434 h 1543360"/>
              <a:gd name="connsiteX30022" fmla="*/ 739847 w 1617176"/>
              <a:gd name="connsiteY30022" fmla="*/ 478759 h 1543360"/>
              <a:gd name="connsiteX30023" fmla="*/ 742368 w 1617176"/>
              <a:gd name="connsiteY30023" fmla="*/ 480363 h 1543360"/>
              <a:gd name="connsiteX30024" fmla="*/ 751156 w 1617176"/>
              <a:gd name="connsiteY30024" fmla="*/ 487197 h 1543360"/>
              <a:gd name="connsiteX30025" fmla="*/ 751096 w 1617176"/>
              <a:gd name="connsiteY30025" fmla="*/ 487437 h 1543360"/>
              <a:gd name="connsiteX30026" fmla="*/ 756769 w 1617176"/>
              <a:gd name="connsiteY30026" fmla="*/ 490614 h 1543360"/>
              <a:gd name="connsiteX30027" fmla="*/ 782887 w 1617176"/>
              <a:gd name="connsiteY30027" fmla="*/ 494032 h 1543360"/>
              <a:gd name="connsiteX30028" fmla="*/ 786792 w 1617176"/>
              <a:gd name="connsiteY30028" fmla="*/ 496717 h 1543360"/>
              <a:gd name="connsiteX30029" fmla="*/ 833413 w 1617176"/>
              <a:gd name="connsiteY30029" fmla="*/ 505504 h 1543360"/>
              <a:gd name="connsiteX30030" fmla="*/ 833539 w 1617176"/>
              <a:gd name="connsiteY30030" fmla="*/ 505420 h 1543360"/>
              <a:gd name="connsiteX30031" fmla="*/ 821453 w 1617176"/>
              <a:gd name="connsiteY30031" fmla="*/ 496960 h 1543360"/>
              <a:gd name="connsiteX30032" fmla="*/ 810957 w 1617176"/>
              <a:gd name="connsiteY30032" fmla="*/ 489638 h 1543360"/>
              <a:gd name="connsiteX30033" fmla="*/ 810917 w 1617176"/>
              <a:gd name="connsiteY30033" fmla="*/ 489434 h 1543360"/>
              <a:gd name="connsiteX30034" fmla="*/ 810224 w 1617176"/>
              <a:gd name="connsiteY30034" fmla="*/ 490126 h 1543360"/>
              <a:gd name="connsiteX30035" fmla="*/ 797044 w 1617176"/>
              <a:gd name="connsiteY30035" fmla="*/ 484268 h 1543360"/>
              <a:gd name="connsiteX30036" fmla="*/ 789233 w 1617176"/>
              <a:gd name="connsiteY30036" fmla="*/ 489150 h 1543360"/>
              <a:gd name="connsiteX30037" fmla="*/ 788256 w 1617176"/>
              <a:gd name="connsiteY30037" fmla="*/ 485245 h 1543360"/>
              <a:gd name="connsiteX30038" fmla="*/ 793627 w 1617176"/>
              <a:gd name="connsiteY30038" fmla="*/ 484756 h 1543360"/>
              <a:gd name="connsiteX30039" fmla="*/ 784595 w 1617176"/>
              <a:gd name="connsiteY30039" fmla="*/ 482315 h 1543360"/>
              <a:gd name="connsiteX30040" fmla="*/ 776254 w 1617176"/>
              <a:gd name="connsiteY30040" fmla="*/ 479695 h 1543360"/>
              <a:gd name="connsiteX30041" fmla="*/ 776541 w 1617176"/>
              <a:gd name="connsiteY30041" fmla="*/ 479631 h 1543360"/>
              <a:gd name="connsiteX30042" fmla="*/ 776471 w 1617176"/>
              <a:gd name="connsiteY30042" fmla="*/ 479351 h 1543360"/>
              <a:gd name="connsiteX30043" fmla="*/ 776785 w 1617176"/>
              <a:gd name="connsiteY30043" fmla="*/ 479142 h 1543360"/>
              <a:gd name="connsiteX30044" fmla="*/ 776742 w 1617176"/>
              <a:gd name="connsiteY30044" fmla="*/ 478930 h 1543360"/>
              <a:gd name="connsiteX30045" fmla="*/ 776323 w 1617176"/>
              <a:gd name="connsiteY30045" fmla="*/ 478762 h 1543360"/>
              <a:gd name="connsiteX30046" fmla="*/ 776471 w 1617176"/>
              <a:gd name="connsiteY30046" fmla="*/ 479351 h 1543360"/>
              <a:gd name="connsiteX30047" fmla="*/ 776052 w 1617176"/>
              <a:gd name="connsiteY30047" fmla="*/ 479631 h 1543360"/>
              <a:gd name="connsiteX30048" fmla="*/ 776254 w 1617176"/>
              <a:gd name="connsiteY30048" fmla="*/ 479695 h 1543360"/>
              <a:gd name="connsiteX30049" fmla="*/ 774920 w 1617176"/>
              <a:gd name="connsiteY30049" fmla="*/ 479991 h 1543360"/>
              <a:gd name="connsiteX30050" fmla="*/ 775561 w 1617176"/>
              <a:gd name="connsiteY30050" fmla="*/ 480848 h 1543360"/>
              <a:gd name="connsiteX30051" fmla="*/ 776785 w 1617176"/>
              <a:gd name="connsiteY30051" fmla="*/ 482071 h 1543360"/>
              <a:gd name="connsiteX30052" fmla="*/ 778250 w 1617176"/>
              <a:gd name="connsiteY30052" fmla="*/ 482803 h 1543360"/>
              <a:gd name="connsiteX30053" fmla="*/ 781178 w 1617176"/>
              <a:gd name="connsiteY30053" fmla="*/ 483047 h 1543360"/>
              <a:gd name="connsiteX30054" fmla="*/ 780934 w 1617176"/>
              <a:gd name="connsiteY30054" fmla="*/ 485244 h 1543360"/>
              <a:gd name="connsiteX30055" fmla="*/ 781667 w 1617176"/>
              <a:gd name="connsiteY30055" fmla="*/ 485976 h 1543360"/>
              <a:gd name="connsiteX30056" fmla="*/ 782887 w 1617176"/>
              <a:gd name="connsiteY30056" fmla="*/ 489150 h 1543360"/>
              <a:gd name="connsiteX30057" fmla="*/ 782887 w 1617176"/>
              <a:gd name="connsiteY30057" fmla="*/ 489394 h 1543360"/>
              <a:gd name="connsiteX30058" fmla="*/ 782887 w 1617176"/>
              <a:gd name="connsiteY30058" fmla="*/ 489638 h 1543360"/>
              <a:gd name="connsiteX30059" fmla="*/ 780934 w 1617176"/>
              <a:gd name="connsiteY30059" fmla="*/ 491102 h 1543360"/>
              <a:gd name="connsiteX30060" fmla="*/ 779226 w 1617176"/>
              <a:gd name="connsiteY30060" fmla="*/ 490858 h 1543360"/>
              <a:gd name="connsiteX30061" fmla="*/ 778737 w 1617176"/>
              <a:gd name="connsiteY30061" fmla="*/ 490614 h 1543360"/>
              <a:gd name="connsiteX30062" fmla="*/ 778711 w 1617176"/>
              <a:gd name="connsiteY30062" fmla="*/ 490580 h 1543360"/>
              <a:gd name="connsiteX30063" fmla="*/ 760919 w 1617176"/>
              <a:gd name="connsiteY30063" fmla="*/ 484024 h 1543360"/>
              <a:gd name="connsiteX30064" fmla="*/ 744321 w 1617176"/>
              <a:gd name="connsiteY30064" fmla="*/ 478410 h 1543360"/>
              <a:gd name="connsiteX30065" fmla="*/ 740416 w 1617176"/>
              <a:gd name="connsiteY30065" fmla="*/ 477434 h 1543360"/>
              <a:gd name="connsiteX30066" fmla="*/ 1003297 w 1617176"/>
              <a:gd name="connsiteY30066" fmla="*/ 477190 h 1543360"/>
              <a:gd name="connsiteX30067" fmla="*/ 1003297 w 1617176"/>
              <a:gd name="connsiteY30067" fmla="*/ 478410 h 1543360"/>
              <a:gd name="connsiteX30068" fmla="*/ 1002886 w 1617176"/>
              <a:gd name="connsiteY30068" fmla="*/ 478273 h 1543360"/>
              <a:gd name="connsiteX30069" fmla="*/ 1004518 w 1617176"/>
              <a:gd name="connsiteY30069" fmla="*/ 480606 h 1543360"/>
              <a:gd name="connsiteX30070" fmla="*/ 1006308 w 1617176"/>
              <a:gd name="connsiteY30070" fmla="*/ 483290 h 1543360"/>
              <a:gd name="connsiteX30071" fmla="*/ 1006470 w 1617176"/>
              <a:gd name="connsiteY30071" fmla="*/ 482804 h 1543360"/>
              <a:gd name="connsiteX30072" fmla="*/ 1013793 w 1617176"/>
              <a:gd name="connsiteY30072" fmla="*/ 482315 h 1543360"/>
              <a:gd name="connsiteX30073" fmla="*/ 1003297 w 1617176"/>
              <a:gd name="connsiteY30073" fmla="*/ 477190 h 1543360"/>
              <a:gd name="connsiteX30074" fmla="*/ 966828 w 1617176"/>
              <a:gd name="connsiteY30074" fmla="*/ 477046 h 1543360"/>
              <a:gd name="connsiteX30075" fmla="*/ 966660 w 1617176"/>
              <a:gd name="connsiteY30075" fmla="*/ 477214 h 1543360"/>
              <a:gd name="connsiteX30076" fmla="*/ 967875 w 1617176"/>
              <a:gd name="connsiteY30076" fmla="*/ 480057 h 1543360"/>
              <a:gd name="connsiteX30077" fmla="*/ 971073 w 1617176"/>
              <a:gd name="connsiteY30077" fmla="*/ 480114 h 1543360"/>
              <a:gd name="connsiteX30078" fmla="*/ 970834 w 1617176"/>
              <a:gd name="connsiteY30078" fmla="*/ 479875 h 1543360"/>
              <a:gd name="connsiteX30079" fmla="*/ 728211 w 1617176"/>
              <a:gd name="connsiteY30079" fmla="*/ 476213 h 1543360"/>
              <a:gd name="connsiteX30080" fmla="*/ 720400 w 1617176"/>
              <a:gd name="connsiteY30080" fmla="*/ 477190 h 1543360"/>
              <a:gd name="connsiteX30081" fmla="*/ 749691 w 1617176"/>
              <a:gd name="connsiteY30081" fmla="*/ 487685 h 1543360"/>
              <a:gd name="connsiteX30082" fmla="*/ 750423 w 1617176"/>
              <a:gd name="connsiteY30082" fmla="*/ 487930 h 1543360"/>
              <a:gd name="connsiteX30083" fmla="*/ 750423 w 1617176"/>
              <a:gd name="connsiteY30083" fmla="*/ 487929 h 1543360"/>
              <a:gd name="connsiteX30084" fmla="*/ 750179 w 1617176"/>
              <a:gd name="connsiteY30084" fmla="*/ 487685 h 1543360"/>
              <a:gd name="connsiteX30085" fmla="*/ 741636 w 1617176"/>
              <a:gd name="connsiteY30085" fmla="*/ 481339 h 1543360"/>
              <a:gd name="connsiteX30086" fmla="*/ 739459 w 1617176"/>
              <a:gd name="connsiteY30086" fmla="*/ 479815 h 1543360"/>
              <a:gd name="connsiteX30087" fmla="*/ 739439 w 1617176"/>
              <a:gd name="connsiteY30087" fmla="*/ 479875 h 1543360"/>
              <a:gd name="connsiteX30088" fmla="*/ 739683 w 1617176"/>
              <a:gd name="connsiteY30088" fmla="*/ 480607 h 1543360"/>
              <a:gd name="connsiteX30089" fmla="*/ 728211 w 1617176"/>
              <a:gd name="connsiteY30089" fmla="*/ 476213 h 1543360"/>
              <a:gd name="connsiteX30090" fmla="*/ 965794 w 1617176"/>
              <a:gd name="connsiteY30090" fmla="*/ 476199 h 1543360"/>
              <a:gd name="connsiteX30091" fmla="*/ 965708 w 1617176"/>
              <a:gd name="connsiteY30091" fmla="*/ 476457 h 1543360"/>
              <a:gd name="connsiteX30092" fmla="*/ 965824 w 1617176"/>
              <a:gd name="connsiteY30092" fmla="*/ 476495 h 1543360"/>
              <a:gd name="connsiteX30093" fmla="*/ 965928 w 1617176"/>
              <a:gd name="connsiteY30093" fmla="*/ 476366 h 1543360"/>
              <a:gd name="connsiteX30094" fmla="*/ 687998 w 1617176"/>
              <a:gd name="connsiteY30094" fmla="*/ 475725 h 1543360"/>
              <a:gd name="connsiteX30095" fmla="*/ 682567 w 1617176"/>
              <a:gd name="connsiteY30095" fmla="*/ 477190 h 1543360"/>
              <a:gd name="connsiteX30096" fmla="*/ 695504 w 1617176"/>
              <a:gd name="connsiteY30096" fmla="*/ 479386 h 1543360"/>
              <a:gd name="connsiteX30097" fmla="*/ 700141 w 1617176"/>
              <a:gd name="connsiteY30097" fmla="*/ 480851 h 1543360"/>
              <a:gd name="connsiteX30098" fmla="*/ 700141 w 1617176"/>
              <a:gd name="connsiteY30098" fmla="*/ 480444 h 1543360"/>
              <a:gd name="connsiteX30099" fmla="*/ 696480 w 1617176"/>
              <a:gd name="connsiteY30099" fmla="*/ 478410 h 1543360"/>
              <a:gd name="connsiteX30100" fmla="*/ 694039 w 1617176"/>
              <a:gd name="connsiteY30100" fmla="*/ 477190 h 1543360"/>
              <a:gd name="connsiteX30101" fmla="*/ 694010 w 1617176"/>
              <a:gd name="connsiteY30101" fmla="*/ 477074 h 1543360"/>
              <a:gd name="connsiteX30102" fmla="*/ 852451 w 1617176"/>
              <a:gd name="connsiteY30102" fmla="*/ 474993 h 1543360"/>
              <a:gd name="connsiteX30103" fmla="*/ 853265 w 1617176"/>
              <a:gd name="connsiteY30103" fmla="*/ 476620 h 1543360"/>
              <a:gd name="connsiteX30104" fmla="*/ 853917 w 1617176"/>
              <a:gd name="connsiteY30104" fmla="*/ 476457 h 1543360"/>
              <a:gd name="connsiteX30105" fmla="*/ 860507 w 1617176"/>
              <a:gd name="connsiteY30105" fmla="*/ 479874 h 1543360"/>
              <a:gd name="connsiteX30106" fmla="*/ 862691 w 1617176"/>
              <a:gd name="connsiteY30106" fmla="*/ 480966 h 1543360"/>
              <a:gd name="connsiteX30107" fmla="*/ 862948 w 1617176"/>
              <a:gd name="connsiteY30107" fmla="*/ 480607 h 1543360"/>
              <a:gd name="connsiteX30108" fmla="*/ 864412 w 1617176"/>
              <a:gd name="connsiteY30108" fmla="*/ 480607 h 1543360"/>
              <a:gd name="connsiteX30109" fmla="*/ 864656 w 1617176"/>
              <a:gd name="connsiteY30109" fmla="*/ 480607 h 1543360"/>
              <a:gd name="connsiteX30110" fmla="*/ 864900 w 1617176"/>
              <a:gd name="connsiteY30110" fmla="*/ 480607 h 1543360"/>
              <a:gd name="connsiteX30111" fmla="*/ 864952 w 1617176"/>
              <a:gd name="connsiteY30111" fmla="*/ 480669 h 1543360"/>
              <a:gd name="connsiteX30112" fmla="*/ 865633 w 1617176"/>
              <a:gd name="connsiteY30112" fmla="*/ 479875 h 1543360"/>
              <a:gd name="connsiteX30113" fmla="*/ 866581 w 1617176"/>
              <a:gd name="connsiteY30113" fmla="*/ 478548 h 1543360"/>
              <a:gd name="connsiteX30114" fmla="*/ 861239 w 1617176"/>
              <a:gd name="connsiteY30114" fmla="*/ 476457 h 1543360"/>
              <a:gd name="connsiteX30115" fmla="*/ 852451 w 1617176"/>
              <a:gd name="connsiteY30115" fmla="*/ 474993 h 1543360"/>
              <a:gd name="connsiteX30116" fmla="*/ 699409 w 1617176"/>
              <a:gd name="connsiteY30116" fmla="*/ 474993 h 1543360"/>
              <a:gd name="connsiteX30117" fmla="*/ 695015 w 1617176"/>
              <a:gd name="connsiteY30117" fmla="*/ 475725 h 1543360"/>
              <a:gd name="connsiteX30118" fmla="*/ 695015 w 1617176"/>
              <a:gd name="connsiteY30118" fmla="*/ 476050 h 1543360"/>
              <a:gd name="connsiteX30119" fmla="*/ 696968 w 1617176"/>
              <a:gd name="connsiteY30119" fmla="*/ 476701 h 1543360"/>
              <a:gd name="connsiteX30120" fmla="*/ 701850 w 1617176"/>
              <a:gd name="connsiteY30120" fmla="*/ 479630 h 1543360"/>
              <a:gd name="connsiteX30121" fmla="*/ 701850 w 1617176"/>
              <a:gd name="connsiteY30121" fmla="*/ 479753 h 1543360"/>
              <a:gd name="connsiteX30122" fmla="*/ 702094 w 1617176"/>
              <a:gd name="connsiteY30122" fmla="*/ 479631 h 1543360"/>
              <a:gd name="connsiteX30123" fmla="*/ 703558 w 1617176"/>
              <a:gd name="connsiteY30123" fmla="*/ 481095 h 1543360"/>
              <a:gd name="connsiteX30124" fmla="*/ 727235 w 1617176"/>
              <a:gd name="connsiteY30124" fmla="*/ 483048 h 1543360"/>
              <a:gd name="connsiteX30125" fmla="*/ 713078 w 1617176"/>
              <a:gd name="connsiteY30125" fmla="*/ 476213 h 1543360"/>
              <a:gd name="connsiteX30126" fmla="*/ 699409 w 1617176"/>
              <a:gd name="connsiteY30126" fmla="*/ 474993 h 1543360"/>
              <a:gd name="connsiteX30127" fmla="*/ 1099871 w 1617176"/>
              <a:gd name="connsiteY30127" fmla="*/ 474973 h 1543360"/>
              <a:gd name="connsiteX30128" fmla="*/ 1099712 w 1617176"/>
              <a:gd name="connsiteY30128" fmla="*/ 475237 h 1543360"/>
              <a:gd name="connsiteX30129" fmla="*/ 1098058 w 1617176"/>
              <a:gd name="connsiteY30129" fmla="*/ 475946 h 1543360"/>
              <a:gd name="connsiteX30130" fmla="*/ 1099955 w 1617176"/>
              <a:gd name="connsiteY30130" fmla="*/ 478898 h 1543360"/>
              <a:gd name="connsiteX30131" fmla="*/ 1101664 w 1617176"/>
              <a:gd name="connsiteY30131" fmla="*/ 478898 h 1543360"/>
              <a:gd name="connsiteX30132" fmla="*/ 1101176 w 1617176"/>
              <a:gd name="connsiteY30132" fmla="*/ 479875 h 1543360"/>
              <a:gd name="connsiteX30133" fmla="*/ 1101446 w 1617176"/>
              <a:gd name="connsiteY30133" fmla="*/ 480054 h 1543360"/>
              <a:gd name="connsiteX30134" fmla="*/ 1102885 w 1617176"/>
              <a:gd name="connsiteY30134" fmla="*/ 479874 h 1543360"/>
              <a:gd name="connsiteX30135" fmla="*/ 1104148 w 1617176"/>
              <a:gd name="connsiteY30135" fmla="*/ 479716 h 1543360"/>
              <a:gd name="connsiteX30136" fmla="*/ 1104105 w 1617176"/>
              <a:gd name="connsiteY30136" fmla="*/ 479630 h 1543360"/>
              <a:gd name="connsiteX30137" fmla="*/ 1104219 w 1617176"/>
              <a:gd name="connsiteY30137" fmla="*/ 479554 h 1543360"/>
              <a:gd name="connsiteX30138" fmla="*/ 1103129 w 1617176"/>
              <a:gd name="connsiteY30138" fmla="*/ 477921 h 1543360"/>
              <a:gd name="connsiteX30139" fmla="*/ 1102641 w 1617176"/>
              <a:gd name="connsiteY30139" fmla="*/ 476945 h 1543360"/>
              <a:gd name="connsiteX30140" fmla="*/ 1103051 w 1617176"/>
              <a:gd name="connsiteY30140" fmla="*/ 476740 h 1543360"/>
              <a:gd name="connsiteX30141" fmla="*/ 647632 w 1617176"/>
              <a:gd name="connsiteY30141" fmla="*/ 474657 h 1543360"/>
              <a:gd name="connsiteX30142" fmla="*/ 643026 w 1617176"/>
              <a:gd name="connsiteY30142" fmla="*/ 475481 h 1543360"/>
              <a:gd name="connsiteX30143" fmla="*/ 642829 w 1617176"/>
              <a:gd name="connsiteY30143" fmla="*/ 475875 h 1543360"/>
              <a:gd name="connsiteX30144" fmla="*/ 668167 w 1617176"/>
              <a:gd name="connsiteY30144" fmla="*/ 488906 h 1543360"/>
              <a:gd name="connsiteX30145" fmla="*/ 688670 w 1617176"/>
              <a:gd name="connsiteY30145" fmla="*/ 499402 h 1543360"/>
              <a:gd name="connsiteX30146" fmla="*/ 688873 w 1617176"/>
              <a:gd name="connsiteY30146" fmla="*/ 500010 h 1543360"/>
              <a:gd name="connsiteX30147" fmla="*/ 688913 w 1617176"/>
              <a:gd name="connsiteY30147" fmla="*/ 499890 h 1543360"/>
              <a:gd name="connsiteX30148" fmla="*/ 688669 w 1617176"/>
              <a:gd name="connsiteY30148" fmla="*/ 499158 h 1543360"/>
              <a:gd name="connsiteX30149" fmla="*/ 710708 w 1617176"/>
              <a:gd name="connsiteY30149" fmla="*/ 507542 h 1543360"/>
              <a:gd name="connsiteX30150" fmla="*/ 710881 w 1617176"/>
              <a:gd name="connsiteY30150" fmla="*/ 507456 h 1543360"/>
              <a:gd name="connsiteX30151" fmla="*/ 712590 w 1617176"/>
              <a:gd name="connsiteY30151" fmla="*/ 507700 h 1543360"/>
              <a:gd name="connsiteX30152" fmla="*/ 713078 w 1617176"/>
              <a:gd name="connsiteY30152" fmla="*/ 507944 h 1543360"/>
              <a:gd name="connsiteX30153" fmla="*/ 713162 w 1617176"/>
              <a:gd name="connsiteY30153" fmla="*/ 508085 h 1543360"/>
              <a:gd name="connsiteX30154" fmla="*/ 755549 w 1617176"/>
              <a:gd name="connsiteY30154" fmla="*/ 518440 h 1543360"/>
              <a:gd name="connsiteX30155" fmla="*/ 765801 w 1617176"/>
              <a:gd name="connsiteY30155" fmla="*/ 509897 h 1543360"/>
              <a:gd name="connsiteX30156" fmla="*/ 766996 w 1617176"/>
              <a:gd name="connsiteY30156" fmla="*/ 511571 h 1543360"/>
              <a:gd name="connsiteX30157" fmla="*/ 767265 w 1617176"/>
              <a:gd name="connsiteY30157" fmla="*/ 510629 h 1543360"/>
              <a:gd name="connsiteX30158" fmla="*/ 767998 w 1617176"/>
              <a:gd name="connsiteY30158" fmla="*/ 509897 h 1543360"/>
              <a:gd name="connsiteX30159" fmla="*/ 768730 w 1617176"/>
              <a:gd name="connsiteY30159" fmla="*/ 510873 h 1543360"/>
              <a:gd name="connsiteX30160" fmla="*/ 767997 w 1617176"/>
              <a:gd name="connsiteY30160" fmla="*/ 512338 h 1543360"/>
              <a:gd name="connsiteX30161" fmla="*/ 767998 w 1617176"/>
              <a:gd name="connsiteY30161" fmla="*/ 512338 h 1543360"/>
              <a:gd name="connsiteX30162" fmla="*/ 767991 w 1617176"/>
              <a:gd name="connsiteY30162" fmla="*/ 512350 h 1543360"/>
              <a:gd name="connsiteX30163" fmla="*/ 767753 w 1617176"/>
              <a:gd name="connsiteY30163" fmla="*/ 512826 h 1543360"/>
              <a:gd name="connsiteX30164" fmla="*/ 767698 w 1617176"/>
              <a:gd name="connsiteY30164" fmla="*/ 512862 h 1543360"/>
              <a:gd name="connsiteX30165" fmla="*/ 767021 w 1617176"/>
              <a:gd name="connsiteY30165" fmla="*/ 514047 h 1543360"/>
              <a:gd name="connsiteX30166" fmla="*/ 769218 w 1617176"/>
              <a:gd name="connsiteY30166" fmla="*/ 515023 h 1543360"/>
              <a:gd name="connsiteX30167" fmla="*/ 768485 w 1617176"/>
              <a:gd name="connsiteY30167" fmla="*/ 515511 h 1543360"/>
              <a:gd name="connsiteX30168" fmla="*/ 768502 w 1617176"/>
              <a:gd name="connsiteY30168" fmla="*/ 515581 h 1543360"/>
              <a:gd name="connsiteX30169" fmla="*/ 768974 w 1617176"/>
              <a:gd name="connsiteY30169" fmla="*/ 515267 h 1543360"/>
              <a:gd name="connsiteX30170" fmla="*/ 811887 w 1617176"/>
              <a:gd name="connsiteY30170" fmla="*/ 527121 h 1543360"/>
              <a:gd name="connsiteX30171" fmla="*/ 811933 w 1617176"/>
              <a:gd name="connsiteY30171" fmla="*/ 526983 h 1543360"/>
              <a:gd name="connsiteX30172" fmla="*/ 814374 w 1617176"/>
              <a:gd name="connsiteY30172" fmla="*/ 526007 h 1543360"/>
              <a:gd name="connsiteX30173" fmla="*/ 814862 w 1617176"/>
              <a:gd name="connsiteY30173" fmla="*/ 525031 h 1543360"/>
              <a:gd name="connsiteX30174" fmla="*/ 815595 w 1617176"/>
              <a:gd name="connsiteY30174" fmla="*/ 524054 h 1543360"/>
              <a:gd name="connsiteX30175" fmla="*/ 815595 w 1617176"/>
              <a:gd name="connsiteY30175" fmla="*/ 523309 h 1543360"/>
              <a:gd name="connsiteX30176" fmla="*/ 798508 w 1617176"/>
              <a:gd name="connsiteY30176" fmla="*/ 514291 h 1543360"/>
              <a:gd name="connsiteX30177" fmla="*/ 779225 w 1617176"/>
              <a:gd name="connsiteY30177" fmla="*/ 503795 h 1543360"/>
              <a:gd name="connsiteX30178" fmla="*/ 779112 w 1617176"/>
              <a:gd name="connsiteY30178" fmla="*/ 503116 h 1543360"/>
              <a:gd name="connsiteX30179" fmla="*/ 771415 w 1617176"/>
              <a:gd name="connsiteY30179" fmla="*/ 499158 h 1543360"/>
              <a:gd name="connsiteX30180" fmla="*/ 771416 w 1617176"/>
              <a:gd name="connsiteY30180" fmla="*/ 499156 h 1543360"/>
              <a:gd name="connsiteX30181" fmla="*/ 771171 w 1617176"/>
              <a:gd name="connsiteY30181" fmla="*/ 499401 h 1543360"/>
              <a:gd name="connsiteX30182" fmla="*/ 769706 w 1617176"/>
              <a:gd name="connsiteY30182" fmla="*/ 499645 h 1543360"/>
              <a:gd name="connsiteX30183" fmla="*/ 769462 w 1617176"/>
              <a:gd name="connsiteY30183" fmla="*/ 499645 h 1543360"/>
              <a:gd name="connsiteX30184" fmla="*/ 768974 w 1617176"/>
              <a:gd name="connsiteY30184" fmla="*/ 499401 h 1543360"/>
              <a:gd name="connsiteX30185" fmla="*/ 769462 w 1617176"/>
              <a:gd name="connsiteY30185" fmla="*/ 498913 h 1543360"/>
              <a:gd name="connsiteX30186" fmla="*/ 771171 w 1617176"/>
              <a:gd name="connsiteY30186" fmla="*/ 498425 h 1543360"/>
              <a:gd name="connsiteX30187" fmla="*/ 771578 w 1617176"/>
              <a:gd name="connsiteY30187" fmla="*/ 498832 h 1543360"/>
              <a:gd name="connsiteX30188" fmla="*/ 771659 w 1617176"/>
              <a:gd name="connsiteY30188" fmla="*/ 498669 h 1543360"/>
              <a:gd name="connsiteX30189" fmla="*/ 771415 w 1617176"/>
              <a:gd name="connsiteY30189" fmla="*/ 498181 h 1543360"/>
              <a:gd name="connsiteX30190" fmla="*/ 764092 w 1617176"/>
              <a:gd name="connsiteY30190" fmla="*/ 495252 h 1543360"/>
              <a:gd name="connsiteX30191" fmla="*/ 767509 w 1617176"/>
              <a:gd name="connsiteY30191" fmla="*/ 499402 h 1543360"/>
              <a:gd name="connsiteX30192" fmla="*/ 766289 w 1617176"/>
              <a:gd name="connsiteY30192" fmla="*/ 502087 h 1543360"/>
              <a:gd name="connsiteX30193" fmla="*/ 757258 w 1617176"/>
              <a:gd name="connsiteY30193" fmla="*/ 498181 h 1543360"/>
              <a:gd name="connsiteX30194" fmla="*/ 750911 w 1617176"/>
              <a:gd name="connsiteY30194" fmla="*/ 495740 h 1543360"/>
              <a:gd name="connsiteX30195" fmla="*/ 751015 w 1617176"/>
              <a:gd name="connsiteY30195" fmla="*/ 495428 h 1543360"/>
              <a:gd name="connsiteX30196" fmla="*/ 750180 w 1617176"/>
              <a:gd name="connsiteY30196" fmla="*/ 496473 h 1543360"/>
              <a:gd name="connsiteX30197" fmla="*/ 750180 w 1617176"/>
              <a:gd name="connsiteY30197" fmla="*/ 496717 h 1543360"/>
              <a:gd name="connsiteX30198" fmla="*/ 749936 w 1617176"/>
              <a:gd name="connsiteY30198" fmla="*/ 496717 h 1543360"/>
              <a:gd name="connsiteX30199" fmla="*/ 748715 w 1617176"/>
              <a:gd name="connsiteY30199" fmla="*/ 496961 h 1543360"/>
              <a:gd name="connsiteX30200" fmla="*/ 748471 w 1617176"/>
              <a:gd name="connsiteY30200" fmla="*/ 496961 h 1543360"/>
              <a:gd name="connsiteX30201" fmla="*/ 747983 w 1617176"/>
              <a:gd name="connsiteY30201" fmla="*/ 496473 h 1543360"/>
              <a:gd name="connsiteX30202" fmla="*/ 748471 w 1617176"/>
              <a:gd name="connsiteY30202" fmla="*/ 495985 h 1543360"/>
              <a:gd name="connsiteX30203" fmla="*/ 749692 w 1617176"/>
              <a:gd name="connsiteY30203" fmla="*/ 495985 h 1543360"/>
              <a:gd name="connsiteX30204" fmla="*/ 750065 w 1617176"/>
              <a:gd name="connsiteY30204" fmla="*/ 495051 h 1543360"/>
              <a:gd name="connsiteX30205" fmla="*/ 738219 w 1617176"/>
              <a:gd name="connsiteY30205" fmla="*/ 488418 h 1543360"/>
              <a:gd name="connsiteX30206" fmla="*/ 717227 w 1617176"/>
              <a:gd name="connsiteY30206" fmla="*/ 485733 h 1543360"/>
              <a:gd name="connsiteX30207" fmla="*/ 718204 w 1617176"/>
              <a:gd name="connsiteY30207" fmla="*/ 486709 h 1543360"/>
              <a:gd name="connsiteX30208" fmla="*/ 717703 w 1617176"/>
              <a:gd name="connsiteY30208" fmla="*/ 487042 h 1543360"/>
              <a:gd name="connsiteX30209" fmla="*/ 719668 w 1617176"/>
              <a:gd name="connsiteY30209" fmla="*/ 488418 h 1543360"/>
              <a:gd name="connsiteX30210" fmla="*/ 723405 w 1617176"/>
              <a:gd name="connsiteY30210" fmla="*/ 491221 h 1543360"/>
              <a:gd name="connsiteX30211" fmla="*/ 723818 w 1617176"/>
              <a:gd name="connsiteY30211" fmla="*/ 491103 h 1543360"/>
              <a:gd name="connsiteX30212" fmla="*/ 728455 w 1617176"/>
              <a:gd name="connsiteY30212" fmla="*/ 493055 h 1543360"/>
              <a:gd name="connsiteX30213" fmla="*/ 730543 w 1617176"/>
              <a:gd name="connsiteY30213" fmla="*/ 493891 h 1543360"/>
              <a:gd name="connsiteX30214" fmla="*/ 734314 w 1617176"/>
              <a:gd name="connsiteY30214" fmla="*/ 494519 h 1543360"/>
              <a:gd name="connsiteX30215" fmla="*/ 733825 w 1617176"/>
              <a:gd name="connsiteY30215" fmla="*/ 496716 h 1543360"/>
              <a:gd name="connsiteX30216" fmla="*/ 733782 w 1617176"/>
              <a:gd name="connsiteY30216" fmla="*/ 496730 h 1543360"/>
              <a:gd name="connsiteX30217" fmla="*/ 736023 w 1617176"/>
              <a:gd name="connsiteY30217" fmla="*/ 497937 h 1543360"/>
              <a:gd name="connsiteX30218" fmla="*/ 741636 w 1617176"/>
              <a:gd name="connsiteY30218" fmla="*/ 500866 h 1543360"/>
              <a:gd name="connsiteX30219" fmla="*/ 741881 w 1617176"/>
              <a:gd name="connsiteY30219" fmla="*/ 501598 h 1543360"/>
              <a:gd name="connsiteX30220" fmla="*/ 741636 w 1617176"/>
              <a:gd name="connsiteY30220" fmla="*/ 501842 h 1543360"/>
              <a:gd name="connsiteX30221" fmla="*/ 735778 w 1617176"/>
              <a:gd name="connsiteY30221" fmla="*/ 498913 h 1543360"/>
              <a:gd name="connsiteX30222" fmla="*/ 733338 w 1617176"/>
              <a:gd name="connsiteY30222" fmla="*/ 497692 h 1543360"/>
              <a:gd name="connsiteX30223" fmla="*/ 733338 w 1617176"/>
              <a:gd name="connsiteY30223" fmla="*/ 497693 h 1543360"/>
              <a:gd name="connsiteX30224" fmla="*/ 733335 w 1617176"/>
              <a:gd name="connsiteY30224" fmla="*/ 497691 h 1543360"/>
              <a:gd name="connsiteX30225" fmla="*/ 732361 w 1617176"/>
              <a:gd name="connsiteY30225" fmla="*/ 497204 h 1543360"/>
              <a:gd name="connsiteX30226" fmla="*/ 732310 w 1617176"/>
              <a:gd name="connsiteY30226" fmla="*/ 497050 h 1543360"/>
              <a:gd name="connsiteX30227" fmla="*/ 730432 w 1617176"/>
              <a:gd name="connsiteY30227" fmla="*/ 495877 h 1543360"/>
              <a:gd name="connsiteX30228" fmla="*/ 730164 w 1617176"/>
              <a:gd name="connsiteY30228" fmla="*/ 495984 h 1543360"/>
              <a:gd name="connsiteX30229" fmla="*/ 729920 w 1617176"/>
              <a:gd name="connsiteY30229" fmla="*/ 495740 h 1543360"/>
              <a:gd name="connsiteX30230" fmla="*/ 727235 w 1617176"/>
              <a:gd name="connsiteY30230" fmla="*/ 494764 h 1543360"/>
              <a:gd name="connsiteX30231" fmla="*/ 722841 w 1617176"/>
              <a:gd name="connsiteY30231" fmla="*/ 492811 h 1543360"/>
              <a:gd name="connsiteX30232" fmla="*/ 722596 w 1617176"/>
              <a:gd name="connsiteY30232" fmla="*/ 492404 h 1543360"/>
              <a:gd name="connsiteX30233" fmla="*/ 722516 w 1617176"/>
              <a:gd name="connsiteY30233" fmla="*/ 492350 h 1543360"/>
              <a:gd name="connsiteX30234" fmla="*/ 720401 w 1617176"/>
              <a:gd name="connsiteY30234" fmla="*/ 493055 h 1543360"/>
              <a:gd name="connsiteX30235" fmla="*/ 715763 w 1617176"/>
              <a:gd name="connsiteY30235" fmla="*/ 492079 h 1543360"/>
              <a:gd name="connsiteX30236" fmla="*/ 711125 w 1617176"/>
              <a:gd name="connsiteY30236" fmla="*/ 491676 h 1543360"/>
              <a:gd name="connsiteX30237" fmla="*/ 711125 w 1617176"/>
              <a:gd name="connsiteY30237" fmla="*/ 491835 h 1543360"/>
              <a:gd name="connsiteX30238" fmla="*/ 727235 w 1617176"/>
              <a:gd name="connsiteY30238" fmla="*/ 502331 h 1543360"/>
              <a:gd name="connsiteX30239" fmla="*/ 733093 w 1617176"/>
              <a:gd name="connsiteY30239" fmla="*/ 507945 h 1543360"/>
              <a:gd name="connsiteX30240" fmla="*/ 724062 w 1617176"/>
              <a:gd name="connsiteY30240" fmla="*/ 503795 h 1543360"/>
              <a:gd name="connsiteX30241" fmla="*/ 697456 w 1617176"/>
              <a:gd name="connsiteY30241" fmla="*/ 489638 h 1543360"/>
              <a:gd name="connsiteX30242" fmla="*/ 685496 w 1617176"/>
              <a:gd name="connsiteY30242" fmla="*/ 485733 h 1543360"/>
              <a:gd name="connsiteX30243" fmla="*/ 685531 w 1617176"/>
              <a:gd name="connsiteY30243" fmla="*/ 485628 h 1543360"/>
              <a:gd name="connsiteX30244" fmla="*/ 685008 w 1617176"/>
              <a:gd name="connsiteY30244" fmla="*/ 485977 h 1543360"/>
              <a:gd name="connsiteX30245" fmla="*/ 681103 w 1617176"/>
              <a:gd name="connsiteY30245" fmla="*/ 486465 h 1543360"/>
              <a:gd name="connsiteX30246" fmla="*/ 667922 w 1617176"/>
              <a:gd name="connsiteY30246" fmla="*/ 484512 h 1543360"/>
              <a:gd name="connsiteX30247" fmla="*/ 667678 w 1617176"/>
              <a:gd name="connsiteY30247" fmla="*/ 484024 h 1543360"/>
              <a:gd name="connsiteX30248" fmla="*/ 667895 w 1617176"/>
              <a:gd name="connsiteY30248" fmla="*/ 483879 h 1543360"/>
              <a:gd name="connsiteX30249" fmla="*/ 664261 w 1617176"/>
              <a:gd name="connsiteY30249" fmla="*/ 480851 h 1543360"/>
              <a:gd name="connsiteX30250" fmla="*/ 668654 w 1617176"/>
              <a:gd name="connsiteY30250" fmla="*/ 480362 h 1543360"/>
              <a:gd name="connsiteX30251" fmla="*/ 668573 w 1617176"/>
              <a:gd name="connsiteY30251" fmla="*/ 480607 h 1543360"/>
              <a:gd name="connsiteX30252" fmla="*/ 670607 w 1617176"/>
              <a:gd name="connsiteY30252" fmla="*/ 480607 h 1543360"/>
              <a:gd name="connsiteX30253" fmla="*/ 671584 w 1617176"/>
              <a:gd name="connsiteY30253" fmla="*/ 480607 h 1543360"/>
              <a:gd name="connsiteX30254" fmla="*/ 672014 w 1617176"/>
              <a:gd name="connsiteY30254" fmla="*/ 481180 h 1543360"/>
              <a:gd name="connsiteX30255" fmla="*/ 672071 w 1617176"/>
              <a:gd name="connsiteY30255" fmla="*/ 481095 h 1543360"/>
              <a:gd name="connsiteX30256" fmla="*/ 671583 w 1617176"/>
              <a:gd name="connsiteY30256" fmla="*/ 480363 h 1543360"/>
              <a:gd name="connsiteX30257" fmla="*/ 673292 w 1617176"/>
              <a:gd name="connsiteY30257" fmla="*/ 479875 h 1543360"/>
              <a:gd name="connsiteX30258" fmla="*/ 665969 w 1617176"/>
              <a:gd name="connsiteY30258" fmla="*/ 476702 h 1543360"/>
              <a:gd name="connsiteX30259" fmla="*/ 656694 w 1617176"/>
              <a:gd name="connsiteY30259" fmla="*/ 475725 h 1543360"/>
              <a:gd name="connsiteX30260" fmla="*/ 656694 w 1617176"/>
              <a:gd name="connsiteY30260" fmla="*/ 475482 h 1543360"/>
              <a:gd name="connsiteX30261" fmla="*/ 656207 w 1617176"/>
              <a:gd name="connsiteY30261" fmla="*/ 475969 h 1543360"/>
              <a:gd name="connsiteX30262" fmla="*/ 655718 w 1617176"/>
              <a:gd name="connsiteY30262" fmla="*/ 475969 h 1543360"/>
              <a:gd name="connsiteX30263" fmla="*/ 653033 w 1617176"/>
              <a:gd name="connsiteY30263" fmla="*/ 475481 h 1543360"/>
              <a:gd name="connsiteX30264" fmla="*/ 652953 w 1617176"/>
              <a:gd name="connsiteY30264" fmla="*/ 475402 h 1543360"/>
              <a:gd name="connsiteX30265" fmla="*/ 1025641 w 1617176"/>
              <a:gd name="connsiteY30265" fmla="*/ 474070 h 1543360"/>
              <a:gd name="connsiteX30266" fmla="*/ 1023583 w 1617176"/>
              <a:gd name="connsiteY30266" fmla="*/ 476761 h 1543360"/>
              <a:gd name="connsiteX30267" fmla="*/ 1031123 w 1617176"/>
              <a:gd name="connsiteY30267" fmla="*/ 478410 h 1543360"/>
              <a:gd name="connsiteX30268" fmla="*/ 628777 w 1617176"/>
              <a:gd name="connsiteY30268" fmla="*/ 473803 h 1543360"/>
              <a:gd name="connsiteX30269" fmla="*/ 614480 w 1617176"/>
              <a:gd name="connsiteY30269" fmla="*/ 474717 h 1543360"/>
              <a:gd name="connsiteX30270" fmla="*/ 614467 w 1617176"/>
              <a:gd name="connsiteY30270" fmla="*/ 474749 h 1543360"/>
              <a:gd name="connsiteX30271" fmla="*/ 613735 w 1617176"/>
              <a:gd name="connsiteY30271" fmla="*/ 474993 h 1543360"/>
              <a:gd name="connsiteX30272" fmla="*/ 612094 w 1617176"/>
              <a:gd name="connsiteY30272" fmla="*/ 475461 h 1543360"/>
              <a:gd name="connsiteX30273" fmla="*/ 612270 w 1617176"/>
              <a:gd name="connsiteY30273" fmla="*/ 475725 h 1543360"/>
              <a:gd name="connsiteX30274" fmla="*/ 612270 w 1617176"/>
              <a:gd name="connsiteY30274" fmla="*/ 476457 h 1543360"/>
              <a:gd name="connsiteX30275" fmla="*/ 632283 w 1617176"/>
              <a:gd name="connsiteY30275" fmla="*/ 483050 h 1543360"/>
              <a:gd name="connsiteX30276" fmla="*/ 632285 w 1617176"/>
              <a:gd name="connsiteY30276" fmla="*/ 483048 h 1543360"/>
              <a:gd name="connsiteX30277" fmla="*/ 635458 w 1617176"/>
              <a:gd name="connsiteY30277" fmla="*/ 483536 h 1543360"/>
              <a:gd name="connsiteX30278" fmla="*/ 641072 w 1617176"/>
              <a:gd name="connsiteY30278" fmla="*/ 484268 h 1543360"/>
              <a:gd name="connsiteX30279" fmla="*/ 641560 w 1617176"/>
              <a:gd name="connsiteY30279" fmla="*/ 484757 h 1543360"/>
              <a:gd name="connsiteX30280" fmla="*/ 641072 w 1617176"/>
              <a:gd name="connsiteY30280" fmla="*/ 485001 h 1543360"/>
              <a:gd name="connsiteX30281" fmla="*/ 635458 w 1617176"/>
              <a:gd name="connsiteY30281" fmla="*/ 484513 h 1543360"/>
              <a:gd name="connsiteX30282" fmla="*/ 632371 w 1617176"/>
              <a:gd name="connsiteY30282" fmla="*/ 484037 h 1543360"/>
              <a:gd name="connsiteX30283" fmla="*/ 632529 w 1617176"/>
              <a:gd name="connsiteY30283" fmla="*/ 484512 h 1543360"/>
              <a:gd name="connsiteX30284" fmla="*/ 642293 w 1617176"/>
              <a:gd name="connsiteY30284" fmla="*/ 491347 h 1543360"/>
              <a:gd name="connsiteX30285" fmla="*/ 657587 w 1617176"/>
              <a:gd name="connsiteY30285" fmla="*/ 493464 h 1543360"/>
              <a:gd name="connsiteX30286" fmla="*/ 657670 w 1617176"/>
              <a:gd name="connsiteY30286" fmla="*/ 493299 h 1543360"/>
              <a:gd name="connsiteX30287" fmla="*/ 659135 w 1617176"/>
              <a:gd name="connsiteY30287" fmla="*/ 493055 h 1543360"/>
              <a:gd name="connsiteX30288" fmla="*/ 659379 w 1617176"/>
              <a:gd name="connsiteY30288" fmla="*/ 493055 h 1543360"/>
              <a:gd name="connsiteX30289" fmla="*/ 659867 w 1617176"/>
              <a:gd name="connsiteY30289" fmla="*/ 493543 h 1543360"/>
              <a:gd name="connsiteX30290" fmla="*/ 659379 w 1617176"/>
              <a:gd name="connsiteY30290" fmla="*/ 494275 h 1543360"/>
              <a:gd name="connsiteX30291" fmla="*/ 659135 w 1617176"/>
              <a:gd name="connsiteY30291" fmla="*/ 494275 h 1543360"/>
              <a:gd name="connsiteX30292" fmla="*/ 658371 w 1617176"/>
              <a:gd name="connsiteY30292" fmla="*/ 494428 h 1543360"/>
              <a:gd name="connsiteX30293" fmla="*/ 658646 w 1617176"/>
              <a:gd name="connsiteY30293" fmla="*/ 494520 h 1543360"/>
              <a:gd name="connsiteX30294" fmla="*/ 658158 w 1617176"/>
              <a:gd name="connsiteY30294" fmla="*/ 496717 h 1543360"/>
              <a:gd name="connsiteX30295" fmla="*/ 662552 w 1617176"/>
              <a:gd name="connsiteY30295" fmla="*/ 495740 h 1543360"/>
              <a:gd name="connsiteX30296" fmla="*/ 668166 w 1617176"/>
              <a:gd name="connsiteY30296" fmla="*/ 498181 h 1543360"/>
              <a:gd name="connsiteX30297" fmla="*/ 678418 w 1617176"/>
              <a:gd name="connsiteY30297" fmla="*/ 499158 h 1543360"/>
              <a:gd name="connsiteX30298" fmla="*/ 679638 w 1617176"/>
              <a:gd name="connsiteY30298" fmla="*/ 500622 h 1543360"/>
              <a:gd name="connsiteX30299" fmla="*/ 688669 w 1617176"/>
              <a:gd name="connsiteY30299" fmla="*/ 500622 h 1543360"/>
              <a:gd name="connsiteX30300" fmla="*/ 688790 w 1617176"/>
              <a:gd name="connsiteY30300" fmla="*/ 500257 h 1543360"/>
              <a:gd name="connsiteX30301" fmla="*/ 688670 w 1617176"/>
              <a:gd name="connsiteY30301" fmla="*/ 500378 h 1543360"/>
              <a:gd name="connsiteX30302" fmla="*/ 667678 w 1617176"/>
              <a:gd name="connsiteY30302" fmla="*/ 489882 h 1543360"/>
              <a:gd name="connsiteX30303" fmla="*/ 642049 w 1617176"/>
              <a:gd name="connsiteY30303" fmla="*/ 476946 h 1543360"/>
              <a:gd name="connsiteX30304" fmla="*/ 641971 w 1617176"/>
              <a:gd name="connsiteY30304" fmla="*/ 476633 h 1543360"/>
              <a:gd name="connsiteX30305" fmla="*/ 993534 w 1617176"/>
              <a:gd name="connsiteY30305" fmla="*/ 473528 h 1543360"/>
              <a:gd name="connsiteX30306" fmla="*/ 986943 w 1617176"/>
              <a:gd name="connsiteY30306" fmla="*/ 475725 h 1543360"/>
              <a:gd name="connsiteX30307" fmla="*/ 987026 w 1617176"/>
              <a:gd name="connsiteY30307" fmla="*/ 475394 h 1543360"/>
              <a:gd name="connsiteX30308" fmla="*/ 984747 w 1617176"/>
              <a:gd name="connsiteY30308" fmla="*/ 476457 h 1543360"/>
              <a:gd name="connsiteX30309" fmla="*/ 981274 w 1617176"/>
              <a:gd name="connsiteY30309" fmla="*/ 478102 h 1543360"/>
              <a:gd name="connsiteX30310" fmla="*/ 981330 w 1617176"/>
              <a:gd name="connsiteY30310" fmla="*/ 478166 h 1543360"/>
              <a:gd name="connsiteX30311" fmla="*/ 981191 w 1617176"/>
              <a:gd name="connsiteY30311" fmla="*/ 478325 h 1543360"/>
              <a:gd name="connsiteX30312" fmla="*/ 983283 w 1617176"/>
              <a:gd name="connsiteY30312" fmla="*/ 480606 h 1543360"/>
              <a:gd name="connsiteX30313" fmla="*/ 983287 w 1617176"/>
              <a:gd name="connsiteY30313" fmla="*/ 480632 h 1543360"/>
              <a:gd name="connsiteX30314" fmla="*/ 991581 w 1617176"/>
              <a:gd name="connsiteY30314" fmla="*/ 478166 h 1543360"/>
              <a:gd name="connsiteX30315" fmla="*/ 997683 w 1617176"/>
              <a:gd name="connsiteY30315" fmla="*/ 474505 h 1543360"/>
              <a:gd name="connsiteX30316" fmla="*/ 993534 w 1617176"/>
              <a:gd name="connsiteY30316" fmla="*/ 473528 h 1543360"/>
              <a:gd name="connsiteX30317" fmla="*/ 840979 w 1617176"/>
              <a:gd name="connsiteY30317" fmla="*/ 473284 h 1543360"/>
              <a:gd name="connsiteX30318" fmla="*/ 855625 w 1617176"/>
              <a:gd name="connsiteY30318" fmla="*/ 486953 h 1543360"/>
              <a:gd name="connsiteX30319" fmla="*/ 857089 w 1617176"/>
              <a:gd name="connsiteY30319" fmla="*/ 486535 h 1543360"/>
              <a:gd name="connsiteX30320" fmla="*/ 857089 w 1617176"/>
              <a:gd name="connsiteY30320" fmla="*/ 486465 h 1543360"/>
              <a:gd name="connsiteX30321" fmla="*/ 859286 w 1617176"/>
              <a:gd name="connsiteY30321" fmla="*/ 484512 h 1543360"/>
              <a:gd name="connsiteX30322" fmla="*/ 861694 w 1617176"/>
              <a:gd name="connsiteY30322" fmla="*/ 482104 h 1543360"/>
              <a:gd name="connsiteX30323" fmla="*/ 859531 w 1617176"/>
              <a:gd name="connsiteY30323" fmla="*/ 481095 h 1543360"/>
              <a:gd name="connsiteX30324" fmla="*/ 853184 w 1617176"/>
              <a:gd name="connsiteY30324" fmla="*/ 477922 h 1543360"/>
              <a:gd name="connsiteX30325" fmla="*/ 853159 w 1617176"/>
              <a:gd name="connsiteY30325" fmla="*/ 477794 h 1543360"/>
              <a:gd name="connsiteX30326" fmla="*/ 852695 w 1617176"/>
              <a:gd name="connsiteY30326" fmla="*/ 477678 h 1543360"/>
              <a:gd name="connsiteX30327" fmla="*/ 852778 w 1617176"/>
              <a:gd name="connsiteY30327" fmla="*/ 477595 h 1543360"/>
              <a:gd name="connsiteX30328" fmla="*/ 853146 w 1617176"/>
              <a:gd name="connsiteY30328" fmla="*/ 477729 h 1543360"/>
              <a:gd name="connsiteX30329" fmla="*/ 853062 w 1617176"/>
              <a:gd name="connsiteY30329" fmla="*/ 477311 h 1543360"/>
              <a:gd name="connsiteX30330" fmla="*/ 852778 w 1617176"/>
              <a:gd name="connsiteY30330" fmla="*/ 477595 h 1543360"/>
              <a:gd name="connsiteX30331" fmla="*/ 916555 w 1617176"/>
              <a:gd name="connsiteY30331" fmla="*/ 473223 h 1543360"/>
              <a:gd name="connsiteX30332" fmla="*/ 916158 w 1617176"/>
              <a:gd name="connsiteY30332" fmla="*/ 474017 h 1543360"/>
              <a:gd name="connsiteX30333" fmla="*/ 914581 w 1617176"/>
              <a:gd name="connsiteY30333" fmla="*/ 475068 h 1543360"/>
              <a:gd name="connsiteX30334" fmla="*/ 914694 w 1617176"/>
              <a:gd name="connsiteY30334" fmla="*/ 475237 h 1543360"/>
              <a:gd name="connsiteX30335" fmla="*/ 916402 w 1617176"/>
              <a:gd name="connsiteY30335" fmla="*/ 478410 h 1543360"/>
              <a:gd name="connsiteX30336" fmla="*/ 920796 w 1617176"/>
              <a:gd name="connsiteY30336" fmla="*/ 475237 h 1543360"/>
              <a:gd name="connsiteX30337" fmla="*/ 916402 w 1617176"/>
              <a:gd name="connsiteY30337" fmla="*/ 474261 h 1543360"/>
              <a:gd name="connsiteX30338" fmla="*/ 916646 w 1617176"/>
              <a:gd name="connsiteY30338" fmla="*/ 473284 h 1543360"/>
              <a:gd name="connsiteX30339" fmla="*/ 1022183 w 1617176"/>
              <a:gd name="connsiteY30339" fmla="*/ 470843 h 1543360"/>
              <a:gd name="connsiteX30340" fmla="*/ 1020139 w 1617176"/>
              <a:gd name="connsiteY30340" fmla="*/ 471088 h 1543360"/>
              <a:gd name="connsiteX30341" fmla="*/ 1014037 w 1617176"/>
              <a:gd name="connsiteY30341" fmla="*/ 473772 h 1543360"/>
              <a:gd name="connsiteX30342" fmla="*/ 1022336 w 1617176"/>
              <a:gd name="connsiteY30342" fmla="*/ 476213 h 1543360"/>
              <a:gd name="connsiteX30343" fmla="*/ 1022434 w 1617176"/>
              <a:gd name="connsiteY30343" fmla="*/ 476506 h 1543360"/>
              <a:gd name="connsiteX30344" fmla="*/ 1025208 w 1617176"/>
              <a:gd name="connsiteY30344" fmla="*/ 472940 h 1543360"/>
              <a:gd name="connsiteX30345" fmla="*/ 1024776 w 1617176"/>
              <a:gd name="connsiteY30345" fmla="*/ 472796 h 1543360"/>
              <a:gd name="connsiteX30346" fmla="*/ 1022183 w 1617176"/>
              <a:gd name="connsiteY30346" fmla="*/ 470843 h 1543360"/>
              <a:gd name="connsiteX30347" fmla="*/ 939102 w 1617176"/>
              <a:gd name="connsiteY30347" fmla="*/ 470843 h 1543360"/>
              <a:gd name="connsiteX30348" fmla="*/ 947402 w 1617176"/>
              <a:gd name="connsiteY30348" fmla="*/ 478898 h 1543360"/>
              <a:gd name="connsiteX30349" fmla="*/ 946669 w 1617176"/>
              <a:gd name="connsiteY30349" fmla="*/ 479386 h 1543360"/>
              <a:gd name="connsiteX30350" fmla="*/ 946751 w 1617176"/>
              <a:gd name="connsiteY30350" fmla="*/ 479713 h 1543360"/>
              <a:gd name="connsiteX30351" fmla="*/ 947959 w 1617176"/>
              <a:gd name="connsiteY30351" fmla="*/ 480921 h 1543360"/>
              <a:gd name="connsiteX30352" fmla="*/ 948377 w 1617176"/>
              <a:gd name="connsiteY30352" fmla="*/ 480851 h 1543360"/>
              <a:gd name="connsiteX30353" fmla="*/ 948377 w 1617176"/>
              <a:gd name="connsiteY30353" fmla="*/ 480851 h 1543360"/>
              <a:gd name="connsiteX30354" fmla="*/ 948378 w 1617176"/>
              <a:gd name="connsiteY30354" fmla="*/ 480851 h 1543360"/>
              <a:gd name="connsiteX30355" fmla="*/ 948378 w 1617176"/>
              <a:gd name="connsiteY30355" fmla="*/ 480852 h 1543360"/>
              <a:gd name="connsiteX30356" fmla="*/ 949598 w 1617176"/>
              <a:gd name="connsiteY30356" fmla="*/ 482072 h 1543360"/>
              <a:gd name="connsiteX30357" fmla="*/ 957041 w 1617176"/>
              <a:gd name="connsiteY30357" fmla="*/ 489282 h 1543360"/>
              <a:gd name="connsiteX30358" fmla="*/ 957165 w 1617176"/>
              <a:gd name="connsiteY30358" fmla="*/ 488418 h 1543360"/>
              <a:gd name="connsiteX30359" fmla="*/ 962291 w 1617176"/>
              <a:gd name="connsiteY30359" fmla="*/ 486221 h 1543360"/>
              <a:gd name="connsiteX30360" fmla="*/ 962942 w 1617176"/>
              <a:gd name="connsiteY30360" fmla="*/ 486140 h 1543360"/>
              <a:gd name="connsiteX30361" fmla="*/ 961802 w 1617176"/>
              <a:gd name="connsiteY30361" fmla="*/ 484512 h 1543360"/>
              <a:gd name="connsiteX30362" fmla="*/ 961070 w 1617176"/>
              <a:gd name="connsiteY30362" fmla="*/ 482560 h 1543360"/>
              <a:gd name="connsiteX30363" fmla="*/ 960826 w 1617176"/>
              <a:gd name="connsiteY30363" fmla="*/ 481095 h 1543360"/>
              <a:gd name="connsiteX30364" fmla="*/ 961004 w 1617176"/>
              <a:gd name="connsiteY30364" fmla="*/ 481065 h 1543360"/>
              <a:gd name="connsiteX30365" fmla="*/ 957653 w 1617176"/>
              <a:gd name="connsiteY30365" fmla="*/ 474992 h 1543360"/>
              <a:gd name="connsiteX30366" fmla="*/ 942276 w 1617176"/>
              <a:gd name="connsiteY30366" fmla="*/ 470843 h 1543360"/>
              <a:gd name="connsiteX30367" fmla="*/ 939102 w 1617176"/>
              <a:gd name="connsiteY30367" fmla="*/ 470843 h 1543360"/>
              <a:gd name="connsiteX30368" fmla="*/ 589327 w 1617176"/>
              <a:gd name="connsiteY30368" fmla="*/ 470599 h 1543360"/>
              <a:gd name="connsiteX30369" fmla="*/ 589960 w 1617176"/>
              <a:gd name="connsiteY30369" fmla="*/ 472499 h 1543360"/>
              <a:gd name="connsiteX30370" fmla="*/ 602995 w 1617176"/>
              <a:gd name="connsiteY30370" fmla="*/ 478898 h 1543360"/>
              <a:gd name="connsiteX30371" fmla="*/ 611294 w 1617176"/>
              <a:gd name="connsiteY30371" fmla="*/ 482560 h 1543360"/>
              <a:gd name="connsiteX30372" fmla="*/ 611332 w 1617176"/>
              <a:gd name="connsiteY30372" fmla="*/ 482656 h 1543360"/>
              <a:gd name="connsiteX30373" fmla="*/ 626183 w 1617176"/>
              <a:gd name="connsiteY30373" fmla="*/ 487685 h 1543360"/>
              <a:gd name="connsiteX30374" fmla="*/ 628624 w 1617176"/>
              <a:gd name="connsiteY30374" fmla="*/ 489882 h 1543360"/>
              <a:gd name="connsiteX30375" fmla="*/ 631309 w 1617176"/>
              <a:gd name="connsiteY30375" fmla="*/ 488906 h 1543360"/>
              <a:gd name="connsiteX30376" fmla="*/ 631349 w 1617176"/>
              <a:gd name="connsiteY30376" fmla="*/ 489028 h 1543360"/>
              <a:gd name="connsiteX30377" fmla="*/ 631499 w 1617176"/>
              <a:gd name="connsiteY30377" fmla="*/ 487685 h 1543360"/>
              <a:gd name="connsiteX30378" fmla="*/ 631309 w 1617176"/>
              <a:gd name="connsiteY30378" fmla="*/ 487685 h 1543360"/>
              <a:gd name="connsiteX30379" fmla="*/ 609829 w 1617176"/>
              <a:gd name="connsiteY30379" fmla="*/ 478654 h 1543360"/>
              <a:gd name="connsiteX30380" fmla="*/ 609341 w 1617176"/>
              <a:gd name="connsiteY30380" fmla="*/ 475969 h 1543360"/>
              <a:gd name="connsiteX30381" fmla="*/ 610073 w 1617176"/>
              <a:gd name="connsiteY30381" fmla="*/ 475969 h 1543360"/>
              <a:gd name="connsiteX30382" fmla="*/ 607388 w 1617176"/>
              <a:gd name="connsiteY30382" fmla="*/ 475481 h 1543360"/>
              <a:gd name="connsiteX30383" fmla="*/ 607094 w 1617176"/>
              <a:gd name="connsiteY30383" fmla="*/ 475334 h 1543360"/>
              <a:gd name="connsiteX30384" fmla="*/ 598724 w 1617176"/>
              <a:gd name="connsiteY30384" fmla="*/ 474138 h 1543360"/>
              <a:gd name="connsiteX30385" fmla="*/ 589327 w 1617176"/>
              <a:gd name="connsiteY30385" fmla="*/ 470599 h 1543360"/>
              <a:gd name="connsiteX30386" fmla="*/ 1095318 w 1617176"/>
              <a:gd name="connsiteY30386" fmla="*/ 469379 h 1543360"/>
              <a:gd name="connsiteX30387" fmla="*/ 1097514 w 1617176"/>
              <a:gd name="connsiteY30387" fmla="*/ 474261 h 1543360"/>
              <a:gd name="connsiteX30388" fmla="*/ 1097028 w 1617176"/>
              <a:gd name="connsiteY30388" fmla="*/ 474992 h 1543360"/>
              <a:gd name="connsiteX30389" fmla="*/ 1097515 w 1617176"/>
              <a:gd name="connsiteY30389" fmla="*/ 474748 h 1543360"/>
              <a:gd name="connsiteX30390" fmla="*/ 1099224 w 1617176"/>
              <a:gd name="connsiteY30390" fmla="*/ 473528 h 1543360"/>
              <a:gd name="connsiteX30391" fmla="*/ 1099526 w 1617176"/>
              <a:gd name="connsiteY30391" fmla="*/ 473649 h 1543360"/>
              <a:gd name="connsiteX30392" fmla="*/ 1098979 w 1617176"/>
              <a:gd name="connsiteY30392" fmla="*/ 473284 h 1543360"/>
              <a:gd name="connsiteX30393" fmla="*/ 1095318 w 1617176"/>
              <a:gd name="connsiteY30393" fmla="*/ 469379 h 1543360"/>
              <a:gd name="connsiteX30394" fmla="*/ 821453 w 1617176"/>
              <a:gd name="connsiteY30394" fmla="*/ 469135 h 1543360"/>
              <a:gd name="connsiteX30395" fmla="*/ 806319 w 1617176"/>
              <a:gd name="connsiteY30395" fmla="*/ 479631 h 1543360"/>
              <a:gd name="connsiteX30396" fmla="*/ 815717 w 1617176"/>
              <a:gd name="connsiteY30396" fmla="*/ 483627 h 1543360"/>
              <a:gd name="connsiteX30397" fmla="*/ 825924 w 1617176"/>
              <a:gd name="connsiteY30397" fmla="*/ 485835 h 1543360"/>
              <a:gd name="connsiteX30398" fmla="*/ 825846 w 1617176"/>
              <a:gd name="connsiteY30398" fmla="*/ 485732 h 1543360"/>
              <a:gd name="connsiteX30399" fmla="*/ 826822 w 1617176"/>
              <a:gd name="connsiteY30399" fmla="*/ 485244 h 1543360"/>
              <a:gd name="connsiteX30400" fmla="*/ 828043 w 1617176"/>
              <a:gd name="connsiteY30400" fmla="*/ 485244 h 1543360"/>
              <a:gd name="connsiteX30401" fmla="*/ 828531 w 1617176"/>
              <a:gd name="connsiteY30401" fmla="*/ 485488 h 1543360"/>
              <a:gd name="connsiteX30402" fmla="*/ 828935 w 1617176"/>
              <a:gd name="connsiteY30402" fmla="*/ 486296 h 1543360"/>
              <a:gd name="connsiteX30403" fmla="*/ 840979 w 1617176"/>
              <a:gd name="connsiteY30403" fmla="*/ 488662 h 1543360"/>
              <a:gd name="connsiteX30404" fmla="*/ 853184 w 1617176"/>
              <a:gd name="connsiteY30404" fmla="*/ 490370 h 1543360"/>
              <a:gd name="connsiteX30405" fmla="*/ 845861 w 1617176"/>
              <a:gd name="connsiteY30405" fmla="*/ 483048 h 1543360"/>
              <a:gd name="connsiteX30406" fmla="*/ 837318 w 1617176"/>
              <a:gd name="connsiteY30406" fmla="*/ 476457 h 1543360"/>
              <a:gd name="connsiteX30407" fmla="*/ 831460 w 1617176"/>
              <a:gd name="connsiteY30407" fmla="*/ 470843 h 1543360"/>
              <a:gd name="connsiteX30408" fmla="*/ 821453 w 1617176"/>
              <a:gd name="connsiteY30408" fmla="*/ 469135 h 1543360"/>
              <a:gd name="connsiteX30409" fmla="*/ 930315 w 1617176"/>
              <a:gd name="connsiteY30409" fmla="*/ 468402 h 1543360"/>
              <a:gd name="connsiteX30410" fmla="*/ 923249 w 1617176"/>
              <a:gd name="connsiteY30410" fmla="*/ 469344 h 1543360"/>
              <a:gd name="connsiteX30411" fmla="*/ 922993 w 1617176"/>
              <a:gd name="connsiteY30411" fmla="*/ 470111 h 1543360"/>
              <a:gd name="connsiteX30412" fmla="*/ 922638 w 1617176"/>
              <a:gd name="connsiteY30412" fmla="*/ 470200 h 1543360"/>
              <a:gd name="connsiteX30413" fmla="*/ 923237 w 1617176"/>
              <a:gd name="connsiteY30413" fmla="*/ 470599 h 1543360"/>
              <a:gd name="connsiteX30414" fmla="*/ 922474 w 1617176"/>
              <a:gd name="connsiteY30414" fmla="*/ 473650 h 1543360"/>
              <a:gd name="connsiteX30415" fmla="*/ 924418 w 1617176"/>
              <a:gd name="connsiteY30415" fmla="*/ 474132 h 1543360"/>
              <a:gd name="connsiteX30416" fmla="*/ 926166 w 1617176"/>
              <a:gd name="connsiteY30416" fmla="*/ 473040 h 1543360"/>
              <a:gd name="connsiteX30417" fmla="*/ 929095 w 1617176"/>
              <a:gd name="connsiteY30417" fmla="*/ 471087 h 1543360"/>
              <a:gd name="connsiteX30418" fmla="*/ 930071 w 1617176"/>
              <a:gd name="connsiteY30418" fmla="*/ 471087 h 1543360"/>
              <a:gd name="connsiteX30419" fmla="*/ 930071 w 1617176"/>
              <a:gd name="connsiteY30419" fmla="*/ 472308 h 1543360"/>
              <a:gd name="connsiteX30420" fmla="*/ 927142 w 1617176"/>
              <a:gd name="connsiteY30420" fmla="*/ 474504 h 1543360"/>
              <a:gd name="connsiteX30421" fmla="*/ 925352 w 1617176"/>
              <a:gd name="connsiteY30421" fmla="*/ 475400 h 1543360"/>
              <a:gd name="connsiteX30422" fmla="*/ 925433 w 1617176"/>
              <a:gd name="connsiteY30422" fmla="*/ 475481 h 1543360"/>
              <a:gd name="connsiteX30423" fmla="*/ 925433 w 1617176"/>
              <a:gd name="connsiteY30423" fmla="*/ 476213 h 1543360"/>
              <a:gd name="connsiteX30424" fmla="*/ 945936 w 1617176"/>
              <a:gd name="connsiteY30424" fmla="*/ 494276 h 1543360"/>
              <a:gd name="connsiteX30425" fmla="*/ 952283 w 1617176"/>
              <a:gd name="connsiteY30425" fmla="*/ 491591 h 1543360"/>
              <a:gd name="connsiteX30426" fmla="*/ 952869 w 1617176"/>
              <a:gd name="connsiteY30426" fmla="*/ 491005 h 1543360"/>
              <a:gd name="connsiteX30427" fmla="*/ 950331 w 1617176"/>
              <a:gd name="connsiteY30427" fmla="*/ 488662 h 1543360"/>
              <a:gd name="connsiteX30428" fmla="*/ 946413 w 1617176"/>
              <a:gd name="connsiteY30428" fmla="*/ 484512 h 1543360"/>
              <a:gd name="connsiteX30429" fmla="*/ 945937 w 1617176"/>
              <a:gd name="connsiteY30429" fmla="*/ 484512 h 1543360"/>
              <a:gd name="connsiteX30430" fmla="*/ 945205 w 1617176"/>
              <a:gd name="connsiteY30430" fmla="*/ 483536 h 1543360"/>
              <a:gd name="connsiteX30431" fmla="*/ 943984 w 1617176"/>
              <a:gd name="connsiteY30431" fmla="*/ 482803 h 1543360"/>
              <a:gd name="connsiteX30432" fmla="*/ 943984 w 1617176"/>
              <a:gd name="connsiteY30432" fmla="*/ 481827 h 1543360"/>
              <a:gd name="connsiteX30433" fmla="*/ 944335 w 1617176"/>
              <a:gd name="connsiteY30433" fmla="*/ 481739 h 1543360"/>
              <a:gd name="connsiteX30434" fmla="*/ 938523 w 1617176"/>
              <a:gd name="connsiteY30434" fmla="*/ 476396 h 1543360"/>
              <a:gd name="connsiteX30435" fmla="*/ 930804 w 1617176"/>
              <a:gd name="connsiteY30435" fmla="*/ 471575 h 1543360"/>
              <a:gd name="connsiteX30436" fmla="*/ 930315 w 1617176"/>
              <a:gd name="connsiteY30436" fmla="*/ 470843 h 1543360"/>
              <a:gd name="connsiteX30437" fmla="*/ 929339 w 1617176"/>
              <a:gd name="connsiteY30437" fmla="*/ 470599 h 1543360"/>
              <a:gd name="connsiteX30438" fmla="*/ 930315 w 1617176"/>
              <a:gd name="connsiteY30438" fmla="*/ 468402 h 1543360"/>
              <a:gd name="connsiteX30439" fmla="*/ 1091168 w 1617176"/>
              <a:gd name="connsiteY30439" fmla="*/ 466694 h 1543360"/>
              <a:gd name="connsiteX30440" fmla="*/ 1090784 w 1617176"/>
              <a:gd name="connsiteY30440" fmla="*/ 467655 h 1543360"/>
              <a:gd name="connsiteX30441" fmla="*/ 1091413 w 1617176"/>
              <a:gd name="connsiteY30441" fmla="*/ 468158 h 1543360"/>
              <a:gd name="connsiteX30442" fmla="*/ 1091413 w 1617176"/>
              <a:gd name="connsiteY30442" fmla="*/ 469134 h 1543360"/>
              <a:gd name="connsiteX30443" fmla="*/ 1091656 w 1617176"/>
              <a:gd name="connsiteY30443" fmla="*/ 468891 h 1543360"/>
              <a:gd name="connsiteX30444" fmla="*/ 1091168 w 1617176"/>
              <a:gd name="connsiteY30444" fmla="*/ 466694 h 1543360"/>
              <a:gd name="connsiteX30445" fmla="*/ 1199055 w 1617176"/>
              <a:gd name="connsiteY30445" fmla="*/ 465718 h 1543360"/>
              <a:gd name="connsiteX30446" fmla="*/ 1196658 w 1617176"/>
              <a:gd name="connsiteY30446" fmla="*/ 466154 h 1543360"/>
              <a:gd name="connsiteX30447" fmla="*/ 1197347 w 1617176"/>
              <a:gd name="connsiteY30447" fmla="*/ 466449 h 1543360"/>
              <a:gd name="connsiteX30448" fmla="*/ 1197575 w 1617176"/>
              <a:gd name="connsiteY30448" fmla="*/ 466563 h 1543360"/>
              <a:gd name="connsiteX30449" fmla="*/ 715031 w 1617176"/>
              <a:gd name="connsiteY30449" fmla="*/ 465717 h 1543360"/>
              <a:gd name="connsiteX30450" fmla="*/ 715031 w 1617176"/>
              <a:gd name="connsiteY30450" fmla="*/ 465718 h 1543360"/>
              <a:gd name="connsiteX30451" fmla="*/ 714422 w 1617176"/>
              <a:gd name="connsiteY30451" fmla="*/ 466528 h 1543360"/>
              <a:gd name="connsiteX30452" fmla="*/ 718936 w 1617176"/>
              <a:gd name="connsiteY30452" fmla="*/ 469379 h 1543360"/>
              <a:gd name="connsiteX30453" fmla="*/ 719131 w 1617176"/>
              <a:gd name="connsiteY30453" fmla="*/ 469769 h 1543360"/>
              <a:gd name="connsiteX30454" fmla="*/ 719180 w 1617176"/>
              <a:gd name="connsiteY30454" fmla="*/ 469623 h 1543360"/>
              <a:gd name="connsiteX30455" fmla="*/ 726014 w 1617176"/>
              <a:gd name="connsiteY30455" fmla="*/ 471820 h 1543360"/>
              <a:gd name="connsiteX30456" fmla="*/ 726053 w 1617176"/>
              <a:gd name="connsiteY30456" fmla="*/ 471807 h 1543360"/>
              <a:gd name="connsiteX30457" fmla="*/ 717959 w 1617176"/>
              <a:gd name="connsiteY30457" fmla="*/ 467182 h 1543360"/>
              <a:gd name="connsiteX30458" fmla="*/ 805950 w 1617176"/>
              <a:gd name="connsiteY30458" fmla="*/ 465542 h 1543360"/>
              <a:gd name="connsiteX30459" fmla="*/ 805775 w 1617176"/>
              <a:gd name="connsiteY30459" fmla="*/ 465981 h 1543360"/>
              <a:gd name="connsiteX30460" fmla="*/ 805831 w 1617176"/>
              <a:gd name="connsiteY30460" fmla="*/ 465962 h 1543360"/>
              <a:gd name="connsiteX30461" fmla="*/ 814130 w 1617176"/>
              <a:gd name="connsiteY30461" fmla="*/ 470599 h 1543360"/>
              <a:gd name="connsiteX30462" fmla="*/ 814618 w 1617176"/>
              <a:gd name="connsiteY30462" fmla="*/ 467182 h 1543360"/>
              <a:gd name="connsiteX30463" fmla="*/ 804366 w 1617176"/>
              <a:gd name="connsiteY30463" fmla="*/ 465392 h 1543360"/>
              <a:gd name="connsiteX30464" fmla="*/ 804122 w 1617176"/>
              <a:gd name="connsiteY30464" fmla="*/ 465474 h 1543360"/>
              <a:gd name="connsiteX30465" fmla="*/ 802902 w 1617176"/>
              <a:gd name="connsiteY30465" fmla="*/ 465474 h 1543360"/>
              <a:gd name="connsiteX30466" fmla="*/ 804366 w 1617176"/>
              <a:gd name="connsiteY30466" fmla="*/ 465962 h 1543360"/>
              <a:gd name="connsiteX30467" fmla="*/ 906346 w 1617176"/>
              <a:gd name="connsiteY30467" fmla="*/ 465180 h 1543360"/>
              <a:gd name="connsiteX30468" fmla="*/ 906151 w 1617176"/>
              <a:gd name="connsiteY30468" fmla="*/ 465962 h 1543360"/>
              <a:gd name="connsiteX30469" fmla="*/ 891018 w 1617176"/>
              <a:gd name="connsiteY30469" fmla="*/ 475969 h 1543360"/>
              <a:gd name="connsiteX30470" fmla="*/ 889007 w 1617176"/>
              <a:gd name="connsiteY30470" fmla="*/ 477377 h 1543360"/>
              <a:gd name="connsiteX30471" fmla="*/ 889553 w 1617176"/>
              <a:gd name="connsiteY30471" fmla="*/ 477922 h 1543360"/>
              <a:gd name="connsiteX30472" fmla="*/ 901024 w 1617176"/>
              <a:gd name="connsiteY30472" fmla="*/ 482315 h 1543360"/>
              <a:gd name="connsiteX30473" fmla="*/ 904198 w 1617176"/>
              <a:gd name="connsiteY30473" fmla="*/ 480530 h 1543360"/>
              <a:gd name="connsiteX30474" fmla="*/ 904198 w 1617176"/>
              <a:gd name="connsiteY30474" fmla="*/ 480118 h 1543360"/>
              <a:gd name="connsiteX30475" fmla="*/ 904198 w 1617176"/>
              <a:gd name="connsiteY30475" fmla="*/ 479874 h 1543360"/>
              <a:gd name="connsiteX30476" fmla="*/ 904686 w 1617176"/>
              <a:gd name="connsiteY30476" fmla="*/ 479142 h 1543360"/>
              <a:gd name="connsiteX30477" fmla="*/ 905837 w 1617176"/>
              <a:gd name="connsiteY30477" fmla="*/ 479142 h 1543360"/>
              <a:gd name="connsiteX30478" fmla="*/ 908347 w 1617176"/>
              <a:gd name="connsiteY30478" fmla="*/ 476213 h 1543360"/>
              <a:gd name="connsiteX30479" fmla="*/ 906883 w 1617176"/>
              <a:gd name="connsiteY30479" fmla="*/ 471576 h 1543360"/>
              <a:gd name="connsiteX30480" fmla="*/ 910514 w 1617176"/>
              <a:gd name="connsiteY30480" fmla="*/ 473223 h 1543360"/>
              <a:gd name="connsiteX30481" fmla="*/ 913207 w 1617176"/>
              <a:gd name="connsiteY30481" fmla="*/ 473652 h 1543360"/>
              <a:gd name="connsiteX30482" fmla="*/ 915623 w 1617176"/>
              <a:gd name="connsiteY30482" fmla="*/ 472333 h 1543360"/>
              <a:gd name="connsiteX30483" fmla="*/ 913382 w 1617176"/>
              <a:gd name="connsiteY30483" fmla="*/ 468769 h 1543360"/>
              <a:gd name="connsiteX30484" fmla="*/ 908103 w 1617176"/>
              <a:gd name="connsiteY30484" fmla="*/ 465474 h 1543360"/>
              <a:gd name="connsiteX30485" fmla="*/ 906639 w 1617176"/>
              <a:gd name="connsiteY30485" fmla="*/ 466450 h 1543360"/>
              <a:gd name="connsiteX30486" fmla="*/ 906639 w 1617176"/>
              <a:gd name="connsiteY30486" fmla="*/ 465474 h 1543360"/>
              <a:gd name="connsiteX30487" fmla="*/ 1078232 w 1617176"/>
              <a:gd name="connsiteY30487" fmla="*/ 464985 h 1543360"/>
              <a:gd name="connsiteX30488" fmla="*/ 1078232 w 1617176"/>
              <a:gd name="connsiteY30488" fmla="*/ 466693 h 1543360"/>
              <a:gd name="connsiteX30489" fmla="*/ 1078232 w 1617176"/>
              <a:gd name="connsiteY30489" fmla="*/ 467182 h 1543360"/>
              <a:gd name="connsiteX30490" fmla="*/ 1078155 w 1617176"/>
              <a:gd name="connsiteY30490" fmla="*/ 467156 h 1543360"/>
              <a:gd name="connsiteX30491" fmla="*/ 1078126 w 1617176"/>
              <a:gd name="connsiteY30491" fmla="*/ 467334 h 1543360"/>
              <a:gd name="connsiteX30492" fmla="*/ 1084578 w 1617176"/>
              <a:gd name="connsiteY30492" fmla="*/ 478166 h 1543360"/>
              <a:gd name="connsiteX30493" fmla="*/ 1086287 w 1617176"/>
              <a:gd name="connsiteY30493" fmla="*/ 477434 h 1543360"/>
              <a:gd name="connsiteX30494" fmla="*/ 1086301 w 1617176"/>
              <a:gd name="connsiteY30494" fmla="*/ 477476 h 1543360"/>
              <a:gd name="connsiteX30495" fmla="*/ 1086531 w 1617176"/>
              <a:gd name="connsiteY30495" fmla="*/ 477189 h 1543360"/>
              <a:gd name="connsiteX30496" fmla="*/ 1088240 w 1617176"/>
              <a:gd name="connsiteY30496" fmla="*/ 477189 h 1543360"/>
              <a:gd name="connsiteX30497" fmla="*/ 1089460 w 1617176"/>
              <a:gd name="connsiteY30497" fmla="*/ 476945 h 1543360"/>
              <a:gd name="connsiteX30498" fmla="*/ 1089460 w 1617176"/>
              <a:gd name="connsiteY30498" fmla="*/ 476213 h 1543360"/>
              <a:gd name="connsiteX30499" fmla="*/ 1082625 w 1617176"/>
              <a:gd name="connsiteY30499" fmla="*/ 468647 h 1543360"/>
              <a:gd name="connsiteX30500" fmla="*/ 1083113 w 1617176"/>
              <a:gd name="connsiteY30500" fmla="*/ 467914 h 1543360"/>
              <a:gd name="connsiteX30501" fmla="*/ 1083148 w 1617176"/>
              <a:gd name="connsiteY30501" fmla="*/ 467810 h 1543360"/>
              <a:gd name="connsiteX30502" fmla="*/ 1082626 w 1617176"/>
              <a:gd name="connsiteY30502" fmla="*/ 468158 h 1543360"/>
              <a:gd name="connsiteX30503" fmla="*/ 1082137 w 1617176"/>
              <a:gd name="connsiteY30503" fmla="*/ 468158 h 1543360"/>
              <a:gd name="connsiteX30504" fmla="*/ 1078232 w 1617176"/>
              <a:gd name="connsiteY30504" fmla="*/ 464985 h 1543360"/>
              <a:gd name="connsiteX30505" fmla="*/ 916363 w 1617176"/>
              <a:gd name="connsiteY30505" fmla="*/ 464199 h 1543360"/>
              <a:gd name="connsiteX30506" fmla="*/ 916124 w 1617176"/>
              <a:gd name="connsiteY30506" fmla="*/ 464358 h 1543360"/>
              <a:gd name="connsiteX30507" fmla="*/ 916158 w 1617176"/>
              <a:gd name="connsiteY30507" fmla="*/ 464497 h 1543360"/>
              <a:gd name="connsiteX30508" fmla="*/ 914205 w 1617176"/>
              <a:gd name="connsiteY30508" fmla="*/ 464985 h 1543360"/>
              <a:gd name="connsiteX30509" fmla="*/ 919331 w 1617176"/>
              <a:gd name="connsiteY30509" fmla="*/ 470355 h 1543360"/>
              <a:gd name="connsiteX30510" fmla="*/ 921040 w 1617176"/>
              <a:gd name="connsiteY30510" fmla="*/ 469672 h 1543360"/>
              <a:gd name="connsiteX30511" fmla="*/ 921040 w 1617176"/>
              <a:gd name="connsiteY30511" fmla="*/ 468890 h 1543360"/>
              <a:gd name="connsiteX30512" fmla="*/ 922505 w 1617176"/>
              <a:gd name="connsiteY30512" fmla="*/ 468402 h 1543360"/>
              <a:gd name="connsiteX30513" fmla="*/ 923194 w 1617176"/>
              <a:gd name="connsiteY30513" fmla="*/ 468574 h 1543360"/>
              <a:gd name="connsiteX30514" fmla="*/ 923237 w 1617176"/>
              <a:gd name="connsiteY30514" fmla="*/ 468402 h 1543360"/>
              <a:gd name="connsiteX30515" fmla="*/ 922261 w 1617176"/>
              <a:gd name="connsiteY30515" fmla="*/ 467670 h 1543360"/>
              <a:gd name="connsiteX30516" fmla="*/ 922261 w 1617176"/>
              <a:gd name="connsiteY30516" fmla="*/ 466938 h 1543360"/>
              <a:gd name="connsiteX30517" fmla="*/ 1082625 w 1617176"/>
              <a:gd name="connsiteY30517" fmla="*/ 464009 h 1543360"/>
              <a:gd name="connsiteX30518" fmla="*/ 1083062 w 1617176"/>
              <a:gd name="connsiteY30518" fmla="*/ 466414 h 1543360"/>
              <a:gd name="connsiteX30519" fmla="*/ 1083114 w 1617176"/>
              <a:gd name="connsiteY30519" fmla="*/ 466449 h 1543360"/>
              <a:gd name="connsiteX30520" fmla="*/ 1083297 w 1617176"/>
              <a:gd name="connsiteY30520" fmla="*/ 467364 h 1543360"/>
              <a:gd name="connsiteX30521" fmla="*/ 1083358 w 1617176"/>
              <a:gd name="connsiteY30521" fmla="*/ 467182 h 1543360"/>
              <a:gd name="connsiteX30522" fmla="*/ 1092877 w 1617176"/>
              <a:gd name="connsiteY30522" fmla="*/ 476457 h 1543360"/>
              <a:gd name="connsiteX30523" fmla="*/ 1090436 w 1617176"/>
              <a:gd name="connsiteY30523" fmla="*/ 469623 h 1543360"/>
              <a:gd name="connsiteX30524" fmla="*/ 1090730 w 1617176"/>
              <a:gd name="connsiteY30524" fmla="*/ 469525 h 1543360"/>
              <a:gd name="connsiteX30525" fmla="*/ 1089948 w 1617176"/>
              <a:gd name="connsiteY30525" fmla="*/ 469135 h 1543360"/>
              <a:gd name="connsiteX30526" fmla="*/ 1082625 w 1617176"/>
              <a:gd name="connsiteY30526" fmla="*/ 464009 h 1543360"/>
              <a:gd name="connsiteX30527" fmla="*/ 964488 w 1617176"/>
              <a:gd name="connsiteY30527" fmla="*/ 464008 h 1543360"/>
              <a:gd name="connsiteX30528" fmla="*/ 964488 w 1617176"/>
              <a:gd name="connsiteY30528" fmla="*/ 465473 h 1543360"/>
              <a:gd name="connsiteX30529" fmla="*/ 964342 w 1617176"/>
              <a:gd name="connsiteY30529" fmla="*/ 465619 h 1543360"/>
              <a:gd name="connsiteX30530" fmla="*/ 965220 w 1617176"/>
              <a:gd name="connsiteY30530" fmla="*/ 465473 h 1543360"/>
              <a:gd name="connsiteX30531" fmla="*/ 977925 w 1617176"/>
              <a:gd name="connsiteY30531" fmla="*/ 476394 h 1543360"/>
              <a:gd name="connsiteX30532" fmla="*/ 978157 w 1617176"/>
              <a:gd name="connsiteY30532" fmla="*/ 476213 h 1543360"/>
              <a:gd name="connsiteX30533" fmla="*/ 978889 w 1617176"/>
              <a:gd name="connsiteY30533" fmla="*/ 476213 h 1543360"/>
              <a:gd name="connsiteX30534" fmla="*/ 979621 w 1617176"/>
              <a:gd name="connsiteY30534" fmla="*/ 476213 h 1543360"/>
              <a:gd name="connsiteX30535" fmla="*/ 980009 w 1617176"/>
              <a:gd name="connsiteY30535" fmla="*/ 476656 h 1543360"/>
              <a:gd name="connsiteX30536" fmla="*/ 984014 w 1617176"/>
              <a:gd name="connsiteY30536" fmla="*/ 474749 h 1543360"/>
              <a:gd name="connsiteX30537" fmla="*/ 986800 w 1617176"/>
              <a:gd name="connsiteY30537" fmla="*/ 473555 h 1543360"/>
              <a:gd name="connsiteX30538" fmla="*/ 986943 w 1617176"/>
              <a:gd name="connsiteY30538" fmla="*/ 472552 h 1543360"/>
              <a:gd name="connsiteX30539" fmla="*/ 987919 w 1617176"/>
              <a:gd name="connsiteY30539" fmla="*/ 472796 h 1543360"/>
              <a:gd name="connsiteX30540" fmla="*/ 986455 w 1617176"/>
              <a:gd name="connsiteY30540" fmla="*/ 471331 h 1543360"/>
              <a:gd name="connsiteX30541" fmla="*/ 986386 w 1617176"/>
              <a:gd name="connsiteY30541" fmla="*/ 471227 h 1543360"/>
              <a:gd name="connsiteX30542" fmla="*/ 956677 w 1617176"/>
              <a:gd name="connsiteY30542" fmla="*/ 463520 h 1543360"/>
              <a:gd name="connsiteX30543" fmla="*/ 956583 w 1617176"/>
              <a:gd name="connsiteY30543" fmla="*/ 463802 h 1543360"/>
              <a:gd name="connsiteX30544" fmla="*/ 957409 w 1617176"/>
              <a:gd name="connsiteY30544" fmla="*/ 464009 h 1543360"/>
              <a:gd name="connsiteX30545" fmla="*/ 962291 w 1617176"/>
              <a:gd name="connsiteY30545" fmla="*/ 469867 h 1543360"/>
              <a:gd name="connsiteX30546" fmla="*/ 966978 w 1617176"/>
              <a:gd name="connsiteY30546" fmla="*/ 475725 h 1543360"/>
              <a:gd name="connsiteX30547" fmla="*/ 967173 w 1617176"/>
              <a:gd name="connsiteY30547" fmla="*/ 475725 h 1543360"/>
              <a:gd name="connsiteX30548" fmla="*/ 967173 w 1617176"/>
              <a:gd name="connsiteY30548" fmla="*/ 475909 h 1543360"/>
              <a:gd name="connsiteX30549" fmla="*/ 971810 w 1617176"/>
              <a:gd name="connsiteY30549" fmla="*/ 479386 h 1543360"/>
              <a:gd name="connsiteX30550" fmla="*/ 971973 w 1617176"/>
              <a:gd name="connsiteY30550" fmla="*/ 479630 h 1543360"/>
              <a:gd name="connsiteX30551" fmla="*/ 971810 w 1617176"/>
              <a:gd name="connsiteY30551" fmla="*/ 479142 h 1543360"/>
              <a:gd name="connsiteX30552" fmla="*/ 973763 w 1617176"/>
              <a:gd name="connsiteY30552" fmla="*/ 479630 h 1543360"/>
              <a:gd name="connsiteX30553" fmla="*/ 973842 w 1617176"/>
              <a:gd name="connsiteY30553" fmla="*/ 480103 h 1543360"/>
              <a:gd name="connsiteX30554" fmla="*/ 975472 w 1617176"/>
              <a:gd name="connsiteY30554" fmla="*/ 478654 h 1543360"/>
              <a:gd name="connsiteX30555" fmla="*/ 976124 w 1617176"/>
              <a:gd name="connsiteY30555" fmla="*/ 478132 h 1543360"/>
              <a:gd name="connsiteX30556" fmla="*/ 975960 w 1617176"/>
              <a:gd name="connsiteY30556" fmla="*/ 477922 h 1543360"/>
              <a:gd name="connsiteX30557" fmla="*/ 976160 w 1617176"/>
              <a:gd name="connsiteY30557" fmla="*/ 477766 h 1543360"/>
              <a:gd name="connsiteX30558" fmla="*/ 964000 w 1617176"/>
              <a:gd name="connsiteY30558" fmla="*/ 467182 h 1543360"/>
              <a:gd name="connsiteX30559" fmla="*/ 963920 w 1617176"/>
              <a:gd name="connsiteY30559" fmla="*/ 466702 h 1543360"/>
              <a:gd name="connsiteX30560" fmla="*/ 960430 w 1617176"/>
              <a:gd name="connsiteY30560" fmla="*/ 464161 h 1543360"/>
              <a:gd name="connsiteX30561" fmla="*/ 957165 w 1617176"/>
              <a:gd name="connsiteY30561" fmla="*/ 463764 h 1543360"/>
              <a:gd name="connsiteX30562" fmla="*/ 1111428 w 1617176"/>
              <a:gd name="connsiteY30562" fmla="*/ 463033 h 1543360"/>
              <a:gd name="connsiteX30563" fmla="*/ 1114356 w 1617176"/>
              <a:gd name="connsiteY30563" fmla="*/ 468158 h 1543360"/>
              <a:gd name="connsiteX30564" fmla="*/ 1118262 w 1617176"/>
              <a:gd name="connsiteY30564" fmla="*/ 474017 h 1543360"/>
              <a:gd name="connsiteX30565" fmla="*/ 1121191 w 1617176"/>
              <a:gd name="connsiteY30565" fmla="*/ 474017 h 1543360"/>
              <a:gd name="connsiteX30566" fmla="*/ 1122412 w 1617176"/>
              <a:gd name="connsiteY30566" fmla="*/ 470111 h 1543360"/>
              <a:gd name="connsiteX30567" fmla="*/ 1134860 w 1617176"/>
              <a:gd name="connsiteY30567" fmla="*/ 479631 h 1543360"/>
              <a:gd name="connsiteX30568" fmla="*/ 1135592 w 1617176"/>
              <a:gd name="connsiteY30568" fmla="*/ 481827 h 1543360"/>
              <a:gd name="connsiteX30569" fmla="*/ 1137789 w 1617176"/>
              <a:gd name="connsiteY30569" fmla="*/ 481095 h 1543360"/>
              <a:gd name="connsiteX30570" fmla="*/ 1137789 w 1617176"/>
              <a:gd name="connsiteY30570" fmla="*/ 472064 h 1543360"/>
              <a:gd name="connsiteX30571" fmla="*/ 1125584 w 1617176"/>
              <a:gd name="connsiteY30571" fmla="*/ 468891 h 1543360"/>
              <a:gd name="connsiteX30572" fmla="*/ 1120703 w 1617176"/>
              <a:gd name="connsiteY30572" fmla="*/ 467426 h 1543360"/>
              <a:gd name="connsiteX30573" fmla="*/ 1111428 w 1617176"/>
              <a:gd name="connsiteY30573" fmla="*/ 463033 h 1543360"/>
              <a:gd name="connsiteX30574" fmla="*/ 994937 w 1617176"/>
              <a:gd name="connsiteY30574" fmla="*/ 462971 h 1543360"/>
              <a:gd name="connsiteX30575" fmla="*/ 994754 w 1617176"/>
              <a:gd name="connsiteY30575" fmla="*/ 463521 h 1543360"/>
              <a:gd name="connsiteX30576" fmla="*/ 994998 w 1617176"/>
              <a:gd name="connsiteY30576" fmla="*/ 464253 h 1543360"/>
              <a:gd name="connsiteX30577" fmla="*/ 995486 w 1617176"/>
              <a:gd name="connsiteY30577" fmla="*/ 464497 h 1543360"/>
              <a:gd name="connsiteX30578" fmla="*/ 996707 w 1617176"/>
              <a:gd name="connsiteY30578" fmla="*/ 467182 h 1543360"/>
              <a:gd name="connsiteX30579" fmla="*/ 997333 w 1617176"/>
              <a:gd name="connsiteY30579" fmla="*/ 469268 h 1543360"/>
              <a:gd name="connsiteX30580" fmla="*/ 1001100 w 1617176"/>
              <a:gd name="connsiteY30580" fmla="*/ 468891 h 1543360"/>
              <a:gd name="connsiteX30581" fmla="*/ 1001576 w 1617176"/>
              <a:gd name="connsiteY30581" fmla="*/ 469050 h 1543360"/>
              <a:gd name="connsiteX30582" fmla="*/ 1000124 w 1617176"/>
              <a:gd name="connsiteY30582" fmla="*/ 467182 h 1543360"/>
              <a:gd name="connsiteX30583" fmla="*/ 995486 w 1617176"/>
              <a:gd name="connsiteY30583" fmla="*/ 463521 h 1543360"/>
              <a:gd name="connsiteX30584" fmla="*/ 822765 w 1617176"/>
              <a:gd name="connsiteY30584" fmla="*/ 462544 h 1543360"/>
              <a:gd name="connsiteX30585" fmla="*/ 822145 w 1617176"/>
              <a:gd name="connsiteY30585" fmla="*/ 463535 h 1543360"/>
              <a:gd name="connsiteX30586" fmla="*/ 822184 w 1617176"/>
              <a:gd name="connsiteY30586" fmla="*/ 463521 h 1543360"/>
              <a:gd name="connsiteX30587" fmla="*/ 821940 w 1617176"/>
              <a:gd name="connsiteY30587" fmla="*/ 464253 h 1543360"/>
              <a:gd name="connsiteX30588" fmla="*/ 822673 w 1617176"/>
              <a:gd name="connsiteY30588" fmla="*/ 464009 h 1543360"/>
              <a:gd name="connsiteX30589" fmla="*/ 823161 w 1617176"/>
              <a:gd name="connsiteY30589" fmla="*/ 463033 h 1543360"/>
              <a:gd name="connsiteX30590" fmla="*/ 823161 w 1617176"/>
              <a:gd name="connsiteY30590" fmla="*/ 462544 h 1543360"/>
              <a:gd name="connsiteX30591" fmla="*/ 714054 w 1617176"/>
              <a:gd name="connsiteY30591" fmla="*/ 462544 h 1543360"/>
              <a:gd name="connsiteX30592" fmla="*/ 715212 w 1617176"/>
              <a:gd name="connsiteY30592" fmla="*/ 464630 h 1543360"/>
              <a:gd name="connsiteX30593" fmla="*/ 718448 w 1617176"/>
              <a:gd name="connsiteY30593" fmla="*/ 466450 h 1543360"/>
              <a:gd name="connsiteX30594" fmla="*/ 726503 w 1617176"/>
              <a:gd name="connsiteY30594" fmla="*/ 471087 h 1543360"/>
              <a:gd name="connsiteX30595" fmla="*/ 726674 w 1617176"/>
              <a:gd name="connsiteY30595" fmla="*/ 471600 h 1543360"/>
              <a:gd name="connsiteX30596" fmla="*/ 726747 w 1617176"/>
              <a:gd name="connsiteY30596" fmla="*/ 471576 h 1543360"/>
              <a:gd name="connsiteX30597" fmla="*/ 726503 w 1617176"/>
              <a:gd name="connsiteY30597" fmla="*/ 470843 h 1543360"/>
              <a:gd name="connsiteX30598" fmla="*/ 739439 w 1617176"/>
              <a:gd name="connsiteY30598" fmla="*/ 472552 h 1543360"/>
              <a:gd name="connsiteX30599" fmla="*/ 714054 w 1617176"/>
              <a:gd name="connsiteY30599" fmla="*/ 462544 h 1543360"/>
              <a:gd name="connsiteX30600" fmla="*/ 1042351 w 1617176"/>
              <a:gd name="connsiteY30600" fmla="*/ 462300 h 1543360"/>
              <a:gd name="connsiteX30601" fmla="*/ 1042276 w 1617176"/>
              <a:gd name="connsiteY30601" fmla="*/ 462350 h 1543360"/>
              <a:gd name="connsiteX30602" fmla="*/ 1049186 w 1617176"/>
              <a:gd name="connsiteY30602" fmla="*/ 474505 h 1543360"/>
              <a:gd name="connsiteX30603" fmla="*/ 1051830 w 1617176"/>
              <a:gd name="connsiteY30603" fmla="*/ 477962 h 1543360"/>
              <a:gd name="connsiteX30604" fmla="*/ 1051870 w 1617176"/>
              <a:gd name="connsiteY30604" fmla="*/ 477922 h 1543360"/>
              <a:gd name="connsiteX30605" fmla="*/ 1057973 w 1617176"/>
              <a:gd name="connsiteY30605" fmla="*/ 479631 h 1543360"/>
              <a:gd name="connsiteX30606" fmla="*/ 1042351 w 1617176"/>
              <a:gd name="connsiteY30606" fmla="*/ 462300 h 1543360"/>
              <a:gd name="connsiteX30607" fmla="*/ 946494 w 1617176"/>
              <a:gd name="connsiteY30607" fmla="*/ 462172 h 1543360"/>
              <a:gd name="connsiteX30608" fmla="*/ 943008 w 1617176"/>
              <a:gd name="connsiteY30608" fmla="*/ 464496 h 1543360"/>
              <a:gd name="connsiteX30609" fmla="*/ 939835 w 1617176"/>
              <a:gd name="connsiteY30609" fmla="*/ 466362 h 1543360"/>
              <a:gd name="connsiteX30610" fmla="*/ 939835 w 1617176"/>
              <a:gd name="connsiteY30610" fmla="*/ 466938 h 1543360"/>
              <a:gd name="connsiteX30611" fmla="*/ 965217 w 1617176"/>
              <a:gd name="connsiteY30611" fmla="*/ 475478 h 1543360"/>
              <a:gd name="connsiteX30612" fmla="*/ 961315 w 1617176"/>
              <a:gd name="connsiteY30612" fmla="*/ 470599 h 1543360"/>
              <a:gd name="connsiteX30613" fmla="*/ 956433 w 1617176"/>
              <a:gd name="connsiteY30613" fmla="*/ 464497 h 1543360"/>
              <a:gd name="connsiteX30614" fmla="*/ 956433 w 1617176"/>
              <a:gd name="connsiteY30614" fmla="*/ 464253 h 1543360"/>
              <a:gd name="connsiteX30615" fmla="*/ 1071641 w 1617176"/>
              <a:gd name="connsiteY30615" fmla="*/ 462056 h 1543360"/>
              <a:gd name="connsiteX30616" fmla="*/ 1071641 w 1617176"/>
              <a:gd name="connsiteY30616" fmla="*/ 464253 h 1543360"/>
              <a:gd name="connsiteX30617" fmla="*/ 1071482 w 1617176"/>
              <a:gd name="connsiteY30617" fmla="*/ 464492 h 1543360"/>
              <a:gd name="connsiteX30618" fmla="*/ 1073595 w 1617176"/>
              <a:gd name="connsiteY30618" fmla="*/ 467182 h 1543360"/>
              <a:gd name="connsiteX30619" fmla="*/ 1075863 w 1617176"/>
              <a:gd name="connsiteY30619" fmla="*/ 470132 h 1543360"/>
              <a:gd name="connsiteX30620" fmla="*/ 1077500 w 1617176"/>
              <a:gd name="connsiteY30620" fmla="*/ 470599 h 1543360"/>
              <a:gd name="connsiteX30621" fmla="*/ 1076767 w 1617176"/>
              <a:gd name="connsiteY30621" fmla="*/ 468158 h 1543360"/>
              <a:gd name="connsiteX30622" fmla="*/ 1077060 w 1617176"/>
              <a:gd name="connsiteY30622" fmla="*/ 467865 h 1543360"/>
              <a:gd name="connsiteX30623" fmla="*/ 1076767 w 1617176"/>
              <a:gd name="connsiteY30623" fmla="*/ 467670 h 1543360"/>
              <a:gd name="connsiteX30624" fmla="*/ 1071641 w 1617176"/>
              <a:gd name="connsiteY30624" fmla="*/ 462056 h 1543360"/>
              <a:gd name="connsiteX30625" fmla="*/ 899804 w 1617176"/>
              <a:gd name="connsiteY30625" fmla="*/ 461293 h 1543360"/>
              <a:gd name="connsiteX30626" fmla="*/ 892726 w 1617176"/>
              <a:gd name="connsiteY30626" fmla="*/ 462544 h 1543360"/>
              <a:gd name="connsiteX30627" fmla="*/ 892970 w 1617176"/>
              <a:gd name="connsiteY30627" fmla="*/ 461812 h 1543360"/>
              <a:gd name="connsiteX30628" fmla="*/ 892696 w 1617176"/>
              <a:gd name="connsiteY30628" fmla="*/ 461629 h 1543360"/>
              <a:gd name="connsiteX30629" fmla="*/ 892481 w 1617176"/>
              <a:gd name="connsiteY30629" fmla="*/ 462057 h 1543360"/>
              <a:gd name="connsiteX30630" fmla="*/ 891750 w 1617176"/>
              <a:gd name="connsiteY30630" fmla="*/ 462301 h 1543360"/>
              <a:gd name="connsiteX30631" fmla="*/ 891017 w 1617176"/>
              <a:gd name="connsiteY30631" fmla="*/ 462789 h 1543360"/>
              <a:gd name="connsiteX30632" fmla="*/ 890773 w 1617176"/>
              <a:gd name="connsiteY30632" fmla="*/ 462789 h 1543360"/>
              <a:gd name="connsiteX30633" fmla="*/ 890599 w 1617176"/>
              <a:gd name="connsiteY30633" fmla="*/ 462673 h 1543360"/>
              <a:gd name="connsiteX30634" fmla="*/ 883346 w 1617176"/>
              <a:gd name="connsiteY30634" fmla="*/ 468054 h 1543360"/>
              <a:gd name="connsiteX30635" fmla="*/ 883207 w 1617176"/>
              <a:gd name="connsiteY30635" fmla="*/ 468402 h 1543360"/>
              <a:gd name="connsiteX30636" fmla="*/ 880034 w 1617176"/>
              <a:gd name="connsiteY30636" fmla="*/ 470599 h 1543360"/>
              <a:gd name="connsiteX30637" fmla="*/ 877349 w 1617176"/>
              <a:gd name="connsiteY30637" fmla="*/ 472552 h 1543360"/>
              <a:gd name="connsiteX30638" fmla="*/ 877348 w 1617176"/>
              <a:gd name="connsiteY30638" fmla="*/ 472552 h 1543360"/>
              <a:gd name="connsiteX30639" fmla="*/ 876860 w 1617176"/>
              <a:gd name="connsiteY30639" fmla="*/ 475481 h 1543360"/>
              <a:gd name="connsiteX30640" fmla="*/ 885403 w 1617176"/>
              <a:gd name="connsiteY30640" fmla="*/ 477678 h 1543360"/>
              <a:gd name="connsiteX30641" fmla="*/ 885315 w 1617176"/>
              <a:gd name="connsiteY30641" fmla="*/ 478033 h 1543360"/>
              <a:gd name="connsiteX30642" fmla="*/ 886380 w 1617176"/>
              <a:gd name="connsiteY30642" fmla="*/ 477678 h 1543360"/>
              <a:gd name="connsiteX30643" fmla="*/ 886615 w 1617176"/>
              <a:gd name="connsiteY30643" fmla="*/ 477772 h 1543360"/>
              <a:gd name="connsiteX30644" fmla="*/ 887827 w 1617176"/>
              <a:gd name="connsiteY30644" fmla="*/ 477001 h 1543360"/>
              <a:gd name="connsiteX30645" fmla="*/ 887845 w 1617176"/>
              <a:gd name="connsiteY30645" fmla="*/ 476945 h 1543360"/>
              <a:gd name="connsiteX30646" fmla="*/ 890285 w 1617176"/>
              <a:gd name="connsiteY30646" fmla="*/ 474993 h 1543360"/>
              <a:gd name="connsiteX30647" fmla="*/ 905419 w 1617176"/>
              <a:gd name="connsiteY30647" fmla="*/ 464741 h 1543360"/>
              <a:gd name="connsiteX30648" fmla="*/ 906178 w 1617176"/>
              <a:gd name="connsiteY30648" fmla="*/ 464931 h 1543360"/>
              <a:gd name="connsiteX30649" fmla="*/ 906883 w 1617176"/>
              <a:gd name="connsiteY30649" fmla="*/ 463521 h 1543360"/>
              <a:gd name="connsiteX30650" fmla="*/ 899804 w 1617176"/>
              <a:gd name="connsiteY30650" fmla="*/ 461293 h 1543360"/>
              <a:gd name="connsiteX30651" fmla="*/ 766192 w 1617176"/>
              <a:gd name="connsiteY30651" fmla="*/ 460608 h 1543360"/>
              <a:gd name="connsiteX30652" fmla="*/ 767418 w 1617176"/>
              <a:gd name="connsiteY30652" fmla="*/ 462788 h 1543360"/>
              <a:gd name="connsiteX30653" fmla="*/ 771903 w 1617176"/>
              <a:gd name="connsiteY30653" fmla="*/ 464497 h 1543360"/>
              <a:gd name="connsiteX30654" fmla="*/ 783376 w 1617176"/>
              <a:gd name="connsiteY30654" fmla="*/ 468646 h 1543360"/>
              <a:gd name="connsiteX30655" fmla="*/ 783376 w 1617176"/>
              <a:gd name="connsiteY30655" fmla="*/ 467914 h 1543360"/>
              <a:gd name="connsiteX30656" fmla="*/ 783864 w 1617176"/>
              <a:gd name="connsiteY30656" fmla="*/ 467426 h 1543360"/>
              <a:gd name="connsiteX30657" fmla="*/ 782399 w 1617176"/>
              <a:gd name="connsiteY30657" fmla="*/ 465962 h 1543360"/>
              <a:gd name="connsiteX30658" fmla="*/ 782399 w 1617176"/>
              <a:gd name="connsiteY30658" fmla="*/ 465718 h 1543360"/>
              <a:gd name="connsiteX30659" fmla="*/ 782398 w 1617176"/>
              <a:gd name="connsiteY30659" fmla="*/ 465718 h 1543360"/>
              <a:gd name="connsiteX30660" fmla="*/ 781666 w 1617176"/>
              <a:gd name="connsiteY30660" fmla="*/ 466450 h 1543360"/>
              <a:gd name="connsiteX30661" fmla="*/ 773855 w 1617176"/>
              <a:gd name="connsiteY30661" fmla="*/ 461324 h 1543360"/>
              <a:gd name="connsiteX30662" fmla="*/ 771903 w 1617176"/>
              <a:gd name="connsiteY30662" fmla="*/ 462056 h 1543360"/>
              <a:gd name="connsiteX30663" fmla="*/ 772391 w 1617176"/>
              <a:gd name="connsiteY30663" fmla="*/ 461324 h 1543360"/>
              <a:gd name="connsiteX30664" fmla="*/ 772460 w 1617176"/>
              <a:gd name="connsiteY30664" fmla="*/ 461045 h 1543360"/>
              <a:gd name="connsiteX30665" fmla="*/ 772391 w 1617176"/>
              <a:gd name="connsiteY30665" fmla="*/ 461080 h 1543360"/>
              <a:gd name="connsiteX30666" fmla="*/ 771415 w 1617176"/>
              <a:gd name="connsiteY30666" fmla="*/ 461568 h 1543360"/>
              <a:gd name="connsiteX30667" fmla="*/ 771171 w 1617176"/>
              <a:gd name="connsiteY30667" fmla="*/ 461324 h 1543360"/>
              <a:gd name="connsiteX30668" fmla="*/ 770438 w 1617176"/>
              <a:gd name="connsiteY30668" fmla="*/ 461080 h 1543360"/>
              <a:gd name="connsiteX30669" fmla="*/ 996677 w 1617176"/>
              <a:gd name="connsiteY30669" fmla="*/ 460531 h 1543360"/>
              <a:gd name="connsiteX30670" fmla="*/ 996219 w 1617176"/>
              <a:gd name="connsiteY30670" fmla="*/ 460836 h 1543360"/>
              <a:gd name="connsiteX30671" fmla="*/ 996707 w 1617176"/>
              <a:gd name="connsiteY30671" fmla="*/ 461568 h 1543360"/>
              <a:gd name="connsiteX30672" fmla="*/ 995871 w 1617176"/>
              <a:gd name="connsiteY30672" fmla="*/ 462165 h 1543360"/>
              <a:gd name="connsiteX30673" fmla="*/ 1001100 w 1617176"/>
              <a:gd name="connsiteY30673" fmla="*/ 466205 h 1543360"/>
              <a:gd name="connsiteX30674" fmla="*/ 1003053 w 1617176"/>
              <a:gd name="connsiteY30674" fmla="*/ 468158 h 1543360"/>
              <a:gd name="connsiteX30675" fmla="*/ 1003053 w 1617176"/>
              <a:gd name="connsiteY30675" fmla="*/ 468688 h 1543360"/>
              <a:gd name="connsiteX30676" fmla="*/ 1006714 w 1617176"/>
              <a:gd name="connsiteY30676" fmla="*/ 468891 h 1543360"/>
              <a:gd name="connsiteX30677" fmla="*/ 1007447 w 1617176"/>
              <a:gd name="connsiteY30677" fmla="*/ 469135 h 1543360"/>
              <a:gd name="connsiteX30678" fmla="*/ 1007615 w 1617176"/>
              <a:gd name="connsiteY30678" fmla="*/ 469023 h 1543360"/>
              <a:gd name="connsiteX30679" fmla="*/ 1005781 w 1617176"/>
              <a:gd name="connsiteY30679" fmla="*/ 466269 h 1543360"/>
              <a:gd name="connsiteX30680" fmla="*/ 1001100 w 1617176"/>
              <a:gd name="connsiteY30680" fmla="*/ 461812 h 1543360"/>
              <a:gd name="connsiteX30681" fmla="*/ 1001402 w 1617176"/>
              <a:gd name="connsiteY30681" fmla="*/ 461410 h 1543360"/>
              <a:gd name="connsiteX30682" fmla="*/ 1000613 w 1617176"/>
              <a:gd name="connsiteY30682" fmla="*/ 461568 h 1543360"/>
              <a:gd name="connsiteX30683" fmla="*/ 996951 w 1617176"/>
              <a:gd name="connsiteY30683" fmla="*/ 461080 h 1543360"/>
              <a:gd name="connsiteX30684" fmla="*/ 937791 w 1617176"/>
              <a:gd name="connsiteY30684" fmla="*/ 460042 h 1543360"/>
              <a:gd name="connsiteX30685" fmla="*/ 930315 w 1617176"/>
              <a:gd name="connsiteY30685" fmla="*/ 464985 h 1543360"/>
              <a:gd name="connsiteX30686" fmla="*/ 938126 w 1617176"/>
              <a:gd name="connsiteY30686" fmla="*/ 465473 h 1543360"/>
              <a:gd name="connsiteX30687" fmla="*/ 938278 w 1617176"/>
              <a:gd name="connsiteY30687" fmla="*/ 465624 h 1543360"/>
              <a:gd name="connsiteX30688" fmla="*/ 942519 w 1617176"/>
              <a:gd name="connsiteY30688" fmla="*/ 463032 h 1543360"/>
              <a:gd name="connsiteX30689" fmla="*/ 945693 w 1617176"/>
              <a:gd name="connsiteY30689" fmla="*/ 460835 h 1543360"/>
              <a:gd name="connsiteX30690" fmla="*/ 945449 w 1617176"/>
              <a:gd name="connsiteY30690" fmla="*/ 460591 h 1543360"/>
              <a:gd name="connsiteX30691" fmla="*/ 937791 w 1617176"/>
              <a:gd name="connsiteY30691" fmla="*/ 460042 h 1543360"/>
              <a:gd name="connsiteX30692" fmla="*/ 747128 w 1617176"/>
              <a:gd name="connsiteY30692" fmla="*/ 459493 h 1543360"/>
              <a:gd name="connsiteX30693" fmla="*/ 744995 w 1617176"/>
              <a:gd name="connsiteY30693" fmla="*/ 460046 h 1543360"/>
              <a:gd name="connsiteX30694" fmla="*/ 750424 w 1617176"/>
              <a:gd name="connsiteY30694" fmla="*/ 463521 h 1543360"/>
              <a:gd name="connsiteX30695" fmla="*/ 766777 w 1617176"/>
              <a:gd name="connsiteY30695" fmla="*/ 474993 h 1543360"/>
              <a:gd name="connsiteX30696" fmla="*/ 766777 w 1617176"/>
              <a:gd name="connsiteY30696" fmla="*/ 475126 h 1543360"/>
              <a:gd name="connsiteX30697" fmla="*/ 775954 w 1617176"/>
              <a:gd name="connsiteY30697" fmla="*/ 477629 h 1543360"/>
              <a:gd name="connsiteX30698" fmla="*/ 776541 w 1617176"/>
              <a:gd name="connsiteY30698" fmla="*/ 477189 h 1543360"/>
              <a:gd name="connsiteX30699" fmla="*/ 777517 w 1617176"/>
              <a:gd name="connsiteY30699" fmla="*/ 477677 h 1543360"/>
              <a:gd name="connsiteX30700" fmla="*/ 777799 w 1617176"/>
              <a:gd name="connsiteY30700" fmla="*/ 478053 h 1543360"/>
              <a:gd name="connsiteX30701" fmla="*/ 792894 w 1617176"/>
              <a:gd name="connsiteY30701" fmla="*/ 479631 h 1543360"/>
              <a:gd name="connsiteX30702" fmla="*/ 791186 w 1617176"/>
              <a:gd name="connsiteY30702" fmla="*/ 474505 h 1543360"/>
              <a:gd name="connsiteX30703" fmla="*/ 800705 w 1617176"/>
              <a:gd name="connsiteY30703" fmla="*/ 477922 h 1543360"/>
              <a:gd name="connsiteX30704" fmla="*/ 805831 w 1617176"/>
              <a:gd name="connsiteY30704" fmla="*/ 472796 h 1543360"/>
              <a:gd name="connsiteX30705" fmla="*/ 782154 w 1617176"/>
              <a:gd name="connsiteY30705" fmla="*/ 463277 h 1543360"/>
              <a:gd name="connsiteX30706" fmla="*/ 782696 w 1617176"/>
              <a:gd name="connsiteY30706" fmla="*/ 464497 h 1543360"/>
              <a:gd name="connsiteX30707" fmla="*/ 783864 w 1617176"/>
              <a:gd name="connsiteY30707" fmla="*/ 464497 h 1543360"/>
              <a:gd name="connsiteX30708" fmla="*/ 785328 w 1617176"/>
              <a:gd name="connsiteY30708" fmla="*/ 466206 h 1543360"/>
              <a:gd name="connsiteX30709" fmla="*/ 785328 w 1617176"/>
              <a:gd name="connsiteY30709" fmla="*/ 467182 h 1543360"/>
              <a:gd name="connsiteX30710" fmla="*/ 784997 w 1617176"/>
              <a:gd name="connsiteY30710" fmla="*/ 467513 h 1543360"/>
              <a:gd name="connsiteX30711" fmla="*/ 788502 w 1617176"/>
              <a:gd name="connsiteY30711" fmla="*/ 473284 h 1543360"/>
              <a:gd name="connsiteX30712" fmla="*/ 750424 w 1617176"/>
              <a:gd name="connsiteY30712" fmla="*/ 461568 h 1543360"/>
              <a:gd name="connsiteX30713" fmla="*/ 747128 w 1617176"/>
              <a:gd name="connsiteY30713" fmla="*/ 459493 h 1543360"/>
              <a:gd name="connsiteX30714" fmla="*/ 1053091 w 1617176"/>
              <a:gd name="connsiteY30714" fmla="*/ 459371 h 1543360"/>
              <a:gd name="connsiteX30715" fmla="*/ 1053091 w 1617176"/>
              <a:gd name="connsiteY30715" fmla="*/ 461080 h 1543360"/>
              <a:gd name="connsiteX30716" fmla="*/ 1053053 w 1617176"/>
              <a:gd name="connsiteY30716" fmla="*/ 461106 h 1543360"/>
              <a:gd name="connsiteX30717" fmla="*/ 1060170 w 1617176"/>
              <a:gd name="connsiteY30717" fmla="*/ 468890 h 1543360"/>
              <a:gd name="connsiteX30718" fmla="*/ 1066028 w 1617176"/>
              <a:gd name="connsiteY30718" fmla="*/ 475237 h 1543360"/>
              <a:gd name="connsiteX30719" fmla="*/ 1066028 w 1617176"/>
              <a:gd name="connsiteY30719" fmla="*/ 475237 h 1543360"/>
              <a:gd name="connsiteX30720" fmla="*/ 1079696 w 1617176"/>
              <a:gd name="connsiteY30720" fmla="*/ 478898 h 1543360"/>
              <a:gd name="connsiteX30721" fmla="*/ 1075343 w 1617176"/>
              <a:gd name="connsiteY30721" fmla="*/ 472024 h 1543360"/>
              <a:gd name="connsiteX30722" fmla="*/ 1075303 w 1617176"/>
              <a:gd name="connsiteY30722" fmla="*/ 472064 h 1543360"/>
              <a:gd name="connsiteX30723" fmla="*/ 1074571 w 1617176"/>
              <a:gd name="connsiteY30723" fmla="*/ 471576 h 1543360"/>
              <a:gd name="connsiteX30724" fmla="*/ 1072130 w 1617176"/>
              <a:gd name="connsiteY30724" fmla="*/ 468159 h 1543360"/>
              <a:gd name="connsiteX30725" fmla="*/ 1069689 w 1617176"/>
              <a:gd name="connsiteY30725" fmla="*/ 465230 h 1543360"/>
              <a:gd name="connsiteX30726" fmla="*/ 1069689 w 1617176"/>
              <a:gd name="connsiteY30726" fmla="*/ 465067 h 1543360"/>
              <a:gd name="connsiteX30727" fmla="*/ 1063434 w 1617176"/>
              <a:gd name="connsiteY30727" fmla="*/ 460897 h 1543360"/>
              <a:gd name="connsiteX30728" fmla="*/ 1053091 w 1617176"/>
              <a:gd name="connsiteY30728" fmla="*/ 459371 h 1543360"/>
              <a:gd name="connsiteX30729" fmla="*/ 1046012 w 1617176"/>
              <a:gd name="connsiteY30729" fmla="*/ 458883 h 1543360"/>
              <a:gd name="connsiteX30730" fmla="*/ 1062610 w 1617176"/>
              <a:gd name="connsiteY30730" fmla="*/ 475481 h 1543360"/>
              <a:gd name="connsiteX30731" fmla="*/ 1065295 w 1617176"/>
              <a:gd name="connsiteY30731" fmla="*/ 478654 h 1543360"/>
              <a:gd name="connsiteX30732" fmla="*/ 1064877 w 1617176"/>
              <a:gd name="connsiteY30732" fmla="*/ 476771 h 1543360"/>
              <a:gd name="connsiteX30733" fmla="*/ 1064807 w 1617176"/>
              <a:gd name="connsiteY30733" fmla="*/ 476701 h 1543360"/>
              <a:gd name="connsiteX30734" fmla="*/ 1058461 w 1617176"/>
              <a:gd name="connsiteY30734" fmla="*/ 470111 h 1543360"/>
              <a:gd name="connsiteX30735" fmla="*/ 1050894 w 1617176"/>
              <a:gd name="connsiteY30735" fmla="*/ 462056 h 1543360"/>
              <a:gd name="connsiteX30736" fmla="*/ 1050866 w 1617176"/>
              <a:gd name="connsiteY30736" fmla="*/ 461887 h 1543360"/>
              <a:gd name="connsiteX30737" fmla="*/ 731436 w 1617176"/>
              <a:gd name="connsiteY30737" fmla="*/ 458724 h 1543360"/>
              <a:gd name="connsiteX30738" fmla="*/ 728428 w 1617176"/>
              <a:gd name="connsiteY30738" fmla="*/ 459100 h 1543360"/>
              <a:gd name="connsiteX30739" fmla="*/ 728943 w 1617176"/>
              <a:gd name="connsiteY30739" fmla="*/ 459615 h 1543360"/>
              <a:gd name="connsiteX30740" fmla="*/ 730164 w 1617176"/>
              <a:gd name="connsiteY30740" fmla="*/ 460836 h 1543360"/>
              <a:gd name="connsiteX30741" fmla="*/ 721377 w 1617176"/>
              <a:gd name="connsiteY30741" fmla="*/ 461568 h 1543360"/>
              <a:gd name="connsiteX30742" fmla="*/ 730164 w 1617176"/>
              <a:gd name="connsiteY30742" fmla="*/ 465474 h 1543360"/>
              <a:gd name="connsiteX30743" fmla="*/ 750423 w 1617176"/>
              <a:gd name="connsiteY30743" fmla="*/ 474993 h 1543360"/>
              <a:gd name="connsiteX30744" fmla="*/ 765557 w 1617176"/>
              <a:gd name="connsiteY30744" fmla="*/ 475725 h 1543360"/>
              <a:gd name="connsiteX30745" fmla="*/ 766045 w 1617176"/>
              <a:gd name="connsiteY30745" fmla="*/ 475969 h 1543360"/>
              <a:gd name="connsiteX30746" fmla="*/ 766185 w 1617176"/>
              <a:gd name="connsiteY30746" fmla="*/ 475409 h 1543360"/>
              <a:gd name="connsiteX30747" fmla="*/ 749935 w 1617176"/>
              <a:gd name="connsiteY30747" fmla="*/ 464253 h 1543360"/>
              <a:gd name="connsiteX30748" fmla="*/ 743833 w 1617176"/>
              <a:gd name="connsiteY30748" fmla="*/ 460347 h 1543360"/>
              <a:gd name="connsiteX30749" fmla="*/ 743101 w 1617176"/>
              <a:gd name="connsiteY30749" fmla="*/ 460592 h 1543360"/>
              <a:gd name="connsiteX30750" fmla="*/ 743590 w 1617176"/>
              <a:gd name="connsiteY30750" fmla="*/ 461324 h 1543360"/>
              <a:gd name="connsiteX30751" fmla="*/ 737487 w 1617176"/>
              <a:gd name="connsiteY30751" fmla="*/ 460347 h 1543360"/>
              <a:gd name="connsiteX30752" fmla="*/ 736267 w 1617176"/>
              <a:gd name="connsiteY30752" fmla="*/ 459371 h 1543360"/>
              <a:gd name="connsiteX30753" fmla="*/ 730897 w 1617176"/>
              <a:gd name="connsiteY30753" fmla="*/ 459371 h 1543360"/>
              <a:gd name="connsiteX30754" fmla="*/ 891332 w 1617176"/>
              <a:gd name="connsiteY30754" fmla="*/ 457523 h 1543360"/>
              <a:gd name="connsiteX30755" fmla="*/ 889064 w 1617176"/>
              <a:gd name="connsiteY30755" fmla="*/ 458883 h 1543360"/>
              <a:gd name="connsiteX30756" fmla="*/ 890529 w 1617176"/>
              <a:gd name="connsiteY30756" fmla="*/ 460836 h 1543360"/>
              <a:gd name="connsiteX30757" fmla="*/ 890448 w 1617176"/>
              <a:gd name="connsiteY30757" fmla="*/ 461243 h 1543360"/>
              <a:gd name="connsiteX30758" fmla="*/ 890773 w 1617176"/>
              <a:gd name="connsiteY30758" fmla="*/ 461080 h 1543360"/>
              <a:gd name="connsiteX30759" fmla="*/ 891994 w 1617176"/>
              <a:gd name="connsiteY30759" fmla="*/ 460592 h 1543360"/>
              <a:gd name="connsiteX30760" fmla="*/ 892592 w 1617176"/>
              <a:gd name="connsiteY30760" fmla="*/ 460891 h 1543360"/>
              <a:gd name="connsiteX30761" fmla="*/ 894434 w 1617176"/>
              <a:gd name="connsiteY30761" fmla="*/ 458639 h 1543360"/>
              <a:gd name="connsiteX30762" fmla="*/ 895167 w 1617176"/>
              <a:gd name="connsiteY30762" fmla="*/ 458395 h 1543360"/>
              <a:gd name="connsiteX30763" fmla="*/ 895132 w 1617176"/>
              <a:gd name="connsiteY30763" fmla="*/ 458290 h 1543360"/>
              <a:gd name="connsiteX30764" fmla="*/ 894435 w 1617176"/>
              <a:gd name="connsiteY30764" fmla="*/ 458638 h 1543360"/>
              <a:gd name="connsiteX30765" fmla="*/ 894190 w 1617176"/>
              <a:gd name="connsiteY30765" fmla="*/ 458638 h 1543360"/>
              <a:gd name="connsiteX30766" fmla="*/ 893458 w 1617176"/>
              <a:gd name="connsiteY30766" fmla="*/ 458150 h 1543360"/>
              <a:gd name="connsiteX30767" fmla="*/ 891750 w 1617176"/>
              <a:gd name="connsiteY30767" fmla="*/ 457662 h 1543360"/>
              <a:gd name="connsiteX30768" fmla="*/ 1016478 w 1617176"/>
              <a:gd name="connsiteY30768" fmla="*/ 457419 h 1543360"/>
              <a:gd name="connsiteX30769" fmla="*/ 1026729 w 1617176"/>
              <a:gd name="connsiteY30769" fmla="*/ 467426 h 1543360"/>
              <a:gd name="connsiteX30770" fmla="*/ 1036249 w 1617176"/>
              <a:gd name="connsiteY30770" fmla="*/ 478898 h 1543360"/>
              <a:gd name="connsiteX30771" fmla="*/ 1050406 w 1617176"/>
              <a:gd name="connsiteY30771" fmla="*/ 479386 h 1543360"/>
              <a:gd name="connsiteX30772" fmla="*/ 1050406 w 1617176"/>
              <a:gd name="connsiteY30772" fmla="*/ 478734 h 1543360"/>
              <a:gd name="connsiteX30773" fmla="*/ 1047966 w 1617176"/>
              <a:gd name="connsiteY30773" fmla="*/ 475481 h 1543360"/>
              <a:gd name="connsiteX30774" fmla="*/ 1040887 w 1617176"/>
              <a:gd name="connsiteY30774" fmla="*/ 462300 h 1543360"/>
              <a:gd name="connsiteX30775" fmla="*/ 1041050 w 1617176"/>
              <a:gd name="connsiteY30775" fmla="*/ 462056 h 1543360"/>
              <a:gd name="connsiteX30776" fmla="*/ 1040398 w 1617176"/>
              <a:gd name="connsiteY30776" fmla="*/ 462056 h 1543360"/>
              <a:gd name="connsiteX30777" fmla="*/ 1039910 w 1617176"/>
              <a:gd name="connsiteY30777" fmla="*/ 458395 h 1543360"/>
              <a:gd name="connsiteX30778" fmla="*/ 1016478 w 1617176"/>
              <a:gd name="connsiteY30778" fmla="*/ 457419 h 1543360"/>
              <a:gd name="connsiteX30779" fmla="*/ 1001762 w 1617176"/>
              <a:gd name="connsiteY30779" fmla="*/ 457347 h 1543360"/>
              <a:gd name="connsiteX30780" fmla="*/ 1002077 w 1617176"/>
              <a:gd name="connsiteY30780" fmla="*/ 457662 h 1543360"/>
              <a:gd name="connsiteX30781" fmla="*/ 1001999 w 1617176"/>
              <a:gd name="connsiteY30781" fmla="*/ 458134 h 1543360"/>
              <a:gd name="connsiteX30782" fmla="*/ 1007202 w 1617176"/>
              <a:gd name="connsiteY30782" fmla="*/ 465230 h 1543360"/>
              <a:gd name="connsiteX30783" fmla="*/ 1007090 w 1617176"/>
              <a:gd name="connsiteY30783" fmla="*/ 465305 h 1543360"/>
              <a:gd name="connsiteX30784" fmla="*/ 1009155 w 1617176"/>
              <a:gd name="connsiteY30784" fmla="*/ 468402 h 1543360"/>
              <a:gd name="connsiteX30785" fmla="*/ 1008940 w 1617176"/>
              <a:gd name="connsiteY30785" fmla="*/ 468761 h 1543360"/>
              <a:gd name="connsiteX30786" fmla="*/ 1013458 w 1617176"/>
              <a:gd name="connsiteY30786" fmla="*/ 469440 h 1543360"/>
              <a:gd name="connsiteX30787" fmla="*/ 1019651 w 1617176"/>
              <a:gd name="connsiteY30787" fmla="*/ 467670 h 1543360"/>
              <a:gd name="connsiteX30788" fmla="*/ 1012481 w 1617176"/>
              <a:gd name="connsiteY30788" fmla="*/ 460134 h 1543360"/>
              <a:gd name="connsiteX30789" fmla="*/ 996250 w 1617176"/>
              <a:gd name="connsiteY30789" fmla="*/ 456595 h 1543360"/>
              <a:gd name="connsiteX30790" fmla="*/ 992557 w 1617176"/>
              <a:gd name="connsiteY30790" fmla="*/ 457663 h 1543360"/>
              <a:gd name="connsiteX30791" fmla="*/ 996511 w 1617176"/>
              <a:gd name="connsiteY30791" fmla="*/ 460079 h 1543360"/>
              <a:gd name="connsiteX30792" fmla="*/ 997439 w 1617176"/>
              <a:gd name="connsiteY30792" fmla="*/ 459615 h 1543360"/>
              <a:gd name="connsiteX30793" fmla="*/ 1001034 w 1617176"/>
              <a:gd name="connsiteY30793" fmla="*/ 460038 h 1543360"/>
              <a:gd name="connsiteX30794" fmla="*/ 1000856 w 1617176"/>
              <a:gd name="connsiteY30794" fmla="*/ 459860 h 1543360"/>
              <a:gd name="connsiteX30795" fmla="*/ 1000856 w 1617176"/>
              <a:gd name="connsiteY30795" fmla="*/ 459372 h 1543360"/>
              <a:gd name="connsiteX30796" fmla="*/ 1001007 w 1617176"/>
              <a:gd name="connsiteY30796" fmla="*/ 459146 h 1543360"/>
              <a:gd name="connsiteX30797" fmla="*/ 1000612 w 1617176"/>
              <a:gd name="connsiteY30797" fmla="*/ 458883 h 1543360"/>
              <a:gd name="connsiteX30798" fmla="*/ 1000445 w 1617176"/>
              <a:gd name="connsiteY30798" fmla="*/ 458048 h 1543360"/>
              <a:gd name="connsiteX30799" fmla="*/ 999880 w 1617176"/>
              <a:gd name="connsiteY30799" fmla="*/ 457907 h 1543360"/>
              <a:gd name="connsiteX30800" fmla="*/ 999392 w 1617176"/>
              <a:gd name="connsiteY30800" fmla="*/ 458639 h 1543360"/>
              <a:gd name="connsiteX30801" fmla="*/ 996250 w 1617176"/>
              <a:gd name="connsiteY30801" fmla="*/ 456595 h 1543360"/>
              <a:gd name="connsiteX30802" fmla="*/ 1067656 w 1617176"/>
              <a:gd name="connsiteY30802" fmla="*/ 455974 h 1543360"/>
              <a:gd name="connsiteX30803" fmla="*/ 1066912 w 1617176"/>
              <a:gd name="connsiteY30803" fmla="*/ 456160 h 1543360"/>
              <a:gd name="connsiteX30804" fmla="*/ 1067523 w 1617176"/>
              <a:gd name="connsiteY30804" fmla="*/ 457968 h 1543360"/>
              <a:gd name="connsiteX30805" fmla="*/ 1071397 w 1617176"/>
              <a:gd name="connsiteY30805" fmla="*/ 458395 h 1543360"/>
              <a:gd name="connsiteX30806" fmla="*/ 922016 w 1617176"/>
              <a:gd name="connsiteY30806" fmla="*/ 455222 h 1543360"/>
              <a:gd name="connsiteX30807" fmla="*/ 921376 w 1617176"/>
              <a:gd name="connsiteY30807" fmla="*/ 455588 h 1543360"/>
              <a:gd name="connsiteX30808" fmla="*/ 921284 w 1617176"/>
              <a:gd name="connsiteY30808" fmla="*/ 455954 h 1543360"/>
              <a:gd name="connsiteX30809" fmla="*/ 914583 w 1617176"/>
              <a:gd name="connsiteY30809" fmla="*/ 460261 h 1543360"/>
              <a:gd name="connsiteX30810" fmla="*/ 914694 w 1617176"/>
              <a:gd name="connsiteY30810" fmla="*/ 460592 h 1543360"/>
              <a:gd name="connsiteX30811" fmla="*/ 914938 w 1617176"/>
              <a:gd name="connsiteY30811" fmla="*/ 461324 h 1543360"/>
              <a:gd name="connsiteX30812" fmla="*/ 914938 w 1617176"/>
              <a:gd name="connsiteY30812" fmla="*/ 462056 h 1543360"/>
              <a:gd name="connsiteX30813" fmla="*/ 916006 w 1617176"/>
              <a:gd name="connsiteY30813" fmla="*/ 462667 h 1543360"/>
              <a:gd name="connsiteX30814" fmla="*/ 915914 w 1617176"/>
              <a:gd name="connsiteY30814" fmla="*/ 462300 h 1543360"/>
              <a:gd name="connsiteX30815" fmla="*/ 928119 w 1617176"/>
              <a:gd name="connsiteY30815" fmla="*/ 464008 h 1543360"/>
              <a:gd name="connsiteX30816" fmla="*/ 936945 w 1617176"/>
              <a:gd name="connsiteY30816" fmla="*/ 457041 h 1543360"/>
              <a:gd name="connsiteX30817" fmla="*/ 936173 w 1617176"/>
              <a:gd name="connsiteY30817" fmla="*/ 456930 h 1543360"/>
              <a:gd name="connsiteX30818" fmla="*/ 935939 w 1617176"/>
              <a:gd name="connsiteY30818" fmla="*/ 456695 h 1543360"/>
              <a:gd name="connsiteX30819" fmla="*/ 929370 w 1617176"/>
              <a:gd name="connsiteY30819" fmla="*/ 456961 h 1543360"/>
              <a:gd name="connsiteX30820" fmla="*/ 922016 w 1617176"/>
              <a:gd name="connsiteY30820" fmla="*/ 455222 h 1543360"/>
              <a:gd name="connsiteX30821" fmla="*/ 521470 w 1617176"/>
              <a:gd name="connsiteY30821" fmla="*/ 454246 h 1543360"/>
              <a:gd name="connsiteX30822" fmla="*/ 521875 w 1617176"/>
              <a:gd name="connsiteY30822" fmla="*/ 456474 h 1543360"/>
              <a:gd name="connsiteX30823" fmla="*/ 522781 w 1617176"/>
              <a:gd name="connsiteY30823" fmla="*/ 456655 h 1543360"/>
              <a:gd name="connsiteX30824" fmla="*/ 523422 w 1617176"/>
              <a:gd name="connsiteY30824" fmla="*/ 454734 h 1543360"/>
              <a:gd name="connsiteX30825" fmla="*/ 521470 w 1617176"/>
              <a:gd name="connsiteY30825" fmla="*/ 454246 h 1543360"/>
              <a:gd name="connsiteX30826" fmla="*/ 1076047 w 1617176"/>
              <a:gd name="connsiteY30826" fmla="*/ 453876 h 1543360"/>
              <a:gd name="connsiteX30827" fmla="*/ 1074571 w 1617176"/>
              <a:gd name="connsiteY30827" fmla="*/ 454246 h 1543360"/>
              <a:gd name="connsiteX30828" fmla="*/ 1073418 w 1617176"/>
              <a:gd name="connsiteY30828" fmla="*/ 454630 h 1543360"/>
              <a:gd name="connsiteX30829" fmla="*/ 1076615 w 1617176"/>
              <a:gd name="connsiteY30829" fmla="*/ 458578 h 1543360"/>
              <a:gd name="connsiteX30830" fmla="*/ 1082137 w 1617176"/>
              <a:gd name="connsiteY30830" fmla="*/ 459615 h 1543360"/>
              <a:gd name="connsiteX30831" fmla="*/ 1082137 w 1617176"/>
              <a:gd name="connsiteY30831" fmla="*/ 459309 h 1543360"/>
              <a:gd name="connsiteX30832" fmla="*/ 1080429 w 1617176"/>
              <a:gd name="connsiteY30832" fmla="*/ 457175 h 1543360"/>
              <a:gd name="connsiteX30833" fmla="*/ 1080403 w 1617176"/>
              <a:gd name="connsiteY30833" fmla="*/ 457044 h 1543360"/>
              <a:gd name="connsiteX30834" fmla="*/ 965953 w 1617176"/>
              <a:gd name="connsiteY30834" fmla="*/ 452781 h 1543360"/>
              <a:gd name="connsiteX30835" fmla="*/ 962535 w 1617176"/>
              <a:gd name="connsiteY30835" fmla="*/ 454489 h 1543360"/>
              <a:gd name="connsiteX30836" fmla="*/ 955212 w 1617176"/>
              <a:gd name="connsiteY30836" fmla="*/ 457907 h 1543360"/>
              <a:gd name="connsiteX30837" fmla="*/ 955212 w 1617176"/>
              <a:gd name="connsiteY30837" fmla="*/ 458394 h 1543360"/>
              <a:gd name="connsiteX30838" fmla="*/ 976692 w 1617176"/>
              <a:gd name="connsiteY30838" fmla="*/ 465229 h 1543360"/>
              <a:gd name="connsiteX30839" fmla="*/ 986944 w 1617176"/>
              <a:gd name="connsiteY30839" fmla="*/ 469866 h 1543360"/>
              <a:gd name="connsiteX30840" fmla="*/ 986748 w 1617176"/>
              <a:gd name="connsiteY30840" fmla="*/ 470160 h 1543360"/>
              <a:gd name="connsiteX30841" fmla="*/ 988588 w 1617176"/>
              <a:gd name="connsiteY30841" fmla="*/ 471999 h 1543360"/>
              <a:gd name="connsiteX30842" fmla="*/ 994510 w 1617176"/>
              <a:gd name="connsiteY30842" fmla="*/ 469867 h 1543360"/>
              <a:gd name="connsiteX30843" fmla="*/ 995730 w 1617176"/>
              <a:gd name="connsiteY30843" fmla="*/ 470111 h 1543360"/>
              <a:gd name="connsiteX30844" fmla="*/ 994754 w 1617176"/>
              <a:gd name="connsiteY30844" fmla="*/ 467914 h 1543360"/>
              <a:gd name="connsiteX30845" fmla="*/ 994067 w 1617176"/>
              <a:gd name="connsiteY30845" fmla="*/ 465162 h 1543360"/>
              <a:gd name="connsiteX30846" fmla="*/ 993534 w 1617176"/>
              <a:gd name="connsiteY30846" fmla="*/ 464985 h 1543360"/>
              <a:gd name="connsiteX30847" fmla="*/ 992801 w 1617176"/>
              <a:gd name="connsiteY30847" fmla="*/ 465718 h 1543360"/>
              <a:gd name="connsiteX30848" fmla="*/ 990117 w 1617176"/>
              <a:gd name="connsiteY30848" fmla="*/ 458395 h 1543360"/>
              <a:gd name="connsiteX30849" fmla="*/ 978584 w 1617176"/>
              <a:gd name="connsiteY30849" fmla="*/ 453666 h 1543360"/>
              <a:gd name="connsiteX30850" fmla="*/ 622278 w 1617176"/>
              <a:gd name="connsiteY30850" fmla="*/ 452781 h 1543360"/>
              <a:gd name="connsiteX30851" fmla="*/ 629820 w 1617176"/>
              <a:gd name="connsiteY30851" fmla="*/ 459380 h 1543360"/>
              <a:gd name="connsiteX30852" fmla="*/ 629844 w 1617176"/>
              <a:gd name="connsiteY30852" fmla="*/ 459371 h 1543360"/>
              <a:gd name="connsiteX30853" fmla="*/ 646442 w 1617176"/>
              <a:gd name="connsiteY30853" fmla="*/ 465717 h 1543360"/>
              <a:gd name="connsiteX30854" fmla="*/ 657426 w 1617176"/>
              <a:gd name="connsiteY30854" fmla="*/ 470599 h 1543360"/>
              <a:gd name="connsiteX30855" fmla="*/ 657547 w 1617176"/>
              <a:gd name="connsiteY30855" fmla="*/ 470841 h 1543360"/>
              <a:gd name="connsiteX30856" fmla="*/ 657426 w 1617176"/>
              <a:gd name="connsiteY30856" fmla="*/ 470355 h 1543360"/>
              <a:gd name="connsiteX30857" fmla="*/ 679394 w 1617176"/>
              <a:gd name="connsiteY30857" fmla="*/ 476702 h 1543360"/>
              <a:gd name="connsiteX30858" fmla="*/ 681491 w 1617176"/>
              <a:gd name="connsiteY30858" fmla="*/ 472274 h 1543360"/>
              <a:gd name="connsiteX30859" fmla="*/ 648151 w 1617176"/>
              <a:gd name="connsiteY30859" fmla="*/ 460836 h 1543360"/>
              <a:gd name="connsiteX30860" fmla="*/ 632773 w 1617176"/>
              <a:gd name="connsiteY30860" fmla="*/ 455222 h 1543360"/>
              <a:gd name="connsiteX30861" fmla="*/ 632663 w 1617176"/>
              <a:gd name="connsiteY30861" fmla="*/ 455039 h 1543360"/>
              <a:gd name="connsiteX30862" fmla="*/ 735494 w 1617176"/>
              <a:gd name="connsiteY30862" fmla="*/ 452749 h 1543360"/>
              <a:gd name="connsiteX30863" fmla="*/ 735158 w 1617176"/>
              <a:gd name="connsiteY30863" fmla="*/ 453869 h 1543360"/>
              <a:gd name="connsiteX30864" fmla="*/ 735290 w 1617176"/>
              <a:gd name="connsiteY30864" fmla="*/ 454001 h 1543360"/>
              <a:gd name="connsiteX30865" fmla="*/ 735859 w 1617176"/>
              <a:gd name="connsiteY30865" fmla="*/ 455140 h 1543360"/>
              <a:gd name="connsiteX30866" fmla="*/ 736023 w 1617176"/>
              <a:gd name="connsiteY30866" fmla="*/ 454977 h 1543360"/>
              <a:gd name="connsiteX30867" fmla="*/ 740172 w 1617176"/>
              <a:gd name="connsiteY30867" fmla="*/ 454489 h 1543360"/>
              <a:gd name="connsiteX30868" fmla="*/ 740260 w 1617176"/>
              <a:gd name="connsiteY30868" fmla="*/ 454460 h 1543360"/>
              <a:gd name="connsiteX30869" fmla="*/ 737975 w 1617176"/>
              <a:gd name="connsiteY30869" fmla="*/ 453757 h 1543360"/>
              <a:gd name="connsiteX30870" fmla="*/ 735534 w 1617176"/>
              <a:gd name="connsiteY30870" fmla="*/ 452781 h 1543360"/>
              <a:gd name="connsiteX30871" fmla="*/ 912466 w 1617176"/>
              <a:gd name="connsiteY30871" fmla="*/ 452354 h 1543360"/>
              <a:gd name="connsiteX30872" fmla="*/ 906359 w 1617176"/>
              <a:gd name="connsiteY30872" fmla="*/ 452956 h 1543360"/>
              <a:gd name="connsiteX30873" fmla="*/ 902734 w 1617176"/>
              <a:gd name="connsiteY30873" fmla="*/ 455221 h 1543360"/>
              <a:gd name="connsiteX30874" fmla="*/ 900130 w 1617176"/>
              <a:gd name="connsiteY30874" fmla="*/ 456957 h 1543360"/>
              <a:gd name="connsiteX30875" fmla="*/ 900293 w 1617176"/>
              <a:gd name="connsiteY30875" fmla="*/ 457175 h 1543360"/>
              <a:gd name="connsiteX30876" fmla="*/ 900781 w 1617176"/>
              <a:gd name="connsiteY30876" fmla="*/ 457663 h 1543360"/>
              <a:gd name="connsiteX30877" fmla="*/ 900781 w 1617176"/>
              <a:gd name="connsiteY30877" fmla="*/ 459371 h 1543360"/>
              <a:gd name="connsiteX30878" fmla="*/ 907981 w 1617176"/>
              <a:gd name="connsiteY30878" fmla="*/ 460988 h 1543360"/>
              <a:gd name="connsiteX30879" fmla="*/ 913286 w 1617176"/>
              <a:gd name="connsiteY30879" fmla="*/ 460063 h 1543360"/>
              <a:gd name="connsiteX30880" fmla="*/ 913473 w 1617176"/>
              <a:gd name="connsiteY30880" fmla="*/ 459127 h 1543360"/>
              <a:gd name="connsiteX30881" fmla="*/ 919725 w 1617176"/>
              <a:gd name="connsiteY30881" fmla="*/ 454959 h 1543360"/>
              <a:gd name="connsiteX30882" fmla="*/ 919575 w 1617176"/>
              <a:gd name="connsiteY30882" fmla="*/ 454734 h 1543360"/>
              <a:gd name="connsiteX30883" fmla="*/ 919087 w 1617176"/>
              <a:gd name="connsiteY30883" fmla="*/ 453513 h 1543360"/>
              <a:gd name="connsiteX30884" fmla="*/ 912466 w 1617176"/>
              <a:gd name="connsiteY30884" fmla="*/ 452354 h 1543360"/>
              <a:gd name="connsiteX30885" fmla="*/ 867585 w 1617176"/>
              <a:gd name="connsiteY30885" fmla="*/ 451805 h 1543360"/>
              <a:gd name="connsiteX30886" fmla="*/ 867585 w 1617176"/>
              <a:gd name="connsiteY30886" fmla="*/ 453513 h 1543360"/>
              <a:gd name="connsiteX30887" fmla="*/ 875395 w 1617176"/>
              <a:gd name="connsiteY30887" fmla="*/ 457663 h 1543360"/>
              <a:gd name="connsiteX30888" fmla="*/ 881742 w 1617176"/>
              <a:gd name="connsiteY30888" fmla="*/ 461164 h 1543360"/>
              <a:gd name="connsiteX30889" fmla="*/ 881742 w 1617176"/>
              <a:gd name="connsiteY30889" fmla="*/ 460836 h 1543360"/>
              <a:gd name="connsiteX30890" fmla="*/ 885891 w 1617176"/>
              <a:gd name="connsiteY30890" fmla="*/ 462056 h 1543360"/>
              <a:gd name="connsiteX30891" fmla="*/ 885891 w 1617176"/>
              <a:gd name="connsiteY30891" fmla="*/ 457907 h 1543360"/>
              <a:gd name="connsiteX30892" fmla="*/ 867585 w 1617176"/>
              <a:gd name="connsiteY30892" fmla="*/ 451805 h 1543360"/>
              <a:gd name="connsiteX30893" fmla="*/ 733582 w 1617176"/>
              <a:gd name="connsiteY30893" fmla="*/ 451561 h 1543360"/>
              <a:gd name="connsiteX30894" fmla="*/ 732850 w 1617176"/>
              <a:gd name="connsiteY30894" fmla="*/ 452292 h 1543360"/>
              <a:gd name="connsiteX30895" fmla="*/ 734265 w 1617176"/>
              <a:gd name="connsiteY30895" fmla="*/ 452899 h 1543360"/>
              <a:gd name="connsiteX30896" fmla="*/ 734609 w 1617176"/>
              <a:gd name="connsiteY30896" fmla="*/ 452040 h 1543360"/>
              <a:gd name="connsiteX30897" fmla="*/ 734314 w 1617176"/>
              <a:gd name="connsiteY30897" fmla="*/ 451804 h 1543360"/>
              <a:gd name="connsiteX30898" fmla="*/ 734719 w 1617176"/>
              <a:gd name="connsiteY30898" fmla="*/ 451561 h 1543360"/>
              <a:gd name="connsiteX30899" fmla="*/ 600066 w 1617176"/>
              <a:gd name="connsiteY30899" fmla="*/ 451316 h 1543360"/>
              <a:gd name="connsiteX30900" fmla="*/ 603483 w 1617176"/>
              <a:gd name="connsiteY30900" fmla="*/ 455954 h 1543360"/>
              <a:gd name="connsiteX30901" fmla="*/ 602654 w 1617176"/>
              <a:gd name="connsiteY30901" fmla="*/ 456617 h 1543360"/>
              <a:gd name="connsiteX30902" fmla="*/ 615931 w 1617176"/>
              <a:gd name="connsiteY30902" fmla="*/ 462544 h 1543360"/>
              <a:gd name="connsiteX30903" fmla="*/ 630821 w 1617176"/>
              <a:gd name="connsiteY30903" fmla="*/ 469623 h 1543360"/>
              <a:gd name="connsiteX30904" fmla="*/ 630841 w 1617176"/>
              <a:gd name="connsiteY30904" fmla="*/ 469722 h 1543360"/>
              <a:gd name="connsiteX30905" fmla="*/ 642079 w 1617176"/>
              <a:gd name="connsiteY30905" fmla="*/ 471911 h 1543360"/>
              <a:gd name="connsiteX30906" fmla="*/ 652745 w 1617176"/>
              <a:gd name="connsiteY30906" fmla="*/ 473794 h 1543360"/>
              <a:gd name="connsiteX30907" fmla="*/ 653277 w 1617176"/>
              <a:gd name="connsiteY30907" fmla="*/ 473528 h 1543360"/>
              <a:gd name="connsiteX30908" fmla="*/ 654010 w 1617176"/>
              <a:gd name="connsiteY30908" fmla="*/ 473528 h 1543360"/>
              <a:gd name="connsiteX30909" fmla="*/ 655962 w 1617176"/>
              <a:gd name="connsiteY30909" fmla="*/ 474016 h 1543360"/>
              <a:gd name="connsiteX30910" fmla="*/ 656694 w 1617176"/>
              <a:gd name="connsiteY30910" fmla="*/ 474602 h 1543360"/>
              <a:gd name="connsiteX30911" fmla="*/ 656694 w 1617176"/>
              <a:gd name="connsiteY30911" fmla="*/ 474261 h 1543360"/>
              <a:gd name="connsiteX30912" fmla="*/ 656923 w 1617176"/>
              <a:gd name="connsiteY30912" fmla="*/ 472199 h 1543360"/>
              <a:gd name="connsiteX30913" fmla="*/ 645466 w 1617176"/>
              <a:gd name="connsiteY30913" fmla="*/ 467426 h 1543360"/>
              <a:gd name="connsiteX30914" fmla="*/ 629112 w 1617176"/>
              <a:gd name="connsiteY30914" fmla="*/ 460835 h 1543360"/>
              <a:gd name="connsiteX30915" fmla="*/ 628894 w 1617176"/>
              <a:gd name="connsiteY30915" fmla="*/ 460399 h 1543360"/>
              <a:gd name="connsiteX30916" fmla="*/ 621309 w 1617176"/>
              <a:gd name="connsiteY30916" fmla="*/ 456915 h 1543360"/>
              <a:gd name="connsiteX30917" fmla="*/ 621302 w 1617176"/>
              <a:gd name="connsiteY30917" fmla="*/ 456930 h 1543360"/>
              <a:gd name="connsiteX30918" fmla="*/ 619837 w 1617176"/>
              <a:gd name="connsiteY30918" fmla="*/ 456930 h 1543360"/>
              <a:gd name="connsiteX30919" fmla="*/ 616420 w 1617176"/>
              <a:gd name="connsiteY30919" fmla="*/ 456442 h 1543360"/>
              <a:gd name="connsiteX30920" fmla="*/ 614223 w 1617176"/>
              <a:gd name="connsiteY30920" fmla="*/ 455709 h 1543360"/>
              <a:gd name="connsiteX30921" fmla="*/ 613601 w 1617176"/>
              <a:gd name="connsiteY30921" fmla="*/ 455087 h 1543360"/>
              <a:gd name="connsiteX30922" fmla="*/ 848790 w 1617176"/>
              <a:gd name="connsiteY30922" fmla="*/ 451072 h 1543360"/>
              <a:gd name="connsiteX30923" fmla="*/ 844496 w 1617176"/>
              <a:gd name="connsiteY30923" fmla="*/ 453117 h 1543360"/>
              <a:gd name="connsiteX30924" fmla="*/ 844397 w 1617176"/>
              <a:gd name="connsiteY30924" fmla="*/ 453513 h 1543360"/>
              <a:gd name="connsiteX30925" fmla="*/ 842200 w 1617176"/>
              <a:gd name="connsiteY30925" fmla="*/ 454246 h 1543360"/>
              <a:gd name="connsiteX30926" fmla="*/ 841956 w 1617176"/>
              <a:gd name="connsiteY30926" fmla="*/ 454246 h 1543360"/>
              <a:gd name="connsiteX30927" fmla="*/ 841887 w 1617176"/>
              <a:gd name="connsiteY30927" fmla="*/ 454199 h 1543360"/>
              <a:gd name="connsiteX30928" fmla="*/ 834633 w 1617176"/>
              <a:gd name="connsiteY30928" fmla="*/ 458791 h 1543360"/>
              <a:gd name="connsiteX30929" fmla="*/ 827066 w 1617176"/>
              <a:gd name="connsiteY30929" fmla="*/ 460836 h 1543360"/>
              <a:gd name="connsiteX30930" fmla="*/ 828287 w 1617176"/>
              <a:gd name="connsiteY30930" fmla="*/ 461324 h 1543360"/>
              <a:gd name="connsiteX30931" fmla="*/ 865388 w 1617176"/>
              <a:gd name="connsiteY30931" fmla="*/ 473528 h 1543360"/>
              <a:gd name="connsiteX30932" fmla="*/ 873199 w 1617176"/>
              <a:gd name="connsiteY30932" fmla="*/ 473528 h 1543360"/>
              <a:gd name="connsiteX30933" fmla="*/ 873199 w 1617176"/>
              <a:gd name="connsiteY30933" fmla="*/ 472877 h 1543360"/>
              <a:gd name="connsiteX30934" fmla="*/ 872955 w 1617176"/>
              <a:gd name="connsiteY30934" fmla="*/ 472796 h 1543360"/>
              <a:gd name="connsiteX30935" fmla="*/ 853184 w 1617176"/>
              <a:gd name="connsiteY30935" fmla="*/ 453757 h 1543360"/>
              <a:gd name="connsiteX30936" fmla="*/ 853184 w 1617176"/>
              <a:gd name="connsiteY30936" fmla="*/ 453513 h 1543360"/>
              <a:gd name="connsiteX30937" fmla="*/ 848790 w 1617176"/>
              <a:gd name="connsiteY30937" fmla="*/ 451072 h 1543360"/>
              <a:gd name="connsiteX30938" fmla="*/ 842688 w 1617176"/>
              <a:gd name="connsiteY30938" fmla="*/ 451072 h 1543360"/>
              <a:gd name="connsiteX30939" fmla="*/ 842238 w 1617176"/>
              <a:gd name="connsiteY30939" fmla="*/ 452650 h 1543360"/>
              <a:gd name="connsiteX30940" fmla="*/ 843469 w 1617176"/>
              <a:gd name="connsiteY30940" fmla="*/ 452342 h 1543360"/>
              <a:gd name="connsiteX30941" fmla="*/ 843176 w 1617176"/>
              <a:gd name="connsiteY30941" fmla="*/ 452049 h 1543360"/>
              <a:gd name="connsiteX30942" fmla="*/ 842688 w 1617176"/>
              <a:gd name="connsiteY30942" fmla="*/ 451072 h 1543360"/>
              <a:gd name="connsiteX30943" fmla="*/ 1085340 w 1617176"/>
              <a:gd name="connsiteY30943" fmla="*/ 450525 h 1543360"/>
              <a:gd name="connsiteX30944" fmla="*/ 1085066 w 1617176"/>
              <a:gd name="connsiteY30944" fmla="*/ 451072 h 1543360"/>
              <a:gd name="connsiteX30945" fmla="*/ 1082625 w 1617176"/>
              <a:gd name="connsiteY30945" fmla="*/ 452049 h 1543360"/>
              <a:gd name="connsiteX30946" fmla="*/ 1080476 w 1617176"/>
              <a:gd name="connsiteY30946" fmla="*/ 452693 h 1543360"/>
              <a:gd name="connsiteX30947" fmla="*/ 1080917 w 1617176"/>
              <a:gd name="connsiteY30947" fmla="*/ 453025 h 1543360"/>
              <a:gd name="connsiteX30948" fmla="*/ 1081405 w 1617176"/>
              <a:gd name="connsiteY30948" fmla="*/ 455954 h 1543360"/>
              <a:gd name="connsiteX30949" fmla="*/ 1081268 w 1617176"/>
              <a:gd name="connsiteY30949" fmla="*/ 456091 h 1543360"/>
              <a:gd name="connsiteX30950" fmla="*/ 1083178 w 1617176"/>
              <a:gd name="connsiteY30950" fmla="*/ 458176 h 1543360"/>
              <a:gd name="connsiteX30951" fmla="*/ 1083358 w 1617176"/>
              <a:gd name="connsiteY30951" fmla="*/ 457907 h 1543360"/>
              <a:gd name="connsiteX30952" fmla="*/ 1099223 w 1617176"/>
              <a:gd name="connsiteY30952" fmla="*/ 466938 h 1543360"/>
              <a:gd name="connsiteX30953" fmla="*/ 1104349 w 1617176"/>
              <a:gd name="connsiteY30953" fmla="*/ 475725 h 1543360"/>
              <a:gd name="connsiteX30954" fmla="*/ 1103617 w 1617176"/>
              <a:gd name="connsiteY30954" fmla="*/ 476457 h 1543360"/>
              <a:gd name="connsiteX30955" fmla="*/ 1105310 w 1617176"/>
              <a:gd name="connsiteY30955" fmla="*/ 478827 h 1543360"/>
              <a:gd name="connsiteX30956" fmla="*/ 1105570 w 1617176"/>
              <a:gd name="connsiteY30956" fmla="*/ 478654 h 1543360"/>
              <a:gd name="connsiteX30957" fmla="*/ 1107278 w 1617176"/>
              <a:gd name="connsiteY30957" fmla="*/ 479630 h 1543360"/>
              <a:gd name="connsiteX30958" fmla="*/ 1107766 w 1617176"/>
              <a:gd name="connsiteY30958" fmla="*/ 479874 h 1543360"/>
              <a:gd name="connsiteX30959" fmla="*/ 1107910 w 1617176"/>
              <a:gd name="connsiteY30959" fmla="*/ 480209 h 1543360"/>
              <a:gd name="connsiteX30960" fmla="*/ 1109719 w 1617176"/>
              <a:gd name="connsiteY30960" fmla="*/ 479386 h 1543360"/>
              <a:gd name="connsiteX30961" fmla="*/ 1111183 w 1617176"/>
              <a:gd name="connsiteY30961" fmla="*/ 479142 h 1543360"/>
              <a:gd name="connsiteX30962" fmla="*/ 1111240 w 1617176"/>
              <a:gd name="connsiteY30962" fmla="*/ 479161 h 1543360"/>
              <a:gd name="connsiteX30963" fmla="*/ 1111428 w 1617176"/>
              <a:gd name="connsiteY30963" fmla="*/ 478410 h 1543360"/>
              <a:gd name="connsiteX30964" fmla="*/ 1110695 w 1617176"/>
              <a:gd name="connsiteY30964" fmla="*/ 477922 h 1543360"/>
              <a:gd name="connsiteX30965" fmla="*/ 1111183 w 1617176"/>
              <a:gd name="connsiteY30965" fmla="*/ 476946 h 1543360"/>
              <a:gd name="connsiteX30966" fmla="*/ 1114600 w 1617176"/>
              <a:gd name="connsiteY30966" fmla="*/ 472796 h 1543360"/>
              <a:gd name="connsiteX30967" fmla="*/ 1108498 w 1617176"/>
              <a:gd name="connsiteY30967" fmla="*/ 463765 h 1543360"/>
              <a:gd name="connsiteX30968" fmla="*/ 1096050 w 1617176"/>
              <a:gd name="connsiteY30968" fmla="*/ 453757 h 1543360"/>
              <a:gd name="connsiteX30969" fmla="*/ 1091656 w 1617176"/>
              <a:gd name="connsiteY30969" fmla="*/ 452781 h 1543360"/>
              <a:gd name="connsiteX30970" fmla="*/ 956415 w 1617176"/>
              <a:gd name="connsiteY30970" fmla="*/ 449835 h 1543360"/>
              <a:gd name="connsiteX30971" fmla="*/ 952772 w 1617176"/>
              <a:gd name="connsiteY30971" fmla="*/ 451560 h 1543360"/>
              <a:gd name="connsiteX30972" fmla="*/ 945449 w 1617176"/>
              <a:gd name="connsiteY30972" fmla="*/ 455954 h 1543360"/>
              <a:gd name="connsiteX30973" fmla="*/ 945449 w 1617176"/>
              <a:gd name="connsiteY30973" fmla="*/ 456930 h 1543360"/>
              <a:gd name="connsiteX30974" fmla="*/ 954968 w 1617176"/>
              <a:gd name="connsiteY30974" fmla="*/ 456442 h 1543360"/>
              <a:gd name="connsiteX30975" fmla="*/ 954894 w 1617176"/>
              <a:gd name="connsiteY30975" fmla="*/ 456590 h 1543360"/>
              <a:gd name="connsiteX30976" fmla="*/ 961803 w 1617176"/>
              <a:gd name="connsiteY30976" fmla="*/ 453025 h 1543360"/>
              <a:gd name="connsiteX30977" fmla="*/ 965463 w 1617176"/>
              <a:gd name="connsiteY30977" fmla="*/ 451195 h 1543360"/>
              <a:gd name="connsiteX30978" fmla="*/ 965463 w 1617176"/>
              <a:gd name="connsiteY30978" fmla="*/ 450340 h 1543360"/>
              <a:gd name="connsiteX30979" fmla="*/ 956432 w 1617176"/>
              <a:gd name="connsiteY30979" fmla="*/ 449852 h 1543360"/>
              <a:gd name="connsiteX30980" fmla="*/ 1072923 w 1617176"/>
              <a:gd name="connsiteY30980" fmla="*/ 449668 h 1543360"/>
              <a:gd name="connsiteX30981" fmla="*/ 1071799 w 1617176"/>
              <a:gd name="connsiteY30981" fmla="*/ 450043 h 1543360"/>
              <a:gd name="connsiteX30982" fmla="*/ 1071642 w 1617176"/>
              <a:gd name="connsiteY30982" fmla="*/ 450828 h 1543360"/>
              <a:gd name="connsiteX30983" fmla="*/ 1071642 w 1617176"/>
              <a:gd name="connsiteY30983" fmla="*/ 450829 h 1543360"/>
              <a:gd name="connsiteX30984" fmla="*/ 1073106 w 1617176"/>
              <a:gd name="connsiteY30984" fmla="*/ 453025 h 1543360"/>
              <a:gd name="connsiteX30985" fmla="*/ 1072944 w 1617176"/>
              <a:gd name="connsiteY30985" fmla="*/ 453350 h 1543360"/>
              <a:gd name="connsiteX30986" fmla="*/ 1074083 w 1617176"/>
              <a:gd name="connsiteY30986" fmla="*/ 452781 h 1543360"/>
              <a:gd name="connsiteX30987" fmla="*/ 1075303 w 1617176"/>
              <a:gd name="connsiteY30987" fmla="*/ 452374 h 1543360"/>
              <a:gd name="connsiteX30988" fmla="*/ 1075303 w 1617176"/>
              <a:gd name="connsiteY30988" fmla="*/ 452049 h 1543360"/>
              <a:gd name="connsiteX30989" fmla="*/ 1085066 w 1617176"/>
              <a:gd name="connsiteY30989" fmla="*/ 449608 h 1543360"/>
              <a:gd name="connsiteX30990" fmla="*/ 1084578 w 1617176"/>
              <a:gd name="connsiteY30990" fmla="*/ 449852 h 1543360"/>
              <a:gd name="connsiteX30991" fmla="*/ 1084954 w 1617176"/>
              <a:gd name="connsiteY30991" fmla="*/ 449946 h 1543360"/>
              <a:gd name="connsiteX30992" fmla="*/ 852451 w 1617176"/>
              <a:gd name="connsiteY30992" fmla="*/ 449608 h 1543360"/>
              <a:gd name="connsiteX30993" fmla="*/ 854404 w 1617176"/>
              <a:gd name="connsiteY30993" fmla="*/ 452781 h 1543360"/>
              <a:gd name="connsiteX30994" fmla="*/ 874220 w 1617176"/>
              <a:gd name="connsiteY30994" fmla="*/ 471387 h 1543360"/>
              <a:gd name="connsiteX30995" fmla="*/ 874419 w 1617176"/>
              <a:gd name="connsiteY30995" fmla="*/ 471088 h 1543360"/>
              <a:gd name="connsiteX30996" fmla="*/ 876617 w 1617176"/>
              <a:gd name="connsiteY30996" fmla="*/ 471088 h 1543360"/>
              <a:gd name="connsiteX30997" fmla="*/ 876617 w 1617176"/>
              <a:gd name="connsiteY30997" fmla="*/ 471087 h 1543360"/>
              <a:gd name="connsiteX30998" fmla="*/ 879058 w 1617176"/>
              <a:gd name="connsiteY30998" fmla="*/ 469379 h 1543360"/>
              <a:gd name="connsiteX30999" fmla="*/ 881883 w 1617176"/>
              <a:gd name="connsiteY30999" fmla="*/ 467205 h 1543360"/>
              <a:gd name="connsiteX31000" fmla="*/ 883451 w 1617176"/>
              <a:gd name="connsiteY31000" fmla="*/ 464741 h 1543360"/>
              <a:gd name="connsiteX31001" fmla="*/ 881986 w 1617176"/>
              <a:gd name="connsiteY31001" fmla="*/ 463276 h 1543360"/>
              <a:gd name="connsiteX31002" fmla="*/ 881742 w 1617176"/>
              <a:gd name="connsiteY31002" fmla="*/ 463276 h 1543360"/>
              <a:gd name="connsiteX31003" fmla="*/ 874419 w 1617176"/>
              <a:gd name="connsiteY31003" fmla="*/ 459371 h 1543360"/>
              <a:gd name="connsiteX31004" fmla="*/ 866852 w 1617176"/>
              <a:gd name="connsiteY31004" fmla="*/ 455222 h 1543360"/>
              <a:gd name="connsiteX31005" fmla="*/ 866709 w 1617176"/>
              <a:gd name="connsiteY31005" fmla="*/ 454984 h 1543360"/>
              <a:gd name="connsiteX31006" fmla="*/ 685985 w 1617176"/>
              <a:gd name="connsiteY31006" fmla="*/ 447899 h 1543360"/>
              <a:gd name="connsiteX31007" fmla="*/ 685985 w 1617176"/>
              <a:gd name="connsiteY31007" fmla="*/ 448143 h 1543360"/>
              <a:gd name="connsiteX31008" fmla="*/ 685701 w 1617176"/>
              <a:gd name="connsiteY31008" fmla="*/ 448996 h 1543360"/>
              <a:gd name="connsiteX31009" fmla="*/ 698433 w 1617176"/>
              <a:gd name="connsiteY31009" fmla="*/ 455710 h 1543360"/>
              <a:gd name="connsiteX31010" fmla="*/ 708549 w 1617176"/>
              <a:gd name="connsiteY31010" fmla="*/ 460768 h 1543360"/>
              <a:gd name="connsiteX31011" fmla="*/ 709905 w 1617176"/>
              <a:gd name="connsiteY31011" fmla="*/ 458639 h 1543360"/>
              <a:gd name="connsiteX31012" fmla="*/ 710006 w 1617176"/>
              <a:gd name="connsiteY31012" fmla="*/ 458335 h 1543360"/>
              <a:gd name="connsiteX31013" fmla="*/ 697945 w 1617176"/>
              <a:gd name="connsiteY31013" fmla="*/ 453269 h 1543360"/>
              <a:gd name="connsiteX31014" fmla="*/ 686961 w 1617176"/>
              <a:gd name="connsiteY31014" fmla="*/ 448143 h 1543360"/>
              <a:gd name="connsiteX31015" fmla="*/ 686839 w 1617176"/>
              <a:gd name="connsiteY31015" fmla="*/ 447899 h 1543360"/>
              <a:gd name="connsiteX31016" fmla="*/ 508777 w 1617176"/>
              <a:gd name="connsiteY31016" fmla="*/ 446557 h 1543360"/>
              <a:gd name="connsiteX31017" fmla="*/ 508777 w 1617176"/>
              <a:gd name="connsiteY31017" fmla="*/ 446679 h 1543360"/>
              <a:gd name="connsiteX31018" fmla="*/ 510486 w 1617176"/>
              <a:gd name="connsiteY31018" fmla="*/ 448387 h 1543360"/>
              <a:gd name="connsiteX31019" fmla="*/ 509510 w 1617176"/>
              <a:gd name="connsiteY31019" fmla="*/ 446679 h 1543360"/>
              <a:gd name="connsiteX31020" fmla="*/ 509021 w 1617176"/>
              <a:gd name="connsiteY31020" fmla="*/ 446679 h 1543360"/>
              <a:gd name="connsiteX31021" fmla="*/ 679638 w 1617176"/>
              <a:gd name="connsiteY31021" fmla="*/ 446190 h 1543360"/>
              <a:gd name="connsiteX31022" fmla="*/ 679394 w 1617176"/>
              <a:gd name="connsiteY31022" fmla="*/ 446434 h 1543360"/>
              <a:gd name="connsiteX31023" fmla="*/ 679638 w 1617176"/>
              <a:gd name="connsiteY31023" fmla="*/ 446434 h 1543360"/>
              <a:gd name="connsiteX31024" fmla="*/ 681103 w 1617176"/>
              <a:gd name="connsiteY31024" fmla="*/ 446922 h 1543360"/>
              <a:gd name="connsiteX31025" fmla="*/ 684032 w 1617176"/>
              <a:gd name="connsiteY31025" fmla="*/ 448020 h 1543360"/>
              <a:gd name="connsiteX31026" fmla="*/ 684032 w 1617176"/>
              <a:gd name="connsiteY31026" fmla="*/ 447654 h 1543360"/>
              <a:gd name="connsiteX31027" fmla="*/ 684194 w 1617176"/>
              <a:gd name="connsiteY31027" fmla="*/ 447329 h 1543360"/>
              <a:gd name="connsiteX31028" fmla="*/ 938200 w 1617176"/>
              <a:gd name="connsiteY31028" fmla="*/ 445264 h 1543360"/>
              <a:gd name="connsiteX31029" fmla="*/ 933977 w 1617176"/>
              <a:gd name="connsiteY31029" fmla="*/ 448143 h 1543360"/>
              <a:gd name="connsiteX31030" fmla="*/ 928268 w 1617176"/>
              <a:gd name="connsiteY31030" fmla="*/ 451950 h 1543360"/>
              <a:gd name="connsiteX31031" fmla="*/ 935685 w 1617176"/>
              <a:gd name="connsiteY31031" fmla="*/ 455222 h 1543360"/>
              <a:gd name="connsiteX31032" fmla="*/ 935868 w 1617176"/>
              <a:gd name="connsiteY31032" fmla="*/ 455771 h 1543360"/>
              <a:gd name="connsiteX31033" fmla="*/ 936173 w 1617176"/>
              <a:gd name="connsiteY31033" fmla="*/ 455466 h 1543360"/>
              <a:gd name="connsiteX31034" fmla="*/ 937686 w 1617176"/>
              <a:gd name="connsiteY31034" fmla="*/ 455655 h 1543360"/>
              <a:gd name="connsiteX31035" fmla="*/ 937638 w 1617176"/>
              <a:gd name="connsiteY31035" fmla="*/ 455465 h 1543360"/>
              <a:gd name="connsiteX31036" fmla="*/ 944473 w 1617176"/>
              <a:gd name="connsiteY31036" fmla="*/ 454245 h 1543360"/>
              <a:gd name="connsiteX31037" fmla="*/ 944630 w 1617176"/>
              <a:gd name="connsiteY31037" fmla="*/ 454638 h 1543360"/>
              <a:gd name="connsiteX31038" fmla="*/ 952039 w 1617176"/>
              <a:gd name="connsiteY31038" fmla="*/ 450096 h 1543360"/>
              <a:gd name="connsiteX31039" fmla="*/ 955334 w 1617176"/>
              <a:gd name="connsiteY31039" fmla="*/ 448448 h 1543360"/>
              <a:gd name="connsiteX31040" fmla="*/ 955700 w 1617176"/>
              <a:gd name="connsiteY31040" fmla="*/ 447167 h 1543360"/>
              <a:gd name="connsiteX31041" fmla="*/ 938370 w 1617176"/>
              <a:gd name="connsiteY31041" fmla="*/ 445947 h 1543360"/>
              <a:gd name="connsiteX31042" fmla="*/ 886379 w 1617176"/>
              <a:gd name="connsiteY31042" fmla="*/ 445214 h 1543360"/>
              <a:gd name="connsiteX31043" fmla="*/ 889553 w 1617176"/>
              <a:gd name="connsiteY31043" fmla="*/ 455954 h 1543360"/>
              <a:gd name="connsiteX31044" fmla="*/ 891017 w 1617176"/>
              <a:gd name="connsiteY31044" fmla="*/ 455954 h 1543360"/>
              <a:gd name="connsiteX31045" fmla="*/ 891017 w 1617176"/>
              <a:gd name="connsiteY31045" fmla="*/ 456930 h 1543360"/>
              <a:gd name="connsiteX31046" fmla="*/ 891157 w 1617176"/>
              <a:gd name="connsiteY31046" fmla="*/ 457070 h 1543360"/>
              <a:gd name="connsiteX31047" fmla="*/ 891505 w 1617176"/>
              <a:gd name="connsiteY31047" fmla="*/ 456198 h 1543360"/>
              <a:gd name="connsiteX31048" fmla="*/ 894190 w 1617176"/>
              <a:gd name="connsiteY31048" fmla="*/ 456930 h 1543360"/>
              <a:gd name="connsiteX31049" fmla="*/ 894922 w 1617176"/>
              <a:gd name="connsiteY31049" fmla="*/ 457174 h 1543360"/>
              <a:gd name="connsiteX31050" fmla="*/ 895134 w 1617176"/>
              <a:gd name="connsiteY31050" fmla="*/ 457596 h 1543360"/>
              <a:gd name="connsiteX31051" fmla="*/ 898634 w 1617176"/>
              <a:gd name="connsiteY31051" fmla="*/ 456490 h 1543360"/>
              <a:gd name="connsiteX31052" fmla="*/ 898829 w 1617176"/>
              <a:gd name="connsiteY31052" fmla="*/ 455710 h 1543360"/>
              <a:gd name="connsiteX31053" fmla="*/ 902002 w 1617176"/>
              <a:gd name="connsiteY31053" fmla="*/ 453513 h 1543360"/>
              <a:gd name="connsiteX31054" fmla="*/ 905418 w 1617176"/>
              <a:gd name="connsiteY31054" fmla="*/ 451317 h 1543360"/>
              <a:gd name="connsiteX31055" fmla="*/ 905418 w 1617176"/>
              <a:gd name="connsiteY31055" fmla="*/ 450828 h 1543360"/>
              <a:gd name="connsiteX31056" fmla="*/ 886379 w 1617176"/>
              <a:gd name="connsiteY31056" fmla="*/ 445214 h 1543360"/>
              <a:gd name="connsiteX31057" fmla="*/ 989565 w 1617176"/>
              <a:gd name="connsiteY31057" fmla="*/ 444478 h 1543360"/>
              <a:gd name="connsiteX31058" fmla="*/ 982306 w 1617176"/>
              <a:gd name="connsiteY31058" fmla="*/ 446678 h 1543360"/>
              <a:gd name="connsiteX31059" fmla="*/ 977360 w 1617176"/>
              <a:gd name="connsiteY31059" fmla="*/ 447856 h 1543360"/>
              <a:gd name="connsiteX31060" fmla="*/ 977424 w 1617176"/>
              <a:gd name="connsiteY31060" fmla="*/ 447899 h 1543360"/>
              <a:gd name="connsiteX31061" fmla="*/ 976936 w 1617176"/>
              <a:gd name="connsiteY31061" fmla="*/ 448387 h 1543360"/>
              <a:gd name="connsiteX31062" fmla="*/ 985967 w 1617176"/>
              <a:gd name="connsiteY31062" fmla="*/ 452781 h 1543360"/>
              <a:gd name="connsiteX31063" fmla="*/ 994510 w 1617176"/>
              <a:gd name="connsiteY31063" fmla="*/ 451805 h 1543360"/>
              <a:gd name="connsiteX31064" fmla="*/ 994510 w 1617176"/>
              <a:gd name="connsiteY31064" fmla="*/ 450828 h 1543360"/>
              <a:gd name="connsiteX31065" fmla="*/ 993046 w 1617176"/>
              <a:gd name="connsiteY31065" fmla="*/ 448875 h 1543360"/>
              <a:gd name="connsiteX31066" fmla="*/ 991607 w 1617176"/>
              <a:gd name="connsiteY31066" fmla="*/ 445458 h 1543360"/>
              <a:gd name="connsiteX31067" fmla="*/ 991093 w 1617176"/>
              <a:gd name="connsiteY31067" fmla="*/ 445458 h 1543360"/>
              <a:gd name="connsiteX31068" fmla="*/ 990117 w 1617176"/>
              <a:gd name="connsiteY31068" fmla="*/ 445214 h 1543360"/>
              <a:gd name="connsiteX31069" fmla="*/ 996898 w 1617176"/>
              <a:gd name="connsiteY31069" fmla="*/ 444312 h 1543360"/>
              <a:gd name="connsiteX31070" fmla="*/ 996219 w 1617176"/>
              <a:gd name="connsiteY31070" fmla="*/ 444482 h 1543360"/>
              <a:gd name="connsiteX31071" fmla="*/ 993644 w 1617176"/>
              <a:gd name="connsiteY31071" fmla="*/ 445125 h 1543360"/>
              <a:gd name="connsiteX31072" fmla="*/ 994510 w 1617176"/>
              <a:gd name="connsiteY31072" fmla="*/ 447899 h 1543360"/>
              <a:gd name="connsiteX31073" fmla="*/ 995643 w 1617176"/>
              <a:gd name="connsiteY31073" fmla="*/ 449939 h 1543360"/>
              <a:gd name="connsiteX31074" fmla="*/ 995974 w 1617176"/>
              <a:gd name="connsiteY31074" fmla="*/ 449608 h 1543360"/>
              <a:gd name="connsiteX31075" fmla="*/ 1001101 w 1617176"/>
              <a:gd name="connsiteY31075" fmla="*/ 452629 h 1543360"/>
              <a:gd name="connsiteX31076" fmla="*/ 1007040 w 1617176"/>
              <a:gd name="connsiteY31076" fmla="*/ 451886 h 1543360"/>
              <a:gd name="connsiteX31077" fmla="*/ 1006470 w 1617176"/>
              <a:gd name="connsiteY31077" fmla="*/ 451316 h 1543360"/>
              <a:gd name="connsiteX31078" fmla="*/ 1006470 w 1617176"/>
              <a:gd name="connsiteY31078" fmla="*/ 451317 h 1543360"/>
              <a:gd name="connsiteX31079" fmla="*/ 1063342 w 1617176"/>
              <a:gd name="connsiteY31079" fmla="*/ 443750 h 1543360"/>
              <a:gd name="connsiteX31080" fmla="*/ 1066027 w 1617176"/>
              <a:gd name="connsiteY31080" fmla="*/ 447899 h 1543360"/>
              <a:gd name="connsiteX31081" fmla="*/ 1069933 w 1617176"/>
              <a:gd name="connsiteY31081" fmla="*/ 450426 h 1543360"/>
              <a:gd name="connsiteX31082" fmla="*/ 1069933 w 1617176"/>
              <a:gd name="connsiteY31082" fmla="*/ 450340 h 1543360"/>
              <a:gd name="connsiteX31083" fmla="*/ 1070087 w 1617176"/>
              <a:gd name="connsiteY31083" fmla="*/ 449568 h 1543360"/>
              <a:gd name="connsiteX31084" fmla="*/ 1069933 w 1617176"/>
              <a:gd name="connsiteY31084" fmla="*/ 449607 h 1543360"/>
              <a:gd name="connsiteX31085" fmla="*/ 1070909 w 1617176"/>
              <a:gd name="connsiteY31085" fmla="*/ 446190 h 1543360"/>
              <a:gd name="connsiteX31086" fmla="*/ 1073272 w 1617176"/>
              <a:gd name="connsiteY31086" fmla="*/ 447694 h 1543360"/>
              <a:gd name="connsiteX31087" fmla="*/ 1073350 w 1617176"/>
              <a:gd name="connsiteY31087" fmla="*/ 447655 h 1543360"/>
              <a:gd name="connsiteX31088" fmla="*/ 1077249 w 1617176"/>
              <a:gd name="connsiteY31088" fmla="*/ 451323 h 1543360"/>
              <a:gd name="connsiteX31089" fmla="*/ 1077256 w 1617176"/>
              <a:gd name="connsiteY31089" fmla="*/ 451316 h 1543360"/>
              <a:gd name="connsiteX31090" fmla="*/ 1079941 w 1617176"/>
              <a:gd name="connsiteY31090" fmla="*/ 451316 h 1543360"/>
              <a:gd name="connsiteX31091" fmla="*/ 1079941 w 1617176"/>
              <a:gd name="connsiteY31091" fmla="*/ 451716 h 1543360"/>
              <a:gd name="connsiteX31092" fmla="*/ 1082381 w 1617176"/>
              <a:gd name="connsiteY31092" fmla="*/ 450828 h 1543360"/>
              <a:gd name="connsiteX31093" fmla="*/ 1084061 w 1617176"/>
              <a:gd name="connsiteY31093" fmla="*/ 450081 h 1543360"/>
              <a:gd name="connsiteX31094" fmla="*/ 1073838 w 1617176"/>
              <a:gd name="connsiteY31094" fmla="*/ 444970 h 1543360"/>
              <a:gd name="connsiteX31095" fmla="*/ 1068224 w 1617176"/>
              <a:gd name="connsiteY31095" fmla="*/ 445947 h 1543360"/>
              <a:gd name="connsiteX31096" fmla="*/ 1063342 w 1617176"/>
              <a:gd name="connsiteY31096" fmla="*/ 443750 h 1543360"/>
              <a:gd name="connsiteX31097" fmla="*/ 1005831 w 1617176"/>
              <a:gd name="connsiteY31097" fmla="*/ 442645 h 1543360"/>
              <a:gd name="connsiteX31098" fmla="*/ 1003786 w 1617176"/>
              <a:gd name="connsiteY31098" fmla="*/ 443018 h 1543360"/>
              <a:gd name="connsiteX31099" fmla="*/ 1002177 w 1617176"/>
              <a:gd name="connsiteY31099" fmla="*/ 443248 h 1543360"/>
              <a:gd name="connsiteX31100" fmla="*/ 1002565 w 1617176"/>
              <a:gd name="connsiteY31100" fmla="*/ 443506 h 1543360"/>
              <a:gd name="connsiteX31101" fmla="*/ 1007447 w 1617176"/>
              <a:gd name="connsiteY31101" fmla="*/ 449852 h 1543360"/>
              <a:gd name="connsiteX31102" fmla="*/ 1009034 w 1617176"/>
              <a:gd name="connsiteY31102" fmla="*/ 451438 h 1543360"/>
              <a:gd name="connsiteX31103" fmla="*/ 1009155 w 1617176"/>
              <a:gd name="connsiteY31103" fmla="*/ 451317 h 1543360"/>
              <a:gd name="connsiteX31104" fmla="*/ 1031123 w 1617176"/>
              <a:gd name="connsiteY31104" fmla="*/ 455466 h 1543360"/>
              <a:gd name="connsiteX31105" fmla="*/ 1038690 w 1617176"/>
              <a:gd name="connsiteY31105" fmla="*/ 454246 h 1543360"/>
              <a:gd name="connsiteX31106" fmla="*/ 1033076 w 1617176"/>
              <a:gd name="connsiteY31106" fmla="*/ 448632 h 1543360"/>
              <a:gd name="connsiteX31107" fmla="*/ 1027950 w 1617176"/>
              <a:gd name="connsiteY31107" fmla="*/ 447655 h 1543360"/>
              <a:gd name="connsiteX31108" fmla="*/ 1023800 w 1617176"/>
              <a:gd name="connsiteY31108" fmla="*/ 445702 h 1543360"/>
              <a:gd name="connsiteX31109" fmla="*/ 1005738 w 1617176"/>
              <a:gd name="connsiteY31109" fmla="*/ 443018 h 1543360"/>
              <a:gd name="connsiteX31110" fmla="*/ 926654 w 1617176"/>
              <a:gd name="connsiteY31110" fmla="*/ 441797 h 1543360"/>
              <a:gd name="connsiteX31111" fmla="*/ 913962 w 1617176"/>
              <a:gd name="connsiteY31111" fmla="*/ 448143 h 1543360"/>
              <a:gd name="connsiteX31112" fmla="*/ 913717 w 1617176"/>
              <a:gd name="connsiteY31112" fmla="*/ 448143 h 1543360"/>
              <a:gd name="connsiteX31113" fmla="*/ 913717 w 1617176"/>
              <a:gd name="connsiteY31113" fmla="*/ 448876 h 1543360"/>
              <a:gd name="connsiteX31114" fmla="*/ 925922 w 1617176"/>
              <a:gd name="connsiteY31114" fmla="*/ 451072 h 1543360"/>
              <a:gd name="connsiteX31115" fmla="*/ 926220 w 1617176"/>
              <a:gd name="connsiteY31115" fmla="*/ 451519 h 1543360"/>
              <a:gd name="connsiteX31116" fmla="*/ 933000 w 1617176"/>
              <a:gd name="connsiteY31116" fmla="*/ 446434 h 1543360"/>
              <a:gd name="connsiteX31117" fmla="*/ 936585 w 1617176"/>
              <a:gd name="connsiteY31117" fmla="*/ 444316 h 1543360"/>
              <a:gd name="connsiteX31118" fmla="*/ 926654 w 1617176"/>
              <a:gd name="connsiteY31118" fmla="*/ 442285 h 1543360"/>
              <a:gd name="connsiteX31119" fmla="*/ 1054067 w 1617176"/>
              <a:gd name="connsiteY31119" fmla="*/ 441065 h 1543360"/>
              <a:gd name="connsiteX31120" fmla="*/ 1059437 w 1617176"/>
              <a:gd name="connsiteY31120" fmla="*/ 447899 h 1543360"/>
              <a:gd name="connsiteX31121" fmla="*/ 1066271 w 1617176"/>
              <a:gd name="connsiteY31121" fmla="*/ 454001 h 1543360"/>
              <a:gd name="connsiteX31122" fmla="*/ 1066174 w 1617176"/>
              <a:gd name="connsiteY31122" fmla="*/ 454489 h 1543360"/>
              <a:gd name="connsiteX31123" fmla="*/ 1066271 w 1617176"/>
              <a:gd name="connsiteY31123" fmla="*/ 454489 h 1543360"/>
              <a:gd name="connsiteX31124" fmla="*/ 1067039 w 1617176"/>
              <a:gd name="connsiteY31124" fmla="*/ 454297 h 1543360"/>
              <a:gd name="connsiteX31125" fmla="*/ 1067004 w 1617176"/>
              <a:gd name="connsiteY31125" fmla="*/ 454246 h 1543360"/>
              <a:gd name="connsiteX31126" fmla="*/ 1060169 w 1617176"/>
              <a:gd name="connsiteY31126" fmla="*/ 444970 h 1543360"/>
              <a:gd name="connsiteX31127" fmla="*/ 1054067 w 1617176"/>
              <a:gd name="connsiteY31127" fmla="*/ 441065 h 1543360"/>
              <a:gd name="connsiteX31128" fmla="*/ 855911 w 1617176"/>
              <a:gd name="connsiteY31128" fmla="*/ 440833 h 1543360"/>
              <a:gd name="connsiteX31129" fmla="*/ 855695 w 1617176"/>
              <a:gd name="connsiteY31129" fmla="*/ 441193 h 1543360"/>
              <a:gd name="connsiteX31130" fmla="*/ 855869 w 1617176"/>
              <a:gd name="connsiteY31130" fmla="*/ 441309 h 1543360"/>
              <a:gd name="connsiteX31131" fmla="*/ 857577 w 1617176"/>
              <a:gd name="connsiteY31131" fmla="*/ 441309 h 1543360"/>
              <a:gd name="connsiteX31132" fmla="*/ 865876 w 1617176"/>
              <a:gd name="connsiteY31132" fmla="*/ 440089 h 1543360"/>
              <a:gd name="connsiteX31133" fmla="*/ 856357 w 1617176"/>
              <a:gd name="connsiteY31133" fmla="*/ 445947 h 1543360"/>
              <a:gd name="connsiteX31134" fmla="*/ 885159 w 1617176"/>
              <a:gd name="connsiteY31134" fmla="*/ 453513 h 1543360"/>
              <a:gd name="connsiteX31135" fmla="*/ 882230 w 1617176"/>
              <a:gd name="connsiteY31135" fmla="*/ 443018 h 1543360"/>
              <a:gd name="connsiteX31136" fmla="*/ 865876 w 1617176"/>
              <a:gd name="connsiteY31136" fmla="*/ 440089 h 1543360"/>
              <a:gd name="connsiteX31137" fmla="*/ 997927 w 1617176"/>
              <a:gd name="connsiteY31137" fmla="*/ 439844 h 1543360"/>
              <a:gd name="connsiteX31138" fmla="*/ 1002025 w 1617176"/>
              <a:gd name="connsiteY31138" fmla="*/ 442013 h 1543360"/>
              <a:gd name="connsiteX31139" fmla="*/ 1003542 w 1617176"/>
              <a:gd name="connsiteY31139" fmla="*/ 441797 h 1543360"/>
              <a:gd name="connsiteX31140" fmla="*/ 1005025 w 1617176"/>
              <a:gd name="connsiteY31140" fmla="*/ 441500 h 1543360"/>
              <a:gd name="connsiteX31141" fmla="*/ 724307 w 1617176"/>
              <a:gd name="connsiteY31141" fmla="*/ 437892 h 1543360"/>
              <a:gd name="connsiteX31142" fmla="*/ 724307 w 1617176"/>
              <a:gd name="connsiteY31142" fmla="*/ 438624 h 1543360"/>
              <a:gd name="connsiteX31143" fmla="*/ 724131 w 1617176"/>
              <a:gd name="connsiteY31143" fmla="*/ 439151 h 1543360"/>
              <a:gd name="connsiteX31144" fmla="*/ 725444 w 1617176"/>
              <a:gd name="connsiteY31144" fmla="*/ 439315 h 1543360"/>
              <a:gd name="connsiteX31145" fmla="*/ 724550 w 1617176"/>
              <a:gd name="connsiteY31145" fmla="*/ 438868 h 1543360"/>
              <a:gd name="connsiteX31146" fmla="*/ 725282 w 1617176"/>
              <a:gd name="connsiteY31146" fmla="*/ 438136 h 1543360"/>
              <a:gd name="connsiteX31147" fmla="*/ 725247 w 1617176"/>
              <a:gd name="connsiteY31147" fmla="*/ 438031 h 1543360"/>
              <a:gd name="connsiteX31148" fmla="*/ 724550 w 1617176"/>
              <a:gd name="connsiteY31148" fmla="*/ 437892 h 1543360"/>
              <a:gd name="connsiteX31149" fmla="*/ 1121000 w 1617176"/>
              <a:gd name="connsiteY31149" fmla="*/ 437613 h 1543360"/>
              <a:gd name="connsiteX31150" fmla="*/ 1120947 w 1617176"/>
              <a:gd name="connsiteY31150" fmla="*/ 437648 h 1543360"/>
              <a:gd name="connsiteX31151" fmla="*/ 1120215 w 1617176"/>
              <a:gd name="connsiteY31151" fmla="*/ 438380 h 1543360"/>
              <a:gd name="connsiteX31152" fmla="*/ 1119482 w 1617176"/>
              <a:gd name="connsiteY31152" fmla="*/ 438380 h 1543360"/>
              <a:gd name="connsiteX31153" fmla="*/ 1129734 w 1617176"/>
              <a:gd name="connsiteY31153" fmla="*/ 446191 h 1543360"/>
              <a:gd name="connsiteX31154" fmla="*/ 1129978 w 1617176"/>
              <a:gd name="connsiteY31154" fmla="*/ 445458 h 1543360"/>
              <a:gd name="connsiteX31155" fmla="*/ 1130187 w 1617176"/>
              <a:gd name="connsiteY31155" fmla="*/ 444831 h 1543360"/>
              <a:gd name="connsiteX31156" fmla="*/ 1129979 w 1617176"/>
              <a:gd name="connsiteY31156" fmla="*/ 444970 h 1543360"/>
              <a:gd name="connsiteX31157" fmla="*/ 1129490 w 1617176"/>
              <a:gd name="connsiteY31157" fmla="*/ 444726 h 1543360"/>
              <a:gd name="connsiteX31158" fmla="*/ 983390 w 1617176"/>
              <a:gd name="connsiteY31158" fmla="*/ 437329 h 1543360"/>
              <a:gd name="connsiteX31159" fmla="*/ 974495 w 1617176"/>
              <a:gd name="connsiteY31159" fmla="*/ 441308 h 1543360"/>
              <a:gd name="connsiteX31160" fmla="*/ 964976 w 1617176"/>
              <a:gd name="connsiteY31160" fmla="*/ 445214 h 1543360"/>
              <a:gd name="connsiteX31161" fmla="*/ 964732 w 1617176"/>
              <a:gd name="connsiteY31161" fmla="*/ 445031 h 1543360"/>
              <a:gd name="connsiteX31162" fmla="*/ 964732 w 1617176"/>
              <a:gd name="connsiteY31162" fmla="*/ 445214 h 1543360"/>
              <a:gd name="connsiteX31163" fmla="*/ 964732 w 1617176"/>
              <a:gd name="connsiteY31163" fmla="*/ 446191 h 1543360"/>
              <a:gd name="connsiteX31164" fmla="*/ 976706 w 1617176"/>
              <a:gd name="connsiteY31164" fmla="*/ 446430 h 1543360"/>
              <a:gd name="connsiteX31165" fmla="*/ 982062 w 1617176"/>
              <a:gd name="connsiteY31165" fmla="*/ 444970 h 1543360"/>
              <a:gd name="connsiteX31166" fmla="*/ 988864 w 1617176"/>
              <a:gd name="connsiteY31166" fmla="*/ 443056 h 1543360"/>
              <a:gd name="connsiteX31167" fmla="*/ 986944 w 1617176"/>
              <a:gd name="connsiteY31167" fmla="*/ 439600 h 1543360"/>
              <a:gd name="connsiteX31168" fmla="*/ 985746 w 1617176"/>
              <a:gd name="connsiteY31168" fmla="*/ 438003 h 1543360"/>
              <a:gd name="connsiteX31169" fmla="*/ 987187 w 1617176"/>
              <a:gd name="connsiteY31169" fmla="*/ 436671 h 1543360"/>
              <a:gd name="connsiteX31170" fmla="*/ 986867 w 1617176"/>
              <a:gd name="connsiteY31170" fmla="*/ 436884 h 1543360"/>
              <a:gd name="connsiteX31171" fmla="*/ 986944 w 1617176"/>
              <a:gd name="connsiteY31171" fmla="*/ 436915 h 1543360"/>
              <a:gd name="connsiteX31172" fmla="*/ 988164 w 1617176"/>
              <a:gd name="connsiteY31172" fmla="*/ 438624 h 1543360"/>
              <a:gd name="connsiteX31173" fmla="*/ 990047 w 1617176"/>
              <a:gd name="connsiteY31173" fmla="*/ 442390 h 1543360"/>
              <a:gd name="connsiteX31174" fmla="*/ 990605 w 1617176"/>
              <a:gd name="connsiteY31174" fmla="*/ 442041 h 1543360"/>
              <a:gd name="connsiteX31175" fmla="*/ 991337 w 1617176"/>
              <a:gd name="connsiteY31175" fmla="*/ 442285 h 1543360"/>
              <a:gd name="connsiteX31176" fmla="*/ 992802 w 1617176"/>
              <a:gd name="connsiteY31176" fmla="*/ 442529 h 1543360"/>
              <a:gd name="connsiteX31177" fmla="*/ 993099 w 1617176"/>
              <a:gd name="connsiteY31177" fmla="*/ 443004 h 1543360"/>
              <a:gd name="connsiteX31178" fmla="*/ 995975 w 1617176"/>
              <a:gd name="connsiteY31178" fmla="*/ 442285 h 1543360"/>
              <a:gd name="connsiteX31179" fmla="*/ 995974 w 1617176"/>
              <a:gd name="connsiteY31179" fmla="*/ 442285 h 1543360"/>
              <a:gd name="connsiteX31180" fmla="*/ 987187 w 1617176"/>
              <a:gd name="connsiteY31180" fmla="*/ 436671 h 1543360"/>
              <a:gd name="connsiteX31181" fmla="*/ 718529 w 1617176"/>
              <a:gd name="connsiteY31181" fmla="*/ 435532 h 1543360"/>
              <a:gd name="connsiteX31182" fmla="*/ 718692 w 1617176"/>
              <a:gd name="connsiteY31182" fmla="*/ 435695 h 1543360"/>
              <a:gd name="connsiteX31183" fmla="*/ 718714 w 1617176"/>
              <a:gd name="connsiteY31183" fmla="*/ 435606 h 1543360"/>
              <a:gd name="connsiteX31184" fmla="*/ 844885 w 1617176"/>
              <a:gd name="connsiteY31184" fmla="*/ 435451 h 1543360"/>
              <a:gd name="connsiteX31185" fmla="*/ 853672 w 1617176"/>
              <a:gd name="connsiteY31185" fmla="*/ 439875 h 1543360"/>
              <a:gd name="connsiteX31186" fmla="*/ 854490 w 1617176"/>
              <a:gd name="connsiteY31186" fmla="*/ 440404 h 1543360"/>
              <a:gd name="connsiteX31187" fmla="*/ 854648 w 1617176"/>
              <a:gd name="connsiteY31187" fmla="*/ 440089 h 1543360"/>
              <a:gd name="connsiteX31188" fmla="*/ 949393 w 1617176"/>
              <a:gd name="connsiteY31188" fmla="*/ 435343 h 1543360"/>
              <a:gd name="connsiteX31189" fmla="*/ 935574 w 1617176"/>
              <a:gd name="connsiteY31189" fmla="*/ 438062 h 1543360"/>
              <a:gd name="connsiteX31190" fmla="*/ 935685 w 1617176"/>
              <a:gd name="connsiteY31190" fmla="*/ 438136 h 1543360"/>
              <a:gd name="connsiteX31191" fmla="*/ 935197 w 1617176"/>
              <a:gd name="connsiteY31191" fmla="*/ 439112 h 1543360"/>
              <a:gd name="connsiteX31192" fmla="*/ 945327 w 1617176"/>
              <a:gd name="connsiteY31192" fmla="*/ 439112 h 1543360"/>
              <a:gd name="connsiteX31193" fmla="*/ 945449 w 1617176"/>
              <a:gd name="connsiteY31193" fmla="*/ 438624 h 1543360"/>
              <a:gd name="connsiteX31194" fmla="*/ 946669 w 1617176"/>
              <a:gd name="connsiteY31194" fmla="*/ 438136 h 1543360"/>
              <a:gd name="connsiteX31195" fmla="*/ 949599 w 1617176"/>
              <a:gd name="connsiteY31195" fmla="*/ 436427 h 1543360"/>
              <a:gd name="connsiteX31196" fmla="*/ 949703 w 1617176"/>
              <a:gd name="connsiteY31196" fmla="*/ 436427 h 1543360"/>
              <a:gd name="connsiteX31197" fmla="*/ 752745 w 1617176"/>
              <a:gd name="connsiteY31197" fmla="*/ 435207 h 1543360"/>
              <a:gd name="connsiteX31198" fmla="*/ 753353 w 1617176"/>
              <a:gd name="connsiteY31198" fmla="*/ 435450 h 1543360"/>
              <a:gd name="connsiteX31199" fmla="*/ 754501 w 1617176"/>
              <a:gd name="connsiteY31199" fmla="*/ 435680 h 1543360"/>
              <a:gd name="connsiteX31200" fmla="*/ 754817 w 1617176"/>
              <a:gd name="connsiteY31200" fmla="*/ 435207 h 1543360"/>
              <a:gd name="connsiteX31201" fmla="*/ 1028438 w 1617176"/>
              <a:gd name="connsiteY31201" fmla="*/ 434963 h 1543360"/>
              <a:gd name="connsiteX31202" fmla="*/ 1039910 w 1617176"/>
              <a:gd name="connsiteY31202" fmla="*/ 448143 h 1543360"/>
              <a:gd name="connsiteX31203" fmla="*/ 1049126 w 1617176"/>
              <a:gd name="connsiteY31203" fmla="*/ 452638 h 1543360"/>
              <a:gd name="connsiteX31204" fmla="*/ 1049430 w 1617176"/>
              <a:gd name="connsiteY31204" fmla="*/ 452537 h 1543360"/>
              <a:gd name="connsiteX31205" fmla="*/ 1050651 w 1617176"/>
              <a:gd name="connsiteY31205" fmla="*/ 452781 h 1543360"/>
              <a:gd name="connsiteX31206" fmla="*/ 1052115 w 1617176"/>
              <a:gd name="connsiteY31206" fmla="*/ 453025 h 1543360"/>
              <a:gd name="connsiteX31207" fmla="*/ 1052848 w 1617176"/>
              <a:gd name="connsiteY31207" fmla="*/ 453757 h 1543360"/>
              <a:gd name="connsiteX31208" fmla="*/ 1052359 w 1617176"/>
              <a:gd name="connsiteY31208" fmla="*/ 454246 h 1543360"/>
              <a:gd name="connsiteX31209" fmla="*/ 1051871 w 1617176"/>
              <a:gd name="connsiteY31209" fmla="*/ 454490 h 1543360"/>
              <a:gd name="connsiteX31210" fmla="*/ 1049918 w 1617176"/>
              <a:gd name="connsiteY31210" fmla="*/ 454002 h 1543360"/>
              <a:gd name="connsiteX31211" fmla="*/ 1049186 w 1617176"/>
              <a:gd name="connsiteY31211" fmla="*/ 453757 h 1543360"/>
              <a:gd name="connsiteX31212" fmla="*/ 1047233 w 1617176"/>
              <a:gd name="connsiteY31212" fmla="*/ 453757 h 1543360"/>
              <a:gd name="connsiteX31213" fmla="*/ 1054067 w 1617176"/>
              <a:gd name="connsiteY31213" fmla="*/ 454734 h 1543360"/>
              <a:gd name="connsiteX31214" fmla="*/ 1060902 w 1617176"/>
              <a:gd name="connsiteY31214" fmla="*/ 454734 h 1543360"/>
              <a:gd name="connsiteX31215" fmla="*/ 1048941 w 1617176"/>
              <a:gd name="connsiteY31215" fmla="*/ 439600 h 1543360"/>
              <a:gd name="connsiteX31216" fmla="*/ 1046256 w 1617176"/>
              <a:gd name="connsiteY31216" fmla="*/ 439112 h 1543360"/>
              <a:gd name="connsiteX31217" fmla="*/ 1045524 w 1617176"/>
              <a:gd name="connsiteY31217" fmla="*/ 437648 h 1543360"/>
              <a:gd name="connsiteX31218" fmla="*/ 1040398 w 1617176"/>
              <a:gd name="connsiteY31218" fmla="*/ 437159 h 1543360"/>
              <a:gd name="connsiteX31219" fmla="*/ 1028438 w 1617176"/>
              <a:gd name="connsiteY31219" fmla="*/ 434963 h 1543360"/>
              <a:gd name="connsiteX31220" fmla="*/ 745541 w 1617176"/>
              <a:gd name="connsiteY31220" fmla="*/ 434779 h 1543360"/>
              <a:gd name="connsiteX31221" fmla="*/ 740660 w 1617176"/>
              <a:gd name="connsiteY31221" fmla="*/ 437648 h 1543360"/>
              <a:gd name="connsiteX31222" fmla="*/ 744809 w 1617176"/>
              <a:gd name="connsiteY31222" fmla="*/ 440577 h 1543360"/>
              <a:gd name="connsiteX31223" fmla="*/ 749203 w 1617176"/>
              <a:gd name="connsiteY31223" fmla="*/ 443994 h 1543360"/>
              <a:gd name="connsiteX31224" fmla="*/ 756037 w 1617176"/>
              <a:gd name="connsiteY31224" fmla="*/ 446191 h 1543360"/>
              <a:gd name="connsiteX31225" fmla="*/ 761163 w 1617176"/>
              <a:gd name="connsiteY31225" fmla="*/ 450340 h 1543360"/>
              <a:gd name="connsiteX31226" fmla="*/ 768974 w 1617176"/>
              <a:gd name="connsiteY31226" fmla="*/ 452537 h 1543360"/>
              <a:gd name="connsiteX31227" fmla="*/ 818279 w 1617176"/>
              <a:gd name="connsiteY31227" fmla="*/ 464985 h 1543360"/>
              <a:gd name="connsiteX31228" fmla="*/ 821669 w 1617176"/>
              <a:gd name="connsiteY31228" fmla="*/ 463714 h 1543360"/>
              <a:gd name="connsiteX31229" fmla="*/ 822430 w 1617176"/>
              <a:gd name="connsiteY31229" fmla="*/ 461812 h 1543360"/>
              <a:gd name="connsiteX31230" fmla="*/ 822917 w 1617176"/>
              <a:gd name="connsiteY31230" fmla="*/ 462056 h 1543360"/>
              <a:gd name="connsiteX31231" fmla="*/ 822917 w 1617176"/>
              <a:gd name="connsiteY31231" fmla="*/ 462211 h 1543360"/>
              <a:gd name="connsiteX31232" fmla="*/ 825358 w 1617176"/>
              <a:gd name="connsiteY31232" fmla="*/ 458883 h 1543360"/>
              <a:gd name="connsiteX31233" fmla="*/ 753840 w 1617176"/>
              <a:gd name="connsiteY31233" fmla="*/ 436915 h 1543360"/>
              <a:gd name="connsiteX31234" fmla="*/ 754573 w 1617176"/>
              <a:gd name="connsiteY31234" fmla="*/ 436671 h 1543360"/>
              <a:gd name="connsiteX31235" fmla="*/ 754329 w 1617176"/>
              <a:gd name="connsiteY31235" fmla="*/ 436671 h 1543360"/>
              <a:gd name="connsiteX31236" fmla="*/ 754085 w 1617176"/>
              <a:gd name="connsiteY31236" fmla="*/ 436671 h 1543360"/>
              <a:gd name="connsiteX31237" fmla="*/ 753109 w 1617176"/>
              <a:gd name="connsiteY31237" fmla="*/ 436671 h 1543360"/>
              <a:gd name="connsiteX31238" fmla="*/ 751887 w 1617176"/>
              <a:gd name="connsiteY31238" fmla="*/ 435798 h 1543360"/>
              <a:gd name="connsiteX31239" fmla="*/ 751887 w 1617176"/>
              <a:gd name="connsiteY31239" fmla="*/ 435939 h 1543360"/>
              <a:gd name="connsiteX31240" fmla="*/ 745541 w 1617176"/>
              <a:gd name="connsiteY31240" fmla="*/ 434779 h 1543360"/>
              <a:gd name="connsiteX31241" fmla="*/ 711860 w 1617176"/>
              <a:gd name="connsiteY31241" fmla="*/ 434721 h 1543360"/>
              <a:gd name="connsiteX31242" fmla="*/ 712080 w 1617176"/>
              <a:gd name="connsiteY31242" fmla="*/ 435051 h 1543360"/>
              <a:gd name="connsiteX31243" fmla="*/ 712102 w 1617176"/>
              <a:gd name="connsiteY31243" fmla="*/ 434963 h 1543360"/>
              <a:gd name="connsiteX31244" fmla="*/ 894221 w 1617176"/>
              <a:gd name="connsiteY31244" fmla="*/ 434505 h 1543360"/>
              <a:gd name="connsiteX31245" fmla="*/ 884427 w 1617176"/>
              <a:gd name="connsiteY31245" fmla="*/ 439112 h 1543360"/>
              <a:gd name="connsiteX31246" fmla="*/ 903465 w 1617176"/>
              <a:gd name="connsiteY31246" fmla="*/ 446435 h 1543360"/>
              <a:gd name="connsiteX31247" fmla="*/ 912985 w 1617176"/>
              <a:gd name="connsiteY31247" fmla="*/ 446435 h 1543360"/>
              <a:gd name="connsiteX31248" fmla="*/ 926654 w 1617176"/>
              <a:gd name="connsiteY31248" fmla="*/ 439600 h 1543360"/>
              <a:gd name="connsiteX31249" fmla="*/ 918111 w 1617176"/>
              <a:gd name="connsiteY31249" fmla="*/ 437159 h 1543360"/>
              <a:gd name="connsiteX31250" fmla="*/ 914449 w 1617176"/>
              <a:gd name="connsiteY31250" fmla="*/ 435451 h 1543360"/>
              <a:gd name="connsiteX31251" fmla="*/ 907127 w 1617176"/>
              <a:gd name="connsiteY31251" fmla="*/ 435939 h 1543360"/>
              <a:gd name="connsiteX31252" fmla="*/ 894221 w 1617176"/>
              <a:gd name="connsiteY31252" fmla="*/ 434505 h 1543360"/>
              <a:gd name="connsiteX31253" fmla="*/ 1091985 w 1617176"/>
              <a:gd name="connsiteY31253" fmla="*/ 433905 h 1543360"/>
              <a:gd name="connsiteX31254" fmla="*/ 1095165 w 1617176"/>
              <a:gd name="connsiteY31254" fmla="*/ 440150 h 1543360"/>
              <a:gd name="connsiteX31255" fmla="*/ 1099711 w 1617176"/>
              <a:gd name="connsiteY31255" fmla="*/ 446191 h 1543360"/>
              <a:gd name="connsiteX31256" fmla="*/ 1120703 w 1617176"/>
              <a:gd name="connsiteY31256" fmla="*/ 457419 h 1543360"/>
              <a:gd name="connsiteX31257" fmla="*/ 1124608 w 1617176"/>
              <a:gd name="connsiteY31257" fmla="*/ 457419 h 1543360"/>
              <a:gd name="connsiteX31258" fmla="*/ 1140230 w 1617176"/>
              <a:gd name="connsiteY31258" fmla="*/ 467426 h 1543360"/>
              <a:gd name="connsiteX31259" fmla="*/ 1139254 w 1617176"/>
              <a:gd name="connsiteY31259" fmla="*/ 470355 h 1543360"/>
              <a:gd name="connsiteX31260" fmla="*/ 1144867 w 1617176"/>
              <a:gd name="connsiteY31260" fmla="*/ 473772 h 1543360"/>
              <a:gd name="connsiteX31261" fmla="*/ 1152922 w 1617176"/>
              <a:gd name="connsiteY31261" fmla="*/ 481095 h 1543360"/>
              <a:gd name="connsiteX31262" fmla="*/ 1152190 w 1617176"/>
              <a:gd name="connsiteY31262" fmla="*/ 476702 h 1543360"/>
              <a:gd name="connsiteX31263" fmla="*/ 1154387 w 1617176"/>
              <a:gd name="connsiteY31263" fmla="*/ 475237 h 1543360"/>
              <a:gd name="connsiteX31264" fmla="*/ 1138277 w 1617176"/>
              <a:gd name="connsiteY31264" fmla="*/ 458883 h 1543360"/>
              <a:gd name="connsiteX31265" fmla="*/ 1127049 w 1617176"/>
              <a:gd name="connsiteY31265" fmla="*/ 449852 h 1543360"/>
              <a:gd name="connsiteX31266" fmla="*/ 1125096 w 1617176"/>
              <a:gd name="connsiteY31266" fmla="*/ 446679 h 1543360"/>
              <a:gd name="connsiteX31267" fmla="*/ 1112892 w 1617176"/>
              <a:gd name="connsiteY31267" fmla="*/ 442041 h 1543360"/>
              <a:gd name="connsiteX31268" fmla="*/ 1094554 w 1617176"/>
              <a:gd name="connsiteY31268" fmla="*/ 434613 h 1543360"/>
              <a:gd name="connsiteX31269" fmla="*/ 1094342 w 1617176"/>
              <a:gd name="connsiteY31269" fmla="*/ 434719 h 1543360"/>
              <a:gd name="connsiteX31270" fmla="*/ 1094098 w 1617176"/>
              <a:gd name="connsiteY31270" fmla="*/ 434719 h 1543360"/>
              <a:gd name="connsiteX31271" fmla="*/ 1093122 w 1617176"/>
              <a:gd name="connsiteY31271" fmla="*/ 434474 h 1543360"/>
              <a:gd name="connsiteX31272" fmla="*/ 701066 w 1617176"/>
              <a:gd name="connsiteY31272" fmla="*/ 433692 h 1543360"/>
              <a:gd name="connsiteX31273" fmla="*/ 704444 w 1617176"/>
              <a:gd name="connsiteY31273" fmla="*/ 435909 h 1543360"/>
              <a:gd name="connsiteX31274" fmla="*/ 711614 w 1617176"/>
              <a:gd name="connsiteY31274" fmla="*/ 438868 h 1543360"/>
              <a:gd name="connsiteX31275" fmla="*/ 722110 w 1617176"/>
              <a:gd name="connsiteY31275" fmla="*/ 444726 h 1543360"/>
              <a:gd name="connsiteX31276" fmla="*/ 736267 w 1617176"/>
              <a:gd name="connsiteY31276" fmla="*/ 450096 h 1543360"/>
              <a:gd name="connsiteX31277" fmla="*/ 736023 w 1617176"/>
              <a:gd name="connsiteY31277" fmla="*/ 450829 h 1543360"/>
              <a:gd name="connsiteX31278" fmla="*/ 735715 w 1617176"/>
              <a:gd name="connsiteY31278" fmla="*/ 451137 h 1543360"/>
              <a:gd name="connsiteX31279" fmla="*/ 738951 w 1617176"/>
              <a:gd name="connsiteY31279" fmla="*/ 452292 h 1543360"/>
              <a:gd name="connsiteX31280" fmla="*/ 741392 w 1617176"/>
              <a:gd name="connsiteY31280" fmla="*/ 453269 h 1543360"/>
              <a:gd name="connsiteX31281" fmla="*/ 741954 w 1617176"/>
              <a:gd name="connsiteY31281" fmla="*/ 453831 h 1543360"/>
              <a:gd name="connsiteX31282" fmla="*/ 765801 w 1617176"/>
              <a:gd name="connsiteY31282" fmla="*/ 459371 h 1543360"/>
              <a:gd name="connsiteX31283" fmla="*/ 765679 w 1617176"/>
              <a:gd name="connsiteY31283" fmla="*/ 459736 h 1543360"/>
              <a:gd name="connsiteX31284" fmla="*/ 766045 w 1617176"/>
              <a:gd name="connsiteY31284" fmla="*/ 459371 h 1543360"/>
              <a:gd name="connsiteX31285" fmla="*/ 771171 w 1617176"/>
              <a:gd name="connsiteY31285" fmla="*/ 459859 h 1543360"/>
              <a:gd name="connsiteX31286" fmla="*/ 771659 w 1617176"/>
              <a:gd name="connsiteY31286" fmla="*/ 459859 h 1543360"/>
              <a:gd name="connsiteX31287" fmla="*/ 771764 w 1617176"/>
              <a:gd name="connsiteY31287" fmla="*/ 459806 h 1543360"/>
              <a:gd name="connsiteX31288" fmla="*/ 724062 w 1617176"/>
              <a:gd name="connsiteY31288" fmla="*/ 441309 h 1543360"/>
              <a:gd name="connsiteX31289" fmla="*/ 724794 w 1617176"/>
              <a:gd name="connsiteY31289" fmla="*/ 440821 h 1543360"/>
              <a:gd name="connsiteX31290" fmla="*/ 724767 w 1617176"/>
              <a:gd name="connsiteY31290" fmla="*/ 440712 h 1543360"/>
              <a:gd name="connsiteX31291" fmla="*/ 723818 w 1617176"/>
              <a:gd name="connsiteY31291" fmla="*/ 440577 h 1543360"/>
              <a:gd name="connsiteX31292" fmla="*/ 722842 w 1617176"/>
              <a:gd name="connsiteY31292" fmla="*/ 439844 h 1543360"/>
              <a:gd name="connsiteX31293" fmla="*/ 723066 w 1617176"/>
              <a:gd name="connsiteY31293" fmla="*/ 439675 h 1543360"/>
              <a:gd name="connsiteX31294" fmla="*/ 712067 w 1617176"/>
              <a:gd name="connsiteY31294" fmla="*/ 436009 h 1543360"/>
              <a:gd name="connsiteX31295" fmla="*/ 711858 w 1617176"/>
              <a:gd name="connsiteY31295" fmla="*/ 436427 h 1543360"/>
              <a:gd name="connsiteX31296" fmla="*/ 705023 w 1617176"/>
              <a:gd name="connsiteY31296" fmla="*/ 434718 h 1543360"/>
              <a:gd name="connsiteX31297" fmla="*/ 995974 w 1617176"/>
              <a:gd name="connsiteY31297" fmla="*/ 433498 h 1543360"/>
              <a:gd name="connsiteX31298" fmla="*/ 994754 w 1617176"/>
              <a:gd name="connsiteY31298" fmla="*/ 434474 h 1543360"/>
              <a:gd name="connsiteX31299" fmla="*/ 995486 w 1617176"/>
              <a:gd name="connsiteY31299" fmla="*/ 434474 h 1543360"/>
              <a:gd name="connsiteX31300" fmla="*/ 1013061 w 1617176"/>
              <a:gd name="connsiteY31300" fmla="*/ 439600 h 1543360"/>
              <a:gd name="connsiteX31301" fmla="*/ 1030879 w 1617176"/>
              <a:gd name="connsiteY31301" fmla="*/ 443994 h 1543360"/>
              <a:gd name="connsiteX31302" fmla="*/ 1023800 w 1617176"/>
              <a:gd name="connsiteY31302" fmla="*/ 435451 h 1543360"/>
              <a:gd name="connsiteX31303" fmla="*/ 1012816 w 1617176"/>
              <a:gd name="connsiteY31303" fmla="*/ 434474 h 1543360"/>
              <a:gd name="connsiteX31304" fmla="*/ 995974 w 1617176"/>
              <a:gd name="connsiteY31304" fmla="*/ 433498 h 1543360"/>
              <a:gd name="connsiteX31305" fmla="*/ 970284 w 1617176"/>
              <a:gd name="connsiteY31305" fmla="*/ 432736 h 1543360"/>
              <a:gd name="connsiteX31306" fmla="*/ 959606 w 1617176"/>
              <a:gd name="connsiteY31306" fmla="*/ 435939 h 1543360"/>
              <a:gd name="connsiteX31307" fmla="*/ 957409 w 1617176"/>
              <a:gd name="connsiteY31307" fmla="*/ 434474 h 1543360"/>
              <a:gd name="connsiteX31308" fmla="*/ 950086 w 1617176"/>
              <a:gd name="connsiteY31308" fmla="*/ 438380 h 1543360"/>
              <a:gd name="connsiteX31309" fmla="*/ 950284 w 1617176"/>
              <a:gd name="connsiteY31309" fmla="*/ 437590 h 1543360"/>
              <a:gd name="connsiteX31310" fmla="*/ 947158 w 1617176"/>
              <a:gd name="connsiteY31310" fmla="*/ 439600 h 1543360"/>
              <a:gd name="connsiteX31311" fmla="*/ 946182 w 1617176"/>
              <a:gd name="connsiteY31311" fmla="*/ 440332 h 1543360"/>
              <a:gd name="connsiteX31312" fmla="*/ 946057 w 1617176"/>
              <a:gd name="connsiteY31312" fmla="*/ 440332 h 1543360"/>
              <a:gd name="connsiteX31313" fmla="*/ 946425 w 1617176"/>
              <a:gd name="connsiteY31313" fmla="*/ 440577 h 1543360"/>
              <a:gd name="connsiteX31314" fmla="*/ 946425 w 1617176"/>
              <a:gd name="connsiteY31314" fmla="*/ 441553 h 1543360"/>
              <a:gd name="connsiteX31315" fmla="*/ 955365 w 1617176"/>
              <a:gd name="connsiteY31315" fmla="*/ 444299 h 1543360"/>
              <a:gd name="connsiteX31316" fmla="*/ 964288 w 1617176"/>
              <a:gd name="connsiteY31316" fmla="*/ 443762 h 1543360"/>
              <a:gd name="connsiteX31317" fmla="*/ 964488 w 1617176"/>
              <a:gd name="connsiteY31317" fmla="*/ 443261 h 1543360"/>
              <a:gd name="connsiteX31318" fmla="*/ 973519 w 1617176"/>
              <a:gd name="connsiteY31318" fmla="*/ 439356 h 1543360"/>
              <a:gd name="connsiteX31319" fmla="*/ 982373 w 1617176"/>
              <a:gd name="connsiteY31319" fmla="*/ 435496 h 1543360"/>
              <a:gd name="connsiteX31320" fmla="*/ 982305 w 1617176"/>
              <a:gd name="connsiteY31320" fmla="*/ 435451 h 1543360"/>
              <a:gd name="connsiteX31321" fmla="*/ 982794 w 1617176"/>
              <a:gd name="connsiteY31321" fmla="*/ 433742 h 1543360"/>
              <a:gd name="connsiteX31322" fmla="*/ 970284 w 1617176"/>
              <a:gd name="connsiteY31322" fmla="*/ 432736 h 1543360"/>
              <a:gd name="connsiteX31323" fmla="*/ 1091901 w 1617176"/>
              <a:gd name="connsiteY31323" fmla="*/ 431546 h 1543360"/>
              <a:gd name="connsiteX31324" fmla="*/ 1092328 w 1617176"/>
              <a:gd name="connsiteY31324" fmla="*/ 433040 h 1543360"/>
              <a:gd name="connsiteX31325" fmla="*/ 1093610 w 1617176"/>
              <a:gd name="connsiteY31325" fmla="*/ 433254 h 1543360"/>
              <a:gd name="connsiteX31326" fmla="*/ 1094260 w 1617176"/>
              <a:gd name="connsiteY31326" fmla="*/ 433579 h 1543360"/>
              <a:gd name="connsiteX31327" fmla="*/ 1094097 w 1617176"/>
              <a:gd name="connsiteY31327" fmla="*/ 433254 h 1543360"/>
              <a:gd name="connsiteX31328" fmla="*/ 1094586 w 1617176"/>
              <a:gd name="connsiteY31328" fmla="*/ 433254 h 1543360"/>
              <a:gd name="connsiteX31329" fmla="*/ 1091901 w 1617176"/>
              <a:gd name="connsiteY31329" fmla="*/ 431546 h 1543360"/>
              <a:gd name="connsiteX31330" fmla="*/ 1006470 w 1617176"/>
              <a:gd name="connsiteY31330" fmla="*/ 430325 h 1543360"/>
              <a:gd name="connsiteX31331" fmla="*/ 1009399 w 1617176"/>
              <a:gd name="connsiteY31331" fmla="*/ 430813 h 1543360"/>
              <a:gd name="connsiteX31332" fmla="*/ 1016722 w 1617176"/>
              <a:gd name="connsiteY31332" fmla="*/ 430813 h 1543360"/>
              <a:gd name="connsiteX31333" fmla="*/ 1006470 w 1617176"/>
              <a:gd name="connsiteY31333" fmla="*/ 430325 h 1543360"/>
              <a:gd name="connsiteX31334" fmla="*/ 892481 w 1617176"/>
              <a:gd name="connsiteY31334" fmla="*/ 428616 h 1543360"/>
              <a:gd name="connsiteX31335" fmla="*/ 892481 w 1617176"/>
              <a:gd name="connsiteY31335" fmla="*/ 428616 h 1543360"/>
              <a:gd name="connsiteX31336" fmla="*/ 892970 w 1617176"/>
              <a:gd name="connsiteY31336" fmla="*/ 429105 h 1543360"/>
              <a:gd name="connsiteX31337" fmla="*/ 893031 w 1617176"/>
              <a:gd name="connsiteY31337" fmla="*/ 428860 h 1543360"/>
              <a:gd name="connsiteX31338" fmla="*/ 892970 w 1617176"/>
              <a:gd name="connsiteY31338" fmla="*/ 428860 h 1543360"/>
              <a:gd name="connsiteX31339" fmla="*/ 717939 w 1617176"/>
              <a:gd name="connsiteY31339" fmla="*/ 428325 h 1543360"/>
              <a:gd name="connsiteX31340" fmla="*/ 723330 w 1617176"/>
              <a:gd name="connsiteY31340" fmla="*/ 430813 h 1543360"/>
              <a:gd name="connsiteX31341" fmla="*/ 736730 w 1617176"/>
              <a:gd name="connsiteY31341" fmla="*/ 437147 h 1543360"/>
              <a:gd name="connsiteX31342" fmla="*/ 737487 w 1617176"/>
              <a:gd name="connsiteY31342" fmla="*/ 433742 h 1543360"/>
              <a:gd name="connsiteX31343" fmla="*/ 863679 w 1617176"/>
              <a:gd name="connsiteY31343" fmla="*/ 427640 h 1543360"/>
              <a:gd name="connsiteX31344" fmla="*/ 878325 w 1617176"/>
              <a:gd name="connsiteY31344" fmla="*/ 436671 h 1543360"/>
              <a:gd name="connsiteX31345" fmla="*/ 869782 w 1617176"/>
              <a:gd name="connsiteY31345" fmla="*/ 436671 h 1543360"/>
              <a:gd name="connsiteX31346" fmla="*/ 881986 w 1617176"/>
              <a:gd name="connsiteY31346" fmla="*/ 440333 h 1543360"/>
              <a:gd name="connsiteX31347" fmla="*/ 886135 w 1617176"/>
              <a:gd name="connsiteY31347" fmla="*/ 431790 h 1543360"/>
              <a:gd name="connsiteX31348" fmla="*/ 863679 w 1617176"/>
              <a:gd name="connsiteY31348" fmla="*/ 427640 h 1543360"/>
              <a:gd name="connsiteX31349" fmla="*/ 1109231 w 1617176"/>
              <a:gd name="connsiteY31349" fmla="*/ 426785 h 1543360"/>
              <a:gd name="connsiteX31350" fmla="*/ 1108987 w 1617176"/>
              <a:gd name="connsiteY31350" fmla="*/ 427152 h 1543360"/>
              <a:gd name="connsiteX31351" fmla="*/ 1108345 w 1617176"/>
              <a:gd name="connsiteY31351" fmla="*/ 428007 h 1543360"/>
              <a:gd name="connsiteX31352" fmla="*/ 1108498 w 1617176"/>
              <a:gd name="connsiteY31352" fmla="*/ 428128 h 1543360"/>
              <a:gd name="connsiteX31353" fmla="*/ 1108010 w 1617176"/>
              <a:gd name="connsiteY31353" fmla="*/ 428861 h 1543360"/>
              <a:gd name="connsiteX31354" fmla="*/ 1108743 w 1617176"/>
              <a:gd name="connsiteY31354" fmla="*/ 428616 h 1543360"/>
              <a:gd name="connsiteX31355" fmla="*/ 1110451 w 1617176"/>
              <a:gd name="connsiteY31355" fmla="*/ 428616 h 1543360"/>
              <a:gd name="connsiteX31356" fmla="*/ 1111183 w 1617176"/>
              <a:gd name="connsiteY31356" fmla="*/ 428372 h 1543360"/>
              <a:gd name="connsiteX31357" fmla="*/ 1111306 w 1617176"/>
              <a:gd name="connsiteY31357" fmla="*/ 428006 h 1543360"/>
              <a:gd name="connsiteX31358" fmla="*/ 1111183 w 1617176"/>
              <a:gd name="connsiteY31358" fmla="*/ 428128 h 1543360"/>
              <a:gd name="connsiteX31359" fmla="*/ 1110696 w 1617176"/>
              <a:gd name="connsiteY31359" fmla="*/ 427884 h 1543360"/>
              <a:gd name="connsiteX31360" fmla="*/ 1109525 w 1617176"/>
              <a:gd name="connsiteY31360" fmla="*/ 426908 h 1543360"/>
              <a:gd name="connsiteX31361" fmla="*/ 1109231 w 1617176"/>
              <a:gd name="connsiteY31361" fmla="*/ 426908 h 1543360"/>
              <a:gd name="connsiteX31362" fmla="*/ 977608 w 1617176"/>
              <a:gd name="connsiteY31362" fmla="*/ 425443 h 1543360"/>
              <a:gd name="connsiteX31363" fmla="*/ 977424 w 1617176"/>
              <a:gd name="connsiteY31363" fmla="*/ 425688 h 1543360"/>
              <a:gd name="connsiteX31364" fmla="*/ 974739 w 1617176"/>
              <a:gd name="connsiteY31364" fmla="*/ 426761 h 1543360"/>
              <a:gd name="connsiteX31365" fmla="*/ 974739 w 1617176"/>
              <a:gd name="connsiteY31365" fmla="*/ 427640 h 1543360"/>
              <a:gd name="connsiteX31366" fmla="*/ 979621 w 1617176"/>
              <a:gd name="connsiteY31366" fmla="*/ 428616 h 1543360"/>
              <a:gd name="connsiteX31367" fmla="*/ 978644 w 1617176"/>
              <a:gd name="connsiteY31367" fmla="*/ 425443 h 1543360"/>
              <a:gd name="connsiteX31368" fmla="*/ 1071912 w 1617176"/>
              <a:gd name="connsiteY31368" fmla="*/ 425089 h 1543360"/>
              <a:gd name="connsiteX31369" fmla="*/ 1081649 w 1617176"/>
              <a:gd name="connsiteY31369" fmla="*/ 429349 h 1543360"/>
              <a:gd name="connsiteX31370" fmla="*/ 1083332 w 1617176"/>
              <a:gd name="connsiteY31370" fmla="*/ 429854 h 1543360"/>
              <a:gd name="connsiteX31371" fmla="*/ 1080917 w 1617176"/>
              <a:gd name="connsiteY31371" fmla="*/ 427640 h 1543360"/>
              <a:gd name="connsiteX31372" fmla="*/ 1077011 w 1617176"/>
              <a:gd name="connsiteY31372" fmla="*/ 425443 h 1543360"/>
              <a:gd name="connsiteX31373" fmla="*/ 1074570 w 1617176"/>
              <a:gd name="connsiteY31373" fmla="*/ 425443 h 1543360"/>
              <a:gd name="connsiteX31374" fmla="*/ 337672 w 1617176"/>
              <a:gd name="connsiteY31374" fmla="*/ 423735 h 1543360"/>
              <a:gd name="connsiteX31375" fmla="*/ 402599 w 1617176"/>
              <a:gd name="connsiteY31375" fmla="*/ 489394 h 1543360"/>
              <a:gd name="connsiteX31376" fmla="*/ 406261 w 1617176"/>
              <a:gd name="connsiteY31376" fmla="*/ 491347 h 1543360"/>
              <a:gd name="connsiteX31377" fmla="*/ 447756 w 1617176"/>
              <a:gd name="connsiteY31377" fmla="*/ 530157 h 1543360"/>
              <a:gd name="connsiteX31378" fmla="*/ 454590 w 1617176"/>
              <a:gd name="connsiteY31378" fmla="*/ 535771 h 1543360"/>
              <a:gd name="connsiteX31379" fmla="*/ 454502 w 1617176"/>
              <a:gd name="connsiteY31379" fmla="*/ 535859 h 1543360"/>
              <a:gd name="connsiteX31380" fmla="*/ 455078 w 1617176"/>
              <a:gd name="connsiteY31380" fmla="*/ 536339 h 1543360"/>
              <a:gd name="connsiteX31381" fmla="*/ 455078 w 1617176"/>
              <a:gd name="connsiteY31381" fmla="*/ 536259 h 1543360"/>
              <a:gd name="connsiteX31382" fmla="*/ 462401 w 1617176"/>
              <a:gd name="connsiteY31382" fmla="*/ 542605 h 1543360"/>
              <a:gd name="connsiteX31383" fmla="*/ 462278 w 1617176"/>
              <a:gd name="connsiteY31383" fmla="*/ 542727 h 1543360"/>
              <a:gd name="connsiteX31384" fmla="*/ 463133 w 1617176"/>
              <a:gd name="connsiteY31384" fmla="*/ 543581 h 1543360"/>
              <a:gd name="connsiteX31385" fmla="*/ 463377 w 1617176"/>
              <a:gd name="connsiteY31385" fmla="*/ 543581 h 1543360"/>
              <a:gd name="connsiteX31386" fmla="*/ 476092 w 1617176"/>
              <a:gd name="connsiteY31386" fmla="*/ 556537 h 1543360"/>
              <a:gd name="connsiteX31387" fmla="*/ 478511 w 1617176"/>
              <a:gd name="connsiteY31387" fmla="*/ 558714 h 1543360"/>
              <a:gd name="connsiteX31388" fmla="*/ 492146 w 1617176"/>
              <a:gd name="connsiteY31388" fmla="*/ 572110 h 1543360"/>
              <a:gd name="connsiteX31389" fmla="*/ 492423 w 1617176"/>
              <a:gd name="connsiteY31389" fmla="*/ 571650 h 1543360"/>
              <a:gd name="connsiteX31390" fmla="*/ 495835 w 1617176"/>
              <a:gd name="connsiteY31390" fmla="*/ 576037 h 1543360"/>
              <a:gd name="connsiteX31391" fmla="*/ 496085 w 1617176"/>
              <a:gd name="connsiteY31391" fmla="*/ 576287 h 1543360"/>
              <a:gd name="connsiteX31392" fmla="*/ 497305 w 1617176"/>
              <a:gd name="connsiteY31392" fmla="*/ 577264 h 1543360"/>
              <a:gd name="connsiteX31393" fmla="*/ 497061 w 1617176"/>
              <a:gd name="connsiteY31393" fmla="*/ 577752 h 1543360"/>
              <a:gd name="connsiteX31394" fmla="*/ 496573 w 1617176"/>
              <a:gd name="connsiteY31394" fmla="*/ 577752 h 1543360"/>
              <a:gd name="connsiteX31395" fmla="*/ 496329 w 1617176"/>
              <a:gd name="connsiteY31395" fmla="*/ 577508 h 1543360"/>
              <a:gd name="connsiteX31396" fmla="*/ 495840 w 1617176"/>
              <a:gd name="connsiteY31396" fmla="*/ 577264 h 1543360"/>
              <a:gd name="connsiteX31397" fmla="*/ 494891 w 1617176"/>
              <a:gd name="connsiteY31397" fmla="*/ 576125 h 1543360"/>
              <a:gd name="connsiteX31398" fmla="*/ 494620 w 1617176"/>
              <a:gd name="connsiteY31398" fmla="*/ 576532 h 1543360"/>
              <a:gd name="connsiteX31399" fmla="*/ 491203 w 1617176"/>
              <a:gd name="connsiteY31399" fmla="*/ 575799 h 1543360"/>
              <a:gd name="connsiteX31400" fmla="*/ 491203 w 1617176"/>
              <a:gd name="connsiteY31400" fmla="*/ 573359 h 1543360"/>
              <a:gd name="connsiteX31401" fmla="*/ 477534 w 1617176"/>
              <a:gd name="connsiteY31401" fmla="*/ 559690 h 1543360"/>
              <a:gd name="connsiteX31402" fmla="*/ 475222 w 1617176"/>
              <a:gd name="connsiteY31402" fmla="*/ 557609 h 1543360"/>
              <a:gd name="connsiteX31403" fmla="*/ 474849 w 1617176"/>
              <a:gd name="connsiteY31403" fmla="*/ 557982 h 1543360"/>
              <a:gd name="connsiteX31404" fmla="*/ 472652 w 1617176"/>
              <a:gd name="connsiteY31404" fmla="*/ 557982 h 1543360"/>
              <a:gd name="connsiteX31405" fmla="*/ 472733 w 1617176"/>
              <a:gd name="connsiteY31405" fmla="*/ 557737 h 1543360"/>
              <a:gd name="connsiteX31406" fmla="*/ 472355 w 1617176"/>
              <a:gd name="connsiteY31406" fmla="*/ 557964 h 1543360"/>
              <a:gd name="connsiteX31407" fmla="*/ 472408 w 1617176"/>
              <a:gd name="connsiteY31407" fmla="*/ 557982 h 1543360"/>
              <a:gd name="connsiteX31408" fmla="*/ 479487 w 1617176"/>
              <a:gd name="connsiteY31408" fmla="*/ 563352 h 1543360"/>
              <a:gd name="connsiteX31409" fmla="*/ 489738 w 1617176"/>
              <a:gd name="connsiteY31409" fmla="*/ 577509 h 1543360"/>
              <a:gd name="connsiteX31410" fmla="*/ 496573 w 1617176"/>
              <a:gd name="connsiteY31410" fmla="*/ 582879 h 1543360"/>
              <a:gd name="connsiteX31411" fmla="*/ 527084 w 1617176"/>
              <a:gd name="connsiteY31411" fmla="*/ 614366 h 1543360"/>
              <a:gd name="connsiteX31412" fmla="*/ 534894 w 1617176"/>
              <a:gd name="connsiteY31412" fmla="*/ 622177 h 1543360"/>
              <a:gd name="connsiteX31413" fmla="*/ 553201 w 1617176"/>
              <a:gd name="connsiteY31413" fmla="*/ 642192 h 1543360"/>
              <a:gd name="connsiteX31414" fmla="*/ 557594 w 1617176"/>
              <a:gd name="connsiteY31414" fmla="*/ 645610 h 1543360"/>
              <a:gd name="connsiteX31415" fmla="*/ 558083 w 1617176"/>
              <a:gd name="connsiteY31415" fmla="*/ 644389 h 1543360"/>
              <a:gd name="connsiteX31416" fmla="*/ 558574 w 1617176"/>
              <a:gd name="connsiteY31416" fmla="*/ 643898 h 1543360"/>
              <a:gd name="connsiteX31417" fmla="*/ 558571 w 1617176"/>
              <a:gd name="connsiteY31417" fmla="*/ 643900 h 1543360"/>
              <a:gd name="connsiteX31418" fmla="*/ 558327 w 1617176"/>
              <a:gd name="connsiteY31418" fmla="*/ 643900 h 1543360"/>
              <a:gd name="connsiteX31419" fmla="*/ 556130 w 1617176"/>
              <a:gd name="connsiteY31419" fmla="*/ 640483 h 1543360"/>
              <a:gd name="connsiteX31420" fmla="*/ 555886 w 1617176"/>
              <a:gd name="connsiteY31420" fmla="*/ 639750 h 1543360"/>
              <a:gd name="connsiteX31421" fmla="*/ 556039 w 1617176"/>
              <a:gd name="connsiteY31421" fmla="*/ 639545 h 1543360"/>
              <a:gd name="connsiteX31422" fmla="*/ 550517 w 1617176"/>
              <a:gd name="connsiteY31422" fmla="*/ 612413 h 1543360"/>
              <a:gd name="connsiteX31423" fmla="*/ 549052 w 1617176"/>
              <a:gd name="connsiteY31423" fmla="*/ 608020 h 1543360"/>
              <a:gd name="connsiteX31424" fmla="*/ 547832 w 1617176"/>
              <a:gd name="connsiteY31424" fmla="*/ 596548 h 1543360"/>
              <a:gd name="connsiteX31425" fmla="*/ 545391 w 1617176"/>
              <a:gd name="connsiteY31425" fmla="*/ 586540 h 1543360"/>
              <a:gd name="connsiteX31426" fmla="*/ 542523 w 1617176"/>
              <a:gd name="connsiteY31426" fmla="*/ 576092 h 1543360"/>
              <a:gd name="connsiteX31427" fmla="*/ 542949 w 1617176"/>
              <a:gd name="connsiteY31427" fmla="*/ 579217 h 1543360"/>
              <a:gd name="connsiteX31428" fmla="*/ 543926 w 1617176"/>
              <a:gd name="connsiteY31428" fmla="*/ 588981 h 1543360"/>
              <a:gd name="connsiteX31429" fmla="*/ 543837 w 1617176"/>
              <a:gd name="connsiteY31429" fmla="*/ 589114 h 1543360"/>
              <a:gd name="connsiteX31430" fmla="*/ 544170 w 1617176"/>
              <a:gd name="connsiteY31430" fmla="*/ 589225 h 1543360"/>
              <a:gd name="connsiteX31431" fmla="*/ 545147 w 1617176"/>
              <a:gd name="connsiteY31431" fmla="*/ 596547 h 1543360"/>
              <a:gd name="connsiteX31432" fmla="*/ 545147 w 1617176"/>
              <a:gd name="connsiteY31432" fmla="*/ 598419 h 1543360"/>
              <a:gd name="connsiteX31433" fmla="*/ 545390 w 1617176"/>
              <a:gd name="connsiteY31433" fmla="*/ 598500 h 1543360"/>
              <a:gd name="connsiteX31434" fmla="*/ 545634 w 1617176"/>
              <a:gd name="connsiteY31434" fmla="*/ 609972 h 1543360"/>
              <a:gd name="connsiteX31435" fmla="*/ 544902 w 1617176"/>
              <a:gd name="connsiteY31435" fmla="*/ 620468 h 1543360"/>
              <a:gd name="connsiteX31436" fmla="*/ 540509 w 1617176"/>
              <a:gd name="connsiteY31436" fmla="*/ 598012 h 1543360"/>
              <a:gd name="connsiteX31437" fmla="*/ 535383 w 1617176"/>
              <a:gd name="connsiteY31437" fmla="*/ 569698 h 1543360"/>
              <a:gd name="connsiteX31438" fmla="*/ 534894 w 1617176"/>
              <a:gd name="connsiteY31438" fmla="*/ 562375 h 1543360"/>
              <a:gd name="connsiteX31439" fmla="*/ 534186 w 1617176"/>
              <a:gd name="connsiteY31439" fmla="*/ 554345 h 1543360"/>
              <a:gd name="connsiteX31440" fmla="*/ 534162 w 1617176"/>
              <a:gd name="connsiteY31440" fmla="*/ 554320 h 1543360"/>
              <a:gd name="connsiteX31441" fmla="*/ 533918 w 1617176"/>
              <a:gd name="connsiteY31441" fmla="*/ 553099 h 1543360"/>
              <a:gd name="connsiteX31442" fmla="*/ 533924 w 1617176"/>
              <a:gd name="connsiteY31442" fmla="*/ 553088 h 1543360"/>
              <a:gd name="connsiteX31443" fmla="*/ 531965 w 1617176"/>
              <a:gd name="connsiteY31443" fmla="*/ 548951 h 1543360"/>
              <a:gd name="connsiteX31444" fmla="*/ 531233 w 1617176"/>
              <a:gd name="connsiteY31444" fmla="*/ 543581 h 1543360"/>
              <a:gd name="connsiteX31445" fmla="*/ 530013 w 1617176"/>
              <a:gd name="connsiteY31445" fmla="*/ 539432 h 1543360"/>
              <a:gd name="connsiteX31446" fmla="*/ 530013 w 1617176"/>
              <a:gd name="connsiteY31446" fmla="*/ 535038 h 1543360"/>
              <a:gd name="connsiteX31447" fmla="*/ 527816 w 1617176"/>
              <a:gd name="connsiteY31447" fmla="*/ 529425 h 1543360"/>
              <a:gd name="connsiteX31448" fmla="*/ 521470 w 1617176"/>
              <a:gd name="connsiteY31448" fmla="*/ 503307 h 1543360"/>
              <a:gd name="connsiteX31449" fmla="*/ 521958 w 1617176"/>
              <a:gd name="connsiteY31449" fmla="*/ 510630 h 1543360"/>
              <a:gd name="connsiteX31450" fmla="*/ 521494 w 1617176"/>
              <a:gd name="connsiteY31450" fmla="*/ 510514 h 1543360"/>
              <a:gd name="connsiteX31451" fmla="*/ 525375 w 1617176"/>
              <a:gd name="connsiteY31451" fmla="*/ 531377 h 1543360"/>
              <a:gd name="connsiteX31452" fmla="*/ 533357 w 1617176"/>
              <a:gd name="connsiteY31452" fmla="*/ 590388 h 1543360"/>
              <a:gd name="connsiteX31453" fmla="*/ 533919 w 1617176"/>
              <a:gd name="connsiteY31453" fmla="*/ 590201 h 1543360"/>
              <a:gd name="connsiteX31454" fmla="*/ 533919 w 1617176"/>
              <a:gd name="connsiteY31454" fmla="*/ 590689 h 1543360"/>
              <a:gd name="connsiteX31455" fmla="*/ 533449 w 1617176"/>
              <a:gd name="connsiteY31455" fmla="*/ 591002 h 1543360"/>
              <a:gd name="connsiteX31456" fmla="*/ 533634 w 1617176"/>
              <a:gd name="connsiteY31456" fmla="*/ 593958 h 1543360"/>
              <a:gd name="connsiteX31457" fmla="*/ 533919 w 1617176"/>
              <a:gd name="connsiteY31457" fmla="*/ 593863 h 1543360"/>
              <a:gd name="connsiteX31458" fmla="*/ 534407 w 1617176"/>
              <a:gd name="connsiteY31458" fmla="*/ 607776 h 1543360"/>
              <a:gd name="connsiteX31459" fmla="*/ 529281 w 1617176"/>
              <a:gd name="connsiteY31459" fmla="*/ 594839 h 1543360"/>
              <a:gd name="connsiteX31460" fmla="*/ 523667 w 1617176"/>
              <a:gd name="connsiteY31460" fmla="*/ 561887 h 1543360"/>
              <a:gd name="connsiteX31461" fmla="*/ 520738 w 1617176"/>
              <a:gd name="connsiteY31461" fmla="*/ 550171 h 1543360"/>
              <a:gd name="connsiteX31462" fmla="*/ 518541 w 1617176"/>
              <a:gd name="connsiteY31462" fmla="*/ 538211 h 1543360"/>
              <a:gd name="connsiteX31463" fmla="*/ 514392 w 1617176"/>
              <a:gd name="connsiteY31463" fmla="*/ 521369 h 1543360"/>
              <a:gd name="connsiteX31464" fmla="*/ 509022 w 1617176"/>
              <a:gd name="connsiteY31464" fmla="*/ 499889 h 1543360"/>
              <a:gd name="connsiteX31465" fmla="*/ 509754 w 1617176"/>
              <a:gd name="connsiteY31465" fmla="*/ 500072 h 1543360"/>
              <a:gd name="connsiteX31466" fmla="*/ 509754 w 1617176"/>
              <a:gd name="connsiteY31466" fmla="*/ 499890 h 1543360"/>
              <a:gd name="connsiteX31467" fmla="*/ 509559 w 1617176"/>
              <a:gd name="connsiteY31467" fmla="*/ 499108 h 1543360"/>
              <a:gd name="connsiteX31468" fmla="*/ 509510 w 1617176"/>
              <a:gd name="connsiteY31468" fmla="*/ 499157 h 1543360"/>
              <a:gd name="connsiteX31469" fmla="*/ 506336 w 1617176"/>
              <a:gd name="connsiteY31469" fmla="*/ 493543 h 1543360"/>
              <a:gd name="connsiteX31470" fmla="*/ 506010 w 1617176"/>
              <a:gd name="connsiteY31470" fmla="*/ 493462 h 1543360"/>
              <a:gd name="connsiteX31471" fmla="*/ 506092 w 1617176"/>
              <a:gd name="connsiteY31471" fmla="*/ 493543 h 1543360"/>
              <a:gd name="connsiteX31472" fmla="*/ 506297 w 1617176"/>
              <a:gd name="connsiteY31472" fmla="*/ 495997 h 1543360"/>
              <a:gd name="connsiteX31473" fmla="*/ 506337 w 1617176"/>
              <a:gd name="connsiteY31473" fmla="*/ 495984 h 1543360"/>
              <a:gd name="connsiteX31474" fmla="*/ 506698 w 1617176"/>
              <a:gd name="connsiteY31474" fmla="*/ 498149 h 1543360"/>
              <a:gd name="connsiteX31475" fmla="*/ 506824 w 1617176"/>
              <a:gd name="connsiteY31475" fmla="*/ 498181 h 1543360"/>
              <a:gd name="connsiteX31476" fmla="*/ 507313 w 1617176"/>
              <a:gd name="connsiteY31476" fmla="*/ 499646 h 1543360"/>
              <a:gd name="connsiteX31477" fmla="*/ 507313 w 1617176"/>
              <a:gd name="connsiteY31477" fmla="*/ 499890 h 1543360"/>
              <a:gd name="connsiteX31478" fmla="*/ 507091 w 1617176"/>
              <a:gd name="connsiteY31478" fmla="*/ 500776 h 1543360"/>
              <a:gd name="connsiteX31479" fmla="*/ 519126 w 1617176"/>
              <a:gd name="connsiteY31479" fmla="*/ 562833 h 1543360"/>
              <a:gd name="connsiteX31480" fmla="*/ 519274 w 1617176"/>
              <a:gd name="connsiteY31480" fmla="*/ 562863 h 1543360"/>
              <a:gd name="connsiteX31481" fmla="*/ 519518 w 1617176"/>
              <a:gd name="connsiteY31481" fmla="*/ 563595 h 1543360"/>
              <a:gd name="connsiteX31482" fmla="*/ 519963 w 1617176"/>
              <a:gd name="connsiteY31482" fmla="*/ 564635 h 1543360"/>
              <a:gd name="connsiteX31483" fmla="*/ 520006 w 1617176"/>
              <a:gd name="connsiteY31483" fmla="*/ 564571 h 1543360"/>
              <a:gd name="connsiteX31484" fmla="*/ 520044 w 1617176"/>
              <a:gd name="connsiteY31484" fmla="*/ 564824 h 1543360"/>
              <a:gd name="connsiteX31485" fmla="*/ 520250 w 1617176"/>
              <a:gd name="connsiteY31485" fmla="*/ 565304 h 1543360"/>
              <a:gd name="connsiteX31486" fmla="*/ 520135 w 1617176"/>
              <a:gd name="connsiteY31486" fmla="*/ 565419 h 1543360"/>
              <a:gd name="connsiteX31487" fmla="*/ 523423 w 1617176"/>
              <a:gd name="connsiteY31487" fmla="*/ 587027 h 1543360"/>
              <a:gd name="connsiteX31488" fmla="*/ 523179 w 1617176"/>
              <a:gd name="connsiteY31488" fmla="*/ 593373 h 1543360"/>
              <a:gd name="connsiteX31489" fmla="*/ 520982 w 1617176"/>
              <a:gd name="connsiteY31489" fmla="*/ 587027 h 1543360"/>
              <a:gd name="connsiteX31490" fmla="*/ 517565 w 1617176"/>
              <a:gd name="connsiteY31490" fmla="*/ 567256 h 1543360"/>
              <a:gd name="connsiteX31491" fmla="*/ 518053 w 1617176"/>
              <a:gd name="connsiteY31491" fmla="*/ 565059 h 1543360"/>
              <a:gd name="connsiteX31492" fmla="*/ 518397 w 1617176"/>
              <a:gd name="connsiteY31492" fmla="*/ 565116 h 1543360"/>
              <a:gd name="connsiteX31493" fmla="*/ 518053 w 1617176"/>
              <a:gd name="connsiteY31493" fmla="*/ 564084 h 1543360"/>
              <a:gd name="connsiteX31494" fmla="*/ 517901 w 1617176"/>
              <a:gd name="connsiteY31494" fmla="*/ 563779 h 1543360"/>
              <a:gd name="connsiteX31495" fmla="*/ 517809 w 1617176"/>
              <a:gd name="connsiteY31495" fmla="*/ 563840 h 1543360"/>
              <a:gd name="connsiteX31496" fmla="*/ 514880 w 1617176"/>
              <a:gd name="connsiteY31496" fmla="*/ 553589 h 1543360"/>
              <a:gd name="connsiteX31497" fmla="*/ 507557 w 1617176"/>
              <a:gd name="connsiteY31497" fmla="*/ 521369 h 1543360"/>
              <a:gd name="connsiteX31498" fmla="*/ 501211 w 1617176"/>
              <a:gd name="connsiteY31498" fmla="*/ 496960 h 1543360"/>
              <a:gd name="connsiteX31499" fmla="*/ 498038 w 1617176"/>
              <a:gd name="connsiteY31499" fmla="*/ 490126 h 1543360"/>
              <a:gd name="connsiteX31500" fmla="*/ 498038 w 1617176"/>
              <a:gd name="connsiteY31500" fmla="*/ 492079 h 1543360"/>
              <a:gd name="connsiteX31501" fmla="*/ 497306 w 1617176"/>
              <a:gd name="connsiteY31501" fmla="*/ 491590 h 1543360"/>
              <a:gd name="connsiteX31502" fmla="*/ 497244 w 1617176"/>
              <a:gd name="connsiteY31502" fmla="*/ 491631 h 1543360"/>
              <a:gd name="connsiteX31503" fmla="*/ 497549 w 1617176"/>
              <a:gd name="connsiteY31503" fmla="*/ 491834 h 1543360"/>
              <a:gd name="connsiteX31504" fmla="*/ 514147 w 1617176"/>
              <a:gd name="connsiteY31504" fmla="*/ 568233 h 1543360"/>
              <a:gd name="connsiteX31505" fmla="*/ 513659 w 1617176"/>
              <a:gd name="connsiteY31505" fmla="*/ 568722 h 1543360"/>
              <a:gd name="connsiteX31506" fmla="*/ 512927 w 1617176"/>
              <a:gd name="connsiteY31506" fmla="*/ 568233 h 1543360"/>
              <a:gd name="connsiteX31507" fmla="*/ 496573 w 1617176"/>
              <a:gd name="connsiteY31507" fmla="*/ 492079 h 1543360"/>
              <a:gd name="connsiteX31508" fmla="*/ 494377 w 1617176"/>
              <a:gd name="connsiteY31508" fmla="*/ 482315 h 1543360"/>
              <a:gd name="connsiteX31509" fmla="*/ 495353 w 1617176"/>
              <a:gd name="connsiteY31509" fmla="*/ 473284 h 1543360"/>
              <a:gd name="connsiteX31510" fmla="*/ 500723 w 1617176"/>
              <a:gd name="connsiteY31510" fmla="*/ 486953 h 1543360"/>
              <a:gd name="connsiteX31511" fmla="*/ 502706 w 1617176"/>
              <a:gd name="connsiteY31511" fmla="*/ 492475 h 1543360"/>
              <a:gd name="connsiteX31512" fmla="*/ 504843 w 1617176"/>
              <a:gd name="connsiteY31512" fmla="*/ 495937 h 1543360"/>
              <a:gd name="connsiteX31513" fmla="*/ 504628 w 1617176"/>
              <a:gd name="connsiteY31513" fmla="*/ 493787 h 1543360"/>
              <a:gd name="connsiteX31514" fmla="*/ 504775 w 1617176"/>
              <a:gd name="connsiteY31514" fmla="*/ 493590 h 1543360"/>
              <a:gd name="connsiteX31515" fmla="*/ 503163 w 1617176"/>
              <a:gd name="connsiteY31515" fmla="*/ 486221 h 1543360"/>
              <a:gd name="connsiteX31516" fmla="*/ 504872 w 1617176"/>
              <a:gd name="connsiteY31516" fmla="*/ 479386 h 1543360"/>
              <a:gd name="connsiteX31517" fmla="*/ 508045 w 1617176"/>
              <a:gd name="connsiteY31517" fmla="*/ 486709 h 1543360"/>
              <a:gd name="connsiteX31518" fmla="*/ 510901 w 1617176"/>
              <a:gd name="connsiteY31518" fmla="*/ 498370 h 1543360"/>
              <a:gd name="connsiteX31519" fmla="*/ 510974 w 1617176"/>
              <a:gd name="connsiteY31519" fmla="*/ 498425 h 1543360"/>
              <a:gd name="connsiteX31520" fmla="*/ 511463 w 1617176"/>
              <a:gd name="connsiteY31520" fmla="*/ 499646 h 1543360"/>
              <a:gd name="connsiteX31521" fmla="*/ 511463 w 1617176"/>
              <a:gd name="connsiteY31521" fmla="*/ 500134 h 1543360"/>
              <a:gd name="connsiteX31522" fmla="*/ 510948 w 1617176"/>
              <a:gd name="connsiteY31522" fmla="*/ 500819 h 1543360"/>
              <a:gd name="connsiteX31523" fmla="*/ 517321 w 1617176"/>
              <a:gd name="connsiteY31523" fmla="*/ 520392 h 1543360"/>
              <a:gd name="connsiteX31524" fmla="*/ 529525 w 1617176"/>
              <a:gd name="connsiteY31524" fmla="*/ 580194 h 1543360"/>
              <a:gd name="connsiteX31525" fmla="*/ 531966 w 1617176"/>
              <a:gd name="connsiteY31525" fmla="*/ 589713 h 1543360"/>
              <a:gd name="connsiteX31526" fmla="*/ 532346 w 1617176"/>
              <a:gd name="connsiteY31526" fmla="*/ 589941 h 1543360"/>
              <a:gd name="connsiteX31527" fmla="*/ 523911 w 1617176"/>
              <a:gd name="connsiteY31527" fmla="*/ 531377 h 1543360"/>
              <a:gd name="connsiteX31528" fmla="*/ 520250 w 1617176"/>
              <a:gd name="connsiteY31528" fmla="*/ 510629 h 1543360"/>
              <a:gd name="connsiteX31529" fmla="*/ 520366 w 1617176"/>
              <a:gd name="connsiteY31529" fmla="*/ 510454 h 1543360"/>
              <a:gd name="connsiteX31530" fmla="*/ 518418 w 1617176"/>
              <a:gd name="connsiteY31530" fmla="*/ 500256 h 1543360"/>
              <a:gd name="connsiteX31531" fmla="*/ 521470 w 1617176"/>
              <a:gd name="connsiteY31531" fmla="*/ 491591 h 1543360"/>
              <a:gd name="connsiteX31532" fmla="*/ 528792 w 1617176"/>
              <a:gd name="connsiteY31532" fmla="*/ 516243 h 1543360"/>
              <a:gd name="connsiteX31533" fmla="*/ 528792 w 1617176"/>
              <a:gd name="connsiteY31533" fmla="*/ 516243 h 1543360"/>
              <a:gd name="connsiteX31534" fmla="*/ 529735 w 1617176"/>
              <a:gd name="connsiteY31534" fmla="*/ 516243 h 1543360"/>
              <a:gd name="connsiteX31535" fmla="*/ 528884 w 1617176"/>
              <a:gd name="connsiteY31535" fmla="*/ 510049 h 1543360"/>
              <a:gd name="connsiteX31536" fmla="*/ 530746 w 1617176"/>
              <a:gd name="connsiteY31536" fmla="*/ 504527 h 1543360"/>
              <a:gd name="connsiteX31537" fmla="*/ 534163 w 1617176"/>
              <a:gd name="connsiteY31537" fmla="*/ 518684 h 1543360"/>
              <a:gd name="connsiteX31538" fmla="*/ 536360 w 1617176"/>
              <a:gd name="connsiteY31538" fmla="*/ 525030 h 1543360"/>
              <a:gd name="connsiteX31539" fmla="*/ 553934 w 1617176"/>
              <a:gd name="connsiteY31539" fmla="*/ 618271 h 1543360"/>
              <a:gd name="connsiteX31540" fmla="*/ 554422 w 1617176"/>
              <a:gd name="connsiteY31540" fmla="*/ 624374 h 1543360"/>
              <a:gd name="connsiteX31541" fmla="*/ 557595 w 1617176"/>
              <a:gd name="connsiteY31541" fmla="*/ 639507 h 1543360"/>
              <a:gd name="connsiteX31542" fmla="*/ 557230 w 1617176"/>
              <a:gd name="connsiteY31542" fmla="*/ 639385 h 1543360"/>
              <a:gd name="connsiteX31543" fmla="*/ 557351 w 1617176"/>
              <a:gd name="connsiteY31543" fmla="*/ 639506 h 1543360"/>
              <a:gd name="connsiteX31544" fmla="*/ 557595 w 1617176"/>
              <a:gd name="connsiteY31544" fmla="*/ 640483 h 1543360"/>
              <a:gd name="connsiteX31545" fmla="*/ 558571 w 1617176"/>
              <a:gd name="connsiteY31545" fmla="*/ 642679 h 1543360"/>
              <a:gd name="connsiteX31546" fmla="*/ 559303 w 1617176"/>
              <a:gd name="connsiteY31546" fmla="*/ 643412 h 1543360"/>
              <a:gd name="connsiteX31547" fmla="*/ 559107 w 1617176"/>
              <a:gd name="connsiteY31547" fmla="*/ 643542 h 1543360"/>
              <a:gd name="connsiteX31548" fmla="*/ 560798 w 1617176"/>
              <a:gd name="connsiteY31548" fmla="*/ 645487 h 1543360"/>
              <a:gd name="connsiteX31549" fmla="*/ 560279 w 1617176"/>
              <a:gd name="connsiteY31549" fmla="*/ 650247 h 1543360"/>
              <a:gd name="connsiteX31550" fmla="*/ 595428 w 1617176"/>
              <a:gd name="connsiteY31550" fmla="*/ 690522 h 1543360"/>
              <a:gd name="connsiteX31551" fmla="*/ 615046 w 1617176"/>
              <a:gd name="connsiteY31551" fmla="*/ 711794 h 1543360"/>
              <a:gd name="connsiteX31552" fmla="*/ 615199 w 1617176"/>
              <a:gd name="connsiteY31552" fmla="*/ 711756 h 1543360"/>
              <a:gd name="connsiteX31553" fmla="*/ 615199 w 1617176"/>
              <a:gd name="connsiteY31553" fmla="*/ 711960 h 1543360"/>
              <a:gd name="connsiteX31554" fmla="*/ 615675 w 1617176"/>
              <a:gd name="connsiteY31554" fmla="*/ 712476 h 1543360"/>
              <a:gd name="connsiteX31555" fmla="*/ 616664 w 1617176"/>
              <a:gd name="connsiteY31555" fmla="*/ 713465 h 1543360"/>
              <a:gd name="connsiteX31556" fmla="*/ 616663 w 1617176"/>
              <a:gd name="connsiteY31556" fmla="*/ 713466 h 1543360"/>
              <a:gd name="connsiteX31557" fmla="*/ 616664 w 1617176"/>
              <a:gd name="connsiteY31557" fmla="*/ 713466 h 1543360"/>
              <a:gd name="connsiteX31558" fmla="*/ 636679 w 1617176"/>
              <a:gd name="connsiteY31558" fmla="*/ 735434 h 1543360"/>
              <a:gd name="connsiteX31559" fmla="*/ 644490 w 1617176"/>
              <a:gd name="connsiteY31559" fmla="*/ 743244 h 1543360"/>
              <a:gd name="connsiteX31560" fmla="*/ 645954 w 1617176"/>
              <a:gd name="connsiteY31560" fmla="*/ 744221 h 1543360"/>
              <a:gd name="connsiteX31561" fmla="*/ 644490 w 1617176"/>
              <a:gd name="connsiteY31561" fmla="*/ 741536 h 1543360"/>
              <a:gd name="connsiteX31562" fmla="*/ 636679 w 1617176"/>
              <a:gd name="connsiteY31562" fmla="*/ 725426 h 1543360"/>
              <a:gd name="connsiteX31563" fmla="*/ 637655 w 1617176"/>
              <a:gd name="connsiteY31563" fmla="*/ 723229 h 1543360"/>
              <a:gd name="connsiteX31564" fmla="*/ 634238 w 1617176"/>
              <a:gd name="connsiteY31564" fmla="*/ 721032 h 1543360"/>
              <a:gd name="connsiteX31565" fmla="*/ 609341 w 1617176"/>
              <a:gd name="connsiteY31565" fmla="*/ 668066 h 1543360"/>
              <a:gd name="connsiteX31566" fmla="*/ 611538 w 1617176"/>
              <a:gd name="connsiteY31566" fmla="*/ 667577 h 1543360"/>
              <a:gd name="connsiteX31567" fmla="*/ 608853 w 1617176"/>
              <a:gd name="connsiteY31567" fmla="*/ 667577 h 1543360"/>
              <a:gd name="connsiteX31568" fmla="*/ 594696 w 1617176"/>
              <a:gd name="connsiteY31568" fmla="*/ 637555 h 1543360"/>
              <a:gd name="connsiteX31569" fmla="*/ 594696 w 1617176"/>
              <a:gd name="connsiteY31569" fmla="*/ 637311 h 1543360"/>
              <a:gd name="connsiteX31570" fmla="*/ 594207 w 1617176"/>
              <a:gd name="connsiteY31570" fmla="*/ 637311 h 1543360"/>
              <a:gd name="connsiteX31571" fmla="*/ 594206 w 1617176"/>
              <a:gd name="connsiteY31571" fmla="*/ 637309 h 1543360"/>
              <a:gd name="connsiteX31572" fmla="*/ 593556 w 1617176"/>
              <a:gd name="connsiteY31572" fmla="*/ 637569 h 1543360"/>
              <a:gd name="connsiteX31573" fmla="*/ 604774 w 1617176"/>
              <a:gd name="connsiteY31573" fmla="*/ 673132 h 1543360"/>
              <a:gd name="connsiteX31574" fmla="*/ 604948 w 1617176"/>
              <a:gd name="connsiteY31574" fmla="*/ 673190 h 1543360"/>
              <a:gd name="connsiteX31575" fmla="*/ 605192 w 1617176"/>
              <a:gd name="connsiteY31575" fmla="*/ 673678 h 1543360"/>
              <a:gd name="connsiteX31576" fmla="*/ 609341 w 1617176"/>
              <a:gd name="connsiteY31576" fmla="*/ 685395 h 1543360"/>
              <a:gd name="connsiteX31577" fmla="*/ 608853 w 1617176"/>
              <a:gd name="connsiteY31577" fmla="*/ 686615 h 1543360"/>
              <a:gd name="connsiteX31578" fmla="*/ 608365 w 1617176"/>
              <a:gd name="connsiteY31578" fmla="*/ 686615 h 1543360"/>
              <a:gd name="connsiteX31579" fmla="*/ 607389 w 1617176"/>
              <a:gd name="connsiteY31579" fmla="*/ 685883 h 1543360"/>
              <a:gd name="connsiteX31580" fmla="*/ 603239 w 1617176"/>
              <a:gd name="connsiteY31580" fmla="*/ 674167 h 1543360"/>
              <a:gd name="connsiteX31581" fmla="*/ 603239 w 1617176"/>
              <a:gd name="connsiteY31581" fmla="*/ 673922 h 1543360"/>
              <a:gd name="connsiteX31582" fmla="*/ 603246 w 1617176"/>
              <a:gd name="connsiteY31582" fmla="*/ 673887 h 1543360"/>
              <a:gd name="connsiteX31583" fmla="*/ 600676 w 1617176"/>
              <a:gd name="connsiteY31583" fmla="*/ 670842 h 1543360"/>
              <a:gd name="connsiteX31584" fmla="*/ 598601 w 1617176"/>
              <a:gd name="connsiteY31584" fmla="*/ 666601 h 1543360"/>
              <a:gd name="connsiteX31585" fmla="*/ 601286 w 1617176"/>
              <a:gd name="connsiteY31585" fmla="*/ 680514 h 1543360"/>
              <a:gd name="connsiteX31586" fmla="*/ 597381 w 1617176"/>
              <a:gd name="connsiteY31586" fmla="*/ 674412 h 1543360"/>
              <a:gd name="connsiteX31587" fmla="*/ 596160 w 1617176"/>
              <a:gd name="connsiteY31587" fmla="*/ 666357 h 1543360"/>
              <a:gd name="connsiteX31588" fmla="*/ 593963 w 1617176"/>
              <a:gd name="connsiteY31588" fmla="*/ 661963 h 1543360"/>
              <a:gd name="connsiteX31589" fmla="*/ 590790 w 1617176"/>
              <a:gd name="connsiteY31589" fmla="*/ 646830 h 1543360"/>
              <a:gd name="connsiteX31590" fmla="*/ 587129 w 1617176"/>
              <a:gd name="connsiteY31590" fmla="*/ 636090 h 1543360"/>
              <a:gd name="connsiteX31591" fmla="*/ 585664 w 1617176"/>
              <a:gd name="connsiteY31591" fmla="*/ 626571 h 1543360"/>
              <a:gd name="connsiteX31592" fmla="*/ 585843 w 1617176"/>
              <a:gd name="connsiteY31592" fmla="*/ 626660 h 1543360"/>
              <a:gd name="connsiteX31593" fmla="*/ 585742 w 1617176"/>
              <a:gd name="connsiteY31593" fmla="*/ 626057 h 1543360"/>
              <a:gd name="connsiteX31594" fmla="*/ 585664 w 1617176"/>
              <a:gd name="connsiteY31594" fmla="*/ 626083 h 1543360"/>
              <a:gd name="connsiteX31595" fmla="*/ 582661 w 1617176"/>
              <a:gd name="connsiteY31595" fmla="*/ 620504 h 1543360"/>
              <a:gd name="connsiteX31596" fmla="*/ 582247 w 1617176"/>
              <a:gd name="connsiteY31596" fmla="*/ 620711 h 1543360"/>
              <a:gd name="connsiteX31597" fmla="*/ 581759 w 1617176"/>
              <a:gd name="connsiteY31597" fmla="*/ 620467 h 1543360"/>
              <a:gd name="connsiteX31598" fmla="*/ 581759 w 1617176"/>
              <a:gd name="connsiteY31598" fmla="*/ 619979 h 1543360"/>
              <a:gd name="connsiteX31599" fmla="*/ 581613 w 1617176"/>
              <a:gd name="connsiteY31599" fmla="*/ 619687 h 1543360"/>
              <a:gd name="connsiteX31600" fmla="*/ 581515 w 1617176"/>
              <a:gd name="connsiteY31600" fmla="*/ 619736 h 1543360"/>
              <a:gd name="connsiteX31601" fmla="*/ 567602 w 1617176"/>
              <a:gd name="connsiteY31601" fmla="*/ 579706 h 1543360"/>
              <a:gd name="connsiteX31602" fmla="*/ 582003 w 1617176"/>
              <a:gd name="connsiteY31602" fmla="*/ 643413 h 1543360"/>
              <a:gd name="connsiteX31603" fmla="*/ 584444 w 1617176"/>
              <a:gd name="connsiteY31603" fmla="*/ 657570 h 1543360"/>
              <a:gd name="connsiteX31604" fmla="*/ 585833 w 1617176"/>
              <a:gd name="connsiteY31604" fmla="*/ 658033 h 1543360"/>
              <a:gd name="connsiteX31605" fmla="*/ 585177 w 1617176"/>
              <a:gd name="connsiteY31605" fmla="*/ 651466 h 1543360"/>
              <a:gd name="connsiteX31606" fmla="*/ 585177 w 1617176"/>
              <a:gd name="connsiteY31606" fmla="*/ 651222 h 1543360"/>
              <a:gd name="connsiteX31607" fmla="*/ 585665 w 1617176"/>
              <a:gd name="connsiteY31607" fmla="*/ 650490 h 1543360"/>
              <a:gd name="connsiteX31608" fmla="*/ 586153 w 1617176"/>
              <a:gd name="connsiteY31608" fmla="*/ 650978 h 1543360"/>
              <a:gd name="connsiteX31609" fmla="*/ 586153 w 1617176"/>
              <a:gd name="connsiteY31609" fmla="*/ 651222 h 1543360"/>
              <a:gd name="connsiteX31610" fmla="*/ 586641 w 1617176"/>
              <a:gd name="connsiteY31610" fmla="*/ 658789 h 1543360"/>
              <a:gd name="connsiteX31611" fmla="*/ 586478 w 1617176"/>
              <a:gd name="connsiteY31611" fmla="*/ 658951 h 1543360"/>
              <a:gd name="connsiteX31612" fmla="*/ 586915 w 1617176"/>
              <a:gd name="connsiteY31612" fmla="*/ 663733 h 1543360"/>
              <a:gd name="connsiteX31613" fmla="*/ 585420 w 1617176"/>
              <a:gd name="connsiteY31613" fmla="*/ 668310 h 1543360"/>
              <a:gd name="connsiteX31614" fmla="*/ 581759 w 1617176"/>
              <a:gd name="connsiteY31614" fmla="*/ 658546 h 1543360"/>
              <a:gd name="connsiteX31615" fmla="*/ 578586 w 1617176"/>
              <a:gd name="connsiteY31615" fmla="*/ 641216 h 1543360"/>
              <a:gd name="connsiteX31616" fmla="*/ 574436 w 1617176"/>
              <a:gd name="connsiteY31616" fmla="*/ 626327 h 1543360"/>
              <a:gd name="connsiteX31617" fmla="*/ 570531 w 1617176"/>
              <a:gd name="connsiteY31617" fmla="*/ 608508 h 1543360"/>
              <a:gd name="connsiteX31618" fmla="*/ 568334 w 1617176"/>
              <a:gd name="connsiteY31618" fmla="*/ 606068 h 1543360"/>
              <a:gd name="connsiteX31619" fmla="*/ 570043 w 1617176"/>
              <a:gd name="connsiteY31619" fmla="*/ 605091 h 1543360"/>
              <a:gd name="connsiteX31620" fmla="*/ 562232 w 1617176"/>
              <a:gd name="connsiteY31620" fmla="*/ 573116 h 1543360"/>
              <a:gd name="connsiteX31621" fmla="*/ 564429 w 1617176"/>
              <a:gd name="connsiteY31621" fmla="*/ 569943 h 1543360"/>
              <a:gd name="connsiteX31622" fmla="*/ 554422 w 1617176"/>
              <a:gd name="connsiteY31622" fmla="*/ 550416 h 1543360"/>
              <a:gd name="connsiteX31623" fmla="*/ 567915 w 1617176"/>
              <a:gd name="connsiteY31623" fmla="*/ 620055 h 1543360"/>
              <a:gd name="connsiteX31624" fmla="*/ 568335 w 1617176"/>
              <a:gd name="connsiteY31624" fmla="*/ 620223 h 1543360"/>
              <a:gd name="connsiteX31625" fmla="*/ 568579 w 1617176"/>
              <a:gd name="connsiteY31625" fmla="*/ 621200 h 1543360"/>
              <a:gd name="connsiteX31626" fmla="*/ 568296 w 1617176"/>
              <a:gd name="connsiteY31626" fmla="*/ 621671 h 1543360"/>
              <a:gd name="connsiteX31627" fmla="*/ 571996 w 1617176"/>
              <a:gd name="connsiteY31627" fmla="*/ 639018 h 1543360"/>
              <a:gd name="connsiteX31628" fmla="*/ 573460 w 1617176"/>
              <a:gd name="connsiteY31628" fmla="*/ 639506 h 1543360"/>
              <a:gd name="connsiteX31629" fmla="*/ 574437 w 1617176"/>
              <a:gd name="connsiteY31629" fmla="*/ 642679 h 1543360"/>
              <a:gd name="connsiteX31630" fmla="*/ 574437 w 1617176"/>
              <a:gd name="connsiteY31630" fmla="*/ 655372 h 1543360"/>
              <a:gd name="connsiteX31631" fmla="*/ 574681 w 1617176"/>
              <a:gd name="connsiteY31631" fmla="*/ 655616 h 1543360"/>
              <a:gd name="connsiteX31632" fmla="*/ 574681 w 1617176"/>
              <a:gd name="connsiteY31632" fmla="*/ 656593 h 1543360"/>
              <a:gd name="connsiteX31633" fmla="*/ 573949 w 1617176"/>
              <a:gd name="connsiteY31633" fmla="*/ 657569 h 1543360"/>
              <a:gd name="connsiteX31634" fmla="*/ 573217 w 1617176"/>
              <a:gd name="connsiteY31634" fmla="*/ 656593 h 1543360"/>
              <a:gd name="connsiteX31635" fmla="*/ 573217 w 1617176"/>
              <a:gd name="connsiteY31635" fmla="*/ 655778 h 1543360"/>
              <a:gd name="connsiteX31636" fmla="*/ 572972 w 1617176"/>
              <a:gd name="connsiteY31636" fmla="*/ 655860 h 1543360"/>
              <a:gd name="connsiteX31637" fmla="*/ 566664 w 1617176"/>
              <a:gd name="connsiteY31637" fmla="*/ 621407 h 1543360"/>
              <a:gd name="connsiteX31638" fmla="*/ 566626 w 1617176"/>
              <a:gd name="connsiteY31638" fmla="*/ 621445 h 1543360"/>
              <a:gd name="connsiteX31639" fmla="*/ 553201 w 1617176"/>
              <a:gd name="connsiteY31639" fmla="*/ 560911 h 1543360"/>
              <a:gd name="connsiteX31640" fmla="*/ 553201 w 1617176"/>
              <a:gd name="connsiteY31640" fmla="*/ 560788 h 1543360"/>
              <a:gd name="connsiteX31641" fmla="*/ 552713 w 1617176"/>
              <a:gd name="connsiteY31641" fmla="*/ 560910 h 1543360"/>
              <a:gd name="connsiteX31642" fmla="*/ 552713 w 1617176"/>
              <a:gd name="connsiteY31642" fmla="*/ 564083 h 1543360"/>
              <a:gd name="connsiteX31643" fmla="*/ 552957 w 1617176"/>
              <a:gd name="connsiteY31643" fmla="*/ 565547 h 1543360"/>
              <a:gd name="connsiteX31644" fmla="*/ 552469 w 1617176"/>
              <a:gd name="connsiteY31644" fmla="*/ 565791 h 1543360"/>
              <a:gd name="connsiteX31645" fmla="*/ 551981 w 1617176"/>
              <a:gd name="connsiteY31645" fmla="*/ 565303 h 1543360"/>
              <a:gd name="connsiteX31646" fmla="*/ 551737 w 1617176"/>
              <a:gd name="connsiteY31646" fmla="*/ 564327 h 1543360"/>
              <a:gd name="connsiteX31647" fmla="*/ 551737 w 1617176"/>
              <a:gd name="connsiteY31647" fmla="*/ 560585 h 1543360"/>
              <a:gd name="connsiteX31648" fmla="*/ 551492 w 1617176"/>
              <a:gd name="connsiteY31648" fmla="*/ 560422 h 1543360"/>
              <a:gd name="connsiteX31649" fmla="*/ 551004 w 1617176"/>
              <a:gd name="connsiteY31649" fmla="*/ 558957 h 1543360"/>
              <a:gd name="connsiteX31650" fmla="*/ 550314 w 1617176"/>
              <a:gd name="connsiteY31650" fmla="*/ 553900 h 1543360"/>
              <a:gd name="connsiteX31651" fmla="*/ 549784 w 1617176"/>
              <a:gd name="connsiteY31651" fmla="*/ 554077 h 1543360"/>
              <a:gd name="connsiteX31652" fmla="*/ 549784 w 1617176"/>
              <a:gd name="connsiteY31652" fmla="*/ 552368 h 1543360"/>
              <a:gd name="connsiteX31653" fmla="*/ 550167 w 1617176"/>
              <a:gd name="connsiteY31653" fmla="*/ 552113 h 1543360"/>
              <a:gd name="connsiteX31654" fmla="*/ 549368 w 1617176"/>
              <a:gd name="connsiteY31654" fmla="*/ 548323 h 1543360"/>
              <a:gd name="connsiteX31655" fmla="*/ 548807 w 1617176"/>
              <a:gd name="connsiteY31655" fmla="*/ 548463 h 1543360"/>
              <a:gd name="connsiteX31656" fmla="*/ 549295 w 1617176"/>
              <a:gd name="connsiteY31656" fmla="*/ 534550 h 1543360"/>
              <a:gd name="connsiteX31657" fmla="*/ 540264 w 1617176"/>
              <a:gd name="connsiteY31657" fmla="*/ 511118 h 1543360"/>
              <a:gd name="connsiteX31658" fmla="*/ 538556 w 1617176"/>
              <a:gd name="connsiteY31658" fmla="*/ 500622 h 1543360"/>
              <a:gd name="connsiteX31659" fmla="*/ 537335 w 1617176"/>
              <a:gd name="connsiteY31659" fmla="*/ 498425 h 1543360"/>
              <a:gd name="connsiteX31660" fmla="*/ 537335 w 1617176"/>
              <a:gd name="connsiteY31660" fmla="*/ 487930 h 1543360"/>
              <a:gd name="connsiteX31661" fmla="*/ 535627 w 1617176"/>
              <a:gd name="connsiteY31661" fmla="*/ 480607 h 1543360"/>
              <a:gd name="connsiteX31662" fmla="*/ 533430 w 1617176"/>
              <a:gd name="connsiteY31662" fmla="*/ 470599 h 1543360"/>
              <a:gd name="connsiteX31663" fmla="*/ 540752 w 1617176"/>
              <a:gd name="connsiteY31663" fmla="*/ 461080 h 1543360"/>
              <a:gd name="connsiteX31664" fmla="*/ 545878 w 1617176"/>
              <a:gd name="connsiteY31664" fmla="*/ 455466 h 1543360"/>
              <a:gd name="connsiteX31665" fmla="*/ 545777 w 1617176"/>
              <a:gd name="connsiteY31665" fmla="*/ 455163 h 1543360"/>
              <a:gd name="connsiteX31666" fmla="*/ 537823 w 1617176"/>
              <a:gd name="connsiteY31666" fmla="*/ 457663 h 1543360"/>
              <a:gd name="connsiteX31667" fmla="*/ 538067 w 1617176"/>
              <a:gd name="connsiteY31667" fmla="*/ 457907 h 1543360"/>
              <a:gd name="connsiteX31668" fmla="*/ 536847 w 1617176"/>
              <a:gd name="connsiteY31668" fmla="*/ 458395 h 1543360"/>
              <a:gd name="connsiteX31669" fmla="*/ 537335 w 1617176"/>
              <a:gd name="connsiteY31669" fmla="*/ 462544 h 1543360"/>
              <a:gd name="connsiteX31670" fmla="*/ 529524 w 1617176"/>
              <a:gd name="connsiteY31670" fmla="*/ 463033 h 1543360"/>
              <a:gd name="connsiteX31671" fmla="*/ 522202 w 1617176"/>
              <a:gd name="connsiteY31671" fmla="*/ 458395 h 1543360"/>
              <a:gd name="connsiteX31672" fmla="*/ 522385 w 1617176"/>
              <a:gd name="connsiteY31672" fmla="*/ 458273 h 1543360"/>
              <a:gd name="connsiteX31673" fmla="*/ 521470 w 1617176"/>
              <a:gd name="connsiteY31673" fmla="*/ 457907 h 1543360"/>
              <a:gd name="connsiteX31674" fmla="*/ 521306 w 1617176"/>
              <a:gd name="connsiteY31674" fmla="*/ 457743 h 1543360"/>
              <a:gd name="connsiteX31675" fmla="*/ 521470 w 1617176"/>
              <a:gd name="connsiteY31675" fmla="*/ 458395 h 1543360"/>
              <a:gd name="connsiteX31676" fmla="*/ 428961 w 1617176"/>
              <a:gd name="connsiteY31676" fmla="*/ 436427 h 1543360"/>
              <a:gd name="connsiteX31677" fmla="*/ 426032 w 1617176"/>
              <a:gd name="connsiteY31677" fmla="*/ 438136 h 1543360"/>
              <a:gd name="connsiteX31678" fmla="*/ 413339 w 1617176"/>
              <a:gd name="connsiteY31678" fmla="*/ 435451 h 1543360"/>
              <a:gd name="connsiteX31679" fmla="*/ 394545 w 1617176"/>
              <a:gd name="connsiteY31679" fmla="*/ 430325 h 1543360"/>
              <a:gd name="connsiteX31680" fmla="*/ 379411 w 1617176"/>
              <a:gd name="connsiteY31680" fmla="*/ 427640 h 1543360"/>
              <a:gd name="connsiteX31681" fmla="*/ 384049 w 1617176"/>
              <a:gd name="connsiteY31681" fmla="*/ 430325 h 1543360"/>
              <a:gd name="connsiteX31682" fmla="*/ 387954 w 1617176"/>
              <a:gd name="connsiteY31682" fmla="*/ 430325 h 1543360"/>
              <a:gd name="connsiteX31683" fmla="*/ 446779 w 1617176"/>
              <a:gd name="connsiteY31683" fmla="*/ 451317 h 1543360"/>
              <a:gd name="connsiteX31684" fmla="*/ 455810 w 1617176"/>
              <a:gd name="connsiteY31684" fmla="*/ 454246 h 1543360"/>
              <a:gd name="connsiteX31685" fmla="*/ 465019 w 1617176"/>
              <a:gd name="connsiteY31685" fmla="*/ 457929 h 1543360"/>
              <a:gd name="connsiteX31686" fmla="*/ 465086 w 1617176"/>
              <a:gd name="connsiteY31686" fmla="*/ 457662 h 1543360"/>
              <a:gd name="connsiteX31687" fmla="*/ 466307 w 1617176"/>
              <a:gd name="connsiteY31687" fmla="*/ 457418 h 1543360"/>
              <a:gd name="connsiteX31688" fmla="*/ 466795 w 1617176"/>
              <a:gd name="connsiteY31688" fmla="*/ 457906 h 1543360"/>
              <a:gd name="connsiteX31689" fmla="*/ 466551 w 1617176"/>
              <a:gd name="connsiteY31689" fmla="*/ 458638 h 1543360"/>
              <a:gd name="connsiteX31690" fmla="*/ 465330 w 1617176"/>
              <a:gd name="connsiteY31690" fmla="*/ 458883 h 1543360"/>
              <a:gd name="connsiteX31691" fmla="*/ 466062 w 1617176"/>
              <a:gd name="connsiteY31691" fmla="*/ 459127 h 1543360"/>
              <a:gd name="connsiteX31692" fmla="*/ 461912 w 1617176"/>
              <a:gd name="connsiteY31692" fmla="*/ 460836 h 1543360"/>
              <a:gd name="connsiteX31693" fmla="*/ 493400 w 1617176"/>
              <a:gd name="connsiteY31693" fmla="*/ 559935 h 1543360"/>
              <a:gd name="connsiteX31694" fmla="*/ 493400 w 1617176"/>
              <a:gd name="connsiteY31694" fmla="*/ 556762 h 1543360"/>
              <a:gd name="connsiteX31695" fmla="*/ 493401 w 1617176"/>
              <a:gd name="connsiteY31695" fmla="*/ 556762 h 1543360"/>
              <a:gd name="connsiteX31696" fmla="*/ 493401 w 1617176"/>
              <a:gd name="connsiteY31696" fmla="*/ 556762 h 1543360"/>
              <a:gd name="connsiteX31697" fmla="*/ 491448 w 1617176"/>
              <a:gd name="connsiteY31697" fmla="*/ 545290 h 1543360"/>
              <a:gd name="connsiteX31698" fmla="*/ 489551 w 1617176"/>
              <a:gd name="connsiteY31698" fmla="*/ 536042 h 1543360"/>
              <a:gd name="connsiteX31699" fmla="*/ 489495 w 1617176"/>
              <a:gd name="connsiteY31699" fmla="*/ 536014 h 1543360"/>
              <a:gd name="connsiteX31700" fmla="*/ 487054 w 1617176"/>
              <a:gd name="connsiteY31700" fmla="*/ 525274 h 1543360"/>
              <a:gd name="connsiteX31701" fmla="*/ 487178 w 1617176"/>
              <a:gd name="connsiteY31701" fmla="*/ 525150 h 1543360"/>
              <a:gd name="connsiteX31702" fmla="*/ 484369 w 1617176"/>
              <a:gd name="connsiteY31702" fmla="*/ 516488 h 1543360"/>
              <a:gd name="connsiteX31703" fmla="*/ 483637 w 1617176"/>
              <a:gd name="connsiteY31703" fmla="*/ 512826 h 1543360"/>
              <a:gd name="connsiteX31704" fmla="*/ 483881 w 1617176"/>
              <a:gd name="connsiteY31704" fmla="*/ 512338 h 1543360"/>
              <a:gd name="connsiteX31705" fmla="*/ 483718 w 1617176"/>
              <a:gd name="connsiteY31705" fmla="*/ 511689 h 1543360"/>
              <a:gd name="connsiteX31706" fmla="*/ 483148 w 1617176"/>
              <a:gd name="connsiteY31706" fmla="*/ 511118 h 1543360"/>
              <a:gd name="connsiteX31707" fmla="*/ 482660 w 1617176"/>
              <a:gd name="connsiteY31707" fmla="*/ 509409 h 1543360"/>
              <a:gd name="connsiteX31708" fmla="*/ 479243 w 1617176"/>
              <a:gd name="connsiteY31708" fmla="*/ 498425 h 1543360"/>
              <a:gd name="connsiteX31709" fmla="*/ 479363 w 1617176"/>
              <a:gd name="connsiteY31709" fmla="*/ 498264 h 1543360"/>
              <a:gd name="connsiteX31710" fmla="*/ 473385 w 1617176"/>
              <a:gd name="connsiteY31710" fmla="*/ 478654 h 1543360"/>
              <a:gd name="connsiteX31711" fmla="*/ 472897 w 1617176"/>
              <a:gd name="connsiteY31711" fmla="*/ 462300 h 1543360"/>
              <a:gd name="connsiteX31712" fmla="*/ 483148 w 1617176"/>
              <a:gd name="connsiteY31712" fmla="*/ 489150 h 1543360"/>
              <a:gd name="connsiteX31713" fmla="*/ 482784 w 1617176"/>
              <a:gd name="connsiteY31713" fmla="*/ 489028 h 1543360"/>
              <a:gd name="connsiteX31714" fmla="*/ 482905 w 1617176"/>
              <a:gd name="connsiteY31714" fmla="*/ 489149 h 1543360"/>
              <a:gd name="connsiteX31715" fmla="*/ 483393 w 1617176"/>
              <a:gd name="connsiteY31715" fmla="*/ 491346 h 1543360"/>
              <a:gd name="connsiteX31716" fmla="*/ 483842 w 1617176"/>
              <a:gd name="connsiteY31716" fmla="*/ 495164 h 1543360"/>
              <a:gd name="connsiteX31717" fmla="*/ 484369 w 1617176"/>
              <a:gd name="connsiteY31717" fmla="*/ 495252 h 1543360"/>
              <a:gd name="connsiteX31718" fmla="*/ 485247 w 1617176"/>
              <a:gd name="connsiteY31718" fmla="*/ 495691 h 1543360"/>
              <a:gd name="connsiteX31719" fmla="*/ 485481 w 1617176"/>
              <a:gd name="connsiteY31719" fmla="*/ 495516 h 1543360"/>
              <a:gd name="connsiteX31720" fmla="*/ 482172 w 1617176"/>
              <a:gd name="connsiteY31720" fmla="*/ 481339 h 1543360"/>
              <a:gd name="connsiteX31721" fmla="*/ 483881 w 1617176"/>
              <a:gd name="connsiteY31721" fmla="*/ 474504 h 1543360"/>
              <a:gd name="connsiteX31722" fmla="*/ 489983 w 1617176"/>
              <a:gd name="connsiteY31722" fmla="*/ 489882 h 1543360"/>
              <a:gd name="connsiteX31723" fmla="*/ 500235 w 1617176"/>
              <a:gd name="connsiteY31723" fmla="*/ 521613 h 1543360"/>
              <a:gd name="connsiteX31724" fmla="*/ 509998 w 1617176"/>
              <a:gd name="connsiteY31724" fmla="*/ 562619 h 1543360"/>
              <a:gd name="connsiteX31725" fmla="*/ 514391 w 1617176"/>
              <a:gd name="connsiteY31725" fmla="*/ 579213 h 1543360"/>
              <a:gd name="connsiteX31726" fmla="*/ 514391 w 1617176"/>
              <a:gd name="connsiteY31726" fmla="*/ 576776 h 1543360"/>
              <a:gd name="connsiteX31727" fmla="*/ 514879 w 1617176"/>
              <a:gd name="connsiteY31727" fmla="*/ 576044 h 1543360"/>
              <a:gd name="connsiteX31728" fmla="*/ 515367 w 1617176"/>
              <a:gd name="connsiteY31728" fmla="*/ 576776 h 1543360"/>
              <a:gd name="connsiteX31729" fmla="*/ 515367 w 1617176"/>
              <a:gd name="connsiteY31729" fmla="*/ 579217 h 1543360"/>
              <a:gd name="connsiteX31730" fmla="*/ 515366 w 1617176"/>
              <a:gd name="connsiteY31730" fmla="*/ 579218 h 1543360"/>
              <a:gd name="connsiteX31731" fmla="*/ 515368 w 1617176"/>
              <a:gd name="connsiteY31731" fmla="*/ 579217 h 1543360"/>
              <a:gd name="connsiteX31732" fmla="*/ 516100 w 1617176"/>
              <a:gd name="connsiteY31732" fmla="*/ 593130 h 1543360"/>
              <a:gd name="connsiteX31733" fmla="*/ 512928 w 1617176"/>
              <a:gd name="connsiteY31733" fmla="*/ 588737 h 1543360"/>
              <a:gd name="connsiteX31734" fmla="*/ 505605 w 1617176"/>
              <a:gd name="connsiteY31734" fmla="*/ 556761 h 1543360"/>
              <a:gd name="connsiteX31735" fmla="*/ 500479 w 1617176"/>
              <a:gd name="connsiteY31735" fmla="*/ 535770 h 1543360"/>
              <a:gd name="connsiteX31736" fmla="*/ 497062 w 1617176"/>
              <a:gd name="connsiteY31736" fmla="*/ 526006 h 1543360"/>
              <a:gd name="connsiteX31737" fmla="*/ 491349 w 1617176"/>
              <a:gd name="connsiteY31737" fmla="*/ 505772 h 1543360"/>
              <a:gd name="connsiteX31738" fmla="*/ 490763 w 1617176"/>
              <a:gd name="connsiteY31738" fmla="*/ 505919 h 1543360"/>
              <a:gd name="connsiteX31739" fmla="*/ 492424 w 1617176"/>
              <a:gd name="connsiteY31739" fmla="*/ 511850 h 1543360"/>
              <a:gd name="connsiteX31740" fmla="*/ 502676 w 1617176"/>
              <a:gd name="connsiteY31740" fmla="*/ 554565 h 1543360"/>
              <a:gd name="connsiteX31741" fmla="*/ 502357 w 1617176"/>
              <a:gd name="connsiteY31741" fmla="*/ 554990 h 1543360"/>
              <a:gd name="connsiteX31742" fmla="*/ 505361 w 1617176"/>
              <a:gd name="connsiteY31742" fmla="*/ 571163 h 1543360"/>
              <a:gd name="connsiteX31743" fmla="*/ 505361 w 1617176"/>
              <a:gd name="connsiteY31743" fmla="*/ 578242 h 1543360"/>
              <a:gd name="connsiteX31744" fmla="*/ 500235 w 1617176"/>
              <a:gd name="connsiteY31744" fmla="*/ 564329 h 1543360"/>
              <a:gd name="connsiteX31745" fmla="*/ 498038 w 1617176"/>
              <a:gd name="connsiteY31745" fmla="*/ 557006 h 1543360"/>
              <a:gd name="connsiteX31746" fmla="*/ 494621 w 1617176"/>
              <a:gd name="connsiteY31746" fmla="*/ 546266 h 1543360"/>
              <a:gd name="connsiteX31747" fmla="*/ 491744 w 1617176"/>
              <a:gd name="connsiteY31747" fmla="*/ 535718 h 1543360"/>
              <a:gd name="connsiteX31748" fmla="*/ 491692 w 1617176"/>
              <a:gd name="connsiteY31748" fmla="*/ 535770 h 1543360"/>
              <a:gd name="connsiteX31749" fmla="*/ 491255 w 1617176"/>
              <a:gd name="connsiteY31749" fmla="*/ 535770 h 1543360"/>
              <a:gd name="connsiteX31750" fmla="*/ 493156 w 1617176"/>
              <a:gd name="connsiteY31750" fmla="*/ 544802 h 1543360"/>
              <a:gd name="connsiteX31751" fmla="*/ 495109 w 1617176"/>
              <a:gd name="connsiteY31751" fmla="*/ 556518 h 1543360"/>
              <a:gd name="connsiteX31752" fmla="*/ 494785 w 1617176"/>
              <a:gd name="connsiteY31752" fmla="*/ 556841 h 1543360"/>
              <a:gd name="connsiteX31753" fmla="*/ 496451 w 1617176"/>
              <a:gd name="connsiteY31753" fmla="*/ 562559 h 1543360"/>
              <a:gd name="connsiteX31754" fmla="*/ 494620 w 1617176"/>
              <a:gd name="connsiteY31754" fmla="*/ 567746 h 1543360"/>
              <a:gd name="connsiteX31755" fmla="*/ 482172 w 1617176"/>
              <a:gd name="connsiteY31755" fmla="*/ 530401 h 1543360"/>
              <a:gd name="connsiteX31756" fmla="*/ 476313 w 1617176"/>
              <a:gd name="connsiteY31756" fmla="*/ 511606 h 1543360"/>
              <a:gd name="connsiteX31757" fmla="*/ 470211 w 1617176"/>
              <a:gd name="connsiteY31757" fmla="*/ 493055 h 1543360"/>
              <a:gd name="connsiteX31758" fmla="*/ 464842 w 1617176"/>
              <a:gd name="connsiteY31758" fmla="*/ 478898 h 1543360"/>
              <a:gd name="connsiteX31759" fmla="*/ 463621 w 1617176"/>
              <a:gd name="connsiteY31759" fmla="*/ 475725 h 1543360"/>
              <a:gd name="connsiteX31760" fmla="*/ 465951 w 1617176"/>
              <a:gd name="connsiteY31760" fmla="*/ 487141 h 1543360"/>
              <a:gd name="connsiteX31761" fmla="*/ 466062 w 1617176"/>
              <a:gd name="connsiteY31761" fmla="*/ 487197 h 1543360"/>
              <a:gd name="connsiteX31762" fmla="*/ 466550 w 1617176"/>
              <a:gd name="connsiteY31762" fmla="*/ 488905 h 1543360"/>
              <a:gd name="connsiteX31763" fmla="*/ 477290 w 1617176"/>
              <a:gd name="connsiteY31763" fmla="*/ 536258 h 1543360"/>
              <a:gd name="connsiteX31764" fmla="*/ 476649 w 1617176"/>
              <a:gd name="connsiteY31764" fmla="*/ 537113 h 1543360"/>
              <a:gd name="connsiteX31765" fmla="*/ 476070 w 1617176"/>
              <a:gd name="connsiteY31765" fmla="*/ 539432 h 1543360"/>
              <a:gd name="connsiteX31766" fmla="*/ 472718 w 1617176"/>
              <a:gd name="connsiteY31766" fmla="*/ 535883 h 1543360"/>
              <a:gd name="connsiteX31767" fmla="*/ 472653 w 1617176"/>
              <a:gd name="connsiteY31767" fmla="*/ 536014 h 1543360"/>
              <a:gd name="connsiteX31768" fmla="*/ 472409 w 1617176"/>
              <a:gd name="connsiteY31768" fmla="*/ 536014 h 1543360"/>
              <a:gd name="connsiteX31769" fmla="*/ 471920 w 1617176"/>
              <a:gd name="connsiteY31769" fmla="*/ 535526 h 1543360"/>
              <a:gd name="connsiteX31770" fmla="*/ 471432 w 1617176"/>
              <a:gd name="connsiteY31770" fmla="*/ 534794 h 1543360"/>
              <a:gd name="connsiteX31771" fmla="*/ 471188 w 1617176"/>
              <a:gd name="connsiteY31771" fmla="*/ 534306 h 1543360"/>
              <a:gd name="connsiteX31772" fmla="*/ 471188 w 1617176"/>
              <a:gd name="connsiteY31772" fmla="*/ 534306 h 1543360"/>
              <a:gd name="connsiteX31773" fmla="*/ 457763 w 1617176"/>
              <a:gd name="connsiteY31773" fmla="*/ 499646 h 1543360"/>
              <a:gd name="connsiteX31774" fmla="*/ 455323 w 1617176"/>
              <a:gd name="connsiteY31774" fmla="*/ 491103 h 1543360"/>
              <a:gd name="connsiteX31775" fmla="*/ 453126 w 1617176"/>
              <a:gd name="connsiteY31775" fmla="*/ 488174 h 1543360"/>
              <a:gd name="connsiteX31776" fmla="*/ 447512 w 1617176"/>
              <a:gd name="connsiteY31776" fmla="*/ 472552 h 1543360"/>
              <a:gd name="connsiteX31777" fmla="*/ 444827 w 1617176"/>
              <a:gd name="connsiteY31777" fmla="*/ 465230 h 1543360"/>
              <a:gd name="connsiteX31778" fmla="*/ 441593 w 1617176"/>
              <a:gd name="connsiteY31778" fmla="*/ 468895 h 1543360"/>
              <a:gd name="connsiteX31779" fmla="*/ 441653 w 1617176"/>
              <a:gd name="connsiteY31779" fmla="*/ 469134 h 1543360"/>
              <a:gd name="connsiteX31780" fmla="*/ 438968 w 1617176"/>
              <a:gd name="connsiteY31780" fmla="*/ 474993 h 1543360"/>
              <a:gd name="connsiteX31781" fmla="*/ 434575 w 1617176"/>
              <a:gd name="connsiteY31781" fmla="*/ 484024 h 1543360"/>
              <a:gd name="connsiteX31782" fmla="*/ 433842 w 1617176"/>
              <a:gd name="connsiteY31782" fmla="*/ 484268 h 1543360"/>
              <a:gd name="connsiteX31783" fmla="*/ 433354 w 1617176"/>
              <a:gd name="connsiteY31783" fmla="*/ 484268 h 1543360"/>
              <a:gd name="connsiteX31784" fmla="*/ 433354 w 1617176"/>
              <a:gd name="connsiteY31784" fmla="*/ 483047 h 1543360"/>
              <a:gd name="connsiteX31785" fmla="*/ 437504 w 1617176"/>
              <a:gd name="connsiteY31785" fmla="*/ 474260 h 1543360"/>
              <a:gd name="connsiteX31786" fmla="*/ 440012 w 1617176"/>
              <a:gd name="connsiteY31786" fmla="*/ 468787 h 1543360"/>
              <a:gd name="connsiteX31787" fmla="*/ 439701 w 1617176"/>
              <a:gd name="connsiteY31787" fmla="*/ 468891 h 1543360"/>
              <a:gd name="connsiteX31788" fmla="*/ 444827 w 1617176"/>
              <a:gd name="connsiteY31788" fmla="*/ 460836 h 1543360"/>
              <a:gd name="connsiteX31789" fmla="*/ 455811 w 1617176"/>
              <a:gd name="connsiteY31789" fmla="*/ 485733 h 1543360"/>
              <a:gd name="connsiteX31790" fmla="*/ 472057 w 1617176"/>
              <a:gd name="connsiteY31790" fmla="*/ 533275 h 1543360"/>
              <a:gd name="connsiteX31791" fmla="*/ 472653 w 1617176"/>
              <a:gd name="connsiteY31791" fmla="*/ 533573 h 1543360"/>
              <a:gd name="connsiteX31792" fmla="*/ 472897 w 1617176"/>
              <a:gd name="connsiteY31792" fmla="*/ 534305 h 1543360"/>
              <a:gd name="connsiteX31793" fmla="*/ 473141 w 1617176"/>
              <a:gd name="connsiteY31793" fmla="*/ 535038 h 1543360"/>
              <a:gd name="connsiteX31794" fmla="*/ 475064 w 1617176"/>
              <a:gd name="connsiteY31794" fmla="*/ 535038 h 1543360"/>
              <a:gd name="connsiteX31795" fmla="*/ 464842 w 1617176"/>
              <a:gd name="connsiteY31795" fmla="*/ 489394 h 1543360"/>
              <a:gd name="connsiteX31796" fmla="*/ 464598 w 1617176"/>
              <a:gd name="connsiteY31796" fmla="*/ 487685 h 1543360"/>
              <a:gd name="connsiteX31797" fmla="*/ 464675 w 1617176"/>
              <a:gd name="connsiteY31797" fmla="*/ 487530 h 1543360"/>
              <a:gd name="connsiteX31798" fmla="*/ 457519 w 1617176"/>
              <a:gd name="connsiteY31798" fmla="*/ 459860 h 1543360"/>
              <a:gd name="connsiteX31799" fmla="*/ 419197 w 1617176"/>
              <a:gd name="connsiteY31799" fmla="*/ 448143 h 1543360"/>
              <a:gd name="connsiteX31800" fmla="*/ 378191 w 1617176"/>
              <a:gd name="connsiteY31800" fmla="*/ 434963 h 1543360"/>
              <a:gd name="connsiteX31801" fmla="*/ 362325 w 1617176"/>
              <a:gd name="connsiteY31801" fmla="*/ 430569 h 1543360"/>
              <a:gd name="connsiteX31802" fmla="*/ 357687 w 1617176"/>
              <a:gd name="connsiteY31802" fmla="*/ 428372 h 1543360"/>
              <a:gd name="connsiteX31803" fmla="*/ 354514 w 1617176"/>
              <a:gd name="connsiteY31803" fmla="*/ 428372 h 1543360"/>
              <a:gd name="connsiteX31804" fmla="*/ 345483 w 1617176"/>
              <a:gd name="connsiteY31804" fmla="*/ 424467 h 1543360"/>
              <a:gd name="connsiteX31805" fmla="*/ 337672 w 1617176"/>
              <a:gd name="connsiteY31805" fmla="*/ 423735 h 1543360"/>
              <a:gd name="connsiteX31806" fmla="*/ 983982 w 1617176"/>
              <a:gd name="connsiteY31806" fmla="*/ 423636 h 1543360"/>
              <a:gd name="connsiteX31807" fmla="*/ 983526 w 1617176"/>
              <a:gd name="connsiteY31807" fmla="*/ 423979 h 1543360"/>
              <a:gd name="connsiteX31808" fmla="*/ 982383 w 1617176"/>
              <a:gd name="connsiteY31808" fmla="*/ 423979 h 1543360"/>
              <a:gd name="connsiteX31809" fmla="*/ 992039 w 1617176"/>
              <a:gd name="connsiteY31809" fmla="*/ 429806 h 1543360"/>
              <a:gd name="connsiteX31810" fmla="*/ 1005250 w 1617176"/>
              <a:gd name="connsiteY31810" fmla="*/ 426420 h 1543360"/>
              <a:gd name="connsiteX31811" fmla="*/ 1004006 w 1617176"/>
              <a:gd name="connsiteY31811" fmla="*/ 425867 h 1543360"/>
              <a:gd name="connsiteX31812" fmla="*/ 1003542 w 1617176"/>
              <a:gd name="connsiteY31812" fmla="*/ 426176 h 1543360"/>
              <a:gd name="connsiteX31813" fmla="*/ 1003298 w 1617176"/>
              <a:gd name="connsiteY31813" fmla="*/ 426176 h 1543360"/>
              <a:gd name="connsiteX31814" fmla="*/ 1002077 w 1617176"/>
              <a:gd name="connsiteY31814" fmla="*/ 425932 h 1543360"/>
              <a:gd name="connsiteX31815" fmla="*/ 1001975 w 1617176"/>
              <a:gd name="connsiteY31815" fmla="*/ 425522 h 1543360"/>
              <a:gd name="connsiteX31816" fmla="*/ 993687 w 1617176"/>
              <a:gd name="connsiteY31816" fmla="*/ 423887 h 1543360"/>
              <a:gd name="connsiteX31817" fmla="*/ 984015 w 1617176"/>
              <a:gd name="connsiteY31817" fmla="*/ 423735 h 1543360"/>
              <a:gd name="connsiteX31818" fmla="*/ 692576 w 1617176"/>
              <a:gd name="connsiteY31818" fmla="*/ 422026 h 1543360"/>
              <a:gd name="connsiteX31819" fmla="*/ 692087 w 1617176"/>
              <a:gd name="connsiteY31819" fmla="*/ 422514 h 1543360"/>
              <a:gd name="connsiteX31820" fmla="*/ 693687 w 1617176"/>
              <a:gd name="connsiteY31820" fmla="*/ 422514 h 1543360"/>
              <a:gd name="connsiteX31821" fmla="*/ 718692 w 1617176"/>
              <a:gd name="connsiteY31821" fmla="*/ 433498 h 1543360"/>
              <a:gd name="connsiteX31822" fmla="*/ 718448 w 1617176"/>
              <a:gd name="connsiteY31822" fmla="*/ 433742 h 1543360"/>
              <a:gd name="connsiteX31823" fmla="*/ 718708 w 1617176"/>
              <a:gd name="connsiteY31823" fmla="*/ 433807 h 1543360"/>
              <a:gd name="connsiteX31824" fmla="*/ 718692 w 1617176"/>
              <a:gd name="connsiteY31824" fmla="*/ 433742 h 1543360"/>
              <a:gd name="connsiteX31825" fmla="*/ 719118 w 1617176"/>
              <a:gd name="connsiteY31825" fmla="*/ 433909 h 1543360"/>
              <a:gd name="connsiteX31826" fmla="*/ 719425 w 1617176"/>
              <a:gd name="connsiteY31826" fmla="*/ 433986 h 1543360"/>
              <a:gd name="connsiteX31827" fmla="*/ 719446 w 1617176"/>
              <a:gd name="connsiteY31827" fmla="*/ 434038 h 1543360"/>
              <a:gd name="connsiteX31828" fmla="*/ 725527 w 1617176"/>
              <a:gd name="connsiteY31828" fmla="*/ 436427 h 1543360"/>
              <a:gd name="connsiteX31829" fmla="*/ 725460 w 1617176"/>
              <a:gd name="connsiteY31829" fmla="*/ 436471 h 1543360"/>
              <a:gd name="connsiteX31830" fmla="*/ 726259 w 1617176"/>
              <a:gd name="connsiteY31830" fmla="*/ 436671 h 1543360"/>
              <a:gd name="connsiteX31831" fmla="*/ 726747 w 1617176"/>
              <a:gd name="connsiteY31831" fmla="*/ 437647 h 1543360"/>
              <a:gd name="connsiteX31832" fmla="*/ 726477 w 1617176"/>
              <a:gd name="connsiteY31832" fmla="*/ 437827 h 1543360"/>
              <a:gd name="connsiteX31833" fmla="*/ 737487 w 1617176"/>
              <a:gd name="connsiteY31833" fmla="*/ 441065 h 1543360"/>
              <a:gd name="connsiteX31834" fmla="*/ 736510 w 1617176"/>
              <a:gd name="connsiteY31834" fmla="*/ 439112 h 1543360"/>
              <a:gd name="connsiteX31835" fmla="*/ 736266 w 1617176"/>
              <a:gd name="connsiteY31835" fmla="*/ 438624 h 1543360"/>
              <a:gd name="connsiteX31836" fmla="*/ 736266 w 1617176"/>
              <a:gd name="connsiteY31836" fmla="*/ 438136 h 1543360"/>
              <a:gd name="connsiteX31837" fmla="*/ 736510 w 1617176"/>
              <a:gd name="connsiteY31837" fmla="*/ 438136 h 1543360"/>
              <a:gd name="connsiteX31838" fmla="*/ 736533 w 1617176"/>
              <a:gd name="connsiteY31838" fmla="*/ 438033 h 1543360"/>
              <a:gd name="connsiteX31839" fmla="*/ 723086 w 1617176"/>
              <a:gd name="connsiteY31839" fmla="*/ 431789 h 1543360"/>
              <a:gd name="connsiteX31840" fmla="*/ 717155 w 1617176"/>
              <a:gd name="connsiteY31840" fmla="*/ 429153 h 1543360"/>
              <a:gd name="connsiteX31841" fmla="*/ 716495 w 1617176"/>
              <a:gd name="connsiteY31841" fmla="*/ 429593 h 1543360"/>
              <a:gd name="connsiteX31842" fmla="*/ 716739 w 1617176"/>
              <a:gd name="connsiteY31842" fmla="*/ 430325 h 1543360"/>
              <a:gd name="connsiteX31843" fmla="*/ 707708 w 1617176"/>
              <a:gd name="connsiteY31843" fmla="*/ 425931 h 1543360"/>
              <a:gd name="connsiteX31844" fmla="*/ 699653 w 1617176"/>
              <a:gd name="connsiteY31844" fmla="*/ 423979 h 1543360"/>
              <a:gd name="connsiteX31845" fmla="*/ 700141 w 1617176"/>
              <a:gd name="connsiteY31845" fmla="*/ 423246 h 1543360"/>
              <a:gd name="connsiteX31846" fmla="*/ 700059 w 1617176"/>
              <a:gd name="connsiteY31846" fmla="*/ 423002 h 1543360"/>
              <a:gd name="connsiteX31847" fmla="*/ 699410 w 1617176"/>
              <a:gd name="connsiteY31847" fmla="*/ 423002 h 1543360"/>
              <a:gd name="connsiteX31848" fmla="*/ 698433 w 1617176"/>
              <a:gd name="connsiteY31848" fmla="*/ 422758 h 1543360"/>
              <a:gd name="connsiteX31849" fmla="*/ 698311 w 1617176"/>
              <a:gd name="connsiteY31849" fmla="*/ 422514 h 1543360"/>
              <a:gd name="connsiteX31850" fmla="*/ 693687 w 1617176"/>
              <a:gd name="connsiteY31850" fmla="*/ 422514 h 1543360"/>
              <a:gd name="connsiteX31851" fmla="*/ 1063342 w 1617176"/>
              <a:gd name="connsiteY31851" fmla="*/ 420561 h 1543360"/>
              <a:gd name="connsiteX31852" fmla="*/ 1063339 w 1617176"/>
              <a:gd name="connsiteY31852" fmla="*/ 420564 h 1543360"/>
              <a:gd name="connsiteX31853" fmla="*/ 1063342 w 1617176"/>
              <a:gd name="connsiteY31853" fmla="*/ 420562 h 1543360"/>
              <a:gd name="connsiteX31854" fmla="*/ 676954 w 1617176"/>
              <a:gd name="connsiteY31854" fmla="*/ 419829 h 1543360"/>
              <a:gd name="connsiteX31855" fmla="*/ 676954 w 1617176"/>
              <a:gd name="connsiteY31855" fmla="*/ 421538 h 1543360"/>
              <a:gd name="connsiteX31856" fmla="*/ 700142 w 1617176"/>
              <a:gd name="connsiteY31856" fmla="*/ 431301 h 1543360"/>
              <a:gd name="connsiteX31857" fmla="*/ 699647 w 1617176"/>
              <a:gd name="connsiteY31857" fmla="*/ 431796 h 1543360"/>
              <a:gd name="connsiteX31858" fmla="*/ 705267 w 1617176"/>
              <a:gd name="connsiteY31858" fmla="*/ 433254 h 1543360"/>
              <a:gd name="connsiteX31859" fmla="*/ 711856 w 1617176"/>
              <a:gd name="connsiteY31859" fmla="*/ 434718 h 1543360"/>
              <a:gd name="connsiteX31860" fmla="*/ 711370 w 1617176"/>
              <a:gd name="connsiteY31860" fmla="*/ 434231 h 1543360"/>
              <a:gd name="connsiteX31861" fmla="*/ 712346 w 1617176"/>
              <a:gd name="connsiteY31861" fmla="*/ 433254 h 1543360"/>
              <a:gd name="connsiteX31862" fmla="*/ 685253 w 1617176"/>
              <a:gd name="connsiteY31862" fmla="*/ 423003 h 1543360"/>
              <a:gd name="connsiteX31863" fmla="*/ 684764 w 1617176"/>
              <a:gd name="connsiteY31863" fmla="*/ 421538 h 1543360"/>
              <a:gd name="connsiteX31864" fmla="*/ 676954 w 1617176"/>
              <a:gd name="connsiteY31864" fmla="*/ 419829 h 1543360"/>
              <a:gd name="connsiteX31865" fmla="*/ 323027 w 1617176"/>
              <a:gd name="connsiteY31865" fmla="*/ 419097 h 1543360"/>
              <a:gd name="connsiteX31866" fmla="*/ 322295 w 1617176"/>
              <a:gd name="connsiteY31866" fmla="*/ 420318 h 1543360"/>
              <a:gd name="connsiteX31867" fmla="*/ 324491 w 1617176"/>
              <a:gd name="connsiteY31867" fmla="*/ 421294 h 1543360"/>
              <a:gd name="connsiteX31868" fmla="*/ 323027 w 1617176"/>
              <a:gd name="connsiteY31868" fmla="*/ 419097 h 1543360"/>
              <a:gd name="connsiteX31869" fmla="*/ 801926 w 1617176"/>
              <a:gd name="connsiteY31869" fmla="*/ 413971 h 1543360"/>
              <a:gd name="connsiteX31870" fmla="*/ 803878 w 1617176"/>
              <a:gd name="connsiteY31870" fmla="*/ 417388 h 1543360"/>
              <a:gd name="connsiteX31871" fmla="*/ 803695 w 1617176"/>
              <a:gd name="connsiteY31871" fmla="*/ 417663 h 1543360"/>
              <a:gd name="connsiteX31872" fmla="*/ 811201 w 1617176"/>
              <a:gd name="connsiteY31872" fmla="*/ 421537 h 1543360"/>
              <a:gd name="connsiteX31873" fmla="*/ 817939 w 1617176"/>
              <a:gd name="connsiteY31873" fmla="*/ 424666 h 1543360"/>
              <a:gd name="connsiteX31874" fmla="*/ 817791 w 1617176"/>
              <a:gd name="connsiteY31874" fmla="*/ 424223 h 1543360"/>
              <a:gd name="connsiteX31875" fmla="*/ 854648 w 1617176"/>
              <a:gd name="connsiteY31875" fmla="*/ 433254 h 1543360"/>
              <a:gd name="connsiteX31876" fmla="*/ 866365 w 1617176"/>
              <a:gd name="connsiteY31876" fmla="*/ 432522 h 1543360"/>
              <a:gd name="connsiteX31877" fmla="*/ 829263 w 1617176"/>
              <a:gd name="connsiteY31877" fmla="*/ 421782 h 1543360"/>
              <a:gd name="connsiteX31878" fmla="*/ 801926 w 1617176"/>
              <a:gd name="connsiteY31878" fmla="*/ 413971 h 1543360"/>
              <a:gd name="connsiteX31879" fmla="*/ 1122899 w 1617176"/>
              <a:gd name="connsiteY31879" fmla="*/ 413970 h 1543360"/>
              <a:gd name="connsiteX31880" fmla="*/ 1123388 w 1617176"/>
              <a:gd name="connsiteY31880" fmla="*/ 413970 h 1543360"/>
              <a:gd name="connsiteX31881" fmla="*/ 1128025 w 1617176"/>
              <a:gd name="connsiteY31881" fmla="*/ 418120 h 1543360"/>
              <a:gd name="connsiteX31882" fmla="*/ 1128025 w 1617176"/>
              <a:gd name="connsiteY31882" fmla="*/ 418608 h 1543360"/>
              <a:gd name="connsiteX31883" fmla="*/ 1127781 w 1617176"/>
              <a:gd name="connsiteY31883" fmla="*/ 418852 h 1543360"/>
              <a:gd name="connsiteX31884" fmla="*/ 1127781 w 1617176"/>
              <a:gd name="connsiteY31884" fmla="*/ 418608 h 1543360"/>
              <a:gd name="connsiteX31885" fmla="*/ 1122899 w 1617176"/>
              <a:gd name="connsiteY31885" fmla="*/ 414459 h 1543360"/>
              <a:gd name="connsiteX31886" fmla="*/ 1122899 w 1617176"/>
              <a:gd name="connsiteY31886" fmla="*/ 413970 h 1543360"/>
              <a:gd name="connsiteX31887" fmla="*/ 871124 w 1617176"/>
              <a:gd name="connsiteY31887" fmla="*/ 413604 h 1543360"/>
              <a:gd name="connsiteX31888" fmla="*/ 871186 w 1617176"/>
              <a:gd name="connsiteY31888" fmla="*/ 413791 h 1543360"/>
              <a:gd name="connsiteX31889" fmla="*/ 871378 w 1617176"/>
              <a:gd name="connsiteY31889" fmla="*/ 413859 h 1543360"/>
              <a:gd name="connsiteX31890" fmla="*/ 1100992 w 1617176"/>
              <a:gd name="connsiteY31890" fmla="*/ 410013 h 1543360"/>
              <a:gd name="connsiteX31891" fmla="*/ 1104594 w 1617176"/>
              <a:gd name="connsiteY31891" fmla="*/ 412507 h 1543360"/>
              <a:gd name="connsiteX31892" fmla="*/ 1108494 w 1617176"/>
              <a:gd name="connsiteY31892" fmla="*/ 415042 h 1543360"/>
              <a:gd name="connsiteX31893" fmla="*/ 1106394 w 1617176"/>
              <a:gd name="connsiteY31893" fmla="*/ 411835 h 1543360"/>
              <a:gd name="connsiteX31894" fmla="*/ 1119238 w 1617176"/>
              <a:gd name="connsiteY31894" fmla="*/ 409578 h 1543360"/>
              <a:gd name="connsiteX31895" fmla="*/ 1119238 w 1617176"/>
              <a:gd name="connsiteY31895" fmla="*/ 411286 h 1543360"/>
              <a:gd name="connsiteX31896" fmla="*/ 1119727 w 1617176"/>
              <a:gd name="connsiteY31896" fmla="*/ 411530 h 1543360"/>
              <a:gd name="connsiteX31897" fmla="*/ 1119971 w 1617176"/>
              <a:gd name="connsiteY31897" fmla="*/ 411774 h 1543360"/>
              <a:gd name="connsiteX31898" fmla="*/ 1119971 w 1617176"/>
              <a:gd name="connsiteY31898" fmla="*/ 412507 h 1543360"/>
              <a:gd name="connsiteX31899" fmla="*/ 1119239 w 1617176"/>
              <a:gd name="connsiteY31899" fmla="*/ 412751 h 1543360"/>
              <a:gd name="connsiteX31900" fmla="*/ 1118995 w 1617176"/>
              <a:gd name="connsiteY31900" fmla="*/ 412751 h 1543360"/>
              <a:gd name="connsiteX31901" fmla="*/ 1118750 w 1617176"/>
              <a:gd name="connsiteY31901" fmla="*/ 412507 h 1543360"/>
              <a:gd name="connsiteX31902" fmla="*/ 1112892 w 1617176"/>
              <a:gd name="connsiteY31902" fmla="*/ 412018 h 1543360"/>
              <a:gd name="connsiteX31903" fmla="*/ 1130222 w 1617176"/>
              <a:gd name="connsiteY31903" fmla="*/ 428372 h 1543360"/>
              <a:gd name="connsiteX31904" fmla="*/ 1134860 w 1617176"/>
              <a:gd name="connsiteY31904" fmla="*/ 431057 h 1543360"/>
              <a:gd name="connsiteX31905" fmla="*/ 1167079 w 1617176"/>
              <a:gd name="connsiteY31905" fmla="*/ 456198 h 1543360"/>
              <a:gd name="connsiteX31906" fmla="*/ 1173182 w 1617176"/>
              <a:gd name="connsiteY31906" fmla="*/ 462544 h 1543360"/>
              <a:gd name="connsiteX31907" fmla="*/ 1189291 w 1617176"/>
              <a:gd name="connsiteY31907" fmla="*/ 473528 h 1543360"/>
              <a:gd name="connsiteX31908" fmla="*/ 1208818 w 1617176"/>
              <a:gd name="connsiteY31908" fmla="*/ 491347 h 1543360"/>
              <a:gd name="connsiteX31909" fmla="*/ 1213944 w 1617176"/>
              <a:gd name="connsiteY31909" fmla="*/ 498181 h 1543360"/>
              <a:gd name="connsiteX31910" fmla="*/ 1197102 w 1617176"/>
              <a:gd name="connsiteY31910" fmla="*/ 487930 h 1543360"/>
              <a:gd name="connsiteX31911" fmla="*/ 1195394 w 1617176"/>
              <a:gd name="connsiteY31911" fmla="*/ 485245 h 1543360"/>
              <a:gd name="connsiteX31912" fmla="*/ 1191976 w 1617176"/>
              <a:gd name="connsiteY31912" fmla="*/ 483536 h 1543360"/>
              <a:gd name="connsiteX31913" fmla="*/ 1173914 w 1617176"/>
              <a:gd name="connsiteY31913" fmla="*/ 466938 h 1543360"/>
              <a:gd name="connsiteX31914" fmla="*/ 1170985 w 1617176"/>
              <a:gd name="connsiteY31914" fmla="*/ 465962 h 1543360"/>
              <a:gd name="connsiteX31915" fmla="*/ 1147797 w 1617176"/>
              <a:gd name="connsiteY31915" fmla="*/ 454734 h 1543360"/>
              <a:gd name="connsiteX31916" fmla="*/ 1148196 w 1617176"/>
              <a:gd name="connsiteY31916" fmla="*/ 454468 h 1543360"/>
              <a:gd name="connsiteX31917" fmla="*/ 1147841 w 1617176"/>
              <a:gd name="connsiteY31917" fmla="*/ 454379 h 1543360"/>
              <a:gd name="connsiteX31918" fmla="*/ 1147308 w 1617176"/>
              <a:gd name="connsiteY31918" fmla="*/ 454734 h 1543360"/>
              <a:gd name="connsiteX31919" fmla="*/ 1147552 w 1617176"/>
              <a:gd name="connsiteY31919" fmla="*/ 455466 h 1543360"/>
              <a:gd name="connsiteX31920" fmla="*/ 1145326 w 1617176"/>
              <a:gd name="connsiteY31920" fmla="*/ 455466 h 1543360"/>
              <a:gd name="connsiteX31921" fmla="*/ 1180993 w 1617176"/>
              <a:gd name="connsiteY31921" fmla="*/ 484756 h 1543360"/>
              <a:gd name="connsiteX31922" fmla="*/ 1220535 w 1617176"/>
              <a:gd name="connsiteY31922" fmla="*/ 517219 h 1543360"/>
              <a:gd name="connsiteX31923" fmla="*/ 1220535 w 1617176"/>
              <a:gd name="connsiteY31923" fmla="*/ 517708 h 1543360"/>
              <a:gd name="connsiteX31924" fmla="*/ 1220047 w 1617176"/>
              <a:gd name="connsiteY31924" fmla="*/ 518684 h 1543360"/>
              <a:gd name="connsiteX31925" fmla="*/ 1218826 w 1617176"/>
              <a:gd name="connsiteY31925" fmla="*/ 518196 h 1543360"/>
              <a:gd name="connsiteX31926" fmla="*/ 1180017 w 1617176"/>
              <a:gd name="connsiteY31926" fmla="*/ 485976 h 1543360"/>
              <a:gd name="connsiteX31927" fmla="*/ 1144012 w 1617176"/>
              <a:gd name="connsiteY31927" fmla="*/ 456603 h 1543360"/>
              <a:gd name="connsiteX31928" fmla="*/ 1143403 w 1617176"/>
              <a:gd name="connsiteY31928" fmla="*/ 456198 h 1543360"/>
              <a:gd name="connsiteX31929" fmla="*/ 1142426 w 1617176"/>
              <a:gd name="connsiteY31929" fmla="*/ 456930 h 1543360"/>
              <a:gd name="connsiteX31930" fmla="*/ 1133883 w 1617176"/>
              <a:gd name="connsiteY31930" fmla="*/ 451805 h 1543360"/>
              <a:gd name="connsiteX31931" fmla="*/ 1167469 w 1617176"/>
              <a:gd name="connsiteY31931" fmla="*/ 482315 h 1543360"/>
              <a:gd name="connsiteX31932" fmla="*/ 1168545 w 1617176"/>
              <a:gd name="connsiteY31932" fmla="*/ 482315 h 1543360"/>
              <a:gd name="connsiteX31933" fmla="*/ 1173914 w 1617176"/>
              <a:gd name="connsiteY31933" fmla="*/ 486709 h 1543360"/>
              <a:gd name="connsiteX31934" fmla="*/ 1179040 w 1617176"/>
              <a:gd name="connsiteY31934" fmla="*/ 491102 h 1543360"/>
              <a:gd name="connsiteX31935" fmla="*/ 1178879 w 1617176"/>
              <a:gd name="connsiteY31935" fmla="*/ 491587 h 1543360"/>
              <a:gd name="connsiteX31936" fmla="*/ 1181480 w 1617176"/>
              <a:gd name="connsiteY31936" fmla="*/ 493788 h 1543360"/>
              <a:gd name="connsiteX31937" fmla="*/ 1181367 w 1617176"/>
              <a:gd name="connsiteY31937" fmla="*/ 493901 h 1543360"/>
              <a:gd name="connsiteX31938" fmla="*/ 1194173 w 1617176"/>
              <a:gd name="connsiteY31938" fmla="*/ 505015 h 1543360"/>
              <a:gd name="connsiteX31939" fmla="*/ 1194173 w 1617176"/>
              <a:gd name="connsiteY31939" fmla="*/ 505775 h 1543360"/>
              <a:gd name="connsiteX31940" fmla="*/ 1199787 w 1617176"/>
              <a:gd name="connsiteY31940" fmla="*/ 510141 h 1543360"/>
              <a:gd name="connsiteX31941" fmla="*/ 1199613 w 1617176"/>
              <a:gd name="connsiteY31941" fmla="*/ 510315 h 1543360"/>
              <a:gd name="connsiteX31942" fmla="*/ 1201258 w 1617176"/>
              <a:gd name="connsiteY31942" fmla="*/ 511229 h 1543360"/>
              <a:gd name="connsiteX31943" fmla="*/ 1201496 w 1617176"/>
              <a:gd name="connsiteY31943" fmla="*/ 510873 h 1543360"/>
              <a:gd name="connsiteX31944" fmla="*/ 1205401 w 1617176"/>
              <a:gd name="connsiteY31944" fmla="*/ 512338 h 1543360"/>
              <a:gd name="connsiteX31945" fmla="*/ 1205401 w 1617176"/>
              <a:gd name="connsiteY31945" fmla="*/ 514290 h 1543360"/>
              <a:gd name="connsiteX31946" fmla="*/ 1205402 w 1617176"/>
              <a:gd name="connsiteY31946" fmla="*/ 514290 h 1543360"/>
              <a:gd name="connsiteX31947" fmla="*/ 1209795 w 1617176"/>
              <a:gd name="connsiteY31947" fmla="*/ 518440 h 1543360"/>
              <a:gd name="connsiteX31948" fmla="*/ 1217850 w 1617176"/>
              <a:gd name="connsiteY31948" fmla="*/ 525762 h 1543360"/>
              <a:gd name="connsiteX31949" fmla="*/ 1217850 w 1617176"/>
              <a:gd name="connsiteY31949" fmla="*/ 526006 h 1543360"/>
              <a:gd name="connsiteX31950" fmla="*/ 1218094 w 1617176"/>
              <a:gd name="connsiteY31950" fmla="*/ 525763 h 1543360"/>
              <a:gd name="connsiteX31951" fmla="*/ 1222975 w 1617176"/>
              <a:gd name="connsiteY31951" fmla="*/ 528692 h 1543360"/>
              <a:gd name="connsiteX31952" fmla="*/ 1229078 w 1617176"/>
              <a:gd name="connsiteY31952" fmla="*/ 524054 h 1543360"/>
              <a:gd name="connsiteX31953" fmla="*/ 1237132 w 1617176"/>
              <a:gd name="connsiteY31953" fmla="*/ 541629 h 1543360"/>
              <a:gd name="connsiteX31954" fmla="*/ 1240549 w 1617176"/>
              <a:gd name="connsiteY31954" fmla="*/ 554565 h 1543360"/>
              <a:gd name="connsiteX31955" fmla="*/ 1242014 w 1617176"/>
              <a:gd name="connsiteY31955" fmla="*/ 557982 h 1543360"/>
              <a:gd name="connsiteX31956" fmla="*/ 1254707 w 1617176"/>
              <a:gd name="connsiteY31956" fmla="*/ 568478 h 1543360"/>
              <a:gd name="connsiteX31957" fmla="*/ 1254291 w 1617176"/>
              <a:gd name="connsiteY31957" fmla="*/ 568686 h 1543360"/>
              <a:gd name="connsiteX31958" fmla="*/ 1256162 w 1617176"/>
              <a:gd name="connsiteY31958" fmla="*/ 568478 h 1543360"/>
              <a:gd name="connsiteX31959" fmla="*/ 1255683 w 1617176"/>
              <a:gd name="connsiteY31959" fmla="*/ 568478 h 1543360"/>
              <a:gd name="connsiteX31960" fmla="*/ 1255683 w 1617176"/>
              <a:gd name="connsiteY31960" fmla="*/ 562864 h 1543360"/>
              <a:gd name="connsiteX31961" fmla="*/ 1260565 w 1617176"/>
              <a:gd name="connsiteY31961" fmla="*/ 556030 h 1543360"/>
              <a:gd name="connsiteX31962" fmla="*/ 1267643 w 1617176"/>
              <a:gd name="connsiteY31962" fmla="*/ 566281 h 1543360"/>
              <a:gd name="connsiteX31963" fmla="*/ 1273501 w 1617176"/>
              <a:gd name="connsiteY31963" fmla="*/ 587761 h 1543360"/>
              <a:gd name="connsiteX31964" fmla="*/ 1279847 w 1617176"/>
              <a:gd name="connsiteY31964" fmla="*/ 592887 h 1543360"/>
              <a:gd name="connsiteX31965" fmla="*/ 1322807 w 1617176"/>
              <a:gd name="connsiteY31965" fmla="*/ 608264 h 1543360"/>
              <a:gd name="connsiteX31966" fmla="*/ 1329397 w 1617176"/>
              <a:gd name="connsiteY31966" fmla="*/ 614122 h 1543360"/>
              <a:gd name="connsiteX31967" fmla="*/ 1322319 w 1617176"/>
              <a:gd name="connsiteY31967" fmla="*/ 601918 h 1543360"/>
              <a:gd name="connsiteX31968" fmla="*/ 1304500 w 1617176"/>
              <a:gd name="connsiteY31968" fmla="*/ 588249 h 1543360"/>
              <a:gd name="connsiteX31969" fmla="*/ 1299130 w 1617176"/>
              <a:gd name="connsiteY31969" fmla="*/ 586052 h 1543360"/>
              <a:gd name="connsiteX31970" fmla="*/ 1289855 w 1617176"/>
              <a:gd name="connsiteY31970" fmla="*/ 578730 h 1543360"/>
              <a:gd name="connsiteX31971" fmla="*/ 1279115 w 1617176"/>
              <a:gd name="connsiteY31971" fmla="*/ 570675 h 1543360"/>
              <a:gd name="connsiteX31972" fmla="*/ 1265934 w 1617176"/>
              <a:gd name="connsiteY31972" fmla="*/ 555542 h 1543360"/>
              <a:gd name="connsiteX31973" fmla="*/ 1251289 w 1617176"/>
              <a:gd name="connsiteY31973" fmla="*/ 544314 h 1543360"/>
              <a:gd name="connsiteX31974" fmla="*/ 1227369 w 1617176"/>
              <a:gd name="connsiteY31974" fmla="*/ 507212 h 1543360"/>
              <a:gd name="connsiteX31975" fmla="*/ 1225660 w 1617176"/>
              <a:gd name="connsiteY31975" fmla="*/ 499890 h 1543360"/>
              <a:gd name="connsiteX31976" fmla="*/ 1229078 w 1617176"/>
              <a:gd name="connsiteY31976" fmla="*/ 496228 h 1543360"/>
              <a:gd name="connsiteX31977" fmla="*/ 1222487 w 1617176"/>
              <a:gd name="connsiteY31977" fmla="*/ 488418 h 1543360"/>
              <a:gd name="connsiteX31978" fmla="*/ 1219802 w 1617176"/>
              <a:gd name="connsiteY31978" fmla="*/ 488418 h 1543360"/>
              <a:gd name="connsiteX31979" fmla="*/ 1216873 w 1617176"/>
              <a:gd name="connsiteY31979" fmla="*/ 485245 h 1543360"/>
              <a:gd name="connsiteX31980" fmla="*/ 1217605 w 1617176"/>
              <a:gd name="connsiteY31980" fmla="*/ 483048 h 1543360"/>
              <a:gd name="connsiteX31981" fmla="*/ 1214188 w 1617176"/>
              <a:gd name="connsiteY31981" fmla="*/ 483048 h 1543360"/>
              <a:gd name="connsiteX31982" fmla="*/ 1196858 w 1617176"/>
              <a:gd name="connsiteY31982" fmla="*/ 467670 h 1543360"/>
              <a:gd name="connsiteX31983" fmla="*/ 1197834 w 1617176"/>
              <a:gd name="connsiteY31983" fmla="*/ 467426 h 1543360"/>
              <a:gd name="connsiteX31984" fmla="*/ 1197347 w 1617176"/>
              <a:gd name="connsiteY31984" fmla="*/ 467426 h 1543360"/>
              <a:gd name="connsiteX31985" fmla="*/ 1196859 w 1617176"/>
              <a:gd name="connsiteY31985" fmla="*/ 467182 h 1543360"/>
              <a:gd name="connsiteX31986" fmla="*/ 1195637 w 1617176"/>
              <a:gd name="connsiteY31986" fmla="*/ 466658 h 1543360"/>
              <a:gd name="connsiteX31987" fmla="*/ 1195637 w 1617176"/>
              <a:gd name="connsiteY31987" fmla="*/ 467182 h 1543360"/>
              <a:gd name="connsiteX31988" fmla="*/ 1191244 w 1617176"/>
              <a:gd name="connsiteY31988" fmla="*/ 461080 h 1543360"/>
              <a:gd name="connsiteX31989" fmla="*/ 1187338 w 1617176"/>
              <a:gd name="connsiteY31989" fmla="*/ 460836 h 1543360"/>
              <a:gd name="connsiteX31990" fmla="*/ 1175867 w 1617176"/>
              <a:gd name="connsiteY31990" fmla="*/ 448632 h 1543360"/>
              <a:gd name="connsiteX31991" fmla="*/ 1168544 w 1617176"/>
              <a:gd name="connsiteY31991" fmla="*/ 445214 h 1543360"/>
              <a:gd name="connsiteX31992" fmla="*/ 1162442 w 1617176"/>
              <a:gd name="connsiteY31992" fmla="*/ 437892 h 1543360"/>
              <a:gd name="connsiteX31993" fmla="*/ 1149505 w 1617176"/>
              <a:gd name="connsiteY31993" fmla="*/ 428372 h 1543360"/>
              <a:gd name="connsiteX31994" fmla="*/ 1141694 w 1617176"/>
              <a:gd name="connsiteY31994" fmla="*/ 423735 h 1543360"/>
              <a:gd name="connsiteX31995" fmla="*/ 1119238 w 1617176"/>
              <a:gd name="connsiteY31995" fmla="*/ 409578 h 1543360"/>
              <a:gd name="connsiteX31996" fmla="*/ 1077353 w 1617176"/>
              <a:gd name="connsiteY31996" fmla="*/ 409432 h 1543360"/>
              <a:gd name="connsiteX31997" fmla="*/ 1077255 w 1617176"/>
              <a:gd name="connsiteY31997" fmla="*/ 409578 h 1543360"/>
              <a:gd name="connsiteX31998" fmla="*/ 1077744 w 1617176"/>
              <a:gd name="connsiteY31998" fmla="*/ 410310 h 1543360"/>
              <a:gd name="connsiteX31999" fmla="*/ 1077011 w 1617176"/>
              <a:gd name="connsiteY31999" fmla="*/ 410310 h 1543360"/>
              <a:gd name="connsiteX32000" fmla="*/ 1094342 w 1617176"/>
              <a:gd name="connsiteY32000" fmla="*/ 421782 h 1543360"/>
              <a:gd name="connsiteX32001" fmla="*/ 1093853 w 1617176"/>
              <a:gd name="connsiteY32001" fmla="*/ 420073 h 1543360"/>
              <a:gd name="connsiteX32002" fmla="*/ 1094586 w 1617176"/>
              <a:gd name="connsiteY32002" fmla="*/ 419585 h 1543360"/>
              <a:gd name="connsiteX32003" fmla="*/ 1094464 w 1617176"/>
              <a:gd name="connsiteY32003" fmla="*/ 419097 h 1543360"/>
              <a:gd name="connsiteX32004" fmla="*/ 1094342 w 1617176"/>
              <a:gd name="connsiteY32004" fmla="*/ 419097 h 1543360"/>
              <a:gd name="connsiteX32005" fmla="*/ 1093853 w 1617176"/>
              <a:gd name="connsiteY32005" fmla="*/ 419097 h 1543360"/>
              <a:gd name="connsiteX32006" fmla="*/ 808596 w 1617176"/>
              <a:gd name="connsiteY32006" fmla="*/ 408618 h 1543360"/>
              <a:gd name="connsiteX32007" fmla="*/ 808029 w 1617176"/>
              <a:gd name="connsiteY32007" fmla="*/ 408845 h 1543360"/>
              <a:gd name="connsiteX32008" fmla="*/ 807147 w 1617176"/>
              <a:gd name="connsiteY32008" fmla="*/ 408845 h 1543360"/>
              <a:gd name="connsiteX32009" fmla="*/ 814740 w 1617176"/>
              <a:gd name="connsiteY32009" fmla="*/ 411927 h 1543360"/>
              <a:gd name="connsiteX32010" fmla="*/ 826334 w 1617176"/>
              <a:gd name="connsiteY32010" fmla="*/ 414459 h 1543360"/>
              <a:gd name="connsiteX32011" fmla="*/ 840491 w 1617176"/>
              <a:gd name="connsiteY32011" fmla="*/ 418609 h 1543360"/>
              <a:gd name="connsiteX32012" fmla="*/ 871490 w 1617176"/>
              <a:gd name="connsiteY32012" fmla="*/ 424711 h 1543360"/>
              <a:gd name="connsiteX32013" fmla="*/ 883694 w 1617176"/>
              <a:gd name="connsiteY32013" fmla="*/ 426420 h 1543360"/>
              <a:gd name="connsiteX32014" fmla="*/ 857333 w 1617176"/>
              <a:gd name="connsiteY32014" fmla="*/ 419097 h 1543360"/>
              <a:gd name="connsiteX32015" fmla="*/ 833657 w 1617176"/>
              <a:gd name="connsiteY32015" fmla="*/ 414703 h 1543360"/>
              <a:gd name="connsiteX32016" fmla="*/ 824381 w 1617176"/>
              <a:gd name="connsiteY32016" fmla="*/ 411286 h 1543360"/>
              <a:gd name="connsiteX32017" fmla="*/ 1032545 w 1617176"/>
              <a:gd name="connsiteY32017" fmla="*/ 407659 h 1543360"/>
              <a:gd name="connsiteX32018" fmla="*/ 1032204 w 1617176"/>
              <a:gd name="connsiteY32018" fmla="*/ 408569 h 1543360"/>
              <a:gd name="connsiteX32019" fmla="*/ 1054067 w 1617176"/>
              <a:gd name="connsiteY32019" fmla="*/ 416412 h 1543360"/>
              <a:gd name="connsiteX32020" fmla="*/ 1060414 w 1617176"/>
              <a:gd name="connsiteY32020" fmla="*/ 418364 h 1543360"/>
              <a:gd name="connsiteX32021" fmla="*/ 1060471 w 1617176"/>
              <a:gd name="connsiteY32021" fmla="*/ 418439 h 1543360"/>
              <a:gd name="connsiteX32022" fmla="*/ 1062122 w 1617176"/>
              <a:gd name="connsiteY32022" fmla="*/ 418852 h 1543360"/>
              <a:gd name="connsiteX32023" fmla="*/ 1063099 w 1617176"/>
              <a:gd name="connsiteY32023" fmla="*/ 419340 h 1543360"/>
              <a:gd name="connsiteX32024" fmla="*/ 1063199 w 1617176"/>
              <a:gd name="connsiteY32024" fmla="*/ 419540 h 1543360"/>
              <a:gd name="connsiteX32025" fmla="*/ 1065295 w 1617176"/>
              <a:gd name="connsiteY32025" fmla="*/ 418609 h 1543360"/>
              <a:gd name="connsiteX32026" fmla="*/ 1039422 w 1617176"/>
              <a:gd name="connsiteY32026" fmla="*/ 409334 h 1543360"/>
              <a:gd name="connsiteX32027" fmla="*/ 1039667 w 1617176"/>
              <a:gd name="connsiteY32027" fmla="*/ 409089 h 1543360"/>
              <a:gd name="connsiteX32028" fmla="*/ 1039423 w 1617176"/>
              <a:gd name="connsiteY32028" fmla="*/ 408845 h 1543360"/>
              <a:gd name="connsiteX32029" fmla="*/ 1093496 w 1617176"/>
              <a:gd name="connsiteY32029" fmla="*/ 407284 h 1543360"/>
              <a:gd name="connsiteX32030" fmla="*/ 1093609 w 1617176"/>
              <a:gd name="connsiteY32030" fmla="*/ 407625 h 1543360"/>
              <a:gd name="connsiteX32031" fmla="*/ 1092389 w 1617176"/>
              <a:gd name="connsiteY32031" fmla="*/ 407625 h 1543360"/>
              <a:gd name="connsiteX32032" fmla="*/ 1092670 w 1617176"/>
              <a:gd name="connsiteY32032" fmla="*/ 408889 h 1543360"/>
              <a:gd name="connsiteX32033" fmla="*/ 1102153 w 1617176"/>
              <a:gd name="connsiteY32033" fmla="*/ 418609 h 1543360"/>
              <a:gd name="connsiteX32034" fmla="*/ 1109231 w 1617176"/>
              <a:gd name="connsiteY32034" fmla="*/ 425215 h 1543360"/>
              <a:gd name="connsiteX32035" fmla="*/ 1109231 w 1617176"/>
              <a:gd name="connsiteY32035" fmla="*/ 424955 h 1543360"/>
              <a:gd name="connsiteX32036" fmla="*/ 1110452 w 1617176"/>
              <a:gd name="connsiteY32036" fmla="*/ 425443 h 1543360"/>
              <a:gd name="connsiteX32037" fmla="*/ 1110119 w 1617176"/>
              <a:gd name="connsiteY32037" fmla="*/ 425693 h 1543360"/>
              <a:gd name="connsiteX32038" fmla="*/ 1111672 w 1617176"/>
              <a:gd name="connsiteY32038" fmla="*/ 426663 h 1543360"/>
              <a:gd name="connsiteX32039" fmla="*/ 1111469 w 1617176"/>
              <a:gd name="connsiteY32039" fmla="*/ 427678 h 1543360"/>
              <a:gd name="connsiteX32040" fmla="*/ 1120236 w 1617176"/>
              <a:gd name="connsiteY32040" fmla="*/ 435819 h 1543360"/>
              <a:gd name="connsiteX32041" fmla="*/ 1120215 w 1617176"/>
              <a:gd name="connsiteY32041" fmla="*/ 435695 h 1543360"/>
              <a:gd name="connsiteX32042" fmla="*/ 1121680 w 1617176"/>
              <a:gd name="connsiteY32042" fmla="*/ 435695 h 1543360"/>
              <a:gd name="connsiteX32043" fmla="*/ 1130711 w 1617176"/>
              <a:gd name="connsiteY32043" fmla="*/ 443506 h 1543360"/>
              <a:gd name="connsiteX32044" fmla="*/ 1130711 w 1617176"/>
              <a:gd name="connsiteY32044" fmla="*/ 444482 h 1543360"/>
              <a:gd name="connsiteX32045" fmla="*/ 1130291 w 1617176"/>
              <a:gd name="connsiteY32045" fmla="*/ 444762 h 1543360"/>
              <a:gd name="connsiteX32046" fmla="*/ 1146963 w 1617176"/>
              <a:gd name="connsiteY32046" fmla="*/ 453670 h 1543360"/>
              <a:gd name="connsiteX32047" fmla="*/ 1146576 w 1617176"/>
              <a:gd name="connsiteY32047" fmla="*/ 453025 h 1543360"/>
              <a:gd name="connsiteX32048" fmla="*/ 1147797 w 1617176"/>
              <a:gd name="connsiteY32048" fmla="*/ 452537 h 1543360"/>
              <a:gd name="connsiteX32049" fmla="*/ 1148529 w 1617176"/>
              <a:gd name="connsiteY32049" fmla="*/ 452781 h 1543360"/>
              <a:gd name="connsiteX32050" fmla="*/ 1148836 w 1617176"/>
              <a:gd name="connsiteY32050" fmla="*/ 453550 h 1543360"/>
              <a:gd name="connsiteX32051" fmla="*/ 1155607 w 1617176"/>
              <a:gd name="connsiteY32051" fmla="*/ 454001 h 1543360"/>
              <a:gd name="connsiteX32052" fmla="*/ 1137057 w 1617176"/>
              <a:gd name="connsiteY32052" fmla="*/ 438136 h 1543360"/>
              <a:gd name="connsiteX32053" fmla="*/ 1125096 w 1617176"/>
              <a:gd name="connsiteY32053" fmla="*/ 429105 h 1543360"/>
              <a:gd name="connsiteX32054" fmla="*/ 1108743 w 1617176"/>
              <a:gd name="connsiteY32054" fmla="*/ 417144 h 1543360"/>
              <a:gd name="connsiteX32055" fmla="*/ 1109475 w 1617176"/>
              <a:gd name="connsiteY32055" fmla="*/ 416900 h 1543360"/>
              <a:gd name="connsiteX32056" fmla="*/ 1109231 w 1617176"/>
              <a:gd name="connsiteY32056" fmla="*/ 416412 h 1543360"/>
              <a:gd name="connsiteX32057" fmla="*/ 1104349 w 1617176"/>
              <a:gd name="connsiteY32057" fmla="*/ 413483 h 1543360"/>
              <a:gd name="connsiteX32058" fmla="*/ 1098189 w 1617176"/>
              <a:gd name="connsiteY32058" fmla="*/ 409147 h 1543360"/>
              <a:gd name="connsiteX32059" fmla="*/ 1098003 w 1617176"/>
              <a:gd name="connsiteY32059" fmla="*/ 409333 h 1543360"/>
              <a:gd name="connsiteX32060" fmla="*/ 646686 w 1617176"/>
              <a:gd name="connsiteY32060" fmla="*/ 407137 h 1543360"/>
              <a:gd name="connsiteX32061" fmla="*/ 661332 w 1617176"/>
              <a:gd name="connsiteY32061" fmla="*/ 409578 h 1543360"/>
              <a:gd name="connsiteX32062" fmla="*/ 671583 w 1617176"/>
              <a:gd name="connsiteY32062" fmla="*/ 413971 h 1543360"/>
              <a:gd name="connsiteX32063" fmla="*/ 665481 w 1617176"/>
              <a:gd name="connsiteY32063" fmla="*/ 415436 h 1543360"/>
              <a:gd name="connsiteX32064" fmla="*/ 665969 w 1617176"/>
              <a:gd name="connsiteY32064" fmla="*/ 414459 h 1543360"/>
              <a:gd name="connsiteX32065" fmla="*/ 646686 w 1617176"/>
              <a:gd name="connsiteY32065" fmla="*/ 408845 h 1543360"/>
              <a:gd name="connsiteX32066" fmla="*/ 646686 w 1617176"/>
              <a:gd name="connsiteY32066" fmla="*/ 407137 h 1543360"/>
              <a:gd name="connsiteX32067" fmla="*/ 1029002 w 1617176"/>
              <a:gd name="connsiteY32067" fmla="*/ 406259 h 1543360"/>
              <a:gd name="connsiteX32068" fmla="*/ 1028682 w 1617176"/>
              <a:gd name="connsiteY32068" fmla="*/ 407381 h 1543360"/>
              <a:gd name="connsiteX32069" fmla="*/ 1028536 w 1617176"/>
              <a:gd name="connsiteY32069" fmla="*/ 407478 h 1543360"/>
              <a:gd name="connsiteX32070" fmla="*/ 1029415 w 1617176"/>
              <a:gd name="connsiteY32070" fmla="*/ 407625 h 1543360"/>
              <a:gd name="connsiteX32071" fmla="*/ 1030816 w 1617176"/>
              <a:gd name="connsiteY32071" fmla="*/ 408150 h 1543360"/>
              <a:gd name="connsiteX32072" fmla="*/ 1031291 w 1617176"/>
              <a:gd name="connsiteY32072" fmla="*/ 406963 h 1543360"/>
              <a:gd name="connsiteX32073" fmla="*/ 1096782 w 1617176"/>
              <a:gd name="connsiteY32073" fmla="*/ 406160 h 1543360"/>
              <a:gd name="connsiteX32074" fmla="*/ 1094862 w 1617176"/>
              <a:gd name="connsiteY32074" fmla="*/ 406510 h 1543360"/>
              <a:gd name="connsiteX32075" fmla="*/ 1097280 w 1617176"/>
              <a:gd name="connsiteY32075" fmla="*/ 407655 h 1543360"/>
              <a:gd name="connsiteX32076" fmla="*/ 1111428 w 1617176"/>
              <a:gd name="connsiteY32076" fmla="*/ 403963 h 1543360"/>
              <a:gd name="connsiteX32077" fmla="*/ 1111183 w 1617176"/>
              <a:gd name="connsiteY32077" fmla="*/ 404452 h 1543360"/>
              <a:gd name="connsiteX32078" fmla="*/ 1111183 w 1617176"/>
              <a:gd name="connsiteY32078" fmla="*/ 404533 h 1543360"/>
              <a:gd name="connsiteX32079" fmla="*/ 1111428 w 1617176"/>
              <a:gd name="connsiteY32079" fmla="*/ 404452 h 1543360"/>
              <a:gd name="connsiteX32080" fmla="*/ 1111428 w 1617176"/>
              <a:gd name="connsiteY32080" fmla="*/ 404940 h 1543360"/>
              <a:gd name="connsiteX32081" fmla="*/ 1112160 w 1617176"/>
              <a:gd name="connsiteY32081" fmla="*/ 404940 h 1543360"/>
              <a:gd name="connsiteX32082" fmla="*/ 1112160 w 1617176"/>
              <a:gd name="connsiteY32082" fmla="*/ 403964 h 1543360"/>
              <a:gd name="connsiteX32083" fmla="*/ 1111428 w 1617176"/>
              <a:gd name="connsiteY32083" fmla="*/ 403964 h 1543360"/>
              <a:gd name="connsiteX32084" fmla="*/ 1107278 w 1617176"/>
              <a:gd name="connsiteY32084" fmla="*/ 402255 h 1543360"/>
              <a:gd name="connsiteX32085" fmla="*/ 1110331 w 1617176"/>
              <a:gd name="connsiteY32085" fmla="*/ 403899 h 1543360"/>
              <a:gd name="connsiteX32086" fmla="*/ 1110508 w 1617176"/>
              <a:gd name="connsiteY32086" fmla="*/ 403456 h 1543360"/>
              <a:gd name="connsiteX32087" fmla="*/ 1110451 w 1617176"/>
              <a:gd name="connsiteY32087" fmla="*/ 403475 h 1543360"/>
              <a:gd name="connsiteX32088" fmla="*/ 1107278 w 1617176"/>
              <a:gd name="connsiteY32088" fmla="*/ 402255 h 1543360"/>
              <a:gd name="connsiteX32089" fmla="*/ 698737 w 1617176"/>
              <a:gd name="connsiteY32089" fmla="*/ 402225 h 1543360"/>
              <a:gd name="connsiteX32090" fmla="*/ 689157 w 1617176"/>
              <a:gd name="connsiteY32090" fmla="*/ 403964 h 1543360"/>
              <a:gd name="connsiteX32091" fmla="*/ 692575 w 1617176"/>
              <a:gd name="connsiteY32091" fmla="*/ 411286 h 1543360"/>
              <a:gd name="connsiteX32092" fmla="*/ 692056 w 1617176"/>
              <a:gd name="connsiteY32092" fmla="*/ 411493 h 1543360"/>
              <a:gd name="connsiteX32093" fmla="*/ 707220 w 1617176"/>
              <a:gd name="connsiteY32093" fmla="*/ 418365 h 1543360"/>
              <a:gd name="connsiteX32094" fmla="*/ 707708 w 1617176"/>
              <a:gd name="connsiteY32094" fmla="*/ 419341 h 1543360"/>
              <a:gd name="connsiteX32095" fmla="*/ 707554 w 1617176"/>
              <a:gd name="connsiteY32095" fmla="*/ 419572 h 1543360"/>
              <a:gd name="connsiteX32096" fmla="*/ 716739 w 1617176"/>
              <a:gd name="connsiteY32096" fmla="*/ 423246 h 1543360"/>
              <a:gd name="connsiteX32097" fmla="*/ 734069 w 1617176"/>
              <a:gd name="connsiteY32097" fmla="*/ 428861 h 1543360"/>
              <a:gd name="connsiteX32098" fmla="*/ 752864 w 1617176"/>
              <a:gd name="connsiteY32098" fmla="*/ 431057 h 1543360"/>
              <a:gd name="connsiteX32099" fmla="*/ 780446 w 1617176"/>
              <a:gd name="connsiteY32099" fmla="*/ 432034 h 1543360"/>
              <a:gd name="connsiteX32100" fmla="*/ 779958 w 1617176"/>
              <a:gd name="connsiteY32100" fmla="*/ 432766 h 1543360"/>
              <a:gd name="connsiteX32101" fmla="*/ 780446 w 1617176"/>
              <a:gd name="connsiteY32101" fmla="*/ 433498 h 1543360"/>
              <a:gd name="connsiteX32102" fmla="*/ 774832 w 1617176"/>
              <a:gd name="connsiteY32102" fmla="*/ 433986 h 1543360"/>
              <a:gd name="connsiteX32103" fmla="*/ 758478 w 1617176"/>
              <a:gd name="connsiteY32103" fmla="*/ 433010 h 1543360"/>
              <a:gd name="connsiteX32104" fmla="*/ 758478 w 1617176"/>
              <a:gd name="connsiteY32104" fmla="*/ 435207 h 1543360"/>
              <a:gd name="connsiteX32105" fmla="*/ 827310 w 1617176"/>
              <a:gd name="connsiteY32105" fmla="*/ 457175 h 1543360"/>
              <a:gd name="connsiteX32106" fmla="*/ 834633 w 1617176"/>
              <a:gd name="connsiteY32106" fmla="*/ 452537 h 1543360"/>
              <a:gd name="connsiteX32107" fmla="*/ 841956 w 1617176"/>
              <a:gd name="connsiteY32107" fmla="*/ 447655 h 1543360"/>
              <a:gd name="connsiteX32108" fmla="*/ 783619 w 1617176"/>
              <a:gd name="connsiteY32108" fmla="*/ 435695 h 1543360"/>
              <a:gd name="connsiteX32109" fmla="*/ 784351 w 1617176"/>
              <a:gd name="connsiteY32109" fmla="*/ 433986 h 1543360"/>
              <a:gd name="connsiteX32110" fmla="*/ 785084 w 1617176"/>
              <a:gd name="connsiteY32110" fmla="*/ 433498 h 1543360"/>
              <a:gd name="connsiteX32111" fmla="*/ 784875 w 1617176"/>
              <a:gd name="connsiteY32111" fmla="*/ 432875 h 1543360"/>
              <a:gd name="connsiteX32112" fmla="*/ 780690 w 1617176"/>
              <a:gd name="connsiteY32112" fmla="*/ 432277 h 1543360"/>
              <a:gd name="connsiteX32113" fmla="*/ 779958 w 1617176"/>
              <a:gd name="connsiteY32113" fmla="*/ 431545 h 1543360"/>
              <a:gd name="connsiteX32114" fmla="*/ 780446 w 1617176"/>
              <a:gd name="connsiteY32114" fmla="*/ 430813 h 1543360"/>
              <a:gd name="connsiteX32115" fmla="*/ 786304 w 1617176"/>
              <a:gd name="connsiteY32115" fmla="*/ 431301 h 1543360"/>
              <a:gd name="connsiteX32116" fmla="*/ 786548 w 1617176"/>
              <a:gd name="connsiteY32116" fmla="*/ 432277 h 1543360"/>
              <a:gd name="connsiteX32117" fmla="*/ 785968 w 1617176"/>
              <a:gd name="connsiteY32117" fmla="*/ 432857 h 1543360"/>
              <a:gd name="connsiteX32118" fmla="*/ 793871 w 1617176"/>
              <a:gd name="connsiteY32118" fmla="*/ 433498 h 1543360"/>
              <a:gd name="connsiteX32119" fmla="*/ 793871 w 1617176"/>
              <a:gd name="connsiteY32119" fmla="*/ 432766 h 1543360"/>
              <a:gd name="connsiteX32120" fmla="*/ 794359 w 1617176"/>
              <a:gd name="connsiteY32120" fmla="*/ 432034 h 1543360"/>
              <a:gd name="connsiteX32121" fmla="*/ 794359 w 1617176"/>
              <a:gd name="connsiteY32121" fmla="*/ 431301 h 1543360"/>
              <a:gd name="connsiteX32122" fmla="*/ 806319 w 1617176"/>
              <a:gd name="connsiteY32122" fmla="*/ 435939 h 1543360"/>
              <a:gd name="connsiteX32123" fmla="*/ 809980 w 1617176"/>
              <a:gd name="connsiteY32123" fmla="*/ 435939 h 1543360"/>
              <a:gd name="connsiteX32124" fmla="*/ 817303 w 1617176"/>
              <a:gd name="connsiteY32124" fmla="*/ 438624 h 1543360"/>
              <a:gd name="connsiteX32125" fmla="*/ 841467 w 1617176"/>
              <a:gd name="connsiteY32125" fmla="*/ 443750 h 1543360"/>
              <a:gd name="connsiteX32126" fmla="*/ 849278 w 1617176"/>
              <a:gd name="connsiteY32126" fmla="*/ 445458 h 1543360"/>
              <a:gd name="connsiteX32127" fmla="*/ 843664 w 1617176"/>
              <a:gd name="connsiteY32127" fmla="*/ 441553 h 1543360"/>
              <a:gd name="connsiteX32128" fmla="*/ 792894 w 1617176"/>
              <a:gd name="connsiteY32128" fmla="*/ 427396 h 1543360"/>
              <a:gd name="connsiteX32129" fmla="*/ 792894 w 1617176"/>
              <a:gd name="connsiteY32129" fmla="*/ 427640 h 1543360"/>
              <a:gd name="connsiteX32130" fmla="*/ 792895 w 1617176"/>
              <a:gd name="connsiteY32130" fmla="*/ 427640 h 1543360"/>
              <a:gd name="connsiteX32131" fmla="*/ 793627 w 1617176"/>
              <a:gd name="connsiteY32131" fmla="*/ 428128 h 1543360"/>
              <a:gd name="connsiteX32132" fmla="*/ 795823 w 1617176"/>
              <a:gd name="connsiteY32132" fmla="*/ 429837 h 1543360"/>
              <a:gd name="connsiteX32133" fmla="*/ 796068 w 1617176"/>
              <a:gd name="connsiteY32133" fmla="*/ 431057 h 1543360"/>
              <a:gd name="connsiteX32134" fmla="*/ 795091 w 1617176"/>
              <a:gd name="connsiteY32134" fmla="*/ 431546 h 1543360"/>
              <a:gd name="connsiteX32135" fmla="*/ 792162 w 1617176"/>
              <a:gd name="connsiteY32135" fmla="*/ 429349 h 1543360"/>
              <a:gd name="connsiteX32136" fmla="*/ 791674 w 1617176"/>
              <a:gd name="connsiteY32136" fmla="*/ 428861 h 1543360"/>
              <a:gd name="connsiteX32137" fmla="*/ 791674 w 1617176"/>
              <a:gd name="connsiteY32137" fmla="*/ 428673 h 1543360"/>
              <a:gd name="connsiteX32138" fmla="*/ 788745 w 1617176"/>
              <a:gd name="connsiteY32138" fmla="*/ 423491 h 1543360"/>
              <a:gd name="connsiteX32139" fmla="*/ 719668 w 1617176"/>
              <a:gd name="connsiteY32139" fmla="*/ 403964 h 1543360"/>
              <a:gd name="connsiteX32140" fmla="*/ 717471 w 1617176"/>
              <a:gd name="connsiteY32140" fmla="*/ 404940 h 1543360"/>
              <a:gd name="connsiteX32141" fmla="*/ 710149 w 1617176"/>
              <a:gd name="connsiteY32141" fmla="*/ 403964 h 1543360"/>
              <a:gd name="connsiteX32142" fmla="*/ 698737 w 1617176"/>
              <a:gd name="connsiteY32142" fmla="*/ 402225 h 1543360"/>
              <a:gd name="connsiteX32143" fmla="*/ 919087 w 1617176"/>
              <a:gd name="connsiteY32143" fmla="*/ 401523 h 1543360"/>
              <a:gd name="connsiteX32144" fmla="*/ 930559 w 1617176"/>
              <a:gd name="connsiteY32144" fmla="*/ 405428 h 1543360"/>
              <a:gd name="connsiteX32145" fmla="*/ 933732 w 1617176"/>
              <a:gd name="connsiteY32145" fmla="*/ 412263 h 1543360"/>
              <a:gd name="connsiteX32146" fmla="*/ 928850 w 1617176"/>
              <a:gd name="connsiteY32146" fmla="*/ 410798 h 1543360"/>
              <a:gd name="connsiteX32147" fmla="*/ 925189 w 1617176"/>
              <a:gd name="connsiteY32147" fmla="*/ 414703 h 1543360"/>
              <a:gd name="connsiteX32148" fmla="*/ 968881 w 1617176"/>
              <a:gd name="connsiteY32148" fmla="*/ 426664 h 1543360"/>
              <a:gd name="connsiteX32149" fmla="*/ 974007 w 1617176"/>
              <a:gd name="connsiteY32149" fmla="*/ 424955 h 1543360"/>
              <a:gd name="connsiteX32150" fmla="*/ 974007 w 1617176"/>
              <a:gd name="connsiteY32150" fmla="*/ 425395 h 1543360"/>
              <a:gd name="connsiteX32151" fmla="*/ 976936 w 1617176"/>
              <a:gd name="connsiteY32151" fmla="*/ 424223 h 1543360"/>
              <a:gd name="connsiteX32152" fmla="*/ 977343 w 1617176"/>
              <a:gd name="connsiteY32152" fmla="*/ 424386 h 1543360"/>
              <a:gd name="connsiteX32153" fmla="*/ 976936 w 1617176"/>
              <a:gd name="connsiteY32153" fmla="*/ 423979 h 1543360"/>
              <a:gd name="connsiteX32154" fmla="*/ 981085 w 1617176"/>
              <a:gd name="connsiteY32154" fmla="*/ 422026 h 1543360"/>
              <a:gd name="connsiteX32155" fmla="*/ 981167 w 1617176"/>
              <a:gd name="connsiteY32155" fmla="*/ 422270 h 1543360"/>
              <a:gd name="connsiteX32156" fmla="*/ 983526 w 1617176"/>
              <a:gd name="connsiteY32156" fmla="*/ 422270 h 1543360"/>
              <a:gd name="connsiteX32157" fmla="*/ 983528 w 1617176"/>
              <a:gd name="connsiteY32157" fmla="*/ 422271 h 1543360"/>
              <a:gd name="connsiteX32158" fmla="*/ 983527 w 1617176"/>
              <a:gd name="connsiteY32158" fmla="*/ 422270 h 1543360"/>
              <a:gd name="connsiteX32159" fmla="*/ 984015 w 1617176"/>
              <a:gd name="connsiteY32159" fmla="*/ 420806 h 1543360"/>
              <a:gd name="connsiteX32160" fmla="*/ 983710 w 1617176"/>
              <a:gd name="connsiteY32160" fmla="*/ 420500 h 1543360"/>
              <a:gd name="connsiteX32161" fmla="*/ 982794 w 1617176"/>
              <a:gd name="connsiteY32161" fmla="*/ 420317 h 1543360"/>
              <a:gd name="connsiteX32162" fmla="*/ 982418 w 1617176"/>
              <a:gd name="connsiteY32162" fmla="*/ 419189 h 1543360"/>
              <a:gd name="connsiteX32163" fmla="*/ 969613 w 1617176"/>
              <a:gd name="connsiteY32163" fmla="*/ 415436 h 1543360"/>
              <a:gd name="connsiteX32164" fmla="*/ 965708 w 1617176"/>
              <a:gd name="connsiteY32164" fmla="*/ 415436 h 1543360"/>
              <a:gd name="connsiteX32165" fmla="*/ 961558 w 1617176"/>
              <a:gd name="connsiteY32165" fmla="*/ 413239 h 1543360"/>
              <a:gd name="connsiteX32166" fmla="*/ 953015 w 1617176"/>
              <a:gd name="connsiteY32166" fmla="*/ 411042 h 1543360"/>
              <a:gd name="connsiteX32167" fmla="*/ 933244 w 1617176"/>
              <a:gd name="connsiteY32167" fmla="*/ 405428 h 1543360"/>
              <a:gd name="connsiteX32168" fmla="*/ 926410 w 1617176"/>
              <a:gd name="connsiteY32168" fmla="*/ 402255 h 1543360"/>
              <a:gd name="connsiteX32169" fmla="*/ 919087 w 1617176"/>
              <a:gd name="connsiteY32169" fmla="*/ 401523 h 1543360"/>
              <a:gd name="connsiteX32170" fmla="*/ 1090670 w 1617176"/>
              <a:gd name="connsiteY32170" fmla="*/ 398270 h 1543360"/>
              <a:gd name="connsiteX32171" fmla="*/ 1090345 w 1617176"/>
              <a:gd name="connsiteY32171" fmla="*/ 398324 h 1543360"/>
              <a:gd name="connsiteX32172" fmla="*/ 1091412 w 1617176"/>
              <a:gd name="connsiteY32172" fmla="*/ 399570 h 1543360"/>
              <a:gd name="connsiteX32173" fmla="*/ 1004762 w 1617176"/>
              <a:gd name="connsiteY32173" fmla="*/ 395908 h 1543360"/>
              <a:gd name="connsiteX32174" fmla="*/ 1005983 w 1617176"/>
              <a:gd name="connsiteY32174" fmla="*/ 397617 h 1543360"/>
              <a:gd name="connsiteX32175" fmla="*/ 1004274 w 1617176"/>
              <a:gd name="connsiteY32175" fmla="*/ 397128 h 1543360"/>
              <a:gd name="connsiteX32176" fmla="*/ 832924 w 1617176"/>
              <a:gd name="connsiteY32176" fmla="*/ 394932 h 1543360"/>
              <a:gd name="connsiteX32177" fmla="*/ 832924 w 1617176"/>
              <a:gd name="connsiteY32177" fmla="*/ 396641 h 1543360"/>
              <a:gd name="connsiteX32178" fmla="*/ 833169 w 1617176"/>
              <a:gd name="connsiteY32178" fmla="*/ 396641 h 1543360"/>
              <a:gd name="connsiteX32179" fmla="*/ 835091 w 1617176"/>
              <a:gd name="connsiteY32179" fmla="*/ 399141 h 1543360"/>
              <a:gd name="connsiteX32180" fmla="*/ 835365 w 1617176"/>
              <a:gd name="connsiteY32180" fmla="*/ 398593 h 1543360"/>
              <a:gd name="connsiteX32181" fmla="*/ 844884 w 1617176"/>
              <a:gd name="connsiteY32181" fmla="*/ 403719 h 1543360"/>
              <a:gd name="connsiteX32182" fmla="*/ 844807 w 1617176"/>
              <a:gd name="connsiteY32182" fmla="*/ 403777 h 1543360"/>
              <a:gd name="connsiteX32183" fmla="*/ 854405 w 1617176"/>
              <a:gd name="connsiteY32183" fmla="*/ 407136 h 1543360"/>
              <a:gd name="connsiteX32184" fmla="*/ 854745 w 1617176"/>
              <a:gd name="connsiteY32184" fmla="*/ 407703 h 1543360"/>
              <a:gd name="connsiteX32185" fmla="*/ 870758 w 1617176"/>
              <a:gd name="connsiteY32185" fmla="*/ 412507 h 1543360"/>
              <a:gd name="connsiteX32186" fmla="*/ 870941 w 1617176"/>
              <a:gd name="connsiteY32186" fmla="*/ 413055 h 1543360"/>
              <a:gd name="connsiteX32187" fmla="*/ 871490 w 1617176"/>
              <a:gd name="connsiteY32187" fmla="*/ 412506 h 1543360"/>
              <a:gd name="connsiteX32188" fmla="*/ 877022 w 1617176"/>
              <a:gd name="connsiteY32188" fmla="*/ 414846 h 1543360"/>
              <a:gd name="connsiteX32189" fmla="*/ 877593 w 1617176"/>
              <a:gd name="connsiteY32189" fmla="*/ 414704 h 1543360"/>
              <a:gd name="connsiteX32190" fmla="*/ 877684 w 1617176"/>
              <a:gd name="connsiteY32190" fmla="*/ 414978 h 1543360"/>
              <a:gd name="connsiteX32191" fmla="*/ 884183 w 1617176"/>
              <a:gd name="connsiteY32191" fmla="*/ 417144 h 1543360"/>
              <a:gd name="connsiteX32192" fmla="*/ 884249 w 1617176"/>
              <a:gd name="connsiteY32192" fmla="*/ 417409 h 1543360"/>
              <a:gd name="connsiteX32193" fmla="*/ 888309 w 1617176"/>
              <a:gd name="connsiteY32193" fmla="*/ 419341 h 1543360"/>
              <a:gd name="connsiteX32194" fmla="*/ 888821 w 1617176"/>
              <a:gd name="connsiteY32194" fmla="*/ 419341 h 1543360"/>
              <a:gd name="connsiteX32195" fmla="*/ 888821 w 1617176"/>
              <a:gd name="connsiteY32195" fmla="*/ 419566 h 1543360"/>
              <a:gd name="connsiteX32196" fmla="*/ 894435 w 1617176"/>
              <a:gd name="connsiteY32196" fmla="*/ 421293 h 1543360"/>
              <a:gd name="connsiteX32197" fmla="*/ 898767 w 1617176"/>
              <a:gd name="connsiteY32197" fmla="*/ 422943 h 1543360"/>
              <a:gd name="connsiteX32198" fmla="*/ 898828 w 1617176"/>
              <a:gd name="connsiteY32198" fmla="*/ 422758 h 1543360"/>
              <a:gd name="connsiteX32199" fmla="*/ 899072 w 1617176"/>
              <a:gd name="connsiteY32199" fmla="*/ 422270 h 1543360"/>
              <a:gd name="connsiteX32200" fmla="*/ 899304 w 1617176"/>
              <a:gd name="connsiteY32200" fmla="*/ 422154 h 1543360"/>
              <a:gd name="connsiteX32201" fmla="*/ 901941 w 1617176"/>
              <a:gd name="connsiteY32201" fmla="*/ 417449 h 1543360"/>
              <a:gd name="connsiteX32202" fmla="*/ 908348 w 1617176"/>
              <a:gd name="connsiteY32202" fmla="*/ 416656 h 1543360"/>
              <a:gd name="connsiteX32203" fmla="*/ 907616 w 1617176"/>
              <a:gd name="connsiteY32203" fmla="*/ 420805 h 1543360"/>
              <a:gd name="connsiteX32204" fmla="*/ 900443 w 1617176"/>
              <a:gd name="connsiteY32204" fmla="*/ 423435 h 1543360"/>
              <a:gd name="connsiteX32205" fmla="*/ 900241 w 1617176"/>
              <a:gd name="connsiteY32205" fmla="*/ 423838 h 1543360"/>
              <a:gd name="connsiteX32206" fmla="*/ 902246 w 1617176"/>
              <a:gd name="connsiteY32206" fmla="*/ 425443 h 1543360"/>
              <a:gd name="connsiteX32207" fmla="*/ 905419 w 1617176"/>
              <a:gd name="connsiteY32207" fmla="*/ 427884 h 1543360"/>
              <a:gd name="connsiteX32208" fmla="*/ 905257 w 1617176"/>
              <a:gd name="connsiteY32208" fmla="*/ 428534 h 1543360"/>
              <a:gd name="connsiteX32209" fmla="*/ 905662 w 1617176"/>
              <a:gd name="connsiteY32209" fmla="*/ 428128 h 1543360"/>
              <a:gd name="connsiteX32210" fmla="*/ 934465 w 1617176"/>
              <a:gd name="connsiteY32210" fmla="*/ 437159 h 1543360"/>
              <a:gd name="connsiteX32211" fmla="*/ 934605 w 1617176"/>
              <a:gd name="connsiteY32211" fmla="*/ 437299 h 1543360"/>
              <a:gd name="connsiteX32212" fmla="*/ 934953 w 1617176"/>
              <a:gd name="connsiteY32212" fmla="*/ 436427 h 1543360"/>
              <a:gd name="connsiteX32213" fmla="*/ 949842 w 1617176"/>
              <a:gd name="connsiteY32213" fmla="*/ 433498 h 1543360"/>
              <a:gd name="connsiteX32214" fmla="*/ 950086 w 1617176"/>
              <a:gd name="connsiteY32214" fmla="*/ 433498 h 1543360"/>
              <a:gd name="connsiteX32215" fmla="*/ 950178 w 1617176"/>
              <a:gd name="connsiteY32215" fmla="*/ 433621 h 1543360"/>
              <a:gd name="connsiteX32216" fmla="*/ 964732 w 1617176"/>
              <a:gd name="connsiteY32216" fmla="*/ 428372 h 1543360"/>
              <a:gd name="connsiteX32217" fmla="*/ 942031 w 1617176"/>
              <a:gd name="connsiteY32217" fmla="*/ 422758 h 1543360"/>
              <a:gd name="connsiteX32218" fmla="*/ 923969 w 1617176"/>
              <a:gd name="connsiteY32218" fmla="*/ 417388 h 1543360"/>
              <a:gd name="connsiteX32219" fmla="*/ 920552 w 1617176"/>
              <a:gd name="connsiteY32219" fmla="*/ 417388 h 1543360"/>
              <a:gd name="connsiteX32220" fmla="*/ 912741 w 1617176"/>
              <a:gd name="connsiteY32220" fmla="*/ 414948 h 1543360"/>
              <a:gd name="connsiteX32221" fmla="*/ 896387 w 1617176"/>
              <a:gd name="connsiteY32221" fmla="*/ 410554 h 1543360"/>
              <a:gd name="connsiteX32222" fmla="*/ 889553 w 1617176"/>
              <a:gd name="connsiteY32222" fmla="*/ 407381 h 1543360"/>
              <a:gd name="connsiteX32223" fmla="*/ 885647 w 1617176"/>
              <a:gd name="connsiteY32223" fmla="*/ 406893 h 1543360"/>
              <a:gd name="connsiteX32224" fmla="*/ 872955 w 1617176"/>
              <a:gd name="connsiteY32224" fmla="*/ 402255 h 1543360"/>
              <a:gd name="connsiteX32225" fmla="*/ 860506 w 1617176"/>
              <a:gd name="connsiteY32225" fmla="*/ 399082 h 1543360"/>
              <a:gd name="connsiteX32226" fmla="*/ 858309 w 1617176"/>
              <a:gd name="connsiteY32226" fmla="*/ 396397 h 1543360"/>
              <a:gd name="connsiteX32227" fmla="*/ 832924 w 1617176"/>
              <a:gd name="connsiteY32227" fmla="*/ 394932 h 1543360"/>
              <a:gd name="connsiteX32228" fmla="*/ 966928 w 1617176"/>
              <a:gd name="connsiteY32228" fmla="*/ 393468 h 1543360"/>
              <a:gd name="connsiteX32229" fmla="*/ 962778 w 1617176"/>
              <a:gd name="connsiteY32229" fmla="*/ 398106 h 1543360"/>
              <a:gd name="connsiteX32230" fmla="*/ 960094 w 1617176"/>
              <a:gd name="connsiteY32230" fmla="*/ 395909 h 1543360"/>
              <a:gd name="connsiteX32231" fmla="*/ 961314 w 1617176"/>
              <a:gd name="connsiteY32231" fmla="*/ 399326 h 1543360"/>
              <a:gd name="connsiteX32232" fmla="*/ 952283 w 1617176"/>
              <a:gd name="connsiteY32232" fmla="*/ 401035 h 1543360"/>
              <a:gd name="connsiteX32233" fmla="*/ 945449 w 1617176"/>
              <a:gd name="connsiteY32233" fmla="*/ 401767 h 1543360"/>
              <a:gd name="connsiteX32234" fmla="*/ 949842 w 1617176"/>
              <a:gd name="connsiteY32234" fmla="*/ 404452 h 1543360"/>
              <a:gd name="connsiteX32235" fmla="*/ 948133 w 1617176"/>
              <a:gd name="connsiteY32235" fmla="*/ 406649 h 1543360"/>
              <a:gd name="connsiteX32236" fmla="*/ 984258 w 1617176"/>
              <a:gd name="connsiteY32236" fmla="*/ 418121 h 1543360"/>
              <a:gd name="connsiteX32237" fmla="*/ 983632 w 1617176"/>
              <a:gd name="connsiteY32237" fmla="*/ 418538 h 1543360"/>
              <a:gd name="connsiteX32238" fmla="*/ 984747 w 1617176"/>
              <a:gd name="connsiteY32238" fmla="*/ 419096 h 1543360"/>
              <a:gd name="connsiteX32239" fmla="*/ 984829 w 1617176"/>
              <a:gd name="connsiteY32239" fmla="*/ 419503 h 1543360"/>
              <a:gd name="connsiteX32240" fmla="*/ 984991 w 1617176"/>
              <a:gd name="connsiteY32240" fmla="*/ 419341 h 1543360"/>
              <a:gd name="connsiteX32241" fmla="*/ 994511 w 1617176"/>
              <a:gd name="connsiteY32241" fmla="*/ 419829 h 1543360"/>
              <a:gd name="connsiteX32242" fmla="*/ 994511 w 1617176"/>
              <a:gd name="connsiteY32242" fmla="*/ 419892 h 1543360"/>
              <a:gd name="connsiteX32243" fmla="*/ 1000612 w 1617176"/>
              <a:gd name="connsiteY32243" fmla="*/ 417633 h 1543360"/>
              <a:gd name="connsiteX32244" fmla="*/ 1006227 w 1617176"/>
              <a:gd name="connsiteY32244" fmla="*/ 415680 h 1543360"/>
              <a:gd name="connsiteX32245" fmla="*/ 1006958 w 1617176"/>
              <a:gd name="connsiteY32245" fmla="*/ 415924 h 1543360"/>
              <a:gd name="connsiteX32246" fmla="*/ 1006714 w 1617176"/>
              <a:gd name="connsiteY32246" fmla="*/ 417145 h 1543360"/>
              <a:gd name="connsiteX32247" fmla="*/ 1000612 w 1617176"/>
              <a:gd name="connsiteY32247" fmla="*/ 419097 h 1543360"/>
              <a:gd name="connsiteX32248" fmla="*/ 995243 w 1617176"/>
              <a:gd name="connsiteY32248" fmla="*/ 421111 h 1543360"/>
              <a:gd name="connsiteX32249" fmla="*/ 995243 w 1617176"/>
              <a:gd name="connsiteY32249" fmla="*/ 421294 h 1543360"/>
              <a:gd name="connsiteX32250" fmla="*/ 1003298 w 1617176"/>
              <a:gd name="connsiteY32250" fmla="*/ 424223 h 1543360"/>
              <a:gd name="connsiteX32251" fmla="*/ 1003089 w 1617176"/>
              <a:gd name="connsiteY32251" fmla="*/ 424432 h 1543360"/>
              <a:gd name="connsiteX32252" fmla="*/ 1003717 w 1617176"/>
              <a:gd name="connsiteY32252" fmla="*/ 424683 h 1543360"/>
              <a:gd name="connsiteX32253" fmla="*/ 1003541 w 1617176"/>
              <a:gd name="connsiteY32253" fmla="*/ 423979 h 1543360"/>
              <a:gd name="connsiteX32254" fmla="*/ 1017698 w 1617176"/>
              <a:gd name="connsiteY32254" fmla="*/ 427884 h 1543360"/>
              <a:gd name="connsiteX32255" fmla="*/ 1043572 w 1617176"/>
              <a:gd name="connsiteY32255" fmla="*/ 432522 h 1543360"/>
              <a:gd name="connsiteX32256" fmla="*/ 1033564 w 1617176"/>
              <a:gd name="connsiteY32256" fmla="*/ 416412 h 1543360"/>
              <a:gd name="connsiteX32257" fmla="*/ 1050894 w 1617176"/>
              <a:gd name="connsiteY32257" fmla="*/ 433010 h 1543360"/>
              <a:gd name="connsiteX32258" fmla="*/ 1089704 w 1617176"/>
              <a:gd name="connsiteY32258" fmla="*/ 436915 h 1543360"/>
              <a:gd name="connsiteX32259" fmla="*/ 1083846 w 1617176"/>
              <a:gd name="connsiteY32259" fmla="*/ 431301 h 1543360"/>
              <a:gd name="connsiteX32260" fmla="*/ 1084090 w 1617176"/>
              <a:gd name="connsiteY32260" fmla="*/ 430813 h 1543360"/>
              <a:gd name="connsiteX32261" fmla="*/ 1084060 w 1617176"/>
              <a:gd name="connsiteY32261" fmla="*/ 430752 h 1543360"/>
              <a:gd name="connsiteX32262" fmla="*/ 1083602 w 1617176"/>
              <a:gd name="connsiteY32262" fmla="*/ 431057 h 1543360"/>
              <a:gd name="connsiteX32263" fmla="*/ 1081161 w 1617176"/>
              <a:gd name="connsiteY32263" fmla="*/ 430325 h 1543360"/>
              <a:gd name="connsiteX32264" fmla="*/ 1069901 w 1617176"/>
              <a:gd name="connsiteY32264" fmla="*/ 425270 h 1543360"/>
              <a:gd name="connsiteX32265" fmla="*/ 1066760 w 1617176"/>
              <a:gd name="connsiteY32265" fmla="*/ 424223 h 1543360"/>
              <a:gd name="connsiteX32266" fmla="*/ 1068468 w 1617176"/>
              <a:gd name="connsiteY32266" fmla="*/ 423246 h 1543360"/>
              <a:gd name="connsiteX32267" fmla="*/ 1062610 w 1617176"/>
              <a:gd name="connsiteY32267" fmla="*/ 421050 h 1543360"/>
              <a:gd name="connsiteX32268" fmla="*/ 1062685 w 1617176"/>
              <a:gd name="connsiteY32268" fmla="*/ 421000 h 1543360"/>
              <a:gd name="connsiteX32269" fmla="*/ 1061146 w 1617176"/>
              <a:gd name="connsiteY32269" fmla="*/ 420561 h 1543360"/>
              <a:gd name="connsiteX32270" fmla="*/ 1060226 w 1617176"/>
              <a:gd name="connsiteY32270" fmla="*/ 420408 h 1543360"/>
              <a:gd name="connsiteX32271" fmla="*/ 1060169 w 1617176"/>
              <a:gd name="connsiteY32271" fmla="*/ 420806 h 1543360"/>
              <a:gd name="connsiteX32272" fmla="*/ 1059681 w 1617176"/>
              <a:gd name="connsiteY32272" fmla="*/ 421050 h 1543360"/>
              <a:gd name="connsiteX32273" fmla="*/ 1059437 w 1617176"/>
              <a:gd name="connsiteY32273" fmla="*/ 421050 h 1543360"/>
              <a:gd name="connsiteX32274" fmla="*/ 1059193 w 1617176"/>
              <a:gd name="connsiteY32274" fmla="*/ 420318 h 1543360"/>
              <a:gd name="connsiteX32275" fmla="*/ 1059283 w 1617176"/>
              <a:gd name="connsiteY32275" fmla="*/ 419867 h 1543360"/>
              <a:gd name="connsiteX32276" fmla="*/ 1053824 w 1617176"/>
              <a:gd name="connsiteY32276" fmla="*/ 418120 h 1543360"/>
              <a:gd name="connsiteX32277" fmla="*/ 1031123 w 1617176"/>
              <a:gd name="connsiteY32277" fmla="*/ 409821 h 1543360"/>
              <a:gd name="connsiteX32278" fmla="*/ 1031099 w 1617176"/>
              <a:gd name="connsiteY32278" fmla="*/ 409773 h 1543360"/>
              <a:gd name="connsiteX32279" fmla="*/ 1028683 w 1617176"/>
              <a:gd name="connsiteY32279" fmla="*/ 409334 h 1543360"/>
              <a:gd name="connsiteX32280" fmla="*/ 1027706 w 1617176"/>
              <a:gd name="connsiteY32280" fmla="*/ 409090 h 1543360"/>
              <a:gd name="connsiteX32281" fmla="*/ 1027262 w 1617176"/>
              <a:gd name="connsiteY32281" fmla="*/ 408534 h 1543360"/>
              <a:gd name="connsiteX32282" fmla="*/ 1006135 w 1617176"/>
              <a:gd name="connsiteY32282" fmla="*/ 401492 h 1543360"/>
              <a:gd name="connsiteX32283" fmla="*/ 982061 w 1617176"/>
              <a:gd name="connsiteY32283" fmla="*/ 397617 h 1543360"/>
              <a:gd name="connsiteX32284" fmla="*/ 966928 w 1617176"/>
              <a:gd name="connsiteY32284" fmla="*/ 393468 h 1543360"/>
              <a:gd name="connsiteX32285" fmla="*/ 1092851 w 1617176"/>
              <a:gd name="connsiteY32285" fmla="*/ 391948 h 1543360"/>
              <a:gd name="connsiteX32286" fmla="*/ 1092726 w 1617176"/>
              <a:gd name="connsiteY32286" fmla="*/ 392261 h 1543360"/>
              <a:gd name="connsiteX32287" fmla="*/ 1097514 w 1617176"/>
              <a:gd name="connsiteY32287" fmla="*/ 395177 h 1543360"/>
              <a:gd name="connsiteX32288" fmla="*/ 899072 w 1617176"/>
              <a:gd name="connsiteY32288" fmla="*/ 390481 h 1543360"/>
              <a:gd name="connsiteX32289" fmla="*/ 899072 w 1617176"/>
              <a:gd name="connsiteY32289" fmla="*/ 390951 h 1543360"/>
              <a:gd name="connsiteX32290" fmla="*/ 912008 w 1617176"/>
              <a:gd name="connsiteY32290" fmla="*/ 395421 h 1543360"/>
              <a:gd name="connsiteX32291" fmla="*/ 979865 w 1617176"/>
              <a:gd name="connsiteY32291" fmla="*/ 390294 h 1543360"/>
              <a:gd name="connsiteX32292" fmla="*/ 979864 w 1617176"/>
              <a:gd name="connsiteY32292" fmla="*/ 390295 h 1543360"/>
              <a:gd name="connsiteX32293" fmla="*/ 974983 w 1617176"/>
              <a:gd name="connsiteY32293" fmla="*/ 390295 h 1543360"/>
              <a:gd name="connsiteX32294" fmla="*/ 975715 w 1617176"/>
              <a:gd name="connsiteY32294" fmla="*/ 392003 h 1543360"/>
              <a:gd name="connsiteX32295" fmla="*/ 981940 w 1617176"/>
              <a:gd name="connsiteY32295" fmla="*/ 393681 h 1543360"/>
              <a:gd name="connsiteX32296" fmla="*/ 986446 w 1617176"/>
              <a:gd name="connsiteY32296" fmla="*/ 393706 h 1543360"/>
              <a:gd name="connsiteX32297" fmla="*/ 984503 w 1617176"/>
              <a:gd name="connsiteY32297" fmla="*/ 392735 h 1543360"/>
              <a:gd name="connsiteX32298" fmla="*/ 980109 w 1617176"/>
              <a:gd name="connsiteY32298" fmla="*/ 390783 h 1543360"/>
              <a:gd name="connsiteX32299" fmla="*/ 893458 w 1617176"/>
              <a:gd name="connsiteY32299" fmla="*/ 388098 h 1543360"/>
              <a:gd name="connsiteX32300" fmla="*/ 897852 w 1617176"/>
              <a:gd name="connsiteY32300" fmla="*/ 390783 h 1543360"/>
              <a:gd name="connsiteX32301" fmla="*/ 897852 w 1617176"/>
              <a:gd name="connsiteY32301" fmla="*/ 390295 h 1543360"/>
              <a:gd name="connsiteX32302" fmla="*/ 893458 w 1617176"/>
              <a:gd name="connsiteY32302" fmla="*/ 388098 h 1543360"/>
              <a:gd name="connsiteX32303" fmla="*/ 997270 w 1617176"/>
              <a:gd name="connsiteY32303" fmla="*/ 387384 h 1543360"/>
              <a:gd name="connsiteX32304" fmla="*/ 980597 w 1617176"/>
              <a:gd name="connsiteY32304" fmla="*/ 387854 h 1543360"/>
              <a:gd name="connsiteX32305" fmla="*/ 981085 w 1617176"/>
              <a:gd name="connsiteY32305" fmla="*/ 389318 h 1543360"/>
              <a:gd name="connsiteX32306" fmla="*/ 980671 w 1617176"/>
              <a:gd name="connsiteY32306" fmla="*/ 389595 h 1543360"/>
              <a:gd name="connsiteX32307" fmla="*/ 984991 w 1617176"/>
              <a:gd name="connsiteY32307" fmla="*/ 391515 h 1543360"/>
              <a:gd name="connsiteX32308" fmla="*/ 987826 w 1617176"/>
              <a:gd name="connsiteY32308" fmla="*/ 392695 h 1543360"/>
              <a:gd name="connsiteX32309" fmla="*/ 987676 w 1617176"/>
              <a:gd name="connsiteY32309" fmla="*/ 392247 h 1543360"/>
              <a:gd name="connsiteX32310" fmla="*/ 1006714 w 1617176"/>
              <a:gd name="connsiteY32310" fmla="*/ 397862 h 1543360"/>
              <a:gd name="connsiteX32311" fmla="*/ 1029170 w 1617176"/>
              <a:gd name="connsiteY32311" fmla="*/ 404208 h 1543360"/>
              <a:gd name="connsiteX32312" fmla="*/ 1029000 w 1617176"/>
              <a:gd name="connsiteY32312" fmla="*/ 404718 h 1543360"/>
              <a:gd name="connsiteX32313" fmla="*/ 1033075 w 1617176"/>
              <a:gd name="connsiteY32313" fmla="*/ 405916 h 1543360"/>
              <a:gd name="connsiteX32314" fmla="*/ 1033075 w 1617176"/>
              <a:gd name="connsiteY32314" fmla="*/ 406053 h 1543360"/>
              <a:gd name="connsiteX32315" fmla="*/ 1040155 w 1617176"/>
              <a:gd name="connsiteY32315" fmla="*/ 407381 h 1543360"/>
              <a:gd name="connsiteX32316" fmla="*/ 1040252 w 1617176"/>
              <a:gd name="connsiteY32316" fmla="*/ 407964 h 1543360"/>
              <a:gd name="connsiteX32317" fmla="*/ 1057576 w 1617176"/>
              <a:gd name="connsiteY32317" fmla="*/ 412781 h 1543360"/>
              <a:gd name="connsiteX32318" fmla="*/ 1074326 w 1617176"/>
              <a:gd name="connsiteY32318" fmla="*/ 416412 h 1543360"/>
              <a:gd name="connsiteX32319" fmla="*/ 1062122 w 1617176"/>
              <a:gd name="connsiteY32319" fmla="*/ 410310 h 1543360"/>
              <a:gd name="connsiteX32320" fmla="*/ 1062854 w 1617176"/>
              <a:gd name="connsiteY32320" fmla="*/ 409578 h 1543360"/>
              <a:gd name="connsiteX32321" fmla="*/ 1062708 w 1617176"/>
              <a:gd name="connsiteY32321" fmla="*/ 409138 h 1543360"/>
              <a:gd name="connsiteX32322" fmla="*/ 1062123 w 1617176"/>
              <a:gd name="connsiteY32322" fmla="*/ 409577 h 1543360"/>
              <a:gd name="connsiteX32323" fmla="*/ 997439 w 1617176"/>
              <a:gd name="connsiteY32323" fmla="*/ 387610 h 1543360"/>
              <a:gd name="connsiteX32324" fmla="*/ 1060858 w 1617176"/>
              <a:gd name="connsiteY32324" fmla="*/ 386811 h 1543360"/>
              <a:gd name="connsiteX32325" fmla="*/ 1060902 w 1617176"/>
              <a:gd name="connsiteY32325" fmla="*/ 386877 h 1543360"/>
              <a:gd name="connsiteX32326" fmla="*/ 1056027 w 1617176"/>
              <a:gd name="connsiteY32326" fmla="*/ 386877 h 1543360"/>
              <a:gd name="connsiteX32327" fmla="*/ 1062183 w 1617176"/>
              <a:gd name="connsiteY32327" fmla="*/ 389898 h 1543360"/>
              <a:gd name="connsiteX32328" fmla="*/ 1070665 w 1617176"/>
              <a:gd name="connsiteY32328" fmla="*/ 392247 h 1543360"/>
              <a:gd name="connsiteX32329" fmla="*/ 1081124 w 1617176"/>
              <a:gd name="connsiteY32329" fmla="*/ 395896 h 1543360"/>
              <a:gd name="connsiteX32330" fmla="*/ 1070177 w 1617176"/>
              <a:gd name="connsiteY32330" fmla="*/ 390539 h 1543360"/>
              <a:gd name="connsiteX32331" fmla="*/ 860458 w 1617176"/>
              <a:gd name="connsiteY32331" fmla="*/ 384047 h 1543360"/>
              <a:gd name="connsiteX32332" fmla="*/ 860360 w 1617176"/>
              <a:gd name="connsiteY32332" fmla="*/ 384242 h 1543360"/>
              <a:gd name="connsiteX32333" fmla="*/ 860506 w 1617176"/>
              <a:gd name="connsiteY32333" fmla="*/ 384193 h 1543360"/>
              <a:gd name="connsiteX32334" fmla="*/ 954086 w 1617176"/>
              <a:gd name="connsiteY32334" fmla="*/ 383028 h 1543360"/>
              <a:gd name="connsiteX32335" fmla="*/ 953992 w 1617176"/>
              <a:gd name="connsiteY32335" fmla="*/ 383216 h 1543360"/>
              <a:gd name="connsiteX32336" fmla="*/ 953870 w 1617176"/>
              <a:gd name="connsiteY32336" fmla="*/ 383948 h 1543360"/>
              <a:gd name="connsiteX32337" fmla="*/ 954235 w 1617176"/>
              <a:gd name="connsiteY32337" fmla="*/ 383704 h 1543360"/>
              <a:gd name="connsiteX32338" fmla="*/ 954847 w 1617176"/>
              <a:gd name="connsiteY32338" fmla="*/ 383704 h 1543360"/>
              <a:gd name="connsiteX32339" fmla="*/ 980445 w 1617176"/>
              <a:gd name="connsiteY32339" fmla="*/ 382240 h 1543360"/>
              <a:gd name="connsiteX32340" fmla="*/ 980567 w 1617176"/>
              <a:gd name="connsiteY32340" fmla="*/ 383216 h 1543360"/>
              <a:gd name="connsiteX32341" fmla="*/ 980841 w 1617176"/>
              <a:gd name="connsiteY32341" fmla="*/ 383216 h 1543360"/>
              <a:gd name="connsiteX32342" fmla="*/ 980841 w 1617176"/>
              <a:gd name="connsiteY32342" fmla="*/ 382240 h 1543360"/>
              <a:gd name="connsiteX32343" fmla="*/ 1014769 w 1617176"/>
              <a:gd name="connsiteY32343" fmla="*/ 381508 h 1543360"/>
              <a:gd name="connsiteX32344" fmla="*/ 1014769 w 1617176"/>
              <a:gd name="connsiteY32344" fmla="*/ 382972 h 1543360"/>
              <a:gd name="connsiteX32345" fmla="*/ 996707 w 1617176"/>
              <a:gd name="connsiteY32345" fmla="*/ 383949 h 1543360"/>
              <a:gd name="connsiteX32346" fmla="*/ 998333 w 1617176"/>
              <a:gd name="connsiteY32346" fmla="*/ 386039 h 1543360"/>
              <a:gd name="connsiteX32347" fmla="*/ 1062367 w 1617176"/>
              <a:gd name="connsiteY32347" fmla="*/ 407869 h 1543360"/>
              <a:gd name="connsiteX32348" fmla="*/ 1063099 w 1617176"/>
              <a:gd name="connsiteY32348" fmla="*/ 408845 h 1543360"/>
              <a:gd name="connsiteX32349" fmla="*/ 1062935 w 1617176"/>
              <a:gd name="connsiteY32349" fmla="*/ 408968 h 1543360"/>
              <a:gd name="connsiteX32350" fmla="*/ 1073594 w 1617176"/>
              <a:gd name="connsiteY32350" fmla="*/ 412995 h 1543360"/>
              <a:gd name="connsiteX32351" fmla="*/ 1075303 w 1617176"/>
              <a:gd name="connsiteY32351" fmla="*/ 407869 h 1543360"/>
              <a:gd name="connsiteX32352" fmla="*/ 1076523 w 1617176"/>
              <a:gd name="connsiteY32352" fmla="*/ 408357 h 1543360"/>
              <a:gd name="connsiteX32353" fmla="*/ 1077255 w 1617176"/>
              <a:gd name="connsiteY32353" fmla="*/ 407869 h 1543360"/>
              <a:gd name="connsiteX32354" fmla="*/ 1094586 w 1617176"/>
              <a:gd name="connsiteY32354" fmla="*/ 418365 h 1543360"/>
              <a:gd name="connsiteX32355" fmla="*/ 1094754 w 1617176"/>
              <a:gd name="connsiteY32355" fmla="*/ 418871 h 1543360"/>
              <a:gd name="connsiteX32356" fmla="*/ 1105081 w 1617176"/>
              <a:gd name="connsiteY32356" fmla="*/ 425443 h 1543360"/>
              <a:gd name="connsiteX32357" fmla="*/ 1107798 w 1617176"/>
              <a:gd name="connsiteY32357" fmla="*/ 427577 h 1543360"/>
              <a:gd name="connsiteX32358" fmla="*/ 1108254 w 1617176"/>
              <a:gd name="connsiteY32358" fmla="*/ 426663 h 1543360"/>
              <a:gd name="connsiteX32359" fmla="*/ 1108564 w 1617176"/>
              <a:gd name="connsiteY32359" fmla="*/ 426251 h 1543360"/>
              <a:gd name="connsiteX32360" fmla="*/ 1101421 w 1617176"/>
              <a:gd name="connsiteY32360" fmla="*/ 419585 h 1543360"/>
              <a:gd name="connsiteX32361" fmla="*/ 1091414 w 1617176"/>
              <a:gd name="connsiteY32361" fmla="*/ 409578 h 1543360"/>
              <a:gd name="connsiteX32362" fmla="*/ 1091412 w 1617176"/>
              <a:gd name="connsiteY32362" fmla="*/ 409578 h 1543360"/>
              <a:gd name="connsiteX32363" fmla="*/ 1091411 w 1617176"/>
              <a:gd name="connsiteY32363" fmla="*/ 409574 h 1543360"/>
              <a:gd name="connsiteX32364" fmla="*/ 1091169 w 1617176"/>
              <a:gd name="connsiteY32364" fmla="*/ 409333 h 1543360"/>
              <a:gd name="connsiteX32365" fmla="*/ 1091228 w 1617176"/>
              <a:gd name="connsiteY32365" fmla="*/ 409155 h 1543360"/>
              <a:gd name="connsiteX32366" fmla="*/ 1088971 w 1617176"/>
              <a:gd name="connsiteY32366" fmla="*/ 403964 h 1543360"/>
              <a:gd name="connsiteX32367" fmla="*/ 1069201 w 1617176"/>
              <a:gd name="connsiteY32367" fmla="*/ 397862 h 1543360"/>
              <a:gd name="connsiteX32368" fmla="*/ 1058461 w 1617176"/>
              <a:gd name="connsiteY32368" fmla="*/ 393712 h 1543360"/>
              <a:gd name="connsiteX32369" fmla="*/ 1056752 w 1617176"/>
              <a:gd name="connsiteY32369" fmla="*/ 392247 h 1543360"/>
              <a:gd name="connsiteX32370" fmla="*/ 1054067 w 1617176"/>
              <a:gd name="connsiteY32370" fmla="*/ 392247 h 1543360"/>
              <a:gd name="connsiteX32371" fmla="*/ 1035272 w 1617176"/>
              <a:gd name="connsiteY32371" fmla="*/ 385413 h 1543360"/>
              <a:gd name="connsiteX32372" fmla="*/ 1031367 w 1617176"/>
              <a:gd name="connsiteY32372" fmla="*/ 385413 h 1543360"/>
              <a:gd name="connsiteX32373" fmla="*/ 1024533 w 1617176"/>
              <a:gd name="connsiteY32373" fmla="*/ 382728 h 1543360"/>
              <a:gd name="connsiteX32374" fmla="*/ 1015257 w 1617176"/>
              <a:gd name="connsiteY32374" fmla="*/ 381996 h 1543360"/>
              <a:gd name="connsiteX32375" fmla="*/ 1014769 w 1617176"/>
              <a:gd name="connsiteY32375" fmla="*/ 381508 h 1543360"/>
              <a:gd name="connsiteX32376" fmla="*/ 885891 w 1617176"/>
              <a:gd name="connsiteY32376" fmla="*/ 380774 h 1543360"/>
              <a:gd name="connsiteX32377" fmla="*/ 885891 w 1617176"/>
              <a:gd name="connsiteY32377" fmla="*/ 381508 h 1543360"/>
              <a:gd name="connsiteX32378" fmla="*/ 898096 w 1617176"/>
              <a:gd name="connsiteY32378" fmla="*/ 385413 h 1543360"/>
              <a:gd name="connsiteX32379" fmla="*/ 915670 w 1617176"/>
              <a:gd name="connsiteY32379" fmla="*/ 391027 h 1543360"/>
              <a:gd name="connsiteX32380" fmla="*/ 925189 w 1617176"/>
              <a:gd name="connsiteY32380" fmla="*/ 393712 h 1543360"/>
              <a:gd name="connsiteX32381" fmla="*/ 932512 w 1617176"/>
              <a:gd name="connsiteY32381" fmla="*/ 397862 h 1543360"/>
              <a:gd name="connsiteX32382" fmla="*/ 939346 w 1617176"/>
              <a:gd name="connsiteY32382" fmla="*/ 399326 h 1543360"/>
              <a:gd name="connsiteX32383" fmla="*/ 957653 w 1617176"/>
              <a:gd name="connsiteY32383" fmla="*/ 390783 h 1543360"/>
              <a:gd name="connsiteX32384" fmla="*/ 928323 w 1617176"/>
              <a:gd name="connsiteY32384" fmla="*/ 384964 h 1543360"/>
              <a:gd name="connsiteX32385" fmla="*/ 928118 w 1617176"/>
              <a:gd name="connsiteY32385" fmla="*/ 385168 h 1543360"/>
              <a:gd name="connsiteX32386" fmla="*/ 927874 w 1617176"/>
              <a:gd name="connsiteY32386" fmla="*/ 385168 h 1543360"/>
              <a:gd name="connsiteX32387" fmla="*/ 916890 w 1617176"/>
              <a:gd name="connsiteY32387" fmla="*/ 382971 h 1543360"/>
              <a:gd name="connsiteX32388" fmla="*/ 885892 w 1617176"/>
              <a:gd name="connsiteY32388" fmla="*/ 380775 h 1543360"/>
              <a:gd name="connsiteX32389" fmla="*/ 954162 w 1617176"/>
              <a:gd name="connsiteY32389" fmla="*/ 380440 h 1543360"/>
              <a:gd name="connsiteX32390" fmla="*/ 954724 w 1617176"/>
              <a:gd name="connsiteY32390" fmla="*/ 381752 h 1543360"/>
              <a:gd name="connsiteX32391" fmla="*/ 954558 w 1617176"/>
              <a:gd name="connsiteY32391" fmla="*/ 382085 h 1543360"/>
              <a:gd name="connsiteX32392" fmla="*/ 956836 w 1617176"/>
              <a:gd name="connsiteY32392" fmla="*/ 383712 h 1543360"/>
              <a:gd name="connsiteX32393" fmla="*/ 956920 w 1617176"/>
              <a:gd name="connsiteY32393" fmla="*/ 383460 h 1543360"/>
              <a:gd name="connsiteX32394" fmla="*/ 958873 w 1617176"/>
              <a:gd name="connsiteY32394" fmla="*/ 383460 h 1543360"/>
              <a:gd name="connsiteX32395" fmla="*/ 971810 w 1617176"/>
              <a:gd name="connsiteY32395" fmla="*/ 389074 h 1543360"/>
              <a:gd name="connsiteX32396" fmla="*/ 973021 w 1617176"/>
              <a:gd name="connsiteY32396" fmla="*/ 388106 h 1543360"/>
              <a:gd name="connsiteX32397" fmla="*/ 968881 w 1617176"/>
              <a:gd name="connsiteY32397" fmla="*/ 386145 h 1543360"/>
              <a:gd name="connsiteX32398" fmla="*/ 964732 w 1617176"/>
              <a:gd name="connsiteY32398" fmla="*/ 384193 h 1543360"/>
              <a:gd name="connsiteX32399" fmla="*/ 964727 w 1617176"/>
              <a:gd name="connsiteY32399" fmla="*/ 384174 h 1543360"/>
              <a:gd name="connsiteX32400" fmla="*/ 954481 w 1617176"/>
              <a:gd name="connsiteY32400" fmla="*/ 380531 h 1543360"/>
              <a:gd name="connsiteX32401" fmla="*/ 845063 w 1617176"/>
              <a:gd name="connsiteY32401" fmla="*/ 379610 h 1543360"/>
              <a:gd name="connsiteX32402" fmla="*/ 844676 w 1617176"/>
              <a:gd name="connsiteY32402" fmla="*/ 380287 h 1543360"/>
              <a:gd name="connsiteX32403" fmla="*/ 844885 w 1617176"/>
              <a:gd name="connsiteY32403" fmla="*/ 380287 h 1543360"/>
              <a:gd name="connsiteX32404" fmla="*/ 844397 w 1617176"/>
              <a:gd name="connsiteY32404" fmla="*/ 381019 h 1543360"/>
              <a:gd name="connsiteX32405" fmla="*/ 845129 w 1617176"/>
              <a:gd name="connsiteY32405" fmla="*/ 380775 h 1543360"/>
              <a:gd name="connsiteX32406" fmla="*/ 859774 w 1617176"/>
              <a:gd name="connsiteY32406" fmla="*/ 385657 h 1543360"/>
              <a:gd name="connsiteX32407" fmla="*/ 859774 w 1617176"/>
              <a:gd name="connsiteY32407" fmla="*/ 384437 h 1543360"/>
              <a:gd name="connsiteX32408" fmla="*/ 860014 w 1617176"/>
              <a:gd name="connsiteY32408" fmla="*/ 384357 h 1543360"/>
              <a:gd name="connsiteX32409" fmla="*/ 843507 w 1617176"/>
              <a:gd name="connsiteY32409" fmla="*/ 378839 h 1543360"/>
              <a:gd name="connsiteX32410" fmla="*/ 843664 w 1617176"/>
              <a:gd name="connsiteY32410" fmla="*/ 379311 h 1543360"/>
              <a:gd name="connsiteX32411" fmla="*/ 843664 w 1617176"/>
              <a:gd name="connsiteY32411" fmla="*/ 380287 h 1543360"/>
              <a:gd name="connsiteX32412" fmla="*/ 843665 w 1617176"/>
              <a:gd name="connsiteY32412" fmla="*/ 380287 h 1543360"/>
              <a:gd name="connsiteX32413" fmla="*/ 844497 w 1617176"/>
              <a:gd name="connsiteY32413" fmla="*/ 379038 h 1543360"/>
              <a:gd name="connsiteX32414" fmla="*/ 950741 w 1617176"/>
              <a:gd name="connsiteY32414" fmla="*/ 378610 h 1543360"/>
              <a:gd name="connsiteX32415" fmla="*/ 949976 w 1617176"/>
              <a:gd name="connsiteY32415" fmla="*/ 378916 h 1543360"/>
              <a:gd name="connsiteX32416" fmla="*/ 951091 w 1617176"/>
              <a:gd name="connsiteY32416" fmla="*/ 379195 h 1543360"/>
              <a:gd name="connsiteX32417" fmla="*/ 1031973 w 1617176"/>
              <a:gd name="connsiteY32417" fmla="*/ 376180 h 1543360"/>
              <a:gd name="connsiteX32418" fmla="*/ 1030635 w 1617176"/>
              <a:gd name="connsiteY32418" fmla="*/ 376626 h 1543360"/>
              <a:gd name="connsiteX32419" fmla="*/ 1046012 w 1617176"/>
              <a:gd name="connsiteY32419" fmla="*/ 383460 h 1543360"/>
              <a:gd name="connsiteX32420" fmla="*/ 1055532 w 1617176"/>
              <a:gd name="connsiteY32420" fmla="*/ 386634 h 1543360"/>
              <a:gd name="connsiteX32421" fmla="*/ 1055746 w 1617176"/>
              <a:gd name="connsiteY32421" fmla="*/ 386739 h 1543360"/>
              <a:gd name="connsiteX32422" fmla="*/ 1055288 w 1617176"/>
              <a:gd name="connsiteY32422" fmla="*/ 384680 h 1543360"/>
              <a:gd name="connsiteX32423" fmla="*/ 1055320 w 1617176"/>
              <a:gd name="connsiteY32423" fmla="*/ 384669 h 1543360"/>
              <a:gd name="connsiteX32424" fmla="*/ 1047965 w 1617176"/>
              <a:gd name="connsiteY32424" fmla="*/ 381995 h 1543360"/>
              <a:gd name="connsiteX32425" fmla="*/ 1038934 w 1617176"/>
              <a:gd name="connsiteY32425" fmla="*/ 371744 h 1543360"/>
              <a:gd name="connsiteX32426" fmla="*/ 1040887 w 1617176"/>
              <a:gd name="connsiteY32426" fmla="*/ 372720 h 1543360"/>
              <a:gd name="connsiteX32427" fmla="*/ 1040399 w 1617176"/>
              <a:gd name="connsiteY32427" fmla="*/ 373453 h 1543360"/>
              <a:gd name="connsiteX32428" fmla="*/ 1040155 w 1617176"/>
              <a:gd name="connsiteY32428" fmla="*/ 373453 h 1543360"/>
              <a:gd name="connsiteX32429" fmla="*/ 1039911 w 1617176"/>
              <a:gd name="connsiteY32429" fmla="*/ 373453 h 1543360"/>
              <a:gd name="connsiteX32430" fmla="*/ 1038446 w 1617176"/>
              <a:gd name="connsiteY32430" fmla="*/ 372720 h 1543360"/>
              <a:gd name="connsiteX32431" fmla="*/ 1038202 w 1617176"/>
              <a:gd name="connsiteY32431" fmla="*/ 371988 h 1543360"/>
              <a:gd name="connsiteX32432" fmla="*/ 1056264 w 1617176"/>
              <a:gd name="connsiteY32432" fmla="*/ 370280 h 1543360"/>
              <a:gd name="connsiteX32433" fmla="*/ 1056264 w 1617176"/>
              <a:gd name="connsiteY32433" fmla="*/ 371256 h 1543360"/>
              <a:gd name="connsiteX32434" fmla="*/ 1057240 w 1617176"/>
              <a:gd name="connsiteY32434" fmla="*/ 371256 h 1543360"/>
              <a:gd name="connsiteX32435" fmla="*/ 1056996 w 1617176"/>
              <a:gd name="connsiteY32435" fmla="*/ 371988 h 1543360"/>
              <a:gd name="connsiteX32436" fmla="*/ 1057728 w 1617176"/>
              <a:gd name="connsiteY32436" fmla="*/ 371744 h 1543360"/>
              <a:gd name="connsiteX32437" fmla="*/ 1057823 w 1617176"/>
              <a:gd name="connsiteY32437" fmla="*/ 371894 h 1543360"/>
              <a:gd name="connsiteX32438" fmla="*/ 1058211 w 1617176"/>
              <a:gd name="connsiteY32438" fmla="*/ 371505 h 1543360"/>
              <a:gd name="connsiteX32439" fmla="*/ 1057728 w 1617176"/>
              <a:gd name="connsiteY32439" fmla="*/ 371256 h 1543360"/>
              <a:gd name="connsiteX32440" fmla="*/ 1057973 w 1617176"/>
              <a:gd name="connsiteY32440" fmla="*/ 370524 h 1543360"/>
              <a:gd name="connsiteX32441" fmla="*/ 1057240 w 1617176"/>
              <a:gd name="connsiteY32441" fmla="*/ 370768 h 1543360"/>
              <a:gd name="connsiteX32442" fmla="*/ 1057240 w 1617176"/>
              <a:gd name="connsiteY32442" fmla="*/ 370280 h 1543360"/>
              <a:gd name="connsiteX32443" fmla="*/ 1056264 w 1617176"/>
              <a:gd name="connsiteY32443" fmla="*/ 370280 h 1543360"/>
              <a:gd name="connsiteX32444" fmla="*/ 918355 w 1617176"/>
              <a:gd name="connsiteY32444" fmla="*/ 368571 h 1543360"/>
              <a:gd name="connsiteX32445" fmla="*/ 918355 w 1617176"/>
              <a:gd name="connsiteY32445" fmla="*/ 369364 h 1543360"/>
              <a:gd name="connsiteX32446" fmla="*/ 923725 w 1617176"/>
              <a:gd name="connsiteY32446" fmla="*/ 372720 h 1543360"/>
              <a:gd name="connsiteX32447" fmla="*/ 924051 w 1617176"/>
              <a:gd name="connsiteY32447" fmla="*/ 373046 h 1543360"/>
              <a:gd name="connsiteX32448" fmla="*/ 924213 w 1617176"/>
              <a:gd name="connsiteY32448" fmla="*/ 372721 h 1543360"/>
              <a:gd name="connsiteX32449" fmla="*/ 952680 w 1617176"/>
              <a:gd name="connsiteY32449" fmla="*/ 383335 h 1543360"/>
              <a:gd name="connsiteX32450" fmla="*/ 952771 w 1617176"/>
              <a:gd name="connsiteY32450" fmla="*/ 382972 h 1543360"/>
              <a:gd name="connsiteX32451" fmla="*/ 952869 w 1617176"/>
              <a:gd name="connsiteY32451" fmla="*/ 382777 h 1543360"/>
              <a:gd name="connsiteX32452" fmla="*/ 952771 w 1617176"/>
              <a:gd name="connsiteY32452" fmla="*/ 382728 h 1543360"/>
              <a:gd name="connsiteX32453" fmla="*/ 952148 w 1617176"/>
              <a:gd name="connsiteY32453" fmla="*/ 381064 h 1543360"/>
              <a:gd name="connsiteX32454" fmla="*/ 951551 w 1617176"/>
              <a:gd name="connsiteY32454" fmla="*/ 381263 h 1543360"/>
              <a:gd name="connsiteX32455" fmla="*/ 948915 w 1617176"/>
              <a:gd name="connsiteY32455" fmla="*/ 380385 h 1543360"/>
              <a:gd name="connsiteX32456" fmla="*/ 948866 w 1617176"/>
              <a:gd name="connsiteY32456" fmla="*/ 380532 h 1543360"/>
              <a:gd name="connsiteX32457" fmla="*/ 943252 w 1617176"/>
              <a:gd name="connsiteY32457" fmla="*/ 375162 h 1543360"/>
              <a:gd name="connsiteX32458" fmla="*/ 950189 w 1617176"/>
              <a:gd name="connsiteY32458" fmla="*/ 376633 h 1543360"/>
              <a:gd name="connsiteX32459" fmla="*/ 950818 w 1617176"/>
              <a:gd name="connsiteY32459" fmla="*/ 376381 h 1543360"/>
              <a:gd name="connsiteX32460" fmla="*/ 952039 w 1617176"/>
              <a:gd name="connsiteY32460" fmla="*/ 377113 h 1543360"/>
              <a:gd name="connsiteX32461" fmla="*/ 952121 w 1617176"/>
              <a:gd name="connsiteY32461" fmla="*/ 377521 h 1543360"/>
              <a:gd name="connsiteX32462" fmla="*/ 952284 w 1617176"/>
              <a:gd name="connsiteY32462" fmla="*/ 377358 h 1543360"/>
              <a:gd name="connsiteX32463" fmla="*/ 965952 w 1617176"/>
              <a:gd name="connsiteY32463" fmla="*/ 382972 h 1543360"/>
              <a:gd name="connsiteX32464" fmla="*/ 965758 w 1617176"/>
              <a:gd name="connsiteY32464" fmla="*/ 383101 h 1543360"/>
              <a:gd name="connsiteX32465" fmla="*/ 969369 w 1617176"/>
              <a:gd name="connsiteY32465" fmla="*/ 384681 h 1543360"/>
              <a:gd name="connsiteX32466" fmla="*/ 973631 w 1617176"/>
              <a:gd name="connsiteY32466" fmla="*/ 386700 h 1543360"/>
              <a:gd name="connsiteX32467" fmla="*/ 979621 w 1617176"/>
              <a:gd name="connsiteY32467" fmla="*/ 383704 h 1543360"/>
              <a:gd name="connsiteX32468" fmla="*/ 980109 w 1617176"/>
              <a:gd name="connsiteY32468" fmla="*/ 383949 h 1543360"/>
              <a:gd name="connsiteX32469" fmla="*/ 979864 w 1617176"/>
              <a:gd name="connsiteY32469" fmla="*/ 383216 h 1543360"/>
              <a:gd name="connsiteX32470" fmla="*/ 979963 w 1617176"/>
              <a:gd name="connsiteY32470" fmla="*/ 383216 h 1543360"/>
              <a:gd name="connsiteX32471" fmla="*/ 979622 w 1617176"/>
              <a:gd name="connsiteY32471" fmla="*/ 381509 h 1543360"/>
              <a:gd name="connsiteX32472" fmla="*/ 979621 w 1617176"/>
              <a:gd name="connsiteY32472" fmla="*/ 381508 h 1543360"/>
              <a:gd name="connsiteX32473" fmla="*/ 979621 w 1617176"/>
              <a:gd name="connsiteY32473" fmla="*/ 382240 h 1543360"/>
              <a:gd name="connsiteX32474" fmla="*/ 975471 w 1617176"/>
              <a:gd name="connsiteY32474" fmla="*/ 380287 h 1543360"/>
              <a:gd name="connsiteX32475" fmla="*/ 963023 w 1617176"/>
              <a:gd name="connsiteY32475" fmla="*/ 377602 h 1543360"/>
              <a:gd name="connsiteX32476" fmla="*/ 954480 w 1617176"/>
              <a:gd name="connsiteY32476" fmla="*/ 374917 h 1543360"/>
              <a:gd name="connsiteX32477" fmla="*/ 938126 w 1617176"/>
              <a:gd name="connsiteY32477" fmla="*/ 372476 h 1543360"/>
              <a:gd name="connsiteX32478" fmla="*/ 918355 w 1617176"/>
              <a:gd name="connsiteY32478" fmla="*/ 368571 h 1543360"/>
              <a:gd name="connsiteX32479" fmla="*/ 730896 w 1617176"/>
              <a:gd name="connsiteY32479" fmla="*/ 367351 h 1543360"/>
              <a:gd name="connsiteX32480" fmla="*/ 733093 w 1617176"/>
              <a:gd name="connsiteY32480" fmla="*/ 371256 h 1543360"/>
              <a:gd name="connsiteX32481" fmla="*/ 733059 w 1617176"/>
              <a:gd name="connsiteY32481" fmla="*/ 371267 h 1543360"/>
              <a:gd name="connsiteX32482" fmla="*/ 747738 w 1617176"/>
              <a:gd name="connsiteY32482" fmla="*/ 376626 h 1543360"/>
              <a:gd name="connsiteX32483" fmla="*/ 758722 w 1617176"/>
              <a:gd name="connsiteY32483" fmla="*/ 379799 h 1543360"/>
              <a:gd name="connsiteX32484" fmla="*/ 759210 w 1617176"/>
              <a:gd name="connsiteY32484" fmla="*/ 381020 h 1543360"/>
              <a:gd name="connsiteX32485" fmla="*/ 758722 w 1617176"/>
              <a:gd name="connsiteY32485" fmla="*/ 381508 h 1543360"/>
              <a:gd name="connsiteX32486" fmla="*/ 757990 w 1617176"/>
              <a:gd name="connsiteY32486" fmla="*/ 381508 h 1543360"/>
              <a:gd name="connsiteX32487" fmla="*/ 747738 w 1617176"/>
              <a:gd name="connsiteY32487" fmla="*/ 378335 h 1543360"/>
              <a:gd name="connsiteX32488" fmla="*/ 731629 w 1617176"/>
              <a:gd name="connsiteY32488" fmla="*/ 372721 h 1543360"/>
              <a:gd name="connsiteX32489" fmla="*/ 731535 w 1617176"/>
              <a:gd name="connsiteY32489" fmla="*/ 372161 h 1543360"/>
              <a:gd name="connsiteX32490" fmla="*/ 726503 w 1617176"/>
              <a:gd name="connsiteY32490" fmla="*/ 368327 h 1543360"/>
              <a:gd name="connsiteX32491" fmla="*/ 716983 w 1617176"/>
              <a:gd name="connsiteY32491" fmla="*/ 371012 h 1543360"/>
              <a:gd name="connsiteX32492" fmla="*/ 712834 w 1617176"/>
              <a:gd name="connsiteY32492" fmla="*/ 370036 h 1543360"/>
              <a:gd name="connsiteX32493" fmla="*/ 711125 w 1617176"/>
              <a:gd name="connsiteY32493" fmla="*/ 372965 h 1543360"/>
              <a:gd name="connsiteX32494" fmla="*/ 707952 w 1617176"/>
              <a:gd name="connsiteY32494" fmla="*/ 372476 h 1543360"/>
              <a:gd name="connsiteX32495" fmla="*/ 694771 w 1617176"/>
              <a:gd name="connsiteY32495" fmla="*/ 375650 h 1543360"/>
              <a:gd name="connsiteX32496" fmla="*/ 693063 w 1617176"/>
              <a:gd name="connsiteY32496" fmla="*/ 378334 h 1543360"/>
              <a:gd name="connsiteX32497" fmla="*/ 691110 w 1617176"/>
              <a:gd name="connsiteY32497" fmla="*/ 379799 h 1543360"/>
              <a:gd name="connsiteX32498" fmla="*/ 688425 w 1617176"/>
              <a:gd name="connsiteY32498" fmla="*/ 379311 h 1543360"/>
              <a:gd name="connsiteX32499" fmla="*/ 685740 w 1617176"/>
              <a:gd name="connsiteY32499" fmla="*/ 381264 h 1543360"/>
              <a:gd name="connsiteX32500" fmla="*/ 678174 w 1617176"/>
              <a:gd name="connsiteY32500" fmla="*/ 383460 h 1543360"/>
              <a:gd name="connsiteX32501" fmla="*/ 671095 w 1617176"/>
              <a:gd name="connsiteY32501" fmla="*/ 387122 h 1543360"/>
              <a:gd name="connsiteX32502" fmla="*/ 668166 w 1617176"/>
              <a:gd name="connsiteY32502" fmla="*/ 387610 h 1543360"/>
              <a:gd name="connsiteX32503" fmla="*/ 657670 w 1617176"/>
              <a:gd name="connsiteY32503" fmla="*/ 394444 h 1543360"/>
              <a:gd name="connsiteX32504" fmla="*/ 646198 w 1617176"/>
              <a:gd name="connsiteY32504" fmla="*/ 401767 h 1543360"/>
              <a:gd name="connsiteX32505" fmla="*/ 644733 w 1617176"/>
              <a:gd name="connsiteY32505" fmla="*/ 401523 h 1543360"/>
              <a:gd name="connsiteX32506" fmla="*/ 629600 w 1617176"/>
              <a:gd name="connsiteY32506" fmla="*/ 410798 h 1543360"/>
              <a:gd name="connsiteX32507" fmla="*/ 613979 w 1617176"/>
              <a:gd name="connsiteY32507" fmla="*/ 419829 h 1543360"/>
              <a:gd name="connsiteX32508" fmla="*/ 611538 w 1617176"/>
              <a:gd name="connsiteY32508" fmla="*/ 422514 h 1543360"/>
              <a:gd name="connsiteX32509" fmla="*/ 607632 w 1617176"/>
              <a:gd name="connsiteY32509" fmla="*/ 423002 h 1543360"/>
              <a:gd name="connsiteX32510" fmla="*/ 605924 w 1617176"/>
              <a:gd name="connsiteY32510" fmla="*/ 426176 h 1543360"/>
              <a:gd name="connsiteX32511" fmla="*/ 596160 w 1617176"/>
              <a:gd name="connsiteY32511" fmla="*/ 432278 h 1543360"/>
              <a:gd name="connsiteX32512" fmla="*/ 595184 w 1617176"/>
              <a:gd name="connsiteY32512" fmla="*/ 432034 h 1543360"/>
              <a:gd name="connsiteX32513" fmla="*/ 595107 w 1617176"/>
              <a:gd name="connsiteY32513" fmla="*/ 432148 h 1543360"/>
              <a:gd name="connsiteX32514" fmla="*/ 595429 w 1617176"/>
              <a:gd name="connsiteY32514" fmla="*/ 432277 h 1543360"/>
              <a:gd name="connsiteX32515" fmla="*/ 595917 w 1617176"/>
              <a:gd name="connsiteY32515" fmla="*/ 433254 h 1543360"/>
              <a:gd name="connsiteX32516" fmla="*/ 596405 w 1617176"/>
              <a:gd name="connsiteY32516" fmla="*/ 433742 h 1543360"/>
              <a:gd name="connsiteX32517" fmla="*/ 596404 w 1617176"/>
              <a:gd name="connsiteY32517" fmla="*/ 433747 h 1543360"/>
              <a:gd name="connsiteX32518" fmla="*/ 607877 w 1617176"/>
              <a:gd name="connsiteY32518" fmla="*/ 433986 h 1543360"/>
              <a:gd name="connsiteX32519" fmla="*/ 608609 w 1617176"/>
              <a:gd name="connsiteY32519" fmla="*/ 434962 h 1543360"/>
              <a:gd name="connsiteX32520" fmla="*/ 607388 w 1617176"/>
              <a:gd name="connsiteY32520" fmla="*/ 435695 h 1543360"/>
              <a:gd name="connsiteX32521" fmla="*/ 607144 w 1617176"/>
              <a:gd name="connsiteY32521" fmla="*/ 435695 h 1543360"/>
              <a:gd name="connsiteX32522" fmla="*/ 596552 w 1617176"/>
              <a:gd name="connsiteY32522" fmla="*/ 435453 h 1543360"/>
              <a:gd name="connsiteX32523" fmla="*/ 597381 w 1617176"/>
              <a:gd name="connsiteY32523" fmla="*/ 439600 h 1543360"/>
              <a:gd name="connsiteX32524" fmla="*/ 598113 w 1617176"/>
              <a:gd name="connsiteY32524" fmla="*/ 440332 h 1543360"/>
              <a:gd name="connsiteX32525" fmla="*/ 597381 w 1617176"/>
              <a:gd name="connsiteY32525" fmla="*/ 441309 h 1543360"/>
              <a:gd name="connsiteX32526" fmla="*/ 597137 w 1617176"/>
              <a:gd name="connsiteY32526" fmla="*/ 440820 h 1543360"/>
              <a:gd name="connsiteX32527" fmla="*/ 595400 w 1617176"/>
              <a:gd name="connsiteY32527" fmla="*/ 435177 h 1543360"/>
              <a:gd name="connsiteX32528" fmla="*/ 595185 w 1617176"/>
              <a:gd name="connsiteY32528" fmla="*/ 434962 h 1543360"/>
              <a:gd name="connsiteX32529" fmla="*/ 594452 w 1617176"/>
              <a:gd name="connsiteY32529" fmla="*/ 433986 h 1543360"/>
              <a:gd name="connsiteX32530" fmla="*/ 593921 w 1617176"/>
              <a:gd name="connsiteY32530" fmla="*/ 433278 h 1543360"/>
              <a:gd name="connsiteX32531" fmla="*/ 581027 w 1617176"/>
              <a:gd name="connsiteY32531" fmla="*/ 441797 h 1543360"/>
              <a:gd name="connsiteX32532" fmla="*/ 566382 w 1617176"/>
              <a:gd name="connsiteY32532" fmla="*/ 454246 h 1543360"/>
              <a:gd name="connsiteX32533" fmla="*/ 564185 w 1617176"/>
              <a:gd name="connsiteY32533" fmla="*/ 454246 h 1543360"/>
              <a:gd name="connsiteX32534" fmla="*/ 563209 w 1617176"/>
              <a:gd name="connsiteY32534" fmla="*/ 456930 h 1543360"/>
              <a:gd name="connsiteX32535" fmla="*/ 556862 w 1617176"/>
              <a:gd name="connsiteY32535" fmla="*/ 459127 h 1543360"/>
              <a:gd name="connsiteX32536" fmla="*/ 544414 w 1617176"/>
              <a:gd name="connsiteY32536" fmla="*/ 474505 h 1543360"/>
              <a:gd name="connsiteX32537" fmla="*/ 545390 w 1617176"/>
              <a:gd name="connsiteY32537" fmla="*/ 479631 h 1543360"/>
              <a:gd name="connsiteX32538" fmla="*/ 546123 w 1617176"/>
              <a:gd name="connsiteY32538" fmla="*/ 489638 h 1543360"/>
              <a:gd name="connsiteX32539" fmla="*/ 547099 w 1617176"/>
              <a:gd name="connsiteY32539" fmla="*/ 490370 h 1543360"/>
              <a:gd name="connsiteX32540" fmla="*/ 549295 w 1617176"/>
              <a:gd name="connsiteY32540" fmla="*/ 499402 h 1543360"/>
              <a:gd name="connsiteX32541" fmla="*/ 547587 w 1617176"/>
              <a:gd name="connsiteY32541" fmla="*/ 500378 h 1543360"/>
              <a:gd name="connsiteX32542" fmla="*/ 591767 w 1617176"/>
              <a:gd name="connsiteY32542" fmla="*/ 607776 h 1543360"/>
              <a:gd name="connsiteX32543" fmla="*/ 591035 w 1617176"/>
              <a:gd name="connsiteY32543" fmla="*/ 608020 h 1543360"/>
              <a:gd name="connsiteX32544" fmla="*/ 591279 w 1617176"/>
              <a:gd name="connsiteY32544" fmla="*/ 608753 h 1543360"/>
              <a:gd name="connsiteX32545" fmla="*/ 591036 w 1617176"/>
              <a:gd name="connsiteY32545" fmla="*/ 608753 h 1543360"/>
              <a:gd name="connsiteX32546" fmla="*/ 591522 w 1617176"/>
              <a:gd name="connsiteY32546" fmla="*/ 609724 h 1543360"/>
              <a:gd name="connsiteX32547" fmla="*/ 591522 w 1617176"/>
              <a:gd name="connsiteY32547" fmla="*/ 609241 h 1543360"/>
              <a:gd name="connsiteX32548" fmla="*/ 592255 w 1617176"/>
              <a:gd name="connsiteY32548" fmla="*/ 609729 h 1543360"/>
              <a:gd name="connsiteX32549" fmla="*/ 592499 w 1617176"/>
              <a:gd name="connsiteY32549" fmla="*/ 608997 h 1543360"/>
              <a:gd name="connsiteX32550" fmla="*/ 602751 w 1617176"/>
              <a:gd name="connsiteY32550" fmla="*/ 629256 h 1543360"/>
              <a:gd name="connsiteX32551" fmla="*/ 609585 w 1617176"/>
              <a:gd name="connsiteY32551" fmla="*/ 644389 h 1543360"/>
              <a:gd name="connsiteX32552" fmla="*/ 613643 w 1617176"/>
              <a:gd name="connsiteY32552" fmla="*/ 651313 h 1543360"/>
              <a:gd name="connsiteX32553" fmla="*/ 613734 w 1617176"/>
              <a:gd name="connsiteY32553" fmla="*/ 651222 h 1543360"/>
              <a:gd name="connsiteX32554" fmla="*/ 613959 w 1617176"/>
              <a:gd name="connsiteY32554" fmla="*/ 651147 h 1543360"/>
              <a:gd name="connsiteX32555" fmla="*/ 597276 w 1617176"/>
              <a:gd name="connsiteY32555" fmla="*/ 584889 h 1543360"/>
              <a:gd name="connsiteX32556" fmla="*/ 597137 w 1617176"/>
              <a:gd name="connsiteY32556" fmla="*/ 585075 h 1543360"/>
              <a:gd name="connsiteX32557" fmla="*/ 596404 w 1617176"/>
              <a:gd name="connsiteY32557" fmla="*/ 584587 h 1543360"/>
              <a:gd name="connsiteX32558" fmla="*/ 584688 w 1617176"/>
              <a:gd name="connsiteY32558" fmla="*/ 552855 h 1543360"/>
              <a:gd name="connsiteX32559" fmla="*/ 584932 w 1617176"/>
              <a:gd name="connsiteY32559" fmla="*/ 551879 h 1543360"/>
              <a:gd name="connsiteX32560" fmla="*/ 585909 w 1617176"/>
              <a:gd name="connsiteY32560" fmla="*/ 552123 h 1543360"/>
              <a:gd name="connsiteX32561" fmla="*/ 597664 w 1617176"/>
              <a:gd name="connsiteY32561" fmla="*/ 583552 h 1543360"/>
              <a:gd name="connsiteX32562" fmla="*/ 598113 w 1617176"/>
              <a:gd name="connsiteY32562" fmla="*/ 582879 h 1543360"/>
              <a:gd name="connsiteX32563" fmla="*/ 605191 w 1617176"/>
              <a:gd name="connsiteY32563" fmla="*/ 597525 h 1543360"/>
              <a:gd name="connsiteX32564" fmla="*/ 604150 w 1617176"/>
              <a:gd name="connsiteY32564" fmla="*/ 589404 h 1543360"/>
              <a:gd name="connsiteX32565" fmla="*/ 603727 w 1617176"/>
              <a:gd name="connsiteY32565" fmla="*/ 588981 h 1543360"/>
              <a:gd name="connsiteX32566" fmla="*/ 599578 w 1617176"/>
              <a:gd name="connsiteY32566" fmla="*/ 567013 h 1543360"/>
              <a:gd name="connsiteX32567" fmla="*/ 592066 w 1617176"/>
              <a:gd name="connsiteY32567" fmla="*/ 528730 h 1543360"/>
              <a:gd name="connsiteX32568" fmla="*/ 591767 w 1617176"/>
              <a:gd name="connsiteY32568" fmla="*/ 529180 h 1543360"/>
              <a:gd name="connsiteX32569" fmla="*/ 590058 w 1617176"/>
              <a:gd name="connsiteY32569" fmla="*/ 523566 h 1543360"/>
              <a:gd name="connsiteX32570" fmla="*/ 580295 w 1617176"/>
              <a:gd name="connsiteY32570" fmla="*/ 517220 h 1543360"/>
              <a:gd name="connsiteX32571" fmla="*/ 572484 w 1617176"/>
              <a:gd name="connsiteY32571" fmla="*/ 510386 h 1543360"/>
              <a:gd name="connsiteX32572" fmla="*/ 589326 w 1617176"/>
              <a:gd name="connsiteY32572" fmla="*/ 517220 h 1543360"/>
              <a:gd name="connsiteX32573" fmla="*/ 573460 w 1617176"/>
              <a:gd name="connsiteY32573" fmla="*/ 498181 h 1543360"/>
              <a:gd name="connsiteX32574" fmla="*/ 600910 w 1617176"/>
              <a:gd name="connsiteY32574" fmla="*/ 506368 h 1543360"/>
              <a:gd name="connsiteX32575" fmla="*/ 601042 w 1617176"/>
              <a:gd name="connsiteY32575" fmla="*/ 506236 h 1543360"/>
              <a:gd name="connsiteX32576" fmla="*/ 602263 w 1617176"/>
              <a:gd name="connsiteY32576" fmla="*/ 506236 h 1543360"/>
              <a:gd name="connsiteX32577" fmla="*/ 602344 w 1617176"/>
              <a:gd name="connsiteY32577" fmla="*/ 506317 h 1543360"/>
              <a:gd name="connsiteX32578" fmla="*/ 602995 w 1617176"/>
              <a:gd name="connsiteY32578" fmla="*/ 505992 h 1543360"/>
              <a:gd name="connsiteX32579" fmla="*/ 595672 w 1617176"/>
              <a:gd name="connsiteY32579" fmla="*/ 501354 h 1543360"/>
              <a:gd name="connsiteX32580" fmla="*/ 587861 w 1617176"/>
              <a:gd name="connsiteY32580" fmla="*/ 494520 h 1543360"/>
              <a:gd name="connsiteX32581" fmla="*/ 566870 w 1617176"/>
              <a:gd name="connsiteY32581" fmla="*/ 488174 h 1543360"/>
              <a:gd name="connsiteX32582" fmla="*/ 578830 w 1617176"/>
              <a:gd name="connsiteY32582" fmla="*/ 489394 h 1543360"/>
              <a:gd name="connsiteX32583" fmla="*/ 574192 w 1617176"/>
              <a:gd name="connsiteY32583" fmla="*/ 484512 h 1543360"/>
              <a:gd name="connsiteX32584" fmla="*/ 587861 w 1617176"/>
              <a:gd name="connsiteY32584" fmla="*/ 484512 h 1543360"/>
              <a:gd name="connsiteX32585" fmla="*/ 592011 w 1617176"/>
              <a:gd name="connsiteY32585" fmla="*/ 483292 h 1543360"/>
              <a:gd name="connsiteX32586" fmla="*/ 602018 w 1617176"/>
              <a:gd name="connsiteY32586" fmla="*/ 484817 h 1543360"/>
              <a:gd name="connsiteX32587" fmla="*/ 610076 w 1617176"/>
              <a:gd name="connsiteY32587" fmla="*/ 483839 h 1543360"/>
              <a:gd name="connsiteX32588" fmla="*/ 602262 w 1617176"/>
              <a:gd name="connsiteY32588" fmla="*/ 480851 h 1543360"/>
              <a:gd name="connsiteX32589" fmla="*/ 588594 w 1617176"/>
              <a:gd name="connsiteY32589" fmla="*/ 474017 h 1543360"/>
              <a:gd name="connsiteX32590" fmla="*/ 588499 w 1617176"/>
              <a:gd name="connsiteY32590" fmla="*/ 473448 h 1543360"/>
              <a:gd name="connsiteX32591" fmla="*/ 583224 w 1617176"/>
              <a:gd name="connsiteY32591" fmla="*/ 468402 h 1543360"/>
              <a:gd name="connsiteX32592" fmla="*/ 583956 w 1617176"/>
              <a:gd name="connsiteY32592" fmla="*/ 467182 h 1543360"/>
              <a:gd name="connsiteX32593" fmla="*/ 607633 w 1617176"/>
              <a:gd name="connsiteY32593" fmla="*/ 474505 h 1543360"/>
              <a:gd name="connsiteX32594" fmla="*/ 607542 w 1617176"/>
              <a:gd name="connsiteY32594" fmla="*/ 474777 h 1543360"/>
              <a:gd name="connsiteX32595" fmla="*/ 609900 w 1617176"/>
              <a:gd name="connsiteY32595" fmla="*/ 475205 h 1543360"/>
              <a:gd name="connsiteX32596" fmla="*/ 610901 w 1617176"/>
              <a:gd name="connsiteY32596" fmla="*/ 474761 h 1543360"/>
              <a:gd name="connsiteX32597" fmla="*/ 611050 w 1617176"/>
              <a:gd name="connsiteY32597" fmla="*/ 474016 h 1543360"/>
              <a:gd name="connsiteX32598" fmla="*/ 613491 w 1617176"/>
              <a:gd name="connsiteY32598" fmla="*/ 473284 h 1543360"/>
              <a:gd name="connsiteX32599" fmla="*/ 613979 w 1617176"/>
              <a:gd name="connsiteY32599" fmla="*/ 473040 h 1543360"/>
              <a:gd name="connsiteX32600" fmla="*/ 614226 w 1617176"/>
              <a:gd name="connsiteY32600" fmla="*/ 473163 h 1543360"/>
              <a:gd name="connsiteX32601" fmla="*/ 629444 w 1617176"/>
              <a:gd name="connsiteY32601" fmla="*/ 470665 h 1543360"/>
              <a:gd name="connsiteX32602" fmla="*/ 615443 w 1617176"/>
              <a:gd name="connsiteY32602" fmla="*/ 464009 h 1543360"/>
              <a:gd name="connsiteX32603" fmla="*/ 601530 w 1617176"/>
              <a:gd name="connsiteY32603" fmla="*/ 457662 h 1543360"/>
              <a:gd name="connsiteX32604" fmla="*/ 601286 w 1617176"/>
              <a:gd name="connsiteY32604" fmla="*/ 456686 h 1543360"/>
              <a:gd name="connsiteX32605" fmla="*/ 601625 w 1617176"/>
              <a:gd name="connsiteY32605" fmla="*/ 456601 h 1543360"/>
              <a:gd name="connsiteX32606" fmla="*/ 596405 w 1617176"/>
              <a:gd name="connsiteY32606" fmla="*/ 448875 h 1543360"/>
              <a:gd name="connsiteX32607" fmla="*/ 615200 w 1617176"/>
              <a:gd name="connsiteY32607" fmla="*/ 454001 h 1543360"/>
              <a:gd name="connsiteX32608" fmla="*/ 614670 w 1617176"/>
              <a:gd name="connsiteY32608" fmla="*/ 454530 h 1543360"/>
              <a:gd name="connsiteX32609" fmla="*/ 616908 w 1617176"/>
              <a:gd name="connsiteY32609" fmla="*/ 454977 h 1543360"/>
              <a:gd name="connsiteX32610" fmla="*/ 619734 w 1617176"/>
              <a:gd name="connsiteY32610" fmla="*/ 455309 h 1543360"/>
              <a:gd name="connsiteX32611" fmla="*/ 618586 w 1617176"/>
              <a:gd name="connsiteY32611" fmla="*/ 453177 h 1543360"/>
              <a:gd name="connsiteX32612" fmla="*/ 616908 w 1617176"/>
              <a:gd name="connsiteY32612" fmla="*/ 449120 h 1543360"/>
              <a:gd name="connsiteX32613" fmla="*/ 632963 w 1617176"/>
              <a:gd name="connsiteY32613" fmla="*/ 453540 h 1543360"/>
              <a:gd name="connsiteX32614" fmla="*/ 633506 w 1617176"/>
              <a:gd name="connsiteY32614" fmla="*/ 453269 h 1543360"/>
              <a:gd name="connsiteX32615" fmla="*/ 648639 w 1617176"/>
              <a:gd name="connsiteY32615" fmla="*/ 458883 h 1543360"/>
              <a:gd name="connsiteX32616" fmla="*/ 682079 w 1617176"/>
              <a:gd name="connsiteY32616" fmla="*/ 470355 h 1543360"/>
              <a:gd name="connsiteX32617" fmla="*/ 694527 w 1617176"/>
              <a:gd name="connsiteY32617" fmla="*/ 471332 h 1543360"/>
              <a:gd name="connsiteX32618" fmla="*/ 702582 w 1617176"/>
              <a:gd name="connsiteY32618" fmla="*/ 470843 h 1543360"/>
              <a:gd name="connsiteX32619" fmla="*/ 689293 w 1617176"/>
              <a:gd name="connsiteY32619" fmla="*/ 464428 h 1543360"/>
              <a:gd name="connsiteX32620" fmla="*/ 688670 w 1617176"/>
              <a:gd name="connsiteY32620" fmla="*/ 464740 h 1543360"/>
              <a:gd name="connsiteX32621" fmla="*/ 683056 w 1617176"/>
              <a:gd name="connsiteY32621" fmla="*/ 462300 h 1543360"/>
              <a:gd name="connsiteX32622" fmla="*/ 613979 w 1617176"/>
              <a:gd name="connsiteY32622" fmla="*/ 437403 h 1543360"/>
              <a:gd name="connsiteX32623" fmla="*/ 613247 w 1617176"/>
              <a:gd name="connsiteY32623" fmla="*/ 435938 h 1543360"/>
              <a:gd name="connsiteX32624" fmla="*/ 614712 w 1617176"/>
              <a:gd name="connsiteY32624" fmla="*/ 435206 h 1543360"/>
              <a:gd name="connsiteX32625" fmla="*/ 684032 w 1617176"/>
              <a:gd name="connsiteY32625" fmla="*/ 460347 h 1543360"/>
              <a:gd name="connsiteX32626" fmla="*/ 689402 w 1617176"/>
              <a:gd name="connsiteY32626" fmla="*/ 462544 h 1543360"/>
              <a:gd name="connsiteX32627" fmla="*/ 689534 w 1617176"/>
              <a:gd name="connsiteY32627" fmla="*/ 462809 h 1543360"/>
              <a:gd name="connsiteX32628" fmla="*/ 700721 w 1617176"/>
              <a:gd name="connsiteY32628" fmla="*/ 467579 h 1543360"/>
              <a:gd name="connsiteX32629" fmla="*/ 713078 w 1617176"/>
              <a:gd name="connsiteY32629" fmla="*/ 472796 h 1543360"/>
              <a:gd name="connsiteX32630" fmla="*/ 718437 w 1617176"/>
              <a:gd name="connsiteY32630" fmla="*/ 471166 h 1543360"/>
              <a:gd name="connsiteX32631" fmla="*/ 713445 w 1617176"/>
              <a:gd name="connsiteY32631" fmla="*/ 467909 h 1543360"/>
              <a:gd name="connsiteX32632" fmla="*/ 713322 w 1617176"/>
              <a:gd name="connsiteY32632" fmla="*/ 468403 h 1543360"/>
              <a:gd name="connsiteX32633" fmla="*/ 707952 w 1617176"/>
              <a:gd name="connsiteY32633" fmla="*/ 462544 h 1543360"/>
              <a:gd name="connsiteX32634" fmla="*/ 708475 w 1617176"/>
              <a:gd name="connsiteY32634" fmla="*/ 462195 h 1543360"/>
              <a:gd name="connsiteX32635" fmla="*/ 708197 w 1617176"/>
              <a:gd name="connsiteY32635" fmla="*/ 462056 h 1543360"/>
              <a:gd name="connsiteX32636" fmla="*/ 697701 w 1617176"/>
              <a:gd name="connsiteY32636" fmla="*/ 456930 h 1543360"/>
              <a:gd name="connsiteX32637" fmla="*/ 684947 w 1617176"/>
              <a:gd name="connsiteY32637" fmla="*/ 449973 h 1543360"/>
              <a:gd name="connsiteX32638" fmla="*/ 684764 w 1617176"/>
              <a:gd name="connsiteY32638" fmla="*/ 450095 h 1543360"/>
              <a:gd name="connsiteX32639" fmla="*/ 684032 w 1617176"/>
              <a:gd name="connsiteY32639" fmla="*/ 449851 h 1543360"/>
              <a:gd name="connsiteX32640" fmla="*/ 684032 w 1617176"/>
              <a:gd name="connsiteY32640" fmla="*/ 449337 h 1543360"/>
              <a:gd name="connsiteX32641" fmla="*/ 680127 w 1617176"/>
              <a:gd name="connsiteY32641" fmla="*/ 447899 h 1543360"/>
              <a:gd name="connsiteX32642" fmla="*/ 679366 w 1617176"/>
              <a:gd name="connsiteY32642" fmla="*/ 447328 h 1543360"/>
              <a:gd name="connsiteX32643" fmla="*/ 679394 w 1617176"/>
              <a:gd name="connsiteY32643" fmla="*/ 447411 h 1543360"/>
              <a:gd name="connsiteX32644" fmla="*/ 650592 w 1617176"/>
              <a:gd name="connsiteY32644" fmla="*/ 434474 h 1543360"/>
              <a:gd name="connsiteX32645" fmla="*/ 649127 w 1617176"/>
              <a:gd name="connsiteY32645" fmla="*/ 431789 h 1543360"/>
              <a:gd name="connsiteX32646" fmla="*/ 645466 w 1617176"/>
              <a:gd name="connsiteY32646" fmla="*/ 431789 h 1543360"/>
              <a:gd name="connsiteX32647" fmla="*/ 634238 w 1617176"/>
              <a:gd name="connsiteY32647" fmla="*/ 423490 h 1543360"/>
              <a:gd name="connsiteX32648" fmla="*/ 687937 w 1617176"/>
              <a:gd name="connsiteY32648" fmla="*/ 446434 h 1543360"/>
              <a:gd name="connsiteX32649" fmla="*/ 687788 w 1617176"/>
              <a:gd name="connsiteY32649" fmla="*/ 446583 h 1543360"/>
              <a:gd name="connsiteX32650" fmla="*/ 699165 w 1617176"/>
              <a:gd name="connsiteY32650" fmla="*/ 451560 h 1543360"/>
              <a:gd name="connsiteX32651" fmla="*/ 710638 w 1617176"/>
              <a:gd name="connsiteY32651" fmla="*/ 456442 h 1543360"/>
              <a:gd name="connsiteX32652" fmla="*/ 711132 w 1617176"/>
              <a:gd name="connsiteY32652" fmla="*/ 457432 h 1543360"/>
              <a:gd name="connsiteX32653" fmla="*/ 718356 w 1617176"/>
              <a:gd name="connsiteY32653" fmla="*/ 458944 h 1543360"/>
              <a:gd name="connsiteX32654" fmla="*/ 727768 w 1617176"/>
              <a:gd name="connsiteY32654" fmla="*/ 458205 h 1543360"/>
              <a:gd name="connsiteX32655" fmla="*/ 727967 w 1617176"/>
              <a:gd name="connsiteY32655" fmla="*/ 457907 h 1543360"/>
              <a:gd name="connsiteX32656" fmla="*/ 732011 w 1617176"/>
              <a:gd name="connsiteY32656" fmla="*/ 457481 h 1543360"/>
              <a:gd name="connsiteX32657" fmla="*/ 731873 w 1617176"/>
              <a:gd name="connsiteY32657" fmla="*/ 456930 h 1543360"/>
              <a:gd name="connsiteX32658" fmla="*/ 734558 w 1617176"/>
              <a:gd name="connsiteY32658" fmla="*/ 456930 h 1543360"/>
              <a:gd name="connsiteX32659" fmla="*/ 734558 w 1617176"/>
              <a:gd name="connsiteY32659" fmla="*/ 455466 h 1543360"/>
              <a:gd name="connsiteX32660" fmla="*/ 734184 w 1617176"/>
              <a:gd name="connsiteY32660" fmla="*/ 454905 h 1543360"/>
              <a:gd name="connsiteX32661" fmla="*/ 732116 w 1617176"/>
              <a:gd name="connsiteY32661" fmla="*/ 453757 h 1543360"/>
              <a:gd name="connsiteX32662" fmla="*/ 731873 w 1617176"/>
              <a:gd name="connsiteY32662" fmla="*/ 453757 h 1543360"/>
              <a:gd name="connsiteX32663" fmla="*/ 731824 w 1617176"/>
              <a:gd name="connsiteY32663" fmla="*/ 453464 h 1543360"/>
              <a:gd name="connsiteX32664" fmla="*/ 728212 w 1617176"/>
              <a:gd name="connsiteY32664" fmla="*/ 449852 h 1543360"/>
              <a:gd name="connsiteX32665" fmla="*/ 723330 w 1617176"/>
              <a:gd name="connsiteY32665" fmla="*/ 449364 h 1543360"/>
              <a:gd name="connsiteX32666" fmla="*/ 716008 w 1617176"/>
              <a:gd name="connsiteY32666" fmla="*/ 445947 h 1543360"/>
              <a:gd name="connsiteX32667" fmla="*/ 653277 w 1617176"/>
              <a:gd name="connsiteY32667" fmla="*/ 418121 h 1543360"/>
              <a:gd name="connsiteX32668" fmla="*/ 641561 w 1617176"/>
              <a:gd name="connsiteY32668" fmla="*/ 410310 h 1543360"/>
              <a:gd name="connsiteX32669" fmla="*/ 655474 w 1617176"/>
              <a:gd name="connsiteY32669" fmla="*/ 414704 h 1543360"/>
              <a:gd name="connsiteX32670" fmla="*/ 672072 w 1617176"/>
              <a:gd name="connsiteY32670" fmla="*/ 421538 h 1543360"/>
              <a:gd name="connsiteX32671" fmla="*/ 670119 w 1617176"/>
              <a:gd name="connsiteY32671" fmla="*/ 415924 h 1543360"/>
              <a:gd name="connsiteX32672" fmla="*/ 699410 w 1617176"/>
              <a:gd name="connsiteY32672" fmla="*/ 418853 h 1543360"/>
              <a:gd name="connsiteX32673" fmla="*/ 699166 w 1617176"/>
              <a:gd name="connsiteY32673" fmla="*/ 419341 h 1543360"/>
              <a:gd name="connsiteX32674" fmla="*/ 699190 w 1617176"/>
              <a:gd name="connsiteY32674" fmla="*/ 419414 h 1543360"/>
              <a:gd name="connsiteX32675" fmla="*/ 699409 w 1617176"/>
              <a:gd name="connsiteY32675" fmla="*/ 419341 h 1543360"/>
              <a:gd name="connsiteX32676" fmla="*/ 700386 w 1617176"/>
              <a:gd name="connsiteY32676" fmla="*/ 419585 h 1543360"/>
              <a:gd name="connsiteX32677" fmla="*/ 701362 w 1617176"/>
              <a:gd name="connsiteY32677" fmla="*/ 420073 h 1543360"/>
              <a:gd name="connsiteX32678" fmla="*/ 701606 w 1617176"/>
              <a:gd name="connsiteY32678" fmla="*/ 420561 h 1543360"/>
              <a:gd name="connsiteX32679" fmla="*/ 701118 w 1617176"/>
              <a:gd name="connsiteY32679" fmla="*/ 420561 h 1543360"/>
              <a:gd name="connsiteX32680" fmla="*/ 700141 w 1617176"/>
              <a:gd name="connsiteY32680" fmla="*/ 420561 h 1543360"/>
              <a:gd name="connsiteX32681" fmla="*/ 699410 w 1617176"/>
              <a:gd name="connsiteY32681" fmla="*/ 420195 h 1543360"/>
              <a:gd name="connsiteX32682" fmla="*/ 699410 w 1617176"/>
              <a:gd name="connsiteY32682" fmla="*/ 421050 h 1543360"/>
              <a:gd name="connsiteX32683" fmla="*/ 699211 w 1617176"/>
              <a:gd name="connsiteY32683" fmla="*/ 421182 h 1543360"/>
              <a:gd name="connsiteX32684" fmla="*/ 699654 w 1617176"/>
              <a:gd name="connsiteY32684" fmla="*/ 421293 h 1543360"/>
              <a:gd name="connsiteX32685" fmla="*/ 700858 w 1617176"/>
              <a:gd name="connsiteY32685" fmla="*/ 421494 h 1543360"/>
              <a:gd name="connsiteX32686" fmla="*/ 700629 w 1617176"/>
              <a:gd name="connsiteY32686" fmla="*/ 420806 h 1543360"/>
              <a:gd name="connsiteX32687" fmla="*/ 706488 w 1617176"/>
              <a:gd name="connsiteY32687" fmla="*/ 420806 h 1543360"/>
              <a:gd name="connsiteX32688" fmla="*/ 706731 w 1617176"/>
              <a:gd name="connsiteY32688" fmla="*/ 420073 h 1543360"/>
              <a:gd name="connsiteX32689" fmla="*/ 706731 w 1617176"/>
              <a:gd name="connsiteY32689" fmla="*/ 420073 h 1543360"/>
              <a:gd name="connsiteX32690" fmla="*/ 690622 w 1617176"/>
              <a:gd name="connsiteY32690" fmla="*/ 412751 h 1543360"/>
              <a:gd name="connsiteX32691" fmla="*/ 690395 w 1617176"/>
              <a:gd name="connsiteY32691" fmla="*/ 411616 h 1543360"/>
              <a:gd name="connsiteX32692" fmla="*/ 685892 w 1617176"/>
              <a:gd name="connsiteY32692" fmla="*/ 405428 h 1543360"/>
              <a:gd name="connsiteX32693" fmla="*/ 689889 w 1617176"/>
              <a:gd name="connsiteY32693" fmla="*/ 398594 h 1543360"/>
              <a:gd name="connsiteX32694" fmla="*/ 714542 w 1617176"/>
              <a:gd name="connsiteY32694" fmla="*/ 400790 h 1543360"/>
              <a:gd name="connsiteX32695" fmla="*/ 708684 w 1617176"/>
              <a:gd name="connsiteY32695" fmla="*/ 391271 h 1543360"/>
              <a:gd name="connsiteX32696" fmla="*/ 720889 w 1617176"/>
              <a:gd name="connsiteY32696" fmla="*/ 390783 h 1543360"/>
              <a:gd name="connsiteX32697" fmla="*/ 716495 w 1617176"/>
              <a:gd name="connsiteY32697" fmla="*/ 392492 h 1543360"/>
              <a:gd name="connsiteX32698" fmla="*/ 711857 w 1617176"/>
              <a:gd name="connsiteY32698" fmla="*/ 394200 h 1543360"/>
              <a:gd name="connsiteX32699" fmla="*/ 732117 w 1617176"/>
              <a:gd name="connsiteY32699" fmla="*/ 404940 h 1543360"/>
              <a:gd name="connsiteX32700" fmla="*/ 750667 w 1617176"/>
              <a:gd name="connsiteY32700" fmla="*/ 409334 h 1543360"/>
              <a:gd name="connsiteX32701" fmla="*/ 810469 w 1617176"/>
              <a:gd name="connsiteY32701" fmla="*/ 424223 h 1543360"/>
              <a:gd name="connsiteX32702" fmla="*/ 815236 w 1617176"/>
              <a:gd name="connsiteY32702" fmla="*/ 424904 h 1543360"/>
              <a:gd name="connsiteX32703" fmla="*/ 810957 w 1617176"/>
              <a:gd name="connsiteY32703" fmla="*/ 423002 h 1543360"/>
              <a:gd name="connsiteX32704" fmla="*/ 802658 w 1617176"/>
              <a:gd name="connsiteY32704" fmla="*/ 418853 h 1543360"/>
              <a:gd name="connsiteX32705" fmla="*/ 802658 w 1617176"/>
              <a:gd name="connsiteY32705" fmla="*/ 418275 h 1543360"/>
              <a:gd name="connsiteX32706" fmla="*/ 796555 w 1617176"/>
              <a:gd name="connsiteY32706" fmla="*/ 411042 h 1543360"/>
              <a:gd name="connsiteX32707" fmla="*/ 782398 w 1617176"/>
              <a:gd name="connsiteY32707" fmla="*/ 408113 h 1543360"/>
              <a:gd name="connsiteX32708" fmla="*/ 777272 w 1617176"/>
              <a:gd name="connsiteY32708" fmla="*/ 404696 h 1543360"/>
              <a:gd name="connsiteX32709" fmla="*/ 773855 w 1617176"/>
              <a:gd name="connsiteY32709" fmla="*/ 404696 h 1543360"/>
              <a:gd name="connsiteX32710" fmla="*/ 760186 w 1617176"/>
              <a:gd name="connsiteY32710" fmla="*/ 401279 h 1543360"/>
              <a:gd name="connsiteX32711" fmla="*/ 724550 w 1617176"/>
              <a:gd name="connsiteY32711" fmla="*/ 391027 h 1543360"/>
              <a:gd name="connsiteX32712" fmla="*/ 731384 w 1617176"/>
              <a:gd name="connsiteY32712" fmla="*/ 387122 h 1543360"/>
              <a:gd name="connsiteX32713" fmla="*/ 747250 w 1617176"/>
              <a:gd name="connsiteY32713" fmla="*/ 392003 h 1543360"/>
              <a:gd name="connsiteX32714" fmla="*/ 754573 w 1617176"/>
              <a:gd name="connsiteY32714" fmla="*/ 393712 h 1543360"/>
              <a:gd name="connsiteX32715" fmla="*/ 790209 w 1617176"/>
              <a:gd name="connsiteY32715" fmla="*/ 405184 h 1543360"/>
              <a:gd name="connsiteX32716" fmla="*/ 804854 w 1617176"/>
              <a:gd name="connsiteY32716" fmla="*/ 406649 h 1543360"/>
              <a:gd name="connsiteX32717" fmla="*/ 804693 w 1617176"/>
              <a:gd name="connsiteY32717" fmla="*/ 407136 h 1543360"/>
              <a:gd name="connsiteX32718" fmla="*/ 807620 w 1617176"/>
              <a:gd name="connsiteY32718" fmla="*/ 407136 h 1543360"/>
              <a:gd name="connsiteX32719" fmla="*/ 807539 w 1617176"/>
              <a:gd name="connsiteY32719" fmla="*/ 406893 h 1543360"/>
              <a:gd name="connsiteX32720" fmla="*/ 834145 w 1617176"/>
              <a:gd name="connsiteY32720" fmla="*/ 411042 h 1543360"/>
              <a:gd name="connsiteX32721" fmla="*/ 884915 w 1617176"/>
              <a:gd name="connsiteY32721" fmla="*/ 423979 h 1543360"/>
              <a:gd name="connsiteX32722" fmla="*/ 889797 w 1617176"/>
              <a:gd name="connsiteY32722" fmla="*/ 423979 h 1543360"/>
              <a:gd name="connsiteX32723" fmla="*/ 892726 w 1617176"/>
              <a:gd name="connsiteY32723" fmla="*/ 426664 h 1543360"/>
              <a:gd name="connsiteX32724" fmla="*/ 892686 w 1617176"/>
              <a:gd name="connsiteY32724" fmla="*/ 426745 h 1543360"/>
              <a:gd name="connsiteX32725" fmla="*/ 893702 w 1617176"/>
              <a:gd name="connsiteY32725" fmla="*/ 427151 h 1543360"/>
              <a:gd name="connsiteX32726" fmla="*/ 893765 w 1617176"/>
              <a:gd name="connsiteY32726" fmla="*/ 427307 h 1543360"/>
              <a:gd name="connsiteX32727" fmla="*/ 904198 w 1617176"/>
              <a:gd name="connsiteY32727" fmla="*/ 429349 h 1543360"/>
              <a:gd name="connsiteX32728" fmla="*/ 904198 w 1617176"/>
              <a:gd name="connsiteY32728" fmla="*/ 428860 h 1543360"/>
              <a:gd name="connsiteX32729" fmla="*/ 901757 w 1617176"/>
              <a:gd name="connsiteY32729" fmla="*/ 426907 h 1543360"/>
              <a:gd name="connsiteX32730" fmla="*/ 899388 w 1617176"/>
              <a:gd name="connsiteY32730" fmla="*/ 424901 h 1543360"/>
              <a:gd name="connsiteX32731" fmla="*/ 899316 w 1617176"/>
              <a:gd name="connsiteY32731" fmla="*/ 424955 h 1543360"/>
              <a:gd name="connsiteX32732" fmla="*/ 893458 w 1617176"/>
              <a:gd name="connsiteY32732" fmla="*/ 423002 h 1543360"/>
              <a:gd name="connsiteX32733" fmla="*/ 888173 w 1617176"/>
              <a:gd name="connsiteY32733" fmla="*/ 421080 h 1543360"/>
              <a:gd name="connsiteX32734" fmla="*/ 887601 w 1617176"/>
              <a:gd name="connsiteY32734" fmla="*/ 421538 h 1543360"/>
              <a:gd name="connsiteX32735" fmla="*/ 887112 w 1617176"/>
              <a:gd name="connsiteY32735" fmla="*/ 421538 h 1543360"/>
              <a:gd name="connsiteX32736" fmla="*/ 886136 w 1617176"/>
              <a:gd name="connsiteY32736" fmla="*/ 421294 h 1543360"/>
              <a:gd name="connsiteX32737" fmla="*/ 886380 w 1617176"/>
              <a:gd name="connsiteY32737" fmla="*/ 420074 h 1543360"/>
              <a:gd name="connsiteX32738" fmla="*/ 884036 w 1617176"/>
              <a:gd name="connsiteY32738" fmla="*/ 418902 h 1543360"/>
              <a:gd name="connsiteX32739" fmla="*/ 883938 w 1617176"/>
              <a:gd name="connsiteY32739" fmla="*/ 419097 h 1543360"/>
              <a:gd name="connsiteX32740" fmla="*/ 883938 w 1617176"/>
              <a:gd name="connsiteY32740" fmla="*/ 419341 h 1543360"/>
              <a:gd name="connsiteX32741" fmla="*/ 882474 w 1617176"/>
              <a:gd name="connsiteY32741" fmla="*/ 419585 h 1543360"/>
              <a:gd name="connsiteX32742" fmla="*/ 880033 w 1617176"/>
              <a:gd name="connsiteY32742" fmla="*/ 418853 h 1543360"/>
              <a:gd name="connsiteX32743" fmla="*/ 879545 w 1617176"/>
              <a:gd name="connsiteY32743" fmla="*/ 418120 h 1543360"/>
              <a:gd name="connsiteX32744" fmla="*/ 880521 w 1617176"/>
              <a:gd name="connsiteY32744" fmla="*/ 418120 h 1543360"/>
              <a:gd name="connsiteX32745" fmla="*/ 882962 w 1617176"/>
              <a:gd name="connsiteY32745" fmla="*/ 418609 h 1543360"/>
              <a:gd name="connsiteX32746" fmla="*/ 883025 w 1617176"/>
              <a:gd name="connsiteY32746" fmla="*/ 418296 h 1543360"/>
              <a:gd name="connsiteX32747" fmla="*/ 877767 w 1617176"/>
              <a:gd name="connsiteY32747" fmla="*/ 416324 h 1543360"/>
              <a:gd name="connsiteX32748" fmla="*/ 877592 w 1617176"/>
              <a:gd name="connsiteY32748" fmla="*/ 416411 h 1543360"/>
              <a:gd name="connsiteX32749" fmla="*/ 877104 w 1617176"/>
              <a:gd name="connsiteY32749" fmla="*/ 416167 h 1543360"/>
              <a:gd name="connsiteX32750" fmla="*/ 876945 w 1617176"/>
              <a:gd name="connsiteY32750" fmla="*/ 416105 h 1543360"/>
              <a:gd name="connsiteX32751" fmla="*/ 875884 w 1617176"/>
              <a:gd name="connsiteY32751" fmla="*/ 416900 h 1543360"/>
              <a:gd name="connsiteX32752" fmla="*/ 875640 w 1617176"/>
              <a:gd name="connsiteY32752" fmla="*/ 417389 h 1543360"/>
              <a:gd name="connsiteX32753" fmla="*/ 870270 w 1617176"/>
              <a:gd name="connsiteY32753" fmla="*/ 414948 h 1543360"/>
              <a:gd name="connsiteX32754" fmla="*/ 870026 w 1617176"/>
              <a:gd name="connsiteY32754" fmla="*/ 414459 h 1543360"/>
              <a:gd name="connsiteX32755" fmla="*/ 869970 w 1617176"/>
              <a:gd name="connsiteY32755" fmla="*/ 414234 h 1543360"/>
              <a:gd name="connsiteX32756" fmla="*/ 869294 w 1617176"/>
              <a:gd name="connsiteY32756" fmla="*/ 414459 h 1543360"/>
              <a:gd name="connsiteX32757" fmla="*/ 853184 w 1617176"/>
              <a:gd name="connsiteY32757" fmla="*/ 408845 h 1543360"/>
              <a:gd name="connsiteX32758" fmla="*/ 853189 w 1617176"/>
              <a:gd name="connsiteY32758" fmla="*/ 408840 h 1543360"/>
              <a:gd name="connsiteX32759" fmla="*/ 843909 w 1617176"/>
              <a:gd name="connsiteY32759" fmla="*/ 405672 h 1543360"/>
              <a:gd name="connsiteX32760" fmla="*/ 843756 w 1617176"/>
              <a:gd name="connsiteY32760" fmla="*/ 405213 h 1543360"/>
              <a:gd name="connsiteX32761" fmla="*/ 832814 w 1617176"/>
              <a:gd name="connsiteY32761" fmla="*/ 401566 h 1543360"/>
              <a:gd name="connsiteX32762" fmla="*/ 832681 w 1617176"/>
              <a:gd name="connsiteY32762" fmla="*/ 401766 h 1543360"/>
              <a:gd name="connsiteX32763" fmla="*/ 828288 w 1617176"/>
              <a:gd name="connsiteY32763" fmla="*/ 400302 h 1543360"/>
              <a:gd name="connsiteX32764" fmla="*/ 766534 w 1617176"/>
              <a:gd name="connsiteY32764" fmla="*/ 382971 h 1543360"/>
              <a:gd name="connsiteX32765" fmla="*/ 766289 w 1617176"/>
              <a:gd name="connsiteY32765" fmla="*/ 382483 h 1543360"/>
              <a:gd name="connsiteX32766" fmla="*/ 766778 w 1617176"/>
              <a:gd name="connsiteY32766" fmla="*/ 381751 h 1543360"/>
              <a:gd name="connsiteX32767" fmla="*/ 828532 w 1617176"/>
              <a:gd name="connsiteY32767" fmla="*/ 399081 h 1543360"/>
              <a:gd name="connsiteX32768" fmla="*/ 832558 w 1617176"/>
              <a:gd name="connsiteY32768" fmla="*/ 400423 h 1543360"/>
              <a:gd name="connsiteX32769" fmla="*/ 832436 w 1617176"/>
              <a:gd name="connsiteY32769" fmla="*/ 400058 h 1543360"/>
              <a:gd name="connsiteX32770" fmla="*/ 833136 w 1617176"/>
              <a:gd name="connsiteY32770" fmla="*/ 399590 h 1543360"/>
              <a:gd name="connsiteX32771" fmla="*/ 831948 w 1617176"/>
              <a:gd name="connsiteY32771" fmla="*/ 398106 h 1543360"/>
              <a:gd name="connsiteX32772" fmla="*/ 831948 w 1617176"/>
              <a:gd name="connsiteY32772" fmla="*/ 396641 h 1543360"/>
              <a:gd name="connsiteX32773" fmla="*/ 831964 w 1617176"/>
              <a:gd name="connsiteY32773" fmla="*/ 396641 h 1543360"/>
              <a:gd name="connsiteX32774" fmla="*/ 830972 w 1617176"/>
              <a:gd name="connsiteY32774" fmla="*/ 393559 h 1543360"/>
              <a:gd name="connsiteX32775" fmla="*/ 833168 w 1617176"/>
              <a:gd name="connsiteY32775" fmla="*/ 389562 h 1543360"/>
              <a:gd name="connsiteX32776" fmla="*/ 811200 w 1617176"/>
              <a:gd name="connsiteY32776" fmla="*/ 384925 h 1543360"/>
              <a:gd name="connsiteX32777" fmla="*/ 792894 w 1617176"/>
              <a:gd name="connsiteY32777" fmla="*/ 380531 h 1543360"/>
              <a:gd name="connsiteX32778" fmla="*/ 785571 w 1617176"/>
              <a:gd name="connsiteY32778" fmla="*/ 378090 h 1543360"/>
              <a:gd name="connsiteX32779" fmla="*/ 776052 w 1617176"/>
              <a:gd name="connsiteY32779" fmla="*/ 376870 h 1543360"/>
              <a:gd name="connsiteX32780" fmla="*/ 769706 w 1617176"/>
              <a:gd name="connsiteY32780" fmla="*/ 373697 h 1543360"/>
              <a:gd name="connsiteX32781" fmla="*/ 758966 w 1617176"/>
              <a:gd name="connsiteY32781" fmla="*/ 373209 h 1543360"/>
              <a:gd name="connsiteX32782" fmla="*/ 754084 w 1617176"/>
              <a:gd name="connsiteY32782" fmla="*/ 371256 h 1543360"/>
              <a:gd name="connsiteX32783" fmla="*/ 747250 w 1617176"/>
              <a:gd name="connsiteY32783" fmla="*/ 370768 h 1543360"/>
              <a:gd name="connsiteX32784" fmla="*/ 730896 w 1617176"/>
              <a:gd name="connsiteY32784" fmla="*/ 367351 h 1543360"/>
              <a:gd name="connsiteX32785" fmla="*/ 949315 w 1617176"/>
              <a:gd name="connsiteY32785" fmla="*/ 366500 h 1543360"/>
              <a:gd name="connsiteX32786" fmla="*/ 949354 w 1617176"/>
              <a:gd name="connsiteY32786" fmla="*/ 366618 h 1543360"/>
              <a:gd name="connsiteX32787" fmla="*/ 946181 w 1617176"/>
              <a:gd name="connsiteY32787" fmla="*/ 367107 h 1543360"/>
              <a:gd name="connsiteX32788" fmla="*/ 957165 w 1617176"/>
              <a:gd name="connsiteY32788" fmla="*/ 372721 h 1543360"/>
              <a:gd name="connsiteX32789" fmla="*/ 974983 w 1617176"/>
              <a:gd name="connsiteY32789" fmla="*/ 375650 h 1543360"/>
              <a:gd name="connsiteX32790" fmla="*/ 978888 w 1617176"/>
              <a:gd name="connsiteY32790" fmla="*/ 375161 h 1543360"/>
              <a:gd name="connsiteX32791" fmla="*/ 981818 w 1617176"/>
              <a:gd name="connsiteY32791" fmla="*/ 376626 h 1543360"/>
              <a:gd name="connsiteX32792" fmla="*/ 984991 w 1617176"/>
              <a:gd name="connsiteY32792" fmla="*/ 376626 h 1543360"/>
              <a:gd name="connsiteX32793" fmla="*/ 992801 w 1617176"/>
              <a:gd name="connsiteY32793" fmla="*/ 379311 h 1543360"/>
              <a:gd name="connsiteX32794" fmla="*/ 1003785 w 1617176"/>
              <a:gd name="connsiteY32794" fmla="*/ 375406 h 1543360"/>
              <a:gd name="connsiteX32795" fmla="*/ 1003797 w 1617176"/>
              <a:gd name="connsiteY32795" fmla="*/ 375372 h 1543360"/>
              <a:gd name="connsiteX32796" fmla="*/ 1002321 w 1617176"/>
              <a:gd name="connsiteY32796" fmla="*/ 375161 h 1543360"/>
              <a:gd name="connsiteX32797" fmla="*/ 1000856 w 1617176"/>
              <a:gd name="connsiteY32797" fmla="*/ 374917 h 1543360"/>
              <a:gd name="connsiteX32798" fmla="*/ 1000316 w 1617176"/>
              <a:gd name="connsiteY32798" fmla="*/ 374241 h 1543360"/>
              <a:gd name="connsiteX32799" fmla="*/ 977072 w 1617176"/>
              <a:gd name="connsiteY32799" fmla="*/ 369994 h 1543360"/>
              <a:gd name="connsiteX32800" fmla="*/ 976692 w 1617176"/>
              <a:gd name="connsiteY32800" fmla="*/ 370279 h 1543360"/>
              <a:gd name="connsiteX32801" fmla="*/ 961070 w 1617176"/>
              <a:gd name="connsiteY32801" fmla="*/ 368082 h 1543360"/>
              <a:gd name="connsiteX32802" fmla="*/ 1571043 w 1617176"/>
              <a:gd name="connsiteY32802" fmla="*/ 359540 h 1543360"/>
              <a:gd name="connsiteX32803" fmla="*/ 1573484 w 1617176"/>
              <a:gd name="connsiteY32803" fmla="*/ 360272 h 1543360"/>
              <a:gd name="connsiteX32804" fmla="*/ 1573728 w 1617176"/>
              <a:gd name="connsiteY32804" fmla="*/ 361493 h 1543360"/>
              <a:gd name="connsiteX32805" fmla="*/ 1572996 w 1617176"/>
              <a:gd name="connsiteY32805" fmla="*/ 361737 h 1543360"/>
              <a:gd name="connsiteX32806" fmla="*/ 1572508 w 1617176"/>
              <a:gd name="connsiteY32806" fmla="*/ 361737 h 1543360"/>
              <a:gd name="connsiteX32807" fmla="*/ 1570799 w 1617176"/>
              <a:gd name="connsiteY32807" fmla="*/ 361249 h 1543360"/>
              <a:gd name="connsiteX32808" fmla="*/ 1570311 w 1617176"/>
              <a:gd name="connsiteY32808" fmla="*/ 360272 h 1543360"/>
              <a:gd name="connsiteX32809" fmla="*/ 750911 w 1617176"/>
              <a:gd name="connsiteY32809" fmla="*/ 359540 h 1543360"/>
              <a:gd name="connsiteX32810" fmla="*/ 764580 w 1617176"/>
              <a:gd name="connsiteY32810" fmla="*/ 369791 h 1543360"/>
              <a:gd name="connsiteX32811" fmla="*/ 767998 w 1617176"/>
              <a:gd name="connsiteY32811" fmla="*/ 369791 h 1543360"/>
              <a:gd name="connsiteX32812" fmla="*/ 794359 w 1617176"/>
              <a:gd name="connsiteY32812" fmla="*/ 376626 h 1543360"/>
              <a:gd name="connsiteX32813" fmla="*/ 814618 w 1617176"/>
              <a:gd name="connsiteY32813" fmla="*/ 380287 h 1543360"/>
              <a:gd name="connsiteX32814" fmla="*/ 817303 w 1617176"/>
              <a:gd name="connsiteY32814" fmla="*/ 381752 h 1543360"/>
              <a:gd name="connsiteX32815" fmla="*/ 836098 w 1617176"/>
              <a:gd name="connsiteY32815" fmla="*/ 385657 h 1543360"/>
              <a:gd name="connsiteX32816" fmla="*/ 852940 w 1617176"/>
              <a:gd name="connsiteY32816" fmla="*/ 390295 h 1543360"/>
              <a:gd name="connsiteX32817" fmla="*/ 861727 w 1617176"/>
              <a:gd name="connsiteY32817" fmla="*/ 392492 h 1543360"/>
              <a:gd name="connsiteX32818" fmla="*/ 904930 w 1617176"/>
              <a:gd name="connsiteY32818" fmla="*/ 406160 h 1543360"/>
              <a:gd name="connsiteX32819" fmla="*/ 904930 w 1617176"/>
              <a:gd name="connsiteY32819" fmla="*/ 409822 h 1543360"/>
              <a:gd name="connsiteX32820" fmla="*/ 917867 w 1617176"/>
              <a:gd name="connsiteY32820" fmla="*/ 412995 h 1543360"/>
              <a:gd name="connsiteX32821" fmla="*/ 921040 w 1617176"/>
              <a:gd name="connsiteY32821" fmla="*/ 408845 h 1543360"/>
              <a:gd name="connsiteX32822" fmla="*/ 901513 w 1617176"/>
              <a:gd name="connsiteY32822" fmla="*/ 401035 h 1543360"/>
              <a:gd name="connsiteX32823" fmla="*/ 898828 w 1617176"/>
              <a:gd name="connsiteY32823" fmla="*/ 401523 h 1543360"/>
              <a:gd name="connsiteX32824" fmla="*/ 896875 w 1617176"/>
              <a:gd name="connsiteY32824" fmla="*/ 399326 h 1543360"/>
              <a:gd name="connsiteX32825" fmla="*/ 862703 w 1617176"/>
              <a:gd name="connsiteY32825" fmla="*/ 390783 h 1543360"/>
              <a:gd name="connsiteX32826" fmla="*/ 832680 w 1617176"/>
              <a:gd name="connsiteY32826" fmla="*/ 380287 h 1543360"/>
              <a:gd name="connsiteX32827" fmla="*/ 833901 w 1617176"/>
              <a:gd name="connsiteY32827" fmla="*/ 379555 h 1543360"/>
              <a:gd name="connsiteX32828" fmla="*/ 833958 w 1617176"/>
              <a:gd name="connsiteY32828" fmla="*/ 379499 h 1543360"/>
              <a:gd name="connsiteX32829" fmla="*/ 831704 w 1617176"/>
              <a:gd name="connsiteY32829" fmla="*/ 378823 h 1543360"/>
              <a:gd name="connsiteX32830" fmla="*/ 831683 w 1617176"/>
              <a:gd name="connsiteY32830" fmla="*/ 378802 h 1543360"/>
              <a:gd name="connsiteX32831" fmla="*/ 829448 w 1617176"/>
              <a:gd name="connsiteY32831" fmla="*/ 379464 h 1543360"/>
              <a:gd name="connsiteX32832" fmla="*/ 823894 w 1617176"/>
              <a:gd name="connsiteY32832" fmla="*/ 376870 h 1543360"/>
              <a:gd name="connsiteX32833" fmla="*/ 810225 w 1617176"/>
              <a:gd name="connsiteY32833" fmla="*/ 372965 h 1543360"/>
              <a:gd name="connsiteX32834" fmla="*/ 811203 w 1617176"/>
              <a:gd name="connsiteY32834" fmla="*/ 372476 h 1543360"/>
              <a:gd name="connsiteX32835" fmla="*/ 810224 w 1617176"/>
              <a:gd name="connsiteY32835" fmla="*/ 372476 h 1543360"/>
              <a:gd name="connsiteX32836" fmla="*/ 809736 w 1617176"/>
              <a:gd name="connsiteY32836" fmla="*/ 373209 h 1543360"/>
              <a:gd name="connsiteX32837" fmla="*/ 750911 w 1617176"/>
              <a:gd name="connsiteY32837" fmla="*/ 359540 h 1543360"/>
              <a:gd name="connsiteX32838" fmla="*/ 710636 w 1617176"/>
              <a:gd name="connsiteY32838" fmla="*/ 356366 h 1543360"/>
              <a:gd name="connsiteX32839" fmla="*/ 708928 w 1617176"/>
              <a:gd name="connsiteY32839" fmla="*/ 357008 h 1543360"/>
              <a:gd name="connsiteX32840" fmla="*/ 708928 w 1617176"/>
              <a:gd name="connsiteY32840" fmla="*/ 357343 h 1543360"/>
              <a:gd name="connsiteX32841" fmla="*/ 710637 w 1617176"/>
              <a:gd name="connsiteY32841" fmla="*/ 356367 h 1543360"/>
              <a:gd name="connsiteX32842" fmla="*/ 782154 w 1617176"/>
              <a:gd name="connsiteY32842" fmla="*/ 352950 h 1543360"/>
              <a:gd name="connsiteX32843" fmla="*/ 792894 w 1617176"/>
              <a:gd name="connsiteY32843" fmla="*/ 359784 h 1543360"/>
              <a:gd name="connsiteX32844" fmla="*/ 792760 w 1617176"/>
              <a:gd name="connsiteY32844" fmla="*/ 359917 h 1543360"/>
              <a:gd name="connsiteX32845" fmla="*/ 809249 w 1617176"/>
              <a:gd name="connsiteY32845" fmla="*/ 365642 h 1543360"/>
              <a:gd name="connsiteX32846" fmla="*/ 839760 w 1617176"/>
              <a:gd name="connsiteY32846" fmla="*/ 376138 h 1543360"/>
              <a:gd name="connsiteX32847" fmla="*/ 840247 w 1617176"/>
              <a:gd name="connsiteY32847" fmla="*/ 377112 h 1543360"/>
              <a:gd name="connsiteX32848" fmla="*/ 840247 w 1617176"/>
              <a:gd name="connsiteY32848" fmla="*/ 376626 h 1543360"/>
              <a:gd name="connsiteX32849" fmla="*/ 842780 w 1617176"/>
              <a:gd name="connsiteY32849" fmla="*/ 377734 h 1543360"/>
              <a:gd name="connsiteX32850" fmla="*/ 843176 w 1617176"/>
              <a:gd name="connsiteY32850" fmla="*/ 377602 h 1543360"/>
              <a:gd name="connsiteX32851" fmla="*/ 843665 w 1617176"/>
              <a:gd name="connsiteY32851" fmla="*/ 377846 h 1543360"/>
              <a:gd name="connsiteX32852" fmla="*/ 845129 w 1617176"/>
              <a:gd name="connsiteY32852" fmla="*/ 378334 h 1543360"/>
              <a:gd name="connsiteX32853" fmla="*/ 845130 w 1617176"/>
              <a:gd name="connsiteY32853" fmla="*/ 378334 h 1543360"/>
              <a:gd name="connsiteX32854" fmla="*/ 845130 w 1617176"/>
              <a:gd name="connsiteY32854" fmla="*/ 378334 h 1543360"/>
              <a:gd name="connsiteX32855" fmla="*/ 845130 w 1617176"/>
              <a:gd name="connsiteY32855" fmla="*/ 378334 h 1543360"/>
              <a:gd name="connsiteX32856" fmla="*/ 860262 w 1617176"/>
              <a:gd name="connsiteY32856" fmla="*/ 383216 h 1543360"/>
              <a:gd name="connsiteX32857" fmla="*/ 860349 w 1617176"/>
              <a:gd name="connsiteY32857" fmla="*/ 383475 h 1543360"/>
              <a:gd name="connsiteX32858" fmla="*/ 886379 w 1617176"/>
              <a:gd name="connsiteY32858" fmla="*/ 388098 h 1543360"/>
              <a:gd name="connsiteX32859" fmla="*/ 883451 w 1617176"/>
              <a:gd name="connsiteY32859" fmla="*/ 383460 h 1543360"/>
              <a:gd name="connsiteX32860" fmla="*/ 871734 w 1617176"/>
              <a:gd name="connsiteY32860" fmla="*/ 380775 h 1543360"/>
              <a:gd name="connsiteX32861" fmla="*/ 854648 w 1617176"/>
              <a:gd name="connsiteY32861" fmla="*/ 376138 h 1543360"/>
              <a:gd name="connsiteX32862" fmla="*/ 832192 w 1617176"/>
              <a:gd name="connsiteY32862" fmla="*/ 368815 h 1543360"/>
              <a:gd name="connsiteX32863" fmla="*/ 783131 w 1617176"/>
              <a:gd name="connsiteY32863" fmla="*/ 352950 h 1543360"/>
              <a:gd name="connsiteX32864" fmla="*/ 782154 w 1617176"/>
              <a:gd name="connsiteY32864" fmla="*/ 352950 h 1543360"/>
              <a:gd name="connsiteX32865" fmla="*/ 1463889 w 1617176"/>
              <a:gd name="connsiteY32865" fmla="*/ 350997 h 1543360"/>
              <a:gd name="connsiteX32866" fmla="*/ 1465353 w 1617176"/>
              <a:gd name="connsiteY32866" fmla="*/ 350997 h 1543360"/>
              <a:gd name="connsiteX32867" fmla="*/ 1466085 w 1617176"/>
              <a:gd name="connsiteY32867" fmla="*/ 352217 h 1543360"/>
              <a:gd name="connsiteX32868" fmla="*/ 1463889 w 1617176"/>
              <a:gd name="connsiteY32868" fmla="*/ 354658 h 1543360"/>
              <a:gd name="connsiteX32869" fmla="*/ 1461204 w 1617176"/>
              <a:gd name="connsiteY32869" fmla="*/ 357587 h 1543360"/>
              <a:gd name="connsiteX32870" fmla="*/ 1460227 w 1617176"/>
              <a:gd name="connsiteY32870" fmla="*/ 357831 h 1543360"/>
              <a:gd name="connsiteX32871" fmla="*/ 1459983 w 1617176"/>
              <a:gd name="connsiteY32871" fmla="*/ 357587 h 1543360"/>
              <a:gd name="connsiteX32872" fmla="*/ 1459495 w 1617176"/>
              <a:gd name="connsiteY32872" fmla="*/ 356367 h 1543360"/>
              <a:gd name="connsiteX32873" fmla="*/ 1462424 w 1617176"/>
              <a:gd name="connsiteY32873" fmla="*/ 352950 h 1543360"/>
              <a:gd name="connsiteX32874" fmla="*/ 1463889 w 1617176"/>
              <a:gd name="connsiteY32874" fmla="*/ 350997 h 1543360"/>
              <a:gd name="connsiteX32875" fmla="*/ 790942 w 1617176"/>
              <a:gd name="connsiteY32875" fmla="*/ 349776 h 1543360"/>
              <a:gd name="connsiteX32876" fmla="*/ 802170 w 1617176"/>
              <a:gd name="connsiteY32876" fmla="*/ 353926 h 1543360"/>
              <a:gd name="connsiteX32877" fmla="*/ 836830 w 1617176"/>
              <a:gd name="connsiteY32877" fmla="*/ 364910 h 1543360"/>
              <a:gd name="connsiteX32878" fmla="*/ 870270 w 1617176"/>
              <a:gd name="connsiteY32878" fmla="*/ 376870 h 1543360"/>
              <a:gd name="connsiteX32879" fmla="*/ 878478 w 1617176"/>
              <a:gd name="connsiteY32879" fmla="*/ 379799 h 1543360"/>
              <a:gd name="connsiteX32880" fmla="*/ 885246 w 1617176"/>
              <a:gd name="connsiteY32880" fmla="*/ 379084 h 1543360"/>
              <a:gd name="connsiteX32881" fmla="*/ 885403 w 1617176"/>
              <a:gd name="connsiteY32881" fmla="*/ 378822 h 1543360"/>
              <a:gd name="connsiteX32882" fmla="*/ 917134 w 1617176"/>
              <a:gd name="connsiteY32882" fmla="*/ 381019 h 1543360"/>
              <a:gd name="connsiteX32883" fmla="*/ 927828 w 1617176"/>
              <a:gd name="connsiteY32883" fmla="*/ 383158 h 1543360"/>
              <a:gd name="connsiteX32884" fmla="*/ 927874 w 1617176"/>
              <a:gd name="connsiteY32884" fmla="*/ 382972 h 1543360"/>
              <a:gd name="connsiteX32885" fmla="*/ 937882 w 1617176"/>
              <a:gd name="connsiteY32885" fmla="*/ 383949 h 1543360"/>
              <a:gd name="connsiteX32886" fmla="*/ 934221 w 1617176"/>
              <a:gd name="connsiteY32886" fmla="*/ 382972 h 1543360"/>
              <a:gd name="connsiteX32887" fmla="*/ 917379 w 1617176"/>
              <a:gd name="connsiteY32887" fmla="*/ 377358 h 1543360"/>
              <a:gd name="connsiteX32888" fmla="*/ 905906 w 1617176"/>
              <a:gd name="connsiteY32888" fmla="*/ 374185 h 1543360"/>
              <a:gd name="connsiteX32889" fmla="*/ 877836 w 1617176"/>
              <a:gd name="connsiteY32889" fmla="*/ 368571 h 1543360"/>
              <a:gd name="connsiteX32890" fmla="*/ 871978 w 1617176"/>
              <a:gd name="connsiteY32890" fmla="*/ 366374 h 1543360"/>
              <a:gd name="connsiteX32891" fmla="*/ 853184 w 1617176"/>
              <a:gd name="connsiteY32891" fmla="*/ 360760 h 1543360"/>
              <a:gd name="connsiteX32892" fmla="*/ 836830 w 1617176"/>
              <a:gd name="connsiteY32892" fmla="*/ 357099 h 1543360"/>
              <a:gd name="connsiteX32893" fmla="*/ 832924 w 1617176"/>
              <a:gd name="connsiteY32893" fmla="*/ 357587 h 1543360"/>
              <a:gd name="connsiteX32894" fmla="*/ 803390 w 1617176"/>
              <a:gd name="connsiteY32894" fmla="*/ 350265 h 1543360"/>
              <a:gd name="connsiteX32895" fmla="*/ 790942 w 1617176"/>
              <a:gd name="connsiteY32895" fmla="*/ 349776 h 1543360"/>
              <a:gd name="connsiteX32896" fmla="*/ 839026 w 1617176"/>
              <a:gd name="connsiteY32896" fmla="*/ 348312 h 1543360"/>
              <a:gd name="connsiteX32897" fmla="*/ 838050 w 1617176"/>
              <a:gd name="connsiteY32897" fmla="*/ 349044 h 1543360"/>
              <a:gd name="connsiteX32898" fmla="*/ 838050 w 1617176"/>
              <a:gd name="connsiteY32898" fmla="*/ 350753 h 1543360"/>
              <a:gd name="connsiteX32899" fmla="*/ 878813 w 1617176"/>
              <a:gd name="connsiteY32899" fmla="*/ 361493 h 1543360"/>
              <a:gd name="connsiteX32900" fmla="*/ 877348 w 1617176"/>
              <a:gd name="connsiteY32900" fmla="*/ 362469 h 1543360"/>
              <a:gd name="connsiteX32901" fmla="*/ 923725 w 1617176"/>
              <a:gd name="connsiteY32901" fmla="*/ 374917 h 1543360"/>
              <a:gd name="connsiteX32902" fmla="*/ 923725 w 1617176"/>
              <a:gd name="connsiteY32902" fmla="*/ 373941 h 1543360"/>
              <a:gd name="connsiteX32903" fmla="*/ 917005 w 1617176"/>
              <a:gd name="connsiteY32903" fmla="*/ 370100 h 1543360"/>
              <a:gd name="connsiteX32904" fmla="*/ 916646 w 1617176"/>
              <a:gd name="connsiteY32904" fmla="*/ 370280 h 1543360"/>
              <a:gd name="connsiteX32905" fmla="*/ 912497 w 1617176"/>
              <a:gd name="connsiteY32905" fmla="*/ 367595 h 1543360"/>
              <a:gd name="connsiteX32906" fmla="*/ 912308 w 1617176"/>
              <a:gd name="connsiteY32906" fmla="*/ 367026 h 1543360"/>
              <a:gd name="connsiteX32907" fmla="*/ 912254 w 1617176"/>
              <a:gd name="connsiteY32907" fmla="*/ 367106 h 1543360"/>
              <a:gd name="connsiteX32908" fmla="*/ 890286 w 1617176"/>
              <a:gd name="connsiteY32908" fmla="*/ 364177 h 1543360"/>
              <a:gd name="connsiteX32909" fmla="*/ 881010 w 1617176"/>
              <a:gd name="connsiteY32909" fmla="*/ 362468 h 1543360"/>
              <a:gd name="connsiteX32910" fmla="*/ 880522 w 1617176"/>
              <a:gd name="connsiteY32910" fmla="*/ 361980 h 1543360"/>
              <a:gd name="connsiteX32911" fmla="*/ 881010 w 1617176"/>
              <a:gd name="connsiteY32911" fmla="*/ 361248 h 1543360"/>
              <a:gd name="connsiteX32912" fmla="*/ 890530 w 1617176"/>
              <a:gd name="connsiteY32912" fmla="*/ 362957 h 1543360"/>
              <a:gd name="connsiteX32913" fmla="*/ 911435 w 1617176"/>
              <a:gd name="connsiteY32913" fmla="*/ 365775 h 1543360"/>
              <a:gd name="connsiteX32914" fmla="*/ 907371 w 1617176"/>
              <a:gd name="connsiteY32914" fmla="*/ 363262 h 1543360"/>
              <a:gd name="connsiteX32915" fmla="*/ 899804 w 1617176"/>
              <a:gd name="connsiteY32915" fmla="*/ 360760 h 1543360"/>
              <a:gd name="connsiteX32916" fmla="*/ 839026 w 1617176"/>
              <a:gd name="connsiteY32916" fmla="*/ 348312 h 1543360"/>
              <a:gd name="connsiteX32917" fmla="*/ 824992 w 1617176"/>
              <a:gd name="connsiteY32917" fmla="*/ 345993 h 1543360"/>
              <a:gd name="connsiteX32918" fmla="*/ 819012 w 1617176"/>
              <a:gd name="connsiteY32918" fmla="*/ 347335 h 1543360"/>
              <a:gd name="connsiteX32919" fmla="*/ 835854 w 1617176"/>
              <a:gd name="connsiteY32919" fmla="*/ 350997 h 1543360"/>
              <a:gd name="connsiteX32920" fmla="*/ 832436 w 1617176"/>
              <a:gd name="connsiteY32920" fmla="*/ 346847 h 1543360"/>
              <a:gd name="connsiteX32921" fmla="*/ 824992 w 1617176"/>
              <a:gd name="connsiteY32921" fmla="*/ 345993 h 1543360"/>
              <a:gd name="connsiteX32922" fmla="*/ 944245 w 1617176"/>
              <a:gd name="connsiteY32922" fmla="*/ 343527 h 1543360"/>
              <a:gd name="connsiteX32923" fmla="*/ 942764 w 1617176"/>
              <a:gd name="connsiteY32923" fmla="*/ 344162 h 1543360"/>
              <a:gd name="connsiteX32924" fmla="*/ 952214 w 1617176"/>
              <a:gd name="connsiteY32924" fmla="*/ 349232 h 1543360"/>
              <a:gd name="connsiteX32925" fmla="*/ 952527 w 1617176"/>
              <a:gd name="connsiteY32925" fmla="*/ 349044 h 1543360"/>
              <a:gd name="connsiteX32926" fmla="*/ 986943 w 1617176"/>
              <a:gd name="connsiteY32926" fmla="*/ 361981 h 1543360"/>
              <a:gd name="connsiteX32927" fmla="*/ 1013305 w 1617176"/>
              <a:gd name="connsiteY32927" fmla="*/ 371988 h 1543360"/>
              <a:gd name="connsiteX32928" fmla="*/ 1013563 w 1617176"/>
              <a:gd name="connsiteY32928" fmla="*/ 372504 h 1543360"/>
              <a:gd name="connsiteX32929" fmla="*/ 1018675 w 1617176"/>
              <a:gd name="connsiteY32929" fmla="*/ 374368 h 1543360"/>
              <a:gd name="connsiteX32930" fmla="*/ 1025265 w 1617176"/>
              <a:gd name="connsiteY32930" fmla="*/ 374673 h 1543360"/>
              <a:gd name="connsiteX32931" fmla="*/ 1025265 w 1617176"/>
              <a:gd name="connsiteY32931" fmla="*/ 373670 h 1543360"/>
              <a:gd name="connsiteX32932" fmla="*/ 979621 w 1617176"/>
              <a:gd name="connsiteY32932" fmla="*/ 356854 h 1543360"/>
              <a:gd name="connsiteX32933" fmla="*/ 743100 w 1617176"/>
              <a:gd name="connsiteY32933" fmla="*/ 342698 h 1543360"/>
              <a:gd name="connsiteX32934" fmla="*/ 743100 w 1617176"/>
              <a:gd name="connsiteY32934" fmla="*/ 343430 h 1543360"/>
              <a:gd name="connsiteX32935" fmla="*/ 744321 w 1617176"/>
              <a:gd name="connsiteY32935" fmla="*/ 343430 h 1543360"/>
              <a:gd name="connsiteX32936" fmla="*/ 744321 w 1617176"/>
              <a:gd name="connsiteY32936" fmla="*/ 342698 h 1543360"/>
              <a:gd name="connsiteX32937" fmla="*/ 743100 w 1617176"/>
              <a:gd name="connsiteY32937" fmla="*/ 342698 h 1543360"/>
              <a:gd name="connsiteX32938" fmla="*/ 866120 w 1617176"/>
              <a:gd name="connsiteY32938" fmla="*/ 331225 h 1543360"/>
              <a:gd name="connsiteX32939" fmla="*/ 865199 w 1617176"/>
              <a:gd name="connsiteY32939" fmla="*/ 331686 h 1543360"/>
              <a:gd name="connsiteX32940" fmla="*/ 865528 w 1617176"/>
              <a:gd name="connsiteY32940" fmla="*/ 331818 h 1543360"/>
              <a:gd name="connsiteX32941" fmla="*/ 933435 w 1617176"/>
              <a:gd name="connsiteY32941" fmla="*/ 326122 h 1543360"/>
              <a:gd name="connsiteX32942" fmla="*/ 933320 w 1617176"/>
              <a:gd name="connsiteY32942" fmla="*/ 326700 h 1543360"/>
              <a:gd name="connsiteX32943" fmla="*/ 947645 w 1617176"/>
              <a:gd name="connsiteY32943" fmla="*/ 331714 h 1543360"/>
              <a:gd name="connsiteX32944" fmla="*/ 947218 w 1617176"/>
              <a:gd name="connsiteY32944" fmla="*/ 332283 h 1543360"/>
              <a:gd name="connsiteX32945" fmla="*/ 950575 w 1617176"/>
              <a:gd name="connsiteY32945" fmla="*/ 333178 h 1543360"/>
              <a:gd name="connsiteX32946" fmla="*/ 953504 w 1617176"/>
              <a:gd name="connsiteY32946" fmla="*/ 333911 h 1543360"/>
              <a:gd name="connsiteX32947" fmla="*/ 953591 w 1617176"/>
              <a:gd name="connsiteY32947" fmla="*/ 334084 h 1543360"/>
              <a:gd name="connsiteX32948" fmla="*/ 984251 w 1617176"/>
              <a:gd name="connsiteY32948" fmla="*/ 343375 h 1543360"/>
              <a:gd name="connsiteX32949" fmla="*/ 984503 w 1617176"/>
              <a:gd name="connsiteY32949" fmla="*/ 343186 h 1543360"/>
              <a:gd name="connsiteX32950" fmla="*/ 1021879 w 1617176"/>
              <a:gd name="connsiteY32950" fmla="*/ 357343 h 1543360"/>
              <a:gd name="connsiteX32951" fmla="*/ 1051682 w 1617176"/>
              <a:gd name="connsiteY32951" fmla="*/ 368853 h 1543360"/>
              <a:gd name="connsiteX32952" fmla="*/ 1052602 w 1617176"/>
              <a:gd name="connsiteY32952" fmla="*/ 368327 h 1543360"/>
              <a:gd name="connsiteX32953" fmla="*/ 1041863 w 1617176"/>
              <a:gd name="connsiteY32953" fmla="*/ 362469 h 1543360"/>
              <a:gd name="connsiteX32954" fmla="*/ 1042177 w 1617176"/>
              <a:gd name="connsiteY32954" fmla="*/ 362260 h 1543360"/>
              <a:gd name="connsiteX32955" fmla="*/ 1042107 w 1617176"/>
              <a:gd name="connsiteY32955" fmla="*/ 362225 h 1543360"/>
              <a:gd name="connsiteX32956" fmla="*/ 1041619 w 1617176"/>
              <a:gd name="connsiteY32956" fmla="*/ 361492 h 1543360"/>
              <a:gd name="connsiteX32957" fmla="*/ 1042351 w 1617176"/>
              <a:gd name="connsiteY32957" fmla="*/ 360761 h 1543360"/>
              <a:gd name="connsiteX32958" fmla="*/ 1042351 w 1617176"/>
              <a:gd name="connsiteY32958" fmla="*/ 360760 h 1543360"/>
              <a:gd name="connsiteX32959" fmla="*/ 1041863 w 1617176"/>
              <a:gd name="connsiteY32959" fmla="*/ 357343 h 1543360"/>
              <a:gd name="connsiteX32960" fmla="*/ 1041863 w 1617176"/>
              <a:gd name="connsiteY32960" fmla="*/ 360760 h 1543360"/>
              <a:gd name="connsiteX32961" fmla="*/ 1041131 w 1617176"/>
              <a:gd name="connsiteY32961" fmla="*/ 361248 h 1543360"/>
              <a:gd name="connsiteX32962" fmla="*/ 1041619 w 1617176"/>
              <a:gd name="connsiteY32962" fmla="*/ 362225 h 1543360"/>
              <a:gd name="connsiteX32963" fmla="*/ 1025753 w 1617176"/>
              <a:gd name="connsiteY32963" fmla="*/ 354902 h 1543360"/>
              <a:gd name="connsiteX32964" fmla="*/ 1023556 w 1617176"/>
              <a:gd name="connsiteY32964" fmla="*/ 355390 h 1543360"/>
              <a:gd name="connsiteX32965" fmla="*/ 967660 w 1617176"/>
              <a:gd name="connsiteY32965" fmla="*/ 333911 h 1543360"/>
              <a:gd name="connsiteX32966" fmla="*/ 953992 w 1617176"/>
              <a:gd name="connsiteY32966" fmla="*/ 330005 h 1543360"/>
              <a:gd name="connsiteX32967" fmla="*/ 950818 w 1617176"/>
              <a:gd name="connsiteY32967" fmla="*/ 324635 h 1543360"/>
              <a:gd name="connsiteX32968" fmla="*/ 953015 w 1617176"/>
              <a:gd name="connsiteY32968" fmla="*/ 326832 h 1543360"/>
              <a:gd name="connsiteX32969" fmla="*/ 956189 w 1617176"/>
              <a:gd name="connsiteY32969" fmla="*/ 325124 h 1543360"/>
              <a:gd name="connsiteX32970" fmla="*/ 950818 w 1617176"/>
              <a:gd name="connsiteY32970" fmla="*/ 324635 h 1543360"/>
              <a:gd name="connsiteX32971" fmla="*/ 863924 w 1617176"/>
              <a:gd name="connsiteY32971" fmla="*/ 320242 h 1543360"/>
              <a:gd name="connsiteX32972" fmla="*/ 859774 w 1617176"/>
              <a:gd name="connsiteY32972" fmla="*/ 322195 h 1543360"/>
              <a:gd name="connsiteX32973" fmla="*/ 833901 w 1617176"/>
              <a:gd name="connsiteY32973" fmla="*/ 324879 h 1543360"/>
              <a:gd name="connsiteX32974" fmla="*/ 830240 w 1617176"/>
              <a:gd name="connsiteY32974" fmla="*/ 324391 h 1543360"/>
              <a:gd name="connsiteX32975" fmla="*/ 825358 w 1617176"/>
              <a:gd name="connsiteY32975" fmla="*/ 325368 h 1543360"/>
              <a:gd name="connsiteX32976" fmla="*/ 821208 w 1617176"/>
              <a:gd name="connsiteY32976" fmla="*/ 328053 h 1543360"/>
              <a:gd name="connsiteX32977" fmla="*/ 816571 w 1617176"/>
              <a:gd name="connsiteY32977" fmla="*/ 327320 h 1543360"/>
              <a:gd name="connsiteX32978" fmla="*/ 814862 w 1617176"/>
              <a:gd name="connsiteY32978" fmla="*/ 328785 h 1543360"/>
              <a:gd name="connsiteX32979" fmla="*/ 804854 w 1617176"/>
              <a:gd name="connsiteY32979" fmla="*/ 331470 h 1543360"/>
              <a:gd name="connsiteX32980" fmla="*/ 791674 w 1617176"/>
              <a:gd name="connsiteY32980" fmla="*/ 333178 h 1543360"/>
              <a:gd name="connsiteX32981" fmla="*/ 788989 w 1617176"/>
              <a:gd name="connsiteY32981" fmla="*/ 336107 h 1543360"/>
              <a:gd name="connsiteX32982" fmla="*/ 779225 w 1617176"/>
              <a:gd name="connsiteY32982" fmla="*/ 337816 h 1543360"/>
              <a:gd name="connsiteX32983" fmla="*/ 772635 w 1617176"/>
              <a:gd name="connsiteY32983" fmla="*/ 341722 h 1543360"/>
              <a:gd name="connsiteX32984" fmla="*/ 770194 w 1617176"/>
              <a:gd name="connsiteY32984" fmla="*/ 341233 h 1543360"/>
              <a:gd name="connsiteX32985" fmla="*/ 766777 w 1617176"/>
              <a:gd name="connsiteY32985" fmla="*/ 343674 h 1543360"/>
              <a:gd name="connsiteX32986" fmla="*/ 759454 w 1617176"/>
              <a:gd name="connsiteY32986" fmla="*/ 346359 h 1543360"/>
              <a:gd name="connsiteX32987" fmla="*/ 755793 w 1617176"/>
              <a:gd name="connsiteY32987" fmla="*/ 345627 h 1543360"/>
              <a:gd name="connsiteX32988" fmla="*/ 751887 w 1617176"/>
              <a:gd name="connsiteY32988" fmla="*/ 349044 h 1543360"/>
              <a:gd name="connsiteX32989" fmla="*/ 741148 w 1617176"/>
              <a:gd name="connsiteY32989" fmla="*/ 351485 h 1543360"/>
              <a:gd name="connsiteX32990" fmla="*/ 735534 w 1617176"/>
              <a:gd name="connsiteY32990" fmla="*/ 354902 h 1543360"/>
              <a:gd name="connsiteX32991" fmla="*/ 736022 w 1617176"/>
              <a:gd name="connsiteY32991" fmla="*/ 359052 h 1543360"/>
              <a:gd name="connsiteX32992" fmla="*/ 730896 w 1617176"/>
              <a:gd name="connsiteY32992" fmla="*/ 363201 h 1543360"/>
              <a:gd name="connsiteX32993" fmla="*/ 729920 w 1617176"/>
              <a:gd name="connsiteY32993" fmla="*/ 364178 h 1543360"/>
              <a:gd name="connsiteX32994" fmla="*/ 754084 w 1617176"/>
              <a:gd name="connsiteY32994" fmla="*/ 367107 h 1543360"/>
              <a:gd name="connsiteX32995" fmla="*/ 746030 w 1617176"/>
              <a:gd name="connsiteY32995" fmla="*/ 356611 h 1543360"/>
              <a:gd name="connsiteX32996" fmla="*/ 762871 w 1617176"/>
              <a:gd name="connsiteY32996" fmla="*/ 358075 h 1543360"/>
              <a:gd name="connsiteX32997" fmla="*/ 794847 w 1617176"/>
              <a:gd name="connsiteY32997" fmla="*/ 365886 h 1543360"/>
              <a:gd name="connsiteX32998" fmla="*/ 811933 w 1617176"/>
              <a:gd name="connsiteY32998" fmla="*/ 370768 h 1543360"/>
              <a:gd name="connsiteX32999" fmla="*/ 811877 w 1617176"/>
              <a:gd name="connsiteY32999" fmla="*/ 370805 h 1543360"/>
              <a:gd name="connsiteX33000" fmla="*/ 812910 w 1617176"/>
              <a:gd name="connsiteY33000" fmla="*/ 371012 h 1543360"/>
              <a:gd name="connsiteX33001" fmla="*/ 812950 w 1617176"/>
              <a:gd name="connsiteY33001" fmla="*/ 371171 h 1543360"/>
              <a:gd name="connsiteX33002" fmla="*/ 832681 w 1617176"/>
              <a:gd name="connsiteY33002" fmla="*/ 377114 h 1543360"/>
              <a:gd name="connsiteX33003" fmla="*/ 832242 w 1617176"/>
              <a:gd name="connsiteY33003" fmla="*/ 377553 h 1543360"/>
              <a:gd name="connsiteX33004" fmla="*/ 834389 w 1617176"/>
              <a:gd name="connsiteY33004" fmla="*/ 378334 h 1543360"/>
              <a:gd name="connsiteX33005" fmla="*/ 834633 w 1617176"/>
              <a:gd name="connsiteY33005" fmla="*/ 378821 h 1543360"/>
              <a:gd name="connsiteX33006" fmla="*/ 834389 w 1617176"/>
              <a:gd name="connsiteY33006" fmla="*/ 378090 h 1543360"/>
              <a:gd name="connsiteX33007" fmla="*/ 840003 w 1617176"/>
              <a:gd name="connsiteY33007" fmla="*/ 378090 h 1543360"/>
              <a:gd name="connsiteX33008" fmla="*/ 840247 w 1617176"/>
              <a:gd name="connsiteY33008" fmla="*/ 377358 h 1543360"/>
              <a:gd name="connsiteX33009" fmla="*/ 840247 w 1617176"/>
              <a:gd name="connsiteY33009" fmla="*/ 377117 h 1543360"/>
              <a:gd name="connsiteX33010" fmla="*/ 840003 w 1617176"/>
              <a:gd name="connsiteY33010" fmla="*/ 377846 h 1543360"/>
              <a:gd name="connsiteX33011" fmla="*/ 809005 w 1617176"/>
              <a:gd name="connsiteY33011" fmla="*/ 367106 h 1543360"/>
              <a:gd name="connsiteX33012" fmla="*/ 792386 w 1617176"/>
              <a:gd name="connsiteY33012" fmla="*/ 361187 h 1543360"/>
              <a:gd name="connsiteX33013" fmla="*/ 792406 w 1617176"/>
              <a:gd name="connsiteY33013" fmla="*/ 361248 h 1543360"/>
              <a:gd name="connsiteX33014" fmla="*/ 776785 w 1617176"/>
              <a:gd name="connsiteY33014" fmla="*/ 350020 h 1543360"/>
              <a:gd name="connsiteX33015" fmla="*/ 787280 w 1617176"/>
              <a:gd name="connsiteY33015" fmla="*/ 350020 h 1543360"/>
              <a:gd name="connsiteX33016" fmla="*/ 788745 w 1617176"/>
              <a:gd name="connsiteY33016" fmla="*/ 346115 h 1543360"/>
              <a:gd name="connsiteX33017" fmla="*/ 816082 w 1617176"/>
              <a:gd name="connsiteY33017" fmla="*/ 348312 h 1543360"/>
              <a:gd name="connsiteX33018" fmla="*/ 817059 w 1617176"/>
              <a:gd name="connsiteY33018" fmla="*/ 343918 h 1543360"/>
              <a:gd name="connsiteX33019" fmla="*/ 836342 w 1617176"/>
              <a:gd name="connsiteY33019" fmla="*/ 346115 h 1543360"/>
              <a:gd name="connsiteX33020" fmla="*/ 892481 w 1617176"/>
              <a:gd name="connsiteY33020" fmla="*/ 355146 h 1543360"/>
              <a:gd name="connsiteX33021" fmla="*/ 905906 w 1617176"/>
              <a:gd name="connsiteY33021" fmla="*/ 356855 h 1543360"/>
              <a:gd name="connsiteX33022" fmla="*/ 922992 w 1617176"/>
              <a:gd name="connsiteY33022" fmla="*/ 359784 h 1543360"/>
              <a:gd name="connsiteX33023" fmla="*/ 948107 w 1617176"/>
              <a:gd name="connsiteY33023" fmla="*/ 364807 h 1543360"/>
              <a:gd name="connsiteX33024" fmla="*/ 948622 w 1617176"/>
              <a:gd name="connsiteY33024" fmla="*/ 364421 h 1543360"/>
              <a:gd name="connsiteX33025" fmla="*/ 961558 w 1617176"/>
              <a:gd name="connsiteY33025" fmla="*/ 366374 h 1543360"/>
              <a:gd name="connsiteX33026" fmla="*/ 976502 w 1617176"/>
              <a:gd name="connsiteY33026" fmla="*/ 368542 h 1543360"/>
              <a:gd name="connsiteX33027" fmla="*/ 976448 w 1617176"/>
              <a:gd name="connsiteY33027" fmla="*/ 368327 h 1543360"/>
              <a:gd name="connsiteX33028" fmla="*/ 977835 w 1617176"/>
              <a:gd name="connsiteY33028" fmla="*/ 367444 h 1543360"/>
              <a:gd name="connsiteX33029" fmla="*/ 937150 w 1617176"/>
              <a:gd name="connsiteY33029" fmla="*/ 354658 h 1543360"/>
              <a:gd name="connsiteX33030" fmla="*/ 935441 w 1617176"/>
              <a:gd name="connsiteY33030" fmla="*/ 354169 h 1543360"/>
              <a:gd name="connsiteX33031" fmla="*/ 935379 w 1617176"/>
              <a:gd name="connsiteY33031" fmla="*/ 354013 h 1543360"/>
              <a:gd name="connsiteX33032" fmla="*/ 923969 w 1617176"/>
              <a:gd name="connsiteY33032" fmla="*/ 350752 h 1543360"/>
              <a:gd name="connsiteX33033" fmla="*/ 919820 w 1617176"/>
              <a:gd name="connsiteY33033" fmla="*/ 350752 h 1543360"/>
              <a:gd name="connsiteX33034" fmla="*/ 894435 w 1617176"/>
              <a:gd name="connsiteY33034" fmla="*/ 342697 h 1543360"/>
              <a:gd name="connsiteX33035" fmla="*/ 879301 w 1617176"/>
              <a:gd name="connsiteY33035" fmla="*/ 339524 h 1543360"/>
              <a:gd name="connsiteX33036" fmla="*/ 875152 w 1617176"/>
              <a:gd name="connsiteY33036" fmla="*/ 337328 h 1543360"/>
              <a:gd name="connsiteX33037" fmla="*/ 872467 w 1617176"/>
              <a:gd name="connsiteY33037" fmla="*/ 336839 h 1543360"/>
              <a:gd name="connsiteX33038" fmla="*/ 864656 w 1617176"/>
              <a:gd name="connsiteY33038" fmla="*/ 333910 h 1543360"/>
              <a:gd name="connsiteX33039" fmla="*/ 864865 w 1617176"/>
              <a:gd name="connsiteY33039" fmla="*/ 333771 h 1543360"/>
              <a:gd name="connsiteX33040" fmla="*/ 863801 w 1617176"/>
              <a:gd name="connsiteY33040" fmla="*/ 333239 h 1543360"/>
              <a:gd name="connsiteX33041" fmla="*/ 863679 w 1617176"/>
              <a:gd name="connsiteY33041" fmla="*/ 333422 h 1543360"/>
              <a:gd name="connsiteX33042" fmla="*/ 859530 w 1617176"/>
              <a:gd name="connsiteY33042" fmla="*/ 327076 h 1543360"/>
              <a:gd name="connsiteX33043" fmla="*/ 900781 w 1617176"/>
              <a:gd name="connsiteY33043" fmla="*/ 341721 h 1543360"/>
              <a:gd name="connsiteX33044" fmla="*/ 905907 w 1617176"/>
              <a:gd name="connsiteY33044" fmla="*/ 343430 h 1543360"/>
              <a:gd name="connsiteX33045" fmla="*/ 935932 w 1617176"/>
              <a:gd name="connsiteY33045" fmla="*/ 352557 h 1543360"/>
              <a:gd name="connsiteX33046" fmla="*/ 936173 w 1617176"/>
              <a:gd name="connsiteY33046" fmla="*/ 352461 h 1543360"/>
              <a:gd name="connsiteX33047" fmla="*/ 937638 w 1617176"/>
              <a:gd name="connsiteY33047" fmla="*/ 352949 h 1543360"/>
              <a:gd name="connsiteX33048" fmla="*/ 980353 w 1617176"/>
              <a:gd name="connsiteY33048" fmla="*/ 366374 h 1543360"/>
              <a:gd name="connsiteX33049" fmla="*/ 980392 w 1617176"/>
              <a:gd name="connsiteY33049" fmla="*/ 366438 h 1543360"/>
              <a:gd name="connsiteX33050" fmla="*/ 980597 w 1617176"/>
              <a:gd name="connsiteY33050" fmla="*/ 366130 h 1543360"/>
              <a:gd name="connsiteX33051" fmla="*/ 1001345 w 1617176"/>
              <a:gd name="connsiteY33051" fmla="*/ 372964 h 1543360"/>
              <a:gd name="connsiteX33052" fmla="*/ 1001324 w 1617176"/>
              <a:gd name="connsiteY33052" fmla="*/ 373028 h 1543360"/>
              <a:gd name="connsiteX33053" fmla="*/ 1002809 w 1617176"/>
              <a:gd name="connsiteY33053" fmla="*/ 373452 h 1543360"/>
              <a:gd name="connsiteX33054" fmla="*/ 1003819 w 1617176"/>
              <a:gd name="connsiteY33054" fmla="*/ 373620 h 1543360"/>
              <a:gd name="connsiteX33055" fmla="*/ 1003785 w 1617176"/>
              <a:gd name="connsiteY33055" fmla="*/ 373453 h 1543360"/>
              <a:gd name="connsiteX33056" fmla="*/ 1013305 w 1617176"/>
              <a:gd name="connsiteY33056" fmla="*/ 375161 h 1543360"/>
              <a:gd name="connsiteX33057" fmla="*/ 1012479 w 1617176"/>
              <a:gd name="connsiteY33057" fmla="*/ 373717 h 1543360"/>
              <a:gd name="connsiteX33058" fmla="*/ 986455 w 1617176"/>
              <a:gd name="connsiteY33058" fmla="*/ 363689 h 1543360"/>
              <a:gd name="connsiteX33059" fmla="*/ 951795 w 1617176"/>
              <a:gd name="connsiteY33059" fmla="*/ 350753 h 1543360"/>
              <a:gd name="connsiteX33060" fmla="*/ 951683 w 1617176"/>
              <a:gd name="connsiteY33060" fmla="*/ 350527 h 1543360"/>
              <a:gd name="connsiteX33061" fmla="*/ 935930 w 1617176"/>
              <a:gd name="connsiteY33061" fmla="*/ 344650 h 1543360"/>
              <a:gd name="connsiteX33062" fmla="*/ 929095 w 1617176"/>
              <a:gd name="connsiteY33062" fmla="*/ 341233 h 1543360"/>
              <a:gd name="connsiteX33063" fmla="*/ 926166 w 1617176"/>
              <a:gd name="connsiteY33063" fmla="*/ 341233 h 1543360"/>
              <a:gd name="connsiteX33064" fmla="*/ 914450 w 1617176"/>
              <a:gd name="connsiteY33064" fmla="*/ 334398 h 1543360"/>
              <a:gd name="connsiteX33065" fmla="*/ 905663 w 1617176"/>
              <a:gd name="connsiteY33065" fmla="*/ 329028 h 1543360"/>
              <a:gd name="connsiteX33066" fmla="*/ 920552 w 1617176"/>
              <a:gd name="connsiteY33066" fmla="*/ 334398 h 1543360"/>
              <a:gd name="connsiteX33067" fmla="*/ 923481 w 1617176"/>
              <a:gd name="connsiteY33067" fmla="*/ 334886 h 1543360"/>
              <a:gd name="connsiteX33068" fmla="*/ 944473 w 1617176"/>
              <a:gd name="connsiteY33068" fmla="*/ 342209 h 1543360"/>
              <a:gd name="connsiteX33069" fmla="*/ 944473 w 1617176"/>
              <a:gd name="connsiteY33069" fmla="*/ 342209 h 1543360"/>
              <a:gd name="connsiteX33070" fmla="*/ 980109 w 1617176"/>
              <a:gd name="connsiteY33070" fmla="*/ 355634 h 1543360"/>
              <a:gd name="connsiteX33071" fmla="*/ 1026485 w 1617176"/>
              <a:gd name="connsiteY33071" fmla="*/ 372720 h 1543360"/>
              <a:gd name="connsiteX33072" fmla="*/ 1026486 w 1617176"/>
              <a:gd name="connsiteY33072" fmla="*/ 372721 h 1543360"/>
              <a:gd name="connsiteX33073" fmla="*/ 1032588 w 1617176"/>
              <a:gd name="connsiteY33073" fmla="*/ 375161 h 1543360"/>
              <a:gd name="connsiteX33074" fmla="*/ 1032335 w 1617176"/>
              <a:gd name="connsiteY33074" fmla="*/ 375245 h 1543360"/>
              <a:gd name="connsiteX33075" fmla="*/ 1048453 w 1617176"/>
              <a:gd name="connsiteY33075" fmla="*/ 381019 h 1543360"/>
              <a:gd name="connsiteX33076" fmla="*/ 1055799 w 1617176"/>
              <a:gd name="connsiteY33076" fmla="*/ 383774 h 1543360"/>
              <a:gd name="connsiteX33077" fmla="*/ 1055776 w 1617176"/>
              <a:gd name="connsiteY33077" fmla="*/ 383704 h 1543360"/>
              <a:gd name="connsiteX33078" fmla="*/ 1060272 w 1617176"/>
              <a:gd name="connsiteY33078" fmla="*/ 383255 h 1543360"/>
              <a:gd name="connsiteX33079" fmla="*/ 1060901 w 1617176"/>
              <a:gd name="connsiteY33079" fmla="*/ 381996 h 1543360"/>
              <a:gd name="connsiteX33080" fmla="*/ 1061146 w 1617176"/>
              <a:gd name="connsiteY33080" fmla="*/ 381384 h 1543360"/>
              <a:gd name="connsiteX33081" fmla="*/ 1061146 w 1617176"/>
              <a:gd name="connsiteY33081" fmla="*/ 381263 h 1543360"/>
              <a:gd name="connsiteX33082" fmla="*/ 1060902 w 1617176"/>
              <a:gd name="connsiteY33082" fmla="*/ 380286 h 1543360"/>
              <a:gd name="connsiteX33083" fmla="*/ 1060950 w 1617176"/>
              <a:gd name="connsiteY33083" fmla="*/ 380238 h 1543360"/>
              <a:gd name="connsiteX33084" fmla="*/ 1055287 w 1617176"/>
              <a:gd name="connsiteY33084" fmla="*/ 378822 h 1543360"/>
              <a:gd name="connsiteX33085" fmla="*/ 1050894 w 1617176"/>
              <a:gd name="connsiteY33085" fmla="*/ 377113 h 1543360"/>
              <a:gd name="connsiteX33086" fmla="*/ 1050406 w 1617176"/>
              <a:gd name="connsiteY33086" fmla="*/ 376869 h 1543360"/>
              <a:gd name="connsiteX33087" fmla="*/ 1050894 w 1617176"/>
              <a:gd name="connsiteY33087" fmla="*/ 376381 h 1543360"/>
              <a:gd name="connsiteX33088" fmla="*/ 1055532 w 1617176"/>
              <a:gd name="connsiteY33088" fmla="*/ 377846 h 1543360"/>
              <a:gd name="connsiteX33089" fmla="*/ 1061209 w 1617176"/>
              <a:gd name="connsiteY33089" fmla="*/ 379317 h 1543360"/>
              <a:gd name="connsiteX33090" fmla="*/ 1060658 w 1617176"/>
              <a:gd name="connsiteY33090" fmla="*/ 377113 h 1543360"/>
              <a:gd name="connsiteX33091" fmla="*/ 1060658 w 1617176"/>
              <a:gd name="connsiteY33091" fmla="*/ 376869 h 1543360"/>
              <a:gd name="connsiteX33092" fmla="*/ 1061146 w 1617176"/>
              <a:gd name="connsiteY33092" fmla="*/ 375893 h 1543360"/>
              <a:gd name="connsiteX33093" fmla="*/ 1062122 w 1617176"/>
              <a:gd name="connsiteY33093" fmla="*/ 376137 h 1543360"/>
              <a:gd name="connsiteX33094" fmla="*/ 1062122 w 1617176"/>
              <a:gd name="connsiteY33094" fmla="*/ 376381 h 1543360"/>
              <a:gd name="connsiteX33095" fmla="*/ 1062687 w 1617176"/>
              <a:gd name="connsiteY33095" fmla="*/ 379770 h 1543360"/>
              <a:gd name="connsiteX33096" fmla="*/ 1063099 w 1617176"/>
              <a:gd name="connsiteY33096" fmla="*/ 380286 h 1543360"/>
              <a:gd name="connsiteX33097" fmla="*/ 1063343 w 1617176"/>
              <a:gd name="connsiteY33097" fmla="*/ 380775 h 1543360"/>
              <a:gd name="connsiteX33098" fmla="*/ 1063343 w 1617176"/>
              <a:gd name="connsiteY33098" fmla="*/ 381019 h 1543360"/>
              <a:gd name="connsiteX33099" fmla="*/ 1063250 w 1617176"/>
              <a:gd name="connsiteY33099" fmla="*/ 381159 h 1543360"/>
              <a:gd name="connsiteX33100" fmla="*/ 1067980 w 1617176"/>
              <a:gd name="connsiteY33100" fmla="*/ 383216 h 1543360"/>
              <a:gd name="connsiteX33101" fmla="*/ 1078232 w 1617176"/>
              <a:gd name="connsiteY33101" fmla="*/ 387121 h 1543360"/>
              <a:gd name="connsiteX33102" fmla="*/ 1078964 w 1617176"/>
              <a:gd name="connsiteY33102" fmla="*/ 387609 h 1543360"/>
              <a:gd name="connsiteX33103" fmla="*/ 1078476 w 1617176"/>
              <a:gd name="connsiteY33103" fmla="*/ 387853 h 1543360"/>
              <a:gd name="connsiteX33104" fmla="*/ 1067980 w 1617176"/>
              <a:gd name="connsiteY33104" fmla="*/ 383948 h 1543360"/>
              <a:gd name="connsiteX33105" fmla="*/ 1062773 w 1617176"/>
              <a:gd name="connsiteY33105" fmla="*/ 381995 h 1543360"/>
              <a:gd name="connsiteX33106" fmla="*/ 1062122 w 1617176"/>
              <a:gd name="connsiteY33106" fmla="*/ 382972 h 1543360"/>
              <a:gd name="connsiteX33107" fmla="*/ 1061390 w 1617176"/>
              <a:gd name="connsiteY33107" fmla="*/ 383948 h 1543360"/>
              <a:gd name="connsiteX33108" fmla="*/ 1061294 w 1617176"/>
              <a:gd name="connsiteY33108" fmla="*/ 384044 h 1543360"/>
              <a:gd name="connsiteX33109" fmla="*/ 1060902 w 1617176"/>
              <a:gd name="connsiteY33109" fmla="*/ 385413 h 1543360"/>
              <a:gd name="connsiteX33110" fmla="*/ 1060740 w 1617176"/>
              <a:gd name="connsiteY33110" fmla="*/ 385657 h 1543360"/>
              <a:gd name="connsiteX33111" fmla="*/ 1061145 w 1617176"/>
              <a:gd name="connsiteY33111" fmla="*/ 385657 h 1543360"/>
              <a:gd name="connsiteX33112" fmla="*/ 1070421 w 1617176"/>
              <a:gd name="connsiteY33112" fmla="*/ 389074 h 1543360"/>
              <a:gd name="connsiteX33113" fmla="*/ 1082869 w 1617176"/>
              <a:gd name="connsiteY33113" fmla="*/ 395665 h 1543360"/>
              <a:gd name="connsiteX33114" fmla="*/ 1082869 w 1617176"/>
              <a:gd name="connsiteY33114" fmla="*/ 396397 h 1543360"/>
              <a:gd name="connsiteX33115" fmla="*/ 1082530 w 1617176"/>
              <a:gd name="connsiteY33115" fmla="*/ 396905 h 1543360"/>
              <a:gd name="connsiteX33116" fmla="*/ 1087751 w 1617176"/>
              <a:gd name="connsiteY33116" fmla="*/ 397617 h 1543360"/>
              <a:gd name="connsiteX33117" fmla="*/ 1088033 w 1617176"/>
              <a:gd name="connsiteY33117" fmla="*/ 397429 h 1543360"/>
              <a:gd name="connsiteX33118" fmla="*/ 1087751 w 1617176"/>
              <a:gd name="connsiteY33118" fmla="*/ 397373 h 1543360"/>
              <a:gd name="connsiteX33119" fmla="*/ 1087507 w 1617176"/>
              <a:gd name="connsiteY33119" fmla="*/ 396885 h 1543360"/>
              <a:gd name="connsiteX33120" fmla="*/ 1087995 w 1617176"/>
              <a:gd name="connsiteY33120" fmla="*/ 396397 h 1543360"/>
              <a:gd name="connsiteX33121" fmla="*/ 1088288 w 1617176"/>
              <a:gd name="connsiteY33121" fmla="*/ 396543 h 1543360"/>
              <a:gd name="connsiteX33122" fmla="*/ 1088239 w 1617176"/>
              <a:gd name="connsiteY33122" fmla="*/ 396397 h 1543360"/>
              <a:gd name="connsiteX33123" fmla="*/ 1089460 w 1617176"/>
              <a:gd name="connsiteY33123" fmla="*/ 396885 h 1543360"/>
              <a:gd name="connsiteX33124" fmla="*/ 1089391 w 1617176"/>
              <a:gd name="connsiteY33124" fmla="*/ 397094 h 1543360"/>
              <a:gd name="connsiteX33125" fmla="*/ 1089460 w 1617176"/>
              <a:gd name="connsiteY33125" fmla="*/ 397129 h 1543360"/>
              <a:gd name="connsiteX33126" fmla="*/ 1089460 w 1617176"/>
              <a:gd name="connsiteY33126" fmla="*/ 397617 h 1543360"/>
              <a:gd name="connsiteX33127" fmla="*/ 1089399 w 1617176"/>
              <a:gd name="connsiteY33127" fmla="*/ 397678 h 1543360"/>
              <a:gd name="connsiteX33128" fmla="*/ 1089802 w 1617176"/>
              <a:gd name="connsiteY33128" fmla="*/ 397813 h 1543360"/>
              <a:gd name="connsiteX33129" fmla="*/ 1089948 w 1617176"/>
              <a:gd name="connsiteY33129" fmla="*/ 397373 h 1543360"/>
              <a:gd name="connsiteX33130" fmla="*/ 1090645 w 1617176"/>
              <a:gd name="connsiteY33130" fmla="*/ 397234 h 1543360"/>
              <a:gd name="connsiteX33131" fmla="*/ 1090680 w 1617176"/>
              <a:gd name="connsiteY33131" fmla="*/ 397129 h 1543360"/>
              <a:gd name="connsiteX33132" fmla="*/ 1089948 w 1617176"/>
              <a:gd name="connsiteY33132" fmla="*/ 396885 h 1543360"/>
              <a:gd name="connsiteX33133" fmla="*/ 1087507 w 1617176"/>
              <a:gd name="connsiteY33133" fmla="*/ 392736 h 1543360"/>
              <a:gd name="connsiteX33134" fmla="*/ 1087584 w 1617176"/>
              <a:gd name="connsiteY33134" fmla="*/ 392506 h 1543360"/>
              <a:gd name="connsiteX33135" fmla="*/ 1085799 w 1617176"/>
              <a:gd name="connsiteY33135" fmla="*/ 391515 h 1543360"/>
              <a:gd name="connsiteX33136" fmla="*/ 1083846 w 1617176"/>
              <a:gd name="connsiteY33136" fmla="*/ 390782 h 1543360"/>
              <a:gd name="connsiteX33137" fmla="*/ 1083602 w 1617176"/>
              <a:gd name="connsiteY33137" fmla="*/ 390050 h 1543360"/>
              <a:gd name="connsiteX33138" fmla="*/ 1084334 w 1617176"/>
              <a:gd name="connsiteY33138" fmla="*/ 389806 h 1543360"/>
              <a:gd name="connsiteX33139" fmla="*/ 1086043 w 1617176"/>
              <a:gd name="connsiteY33139" fmla="*/ 390538 h 1543360"/>
              <a:gd name="connsiteX33140" fmla="*/ 1087655 w 1617176"/>
              <a:gd name="connsiteY33140" fmla="*/ 391271 h 1543360"/>
              <a:gd name="connsiteX33141" fmla="*/ 1090436 w 1617176"/>
              <a:gd name="connsiteY33141" fmla="*/ 391271 h 1543360"/>
              <a:gd name="connsiteX33142" fmla="*/ 1091168 w 1617176"/>
              <a:gd name="connsiteY33142" fmla="*/ 392003 h 1543360"/>
              <a:gd name="connsiteX33143" fmla="*/ 1091431 w 1617176"/>
              <a:gd name="connsiteY33143" fmla="*/ 391916 h 1543360"/>
              <a:gd name="connsiteX33144" fmla="*/ 1091598 w 1617176"/>
              <a:gd name="connsiteY33144" fmla="*/ 391080 h 1543360"/>
              <a:gd name="connsiteX33145" fmla="*/ 1091168 w 1617176"/>
              <a:gd name="connsiteY33145" fmla="*/ 390783 h 1543360"/>
              <a:gd name="connsiteX33146" fmla="*/ 1090192 w 1617176"/>
              <a:gd name="connsiteY33146" fmla="*/ 391027 h 1543360"/>
              <a:gd name="connsiteX33147" fmla="*/ 1085066 w 1617176"/>
              <a:gd name="connsiteY33147" fmla="*/ 386389 h 1543360"/>
              <a:gd name="connsiteX33148" fmla="*/ 1073594 w 1617176"/>
              <a:gd name="connsiteY33148" fmla="*/ 381508 h 1543360"/>
              <a:gd name="connsiteX33149" fmla="*/ 1071885 w 1617176"/>
              <a:gd name="connsiteY33149" fmla="*/ 378579 h 1543360"/>
              <a:gd name="connsiteX33150" fmla="*/ 1058828 w 1617176"/>
              <a:gd name="connsiteY33150" fmla="*/ 371825 h 1543360"/>
              <a:gd name="connsiteX33151" fmla="*/ 1058706 w 1617176"/>
              <a:gd name="connsiteY33151" fmla="*/ 371988 h 1543360"/>
              <a:gd name="connsiteX33152" fmla="*/ 1058461 w 1617176"/>
              <a:gd name="connsiteY33152" fmla="*/ 372232 h 1543360"/>
              <a:gd name="connsiteX33153" fmla="*/ 1058274 w 1617176"/>
              <a:gd name="connsiteY33153" fmla="*/ 372607 h 1543360"/>
              <a:gd name="connsiteX33154" fmla="*/ 1060658 w 1617176"/>
              <a:gd name="connsiteY33154" fmla="*/ 376382 h 1543360"/>
              <a:gd name="connsiteX33155" fmla="*/ 1059925 w 1617176"/>
              <a:gd name="connsiteY33155" fmla="*/ 376138 h 1543360"/>
              <a:gd name="connsiteX33156" fmla="*/ 1059681 w 1617176"/>
              <a:gd name="connsiteY33156" fmla="*/ 376870 h 1543360"/>
              <a:gd name="connsiteX33157" fmla="*/ 1050406 w 1617176"/>
              <a:gd name="connsiteY33157" fmla="*/ 370768 h 1543360"/>
              <a:gd name="connsiteX33158" fmla="*/ 1050464 w 1617176"/>
              <a:gd name="connsiteY33158" fmla="*/ 370710 h 1543360"/>
              <a:gd name="connsiteX33159" fmla="*/ 1021055 w 1617176"/>
              <a:gd name="connsiteY33159" fmla="*/ 359295 h 1543360"/>
              <a:gd name="connsiteX33160" fmla="*/ 984015 w 1617176"/>
              <a:gd name="connsiteY33160" fmla="*/ 345139 h 1543360"/>
              <a:gd name="connsiteX33161" fmla="*/ 983947 w 1617176"/>
              <a:gd name="connsiteY33161" fmla="*/ 344968 h 1543360"/>
              <a:gd name="connsiteX33162" fmla="*/ 953276 w 1617176"/>
              <a:gd name="connsiteY33162" fmla="*/ 335603 h 1543360"/>
              <a:gd name="connsiteX33163" fmla="*/ 953260 w 1617176"/>
              <a:gd name="connsiteY33163" fmla="*/ 335619 h 1543360"/>
              <a:gd name="connsiteX33164" fmla="*/ 952772 w 1617176"/>
              <a:gd name="connsiteY33164" fmla="*/ 335619 h 1543360"/>
              <a:gd name="connsiteX33165" fmla="*/ 949843 w 1617176"/>
              <a:gd name="connsiteY33165" fmla="*/ 334643 h 1543360"/>
              <a:gd name="connsiteX33166" fmla="*/ 946670 w 1617176"/>
              <a:gd name="connsiteY33166" fmla="*/ 333911 h 1543360"/>
              <a:gd name="connsiteX33167" fmla="*/ 946518 w 1617176"/>
              <a:gd name="connsiteY33167" fmla="*/ 333606 h 1543360"/>
              <a:gd name="connsiteX33168" fmla="*/ 942032 w 1617176"/>
              <a:gd name="connsiteY33168" fmla="*/ 333178 h 1543360"/>
              <a:gd name="connsiteX33169" fmla="*/ 945693 w 1617176"/>
              <a:gd name="connsiteY33169" fmla="*/ 335863 h 1543360"/>
              <a:gd name="connsiteX33170" fmla="*/ 945551 w 1617176"/>
              <a:gd name="connsiteY33170" fmla="*/ 336147 h 1543360"/>
              <a:gd name="connsiteX33171" fmla="*/ 979620 w 1617176"/>
              <a:gd name="connsiteY33171" fmla="*/ 349288 h 1543360"/>
              <a:gd name="connsiteX33172" fmla="*/ 1010375 w 1617176"/>
              <a:gd name="connsiteY33172" fmla="*/ 361004 h 1543360"/>
              <a:gd name="connsiteX33173" fmla="*/ 1011108 w 1617176"/>
              <a:gd name="connsiteY33173" fmla="*/ 361736 h 1543360"/>
              <a:gd name="connsiteX33174" fmla="*/ 1010375 w 1617176"/>
              <a:gd name="connsiteY33174" fmla="*/ 361980 h 1543360"/>
              <a:gd name="connsiteX33175" fmla="*/ 1010375 w 1617176"/>
              <a:gd name="connsiteY33175" fmla="*/ 361736 h 1543360"/>
              <a:gd name="connsiteX33176" fmla="*/ 979620 w 1617176"/>
              <a:gd name="connsiteY33176" fmla="*/ 350020 h 1543360"/>
              <a:gd name="connsiteX33177" fmla="*/ 944960 w 1617176"/>
              <a:gd name="connsiteY33177" fmla="*/ 337327 h 1543360"/>
              <a:gd name="connsiteX33178" fmla="*/ 944788 w 1617176"/>
              <a:gd name="connsiteY33178" fmla="*/ 336811 h 1543360"/>
              <a:gd name="connsiteX33179" fmla="*/ 935259 w 1617176"/>
              <a:gd name="connsiteY33179" fmla="*/ 333941 h 1543360"/>
              <a:gd name="connsiteX33180" fmla="*/ 932512 w 1617176"/>
              <a:gd name="connsiteY33180" fmla="*/ 327320 h 1543360"/>
              <a:gd name="connsiteX33181" fmla="*/ 932783 w 1617176"/>
              <a:gd name="connsiteY33181" fmla="*/ 327320 h 1543360"/>
              <a:gd name="connsiteX33182" fmla="*/ 932927 w 1617176"/>
              <a:gd name="connsiteY33182" fmla="*/ 326026 h 1543360"/>
              <a:gd name="connsiteX33183" fmla="*/ 932024 w 1617176"/>
              <a:gd name="connsiteY33183" fmla="*/ 325856 h 1543360"/>
              <a:gd name="connsiteX33184" fmla="*/ 932268 w 1617176"/>
              <a:gd name="connsiteY33184" fmla="*/ 325124 h 1543360"/>
              <a:gd name="connsiteX33185" fmla="*/ 931535 w 1617176"/>
              <a:gd name="connsiteY33185" fmla="*/ 325368 h 1543360"/>
              <a:gd name="connsiteX33186" fmla="*/ 917867 w 1617176"/>
              <a:gd name="connsiteY33186" fmla="*/ 325368 h 1543360"/>
              <a:gd name="connsiteX33187" fmla="*/ 894678 w 1617176"/>
              <a:gd name="connsiteY33187" fmla="*/ 322683 h 1543360"/>
              <a:gd name="connsiteX33188" fmla="*/ 894190 w 1617176"/>
              <a:gd name="connsiteY33188" fmla="*/ 320242 h 1543360"/>
              <a:gd name="connsiteX33189" fmla="*/ 892726 w 1617176"/>
              <a:gd name="connsiteY33189" fmla="*/ 322683 h 1543360"/>
              <a:gd name="connsiteX33190" fmla="*/ 888576 w 1617176"/>
              <a:gd name="connsiteY33190" fmla="*/ 320730 h 1543360"/>
              <a:gd name="connsiteX33191" fmla="*/ 881742 w 1617176"/>
              <a:gd name="connsiteY33191" fmla="*/ 322195 h 1543360"/>
              <a:gd name="connsiteX33192" fmla="*/ 875640 w 1617176"/>
              <a:gd name="connsiteY33192" fmla="*/ 320242 h 1543360"/>
              <a:gd name="connsiteX33193" fmla="*/ 863924 w 1617176"/>
              <a:gd name="connsiteY33193" fmla="*/ 320242 h 1543360"/>
              <a:gd name="connsiteX33194" fmla="*/ 934709 w 1617176"/>
              <a:gd name="connsiteY33194" fmla="*/ 318045 h 1543360"/>
              <a:gd name="connsiteX33195" fmla="*/ 934709 w 1617176"/>
              <a:gd name="connsiteY33195" fmla="*/ 319021 h 1543360"/>
              <a:gd name="connsiteX33196" fmla="*/ 935441 w 1617176"/>
              <a:gd name="connsiteY33196" fmla="*/ 319021 h 1543360"/>
              <a:gd name="connsiteX33197" fmla="*/ 935441 w 1617176"/>
              <a:gd name="connsiteY33197" fmla="*/ 318045 h 1543360"/>
              <a:gd name="connsiteX33198" fmla="*/ 934709 w 1617176"/>
              <a:gd name="connsiteY33198" fmla="*/ 318045 h 1543360"/>
              <a:gd name="connsiteX33199" fmla="*/ 862947 w 1617176"/>
              <a:gd name="connsiteY33199" fmla="*/ 309014 h 1543360"/>
              <a:gd name="connsiteX33200" fmla="*/ 872955 w 1617176"/>
              <a:gd name="connsiteY33200" fmla="*/ 309014 h 1543360"/>
              <a:gd name="connsiteX33201" fmla="*/ 873931 w 1617176"/>
              <a:gd name="connsiteY33201" fmla="*/ 309746 h 1543360"/>
              <a:gd name="connsiteX33202" fmla="*/ 881742 w 1617176"/>
              <a:gd name="connsiteY33202" fmla="*/ 309746 h 1543360"/>
              <a:gd name="connsiteX33203" fmla="*/ 894922 w 1617176"/>
              <a:gd name="connsiteY33203" fmla="*/ 310234 h 1543360"/>
              <a:gd name="connsiteX33204" fmla="*/ 902245 w 1617176"/>
              <a:gd name="connsiteY33204" fmla="*/ 311211 h 1543360"/>
              <a:gd name="connsiteX33205" fmla="*/ 904442 w 1617176"/>
              <a:gd name="connsiteY33205" fmla="*/ 312187 h 1543360"/>
              <a:gd name="connsiteX33206" fmla="*/ 905906 w 1617176"/>
              <a:gd name="connsiteY33206" fmla="*/ 311211 h 1543360"/>
              <a:gd name="connsiteX33207" fmla="*/ 909568 w 1617176"/>
              <a:gd name="connsiteY33207" fmla="*/ 312919 h 1543360"/>
              <a:gd name="connsiteX33208" fmla="*/ 926410 w 1617176"/>
              <a:gd name="connsiteY33208" fmla="*/ 312919 h 1543360"/>
              <a:gd name="connsiteX33209" fmla="*/ 945205 w 1617176"/>
              <a:gd name="connsiteY33209" fmla="*/ 317069 h 1543360"/>
              <a:gd name="connsiteX33210" fmla="*/ 949598 w 1617176"/>
              <a:gd name="connsiteY33210" fmla="*/ 319266 h 1543360"/>
              <a:gd name="connsiteX33211" fmla="*/ 959361 w 1617176"/>
              <a:gd name="connsiteY33211" fmla="*/ 320486 h 1543360"/>
              <a:gd name="connsiteX33212" fmla="*/ 968393 w 1617176"/>
              <a:gd name="connsiteY33212" fmla="*/ 321706 h 1543360"/>
              <a:gd name="connsiteX33213" fmla="*/ 994266 w 1617176"/>
              <a:gd name="connsiteY33213" fmla="*/ 331714 h 1543360"/>
              <a:gd name="connsiteX33214" fmla="*/ 1009643 w 1617176"/>
              <a:gd name="connsiteY33214" fmla="*/ 335619 h 1543360"/>
              <a:gd name="connsiteX33215" fmla="*/ 1011352 w 1617176"/>
              <a:gd name="connsiteY33215" fmla="*/ 337572 h 1543360"/>
              <a:gd name="connsiteX33216" fmla="*/ 1023556 w 1617176"/>
              <a:gd name="connsiteY33216" fmla="*/ 342942 h 1543360"/>
              <a:gd name="connsiteX33217" fmla="*/ 1048697 w 1617176"/>
              <a:gd name="connsiteY33217" fmla="*/ 353682 h 1543360"/>
              <a:gd name="connsiteX33218" fmla="*/ 1054311 w 1617176"/>
              <a:gd name="connsiteY33218" fmla="*/ 357831 h 1543360"/>
              <a:gd name="connsiteX33219" fmla="*/ 1069445 w 1617176"/>
              <a:gd name="connsiteY33219" fmla="*/ 364178 h 1543360"/>
              <a:gd name="connsiteX33220" fmla="*/ 1075791 w 1617176"/>
              <a:gd name="connsiteY33220" fmla="*/ 370524 h 1543360"/>
              <a:gd name="connsiteX33221" fmla="*/ 1095318 w 1617176"/>
              <a:gd name="connsiteY33221" fmla="*/ 379799 h 1543360"/>
              <a:gd name="connsiteX33222" fmla="*/ 1109963 w 1617176"/>
              <a:gd name="connsiteY33222" fmla="*/ 391515 h 1543360"/>
              <a:gd name="connsiteX33223" fmla="*/ 1119971 w 1617176"/>
              <a:gd name="connsiteY33223" fmla="*/ 396153 h 1543360"/>
              <a:gd name="connsiteX33224" fmla="*/ 1119971 w 1617176"/>
              <a:gd name="connsiteY33224" fmla="*/ 398350 h 1543360"/>
              <a:gd name="connsiteX33225" fmla="*/ 1122656 w 1617176"/>
              <a:gd name="connsiteY33225" fmla="*/ 398350 h 1543360"/>
              <a:gd name="connsiteX33226" fmla="*/ 1128758 w 1617176"/>
              <a:gd name="connsiteY33226" fmla="*/ 403475 h 1543360"/>
              <a:gd name="connsiteX33227" fmla="*/ 1131443 w 1617176"/>
              <a:gd name="connsiteY33227" fmla="*/ 404452 h 1543360"/>
              <a:gd name="connsiteX33228" fmla="*/ 1136080 w 1617176"/>
              <a:gd name="connsiteY33228" fmla="*/ 407869 h 1543360"/>
              <a:gd name="connsiteX33229" fmla="*/ 1146088 w 1617176"/>
              <a:gd name="connsiteY33229" fmla="*/ 415192 h 1543360"/>
              <a:gd name="connsiteX33230" fmla="*/ 1151702 w 1617176"/>
              <a:gd name="connsiteY33230" fmla="*/ 419341 h 1543360"/>
              <a:gd name="connsiteX33231" fmla="*/ 1155119 w 1617176"/>
              <a:gd name="connsiteY33231" fmla="*/ 422758 h 1543360"/>
              <a:gd name="connsiteX33232" fmla="*/ 1158781 w 1617176"/>
              <a:gd name="connsiteY33232" fmla="*/ 423735 h 1543360"/>
              <a:gd name="connsiteX33233" fmla="*/ 1167568 w 1617176"/>
              <a:gd name="connsiteY33233" fmla="*/ 433010 h 1543360"/>
              <a:gd name="connsiteX33234" fmla="*/ 1170496 w 1617176"/>
              <a:gd name="connsiteY33234" fmla="*/ 433010 h 1543360"/>
              <a:gd name="connsiteX33235" fmla="*/ 1192709 w 1617176"/>
              <a:gd name="connsiteY33235" fmla="*/ 452537 h 1543360"/>
              <a:gd name="connsiteX33236" fmla="*/ 1202960 w 1617176"/>
              <a:gd name="connsiteY33236" fmla="*/ 461812 h 1543360"/>
              <a:gd name="connsiteX33237" fmla="*/ 1206865 w 1617176"/>
              <a:gd name="connsiteY33237" fmla="*/ 464009 h 1543360"/>
              <a:gd name="connsiteX33238" fmla="*/ 1210283 w 1617176"/>
              <a:gd name="connsiteY33238" fmla="*/ 468647 h 1543360"/>
              <a:gd name="connsiteX33239" fmla="*/ 1215408 w 1617176"/>
              <a:gd name="connsiteY33239" fmla="*/ 472552 h 1543360"/>
              <a:gd name="connsiteX33240" fmla="*/ 1220046 w 1617176"/>
              <a:gd name="connsiteY33240" fmla="*/ 476946 h 1543360"/>
              <a:gd name="connsiteX33241" fmla="*/ 1222731 w 1617176"/>
              <a:gd name="connsiteY33241" fmla="*/ 478654 h 1543360"/>
              <a:gd name="connsiteX33242" fmla="*/ 1229809 w 1617176"/>
              <a:gd name="connsiteY33242" fmla="*/ 484268 h 1543360"/>
              <a:gd name="connsiteX33243" fmla="*/ 1237376 w 1617176"/>
              <a:gd name="connsiteY33243" fmla="*/ 491591 h 1543360"/>
              <a:gd name="connsiteX33244" fmla="*/ 1245431 w 1617176"/>
              <a:gd name="connsiteY33244" fmla="*/ 498425 h 1543360"/>
              <a:gd name="connsiteX33245" fmla="*/ 1253486 w 1617176"/>
              <a:gd name="connsiteY33245" fmla="*/ 505260 h 1543360"/>
              <a:gd name="connsiteX33246" fmla="*/ 1261053 w 1617176"/>
              <a:gd name="connsiteY33246" fmla="*/ 512582 h 1543360"/>
              <a:gd name="connsiteX33247" fmla="*/ 1290587 w 1617176"/>
              <a:gd name="connsiteY33247" fmla="*/ 540164 h 1543360"/>
              <a:gd name="connsiteX33248" fmla="*/ 1299130 w 1617176"/>
              <a:gd name="connsiteY33248" fmla="*/ 549439 h 1543360"/>
              <a:gd name="connsiteX33249" fmla="*/ 1302547 w 1617176"/>
              <a:gd name="connsiteY33249" fmla="*/ 550416 h 1543360"/>
              <a:gd name="connsiteX33250" fmla="*/ 1320854 w 1617176"/>
              <a:gd name="connsiteY33250" fmla="*/ 569943 h 1543360"/>
              <a:gd name="connsiteX33251" fmla="*/ 1329641 w 1617176"/>
              <a:gd name="connsiteY33251" fmla="*/ 583123 h 1543360"/>
              <a:gd name="connsiteX33252" fmla="*/ 1329641 w 1617176"/>
              <a:gd name="connsiteY33252" fmla="*/ 586052 h 1543360"/>
              <a:gd name="connsiteX33253" fmla="*/ 1333058 w 1617176"/>
              <a:gd name="connsiteY33253" fmla="*/ 600210 h 1543360"/>
              <a:gd name="connsiteX33254" fmla="*/ 1342090 w 1617176"/>
              <a:gd name="connsiteY33254" fmla="*/ 617051 h 1543360"/>
              <a:gd name="connsiteX33255" fmla="*/ 1341601 w 1617176"/>
              <a:gd name="connsiteY33255" fmla="*/ 620957 h 1543360"/>
              <a:gd name="connsiteX33256" fmla="*/ 1351365 w 1617176"/>
              <a:gd name="connsiteY33256" fmla="*/ 632917 h 1543360"/>
              <a:gd name="connsiteX33257" fmla="*/ 1352585 w 1617176"/>
              <a:gd name="connsiteY33257" fmla="*/ 636822 h 1543360"/>
              <a:gd name="connsiteX33258" fmla="*/ 1354782 w 1617176"/>
              <a:gd name="connsiteY33258" fmla="*/ 638775 h 1543360"/>
              <a:gd name="connsiteX33259" fmla="*/ 1364057 w 1617176"/>
              <a:gd name="connsiteY33259" fmla="*/ 658790 h 1543360"/>
              <a:gd name="connsiteX33260" fmla="*/ 1376018 w 1617176"/>
              <a:gd name="connsiteY33260" fmla="*/ 682223 h 1543360"/>
              <a:gd name="connsiteX33261" fmla="*/ 1384072 w 1617176"/>
              <a:gd name="connsiteY33261" fmla="*/ 694915 h 1543360"/>
              <a:gd name="connsiteX33262" fmla="*/ 1401891 w 1617176"/>
              <a:gd name="connsiteY33262" fmla="*/ 732749 h 1543360"/>
              <a:gd name="connsiteX33263" fmla="*/ 1412875 w 1617176"/>
              <a:gd name="connsiteY33263" fmla="*/ 766921 h 1543360"/>
              <a:gd name="connsiteX33264" fmla="*/ 1417024 w 1617176"/>
              <a:gd name="connsiteY33264" fmla="*/ 784495 h 1543360"/>
              <a:gd name="connsiteX33265" fmla="*/ 1420930 w 1617176"/>
              <a:gd name="connsiteY33265" fmla="*/ 801825 h 1543360"/>
              <a:gd name="connsiteX33266" fmla="*/ 1426788 w 1617176"/>
              <a:gd name="connsiteY33266" fmla="*/ 825013 h 1543360"/>
              <a:gd name="connsiteX33267" fmla="*/ 1436063 w 1617176"/>
              <a:gd name="connsiteY33267" fmla="*/ 900680 h 1543360"/>
              <a:gd name="connsiteX33268" fmla="*/ 1437283 w 1617176"/>
              <a:gd name="connsiteY33268" fmla="*/ 909467 h 1543360"/>
              <a:gd name="connsiteX33269" fmla="*/ 1439968 w 1617176"/>
              <a:gd name="connsiteY33269" fmla="*/ 945836 h 1543360"/>
              <a:gd name="connsiteX33270" fmla="*/ 1439480 w 1617176"/>
              <a:gd name="connsiteY33270" fmla="*/ 953403 h 1543360"/>
              <a:gd name="connsiteX33271" fmla="*/ 1440701 w 1617176"/>
              <a:gd name="connsiteY33271" fmla="*/ 962923 h 1543360"/>
              <a:gd name="connsiteX33272" fmla="*/ 1438992 w 1617176"/>
              <a:gd name="connsiteY33272" fmla="*/ 967560 h 1543360"/>
              <a:gd name="connsiteX33273" fmla="*/ 1438992 w 1617176"/>
              <a:gd name="connsiteY33273" fmla="*/ 987331 h 1543360"/>
              <a:gd name="connsiteX33274" fmla="*/ 1437772 w 1617176"/>
              <a:gd name="connsiteY33274" fmla="*/ 993189 h 1543360"/>
              <a:gd name="connsiteX33275" fmla="*/ 1437772 w 1617176"/>
              <a:gd name="connsiteY33275" fmla="*/ 1001244 h 1543360"/>
              <a:gd name="connsiteX33276" fmla="*/ 1435575 w 1617176"/>
              <a:gd name="connsiteY33276" fmla="*/ 1007346 h 1543360"/>
              <a:gd name="connsiteX33277" fmla="*/ 1435575 w 1617176"/>
              <a:gd name="connsiteY33277" fmla="*/ 1011984 h 1543360"/>
              <a:gd name="connsiteX33278" fmla="*/ 1432890 w 1617176"/>
              <a:gd name="connsiteY33278" fmla="*/ 1021259 h 1543360"/>
              <a:gd name="connsiteX33279" fmla="*/ 1431670 w 1617176"/>
              <a:gd name="connsiteY33279" fmla="*/ 1030779 h 1543360"/>
              <a:gd name="connsiteX33280" fmla="*/ 1428252 w 1617176"/>
              <a:gd name="connsiteY33280" fmla="*/ 1043959 h 1543360"/>
              <a:gd name="connsiteX33281" fmla="*/ 1425567 w 1617176"/>
              <a:gd name="connsiteY33281" fmla="*/ 1048353 h 1543360"/>
              <a:gd name="connsiteX33282" fmla="*/ 1426055 w 1617176"/>
              <a:gd name="connsiteY33282" fmla="*/ 1052258 h 1543360"/>
              <a:gd name="connsiteX33283" fmla="*/ 1410434 w 1617176"/>
              <a:gd name="connsiteY33283" fmla="*/ 1098147 h 1543360"/>
              <a:gd name="connsiteX33284" fmla="*/ 1410434 w 1617176"/>
              <a:gd name="connsiteY33284" fmla="*/ 1100588 h 1543360"/>
              <a:gd name="connsiteX33285" fmla="*/ 1402379 w 1617176"/>
              <a:gd name="connsiteY33285" fmla="*/ 1119626 h 1543360"/>
              <a:gd name="connsiteX33286" fmla="*/ 1396521 w 1617176"/>
              <a:gd name="connsiteY33286" fmla="*/ 1138421 h 1543360"/>
              <a:gd name="connsiteX33287" fmla="*/ 1391463 w 1617176"/>
              <a:gd name="connsiteY33287" fmla="*/ 1153354 h 1543360"/>
              <a:gd name="connsiteX33288" fmla="*/ 1391640 w 1617176"/>
              <a:gd name="connsiteY33288" fmla="*/ 1153797 h 1543360"/>
              <a:gd name="connsiteX33289" fmla="*/ 1391640 w 1617176"/>
              <a:gd name="connsiteY33289" fmla="*/ 1154530 h 1543360"/>
              <a:gd name="connsiteX33290" fmla="*/ 1391152 w 1617176"/>
              <a:gd name="connsiteY33290" fmla="*/ 1155262 h 1543360"/>
              <a:gd name="connsiteX33291" fmla="*/ 1389931 w 1617176"/>
              <a:gd name="connsiteY33291" fmla="*/ 1154530 h 1543360"/>
              <a:gd name="connsiteX33292" fmla="*/ 1389931 w 1617176"/>
              <a:gd name="connsiteY33292" fmla="*/ 1153309 h 1543360"/>
              <a:gd name="connsiteX33293" fmla="*/ 1390963 w 1617176"/>
              <a:gd name="connsiteY33293" fmla="*/ 1152690 h 1543360"/>
              <a:gd name="connsiteX33294" fmla="*/ 1390907 w 1617176"/>
              <a:gd name="connsiteY33294" fmla="*/ 1152578 h 1543360"/>
              <a:gd name="connsiteX33295" fmla="*/ 1389686 w 1617176"/>
              <a:gd name="connsiteY33295" fmla="*/ 1153066 h 1543360"/>
              <a:gd name="connsiteX33296" fmla="*/ 1389686 w 1617176"/>
              <a:gd name="connsiteY33296" fmla="*/ 1150381 h 1543360"/>
              <a:gd name="connsiteX33297" fmla="*/ 1382852 w 1617176"/>
              <a:gd name="connsiteY33297" fmla="*/ 1157704 h 1543360"/>
              <a:gd name="connsiteX33298" fmla="*/ 1373577 w 1617176"/>
              <a:gd name="connsiteY33298" fmla="*/ 1175278 h 1543360"/>
              <a:gd name="connsiteX33299" fmla="*/ 1368939 w 1617176"/>
              <a:gd name="connsiteY33299" fmla="*/ 1180160 h 1543360"/>
              <a:gd name="connsiteX33300" fmla="*/ 1367475 w 1617176"/>
              <a:gd name="connsiteY33300" fmla="*/ 1186018 h 1543360"/>
              <a:gd name="connsiteX33301" fmla="*/ 1364545 w 1617176"/>
              <a:gd name="connsiteY33301" fmla="*/ 1188215 h 1543360"/>
              <a:gd name="connsiteX33302" fmla="*/ 1364057 w 1617176"/>
              <a:gd name="connsiteY33302" fmla="*/ 1191876 h 1543360"/>
              <a:gd name="connsiteX33303" fmla="*/ 1361373 w 1617176"/>
              <a:gd name="connsiteY33303" fmla="*/ 1196758 h 1543360"/>
              <a:gd name="connsiteX33304" fmla="*/ 1358932 w 1617176"/>
              <a:gd name="connsiteY33304" fmla="*/ 1197490 h 1543360"/>
              <a:gd name="connsiteX33305" fmla="*/ 1352097 w 1617176"/>
              <a:gd name="connsiteY33305" fmla="*/ 1207986 h 1543360"/>
              <a:gd name="connsiteX33306" fmla="*/ 1345507 w 1617176"/>
              <a:gd name="connsiteY33306" fmla="*/ 1218481 h 1543360"/>
              <a:gd name="connsiteX33307" fmla="*/ 1344531 w 1617176"/>
              <a:gd name="connsiteY33307" fmla="*/ 1222387 h 1543360"/>
              <a:gd name="connsiteX33308" fmla="*/ 1343310 w 1617176"/>
              <a:gd name="connsiteY33308" fmla="*/ 1223363 h 1543360"/>
              <a:gd name="connsiteX33309" fmla="*/ 1338916 w 1617176"/>
              <a:gd name="connsiteY33309" fmla="*/ 1231174 h 1543360"/>
              <a:gd name="connsiteX33310" fmla="*/ 1331350 w 1617176"/>
              <a:gd name="connsiteY33310" fmla="*/ 1243378 h 1543360"/>
              <a:gd name="connsiteX33311" fmla="*/ 1323783 w 1617176"/>
              <a:gd name="connsiteY33311" fmla="*/ 1253874 h 1543360"/>
              <a:gd name="connsiteX33312" fmla="*/ 1323295 w 1617176"/>
              <a:gd name="connsiteY33312" fmla="*/ 1257535 h 1543360"/>
              <a:gd name="connsiteX33313" fmla="*/ 1305232 w 1617176"/>
              <a:gd name="connsiteY33313" fmla="*/ 1281212 h 1543360"/>
              <a:gd name="connsiteX33314" fmla="*/ 1298886 w 1617176"/>
              <a:gd name="connsiteY33314" fmla="*/ 1292196 h 1543360"/>
              <a:gd name="connsiteX33315" fmla="*/ 1294004 w 1617176"/>
              <a:gd name="connsiteY33315" fmla="*/ 1296101 h 1543360"/>
              <a:gd name="connsiteX33316" fmla="*/ 1285705 w 1617176"/>
              <a:gd name="connsiteY33316" fmla="*/ 1306353 h 1543360"/>
              <a:gd name="connsiteX33317" fmla="*/ 1285705 w 1617176"/>
              <a:gd name="connsiteY33317" fmla="*/ 1309646 h 1543360"/>
              <a:gd name="connsiteX33318" fmla="*/ 1285950 w 1617176"/>
              <a:gd name="connsiteY33318" fmla="*/ 1309768 h 1543360"/>
              <a:gd name="connsiteX33319" fmla="*/ 1285950 w 1617176"/>
              <a:gd name="connsiteY33319" fmla="*/ 1311477 h 1543360"/>
              <a:gd name="connsiteX33320" fmla="*/ 1285950 w 1617176"/>
              <a:gd name="connsiteY33320" fmla="*/ 1311965 h 1543360"/>
              <a:gd name="connsiteX33321" fmla="*/ 1285950 w 1617176"/>
              <a:gd name="connsiteY33321" fmla="*/ 1312697 h 1543360"/>
              <a:gd name="connsiteX33322" fmla="*/ 1285461 w 1617176"/>
              <a:gd name="connsiteY33322" fmla="*/ 1312697 h 1543360"/>
              <a:gd name="connsiteX33323" fmla="*/ 1284973 w 1617176"/>
              <a:gd name="connsiteY33323" fmla="*/ 1312209 h 1543360"/>
              <a:gd name="connsiteX33324" fmla="*/ 1284973 w 1617176"/>
              <a:gd name="connsiteY33324" fmla="*/ 1311477 h 1543360"/>
              <a:gd name="connsiteX33325" fmla="*/ 1284973 w 1617176"/>
              <a:gd name="connsiteY33325" fmla="*/ 1310256 h 1543360"/>
              <a:gd name="connsiteX33326" fmla="*/ 1284973 w 1617176"/>
              <a:gd name="connsiteY33326" fmla="*/ 1309892 h 1543360"/>
              <a:gd name="connsiteX33327" fmla="*/ 1284729 w 1617176"/>
              <a:gd name="connsiteY33327" fmla="*/ 1310258 h 1543360"/>
              <a:gd name="connsiteX33328" fmla="*/ 1281312 w 1617176"/>
              <a:gd name="connsiteY33328" fmla="*/ 1313919 h 1543360"/>
              <a:gd name="connsiteX33329" fmla="*/ 1278627 w 1617176"/>
              <a:gd name="connsiteY33329" fmla="*/ 1315140 h 1543360"/>
              <a:gd name="connsiteX33330" fmla="*/ 1240549 w 1617176"/>
              <a:gd name="connsiteY33330" fmla="*/ 1358099 h 1543360"/>
              <a:gd name="connsiteX33331" fmla="*/ 1241386 w 1617176"/>
              <a:gd name="connsiteY33331" fmla="*/ 1358935 h 1543360"/>
              <a:gd name="connsiteX33332" fmla="*/ 1241526 w 1617176"/>
              <a:gd name="connsiteY33332" fmla="*/ 1358830 h 1543360"/>
              <a:gd name="connsiteX33333" fmla="*/ 1247384 w 1617176"/>
              <a:gd name="connsiteY33333" fmla="*/ 1360539 h 1543360"/>
              <a:gd name="connsiteX33334" fmla="*/ 1253243 w 1617176"/>
              <a:gd name="connsiteY33334" fmla="*/ 1362003 h 1543360"/>
              <a:gd name="connsiteX33335" fmla="*/ 1253358 w 1617176"/>
              <a:gd name="connsiteY33335" fmla="*/ 1362232 h 1543360"/>
              <a:gd name="connsiteX33336" fmla="*/ 1266911 w 1617176"/>
              <a:gd name="connsiteY33336" fmla="*/ 1367373 h 1543360"/>
              <a:gd name="connsiteX33337" fmla="*/ 1252278 w 1617176"/>
              <a:gd name="connsiteY33337" fmla="*/ 1366153 h 1543360"/>
              <a:gd name="connsiteX33338" fmla="*/ 1252266 w 1617176"/>
              <a:gd name="connsiteY33338" fmla="*/ 1366153 h 1543360"/>
              <a:gd name="connsiteX33339" fmla="*/ 1247872 w 1617176"/>
              <a:gd name="connsiteY33339" fmla="*/ 1365665 h 1543360"/>
              <a:gd name="connsiteX33340" fmla="*/ 1242502 w 1617176"/>
              <a:gd name="connsiteY33340" fmla="*/ 1365421 h 1543360"/>
              <a:gd name="connsiteX33341" fmla="*/ 1241770 w 1617176"/>
              <a:gd name="connsiteY33341" fmla="*/ 1364688 h 1543360"/>
              <a:gd name="connsiteX33342" fmla="*/ 1242502 w 1617176"/>
              <a:gd name="connsiteY33342" fmla="*/ 1363956 h 1543360"/>
              <a:gd name="connsiteX33343" fmla="*/ 1247872 w 1617176"/>
              <a:gd name="connsiteY33343" fmla="*/ 1364200 h 1543360"/>
              <a:gd name="connsiteX33344" fmla="*/ 1252753 w 1617176"/>
              <a:gd name="connsiteY33344" fmla="*/ 1364688 h 1543360"/>
              <a:gd name="connsiteX33345" fmla="*/ 1252754 w 1617176"/>
              <a:gd name="connsiteY33345" fmla="*/ 1364688 h 1543360"/>
              <a:gd name="connsiteX33346" fmla="*/ 1252330 w 1617176"/>
              <a:gd name="connsiteY33346" fmla="*/ 1363840 h 1543360"/>
              <a:gd name="connsiteX33347" fmla="*/ 1247384 w 1617176"/>
              <a:gd name="connsiteY33347" fmla="*/ 1362491 h 1543360"/>
              <a:gd name="connsiteX33348" fmla="*/ 1241038 w 1617176"/>
              <a:gd name="connsiteY33348" fmla="*/ 1360783 h 1543360"/>
              <a:gd name="connsiteX33349" fmla="*/ 1241038 w 1617176"/>
              <a:gd name="connsiteY33349" fmla="*/ 1360784 h 1543360"/>
              <a:gd name="connsiteX33350" fmla="*/ 1237132 w 1617176"/>
              <a:gd name="connsiteY33350" fmla="*/ 1360784 h 1543360"/>
              <a:gd name="connsiteX33351" fmla="*/ 1237132 w 1617176"/>
              <a:gd name="connsiteY33351" fmla="*/ 1364201 h 1543360"/>
              <a:gd name="connsiteX33352" fmla="*/ 1222243 w 1617176"/>
              <a:gd name="connsiteY33352" fmla="*/ 1373477 h 1543360"/>
              <a:gd name="connsiteX33353" fmla="*/ 1228833 w 1617176"/>
              <a:gd name="connsiteY33353" fmla="*/ 1362981 h 1543360"/>
              <a:gd name="connsiteX33354" fmla="*/ 1229202 w 1617176"/>
              <a:gd name="connsiteY33354" fmla="*/ 1362797 h 1543360"/>
              <a:gd name="connsiteX33355" fmla="*/ 1229078 w 1617176"/>
              <a:gd name="connsiteY33355" fmla="*/ 1362735 h 1543360"/>
              <a:gd name="connsiteX33356" fmla="*/ 1229198 w 1617176"/>
              <a:gd name="connsiteY33356" fmla="*/ 1362675 h 1543360"/>
              <a:gd name="connsiteX33357" fmla="*/ 1228833 w 1617176"/>
              <a:gd name="connsiteY33357" fmla="*/ 1362493 h 1543360"/>
              <a:gd name="connsiteX33358" fmla="*/ 1232308 w 1617176"/>
              <a:gd name="connsiteY33358" fmla="*/ 1360105 h 1543360"/>
              <a:gd name="connsiteX33359" fmla="*/ 1226148 w 1617176"/>
              <a:gd name="connsiteY33359" fmla="*/ 1358830 h 1543360"/>
              <a:gd name="connsiteX33360" fmla="*/ 1221755 w 1617176"/>
              <a:gd name="connsiteY33360" fmla="*/ 1358342 h 1543360"/>
              <a:gd name="connsiteX33361" fmla="*/ 1221022 w 1617176"/>
              <a:gd name="connsiteY33361" fmla="*/ 1357609 h 1543360"/>
              <a:gd name="connsiteX33362" fmla="*/ 1221266 w 1617176"/>
              <a:gd name="connsiteY33362" fmla="*/ 1358099 h 1543360"/>
              <a:gd name="connsiteX33363" fmla="*/ 1216762 w 1617176"/>
              <a:gd name="connsiteY33363" fmla="*/ 1358849 h 1543360"/>
              <a:gd name="connsiteX33364" fmla="*/ 1216874 w 1617176"/>
              <a:gd name="connsiteY33364" fmla="*/ 1359074 h 1543360"/>
              <a:gd name="connsiteX33365" fmla="*/ 1216386 w 1617176"/>
              <a:gd name="connsiteY33365" fmla="*/ 1359318 h 1543360"/>
              <a:gd name="connsiteX33366" fmla="*/ 1216068 w 1617176"/>
              <a:gd name="connsiteY33366" fmla="*/ 1360113 h 1543360"/>
              <a:gd name="connsiteX33367" fmla="*/ 1216385 w 1617176"/>
              <a:gd name="connsiteY33367" fmla="*/ 1360050 h 1543360"/>
              <a:gd name="connsiteX33368" fmla="*/ 1216233 w 1617176"/>
              <a:gd name="connsiteY33368" fmla="*/ 1361820 h 1543360"/>
              <a:gd name="connsiteX33369" fmla="*/ 1214479 w 1617176"/>
              <a:gd name="connsiteY33369" fmla="*/ 1361271 h 1543360"/>
              <a:gd name="connsiteX33370" fmla="*/ 1214188 w 1617176"/>
              <a:gd name="connsiteY33370" fmla="*/ 1361271 h 1543360"/>
              <a:gd name="connsiteX33371" fmla="*/ 1213700 w 1617176"/>
              <a:gd name="connsiteY33371" fmla="*/ 1361027 h 1543360"/>
              <a:gd name="connsiteX33372" fmla="*/ 1212479 w 1617176"/>
              <a:gd name="connsiteY33372" fmla="*/ 1360539 h 1543360"/>
              <a:gd name="connsiteX33373" fmla="*/ 1211991 w 1617176"/>
              <a:gd name="connsiteY33373" fmla="*/ 1359318 h 1543360"/>
              <a:gd name="connsiteX33374" fmla="*/ 1212968 w 1617176"/>
              <a:gd name="connsiteY33374" fmla="*/ 1359074 h 1543360"/>
              <a:gd name="connsiteX33375" fmla="*/ 1214188 w 1617176"/>
              <a:gd name="connsiteY33375" fmla="*/ 1359318 h 1543360"/>
              <a:gd name="connsiteX33376" fmla="*/ 1214677 w 1617176"/>
              <a:gd name="connsiteY33376" fmla="*/ 1359318 h 1543360"/>
              <a:gd name="connsiteX33377" fmla="*/ 1214840 w 1617176"/>
              <a:gd name="connsiteY33377" fmla="*/ 1359644 h 1543360"/>
              <a:gd name="connsiteX33378" fmla="*/ 1215165 w 1617176"/>
              <a:gd name="connsiteY33378" fmla="*/ 1358830 h 1543360"/>
              <a:gd name="connsiteX33379" fmla="*/ 1215165 w 1617176"/>
              <a:gd name="connsiteY33379" fmla="*/ 1358710 h 1543360"/>
              <a:gd name="connsiteX33380" fmla="*/ 1214920 w 1617176"/>
              <a:gd name="connsiteY33380" fmla="*/ 1358343 h 1543360"/>
              <a:gd name="connsiteX33381" fmla="*/ 1214188 w 1617176"/>
              <a:gd name="connsiteY33381" fmla="*/ 1358587 h 1543360"/>
              <a:gd name="connsiteX33382" fmla="*/ 1211503 w 1617176"/>
              <a:gd name="connsiteY33382" fmla="*/ 1356635 h 1543360"/>
              <a:gd name="connsiteX33383" fmla="*/ 1211854 w 1617176"/>
              <a:gd name="connsiteY33383" fmla="*/ 1356564 h 1543360"/>
              <a:gd name="connsiteX33384" fmla="*/ 1211503 w 1617176"/>
              <a:gd name="connsiteY33384" fmla="*/ 1356389 h 1543360"/>
              <a:gd name="connsiteX33385" fmla="*/ 1208574 w 1617176"/>
              <a:gd name="connsiteY33385" fmla="*/ 1355412 h 1543360"/>
              <a:gd name="connsiteX33386" fmla="*/ 1208574 w 1617176"/>
              <a:gd name="connsiteY33386" fmla="*/ 1354845 h 1543360"/>
              <a:gd name="connsiteX33387" fmla="*/ 1208330 w 1617176"/>
              <a:gd name="connsiteY33387" fmla="*/ 1354926 h 1543360"/>
              <a:gd name="connsiteX33388" fmla="*/ 1208330 w 1617176"/>
              <a:gd name="connsiteY33388" fmla="*/ 1355902 h 1543360"/>
              <a:gd name="connsiteX33389" fmla="*/ 1206865 w 1617176"/>
              <a:gd name="connsiteY33389" fmla="*/ 1355902 h 1543360"/>
              <a:gd name="connsiteX33390" fmla="*/ 1205645 w 1617176"/>
              <a:gd name="connsiteY33390" fmla="*/ 1360540 h 1543360"/>
              <a:gd name="connsiteX33391" fmla="*/ 1200287 w 1617176"/>
              <a:gd name="connsiteY33391" fmla="*/ 1365005 h 1543360"/>
              <a:gd name="connsiteX33392" fmla="*/ 1211991 w 1617176"/>
              <a:gd name="connsiteY33392" fmla="*/ 1368349 h 1543360"/>
              <a:gd name="connsiteX33393" fmla="*/ 1221267 w 1617176"/>
              <a:gd name="connsiteY33393" fmla="*/ 1370546 h 1543360"/>
              <a:gd name="connsiteX33394" fmla="*/ 1221267 w 1617176"/>
              <a:gd name="connsiteY33394" fmla="*/ 1371766 h 1543360"/>
              <a:gd name="connsiteX33395" fmla="*/ 1220534 w 1617176"/>
              <a:gd name="connsiteY33395" fmla="*/ 1372011 h 1543360"/>
              <a:gd name="connsiteX33396" fmla="*/ 1211504 w 1617176"/>
              <a:gd name="connsiteY33396" fmla="*/ 1369814 h 1543360"/>
              <a:gd name="connsiteX33397" fmla="*/ 1199299 w 1617176"/>
              <a:gd name="connsiteY33397" fmla="*/ 1366397 h 1543360"/>
              <a:gd name="connsiteX33398" fmla="*/ 1199299 w 1617176"/>
              <a:gd name="connsiteY33398" fmla="*/ 1366642 h 1543360"/>
              <a:gd name="connsiteX33399" fmla="*/ 1198078 w 1617176"/>
              <a:gd name="connsiteY33399" fmla="*/ 1366154 h 1543360"/>
              <a:gd name="connsiteX33400" fmla="*/ 1193685 w 1617176"/>
              <a:gd name="connsiteY33400" fmla="*/ 1368839 h 1543360"/>
              <a:gd name="connsiteX33401" fmla="*/ 1194173 w 1617176"/>
              <a:gd name="connsiteY33401" fmla="*/ 1372256 h 1543360"/>
              <a:gd name="connsiteX33402" fmla="*/ 1188315 w 1617176"/>
              <a:gd name="connsiteY33402" fmla="*/ 1379579 h 1543360"/>
              <a:gd name="connsiteX33403" fmla="*/ 1183921 w 1617176"/>
              <a:gd name="connsiteY33403" fmla="*/ 1386169 h 1543360"/>
              <a:gd name="connsiteX33404" fmla="*/ 1188315 w 1617176"/>
              <a:gd name="connsiteY33404" fmla="*/ 1388854 h 1543360"/>
              <a:gd name="connsiteX33405" fmla="*/ 1199299 w 1617176"/>
              <a:gd name="connsiteY33405" fmla="*/ 1382020 h 1543360"/>
              <a:gd name="connsiteX33406" fmla="*/ 1195881 w 1617176"/>
              <a:gd name="connsiteY33406" fmla="*/ 1391539 h 1543360"/>
              <a:gd name="connsiteX33407" fmla="*/ 1207842 w 1617176"/>
              <a:gd name="connsiteY33407" fmla="*/ 1397641 h 1543360"/>
              <a:gd name="connsiteX33408" fmla="*/ 1237865 w 1617176"/>
              <a:gd name="connsiteY33408" fmla="*/ 1408869 h 1543360"/>
              <a:gd name="connsiteX33409" fmla="*/ 1238068 w 1617176"/>
              <a:gd name="connsiteY33409" fmla="*/ 1409275 h 1543360"/>
              <a:gd name="connsiteX33410" fmla="*/ 1239085 w 1617176"/>
              <a:gd name="connsiteY33410" fmla="*/ 1408868 h 1543360"/>
              <a:gd name="connsiteX33411" fmla="*/ 1241304 w 1617176"/>
              <a:gd name="connsiteY33411" fmla="*/ 1410077 h 1543360"/>
              <a:gd name="connsiteX33412" fmla="*/ 1241771 w 1617176"/>
              <a:gd name="connsiteY33412" fmla="*/ 1409844 h 1543360"/>
              <a:gd name="connsiteX33413" fmla="*/ 1265935 w 1617176"/>
              <a:gd name="connsiteY33413" fmla="*/ 1416434 h 1543360"/>
              <a:gd name="connsiteX33414" fmla="*/ 1274478 w 1617176"/>
              <a:gd name="connsiteY33414" fmla="*/ 1419119 h 1543360"/>
              <a:gd name="connsiteX33415" fmla="*/ 1277895 w 1617176"/>
              <a:gd name="connsiteY33415" fmla="*/ 1419852 h 1543360"/>
              <a:gd name="connsiteX33416" fmla="*/ 1286683 w 1617176"/>
              <a:gd name="connsiteY33416" fmla="*/ 1424001 h 1543360"/>
              <a:gd name="connsiteX33417" fmla="*/ 1286683 w 1617176"/>
              <a:gd name="connsiteY33417" fmla="*/ 1424945 h 1543360"/>
              <a:gd name="connsiteX33418" fmla="*/ 1287902 w 1617176"/>
              <a:gd name="connsiteY33418" fmla="*/ 1425467 h 1543360"/>
              <a:gd name="connsiteX33419" fmla="*/ 1287637 w 1617176"/>
              <a:gd name="connsiteY33419" fmla="*/ 1425865 h 1543360"/>
              <a:gd name="connsiteX33420" fmla="*/ 1288635 w 1617176"/>
              <a:gd name="connsiteY33420" fmla="*/ 1425466 h 1543360"/>
              <a:gd name="connsiteX33421" fmla="*/ 1291320 w 1617176"/>
              <a:gd name="connsiteY33421" fmla="*/ 1426198 h 1543360"/>
              <a:gd name="connsiteX33422" fmla="*/ 1293028 w 1617176"/>
              <a:gd name="connsiteY33422" fmla="*/ 1426442 h 1543360"/>
              <a:gd name="connsiteX33423" fmla="*/ 1293028 w 1617176"/>
              <a:gd name="connsiteY33423" fmla="*/ 1427419 h 1543360"/>
              <a:gd name="connsiteX33424" fmla="*/ 1292540 w 1617176"/>
              <a:gd name="connsiteY33424" fmla="*/ 1427907 h 1543360"/>
              <a:gd name="connsiteX33425" fmla="*/ 1291320 w 1617176"/>
              <a:gd name="connsiteY33425" fmla="*/ 1427663 h 1543360"/>
              <a:gd name="connsiteX33426" fmla="*/ 1287902 w 1617176"/>
              <a:gd name="connsiteY33426" fmla="*/ 1426931 h 1543360"/>
              <a:gd name="connsiteX33427" fmla="*/ 1287484 w 1617176"/>
              <a:gd name="connsiteY33427" fmla="*/ 1426094 h 1543360"/>
              <a:gd name="connsiteX33428" fmla="*/ 1287414 w 1617176"/>
              <a:gd name="connsiteY33428" fmla="*/ 1426199 h 1543360"/>
              <a:gd name="connsiteX33429" fmla="*/ 1287414 w 1617176"/>
              <a:gd name="connsiteY33429" fmla="*/ 1427176 h 1543360"/>
              <a:gd name="connsiteX33430" fmla="*/ 1268375 w 1617176"/>
              <a:gd name="connsiteY33430" fmla="*/ 1424979 h 1543360"/>
              <a:gd name="connsiteX33431" fmla="*/ 1242258 w 1617176"/>
              <a:gd name="connsiteY33431" fmla="*/ 1422294 h 1543360"/>
              <a:gd name="connsiteX33432" fmla="*/ 1295713 w 1617176"/>
              <a:gd name="connsiteY33432" fmla="*/ 1442309 h 1543360"/>
              <a:gd name="connsiteX33433" fmla="*/ 1295227 w 1617176"/>
              <a:gd name="connsiteY33433" fmla="*/ 1442795 h 1543360"/>
              <a:gd name="connsiteX33434" fmla="*/ 1296934 w 1617176"/>
              <a:gd name="connsiteY33434" fmla="*/ 1442064 h 1543360"/>
              <a:gd name="connsiteX33435" fmla="*/ 1315484 w 1617176"/>
              <a:gd name="connsiteY33435" fmla="*/ 1448898 h 1543360"/>
              <a:gd name="connsiteX33436" fmla="*/ 1336720 w 1617176"/>
              <a:gd name="connsiteY33436" fmla="*/ 1456465 h 1543360"/>
              <a:gd name="connsiteX33437" fmla="*/ 1336929 w 1617176"/>
              <a:gd name="connsiteY33437" fmla="*/ 1456883 h 1543360"/>
              <a:gd name="connsiteX33438" fmla="*/ 1337208 w 1617176"/>
              <a:gd name="connsiteY33438" fmla="*/ 1456465 h 1543360"/>
              <a:gd name="connsiteX33439" fmla="*/ 1338916 w 1617176"/>
              <a:gd name="connsiteY33439" fmla="*/ 1458174 h 1543360"/>
              <a:gd name="connsiteX33440" fmla="*/ 1338844 w 1617176"/>
              <a:gd name="connsiteY33440" fmla="*/ 1458246 h 1543360"/>
              <a:gd name="connsiteX33441" fmla="*/ 1344774 w 1617176"/>
              <a:gd name="connsiteY33441" fmla="*/ 1458905 h 1543360"/>
              <a:gd name="connsiteX33442" fmla="*/ 1356376 w 1617176"/>
              <a:gd name="connsiteY33442" fmla="*/ 1460563 h 1543360"/>
              <a:gd name="connsiteX33443" fmla="*/ 1356247 w 1617176"/>
              <a:gd name="connsiteY33443" fmla="*/ 1460370 h 1543360"/>
              <a:gd name="connsiteX33444" fmla="*/ 1371087 w 1617176"/>
              <a:gd name="connsiteY33444" fmla="*/ 1460848 h 1543360"/>
              <a:gd name="connsiteX33445" fmla="*/ 1371380 w 1617176"/>
              <a:gd name="connsiteY33445" fmla="*/ 1460614 h 1543360"/>
              <a:gd name="connsiteX33446" fmla="*/ 1393592 w 1617176"/>
              <a:gd name="connsiteY33446" fmla="*/ 1461834 h 1543360"/>
              <a:gd name="connsiteX33447" fmla="*/ 1424591 w 1617176"/>
              <a:gd name="connsiteY33447" fmla="*/ 1463543 h 1543360"/>
              <a:gd name="connsiteX33448" fmla="*/ 1424591 w 1617176"/>
              <a:gd name="connsiteY33448" fmla="*/ 1463055 h 1543360"/>
              <a:gd name="connsiteX33449" fmla="*/ 1455102 w 1617176"/>
              <a:gd name="connsiteY33449" fmla="*/ 1463787 h 1543360"/>
              <a:gd name="connsiteX33450" fmla="*/ 1449244 w 1617176"/>
              <a:gd name="connsiteY33450" fmla="*/ 1460126 h 1543360"/>
              <a:gd name="connsiteX33451" fmla="*/ 1416537 w 1617176"/>
              <a:gd name="connsiteY33451" fmla="*/ 1445237 h 1543360"/>
              <a:gd name="connsiteX33452" fmla="*/ 1404088 w 1617176"/>
              <a:gd name="connsiteY33452" fmla="*/ 1439135 h 1543360"/>
              <a:gd name="connsiteX33453" fmla="*/ 1393004 w 1617176"/>
              <a:gd name="connsiteY33453" fmla="*/ 1436696 h 1543360"/>
              <a:gd name="connsiteX33454" fmla="*/ 1392615 w 1617176"/>
              <a:gd name="connsiteY33454" fmla="*/ 1437182 h 1543360"/>
              <a:gd name="connsiteX33455" fmla="*/ 1345263 w 1617176"/>
              <a:gd name="connsiteY33455" fmla="*/ 1421560 h 1543360"/>
              <a:gd name="connsiteX33456" fmla="*/ 1285950 w 1617176"/>
              <a:gd name="connsiteY33456" fmla="*/ 1403986 h 1543360"/>
              <a:gd name="connsiteX33457" fmla="*/ 1284973 w 1617176"/>
              <a:gd name="connsiteY33457" fmla="*/ 1402765 h 1543360"/>
              <a:gd name="connsiteX33458" fmla="*/ 1286682 w 1617176"/>
              <a:gd name="connsiteY33458" fmla="*/ 1401545 h 1543360"/>
              <a:gd name="connsiteX33459" fmla="*/ 1345751 w 1617176"/>
              <a:gd name="connsiteY33459" fmla="*/ 1419607 h 1543360"/>
              <a:gd name="connsiteX33460" fmla="*/ 1393104 w 1617176"/>
              <a:gd name="connsiteY33460" fmla="*/ 1434741 h 1543360"/>
              <a:gd name="connsiteX33461" fmla="*/ 1394325 w 1617176"/>
              <a:gd name="connsiteY33461" fmla="*/ 1434741 h 1543360"/>
              <a:gd name="connsiteX33462" fmla="*/ 1387246 w 1617176"/>
              <a:gd name="connsiteY33462" fmla="*/ 1429859 h 1543360"/>
              <a:gd name="connsiteX33463" fmla="*/ 1329642 w 1617176"/>
              <a:gd name="connsiteY33463" fmla="*/ 1402522 h 1543360"/>
              <a:gd name="connsiteX33464" fmla="*/ 1327445 w 1617176"/>
              <a:gd name="connsiteY33464" fmla="*/ 1399349 h 1543360"/>
              <a:gd name="connsiteX33465" fmla="*/ 1311091 w 1617176"/>
              <a:gd name="connsiteY33465" fmla="*/ 1394955 h 1543360"/>
              <a:gd name="connsiteX33466" fmla="*/ 1319848 w 1617176"/>
              <a:gd name="connsiteY33466" fmla="*/ 1394131 h 1543360"/>
              <a:gd name="connsiteX33467" fmla="*/ 1327066 w 1617176"/>
              <a:gd name="connsiteY33467" fmla="*/ 1395441 h 1543360"/>
              <a:gd name="connsiteX33468" fmla="*/ 1322563 w 1617176"/>
              <a:gd name="connsiteY33468" fmla="*/ 1393002 h 1543360"/>
              <a:gd name="connsiteX33469" fmla="*/ 1313287 w 1617176"/>
              <a:gd name="connsiteY33469" fmla="*/ 1388364 h 1543360"/>
              <a:gd name="connsiteX33470" fmla="*/ 1313102 w 1617176"/>
              <a:gd name="connsiteY33470" fmla="*/ 1387902 h 1543360"/>
              <a:gd name="connsiteX33471" fmla="*/ 1312555 w 1617176"/>
              <a:gd name="connsiteY33471" fmla="*/ 1388121 h 1543360"/>
              <a:gd name="connsiteX33472" fmla="*/ 1289611 w 1617176"/>
              <a:gd name="connsiteY33472" fmla="*/ 1379090 h 1543360"/>
              <a:gd name="connsiteX33473" fmla="*/ 1289739 w 1617176"/>
              <a:gd name="connsiteY33473" fmla="*/ 1378920 h 1543360"/>
              <a:gd name="connsiteX33474" fmla="*/ 1289368 w 1617176"/>
              <a:gd name="connsiteY33474" fmla="*/ 1378846 h 1543360"/>
              <a:gd name="connsiteX33475" fmla="*/ 1289271 w 1617176"/>
              <a:gd name="connsiteY33475" fmla="*/ 1378846 h 1543360"/>
              <a:gd name="connsiteX33476" fmla="*/ 1289368 w 1617176"/>
              <a:gd name="connsiteY33476" fmla="*/ 1379089 h 1543360"/>
              <a:gd name="connsiteX33477" fmla="*/ 1281038 w 1617176"/>
              <a:gd name="connsiteY33477" fmla="*/ 1377777 h 1543360"/>
              <a:gd name="connsiteX33478" fmla="*/ 1275258 w 1617176"/>
              <a:gd name="connsiteY33478" fmla="*/ 1375404 h 1543360"/>
              <a:gd name="connsiteX33479" fmla="*/ 1275210 w 1617176"/>
              <a:gd name="connsiteY33479" fmla="*/ 1375428 h 1543360"/>
              <a:gd name="connsiteX33480" fmla="*/ 1273990 w 1617176"/>
              <a:gd name="connsiteY33480" fmla="*/ 1375184 h 1543360"/>
              <a:gd name="connsiteX33481" fmla="*/ 1272769 w 1617176"/>
              <a:gd name="connsiteY33481" fmla="*/ 1374940 h 1543360"/>
              <a:gd name="connsiteX33482" fmla="*/ 1272281 w 1617176"/>
              <a:gd name="connsiteY33482" fmla="*/ 1373963 h 1543360"/>
              <a:gd name="connsiteX33483" fmla="*/ 1273501 w 1617176"/>
              <a:gd name="connsiteY33483" fmla="*/ 1373475 h 1543360"/>
              <a:gd name="connsiteX33484" fmla="*/ 1274478 w 1617176"/>
              <a:gd name="connsiteY33484" fmla="*/ 1373475 h 1543360"/>
              <a:gd name="connsiteX33485" fmla="*/ 1275454 w 1617176"/>
              <a:gd name="connsiteY33485" fmla="*/ 1373670 h 1543360"/>
              <a:gd name="connsiteX33486" fmla="*/ 1275454 w 1617176"/>
              <a:gd name="connsiteY33486" fmla="*/ 1373475 h 1543360"/>
              <a:gd name="connsiteX33487" fmla="*/ 1289313 w 1617176"/>
              <a:gd name="connsiteY33487" fmla="*/ 1377170 h 1543360"/>
              <a:gd name="connsiteX33488" fmla="*/ 1289368 w 1617176"/>
              <a:gd name="connsiteY33488" fmla="*/ 1377137 h 1543360"/>
              <a:gd name="connsiteX33489" fmla="*/ 1289368 w 1617176"/>
              <a:gd name="connsiteY33489" fmla="*/ 1377185 h 1543360"/>
              <a:gd name="connsiteX33490" fmla="*/ 1290100 w 1617176"/>
              <a:gd name="connsiteY33490" fmla="*/ 1377380 h 1543360"/>
              <a:gd name="connsiteX33491" fmla="*/ 1289883 w 1617176"/>
              <a:gd name="connsiteY33491" fmla="*/ 1377467 h 1543360"/>
              <a:gd name="connsiteX33492" fmla="*/ 1290343 w 1617176"/>
              <a:gd name="connsiteY33492" fmla="*/ 1377543 h 1543360"/>
              <a:gd name="connsiteX33493" fmla="*/ 1290343 w 1617176"/>
              <a:gd name="connsiteY33493" fmla="*/ 1377381 h 1543360"/>
              <a:gd name="connsiteX33494" fmla="*/ 1309138 w 1617176"/>
              <a:gd name="connsiteY33494" fmla="*/ 1383483 h 1543360"/>
              <a:gd name="connsiteX33495" fmla="*/ 1313549 w 1617176"/>
              <a:gd name="connsiteY33495" fmla="*/ 1386844 h 1543360"/>
              <a:gd name="connsiteX33496" fmla="*/ 1314020 w 1617176"/>
              <a:gd name="connsiteY33496" fmla="*/ 1386656 h 1543360"/>
              <a:gd name="connsiteX33497" fmla="*/ 1323051 w 1617176"/>
              <a:gd name="connsiteY33497" fmla="*/ 1391293 h 1543360"/>
              <a:gd name="connsiteX33498" fmla="*/ 1329153 w 1617176"/>
              <a:gd name="connsiteY33498" fmla="*/ 1394711 h 1543360"/>
              <a:gd name="connsiteX33499" fmla="*/ 1329154 w 1617176"/>
              <a:gd name="connsiteY33499" fmla="*/ 1394712 h 1543360"/>
              <a:gd name="connsiteX33500" fmla="*/ 1329154 w 1617176"/>
              <a:gd name="connsiteY33500" fmla="*/ 1394711 h 1543360"/>
              <a:gd name="connsiteX33501" fmla="*/ 1328421 w 1617176"/>
              <a:gd name="connsiteY33501" fmla="*/ 1394223 h 1543360"/>
              <a:gd name="connsiteX33502" fmla="*/ 1355027 w 1617176"/>
              <a:gd name="connsiteY33502" fmla="*/ 1406671 h 1543360"/>
              <a:gd name="connsiteX33503" fmla="*/ 1357956 w 1617176"/>
              <a:gd name="connsiteY33503" fmla="*/ 1406671 h 1543360"/>
              <a:gd name="connsiteX33504" fmla="*/ 1385050 w 1617176"/>
              <a:gd name="connsiteY33504" fmla="*/ 1418875 h 1543360"/>
              <a:gd name="connsiteX33505" fmla="*/ 1402493 w 1617176"/>
              <a:gd name="connsiteY33505" fmla="*/ 1426521 h 1543360"/>
              <a:gd name="connsiteX33506" fmla="*/ 1402624 w 1617176"/>
              <a:gd name="connsiteY33506" fmla="*/ 1426443 h 1543360"/>
              <a:gd name="connsiteX33507" fmla="*/ 1410679 w 1617176"/>
              <a:gd name="connsiteY33507" fmla="*/ 1429860 h 1543360"/>
              <a:gd name="connsiteX33508" fmla="*/ 1426788 w 1617176"/>
              <a:gd name="connsiteY33508" fmla="*/ 1436694 h 1543360"/>
              <a:gd name="connsiteX33509" fmla="*/ 1426811 w 1617176"/>
              <a:gd name="connsiteY33509" fmla="*/ 1436732 h 1543360"/>
              <a:gd name="connsiteX33510" fmla="*/ 1432528 w 1617176"/>
              <a:gd name="connsiteY33510" fmla="*/ 1437155 h 1543360"/>
              <a:gd name="connsiteX33511" fmla="*/ 1432890 w 1617176"/>
              <a:gd name="connsiteY33511" fmla="*/ 1436938 h 1543360"/>
              <a:gd name="connsiteX33512" fmla="*/ 1476047 w 1617176"/>
              <a:gd name="connsiteY33512" fmla="*/ 1442277 h 1543360"/>
              <a:gd name="connsiteX33513" fmla="*/ 1433379 w 1617176"/>
              <a:gd name="connsiteY33513" fmla="*/ 1438929 h 1543360"/>
              <a:gd name="connsiteX33514" fmla="*/ 1433379 w 1617176"/>
              <a:gd name="connsiteY33514" fmla="*/ 1439236 h 1543360"/>
              <a:gd name="connsiteX33515" fmla="*/ 1458519 w 1617176"/>
              <a:gd name="connsiteY33515" fmla="*/ 1449630 h 1543360"/>
              <a:gd name="connsiteX33516" fmla="*/ 1472676 w 1617176"/>
              <a:gd name="connsiteY33516" fmla="*/ 1455244 h 1543360"/>
              <a:gd name="connsiteX33517" fmla="*/ 1472676 w 1617176"/>
              <a:gd name="connsiteY33517" fmla="*/ 1456221 h 1543360"/>
              <a:gd name="connsiteX33518" fmla="*/ 1472188 w 1617176"/>
              <a:gd name="connsiteY33518" fmla="*/ 1456709 h 1543360"/>
              <a:gd name="connsiteX33519" fmla="*/ 1471700 w 1617176"/>
              <a:gd name="connsiteY33519" fmla="*/ 1456709 h 1543360"/>
              <a:gd name="connsiteX33520" fmla="*/ 1458031 w 1617176"/>
              <a:gd name="connsiteY33520" fmla="*/ 1451095 h 1543360"/>
              <a:gd name="connsiteX33521" fmla="*/ 1432890 w 1617176"/>
              <a:gd name="connsiteY33521" fmla="*/ 1440799 h 1543360"/>
              <a:gd name="connsiteX33522" fmla="*/ 1432890 w 1617176"/>
              <a:gd name="connsiteY33522" fmla="*/ 1440844 h 1543360"/>
              <a:gd name="connsiteX33523" fmla="*/ 1426610 w 1617176"/>
              <a:gd name="connsiteY33523" fmla="*/ 1438461 h 1543360"/>
              <a:gd name="connsiteX33524" fmla="*/ 1426300 w 1617176"/>
              <a:gd name="connsiteY33524" fmla="*/ 1438647 h 1543360"/>
              <a:gd name="connsiteX33525" fmla="*/ 1425812 w 1617176"/>
              <a:gd name="connsiteY33525" fmla="*/ 1438647 h 1543360"/>
              <a:gd name="connsiteX33526" fmla="*/ 1409458 w 1617176"/>
              <a:gd name="connsiteY33526" fmla="*/ 1431812 h 1543360"/>
              <a:gd name="connsiteX33527" fmla="*/ 1401891 w 1617176"/>
              <a:gd name="connsiteY33527" fmla="*/ 1428395 h 1543360"/>
              <a:gd name="connsiteX33528" fmla="*/ 1401513 w 1617176"/>
              <a:gd name="connsiteY33528" fmla="*/ 1427450 h 1543360"/>
              <a:gd name="connsiteX33529" fmla="*/ 1401159 w 1617176"/>
              <a:gd name="connsiteY33529" fmla="*/ 1427663 h 1543360"/>
              <a:gd name="connsiteX33530" fmla="*/ 1351122 w 1617176"/>
              <a:gd name="connsiteY33530" fmla="*/ 1408380 h 1543360"/>
              <a:gd name="connsiteX33531" fmla="*/ 1365523 w 1617176"/>
              <a:gd name="connsiteY33531" fmla="*/ 1415702 h 1543360"/>
              <a:gd name="connsiteX33532" fmla="*/ 1388955 w 1617176"/>
              <a:gd name="connsiteY33532" fmla="*/ 1427663 h 1543360"/>
              <a:gd name="connsiteX33533" fmla="*/ 1394325 w 1617176"/>
              <a:gd name="connsiteY33533" fmla="*/ 1430592 h 1543360"/>
              <a:gd name="connsiteX33534" fmla="*/ 1419466 w 1617176"/>
              <a:gd name="connsiteY33534" fmla="*/ 1438891 h 1543360"/>
              <a:gd name="connsiteX33535" fmla="*/ 1417025 w 1617176"/>
              <a:gd name="connsiteY33535" fmla="*/ 1441331 h 1543360"/>
              <a:gd name="connsiteX33536" fmla="*/ 1437284 w 1617176"/>
              <a:gd name="connsiteY33536" fmla="*/ 1449875 h 1543360"/>
              <a:gd name="connsiteX33537" fmla="*/ 1449244 w 1617176"/>
              <a:gd name="connsiteY33537" fmla="*/ 1456953 h 1543360"/>
              <a:gd name="connsiteX33538" fmla="*/ 1460228 w 1617176"/>
              <a:gd name="connsiteY33538" fmla="*/ 1465008 h 1543360"/>
              <a:gd name="connsiteX33539" fmla="*/ 1425755 w 1617176"/>
              <a:gd name="connsiteY33539" fmla="*/ 1464309 h 1543360"/>
              <a:gd name="connsiteX33540" fmla="*/ 1424591 w 1617176"/>
              <a:gd name="connsiteY33540" fmla="*/ 1465008 h 1543360"/>
              <a:gd name="connsiteX33541" fmla="*/ 1393104 w 1617176"/>
              <a:gd name="connsiteY33541" fmla="*/ 1463543 h 1543360"/>
              <a:gd name="connsiteX33542" fmla="*/ 1371869 w 1617176"/>
              <a:gd name="connsiteY33542" fmla="*/ 1462350 h 1543360"/>
              <a:gd name="connsiteX33543" fmla="*/ 1371869 w 1617176"/>
              <a:gd name="connsiteY33543" fmla="*/ 1462886 h 1543360"/>
              <a:gd name="connsiteX33544" fmla="*/ 1377971 w 1617176"/>
              <a:gd name="connsiteY33544" fmla="*/ 1464764 h 1543360"/>
              <a:gd name="connsiteX33545" fmla="*/ 1383097 w 1617176"/>
              <a:gd name="connsiteY33545" fmla="*/ 1465984 h 1543360"/>
              <a:gd name="connsiteX33546" fmla="*/ 1383193 w 1617176"/>
              <a:gd name="connsiteY33546" fmla="*/ 1466175 h 1543360"/>
              <a:gd name="connsiteX33547" fmla="*/ 1398230 w 1617176"/>
              <a:gd name="connsiteY33547" fmla="*/ 1469645 h 1543360"/>
              <a:gd name="connsiteX33548" fmla="*/ 1397938 w 1617176"/>
              <a:gd name="connsiteY33548" fmla="*/ 1470131 h 1543360"/>
              <a:gd name="connsiteX33549" fmla="*/ 1454858 w 1617176"/>
              <a:gd name="connsiteY33549" fmla="*/ 1469890 h 1543360"/>
              <a:gd name="connsiteX33550" fmla="*/ 1473896 w 1617176"/>
              <a:gd name="connsiteY33550" fmla="*/ 1470622 h 1543360"/>
              <a:gd name="connsiteX33551" fmla="*/ 1474873 w 1617176"/>
              <a:gd name="connsiteY33551" fmla="*/ 1471599 h 1543360"/>
              <a:gd name="connsiteX33552" fmla="*/ 1473896 w 1617176"/>
              <a:gd name="connsiteY33552" fmla="*/ 1472575 h 1543360"/>
              <a:gd name="connsiteX33553" fmla="*/ 1454858 w 1617176"/>
              <a:gd name="connsiteY33553" fmla="*/ 1471843 h 1543360"/>
              <a:gd name="connsiteX33554" fmla="*/ 1398719 w 1617176"/>
              <a:gd name="connsiteY33554" fmla="*/ 1471843 h 1543360"/>
              <a:gd name="connsiteX33555" fmla="*/ 1399206 w 1617176"/>
              <a:gd name="connsiteY33555" fmla="*/ 1472818 h 1543360"/>
              <a:gd name="connsiteX33556" fmla="*/ 1399119 w 1617176"/>
              <a:gd name="connsiteY33556" fmla="*/ 1472862 h 1543360"/>
              <a:gd name="connsiteX33557" fmla="*/ 1400839 w 1617176"/>
              <a:gd name="connsiteY33557" fmla="*/ 1477240 h 1543360"/>
              <a:gd name="connsiteX33558" fmla="*/ 1414583 w 1617176"/>
              <a:gd name="connsiteY33558" fmla="*/ 1478188 h 1543360"/>
              <a:gd name="connsiteX33559" fmla="*/ 1430693 w 1617176"/>
              <a:gd name="connsiteY33559" fmla="*/ 1479653 h 1543360"/>
              <a:gd name="connsiteX33560" fmla="*/ 1430744 w 1617176"/>
              <a:gd name="connsiteY33560" fmla="*/ 1479703 h 1543360"/>
              <a:gd name="connsiteX33561" fmla="*/ 1453568 w 1617176"/>
              <a:gd name="connsiteY33561" fmla="*/ 1481843 h 1543360"/>
              <a:gd name="connsiteX33562" fmla="*/ 1469015 w 1617176"/>
              <a:gd name="connsiteY33562" fmla="*/ 1481606 h 1543360"/>
              <a:gd name="connsiteX33563" fmla="*/ 1520273 w 1617176"/>
              <a:gd name="connsiteY33563" fmla="*/ 1481362 h 1543360"/>
              <a:gd name="connsiteX33564" fmla="*/ 1520762 w 1617176"/>
              <a:gd name="connsiteY33564" fmla="*/ 1482094 h 1543360"/>
              <a:gd name="connsiteX33565" fmla="*/ 1520273 w 1617176"/>
              <a:gd name="connsiteY33565" fmla="*/ 1483070 h 1543360"/>
              <a:gd name="connsiteX33566" fmla="*/ 1469015 w 1617176"/>
              <a:gd name="connsiteY33566" fmla="*/ 1483314 h 1543360"/>
              <a:gd name="connsiteX33567" fmla="*/ 1454341 w 1617176"/>
              <a:gd name="connsiteY33567" fmla="*/ 1483540 h 1543360"/>
              <a:gd name="connsiteX33568" fmla="*/ 1454370 w 1617176"/>
              <a:gd name="connsiteY33568" fmla="*/ 1483558 h 1543360"/>
              <a:gd name="connsiteX33569" fmla="*/ 1430205 w 1617176"/>
              <a:gd name="connsiteY33569" fmla="*/ 1484291 h 1543360"/>
              <a:gd name="connsiteX33570" fmla="*/ 1430525 w 1617176"/>
              <a:gd name="connsiteY33570" fmla="*/ 1483810 h 1543360"/>
              <a:gd name="connsiteX33571" fmla="*/ 1387734 w 1617176"/>
              <a:gd name="connsiteY33571" fmla="*/ 1485999 h 1543360"/>
              <a:gd name="connsiteX33572" fmla="*/ 1375774 w 1617176"/>
              <a:gd name="connsiteY33572" fmla="*/ 1486976 h 1543360"/>
              <a:gd name="connsiteX33573" fmla="*/ 1374553 w 1617176"/>
              <a:gd name="connsiteY33573" fmla="*/ 1485999 h 1543360"/>
              <a:gd name="connsiteX33574" fmla="*/ 1375774 w 1617176"/>
              <a:gd name="connsiteY33574" fmla="*/ 1485511 h 1543360"/>
              <a:gd name="connsiteX33575" fmla="*/ 1387734 w 1617176"/>
              <a:gd name="connsiteY33575" fmla="*/ 1484779 h 1543360"/>
              <a:gd name="connsiteX33576" fmla="*/ 1429717 w 1617176"/>
              <a:gd name="connsiteY33576" fmla="*/ 1482632 h 1543360"/>
              <a:gd name="connsiteX33577" fmla="*/ 1429717 w 1617176"/>
              <a:gd name="connsiteY33577" fmla="*/ 1481560 h 1543360"/>
              <a:gd name="connsiteX33578" fmla="*/ 1414583 w 1617176"/>
              <a:gd name="connsiteY33578" fmla="*/ 1480141 h 1543360"/>
              <a:gd name="connsiteX33579" fmla="*/ 1400659 w 1617176"/>
              <a:gd name="connsiteY33579" fmla="*/ 1479421 h 1543360"/>
              <a:gd name="connsiteX33580" fmla="*/ 1400426 w 1617176"/>
              <a:gd name="connsiteY33580" fmla="*/ 1479653 h 1543360"/>
              <a:gd name="connsiteX33581" fmla="*/ 1399694 w 1617176"/>
              <a:gd name="connsiteY33581" fmla="*/ 1479653 h 1543360"/>
              <a:gd name="connsiteX33582" fmla="*/ 1399581 w 1617176"/>
              <a:gd name="connsiteY33582" fmla="*/ 1479199 h 1543360"/>
              <a:gd name="connsiteX33583" fmla="*/ 1376262 w 1617176"/>
              <a:gd name="connsiteY33583" fmla="*/ 1480141 h 1543360"/>
              <a:gd name="connsiteX33584" fmla="*/ 1314752 w 1617176"/>
              <a:gd name="connsiteY33584" fmla="*/ 1476480 h 1543360"/>
              <a:gd name="connsiteX33585" fmla="*/ 1271304 w 1617176"/>
              <a:gd name="connsiteY33585" fmla="*/ 1473307 h 1543360"/>
              <a:gd name="connsiteX33586" fmla="*/ 1271304 w 1617176"/>
              <a:gd name="connsiteY33586" fmla="*/ 1473551 h 1543360"/>
              <a:gd name="connsiteX33587" fmla="*/ 1247140 w 1617176"/>
              <a:gd name="connsiteY33587" fmla="*/ 1471842 h 1543360"/>
              <a:gd name="connsiteX33588" fmla="*/ 1231030 w 1617176"/>
              <a:gd name="connsiteY33588" fmla="*/ 1471842 h 1543360"/>
              <a:gd name="connsiteX33589" fmla="*/ 1226637 w 1617176"/>
              <a:gd name="connsiteY33589" fmla="*/ 1470134 h 1543360"/>
              <a:gd name="connsiteX33590" fmla="*/ 1211747 w 1617176"/>
              <a:gd name="connsiteY33590" fmla="*/ 1470134 h 1543360"/>
              <a:gd name="connsiteX33591" fmla="*/ 1211503 w 1617176"/>
              <a:gd name="connsiteY33591" fmla="*/ 1470378 h 1543360"/>
              <a:gd name="connsiteX33592" fmla="*/ 1164639 w 1617176"/>
              <a:gd name="connsiteY33592" fmla="*/ 1472086 h 1543360"/>
              <a:gd name="connsiteX33593" fmla="*/ 1163790 w 1617176"/>
              <a:gd name="connsiteY33593" fmla="*/ 1471449 h 1543360"/>
              <a:gd name="connsiteX33594" fmla="*/ 1163662 w 1617176"/>
              <a:gd name="connsiteY33594" fmla="*/ 1472088 h 1543360"/>
              <a:gd name="connsiteX33595" fmla="*/ 1164394 w 1617176"/>
              <a:gd name="connsiteY33595" fmla="*/ 1472576 h 1543360"/>
              <a:gd name="connsiteX33596" fmla="*/ 1159866 w 1617176"/>
              <a:gd name="connsiteY33596" fmla="*/ 1473749 h 1543360"/>
              <a:gd name="connsiteX33597" fmla="*/ 1185386 w 1617176"/>
              <a:gd name="connsiteY33597" fmla="*/ 1476968 h 1543360"/>
              <a:gd name="connsiteX33598" fmla="*/ 1214677 w 1617176"/>
              <a:gd name="connsiteY33598" fmla="*/ 1480385 h 1543360"/>
              <a:gd name="connsiteX33599" fmla="*/ 1215164 w 1617176"/>
              <a:gd name="connsiteY33599" fmla="*/ 1481362 h 1543360"/>
              <a:gd name="connsiteX33600" fmla="*/ 1214677 w 1617176"/>
              <a:gd name="connsiteY33600" fmla="*/ 1482094 h 1543360"/>
              <a:gd name="connsiteX33601" fmla="*/ 1214188 w 1617176"/>
              <a:gd name="connsiteY33601" fmla="*/ 1482094 h 1543360"/>
              <a:gd name="connsiteX33602" fmla="*/ 1185386 w 1617176"/>
              <a:gd name="connsiteY33602" fmla="*/ 1478433 h 1543360"/>
              <a:gd name="connsiteX33603" fmla="*/ 1158048 w 1617176"/>
              <a:gd name="connsiteY33603" fmla="*/ 1475260 h 1543360"/>
              <a:gd name="connsiteX33604" fmla="*/ 1157316 w 1617176"/>
              <a:gd name="connsiteY33604" fmla="*/ 1475260 h 1543360"/>
              <a:gd name="connsiteX33605" fmla="*/ 1153570 w 1617176"/>
              <a:gd name="connsiteY33605" fmla="*/ 1474557 h 1543360"/>
              <a:gd name="connsiteX33606" fmla="*/ 1152922 w 1617176"/>
              <a:gd name="connsiteY33606" fmla="*/ 1474773 h 1543360"/>
              <a:gd name="connsiteX33607" fmla="*/ 1152190 w 1617176"/>
              <a:gd name="connsiteY33607" fmla="*/ 1475017 h 1543360"/>
              <a:gd name="connsiteX33608" fmla="*/ 1152434 w 1617176"/>
              <a:gd name="connsiteY33608" fmla="*/ 1475993 h 1543360"/>
              <a:gd name="connsiteX33609" fmla="*/ 1094097 w 1617176"/>
              <a:gd name="connsiteY33609" fmla="*/ 1475993 h 1543360"/>
              <a:gd name="connsiteX33610" fmla="*/ 1090192 w 1617176"/>
              <a:gd name="connsiteY33610" fmla="*/ 1475261 h 1543360"/>
              <a:gd name="connsiteX33611" fmla="*/ 1086775 w 1617176"/>
              <a:gd name="connsiteY33611" fmla="*/ 1476481 h 1543360"/>
              <a:gd name="connsiteX33612" fmla="*/ 1081649 w 1617176"/>
              <a:gd name="connsiteY33612" fmla="*/ 1475993 h 1543360"/>
              <a:gd name="connsiteX33613" fmla="*/ 1062366 w 1617176"/>
              <a:gd name="connsiteY33613" fmla="*/ 1478434 h 1543360"/>
              <a:gd name="connsiteX33614" fmla="*/ 1062366 w 1617176"/>
              <a:gd name="connsiteY33614" fmla="*/ 1479165 h 1543360"/>
              <a:gd name="connsiteX33615" fmla="*/ 1062366 w 1617176"/>
              <a:gd name="connsiteY33615" fmla="*/ 1479410 h 1543360"/>
              <a:gd name="connsiteX33616" fmla="*/ 1061634 w 1617176"/>
              <a:gd name="connsiteY33616" fmla="*/ 1480143 h 1543360"/>
              <a:gd name="connsiteX33617" fmla="*/ 1061878 w 1617176"/>
              <a:gd name="connsiteY33617" fmla="*/ 1481119 h 1543360"/>
              <a:gd name="connsiteX33618" fmla="*/ 1037225 w 1617176"/>
              <a:gd name="connsiteY33618" fmla="*/ 1482339 h 1543360"/>
              <a:gd name="connsiteX33619" fmla="*/ 1037225 w 1617176"/>
              <a:gd name="connsiteY33619" fmla="*/ 1481556 h 1543360"/>
              <a:gd name="connsiteX33620" fmla="*/ 1027218 w 1617176"/>
              <a:gd name="connsiteY33620" fmla="*/ 1483558 h 1543360"/>
              <a:gd name="connsiteX33621" fmla="*/ 1019895 w 1617176"/>
              <a:gd name="connsiteY33621" fmla="*/ 1485023 h 1543360"/>
              <a:gd name="connsiteX33622" fmla="*/ 1019405 w 1617176"/>
              <a:gd name="connsiteY33622" fmla="*/ 1484532 h 1543360"/>
              <a:gd name="connsiteX33623" fmla="*/ 1014800 w 1617176"/>
              <a:gd name="connsiteY33623" fmla="*/ 1486365 h 1543360"/>
              <a:gd name="connsiteX33624" fmla="*/ 1009819 w 1617176"/>
              <a:gd name="connsiteY33624" fmla="*/ 1488412 h 1543360"/>
              <a:gd name="connsiteX33625" fmla="*/ 1017455 w 1617176"/>
              <a:gd name="connsiteY33625" fmla="*/ 1489416 h 1543360"/>
              <a:gd name="connsiteX33626" fmla="*/ 1019952 w 1617176"/>
              <a:gd name="connsiteY33626" fmla="*/ 1489643 h 1543360"/>
              <a:gd name="connsiteX33627" fmla="*/ 1019895 w 1617176"/>
              <a:gd name="connsiteY33627" fmla="*/ 1489417 h 1543360"/>
              <a:gd name="connsiteX33628" fmla="*/ 1033076 w 1617176"/>
              <a:gd name="connsiteY33628" fmla="*/ 1490637 h 1543360"/>
              <a:gd name="connsiteX33629" fmla="*/ 1035517 w 1617176"/>
              <a:gd name="connsiteY33629" fmla="*/ 1490637 h 1543360"/>
              <a:gd name="connsiteX33630" fmla="*/ 1037226 w 1617176"/>
              <a:gd name="connsiteY33630" fmla="*/ 1490637 h 1543360"/>
              <a:gd name="connsiteX33631" fmla="*/ 1037375 w 1617176"/>
              <a:gd name="connsiteY33631" fmla="*/ 1490835 h 1543360"/>
              <a:gd name="connsiteX33632" fmla="*/ 1051626 w 1617176"/>
              <a:gd name="connsiteY33632" fmla="*/ 1489172 h 1543360"/>
              <a:gd name="connsiteX33633" fmla="*/ 1051687 w 1617176"/>
              <a:gd name="connsiteY33633" fmla="*/ 1489356 h 1543360"/>
              <a:gd name="connsiteX33634" fmla="*/ 1051871 w 1617176"/>
              <a:gd name="connsiteY33634" fmla="*/ 1489172 h 1543360"/>
              <a:gd name="connsiteX33635" fmla="*/ 1076036 w 1617176"/>
              <a:gd name="connsiteY33635" fmla="*/ 1486731 h 1543360"/>
              <a:gd name="connsiteX33636" fmla="*/ 1102674 w 1617176"/>
              <a:gd name="connsiteY33636" fmla="*/ 1483460 h 1543360"/>
              <a:gd name="connsiteX33637" fmla="*/ 1083358 w 1617176"/>
              <a:gd name="connsiteY33637" fmla="*/ 1481850 h 1543360"/>
              <a:gd name="connsiteX33638" fmla="*/ 1063098 w 1617176"/>
              <a:gd name="connsiteY33638" fmla="*/ 1479898 h 1543360"/>
              <a:gd name="connsiteX33639" fmla="*/ 1062366 w 1617176"/>
              <a:gd name="connsiteY33639" fmla="*/ 1479165 h 1543360"/>
              <a:gd name="connsiteX33640" fmla="*/ 1063342 w 1617176"/>
              <a:gd name="connsiteY33640" fmla="*/ 1478433 h 1543360"/>
              <a:gd name="connsiteX33641" fmla="*/ 1083602 w 1617176"/>
              <a:gd name="connsiteY33641" fmla="*/ 1480142 h 1543360"/>
              <a:gd name="connsiteX33642" fmla="*/ 1103668 w 1617176"/>
              <a:gd name="connsiteY33642" fmla="*/ 1482052 h 1543360"/>
              <a:gd name="connsiteX33643" fmla="*/ 1103617 w 1617176"/>
              <a:gd name="connsiteY33643" fmla="*/ 1481849 h 1543360"/>
              <a:gd name="connsiteX33644" fmla="*/ 1114514 w 1617176"/>
              <a:gd name="connsiteY33644" fmla="*/ 1482312 h 1543360"/>
              <a:gd name="connsiteX33645" fmla="*/ 1114601 w 1617176"/>
              <a:gd name="connsiteY33645" fmla="*/ 1482094 h 1543360"/>
              <a:gd name="connsiteX33646" fmla="*/ 1120947 w 1617176"/>
              <a:gd name="connsiteY33646" fmla="*/ 1482094 h 1543360"/>
              <a:gd name="connsiteX33647" fmla="*/ 1125829 w 1617176"/>
              <a:gd name="connsiteY33647" fmla="*/ 1482582 h 1543360"/>
              <a:gd name="connsiteX33648" fmla="*/ 1126475 w 1617176"/>
              <a:gd name="connsiteY33648" fmla="*/ 1482905 h 1543360"/>
              <a:gd name="connsiteX33649" fmla="*/ 1143403 w 1617176"/>
              <a:gd name="connsiteY33649" fmla="*/ 1480873 h 1543360"/>
              <a:gd name="connsiteX33650" fmla="*/ 1143260 w 1617176"/>
              <a:gd name="connsiteY33650" fmla="*/ 1481088 h 1543360"/>
              <a:gd name="connsiteX33651" fmla="*/ 1151702 w 1617176"/>
              <a:gd name="connsiteY33651" fmla="*/ 1480385 h 1543360"/>
              <a:gd name="connsiteX33652" fmla="*/ 1154143 w 1617176"/>
              <a:gd name="connsiteY33652" fmla="*/ 1480385 h 1543360"/>
              <a:gd name="connsiteX33653" fmla="*/ 1154875 w 1617176"/>
              <a:gd name="connsiteY33653" fmla="*/ 1481117 h 1543360"/>
              <a:gd name="connsiteX33654" fmla="*/ 1154143 w 1617176"/>
              <a:gd name="connsiteY33654" fmla="*/ 1481605 h 1543360"/>
              <a:gd name="connsiteX33655" fmla="*/ 1151702 w 1617176"/>
              <a:gd name="connsiteY33655" fmla="*/ 1481605 h 1543360"/>
              <a:gd name="connsiteX33656" fmla="*/ 1143794 w 1617176"/>
              <a:gd name="connsiteY33656" fmla="*/ 1481824 h 1543360"/>
              <a:gd name="connsiteX33657" fmla="*/ 1143892 w 1617176"/>
              <a:gd name="connsiteY33657" fmla="*/ 1481849 h 1543360"/>
              <a:gd name="connsiteX33658" fmla="*/ 1140228 w 1617176"/>
              <a:gd name="connsiteY33658" fmla="*/ 1482964 h 1543360"/>
              <a:gd name="connsiteX33659" fmla="*/ 1194173 w 1617176"/>
              <a:gd name="connsiteY33659" fmla="*/ 1485511 h 1543360"/>
              <a:gd name="connsiteX33660" fmla="*/ 1221755 w 1617176"/>
              <a:gd name="connsiteY33660" fmla="*/ 1486731 h 1543360"/>
              <a:gd name="connsiteX33661" fmla="*/ 1222010 w 1617176"/>
              <a:gd name="connsiteY33661" fmla="*/ 1486985 h 1543360"/>
              <a:gd name="connsiteX33662" fmla="*/ 1245675 w 1617176"/>
              <a:gd name="connsiteY33662" fmla="*/ 1487952 h 1543360"/>
              <a:gd name="connsiteX33663" fmla="*/ 1245567 w 1617176"/>
              <a:gd name="connsiteY33663" fmla="*/ 1488169 h 1543360"/>
              <a:gd name="connsiteX33664" fmla="*/ 1248605 w 1617176"/>
              <a:gd name="connsiteY33664" fmla="*/ 1487952 h 1543360"/>
              <a:gd name="connsiteX33665" fmla="*/ 1251289 w 1617176"/>
              <a:gd name="connsiteY33665" fmla="*/ 1487952 h 1543360"/>
              <a:gd name="connsiteX33666" fmla="*/ 1251777 w 1617176"/>
              <a:gd name="connsiteY33666" fmla="*/ 1488684 h 1543360"/>
              <a:gd name="connsiteX33667" fmla="*/ 1251289 w 1617176"/>
              <a:gd name="connsiteY33667" fmla="*/ 1489417 h 1543360"/>
              <a:gd name="connsiteX33668" fmla="*/ 1250313 w 1617176"/>
              <a:gd name="connsiteY33668" fmla="*/ 1489661 h 1543360"/>
              <a:gd name="connsiteX33669" fmla="*/ 1248605 w 1617176"/>
              <a:gd name="connsiteY33669" fmla="*/ 1489661 h 1543360"/>
              <a:gd name="connsiteX33670" fmla="*/ 1245675 w 1617176"/>
              <a:gd name="connsiteY33670" fmla="*/ 1489661 h 1543360"/>
              <a:gd name="connsiteX33671" fmla="*/ 1245610 w 1617176"/>
              <a:gd name="connsiteY33671" fmla="*/ 1489628 h 1543360"/>
              <a:gd name="connsiteX33672" fmla="*/ 1221755 w 1617176"/>
              <a:gd name="connsiteY33672" fmla="*/ 1488684 h 1543360"/>
              <a:gd name="connsiteX33673" fmla="*/ 1194173 w 1617176"/>
              <a:gd name="connsiteY33673" fmla="*/ 1487464 h 1543360"/>
              <a:gd name="connsiteX33674" fmla="*/ 1137735 w 1617176"/>
              <a:gd name="connsiteY33674" fmla="*/ 1484799 h 1543360"/>
              <a:gd name="connsiteX33675" fmla="*/ 1137790 w 1617176"/>
              <a:gd name="connsiteY33675" fmla="*/ 1485022 h 1543360"/>
              <a:gd name="connsiteX33676" fmla="*/ 1125829 w 1617176"/>
              <a:gd name="connsiteY33676" fmla="*/ 1484290 h 1543360"/>
              <a:gd name="connsiteX33677" fmla="*/ 1125829 w 1617176"/>
              <a:gd name="connsiteY33677" fmla="*/ 1484047 h 1543360"/>
              <a:gd name="connsiteX33678" fmla="*/ 1123876 w 1617176"/>
              <a:gd name="connsiteY33678" fmla="*/ 1484047 h 1543360"/>
              <a:gd name="connsiteX33679" fmla="*/ 1120703 w 1617176"/>
              <a:gd name="connsiteY33679" fmla="*/ 1483802 h 1543360"/>
              <a:gd name="connsiteX33680" fmla="*/ 1115578 w 1617176"/>
              <a:gd name="connsiteY33680" fmla="*/ 1483802 h 1543360"/>
              <a:gd name="connsiteX33681" fmla="*/ 1103617 w 1617176"/>
              <a:gd name="connsiteY33681" fmla="*/ 1485022 h 1543360"/>
              <a:gd name="connsiteX33682" fmla="*/ 1103673 w 1617176"/>
              <a:gd name="connsiteY33682" fmla="*/ 1484799 h 1543360"/>
              <a:gd name="connsiteX33683" fmla="*/ 1075792 w 1617176"/>
              <a:gd name="connsiteY33683" fmla="*/ 1487708 h 1543360"/>
              <a:gd name="connsiteX33684" fmla="*/ 1052048 w 1617176"/>
              <a:gd name="connsiteY33684" fmla="*/ 1490615 h 1543360"/>
              <a:gd name="connsiteX33685" fmla="*/ 1052114 w 1617176"/>
              <a:gd name="connsiteY33685" fmla="*/ 1490881 h 1543360"/>
              <a:gd name="connsiteX33686" fmla="*/ 1046989 w 1617176"/>
              <a:gd name="connsiteY33686" fmla="*/ 1491125 h 1543360"/>
              <a:gd name="connsiteX33687" fmla="*/ 1047934 w 1617176"/>
              <a:gd name="connsiteY33687" fmla="*/ 1491880 h 1543360"/>
              <a:gd name="connsiteX33688" fmla="*/ 1047965 w 1617176"/>
              <a:gd name="connsiteY33688" fmla="*/ 1491857 h 1543360"/>
              <a:gd name="connsiteX33689" fmla="*/ 1090925 w 1617176"/>
              <a:gd name="connsiteY33689" fmla="*/ 1495762 h 1543360"/>
              <a:gd name="connsiteX33690" fmla="*/ 1224623 w 1617176"/>
              <a:gd name="connsiteY33690" fmla="*/ 1510834 h 1543360"/>
              <a:gd name="connsiteX33691" fmla="*/ 1224440 w 1617176"/>
              <a:gd name="connsiteY33691" fmla="*/ 1510652 h 1543360"/>
              <a:gd name="connsiteX33692" fmla="*/ 1229566 w 1617176"/>
              <a:gd name="connsiteY33692" fmla="*/ 1511140 h 1543360"/>
              <a:gd name="connsiteX33693" fmla="*/ 1229597 w 1617176"/>
              <a:gd name="connsiteY33693" fmla="*/ 1511201 h 1543360"/>
              <a:gd name="connsiteX33694" fmla="*/ 1233472 w 1617176"/>
              <a:gd name="connsiteY33694" fmla="*/ 1512062 h 1543360"/>
              <a:gd name="connsiteX33695" fmla="*/ 1233472 w 1617176"/>
              <a:gd name="connsiteY33695" fmla="*/ 1511873 h 1543360"/>
              <a:gd name="connsiteX33696" fmla="*/ 1243209 w 1617176"/>
              <a:gd name="connsiteY33696" fmla="*/ 1513820 h 1543360"/>
              <a:gd name="connsiteX33697" fmla="*/ 1282868 w 1617176"/>
              <a:gd name="connsiteY33697" fmla="*/ 1512697 h 1543360"/>
              <a:gd name="connsiteX33698" fmla="*/ 1328421 w 1617176"/>
              <a:gd name="connsiteY33698" fmla="*/ 1510652 h 1543360"/>
              <a:gd name="connsiteX33699" fmla="*/ 1328614 w 1617176"/>
              <a:gd name="connsiteY33699" fmla="*/ 1510910 h 1543360"/>
              <a:gd name="connsiteX33700" fmla="*/ 1343554 w 1617176"/>
              <a:gd name="connsiteY33700" fmla="*/ 1507967 h 1543360"/>
              <a:gd name="connsiteX33701" fmla="*/ 1327445 w 1617176"/>
              <a:gd name="connsiteY33701" fmla="*/ 1506259 h 1543360"/>
              <a:gd name="connsiteX33702" fmla="*/ 1326712 w 1617176"/>
              <a:gd name="connsiteY33702" fmla="*/ 1506259 h 1543360"/>
              <a:gd name="connsiteX33703" fmla="*/ 1324027 w 1617176"/>
              <a:gd name="connsiteY33703" fmla="*/ 1506015 h 1543360"/>
              <a:gd name="connsiteX33704" fmla="*/ 1322446 w 1617176"/>
              <a:gd name="connsiteY33704" fmla="*/ 1505336 h 1543360"/>
              <a:gd name="connsiteX33705" fmla="*/ 1322319 w 1617176"/>
              <a:gd name="connsiteY33705" fmla="*/ 1505526 h 1543360"/>
              <a:gd name="connsiteX33706" fmla="*/ 1219558 w 1617176"/>
              <a:gd name="connsiteY33706" fmla="*/ 1498448 h 1543360"/>
              <a:gd name="connsiteX33707" fmla="*/ 1218826 w 1617176"/>
              <a:gd name="connsiteY33707" fmla="*/ 1497471 h 1543360"/>
              <a:gd name="connsiteX33708" fmla="*/ 1219558 w 1617176"/>
              <a:gd name="connsiteY33708" fmla="*/ 1496983 h 1543360"/>
              <a:gd name="connsiteX33709" fmla="*/ 1322163 w 1617176"/>
              <a:gd name="connsiteY33709" fmla="*/ 1504051 h 1543360"/>
              <a:gd name="connsiteX33710" fmla="*/ 1322319 w 1617176"/>
              <a:gd name="connsiteY33710" fmla="*/ 1503817 h 1543360"/>
              <a:gd name="connsiteX33711" fmla="*/ 1322989 w 1617176"/>
              <a:gd name="connsiteY33711" fmla="*/ 1503281 h 1543360"/>
              <a:gd name="connsiteX33712" fmla="*/ 1301083 w 1617176"/>
              <a:gd name="connsiteY33712" fmla="*/ 1501377 h 1543360"/>
              <a:gd name="connsiteX33713" fmla="*/ 1300107 w 1617176"/>
              <a:gd name="connsiteY33713" fmla="*/ 1500644 h 1543360"/>
              <a:gd name="connsiteX33714" fmla="*/ 1301083 w 1617176"/>
              <a:gd name="connsiteY33714" fmla="*/ 1499668 h 1543360"/>
              <a:gd name="connsiteX33715" fmla="*/ 1323539 w 1617176"/>
              <a:gd name="connsiteY33715" fmla="*/ 1502109 h 1543360"/>
              <a:gd name="connsiteX33716" fmla="*/ 1323539 w 1617176"/>
              <a:gd name="connsiteY33716" fmla="*/ 1501621 h 1543360"/>
              <a:gd name="connsiteX33717" fmla="*/ 1343554 w 1617176"/>
              <a:gd name="connsiteY33717" fmla="*/ 1503818 h 1543360"/>
              <a:gd name="connsiteX33718" fmla="*/ 1348680 w 1617176"/>
              <a:gd name="connsiteY33718" fmla="*/ 1505770 h 1543360"/>
              <a:gd name="connsiteX33719" fmla="*/ 1374553 w 1617176"/>
              <a:gd name="connsiteY33719" fmla="*/ 1505526 h 1543360"/>
              <a:gd name="connsiteX33720" fmla="*/ 1315484 w 1617176"/>
              <a:gd name="connsiteY33720" fmla="*/ 1498448 h 1543360"/>
              <a:gd name="connsiteX33721" fmla="*/ 1315773 w 1617176"/>
              <a:gd name="connsiteY33721" fmla="*/ 1497725 h 1543360"/>
              <a:gd name="connsiteX33722" fmla="*/ 1304989 w 1617176"/>
              <a:gd name="connsiteY33722" fmla="*/ 1498204 h 1543360"/>
              <a:gd name="connsiteX33723" fmla="*/ 1297910 w 1617176"/>
              <a:gd name="connsiteY33723" fmla="*/ 1498204 h 1543360"/>
              <a:gd name="connsiteX33724" fmla="*/ 1294737 w 1617176"/>
              <a:gd name="connsiteY33724" fmla="*/ 1498204 h 1543360"/>
              <a:gd name="connsiteX33725" fmla="*/ 1293517 w 1617176"/>
              <a:gd name="connsiteY33725" fmla="*/ 1496983 h 1543360"/>
              <a:gd name="connsiteX33726" fmla="*/ 1294737 w 1617176"/>
              <a:gd name="connsiteY33726" fmla="*/ 1496251 h 1543360"/>
              <a:gd name="connsiteX33727" fmla="*/ 1304989 w 1617176"/>
              <a:gd name="connsiteY33727" fmla="*/ 1496251 h 1543360"/>
              <a:gd name="connsiteX33728" fmla="*/ 1315973 w 1617176"/>
              <a:gd name="connsiteY33728" fmla="*/ 1496251 h 1543360"/>
              <a:gd name="connsiteX33729" fmla="*/ 1316129 w 1617176"/>
              <a:gd name="connsiteY33729" fmla="*/ 1496484 h 1543360"/>
              <a:gd name="connsiteX33730" fmla="*/ 1321342 w 1617176"/>
              <a:gd name="connsiteY33730" fmla="*/ 1495519 h 1543360"/>
              <a:gd name="connsiteX33731" fmla="*/ 1346971 w 1617176"/>
              <a:gd name="connsiteY33731" fmla="*/ 1494542 h 1543360"/>
              <a:gd name="connsiteX33732" fmla="*/ 1335499 w 1617176"/>
              <a:gd name="connsiteY33732" fmla="*/ 1489417 h 1543360"/>
              <a:gd name="connsiteX33733" fmla="*/ 1335548 w 1617176"/>
              <a:gd name="connsiteY33733" fmla="*/ 1489320 h 1543360"/>
              <a:gd name="connsiteX33734" fmla="*/ 1294737 w 1617176"/>
              <a:gd name="connsiteY33734" fmla="*/ 1480386 h 1543360"/>
              <a:gd name="connsiteX33735" fmla="*/ 1294249 w 1617176"/>
              <a:gd name="connsiteY33735" fmla="*/ 1479653 h 1543360"/>
              <a:gd name="connsiteX33736" fmla="*/ 1295226 w 1617176"/>
              <a:gd name="connsiteY33736" fmla="*/ 1478921 h 1543360"/>
              <a:gd name="connsiteX33737" fmla="*/ 1336721 w 1617176"/>
              <a:gd name="connsiteY33737" fmla="*/ 1487464 h 1543360"/>
              <a:gd name="connsiteX33738" fmla="*/ 1336925 w 1617176"/>
              <a:gd name="connsiteY33738" fmla="*/ 1487973 h 1543360"/>
              <a:gd name="connsiteX33739" fmla="*/ 1346422 w 1617176"/>
              <a:gd name="connsiteY33739" fmla="*/ 1490667 h 1543360"/>
              <a:gd name="connsiteX33740" fmla="*/ 1357223 w 1617176"/>
              <a:gd name="connsiteY33740" fmla="*/ 1493810 h 1543360"/>
              <a:gd name="connsiteX33741" fmla="*/ 1385537 w 1617176"/>
              <a:gd name="connsiteY33741" fmla="*/ 1493322 h 1543360"/>
              <a:gd name="connsiteX33742" fmla="*/ 1413851 w 1617176"/>
              <a:gd name="connsiteY33742" fmla="*/ 1492102 h 1543360"/>
              <a:gd name="connsiteX33743" fmla="*/ 1412631 w 1617176"/>
              <a:gd name="connsiteY33743" fmla="*/ 1489172 h 1543360"/>
              <a:gd name="connsiteX33744" fmla="*/ 1417756 w 1617176"/>
              <a:gd name="connsiteY33744" fmla="*/ 1489172 h 1543360"/>
              <a:gd name="connsiteX33745" fmla="*/ 1417756 w 1617176"/>
              <a:gd name="connsiteY33745" fmla="*/ 1489173 h 1543360"/>
              <a:gd name="connsiteX33746" fmla="*/ 1420443 w 1617176"/>
              <a:gd name="connsiteY33746" fmla="*/ 1489173 h 1543360"/>
              <a:gd name="connsiteX33747" fmla="*/ 1420442 w 1617176"/>
              <a:gd name="connsiteY33747" fmla="*/ 1489172 h 1543360"/>
              <a:gd name="connsiteX33748" fmla="*/ 1477688 w 1617176"/>
              <a:gd name="connsiteY33748" fmla="*/ 1486286 h 1543360"/>
              <a:gd name="connsiteX33749" fmla="*/ 1478046 w 1617176"/>
              <a:gd name="connsiteY33749" fmla="*/ 1485999 h 1543360"/>
              <a:gd name="connsiteX33750" fmla="*/ 1479267 w 1617176"/>
              <a:gd name="connsiteY33750" fmla="*/ 1486243 h 1543360"/>
              <a:gd name="connsiteX33751" fmla="*/ 1480146 w 1617176"/>
              <a:gd name="connsiteY33751" fmla="*/ 1486536 h 1543360"/>
              <a:gd name="connsiteX33752" fmla="*/ 1480243 w 1617176"/>
              <a:gd name="connsiteY33752" fmla="*/ 1486243 h 1543360"/>
              <a:gd name="connsiteX33753" fmla="*/ 1485369 w 1617176"/>
              <a:gd name="connsiteY33753" fmla="*/ 1485755 h 1543360"/>
              <a:gd name="connsiteX33754" fmla="*/ 1485565 w 1617176"/>
              <a:gd name="connsiteY33754" fmla="*/ 1485999 h 1543360"/>
              <a:gd name="connsiteX33755" fmla="*/ 1487664 w 1617176"/>
              <a:gd name="connsiteY33755" fmla="*/ 1485999 h 1543360"/>
              <a:gd name="connsiteX33756" fmla="*/ 1487566 w 1617176"/>
              <a:gd name="connsiteY33756" fmla="*/ 1485755 h 1543360"/>
              <a:gd name="connsiteX33757" fmla="*/ 1502455 w 1617176"/>
              <a:gd name="connsiteY33757" fmla="*/ 1485267 h 1543360"/>
              <a:gd name="connsiteX33758" fmla="*/ 1502274 w 1617176"/>
              <a:gd name="connsiteY33758" fmla="*/ 1485508 h 1543360"/>
              <a:gd name="connsiteX33759" fmla="*/ 1569578 w 1617176"/>
              <a:gd name="connsiteY33759" fmla="*/ 1485267 h 1543360"/>
              <a:gd name="connsiteX33760" fmla="*/ 1570555 w 1617176"/>
              <a:gd name="connsiteY33760" fmla="*/ 1486000 h 1543360"/>
              <a:gd name="connsiteX33761" fmla="*/ 1569578 w 1617176"/>
              <a:gd name="connsiteY33761" fmla="*/ 1486976 h 1543360"/>
              <a:gd name="connsiteX33762" fmla="*/ 1501478 w 1617176"/>
              <a:gd name="connsiteY33762" fmla="*/ 1487220 h 1543360"/>
              <a:gd name="connsiteX33763" fmla="*/ 1501478 w 1617176"/>
              <a:gd name="connsiteY33763" fmla="*/ 1487219 h 1543360"/>
              <a:gd name="connsiteX33764" fmla="*/ 1498550 w 1617176"/>
              <a:gd name="connsiteY33764" fmla="*/ 1487952 h 1543360"/>
              <a:gd name="connsiteX33765" fmla="*/ 1512219 w 1617176"/>
              <a:gd name="connsiteY33765" fmla="*/ 1490881 h 1543360"/>
              <a:gd name="connsiteX33766" fmla="*/ 1512463 w 1617176"/>
              <a:gd name="connsiteY33766" fmla="*/ 1490881 h 1543360"/>
              <a:gd name="connsiteX33767" fmla="*/ 1512951 w 1617176"/>
              <a:gd name="connsiteY33767" fmla="*/ 1490637 h 1543360"/>
              <a:gd name="connsiteX33768" fmla="*/ 1513439 w 1617176"/>
              <a:gd name="connsiteY33768" fmla="*/ 1491125 h 1543360"/>
              <a:gd name="connsiteX33769" fmla="*/ 1512951 w 1617176"/>
              <a:gd name="connsiteY33769" fmla="*/ 1491613 h 1543360"/>
              <a:gd name="connsiteX33770" fmla="*/ 1512463 w 1617176"/>
              <a:gd name="connsiteY33770" fmla="*/ 1491857 h 1543360"/>
              <a:gd name="connsiteX33771" fmla="*/ 1511974 w 1617176"/>
              <a:gd name="connsiteY33771" fmla="*/ 1491857 h 1543360"/>
              <a:gd name="connsiteX33772" fmla="*/ 1511242 w 1617176"/>
              <a:gd name="connsiteY33772" fmla="*/ 1491857 h 1543360"/>
              <a:gd name="connsiteX33773" fmla="*/ 1510855 w 1617176"/>
              <a:gd name="connsiteY33773" fmla="*/ 1491663 h 1543360"/>
              <a:gd name="connsiteX33774" fmla="*/ 1494828 w 1617176"/>
              <a:gd name="connsiteY33774" fmla="*/ 1492101 h 1543360"/>
              <a:gd name="connsiteX33775" fmla="*/ 1475850 w 1617176"/>
              <a:gd name="connsiteY33775" fmla="*/ 1491125 h 1543360"/>
              <a:gd name="connsiteX33776" fmla="*/ 1420936 w 1617176"/>
              <a:gd name="connsiteY33776" fmla="*/ 1493312 h 1543360"/>
              <a:gd name="connsiteX33777" fmla="*/ 1420930 w 1617176"/>
              <a:gd name="connsiteY33777" fmla="*/ 1493322 h 1543360"/>
              <a:gd name="connsiteX33778" fmla="*/ 1419954 w 1617176"/>
              <a:gd name="connsiteY33778" fmla="*/ 1493566 h 1543360"/>
              <a:gd name="connsiteX33779" fmla="*/ 1419736 w 1617176"/>
              <a:gd name="connsiteY33779" fmla="*/ 1493479 h 1543360"/>
              <a:gd name="connsiteX33780" fmla="*/ 1418245 w 1617176"/>
              <a:gd name="connsiteY33780" fmla="*/ 1493810 h 1543360"/>
              <a:gd name="connsiteX33781" fmla="*/ 1430205 w 1617176"/>
              <a:gd name="connsiteY33781" fmla="*/ 1495031 h 1543360"/>
              <a:gd name="connsiteX33782" fmla="*/ 1466778 w 1617176"/>
              <a:gd name="connsiteY33782" fmla="*/ 1497643 h 1543360"/>
              <a:gd name="connsiteX33783" fmla="*/ 1467307 w 1617176"/>
              <a:gd name="connsiteY33783" fmla="*/ 1496983 h 1543360"/>
              <a:gd name="connsiteX33784" fmla="*/ 1523935 w 1617176"/>
              <a:gd name="connsiteY33784" fmla="*/ 1500156 h 1543360"/>
              <a:gd name="connsiteX33785" fmla="*/ 1549320 w 1617176"/>
              <a:gd name="connsiteY33785" fmla="*/ 1501132 h 1543360"/>
              <a:gd name="connsiteX33786" fmla="*/ 1550540 w 1617176"/>
              <a:gd name="connsiteY33786" fmla="*/ 1502353 h 1543360"/>
              <a:gd name="connsiteX33787" fmla="*/ 1549320 w 1617176"/>
              <a:gd name="connsiteY33787" fmla="*/ 1503085 h 1543360"/>
              <a:gd name="connsiteX33788" fmla="*/ 1523935 w 1617176"/>
              <a:gd name="connsiteY33788" fmla="*/ 1502109 h 1543360"/>
              <a:gd name="connsiteX33789" fmla="*/ 1466903 w 1617176"/>
              <a:gd name="connsiteY33789" fmla="*/ 1498941 h 1543360"/>
              <a:gd name="connsiteX33790" fmla="*/ 1467062 w 1617176"/>
              <a:gd name="connsiteY33790" fmla="*/ 1499180 h 1543360"/>
              <a:gd name="connsiteX33791" fmla="*/ 1417756 w 1617176"/>
              <a:gd name="connsiteY33791" fmla="*/ 1497227 h 1543360"/>
              <a:gd name="connsiteX33792" fmla="*/ 1367719 w 1617176"/>
              <a:gd name="connsiteY33792" fmla="*/ 1496739 h 1543360"/>
              <a:gd name="connsiteX33793" fmla="*/ 1379191 w 1617176"/>
              <a:gd name="connsiteY33793" fmla="*/ 1505038 h 1543360"/>
              <a:gd name="connsiteX33794" fmla="*/ 1364301 w 1617176"/>
              <a:gd name="connsiteY33794" fmla="*/ 1509188 h 1543360"/>
              <a:gd name="connsiteX33795" fmla="*/ 1351609 w 1617176"/>
              <a:gd name="connsiteY33795" fmla="*/ 1508211 h 1543360"/>
              <a:gd name="connsiteX33796" fmla="*/ 1327688 w 1617176"/>
              <a:gd name="connsiteY33796" fmla="*/ 1513093 h 1543360"/>
              <a:gd name="connsiteX33797" fmla="*/ 1328119 w 1617176"/>
              <a:gd name="connsiteY33797" fmla="*/ 1512376 h 1543360"/>
              <a:gd name="connsiteX33798" fmla="*/ 1282868 w 1617176"/>
              <a:gd name="connsiteY33798" fmla="*/ 1514589 h 1543360"/>
              <a:gd name="connsiteX33799" fmla="*/ 1242990 w 1617176"/>
              <a:gd name="connsiteY33799" fmla="*/ 1515534 h 1543360"/>
              <a:gd name="connsiteX33800" fmla="*/ 1242710 w 1617176"/>
              <a:gd name="connsiteY33800" fmla="*/ 1515310 h 1543360"/>
              <a:gd name="connsiteX33801" fmla="*/ 1205646 w 1617176"/>
              <a:gd name="connsiteY33801" fmla="*/ 1516022 h 1543360"/>
              <a:gd name="connsiteX33802" fmla="*/ 1205646 w 1617176"/>
              <a:gd name="connsiteY33802" fmla="*/ 1515046 h 1543360"/>
              <a:gd name="connsiteX33803" fmla="*/ 1205645 w 1617176"/>
              <a:gd name="connsiteY33803" fmla="*/ 1515045 h 1543360"/>
              <a:gd name="connsiteX33804" fmla="*/ 1205157 w 1617176"/>
              <a:gd name="connsiteY33804" fmla="*/ 1515533 h 1543360"/>
              <a:gd name="connsiteX33805" fmla="*/ 1157804 w 1617176"/>
              <a:gd name="connsiteY33805" fmla="*/ 1516998 h 1543360"/>
              <a:gd name="connsiteX33806" fmla="*/ 1133151 w 1617176"/>
              <a:gd name="connsiteY33806" fmla="*/ 1517486 h 1543360"/>
              <a:gd name="connsiteX33807" fmla="*/ 1132419 w 1617176"/>
              <a:gd name="connsiteY33807" fmla="*/ 1516998 h 1543360"/>
              <a:gd name="connsiteX33808" fmla="*/ 1133151 w 1617176"/>
              <a:gd name="connsiteY33808" fmla="*/ 1516266 h 1543360"/>
              <a:gd name="connsiteX33809" fmla="*/ 1157804 w 1617176"/>
              <a:gd name="connsiteY33809" fmla="*/ 1516022 h 1543360"/>
              <a:gd name="connsiteX33810" fmla="*/ 1203395 w 1617176"/>
              <a:gd name="connsiteY33810" fmla="*/ 1514377 h 1543360"/>
              <a:gd name="connsiteX33811" fmla="*/ 1199060 w 1617176"/>
              <a:gd name="connsiteY33811" fmla="*/ 1513330 h 1543360"/>
              <a:gd name="connsiteX33812" fmla="*/ 1199055 w 1617176"/>
              <a:gd name="connsiteY33812" fmla="*/ 1513337 h 1543360"/>
              <a:gd name="connsiteX33813" fmla="*/ 1198567 w 1617176"/>
              <a:gd name="connsiteY33813" fmla="*/ 1513337 h 1543360"/>
              <a:gd name="connsiteX33814" fmla="*/ 1105814 w 1617176"/>
              <a:gd name="connsiteY33814" fmla="*/ 1503818 h 1543360"/>
              <a:gd name="connsiteX33815" fmla="*/ 1025509 w 1617176"/>
              <a:gd name="connsiteY33815" fmla="*/ 1495519 h 1543360"/>
              <a:gd name="connsiteX33816" fmla="*/ 1025207 w 1617176"/>
              <a:gd name="connsiteY33816" fmla="*/ 1495216 h 1543360"/>
              <a:gd name="connsiteX33817" fmla="*/ 1016722 w 1617176"/>
              <a:gd name="connsiteY33817" fmla="*/ 1494299 h 1543360"/>
              <a:gd name="connsiteX33818" fmla="*/ 1015746 w 1617176"/>
              <a:gd name="connsiteY33818" fmla="*/ 1494299 h 1543360"/>
              <a:gd name="connsiteX33819" fmla="*/ 1014228 w 1617176"/>
              <a:gd name="connsiteY33819" fmla="*/ 1494489 h 1543360"/>
              <a:gd name="connsiteX33820" fmla="*/ 1014281 w 1617176"/>
              <a:gd name="connsiteY33820" fmla="*/ 1494542 h 1543360"/>
              <a:gd name="connsiteX33821" fmla="*/ 1002077 w 1617176"/>
              <a:gd name="connsiteY33821" fmla="*/ 1496006 h 1543360"/>
              <a:gd name="connsiteX33822" fmla="*/ 1002280 w 1617176"/>
              <a:gd name="connsiteY33822" fmla="*/ 1495600 h 1543360"/>
              <a:gd name="connsiteX33823" fmla="*/ 972542 w 1617176"/>
              <a:gd name="connsiteY33823" fmla="*/ 1500156 h 1543360"/>
              <a:gd name="connsiteX33824" fmla="*/ 940257 w 1617176"/>
              <a:gd name="connsiteY33824" fmla="*/ 1504461 h 1543360"/>
              <a:gd name="connsiteX33825" fmla="*/ 940323 w 1617176"/>
              <a:gd name="connsiteY33825" fmla="*/ 1504550 h 1543360"/>
              <a:gd name="connsiteX33826" fmla="*/ 940323 w 1617176"/>
              <a:gd name="connsiteY33826" fmla="*/ 1504629 h 1543360"/>
              <a:gd name="connsiteX33827" fmla="*/ 1065051 w 1617176"/>
              <a:gd name="connsiteY33827" fmla="*/ 1517975 h 1543360"/>
              <a:gd name="connsiteX33828" fmla="*/ 1065065 w 1617176"/>
              <a:gd name="connsiteY33828" fmla="*/ 1517993 h 1543360"/>
              <a:gd name="connsiteX33829" fmla="*/ 1119635 w 1617176"/>
              <a:gd name="connsiteY33829" fmla="*/ 1521881 h 1543360"/>
              <a:gd name="connsiteX33830" fmla="*/ 1176111 w 1617176"/>
              <a:gd name="connsiteY33830" fmla="*/ 1525786 h 1543360"/>
              <a:gd name="connsiteX33831" fmla="*/ 1183125 w 1617176"/>
              <a:gd name="connsiteY33831" fmla="*/ 1528205 h 1543360"/>
              <a:gd name="connsiteX33832" fmla="*/ 1229322 w 1617176"/>
              <a:gd name="connsiteY33832" fmla="*/ 1525786 h 1543360"/>
              <a:gd name="connsiteX33833" fmla="*/ 1273501 w 1617176"/>
              <a:gd name="connsiteY33833" fmla="*/ 1523833 h 1543360"/>
              <a:gd name="connsiteX33834" fmla="*/ 1273502 w 1617176"/>
              <a:gd name="connsiteY33834" fmla="*/ 1523833 h 1543360"/>
              <a:gd name="connsiteX33835" fmla="*/ 1277895 w 1617176"/>
              <a:gd name="connsiteY33835" fmla="*/ 1523833 h 1543360"/>
              <a:gd name="connsiteX33836" fmla="*/ 1277895 w 1617176"/>
              <a:gd name="connsiteY33836" fmla="*/ 1523832 h 1543360"/>
              <a:gd name="connsiteX33837" fmla="*/ 1298643 w 1617176"/>
              <a:gd name="connsiteY33837" fmla="*/ 1522368 h 1543360"/>
              <a:gd name="connsiteX33838" fmla="*/ 1331838 w 1617176"/>
              <a:gd name="connsiteY33838" fmla="*/ 1520171 h 1543360"/>
              <a:gd name="connsiteX33839" fmla="*/ 1331877 w 1617176"/>
              <a:gd name="connsiteY33839" fmla="*/ 1520248 h 1543360"/>
              <a:gd name="connsiteX33840" fmla="*/ 1343555 w 1617176"/>
              <a:gd name="connsiteY33840" fmla="*/ 1518951 h 1543360"/>
              <a:gd name="connsiteX33841" fmla="*/ 1343555 w 1617176"/>
              <a:gd name="connsiteY33841" fmla="*/ 1519338 h 1543360"/>
              <a:gd name="connsiteX33842" fmla="*/ 1348924 w 1617176"/>
              <a:gd name="connsiteY33842" fmla="*/ 1518219 h 1543360"/>
              <a:gd name="connsiteX33843" fmla="*/ 1353318 w 1617176"/>
              <a:gd name="connsiteY33843" fmla="*/ 1517731 h 1543360"/>
              <a:gd name="connsiteX33844" fmla="*/ 1354050 w 1617176"/>
              <a:gd name="connsiteY33844" fmla="*/ 1518219 h 1543360"/>
              <a:gd name="connsiteX33845" fmla="*/ 1353318 w 1617176"/>
              <a:gd name="connsiteY33845" fmla="*/ 1518951 h 1543360"/>
              <a:gd name="connsiteX33846" fmla="*/ 1349413 w 1617176"/>
              <a:gd name="connsiteY33846" fmla="*/ 1519684 h 1543360"/>
              <a:gd name="connsiteX33847" fmla="*/ 1345190 w 1617176"/>
              <a:gd name="connsiteY33847" fmla="*/ 1520388 h 1543360"/>
              <a:gd name="connsiteX33848" fmla="*/ 1365309 w 1617176"/>
              <a:gd name="connsiteY33848" fmla="*/ 1519775 h 1543360"/>
              <a:gd name="connsiteX33849" fmla="*/ 1386726 w 1617176"/>
              <a:gd name="connsiteY33849" fmla="*/ 1517540 h 1543360"/>
              <a:gd name="connsiteX33850" fmla="*/ 1386758 w 1617176"/>
              <a:gd name="connsiteY33850" fmla="*/ 1517486 h 1543360"/>
              <a:gd name="connsiteX33851" fmla="*/ 1390663 w 1617176"/>
              <a:gd name="connsiteY33851" fmla="*/ 1516754 h 1543360"/>
              <a:gd name="connsiteX33852" fmla="*/ 1393348 w 1617176"/>
              <a:gd name="connsiteY33852" fmla="*/ 1516510 h 1543360"/>
              <a:gd name="connsiteX33853" fmla="*/ 1393619 w 1617176"/>
              <a:gd name="connsiteY33853" fmla="*/ 1516726 h 1543360"/>
              <a:gd name="connsiteX33854" fmla="*/ 1433320 w 1617176"/>
              <a:gd name="connsiteY33854" fmla="*/ 1514587 h 1543360"/>
              <a:gd name="connsiteX33855" fmla="*/ 1433379 w 1617176"/>
              <a:gd name="connsiteY33855" fmla="*/ 1514557 h 1543360"/>
              <a:gd name="connsiteX33856" fmla="*/ 1433866 w 1617176"/>
              <a:gd name="connsiteY33856" fmla="*/ 1514557 h 1543360"/>
              <a:gd name="connsiteX33857" fmla="*/ 1435087 w 1617176"/>
              <a:gd name="connsiteY33857" fmla="*/ 1514557 h 1543360"/>
              <a:gd name="connsiteX33858" fmla="*/ 1435575 w 1617176"/>
              <a:gd name="connsiteY33858" fmla="*/ 1514557 h 1543360"/>
              <a:gd name="connsiteX33859" fmla="*/ 1436064 w 1617176"/>
              <a:gd name="connsiteY33859" fmla="*/ 1515045 h 1543360"/>
              <a:gd name="connsiteX33860" fmla="*/ 1435575 w 1617176"/>
              <a:gd name="connsiteY33860" fmla="*/ 1516022 h 1543360"/>
              <a:gd name="connsiteX33861" fmla="*/ 1433867 w 1617176"/>
              <a:gd name="connsiteY33861" fmla="*/ 1516266 h 1543360"/>
              <a:gd name="connsiteX33862" fmla="*/ 1433379 w 1617176"/>
              <a:gd name="connsiteY33862" fmla="*/ 1516104 h 1543360"/>
              <a:gd name="connsiteX33863" fmla="*/ 1433379 w 1617176"/>
              <a:gd name="connsiteY33863" fmla="*/ 1516266 h 1543360"/>
              <a:gd name="connsiteX33864" fmla="*/ 1411960 w 1617176"/>
              <a:gd name="connsiteY33864" fmla="*/ 1517822 h 1543360"/>
              <a:gd name="connsiteX33865" fmla="*/ 1393857 w 1617176"/>
              <a:gd name="connsiteY33865" fmla="*/ 1518437 h 1543360"/>
              <a:gd name="connsiteX33866" fmla="*/ 1393837 w 1617176"/>
              <a:gd name="connsiteY33866" fmla="*/ 1518463 h 1543360"/>
              <a:gd name="connsiteX33867" fmla="*/ 1390663 w 1617176"/>
              <a:gd name="connsiteY33867" fmla="*/ 1518951 h 1543360"/>
              <a:gd name="connsiteX33868" fmla="*/ 1387735 w 1617176"/>
              <a:gd name="connsiteY33868" fmla="*/ 1519439 h 1543360"/>
              <a:gd name="connsiteX33869" fmla="*/ 1387246 w 1617176"/>
              <a:gd name="connsiteY33869" fmla="*/ 1519439 h 1543360"/>
              <a:gd name="connsiteX33870" fmla="*/ 1386816 w 1617176"/>
              <a:gd name="connsiteY33870" fmla="*/ 1519181 h 1543360"/>
              <a:gd name="connsiteX33871" fmla="*/ 1382852 w 1617176"/>
              <a:gd name="connsiteY33871" fmla="*/ 1520171 h 1543360"/>
              <a:gd name="connsiteX33872" fmla="*/ 1382534 w 1617176"/>
              <a:gd name="connsiteY33872" fmla="*/ 1520107 h 1543360"/>
              <a:gd name="connsiteX33873" fmla="*/ 1382852 w 1617176"/>
              <a:gd name="connsiteY33873" fmla="*/ 1520903 h 1543360"/>
              <a:gd name="connsiteX33874" fmla="*/ 1382852 w 1617176"/>
              <a:gd name="connsiteY33874" fmla="*/ 1520415 h 1543360"/>
              <a:gd name="connsiteX33875" fmla="*/ 1426539 w 1617176"/>
              <a:gd name="connsiteY33875" fmla="*/ 1520176 h 1543360"/>
              <a:gd name="connsiteX33876" fmla="*/ 1426788 w 1617176"/>
              <a:gd name="connsiteY33876" fmla="*/ 1519927 h 1543360"/>
              <a:gd name="connsiteX33877" fmla="*/ 1449244 w 1617176"/>
              <a:gd name="connsiteY33877" fmla="*/ 1518218 h 1543360"/>
              <a:gd name="connsiteX33878" fmla="*/ 1461937 w 1617176"/>
              <a:gd name="connsiteY33878" fmla="*/ 1517486 h 1543360"/>
              <a:gd name="connsiteX33879" fmla="*/ 1462379 w 1617176"/>
              <a:gd name="connsiteY33879" fmla="*/ 1517928 h 1543360"/>
              <a:gd name="connsiteX33880" fmla="*/ 1503675 w 1617176"/>
              <a:gd name="connsiteY33880" fmla="*/ 1516754 h 1543360"/>
              <a:gd name="connsiteX33881" fmla="*/ 1497329 w 1617176"/>
              <a:gd name="connsiteY33881" fmla="*/ 1518951 h 1543360"/>
              <a:gd name="connsiteX33882" fmla="*/ 1461945 w 1617176"/>
              <a:gd name="connsiteY33882" fmla="*/ 1519673 h 1543360"/>
              <a:gd name="connsiteX33883" fmla="*/ 1461937 w 1617176"/>
              <a:gd name="connsiteY33883" fmla="*/ 1519683 h 1543360"/>
              <a:gd name="connsiteX33884" fmla="*/ 1449732 w 1617176"/>
              <a:gd name="connsiteY33884" fmla="*/ 1520415 h 1543360"/>
              <a:gd name="connsiteX33885" fmla="*/ 1426788 w 1617176"/>
              <a:gd name="connsiteY33885" fmla="*/ 1522124 h 1543360"/>
              <a:gd name="connsiteX33886" fmla="*/ 1426506 w 1617176"/>
              <a:gd name="connsiteY33886" fmla="*/ 1521771 h 1543360"/>
              <a:gd name="connsiteX33887" fmla="*/ 1398230 w 1617176"/>
              <a:gd name="connsiteY33887" fmla="*/ 1524320 h 1543360"/>
              <a:gd name="connsiteX33888" fmla="*/ 1400701 w 1617176"/>
              <a:gd name="connsiteY33888" fmla="*/ 1525297 h 1543360"/>
              <a:gd name="connsiteX33889" fmla="*/ 1402239 w 1617176"/>
              <a:gd name="connsiteY33889" fmla="*/ 1525438 h 1543360"/>
              <a:gd name="connsiteX33890" fmla="*/ 1403112 w 1617176"/>
              <a:gd name="connsiteY33890" fmla="*/ 1524565 h 1543360"/>
              <a:gd name="connsiteX33891" fmla="*/ 1472676 w 1617176"/>
              <a:gd name="connsiteY33891" fmla="*/ 1524077 h 1543360"/>
              <a:gd name="connsiteX33892" fmla="*/ 1476582 w 1617176"/>
              <a:gd name="connsiteY33892" fmla="*/ 1524077 h 1543360"/>
              <a:gd name="connsiteX33893" fmla="*/ 1477802 w 1617176"/>
              <a:gd name="connsiteY33893" fmla="*/ 1525297 h 1543360"/>
              <a:gd name="connsiteX33894" fmla="*/ 1476582 w 1617176"/>
              <a:gd name="connsiteY33894" fmla="*/ 1526030 h 1543360"/>
              <a:gd name="connsiteX33895" fmla="*/ 1472676 w 1617176"/>
              <a:gd name="connsiteY33895" fmla="*/ 1526274 h 1543360"/>
              <a:gd name="connsiteX33896" fmla="*/ 1418733 w 1617176"/>
              <a:gd name="connsiteY33896" fmla="*/ 1527006 h 1543360"/>
              <a:gd name="connsiteX33897" fmla="*/ 1403112 w 1617176"/>
              <a:gd name="connsiteY33897" fmla="*/ 1527006 h 1543360"/>
              <a:gd name="connsiteX33898" fmla="*/ 1402868 w 1617176"/>
              <a:gd name="connsiteY33898" fmla="*/ 1526762 h 1543360"/>
              <a:gd name="connsiteX33899" fmla="*/ 1402868 w 1617176"/>
              <a:gd name="connsiteY33899" fmla="*/ 1527249 h 1543360"/>
              <a:gd name="connsiteX33900" fmla="*/ 1293517 w 1617176"/>
              <a:gd name="connsiteY33900" fmla="*/ 1530178 h 1543360"/>
              <a:gd name="connsiteX33901" fmla="*/ 1293517 w 1617176"/>
              <a:gd name="connsiteY33901" fmla="*/ 1529690 h 1543360"/>
              <a:gd name="connsiteX33902" fmla="*/ 1293516 w 1617176"/>
              <a:gd name="connsiteY33902" fmla="*/ 1529691 h 1543360"/>
              <a:gd name="connsiteX33903" fmla="*/ 1292540 w 1617176"/>
              <a:gd name="connsiteY33903" fmla="*/ 1529935 h 1543360"/>
              <a:gd name="connsiteX33904" fmla="*/ 1287658 w 1617176"/>
              <a:gd name="connsiteY33904" fmla="*/ 1530179 h 1543360"/>
              <a:gd name="connsiteX33905" fmla="*/ 1287170 w 1617176"/>
              <a:gd name="connsiteY33905" fmla="*/ 1530179 h 1543360"/>
              <a:gd name="connsiteX33906" fmla="*/ 1286682 w 1617176"/>
              <a:gd name="connsiteY33906" fmla="*/ 1529446 h 1543360"/>
              <a:gd name="connsiteX33907" fmla="*/ 1287170 w 1617176"/>
              <a:gd name="connsiteY33907" fmla="*/ 1528958 h 1543360"/>
              <a:gd name="connsiteX33908" fmla="*/ 1292540 w 1617176"/>
              <a:gd name="connsiteY33908" fmla="*/ 1528226 h 1543360"/>
              <a:gd name="connsiteX33909" fmla="*/ 1292866 w 1617176"/>
              <a:gd name="connsiteY33909" fmla="*/ 1528226 h 1543360"/>
              <a:gd name="connsiteX33910" fmla="*/ 1292540 w 1617176"/>
              <a:gd name="connsiteY33910" fmla="*/ 1527738 h 1543360"/>
              <a:gd name="connsiteX33911" fmla="*/ 1292540 w 1617176"/>
              <a:gd name="connsiteY33911" fmla="*/ 1527494 h 1543360"/>
              <a:gd name="connsiteX33912" fmla="*/ 1286682 w 1617176"/>
              <a:gd name="connsiteY33912" fmla="*/ 1527494 h 1543360"/>
              <a:gd name="connsiteX33913" fmla="*/ 1279588 w 1617176"/>
              <a:gd name="connsiteY33913" fmla="*/ 1527723 h 1543360"/>
              <a:gd name="connsiteX33914" fmla="*/ 1279603 w 1617176"/>
              <a:gd name="connsiteY33914" fmla="*/ 1527738 h 1543360"/>
              <a:gd name="connsiteX33915" fmla="*/ 1279115 w 1617176"/>
              <a:gd name="connsiteY33915" fmla="*/ 1527738 h 1543360"/>
              <a:gd name="connsiteX33916" fmla="*/ 1273745 w 1617176"/>
              <a:gd name="connsiteY33916" fmla="*/ 1527738 h 1543360"/>
              <a:gd name="connsiteX33917" fmla="*/ 1273745 w 1617176"/>
              <a:gd name="connsiteY33917" fmla="*/ 1527250 h 1543360"/>
              <a:gd name="connsiteX33918" fmla="*/ 1273501 w 1617176"/>
              <a:gd name="connsiteY33918" fmla="*/ 1527250 h 1543360"/>
              <a:gd name="connsiteX33919" fmla="*/ 1271793 w 1617176"/>
              <a:gd name="connsiteY33919" fmla="*/ 1527494 h 1543360"/>
              <a:gd name="connsiteX33920" fmla="*/ 1271304 w 1617176"/>
              <a:gd name="connsiteY33920" fmla="*/ 1527494 h 1543360"/>
              <a:gd name="connsiteX33921" fmla="*/ 1270572 w 1617176"/>
              <a:gd name="connsiteY33921" fmla="*/ 1527250 h 1543360"/>
              <a:gd name="connsiteX33922" fmla="*/ 1271304 w 1617176"/>
              <a:gd name="connsiteY33922" fmla="*/ 1526518 h 1543360"/>
              <a:gd name="connsiteX33923" fmla="*/ 1271793 w 1617176"/>
              <a:gd name="connsiteY33923" fmla="*/ 1526518 h 1543360"/>
              <a:gd name="connsiteX33924" fmla="*/ 1273501 w 1617176"/>
              <a:gd name="connsiteY33924" fmla="*/ 1526518 h 1543360"/>
              <a:gd name="connsiteX33925" fmla="*/ 1273745 w 1617176"/>
              <a:gd name="connsiteY33925" fmla="*/ 1526518 h 1543360"/>
              <a:gd name="connsiteX33926" fmla="*/ 1273045 w 1617176"/>
              <a:gd name="connsiteY33926" fmla="*/ 1525584 h 1543360"/>
              <a:gd name="connsiteX33927" fmla="*/ 1229810 w 1617176"/>
              <a:gd name="connsiteY33927" fmla="*/ 1527494 h 1543360"/>
              <a:gd name="connsiteX33928" fmla="*/ 1182702 w 1617176"/>
              <a:gd name="connsiteY33928" fmla="*/ 1529935 h 1543360"/>
              <a:gd name="connsiteX33929" fmla="*/ 1182701 w 1617176"/>
              <a:gd name="connsiteY33929" fmla="*/ 1529935 h 1543360"/>
              <a:gd name="connsiteX33930" fmla="*/ 1182701 w 1617176"/>
              <a:gd name="connsiteY33930" fmla="*/ 1529935 h 1543360"/>
              <a:gd name="connsiteX33931" fmla="*/ 1171473 w 1617176"/>
              <a:gd name="connsiteY33931" fmla="*/ 1530423 h 1543360"/>
              <a:gd name="connsiteX33932" fmla="*/ 1171529 w 1617176"/>
              <a:gd name="connsiteY33932" fmla="*/ 1530255 h 1543360"/>
              <a:gd name="connsiteX33933" fmla="*/ 1157560 w 1617176"/>
              <a:gd name="connsiteY33933" fmla="*/ 1531400 h 1543360"/>
              <a:gd name="connsiteX33934" fmla="*/ 1144868 w 1617176"/>
              <a:gd name="connsiteY33934" fmla="*/ 1532132 h 1543360"/>
              <a:gd name="connsiteX33935" fmla="*/ 1144380 w 1617176"/>
              <a:gd name="connsiteY33935" fmla="*/ 1531644 h 1543360"/>
              <a:gd name="connsiteX33936" fmla="*/ 1144868 w 1617176"/>
              <a:gd name="connsiteY33936" fmla="*/ 1531156 h 1543360"/>
              <a:gd name="connsiteX33937" fmla="*/ 1157316 w 1617176"/>
              <a:gd name="connsiteY33937" fmla="*/ 1530179 h 1543360"/>
              <a:gd name="connsiteX33938" fmla="*/ 1170314 w 1617176"/>
              <a:gd name="connsiteY33938" fmla="*/ 1529313 h 1543360"/>
              <a:gd name="connsiteX33939" fmla="*/ 1162442 w 1617176"/>
              <a:gd name="connsiteY33939" fmla="*/ 1527738 h 1543360"/>
              <a:gd name="connsiteX33940" fmla="*/ 1125585 w 1617176"/>
              <a:gd name="connsiteY33940" fmla="*/ 1524565 h 1543360"/>
              <a:gd name="connsiteX33941" fmla="*/ 1065168 w 1617176"/>
              <a:gd name="connsiteY33941" fmla="*/ 1519771 h 1543360"/>
              <a:gd name="connsiteX33942" fmla="*/ 1065051 w 1617176"/>
              <a:gd name="connsiteY33942" fmla="*/ 1519927 h 1543360"/>
              <a:gd name="connsiteX33943" fmla="*/ 939676 w 1617176"/>
              <a:gd name="connsiteY33943" fmla="*/ 1506512 h 1543360"/>
              <a:gd name="connsiteX33944" fmla="*/ 918569 w 1617176"/>
              <a:gd name="connsiteY33944" fmla="*/ 1507723 h 1543360"/>
              <a:gd name="connsiteX33945" fmla="*/ 896388 w 1617176"/>
              <a:gd name="connsiteY33945" fmla="*/ 1509676 h 1543360"/>
              <a:gd name="connsiteX33946" fmla="*/ 892482 w 1617176"/>
              <a:gd name="connsiteY33946" fmla="*/ 1509676 h 1543360"/>
              <a:gd name="connsiteX33947" fmla="*/ 891018 w 1617176"/>
              <a:gd name="connsiteY33947" fmla="*/ 1508211 h 1543360"/>
              <a:gd name="connsiteX33948" fmla="*/ 906395 w 1617176"/>
              <a:gd name="connsiteY33948" fmla="*/ 1504550 h 1543360"/>
              <a:gd name="connsiteX33949" fmla="*/ 905740 w 1617176"/>
              <a:gd name="connsiteY33949" fmla="*/ 1503020 h 1543360"/>
              <a:gd name="connsiteX33950" fmla="*/ 852207 w 1617176"/>
              <a:gd name="connsiteY33950" fmla="*/ 1497715 h 1543360"/>
              <a:gd name="connsiteX33951" fmla="*/ 851475 w 1617176"/>
              <a:gd name="connsiteY33951" fmla="*/ 1496983 h 1543360"/>
              <a:gd name="connsiteX33952" fmla="*/ 852207 w 1617176"/>
              <a:gd name="connsiteY33952" fmla="*/ 1496739 h 1543360"/>
              <a:gd name="connsiteX33953" fmla="*/ 906151 w 1617176"/>
              <a:gd name="connsiteY33953" fmla="*/ 1502303 h 1543360"/>
              <a:gd name="connsiteX33954" fmla="*/ 906151 w 1617176"/>
              <a:gd name="connsiteY33954" fmla="*/ 1501621 h 1543360"/>
              <a:gd name="connsiteX33955" fmla="*/ 942032 w 1617176"/>
              <a:gd name="connsiteY33955" fmla="*/ 1498448 h 1543360"/>
              <a:gd name="connsiteX33956" fmla="*/ 941998 w 1617176"/>
              <a:gd name="connsiteY33956" fmla="*/ 1498587 h 1543360"/>
              <a:gd name="connsiteX33957" fmla="*/ 956433 w 1617176"/>
              <a:gd name="connsiteY33957" fmla="*/ 1495274 h 1543360"/>
              <a:gd name="connsiteX33958" fmla="*/ 972248 w 1617176"/>
              <a:gd name="connsiteY33958" fmla="*/ 1491885 h 1543360"/>
              <a:gd name="connsiteX33959" fmla="*/ 970346 w 1617176"/>
              <a:gd name="connsiteY33959" fmla="*/ 1491125 h 1543360"/>
              <a:gd name="connsiteX33960" fmla="*/ 970346 w 1617176"/>
              <a:gd name="connsiteY33960" fmla="*/ 1490879 h 1543360"/>
              <a:gd name="connsiteX33961" fmla="*/ 970345 w 1617176"/>
              <a:gd name="connsiteY33961" fmla="*/ 1490881 h 1543360"/>
              <a:gd name="connsiteX33962" fmla="*/ 955212 w 1617176"/>
              <a:gd name="connsiteY33962" fmla="*/ 1489905 h 1543360"/>
              <a:gd name="connsiteX33963" fmla="*/ 928362 w 1617176"/>
              <a:gd name="connsiteY33963" fmla="*/ 1488684 h 1543360"/>
              <a:gd name="connsiteX33964" fmla="*/ 927874 w 1617176"/>
              <a:gd name="connsiteY33964" fmla="*/ 1487952 h 1543360"/>
              <a:gd name="connsiteX33965" fmla="*/ 928362 w 1617176"/>
              <a:gd name="connsiteY33965" fmla="*/ 1487464 h 1543360"/>
              <a:gd name="connsiteX33966" fmla="*/ 928606 w 1617176"/>
              <a:gd name="connsiteY33966" fmla="*/ 1487464 h 1543360"/>
              <a:gd name="connsiteX33967" fmla="*/ 955212 w 1617176"/>
              <a:gd name="connsiteY33967" fmla="*/ 1488929 h 1543360"/>
              <a:gd name="connsiteX33968" fmla="*/ 970168 w 1617176"/>
              <a:gd name="connsiteY33968" fmla="*/ 1489652 h 1543360"/>
              <a:gd name="connsiteX33969" fmla="*/ 989873 w 1617176"/>
              <a:gd name="connsiteY33969" fmla="*/ 1489172 h 1543360"/>
              <a:gd name="connsiteX33970" fmla="*/ 994755 w 1617176"/>
              <a:gd name="connsiteY33970" fmla="*/ 1486975 h 1543360"/>
              <a:gd name="connsiteX33971" fmla="*/ 1002810 w 1617176"/>
              <a:gd name="connsiteY33971" fmla="*/ 1486243 h 1543360"/>
              <a:gd name="connsiteX33972" fmla="*/ 1019163 w 1617176"/>
              <a:gd name="connsiteY33972" fmla="*/ 1483314 h 1543360"/>
              <a:gd name="connsiteX33973" fmla="*/ 1019367 w 1617176"/>
              <a:gd name="connsiteY33973" fmla="*/ 1483449 h 1543360"/>
              <a:gd name="connsiteX33974" fmla="*/ 1019651 w 1617176"/>
              <a:gd name="connsiteY33974" fmla="*/ 1483070 h 1543360"/>
              <a:gd name="connsiteX33975" fmla="*/ 1026730 w 1617176"/>
              <a:gd name="connsiteY33975" fmla="*/ 1481606 h 1543360"/>
              <a:gd name="connsiteX33976" fmla="*/ 1036328 w 1617176"/>
              <a:gd name="connsiteY33976" fmla="*/ 1479606 h 1543360"/>
              <a:gd name="connsiteX33977" fmla="*/ 1036249 w 1617176"/>
              <a:gd name="connsiteY33977" fmla="*/ 1479410 h 1543360"/>
              <a:gd name="connsiteX33978" fmla="*/ 1036981 w 1617176"/>
              <a:gd name="connsiteY33978" fmla="*/ 1478922 h 1543360"/>
              <a:gd name="connsiteX33979" fmla="*/ 1036821 w 1617176"/>
              <a:gd name="connsiteY33979" fmla="*/ 1478282 h 1543360"/>
              <a:gd name="connsiteX33980" fmla="*/ 1034052 w 1617176"/>
              <a:gd name="connsiteY33980" fmla="*/ 1478921 h 1543360"/>
              <a:gd name="connsiteX33981" fmla="*/ 1030358 w 1617176"/>
              <a:gd name="connsiteY33981" fmla="*/ 1477894 h 1543360"/>
              <a:gd name="connsiteX33982" fmla="*/ 1030391 w 1617176"/>
              <a:gd name="connsiteY33982" fmla="*/ 1477944 h 1543360"/>
              <a:gd name="connsiteX33983" fmla="*/ 999563 w 1617176"/>
              <a:gd name="connsiteY33983" fmla="*/ 1476310 h 1543360"/>
              <a:gd name="connsiteX33984" fmla="*/ 998904 w 1617176"/>
              <a:gd name="connsiteY33984" fmla="*/ 1476968 h 1543360"/>
              <a:gd name="connsiteX33985" fmla="*/ 974983 w 1617176"/>
              <a:gd name="connsiteY33985" fmla="*/ 1475992 h 1543360"/>
              <a:gd name="connsiteX33986" fmla="*/ 955944 w 1617176"/>
              <a:gd name="connsiteY33986" fmla="*/ 1475504 h 1543360"/>
              <a:gd name="connsiteX33987" fmla="*/ 947402 w 1617176"/>
              <a:gd name="connsiteY33987" fmla="*/ 1475016 h 1543360"/>
              <a:gd name="connsiteX33988" fmla="*/ 937394 w 1617176"/>
              <a:gd name="connsiteY33988" fmla="*/ 1473307 h 1543360"/>
              <a:gd name="connsiteX33989" fmla="*/ 953016 w 1617176"/>
              <a:gd name="connsiteY33989" fmla="*/ 1470378 h 1543360"/>
              <a:gd name="connsiteX33990" fmla="*/ 952772 w 1617176"/>
              <a:gd name="connsiteY33990" fmla="*/ 1471354 h 1543360"/>
              <a:gd name="connsiteX33991" fmla="*/ 952810 w 1617176"/>
              <a:gd name="connsiteY33991" fmla="*/ 1471466 h 1543360"/>
              <a:gd name="connsiteX33992" fmla="*/ 953260 w 1617176"/>
              <a:gd name="connsiteY33992" fmla="*/ 1470866 h 1543360"/>
              <a:gd name="connsiteX33993" fmla="*/ 958142 w 1617176"/>
              <a:gd name="connsiteY33993" fmla="*/ 1470377 h 1543360"/>
              <a:gd name="connsiteX33994" fmla="*/ 965463 w 1617176"/>
              <a:gd name="connsiteY33994" fmla="*/ 1469432 h 1543360"/>
              <a:gd name="connsiteX33995" fmla="*/ 965463 w 1617176"/>
              <a:gd name="connsiteY33995" fmla="*/ 1469403 h 1543360"/>
              <a:gd name="connsiteX33996" fmla="*/ 929339 w 1617176"/>
              <a:gd name="connsiteY33996" fmla="*/ 1460860 h 1543360"/>
              <a:gd name="connsiteX33997" fmla="*/ 936173 w 1617176"/>
              <a:gd name="connsiteY33997" fmla="*/ 1457931 h 1543360"/>
              <a:gd name="connsiteX33998" fmla="*/ 882962 w 1617176"/>
              <a:gd name="connsiteY33998" fmla="*/ 1447435 h 1543360"/>
              <a:gd name="connsiteX33999" fmla="*/ 880277 w 1617176"/>
              <a:gd name="connsiteY33999" fmla="*/ 1449632 h 1543360"/>
              <a:gd name="connsiteX34000" fmla="*/ 879789 w 1617176"/>
              <a:gd name="connsiteY34000" fmla="*/ 1447435 h 1543360"/>
              <a:gd name="connsiteX34001" fmla="*/ 848302 w 1617176"/>
              <a:gd name="connsiteY34001" fmla="*/ 1443285 h 1543360"/>
              <a:gd name="connsiteX34002" fmla="*/ 808333 w 1617176"/>
              <a:gd name="connsiteY34002" fmla="*/ 1438406 h 1543360"/>
              <a:gd name="connsiteX34003" fmla="*/ 814130 w 1617176"/>
              <a:gd name="connsiteY34003" fmla="*/ 1440599 h 1543360"/>
              <a:gd name="connsiteX34004" fmla="*/ 823781 w 1617176"/>
              <a:gd name="connsiteY34004" fmla="*/ 1444219 h 1543360"/>
              <a:gd name="connsiteX34005" fmla="*/ 823893 w 1617176"/>
              <a:gd name="connsiteY34005" fmla="*/ 1443772 h 1543360"/>
              <a:gd name="connsiteX34006" fmla="*/ 832396 w 1617176"/>
              <a:gd name="connsiteY34006" fmla="*/ 1446009 h 1543360"/>
              <a:gd name="connsiteX34007" fmla="*/ 832680 w 1617176"/>
              <a:gd name="connsiteY34007" fmla="*/ 1445725 h 1543360"/>
              <a:gd name="connsiteX34008" fmla="*/ 833168 w 1617176"/>
              <a:gd name="connsiteY34008" fmla="*/ 1445725 h 1543360"/>
              <a:gd name="connsiteX34009" fmla="*/ 834145 w 1617176"/>
              <a:gd name="connsiteY34009" fmla="*/ 1446213 h 1543360"/>
              <a:gd name="connsiteX34010" fmla="*/ 834166 w 1617176"/>
              <a:gd name="connsiteY34010" fmla="*/ 1446240 h 1543360"/>
              <a:gd name="connsiteX34011" fmla="*/ 842224 w 1617176"/>
              <a:gd name="connsiteY34011" fmla="*/ 1446677 h 1543360"/>
              <a:gd name="connsiteX34012" fmla="*/ 842444 w 1617176"/>
              <a:gd name="connsiteY34012" fmla="*/ 1446457 h 1543360"/>
              <a:gd name="connsiteX34013" fmla="*/ 860263 w 1617176"/>
              <a:gd name="connsiteY34013" fmla="*/ 1447189 h 1543360"/>
              <a:gd name="connsiteX34014" fmla="*/ 874176 w 1617176"/>
              <a:gd name="connsiteY34014" fmla="*/ 1447677 h 1543360"/>
              <a:gd name="connsiteX34015" fmla="*/ 874908 w 1617176"/>
              <a:gd name="connsiteY34015" fmla="*/ 1448654 h 1543360"/>
              <a:gd name="connsiteX34016" fmla="*/ 874176 w 1617176"/>
              <a:gd name="connsiteY34016" fmla="*/ 1449386 h 1543360"/>
              <a:gd name="connsiteX34017" fmla="*/ 860263 w 1617176"/>
              <a:gd name="connsiteY34017" fmla="*/ 1448898 h 1543360"/>
              <a:gd name="connsiteX34018" fmla="*/ 842684 w 1617176"/>
              <a:gd name="connsiteY34018" fmla="*/ 1448176 h 1543360"/>
              <a:gd name="connsiteX34019" fmla="*/ 842223 w 1617176"/>
              <a:gd name="connsiteY34019" fmla="*/ 1449096 h 1543360"/>
              <a:gd name="connsiteX34020" fmla="*/ 849278 w 1617176"/>
              <a:gd name="connsiteY34020" fmla="*/ 1451827 h 1543360"/>
              <a:gd name="connsiteX34021" fmla="*/ 869537 w 1617176"/>
              <a:gd name="connsiteY34021" fmla="*/ 1460858 h 1543360"/>
              <a:gd name="connsiteX34022" fmla="*/ 869563 w 1617176"/>
              <a:gd name="connsiteY34022" fmla="*/ 1460985 h 1543360"/>
              <a:gd name="connsiteX34023" fmla="*/ 873870 w 1617176"/>
              <a:gd name="connsiteY34023" fmla="*/ 1462994 h 1543360"/>
              <a:gd name="connsiteX34024" fmla="*/ 875152 w 1617176"/>
              <a:gd name="connsiteY34024" fmla="*/ 1466961 h 1543360"/>
              <a:gd name="connsiteX34025" fmla="*/ 880376 w 1617176"/>
              <a:gd name="connsiteY34025" fmla="*/ 1468778 h 1543360"/>
              <a:gd name="connsiteX34026" fmla="*/ 880521 w 1617176"/>
              <a:gd name="connsiteY34026" fmla="*/ 1468669 h 1543360"/>
              <a:gd name="connsiteX34027" fmla="*/ 896631 w 1617176"/>
              <a:gd name="connsiteY34027" fmla="*/ 1472574 h 1543360"/>
              <a:gd name="connsiteX34028" fmla="*/ 958873 w 1617176"/>
              <a:gd name="connsiteY34028" fmla="*/ 1483314 h 1543360"/>
              <a:gd name="connsiteX34029" fmla="*/ 959606 w 1617176"/>
              <a:gd name="connsiteY34029" fmla="*/ 1484046 h 1543360"/>
              <a:gd name="connsiteX34030" fmla="*/ 958873 w 1617176"/>
              <a:gd name="connsiteY34030" fmla="*/ 1484779 h 1543360"/>
              <a:gd name="connsiteX34031" fmla="*/ 896387 w 1617176"/>
              <a:gd name="connsiteY34031" fmla="*/ 1474039 h 1543360"/>
              <a:gd name="connsiteX34032" fmla="*/ 880122 w 1617176"/>
              <a:gd name="connsiteY34032" fmla="*/ 1470155 h 1543360"/>
              <a:gd name="connsiteX34033" fmla="*/ 880277 w 1617176"/>
              <a:gd name="connsiteY34033" fmla="*/ 1470622 h 1543360"/>
              <a:gd name="connsiteX34034" fmla="*/ 826090 w 1617176"/>
              <a:gd name="connsiteY34034" fmla="*/ 1461347 h 1543360"/>
              <a:gd name="connsiteX34035" fmla="*/ 826126 w 1617176"/>
              <a:gd name="connsiteY34035" fmla="*/ 1461312 h 1543360"/>
              <a:gd name="connsiteX34036" fmla="*/ 775564 w 1617176"/>
              <a:gd name="connsiteY34036" fmla="*/ 1453047 h 1543360"/>
              <a:gd name="connsiteX34037" fmla="*/ 761408 w 1617176"/>
              <a:gd name="connsiteY34037" fmla="*/ 1450850 h 1543360"/>
              <a:gd name="connsiteX34038" fmla="*/ 708929 w 1617176"/>
              <a:gd name="connsiteY34038" fmla="*/ 1444748 h 1543360"/>
              <a:gd name="connsiteX34039" fmla="*/ 709048 w 1617176"/>
              <a:gd name="connsiteY34039" fmla="*/ 1444269 h 1543360"/>
              <a:gd name="connsiteX34040" fmla="*/ 702094 w 1617176"/>
              <a:gd name="connsiteY34040" fmla="*/ 1444749 h 1543360"/>
              <a:gd name="connsiteX34041" fmla="*/ 694527 w 1617176"/>
              <a:gd name="connsiteY34041" fmla="*/ 1444505 h 1543360"/>
              <a:gd name="connsiteX34042" fmla="*/ 682811 w 1617176"/>
              <a:gd name="connsiteY34042" fmla="*/ 1444505 h 1543360"/>
              <a:gd name="connsiteX34043" fmla="*/ 682811 w 1617176"/>
              <a:gd name="connsiteY34043" fmla="*/ 1445195 h 1543360"/>
              <a:gd name="connsiteX34044" fmla="*/ 683345 w 1617176"/>
              <a:gd name="connsiteY34044" fmla="*/ 1445640 h 1543360"/>
              <a:gd name="connsiteX34045" fmla="*/ 683544 w 1617176"/>
              <a:gd name="connsiteY34045" fmla="*/ 1445481 h 1543360"/>
              <a:gd name="connsiteX34046" fmla="*/ 702827 w 1617176"/>
              <a:gd name="connsiteY34046" fmla="*/ 1446946 h 1543360"/>
              <a:gd name="connsiteX34047" fmla="*/ 727235 w 1617176"/>
              <a:gd name="connsiteY34047" fmla="*/ 1448898 h 1543360"/>
              <a:gd name="connsiteX34048" fmla="*/ 727967 w 1617176"/>
              <a:gd name="connsiteY34048" fmla="*/ 1449630 h 1543360"/>
              <a:gd name="connsiteX34049" fmla="*/ 727235 w 1617176"/>
              <a:gd name="connsiteY34049" fmla="*/ 1450607 h 1543360"/>
              <a:gd name="connsiteX34050" fmla="*/ 702827 w 1617176"/>
              <a:gd name="connsiteY34050" fmla="*/ 1448898 h 1543360"/>
              <a:gd name="connsiteX34051" fmla="*/ 683055 w 1617176"/>
              <a:gd name="connsiteY34051" fmla="*/ 1447434 h 1543360"/>
              <a:gd name="connsiteX34052" fmla="*/ 678662 w 1617176"/>
              <a:gd name="connsiteY34052" fmla="*/ 1448166 h 1543360"/>
              <a:gd name="connsiteX34053" fmla="*/ 678540 w 1617176"/>
              <a:gd name="connsiteY34053" fmla="*/ 1448532 h 1543360"/>
              <a:gd name="connsiteX34054" fmla="*/ 678906 w 1617176"/>
              <a:gd name="connsiteY34054" fmla="*/ 1448166 h 1543360"/>
              <a:gd name="connsiteX34055" fmla="*/ 719424 w 1617176"/>
              <a:gd name="connsiteY34055" fmla="*/ 1453048 h 1543360"/>
              <a:gd name="connsiteX34056" fmla="*/ 802902 w 1617176"/>
              <a:gd name="connsiteY34056" fmla="*/ 1464032 h 1543360"/>
              <a:gd name="connsiteX34057" fmla="*/ 803390 w 1617176"/>
              <a:gd name="connsiteY34057" fmla="*/ 1464764 h 1543360"/>
              <a:gd name="connsiteX34058" fmla="*/ 802902 w 1617176"/>
              <a:gd name="connsiteY34058" fmla="*/ 1465740 h 1543360"/>
              <a:gd name="connsiteX34059" fmla="*/ 802658 w 1617176"/>
              <a:gd name="connsiteY34059" fmla="*/ 1465740 h 1543360"/>
              <a:gd name="connsiteX34060" fmla="*/ 719180 w 1617176"/>
              <a:gd name="connsiteY34060" fmla="*/ 1454756 h 1543360"/>
              <a:gd name="connsiteX34061" fmla="*/ 678662 w 1617176"/>
              <a:gd name="connsiteY34061" fmla="*/ 1449631 h 1543360"/>
              <a:gd name="connsiteX34062" fmla="*/ 678661 w 1617176"/>
              <a:gd name="connsiteY34062" fmla="*/ 1449630 h 1543360"/>
              <a:gd name="connsiteX34063" fmla="*/ 606413 w 1617176"/>
              <a:gd name="connsiteY34063" fmla="*/ 1442552 h 1543360"/>
              <a:gd name="connsiteX34064" fmla="*/ 606513 w 1617176"/>
              <a:gd name="connsiteY34064" fmla="*/ 1442150 h 1543360"/>
              <a:gd name="connsiteX34065" fmla="*/ 604703 w 1617176"/>
              <a:gd name="connsiteY34065" fmla="*/ 1442552 h 1543360"/>
              <a:gd name="connsiteX34066" fmla="*/ 602305 w 1617176"/>
              <a:gd name="connsiteY34066" fmla="*/ 1441629 h 1543360"/>
              <a:gd name="connsiteX34067" fmla="*/ 602019 w 1617176"/>
              <a:gd name="connsiteY34067" fmla="*/ 1441820 h 1543360"/>
              <a:gd name="connsiteX34068" fmla="*/ 601754 w 1617176"/>
              <a:gd name="connsiteY34068" fmla="*/ 1441555 h 1543360"/>
              <a:gd name="connsiteX34069" fmla="*/ 486565 w 1617176"/>
              <a:gd name="connsiteY34069" fmla="*/ 1432300 h 1543360"/>
              <a:gd name="connsiteX34070" fmla="*/ 486322 w 1617176"/>
              <a:gd name="connsiteY34070" fmla="*/ 1432300 h 1543360"/>
              <a:gd name="connsiteX34071" fmla="*/ 486105 w 1617176"/>
              <a:gd name="connsiteY34071" fmla="*/ 1432246 h 1543360"/>
              <a:gd name="connsiteX34072" fmla="*/ 484613 w 1617176"/>
              <a:gd name="connsiteY34072" fmla="*/ 1432544 h 1543360"/>
              <a:gd name="connsiteX34073" fmla="*/ 482904 w 1617176"/>
              <a:gd name="connsiteY34073" fmla="*/ 1433033 h 1543360"/>
              <a:gd name="connsiteX34074" fmla="*/ 482849 w 1617176"/>
              <a:gd name="connsiteY34074" fmla="*/ 1433308 h 1543360"/>
              <a:gd name="connsiteX34075" fmla="*/ 487054 w 1617176"/>
              <a:gd name="connsiteY34075" fmla="*/ 1434009 h 1543360"/>
              <a:gd name="connsiteX34076" fmla="*/ 495353 w 1617176"/>
              <a:gd name="connsiteY34076" fmla="*/ 1435230 h 1543360"/>
              <a:gd name="connsiteX34077" fmla="*/ 495699 w 1617176"/>
              <a:gd name="connsiteY34077" fmla="*/ 1435691 h 1543360"/>
              <a:gd name="connsiteX34078" fmla="*/ 562476 w 1617176"/>
              <a:gd name="connsiteY34078" fmla="*/ 1444992 h 1543360"/>
              <a:gd name="connsiteX34079" fmla="*/ 562520 w 1617176"/>
              <a:gd name="connsiteY34079" fmla="*/ 1445126 h 1543360"/>
              <a:gd name="connsiteX34080" fmla="*/ 562720 w 1617176"/>
              <a:gd name="connsiteY34080" fmla="*/ 1444993 h 1543360"/>
              <a:gd name="connsiteX34081" fmla="*/ 563453 w 1617176"/>
              <a:gd name="connsiteY34081" fmla="*/ 1444993 h 1543360"/>
              <a:gd name="connsiteX34082" fmla="*/ 563453 w 1617176"/>
              <a:gd name="connsiteY34082" fmla="*/ 1444992 h 1543360"/>
              <a:gd name="connsiteX34083" fmla="*/ 563462 w 1617176"/>
              <a:gd name="connsiteY34083" fmla="*/ 1444993 h 1543360"/>
              <a:gd name="connsiteX34084" fmla="*/ 563941 w 1617176"/>
              <a:gd name="connsiteY34084" fmla="*/ 1444993 h 1543360"/>
              <a:gd name="connsiteX34085" fmla="*/ 563976 w 1617176"/>
              <a:gd name="connsiteY34085" fmla="*/ 1445051 h 1543360"/>
              <a:gd name="connsiteX34086" fmla="*/ 580783 w 1617176"/>
              <a:gd name="connsiteY34086" fmla="*/ 1446945 h 1543360"/>
              <a:gd name="connsiteX34087" fmla="*/ 580708 w 1617176"/>
              <a:gd name="connsiteY34087" fmla="*/ 1447020 h 1543360"/>
              <a:gd name="connsiteX34088" fmla="*/ 590791 w 1617176"/>
              <a:gd name="connsiteY34088" fmla="*/ 1448165 h 1543360"/>
              <a:gd name="connsiteX34089" fmla="*/ 660356 w 1617176"/>
              <a:gd name="connsiteY34089" fmla="*/ 1455976 h 1543360"/>
              <a:gd name="connsiteX34090" fmla="*/ 661088 w 1617176"/>
              <a:gd name="connsiteY34090" fmla="*/ 1456708 h 1543360"/>
              <a:gd name="connsiteX34091" fmla="*/ 660356 w 1617176"/>
              <a:gd name="connsiteY34091" fmla="*/ 1457441 h 1543360"/>
              <a:gd name="connsiteX34092" fmla="*/ 590791 w 1617176"/>
              <a:gd name="connsiteY34092" fmla="*/ 1449630 h 1543360"/>
              <a:gd name="connsiteX34093" fmla="*/ 580051 w 1617176"/>
              <a:gd name="connsiteY34093" fmla="*/ 1448654 h 1543360"/>
              <a:gd name="connsiteX34094" fmla="*/ 580033 w 1617176"/>
              <a:gd name="connsiteY34094" fmla="*/ 1448624 h 1543360"/>
              <a:gd name="connsiteX34095" fmla="*/ 562974 w 1617176"/>
              <a:gd name="connsiteY34095" fmla="*/ 1446702 h 1543360"/>
              <a:gd name="connsiteX34096" fmla="*/ 562720 w 1617176"/>
              <a:gd name="connsiteY34096" fmla="*/ 1446702 h 1543360"/>
              <a:gd name="connsiteX34097" fmla="*/ 562712 w 1617176"/>
              <a:gd name="connsiteY34097" fmla="*/ 1446689 h 1543360"/>
              <a:gd name="connsiteX34098" fmla="*/ 526351 w 1617176"/>
              <a:gd name="connsiteY34098" fmla="*/ 1444992 h 1543360"/>
              <a:gd name="connsiteX34099" fmla="*/ 526417 w 1617176"/>
              <a:gd name="connsiteY34099" fmla="*/ 1444662 h 1543360"/>
              <a:gd name="connsiteX34100" fmla="*/ 526352 w 1617176"/>
              <a:gd name="connsiteY34100" fmla="*/ 1444749 h 1543360"/>
              <a:gd name="connsiteX34101" fmla="*/ 524888 w 1617176"/>
              <a:gd name="connsiteY34101" fmla="*/ 1444749 h 1543360"/>
              <a:gd name="connsiteX34102" fmla="*/ 515757 w 1617176"/>
              <a:gd name="connsiteY34102" fmla="*/ 1443579 h 1543360"/>
              <a:gd name="connsiteX34103" fmla="*/ 515612 w 1617176"/>
              <a:gd name="connsiteY34103" fmla="*/ 1443772 h 1543360"/>
              <a:gd name="connsiteX34104" fmla="*/ 441409 w 1617176"/>
              <a:gd name="connsiteY34104" fmla="*/ 1437914 h 1543360"/>
              <a:gd name="connsiteX34105" fmla="*/ 371112 w 1617176"/>
              <a:gd name="connsiteY34105" fmla="*/ 1432056 h 1543360"/>
              <a:gd name="connsiteX34106" fmla="*/ 370380 w 1617176"/>
              <a:gd name="connsiteY34106" fmla="*/ 1431079 h 1543360"/>
              <a:gd name="connsiteX34107" fmla="*/ 371112 w 1617176"/>
              <a:gd name="connsiteY34107" fmla="*/ 1430103 h 1543360"/>
              <a:gd name="connsiteX34108" fmla="*/ 441653 w 1617176"/>
              <a:gd name="connsiteY34108" fmla="*/ 1435961 h 1543360"/>
              <a:gd name="connsiteX34109" fmla="*/ 515124 w 1617176"/>
              <a:gd name="connsiteY34109" fmla="*/ 1441780 h 1543360"/>
              <a:gd name="connsiteX34110" fmla="*/ 515124 w 1617176"/>
              <a:gd name="connsiteY34110" fmla="*/ 1440992 h 1543360"/>
              <a:gd name="connsiteX34111" fmla="*/ 495050 w 1617176"/>
              <a:gd name="connsiteY34111" fmla="*/ 1437069 h 1543360"/>
              <a:gd name="connsiteX34112" fmla="*/ 494621 w 1617176"/>
              <a:gd name="connsiteY34112" fmla="*/ 1437426 h 1543360"/>
              <a:gd name="connsiteX34113" fmla="*/ 486566 w 1617176"/>
              <a:gd name="connsiteY34113" fmla="*/ 1435962 h 1543360"/>
              <a:gd name="connsiteX34114" fmla="*/ 482172 w 1617176"/>
              <a:gd name="connsiteY34114" fmla="*/ 1435474 h 1543360"/>
              <a:gd name="connsiteX34115" fmla="*/ 480952 w 1617176"/>
              <a:gd name="connsiteY34115" fmla="*/ 1435474 h 1543360"/>
              <a:gd name="connsiteX34116" fmla="*/ 478022 w 1617176"/>
              <a:gd name="connsiteY34116" fmla="*/ 1434985 h 1543360"/>
              <a:gd name="connsiteX34117" fmla="*/ 477956 w 1617176"/>
              <a:gd name="connsiteY34117" fmla="*/ 1434853 h 1543360"/>
              <a:gd name="connsiteX34118" fmla="*/ 450577 w 1617176"/>
              <a:gd name="connsiteY34118" fmla="*/ 1430328 h 1543360"/>
              <a:gd name="connsiteX34119" fmla="*/ 450197 w 1617176"/>
              <a:gd name="connsiteY34119" fmla="*/ 1430836 h 1543360"/>
              <a:gd name="connsiteX34120" fmla="*/ 438968 w 1617176"/>
              <a:gd name="connsiteY34120" fmla="*/ 1429372 h 1543360"/>
              <a:gd name="connsiteX34121" fmla="*/ 438236 w 1617176"/>
              <a:gd name="connsiteY34121" fmla="*/ 1428395 h 1543360"/>
              <a:gd name="connsiteX34122" fmla="*/ 438968 w 1617176"/>
              <a:gd name="connsiteY34122" fmla="*/ 1427663 h 1543360"/>
              <a:gd name="connsiteX34123" fmla="*/ 449774 w 1617176"/>
              <a:gd name="connsiteY34123" fmla="*/ 1428837 h 1543360"/>
              <a:gd name="connsiteX34124" fmla="*/ 449708 w 1617176"/>
              <a:gd name="connsiteY34124" fmla="*/ 1428639 h 1543360"/>
              <a:gd name="connsiteX34125" fmla="*/ 478022 w 1617176"/>
              <a:gd name="connsiteY34125" fmla="*/ 1431324 h 1543360"/>
              <a:gd name="connsiteX34126" fmla="*/ 477818 w 1617176"/>
              <a:gd name="connsiteY34126" fmla="*/ 1431527 h 1543360"/>
              <a:gd name="connsiteX34127" fmla="*/ 479243 w 1617176"/>
              <a:gd name="connsiteY34127" fmla="*/ 1431324 h 1543360"/>
              <a:gd name="connsiteX34128" fmla="*/ 479487 w 1617176"/>
              <a:gd name="connsiteY34128" fmla="*/ 1431324 h 1543360"/>
              <a:gd name="connsiteX34129" fmla="*/ 479731 w 1617176"/>
              <a:gd name="connsiteY34129" fmla="*/ 1431812 h 1543360"/>
              <a:gd name="connsiteX34130" fmla="*/ 479487 w 1617176"/>
              <a:gd name="connsiteY34130" fmla="*/ 1432056 h 1543360"/>
              <a:gd name="connsiteX34131" fmla="*/ 479243 w 1617176"/>
              <a:gd name="connsiteY34131" fmla="*/ 1432056 h 1543360"/>
              <a:gd name="connsiteX34132" fmla="*/ 478190 w 1617176"/>
              <a:gd name="connsiteY34132" fmla="*/ 1432266 h 1543360"/>
              <a:gd name="connsiteX34133" fmla="*/ 478806 w 1617176"/>
              <a:gd name="connsiteY34133" fmla="*/ 1433037 h 1543360"/>
              <a:gd name="connsiteX34134" fmla="*/ 482053 w 1617176"/>
              <a:gd name="connsiteY34134" fmla="*/ 1433268 h 1543360"/>
              <a:gd name="connsiteX34135" fmla="*/ 482416 w 1617176"/>
              <a:gd name="connsiteY34135" fmla="*/ 1432300 h 1543360"/>
              <a:gd name="connsiteX34136" fmla="*/ 482416 w 1617176"/>
              <a:gd name="connsiteY34136" fmla="*/ 1432056 h 1543360"/>
              <a:gd name="connsiteX34137" fmla="*/ 484445 w 1617176"/>
              <a:gd name="connsiteY34137" fmla="*/ 1431831 h 1543360"/>
              <a:gd name="connsiteX34138" fmla="*/ 475582 w 1617176"/>
              <a:gd name="connsiteY34138" fmla="*/ 1429615 h 1543360"/>
              <a:gd name="connsiteX34139" fmla="*/ 465467 w 1617176"/>
              <a:gd name="connsiteY34139" fmla="*/ 1427143 h 1543360"/>
              <a:gd name="connsiteX34140" fmla="*/ 465329 w 1617176"/>
              <a:gd name="connsiteY34140" fmla="*/ 1427419 h 1543360"/>
              <a:gd name="connsiteX34141" fmla="*/ 462889 w 1617176"/>
              <a:gd name="connsiteY34141" fmla="*/ 1427663 h 1543360"/>
              <a:gd name="connsiteX34142" fmla="*/ 458579 w 1617176"/>
              <a:gd name="connsiteY34142" fmla="*/ 1426226 h 1543360"/>
              <a:gd name="connsiteX34143" fmla="*/ 453614 w 1617176"/>
              <a:gd name="connsiteY34143" fmla="*/ 1426442 h 1543360"/>
              <a:gd name="connsiteX34144" fmla="*/ 447512 w 1617176"/>
              <a:gd name="connsiteY34144" fmla="*/ 1425954 h 1543360"/>
              <a:gd name="connsiteX34145" fmla="*/ 447024 w 1617176"/>
              <a:gd name="connsiteY34145" fmla="*/ 1424977 h 1543360"/>
              <a:gd name="connsiteX34146" fmla="*/ 448000 w 1617176"/>
              <a:gd name="connsiteY34146" fmla="*/ 1424001 h 1543360"/>
              <a:gd name="connsiteX34147" fmla="*/ 459228 w 1617176"/>
              <a:gd name="connsiteY34147" fmla="*/ 1424245 h 1543360"/>
              <a:gd name="connsiteX34148" fmla="*/ 459412 w 1617176"/>
              <a:gd name="connsiteY34148" fmla="*/ 1424490 h 1543360"/>
              <a:gd name="connsiteX34149" fmla="*/ 459871 w 1617176"/>
              <a:gd name="connsiteY34149" fmla="*/ 1424490 h 1543360"/>
              <a:gd name="connsiteX34150" fmla="*/ 462890 w 1617176"/>
              <a:gd name="connsiteY34150" fmla="*/ 1422537 h 1543360"/>
              <a:gd name="connsiteX34151" fmla="*/ 465358 w 1617176"/>
              <a:gd name="connsiteY34151" fmla="*/ 1421479 h 1543360"/>
              <a:gd name="connsiteX34152" fmla="*/ 465086 w 1617176"/>
              <a:gd name="connsiteY34152" fmla="*/ 1421316 h 1543360"/>
              <a:gd name="connsiteX34153" fmla="*/ 464182 w 1617176"/>
              <a:gd name="connsiteY34153" fmla="*/ 1420230 h 1543360"/>
              <a:gd name="connsiteX34154" fmla="*/ 464109 w 1617176"/>
              <a:gd name="connsiteY34154" fmla="*/ 1420340 h 1543360"/>
              <a:gd name="connsiteX34155" fmla="*/ 443850 w 1617176"/>
              <a:gd name="connsiteY34155" fmla="*/ 1421560 h 1543360"/>
              <a:gd name="connsiteX34156" fmla="*/ 443901 w 1617176"/>
              <a:gd name="connsiteY34156" fmla="*/ 1421356 h 1543360"/>
              <a:gd name="connsiteX34157" fmla="*/ 441654 w 1617176"/>
              <a:gd name="connsiteY34157" fmla="*/ 1421561 h 1543360"/>
              <a:gd name="connsiteX34158" fmla="*/ 439213 w 1617176"/>
              <a:gd name="connsiteY34158" fmla="*/ 1422049 h 1543360"/>
              <a:gd name="connsiteX34159" fmla="*/ 439212 w 1617176"/>
              <a:gd name="connsiteY34159" fmla="*/ 1422049 h 1543360"/>
              <a:gd name="connsiteX34160" fmla="*/ 438619 w 1617176"/>
              <a:gd name="connsiteY34160" fmla="*/ 1422642 h 1543360"/>
              <a:gd name="connsiteX34161" fmla="*/ 441409 w 1617176"/>
              <a:gd name="connsiteY34161" fmla="*/ 1423514 h 1543360"/>
              <a:gd name="connsiteX34162" fmla="*/ 442386 w 1617176"/>
              <a:gd name="connsiteY34162" fmla="*/ 1423514 h 1543360"/>
              <a:gd name="connsiteX34163" fmla="*/ 442386 w 1617176"/>
              <a:gd name="connsiteY34163" fmla="*/ 1424246 h 1543360"/>
              <a:gd name="connsiteX34164" fmla="*/ 441409 w 1617176"/>
              <a:gd name="connsiteY34164" fmla="*/ 1424246 h 1543360"/>
              <a:gd name="connsiteX34165" fmla="*/ 437344 w 1617176"/>
              <a:gd name="connsiteY34165" fmla="*/ 1423116 h 1543360"/>
              <a:gd name="connsiteX34166" fmla="*/ 437505 w 1617176"/>
              <a:gd name="connsiteY34166" fmla="*/ 1423757 h 1543360"/>
              <a:gd name="connsiteX34167" fmla="*/ 433843 w 1617176"/>
              <a:gd name="connsiteY34167" fmla="*/ 1423269 h 1543360"/>
              <a:gd name="connsiteX34168" fmla="*/ 434026 w 1617176"/>
              <a:gd name="connsiteY34168" fmla="*/ 1423025 h 1543360"/>
              <a:gd name="connsiteX34169" fmla="*/ 431158 w 1617176"/>
              <a:gd name="connsiteY34169" fmla="*/ 1423025 h 1543360"/>
              <a:gd name="connsiteX34170" fmla="*/ 428717 w 1617176"/>
              <a:gd name="connsiteY34170" fmla="*/ 1423025 h 1543360"/>
              <a:gd name="connsiteX34171" fmla="*/ 426597 w 1617176"/>
              <a:gd name="connsiteY34171" fmla="*/ 1422600 h 1543360"/>
              <a:gd name="connsiteX34172" fmla="*/ 426764 w 1617176"/>
              <a:gd name="connsiteY34172" fmla="*/ 1423269 h 1543360"/>
              <a:gd name="connsiteX34173" fmla="*/ 422858 w 1617176"/>
              <a:gd name="connsiteY34173" fmla="*/ 1423757 h 1543360"/>
              <a:gd name="connsiteX34174" fmla="*/ 422858 w 1617176"/>
              <a:gd name="connsiteY34174" fmla="*/ 1423332 h 1543360"/>
              <a:gd name="connsiteX34175" fmla="*/ 408214 w 1617176"/>
              <a:gd name="connsiteY34175" fmla="*/ 1425222 h 1543360"/>
              <a:gd name="connsiteX34176" fmla="*/ 396253 w 1617176"/>
              <a:gd name="connsiteY34176" fmla="*/ 1426442 h 1543360"/>
              <a:gd name="connsiteX34177" fmla="*/ 395765 w 1617176"/>
              <a:gd name="connsiteY34177" fmla="*/ 1426198 h 1543360"/>
              <a:gd name="connsiteX34178" fmla="*/ 396253 w 1617176"/>
              <a:gd name="connsiteY34178" fmla="*/ 1425710 h 1543360"/>
              <a:gd name="connsiteX34179" fmla="*/ 408214 w 1617176"/>
              <a:gd name="connsiteY34179" fmla="*/ 1424246 h 1543360"/>
              <a:gd name="connsiteX34180" fmla="*/ 422884 w 1617176"/>
              <a:gd name="connsiteY34180" fmla="*/ 1422322 h 1543360"/>
              <a:gd name="connsiteX34181" fmla="*/ 423103 w 1617176"/>
              <a:gd name="connsiteY34181" fmla="*/ 1422048 h 1543360"/>
              <a:gd name="connsiteX34182" fmla="*/ 423258 w 1617176"/>
              <a:gd name="connsiteY34182" fmla="*/ 1422026 h 1543360"/>
              <a:gd name="connsiteX34183" fmla="*/ 419830 w 1617176"/>
              <a:gd name="connsiteY34183" fmla="*/ 1421123 h 1543360"/>
              <a:gd name="connsiteX34184" fmla="*/ 419686 w 1617176"/>
              <a:gd name="connsiteY34184" fmla="*/ 1421316 h 1543360"/>
              <a:gd name="connsiteX34185" fmla="*/ 413095 w 1617176"/>
              <a:gd name="connsiteY34185" fmla="*/ 1420828 h 1543360"/>
              <a:gd name="connsiteX34186" fmla="*/ 408702 w 1617176"/>
              <a:gd name="connsiteY34186" fmla="*/ 1420828 h 1543360"/>
              <a:gd name="connsiteX34187" fmla="*/ 408457 w 1617176"/>
              <a:gd name="connsiteY34187" fmla="*/ 1420828 h 1543360"/>
              <a:gd name="connsiteX34188" fmla="*/ 408214 w 1617176"/>
              <a:gd name="connsiteY34188" fmla="*/ 1420828 h 1543360"/>
              <a:gd name="connsiteX34189" fmla="*/ 406994 w 1617176"/>
              <a:gd name="connsiteY34189" fmla="*/ 1421316 h 1543360"/>
              <a:gd name="connsiteX34190" fmla="*/ 406749 w 1617176"/>
              <a:gd name="connsiteY34190" fmla="*/ 1421316 h 1543360"/>
              <a:gd name="connsiteX34191" fmla="*/ 406361 w 1617176"/>
              <a:gd name="connsiteY34191" fmla="*/ 1420928 h 1543360"/>
              <a:gd name="connsiteX34192" fmla="*/ 393813 w 1617176"/>
              <a:gd name="connsiteY34192" fmla="*/ 1422048 h 1543360"/>
              <a:gd name="connsiteX34193" fmla="*/ 393966 w 1617176"/>
              <a:gd name="connsiteY34193" fmla="*/ 1421588 h 1543360"/>
              <a:gd name="connsiteX34194" fmla="*/ 361837 w 1617176"/>
              <a:gd name="connsiteY34194" fmla="*/ 1424245 h 1543360"/>
              <a:gd name="connsiteX34195" fmla="*/ 339869 w 1617176"/>
              <a:gd name="connsiteY34195" fmla="*/ 1425954 h 1543360"/>
              <a:gd name="connsiteX34196" fmla="*/ 339381 w 1617176"/>
              <a:gd name="connsiteY34196" fmla="*/ 1426442 h 1543360"/>
              <a:gd name="connsiteX34197" fmla="*/ 338649 w 1617176"/>
              <a:gd name="connsiteY34197" fmla="*/ 1425465 h 1543360"/>
              <a:gd name="connsiteX34198" fmla="*/ 339137 w 1617176"/>
              <a:gd name="connsiteY34198" fmla="*/ 1424977 h 1543360"/>
              <a:gd name="connsiteX34199" fmla="*/ 339381 w 1617176"/>
              <a:gd name="connsiteY34199" fmla="*/ 1424977 h 1543360"/>
              <a:gd name="connsiteX34200" fmla="*/ 361837 w 1617176"/>
              <a:gd name="connsiteY34200" fmla="*/ 1423269 h 1543360"/>
              <a:gd name="connsiteX34201" fmla="*/ 392096 w 1617176"/>
              <a:gd name="connsiteY34201" fmla="*/ 1420539 h 1543360"/>
              <a:gd name="connsiteX34202" fmla="*/ 389554 w 1617176"/>
              <a:gd name="connsiteY34202" fmla="*/ 1419940 h 1543360"/>
              <a:gd name="connsiteX34203" fmla="*/ 388931 w 1617176"/>
              <a:gd name="connsiteY34203" fmla="*/ 1420096 h 1543360"/>
              <a:gd name="connsiteX34204" fmla="*/ 388687 w 1617176"/>
              <a:gd name="connsiteY34204" fmla="*/ 1420096 h 1543360"/>
              <a:gd name="connsiteX34205" fmla="*/ 377947 w 1617176"/>
              <a:gd name="connsiteY34205" fmla="*/ 1420340 h 1543360"/>
              <a:gd name="connsiteX34206" fmla="*/ 367451 w 1617176"/>
              <a:gd name="connsiteY34206" fmla="*/ 1420584 h 1543360"/>
              <a:gd name="connsiteX34207" fmla="*/ 367124 w 1617176"/>
              <a:gd name="connsiteY34207" fmla="*/ 1420257 h 1543360"/>
              <a:gd name="connsiteX34208" fmla="*/ 366864 w 1617176"/>
              <a:gd name="connsiteY34208" fmla="*/ 1420192 h 1543360"/>
              <a:gd name="connsiteX34209" fmla="*/ 348901 w 1617176"/>
              <a:gd name="connsiteY34209" fmla="*/ 1422292 h 1543360"/>
              <a:gd name="connsiteX34210" fmla="*/ 338405 w 1617176"/>
              <a:gd name="connsiteY34210" fmla="*/ 1423268 h 1543360"/>
              <a:gd name="connsiteX34211" fmla="*/ 337917 w 1617176"/>
              <a:gd name="connsiteY34211" fmla="*/ 1422536 h 1543360"/>
              <a:gd name="connsiteX34212" fmla="*/ 338405 w 1617176"/>
              <a:gd name="connsiteY34212" fmla="*/ 1422048 h 1543360"/>
              <a:gd name="connsiteX34213" fmla="*/ 348901 w 1617176"/>
              <a:gd name="connsiteY34213" fmla="*/ 1421316 h 1543360"/>
              <a:gd name="connsiteX34214" fmla="*/ 364210 w 1617176"/>
              <a:gd name="connsiteY34214" fmla="*/ 1419503 h 1543360"/>
              <a:gd name="connsiteX34215" fmla="*/ 361593 w 1617176"/>
              <a:gd name="connsiteY34215" fmla="*/ 1418631 h 1543360"/>
              <a:gd name="connsiteX34216" fmla="*/ 361593 w 1617176"/>
              <a:gd name="connsiteY34216" fmla="*/ 1418632 h 1543360"/>
              <a:gd name="connsiteX34217" fmla="*/ 361349 w 1617176"/>
              <a:gd name="connsiteY34217" fmla="*/ 1418632 h 1543360"/>
              <a:gd name="connsiteX34218" fmla="*/ 360129 w 1617176"/>
              <a:gd name="connsiteY34218" fmla="*/ 1418632 h 1543360"/>
              <a:gd name="connsiteX34219" fmla="*/ 344507 w 1617176"/>
              <a:gd name="connsiteY34219" fmla="*/ 1419852 h 1543360"/>
              <a:gd name="connsiteX34220" fmla="*/ 343775 w 1617176"/>
              <a:gd name="connsiteY34220" fmla="*/ 1419364 h 1543360"/>
              <a:gd name="connsiteX34221" fmla="*/ 344263 w 1617176"/>
              <a:gd name="connsiteY34221" fmla="*/ 1418143 h 1543360"/>
              <a:gd name="connsiteX34222" fmla="*/ 360129 w 1617176"/>
              <a:gd name="connsiteY34222" fmla="*/ 1417411 h 1543360"/>
              <a:gd name="connsiteX34223" fmla="*/ 361593 w 1617176"/>
              <a:gd name="connsiteY34223" fmla="*/ 1417411 h 1543360"/>
              <a:gd name="connsiteX34224" fmla="*/ 365987 w 1617176"/>
              <a:gd name="connsiteY34224" fmla="*/ 1415947 h 1543360"/>
              <a:gd name="connsiteX34225" fmla="*/ 369806 w 1617176"/>
              <a:gd name="connsiteY34225" fmla="*/ 1414419 h 1543360"/>
              <a:gd name="connsiteX34226" fmla="*/ 369131 w 1617176"/>
              <a:gd name="connsiteY34226" fmla="*/ 1414166 h 1543360"/>
              <a:gd name="connsiteX34227" fmla="*/ 369159 w 1617176"/>
              <a:gd name="connsiteY34227" fmla="*/ 1414237 h 1543360"/>
              <a:gd name="connsiteX34228" fmla="*/ 362081 w 1617176"/>
              <a:gd name="connsiteY34228" fmla="*/ 1413017 h 1543360"/>
              <a:gd name="connsiteX34229" fmla="*/ 365254 w 1617176"/>
              <a:gd name="connsiteY34229" fmla="*/ 1410271 h 1543360"/>
              <a:gd name="connsiteX34230" fmla="*/ 369879 w 1617176"/>
              <a:gd name="connsiteY34230" fmla="*/ 1410113 h 1543360"/>
              <a:gd name="connsiteX34231" fmla="*/ 369892 w 1617176"/>
              <a:gd name="connsiteY34231" fmla="*/ 1410088 h 1543360"/>
              <a:gd name="connsiteX34232" fmla="*/ 372821 w 1617176"/>
              <a:gd name="connsiteY34232" fmla="*/ 1409112 h 1543360"/>
              <a:gd name="connsiteX34233" fmla="*/ 373065 w 1617176"/>
              <a:gd name="connsiteY34233" fmla="*/ 1409112 h 1543360"/>
              <a:gd name="connsiteX34234" fmla="*/ 373146 w 1617176"/>
              <a:gd name="connsiteY34234" fmla="*/ 1409193 h 1543360"/>
              <a:gd name="connsiteX34235" fmla="*/ 373553 w 1617176"/>
              <a:gd name="connsiteY34235" fmla="*/ 1408380 h 1543360"/>
              <a:gd name="connsiteX34236" fmla="*/ 373610 w 1617176"/>
              <a:gd name="connsiteY34236" fmla="*/ 1408091 h 1543360"/>
              <a:gd name="connsiteX34237" fmla="*/ 367362 w 1617176"/>
              <a:gd name="connsiteY34237" fmla="*/ 1407445 h 1543360"/>
              <a:gd name="connsiteX34238" fmla="*/ 367451 w 1617176"/>
              <a:gd name="connsiteY34238" fmla="*/ 1407891 h 1543360"/>
              <a:gd name="connsiteX34239" fmla="*/ 365742 w 1617176"/>
              <a:gd name="connsiteY34239" fmla="*/ 1407891 h 1543360"/>
              <a:gd name="connsiteX34240" fmla="*/ 365922 w 1617176"/>
              <a:gd name="connsiteY34240" fmla="*/ 1407172 h 1543360"/>
              <a:gd name="connsiteX34241" fmla="*/ 350121 w 1617176"/>
              <a:gd name="connsiteY34241" fmla="*/ 1410332 h 1543360"/>
              <a:gd name="connsiteX34242" fmla="*/ 338405 w 1617176"/>
              <a:gd name="connsiteY34242" fmla="*/ 1412285 h 1543360"/>
              <a:gd name="connsiteX34243" fmla="*/ 337917 w 1617176"/>
              <a:gd name="connsiteY34243" fmla="*/ 1412041 h 1543360"/>
              <a:gd name="connsiteX34244" fmla="*/ 338161 w 1617176"/>
              <a:gd name="connsiteY34244" fmla="*/ 1411309 h 1543360"/>
              <a:gd name="connsiteX34245" fmla="*/ 350366 w 1617176"/>
              <a:gd name="connsiteY34245" fmla="*/ 1409356 h 1543360"/>
              <a:gd name="connsiteX34246" fmla="*/ 364372 w 1617176"/>
              <a:gd name="connsiteY34246" fmla="*/ 1406688 h 1543360"/>
              <a:gd name="connsiteX34247" fmla="*/ 362111 w 1617176"/>
              <a:gd name="connsiteY34247" fmla="*/ 1405480 h 1543360"/>
              <a:gd name="connsiteX34248" fmla="*/ 361109 w 1617176"/>
              <a:gd name="connsiteY34248" fmla="*/ 1403987 h 1543360"/>
              <a:gd name="connsiteX34249" fmla="*/ 361105 w 1617176"/>
              <a:gd name="connsiteY34249" fmla="*/ 1403987 h 1543360"/>
              <a:gd name="connsiteX34250" fmla="*/ 358908 w 1617176"/>
              <a:gd name="connsiteY34250" fmla="*/ 1403987 h 1543360"/>
              <a:gd name="connsiteX34251" fmla="*/ 358738 w 1617176"/>
              <a:gd name="connsiteY34251" fmla="*/ 1403859 h 1543360"/>
              <a:gd name="connsiteX34252" fmla="*/ 358420 w 1617176"/>
              <a:gd name="connsiteY34252" fmla="*/ 1405451 h 1543360"/>
              <a:gd name="connsiteX34253" fmla="*/ 358176 w 1617176"/>
              <a:gd name="connsiteY34253" fmla="*/ 1405451 h 1543360"/>
              <a:gd name="connsiteX34254" fmla="*/ 357932 w 1617176"/>
              <a:gd name="connsiteY34254" fmla="*/ 1405451 h 1543360"/>
              <a:gd name="connsiteX34255" fmla="*/ 357932 w 1617176"/>
              <a:gd name="connsiteY34255" fmla="*/ 1404963 h 1543360"/>
              <a:gd name="connsiteX34256" fmla="*/ 358267 w 1617176"/>
              <a:gd name="connsiteY34256" fmla="*/ 1403788 h 1543360"/>
              <a:gd name="connsiteX34257" fmla="*/ 357687 w 1617176"/>
              <a:gd name="connsiteY34257" fmla="*/ 1403498 h 1543360"/>
              <a:gd name="connsiteX34258" fmla="*/ 354885 w 1617176"/>
              <a:gd name="connsiteY34258" fmla="*/ 1402497 h 1543360"/>
              <a:gd name="connsiteX34259" fmla="*/ 354759 w 1617176"/>
              <a:gd name="connsiteY34259" fmla="*/ 1402522 h 1543360"/>
              <a:gd name="connsiteX34260" fmla="*/ 354758 w 1617176"/>
              <a:gd name="connsiteY34260" fmla="*/ 1402522 h 1543360"/>
              <a:gd name="connsiteX34261" fmla="*/ 346948 w 1617176"/>
              <a:gd name="connsiteY34261" fmla="*/ 1402766 h 1543360"/>
              <a:gd name="connsiteX34262" fmla="*/ 330838 w 1617176"/>
              <a:gd name="connsiteY34262" fmla="*/ 1402034 h 1543360"/>
              <a:gd name="connsiteX34263" fmla="*/ 311799 w 1617176"/>
              <a:gd name="connsiteY34263" fmla="*/ 1401057 h 1543360"/>
              <a:gd name="connsiteX34264" fmla="*/ 311311 w 1617176"/>
              <a:gd name="connsiteY34264" fmla="*/ 1400569 h 1543360"/>
              <a:gd name="connsiteX34265" fmla="*/ 311799 w 1617176"/>
              <a:gd name="connsiteY34265" fmla="*/ 1400081 h 1543360"/>
              <a:gd name="connsiteX34266" fmla="*/ 330838 w 1617176"/>
              <a:gd name="connsiteY34266" fmla="*/ 1400813 h 1543360"/>
              <a:gd name="connsiteX34267" fmla="*/ 354514 w 1617176"/>
              <a:gd name="connsiteY34267" fmla="*/ 1401057 h 1543360"/>
              <a:gd name="connsiteX34268" fmla="*/ 354880 w 1617176"/>
              <a:gd name="connsiteY34268" fmla="*/ 1401301 h 1543360"/>
              <a:gd name="connsiteX34269" fmla="*/ 355002 w 1617176"/>
              <a:gd name="connsiteY34269" fmla="*/ 1401301 h 1543360"/>
              <a:gd name="connsiteX34270" fmla="*/ 355281 w 1617176"/>
              <a:gd name="connsiteY34270" fmla="*/ 1401440 h 1543360"/>
              <a:gd name="connsiteX34271" fmla="*/ 360861 w 1617176"/>
              <a:gd name="connsiteY34271" fmla="*/ 1400325 h 1543360"/>
              <a:gd name="connsiteX34272" fmla="*/ 361105 w 1617176"/>
              <a:gd name="connsiteY34272" fmla="*/ 1400325 h 1543360"/>
              <a:gd name="connsiteX34273" fmla="*/ 361594 w 1617176"/>
              <a:gd name="connsiteY34273" fmla="*/ 1400813 h 1543360"/>
              <a:gd name="connsiteX34274" fmla="*/ 361350 w 1617176"/>
              <a:gd name="connsiteY34274" fmla="*/ 1401301 h 1543360"/>
              <a:gd name="connsiteX34275" fmla="*/ 360861 w 1617176"/>
              <a:gd name="connsiteY34275" fmla="*/ 1401301 h 1543360"/>
              <a:gd name="connsiteX34276" fmla="*/ 356676 w 1617176"/>
              <a:gd name="connsiteY34276" fmla="*/ 1402138 h 1543360"/>
              <a:gd name="connsiteX34277" fmla="*/ 357443 w 1617176"/>
              <a:gd name="connsiteY34277" fmla="*/ 1402522 h 1543360"/>
              <a:gd name="connsiteX34278" fmla="*/ 358419 w 1617176"/>
              <a:gd name="connsiteY34278" fmla="*/ 1402522 h 1543360"/>
              <a:gd name="connsiteX34279" fmla="*/ 358419 w 1617176"/>
              <a:gd name="connsiteY34279" fmla="*/ 1402523 h 1543360"/>
              <a:gd name="connsiteX34280" fmla="*/ 358420 w 1617176"/>
              <a:gd name="connsiteY34280" fmla="*/ 1402522 h 1543360"/>
              <a:gd name="connsiteX34281" fmla="*/ 361186 w 1617176"/>
              <a:gd name="connsiteY34281" fmla="*/ 1402522 h 1543360"/>
              <a:gd name="connsiteX34282" fmla="*/ 361105 w 1617176"/>
              <a:gd name="connsiteY34282" fmla="*/ 1402277 h 1543360"/>
              <a:gd name="connsiteX34283" fmla="*/ 366475 w 1617176"/>
              <a:gd name="connsiteY34283" fmla="*/ 1402277 h 1543360"/>
              <a:gd name="connsiteX34284" fmla="*/ 366359 w 1617176"/>
              <a:gd name="connsiteY34284" fmla="*/ 1402681 h 1543360"/>
              <a:gd name="connsiteX34285" fmla="*/ 371356 w 1617176"/>
              <a:gd name="connsiteY34285" fmla="*/ 1401545 h 1543360"/>
              <a:gd name="connsiteX34286" fmla="*/ 376970 w 1617176"/>
              <a:gd name="connsiteY34286" fmla="*/ 1400813 h 1543360"/>
              <a:gd name="connsiteX34287" fmla="*/ 377429 w 1617176"/>
              <a:gd name="connsiteY34287" fmla="*/ 1401387 h 1543360"/>
              <a:gd name="connsiteX34288" fmla="*/ 379140 w 1617176"/>
              <a:gd name="connsiteY34288" fmla="*/ 1401102 h 1543360"/>
              <a:gd name="connsiteX34289" fmla="*/ 379167 w 1617176"/>
              <a:gd name="connsiteY34289" fmla="*/ 1401057 h 1543360"/>
              <a:gd name="connsiteX34290" fmla="*/ 379412 w 1617176"/>
              <a:gd name="connsiteY34290" fmla="*/ 1401057 h 1543360"/>
              <a:gd name="connsiteX34291" fmla="*/ 383805 w 1617176"/>
              <a:gd name="connsiteY34291" fmla="*/ 1401057 h 1543360"/>
              <a:gd name="connsiteX34292" fmla="*/ 394532 w 1617176"/>
              <a:gd name="connsiteY34292" fmla="*/ 1398911 h 1543360"/>
              <a:gd name="connsiteX34293" fmla="*/ 394545 w 1617176"/>
              <a:gd name="connsiteY34293" fmla="*/ 1398860 h 1543360"/>
              <a:gd name="connsiteX34294" fmla="*/ 394827 w 1617176"/>
              <a:gd name="connsiteY34294" fmla="*/ 1398803 h 1543360"/>
              <a:gd name="connsiteX34295" fmla="*/ 354515 w 1617176"/>
              <a:gd name="connsiteY34295" fmla="*/ 1393735 h 1543360"/>
              <a:gd name="connsiteX34296" fmla="*/ 354534 w 1617176"/>
              <a:gd name="connsiteY34296" fmla="*/ 1393706 h 1543360"/>
              <a:gd name="connsiteX34297" fmla="*/ 346948 w 1617176"/>
              <a:gd name="connsiteY34297" fmla="*/ 1393246 h 1543360"/>
              <a:gd name="connsiteX34298" fmla="*/ 346427 w 1617176"/>
              <a:gd name="connsiteY34298" fmla="*/ 1392934 h 1543360"/>
              <a:gd name="connsiteX34299" fmla="*/ 335090 w 1617176"/>
              <a:gd name="connsiteY34299" fmla="*/ 1391922 h 1543360"/>
              <a:gd name="connsiteX34300" fmla="*/ 334499 w 1617176"/>
              <a:gd name="connsiteY34300" fmla="*/ 1392514 h 1543360"/>
              <a:gd name="connsiteX34301" fmla="*/ 307948 w 1617176"/>
              <a:gd name="connsiteY34301" fmla="*/ 1389834 h 1543360"/>
              <a:gd name="connsiteX34302" fmla="*/ 283002 w 1617176"/>
              <a:gd name="connsiteY34302" fmla="*/ 1390554 h 1543360"/>
              <a:gd name="connsiteX34303" fmla="*/ 282997 w 1617176"/>
              <a:gd name="connsiteY34303" fmla="*/ 1390561 h 1543360"/>
              <a:gd name="connsiteX34304" fmla="*/ 259809 w 1617176"/>
              <a:gd name="connsiteY34304" fmla="*/ 1395443 h 1543360"/>
              <a:gd name="connsiteX34305" fmla="*/ 259565 w 1617176"/>
              <a:gd name="connsiteY34305" fmla="*/ 1395443 h 1543360"/>
              <a:gd name="connsiteX34306" fmla="*/ 259565 w 1617176"/>
              <a:gd name="connsiteY34306" fmla="*/ 1394711 h 1543360"/>
              <a:gd name="connsiteX34307" fmla="*/ 282778 w 1617176"/>
              <a:gd name="connsiteY34307" fmla="*/ 1389391 h 1543360"/>
              <a:gd name="connsiteX34308" fmla="*/ 282753 w 1617176"/>
              <a:gd name="connsiteY34308" fmla="*/ 1389341 h 1543360"/>
              <a:gd name="connsiteX34309" fmla="*/ 280312 w 1617176"/>
              <a:gd name="connsiteY34309" fmla="*/ 1387632 h 1543360"/>
              <a:gd name="connsiteX34310" fmla="*/ 280317 w 1617176"/>
              <a:gd name="connsiteY34310" fmla="*/ 1387617 h 1543360"/>
              <a:gd name="connsiteX34311" fmla="*/ 228322 w 1617176"/>
              <a:gd name="connsiteY34311" fmla="*/ 1384215 h 1543360"/>
              <a:gd name="connsiteX34312" fmla="*/ 190245 w 1617176"/>
              <a:gd name="connsiteY34312" fmla="*/ 1382751 h 1543360"/>
              <a:gd name="connsiteX34313" fmla="*/ 187803 w 1617176"/>
              <a:gd name="connsiteY34313" fmla="*/ 1382751 h 1543360"/>
              <a:gd name="connsiteX34314" fmla="*/ 176576 w 1617176"/>
              <a:gd name="connsiteY34314" fmla="*/ 1378845 h 1543360"/>
              <a:gd name="connsiteX34315" fmla="*/ 176332 w 1617176"/>
              <a:gd name="connsiteY34315" fmla="*/ 1378601 h 1543360"/>
              <a:gd name="connsiteX34316" fmla="*/ 176332 w 1617176"/>
              <a:gd name="connsiteY34316" fmla="*/ 1378113 h 1543360"/>
              <a:gd name="connsiteX34317" fmla="*/ 176332 w 1617176"/>
              <a:gd name="connsiteY34317" fmla="*/ 1377625 h 1543360"/>
              <a:gd name="connsiteX34318" fmla="*/ 176332 w 1617176"/>
              <a:gd name="connsiteY34318" fmla="*/ 1377381 h 1543360"/>
              <a:gd name="connsiteX34319" fmla="*/ 177064 w 1617176"/>
              <a:gd name="connsiteY34319" fmla="*/ 1375916 h 1543360"/>
              <a:gd name="connsiteX34320" fmla="*/ 177308 w 1617176"/>
              <a:gd name="connsiteY34320" fmla="*/ 1375672 h 1543360"/>
              <a:gd name="connsiteX34321" fmla="*/ 177552 w 1617176"/>
              <a:gd name="connsiteY34321" fmla="*/ 1375428 h 1543360"/>
              <a:gd name="connsiteX34322" fmla="*/ 177797 w 1617176"/>
              <a:gd name="connsiteY34322" fmla="*/ 1375428 h 1543360"/>
              <a:gd name="connsiteX34323" fmla="*/ 180969 w 1617176"/>
              <a:gd name="connsiteY34323" fmla="*/ 1374208 h 1543360"/>
              <a:gd name="connsiteX34324" fmla="*/ 187983 w 1617176"/>
              <a:gd name="connsiteY34324" fmla="*/ 1372104 h 1543360"/>
              <a:gd name="connsiteX34325" fmla="*/ 189024 w 1617176"/>
              <a:gd name="connsiteY34325" fmla="*/ 1369814 h 1543360"/>
              <a:gd name="connsiteX34326" fmla="*/ 210992 w 1617176"/>
              <a:gd name="connsiteY34326" fmla="*/ 1366397 h 1543360"/>
              <a:gd name="connsiteX34327" fmla="*/ 210954 w 1617176"/>
              <a:gd name="connsiteY34327" fmla="*/ 1366584 h 1543360"/>
              <a:gd name="connsiteX34328" fmla="*/ 216361 w 1617176"/>
              <a:gd name="connsiteY34328" fmla="*/ 1365908 h 1543360"/>
              <a:gd name="connsiteX34329" fmla="*/ 223440 w 1617176"/>
              <a:gd name="connsiteY34329" fmla="*/ 1364688 h 1543360"/>
              <a:gd name="connsiteX34330" fmla="*/ 224904 w 1617176"/>
              <a:gd name="connsiteY34330" fmla="*/ 1365664 h 1543360"/>
              <a:gd name="connsiteX34331" fmla="*/ 224173 w 1617176"/>
              <a:gd name="connsiteY34331" fmla="*/ 1366641 h 1543360"/>
              <a:gd name="connsiteX34332" fmla="*/ 216850 w 1617176"/>
              <a:gd name="connsiteY34332" fmla="*/ 1368105 h 1543360"/>
              <a:gd name="connsiteX34333" fmla="*/ 210748 w 1617176"/>
              <a:gd name="connsiteY34333" fmla="*/ 1368593 h 1543360"/>
              <a:gd name="connsiteX34334" fmla="*/ 210531 w 1617176"/>
              <a:gd name="connsiteY34334" fmla="*/ 1368485 h 1543360"/>
              <a:gd name="connsiteX34335" fmla="*/ 204769 w 1617176"/>
              <a:gd name="connsiteY34335" fmla="*/ 1370790 h 1543360"/>
              <a:gd name="connsiteX34336" fmla="*/ 210747 w 1617176"/>
              <a:gd name="connsiteY34336" fmla="*/ 1370790 h 1543360"/>
              <a:gd name="connsiteX34337" fmla="*/ 211235 w 1617176"/>
              <a:gd name="connsiteY34337" fmla="*/ 1371278 h 1543360"/>
              <a:gd name="connsiteX34338" fmla="*/ 210747 w 1617176"/>
              <a:gd name="connsiteY34338" fmla="*/ 1372010 h 1543360"/>
              <a:gd name="connsiteX34339" fmla="*/ 207574 w 1617176"/>
              <a:gd name="connsiteY34339" fmla="*/ 1372255 h 1543360"/>
              <a:gd name="connsiteX34340" fmla="*/ 203597 w 1617176"/>
              <a:gd name="connsiteY34340" fmla="*/ 1372020 h 1543360"/>
              <a:gd name="connsiteX34341" fmla="*/ 188536 w 1617176"/>
              <a:gd name="connsiteY34341" fmla="*/ 1373964 h 1543360"/>
              <a:gd name="connsiteX34342" fmla="*/ 188536 w 1617176"/>
              <a:gd name="connsiteY34342" fmla="*/ 1373720 h 1543360"/>
              <a:gd name="connsiteX34343" fmla="*/ 181458 w 1617176"/>
              <a:gd name="connsiteY34343" fmla="*/ 1375672 h 1543360"/>
              <a:gd name="connsiteX34344" fmla="*/ 178041 w 1617176"/>
              <a:gd name="connsiteY34344" fmla="*/ 1376893 h 1543360"/>
              <a:gd name="connsiteX34345" fmla="*/ 178041 w 1617176"/>
              <a:gd name="connsiteY34345" fmla="*/ 1377137 h 1543360"/>
              <a:gd name="connsiteX34346" fmla="*/ 177552 w 1617176"/>
              <a:gd name="connsiteY34346" fmla="*/ 1377625 h 1543360"/>
              <a:gd name="connsiteX34347" fmla="*/ 177552 w 1617176"/>
              <a:gd name="connsiteY34347" fmla="*/ 1377869 h 1543360"/>
              <a:gd name="connsiteX34348" fmla="*/ 187803 w 1617176"/>
              <a:gd name="connsiteY34348" fmla="*/ 1381042 h 1543360"/>
              <a:gd name="connsiteX34349" fmla="*/ 190245 w 1617176"/>
              <a:gd name="connsiteY34349" fmla="*/ 1381042 h 1543360"/>
              <a:gd name="connsiteX34350" fmla="*/ 228078 w 1617176"/>
              <a:gd name="connsiteY34350" fmla="*/ 1382995 h 1543360"/>
              <a:gd name="connsiteX34351" fmla="*/ 280313 w 1617176"/>
              <a:gd name="connsiteY34351" fmla="*/ 1385924 h 1543360"/>
              <a:gd name="connsiteX34352" fmla="*/ 280422 w 1617176"/>
              <a:gd name="connsiteY34352" fmla="*/ 1386142 h 1543360"/>
              <a:gd name="connsiteX34353" fmla="*/ 297062 w 1617176"/>
              <a:gd name="connsiteY34353" fmla="*/ 1385435 h 1543360"/>
              <a:gd name="connsiteX34354" fmla="*/ 313182 w 1617176"/>
              <a:gd name="connsiteY34354" fmla="*/ 1384758 h 1543360"/>
              <a:gd name="connsiteX34355" fmla="*/ 313508 w 1617176"/>
              <a:gd name="connsiteY34355" fmla="*/ 1384215 h 1543360"/>
              <a:gd name="connsiteX34356" fmla="*/ 317902 w 1617176"/>
              <a:gd name="connsiteY34356" fmla="*/ 1383971 h 1543360"/>
              <a:gd name="connsiteX34357" fmla="*/ 320475 w 1617176"/>
              <a:gd name="connsiteY34357" fmla="*/ 1383820 h 1543360"/>
              <a:gd name="connsiteX34358" fmla="*/ 312062 w 1617176"/>
              <a:gd name="connsiteY34358" fmla="*/ 1382309 h 1543360"/>
              <a:gd name="connsiteX34359" fmla="*/ 311799 w 1617176"/>
              <a:gd name="connsiteY34359" fmla="*/ 1382507 h 1543360"/>
              <a:gd name="connsiteX34360" fmla="*/ 260785 w 1617176"/>
              <a:gd name="connsiteY34360" fmla="*/ 1381042 h 1543360"/>
              <a:gd name="connsiteX34361" fmla="*/ 208211 w 1617176"/>
              <a:gd name="connsiteY34361" fmla="*/ 1379339 h 1543360"/>
              <a:gd name="connsiteX34362" fmla="*/ 208307 w 1617176"/>
              <a:gd name="connsiteY34362" fmla="*/ 1379577 h 1543360"/>
              <a:gd name="connsiteX34363" fmla="*/ 202936 w 1617176"/>
              <a:gd name="connsiteY34363" fmla="*/ 1377381 h 1543360"/>
              <a:gd name="connsiteX34364" fmla="*/ 209282 w 1617176"/>
              <a:gd name="connsiteY34364" fmla="*/ 1375672 h 1543360"/>
              <a:gd name="connsiteX34365" fmla="*/ 209206 w 1617176"/>
              <a:gd name="connsiteY34365" fmla="*/ 1375900 h 1543360"/>
              <a:gd name="connsiteX34366" fmla="*/ 238329 w 1617176"/>
              <a:gd name="connsiteY34366" fmla="*/ 1372988 h 1543360"/>
              <a:gd name="connsiteX34367" fmla="*/ 254927 w 1617176"/>
              <a:gd name="connsiteY34367" fmla="*/ 1371523 h 1543360"/>
              <a:gd name="connsiteX34368" fmla="*/ 255416 w 1617176"/>
              <a:gd name="connsiteY34368" fmla="*/ 1372011 h 1543360"/>
              <a:gd name="connsiteX34369" fmla="*/ 254927 w 1617176"/>
              <a:gd name="connsiteY34369" fmla="*/ 1372988 h 1543360"/>
              <a:gd name="connsiteX34370" fmla="*/ 238329 w 1617176"/>
              <a:gd name="connsiteY34370" fmla="*/ 1373964 h 1543360"/>
              <a:gd name="connsiteX34371" fmla="*/ 209527 w 1617176"/>
              <a:gd name="connsiteY34371" fmla="*/ 1377137 h 1543360"/>
              <a:gd name="connsiteX34372" fmla="*/ 209525 w 1617176"/>
              <a:gd name="connsiteY34372" fmla="*/ 1377137 h 1543360"/>
              <a:gd name="connsiteX34373" fmla="*/ 209023 w 1617176"/>
              <a:gd name="connsiteY34373" fmla="*/ 1377640 h 1543360"/>
              <a:gd name="connsiteX34374" fmla="*/ 261029 w 1617176"/>
              <a:gd name="connsiteY34374" fmla="*/ 1379334 h 1543360"/>
              <a:gd name="connsiteX34375" fmla="*/ 311538 w 1617176"/>
              <a:gd name="connsiteY34375" fmla="*/ 1381025 h 1543360"/>
              <a:gd name="connsiteX34376" fmla="*/ 311311 w 1617176"/>
              <a:gd name="connsiteY34376" fmla="*/ 1380798 h 1543360"/>
              <a:gd name="connsiteX34377" fmla="*/ 335719 w 1617176"/>
              <a:gd name="connsiteY34377" fmla="*/ 1380798 h 1543360"/>
              <a:gd name="connsiteX34378" fmla="*/ 335719 w 1617176"/>
              <a:gd name="connsiteY34378" fmla="*/ 1380005 h 1543360"/>
              <a:gd name="connsiteX34379" fmla="*/ 334011 w 1617176"/>
              <a:gd name="connsiteY34379" fmla="*/ 1379578 h 1543360"/>
              <a:gd name="connsiteX34380" fmla="*/ 330838 w 1617176"/>
              <a:gd name="connsiteY34380" fmla="*/ 1377869 h 1543360"/>
              <a:gd name="connsiteX34381" fmla="*/ 331082 w 1617176"/>
              <a:gd name="connsiteY34381" fmla="*/ 1377137 h 1543360"/>
              <a:gd name="connsiteX34382" fmla="*/ 331570 w 1617176"/>
              <a:gd name="connsiteY34382" fmla="*/ 1377381 h 1543360"/>
              <a:gd name="connsiteX34383" fmla="*/ 334011 w 1617176"/>
              <a:gd name="connsiteY34383" fmla="*/ 1378846 h 1543360"/>
              <a:gd name="connsiteX34384" fmla="*/ 336208 w 1617176"/>
              <a:gd name="connsiteY34384" fmla="*/ 1379334 h 1543360"/>
              <a:gd name="connsiteX34385" fmla="*/ 336347 w 1617176"/>
              <a:gd name="connsiteY34385" fmla="*/ 1379612 h 1543360"/>
              <a:gd name="connsiteX34386" fmla="*/ 336452 w 1617176"/>
              <a:gd name="connsiteY34386" fmla="*/ 1379577 h 1543360"/>
              <a:gd name="connsiteX34387" fmla="*/ 336208 w 1617176"/>
              <a:gd name="connsiteY34387" fmla="*/ 1378845 h 1543360"/>
              <a:gd name="connsiteX34388" fmla="*/ 345727 w 1617176"/>
              <a:gd name="connsiteY34388" fmla="*/ 1381286 h 1543360"/>
              <a:gd name="connsiteX34389" fmla="*/ 345673 w 1617176"/>
              <a:gd name="connsiteY34389" fmla="*/ 1381500 h 1543360"/>
              <a:gd name="connsiteX34390" fmla="*/ 355979 w 1617176"/>
              <a:gd name="connsiteY34390" fmla="*/ 1381042 h 1543360"/>
              <a:gd name="connsiteX34391" fmla="*/ 356295 w 1617176"/>
              <a:gd name="connsiteY34391" fmla="*/ 1381253 h 1543360"/>
              <a:gd name="connsiteX34392" fmla="*/ 359641 w 1617176"/>
              <a:gd name="connsiteY34392" fmla="*/ 1381056 h 1543360"/>
              <a:gd name="connsiteX34393" fmla="*/ 359641 w 1617176"/>
              <a:gd name="connsiteY34393" fmla="*/ 1380554 h 1543360"/>
              <a:gd name="connsiteX34394" fmla="*/ 361593 w 1617176"/>
              <a:gd name="connsiteY34394" fmla="*/ 1380554 h 1543360"/>
              <a:gd name="connsiteX34395" fmla="*/ 361593 w 1617176"/>
              <a:gd name="connsiteY34395" fmla="*/ 1380553 h 1543360"/>
              <a:gd name="connsiteX34396" fmla="*/ 365987 w 1617176"/>
              <a:gd name="connsiteY34396" fmla="*/ 1380309 h 1543360"/>
              <a:gd name="connsiteX34397" fmla="*/ 370625 w 1617176"/>
              <a:gd name="connsiteY34397" fmla="*/ 1379821 h 1543360"/>
              <a:gd name="connsiteX34398" fmla="*/ 371112 w 1617176"/>
              <a:gd name="connsiteY34398" fmla="*/ 1380065 h 1543360"/>
              <a:gd name="connsiteX34399" fmla="*/ 370869 w 1617176"/>
              <a:gd name="connsiteY34399" fmla="*/ 1380553 h 1543360"/>
              <a:gd name="connsiteX34400" fmla="*/ 365987 w 1617176"/>
              <a:gd name="connsiteY34400" fmla="*/ 1381530 h 1543360"/>
              <a:gd name="connsiteX34401" fmla="*/ 362420 w 1617176"/>
              <a:gd name="connsiteY34401" fmla="*/ 1381728 h 1543360"/>
              <a:gd name="connsiteX34402" fmla="*/ 361837 w 1617176"/>
              <a:gd name="connsiteY34402" fmla="*/ 1382507 h 1543360"/>
              <a:gd name="connsiteX34403" fmla="*/ 414136 w 1617176"/>
              <a:gd name="connsiteY34403" fmla="*/ 1383233 h 1543360"/>
              <a:gd name="connsiteX34404" fmla="*/ 414315 w 1617176"/>
              <a:gd name="connsiteY34404" fmla="*/ 1382995 h 1543360"/>
              <a:gd name="connsiteX34405" fmla="*/ 429937 w 1617176"/>
              <a:gd name="connsiteY34405" fmla="*/ 1383483 h 1543360"/>
              <a:gd name="connsiteX34406" fmla="*/ 445142 w 1617176"/>
              <a:gd name="connsiteY34406" fmla="*/ 1383304 h 1543360"/>
              <a:gd name="connsiteX34407" fmla="*/ 421883 w 1617176"/>
              <a:gd name="connsiteY34407" fmla="*/ 1381530 h 1543360"/>
              <a:gd name="connsiteX34408" fmla="*/ 398850 w 1617176"/>
              <a:gd name="connsiteY34408" fmla="*/ 1379885 h 1543360"/>
              <a:gd name="connsiteX34409" fmla="*/ 372577 w 1617176"/>
              <a:gd name="connsiteY34409" fmla="*/ 1380799 h 1543360"/>
              <a:gd name="connsiteX34410" fmla="*/ 372821 w 1617176"/>
              <a:gd name="connsiteY34410" fmla="*/ 1380067 h 1543360"/>
              <a:gd name="connsiteX34411" fmla="*/ 372088 w 1617176"/>
              <a:gd name="connsiteY34411" fmla="*/ 1379823 h 1543360"/>
              <a:gd name="connsiteX34412" fmla="*/ 360617 w 1617176"/>
              <a:gd name="connsiteY34412" fmla="*/ 1377626 h 1543360"/>
              <a:gd name="connsiteX34413" fmla="*/ 334499 w 1617176"/>
              <a:gd name="connsiteY34413" fmla="*/ 1377626 h 1543360"/>
              <a:gd name="connsiteX34414" fmla="*/ 333767 w 1617176"/>
              <a:gd name="connsiteY34414" fmla="*/ 1377382 h 1543360"/>
              <a:gd name="connsiteX34415" fmla="*/ 333523 w 1617176"/>
              <a:gd name="connsiteY34415" fmla="*/ 1378114 h 1543360"/>
              <a:gd name="connsiteX34416" fmla="*/ 332058 w 1617176"/>
              <a:gd name="connsiteY34416" fmla="*/ 1376650 h 1543360"/>
              <a:gd name="connsiteX34417" fmla="*/ 329373 w 1617176"/>
              <a:gd name="connsiteY34417" fmla="*/ 1377626 h 1543360"/>
              <a:gd name="connsiteX34418" fmla="*/ 306185 w 1617176"/>
              <a:gd name="connsiteY34418" fmla="*/ 1375917 h 1543360"/>
              <a:gd name="connsiteX34419" fmla="*/ 306429 w 1617176"/>
              <a:gd name="connsiteY34419" fmla="*/ 1375185 h 1543360"/>
              <a:gd name="connsiteX34420" fmla="*/ 305697 w 1617176"/>
              <a:gd name="connsiteY34420" fmla="*/ 1374209 h 1543360"/>
              <a:gd name="connsiteX34421" fmla="*/ 308382 w 1617176"/>
              <a:gd name="connsiteY34421" fmla="*/ 1372744 h 1543360"/>
              <a:gd name="connsiteX34422" fmla="*/ 256879 w 1617176"/>
              <a:gd name="connsiteY34422" fmla="*/ 1372744 h 1543360"/>
              <a:gd name="connsiteX34423" fmla="*/ 257124 w 1617176"/>
              <a:gd name="connsiteY34423" fmla="*/ 1372012 h 1543360"/>
              <a:gd name="connsiteX34424" fmla="*/ 256391 w 1617176"/>
              <a:gd name="connsiteY34424" fmla="*/ 1371768 h 1543360"/>
              <a:gd name="connsiteX34425" fmla="*/ 256391 w 1617176"/>
              <a:gd name="connsiteY34425" fmla="*/ 1370792 h 1543360"/>
              <a:gd name="connsiteX34426" fmla="*/ 257124 w 1617176"/>
              <a:gd name="connsiteY34426" fmla="*/ 1370303 h 1543360"/>
              <a:gd name="connsiteX34427" fmla="*/ 256879 w 1617176"/>
              <a:gd name="connsiteY34427" fmla="*/ 1369571 h 1543360"/>
              <a:gd name="connsiteX34428" fmla="*/ 287390 w 1617176"/>
              <a:gd name="connsiteY34428" fmla="*/ 1369083 h 1543360"/>
              <a:gd name="connsiteX34429" fmla="*/ 290076 w 1617176"/>
              <a:gd name="connsiteY34429" fmla="*/ 1366886 h 1543360"/>
              <a:gd name="connsiteX34430" fmla="*/ 269816 w 1617176"/>
              <a:gd name="connsiteY34430" fmla="*/ 1366886 h 1543360"/>
              <a:gd name="connsiteX34431" fmla="*/ 255659 w 1617176"/>
              <a:gd name="connsiteY34431" fmla="*/ 1364201 h 1543360"/>
              <a:gd name="connsiteX34432" fmla="*/ 255903 w 1617176"/>
              <a:gd name="connsiteY34432" fmla="*/ 1363225 h 1543360"/>
              <a:gd name="connsiteX34433" fmla="*/ 255171 w 1617176"/>
              <a:gd name="connsiteY34433" fmla="*/ 1362493 h 1543360"/>
              <a:gd name="connsiteX34434" fmla="*/ 255171 w 1617176"/>
              <a:gd name="connsiteY34434" fmla="*/ 1362005 h 1543360"/>
              <a:gd name="connsiteX34435" fmla="*/ 249557 w 1617176"/>
              <a:gd name="connsiteY34435" fmla="*/ 1363225 h 1543360"/>
              <a:gd name="connsiteX34436" fmla="*/ 249194 w 1617176"/>
              <a:gd name="connsiteY34436" fmla="*/ 1363467 h 1543360"/>
              <a:gd name="connsiteX34437" fmla="*/ 249314 w 1617176"/>
              <a:gd name="connsiteY34437" fmla="*/ 1363467 h 1543360"/>
              <a:gd name="connsiteX34438" fmla="*/ 253707 w 1617176"/>
              <a:gd name="connsiteY34438" fmla="*/ 1362735 h 1543360"/>
              <a:gd name="connsiteX34439" fmla="*/ 254439 w 1617176"/>
              <a:gd name="connsiteY34439" fmla="*/ 1363467 h 1543360"/>
              <a:gd name="connsiteX34440" fmla="*/ 253951 w 1617176"/>
              <a:gd name="connsiteY34440" fmla="*/ 1364444 h 1543360"/>
              <a:gd name="connsiteX34441" fmla="*/ 249314 w 1617176"/>
              <a:gd name="connsiteY34441" fmla="*/ 1364688 h 1543360"/>
              <a:gd name="connsiteX34442" fmla="*/ 249024 w 1617176"/>
              <a:gd name="connsiteY34442" fmla="*/ 1364712 h 1543360"/>
              <a:gd name="connsiteX34443" fmla="*/ 249069 w 1617176"/>
              <a:gd name="connsiteY34443" fmla="*/ 1364934 h 1543360"/>
              <a:gd name="connsiteX34444" fmla="*/ 225881 w 1617176"/>
              <a:gd name="connsiteY34444" fmla="*/ 1366154 h 1543360"/>
              <a:gd name="connsiteX34445" fmla="*/ 226368 w 1617176"/>
              <a:gd name="connsiteY34445" fmla="*/ 1365422 h 1543360"/>
              <a:gd name="connsiteX34446" fmla="*/ 225637 w 1617176"/>
              <a:gd name="connsiteY34446" fmla="*/ 1364934 h 1543360"/>
              <a:gd name="connsiteX34447" fmla="*/ 235710 w 1617176"/>
              <a:gd name="connsiteY34447" fmla="*/ 1362003 h 1543360"/>
              <a:gd name="connsiteX34448" fmla="*/ 228566 w 1617176"/>
              <a:gd name="connsiteY34448" fmla="*/ 1362003 h 1543360"/>
              <a:gd name="connsiteX34449" fmla="*/ 228077 w 1617176"/>
              <a:gd name="connsiteY34449" fmla="*/ 1361271 h 1543360"/>
              <a:gd name="connsiteX34450" fmla="*/ 228321 w 1617176"/>
              <a:gd name="connsiteY34450" fmla="*/ 1360783 h 1543360"/>
              <a:gd name="connsiteX34451" fmla="*/ 237109 w 1617176"/>
              <a:gd name="connsiteY34451" fmla="*/ 1360783 h 1543360"/>
              <a:gd name="connsiteX34452" fmla="*/ 237353 w 1617176"/>
              <a:gd name="connsiteY34452" fmla="*/ 1361271 h 1543360"/>
              <a:gd name="connsiteX34453" fmla="*/ 237142 w 1617176"/>
              <a:gd name="connsiteY34453" fmla="*/ 1361586 h 1543360"/>
              <a:gd name="connsiteX34454" fmla="*/ 239061 w 1617176"/>
              <a:gd name="connsiteY34454" fmla="*/ 1361028 h 1543360"/>
              <a:gd name="connsiteX34455" fmla="*/ 239549 w 1617176"/>
              <a:gd name="connsiteY34455" fmla="*/ 1360540 h 1543360"/>
              <a:gd name="connsiteX34456" fmla="*/ 239549 w 1617176"/>
              <a:gd name="connsiteY34456" fmla="*/ 1359808 h 1543360"/>
              <a:gd name="connsiteX34457" fmla="*/ 255659 w 1617176"/>
              <a:gd name="connsiteY34457" fmla="*/ 1358099 h 1543360"/>
              <a:gd name="connsiteX34458" fmla="*/ 253218 w 1617176"/>
              <a:gd name="connsiteY34458" fmla="*/ 1357367 h 1543360"/>
              <a:gd name="connsiteX34459" fmla="*/ 253462 w 1617176"/>
              <a:gd name="connsiteY34459" fmla="*/ 1356390 h 1543360"/>
              <a:gd name="connsiteX34460" fmla="*/ 252730 w 1617176"/>
              <a:gd name="connsiteY34460" fmla="*/ 1356146 h 1543360"/>
              <a:gd name="connsiteX34461" fmla="*/ 264690 w 1617176"/>
              <a:gd name="connsiteY34461" fmla="*/ 1354438 h 1543360"/>
              <a:gd name="connsiteX34462" fmla="*/ 253951 w 1617176"/>
              <a:gd name="connsiteY34462" fmla="*/ 1353950 h 1543360"/>
              <a:gd name="connsiteX34463" fmla="*/ 254194 w 1617176"/>
              <a:gd name="connsiteY34463" fmla="*/ 1352729 h 1543360"/>
              <a:gd name="connsiteX34464" fmla="*/ 253462 w 1617176"/>
              <a:gd name="connsiteY34464" fmla="*/ 1352241 h 1543360"/>
              <a:gd name="connsiteX34465" fmla="*/ 265165 w 1617176"/>
              <a:gd name="connsiteY34465" fmla="*/ 1351474 h 1543360"/>
              <a:gd name="connsiteX34466" fmla="*/ 251266 w 1617176"/>
              <a:gd name="connsiteY34466" fmla="*/ 1350531 h 1543360"/>
              <a:gd name="connsiteX34467" fmla="*/ 233447 w 1617176"/>
              <a:gd name="connsiteY34467" fmla="*/ 1348823 h 1543360"/>
              <a:gd name="connsiteX34468" fmla="*/ 233367 w 1617176"/>
              <a:gd name="connsiteY34468" fmla="*/ 1348743 h 1543360"/>
              <a:gd name="connsiteX34469" fmla="*/ 233448 w 1617176"/>
              <a:gd name="connsiteY34469" fmla="*/ 1349066 h 1543360"/>
              <a:gd name="connsiteX34470" fmla="*/ 210260 w 1617176"/>
              <a:gd name="connsiteY34470" fmla="*/ 1346870 h 1543360"/>
              <a:gd name="connsiteX34471" fmla="*/ 210336 w 1617176"/>
              <a:gd name="connsiteY34471" fmla="*/ 1346641 h 1543360"/>
              <a:gd name="connsiteX34472" fmla="*/ 200496 w 1617176"/>
              <a:gd name="connsiteY34472" fmla="*/ 1346870 h 1543360"/>
              <a:gd name="connsiteX34473" fmla="*/ 191220 w 1617176"/>
              <a:gd name="connsiteY34473" fmla="*/ 1347114 h 1543360"/>
              <a:gd name="connsiteX34474" fmla="*/ 190488 w 1617176"/>
              <a:gd name="connsiteY34474" fmla="*/ 1346381 h 1543360"/>
              <a:gd name="connsiteX34475" fmla="*/ 190976 w 1617176"/>
              <a:gd name="connsiteY34475" fmla="*/ 1345649 h 1543360"/>
              <a:gd name="connsiteX34476" fmla="*/ 200496 w 1617176"/>
              <a:gd name="connsiteY34476" fmla="*/ 1345405 h 1543360"/>
              <a:gd name="connsiteX34477" fmla="*/ 209560 w 1617176"/>
              <a:gd name="connsiteY34477" fmla="*/ 1345194 h 1543360"/>
              <a:gd name="connsiteX34478" fmla="*/ 209527 w 1617176"/>
              <a:gd name="connsiteY34478" fmla="*/ 1345161 h 1543360"/>
              <a:gd name="connsiteX34479" fmla="*/ 210260 w 1617176"/>
              <a:gd name="connsiteY34479" fmla="*/ 1340523 h 1543360"/>
              <a:gd name="connsiteX34480" fmla="*/ 201717 w 1617176"/>
              <a:gd name="connsiteY34480" fmla="*/ 1337594 h 1543360"/>
              <a:gd name="connsiteX34481" fmla="*/ 208551 w 1617176"/>
              <a:gd name="connsiteY34481" fmla="*/ 1336618 h 1543360"/>
              <a:gd name="connsiteX34482" fmla="*/ 205622 w 1617176"/>
              <a:gd name="connsiteY34482" fmla="*/ 1333933 h 1543360"/>
              <a:gd name="connsiteX34483" fmla="*/ 211556 w 1617176"/>
              <a:gd name="connsiteY34483" fmla="*/ 1332820 h 1543360"/>
              <a:gd name="connsiteX34484" fmla="*/ 210747 w 1617176"/>
              <a:gd name="connsiteY34484" fmla="*/ 1332712 h 1543360"/>
              <a:gd name="connsiteX34485" fmla="*/ 208713 w 1617176"/>
              <a:gd name="connsiteY34485" fmla="*/ 1332305 h 1543360"/>
              <a:gd name="connsiteX34486" fmla="*/ 208795 w 1617176"/>
              <a:gd name="connsiteY34486" fmla="*/ 1332712 h 1543360"/>
              <a:gd name="connsiteX34487" fmla="*/ 205866 w 1617176"/>
              <a:gd name="connsiteY34487" fmla="*/ 1331004 h 1543360"/>
              <a:gd name="connsiteX34488" fmla="*/ 208795 w 1617176"/>
              <a:gd name="connsiteY34488" fmla="*/ 1328807 h 1543360"/>
              <a:gd name="connsiteX34489" fmla="*/ 208795 w 1617176"/>
              <a:gd name="connsiteY34489" fmla="*/ 1329450 h 1543360"/>
              <a:gd name="connsiteX34490" fmla="*/ 211235 w 1617176"/>
              <a:gd name="connsiteY34490" fmla="*/ 1328563 h 1543360"/>
              <a:gd name="connsiteX34491" fmla="*/ 212251 w 1617176"/>
              <a:gd name="connsiteY34491" fmla="*/ 1328360 h 1543360"/>
              <a:gd name="connsiteX34492" fmla="*/ 211968 w 1617176"/>
              <a:gd name="connsiteY34492" fmla="*/ 1328076 h 1543360"/>
              <a:gd name="connsiteX34493" fmla="*/ 212944 w 1617176"/>
              <a:gd name="connsiteY34493" fmla="*/ 1327588 h 1543360"/>
              <a:gd name="connsiteX34494" fmla="*/ 60389 w 1617176"/>
              <a:gd name="connsiteY34494" fmla="*/ 1270960 h 1543360"/>
              <a:gd name="connsiteX34495" fmla="*/ 28903 w 1617176"/>
              <a:gd name="connsiteY34495" fmla="*/ 1249969 h 1543360"/>
              <a:gd name="connsiteX34496" fmla="*/ 12549 w 1617176"/>
              <a:gd name="connsiteY34496" fmla="*/ 1232883 h 1543360"/>
              <a:gd name="connsiteX34497" fmla="*/ 2541 w 1617176"/>
              <a:gd name="connsiteY34497" fmla="*/ 1225072 h 1543360"/>
              <a:gd name="connsiteX34498" fmla="*/ 4250 w 1617176"/>
              <a:gd name="connsiteY34498" fmla="*/ 1212623 h 1543360"/>
              <a:gd name="connsiteX34499" fmla="*/ 9131 w 1617176"/>
              <a:gd name="connsiteY34499" fmla="*/ 1198222 h 1543360"/>
              <a:gd name="connsiteX34500" fmla="*/ 13281 w 1617176"/>
              <a:gd name="connsiteY34500" fmla="*/ 1203592 h 1543360"/>
              <a:gd name="connsiteX34501" fmla="*/ 14990 w 1617176"/>
              <a:gd name="connsiteY34501" fmla="*/ 1212623 h 1543360"/>
              <a:gd name="connsiteX34502" fmla="*/ 19627 w 1617176"/>
              <a:gd name="connsiteY34502" fmla="*/ 1222143 h 1543360"/>
              <a:gd name="connsiteX34503" fmla="*/ 20604 w 1617176"/>
              <a:gd name="connsiteY34503" fmla="*/ 1225560 h 1543360"/>
              <a:gd name="connsiteX34504" fmla="*/ 55752 w 1617176"/>
              <a:gd name="connsiteY34504" fmla="*/ 1249480 h 1543360"/>
              <a:gd name="connsiteX34505" fmla="*/ 63807 w 1617176"/>
              <a:gd name="connsiteY34505" fmla="*/ 1254118 h 1543360"/>
              <a:gd name="connsiteX34506" fmla="*/ 74791 w 1617176"/>
              <a:gd name="connsiteY34506" fmla="*/ 1258512 h 1543360"/>
              <a:gd name="connsiteX34507" fmla="*/ 78940 w 1617176"/>
              <a:gd name="connsiteY34507" fmla="*/ 1259000 h 1543360"/>
              <a:gd name="connsiteX34508" fmla="*/ 106766 w 1617176"/>
              <a:gd name="connsiteY34508" fmla="*/ 1271692 h 1543360"/>
              <a:gd name="connsiteX34509" fmla="*/ 155339 w 1617176"/>
              <a:gd name="connsiteY34509" fmla="*/ 1289511 h 1543360"/>
              <a:gd name="connsiteX34510" fmla="*/ 155339 w 1617176"/>
              <a:gd name="connsiteY34510" fmla="*/ 1289265 h 1543360"/>
              <a:gd name="connsiteX34511" fmla="*/ 155096 w 1617176"/>
              <a:gd name="connsiteY34511" fmla="*/ 1289265 h 1543360"/>
              <a:gd name="connsiteX34512" fmla="*/ 154364 w 1617176"/>
              <a:gd name="connsiteY34512" fmla="*/ 1288533 h 1543360"/>
              <a:gd name="connsiteX34513" fmla="*/ 153875 w 1617176"/>
              <a:gd name="connsiteY34513" fmla="*/ 1287068 h 1543360"/>
              <a:gd name="connsiteX34514" fmla="*/ 152899 w 1617176"/>
              <a:gd name="connsiteY34514" fmla="*/ 1285359 h 1543360"/>
              <a:gd name="connsiteX34515" fmla="*/ 153252 w 1617176"/>
              <a:gd name="connsiteY34515" fmla="*/ 1284770 h 1543360"/>
              <a:gd name="connsiteX34516" fmla="*/ 144112 w 1617176"/>
              <a:gd name="connsiteY34516" fmla="*/ 1273401 h 1543360"/>
              <a:gd name="connsiteX34517" fmla="*/ 150457 w 1617176"/>
              <a:gd name="connsiteY34517" fmla="*/ 1276086 h 1543360"/>
              <a:gd name="connsiteX34518" fmla="*/ 167299 w 1617176"/>
              <a:gd name="connsiteY34518" fmla="*/ 1288046 h 1543360"/>
              <a:gd name="connsiteX34519" fmla="*/ 179626 w 1617176"/>
              <a:gd name="connsiteY34519" fmla="*/ 1296559 h 1543360"/>
              <a:gd name="connsiteX34520" fmla="*/ 191646 w 1617176"/>
              <a:gd name="connsiteY34520" fmla="*/ 1300856 h 1543360"/>
              <a:gd name="connsiteX34521" fmla="*/ 191465 w 1617176"/>
              <a:gd name="connsiteY34521" fmla="*/ 1300493 h 1543360"/>
              <a:gd name="connsiteX34522" fmla="*/ 191152 w 1617176"/>
              <a:gd name="connsiteY34522" fmla="*/ 1298467 h 1543360"/>
              <a:gd name="connsiteX34523" fmla="*/ 185118 w 1617176"/>
              <a:gd name="connsiteY34523" fmla="*/ 1291708 h 1543360"/>
              <a:gd name="connsiteX34524" fmla="*/ 181701 w 1617176"/>
              <a:gd name="connsiteY34524" fmla="*/ 1289999 h 1543360"/>
              <a:gd name="connsiteX34525" fmla="*/ 180236 w 1617176"/>
              <a:gd name="connsiteY34525" fmla="*/ 1287314 h 1543360"/>
              <a:gd name="connsiteX34526" fmla="*/ 172914 w 1617176"/>
              <a:gd name="connsiteY34526" fmla="*/ 1282432 h 1543360"/>
              <a:gd name="connsiteX34527" fmla="*/ 167788 w 1617176"/>
              <a:gd name="connsiteY34527" fmla="*/ 1276818 h 1543360"/>
              <a:gd name="connsiteX34528" fmla="*/ 163150 w 1617176"/>
              <a:gd name="connsiteY34528" fmla="*/ 1270716 h 1543360"/>
              <a:gd name="connsiteX34529" fmla="*/ 170961 w 1617176"/>
              <a:gd name="connsiteY34529" fmla="*/ 1276330 h 1543360"/>
              <a:gd name="connsiteX34530" fmla="*/ 185606 w 1617176"/>
              <a:gd name="connsiteY34530" fmla="*/ 1289023 h 1543360"/>
              <a:gd name="connsiteX34531" fmla="*/ 189756 w 1617176"/>
              <a:gd name="connsiteY34531" fmla="*/ 1291708 h 1543360"/>
              <a:gd name="connsiteX34532" fmla="*/ 192928 w 1617176"/>
              <a:gd name="connsiteY34532" fmla="*/ 1295369 h 1543360"/>
              <a:gd name="connsiteX34533" fmla="*/ 198543 w 1617176"/>
              <a:gd name="connsiteY34533" fmla="*/ 1298786 h 1543360"/>
              <a:gd name="connsiteX34534" fmla="*/ 205651 w 1617176"/>
              <a:gd name="connsiteY34534" fmla="*/ 1304858 h 1543360"/>
              <a:gd name="connsiteX34535" fmla="*/ 213536 w 1617176"/>
              <a:gd name="connsiteY34535" fmla="*/ 1307522 h 1543360"/>
              <a:gd name="connsiteX34536" fmla="*/ 212700 w 1617176"/>
              <a:gd name="connsiteY34536" fmla="*/ 1306352 h 1543360"/>
              <a:gd name="connsiteX34537" fmla="*/ 211479 w 1617176"/>
              <a:gd name="connsiteY34537" fmla="*/ 1303423 h 1543360"/>
              <a:gd name="connsiteX34538" fmla="*/ 211479 w 1617176"/>
              <a:gd name="connsiteY34538" fmla="*/ 1303178 h 1543360"/>
              <a:gd name="connsiteX34539" fmla="*/ 211724 w 1617176"/>
              <a:gd name="connsiteY34539" fmla="*/ 1303178 h 1543360"/>
              <a:gd name="connsiteX34540" fmla="*/ 211989 w 1617176"/>
              <a:gd name="connsiteY34540" fmla="*/ 1302735 h 1543360"/>
              <a:gd name="connsiteX34541" fmla="*/ 207819 w 1617176"/>
              <a:gd name="connsiteY34541" fmla="*/ 1299029 h 1543360"/>
              <a:gd name="connsiteX34542" fmla="*/ 204174 w 1617176"/>
              <a:gd name="connsiteY34542" fmla="*/ 1296241 h 1543360"/>
              <a:gd name="connsiteX34543" fmla="*/ 203913 w 1617176"/>
              <a:gd name="connsiteY34543" fmla="*/ 1296589 h 1543360"/>
              <a:gd name="connsiteX34544" fmla="*/ 176819 w 1617176"/>
              <a:gd name="connsiteY34544" fmla="*/ 1273401 h 1543360"/>
              <a:gd name="connsiteX34545" fmla="*/ 160465 w 1617176"/>
              <a:gd name="connsiteY34545" fmla="*/ 1268275 h 1543360"/>
              <a:gd name="connsiteX34546" fmla="*/ 146796 w 1617176"/>
              <a:gd name="connsiteY34546" fmla="*/ 1262661 h 1543360"/>
              <a:gd name="connsiteX34547" fmla="*/ 141914 w 1617176"/>
              <a:gd name="connsiteY34547" fmla="*/ 1262173 h 1543360"/>
              <a:gd name="connsiteX34548" fmla="*/ 121655 w 1617176"/>
              <a:gd name="connsiteY34548" fmla="*/ 1251921 h 1543360"/>
              <a:gd name="connsiteX34549" fmla="*/ 113845 w 1617176"/>
              <a:gd name="connsiteY34549" fmla="*/ 1249236 h 1543360"/>
              <a:gd name="connsiteX34550" fmla="*/ 99199 w 1617176"/>
              <a:gd name="connsiteY34550" fmla="*/ 1241426 h 1543360"/>
              <a:gd name="connsiteX34551" fmla="*/ 95538 w 1617176"/>
              <a:gd name="connsiteY34551" fmla="*/ 1241914 h 1543360"/>
              <a:gd name="connsiteX34552" fmla="*/ 89436 w 1617176"/>
              <a:gd name="connsiteY34552" fmla="*/ 1238985 h 1543360"/>
              <a:gd name="connsiteX34553" fmla="*/ 78696 w 1617176"/>
              <a:gd name="connsiteY34553" fmla="*/ 1233371 h 1543360"/>
              <a:gd name="connsiteX34554" fmla="*/ 64539 w 1617176"/>
              <a:gd name="connsiteY34554" fmla="*/ 1226780 h 1543360"/>
              <a:gd name="connsiteX34555" fmla="*/ 61854 w 1617176"/>
              <a:gd name="connsiteY34555" fmla="*/ 1223851 h 1543360"/>
              <a:gd name="connsiteX34556" fmla="*/ 47697 w 1617176"/>
              <a:gd name="connsiteY34556" fmla="*/ 1217505 h 1543360"/>
              <a:gd name="connsiteX34557" fmla="*/ 28903 w 1617176"/>
              <a:gd name="connsiteY34557" fmla="*/ 1201395 h 1543360"/>
              <a:gd name="connsiteX34558" fmla="*/ 21579 w 1617176"/>
              <a:gd name="connsiteY34558" fmla="*/ 1193096 h 1543360"/>
              <a:gd name="connsiteX34559" fmla="*/ 17674 w 1617176"/>
              <a:gd name="connsiteY34559" fmla="*/ 1188703 h 1543360"/>
              <a:gd name="connsiteX34560" fmla="*/ 13036 w 1617176"/>
              <a:gd name="connsiteY34560" fmla="*/ 1183577 h 1543360"/>
              <a:gd name="connsiteX34561" fmla="*/ 10840 w 1617176"/>
              <a:gd name="connsiteY34561" fmla="*/ 1174302 h 1543360"/>
              <a:gd name="connsiteX34562" fmla="*/ 4737 w 1617176"/>
              <a:gd name="connsiteY34562" fmla="*/ 1189923 h 1543360"/>
              <a:gd name="connsiteX34563" fmla="*/ 3518 w 1617176"/>
              <a:gd name="connsiteY34563" fmla="*/ 1186506 h 1543360"/>
              <a:gd name="connsiteX34564" fmla="*/ 2053 w 1617176"/>
              <a:gd name="connsiteY34564" fmla="*/ 1183333 h 1543360"/>
              <a:gd name="connsiteX34565" fmla="*/ 4737 w 1617176"/>
              <a:gd name="connsiteY34565" fmla="*/ 1172349 h 1543360"/>
              <a:gd name="connsiteX34566" fmla="*/ 6935 w 1617176"/>
              <a:gd name="connsiteY34566" fmla="*/ 1170152 h 1543360"/>
              <a:gd name="connsiteX34567" fmla="*/ 9131 w 1617176"/>
              <a:gd name="connsiteY34567" fmla="*/ 1141838 h 1543360"/>
              <a:gd name="connsiteX34568" fmla="*/ 10596 w 1617176"/>
              <a:gd name="connsiteY34568" fmla="*/ 1132319 h 1543360"/>
              <a:gd name="connsiteX34569" fmla="*/ 10596 w 1617176"/>
              <a:gd name="connsiteY34569" fmla="*/ 1123043 h 1543360"/>
              <a:gd name="connsiteX34570" fmla="*/ 11572 w 1617176"/>
              <a:gd name="connsiteY34570" fmla="*/ 1120847 h 1543360"/>
              <a:gd name="connsiteX34571" fmla="*/ 10596 w 1617176"/>
              <a:gd name="connsiteY34571" fmla="*/ 1116453 h 1543360"/>
              <a:gd name="connsiteX34572" fmla="*/ 13281 w 1617176"/>
              <a:gd name="connsiteY34572" fmla="*/ 1106934 h 1543360"/>
              <a:gd name="connsiteX34573" fmla="*/ 12793 w 1617176"/>
              <a:gd name="connsiteY34573" fmla="*/ 1102540 h 1543360"/>
              <a:gd name="connsiteX34574" fmla="*/ 14501 w 1617176"/>
              <a:gd name="connsiteY34574" fmla="*/ 1099367 h 1543360"/>
              <a:gd name="connsiteX34575" fmla="*/ 14990 w 1617176"/>
              <a:gd name="connsiteY34575" fmla="*/ 1092044 h 1543360"/>
              <a:gd name="connsiteX34576" fmla="*/ 15478 w 1617176"/>
              <a:gd name="connsiteY34576" fmla="*/ 1089360 h 1543360"/>
              <a:gd name="connsiteX34577" fmla="*/ 15966 w 1617176"/>
              <a:gd name="connsiteY34577" fmla="*/ 1083746 h 1543360"/>
              <a:gd name="connsiteX34578" fmla="*/ 17430 w 1617176"/>
              <a:gd name="connsiteY34578" fmla="*/ 1080328 h 1543360"/>
              <a:gd name="connsiteX34579" fmla="*/ 18407 w 1617176"/>
              <a:gd name="connsiteY34579" fmla="*/ 1073738 h 1543360"/>
              <a:gd name="connsiteX34580" fmla="*/ 17918 w 1617176"/>
              <a:gd name="connsiteY34580" fmla="*/ 1069588 h 1543360"/>
              <a:gd name="connsiteX34581" fmla="*/ 20116 w 1617176"/>
              <a:gd name="connsiteY34581" fmla="*/ 1065683 h 1543360"/>
              <a:gd name="connsiteX34582" fmla="*/ 19139 w 1617176"/>
              <a:gd name="connsiteY34582" fmla="*/ 1061290 h 1543360"/>
              <a:gd name="connsiteX34583" fmla="*/ 21336 w 1617176"/>
              <a:gd name="connsiteY34583" fmla="*/ 1049329 h 1543360"/>
              <a:gd name="connsiteX34584" fmla="*/ 22800 w 1617176"/>
              <a:gd name="connsiteY34584" fmla="*/ 1046644 h 1543360"/>
              <a:gd name="connsiteX34585" fmla="*/ 22312 w 1617176"/>
              <a:gd name="connsiteY34585" fmla="*/ 1040298 h 1543360"/>
              <a:gd name="connsiteX34586" fmla="*/ 24753 w 1617176"/>
              <a:gd name="connsiteY34586" fmla="*/ 1037125 h 1543360"/>
              <a:gd name="connsiteX34587" fmla="*/ 23533 w 1617176"/>
              <a:gd name="connsiteY34587" fmla="*/ 1032975 h 1543360"/>
              <a:gd name="connsiteX34588" fmla="*/ 27682 w 1617176"/>
              <a:gd name="connsiteY34588" fmla="*/ 1014425 h 1543360"/>
              <a:gd name="connsiteX34589" fmla="*/ 26705 w 1617176"/>
              <a:gd name="connsiteY34589" fmla="*/ 1010275 h 1543360"/>
              <a:gd name="connsiteX34590" fmla="*/ 28414 w 1617176"/>
              <a:gd name="connsiteY34590" fmla="*/ 1004905 h 1543360"/>
              <a:gd name="connsiteX34591" fmla="*/ 28903 w 1617176"/>
              <a:gd name="connsiteY34591" fmla="*/ 999291 h 1543360"/>
              <a:gd name="connsiteX34592" fmla="*/ 30611 w 1617176"/>
              <a:gd name="connsiteY34592" fmla="*/ 996851 h 1543360"/>
              <a:gd name="connsiteX34593" fmla="*/ 31099 w 1617176"/>
              <a:gd name="connsiteY34593" fmla="*/ 990504 h 1543360"/>
              <a:gd name="connsiteX34594" fmla="*/ 31099 w 1617176"/>
              <a:gd name="connsiteY34594" fmla="*/ 977324 h 1543360"/>
              <a:gd name="connsiteX34595" fmla="*/ 34272 w 1617176"/>
              <a:gd name="connsiteY34595" fmla="*/ 955844 h 1543360"/>
              <a:gd name="connsiteX34596" fmla="*/ 35737 w 1617176"/>
              <a:gd name="connsiteY34596" fmla="*/ 954135 h 1543360"/>
              <a:gd name="connsiteX34597" fmla="*/ 39886 w 1617176"/>
              <a:gd name="connsiteY34597" fmla="*/ 927530 h 1543360"/>
              <a:gd name="connsiteX34598" fmla="*/ 39886 w 1617176"/>
              <a:gd name="connsiteY34598" fmla="*/ 916301 h 1543360"/>
              <a:gd name="connsiteX34599" fmla="*/ 39643 w 1617176"/>
              <a:gd name="connsiteY34599" fmla="*/ 916301 h 1543360"/>
              <a:gd name="connsiteX34600" fmla="*/ 39155 w 1617176"/>
              <a:gd name="connsiteY34600" fmla="*/ 916057 h 1543360"/>
              <a:gd name="connsiteX34601" fmla="*/ 38422 w 1617176"/>
              <a:gd name="connsiteY34601" fmla="*/ 915080 h 1543360"/>
              <a:gd name="connsiteX34602" fmla="*/ 38911 w 1617176"/>
              <a:gd name="connsiteY34602" fmla="*/ 914104 h 1543360"/>
              <a:gd name="connsiteX34603" fmla="*/ 39887 w 1617176"/>
              <a:gd name="connsiteY34603" fmla="*/ 914592 h 1543360"/>
              <a:gd name="connsiteX34604" fmla="*/ 40375 w 1617176"/>
              <a:gd name="connsiteY34604" fmla="*/ 915324 h 1543360"/>
              <a:gd name="connsiteX34605" fmla="*/ 40281 w 1617176"/>
              <a:gd name="connsiteY34605" fmla="*/ 915701 h 1543360"/>
              <a:gd name="connsiteX34606" fmla="*/ 40619 w 1617176"/>
              <a:gd name="connsiteY34606" fmla="*/ 915814 h 1543360"/>
              <a:gd name="connsiteX34607" fmla="*/ 41351 w 1617176"/>
              <a:gd name="connsiteY34607" fmla="*/ 915570 h 1543360"/>
              <a:gd name="connsiteX34608" fmla="*/ 41839 w 1617176"/>
              <a:gd name="connsiteY34608" fmla="*/ 917522 h 1543360"/>
              <a:gd name="connsiteX34609" fmla="*/ 46233 w 1617176"/>
              <a:gd name="connsiteY34609" fmla="*/ 903365 h 1543360"/>
              <a:gd name="connsiteX34610" fmla="*/ 53555 w 1617176"/>
              <a:gd name="connsiteY34610" fmla="*/ 897019 h 1543360"/>
              <a:gd name="connsiteX34611" fmla="*/ 61183 w 1617176"/>
              <a:gd name="connsiteY34611" fmla="*/ 898026 h 1543360"/>
              <a:gd name="connsiteX34612" fmla="*/ 67345 w 1617176"/>
              <a:gd name="connsiteY34612" fmla="*/ 897792 h 1543360"/>
              <a:gd name="connsiteX34613" fmla="*/ 67957 w 1617176"/>
              <a:gd name="connsiteY34613" fmla="*/ 896774 h 1543360"/>
              <a:gd name="connsiteX34614" fmla="*/ 68082 w 1617176"/>
              <a:gd name="connsiteY34614" fmla="*/ 896711 h 1543360"/>
              <a:gd name="connsiteX34615" fmla="*/ 63807 w 1617176"/>
              <a:gd name="connsiteY34615" fmla="*/ 893083 h 1543360"/>
              <a:gd name="connsiteX34616" fmla="*/ 55508 w 1617176"/>
              <a:gd name="connsiteY34616" fmla="*/ 894090 h 1543360"/>
              <a:gd name="connsiteX34617" fmla="*/ 45256 w 1617176"/>
              <a:gd name="connsiteY34617" fmla="*/ 897751 h 1543360"/>
              <a:gd name="connsiteX34618" fmla="*/ 47697 w 1617176"/>
              <a:gd name="connsiteY34618" fmla="*/ 892137 h 1543360"/>
              <a:gd name="connsiteX34619" fmla="*/ 53799 w 1617176"/>
              <a:gd name="connsiteY34619" fmla="*/ 888720 h 1543360"/>
              <a:gd name="connsiteX34620" fmla="*/ 53555 w 1617176"/>
              <a:gd name="connsiteY34620" fmla="*/ 887500 h 1543360"/>
              <a:gd name="connsiteX34621" fmla="*/ 54288 w 1617176"/>
              <a:gd name="connsiteY34621" fmla="*/ 886767 h 1543360"/>
              <a:gd name="connsiteX34622" fmla="*/ 56484 w 1617176"/>
              <a:gd name="connsiteY34622" fmla="*/ 881398 h 1543360"/>
              <a:gd name="connsiteX34623" fmla="*/ 59658 w 1617176"/>
              <a:gd name="connsiteY34623" fmla="*/ 870414 h 1543360"/>
              <a:gd name="connsiteX34624" fmla="*/ 58681 w 1617176"/>
              <a:gd name="connsiteY34624" fmla="*/ 866508 h 1543360"/>
              <a:gd name="connsiteX34625" fmla="*/ 67224 w 1617176"/>
              <a:gd name="connsiteY34625" fmla="*/ 843076 h 1543360"/>
              <a:gd name="connsiteX34626" fmla="*/ 70153 w 1617176"/>
              <a:gd name="connsiteY34626" fmla="*/ 830383 h 1543360"/>
              <a:gd name="connsiteX34627" fmla="*/ 72350 w 1617176"/>
              <a:gd name="connsiteY34627" fmla="*/ 827698 h 1543360"/>
              <a:gd name="connsiteX34628" fmla="*/ 75035 w 1617176"/>
              <a:gd name="connsiteY34628" fmla="*/ 816714 h 1543360"/>
              <a:gd name="connsiteX34629" fmla="*/ 76987 w 1617176"/>
              <a:gd name="connsiteY34629" fmla="*/ 815006 h 1543360"/>
              <a:gd name="connsiteX34630" fmla="*/ 79184 w 1617176"/>
              <a:gd name="connsiteY34630" fmla="*/ 807195 h 1543360"/>
              <a:gd name="connsiteX34631" fmla="*/ 81869 w 1617176"/>
              <a:gd name="connsiteY34631" fmla="*/ 801093 h 1543360"/>
              <a:gd name="connsiteX34632" fmla="*/ 81381 w 1617176"/>
              <a:gd name="connsiteY34632" fmla="*/ 797920 h 1543360"/>
              <a:gd name="connsiteX34633" fmla="*/ 85530 w 1617176"/>
              <a:gd name="connsiteY34633" fmla="*/ 787180 h 1543360"/>
              <a:gd name="connsiteX34634" fmla="*/ 89436 w 1617176"/>
              <a:gd name="connsiteY34634" fmla="*/ 776928 h 1543360"/>
              <a:gd name="connsiteX34635" fmla="*/ 91877 w 1617176"/>
              <a:gd name="connsiteY34635" fmla="*/ 771070 h 1543360"/>
              <a:gd name="connsiteX34636" fmla="*/ 94073 w 1617176"/>
              <a:gd name="connsiteY34636" fmla="*/ 765456 h 1543360"/>
              <a:gd name="connsiteX34637" fmla="*/ 96270 w 1617176"/>
              <a:gd name="connsiteY34637" fmla="*/ 757646 h 1543360"/>
              <a:gd name="connsiteX34638" fmla="*/ 98223 w 1617176"/>
              <a:gd name="connsiteY34638" fmla="*/ 754472 h 1543360"/>
              <a:gd name="connsiteX34639" fmla="*/ 104081 w 1617176"/>
              <a:gd name="connsiteY34639" fmla="*/ 739827 h 1543360"/>
              <a:gd name="connsiteX34640" fmla="*/ 104569 w 1617176"/>
              <a:gd name="connsiteY34640" fmla="*/ 733237 h 1543360"/>
              <a:gd name="connsiteX34641" fmla="*/ 106523 w 1617176"/>
              <a:gd name="connsiteY34641" fmla="*/ 731284 h 1543360"/>
              <a:gd name="connsiteX34642" fmla="*/ 106523 w 1617176"/>
              <a:gd name="connsiteY34642" fmla="*/ 726891 h 1543360"/>
              <a:gd name="connsiteX34643" fmla="*/ 110916 w 1617176"/>
              <a:gd name="connsiteY34643" fmla="*/ 718103 h 1543360"/>
              <a:gd name="connsiteX34644" fmla="*/ 112868 w 1617176"/>
              <a:gd name="connsiteY34644" fmla="*/ 707608 h 1543360"/>
              <a:gd name="connsiteX34645" fmla="*/ 133615 w 1617176"/>
              <a:gd name="connsiteY34645" fmla="*/ 708584 h 1543360"/>
              <a:gd name="connsiteX34646" fmla="*/ 159000 w 1617176"/>
              <a:gd name="connsiteY34646" fmla="*/ 718347 h 1543360"/>
              <a:gd name="connsiteX34647" fmla="*/ 173890 w 1617176"/>
              <a:gd name="connsiteY34647" fmla="*/ 727867 h 1543360"/>
              <a:gd name="connsiteX34648" fmla="*/ 203181 w 1617176"/>
              <a:gd name="connsiteY34648" fmla="*/ 746906 h 1543360"/>
              <a:gd name="connsiteX34649" fmla="*/ 218313 w 1617176"/>
              <a:gd name="connsiteY34649" fmla="*/ 755693 h 1543360"/>
              <a:gd name="connsiteX34650" fmla="*/ 260785 w 1617176"/>
              <a:gd name="connsiteY34650" fmla="*/ 785715 h 1543360"/>
              <a:gd name="connsiteX34651" fmla="*/ 267375 w 1617176"/>
              <a:gd name="connsiteY34651" fmla="*/ 791330 h 1543360"/>
              <a:gd name="connsiteX34652" fmla="*/ 286658 w 1617176"/>
              <a:gd name="connsiteY34652" fmla="*/ 807927 h 1543360"/>
              <a:gd name="connsiteX34653" fmla="*/ 324004 w 1617176"/>
              <a:gd name="connsiteY34653" fmla="*/ 842832 h 1543360"/>
              <a:gd name="connsiteX34654" fmla="*/ 330838 w 1617176"/>
              <a:gd name="connsiteY34654" fmla="*/ 848446 h 1543360"/>
              <a:gd name="connsiteX34655" fmla="*/ 350120 w 1617176"/>
              <a:gd name="connsiteY34655" fmla="*/ 865044 h 1543360"/>
              <a:gd name="connsiteX34656" fmla="*/ 376970 w 1617176"/>
              <a:gd name="connsiteY34656" fmla="*/ 889941 h 1543360"/>
              <a:gd name="connsiteX34657" fmla="*/ 378923 w 1617176"/>
              <a:gd name="connsiteY34657" fmla="*/ 895066 h 1543360"/>
              <a:gd name="connsiteX34658" fmla="*/ 399670 w 1617176"/>
              <a:gd name="connsiteY34658" fmla="*/ 871146 h 1543360"/>
              <a:gd name="connsiteX34659" fmla="*/ 408946 w 1617176"/>
              <a:gd name="connsiteY34659" fmla="*/ 855768 h 1543360"/>
              <a:gd name="connsiteX34660" fmla="*/ 412119 w 1617176"/>
              <a:gd name="connsiteY34660" fmla="*/ 844052 h 1543360"/>
              <a:gd name="connsiteX34661" fmla="*/ 418465 w 1617176"/>
              <a:gd name="connsiteY34661" fmla="*/ 834777 h 1543360"/>
              <a:gd name="connsiteX34662" fmla="*/ 418465 w 1617176"/>
              <a:gd name="connsiteY34662" fmla="*/ 833311 h 1543360"/>
              <a:gd name="connsiteX34663" fmla="*/ 418465 w 1617176"/>
              <a:gd name="connsiteY34663" fmla="*/ 833068 h 1543360"/>
              <a:gd name="connsiteX34664" fmla="*/ 419197 w 1617176"/>
              <a:gd name="connsiteY34664" fmla="*/ 832580 h 1543360"/>
              <a:gd name="connsiteX34665" fmla="*/ 418953 w 1617176"/>
              <a:gd name="connsiteY34665" fmla="*/ 831604 h 1543360"/>
              <a:gd name="connsiteX34666" fmla="*/ 420662 w 1617176"/>
              <a:gd name="connsiteY34666" fmla="*/ 831604 h 1543360"/>
              <a:gd name="connsiteX34667" fmla="*/ 420662 w 1617176"/>
              <a:gd name="connsiteY34667" fmla="*/ 829895 h 1543360"/>
              <a:gd name="connsiteX34668" fmla="*/ 418465 w 1617176"/>
              <a:gd name="connsiteY34668" fmla="*/ 830383 h 1543360"/>
              <a:gd name="connsiteX34669" fmla="*/ 417733 w 1617176"/>
              <a:gd name="connsiteY34669" fmla="*/ 829651 h 1543360"/>
              <a:gd name="connsiteX34670" fmla="*/ 416756 w 1617176"/>
              <a:gd name="connsiteY34670" fmla="*/ 829895 h 1543360"/>
              <a:gd name="connsiteX34671" fmla="*/ 419441 w 1617176"/>
              <a:gd name="connsiteY34671" fmla="*/ 824525 h 1543360"/>
              <a:gd name="connsiteX34672" fmla="*/ 422371 w 1617176"/>
              <a:gd name="connsiteY34672" fmla="*/ 823305 h 1543360"/>
              <a:gd name="connsiteX34673" fmla="*/ 422371 w 1617176"/>
              <a:gd name="connsiteY34673" fmla="*/ 820620 h 1543360"/>
              <a:gd name="connsiteX34674" fmla="*/ 437992 w 1617176"/>
              <a:gd name="connsiteY34674" fmla="*/ 807439 h 1543360"/>
              <a:gd name="connsiteX34675" fmla="*/ 439701 w 1617176"/>
              <a:gd name="connsiteY34675" fmla="*/ 804998 h 1543360"/>
              <a:gd name="connsiteX34676" fmla="*/ 478754 w 1617176"/>
              <a:gd name="connsiteY34676" fmla="*/ 781810 h 1543360"/>
              <a:gd name="connsiteX34677" fmla="*/ 481684 w 1617176"/>
              <a:gd name="connsiteY34677" fmla="*/ 783519 h 1543360"/>
              <a:gd name="connsiteX34678" fmla="*/ 481195 w 1617176"/>
              <a:gd name="connsiteY34678" fmla="*/ 781810 h 1543360"/>
              <a:gd name="connsiteX34679" fmla="*/ 507557 w 1617176"/>
              <a:gd name="connsiteY34679" fmla="*/ 783031 h 1543360"/>
              <a:gd name="connsiteX34680" fmla="*/ 518541 w 1617176"/>
              <a:gd name="connsiteY34680" fmla="*/ 783031 h 1543360"/>
              <a:gd name="connsiteX34681" fmla="*/ 539044 w 1617176"/>
              <a:gd name="connsiteY34681" fmla="*/ 786448 h 1543360"/>
              <a:gd name="connsiteX34682" fmla="*/ 538800 w 1617176"/>
              <a:gd name="connsiteY34682" fmla="*/ 787668 h 1543360"/>
              <a:gd name="connsiteX34683" fmla="*/ 539238 w 1617176"/>
              <a:gd name="connsiteY34683" fmla="*/ 788106 h 1543360"/>
              <a:gd name="connsiteX34684" fmla="*/ 541730 w 1617176"/>
              <a:gd name="connsiteY34684" fmla="*/ 788399 h 1543360"/>
              <a:gd name="connsiteX34685" fmla="*/ 541925 w 1617176"/>
              <a:gd name="connsiteY34685" fmla="*/ 788692 h 1543360"/>
              <a:gd name="connsiteX34686" fmla="*/ 542461 w 1617176"/>
              <a:gd name="connsiteY34686" fmla="*/ 788156 h 1543360"/>
              <a:gd name="connsiteX34687" fmla="*/ 542217 w 1617176"/>
              <a:gd name="connsiteY34687" fmla="*/ 786936 h 1543360"/>
              <a:gd name="connsiteX34688" fmla="*/ 555398 w 1617176"/>
              <a:gd name="connsiteY34688" fmla="*/ 789865 h 1543360"/>
              <a:gd name="connsiteX34689" fmla="*/ 567602 w 1617176"/>
              <a:gd name="connsiteY34689" fmla="*/ 792794 h 1543360"/>
              <a:gd name="connsiteX34690" fmla="*/ 574436 w 1617176"/>
              <a:gd name="connsiteY34690" fmla="*/ 793526 h 1543360"/>
              <a:gd name="connsiteX34691" fmla="*/ 581759 w 1617176"/>
              <a:gd name="connsiteY34691" fmla="*/ 796699 h 1543360"/>
              <a:gd name="connsiteX34692" fmla="*/ 598113 w 1617176"/>
              <a:gd name="connsiteY34692" fmla="*/ 801093 h 1543360"/>
              <a:gd name="connsiteX34693" fmla="*/ 617396 w 1617176"/>
              <a:gd name="connsiteY34693" fmla="*/ 806707 h 1543360"/>
              <a:gd name="connsiteX34694" fmla="*/ 644001 w 1617176"/>
              <a:gd name="connsiteY34694" fmla="*/ 812565 h 1543360"/>
              <a:gd name="connsiteX34695" fmla="*/ 643757 w 1617176"/>
              <a:gd name="connsiteY34695" fmla="*/ 813053 h 1543360"/>
              <a:gd name="connsiteX34696" fmla="*/ 644001 w 1617176"/>
              <a:gd name="connsiteY34696" fmla="*/ 813297 h 1543360"/>
              <a:gd name="connsiteX34697" fmla="*/ 644061 w 1617176"/>
              <a:gd name="connsiteY34697" fmla="*/ 813448 h 1543360"/>
              <a:gd name="connsiteX34698" fmla="*/ 644820 w 1617176"/>
              <a:gd name="connsiteY34698" fmla="*/ 813524 h 1543360"/>
              <a:gd name="connsiteX34699" fmla="*/ 644977 w 1617176"/>
              <a:gd name="connsiteY34699" fmla="*/ 813053 h 1543360"/>
              <a:gd name="connsiteX34700" fmla="*/ 645710 w 1617176"/>
              <a:gd name="connsiteY34700" fmla="*/ 813297 h 1543360"/>
              <a:gd name="connsiteX34701" fmla="*/ 645466 w 1617176"/>
              <a:gd name="connsiteY34701" fmla="*/ 812565 h 1543360"/>
              <a:gd name="connsiteX34702" fmla="*/ 656206 w 1617176"/>
              <a:gd name="connsiteY34702" fmla="*/ 814518 h 1543360"/>
              <a:gd name="connsiteX34703" fmla="*/ 656450 w 1617176"/>
              <a:gd name="connsiteY34703" fmla="*/ 815250 h 1543360"/>
              <a:gd name="connsiteX34704" fmla="*/ 656572 w 1617176"/>
              <a:gd name="connsiteY34704" fmla="*/ 815738 h 1543360"/>
              <a:gd name="connsiteX34705" fmla="*/ 656533 w 1617176"/>
              <a:gd name="connsiteY34705" fmla="*/ 815738 h 1543360"/>
              <a:gd name="connsiteX34706" fmla="*/ 656576 w 1617176"/>
              <a:gd name="connsiteY34706" fmla="*/ 815754 h 1543360"/>
              <a:gd name="connsiteX34707" fmla="*/ 656572 w 1617176"/>
              <a:gd name="connsiteY34707" fmla="*/ 815738 h 1543360"/>
              <a:gd name="connsiteX34708" fmla="*/ 657670 w 1617176"/>
              <a:gd name="connsiteY34708" fmla="*/ 815738 h 1543360"/>
              <a:gd name="connsiteX34709" fmla="*/ 657576 w 1617176"/>
              <a:gd name="connsiteY34709" fmla="*/ 815832 h 1543360"/>
              <a:gd name="connsiteX34710" fmla="*/ 656607 w 1617176"/>
              <a:gd name="connsiteY34710" fmla="*/ 815765 h 1543360"/>
              <a:gd name="connsiteX34711" fmla="*/ 657182 w 1617176"/>
              <a:gd name="connsiteY34711" fmla="*/ 815981 h 1543360"/>
              <a:gd name="connsiteX34712" fmla="*/ 657231 w 1617176"/>
              <a:gd name="connsiteY34712" fmla="*/ 816177 h 1543360"/>
              <a:gd name="connsiteX34713" fmla="*/ 657576 w 1617176"/>
              <a:gd name="connsiteY34713" fmla="*/ 815832 h 1543360"/>
              <a:gd name="connsiteX34714" fmla="*/ 681102 w 1617176"/>
              <a:gd name="connsiteY34714" fmla="*/ 817447 h 1543360"/>
              <a:gd name="connsiteX34715" fmla="*/ 676465 w 1617176"/>
              <a:gd name="connsiteY34715" fmla="*/ 811345 h 1543360"/>
              <a:gd name="connsiteX34716" fmla="*/ 671583 w 1617176"/>
              <a:gd name="connsiteY34716" fmla="*/ 802313 h 1543360"/>
              <a:gd name="connsiteX34717" fmla="*/ 662796 w 1617176"/>
              <a:gd name="connsiteY34717" fmla="*/ 790841 h 1543360"/>
              <a:gd name="connsiteX34718" fmla="*/ 650592 w 1617176"/>
              <a:gd name="connsiteY34718" fmla="*/ 777417 h 1543360"/>
              <a:gd name="connsiteX34719" fmla="*/ 650103 w 1617176"/>
              <a:gd name="connsiteY34719" fmla="*/ 773267 h 1543360"/>
              <a:gd name="connsiteX34720" fmla="*/ 646442 w 1617176"/>
              <a:gd name="connsiteY34720" fmla="*/ 770582 h 1543360"/>
              <a:gd name="connsiteX34721" fmla="*/ 643269 w 1617176"/>
              <a:gd name="connsiteY34721" fmla="*/ 763748 h 1543360"/>
              <a:gd name="connsiteX34722" fmla="*/ 643269 w 1617176"/>
              <a:gd name="connsiteY34722" fmla="*/ 760086 h 1543360"/>
              <a:gd name="connsiteX34723" fmla="*/ 640340 w 1617176"/>
              <a:gd name="connsiteY34723" fmla="*/ 751787 h 1543360"/>
              <a:gd name="connsiteX34724" fmla="*/ 631797 w 1617176"/>
              <a:gd name="connsiteY34724" fmla="*/ 743733 h 1543360"/>
              <a:gd name="connsiteX34725" fmla="*/ 617152 w 1617176"/>
              <a:gd name="connsiteY34725" fmla="*/ 728599 h 1543360"/>
              <a:gd name="connsiteX34726" fmla="*/ 617152 w 1617176"/>
              <a:gd name="connsiteY34726" fmla="*/ 725426 h 1543360"/>
              <a:gd name="connsiteX34727" fmla="*/ 613979 w 1617176"/>
              <a:gd name="connsiteY34727" fmla="*/ 725426 h 1543360"/>
              <a:gd name="connsiteX34728" fmla="*/ 595672 w 1617176"/>
              <a:gd name="connsiteY34728" fmla="*/ 704190 h 1543360"/>
              <a:gd name="connsiteX34729" fmla="*/ 592499 w 1617176"/>
              <a:gd name="connsiteY34729" fmla="*/ 703458 h 1543360"/>
              <a:gd name="connsiteX34730" fmla="*/ 582247 w 1617176"/>
              <a:gd name="connsiteY34730" fmla="*/ 694427 h 1543360"/>
              <a:gd name="connsiteX34731" fmla="*/ 573216 w 1617176"/>
              <a:gd name="connsiteY34731" fmla="*/ 686128 h 1543360"/>
              <a:gd name="connsiteX34732" fmla="*/ 572728 w 1617176"/>
              <a:gd name="connsiteY34732" fmla="*/ 682223 h 1543360"/>
              <a:gd name="connsiteX34733" fmla="*/ 549540 w 1617176"/>
              <a:gd name="connsiteY34733" fmla="*/ 657570 h 1543360"/>
              <a:gd name="connsiteX34734" fmla="*/ 543438 w 1617176"/>
              <a:gd name="connsiteY34734" fmla="*/ 648539 h 1543360"/>
              <a:gd name="connsiteX34735" fmla="*/ 527084 w 1617176"/>
              <a:gd name="connsiteY34735" fmla="*/ 631697 h 1543360"/>
              <a:gd name="connsiteX34736" fmla="*/ 511950 w 1617176"/>
              <a:gd name="connsiteY34736" fmla="*/ 614122 h 1543360"/>
              <a:gd name="connsiteX34737" fmla="*/ 494620 w 1617176"/>
              <a:gd name="connsiteY34737" fmla="*/ 597769 h 1543360"/>
              <a:gd name="connsiteX34738" fmla="*/ 479243 w 1617176"/>
              <a:gd name="connsiteY34738" fmla="*/ 579706 h 1543360"/>
              <a:gd name="connsiteX34739" fmla="*/ 471920 w 1617176"/>
              <a:gd name="connsiteY34739" fmla="*/ 572384 h 1543360"/>
              <a:gd name="connsiteX34740" fmla="*/ 454590 w 1617176"/>
              <a:gd name="connsiteY34740" fmla="*/ 558715 h 1543360"/>
              <a:gd name="connsiteX34741" fmla="*/ 431401 w 1617176"/>
              <a:gd name="connsiteY34741" fmla="*/ 536747 h 1543360"/>
              <a:gd name="connsiteX34742" fmla="*/ 424567 w 1617176"/>
              <a:gd name="connsiteY34742" fmla="*/ 528692 h 1543360"/>
              <a:gd name="connsiteX34743" fmla="*/ 416756 w 1617176"/>
              <a:gd name="connsiteY34743" fmla="*/ 522590 h 1543360"/>
              <a:gd name="connsiteX34744" fmla="*/ 409434 w 1617176"/>
              <a:gd name="connsiteY34744" fmla="*/ 516244 h 1543360"/>
              <a:gd name="connsiteX34745" fmla="*/ 408457 w 1617176"/>
              <a:gd name="connsiteY34745" fmla="*/ 513070 h 1543360"/>
              <a:gd name="connsiteX34746" fmla="*/ 404796 w 1617176"/>
              <a:gd name="connsiteY34746" fmla="*/ 512094 h 1543360"/>
              <a:gd name="connsiteX34747" fmla="*/ 402111 w 1617176"/>
              <a:gd name="connsiteY34747" fmla="*/ 507945 h 1543360"/>
              <a:gd name="connsiteX34748" fmla="*/ 390151 w 1617176"/>
              <a:gd name="connsiteY34748" fmla="*/ 498425 h 1543360"/>
              <a:gd name="connsiteX34749" fmla="*/ 383317 w 1617176"/>
              <a:gd name="connsiteY34749" fmla="*/ 489638 h 1543360"/>
              <a:gd name="connsiteX34750" fmla="*/ 369647 w 1617176"/>
              <a:gd name="connsiteY34750" fmla="*/ 477434 h 1543360"/>
              <a:gd name="connsiteX34751" fmla="*/ 353294 w 1617176"/>
              <a:gd name="connsiteY34751" fmla="*/ 462300 h 1543360"/>
              <a:gd name="connsiteX34752" fmla="*/ 344751 w 1617176"/>
              <a:gd name="connsiteY34752" fmla="*/ 453757 h 1543360"/>
              <a:gd name="connsiteX34753" fmla="*/ 330106 w 1617176"/>
              <a:gd name="connsiteY34753" fmla="*/ 445947 h 1543360"/>
              <a:gd name="connsiteX34754" fmla="*/ 309114 w 1617176"/>
              <a:gd name="connsiteY34754" fmla="*/ 428372 h 1543360"/>
              <a:gd name="connsiteX34755" fmla="*/ 299106 w 1617176"/>
              <a:gd name="connsiteY34755" fmla="*/ 421538 h 1543360"/>
              <a:gd name="connsiteX34756" fmla="*/ 295445 w 1617176"/>
              <a:gd name="connsiteY34756" fmla="*/ 421050 h 1543360"/>
              <a:gd name="connsiteX34757" fmla="*/ 259320 w 1617176"/>
              <a:gd name="connsiteY34757" fmla="*/ 395177 h 1543360"/>
              <a:gd name="connsiteX34758" fmla="*/ 257124 w 1617176"/>
              <a:gd name="connsiteY34758" fmla="*/ 384437 h 1543360"/>
              <a:gd name="connsiteX34759" fmla="*/ 262982 w 1617176"/>
              <a:gd name="connsiteY34759" fmla="*/ 377114 h 1543360"/>
              <a:gd name="connsiteX34760" fmla="*/ 266887 w 1617176"/>
              <a:gd name="connsiteY34760" fmla="*/ 376626 h 1543360"/>
              <a:gd name="connsiteX34761" fmla="*/ 282753 w 1617176"/>
              <a:gd name="connsiteY34761" fmla="*/ 384681 h 1543360"/>
              <a:gd name="connsiteX34762" fmla="*/ 323271 w 1617176"/>
              <a:gd name="connsiteY34762" fmla="*/ 398350 h 1543360"/>
              <a:gd name="connsiteX34763" fmla="*/ 325712 w 1617176"/>
              <a:gd name="connsiteY34763" fmla="*/ 402255 h 1543360"/>
              <a:gd name="connsiteX34764" fmla="*/ 462889 w 1617176"/>
              <a:gd name="connsiteY34764" fmla="*/ 433986 h 1543360"/>
              <a:gd name="connsiteX34765" fmla="*/ 465330 w 1617176"/>
              <a:gd name="connsiteY34765" fmla="*/ 436183 h 1543360"/>
              <a:gd name="connsiteX34766" fmla="*/ 469235 w 1617176"/>
              <a:gd name="connsiteY34766" fmla="*/ 435207 h 1543360"/>
              <a:gd name="connsiteX34767" fmla="*/ 508185 w 1617176"/>
              <a:gd name="connsiteY34767" fmla="*/ 445121 h 1543360"/>
              <a:gd name="connsiteX34768" fmla="*/ 508777 w 1617176"/>
              <a:gd name="connsiteY34768" fmla="*/ 444726 h 1543360"/>
              <a:gd name="connsiteX34769" fmla="*/ 509510 w 1617176"/>
              <a:gd name="connsiteY34769" fmla="*/ 444726 h 1543360"/>
              <a:gd name="connsiteX34770" fmla="*/ 510974 w 1617176"/>
              <a:gd name="connsiteY34770" fmla="*/ 445458 h 1543360"/>
              <a:gd name="connsiteX34771" fmla="*/ 510974 w 1617176"/>
              <a:gd name="connsiteY34771" fmla="*/ 445947 h 1543360"/>
              <a:gd name="connsiteX34772" fmla="*/ 531233 w 1617176"/>
              <a:gd name="connsiteY34772" fmla="*/ 455954 h 1543360"/>
              <a:gd name="connsiteX34773" fmla="*/ 537246 w 1617176"/>
              <a:gd name="connsiteY34773" fmla="*/ 456399 h 1543360"/>
              <a:gd name="connsiteX34774" fmla="*/ 537335 w 1617176"/>
              <a:gd name="connsiteY34774" fmla="*/ 455954 h 1543360"/>
              <a:gd name="connsiteX34775" fmla="*/ 546122 w 1617176"/>
              <a:gd name="connsiteY34775" fmla="*/ 453513 h 1543360"/>
              <a:gd name="connsiteX34776" fmla="*/ 546692 w 1617176"/>
              <a:gd name="connsiteY34776" fmla="*/ 454082 h 1543360"/>
              <a:gd name="connsiteX34777" fmla="*/ 553201 w 1617176"/>
              <a:gd name="connsiteY34777" fmla="*/ 454490 h 1543360"/>
              <a:gd name="connsiteX34778" fmla="*/ 557106 w 1617176"/>
              <a:gd name="connsiteY34778" fmla="*/ 452049 h 1543360"/>
              <a:gd name="connsiteX34779" fmla="*/ 559791 w 1617176"/>
              <a:gd name="connsiteY34779" fmla="*/ 447655 h 1543360"/>
              <a:gd name="connsiteX34780" fmla="*/ 563453 w 1617176"/>
              <a:gd name="connsiteY34780" fmla="*/ 447167 h 1543360"/>
              <a:gd name="connsiteX34781" fmla="*/ 567358 w 1617176"/>
              <a:gd name="connsiteY34781" fmla="*/ 440821 h 1543360"/>
              <a:gd name="connsiteX34782" fmla="*/ 575413 w 1617176"/>
              <a:gd name="connsiteY34782" fmla="*/ 435695 h 1543360"/>
              <a:gd name="connsiteX34783" fmla="*/ 577121 w 1617176"/>
              <a:gd name="connsiteY34783" fmla="*/ 432522 h 1543360"/>
              <a:gd name="connsiteX34784" fmla="*/ 608608 w 1617176"/>
              <a:gd name="connsiteY34784" fmla="*/ 409822 h 1543360"/>
              <a:gd name="connsiteX34785" fmla="*/ 612026 w 1617176"/>
              <a:gd name="connsiteY34785" fmla="*/ 406160 h 1543360"/>
              <a:gd name="connsiteX34786" fmla="*/ 633994 w 1617176"/>
              <a:gd name="connsiteY34786" fmla="*/ 394200 h 1543360"/>
              <a:gd name="connsiteX34787" fmla="*/ 644733 w 1617176"/>
              <a:gd name="connsiteY34787" fmla="*/ 388342 h 1543360"/>
              <a:gd name="connsiteX34788" fmla="*/ 649859 w 1617176"/>
              <a:gd name="connsiteY34788" fmla="*/ 386878 h 1543360"/>
              <a:gd name="connsiteX34789" fmla="*/ 659379 w 1617176"/>
              <a:gd name="connsiteY34789" fmla="*/ 381019 h 1543360"/>
              <a:gd name="connsiteX34790" fmla="*/ 668898 w 1617176"/>
              <a:gd name="connsiteY34790" fmla="*/ 375406 h 1543360"/>
              <a:gd name="connsiteX34791" fmla="*/ 686717 w 1617176"/>
              <a:gd name="connsiteY34791" fmla="*/ 367595 h 1543360"/>
              <a:gd name="connsiteX34792" fmla="*/ 692819 w 1617176"/>
              <a:gd name="connsiteY34792" fmla="*/ 363445 h 1543360"/>
              <a:gd name="connsiteX34793" fmla="*/ 695015 w 1617176"/>
              <a:gd name="connsiteY34793" fmla="*/ 366374 h 1543360"/>
              <a:gd name="connsiteX34794" fmla="*/ 695504 w 1617176"/>
              <a:gd name="connsiteY34794" fmla="*/ 362225 h 1543360"/>
              <a:gd name="connsiteX34795" fmla="*/ 705999 w 1617176"/>
              <a:gd name="connsiteY34795" fmla="*/ 358075 h 1543360"/>
              <a:gd name="connsiteX34796" fmla="*/ 708440 w 1617176"/>
              <a:gd name="connsiteY34796" fmla="*/ 355879 h 1543360"/>
              <a:gd name="connsiteX34797" fmla="*/ 708377 w 1617176"/>
              <a:gd name="connsiteY34797" fmla="*/ 356068 h 1543360"/>
              <a:gd name="connsiteX34798" fmla="*/ 710547 w 1617176"/>
              <a:gd name="connsiteY34798" fmla="*/ 355417 h 1543360"/>
              <a:gd name="connsiteX34799" fmla="*/ 710637 w 1617176"/>
              <a:gd name="connsiteY34799" fmla="*/ 355146 h 1543360"/>
              <a:gd name="connsiteX34800" fmla="*/ 736022 w 1617176"/>
              <a:gd name="connsiteY34800" fmla="*/ 342454 h 1543360"/>
              <a:gd name="connsiteX34801" fmla="*/ 738463 w 1617176"/>
              <a:gd name="connsiteY34801" fmla="*/ 342942 h 1543360"/>
              <a:gd name="connsiteX34802" fmla="*/ 740172 w 1617176"/>
              <a:gd name="connsiteY34802" fmla="*/ 340257 h 1543360"/>
              <a:gd name="connsiteX34803" fmla="*/ 749691 w 1617176"/>
              <a:gd name="connsiteY34803" fmla="*/ 336352 h 1543360"/>
              <a:gd name="connsiteX34804" fmla="*/ 771170 w 1617176"/>
              <a:gd name="connsiteY34804" fmla="*/ 328541 h 1543360"/>
              <a:gd name="connsiteX34805" fmla="*/ 775808 w 1617176"/>
              <a:gd name="connsiteY34805" fmla="*/ 328297 h 1543360"/>
              <a:gd name="connsiteX34806" fmla="*/ 778005 w 1617176"/>
              <a:gd name="connsiteY34806" fmla="*/ 326588 h 1543360"/>
              <a:gd name="connsiteX34807" fmla="*/ 786060 w 1617176"/>
              <a:gd name="connsiteY34807" fmla="*/ 323903 h 1543360"/>
              <a:gd name="connsiteX34808" fmla="*/ 805343 w 1617176"/>
              <a:gd name="connsiteY34808" fmla="*/ 318777 h 1543360"/>
              <a:gd name="connsiteX34809" fmla="*/ 809248 w 1617176"/>
              <a:gd name="connsiteY34809" fmla="*/ 319754 h 1543360"/>
              <a:gd name="connsiteX34810" fmla="*/ 816571 w 1617176"/>
              <a:gd name="connsiteY34810" fmla="*/ 315848 h 1543360"/>
              <a:gd name="connsiteX34811" fmla="*/ 817547 w 1617176"/>
              <a:gd name="connsiteY34811" fmla="*/ 316336 h 1543360"/>
              <a:gd name="connsiteX34812" fmla="*/ 822673 w 1617176"/>
              <a:gd name="connsiteY34812" fmla="*/ 315848 h 1543360"/>
              <a:gd name="connsiteX34813" fmla="*/ 835609 w 1617176"/>
              <a:gd name="connsiteY34813" fmla="*/ 311699 h 1543360"/>
              <a:gd name="connsiteX34814" fmla="*/ 839515 w 1617176"/>
              <a:gd name="connsiteY34814" fmla="*/ 312675 h 1543360"/>
              <a:gd name="connsiteX34815" fmla="*/ 840003 w 1617176"/>
              <a:gd name="connsiteY34815" fmla="*/ 310967 h 1543360"/>
              <a:gd name="connsiteX34816" fmla="*/ 851963 w 1617176"/>
              <a:gd name="connsiteY34816" fmla="*/ 309990 h 1543360"/>
              <a:gd name="connsiteX34817" fmla="*/ 855625 w 1617176"/>
              <a:gd name="connsiteY34817" fmla="*/ 310722 h 1543360"/>
              <a:gd name="connsiteX34818" fmla="*/ 862947 w 1617176"/>
              <a:gd name="connsiteY34818" fmla="*/ 309014 h 1543360"/>
              <a:gd name="connsiteX34819" fmla="*/ 377163 w 1617176"/>
              <a:gd name="connsiteY34819" fmla="*/ 275096 h 1543360"/>
              <a:gd name="connsiteX34820" fmla="*/ 375994 w 1617176"/>
              <a:gd name="connsiteY34820" fmla="*/ 275330 h 1543360"/>
              <a:gd name="connsiteX34821" fmla="*/ 376483 w 1617176"/>
              <a:gd name="connsiteY34821" fmla="*/ 291195 h 1543360"/>
              <a:gd name="connsiteX34822" fmla="*/ 383317 w 1617176"/>
              <a:gd name="connsiteY34822" fmla="*/ 291683 h 1543360"/>
              <a:gd name="connsiteX34823" fmla="*/ 378701 w 1617176"/>
              <a:gd name="connsiteY34823" fmla="*/ 278761 h 1543360"/>
              <a:gd name="connsiteX34824" fmla="*/ 378680 w 1617176"/>
              <a:gd name="connsiteY34824" fmla="*/ 278747 h 1543360"/>
              <a:gd name="connsiteX34825" fmla="*/ 378192 w 1617176"/>
              <a:gd name="connsiteY34825" fmla="*/ 277771 h 1543360"/>
              <a:gd name="connsiteX34826" fmla="*/ 366963 w 1617176"/>
              <a:gd name="connsiteY34826" fmla="*/ 274841 h 1543360"/>
              <a:gd name="connsiteX34827" fmla="*/ 364034 w 1617176"/>
              <a:gd name="connsiteY34827" fmla="*/ 284849 h 1543360"/>
              <a:gd name="connsiteX34828" fmla="*/ 369892 w 1617176"/>
              <a:gd name="connsiteY34828" fmla="*/ 288022 h 1543360"/>
              <a:gd name="connsiteX34829" fmla="*/ 367603 w 1617176"/>
              <a:gd name="connsiteY34829" fmla="*/ 276489 h 1543360"/>
              <a:gd name="connsiteX34830" fmla="*/ 367642 w 1617176"/>
              <a:gd name="connsiteY34830" fmla="*/ 275791 h 1543360"/>
              <a:gd name="connsiteX34831" fmla="*/ 367207 w 1617176"/>
              <a:gd name="connsiteY34831" fmla="*/ 275574 h 1543360"/>
              <a:gd name="connsiteX34832" fmla="*/ 356711 w 1617176"/>
              <a:gd name="connsiteY34832" fmla="*/ 271912 h 1543360"/>
              <a:gd name="connsiteX34833" fmla="*/ 356467 w 1617176"/>
              <a:gd name="connsiteY34833" fmla="*/ 277038 h 1543360"/>
              <a:gd name="connsiteX34834" fmla="*/ 359396 w 1617176"/>
              <a:gd name="connsiteY34834" fmla="*/ 278503 h 1543360"/>
              <a:gd name="connsiteX34835" fmla="*/ 356711 w 1617176"/>
              <a:gd name="connsiteY34835" fmla="*/ 271912 h 1543360"/>
              <a:gd name="connsiteX34836" fmla="*/ 346948 w 1617176"/>
              <a:gd name="connsiteY34836" fmla="*/ 265322 h 1543360"/>
              <a:gd name="connsiteX34837" fmla="*/ 346216 w 1617176"/>
              <a:gd name="connsiteY34837" fmla="*/ 266054 h 1543360"/>
              <a:gd name="connsiteX34838" fmla="*/ 346948 w 1617176"/>
              <a:gd name="connsiteY34838" fmla="*/ 265322 h 1543360"/>
              <a:gd name="connsiteX34839" fmla="*/ 1290832 w 1617176"/>
              <a:gd name="connsiteY34839" fmla="*/ 243354 h 1543360"/>
              <a:gd name="connsiteX34840" fmla="*/ 1290832 w 1617176"/>
              <a:gd name="connsiteY34840" fmla="*/ 247015 h 1543360"/>
              <a:gd name="connsiteX34841" fmla="*/ 1299131 w 1617176"/>
              <a:gd name="connsiteY34841" fmla="*/ 243354 h 1543360"/>
              <a:gd name="connsiteX34842" fmla="*/ 1290832 w 1617176"/>
              <a:gd name="connsiteY34842" fmla="*/ 243354 h 1543360"/>
              <a:gd name="connsiteX34843" fmla="*/ 1316949 w 1617176"/>
              <a:gd name="connsiteY34843" fmla="*/ 238960 h 1543360"/>
              <a:gd name="connsiteX34844" fmla="*/ 1315484 w 1617176"/>
              <a:gd name="connsiteY34844" fmla="*/ 239204 h 1543360"/>
              <a:gd name="connsiteX34845" fmla="*/ 1315484 w 1617176"/>
              <a:gd name="connsiteY34845" fmla="*/ 240181 h 1543360"/>
              <a:gd name="connsiteX34846" fmla="*/ 1316949 w 1617176"/>
              <a:gd name="connsiteY34846" fmla="*/ 240181 h 1543360"/>
              <a:gd name="connsiteX34847" fmla="*/ 1316949 w 1617176"/>
              <a:gd name="connsiteY34847" fmla="*/ 238960 h 1543360"/>
              <a:gd name="connsiteX34848" fmla="*/ 269816 w 1617176"/>
              <a:gd name="connsiteY34848" fmla="*/ 235055 h 1543360"/>
              <a:gd name="connsiteX34849" fmla="*/ 269084 w 1617176"/>
              <a:gd name="connsiteY34849" fmla="*/ 235788 h 1543360"/>
              <a:gd name="connsiteX34850" fmla="*/ 268108 w 1617176"/>
              <a:gd name="connsiteY34850" fmla="*/ 236032 h 1543360"/>
              <a:gd name="connsiteX34851" fmla="*/ 269328 w 1617176"/>
              <a:gd name="connsiteY34851" fmla="*/ 241401 h 1543360"/>
              <a:gd name="connsiteX34852" fmla="*/ 269328 w 1617176"/>
              <a:gd name="connsiteY34852" fmla="*/ 238961 h 1543360"/>
              <a:gd name="connsiteX34853" fmla="*/ 270304 w 1617176"/>
              <a:gd name="connsiteY34853" fmla="*/ 239449 h 1543360"/>
              <a:gd name="connsiteX34854" fmla="*/ 270517 w 1617176"/>
              <a:gd name="connsiteY34854" fmla="*/ 239164 h 1543360"/>
              <a:gd name="connsiteX34855" fmla="*/ 270305 w 1617176"/>
              <a:gd name="connsiteY34855" fmla="*/ 237252 h 1543360"/>
              <a:gd name="connsiteX34856" fmla="*/ 270305 w 1617176"/>
              <a:gd name="connsiteY34856" fmla="*/ 235544 h 1543360"/>
              <a:gd name="connsiteX34857" fmla="*/ 270375 w 1617176"/>
              <a:gd name="connsiteY34857" fmla="*/ 235194 h 1543360"/>
              <a:gd name="connsiteX34858" fmla="*/ 1364288 w 1617176"/>
              <a:gd name="connsiteY34858" fmla="*/ 227919 h 1543360"/>
              <a:gd name="connsiteX34859" fmla="*/ 1364108 w 1617176"/>
              <a:gd name="connsiteY34859" fmla="*/ 228220 h 1543360"/>
              <a:gd name="connsiteX34860" fmla="*/ 1364546 w 1617176"/>
              <a:gd name="connsiteY34860" fmla="*/ 228220 h 1543360"/>
              <a:gd name="connsiteX34861" fmla="*/ 1362837 w 1617176"/>
              <a:gd name="connsiteY34861" fmla="*/ 225779 h 1543360"/>
              <a:gd name="connsiteX34862" fmla="*/ 1362837 w 1617176"/>
              <a:gd name="connsiteY34862" fmla="*/ 226171 h 1543360"/>
              <a:gd name="connsiteX34863" fmla="*/ 1362988 w 1617176"/>
              <a:gd name="connsiteY34863" fmla="*/ 226231 h 1543360"/>
              <a:gd name="connsiteX34864" fmla="*/ 1361984 w 1617176"/>
              <a:gd name="connsiteY34864" fmla="*/ 225718 h 1543360"/>
              <a:gd name="connsiteX34865" fmla="*/ 1361925 w 1617176"/>
              <a:gd name="connsiteY34865" fmla="*/ 225806 h 1543360"/>
              <a:gd name="connsiteX34866" fmla="*/ 1362439 w 1617176"/>
              <a:gd name="connsiteY34866" fmla="*/ 226011 h 1543360"/>
              <a:gd name="connsiteX34867" fmla="*/ 1351122 w 1617176"/>
              <a:gd name="connsiteY34867" fmla="*/ 224072 h 1543360"/>
              <a:gd name="connsiteX34868" fmla="*/ 1351609 w 1617176"/>
              <a:gd name="connsiteY34868" fmla="*/ 224803 h 1543360"/>
              <a:gd name="connsiteX34869" fmla="*/ 1351121 w 1617176"/>
              <a:gd name="connsiteY34869" fmla="*/ 224803 h 1543360"/>
              <a:gd name="connsiteX34870" fmla="*/ 1362837 w 1617176"/>
              <a:gd name="connsiteY34870" fmla="*/ 232858 h 1543360"/>
              <a:gd name="connsiteX34871" fmla="*/ 1364790 w 1617176"/>
              <a:gd name="connsiteY34871" fmla="*/ 230417 h 1543360"/>
              <a:gd name="connsiteX34872" fmla="*/ 1363814 w 1617176"/>
              <a:gd name="connsiteY34872" fmla="*/ 229929 h 1543360"/>
              <a:gd name="connsiteX34873" fmla="*/ 1364546 w 1617176"/>
              <a:gd name="connsiteY34873" fmla="*/ 229197 h 1543360"/>
              <a:gd name="connsiteX34874" fmla="*/ 1364081 w 1617176"/>
              <a:gd name="connsiteY34874" fmla="*/ 228265 h 1543360"/>
              <a:gd name="connsiteX34875" fmla="*/ 1363814 w 1617176"/>
              <a:gd name="connsiteY34875" fmla="*/ 228709 h 1543360"/>
              <a:gd name="connsiteX34876" fmla="*/ 1363082 w 1617176"/>
              <a:gd name="connsiteY34876" fmla="*/ 228709 h 1543360"/>
              <a:gd name="connsiteX34877" fmla="*/ 1362837 w 1617176"/>
              <a:gd name="connsiteY34877" fmla="*/ 228465 h 1543360"/>
              <a:gd name="connsiteX34878" fmla="*/ 1359176 w 1617176"/>
              <a:gd name="connsiteY34878" fmla="*/ 226757 h 1543360"/>
              <a:gd name="connsiteX34879" fmla="*/ 1359177 w 1617176"/>
              <a:gd name="connsiteY34879" fmla="*/ 226757 h 1543360"/>
              <a:gd name="connsiteX34880" fmla="*/ 1354783 w 1617176"/>
              <a:gd name="connsiteY34880" fmla="*/ 225292 h 1543360"/>
              <a:gd name="connsiteX34881" fmla="*/ 249069 w 1617176"/>
              <a:gd name="connsiteY34881" fmla="*/ 224071 h 1543360"/>
              <a:gd name="connsiteX34882" fmla="*/ 248825 w 1617176"/>
              <a:gd name="connsiteY34882" fmla="*/ 225048 h 1543360"/>
              <a:gd name="connsiteX34883" fmla="*/ 249557 w 1617176"/>
              <a:gd name="connsiteY34883" fmla="*/ 226024 h 1543360"/>
              <a:gd name="connsiteX34884" fmla="*/ 249719 w 1617176"/>
              <a:gd name="connsiteY34884" fmla="*/ 226105 h 1543360"/>
              <a:gd name="connsiteX34885" fmla="*/ 249679 w 1617176"/>
              <a:gd name="connsiteY34885" fmla="*/ 226025 h 1543360"/>
              <a:gd name="connsiteX34886" fmla="*/ 249313 w 1617176"/>
              <a:gd name="connsiteY34886" fmla="*/ 225536 h 1543360"/>
              <a:gd name="connsiteX34887" fmla="*/ 249508 w 1617176"/>
              <a:gd name="connsiteY34887" fmla="*/ 225536 h 1543360"/>
              <a:gd name="connsiteX34888" fmla="*/ 249069 w 1617176"/>
              <a:gd name="connsiteY34888" fmla="*/ 224803 h 1543360"/>
              <a:gd name="connsiteX34889" fmla="*/ 249241 w 1617176"/>
              <a:gd name="connsiteY34889" fmla="*/ 224114 h 1543360"/>
              <a:gd name="connsiteX34890" fmla="*/ 242723 w 1617176"/>
              <a:gd name="connsiteY34890" fmla="*/ 220410 h 1543360"/>
              <a:gd name="connsiteX34891" fmla="*/ 244187 w 1617176"/>
              <a:gd name="connsiteY34891" fmla="*/ 223095 h 1543360"/>
              <a:gd name="connsiteX34892" fmla="*/ 244187 w 1617176"/>
              <a:gd name="connsiteY34892" fmla="*/ 220898 h 1543360"/>
              <a:gd name="connsiteX34893" fmla="*/ 244675 w 1617176"/>
              <a:gd name="connsiteY34893" fmla="*/ 221386 h 1543360"/>
              <a:gd name="connsiteX34894" fmla="*/ 244849 w 1617176"/>
              <a:gd name="connsiteY34894" fmla="*/ 221299 h 1543360"/>
              <a:gd name="connsiteX34895" fmla="*/ 244138 w 1617176"/>
              <a:gd name="connsiteY34895" fmla="*/ 220410 h 1543360"/>
              <a:gd name="connsiteX34896" fmla="*/ 244187 w 1617176"/>
              <a:gd name="connsiteY34896" fmla="*/ 219678 h 1543360"/>
              <a:gd name="connsiteX34897" fmla="*/ 244187 w 1617176"/>
              <a:gd name="connsiteY34897" fmla="*/ 219841 h 1543360"/>
              <a:gd name="connsiteX34898" fmla="*/ 244309 w 1617176"/>
              <a:gd name="connsiteY34898" fmla="*/ 219678 h 1543360"/>
              <a:gd name="connsiteX34899" fmla="*/ 1372357 w 1617176"/>
              <a:gd name="connsiteY34899" fmla="*/ 217969 h 1543360"/>
              <a:gd name="connsiteX34900" fmla="*/ 1372249 w 1617176"/>
              <a:gd name="connsiteY34900" fmla="*/ 218023 h 1543360"/>
              <a:gd name="connsiteX34901" fmla="*/ 1372357 w 1617176"/>
              <a:gd name="connsiteY34901" fmla="*/ 218457 h 1543360"/>
              <a:gd name="connsiteX34902" fmla="*/ 1372113 w 1617176"/>
              <a:gd name="connsiteY34902" fmla="*/ 219190 h 1543360"/>
              <a:gd name="connsiteX34903" fmla="*/ 1371974 w 1617176"/>
              <a:gd name="connsiteY34903" fmla="*/ 219469 h 1543360"/>
              <a:gd name="connsiteX34904" fmla="*/ 1372845 w 1617176"/>
              <a:gd name="connsiteY34904" fmla="*/ 220166 h 1543360"/>
              <a:gd name="connsiteX34905" fmla="*/ 1373821 w 1617176"/>
              <a:gd name="connsiteY34905" fmla="*/ 220654 h 1543360"/>
              <a:gd name="connsiteX34906" fmla="*/ 1373821 w 1617176"/>
              <a:gd name="connsiteY34906" fmla="*/ 220166 h 1543360"/>
              <a:gd name="connsiteX34907" fmla="*/ 1374797 w 1617176"/>
              <a:gd name="connsiteY34907" fmla="*/ 219433 h 1543360"/>
              <a:gd name="connsiteX34908" fmla="*/ 1372845 w 1617176"/>
              <a:gd name="connsiteY34908" fmla="*/ 218945 h 1543360"/>
              <a:gd name="connsiteX34909" fmla="*/ 1350633 w 1617176"/>
              <a:gd name="connsiteY34909" fmla="*/ 212356 h 1543360"/>
              <a:gd name="connsiteX34910" fmla="*/ 1350410 w 1617176"/>
              <a:gd name="connsiteY34910" fmla="*/ 212579 h 1543360"/>
              <a:gd name="connsiteX34911" fmla="*/ 1351121 w 1617176"/>
              <a:gd name="connsiteY34911" fmla="*/ 212843 h 1543360"/>
              <a:gd name="connsiteX34912" fmla="*/ 1350633 w 1617176"/>
              <a:gd name="connsiteY34912" fmla="*/ 213575 h 1543360"/>
              <a:gd name="connsiteX34913" fmla="*/ 1351365 w 1617176"/>
              <a:gd name="connsiteY34913" fmla="*/ 213087 h 1543360"/>
              <a:gd name="connsiteX34914" fmla="*/ 1373577 w 1617176"/>
              <a:gd name="connsiteY34914" fmla="*/ 228464 h 1543360"/>
              <a:gd name="connsiteX34915" fmla="*/ 1378947 w 1617176"/>
              <a:gd name="connsiteY34915" fmla="*/ 225535 h 1543360"/>
              <a:gd name="connsiteX34916" fmla="*/ 1373821 w 1617176"/>
              <a:gd name="connsiteY34916" fmla="*/ 223339 h 1543360"/>
              <a:gd name="connsiteX34917" fmla="*/ 1373821 w 1617176"/>
              <a:gd name="connsiteY34917" fmla="*/ 222606 h 1543360"/>
              <a:gd name="connsiteX34918" fmla="*/ 1373821 w 1617176"/>
              <a:gd name="connsiteY34918" fmla="*/ 221387 h 1543360"/>
              <a:gd name="connsiteX34919" fmla="*/ 1373333 w 1617176"/>
              <a:gd name="connsiteY34919" fmla="*/ 221875 h 1543360"/>
              <a:gd name="connsiteX34920" fmla="*/ 1372845 w 1617176"/>
              <a:gd name="connsiteY34920" fmla="*/ 222119 h 1543360"/>
              <a:gd name="connsiteX34921" fmla="*/ 1370404 w 1617176"/>
              <a:gd name="connsiteY34921" fmla="*/ 220655 h 1543360"/>
              <a:gd name="connsiteX34922" fmla="*/ 1370404 w 1617176"/>
              <a:gd name="connsiteY34922" fmla="*/ 220654 h 1543360"/>
              <a:gd name="connsiteX34923" fmla="*/ 1370405 w 1617176"/>
              <a:gd name="connsiteY34923" fmla="*/ 220653 h 1543360"/>
              <a:gd name="connsiteX34924" fmla="*/ 1370420 w 1617176"/>
              <a:gd name="connsiteY34924" fmla="*/ 220562 h 1543360"/>
              <a:gd name="connsiteX34925" fmla="*/ 1360885 w 1617176"/>
              <a:gd name="connsiteY34925" fmla="*/ 216749 h 1543360"/>
              <a:gd name="connsiteX34926" fmla="*/ 1350633 w 1617176"/>
              <a:gd name="connsiteY34926" fmla="*/ 212356 h 1543360"/>
              <a:gd name="connsiteX34927" fmla="*/ 238085 w 1617176"/>
              <a:gd name="connsiteY34927" fmla="*/ 211867 h 1543360"/>
              <a:gd name="connsiteX34928" fmla="*/ 236376 w 1617176"/>
              <a:gd name="connsiteY34928" fmla="*/ 218213 h 1543360"/>
              <a:gd name="connsiteX34929" fmla="*/ 240037 w 1617176"/>
              <a:gd name="connsiteY34929" fmla="*/ 219922 h 1543360"/>
              <a:gd name="connsiteX34930" fmla="*/ 239306 w 1617176"/>
              <a:gd name="connsiteY34930" fmla="*/ 213576 h 1543360"/>
              <a:gd name="connsiteX34931" fmla="*/ 239702 w 1617176"/>
              <a:gd name="connsiteY34931" fmla="*/ 213576 h 1543360"/>
              <a:gd name="connsiteX34932" fmla="*/ 239550 w 1617176"/>
              <a:gd name="connsiteY34932" fmla="*/ 212355 h 1543360"/>
              <a:gd name="connsiteX34933" fmla="*/ 238573 w 1617176"/>
              <a:gd name="connsiteY34933" fmla="*/ 212111 h 1543360"/>
              <a:gd name="connsiteX34934" fmla="*/ 238573 w 1617176"/>
              <a:gd name="connsiteY34934" fmla="*/ 211867 h 1543360"/>
              <a:gd name="connsiteX34935" fmla="*/ 325667 w 1617176"/>
              <a:gd name="connsiteY34935" fmla="*/ 208206 h 1543360"/>
              <a:gd name="connsiteX34936" fmla="*/ 307894 w 1617176"/>
              <a:gd name="connsiteY34936" fmla="*/ 232615 h 1543360"/>
              <a:gd name="connsiteX34937" fmla="*/ 306917 w 1617176"/>
              <a:gd name="connsiteY34937" fmla="*/ 234323 h 1543360"/>
              <a:gd name="connsiteX34938" fmla="*/ 306332 w 1617176"/>
              <a:gd name="connsiteY34938" fmla="*/ 234713 h 1543360"/>
              <a:gd name="connsiteX34939" fmla="*/ 306430 w 1617176"/>
              <a:gd name="connsiteY34939" fmla="*/ 234811 h 1543360"/>
              <a:gd name="connsiteX34940" fmla="*/ 303500 w 1617176"/>
              <a:gd name="connsiteY34940" fmla="*/ 242378 h 1543360"/>
              <a:gd name="connsiteX34941" fmla="*/ 304327 w 1617176"/>
              <a:gd name="connsiteY34941" fmla="*/ 243039 h 1543360"/>
              <a:gd name="connsiteX34942" fmla="*/ 304233 w 1617176"/>
              <a:gd name="connsiteY34942" fmla="*/ 242378 h 1543360"/>
              <a:gd name="connsiteX34943" fmla="*/ 313020 w 1617176"/>
              <a:gd name="connsiteY34943" fmla="*/ 230661 h 1543360"/>
              <a:gd name="connsiteX34944" fmla="*/ 315481 w 1617176"/>
              <a:gd name="connsiteY34944" fmla="*/ 227753 h 1543360"/>
              <a:gd name="connsiteX34945" fmla="*/ 315461 w 1617176"/>
              <a:gd name="connsiteY34945" fmla="*/ 227733 h 1543360"/>
              <a:gd name="connsiteX34946" fmla="*/ 320587 w 1617176"/>
              <a:gd name="connsiteY34946" fmla="*/ 220166 h 1543360"/>
              <a:gd name="connsiteX34947" fmla="*/ 323760 w 1617176"/>
              <a:gd name="connsiteY34947" fmla="*/ 213088 h 1543360"/>
              <a:gd name="connsiteX34948" fmla="*/ 327421 w 1617176"/>
              <a:gd name="connsiteY34948" fmla="*/ 214064 h 1543360"/>
              <a:gd name="connsiteX34949" fmla="*/ 326689 w 1617176"/>
              <a:gd name="connsiteY34949" fmla="*/ 208206 h 1543360"/>
              <a:gd name="connsiteX34950" fmla="*/ 335882 w 1617176"/>
              <a:gd name="connsiteY34950" fmla="*/ 207229 h 1543360"/>
              <a:gd name="connsiteX34951" fmla="*/ 335719 w 1617176"/>
              <a:gd name="connsiteY34951" fmla="*/ 207718 h 1543360"/>
              <a:gd name="connsiteX34952" fmla="*/ 334743 w 1617176"/>
              <a:gd name="connsiteY34952" fmla="*/ 207718 h 1543360"/>
              <a:gd name="connsiteX34953" fmla="*/ 334255 w 1617176"/>
              <a:gd name="connsiteY34953" fmla="*/ 207962 h 1543360"/>
              <a:gd name="connsiteX34954" fmla="*/ 334014 w 1617176"/>
              <a:gd name="connsiteY34954" fmla="*/ 207842 h 1543360"/>
              <a:gd name="connsiteX34955" fmla="*/ 334500 w 1617176"/>
              <a:gd name="connsiteY34955" fmla="*/ 208206 h 1543360"/>
              <a:gd name="connsiteX34956" fmla="*/ 334500 w 1617176"/>
              <a:gd name="connsiteY34956" fmla="*/ 210647 h 1543360"/>
              <a:gd name="connsiteX34957" fmla="*/ 334988 w 1617176"/>
              <a:gd name="connsiteY34957" fmla="*/ 210647 h 1543360"/>
              <a:gd name="connsiteX34958" fmla="*/ 335476 w 1617176"/>
              <a:gd name="connsiteY34958" fmla="*/ 211379 h 1543360"/>
              <a:gd name="connsiteX34959" fmla="*/ 336888 w 1617176"/>
              <a:gd name="connsiteY34959" fmla="*/ 212994 h 1543360"/>
              <a:gd name="connsiteX34960" fmla="*/ 337184 w 1617176"/>
              <a:gd name="connsiteY34960" fmla="*/ 212599 h 1543360"/>
              <a:gd name="connsiteX34961" fmla="*/ 338160 w 1617176"/>
              <a:gd name="connsiteY34961" fmla="*/ 210921 h 1543360"/>
              <a:gd name="connsiteX34962" fmla="*/ 337877 w 1617176"/>
              <a:gd name="connsiteY34962" fmla="*/ 209208 h 1543360"/>
              <a:gd name="connsiteX34963" fmla="*/ 337428 w 1617176"/>
              <a:gd name="connsiteY34963" fmla="*/ 208938 h 1543360"/>
              <a:gd name="connsiteX34964" fmla="*/ 336858 w 1617176"/>
              <a:gd name="connsiteY34964" fmla="*/ 207229 h 1543360"/>
              <a:gd name="connsiteX34965" fmla="*/ 1360279 w 1617176"/>
              <a:gd name="connsiteY34965" fmla="*/ 206677 h 1543360"/>
              <a:gd name="connsiteX34966" fmla="*/ 1360152 w 1617176"/>
              <a:gd name="connsiteY34966" fmla="*/ 206741 h 1543360"/>
              <a:gd name="connsiteX34967" fmla="*/ 1386514 w 1617176"/>
              <a:gd name="connsiteY34967" fmla="*/ 221874 h 1543360"/>
              <a:gd name="connsiteX34968" fmla="*/ 1379435 w 1617176"/>
              <a:gd name="connsiteY34968" fmla="*/ 216748 h 1543360"/>
              <a:gd name="connsiteX34969" fmla="*/ 1370856 w 1617176"/>
              <a:gd name="connsiteY34969" fmla="*/ 210552 h 1543360"/>
              <a:gd name="connsiteX34970" fmla="*/ 1370649 w 1617176"/>
              <a:gd name="connsiteY34970" fmla="*/ 211379 h 1543360"/>
              <a:gd name="connsiteX34971" fmla="*/ 1370160 w 1617176"/>
              <a:gd name="connsiteY34971" fmla="*/ 211379 h 1543360"/>
              <a:gd name="connsiteX34972" fmla="*/ 1369672 w 1617176"/>
              <a:gd name="connsiteY34972" fmla="*/ 210891 h 1543360"/>
              <a:gd name="connsiteX34973" fmla="*/ 1366743 w 1617176"/>
              <a:gd name="connsiteY34973" fmla="*/ 209426 h 1543360"/>
              <a:gd name="connsiteX34974" fmla="*/ 1362349 w 1617176"/>
              <a:gd name="connsiteY34974" fmla="*/ 207474 h 1543360"/>
              <a:gd name="connsiteX34975" fmla="*/ 1368208 w 1617176"/>
              <a:gd name="connsiteY34975" fmla="*/ 206253 h 1543360"/>
              <a:gd name="connsiteX34976" fmla="*/ 1368452 w 1617176"/>
              <a:gd name="connsiteY34976" fmla="*/ 206741 h 1543360"/>
              <a:gd name="connsiteX34977" fmla="*/ 1368016 w 1617176"/>
              <a:gd name="connsiteY34977" fmla="*/ 208483 h 1543360"/>
              <a:gd name="connsiteX34978" fmla="*/ 1369916 w 1617176"/>
              <a:gd name="connsiteY34978" fmla="*/ 209670 h 1543360"/>
              <a:gd name="connsiteX34979" fmla="*/ 1370404 w 1617176"/>
              <a:gd name="connsiteY34979" fmla="*/ 209670 h 1543360"/>
              <a:gd name="connsiteX34980" fmla="*/ 1370893 w 1617176"/>
              <a:gd name="connsiteY34980" fmla="*/ 210402 h 1543360"/>
              <a:gd name="connsiteX34981" fmla="*/ 1371625 w 1617176"/>
              <a:gd name="connsiteY34981" fmla="*/ 210402 h 1543360"/>
              <a:gd name="connsiteX34982" fmla="*/ 1370892 w 1617176"/>
              <a:gd name="connsiteY34982" fmla="*/ 209426 h 1543360"/>
              <a:gd name="connsiteX34983" fmla="*/ 1368940 w 1617176"/>
              <a:gd name="connsiteY34983" fmla="*/ 207229 h 1543360"/>
              <a:gd name="connsiteX34984" fmla="*/ 1368695 w 1617176"/>
              <a:gd name="connsiteY34984" fmla="*/ 206253 h 1543360"/>
              <a:gd name="connsiteX34985" fmla="*/ 1395789 w 1617176"/>
              <a:gd name="connsiteY34985" fmla="*/ 202836 h 1543360"/>
              <a:gd name="connsiteX34986" fmla="*/ 1396522 w 1617176"/>
              <a:gd name="connsiteY34986" fmla="*/ 203568 h 1543360"/>
              <a:gd name="connsiteX34987" fmla="*/ 1403600 w 1617176"/>
              <a:gd name="connsiteY34987" fmla="*/ 206741 h 1543360"/>
              <a:gd name="connsiteX34988" fmla="*/ 1404332 w 1617176"/>
              <a:gd name="connsiteY34988" fmla="*/ 207230 h 1543360"/>
              <a:gd name="connsiteX34989" fmla="*/ 1403356 w 1617176"/>
              <a:gd name="connsiteY34989" fmla="*/ 207718 h 1543360"/>
              <a:gd name="connsiteX34990" fmla="*/ 1395789 w 1617176"/>
              <a:gd name="connsiteY34990" fmla="*/ 204545 h 1543360"/>
              <a:gd name="connsiteX34991" fmla="*/ 1395057 w 1617176"/>
              <a:gd name="connsiteY34991" fmla="*/ 204056 h 1543360"/>
              <a:gd name="connsiteX34992" fmla="*/ 1395057 w 1617176"/>
              <a:gd name="connsiteY34992" fmla="*/ 203324 h 1543360"/>
              <a:gd name="connsiteX34993" fmla="*/ 1395789 w 1617176"/>
              <a:gd name="connsiteY34993" fmla="*/ 202836 h 1543360"/>
              <a:gd name="connsiteX34994" fmla="*/ 232471 w 1617176"/>
              <a:gd name="connsiteY34994" fmla="*/ 201859 h 1543360"/>
              <a:gd name="connsiteX34995" fmla="*/ 230275 w 1617176"/>
              <a:gd name="connsiteY34995" fmla="*/ 212355 h 1543360"/>
              <a:gd name="connsiteX34996" fmla="*/ 234668 w 1617176"/>
              <a:gd name="connsiteY34996" fmla="*/ 216505 h 1543360"/>
              <a:gd name="connsiteX34997" fmla="*/ 232471 w 1617176"/>
              <a:gd name="connsiteY34997" fmla="*/ 201859 h 1543360"/>
              <a:gd name="connsiteX34998" fmla="*/ 1434885 w 1617176"/>
              <a:gd name="connsiteY34998" fmla="*/ 193072 h 1543360"/>
              <a:gd name="connsiteX34999" fmla="*/ 1435254 w 1617176"/>
              <a:gd name="connsiteY34999" fmla="*/ 193274 h 1543360"/>
              <a:gd name="connsiteX35000" fmla="*/ 1436064 w 1617176"/>
              <a:gd name="connsiteY35000" fmla="*/ 193072 h 1543360"/>
              <a:gd name="connsiteX35001" fmla="*/ 1407993 w 1617176"/>
              <a:gd name="connsiteY35001" fmla="*/ 177939 h 1543360"/>
              <a:gd name="connsiteX35002" fmla="*/ 1408970 w 1617176"/>
              <a:gd name="connsiteY35002" fmla="*/ 177939 h 1543360"/>
              <a:gd name="connsiteX35003" fmla="*/ 1410434 w 1617176"/>
              <a:gd name="connsiteY35003" fmla="*/ 178671 h 1543360"/>
              <a:gd name="connsiteX35004" fmla="*/ 1410434 w 1617176"/>
              <a:gd name="connsiteY35004" fmla="*/ 179159 h 1543360"/>
              <a:gd name="connsiteX35005" fmla="*/ 1410190 w 1617176"/>
              <a:gd name="connsiteY35005" fmla="*/ 179892 h 1543360"/>
              <a:gd name="connsiteX35006" fmla="*/ 1408726 w 1617176"/>
              <a:gd name="connsiteY35006" fmla="*/ 178915 h 1543360"/>
              <a:gd name="connsiteX35007" fmla="*/ 1407993 w 1617176"/>
              <a:gd name="connsiteY35007" fmla="*/ 178915 h 1543360"/>
              <a:gd name="connsiteX35008" fmla="*/ 1407261 w 1617176"/>
              <a:gd name="connsiteY35008" fmla="*/ 178183 h 1543360"/>
              <a:gd name="connsiteX35009" fmla="*/ 233447 w 1617176"/>
              <a:gd name="connsiteY35009" fmla="*/ 175254 h 1543360"/>
              <a:gd name="connsiteX35010" fmla="*/ 232959 w 1617176"/>
              <a:gd name="connsiteY35010" fmla="*/ 199419 h 1543360"/>
              <a:gd name="connsiteX35011" fmla="*/ 233010 w 1617176"/>
              <a:gd name="connsiteY35011" fmla="*/ 199445 h 1543360"/>
              <a:gd name="connsiteX35012" fmla="*/ 233790 w 1617176"/>
              <a:gd name="connsiteY35012" fmla="*/ 196131 h 1543360"/>
              <a:gd name="connsiteX35013" fmla="*/ 233447 w 1617176"/>
              <a:gd name="connsiteY35013" fmla="*/ 196245 h 1543360"/>
              <a:gd name="connsiteX35014" fmla="*/ 235401 w 1617176"/>
              <a:gd name="connsiteY35014" fmla="*/ 181600 h 1543360"/>
              <a:gd name="connsiteX35015" fmla="*/ 233447 w 1617176"/>
              <a:gd name="connsiteY35015" fmla="*/ 175254 h 1543360"/>
              <a:gd name="connsiteX35016" fmla="*/ 193164 w 1617176"/>
              <a:gd name="connsiteY35016" fmla="*/ 173620 h 1543360"/>
              <a:gd name="connsiteX35017" fmla="*/ 192319 w 1617176"/>
              <a:gd name="connsiteY35017" fmla="*/ 180929 h 1543360"/>
              <a:gd name="connsiteX35018" fmla="*/ 194976 w 1617176"/>
              <a:gd name="connsiteY35018" fmla="*/ 185492 h 1543360"/>
              <a:gd name="connsiteX35019" fmla="*/ 194637 w 1617176"/>
              <a:gd name="connsiteY35019" fmla="*/ 181600 h 1543360"/>
              <a:gd name="connsiteX35020" fmla="*/ 193690 w 1617176"/>
              <a:gd name="connsiteY35020" fmla="*/ 173789 h 1543360"/>
              <a:gd name="connsiteX35021" fmla="*/ 193418 w 1617176"/>
              <a:gd name="connsiteY35021" fmla="*/ 173789 h 1543360"/>
              <a:gd name="connsiteX35022" fmla="*/ 194149 w 1617176"/>
              <a:gd name="connsiteY35022" fmla="*/ 170372 h 1543360"/>
              <a:gd name="connsiteX35023" fmla="*/ 193173 w 1617176"/>
              <a:gd name="connsiteY35023" fmla="*/ 172325 h 1543360"/>
              <a:gd name="connsiteX35024" fmla="*/ 193336 w 1617176"/>
              <a:gd name="connsiteY35024" fmla="*/ 172651 h 1543360"/>
              <a:gd name="connsiteX35025" fmla="*/ 193418 w 1617176"/>
              <a:gd name="connsiteY35025" fmla="*/ 172569 h 1543360"/>
              <a:gd name="connsiteX35026" fmla="*/ 194149 w 1617176"/>
              <a:gd name="connsiteY35026" fmla="*/ 172569 h 1543360"/>
              <a:gd name="connsiteX35027" fmla="*/ 1511242 w 1617176"/>
              <a:gd name="connsiteY35027" fmla="*/ 161097 h 1543360"/>
              <a:gd name="connsiteX35028" fmla="*/ 1510754 w 1617176"/>
              <a:gd name="connsiteY35028" fmla="*/ 161585 h 1543360"/>
              <a:gd name="connsiteX35029" fmla="*/ 1510691 w 1617176"/>
              <a:gd name="connsiteY35029" fmla="*/ 161267 h 1543360"/>
              <a:gd name="connsiteX35030" fmla="*/ 1510266 w 1617176"/>
              <a:gd name="connsiteY35030" fmla="*/ 161585 h 1543360"/>
              <a:gd name="connsiteX35031" fmla="*/ 1509779 w 1617176"/>
              <a:gd name="connsiteY35031" fmla="*/ 161829 h 1543360"/>
              <a:gd name="connsiteX35032" fmla="*/ 1510022 w 1617176"/>
              <a:gd name="connsiteY35032" fmla="*/ 161829 h 1543360"/>
              <a:gd name="connsiteX35033" fmla="*/ 1509289 w 1617176"/>
              <a:gd name="connsiteY35033" fmla="*/ 163049 h 1543360"/>
              <a:gd name="connsiteX35034" fmla="*/ 1511974 w 1617176"/>
              <a:gd name="connsiteY35034" fmla="*/ 163537 h 1543360"/>
              <a:gd name="connsiteX35035" fmla="*/ 1511242 w 1617176"/>
              <a:gd name="connsiteY35035" fmla="*/ 161829 h 1543360"/>
              <a:gd name="connsiteX35036" fmla="*/ 1498541 w 1617176"/>
              <a:gd name="connsiteY35036" fmla="*/ 160848 h 1543360"/>
              <a:gd name="connsiteX35037" fmla="*/ 1498549 w 1617176"/>
              <a:gd name="connsiteY35037" fmla="*/ 160853 h 1543360"/>
              <a:gd name="connsiteX35038" fmla="*/ 1499037 w 1617176"/>
              <a:gd name="connsiteY35038" fmla="*/ 161097 h 1543360"/>
              <a:gd name="connsiteX35039" fmla="*/ 1499038 w 1617176"/>
              <a:gd name="connsiteY35039" fmla="*/ 161101 h 1543360"/>
              <a:gd name="connsiteX35040" fmla="*/ 1499038 w 1617176"/>
              <a:gd name="connsiteY35040" fmla="*/ 161097 h 1543360"/>
              <a:gd name="connsiteX35041" fmla="*/ 1510870 w 1617176"/>
              <a:gd name="connsiteY35041" fmla="*/ 156265 h 1543360"/>
              <a:gd name="connsiteX35042" fmla="*/ 1514690 w 1617176"/>
              <a:gd name="connsiteY35042" fmla="*/ 159388 h 1543360"/>
              <a:gd name="connsiteX35043" fmla="*/ 1518986 w 1617176"/>
              <a:gd name="connsiteY35043" fmla="*/ 159868 h 1543360"/>
              <a:gd name="connsiteX35044" fmla="*/ 1514171 w 1617176"/>
              <a:gd name="connsiteY35044" fmla="*/ 157680 h 1543360"/>
              <a:gd name="connsiteX35045" fmla="*/ 217337 w 1617176"/>
              <a:gd name="connsiteY35045" fmla="*/ 156215 h 1543360"/>
              <a:gd name="connsiteX35046" fmla="*/ 218069 w 1617176"/>
              <a:gd name="connsiteY35046" fmla="*/ 156215 h 1543360"/>
              <a:gd name="connsiteX35047" fmla="*/ 219290 w 1617176"/>
              <a:gd name="connsiteY35047" fmla="*/ 161341 h 1543360"/>
              <a:gd name="connsiteX35048" fmla="*/ 219290 w 1617176"/>
              <a:gd name="connsiteY35048" fmla="*/ 163538 h 1543360"/>
              <a:gd name="connsiteX35049" fmla="*/ 218802 w 1617176"/>
              <a:gd name="connsiteY35049" fmla="*/ 164270 h 1543360"/>
              <a:gd name="connsiteX35050" fmla="*/ 218069 w 1617176"/>
              <a:gd name="connsiteY35050" fmla="*/ 163538 h 1543360"/>
              <a:gd name="connsiteX35051" fmla="*/ 218069 w 1617176"/>
              <a:gd name="connsiteY35051" fmla="*/ 161341 h 1543360"/>
              <a:gd name="connsiteX35052" fmla="*/ 217337 w 1617176"/>
              <a:gd name="connsiteY35052" fmla="*/ 156947 h 1543360"/>
              <a:gd name="connsiteX35053" fmla="*/ 217337 w 1617176"/>
              <a:gd name="connsiteY35053" fmla="*/ 156215 h 1543360"/>
              <a:gd name="connsiteX35054" fmla="*/ 1483660 w 1617176"/>
              <a:gd name="connsiteY35054" fmla="*/ 154019 h 1543360"/>
              <a:gd name="connsiteX35055" fmla="*/ 1485125 w 1617176"/>
              <a:gd name="connsiteY35055" fmla="*/ 155728 h 1543360"/>
              <a:gd name="connsiteX35056" fmla="*/ 1483416 w 1617176"/>
              <a:gd name="connsiteY35056" fmla="*/ 155728 h 1543360"/>
              <a:gd name="connsiteX35057" fmla="*/ 1483660 w 1617176"/>
              <a:gd name="connsiteY35057" fmla="*/ 154019 h 1543360"/>
              <a:gd name="connsiteX35058" fmla="*/ 1532910 w 1617176"/>
              <a:gd name="connsiteY35058" fmla="*/ 153173 h 1543360"/>
              <a:gd name="connsiteX35059" fmla="*/ 1532966 w 1617176"/>
              <a:gd name="connsiteY35059" fmla="*/ 153286 h 1543360"/>
              <a:gd name="connsiteX35060" fmla="*/ 1532478 w 1617176"/>
              <a:gd name="connsiteY35060" fmla="*/ 153286 h 1543360"/>
              <a:gd name="connsiteX35061" fmla="*/ 1534187 w 1617176"/>
              <a:gd name="connsiteY35061" fmla="*/ 154018 h 1543360"/>
              <a:gd name="connsiteX35062" fmla="*/ 1534431 w 1617176"/>
              <a:gd name="connsiteY35062" fmla="*/ 153773 h 1543360"/>
              <a:gd name="connsiteX35063" fmla="*/ 1534430 w 1617176"/>
              <a:gd name="connsiteY35063" fmla="*/ 153774 h 1543360"/>
              <a:gd name="connsiteX35064" fmla="*/ 1533942 w 1617176"/>
              <a:gd name="connsiteY35064" fmla="*/ 153530 h 1543360"/>
              <a:gd name="connsiteX35065" fmla="*/ 1533698 w 1617176"/>
              <a:gd name="connsiteY35065" fmla="*/ 153286 h 1543360"/>
              <a:gd name="connsiteX35066" fmla="*/ 193417 w 1617176"/>
              <a:gd name="connsiteY35066" fmla="*/ 148648 h 1543360"/>
              <a:gd name="connsiteX35067" fmla="*/ 194393 w 1617176"/>
              <a:gd name="connsiteY35067" fmla="*/ 165735 h 1543360"/>
              <a:gd name="connsiteX35068" fmla="*/ 194393 w 1617176"/>
              <a:gd name="connsiteY35068" fmla="*/ 162805 h 1543360"/>
              <a:gd name="connsiteX35069" fmla="*/ 194637 w 1617176"/>
              <a:gd name="connsiteY35069" fmla="*/ 162886 h 1543360"/>
              <a:gd name="connsiteX35070" fmla="*/ 194637 w 1617176"/>
              <a:gd name="connsiteY35070" fmla="*/ 158412 h 1543360"/>
              <a:gd name="connsiteX35071" fmla="*/ 193685 w 1617176"/>
              <a:gd name="connsiteY35071" fmla="*/ 148648 h 1543360"/>
              <a:gd name="connsiteX35072" fmla="*/ 186827 w 1617176"/>
              <a:gd name="connsiteY35072" fmla="*/ 141080 h 1543360"/>
              <a:gd name="connsiteX35073" fmla="*/ 185636 w 1617176"/>
              <a:gd name="connsiteY35073" fmla="*/ 149411 h 1543360"/>
              <a:gd name="connsiteX35074" fmla="*/ 185606 w 1617176"/>
              <a:gd name="connsiteY35074" fmla="*/ 163538 h 1543360"/>
              <a:gd name="connsiteX35075" fmla="*/ 186583 w 1617176"/>
              <a:gd name="connsiteY35075" fmla="*/ 180380 h 1543360"/>
              <a:gd name="connsiteX35076" fmla="*/ 187065 w 1617176"/>
              <a:gd name="connsiteY35076" fmla="*/ 177484 h 1543360"/>
              <a:gd name="connsiteX35077" fmla="*/ 186827 w 1617176"/>
              <a:gd name="connsiteY35077" fmla="*/ 157924 h 1543360"/>
              <a:gd name="connsiteX35078" fmla="*/ 1525888 w 1617176"/>
              <a:gd name="connsiteY35078" fmla="*/ 137224 h 1543360"/>
              <a:gd name="connsiteX35079" fmla="*/ 1525216 w 1617176"/>
              <a:gd name="connsiteY35079" fmla="*/ 138031 h 1543360"/>
              <a:gd name="connsiteX35080" fmla="*/ 1524911 w 1617176"/>
              <a:gd name="connsiteY35080" fmla="*/ 138641 h 1543360"/>
              <a:gd name="connsiteX35081" fmla="*/ 1525888 w 1617176"/>
              <a:gd name="connsiteY35081" fmla="*/ 138885 h 1543360"/>
              <a:gd name="connsiteX35082" fmla="*/ 1542974 w 1617176"/>
              <a:gd name="connsiteY35082" fmla="*/ 150357 h 1543360"/>
              <a:gd name="connsiteX35083" fmla="*/ 1527108 w 1617176"/>
              <a:gd name="connsiteY35083" fmla="*/ 138396 h 1543360"/>
              <a:gd name="connsiteX35084" fmla="*/ 1525888 w 1617176"/>
              <a:gd name="connsiteY35084" fmla="*/ 138396 h 1543360"/>
              <a:gd name="connsiteX35085" fmla="*/ 1542485 w 1617176"/>
              <a:gd name="connsiteY35085" fmla="*/ 136200 h 1543360"/>
              <a:gd name="connsiteX35086" fmla="*/ 1548832 w 1617176"/>
              <a:gd name="connsiteY35086" fmla="*/ 151577 h 1543360"/>
              <a:gd name="connsiteX35087" fmla="*/ 1554445 w 1617176"/>
              <a:gd name="connsiteY35087" fmla="*/ 145963 h 1543360"/>
              <a:gd name="connsiteX35088" fmla="*/ 1551273 w 1617176"/>
              <a:gd name="connsiteY35088" fmla="*/ 139129 h 1543360"/>
              <a:gd name="connsiteX35089" fmla="*/ 1549564 w 1617176"/>
              <a:gd name="connsiteY35089" fmla="*/ 142058 h 1543360"/>
              <a:gd name="connsiteX35090" fmla="*/ 1542485 w 1617176"/>
              <a:gd name="connsiteY35090" fmla="*/ 136200 h 1543360"/>
              <a:gd name="connsiteX35091" fmla="*/ 1522383 w 1617176"/>
              <a:gd name="connsiteY35091" fmla="*/ 135344 h 1543360"/>
              <a:gd name="connsiteX35092" fmla="*/ 1524372 w 1617176"/>
              <a:gd name="connsiteY35092" fmla="*/ 136873 h 1543360"/>
              <a:gd name="connsiteX35093" fmla="*/ 1524528 w 1617176"/>
              <a:gd name="connsiteY35093" fmla="*/ 136678 h 1543360"/>
              <a:gd name="connsiteX35094" fmla="*/ 1524179 w 1617176"/>
              <a:gd name="connsiteY35094" fmla="*/ 136445 h 1543360"/>
              <a:gd name="connsiteX35095" fmla="*/ 1522958 w 1617176"/>
              <a:gd name="connsiteY35095" fmla="*/ 135712 h 1543360"/>
              <a:gd name="connsiteX35096" fmla="*/ 1522714 w 1617176"/>
              <a:gd name="connsiteY35096" fmla="*/ 135468 h 1543360"/>
              <a:gd name="connsiteX35097" fmla="*/ 1527840 w 1617176"/>
              <a:gd name="connsiteY35097" fmla="*/ 128389 h 1543360"/>
              <a:gd name="connsiteX35098" fmla="*/ 1534918 w 1617176"/>
              <a:gd name="connsiteY35098" fmla="*/ 137420 h 1543360"/>
              <a:gd name="connsiteX35099" fmla="*/ 1541509 w 1617176"/>
              <a:gd name="connsiteY35099" fmla="*/ 139861 h 1543360"/>
              <a:gd name="connsiteX35100" fmla="*/ 1527840 w 1617176"/>
              <a:gd name="connsiteY35100" fmla="*/ 128389 h 1543360"/>
              <a:gd name="connsiteX35101" fmla="*/ 1497573 w 1617176"/>
              <a:gd name="connsiteY35101" fmla="*/ 123264 h 1543360"/>
              <a:gd name="connsiteX35102" fmla="*/ 1502211 w 1617176"/>
              <a:gd name="connsiteY35102" fmla="*/ 124973 h 1543360"/>
              <a:gd name="connsiteX35103" fmla="*/ 1504408 w 1617176"/>
              <a:gd name="connsiteY35103" fmla="*/ 126193 h 1543360"/>
              <a:gd name="connsiteX35104" fmla="*/ 1505140 w 1617176"/>
              <a:gd name="connsiteY35104" fmla="*/ 127169 h 1543360"/>
              <a:gd name="connsiteX35105" fmla="*/ 1504408 w 1617176"/>
              <a:gd name="connsiteY35105" fmla="*/ 127657 h 1543360"/>
              <a:gd name="connsiteX35106" fmla="*/ 1503920 w 1617176"/>
              <a:gd name="connsiteY35106" fmla="*/ 127902 h 1543360"/>
              <a:gd name="connsiteX35107" fmla="*/ 1500991 w 1617176"/>
              <a:gd name="connsiteY35107" fmla="*/ 126437 h 1543360"/>
              <a:gd name="connsiteX35108" fmla="*/ 1497573 w 1617176"/>
              <a:gd name="connsiteY35108" fmla="*/ 124973 h 1543360"/>
              <a:gd name="connsiteX35109" fmla="*/ 1496841 w 1617176"/>
              <a:gd name="connsiteY35109" fmla="*/ 124240 h 1543360"/>
              <a:gd name="connsiteX35110" fmla="*/ 1497573 w 1617176"/>
              <a:gd name="connsiteY35110" fmla="*/ 123264 h 1543360"/>
              <a:gd name="connsiteX35111" fmla="*/ 172182 w 1617176"/>
              <a:gd name="connsiteY35111" fmla="*/ 115209 h 1543360"/>
              <a:gd name="connsiteX35112" fmla="*/ 173402 w 1617176"/>
              <a:gd name="connsiteY35112" fmla="*/ 115941 h 1543360"/>
              <a:gd name="connsiteX35113" fmla="*/ 176576 w 1617176"/>
              <a:gd name="connsiteY35113" fmla="*/ 152798 h 1543360"/>
              <a:gd name="connsiteX35114" fmla="*/ 171450 w 1617176"/>
              <a:gd name="connsiteY35114" fmla="*/ 167932 h 1543360"/>
              <a:gd name="connsiteX35115" fmla="*/ 169985 w 1617176"/>
              <a:gd name="connsiteY35115" fmla="*/ 146452 h 1543360"/>
              <a:gd name="connsiteX35116" fmla="*/ 171450 w 1617176"/>
              <a:gd name="connsiteY35116" fmla="*/ 144011 h 1543360"/>
              <a:gd name="connsiteX35117" fmla="*/ 172182 w 1617176"/>
              <a:gd name="connsiteY35117" fmla="*/ 115209 h 1543360"/>
              <a:gd name="connsiteX35118" fmla="*/ 1598626 w 1617176"/>
              <a:gd name="connsiteY35118" fmla="*/ 94705 h 1543360"/>
              <a:gd name="connsiteX35119" fmla="*/ 1593500 w 1617176"/>
              <a:gd name="connsiteY35119" fmla="*/ 95193 h 1543360"/>
              <a:gd name="connsiteX35120" fmla="*/ 1598626 w 1617176"/>
              <a:gd name="connsiteY35120" fmla="*/ 94705 h 1543360"/>
              <a:gd name="connsiteX35121" fmla="*/ 1600578 w 1617176"/>
              <a:gd name="connsiteY35121" fmla="*/ 87626 h 1543360"/>
              <a:gd name="connsiteX35122" fmla="*/ 1603751 w 1617176"/>
              <a:gd name="connsiteY35122" fmla="*/ 92752 h 1543360"/>
              <a:gd name="connsiteX35123" fmla="*/ 1607901 w 1617176"/>
              <a:gd name="connsiteY35123" fmla="*/ 89091 h 1543360"/>
              <a:gd name="connsiteX35124" fmla="*/ 1600578 w 1617176"/>
              <a:gd name="connsiteY35124" fmla="*/ 87626 h 1543360"/>
              <a:gd name="connsiteX35125" fmla="*/ 109207 w 1617176"/>
              <a:gd name="connsiteY35125" fmla="*/ 83477 h 1543360"/>
              <a:gd name="connsiteX35126" fmla="*/ 108963 w 1617176"/>
              <a:gd name="connsiteY35126" fmla="*/ 96902 h 1543360"/>
              <a:gd name="connsiteX35127" fmla="*/ 109207 w 1617176"/>
              <a:gd name="connsiteY35127" fmla="*/ 83477 h 1543360"/>
              <a:gd name="connsiteX35128" fmla="*/ 102250 w 1617176"/>
              <a:gd name="connsiteY35128" fmla="*/ 81403 h 1543360"/>
              <a:gd name="connsiteX35129" fmla="*/ 101885 w 1617176"/>
              <a:gd name="connsiteY35129" fmla="*/ 81769 h 1543360"/>
              <a:gd name="connsiteX35130" fmla="*/ 101885 w 1617176"/>
              <a:gd name="connsiteY35130" fmla="*/ 83233 h 1543360"/>
              <a:gd name="connsiteX35131" fmla="*/ 102142 w 1617176"/>
              <a:gd name="connsiteY35131" fmla="*/ 83284 h 1543360"/>
              <a:gd name="connsiteX35132" fmla="*/ 102129 w 1617176"/>
              <a:gd name="connsiteY35132" fmla="*/ 83233 h 1543360"/>
              <a:gd name="connsiteX35133" fmla="*/ 101885 w 1617176"/>
              <a:gd name="connsiteY35133" fmla="*/ 82012 h 1543360"/>
              <a:gd name="connsiteX35134" fmla="*/ 1603262 w 1617176"/>
              <a:gd name="connsiteY35134" fmla="*/ 76155 h 1543360"/>
              <a:gd name="connsiteX35135" fmla="*/ 1604971 w 1617176"/>
              <a:gd name="connsiteY35135" fmla="*/ 76887 h 1543360"/>
              <a:gd name="connsiteX35136" fmla="*/ 1604971 w 1617176"/>
              <a:gd name="connsiteY35136" fmla="*/ 78352 h 1543360"/>
              <a:gd name="connsiteX35137" fmla="*/ 1604483 w 1617176"/>
              <a:gd name="connsiteY35137" fmla="*/ 78596 h 1543360"/>
              <a:gd name="connsiteX35138" fmla="*/ 1603751 w 1617176"/>
              <a:gd name="connsiteY35138" fmla="*/ 78352 h 1543360"/>
              <a:gd name="connsiteX35139" fmla="*/ 1602286 w 1617176"/>
              <a:gd name="connsiteY35139" fmla="*/ 77620 h 1543360"/>
              <a:gd name="connsiteX35140" fmla="*/ 1602286 w 1617176"/>
              <a:gd name="connsiteY35140" fmla="*/ 76643 h 1543360"/>
              <a:gd name="connsiteX35141" fmla="*/ 1594964 w 1617176"/>
              <a:gd name="connsiteY35141" fmla="*/ 72493 h 1543360"/>
              <a:gd name="connsiteX35142" fmla="*/ 1583736 w 1617176"/>
              <a:gd name="connsiteY35142" fmla="*/ 77863 h 1543360"/>
              <a:gd name="connsiteX35143" fmla="*/ 1574461 w 1617176"/>
              <a:gd name="connsiteY35143" fmla="*/ 86406 h 1543360"/>
              <a:gd name="connsiteX35144" fmla="*/ 1563721 w 1617176"/>
              <a:gd name="connsiteY35144" fmla="*/ 93729 h 1543360"/>
              <a:gd name="connsiteX35145" fmla="*/ 1559327 w 1617176"/>
              <a:gd name="connsiteY35145" fmla="*/ 96658 h 1543360"/>
              <a:gd name="connsiteX35146" fmla="*/ 1557131 w 1617176"/>
              <a:gd name="connsiteY35146" fmla="*/ 96658 h 1543360"/>
              <a:gd name="connsiteX35147" fmla="*/ 1536627 w 1617176"/>
              <a:gd name="connsiteY35147" fmla="*/ 101783 h 1543360"/>
              <a:gd name="connsiteX35148" fmla="*/ 1534675 w 1617176"/>
              <a:gd name="connsiteY35148" fmla="*/ 106421 h 1543360"/>
              <a:gd name="connsiteX35149" fmla="*/ 1531990 w 1617176"/>
              <a:gd name="connsiteY35149" fmla="*/ 105201 h 1543360"/>
              <a:gd name="connsiteX35150" fmla="*/ 1522226 w 1617176"/>
              <a:gd name="connsiteY35150" fmla="*/ 80792 h 1543360"/>
              <a:gd name="connsiteX35151" fmla="*/ 1512707 w 1617176"/>
              <a:gd name="connsiteY35151" fmla="*/ 85918 h 1543360"/>
              <a:gd name="connsiteX35152" fmla="*/ 1512707 w 1617176"/>
              <a:gd name="connsiteY35152" fmla="*/ 81036 h 1543360"/>
              <a:gd name="connsiteX35153" fmla="*/ 1486834 w 1617176"/>
              <a:gd name="connsiteY35153" fmla="*/ 93484 h 1543360"/>
              <a:gd name="connsiteX35154" fmla="*/ 1484393 w 1617176"/>
              <a:gd name="connsiteY35154" fmla="*/ 93484 h 1543360"/>
              <a:gd name="connsiteX35155" fmla="*/ 1469503 w 1617176"/>
              <a:gd name="connsiteY35155" fmla="*/ 102027 h 1543360"/>
              <a:gd name="connsiteX35156" fmla="*/ 1455834 w 1617176"/>
              <a:gd name="connsiteY35156" fmla="*/ 107397 h 1543360"/>
              <a:gd name="connsiteX35157" fmla="*/ 1447535 w 1617176"/>
              <a:gd name="connsiteY35157" fmla="*/ 112035 h 1543360"/>
              <a:gd name="connsiteX35158" fmla="*/ 1443386 w 1617176"/>
              <a:gd name="connsiteY35158" fmla="*/ 112523 h 1543360"/>
              <a:gd name="connsiteX35159" fmla="*/ 1437772 w 1617176"/>
              <a:gd name="connsiteY35159" fmla="*/ 116185 h 1543360"/>
              <a:gd name="connsiteX35160" fmla="*/ 1428497 w 1617176"/>
              <a:gd name="connsiteY35160" fmla="*/ 120578 h 1543360"/>
              <a:gd name="connsiteX35161" fmla="*/ 1420442 w 1617176"/>
              <a:gd name="connsiteY35161" fmla="*/ 123507 h 1543360"/>
              <a:gd name="connsiteX35162" fmla="*/ 1401647 w 1617176"/>
              <a:gd name="connsiteY35162" fmla="*/ 132783 h 1543360"/>
              <a:gd name="connsiteX35163" fmla="*/ 1371869 w 1617176"/>
              <a:gd name="connsiteY35163" fmla="*/ 147672 h 1543360"/>
              <a:gd name="connsiteX35164" fmla="*/ 1347216 w 1617176"/>
              <a:gd name="connsiteY35164" fmla="*/ 159388 h 1543360"/>
              <a:gd name="connsiteX35165" fmla="*/ 1318414 w 1617176"/>
              <a:gd name="connsiteY35165" fmla="*/ 172569 h 1543360"/>
              <a:gd name="connsiteX35166" fmla="*/ 1312799 w 1617176"/>
              <a:gd name="connsiteY35166" fmla="*/ 175986 h 1543360"/>
              <a:gd name="connsiteX35167" fmla="*/ 1300351 w 1617176"/>
              <a:gd name="connsiteY35167" fmla="*/ 180868 h 1543360"/>
              <a:gd name="connsiteX35168" fmla="*/ 1310847 w 1617176"/>
              <a:gd name="connsiteY35168" fmla="*/ 211623 h 1543360"/>
              <a:gd name="connsiteX35169" fmla="*/ 1307674 w 1617176"/>
              <a:gd name="connsiteY35169" fmla="*/ 212355 h 1543360"/>
              <a:gd name="connsiteX35170" fmla="*/ 1295470 w 1617176"/>
              <a:gd name="connsiteY35170" fmla="*/ 219921 h 1543360"/>
              <a:gd name="connsiteX35171" fmla="*/ 1281801 w 1617176"/>
              <a:gd name="connsiteY35171" fmla="*/ 225779 h 1543360"/>
              <a:gd name="connsiteX35172" fmla="*/ 1263494 w 1617176"/>
              <a:gd name="connsiteY35172" fmla="*/ 237740 h 1543360"/>
              <a:gd name="connsiteX35173" fmla="*/ 1261541 w 1617176"/>
              <a:gd name="connsiteY35173" fmla="*/ 237496 h 1543360"/>
              <a:gd name="connsiteX35174" fmla="*/ 1253731 w 1617176"/>
              <a:gd name="connsiteY35174" fmla="*/ 248724 h 1543360"/>
              <a:gd name="connsiteX35175" fmla="*/ 1253486 w 1617176"/>
              <a:gd name="connsiteY35175" fmla="*/ 260196 h 1543360"/>
              <a:gd name="connsiteX35176" fmla="*/ 1264470 w 1617176"/>
              <a:gd name="connsiteY35176" fmla="*/ 263369 h 1543360"/>
              <a:gd name="connsiteX35177" fmla="*/ 1272525 w 1617176"/>
              <a:gd name="connsiteY35177" fmla="*/ 258487 h 1543360"/>
              <a:gd name="connsiteX35178" fmla="*/ 1289367 w 1617176"/>
              <a:gd name="connsiteY35178" fmla="*/ 249212 h 1543360"/>
              <a:gd name="connsiteX35179" fmla="*/ 1287414 w 1617176"/>
              <a:gd name="connsiteY35179" fmla="*/ 248724 h 1543360"/>
              <a:gd name="connsiteX35180" fmla="*/ 1287659 w 1617176"/>
              <a:gd name="connsiteY35180" fmla="*/ 247991 h 1543360"/>
              <a:gd name="connsiteX35181" fmla="*/ 1287415 w 1617176"/>
              <a:gd name="connsiteY35181" fmla="*/ 247016 h 1543360"/>
              <a:gd name="connsiteX35182" fmla="*/ 1287171 w 1617176"/>
              <a:gd name="connsiteY35182" fmla="*/ 247260 h 1543360"/>
              <a:gd name="connsiteX35183" fmla="*/ 1285462 w 1617176"/>
              <a:gd name="connsiteY35183" fmla="*/ 247748 h 1543360"/>
              <a:gd name="connsiteX35184" fmla="*/ 1284730 w 1617176"/>
              <a:gd name="connsiteY35184" fmla="*/ 247992 h 1543360"/>
              <a:gd name="connsiteX35185" fmla="*/ 1284242 w 1617176"/>
              <a:gd name="connsiteY35185" fmla="*/ 247992 h 1543360"/>
              <a:gd name="connsiteX35186" fmla="*/ 1283482 w 1617176"/>
              <a:gd name="connsiteY35186" fmla="*/ 247612 h 1543360"/>
              <a:gd name="connsiteX35187" fmla="*/ 1281312 w 1617176"/>
              <a:gd name="connsiteY35187" fmla="*/ 247748 h 1543360"/>
              <a:gd name="connsiteX35188" fmla="*/ 1283893 w 1617176"/>
              <a:gd name="connsiteY35188" fmla="*/ 246457 h 1543360"/>
              <a:gd name="connsiteX35189" fmla="*/ 1283997 w 1617176"/>
              <a:gd name="connsiteY35189" fmla="*/ 246283 h 1543360"/>
              <a:gd name="connsiteX35190" fmla="*/ 1284727 w 1617176"/>
              <a:gd name="connsiteY35190" fmla="*/ 246040 h 1543360"/>
              <a:gd name="connsiteX35191" fmla="*/ 1284729 w 1617176"/>
              <a:gd name="connsiteY35191" fmla="*/ 246039 h 1543360"/>
              <a:gd name="connsiteX35192" fmla="*/ 1284729 w 1617176"/>
              <a:gd name="connsiteY35192" fmla="*/ 246039 h 1543360"/>
              <a:gd name="connsiteX35193" fmla="*/ 1284730 w 1617176"/>
              <a:gd name="connsiteY35193" fmla="*/ 246039 h 1543360"/>
              <a:gd name="connsiteX35194" fmla="*/ 1287171 w 1617176"/>
              <a:gd name="connsiteY35194" fmla="*/ 245307 h 1543360"/>
              <a:gd name="connsiteX35195" fmla="*/ 1287414 w 1617176"/>
              <a:gd name="connsiteY35195" fmla="*/ 245550 h 1543360"/>
              <a:gd name="connsiteX35196" fmla="*/ 1287414 w 1617176"/>
              <a:gd name="connsiteY35196" fmla="*/ 243110 h 1543360"/>
              <a:gd name="connsiteX35197" fmla="*/ 1304013 w 1617176"/>
              <a:gd name="connsiteY35197" fmla="*/ 242133 h 1543360"/>
              <a:gd name="connsiteX35198" fmla="*/ 1298887 w 1617176"/>
              <a:gd name="connsiteY35198" fmla="*/ 232370 h 1543360"/>
              <a:gd name="connsiteX35199" fmla="*/ 1314996 w 1617176"/>
              <a:gd name="connsiteY35199" fmla="*/ 237252 h 1543360"/>
              <a:gd name="connsiteX35200" fmla="*/ 1305965 w 1617176"/>
              <a:gd name="connsiteY35200" fmla="*/ 224559 h 1543360"/>
              <a:gd name="connsiteX35201" fmla="*/ 1317907 w 1617176"/>
              <a:gd name="connsiteY35201" fmla="*/ 229966 h 1543360"/>
              <a:gd name="connsiteX35202" fmla="*/ 1318413 w 1617176"/>
              <a:gd name="connsiteY35202" fmla="*/ 228953 h 1543360"/>
              <a:gd name="connsiteX35203" fmla="*/ 1320122 w 1617176"/>
              <a:gd name="connsiteY35203" fmla="*/ 228221 h 1543360"/>
              <a:gd name="connsiteX35204" fmla="*/ 1313287 w 1617176"/>
              <a:gd name="connsiteY35204" fmla="*/ 219678 h 1543360"/>
              <a:gd name="connsiteX35205" fmla="*/ 1327445 w 1617176"/>
              <a:gd name="connsiteY35205" fmla="*/ 229441 h 1543360"/>
              <a:gd name="connsiteX35206" fmla="*/ 1325491 w 1617176"/>
              <a:gd name="connsiteY35206" fmla="*/ 233591 h 1543360"/>
              <a:gd name="connsiteX35207" fmla="*/ 1319878 w 1617176"/>
              <a:gd name="connsiteY35207" fmla="*/ 230906 h 1543360"/>
              <a:gd name="connsiteX35208" fmla="*/ 1319878 w 1617176"/>
              <a:gd name="connsiteY35208" fmla="*/ 230459 h 1543360"/>
              <a:gd name="connsiteX35209" fmla="*/ 1318902 w 1617176"/>
              <a:gd name="connsiteY35209" fmla="*/ 230621 h 1543360"/>
              <a:gd name="connsiteX35210" fmla="*/ 1318902 w 1617176"/>
              <a:gd name="connsiteY35210" fmla="*/ 231394 h 1543360"/>
              <a:gd name="connsiteX35211" fmla="*/ 1320366 w 1617176"/>
              <a:gd name="connsiteY35211" fmla="*/ 232126 h 1543360"/>
              <a:gd name="connsiteX35212" fmla="*/ 1331839 w 1617176"/>
              <a:gd name="connsiteY35212" fmla="*/ 248724 h 1543360"/>
              <a:gd name="connsiteX35213" fmla="*/ 1342090 w 1617176"/>
              <a:gd name="connsiteY35213" fmla="*/ 239692 h 1543360"/>
              <a:gd name="connsiteX35214" fmla="*/ 1352830 w 1617176"/>
              <a:gd name="connsiteY35214" fmla="*/ 234811 h 1543360"/>
              <a:gd name="connsiteX35215" fmla="*/ 1353806 w 1617176"/>
              <a:gd name="connsiteY35215" fmla="*/ 234323 h 1543360"/>
              <a:gd name="connsiteX35216" fmla="*/ 1353584 w 1617176"/>
              <a:gd name="connsiteY35216" fmla="*/ 233209 h 1543360"/>
              <a:gd name="connsiteX35217" fmla="*/ 1353074 w 1617176"/>
              <a:gd name="connsiteY35217" fmla="*/ 233591 h 1543360"/>
              <a:gd name="connsiteX35218" fmla="*/ 1341358 w 1617176"/>
              <a:gd name="connsiteY35218" fmla="*/ 232127 h 1543360"/>
              <a:gd name="connsiteX35219" fmla="*/ 1340869 w 1617176"/>
              <a:gd name="connsiteY35219" fmla="*/ 232127 h 1543360"/>
              <a:gd name="connsiteX35220" fmla="*/ 1339649 w 1617176"/>
              <a:gd name="connsiteY35220" fmla="*/ 231150 h 1543360"/>
              <a:gd name="connsiteX35221" fmla="*/ 1340625 w 1617176"/>
              <a:gd name="connsiteY35221" fmla="*/ 230418 h 1543360"/>
              <a:gd name="connsiteX35222" fmla="*/ 1341358 w 1617176"/>
              <a:gd name="connsiteY35222" fmla="*/ 230662 h 1543360"/>
              <a:gd name="connsiteX35223" fmla="*/ 1353074 w 1617176"/>
              <a:gd name="connsiteY35223" fmla="*/ 231883 h 1543360"/>
              <a:gd name="connsiteX35224" fmla="*/ 1354050 w 1617176"/>
              <a:gd name="connsiteY35224" fmla="*/ 232859 h 1543360"/>
              <a:gd name="connsiteX35225" fmla="*/ 1353945 w 1617176"/>
              <a:gd name="connsiteY35225" fmla="*/ 232938 h 1543360"/>
              <a:gd name="connsiteX35226" fmla="*/ 1355271 w 1617176"/>
              <a:gd name="connsiteY35226" fmla="*/ 232370 h 1543360"/>
              <a:gd name="connsiteX35227" fmla="*/ 1339649 w 1617176"/>
              <a:gd name="connsiteY35227" fmla="*/ 219921 h 1543360"/>
              <a:gd name="connsiteX35228" fmla="*/ 1349873 w 1617176"/>
              <a:gd name="connsiteY35228" fmla="*/ 222967 h 1543360"/>
              <a:gd name="connsiteX35229" fmla="*/ 1349657 w 1617176"/>
              <a:gd name="connsiteY35229" fmla="*/ 222607 h 1543360"/>
              <a:gd name="connsiteX35230" fmla="*/ 1350877 w 1617176"/>
              <a:gd name="connsiteY35230" fmla="*/ 222363 h 1543360"/>
              <a:gd name="connsiteX35231" fmla="*/ 1355271 w 1617176"/>
              <a:gd name="connsiteY35231" fmla="*/ 223828 h 1543360"/>
              <a:gd name="connsiteX35232" fmla="*/ 1360191 w 1617176"/>
              <a:gd name="connsiteY35232" fmla="*/ 225539 h 1543360"/>
              <a:gd name="connsiteX35233" fmla="*/ 1360396 w 1617176"/>
              <a:gd name="connsiteY35233" fmla="*/ 225292 h 1543360"/>
              <a:gd name="connsiteX35234" fmla="*/ 1360966 w 1617176"/>
              <a:gd name="connsiteY35234" fmla="*/ 225482 h 1543360"/>
              <a:gd name="connsiteX35235" fmla="*/ 1361147 w 1617176"/>
              <a:gd name="connsiteY35235" fmla="*/ 225179 h 1543360"/>
              <a:gd name="connsiteX35236" fmla="*/ 1348436 w 1617176"/>
              <a:gd name="connsiteY35236" fmla="*/ 216992 h 1543360"/>
              <a:gd name="connsiteX35237" fmla="*/ 1342578 w 1617176"/>
              <a:gd name="connsiteY35237" fmla="*/ 209670 h 1543360"/>
              <a:gd name="connsiteX35238" fmla="*/ 1349413 w 1617176"/>
              <a:gd name="connsiteY35238" fmla="*/ 212209 h 1543360"/>
              <a:gd name="connsiteX35239" fmla="*/ 1349413 w 1617176"/>
              <a:gd name="connsiteY35239" fmla="*/ 211623 h 1543360"/>
              <a:gd name="connsiteX35240" fmla="*/ 1350389 w 1617176"/>
              <a:gd name="connsiteY35240" fmla="*/ 210891 h 1543360"/>
              <a:gd name="connsiteX35241" fmla="*/ 1350633 w 1617176"/>
              <a:gd name="connsiteY35241" fmla="*/ 210891 h 1543360"/>
              <a:gd name="connsiteX35242" fmla="*/ 1362105 w 1617176"/>
              <a:gd name="connsiteY35242" fmla="*/ 215285 h 1543360"/>
              <a:gd name="connsiteX35243" fmla="*/ 1370647 w 1617176"/>
              <a:gd name="connsiteY35243" fmla="*/ 218945 h 1543360"/>
              <a:gd name="connsiteX35244" fmla="*/ 1370648 w 1617176"/>
              <a:gd name="connsiteY35244" fmla="*/ 218945 h 1543360"/>
              <a:gd name="connsiteX35245" fmla="*/ 1370649 w 1617176"/>
              <a:gd name="connsiteY35245" fmla="*/ 218945 h 1543360"/>
              <a:gd name="connsiteX35246" fmla="*/ 1371013 w 1617176"/>
              <a:gd name="connsiteY35246" fmla="*/ 218216 h 1543360"/>
              <a:gd name="connsiteX35247" fmla="*/ 1362837 w 1617176"/>
              <a:gd name="connsiteY35247" fmla="*/ 212843 h 1543360"/>
              <a:gd name="connsiteX35248" fmla="*/ 1354050 w 1617176"/>
              <a:gd name="connsiteY35248" fmla="*/ 207717 h 1543360"/>
              <a:gd name="connsiteX35249" fmla="*/ 1348681 w 1617176"/>
              <a:gd name="connsiteY35249" fmla="*/ 200150 h 1543360"/>
              <a:gd name="connsiteX35250" fmla="*/ 1359908 w 1617176"/>
              <a:gd name="connsiteY35250" fmla="*/ 205276 h 1543360"/>
              <a:gd name="connsiteX35251" fmla="*/ 1360349 w 1617176"/>
              <a:gd name="connsiteY35251" fmla="*/ 205717 h 1543360"/>
              <a:gd name="connsiteX35252" fmla="*/ 1363082 w 1617176"/>
              <a:gd name="connsiteY35252" fmla="*/ 206742 h 1543360"/>
              <a:gd name="connsiteX35253" fmla="*/ 1367184 w 1617176"/>
              <a:gd name="connsiteY35253" fmla="*/ 208037 h 1543360"/>
              <a:gd name="connsiteX35254" fmla="*/ 1367719 w 1617176"/>
              <a:gd name="connsiteY35254" fmla="*/ 206253 h 1543360"/>
              <a:gd name="connsiteX35255" fmla="*/ 1367963 w 1617176"/>
              <a:gd name="connsiteY35255" fmla="*/ 206253 h 1543360"/>
              <a:gd name="connsiteX35256" fmla="*/ 1358688 w 1617176"/>
              <a:gd name="connsiteY35256" fmla="*/ 199628 h 1543360"/>
              <a:gd name="connsiteX35257" fmla="*/ 1358688 w 1617176"/>
              <a:gd name="connsiteY35257" fmla="*/ 199663 h 1543360"/>
              <a:gd name="connsiteX35258" fmla="*/ 1357956 w 1617176"/>
              <a:gd name="connsiteY35258" fmla="*/ 199907 h 1543360"/>
              <a:gd name="connsiteX35259" fmla="*/ 1356979 w 1617176"/>
              <a:gd name="connsiteY35259" fmla="*/ 199663 h 1543360"/>
              <a:gd name="connsiteX35260" fmla="*/ 1356247 w 1617176"/>
              <a:gd name="connsiteY35260" fmla="*/ 199175 h 1543360"/>
              <a:gd name="connsiteX35261" fmla="*/ 1356003 w 1617176"/>
              <a:gd name="connsiteY35261" fmla="*/ 198199 h 1543360"/>
              <a:gd name="connsiteX35262" fmla="*/ 1356003 w 1617176"/>
              <a:gd name="connsiteY35262" fmla="*/ 198198 h 1543360"/>
              <a:gd name="connsiteX35263" fmla="*/ 1354295 w 1617176"/>
              <a:gd name="connsiteY35263" fmla="*/ 195269 h 1543360"/>
              <a:gd name="connsiteX35264" fmla="*/ 1357468 w 1617176"/>
              <a:gd name="connsiteY35264" fmla="*/ 196978 h 1543360"/>
              <a:gd name="connsiteX35265" fmla="*/ 1357956 w 1617176"/>
              <a:gd name="connsiteY35265" fmla="*/ 197710 h 1543360"/>
              <a:gd name="connsiteX35266" fmla="*/ 1358688 w 1617176"/>
              <a:gd name="connsiteY35266" fmla="*/ 197954 h 1543360"/>
              <a:gd name="connsiteX35267" fmla="*/ 1358688 w 1617176"/>
              <a:gd name="connsiteY35267" fmla="*/ 198247 h 1543360"/>
              <a:gd name="connsiteX35268" fmla="*/ 1359664 w 1617176"/>
              <a:gd name="connsiteY35268" fmla="*/ 197465 h 1543360"/>
              <a:gd name="connsiteX35269" fmla="*/ 1390419 w 1617176"/>
              <a:gd name="connsiteY35269" fmla="*/ 219189 h 1543360"/>
              <a:gd name="connsiteX35270" fmla="*/ 1397498 w 1617176"/>
              <a:gd name="connsiteY35270" fmla="*/ 214796 h 1543360"/>
              <a:gd name="connsiteX35271" fmla="*/ 1370648 w 1617176"/>
              <a:gd name="connsiteY35271" fmla="*/ 193804 h 1543360"/>
              <a:gd name="connsiteX35272" fmla="*/ 1366011 w 1617176"/>
              <a:gd name="connsiteY35272" fmla="*/ 187702 h 1543360"/>
              <a:gd name="connsiteX35273" fmla="*/ 1375042 w 1617176"/>
              <a:gd name="connsiteY35273" fmla="*/ 190631 h 1543360"/>
              <a:gd name="connsiteX35274" fmla="*/ 1374310 w 1617176"/>
              <a:gd name="connsiteY35274" fmla="*/ 190875 h 1543360"/>
              <a:gd name="connsiteX35275" fmla="*/ 1374554 w 1617176"/>
              <a:gd name="connsiteY35275" fmla="*/ 191607 h 1543360"/>
              <a:gd name="connsiteX35276" fmla="*/ 1375118 w 1617176"/>
              <a:gd name="connsiteY35276" fmla="*/ 192029 h 1543360"/>
              <a:gd name="connsiteX35277" fmla="*/ 1375286 w 1617176"/>
              <a:gd name="connsiteY35277" fmla="*/ 192096 h 1543360"/>
              <a:gd name="connsiteX35278" fmla="*/ 1375286 w 1617176"/>
              <a:gd name="connsiteY35278" fmla="*/ 192154 h 1543360"/>
              <a:gd name="connsiteX35279" fmla="*/ 1403600 w 1617176"/>
              <a:gd name="connsiteY35279" fmla="*/ 213331 h 1543360"/>
              <a:gd name="connsiteX35280" fmla="*/ 1409946 w 1617176"/>
              <a:gd name="connsiteY35280" fmla="*/ 208938 h 1543360"/>
              <a:gd name="connsiteX35281" fmla="*/ 1403600 w 1617176"/>
              <a:gd name="connsiteY35281" fmla="*/ 206253 h 1543360"/>
              <a:gd name="connsiteX35282" fmla="*/ 1404332 w 1617176"/>
              <a:gd name="connsiteY35282" fmla="*/ 206009 h 1543360"/>
              <a:gd name="connsiteX35283" fmla="*/ 1404332 w 1617176"/>
              <a:gd name="connsiteY35283" fmla="*/ 205032 h 1543360"/>
              <a:gd name="connsiteX35284" fmla="*/ 1404576 w 1617176"/>
              <a:gd name="connsiteY35284" fmla="*/ 205032 h 1543360"/>
              <a:gd name="connsiteX35285" fmla="*/ 1387461 w 1617176"/>
              <a:gd name="connsiteY35285" fmla="*/ 192252 h 1543360"/>
              <a:gd name="connsiteX35286" fmla="*/ 1387490 w 1617176"/>
              <a:gd name="connsiteY35286" fmla="*/ 192340 h 1543360"/>
              <a:gd name="connsiteX35287" fmla="*/ 1386270 w 1617176"/>
              <a:gd name="connsiteY35287" fmla="*/ 192828 h 1543360"/>
              <a:gd name="connsiteX35288" fmla="*/ 1385781 w 1617176"/>
              <a:gd name="connsiteY35288" fmla="*/ 192828 h 1543360"/>
              <a:gd name="connsiteX35289" fmla="*/ 1381876 w 1617176"/>
              <a:gd name="connsiteY35289" fmla="*/ 189899 h 1543360"/>
              <a:gd name="connsiteX35290" fmla="*/ 1379679 w 1617176"/>
              <a:gd name="connsiteY35290" fmla="*/ 188434 h 1543360"/>
              <a:gd name="connsiteX35291" fmla="*/ 1379191 w 1617176"/>
              <a:gd name="connsiteY35291" fmla="*/ 186970 h 1543360"/>
              <a:gd name="connsiteX35292" fmla="*/ 1380411 w 1617176"/>
              <a:gd name="connsiteY35292" fmla="*/ 186482 h 1543360"/>
              <a:gd name="connsiteX35293" fmla="*/ 1383096 w 1617176"/>
              <a:gd name="connsiteY35293" fmla="*/ 188190 h 1543360"/>
              <a:gd name="connsiteX35294" fmla="*/ 1387002 w 1617176"/>
              <a:gd name="connsiteY35294" fmla="*/ 190875 h 1543360"/>
              <a:gd name="connsiteX35295" fmla="*/ 1387037 w 1617176"/>
              <a:gd name="connsiteY35295" fmla="*/ 190979 h 1543360"/>
              <a:gd name="connsiteX35296" fmla="*/ 1387246 w 1617176"/>
              <a:gd name="connsiteY35296" fmla="*/ 190875 h 1543360"/>
              <a:gd name="connsiteX35297" fmla="*/ 1388467 w 1617176"/>
              <a:gd name="connsiteY35297" fmla="*/ 190143 h 1543360"/>
              <a:gd name="connsiteX35298" fmla="*/ 1414584 w 1617176"/>
              <a:gd name="connsiteY35298" fmla="*/ 207229 h 1543360"/>
              <a:gd name="connsiteX35299" fmla="*/ 1420686 w 1617176"/>
              <a:gd name="connsiteY35299" fmla="*/ 204056 h 1543360"/>
              <a:gd name="connsiteX35300" fmla="*/ 1409946 w 1617176"/>
              <a:gd name="connsiteY35300" fmla="*/ 196001 h 1543360"/>
              <a:gd name="connsiteX35301" fmla="*/ 1405064 w 1617176"/>
              <a:gd name="connsiteY35301" fmla="*/ 192828 h 1543360"/>
              <a:gd name="connsiteX35302" fmla="*/ 1392616 w 1617176"/>
              <a:gd name="connsiteY35302" fmla="*/ 185505 h 1543360"/>
              <a:gd name="connsiteX35303" fmla="*/ 1386758 w 1617176"/>
              <a:gd name="connsiteY35303" fmla="*/ 179647 h 1543360"/>
              <a:gd name="connsiteX35304" fmla="*/ 1397010 w 1617176"/>
              <a:gd name="connsiteY35304" fmla="*/ 185749 h 1543360"/>
              <a:gd name="connsiteX35305" fmla="*/ 1410923 w 1617176"/>
              <a:gd name="connsiteY35305" fmla="*/ 192828 h 1543360"/>
              <a:gd name="connsiteX35306" fmla="*/ 1425568 w 1617176"/>
              <a:gd name="connsiteY35306" fmla="*/ 201371 h 1543360"/>
              <a:gd name="connsiteX35307" fmla="*/ 1426544 w 1617176"/>
              <a:gd name="connsiteY35307" fmla="*/ 198442 h 1543360"/>
              <a:gd name="connsiteX35308" fmla="*/ 1430938 w 1617176"/>
              <a:gd name="connsiteY35308" fmla="*/ 199662 h 1543360"/>
              <a:gd name="connsiteX35309" fmla="*/ 1405308 w 1617176"/>
              <a:gd name="connsiteY35309" fmla="*/ 180135 h 1543360"/>
              <a:gd name="connsiteX35310" fmla="*/ 1401159 w 1617176"/>
              <a:gd name="connsiteY35310" fmla="*/ 178427 h 1543360"/>
              <a:gd name="connsiteX35311" fmla="*/ 1399451 w 1617176"/>
              <a:gd name="connsiteY35311" fmla="*/ 174521 h 1543360"/>
              <a:gd name="connsiteX35312" fmla="*/ 1406041 w 1617176"/>
              <a:gd name="connsiteY35312" fmla="*/ 176474 h 1543360"/>
              <a:gd name="connsiteX35313" fmla="*/ 1406041 w 1617176"/>
              <a:gd name="connsiteY35313" fmla="*/ 178915 h 1543360"/>
              <a:gd name="connsiteX35314" fmla="*/ 1429229 w 1617176"/>
              <a:gd name="connsiteY35314" fmla="*/ 193072 h 1543360"/>
              <a:gd name="connsiteX35315" fmla="*/ 1436552 w 1617176"/>
              <a:gd name="connsiteY35315" fmla="*/ 196245 h 1543360"/>
              <a:gd name="connsiteX35316" fmla="*/ 1435575 w 1617176"/>
              <a:gd name="connsiteY35316" fmla="*/ 194290 h 1543360"/>
              <a:gd name="connsiteX35317" fmla="*/ 1435575 w 1617176"/>
              <a:gd name="connsiteY35317" fmla="*/ 194293 h 1543360"/>
              <a:gd name="connsiteX35318" fmla="*/ 1435087 w 1617176"/>
              <a:gd name="connsiteY35318" fmla="*/ 194537 h 1543360"/>
              <a:gd name="connsiteX35319" fmla="*/ 1434355 w 1617176"/>
              <a:gd name="connsiteY35319" fmla="*/ 194293 h 1543360"/>
              <a:gd name="connsiteX35320" fmla="*/ 1427276 w 1617176"/>
              <a:gd name="connsiteY35320" fmla="*/ 190144 h 1543360"/>
              <a:gd name="connsiteX35321" fmla="*/ 1423615 w 1617176"/>
              <a:gd name="connsiteY35321" fmla="*/ 187947 h 1543360"/>
              <a:gd name="connsiteX35322" fmla="*/ 1423615 w 1617176"/>
              <a:gd name="connsiteY35322" fmla="*/ 186970 h 1543360"/>
              <a:gd name="connsiteX35323" fmla="*/ 1424103 w 1617176"/>
              <a:gd name="connsiteY35323" fmla="*/ 186726 h 1543360"/>
              <a:gd name="connsiteX35324" fmla="*/ 1427764 w 1617176"/>
              <a:gd name="connsiteY35324" fmla="*/ 189167 h 1543360"/>
              <a:gd name="connsiteX35325" fmla="*/ 1434662 w 1617176"/>
              <a:gd name="connsiteY35325" fmla="*/ 192950 h 1543360"/>
              <a:gd name="connsiteX35326" fmla="*/ 1436308 w 1617176"/>
              <a:gd name="connsiteY35326" fmla="*/ 192584 h 1543360"/>
              <a:gd name="connsiteX35327" fmla="*/ 1415804 w 1617176"/>
              <a:gd name="connsiteY35327" fmla="*/ 179647 h 1543360"/>
              <a:gd name="connsiteX35328" fmla="*/ 1409458 w 1617176"/>
              <a:gd name="connsiteY35328" fmla="*/ 170372 h 1543360"/>
              <a:gd name="connsiteX35329" fmla="*/ 1416652 w 1617176"/>
              <a:gd name="connsiteY35329" fmla="*/ 172334 h 1543360"/>
              <a:gd name="connsiteX35330" fmla="*/ 1417024 w 1617176"/>
              <a:gd name="connsiteY35330" fmla="*/ 171837 h 1543360"/>
              <a:gd name="connsiteX35331" fmla="*/ 1418733 w 1617176"/>
              <a:gd name="connsiteY35331" fmla="*/ 172569 h 1543360"/>
              <a:gd name="connsiteX35332" fmla="*/ 1421174 w 1617176"/>
              <a:gd name="connsiteY35332" fmla="*/ 173057 h 1543360"/>
              <a:gd name="connsiteX35333" fmla="*/ 1420930 w 1617176"/>
              <a:gd name="connsiteY35333" fmla="*/ 173790 h 1543360"/>
              <a:gd name="connsiteX35334" fmla="*/ 1420442 w 1617176"/>
              <a:gd name="connsiteY35334" fmla="*/ 174278 h 1543360"/>
              <a:gd name="connsiteX35335" fmla="*/ 1418489 w 1617176"/>
              <a:gd name="connsiteY35335" fmla="*/ 173790 h 1543360"/>
              <a:gd name="connsiteX35336" fmla="*/ 1416782 w 1617176"/>
              <a:gd name="connsiteY35336" fmla="*/ 173058 h 1543360"/>
              <a:gd name="connsiteX35337" fmla="*/ 1417513 w 1617176"/>
              <a:gd name="connsiteY35337" fmla="*/ 173789 h 1543360"/>
              <a:gd name="connsiteX35338" fmla="*/ 1436308 w 1617176"/>
              <a:gd name="connsiteY35338" fmla="*/ 188678 h 1543360"/>
              <a:gd name="connsiteX35339" fmla="*/ 1446803 w 1617176"/>
              <a:gd name="connsiteY35339" fmla="*/ 192584 h 1543360"/>
              <a:gd name="connsiteX35340" fmla="*/ 1423859 w 1617176"/>
              <a:gd name="connsiteY35340" fmla="*/ 168907 h 1543360"/>
              <a:gd name="connsiteX35341" fmla="*/ 1431426 w 1617176"/>
              <a:gd name="connsiteY35341" fmla="*/ 171836 h 1543360"/>
              <a:gd name="connsiteX35342" fmla="*/ 1451685 w 1617176"/>
              <a:gd name="connsiteY35342" fmla="*/ 189655 h 1543360"/>
              <a:gd name="connsiteX35343" fmla="*/ 1456811 w 1617176"/>
              <a:gd name="connsiteY35343" fmla="*/ 187702 h 1543360"/>
              <a:gd name="connsiteX35344" fmla="*/ 1437040 w 1617176"/>
              <a:gd name="connsiteY35344" fmla="*/ 172080 h 1543360"/>
              <a:gd name="connsiteX35345" fmla="*/ 1437213 w 1617176"/>
              <a:gd name="connsiteY35345" fmla="*/ 172045 h 1543360"/>
              <a:gd name="connsiteX35346" fmla="*/ 1436307 w 1617176"/>
              <a:gd name="connsiteY35346" fmla="*/ 171593 h 1543360"/>
              <a:gd name="connsiteX35347" fmla="*/ 1436063 w 1617176"/>
              <a:gd name="connsiteY35347" fmla="*/ 170861 h 1543360"/>
              <a:gd name="connsiteX35348" fmla="*/ 1431914 w 1617176"/>
              <a:gd name="connsiteY35348" fmla="*/ 165491 h 1543360"/>
              <a:gd name="connsiteX35349" fmla="*/ 1437080 w 1617176"/>
              <a:gd name="connsiteY35349" fmla="*/ 169309 h 1543360"/>
              <a:gd name="connsiteX35350" fmla="*/ 1437772 w 1617176"/>
              <a:gd name="connsiteY35350" fmla="*/ 169396 h 1543360"/>
              <a:gd name="connsiteX35351" fmla="*/ 1438260 w 1617176"/>
              <a:gd name="connsiteY35351" fmla="*/ 170128 h 1543360"/>
              <a:gd name="connsiteX35352" fmla="*/ 1438992 w 1617176"/>
              <a:gd name="connsiteY35352" fmla="*/ 170617 h 1543360"/>
              <a:gd name="connsiteX35353" fmla="*/ 1438628 w 1617176"/>
              <a:gd name="connsiteY35353" fmla="*/ 171346 h 1543360"/>
              <a:gd name="connsiteX35354" fmla="*/ 1438992 w 1617176"/>
              <a:gd name="connsiteY35354" fmla="*/ 170860 h 1543360"/>
              <a:gd name="connsiteX35355" fmla="*/ 1451197 w 1617176"/>
              <a:gd name="connsiteY35355" fmla="*/ 179159 h 1543360"/>
              <a:gd name="connsiteX35356" fmla="*/ 1464134 w 1617176"/>
              <a:gd name="connsiteY35356" fmla="*/ 184529 h 1543360"/>
              <a:gd name="connsiteX35357" fmla="*/ 1455102 w 1617176"/>
              <a:gd name="connsiteY35357" fmla="*/ 175742 h 1543360"/>
              <a:gd name="connsiteX35358" fmla="*/ 1443451 w 1617176"/>
              <a:gd name="connsiteY35358" fmla="*/ 167061 h 1543360"/>
              <a:gd name="connsiteX35359" fmla="*/ 1442898 w 1617176"/>
              <a:gd name="connsiteY35359" fmla="*/ 167199 h 1543360"/>
              <a:gd name="connsiteX35360" fmla="*/ 1442898 w 1617176"/>
              <a:gd name="connsiteY35360" fmla="*/ 166711 h 1543360"/>
              <a:gd name="connsiteX35361" fmla="*/ 1440945 w 1617176"/>
              <a:gd name="connsiteY35361" fmla="*/ 165247 h 1543360"/>
              <a:gd name="connsiteX35362" fmla="*/ 1440765 w 1617176"/>
              <a:gd name="connsiteY35362" fmla="*/ 163984 h 1543360"/>
              <a:gd name="connsiteX35363" fmla="*/ 1439237 w 1617176"/>
              <a:gd name="connsiteY35363" fmla="*/ 161097 h 1543360"/>
              <a:gd name="connsiteX35364" fmla="*/ 1442166 w 1617176"/>
              <a:gd name="connsiteY35364" fmla="*/ 161585 h 1543360"/>
              <a:gd name="connsiteX35365" fmla="*/ 1442166 w 1617176"/>
              <a:gd name="connsiteY35365" fmla="*/ 162073 h 1543360"/>
              <a:gd name="connsiteX35366" fmla="*/ 1442898 w 1617176"/>
              <a:gd name="connsiteY35366" fmla="*/ 162073 h 1543360"/>
              <a:gd name="connsiteX35367" fmla="*/ 1445583 w 1617176"/>
              <a:gd name="connsiteY35367" fmla="*/ 162073 h 1543360"/>
              <a:gd name="connsiteX35368" fmla="*/ 1445583 w 1617176"/>
              <a:gd name="connsiteY35368" fmla="*/ 162317 h 1543360"/>
              <a:gd name="connsiteX35369" fmla="*/ 1445094 w 1617176"/>
              <a:gd name="connsiteY35369" fmla="*/ 162561 h 1543360"/>
              <a:gd name="connsiteX35370" fmla="*/ 1442606 w 1617176"/>
              <a:gd name="connsiteY35370" fmla="*/ 162561 h 1543360"/>
              <a:gd name="connsiteX35371" fmla="*/ 1442166 w 1617176"/>
              <a:gd name="connsiteY35371" fmla="*/ 163294 h 1543360"/>
              <a:gd name="connsiteX35372" fmla="*/ 1441983 w 1617176"/>
              <a:gd name="connsiteY35372" fmla="*/ 163538 h 1543360"/>
              <a:gd name="connsiteX35373" fmla="*/ 1442166 w 1617176"/>
              <a:gd name="connsiteY35373" fmla="*/ 163538 h 1543360"/>
              <a:gd name="connsiteX35374" fmla="*/ 1443760 w 1617176"/>
              <a:gd name="connsiteY35374" fmla="*/ 165360 h 1543360"/>
              <a:gd name="connsiteX35375" fmla="*/ 1443874 w 1617176"/>
              <a:gd name="connsiteY35375" fmla="*/ 165246 h 1543360"/>
              <a:gd name="connsiteX35376" fmla="*/ 1470480 w 1617176"/>
              <a:gd name="connsiteY35376" fmla="*/ 181112 h 1543360"/>
              <a:gd name="connsiteX35377" fmla="*/ 1477558 w 1617176"/>
              <a:gd name="connsiteY35377" fmla="*/ 177450 h 1543360"/>
              <a:gd name="connsiteX35378" fmla="*/ 1455466 w 1617176"/>
              <a:gd name="connsiteY35378" fmla="*/ 162562 h 1543360"/>
              <a:gd name="connsiteX35379" fmla="*/ 1455102 w 1617176"/>
              <a:gd name="connsiteY35379" fmla="*/ 162562 h 1543360"/>
              <a:gd name="connsiteX35380" fmla="*/ 1455102 w 1617176"/>
              <a:gd name="connsiteY35380" fmla="*/ 162317 h 1543360"/>
              <a:gd name="connsiteX35381" fmla="*/ 1455102 w 1617176"/>
              <a:gd name="connsiteY35381" fmla="*/ 162074 h 1543360"/>
              <a:gd name="connsiteX35382" fmla="*/ 1454370 w 1617176"/>
              <a:gd name="connsiteY35382" fmla="*/ 161586 h 1543360"/>
              <a:gd name="connsiteX35383" fmla="*/ 1454370 w 1617176"/>
              <a:gd name="connsiteY35383" fmla="*/ 161585 h 1543360"/>
              <a:gd name="connsiteX35384" fmla="*/ 1451197 w 1617176"/>
              <a:gd name="connsiteY35384" fmla="*/ 157680 h 1543360"/>
              <a:gd name="connsiteX35385" fmla="*/ 1455413 w 1617176"/>
              <a:gd name="connsiteY35385" fmla="*/ 160121 h 1543360"/>
              <a:gd name="connsiteX35386" fmla="*/ 1456079 w 1617176"/>
              <a:gd name="connsiteY35386" fmla="*/ 160121 h 1543360"/>
              <a:gd name="connsiteX35387" fmla="*/ 1456567 w 1617176"/>
              <a:gd name="connsiteY35387" fmla="*/ 160609 h 1543360"/>
              <a:gd name="connsiteX35388" fmla="*/ 1457055 w 1617176"/>
              <a:gd name="connsiteY35388" fmla="*/ 161097 h 1543360"/>
              <a:gd name="connsiteX35389" fmla="*/ 1456967 w 1617176"/>
              <a:gd name="connsiteY35389" fmla="*/ 161318 h 1543360"/>
              <a:gd name="connsiteX35390" fmla="*/ 1470236 w 1617176"/>
              <a:gd name="connsiteY35390" fmla="*/ 168663 h 1543360"/>
              <a:gd name="connsiteX35391" fmla="*/ 1484148 w 1617176"/>
              <a:gd name="connsiteY35391" fmla="*/ 175498 h 1543360"/>
              <a:gd name="connsiteX35392" fmla="*/ 1483904 w 1617176"/>
              <a:gd name="connsiteY35392" fmla="*/ 172813 h 1543360"/>
              <a:gd name="connsiteX35393" fmla="*/ 1487810 w 1617176"/>
              <a:gd name="connsiteY35393" fmla="*/ 173057 h 1543360"/>
              <a:gd name="connsiteX35394" fmla="*/ 1478846 w 1617176"/>
              <a:gd name="connsiteY35394" fmla="*/ 166851 h 1543360"/>
              <a:gd name="connsiteX35395" fmla="*/ 1478534 w 1617176"/>
              <a:gd name="connsiteY35395" fmla="*/ 166955 h 1543360"/>
              <a:gd name="connsiteX35396" fmla="*/ 1470479 w 1617176"/>
              <a:gd name="connsiteY35396" fmla="*/ 161341 h 1543360"/>
              <a:gd name="connsiteX35397" fmla="*/ 1462180 w 1617176"/>
              <a:gd name="connsiteY35397" fmla="*/ 156215 h 1543360"/>
              <a:gd name="connsiteX35398" fmla="*/ 1461936 w 1617176"/>
              <a:gd name="connsiteY35398" fmla="*/ 154751 h 1543360"/>
              <a:gd name="connsiteX35399" fmla="*/ 1463889 w 1617176"/>
              <a:gd name="connsiteY35399" fmla="*/ 154263 h 1543360"/>
              <a:gd name="connsiteX35400" fmla="*/ 1471944 w 1617176"/>
              <a:gd name="connsiteY35400" fmla="*/ 159633 h 1543360"/>
              <a:gd name="connsiteX35401" fmla="*/ 1479754 w 1617176"/>
              <a:gd name="connsiteY35401" fmla="*/ 165003 h 1543360"/>
              <a:gd name="connsiteX35402" fmla="*/ 1479813 w 1617176"/>
              <a:gd name="connsiteY35402" fmla="*/ 165357 h 1543360"/>
              <a:gd name="connsiteX35403" fmla="*/ 1479999 w 1617176"/>
              <a:gd name="connsiteY35403" fmla="*/ 165246 h 1543360"/>
              <a:gd name="connsiteX35404" fmla="*/ 1497573 w 1617176"/>
              <a:gd name="connsiteY35404" fmla="*/ 169395 h 1543360"/>
              <a:gd name="connsiteX35405" fmla="*/ 1475605 w 1617176"/>
              <a:gd name="connsiteY35405" fmla="*/ 154750 h 1543360"/>
              <a:gd name="connsiteX35406" fmla="*/ 1469259 w 1617176"/>
              <a:gd name="connsiteY35406" fmla="*/ 148648 h 1543360"/>
              <a:gd name="connsiteX35407" fmla="*/ 1478046 w 1617176"/>
              <a:gd name="connsiteY35407" fmla="*/ 151333 h 1543360"/>
              <a:gd name="connsiteX35408" fmla="*/ 1481708 w 1617176"/>
              <a:gd name="connsiteY35408" fmla="*/ 155971 h 1543360"/>
              <a:gd name="connsiteX35409" fmla="*/ 1485369 w 1617176"/>
              <a:gd name="connsiteY35409" fmla="*/ 157191 h 1543360"/>
              <a:gd name="connsiteX35410" fmla="*/ 1494888 w 1617176"/>
              <a:gd name="connsiteY35410" fmla="*/ 163782 h 1543360"/>
              <a:gd name="connsiteX35411" fmla="*/ 1504164 w 1617176"/>
              <a:gd name="connsiteY35411" fmla="*/ 166467 h 1543360"/>
              <a:gd name="connsiteX35412" fmla="*/ 1498642 w 1617176"/>
              <a:gd name="connsiteY35412" fmla="*/ 162712 h 1543360"/>
              <a:gd name="connsiteX35413" fmla="*/ 1498549 w 1617176"/>
              <a:gd name="connsiteY35413" fmla="*/ 162805 h 1543360"/>
              <a:gd name="connsiteX35414" fmla="*/ 1498549 w 1617176"/>
              <a:gd name="connsiteY35414" fmla="*/ 162648 h 1543360"/>
              <a:gd name="connsiteX35415" fmla="*/ 1498062 w 1617176"/>
              <a:gd name="connsiteY35415" fmla="*/ 162317 h 1543360"/>
              <a:gd name="connsiteX35416" fmla="*/ 1498306 w 1617176"/>
              <a:gd name="connsiteY35416" fmla="*/ 162256 h 1543360"/>
              <a:gd name="connsiteX35417" fmla="*/ 1497573 w 1617176"/>
              <a:gd name="connsiteY35417" fmla="*/ 162073 h 1543360"/>
              <a:gd name="connsiteX35418" fmla="*/ 1493423 w 1617176"/>
              <a:gd name="connsiteY35418" fmla="*/ 159876 h 1543360"/>
              <a:gd name="connsiteX35419" fmla="*/ 1493466 w 1617176"/>
              <a:gd name="connsiteY35419" fmla="*/ 159833 h 1543360"/>
              <a:gd name="connsiteX35420" fmla="*/ 1492203 w 1617176"/>
              <a:gd name="connsiteY35420" fmla="*/ 159144 h 1543360"/>
              <a:gd name="connsiteX35421" fmla="*/ 1492529 w 1617176"/>
              <a:gd name="connsiteY35421" fmla="*/ 158981 h 1543360"/>
              <a:gd name="connsiteX35422" fmla="*/ 1489274 w 1617176"/>
              <a:gd name="connsiteY35422" fmla="*/ 157679 h 1543360"/>
              <a:gd name="connsiteX35423" fmla="*/ 1489030 w 1617176"/>
              <a:gd name="connsiteY35423" fmla="*/ 156947 h 1543360"/>
              <a:gd name="connsiteX35424" fmla="*/ 1489518 w 1617176"/>
              <a:gd name="connsiteY35424" fmla="*/ 156703 h 1543360"/>
              <a:gd name="connsiteX35425" fmla="*/ 1493180 w 1617176"/>
              <a:gd name="connsiteY35425" fmla="*/ 158306 h 1543360"/>
              <a:gd name="connsiteX35426" fmla="*/ 1493180 w 1617176"/>
              <a:gd name="connsiteY35426" fmla="*/ 157923 h 1543360"/>
              <a:gd name="connsiteX35427" fmla="*/ 1485369 w 1617176"/>
              <a:gd name="connsiteY35427" fmla="*/ 152798 h 1543360"/>
              <a:gd name="connsiteX35428" fmla="*/ 1478779 w 1617176"/>
              <a:gd name="connsiteY35428" fmla="*/ 147184 h 1543360"/>
              <a:gd name="connsiteX35429" fmla="*/ 1479267 w 1617176"/>
              <a:gd name="connsiteY35429" fmla="*/ 146695 h 1543360"/>
              <a:gd name="connsiteX35430" fmla="*/ 1504164 w 1617176"/>
              <a:gd name="connsiteY35430" fmla="*/ 160364 h 1543360"/>
              <a:gd name="connsiteX35431" fmla="*/ 1508789 w 1617176"/>
              <a:gd name="connsiteY35431" fmla="*/ 161246 h 1543360"/>
              <a:gd name="connsiteX35432" fmla="*/ 1509533 w 1617176"/>
              <a:gd name="connsiteY35432" fmla="*/ 161097 h 1543360"/>
              <a:gd name="connsiteX35433" fmla="*/ 1510536 w 1617176"/>
              <a:gd name="connsiteY35433" fmla="*/ 160495 h 1543360"/>
              <a:gd name="connsiteX35434" fmla="*/ 1510510 w 1617176"/>
              <a:gd name="connsiteY35434" fmla="*/ 160364 h 1543360"/>
              <a:gd name="connsiteX35435" fmla="*/ 1487566 w 1617176"/>
              <a:gd name="connsiteY35435" fmla="*/ 143766 h 1543360"/>
              <a:gd name="connsiteX35436" fmla="*/ 1499282 w 1617176"/>
              <a:gd name="connsiteY35436" fmla="*/ 150113 h 1543360"/>
              <a:gd name="connsiteX35437" fmla="*/ 1504164 w 1617176"/>
              <a:gd name="connsiteY35437" fmla="*/ 152798 h 1543360"/>
              <a:gd name="connsiteX35438" fmla="*/ 1510510 w 1617176"/>
              <a:gd name="connsiteY35438" fmla="*/ 154262 h 1543360"/>
              <a:gd name="connsiteX35439" fmla="*/ 1510166 w 1617176"/>
              <a:gd name="connsiteY35439" fmla="*/ 154606 h 1543360"/>
              <a:gd name="connsiteX35440" fmla="*/ 1514903 w 1617176"/>
              <a:gd name="connsiteY35440" fmla="*/ 156459 h 1543360"/>
              <a:gd name="connsiteX35441" fmla="*/ 1519541 w 1617176"/>
              <a:gd name="connsiteY35441" fmla="*/ 158412 h 1543360"/>
              <a:gd name="connsiteX35442" fmla="*/ 1520029 w 1617176"/>
              <a:gd name="connsiteY35442" fmla="*/ 159144 h 1543360"/>
              <a:gd name="connsiteX35443" fmla="*/ 1519867 w 1617176"/>
              <a:gd name="connsiteY35443" fmla="*/ 159469 h 1543360"/>
              <a:gd name="connsiteX35444" fmla="*/ 1520029 w 1617176"/>
              <a:gd name="connsiteY35444" fmla="*/ 159388 h 1543360"/>
              <a:gd name="connsiteX35445" fmla="*/ 1520517 w 1617176"/>
              <a:gd name="connsiteY35445" fmla="*/ 158656 h 1543360"/>
              <a:gd name="connsiteX35446" fmla="*/ 1522226 w 1617176"/>
              <a:gd name="connsiteY35446" fmla="*/ 159388 h 1543360"/>
              <a:gd name="connsiteX35447" fmla="*/ 1503187 w 1617176"/>
              <a:gd name="connsiteY35447" fmla="*/ 144011 h 1543360"/>
              <a:gd name="connsiteX35448" fmla="*/ 1503187 w 1617176"/>
              <a:gd name="connsiteY35448" fmla="*/ 144011 h 1543360"/>
              <a:gd name="connsiteX35449" fmla="*/ 1502698 w 1617176"/>
              <a:gd name="connsiteY35449" fmla="*/ 143766 h 1543360"/>
              <a:gd name="connsiteX35450" fmla="*/ 1500746 w 1617176"/>
              <a:gd name="connsiteY35450" fmla="*/ 142302 h 1543360"/>
              <a:gd name="connsiteX35451" fmla="*/ 1498549 w 1617176"/>
              <a:gd name="connsiteY35451" fmla="*/ 140838 h 1543360"/>
              <a:gd name="connsiteX35452" fmla="*/ 1498549 w 1617176"/>
              <a:gd name="connsiteY35452" fmla="*/ 139129 h 1543360"/>
              <a:gd name="connsiteX35453" fmla="*/ 1500258 w 1617176"/>
              <a:gd name="connsiteY35453" fmla="*/ 139129 h 1543360"/>
              <a:gd name="connsiteX35454" fmla="*/ 1501722 w 1617176"/>
              <a:gd name="connsiteY35454" fmla="*/ 140349 h 1543360"/>
              <a:gd name="connsiteX35455" fmla="*/ 1505139 w 1617176"/>
              <a:gd name="connsiteY35455" fmla="*/ 142302 h 1543360"/>
              <a:gd name="connsiteX35456" fmla="*/ 1504797 w 1617176"/>
              <a:gd name="connsiteY35456" fmla="*/ 143100 h 1543360"/>
              <a:gd name="connsiteX35457" fmla="*/ 1505628 w 1617176"/>
              <a:gd name="connsiteY35457" fmla="*/ 142546 h 1543360"/>
              <a:gd name="connsiteX35458" fmla="*/ 1525643 w 1617176"/>
              <a:gd name="connsiteY35458" fmla="*/ 155727 h 1543360"/>
              <a:gd name="connsiteX35459" fmla="*/ 1522226 w 1617176"/>
              <a:gd name="connsiteY35459" fmla="*/ 149380 h 1543360"/>
              <a:gd name="connsiteX35460" fmla="*/ 1522286 w 1617176"/>
              <a:gd name="connsiteY35460" fmla="*/ 149320 h 1543360"/>
              <a:gd name="connsiteX35461" fmla="*/ 1521738 w 1617176"/>
              <a:gd name="connsiteY35461" fmla="*/ 149137 h 1543360"/>
              <a:gd name="connsiteX35462" fmla="*/ 1510754 w 1617176"/>
              <a:gd name="connsiteY35462" fmla="*/ 140838 h 1543360"/>
              <a:gd name="connsiteX35463" fmla="*/ 1506360 w 1617176"/>
              <a:gd name="connsiteY35463" fmla="*/ 136933 h 1543360"/>
              <a:gd name="connsiteX35464" fmla="*/ 1506604 w 1617176"/>
              <a:gd name="connsiteY35464" fmla="*/ 135468 h 1543360"/>
              <a:gd name="connsiteX35465" fmla="*/ 1508069 w 1617176"/>
              <a:gd name="connsiteY35465" fmla="*/ 135224 h 1543360"/>
              <a:gd name="connsiteX35466" fmla="*/ 1512218 w 1617176"/>
              <a:gd name="connsiteY35466" fmla="*/ 139130 h 1543360"/>
              <a:gd name="connsiteX35467" fmla="*/ 1522958 w 1617176"/>
              <a:gd name="connsiteY35467" fmla="*/ 147673 h 1543360"/>
              <a:gd name="connsiteX35468" fmla="*/ 1523080 w 1617176"/>
              <a:gd name="connsiteY35468" fmla="*/ 148039 h 1543360"/>
              <a:gd name="connsiteX35469" fmla="*/ 1523203 w 1617176"/>
              <a:gd name="connsiteY35469" fmla="*/ 147428 h 1543360"/>
              <a:gd name="connsiteX35470" fmla="*/ 1526375 w 1617176"/>
              <a:gd name="connsiteY35470" fmla="*/ 146939 h 1543360"/>
              <a:gd name="connsiteX35471" fmla="*/ 1532966 w 1617176"/>
              <a:gd name="connsiteY35471" fmla="*/ 151577 h 1543360"/>
              <a:gd name="connsiteX35472" fmla="*/ 1532901 w 1617176"/>
              <a:gd name="connsiteY35472" fmla="*/ 151675 h 1543360"/>
              <a:gd name="connsiteX35473" fmla="*/ 1533942 w 1617176"/>
              <a:gd name="connsiteY35473" fmla="*/ 152065 h 1543360"/>
              <a:gd name="connsiteX35474" fmla="*/ 1534430 w 1617176"/>
              <a:gd name="connsiteY35474" fmla="*/ 152309 h 1543360"/>
              <a:gd name="connsiteX35475" fmla="*/ 1534432 w 1617176"/>
              <a:gd name="connsiteY35475" fmla="*/ 152310 h 1543360"/>
              <a:gd name="connsiteX35476" fmla="*/ 1534431 w 1617176"/>
              <a:gd name="connsiteY35476" fmla="*/ 152309 h 1543360"/>
              <a:gd name="connsiteX35477" fmla="*/ 1537848 w 1617176"/>
              <a:gd name="connsiteY35477" fmla="*/ 152554 h 1543360"/>
              <a:gd name="connsiteX35478" fmla="*/ 1521494 w 1617176"/>
              <a:gd name="connsiteY35478" fmla="*/ 141326 h 1543360"/>
              <a:gd name="connsiteX35479" fmla="*/ 1504408 w 1617176"/>
              <a:gd name="connsiteY35479" fmla="*/ 128145 h 1543360"/>
              <a:gd name="connsiteX35480" fmla="*/ 1505140 w 1617176"/>
              <a:gd name="connsiteY35480" fmla="*/ 127413 h 1543360"/>
              <a:gd name="connsiteX35481" fmla="*/ 1505140 w 1617176"/>
              <a:gd name="connsiteY35481" fmla="*/ 127169 h 1543360"/>
              <a:gd name="connsiteX35482" fmla="*/ 1505140 w 1617176"/>
              <a:gd name="connsiteY35482" fmla="*/ 126436 h 1543360"/>
              <a:gd name="connsiteX35483" fmla="*/ 1506605 w 1617176"/>
              <a:gd name="connsiteY35483" fmla="*/ 126924 h 1543360"/>
              <a:gd name="connsiteX35484" fmla="*/ 1507825 w 1617176"/>
              <a:gd name="connsiteY35484" fmla="*/ 125216 h 1543360"/>
              <a:gd name="connsiteX35485" fmla="*/ 1515880 w 1617176"/>
              <a:gd name="connsiteY35485" fmla="*/ 132050 h 1543360"/>
              <a:gd name="connsiteX35486" fmla="*/ 1522958 w 1617176"/>
              <a:gd name="connsiteY35486" fmla="*/ 134247 h 1543360"/>
              <a:gd name="connsiteX35487" fmla="*/ 1522763 w 1617176"/>
              <a:gd name="connsiteY35487" fmla="*/ 134286 h 1543360"/>
              <a:gd name="connsiteX35488" fmla="*/ 1523446 w 1617176"/>
              <a:gd name="connsiteY35488" fmla="*/ 134491 h 1543360"/>
              <a:gd name="connsiteX35489" fmla="*/ 1523609 w 1617176"/>
              <a:gd name="connsiteY35489" fmla="*/ 134572 h 1543360"/>
              <a:gd name="connsiteX35490" fmla="*/ 1523446 w 1617176"/>
              <a:gd name="connsiteY35490" fmla="*/ 134247 h 1543360"/>
              <a:gd name="connsiteX35491" fmla="*/ 1524911 w 1617176"/>
              <a:gd name="connsiteY35491" fmla="*/ 135467 h 1543360"/>
              <a:gd name="connsiteX35492" fmla="*/ 1524909 w 1617176"/>
              <a:gd name="connsiteY35492" fmla="*/ 135466 h 1543360"/>
              <a:gd name="connsiteX35493" fmla="*/ 1524911 w 1617176"/>
              <a:gd name="connsiteY35493" fmla="*/ 135468 h 1543360"/>
              <a:gd name="connsiteX35494" fmla="*/ 1525642 w 1617176"/>
              <a:gd name="connsiteY35494" fmla="*/ 136200 h 1543360"/>
              <a:gd name="connsiteX35495" fmla="*/ 1526131 w 1617176"/>
              <a:gd name="connsiteY35495" fmla="*/ 136200 h 1543360"/>
              <a:gd name="connsiteX35496" fmla="*/ 1526131 w 1617176"/>
              <a:gd name="connsiteY35496" fmla="*/ 136689 h 1543360"/>
              <a:gd name="connsiteX35497" fmla="*/ 1526375 w 1617176"/>
              <a:gd name="connsiteY35497" fmla="*/ 136200 h 1543360"/>
              <a:gd name="connsiteX35498" fmla="*/ 1527596 w 1617176"/>
              <a:gd name="connsiteY35498" fmla="*/ 135467 h 1543360"/>
              <a:gd name="connsiteX35499" fmla="*/ 1518565 w 1617176"/>
              <a:gd name="connsiteY35499" fmla="*/ 119846 h 1543360"/>
              <a:gd name="connsiteX35500" fmla="*/ 1517345 w 1617176"/>
              <a:gd name="connsiteY35500" fmla="*/ 114476 h 1543360"/>
              <a:gd name="connsiteX35501" fmla="*/ 1539068 w 1617176"/>
              <a:gd name="connsiteY35501" fmla="*/ 133515 h 1543360"/>
              <a:gd name="connsiteX35502" fmla="*/ 1541753 w 1617176"/>
              <a:gd name="connsiteY35502" fmla="*/ 134003 h 1543360"/>
              <a:gd name="connsiteX35503" fmla="*/ 1542485 w 1617176"/>
              <a:gd name="connsiteY35503" fmla="*/ 132538 h 1543360"/>
              <a:gd name="connsiteX35504" fmla="*/ 1543218 w 1617176"/>
              <a:gd name="connsiteY35504" fmla="*/ 131562 h 1543360"/>
              <a:gd name="connsiteX35505" fmla="*/ 1543120 w 1617176"/>
              <a:gd name="connsiteY35505" fmla="*/ 131366 h 1543360"/>
              <a:gd name="connsiteX35506" fmla="*/ 1542241 w 1617176"/>
              <a:gd name="connsiteY35506" fmla="*/ 131807 h 1543360"/>
              <a:gd name="connsiteX35507" fmla="*/ 1541509 w 1617176"/>
              <a:gd name="connsiteY35507" fmla="*/ 131562 h 1543360"/>
              <a:gd name="connsiteX35508" fmla="*/ 1518321 w 1617176"/>
              <a:gd name="connsiteY35508" fmla="*/ 109106 h 1543360"/>
              <a:gd name="connsiteX35509" fmla="*/ 1515147 w 1617176"/>
              <a:gd name="connsiteY35509" fmla="*/ 105933 h 1543360"/>
              <a:gd name="connsiteX35510" fmla="*/ 1515147 w 1617176"/>
              <a:gd name="connsiteY35510" fmla="*/ 104469 h 1543360"/>
              <a:gd name="connsiteX35511" fmla="*/ 1516856 w 1617176"/>
              <a:gd name="connsiteY35511" fmla="*/ 104469 h 1543360"/>
              <a:gd name="connsiteX35512" fmla="*/ 1520029 w 1617176"/>
              <a:gd name="connsiteY35512" fmla="*/ 107642 h 1543360"/>
              <a:gd name="connsiteX35513" fmla="*/ 1542672 w 1617176"/>
              <a:gd name="connsiteY35513" fmla="*/ 129798 h 1543360"/>
              <a:gd name="connsiteX35514" fmla="*/ 1542455 w 1617176"/>
              <a:gd name="connsiteY35514" fmla="*/ 126833 h 1543360"/>
              <a:gd name="connsiteX35515" fmla="*/ 1540533 w 1617176"/>
              <a:gd name="connsiteY35515" fmla="*/ 121799 h 1543360"/>
              <a:gd name="connsiteX35516" fmla="*/ 1541265 w 1617176"/>
              <a:gd name="connsiteY35516" fmla="*/ 121066 h 1543360"/>
              <a:gd name="connsiteX35517" fmla="*/ 1541066 w 1617176"/>
              <a:gd name="connsiteY35517" fmla="*/ 120800 h 1543360"/>
              <a:gd name="connsiteX35518" fmla="*/ 1541021 w 1617176"/>
              <a:gd name="connsiteY35518" fmla="*/ 121067 h 1543360"/>
              <a:gd name="connsiteX35519" fmla="*/ 1540289 w 1617176"/>
              <a:gd name="connsiteY35519" fmla="*/ 121067 h 1543360"/>
              <a:gd name="connsiteX35520" fmla="*/ 1539556 w 1617176"/>
              <a:gd name="connsiteY35520" fmla="*/ 121067 h 1543360"/>
              <a:gd name="connsiteX35521" fmla="*/ 1513439 w 1617176"/>
              <a:gd name="connsiteY35521" fmla="*/ 89092 h 1543360"/>
              <a:gd name="connsiteX35522" fmla="*/ 1513927 w 1617176"/>
              <a:gd name="connsiteY35522" fmla="*/ 87871 h 1543360"/>
              <a:gd name="connsiteX35523" fmla="*/ 1515148 w 1617176"/>
              <a:gd name="connsiteY35523" fmla="*/ 88115 h 1543360"/>
              <a:gd name="connsiteX35524" fmla="*/ 1541045 w 1617176"/>
              <a:gd name="connsiteY35524" fmla="*/ 119337 h 1543360"/>
              <a:gd name="connsiteX35525" fmla="*/ 1543523 w 1617176"/>
              <a:gd name="connsiteY35525" fmla="*/ 115696 h 1543360"/>
              <a:gd name="connsiteX35526" fmla="*/ 1546147 w 1617176"/>
              <a:gd name="connsiteY35526" fmla="*/ 111303 h 1543360"/>
              <a:gd name="connsiteX35527" fmla="*/ 1554445 w 1617176"/>
              <a:gd name="connsiteY35527" fmla="*/ 123507 h 1543360"/>
              <a:gd name="connsiteX35528" fmla="*/ 1559083 w 1617176"/>
              <a:gd name="connsiteY35528" fmla="*/ 119846 h 1543360"/>
              <a:gd name="connsiteX35529" fmla="*/ 1567138 w 1617176"/>
              <a:gd name="connsiteY35529" fmla="*/ 113744 h 1543360"/>
              <a:gd name="connsiteX35530" fmla="*/ 1557619 w 1617176"/>
              <a:gd name="connsiteY35530" fmla="*/ 107153 h 1543360"/>
              <a:gd name="connsiteX35531" fmla="*/ 1565363 w 1617176"/>
              <a:gd name="connsiteY35531" fmla="*/ 105727 h 1543360"/>
              <a:gd name="connsiteX35532" fmla="*/ 1564941 w 1617176"/>
              <a:gd name="connsiteY35532" fmla="*/ 105445 h 1543360"/>
              <a:gd name="connsiteX35533" fmla="*/ 1565673 w 1617176"/>
              <a:gd name="connsiteY35533" fmla="*/ 104225 h 1543360"/>
              <a:gd name="connsiteX35534" fmla="*/ 1566894 w 1617176"/>
              <a:gd name="connsiteY35534" fmla="*/ 104225 h 1543360"/>
              <a:gd name="connsiteX35535" fmla="*/ 1567626 w 1617176"/>
              <a:gd name="connsiteY35535" fmla="*/ 104957 h 1543360"/>
              <a:gd name="connsiteX35536" fmla="*/ 1566894 w 1617176"/>
              <a:gd name="connsiteY35536" fmla="*/ 105690 h 1543360"/>
              <a:gd name="connsiteX35537" fmla="*/ 1566830 w 1617176"/>
              <a:gd name="connsiteY35537" fmla="*/ 105703 h 1543360"/>
              <a:gd name="connsiteX35538" fmla="*/ 1566650 w 1617176"/>
              <a:gd name="connsiteY35538" fmla="*/ 106421 h 1543360"/>
              <a:gd name="connsiteX35539" fmla="*/ 1567626 w 1617176"/>
              <a:gd name="connsiteY35539" fmla="*/ 107153 h 1543360"/>
              <a:gd name="connsiteX35540" fmla="*/ 1565674 w 1617176"/>
              <a:gd name="connsiteY35540" fmla="*/ 108618 h 1543360"/>
              <a:gd name="connsiteX35541" fmla="*/ 1578366 w 1617176"/>
              <a:gd name="connsiteY35541" fmla="*/ 108374 h 1543360"/>
              <a:gd name="connsiteX35542" fmla="*/ 1568115 w 1617176"/>
              <a:gd name="connsiteY35542" fmla="*/ 107397 h 1543360"/>
              <a:gd name="connsiteX35543" fmla="*/ 1567870 w 1617176"/>
              <a:gd name="connsiteY35543" fmla="*/ 106665 h 1543360"/>
              <a:gd name="connsiteX35544" fmla="*/ 1567382 w 1617176"/>
              <a:gd name="connsiteY35544" fmla="*/ 105933 h 1543360"/>
              <a:gd name="connsiteX35545" fmla="*/ 1576413 w 1617176"/>
              <a:gd name="connsiteY35545" fmla="*/ 104468 h 1543360"/>
              <a:gd name="connsiteX35546" fmla="*/ 1564697 w 1617176"/>
              <a:gd name="connsiteY35546" fmla="*/ 97634 h 1543360"/>
              <a:gd name="connsiteX35547" fmla="*/ 1574916 w 1617176"/>
              <a:gd name="connsiteY35547" fmla="*/ 97421 h 1543360"/>
              <a:gd name="connsiteX35548" fmla="*/ 1574704 w 1617176"/>
              <a:gd name="connsiteY35548" fmla="*/ 97391 h 1543360"/>
              <a:gd name="connsiteX35549" fmla="*/ 1574460 w 1617176"/>
              <a:gd name="connsiteY35549" fmla="*/ 96414 h 1543360"/>
              <a:gd name="connsiteX35550" fmla="*/ 1575436 w 1617176"/>
              <a:gd name="connsiteY35550" fmla="*/ 95926 h 1543360"/>
              <a:gd name="connsiteX35551" fmla="*/ 1576413 w 1617176"/>
              <a:gd name="connsiteY35551" fmla="*/ 95926 h 1543360"/>
              <a:gd name="connsiteX35552" fmla="*/ 1578853 w 1617176"/>
              <a:gd name="connsiteY35552" fmla="*/ 96414 h 1543360"/>
              <a:gd name="connsiteX35553" fmla="*/ 1579586 w 1617176"/>
              <a:gd name="connsiteY35553" fmla="*/ 97146 h 1543360"/>
              <a:gd name="connsiteX35554" fmla="*/ 1578853 w 1617176"/>
              <a:gd name="connsiteY35554" fmla="*/ 97879 h 1543360"/>
              <a:gd name="connsiteX35555" fmla="*/ 1576413 w 1617176"/>
              <a:gd name="connsiteY35555" fmla="*/ 97635 h 1543360"/>
              <a:gd name="connsiteX35556" fmla="*/ 1576247 w 1617176"/>
              <a:gd name="connsiteY35556" fmla="*/ 97611 h 1543360"/>
              <a:gd name="connsiteX35557" fmla="*/ 1575681 w 1617176"/>
              <a:gd name="connsiteY35557" fmla="*/ 98366 h 1543360"/>
              <a:gd name="connsiteX35558" fmla="*/ 1576413 w 1617176"/>
              <a:gd name="connsiteY35558" fmla="*/ 99099 h 1543360"/>
              <a:gd name="connsiteX35559" fmla="*/ 1574217 w 1617176"/>
              <a:gd name="connsiteY35559" fmla="*/ 99587 h 1543360"/>
              <a:gd name="connsiteX35560" fmla="*/ 1588618 w 1617176"/>
              <a:gd name="connsiteY35560" fmla="*/ 100563 h 1543360"/>
              <a:gd name="connsiteX35561" fmla="*/ 1579587 w 1617176"/>
              <a:gd name="connsiteY35561" fmla="*/ 99587 h 1543360"/>
              <a:gd name="connsiteX35562" fmla="*/ 1579343 w 1617176"/>
              <a:gd name="connsiteY35562" fmla="*/ 98610 h 1543360"/>
              <a:gd name="connsiteX35563" fmla="*/ 1579343 w 1617176"/>
              <a:gd name="connsiteY35563" fmla="*/ 97878 h 1543360"/>
              <a:gd name="connsiteX35564" fmla="*/ 1580319 w 1617176"/>
              <a:gd name="connsiteY35564" fmla="*/ 96658 h 1543360"/>
              <a:gd name="connsiteX35565" fmla="*/ 1574217 w 1617176"/>
              <a:gd name="connsiteY35565" fmla="*/ 92508 h 1543360"/>
              <a:gd name="connsiteX35566" fmla="*/ 1596429 w 1617176"/>
              <a:gd name="connsiteY35566" fmla="*/ 93484 h 1543360"/>
              <a:gd name="connsiteX35567" fmla="*/ 1586421 w 1617176"/>
              <a:gd name="connsiteY35567" fmla="*/ 86894 h 1543360"/>
              <a:gd name="connsiteX35568" fmla="*/ 1588130 w 1617176"/>
              <a:gd name="connsiteY35568" fmla="*/ 84453 h 1543360"/>
              <a:gd name="connsiteX35569" fmla="*/ 1602531 w 1617176"/>
              <a:gd name="connsiteY35569" fmla="*/ 86406 h 1543360"/>
              <a:gd name="connsiteX35570" fmla="*/ 1594232 w 1617176"/>
              <a:gd name="connsiteY35570" fmla="*/ 80060 h 1543360"/>
              <a:gd name="connsiteX35571" fmla="*/ 1604483 w 1617176"/>
              <a:gd name="connsiteY35571" fmla="*/ 79816 h 1543360"/>
              <a:gd name="connsiteX35572" fmla="*/ 1605460 w 1617176"/>
              <a:gd name="connsiteY35572" fmla="*/ 79571 h 1543360"/>
              <a:gd name="connsiteX35573" fmla="*/ 1605216 w 1617176"/>
              <a:gd name="connsiteY35573" fmla="*/ 78595 h 1543360"/>
              <a:gd name="connsiteX35574" fmla="*/ 1611806 w 1617176"/>
              <a:gd name="connsiteY35574" fmla="*/ 80304 h 1543360"/>
              <a:gd name="connsiteX35575" fmla="*/ 1594964 w 1617176"/>
              <a:gd name="connsiteY35575" fmla="*/ 72493 h 1543360"/>
              <a:gd name="connsiteX35576" fmla="*/ 1592767 w 1617176"/>
              <a:gd name="connsiteY35576" fmla="*/ 66391 h 1543360"/>
              <a:gd name="connsiteX35577" fmla="*/ 1617176 w 1617176"/>
              <a:gd name="connsiteY35577" fmla="*/ 82256 h 1543360"/>
              <a:gd name="connsiteX35578" fmla="*/ 1614003 w 1617176"/>
              <a:gd name="connsiteY35578" fmla="*/ 90311 h 1543360"/>
              <a:gd name="connsiteX35579" fmla="*/ 1598137 w 1617176"/>
              <a:gd name="connsiteY35579" fmla="*/ 100563 h 1543360"/>
              <a:gd name="connsiteX35580" fmla="*/ 1558351 w 1617176"/>
              <a:gd name="connsiteY35580" fmla="*/ 125948 h 1543360"/>
              <a:gd name="connsiteX35581" fmla="*/ 1560304 w 1617176"/>
              <a:gd name="connsiteY35581" fmla="*/ 148160 h 1543360"/>
              <a:gd name="connsiteX35582" fmla="*/ 1556154 w 1617176"/>
              <a:gd name="connsiteY35582" fmla="*/ 154018 h 1543360"/>
              <a:gd name="connsiteX35583" fmla="*/ 1549076 w 1617176"/>
              <a:gd name="connsiteY35583" fmla="*/ 157191 h 1543360"/>
              <a:gd name="connsiteX35584" fmla="*/ 1546391 w 1617176"/>
              <a:gd name="connsiteY35584" fmla="*/ 161585 h 1543360"/>
              <a:gd name="connsiteX35585" fmla="*/ 1528572 w 1617176"/>
              <a:gd name="connsiteY35585" fmla="*/ 170616 h 1543360"/>
              <a:gd name="connsiteX35586" fmla="*/ 1516124 w 1617176"/>
              <a:gd name="connsiteY35586" fmla="*/ 174521 h 1543360"/>
              <a:gd name="connsiteX35587" fmla="*/ 1512463 w 1617176"/>
              <a:gd name="connsiteY35587" fmla="*/ 178183 h 1543360"/>
              <a:gd name="connsiteX35588" fmla="*/ 1455834 w 1617176"/>
              <a:gd name="connsiteY35588" fmla="*/ 202347 h 1543360"/>
              <a:gd name="connsiteX35589" fmla="*/ 1446559 w 1617176"/>
              <a:gd name="connsiteY35589" fmla="*/ 206985 h 1543360"/>
              <a:gd name="connsiteX35590" fmla="*/ 1410679 w 1617176"/>
              <a:gd name="connsiteY35590" fmla="*/ 224071 h 1543360"/>
              <a:gd name="connsiteX35591" fmla="*/ 1398718 w 1617176"/>
              <a:gd name="connsiteY35591" fmla="*/ 228464 h 1543360"/>
              <a:gd name="connsiteX35592" fmla="*/ 1395301 w 1617176"/>
              <a:gd name="connsiteY35592" fmla="*/ 232370 h 1543360"/>
              <a:gd name="connsiteX35593" fmla="*/ 1379924 w 1617176"/>
              <a:gd name="connsiteY35593" fmla="*/ 238472 h 1543360"/>
              <a:gd name="connsiteX35594" fmla="*/ 1365278 w 1617176"/>
              <a:gd name="connsiteY35594" fmla="*/ 245062 h 1543360"/>
              <a:gd name="connsiteX35595" fmla="*/ 1355271 w 1617176"/>
              <a:gd name="connsiteY35595" fmla="*/ 247747 h 1543360"/>
              <a:gd name="connsiteX35596" fmla="*/ 1344043 w 1617176"/>
              <a:gd name="connsiteY35596" fmla="*/ 253850 h 1543360"/>
              <a:gd name="connsiteX35597" fmla="*/ 1328177 w 1617176"/>
              <a:gd name="connsiteY35597" fmla="*/ 260684 h 1543360"/>
              <a:gd name="connsiteX35598" fmla="*/ 1321342 w 1617176"/>
              <a:gd name="connsiteY35598" fmla="*/ 243354 h 1543360"/>
              <a:gd name="connsiteX35599" fmla="*/ 1316217 w 1617176"/>
              <a:gd name="connsiteY35599" fmla="*/ 246527 h 1543360"/>
              <a:gd name="connsiteX35600" fmla="*/ 1289855 w 1617176"/>
              <a:gd name="connsiteY35600" fmla="*/ 254826 h 1543360"/>
              <a:gd name="connsiteX35601" fmla="*/ 1276431 w 1617176"/>
              <a:gd name="connsiteY35601" fmla="*/ 265078 h 1543360"/>
              <a:gd name="connsiteX35602" fmla="*/ 1269352 w 1617176"/>
              <a:gd name="connsiteY35602" fmla="*/ 267518 h 1543360"/>
              <a:gd name="connsiteX35603" fmla="*/ 1247628 w 1617176"/>
              <a:gd name="connsiteY35603" fmla="*/ 261904 h 1543360"/>
              <a:gd name="connsiteX35604" fmla="*/ 1252022 w 1617176"/>
              <a:gd name="connsiteY35604" fmla="*/ 235787 h 1543360"/>
              <a:gd name="connsiteX35605" fmla="*/ 1264226 w 1617176"/>
              <a:gd name="connsiteY35605" fmla="*/ 227244 h 1543360"/>
              <a:gd name="connsiteX35606" fmla="*/ 1275210 w 1617176"/>
              <a:gd name="connsiteY35606" fmla="*/ 222362 h 1543360"/>
              <a:gd name="connsiteX35607" fmla="*/ 1284730 w 1617176"/>
              <a:gd name="connsiteY35607" fmla="*/ 216504 h 1543360"/>
              <a:gd name="connsiteX35608" fmla="*/ 1305233 w 1617176"/>
              <a:gd name="connsiteY35608" fmla="*/ 206009 h 1543360"/>
              <a:gd name="connsiteX35609" fmla="*/ 1294737 w 1617176"/>
              <a:gd name="connsiteY35609" fmla="*/ 177206 h 1543360"/>
              <a:gd name="connsiteX35610" fmla="*/ 1358444 w 1617176"/>
              <a:gd name="connsiteY35610" fmla="*/ 146451 h 1543360"/>
              <a:gd name="connsiteX35611" fmla="*/ 1423859 w 1617176"/>
              <a:gd name="connsiteY35611" fmla="*/ 116673 h 1543360"/>
              <a:gd name="connsiteX35612" fmla="*/ 1444851 w 1617176"/>
              <a:gd name="connsiteY35612" fmla="*/ 106177 h 1543360"/>
              <a:gd name="connsiteX35613" fmla="*/ 1471944 w 1617176"/>
              <a:gd name="connsiteY35613" fmla="*/ 94705 h 1543360"/>
              <a:gd name="connsiteX35614" fmla="*/ 1500014 w 1617176"/>
              <a:gd name="connsiteY35614" fmla="*/ 80548 h 1543360"/>
              <a:gd name="connsiteX35615" fmla="*/ 1509046 w 1617176"/>
              <a:gd name="connsiteY35615" fmla="*/ 75910 h 1543360"/>
              <a:gd name="connsiteX35616" fmla="*/ 1531746 w 1617176"/>
              <a:gd name="connsiteY35616" fmla="*/ 66635 h 1543360"/>
              <a:gd name="connsiteX35617" fmla="*/ 1526864 w 1617176"/>
              <a:gd name="connsiteY35617" fmla="*/ 73225 h 1543360"/>
              <a:gd name="connsiteX35618" fmla="*/ 1541021 w 1617176"/>
              <a:gd name="connsiteY35618" fmla="*/ 94949 h 1543360"/>
              <a:gd name="connsiteX35619" fmla="*/ 1553225 w 1617176"/>
              <a:gd name="connsiteY35619" fmla="*/ 90555 h 1543360"/>
              <a:gd name="connsiteX35620" fmla="*/ 1573484 w 1617176"/>
              <a:gd name="connsiteY35620" fmla="*/ 79571 h 1543360"/>
              <a:gd name="connsiteX35621" fmla="*/ 1580319 w 1617176"/>
              <a:gd name="connsiteY35621" fmla="*/ 71761 h 1543360"/>
              <a:gd name="connsiteX35622" fmla="*/ 1586909 w 1617176"/>
              <a:gd name="connsiteY35622" fmla="*/ 69320 h 1543360"/>
              <a:gd name="connsiteX35623" fmla="*/ 1592767 w 1617176"/>
              <a:gd name="connsiteY35623" fmla="*/ 66391 h 1543360"/>
              <a:gd name="connsiteX35624" fmla="*/ 77077 w 1617176"/>
              <a:gd name="connsiteY35624" fmla="*/ 64808 h 1543360"/>
              <a:gd name="connsiteX35625" fmla="*/ 76988 w 1617176"/>
              <a:gd name="connsiteY35625" fmla="*/ 64927 h 1543360"/>
              <a:gd name="connsiteX35626" fmla="*/ 73570 w 1617176"/>
              <a:gd name="connsiteY35626" fmla="*/ 72982 h 1543360"/>
              <a:gd name="connsiteX35627" fmla="*/ 78696 w 1617176"/>
              <a:gd name="connsiteY35627" fmla="*/ 74690 h 1543360"/>
              <a:gd name="connsiteX35628" fmla="*/ 79376 w 1617176"/>
              <a:gd name="connsiteY35628" fmla="*/ 75143 h 1543360"/>
              <a:gd name="connsiteX35629" fmla="*/ 78696 w 1617176"/>
              <a:gd name="connsiteY35629" fmla="*/ 71517 h 1543360"/>
              <a:gd name="connsiteX35630" fmla="*/ 150946 w 1617176"/>
              <a:gd name="connsiteY35630" fmla="*/ 61021 h 1543360"/>
              <a:gd name="connsiteX35631" fmla="*/ 145332 w 1617176"/>
              <a:gd name="connsiteY35631" fmla="*/ 65903 h 1543360"/>
              <a:gd name="connsiteX35632" fmla="*/ 128490 w 1617176"/>
              <a:gd name="connsiteY35632" fmla="*/ 79084 h 1543360"/>
              <a:gd name="connsiteX35633" fmla="*/ 113601 w 1617176"/>
              <a:gd name="connsiteY35633" fmla="*/ 99831 h 1543360"/>
              <a:gd name="connsiteX35634" fmla="*/ 116042 w 1617176"/>
              <a:gd name="connsiteY35634" fmla="*/ 103981 h 1543360"/>
              <a:gd name="connsiteX35635" fmla="*/ 110184 w 1617176"/>
              <a:gd name="connsiteY35635" fmla="*/ 105689 h 1543360"/>
              <a:gd name="connsiteX35636" fmla="*/ 106767 w 1617176"/>
              <a:gd name="connsiteY35636" fmla="*/ 113500 h 1543360"/>
              <a:gd name="connsiteX35637" fmla="*/ 110428 w 1617176"/>
              <a:gd name="connsiteY35637" fmla="*/ 116185 h 1543360"/>
              <a:gd name="connsiteX35638" fmla="*/ 112380 w 1617176"/>
              <a:gd name="connsiteY35638" fmla="*/ 129366 h 1543360"/>
              <a:gd name="connsiteX35639" fmla="*/ 148749 w 1617176"/>
              <a:gd name="connsiteY35639" fmla="*/ 154751 h 1543360"/>
              <a:gd name="connsiteX35640" fmla="*/ 161198 w 1617176"/>
              <a:gd name="connsiteY35640" fmla="*/ 162805 h 1543360"/>
              <a:gd name="connsiteX35641" fmla="*/ 160709 w 1617176"/>
              <a:gd name="connsiteY35641" fmla="*/ 147672 h 1543360"/>
              <a:gd name="connsiteX35642" fmla="*/ 160921 w 1617176"/>
              <a:gd name="connsiteY35642" fmla="*/ 147831 h 1543360"/>
              <a:gd name="connsiteX35643" fmla="*/ 160222 w 1617176"/>
              <a:gd name="connsiteY35643" fmla="*/ 135468 h 1543360"/>
              <a:gd name="connsiteX35644" fmla="*/ 157343 w 1617176"/>
              <a:gd name="connsiteY35644" fmla="*/ 110766 h 1543360"/>
              <a:gd name="connsiteX35645" fmla="*/ 155584 w 1617176"/>
              <a:gd name="connsiteY35645" fmla="*/ 110327 h 1543360"/>
              <a:gd name="connsiteX35646" fmla="*/ 156804 w 1617176"/>
              <a:gd name="connsiteY35646" fmla="*/ 148648 h 1543360"/>
              <a:gd name="connsiteX35647" fmla="*/ 154120 w 1617176"/>
              <a:gd name="connsiteY35647" fmla="*/ 153774 h 1543360"/>
              <a:gd name="connsiteX35648" fmla="*/ 150214 w 1617176"/>
              <a:gd name="connsiteY35648" fmla="*/ 141570 h 1543360"/>
              <a:gd name="connsiteX35649" fmla="*/ 150691 w 1617176"/>
              <a:gd name="connsiteY35649" fmla="*/ 141760 h 1543360"/>
              <a:gd name="connsiteX35650" fmla="*/ 148261 w 1617176"/>
              <a:gd name="connsiteY35650" fmla="*/ 130098 h 1543360"/>
              <a:gd name="connsiteX35651" fmla="*/ 143467 w 1617176"/>
              <a:gd name="connsiteY35651" fmla="*/ 113080 h 1543360"/>
              <a:gd name="connsiteX35652" fmla="*/ 143379 w 1617176"/>
              <a:gd name="connsiteY35652" fmla="*/ 113255 h 1543360"/>
              <a:gd name="connsiteX35653" fmla="*/ 138986 w 1617176"/>
              <a:gd name="connsiteY35653" fmla="*/ 136932 h 1543360"/>
              <a:gd name="connsiteX35654" fmla="*/ 135325 w 1617176"/>
              <a:gd name="connsiteY35654" fmla="*/ 128389 h 1543360"/>
              <a:gd name="connsiteX35655" fmla="*/ 135449 w 1617176"/>
              <a:gd name="connsiteY35655" fmla="*/ 128223 h 1543360"/>
              <a:gd name="connsiteX35656" fmla="*/ 134349 w 1617176"/>
              <a:gd name="connsiteY35656" fmla="*/ 126681 h 1543360"/>
              <a:gd name="connsiteX35657" fmla="*/ 133372 w 1617176"/>
              <a:gd name="connsiteY35657" fmla="*/ 125949 h 1543360"/>
              <a:gd name="connsiteX35658" fmla="*/ 133128 w 1617176"/>
              <a:gd name="connsiteY35658" fmla="*/ 124484 h 1543360"/>
              <a:gd name="connsiteX35659" fmla="*/ 134349 w 1617176"/>
              <a:gd name="connsiteY35659" fmla="*/ 124240 h 1543360"/>
              <a:gd name="connsiteX35660" fmla="*/ 135569 w 1617176"/>
              <a:gd name="connsiteY35660" fmla="*/ 125460 h 1543360"/>
              <a:gd name="connsiteX35661" fmla="*/ 136545 w 1617176"/>
              <a:gd name="connsiteY35661" fmla="*/ 126681 h 1543360"/>
              <a:gd name="connsiteX35662" fmla="*/ 136555 w 1617176"/>
              <a:gd name="connsiteY35662" fmla="*/ 126733 h 1543360"/>
              <a:gd name="connsiteX35663" fmla="*/ 139230 w 1617176"/>
              <a:gd name="connsiteY35663" fmla="*/ 129853 h 1543360"/>
              <a:gd name="connsiteX35664" fmla="*/ 141183 w 1617176"/>
              <a:gd name="connsiteY35664" fmla="*/ 106421 h 1543360"/>
              <a:gd name="connsiteX35665" fmla="*/ 144266 w 1617176"/>
              <a:gd name="connsiteY35665" fmla="*/ 111560 h 1543360"/>
              <a:gd name="connsiteX35666" fmla="*/ 144844 w 1617176"/>
              <a:gd name="connsiteY35666" fmla="*/ 111791 h 1543360"/>
              <a:gd name="connsiteX35667" fmla="*/ 150213 w 1617176"/>
              <a:gd name="connsiteY35667" fmla="*/ 129610 h 1543360"/>
              <a:gd name="connsiteX35668" fmla="*/ 152411 w 1617176"/>
              <a:gd name="connsiteY35668" fmla="*/ 141082 h 1543360"/>
              <a:gd name="connsiteX35669" fmla="*/ 152405 w 1617176"/>
              <a:gd name="connsiteY35669" fmla="*/ 141094 h 1543360"/>
              <a:gd name="connsiteX35670" fmla="*/ 153326 w 1617176"/>
              <a:gd name="connsiteY35670" fmla="*/ 140197 h 1543360"/>
              <a:gd name="connsiteX35671" fmla="*/ 152655 w 1617176"/>
              <a:gd name="connsiteY35671" fmla="*/ 135956 h 1543360"/>
              <a:gd name="connsiteX35672" fmla="*/ 151679 w 1617176"/>
              <a:gd name="connsiteY35672" fmla="*/ 117405 h 1543360"/>
              <a:gd name="connsiteX35673" fmla="*/ 155584 w 1617176"/>
              <a:gd name="connsiteY35673" fmla="*/ 102516 h 1543360"/>
              <a:gd name="connsiteX35674" fmla="*/ 159490 w 1617176"/>
              <a:gd name="connsiteY35674" fmla="*/ 110571 h 1543360"/>
              <a:gd name="connsiteX35675" fmla="*/ 158820 w 1617176"/>
              <a:gd name="connsiteY35675" fmla="*/ 110348 h 1543360"/>
              <a:gd name="connsiteX35676" fmla="*/ 161930 w 1617176"/>
              <a:gd name="connsiteY35676" fmla="*/ 135468 h 1543360"/>
              <a:gd name="connsiteX35677" fmla="*/ 162869 w 1617176"/>
              <a:gd name="connsiteY35677" fmla="*/ 147672 h 1543360"/>
              <a:gd name="connsiteX35678" fmla="*/ 163150 w 1617176"/>
              <a:gd name="connsiteY35678" fmla="*/ 147672 h 1543360"/>
              <a:gd name="connsiteX35679" fmla="*/ 165347 w 1617176"/>
              <a:gd name="connsiteY35679" fmla="*/ 113012 h 1543360"/>
              <a:gd name="connsiteX35680" fmla="*/ 166080 w 1617176"/>
              <a:gd name="connsiteY35680" fmla="*/ 125460 h 1543360"/>
              <a:gd name="connsiteX35681" fmla="*/ 165836 w 1617176"/>
              <a:gd name="connsiteY35681" fmla="*/ 161585 h 1543360"/>
              <a:gd name="connsiteX35682" fmla="*/ 163882 w 1617176"/>
              <a:gd name="connsiteY35682" fmla="*/ 165246 h 1543360"/>
              <a:gd name="connsiteX35683" fmla="*/ 179016 w 1617176"/>
              <a:gd name="connsiteY35683" fmla="*/ 175010 h 1543360"/>
              <a:gd name="connsiteX35684" fmla="*/ 183166 w 1617176"/>
              <a:gd name="connsiteY35684" fmla="*/ 139373 h 1543360"/>
              <a:gd name="connsiteX35685" fmla="*/ 187315 w 1617176"/>
              <a:gd name="connsiteY35685" fmla="*/ 126192 h 1543360"/>
              <a:gd name="connsiteX35686" fmla="*/ 188536 w 1617176"/>
              <a:gd name="connsiteY35686" fmla="*/ 137420 h 1543360"/>
              <a:gd name="connsiteX35687" fmla="*/ 188292 w 1617176"/>
              <a:gd name="connsiteY35687" fmla="*/ 137298 h 1543360"/>
              <a:gd name="connsiteX35688" fmla="*/ 188292 w 1617176"/>
              <a:gd name="connsiteY35688" fmla="*/ 157924 h 1543360"/>
              <a:gd name="connsiteX35689" fmla="*/ 188292 w 1617176"/>
              <a:gd name="connsiteY35689" fmla="*/ 177694 h 1543360"/>
              <a:gd name="connsiteX35690" fmla="*/ 188779 w 1617176"/>
              <a:gd name="connsiteY35690" fmla="*/ 177451 h 1543360"/>
              <a:gd name="connsiteX35691" fmla="*/ 189756 w 1617176"/>
              <a:gd name="connsiteY35691" fmla="*/ 177451 h 1543360"/>
              <a:gd name="connsiteX35692" fmla="*/ 190244 w 1617176"/>
              <a:gd name="connsiteY35692" fmla="*/ 140349 h 1543360"/>
              <a:gd name="connsiteX35693" fmla="*/ 194149 w 1617176"/>
              <a:gd name="connsiteY35693" fmla="*/ 133271 h 1543360"/>
              <a:gd name="connsiteX35694" fmla="*/ 195126 w 1617176"/>
              <a:gd name="connsiteY35694" fmla="*/ 148404 h 1543360"/>
              <a:gd name="connsiteX35695" fmla="*/ 194898 w 1617176"/>
              <a:gd name="connsiteY35695" fmla="*/ 148328 h 1543360"/>
              <a:gd name="connsiteX35696" fmla="*/ 195858 w 1617176"/>
              <a:gd name="connsiteY35696" fmla="*/ 158412 h 1543360"/>
              <a:gd name="connsiteX35697" fmla="*/ 195858 w 1617176"/>
              <a:gd name="connsiteY35697" fmla="*/ 163294 h 1543360"/>
              <a:gd name="connsiteX35698" fmla="*/ 195791 w 1617176"/>
              <a:gd name="connsiteY35698" fmla="*/ 163383 h 1543360"/>
              <a:gd name="connsiteX35699" fmla="*/ 196102 w 1617176"/>
              <a:gd name="connsiteY35699" fmla="*/ 163538 h 1543360"/>
              <a:gd name="connsiteX35700" fmla="*/ 195614 w 1617176"/>
              <a:gd name="connsiteY35700" fmla="*/ 169884 h 1543360"/>
              <a:gd name="connsiteX35701" fmla="*/ 195126 w 1617176"/>
              <a:gd name="connsiteY35701" fmla="*/ 169762 h 1543360"/>
              <a:gd name="connsiteX35702" fmla="*/ 195126 w 1617176"/>
              <a:gd name="connsiteY35702" fmla="*/ 172691 h 1543360"/>
              <a:gd name="connsiteX35703" fmla="*/ 195858 w 1617176"/>
              <a:gd name="connsiteY35703" fmla="*/ 173057 h 1543360"/>
              <a:gd name="connsiteX35704" fmla="*/ 196590 w 1617176"/>
              <a:gd name="connsiteY35704" fmla="*/ 181600 h 1543360"/>
              <a:gd name="connsiteX35705" fmla="*/ 196970 w 1617176"/>
              <a:gd name="connsiteY35705" fmla="*/ 185597 h 1543360"/>
              <a:gd name="connsiteX35706" fmla="*/ 198543 w 1617176"/>
              <a:gd name="connsiteY35706" fmla="*/ 178152 h 1543360"/>
              <a:gd name="connsiteX35707" fmla="*/ 198787 w 1617176"/>
              <a:gd name="connsiteY35707" fmla="*/ 166223 h 1543360"/>
              <a:gd name="connsiteX35708" fmla="*/ 198543 w 1617176"/>
              <a:gd name="connsiteY35708" fmla="*/ 154262 h 1543360"/>
              <a:gd name="connsiteX35709" fmla="*/ 199519 w 1617176"/>
              <a:gd name="connsiteY35709" fmla="*/ 144987 h 1543360"/>
              <a:gd name="connsiteX35710" fmla="*/ 201716 w 1617176"/>
              <a:gd name="connsiteY35710" fmla="*/ 137420 h 1543360"/>
              <a:gd name="connsiteX35711" fmla="*/ 199764 w 1617176"/>
              <a:gd name="connsiteY35711" fmla="*/ 190143 h 1543360"/>
              <a:gd name="connsiteX35712" fmla="*/ 204645 w 1617176"/>
              <a:gd name="connsiteY35712" fmla="*/ 193316 h 1543360"/>
              <a:gd name="connsiteX35713" fmla="*/ 204157 w 1617176"/>
              <a:gd name="connsiteY35713" fmla="*/ 176963 h 1543360"/>
              <a:gd name="connsiteX35714" fmla="*/ 204601 w 1617176"/>
              <a:gd name="connsiteY35714" fmla="*/ 177074 h 1543360"/>
              <a:gd name="connsiteX35715" fmla="*/ 204401 w 1617176"/>
              <a:gd name="connsiteY35715" fmla="*/ 176474 h 1543360"/>
              <a:gd name="connsiteX35716" fmla="*/ 204401 w 1617176"/>
              <a:gd name="connsiteY35716" fmla="*/ 175986 h 1543360"/>
              <a:gd name="connsiteX35717" fmla="*/ 204890 w 1617176"/>
              <a:gd name="connsiteY35717" fmla="*/ 175254 h 1543360"/>
              <a:gd name="connsiteX35718" fmla="*/ 205622 w 1617176"/>
              <a:gd name="connsiteY35718" fmla="*/ 175986 h 1543360"/>
              <a:gd name="connsiteX35719" fmla="*/ 205645 w 1617176"/>
              <a:gd name="connsiteY35719" fmla="*/ 176066 h 1543360"/>
              <a:gd name="connsiteX35720" fmla="*/ 207330 w 1617176"/>
              <a:gd name="connsiteY35720" fmla="*/ 145964 h 1543360"/>
              <a:gd name="connsiteX35721" fmla="*/ 209527 w 1617176"/>
              <a:gd name="connsiteY35721" fmla="*/ 139617 h 1543360"/>
              <a:gd name="connsiteX35722" fmla="*/ 208307 w 1617176"/>
              <a:gd name="connsiteY35722" fmla="*/ 191120 h 1543360"/>
              <a:gd name="connsiteX35723" fmla="*/ 209771 w 1617176"/>
              <a:gd name="connsiteY35723" fmla="*/ 197954 h 1543360"/>
              <a:gd name="connsiteX35724" fmla="*/ 213188 w 1617176"/>
              <a:gd name="connsiteY35724" fmla="*/ 194293 h 1543360"/>
              <a:gd name="connsiteX35725" fmla="*/ 213188 w 1617176"/>
              <a:gd name="connsiteY35725" fmla="*/ 157924 h 1543360"/>
              <a:gd name="connsiteX35726" fmla="*/ 216361 w 1617176"/>
              <a:gd name="connsiteY35726" fmla="*/ 146940 h 1543360"/>
              <a:gd name="connsiteX35727" fmla="*/ 218314 w 1617176"/>
              <a:gd name="connsiteY35727" fmla="*/ 156215 h 1543360"/>
              <a:gd name="connsiteX35728" fmla="*/ 217338 w 1617176"/>
              <a:gd name="connsiteY35728" fmla="*/ 155971 h 1543360"/>
              <a:gd name="connsiteX35729" fmla="*/ 217094 w 1617176"/>
              <a:gd name="connsiteY35729" fmla="*/ 156947 h 1543360"/>
              <a:gd name="connsiteX35730" fmla="*/ 216361 w 1617176"/>
              <a:gd name="connsiteY35730" fmla="*/ 197466 h 1543360"/>
              <a:gd name="connsiteX35731" fmla="*/ 219290 w 1617176"/>
              <a:gd name="connsiteY35731" fmla="*/ 204300 h 1543360"/>
              <a:gd name="connsiteX35732" fmla="*/ 218802 w 1617176"/>
              <a:gd name="connsiteY35732" fmla="*/ 199174 h 1543360"/>
              <a:gd name="connsiteX35733" fmla="*/ 219021 w 1617176"/>
              <a:gd name="connsiteY35733" fmla="*/ 199119 h 1543360"/>
              <a:gd name="connsiteX35734" fmla="*/ 218803 w 1617176"/>
              <a:gd name="connsiteY35734" fmla="*/ 194537 h 1543360"/>
              <a:gd name="connsiteX35735" fmla="*/ 218559 w 1617176"/>
              <a:gd name="connsiteY35735" fmla="*/ 190387 h 1543360"/>
              <a:gd name="connsiteX35736" fmla="*/ 218803 w 1617176"/>
              <a:gd name="connsiteY35736" fmla="*/ 189411 h 1543360"/>
              <a:gd name="connsiteX35737" fmla="*/ 219779 w 1617176"/>
              <a:gd name="connsiteY35737" fmla="*/ 189655 h 1543360"/>
              <a:gd name="connsiteX35738" fmla="*/ 220023 w 1617176"/>
              <a:gd name="connsiteY35738" fmla="*/ 194537 h 1543360"/>
              <a:gd name="connsiteX35739" fmla="*/ 220755 w 1617176"/>
              <a:gd name="connsiteY35739" fmla="*/ 198930 h 1543360"/>
              <a:gd name="connsiteX35740" fmla="*/ 220529 w 1617176"/>
              <a:gd name="connsiteY35740" fmla="*/ 199156 h 1543360"/>
              <a:gd name="connsiteX35741" fmla="*/ 220999 w 1617176"/>
              <a:gd name="connsiteY35741" fmla="*/ 199907 h 1543360"/>
              <a:gd name="connsiteX35742" fmla="*/ 221487 w 1617176"/>
              <a:gd name="connsiteY35742" fmla="*/ 164514 h 1543360"/>
              <a:gd name="connsiteX35743" fmla="*/ 223684 w 1617176"/>
              <a:gd name="connsiteY35743" fmla="*/ 155727 h 1543360"/>
              <a:gd name="connsiteX35744" fmla="*/ 224660 w 1617176"/>
              <a:gd name="connsiteY35744" fmla="*/ 198442 h 1543360"/>
              <a:gd name="connsiteX35745" fmla="*/ 226369 w 1617176"/>
              <a:gd name="connsiteY35745" fmla="*/ 199907 h 1543360"/>
              <a:gd name="connsiteX35746" fmla="*/ 225637 w 1617176"/>
              <a:gd name="connsiteY35746" fmla="*/ 208938 h 1543360"/>
              <a:gd name="connsiteX35747" fmla="*/ 226125 w 1617176"/>
              <a:gd name="connsiteY35747" fmla="*/ 206741 h 1543360"/>
              <a:gd name="connsiteX35748" fmla="*/ 226390 w 1617176"/>
              <a:gd name="connsiteY35748" fmla="*/ 206807 h 1543360"/>
              <a:gd name="connsiteX35749" fmla="*/ 225636 w 1617176"/>
              <a:gd name="connsiteY35749" fmla="*/ 204544 h 1543360"/>
              <a:gd name="connsiteX35750" fmla="*/ 226124 w 1617176"/>
              <a:gd name="connsiteY35750" fmla="*/ 203324 h 1543360"/>
              <a:gd name="connsiteX35751" fmla="*/ 227101 w 1617176"/>
              <a:gd name="connsiteY35751" fmla="*/ 204056 h 1543360"/>
              <a:gd name="connsiteX35752" fmla="*/ 227899 w 1617176"/>
              <a:gd name="connsiteY35752" fmla="*/ 206253 h 1543360"/>
              <a:gd name="connsiteX35753" fmla="*/ 228321 w 1617176"/>
              <a:gd name="connsiteY35753" fmla="*/ 206253 h 1543360"/>
              <a:gd name="connsiteX35754" fmla="*/ 228077 w 1617176"/>
              <a:gd name="connsiteY35754" fmla="*/ 172325 h 1543360"/>
              <a:gd name="connsiteX35755" fmla="*/ 229298 w 1617176"/>
              <a:gd name="connsiteY35755" fmla="*/ 168175 h 1543360"/>
              <a:gd name="connsiteX35756" fmla="*/ 231251 w 1617176"/>
              <a:gd name="connsiteY35756" fmla="*/ 157680 h 1543360"/>
              <a:gd name="connsiteX35757" fmla="*/ 233447 w 1617176"/>
              <a:gd name="connsiteY35757" fmla="*/ 171593 h 1543360"/>
              <a:gd name="connsiteX35758" fmla="*/ 236620 w 1617176"/>
              <a:gd name="connsiteY35758" fmla="*/ 166955 h 1543360"/>
              <a:gd name="connsiteX35759" fmla="*/ 237841 w 1617176"/>
              <a:gd name="connsiteY35759" fmla="*/ 193805 h 1543360"/>
              <a:gd name="connsiteX35760" fmla="*/ 238329 w 1617176"/>
              <a:gd name="connsiteY35760" fmla="*/ 210158 h 1543360"/>
              <a:gd name="connsiteX35761" fmla="*/ 238329 w 1617176"/>
              <a:gd name="connsiteY35761" fmla="*/ 211135 h 1543360"/>
              <a:gd name="connsiteX35762" fmla="*/ 238573 w 1617176"/>
              <a:gd name="connsiteY35762" fmla="*/ 211500 h 1543360"/>
              <a:gd name="connsiteX35763" fmla="*/ 238573 w 1617176"/>
              <a:gd name="connsiteY35763" fmla="*/ 211378 h 1543360"/>
              <a:gd name="connsiteX35764" fmla="*/ 239062 w 1617176"/>
              <a:gd name="connsiteY35764" fmla="*/ 210402 h 1543360"/>
              <a:gd name="connsiteX35765" fmla="*/ 240770 w 1617176"/>
              <a:gd name="connsiteY35765" fmla="*/ 211378 h 1543360"/>
              <a:gd name="connsiteX35766" fmla="*/ 240820 w 1617176"/>
              <a:gd name="connsiteY35766" fmla="*/ 211428 h 1543360"/>
              <a:gd name="connsiteX35767" fmla="*/ 241197 w 1617176"/>
              <a:gd name="connsiteY35767" fmla="*/ 195391 h 1543360"/>
              <a:gd name="connsiteX35768" fmla="*/ 239794 w 1617176"/>
              <a:gd name="connsiteY35768" fmla="*/ 174278 h 1543360"/>
              <a:gd name="connsiteX35769" fmla="*/ 240770 w 1617176"/>
              <a:gd name="connsiteY35769" fmla="*/ 165490 h 1543360"/>
              <a:gd name="connsiteX35770" fmla="*/ 242967 w 1617176"/>
              <a:gd name="connsiteY35770" fmla="*/ 173057 h 1543360"/>
              <a:gd name="connsiteX35771" fmla="*/ 244905 w 1617176"/>
              <a:gd name="connsiteY35771" fmla="*/ 219343 h 1543360"/>
              <a:gd name="connsiteX35772" fmla="*/ 245408 w 1617176"/>
              <a:gd name="connsiteY35772" fmla="*/ 219678 h 1543360"/>
              <a:gd name="connsiteX35773" fmla="*/ 246017 w 1617176"/>
              <a:gd name="connsiteY35773" fmla="*/ 220898 h 1543360"/>
              <a:gd name="connsiteX35774" fmla="*/ 247116 w 1617176"/>
              <a:gd name="connsiteY35774" fmla="*/ 220898 h 1543360"/>
              <a:gd name="connsiteX35775" fmla="*/ 247849 w 1617176"/>
              <a:gd name="connsiteY35775" fmla="*/ 187946 h 1543360"/>
              <a:gd name="connsiteX35776" fmla="*/ 249069 w 1617176"/>
              <a:gd name="connsiteY35776" fmla="*/ 182088 h 1543360"/>
              <a:gd name="connsiteX35777" fmla="*/ 249557 w 1617176"/>
              <a:gd name="connsiteY35777" fmla="*/ 174522 h 1543360"/>
              <a:gd name="connsiteX35778" fmla="*/ 251510 w 1617176"/>
              <a:gd name="connsiteY35778" fmla="*/ 186238 h 1543360"/>
              <a:gd name="connsiteX35779" fmla="*/ 249313 w 1617176"/>
              <a:gd name="connsiteY35779" fmla="*/ 223095 h 1543360"/>
              <a:gd name="connsiteX35780" fmla="*/ 249829 w 1617176"/>
              <a:gd name="connsiteY35780" fmla="*/ 223956 h 1543360"/>
              <a:gd name="connsiteX35781" fmla="*/ 250290 w 1617176"/>
              <a:gd name="connsiteY35781" fmla="*/ 224071 h 1543360"/>
              <a:gd name="connsiteX35782" fmla="*/ 250535 w 1617176"/>
              <a:gd name="connsiteY35782" fmla="*/ 224808 h 1543360"/>
              <a:gd name="connsiteX35783" fmla="*/ 251266 w 1617176"/>
              <a:gd name="connsiteY35783" fmla="*/ 226024 h 1543360"/>
              <a:gd name="connsiteX35784" fmla="*/ 250899 w 1617176"/>
              <a:gd name="connsiteY35784" fmla="*/ 225841 h 1543360"/>
              <a:gd name="connsiteX35785" fmla="*/ 251265 w 1617176"/>
              <a:gd name="connsiteY35785" fmla="*/ 226756 h 1543360"/>
              <a:gd name="connsiteX35786" fmla="*/ 251998 w 1617176"/>
              <a:gd name="connsiteY35786" fmla="*/ 227000 h 1543360"/>
              <a:gd name="connsiteX35787" fmla="*/ 254439 w 1617176"/>
              <a:gd name="connsiteY35787" fmla="*/ 188435 h 1543360"/>
              <a:gd name="connsiteX35788" fmla="*/ 255415 w 1617176"/>
              <a:gd name="connsiteY35788" fmla="*/ 182821 h 1543360"/>
              <a:gd name="connsiteX35789" fmla="*/ 257124 w 1617176"/>
              <a:gd name="connsiteY35789" fmla="*/ 193805 h 1543360"/>
              <a:gd name="connsiteX35790" fmla="*/ 256880 w 1617176"/>
              <a:gd name="connsiteY35790" fmla="*/ 215528 h 1543360"/>
              <a:gd name="connsiteX35791" fmla="*/ 255903 w 1617176"/>
              <a:gd name="connsiteY35791" fmla="*/ 225048 h 1543360"/>
              <a:gd name="connsiteX35792" fmla="*/ 259076 w 1617176"/>
              <a:gd name="connsiteY35792" fmla="*/ 233591 h 1543360"/>
              <a:gd name="connsiteX35793" fmla="*/ 263226 w 1617176"/>
              <a:gd name="connsiteY35793" fmla="*/ 189167 h 1543360"/>
              <a:gd name="connsiteX35794" fmla="*/ 264446 w 1617176"/>
              <a:gd name="connsiteY35794" fmla="*/ 183553 h 1543360"/>
              <a:gd name="connsiteX35795" fmla="*/ 265179 w 1617176"/>
              <a:gd name="connsiteY35795" fmla="*/ 193316 h 1543360"/>
              <a:gd name="connsiteX35796" fmla="*/ 263470 w 1617176"/>
              <a:gd name="connsiteY35796" fmla="*/ 231882 h 1543360"/>
              <a:gd name="connsiteX35797" fmla="*/ 263470 w 1617176"/>
              <a:gd name="connsiteY35797" fmla="*/ 237740 h 1543360"/>
              <a:gd name="connsiteX35798" fmla="*/ 265667 w 1617176"/>
              <a:gd name="connsiteY35798" fmla="*/ 227977 h 1543360"/>
              <a:gd name="connsiteX35799" fmla="*/ 267132 w 1617176"/>
              <a:gd name="connsiteY35799" fmla="*/ 214064 h 1543360"/>
              <a:gd name="connsiteX35800" fmla="*/ 268352 w 1617176"/>
              <a:gd name="connsiteY35800" fmla="*/ 199174 h 1543360"/>
              <a:gd name="connsiteX35801" fmla="*/ 271769 w 1617176"/>
              <a:gd name="connsiteY35801" fmla="*/ 190876 h 1543360"/>
              <a:gd name="connsiteX35802" fmla="*/ 269084 w 1617176"/>
              <a:gd name="connsiteY35802" fmla="*/ 228221 h 1543360"/>
              <a:gd name="connsiteX35803" fmla="*/ 271128 w 1617176"/>
              <a:gd name="connsiteY35803" fmla="*/ 230662 h 1543360"/>
              <a:gd name="connsiteX35804" fmla="*/ 270860 w 1617176"/>
              <a:gd name="connsiteY35804" fmla="*/ 234375 h 1543360"/>
              <a:gd name="connsiteX35805" fmla="*/ 272014 w 1617176"/>
              <a:gd name="connsiteY35805" fmla="*/ 234567 h 1543360"/>
              <a:gd name="connsiteX35806" fmla="*/ 272258 w 1617176"/>
              <a:gd name="connsiteY35806" fmla="*/ 237496 h 1543360"/>
              <a:gd name="connsiteX35807" fmla="*/ 272258 w 1617176"/>
              <a:gd name="connsiteY35807" fmla="*/ 238961 h 1543360"/>
              <a:gd name="connsiteX35808" fmla="*/ 271332 w 1617176"/>
              <a:gd name="connsiteY35808" fmla="*/ 240117 h 1543360"/>
              <a:gd name="connsiteX35809" fmla="*/ 271524 w 1617176"/>
              <a:gd name="connsiteY35809" fmla="*/ 241188 h 1543360"/>
              <a:gd name="connsiteX35810" fmla="*/ 272745 w 1617176"/>
              <a:gd name="connsiteY35810" fmla="*/ 243354 h 1543360"/>
              <a:gd name="connsiteX35811" fmla="*/ 276895 w 1617176"/>
              <a:gd name="connsiteY35811" fmla="*/ 215284 h 1543360"/>
              <a:gd name="connsiteX35812" fmla="*/ 277402 w 1617176"/>
              <a:gd name="connsiteY35812" fmla="*/ 215622 h 1543360"/>
              <a:gd name="connsiteX35813" fmla="*/ 278115 w 1617176"/>
              <a:gd name="connsiteY35813" fmla="*/ 209914 h 1543360"/>
              <a:gd name="connsiteX35814" fmla="*/ 278603 w 1617176"/>
              <a:gd name="connsiteY35814" fmla="*/ 200639 h 1543360"/>
              <a:gd name="connsiteX35815" fmla="*/ 279580 w 1617176"/>
              <a:gd name="connsiteY35815" fmla="*/ 199174 h 1543360"/>
              <a:gd name="connsiteX35816" fmla="*/ 280800 w 1617176"/>
              <a:gd name="connsiteY35816" fmla="*/ 200394 h 1543360"/>
              <a:gd name="connsiteX35817" fmla="*/ 280068 w 1617176"/>
              <a:gd name="connsiteY35817" fmla="*/ 210158 h 1543360"/>
              <a:gd name="connsiteX35818" fmla="*/ 279580 w 1617176"/>
              <a:gd name="connsiteY35818" fmla="*/ 215528 h 1543360"/>
              <a:gd name="connsiteX35819" fmla="*/ 278847 w 1617176"/>
              <a:gd name="connsiteY35819" fmla="*/ 216992 h 1543360"/>
              <a:gd name="connsiteX35820" fmla="*/ 278478 w 1617176"/>
              <a:gd name="connsiteY35820" fmla="*/ 216685 h 1543360"/>
              <a:gd name="connsiteX35821" fmla="*/ 275186 w 1617176"/>
              <a:gd name="connsiteY35821" fmla="*/ 247260 h 1543360"/>
              <a:gd name="connsiteX35822" fmla="*/ 280556 w 1617176"/>
              <a:gd name="connsiteY35822" fmla="*/ 248968 h 1543360"/>
              <a:gd name="connsiteX35823" fmla="*/ 280068 w 1617176"/>
              <a:gd name="connsiteY35823" fmla="*/ 243598 h 1543360"/>
              <a:gd name="connsiteX35824" fmla="*/ 281044 w 1617176"/>
              <a:gd name="connsiteY35824" fmla="*/ 244086 h 1543360"/>
              <a:gd name="connsiteX35825" fmla="*/ 280068 w 1617176"/>
              <a:gd name="connsiteY35825" fmla="*/ 240425 h 1543360"/>
              <a:gd name="connsiteX35826" fmla="*/ 279824 w 1617176"/>
              <a:gd name="connsiteY35826" fmla="*/ 238716 h 1543360"/>
              <a:gd name="connsiteX35827" fmla="*/ 280312 w 1617176"/>
              <a:gd name="connsiteY35827" fmla="*/ 237496 h 1543360"/>
              <a:gd name="connsiteX35828" fmla="*/ 281288 w 1617176"/>
              <a:gd name="connsiteY35828" fmla="*/ 238228 h 1543360"/>
              <a:gd name="connsiteX35829" fmla="*/ 281533 w 1617176"/>
              <a:gd name="connsiteY35829" fmla="*/ 240181 h 1543360"/>
              <a:gd name="connsiteX35830" fmla="*/ 282167 w 1617176"/>
              <a:gd name="connsiteY35830" fmla="*/ 242720 h 1543360"/>
              <a:gd name="connsiteX35831" fmla="*/ 282997 w 1617176"/>
              <a:gd name="connsiteY35831" fmla="*/ 241890 h 1543360"/>
              <a:gd name="connsiteX35832" fmla="*/ 283729 w 1617176"/>
              <a:gd name="connsiteY35832" fmla="*/ 242378 h 1543360"/>
              <a:gd name="connsiteX35833" fmla="*/ 283772 w 1617176"/>
              <a:gd name="connsiteY35833" fmla="*/ 242349 h 1543360"/>
              <a:gd name="connsiteX35834" fmla="*/ 283485 w 1617176"/>
              <a:gd name="connsiteY35834" fmla="*/ 242133 h 1543360"/>
              <a:gd name="connsiteX35835" fmla="*/ 284950 w 1617176"/>
              <a:gd name="connsiteY35835" fmla="*/ 217481 h 1543360"/>
              <a:gd name="connsiteX35836" fmla="*/ 286170 w 1617176"/>
              <a:gd name="connsiteY35836" fmla="*/ 205520 h 1543360"/>
              <a:gd name="connsiteX35837" fmla="*/ 287146 w 1617176"/>
              <a:gd name="connsiteY35837" fmla="*/ 204544 h 1543360"/>
              <a:gd name="connsiteX35838" fmla="*/ 288123 w 1617176"/>
              <a:gd name="connsiteY35838" fmla="*/ 205520 h 1543360"/>
              <a:gd name="connsiteX35839" fmla="*/ 286902 w 1617176"/>
              <a:gd name="connsiteY35839" fmla="*/ 217969 h 1543360"/>
              <a:gd name="connsiteX35840" fmla="*/ 285194 w 1617176"/>
              <a:gd name="connsiteY35840" fmla="*/ 242133 h 1543360"/>
              <a:gd name="connsiteX35841" fmla="*/ 284461 w 1617176"/>
              <a:gd name="connsiteY35841" fmla="*/ 242866 h 1543360"/>
              <a:gd name="connsiteX35842" fmla="*/ 284397 w 1617176"/>
              <a:gd name="connsiteY35842" fmla="*/ 242818 h 1543360"/>
              <a:gd name="connsiteX35843" fmla="*/ 283729 w 1617176"/>
              <a:gd name="connsiteY35843" fmla="*/ 252385 h 1543360"/>
              <a:gd name="connsiteX35844" fmla="*/ 288611 w 1617176"/>
              <a:gd name="connsiteY35844" fmla="*/ 255314 h 1543360"/>
              <a:gd name="connsiteX35845" fmla="*/ 292516 w 1617176"/>
              <a:gd name="connsiteY35845" fmla="*/ 211135 h 1543360"/>
              <a:gd name="connsiteX35846" fmla="*/ 292565 w 1617176"/>
              <a:gd name="connsiteY35846" fmla="*/ 211281 h 1543360"/>
              <a:gd name="connsiteX35847" fmla="*/ 293248 w 1617176"/>
              <a:gd name="connsiteY35847" fmla="*/ 206497 h 1543360"/>
              <a:gd name="connsiteX35848" fmla="*/ 294452 w 1617176"/>
              <a:gd name="connsiteY35848" fmla="*/ 198310 h 1543360"/>
              <a:gd name="connsiteX35849" fmla="*/ 294164 w 1617176"/>
              <a:gd name="connsiteY35849" fmla="*/ 192126 h 1543360"/>
              <a:gd name="connsiteX35850" fmla="*/ 297887 w 1617176"/>
              <a:gd name="connsiteY35850" fmla="*/ 189411 h 1543360"/>
              <a:gd name="connsiteX35851" fmla="*/ 296242 w 1617176"/>
              <a:gd name="connsiteY35851" fmla="*/ 198571 h 1543360"/>
              <a:gd name="connsiteX35852" fmla="*/ 296422 w 1617176"/>
              <a:gd name="connsiteY35852" fmla="*/ 198930 h 1543360"/>
              <a:gd name="connsiteX35853" fmla="*/ 295201 w 1617176"/>
              <a:gd name="connsiteY35853" fmla="*/ 206741 h 1543360"/>
              <a:gd name="connsiteX35854" fmla="*/ 294469 w 1617176"/>
              <a:gd name="connsiteY35854" fmla="*/ 212111 h 1543360"/>
              <a:gd name="connsiteX35855" fmla="*/ 293737 w 1617176"/>
              <a:gd name="connsiteY35855" fmla="*/ 212843 h 1543360"/>
              <a:gd name="connsiteX35856" fmla="*/ 293662 w 1617176"/>
              <a:gd name="connsiteY35856" fmla="*/ 212769 h 1543360"/>
              <a:gd name="connsiteX35857" fmla="*/ 290808 w 1617176"/>
              <a:gd name="connsiteY35857" fmla="*/ 256779 h 1543360"/>
              <a:gd name="connsiteX35858" fmla="*/ 301060 w 1617176"/>
              <a:gd name="connsiteY35858" fmla="*/ 263125 h 1543360"/>
              <a:gd name="connsiteX35859" fmla="*/ 301060 w 1617176"/>
              <a:gd name="connsiteY35859" fmla="*/ 267031 h 1543360"/>
              <a:gd name="connsiteX35860" fmla="*/ 303988 w 1617176"/>
              <a:gd name="connsiteY35860" fmla="*/ 266298 h 1543360"/>
              <a:gd name="connsiteX35861" fmla="*/ 302036 w 1617176"/>
              <a:gd name="connsiteY35861" fmla="*/ 261661 h 1543360"/>
              <a:gd name="connsiteX35862" fmla="*/ 309358 w 1617176"/>
              <a:gd name="connsiteY35862" fmla="*/ 249700 h 1543360"/>
              <a:gd name="connsiteX35863" fmla="*/ 326933 w 1617176"/>
              <a:gd name="connsiteY35863" fmla="*/ 249456 h 1543360"/>
              <a:gd name="connsiteX35864" fmla="*/ 328397 w 1617176"/>
              <a:gd name="connsiteY35864" fmla="*/ 253850 h 1543360"/>
              <a:gd name="connsiteX35865" fmla="*/ 328153 w 1617176"/>
              <a:gd name="connsiteY35865" fmla="*/ 254338 h 1543360"/>
              <a:gd name="connsiteX35866" fmla="*/ 328641 w 1617176"/>
              <a:gd name="connsiteY35866" fmla="*/ 253850 h 1543360"/>
              <a:gd name="connsiteX35867" fmla="*/ 329862 w 1617176"/>
              <a:gd name="connsiteY35867" fmla="*/ 253850 h 1543360"/>
              <a:gd name="connsiteX35868" fmla="*/ 332302 w 1617176"/>
              <a:gd name="connsiteY35868" fmla="*/ 253850 h 1543360"/>
              <a:gd name="connsiteX35869" fmla="*/ 332587 w 1617176"/>
              <a:gd name="connsiteY35869" fmla="*/ 254325 h 1543360"/>
              <a:gd name="connsiteX35870" fmla="*/ 334012 w 1617176"/>
              <a:gd name="connsiteY35870" fmla="*/ 253850 h 1543360"/>
              <a:gd name="connsiteX35871" fmla="*/ 334744 w 1617176"/>
              <a:gd name="connsiteY35871" fmla="*/ 254582 h 1543360"/>
              <a:gd name="connsiteX35872" fmla="*/ 334256 w 1617176"/>
              <a:gd name="connsiteY35872" fmla="*/ 255315 h 1543360"/>
              <a:gd name="connsiteX35873" fmla="*/ 333384 w 1617176"/>
              <a:gd name="connsiteY35873" fmla="*/ 255489 h 1543360"/>
              <a:gd name="connsiteX35874" fmla="*/ 333524 w 1617176"/>
              <a:gd name="connsiteY35874" fmla="*/ 256047 h 1543360"/>
              <a:gd name="connsiteX35875" fmla="*/ 332937 w 1617176"/>
              <a:gd name="connsiteY35875" fmla="*/ 256486 h 1543360"/>
              <a:gd name="connsiteX35876" fmla="*/ 333035 w 1617176"/>
              <a:gd name="connsiteY35876" fmla="*/ 256535 h 1543360"/>
              <a:gd name="connsiteX35877" fmla="*/ 338649 w 1617176"/>
              <a:gd name="connsiteY35877" fmla="*/ 261417 h 1543360"/>
              <a:gd name="connsiteX35878" fmla="*/ 335964 w 1617176"/>
              <a:gd name="connsiteY35878" fmla="*/ 247748 h 1543360"/>
              <a:gd name="connsiteX35879" fmla="*/ 331815 w 1617176"/>
              <a:gd name="connsiteY35879" fmla="*/ 253118 h 1543360"/>
              <a:gd name="connsiteX35880" fmla="*/ 322783 w 1617176"/>
              <a:gd name="connsiteY35880" fmla="*/ 237008 h 1543360"/>
              <a:gd name="connsiteX35881" fmla="*/ 318634 w 1617176"/>
              <a:gd name="connsiteY35881" fmla="*/ 241890 h 1543360"/>
              <a:gd name="connsiteX35882" fmla="*/ 316193 w 1617176"/>
              <a:gd name="connsiteY35882" fmla="*/ 234811 h 1543360"/>
              <a:gd name="connsiteX35883" fmla="*/ 319610 w 1617176"/>
              <a:gd name="connsiteY35883" fmla="*/ 227000 h 1543360"/>
              <a:gd name="connsiteX35884" fmla="*/ 316492 w 1617176"/>
              <a:gd name="connsiteY35884" fmla="*/ 229639 h 1543360"/>
              <a:gd name="connsiteX35885" fmla="*/ 314729 w 1617176"/>
              <a:gd name="connsiteY35885" fmla="*/ 231882 h 1543360"/>
              <a:gd name="connsiteX35886" fmla="*/ 305941 w 1617176"/>
              <a:gd name="connsiteY35886" fmla="*/ 243354 h 1543360"/>
              <a:gd name="connsiteX35887" fmla="*/ 304965 w 1617176"/>
              <a:gd name="connsiteY35887" fmla="*/ 244086 h 1543360"/>
              <a:gd name="connsiteX35888" fmla="*/ 304849 w 1617176"/>
              <a:gd name="connsiteY35888" fmla="*/ 244086 h 1543360"/>
              <a:gd name="connsiteX35889" fmla="*/ 301792 w 1617176"/>
              <a:gd name="connsiteY35889" fmla="*/ 247503 h 1543360"/>
              <a:gd name="connsiteX35890" fmla="*/ 298619 w 1617176"/>
              <a:gd name="connsiteY35890" fmla="*/ 254582 h 1543360"/>
              <a:gd name="connsiteX35891" fmla="*/ 296178 w 1617176"/>
              <a:gd name="connsiteY35891" fmla="*/ 253850 h 1543360"/>
              <a:gd name="connsiteX35892" fmla="*/ 298131 w 1617176"/>
              <a:gd name="connsiteY35892" fmla="*/ 240181 h 1543360"/>
              <a:gd name="connsiteX35893" fmla="*/ 298374 w 1617176"/>
              <a:gd name="connsiteY35893" fmla="*/ 240242 h 1543360"/>
              <a:gd name="connsiteX35894" fmla="*/ 298374 w 1617176"/>
              <a:gd name="connsiteY35894" fmla="*/ 238960 h 1543360"/>
              <a:gd name="connsiteX35895" fmla="*/ 298862 w 1617176"/>
              <a:gd name="connsiteY35895" fmla="*/ 235787 h 1543360"/>
              <a:gd name="connsiteX35896" fmla="*/ 299839 w 1617176"/>
              <a:gd name="connsiteY35896" fmla="*/ 235055 h 1543360"/>
              <a:gd name="connsiteX35897" fmla="*/ 300088 w 1617176"/>
              <a:gd name="connsiteY35897" fmla="*/ 235553 h 1543360"/>
              <a:gd name="connsiteX35898" fmla="*/ 300938 w 1617176"/>
              <a:gd name="connsiteY35898" fmla="*/ 218121 h 1543360"/>
              <a:gd name="connsiteX35899" fmla="*/ 300571 w 1617176"/>
              <a:gd name="connsiteY35899" fmla="*/ 192828 h 1543360"/>
              <a:gd name="connsiteX35900" fmla="*/ 300935 w 1617176"/>
              <a:gd name="connsiteY35900" fmla="*/ 192949 h 1543360"/>
              <a:gd name="connsiteX35901" fmla="*/ 300815 w 1617176"/>
              <a:gd name="connsiteY35901" fmla="*/ 192829 h 1543360"/>
              <a:gd name="connsiteX35902" fmla="*/ 300815 w 1617176"/>
              <a:gd name="connsiteY35902" fmla="*/ 184042 h 1543360"/>
              <a:gd name="connsiteX35903" fmla="*/ 300327 w 1617176"/>
              <a:gd name="connsiteY35903" fmla="*/ 177939 h 1543360"/>
              <a:gd name="connsiteX35904" fmla="*/ 301547 w 1617176"/>
              <a:gd name="connsiteY35904" fmla="*/ 176963 h 1543360"/>
              <a:gd name="connsiteX35905" fmla="*/ 302524 w 1617176"/>
              <a:gd name="connsiteY35905" fmla="*/ 177939 h 1543360"/>
              <a:gd name="connsiteX35906" fmla="*/ 302768 w 1617176"/>
              <a:gd name="connsiteY35906" fmla="*/ 183797 h 1543360"/>
              <a:gd name="connsiteX35907" fmla="*/ 302768 w 1617176"/>
              <a:gd name="connsiteY35907" fmla="*/ 193073 h 1543360"/>
              <a:gd name="connsiteX35908" fmla="*/ 302301 w 1617176"/>
              <a:gd name="connsiteY35908" fmla="*/ 193423 h 1543360"/>
              <a:gd name="connsiteX35909" fmla="*/ 303745 w 1617176"/>
              <a:gd name="connsiteY35909" fmla="*/ 233835 h 1543360"/>
              <a:gd name="connsiteX35910" fmla="*/ 305453 w 1617176"/>
              <a:gd name="connsiteY35910" fmla="*/ 233102 h 1543360"/>
              <a:gd name="connsiteX35911" fmla="*/ 305491 w 1617176"/>
              <a:gd name="connsiteY35911" fmla="*/ 233257 h 1543360"/>
              <a:gd name="connsiteX35912" fmla="*/ 306185 w 1617176"/>
              <a:gd name="connsiteY35912" fmla="*/ 231638 h 1543360"/>
              <a:gd name="connsiteX35913" fmla="*/ 324825 w 1617176"/>
              <a:gd name="connsiteY35913" fmla="*/ 206785 h 1543360"/>
              <a:gd name="connsiteX35914" fmla="*/ 324736 w 1617176"/>
              <a:gd name="connsiteY35914" fmla="*/ 206741 h 1543360"/>
              <a:gd name="connsiteX35915" fmla="*/ 325165 w 1617176"/>
              <a:gd name="connsiteY35915" fmla="*/ 206331 h 1543360"/>
              <a:gd name="connsiteX35916" fmla="*/ 325224 w 1617176"/>
              <a:gd name="connsiteY35916" fmla="*/ 206253 h 1543360"/>
              <a:gd name="connsiteX35917" fmla="*/ 325247 w 1617176"/>
              <a:gd name="connsiteY35917" fmla="*/ 206253 h 1543360"/>
              <a:gd name="connsiteX35918" fmla="*/ 330106 w 1617176"/>
              <a:gd name="connsiteY35918" fmla="*/ 201615 h 1543360"/>
              <a:gd name="connsiteX35919" fmla="*/ 334037 w 1617176"/>
              <a:gd name="connsiteY35919" fmla="*/ 206240 h 1543360"/>
              <a:gd name="connsiteX35920" fmla="*/ 334824 w 1617176"/>
              <a:gd name="connsiteY35920" fmla="*/ 205847 h 1543360"/>
              <a:gd name="connsiteX35921" fmla="*/ 334743 w 1617176"/>
              <a:gd name="connsiteY35921" fmla="*/ 205765 h 1543360"/>
              <a:gd name="connsiteX35922" fmla="*/ 336181 w 1617176"/>
              <a:gd name="connsiteY35922" fmla="*/ 200494 h 1543360"/>
              <a:gd name="connsiteX35923" fmla="*/ 335720 w 1617176"/>
              <a:gd name="connsiteY35923" fmla="*/ 199419 h 1543360"/>
              <a:gd name="connsiteX35924" fmla="*/ 335476 w 1617176"/>
              <a:gd name="connsiteY35924" fmla="*/ 198930 h 1543360"/>
              <a:gd name="connsiteX35925" fmla="*/ 335720 w 1617176"/>
              <a:gd name="connsiteY35925" fmla="*/ 197954 h 1543360"/>
              <a:gd name="connsiteX35926" fmla="*/ 336697 w 1617176"/>
              <a:gd name="connsiteY35926" fmla="*/ 198442 h 1543360"/>
              <a:gd name="connsiteX35927" fmla="*/ 336697 w 1617176"/>
              <a:gd name="connsiteY35927" fmla="*/ 198930 h 1543360"/>
              <a:gd name="connsiteX35928" fmla="*/ 337428 w 1617176"/>
              <a:gd name="connsiteY35928" fmla="*/ 200394 h 1543360"/>
              <a:gd name="connsiteX35929" fmla="*/ 337672 w 1617176"/>
              <a:gd name="connsiteY35929" fmla="*/ 199907 h 1543360"/>
              <a:gd name="connsiteX35930" fmla="*/ 338160 w 1617176"/>
              <a:gd name="connsiteY35930" fmla="*/ 200395 h 1543360"/>
              <a:gd name="connsiteX35931" fmla="*/ 338160 w 1617176"/>
              <a:gd name="connsiteY35931" fmla="*/ 200558 h 1543360"/>
              <a:gd name="connsiteX35932" fmla="*/ 339137 w 1617176"/>
              <a:gd name="connsiteY35932" fmla="*/ 199418 h 1543360"/>
              <a:gd name="connsiteX35933" fmla="*/ 340602 w 1617176"/>
              <a:gd name="connsiteY35933" fmla="*/ 198442 h 1543360"/>
              <a:gd name="connsiteX35934" fmla="*/ 340692 w 1617176"/>
              <a:gd name="connsiteY35934" fmla="*/ 198592 h 1543360"/>
              <a:gd name="connsiteX35935" fmla="*/ 342555 w 1617176"/>
              <a:gd name="connsiteY35935" fmla="*/ 196978 h 1543360"/>
              <a:gd name="connsiteX35936" fmla="*/ 341090 w 1617176"/>
              <a:gd name="connsiteY35936" fmla="*/ 200639 h 1543360"/>
              <a:gd name="connsiteX35937" fmla="*/ 340770 w 1617176"/>
              <a:gd name="connsiteY35937" fmla="*/ 200319 h 1543360"/>
              <a:gd name="connsiteX35938" fmla="*/ 338926 w 1617176"/>
              <a:gd name="connsiteY35938" fmla="*/ 202472 h 1543360"/>
              <a:gd name="connsiteX35939" fmla="*/ 339381 w 1617176"/>
              <a:gd name="connsiteY35939" fmla="*/ 202836 h 1543360"/>
              <a:gd name="connsiteX35940" fmla="*/ 339381 w 1617176"/>
              <a:gd name="connsiteY35940" fmla="*/ 206253 h 1543360"/>
              <a:gd name="connsiteX35941" fmla="*/ 338915 w 1617176"/>
              <a:gd name="connsiteY35941" fmla="*/ 206186 h 1543360"/>
              <a:gd name="connsiteX35942" fmla="*/ 339350 w 1617176"/>
              <a:gd name="connsiteY35942" fmla="*/ 207276 h 1543360"/>
              <a:gd name="connsiteX35943" fmla="*/ 339381 w 1617176"/>
              <a:gd name="connsiteY35943" fmla="*/ 207230 h 1543360"/>
              <a:gd name="connsiteX35944" fmla="*/ 341333 w 1617176"/>
              <a:gd name="connsiteY35944" fmla="*/ 211379 h 1543360"/>
              <a:gd name="connsiteX35945" fmla="*/ 348656 w 1617176"/>
              <a:gd name="connsiteY35945" fmla="*/ 211623 h 1543360"/>
              <a:gd name="connsiteX35946" fmla="*/ 347436 w 1617176"/>
              <a:gd name="connsiteY35946" fmla="*/ 226268 h 1543360"/>
              <a:gd name="connsiteX35947" fmla="*/ 350120 w 1617176"/>
              <a:gd name="connsiteY35947" fmla="*/ 220654 h 1543360"/>
              <a:gd name="connsiteX35948" fmla="*/ 353782 w 1617176"/>
              <a:gd name="connsiteY35948" fmla="*/ 215773 h 1543360"/>
              <a:gd name="connsiteX35949" fmla="*/ 355788 w 1617176"/>
              <a:gd name="connsiteY35949" fmla="*/ 206412 h 1543360"/>
              <a:gd name="connsiteX35950" fmla="*/ 355735 w 1617176"/>
              <a:gd name="connsiteY35950" fmla="*/ 206253 h 1543360"/>
              <a:gd name="connsiteX35951" fmla="*/ 355887 w 1617176"/>
              <a:gd name="connsiteY35951" fmla="*/ 205948 h 1543360"/>
              <a:gd name="connsiteX35952" fmla="*/ 355979 w 1617176"/>
              <a:gd name="connsiteY35952" fmla="*/ 205521 h 1543360"/>
              <a:gd name="connsiteX35953" fmla="*/ 355979 w 1617176"/>
              <a:gd name="connsiteY35953" fmla="*/ 205765 h 1543360"/>
              <a:gd name="connsiteX35954" fmla="*/ 356223 w 1617176"/>
              <a:gd name="connsiteY35954" fmla="*/ 205276 h 1543360"/>
              <a:gd name="connsiteX35955" fmla="*/ 356223 w 1617176"/>
              <a:gd name="connsiteY35955" fmla="*/ 204300 h 1543360"/>
              <a:gd name="connsiteX35956" fmla="*/ 355491 w 1617176"/>
              <a:gd name="connsiteY35956" fmla="*/ 204544 h 1543360"/>
              <a:gd name="connsiteX35957" fmla="*/ 326933 w 1617176"/>
              <a:gd name="connsiteY35957" fmla="*/ 182088 h 1543360"/>
              <a:gd name="connsiteX35958" fmla="*/ 309603 w 1617176"/>
              <a:gd name="connsiteY35958" fmla="*/ 166955 h 1543360"/>
              <a:gd name="connsiteX35959" fmla="*/ 300327 w 1617176"/>
              <a:gd name="connsiteY35959" fmla="*/ 160121 h 1543360"/>
              <a:gd name="connsiteX35960" fmla="*/ 289343 w 1617176"/>
              <a:gd name="connsiteY35960" fmla="*/ 153530 h 1543360"/>
              <a:gd name="connsiteX35961" fmla="*/ 258344 w 1617176"/>
              <a:gd name="connsiteY35961" fmla="*/ 131318 h 1543360"/>
              <a:gd name="connsiteX35962" fmla="*/ 241258 w 1617176"/>
              <a:gd name="connsiteY35962" fmla="*/ 117894 h 1543360"/>
              <a:gd name="connsiteX35963" fmla="*/ 208551 w 1617176"/>
              <a:gd name="connsiteY35963" fmla="*/ 93973 h 1543360"/>
              <a:gd name="connsiteX35964" fmla="*/ 180480 w 1617176"/>
              <a:gd name="connsiteY35964" fmla="*/ 76887 h 1543360"/>
              <a:gd name="connsiteX35965" fmla="*/ 174623 w 1617176"/>
              <a:gd name="connsiteY35965" fmla="*/ 70541 h 1543360"/>
              <a:gd name="connsiteX35966" fmla="*/ 150946 w 1617176"/>
              <a:gd name="connsiteY35966" fmla="*/ 61021 h 1543360"/>
              <a:gd name="connsiteX35967" fmla="*/ 68689 w 1617176"/>
              <a:gd name="connsiteY35967" fmla="*/ 34660 h 1543360"/>
              <a:gd name="connsiteX35968" fmla="*/ 53555 w 1617176"/>
              <a:gd name="connsiteY35968" fmla="*/ 45400 h 1543360"/>
              <a:gd name="connsiteX35969" fmla="*/ 57216 w 1617176"/>
              <a:gd name="connsiteY35969" fmla="*/ 61021 h 1543360"/>
              <a:gd name="connsiteX35970" fmla="*/ 62587 w 1617176"/>
              <a:gd name="connsiteY35970" fmla="*/ 64439 h 1543360"/>
              <a:gd name="connsiteX35971" fmla="*/ 67468 w 1617176"/>
              <a:gd name="connsiteY35971" fmla="*/ 68588 h 1543360"/>
              <a:gd name="connsiteX35972" fmla="*/ 63807 w 1617176"/>
              <a:gd name="connsiteY35972" fmla="*/ 55163 h 1543360"/>
              <a:gd name="connsiteX35973" fmla="*/ 72350 w 1617176"/>
              <a:gd name="connsiteY35973" fmla="*/ 65903 h 1543360"/>
              <a:gd name="connsiteX35974" fmla="*/ 74303 w 1617176"/>
              <a:gd name="connsiteY35974" fmla="*/ 50770 h 1543360"/>
              <a:gd name="connsiteX35975" fmla="*/ 78602 w 1617176"/>
              <a:gd name="connsiteY35975" fmla="*/ 63668 h 1543360"/>
              <a:gd name="connsiteX35976" fmla="*/ 78696 w 1617176"/>
              <a:gd name="connsiteY35976" fmla="*/ 63706 h 1543360"/>
              <a:gd name="connsiteX35977" fmla="*/ 80405 w 1617176"/>
              <a:gd name="connsiteY35977" fmla="*/ 71517 h 1543360"/>
              <a:gd name="connsiteX35978" fmla="*/ 80649 w 1617176"/>
              <a:gd name="connsiteY35978" fmla="*/ 74934 h 1543360"/>
              <a:gd name="connsiteX35979" fmla="*/ 80588 w 1617176"/>
              <a:gd name="connsiteY35979" fmla="*/ 75117 h 1543360"/>
              <a:gd name="connsiteX35980" fmla="*/ 82113 w 1617176"/>
              <a:gd name="connsiteY35980" fmla="*/ 76643 h 1543360"/>
              <a:gd name="connsiteX35981" fmla="*/ 86507 w 1617176"/>
              <a:gd name="connsiteY35981" fmla="*/ 57848 h 1543360"/>
              <a:gd name="connsiteX35982" fmla="*/ 89925 w 1617176"/>
              <a:gd name="connsiteY35982" fmla="*/ 80304 h 1543360"/>
              <a:gd name="connsiteX35983" fmla="*/ 92609 w 1617176"/>
              <a:gd name="connsiteY35983" fmla="*/ 60777 h 1543360"/>
              <a:gd name="connsiteX35984" fmla="*/ 95294 w 1617176"/>
              <a:gd name="connsiteY35984" fmla="*/ 77131 h 1543360"/>
              <a:gd name="connsiteX35985" fmla="*/ 97735 w 1617176"/>
              <a:gd name="connsiteY35985" fmla="*/ 83477 h 1543360"/>
              <a:gd name="connsiteX35986" fmla="*/ 100420 w 1617176"/>
              <a:gd name="connsiteY35986" fmla="*/ 68100 h 1543360"/>
              <a:gd name="connsiteX35987" fmla="*/ 103471 w 1617176"/>
              <a:gd name="connsiteY35987" fmla="*/ 73989 h 1543360"/>
              <a:gd name="connsiteX35988" fmla="*/ 103590 w 1617176"/>
              <a:gd name="connsiteY35988" fmla="*/ 81376 h 1543360"/>
              <a:gd name="connsiteX35989" fmla="*/ 103838 w 1617176"/>
              <a:gd name="connsiteY35989" fmla="*/ 81524 h 1543360"/>
              <a:gd name="connsiteX35990" fmla="*/ 103838 w 1617176"/>
              <a:gd name="connsiteY35990" fmla="*/ 82989 h 1543360"/>
              <a:gd name="connsiteX35991" fmla="*/ 104082 w 1617176"/>
              <a:gd name="connsiteY35991" fmla="*/ 83965 h 1543360"/>
              <a:gd name="connsiteX35992" fmla="*/ 104064 w 1617176"/>
              <a:gd name="connsiteY35992" fmla="*/ 83994 h 1543360"/>
              <a:gd name="connsiteX35993" fmla="*/ 104539 w 1617176"/>
              <a:gd name="connsiteY35993" fmla="*/ 85582 h 1543360"/>
              <a:gd name="connsiteX35994" fmla="*/ 105790 w 1617176"/>
              <a:gd name="connsiteY35994" fmla="*/ 87383 h 1543360"/>
              <a:gd name="connsiteX35995" fmla="*/ 106523 w 1617176"/>
              <a:gd name="connsiteY35995" fmla="*/ 71517 h 1543360"/>
              <a:gd name="connsiteX35996" fmla="*/ 109451 w 1617176"/>
              <a:gd name="connsiteY35996" fmla="*/ 71517 h 1543360"/>
              <a:gd name="connsiteX35997" fmla="*/ 111404 w 1617176"/>
              <a:gd name="connsiteY35997" fmla="*/ 78352 h 1543360"/>
              <a:gd name="connsiteX35998" fmla="*/ 115310 w 1617176"/>
              <a:gd name="connsiteY35998" fmla="*/ 78840 h 1543360"/>
              <a:gd name="connsiteX35999" fmla="*/ 116774 w 1617176"/>
              <a:gd name="connsiteY35999" fmla="*/ 86895 h 1543360"/>
              <a:gd name="connsiteX36000" fmla="*/ 124097 w 1617176"/>
              <a:gd name="connsiteY36000" fmla="*/ 74690 h 1543360"/>
              <a:gd name="connsiteX36001" fmla="*/ 105790 w 1617176"/>
              <a:gd name="connsiteY36001" fmla="*/ 61021 h 1543360"/>
              <a:gd name="connsiteX36002" fmla="*/ 96026 w 1617176"/>
              <a:gd name="connsiteY36002" fmla="*/ 51502 h 1543360"/>
              <a:gd name="connsiteX36003" fmla="*/ 92609 w 1617176"/>
              <a:gd name="connsiteY36003" fmla="*/ 50037 h 1543360"/>
              <a:gd name="connsiteX36004" fmla="*/ 85287 w 1617176"/>
              <a:gd name="connsiteY36004" fmla="*/ 42471 h 1543360"/>
              <a:gd name="connsiteX36005" fmla="*/ 68689 w 1617176"/>
              <a:gd name="connsiteY36005" fmla="*/ 34660 h 1543360"/>
              <a:gd name="connsiteX36006" fmla="*/ 143379 w 1617176"/>
              <a:gd name="connsiteY36006" fmla="*/ 32463 h 1543360"/>
              <a:gd name="connsiteX36007" fmla="*/ 144600 w 1617176"/>
              <a:gd name="connsiteY36007" fmla="*/ 32463 h 1543360"/>
              <a:gd name="connsiteX36008" fmla="*/ 144600 w 1617176"/>
              <a:gd name="connsiteY36008" fmla="*/ 33683 h 1543360"/>
              <a:gd name="connsiteX36009" fmla="*/ 143379 w 1617176"/>
              <a:gd name="connsiteY36009" fmla="*/ 33683 h 1543360"/>
              <a:gd name="connsiteX36010" fmla="*/ 80893 w 1617176"/>
              <a:gd name="connsiteY36010" fmla="*/ 31487 h 1543360"/>
              <a:gd name="connsiteX36011" fmla="*/ 87727 w 1617176"/>
              <a:gd name="connsiteY36011" fmla="*/ 38809 h 1543360"/>
              <a:gd name="connsiteX36012" fmla="*/ 94806 w 1617176"/>
              <a:gd name="connsiteY36012" fmla="*/ 44423 h 1543360"/>
              <a:gd name="connsiteX36013" fmla="*/ 100908 w 1617176"/>
              <a:gd name="connsiteY36013" fmla="*/ 50526 h 1543360"/>
              <a:gd name="connsiteX36014" fmla="*/ 105058 w 1617176"/>
              <a:gd name="connsiteY36014" fmla="*/ 52966 h 1543360"/>
              <a:gd name="connsiteX36015" fmla="*/ 125805 w 1617176"/>
              <a:gd name="connsiteY36015" fmla="*/ 69320 h 1543360"/>
              <a:gd name="connsiteX36016" fmla="*/ 127026 w 1617176"/>
              <a:gd name="connsiteY36016" fmla="*/ 72249 h 1543360"/>
              <a:gd name="connsiteX36017" fmla="*/ 137521 w 1617176"/>
              <a:gd name="connsiteY36017" fmla="*/ 65171 h 1543360"/>
              <a:gd name="connsiteX36018" fmla="*/ 161930 w 1617176"/>
              <a:gd name="connsiteY36018" fmla="*/ 56872 h 1543360"/>
              <a:gd name="connsiteX36019" fmla="*/ 164859 w 1617176"/>
              <a:gd name="connsiteY36019" fmla="*/ 59069 h 1543360"/>
              <a:gd name="connsiteX36020" fmla="*/ 172670 w 1617176"/>
              <a:gd name="connsiteY36020" fmla="*/ 65415 h 1543360"/>
              <a:gd name="connsiteX36021" fmla="*/ 185118 w 1617176"/>
              <a:gd name="connsiteY36021" fmla="*/ 73226 h 1543360"/>
              <a:gd name="connsiteX36022" fmla="*/ 210747 w 1617176"/>
              <a:gd name="connsiteY36022" fmla="*/ 91532 h 1543360"/>
              <a:gd name="connsiteX36023" fmla="*/ 223195 w 1617176"/>
              <a:gd name="connsiteY36023" fmla="*/ 101296 h 1543360"/>
              <a:gd name="connsiteX36024" fmla="*/ 279580 w 1617176"/>
              <a:gd name="connsiteY36024" fmla="*/ 140594 h 1543360"/>
              <a:gd name="connsiteX36025" fmla="*/ 296910 w 1617176"/>
              <a:gd name="connsiteY36025" fmla="*/ 153042 h 1543360"/>
              <a:gd name="connsiteX36026" fmla="*/ 311799 w 1617176"/>
              <a:gd name="connsiteY36026" fmla="*/ 163294 h 1543360"/>
              <a:gd name="connsiteX36027" fmla="*/ 329862 w 1617176"/>
              <a:gd name="connsiteY36027" fmla="*/ 178183 h 1543360"/>
              <a:gd name="connsiteX36028" fmla="*/ 359152 w 1617176"/>
              <a:gd name="connsiteY36028" fmla="*/ 202836 h 1543360"/>
              <a:gd name="connsiteX36029" fmla="*/ 359152 w 1617176"/>
              <a:gd name="connsiteY36029" fmla="*/ 204544 h 1543360"/>
              <a:gd name="connsiteX36030" fmla="*/ 358908 w 1617176"/>
              <a:gd name="connsiteY36030" fmla="*/ 204788 h 1543360"/>
              <a:gd name="connsiteX36031" fmla="*/ 359641 w 1617176"/>
              <a:gd name="connsiteY36031" fmla="*/ 204788 h 1543360"/>
              <a:gd name="connsiteX36032" fmla="*/ 360373 w 1617176"/>
              <a:gd name="connsiteY36032" fmla="*/ 205520 h 1543360"/>
              <a:gd name="connsiteX36033" fmla="*/ 361349 w 1617176"/>
              <a:gd name="connsiteY36033" fmla="*/ 206741 h 1543360"/>
              <a:gd name="connsiteX36034" fmla="*/ 361349 w 1617176"/>
              <a:gd name="connsiteY36034" fmla="*/ 207717 h 1543360"/>
              <a:gd name="connsiteX36035" fmla="*/ 360617 w 1617176"/>
              <a:gd name="connsiteY36035" fmla="*/ 208449 h 1543360"/>
              <a:gd name="connsiteX36036" fmla="*/ 359885 w 1617176"/>
              <a:gd name="connsiteY36036" fmla="*/ 207961 h 1543360"/>
              <a:gd name="connsiteX36037" fmla="*/ 358908 w 1617176"/>
              <a:gd name="connsiteY36037" fmla="*/ 206741 h 1543360"/>
              <a:gd name="connsiteX36038" fmla="*/ 358176 w 1617176"/>
              <a:gd name="connsiteY36038" fmla="*/ 206253 h 1543360"/>
              <a:gd name="connsiteX36039" fmla="*/ 358176 w 1617176"/>
              <a:gd name="connsiteY36039" fmla="*/ 205765 h 1543360"/>
              <a:gd name="connsiteX36040" fmla="*/ 357932 w 1617176"/>
              <a:gd name="connsiteY36040" fmla="*/ 206253 h 1543360"/>
              <a:gd name="connsiteX36041" fmla="*/ 357035 w 1617176"/>
              <a:gd name="connsiteY36041" fmla="*/ 205741 h 1543360"/>
              <a:gd name="connsiteX36042" fmla="*/ 356711 w 1617176"/>
              <a:gd name="connsiteY36042" fmla="*/ 206497 h 1543360"/>
              <a:gd name="connsiteX36043" fmla="*/ 356457 w 1617176"/>
              <a:gd name="connsiteY36043" fmla="*/ 206750 h 1543360"/>
              <a:gd name="connsiteX36044" fmla="*/ 356222 w 1617176"/>
              <a:gd name="connsiteY36044" fmla="*/ 218946 h 1543360"/>
              <a:gd name="connsiteX36045" fmla="*/ 350120 w 1617176"/>
              <a:gd name="connsiteY36045" fmla="*/ 228709 h 1543360"/>
              <a:gd name="connsiteX36046" fmla="*/ 376970 w 1617176"/>
              <a:gd name="connsiteY36046" fmla="*/ 251409 h 1543360"/>
              <a:gd name="connsiteX36047" fmla="*/ 395277 w 1617176"/>
              <a:gd name="connsiteY36047" fmla="*/ 263370 h 1543360"/>
              <a:gd name="connsiteX36048" fmla="*/ 399182 w 1617176"/>
              <a:gd name="connsiteY36048" fmla="*/ 277771 h 1543360"/>
              <a:gd name="connsiteX36049" fmla="*/ 392592 w 1617176"/>
              <a:gd name="connsiteY36049" fmla="*/ 267763 h 1543360"/>
              <a:gd name="connsiteX36050" fmla="*/ 375994 w 1617176"/>
              <a:gd name="connsiteY36050" fmla="*/ 257023 h 1543360"/>
              <a:gd name="connsiteX36051" fmla="*/ 371112 w 1617176"/>
              <a:gd name="connsiteY36051" fmla="*/ 251653 h 1543360"/>
              <a:gd name="connsiteX36052" fmla="*/ 339625 w 1617176"/>
              <a:gd name="connsiteY36052" fmla="*/ 226512 h 1543360"/>
              <a:gd name="connsiteX36053" fmla="*/ 335964 w 1617176"/>
              <a:gd name="connsiteY36053" fmla="*/ 226757 h 1543360"/>
              <a:gd name="connsiteX36054" fmla="*/ 335536 w 1617176"/>
              <a:gd name="connsiteY36054" fmla="*/ 219953 h 1543360"/>
              <a:gd name="connsiteX36055" fmla="*/ 335484 w 1617176"/>
              <a:gd name="connsiteY36055" fmla="*/ 214310 h 1543360"/>
              <a:gd name="connsiteX36056" fmla="*/ 335476 w 1617176"/>
              <a:gd name="connsiteY36056" fmla="*/ 214308 h 1543360"/>
              <a:gd name="connsiteX36057" fmla="*/ 334011 w 1617176"/>
              <a:gd name="connsiteY36057" fmla="*/ 212600 h 1543360"/>
              <a:gd name="connsiteX36058" fmla="*/ 333801 w 1617176"/>
              <a:gd name="connsiteY36058" fmla="*/ 212180 h 1543360"/>
              <a:gd name="connsiteX36059" fmla="*/ 332547 w 1617176"/>
              <a:gd name="connsiteY36059" fmla="*/ 211135 h 1543360"/>
              <a:gd name="connsiteX36060" fmla="*/ 331571 w 1617176"/>
              <a:gd name="connsiteY36060" fmla="*/ 220654 h 1543360"/>
              <a:gd name="connsiteX36061" fmla="*/ 327909 w 1617176"/>
              <a:gd name="connsiteY36061" fmla="*/ 217725 h 1543360"/>
              <a:gd name="connsiteX36062" fmla="*/ 323516 w 1617176"/>
              <a:gd name="connsiteY36062" fmla="*/ 232370 h 1543360"/>
              <a:gd name="connsiteX36063" fmla="*/ 331815 w 1617176"/>
              <a:gd name="connsiteY36063" fmla="*/ 246283 h 1543360"/>
              <a:gd name="connsiteX36064" fmla="*/ 335476 w 1617176"/>
              <a:gd name="connsiteY36064" fmla="*/ 239693 h 1543360"/>
              <a:gd name="connsiteX36065" fmla="*/ 341334 w 1617176"/>
              <a:gd name="connsiteY36065" fmla="*/ 254582 h 1543360"/>
              <a:gd name="connsiteX36066" fmla="*/ 346704 w 1617176"/>
              <a:gd name="connsiteY36066" fmla="*/ 244575 h 1543360"/>
              <a:gd name="connsiteX36067" fmla="*/ 352318 w 1617176"/>
              <a:gd name="connsiteY36067" fmla="*/ 268007 h 1543360"/>
              <a:gd name="connsiteX36068" fmla="*/ 354270 w 1617176"/>
              <a:gd name="connsiteY36068" fmla="*/ 251165 h 1543360"/>
              <a:gd name="connsiteX36069" fmla="*/ 358664 w 1617176"/>
              <a:gd name="connsiteY36069" fmla="*/ 263858 h 1543360"/>
              <a:gd name="connsiteX36070" fmla="*/ 361593 w 1617176"/>
              <a:gd name="connsiteY36070" fmla="*/ 273865 h 1543360"/>
              <a:gd name="connsiteX36071" fmla="*/ 363790 w 1617176"/>
              <a:gd name="connsiteY36071" fmla="*/ 261661 h 1543360"/>
              <a:gd name="connsiteX36072" fmla="*/ 367299 w 1617176"/>
              <a:gd name="connsiteY36072" fmla="*/ 266604 h 1543360"/>
              <a:gd name="connsiteX36073" fmla="*/ 368376 w 1617176"/>
              <a:gd name="connsiteY36073" fmla="*/ 273766 h 1543360"/>
              <a:gd name="connsiteX36074" fmla="*/ 368672 w 1617176"/>
              <a:gd name="connsiteY36074" fmla="*/ 273865 h 1543360"/>
              <a:gd name="connsiteX36075" fmla="*/ 369160 w 1617176"/>
              <a:gd name="connsiteY36075" fmla="*/ 274842 h 1543360"/>
              <a:gd name="connsiteX36076" fmla="*/ 368839 w 1617176"/>
              <a:gd name="connsiteY36076" fmla="*/ 275376 h 1543360"/>
              <a:gd name="connsiteX36077" fmla="*/ 371845 w 1617176"/>
              <a:gd name="connsiteY36077" fmla="*/ 281188 h 1543360"/>
              <a:gd name="connsiteX36078" fmla="*/ 373797 w 1617176"/>
              <a:gd name="connsiteY36078" fmla="*/ 267031 h 1543360"/>
              <a:gd name="connsiteX36079" fmla="*/ 377807 w 1617176"/>
              <a:gd name="connsiteY36079" fmla="*/ 273447 h 1543360"/>
              <a:gd name="connsiteX36080" fmla="*/ 378680 w 1617176"/>
              <a:gd name="connsiteY36080" fmla="*/ 273621 h 1543360"/>
              <a:gd name="connsiteX36081" fmla="*/ 379900 w 1617176"/>
              <a:gd name="connsiteY36081" fmla="*/ 276550 h 1543360"/>
              <a:gd name="connsiteX36082" fmla="*/ 380144 w 1617176"/>
              <a:gd name="connsiteY36082" fmla="*/ 277527 h 1543360"/>
              <a:gd name="connsiteX36083" fmla="*/ 380062 w 1617176"/>
              <a:gd name="connsiteY36083" fmla="*/ 277852 h 1543360"/>
              <a:gd name="connsiteX36084" fmla="*/ 380144 w 1617176"/>
              <a:gd name="connsiteY36084" fmla="*/ 277771 h 1543360"/>
              <a:gd name="connsiteX36085" fmla="*/ 383073 w 1617176"/>
              <a:gd name="connsiteY36085" fmla="*/ 283873 h 1543360"/>
              <a:gd name="connsiteX36086" fmla="*/ 383561 w 1617176"/>
              <a:gd name="connsiteY36086" fmla="*/ 281676 h 1543360"/>
              <a:gd name="connsiteX36087" fmla="*/ 383805 w 1617176"/>
              <a:gd name="connsiteY36087" fmla="*/ 281737 h 1543360"/>
              <a:gd name="connsiteX36088" fmla="*/ 383805 w 1617176"/>
              <a:gd name="connsiteY36088" fmla="*/ 281432 h 1543360"/>
              <a:gd name="connsiteX36089" fmla="*/ 383317 w 1617176"/>
              <a:gd name="connsiteY36089" fmla="*/ 278747 h 1543360"/>
              <a:gd name="connsiteX36090" fmla="*/ 383805 w 1617176"/>
              <a:gd name="connsiteY36090" fmla="*/ 277526 h 1543360"/>
              <a:gd name="connsiteX36091" fmla="*/ 385026 w 1617176"/>
              <a:gd name="connsiteY36091" fmla="*/ 278014 h 1543360"/>
              <a:gd name="connsiteX36092" fmla="*/ 385758 w 1617176"/>
              <a:gd name="connsiteY36092" fmla="*/ 280943 h 1543360"/>
              <a:gd name="connsiteX36093" fmla="*/ 386002 w 1617176"/>
              <a:gd name="connsiteY36093" fmla="*/ 281676 h 1543360"/>
              <a:gd name="connsiteX36094" fmla="*/ 385425 w 1617176"/>
              <a:gd name="connsiteY36094" fmla="*/ 282252 h 1543360"/>
              <a:gd name="connsiteX36095" fmla="*/ 387711 w 1617176"/>
              <a:gd name="connsiteY36095" fmla="*/ 289731 h 1543360"/>
              <a:gd name="connsiteX36096" fmla="*/ 399671 w 1617176"/>
              <a:gd name="connsiteY36096" fmla="*/ 279479 h 1543360"/>
              <a:gd name="connsiteX36097" fmla="*/ 392348 w 1617176"/>
              <a:gd name="connsiteY36097" fmla="*/ 292660 h 1543360"/>
              <a:gd name="connsiteX36098" fmla="*/ 378923 w 1617176"/>
              <a:gd name="connsiteY36098" fmla="*/ 297786 h 1543360"/>
              <a:gd name="connsiteX36099" fmla="*/ 374774 w 1617176"/>
              <a:gd name="connsiteY36099" fmla="*/ 296077 h 1543360"/>
              <a:gd name="connsiteX36100" fmla="*/ 356956 w 1617176"/>
              <a:gd name="connsiteY36100" fmla="*/ 284605 h 1543360"/>
              <a:gd name="connsiteX36101" fmla="*/ 347924 w 1617176"/>
              <a:gd name="connsiteY36101" fmla="*/ 275086 h 1543360"/>
              <a:gd name="connsiteX36102" fmla="*/ 342310 w 1617176"/>
              <a:gd name="connsiteY36102" fmla="*/ 271424 h 1543360"/>
              <a:gd name="connsiteX36103" fmla="*/ 334988 w 1617176"/>
              <a:gd name="connsiteY36103" fmla="*/ 264102 h 1543360"/>
              <a:gd name="connsiteX36104" fmla="*/ 327177 w 1617176"/>
              <a:gd name="connsiteY36104" fmla="*/ 258488 h 1543360"/>
              <a:gd name="connsiteX36105" fmla="*/ 332059 w 1617176"/>
              <a:gd name="connsiteY36105" fmla="*/ 256535 h 1543360"/>
              <a:gd name="connsiteX36106" fmla="*/ 332059 w 1617176"/>
              <a:gd name="connsiteY36106" fmla="*/ 256047 h 1543360"/>
              <a:gd name="connsiteX36107" fmla="*/ 330106 w 1617176"/>
              <a:gd name="connsiteY36107" fmla="*/ 256047 h 1543360"/>
              <a:gd name="connsiteX36108" fmla="*/ 329223 w 1617176"/>
              <a:gd name="connsiteY36108" fmla="*/ 255900 h 1543360"/>
              <a:gd name="connsiteX36109" fmla="*/ 310091 w 1617176"/>
              <a:gd name="connsiteY36109" fmla="*/ 268251 h 1543360"/>
              <a:gd name="connsiteX36110" fmla="*/ 294957 w 1617176"/>
              <a:gd name="connsiteY36110" fmla="*/ 271668 h 1543360"/>
              <a:gd name="connsiteX36111" fmla="*/ 288611 w 1617176"/>
              <a:gd name="connsiteY36111" fmla="*/ 265322 h 1543360"/>
              <a:gd name="connsiteX36112" fmla="*/ 203425 w 1617176"/>
              <a:gd name="connsiteY36112" fmla="*/ 206741 h 1543360"/>
              <a:gd name="connsiteX36113" fmla="*/ 201716 w 1617176"/>
              <a:gd name="connsiteY36113" fmla="*/ 203324 h 1543360"/>
              <a:gd name="connsiteX36114" fmla="*/ 197322 w 1617176"/>
              <a:gd name="connsiteY36114" fmla="*/ 202348 h 1543360"/>
              <a:gd name="connsiteX36115" fmla="*/ 192441 w 1617176"/>
              <a:gd name="connsiteY36115" fmla="*/ 196734 h 1543360"/>
              <a:gd name="connsiteX36116" fmla="*/ 189511 w 1617176"/>
              <a:gd name="connsiteY36116" fmla="*/ 193805 h 1543360"/>
              <a:gd name="connsiteX36117" fmla="*/ 178284 w 1617176"/>
              <a:gd name="connsiteY36117" fmla="*/ 186238 h 1543360"/>
              <a:gd name="connsiteX36118" fmla="*/ 173158 w 1617176"/>
              <a:gd name="connsiteY36118" fmla="*/ 184041 h 1543360"/>
              <a:gd name="connsiteX36119" fmla="*/ 148749 w 1617176"/>
              <a:gd name="connsiteY36119" fmla="*/ 167687 h 1543360"/>
              <a:gd name="connsiteX36120" fmla="*/ 135569 w 1617176"/>
              <a:gd name="connsiteY36120" fmla="*/ 156703 h 1543360"/>
              <a:gd name="connsiteX36121" fmla="*/ 121900 w 1617176"/>
              <a:gd name="connsiteY36121" fmla="*/ 148893 h 1543360"/>
              <a:gd name="connsiteX36122" fmla="*/ 118238 w 1617176"/>
              <a:gd name="connsiteY36122" fmla="*/ 143523 h 1543360"/>
              <a:gd name="connsiteX36123" fmla="*/ 114089 w 1617176"/>
              <a:gd name="connsiteY36123" fmla="*/ 143767 h 1543360"/>
              <a:gd name="connsiteX36124" fmla="*/ 110184 w 1617176"/>
              <a:gd name="connsiteY36124" fmla="*/ 138885 h 1543360"/>
              <a:gd name="connsiteX36125" fmla="*/ 98468 w 1617176"/>
              <a:gd name="connsiteY36125" fmla="*/ 133515 h 1543360"/>
              <a:gd name="connsiteX36126" fmla="*/ 96515 w 1617176"/>
              <a:gd name="connsiteY36126" fmla="*/ 125704 h 1543360"/>
              <a:gd name="connsiteX36127" fmla="*/ 102129 w 1617176"/>
              <a:gd name="connsiteY36127" fmla="*/ 113500 h 1543360"/>
              <a:gd name="connsiteX36128" fmla="*/ 106034 w 1617176"/>
              <a:gd name="connsiteY36128" fmla="*/ 103004 h 1543360"/>
              <a:gd name="connsiteX36129" fmla="*/ 97491 w 1617176"/>
              <a:gd name="connsiteY36129" fmla="*/ 96658 h 1543360"/>
              <a:gd name="connsiteX36130" fmla="*/ 95782 w 1617176"/>
              <a:gd name="connsiteY36130" fmla="*/ 92997 h 1543360"/>
              <a:gd name="connsiteX36131" fmla="*/ 89192 w 1617176"/>
              <a:gd name="connsiteY36131" fmla="*/ 90312 h 1543360"/>
              <a:gd name="connsiteX36132" fmla="*/ 82113 w 1617176"/>
              <a:gd name="connsiteY36132" fmla="*/ 85186 h 1543360"/>
              <a:gd name="connsiteX36133" fmla="*/ 49406 w 1617176"/>
              <a:gd name="connsiteY36133" fmla="*/ 56628 h 1543360"/>
              <a:gd name="connsiteX36134" fmla="*/ 49406 w 1617176"/>
              <a:gd name="connsiteY36134" fmla="*/ 41983 h 1543360"/>
              <a:gd name="connsiteX36135" fmla="*/ 80893 w 1617176"/>
              <a:gd name="connsiteY36135" fmla="*/ 31487 h 1543360"/>
              <a:gd name="connsiteX36136" fmla="*/ 1501722 w 1617176"/>
              <a:gd name="connsiteY36136" fmla="*/ 0 h 1543360"/>
              <a:gd name="connsiteX36137" fmla="*/ 1501722 w 1617176"/>
              <a:gd name="connsiteY36137" fmla="*/ 1220 h 1543360"/>
              <a:gd name="connsiteX36138" fmla="*/ 1500746 w 1617176"/>
              <a:gd name="connsiteY36138" fmla="*/ 1220 h 1543360"/>
              <a:gd name="connsiteX36139" fmla="*/ 1500502 w 1617176"/>
              <a:gd name="connsiteY36139" fmla="*/ 244 h 1543360"/>
              <a:gd name="connsiteX36140" fmla="*/ 1501722 w 1617176"/>
              <a:gd name="connsiteY36140" fmla="*/ 0 h 154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 ang="0">
                <a:pos x="connsiteX19733" y="connsiteY19733"/>
              </a:cxn>
              <a:cxn ang="0">
                <a:pos x="connsiteX19734" y="connsiteY19734"/>
              </a:cxn>
              <a:cxn ang="0">
                <a:pos x="connsiteX19735" y="connsiteY19735"/>
              </a:cxn>
              <a:cxn ang="0">
                <a:pos x="connsiteX19736" y="connsiteY19736"/>
              </a:cxn>
              <a:cxn ang="0">
                <a:pos x="connsiteX19737" y="connsiteY19737"/>
              </a:cxn>
              <a:cxn ang="0">
                <a:pos x="connsiteX19738" y="connsiteY19738"/>
              </a:cxn>
              <a:cxn ang="0">
                <a:pos x="connsiteX19739" y="connsiteY19739"/>
              </a:cxn>
              <a:cxn ang="0">
                <a:pos x="connsiteX19740" y="connsiteY19740"/>
              </a:cxn>
              <a:cxn ang="0">
                <a:pos x="connsiteX19741" y="connsiteY19741"/>
              </a:cxn>
              <a:cxn ang="0">
                <a:pos x="connsiteX19742" y="connsiteY19742"/>
              </a:cxn>
              <a:cxn ang="0">
                <a:pos x="connsiteX19743" y="connsiteY19743"/>
              </a:cxn>
              <a:cxn ang="0">
                <a:pos x="connsiteX19744" y="connsiteY19744"/>
              </a:cxn>
              <a:cxn ang="0">
                <a:pos x="connsiteX19745" y="connsiteY19745"/>
              </a:cxn>
              <a:cxn ang="0">
                <a:pos x="connsiteX19746" y="connsiteY19746"/>
              </a:cxn>
              <a:cxn ang="0">
                <a:pos x="connsiteX19747" y="connsiteY19747"/>
              </a:cxn>
              <a:cxn ang="0">
                <a:pos x="connsiteX19748" y="connsiteY19748"/>
              </a:cxn>
              <a:cxn ang="0">
                <a:pos x="connsiteX19749" y="connsiteY19749"/>
              </a:cxn>
              <a:cxn ang="0">
                <a:pos x="connsiteX19750" y="connsiteY19750"/>
              </a:cxn>
              <a:cxn ang="0">
                <a:pos x="connsiteX19751" y="connsiteY19751"/>
              </a:cxn>
              <a:cxn ang="0">
                <a:pos x="connsiteX19752" y="connsiteY19752"/>
              </a:cxn>
              <a:cxn ang="0">
                <a:pos x="connsiteX19753" y="connsiteY19753"/>
              </a:cxn>
              <a:cxn ang="0">
                <a:pos x="connsiteX19754" y="connsiteY19754"/>
              </a:cxn>
              <a:cxn ang="0">
                <a:pos x="connsiteX19755" y="connsiteY19755"/>
              </a:cxn>
              <a:cxn ang="0">
                <a:pos x="connsiteX19756" y="connsiteY19756"/>
              </a:cxn>
              <a:cxn ang="0">
                <a:pos x="connsiteX19757" y="connsiteY19757"/>
              </a:cxn>
              <a:cxn ang="0">
                <a:pos x="connsiteX19758" y="connsiteY19758"/>
              </a:cxn>
              <a:cxn ang="0">
                <a:pos x="connsiteX19759" y="connsiteY19759"/>
              </a:cxn>
              <a:cxn ang="0">
                <a:pos x="connsiteX19760" y="connsiteY19760"/>
              </a:cxn>
              <a:cxn ang="0">
                <a:pos x="connsiteX19761" y="connsiteY19761"/>
              </a:cxn>
              <a:cxn ang="0">
                <a:pos x="connsiteX19762" y="connsiteY19762"/>
              </a:cxn>
              <a:cxn ang="0">
                <a:pos x="connsiteX19763" y="connsiteY19763"/>
              </a:cxn>
              <a:cxn ang="0">
                <a:pos x="connsiteX19764" y="connsiteY19764"/>
              </a:cxn>
              <a:cxn ang="0">
                <a:pos x="connsiteX19765" y="connsiteY19765"/>
              </a:cxn>
              <a:cxn ang="0">
                <a:pos x="connsiteX19766" y="connsiteY19766"/>
              </a:cxn>
              <a:cxn ang="0">
                <a:pos x="connsiteX19767" y="connsiteY19767"/>
              </a:cxn>
              <a:cxn ang="0">
                <a:pos x="connsiteX19768" y="connsiteY19768"/>
              </a:cxn>
              <a:cxn ang="0">
                <a:pos x="connsiteX19769" y="connsiteY19769"/>
              </a:cxn>
              <a:cxn ang="0">
                <a:pos x="connsiteX19770" y="connsiteY19770"/>
              </a:cxn>
              <a:cxn ang="0">
                <a:pos x="connsiteX19771" y="connsiteY19771"/>
              </a:cxn>
              <a:cxn ang="0">
                <a:pos x="connsiteX19772" y="connsiteY19772"/>
              </a:cxn>
              <a:cxn ang="0">
                <a:pos x="connsiteX19773" y="connsiteY19773"/>
              </a:cxn>
              <a:cxn ang="0">
                <a:pos x="connsiteX19774" y="connsiteY19774"/>
              </a:cxn>
              <a:cxn ang="0">
                <a:pos x="connsiteX19775" y="connsiteY19775"/>
              </a:cxn>
              <a:cxn ang="0">
                <a:pos x="connsiteX19776" y="connsiteY19776"/>
              </a:cxn>
              <a:cxn ang="0">
                <a:pos x="connsiteX19777" y="connsiteY19777"/>
              </a:cxn>
              <a:cxn ang="0">
                <a:pos x="connsiteX19778" y="connsiteY19778"/>
              </a:cxn>
              <a:cxn ang="0">
                <a:pos x="connsiteX19779" y="connsiteY19779"/>
              </a:cxn>
              <a:cxn ang="0">
                <a:pos x="connsiteX19780" y="connsiteY19780"/>
              </a:cxn>
              <a:cxn ang="0">
                <a:pos x="connsiteX19781" y="connsiteY19781"/>
              </a:cxn>
              <a:cxn ang="0">
                <a:pos x="connsiteX19782" y="connsiteY19782"/>
              </a:cxn>
              <a:cxn ang="0">
                <a:pos x="connsiteX19783" y="connsiteY19783"/>
              </a:cxn>
              <a:cxn ang="0">
                <a:pos x="connsiteX19784" y="connsiteY19784"/>
              </a:cxn>
              <a:cxn ang="0">
                <a:pos x="connsiteX19785" y="connsiteY19785"/>
              </a:cxn>
              <a:cxn ang="0">
                <a:pos x="connsiteX19786" y="connsiteY19786"/>
              </a:cxn>
              <a:cxn ang="0">
                <a:pos x="connsiteX19787" y="connsiteY19787"/>
              </a:cxn>
              <a:cxn ang="0">
                <a:pos x="connsiteX19788" y="connsiteY19788"/>
              </a:cxn>
              <a:cxn ang="0">
                <a:pos x="connsiteX19789" y="connsiteY19789"/>
              </a:cxn>
              <a:cxn ang="0">
                <a:pos x="connsiteX19790" y="connsiteY19790"/>
              </a:cxn>
              <a:cxn ang="0">
                <a:pos x="connsiteX19791" y="connsiteY19791"/>
              </a:cxn>
              <a:cxn ang="0">
                <a:pos x="connsiteX19792" y="connsiteY19792"/>
              </a:cxn>
              <a:cxn ang="0">
                <a:pos x="connsiteX19793" y="connsiteY19793"/>
              </a:cxn>
              <a:cxn ang="0">
                <a:pos x="connsiteX19794" y="connsiteY19794"/>
              </a:cxn>
              <a:cxn ang="0">
                <a:pos x="connsiteX19795" y="connsiteY19795"/>
              </a:cxn>
              <a:cxn ang="0">
                <a:pos x="connsiteX19796" y="connsiteY19796"/>
              </a:cxn>
              <a:cxn ang="0">
                <a:pos x="connsiteX19797" y="connsiteY19797"/>
              </a:cxn>
              <a:cxn ang="0">
                <a:pos x="connsiteX19798" y="connsiteY19798"/>
              </a:cxn>
              <a:cxn ang="0">
                <a:pos x="connsiteX19799" y="connsiteY19799"/>
              </a:cxn>
              <a:cxn ang="0">
                <a:pos x="connsiteX19800" y="connsiteY19800"/>
              </a:cxn>
              <a:cxn ang="0">
                <a:pos x="connsiteX19801" y="connsiteY19801"/>
              </a:cxn>
              <a:cxn ang="0">
                <a:pos x="connsiteX19802" y="connsiteY19802"/>
              </a:cxn>
              <a:cxn ang="0">
                <a:pos x="connsiteX19803" y="connsiteY19803"/>
              </a:cxn>
              <a:cxn ang="0">
                <a:pos x="connsiteX19804" y="connsiteY19804"/>
              </a:cxn>
              <a:cxn ang="0">
                <a:pos x="connsiteX19805" y="connsiteY19805"/>
              </a:cxn>
              <a:cxn ang="0">
                <a:pos x="connsiteX19806" y="connsiteY19806"/>
              </a:cxn>
              <a:cxn ang="0">
                <a:pos x="connsiteX19807" y="connsiteY19807"/>
              </a:cxn>
              <a:cxn ang="0">
                <a:pos x="connsiteX19808" y="connsiteY19808"/>
              </a:cxn>
              <a:cxn ang="0">
                <a:pos x="connsiteX19809" y="connsiteY19809"/>
              </a:cxn>
              <a:cxn ang="0">
                <a:pos x="connsiteX19810" y="connsiteY19810"/>
              </a:cxn>
              <a:cxn ang="0">
                <a:pos x="connsiteX19811" y="connsiteY19811"/>
              </a:cxn>
              <a:cxn ang="0">
                <a:pos x="connsiteX19812" y="connsiteY19812"/>
              </a:cxn>
              <a:cxn ang="0">
                <a:pos x="connsiteX19813" y="connsiteY19813"/>
              </a:cxn>
              <a:cxn ang="0">
                <a:pos x="connsiteX19814" y="connsiteY19814"/>
              </a:cxn>
              <a:cxn ang="0">
                <a:pos x="connsiteX19815" y="connsiteY19815"/>
              </a:cxn>
              <a:cxn ang="0">
                <a:pos x="connsiteX19816" y="connsiteY19816"/>
              </a:cxn>
              <a:cxn ang="0">
                <a:pos x="connsiteX19817" y="connsiteY19817"/>
              </a:cxn>
              <a:cxn ang="0">
                <a:pos x="connsiteX19818" y="connsiteY19818"/>
              </a:cxn>
              <a:cxn ang="0">
                <a:pos x="connsiteX19819" y="connsiteY19819"/>
              </a:cxn>
              <a:cxn ang="0">
                <a:pos x="connsiteX19820" y="connsiteY19820"/>
              </a:cxn>
              <a:cxn ang="0">
                <a:pos x="connsiteX19821" y="connsiteY19821"/>
              </a:cxn>
              <a:cxn ang="0">
                <a:pos x="connsiteX19822" y="connsiteY19822"/>
              </a:cxn>
              <a:cxn ang="0">
                <a:pos x="connsiteX19823" y="connsiteY19823"/>
              </a:cxn>
              <a:cxn ang="0">
                <a:pos x="connsiteX19824" y="connsiteY19824"/>
              </a:cxn>
              <a:cxn ang="0">
                <a:pos x="connsiteX19825" y="connsiteY19825"/>
              </a:cxn>
              <a:cxn ang="0">
                <a:pos x="connsiteX19826" y="connsiteY19826"/>
              </a:cxn>
              <a:cxn ang="0">
                <a:pos x="connsiteX19827" y="connsiteY19827"/>
              </a:cxn>
              <a:cxn ang="0">
                <a:pos x="connsiteX19828" y="connsiteY19828"/>
              </a:cxn>
              <a:cxn ang="0">
                <a:pos x="connsiteX19829" y="connsiteY19829"/>
              </a:cxn>
              <a:cxn ang="0">
                <a:pos x="connsiteX19830" y="connsiteY19830"/>
              </a:cxn>
              <a:cxn ang="0">
                <a:pos x="connsiteX19831" y="connsiteY19831"/>
              </a:cxn>
              <a:cxn ang="0">
                <a:pos x="connsiteX19832" y="connsiteY19832"/>
              </a:cxn>
              <a:cxn ang="0">
                <a:pos x="connsiteX19833" y="connsiteY19833"/>
              </a:cxn>
              <a:cxn ang="0">
                <a:pos x="connsiteX19834" y="connsiteY19834"/>
              </a:cxn>
              <a:cxn ang="0">
                <a:pos x="connsiteX19835" y="connsiteY19835"/>
              </a:cxn>
              <a:cxn ang="0">
                <a:pos x="connsiteX19836" y="connsiteY19836"/>
              </a:cxn>
              <a:cxn ang="0">
                <a:pos x="connsiteX19837" y="connsiteY19837"/>
              </a:cxn>
              <a:cxn ang="0">
                <a:pos x="connsiteX19838" y="connsiteY19838"/>
              </a:cxn>
              <a:cxn ang="0">
                <a:pos x="connsiteX19839" y="connsiteY19839"/>
              </a:cxn>
              <a:cxn ang="0">
                <a:pos x="connsiteX19840" y="connsiteY19840"/>
              </a:cxn>
              <a:cxn ang="0">
                <a:pos x="connsiteX19841" y="connsiteY19841"/>
              </a:cxn>
              <a:cxn ang="0">
                <a:pos x="connsiteX19842" y="connsiteY19842"/>
              </a:cxn>
              <a:cxn ang="0">
                <a:pos x="connsiteX19843" y="connsiteY19843"/>
              </a:cxn>
              <a:cxn ang="0">
                <a:pos x="connsiteX19844" y="connsiteY19844"/>
              </a:cxn>
              <a:cxn ang="0">
                <a:pos x="connsiteX19845" y="connsiteY19845"/>
              </a:cxn>
              <a:cxn ang="0">
                <a:pos x="connsiteX19846" y="connsiteY19846"/>
              </a:cxn>
              <a:cxn ang="0">
                <a:pos x="connsiteX19847" y="connsiteY19847"/>
              </a:cxn>
              <a:cxn ang="0">
                <a:pos x="connsiteX19848" y="connsiteY19848"/>
              </a:cxn>
              <a:cxn ang="0">
                <a:pos x="connsiteX19849" y="connsiteY19849"/>
              </a:cxn>
              <a:cxn ang="0">
                <a:pos x="connsiteX19850" y="connsiteY19850"/>
              </a:cxn>
              <a:cxn ang="0">
                <a:pos x="connsiteX19851" y="connsiteY19851"/>
              </a:cxn>
              <a:cxn ang="0">
                <a:pos x="connsiteX19852" y="connsiteY19852"/>
              </a:cxn>
              <a:cxn ang="0">
                <a:pos x="connsiteX19853" y="connsiteY19853"/>
              </a:cxn>
              <a:cxn ang="0">
                <a:pos x="connsiteX19854" y="connsiteY19854"/>
              </a:cxn>
              <a:cxn ang="0">
                <a:pos x="connsiteX19855" y="connsiteY19855"/>
              </a:cxn>
              <a:cxn ang="0">
                <a:pos x="connsiteX19856" y="connsiteY19856"/>
              </a:cxn>
              <a:cxn ang="0">
                <a:pos x="connsiteX19857" y="connsiteY19857"/>
              </a:cxn>
              <a:cxn ang="0">
                <a:pos x="connsiteX19858" y="connsiteY19858"/>
              </a:cxn>
              <a:cxn ang="0">
                <a:pos x="connsiteX19859" y="connsiteY19859"/>
              </a:cxn>
              <a:cxn ang="0">
                <a:pos x="connsiteX19860" y="connsiteY19860"/>
              </a:cxn>
              <a:cxn ang="0">
                <a:pos x="connsiteX19861" y="connsiteY19861"/>
              </a:cxn>
              <a:cxn ang="0">
                <a:pos x="connsiteX19862" y="connsiteY19862"/>
              </a:cxn>
              <a:cxn ang="0">
                <a:pos x="connsiteX19863" y="connsiteY19863"/>
              </a:cxn>
              <a:cxn ang="0">
                <a:pos x="connsiteX19864" y="connsiteY19864"/>
              </a:cxn>
              <a:cxn ang="0">
                <a:pos x="connsiteX19865" y="connsiteY19865"/>
              </a:cxn>
              <a:cxn ang="0">
                <a:pos x="connsiteX19866" y="connsiteY19866"/>
              </a:cxn>
              <a:cxn ang="0">
                <a:pos x="connsiteX19867" y="connsiteY19867"/>
              </a:cxn>
              <a:cxn ang="0">
                <a:pos x="connsiteX19868" y="connsiteY19868"/>
              </a:cxn>
              <a:cxn ang="0">
                <a:pos x="connsiteX19869" y="connsiteY19869"/>
              </a:cxn>
              <a:cxn ang="0">
                <a:pos x="connsiteX19870" y="connsiteY19870"/>
              </a:cxn>
              <a:cxn ang="0">
                <a:pos x="connsiteX19871" y="connsiteY19871"/>
              </a:cxn>
              <a:cxn ang="0">
                <a:pos x="connsiteX19872" y="connsiteY19872"/>
              </a:cxn>
              <a:cxn ang="0">
                <a:pos x="connsiteX19873" y="connsiteY19873"/>
              </a:cxn>
              <a:cxn ang="0">
                <a:pos x="connsiteX19874" y="connsiteY19874"/>
              </a:cxn>
              <a:cxn ang="0">
                <a:pos x="connsiteX19875" y="connsiteY19875"/>
              </a:cxn>
              <a:cxn ang="0">
                <a:pos x="connsiteX19876" y="connsiteY19876"/>
              </a:cxn>
              <a:cxn ang="0">
                <a:pos x="connsiteX19877" y="connsiteY19877"/>
              </a:cxn>
              <a:cxn ang="0">
                <a:pos x="connsiteX19878" y="connsiteY19878"/>
              </a:cxn>
              <a:cxn ang="0">
                <a:pos x="connsiteX19879" y="connsiteY19879"/>
              </a:cxn>
              <a:cxn ang="0">
                <a:pos x="connsiteX19880" y="connsiteY19880"/>
              </a:cxn>
              <a:cxn ang="0">
                <a:pos x="connsiteX19881" y="connsiteY19881"/>
              </a:cxn>
              <a:cxn ang="0">
                <a:pos x="connsiteX19882" y="connsiteY19882"/>
              </a:cxn>
              <a:cxn ang="0">
                <a:pos x="connsiteX19883" y="connsiteY19883"/>
              </a:cxn>
              <a:cxn ang="0">
                <a:pos x="connsiteX19884" y="connsiteY19884"/>
              </a:cxn>
              <a:cxn ang="0">
                <a:pos x="connsiteX19885" y="connsiteY19885"/>
              </a:cxn>
              <a:cxn ang="0">
                <a:pos x="connsiteX19886" y="connsiteY19886"/>
              </a:cxn>
              <a:cxn ang="0">
                <a:pos x="connsiteX19887" y="connsiteY19887"/>
              </a:cxn>
              <a:cxn ang="0">
                <a:pos x="connsiteX19888" y="connsiteY19888"/>
              </a:cxn>
              <a:cxn ang="0">
                <a:pos x="connsiteX19889" y="connsiteY19889"/>
              </a:cxn>
              <a:cxn ang="0">
                <a:pos x="connsiteX19890" y="connsiteY19890"/>
              </a:cxn>
              <a:cxn ang="0">
                <a:pos x="connsiteX19891" y="connsiteY19891"/>
              </a:cxn>
              <a:cxn ang="0">
                <a:pos x="connsiteX19892" y="connsiteY19892"/>
              </a:cxn>
              <a:cxn ang="0">
                <a:pos x="connsiteX19893" y="connsiteY19893"/>
              </a:cxn>
              <a:cxn ang="0">
                <a:pos x="connsiteX19894" y="connsiteY19894"/>
              </a:cxn>
              <a:cxn ang="0">
                <a:pos x="connsiteX19895" y="connsiteY19895"/>
              </a:cxn>
              <a:cxn ang="0">
                <a:pos x="connsiteX19896" y="connsiteY19896"/>
              </a:cxn>
              <a:cxn ang="0">
                <a:pos x="connsiteX19897" y="connsiteY19897"/>
              </a:cxn>
              <a:cxn ang="0">
                <a:pos x="connsiteX19898" y="connsiteY19898"/>
              </a:cxn>
              <a:cxn ang="0">
                <a:pos x="connsiteX19899" y="connsiteY19899"/>
              </a:cxn>
              <a:cxn ang="0">
                <a:pos x="connsiteX19900" y="connsiteY19900"/>
              </a:cxn>
              <a:cxn ang="0">
                <a:pos x="connsiteX19901" y="connsiteY19901"/>
              </a:cxn>
              <a:cxn ang="0">
                <a:pos x="connsiteX19902" y="connsiteY19902"/>
              </a:cxn>
              <a:cxn ang="0">
                <a:pos x="connsiteX19903" y="connsiteY19903"/>
              </a:cxn>
              <a:cxn ang="0">
                <a:pos x="connsiteX19904" y="connsiteY19904"/>
              </a:cxn>
              <a:cxn ang="0">
                <a:pos x="connsiteX19905" y="connsiteY19905"/>
              </a:cxn>
              <a:cxn ang="0">
                <a:pos x="connsiteX19906" y="connsiteY19906"/>
              </a:cxn>
              <a:cxn ang="0">
                <a:pos x="connsiteX19907" y="connsiteY19907"/>
              </a:cxn>
              <a:cxn ang="0">
                <a:pos x="connsiteX19908" y="connsiteY19908"/>
              </a:cxn>
              <a:cxn ang="0">
                <a:pos x="connsiteX19909" y="connsiteY19909"/>
              </a:cxn>
              <a:cxn ang="0">
                <a:pos x="connsiteX19910" y="connsiteY19910"/>
              </a:cxn>
              <a:cxn ang="0">
                <a:pos x="connsiteX19911" y="connsiteY19911"/>
              </a:cxn>
              <a:cxn ang="0">
                <a:pos x="connsiteX19912" y="connsiteY19912"/>
              </a:cxn>
              <a:cxn ang="0">
                <a:pos x="connsiteX19913" y="connsiteY19913"/>
              </a:cxn>
              <a:cxn ang="0">
                <a:pos x="connsiteX19914" y="connsiteY19914"/>
              </a:cxn>
              <a:cxn ang="0">
                <a:pos x="connsiteX19915" y="connsiteY19915"/>
              </a:cxn>
              <a:cxn ang="0">
                <a:pos x="connsiteX19916" y="connsiteY19916"/>
              </a:cxn>
              <a:cxn ang="0">
                <a:pos x="connsiteX19917" y="connsiteY19917"/>
              </a:cxn>
              <a:cxn ang="0">
                <a:pos x="connsiteX19918" y="connsiteY19918"/>
              </a:cxn>
              <a:cxn ang="0">
                <a:pos x="connsiteX19919" y="connsiteY19919"/>
              </a:cxn>
              <a:cxn ang="0">
                <a:pos x="connsiteX19920" y="connsiteY19920"/>
              </a:cxn>
              <a:cxn ang="0">
                <a:pos x="connsiteX19921" y="connsiteY19921"/>
              </a:cxn>
              <a:cxn ang="0">
                <a:pos x="connsiteX19922" y="connsiteY19922"/>
              </a:cxn>
              <a:cxn ang="0">
                <a:pos x="connsiteX19923" y="connsiteY19923"/>
              </a:cxn>
              <a:cxn ang="0">
                <a:pos x="connsiteX19924" y="connsiteY19924"/>
              </a:cxn>
              <a:cxn ang="0">
                <a:pos x="connsiteX19925" y="connsiteY19925"/>
              </a:cxn>
              <a:cxn ang="0">
                <a:pos x="connsiteX19926" y="connsiteY19926"/>
              </a:cxn>
              <a:cxn ang="0">
                <a:pos x="connsiteX19927" y="connsiteY19927"/>
              </a:cxn>
              <a:cxn ang="0">
                <a:pos x="connsiteX19928" y="connsiteY19928"/>
              </a:cxn>
              <a:cxn ang="0">
                <a:pos x="connsiteX19929" y="connsiteY19929"/>
              </a:cxn>
              <a:cxn ang="0">
                <a:pos x="connsiteX19930" y="connsiteY19930"/>
              </a:cxn>
              <a:cxn ang="0">
                <a:pos x="connsiteX19931" y="connsiteY19931"/>
              </a:cxn>
              <a:cxn ang="0">
                <a:pos x="connsiteX19932" y="connsiteY19932"/>
              </a:cxn>
              <a:cxn ang="0">
                <a:pos x="connsiteX19933" y="connsiteY19933"/>
              </a:cxn>
              <a:cxn ang="0">
                <a:pos x="connsiteX19934" y="connsiteY19934"/>
              </a:cxn>
              <a:cxn ang="0">
                <a:pos x="connsiteX19935" y="connsiteY19935"/>
              </a:cxn>
              <a:cxn ang="0">
                <a:pos x="connsiteX19936" y="connsiteY19936"/>
              </a:cxn>
              <a:cxn ang="0">
                <a:pos x="connsiteX19937" y="connsiteY19937"/>
              </a:cxn>
              <a:cxn ang="0">
                <a:pos x="connsiteX19938" y="connsiteY19938"/>
              </a:cxn>
              <a:cxn ang="0">
                <a:pos x="connsiteX19939" y="connsiteY19939"/>
              </a:cxn>
              <a:cxn ang="0">
                <a:pos x="connsiteX19940" y="connsiteY19940"/>
              </a:cxn>
              <a:cxn ang="0">
                <a:pos x="connsiteX19941" y="connsiteY19941"/>
              </a:cxn>
              <a:cxn ang="0">
                <a:pos x="connsiteX19942" y="connsiteY19942"/>
              </a:cxn>
              <a:cxn ang="0">
                <a:pos x="connsiteX19943" y="connsiteY19943"/>
              </a:cxn>
              <a:cxn ang="0">
                <a:pos x="connsiteX19944" y="connsiteY19944"/>
              </a:cxn>
              <a:cxn ang="0">
                <a:pos x="connsiteX19945" y="connsiteY19945"/>
              </a:cxn>
              <a:cxn ang="0">
                <a:pos x="connsiteX19946" y="connsiteY19946"/>
              </a:cxn>
              <a:cxn ang="0">
                <a:pos x="connsiteX19947" y="connsiteY19947"/>
              </a:cxn>
              <a:cxn ang="0">
                <a:pos x="connsiteX19948" y="connsiteY19948"/>
              </a:cxn>
              <a:cxn ang="0">
                <a:pos x="connsiteX19949" y="connsiteY19949"/>
              </a:cxn>
              <a:cxn ang="0">
                <a:pos x="connsiteX19950" y="connsiteY19950"/>
              </a:cxn>
              <a:cxn ang="0">
                <a:pos x="connsiteX19951" y="connsiteY19951"/>
              </a:cxn>
              <a:cxn ang="0">
                <a:pos x="connsiteX19952" y="connsiteY19952"/>
              </a:cxn>
              <a:cxn ang="0">
                <a:pos x="connsiteX19953" y="connsiteY19953"/>
              </a:cxn>
              <a:cxn ang="0">
                <a:pos x="connsiteX19954" y="connsiteY19954"/>
              </a:cxn>
              <a:cxn ang="0">
                <a:pos x="connsiteX19955" y="connsiteY19955"/>
              </a:cxn>
              <a:cxn ang="0">
                <a:pos x="connsiteX19956" y="connsiteY19956"/>
              </a:cxn>
              <a:cxn ang="0">
                <a:pos x="connsiteX19957" y="connsiteY19957"/>
              </a:cxn>
              <a:cxn ang="0">
                <a:pos x="connsiteX19958" y="connsiteY19958"/>
              </a:cxn>
              <a:cxn ang="0">
                <a:pos x="connsiteX19959" y="connsiteY19959"/>
              </a:cxn>
              <a:cxn ang="0">
                <a:pos x="connsiteX19960" y="connsiteY19960"/>
              </a:cxn>
              <a:cxn ang="0">
                <a:pos x="connsiteX19961" y="connsiteY19961"/>
              </a:cxn>
              <a:cxn ang="0">
                <a:pos x="connsiteX19962" y="connsiteY19962"/>
              </a:cxn>
              <a:cxn ang="0">
                <a:pos x="connsiteX19963" y="connsiteY19963"/>
              </a:cxn>
              <a:cxn ang="0">
                <a:pos x="connsiteX19964" y="connsiteY19964"/>
              </a:cxn>
              <a:cxn ang="0">
                <a:pos x="connsiteX19965" y="connsiteY19965"/>
              </a:cxn>
              <a:cxn ang="0">
                <a:pos x="connsiteX19966" y="connsiteY19966"/>
              </a:cxn>
              <a:cxn ang="0">
                <a:pos x="connsiteX19967" y="connsiteY19967"/>
              </a:cxn>
              <a:cxn ang="0">
                <a:pos x="connsiteX19968" y="connsiteY19968"/>
              </a:cxn>
              <a:cxn ang="0">
                <a:pos x="connsiteX19969" y="connsiteY19969"/>
              </a:cxn>
              <a:cxn ang="0">
                <a:pos x="connsiteX19970" y="connsiteY19970"/>
              </a:cxn>
              <a:cxn ang="0">
                <a:pos x="connsiteX19971" y="connsiteY19971"/>
              </a:cxn>
              <a:cxn ang="0">
                <a:pos x="connsiteX19972" y="connsiteY19972"/>
              </a:cxn>
              <a:cxn ang="0">
                <a:pos x="connsiteX19973" y="connsiteY19973"/>
              </a:cxn>
              <a:cxn ang="0">
                <a:pos x="connsiteX19974" y="connsiteY19974"/>
              </a:cxn>
              <a:cxn ang="0">
                <a:pos x="connsiteX19975" y="connsiteY19975"/>
              </a:cxn>
              <a:cxn ang="0">
                <a:pos x="connsiteX19976" y="connsiteY19976"/>
              </a:cxn>
              <a:cxn ang="0">
                <a:pos x="connsiteX19977" y="connsiteY19977"/>
              </a:cxn>
              <a:cxn ang="0">
                <a:pos x="connsiteX19978" y="connsiteY19978"/>
              </a:cxn>
              <a:cxn ang="0">
                <a:pos x="connsiteX19979" y="connsiteY19979"/>
              </a:cxn>
              <a:cxn ang="0">
                <a:pos x="connsiteX19980" y="connsiteY19980"/>
              </a:cxn>
              <a:cxn ang="0">
                <a:pos x="connsiteX19981" y="connsiteY19981"/>
              </a:cxn>
              <a:cxn ang="0">
                <a:pos x="connsiteX19982" y="connsiteY19982"/>
              </a:cxn>
              <a:cxn ang="0">
                <a:pos x="connsiteX19983" y="connsiteY19983"/>
              </a:cxn>
              <a:cxn ang="0">
                <a:pos x="connsiteX19984" y="connsiteY19984"/>
              </a:cxn>
              <a:cxn ang="0">
                <a:pos x="connsiteX19985" y="connsiteY19985"/>
              </a:cxn>
              <a:cxn ang="0">
                <a:pos x="connsiteX19986" y="connsiteY19986"/>
              </a:cxn>
              <a:cxn ang="0">
                <a:pos x="connsiteX19987" y="connsiteY19987"/>
              </a:cxn>
              <a:cxn ang="0">
                <a:pos x="connsiteX19988" y="connsiteY19988"/>
              </a:cxn>
              <a:cxn ang="0">
                <a:pos x="connsiteX19989" y="connsiteY19989"/>
              </a:cxn>
              <a:cxn ang="0">
                <a:pos x="connsiteX19990" y="connsiteY19990"/>
              </a:cxn>
              <a:cxn ang="0">
                <a:pos x="connsiteX19991" y="connsiteY19991"/>
              </a:cxn>
              <a:cxn ang="0">
                <a:pos x="connsiteX19992" y="connsiteY19992"/>
              </a:cxn>
              <a:cxn ang="0">
                <a:pos x="connsiteX19993" y="connsiteY19993"/>
              </a:cxn>
              <a:cxn ang="0">
                <a:pos x="connsiteX19994" y="connsiteY19994"/>
              </a:cxn>
              <a:cxn ang="0">
                <a:pos x="connsiteX19995" y="connsiteY19995"/>
              </a:cxn>
              <a:cxn ang="0">
                <a:pos x="connsiteX19996" y="connsiteY19996"/>
              </a:cxn>
              <a:cxn ang="0">
                <a:pos x="connsiteX19997" y="connsiteY19997"/>
              </a:cxn>
              <a:cxn ang="0">
                <a:pos x="connsiteX19998" y="connsiteY19998"/>
              </a:cxn>
              <a:cxn ang="0">
                <a:pos x="connsiteX19999" y="connsiteY19999"/>
              </a:cxn>
              <a:cxn ang="0">
                <a:pos x="connsiteX20000" y="connsiteY20000"/>
              </a:cxn>
              <a:cxn ang="0">
                <a:pos x="connsiteX20001" y="connsiteY20001"/>
              </a:cxn>
              <a:cxn ang="0">
                <a:pos x="connsiteX20002" y="connsiteY20002"/>
              </a:cxn>
              <a:cxn ang="0">
                <a:pos x="connsiteX20003" y="connsiteY20003"/>
              </a:cxn>
              <a:cxn ang="0">
                <a:pos x="connsiteX20004" y="connsiteY20004"/>
              </a:cxn>
              <a:cxn ang="0">
                <a:pos x="connsiteX20005" y="connsiteY20005"/>
              </a:cxn>
              <a:cxn ang="0">
                <a:pos x="connsiteX20006" y="connsiteY20006"/>
              </a:cxn>
              <a:cxn ang="0">
                <a:pos x="connsiteX20007" y="connsiteY20007"/>
              </a:cxn>
              <a:cxn ang="0">
                <a:pos x="connsiteX20008" y="connsiteY20008"/>
              </a:cxn>
              <a:cxn ang="0">
                <a:pos x="connsiteX20009" y="connsiteY20009"/>
              </a:cxn>
              <a:cxn ang="0">
                <a:pos x="connsiteX20010" y="connsiteY20010"/>
              </a:cxn>
              <a:cxn ang="0">
                <a:pos x="connsiteX20011" y="connsiteY20011"/>
              </a:cxn>
              <a:cxn ang="0">
                <a:pos x="connsiteX20012" y="connsiteY20012"/>
              </a:cxn>
              <a:cxn ang="0">
                <a:pos x="connsiteX20013" y="connsiteY20013"/>
              </a:cxn>
              <a:cxn ang="0">
                <a:pos x="connsiteX20014" y="connsiteY20014"/>
              </a:cxn>
              <a:cxn ang="0">
                <a:pos x="connsiteX20015" y="connsiteY20015"/>
              </a:cxn>
              <a:cxn ang="0">
                <a:pos x="connsiteX20016" y="connsiteY20016"/>
              </a:cxn>
              <a:cxn ang="0">
                <a:pos x="connsiteX20017" y="connsiteY20017"/>
              </a:cxn>
              <a:cxn ang="0">
                <a:pos x="connsiteX20018" y="connsiteY20018"/>
              </a:cxn>
              <a:cxn ang="0">
                <a:pos x="connsiteX20019" y="connsiteY20019"/>
              </a:cxn>
              <a:cxn ang="0">
                <a:pos x="connsiteX20020" y="connsiteY20020"/>
              </a:cxn>
              <a:cxn ang="0">
                <a:pos x="connsiteX20021" y="connsiteY20021"/>
              </a:cxn>
              <a:cxn ang="0">
                <a:pos x="connsiteX20022" y="connsiteY20022"/>
              </a:cxn>
              <a:cxn ang="0">
                <a:pos x="connsiteX20023" y="connsiteY20023"/>
              </a:cxn>
              <a:cxn ang="0">
                <a:pos x="connsiteX20024" y="connsiteY20024"/>
              </a:cxn>
              <a:cxn ang="0">
                <a:pos x="connsiteX20025" y="connsiteY20025"/>
              </a:cxn>
              <a:cxn ang="0">
                <a:pos x="connsiteX20026" y="connsiteY20026"/>
              </a:cxn>
              <a:cxn ang="0">
                <a:pos x="connsiteX20027" y="connsiteY20027"/>
              </a:cxn>
              <a:cxn ang="0">
                <a:pos x="connsiteX20028" y="connsiteY20028"/>
              </a:cxn>
              <a:cxn ang="0">
                <a:pos x="connsiteX20029" y="connsiteY20029"/>
              </a:cxn>
              <a:cxn ang="0">
                <a:pos x="connsiteX20030" y="connsiteY20030"/>
              </a:cxn>
              <a:cxn ang="0">
                <a:pos x="connsiteX20031" y="connsiteY20031"/>
              </a:cxn>
              <a:cxn ang="0">
                <a:pos x="connsiteX20032" y="connsiteY20032"/>
              </a:cxn>
              <a:cxn ang="0">
                <a:pos x="connsiteX20033" y="connsiteY20033"/>
              </a:cxn>
              <a:cxn ang="0">
                <a:pos x="connsiteX20034" y="connsiteY20034"/>
              </a:cxn>
              <a:cxn ang="0">
                <a:pos x="connsiteX20035" y="connsiteY20035"/>
              </a:cxn>
              <a:cxn ang="0">
                <a:pos x="connsiteX20036" y="connsiteY20036"/>
              </a:cxn>
              <a:cxn ang="0">
                <a:pos x="connsiteX20037" y="connsiteY20037"/>
              </a:cxn>
              <a:cxn ang="0">
                <a:pos x="connsiteX20038" y="connsiteY20038"/>
              </a:cxn>
              <a:cxn ang="0">
                <a:pos x="connsiteX20039" y="connsiteY20039"/>
              </a:cxn>
              <a:cxn ang="0">
                <a:pos x="connsiteX20040" y="connsiteY20040"/>
              </a:cxn>
              <a:cxn ang="0">
                <a:pos x="connsiteX20041" y="connsiteY20041"/>
              </a:cxn>
              <a:cxn ang="0">
                <a:pos x="connsiteX20042" y="connsiteY20042"/>
              </a:cxn>
              <a:cxn ang="0">
                <a:pos x="connsiteX20043" y="connsiteY20043"/>
              </a:cxn>
              <a:cxn ang="0">
                <a:pos x="connsiteX20044" y="connsiteY20044"/>
              </a:cxn>
              <a:cxn ang="0">
                <a:pos x="connsiteX20045" y="connsiteY20045"/>
              </a:cxn>
              <a:cxn ang="0">
                <a:pos x="connsiteX20046" y="connsiteY20046"/>
              </a:cxn>
              <a:cxn ang="0">
                <a:pos x="connsiteX20047" y="connsiteY20047"/>
              </a:cxn>
              <a:cxn ang="0">
                <a:pos x="connsiteX20048" y="connsiteY20048"/>
              </a:cxn>
              <a:cxn ang="0">
                <a:pos x="connsiteX20049" y="connsiteY20049"/>
              </a:cxn>
              <a:cxn ang="0">
                <a:pos x="connsiteX20050" y="connsiteY20050"/>
              </a:cxn>
              <a:cxn ang="0">
                <a:pos x="connsiteX20051" y="connsiteY20051"/>
              </a:cxn>
              <a:cxn ang="0">
                <a:pos x="connsiteX20052" y="connsiteY20052"/>
              </a:cxn>
              <a:cxn ang="0">
                <a:pos x="connsiteX20053" y="connsiteY20053"/>
              </a:cxn>
              <a:cxn ang="0">
                <a:pos x="connsiteX20054" y="connsiteY20054"/>
              </a:cxn>
              <a:cxn ang="0">
                <a:pos x="connsiteX20055" y="connsiteY20055"/>
              </a:cxn>
              <a:cxn ang="0">
                <a:pos x="connsiteX20056" y="connsiteY20056"/>
              </a:cxn>
              <a:cxn ang="0">
                <a:pos x="connsiteX20057" y="connsiteY20057"/>
              </a:cxn>
              <a:cxn ang="0">
                <a:pos x="connsiteX20058" y="connsiteY20058"/>
              </a:cxn>
              <a:cxn ang="0">
                <a:pos x="connsiteX20059" y="connsiteY20059"/>
              </a:cxn>
              <a:cxn ang="0">
                <a:pos x="connsiteX20060" y="connsiteY20060"/>
              </a:cxn>
              <a:cxn ang="0">
                <a:pos x="connsiteX20061" y="connsiteY20061"/>
              </a:cxn>
              <a:cxn ang="0">
                <a:pos x="connsiteX20062" y="connsiteY20062"/>
              </a:cxn>
              <a:cxn ang="0">
                <a:pos x="connsiteX20063" y="connsiteY20063"/>
              </a:cxn>
              <a:cxn ang="0">
                <a:pos x="connsiteX20064" y="connsiteY20064"/>
              </a:cxn>
              <a:cxn ang="0">
                <a:pos x="connsiteX20065" y="connsiteY20065"/>
              </a:cxn>
              <a:cxn ang="0">
                <a:pos x="connsiteX20066" y="connsiteY20066"/>
              </a:cxn>
              <a:cxn ang="0">
                <a:pos x="connsiteX20067" y="connsiteY20067"/>
              </a:cxn>
              <a:cxn ang="0">
                <a:pos x="connsiteX20068" y="connsiteY20068"/>
              </a:cxn>
              <a:cxn ang="0">
                <a:pos x="connsiteX20069" y="connsiteY20069"/>
              </a:cxn>
              <a:cxn ang="0">
                <a:pos x="connsiteX20070" y="connsiteY20070"/>
              </a:cxn>
              <a:cxn ang="0">
                <a:pos x="connsiteX20071" y="connsiteY20071"/>
              </a:cxn>
              <a:cxn ang="0">
                <a:pos x="connsiteX20072" y="connsiteY20072"/>
              </a:cxn>
              <a:cxn ang="0">
                <a:pos x="connsiteX20073" y="connsiteY20073"/>
              </a:cxn>
              <a:cxn ang="0">
                <a:pos x="connsiteX20074" y="connsiteY20074"/>
              </a:cxn>
              <a:cxn ang="0">
                <a:pos x="connsiteX20075" y="connsiteY20075"/>
              </a:cxn>
              <a:cxn ang="0">
                <a:pos x="connsiteX20076" y="connsiteY20076"/>
              </a:cxn>
              <a:cxn ang="0">
                <a:pos x="connsiteX20077" y="connsiteY20077"/>
              </a:cxn>
              <a:cxn ang="0">
                <a:pos x="connsiteX20078" y="connsiteY20078"/>
              </a:cxn>
              <a:cxn ang="0">
                <a:pos x="connsiteX20079" y="connsiteY20079"/>
              </a:cxn>
              <a:cxn ang="0">
                <a:pos x="connsiteX20080" y="connsiteY20080"/>
              </a:cxn>
              <a:cxn ang="0">
                <a:pos x="connsiteX20081" y="connsiteY20081"/>
              </a:cxn>
              <a:cxn ang="0">
                <a:pos x="connsiteX20082" y="connsiteY20082"/>
              </a:cxn>
              <a:cxn ang="0">
                <a:pos x="connsiteX20083" y="connsiteY20083"/>
              </a:cxn>
              <a:cxn ang="0">
                <a:pos x="connsiteX20084" y="connsiteY20084"/>
              </a:cxn>
              <a:cxn ang="0">
                <a:pos x="connsiteX20085" y="connsiteY20085"/>
              </a:cxn>
              <a:cxn ang="0">
                <a:pos x="connsiteX20086" y="connsiteY20086"/>
              </a:cxn>
              <a:cxn ang="0">
                <a:pos x="connsiteX20087" y="connsiteY20087"/>
              </a:cxn>
              <a:cxn ang="0">
                <a:pos x="connsiteX20088" y="connsiteY20088"/>
              </a:cxn>
              <a:cxn ang="0">
                <a:pos x="connsiteX20089" y="connsiteY20089"/>
              </a:cxn>
              <a:cxn ang="0">
                <a:pos x="connsiteX20090" y="connsiteY20090"/>
              </a:cxn>
              <a:cxn ang="0">
                <a:pos x="connsiteX20091" y="connsiteY20091"/>
              </a:cxn>
              <a:cxn ang="0">
                <a:pos x="connsiteX20092" y="connsiteY20092"/>
              </a:cxn>
              <a:cxn ang="0">
                <a:pos x="connsiteX20093" y="connsiteY20093"/>
              </a:cxn>
              <a:cxn ang="0">
                <a:pos x="connsiteX20094" y="connsiteY20094"/>
              </a:cxn>
              <a:cxn ang="0">
                <a:pos x="connsiteX20095" y="connsiteY20095"/>
              </a:cxn>
              <a:cxn ang="0">
                <a:pos x="connsiteX20096" y="connsiteY20096"/>
              </a:cxn>
              <a:cxn ang="0">
                <a:pos x="connsiteX20097" y="connsiteY20097"/>
              </a:cxn>
              <a:cxn ang="0">
                <a:pos x="connsiteX20098" y="connsiteY20098"/>
              </a:cxn>
              <a:cxn ang="0">
                <a:pos x="connsiteX20099" y="connsiteY20099"/>
              </a:cxn>
              <a:cxn ang="0">
                <a:pos x="connsiteX20100" y="connsiteY20100"/>
              </a:cxn>
              <a:cxn ang="0">
                <a:pos x="connsiteX20101" y="connsiteY20101"/>
              </a:cxn>
              <a:cxn ang="0">
                <a:pos x="connsiteX20102" y="connsiteY20102"/>
              </a:cxn>
              <a:cxn ang="0">
                <a:pos x="connsiteX20103" y="connsiteY20103"/>
              </a:cxn>
              <a:cxn ang="0">
                <a:pos x="connsiteX20104" y="connsiteY20104"/>
              </a:cxn>
              <a:cxn ang="0">
                <a:pos x="connsiteX20105" y="connsiteY20105"/>
              </a:cxn>
              <a:cxn ang="0">
                <a:pos x="connsiteX20106" y="connsiteY20106"/>
              </a:cxn>
              <a:cxn ang="0">
                <a:pos x="connsiteX20107" y="connsiteY20107"/>
              </a:cxn>
              <a:cxn ang="0">
                <a:pos x="connsiteX20108" y="connsiteY20108"/>
              </a:cxn>
              <a:cxn ang="0">
                <a:pos x="connsiteX20109" y="connsiteY20109"/>
              </a:cxn>
              <a:cxn ang="0">
                <a:pos x="connsiteX20110" y="connsiteY20110"/>
              </a:cxn>
              <a:cxn ang="0">
                <a:pos x="connsiteX20111" y="connsiteY20111"/>
              </a:cxn>
              <a:cxn ang="0">
                <a:pos x="connsiteX20112" y="connsiteY20112"/>
              </a:cxn>
              <a:cxn ang="0">
                <a:pos x="connsiteX20113" y="connsiteY20113"/>
              </a:cxn>
              <a:cxn ang="0">
                <a:pos x="connsiteX20114" y="connsiteY20114"/>
              </a:cxn>
              <a:cxn ang="0">
                <a:pos x="connsiteX20115" y="connsiteY20115"/>
              </a:cxn>
              <a:cxn ang="0">
                <a:pos x="connsiteX20116" y="connsiteY20116"/>
              </a:cxn>
              <a:cxn ang="0">
                <a:pos x="connsiteX20117" y="connsiteY20117"/>
              </a:cxn>
              <a:cxn ang="0">
                <a:pos x="connsiteX20118" y="connsiteY20118"/>
              </a:cxn>
              <a:cxn ang="0">
                <a:pos x="connsiteX20119" y="connsiteY20119"/>
              </a:cxn>
              <a:cxn ang="0">
                <a:pos x="connsiteX20120" y="connsiteY20120"/>
              </a:cxn>
              <a:cxn ang="0">
                <a:pos x="connsiteX20121" y="connsiteY20121"/>
              </a:cxn>
              <a:cxn ang="0">
                <a:pos x="connsiteX20122" y="connsiteY20122"/>
              </a:cxn>
              <a:cxn ang="0">
                <a:pos x="connsiteX20123" y="connsiteY20123"/>
              </a:cxn>
              <a:cxn ang="0">
                <a:pos x="connsiteX20124" y="connsiteY20124"/>
              </a:cxn>
              <a:cxn ang="0">
                <a:pos x="connsiteX20125" y="connsiteY20125"/>
              </a:cxn>
              <a:cxn ang="0">
                <a:pos x="connsiteX20126" y="connsiteY20126"/>
              </a:cxn>
              <a:cxn ang="0">
                <a:pos x="connsiteX20127" y="connsiteY20127"/>
              </a:cxn>
              <a:cxn ang="0">
                <a:pos x="connsiteX20128" y="connsiteY20128"/>
              </a:cxn>
              <a:cxn ang="0">
                <a:pos x="connsiteX20129" y="connsiteY20129"/>
              </a:cxn>
              <a:cxn ang="0">
                <a:pos x="connsiteX20130" y="connsiteY20130"/>
              </a:cxn>
              <a:cxn ang="0">
                <a:pos x="connsiteX20131" y="connsiteY20131"/>
              </a:cxn>
              <a:cxn ang="0">
                <a:pos x="connsiteX20132" y="connsiteY20132"/>
              </a:cxn>
              <a:cxn ang="0">
                <a:pos x="connsiteX20133" y="connsiteY20133"/>
              </a:cxn>
              <a:cxn ang="0">
                <a:pos x="connsiteX20134" y="connsiteY20134"/>
              </a:cxn>
              <a:cxn ang="0">
                <a:pos x="connsiteX20135" y="connsiteY20135"/>
              </a:cxn>
              <a:cxn ang="0">
                <a:pos x="connsiteX20136" y="connsiteY20136"/>
              </a:cxn>
              <a:cxn ang="0">
                <a:pos x="connsiteX20137" y="connsiteY20137"/>
              </a:cxn>
              <a:cxn ang="0">
                <a:pos x="connsiteX20138" y="connsiteY20138"/>
              </a:cxn>
              <a:cxn ang="0">
                <a:pos x="connsiteX20139" y="connsiteY20139"/>
              </a:cxn>
              <a:cxn ang="0">
                <a:pos x="connsiteX20140" y="connsiteY20140"/>
              </a:cxn>
              <a:cxn ang="0">
                <a:pos x="connsiteX20141" y="connsiteY20141"/>
              </a:cxn>
              <a:cxn ang="0">
                <a:pos x="connsiteX20142" y="connsiteY20142"/>
              </a:cxn>
              <a:cxn ang="0">
                <a:pos x="connsiteX20143" y="connsiteY20143"/>
              </a:cxn>
              <a:cxn ang="0">
                <a:pos x="connsiteX20144" y="connsiteY20144"/>
              </a:cxn>
              <a:cxn ang="0">
                <a:pos x="connsiteX20145" y="connsiteY20145"/>
              </a:cxn>
              <a:cxn ang="0">
                <a:pos x="connsiteX20146" y="connsiteY20146"/>
              </a:cxn>
              <a:cxn ang="0">
                <a:pos x="connsiteX20147" y="connsiteY20147"/>
              </a:cxn>
              <a:cxn ang="0">
                <a:pos x="connsiteX20148" y="connsiteY20148"/>
              </a:cxn>
              <a:cxn ang="0">
                <a:pos x="connsiteX20149" y="connsiteY20149"/>
              </a:cxn>
              <a:cxn ang="0">
                <a:pos x="connsiteX20150" y="connsiteY20150"/>
              </a:cxn>
              <a:cxn ang="0">
                <a:pos x="connsiteX20151" y="connsiteY20151"/>
              </a:cxn>
              <a:cxn ang="0">
                <a:pos x="connsiteX20152" y="connsiteY20152"/>
              </a:cxn>
              <a:cxn ang="0">
                <a:pos x="connsiteX20153" y="connsiteY20153"/>
              </a:cxn>
              <a:cxn ang="0">
                <a:pos x="connsiteX20154" y="connsiteY20154"/>
              </a:cxn>
              <a:cxn ang="0">
                <a:pos x="connsiteX20155" y="connsiteY20155"/>
              </a:cxn>
              <a:cxn ang="0">
                <a:pos x="connsiteX20156" y="connsiteY20156"/>
              </a:cxn>
              <a:cxn ang="0">
                <a:pos x="connsiteX20157" y="connsiteY20157"/>
              </a:cxn>
              <a:cxn ang="0">
                <a:pos x="connsiteX20158" y="connsiteY20158"/>
              </a:cxn>
              <a:cxn ang="0">
                <a:pos x="connsiteX20159" y="connsiteY20159"/>
              </a:cxn>
              <a:cxn ang="0">
                <a:pos x="connsiteX20160" y="connsiteY20160"/>
              </a:cxn>
              <a:cxn ang="0">
                <a:pos x="connsiteX20161" y="connsiteY20161"/>
              </a:cxn>
              <a:cxn ang="0">
                <a:pos x="connsiteX20162" y="connsiteY20162"/>
              </a:cxn>
              <a:cxn ang="0">
                <a:pos x="connsiteX20163" y="connsiteY20163"/>
              </a:cxn>
              <a:cxn ang="0">
                <a:pos x="connsiteX20164" y="connsiteY20164"/>
              </a:cxn>
              <a:cxn ang="0">
                <a:pos x="connsiteX20165" y="connsiteY20165"/>
              </a:cxn>
              <a:cxn ang="0">
                <a:pos x="connsiteX20166" y="connsiteY20166"/>
              </a:cxn>
              <a:cxn ang="0">
                <a:pos x="connsiteX20167" y="connsiteY20167"/>
              </a:cxn>
              <a:cxn ang="0">
                <a:pos x="connsiteX20168" y="connsiteY20168"/>
              </a:cxn>
              <a:cxn ang="0">
                <a:pos x="connsiteX20169" y="connsiteY20169"/>
              </a:cxn>
              <a:cxn ang="0">
                <a:pos x="connsiteX20170" y="connsiteY20170"/>
              </a:cxn>
              <a:cxn ang="0">
                <a:pos x="connsiteX20171" y="connsiteY20171"/>
              </a:cxn>
              <a:cxn ang="0">
                <a:pos x="connsiteX20172" y="connsiteY20172"/>
              </a:cxn>
              <a:cxn ang="0">
                <a:pos x="connsiteX20173" y="connsiteY20173"/>
              </a:cxn>
              <a:cxn ang="0">
                <a:pos x="connsiteX20174" y="connsiteY20174"/>
              </a:cxn>
              <a:cxn ang="0">
                <a:pos x="connsiteX20175" y="connsiteY20175"/>
              </a:cxn>
              <a:cxn ang="0">
                <a:pos x="connsiteX20176" y="connsiteY20176"/>
              </a:cxn>
              <a:cxn ang="0">
                <a:pos x="connsiteX20177" y="connsiteY20177"/>
              </a:cxn>
              <a:cxn ang="0">
                <a:pos x="connsiteX20178" y="connsiteY20178"/>
              </a:cxn>
              <a:cxn ang="0">
                <a:pos x="connsiteX20179" y="connsiteY20179"/>
              </a:cxn>
              <a:cxn ang="0">
                <a:pos x="connsiteX20180" y="connsiteY20180"/>
              </a:cxn>
              <a:cxn ang="0">
                <a:pos x="connsiteX20181" y="connsiteY20181"/>
              </a:cxn>
              <a:cxn ang="0">
                <a:pos x="connsiteX20182" y="connsiteY20182"/>
              </a:cxn>
              <a:cxn ang="0">
                <a:pos x="connsiteX20183" y="connsiteY20183"/>
              </a:cxn>
              <a:cxn ang="0">
                <a:pos x="connsiteX20184" y="connsiteY20184"/>
              </a:cxn>
              <a:cxn ang="0">
                <a:pos x="connsiteX20185" y="connsiteY20185"/>
              </a:cxn>
              <a:cxn ang="0">
                <a:pos x="connsiteX20186" y="connsiteY20186"/>
              </a:cxn>
              <a:cxn ang="0">
                <a:pos x="connsiteX20187" y="connsiteY20187"/>
              </a:cxn>
              <a:cxn ang="0">
                <a:pos x="connsiteX20188" y="connsiteY20188"/>
              </a:cxn>
              <a:cxn ang="0">
                <a:pos x="connsiteX20189" y="connsiteY20189"/>
              </a:cxn>
              <a:cxn ang="0">
                <a:pos x="connsiteX20190" y="connsiteY20190"/>
              </a:cxn>
              <a:cxn ang="0">
                <a:pos x="connsiteX20191" y="connsiteY20191"/>
              </a:cxn>
              <a:cxn ang="0">
                <a:pos x="connsiteX20192" y="connsiteY20192"/>
              </a:cxn>
              <a:cxn ang="0">
                <a:pos x="connsiteX20193" y="connsiteY20193"/>
              </a:cxn>
              <a:cxn ang="0">
                <a:pos x="connsiteX20194" y="connsiteY20194"/>
              </a:cxn>
              <a:cxn ang="0">
                <a:pos x="connsiteX20195" y="connsiteY20195"/>
              </a:cxn>
              <a:cxn ang="0">
                <a:pos x="connsiteX20196" y="connsiteY20196"/>
              </a:cxn>
              <a:cxn ang="0">
                <a:pos x="connsiteX20197" y="connsiteY20197"/>
              </a:cxn>
              <a:cxn ang="0">
                <a:pos x="connsiteX20198" y="connsiteY20198"/>
              </a:cxn>
              <a:cxn ang="0">
                <a:pos x="connsiteX20199" y="connsiteY20199"/>
              </a:cxn>
              <a:cxn ang="0">
                <a:pos x="connsiteX20200" y="connsiteY20200"/>
              </a:cxn>
              <a:cxn ang="0">
                <a:pos x="connsiteX20201" y="connsiteY20201"/>
              </a:cxn>
              <a:cxn ang="0">
                <a:pos x="connsiteX20202" y="connsiteY20202"/>
              </a:cxn>
              <a:cxn ang="0">
                <a:pos x="connsiteX20203" y="connsiteY20203"/>
              </a:cxn>
              <a:cxn ang="0">
                <a:pos x="connsiteX20204" y="connsiteY20204"/>
              </a:cxn>
              <a:cxn ang="0">
                <a:pos x="connsiteX20205" y="connsiteY20205"/>
              </a:cxn>
              <a:cxn ang="0">
                <a:pos x="connsiteX20206" y="connsiteY20206"/>
              </a:cxn>
              <a:cxn ang="0">
                <a:pos x="connsiteX20207" y="connsiteY20207"/>
              </a:cxn>
              <a:cxn ang="0">
                <a:pos x="connsiteX20208" y="connsiteY20208"/>
              </a:cxn>
              <a:cxn ang="0">
                <a:pos x="connsiteX20209" y="connsiteY20209"/>
              </a:cxn>
              <a:cxn ang="0">
                <a:pos x="connsiteX20210" y="connsiteY20210"/>
              </a:cxn>
              <a:cxn ang="0">
                <a:pos x="connsiteX20211" y="connsiteY20211"/>
              </a:cxn>
              <a:cxn ang="0">
                <a:pos x="connsiteX20212" y="connsiteY20212"/>
              </a:cxn>
              <a:cxn ang="0">
                <a:pos x="connsiteX20213" y="connsiteY20213"/>
              </a:cxn>
              <a:cxn ang="0">
                <a:pos x="connsiteX20214" y="connsiteY20214"/>
              </a:cxn>
              <a:cxn ang="0">
                <a:pos x="connsiteX20215" y="connsiteY20215"/>
              </a:cxn>
              <a:cxn ang="0">
                <a:pos x="connsiteX20216" y="connsiteY20216"/>
              </a:cxn>
              <a:cxn ang="0">
                <a:pos x="connsiteX20217" y="connsiteY20217"/>
              </a:cxn>
              <a:cxn ang="0">
                <a:pos x="connsiteX20218" y="connsiteY20218"/>
              </a:cxn>
              <a:cxn ang="0">
                <a:pos x="connsiteX20219" y="connsiteY20219"/>
              </a:cxn>
              <a:cxn ang="0">
                <a:pos x="connsiteX20220" y="connsiteY20220"/>
              </a:cxn>
              <a:cxn ang="0">
                <a:pos x="connsiteX20221" y="connsiteY20221"/>
              </a:cxn>
              <a:cxn ang="0">
                <a:pos x="connsiteX20222" y="connsiteY20222"/>
              </a:cxn>
              <a:cxn ang="0">
                <a:pos x="connsiteX20223" y="connsiteY20223"/>
              </a:cxn>
              <a:cxn ang="0">
                <a:pos x="connsiteX20224" y="connsiteY20224"/>
              </a:cxn>
              <a:cxn ang="0">
                <a:pos x="connsiteX20225" y="connsiteY20225"/>
              </a:cxn>
              <a:cxn ang="0">
                <a:pos x="connsiteX20226" y="connsiteY20226"/>
              </a:cxn>
              <a:cxn ang="0">
                <a:pos x="connsiteX20227" y="connsiteY20227"/>
              </a:cxn>
              <a:cxn ang="0">
                <a:pos x="connsiteX20228" y="connsiteY20228"/>
              </a:cxn>
              <a:cxn ang="0">
                <a:pos x="connsiteX20229" y="connsiteY20229"/>
              </a:cxn>
              <a:cxn ang="0">
                <a:pos x="connsiteX20230" y="connsiteY20230"/>
              </a:cxn>
              <a:cxn ang="0">
                <a:pos x="connsiteX20231" y="connsiteY20231"/>
              </a:cxn>
              <a:cxn ang="0">
                <a:pos x="connsiteX20232" y="connsiteY20232"/>
              </a:cxn>
              <a:cxn ang="0">
                <a:pos x="connsiteX20233" y="connsiteY20233"/>
              </a:cxn>
              <a:cxn ang="0">
                <a:pos x="connsiteX20234" y="connsiteY20234"/>
              </a:cxn>
              <a:cxn ang="0">
                <a:pos x="connsiteX20235" y="connsiteY20235"/>
              </a:cxn>
              <a:cxn ang="0">
                <a:pos x="connsiteX20236" y="connsiteY20236"/>
              </a:cxn>
              <a:cxn ang="0">
                <a:pos x="connsiteX20237" y="connsiteY20237"/>
              </a:cxn>
              <a:cxn ang="0">
                <a:pos x="connsiteX20238" y="connsiteY20238"/>
              </a:cxn>
              <a:cxn ang="0">
                <a:pos x="connsiteX20239" y="connsiteY20239"/>
              </a:cxn>
              <a:cxn ang="0">
                <a:pos x="connsiteX20240" y="connsiteY20240"/>
              </a:cxn>
              <a:cxn ang="0">
                <a:pos x="connsiteX20241" y="connsiteY20241"/>
              </a:cxn>
              <a:cxn ang="0">
                <a:pos x="connsiteX20242" y="connsiteY20242"/>
              </a:cxn>
              <a:cxn ang="0">
                <a:pos x="connsiteX20243" y="connsiteY20243"/>
              </a:cxn>
              <a:cxn ang="0">
                <a:pos x="connsiteX20244" y="connsiteY20244"/>
              </a:cxn>
              <a:cxn ang="0">
                <a:pos x="connsiteX20245" y="connsiteY20245"/>
              </a:cxn>
              <a:cxn ang="0">
                <a:pos x="connsiteX20246" y="connsiteY20246"/>
              </a:cxn>
              <a:cxn ang="0">
                <a:pos x="connsiteX20247" y="connsiteY20247"/>
              </a:cxn>
              <a:cxn ang="0">
                <a:pos x="connsiteX20248" y="connsiteY20248"/>
              </a:cxn>
              <a:cxn ang="0">
                <a:pos x="connsiteX20249" y="connsiteY20249"/>
              </a:cxn>
              <a:cxn ang="0">
                <a:pos x="connsiteX20250" y="connsiteY20250"/>
              </a:cxn>
              <a:cxn ang="0">
                <a:pos x="connsiteX20251" y="connsiteY20251"/>
              </a:cxn>
              <a:cxn ang="0">
                <a:pos x="connsiteX20252" y="connsiteY20252"/>
              </a:cxn>
              <a:cxn ang="0">
                <a:pos x="connsiteX20253" y="connsiteY20253"/>
              </a:cxn>
              <a:cxn ang="0">
                <a:pos x="connsiteX20254" y="connsiteY20254"/>
              </a:cxn>
              <a:cxn ang="0">
                <a:pos x="connsiteX20255" y="connsiteY20255"/>
              </a:cxn>
              <a:cxn ang="0">
                <a:pos x="connsiteX20256" y="connsiteY20256"/>
              </a:cxn>
              <a:cxn ang="0">
                <a:pos x="connsiteX20257" y="connsiteY20257"/>
              </a:cxn>
              <a:cxn ang="0">
                <a:pos x="connsiteX20258" y="connsiteY20258"/>
              </a:cxn>
              <a:cxn ang="0">
                <a:pos x="connsiteX20259" y="connsiteY20259"/>
              </a:cxn>
              <a:cxn ang="0">
                <a:pos x="connsiteX20260" y="connsiteY20260"/>
              </a:cxn>
              <a:cxn ang="0">
                <a:pos x="connsiteX20261" y="connsiteY20261"/>
              </a:cxn>
              <a:cxn ang="0">
                <a:pos x="connsiteX20262" y="connsiteY20262"/>
              </a:cxn>
              <a:cxn ang="0">
                <a:pos x="connsiteX20263" y="connsiteY20263"/>
              </a:cxn>
              <a:cxn ang="0">
                <a:pos x="connsiteX20264" y="connsiteY20264"/>
              </a:cxn>
              <a:cxn ang="0">
                <a:pos x="connsiteX20265" y="connsiteY20265"/>
              </a:cxn>
              <a:cxn ang="0">
                <a:pos x="connsiteX20266" y="connsiteY20266"/>
              </a:cxn>
              <a:cxn ang="0">
                <a:pos x="connsiteX20267" y="connsiteY20267"/>
              </a:cxn>
              <a:cxn ang="0">
                <a:pos x="connsiteX20268" y="connsiteY20268"/>
              </a:cxn>
              <a:cxn ang="0">
                <a:pos x="connsiteX20269" y="connsiteY20269"/>
              </a:cxn>
              <a:cxn ang="0">
                <a:pos x="connsiteX20270" y="connsiteY20270"/>
              </a:cxn>
              <a:cxn ang="0">
                <a:pos x="connsiteX20271" y="connsiteY20271"/>
              </a:cxn>
              <a:cxn ang="0">
                <a:pos x="connsiteX20272" y="connsiteY20272"/>
              </a:cxn>
              <a:cxn ang="0">
                <a:pos x="connsiteX20273" y="connsiteY20273"/>
              </a:cxn>
              <a:cxn ang="0">
                <a:pos x="connsiteX20274" y="connsiteY20274"/>
              </a:cxn>
              <a:cxn ang="0">
                <a:pos x="connsiteX20275" y="connsiteY20275"/>
              </a:cxn>
              <a:cxn ang="0">
                <a:pos x="connsiteX20276" y="connsiteY20276"/>
              </a:cxn>
              <a:cxn ang="0">
                <a:pos x="connsiteX20277" y="connsiteY20277"/>
              </a:cxn>
              <a:cxn ang="0">
                <a:pos x="connsiteX20278" y="connsiteY20278"/>
              </a:cxn>
              <a:cxn ang="0">
                <a:pos x="connsiteX20279" y="connsiteY20279"/>
              </a:cxn>
              <a:cxn ang="0">
                <a:pos x="connsiteX20280" y="connsiteY20280"/>
              </a:cxn>
              <a:cxn ang="0">
                <a:pos x="connsiteX20281" y="connsiteY20281"/>
              </a:cxn>
              <a:cxn ang="0">
                <a:pos x="connsiteX20282" y="connsiteY20282"/>
              </a:cxn>
              <a:cxn ang="0">
                <a:pos x="connsiteX20283" y="connsiteY20283"/>
              </a:cxn>
              <a:cxn ang="0">
                <a:pos x="connsiteX20284" y="connsiteY20284"/>
              </a:cxn>
              <a:cxn ang="0">
                <a:pos x="connsiteX20285" y="connsiteY20285"/>
              </a:cxn>
              <a:cxn ang="0">
                <a:pos x="connsiteX20286" y="connsiteY20286"/>
              </a:cxn>
              <a:cxn ang="0">
                <a:pos x="connsiteX20287" y="connsiteY20287"/>
              </a:cxn>
              <a:cxn ang="0">
                <a:pos x="connsiteX20288" y="connsiteY20288"/>
              </a:cxn>
              <a:cxn ang="0">
                <a:pos x="connsiteX20289" y="connsiteY20289"/>
              </a:cxn>
              <a:cxn ang="0">
                <a:pos x="connsiteX20290" y="connsiteY20290"/>
              </a:cxn>
              <a:cxn ang="0">
                <a:pos x="connsiteX20291" y="connsiteY20291"/>
              </a:cxn>
              <a:cxn ang="0">
                <a:pos x="connsiteX20292" y="connsiteY20292"/>
              </a:cxn>
              <a:cxn ang="0">
                <a:pos x="connsiteX20293" y="connsiteY20293"/>
              </a:cxn>
              <a:cxn ang="0">
                <a:pos x="connsiteX20294" y="connsiteY20294"/>
              </a:cxn>
              <a:cxn ang="0">
                <a:pos x="connsiteX20295" y="connsiteY20295"/>
              </a:cxn>
              <a:cxn ang="0">
                <a:pos x="connsiteX20296" y="connsiteY20296"/>
              </a:cxn>
              <a:cxn ang="0">
                <a:pos x="connsiteX20297" y="connsiteY20297"/>
              </a:cxn>
              <a:cxn ang="0">
                <a:pos x="connsiteX20298" y="connsiteY20298"/>
              </a:cxn>
              <a:cxn ang="0">
                <a:pos x="connsiteX20299" y="connsiteY20299"/>
              </a:cxn>
              <a:cxn ang="0">
                <a:pos x="connsiteX20300" y="connsiteY20300"/>
              </a:cxn>
              <a:cxn ang="0">
                <a:pos x="connsiteX20301" y="connsiteY20301"/>
              </a:cxn>
              <a:cxn ang="0">
                <a:pos x="connsiteX20302" y="connsiteY20302"/>
              </a:cxn>
              <a:cxn ang="0">
                <a:pos x="connsiteX20303" y="connsiteY20303"/>
              </a:cxn>
              <a:cxn ang="0">
                <a:pos x="connsiteX20304" y="connsiteY20304"/>
              </a:cxn>
              <a:cxn ang="0">
                <a:pos x="connsiteX20305" y="connsiteY20305"/>
              </a:cxn>
              <a:cxn ang="0">
                <a:pos x="connsiteX20306" y="connsiteY20306"/>
              </a:cxn>
              <a:cxn ang="0">
                <a:pos x="connsiteX20307" y="connsiteY20307"/>
              </a:cxn>
              <a:cxn ang="0">
                <a:pos x="connsiteX20308" y="connsiteY20308"/>
              </a:cxn>
              <a:cxn ang="0">
                <a:pos x="connsiteX20309" y="connsiteY20309"/>
              </a:cxn>
              <a:cxn ang="0">
                <a:pos x="connsiteX20310" y="connsiteY20310"/>
              </a:cxn>
              <a:cxn ang="0">
                <a:pos x="connsiteX20311" y="connsiteY20311"/>
              </a:cxn>
              <a:cxn ang="0">
                <a:pos x="connsiteX20312" y="connsiteY20312"/>
              </a:cxn>
              <a:cxn ang="0">
                <a:pos x="connsiteX20313" y="connsiteY20313"/>
              </a:cxn>
              <a:cxn ang="0">
                <a:pos x="connsiteX20314" y="connsiteY20314"/>
              </a:cxn>
              <a:cxn ang="0">
                <a:pos x="connsiteX20315" y="connsiteY20315"/>
              </a:cxn>
              <a:cxn ang="0">
                <a:pos x="connsiteX20316" y="connsiteY20316"/>
              </a:cxn>
              <a:cxn ang="0">
                <a:pos x="connsiteX20317" y="connsiteY20317"/>
              </a:cxn>
              <a:cxn ang="0">
                <a:pos x="connsiteX20318" y="connsiteY20318"/>
              </a:cxn>
              <a:cxn ang="0">
                <a:pos x="connsiteX20319" y="connsiteY20319"/>
              </a:cxn>
              <a:cxn ang="0">
                <a:pos x="connsiteX20320" y="connsiteY20320"/>
              </a:cxn>
              <a:cxn ang="0">
                <a:pos x="connsiteX20321" y="connsiteY20321"/>
              </a:cxn>
              <a:cxn ang="0">
                <a:pos x="connsiteX20322" y="connsiteY20322"/>
              </a:cxn>
              <a:cxn ang="0">
                <a:pos x="connsiteX20323" y="connsiteY20323"/>
              </a:cxn>
              <a:cxn ang="0">
                <a:pos x="connsiteX20324" y="connsiteY20324"/>
              </a:cxn>
              <a:cxn ang="0">
                <a:pos x="connsiteX20325" y="connsiteY20325"/>
              </a:cxn>
              <a:cxn ang="0">
                <a:pos x="connsiteX20326" y="connsiteY20326"/>
              </a:cxn>
              <a:cxn ang="0">
                <a:pos x="connsiteX20327" y="connsiteY20327"/>
              </a:cxn>
              <a:cxn ang="0">
                <a:pos x="connsiteX20328" y="connsiteY20328"/>
              </a:cxn>
              <a:cxn ang="0">
                <a:pos x="connsiteX20329" y="connsiteY20329"/>
              </a:cxn>
              <a:cxn ang="0">
                <a:pos x="connsiteX20330" y="connsiteY20330"/>
              </a:cxn>
              <a:cxn ang="0">
                <a:pos x="connsiteX20331" y="connsiteY20331"/>
              </a:cxn>
              <a:cxn ang="0">
                <a:pos x="connsiteX20332" y="connsiteY20332"/>
              </a:cxn>
              <a:cxn ang="0">
                <a:pos x="connsiteX20333" y="connsiteY20333"/>
              </a:cxn>
              <a:cxn ang="0">
                <a:pos x="connsiteX20334" y="connsiteY20334"/>
              </a:cxn>
              <a:cxn ang="0">
                <a:pos x="connsiteX20335" y="connsiteY20335"/>
              </a:cxn>
              <a:cxn ang="0">
                <a:pos x="connsiteX20336" y="connsiteY20336"/>
              </a:cxn>
              <a:cxn ang="0">
                <a:pos x="connsiteX20337" y="connsiteY20337"/>
              </a:cxn>
              <a:cxn ang="0">
                <a:pos x="connsiteX20338" y="connsiteY20338"/>
              </a:cxn>
              <a:cxn ang="0">
                <a:pos x="connsiteX20339" y="connsiteY20339"/>
              </a:cxn>
              <a:cxn ang="0">
                <a:pos x="connsiteX20340" y="connsiteY20340"/>
              </a:cxn>
              <a:cxn ang="0">
                <a:pos x="connsiteX20341" y="connsiteY20341"/>
              </a:cxn>
              <a:cxn ang="0">
                <a:pos x="connsiteX20342" y="connsiteY20342"/>
              </a:cxn>
              <a:cxn ang="0">
                <a:pos x="connsiteX20343" y="connsiteY20343"/>
              </a:cxn>
              <a:cxn ang="0">
                <a:pos x="connsiteX20344" y="connsiteY20344"/>
              </a:cxn>
              <a:cxn ang="0">
                <a:pos x="connsiteX20345" y="connsiteY20345"/>
              </a:cxn>
              <a:cxn ang="0">
                <a:pos x="connsiteX20346" y="connsiteY20346"/>
              </a:cxn>
              <a:cxn ang="0">
                <a:pos x="connsiteX20347" y="connsiteY20347"/>
              </a:cxn>
              <a:cxn ang="0">
                <a:pos x="connsiteX20348" y="connsiteY20348"/>
              </a:cxn>
              <a:cxn ang="0">
                <a:pos x="connsiteX20349" y="connsiteY20349"/>
              </a:cxn>
              <a:cxn ang="0">
                <a:pos x="connsiteX20350" y="connsiteY20350"/>
              </a:cxn>
              <a:cxn ang="0">
                <a:pos x="connsiteX20351" y="connsiteY20351"/>
              </a:cxn>
              <a:cxn ang="0">
                <a:pos x="connsiteX20352" y="connsiteY20352"/>
              </a:cxn>
              <a:cxn ang="0">
                <a:pos x="connsiteX20353" y="connsiteY20353"/>
              </a:cxn>
              <a:cxn ang="0">
                <a:pos x="connsiteX20354" y="connsiteY20354"/>
              </a:cxn>
              <a:cxn ang="0">
                <a:pos x="connsiteX20355" y="connsiteY20355"/>
              </a:cxn>
              <a:cxn ang="0">
                <a:pos x="connsiteX20356" y="connsiteY20356"/>
              </a:cxn>
              <a:cxn ang="0">
                <a:pos x="connsiteX20357" y="connsiteY20357"/>
              </a:cxn>
              <a:cxn ang="0">
                <a:pos x="connsiteX20358" y="connsiteY20358"/>
              </a:cxn>
              <a:cxn ang="0">
                <a:pos x="connsiteX20359" y="connsiteY20359"/>
              </a:cxn>
              <a:cxn ang="0">
                <a:pos x="connsiteX20360" y="connsiteY20360"/>
              </a:cxn>
              <a:cxn ang="0">
                <a:pos x="connsiteX20361" y="connsiteY20361"/>
              </a:cxn>
              <a:cxn ang="0">
                <a:pos x="connsiteX20362" y="connsiteY20362"/>
              </a:cxn>
              <a:cxn ang="0">
                <a:pos x="connsiteX20363" y="connsiteY20363"/>
              </a:cxn>
              <a:cxn ang="0">
                <a:pos x="connsiteX20364" y="connsiteY20364"/>
              </a:cxn>
              <a:cxn ang="0">
                <a:pos x="connsiteX20365" y="connsiteY20365"/>
              </a:cxn>
              <a:cxn ang="0">
                <a:pos x="connsiteX20366" y="connsiteY20366"/>
              </a:cxn>
              <a:cxn ang="0">
                <a:pos x="connsiteX20367" y="connsiteY20367"/>
              </a:cxn>
              <a:cxn ang="0">
                <a:pos x="connsiteX20368" y="connsiteY20368"/>
              </a:cxn>
              <a:cxn ang="0">
                <a:pos x="connsiteX20369" y="connsiteY20369"/>
              </a:cxn>
              <a:cxn ang="0">
                <a:pos x="connsiteX20370" y="connsiteY20370"/>
              </a:cxn>
              <a:cxn ang="0">
                <a:pos x="connsiteX20371" y="connsiteY20371"/>
              </a:cxn>
              <a:cxn ang="0">
                <a:pos x="connsiteX20372" y="connsiteY20372"/>
              </a:cxn>
              <a:cxn ang="0">
                <a:pos x="connsiteX20373" y="connsiteY20373"/>
              </a:cxn>
              <a:cxn ang="0">
                <a:pos x="connsiteX20374" y="connsiteY20374"/>
              </a:cxn>
              <a:cxn ang="0">
                <a:pos x="connsiteX20375" y="connsiteY20375"/>
              </a:cxn>
              <a:cxn ang="0">
                <a:pos x="connsiteX20376" y="connsiteY20376"/>
              </a:cxn>
              <a:cxn ang="0">
                <a:pos x="connsiteX20377" y="connsiteY20377"/>
              </a:cxn>
              <a:cxn ang="0">
                <a:pos x="connsiteX20378" y="connsiteY20378"/>
              </a:cxn>
              <a:cxn ang="0">
                <a:pos x="connsiteX20379" y="connsiteY20379"/>
              </a:cxn>
              <a:cxn ang="0">
                <a:pos x="connsiteX20380" y="connsiteY20380"/>
              </a:cxn>
              <a:cxn ang="0">
                <a:pos x="connsiteX20381" y="connsiteY20381"/>
              </a:cxn>
              <a:cxn ang="0">
                <a:pos x="connsiteX20382" y="connsiteY20382"/>
              </a:cxn>
              <a:cxn ang="0">
                <a:pos x="connsiteX20383" y="connsiteY20383"/>
              </a:cxn>
              <a:cxn ang="0">
                <a:pos x="connsiteX20384" y="connsiteY20384"/>
              </a:cxn>
              <a:cxn ang="0">
                <a:pos x="connsiteX20385" y="connsiteY20385"/>
              </a:cxn>
              <a:cxn ang="0">
                <a:pos x="connsiteX20386" y="connsiteY20386"/>
              </a:cxn>
              <a:cxn ang="0">
                <a:pos x="connsiteX20387" y="connsiteY20387"/>
              </a:cxn>
              <a:cxn ang="0">
                <a:pos x="connsiteX20388" y="connsiteY20388"/>
              </a:cxn>
              <a:cxn ang="0">
                <a:pos x="connsiteX20389" y="connsiteY20389"/>
              </a:cxn>
              <a:cxn ang="0">
                <a:pos x="connsiteX20390" y="connsiteY20390"/>
              </a:cxn>
              <a:cxn ang="0">
                <a:pos x="connsiteX20391" y="connsiteY20391"/>
              </a:cxn>
              <a:cxn ang="0">
                <a:pos x="connsiteX20392" y="connsiteY20392"/>
              </a:cxn>
              <a:cxn ang="0">
                <a:pos x="connsiteX20393" y="connsiteY20393"/>
              </a:cxn>
              <a:cxn ang="0">
                <a:pos x="connsiteX20394" y="connsiteY20394"/>
              </a:cxn>
              <a:cxn ang="0">
                <a:pos x="connsiteX20395" y="connsiteY20395"/>
              </a:cxn>
              <a:cxn ang="0">
                <a:pos x="connsiteX20396" y="connsiteY20396"/>
              </a:cxn>
              <a:cxn ang="0">
                <a:pos x="connsiteX20397" y="connsiteY20397"/>
              </a:cxn>
              <a:cxn ang="0">
                <a:pos x="connsiteX20398" y="connsiteY20398"/>
              </a:cxn>
              <a:cxn ang="0">
                <a:pos x="connsiteX20399" y="connsiteY20399"/>
              </a:cxn>
              <a:cxn ang="0">
                <a:pos x="connsiteX20400" y="connsiteY20400"/>
              </a:cxn>
              <a:cxn ang="0">
                <a:pos x="connsiteX20401" y="connsiteY20401"/>
              </a:cxn>
              <a:cxn ang="0">
                <a:pos x="connsiteX20402" y="connsiteY20402"/>
              </a:cxn>
              <a:cxn ang="0">
                <a:pos x="connsiteX20403" y="connsiteY20403"/>
              </a:cxn>
              <a:cxn ang="0">
                <a:pos x="connsiteX20404" y="connsiteY20404"/>
              </a:cxn>
              <a:cxn ang="0">
                <a:pos x="connsiteX20405" y="connsiteY20405"/>
              </a:cxn>
              <a:cxn ang="0">
                <a:pos x="connsiteX20406" y="connsiteY20406"/>
              </a:cxn>
              <a:cxn ang="0">
                <a:pos x="connsiteX20407" y="connsiteY20407"/>
              </a:cxn>
              <a:cxn ang="0">
                <a:pos x="connsiteX20408" y="connsiteY20408"/>
              </a:cxn>
              <a:cxn ang="0">
                <a:pos x="connsiteX20409" y="connsiteY20409"/>
              </a:cxn>
              <a:cxn ang="0">
                <a:pos x="connsiteX20410" y="connsiteY20410"/>
              </a:cxn>
              <a:cxn ang="0">
                <a:pos x="connsiteX20411" y="connsiteY20411"/>
              </a:cxn>
              <a:cxn ang="0">
                <a:pos x="connsiteX20412" y="connsiteY20412"/>
              </a:cxn>
              <a:cxn ang="0">
                <a:pos x="connsiteX20413" y="connsiteY20413"/>
              </a:cxn>
              <a:cxn ang="0">
                <a:pos x="connsiteX20414" y="connsiteY20414"/>
              </a:cxn>
              <a:cxn ang="0">
                <a:pos x="connsiteX20415" y="connsiteY20415"/>
              </a:cxn>
              <a:cxn ang="0">
                <a:pos x="connsiteX20416" y="connsiteY20416"/>
              </a:cxn>
              <a:cxn ang="0">
                <a:pos x="connsiteX20417" y="connsiteY20417"/>
              </a:cxn>
              <a:cxn ang="0">
                <a:pos x="connsiteX20418" y="connsiteY20418"/>
              </a:cxn>
              <a:cxn ang="0">
                <a:pos x="connsiteX20419" y="connsiteY20419"/>
              </a:cxn>
              <a:cxn ang="0">
                <a:pos x="connsiteX20420" y="connsiteY20420"/>
              </a:cxn>
              <a:cxn ang="0">
                <a:pos x="connsiteX20421" y="connsiteY20421"/>
              </a:cxn>
              <a:cxn ang="0">
                <a:pos x="connsiteX20422" y="connsiteY20422"/>
              </a:cxn>
              <a:cxn ang="0">
                <a:pos x="connsiteX20423" y="connsiteY20423"/>
              </a:cxn>
              <a:cxn ang="0">
                <a:pos x="connsiteX20424" y="connsiteY20424"/>
              </a:cxn>
              <a:cxn ang="0">
                <a:pos x="connsiteX20425" y="connsiteY20425"/>
              </a:cxn>
              <a:cxn ang="0">
                <a:pos x="connsiteX20426" y="connsiteY20426"/>
              </a:cxn>
              <a:cxn ang="0">
                <a:pos x="connsiteX20427" y="connsiteY20427"/>
              </a:cxn>
              <a:cxn ang="0">
                <a:pos x="connsiteX20428" y="connsiteY20428"/>
              </a:cxn>
              <a:cxn ang="0">
                <a:pos x="connsiteX20429" y="connsiteY20429"/>
              </a:cxn>
              <a:cxn ang="0">
                <a:pos x="connsiteX20430" y="connsiteY20430"/>
              </a:cxn>
              <a:cxn ang="0">
                <a:pos x="connsiteX20431" y="connsiteY20431"/>
              </a:cxn>
              <a:cxn ang="0">
                <a:pos x="connsiteX20432" y="connsiteY20432"/>
              </a:cxn>
              <a:cxn ang="0">
                <a:pos x="connsiteX20433" y="connsiteY20433"/>
              </a:cxn>
              <a:cxn ang="0">
                <a:pos x="connsiteX20434" y="connsiteY20434"/>
              </a:cxn>
              <a:cxn ang="0">
                <a:pos x="connsiteX20435" y="connsiteY20435"/>
              </a:cxn>
              <a:cxn ang="0">
                <a:pos x="connsiteX20436" y="connsiteY20436"/>
              </a:cxn>
              <a:cxn ang="0">
                <a:pos x="connsiteX20437" y="connsiteY20437"/>
              </a:cxn>
              <a:cxn ang="0">
                <a:pos x="connsiteX20438" y="connsiteY20438"/>
              </a:cxn>
              <a:cxn ang="0">
                <a:pos x="connsiteX20439" y="connsiteY20439"/>
              </a:cxn>
              <a:cxn ang="0">
                <a:pos x="connsiteX20440" y="connsiteY20440"/>
              </a:cxn>
              <a:cxn ang="0">
                <a:pos x="connsiteX20441" y="connsiteY20441"/>
              </a:cxn>
              <a:cxn ang="0">
                <a:pos x="connsiteX20442" y="connsiteY20442"/>
              </a:cxn>
              <a:cxn ang="0">
                <a:pos x="connsiteX20443" y="connsiteY20443"/>
              </a:cxn>
              <a:cxn ang="0">
                <a:pos x="connsiteX20444" y="connsiteY20444"/>
              </a:cxn>
              <a:cxn ang="0">
                <a:pos x="connsiteX20445" y="connsiteY20445"/>
              </a:cxn>
              <a:cxn ang="0">
                <a:pos x="connsiteX20446" y="connsiteY20446"/>
              </a:cxn>
              <a:cxn ang="0">
                <a:pos x="connsiteX20447" y="connsiteY20447"/>
              </a:cxn>
              <a:cxn ang="0">
                <a:pos x="connsiteX20448" y="connsiteY20448"/>
              </a:cxn>
              <a:cxn ang="0">
                <a:pos x="connsiteX20449" y="connsiteY20449"/>
              </a:cxn>
              <a:cxn ang="0">
                <a:pos x="connsiteX20450" y="connsiteY20450"/>
              </a:cxn>
              <a:cxn ang="0">
                <a:pos x="connsiteX20451" y="connsiteY20451"/>
              </a:cxn>
              <a:cxn ang="0">
                <a:pos x="connsiteX20452" y="connsiteY20452"/>
              </a:cxn>
              <a:cxn ang="0">
                <a:pos x="connsiteX20453" y="connsiteY20453"/>
              </a:cxn>
              <a:cxn ang="0">
                <a:pos x="connsiteX20454" y="connsiteY20454"/>
              </a:cxn>
              <a:cxn ang="0">
                <a:pos x="connsiteX20455" y="connsiteY20455"/>
              </a:cxn>
              <a:cxn ang="0">
                <a:pos x="connsiteX20456" y="connsiteY20456"/>
              </a:cxn>
              <a:cxn ang="0">
                <a:pos x="connsiteX20457" y="connsiteY20457"/>
              </a:cxn>
              <a:cxn ang="0">
                <a:pos x="connsiteX20458" y="connsiteY20458"/>
              </a:cxn>
              <a:cxn ang="0">
                <a:pos x="connsiteX20459" y="connsiteY20459"/>
              </a:cxn>
              <a:cxn ang="0">
                <a:pos x="connsiteX20460" y="connsiteY20460"/>
              </a:cxn>
              <a:cxn ang="0">
                <a:pos x="connsiteX20461" y="connsiteY20461"/>
              </a:cxn>
              <a:cxn ang="0">
                <a:pos x="connsiteX20462" y="connsiteY20462"/>
              </a:cxn>
              <a:cxn ang="0">
                <a:pos x="connsiteX20463" y="connsiteY20463"/>
              </a:cxn>
              <a:cxn ang="0">
                <a:pos x="connsiteX20464" y="connsiteY20464"/>
              </a:cxn>
              <a:cxn ang="0">
                <a:pos x="connsiteX20465" y="connsiteY20465"/>
              </a:cxn>
              <a:cxn ang="0">
                <a:pos x="connsiteX20466" y="connsiteY20466"/>
              </a:cxn>
              <a:cxn ang="0">
                <a:pos x="connsiteX20467" y="connsiteY20467"/>
              </a:cxn>
              <a:cxn ang="0">
                <a:pos x="connsiteX20468" y="connsiteY20468"/>
              </a:cxn>
              <a:cxn ang="0">
                <a:pos x="connsiteX20469" y="connsiteY20469"/>
              </a:cxn>
              <a:cxn ang="0">
                <a:pos x="connsiteX20470" y="connsiteY20470"/>
              </a:cxn>
              <a:cxn ang="0">
                <a:pos x="connsiteX20471" y="connsiteY20471"/>
              </a:cxn>
              <a:cxn ang="0">
                <a:pos x="connsiteX20472" y="connsiteY20472"/>
              </a:cxn>
              <a:cxn ang="0">
                <a:pos x="connsiteX20473" y="connsiteY20473"/>
              </a:cxn>
              <a:cxn ang="0">
                <a:pos x="connsiteX20474" y="connsiteY20474"/>
              </a:cxn>
              <a:cxn ang="0">
                <a:pos x="connsiteX20475" y="connsiteY20475"/>
              </a:cxn>
              <a:cxn ang="0">
                <a:pos x="connsiteX20476" y="connsiteY20476"/>
              </a:cxn>
              <a:cxn ang="0">
                <a:pos x="connsiteX20477" y="connsiteY20477"/>
              </a:cxn>
              <a:cxn ang="0">
                <a:pos x="connsiteX20478" y="connsiteY20478"/>
              </a:cxn>
              <a:cxn ang="0">
                <a:pos x="connsiteX20479" y="connsiteY20479"/>
              </a:cxn>
              <a:cxn ang="0">
                <a:pos x="connsiteX20480" y="connsiteY20480"/>
              </a:cxn>
              <a:cxn ang="0">
                <a:pos x="connsiteX20481" y="connsiteY20481"/>
              </a:cxn>
              <a:cxn ang="0">
                <a:pos x="connsiteX20482" y="connsiteY20482"/>
              </a:cxn>
              <a:cxn ang="0">
                <a:pos x="connsiteX20483" y="connsiteY20483"/>
              </a:cxn>
              <a:cxn ang="0">
                <a:pos x="connsiteX20484" y="connsiteY20484"/>
              </a:cxn>
              <a:cxn ang="0">
                <a:pos x="connsiteX20485" y="connsiteY20485"/>
              </a:cxn>
              <a:cxn ang="0">
                <a:pos x="connsiteX20486" y="connsiteY20486"/>
              </a:cxn>
              <a:cxn ang="0">
                <a:pos x="connsiteX20487" y="connsiteY20487"/>
              </a:cxn>
              <a:cxn ang="0">
                <a:pos x="connsiteX20488" y="connsiteY20488"/>
              </a:cxn>
              <a:cxn ang="0">
                <a:pos x="connsiteX20489" y="connsiteY20489"/>
              </a:cxn>
              <a:cxn ang="0">
                <a:pos x="connsiteX20490" y="connsiteY20490"/>
              </a:cxn>
              <a:cxn ang="0">
                <a:pos x="connsiteX20491" y="connsiteY20491"/>
              </a:cxn>
              <a:cxn ang="0">
                <a:pos x="connsiteX20492" y="connsiteY20492"/>
              </a:cxn>
              <a:cxn ang="0">
                <a:pos x="connsiteX20493" y="connsiteY20493"/>
              </a:cxn>
              <a:cxn ang="0">
                <a:pos x="connsiteX20494" y="connsiteY20494"/>
              </a:cxn>
              <a:cxn ang="0">
                <a:pos x="connsiteX20495" y="connsiteY20495"/>
              </a:cxn>
              <a:cxn ang="0">
                <a:pos x="connsiteX20496" y="connsiteY20496"/>
              </a:cxn>
              <a:cxn ang="0">
                <a:pos x="connsiteX20497" y="connsiteY20497"/>
              </a:cxn>
              <a:cxn ang="0">
                <a:pos x="connsiteX20498" y="connsiteY20498"/>
              </a:cxn>
              <a:cxn ang="0">
                <a:pos x="connsiteX20499" y="connsiteY20499"/>
              </a:cxn>
              <a:cxn ang="0">
                <a:pos x="connsiteX20500" y="connsiteY20500"/>
              </a:cxn>
              <a:cxn ang="0">
                <a:pos x="connsiteX20501" y="connsiteY20501"/>
              </a:cxn>
              <a:cxn ang="0">
                <a:pos x="connsiteX20502" y="connsiteY20502"/>
              </a:cxn>
              <a:cxn ang="0">
                <a:pos x="connsiteX20503" y="connsiteY20503"/>
              </a:cxn>
              <a:cxn ang="0">
                <a:pos x="connsiteX20504" y="connsiteY20504"/>
              </a:cxn>
              <a:cxn ang="0">
                <a:pos x="connsiteX20505" y="connsiteY20505"/>
              </a:cxn>
              <a:cxn ang="0">
                <a:pos x="connsiteX20506" y="connsiteY20506"/>
              </a:cxn>
              <a:cxn ang="0">
                <a:pos x="connsiteX20507" y="connsiteY20507"/>
              </a:cxn>
              <a:cxn ang="0">
                <a:pos x="connsiteX20508" y="connsiteY20508"/>
              </a:cxn>
              <a:cxn ang="0">
                <a:pos x="connsiteX20509" y="connsiteY20509"/>
              </a:cxn>
              <a:cxn ang="0">
                <a:pos x="connsiteX20510" y="connsiteY20510"/>
              </a:cxn>
              <a:cxn ang="0">
                <a:pos x="connsiteX20511" y="connsiteY20511"/>
              </a:cxn>
              <a:cxn ang="0">
                <a:pos x="connsiteX20512" y="connsiteY20512"/>
              </a:cxn>
              <a:cxn ang="0">
                <a:pos x="connsiteX20513" y="connsiteY20513"/>
              </a:cxn>
              <a:cxn ang="0">
                <a:pos x="connsiteX20514" y="connsiteY20514"/>
              </a:cxn>
              <a:cxn ang="0">
                <a:pos x="connsiteX20515" y="connsiteY20515"/>
              </a:cxn>
              <a:cxn ang="0">
                <a:pos x="connsiteX20516" y="connsiteY20516"/>
              </a:cxn>
              <a:cxn ang="0">
                <a:pos x="connsiteX20517" y="connsiteY20517"/>
              </a:cxn>
              <a:cxn ang="0">
                <a:pos x="connsiteX20518" y="connsiteY20518"/>
              </a:cxn>
              <a:cxn ang="0">
                <a:pos x="connsiteX20519" y="connsiteY20519"/>
              </a:cxn>
              <a:cxn ang="0">
                <a:pos x="connsiteX20520" y="connsiteY20520"/>
              </a:cxn>
              <a:cxn ang="0">
                <a:pos x="connsiteX20521" y="connsiteY20521"/>
              </a:cxn>
              <a:cxn ang="0">
                <a:pos x="connsiteX20522" y="connsiteY20522"/>
              </a:cxn>
              <a:cxn ang="0">
                <a:pos x="connsiteX20523" y="connsiteY20523"/>
              </a:cxn>
              <a:cxn ang="0">
                <a:pos x="connsiteX20524" y="connsiteY20524"/>
              </a:cxn>
              <a:cxn ang="0">
                <a:pos x="connsiteX20525" y="connsiteY20525"/>
              </a:cxn>
              <a:cxn ang="0">
                <a:pos x="connsiteX20526" y="connsiteY20526"/>
              </a:cxn>
              <a:cxn ang="0">
                <a:pos x="connsiteX20527" y="connsiteY20527"/>
              </a:cxn>
              <a:cxn ang="0">
                <a:pos x="connsiteX20528" y="connsiteY20528"/>
              </a:cxn>
              <a:cxn ang="0">
                <a:pos x="connsiteX20529" y="connsiteY20529"/>
              </a:cxn>
              <a:cxn ang="0">
                <a:pos x="connsiteX20530" y="connsiteY20530"/>
              </a:cxn>
              <a:cxn ang="0">
                <a:pos x="connsiteX20531" y="connsiteY20531"/>
              </a:cxn>
              <a:cxn ang="0">
                <a:pos x="connsiteX20532" y="connsiteY20532"/>
              </a:cxn>
              <a:cxn ang="0">
                <a:pos x="connsiteX20533" y="connsiteY20533"/>
              </a:cxn>
              <a:cxn ang="0">
                <a:pos x="connsiteX20534" y="connsiteY20534"/>
              </a:cxn>
              <a:cxn ang="0">
                <a:pos x="connsiteX20535" y="connsiteY20535"/>
              </a:cxn>
              <a:cxn ang="0">
                <a:pos x="connsiteX20536" y="connsiteY20536"/>
              </a:cxn>
              <a:cxn ang="0">
                <a:pos x="connsiteX20537" y="connsiteY20537"/>
              </a:cxn>
              <a:cxn ang="0">
                <a:pos x="connsiteX20538" y="connsiteY20538"/>
              </a:cxn>
              <a:cxn ang="0">
                <a:pos x="connsiteX20539" y="connsiteY20539"/>
              </a:cxn>
              <a:cxn ang="0">
                <a:pos x="connsiteX20540" y="connsiteY20540"/>
              </a:cxn>
              <a:cxn ang="0">
                <a:pos x="connsiteX20541" y="connsiteY20541"/>
              </a:cxn>
              <a:cxn ang="0">
                <a:pos x="connsiteX20542" y="connsiteY20542"/>
              </a:cxn>
              <a:cxn ang="0">
                <a:pos x="connsiteX20543" y="connsiteY20543"/>
              </a:cxn>
              <a:cxn ang="0">
                <a:pos x="connsiteX20544" y="connsiteY20544"/>
              </a:cxn>
              <a:cxn ang="0">
                <a:pos x="connsiteX20545" y="connsiteY20545"/>
              </a:cxn>
              <a:cxn ang="0">
                <a:pos x="connsiteX20546" y="connsiteY20546"/>
              </a:cxn>
              <a:cxn ang="0">
                <a:pos x="connsiteX20547" y="connsiteY20547"/>
              </a:cxn>
              <a:cxn ang="0">
                <a:pos x="connsiteX20548" y="connsiteY20548"/>
              </a:cxn>
              <a:cxn ang="0">
                <a:pos x="connsiteX20549" y="connsiteY20549"/>
              </a:cxn>
              <a:cxn ang="0">
                <a:pos x="connsiteX20550" y="connsiteY20550"/>
              </a:cxn>
              <a:cxn ang="0">
                <a:pos x="connsiteX20551" y="connsiteY20551"/>
              </a:cxn>
              <a:cxn ang="0">
                <a:pos x="connsiteX20552" y="connsiteY20552"/>
              </a:cxn>
              <a:cxn ang="0">
                <a:pos x="connsiteX20553" y="connsiteY20553"/>
              </a:cxn>
              <a:cxn ang="0">
                <a:pos x="connsiteX20554" y="connsiteY20554"/>
              </a:cxn>
              <a:cxn ang="0">
                <a:pos x="connsiteX20555" y="connsiteY20555"/>
              </a:cxn>
              <a:cxn ang="0">
                <a:pos x="connsiteX20556" y="connsiteY20556"/>
              </a:cxn>
              <a:cxn ang="0">
                <a:pos x="connsiteX20557" y="connsiteY20557"/>
              </a:cxn>
              <a:cxn ang="0">
                <a:pos x="connsiteX20558" y="connsiteY20558"/>
              </a:cxn>
              <a:cxn ang="0">
                <a:pos x="connsiteX20559" y="connsiteY20559"/>
              </a:cxn>
              <a:cxn ang="0">
                <a:pos x="connsiteX20560" y="connsiteY20560"/>
              </a:cxn>
              <a:cxn ang="0">
                <a:pos x="connsiteX20561" y="connsiteY20561"/>
              </a:cxn>
              <a:cxn ang="0">
                <a:pos x="connsiteX20562" y="connsiteY20562"/>
              </a:cxn>
              <a:cxn ang="0">
                <a:pos x="connsiteX20563" y="connsiteY20563"/>
              </a:cxn>
              <a:cxn ang="0">
                <a:pos x="connsiteX20564" y="connsiteY20564"/>
              </a:cxn>
              <a:cxn ang="0">
                <a:pos x="connsiteX20565" y="connsiteY20565"/>
              </a:cxn>
              <a:cxn ang="0">
                <a:pos x="connsiteX20566" y="connsiteY20566"/>
              </a:cxn>
              <a:cxn ang="0">
                <a:pos x="connsiteX20567" y="connsiteY20567"/>
              </a:cxn>
              <a:cxn ang="0">
                <a:pos x="connsiteX20568" y="connsiteY20568"/>
              </a:cxn>
              <a:cxn ang="0">
                <a:pos x="connsiteX20569" y="connsiteY20569"/>
              </a:cxn>
              <a:cxn ang="0">
                <a:pos x="connsiteX20570" y="connsiteY20570"/>
              </a:cxn>
              <a:cxn ang="0">
                <a:pos x="connsiteX20571" y="connsiteY20571"/>
              </a:cxn>
              <a:cxn ang="0">
                <a:pos x="connsiteX20572" y="connsiteY20572"/>
              </a:cxn>
              <a:cxn ang="0">
                <a:pos x="connsiteX20573" y="connsiteY20573"/>
              </a:cxn>
              <a:cxn ang="0">
                <a:pos x="connsiteX20574" y="connsiteY20574"/>
              </a:cxn>
              <a:cxn ang="0">
                <a:pos x="connsiteX20575" y="connsiteY20575"/>
              </a:cxn>
              <a:cxn ang="0">
                <a:pos x="connsiteX20576" y="connsiteY20576"/>
              </a:cxn>
              <a:cxn ang="0">
                <a:pos x="connsiteX20577" y="connsiteY20577"/>
              </a:cxn>
              <a:cxn ang="0">
                <a:pos x="connsiteX20578" y="connsiteY20578"/>
              </a:cxn>
              <a:cxn ang="0">
                <a:pos x="connsiteX20579" y="connsiteY20579"/>
              </a:cxn>
              <a:cxn ang="0">
                <a:pos x="connsiteX20580" y="connsiteY20580"/>
              </a:cxn>
              <a:cxn ang="0">
                <a:pos x="connsiteX20581" y="connsiteY20581"/>
              </a:cxn>
              <a:cxn ang="0">
                <a:pos x="connsiteX20582" y="connsiteY20582"/>
              </a:cxn>
              <a:cxn ang="0">
                <a:pos x="connsiteX20583" y="connsiteY20583"/>
              </a:cxn>
              <a:cxn ang="0">
                <a:pos x="connsiteX20584" y="connsiteY20584"/>
              </a:cxn>
              <a:cxn ang="0">
                <a:pos x="connsiteX20585" y="connsiteY20585"/>
              </a:cxn>
              <a:cxn ang="0">
                <a:pos x="connsiteX20586" y="connsiteY20586"/>
              </a:cxn>
              <a:cxn ang="0">
                <a:pos x="connsiteX20587" y="connsiteY20587"/>
              </a:cxn>
              <a:cxn ang="0">
                <a:pos x="connsiteX20588" y="connsiteY20588"/>
              </a:cxn>
              <a:cxn ang="0">
                <a:pos x="connsiteX20589" y="connsiteY20589"/>
              </a:cxn>
              <a:cxn ang="0">
                <a:pos x="connsiteX20590" y="connsiteY20590"/>
              </a:cxn>
              <a:cxn ang="0">
                <a:pos x="connsiteX20591" y="connsiteY20591"/>
              </a:cxn>
              <a:cxn ang="0">
                <a:pos x="connsiteX20592" y="connsiteY20592"/>
              </a:cxn>
              <a:cxn ang="0">
                <a:pos x="connsiteX20593" y="connsiteY20593"/>
              </a:cxn>
              <a:cxn ang="0">
                <a:pos x="connsiteX20594" y="connsiteY20594"/>
              </a:cxn>
              <a:cxn ang="0">
                <a:pos x="connsiteX20595" y="connsiteY20595"/>
              </a:cxn>
              <a:cxn ang="0">
                <a:pos x="connsiteX20596" y="connsiteY20596"/>
              </a:cxn>
              <a:cxn ang="0">
                <a:pos x="connsiteX20597" y="connsiteY20597"/>
              </a:cxn>
              <a:cxn ang="0">
                <a:pos x="connsiteX20598" y="connsiteY20598"/>
              </a:cxn>
              <a:cxn ang="0">
                <a:pos x="connsiteX20599" y="connsiteY20599"/>
              </a:cxn>
              <a:cxn ang="0">
                <a:pos x="connsiteX20600" y="connsiteY20600"/>
              </a:cxn>
              <a:cxn ang="0">
                <a:pos x="connsiteX20601" y="connsiteY20601"/>
              </a:cxn>
              <a:cxn ang="0">
                <a:pos x="connsiteX20602" y="connsiteY20602"/>
              </a:cxn>
              <a:cxn ang="0">
                <a:pos x="connsiteX20603" y="connsiteY20603"/>
              </a:cxn>
              <a:cxn ang="0">
                <a:pos x="connsiteX20604" y="connsiteY20604"/>
              </a:cxn>
              <a:cxn ang="0">
                <a:pos x="connsiteX20605" y="connsiteY20605"/>
              </a:cxn>
              <a:cxn ang="0">
                <a:pos x="connsiteX20606" y="connsiteY20606"/>
              </a:cxn>
              <a:cxn ang="0">
                <a:pos x="connsiteX20607" y="connsiteY20607"/>
              </a:cxn>
              <a:cxn ang="0">
                <a:pos x="connsiteX20608" y="connsiteY20608"/>
              </a:cxn>
              <a:cxn ang="0">
                <a:pos x="connsiteX20609" y="connsiteY20609"/>
              </a:cxn>
              <a:cxn ang="0">
                <a:pos x="connsiteX20610" y="connsiteY20610"/>
              </a:cxn>
              <a:cxn ang="0">
                <a:pos x="connsiteX20611" y="connsiteY20611"/>
              </a:cxn>
              <a:cxn ang="0">
                <a:pos x="connsiteX20612" y="connsiteY20612"/>
              </a:cxn>
              <a:cxn ang="0">
                <a:pos x="connsiteX20613" y="connsiteY20613"/>
              </a:cxn>
              <a:cxn ang="0">
                <a:pos x="connsiteX20614" y="connsiteY20614"/>
              </a:cxn>
              <a:cxn ang="0">
                <a:pos x="connsiteX20615" y="connsiteY20615"/>
              </a:cxn>
              <a:cxn ang="0">
                <a:pos x="connsiteX20616" y="connsiteY20616"/>
              </a:cxn>
              <a:cxn ang="0">
                <a:pos x="connsiteX20617" y="connsiteY20617"/>
              </a:cxn>
              <a:cxn ang="0">
                <a:pos x="connsiteX20618" y="connsiteY20618"/>
              </a:cxn>
              <a:cxn ang="0">
                <a:pos x="connsiteX20619" y="connsiteY20619"/>
              </a:cxn>
              <a:cxn ang="0">
                <a:pos x="connsiteX20620" y="connsiteY20620"/>
              </a:cxn>
              <a:cxn ang="0">
                <a:pos x="connsiteX20621" y="connsiteY20621"/>
              </a:cxn>
              <a:cxn ang="0">
                <a:pos x="connsiteX20622" y="connsiteY20622"/>
              </a:cxn>
              <a:cxn ang="0">
                <a:pos x="connsiteX20623" y="connsiteY20623"/>
              </a:cxn>
              <a:cxn ang="0">
                <a:pos x="connsiteX20624" y="connsiteY20624"/>
              </a:cxn>
              <a:cxn ang="0">
                <a:pos x="connsiteX20625" y="connsiteY20625"/>
              </a:cxn>
              <a:cxn ang="0">
                <a:pos x="connsiteX20626" y="connsiteY20626"/>
              </a:cxn>
              <a:cxn ang="0">
                <a:pos x="connsiteX20627" y="connsiteY20627"/>
              </a:cxn>
              <a:cxn ang="0">
                <a:pos x="connsiteX20628" y="connsiteY20628"/>
              </a:cxn>
              <a:cxn ang="0">
                <a:pos x="connsiteX20629" y="connsiteY20629"/>
              </a:cxn>
              <a:cxn ang="0">
                <a:pos x="connsiteX20630" y="connsiteY20630"/>
              </a:cxn>
              <a:cxn ang="0">
                <a:pos x="connsiteX20631" y="connsiteY20631"/>
              </a:cxn>
              <a:cxn ang="0">
                <a:pos x="connsiteX20632" y="connsiteY20632"/>
              </a:cxn>
              <a:cxn ang="0">
                <a:pos x="connsiteX20633" y="connsiteY20633"/>
              </a:cxn>
              <a:cxn ang="0">
                <a:pos x="connsiteX20634" y="connsiteY20634"/>
              </a:cxn>
              <a:cxn ang="0">
                <a:pos x="connsiteX20635" y="connsiteY20635"/>
              </a:cxn>
              <a:cxn ang="0">
                <a:pos x="connsiteX20636" y="connsiteY20636"/>
              </a:cxn>
              <a:cxn ang="0">
                <a:pos x="connsiteX20637" y="connsiteY20637"/>
              </a:cxn>
              <a:cxn ang="0">
                <a:pos x="connsiteX20638" y="connsiteY20638"/>
              </a:cxn>
              <a:cxn ang="0">
                <a:pos x="connsiteX20639" y="connsiteY20639"/>
              </a:cxn>
              <a:cxn ang="0">
                <a:pos x="connsiteX20640" y="connsiteY20640"/>
              </a:cxn>
              <a:cxn ang="0">
                <a:pos x="connsiteX20641" y="connsiteY20641"/>
              </a:cxn>
              <a:cxn ang="0">
                <a:pos x="connsiteX20642" y="connsiteY20642"/>
              </a:cxn>
              <a:cxn ang="0">
                <a:pos x="connsiteX20643" y="connsiteY20643"/>
              </a:cxn>
              <a:cxn ang="0">
                <a:pos x="connsiteX20644" y="connsiteY20644"/>
              </a:cxn>
              <a:cxn ang="0">
                <a:pos x="connsiteX20645" y="connsiteY20645"/>
              </a:cxn>
              <a:cxn ang="0">
                <a:pos x="connsiteX20646" y="connsiteY20646"/>
              </a:cxn>
              <a:cxn ang="0">
                <a:pos x="connsiteX20647" y="connsiteY20647"/>
              </a:cxn>
              <a:cxn ang="0">
                <a:pos x="connsiteX20648" y="connsiteY20648"/>
              </a:cxn>
              <a:cxn ang="0">
                <a:pos x="connsiteX20649" y="connsiteY20649"/>
              </a:cxn>
              <a:cxn ang="0">
                <a:pos x="connsiteX20650" y="connsiteY20650"/>
              </a:cxn>
              <a:cxn ang="0">
                <a:pos x="connsiteX20651" y="connsiteY20651"/>
              </a:cxn>
              <a:cxn ang="0">
                <a:pos x="connsiteX20652" y="connsiteY20652"/>
              </a:cxn>
              <a:cxn ang="0">
                <a:pos x="connsiteX20653" y="connsiteY20653"/>
              </a:cxn>
              <a:cxn ang="0">
                <a:pos x="connsiteX20654" y="connsiteY20654"/>
              </a:cxn>
              <a:cxn ang="0">
                <a:pos x="connsiteX20655" y="connsiteY20655"/>
              </a:cxn>
              <a:cxn ang="0">
                <a:pos x="connsiteX20656" y="connsiteY20656"/>
              </a:cxn>
              <a:cxn ang="0">
                <a:pos x="connsiteX20657" y="connsiteY20657"/>
              </a:cxn>
              <a:cxn ang="0">
                <a:pos x="connsiteX20658" y="connsiteY20658"/>
              </a:cxn>
              <a:cxn ang="0">
                <a:pos x="connsiteX20659" y="connsiteY20659"/>
              </a:cxn>
              <a:cxn ang="0">
                <a:pos x="connsiteX20660" y="connsiteY20660"/>
              </a:cxn>
              <a:cxn ang="0">
                <a:pos x="connsiteX20661" y="connsiteY20661"/>
              </a:cxn>
              <a:cxn ang="0">
                <a:pos x="connsiteX20662" y="connsiteY20662"/>
              </a:cxn>
              <a:cxn ang="0">
                <a:pos x="connsiteX20663" y="connsiteY20663"/>
              </a:cxn>
              <a:cxn ang="0">
                <a:pos x="connsiteX20664" y="connsiteY20664"/>
              </a:cxn>
              <a:cxn ang="0">
                <a:pos x="connsiteX20665" y="connsiteY20665"/>
              </a:cxn>
              <a:cxn ang="0">
                <a:pos x="connsiteX20666" y="connsiteY20666"/>
              </a:cxn>
              <a:cxn ang="0">
                <a:pos x="connsiteX20667" y="connsiteY20667"/>
              </a:cxn>
              <a:cxn ang="0">
                <a:pos x="connsiteX20668" y="connsiteY20668"/>
              </a:cxn>
              <a:cxn ang="0">
                <a:pos x="connsiteX20669" y="connsiteY20669"/>
              </a:cxn>
              <a:cxn ang="0">
                <a:pos x="connsiteX20670" y="connsiteY20670"/>
              </a:cxn>
              <a:cxn ang="0">
                <a:pos x="connsiteX20671" y="connsiteY20671"/>
              </a:cxn>
              <a:cxn ang="0">
                <a:pos x="connsiteX20672" y="connsiteY20672"/>
              </a:cxn>
              <a:cxn ang="0">
                <a:pos x="connsiteX20673" y="connsiteY20673"/>
              </a:cxn>
              <a:cxn ang="0">
                <a:pos x="connsiteX20674" y="connsiteY20674"/>
              </a:cxn>
              <a:cxn ang="0">
                <a:pos x="connsiteX20675" y="connsiteY20675"/>
              </a:cxn>
              <a:cxn ang="0">
                <a:pos x="connsiteX20676" y="connsiteY20676"/>
              </a:cxn>
              <a:cxn ang="0">
                <a:pos x="connsiteX20677" y="connsiteY20677"/>
              </a:cxn>
              <a:cxn ang="0">
                <a:pos x="connsiteX20678" y="connsiteY20678"/>
              </a:cxn>
              <a:cxn ang="0">
                <a:pos x="connsiteX20679" y="connsiteY20679"/>
              </a:cxn>
              <a:cxn ang="0">
                <a:pos x="connsiteX20680" y="connsiteY20680"/>
              </a:cxn>
              <a:cxn ang="0">
                <a:pos x="connsiteX20681" y="connsiteY20681"/>
              </a:cxn>
              <a:cxn ang="0">
                <a:pos x="connsiteX20682" y="connsiteY20682"/>
              </a:cxn>
              <a:cxn ang="0">
                <a:pos x="connsiteX20683" y="connsiteY20683"/>
              </a:cxn>
              <a:cxn ang="0">
                <a:pos x="connsiteX20684" y="connsiteY20684"/>
              </a:cxn>
              <a:cxn ang="0">
                <a:pos x="connsiteX20685" y="connsiteY20685"/>
              </a:cxn>
              <a:cxn ang="0">
                <a:pos x="connsiteX20686" y="connsiteY20686"/>
              </a:cxn>
              <a:cxn ang="0">
                <a:pos x="connsiteX20687" y="connsiteY20687"/>
              </a:cxn>
              <a:cxn ang="0">
                <a:pos x="connsiteX20688" y="connsiteY20688"/>
              </a:cxn>
              <a:cxn ang="0">
                <a:pos x="connsiteX20689" y="connsiteY20689"/>
              </a:cxn>
              <a:cxn ang="0">
                <a:pos x="connsiteX20690" y="connsiteY20690"/>
              </a:cxn>
              <a:cxn ang="0">
                <a:pos x="connsiteX20691" y="connsiteY20691"/>
              </a:cxn>
              <a:cxn ang="0">
                <a:pos x="connsiteX20692" y="connsiteY20692"/>
              </a:cxn>
              <a:cxn ang="0">
                <a:pos x="connsiteX20693" y="connsiteY20693"/>
              </a:cxn>
              <a:cxn ang="0">
                <a:pos x="connsiteX20694" y="connsiteY20694"/>
              </a:cxn>
              <a:cxn ang="0">
                <a:pos x="connsiteX20695" y="connsiteY20695"/>
              </a:cxn>
              <a:cxn ang="0">
                <a:pos x="connsiteX20696" y="connsiteY20696"/>
              </a:cxn>
              <a:cxn ang="0">
                <a:pos x="connsiteX20697" y="connsiteY20697"/>
              </a:cxn>
              <a:cxn ang="0">
                <a:pos x="connsiteX20698" y="connsiteY20698"/>
              </a:cxn>
              <a:cxn ang="0">
                <a:pos x="connsiteX20699" y="connsiteY20699"/>
              </a:cxn>
              <a:cxn ang="0">
                <a:pos x="connsiteX20700" y="connsiteY20700"/>
              </a:cxn>
              <a:cxn ang="0">
                <a:pos x="connsiteX20701" y="connsiteY20701"/>
              </a:cxn>
              <a:cxn ang="0">
                <a:pos x="connsiteX20702" y="connsiteY20702"/>
              </a:cxn>
              <a:cxn ang="0">
                <a:pos x="connsiteX20703" y="connsiteY20703"/>
              </a:cxn>
              <a:cxn ang="0">
                <a:pos x="connsiteX20704" y="connsiteY20704"/>
              </a:cxn>
              <a:cxn ang="0">
                <a:pos x="connsiteX20705" y="connsiteY20705"/>
              </a:cxn>
              <a:cxn ang="0">
                <a:pos x="connsiteX20706" y="connsiteY20706"/>
              </a:cxn>
              <a:cxn ang="0">
                <a:pos x="connsiteX20707" y="connsiteY20707"/>
              </a:cxn>
              <a:cxn ang="0">
                <a:pos x="connsiteX20708" y="connsiteY20708"/>
              </a:cxn>
              <a:cxn ang="0">
                <a:pos x="connsiteX20709" y="connsiteY20709"/>
              </a:cxn>
              <a:cxn ang="0">
                <a:pos x="connsiteX20710" y="connsiteY20710"/>
              </a:cxn>
              <a:cxn ang="0">
                <a:pos x="connsiteX20711" y="connsiteY20711"/>
              </a:cxn>
              <a:cxn ang="0">
                <a:pos x="connsiteX20712" y="connsiteY20712"/>
              </a:cxn>
              <a:cxn ang="0">
                <a:pos x="connsiteX20713" y="connsiteY20713"/>
              </a:cxn>
              <a:cxn ang="0">
                <a:pos x="connsiteX20714" y="connsiteY20714"/>
              </a:cxn>
              <a:cxn ang="0">
                <a:pos x="connsiteX20715" y="connsiteY20715"/>
              </a:cxn>
              <a:cxn ang="0">
                <a:pos x="connsiteX20716" y="connsiteY20716"/>
              </a:cxn>
              <a:cxn ang="0">
                <a:pos x="connsiteX20717" y="connsiteY20717"/>
              </a:cxn>
              <a:cxn ang="0">
                <a:pos x="connsiteX20718" y="connsiteY20718"/>
              </a:cxn>
              <a:cxn ang="0">
                <a:pos x="connsiteX20719" y="connsiteY20719"/>
              </a:cxn>
              <a:cxn ang="0">
                <a:pos x="connsiteX20720" y="connsiteY20720"/>
              </a:cxn>
              <a:cxn ang="0">
                <a:pos x="connsiteX20721" y="connsiteY20721"/>
              </a:cxn>
              <a:cxn ang="0">
                <a:pos x="connsiteX20722" y="connsiteY20722"/>
              </a:cxn>
              <a:cxn ang="0">
                <a:pos x="connsiteX20723" y="connsiteY20723"/>
              </a:cxn>
              <a:cxn ang="0">
                <a:pos x="connsiteX20724" y="connsiteY20724"/>
              </a:cxn>
              <a:cxn ang="0">
                <a:pos x="connsiteX20725" y="connsiteY20725"/>
              </a:cxn>
              <a:cxn ang="0">
                <a:pos x="connsiteX20726" y="connsiteY20726"/>
              </a:cxn>
              <a:cxn ang="0">
                <a:pos x="connsiteX20727" y="connsiteY20727"/>
              </a:cxn>
              <a:cxn ang="0">
                <a:pos x="connsiteX20728" y="connsiteY20728"/>
              </a:cxn>
              <a:cxn ang="0">
                <a:pos x="connsiteX20729" y="connsiteY20729"/>
              </a:cxn>
              <a:cxn ang="0">
                <a:pos x="connsiteX20730" y="connsiteY20730"/>
              </a:cxn>
              <a:cxn ang="0">
                <a:pos x="connsiteX20731" y="connsiteY20731"/>
              </a:cxn>
              <a:cxn ang="0">
                <a:pos x="connsiteX20732" y="connsiteY20732"/>
              </a:cxn>
              <a:cxn ang="0">
                <a:pos x="connsiteX20733" y="connsiteY20733"/>
              </a:cxn>
              <a:cxn ang="0">
                <a:pos x="connsiteX20734" y="connsiteY20734"/>
              </a:cxn>
              <a:cxn ang="0">
                <a:pos x="connsiteX20735" y="connsiteY20735"/>
              </a:cxn>
              <a:cxn ang="0">
                <a:pos x="connsiteX20736" y="connsiteY20736"/>
              </a:cxn>
              <a:cxn ang="0">
                <a:pos x="connsiteX20737" y="connsiteY20737"/>
              </a:cxn>
              <a:cxn ang="0">
                <a:pos x="connsiteX20738" y="connsiteY20738"/>
              </a:cxn>
              <a:cxn ang="0">
                <a:pos x="connsiteX20739" y="connsiteY20739"/>
              </a:cxn>
              <a:cxn ang="0">
                <a:pos x="connsiteX20740" y="connsiteY20740"/>
              </a:cxn>
              <a:cxn ang="0">
                <a:pos x="connsiteX20741" y="connsiteY20741"/>
              </a:cxn>
              <a:cxn ang="0">
                <a:pos x="connsiteX20742" y="connsiteY20742"/>
              </a:cxn>
              <a:cxn ang="0">
                <a:pos x="connsiteX20743" y="connsiteY20743"/>
              </a:cxn>
              <a:cxn ang="0">
                <a:pos x="connsiteX20744" y="connsiteY20744"/>
              </a:cxn>
              <a:cxn ang="0">
                <a:pos x="connsiteX20745" y="connsiteY20745"/>
              </a:cxn>
              <a:cxn ang="0">
                <a:pos x="connsiteX20746" y="connsiteY20746"/>
              </a:cxn>
              <a:cxn ang="0">
                <a:pos x="connsiteX20747" y="connsiteY20747"/>
              </a:cxn>
              <a:cxn ang="0">
                <a:pos x="connsiteX20748" y="connsiteY20748"/>
              </a:cxn>
              <a:cxn ang="0">
                <a:pos x="connsiteX20749" y="connsiteY20749"/>
              </a:cxn>
              <a:cxn ang="0">
                <a:pos x="connsiteX20750" y="connsiteY20750"/>
              </a:cxn>
              <a:cxn ang="0">
                <a:pos x="connsiteX20751" y="connsiteY20751"/>
              </a:cxn>
              <a:cxn ang="0">
                <a:pos x="connsiteX20752" y="connsiteY20752"/>
              </a:cxn>
              <a:cxn ang="0">
                <a:pos x="connsiteX20753" y="connsiteY20753"/>
              </a:cxn>
              <a:cxn ang="0">
                <a:pos x="connsiteX20754" y="connsiteY20754"/>
              </a:cxn>
              <a:cxn ang="0">
                <a:pos x="connsiteX20755" y="connsiteY20755"/>
              </a:cxn>
              <a:cxn ang="0">
                <a:pos x="connsiteX20756" y="connsiteY20756"/>
              </a:cxn>
              <a:cxn ang="0">
                <a:pos x="connsiteX20757" y="connsiteY20757"/>
              </a:cxn>
              <a:cxn ang="0">
                <a:pos x="connsiteX20758" y="connsiteY20758"/>
              </a:cxn>
              <a:cxn ang="0">
                <a:pos x="connsiteX20759" y="connsiteY20759"/>
              </a:cxn>
              <a:cxn ang="0">
                <a:pos x="connsiteX20760" y="connsiteY20760"/>
              </a:cxn>
              <a:cxn ang="0">
                <a:pos x="connsiteX20761" y="connsiteY20761"/>
              </a:cxn>
              <a:cxn ang="0">
                <a:pos x="connsiteX20762" y="connsiteY20762"/>
              </a:cxn>
              <a:cxn ang="0">
                <a:pos x="connsiteX20763" y="connsiteY20763"/>
              </a:cxn>
              <a:cxn ang="0">
                <a:pos x="connsiteX20764" y="connsiteY20764"/>
              </a:cxn>
              <a:cxn ang="0">
                <a:pos x="connsiteX20765" y="connsiteY20765"/>
              </a:cxn>
              <a:cxn ang="0">
                <a:pos x="connsiteX20766" y="connsiteY20766"/>
              </a:cxn>
              <a:cxn ang="0">
                <a:pos x="connsiteX20767" y="connsiteY20767"/>
              </a:cxn>
              <a:cxn ang="0">
                <a:pos x="connsiteX20768" y="connsiteY20768"/>
              </a:cxn>
              <a:cxn ang="0">
                <a:pos x="connsiteX20769" y="connsiteY20769"/>
              </a:cxn>
              <a:cxn ang="0">
                <a:pos x="connsiteX20770" y="connsiteY20770"/>
              </a:cxn>
              <a:cxn ang="0">
                <a:pos x="connsiteX20771" y="connsiteY20771"/>
              </a:cxn>
              <a:cxn ang="0">
                <a:pos x="connsiteX20772" y="connsiteY20772"/>
              </a:cxn>
              <a:cxn ang="0">
                <a:pos x="connsiteX20773" y="connsiteY20773"/>
              </a:cxn>
              <a:cxn ang="0">
                <a:pos x="connsiteX20774" y="connsiteY20774"/>
              </a:cxn>
              <a:cxn ang="0">
                <a:pos x="connsiteX20775" y="connsiteY20775"/>
              </a:cxn>
              <a:cxn ang="0">
                <a:pos x="connsiteX20776" y="connsiteY20776"/>
              </a:cxn>
              <a:cxn ang="0">
                <a:pos x="connsiteX20777" y="connsiteY20777"/>
              </a:cxn>
              <a:cxn ang="0">
                <a:pos x="connsiteX20778" y="connsiteY20778"/>
              </a:cxn>
              <a:cxn ang="0">
                <a:pos x="connsiteX20779" y="connsiteY20779"/>
              </a:cxn>
              <a:cxn ang="0">
                <a:pos x="connsiteX20780" y="connsiteY20780"/>
              </a:cxn>
              <a:cxn ang="0">
                <a:pos x="connsiteX20781" y="connsiteY20781"/>
              </a:cxn>
              <a:cxn ang="0">
                <a:pos x="connsiteX20782" y="connsiteY20782"/>
              </a:cxn>
              <a:cxn ang="0">
                <a:pos x="connsiteX20783" y="connsiteY20783"/>
              </a:cxn>
              <a:cxn ang="0">
                <a:pos x="connsiteX20784" y="connsiteY20784"/>
              </a:cxn>
              <a:cxn ang="0">
                <a:pos x="connsiteX20785" y="connsiteY20785"/>
              </a:cxn>
              <a:cxn ang="0">
                <a:pos x="connsiteX20786" y="connsiteY20786"/>
              </a:cxn>
              <a:cxn ang="0">
                <a:pos x="connsiteX20787" y="connsiteY20787"/>
              </a:cxn>
              <a:cxn ang="0">
                <a:pos x="connsiteX20788" y="connsiteY20788"/>
              </a:cxn>
              <a:cxn ang="0">
                <a:pos x="connsiteX20789" y="connsiteY20789"/>
              </a:cxn>
              <a:cxn ang="0">
                <a:pos x="connsiteX20790" y="connsiteY20790"/>
              </a:cxn>
              <a:cxn ang="0">
                <a:pos x="connsiteX20791" y="connsiteY20791"/>
              </a:cxn>
              <a:cxn ang="0">
                <a:pos x="connsiteX20792" y="connsiteY20792"/>
              </a:cxn>
              <a:cxn ang="0">
                <a:pos x="connsiteX20793" y="connsiteY20793"/>
              </a:cxn>
              <a:cxn ang="0">
                <a:pos x="connsiteX20794" y="connsiteY20794"/>
              </a:cxn>
              <a:cxn ang="0">
                <a:pos x="connsiteX20795" y="connsiteY20795"/>
              </a:cxn>
              <a:cxn ang="0">
                <a:pos x="connsiteX20796" y="connsiteY20796"/>
              </a:cxn>
              <a:cxn ang="0">
                <a:pos x="connsiteX20797" y="connsiteY20797"/>
              </a:cxn>
              <a:cxn ang="0">
                <a:pos x="connsiteX20798" y="connsiteY20798"/>
              </a:cxn>
              <a:cxn ang="0">
                <a:pos x="connsiteX20799" y="connsiteY20799"/>
              </a:cxn>
              <a:cxn ang="0">
                <a:pos x="connsiteX20800" y="connsiteY20800"/>
              </a:cxn>
              <a:cxn ang="0">
                <a:pos x="connsiteX20801" y="connsiteY20801"/>
              </a:cxn>
              <a:cxn ang="0">
                <a:pos x="connsiteX20802" y="connsiteY20802"/>
              </a:cxn>
              <a:cxn ang="0">
                <a:pos x="connsiteX20803" y="connsiteY20803"/>
              </a:cxn>
              <a:cxn ang="0">
                <a:pos x="connsiteX20804" y="connsiteY20804"/>
              </a:cxn>
              <a:cxn ang="0">
                <a:pos x="connsiteX20805" y="connsiteY20805"/>
              </a:cxn>
              <a:cxn ang="0">
                <a:pos x="connsiteX20806" y="connsiteY20806"/>
              </a:cxn>
              <a:cxn ang="0">
                <a:pos x="connsiteX20807" y="connsiteY20807"/>
              </a:cxn>
              <a:cxn ang="0">
                <a:pos x="connsiteX20808" y="connsiteY20808"/>
              </a:cxn>
              <a:cxn ang="0">
                <a:pos x="connsiteX20809" y="connsiteY20809"/>
              </a:cxn>
              <a:cxn ang="0">
                <a:pos x="connsiteX20810" y="connsiteY20810"/>
              </a:cxn>
              <a:cxn ang="0">
                <a:pos x="connsiteX20811" y="connsiteY20811"/>
              </a:cxn>
              <a:cxn ang="0">
                <a:pos x="connsiteX20812" y="connsiteY20812"/>
              </a:cxn>
              <a:cxn ang="0">
                <a:pos x="connsiteX20813" y="connsiteY20813"/>
              </a:cxn>
              <a:cxn ang="0">
                <a:pos x="connsiteX20814" y="connsiteY20814"/>
              </a:cxn>
              <a:cxn ang="0">
                <a:pos x="connsiteX20815" y="connsiteY20815"/>
              </a:cxn>
              <a:cxn ang="0">
                <a:pos x="connsiteX20816" y="connsiteY20816"/>
              </a:cxn>
              <a:cxn ang="0">
                <a:pos x="connsiteX20817" y="connsiteY20817"/>
              </a:cxn>
              <a:cxn ang="0">
                <a:pos x="connsiteX20818" y="connsiteY20818"/>
              </a:cxn>
              <a:cxn ang="0">
                <a:pos x="connsiteX20819" y="connsiteY20819"/>
              </a:cxn>
              <a:cxn ang="0">
                <a:pos x="connsiteX20820" y="connsiteY20820"/>
              </a:cxn>
              <a:cxn ang="0">
                <a:pos x="connsiteX20821" y="connsiteY20821"/>
              </a:cxn>
              <a:cxn ang="0">
                <a:pos x="connsiteX20822" y="connsiteY20822"/>
              </a:cxn>
              <a:cxn ang="0">
                <a:pos x="connsiteX20823" y="connsiteY20823"/>
              </a:cxn>
              <a:cxn ang="0">
                <a:pos x="connsiteX20824" y="connsiteY20824"/>
              </a:cxn>
              <a:cxn ang="0">
                <a:pos x="connsiteX20825" y="connsiteY20825"/>
              </a:cxn>
              <a:cxn ang="0">
                <a:pos x="connsiteX20826" y="connsiteY20826"/>
              </a:cxn>
              <a:cxn ang="0">
                <a:pos x="connsiteX20827" y="connsiteY20827"/>
              </a:cxn>
              <a:cxn ang="0">
                <a:pos x="connsiteX20828" y="connsiteY20828"/>
              </a:cxn>
              <a:cxn ang="0">
                <a:pos x="connsiteX20829" y="connsiteY20829"/>
              </a:cxn>
              <a:cxn ang="0">
                <a:pos x="connsiteX20830" y="connsiteY20830"/>
              </a:cxn>
              <a:cxn ang="0">
                <a:pos x="connsiteX20831" y="connsiteY20831"/>
              </a:cxn>
              <a:cxn ang="0">
                <a:pos x="connsiteX20832" y="connsiteY20832"/>
              </a:cxn>
              <a:cxn ang="0">
                <a:pos x="connsiteX20833" y="connsiteY20833"/>
              </a:cxn>
              <a:cxn ang="0">
                <a:pos x="connsiteX20834" y="connsiteY20834"/>
              </a:cxn>
              <a:cxn ang="0">
                <a:pos x="connsiteX20835" y="connsiteY20835"/>
              </a:cxn>
              <a:cxn ang="0">
                <a:pos x="connsiteX20836" y="connsiteY20836"/>
              </a:cxn>
              <a:cxn ang="0">
                <a:pos x="connsiteX20837" y="connsiteY20837"/>
              </a:cxn>
              <a:cxn ang="0">
                <a:pos x="connsiteX20838" y="connsiteY20838"/>
              </a:cxn>
              <a:cxn ang="0">
                <a:pos x="connsiteX20839" y="connsiteY20839"/>
              </a:cxn>
              <a:cxn ang="0">
                <a:pos x="connsiteX20840" y="connsiteY20840"/>
              </a:cxn>
              <a:cxn ang="0">
                <a:pos x="connsiteX20841" y="connsiteY20841"/>
              </a:cxn>
              <a:cxn ang="0">
                <a:pos x="connsiteX20842" y="connsiteY20842"/>
              </a:cxn>
              <a:cxn ang="0">
                <a:pos x="connsiteX20843" y="connsiteY20843"/>
              </a:cxn>
              <a:cxn ang="0">
                <a:pos x="connsiteX20844" y="connsiteY20844"/>
              </a:cxn>
              <a:cxn ang="0">
                <a:pos x="connsiteX20845" y="connsiteY20845"/>
              </a:cxn>
              <a:cxn ang="0">
                <a:pos x="connsiteX20846" y="connsiteY20846"/>
              </a:cxn>
              <a:cxn ang="0">
                <a:pos x="connsiteX20847" y="connsiteY20847"/>
              </a:cxn>
              <a:cxn ang="0">
                <a:pos x="connsiteX20848" y="connsiteY20848"/>
              </a:cxn>
              <a:cxn ang="0">
                <a:pos x="connsiteX20849" y="connsiteY20849"/>
              </a:cxn>
              <a:cxn ang="0">
                <a:pos x="connsiteX20850" y="connsiteY20850"/>
              </a:cxn>
              <a:cxn ang="0">
                <a:pos x="connsiteX20851" y="connsiteY20851"/>
              </a:cxn>
              <a:cxn ang="0">
                <a:pos x="connsiteX20852" y="connsiteY20852"/>
              </a:cxn>
              <a:cxn ang="0">
                <a:pos x="connsiteX20853" y="connsiteY20853"/>
              </a:cxn>
              <a:cxn ang="0">
                <a:pos x="connsiteX20854" y="connsiteY20854"/>
              </a:cxn>
              <a:cxn ang="0">
                <a:pos x="connsiteX20855" y="connsiteY20855"/>
              </a:cxn>
              <a:cxn ang="0">
                <a:pos x="connsiteX20856" y="connsiteY20856"/>
              </a:cxn>
              <a:cxn ang="0">
                <a:pos x="connsiteX20857" y="connsiteY20857"/>
              </a:cxn>
              <a:cxn ang="0">
                <a:pos x="connsiteX20858" y="connsiteY20858"/>
              </a:cxn>
              <a:cxn ang="0">
                <a:pos x="connsiteX20859" y="connsiteY20859"/>
              </a:cxn>
              <a:cxn ang="0">
                <a:pos x="connsiteX20860" y="connsiteY20860"/>
              </a:cxn>
              <a:cxn ang="0">
                <a:pos x="connsiteX20861" y="connsiteY20861"/>
              </a:cxn>
              <a:cxn ang="0">
                <a:pos x="connsiteX20862" y="connsiteY20862"/>
              </a:cxn>
              <a:cxn ang="0">
                <a:pos x="connsiteX20863" y="connsiteY20863"/>
              </a:cxn>
              <a:cxn ang="0">
                <a:pos x="connsiteX20864" y="connsiteY20864"/>
              </a:cxn>
              <a:cxn ang="0">
                <a:pos x="connsiteX20865" y="connsiteY20865"/>
              </a:cxn>
              <a:cxn ang="0">
                <a:pos x="connsiteX20866" y="connsiteY20866"/>
              </a:cxn>
              <a:cxn ang="0">
                <a:pos x="connsiteX20867" y="connsiteY20867"/>
              </a:cxn>
              <a:cxn ang="0">
                <a:pos x="connsiteX20868" y="connsiteY20868"/>
              </a:cxn>
              <a:cxn ang="0">
                <a:pos x="connsiteX20869" y="connsiteY20869"/>
              </a:cxn>
              <a:cxn ang="0">
                <a:pos x="connsiteX20870" y="connsiteY20870"/>
              </a:cxn>
              <a:cxn ang="0">
                <a:pos x="connsiteX20871" y="connsiteY20871"/>
              </a:cxn>
              <a:cxn ang="0">
                <a:pos x="connsiteX20872" y="connsiteY20872"/>
              </a:cxn>
              <a:cxn ang="0">
                <a:pos x="connsiteX20873" y="connsiteY20873"/>
              </a:cxn>
              <a:cxn ang="0">
                <a:pos x="connsiteX20874" y="connsiteY20874"/>
              </a:cxn>
              <a:cxn ang="0">
                <a:pos x="connsiteX20875" y="connsiteY20875"/>
              </a:cxn>
              <a:cxn ang="0">
                <a:pos x="connsiteX20876" y="connsiteY20876"/>
              </a:cxn>
              <a:cxn ang="0">
                <a:pos x="connsiteX20877" y="connsiteY20877"/>
              </a:cxn>
              <a:cxn ang="0">
                <a:pos x="connsiteX20878" y="connsiteY20878"/>
              </a:cxn>
              <a:cxn ang="0">
                <a:pos x="connsiteX20879" y="connsiteY20879"/>
              </a:cxn>
              <a:cxn ang="0">
                <a:pos x="connsiteX20880" y="connsiteY20880"/>
              </a:cxn>
              <a:cxn ang="0">
                <a:pos x="connsiteX20881" y="connsiteY20881"/>
              </a:cxn>
              <a:cxn ang="0">
                <a:pos x="connsiteX20882" y="connsiteY20882"/>
              </a:cxn>
              <a:cxn ang="0">
                <a:pos x="connsiteX20883" y="connsiteY20883"/>
              </a:cxn>
              <a:cxn ang="0">
                <a:pos x="connsiteX20884" y="connsiteY20884"/>
              </a:cxn>
              <a:cxn ang="0">
                <a:pos x="connsiteX20885" y="connsiteY20885"/>
              </a:cxn>
              <a:cxn ang="0">
                <a:pos x="connsiteX20886" y="connsiteY20886"/>
              </a:cxn>
              <a:cxn ang="0">
                <a:pos x="connsiteX20887" y="connsiteY20887"/>
              </a:cxn>
              <a:cxn ang="0">
                <a:pos x="connsiteX20888" y="connsiteY20888"/>
              </a:cxn>
              <a:cxn ang="0">
                <a:pos x="connsiteX20889" y="connsiteY20889"/>
              </a:cxn>
              <a:cxn ang="0">
                <a:pos x="connsiteX20890" y="connsiteY20890"/>
              </a:cxn>
              <a:cxn ang="0">
                <a:pos x="connsiteX20891" y="connsiteY20891"/>
              </a:cxn>
              <a:cxn ang="0">
                <a:pos x="connsiteX20892" y="connsiteY20892"/>
              </a:cxn>
              <a:cxn ang="0">
                <a:pos x="connsiteX20893" y="connsiteY20893"/>
              </a:cxn>
              <a:cxn ang="0">
                <a:pos x="connsiteX20894" y="connsiteY20894"/>
              </a:cxn>
              <a:cxn ang="0">
                <a:pos x="connsiteX20895" y="connsiteY20895"/>
              </a:cxn>
              <a:cxn ang="0">
                <a:pos x="connsiteX20896" y="connsiteY20896"/>
              </a:cxn>
              <a:cxn ang="0">
                <a:pos x="connsiteX20897" y="connsiteY20897"/>
              </a:cxn>
              <a:cxn ang="0">
                <a:pos x="connsiteX20898" y="connsiteY20898"/>
              </a:cxn>
              <a:cxn ang="0">
                <a:pos x="connsiteX20899" y="connsiteY20899"/>
              </a:cxn>
              <a:cxn ang="0">
                <a:pos x="connsiteX20900" y="connsiteY20900"/>
              </a:cxn>
              <a:cxn ang="0">
                <a:pos x="connsiteX20901" y="connsiteY20901"/>
              </a:cxn>
              <a:cxn ang="0">
                <a:pos x="connsiteX20902" y="connsiteY20902"/>
              </a:cxn>
              <a:cxn ang="0">
                <a:pos x="connsiteX20903" y="connsiteY20903"/>
              </a:cxn>
              <a:cxn ang="0">
                <a:pos x="connsiteX20904" y="connsiteY20904"/>
              </a:cxn>
              <a:cxn ang="0">
                <a:pos x="connsiteX20905" y="connsiteY20905"/>
              </a:cxn>
              <a:cxn ang="0">
                <a:pos x="connsiteX20906" y="connsiteY20906"/>
              </a:cxn>
              <a:cxn ang="0">
                <a:pos x="connsiteX20907" y="connsiteY20907"/>
              </a:cxn>
              <a:cxn ang="0">
                <a:pos x="connsiteX20908" y="connsiteY20908"/>
              </a:cxn>
              <a:cxn ang="0">
                <a:pos x="connsiteX20909" y="connsiteY20909"/>
              </a:cxn>
              <a:cxn ang="0">
                <a:pos x="connsiteX20910" y="connsiteY20910"/>
              </a:cxn>
              <a:cxn ang="0">
                <a:pos x="connsiteX20911" y="connsiteY20911"/>
              </a:cxn>
              <a:cxn ang="0">
                <a:pos x="connsiteX20912" y="connsiteY20912"/>
              </a:cxn>
              <a:cxn ang="0">
                <a:pos x="connsiteX20913" y="connsiteY20913"/>
              </a:cxn>
              <a:cxn ang="0">
                <a:pos x="connsiteX20914" y="connsiteY20914"/>
              </a:cxn>
              <a:cxn ang="0">
                <a:pos x="connsiteX20915" y="connsiteY20915"/>
              </a:cxn>
              <a:cxn ang="0">
                <a:pos x="connsiteX20916" y="connsiteY20916"/>
              </a:cxn>
              <a:cxn ang="0">
                <a:pos x="connsiteX20917" y="connsiteY20917"/>
              </a:cxn>
              <a:cxn ang="0">
                <a:pos x="connsiteX20918" y="connsiteY20918"/>
              </a:cxn>
              <a:cxn ang="0">
                <a:pos x="connsiteX20919" y="connsiteY20919"/>
              </a:cxn>
              <a:cxn ang="0">
                <a:pos x="connsiteX20920" y="connsiteY20920"/>
              </a:cxn>
              <a:cxn ang="0">
                <a:pos x="connsiteX20921" y="connsiteY20921"/>
              </a:cxn>
              <a:cxn ang="0">
                <a:pos x="connsiteX20922" y="connsiteY20922"/>
              </a:cxn>
              <a:cxn ang="0">
                <a:pos x="connsiteX20923" y="connsiteY20923"/>
              </a:cxn>
              <a:cxn ang="0">
                <a:pos x="connsiteX20924" y="connsiteY20924"/>
              </a:cxn>
              <a:cxn ang="0">
                <a:pos x="connsiteX20925" y="connsiteY20925"/>
              </a:cxn>
              <a:cxn ang="0">
                <a:pos x="connsiteX20926" y="connsiteY20926"/>
              </a:cxn>
              <a:cxn ang="0">
                <a:pos x="connsiteX20927" y="connsiteY20927"/>
              </a:cxn>
              <a:cxn ang="0">
                <a:pos x="connsiteX20928" y="connsiteY20928"/>
              </a:cxn>
              <a:cxn ang="0">
                <a:pos x="connsiteX20929" y="connsiteY20929"/>
              </a:cxn>
              <a:cxn ang="0">
                <a:pos x="connsiteX20930" y="connsiteY20930"/>
              </a:cxn>
              <a:cxn ang="0">
                <a:pos x="connsiteX20931" y="connsiteY20931"/>
              </a:cxn>
              <a:cxn ang="0">
                <a:pos x="connsiteX20932" y="connsiteY20932"/>
              </a:cxn>
              <a:cxn ang="0">
                <a:pos x="connsiteX20933" y="connsiteY20933"/>
              </a:cxn>
              <a:cxn ang="0">
                <a:pos x="connsiteX20934" y="connsiteY20934"/>
              </a:cxn>
              <a:cxn ang="0">
                <a:pos x="connsiteX20935" y="connsiteY20935"/>
              </a:cxn>
              <a:cxn ang="0">
                <a:pos x="connsiteX20936" y="connsiteY20936"/>
              </a:cxn>
              <a:cxn ang="0">
                <a:pos x="connsiteX20937" y="connsiteY20937"/>
              </a:cxn>
              <a:cxn ang="0">
                <a:pos x="connsiteX20938" y="connsiteY20938"/>
              </a:cxn>
              <a:cxn ang="0">
                <a:pos x="connsiteX20939" y="connsiteY20939"/>
              </a:cxn>
              <a:cxn ang="0">
                <a:pos x="connsiteX20940" y="connsiteY20940"/>
              </a:cxn>
              <a:cxn ang="0">
                <a:pos x="connsiteX20941" y="connsiteY20941"/>
              </a:cxn>
              <a:cxn ang="0">
                <a:pos x="connsiteX20942" y="connsiteY20942"/>
              </a:cxn>
              <a:cxn ang="0">
                <a:pos x="connsiteX20943" y="connsiteY20943"/>
              </a:cxn>
              <a:cxn ang="0">
                <a:pos x="connsiteX20944" y="connsiteY20944"/>
              </a:cxn>
              <a:cxn ang="0">
                <a:pos x="connsiteX20945" y="connsiteY20945"/>
              </a:cxn>
              <a:cxn ang="0">
                <a:pos x="connsiteX20946" y="connsiteY20946"/>
              </a:cxn>
              <a:cxn ang="0">
                <a:pos x="connsiteX20947" y="connsiteY20947"/>
              </a:cxn>
              <a:cxn ang="0">
                <a:pos x="connsiteX20948" y="connsiteY20948"/>
              </a:cxn>
              <a:cxn ang="0">
                <a:pos x="connsiteX20949" y="connsiteY20949"/>
              </a:cxn>
              <a:cxn ang="0">
                <a:pos x="connsiteX20950" y="connsiteY20950"/>
              </a:cxn>
              <a:cxn ang="0">
                <a:pos x="connsiteX20951" y="connsiteY20951"/>
              </a:cxn>
              <a:cxn ang="0">
                <a:pos x="connsiteX20952" y="connsiteY20952"/>
              </a:cxn>
              <a:cxn ang="0">
                <a:pos x="connsiteX20953" y="connsiteY20953"/>
              </a:cxn>
              <a:cxn ang="0">
                <a:pos x="connsiteX20954" y="connsiteY20954"/>
              </a:cxn>
              <a:cxn ang="0">
                <a:pos x="connsiteX20955" y="connsiteY20955"/>
              </a:cxn>
              <a:cxn ang="0">
                <a:pos x="connsiteX20956" y="connsiteY20956"/>
              </a:cxn>
              <a:cxn ang="0">
                <a:pos x="connsiteX20957" y="connsiteY20957"/>
              </a:cxn>
              <a:cxn ang="0">
                <a:pos x="connsiteX20958" y="connsiteY20958"/>
              </a:cxn>
              <a:cxn ang="0">
                <a:pos x="connsiteX20959" y="connsiteY20959"/>
              </a:cxn>
              <a:cxn ang="0">
                <a:pos x="connsiteX20960" y="connsiteY20960"/>
              </a:cxn>
              <a:cxn ang="0">
                <a:pos x="connsiteX20961" y="connsiteY20961"/>
              </a:cxn>
              <a:cxn ang="0">
                <a:pos x="connsiteX20962" y="connsiteY20962"/>
              </a:cxn>
              <a:cxn ang="0">
                <a:pos x="connsiteX20963" y="connsiteY20963"/>
              </a:cxn>
              <a:cxn ang="0">
                <a:pos x="connsiteX20964" y="connsiteY20964"/>
              </a:cxn>
              <a:cxn ang="0">
                <a:pos x="connsiteX20965" y="connsiteY20965"/>
              </a:cxn>
              <a:cxn ang="0">
                <a:pos x="connsiteX20966" y="connsiteY20966"/>
              </a:cxn>
              <a:cxn ang="0">
                <a:pos x="connsiteX20967" y="connsiteY20967"/>
              </a:cxn>
              <a:cxn ang="0">
                <a:pos x="connsiteX20968" y="connsiteY20968"/>
              </a:cxn>
              <a:cxn ang="0">
                <a:pos x="connsiteX20969" y="connsiteY20969"/>
              </a:cxn>
              <a:cxn ang="0">
                <a:pos x="connsiteX20970" y="connsiteY20970"/>
              </a:cxn>
              <a:cxn ang="0">
                <a:pos x="connsiteX20971" y="connsiteY20971"/>
              </a:cxn>
              <a:cxn ang="0">
                <a:pos x="connsiteX20972" y="connsiteY20972"/>
              </a:cxn>
              <a:cxn ang="0">
                <a:pos x="connsiteX20973" y="connsiteY20973"/>
              </a:cxn>
              <a:cxn ang="0">
                <a:pos x="connsiteX20974" y="connsiteY20974"/>
              </a:cxn>
              <a:cxn ang="0">
                <a:pos x="connsiteX20975" y="connsiteY20975"/>
              </a:cxn>
              <a:cxn ang="0">
                <a:pos x="connsiteX20976" y="connsiteY20976"/>
              </a:cxn>
              <a:cxn ang="0">
                <a:pos x="connsiteX20977" y="connsiteY20977"/>
              </a:cxn>
              <a:cxn ang="0">
                <a:pos x="connsiteX20978" y="connsiteY20978"/>
              </a:cxn>
              <a:cxn ang="0">
                <a:pos x="connsiteX20979" y="connsiteY20979"/>
              </a:cxn>
              <a:cxn ang="0">
                <a:pos x="connsiteX20980" y="connsiteY20980"/>
              </a:cxn>
              <a:cxn ang="0">
                <a:pos x="connsiteX20981" y="connsiteY20981"/>
              </a:cxn>
              <a:cxn ang="0">
                <a:pos x="connsiteX20982" y="connsiteY20982"/>
              </a:cxn>
              <a:cxn ang="0">
                <a:pos x="connsiteX20983" y="connsiteY20983"/>
              </a:cxn>
              <a:cxn ang="0">
                <a:pos x="connsiteX20984" y="connsiteY20984"/>
              </a:cxn>
              <a:cxn ang="0">
                <a:pos x="connsiteX20985" y="connsiteY20985"/>
              </a:cxn>
              <a:cxn ang="0">
                <a:pos x="connsiteX20986" y="connsiteY20986"/>
              </a:cxn>
              <a:cxn ang="0">
                <a:pos x="connsiteX20987" y="connsiteY20987"/>
              </a:cxn>
              <a:cxn ang="0">
                <a:pos x="connsiteX20988" y="connsiteY20988"/>
              </a:cxn>
              <a:cxn ang="0">
                <a:pos x="connsiteX20989" y="connsiteY20989"/>
              </a:cxn>
              <a:cxn ang="0">
                <a:pos x="connsiteX20990" y="connsiteY20990"/>
              </a:cxn>
              <a:cxn ang="0">
                <a:pos x="connsiteX20991" y="connsiteY20991"/>
              </a:cxn>
              <a:cxn ang="0">
                <a:pos x="connsiteX20992" y="connsiteY20992"/>
              </a:cxn>
              <a:cxn ang="0">
                <a:pos x="connsiteX20993" y="connsiteY20993"/>
              </a:cxn>
              <a:cxn ang="0">
                <a:pos x="connsiteX20994" y="connsiteY20994"/>
              </a:cxn>
              <a:cxn ang="0">
                <a:pos x="connsiteX20995" y="connsiteY20995"/>
              </a:cxn>
              <a:cxn ang="0">
                <a:pos x="connsiteX20996" y="connsiteY20996"/>
              </a:cxn>
              <a:cxn ang="0">
                <a:pos x="connsiteX20997" y="connsiteY20997"/>
              </a:cxn>
              <a:cxn ang="0">
                <a:pos x="connsiteX20998" y="connsiteY20998"/>
              </a:cxn>
              <a:cxn ang="0">
                <a:pos x="connsiteX20999" y="connsiteY20999"/>
              </a:cxn>
              <a:cxn ang="0">
                <a:pos x="connsiteX21000" y="connsiteY21000"/>
              </a:cxn>
              <a:cxn ang="0">
                <a:pos x="connsiteX21001" y="connsiteY21001"/>
              </a:cxn>
              <a:cxn ang="0">
                <a:pos x="connsiteX21002" y="connsiteY21002"/>
              </a:cxn>
              <a:cxn ang="0">
                <a:pos x="connsiteX21003" y="connsiteY21003"/>
              </a:cxn>
              <a:cxn ang="0">
                <a:pos x="connsiteX21004" y="connsiteY21004"/>
              </a:cxn>
              <a:cxn ang="0">
                <a:pos x="connsiteX21005" y="connsiteY21005"/>
              </a:cxn>
              <a:cxn ang="0">
                <a:pos x="connsiteX21006" y="connsiteY21006"/>
              </a:cxn>
              <a:cxn ang="0">
                <a:pos x="connsiteX21007" y="connsiteY21007"/>
              </a:cxn>
              <a:cxn ang="0">
                <a:pos x="connsiteX21008" y="connsiteY21008"/>
              </a:cxn>
              <a:cxn ang="0">
                <a:pos x="connsiteX21009" y="connsiteY21009"/>
              </a:cxn>
              <a:cxn ang="0">
                <a:pos x="connsiteX21010" y="connsiteY21010"/>
              </a:cxn>
              <a:cxn ang="0">
                <a:pos x="connsiteX21011" y="connsiteY21011"/>
              </a:cxn>
              <a:cxn ang="0">
                <a:pos x="connsiteX21012" y="connsiteY21012"/>
              </a:cxn>
              <a:cxn ang="0">
                <a:pos x="connsiteX21013" y="connsiteY21013"/>
              </a:cxn>
              <a:cxn ang="0">
                <a:pos x="connsiteX21014" y="connsiteY21014"/>
              </a:cxn>
              <a:cxn ang="0">
                <a:pos x="connsiteX21015" y="connsiteY21015"/>
              </a:cxn>
              <a:cxn ang="0">
                <a:pos x="connsiteX21016" y="connsiteY21016"/>
              </a:cxn>
              <a:cxn ang="0">
                <a:pos x="connsiteX21017" y="connsiteY21017"/>
              </a:cxn>
              <a:cxn ang="0">
                <a:pos x="connsiteX21018" y="connsiteY21018"/>
              </a:cxn>
              <a:cxn ang="0">
                <a:pos x="connsiteX21019" y="connsiteY21019"/>
              </a:cxn>
              <a:cxn ang="0">
                <a:pos x="connsiteX21020" y="connsiteY21020"/>
              </a:cxn>
              <a:cxn ang="0">
                <a:pos x="connsiteX21021" y="connsiteY21021"/>
              </a:cxn>
              <a:cxn ang="0">
                <a:pos x="connsiteX21022" y="connsiteY21022"/>
              </a:cxn>
              <a:cxn ang="0">
                <a:pos x="connsiteX21023" y="connsiteY21023"/>
              </a:cxn>
              <a:cxn ang="0">
                <a:pos x="connsiteX21024" y="connsiteY21024"/>
              </a:cxn>
              <a:cxn ang="0">
                <a:pos x="connsiteX21025" y="connsiteY21025"/>
              </a:cxn>
              <a:cxn ang="0">
                <a:pos x="connsiteX21026" y="connsiteY21026"/>
              </a:cxn>
              <a:cxn ang="0">
                <a:pos x="connsiteX21027" y="connsiteY21027"/>
              </a:cxn>
              <a:cxn ang="0">
                <a:pos x="connsiteX21028" y="connsiteY21028"/>
              </a:cxn>
              <a:cxn ang="0">
                <a:pos x="connsiteX21029" y="connsiteY21029"/>
              </a:cxn>
              <a:cxn ang="0">
                <a:pos x="connsiteX21030" y="connsiteY21030"/>
              </a:cxn>
              <a:cxn ang="0">
                <a:pos x="connsiteX21031" y="connsiteY21031"/>
              </a:cxn>
              <a:cxn ang="0">
                <a:pos x="connsiteX21032" y="connsiteY21032"/>
              </a:cxn>
              <a:cxn ang="0">
                <a:pos x="connsiteX21033" y="connsiteY21033"/>
              </a:cxn>
              <a:cxn ang="0">
                <a:pos x="connsiteX21034" y="connsiteY21034"/>
              </a:cxn>
              <a:cxn ang="0">
                <a:pos x="connsiteX21035" y="connsiteY21035"/>
              </a:cxn>
              <a:cxn ang="0">
                <a:pos x="connsiteX21036" y="connsiteY21036"/>
              </a:cxn>
              <a:cxn ang="0">
                <a:pos x="connsiteX21037" y="connsiteY21037"/>
              </a:cxn>
              <a:cxn ang="0">
                <a:pos x="connsiteX21038" y="connsiteY21038"/>
              </a:cxn>
              <a:cxn ang="0">
                <a:pos x="connsiteX21039" y="connsiteY21039"/>
              </a:cxn>
              <a:cxn ang="0">
                <a:pos x="connsiteX21040" y="connsiteY21040"/>
              </a:cxn>
              <a:cxn ang="0">
                <a:pos x="connsiteX21041" y="connsiteY21041"/>
              </a:cxn>
              <a:cxn ang="0">
                <a:pos x="connsiteX21042" y="connsiteY21042"/>
              </a:cxn>
              <a:cxn ang="0">
                <a:pos x="connsiteX21043" y="connsiteY21043"/>
              </a:cxn>
              <a:cxn ang="0">
                <a:pos x="connsiteX21044" y="connsiteY21044"/>
              </a:cxn>
              <a:cxn ang="0">
                <a:pos x="connsiteX21045" y="connsiteY21045"/>
              </a:cxn>
              <a:cxn ang="0">
                <a:pos x="connsiteX21046" y="connsiteY21046"/>
              </a:cxn>
              <a:cxn ang="0">
                <a:pos x="connsiteX21047" y="connsiteY21047"/>
              </a:cxn>
              <a:cxn ang="0">
                <a:pos x="connsiteX21048" y="connsiteY21048"/>
              </a:cxn>
              <a:cxn ang="0">
                <a:pos x="connsiteX21049" y="connsiteY21049"/>
              </a:cxn>
              <a:cxn ang="0">
                <a:pos x="connsiteX21050" y="connsiteY21050"/>
              </a:cxn>
              <a:cxn ang="0">
                <a:pos x="connsiteX21051" y="connsiteY21051"/>
              </a:cxn>
              <a:cxn ang="0">
                <a:pos x="connsiteX21052" y="connsiteY21052"/>
              </a:cxn>
              <a:cxn ang="0">
                <a:pos x="connsiteX21053" y="connsiteY21053"/>
              </a:cxn>
              <a:cxn ang="0">
                <a:pos x="connsiteX21054" y="connsiteY21054"/>
              </a:cxn>
              <a:cxn ang="0">
                <a:pos x="connsiteX21055" y="connsiteY21055"/>
              </a:cxn>
              <a:cxn ang="0">
                <a:pos x="connsiteX21056" y="connsiteY21056"/>
              </a:cxn>
              <a:cxn ang="0">
                <a:pos x="connsiteX21057" y="connsiteY21057"/>
              </a:cxn>
              <a:cxn ang="0">
                <a:pos x="connsiteX21058" y="connsiteY21058"/>
              </a:cxn>
              <a:cxn ang="0">
                <a:pos x="connsiteX21059" y="connsiteY21059"/>
              </a:cxn>
              <a:cxn ang="0">
                <a:pos x="connsiteX21060" y="connsiteY21060"/>
              </a:cxn>
              <a:cxn ang="0">
                <a:pos x="connsiteX21061" y="connsiteY21061"/>
              </a:cxn>
              <a:cxn ang="0">
                <a:pos x="connsiteX21062" y="connsiteY21062"/>
              </a:cxn>
              <a:cxn ang="0">
                <a:pos x="connsiteX21063" y="connsiteY21063"/>
              </a:cxn>
              <a:cxn ang="0">
                <a:pos x="connsiteX21064" y="connsiteY21064"/>
              </a:cxn>
              <a:cxn ang="0">
                <a:pos x="connsiteX21065" y="connsiteY21065"/>
              </a:cxn>
              <a:cxn ang="0">
                <a:pos x="connsiteX21066" y="connsiteY21066"/>
              </a:cxn>
              <a:cxn ang="0">
                <a:pos x="connsiteX21067" y="connsiteY21067"/>
              </a:cxn>
              <a:cxn ang="0">
                <a:pos x="connsiteX21068" y="connsiteY21068"/>
              </a:cxn>
              <a:cxn ang="0">
                <a:pos x="connsiteX21069" y="connsiteY21069"/>
              </a:cxn>
              <a:cxn ang="0">
                <a:pos x="connsiteX21070" y="connsiteY21070"/>
              </a:cxn>
              <a:cxn ang="0">
                <a:pos x="connsiteX21071" y="connsiteY21071"/>
              </a:cxn>
              <a:cxn ang="0">
                <a:pos x="connsiteX21072" y="connsiteY21072"/>
              </a:cxn>
              <a:cxn ang="0">
                <a:pos x="connsiteX21073" y="connsiteY21073"/>
              </a:cxn>
              <a:cxn ang="0">
                <a:pos x="connsiteX21074" y="connsiteY21074"/>
              </a:cxn>
              <a:cxn ang="0">
                <a:pos x="connsiteX21075" y="connsiteY21075"/>
              </a:cxn>
              <a:cxn ang="0">
                <a:pos x="connsiteX21076" y="connsiteY21076"/>
              </a:cxn>
              <a:cxn ang="0">
                <a:pos x="connsiteX21077" y="connsiteY21077"/>
              </a:cxn>
              <a:cxn ang="0">
                <a:pos x="connsiteX21078" y="connsiteY21078"/>
              </a:cxn>
              <a:cxn ang="0">
                <a:pos x="connsiteX21079" y="connsiteY21079"/>
              </a:cxn>
              <a:cxn ang="0">
                <a:pos x="connsiteX21080" y="connsiteY21080"/>
              </a:cxn>
              <a:cxn ang="0">
                <a:pos x="connsiteX21081" y="connsiteY21081"/>
              </a:cxn>
              <a:cxn ang="0">
                <a:pos x="connsiteX21082" y="connsiteY21082"/>
              </a:cxn>
              <a:cxn ang="0">
                <a:pos x="connsiteX21083" y="connsiteY21083"/>
              </a:cxn>
              <a:cxn ang="0">
                <a:pos x="connsiteX21084" y="connsiteY21084"/>
              </a:cxn>
              <a:cxn ang="0">
                <a:pos x="connsiteX21085" y="connsiteY21085"/>
              </a:cxn>
              <a:cxn ang="0">
                <a:pos x="connsiteX21086" y="connsiteY21086"/>
              </a:cxn>
              <a:cxn ang="0">
                <a:pos x="connsiteX21087" y="connsiteY21087"/>
              </a:cxn>
              <a:cxn ang="0">
                <a:pos x="connsiteX21088" y="connsiteY21088"/>
              </a:cxn>
              <a:cxn ang="0">
                <a:pos x="connsiteX21089" y="connsiteY21089"/>
              </a:cxn>
              <a:cxn ang="0">
                <a:pos x="connsiteX21090" y="connsiteY21090"/>
              </a:cxn>
              <a:cxn ang="0">
                <a:pos x="connsiteX21091" y="connsiteY21091"/>
              </a:cxn>
              <a:cxn ang="0">
                <a:pos x="connsiteX21092" y="connsiteY21092"/>
              </a:cxn>
              <a:cxn ang="0">
                <a:pos x="connsiteX21093" y="connsiteY21093"/>
              </a:cxn>
              <a:cxn ang="0">
                <a:pos x="connsiteX21094" y="connsiteY21094"/>
              </a:cxn>
              <a:cxn ang="0">
                <a:pos x="connsiteX21095" y="connsiteY21095"/>
              </a:cxn>
              <a:cxn ang="0">
                <a:pos x="connsiteX21096" y="connsiteY21096"/>
              </a:cxn>
              <a:cxn ang="0">
                <a:pos x="connsiteX21097" y="connsiteY21097"/>
              </a:cxn>
              <a:cxn ang="0">
                <a:pos x="connsiteX21098" y="connsiteY21098"/>
              </a:cxn>
              <a:cxn ang="0">
                <a:pos x="connsiteX21099" y="connsiteY21099"/>
              </a:cxn>
              <a:cxn ang="0">
                <a:pos x="connsiteX21100" y="connsiteY21100"/>
              </a:cxn>
              <a:cxn ang="0">
                <a:pos x="connsiteX21101" y="connsiteY21101"/>
              </a:cxn>
              <a:cxn ang="0">
                <a:pos x="connsiteX21102" y="connsiteY21102"/>
              </a:cxn>
              <a:cxn ang="0">
                <a:pos x="connsiteX21103" y="connsiteY21103"/>
              </a:cxn>
              <a:cxn ang="0">
                <a:pos x="connsiteX21104" y="connsiteY21104"/>
              </a:cxn>
              <a:cxn ang="0">
                <a:pos x="connsiteX21105" y="connsiteY21105"/>
              </a:cxn>
              <a:cxn ang="0">
                <a:pos x="connsiteX21106" y="connsiteY21106"/>
              </a:cxn>
              <a:cxn ang="0">
                <a:pos x="connsiteX21107" y="connsiteY21107"/>
              </a:cxn>
              <a:cxn ang="0">
                <a:pos x="connsiteX21108" y="connsiteY21108"/>
              </a:cxn>
              <a:cxn ang="0">
                <a:pos x="connsiteX21109" y="connsiteY21109"/>
              </a:cxn>
              <a:cxn ang="0">
                <a:pos x="connsiteX21110" y="connsiteY21110"/>
              </a:cxn>
              <a:cxn ang="0">
                <a:pos x="connsiteX21111" y="connsiteY21111"/>
              </a:cxn>
              <a:cxn ang="0">
                <a:pos x="connsiteX21112" y="connsiteY21112"/>
              </a:cxn>
              <a:cxn ang="0">
                <a:pos x="connsiteX21113" y="connsiteY21113"/>
              </a:cxn>
              <a:cxn ang="0">
                <a:pos x="connsiteX21114" y="connsiteY21114"/>
              </a:cxn>
              <a:cxn ang="0">
                <a:pos x="connsiteX21115" y="connsiteY21115"/>
              </a:cxn>
              <a:cxn ang="0">
                <a:pos x="connsiteX21116" y="connsiteY21116"/>
              </a:cxn>
              <a:cxn ang="0">
                <a:pos x="connsiteX21117" y="connsiteY21117"/>
              </a:cxn>
              <a:cxn ang="0">
                <a:pos x="connsiteX21118" y="connsiteY21118"/>
              </a:cxn>
              <a:cxn ang="0">
                <a:pos x="connsiteX21119" y="connsiteY21119"/>
              </a:cxn>
              <a:cxn ang="0">
                <a:pos x="connsiteX21120" y="connsiteY21120"/>
              </a:cxn>
              <a:cxn ang="0">
                <a:pos x="connsiteX21121" y="connsiteY21121"/>
              </a:cxn>
              <a:cxn ang="0">
                <a:pos x="connsiteX21122" y="connsiteY21122"/>
              </a:cxn>
              <a:cxn ang="0">
                <a:pos x="connsiteX21123" y="connsiteY21123"/>
              </a:cxn>
              <a:cxn ang="0">
                <a:pos x="connsiteX21124" y="connsiteY21124"/>
              </a:cxn>
              <a:cxn ang="0">
                <a:pos x="connsiteX21125" y="connsiteY21125"/>
              </a:cxn>
              <a:cxn ang="0">
                <a:pos x="connsiteX21126" y="connsiteY21126"/>
              </a:cxn>
              <a:cxn ang="0">
                <a:pos x="connsiteX21127" y="connsiteY21127"/>
              </a:cxn>
              <a:cxn ang="0">
                <a:pos x="connsiteX21128" y="connsiteY21128"/>
              </a:cxn>
              <a:cxn ang="0">
                <a:pos x="connsiteX21129" y="connsiteY21129"/>
              </a:cxn>
              <a:cxn ang="0">
                <a:pos x="connsiteX21130" y="connsiteY21130"/>
              </a:cxn>
              <a:cxn ang="0">
                <a:pos x="connsiteX21131" y="connsiteY21131"/>
              </a:cxn>
              <a:cxn ang="0">
                <a:pos x="connsiteX21132" y="connsiteY21132"/>
              </a:cxn>
              <a:cxn ang="0">
                <a:pos x="connsiteX21133" y="connsiteY21133"/>
              </a:cxn>
              <a:cxn ang="0">
                <a:pos x="connsiteX21134" y="connsiteY21134"/>
              </a:cxn>
              <a:cxn ang="0">
                <a:pos x="connsiteX21135" y="connsiteY21135"/>
              </a:cxn>
              <a:cxn ang="0">
                <a:pos x="connsiteX21136" y="connsiteY21136"/>
              </a:cxn>
              <a:cxn ang="0">
                <a:pos x="connsiteX21137" y="connsiteY21137"/>
              </a:cxn>
              <a:cxn ang="0">
                <a:pos x="connsiteX21138" y="connsiteY21138"/>
              </a:cxn>
              <a:cxn ang="0">
                <a:pos x="connsiteX21139" y="connsiteY21139"/>
              </a:cxn>
              <a:cxn ang="0">
                <a:pos x="connsiteX21140" y="connsiteY21140"/>
              </a:cxn>
              <a:cxn ang="0">
                <a:pos x="connsiteX21141" y="connsiteY21141"/>
              </a:cxn>
              <a:cxn ang="0">
                <a:pos x="connsiteX21142" y="connsiteY21142"/>
              </a:cxn>
              <a:cxn ang="0">
                <a:pos x="connsiteX21143" y="connsiteY21143"/>
              </a:cxn>
              <a:cxn ang="0">
                <a:pos x="connsiteX21144" y="connsiteY21144"/>
              </a:cxn>
              <a:cxn ang="0">
                <a:pos x="connsiteX21145" y="connsiteY21145"/>
              </a:cxn>
              <a:cxn ang="0">
                <a:pos x="connsiteX21146" y="connsiteY21146"/>
              </a:cxn>
              <a:cxn ang="0">
                <a:pos x="connsiteX21147" y="connsiteY21147"/>
              </a:cxn>
              <a:cxn ang="0">
                <a:pos x="connsiteX21148" y="connsiteY21148"/>
              </a:cxn>
              <a:cxn ang="0">
                <a:pos x="connsiteX21149" y="connsiteY21149"/>
              </a:cxn>
              <a:cxn ang="0">
                <a:pos x="connsiteX21150" y="connsiteY21150"/>
              </a:cxn>
              <a:cxn ang="0">
                <a:pos x="connsiteX21151" y="connsiteY21151"/>
              </a:cxn>
              <a:cxn ang="0">
                <a:pos x="connsiteX21152" y="connsiteY21152"/>
              </a:cxn>
              <a:cxn ang="0">
                <a:pos x="connsiteX21153" y="connsiteY21153"/>
              </a:cxn>
              <a:cxn ang="0">
                <a:pos x="connsiteX21154" y="connsiteY21154"/>
              </a:cxn>
              <a:cxn ang="0">
                <a:pos x="connsiteX21155" y="connsiteY21155"/>
              </a:cxn>
              <a:cxn ang="0">
                <a:pos x="connsiteX21156" y="connsiteY21156"/>
              </a:cxn>
              <a:cxn ang="0">
                <a:pos x="connsiteX21157" y="connsiteY21157"/>
              </a:cxn>
              <a:cxn ang="0">
                <a:pos x="connsiteX21158" y="connsiteY21158"/>
              </a:cxn>
              <a:cxn ang="0">
                <a:pos x="connsiteX21159" y="connsiteY21159"/>
              </a:cxn>
              <a:cxn ang="0">
                <a:pos x="connsiteX21160" y="connsiteY21160"/>
              </a:cxn>
              <a:cxn ang="0">
                <a:pos x="connsiteX21161" y="connsiteY21161"/>
              </a:cxn>
              <a:cxn ang="0">
                <a:pos x="connsiteX21162" y="connsiteY21162"/>
              </a:cxn>
              <a:cxn ang="0">
                <a:pos x="connsiteX21163" y="connsiteY21163"/>
              </a:cxn>
              <a:cxn ang="0">
                <a:pos x="connsiteX21164" y="connsiteY21164"/>
              </a:cxn>
              <a:cxn ang="0">
                <a:pos x="connsiteX21165" y="connsiteY21165"/>
              </a:cxn>
              <a:cxn ang="0">
                <a:pos x="connsiteX21166" y="connsiteY21166"/>
              </a:cxn>
              <a:cxn ang="0">
                <a:pos x="connsiteX21167" y="connsiteY21167"/>
              </a:cxn>
              <a:cxn ang="0">
                <a:pos x="connsiteX21168" y="connsiteY21168"/>
              </a:cxn>
              <a:cxn ang="0">
                <a:pos x="connsiteX21169" y="connsiteY21169"/>
              </a:cxn>
              <a:cxn ang="0">
                <a:pos x="connsiteX21170" y="connsiteY21170"/>
              </a:cxn>
              <a:cxn ang="0">
                <a:pos x="connsiteX21171" y="connsiteY21171"/>
              </a:cxn>
              <a:cxn ang="0">
                <a:pos x="connsiteX21172" y="connsiteY21172"/>
              </a:cxn>
              <a:cxn ang="0">
                <a:pos x="connsiteX21173" y="connsiteY21173"/>
              </a:cxn>
              <a:cxn ang="0">
                <a:pos x="connsiteX21174" y="connsiteY21174"/>
              </a:cxn>
              <a:cxn ang="0">
                <a:pos x="connsiteX21175" y="connsiteY21175"/>
              </a:cxn>
              <a:cxn ang="0">
                <a:pos x="connsiteX21176" y="connsiteY21176"/>
              </a:cxn>
              <a:cxn ang="0">
                <a:pos x="connsiteX21177" y="connsiteY21177"/>
              </a:cxn>
              <a:cxn ang="0">
                <a:pos x="connsiteX21178" y="connsiteY21178"/>
              </a:cxn>
              <a:cxn ang="0">
                <a:pos x="connsiteX21179" y="connsiteY21179"/>
              </a:cxn>
              <a:cxn ang="0">
                <a:pos x="connsiteX21180" y="connsiteY21180"/>
              </a:cxn>
              <a:cxn ang="0">
                <a:pos x="connsiteX21181" y="connsiteY21181"/>
              </a:cxn>
              <a:cxn ang="0">
                <a:pos x="connsiteX21182" y="connsiteY21182"/>
              </a:cxn>
              <a:cxn ang="0">
                <a:pos x="connsiteX21183" y="connsiteY21183"/>
              </a:cxn>
              <a:cxn ang="0">
                <a:pos x="connsiteX21184" y="connsiteY21184"/>
              </a:cxn>
              <a:cxn ang="0">
                <a:pos x="connsiteX21185" y="connsiteY21185"/>
              </a:cxn>
              <a:cxn ang="0">
                <a:pos x="connsiteX21186" y="connsiteY21186"/>
              </a:cxn>
              <a:cxn ang="0">
                <a:pos x="connsiteX21187" y="connsiteY21187"/>
              </a:cxn>
              <a:cxn ang="0">
                <a:pos x="connsiteX21188" y="connsiteY21188"/>
              </a:cxn>
              <a:cxn ang="0">
                <a:pos x="connsiteX21189" y="connsiteY21189"/>
              </a:cxn>
              <a:cxn ang="0">
                <a:pos x="connsiteX21190" y="connsiteY21190"/>
              </a:cxn>
              <a:cxn ang="0">
                <a:pos x="connsiteX21191" y="connsiteY21191"/>
              </a:cxn>
              <a:cxn ang="0">
                <a:pos x="connsiteX21192" y="connsiteY21192"/>
              </a:cxn>
              <a:cxn ang="0">
                <a:pos x="connsiteX21193" y="connsiteY21193"/>
              </a:cxn>
              <a:cxn ang="0">
                <a:pos x="connsiteX21194" y="connsiteY21194"/>
              </a:cxn>
              <a:cxn ang="0">
                <a:pos x="connsiteX21195" y="connsiteY21195"/>
              </a:cxn>
              <a:cxn ang="0">
                <a:pos x="connsiteX21196" y="connsiteY21196"/>
              </a:cxn>
              <a:cxn ang="0">
                <a:pos x="connsiteX21197" y="connsiteY21197"/>
              </a:cxn>
              <a:cxn ang="0">
                <a:pos x="connsiteX21198" y="connsiteY21198"/>
              </a:cxn>
              <a:cxn ang="0">
                <a:pos x="connsiteX21199" y="connsiteY21199"/>
              </a:cxn>
              <a:cxn ang="0">
                <a:pos x="connsiteX21200" y="connsiteY21200"/>
              </a:cxn>
              <a:cxn ang="0">
                <a:pos x="connsiteX21201" y="connsiteY21201"/>
              </a:cxn>
              <a:cxn ang="0">
                <a:pos x="connsiteX21202" y="connsiteY21202"/>
              </a:cxn>
              <a:cxn ang="0">
                <a:pos x="connsiteX21203" y="connsiteY21203"/>
              </a:cxn>
              <a:cxn ang="0">
                <a:pos x="connsiteX21204" y="connsiteY21204"/>
              </a:cxn>
              <a:cxn ang="0">
                <a:pos x="connsiteX21205" y="connsiteY21205"/>
              </a:cxn>
              <a:cxn ang="0">
                <a:pos x="connsiteX21206" y="connsiteY21206"/>
              </a:cxn>
              <a:cxn ang="0">
                <a:pos x="connsiteX21207" y="connsiteY21207"/>
              </a:cxn>
              <a:cxn ang="0">
                <a:pos x="connsiteX21208" y="connsiteY21208"/>
              </a:cxn>
              <a:cxn ang="0">
                <a:pos x="connsiteX21209" y="connsiteY21209"/>
              </a:cxn>
              <a:cxn ang="0">
                <a:pos x="connsiteX21210" y="connsiteY21210"/>
              </a:cxn>
              <a:cxn ang="0">
                <a:pos x="connsiteX21211" y="connsiteY21211"/>
              </a:cxn>
              <a:cxn ang="0">
                <a:pos x="connsiteX21212" y="connsiteY21212"/>
              </a:cxn>
              <a:cxn ang="0">
                <a:pos x="connsiteX21213" y="connsiteY21213"/>
              </a:cxn>
              <a:cxn ang="0">
                <a:pos x="connsiteX21214" y="connsiteY21214"/>
              </a:cxn>
              <a:cxn ang="0">
                <a:pos x="connsiteX21215" y="connsiteY21215"/>
              </a:cxn>
              <a:cxn ang="0">
                <a:pos x="connsiteX21216" y="connsiteY21216"/>
              </a:cxn>
              <a:cxn ang="0">
                <a:pos x="connsiteX21217" y="connsiteY21217"/>
              </a:cxn>
              <a:cxn ang="0">
                <a:pos x="connsiteX21218" y="connsiteY21218"/>
              </a:cxn>
              <a:cxn ang="0">
                <a:pos x="connsiteX21219" y="connsiteY21219"/>
              </a:cxn>
              <a:cxn ang="0">
                <a:pos x="connsiteX21220" y="connsiteY21220"/>
              </a:cxn>
              <a:cxn ang="0">
                <a:pos x="connsiteX21221" y="connsiteY21221"/>
              </a:cxn>
              <a:cxn ang="0">
                <a:pos x="connsiteX21222" y="connsiteY21222"/>
              </a:cxn>
              <a:cxn ang="0">
                <a:pos x="connsiteX21223" y="connsiteY21223"/>
              </a:cxn>
              <a:cxn ang="0">
                <a:pos x="connsiteX21224" y="connsiteY21224"/>
              </a:cxn>
              <a:cxn ang="0">
                <a:pos x="connsiteX21225" y="connsiteY21225"/>
              </a:cxn>
              <a:cxn ang="0">
                <a:pos x="connsiteX21226" y="connsiteY21226"/>
              </a:cxn>
              <a:cxn ang="0">
                <a:pos x="connsiteX21227" y="connsiteY21227"/>
              </a:cxn>
              <a:cxn ang="0">
                <a:pos x="connsiteX21228" y="connsiteY21228"/>
              </a:cxn>
              <a:cxn ang="0">
                <a:pos x="connsiteX21229" y="connsiteY21229"/>
              </a:cxn>
              <a:cxn ang="0">
                <a:pos x="connsiteX21230" y="connsiteY21230"/>
              </a:cxn>
              <a:cxn ang="0">
                <a:pos x="connsiteX21231" y="connsiteY21231"/>
              </a:cxn>
              <a:cxn ang="0">
                <a:pos x="connsiteX21232" y="connsiteY21232"/>
              </a:cxn>
              <a:cxn ang="0">
                <a:pos x="connsiteX21233" y="connsiteY21233"/>
              </a:cxn>
              <a:cxn ang="0">
                <a:pos x="connsiteX21234" y="connsiteY21234"/>
              </a:cxn>
              <a:cxn ang="0">
                <a:pos x="connsiteX21235" y="connsiteY21235"/>
              </a:cxn>
              <a:cxn ang="0">
                <a:pos x="connsiteX21236" y="connsiteY21236"/>
              </a:cxn>
              <a:cxn ang="0">
                <a:pos x="connsiteX21237" y="connsiteY21237"/>
              </a:cxn>
              <a:cxn ang="0">
                <a:pos x="connsiteX21238" y="connsiteY21238"/>
              </a:cxn>
              <a:cxn ang="0">
                <a:pos x="connsiteX21239" y="connsiteY21239"/>
              </a:cxn>
              <a:cxn ang="0">
                <a:pos x="connsiteX21240" y="connsiteY21240"/>
              </a:cxn>
              <a:cxn ang="0">
                <a:pos x="connsiteX21241" y="connsiteY21241"/>
              </a:cxn>
              <a:cxn ang="0">
                <a:pos x="connsiteX21242" y="connsiteY21242"/>
              </a:cxn>
              <a:cxn ang="0">
                <a:pos x="connsiteX21243" y="connsiteY21243"/>
              </a:cxn>
              <a:cxn ang="0">
                <a:pos x="connsiteX21244" y="connsiteY21244"/>
              </a:cxn>
              <a:cxn ang="0">
                <a:pos x="connsiteX21245" y="connsiteY21245"/>
              </a:cxn>
              <a:cxn ang="0">
                <a:pos x="connsiteX21246" y="connsiteY21246"/>
              </a:cxn>
              <a:cxn ang="0">
                <a:pos x="connsiteX21247" y="connsiteY21247"/>
              </a:cxn>
              <a:cxn ang="0">
                <a:pos x="connsiteX21248" y="connsiteY21248"/>
              </a:cxn>
              <a:cxn ang="0">
                <a:pos x="connsiteX21249" y="connsiteY21249"/>
              </a:cxn>
              <a:cxn ang="0">
                <a:pos x="connsiteX21250" y="connsiteY21250"/>
              </a:cxn>
              <a:cxn ang="0">
                <a:pos x="connsiteX21251" y="connsiteY21251"/>
              </a:cxn>
              <a:cxn ang="0">
                <a:pos x="connsiteX21252" y="connsiteY21252"/>
              </a:cxn>
              <a:cxn ang="0">
                <a:pos x="connsiteX21253" y="connsiteY21253"/>
              </a:cxn>
              <a:cxn ang="0">
                <a:pos x="connsiteX21254" y="connsiteY21254"/>
              </a:cxn>
              <a:cxn ang="0">
                <a:pos x="connsiteX21255" y="connsiteY21255"/>
              </a:cxn>
              <a:cxn ang="0">
                <a:pos x="connsiteX21256" y="connsiteY21256"/>
              </a:cxn>
              <a:cxn ang="0">
                <a:pos x="connsiteX21257" y="connsiteY21257"/>
              </a:cxn>
              <a:cxn ang="0">
                <a:pos x="connsiteX21258" y="connsiteY21258"/>
              </a:cxn>
              <a:cxn ang="0">
                <a:pos x="connsiteX21259" y="connsiteY21259"/>
              </a:cxn>
              <a:cxn ang="0">
                <a:pos x="connsiteX21260" y="connsiteY21260"/>
              </a:cxn>
              <a:cxn ang="0">
                <a:pos x="connsiteX21261" y="connsiteY21261"/>
              </a:cxn>
              <a:cxn ang="0">
                <a:pos x="connsiteX21262" y="connsiteY21262"/>
              </a:cxn>
              <a:cxn ang="0">
                <a:pos x="connsiteX21263" y="connsiteY21263"/>
              </a:cxn>
              <a:cxn ang="0">
                <a:pos x="connsiteX21264" y="connsiteY21264"/>
              </a:cxn>
              <a:cxn ang="0">
                <a:pos x="connsiteX21265" y="connsiteY21265"/>
              </a:cxn>
              <a:cxn ang="0">
                <a:pos x="connsiteX21266" y="connsiteY21266"/>
              </a:cxn>
              <a:cxn ang="0">
                <a:pos x="connsiteX21267" y="connsiteY21267"/>
              </a:cxn>
              <a:cxn ang="0">
                <a:pos x="connsiteX21268" y="connsiteY21268"/>
              </a:cxn>
              <a:cxn ang="0">
                <a:pos x="connsiteX21269" y="connsiteY21269"/>
              </a:cxn>
              <a:cxn ang="0">
                <a:pos x="connsiteX21270" y="connsiteY21270"/>
              </a:cxn>
              <a:cxn ang="0">
                <a:pos x="connsiteX21271" y="connsiteY21271"/>
              </a:cxn>
              <a:cxn ang="0">
                <a:pos x="connsiteX21272" y="connsiteY21272"/>
              </a:cxn>
              <a:cxn ang="0">
                <a:pos x="connsiteX21273" y="connsiteY21273"/>
              </a:cxn>
              <a:cxn ang="0">
                <a:pos x="connsiteX21274" y="connsiteY21274"/>
              </a:cxn>
              <a:cxn ang="0">
                <a:pos x="connsiteX21275" y="connsiteY21275"/>
              </a:cxn>
              <a:cxn ang="0">
                <a:pos x="connsiteX21276" y="connsiteY21276"/>
              </a:cxn>
              <a:cxn ang="0">
                <a:pos x="connsiteX21277" y="connsiteY21277"/>
              </a:cxn>
              <a:cxn ang="0">
                <a:pos x="connsiteX21278" y="connsiteY21278"/>
              </a:cxn>
              <a:cxn ang="0">
                <a:pos x="connsiteX21279" y="connsiteY21279"/>
              </a:cxn>
              <a:cxn ang="0">
                <a:pos x="connsiteX21280" y="connsiteY21280"/>
              </a:cxn>
              <a:cxn ang="0">
                <a:pos x="connsiteX21281" y="connsiteY21281"/>
              </a:cxn>
              <a:cxn ang="0">
                <a:pos x="connsiteX21282" y="connsiteY21282"/>
              </a:cxn>
              <a:cxn ang="0">
                <a:pos x="connsiteX21283" y="connsiteY21283"/>
              </a:cxn>
              <a:cxn ang="0">
                <a:pos x="connsiteX21284" y="connsiteY21284"/>
              </a:cxn>
              <a:cxn ang="0">
                <a:pos x="connsiteX21285" y="connsiteY21285"/>
              </a:cxn>
              <a:cxn ang="0">
                <a:pos x="connsiteX21286" y="connsiteY21286"/>
              </a:cxn>
              <a:cxn ang="0">
                <a:pos x="connsiteX21287" y="connsiteY21287"/>
              </a:cxn>
              <a:cxn ang="0">
                <a:pos x="connsiteX21288" y="connsiteY21288"/>
              </a:cxn>
              <a:cxn ang="0">
                <a:pos x="connsiteX21289" y="connsiteY21289"/>
              </a:cxn>
              <a:cxn ang="0">
                <a:pos x="connsiteX21290" y="connsiteY21290"/>
              </a:cxn>
              <a:cxn ang="0">
                <a:pos x="connsiteX21291" y="connsiteY21291"/>
              </a:cxn>
              <a:cxn ang="0">
                <a:pos x="connsiteX21292" y="connsiteY21292"/>
              </a:cxn>
              <a:cxn ang="0">
                <a:pos x="connsiteX21293" y="connsiteY21293"/>
              </a:cxn>
              <a:cxn ang="0">
                <a:pos x="connsiteX21294" y="connsiteY21294"/>
              </a:cxn>
              <a:cxn ang="0">
                <a:pos x="connsiteX21295" y="connsiteY21295"/>
              </a:cxn>
              <a:cxn ang="0">
                <a:pos x="connsiteX21296" y="connsiteY21296"/>
              </a:cxn>
              <a:cxn ang="0">
                <a:pos x="connsiteX21297" y="connsiteY21297"/>
              </a:cxn>
              <a:cxn ang="0">
                <a:pos x="connsiteX21298" y="connsiteY21298"/>
              </a:cxn>
              <a:cxn ang="0">
                <a:pos x="connsiteX21299" y="connsiteY21299"/>
              </a:cxn>
              <a:cxn ang="0">
                <a:pos x="connsiteX21300" y="connsiteY21300"/>
              </a:cxn>
              <a:cxn ang="0">
                <a:pos x="connsiteX21301" y="connsiteY21301"/>
              </a:cxn>
              <a:cxn ang="0">
                <a:pos x="connsiteX21302" y="connsiteY21302"/>
              </a:cxn>
              <a:cxn ang="0">
                <a:pos x="connsiteX21303" y="connsiteY21303"/>
              </a:cxn>
              <a:cxn ang="0">
                <a:pos x="connsiteX21304" y="connsiteY21304"/>
              </a:cxn>
              <a:cxn ang="0">
                <a:pos x="connsiteX21305" y="connsiteY21305"/>
              </a:cxn>
              <a:cxn ang="0">
                <a:pos x="connsiteX21306" y="connsiteY21306"/>
              </a:cxn>
              <a:cxn ang="0">
                <a:pos x="connsiteX21307" y="connsiteY21307"/>
              </a:cxn>
              <a:cxn ang="0">
                <a:pos x="connsiteX21308" y="connsiteY21308"/>
              </a:cxn>
              <a:cxn ang="0">
                <a:pos x="connsiteX21309" y="connsiteY21309"/>
              </a:cxn>
              <a:cxn ang="0">
                <a:pos x="connsiteX21310" y="connsiteY21310"/>
              </a:cxn>
              <a:cxn ang="0">
                <a:pos x="connsiteX21311" y="connsiteY21311"/>
              </a:cxn>
              <a:cxn ang="0">
                <a:pos x="connsiteX21312" y="connsiteY21312"/>
              </a:cxn>
              <a:cxn ang="0">
                <a:pos x="connsiteX21313" y="connsiteY21313"/>
              </a:cxn>
              <a:cxn ang="0">
                <a:pos x="connsiteX21314" y="connsiteY21314"/>
              </a:cxn>
              <a:cxn ang="0">
                <a:pos x="connsiteX21315" y="connsiteY21315"/>
              </a:cxn>
              <a:cxn ang="0">
                <a:pos x="connsiteX21316" y="connsiteY21316"/>
              </a:cxn>
              <a:cxn ang="0">
                <a:pos x="connsiteX21317" y="connsiteY21317"/>
              </a:cxn>
              <a:cxn ang="0">
                <a:pos x="connsiteX21318" y="connsiteY21318"/>
              </a:cxn>
              <a:cxn ang="0">
                <a:pos x="connsiteX21319" y="connsiteY21319"/>
              </a:cxn>
              <a:cxn ang="0">
                <a:pos x="connsiteX21320" y="connsiteY21320"/>
              </a:cxn>
              <a:cxn ang="0">
                <a:pos x="connsiteX21321" y="connsiteY21321"/>
              </a:cxn>
              <a:cxn ang="0">
                <a:pos x="connsiteX21322" y="connsiteY21322"/>
              </a:cxn>
              <a:cxn ang="0">
                <a:pos x="connsiteX21323" y="connsiteY21323"/>
              </a:cxn>
              <a:cxn ang="0">
                <a:pos x="connsiteX21324" y="connsiteY21324"/>
              </a:cxn>
              <a:cxn ang="0">
                <a:pos x="connsiteX21325" y="connsiteY21325"/>
              </a:cxn>
              <a:cxn ang="0">
                <a:pos x="connsiteX21326" y="connsiteY21326"/>
              </a:cxn>
              <a:cxn ang="0">
                <a:pos x="connsiteX21327" y="connsiteY21327"/>
              </a:cxn>
              <a:cxn ang="0">
                <a:pos x="connsiteX21328" y="connsiteY21328"/>
              </a:cxn>
              <a:cxn ang="0">
                <a:pos x="connsiteX21329" y="connsiteY21329"/>
              </a:cxn>
              <a:cxn ang="0">
                <a:pos x="connsiteX21330" y="connsiteY21330"/>
              </a:cxn>
              <a:cxn ang="0">
                <a:pos x="connsiteX21331" y="connsiteY21331"/>
              </a:cxn>
              <a:cxn ang="0">
                <a:pos x="connsiteX21332" y="connsiteY21332"/>
              </a:cxn>
              <a:cxn ang="0">
                <a:pos x="connsiteX21333" y="connsiteY21333"/>
              </a:cxn>
              <a:cxn ang="0">
                <a:pos x="connsiteX21334" y="connsiteY21334"/>
              </a:cxn>
              <a:cxn ang="0">
                <a:pos x="connsiteX21335" y="connsiteY21335"/>
              </a:cxn>
              <a:cxn ang="0">
                <a:pos x="connsiteX21336" y="connsiteY21336"/>
              </a:cxn>
              <a:cxn ang="0">
                <a:pos x="connsiteX21337" y="connsiteY21337"/>
              </a:cxn>
              <a:cxn ang="0">
                <a:pos x="connsiteX21338" y="connsiteY21338"/>
              </a:cxn>
              <a:cxn ang="0">
                <a:pos x="connsiteX21339" y="connsiteY21339"/>
              </a:cxn>
              <a:cxn ang="0">
                <a:pos x="connsiteX21340" y="connsiteY21340"/>
              </a:cxn>
              <a:cxn ang="0">
                <a:pos x="connsiteX21341" y="connsiteY21341"/>
              </a:cxn>
              <a:cxn ang="0">
                <a:pos x="connsiteX21342" y="connsiteY21342"/>
              </a:cxn>
              <a:cxn ang="0">
                <a:pos x="connsiteX21343" y="connsiteY21343"/>
              </a:cxn>
              <a:cxn ang="0">
                <a:pos x="connsiteX21344" y="connsiteY21344"/>
              </a:cxn>
              <a:cxn ang="0">
                <a:pos x="connsiteX21345" y="connsiteY21345"/>
              </a:cxn>
              <a:cxn ang="0">
                <a:pos x="connsiteX21346" y="connsiteY21346"/>
              </a:cxn>
              <a:cxn ang="0">
                <a:pos x="connsiteX21347" y="connsiteY21347"/>
              </a:cxn>
              <a:cxn ang="0">
                <a:pos x="connsiteX21348" y="connsiteY21348"/>
              </a:cxn>
              <a:cxn ang="0">
                <a:pos x="connsiteX21349" y="connsiteY21349"/>
              </a:cxn>
              <a:cxn ang="0">
                <a:pos x="connsiteX21350" y="connsiteY21350"/>
              </a:cxn>
              <a:cxn ang="0">
                <a:pos x="connsiteX21351" y="connsiteY21351"/>
              </a:cxn>
              <a:cxn ang="0">
                <a:pos x="connsiteX21352" y="connsiteY21352"/>
              </a:cxn>
              <a:cxn ang="0">
                <a:pos x="connsiteX21353" y="connsiteY21353"/>
              </a:cxn>
              <a:cxn ang="0">
                <a:pos x="connsiteX21354" y="connsiteY21354"/>
              </a:cxn>
              <a:cxn ang="0">
                <a:pos x="connsiteX21355" y="connsiteY21355"/>
              </a:cxn>
              <a:cxn ang="0">
                <a:pos x="connsiteX21356" y="connsiteY21356"/>
              </a:cxn>
              <a:cxn ang="0">
                <a:pos x="connsiteX21357" y="connsiteY21357"/>
              </a:cxn>
              <a:cxn ang="0">
                <a:pos x="connsiteX21358" y="connsiteY21358"/>
              </a:cxn>
              <a:cxn ang="0">
                <a:pos x="connsiteX21359" y="connsiteY21359"/>
              </a:cxn>
              <a:cxn ang="0">
                <a:pos x="connsiteX21360" y="connsiteY21360"/>
              </a:cxn>
              <a:cxn ang="0">
                <a:pos x="connsiteX21361" y="connsiteY21361"/>
              </a:cxn>
              <a:cxn ang="0">
                <a:pos x="connsiteX21362" y="connsiteY21362"/>
              </a:cxn>
              <a:cxn ang="0">
                <a:pos x="connsiteX21363" y="connsiteY21363"/>
              </a:cxn>
              <a:cxn ang="0">
                <a:pos x="connsiteX21364" y="connsiteY21364"/>
              </a:cxn>
              <a:cxn ang="0">
                <a:pos x="connsiteX21365" y="connsiteY21365"/>
              </a:cxn>
              <a:cxn ang="0">
                <a:pos x="connsiteX21366" y="connsiteY21366"/>
              </a:cxn>
              <a:cxn ang="0">
                <a:pos x="connsiteX21367" y="connsiteY21367"/>
              </a:cxn>
              <a:cxn ang="0">
                <a:pos x="connsiteX21368" y="connsiteY21368"/>
              </a:cxn>
              <a:cxn ang="0">
                <a:pos x="connsiteX21369" y="connsiteY21369"/>
              </a:cxn>
              <a:cxn ang="0">
                <a:pos x="connsiteX21370" y="connsiteY21370"/>
              </a:cxn>
              <a:cxn ang="0">
                <a:pos x="connsiteX21371" y="connsiteY21371"/>
              </a:cxn>
              <a:cxn ang="0">
                <a:pos x="connsiteX21372" y="connsiteY21372"/>
              </a:cxn>
              <a:cxn ang="0">
                <a:pos x="connsiteX21373" y="connsiteY21373"/>
              </a:cxn>
              <a:cxn ang="0">
                <a:pos x="connsiteX21374" y="connsiteY21374"/>
              </a:cxn>
              <a:cxn ang="0">
                <a:pos x="connsiteX21375" y="connsiteY21375"/>
              </a:cxn>
              <a:cxn ang="0">
                <a:pos x="connsiteX21376" y="connsiteY21376"/>
              </a:cxn>
              <a:cxn ang="0">
                <a:pos x="connsiteX21377" y="connsiteY21377"/>
              </a:cxn>
              <a:cxn ang="0">
                <a:pos x="connsiteX21378" y="connsiteY21378"/>
              </a:cxn>
              <a:cxn ang="0">
                <a:pos x="connsiteX21379" y="connsiteY21379"/>
              </a:cxn>
              <a:cxn ang="0">
                <a:pos x="connsiteX21380" y="connsiteY21380"/>
              </a:cxn>
              <a:cxn ang="0">
                <a:pos x="connsiteX21381" y="connsiteY21381"/>
              </a:cxn>
              <a:cxn ang="0">
                <a:pos x="connsiteX21382" y="connsiteY21382"/>
              </a:cxn>
              <a:cxn ang="0">
                <a:pos x="connsiteX21383" y="connsiteY21383"/>
              </a:cxn>
              <a:cxn ang="0">
                <a:pos x="connsiteX21384" y="connsiteY21384"/>
              </a:cxn>
              <a:cxn ang="0">
                <a:pos x="connsiteX21385" y="connsiteY21385"/>
              </a:cxn>
              <a:cxn ang="0">
                <a:pos x="connsiteX21386" y="connsiteY21386"/>
              </a:cxn>
              <a:cxn ang="0">
                <a:pos x="connsiteX21387" y="connsiteY21387"/>
              </a:cxn>
              <a:cxn ang="0">
                <a:pos x="connsiteX21388" y="connsiteY21388"/>
              </a:cxn>
              <a:cxn ang="0">
                <a:pos x="connsiteX21389" y="connsiteY21389"/>
              </a:cxn>
              <a:cxn ang="0">
                <a:pos x="connsiteX21390" y="connsiteY21390"/>
              </a:cxn>
              <a:cxn ang="0">
                <a:pos x="connsiteX21391" y="connsiteY21391"/>
              </a:cxn>
              <a:cxn ang="0">
                <a:pos x="connsiteX21392" y="connsiteY21392"/>
              </a:cxn>
              <a:cxn ang="0">
                <a:pos x="connsiteX21393" y="connsiteY21393"/>
              </a:cxn>
              <a:cxn ang="0">
                <a:pos x="connsiteX21394" y="connsiteY21394"/>
              </a:cxn>
              <a:cxn ang="0">
                <a:pos x="connsiteX21395" y="connsiteY21395"/>
              </a:cxn>
              <a:cxn ang="0">
                <a:pos x="connsiteX21396" y="connsiteY21396"/>
              </a:cxn>
              <a:cxn ang="0">
                <a:pos x="connsiteX21397" y="connsiteY21397"/>
              </a:cxn>
              <a:cxn ang="0">
                <a:pos x="connsiteX21398" y="connsiteY21398"/>
              </a:cxn>
              <a:cxn ang="0">
                <a:pos x="connsiteX21399" y="connsiteY21399"/>
              </a:cxn>
              <a:cxn ang="0">
                <a:pos x="connsiteX21400" y="connsiteY21400"/>
              </a:cxn>
              <a:cxn ang="0">
                <a:pos x="connsiteX21401" y="connsiteY21401"/>
              </a:cxn>
              <a:cxn ang="0">
                <a:pos x="connsiteX21402" y="connsiteY21402"/>
              </a:cxn>
              <a:cxn ang="0">
                <a:pos x="connsiteX21403" y="connsiteY21403"/>
              </a:cxn>
              <a:cxn ang="0">
                <a:pos x="connsiteX21404" y="connsiteY21404"/>
              </a:cxn>
              <a:cxn ang="0">
                <a:pos x="connsiteX21405" y="connsiteY21405"/>
              </a:cxn>
              <a:cxn ang="0">
                <a:pos x="connsiteX21406" y="connsiteY21406"/>
              </a:cxn>
              <a:cxn ang="0">
                <a:pos x="connsiteX21407" y="connsiteY21407"/>
              </a:cxn>
              <a:cxn ang="0">
                <a:pos x="connsiteX21408" y="connsiteY21408"/>
              </a:cxn>
              <a:cxn ang="0">
                <a:pos x="connsiteX21409" y="connsiteY21409"/>
              </a:cxn>
              <a:cxn ang="0">
                <a:pos x="connsiteX21410" y="connsiteY21410"/>
              </a:cxn>
              <a:cxn ang="0">
                <a:pos x="connsiteX21411" y="connsiteY21411"/>
              </a:cxn>
              <a:cxn ang="0">
                <a:pos x="connsiteX21412" y="connsiteY21412"/>
              </a:cxn>
              <a:cxn ang="0">
                <a:pos x="connsiteX21413" y="connsiteY21413"/>
              </a:cxn>
              <a:cxn ang="0">
                <a:pos x="connsiteX21414" y="connsiteY21414"/>
              </a:cxn>
              <a:cxn ang="0">
                <a:pos x="connsiteX21415" y="connsiteY21415"/>
              </a:cxn>
              <a:cxn ang="0">
                <a:pos x="connsiteX21416" y="connsiteY21416"/>
              </a:cxn>
              <a:cxn ang="0">
                <a:pos x="connsiteX21417" y="connsiteY21417"/>
              </a:cxn>
              <a:cxn ang="0">
                <a:pos x="connsiteX21418" y="connsiteY21418"/>
              </a:cxn>
              <a:cxn ang="0">
                <a:pos x="connsiteX21419" y="connsiteY21419"/>
              </a:cxn>
              <a:cxn ang="0">
                <a:pos x="connsiteX21420" y="connsiteY21420"/>
              </a:cxn>
              <a:cxn ang="0">
                <a:pos x="connsiteX21421" y="connsiteY21421"/>
              </a:cxn>
              <a:cxn ang="0">
                <a:pos x="connsiteX21422" y="connsiteY21422"/>
              </a:cxn>
              <a:cxn ang="0">
                <a:pos x="connsiteX21423" y="connsiteY21423"/>
              </a:cxn>
              <a:cxn ang="0">
                <a:pos x="connsiteX21424" y="connsiteY21424"/>
              </a:cxn>
              <a:cxn ang="0">
                <a:pos x="connsiteX21425" y="connsiteY21425"/>
              </a:cxn>
              <a:cxn ang="0">
                <a:pos x="connsiteX21426" y="connsiteY21426"/>
              </a:cxn>
              <a:cxn ang="0">
                <a:pos x="connsiteX21427" y="connsiteY21427"/>
              </a:cxn>
              <a:cxn ang="0">
                <a:pos x="connsiteX21428" y="connsiteY21428"/>
              </a:cxn>
              <a:cxn ang="0">
                <a:pos x="connsiteX21429" y="connsiteY21429"/>
              </a:cxn>
              <a:cxn ang="0">
                <a:pos x="connsiteX21430" y="connsiteY21430"/>
              </a:cxn>
              <a:cxn ang="0">
                <a:pos x="connsiteX21431" y="connsiteY21431"/>
              </a:cxn>
              <a:cxn ang="0">
                <a:pos x="connsiteX21432" y="connsiteY21432"/>
              </a:cxn>
              <a:cxn ang="0">
                <a:pos x="connsiteX21433" y="connsiteY21433"/>
              </a:cxn>
              <a:cxn ang="0">
                <a:pos x="connsiteX21434" y="connsiteY21434"/>
              </a:cxn>
              <a:cxn ang="0">
                <a:pos x="connsiteX21435" y="connsiteY21435"/>
              </a:cxn>
              <a:cxn ang="0">
                <a:pos x="connsiteX21436" y="connsiteY21436"/>
              </a:cxn>
              <a:cxn ang="0">
                <a:pos x="connsiteX21437" y="connsiteY21437"/>
              </a:cxn>
              <a:cxn ang="0">
                <a:pos x="connsiteX21438" y="connsiteY21438"/>
              </a:cxn>
              <a:cxn ang="0">
                <a:pos x="connsiteX21439" y="connsiteY21439"/>
              </a:cxn>
              <a:cxn ang="0">
                <a:pos x="connsiteX21440" y="connsiteY21440"/>
              </a:cxn>
              <a:cxn ang="0">
                <a:pos x="connsiteX21441" y="connsiteY21441"/>
              </a:cxn>
              <a:cxn ang="0">
                <a:pos x="connsiteX21442" y="connsiteY21442"/>
              </a:cxn>
              <a:cxn ang="0">
                <a:pos x="connsiteX21443" y="connsiteY21443"/>
              </a:cxn>
              <a:cxn ang="0">
                <a:pos x="connsiteX21444" y="connsiteY21444"/>
              </a:cxn>
              <a:cxn ang="0">
                <a:pos x="connsiteX21445" y="connsiteY21445"/>
              </a:cxn>
              <a:cxn ang="0">
                <a:pos x="connsiteX21446" y="connsiteY21446"/>
              </a:cxn>
              <a:cxn ang="0">
                <a:pos x="connsiteX21447" y="connsiteY21447"/>
              </a:cxn>
              <a:cxn ang="0">
                <a:pos x="connsiteX21448" y="connsiteY21448"/>
              </a:cxn>
              <a:cxn ang="0">
                <a:pos x="connsiteX21449" y="connsiteY21449"/>
              </a:cxn>
              <a:cxn ang="0">
                <a:pos x="connsiteX21450" y="connsiteY21450"/>
              </a:cxn>
              <a:cxn ang="0">
                <a:pos x="connsiteX21451" y="connsiteY21451"/>
              </a:cxn>
              <a:cxn ang="0">
                <a:pos x="connsiteX21452" y="connsiteY21452"/>
              </a:cxn>
              <a:cxn ang="0">
                <a:pos x="connsiteX21453" y="connsiteY21453"/>
              </a:cxn>
              <a:cxn ang="0">
                <a:pos x="connsiteX21454" y="connsiteY21454"/>
              </a:cxn>
              <a:cxn ang="0">
                <a:pos x="connsiteX21455" y="connsiteY21455"/>
              </a:cxn>
              <a:cxn ang="0">
                <a:pos x="connsiteX21456" y="connsiteY21456"/>
              </a:cxn>
              <a:cxn ang="0">
                <a:pos x="connsiteX21457" y="connsiteY21457"/>
              </a:cxn>
              <a:cxn ang="0">
                <a:pos x="connsiteX21458" y="connsiteY21458"/>
              </a:cxn>
              <a:cxn ang="0">
                <a:pos x="connsiteX21459" y="connsiteY21459"/>
              </a:cxn>
              <a:cxn ang="0">
                <a:pos x="connsiteX21460" y="connsiteY21460"/>
              </a:cxn>
              <a:cxn ang="0">
                <a:pos x="connsiteX21461" y="connsiteY21461"/>
              </a:cxn>
              <a:cxn ang="0">
                <a:pos x="connsiteX21462" y="connsiteY21462"/>
              </a:cxn>
              <a:cxn ang="0">
                <a:pos x="connsiteX21463" y="connsiteY21463"/>
              </a:cxn>
              <a:cxn ang="0">
                <a:pos x="connsiteX21464" y="connsiteY21464"/>
              </a:cxn>
              <a:cxn ang="0">
                <a:pos x="connsiteX21465" y="connsiteY21465"/>
              </a:cxn>
              <a:cxn ang="0">
                <a:pos x="connsiteX21466" y="connsiteY21466"/>
              </a:cxn>
              <a:cxn ang="0">
                <a:pos x="connsiteX21467" y="connsiteY21467"/>
              </a:cxn>
              <a:cxn ang="0">
                <a:pos x="connsiteX21468" y="connsiteY21468"/>
              </a:cxn>
              <a:cxn ang="0">
                <a:pos x="connsiteX21469" y="connsiteY21469"/>
              </a:cxn>
              <a:cxn ang="0">
                <a:pos x="connsiteX21470" y="connsiteY21470"/>
              </a:cxn>
              <a:cxn ang="0">
                <a:pos x="connsiteX21471" y="connsiteY21471"/>
              </a:cxn>
              <a:cxn ang="0">
                <a:pos x="connsiteX21472" y="connsiteY21472"/>
              </a:cxn>
              <a:cxn ang="0">
                <a:pos x="connsiteX21473" y="connsiteY21473"/>
              </a:cxn>
              <a:cxn ang="0">
                <a:pos x="connsiteX21474" y="connsiteY21474"/>
              </a:cxn>
              <a:cxn ang="0">
                <a:pos x="connsiteX21475" y="connsiteY21475"/>
              </a:cxn>
              <a:cxn ang="0">
                <a:pos x="connsiteX21476" y="connsiteY21476"/>
              </a:cxn>
              <a:cxn ang="0">
                <a:pos x="connsiteX21477" y="connsiteY21477"/>
              </a:cxn>
              <a:cxn ang="0">
                <a:pos x="connsiteX21478" y="connsiteY21478"/>
              </a:cxn>
              <a:cxn ang="0">
                <a:pos x="connsiteX21479" y="connsiteY21479"/>
              </a:cxn>
              <a:cxn ang="0">
                <a:pos x="connsiteX21480" y="connsiteY21480"/>
              </a:cxn>
              <a:cxn ang="0">
                <a:pos x="connsiteX21481" y="connsiteY21481"/>
              </a:cxn>
              <a:cxn ang="0">
                <a:pos x="connsiteX21482" y="connsiteY21482"/>
              </a:cxn>
              <a:cxn ang="0">
                <a:pos x="connsiteX21483" y="connsiteY21483"/>
              </a:cxn>
              <a:cxn ang="0">
                <a:pos x="connsiteX21484" y="connsiteY21484"/>
              </a:cxn>
              <a:cxn ang="0">
                <a:pos x="connsiteX21485" y="connsiteY21485"/>
              </a:cxn>
              <a:cxn ang="0">
                <a:pos x="connsiteX21486" y="connsiteY21486"/>
              </a:cxn>
              <a:cxn ang="0">
                <a:pos x="connsiteX21487" y="connsiteY21487"/>
              </a:cxn>
              <a:cxn ang="0">
                <a:pos x="connsiteX21488" y="connsiteY21488"/>
              </a:cxn>
              <a:cxn ang="0">
                <a:pos x="connsiteX21489" y="connsiteY21489"/>
              </a:cxn>
              <a:cxn ang="0">
                <a:pos x="connsiteX21490" y="connsiteY21490"/>
              </a:cxn>
              <a:cxn ang="0">
                <a:pos x="connsiteX21491" y="connsiteY21491"/>
              </a:cxn>
              <a:cxn ang="0">
                <a:pos x="connsiteX21492" y="connsiteY21492"/>
              </a:cxn>
              <a:cxn ang="0">
                <a:pos x="connsiteX21493" y="connsiteY21493"/>
              </a:cxn>
              <a:cxn ang="0">
                <a:pos x="connsiteX21494" y="connsiteY21494"/>
              </a:cxn>
              <a:cxn ang="0">
                <a:pos x="connsiteX21495" y="connsiteY21495"/>
              </a:cxn>
              <a:cxn ang="0">
                <a:pos x="connsiteX21496" y="connsiteY21496"/>
              </a:cxn>
              <a:cxn ang="0">
                <a:pos x="connsiteX21497" y="connsiteY21497"/>
              </a:cxn>
              <a:cxn ang="0">
                <a:pos x="connsiteX21498" y="connsiteY21498"/>
              </a:cxn>
              <a:cxn ang="0">
                <a:pos x="connsiteX21499" y="connsiteY21499"/>
              </a:cxn>
              <a:cxn ang="0">
                <a:pos x="connsiteX21500" y="connsiteY21500"/>
              </a:cxn>
              <a:cxn ang="0">
                <a:pos x="connsiteX21501" y="connsiteY21501"/>
              </a:cxn>
              <a:cxn ang="0">
                <a:pos x="connsiteX21502" y="connsiteY21502"/>
              </a:cxn>
              <a:cxn ang="0">
                <a:pos x="connsiteX21503" y="connsiteY21503"/>
              </a:cxn>
              <a:cxn ang="0">
                <a:pos x="connsiteX21504" y="connsiteY21504"/>
              </a:cxn>
              <a:cxn ang="0">
                <a:pos x="connsiteX21505" y="connsiteY21505"/>
              </a:cxn>
              <a:cxn ang="0">
                <a:pos x="connsiteX21506" y="connsiteY21506"/>
              </a:cxn>
              <a:cxn ang="0">
                <a:pos x="connsiteX21507" y="connsiteY21507"/>
              </a:cxn>
              <a:cxn ang="0">
                <a:pos x="connsiteX21508" y="connsiteY21508"/>
              </a:cxn>
              <a:cxn ang="0">
                <a:pos x="connsiteX21509" y="connsiteY21509"/>
              </a:cxn>
              <a:cxn ang="0">
                <a:pos x="connsiteX21510" y="connsiteY21510"/>
              </a:cxn>
              <a:cxn ang="0">
                <a:pos x="connsiteX21511" y="connsiteY21511"/>
              </a:cxn>
              <a:cxn ang="0">
                <a:pos x="connsiteX21512" y="connsiteY21512"/>
              </a:cxn>
              <a:cxn ang="0">
                <a:pos x="connsiteX21513" y="connsiteY21513"/>
              </a:cxn>
              <a:cxn ang="0">
                <a:pos x="connsiteX21514" y="connsiteY21514"/>
              </a:cxn>
              <a:cxn ang="0">
                <a:pos x="connsiteX21515" y="connsiteY21515"/>
              </a:cxn>
              <a:cxn ang="0">
                <a:pos x="connsiteX21516" y="connsiteY21516"/>
              </a:cxn>
              <a:cxn ang="0">
                <a:pos x="connsiteX21517" y="connsiteY21517"/>
              </a:cxn>
              <a:cxn ang="0">
                <a:pos x="connsiteX21518" y="connsiteY21518"/>
              </a:cxn>
              <a:cxn ang="0">
                <a:pos x="connsiteX21519" y="connsiteY21519"/>
              </a:cxn>
              <a:cxn ang="0">
                <a:pos x="connsiteX21520" y="connsiteY21520"/>
              </a:cxn>
              <a:cxn ang="0">
                <a:pos x="connsiteX21521" y="connsiteY21521"/>
              </a:cxn>
              <a:cxn ang="0">
                <a:pos x="connsiteX21522" y="connsiteY21522"/>
              </a:cxn>
              <a:cxn ang="0">
                <a:pos x="connsiteX21523" y="connsiteY21523"/>
              </a:cxn>
              <a:cxn ang="0">
                <a:pos x="connsiteX21524" y="connsiteY21524"/>
              </a:cxn>
              <a:cxn ang="0">
                <a:pos x="connsiteX21525" y="connsiteY21525"/>
              </a:cxn>
              <a:cxn ang="0">
                <a:pos x="connsiteX21526" y="connsiteY21526"/>
              </a:cxn>
              <a:cxn ang="0">
                <a:pos x="connsiteX21527" y="connsiteY21527"/>
              </a:cxn>
              <a:cxn ang="0">
                <a:pos x="connsiteX21528" y="connsiteY21528"/>
              </a:cxn>
              <a:cxn ang="0">
                <a:pos x="connsiteX21529" y="connsiteY21529"/>
              </a:cxn>
              <a:cxn ang="0">
                <a:pos x="connsiteX21530" y="connsiteY21530"/>
              </a:cxn>
              <a:cxn ang="0">
                <a:pos x="connsiteX21531" y="connsiteY21531"/>
              </a:cxn>
              <a:cxn ang="0">
                <a:pos x="connsiteX21532" y="connsiteY21532"/>
              </a:cxn>
              <a:cxn ang="0">
                <a:pos x="connsiteX21533" y="connsiteY21533"/>
              </a:cxn>
              <a:cxn ang="0">
                <a:pos x="connsiteX21534" y="connsiteY21534"/>
              </a:cxn>
              <a:cxn ang="0">
                <a:pos x="connsiteX21535" y="connsiteY21535"/>
              </a:cxn>
              <a:cxn ang="0">
                <a:pos x="connsiteX21536" y="connsiteY21536"/>
              </a:cxn>
              <a:cxn ang="0">
                <a:pos x="connsiteX21537" y="connsiteY21537"/>
              </a:cxn>
              <a:cxn ang="0">
                <a:pos x="connsiteX21538" y="connsiteY21538"/>
              </a:cxn>
              <a:cxn ang="0">
                <a:pos x="connsiteX21539" y="connsiteY21539"/>
              </a:cxn>
              <a:cxn ang="0">
                <a:pos x="connsiteX21540" y="connsiteY21540"/>
              </a:cxn>
              <a:cxn ang="0">
                <a:pos x="connsiteX21541" y="connsiteY21541"/>
              </a:cxn>
              <a:cxn ang="0">
                <a:pos x="connsiteX21542" y="connsiteY21542"/>
              </a:cxn>
              <a:cxn ang="0">
                <a:pos x="connsiteX21543" y="connsiteY21543"/>
              </a:cxn>
              <a:cxn ang="0">
                <a:pos x="connsiteX21544" y="connsiteY21544"/>
              </a:cxn>
              <a:cxn ang="0">
                <a:pos x="connsiteX21545" y="connsiteY21545"/>
              </a:cxn>
              <a:cxn ang="0">
                <a:pos x="connsiteX21546" y="connsiteY21546"/>
              </a:cxn>
              <a:cxn ang="0">
                <a:pos x="connsiteX21547" y="connsiteY21547"/>
              </a:cxn>
              <a:cxn ang="0">
                <a:pos x="connsiteX21548" y="connsiteY21548"/>
              </a:cxn>
              <a:cxn ang="0">
                <a:pos x="connsiteX21549" y="connsiteY21549"/>
              </a:cxn>
              <a:cxn ang="0">
                <a:pos x="connsiteX21550" y="connsiteY21550"/>
              </a:cxn>
              <a:cxn ang="0">
                <a:pos x="connsiteX21551" y="connsiteY21551"/>
              </a:cxn>
              <a:cxn ang="0">
                <a:pos x="connsiteX21552" y="connsiteY21552"/>
              </a:cxn>
              <a:cxn ang="0">
                <a:pos x="connsiteX21553" y="connsiteY21553"/>
              </a:cxn>
              <a:cxn ang="0">
                <a:pos x="connsiteX21554" y="connsiteY21554"/>
              </a:cxn>
              <a:cxn ang="0">
                <a:pos x="connsiteX21555" y="connsiteY21555"/>
              </a:cxn>
              <a:cxn ang="0">
                <a:pos x="connsiteX21556" y="connsiteY21556"/>
              </a:cxn>
              <a:cxn ang="0">
                <a:pos x="connsiteX21557" y="connsiteY21557"/>
              </a:cxn>
              <a:cxn ang="0">
                <a:pos x="connsiteX21558" y="connsiteY21558"/>
              </a:cxn>
              <a:cxn ang="0">
                <a:pos x="connsiteX21559" y="connsiteY21559"/>
              </a:cxn>
              <a:cxn ang="0">
                <a:pos x="connsiteX21560" y="connsiteY21560"/>
              </a:cxn>
              <a:cxn ang="0">
                <a:pos x="connsiteX21561" y="connsiteY21561"/>
              </a:cxn>
              <a:cxn ang="0">
                <a:pos x="connsiteX21562" y="connsiteY21562"/>
              </a:cxn>
              <a:cxn ang="0">
                <a:pos x="connsiteX21563" y="connsiteY21563"/>
              </a:cxn>
              <a:cxn ang="0">
                <a:pos x="connsiteX21564" y="connsiteY21564"/>
              </a:cxn>
              <a:cxn ang="0">
                <a:pos x="connsiteX21565" y="connsiteY21565"/>
              </a:cxn>
              <a:cxn ang="0">
                <a:pos x="connsiteX21566" y="connsiteY21566"/>
              </a:cxn>
              <a:cxn ang="0">
                <a:pos x="connsiteX21567" y="connsiteY21567"/>
              </a:cxn>
              <a:cxn ang="0">
                <a:pos x="connsiteX21568" y="connsiteY21568"/>
              </a:cxn>
              <a:cxn ang="0">
                <a:pos x="connsiteX21569" y="connsiteY21569"/>
              </a:cxn>
              <a:cxn ang="0">
                <a:pos x="connsiteX21570" y="connsiteY21570"/>
              </a:cxn>
              <a:cxn ang="0">
                <a:pos x="connsiteX21571" y="connsiteY21571"/>
              </a:cxn>
              <a:cxn ang="0">
                <a:pos x="connsiteX21572" y="connsiteY21572"/>
              </a:cxn>
              <a:cxn ang="0">
                <a:pos x="connsiteX21573" y="connsiteY21573"/>
              </a:cxn>
              <a:cxn ang="0">
                <a:pos x="connsiteX21574" y="connsiteY21574"/>
              </a:cxn>
              <a:cxn ang="0">
                <a:pos x="connsiteX21575" y="connsiteY21575"/>
              </a:cxn>
              <a:cxn ang="0">
                <a:pos x="connsiteX21576" y="connsiteY21576"/>
              </a:cxn>
              <a:cxn ang="0">
                <a:pos x="connsiteX21577" y="connsiteY21577"/>
              </a:cxn>
              <a:cxn ang="0">
                <a:pos x="connsiteX21578" y="connsiteY21578"/>
              </a:cxn>
              <a:cxn ang="0">
                <a:pos x="connsiteX21579" y="connsiteY21579"/>
              </a:cxn>
              <a:cxn ang="0">
                <a:pos x="connsiteX21580" y="connsiteY21580"/>
              </a:cxn>
              <a:cxn ang="0">
                <a:pos x="connsiteX21581" y="connsiteY21581"/>
              </a:cxn>
              <a:cxn ang="0">
                <a:pos x="connsiteX21582" y="connsiteY21582"/>
              </a:cxn>
              <a:cxn ang="0">
                <a:pos x="connsiteX21583" y="connsiteY21583"/>
              </a:cxn>
              <a:cxn ang="0">
                <a:pos x="connsiteX21584" y="connsiteY21584"/>
              </a:cxn>
              <a:cxn ang="0">
                <a:pos x="connsiteX21585" y="connsiteY21585"/>
              </a:cxn>
              <a:cxn ang="0">
                <a:pos x="connsiteX21586" y="connsiteY21586"/>
              </a:cxn>
              <a:cxn ang="0">
                <a:pos x="connsiteX21587" y="connsiteY21587"/>
              </a:cxn>
              <a:cxn ang="0">
                <a:pos x="connsiteX21588" y="connsiteY21588"/>
              </a:cxn>
              <a:cxn ang="0">
                <a:pos x="connsiteX21589" y="connsiteY21589"/>
              </a:cxn>
              <a:cxn ang="0">
                <a:pos x="connsiteX21590" y="connsiteY21590"/>
              </a:cxn>
              <a:cxn ang="0">
                <a:pos x="connsiteX21591" y="connsiteY21591"/>
              </a:cxn>
              <a:cxn ang="0">
                <a:pos x="connsiteX21592" y="connsiteY21592"/>
              </a:cxn>
              <a:cxn ang="0">
                <a:pos x="connsiteX21593" y="connsiteY21593"/>
              </a:cxn>
              <a:cxn ang="0">
                <a:pos x="connsiteX21594" y="connsiteY21594"/>
              </a:cxn>
              <a:cxn ang="0">
                <a:pos x="connsiteX21595" y="connsiteY21595"/>
              </a:cxn>
              <a:cxn ang="0">
                <a:pos x="connsiteX21596" y="connsiteY21596"/>
              </a:cxn>
              <a:cxn ang="0">
                <a:pos x="connsiteX21597" y="connsiteY21597"/>
              </a:cxn>
              <a:cxn ang="0">
                <a:pos x="connsiteX21598" y="connsiteY21598"/>
              </a:cxn>
              <a:cxn ang="0">
                <a:pos x="connsiteX21599" y="connsiteY21599"/>
              </a:cxn>
              <a:cxn ang="0">
                <a:pos x="connsiteX21600" y="connsiteY21600"/>
              </a:cxn>
              <a:cxn ang="0">
                <a:pos x="connsiteX21601" y="connsiteY21601"/>
              </a:cxn>
              <a:cxn ang="0">
                <a:pos x="connsiteX21602" y="connsiteY21602"/>
              </a:cxn>
              <a:cxn ang="0">
                <a:pos x="connsiteX21603" y="connsiteY21603"/>
              </a:cxn>
              <a:cxn ang="0">
                <a:pos x="connsiteX21604" y="connsiteY21604"/>
              </a:cxn>
              <a:cxn ang="0">
                <a:pos x="connsiteX21605" y="connsiteY21605"/>
              </a:cxn>
              <a:cxn ang="0">
                <a:pos x="connsiteX21606" y="connsiteY21606"/>
              </a:cxn>
              <a:cxn ang="0">
                <a:pos x="connsiteX21607" y="connsiteY21607"/>
              </a:cxn>
              <a:cxn ang="0">
                <a:pos x="connsiteX21608" y="connsiteY21608"/>
              </a:cxn>
              <a:cxn ang="0">
                <a:pos x="connsiteX21609" y="connsiteY21609"/>
              </a:cxn>
              <a:cxn ang="0">
                <a:pos x="connsiteX21610" y="connsiteY21610"/>
              </a:cxn>
              <a:cxn ang="0">
                <a:pos x="connsiteX21611" y="connsiteY21611"/>
              </a:cxn>
              <a:cxn ang="0">
                <a:pos x="connsiteX21612" y="connsiteY21612"/>
              </a:cxn>
              <a:cxn ang="0">
                <a:pos x="connsiteX21613" y="connsiteY21613"/>
              </a:cxn>
              <a:cxn ang="0">
                <a:pos x="connsiteX21614" y="connsiteY21614"/>
              </a:cxn>
              <a:cxn ang="0">
                <a:pos x="connsiteX21615" y="connsiteY21615"/>
              </a:cxn>
              <a:cxn ang="0">
                <a:pos x="connsiteX21616" y="connsiteY21616"/>
              </a:cxn>
              <a:cxn ang="0">
                <a:pos x="connsiteX21617" y="connsiteY21617"/>
              </a:cxn>
              <a:cxn ang="0">
                <a:pos x="connsiteX21618" y="connsiteY21618"/>
              </a:cxn>
              <a:cxn ang="0">
                <a:pos x="connsiteX21619" y="connsiteY21619"/>
              </a:cxn>
              <a:cxn ang="0">
                <a:pos x="connsiteX21620" y="connsiteY21620"/>
              </a:cxn>
              <a:cxn ang="0">
                <a:pos x="connsiteX21621" y="connsiteY21621"/>
              </a:cxn>
              <a:cxn ang="0">
                <a:pos x="connsiteX21622" y="connsiteY21622"/>
              </a:cxn>
              <a:cxn ang="0">
                <a:pos x="connsiteX21623" y="connsiteY21623"/>
              </a:cxn>
              <a:cxn ang="0">
                <a:pos x="connsiteX21624" y="connsiteY21624"/>
              </a:cxn>
              <a:cxn ang="0">
                <a:pos x="connsiteX21625" y="connsiteY21625"/>
              </a:cxn>
              <a:cxn ang="0">
                <a:pos x="connsiteX21626" y="connsiteY21626"/>
              </a:cxn>
              <a:cxn ang="0">
                <a:pos x="connsiteX21627" y="connsiteY21627"/>
              </a:cxn>
              <a:cxn ang="0">
                <a:pos x="connsiteX21628" y="connsiteY21628"/>
              </a:cxn>
              <a:cxn ang="0">
                <a:pos x="connsiteX21629" y="connsiteY21629"/>
              </a:cxn>
              <a:cxn ang="0">
                <a:pos x="connsiteX21630" y="connsiteY21630"/>
              </a:cxn>
              <a:cxn ang="0">
                <a:pos x="connsiteX21631" y="connsiteY21631"/>
              </a:cxn>
              <a:cxn ang="0">
                <a:pos x="connsiteX21632" y="connsiteY21632"/>
              </a:cxn>
              <a:cxn ang="0">
                <a:pos x="connsiteX21633" y="connsiteY21633"/>
              </a:cxn>
              <a:cxn ang="0">
                <a:pos x="connsiteX21634" y="connsiteY21634"/>
              </a:cxn>
              <a:cxn ang="0">
                <a:pos x="connsiteX21635" y="connsiteY21635"/>
              </a:cxn>
              <a:cxn ang="0">
                <a:pos x="connsiteX21636" y="connsiteY21636"/>
              </a:cxn>
              <a:cxn ang="0">
                <a:pos x="connsiteX21637" y="connsiteY21637"/>
              </a:cxn>
              <a:cxn ang="0">
                <a:pos x="connsiteX21638" y="connsiteY21638"/>
              </a:cxn>
              <a:cxn ang="0">
                <a:pos x="connsiteX21639" y="connsiteY21639"/>
              </a:cxn>
              <a:cxn ang="0">
                <a:pos x="connsiteX21640" y="connsiteY21640"/>
              </a:cxn>
              <a:cxn ang="0">
                <a:pos x="connsiteX21641" y="connsiteY21641"/>
              </a:cxn>
              <a:cxn ang="0">
                <a:pos x="connsiteX21642" y="connsiteY21642"/>
              </a:cxn>
              <a:cxn ang="0">
                <a:pos x="connsiteX21643" y="connsiteY21643"/>
              </a:cxn>
              <a:cxn ang="0">
                <a:pos x="connsiteX21644" y="connsiteY21644"/>
              </a:cxn>
              <a:cxn ang="0">
                <a:pos x="connsiteX21645" y="connsiteY21645"/>
              </a:cxn>
              <a:cxn ang="0">
                <a:pos x="connsiteX21646" y="connsiteY21646"/>
              </a:cxn>
              <a:cxn ang="0">
                <a:pos x="connsiteX21647" y="connsiteY21647"/>
              </a:cxn>
              <a:cxn ang="0">
                <a:pos x="connsiteX21648" y="connsiteY21648"/>
              </a:cxn>
              <a:cxn ang="0">
                <a:pos x="connsiteX21649" y="connsiteY21649"/>
              </a:cxn>
              <a:cxn ang="0">
                <a:pos x="connsiteX21650" y="connsiteY21650"/>
              </a:cxn>
              <a:cxn ang="0">
                <a:pos x="connsiteX21651" y="connsiteY21651"/>
              </a:cxn>
              <a:cxn ang="0">
                <a:pos x="connsiteX21652" y="connsiteY21652"/>
              </a:cxn>
              <a:cxn ang="0">
                <a:pos x="connsiteX21653" y="connsiteY21653"/>
              </a:cxn>
              <a:cxn ang="0">
                <a:pos x="connsiteX21654" y="connsiteY21654"/>
              </a:cxn>
              <a:cxn ang="0">
                <a:pos x="connsiteX21655" y="connsiteY21655"/>
              </a:cxn>
              <a:cxn ang="0">
                <a:pos x="connsiteX21656" y="connsiteY21656"/>
              </a:cxn>
              <a:cxn ang="0">
                <a:pos x="connsiteX21657" y="connsiteY21657"/>
              </a:cxn>
              <a:cxn ang="0">
                <a:pos x="connsiteX21658" y="connsiteY21658"/>
              </a:cxn>
              <a:cxn ang="0">
                <a:pos x="connsiteX21659" y="connsiteY21659"/>
              </a:cxn>
              <a:cxn ang="0">
                <a:pos x="connsiteX21660" y="connsiteY21660"/>
              </a:cxn>
              <a:cxn ang="0">
                <a:pos x="connsiteX21661" y="connsiteY21661"/>
              </a:cxn>
              <a:cxn ang="0">
                <a:pos x="connsiteX21662" y="connsiteY21662"/>
              </a:cxn>
              <a:cxn ang="0">
                <a:pos x="connsiteX21663" y="connsiteY21663"/>
              </a:cxn>
              <a:cxn ang="0">
                <a:pos x="connsiteX21664" y="connsiteY21664"/>
              </a:cxn>
              <a:cxn ang="0">
                <a:pos x="connsiteX21665" y="connsiteY21665"/>
              </a:cxn>
              <a:cxn ang="0">
                <a:pos x="connsiteX21666" y="connsiteY21666"/>
              </a:cxn>
              <a:cxn ang="0">
                <a:pos x="connsiteX21667" y="connsiteY21667"/>
              </a:cxn>
              <a:cxn ang="0">
                <a:pos x="connsiteX21668" y="connsiteY21668"/>
              </a:cxn>
              <a:cxn ang="0">
                <a:pos x="connsiteX21669" y="connsiteY21669"/>
              </a:cxn>
              <a:cxn ang="0">
                <a:pos x="connsiteX21670" y="connsiteY21670"/>
              </a:cxn>
              <a:cxn ang="0">
                <a:pos x="connsiteX21671" y="connsiteY21671"/>
              </a:cxn>
              <a:cxn ang="0">
                <a:pos x="connsiteX21672" y="connsiteY21672"/>
              </a:cxn>
              <a:cxn ang="0">
                <a:pos x="connsiteX21673" y="connsiteY21673"/>
              </a:cxn>
              <a:cxn ang="0">
                <a:pos x="connsiteX21674" y="connsiteY21674"/>
              </a:cxn>
              <a:cxn ang="0">
                <a:pos x="connsiteX21675" y="connsiteY21675"/>
              </a:cxn>
              <a:cxn ang="0">
                <a:pos x="connsiteX21676" y="connsiteY21676"/>
              </a:cxn>
              <a:cxn ang="0">
                <a:pos x="connsiteX21677" y="connsiteY21677"/>
              </a:cxn>
              <a:cxn ang="0">
                <a:pos x="connsiteX21678" y="connsiteY21678"/>
              </a:cxn>
              <a:cxn ang="0">
                <a:pos x="connsiteX21679" y="connsiteY21679"/>
              </a:cxn>
              <a:cxn ang="0">
                <a:pos x="connsiteX21680" y="connsiteY21680"/>
              </a:cxn>
              <a:cxn ang="0">
                <a:pos x="connsiteX21681" y="connsiteY21681"/>
              </a:cxn>
              <a:cxn ang="0">
                <a:pos x="connsiteX21682" y="connsiteY21682"/>
              </a:cxn>
              <a:cxn ang="0">
                <a:pos x="connsiteX21683" y="connsiteY21683"/>
              </a:cxn>
              <a:cxn ang="0">
                <a:pos x="connsiteX21684" y="connsiteY21684"/>
              </a:cxn>
              <a:cxn ang="0">
                <a:pos x="connsiteX21685" y="connsiteY21685"/>
              </a:cxn>
              <a:cxn ang="0">
                <a:pos x="connsiteX21686" y="connsiteY21686"/>
              </a:cxn>
              <a:cxn ang="0">
                <a:pos x="connsiteX21687" y="connsiteY21687"/>
              </a:cxn>
              <a:cxn ang="0">
                <a:pos x="connsiteX21688" y="connsiteY21688"/>
              </a:cxn>
              <a:cxn ang="0">
                <a:pos x="connsiteX21689" y="connsiteY21689"/>
              </a:cxn>
              <a:cxn ang="0">
                <a:pos x="connsiteX21690" y="connsiteY21690"/>
              </a:cxn>
              <a:cxn ang="0">
                <a:pos x="connsiteX21691" y="connsiteY21691"/>
              </a:cxn>
              <a:cxn ang="0">
                <a:pos x="connsiteX21692" y="connsiteY21692"/>
              </a:cxn>
              <a:cxn ang="0">
                <a:pos x="connsiteX21693" y="connsiteY21693"/>
              </a:cxn>
              <a:cxn ang="0">
                <a:pos x="connsiteX21694" y="connsiteY21694"/>
              </a:cxn>
              <a:cxn ang="0">
                <a:pos x="connsiteX21695" y="connsiteY21695"/>
              </a:cxn>
              <a:cxn ang="0">
                <a:pos x="connsiteX21696" y="connsiteY21696"/>
              </a:cxn>
              <a:cxn ang="0">
                <a:pos x="connsiteX21697" y="connsiteY21697"/>
              </a:cxn>
              <a:cxn ang="0">
                <a:pos x="connsiteX21698" y="connsiteY21698"/>
              </a:cxn>
              <a:cxn ang="0">
                <a:pos x="connsiteX21699" y="connsiteY21699"/>
              </a:cxn>
              <a:cxn ang="0">
                <a:pos x="connsiteX21700" y="connsiteY21700"/>
              </a:cxn>
              <a:cxn ang="0">
                <a:pos x="connsiteX21701" y="connsiteY21701"/>
              </a:cxn>
              <a:cxn ang="0">
                <a:pos x="connsiteX21702" y="connsiteY21702"/>
              </a:cxn>
              <a:cxn ang="0">
                <a:pos x="connsiteX21703" y="connsiteY21703"/>
              </a:cxn>
              <a:cxn ang="0">
                <a:pos x="connsiteX21704" y="connsiteY21704"/>
              </a:cxn>
              <a:cxn ang="0">
                <a:pos x="connsiteX21705" y="connsiteY21705"/>
              </a:cxn>
              <a:cxn ang="0">
                <a:pos x="connsiteX21706" y="connsiteY21706"/>
              </a:cxn>
              <a:cxn ang="0">
                <a:pos x="connsiteX21707" y="connsiteY21707"/>
              </a:cxn>
              <a:cxn ang="0">
                <a:pos x="connsiteX21708" y="connsiteY21708"/>
              </a:cxn>
              <a:cxn ang="0">
                <a:pos x="connsiteX21709" y="connsiteY21709"/>
              </a:cxn>
              <a:cxn ang="0">
                <a:pos x="connsiteX21710" y="connsiteY21710"/>
              </a:cxn>
              <a:cxn ang="0">
                <a:pos x="connsiteX21711" y="connsiteY21711"/>
              </a:cxn>
              <a:cxn ang="0">
                <a:pos x="connsiteX21712" y="connsiteY21712"/>
              </a:cxn>
              <a:cxn ang="0">
                <a:pos x="connsiteX21713" y="connsiteY21713"/>
              </a:cxn>
              <a:cxn ang="0">
                <a:pos x="connsiteX21714" y="connsiteY21714"/>
              </a:cxn>
              <a:cxn ang="0">
                <a:pos x="connsiteX21715" y="connsiteY21715"/>
              </a:cxn>
              <a:cxn ang="0">
                <a:pos x="connsiteX21716" y="connsiteY21716"/>
              </a:cxn>
              <a:cxn ang="0">
                <a:pos x="connsiteX21717" y="connsiteY21717"/>
              </a:cxn>
              <a:cxn ang="0">
                <a:pos x="connsiteX21718" y="connsiteY21718"/>
              </a:cxn>
              <a:cxn ang="0">
                <a:pos x="connsiteX21719" y="connsiteY21719"/>
              </a:cxn>
              <a:cxn ang="0">
                <a:pos x="connsiteX21720" y="connsiteY21720"/>
              </a:cxn>
              <a:cxn ang="0">
                <a:pos x="connsiteX21721" y="connsiteY21721"/>
              </a:cxn>
              <a:cxn ang="0">
                <a:pos x="connsiteX21722" y="connsiteY21722"/>
              </a:cxn>
              <a:cxn ang="0">
                <a:pos x="connsiteX21723" y="connsiteY21723"/>
              </a:cxn>
              <a:cxn ang="0">
                <a:pos x="connsiteX21724" y="connsiteY21724"/>
              </a:cxn>
              <a:cxn ang="0">
                <a:pos x="connsiteX21725" y="connsiteY21725"/>
              </a:cxn>
              <a:cxn ang="0">
                <a:pos x="connsiteX21726" y="connsiteY21726"/>
              </a:cxn>
              <a:cxn ang="0">
                <a:pos x="connsiteX21727" y="connsiteY21727"/>
              </a:cxn>
              <a:cxn ang="0">
                <a:pos x="connsiteX21728" y="connsiteY21728"/>
              </a:cxn>
              <a:cxn ang="0">
                <a:pos x="connsiteX21729" y="connsiteY21729"/>
              </a:cxn>
              <a:cxn ang="0">
                <a:pos x="connsiteX21730" y="connsiteY21730"/>
              </a:cxn>
              <a:cxn ang="0">
                <a:pos x="connsiteX21731" y="connsiteY21731"/>
              </a:cxn>
              <a:cxn ang="0">
                <a:pos x="connsiteX21732" y="connsiteY21732"/>
              </a:cxn>
              <a:cxn ang="0">
                <a:pos x="connsiteX21733" y="connsiteY21733"/>
              </a:cxn>
              <a:cxn ang="0">
                <a:pos x="connsiteX21734" y="connsiteY21734"/>
              </a:cxn>
              <a:cxn ang="0">
                <a:pos x="connsiteX21735" y="connsiteY21735"/>
              </a:cxn>
              <a:cxn ang="0">
                <a:pos x="connsiteX21736" y="connsiteY21736"/>
              </a:cxn>
              <a:cxn ang="0">
                <a:pos x="connsiteX21737" y="connsiteY21737"/>
              </a:cxn>
              <a:cxn ang="0">
                <a:pos x="connsiteX21738" y="connsiteY21738"/>
              </a:cxn>
              <a:cxn ang="0">
                <a:pos x="connsiteX21739" y="connsiteY21739"/>
              </a:cxn>
              <a:cxn ang="0">
                <a:pos x="connsiteX21740" y="connsiteY21740"/>
              </a:cxn>
              <a:cxn ang="0">
                <a:pos x="connsiteX21741" y="connsiteY21741"/>
              </a:cxn>
              <a:cxn ang="0">
                <a:pos x="connsiteX21742" y="connsiteY21742"/>
              </a:cxn>
              <a:cxn ang="0">
                <a:pos x="connsiteX21743" y="connsiteY21743"/>
              </a:cxn>
              <a:cxn ang="0">
                <a:pos x="connsiteX21744" y="connsiteY21744"/>
              </a:cxn>
              <a:cxn ang="0">
                <a:pos x="connsiteX21745" y="connsiteY21745"/>
              </a:cxn>
              <a:cxn ang="0">
                <a:pos x="connsiteX21746" y="connsiteY21746"/>
              </a:cxn>
              <a:cxn ang="0">
                <a:pos x="connsiteX21747" y="connsiteY21747"/>
              </a:cxn>
              <a:cxn ang="0">
                <a:pos x="connsiteX21748" y="connsiteY21748"/>
              </a:cxn>
              <a:cxn ang="0">
                <a:pos x="connsiteX21749" y="connsiteY21749"/>
              </a:cxn>
              <a:cxn ang="0">
                <a:pos x="connsiteX21750" y="connsiteY21750"/>
              </a:cxn>
              <a:cxn ang="0">
                <a:pos x="connsiteX21751" y="connsiteY21751"/>
              </a:cxn>
              <a:cxn ang="0">
                <a:pos x="connsiteX21752" y="connsiteY21752"/>
              </a:cxn>
              <a:cxn ang="0">
                <a:pos x="connsiteX21753" y="connsiteY21753"/>
              </a:cxn>
              <a:cxn ang="0">
                <a:pos x="connsiteX21754" y="connsiteY21754"/>
              </a:cxn>
              <a:cxn ang="0">
                <a:pos x="connsiteX21755" y="connsiteY21755"/>
              </a:cxn>
              <a:cxn ang="0">
                <a:pos x="connsiteX21756" y="connsiteY21756"/>
              </a:cxn>
              <a:cxn ang="0">
                <a:pos x="connsiteX21757" y="connsiteY21757"/>
              </a:cxn>
              <a:cxn ang="0">
                <a:pos x="connsiteX21758" y="connsiteY21758"/>
              </a:cxn>
              <a:cxn ang="0">
                <a:pos x="connsiteX21759" y="connsiteY21759"/>
              </a:cxn>
              <a:cxn ang="0">
                <a:pos x="connsiteX21760" y="connsiteY21760"/>
              </a:cxn>
              <a:cxn ang="0">
                <a:pos x="connsiteX21761" y="connsiteY21761"/>
              </a:cxn>
              <a:cxn ang="0">
                <a:pos x="connsiteX21762" y="connsiteY21762"/>
              </a:cxn>
              <a:cxn ang="0">
                <a:pos x="connsiteX21763" y="connsiteY21763"/>
              </a:cxn>
              <a:cxn ang="0">
                <a:pos x="connsiteX21764" y="connsiteY21764"/>
              </a:cxn>
              <a:cxn ang="0">
                <a:pos x="connsiteX21765" y="connsiteY21765"/>
              </a:cxn>
              <a:cxn ang="0">
                <a:pos x="connsiteX21766" y="connsiteY21766"/>
              </a:cxn>
              <a:cxn ang="0">
                <a:pos x="connsiteX21767" y="connsiteY21767"/>
              </a:cxn>
              <a:cxn ang="0">
                <a:pos x="connsiteX21768" y="connsiteY21768"/>
              </a:cxn>
              <a:cxn ang="0">
                <a:pos x="connsiteX21769" y="connsiteY21769"/>
              </a:cxn>
              <a:cxn ang="0">
                <a:pos x="connsiteX21770" y="connsiteY21770"/>
              </a:cxn>
              <a:cxn ang="0">
                <a:pos x="connsiteX21771" y="connsiteY21771"/>
              </a:cxn>
              <a:cxn ang="0">
                <a:pos x="connsiteX21772" y="connsiteY21772"/>
              </a:cxn>
              <a:cxn ang="0">
                <a:pos x="connsiteX21773" y="connsiteY21773"/>
              </a:cxn>
              <a:cxn ang="0">
                <a:pos x="connsiteX21774" y="connsiteY21774"/>
              </a:cxn>
              <a:cxn ang="0">
                <a:pos x="connsiteX21775" y="connsiteY21775"/>
              </a:cxn>
              <a:cxn ang="0">
                <a:pos x="connsiteX21776" y="connsiteY21776"/>
              </a:cxn>
              <a:cxn ang="0">
                <a:pos x="connsiteX21777" y="connsiteY21777"/>
              </a:cxn>
              <a:cxn ang="0">
                <a:pos x="connsiteX21778" y="connsiteY21778"/>
              </a:cxn>
              <a:cxn ang="0">
                <a:pos x="connsiteX21779" y="connsiteY21779"/>
              </a:cxn>
              <a:cxn ang="0">
                <a:pos x="connsiteX21780" y="connsiteY21780"/>
              </a:cxn>
              <a:cxn ang="0">
                <a:pos x="connsiteX21781" y="connsiteY21781"/>
              </a:cxn>
              <a:cxn ang="0">
                <a:pos x="connsiteX21782" y="connsiteY21782"/>
              </a:cxn>
              <a:cxn ang="0">
                <a:pos x="connsiteX21783" y="connsiteY21783"/>
              </a:cxn>
              <a:cxn ang="0">
                <a:pos x="connsiteX21784" y="connsiteY21784"/>
              </a:cxn>
              <a:cxn ang="0">
                <a:pos x="connsiteX21785" y="connsiteY21785"/>
              </a:cxn>
              <a:cxn ang="0">
                <a:pos x="connsiteX21786" y="connsiteY21786"/>
              </a:cxn>
              <a:cxn ang="0">
                <a:pos x="connsiteX21787" y="connsiteY21787"/>
              </a:cxn>
              <a:cxn ang="0">
                <a:pos x="connsiteX21788" y="connsiteY21788"/>
              </a:cxn>
              <a:cxn ang="0">
                <a:pos x="connsiteX21789" y="connsiteY21789"/>
              </a:cxn>
              <a:cxn ang="0">
                <a:pos x="connsiteX21790" y="connsiteY21790"/>
              </a:cxn>
              <a:cxn ang="0">
                <a:pos x="connsiteX21791" y="connsiteY21791"/>
              </a:cxn>
              <a:cxn ang="0">
                <a:pos x="connsiteX21792" y="connsiteY21792"/>
              </a:cxn>
              <a:cxn ang="0">
                <a:pos x="connsiteX21793" y="connsiteY21793"/>
              </a:cxn>
              <a:cxn ang="0">
                <a:pos x="connsiteX21794" y="connsiteY21794"/>
              </a:cxn>
              <a:cxn ang="0">
                <a:pos x="connsiteX21795" y="connsiteY21795"/>
              </a:cxn>
              <a:cxn ang="0">
                <a:pos x="connsiteX21796" y="connsiteY21796"/>
              </a:cxn>
              <a:cxn ang="0">
                <a:pos x="connsiteX21797" y="connsiteY21797"/>
              </a:cxn>
              <a:cxn ang="0">
                <a:pos x="connsiteX21798" y="connsiteY21798"/>
              </a:cxn>
              <a:cxn ang="0">
                <a:pos x="connsiteX21799" y="connsiteY21799"/>
              </a:cxn>
              <a:cxn ang="0">
                <a:pos x="connsiteX21800" y="connsiteY21800"/>
              </a:cxn>
              <a:cxn ang="0">
                <a:pos x="connsiteX21801" y="connsiteY21801"/>
              </a:cxn>
              <a:cxn ang="0">
                <a:pos x="connsiteX21802" y="connsiteY21802"/>
              </a:cxn>
              <a:cxn ang="0">
                <a:pos x="connsiteX21803" y="connsiteY21803"/>
              </a:cxn>
              <a:cxn ang="0">
                <a:pos x="connsiteX21804" y="connsiteY21804"/>
              </a:cxn>
              <a:cxn ang="0">
                <a:pos x="connsiteX21805" y="connsiteY21805"/>
              </a:cxn>
              <a:cxn ang="0">
                <a:pos x="connsiteX21806" y="connsiteY21806"/>
              </a:cxn>
              <a:cxn ang="0">
                <a:pos x="connsiteX21807" y="connsiteY21807"/>
              </a:cxn>
              <a:cxn ang="0">
                <a:pos x="connsiteX21808" y="connsiteY21808"/>
              </a:cxn>
              <a:cxn ang="0">
                <a:pos x="connsiteX21809" y="connsiteY21809"/>
              </a:cxn>
              <a:cxn ang="0">
                <a:pos x="connsiteX21810" y="connsiteY21810"/>
              </a:cxn>
              <a:cxn ang="0">
                <a:pos x="connsiteX21811" y="connsiteY21811"/>
              </a:cxn>
              <a:cxn ang="0">
                <a:pos x="connsiteX21812" y="connsiteY21812"/>
              </a:cxn>
              <a:cxn ang="0">
                <a:pos x="connsiteX21813" y="connsiteY21813"/>
              </a:cxn>
              <a:cxn ang="0">
                <a:pos x="connsiteX21814" y="connsiteY21814"/>
              </a:cxn>
              <a:cxn ang="0">
                <a:pos x="connsiteX21815" y="connsiteY21815"/>
              </a:cxn>
              <a:cxn ang="0">
                <a:pos x="connsiteX21816" y="connsiteY21816"/>
              </a:cxn>
              <a:cxn ang="0">
                <a:pos x="connsiteX21817" y="connsiteY21817"/>
              </a:cxn>
              <a:cxn ang="0">
                <a:pos x="connsiteX21818" y="connsiteY21818"/>
              </a:cxn>
              <a:cxn ang="0">
                <a:pos x="connsiteX21819" y="connsiteY21819"/>
              </a:cxn>
              <a:cxn ang="0">
                <a:pos x="connsiteX21820" y="connsiteY21820"/>
              </a:cxn>
              <a:cxn ang="0">
                <a:pos x="connsiteX21821" y="connsiteY21821"/>
              </a:cxn>
              <a:cxn ang="0">
                <a:pos x="connsiteX21822" y="connsiteY21822"/>
              </a:cxn>
              <a:cxn ang="0">
                <a:pos x="connsiteX21823" y="connsiteY21823"/>
              </a:cxn>
              <a:cxn ang="0">
                <a:pos x="connsiteX21824" y="connsiteY21824"/>
              </a:cxn>
              <a:cxn ang="0">
                <a:pos x="connsiteX21825" y="connsiteY21825"/>
              </a:cxn>
              <a:cxn ang="0">
                <a:pos x="connsiteX21826" y="connsiteY21826"/>
              </a:cxn>
              <a:cxn ang="0">
                <a:pos x="connsiteX21827" y="connsiteY21827"/>
              </a:cxn>
              <a:cxn ang="0">
                <a:pos x="connsiteX21828" y="connsiteY21828"/>
              </a:cxn>
              <a:cxn ang="0">
                <a:pos x="connsiteX21829" y="connsiteY21829"/>
              </a:cxn>
              <a:cxn ang="0">
                <a:pos x="connsiteX21830" y="connsiteY21830"/>
              </a:cxn>
              <a:cxn ang="0">
                <a:pos x="connsiteX21831" y="connsiteY21831"/>
              </a:cxn>
              <a:cxn ang="0">
                <a:pos x="connsiteX21832" y="connsiteY21832"/>
              </a:cxn>
              <a:cxn ang="0">
                <a:pos x="connsiteX21833" y="connsiteY21833"/>
              </a:cxn>
              <a:cxn ang="0">
                <a:pos x="connsiteX21834" y="connsiteY21834"/>
              </a:cxn>
              <a:cxn ang="0">
                <a:pos x="connsiteX21835" y="connsiteY21835"/>
              </a:cxn>
              <a:cxn ang="0">
                <a:pos x="connsiteX21836" y="connsiteY21836"/>
              </a:cxn>
              <a:cxn ang="0">
                <a:pos x="connsiteX21837" y="connsiteY21837"/>
              </a:cxn>
              <a:cxn ang="0">
                <a:pos x="connsiteX21838" y="connsiteY21838"/>
              </a:cxn>
              <a:cxn ang="0">
                <a:pos x="connsiteX21839" y="connsiteY21839"/>
              </a:cxn>
              <a:cxn ang="0">
                <a:pos x="connsiteX21840" y="connsiteY21840"/>
              </a:cxn>
              <a:cxn ang="0">
                <a:pos x="connsiteX21841" y="connsiteY21841"/>
              </a:cxn>
              <a:cxn ang="0">
                <a:pos x="connsiteX21842" y="connsiteY21842"/>
              </a:cxn>
              <a:cxn ang="0">
                <a:pos x="connsiteX21843" y="connsiteY21843"/>
              </a:cxn>
              <a:cxn ang="0">
                <a:pos x="connsiteX21844" y="connsiteY21844"/>
              </a:cxn>
              <a:cxn ang="0">
                <a:pos x="connsiteX21845" y="connsiteY21845"/>
              </a:cxn>
              <a:cxn ang="0">
                <a:pos x="connsiteX21846" y="connsiteY21846"/>
              </a:cxn>
              <a:cxn ang="0">
                <a:pos x="connsiteX21847" y="connsiteY21847"/>
              </a:cxn>
              <a:cxn ang="0">
                <a:pos x="connsiteX21848" y="connsiteY21848"/>
              </a:cxn>
              <a:cxn ang="0">
                <a:pos x="connsiteX21849" y="connsiteY21849"/>
              </a:cxn>
              <a:cxn ang="0">
                <a:pos x="connsiteX21850" y="connsiteY21850"/>
              </a:cxn>
              <a:cxn ang="0">
                <a:pos x="connsiteX21851" y="connsiteY21851"/>
              </a:cxn>
              <a:cxn ang="0">
                <a:pos x="connsiteX21852" y="connsiteY21852"/>
              </a:cxn>
              <a:cxn ang="0">
                <a:pos x="connsiteX21853" y="connsiteY21853"/>
              </a:cxn>
              <a:cxn ang="0">
                <a:pos x="connsiteX21854" y="connsiteY21854"/>
              </a:cxn>
              <a:cxn ang="0">
                <a:pos x="connsiteX21855" y="connsiteY21855"/>
              </a:cxn>
              <a:cxn ang="0">
                <a:pos x="connsiteX21856" y="connsiteY21856"/>
              </a:cxn>
              <a:cxn ang="0">
                <a:pos x="connsiteX21857" y="connsiteY21857"/>
              </a:cxn>
              <a:cxn ang="0">
                <a:pos x="connsiteX21858" y="connsiteY21858"/>
              </a:cxn>
              <a:cxn ang="0">
                <a:pos x="connsiteX21859" y="connsiteY21859"/>
              </a:cxn>
              <a:cxn ang="0">
                <a:pos x="connsiteX21860" y="connsiteY21860"/>
              </a:cxn>
              <a:cxn ang="0">
                <a:pos x="connsiteX21861" y="connsiteY21861"/>
              </a:cxn>
              <a:cxn ang="0">
                <a:pos x="connsiteX21862" y="connsiteY21862"/>
              </a:cxn>
              <a:cxn ang="0">
                <a:pos x="connsiteX21863" y="connsiteY21863"/>
              </a:cxn>
              <a:cxn ang="0">
                <a:pos x="connsiteX21864" y="connsiteY21864"/>
              </a:cxn>
              <a:cxn ang="0">
                <a:pos x="connsiteX21865" y="connsiteY21865"/>
              </a:cxn>
              <a:cxn ang="0">
                <a:pos x="connsiteX21866" y="connsiteY21866"/>
              </a:cxn>
              <a:cxn ang="0">
                <a:pos x="connsiteX21867" y="connsiteY21867"/>
              </a:cxn>
              <a:cxn ang="0">
                <a:pos x="connsiteX21868" y="connsiteY21868"/>
              </a:cxn>
              <a:cxn ang="0">
                <a:pos x="connsiteX21869" y="connsiteY21869"/>
              </a:cxn>
              <a:cxn ang="0">
                <a:pos x="connsiteX21870" y="connsiteY21870"/>
              </a:cxn>
              <a:cxn ang="0">
                <a:pos x="connsiteX21871" y="connsiteY21871"/>
              </a:cxn>
              <a:cxn ang="0">
                <a:pos x="connsiteX21872" y="connsiteY21872"/>
              </a:cxn>
              <a:cxn ang="0">
                <a:pos x="connsiteX21873" y="connsiteY21873"/>
              </a:cxn>
              <a:cxn ang="0">
                <a:pos x="connsiteX21874" y="connsiteY21874"/>
              </a:cxn>
              <a:cxn ang="0">
                <a:pos x="connsiteX21875" y="connsiteY21875"/>
              </a:cxn>
              <a:cxn ang="0">
                <a:pos x="connsiteX21876" y="connsiteY21876"/>
              </a:cxn>
              <a:cxn ang="0">
                <a:pos x="connsiteX21877" y="connsiteY21877"/>
              </a:cxn>
              <a:cxn ang="0">
                <a:pos x="connsiteX21878" y="connsiteY21878"/>
              </a:cxn>
              <a:cxn ang="0">
                <a:pos x="connsiteX21879" y="connsiteY21879"/>
              </a:cxn>
              <a:cxn ang="0">
                <a:pos x="connsiteX21880" y="connsiteY21880"/>
              </a:cxn>
              <a:cxn ang="0">
                <a:pos x="connsiteX21881" y="connsiteY21881"/>
              </a:cxn>
              <a:cxn ang="0">
                <a:pos x="connsiteX21882" y="connsiteY21882"/>
              </a:cxn>
              <a:cxn ang="0">
                <a:pos x="connsiteX21883" y="connsiteY21883"/>
              </a:cxn>
              <a:cxn ang="0">
                <a:pos x="connsiteX21884" y="connsiteY21884"/>
              </a:cxn>
              <a:cxn ang="0">
                <a:pos x="connsiteX21885" y="connsiteY21885"/>
              </a:cxn>
              <a:cxn ang="0">
                <a:pos x="connsiteX21886" y="connsiteY21886"/>
              </a:cxn>
              <a:cxn ang="0">
                <a:pos x="connsiteX21887" y="connsiteY21887"/>
              </a:cxn>
              <a:cxn ang="0">
                <a:pos x="connsiteX21888" y="connsiteY21888"/>
              </a:cxn>
              <a:cxn ang="0">
                <a:pos x="connsiteX21889" y="connsiteY21889"/>
              </a:cxn>
              <a:cxn ang="0">
                <a:pos x="connsiteX21890" y="connsiteY21890"/>
              </a:cxn>
              <a:cxn ang="0">
                <a:pos x="connsiteX21891" y="connsiteY21891"/>
              </a:cxn>
              <a:cxn ang="0">
                <a:pos x="connsiteX21892" y="connsiteY21892"/>
              </a:cxn>
              <a:cxn ang="0">
                <a:pos x="connsiteX21893" y="connsiteY21893"/>
              </a:cxn>
              <a:cxn ang="0">
                <a:pos x="connsiteX21894" y="connsiteY21894"/>
              </a:cxn>
              <a:cxn ang="0">
                <a:pos x="connsiteX21895" y="connsiteY21895"/>
              </a:cxn>
              <a:cxn ang="0">
                <a:pos x="connsiteX21896" y="connsiteY21896"/>
              </a:cxn>
              <a:cxn ang="0">
                <a:pos x="connsiteX21897" y="connsiteY21897"/>
              </a:cxn>
              <a:cxn ang="0">
                <a:pos x="connsiteX21898" y="connsiteY21898"/>
              </a:cxn>
              <a:cxn ang="0">
                <a:pos x="connsiteX21899" y="connsiteY21899"/>
              </a:cxn>
              <a:cxn ang="0">
                <a:pos x="connsiteX21900" y="connsiteY21900"/>
              </a:cxn>
              <a:cxn ang="0">
                <a:pos x="connsiteX21901" y="connsiteY21901"/>
              </a:cxn>
              <a:cxn ang="0">
                <a:pos x="connsiteX21902" y="connsiteY21902"/>
              </a:cxn>
              <a:cxn ang="0">
                <a:pos x="connsiteX21903" y="connsiteY21903"/>
              </a:cxn>
              <a:cxn ang="0">
                <a:pos x="connsiteX21904" y="connsiteY21904"/>
              </a:cxn>
              <a:cxn ang="0">
                <a:pos x="connsiteX21905" y="connsiteY21905"/>
              </a:cxn>
              <a:cxn ang="0">
                <a:pos x="connsiteX21906" y="connsiteY21906"/>
              </a:cxn>
              <a:cxn ang="0">
                <a:pos x="connsiteX21907" y="connsiteY21907"/>
              </a:cxn>
              <a:cxn ang="0">
                <a:pos x="connsiteX21908" y="connsiteY21908"/>
              </a:cxn>
              <a:cxn ang="0">
                <a:pos x="connsiteX21909" y="connsiteY21909"/>
              </a:cxn>
              <a:cxn ang="0">
                <a:pos x="connsiteX21910" y="connsiteY21910"/>
              </a:cxn>
              <a:cxn ang="0">
                <a:pos x="connsiteX21911" y="connsiteY21911"/>
              </a:cxn>
              <a:cxn ang="0">
                <a:pos x="connsiteX21912" y="connsiteY21912"/>
              </a:cxn>
              <a:cxn ang="0">
                <a:pos x="connsiteX21913" y="connsiteY21913"/>
              </a:cxn>
              <a:cxn ang="0">
                <a:pos x="connsiteX21914" y="connsiteY21914"/>
              </a:cxn>
              <a:cxn ang="0">
                <a:pos x="connsiteX21915" y="connsiteY21915"/>
              </a:cxn>
              <a:cxn ang="0">
                <a:pos x="connsiteX21916" y="connsiteY21916"/>
              </a:cxn>
              <a:cxn ang="0">
                <a:pos x="connsiteX21917" y="connsiteY21917"/>
              </a:cxn>
              <a:cxn ang="0">
                <a:pos x="connsiteX21918" y="connsiteY21918"/>
              </a:cxn>
              <a:cxn ang="0">
                <a:pos x="connsiteX21919" y="connsiteY21919"/>
              </a:cxn>
              <a:cxn ang="0">
                <a:pos x="connsiteX21920" y="connsiteY21920"/>
              </a:cxn>
              <a:cxn ang="0">
                <a:pos x="connsiteX21921" y="connsiteY21921"/>
              </a:cxn>
              <a:cxn ang="0">
                <a:pos x="connsiteX21922" y="connsiteY21922"/>
              </a:cxn>
              <a:cxn ang="0">
                <a:pos x="connsiteX21923" y="connsiteY21923"/>
              </a:cxn>
              <a:cxn ang="0">
                <a:pos x="connsiteX21924" y="connsiteY21924"/>
              </a:cxn>
              <a:cxn ang="0">
                <a:pos x="connsiteX21925" y="connsiteY21925"/>
              </a:cxn>
              <a:cxn ang="0">
                <a:pos x="connsiteX21926" y="connsiteY21926"/>
              </a:cxn>
              <a:cxn ang="0">
                <a:pos x="connsiteX21927" y="connsiteY21927"/>
              </a:cxn>
              <a:cxn ang="0">
                <a:pos x="connsiteX21928" y="connsiteY21928"/>
              </a:cxn>
              <a:cxn ang="0">
                <a:pos x="connsiteX21929" y="connsiteY21929"/>
              </a:cxn>
              <a:cxn ang="0">
                <a:pos x="connsiteX21930" y="connsiteY21930"/>
              </a:cxn>
              <a:cxn ang="0">
                <a:pos x="connsiteX21931" y="connsiteY21931"/>
              </a:cxn>
              <a:cxn ang="0">
                <a:pos x="connsiteX21932" y="connsiteY21932"/>
              </a:cxn>
              <a:cxn ang="0">
                <a:pos x="connsiteX21933" y="connsiteY21933"/>
              </a:cxn>
              <a:cxn ang="0">
                <a:pos x="connsiteX21934" y="connsiteY21934"/>
              </a:cxn>
              <a:cxn ang="0">
                <a:pos x="connsiteX21935" y="connsiteY21935"/>
              </a:cxn>
              <a:cxn ang="0">
                <a:pos x="connsiteX21936" y="connsiteY21936"/>
              </a:cxn>
              <a:cxn ang="0">
                <a:pos x="connsiteX21937" y="connsiteY21937"/>
              </a:cxn>
              <a:cxn ang="0">
                <a:pos x="connsiteX21938" y="connsiteY21938"/>
              </a:cxn>
              <a:cxn ang="0">
                <a:pos x="connsiteX21939" y="connsiteY21939"/>
              </a:cxn>
              <a:cxn ang="0">
                <a:pos x="connsiteX21940" y="connsiteY21940"/>
              </a:cxn>
              <a:cxn ang="0">
                <a:pos x="connsiteX21941" y="connsiteY21941"/>
              </a:cxn>
              <a:cxn ang="0">
                <a:pos x="connsiteX21942" y="connsiteY21942"/>
              </a:cxn>
              <a:cxn ang="0">
                <a:pos x="connsiteX21943" y="connsiteY21943"/>
              </a:cxn>
              <a:cxn ang="0">
                <a:pos x="connsiteX21944" y="connsiteY21944"/>
              </a:cxn>
              <a:cxn ang="0">
                <a:pos x="connsiteX21945" y="connsiteY21945"/>
              </a:cxn>
              <a:cxn ang="0">
                <a:pos x="connsiteX21946" y="connsiteY21946"/>
              </a:cxn>
              <a:cxn ang="0">
                <a:pos x="connsiteX21947" y="connsiteY21947"/>
              </a:cxn>
              <a:cxn ang="0">
                <a:pos x="connsiteX21948" y="connsiteY21948"/>
              </a:cxn>
              <a:cxn ang="0">
                <a:pos x="connsiteX21949" y="connsiteY21949"/>
              </a:cxn>
              <a:cxn ang="0">
                <a:pos x="connsiteX21950" y="connsiteY21950"/>
              </a:cxn>
              <a:cxn ang="0">
                <a:pos x="connsiteX21951" y="connsiteY21951"/>
              </a:cxn>
              <a:cxn ang="0">
                <a:pos x="connsiteX21952" y="connsiteY21952"/>
              </a:cxn>
              <a:cxn ang="0">
                <a:pos x="connsiteX21953" y="connsiteY21953"/>
              </a:cxn>
              <a:cxn ang="0">
                <a:pos x="connsiteX21954" y="connsiteY21954"/>
              </a:cxn>
              <a:cxn ang="0">
                <a:pos x="connsiteX21955" y="connsiteY21955"/>
              </a:cxn>
              <a:cxn ang="0">
                <a:pos x="connsiteX21956" y="connsiteY21956"/>
              </a:cxn>
              <a:cxn ang="0">
                <a:pos x="connsiteX21957" y="connsiteY21957"/>
              </a:cxn>
              <a:cxn ang="0">
                <a:pos x="connsiteX21958" y="connsiteY21958"/>
              </a:cxn>
              <a:cxn ang="0">
                <a:pos x="connsiteX21959" y="connsiteY21959"/>
              </a:cxn>
              <a:cxn ang="0">
                <a:pos x="connsiteX21960" y="connsiteY21960"/>
              </a:cxn>
              <a:cxn ang="0">
                <a:pos x="connsiteX21961" y="connsiteY21961"/>
              </a:cxn>
              <a:cxn ang="0">
                <a:pos x="connsiteX21962" y="connsiteY21962"/>
              </a:cxn>
              <a:cxn ang="0">
                <a:pos x="connsiteX21963" y="connsiteY21963"/>
              </a:cxn>
              <a:cxn ang="0">
                <a:pos x="connsiteX21964" y="connsiteY21964"/>
              </a:cxn>
              <a:cxn ang="0">
                <a:pos x="connsiteX21965" y="connsiteY21965"/>
              </a:cxn>
              <a:cxn ang="0">
                <a:pos x="connsiteX21966" y="connsiteY21966"/>
              </a:cxn>
              <a:cxn ang="0">
                <a:pos x="connsiteX21967" y="connsiteY21967"/>
              </a:cxn>
              <a:cxn ang="0">
                <a:pos x="connsiteX21968" y="connsiteY21968"/>
              </a:cxn>
              <a:cxn ang="0">
                <a:pos x="connsiteX21969" y="connsiteY21969"/>
              </a:cxn>
              <a:cxn ang="0">
                <a:pos x="connsiteX21970" y="connsiteY21970"/>
              </a:cxn>
              <a:cxn ang="0">
                <a:pos x="connsiteX21971" y="connsiteY21971"/>
              </a:cxn>
              <a:cxn ang="0">
                <a:pos x="connsiteX21972" y="connsiteY21972"/>
              </a:cxn>
              <a:cxn ang="0">
                <a:pos x="connsiteX21973" y="connsiteY21973"/>
              </a:cxn>
              <a:cxn ang="0">
                <a:pos x="connsiteX21974" y="connsiteY21974"/>
              </a:cxn>
              <a:cxn ang="0">
                <a:pos x="connsiteX21975" y="connsiteY21975"/>
              </a:cxn>
              <a:cxn ang="0">
                <a:pos x="connsiteX21976" y="connsiteY21976"/>
              </a:cxn>
              <a:cxn ang="0">
                <a:pos x="connsiteX21977" y="connsiteY21977"/>
              </a:cxn>
              <a:cxn ang="0">
                <a:pos x="connsiteX21978" y="connsiteY21978"/>
              </a:cxn>
              <a:cxn ang="0">
                <a:pos x="connsiteX21979" y="connsiteY21979"/>
              </a:cxn>
              <a:cxn ang="0">
                <a:pos x="connsiteX21980" y="connsiteY21980"/>
              </a:cxn>
              <a:cxn ang="0">
                <a:pos x="connsiteX21981" y="connsiteY21981"/>
              </a:cxn>
              <a:cxn ang="0">
                <a:pos x="connsiteX21982" y="connsiteY21982"/>
              </a:cxn>
              <a:cxn ang="0">
                <a:pos x="connsiteX21983" y="connsiteY21983"/>
              </a:cxn>
              <a:cxn ang="0">
                <a:pos x="connsiteX21984" y="connsiteY21984"/>
              </a:cxn>
              <a:cxn ang="0">
                <a:pos x="connsiteX21985" y="connsiteY21985"/>
              </a:cxn>
              <a:cxn ang="0">
                <a:pos x="connsiteX21986" y="connsiteY21986"/>
              </a:cxn>
              <a:cxn ang="0">
                <a:pos x="connsiteX21987" y="connsiteY21987"/>
              </a:cxn>
              <a:cxn ang="0">
                <a:pos x="connsiteX21988" y="connsiteY21988"/>
              </a:cxn>
              <a:cxn ang="0">
                <a:pos x="connsiteX21989" y="connsiteY21989"/>
              </a:cxn>
              <a:cxn ang="0">
                <a:pos x="connsiteX21990" y="connsiteY21990"/>
              </a:cxn>
              <a:cxn ang="0">
                <a:pos x="connsiteX21991" y="connsiteY21991"/>
              </a:cxn>
              <a:cxn ang="0">
                <a:pos x="connsiteX21992" y="connsiteY21992"/>
              </a:cxn>
              <a:cxn ang="0">
                <a:pos x="connsiteX21993" y="connsiteY21993"/>
              </a:cxn>
              <a:cxn ang="0">
                <a:pos x="connsiteX21994" y="connsiteY21994"/>
              </a:cxn>
              <a:cxn ang="0">
                <a:pos x="connsiteX21995" y="connsiteY21995"/>
              </a:cxn>
              <a:cxn ang="0">
                <a:pos x="connsiteX21996" y="connsiteY21996"/>
              </a:cxn>
              <a:cxn ang="0">
                <a:pos x="connsiteX21997" y="connsiteY21997"/>
              </a:cxn>
              <a:cxn ang="0">
                <a:pos x="connsiteX21998" y="connsiteY21998"/>
              </a:cxn>
              <a:cxn ang="0">
                <a:pos x="connsiteX21999" y="connsiteY21999"/>
              </a:cxn>
              <a:cxn ang="0">
                <a:pos x="connsiteX22000" y="connsiteY22000"/>
              </a:cxn>
              <a:cxn ang="0">
                <a:pos x="connsiteX22001" y="connsiteY22001"/>
              </a:cxn>
              <a:cxn ang="0">
                <a:pos x="connsiteX22002" y="connsiteY22002"/>
              </a:cxn>
              <a:cxn ang="0">
                <a:pos x="connsiteX22003" y="connsiteY22003"/>
              </a:cxn>
              <a:cxn ang="0">
                <a:pos x="connsiteX22004" y="connsiteY22004"/>
              </a:cxn>
              <a:cxn ang="0">
                <a:pos x="connsiteX22005" y="connsiteY22005"/>
              </a:cxn>
              <a:cxn ang="0">
                <a:pos x="connsiteX22006" y="connsiteY22006"/>
              </a:cxn>
              <a:cxn ang="0">
                <a:pos x="connsiteX22007" y="connsiteY22007"/>
              </a:cxn>
              <a:cxn ang="0">
                <a:pos x="connsiteX22008" y="connsiteY22008"/>
              </a:cxn>
              <a:cxn ang="0">
                <a:pos x="connsiteX22009" y="connsiteY22009"/>
              </a:cxn>
              <a:cxn ang="0">
                <a:pos x="connsiteX22010" y="connsiteY22010"/>
              </a:cxn>
              <a:cxn ang="0">
                <a:pos x="connsiteX22011" y="connsiteY22011"/>
              </a:cxn>
              <a:cxn ang="0">
                <a:pos x="connsiteX22012" y="connsiteY22012"/>
              </a:cxn>
              <a:cxn ang="0">
                <a:pos x="connsiteX22013" y="connsiteY22013"/>
              </a:cxn>
              <a:cxn ang="0">
                <a:pos x="connsiteX22014" y="connsiteY22014"/>
              </a:cxn>
              <a:cxn ang="0">
                <a:pos x="connsiteX22015" y="connsiteY22015"/>
              </a:cxn>
              <a:cxn ang="0">
                <a:pos x="connsiteX22016" y="connsiteY22016"/>
              </a:cxn>
              <a:cxn ang="0">
                <a:pos x="connsiteX22017" y="connsiteY22017"/>
              </a:cxn>
              <a:cxn ang="0">
                <a:pos x="connsiteX22018" y="connsiteY22018"/>
              </a:cxn>
              <a:cxn ang="0">
                <a:pos x="connsiteX22019" y="connsiteY22019"/>
              </a:cxn>
              <a:cxn ang="0">
                <a:pos x="connsiteX22020" y="connsiteY22020"/>
              </a:cxn>
              <a:cxn ang="0">
                <a:pos x="connsiteX22021" y="connsiteY22021"/>
              </a:cxn>
              <a:cxn ang="0">
                <a:pos x="connsiteX22022" y="connsiteY22022"/>
              </a:cxn>
              <a:cxn ang="0">
                <a:pos x="connsiteX22023" y="connsiteY22023"/>
              </a:cxn>
              <a:cxn ang="0">
                <a:pos x="connsiteX22024" y="connsiteY22024"/>
              </a:cxn>
              <a:cxn ang="0">
                <a:pos x="connsiteX22025" y="connsiteY22025"/>
              </a:cxn>
              <a:cxn ang="0">
                <a:pos x="connsiteX22026" y="connsiteY22026"/>
              </a:cxn>
              <a:cxn ang="0">
                <a:pos x="connsiteX22027" y="connsiteY22027"/>
              </a:cxn>
              <a:cxn ang="0">
                <a:pos x="connsiteX22028" y="connsiteY22028"/>
              </a:cxn>
              <a:cxn ang="0">
                <a:pos x="connsiteX22029" y="connsiteY22029"/>
              </a:cxn>
              <a:cxn ang="0">
                <a:pos x="connsiteX22030" y="connsiteY22030"/>
              </a:cxn>
              <a:cxn ang="0">
                <a:pos x="connsiteX22031" y="connsiteY22031"/>
              </a:cxn>
              <a:cxn ang="0">
                <a:pos x="connsiteX22032" y="connsiteY22032"/>
              </a:cxn>
              <a:cxn ang="0">
                <a:pos x="connsiteX22033" y="connsiteY22033"/>
              </a:cxn>
              <a:cxn ang="0">
                <a:pos x="connsiteX22034" y="connsiteY22034"/>
              </a:cxn>
              <a:cxn ang="0">
                <a:pos x="connsiteX22035" y="connsiteY22035"/>
              </a:cxn>
              <a:cxn ang="0">
                <a:pos x="connsiteX22036" y="connsiteY22036"/>
              </a:cxn>
              <a:cxn ang="0">
                <a:pos x="connsiteX22037" y="connsiteY22037"/>
              </a:cxn>
              <a:cxn ang="0">
                <a:pos x="connsiteX22038" y="connsiteY22038"/>
              </a:cxn>
              <a:cxn ang="0">
                <a:pos x="connsiteX22039" y="connsiteY22039"/>
              </a:cxn>
              <a:cxn ang="0">
                <a:pos x="connsiteX22040" y="connsiteY22040"/>
              </a:cxn>
              <a:cxn ang="0">
                <a:pos x="connsiteX22041" y="connsiteY22041"/>
              </a:cxn>
              <a:cxn ang="0">
                <a:pos x="connsiteX22042" y="connsiteY22042"/>
              </a:cxn>
              <a:cxn ang="0">
                <a:pos x="connsiteX22043" y="connsiteY22043"/>
              </a:cxn>
              <a:cxn ang="0">
                <a:pos x="connsiteX22044" y="connsiteY22044"/>
              </a:cxn>
              <a:cxn ang="0">
                <a:pos x="connsiteX22045" y="connsiteY22045"/>
              </a:cxn>
              <a:cxn ang="0">
                <a:pos x="connsiteX22046" y="connsiteY22046"/>
              </a:cxn>
              <a:cxn ang="0">
                <a:pos x="connsiteX22047" y="connsiteY22047"/>
              </a:cxn>
              <a:cxn ang="0">
                <a:pos x="connsiteX22048" y="connsiteY22048"/>
              </a:cxn>
              <a:cxn ang="0">
                <a:pos x="connsiteX22049" y="connsiteY22049"/>
              </a:cxn>
              <a:cxn ang="0">
                <a:pos x="connsiteX22050" y="connsiteY22050"/>
              </a:cxn>
              <a:cxn ang="0">
                <a:pos x="connsiteX22051" y="connsiteY22051"/>
              </a:cxn>
              <a:cxn ang="0">
                <a:pos x="connsiteX22052" y="connsiteY22052"/>
              </a:cxn>
              <a:cxn ang="0">
                <a:pos x="connsiteX22053" y="connsiteY22053"/>
              </a:cxn>
              <a:cxn ang="0">
                <a:pos x="connsiteX22054" y="connsiteY22054"/>
              </a:cxn>
              <a:cxn ang="0">
                <a:pos x="connsiteX22055" y="connsiteY22055"/>
              </a:cxn>
              <a:cxn ang="0">
                <a:pos x="connsiteX22056" y="connsiteY22056"/>
              </a:cxn>
              <a:cxn ang="0">
                <a:pos x="connsiteX22057" y="connsiteY22057"/>
              </a:cxn>
              <a:cxn ang="0">
                <a:pos x="connsiteX22058" y="connsiteY22058"/>
              </a:cxn>
              <a:cxn ang="0">
                <a:pos x="connsiteX22059" y="connsiteY22059"/>
              </a:cxn>
              <a:cxn ang="0">
                <a:pos x="connsiteX22060" y="connsiteY22060"/>
              </a:cxn>
              <a:cxn ang="0">
                <a:pos x="connsiteX22061" y="connsiteY22061"/>
              </a:cxn>
              <a:cxn ang="0">
                <a:pos x="connsiteX22062" y="connsiteY22062"/>
              </a:cxn>
              <a:cxn ang="0">
                <a:pos x="connsiteX22063" y="connsiteY22063"/>
              </a:cxn>
              <a:cxn ang="0">
                <a:pos x="connsiteX22064" y="connsiteY22064"/>
              </a:cxn>
              <a:cxn ang="0">
                <a:pos x="connsiteX22065" y="connsiteY22065"/>
              </a:cxn>
              <a:cxn ang="0">
                <a:pos x="connsiteX22066" y="connsiteY22066"/>
              </a:cxn>
              <a:cxn ang="0">
                <a:pos x="connsiteX22067" y="connsiteY22067"/>
              </a:cxn>
              <a:cxn ang="0">
                <a:pos x="connsiteX22068" y="connsiteY22068"/>
              </a:cxn>
              <a:cxn ang="0">
                <a:pos x="connsiteX22069" y="connsiteY22069"/>
              </a:cxn>
              <a:cxn ang="0">
                <a:pos x="connsiteX22070" y="connsiteY22070"/>
              </a:cxn>
              <a:cxn ang="0">
                <a:pos x="connsiteX22071" y="connsiteY22071"/>
              </a:cxn>
              <a:cxn ang="0">
                <a:pos x="connsiteX22072" y="connsiteY22072"/>
              </a:cxn>
              <a:cxn ang="0">
                <a:pos x="connsiteX22073" y="connsiteY22073"/>
              </a:cxn>
              <a:cxn ang="0">
                <a:pos x="connsiteX22074" y="connsiteY22074"/>
              </a:cxn>
              <a:cxn ang="0">
                <a:pos x="connsiteX22075" y="connsiteY22075"/>
              </a:cxn>
              <a:cxn ang="0">
                <a:pos x="connsiteX22076" y="connsiteY22076"/>
              </a:cxn>
              <a:cxn ang="0">
                <a:pos x="connsiteX22077" y="connsiteY22077"/>
              </a:cxn>
              <a:cxn ang="0">
                <a:pos x="connsiteX22078" y="connsiteY22078"/>
              </a:cxn>
              <a:cxn ang="0">
                <a:pos x="connsiteX22079" y="connsiteY22079"/>
              </a:cxn>
              <a:cxn ang="0">
                <a:pos x="connsiteX22080" y="connsiteY22080"/>
              </a:cxn>
              <a:cxn ang="0">
                <a:pos x="connsiteX22081" y="connsiteY22081"/>
              </a:cxn>
              <a:cxn ang="0">
                <a:pos x="connsiteX22082" y="connsiteY22082"/>
              </a:cxn>
              <a:cxn ang="0">
                <a:pos x="connsiteX22083" y="connsiteY22083"/>
              </a:cxn>
              <a:cxn ang="0">
                <a:pos x="connsiteX22084" y="connsiteY22084"/>
              </a:cxn>
              <a:cxn ang="0">
                <a:pos x="connsiteX22085" y="connsiteY22085"/>
              </a:cxn>
              <a:cxn ang="0">
                <a:pos x="connsiteX22086" y="connsiteY22086"/>
              </a:cxn>
              <a:cxn ang="0">
                <a:pos x="connsiteX22087" y="connsiteY22087"/>
              </a:cxn>
              <a:cxn ang="0">
                <a:pos x="connsiteX22088" y="connsiteY22088"/>
              </a:cxn>
              <a:cxn ang="0">
                <a:pos x="connsiteX22089" y="connsiteY22089"/>
              </a:cxn>
              <a:cxn ang="0">
                <a:pos x="connsiteX22090" y="connsiteY22090"/>
              </a:cxn>
              <a:cxn ang="0">
                <a:pos x="connsiteX22091" y="connsiteY22091"/>
              </a:cxn>
              <a:cxn ang="0">
                <a:pos x="connsiteX22092" y="connsiteY22092"/>
              </a:cxn>
              <a:cxn ang="0">
                <a:pos x="connsiteX22093" y="connsiteY22093"/>
              </a:cxn>
              <a:cxn ang="0">
                <a:pos x="connsiteX22094" y="connsiteY22094"/>
              </a:cxn>
              <a:cxn ang="0">
                <a:pos x="connsiteX22095" y="connsiteY22095"/>
              </a:cxn>
              <a:cxn ang="0">
                <a:pos x="connsiteX22096" y="connsiteY22096"/>
              </a:cxn>
              <a:cxn ang="0">
                <a:pos x="connsiteX22097" y="connsiteY22097"/>
              </a:cxn>
              <a:cxn ang="0">
                <a:pos x="connsiteX22098" y="connsiteY22098"/>
              </a:cxn>
              <a:cxn ang="0">
                <a:pos x="connsiteX22099" y="connsiteY22099"/>
              </a:cxn>
              <a:cxn ang="0">
                <a:pos x="connsiteX22100" y="connsiteY22100"/>
              </a:cxn>
              <a:cxn ang="0">
                <a:pos x="connsiteX22101" y="connsiteY22101"/>
              </a:cxn>
              <a:cxn ang="0">
                <a:pos x="connsiteX22102" y="connsiteY22102"/>
              </a:cxn>
              <a:cxn ang="0">
                <a:pos x="connsiteX22103" y="connsiteY22103"/>
              </a:cxn>
              <a:cxn ang="0">
                <a:pos x="connsiteX22104" y="connsiteY22104"/>
              </a:cxn>
              <a:cxn ang="0">
                <a:pos x="connsiteX22105" y="connsiteY22105"/>
              </a:cxn>
              <a:cxn ang="0">
                <a:pos x="connsiteX22106" y="connsiteY22106"/>
              </a:cxn>
              <a:cxn ang="0">
                <a:pos x="connsiteX22107" y="connsiteY22107"/>
              </a:cxn>
              <a:cxn ang="0">
                <a:pos x="connsiteX22108" y="connsiteY22108"/>
              </a:cxn>
              <a:cxn ang="0">
                <a:pos x="connsiteX22109" y="connsiteY22109"/>
              </a:cxn>
              <a:cxn ang="0">
                <a:pos x="connsiteX22110" y="connsiteY22110"/>
              </a:cxn>
              <a:cxn ang="0">
                <a:pos x="connsiteX22111" y="connsiteY22111"/>
              </a:cxn>
              <a:cxn ang="0">
                <a:pos x="connsiteX22112" y="connsiteY22112"/>
              </a:cxn>
              <a:cxn ang="0">
                <a:pos x="connsiteX22113" y="connsiteY22113"/>
              </a:cxn>
              <a:cxn ang="0">
                <a:pos x="connsiteX22114" y="connsiteY22114"/>
              </a:cxn>
              <a:cxn ang="0">
                <a:pos x="connsiteX22115" y="connsiteY22115"/>
              </a:cxn>
              <a:cxn ang="0">
                <a:pos x="connsiteX22116" y="connsiteY22116"/>
              </a:cxn>
              <a:cxn ang="0">
                <a:pos x="connsiteX22117" y="connsiteY22117"/>
              </a:cxn>
              <a:cxn ang="0">
                <a:pos x="connsiteX22118" y="connsiteY22118"/>
              </a:cxn>
              <a:cxn ang="0">
                <a:pos x="connsiteX22119" y="connsiteY22119"/>
              </a:cxn>
              <a:cxn ang="0">
                <a:pos x="connsiteX22120" y="connsiteY22120"/>
              </a:cxn>
              <a:cxn ang="0">
                <a:pos x="connsiteX22121" y="connsiteY22121"/>
              </a:cxn>
              <a:cxn ang="0">
                <a:pos x="connsiteX22122" y="connsiteY22122"/>
              </a:cxn>
              <a:cxn ang="0">
                <a:pos x="connsiteX22123" y="connsiteY22123"/>
              </a:cxn>
              <a:cxn ang="0">
                <a:pos x="connsiteX22124" y="connsiteY22124"/>
              </a:cxn>
              <a:cxn ang="0">
                <a:pos x="connsiteX22125" y="connsiteY22125"/>
              </a:cxn>
              <a:cxn ang="0">
                <a:pos x="connsiteX22126" y="connsiteY22126"/>
              </a:cxn>
              <a:cxn ang="0">
                <a:pos x="connsiteX22127" y="connsiteY22127"/>
              </a:cxn>
              <a:cxn ang="0">
                <a:pos x="connsiteX22128" y="connsiteY22128"/>
              </a:cxn>
              <a:cxn ang="0">
                <a:pos x="connsiteX22129" y="connsiteY22129"/>
              </a:cxn>
              <a:cxn ang="0">
                <a:pos x="connsiteX22130" y="connsiteY22130"/>
              </a:cxn>
              <a:cxn ang="0">
                <a:pos x="connsiteX22131" y="connsiteY22131"/>
              </a:cxn>
              <a:cxn ang="0">
                <a:pos x="connsiteX22132" y="connsiteY22132"/>
              </a:cxn>
              <a:cxn ang="0">
                <a:pos x="connsiteX22133" y="connsiteY22133"/>
              </a:cxn>
              <a:cxn ang="0">
                <a:pos x="connsiteX22134" y="connsiteY22134"/>
              </a:cxn>
              <a:cxn ang="0">
                <a:pos x="connsiteX22135" y="connsiteY22135"/>
              </a:cxn>
              <a:cxn ang="0">
                <a:pos x="connsiteX22136" y="connsiteY22136"/>
              </a:cxn>
              <a:cxn ang="0">
                <a:pos x="connsiteX22137" y="connsiteY22137"/>
              </a:cxn>
              <a:cxn ang="0">
                <a:pos x="connsiteX22138" y="connsiteY22138"/>
              </a:cxn>
              <a:cxn ang="0">
                <a:pos x="connsiteX22139" y="connsiteY22139"/>
              </a:cxn>
              <a:cxn ang="0">
                <a:pos x="connsiteX22140" y="connsiteY22140"/>
              </a:cxn>
              <a:cxn ang="0">
                <a:pos x="connsiteX22141" y="connsiteY22141"/>
              </a:cxn>
              <a:cxn ang="0">
                <a:pos x="connsiteX22142" y="connsiteY22142"/>
              </a:cxn>
              <a:cxn ang="0">
                <a:pos x="connsiteX22143" y="connsiteY22143"/>
              </a:cxn>
              <a:cxn ang="0">
                <a:pos x="connsiteX22144" y="connsiteY22144"/>
              </a:cxn>
              <a:cxn ang="0">
                <a:pos x="connsiteX22145" y="connsiteY22145"/>
              </a:cxn>
              <a:cxn ang="0">
                <a:pos x="connsiteX22146" y="connsiteY22146"/>
              </a:cxn>
              <a:cxn ang="0">
                <a:pos x="connsiteX22147" y="connsiteY22147"/>
              </a:cxn>
              <a:cxn ang="0">
                <a:pos x="connsiteX22148" y="connsiteY22148"/>
              </a:cxn>
              <a:cxn ang="0">
                <a:pos x="connsiteX22149" y="connsiteY22149"/>
              </a:cxn>
              <a:cxn ang="0">
                <a:pos x="connsiteX22150" y="connsiteY22150"/>
              </a:cxn>
              <a:cxn ang="0">
                <a:pos x="connsiteX22151" y="connsiteY22151"/>
              </a:cxn>
              <a:cxn ang="0">
                <a:pos x="connsiteX22152" y="connsiteY22152"/>
              </a:cxn>
              <a:cxn ang="0">
                <a:pos x="connsiteX22153" y="connsiteY22153"/>
              </a:cxn>
              <a:cxn ang="0">
                <a:pos x="connsiteX22154" y="connsiteY22154"/>
              </a:cxn>
              <a:cxn ang="0">
                <a:pos x="connsiteX22155" y="connsiteY22155"/>
              </a:cxn>
              <a:cxn ang="0">
                <a:pos x="connsiteX22156" y="connsiteY22156"/>
              </a:cxn>
              <a:cxn ang="0">
                <a:pos x="connsiteX22157" y="connsiteY22157"/>
              </a:cxn>
              <a:cxn ang="0">
                <a:pos x="connsiteX22158" y="connsiteY22158"/>
              </a:cxn>
              <a:cxn ang="0">
                <a:pos x="connsiteX22159" y="connsiteY22159"/>
              </a:cxn>
              <a:cxn ang="0">
                <a:pos x="connsiteX22160" y="connsiteY22160"/>
              </a:cxn>
              <a:cxn ang="0">
                <a:pos x="connsiteX22161" y="connsiteY22161"/>
              </a:cxn>
              <a:cxn ang="0">
                <a:pos x="connsiteX22162" y="connsiteY22162"/>
              </a:cxn>
              <a:cxn ang="0">
                <a:pos x="connsiteX22163" y="connsiteY22163"/>
              </a:cxn>
              <a:cxn ang="0">
                <a:pos x="connsiteX22164" y="connsiteY22164"/>
              </a:cxn>
              <a:cxn ang="0">
                <a:pos x="connsiteX22165" y="connsiteY22165"/>
              </a:cxn>
              <a:cxn ang="0">
                <a:pos x="connsiteX22166" y="connsiteY22166"/>
              </a:cxn>
              <a:cxn ang="0">
                <a:pos x="connsiteX22167" y="connsiteY22167"/>
              </a:cxn>
              <a:cxn ang="0">
                <a:pos x="connsiteX22168" y="connsiteY22168"/>
              </a:cxn>
              <a:cxn ang="0">
                <a:pos x="connsiteX22169" y="connsiteY22169"/>
              </a:cxn>
              <a:cxn ang="0">
                <a:pos x="connsiteX22170" y="connsiteY22170"/>
              </a:cxn>
              <a:cxn ang="0">
                <a:pos x="connsiteX22171" y="connsiteY22171"/>
              </a:cxn>
              <a:cxn ang="0">
                <a:pos x="connsiteX22172" y="connsiteY22172"/>
              </a:cxn>
              <a:cxn ang="0">
                <a:pos x="connsiteX22173" y="connsiteY22173"/>
              </a:cxn>
              <a:cxn ang="0">
                <a:pos x="connsiteX22174" y="connsiteY22174"/>
              </a:cxn>
              <a:cxn ang="0">
                <a:pos x="connsiteX22175" y="connsiteY22175"/>
              </a:cxn>
              <a:cxn ang="0">
                <a:pos x="connsiteX22176" y="connsiteY22176"/>
              </a:cxn>
              <a:cxn ang="0">
                <a:pos x="connsiteX22177" y="connsiteY22177"/>
              </a:cxn>
              <a:cxn ang="0">
                <a:pos x="connsiteX22178" y="connsiteY22178"/>
              </a:cxn>
              <a:cxn ang="0">
                <a:pos x="connsiteX22179" y="connsiteY22179"/>
              </a:cxn>
              <a:cxn ang="0">
                <a:pos x="connsiteX22180" y="connsiteY22180"/>
              </a:cxn>
              <a:cxn ang="0">
                <a:pos x="connsiteX22181" y="connsiteY22181"/>
              </a:cxn>
              <a:cxn ang="0">
                <a:pos x="connsiteX22182" y="connsiteY22182"/>
              </a:cxn>
              <a:cxn ang="0">
                <a:pos x="connsiteX22183" y="connsiteY22183"/>
              </a:cxn>
              <a:cxn ang="0">
                <a:pos x="connsiteX22184" y="connsiteY22184"/>
              </a:cxn>
              <a:cxn ang="0">
                <a:pos x="connsiteX22185" y="connsiteY22185"/>
              </a:cxn>
              <a:cxn ang="0">
                <a:pos x="connsiteX22186" y="connsiteY22186"/>
              </a:cxn>
              <a:cxn ang="0">
                <a:pos x="connsiteX22187" y="connsiteY22187"/>
              </a:cxn>
              <a:cxn ang="0">
                <a:pos x="connsiteX22188" y="connsiteY22188"/>
              </a:cxn>
              <a:cxn ang="0">
                <a:pos x="connsiteX22189" y="connsiteY22189"/>
              </a:cxn>
              <a:cxn ang="0">
                <a:pos x="connsiteX22190" y="connsiteY22190"/>
              </a:cxn>
              <a:cxn ang="0">
                <a:pos x="connsiteX22191" y="connsiteY22191"/>
              </a:cxn>
              <a:cxn ang="0">
                <a:pos x="connsiteX22192" y="connsiteY22192"/>
              </a:cxn>
              <a:cxn ang="0">
                <a:pos x="connsiteX22193" y="connsiteY22193"/>
              </a:cxn>
              <a:cxn ang="0">
                <a:pos x="connsiteX22194" y="connsiteY22194"/>
              </a:cxn>
              <a:cxn ang="0">
                <a:pos x="connsiteX22195" y="connsiteY22195"/>
              </a:cxn>
              <a:cxn ang="0">
                <a:pos x="connsiteX22196" y="connsiteY22196"/>
              </a:cxn>
              <a:cxn ang="0">
                <a:pos x="connsiteX22197" y="connsiteY22197"/>
              </a:cxn>
              <a:cxn ang="0">
                <a:pos x="connsiteX22198" y="connsiteY22198"/>
              </a:cxn>
              <a:cxn ang="0">
                <a:pos x="connsiteX22199" y="connsiteY22199"/>
              </a:cxn>
              <a:cxn ang="0">
                <a:pos x="connsiteX22200" y="connsiteY22200"/>
              </a:cxn>
              <a:cxn ang="0">
                <a:pos x="connsiteX22201" y="connsiteY22201"/>
              </a:cxn>
              <a:cxn ang="0">
                <a:pos x="connsiteX22202" y="connsiteY22202"/>
              </a:cxn>
              <a:cxn ang="0">
                <a:pos x="connsiteX22203" y="connsiteY22203"/>
              </a:cxn>
              <a:cxn ang="0">
                <a:pos x="connsiteX22204" y="connsiteY22204"/>
              </a:cxn>
              <a:cxn ang="0">
                <a:pos x="connsiteX22205" y="connsiteY22205"/>
              </a:cxn>
              <a:cxn ang="0">
                <a:pos x="connsiteX22206" y="connsiteY22206"/>
              </a:cxn>
              <a:cxn ang="0">
                <a:pos x="connsiteX22207" y="connsiteY22207"/>
              </a:cxn>
              <a:cxn ang="0">
                <a:pos x="connsiteX22208" y="connsiteY22208"/>
              </a:cxn>
              <a:cxn ang="0">
                <a:pos x="connsiteX22209" y="connsiteY22209"/>
              </a:cxn>
              <a:cxn ang="0">
                <a:pos x="connsiteX22210" y="connsiteY22210"/>
              </a:cxn>
              <a:cxn ang="0">
                <a:pos x="connsiteX22211" y="connsiteY22211"/>
              </a:cxn>
              <a:cxn ang="0">
                <a:pos x="connsiteX22212" y="connsiteY22212"/>
              </a:cxn>
              <a:cxn ang="0">
                <a:pos x="connsiteX22213" y="connsiteY22213"/>
              </a:cxn>
              <a:cxn ang="0">
                <a:pos x="connsiteX22214" y="connsiteY22214"/>
              </a:cxn>
              <a:cxn ang="0">
                <a:pos x="connsiteX22215" y="connsiteY22215"/>
              </a:cxn>
              <a:cxn ang="0">
                <a:pos x="connsiteX22216" y="connsiteY22216"/>
              </a:cxn>
              <a:cxn ang="0">
                <a:pos x="connsiteX22217" y="connsiteY22217"/>
              </a:cxn>
              <a:cxn ang="0">
                <a:pos x="connsiteX22218" y="connsiteY22218"/>
              </a:cxn>
              <a:cxn ang="0">
                <a:pos x="connsiteX22219" y="connsiteY22219"/>
              </a:cxn>
              <a:cxn ang="0">
                <a:pos x="connsiteX22220" y="connsiteY22220"/>
              </a:cxn>
              <a:cxn ang="0">
                <a:pos x="connsiteX22221" y="connsiteY22221"/>
              </a:cxn>
              <a:cxn ang="0">
                <a:pos x="connsiteX22222" y="connsiteY22222"/>
              </a:cxn>
              <a:cxn ang="0">
                <a:pos x="connsiteX22223" y="connsiteY22223"/>
              </a:cxn>
              <a:cxn ang="0">
                <a:pos x="connsiteX22224" y="connsiteY22224"/>
              </a:cxn>
              <a:cxn ang="0">
                <a:pos x="connsiteX22225" y="connsiteY22225"/>
              </a:cxn>
              <a:cxn ang="0">
                <a:pos x="connsiteX22226" y="connsiteY22226"/>
              </a:cxn>
              <a:cxn ang="0">
                <a:pos x="connsiteX22227" y="connsiteY22227"/>
              </a:cxn>
              <a:cxn ang="0">
                <a:pos x="connsiteX22228" y="connsiteY22228"/>
              </a:cxn>
              <a:cxn ang="0">
                <a:pos x="connsiteX22229" y="connsiteY22229"/>
              </a:cxn>
              <a:cxn ang="0">
                <a:pos x="connsiteX22230" y="connsiteY22230"/>
              </a:cxn>
              <a:cxn ang="0">
                <a:pos x="connsiteX22231" y="connsiteY22231"/>
              </a:cxn>
              <a:cxn ang="0">
                <a:pos x="connsiteX22232" y="connsiteY22232"/>
              </a:cxn>
              <a:cxn ang="0">
                <a:pos x="connsiteX22233" y="connsiteY22233"/>
              </a:cxn>
              <a:cxn ang="0">
                <a:pos x="connsiteX22234" y="connsiteY22234"/>
              </a:cxn>
              <a:cxn ang="0">
                <a:pos x="connsiteX22235" y="connsiteY22235"/>
              </a:cxn>
              <a:cxn ang="0">
                <a:pos x="connsiteX22236" y="connsiteY22236"/>
              </a:cxn>
              <a:cxn ang="0">
                <a:pos x="connsiteX22237" y="connsiteY22237"/>
              </a:cxn>
              <a:cxn ang="0">
                <a:pos x="connsiteX22238" y="connsiteY22238"/>
              </a:cxn>
              <a:cxn ang="0">
                <a:pos x="connsiteX22239" y="connsiteY22239"/>
              </a:cxn>
              <a:cxn ang="0">
                <a:pos x="connsiteX22240" y="connsiteY22240"/>
              </a:cxn>
              <a:cxn ang="0">
                <a:pos x="connsiteX22241" y="connsiteY22241"/>
              </a:cxn>
              <a:cxn ang="0">
                <a:pos x="connsiteX22242" y="connsiteY22242"/>
              </a:cxn>
              <a:cxn ang="0">
                <a:pos x="connsiteX22243" y="connsiteY22243"/>
              </a:cxn>
              <a:cxn ang="0">
                <a:pos x="connsiteX22244" y="connsiteY22244"/>
              </a:cxn>
              <a:cxn ang="0">
                <a:pos x="connsiteX22245" y="connsiteY22245"/>
              </a:cxn>
              <a:cxn ang="0">
                <a:pos x="connsiteX22246" y="connsiteY22246"/>
              </a:cxn>
              <a:cxn ang="0">
                <a:pos x="connsiteX22247" y="connsiteY22247"/>
              </a:cxn>
              <a:cxn ang="0">
                <a:pos x="connsiteX22248" y="connsiteY22248"/>
              </a:cxn>
              <a:cxn ang="0">
                <a:pos x="connsiteX22249" y="connsiteY22249"/>
              </a:cxn>
              <a:cxn ang="0">
                <a:pos x="connsiteX22250" y="connsiteY22250"/>
              </a:cxn>
              <a:cxn ang="0">
                <a:pos x="connsiteX22251" y="connsiteY22251"/>
              </a:cxn>
              <a:cxn ang="0">
                <a:pos x="connsiteX22252" y="connsiteY22252"/>
              </a:cxn>
              <a:cxn ang="0">
                <a:pos x="connsiteX22253" y="connsiteY22253"/>
              </a:cxn>
              <a:cxn ang="0">
                <a:pos x="connsiteX22254" y="connsiteY22254"/>
              </a:cxn>
              <a:cxn ang="0">
                <a:pos x="connsiteX22255" y="connsiteY22255"/>
              </a:cxn>
              <a:cxn ang="0">
                <a:pos x="connsiteX22256" y="connsiteY22256"/>
              </a:cxn>
              <a:cxn ang="0">
                <a:pos x="connsiteX22257" y="connsiteY22257"/>
              </a:cxn>
              <a:cxn ang="0">
                <a:pos x="connsiteX22258" y="connsiteY22258"/>
              </a:cxn>
              <a:cxn ang="0">
                <a:pos x="connsiteX22259" y="connsiteY22259"/>
              </a:cxn>
              <a:cxn ang="0">
                <a:pos x="connsiteX22260" y="connsiteY22260"/>
              </a:cxn>
              <a:cxn ang="0">
                <a:pos x="connsiteX22261" y="connsiteY22261"/>
              </a:cxn>
              <a:cxn ang="0">
                <a:pos x="connsiteX22262" y="connsiteY22262"/>
              </a:cxn>
              <a:cxn ang="0">
                <a:pos x="connsiteX22263" y="connsiteY22263"/>
              </a:cxn>
              <a:cxn ang="0">
                <a:pos x="connsiteX22264" y="connsiteY22264"/>
              </a:cxn>
              <a:cxn ang="0">
                <a:pos x="connsiteX22265" y="connsiteY22265"/>
              </a:cxn>
              <a:cxn ang="0">
                <a:pos x="connsiteX22266" y="connsiteY22266"/>
              </a:cxn>
              <a:cxn ang="0">
                <a:pos x="connsiteX22267" y="connsiteY22267"/>
              </a:cxn>
              <a:cxn ang="0">
                <a:pos x="connsiteX22268" y="connsiteY22268"/>
              </a:cxn>
              <a:cxn ang="0">
                <a:pos x="connsiteX22269" y="connsiteY22269"/>
              </a:cxn>
              <a:cxn ang="0">
                <a:pos x="connsiteX22270" y="connsiteY22270"/>
              </a:cxn>
              <a:cxn ang="0">
                <a:pos x="connsiteX22271" y="connsiteY22271"/>
              </a:cxn>
              <a:cxn ang="0">
                <a:pos x="connsiteX22272" y="connsiteY22272"/>
              </a:cxn>
              <a:cxn ang="0">
                <a:pos x="connsiteX22273" y="connsiteY22273"/>
              </a:cxn>
              <a:cxn ang="0">
                <a:pos x="connsiteX22274" y="connsiteY22274"/>
              </a:cxn>
              <a:cxn ang="0">
                <a:pos x="connsiteX22275" y="connsiteY22275"/>
              </a:cxn>
              <a:cxn ang="0">
                <a:pos x="connsiteX22276" y="connsiteY22276"/>
              </a:cxn>
              <a:cxn ang="0">
                <a:pos x="connsiteX22277" y="connsiteY22277"/>
              </a:cxn>
              <a:cxn ang="0">
                <a:pos x="connsiteX22278" y="connsiteY22278"/>
              </a:cxn>
              <a:cxn ang="0">
                <a:pos x="connsiteX22279" y="connsiteY22279"/>
              </a:cxn>
              <a:cxn ang="0">
                <a:pos x="connsiteX22280" y="connsiteY22280"/>
              </a:cxn>
              <a:cxn ang="0">
                <a:pos x="connsiteX22281" y="connsiteY22281"/>
              </a:cxn>
              <a:cxn ang="0">
                <a:pos x="connsiteX22282" y="connsiteY22282"/>
              </a:cxn>
              <a:cxn ang="0">
                <a:pos x="connsiteX22283" y="connsiteY22283"/>
              </a:cxn>
              <a:cxn ang="0">
                <a:pos x="connsiteX22284" y="connsiteY22284"/>
              </a:cxn>
              <a:cxn ang="0">
                <a:pos x="connsiteX22285" y="connsiteY22285"/>
              </a:cxn>
              <a:cxn ang="0">
                <a:pos x="connsiteX22286" y="connsiteY22286"/>
              </a:cxn>
              <a:cxn ang="0">
                <a:pos x="connsiteX22287" y="connsiteY22287"/>
              </a:cxn>
              <a:cxn ang="0">
                <a:pos x="connsiteX22288" y="connsiteY22288"/>
              </a:cxn>
              <a:cxn ang="0">
                <a:pos x="connsiteX22289" y="connsiteY22289"/>
              </a:cxn>
              <a:cxn ang="0">
                <a:pos x="connsiteX22290" y="connsiteY22290"/>
              </a:cxn>
              <a:cxn ang="0">
                <a:pos x="connsiteX22291" y="connsiteY22291"/>
              </a:cxn>
              <a:cxn ang="0">
                <a:pos x="connsiteX22292" y="connsiteY22292"/>
              </a:cxn>
              <a:cxn ang="0">
                <a:pos x="connsiteX22293" y="connsiteY22293"/>
              </a:cxn>
              <a:cxn ang="0">
                <a:pos x="connsiteX22294" y="connsiteY22294"/>
              </a:cxn>
              <a:cxn ang="0">
                <a:pos x="connsiteX22295" y="connsiteY22295"/>
              </a:cxn>
              <a:cxn ang="0">
                <a:pos x="connsiteX22296" y="connsiteY22296"/>
              </a:cxn>
              <a:cxn ang="0">
                <a:pos x="connsiteX22297" y="connsiteY22297"/>
              </a:cxn>
              <a:cxn ang="0">
                <a:pos x="connsiteX22298" y="connsiteY22298"/>
              </a:cxn>
              <a:cxn ang="0">
                <a:pos x="connsiteX22299" y="connsiteY22299"/>
              </a:cxn>
              <a:cxn ang="0">
                <a:pos x="connsiteX22300" y="connsiteY22300"/>
              </a:cxn>
              <a:cxn ang="0">
                <a:pos x="connsiteX22301" y="connsiteY22301"/>
              </a:cxn>
              <a:cxn ang="0">
                <a:pos x="connsiteX22302" y="connsiteY22302"/>
              </a:cxn>
              <a:cxn ang="0">
                <a:pos x="connsiteX22303" y="connsiteY22303"/>
              </a:cxn>
              <a:cxn ang="0">
                <a:pos x="connsiteX22304" y="connsiteY22304"/>
              </a:cxn>
              <a:cxn ang="0">
                <a:pos x="connsiteX22305" y="connsiteY22305"/>
              </a:cxn>
              <a:cxn ang="0">
                <a:pos x="connsiteX22306" y="connsiteY22306"/>
              </a:cxn>
              <a:cxn ang="0">
                <a:pos x="connsiteX22307" y="connsiteY22307"/>
              </a:cxn>
              <a:cxn ang="0">
                <a:pos x="connsiteX22308" y="connsiteY22308"/>
              </a:cxn>
              <a:cxn ang="0">
                <a:pos x="connsiteX22309" y="connsiteY22309"/>
              </a:cxn>
              <a:cxn ang="0">
                <a:pos x="connsiteX22310" y="connsiteY22310"/>
              </a:cxn>
              <a:cxn ang="0">
                <a:pos x="connsiteX22311" y="connsiteY22311"/>
              </a:cxn>
              <a:cxn ang="0">
                <a:pos x="connsiteX22312" y="connsiteY22312"/>
              </a:cxn>
              <a:cxn ang="0">
                <a:pos x="connsiteX22313" y="connsiteY22313"/>
              </a:cxn>
              <a:cxn ang="0">
                <a:pos x="connsiteX22314" y="connsiteY22314"/>
              </a:cxn>
              <a:cxn ang="0">
                <a:pos x="connsiteX22315" y="connsiteY22315"/>
              </a:cxn>
              <a:cxn ang="0">
                <a:pos x="connsiteX22316" y="connsiteY22316"/>
              </a:cxn>
              <a:cxn ang="0">
                <a:pos x="connsiteX22317" y="connsiteY22317"/>
              </a:cxn>
              <a:cxn ang="0">
                <a:pos x="connsiteX22318" y="connsiteY22318"/>
              </a:cxn>
              <a:cxn ang="0">
                <a:pos x="connsiteX22319" y="connsiteY22319"/>
              </a:cxn>
              <a:cxn ang="0">
                <a:pos x="connsiteX22320" y="connsiteY22320"/>
              </a:cxn>
              <a:cxn ang="0">
                <a:pos x="connsiteX22321" y="connsiteY22321"/>
              </a:cxn>
              <a:cxn ang="0">
                <a:pos x="connsiteX22322" y="connsiteY22322"/>
              </a:cxn>
              <a:cxn ang="0">
                <a:pos x="connsiteX22323" y="connsiteY22323"/>
              </a:cxn>
              <a:cxn ang="0">
                <a:pos x="connsiteX22324" y="connsiteY22324"/>
              </a:cxn>
              <a:cxn ang="0">
                <a:pos x="connsiteX22325" y="connsiteY22325"/>
              </a:cxn>
              <a:cxn ang="0">
                <a:pos x="connsiteX22326" y="connsiteY22326"/>
              </a:cxn>
              <a:cxn ang="0">
                <a:pos x="connsiteX22327" y="connsiteY22327"/>
              </a:cxn>
              <a:cxn ang="0">
                <a:pos x="connsiteX22328" y="connsiteY22328"/>
              </a:cxn>
              <a:cxn ang="0">
                <a:pos x="connsiteX22329" y="connsiteY22329"/>
              </a:cxn>
              <a:cxn ang="0">
                <a:pos x="connsiteX22330" y="connsiteY22330"/>
              </a:cxn>
              <a:cxn ang="0">
                <a:pos x="connsiteX22331" y="connsiteY22331"/>
              </a:cxn>
              <a:cxn ang="0">
                <a:pos x="connsiteX22332" y="connsiteY22332"/>
              </a:cxn>
              <a:cxn ang="0">
                <a:pos x="connsiteX22333" y="connsiteY22333"/>
              </a:cxn>
              <a:cxn ang="0">
                <a:pos x="connsiteX22334" y="connsiteY22334"/>
              </a:cxn>
              <a:cxn ang="0">
                <a:pos x="connsiteX22335" y="connsiteY22335"/>
              </a:cxn>
              <a:cxn ang="0">
                <a:pos x="connsiteX22336" y="connsiteY22336"/>
              </a:cxn>
              <a:cxn ang="0">
                <a:pos x="connsiteX22337" y="connsiteY22337"/>
              </a:cxn>
              <a:cxn ang="0">
                <a:pos x="connsiteX22338" y="connsiteY22338"/>
              </a:cxn>
              <a:cxn ang="0">
                <a:pos x="connsiteX22339" y="connsiteY22339"/>
              </a:cxn>
              <a:cxn ang="0">
                <a:pos x="connsiteX22340" y="connsiteY22340"/>
              </a:cxn>
              <a:cxn ang="0">
                <a:pos x="connsiteX22341" y="connsiteY22341"/>
              </a:cxn>
              <a:cxn ang="0">
                <a:pos x="connsiteX22342" y="connsiteY22342"/>
              </a:cxn>
              <a:cxn ang="0">
                <a:pos x="connsiteX22343" y="connsiteY22343"/>
              </a:cxn>
              <a:cxn ang="0">
                <a:pos x="connsiteX22344" y="connsiteY22344"/>
              </a:cxn>
              <a:cxn ang="0">
                <a:pos x="connsiteX22345" y="connsiteY22345"/>
              </a:cxn>
              <a:cxn ang="0">
                <a:pos x="connsiteX22346" y="connsiteY22346"/>
              </a:cxn>
              <a:cxn ang="0">
                <a:pos x="connsiteX22347" y="connsiteY22347"/>
              </a:cxn>
              <a:cxn ang="0">
                <a:pos x="connsiteX22348" y="connsiteY22348"/>
              </a:cxn>
              <a:cxn ang="0">
                <a:pos x="connsiteX22349" y="connsiteY22349"/>
              </a:cxn>
              <a:cxn ang="0">
                <a:pos x="connsiteX22350" y="connsiteY22350"/>
              </a:cxn>
              <a:cxn ang="0">
                <a:pos x="connsiteX22351" y="connsiteY22351"/>
              </a:cxn>
              <a:cxn ang="0">
                <a:pos x="connsiteX22352" y="connsiteY22352"/>
              </a:cxn>
              <a:cxn ang="0">
                <a:pos x="connsiteX22353" y="connsiteY22353"/>
              </a:cxn>
              <a:cxn ang="0">
                <a:pos x="connsiteX22354" y="connsiteY22354"/>
              </a:cxn>
              <a:cxn ang="0">
                <a:pos x="connsiteX22355" y="connsiteY22355"/>
              </a:cxn>
              <a:cxn ang="0">
                <a:pos x="connsiteX22356" y="connsiteY22356"/>
              </a:cxn>
              <a:cxn ang="0">
                <a:pos x="connsiteX22357" y="connsiteY22357"/>
              </a:cxn>
              <a:cxn ang="0">
                <a:pos x="connsiteX22358" y="connsiteY22358"/>
              </a:cxn>
              <a:cxn ang="0">
                <a:pos x="connsiteX22359" y="connsiteY22359"/>
              </a:cxn>
              <a:cxn ang="0">
                <a:pos x="connsiteX22360" y="connsiteY22360"/>
              </a:cxn>
              <a:cxn ang="0">
                <a:pos x="connsiteX22361" y="connsiteY22361"/>
              </a:cxn>
              <a:cxn ang="0">
                <a:pos x="connsiteX22362" y="connsiteY22362"/>
              </a:cxn>
              <a:cxn ang="0">
                <a:pos x="connsiteX22363" y="connsiteY22363"/>
              </a:cxn>
              <a:cxn ang="0">
                <a:pos x="connsiteX22364" y="connsiteY22364"/>
              </a:cxn>
              <a:cxn ang="0">
                <a:pos x="connsiteX22365" y="connsiteY22365"/>
              </a:cxn>
              <a:cxn ang="0">
                <a:pos x="connsiteX22366" y="connsiteY22366"/>
              </a:cxn>
              <a:cxn ang="0">
                <a:pos x="connsiteX22367" y="connsiteY22367"/>
              </a:cxn>
              <a:cxn ang="0">
                <a:pos x="connsiteX22368" y="connsiteY22368"/>
              </a:cxn>
              <a:cxn ang="0">
                <a:pos x="connsiteX22369" y="connsiteY22369"/>
              </a:cxn>
              <a:cxn ang="0">
                <a:pos x="connsiteX22370" y="connsiteY22370"/>
              </a:cxn>
              <a:cxn ang="0">
                <a:pos x="connsiteX22371" y="connsiteY22371"/>
              </a:cxn>
              <a:cxn ang="0">
                <a:pos x="connsiteX22372" y="connsiteY22372"/>
              </a:cxn>
              <a:cxn ang="0">
                <a:pos x="connsiteX22373" y="connsiteY22373"/>
              </a:cxn>
              <a:cxn ang="0">
                <a:pos x="connsiteX22374" y="connsiteY22374"/>
              </a:cxn>
              <a:cxn ang="0">
                <a:pos x="connsiteX22375" y="connsiteY22375"/>
              </a:cxn>
              <a:cxn ang="0">
                <a:pos x="connsiteX22376" y="connsiteY22376"/>
              </a:cxn>
              <a:cxn ang="0">
                <a:pos x="connsiteX22377" y="connsiteY22377"/>
              </a:cxn>
              <a:cxn ang="0">
                <a:pos x="connsiteX22378" y="connsiteY22378"/>
              </a:cxn>
              <a:cxn ang="0">
                <a:pos x="connsiteX22379" y="connsiteY22379"/>
              </a:cxn>
              <a:cxn ang="0">
                <a:pos x="connsiteX22380" y="connsiteY22380"/>
              </a:cxn>
              <a:cxn ang="0">
                <a:pos x="connsiteX22381" y="connsiteY22381"/>
              </a:cxn>
              <a:cxn ang="0">
                <a:pos x="connsiteX22382" y="connsiteY22382"/>
              </a:cxn>
              <a:cxn ang="0">
                <a:pos x="connsiteX22383" y="connsiteY22383"/>
              </a:cxn>
              <a:cxn ang="0">
                <a:pos x="connsiteX22384" y="connsiteY22384"/>
              </a:cxn>
              <a:cxn ang="0">
                <a:pos x="connsiteX22385" y="connsiteY22385"/>
              </a:cxn>
              <a:cxn ang="0">
                <a:pos x="connsiteX22386" y="connsiteY22386"/>
              </a:cxn>
              <a:cxn ang="0">
                <a:pos x="connsiteX22387" y="connsiteY22387"/>
              </a:cxn>
              <a:cxn ang="0">
                <a:pos x="connsiteX22388" y="connsiteY22388"/>
              </a:cxn>
              <a:cxn ang="0">
                <a:pos x="connsiteX22389" y="connsiteY22389"/>
              </a:cxn>
              <a:cxn ang="0">
                <a:pos x="connsiteX22390" y="connsiteY22390"/>
              </a:cxn>
              <a:cxn ang="0">
                <a:pos x="connsiteX22391" y="connsiteY22391"/>
              </a:cxn>
              <a:cxn ang="0">
                <a:pos x="connsiteX22392" y="connsiteY22392"/>
              </a:cxn>
              <a:cxn ang="0">
                <a:pos x="connsiteX22393" y="connsiteY22393"/>
              </a:cxn>
              <a:cxn ang="0">
                <a:pos x="connsiteX22394" y="connsiteY22394"/>
              </a:cxn>
              <a:cxn ang="0">
                <a:pos x="connsiteX22395" y="connsiteY22395"/>
              </a:cxn>
              <a:cxn ang="0">
                <a:pos x="connsiteX22396" y="connsiteY22396"/>
              </a:cxn>
              <a:cxn ang="0">
                <a:pos x="connsiteX22397" y="connsiteY22397"/>
              </a:cxn>
              <a:cxn ang="0">
                <a:pos x="connsiteX22398" y="connsiteY22398"/>
              </a:cxn>
              <a:cxn ang="0">
                <a:pos x="connsiteX22399" y="connsiteY22399"/>
              </a:cxn>
              <a:cxn ang="0">
                <a:pos x="connsiteX22400" y="connsiteY22400"/>
              </a:cxn>
              <a:cxn ang="0">
                <a:pos x="connsiteX22401" y="connsiteY22401"/>
              </a:cxn>
              <a:cxn ang="0">
                <a:pos x="connsiteX22402" y="connsiteY22402"/>
              </a:cxn>
              <a:cxn ang="0">
                <a:pos x="connsiteX22403" y="connsiteY22403"/>
              </a:cxn>
              <a:cxn ang="0">
                <a:pos x="connsiteX22404" y="connsiteY22404"/>
              </a:cxn>
              <a:cxn ang="0">
                <a:pos x="connsiteX22405" y="connsiteY22405"/>
              </a:cxn>
              <a:cxn ang="0">
                <a:pos x="connsiteX22406" y="connsiteY22406"/>
              </a:cxn>
              <a:cxn ang="0">
                <a:pos x="connsiteX22407" y="connsiteY22407"/>
              </a:cxn>
              <a:cxn ang="0">
                <a:pos x="connsiteX22408" y="connsiteY22408"/>
              </a:cxn>
              <a:cxn ang="0">
                <a:pos x="connsiteX22409" y="connsiteY22409"/>
              </a:cxn>
              <a:cxn ang="0">
                <a:pos x="connsiteX22410" y="connsiteY22410"/>
              </a:cxn>
              <a:cxn ang="0">
                <a:pos x="connsiteX22411" y="connsiteY22411"/>
              </a:cxn>
              <a:cxn ang="0">
                <a:pos x="connsiteX22412" y="connsiteY22412"/>
              </a:cxn>
              <a:cxn ang="0">
                <a:pos x="connsiteX22413" y="connsiteY22413"/>
              </a:cxn>
              <a:cxn ang="0">
                <a:pos x="connsiteX22414" y="connsiteY22414"/>
              </a:cxn>
              <a:cxn ang="0">
                <a:pos x="connsiteX22415" y="connsiteY22415"/>
              </a:cxn>
              <a:cxn ang="0">
                <a:pos x="connsiteX22416" y="connsiteY22416"/>
              </a:cxn>
              <a:cxn ang="0">
                <a:pos x="connsiteX22417" y="connsiteY22417"/>
              </a:cxn>
              <a:cxn ang="0">
                <a:pos x="connsiteX22418" y="connsiteY22418"/>
              </a:cxn>
              <a:cxn ang="0">
                <a:pos x="connsiteX22419" y="connsiteY22419"/>
              </a:cxn>
              <a:cxn ang="0">
                <a:pos x="connsiteX22420" y="connsiteY22420"/>
              </a:cxn>
              <a:cxn ang="0">
                <a:pos x="connsiteX22421" y="connsiteY22421"/>
              </a:cxn>
              <a:cxn ang="0">
                <a:pos x="connsiteX22422" y="connsiteY22422"/>
              </a:cxn>
              <a:cxn ang="0">
                <a:pos x="connsiteX22423" y="connsiteY22423"/>
              </a:cxn>
              <a:cxn ang="0">
                <a:pos x="connsiteX22424" y="connsiteY22424"/>
              </a:cxn>
              <a:cxn ang="0">
                <a:pos x="connsiteX22425" y="connsiteY22425"/>
              </a:cxn>
              <a:cxn ang="0">
                <a:pos x="connsiteX22426" y="connsiteY22426"/>
              </a:cxn>
              <a:cxn ang="0">
                <a:pos x="connsiteX22427" y="connsiteY22427"/>
              </a:cxn>
              <a:cxn ang="0">
                <a:pos x="connsiteX22428" y="connsiteY22428"/>
              </a:cxn>
              <a:cxn ang="0">
                <a:pos x="connsiteX22429" y="connsiteY22429"/>
              </a:cxn>
              <a:cxn ang="0">
                <a:pos x="connsiteX22430" y="connsiteY22430"/>
              </a:cxn>
              <a:cxn ang="0">
                <a:pos x="connsiteX22431" y="connsiteY22431"/>
              </a:cxn>
              <a:cxn ang="0">
                <a:pos x="connsiteX22432" y="connsiteY22432"/>
              </a:cxn>
              <a:cxn ang="0">
                <a:pos x="connsiteX22433" y="connsiteY22433"/>
              </a:cxn>
              <a:cxn ang="0">
                <a:pos x="connsiteX22434" y="connsiteY22434"/>
              </a:cxn>
              <a:cxn ang="0">
                <a:pos x="connsiteX22435" y="connsiteY22435"/>
              </a:cxn>
              <a:cxn ang="0">
                <a:pos x="connsiteX22436" y="connsiteY22436"/>
              </a:cxn>
              <a:cxn ang="0">
                <a:pos x="connsiteX22437" y="connsiteY22437"/>
              </a:cxn>
              <a:cxn ang="0">
                <a:pos x="connsiteX22438" y="connsiteY22438"/>
              </a:cxn>
              <a:cxn ang="0">
                <a:pos x="connsiteX22439" y="connsiteY22439"/>
              </a:cxn>
              <a:cxn ang="0">
                <a:pos x="connsiteX22440" y="connsiteY22440"/>
              </a:cxn>
              <a:cxn ang="0">
                <a:pos x="connsiteX22441" y="connsiteY22441"/>
              </a:cxn>
              <a:cxn ang="0">
                <a:pos x="connsiteX22442" y="connsiteY22442"/>
              </a:cxn>
              <a:cxn ang="0">
                <a:pos x="connsiteX22443" y="connsiteY22443"/>
              </a:cxn>
              <a:cxn ang="0">
                <a:pos x="connsiteX22444" y="connsiteY22444"/>
              </a:cxn>
              <a:cxn ang="0">
                <a:pos x="connsiteX22445" y="connsiteY22445"/>
              </a:cxn>
              <a:cxn ang="0">
                <a:pos x="connsiteX22446" y="connsiteY22446"/>
              </a:cxn>
              <a:cxn ang="0">
                <a:pos x="connsiteX22447" y="connsiteY22447"/>
              </a:cxn>
              <a:cxn ang="0">
                <a:pos x="connsiteX22448" y="connsiteY22448"/>
              </a:cxn>
              <a:cxn ang="0">
                <a:pos x="connsiteX22449" y="connsiteY22449"/>
              </a:cxn>
              <a:cxn ang="0">
                <a:pos x="connsiteX22450" y="connsiteY22450"/>
              </a:cxn>
              <a:cxn ang="0">
                <a:pos x="connsiteX22451" y="connsiteY22451"/>
              </a:cxn>
              <a:cxn ang="0">
                <a:pos x="connsiteX22452" y="connsiteY22452"/>
              </a:cxn>
              <a:cxn ang="0">
                <a:pos x="connsiteX22453" y="connsiteY22453"/>
              </a:cxn>
              <a:cxn ang="0">
                <a:pos x="connsiteX22454" y="connsiteY22454"/>
              </a:cxn>
              <a:cxn ang="0">
                <a:pos x="connsiteX22455" y="connsiteY22455"/>
              </a:cxn>
              <a:cxn ang="0">
                <a:pos x="connsiteX22456" y="connsiteY22456"/>
              </a:cxn>
              <a:cxn ang="0">
                <a:pos x="connsiteX22457" y="connsiteY22457"/>
              </a:cxn>
              <a:cxn ang="0">
                <a:pos x="connsiteX22458" y="connsiteY22458"/>
              </a:cxn>
              <a:cxn ang="0">
                <a:pos x="connsiteX22459" y="connsiteY22459"/>
              </a:cxn>
              <a:cxn ang="0">
                <a:pos x="connsiteX22460" y="connsiteY22460"/>
              </a:cxn>
              <a:cxn ang="0">
                <a:pos x="connsiteX22461" y="connsiteY22461"/>
              </a:cxn>
              <a:cxn ang="0">
                <a:pos x="connsiteX22462" y="connsiteY22462"/>
              </a:cxn>
              <a:cxn ang="0">
                <a:pos x="connsiteX22463" y="connsiteY22463"/>
              </a:cxn>
              <a:cxn ang="0">
                <a:pos x="connsiteX22464" y="connsiteY22464"/>
              </a:cxn>
              <a:cxn ang="0">
                <a:pos x="connsiteX22465" y="connsiteY22465"/>
              </a:cxn>
              <a:cxn ang="0">
                <a:pos x="connsiteX22466" y="connsiteY22466"/>
              </a:cxn>
              <a:cxn ang="0">
                <a:pos x="connsiteX22467" y="connsiteY22467"/>
              </a:cxn>
              <a:cxn ang="0">
                <a:pos x="connsiteX22468" y="connsiteY22468"/>
              </a:cxn>
              <a:cxn ang="0">
                <a:pos x="connsiteX22469" y="connsiteY22469"/>
              </a:cxn>
              <a:cxn ang="0">
                <a:pos x="connsiteX22470" y="connsiteY22470"/>
              </a:cxn>
              <a:cxn ang="0">
                <a:pos x="connsiteX22471" y="connsiteY22471"/>
              </a:cxn>
              <a:cxn ang="0">
                <a:pos x="connsiteX22472" y="connsiteY22472"/>
              </a:cxn>
              <a:cxn ang="0">
                <a:pos x="connsiteX22473" y="connsiteY22473"/>
              </a:cxn>
              <a:cxn ang="0">
                <a:pos x="connsiteX22474" y="connsiteY22474"/>
              </a:cxn>
              <a:cxn ang="0">
                <a:pos x="connsiteX22475" y="connsiteY22475"/>
              </a:cxn>
              <a:cxn ang="0">
                <a:pos x="connsiteX22476" y="connsiteY22476"/>
              </a:cxn>
              <a:cxn ang="0">
                <a:pos x="connsiteX22477" y="connsiteY22477"/>
              </a:cxn>
              <a:cxn ang="0">
                <a:pos x="connsiteX22478" y="connsiteY22478"/>
              </a:cxn>
              <a:cxn ang="0">
                <a:pos x="connsiteX22479" y="connsiteY22479"/>
              </a:cxn>
              <a:cxn ang="0">
                <a:pos x="connsiteX22480" y="connsiteY22480"/>
              </a:cxn>
              <a:cxn ang="0">
                <a:pos x="connsiteX22481" y="connsiteY22481"/>
              </a:cxn>
              <a:cxn ang="0">
                <a:pos x="connsiteX22482" y="connsiteY22482"/>
              </a:cxn>
              <a:cxn ang="0">
                <a:pos x="connsiteX22483" y="connsiteY22483"/>
              </a:cxn>
              <a:cxn ang="0">
                <a:pos x="connsiteX22484" y="connsiteY22484"/>
              </a:cxn>
              <a:cxn ang="0">
                <a:pos x="connsiteX22485" y="connsiteY22485"/>
              </a:cxn>
              <a:cxn ang="0">
                <a:pos x="connsiteX22486" y="connsiteY22486"/>
              </a:cxn>
              <a:cxn ang="0">
                <a:pos x="connsiteX22487" y="connsiteY22487"/>
              </a:cxn>
              <a:cxn ang="0">
                <a:pos x="connsiteX22488" y="connsiteY22488"/>
              </a:cxn>
              <a:cxn ang="0">
                <a:pos x="connsiteX22489" y="connsiteY22489"/>
              </a:cxn>
              <a:cxn ang="0">
                <a:pos x="connsiteX22490" y="connsiteY22490"/>
              </a:cxn>
              <a:cxn ang="0">
                <a:pos x="connsiteX22491" y="connsiteY22491"/>
              </a:cxn>
              <a:cxn ang="0">
                <a:pos x="connsiteX22492" y="connsiteY22492"/>
              </a:cxn>
              <a:cxn ang="0">
                <a:pos x="connsiteX22493" y="connsiteY22493"/>
              </a:cxn>
              <a:cxn ang="0">
                <a:pos x="connsiteX22494" y="connsiteY22494"/>
              </a:cxn>
              <a:cxn ang="0">
                <a:pos x="connsiteX22495" y="connsiteY22495"/>
              </a:cxn>
              <a:cxn ang="0">
                <a:pos x="connsiteX22496" y="connsiteY22496"/>
              </a:cxn>
              <a:cxn ang="0">
                <a:pos x="connsiteX22497" y="connsiteY22497"/>
              </a:cxn>
              <a:cxn ang="0">
                <a:pos x="connsiteX22498" y="connsiteY22498"/>
              </a:cxn>
              <a:cxn ang="0">
                <a:pos x="connsiteX22499" y="connsiteY22499"/>
              </a:cxn>
              <a:cxn ang="0">
                <a:pos x="connsiteX22500" y="connsiteY22500"/>
              </a:cxn>
              <a:cxn ang="0">
                <a:pos x="connsiteX22501" y="connsiteY22501"/>
              </a:cxn>
              <a:cxn ang="0">
                <a:pos x="connsiteX22502" y="connsiteY22502"/>
              </a:cxn>
              <a:cxn ang="0">
                <a:pos x="connsiteX22503" y="connsiteY22503"/>
              </a:cxn>
              <a:cxn ang="0">
                <a:pos x="connsiteX22504" y="connsiteY22504"/>
              </a:cxn>
              <a:cxn ang="0">
                <a:pos x="connsiteX22505" y="connsiteY22505"/>
              </a:cxn>
              <a:cxn ang="0">
                <a:pos x="connsiteX22506" y="connsiteY22506"/>
              </a:cxn>
              <a:cxn ang="0">
                <a:pos x="connsiteX22507" y="connsiteY22507"/>
              </a:cxn>
              <a:cxn ang="0">
                <a:pos x="connsiteX22508" y="connsiteY22508"/>
              </a:cxn>
              <a:cxn ang="0">
                <a:pos x="connsiteX22509" y="connsiteY22509"/>
              </a:cxn>
              <a:cxn ang="0">
                <a:pos x="connsiteX22510" y="connsiteY22510"/>
              </a:cxn>
              <a:cxn ang="0">
                <a:pos x="connsiteX22511" y="connsiteY22511"/>
              </a:cxn>
              <a:cxn ang="0">
                <a:pos x="connsiteX22512" y="connsiteY22512"/>
              </a:cxn>
              <a:cxn ang="0">
                <a:pos x="connsiteX22513" y="connsiteY22513"/>
              </a:cxn>
              <a:cxn ang="0">
                <a:pos x="connsiteX22514" y="connsiteY22514"/>
              </a:cxn>
              <a:cxn ang="0">
                <a:pos x="connsiteX22515" y="connsiteY22515"/>
              </a:cxn>
              <a:cxn ang="0">
                <a:pos x="connsiteX22516" y="connsiteY22516"/>
              </a:cxn>
              <a:cxn ang="0">
                <a:pos x="connsiteX22517" y="connsiteY22517"/>
              </a:cxn>
              <a:cxn ang="0">
                <a:pos x="connsiteX22518" y="connsiteY22518"/>
              </a:cxn>
              <a:cxn ang="0">
                <a:pos x="connsiteX22519" y="connsiteY22519"/>
              </a:cxn>
              <a:cxn ang="0">
                <a:pos x="connsiteX22520" y="connsiteY22520"/>
              </a:cxn>
              <a:cxn ang="0">
                <a:pos x="connsiteX22521" y="connsiteY22521"/>
              </a:cxn>
              <a:cxn ang="0">
                <a:pos x="connsiteX22522" y="connsiteY22522"/>
              </a:cxn>
              <a:cxn ang="0">
                <a:pos x="connsiteX22523" y="connsiteY22523"/>
              </a:cxn>
              <a:cxn ang="0">
                <a:pos x="connsiteX22524" y="connsiteY22524"/>
              </a:cxn>
              <a:cxn ang="0">
                <a:pos x="connsiteX22525" y="connsiteY22525"/>
              </a:cxn>
              <a:cxn ang="0">
                <a:pos x="connsiteX22526" y="connsiteY22526"/>
              </a:cxn>
              <a:cxn ang="0">
                <a:pos x="connsiteX22527" y="connsiteY22527"/>
              </a:cxn>
              <a:cxn ang="0">
                <a:pos x="connsiteX22528" y="connsiteY22528"/>
              </a:cxn>
              <a:cxn ang="0">
                <a:pos x="connsiteX22529" y="connsiteY22529"/>
              </a:cxn>
              <a:cxn ang="0">
                <a:pos x="connsiteX22530" y="connsiteY22530"/>
              </a:cxn>
              <a:cxn ang="0">
                <a:pos x="connsiteX22531" y="connsiteY22531"/>
              </a:cxn>
              <a:cxn ang="0">
                <a:pos x="connsiteX22532" y="connsiteY22532"/>
              </a:cxn>
              <a:cxn ang="0">
                <a:pos x="connsiteX22533" y="connsiteY22533"/>
              </a:cxn>
              <a:cxn ang="0">
                <a:pos x="connsiteX22534" y="connsiteY22534"/>
              </a:cxn>
              <a:cxn ang="0">
                <a:pos x="connsiteX22535" y="connsiteY22535"/>
              </a:cxn>
              <a:cxn ang="0">
                <a:pos x="connsiteX22536" y="connsiteY22536"/>
              </a:cxn>
              <a:cxn ang="0">
                <a:pos x="connsiteX22537" y="connsiteY22537"/>
              </a:cxn>
              <a:cxn ang="0">
                <a:pos x="connsiteX22538" y="connsiteY22538"/>
              </a:cxn>
              <a:cxn ang="0">
                <a:pos x="connsiteX22539" y="connsiteY22539"/>
              </a:cxn>
              <a:cxn ang="0">
                <a:pos x="connsiteX22540" y="connsiteY22540"/>
              </a:cxn>
              <a:cxn ang="0">
                <a:pos x="connsiteX22541" y="connsiteY22541"/>
              </a:cxn>
              <a:cxn ang="0">
                <a:pos x="connsiteX22542" y="connsiteY22542"/>
              </a:cxn>
              <a:cxn ang="0">
                <a:pos x="connsiteX22543" y="connsiteY22543"/>
              </a:cxn>
              <a:cxn ang="0">
                <a:pos x="connsiteX22544" y="connsiteY22544"/>
              </a:cxn>
              <a:cxn ang="0">
                <a:pos x="connsiteX22545" y="connsiteY22545"/>
              </a:cxn>
              <a:cxn ang="0">
                <a:pos x="connsiteX22546" y="connsiteY22546"/>
              </a:cxn>
              <a:cxn ang="0">
                <a:pos x="connsiteX22547" y="connsiteY22547"/>
              </a:cxn>
              <a:cxn ang="0">
                <a:pos x="connsiteX22548" y="connsiteY22548"/>
              </a:cxn>
              <a:cxn ang="0">
                <a:pos x="connsiteX22549" y="connsiteY22549"/>
              </a:cxn>
              <a:cxn ang="0">
                <a:pos x="connsiteX22550" y="connsiteY22550"/>
              </a:cxn>
              <a:cxn ang="0">
                <a:pos x="connsiteX22551" y="connsiteY22551"/>
              </a:cxn>
              <a:cxn ang="0">
                <a:pos x="connsiteX22552" y="connsiteY22552"/>
              </a:cxn>
              <a:cxn ang="0">
                <a:pos x="connsiteX22553" y="connsiteY22553"/>
              </a:cxn>
              <a:cxn ang="0">
                <a:pos x="connsiteX22554" y="connsiteY22554"/>
              </a:cxn>
              <a:cxn ang="0">
                <a:pos x="connsiteX22555" y="connsiteY22555"/>
              </a:cxn>
              <a:cxn ang="0">
                <a:pos x="connsiteX22556" y="connsiteY22556"/>
              </a:cxn>
              <a:cxn ang="0">
                <a:pos x="connsiteX22557" y="connsiteY22557"/>
              </a:cxn>
              <a:cxn ang="0">
                <a:pos x="connsiteX22558" y="connsiteY22558"/>
              </a:cxn>
              <a:cxn ang="0">
                <a:pos x="connsiteX22559" y="connsiteY22559"/>
              </a:cxn>
              <a:cxn ang="0">
                <a:pos x="connsiteX22560" y="connsiteY22560"/>
              </a:cxn>
              <a:cxn ang="0">
                <a:pos x="connsiteX22561" y="connsiteY22561"/>
              </a:cxn>
              <a:cxn ang="0">
                <a:pos x="connsiteX22562" y="connsiteY22562"/>
              </a:cxn>
              <a:cxn ang="0">
                <a:pos x="connsiteX22563" y="connsiteY22563"/>
              </a:cxn>
              <a:cxn ang="0">
                <a:pos x="connsiteX22564" y="connsiteY22564"/>
              </a:cxn>
              <a:cxn ang="0">
                <a:pos x="connsiteX22565" y="connsiteY22565"/>
              </a:cxn>
              <a:cxn ang="0">
                <a:pos x="connsiteX22566" y="connsiteY22566"/>
              </a:cxn>
              <a:cxn ang="0">
                <a:pos x="connsiteX22567" y="connsiteY22567"/>
              </a:cxn>
              <a:cxn ang="0">
                <a:pos x="connsiteX22568" y="connsiteY22568"/>
              </a:cxn>
              <a:cxn ang="0">
                <a:pos x="connsiteX22569" y="connsiteY22569"/>
              </a:cxn>
              <a:cxn ang="0">
                <a:pos x="connsiteX22570" y="connsiteY22570"/>
              </a:cxn>
              <a:cxn ang="0">
                <a:pos x="connsiteX22571" y="connsiteY22571"/>
              </a:cxn>
              <a:cxn ang="0">
                <a:pos x="connsiteX22572" y="connsiteY22572"/>
              </a:cxn>
              <a:cxn ang="0">
                <a:pos x="connsiteX22573" y="connsiteY22573"/>
              </a:cxn>
              <a:cxn ang="0">
                <a:pos x="connsiteX22574" y="connsiteY22574"/>
              </a:cxn>
              <a:cxn ang="0">
                <a:pos x="connsiteX22575" y="connsiteY22575"/>
              </a:cxn>
              <a:cxn ang="0">
                <a:pos x="connsiteX22576" y="connsiteY22576"/>
              </a:cxn>
              <a:cxn ang="0">
                <a:pos x="connsiteX22577" y="connsiteY22577"/>
              </a:cxn>
              <a:cxn ang="0">
                <a:pos x="connsiteX22578" y="connsiteY22578"/>
              </a:cxn>
              <a:cxn ang="0">
                <a:pos x="connsiteX22579" y="connsiteY22579"/>
              </a:cxn>
              <a:cxn ang="0">
                <a:pos x="connsiteX22580" y="connsiteY22580"/>
              </a:cxn>
              <a:cxn ang="0">
                <a:pos x="connsiteX22581" y="connsiteY22581"/>
              </a:cxn>
              <a:cxn ang="0">
                <a:pos x="connsiteX22582" y="connsiteY22582"/>
              </a:cxn>
              <a:cxn ang="0">
                <a:pos x="connsiteX22583" y="connsiteY22583"/>
              </a:cxn>
              <a:cxn ang="0">
                <a:pos x="connsiteX22584" y="connsiteY22584"/>
              </a:cxn>
              <a:cxn ang="0">
                <a:pos x="connsiteX22585" y="connsiteY22585"/>
              </a:cxn>
              <a:cxn ang="0">
                <a:pos x="connsiteX22586" y="connsiteY22586"/>
              </a:cxn>
              <a:cxn ang="0">
                <a:pos x="connsiteX22587" y="connsiteY22587"/>
              </a:cxn>
              <a:cxn ang="0">
                <a:pos x="connsiteX22588" y="connsiteY22588"/>
              </a:cxn>
              <a:cxn ang="0">
                <a:pos x="connsiteX22589" y="connsiteY22589"/>
              </a:cxn>
              <a:cxn ang="0">
                <a:pos x="connsiteX22590" y="connsiteY22590"/>
              </a:cxn>
              <a:cxn ang="0">
                <a:pos x="connsiteX22591" y="connsiteY22591"/>
              </a:cxn>
              <a:cxn ang="0">
                <a:pos x="connsiteX22592" y="connsiteY22592"/>
              </a:cxn>
              <a:cxn ang="0">
                <a:pos x="connsiteX22593" y="connsiteY22593"/>
              </a:cxn>
              <a:cxn ang="0">
                <a:pos x="connsiteX22594" y="connsiteY22594"/>
              </a:cxn>
              <a:cxn ang="0">
                <a:pos x="connsiteX22595" y="connsiteY22595"/>
              </a:cxn>
              <a:cxn ang="0">
                <a:pos x="connsiteX22596" y="connsiteY22596"/>
              </a:cxn>
              <a:cxn ang="0">
                <a:pos x="connsiteX22597" y="connsiteY22597"/>
              </a:cxn>
              <a:cxn ang="0">
                <a:pos x="connsiteX22598" y="connsiteY22598"/>
              </a:cxn>
              <a:cxn ang="0">
                <a:pos x="connsiteX22599" y="connsiteY22599"/>
              </a:cxn>
              <a:cxn ang="0">
                <a:pos x="connsiteX22600" y="connsiteY22600"/>
              </a:cxn>
              <a:cxn ang="0">
                <a:pos x="connsiteX22601" y="connsiteY22601"/>
              </a:cxn>
              <a:cxn ang="0">
                <a:pos x="connsiteX22602" y="connsiteY22602"/>
              </a:cxn>
              <a:cxn ang="0">
                <a:pos x="connsiteX22603" y="connsiteY22603"/>
              </a:cxn>
              <a:cxn ang="0">
                <a:pos x="connsiteX22604" y="connsiteY22604"/>
              </a:cxn>
              <a:cxn ang="0">
                <a:pos x="connsiteX22605" y="connsiteY22605"/>
              </a:cxn>
              <a:cxn ang="0">
                <a:pos x="connsiteX22606" y="connsiteY22606"/>
              </a:cxn>
              <a:cxn ang="0">
                <a:pos x="connsiteX22607" y="connsiteY22607"/>
              </a:cxn>
              <a:cxn ang="0">
                <a:pos x="connsiteX22608" y="connsiteY22608"/>
              </a:cxn>
              <a:cxn ang="0">
                <a:pos x="connsiteX22609" y="connsiteY22609"/>
              </a:cxn>
              <a:cxn ang="0">
                <a:pos x="connsiteX22610" y="connsiteY22610"/>
              </a:cxn>
              <a:cxn ang="0">
                <a:pos x="connsiteX22611" y="connsiteY22611"/>
              </a:cxn>
              <a:cxn ang="0">
                <a:pos x="connsiteX22612" y="connsiteY22612"/>
              </a:cxn>
              <a:cxn ang="0">
                <a:pos x="connsiteX22613" y="connsiteY22613"/>
              </a:cxn>
              <a:cxn ang="0">
                <a:pos x="connsiteX22614" y="connsiteY22614"/>
              </a:cxn>
              <a:cxn ang="0">
                <a:pos x="connsiteX22615" y="connsiteY22615"/>
              </a:cxn>
              <a:cxn ang="0">
                <a:pos x="connsiteX22616" y="connsiteY22616"/>
              </a:cxn>
              <a:cxn ang="0">
                <a:pos x="connsiteX22617" y="connsiteY22617"/>
              </a:cxn>
              <a:cxn ang="0">
                <a:pos x="connsiteX22618" y="connsiteY22618"/>
              </a:cxn>
              <a:cxn ang="0">
                <a:pos x="connsiteX22619" y="connsiteY22619"/>
              </a:cxn>
              <a:cxn ang="0">
                <a:pos x="connsiteX22620" y="connsiteY22620"/>
              </a:cxn>
              <a:cxn ang="0">
                <a:pos x="connsiteX22621" y="connsiteY22621"/>
              </a:cxn>
              <a:cxn ang="0">
                <a:pos x="connsiteX22622" y="connsiteY22622"/>
              </a:cxn>
              <a:cxn ang="0">
                <a:pos x="connsiteX22623" y="connsiteY22623"/>
              </a:cxn>
              <a:cxn ang="0">
                <a:pos x="connsiteX22624" y="connsiteY22624"/>
              </a:cxn>
              <a:cxn ang="0">
                <a:pos x="connsiteX22625" y="connsiteY22625"/>
              </a:cxn>
              <a:cxn ang="0">
                <a:pos x="connsiteX22626" y="connsiteY22626"/>
              </a:cxn>
              <a:cxn ang="0">
                <a:pos x="connsiteX22627" y="connsiteY22627"/>
              </a:cxn>
              <a:cxn ang="0">
                <a:pos x="connsiteX22628" y="connsiteY22628"/>
              </a:cxn>
              <a:cxn ang="0">
                <a:pos x="connsiteX22629" y="connsiteY22629"/>
              </a:cxn>
              <a:cxn ang="0">
                <a:pos x="connsiteX22630" y="connsiteY22630"/>
              </a:cxn>
              <a:cxn ang="0">
                <a:pos x="connsiteX22631" y="connsiteY22631"/>
              </a:cxn>
              <a:cxn ang="0">
                <a:pos x="connsiteX22632" y="connsiteY22632"/>
              </a:cxn>
              <a:cxn ang="0">
                <a:pos x="connsiteX22633" y="connsiteY22633"/>
              </a:cxn>
              <a:cxn ang="0">
                <a:pos x="connsiteX22634" y="connsiteY22634"/>
              </a:cxn>
              <a:cxn ang="0">
                <a:pos x="connsiteX22635" y="connsiteY22635"/>
              </a:cxn>
              <a:cxn ang="0">
                <a:pos x="connsiteX22636" y="connsiteY22636"/>
              </a:cxn>
              <a:cxn ang="0">
                <a:pos x="connsiteX22637" y="connsiteY22637"/>
              </a:cxn>
              <a:cxn ang="0">
                <a:pos x="connsiteX22638" y="connsiteY22638"/>
              </a:cxn>
              <a:cxn ang="0">
                <a:pos x="connsiteX22639" y="connsiteY22639"/>
              </a:cxn>
              <a:cxn ang="0">
                <a:pos x="connsiteX22640" y="connsiteY22640"/>
              </a:cxn>
              <a:cxn ang="0">
                <a:pos x="connsiteX22641" y="connsiteY22641"/>
              </a:cxn>
              <a:cxn ang="0">
                <a:pos x="connsiteX22642" y="connsiteY22642"/>
              </a:cxn>
              <a:cxn ang="0">
                <a:pos x="connsiteX22643" y="connsiteY22643"/>
              </a:cxn>
              <a:cxn ang="0">
                <a:pos x="connsiteX22644" y="connsiteY22644"/>
              </a:cxn>
              <a:cxn ang="0">
                <a:pos x="connsiteX22645" y="connsiteY22645"/>
              </a:cxn>
              <a:cxn ang="0">
                <a:pos x="connsiteX22646" y="connsiteY22646"/>
              </a:cxn>
              <a:cxn ang="0">
                <a:pos x="connsiteX22647" y="connsiteY22647"/>
              </a:cxn>
              <a:cxn ang="0">
                <a:pos x="connsiteX22648" y="connsiteY22648"/>
              </a:cxn>
              <a:cxn ang="0">
                <a:pos x="connsiteX22649" y="connsiteY22649"/>
              </a:cxn>
              <a:cxn ang="0">
                <a:pos x="connsiteX22650" y="connsiteY22650"/>
              </a:cxn>
              <a:cxn ang="0">
                <a:pos x="connsiteX22651" y="connsiteY22651"/>
              </a:cxn>
              <a:cxn ang="0">
                <a:pos x="connsiteX22652" y="connsiteY22652"/>
              </a:cxn>
              <a:cxn ang="0">
                <a:pos x="connsiteX22653" y="connsiteY22653"/>
              </a:cxn>
              <a:cxn ang="0">
                <a:pos x="connsiteX22654" y="connsiteY22654"/>
              </a:cxn>
              <a:cxn ang="0">
                <a:pos x="connsiteX22655" y="connsiteY22655"/>
              </a:cxn>
              <a:cxn ang="0">
                <a:pos x="connsiteX22656" y="connsiteY22656"/>
              </a:cxn>
              <a:cxn ang="0">
                <a:pos x="connsiteX22657" y="connsiteY22657"/>
              </a:cxn>
              <a:cxn ang="0">
                <a:pos x="connsiteX22658" y="connsiteY22658"/>
              </a:cxn>
              <a:cxn ang="0">
                <a:pos x="connsiteX22659" y="connsiteY22659"/>
              </a:cxn>
              <a:cxn ang="0">
                <a:pos x="connsiteX22660" y="connsiteY22660"/>
              </a:cxn>
              <a:cxn ang="0">
                <a:pos x="connsiteX22661" y="connsiteY22661"/>
              </a:cxn>
              <a:cxn ang="0">
                <a:pos x="connsiteX22662" y="connsiteY22662"/>
              </a:cxn>
              <a:cxn ang="0">
                <a:pos x="connsiteX22663" y="connsiteY22663"/>
              </a:cxn>
              <a:cxn ang="0">
                <a:pos x="connsiteX22664" y="connsiteY22664"/>
              </a:cxn>
              <a:cxn ang="0">
                <a:pos x="connsiteX22665" y="connsiteY22665"/>
              </a:cxn>
              <a:cxn ang="0">
                <a:pos x="connsiteX22666" y="connsiteY22666"/>
              </a:cxn>
              <a:cxn ang="0">
                <a:pos x="connsiteX22667" y="connsiteY22667"/>
              </a:cxn>
              <a:cxn ang="0">
                <a:pos x="connsiteX22668" y="connsiteY22668"/>
              </a:cxn>
              <a:cxn ang="0">
                <a:pos x="connsiteX22669" y="connsiteY22669"/>
              </a:cxn>
              <a:cxn ang="0">
                <a:pos x="connsiteX22670" y="connsiteY22670"/>
              </a:cxn>
              <a:cxn ang="0">
                <a:pos x="connsiteX22671" y="connsiteY22671"/>
              </a:cxn>
              <a:cxn ang="0">
                <a:pos x="connsiteX22672" y="connsiteY22672"/>
              </a:cxn>
              <a:cxn ang="0">
                <a:pos x="connsiteX22673" y="connsiteY22673"/>
              </a:cxn>
              <a:cxn ang="0">
                <a:pos x="connsiteX22674" y="connsiteY22674"/>
              </a:cxn>
              <a:cxn ang="0">
                <a:pos x="connsiteX22675" y="connsiteY22675"/>
              </a:cxn>
              <a:cxn ang="0">
                <a:pos x="connsiteX22676" y="connsiteY22676"/>
              </a:cxn>
              <a:cxn ang="0">
                <a:pos x="connsiteX22677" y="connsiteY22677"/>
              </a:cxn>
              <a:cxn ang="0">
                <a:pos x="connsiteX22678" y="connsiteY22678"/>
              </a:cxn>
              <a:cxn ang="0">
                <a:pos x="connsiteX22679" y="connsiteY22679"/>
              </a:cxn>
              <a:cxn ang="0">
                <a:pos x="connsiteX22680" y="connsiteY22680"/>
              </a:cxn>
              <a:cxn ang="0">
                <a:pos x="connsiteX22681" y="connsiteY22681"/>
              </a:cxn>
              <a:cxn ang="0">
                <a:pos x="connsiteX22682" y="connsiteY22682"/>
              </a:cxn>
              <a:cxn ang="0">
                <a:pos x="connsiteX22683" y="connsiteY22683"/>
              </a:cxn>
              <a:cxn ang="0">
                <a:pos x="connsiteX22684" y="connsiteY22684"/>
              </a:cxn>
              <a:cxn ang="0">
                <a:pos x="connsiteX22685" y="connsiteY22685"/>
              </a:cxn>
              <a:cxn ang="0">
                <a:pos x="connsiteX22686" y="connsiteY22686"/>
              </a:cxn>
              <a:cxn ang="0">
                <a:pos x="connsiteX22687" y="connsiteY22687"/>
              </a:cxn>
              <a:cxn ang="0">
                <a:pos x="connsiteX22688" y="connsiteY22688"/>
              </a:cxn>
              <a:cxn ang="0">
                <a:pos x="connsiteX22689" y="connsiteY22689"/>
              </a:cxn>
              <a:cxn ang="0">
                <a:pos x="connsiteX22690" y="connsiteY22690"/>
              </a:cxn>
              <a:cxn ang="0">
                <a:pos x="connsiteX22691" y="connsiteY22691"/>
              </a:cxn>
              <a:cxn ang="0">
                <a:pos x="connsiteX22692" y="connsiteY22692"/>
              </a:cxn>
              <a:cxn ang="0">
                <a:pos x="connsiteX22693" y="connsiteY22693"/>
              </a:cxn>
              <a:cxn ang="0">
                <a:pos x="connsiteX22694" y="connsiteY22694"/>
              </a:cxn>
              <a:cxn ang="0">
                <a:pos x="connsiteX22695" y="connsiteY22695"/>
              </a:cxn>
              <a:cxn ang="0">
                <a:pos x="connsiteX22696" y="connsiteY22696"/>
              </a:cxn>
              <a:cxn ang="0">
                <a:pos x="connsiteX22697" y="connsiteY22697"/>
              </a:cxn>
              <a:cxn ang="0">
                <a:pos x="connsiteX22698" y="connsiteY22698"/>
              </a:cxn>
              <a:cxn ang="0">
                <a:pos x="connsiteX22699" y="connsiteY22699"/>
              </a:cxn>
              <a:cxn ang="0">
                <a:pos x="connsiteX22700" y="connsiteY22700"/>
              </a:cxn>
              <a:cxn ang="0">
                <a:pos x="connsiteX22701" y="connsiteY22701"/>
              </a:cxn>
              <a:cxn ang="0">
                <a:pos x="connsiteX22702" y="connsiteY22702"/>
              </a:cxn>
              <a:cxn ang="0">
                <a:pos x="connsiteX22703" y="connsiteY22703"/>
              </a:cxn>
              <a:cxn ang="0">
                <a:pos x="connsiteX22704" y="connsiteY22704"/>
              </a:cxn>
              <a:cxn ang="0">
                <a:pos x="connsiteX22705" y="connsiteY22705"/>
              </a:cxn>
              <a:cxn ang="0">
                <a:pos x="connsiteX22706" y="connsiteY22706"/>
              </a:cxn>
              <a:cxn ang="0">
                <a:pos x="connsiteX22707" y="connsiteY22707"/>
              </a:cxn>
              <a:cxn ang="0">
                <a:pos x="connsiteX22708" y="connsiteY22708"/>
              </a:cxn>
              <a:cxn ang="0">
                <a:pos x="connsiteX22709" y="connsiteY22709"/>
              </a:cxn>
              <a:cxn ang="0">
                <a:pos x="connsiteX22710" y="connsiteY22710"/>
              </a:cxn>
              <a:cxn ang="0">
                <a:pos x="connsiteX22711" y="connsiteY22711"/>
              </a:cxn>
              <a:cxn ang="0">
                <a:pos x="connsiteX22712" y="connsiteY22712"/>
              </a:cxn>
              <a:cxn ang="0">
                <a:pos x="connsiteX22713" y="connsiteY22713"/>
              </a:cxn>
              <a:cxn ang="0">
                <a:pos x="connsiteX22714" y="connsiteY22714"/>
              </a:cxn>
              <a:cxn ang="0">
                <a:pos x="connsiteX22715" y="connsiteY22715"/>
              </a:cxn>
              <a:cxn ang="0">
                <a:pos x="connsiteX22716" y="connsiteY22716"/>
              </a:cxn>
              <a:cxn ang="0">
                <a:pos x="connsiteX22717" y="connsiteY22717"/>
              </a:cxn>
              <a:cxn ang="0">
                <a:pos x="connsiteX22718" y="connsiteY22718"/>
              </a:cxn>
              <a:cxn ang="0">
                <a:pos x="connsiteX22719" y="connsiteY22719"/>
              </a:cxn>
              <a:cxn ang="0">
                <a:pos x="connsiteX22720" y="connsiteY22720"/>
              </a:cxn>
              <a:cxn ang="0">
                <a:pos x="connsiteX22721" y="connsiteY22721"/>
              </a:cxn>
              <a:cxn ang="0">
                <a:pos x="connsiteX22722" y="connsiteY22722"/>
              </a:cxn>
              <a:cxn ang="0">
                <a:pos x="connsiteX22723" y="connsiteY22723"/>
              </a:cxn>
              <a:cxn ang="0">
                <a:pos x="connsiteX22724" y="connsiteY22724"/>
              </a:cxn>
              <a:cxn ang="0">
                <a:pos x="connsiteX22725" y="connsiteY22725"/>
              </a:cxn>
              <a:cxn ang="0">
                <a:pos x="connsiteX22726" y="connsiteY22726"/>
              </a:cxn>
              <a:cxn ang="0">
                <a:pos x="connsiteX22727" y="connsiteY22727"/>
              </a:cxn>
              <a:cxn ang="0">
                <a:pos x="connsiteX22728" y="connsiteY22728"/>
              </a:cxn>
              <a:cxn ang="0">
                <a:pos x="connsiteX22729" y="connsiteY22729"/>
              </a:cxn>
              <a:cxn ang="0">
                <a:pos x="connsiteX22730" y="connsiteY22730"/>
              </a:cxn>
              <a:cxn ang="0">
                <a:pos x="connsiteX22731" y="connsiteY22731"/>
              </a:cxn>
              <a:cxn ang="0">
                <a:pos x="connsiteX22732" y="connsiteY22732"/>
              </a:cxn>
              <a:cxn ang="0">
                <a:pos x="connsiteX22733" y="connsiteY22733"/>
              </a:cxn>
              <a:cxn ang="0">
                <a:pos x="connsiteX22734" y="connsiteY22734"/>
              </a:cxn>
              <a:cxn ang="0">
                <a:pos x="connsiteX22735" y="connsiteY22735"/>
              </a:cxn>
              <a:cxn ang="0">
                <a:pos x="connsiteX22736" y="connsiteY22736"/>
              </a:cxn>
              <a:cxn ang="0">
                <a:pos x="connsiteX22737" y="connsiteY22737"/>
              </a:cxn>
              <a:cxn ang="0">
                <a:pos x="connsiteX22738" y="connsiteY22738"/>
              </a:cxn>
              <a:cxn ang="0">
                <a:pos x="connsiteX22739" y="connsiteY22739"/>
              </a:cxn>
              <a:cxn ang="0">
                <a:pos x="connsiteX22740" y="connsiteY22740"/>
              </a:cxn>
              <a:cxn ang="0">
                <a:pos x="connsiteX22741" y="connsiteY22741"/>
              </a:cxn>
              <a:cxn ang="0">
                <a:pos x="connsiteX22742" y="connsiteY22742"/>
              </a:cxn>
              <a:cxn ang="0">
                <a:pos x="connsiteX22743" y="connsiteY22743"/>
              </a:cxn>
              <a:cxn ang="0">
                <a:pos x="connsiteX22744" y="connsiteY22744"/>
              </a:cxn>
              <a:cxn ang="0">
                <a:pos x="connsiteX22745" y="connsiteY22745"/>
              </a:cxn>
              <a:cxn ang="0">
                <a:pos x="connsiteX22746" y="connsiteY22746"/>
              </a:cxn>
              <a:cxn ang="0">
                <a:pos x="connsiteX22747" y="connsiteY22747"/>
              </a:cxn>
              <a:cxn ang="0">
                <a:pos x="connsiteX22748" y="connsiteY22748"/>
              </a:cxn>
              <a:cxn ang="0">
                <a:pos x="connsiteX22749" y="connsiteY22749"/>
              </a:cxn>
              <a:cxn ang="0">
                <a:pos x="connsiteX22750" y="connsiteY22750"/>
              </a:cxn>
              <a:cxn ang="0">
                <a:pos x="connsiteX22751" y="connsiteY22751"/>
              </a:cxn>
              <a:cxn ang="0">
                <a:pos x="connsiteX22752" y="connsiteY22752"/>
              </a:cxn>
              <a:cxn ang="0">
                <a:pos x="connsiteX22753" y="connsiteY22753"/>
              </a:cxn>
              <a:cxn ang="0">
                <a:pos x="connsiteX22754" y="connsiteY22754"/>
              </a:cxn>
              <a:cxn ang="0">
                <a:pos x="connsiteX22755" y="connsiteY22755"/>
              </a:cxn>
              <a:cxn ang="0">
                <a:pos x="connsiteX22756" y="connsiteY22756"/>
              </a:cxn>
              <a:cxn ang="0">
                <a:pos x="connsiteX22757" y="connsiteY22757"/>
              </a:cxn>
              <a:cxn ang="0">
                <a:pos x="connsiteX22758" y="connsiteY22758"/>
              </a:cxn>
              <a:cxn ang="0">
                <a:pos x="connsiteX22759" y="connsiteY22759"/>
              </a:cxn>
              <a:cxn ang="0">
                <a:pos x="connsiteX22760" y="connsiteY22760"/>
              </a:cxn>
              <a:cxn ang="0">
                <a:pos x="connsiteX22761" y="connsiteY22761"/>
              </a:cxn>
              <a:cxn ang="0">
                <a:pos x="connsiteX22762" y="connsiteY22762"/>
              </a:cxn>
              <a:cxn ang="0">
                <a:pos x="connsiteX22763" y="connsiteY22763"/>
              </a:cxn>
              <a:cxn ang="0">
                <a:pos x="connsiteX22764" y="connsiteY22764"/>
              </a:cxn>
              <a:cxn ang="0">
                <a:pos x="connsiteX22765" y="connsiteY22765"/>
              </a:cxn>
              <a:cxn ang="0">
                <a:pos x="connsiteX22766" y="connsiteY22766"/>
              </a:cxn>
              <a:cxn ang="0">
                <a:pos x="connsiteX22767" y="connsiteY22767"/>
              </a:cxn>
              <a:cxn ang="0">
                <a:pos x="connsiteX22768" y="connsiteY22768"/>
              </a:cxn>
              <a:cxn ang="0">
                <a:pos x="connsiteX22769" y="connsiteY22769"/>
              </a:cxn>
              <a:cxn ang="0">
                <a:pos x="connsiteX22770" y="connsiteY22770"/>
              </a:cxn>
              <a:cxn ang="0">
                <a:pos x="connsiteX22771" y="connsiteY22771"/>
              </a:cxn>
              <a:cxn ang="0">
                <a:pos x="connsiteX22772" y="connsiteY22772"/>
              </a:cxn>
              <a:cxn ang="0">
                <a:pos x="connsiteX22773" y="connsiteY22773"/>
              </a:cxn>
              <a:cxn ang="0">
                <a:pos x="connsiteX22774" y="connsiteY22774"/>
              </a:cxn>
              <a:cxn ang="0">
                <a:pos x="connsiteX22775" y="connsiteY22775"/>
              </a:cxn>
              <a:cxn ang="0">
                <a:pos x="connsiteX22776" y="connsiteY22776"/>
              </a:cxn>
              <a:cxn ang="0">
                <a:pos x="connsiteX22777" y="connsiteY22777"/>
              </a:cxn>
              <a:cxn ang="0">
                <a:pos x="connsiteX22778" y="connsiteY22778"/>
              </a:cxn>
              <a:cxn ang="0">
                <a:pos x="connsiteX22779" y="connsiteY22779"/>
              </a:cxn>
              <a:cxn ang="0">
                <a:pos x="connsiteX22780" y="connsiteY22780"/>
              </a:cxn>
              <a:cxn ang="0">
                <a:pos x="connsiteX22781" y="connsiteY22781"/>
              </a:cxn>
              <a:cxn ang="0">
                <a:pos x="connsiteX22782" y="connsiteY22782"/>
              </a:cxn>
              <a:cxn ang="0">
                <a:pos x="connsiteX22783" y="connsiteY22783"/>
              </a:cxn>
              <a:cxn ang="0">
                <a:pos x="connsiteX22784" y="connsiteY22784"/>
              </a:cxn>
              <a:cxn ang="0">
                <a:pos x="connsiteX22785" y="connsiteY22785"/>
              </a:cxn>
              <a:cxn ang="0">
                <a:pos x="connsiteX22786" y="connsiteY22786"/>
              </a:cxn>
              <a:cxn ang="0">
                <a:pos x="connsiteX22787" y="connsiteY22787"/>
              </a:cxn>
              <a:cxn ang="0">
                <a:pos x="connsiteX22788" y="connsiteY22788"/>
              </a:cxn>
              <a:cxn ang="0">
                <a:pos x="connsiteX22789" y="connsiteY22789"/>
              </a:cxn>
              <a:cxn ang="0">
                <a:pos x="connsiteX22790" y="connsiteY22790"/>
              </a:cxn>
              <a:cxn ang="0">
                <a:pos x="connsiteX22791" y="connsiteY22791"/>
              </a:cxn>
              <a:cxn ang="0">
                <a:pos x="connsiteX22792" y="connsiteY22792"/>
              </a:cxn>
              <a:cxn ang="0">
                <a:pos x="connsiteX22793" y="connsiteY22793"/>
              </a:cxn>
              <a:cxn ang="0">
                <a:pos x="connsiteX22794" y="connsiteY22794"/>
              </a:cxn>
              <a:cxn ang="0">
                <a:pos x="connsiteX22795" y="connsiteY22795"/>
              </a:cxn>
              <a:cxn ang="0">
                <a:pos x="connsiteX22796" y="connsiteY22796"/>
              </a:cxn>
              <a:cxn ang="0">
                <a:pos x="connsiteX22797" y="connsiteY22797"/>
              </a:cxn>
              <a:cxn ang="0">
                <a:pos x="connsiteX22798" y="connsiteY22798"/>
              </a:cxn>
              <a:cxn ang="0">
                <a:pos x="connsiteX22799" y="connsiteY22799"/>
              </a:cxn>
              <a:cxn ang="0">
                <a:pos x="connsiteX22800" y="connsiteY22800"/>
              </a:cxn>
              <a:cxn ang="0">
                <a:pos x="connsiteX22801" y="connsiteY22801"/>
              </a:cxn>
              <a:cxn ang="0">
                <a:pos x="connsiteX22802" y="connsiteY22802"/>
              </a:cxn>
              <a:cxn ang="0">
                <a:pos x="connsiteX22803" y="connsiteY22803"/>
              </a:cxn>
              <a:cxn ang="0">
                <a:pos x="connsiteX22804" y="connsiteY22804"/>
              </a:cxn>
              <a:cxn ang="0">
                <a:pos x="connsiteX22805" y="connsiteY22805"/>
              </a:cxn>
              <a:cxn ang="0">
                <a:pos x="connsiteX22806" y="connsiteY22806"/>
              </a:cxn>
              <a:cxn ang="0">
                <a:pos x="connsiteX22807" y="connsiteY22807"/>
              </a:cxn>
              <a:cxn ang="0">
                <a:pos x="connsiteX22808" y="connsiteY22808"/>
              </a:cxn>
              <a:cxn ang="0">
                <a:pos x="connsiteX22809" y="connsiteY22809"/>
              </a:cxn>
              <a:cxn ang="0">
                <a:pos x="connsiteX22810" y="connsiteY22810"/>
              </a:cxn>
              <a:cxn ang="0">
                <a:pos x="connsiteX22811" y="connsiteY22811"/>
              </a:cxn>
              <a:cxn ang="0">
                <a:pos x="connsiteX22812" y="connsiteY22812"/>
              </a:cxn>
              <a:cxn ang="0">
                <a:pos x="connsiteX22813" y="connsiteY22813"/>
              </a:cxn>
              <a:cxn ang="0">
                <a:pos x="connsiteX22814" y="connsiteY22814"/>
              </a:cxn>
              <a:cxn ang="0">
                <a:pos x="connsiteX22815" y="connsiteY22815"/>
              </a:cxn>
              <a:cxn ang="0">
                <a:pos x="connsiteX22816" y="connsiteY22816"/>
              </a:cxn>
              <a:cxn ang="0">
                <a:pos x="connsiteX22817" y="connsiteY22817"/>
              </a:cxn>
              <a:cxn ang="0">
                <a:pos x="connsiteX22818" y="connsiteY22818"/>
              </a:cxn>
              <a:cxn ang="0">
                <a:pos x="connsiteX22819" y="connsiteY22819"/>
              </a:cxn>
              <a:cxn ang="0">
                <a:pos x="connsiteX22820" y="connsiteY22820"/>
              </a:cxn>
              <a:cxn ang="0">
                <a:pos x="connsiteX22821" y="connsiteY22821"/>
              </a:cxn>
              <a:cxn ang="0">
                <a:pos x="connsiteX22822" y="connsiteY22822"/>
              </a:cxn>
              <a:cxn ang="0">
                <a:pos x="connsiteX22823" y="connsiteY22823"/>
              </a:cxn>
              <a:cxn ang="0">
                <a:pos x="connsiteX22824" y="connsiteY22824"/>
              </a:cxn>
              <a:cxn ang="0">
                <a:pos x="connsiteX22825" y="connsiteY22825"/>
              </a:cxn>
              <a:cxn ang="0">
                <a:pos x="connsiteX22826" y="connsiteY22826"/>
              </a:cxn>
              <a:cxn ang="0">
                <a:pos x="connsiteX22827" y="connsiteY22827"/>
              </a:cxn>
              <a:cxn ang="0">
                <a:pos x="connsiteX22828" y="connsiteY22828"/>
              </a:cxn>
              <a:cxn ang="0">
                <a:pos x="connsiteX22829" y="connsiteY22829"/>
              </a:cxn>
              <a:cxn ang="0">
                <a:pos x="connsiteX22830" y="connsiteY22830"/>
              </a:cxn>
              <a:cxn ang="0">
                <a:pos x="connsiteX22831" y="connsiteY22831"/>
              </a:cxn>
              <a:cxn ang="0">
                <a:pos x="connsiteX22832" y="connsiteY22832"/>
              </a:cxn>
              <a:cxn ang="0">
                <a:pos x="connsiteX22833" y="connsiteY22833"/>
              </a:cxn>
              <a:cxn ang="0">
                <a:pos x="connsiteX22834" y="connsiteY22834"/>
              </a:cxn>
              <a:cxn ang="0">
                <a:pos x="connsiteX22835" y="connsiteY22835"/>
              </a:cxn>
              <a:cxn ang="0">
                <a:pos x="connsiteX22836" y="connsiteY22836"/>
              </a:cxn>
              <a:cxn ang="0">
                <a:pos x="connsiteX22837" y="connsiteY22837"/>
              </a:cxn>
              <a:cxn ang="0">
                <a:pos x="connsiteX22838" y="connsiteY22838"/>
              </a:cxn>
              <a:cxn ang="0">
                <a:pos x="connsiteX22839" y="connsiteY22839"/>
              </a:cxn>
              <a:cxn ang="0">
                <a:pos x="connsiteX22840" y="connsiteY22840"/>
              </a:cxn>
              <a:cxn ang="0">
                <a:pos x="connsiteX22841" y="connsiteY22841"/>
              </a:cxn>
              <a:cxn ang="0">
                <a:pos x="connsiteX22842" y="connsiteY22842"/>
              </a:cxn>
              <a:cxn ang="0">
                <a:pos x="connsiteX22843" y="connsiteY22843"/>
              </a:cxn>
              <a:cxn ang="0">
                <a:pos x="connsiteX22844" y="connsiteY22844"/>
              </a:cxn>
              <a:cxn ang="0">
                <a:pos x="connsiteX22845" y="connsiteY22845"/>
              </a:cxn>
              <a:cxn ang="0">
                <a:pos x="connsiteX22846" y="connsiteY22846"/>
              </a:cxn>
              <a:cxn ang="0">
                <a:pos x="connsiteX22847" y="connsiteY22847"/>
              </a:cxn>
              <a:cxn ang="0">
                <a:pos x="connsiteX22848" y="connsiteY22848"/>
              </a:cxn>
              <a:cxn ang="0">
                <a:pos x="connsiteX22849" y="connsiteY22849"/>
              </a:cxn>
              <a:cxn ang="0">
                <a:pos x="connsiteX22850" y="connsiteY22850"/>
              </a:cxn>
              <a:cxn ang="0">
                <a:pos x="connsiteX22851" y="connsiteY22851"/>
              </a:cxn>
              <a:cxn ang="0">
                <a:pos x="connsiteX22852" y="connsiteY22852"/>
              </a:cxn>
              <a:cxn ang="0">
                <a:pos x="connsiteX22853" y="connsiteY22853"/>
              </a:cxn>
              <a:cxn ang="0">
                <a:pos x="connsiteX22854" y="connsiteY22854"/>
              </a:cxn>
              <a:cxn ang="0">
                <a:pos x="connsiteX22855" y="connsiteY22855"/>
              </a:cxn>
              <a:cxn ang="0">
                <a:pos x="connsiteX22856" y="connsiteY22856"/>
              </a:cxn>
              <a:cxn ang="0">
                <a:pos x="connsiteX22857" y="connsiteY22857"/>
              </a:cxn>
              <a:cxn ang="0">
                <a:pos x="connsiteX22858" y="connsiteY22858"/>
              </a:cxn>
              <a:cxn ang="0">
                <a:pos x="connsiteX22859" y="connsiteY22859"/>
              </a:cxn>
              <a:cxn ang="0">
                <a:pos x="connsiteX22860" y="connsiteY22860"/>
              </a:cxn>
              <a:cxn ang="0">
                <a:pos x="connsiteX22861" y="connsiteY22861"/>
              </a:cxn>
              <a:cxn ang="0">
                <a:pos x="connsiteX22862" y="connsiteY22862"/>
              </a:cxn>
              <a:cxn ang="0">
                <a:pos x="connsiteX22863" y="connsiteY22863"/>
              </a:cxn>
              <a:cxn ang="0">
                <a:pos x="connsiteX22864" y="connsiteY22864"/>
              </a:cxn>
              <a:cxn ang="0">
                <a:pos x="connsiteX22865" y="connsiteY22865"/>
              </a:cxn>
              <a:cxn ang="0">
                <a:pos x="connsiteX22866" y="connsiteY22866"/>
              </a:cxn>
              <a:cxn ang="0">
                <a:pos x="connsiteX22867" y="connsiteY22867"/>
              </a:cxn>
              <a:cxn ang="0">
                <a:pos x="connsiteX22868" y="connsiteY22868"/>
              </a:cxn>
              <a:cxn ang="0">
                <a:pos x="connsiteX22869" y="connsiteY22869"/>
              </a:cxn>
              <a:cxn ang="0">
                <a:pos x="connsiteX22870" y="connsiteY22870"/>
              </a:cxn>
              <a:cxn ang="0">
                <a:pos x="connsiteX22871" y="connsiteY22871"/>
              </a:cxn>
              <a:cxn ang="0">
                <a:pos x="connsiteX22872" y="connsiteY22872"/>
              </a:cxn>
              <a:cxn ang="0">
                <a:pos x="connsiteX22873" y="connsiteY22873"/>
              </a:cxn>
              <a:cxn ang="0">
                <a:pos x="connsiteX22874" y="connsiteY22874"/>
              </a:cxn>
              <a:cxn ang="0">
                <a:pos x="connsiteX22875" y="connsiteY22875"/>
              </a:cxn>
              <a:cxn ang="0">
                <a:pos x="connsiteX22876" y="connsiteY22876"/>
              </a:cxn>
              <a:cxn ang="0">
                <a:pos x="connsiteX22877" y="connsiteY22877"/>
              </a:cxn>
              <a:cxn ang="0">
                <a:pos x="connsiteX22878" y="connsiteY22878"/>
              </a:cxn>
              <a:cxn ang="0">
                <a:pos x="connsiteX22879" y="connsiteY22879"/>
              </a:cxn>
              <a:cxn ang="0">
                <a:pos x="connsiteX22880" y="connsiteY22880"/>
              </a:cxn>
              <a:cxn ang="0">
                <a:pos x="connsiteX22881" y="connsiteY22881"/>
              </a:cxn>
              <a:cxn ang="0">
                <a:pos x="connsiteX22882" y="connsiteY22882"/>
              </a:cxn>
              <a:cxn ang="0">
                <a:pos x="connsiteX22883" y="connsiteY22883"/>
              </a:cxn>
              <a:cxn ang="0">
                <a:pos x="connsiteX22884" y="connsiteY22884"/>
              </a:cxn>
              <a:cxn ang="0">
                <a:pos x="connsiteX22885" y="connsiteY22885"/>
              </a:cxn>
              <a:cxn ang="0">
                <a:pos x="connsiteX22886" y="connsiteY22886"/>
              </a:cxn>
              <a:cxn ang="0">
                <a:pos x="connsiteX22887" y="connsiteY22887"/>
              </a:cxn>
              <a:cxn ang="0">
                <a:pos x="connsiteX22888" y="connsiteY22888"/>
              </a:cxn>
              <a:cxn ang="0">
                <a:pos x="connsiteX22889" y="connsiteY22889"/>
              </a:cxn>
              <a:cxn ang="0">
                <a:pos x="connsiteX22890" y="connsiteY22890"/>
              </a:cxn>
              <a:cxn ang="0">
                <a:pos x="connsiteX22891" y="connsiteY22891"/>
              </a:cxn>
              <a:cxn ang="0">
                <a:pos x="connsiteX22892" y="connsiteY22892"/>
              </a:cxn>
              <a:cxn ang="0">
                <a:pos x="connsiteX22893" y="connsiteY22893"/>
              </a:cxn>
              <a:cxn ang="0">
                <a:pos x="connsiteX22894" y="connsiteY22894"/>
              </a:cxn>
              <a:cxn ang="0">
                <a:pos x="connsiteX22895" y="connsiteY22895"/>
              </a:cxn>
              <a:cxn ang="0">
                <a:pos x="connsiteX22896" y="connsiteY22896"/>
              </a:cxn>
              <a:cxn ang="0">
                <a:pos x="connsiteX22897" y="connsiteY22897"/>
              </a:cxn>
              <a:cxn ang="0">
                <a:pos x="connsiteX22898" y="connsiteY22898"/>
              </a:cxn>
              <a:cxn ang="0">
                <a:pos x="connsiteX22899" y="connsiteY22899"/>
              </a:cxn>
              <a:cxn ang="0">
                <a:pos x="connsiteX22900" y="connsiteY22900"/>
              </a:cxn>
              <a:cxn ang="0">
                <a:pos x="connsiteX22901" y="connsiteY22901"/>
              </a:cxn>
              <a:cxn ang="0">
                <a:pos x="connsiteX22902" y="connsiteY22902"/>
              </a:cxn>
              <a:cxn ang="0">
                <a:pos x="connsiteX22903" y="connsiteY22903"/>
              </a:cxn>
              <a:cxn ang="0">
                <a:pos x="connsiteX22904" y="connsiteY22904"/>
              </a:cxn>
              <a:cxn ang="0">
                <a:pos x="connsiteX22905" y="connsiteY22905"/>
              </a:cxn>
              <a:cxn ang="0">
                <a:pos x="connsiteX22906" y="connsiteY22906"/>
              </a:cxn>
              <a:cxn ang="0">
                <a:pos x="connsiteX22907" y="connsiteY22907"/>
              </a:cxn>
              <a:cxn ang="0">
                <a:pos x="connsiteX22908" y="connsiteY22908"/>
              </a:cxn>
              <a:cxn ang="0">
                <a:pos x="connsiteX22909" y="connsiteY22909"/>
              </a:cxn>
              <a:cxn ang="0">
                <a:pos x="connsiteX22910" y="connsiteY22910"/>
              </a:cxn>
              <a:cxn ang="0">
                <a:pos x="connsiteX22911" y="connsiteY22911"/>
              </a:cxn>
              <a:cxn ang="0">
                <a:pos x="connsiteX22912" y="connsiteY22912"/>
              </a:cxn>
              <a:cxn ang="0">
                <a:pos x="connsiteX22913" y="connsiteY22913"/>
              </a:cxn>
              <a:cxn ang="0">
                <a:pos x="connsiteX22914" y="connsiteY22914"/>
              </a:cxn>
              <a:cxn ang="0">
                <a:pos x="connsiteX22915" y="connsiteY22915"/>
              </a:cxn>
              <a:cxn ang="0">
                <a:pos x="connsiteX22916" y="connsiteY22916"/>
              </a:cxn>
              <a:cxn ang="0">
                <a:pos x="connsiteX22917" y="connsiteY22917"/>
              </a:cxn>
              <a:cxn ang="0">
                <a:pos x="connsiteX22918" y="connsiteY22918"/>
              </a:cxn>
              <a:cxn ang="0">
                <a:pos x="connsiteX22919" y="connsiteY22919"/>
              </a:cxn>
              <a:cxn ang="0">
                <a:pos x="connsiteX22920" y="connsiteY22920"/>
              </a:cxn>
              <a:cxn ang="0">
                <a:pos x="connsiteX22921" y="connsiteY22921"/>
              </a:cxn>
              <a:cxn ang="0">
                <a:pos x="connsiteX22922" y="connsiteY22922"/>
              </a:cxn>
              <a:cxn ang="0">
                <a:pos x="connsiteX22923" y="connsiteY22923"/>
              </a:cxn>
              <a:cxn ang="0">
                <a:pos x="connsiteX22924" y="connsiteY22924"/>
              </a:cxn>
              <a:cxn ang="0">
                <a:pos x="connsiteX22925" y="connsiteY22925"/>
              </a:cxn>
              <a:cxn ang="0">
                <a:pos x="connsiteX22926" y="connsiteY22926"/>
              </a:cxn>
              <a:cxn ang="0">
                <a:pos x="connsiteX22927" y="connsiteY22927"/>
              </a:cxn>
              <a:cxn ang="0">
                <a:pos x="connsiteX22928" y="connsiteY22928"/>
              </a:cxn>
              <a:cxn ang="0">
                <a:pos x="connsiteX22929" y="connsiteY22929"/>
              </a:cxn>
              <a:cxn ang="0">
                <a:pos x="connsiteX22930" y="connsiteY22930"/>
              </a:cxn>
              <a:cxn ang="0">
                <a:pos x="connsiteX22931" y="connsiteY22931"/>
              </a:cxn>
              <a:cxn ang="0">
                <a:pos x="connsiteX22932" y="connsiteY22932"/>
              </a:cxn>
              <a:cxn ang="0">
                <a:pos x="connsiteX22933" y="connsiteY22933"/>
              </a:cxn>
              <a:cxn ang="0">
                <a:pos x="connsiteX22934" y="connsiteY22934"/>
              </a:cxn>
              <a:cxn ang="0">
                <a:pos x="connsiteX22935" y="connsiteY22935"/>
              </a:cxn>
              <a:cxn ang="0">
                <a:pos x="connsiteX22936" y="connsiteY22936"/>
              </a:cxn>
              <a:cxn ang="0">
                <a:pos x="connsiteX22937" y="connsiteY22937"/>
              </a:cxn>
              <a:cxn ang="0">
                <a:pos x="connsiteX22938" y="connsiteY22938"/>
              </a:cxn>
              <a:cxn ang="0">
                <a:pos x="connsiteX22939" y="connsiteY22939"/>
              </a:cxn>
              <a:cxn ang="0">
                <a:pos x="connsiteX22940" y="connsiteY22940"/>
              </a:cxn>
              <a:cxn ang="0">
                <a:pos x="connsiteX22941" y="connsiteY22941"/>
              </a:cxn>
              <a:cxn ang="0">
                <a:pos x="connsiteX22942" y="connsiteY22942"/>
              </a:cxn>
              <a:cxn ang="0">
                <a:pos x="connsiteX22943" y="connsiteY22943"/>
              </a:cxn>
              <a:cxn ang="0">
                <a:pos x="connsiteX22944" y="connsiteY22944"/>
              </a:cxn>
              <a:cxn ang="0">
                <a:pos x="connsiteX22945" y="connsiteY22945"/>
              </a:cxn>
              <a:cxn ang="0">
                <a:pos x="connsiteX22946" y="connsiteY22946"/>
              </a:cxn>
              <a:cxn ang="0">
                <a:pos x="connsiteX22947" y="connsiteY22947"/>
              </a:cxn>
              <a:cxn ang="0">
                <a:pos x="connsiteX22948" y="connsiteY22948"/>
              </a:cxn>
              <a:cxn ang="0">
                <a:pos x="connsiteX22949" y="connsiteY22949"/>
              </a:cxn>
              <a:cxn ang="0">
                <a:pos x="connsiteX22950" y="connsiteY22950"/>
              </a:cxn>
              <a:cxn ang="0">
                <a:pos x="connsiteX22951" y="connsiteY22951"/>
              </a:cxn>
              <a:cxn ang="0">
                <a:pos x="connsiteX22952" y="connsiteY22952"/>
              </a:cxn>
              <a:cxn ang="0">
                <a:pos x="connsiteX22953" y="connsiteY22953"/>
              </a:cxn>
              <a:cxn ang="0">
                <a:pos x="connsiteX22954" y="connsiteY22954"/>
              </a:cxn>
              <a:cxn ang="0">
                <a:pos x="connsiteX22955" y="connsiteY22955"/>
              </a:cxn>
              <a:cxn ang="0">
                <a:pos x="connsiteX22956" y="connsiteY22956"/>
              </a:cxn>
              <a:cxn ang="0">
                <a:pos x="connsiteX22957" y="connsiteY22957"/>
              </a:cxn>
              <a:cxn ang="0">
                <a:pos x="connsiteX22958" y="connsiteY22958"/>
              </a:cxn>
              <a:cxn ang="0">
                <a:pos x="connsiteX22959" y="connsiteY22959"/>
              </a:cxn>
              <a:cxn ang="0">
                <a:pos x="connsiteX22960" y="connsiteY22960"/>
              </a:cxn>
              <a:cxn ang="0">
                <a:pos x="connsiteX22961" y="connsiteY22961"/>
              </a:cxn>
              <a:cxn ang="0">
                <a:pos x="connsiteX22962" y="connsiteY22962"/>
              </a:cxn>
              <a:cxn ang="0">
                <a:pos x="connsiteX22963" y="connsiteY22963"/>
              </a:cxn>
              <a:cxn ang="0">
                <a:pos x="connsiteX22964" y="connsiteY22964"/>
              </a:cxn>
              <a:cxn ang="0">
                <a:pos x="connsiteX22965" y="connsiteY22965"/>
              </a:cxn>
              <a:cxn ang="0">
                <a:pos x="connsiteX22966" y="connsiteY22966"/>
              </a:cxn>
              <a:cxn ang="0">
                <a:pos x="connsiteX22967" y="connsiteY22967"/>
              </a:cxn>
              <a:cxn ang="0">
                <a:pos x="connsiteX22968" y="connsiteY22968"/>
              </a:cxn>
              <a:cxn ang="0">
                <a:pos x="connsiteX22969" y="connsiteY22969"/>
              </a:cxn>
              <a:cxn ang="0">
                <a:pos x="connsiteX22970" y="connsiteY22970"/>
              </a:cxn>
              <a:cxn ang="0">
                <a:pos x="connsiteX22971" y="connsiteY22971"/>
              </a:cxn>
              <a:cxn ang="0">
                <a:pos x="connsiteX22972" y="connsiteY22972"/>
              </a:cxn>
              <a:cxn ang="0">
                <a:pos x="connsiteX22973" y="connsiteY22973"/>
              </a:cxn>
              <a:cxn ang="0">
                <a:pos x="connsiteX22974" y="connsiteY22974"/>
              </a:cxn>
              <a:cxn ang="0">
                <a:pos x="connsiteX22975" y="connsiteY22975"/>
              </a:cxn>
              <a:cxn ang="0">
                <a:pos x="connsiteX22976" y="connsiteY22976"/>
              </a:cxn>
              <a:cxn ang="0">
                <a:pos x="connsiteX22977" y="connsiteY22977"/>
              </a:cxn>
              <a:cxn ang="0">
                <a:pos x="connsiteX22978" y="connsiteY22978"/>
              </a:cxn>
              <a:cxn ang="0">
                <a:pos x="connsiteX22979" y="connsiteY22979"/>
              </a:cxn>
              <a:cxn ang="0">
                <a:pos x="connsiteX22980" y="connsiteY22980"/>
              </a:cxn>
              <a:cxn ang="0">
                <a:pos x="connsiteX22981" y="connsiteY22981"/>
              </a:cxn>
              <a:cxn ang="0">
                <a:pos x="connsiteX22982" y="connsiteY22982"/>
              </a:cxn>
              <a:cxn ang="0">
                <a:pos x="connsiteX22983" y="connsiteY22983"/>
              </a:cxn>
              <a:cxn ang="0">
                <a:pos x="connsiteX22984" y="connsiteY22984"/>
              </a:cxn>
              <a:cxn ang="0">
                <a:pos x="connsiteX22985" y="connsiteY22985"/>
              </a:cxn>
              <a:cxn ang="0">
                <a:pos x="connsiteX22986" y="connsiteY22986"/>
              </a:cxn>
              <a:cxn ang="0">
                <a:pos x="connsiteX22987" y="connsiteY22987"/>
              </a:cxn>
              <a:cxn ang="0">
                <a:pos x="connsiteX22988" y="connsiteY22988"/>
              </a:cxn>
              <a:cxn ang="0">
                <a:pos x="connsiteX22989" y="connsiteY22989"/>
              </a:cxn>
              <a:cxn ang="0">
                <a:pos x="connsiteX22990" y="connsiteY22990"/>
              </a:cxn>
              <a:cxn ang="0">
                <a:pos x="connsiteX22991" y="connsiteY22991"/>
              </a:cxn>
              <a:cxn ang="0">
                <a:pos x="connsiteX22992" y="connsiteY22992"/>
              </a:cxn>
              <a:cxn ang="0">
                <a:pos x="connsiteX22993" y="connsiteY22993"/>
              </a:cxn>
              <a:cxn ang="0">
                <a:pos x="connsiteX22994" y="connsiteY22994"/>
              </a:cxn>
              <a:cxn ang="0">
                <a:pos x="connsiteX22995" y="connsiteY22995"/>
              </a:cxn>
              <a:cxn ang="0">
                <a:pos x="connsiteX22996" y="connsiteY22996"/>
              </a:cxn>
              <a:cxn ang="0">
                <a:pos x="connsiteX22997" y="connsiteY22997"/>
              </a:cxn>
              <a:cxn ang="0">
                <a:pos x="connsiteX22998" y="connsiteY22998"/>
              </a:cxn>
              <a:cxn ang="0">
                <a:pos x="connsiteX22999" y="connsiteY22999"/>
              </a:cxn>
              <a:cxn ang="0">
                <a:pos x="connsiteX23000" y="connsiteY23000"/>
              </a:cxn>
              <a:cxn ang="0">
                <a:pos x="connsiteX23001" y="connsiteY23001"/>
              </a:cxn>
              <a:cxn ang="0">
                <a:pos x="connsiteX23002" y="connsiteY23002"/>
              </a:cxn>
              <a:cxn ang="0">
                <a:pos x="connsiteX23003" y="connsiteY23003"/>
              </a:cxn>
              <a:cxn ang="0">
                <a:pos x="connsiteX23004" y="connsiteY23004"/>
              </a:cxn>
              <a:cxn ang="0">
                <a:pos x="connsiteX23005" y="connsiteY23005"/>
              </a:cxn>
              <a:cxn ang="0">
                <a:pos x="connsiteX23006" y="connsiteY23006"/>
              </a:cxn>
              <a:cxn ang="0">
                <a:pos x="connsiteX23007" y="connsiteY23007"/>
              </a:cxn>
              <a:cxn ang="0">
                <a:pos x="connsiteX23008" y="connsiteY23008"/>
              </a:cxn>
              <a:cxn ang="0">
                <a:pos x="connsiteX23009" y="connsiteY23009"/>
              </a:cxn>
              <a:cxn ang="0">
                <a:pos x="connsiteX23010" y="connsiteY23010"/>
              </a:cxn>
              <a:cxn ang="0">
                <a:pos x="connsiteX23011" y="connsiteY23011"/>
              </a:cxn>
              <a:cxn ang="0">
                <a:pos x="connsiteX23012" y="connsiteY23012"/>
              </a:cxn>
              <a:cxn ang="0">
                <a:pos x="connsiteX23013" y="connsiteY23013"/>
              </a:cxn>
              <a:cxn ang="0">
                <a:pos x="connsiteX23014" y="connsiteY23014"/>
              </a:cxn>
              <a:cxn ang="0">
                <a:pos x="connsiteX23015" y="connsiteY23015"/>
              </a:cxn>
              <a:cxn ang="0">
                <a:pos x="connsiteX23016" y="connsiteY23016"/>
              </a:cxn>
              <a:cxn ang="0">
                <a:pos x="connsiteX23017" y="connsiteY23017"/>
              </a:cxn>
              <a:cxn ang="0">
                <a:pos x="connsiteX23018" y="connsiteY23018"/>
              </a:cxn>
              <a:cxn ang="0">
                <a:pos x="connsiteX23019" y="connsiteY23019"/>
              </a:cxn>
              <a:cxn ang="0">
                <a:pos x="connsiteX23020" y="connsiteY23020"/>
              </a:cxn>
              <a:cxn ang="0">
                <a:pos x="connsiteX23021" y="connsiteY23021"/>
              </a:cxn>
              <a:cxn ang="0">
                <a:pos x="connsiteX23022" y="connsiteY23022"/>
              </a:cxn>
              <a:cxn ang="0">
                <a:pos x="connsiteX23023" y="connsiteY23023"/>
              </a:cxn>
              <a:cxn ang="0">
                <a:pos x="connsiteX23024" y="connsiteY23024"/>
              </a:cxn>
              <a:cxn ang="0">
                <a:pos x="connsiteX23025" y="connsiteY23025"/>
              </a:cxn>
              <a:cxn ang="0">
                <a:pos x="connsiteX23026" y="connsiteY23026"/>
              </a:cxn>
              <a:cxn ang="0">
                <a:pos x="connsiteX23027" y="connsiteY23027"/>
              </a:cxn>
              <a:cxn ang="0">
                <a:pos x="connsiteX23028" y="connsiteY23028"/>
              </a:cxn>
              <a:cxn ang="0">
                <a:pos x="connsiteX23029" y="connsiteY23029"/>
              </a:cxn>
              <a:cxn ang="0">
                <a:pos x="connsiteX23030" y="connsiteY23030"/>
              </a:cxn>
              <a:cxn ang="0">
                <a:pos x="connsiteX23031" y="connsiteY23031"/>
              </a:cxn>
              <a:cxn ang="0">
                <a:pos x="connsiteX23032" y="connsiteY23032"/>
              </a:cxn>
              <a:cxn ang="0">
                <a:pos x="connsiteX23033" y="connsiteY23033"/>
              </a:cxn>
              <a:cxn ang="0">
                <a:pos x="connsiteX23034" y="connsiteY23034"/>
              </a:cxn>
              <a:cxn ang="0">
                <a:pos x="connsiteX23035" y="connsiteY23035"/>
              </a:cxn>
              <a:cxn ang="0">
                <a:pos x="connsiteX23036" y="connsiteY23036"/>
              </a:cxn>
              <a:cxn ang="0">
                <a:pos x="connsiteX23037" y="connsiteY23037"/>
              </a:cxn>
              <a:cxn ang="0">
                <a:pos x="connsiteX23038" y="connsiteY23038"/>
              </a:cxn>
              <a:cxn ang="0">
                <a:pos x="connsiteX23039" y="connsiteY23039"/>
              </a:cxn>
              <a:cxn ang="0">
                <a:pos x="connsiteX23040" y="connsiteY23040"/>
              </a:cxn>
              <a:cxn ang="0">
                <a:pos x="connsiteX23041" y="connsiteY23041"/>
              </a:cxn>
              <a:cxn ang="0">
                <a:pos x="connsiteX23042" y="connsiteY23042"/>
              </a:cxn>
              <a:cxn ang="0">
                <a:pos x="connsiteX23043" y="connsiteY23043"/>
              </a:cxn>
              <a:cxn ang="0">
                <a:pos x="connsiteX23044" y="connsiteY23044"/>
              </a:cxn>
              <a:cxn ang="0">
                <a:pos x="connsiteX23045" y="connsiteY23045"/>
              </a:cxn>
              <a:cxn ang="0">
                <a:pos x="connsiteX23046" y="connsiteY23046"/>
              </a:cxn>
              <a:cxn ang="0">
                <a:pos x="connsiteX23047" y="connsiteY23047"/>
              </a:cxn>
              <a:cxn ang="0">
                <a:pos x="connsiteX23048" y="connsiteY23048"/>
              </a:cxn>
              <a:cxn ang="0">
                <a:pos x="connsiteX23049" y="connsiteY23049"/>
              </a:cxn>
              <a:cxn ang="0">
                <a:pos x="connsiteX23050" y="connsiteY23050"/>
              </a:cxn>
              <a:cxn ang="0">
                <a:pos x="connsiteX23051" y="connsiteY23051"/>
              </a:cxn>
              <a:cxn ang="0">
                <a:pos x="connsiteX23052" y="connsiteY23052"/>
              </a:cxn>
              <a:cxn ang="0">
                <a:pos x="connsiteX23053" y="connsiteY23053"/>
              </a:cxn>
              <a:cxn ang="0">
                <a:pos x="connsiteX23054" y="connsiteY23054"/>
              </a:cxn>
              <a:cxn ang="0">
                <a:pos x="connsiteX23055" y="connsiteY23055"/>
              </a:cxn>
              <a:cxn ang="0">
                <a:pos x="connsiteX23056" y="connsiteY23056"/>
              </a:cxn>
              <a:cxn ang="0">
                <a:pos x="connsiteX23057" y="connsiteY23057"/>
              </a:cxn>
              <a:cxn ang="0">
                <a:pos x="connsiteX23058" y="connsiteY23058"/>
              </a:cxn>
              <a:cxn ang="0">
                <a:pos x="connsiteX23059" y="connsiteY23059"/>
              </a:cxn>
              <a:cxn ang="0">
                <a:pos x="connsiteX23060" y="connsiteY23060"/>
              </a:cxn>
              <a:cxn ang="0">
                <a:pos x="connsiteX23061" y="connsiteY23061"/>
              </a:cxn>
              <a:cxn ang="0">
                <a:pos x="connsiteX23062" y="connsiteY23062"/>
              </a:cxn>
              <a:cxn ang="0">
                <a:pos x="connsiteX23063" y="connsiteY23063"/>
              </a:cxn>
              <a:cxn ang="0">
                <a:pos x="connsiteX23064" y="connsiteY23064"/>
              </a:cxn>
              <a:cxn ang="0">
                <a:pos x="connsiteX23065" y="connsiteY23065"/>
              </a:cxn>
              <a:cxn ang="0">
                <a:pos x="connsiteX23066" y="connsiteY23066"/>
              </a:cxn>
              <a:cxn ang="0">
                <a:pos x="connsiteX23067" y="connsiteY23067"/>
              </a:cxn>
              <a:cxn ang="0">
                <a:pos x="connsiteX23068" y="connsiteY23068"/>
              </a:cxn>
              <a:cxn ang="0">
                <a:pos x="connsiteX23069" y="connsiteY23069"/>
              </a:cxn>
              <a:cxn ang="0">
                <a:pos x="connsiteX23070" y="connsiteY23070"/>
              </a:cxn>
              <a:cxn ang="0">
                <a:pos x="connsiteX23071" y="connsiteY23071"/>
              </a:cxn>
              <a:cxn ang="0">
                <a:pos x="connsiteX23072" y="connsiteY23072"/>
              </a:cxn>
              <a:cxn ang="0">
                <a:pos x="connsiteX23073" y="connsiteY23073"/>
              </a:cxn>
              <a:cxn ang="0">
                <a:pos x="connsiteX23074" y="connsiteY23074"/>
              </a:cxn>
              <a:cxn ang="0">
                <a:pos x="connsiteX23075" y="connsiteY23075"/>
              </a:cxn>
              <a:cxn ang="0">
                <a:pos x="connsiteX23076" y="connsiteY23076"/>
              </a:cxn>
              <a:cxn ang="0">
                <a:pos x="connsiteX23077" y="connsiteY23077"/>
              </a:cxn>
              <a:cxn ang="0">
                <a:pos x="connsiteX23078" y="connsiteY23078"/>
              </a:cxn>
              <a:cxn ang="0">
                <a:pos x="connsiteX23079" y="connsiteY23079"/>
              </a:cxn>
              <a:cxn ang="0">
                <a:pos x="connsiteX23080" y="connsiteY23080"/>
              </a:cxn>
              <a:cxn ang="0">
                <a:pos x="connsiteX23081" y="connsiteY23081"/>
              </a:cxn>
              <a:cxn ang="0">
                <a:pos x="connsiteX23082" y="connsiteY23082"/>
              </a:cxn>
              <a:cxn ang="0">
                <a:pos x="connsiteX23083" y="connsiteY23083"/>
              </a:cxn>
              <a:cxn ang="0">
                <a:pos x="connsiteX23084" y="connsiteY23084"/>
              </a:cxn>
              <a:cxn ang="0">
                <a:pos x="connsiteX23085" y="connsiteY23085"/>
              </a:cxn>
              <a:cxn ang="0">
                <a:pos x="connsiteX23086" y="connsiteY23086"/>
              </a:cxn>
              <a:cxn ang="0">
                <a:pos x="connsiteX23087" y="connsiteY23087"/>
              </a:cxn>
              <a:cxn ang="0">
                <a:pos x="connsiteX23088" y="connsiteY23088"/>
              </a:cxn>
              <a:cxn ang="0">
                <a:pos x="connsiteX23089" y="connsiteY23089"/>
              </a:cxn>
              <a:cxn ang="0">
                <a:pos x="connsiteX23090" y="connsiteY23090"/>
              </a:cxn>
              <a:cxn ang="0">
                <a:pos x="connsiteX23091" y="connsiteY23091"/>
              </a:cxn>
              <a:cxn ang="0">
                <a:pos x="connsiteX23092" y="connsiteY23092"/>
              </a:cxn>
              <a:cxn ang="0">
                <a:pos x="connsiteX23093" y="connsiteY23093"/>
              </a:cxn>
              <a:cxn ang="0">
                <a:pos x="connsiteX23094" y="connsiteY23094"/>
              </a:cxn>
              <a:cxn ang="0">
                <a:pos x="connsiteX23095" y="connsiteY23095"/>
              </a:cxn>
              <a:cxn ang="0">
                <a:pos x="connsiteX23096" y="connsiteY23096"/>
              </a:cxn>
              <a:cxn ang="0">
                <a:pos x="connsiteX23097" y="connsiteY23097"/>
              </a:cxn>
              <a:cxn ang="0">
                <a:pos x="connsiteX23098" y="connsiteY23098"/>
              </a:cxn>
              <a:cxn ang="0">
                <a:pos x="connsiteX23099" y="connsiteY23099"/>
              </a:cxn>
              <a:cxn ang="0">
                <a:pos x="connsiteX23100" y="connsiteY23100"/>
              </a:cxn>
              <a:cxn ang="0">
                <a:pos x="connsiteX23101" y="connsiteY23101"/>
              </a:cxn>
              <a:cxn ang="0">
                <a:pos x="connsiteX23102" y="connsiteY23102"/>
              </a:cxn>
              <a:cxn ang="0">
                <a:pos x="connsiteX23103" y="connsiteY23103"/>
              </a:cxn>
              <a:cxn ang="0">
                <a:pos x="connsiteX23104" y="connsiteY23104"/>
              </a:cxn>
              <a:cxn ang="0">
                <a:pos x="connsiteX23105" y="connsiteY23105"/>
              </a:cxn>
              <a:cxn ang="0">
                <a:pos x="connsiteX23106" y="connsiteY23106"/>
              </a:cxn>
              <a:cxn ang="0">
                <a:pos x="connsiteX23107" y="connsiteY23107"/>
              </a:cxn>
              <a:cxn ang="0">
                <a:pos x="connsiteX23108" y="connsiteY23108"/>
              </a:cxn>
              <a:cxn ang="0">
                <a:pos x="connsiteX23109" y="connsiteY23109"/>
              </a:cxn>
              <a:cxn ang="0">
                <a:pos x="connsiteX23110" y="connsiteY23110"/>
              </a:cxn>
              <a:cxn ang="0">
                <a:pos x="connsiteX23111" y="connsiteY23111"/>
              </a:cxn>
              <a:cxn ang="0">
                <a:pos x="connsiteX23112" y="connsiteY23112"/>
              </a:cxn>
              <a:cxn ang="0">
                <a:pos x="connsiteX23113" y="connsiteY23113"/>
              </a:cxn>
              <a:cxn ang="0">
                <a:pos x="connsiteX23114" y="connsiteY23114"/>
              </a:cxn>
              <a:cxn ang="0">
                <a:pos x="connsiteX23115" y="connsiteY23115"/>
              </a:cxn>
              <a:cxn ang="0">
                <a:pos x="connsiteX23116" y="connsiteY23116"/>
              </a:cxn>
              <a:cxn ang="0">
                <a:pos x="connsiteX23117" y="connsiteY23117"/>
              </a:cxn>
              <a:cxn ang="0">
                <a:pos x="connsiteX23118" y="connsiteY23118"/>
              </a:cxn>
              <a:cxn ang="0">
                <a:pos x="connsiteX23119" y="connsiteY23119"/>
              </a:cxn>
              <a:cxn ang="0">
                <a:pos x="connsiteX23120" y="connsiteY23120"/>
              </a:cxn>
              <a:cxn ang="0">
                <a:pos x="connsiteX23121" y="connsiteY23121"/>
              </a:cxn>
              <a:cxn ang="0">
                <a:pos x="connsiteX23122" y="connsiteY23122"/>
              </a:cxn>
              <a:cxn ang="0">
                <a:pos x="connsiteX23123" y="connsiteY23123"/>
              </a:cxn>
              <a:cxn ang="0">
                <a:pos x="connsiteX23124" y="connsiteY23124"/>
              </a:cxn>
              <a:cxn ang="0">
                <a:pos x="connsiteX23125" y="connsiteY23125"/>
              </a:cxn>
              <a:cxn ang="0">
                <a:pos x="connsiteX23126" y="connsiteY23126"/>
              </a:cxn>
              <a:cxn ang="0">
                <a:pos x="connsiteX23127" y="connsiteY23127"/>
              </a:cxn>
              <a:cxn ang="0">
                <a:pos x="connsiteX23128" y="connsiteY23128"/>
              </a:cxn>
              <a:cxn ang="0">
                <a:pos x="connsiteX23129" y="connsiteY23129"/>
              </a:cxn>
              <a:cxn ang="0">
                <a:pos x="connsiteX23130" y="connsiteY23130"/>
              </a:cxn>
              <a:cxn ang="0">
                <a:pos x="connsiteX23131" y="connsiteY23131"/>
              </a:cxn>
              <a:cxn ang="0">
                <a:pos x="connsiteX23132" y="connsiteY23132"/>
              </a:cxn>
              <a:cxn ang="0">
                <a:pos x="connsiteX23133" y="connsiteY23133"/>
              </a:cxn>
              <a:cxn ang="0">
                <a:pos x="connsiteX23134" y="connsiteY23134"/>
              </a:cxn>
              <a:cxn ang="0">
                <a:pos x="connsiteX23135" y="connsiteY23135"/>
              </a:cxn>
              <a:cxn ang="0">
                <a:pos x="connsiteX23136" y="connsiteY23136"/>
              </a:cxn>
              <a:cxn ang="0">
                <a:pos x="connsiteX23137" y="connsiteY23137"/>
              </a:cxn>
              <a:cxn ang="0">
                <a:pos x="connsiteX23138" y="connsiteY23138"/>
              </a:cxn>
              <a:cxn ang="0">
                <a:pos x="connsiteX23139" y="connsiteY23139"/>
              </a:cxn>
              <a:cxn ang="0">
                <a:pos x="connsiteX23140" y="connsiteY23140"/>
              </a:cxn>
              <a:cxn ang="0">
                <a:pos x="connsiteX23141" y="connsiteY23141"/>
              </a:cxn>
              <a:cxn ang="0">
                <a:pos x="connsiteX23142" y="connsiteY23142"/>
              </a:cxn>
              <a:cxn ang="0">
                <a:pos x="connsiteX23143" y="connsiteY23143"/>
              </a:cxn>
              <a:cxn ang="0">
                <a:pos x="connsiteX23144" y="connsiteY23144"/>
              </a:cxn>
              <a:cxn ang="0">
                <a:pos x="connsiteX23145" y="connsiteY23145"/>
              </a:cxn>
              <a:cxn ang="0">
                <a:pos x="connsiteX23146" y="connsiteY23146"/>
              </a:cxn>
              <a:cxn ang="0">
                <a:pos x="connsiteX23147" y="connsiteY23147"/>
              </a:cxn>
              <a:cxn ang="0">
                <a:pos x="connsiteX23148" y="connsiteY23148"/>
              </a:cxn>
              <a:cxn ang="0">
                <a:pos x="connsiteX23149" y="connsiteY23149"/>
              </a:cxn>
              <a:cxn ang="0">
                <a:pos x="connsiteX23150" y="connsiteY23150"/>
              </a:cxn>
              <a:cxn ang="0">
                <a:pos x="connsiteX23151" y="connsiteY23151"/>
              </a:cxn>
              <a:cxn ang="0">
                <a:pos x="connsiteX23152" y="connsiteY23152"/>
              </a:cxn>
              <a:cxn ang="0">
                <a:pos x="connsiteX23153" y="connsiteY23153"/>
              </a:cxn>
              <a:cxn ang="0">
                <a:pos x="connsiteX23154" y="connsiteY23154"/>
              </a:cxn>
              <a:cxn ang="0">
                <a:pos x="connsiteX23155" y="connsiteY23155"/>
              </a:cxn>
              <a:cxn ang="0">
                <a:pos x="connsiteX23156" y="connsiteY23156"/>
              </a:cxn>
              <a:cxn ang="0">
                <a:pos x="connsiteX23157" y="connsiteY23157"/>
              </a:cxn>
              <a:cxn ang="0">
                <a:pos x="connsiteX23158" y="connsiteY23158"/>
              </a:cxn>
              <a:cxn ang="0">
                <a:pos x="connsiteX23159" y="connsiteY23159"/>
              </a:cxn>
              <a:cxn ang="0">
                <a:pos x="connsiteX23160" y="connsiteY23160"/>
              </a:cxn>
              <a:cxn ang="0">
                <a:pos x="connsiteX23161" y="connsiteY23161"/>
              </a:cxn>
              <a:cxn ang="0">
                <a:pos x="connsiteX23162" y="connsiteY23162"/>
              </a:cxn>
              <a:cxn ang="0">
                <a:pos x="connsiteX23163" y="connsiteY23163"/>
              </a:cxn>
              <a:cxn ang="0">
                <a:pos x="connsiteX23164" y="connsiteY23164"/>
              </a:cxn>
              <a:cxn ang="0">
                <a:pos x="connsiteX23165" y="connsiteY23165"/>
              </a:cxn>
              <a:cxn ang="0">
                <a:pos x="connsiteX23166" y="connsiteY23166"/>
              </a:cxn>
              <a:cxn ang="0">
                <a:pos x="connsiteX23167" y="connsiteY23167"/>
              </a:cxn>
              <a:cxn ang="0">
                <a:pos x="connsiteX23168" y="connsiteY23168"/>
              </a:cxn>
              <a:cxn ang="0">
                <a:pos x="connsiteX23169" y="connsiteY23169"/>
              </a:cxn>
              <a:cxn ang="0">
                <a:pos x="connsiteX23170" y="connsiteY23170"/>
              </a:cxn>
              <a:cxn ang="0">
                <a:pos x="connsiteX23171" y="connsiteY23171"/>
              </a:cxn>
              <a:cxn ang="0">
                <a:pos x="connsiteX23172" y="connsiteY23172"/>
              </a:cxn>
              <a:cxn ang="0">
                <a:pos x="connsiteX23173" y="connsiteY23173"/>
              </a:cxn>
              <a:cxn ang="0">
                <a:pos x="connsiteX23174" y="connsiteY23174"/>
              </a:cxn>
              <a:cxn ang="0">
                <a:pos x="connsiteX23175" y="connsiteY23175"/>
              </a:cxn>
              <a:cxn ang="0">
                <a:pos x="connsiteX23176" y="connsiteY23176"/>
              </a:cxn>
              <a:cxn ang="0">
                <a:pos x="connsiteX23177" y="connsiteY23177"/>
              </a:cxn>
              <a:cxn ang="0">
                <a:pos x="connsiteX23178" y="connsiteY23178"/>
              </a:cxn>
              <a:cxn ang="0">
                <a:pos x="connsiteX23179" y="connsiteY23179"/>
              </a:cxn>
              <a:cxn ang="0">
                <a:pos x="connsiteX23180" y="connsiteY23180"/>
              </a:cxn>
              <a:cxn ang="0">
                <a:pos x="connsiteX23181" y="connsiteY23181"/>
              </a:cxn>
              <a:cxn ang="0">
                <a:pos x="connsiteX23182" y="connsiteY23182"/>
              </a:cxn>
              <a:cxn ang="0">
                <a:pos x="connsiteX23183" y="connsiteY23183"/>
              </a:cxn>
              <a:cxn ang="0">
                <a:pos x="connsiteX23184" y="connsiteY23184"/>
              </a:cxn>
              <a:cxn ang="0">
                <a:pos x="connsiteX23185" y="connsiteY23185"/>
              </a:cxn>
              <a:cxn ang="0">
                <a:pos x="connsiteX23186" y="connsiteY23186"/>
              </a:cxn>
              <a:cxn ang="0">
                <a:pos x="connsiteX23187" y="connsiteY23187"/>
              </a:cxn>
              <a:cxn ang="0">
                <a:pos x="connsiteX23188" y="connsiteY23188"/>
              </a:cxn>
              <a:cxn ang="0">
                <a:pos x="connsiteX23189" y="connsiteY23189"/>
              </a:cxn>
              <a:cxn ang="0">
                <a:pos x="connsiteX23190" y="connsiteY23190"/>
              </a:cxn>
              <a:cxn ang="0">
                <a:pos x="connsiteX23191" y="connsiteY23191"/>
              </a:cxn>
              <a:cxn ang="0">
                <a:pos x="connsiteX23192" y="connsiteY23192"/>
              </a:cxn>
              <a:cxn ang="0">
                <a:pos x="connsiteX23193" y="connsiteY23193"/>
              </a:cxn>
              <a:cxn ang="0">
                <a:pos x="connsiteX23194" y="connsiteY23194"/>
              </a:cxn>
              <a:cxn ang="0">
                <a:pos x="connsiteX23195" y="connsiteY23195"/>
              </a:cxn>
              <a:cxn ang="0">
                <a:pos x="connsiteX23196" y="connsiteY23196"/>
              </a:cxn>
              <a:cxn ang="0">
                <a:pos x="connsiteX23197" y="connsiteY23197"/>
              </a:cxn>
              <a:cxn ang="0">
                <a:pos x="connsiteX23198" y="connsiteY23198"/>
              </a:cxn>
              <a:cxn ang="0">
                <a:pos x="connsiteX23199" y="connsiteY23199"/>
              </a:cxn>
              <a:cxn ang="0">
                <a:pos x="connsiteX23200" y="connsiteY23200"/>
              </a:cxn>
              <a:cxn ang="0">
                <a:pos x="connsiteX23201" y="connsiteY23201"/>
              </a:cxn>
              <a:cxn ang="0">
                <a:pos x="connsiteX23202" y="connsiteY23202"/>
              </a:cxn>
              <a:cxn ang="0">
                <a:pos x="connsiteX23203" y="connsiteY23203"/>
              </a:cxn>
              <a:cxn ang="0">
                <a:pos x="connsiteX23204" y="connsiteY23204"/>
              </a:cxn>
              <a:cxn ang="0">
                <a:pos x="connsiteX23205" y="connsiteY23205"/>
              </a:cxn>
              <a:cxn ang="0">
                <a:pos x="connsiteX23206" y="connsiteY23206"/>
              </a:cxn>
              <a:cxn ang="0">
                <a:pos x="connsiteX23207" y="connsiteY23207"/>
              </a:cxn>
              <a:cxn ang="0">
                <a:pos x="connsiteX23208" y="connsiteY23208"/>
              </a:cxn>
              <a:cxn ang="0">
                <a:pos x="connsiteX23209" y="connsiteY23209"/>
              </a:cxn>
              <a:cxn ang="0">
                <a:pos x="connsiteX23210" y="connsiteY23210"/>
              </a:cxn>
              <a:cxn ang="0">
                <a:pos x="connsiteX23211" y="connsiteY23211"/>
              </a:cxn>
              <a:cxn ang="0">
                <a:pos x="connsiteX23212" y="connsiteY23212"/>
              </a:cxn>
              <a:cxn ang="0">
                <a:pos x="connsiteX23213" y="connsiteY23213"/>
              </a:cxn>
              <a:cxn ang="0">
                <a:pos x="connsiteX23214" y="connsiteY23214"/>
              </a:cxn>
              <a:cxn ang="0">
                <a:pos x="connsiteX23215" y="connsiteY23215"/>
              </a:cxn>
              <a:cxn ang="0">
                <a:pos x="connsiteX23216" y="connsiteY23216"/>
              </a:cxn>
              <a:cxn ang="0">
                <a:pos x="connsiteX23217" y="connsiteY23217"/>
              </a:cxn>
              <a:cxn ang="0">
                <a:pos x="connsiteX23218" y="connsiteY23218"/>
              </a:cxn>
              <a:cxn ang="0">
                <a:pos x="connsiteX23219" y="connsiteY23219"/>
              </a:cxn>
              <a:cxn ang="0">
                <a:pos x="connsiteX23220" y="connsiteY23220"/>
              </a:cxn>
              <a:cxn ang="0">
                <a:pos x="connsiteX23221" y="connsiteY23221"/>
              </a:cxn>
              <a:cxn ang="0">
                <a:pos x="connsiteX23222" y="connsiteY23222"/>
              </a:cxn>
              <a:cxn ang="0">
                <a:pos x="connsiteX23223" y="connsiteY23223"/>
              </a:cxn>
              <a:cxn ang="0">
                <a:pos x="connsiteX23224" y="connsiteY23224"/>
              </a:cxn>
              <a:cxn ang="0">
                <a:pos x="connsiteX23225" y="connsiteY23225"/>
              </a:cxn>
              <a:cxn ang="0">
                <a:pos x="connsiteX23226" y="connsiteY23226"/>
              </a:cxn>
              <a:cxn ang="0">
                <a:pos x="connsiteX23227" y="connsiteY23227"/>
              </a:cxn>
              <a:cxn ang="0">
                <a:pos x="connsiteX23228" y="connsiteY23228"/>
              </a:cxn>
              <a:cxn ang="0">
                <a:pos x="connsiteX23229" y="connsiteY23229"/>
              </a:cxn>
              <a:cxn ang="0">
                <a:pos x="connsiteX23230" y="connsiteY23230"/>
              </a:cxn>
              <a:cxn ang="0">
                <a:pos x="connsiteX23231" y="connsiteY23231"/>
              </a:cxn>
              <a:cxn ang="0">
                <a:pos x="connsiteX23232" y="connsiteY23232"/>
              </a:cxn>
              <a:cxn ang="0">
                <a:pos x="connsiteX23233" y="connsiteY23233"/>
              </a:cxn>
              <a:cxn ang="0">
                <a:pos x="connsiteX23234" y="connsiteY23234"/>
              </a:cxn>
              <a:cxn ang="0">
                <a:pos x="connsiteX23235" y="connsiteY23235"/>
              </a:cxn>
              <a:cxn ang="0">
                <a:pos x="connsiteX23236" y="connsiteY23236"/>
              </a:cxn>
              <a:cxn ang="0">
                <a:pos x="connsiteX23237" y="connsiteY23237"/>
              </a:cxn>
              <a:cxn ang="0">
                <a:pos x="connsiteX23238" y="connsiteY23238"/>
              </a:cxn>
              <a:cxn ang="0">
                <a:pos x="connsiteX23239" y="connsiteY23239"/>
              </a:cxn>
              <a:cxn ang="0">
                <a:pos x="connsiteX23240" y="connsiteY23240"/>
              </a:cxn>
              <a:cxn ang="0">
                <a:pos x="connsiteX23241" y="connsiteY23241"/>
              </a:cxn>
              <a:cxn ang="0">
                <a:pos x="connsiteX23242" y="connsiteY23242"/>
              </a:cxn>
              <a:cxn ang="0">
                <a:pos x="connsiteX23243" y="connsiteY23243"/>
              </a:cxn>
              <a:cxn ang="0">
                <a:pos x="connsiteX23244" y="connsiteY23244"/>
              </a:cxn>
              <a:cxn ang="0">
                <a:pos x="connsiteX23245" y="connsiteY23245"/>
              </a:cxn>
              <a:cxn ang="0">
                <a:pos x="connsiteX23246" y="connsiteY23246"/>
              </a:cxn>
              <a:cxn ang="0">
                <a:pos x="connsiteX23247" y="connsiteY23247"/>
              </a:cxn>
              <a:cxn ang="0">
                <a:pos x="connsiteX23248" y="connsiteY23248"/>
              </a:cxn>
              <a:cxn ang="0">
                <a:pos x="connsiteX23249" y="connsiteY23249"/>
              </a:cxn>
              <a:cxn ang="0">
                <a:pos x="connsiteX23250" y="connsiteY23250"/>
              </a:cxn>
              <a:cxn ang="0">
                <a:pos x="connsiteX23251" y="connsiteY23251"/>
              </a:cxn>
              <a:cxn ang="0">
                <a:pos x="connsiteX23252" y="connsiteY23252"/>
              </a:cxn>
              <a:cxn ang="0">
                <a:pos x="connsiteX23253" y="connsiteY23253"/>
              </a:cxn>
              <a:cxn ang="0">
                <a:pos x="connsiteX23254" y="connsiteY23254"/>
              </a:cxn>
              <a:cxn ang="0">
                <a:pos x="connsiteX23255" y="connsiteY23255"/>
              </a:cxn>
              <a:cxn ang="0">
                <a:pos x="connsiteX23256" y="connsiteY23256"/>
              </a:cxn>
              <a:cxn ang="0">
                <a:pos x="connsiteX23257" y="connsiteY23257"/>
              </a:cxn>
              <a:cxn ang="0">
                <a:pos x="connsiteX23258" y="connsiteY23258"/>
              </a:cxn>
              <a:cxn ang="0">
                <a:pos x="connsiteX23259" y="connsiteY23259"/>
              </a:cxn>
              <a:cxn ang="0">
                <a:pos x="connsiteX23260" y="connsiteY23260"/>
              </a:cxn>
              <a:cxn ang="0">
                <a:pos x="connsiteX23261" y="connsiteY23261"/>
              </a:cxn>
              <a:cxn ang="0">
                <a:pos x="connsiteX23262" y="connsiteY23262"/>
              </a:cxn>
              <a:cxn ang="0">
                <a:pos x="connsiteX23263" y="connsiteY23263"/>
              </a:cxn>
              <a:cxn ang="0">
                <a:pos x="connsiteX23264" y="connsiteY23264"/>
              </a:cxn>
              <a:cxn ang="0">
                <a:pos x="connsiteX23265" y="connsiteY23265"/>
              </a:cxn>
              <a:cxn ang="0">
                <a:pos x="connsiteX23266" y="connsiteY23266"/>
              </a:cxn>
              <a:cxn ang="0">
                <a:pos x="connsiteX23267" y="connsiteY23267"/>
              </a:cxn>
              <a:cxn ang="0">
                <a:pos x="connsiteX23268" y="connsiteY23268"/>
              </a:cxn>
              <a:cxn ang="0">
                <a:pos x="connsiteX23269" y="connsiteY23269"/>
              </a:cxn>
              <a:cxn ang="0">
                <a:pos x="connsiteX23270" y="connsiteY23270"/>
              </a:cxn>
              <a:cxn ang="0">
                <a:pos x="connsiteX23271" y="connsiteY23271"/>
              </a:cxn>
              <a:cxn ang="0">
                <a:pos x="connsiteX23272" y="connsiteY23272"/>
              </a:cxn>
              <a:cxn ang="0">
                <a:pos x="connsiteX23273" y="connsiteY23273"/>
              </a:cxn>
              <a:cxn ang="0">
                <a:pos x="connsiteX23274" y="connsiteY23274"/>
              </a:cxn>
              <a:cxn ang="0">
                <a:pos x="connsiteX23275" y="connsiteY23275"/>
              </a:cxn>
              <a:cxn ang="0">
                <a:pos x="connsiteX23276" y="connsiteY23276"/>
              </a:cxn>
              <a:cxn ang="0">
                <a:pos x="connsiteX23277" y="connsiteY23277"/>
              </a:cxn>
              <a:cxn ang="0">
                <a:pos x="connsiteX23278" y="connsiteY23278"/>
              </a:cxn>
              <a:cxn ang="0">
                <a:pos x="connsiteX23279" y="connsiteY23279"/>
              </a:cxn>
              <a:cxn ang="0">
                <a:pos x="connsiteX23280" y="connsiteY23280"/>
              </a:cxn>
              <a:cxn ang="0">
                <a:pos x="connsiteX23281" y="connsiteY23281"/>
              </a:cxn>
              <a:cxn ang="0">
                <a:pos x="connsiteX23282" y="connsiteY23282"/>
              </a:cxn>
              <a:cxn ang="0">
                <a:pos x="connsiteX23283" y="connsiteY23283"/>
              </a:cxn>
              <a:cxn ang="0">
                <a:pos x="connsiteX23284" y="connsiteY23284"/>
              </a:cxn>
              <a:cxn ang="0">
                <a:pos x="connsiteX23285" y="connsiteY23285"/>
              </a:cxn>
              <a:cxn ang="0">
                <a:pos x="connsiteX23286" y="connsiteY23286"/>
              </a:cxn>
              <a:cxn ang="0">
                <a:pos x="connsiteX23287" y="connsiteY23287"/>
              </a:cxn>
              <a:cxn ang="0">
                <a:pos x="connsiteX23288" y="connsiteY23288"/>
              </a:cxn>
              <a:cxn ang="0">
                <a:pos x="connsiteX23289" y="connsiteY23289"/>
              </a:cxn>
              <a:cxn ang="0">
                <a:pos x="connsiteX23290" y="connsiteY23290"/>
              </a:cxn>
              <a:cxn ang="0">
                <a:pos x="connsiteX23291" y="connsiteY23291"/>
              </a:cxn>
              <a:cxn ang="0">
                <a:pos x="connsiteX23292" y="connsiteY23292"/>
              </a:cxn>
              <a:cxn ang="0">
                <a:pos x="connsiteX23293" y="connsiteY23293"/>
              </a:cxn>
              <a:cxn ang="0">
                <a:pos x="connsiteX23294" y="connsiteY23294"/>
              </a:cxn>
              <a:cxn ang="0">
                <a:pos x="connsiteX23295" y="connsiteY23295"/>
              </a:cxn>
              <a:cxn ang="0">
                <a:pos x="connsiteX23296" y="connsiteY23296"/>
              </a:cxn>
              <a:cxn ang="0">
                <a:pos x="connsiteX23297" y="connsiteY23297"/>
              </a:cxn>
              <a:cxn ang="0">
                <a:pos x="connsiteX23298" y="connsiteY23298"/>
              </a:cxn>
              <a:cxn ang="0">
                <a:pos x="connsiteX23299" y="connsiteY23299"/>
              </a:cxn>
              <a:cxn ang="0">
                <a:pos x="connsiteX23300" y="connsiteY23300"/>
              </a:cxn>
              <a:cxn ang="0">
                <a:pos x="connsiteX23301" y="connsiteY23301"/>
              </a:cxn>
              <a:cxn ang="0">
                <a:pos x="connsiteX23302" y="connsiteY23302"/>
              </a:cxn>
              <a:cxn ang="0">
                <a:pos x="connsiteX23303" y="connsiteY23303"/>
              </a:cxn>
              <a:cxn ang="0">
                <a:pos x="connsiteX23304" y="connsiteY23304"/>
              </a:cxn>
              <a:cxn ang="0">
                <a:pos x="connsiteX23305" y="connsiteY23305"/>
              </a:cxn>
              <a:cxn ang="0">
                <a:pos x="connsiteX23306" y="connsiteY23306"/>
              </a:cxn>
              <a:cxn ang="0">
                <a:pos x="connsiteX23307" y="connsiteY23307"/>
              </a:cxn>
              <a:cxn ang="0">
                <a:pos x="connsiteX23308" y="connsiteY23308"/>
              </a:cxn>
              <a:cxn ang="0">
                <a:pos x="connsiteX23309" y="connsiteY23309"/>
              </a:cxn>
              <a:cxn ang="0">
                <a:pos x="connsiteX23310" y="connsiteY23310"/>
              </a:cxn>
              <a:cxn ang="0">
                <a:pos x="connsiteX23311" y="connsiteY23311"/>
              </a:cxn>
              <a:cxn ang="0">
                <a:pos x="connsiteX23312" y="connsiteY23312"/>
              </a:cxn>
              <a:cxn ang="0">
                <a:pos x="connsiteX23313" y="connsiteY23313"/>
              </a:cxn>
              <a:cxn ang="0">
                <a:pos x="connsiteX23314" y="connsiteY23314"/>
              </a:cxn>
              <a:cxn ang="0">
                <a:pos x="connsiteX23315" y="connsiteY23315"/>
              </a:cxn>
              <a:cxn ang="0">
                <a:pos x="connsiteX23316" y="connsiteY23316"/>
              </a:cxn>
              <a:cxn ang="0">
                <a:pos x="connsiteX23317" y="connsiteY23317"/>
              </a:cxn>
              <a:cxn ang="0">
                <a:pos x="connsiteX23318" y="connsiteY23318"/>
              </a:cxn>
              <a:cxn ang="0">
                <a:pos x="connsiteX23319" y="connsiteY23319"/>
              </a:cxn>
              <a:cxn ang="0">
                <a:pos x="connsiteX23320" y="connsiteY23320"/>
              </a:cxn>
              <a:cxn ang="0">
                <a:pos x="connsiteX23321" y="connsiteY23321"/>
              </a:cxn>
              <a:cxn ang="0">
                <a:pos x="connsiteX23322" y="connsiteY23322"/>
              </a:cxn>
              <a:cxn ang="0">
                <a:pos x="connsiteX23323" y="connsiteY23323"/>
              </a:cxn>
              <a:cxn ang="0">
                <a:pos x="connsiteX23324" y="connsiteY23324"/>
              </a:cxn>
              <a:cxn ang="0">
                <a:pos x="connsiteX23325" y="connsiteY23325"/>
              </a:cxn>
              <a:cxn ang="0">
                <a:pos x="connsiteX23326" y="connsiteY23326"/>
              </a:cxn>
              <a:cxn ang="0">
                <a:pos x="connsiteX23327" y="connsiteY23327"/>
              </a:cxn>
              <a:cxn ang="0">
                <a:pos x="connsiteX23328" y="connsiteY23328"/>
              </a:cxn>
              <a:cxn ang="0">
                <a:pos x="connsiteX23329" y="connsiteY23329"/>
              </a:cxn>
              <a:cxn ang="0">
                <a:pos x="connsiteX23330" y="connsiteY23330"/>
              </a:cxn>
              <a:cxn ang="0">
                <a:pos x="connsiteX23331" y="connsiteY23331"/>
              </a:cxn>
              <a:cxn ang="0">
                <a:pos x="connsiteX23332" y="connsiteY23332"/>
              </a:cxn>
              <a:cxn ang="0">
                <a:pos x="connsiteX23333" y="connsiteY23333"/>
              </a:cxn>
              <a:cxn ang="0">
                <a:pos x="connsiteX23334" y="connsiteY23334"/>
              </a:cxn>
              <a:cxn ang="0">
                <a:pos x="connsiteX23335" y="connsiteY23335"/>
              </a:cxn>
              <a:cxn ang="0">
                <a:pos x="connsiteX23336" y="connsiteY23336"/>
              </a:cxn>
              <a:cxn ang="0">
                <a:pos x="connsiteX23337" y="connsiteY23337"/>
              </a:cxn>
              <a:cxn ang="0">
                <a:pos x="connsiteX23338" y="connsiteY23338"/>
              </a:cxn>
              <a:cxn ang="0">
                <a:pos x="connsiteX23339" y="connsiteY23339"/>
              </a:cxn>
              <a:cxn ang="0">
                <a:pos x="connsiteX23340" y="connsiteY23340"/>
              </a:cxn>
              <a:cxn ang="0">
                <a:pos x="connsiteX23341" y="connsiteY23341"/>
              </a:cxn>
              <a:cxn ang="0">
                <a:pos x="connsiteX23342" y="connsiteY23342"/>
              </a:cxn>
              <a:cxn ang="0">
                <a:pos x="connsiteX23343" y="connsiteY23343"/>
              </a:cxn>
              <a:cxn ang="0">
                <a:pos x="connsiteX23344" y="connsiteY23344"/>
              </a:cxn>
              <a:cxn ang="0">
                <a:pos x="connsiteX23345" y="connsiteY23345"/>
              </a:cxn>
              <a:cxn ang="0">
                <a:pos x="connsiteX23346" y="connsiteY23346"/>
              </a:cxn>
              <a:cxn ang="0">
                <a:pos x="connsiteX23347" y="connsiteY23347"/>
              </a:cxn>
              <a:cxn ang="0">
                <a:pos x="connsiteX23348" y="connsiteY23348"/>
              </a:cxn>
              <a:cxn ang="0">
                <a:pos x="connsiteX23349" y="connsiteY23349"/>
              </a:cxn>
              <a:cxn ang="0">
                <a:pos x="connsiteX23350" y="connsiteY23350"/>
              </a:cxn>
              <a:cxn ang="0">
                <a:pos x="connsiteX23351" y="connsiteY23351"/>
              </a:cxn>
              <a:cxn ang="0">
                <a:pos x="connsiteX23352" y="connsiteY23352"/>
              </a:cxn>
              <a:cxn ang="0">
                <a:pos x="connsiteX23353" y="connsiteY23353"/>
              </a:cxn>
              <a:cxn ang="0">
                <a:pos x="connsiteX23354" y="connsiteY23354"/>
              </a:cxn>
              <a:cxn ang="0">
                <a:pos x="connsiteX23355" y="connsiteY23355"/>
              </a:cxn>
              <a:cxn ang="0">
                <a:pos x="connsiteX23356" y="connsiteY23356"/>
              </a:cxn>
              <a:cxn ang="0">
                <a:pos x="connsiteX23357" y="connsiteY23357"/>
              </a:cxn>
              <a:cxn ang="0">
                <a:pos x="connsiteX23358" y="connsiteY23358"/>
              </a:cxn>
              <a:cxn ang="0">
                <a:pos x="connsiteX23359" y="connsiteY23359"/>
              </a:cxn>
              <a:cxn ang="0">
                <a:pos x="connsiteX23360" y="connsiteY23360"/>
              </a:cxn>
              <a:cxn ang="0">
                <a:pos x="connsiteX23361" y="connsiteY23361"/>
              </a:cxn>
              <a:cxn ang="0">
                <a:pos x="connsiteX23362" y="connsiteY23362"/>
              </a:cxn>
              <a:cxn ang="0">
                <a:pos x="connsiteX23363" y="connsiteY23363"/>
              </a:cxn>
              <a:cxn ang="0">
                <a:pos x="connsiteX23364" y="connsiteY23364"/>
              </a:cxn>
              <a:cxn ang="0">
                <a:pos x="connsiteX23365" y="connsiteY23365"/>
              </a:cxn>
              <a:cxn ang="0">
                <a:pos x="connsiteX23366" y="connsiteY23366"/>
              </a:cxn>
              <a:cxn ang="0">
                <a:pos x="connsiteX23367" y="connsiteY23367"/>
              </a:cxn>
              <a:cxn ang="0">
                <a:pos x="connsiteX23368" y="connsiteY23368"/>
              </a:cxn>
              <a:cxn ang="0">
                <a:pos x="connsiteX23369" y="connsiteY23369"/>
              </a:cxn>
              <a:cxn ang="0">
                <a:pos x="connsiteX23370" y="connsiteY23370"/>
              </a:cxn>
              <a:cxn ang="0">
                <a:pos x="connsiteX23371" y="connsiteY23371"/>
              </a:cxn>
              <a:cxn ang="0">
                <a:pos x="connsiteX23372" y="connsiteY23372"/>
              </a:cxn>
              <a:cxn ang="0">
                <a:pos x="connsiteX23373" y="connsiteY23373"/>
              </a:cxn>
              <a:cxn ang="0">
                <a:pos x="connsiteX23374" y="connsiteY23374"/>
              </a:cxn>
              <a:cxn ang="0">
                <a:pos x="connsiteX23375" y="connsiteY23375"/>
              </a:cxn>
              <a:cxn ang="0">
                <a:pos x="connsiteX23376" y="connsiteY23376"/>
              </a:cxn>
              <a:cxn ang="0">
                <a:pos x="connsiteX23377" y="connsiteY23377"/>
              </a:cxn>
              <a:cxn ang="0">
                <a:pos x="connsiteX23378" y="connsiteY23378"/>
              </a:cxn>
              <a:cxn ang="0">
                <a:pos x="connsiteX23379" y="connsiteY23379"/>
              </a:cxn>
              <a:cxn ang="0">
                <a:pos x="connsiteX23380" y="connsiteY23380"/>
              </a:cxn>
              <a:cxn ang="0">
                <a:pos x="connsiteX23381" y="connsiteY23381"/>
              </a:cxn>
              <a:cxn ang="0">
                <a:pos x="connsiteX23382" y="connsiteY23382"/>
              </a:cxn>
              <a:cxn ang="0">
                <a:pos x="connsiteX23383" y="connsiteY23383"/>
              </a:cxn>
              <a:cxn ang="0">
                <a:pos x="connsiteX23384" y="connsiteY23384"/>
              </a:cxn>
              <a:cxn ang="0">
                <a:pos x="connsiteX23385" y="connsiteY23385"/>
              </a:cxn>
              <a:cxn ang="0">
                <a:pos x="connsiteX23386" y="connsiteY23386"/>
              </a:cxn>
              <a:cxn ang="0">
                <a:pos x="connsiteX23387" y="connsiteY23387"/>
              </a:cxn>
              <a:cxn ang="0">
                <a:pos x="connsiteX23388" y="connsiteY23388"/>
              </a:cxn>
              <a:cxn ang="0">
                <a:pos x="connsiteX23389" y="connsiteY23389"/>
              </a:cxn>
              <a:cxn ang="0">
                <a:pos x="connsiteX23390" y="connsiteY23390"/>
              </a:cxn>
              <a:cxn ang="0">
                <a:pos x="connsiteX23391" y="connsiteY23391"/>
              </a:cxn>
              <a:cxn ang="0">
                <a:pos x="connsiteX23392" y="connsiteY23392"/>
              </a:cxn>
              <a:cxn ang="0">
                <a:pos x="connsiteX23393" y="connsiteY23393"/>
              </a:cxn>
              <a:cxn ang="0">
                <a:pos x="connsiteX23394" y="connsiteY23394"/>
              </a:cxn>
              <a:cxn ang="0">
                <a:pos x="connsiteX23395" y="connsiteY23395"/>
              </a:cxn>
              <a:cxn ang="0">
                <a:pos x="connsiteX23396" y="connsiteY23396"/>
              </a:cxn>
              <a:cxn ang="0">
                <a:pos x="connsiteX23397" y="connsiteY23397"/>
              </a:cxn>
              <a:cxn ang="0">
                <a:pos x="connsiteX23398" y="connsiteY23398"/>
              </a:cxn>
              <a:cxn ang="0">
                <a:pos x="connsiteX23399" y="connsiteY23399"/>
              </a:cxn>
              <a:cxn ang="0">
                <a:pos x="connsiteX23400" y="connsiteY23400"/>
              </a:cxn>
              <a:cxn ang="0">
                <a:pos x="connsiteX23401" y="connsiteY23401"/>
              </a:cxn>
              <a:cxn ang="0">
                <a:pos x="connsiteX23402" y="connsiteY23402"/>
              </a:cxn>
              <a:cxn ang="0">
                <a:pos x="connsiteX23403" y="connsiteY23403"/>
              </a:cxn>
              <a:cxn ang="0">
                <a:pos x="connsiteX23404" y="connsiteY23404"/>
              </a:cxn>
              <a:cxn ang="0">
                <a:pos x="connsiteX23405" y="connsiteY23405"/>
              </a:cxn>
              <a:cxn ang="0">
                <a:pos x="connsiteX23406" y="connsiteY23406"/>
              </a:cxn>
              <a:cxn ang="0">
                <a:pos x="connsiteX23407" y="connsiteY23407"/>
              </a:cxn>
              <a:cxn ang="0">
                <a:pos x="connsiteX23408" y="connsiteY23408"/>
              </a:cxn>
              <a:cxn ang="0">
                <a:pos x="connsiteX23409" y="connsiteY23409"/>
              </a:cxn>
              <a:cxn ang="0">
                <a:pos x="connsiteX23410" y="connsiteY23410"/>
              </a:cxn>
              <a:cxn ang="0">
                <a:pos x="connsiteX23411" y="connsiteY23411"/>
              </a:cxn>
              <a:cxn ang="0">
                <a:pos x="connsiteX23412" y="connsiteY23412"/>
              </a:cxn>
              <a:cxn ang="0">
                <a:pos x="connsiteX23413" y="connsiteY23413"/>
              </a:cxn>
              <a:cxn ang="0">
                <a:pos x="connsiteX23414" y="connsiteY23414"/>
              </a:cxn>
              <a:cxn ang="0">
                <a:pos x="connsiteX23415" y="connsiteY23415"/>
              </a:cxn>
              <a:cxn ang="0">
                <a:pos x="connsiteX23416" y="connsiteY23416"/>
              </a:cxn>
              <a:cxn ang="0">
                <a:pos x="connsiteX23417" y="connsiteY23417"/>
              </a:cxn>
              <a:cxn ang="0">
                <a:pos x="connsiteX23418" y="connsiteY23418"/>
              </a:cxn>
              <a:cxn ang="0">
                <a:pos x="connsiteX23419" y="connsiteY23419"/>
              </a:cxn>
              <a:cxn ang="0">
                <a:pos x="connsiteX23420" y="connsiteY23420"/>
              </a:cxn>
              <a:cxn ang="0">
                <a:pos x="connsiteX23421" y="connsiteY23421"/>
              </a:cxn>
              <a:cxn ang="0">
                <a:pos x="connsiteX23422" y="connsiteY23422"/>
              </a:cxn>
              <a:cxn ang="0">
                <a:pos x="connsiteX23423" y="connsiteY23423"/>
              </a:cxn>
              <a:cxn ang="0">
                <a:pos x="connsiteX23424" y="connsiteY23424"/>
              </a:cxn>
              <a:cxn ang="0">
                <a:pos x="connsiteX23425" y="connsiteY23425"/>
              </a:cxn>
              <a:cxn ang="0">
                <a:pos x="connsiteX23426" y="connsiteY23426"/>
              </a:cxn>
              <a:cxn ang="0">
                <a:pos x="connsiteX23427" y="connsiteY23427"/>
              </a:cxn>
              <a:cxn ang="0">
                <a:pos x="connsiteX23428" y="connsiteY23428"/>
              </a:cxn>
              <a:cxn ang="0">
                <a:pos x="connsiteX23429" y="connsiteY23429"/>
              </a:cxn>
              <a:cxn ang="0">
                <a:pos x="connsiteX23430" y="connsiteY23430"/>
              </a:cxn>
              <a:cxn ang="0">
                <a:pos x="connsiteX23431" y="connsiteY23431"/>
              </a:cxn>
              <a:cxn ang="0">
                <a:pos x="connsiteX23432" y="connsiteY23432"/>
              </a:cxn>
              <a:cxn ang="0">
                <a:pos x="connsiteX23433" y="connsiteY23433"/>
              </a:cxn>
              <a:cxn ang="0">
                <a:pos x="connsiteX23434" y="connsiteY23434"/>
              </a:cxn>
              <a:cxn ang="0">
                <a:pos x="connsiteX23435" y="connsiteY23435"/>
              </a:cxn>
              <a:cxn ang="0">
                <a:pos x="connsiteX23436" y="connsiteY23436"/>
              </a:cxn>
              <a:cxn ang="0">
                <a:pos x="connsiteX23437" y="connsiteY23437"/>
              </a:cxn>
              <a:cxn ang="0">
                <a:pos x="connsiteX23438" y="connsiteY23438"/>
              </a:cxn>
              <a:cxn ang="0">
                <a:pos x="connsiteX23439" y="connsiteY23439"/>
              </a:cxn>
              <a:cxn ang="0">
                <a:pos x="connsiteX23440" y="connsiteY23440"/>
              </a:cxn>
              <a:cxn ang="0">
                <a:pos x="connsiteX23441" y="connsiteY23441"/>
              </a:cxn>
              <a:cxn ang="0">
                <a:pos x="connsiteX23442" y="connsiteY23442"/>
              </a:cxn>
              <a:cxn ang="0">
                <a:pos x="connsiteX23443" y="connsiteY23443"/>
              </a:cxn>
              <a:cxn ang="0">
                <a:pos x="connsiteX23444" y="connsiteY23444"/>
              </a:cxn>
              <a:cxn ang="0">
                <a:pos x="connsiteX23445" y="connsiteY23445"/>
              </a:cxn>
              <a:cxn ang="0">
                <a:pos x="connsiteX23446" y="connsiteY23446"/>
              </a:cxn>
              <a:cxn ang="0">
                <a:pos x="connsiteX23447" y="connsiteY23447"/>
              </a:cxn>
              <a:cxn ang="0">
                <a:pos x="connsiteX23448" y="connsiteY23448"/>
              </a:cxn>
              <a:cxn ang="0">
                <a:pos x="connsiteX23449" y="connsiteY23449"/>
              </a:cxn>
              <a:cxn ang="0">
                <a:pos x="connsiteX23450" y="connsiteY23450"/>
              </a:cxn>
              <a:cxn ang="0">
                <a:pos x="connsiteX23451" y="connsiteY23451"/>
              </a:cxn>
              <a:cxn ang="0">
                <a:pos x="connsiteX23452" y="connsiteY23452"/>
              </a:cxn>
              <a:cxn ang="0">
                <a:pos x="connsiteX23453" y="connsiteY23453"/>
              </a:cxn>
              <a:cxn ang="0">
                <a:pos x="connsiteX23454" y="connsiteY23454"/>
              </a:cxn>
              <a:cxn ang="0">
                <a:pos x="connsiteX23455" y="connsiteY23455"/>
              </a:cxn>
              <a:cxn ang="0">
                <a:pos x="connsiteX23456" y="connsiteY23456"/>
              </a:cxn>
              <a:cxn ang="0">
                <a:pos x="connsiteX23457" y="connsiteY23457"/>
              </a:cxn>
              <a:cxn ang="0">
                <a:pos x="connsiteX23458" y="connsiteY23458"/>
              </a:cxn>
              <a:cxn ang="0">
                <a:pos x="connsiteX23459" y="connsiteY23459"/>
              </a:cxn>
              <a:cxn ang="0">
                <a:pos x="connsiteX23460" y="connsiteY23460"/>
              </a:cxn>
              <a:cxn ang="0">
                <a:pos x="connsiteX23461" y="connsiteY23461"/>
              </a:cxn>
              <a:cxn ang="0">
                <a:pos x="connsiteX23462" y="connsiteY23462"/>
              </a:cxn>
              <a:cxn ang="0">
                <a:pos x="connsiteX23463" y="connsiteY23463"/>
              </a:cxn>
              <a:cxn ang="0">
                <a:pos x="connsiteX23464" y="connsiteY23464"/>
              </a:cxn>
              <a:cxn ang="0">
                <a:pos x="connsiteX23465" y="connsiteY23465"/>
              </a:cxn>
              <a:cxn ang="0">
                <a:pos x="connsiteX23466" y="connsiteY23466"/>
              </a:cxn>
              <a:cxn ang="0">
                <a:pos x="connsiteX23467" y="connsiteY23467"/>
              </a:cxn>
              <a:cxn ang="0">
                <a:pos x="connsiteX23468" y="connsiteY23468"/>
              </a:cxn>
              <a:cxn ang="0">
                <a:pos x="connsiteX23469" y="connsiteY23469"/>
              </a:cxn>
              <a:cxn ang="0">
                <a:pos x="connsiteX23470" y="connsiteY23470"/>
              </a:cxn>
              <a:cxn ang="0">
                <a:pos x="connsiteX23471" y="connsiteY23471"/>
              </a:cxn>
              <a:cxn ang="0">
                <a:pos x="connsiteX23472" y="connsiteY23472"/>
              </a:cxn>
              <a:cxn ang="0">
                <a:pos x="connsiteX23473" y="connsiteY23473"/>
              </a:cxn>
              <a:cxn ang="0">
                <a:pos x="connsiteX23474" y="connsiteY23474"/>
              </a:cxn>
              <a:cxn ang="0">
                <a:pos x="connsiteX23475" y="connsiteY23475"/>
              </a:cxn>
              <a:cxn ang="0">
                <a:pos x="connsiteX23476" y="connsiteY23476"/>
              </a:cxn>
              <a:cxn ang="0">
                <a:pos x="connsiteX23477" y="connsiteY23477"/>
              </a:cxn>
              <a:cxn ang="0">
                <a:pos x="connsiteX23478" y="connsiteY23478"/>
              </a:cxn>
              <a:cxn ang="0">
                <a:pos x="connsiteX23479" y="connsiteY23479"/>
              </a:cxn>
              <a:cxn ang="0">
                <a:pos x="connsiteX23480" y="connsiteY23480"/>
              </a:cxn>
              <a:cxn ang="0">
                <a:pos x="connsiteX23481" y="connsiteY23481"/>
              </a:cxn>
              <a:cxn ang="0">
                <a:pos x="connsiteX23482" y="connsiteY23482"/>
              </a:cxn>
              <a:cxn ang="0">
                <a:pos x="connsiteX23483" y="connsiteY23483"/>
              </a:cxn>
              <a:cxn ang="0">
                <a:pos x="connsiteX23484" y="connsiteY23484"/>
              </a:cxn>
              <a:cxn ang="0">
                <a:pos x="connsiteX23485" y="connsiteY23485"/>
              </a:cxn>
              <a:cxn ang="0">
                <a:pos x="connsiteX23486" y="connsiteY23486"/>
              </a:cxn>
              <a:cxn ang="0">
                <a:pos x="connsiteX23487" y="connsiteY23487"/>
              </a:cxn>
              <a:cxn ang="0">
                <a:pos x="connsiteX23488" y="connsiteY23488"/>
              </a:cxn>
              <a:cxn ang="0">
                <a:pos x="connsiteX23489" y="connsiteY23489"/>
              </a:cxn>
              <a:cxn ang="0">
                <a:pos x="connsiteX23490" y="connsiteY23490"/>
              </a:cxn>
              <a:cxn ang="0">
                <a:pos x="connsiteX23491" y="connsiteY23491"/>
              </a:cxn>
              <a:cxn ang="0">
                <a:pos x="connsiteX23492" y="connsiteY23492"/>
              </a:cxn>
              <a:cxn ang="0">
                <a:pos x="connsiteX23493" y="connsiteY23493"/>
              </a:cxn>
              <a:cxn ang="0">
                <a:pos x="connsiteX23494" y="connsiteY23494"/>
              </a:cxn>
              <a:cxn ang="0">
                <a:pos x="connsiteX23495" y="connsiteY23495"/>
              </a:cxn>
              <a:cxn ang="0">
                <a:pos x="connsiteX23496" y="connsiteY23496"/>
              </a:cxn>
              <a:cxn ang="0">
                <a:pos x="connsiteX23497" y="connsiteY23497"/>
              </a:cxn>
              <a:cxn ang="0">
                <a:pos x="connsiteX23498" y="connsiteY23498"/>
              </a:cxn>
              <a:cxn ang="0">
                <a:pos x="connsiteX23499" y="connsiteY23499"/>
              </a:cxn>
              <a:cxn ang="0">
                <a:pos x="connsiteX23500" y="connsiteY23500"/>
              </a:cxn>
              <a:cxn ang="0">
                <a:pos x="connsiteX23501" y="connsiteY23501"/>
              </a:cxn>
              <a:cxn ang="0">
                <a:pos x="connsiteX23502" y="connsiteY23502"/>
              </a:cxn>
              <a:cxn ang="0">
                <a:pos x="connsiteX23503" y="connsiteY23503"/>
              </a:cxn>
              <a:cxn ang="0">
                <a:pos x="connsiteX23504" y="connsiteY23504"/>
              </a:cxn>
              <a:cxn ang="0">
                <a:pos x="connsiteX23505" y="connsiteY23505"/>
              </a:cxn>
              <a:cxn ang="0">
                <a:pos x="connsiteX23506" y="connsiteY23506"/>
              </a:cxn>
              <a:cxn ang="0">
                <a:pos x="connsiteX23507" y="connsiteY23507"/>
              </a:cxn>
              <a:cxn ang="0">
                <a:pos x="connsiteX23508" y="connsiteY23508"/>
              </a:cxn>
              <a:cxn ang="0">
                <a:pos x="connsiteX23509" y="connsiteY23509"/>
              </a:cxn>
              <a:cxn ang="0">
                <a:pos x="connsiteX23510" y="connsiteY23510"/>
              </a:cxn>
              <a:cxn ang="0">
                <a:pos x="connsiteX23511" y="connsiteY23511"/>
              </a:cxn>
              <a:cxn ang="0">
                <a:pos x="connsiteX23512" y="connsiteY23512"/>
              </a:cxn>
              <a:cxn ang="0">
                <a:pos x="connsiteX23513" y="connsiteY23513"/>
              </a:cxn>
              <a:cxn ang="0">
                <a:pos x="connsiteX23514" y="connsiteY23514"/>
              </a:cxn>
              <a:cxn ang="0">
                <a:pos x="connsiteX23515" y="connsiteY23515"/>
              </a:cxn>
              <a:cxn ang="0">
                <a:pos x="connsiteX23516" y="connsiteY23516"/>
              </a:cxn>
              <a:cxn ang="0">
                <a:pos x="connsiteX23517" y="connsiteY23517"/>
              </a:cxn>
              <a:cxn ang="0">
                <a:pos x="connsiteX23518" y="connsiteY23518"/>
              </a:cxn>
              <a:cxn ang="0">
                <a:pos x="connsiteX23519" y="connsiteY23519"/>
              </a:cxn>
              <a:cxn ang="0">
                <a:pos x="connsiteX23520" y="connsiteY23520"/>
              </a:cxn>
              <a:cxn ang="0">
                <a:pos x="connsiteX23521" y="connsiteY23521"/>
              </a:cxn>
              <a:cxn ang="0">
                <a:pos x="connsiteX23522" y="connsiteY23522"/>
              </a:cxn>
              <a:cxn ang="0">
                <a:pos x="connsiteX23523" y="connsiteY23523"/>
              </a:cxn>
              <a:cxn ang="0">
                <a:pos x="connsiteX23524" y="connsiteY23524"/>
              </a:cxn>
              <a:cxn ang="0">
                <a:pos x="connsiteX23525" y="connsiteY23525"/>
              </a:cxn>
              <a:cxn ang="0">
                <a:pos x="connsiteX23526" y="connsiteY23526"/>
              </a:cxn>
              <a:cxn ang="0">
                <a:pos x="connsiteX23527" y="connsiteY23527"/>
              </a:cxn>
              <a:cxn ang="0">
                <a:pos x="connsiteX23528" y="connsiteY23528"/>
              </a:cxn>
              <a:cxn ang="0">
                <a:pos x="connsiteX23529" y="connsiteY23529"/>
              </a:cxn>
              <a:cxn ang="0">
                <a:pos x="connsiteX23530" y="connsiteY23530"/>
              </a:cxn>
              <a:cxn ang="0">
                <a:pos x="connsiteX23531" y="connsiteY23531"/>
              </a:cxn>
              <a:cxn ang="0">
                <a:pos x="connsiteX23532" y="connsiteY23532"/>
              </a:cxn>
              <a:cxn ang="0">
                <a:pos x="connsiteX23533" y="connsiteY23533"/>
              </a:cxn>
              <a:cxn ang="0">
                <a:pos x="connsiteX23534" y="connsiteY23534"/>
              </a:cxn>
              <a:cxn ang="0">
                <a:pos x="connsiteX23535" y="connsiteY23535"/>
              </a:cxn>
              <a:cxn ang="0">
                <a:pos x="connsiteX23536" y="connsiteY23536"/>
              </a:cxn>
              <a:cxn ang="0">
                <a:pos x="connsiteX23537" y="connsiteY23537"/>
              </a:cxn>
              <a:cxn ang="0">
                <a:pos x="connsiteX23538" y="connsiteY23538"/>
              </a:cxn>
              <a:cxn ang="0">
                <a:pos x="connsiteX23539" y="connsiteY23539"/>
              </a:cxn>
              <a:cxn ang="0">
                <a:pos x="connsiteX23540" y="connsiteY23540"/>
              </a:cxn>
              <a:cxn ang="0">
                <a:pos x="connsiteX23541" y="connsiteY23541"/>
              </a:cxn>
              <a:cxn ang="0">
                <a:pos x="connsiteX23542" y="connsiteY23542"/>
              </a:cxn>
              <a:cxn ang="0">
                <a:pos x="connsiteX23543" y="connsiteY23543"/>
              </a:cxn>
              <a:cxn ang="0">
                <a:pos x="connsiteX23544" y="connsiteY23544"/>
              </a:cxn>
              <a:cxn ang="0">
                <a:pos x="connsiteX23545" y="connsiteY23545"/>
              </a:cxn>
              <a:cxn ang="0">
                <a:pos x="connsiteX23546" y="connsiteY23546"/>
              </a:cxn>
              <a:cxn ang="0">
                <a:pos x="connsiteX23547" y="connsiteY23547"/>
              </a:cxn>
              <a:cxn ang="0">
                <a:pos x="connsiteX23548" y="connsiteY23548"/>
              </a:cxn>
              <a:cxn ang="0">
                <a:pos x="connsiteX23549" y="connsiteY23549"/>
              </a:cxn>
              <a:cxn ang="0">
                <a:pos x="connsiteX23550" y="connsiteY23550"/>
              </a:cxn>
              <a:cxn ang="0">
                <a:pos x="connsiteX23551" y="connsiteY23551"/>
              </a:cxn>
              <a:cxn ang="0">
                <a:pos x="connsiteX23552" y="connsiteY23552"/>
              </a:cxn>
              <a:cxn ang="0">
                <a:pos x="connsiteX23553" y="connsiteY23553"/>
              </a:cxn>
              <a:cxn ang="0">
                <a:pos x="connsiteX23554" y="connsiteY23554"/>
              </a:cxn>
              <a:cxn ang="0">
                <a:pos x="connsiteX23555" y="connsiteY23555"/>
              </a:cxn>
              <a:cxn ang="0">
                <a:pos x="connsiteX23556" y="connsiteY23556"/>
              </a:cxn>
              <a:cxn ang="0">
                <a:pos x="connsiteX23557" y="connsiteY23557"/>
              </a:cxn>
              <a:cxn ang="0">
                <a:pos x="connsiteX23558" y="connsiteY23558"/>
              </a:cxn>
              <a:cxn ang="0">
                <a:pos x="connsiteX23559" y="connsiteY23559"/>
              </a:cxn>
              <a:cxn ang="0">
                <a:pos x="connsiteX23560" y="connsiteY23560"/>
              </a:cxn>
              <a:cxn ang="0">
                <a:pos x="connsiteX23561" y="connsiteY23561"/>
              </a:cxn>
              <a:cxn ang="0">
                <a:pos x="connsiteX23562" y="connsiteY23562"/>
              </a:cxn>
              <a:cxn ang="0">
                <a:pos x="connsiteX23563" y="connsiteY23563"/>
              </a:cxn>
              <a:cxn ang="0">
                <a:pos x="connsiteX23564" y="connsiteY23564"/>
              </a:cxn>
              <a:cxn ang="0">
                <a:pos x="connsiteX23565" y="connsiteY23565"/>
              </a:cxn>
              <a:cxn ang="0">
                <a:pos x="connsiteX23566" y="connsiteY23566"/>
              </a:cxn>
              <a:cxn ang="0">
                <a:pos x="connsiteX23567" y="connsiteY23567"/>
              </a:cxn>
              <a:cxn ang="0">
                <a:pos x="connsiteX23568" y="connsiteY23568"/>
              </a:cxn>
              <a:cxn ang="0">
                <a:pos x="connsiteX23569" y="connsiteY23569"/>
              </a:cxn>
              <a:cxn ang="0">
                <a:pos x="connsiteX23570" y="connsiteY23570"/>
              </a:cxn>
              <a:cxn ang="0">
                <a:pos x="connsiteX23571" y="connsiteY23571"/>
              </a:cxn>
              <a:cxn ang="0">
                <a:pos x="connsiteX23572" y="connsiteY23572"/>
              </a:cxn>
              <a:cxn ang="0">
                <a:pos x="connsiteX23573" y="connsiteY23573"/>
              </a:cxn>
              <a:cxn ang="0">
                <a:pos x="connsiteX23574" y="connsiteY23574"/>
              </a:cxn>
              <a:cxn ang="0">
                <a:pos x="connsiteX23575" y="connsiteY23575"/>
              </a:cxn>
              <a:cxn ang="0">
                <a:pos x="connsiteX23576" y="connsiteY23576"/>
              </a:cxn>
              <a:cxn ang="0">
                <a:pos x="connsiteX23577" y="connsiteY23577"/>
              </a:cxn>
              <a:cxn ang="0">
                <a:pos x="connsiteX23578" y="connsiteY23578"/>
              </a:cxn>
              <a:cxn ang="0">
                <a:pos x="connsiteX23579" y="connsiteY23579"/>
              </a:cxn>
              <a:cxn ang="0">
                <a:pos x="connsiteX23580" y="connsiteY23580"/>
              </a:cxn>
              <a:cxn ang="0">
                <a:pos x="connsiteX23581" y="connsiteY23581"/>
              </a:cxn>
              <a:cxn ang="0">
                <a:pos x="connsiteX23582" y="connsiteY23582"/>
              </a:cxn>
              <a:cxn ang="0">
                <a:pos x="connsiteX23583" y="connsiteY23583"/>
              </a:cxn>
              <a:cxn ang="0">
                <a:pos x="connsiteX23584" y="connsiteY23584"/>
              </a:cxn>
              <a:cxn ang="0">
                <a:pos x="connsiteX23585" y="connsiteY23585"/>
              </a:cxn>
              <a:cxn ang="0">
                <a:pos x="connsiteX23586" y="connsiteY23586"/>
              </a:cxn>
              <a:cxn ang="0">
                <a:pos x="connsiteX23587" y="connsiteY23587"/>
              </a:cxn>
              <a:cxn ang="0">
                <a:pos x="connsiteX23588" y="connsiteY23588"/>
              </a:cxn>
              <a:cxn ang="0">
                <a:pos x="connsiteX23589" y="connsiteY23589"/>
              </a:cxn>
              <a:cxn ang="0">
                <a:pos x="connsiteX23590" y="connsiteY23590"/>
              </a:cxn>
              <a:cxn ang="0">
                <a:pos x="connsiteX23591" y="connsiteY23591"/>
              </a:cxn>
              <a:cxn ang="0">
                <a:pos x="connsiteX23592" y="connsiteY23592"/>
              </a:cxn>
              <a:cxn ang="0">
                <a:pos x="connsiteX23593" y="connsiteY23593"/>
              </a:cxn>
              <a:cxn ang="0">
                <a:pos x="connsiteX23594" y="connsiteY23594"/>
              </a:cxn>
              <a:cxn ang="0">
                <a:pos x="connsiteX23595" y="connsiteY23595"/>
              </a:cxn>
              <a:cxn ang="0">
                <a:pos x="connsiteX23596" y="connsiteY23596"/>
              </a:cxn>
              <a:cxn ang="0">
                <a:pos x="connsiteX23597" y="connsiteY23597"/>
              </a:cxn>
              <a:cxn ang="0">
                <a:pos x="connsiteX23598" y="connsiteY23598"/>
              </a:cxn>
              <a:cxn ang="0">
                <a:pos x="connsiteX23599" y="connsiteY23599"/>
              </a:cxn>
              <a:cxn ang="0">
                <a:pos x="connsiteX23600" y="connsiteY23600"/>
              </a:cxn>
              <a:cxn ang="0">
                <a:pos x="connsiteX23601" y="connsiteY23601"/>
              </a:cxn>
              <a:cxn ang="0">
                <a:pos x="connsiteX23602" y="connsiteY23602"/>
              </a:cxn>
              <a:cxn ang="0">
                <a:pos x="connsiteX23603" y="connsiteY23603"/>
              </a:cxn>
              <a:cxn ang="0">
                <a:pos x="connsiteX23604" y="connsiteY23604"/>
              </a:cxn>
              <a:cxn ang="0">
                <a:pos x="connsiteX23605" y="connsiteY23605"/>
              </a:cxn>
              <a:cxn ang="0">
                <a:pos x="connsiteX23606" y="connsiteY23606"/>
              </a:cxn>
              <a:cxn ang="0">
                <a:pos x="connsiteX23607" y="connsiteY23607"/>
              </a:cxn>
              <a:cxn ang="0">
                <a:pos x="connsiteX23608" y="connsiteY23608"/>
              </a:cxn>
              <a:cxn ang="0">
                <a:pos x="connsiteX23609" y="connsiteY23609"/>
              </a:cxn>
              <a:cxn ang="0">
                <a:pos x="connsiteX23610" y="connsiteY23610"/>
              </a:cxn>
              <a:cxn ang="0">
                <a:pos x="connsiteX23611" y="connsiteY23611"/>
              </a:cxn>
              <a:cxn ang="0">
                <a:pos x="connsiteX23612" y="connsiteY23612"/>
              </a:cxn>
              <a:cxn ang="0">
                <a:pos x="connsiteX23613" y="connsiteY23613"/>
              </a:cxn>
              <a:cxn ang="0">
                <a:pos x="connsiteX23614" y="connsiteY23614"/>
              </a:cxn>
              <a:cxn ang="0">
                <a:pos x="connsiteX23615" y="connsiteY23615"/>
              </a:cxn>
              <a:cxn ang="0">
                <a:pos x="connsiteX23616" y="connsiteY23616"/>
              </a:cxn>
              <a:cxn ang="0">
                <a:pos x="connsiteX23617" y="connsiteY23617"/>
              </a:cxn>
              <a:cxn ang="0">
                <a:pos x="connsiteX23618" y="connsiteY23618"/>
              </a:cxn>
              <a:cxn ang="0">
                <a:pos x="connsiteX23619" y="connsiteY23619"/>
              </a:cxn>
              <a:cxn ang="0">
                <a:pos x="connsiteX23620" y="connsiteY23620"/>
              </a:cxn>
              <a:cxn ang="0">
                <a:pos x="connsiteX23621" y="connsiteY23621"/>
              </a:cxn>
              <a:cxn ang="0">
                <a:pos x="connsiteX23622" y="connsiteY23622"/>
              </a:cxn>
              <a:cxn ang="0">
                <a:pos x="connsiteX23623" y="connsiteY23623"/>
              </a:cxn>
              <a:cxn ang="0">
                <a:pos x="connsiteX23624" y="connsiteY23624"/>
              </a:cxn>
              <a:cxn ang="0">
                <a:pos x="connsiteX23625" y="connsiteY23625"/>
              </a:cxn>
              <a:cxn ang="0">
                <a:pos x="connsiteX23626" y="connsiteY23626"/>
              </a:cxn>
              <a:cxn ang="0">
                <a:pos x="connsiteX23627" y="connsiteY23627"/>
              </a:cxn>
              <a:cxn ang="0">
                <a:pos x="connsiteX23628" y="connsiteY23628"/>
              </a:cxn>
              <a:cxn ang="0">
                <a:pos x="connsiteX23629" y="connsiteY23629"/>
              </a:cxn>
              <a:cxn ang="0">
                <a:pos x="connsiteX23630" y="connsiteY23630"/>
              </a:cxn>
              <a:cxn ang="0">
                <a:pos x="connsiteX23631" y="connsiteY23631"/>
              </a:cxn>
              <a:cxn ang="0">
                <a:pos x="connsiteX23632" y="connsiteY23632"/>
              </a:cxn>
              <a:cxn ang="0">
                <a:pos x="connsiteX23633" y="connsiteY23633"/>
              </a:cxn>
              <a:cxn ang="0">
                <a:pos x="connsiteX23634" y="connsiteY23634"/>
              </a:cxn>
              <a:cxn ang="0">
                <a:pos x="connsiteX23635" y="connsiteY23635"/>
              </a:cxn>
              <a:cxn ang="0">
                <a:pos x="connsiteX23636" y="connsiteY23636"/>
              </a:cxn>
              <a:cxn ang="0">
                <a:pos x="connsiteX23637" y="connsiteY23637"/>
              </a:cxn>
              <a:cxn ang="0">
                <a:pos x="connsiteX23638" y="connsiteY23638"/>
              </a:cxn>
              <a:cxn ang="0">
                <a:pos x="connsiteX23639" y="connsiteY23639"/>
              </a:cxn>
              <a:cxn ang="0">
                <a:pos x="connsiteX23640" y="connsiteY23640"/>
              </a:cxn>
              <a:cxn ang="0">
                <a:pos x="connsiteX23641" y="connsiteY23641"/>
              </a:cxn>
              <a:cxn ang="0">
                <a:pos x="connsiteX23642" y="connsiteY23642"/>
              </a:cxn>
              <a:cxn ang="0">
                <a:pos x="connsiteX23643" y="connsiteY23643"/>
              </a:cxn>
              <a:cxn ang="0">
                <a:pos x="connsiteX23644" y="connsiteY23644"/>
              </a:cxn>
              <a:cxn ang="0">
                <a:pos x="connsiteX23645" y="connsiteY23645"/>
              </a:cxn>
              <a:cxn ang="0">
                <a:pos x="connsiteX23646" y="connsiteY23646"/>
              </a:cxn>
              <a:cxn ang="0">
                <a:pos x="connsiteX23647" y="connsiteY23647"/>
              </a:cxn>
              <a:cxn ang="0">
                <a:pos x="connsiteX23648" y="connsiteY23648"/>
              </a:cxn>
              <a:cxn ang="0">
                <a:pos x="connsiteX23649" y="connsiteY23649"/>
              </a:cxn>
              <a:cxn ang="0">
                <a:pos x="connsiteX23650" y="connsiteY23650"/>
              </a:cxn>
              <a:cxn ang="0">
                <a:pos x="connsiteX23651" y="connsiteY23651"/>
              </a:cxn>
              <a:cxn ang="0">
                <a:pos x="connsiteX23652" y="connsiteY23652"/>
              </a:cxn>
              <a:cxn ang="0">
                <a:pos x="connsiteX23653" y="connsiteY23653"/>
              </a:cxn>
              <a:cxn ang="0">
                <a:pos x="connsiteX23654" y="connsiteY23654"/>
              </a:cxn>
              <a:cxn ang="0">
                <a:pos x="connsiteX23655" y="connsiteY23655"/>
              </a:cxn>
              <a:cxn ang="0">
                <a:pos x="connsiteX23656" y="connsiteY23656"/>
              </a:cxn>
              <a:cxn ang="0">
                <a:pos x="connsiteX23657" y="connsiteY23657"/>
              </a:cxn>
              <a:cxn ang="0">
                <a:pos x="connsiteX23658" y="connsiteY23658"/>
              </a:cxn>
              <a:cxn ang="0">
                <a:pos x="connsiteX23659" y="connsiteY23659"/>
              </a:cxn>
              <a:cxn ang="0">
                <a:pos x="connsiteX23660" y="connsiteY23660"/>
              </a:cxn>
              <a:cxn ang="0">
                <a:pos x="connsiteX23661" y="connsiteY23661"/>
              </a:cxn>
              <a:cxn ang="0">
                <a:pos x="connsiteX23662" y="connsiteY23662"/>
              </a:cxn>
              <a:cxn ang="0">
                <a:pos x="connsiteX23663" y="connsiteY23663"/>
              </a:cxn>
              <a:cxn ang="0">
                <a:pos x="connsiteX23664" y="connsiteY23664"/>
              </a:cxn>
              <a:cxn ang="0">
                <a:pos x="connsiteX23665" y="connsiteY23665"/>
              </a:cxn>
              <a:cxn ang="0">
                <a:pos x="connsiteX23666" y="connsiteY23666"/>
              </a:cxn>
              <a:cxn ang="0">
                <a:pos x="connsiteX23667" y="connsiteY23667"/>
              </a:cxn>
              <a:cxn ang="0">
                <a:pos x="connsiteX23668" y="connsiteY23668"/>
              </a:cxn>
              <a:cxn ang="0">
                <a:pos x="connsiteX23669" y="connsiteY23669"/>
              </a:cxn>
              <a:cxn ang="0">
                <a:pos x="connsiteX23670" y="connsiteY23670"/>
              </a:cxn>
              <a:cxn ang="0">
                <a:pos x="connsiteX23671" y="connsiteY23671"/>
              </a:cxn>
              <a:cxn ang="0">
                <a:pos x="connsiteX23672" y="connsiteY23672"/>
              </a:cxn>
              <a:cxn ang="0">
                <a:pos x="connsiteX23673" y="connsiteY23673"/>
              </a:cxn>
              <a:cxn ang="0">
                <a:pos x="connsiteX23674" y="connsiteY23674"/>
              </a:cxn>
              <a:cxn ang="0">
                <a:pos x="connsiteX23675" y="connsiteY23675"/>
              </a:cxn>
              <a:cxn ang="0">
                <a:pos x="connsiteX23676" y="connsiteY23676"/>
              </a:cxn>
              <a:cxn ang="0">
                <a:pos x="connsiteX23677" y="connsiteY23677"/>
              </a:cxn>
              <a:cxn ang="0">
                <a:pos x="connsiteX23678" y="connsiteY23678"/>
              </a:cxn>
              <a:cxn ang="0">
                <a:pos x="connsiteX23679" y="connsiteY23679"/>
              </a:cxn>
              <a:cxn ang="0">
                <a:pos x="connsiteX23680" y="connsiteY23680"/>
              </a:cxn>
              <a:cxn ang="0">
                <a:pos x="connsiteX23681" y="connsiteY23681"/>
              </a:cxn>
              <a:cxn ang="0">
                <a:pos x="connsiteX23682" y="connsiteY23682"/>
              </a:cxn>
              <a:cxn ang="0">
                <a:pos x="connsiteX23683" y="connsiteY23683"/>
              </a:cxn>
              <a:cxn ang="0">
                <a:pos x="connsiteX23684" y="connsiteY23684"/>
              </a:cxn>
              <a:cxn ang="0">
                <a:pos x="connsiteX23685" y="connsiteY23685"/>
              </a:cxn>
              <a:cxn ang="0">
                <a:pos x="connsiteX23686" y="connsiteY23686"/>
              </a:cxn>
              <a:cxn ang="0">
                <a:pos x="connsiteX23687" y="connsiteY23687"/>
              </a:cxn>
              <a:cxn ang="0">
                <a:pos x="connsiteX23688" y="connsiteY23688"/>
              </a:cxn>
              <a:cxn ang="0">
                <a:pos x="connsiteX23689" y="connsiteY23689"/>
              </a:cxn>
              <a:cxn ang="0">
                <a:pos x="connsiteX23690" y="connsiteY23690"/>
              </a:cxn>
              <a:cxn ang="0">
                <a:pos x="connsiteX23691" y="connsiteY23691"/>
              </a:cxn>
              <a:cxn ang="0">
                <a:pos x="connsiteX23692" y="connsiteY23692"/>
              </a:cxn>
              <a:cxn ang="0">
                <a:pos x="connsiteX23693" y="connsiteY23693"/>
              </a:cxn>
              <a:cxn ang="0">
                <a:pos x="connsiteX23694" y="connsiteY23694"/>
              </a:cxn>
              <a:cxn ang="0">
                <a:pos x="connsiteX23695" y="connsiteY23695"/>
              </a:cxn>
              <a:cxn ang="0">
                <a:pos x="connsiteX23696" y="connsiteY23696"/>
              </a:cxn>
              <a:cxn ang="0">
                <a:pos x="connsiteX23697" y="connsiteY23697"/>
              </a:cxn>
              <a:cxn ang="0">
                <a:pos x="connsiteX23698" y="connsiteY23698"/>
              </a:cxn>
              <a:cxn ang="0">
                <a:pos x="connsiteX23699" y="connsiteY23699"/>
              </a:cxn>
              <a:cxn ang="0">
                <a:pos x="connsiteX23700" y="connsiteY23700"/>
              </a:cxn>
              <a:cxn ang="0">
                <a:pos x="connsiteX23701" y="connsiteY23701"/>
              </a:cxn>
              <a:cxn ang="0">
                <a:pos x="connsiteX23702" y="connsiteY23702"/>
              </a:cxn>
              <a:cxn ang="0">
                <a:pos x="connsiteX23703" y="connsiteY23703"/>
              </a:cxn>
              <a:cxn ang="0">
                <a:pos x="connsiteX23704" y="connsiteY23704"/>
              </a:cxn>
              <a:cxn ang="0">
                <a:pos x="connsiteX23705" y="connsiteY23705"/>
              </a:cxn>
              <a:cxn ang="0">
                <a:pos x="connsiteX23706" y="connsiteY23706"/>
              </a:cxn>
              <a:cxn ang="0">
                <a:pos x="connsiteX23707" y="connsiteY23707"/>
              </a:cxn>
              <a:cxn ang="0">
                <a:pos x="connsiteX23708" y="connsiteY23708"/>
              </a:cxn>
              <a:cxn ang="0">
                <a:pos x="connsiteX23709" y="connsiteY23709"/>
              </a:cxn>
              <a:cxn ang="0">
                <a:pos x="connsiteX23710" y="connsiteY23710"/>
              </a:cxn>
              <a:cxn ang="0">
                <a:pos x="connsiteX23711" y="connsiteY23711"/>
              </a:cxn>
              <a:cxn ang="0">
                <a:pos x="connsiteX23712" y="connsiteY23712"/>
              </a:cxn>
              <a:cxn ang="0">
                <a:pos x="connsiteX23713" y="connsiteY23713"/>
              </a:cxn>
              <a:cxn ang="0">
                <a:pos x="connsiteX23714" y="connsiteY23714"/>
              </a:cxn>
              <a:cxn ang="0">
                <a:pos x="connsiteX23715" y="connsiteY23715"/>
              </a:cxn>
              <a:cxn ang="0">
                <a:pos x="connsiteX23716" y="connsiteY23716"/>
              </a:cxn>
              <a:cxn ang="0">
                <a:pos x="connsiteX23717" y="connsiteY23717"/>
              </a:cxn>
              <a:cxn ang="0">
                <a:pos x="connsiteX23718" y="connsiteY23718"/>
              </a:cxn>
              <a:cxn ang="0">
                <a:pos x="connsiteX23719" y="connsiteY23719"/>
              </a:cxn>
              <a:cxn ang="0">
                <a:pos x="connsiteX23720" y="connsiteY23720"/>
              </a:cxn>
              <a:cxn ang="0">
                <a:pos x="connsiteX23721" y="connsiteY23721"/>
              </a:cxn>
              <a:cxn ang="0">
                <a:pos x="connsiteX23722" y="connsiteY23722"/>
              </a:cxn>
              <a:cxn ang="0">
                <a:pos x="connsiteX23723" y="connsiteY23723"/>
              </a:cxn>
              <a:cxn ang="0">
                <a:pos x="connsiteX23724" y="connsiteY23724"/>
              </a:cxn>
              <a:cxn ang="0">
                <a:pos x="connsiteX23725" y="connsiteY23725"/>
              </a:cxn>
              <a:cxn ang="0">
                <a:pos x="connsiteX23726" y="connsiteY23726"/>
              </a:cxn>
              <a:cxn ang="0">
                <a:pos x="connsiteX23727" y="connsiteY23727"/>
              </a:cxn>
              <a:cxn ang="0">
                <a:pos x="connsiteX23728" y="connsiteY23728"/>
              </a:cxn>
              <a:cxn ang="0">
                <a:pos x="connsiteX23729" y="connsiteY23729"/>
              </a:cxn>
              <a:cxn ang="0">
                <a:pos x="connsiteX23730" y="connsiteY23730"/>
              </a:cxn>
              <a:cxn ang="0">
                <a:pos x="connsiteX23731" y="connsiteY23731"/>
              </a:cxn>
              <a:cxn ang="0">
                <a:pos x="connsiteX23732" y="connsiteY23732"/>
              </a:cxn>
              <a:cxn ang="0">
                <a:pos x="connsiteX23733" y="connsiteY23733"/>
              </a:cxn>
              <a:cxn ang="0">
                <a:pos x="connsiteX23734" y="connsiteY23734"/>
              </a:cxn>
              <a:cxn ang="0">
                <a:pos x="connsiteX23735" y="connsiteY23735"/>
              </a:cxn>
              <a:cxn ang="0">
                <a:pos x="connsiteX23736" y="connsiteY23736"/>
              </a:cxn>
              <a:cxn ang="0">
                <a:pos x="connsiteX23737" y="connsiteY23737"/>
              </a:cxn>
              <a:cxn ang="0">
                <a:pos x="connsiteX23738" y="connsiteY23738"/>
              </a:cxn>
              <a:cxn ang="0">
                <a:pos x="connsiteX23739" y="connsiteY23739"/>
              </a:cxn>
              <a:cxn ang="0">
                <a:pos x="connsiteX23740" y="connsiteY23740"/>
              </a:cxn>
              <a:cxn ang="0">
                <a:pos x="connsiteX23741" y="connsiteY23741"/>
              </a:cxn>
              <a:cxn ang="0">
                <a:pos x="connsiteX23742" y="connsiteY23742"/>
              </a:cxn>
              <a:cxn ang="0">
                <a:pos x="connsiteX23743" y="connsiteY23743"/>
              </a:cxn>
              <a:cxn ang="0">
                <a:pos x="connsiteX23744" y="connsiteY23744"/>
              </a:cxn>
              <a:cxn ang="0">
                <a:pos x="connsiteX23745" y="connsiteY23745"/>
              </a:cxn>
              <a:cxn ang="0">
                <a:pos x="connsiteX23746" y="connsiteY23746"/>
              </a:cxn>
              <a:cxn ang="0">
                <a:pos x="connsiteX23747" y="connsiteY23747"/>
              </a:cxn>
              <a:cxn ang="0">
                <a:pos x="connsiteX23748" y="connsiteY23748"/>
              </a:cxn>
              <a:cxn ang="0">
                <a:pos x="connsiteX23749" y="connsiteY23749"/>
              </a:cxn>
              <a:cxn ang="0">
                <a:pos x="connsiteX23750" y="connsiteY23750"/>
              </a:cxn>
              <a:cxn ang="0">
                <a:pos x="connsiteX23751" y="connsiteY23751"/>
              </a:cxn>
              <a:cxn ang="0">
                <a:pos x="connsiteX23752" y="connsiteY23752"/>
              </a:cxn>
              <a:cxn ang="0">
                <a:pos x="connsiteX23753" y="connsiteY23753"/>
              </a:cxn>
              <a:cxn ang="0">
                <a:pos x="connsiteX23754" y="connsiteY23754"/>
              </a:cxn>
              <a:cxn ang="0">
                <a:pos x="connsiteX23755" y="connsiteY23755"/>
              </a:cxn>
              <a:cxn ang="0">
                <a:pos x="connsiteX23756" y="connsiteY23756"/>
              </a:cxn>
              <a:cxn ang="0">
                <a:pos x="connsiteX23757" y="connsiteY23757"/>
              </a:cxn>
              <a:cxn ang="0">
                <a:pos x="connsiteX23758" y="connsiteY23758"/>
              </a:cxn>
              <a:cxn ang="0">
                <a:pos x="connsiteX23759" y="connsiteY23759"/>
              </a:cxn>
              <a:cxn ang="0">
                <a:pos x="connsiteX23760" y="connsiteY23760"/>
              </a:cxn>
              <a:cxn ang="0">
                <a:pos x="connsiteX23761" y="connsiteY23761"/>
              </a:cxn>
              <a:cxn ang="0">
                <a:pos x="connsiteX23762" y="connsiteY23762"/>
              </a:cxn>
              <a:cxn ang="0">
                <a:pos x="connsiteX23763" y="connsiteY23763"/>
              </a:cxn>
              <a:cxn ang="0">
                <a:pos x="connsiteX23764" y="connsiteY23764"/>
              </a:cxn>
              <a:cxn ang="0">
                <a:pos x="connsiteX23765" y="connsiteY23765"/>
              </a:cxn>
              <a:cxn ang="0">
                <a:pos x="connsiteX23766" y="connsiteY23766"/>
              </a:cxn>
              <a:cxn ang="0">
                <a:pos x="connsiteX23767" y="connsiteY23767"/>
              </a:cxn>
              <a:cxn ang="0">
                <a:pos x="connsiteX23768" y="connsiteY23768"/>
              </a:cxn>
              <a:cxn ang="0">
                <a:pos x="connsiteX23769" y="connsiteY23769"/>
              </a:cxn>
              <a:cxn ang="0">
                <a:pos x="connsiteX23770" y="connsiteY23770"/>
              </a:cxn>
              <a:cxn ang="0">
                <a:pos x="connsiteX23771" y="connsiteY23771"/>
              </a:cxn>
              <a:cxn ang="0">
                <a:pos x="connsiteX23772" y="connsiteY23772"/>
              </a:cxn>
              <a:cxn ang="0">
                <a:pos x="connsiteX23773" y="connsiteY23773"/>
              </a:cxn>
              <a:cxn ang="0">
                <a:pos x="connsiteX23774" y="connsiteY23774"/>
              </a:cxn>
              <a:cxn ang="0">
                <a:pos x="connsiteX23775" y="connsiteY23775"/>
              </a:cxn>
              <a:cxn ang="0">
                <a:pos x="connsiteX23776" y="connsiteY23776"/>
              </a:cxn>
              <a:cxn ang="0">
                <a:pos x="connsiteX23777" y="connsiteY23777"/>
              </a:cxn>
              <a:cxn ang="0">
                <a:pos x="connsiteX23778" y="connsiteY23778"/>
              </a:cxn>
              <a:cxn ang="0">
                <a:pos x="connsiteX23779" y="connsiteY23779"/>
              </a:cxn>
              <a:cxn ang="0">
                <a:pos x="connsiteX23780" y="connsiteY23780"/>
              </a:cxn>
              <a:cxn ang="0">
                <a:pos x="connsiteX23781" y="connsiteY23781"/>
              </a:cxn>
              <a:cxn ang="0">
                <a:pos x="connsiteX23782" y="connsiteY23782"/>
              </a:cxn>
              <a:cxn ang="0">
                <a:pos x="connsiteX23783" y="connsiteY23783"/>
              </a:cxn>
              <a:cxn ang="0">
                <a:pos x="connsiteX23784" y="connsiteY23784"/>
              </a:cxn>
              <a:cxn ang="0">
                <a:pos x="connsiteX23785" y="connsiteY23785"/>
              </a:cxn>
              <a:cxn ang="0">
                <a:pos x="connsiteX23786" y="connsiteY23786"/>
              </a:cxn>
              <a:cxn ang="0">
                <a:pos x="connsiteX23787" y="connsiteY23787"/>
              </a:cxn>
              <a:cxn ang="0">
                <a:pos x="connsiteX23788" y="connsiteY23788"/>
              </a:cxn>
              <a:cxn ang="0">
                <a:pos x="connsiteX23789" y="connsiteY23789"/>
              </a:cxn>
              <a:cxn ang="0">
                <a:pos x="connsiteX23790" y="connsiteY23790"/>
              </a:cxn>
              <a:cxn ang="0">
                <a:pos x="connsiteX23791" y="connsiteY23791"/>
              </a:cxn>
              <a:cxn ang="0">
                <a:pos x="connsiteX23792" y="connsiteY23792"/>
              </a:cxn>
              <a:cxn ang="0">
                <a:pos x="connsiteX23793" y="connsiteY23793"/>
              </a:cxn>
              <a:cxn ang="0">
                <a:pos x="connsiteX23794" y="connsiteY23794"/>
              </a:cxn>
              <a:cxn ang="0">
                <a:pos x="connsiteX23795" y="connsiteY23795"/>
              </a:cxn>
              <a:cxn ang="0">
                <a:pos x="connsiteX23796" y="connsiteY23796"/>
              </a:cxn>
              <a:cxn ang="0">
                <a:pos x="connsiteX23797" y="connsiteY23797"/>
              </a:cxn>
              <a:cxn ang="0">
                <a:pos x="connsiteX23798" y="connsiteY23798"/>
              </a:cxn>
              <a:cxn ang="0">
                <a:pos x="connsiteX23799" y="connsiteY23799"/>
              </a:cxn>
              <a:cxn ang="0">
                <a:pos x="connsiteX23800" y="connsiteY23800"/>
              </a:cxn>
              <a:cxn ang="0">
                <a:pos x="connsiteX23801" y="connsiteY23801"/>
              </a:cxn>
              <a:cxn ang="0">
                <a:pos x="connsiteX23802" y="connsiteY23802"/>
              </a:cxn>
              <a:cxn ang="0">
                <a:pos x="connsiteX23803" y="connsiteY23803"/>
              </a:cxn>
              <a:cxn ang="0">
                <a:pos x="connsiteX23804" y="connsiteY23804"/>
              </a:cxn>
              <a:cxn ang="0">
                <a:pos x="connsiteX23805" y="connsiteY23805"/>
              </a:cxn>
              <a:cxn ang="0">
                <a:pos x="connsiteX23806" y="connsiteY23806"/>
              </a:cxn>
              <a:cxn ang="0">
                <a:pos x="connsiteX23807" y="connsiteY23807"/>
              </a:cxn>
              <a:cxn ang="0">
                <a:pos x="connsiteX23808" y="connsiteY23808"/>
              </a:cxn>
              <a:cxn ang="0">
                <a:pos x="connsiteX23809" y="connsiteY23809"/>
              </a:cxn>
              <a:cxn ang="0">
                <a:pos x="connsiteX23810" y="connsiteY23810"/>
              </a:cxn>
              <a:cxn ang="0">
                <a:pos x="connsiteX23811" y="connsiteY23811"/>
              </a:cxn>
              <a:cxn ang="0">
                <a:pos x="connsiteX23812" y="connsiteY23812"/>
              </a:cxn>
              <a:cxn ang="0">
                <a:pos x="connsiteX23813" y="connsiteY23813"/>
              </a:cxn>
              <a:cxn ang="0">
                <a:pos x="connsiteX23814" y="connsiteY23814"/>
              </a:cxn>
              <a:cxn ang="0">
                <a:pos x="connsiteX23815" y="connsiteY23815"/>
              </a:cxn>
              <a:cxn ang="0">
                <a:pos x="connsiteX23816" y="connsiteY23816"/>
              </a:cxn>
              <a:cxn ang="0">
                <a:pos x="connsiteX23817" y="connsiteY23817"/>
              </a:cxn>
              <a:cxn ang="0">
                <a:pos x="connsiteX23818" y="connsiteY23818"/>
              </a:cxn>
              <a:cxn ang="0">
                <a:pos x="connsiteX23819" y="connsiteY23819"/>
              </a:cxn>
              <a:cxn ang="0">
                <a:pos x="connsiteX23820" y="connsiteY23820"/>
              </a:cxn>
              <a:cxn ang="0">
                <a:pos x="connsiteX23821" y="connsiteY23821"/>
              </a:cxn>
              <a:cxn ang="0">
                <a:pos x="connsiteX23822" y="connsiteY23822"/>
              </a:cxn>
              <a:cxn ang="0">
                <a:pos x="connsiteX23823" y="connsiteY23823"/>
              </a:cxn>
              <a:cxn ang="0">
                <a:pos x="connsiteX23824" y="connsiteY23824"/>
              </a:cxn>
              <a:cxn ang="0">
                <a:pos x="connsiteX23825" y="connsiteY23825"/>
              </a:cxn>
              <a:cxn ang="0">
                <a:pos x="connsiteX23826" y="connsiteY23826"/>
              </a:cxn>
              <a:cxn ang="0">
                <a:pos x="connsiteX23827" y="connsiteY23827"/>
              </a:cxn>
              <a:cxn ang="0">
                <a:pos x="connsiteX23828" y="connsiteY23828"/>
              </a:cxn>
              <a:cxn ang="0">
                <a:pos x="connsiteX23829" y="connsiteY23829"/>
              </a:cxn>
              <a:cxn ang="0">
                <a:pos x="connsiteX23830" y="connsiteY23830"/>
              </a:cxn>
              <a:cxn ang="0">
                <a:pos x="connsiteX23831" y="connsiteY23831"/>
              </a:cxn>
              <a:cxn ang="0">
                <a:pos x="connsiteX23832" y="connsiteY23832"/>
              </a:cxn>
              <a:cxn ang="0">
                <a:pos x="connsiteX23833" y="connsiteY23833"/>
              </a:cxn>
              <a:cxn ang="0">
                <a:pos x="connsiteX23834" y="connsiteY23834"/>
              </a:cxn>
              <a:cxn ang="0">
                <a:pos x="connsiteX23835" y="connsiteY23835"/>
              </a:cxn>
              <a:cxn ang="0">
                <a:pos x="connsiteX23836" y="connsiteY23836"/>
              </a:cxn>
              <a:cxn ang="0">
                <a:pos x="connsiteX23837" y="connsiteY23837"/>
              </a:cxn>
              <a:cxn ang="0">
                <a:pos x="connsiteX23838" y="connsiteY23838"/>
              </a:cxn>
              <a:cxn ang="0">
                <a:pos x="connsiteX23839" y="connsiteY23839"/>
              </a:cxn>
              <a:cxn ang="0">
                <a:pos x="connsiteX23840" y="connsiteY23840"/>
              </a:cxn>
              <a:cxn ang="0">
                <a:pos x="connsiteX23841" y="connsiteY23841"/>
              </a:cxn>
              <a:cxn ang="0">
                <a:pos x="connsiteX23842" y="connsiteY23842"/>
              </a:cxn>
              <a:cxn ang="0">
                <a:pos x="connsiteX23843" y="connsiteY23843"/>
              </a:cxn>
              <a:cxn ang="0">
                <a:pos x="connsiteX23844" y="connsiteY23844"/>
              </a:cxn>
              <a:cxn ang="0">
                <a:pos x="connsiteX23845" y="connsiteY23845"/>
              </a:cxn>
              <a:cxn ang="0">
                <a:pos x="connsiteX23846" y="connsiteY23846"/>
              </a:cxn>
              <a:cxn ang="0">
                <a:pos x="connsiteX23847" y="connsiteY23847"/>
              </a:cxn>
              <a:cxn ang="0">
                <a:pos x="connsiteX23848" y="connsiteY23848"/>
              </a:cxn>
              <a:cxn ang="0">
                <a:pos x="connsiteX23849" y="connsiteY23849"/>
              </a:cxn>
              <a:cxn ang="0">
                <a:pos x="connsiteX23850" y="connsiteY23850"/>
              </a:cxn>
              <a:cxn ang="0">
                <a:pos x="connsiteX23851" y="connsiteY23851"/>
              </a:cxn>
              <a:cxn ang="0">
                <a:pos x="connsiteX23852" y="connsiteY23852"/>
              </a:cxn>
              <a:cxn ang="0">
                <a:pos x="connsiteX23853" y="connsiteY23853"/>
              </a:cxn>
              <a:cxn ang="0">
                <a:pos x="connsiteX23854" y="connsiteY23854"/>
              </a:cxn>
              <a:cxn ang="0">
                <a:pos x="connsiteX23855" y="connsiteY23855"/>
              </a:cxn>
              <a:cxn ang="0">
                <a:pos x="connsiteX23856" y="connsiteY23856"/>
              </a:cxn>
              <a:cxn ang="0">
                <a:pos x="connsiteX23857" y="connsiteY23857"/>
              </a:cxn>
              <a:cxn ang="0">
                <a:pos x="connsiteX23858" y="connsiteY23858"/>
              </a:cxn>
              <a:cxn ang="0">
                <a:pos x="connsiteX23859" y="connsiteY23859"/>
              </a:cxn>
              <a:cxn ang="0">
                <a:pos x="connsiteX23860" y="connsiteY23860"/>
              </a:cxn>
              <a:cxn ang="0">
                <a:pos x="connsiteX23861" y="connsiteY23861"/>
              </a:cxn>
              <a:cxn ang="0">
                <a:pos x="connsiteX23862" y="connsiteY23862"/>
              </a:cxn>
              <a:cxn ang="0">
                <a:pos x="connsiteX23863" y="connsiteY23863"/>
              </a:cxn>
              <a:cxn ang="0">
                <a:pos x="connsiteX23864" y="connsiteY23864"/>
              </a:cxn>
              <a:cxn ang="0">
                <a:pos x="connsiteX23865" y="connsiteY23865"/>
              </a:cxn>
              <a:cxn ang="0">
                <a:pos x="connsiteX23866" y="connsiteY23866"/>
              </a:cxn>
              <a:cxn ang="0">
                <a:pos x="connsiteX23867" y="connsiteY23867"/>
              </a:cxn>
              <a:cxn ang="0">
                <a:pos x="connsiteX23868" y="connsiteY23868"/>
              </a:cxn>
              <a:cxn ang="0">
                <a:pos x="connsiteX23869" y="connsiteY23869"/>
              </a:cxn>
              <a:cxn ang="0">
                <a:pos x="connsiteX23870" y="connsiteY23870"/>
              </a:cxn>
              <a:cxn ang="0">
                <a:pos x="connsiteX23871" y="connsiteY23871"/>
              </a:cxn>
              <a:cxn ang="0">
                <a:pos x="connsiteX23872" y="connsiteY23872"/>
              </a:cxn>
              <a:cxn ang="0">
                <a:pos x="connsiteX23873" y="connsiteY23873"/>
              </a:cxn>
              <a:cxn ang="0">
                <a:pos x="connsiteX23874" y="connsiteY23874"/>
              </a:cxn>
              <a:cxn ang="0">
                <a:pos x="connsiteX23875" y="connsiteY23875"/>
              </a:cxn>
              <a:cxn ang="0">
                <a:pos x="connsiteX23876" y="connsiteY23876"/>
              </a:cxn>
              <a:cxn ang="0">
                <a:pos x="connsiteX23877" y="connsiteY23877"/>
              </a:cxn>
              <a:cxn ang="0">
                <a:pos x="connsiteX23878" y="connsiteY23878"/>
              </a:cxn>
              <a:cxn ang="0">
                <a:pos x="connsiteX23879" y="connsiteY23879"/>
              </a:cxn>
              <a:cxn ang="0">
                <a:pos x="connsiteX23880" y="connsiteY23880"/>
              </a:cxn>
              <a:cxn ang="0">
                <a:pos x="connsiteX23881" y="connsiteY23881"/>
              </a:cxn>
              <a:cxn ang="0">
                <a:pos x="connsiteX23882" y="connsiteY23882"/>
              </a:cxn>
              <a:cxn ang="0">
                <a:pos x="connsiteX23883" y="connsiteY23883"/>
              </a:cxn>
              <a:cxn ang="0">
                <a:pos x="connsiteX23884" y="connsiteY23884"/>
              </a:cxn>
              <a:cxn ang="0">
                <a:pos x="connsiteX23885" y="connsiteY23885"/>
              </a:cxn>
              <a:cxn ang="0">
                <a:pos x="connsiteX23886" y="connsiteY23886"/>
              </a:cxn>
              <a:cxn ang="0">
                <a:pos x="connsiteX23887" y="connsiteY23887"/>
              </a:cxn>
              <a:cxn ang="0">
                <a:pos x="connsiteX23888" y="connsiteY23888"/>
              </a:cxn>
              <a:cxn ang="0">
                <a:pos x="connsiteX23889" y="connsiteY23889"/>
              </a:cxn>
              <a:cxn ang="0">
                <a:pos x="connsiteX23890" y="connsiteY23890"/>
              </a:cxn>
              <a:cxn ang="0">
                <a:pos x="connsiteX23891" y="connsiteY23891"/>
              </a:cxn>
              <a:cxn ang="0">
                <a:pos x="connsiteX23892" y="connsiteY23892"/>
              </a:cxn>
              <a:cxn ang="0">
                <a:pos x="connsiteX23893" y="connsiteY23893"/>
              </a:cxn>
              <a:cxn ang="0">
                <a:pos x="connsiteX23894" y="connsiteY23894"/>
              </a:cxn>
              <a:cxn ang="0">
                <a:pos x="connsiteX23895" y="connsiteY23895"/>
              </a:cxn>
              <a:cxn ang="0">
                <a:pos x="connsiteX23896" y="connsiteY23896"/>
              </a:cxn>
              <a:cxn ang="0">
                <a:pos x="connsiteX23897" y="connsiteY23897"/>
              </a:cxn>
              <a:cxn ang="0">
                <a:pos x="connsiteX23898" y="connsiteY23898"/>
              </a:cxn>
              <a:cxn ang="0">
                <a:pos x="connsiteX23899" y="connsiteY23899"/>
              </a:cxn>
              <a:cxn ang="0">
                <a:pos x="connsiteX23900" y="connsiteY23900"/>
              </a:cxn>
              <a:cxn ang="0">
                <a:pos x="connsiteX23901" y="connsiteY23901"/>
              </a:cxn>
              <a:cxn ang="0">
                <a:pos x="connsiteX23902" y="connsiteY23902"/>
              </a:cxn>
              <a:cxn ang="0">
                <a:pos x="connsiteX23903" y="connsiteY23903"/>
              </a:cxn>
              <a:cxn ang="0">
                <a:pos x="connsiteX23904" y="connsiteY23904"/>
              </a:cxn>
              <a:cxn ang="0">
                <a:pos x="connsiteX23905" y="connsiteY23905"/>
              </a:cxn>
              <a:cxn ang="0">
                <a:pos x="connsiteX23906" y="connsiteY23906"/>
              </a:cxn>
              <a:cxn ang="0">
                <a:pos x="connsiteX23907" y="connsiteY23907"/>
              </a:cxn>
              <a:cxn ang="0">
                <a:pos x="connsiteX23908" y="connsiteY23908"/>
              </a:cxn>
              <a:cxn ang="0">
                <a:pos x="connsiteX23909" y="connsiteY23909"/>
              </a:cxn>
              <a:cxn ang="0">
                <a:pos x="connsiteX23910" y="connsiteY23910"/>
              </a:cxn>
              <a:cxn ang="0">
                <a:pos x="connsiteX23911" y="connsiteY23911"/>
              </a:cxn>
              <a:cxn ang="0">
                <a:pos x="connsiteX23912" y="connsiteY23912"/>
              </a:cxn>
              <a:cxn ang="0">
                <a:pos x="connsiteX23913" y="connsiteY23913"/>
              </a:cxn>
              <a:cxn ang="0">
                <a:pos x="connsiteX23914" y="connsiteY23914"/>
              </a:cxn>
              <a:cxn ang="0">
                <a:pos x="connsiteX23915" y="connsiteY23915"/>
              </a:cxn>
              <a:cxn ang="0">
                <a:pos x="connsiteX23916" y="connsiteY23916"/>
              </a:cxn>
              <a:cxn ang="0">
                <a:pos x="connsiteX23917" y="connsiteY23917"/>
              </a:cxn>
              <a:cxn ang="0">
                <a:pos x="connsiteX23918" y="connsiteY23918"/>
              </a:cxn>
              <a:cxn ang="0">
                <a:pos x="connsiteX23919" y="connsiteY23919"/>
              </a:cxn>
              <a:cxn ang="0">
                <a:pos x="connsiteX23920" y="connsiteY23920"/>
              </a:cxn>
              <a:cxn ang="0">
                <a:pos x="connsiteX23921" y="connsiteY23921"/>
              </a:cxn>
              <a:cxn ang="0">
                <a:pos x="connsiteX23922" y="connsiteY23922"/>
              </a:cxn>
              <a:cxn ang="0">
                <a:pos x="connsiteX23923" y="connsiteY23923"/>
              </a:cxn>
              <a:cxn ang="0">
                <a:pos x="connsiteX23924" y="connsiteY23924"/>
              </a:cxn>
              <a:cxn ang="0">
                <a:pos x="connsiteX23925" y="connsiteY23925"/>
              </a:cxn>
              <a:cxn ang="0">
                <a:pos x="connsiteX23926" y="connsiteY23926"/>
              </a:cxn>
              <a:cxn ang="0">
                <a:pos x="connsiteX23927" y="connsiteY23927"/>
              </a:cxn>
              <a:cxn ang="0">
                <a:pos x="connsiteX23928" y="connsiteY23928"/>
              </a:cxn>
              <a:cxn ang="0">
                <a:pos x="connsiteX23929" y="connsiteY23929"/>
              </a:cxn>
              <a:cxn ang="0">
                <a:pos x="connsiteX23930" y="connsiteY23930"/>
              </a:cxn>
              <a:cxn ang="0">
                <a:pos x="connsiteX23931" y="connsiteY23931"/>
              </a:cxn>
              <a:cxn ang="0">
                <a:pos x="connsiteX23932" y="connsiteY23932"/>
              </a:cxn>
              <a:cxn ang="0">
                <a:pos x="connsiteX23933" y="connsiteY23933"/>
              </a:cxn>
              <a:cxn ang="0">
                <a:pos x="connsiteX23934" y="connsiteY23934"/>
              </a:cxn>
              <a:cxn ang="0">
                <a:pos x="connsiteX23935" y="connsiteY23935"/>
              </a:cxn>
              <a:cxn ang="0">
                <a:pos x="connsiteX23936" y="connsiteY23936"/>
              </a:cxn>
              <a:cxn ang="0">
                <a:pos x="connsiteX23937" y="connsiteY23937"/>
              </a:cxn>
              <a:cxn ang="0">
                <a:pos x="connsiteX23938" y="connsiteY23938"/>
              </a:cxn>
              <a:cxn ang="0">
                <a:pos x="connsiteX23939" y="connsiteY23939"/>
              </a:cxn>
              <a:cxn ang="0">
                <a:pos x="connsiteX23940" y="connsiteY23940"/>
              </a:cxn>
              <a:cxn ang="0">
                <a:pos x="connsiteX23941" y="connsiteY23941"/>
              </a:cxn>
              <a:cxn ang="0">
                <a:pos x="connsiteX23942" y="connsiteY23942"/>
              </a:cxn>
              <a:cxn ang="0">
                <a:pos x="connsiteX23943" y="connsiteY23943"/>
              </a:cxn>
              <a:cxn ang="0">
                <a:pos x="connsiteX23944" y="connsiteY23944"/>
              </a:cxn>
              <a:cxn ang="0">
                <a:pos x="connsiteX23945" y="connsiteY23945"/>
              </a:cxn>
              <a:cxn ang="0">
                <a:pos x="connsiteX23946" y="connsiteY23946"/>
              </a:cxn>
              <a:cxn ang="0">
                <a:pos x="connsiteX23947" y="connsiteY23947"/>
              </a:cxn>
              <a:cxn ang="0">
                <a:pos x="connsiteX23948" y="connsiteY23948"/>
              </a:cxn>
              <a:cxn ang="0">
                <a:pos x="connsiteX23949" y="connsiteY23949"/>
              </a:cxn>
              <a:cxn ang="0">
                <a:pos x="connsiteX23950" y="connsiteY23950"/>
              </a:cxn>
              <a:cxn ang="0">
                <a:pos x="connsiteX23951" y="connsiteY23951"/>
              </a:cxn>
              <a:cxn ang="0">
                <a:pos x="connsiteX23952" y="connsiteY23952"/>
              </a:cxn>
              <a:cxn ang="0">
                <a:pos x="connsiteX23953" y="connsiteY23953"/>
              </a:cxn>
              <a:cxn ang="0">
                <a:pos x="connsiteX23954" y="connsiteY23954"/>
              </a:cxn>
              <a:cxn ang="0">
                <a:pos x="connsiteX23955" y="connsiteY23955"/>
              </a:cxn>
              <a:cxn ang="0">
                <a:pos x="connsiteX23956" y="connsiteY23956"/>
              </a:cxn>
              <a:cxn ang="0">
                <a:pos x="connsiteX23957" y="connsiteY23957"/>
              </a:cxn>
              <a:cxn ang="0">
                <a:pos x="connsiteX23958" y="connsiteY23958"/>
              </a:cxn>
              <a:cxn ang="0">
                <a:pos x="connsiteX23959" y="connsiteY23959"/>
              </a:cxn>
              <a:cxn ang="0">
                <a:pos x="connsiteX23960" y="connsiteY23960"/>
              </a:cxn>
              <a:cxn ang="0">
                <a:pos x="connsiteX23961" y="connsiteY23961"/>
              </a:cxn>
              <a:cxn ang="0">
                <a:pos x="connsiteX23962" y="connsiteY23962"/>
              </a:cxn>
              <a:cxn ang="0">
                <a:pos x="connsiteX23963" y="connsiteY23963"/>
              </a:cxn>
              <a:cxn ang="0">
                <a:pos x="connsiteX23964" y="connsiteY23964"/>
              </a:cxn>
              <a:cxn ang="0">
                <a:pos x="connsiteX23965" y="connsiteY23965"/>
              </a:cxn>
              <a:cxn ang="0">
                <a:pos x="connsiteX23966" y="connsiteY23966"/>
              </a:cxn>
              <a:cxn ang="0">
                <a:pos x="connsiteX23967" y="connsiteY23967"/>
              </a:cxn>
              <a:cxn ang="0">
                <a:pos x="connsiteX23968" y="connsiteY23968"/>
              </a:cxn>
              <a:cxn ang="0">
                <a:pos x="connsiteX23969" y="connsiteY23969"/>
              </a:cxn>
              <a:cxn ang="0">
                <a:pos x="connsiteX23970" y="connsiteY23970"/>
              </a:cxn>
              <a:cxn ang="0">
                <a:pos x="connsiteX23971" y="connsiteY23971"/>
              </a:cxn>
              <a:cxn ang="0">
                <a:pos x="connsiteX23972" y="connsiteY23972"/>
              </a:cxn>
              <a:cxn ang="0">
                <a:pos x="connsiteX23973" y="connsiteY23973"/>
              </a:cxn>
              <a:cxn ang="0">
                <a:pos x="connsiteX23974" y="connsiteY23974"/>
              </a:cxn>
              <a:cxn ang="0">
                <a:pos x="connsiteX23975" y="connsiteY23975"/>
              </a:cxn>
              <a:cxn ang="0">
                <a:pos x="connsiteX23976" y="connsiteY23976"/>
              </a:cxn>
              <a:cxn ang="0">
                <a:pos x="connsiteX23977" y="connsiteY23977"/>
              </a:cxn>
              <a:cxn ang="0">
                <a:pos x="connsiteX23978" y="connsiteY23978"/>
              </a:cxn>
              <a:cxn ang="0">
                <a:pos x="connsiteX23979" y="connsiteY23979"/>
              </a:cxn>
              <a:cxn ang="0">
                <a:pos x="connsiteX23980" y="connsiteY23980"/>
              </a:cxn>
              <a:cxn ang="0">
                <a:pos x="connsiteX23981" y="connsiteY23981"/>
              </a:cxn>
              <a:cxn ang="0">
                <a:pos x="connsiteX23982" y="connsiteY23982"/>
              </a:cxn>
              <a:cxn ang="0">
                <a:pos x="connsiteX23983" y="connsiteY23983"/>
              </a:cxn>
              <a:cxn ang="0">
                <a:pos x="connsiteX23984" y="connsiteY23984"/>
              </a:cxn>
              <a:cxn ang="0">
                <a:pos x="connsiteX23985" y="connsiteY23985"/>
              </a:cxn>
              <a:cxn ang="0">
                <a:pos x="connsiteX23986" y="connsiteY23986"/>
              </a:cxn>
              <a:cxn ang="0">
                <a:pos x="connsiteX23987" y="connsiteY23987"/>
              </a:cxn>
              <a:cxn ang="0">
                <a:pos x="connsiteX23988" y="connsiteY23988"/>
              </a:cxn>
              <a:cxn ang="0">
                <a:pos x="connsiteX23989" y="connsiteY23989"/>
              </a:cxn>
              <a:cxn ang="0">
                <a:pos x="connsiteX23990" y="connsiteY23990"/>
              </a:cxn>
              <a:cxn ang="0">
                <a:pos x="connsiteX23991" y="connsiteY23991"/>
              </a:cxn>
              <a:cxn ang="0">
                <a:pos x="connsiteX23992" y="connsiteY23992"/>
              </a:cxn>
              <a:cxn ang="0">
                <a:pos x="connsiteX23993" y="connsiteY23993"/>
              </a:cxn>
              <a:cxn ang="0">
                <a:pos x="connsiteX23994" y="connsiteY23994"/>
              </a:cxn>
              <a:cxn ang="0">
                <a:pos x="connsiteX23995" y="connsiteY23995"/>
              </a:cxn>
              <a:cxn ang="0">
                <a:pos x="connsiteX23996" y="connsiteY23996"/>
              </a:cxn>
              <a:cxn ang="0">
                <a:pos x="connsiteX23997" y="connsiteY23997"/>
              </a:cxn>
              <a:cxn ang="0">
                <a:pos x="connsiteX23998" y="connsiteY23998"/>
              </a:cxn>
              <a:cxn ang="0">
                <a:pos x="connsiteX23999" y="connsiteY23999"/>
              </a:cxn>
              <a:cxn ang="0">
                <a:pos x="connsiteX24000" y="connsiteY24000"/>
              </a:cxn>
              <a:cxn ang="0">
                <a:pos x="connsiteX24001" y="connsiteY24001"/>
              </a:cxn>
              <a:cxn ang="0">
                <a:pos x="connsiteX24002" y="connsiteY24002"/>
              </a:cxn>
              <a:cxn ang="0">
                <a:pos x="connsiteX24003" y="connsiteY24003"/>
              </a:cxn>
              <a:cxn ang="0">
                <a:pos x="connsiteX24004" y="connsiteY24004"/>
              </a:cxn>
              <a:cxn ang="0">
                <a:pos x="connsiteX24005" y="connsiteY24005"/>
              </a:cxn>
              <a:cxn ang="0">
                <a:pos x="connsiteX24006" y="connsiteY24006"/>
              </a:cxn>
              <a:cxn ang="0">
                <a:pos x="connsiteX24007" y="connsiteY24007"/>
              </a:cxn>
              <a:cxn ang="0">
                <a:pos x="connsiteX24008" y="connsiteY24008"/>
              </a:cxn>
              <a:cxn ang="0">
                <a:pos x="connsiteX24009" y="connsiteY24009"/>
              </a:cxn>
              <a:cxn ang="0">
                <a:pos x="connsiteX24010" y="connsiteY24010"/>
              </a:cxn>
              <a:cxn ang="0">
                <a:pos x="connsiteX24011" y="connsiteY24011"/>
              </a:cxn>
              <a:cxn ang="0">
                <a:pos x="connsiteX24012" y="connsiteY24012"/>
              </a:cxn>
              <a:cxn ang="0">
                <a:pos x="connsiteX24013" y="connsiteY24013"/>
              </a:cxn>
              <a:cxn ang="0">
                <a:pos x="connsiteX24014" y="connsiteY24014"/>
              </a:cxn>
              <a:cxn ang="0">
                <a:pos x="connsiteX24015" y="connsiteY24015"/>
              </a:cxn>
              <a:cxn ang="0">
                <a:pos x="connsiteX24016" y="connsiteY24016"/>
              </a:cxn>
              <a:cxn ang="0">
                <a:pos x="connsiteX24017" y="connsiteY24017"/>
              </a:cxn>
              <a:cxn ang="0">
                <a:pos x="connsiteX24018" y="connsiteY24018"/>
              </a:cxn>
              <a:cxn ang="0">
                <a:pos x="connsiteX24019" y="connsiteY24019"/>
              </a:cxn>
              <a:cxn ang="0">
                <a:pos x="connsiteX24020" y="connsiteY24020"/>
              </a:cxn>
              <a:cxn ang="0">
                <a:pos x="connsiteX24021" y="connsiteY24021"/>
              </a:cxn>
              <a:cxn ang="0">
                <a:pos x="connsiteX24022" y="connsiteY24022"/>
              </a:cxn>
              <a:cxn ang="0">
                <a:pos x="connsiteX24023" y="connsiteY24023"/>
              </a:cxn>
              <a:cxn ang="0">
                <a:pos x="connsiteX24024" y="connsiteY24024"/>
              </a:cxn>
              <a:cxn ang="0">
                <a:pos x="connsiteX24025" y="connsiteY24025"/>
              </a:cxn>
              <a:cxn ang="0">
                <a:pos x="connsiteX24026" y="connsiteY24026"/>
              </a:cxn>
              <a:cxn ang="0">
                <a:pos x="connsiteX24027" y="connsiteY24027"/>
              </a:cxn>
              <a:cxn ang="0">
                <a:pos x="connsiteX24028" y="connsiteY24028"/>
              </a:cxn>
              <a:cxn ang="0">
                <a:pos x="connsiteX24029" y="connsiteY24029"/>
              </a:cxn>
              <a:cxn ang="0">
                <a:pos x="connsiteX24030" y="connsiteY24030"/>
              </a:cxn>
              <a:cxn ang="0">
                <a:pos x="connsiteX24031" y="connsiteY24031"/>
              </a:cxn>
              <a:cxn ang="0">
                <a:pos x="connsiteX24032" y="connsiteY24032"/>
              </a:cxn>
              <a:cxn ang="0">
                <a:pos x="connsiteX24033" y="connsiteY24033"/>
              </a:cxn>
              <a:cxn ang="0">
                <a:pos x="connsiteX24034" y="connsiteY24034"/>
              </a:cxn>
              <a:cxn ang="0">
                <a:pos x="connsiteX24035" y="connsiteY24035"/>
              </a:cxn>
              <a:cxn ang="0">
                <a:pos x="connsiteX24036" y="connsiteY24036"/>
              </a:cxn>
              <a:cxn ang="0">
                <a:pos x="connsiteX24037" y="connsiteY24037"/>
              </a:cxn>
              <a:cxn ang="0">
                <a:pos x="connsiteX24038" y="connsiteY24038"/>
              </a:cxn>
              <a:cxn ang="0">
                <a:pos x="connsiteX24039" y="connsiteY24039"/>
              </a:cxn>
              <a:cxn ang="0">
                <a:pos x="connsiteX24040" y="connsiteY24040"/>
              </a:cxn>
              <a:cxn ang="0">
                <a:pos x="connsiteX24041" y="connsiteY24041"/>
              </a:cxn>
              <a:cxn ang="0">
                <a:pos x="connsiteX24042" y="connsiteY24042"/>
              </a:cxn>
              <a:cxn ang="0">
                <a:pos x="connsiteX24043" y="connsiteY24043"/>
              </a:cxn>
              <a:cxn ang="0">
                <a:pos x="connsiteX24044" y="connsiteY24044"/>
              </a:cxn>
              <a:cxn ang="0">
                <a:pos x="connsiteX24045" y="connsiteY24045"/>
              </a:cxn>
              <a:cxn ang="0">
                <a:pos x="connsiteX24046" y="connsiteY24046"/>
              </a:cxn>
              <a:cxn ang="0">
                <a:pos x="connsiteX24047" y="connsiteY24047"/>
              </a:cxn>
              <a:cxn ang="0">
                <a:pos x="connsiteX24048" y="connsiteY24048"/>
              </a:cxn>
              <a:cxn ang="0">
                <a:pos x="connsiteX24049" y="connsiteY24049"/>
              </a:cxn>
              <a:cxn ang="0">
                <a:pos x="connsiteX24050" y="connsiteY24050"/>
              </a:cxn>
              <a:cxn ang="0">
                <a:pos x="connsiteX24051" y="connsiteY24051"/>
              </a:cxn>
              <a:cxn ang="0">
                <a:pos x="connsiteX24052" y="connsiteY24052"/>
              </a:cxn>
              <a:cxn ang="0">
                <a:pos x="connsiteX24053" y="connsiteY24053"/>
              </a:cxn>
              <a:cxn ang="0">
                <a:pos x="connsiteX24054" y="connsiteY24054"/>
              </a:cxn>
              <a:cxn ang="0">
                <a:pos x="connsiteX24055" y="connsiteY24055"/>
              </a:cxn>
              <a:cxn ang="0">
                <a:pos x="connsiteX24056" y="connsiteY24056"/>
              </a:cxn>
              <a:cxn ang="0">
                <a:pos x="connsiteX24057" y="connsiteY24057"/>
              </a:cxn>
              <a:cxn ang="0">
                <a:pos x="connsiteX24058" y="connsiteY24058"/>
              </a:cxn>
              <a:cxn ang="0">
                <a:pos x="connsiteX24059" y="connsiteY24059"/>
              </a:cxn>
              <a:cxn ang="0">
                <a:pos x="connsiteX24060" y="connsiteY24060"/>
              </a:cxn>
              <a:cxn ang="0">
                <a:pos x="connsiteX24061" y="connsiteY24061"/>
              </a:cxn>
              <a:cxn ang="0">
                <a:pos x="connsiteX24062" y="connsiteY24062"/>
              </a:cxn>
              <a:cxn ang="0">
                <a:pos x="connsiteX24063" y="connsiteY24063"/>
              </a:cxn>
              <a:cxn ang="0">
                <a:pos x="connsiteX24064" y="connsiteY24064"/>
              </a:cxn>
              <a:cxn ang="0">
                <a:pos x="connsiteX24065" y="connsiteY24065"/>
              </a:cxn>
              <a:cxn ang="0">
                <a:pos x="connsiteX24066" y="connsiteY24066"/>
              </a:cxn>
              <a:cxn ang="0">
                <a:pos x="connsiteX24067" y="connsiteY24067"/>
              </a:cxn>
              <a:cxn ang="0">
                <a:pos x="connsiteX24068" y="connsiteY24068"/>
              </a:cxn>
              <a:cxn ang="0">
                <a:pos x="connsiteX24069" y="connsiteY24069"/>
              </a:cxn>
              <a:cxn ang="0">
                <a:pos x="connsiteX24070" y="connsiteY24070"/>
              </a:cxn>
              <a:cxn ang="0">
                <a:pos x="connsiteX24071" y="connsiteY24071"/>
              </a:cxn>
              <a:cxn ang="0">
                <a:pos x="connsiteX24072" y="connsiteY24072"/>
              </a:cxn>
              <a:cxn ang="0">
                <a:pos x="connsiteX24073" y="connsiteY24073"/>
              </a:cxn>
              <a:cxn ang="0">
                <a:pos x="connsiteX24074" y="connsiteY24074"/>
              </a:cxn>
              <a:cxn ang="0">
                <a:pos x="connsiteX24075" y="connsiteY24075"/>
              </a:cxn>
              <a:cxn ang="0">
                <a:pos x="connsiteX24076" y="connsiteY24076"/>
              </a:cxn>
              <a:cxn ang="0">
                <a:pos x="connsiteX24077" y="connsiteY24077"/>
              </a:cxn>
              <a:cxn ang="0">
                <a:pos x="connsiteX24078" y="connsiteY24078"/>
              </a:cxn>
              <a:cxn ang="0">
                <a:pos x="connsiteX24079" y="connsiteY24079"/>
              </a:cxn>
              <a:cxn ang="0">
                <a:pos x="connsiteX24080" y="connsiteY24080"/>
              </a:cxn>
              <a:cxn ang="0">
                <a:pos x="connsiteX24081" y="connsiteY24081"/>
              </a:cxn>
              <a:cxn ang="0">
                <a:pos x="connsiteX24082" y="connsiteY24082"/>
              </a:cxn>
              <a:cxn ang="0">
                <a:pos x="connsiteX24083" y="connsiteY24083"/>
              </a:cxn>
              <a:cxn ang="0">
                <a:pos x="connsiteX24084" y="connsiteY24084"/>
              </a:cxn>
              <a:cxn ang="0">
                <a:pos x="connsiteX24085" y="connsiteY24085"/>
              </a:cxn>
              <a:cxn ang="0">
                <a:pos x="connsiteX24086" y="connsiteY24086"/>
              </a:cxn>
              <a:cxn ang="0">
                <a:pos x="connsiteX24087" y="connsiteY24087"/>
              </a:cxn>
              <a:cxn ang="0">
                <a:pos x="connsiteX24088" y="connsiteY24088"/>
              </a:cxn>
              <a:cxn ang="0">
                <a:pos x="connsiteX24089" y="connsiteY24089"/>
              </a:cxn>
              <a:cxn ang="0">
                <a:pos x="connsiteX24090" y="connsiteY24090"/>
              </a:cxn>
              <a:cxn ang="0">
                <a:pos x="connsiteX24091" y="connsiteY24091"/>
              </a:cxn>
              <a:cxn ang="0">
                <a:pos x="connsiteX24092" y="connsiteY24092"/>
              </a:cxn>
              <a:cxn ang="0">
                <a:pos x="connsiteX24093" y="connsiteY24093"/>
              </a:cxn>
              <a:cxn ang="0">
                <a:pos x="connsiteX24094" y="connsiteY24094"/>
              </a:cxn>
              <a:cxn ang="0">
                <a:pos x="connsiteX24095" y="connsiteY24095"/>
              </a:cxn>
              <a:cxn ang="0">
                <a:pos x="connsiteX24096" y="connsiteY24096"/>
              </a:cxn>
              <a:cxn ang="0">
                <a:pos x="connsiteX24097" y="connsiteY24097"/>
              </a:cxn>
              <a:cxn ang="0">
                <a:pos x="connsiteX24098" y="connsiteY24098"/>
              </a:cxn>
              <a:cxn ang="0">
                <a:pos x="connsiteX24099" y="connsiteY24099"/>
              </a:cxn>
              <a:cxn ang="0">
                <a:pos x="connsiteX24100" y="connsiteY24100"/>
              </a:cxn>
              <a:cxn ang="0">
                <a:pos x="connsiteX24101" y="connsiteY24101"/>
              </a:cxn>
              <a:cxn ang="0">
                <a:pos x="connsiteX24102" y="connsiteY24102"/>
              </a:cxn>
              <a:cxn ang="0">
                <a:pos x="connsiteX24103" y="connsiteY24103"/>
              </a:cxn>
              <a:cxn ang="0">
                <a:pos x="connsiteX24104" y="connsiteY24104"/>
              </a:cxn>
              <a:cxn ang="0">
                <a:pos x="connsiteX24105" y="connsiteY24105"/>
              </a:cxn>
              <a:cxn ang="0">
                <a:pos x="connsiteX24106" y="connsiteY24106"/>
              </a:cxn>
              <a:cxn ang="0">
                <a:pos x="connsiteX24107" y="connsiteY24107"/>
              </a:cxn>
              <a:cxn ang="0">
                <a:pos x="connsiteX24108" y="connsiteY24108"/>
              </a:cxn>
              <a:cxn ang="0">
                <a:pos x="connsiteX24109" y="connsiteY24109"/>
              </a:cxn>
              <a:cxn ang="0">
                <a:pos x="connsiteX24110" y="connsiteY24110"/>
              </a:cxn>
              <a:cxn ang="0">
                <a:pos x="connsiteX24111" y="connsiteY24111"/>
              </a:cxn>
              <a:cxn ang="0">
                <a:pos x="connsiteX24112" y="connsiteY24112"/>
              </a:cxn>
              <a:cxn ang="0">
                <a:pos x="connsiteX24113" y="connsiteY24113"/>
              </a:cxn>
              <a:cxn ang="0">
                <a:pos x="connsiteX24114" y="connsiteY24114"/>
              </a:cxn>
              <a:cxn ang="0">
                <a:pos x="connsiteX24115" y="connsiteY24115"/>
              </a:cxn>
              <a:cxn ang="0">
                <a:pos x="connsiteX24116" y="connsiteY24116"/>
              </a:cxn>
              <a:cxn ang="0">
                <a:pos x="connsiteX24117" y="connsiteY24117"/>
              </a:cxn>
              <a:cxn ang="0">
                <a:pos x="connsiteX24118" y="connsiteY24118"/>
              </a:cxn>
              <a:cxn ang="0">
                <a:pos x="connsiteX24119" y="connsiteY24119"/>
              </a:cxn>
              <a:cxn ang="0">
                <a:pos x="connsiteX24120" y="connsiteY24120"/>
              </a:cxn>
              <a:cxn ang="0">
                <a:pos x="connsiteX24121" y="connsiteY24121"/>
              </a:cxn>
              <a:cxn ang="0">
                <a:pos x="connsiteX24122" y="connsiteY24122"/>
              </a:cxn>
              <a:cxn ang="0">
                <a:pos x="connsiteX24123" y="connsiteY24123"/>
              </a:cxn>
              <a:cxn ang="0">
                <a:pos x="connsiteX24124" y="connsiteY24124"/>
              </a:cxn>
              <a:cxn ang="0">
                <a:pos x="connsiteX24125" y="connsiteY24125"/>
              </a:cxn>
              <a:cxn ang="0">
                <a:pos x="connsiteX24126" y="connsiteY24126"/>
              </a:cxn>
              <a:cxn ang="0">
                <a:pos x="connsiteX24127" y="connsiteY24127"/>
              </a:cxn>
              <a:cxn ang="0">
                <a:pos x="connsiteX24128" y="connsiteY24128"/>
              </a:cxn>
              <a:cxn ang="0">
                <a:pos x="connsiteX24129" y="connsiteY24129"/>
              </a:cxn>
              <a:cxn ang="0">
                <a:pos x="connsiteX24130" y="connsiteY24130"/>
              </a:cxn>
              <a:cxn ang="0">
                <a:pos x="connsiteX24131" y="connsiteY24131"/>
              </a:cxn>
              <a:cxn ang="0">
                <a:pos x="connsiteX24132" y="connsiteY24132"/>
              </a:cxn>
              <a:cxn ang="0">
                <a:pos x="connsiteX24133" y="connsiteY24133"/>
              </a:cxn>
              <a:cxn ang="0">
                <a:pos x="connsiteX24134" y="connsiteY24134"/>
              </a:cxn>
              <a:cxn ang="0">
                <a:pos x="connsiteX24135" y="connsiteY24135"/>
              </a:cxn>
              <a:cxn ang="0">
                <a:pos x="connsiteX24136" y="connsiteY24136"/>
              </a:cxn>
              <a:cxn ang="0">
                <a:pos x="connsiteX24137" y="connsiteY24137"/>
              </a:cxn>
              <a:cxn ang="0">
                <a:pos x="connsiteX24138" y="connsiteY24138"/>
              </a:cxn>
              <a:cxn ang="0">
                <a:pos x="connsiteX24139" y="connsiteY24139"/>
              </a:cxn>
              <a:cxn ang="0">
                <a:pos x="connsiteX24140" y="connsiteY24140"/>
              </a:cxn>
              <a:cxn ang="0">
                <a:pos x="connsiteX24141" y="connsiteY24141"/>
              </a:cxn>
              <a:cxn ang="0">
                <a:pos x="connsiteX24142" y="connsiteY24142"/>
              </a:cxn>
              <a:cxn ang="0">
                <a:pos x="connsiteX24143" y="connsiteY24143"/>
              </a:cxn>
              <a:cxn ang="0">
                <a:pos x="connsiteX24144" y="connsiteY24144"/>
              </a:cxn>
              <a:cxn ang="0">
                <a:pos x="connsiteX24145" y="connsiteY24145"/>
              </a:cxn>
              <a:cxn ang="0">
                <a:pos x="connsiteX24146" y="connsiteY24146"/>
              </a:cxn>
              <a:cxn ang="0">
                <a:pos x="connsiteX24147" y="connsiteY24147"/>
              </a:cxn>
              <a:cxn ang="0">
                <a:pos x="connsiteX24148" y="connsiteY24148"/>
              </a:cxn>
              <a:cxn ang="0">
                <a:pos x="connsiteX24149" y="connsiteY24149"/>
              </a:cxn>
              <a:cxn ang="0">
                <a:pos x="connsiteX24150" y="connsiteY24150"/>
              </a:cxn>
              <a:cxn ang="0">
                <a:pos x="connsiteX24151" y="connsiteY24151"/>
              </a:cxn>
              <a:cxn ang="0">
                <a:pos x="connsiteX24152" y="connsiteY24152"/>
              </a:cxn>
              <a:cxn ang="0">
                <a:pos x="connsiteX24153" y="connsiteY24153"/>
              </a:cxn>
              <a:cxn ang="0">
                <a:pos x="connsiteX24154" y="connsiteY24154"/>
              </a:cxn>
              <a:cxn ang="0">
                <a:pos x="connsiteX24155" y="connsiteY24155"/>
              </a:cxn>
              <a:cxn ang="0">
                <a:pos x="connsiteX24156" y="connsiteY24156"/>
              </a:cxn>
              <a:cxn ang="0">
                <a:pos x="connsiteX24157" y="connsiteY24157"/>
              </a:cxn>
              <a:cxn ang="0">
                <a:pos x="connsiteX24158" y="connsiteY24158"/>
              </a:cxn>
              <a:cxn ang="0">
                <a:pos x="connsiteX24159" y="connsiteY24159"/>
              </a:cxn>
              <a:cxn ang="0">
                <a:pos x="connsiteX24160" y="connsiteY24160"/>
              </a:cxn>
              <a:cxn ang="0">
                <a:pos x="connsiteX24161" y="connsiteY24161"/>
              </a:cxn>
              <a:cxn ang="0">
                <a:pos x="connsiteX24162" y="connsiteY24162"/>
              </a:cxn>
              <a:cxn ang="0">
                <a:pos x="connsiteX24163" y="connsiteY24163"/>
              </a:cxn>
              <a:cxn ang="0">
                <a:pos x="connsiteX24164" y="connsiteY24164"/>
              </a:cxn>
              <a:cxn ang="0">
                <a:pos x="connsiteX24165" y="connsiteY24165"/>
              </a:cxn>
              <a:cxn ang="0">
                <a:pos x="connsiteX24166" y="connsiteY24166"/>
              </a:cxn>
              <a:cxn ang="0">
                <a:pos x="connsiteX24167" y="connsiteY24167"/>
              </a:cxn>
              <a:cxn ang="0">
                <a:pos x="connsiteX24168" y="connsiteY24168"/>
              </a:cxn>
              <a:cxn ang="0">
                <a:pos x="connsiteX24169" y="connsiteY24169"/>
              </a:cxn>
              <a:cxn ang="0">
                <a:pos x="connsiteX24170" y="connsiteY24170"/>
              </a:cxn>
              <a:cxn ang="0">
                <a:pos x="connsiteX24171" y="connsiteY24171"/>
              </a:cxn>
              <a:cxn ang="0">
                <a:pos x="connsiteX24172" y="connsiteY24172"/>
              </a:cxn>
              <a:cxn ang="0">
                <a:pos x="connsiteX24173" y="connsiteY24173"/>
              </a:cxn>
              <a:cxn ang="0">
                <a:pos x="connsiteX24174" y="connsiteY24174"/>
              </a:cxn>
              <a:cxn ang="0">
                <a:pos x="connsiteX24175" y="connsiteY24175"/>
              </a:cxn>
              <a:cxn ang="0">
                <a:pos x="connsiteX24176" y="connsiteY24176"/>
              </a:cxn>
              <a:cxn ang="0">
                <a:pos x="connsiteX24177" y="connsiteY24177"/>
              </a:cxn>
              <a:cxn ang="0">
                <a:pos x="connsiteX24178" y="connsiteY24178"/>
              </a:cxn>
              <a:cxn ang="0">
                <a:pos x="connsiteX24179" y="connsiteY24179"/>
              </a:cxn>
              <a:cxn ang="0">
                <a:pos x="connsiteX24180" y="connsiteY24180"/>
              </a:cxn>
              <a:cxn ang="0">
                <a:pos x="connsiteX24181" y="connsiteY24181"/>
              </a:cxn>
              <a:cxn ang="0">
                <a:pos x="connsiteX24182" y="connsiteY24182"/>
              </a:cxn>
              <a:cxn ang="0">
                <a:pos x="connsiteX24183" y="connsiteY24183"/>
              </a:cxn>
              <a:cxn ang="0">
                <a:pos x="connsiteX24184" y="connsiteY24184"/>
              </a:cxn>
              <a:cxn ang="0">
                <a:pos x="connsiteX24185" y="connsiteY24185"/>
              </a:cxn>
              <a:cxn ang="0">
                <a:pos x="connsiteX24186" y="connsiteY24186"/>
              </a:cxn>
              <a:cxn ang="0">
                <a:pos x="connsiteX24187" y="connsiteY24187"/>
              </a:cxn>
              <a:cxn ang="0">
                <a:pos x="connsiteX24188" y="connsiteY24188"/>
              </a:cxn>
              <a:cxn ang="0">
                <a:pos x="connsiteX24189" y="connsiteY24189"/>
              </a:cxn>
              <a:cxn ang="0">
                <a:pos x="connsiteX24190" y="connsiteY24190"/>
              </a:cxn>
              <a:cxn ang="0">
                <a:pos x="connsiteX24191" y="connsiteY24191"/>
              </a:cxn>
              <a:cxn ang="0">
                <a:pos x="connsiteX24192" y="connsiteY24192"/>
              </a:cxn>
              <a:cxn ang="0">
                <a:pos x="connsiteX24193" y="connsiteY24193"/>
              </a:cxn>
              <a:cxn ang="0">
                <a:pos x="connsiteX24194" y="connsiteY24194"/>
              </a:cxn>
              <a:cxn ang="0">
                <a:pos x="connsiteX24195" y="connsiteY24195"/>
              </a:cxn>
              <a:cxn ang="0">
                <a:pos x="connsiteX24196" y="connsiteY24196"/>
              </a:cxn>
              <a:cxn ang="0">
                <a:pos x="connsiteX24197" y="connsiteY24197"/>
              </a:cxn>
              <a:cxn ang="0">
                <a:pos x="connsiteX24198" y="connsiteY24198"/>
              </a:cxn>
              <a:cxn ang="0">
                <a:pos x="connsiteX24199" y="connsiteY24199"/>
              </a:cxn>
              <a:cxn ang="0">
                <a:pos x="connsiteX24200" y="connsiteY24200"/>
              </a:cxn>
              <a:cxn ang="0">
                <a:pos x="connsiteX24201" y="connsiteY24201"/>
              </a:cxn>
              <a:cxn ang="0">
                <a:pos x="connsiteX24202" y="connsiteY24202"/>
              </a:cxn>
              <a:cxn ang="0">
                <a:pos x="connsiteX24203" y="connsiteY24203"/>
              </a:cxn>
              <a:cxn ang="0">
                <a:pos x="connsiteX24204" y="connsiteY24204"/>
              </a:cxn>
              <a:cxn ang="0">
                <a:pos x="connsiteX24205" y="connsiteY24205"/>
              </a:cxn>
              <a:cxn ang="0">
                <a:pos x="connsiteX24206" y="connsiteY24206"/>
              </a:cxn>
              <a:cxn ang="0">
                <a:pos x="connsiteX24207" y="connsiteY24207"/>
              </a:cxn>
              <a:cxn ang="0">
                <a:pos x="connsiteX24208" y="connsiteY24208"/>
              </a:cxn>
              <a:cxn ang="0">
                <a:pos x="connsiteX24209" y="connsiteY24209"/>
              </a:cxn>
              <a:cxn ang="0">
                <a:pos x="connsiteX24210" y="connsiteY24210"/>
              </a:cxn>
              <a:cxn ang="0">
                <a:pos x="connsiteX24211" y="connsiteY24211"/>
              </a:cxn>
              <a:cxn ang="0">
                <a:pos x="connsiteX24212" y="connsiteY24212"/>
              </a:cxn>
              <a:cxn ang="0">
                <a:pos x="connsiteX24213" y="connsiteY24213"/>
              </a:cxn>
              <a:cxn ang="0">
                <a:pos x="connsiteX24214" y="connsiteY24214"/>
              </a:cxn>
              <a:cxn ang="0">
                <a:pos x="connsiteX24215" y="connsiteY24215"/>
              </a:cxn>
              <a:cxn ang="0">
                <a:pos x="connsiteX24216" y="connsiteY24216"/>
              </a:cxn>
              <a:cxn ang="0">
                <a:pos x="connsiteX24217" y="connsiteY24217"/>
              </a:cxn>
              <a:cxn ang="0">
                <a:pos x="connsiteX24218" y="connsiteY24218"/>
              </a:cxn>
              <a:cxn ang="0">
                <a:pos x="connsiteX24219" y="connsiteY24219"/>
              </a:cxn>
              <a:cxn ang="0">
                <a:pos x="connsiteX24220" y="connsiteY24220"/>
              </a:cxn>
              <a:cxn ang="0">
                <a:pos x="connsiteX24221" y="connsiteY24221"/>
              </a:cxn>
              <a:cxn ang="0">
                <a:pos x="connsiteX24222" y="connsiteY24222"/>
              </a:cxn>
              <a:cxn ang="0">
                <a:pos x="connsiteX24223" y="connsiteY24223"/>
              </a:cxn>
              <a:cxn ang="0">
                <a:pos x="connsiteX24224" y="connsiteY24224"/>
              </a:cxn>
              <a:cxn ang="0">
                <a:pos x="connsiteX24225" y="connsiteY24225"/>
              </a:cxn>
              <a:cxn ang="0">
                <a:pos x="connsiteX24226" y="connsiteY24226"/>
              </a:cxn>
              <a:cxn ang="0">
                <a:pos x="connsiteX24227" y="connsiteY24227"/>
              </a:cxn>
              <a:cxn ang="0">
                <a:pos x="connsiteX24228" y="connsiteY24228"/>
              </a:cxn>
              <a:cxn ang="0">
                <a:pos x="connsiteX24229" y="connsiteY24229"/>
              </a:cxn>
              <a:cxn ang="0">
                <a:pos x="connsiteX24230" y="connsiteY24230"/>
              </a:cxn>
              <a:cxn ang="0">
                <a:pos x="connsiteX24231" y="connsiteY24231"/>
              </a:cxn>
              <a:cxn ang="0">
                <a:pos x="connsiteX24232" y="connsiteY24232"/>
              </a:cxn>
              <a:cxn ang="0">
                <a:pos x="connsiteX24233" y="connsiteY24233"/>
              </a:cxn>
              <a:cxn ang="0">
                <a:pos x="connsiteX24234" y="connsiteY24234"/>
              </a:cxn>
              <a:cxn ang="0">
                <a:pos x="connsiteX24235" y="connsiteY24235"/>
              </a:cxn>
              <a:cxn ang="0">
                <a:pos x="connsiteX24236" y="connsiteY24236"/>
              </a:cxn>
              <a:cxn ang="0">
                <a:pos x="connsiteX24237" y="connsiteY24237"/>
              </a:cxn>
              <a:cxn ang="0">
                <a:pos x="connsiteX24238" y="connsiteY24238"/>
              </a:cxn>
              <a:cxn ang="0">
                <a:pos x="connsiteX24239" y="connsiteY24239"/>
              </a:cxn>
              <a:cxn ang="0">
                <a:pos x="connsiteX24240" y="connsiteY24240"/>
              </a:cxn>
              <a:cxn ang="0">
                <a:pos x="connsiteX24241" y="connsiteY24241"/>
              </a:cxn>
              <a:cxn ang="0">
                <a:pos x="connsiteX24242" y="connsiteY24242"/>
              </a:cxn>
              <a:cxn ang="0">
                <a:pos x="connsiteX24243" y="connsiteY24243"/>
              </a:cxn>
              <a:cxn ang="0">
                <a:pos x="connsiteX24244" y="connsiteY24244"/>
              </a:cxn>
              <a:cxn ang="0">
                <a:pos x="connsiteX24245" y="connsiteY24245"/>
              </a:cxn>
              <a:cxn ang="0">
                <a:pos x="connsiteX24246" y="connsiteY24246"/>
              </a:cxn>
              <a:cxn ang="0">
                <a:pos x="connsiteX24247" y="connsiteY24247"/>
              </a:cxn>
              <a:cxn ang="0">
                <a:pos x="connsiteX24248" y="connsiteY24248"/>
              </a:cxn>
              <a:cxn ang="0">
                <a:pos x="connsiteX24249" y="connsiteY24249"/>
              </a:cxn>
              <a:cxn ang="0">
                <a:pos x="connsiteX24250" y="connsiteY24250"/>
              </a:cxn>
              <a:cxn ang="0">
                <a:pos x="connsiteX24251" y="connsiteY24251"/>
              </a:cxn>
              <a:cxn ang="0">
                <a:pos x="connsiteX24252" y="connsiteY24252"/>
              </a:cxn>
              <a:cxn ang="0">
                <a:pos x="connsiteX24253" y="connsiteY24253"/>
              </a:cxn>
              <a:cxn ang="0">
                <a:pos x="connsiteX24254" y="connsiteY24254"/>
              </a:cxn>
              <a:cxn ang="0">
                <a:pos x="connsiteX24255" y="connsiteY24255"/>
              </a:cxn>
              <a:cxn ang="0">
                <a:pos x="connsiteX24256" y="connsiteY24256"/>
              </a:cxn>
              <a:cxn ang="0">
                <a:pos x="connsiteX24257" y="connsiteY24257"/>
              </a:cxn>
              <a:cxn ang="0">
                <a:pos x="connsiteX24258" y="connsiteY24258"/>
              </a:cxn>
              <a:cxn ang="0">
                <a:pos x="connsiteX24259" y="connsiteY24259"/>
              </a:cxn>
              <a:cxn ang="0">
                <a:pos x="connsiteX24260" y="connsiteY24260"/>
              </a:cxn>
              <a:cxn ang="0">
                <a:pos x="connsiteX24261" y="connsiteY24261"/>
              </a:cxn>
              <a:cxn ang="0">
                <a:pos x="connsiteX24262" y="connsiteY24262"/>
              </a:cxn>
              <a:cxn ang="0">
                <a:pos x="connsiteX24263" y="connsiteY24263"/>
              </a:cxn>
              <a:cxn ang="0">
                <a:pos x="connsiteX24264" y="connsiteY24264"/>
              </a:cxn>
              <a:cxn ang="0">
                <a:pos x="connsiteX24265" y="connsiteY24265"/>
              </a:cxn>
              <a:cxn ang="0">
                <a:pos x="connsiteX24266" y="connsiteY24266"/>
              </a:cxn>
              <a:cxn ang="0">
                <a:pos x="connsiteX24267" y="connsiteY24267"/>
              </a:cxn>
              <a:cxn ang="0">
                <a:pos x="connsiteX24268" y="connsiteY24268"/>
              </a:cxn>
              <a:cxn ang="0">
                <a:pos x="connsiteX24269" y="connsiteY24269"/>
              </a:cxn>
              <a:cxn ang="0">
                <a:pos x="connsiteX24270" y="connsiteY24270"/>
              </a:cxn>
              <a:cxn ang="0">
                <a:pos x="connsiteX24271" y="connsiteY24271"/>
              </a:cxn>
              <a:cxn ang="0">
                <a:pos x="connsiteX24272" y="connsiteY24272"/>
              </a:cxn>
              <a:cxn ang="0">
                <a:pos x="connsiteX24273" y="connsiteY24273"/>
              </a:cxn>
              <a:cxn ang="0">
                <a:pos x="connsiteX24274" y="connsiteY24274"/>
              </a:cxn>
              <a:cxn ang="0">
                <a:pos x="connsiteX24275" y="connsiteY24275"/>
              </a:cxn>
              <a:cxn ang="0">
                <a:pos x="connsiteX24276" y="connsiteY24276"/>
              </a:cxn>
              <a:cxn ang="0">
                <a:pos x="connsiteX24277" y="connsiteY24277"/>
              </a:cxn>
              <a:cxn ang="0">
                <a:pos x="connsiteX24278" y="connsiteY24278"/>
              </a:cxn>
              <a:cxn ang="0">
                <a:pos x="connsiteX24279" y="connsiteY24279"/>
              </a:cxn>
              <a:cxn ang="0">
                <a:pos x="connsiteX24280" y="connsiteY24280"/>
              </a:cxn>
              <a:cxn ang="0">
                <a:pos x="connsiteX24281" y="connsiteY24281"/>
              </a:cxn>
              <a:cxn ang="0">
                <a:pos x="connsiteX24282" y="connsiteY24282"/>
              </a:cxn>
              <a:cxn ang="0">
                <a:pos x="connsiteX24283" y="connsiteY24283"/>
              </a:cxn>
              <a:cxn ang="0">
                <a:pos x="connsiteX24284" y="connsiteY24284"/>
              </a:cxn>
              <a:cxn ang="0">
                <a:pos x="connsiteX24285" y="connsiteY24285"/>
              </a:cxn>
              <a:cxn ang="0">
                <a:pos x="connsiteX24286" y="connsiteY24286"/>
              </a:cxn>
              <a:cxn ang="0">
                <a:pos x="connsiteX24287" y="connsiteY24287"/>
              </a:cxn>
              <a:cxn ang="0">
                <a:pos x="connsiteX24288" y="connsiteY24288"/>
              </a:cxn>
              <a:cxn ang="0">
                <a:pos x="connsiteX24289" y="connsiteY24289"/>
              </a:cxn>
              <a:cxn ang="0">
                <a:pos x="connsiteX24290" y="connsiteY24290"/>
              </a:cxn>
              <a:cxn ang="0">
                <a:pos x="connsiteX24291" y="connsiteY24291"/>
              </a:cxn>
              <a:cxn ang="0">
                <a:pos x="connsiteX24292" y="connsiteY24292"/>
              </a:cxn>
              <a:cxn ang="0">
                <a:pos x="connsiteX24293" y="connsiteY24293"/>
              </a:cxn>
              <a:cxn ang="0">
                <a:pos x="connsiteX24294" y="connsiteY24294"/>
              </a:cxn>
              <a:cxn ang="0">
                <a:pos x="connsiteX24295" y="connsiteY24295"/>
              </a:cxn>
              <a:cxn ang="0">
                <a:pos x="connsiteX24296" y="connsiteY24296"/>
              </a:cxn>
              <a:cxn ang="0">
                <a:pos x="connsiteX24297" y="connsiteY24297"/>
              </a:cxn>
              <a:cxn ang="0">
                <a:pos x="connsiteX24298" y="connsiteY24298"/>
              </a:cxn>
              <a:cxn ang="0">
                <a:pos x="connsiteX24299" y="connsiteY24299"/>
              </a:cxn>
              <a:cxn ang="0">
                <a:pos x="connsiteX24300" y="connsiteY24300"/>
              </a:cxn>
              <a:cxn ang="0">
                <a:pos x="connsiteX24301" y="connsiteY24301"/>
              </a:cxn>
              <a:cxn ang="0">
                <a:pos x="connsiteX24302" y="connsiteY24302"/>
              </a:cxn>
              <a:cxn ang="0">
                <a:pos x="connsiteX24303" y="connsiteY24303"/>
              </a:cxn>
              <a:cxn ang="0">
                <a:pos x="connsiteX24304" y="connsiteY24304"/>
              </a:cxn>
              <a:cxn ang="0">
                <a:pos x="connsiteX24305" y="connsiteY24305"/>
              </a:cxn>
              <a:cxn ang="0">
                <a:pos x="connsiteX24306" y="connsiteY24306"/>
              </a:cxn>
              <a:cxn ang="0">
                <a:pos x="connsiteX24307" y="connsiteY24307"/>
              </a:cxn>
              <a:cxn ang="0">
                <a:pos x="connsiteX24308" y="connsiteY24308"/>
              </a:cxn>
              <a:cxn ang="0">
                <a:pos x="connsiteX24309" y="connsiteY24309"/>
              </a:cxn>
              <a:cxn ang="0">
                <a:pos x="connsiteX24310" y="connsiteY24310"/>
              </a:cxn>
              <a:cxn ang="0">
                <a:pos x="connsiteX24311" y="connsiteY24311"/>
              </a:cxn>
              <a:cxn ang="0">
                <a:pos x="connsiteX24312" y="connsiteY24312"/>
              </a:cxn>
              <a:cxn ang="0">
                <a:pos x="connsiteX24313" y="connsiteY24313"/>
              </a:cxn>
              <a:cxn ang="0">
                <a:pos x="connsiteX24314" y="connsiteY24314"/>
              </a:cxn>
              <a:cxn ang="0">
                <a:pos x="connsiteX24315" y="connsiteY24315"/>
              </a:cxn>
              <a:cxn ang="0">
                <a:pos x="connsiteX24316" y="connsiteY24316"/>
              </a:cxn>
              <a:cxn ang="0">
                <a:pos x="connsiteX24317" y="connsiteY24317"/>
              </a:cxn>
              <a:cxn ang="0">
                <a:pos x="connsiteX24318" y="connsiteY24318"/>
              </a:cxn>
              <a:cxn ang="0">
                <a:pos x="connsiteX24319" y="connsiteY24319"/>
              </a:cxn>
              <a:cxn ang="0">
                <a:pos x="connsiteX24320" y="connsiteY24320"/>
              </a:cxn>
              <a:cxn ang="0">
                <a:pos x="connsiteX24321" y="connsiteY24321"/>
              </a:cxn>
              <a:cxn ang="0">
                <a:pos x="connsiteX24322" y="connsiteY24322"/>
              </a:cxn>
              <a:cxn ang="0">
                <a:pos x="connsiteX24323" y="connsiteY24323"/>
              </a:cxn>
              <a:cxn ang="0">
                <a:pos x="connsiteX24324" y="connsiteY24324"/>
              </a:cxn>
              <a:cxn ang="0">
                <a:pos x="connsiteX24325" y="connsiteY24325"/>
              </a:cxn>
              <a:cxn ang="0">
                <a:pos x="connsiteX24326" y="connsiteY24326"/>
              </a:cxn>
              <a:cxn ang="0">
                <a:pos x="connsiteX24327" y="connsiteY24327"/>
              </a:cxn>
              <a:cxn ang="0">
                <a:pos x="connsiteX24328" y="connsiteY24328"/>
              </a:cxn>
              <a:cxn ang="0">
                <a:pos x="connsiteX24329" y="connsiteY24329"/>
              </a:cxn>
              <a:cxn ang="0">
                <a:pos x="connsiteX24330" y="connsiteY24330"/>
              </a:cxn>
              <a:cxn ang="0">
                <a:pos x="connsiteX24331" y="connsiteY24331"/>
              </a:cxn>
              <a:cxn ang="0">
                <a:pos x="connsiteX24332" y="connsiteY24332"/>
              </a:cxn>
              <a:cxn ang="0">
                <a:pos x="connsiteX24333" y="connsiteY24333"/>
              </a:cxn>
              <a:cxn ang="0">
                <a:pos x="connsiteX24334" y="connsiteY24334"/>
              </a:cxn>
              <a:cxn ang="0">
                <a:pos x="connsiteX24335" y="connsiteY24335"/>
              </a:cxn>
              <a:cxn ang="0">
                <a:pos x="connsiteX24336" y="connsiteY24336"/>
              </a:cxn>
              <a:cxn ang="0">
                <a:pos x="connsiteX24337" y="connsiteY24337"/>
              </a:cxn>
              <a:cxn ang="0">
                <a:pos x="connsiteX24338" y="connsiteY24338"/>
              </a:cxn>
              <a:cxn ang="0">
                <a:pos x="connsiteX24339" y="connsiteY24339"/>
              </a:cxn>
              <a:cxn ang="0">
                <a:pos x="connsiteX24340" y="connsiteY24340"/>
              </a:cxn>
              <a:cxn ang="0">
                <a:pos x="connsiteX24341" y="connsiteY24341"/>
              </a:cxn>
              <a:cxn ang="0">
                <a:pos x="connsiteX24342" y="connsiteY24342"/>
              </a:cxn>
              <a:cxn ang="0">
                <a:pos x="connsiteX24343" y="connsiteY24343"/>
              </a:cxn>
              <a:cxn ang="0">
                <a:pos x="connsiteX24344" y="connsiteY24344"/>
              </a:cxn>
              <a:cxn ang="0">
                <a:pos x="connsiteX24345" y="connsiteY24345"/>
              </a:cxn>
              <a:cxn ang="0">
                <a:pos x="connsiteX24346" y="connsiteY24346"/>
              </a:cxn>
              <a:cxn ang="0">
                <a:pos x="connsiteX24347" y="connsiteY24347"/>
              </a:cxn>
              <a:cxn ang="0">
                <a:pos x="connsiteX24348" y="connsiteY24348"/>
              </a:cxn>
              <a:cxn ang="0">
                <a:pos x="connsiteX24349" y="connsiteY24349"/>
              </a:cxn>
              <a:cxn ang="0">
                <a:pos x="connsiteX24350" y="connsiteY24350"/>
              </a:cxn>
              <a:cxn ang="0">
                <a:pos x="connsiteX24351" y="connsiteY24351"/>
              </a:cxn>
              <a:cxn ang="0">
                <a:pos x="connsiteX24352" y="connsiteY24352"/>
              </a:cxn>
              <a:cxn ang="0">
                <a:pos x="connsiteX24353" y="connsiteY24353"/>
              </a:cxn>
              <a:cxn ang="0">
                <a:pos x="connsiteX24354" y="connsiteY24354"/>
              </a:cxn>
              <a:cxn ang="0">
                <a:pos x="connsiteX24355" y="connsiteY24355"/>
              </a:cxn>
              <a:cxn ang="0">
                <a:pos x="connsiteX24356" y="connsiteY24356"/>
              </a:cxn>
              <a:cxn ang="0">
                <a:pos x="connsiteX24357" y="connsiteY24357"/>
              </a:cxn>
              <a:cxn ang="0">
                <a:pos x="connsiteX24358" y="connsiteY24358"/>
              </a:cxn>
              <a:cxn ang="0">
                <a:pos x="connsiteX24359" y="connsiteY24359"/>
              </a:cxn>
              <a:cxn ang="0">
                <a:pos x="connsiteX24360" y="connsiteY24360"/>
              </a:cxn>
              <a:cxn ang="0">
                <a:pos x="connsiteX24361" y="connsiteY24361"/>
              </a:cxn>
              <a:cxn ang="0">
                <a:pos x="connsiteX24362" y="connsiteY24362"/>
              </a:cxn>
              <a:cxn ang="0">
                <a:pos x="connsiteX24363" y="connsiteY24363"/>
              </a:cxn>
              <a:cxn ang="0">
                <a:pos x="connsiteX24364" y="connsiteY24364"/>
              </a:cxn>
              <a:cxn ang="0">
                <a:pos x="connsiteX24365" y="connsiteY24365"/>
              </a:cxn>
              <a:cxn ang="0">
                <a:pos x="connsiteX24366" y="connsiteY24366"/>
              </a:cxn>
              <a:cxn ang="0">
                <a:pos x="connsiteX24367" y="connsiteY24367"/>
              </a:cxn>
              <a:cxn ang="0">
                <a:pos x="connsiteX24368" y="connsiteY24368"/>
              </a:cxn>
              <a:cxn ang="0">
                <a:pos x="connsiteX24369" y="connsiteY24369"/>
              </a:cxn>
              <a:cxn ang="0">
                <a:pos x="connsiteX24370" y="connsiteY24370"/>
              </a:cxn>
              <a:cxn ang="0">
                <a:pos x="connsiteX24371" y="connsiteY24371"/>
              </a:cxn>
              <a:cxn ang="0">
                <a:pos x="connsiteX24372" y="connsiteY24372"/>
              </a:cxn>
              <a:cxn ang="0">
                <a:pos x="connsiteX24373" y="connsiteY24373"/>
              </a:cxn>
              <a:cxn ang="0">
                <a:pos x="connsiteX24374" y="connsiteY24374"/>
              </a:cxn>
              <a:cxn ang="0">
                <a:pos x="connsiteX24375" y="connsiteY24375"/>
              </a:cxn>
              <a:cxn ang="0">
                <a:pos x="connsiteX24376" y="connsiteY24376"/>
              </a:cxn>
              <a:cxn ang="0">
                <a:pos x="connsiteX24377" y="connsiteY24377"/>
              </a:cxn>
              <a:cxn ang="0">
                <a:pos x="connsiteX24378" y="connsiteY24378"/>
              </a:cxn>
              <a:cxn ang="0">
                <a:pos x="connsiteX24379" y="connsiteY24379"/>
              </a:cxn>
              <a:cxn ang="0">
                <a:pos x="connsiteX24380" y="connsiteY24380"/>
              </a:cxn>
              <a:cxn ang="0">
                <a:pos x="connsiteX24381" y="connsiteY24381"/>
              </a:cxn>
              <a:cxn ang="0">
                <a:pos x="connsiteX24382" y="connsiteY24382"/>
              </a:cxn>
              <a:cxn ang="0">
                <a:pos x="connsiteX24383" y="connsiteY24383"/>
              </a:cxn>
              <a:cxn ang="0">
                <a:pos x="connsiteX24384" y="connsiteY24384"/>
              </a:cxn>
              <a:cxn ang="0">
                <a:pos x="connsiteX24385" y="connsiteY24385"/>
              </a:cxn>
              <a:cxn ang="0">
                <a:pos x="connsiteX24386" y="connsiteY24386"/>
              </a:cxn>
              <a:cxn ang="0">
                <a:pos x="connsiteX24387" y="connsiteY24387"/>
              </a:cxn>
              <a:cxn ang="0">
                <a:pos x="connsiteX24388" y="connsiteY24388"/>
              </a:cxn>
              <a:cxn ang="0">
                <a:pos x="connsiteX24389" y="connsiteY24389"/>
              </a:cxn>
              <a:cxn ang="0">
                <a:pos x="connsiteX24390" y="connsiteY24390"/>
              </a:cxn>
              <a:cxn ang="0">
                <a:pos x="connsiteX24391" y="connsiteY24391"/>
              </a:cxn>
              <a:cxn ang="0">
                <a:pos x="connsiteX24392" y="connsiteY24392"/>
              </a:cxn>
              <a:cxn ang="0">
                <a:pos x="connsiteX24393" y="connsiteY24393"/>
              </a:cxn>
              <a:cxn ang="0">
                <a:pos x="connsiteX24394" y="connsiteY24394"/>
              </a:cxn>
              <a:cxn ang="0">
                <a:pos x="connsiteX24395" y="connsiteY24395"/>
              </a:cxn>
              <a:cxn ang="0">
                <a:pos x="connsiteX24396" y="connsiteY24396"/>
              </a:cxn>
              <a:cxn ang="0">
                <a:pos x="connsiteX24397" y="connsiteY24397"/>
              </a:cxn>
              <a:cxn ang="0">
                <a:pos x="connsiteX24398" y="connsiteY24398"/>
              </a:cxn>
              <a:cxn ang="0">
                <a:pos x="connsiteX24399" y="connsiteY24399"/>
              </a:cxn>
              <a:cxn ang="0">
                <a:pos x="connsiteX24400" y="connsiteY24400"/>
              </a:cxn>
              <a:cxn ang="0">
                <a:pos x="connsiteX24401" y="connsiteY24401"/>
              </a:cxn>
              <a:cxn ang="0">
                <a:pos x="connsiteX24402" y="connsiteY24402"/>
              </a:cxn>
              <a:cxn ang="0">
                <a:pos x="connsiteX24403" y="connsiteY24403"/>
              </a:cxn>
              <a:cxn ang="0">
                <a:pos x="connsiteX24404" y="connsiteY24404"/>
              </a:cxn>
              <a:cxn ang="0">
                <a:pos x="connsiteX24405" y="connsiteY24405"/>
              </a:cxn>
              <a:cxn ang="0">
                <a:pos x="connsiteX24406" y="connsiteY24406"/>
              </a:cxn>
              <a:cxn ang="0">
                <a:pos x="connsiteX24407" y="connsiteY24407"/>
              </a:cxn>
              <a:cxn ang="0">
                <a:pos x="connsiteX24408" y="connsiteY24408"/>
              </a:cxn>
              <a:cxn ang="0">
                <a:pos x="connsiteX24409" y="connsiteY24409"/>
              </a:cxn>
              <a:cxn ang="0">
                <a:pos x="connsiteX24410" y="connsiteY24410"/>
              </a:cxn>
              <a:cxn ang="0">
                <a:pos x="connsiteX24411" y="connsiteY24411"/>
              </a:cxn>
              <a:cxn ang="0">
                <a:pos x="connsiteX24412" y="connsiteY24412"/>
              </a:cxn>
              <a:cxn ang="0">
                <a:pos x="connsiteX24413" y="connsiteY24413"/>
              </a:cxn>
              <a:cxn ang="0">
                <a:pos x="connsiteX24414" y="connsiteY24414"/>
              </a:cxn>
              <a:cxn ang="0">
                <a:pos x="connsiteX24415" y="connsiteY24415"/>
              </a:cxn>
              <a:cxn ang="0">
                <a:pos x="connsiteX24416" y="connsiteY24416"/>
              </a:cxn>
              <a:cxn ang="0">
                <a:pos x="connsiteX24417" y="connsiteY24417"/>
              </a:cxn>
              <a:cxn ang="0">
                <a:pos x="connsiteX24418" y="connsiteY24418"/>
              </a:cxn>
              <a:cxn ang="0">
                <a:pos x="connsiteX24419" y="connsiteY24419"/>
              </a:cxn>
              <a:cxn ang="0">
                <a:pos x="connsiteX24420" y="connsiteY24420"/>
              </a:cxn>
              <a:cxn ang="0">
                <a:pos x="connsiteX24421" y="connsiteY24421"/>
              </a:cxn>
              <a:cxn ang="0">
                <a:pos x="connsiteX24422" y="connsiteY24422"/>
              </a:cxn>
              <a:cxn ang="0">
                <a:pos x="connsiteX24423" y="connsiteY24423"/>
              </a:cxn>
              <a:cxn ang="0">
                <a:pos x="connsiteX24424" y="connsiteY24424"/>
              </a:cxn>
              <a:cxn ang="0">
                <a:pos x="connsiteX24425" y="connsiteY24425"/>
              </a:cxn>
              <a:cxn ang="0">
                <a:pos x="connsiteX24426" y="connsiteY24426"/>
              </a:cxn>
              <a:cxn ang="0">
                <a:pos x="connsiteX24427" y="connsiteY24427"/>
              </a:cxn>
              <a:cxn ang="0">
                <a:pos x="connsiteX24428" y="connsiteY24428"/>
              </a:cxn>
              <a:cxn ang="0">
                <a:pos x="connsiteX24429" y="connsiteY24429"/>
              </a:cxn>
              <a:cxn ang="0">
                <a:pos x="connsiteX24430" y="connsiteY24430"/>
              </a:cxn>
              <a:cxn ang="0">
                <a:pos x="connsiteX24431" y="connsiteY24431"/>
              </a:cxn>
              <a:cxn ang="0">
                <a:pos x="connsiteX24432" y="connsiteY24432"/>
              </a:cxn>
              <a:cxn ang="0">
                <a:pos x="connsiteX24433" y="connsiteY24433"/>
              </a:cxn>
              <a:cxn ang="0">
                <a:pos x="connsiteX24434" y="connsiteY24434"/>
              </a:cxn>
              <a:cxn ang="0">
                <a:pos x="connsiteX24435" y="connsiteY24435"/>
              </a:cxn>
              <a:cxn ang="0">
                <a:pos x="connsiteX24436" y="connsiteY24436"/>
              </a:cxn>
              <a:cxn ang="0">
                <a:pos x="connsiteX24437" y="connsiteY24437"/>
              </a:cxn>
              <a:cxn ang="0">
                <a:pos x="connsiteX24438" y="connsiteY24438"/>
              </a:cxn>
              <a:cxn ang="0">
                <a:pos x="connsiteX24439" y="connsiteY24439"/>
              </a:cxn>
              <a:cxn ang="0">
                <a:pos x="connsiteX24440" y="connsiteY24440"/>
              </a:cxn>
              <a:cxn ang="0">
                <a:pos x="connsiteX24441" y="connsiteY24441"/>
              </a:cxn>
              <a:cxn ang="0">
                <a:pos x="connsiteX24442" y="connsiteY24442"/>
              </a:cxn>
              <a:cxn ang="0">
                <a:pos x="connsiteX24443" y="connsiteY24443"/>
              </a:cxn>
              <a:cxn ang="0">
                <a:pos x="connsiteX24444" y="connsiteY24444"/>
              </a:cxn>
              <a:cxn ang="0">
                <a:pos x="connsiteX24445" y="connsiteY24445"/>
              </a:cxn>
              <a:cxn ang="0">
                <a:pos x="connsiteX24446" y="connsiteY24446"/>
              </a:cxn>
              <a:cxn ang="0">
                <a:pos x="connsiteX24447" y="connsiteY24447"/>
              </a:cxn>
              <a:cxn ang="0">
                <a:pos x="connsiteX24448" y="connsiteY24448"/>
              </a:cxn>
              <a:cxn ang="0">
                <a:pos x="connsiteX24449" y="connsiteY24449"/>
              </a:cxn>
              <a:cxn ang="0">
                <a:pos x="connsiteX24450" y="connsiteY24450"/>
              </a:cxn>
              <a:cxn ang="0">
                <a:pos x="connsiteX24451" y="connsiteY24451"/>
              </a:cxn>
              <a:cxn ang="0">
                <a:pos x="connsiteX24452" y="connsiteY24452"/>
              </a:cxn>
              <a:cxn ang="0">
                <a:pos x="connsiteX24453" y="connsiteY24453"/>
              </a:cxn>
              <a:cxn ang="0">
                <a:pos x="connsiteX24454" y="connsiteY24454"/>
              </a:cxn>
              <a:cxn ang="0">
                <a:pos x="connsiteX24455" y="connsiteY24455"/>
              </a:cxn>
              <a:cxn ang="0">
                <a:pos x="connsiteX24456" y="connsiteY24456"/>
              </a:cxn>
              <a:cxn ang="0">
                <a:pos x="connsiteX24457" y="connsiteY24457"/>
              </a:cxn>
              <a:cxn ang="0">
                <a:pos x="connsiteX24458" y="connsiteY24458"/>
              </a:cxn>
              <a:cxn ang="0">
                <a:pos x="connsiteX24459" y="connsiteY24459"/>
              </a:cxn>
              <a:cxn ang="0">
                <a:pos x="connsiteX24460" y="connsiteY24460"/>
              </a:cxn>
              <a:cxn ang="0">
                <a:pos x="connsiteX24461" y="connsiteY24461"/>
              </a:cxn>
              <a:cxn ang="0">
                <a:pos x="connsiteX24462" y="connsiteY24462"/>
              </a:cxn>
              <a:cxn ang="0">
                <a:pos x="connsiteX24463" y="connsiteY24463"/>
              </a:cxn>
              <a:cxn ang="0">
                <a:pos x="connsiteX24464" y="connsiteY24464"/>
              </a:cxn>
              <a:cxn ang="0">
                <a:pos x="connsiteX24465" y="connsiteY24465"/>
              </a:cxn>
              <a:cxn ang="0">
                <a:pos x="connsiteX24466" y="connsiteY24466"/>
              </a:cxn>
              <a:cxn ang="0">
                <a:pos x="connsiteX24467" y="connsiteY24467"/>
              </a:cxn>
              <a:cxn ang="0">
                <a:pos x="connsiteX24468" y="connsiteY24468"/>
              </a:cxn>
              <a:cxn ang="0">
                <a:pos x="connsiteX24469" y="connsiteY24469"/>
              </a:cxn>
              <a:cxn ang="0">
                <a:pos x="connsiteX24470" y="connsiteY24470"/>
              </a:cxn>
              <a:cxn ang="0">
                <a:pos x="connsiteX24471" y="connsiteY24471"/>
              </a:cxn>
              <a:cxn ang="0">
                <a:pos x="connsiteX24472" y="connsiteY24472"/>
              </a:cxn>
              <a:cxn ang="0">
                <a:pos x="connsiteX24473" y="connsiteY24473"/>
              </a:cxn>
              <a:cxn ang="0">
                <a:pos x="connsiteX24474" y="connsiteY24474"/>
              </a:cxn>
              <a:cxn ang="0">
                <a:pos x="connsiteX24475" y="connsiteY24475"/>
              </a:cxn>
              <a:cxn ang="0">
                <a:pos x="connsiteX24476" y="connsiteY24476"/>
              </a:cxn>
              <a:cxn ang="0">
                <a:pos x="connsiteX24477" y="connsiteY24477"/>
              </a:cxn>
              <a:cxn ang="0">
                <a:pos x="connsiteX24478" y="connsiteY24478"/>
              </a:cxn>
              <a:cxn ang="0">
                <a:pos x="connsiteX24479" y="connsiteY24479"/>
              </a:cxn>
              <a:cxn ang="0">
                <a:pos x="connsiteX24480" y="connsiteY24480"/>
              </a:cxn>
              <a:cxn ang="0">
                <a:pos x="connsiteX24481" y="connsiteY24481"/>
              </a:cxn>
              <a:cxn ang="0">
                <a:pos x="connsiteX24482" y="connsiteY24482"/>
              </a:cxn>
              <a:cxn ang="0">
                <a:pos x="connsiteX24483" y="connsiteY24483"/>
              </a:cxn>
              <a:cxn ang="0">
                <a:pos x="connsiteX24484" y="connsiteY24484"/>
              </a:cxn>
              <a:cxn ang="0">
                <a:pos x="connsiteX24485" y="connsiteY24485"/>
              </a:cxn>
              <a:cxn ang="0">
                <a:pos x="connsiteX24486" y="connsiteY24486"/>
              </a:cxn>
              <a:cxn ang="0">
                <a:pos x="connsiteX24487" y="connsiteY24487"/>
              </a:cxn>
              <a:cxn ang="0">
                <a:pos x="connsiteX24488" y="connsiteY24488"/>
              </a:cxn>
              <a:cxn ang="0">
                <a:pos x="connsiteX24489" y="connsiteY24489"/>
              </a:cxn>
              <a:cxn ang="0">
                <a:pos x="connsiteX24490" y="connsiteY24490"/>
              </a:cxn>
              <a:cxn ang="0">
                <a:pos x="connsiteX24491" y="connsiteY24491"/>
              </a:cxn>
              <a:cxn ang="0">
                <a:pos x="connsiteX24492" y="connsiteY24492"/>
              </a:cxn>
              <a:cxn ang="0">
                <a:pos x="connsiteX24493" y="connsiteY24493"/>
              </a:cxn>
              <a:cxn ang="0">
                <a:pos x="connsiteX24494" y="connsiteY24494"/>
              </a:cxn>
              <a:cxn ang="0">
                <a:pos x="connsiteX24495" y="connsiteY24495"/>
              </a:cxn>
              <a:cxn ang="0">
                <a:pos x="connsiteX24496" y="connsiteY24496"/>
              </a:cxn>
              <a:cxn ang="0">
                <a:pos x="connsiteX24497" y="connsiteY24497"/>
              </a:cxn>
              <a:cxn ang="0">
                <a:pos x="connsiteX24498" y="connsiteY24498"/>
              </a:cxn>
              <a:cxn ang="0">
                <a:pos x="connsiteX24499" y="connsiteY24499"/>
              </a:cxn>
              <a:cxn ang="0">
                <a:pos x="connsiteX24500" y="connsiteY24500"/>
              </a:cxn>
              <a:cxn ang="0">
                <a:pos x="connsiteX24501" y="connsiteY24501"/>
              </a:cxn>
              <a:cxn ang="0">
                <a:pos x="connsiteX24502" y="connsiteY24502"/>
              </a:cxn>
              <a:cxn ang="0">
                <a:pos x="connsiteX24503" y="connsiteY24503"/>
              </a:cxn>
              <a:cxn ang="0">
                <a:pos x="connsiteX24504" y="connsiteY24504"/>
              </a:cxn>
              <a:cxn ang="0">
                <a:pos x="connsiteX24505" y="connsiteY24505"/>
              </a:cxn>
              <a:cxn ang="0">
                <a:pos x="connsiteX24506" y="connsiteY24506"/>
              </a:cxn>
              <a:cxn ang="0">
                <a:pos x="connsiteX24507" y="connsiteY24507"/>
              </a:cxn>
              <a:cxn ang="0">
                <a:pos x="connsiteX24508" y="connsiteY24508"/>
              </a:cxn>
              <a:cxn ang="0">
                <a:pos x="connsiteX24509" y="connsiteY24509"/>
              </a:cxn>
              <a:cxn ang="0">
                <a:pos x="connsiteX24510" y="connsiteY24510"/>
              </a:cxn>
              <a:cxn ang="0">
                <a:pos x="connsiteX24511" y="connsiteY24511"/>
              </a:cxn>
              <a:cxn ang="0">
                <a:pos x="connsiteX24512" y="connsiteY24512"/>
              </a:cxn>
              <a:cxn ang="0">
                <a:pos x="connsiteX24513" y="connsiteY24513"/>
              </a:cxn>
              <a:cxn ang="0">
                <a:pos x="connsiteX24514" y="connsiteY24514"/>
              </a:cxn>
              <a:cxn ang="0">
                <a:pos x="connsiteX24515" y="connsiteY24515"/>
              </a:cxn>
              <a:cxn ang="0">
                <a:pos x="connsiteX24516" y="connsiteY24516"/>
              </a:cxn>
              <a:cxn ang="0">
                <a:pos x="connsiteX24517" y="connsiteY24517"/>
              </a:cxn>
              <a:cxn ang="0">
                <a:pos x="connsiteX24518" y="connsiteY24518"/>
              </a:cxn>
              <a:cxn ang="0">
                <a:pos x="connsiteX24519" y="connsiteY24519"/>
              </a:cxn>
              <a:cxn ang="0">
                <a:pos x="connsiteX24520" y="connsiteY24520"/>
              </a:cxn>
              <a:cxn ang="0">
                <a:pos x="connsiteX24521" y="connsiteY24521"/>
              </a:cxn>
              <a:cxn ang="0">
                <a:pos x="connsiteX24522" y="connsiteY24522"/>
              </a:cxn>
              <a:cxn ang="0">
                <a:pos x="connsiteX24523" y="connsiteY24523"/>
              </a:cxn>
              <a:cxn ang="0">
                <a:pos x="connsiteX24524" y="connsiteY24524"/>
              </a:cxn>
              <a:cxn ang="0">
                <a:pos x="connsiteX24525" y="connsiteY24525"/>
              </a:cxn>
              <a:cxn ang="0">
                <a:pos x="connsiteX24526" y="connsiteY24526"/>
              </a:cxn>
              <a:cxn ang="0">
                <a:pos x="connsiteX24527" y="connsiteY24527"/>
              </a:cxn>
              <a:cxn ang="0">
                <a:pos x="connsiteX24528" y="connsiteY24528"/>
              </a:cxn>
              <a:cxn ang="0">
                <a:pos x="connsiteX24529" y="connsiteY24529"/>
              </a:cxn>
              <a:cxn ang="0">
                <a:pos x="connsiteX24530" y="connsiteY24530"/>
              </a:cxn>
              <a:cxn ang="0">
                <a:pos x="connsiteX24531" y="connsiteY24531"/>
              </a:cxn>
              <a:cxn ang="0">
                <a:pos x="connsiteX24532" y="connsiteY24532"/>
              </a:cxn>
              <a:cxn ang="0">
                <a:pos x="connsiteX24533" y="connsiteY24533"/>
              </a:cxn>
              <a:cxn ang="0">
                <a:pos x="connsiteX24534" y="connsiteY24534"/>
              </a:cxn>
              <a:cxn ang="0">
                <a:pos x="connsiteX24535" y="connsiteY24535"/>
              </a:cxn>
              <a:cxn ang="0">
                <a:pos x="connsiteX24536" y="connsiteY24536"/>
              </a:cxn>
              <a:cxn ang="0">
                <a:pos x="connsiteX24537" y="connsiteY24537"/>
              </a:cxn>
              <a:cxn ang="0">
                <a:pos x="connsiteX24538" y="connsiteY24538"/>
              </a:cxn>
              <a:cxn ang="0">
                <a:pos x="connsiteX24539" y="connsiteY24539"/>
              </a:cxn>
              <a:cxn ang="0">
                <a:pos x="connsiteX24540" y="connsiteY24540"/>
              </a:cxn>
              <a:cxn ang="0">
                <a:pos x="connsiteX24541" y="connsiteY24541"/>
              </a:cxn>
              <a:cxn ang="0">
                <a:pos x="connsiteX24542" y="connsiteY24542"/>
              </a:cxn>
              <a:cxn ang="0">
                <a:pos x="connsiteX24543" y="connsiteY24543"/>
              </a:cxn>
              <a:cxn ang="0">
                <a:pos x="connsiteX24544" y="connsiteY24544"/>
              </a:cxn>
              <a:cxn ang="0">
                <a:pos x="connsiteX24545" y="connsiteY24545"/>
              </a:cxn>
              <a:cxn ang="0">
                <a:pos x="connsiteX24546" y="connsiteY24546"/>
              </a:cxn>
              <a:cxn ang="0">
                <a:pos x="connsiteX24547" y="connsiteY24547"/>
              </a:cxn>
              <a:cxn ang="0">
                <a:pos x="connsiteX24548" y="connsiteY24548"/>
              </a:cxn>
              <a:cxn ang="0">
                <a:pos x="connsiteX24549" y="connsiteY24549"/>
              </a:cxn>
              <a:cxn ang="0">
                <a:pos x="connsiteX24550" y="connsiteY24550"/>
              </a:cxn>
              <a:cxn ang="0">
                <a:pos x="connsiteX24551" y="connsiteY24551"/>
              </a:cxn>
              <a:cxn ang="0">
                <a:pos x="connsiteX24552" y="connsiteY24552"/>
              </a:cxn>
              <a:cxn ang="0">
                <a:pos x="connsiteX24553" y="connsiteY24553"/>
              </a:cxn>
              <a:cxn ang="0">
                <a:pos x="connsiteX24554" y="connsiteY24554"/>
              </a:cxn>
              <a:cxn ang="0">
                <a:pos x="connsiteX24555" y="connsiteY24555"/>
              </a:cxn>
              <a:cxn ang="0">
                <a:pos x="connsiteX24556" y="connsiteY24556"/>
              </a:cxn>
              <a:cxn ang="0">
                <a:pos x="connsiteX24557" y="connsiteY24557"/>
              </a:cxn>
              <a:cxn ang="0">
                <a:pos x="connsiteX24558" y="connsiteY24558"/>
              </a:cxn>
              <a:cxn ang="0">
                <a:pos x="connsiteX24559" y="connsiteY24559"/>
              </a:cxn>
              <a:cxn ang="0">
                <a:pos x="connsiteX24560" y="connsiteY24560"/>
              </a:cxn>
              <a:cxn ang="0">
                <a:pos x="connsiteX24561" y="connsiteY24561"/>
              </a:cxn>
              <a:cxn ang="0">
                <a:pos x="connsiteX24562" y="connsiteY24562"/>
              </a:cxn>
              <a:cxn ang="0">
                <a:pos x="connsiteX24563" y="connsiteY24563"/>
              </a:cxn>
              <a:cxn ang="0">
                <a:pos x="connsiteX24564" y="connsiteY24564"/>
              </a:cxn>
              <a:cxn ang="0">
                <a:pos x="connsiteX24565" y="connsiteY24565"/>
              </a:cxn>
              <a:cxn ang="0">
                <a:pos x="connsiteX24566" y="connsiteY24566"/>
              </a:cxn>
              <a:cxn ang="0">
                <a:pos x="connsiteX24567" y="connsiteY24567"/>
              </a:cxn>
              <a:cxn ang="0">
                <a:pos x="connsiteX24568" y="connsiteY24568"/>
              </a:cxn>
              <a:cxn ang="0">
                <a:pos x="connsiteX24569" y="connsiteY24569"/>
              </a:cxn>
              <a:cxn ang="0">
                <a:pos x="connsiteX24570" y="connsiteY24570"/>
              </a:cxn>
              <a:cxn ang="0">
                <a:pos x="connsiteX24571" y="connsiteY24571"/>
              </a:cxn>
              <a:cxn ang="0">
                <a:pos x="connsiteX24572" y="connsiteY24572"/>
              </a:cxn>
              <a:cxn ang="0">
                <a:pos x="connsiteX24573" y="connsiteY24573"/>
              </a:cxn>
              <a:cxn ang="0">
                <a:pos x="connsiteX24574" y="connsiteY24574"/>
              </a:cxn>
              <a:cxn ang="0">
                <a:pos x="connsiteX24575" y="connsiteY24575"/>
              </a:cxn>
              <a:cxn ang="0">
                <a:pos x="connsiteX24576" y="connsiteY24576"/>
              </a:cxn>
              <a:cxn ang="0">
                <a:pos x="connsiteX24577" y="connsiteY24577"/>
              </a:cxn>
              <a:cxn ang="0">
                <a:pos x="connsiteX24578" y="connsiteY24578"/>
              </a:cxn>
              <a:cxn ang="0">
                <a:pos x="connsiteX24579" y="connsiteY24579"/>
              </a:cxn>
              <a:cxn ang="0">
                <a:pos x="connsiteX24580" y="connsiteY24580"/>
              </a:cxn>
              <a:cxn ang="0">
                <a:pos x="connsiteX24581" y="connsiteY24581"/>
              </a:cxn>
              <a:cxn ang="0">
                <a:pos x="connsiteX24582" y="connsiteY24582"/>
              </a:cxn>
              <a:cxn ang="0">
                <a:pos x="connsiteX24583" y="connsiteY24583"/>
              </a:cxn>
              <a:cxn ang="0">
                <a:pos x="connsiteX24584" y="connsiteY24584"/>
              </a:cxn>
              <a:cxn ang="0">
                <a:pos x="connsiteX24585" y="connsiteY24585"/>
              </a:cxn>
              <a:cxn ang="0">
                <a:pos x="connsiteX24586" y="connsiteY24586"/>
              </a:cxn>
              <a:cxn ang="0">
                <a:pos x="connsiteX24587" y="connsiteY24587"/>
              </a:cxn>
              <a:cxn ang="0">
                <a:pos x="connsiteX24588" y="connsiteY24588"/>
              </a:cxn>
              <a:cxn ang="0">
                <a:pos x="connsiteX24589" y="connsiteY24589"/>
              </a:cxn>
              <a:cxn ang="0">
                <a:pos x="connsiteX24590" y="connsiteY24590"/>
              </a:cxn>
              <a:cxn ang="0">
                <a:pos x="connsiteX24591" y="connsiteY24591"/>
              </a:cxn>
              <a:cxn ang="0">
                <a:pos x="connsiteX24592" y="connsiteY24592"/>
              </a:cxn>
              <a:cxn ang="0">
                <a:pos x="connsiteX24593" y="connsiteY24593"/>
              </a:cxn>
              <a:cxn ang="0">
                <a:pos x="connsiteX24594" y="connsiteY24594"/>
              </a:cxn>
              <a:cxn ang="0">
                <a:pos x="connsiteX24595" y="connsiteY24595"/>
              </a:cxn>
              <a:cxn ang="0">
                <a:pos x="connsiteX24596" y="connsiteY24596"/>
              </a:cxn>
              <a:cxn ang="0">
                <a:pos x="connsiteX24597" y="connsiteY24597"/>
              </a:cxn>
              <a:cxn ang="0">
                <a:pos x="connsiteX24598" y="connsiteY24598"/>
              </a:cxn>
              <a:cxn ang="0">
                <a:pos x="connsiteX24599" y="connsiteY24599"/>
              </a:cxn>
              <a:cxn ang="0">
                <a:pos x="connsiteX24600" y="connsiteY24600"/>
              </a:cxn>
              <a:cxn ang="0">
                <a:pos x="connsiteX24601" y="connsiteY24601"/>
              </a:cxn>
              <a:cxn ang="0">
                <a:pos x="connsiteX24602" y="connsiteY24602"/>
              </a:cxn>
              <a:cxn ang="0">
                <a:pos x="connsiteX24603" y="connsiteY24603"/>
              </a:cxn>
              <a:cxn ang="0">
                <a:pos x="connsiteX24604" y="connsiteY24604"/>
              </a:cxn>
              <a:cxn ang="0">
                <a:pos x="connsiteX24605" y="connsiteY24605"/>
              </a:cxn>
              <a:cxn ang="0">
                <a:pos x="connsiteX24606" y="connsiteY24606"/>
              </a:cxn>
              <a:cxn ang="0">
                <a:pos x="connsiteX24607" y="connsiteY24607"/>
              </a:cxn>
              <a:cxn ang="0">
                <a:pos x="connsiteX24608" y="connsiteY24608"/>
              </a:cxn>
              <a:cxn ang="0">
                <a:pos x="connsiteX24609" y="connsiteY24609"/>
              </a:cxn>
              <a:cxn ang="0">
                <a:pos x="connsiteX24610" y="connsiteY24610"/>
              </a:cxn>
              <a:cxn ang="0">
                <a:pos x="connsiteX24611" y="connsiteY24611"/>
              </a:cxn>
              <a:cxn ang="0">
                <a:pos x="connsiteX24612" y="connsiteY24612"/>
              </a:cxn>
              <a:cxn ang="0">
                <a:pos x="connsiteX24613" y="connsiteY24613"/>
              </a:cxn>
              <a:cxn ang="0">
                <a:pos x="connsiteX24614" y="connsiteY24614"/>
              </a:cxn>
              <a:cxn ang="0">
                <a:pos x="connsiteX24615" y="connsiteY24615"/>
              </a:cxn>
              <a:cxn ang="0">
                <a:pos x="connsiteX24616" y="connsiteY24616"/>
              </a:cxn>
              <a:cxn ang="0">
                <a:pos x="connsiteX24617" y="connsiteY24617"/>
              </a:cxn>
              <a:cxn ang="0">
                <a:pos x="connsiteX24618" y="connsiteY24618"/>
              </a:cxn>
              <a:cxn ang="0">
                <a:pos x="connsiteX24619" y="connsiteY24619"/>
              </a:cxn>
              <a:cxn ang="0">
                <a:pos x="connsiteX24620" y="connsiteY24620"/>
              </a:cxn>
              <a:cxn ang="0">
                <a:pos x="connsiteX24621" y="connsiteY24621"/>
              </a:cxn>
              <a:cxn ang="0">
                <a:pos x="connsiteX24622" y="connsiteY24622"/>
              </a:cxn>
              <a:cxn ang="0">
                <a:pos x="connsiteX24623" y="connsiteY24623"/>
              </a:cxn>
              <a:cxn ang="0">
                <a:pos x="connsiteX24624" y="connsiteY24624"/>
              </a:cxn>
              <a:cxn ang="0">
                <a:pos x="connsiteX24625" y="connsiteY24625"/>
              </a:cxn>
              <a:cxn ang="0">
                <a:pos x="connsiteX24626" y="connsiteY24626"/>
              </a:cxn>
              <a:cxn ang="0">
                <a:pos x="connsiteX24627" y="connsiteY24627"/>
              </a:cxn>
              <a:cxn ang="0">
                <a:pos x="connsiteX24628" y="connsiteY24628"/>
              </a:cxn>
              <a:cxn ang="0">
                <a:pos x="connsiteX24629" y="connsiteY24629"/>
              </a:cxn>
              <a:cxn ang="0">
                <a:pos x="connsiteX24630" y="connsiteY24630"/>
              </a:cxn>
              <a:cxn ang="0">
                <a:pos x="connsiteX24631" y="connsiteY24631"/>
              </a:cxn>
              <a:cxn ang="0">
                <a:pos x="connsiteX24632" y="connsiteY24632"/>
              </a:cxn>
              <a:cxn ang="0">
                <a:pos x="connsiteX24633" y="connsiteY24633"/>
              </a:cxn>
              <a:cxn ang="0">
                <a:pos x="connsiteX24634" y="connsiteY24634"/>
              </a:cxn>
              <a:cxn ang="0">
                <a:pos x="connsiteX24635" y="connsiteY24635"/>
              </a:cxn>
              <a:cxn ang="0">
                <a:pos x="connsiteX24636" y="connsiteY24636"/>
              </a:cxn>
              <a:cxn ang="0">
                <a:pos x="connsiteX24637" y="connsiteY24637"/>
              </a:cxn>
              <a:cxn ang="0">
                <a:pos x="connsiteX24638" y="connsiteY24638"/>
              </a:cxn>
              <a:cxn ang="0">
                <a:pos x="connsiteX24639" y="connsiteY24639"/>
              </a:cxn>
              <a:cxn ang="0">
                <a:pos x="connsiteX24640" y="connsiteY24640"/>
              </a:cxn>
              <a:cxn ang="0">
                <a:pos x="connsiteX24641" y="connsiteY24641"/>
              </a:cxn>
              <a:cxn ang="0">
                <a:pos x="connsiteX24642" y="connsiteY24642"/>
              </a:cxn>
              <a:cxn ang="0">
                <a:pos x="connsiteX24643" y="connsiteY24643"/>
              </a:cxn>
              <a:cxn ang="0">
                <a:pos x="connsiteX24644" y="connsiteY24644"/>
              </a:cxn>
              <a:cxn ang="0">
                <a:pos x="connsiteX24645" y="connsiteY24645"/>
              </a:cxn>
              <a:cxn ang="0">
                <a:pos x="connsiteX24646" y="connsiteY24646"/>
              </a:cxn>
              <a:cxn ang="0">
                <a:pos x="connsiteX24647" y="connsiteY24647"/>
              </a:cxn>
              <a:cxn ang="0">
                <a:pos x="connsiteX24648" y="connsiteY24648"/>
              </a:cxn>
              <a:cxn ang="0">
                <a:pos x="connsiteX24649" y="connsiteY24649"/>
              </a:cxn>
              <a:cxn ang="0">
                <a:pos x="connsiteX24650" y="connsiteY24650"/>
              </a:cxn>
              <a:cxn ang="0">
                <a:pos x="connsiteX24651" y="connsiteY24651"/>
              </a:cxn>
              <a:cxn ang="0">
                <a:pos x="connsiteX24652" y="connsiteY24652"/>
              </a:cxn>
              <a:cxn ang="0">
                <a:pos x="connsiteX24653" y="connsiteY24653"/>
              </a:cxn>
              <a:cxn ang="0">
                <a:pos x="connsiteX24654" y="connsiteY24654"/>
              </a:cxn>
              <a:cxn ang="0">
                <a:pos x="connsiteX24655" y="connsiteY24655"/>
              </a:cxn>
              <a:cxn ang="0">
                <a:pos x="connsiteX24656" y="connsiteY24656"/>
              </a:cxn>
              <a:cxn ang="0">
                <a:pos x="connsiteX24657" y="connsiteY24657"/>
              </a:cxn>
              <a:cxn ang="0">
                <a:pos x="connsiteX24658" y="connsiteY24658"/>
              </a:cxn>
              <a:cxn ang="0">
                <a:pos x="connsiteX24659" y="connsiteY24659"/>
              </a:cxn>
              <a:cxn ang="0">
                <a:pos x="connsiteX24660" y="connsiteY24660"/>
              </a:cxn>
              <a:cxn ang="0">
                <a:pos x="connsiteX24661" y="connsiteY24661"/>
              </a:cxn>
              <a:cxn ang="0">
                <a:pos x="connsiteX24662" y="connsiteY24662"/>
              </a:cxn>
              <a:cxn ang="0">
                <a:pos x="connsiteX24663" y="connsiteY24663"/>
              </a:cxn>
              <a:cxn ang="0">
                <a:pos x="connsiteX24664" y="connsiteY24664"/>
              </a:cxn>
              <a:cxn ang="0">
                <a:pos x="connsiteX24665" y="connsiteY24665"/>
              </a:cxn>
              <a:cxn ang="0">
                <a:pos x="connsiteX24666" y="connsiteY24666"/>
              </a:cxn>
              <a:cxn ang="0">
                <a:pos x="connsiteX24667" y="connsiteY24667"/>
              </a:cxn>
              <a:cxn ang="0">
                <a:pos x="connsiteX24668" y="connsiteY24668"/>
              </a:cxn>
              <a:cxn ang="0">
                <a:pos x="connsiteX24669" y="connsiteY24669"/>
              </a:cxn>
              <a:cxn ang="0">
                <a:pos x="connsiteX24670" y="connsiteY24670"/>
              </a:cxn>
              <a:cxn ang="0">
                <a:pos x="connsiteX24671" y="connsiteY24671"/>
              </a:cxn>
              <a:cxn ang="0">
                <a:pos x="connsiteX24672" y="connsiteY24672"/>
              </a:cxn>
              <a:cxn ang="0">
                <a:pos x="connsiteX24673" y="connsiteY24673"/>
              </a:cxn>
              <a:cxn ang="0">
                <a:pos x="connsiteX24674" y="connsiteY24674"/>
              </a:cxn>
              <a:cxn ang="0">
                <a:pos x="connsiteX24675" y="connsiteY24675"/>
              </a:cxn>
              <a:cxn ang="0">
                <a:pos x="connsiteX24676" y="connsiteY24676"/>
              </a:cxn>
              <a:cxn ang="0">
                <a:pos x="connsiteX24677" y="connsiteY24677"/>
              </a:cxn>
              <a:cxn ang="0">
                <a:pos x="connsiteX24678" y="connsiteY24678"/>
              </a:cxn>
              <a:cxn ang="0">
                <a:pos x="connsiteX24679" y="connsiteY24679"/>
              </a:cxn>
              <a:cxn ang="0">
                <a:pos x="connsiteX24680" y="connsiteY24680"/>
              </a:cxn>
              <a:cxn ang="0">
                <a:pos x="connsiteX24681" y="connsiteY24681"/>
              </a:cxn>
              <a:cxn ang="0">
                <a:pos x="connsiteX24682" y="connsiteY24682"/>
              </a:cxn>
              <a:cxn ang="0">
                <a:pos x="connsiteX24683" y="connsiteY24683"/>
              </a:cxn>
              <a:cxn ang="0">
                <a:pos x="connsiteX24684" y="connsiteY24684"/>
              </a:cxn>
              <a:cxn ang="0">
                <a:pos x="connsiteX24685" y="connsiteY24685"/>
              </a:cxn>
              <a:cxn ang="0">
                <a:pos x="connsiteX24686" y="connsiteY24686"/>
              </a:cxn>
              <a:cxn ang="0">
                <a:pos x="connsiteX24687" y="connsiteY24687"/>
              </a:cxn>
              <a:cxn ang="0">
                <a:pos x="connsiteX24688" y="connsiteY24688"/>
              </a:cxn>
              <a:cxn ang="0">
                <a:pos x="connsiteX24689" y="connsiteY24689"/>
              </a:cxn>
              <a:cxn ang="0">
                <a:pos x="connsiteX24690" y="connsiteY24690"/>
              </a:cxn>
              <a:cxn ang="0">
                <a:pos x="connsiteX24691" y="connsiteY24691"/>
              </a:cxn>
              <a:cxn ang="0">
                <a:pos x="connsiteX24692" y="connsiteY24692"/>
              </a:cxn>
              <a:cxn ang="0">
                <a:pos x="connsiteX24693" y="connsiteY24693"/>
              </a:cxn>
              <a:cxn ang="0">
                <a:pos x="connsiteX24694" y="connsiteY24694"/>
              </a:cxn>
              <a:cxn ang="0">
                <a:pos x="connsiteX24695" y="connsiteY24695"/>
              </a:cxn>
              <a:cxn ang="0">
                <a:pos x="connsiteX24696" y="connsiteY24696"/>
              </a:cxn>
              <a:cxn ang="0">
                <a:pos x="connsiteX24697" y="connsiteY24697"/>
              </a:cxn>
              <a:cxn ang="0">
                <a:pos x="connsiteX24698" y="connsiteY24698"/>
              </a:cxn>
              <a:cxn ang="0">
                <a:pos x="connsiteX24699" y="connsiteY24699"/>
              </a:cxn>
              <a:cxn ang="0">
                <a:pos x="connsiteX24700" y="connsiteY24700"/>
              </a:cxn>
              <a:cxn ang="0">
                <a:pos x="connsiteX24701" y="connsiteY24701"/>
              </a:cxn>
              <a:cxn ang="0">
                <a:pos x="connsiteX24702" y="connsiteY24702"/>
              </a:cxn>
              <a:cxn ang="0">
                <a:pos x="connsiteX24703" y="connsiteY24703"/>
              </a:cxn>
              <a:cxn ang="0">
                <a:pos x="connsiteX24704" y="connsiteY24704"/>
              </a:cxn>
              <a:cxn ang="0">
                <a:pos x="connsiteX24705" y="connsiteY24705"/>
              </a:cxn>
              <a:cxn ang="0">
                <a:pos x="connsiteX24706" y="connsiteY24706"/>
              </a:cxn>
              <a:cxn ang="0">
                <a:pos x="connsiteX24707" y="connsiteY24707"/>
              </a:cxn>
              <a:cxn ang="0">
                <a:pos x="connsiteX24708" y="connsiteY24708"/>
              </a:cxn>
              <a:cxn ang="0">
                <a:pos x="connsiteX24709" y="connsiteY24709"/>
              </a:cxn>
              <a:cxn ang="0">
                <a:pos x="connsiteX24710" y="connsiteY24710"/>
              </a:cxn>
              <a:cxn ang="0">
                <a:pos x="connsiteX24711" y="connsiteY24711"/>
              </a:cxn>
              <a:cxn ang="0">
                <a:pos x="connsiteX24712" y="connsiteY24712"/>
              </a:cxn>
              <a:cxn ang="0">
                <a:pos x="connsiteX24713" y="connsiteY24713"/>
              </a:cxn>
              <a:cxn ang="0">
                <a:pos x="connsiteX24714" y="connsiteY24714"/>
              </a:cxn>
              <a:cxn ang="0">
                <a:pos x="connsiteX24715" y="connsiteY24715"/>
              </a:cxn>
              <a:cxn ang="0">
                <a:pos x="connsiteX24716" y="connsiteY24716"/>
              </a:cxn>
              <a:cxn ang="0">
                <a:pos x="connsiteX24717" y="connsiteY24717"/>
              </a:cxn>
              <a:cxn ang="0">
                <a:pos x="connsiteX24718" y="connsiteY24718"/>
              </a:cxn>
              <a:cxn ang="0">
                <a:pos x="connsiteX24719" y="connsiteY24719"/>
              </a:cxn>
              <a:cxn ang="0">
                <a:pos x="connsiteX24720" y="connsiteY24720"/>
              </a:cxn>
              <a:cxn ang="0">
                <a:pos x="connsiteX24721" y="connsiteY24721"/>
              </a:cxn>
              <a:cxn ang="0">
                <a:pos x="connsiteX24722" y="connsiteY24722"/>
              </a:cxn>
              <a:cxn ang="0">
                <a:pos x="connsiteX24723" y="connsiteY24723"/>
              </a:cxn>
              <a:cxn ang="0">
                <a:pos x="connsiteX24724" y="connsiteY24724"/>
              </a:cxn>
              <a:cxn ang="0">
                <a:pos x="connsiteX24725" y="connsiteY24725"/>
              </a:cxn>
              <a:cxn ang="0">
                <a:pos x="connsiteX24726" y="connsiteY24726"/>
              </a:cxn>
              <a:cxn ang="0">
                <a:pos x="connsiteX24727" y="connsiteY24727"/>
              </a:cxn>
              <a:cxn ang="0">
                <a:pos x="connsiteX24728" y="connsiteY24728"/>
              </a:cxn>
              <a:cxn ang="0">
                <a:pos x="connsiteX24729" y="connsiteY24729"/>
              </a:cxn>
              <a:cxn ang="0">
                <a:pos x="connsiteX24730" y="connsiteY24730"/>
              </a:cxn>
              <a:cxn ang="0">
                <a:pos x="connsiteX24731" y="connsiteY24731"/>
              </a:cxn>
              <a:cxn ang="0">
                <a:pos x="connsiteX24732" y="connsiteY24732"/>
              </a:cxn>
              <a:cxn ang="0">
                <a:pos x="connsiteX24733" y="connsiteY24733"/>
              </a:cxn>
              <a:cxn ang="0">
                <a:pos x="connsiteX24734" y="connsiteY24734"/>
              </a:cxn>
              <a:cxn ang="0">
                <a:pos x="connsiteX24735" y="connsiteY24735"/>
              </a:cxn>
              <a:cxn ang="0">
                <a:pos x="connsiteX24736" y="connsiteY24736"/>
              </a:cxn>
              <a:cxn ang="0">
                <a:pos x="connsiteX24737" y="connsiteY24737"/>
              </a:cxn>
              <a:cxn ang="0">
                <a:pos x="connsiteX24738" y="connsiteY24738"/>
              </a:cxn>
              <a:cxn ang="0">
                <a:pos x="connsiteX24739" y="connsiteY24739"/>
              </a:cxn>
              <a:cxn ang="0">
                <a:pos x="connsiteX24740" y="connsiteY24740"/>
              </a:cxn>
              <a:cxn ang="0">
                <a:pos x="connsiteX24741" y="connsiteY24741"/>
              </a:cxn>
              <a:cxn ang="0">
                <a:pos x="connsiteX24742" y="connsiteY24742"/>
              </a:cxn>
              <a:cxn ang="0">
                <a:pos x="connsiteX24743" y="connsiteY24743"/>
              </a:cxn>
              <a:cxn ang="0">
                <a:pos x="connsiteX24744" y="connsiteY24744"/>
              </a:cxn>
              <a:cxn ang="0">
                <a:pos x="connsiteX24745" y="connsiteY24745"/>
              </a:cxn>
              <a:cxn ang="0">
                <a:pos x="connsiteX24746" y="connsiteY24746"/>
              </a:cxn>
              <a:cxn ang="0">
                <a:pos x="connsiteX24747" y="connsiteY24747"/>
              </a:cxn>
              <a:cxn ang="0">
                <a:pos x="connsiteX24748" y="connsiteY24748"/>
              </a:cxn>
              <a:cxn ang="0">
                <a:pos x="connsiteX24749" y="connsiteY24749"/>
              </a:cxn>
              <a:cxn ang="0">
                <a:pos x="connsiteX24750" y="connsiteY24750"/>
              </a:cxn>
              <a:cxn ang="0">
                <a:pos x="connsiteX24751" y="connsiteY24751"/>
              </a:cxn>
              <a:cxn ang="0">
                <a:pos x="connsiteX24752" y="connsiteY24752"/>
              </a:cxn>
              <a:cxn ang="0">
                <a:pos x="connsiteX24753" y="connsiteY24753"/>
              </a:cxn>
              <a:cxn ang="0">
                <a:pos x="connsiteX24754" y="connsiteY24754"/>
              </a:cxn>
              <a:cxn ang="0">
                <a:pos x="connsiteX24755" y="connsiteY24755"/>
              </a:cxn>
              <a:cxn ang="0">
                <a:pos x="connsiteX24756" y="connsiteY24756"/>
              </a:cxn>
              <a:cxn ang="0">
                <a:pos x="connsiteX24757" y="connsiteY24757"/>
              </a:cxn>
              <a:cxn ang="0">
                <a:pos x="connsiteX24758" y="connsiteY24758"/>
              </a:cxn>
              <a:cxn ang="0">
                <a:pos x="connsiteX24759" y="connsiteY24759"/>
              </a:cxn>
              <a:cxn ang="0">
                <a:pos x="connsiteX24760" y="connsiteY24760"/>
              </a:cxn>
              <a:cxn ang="0">
                <a:pos x="connsiteX24761" y="connsiteY24761"/>
              </a:cxn>
              <a:cxn ang="0">
                <a:pos x="connsiteX24762" y="connsiteY24762"/>
              </a:cxn>
              <a:cxn ang="0">
                <a:pos x="connsiteX24763" y="connsiteY24763"/>
              </a:cxn>
              <a:cxn ang="0">
                <a:pos x="connsiteX24764" y="connsiteY24764"/>
              </a:cxn>
              <a:cxn ang="0">
                <a:pos x="connsiteX24765" y="connsiteY24765"/>
              </a:cxn>
              <a:cxn ang="0">
                <a:pos x="connsiteX24766" y="connsiteY24766"/>
              </a:cxn>
              <a:cxn ang="0">
                <a:pos x="connsiteX24767" y="connsiteY24767"/>
              </a:cxn>
              <a:cxn ang="0">
                <a:pos x="connsiteX24768" y="connsiteY24768"/>
              </a:cxn>
              <a:cxn ang="0">
                <a:pos x="connsiteX24769" y="connsiteY24769"/>
              </a:cxn>
              <a:cxn ang="0">
                <a:pos x="connsiteX24770" y="connsiteY24770"/>
              </a:cxn>
              <a:cxn ang="0">
                <a:pos x="connsiteX24771" y="connsiteY24771"/>
              </a:cxn>
              <a:cxn ang="0">
                <a:pos x="connsiteX24772" y="connsiteY24772"/>
              </a:cxn>
              <a:cxn ang="0">
                <a:pos x="connsiteX24773" y="connsiteY24773"/>
              </a:cxn>
              <a:cxn ang="0">
                <a:pos x="connsiteX24774" y="connsiteY24774"/>
              </a:cxn>
              <a:cxn ang="0">
                <a:pos x="connsiteX24775" y="connsiteY24775"/>
              </a:cxn>
              <a:cxn ang="0">
                <a:pos x="connsiteX24776" y="connsiteY24776"/>
              </a:cxn>
              <a:cxn ang="0">
                <a:pos x="connsiteX24777" y="connsiteY24777"/>
              </a:cxn>
              <a:cxn ang="0">
                <a:pos x="connsiteX24778" y="connsiteY24778"/>
              </a:cxn>
              <a:cxn ang="0">
                <a:pos x="connsiteX24779" y="connsiteY24779"/>
              </a:cxn>
              <a:cxn ang="0">
                <a:pos x="connsiteX24780" y="connsiteY24780"/>
              </a:cxn>
              <a:cxn ang="0">
                <a:pos x="connsiteX24781" y="connsiteY24781"/>
              </a:cxn>
              <a:cxn ang="0">
                <a:pos x="connsiteX24782" y="connsiteY24782"/>
              </a:cxn>
              <a:cxn ang="0">
                <a:pos x="connsiteX24783" y="connsiteY24783"/>
              </a:cxn>
              <a:cxn ang="0">
                <a:pos x="connsiteX24784" y="connsiteY24784"/>
              </a:cxn>
              <a:cxn ang="0">
                <a:pos x="connsiteX24785" y="connsiteY24785"/>
              </a:cxn>
              <a:cxn ang="0">
                <a:pos x="connsiteX24786" y="connsiteY24786"/>
              </a:cxn>
              <a:cxn ang="0">
                <a:pos x="connsiteX24787" y="connsiteY24787"/>
              </a:cxn>
              <a:cxn ang="0">
                <a:pos x="connsiteX24788" y="connsiteY24788"/>
              </a:cxn>
              <a:cxn ang="0">
                <a:pos x="connsiteX24789" y="connsiteY24789"/>
              </a:cxn>
              <a:cxn ang="0">
                <a:pos x="connsiteX24790" y="connsiteY24790"/>
              </a:cxn>
              <a:cxn ang="0">
                <a:pos x="connsiteX24791" y="connsiteY24791"/>
              </a:cxn>
              <a:cxn ang="0">
                <a:pos x="connsiteX24792" y="connsiteY24792"/>
              </a:cxn>
              <a:cxn ang="0">
                <a:pos x="connsiteX24793" y="connsiteY24793"/>
              </a:cxn>
              <a:cxn ang="0">
                <a:pos x="connsiteX24794" y="connsiteY24794"/>
              </a:cxn>
              <a:cxn ang="0">
                <a:pos x="connsiteX24795" y="connsiteY24795"/>
              </a:cxn>
              <a:cxn ang="0">
                <a:pos x="connsiteX24796" y="connsiteY24796"/>
              </a:cxn>
              <a:cxn ang="0">
                <a:pos x="connsiteX24797" y="connsiteY24797"/>
              </a:cxn>
              <a:cxn ang="0">
                <a:pos x="connsiteX24798" y="connsiteY24798"/>
              </a:cxn>
              <a:cxn ang="0">
                <a:pos x="connsiteX24799" y="connsiteY24799"/>
              </a:cxn>
              <a:cxn ang="0">
                <a:pos x="connsiteX24800" y="connsiteY24800"/>
              </a:cxn>
              <a:cxn ang="0">
                <a:pos x="connsiteX24801" y="connsiteY24801"/>
              </a:cxn>
              <a:cxn ang="0">
                <a:pos x="connsiteX24802" y="connsiteY24802"/>
              </a:cxn>
              <a:cxn ang="0">
                <a:pos x="connsiteX24803" y="connsiteY24803"/>
              </a:cxn>
              <a:cxn ang="0">
                <a:pos x="connsiteX24804" y="connsiteY24804"/>
              </a:cxn>
              <a:cxn ang="0">
                <a:pos x="connsiteX24805" y="connsiteY24805"/>
              </a:cxn>
              <a:cxn ang="0">
                <a:pos x="connsiteX24806" y="connsiteY24806"/>
              </a:cxn>
              <a:cxn ang="0">
                <a:pos x="connsiteX24807" y="connsiteY24807"/>
              </a:cxn>
              <a:cxn ang="0">
                <a:pos x="connsiteX24808" y="connsiteY24808"/>
              </a:cxn>
              <a:cxn ang="0">
                <a:pos x="connsiteX24809" y="connsiteY24809"/>
              </a:cxn>
              <a:cxn ang="0">
                <a:pos x="connsiteX24810" y="connsiteY24810"/>
              </a:cxn>
              <a:cxn ang="0">
                <a:pos x="connsiteX24811" y="connsiteY24811"/>
              </a:cxn>
              <a:cxn ang="0">
                <a:pos x="connsiteX24812" y="connsiteY24812"/>
              </a:cxn>
              <a:cxn ang="0">
                <a:pos x="connsiteX24813" y="connsiteY24813"/>
              </a:cxn>
              <a:cxn ang="0">
                <a:pos x="connsiteX24814" y="connsiteY24814"/>
              </a:cxn>
              <a:cxn ang="0">
                <a:pos x="connsiteX24815" y="connsiteY24815"/>
              </a:cxn>
              <a:cxn ang="0">
                <a:pos x="connsiteX24816" y="connsiteY24816"/>
              </a:cxn>
              <a:cxn ang="0">
                <a:pos x="connsiteX24817" y="connsiteY24817"/>
              </a:cxn>
              <a:cxn ang="0">
                <a:pos x="connsiteX24818" y="connsiteY24818"/>
              </a:cxn>
              <a:cxn ang="0">
                <a:pos x="connsiteX24819" y="connsiteY24819"/>
              </a:cxn>
              <a:cxn ang="0">
                <a:pos x="connsiteX24820" y="connsiteY24820"/>
              </a:cxn>
              <a:cxn ang="0">
                <a:pos x="connsiteX24821" y="connsiteY24821"/>
              </a:cxn>
              <a:cxn ang="0">
                <a:pos x="connsiteX24822" y="connsiteY24822"/>
              </a:cxn>
              <a:cxn ang="0">
                <a:pos x="connsiteX24823" y="connsiteY24823"/>
              </a:cxn>
              <a:cxn ang="0">
                <a:pos x="connsiteX24824" y="connsiteY24824"/>
              </a:cxn>
              <a:cxn ang="0">
                <a:pos x="connsiteX24825" y="connsiteY24825"/>
              </a:cxn>
              <a:cxn ang="0">
                <a:pos x="connsiteX24826" y="connsiteY24826"/>
              </a:cxn>
              <a:cxn ang="0">
                <a:pos x="connsiteX24827" y="connsiteY24827"/>
              </a:cxn>
              <a:cxn ang="0">
                <a:pos x="connsiteX24828" y="connsiteY24828"/>
              </a:cxn>
              <a:cxn ang="0">
                <a:pos x="connsiteX24829" y="connsiteY24829"/>
              </a:cxn>
              <a:cxn ang="0">
                <a:pos x="connsiteX24830" y="connsiteY24830"/>
              </a:cxn>
              <a:cxn ang="0">
                <a:pos x="connsiteX24831" y="connsiteY24831"/>
              </a:cxn>
              <a:cxn ang="0">
                <a:pos x="connsiteX24832" y="connsiteY24832"/>
              </a:cxn>
              <a:cxn ang="0">
                <a:pos x="connsiteX24833" y="connsiteY24833"/>
              </a:cxn>
              <a:cxn ang="0">
                <a:pos x="connsiteX24834" y="connsiteY24834"/>
              </a:cxn>
              <a:cxn ang="0">
                <a:pos x="connsiteX24835" y="connsiteY24835"/>
              </a:cxn>
              <a:cxn ang="0">
                <a:pos x="connsiteX24836" y="connsiteY24836"/>
              </a:cxn>
              <a:cxn ang="0">
                <a:pos x="connsiteX24837" y="connsiteY24837"/>
              </a:cxn>
              <a:cxn ang="0">
                <a:pos x="connsiteX24838" y="connsiteY24838"/>
              </a:cxn>
              <a:cxn ang="0">
                <a:pos x="connsiteX24839" y="connsiteY24839"/>
              </a:cxn>
              <a:cxn ang="0">
                <a:pos x="connsiteX24840" y="connsiteY24840"/>
              </a:cxn>
              <a:cxn ang="0">
                <a:pos x="connsiteX24841" y="connsiteY24841"/>
              </a:cxn>
              <a:cxn ang="0">
                <a:pos x="connsiteX24842" y="connsiteY24842"/>
              </a:cxn>
              <a:cxn ang="0">
                <a:pos x="connsiteX24843" y="connsiteY24843"/>
              </a:cxn>
              <a:cxn ang="0">
                <a:pos x="connsiteX24844" y="connsiteY24844"/>
              </a:cxn>
              <a:cxn ang="0">
                <a:pos x="connsiteX24845" y="connsiteY24845"/>
              </a:cxn>
              <a:cxn ang="0">
                <a:pos x="connsiteX24846" y="connsiteY24846"/>
              </a:cxn>
              <a:cxn ang="0">
                <a:pos x="connsiteX24847" y="connsiteY24847"/>
              </a:cxn>
              <a:cxn ang="0">
                <a:pos x="connsiteX24848" y="connsiteY24848"/>
              </a:cxn>
              <a:cxn ang="0">
                <a:pos x="connsiteX24849" y="connsiteY24849"/>
              </a:cxn>
              <a:cxn ang="0">
                <a:pos x="connsiteX24850" y="connsiteY24850"/>
              </a:cxn>
              <a:cxn ang="0">
                <a:pos x="connsiteX24851" y="connsiteY24851"/>
              </a:cxn>
              <a:cxn ang="0">
                <a:pos x="connsiteX24852" y="connsiteY24852"/>
              </a:cxn>
              <a:cxn ang="0">
                <a:pos x="connsiteX24853" y="connsiteY24853"/>
              </a:cxn>
              <a:cxn ang="0">
                <a:pos x="connsiteX24854" y="connsiteY24854"/>
              </a:cxn>
              <a:cxn ang="0">
                <a:pos x="connsiteX24855" y="connsiteY24855"/>
              </a:cxn>
              <a:cxn ang="0">
                <a:pos x="connsiteX24856" y="connsiteY24856"/>
              </a:cxn>
              <a:cxn ang="0">
                <a:pos x="connsiteX24857" y="connsiteY24857"/>
              </a:cxn>
              <a:cxn ang="0">
                <a:pos x="connsiteX24858" y="connsiteY24858"/>
              </a:cxn>
              <a:cxn ang="0">
                <a:pos x="connsiteX24859" y="connsiteY24859"/>
              </a:cxn>
              <a:cxn ang="0">
                <a:pos x="connsiteX24860" y="connsiteY24860"/>
              </a:cxn>
              <a:cxn ang="0">
                <a:pos x="connsiteX24861" y="connsiteY24861"/>
              </a:cxn>
              <a:cxn ang="0">
                <a:pos x="connsiteX24862" y="connsiteY24862"/>
              </a:cxn>
              <a:cxn ang="0">
                <a:pos x="connsiteX24863" y="connsiteY24863"/>
              </a:cxn>
              <a:cxn ang="0">
                <a:pos x="connsiteX24864" y="connsiteY24864"/>
              </a:cxn>
              <a:cxn ang="0">
                <a:pos x="connsiteX24865" y="connsiteY24865"/>
              </a:cxn>
              <a:cxn ang="0">
                <a:pos x="connsiteX24866" y="connsiteY24866"/>
              </a:cxn>
              <a:cxn ang="0">
                <a:pos x="connsiteX24867" y="connsiteY24867"/>
              </a:cxn>
              <a:cxn ang="0">
                <a:pos x="connsiteX24868" y="connsiteY24868"/>
              </a:cxn>
              <a:cxn ang="0">
                <a:pos x="connsiteX24869" y="connsiteY24869"/>
              </a:cxn>
              <a:cxn ang="0">
                <a:pos x="connsiteX24870" y="connsiteY24870"/>
              </a:cxn>
              <a:cxn ang="0">
                <a:pos x="connsiteX24871" y="connsiteY24871"/>
              </a:cxn>
              <a:cxn ang="0">
                <a:pos x="connsiteX24872" y="connsiteY24872"/>
              </a:cxn>
              <a:cxn ang="0">
                <a:pos x="connsiteX24873" y="connsiteY24873"/>
              </a:cxn>
              <a:cxn ang="0">
                <a:pos x="connsiteX24874" y="connsiteY24874"/>
              </a:cxn>
              <a:cxn ang="0">
                <a:pos x="connsiteX24875" y="connsiteY24875"/>
              </a:cxn>
              <a:cxn ang="0">
                <a:pos x="connsiteX24876" y="connsiteY24876"/>
              </a:cxn>
              <a:cxn ang="0">
                <a:pos x="connsiteX24877" y="connsiteY24877"/>
              </a:cxn>
              <a:cxn ang="0">
                <a:pos x="connsiteX24878" y="connsiteY24878"/>
              </a:cxn>
              <a:cxn ang="0">
                <a:pos x="connsiteX24879" y="connsiteY24879"/>
              </a:cxn>
              <a:cxn ang="0">
                <a:pos x="connsiteX24880" y="connsiteY24880"/>
              </a:cxn>
              <a:cxn ang="0">
                <a:pos x="connsiteX24881" y="connsiteY24881"/>
              </a:cxn>
              <a:cxn ang="0">
                <a:pos x="connsiteX24882" y="connsiteY24882"/>
              </a:cxn>
              <a:cxn ang="0">
                <a:pos x="connsiteX24883" y="connsiteY24883"/>
              </a:cxn>
              <a:cxn ang="0">
                <a:pos x="connsiteX24884" y="connsiteY24884"/>
              </a:cxn>
              <a:cxn ang="0">
                <a:pos x="connsiteX24885" y="connsiteY24885"/>
              </a:cxn>
              <a:cxn ang="0">
                <a:pos x="connsiteX24886" y="connsiteY24886"/>
              </a:cxn>
              <a:cxn ang="0">
                <a:pos x="connsiteX24887" y="connsiteY24887"/>
              </a:cxn>
              <a:cxn ang="0">
                <a:pos x="connsiteX24888" y="connsiteY24888"/>
              </a:cxn>
              <a:cxn ang="0">
                <a:pos x="connsiteX24889" y="connsiteY24889"/>
              </a:cxn>
              <a:cxn ang="0">
                <a:pos x="connsiteX24890" y="connsiteY24890"/>
              </a:cxn>
              <a:cxn ang="0">
                <a:pos x="connsiteX24891" y="connsiteY24891"/>
              </a:cxn>
              <a:cxn ang="0">
                <a:pos x="connsiteX24892" y="connsiteY24892"/>
              </a:cxn>
              <a:cxn ang="0">
                <a:pos x="connsiteX24893" y="connsiteY24893"/>
              </a:cxn>
              <a:cxn ang="0">
                <a:pos x="connsiteX24894" y="connsiteY24894"/>
              </a:cxn>
              <a:cxn ang="0">
                <a:pos x="connsiteX24895" y="connsiteY24895"/>
              </a:cxn>
              <a:cxn ang="0">
                <a:pos x="connsiteX24896" y="connsiteY24896"/>
              </a:cxn>
              <a:cxn ang="0">
                <a:pos x="connsiteX24897" y="connsiteY24897"/>
              </a:cxn>
              <a:cxn ang="0">
                <a:pos x="connsiteX24898" y="connsiteY24898"/>
              </a:cxn>
              <a:cxn ang="0">
                <a:pos x="connsiteX24899" y="connsiteY24899"/>
              </a:cxn>
              <a:cxn ang="0">
                <a:pos x="connsiteX24900" y="connsiteY24900"/>
              </a:cxn>
              <a:cxn ang="0">
                <a:pos x="connsiteX24901" y="connsiteY24901"/>
              </a:cxn>
              <a:cxn ang="0">
                <a:pos x="connsiteX24902" y="connsiteY24902"/>
              </a:cxn>
              <a:cxn ang="0">
                <a:pos x="connsiteX24903" y="connsiteY24903"/>
              </a:cxn>
              <a:cxn ang="0">
                <a:pos x="connsiteX24904" y="connsiteY24904"/>
              </a:cxn>
              <a:cxn ang="0">
                <a:pos x="connsiteX24905" y="connsiteY24905"/>
              </a:cxn>
              <a:cxn ang="0">
                <a:pos x="connsiteX24906" y="connsiteY24906"/>
              </a:cxn>
              <a:cxn ang="0">
                <a:pos x="connsiteX24907" y="connsiteY24907"/>
              </a:cxn>
              <a:cxn ang="0">
                <a:pos x="connsiteX24908" y="connsiteY24908"/>
              </a:cxn>
              <a:cxn ang="0">
                <a:pos x="connsiteX24909" y="connsiteY24909"/>
              </a:cxn>
              <a:cxn ang="0">
                <a:pos x="connsiteX24910" y="connsiteY24910"/>
              </a:cxn>
              <a:cxn ang="0">
                <a:pos x="connsiteX24911" y="connsiteY24911"/>
              </a:cxn>
              <a:cxn ang="0">
                <a:pos x="connsiteX24912" y="connsiteY24912"/>
              </a:cxn>
              <a:cxn ang="0">
                <a:pos x="connsiteX24913" y="connsiteY24913"/>
              </a:cxn>
              <a:cxn ang="0">
                <a:pos x="connsiteX24914" y="connsiteY24914"/>
              </a:cxn>
              <a:cxn ang="0">
                <a:pos x="connsiteX24915" y="connsiteY24915"/>
              </a:cxn>
              <a:cxn ang="0">
                <a:pos x="connsiteX24916" y="connsiteY24916"/>
              </a:cxn>
              <a:cxn ang="0">
                <a:pos x="connsiteX24917" y="connsiteY24917"/>
              </a:cxn>
              <a:cxn ang="0">
                <a:pos x="connsiteX24918" y="connsiteY24918"/>
              </a:cxn>
              <a:cxn ang="0">
                <a:pos x="connsiteX24919" y="connsiteY24919"/>
              </a:cxn>
              <a:cxn ang="0">
                <a:pos x="connsiteX24920" y="connsiteY24920"/>
              </a:cxn>
              <a:cxn ang="0">
                <a:pos x="connsiteX24921" y="connsiteY24921"/>
              </a:cxn>
              <a:cxn ang="0">
                <a:pos x="connsiteX24922" y="connsiteY24922"/>
              </a:cxn>
              <a:cxn ang="0">
                <a:pos x="connsiteX24923" y="connsiteY24923"/>
              </a:cxn>
              <a:cxn ang="0">
                <a:pos x="connsiteX24924" y="connsiteY24924"/>
              </a:cxn>
              <a:cxn ang="0">
                <a:pos x="connsiteX24925" y="connsiteY24925"/>
              </a:cxn>
              <a:cxn ang="0">
                <a:pos x="connsiteX24926" y="connsiteY24926"/>
              </a:cxn>
              <a:cxn ang="0">
                <a:pos x="connsiteX24927" y="connsiteY24927"/>
              </a:cxn>
              <a:cxn ang="0">
                <a:pos x="connsiteX24928" y="connsiteY24928"/>
              </a:cxn>
              <a:cxn ang="0">
                <a:pos x="connsiteX24929" y="connsiteY24929"/>
              </a:cxn>
              <a:cxn ang="0">
                <a:pos x="connsiteX24930" y="connsiteY24930"/>
              </a:cxn>
              <a:cxn ang="0">
                <a:pos x="connsiteX24931" y="connsiteY24931"/>
              </a:cxn>
              <a:cxn ang="0">
                <a:pos x="connsiteX24932" y="connsiteY24932"/>
              </a:cxn>
              <a:cxn ang="0">
                <a:pos x="connsiteX24933" y="connsiteY24933"/>
              </a:cxn>
              <a:cxn ang="0">
                <a:pos x="connsiteX24934" y="connsiteY24934"/>
              </a:cxn>
              <a:cxn ang="0">
                <a:pos x="connsiteX24935" y="connsiteY24935"/>
              </a:cxn>
              <a:cxn ang="0">
                <a:pos x="connsiteX24936" y="connsiteY24936"/>
              </a:cxn>
              <a:cxn ang="0">
                <a:pos x="connsiteX24937" y="connsiteY24937"/>
              </a:cxn>
              <a:cxn ang="0">
                <a:pos x="connsiteX24938" y="connsiteY24938"/>
              </a:cxn>
              <a:cxn ang="0">
                <a:pos x="connsiteX24939" y="connsiteY24939"/>
              </a:cxn>
              <a:cxn ang="0">
                <a:pos x="connsiteX24940" y="connsiteY24940"/>
              </a:cxn>
              <a:cxn ang="0">
                <a:pos x="connsiteX24941" y="connsiteY24941"/>
              </a:cxn>
              <a:cxn ang="0">
                <a:pos x="connsiteX24942" y="connsiteY24942"/>
              </a:cxn>
              <a:cxn ang="0">
                <a:pos x="connsiteX24943" y="connsiteY24943"/>
              </a:cxn>
              <a:cxn ang="0">
                <a:pos x="connsiteX24944" y="connsiteY24944"/>
              </a:cxn>
              <a:cxn ang="0">
                <a:pos x="connsiteX24945" y="connsiteY24945"/>
              </a:cxn>
              <a:cxn ang="0">
                <a:pos x="connsiteX24946" y="connsiteY24946"/>
              </a:cxn>
              <a:cxn ang="0">
                <a:pos x="connsiteX24947" y="connsiteY24947"/>
              </a:cxn>
              <a:cxn ang="0">
                <a:pos x="connsiteX24948" y="connsiteY24948"/>
              </a:cxn>
              <a:cxn ang="0">
                <a:pos x="connsiteX24949" y="connsiteY24949"/>
              </a:cxn>
              <a:cxn ang="0">
                <a:pos x="connsiteX24950" y="connsiteY24950"/>
              </a:cxn>
              <a:cxn ang="0">
                <a:pos x="connsiteX24951" y="connsiteY24951"/>
              </a:cxn>
              <a:cxn ang="0">
                <a:pos x="connsiteX24952" y="connsiteY24952"/>
              </a:cxn>
              <a:cxn ang="0">
                <a:pos x="connsiteX24953" y="connsiteY24953"/>
              </a:cxn>
              <a:cxn ang="0">
                <a:pos x="connsiteX24954" y="connsiteY24954"/>
              </a:cxn>
              <a:cxn ang="0">
                <a:pos x="connsiteX24955" y="connsiteY24955"/>
              </a:cxn>
              <a:cxn ang="0">
                <a:pos x="connsiteX24956" y="connsiteY24956"/>
              </a:cxn>
              <a:cxn ang="0">
                <a:pos x="connsiteX24957" y="connsiteY24957"/>
              </a:cxn>
              <a:cxn ang="0">
                <a:pos x="connsiteX24958" y="connsiteY24958"/>
              </a:cxn>
              <a:cxn ang="0">
                <a:pos x="connsiteX24959" y="connsiteY24959"/>
              </a:cxn>
              <a:cxn ang="0">
                <a:pos x="connsiteX24960" y="connsiteY24960"/>
              </a:cxn>
              <a:cxn ang="0">
                <a:pos x="connsiteX24961" y="connsiteY24961"/>
              </a:cxn>
              <a:cxn ang="0">
                <a:pos x="connsiteX24962" y="connsiteY24962"/>
              </a:cxn>
              <a:cxn ang="0">
                <a:pos x="connsiteX24963" y="connsiteY24963"/>
              </a:cxn>
              <a:cxn ang="0">
                <a:pos x="connsiteX24964" y="connsiteY24964"/>
              </a:cxn>
              <a:cxn ang="0">
                <a:pos x="connsiteX24965" y="connsiteY24965"/>
              </a:cxn>
              <a:cxn ang="0">
                <a:pos x="connsiteX24966" y="connsiteY24966"/>
              </a:cxn>
              <a:cxn ang="0">
                <a:pos x="connsiteX24967" y="connsiteY24967"/>
              </a:cxn>
              <a:cxn ang="0">
                <a:pos x="connsiteX24968" y="connsiteY24968"/>
              </a:cxn>
              <a:cxn ang="0">
                <a:pos x="connsiteX24969" y="connsiteY24969"/>
              </a:cxn>
              <a:cxn ang="0">
                <a:pos x="connsiteX24970" y="connsiteY24970"/>
              </a:cxn>
              <a:cxn ang="0">
                <a:pos x="connsiteX24971" y="connsiteY24971"/>
              </a:cxn>
              <a:cxn ang="0">
                <a:pos x="connsiteX24972" y="connsiteY24972"/>
              </a:cxn>
              <a:cxn ang="0">
                <a:pos x="connsiteX24973" y="connsiteY24973"/>
              </a:cxn>
              <a:cxn ang="0">
                <a:pos x="connsiteX24974" y="connsiteY24974"/>
              </a:cxn>
              <a:cxn ang="0">
                <a:pos x="connsiteX24975" y="connsiteY24975"/>
              </a:cxn>
              <a:cxn ang="0">
                <a:pos x="connsiteX24976" y="connsiteY24976"/>
              </a:cxn>
              <a:cxn ang="0">
                <a:pos x="connsiteX24977" y="connsiteY24977"/>
              </a:cxn>
              <a:cxn ang="0">
                <a:pos x="connsiteX24978" y="connsiteY24978"/>
              </a:cxn>
              <a:cxn ang="0">
                <a:pos x="connsiteX24979" y="connsiteY24979"/>
              </a:cxn>
              <a:cxn ang="0">
                <a:pos x="connsiteX24980" y="connsiteY24980"/>
              </a:cxn>
              <a:cxn ang="0">
                <a:pos x="connsiteX24981" y="connsiteY24981"/>
              </a:cxn>
              <a:cxn ang="0">
                <a:pos x="connsiteX24982" y="connsiteY24982"/>
              </a:cxn>
              <a:cxn ang="0">
                <a:pos x="connsiteX24983" y="connsiteY24983"/>
              </a:cxn>
              <a:cxn ang="0">
                <a:pos x="connsiteX24984" y="connsiteY24984"/>
              </a:cxn>
              <a:cxn ang="0">
                <a:pos x="connsiteX24985" y="connsiteY24985"/>
              </a:cxn>
              <a:cxn ang="0">
                <a:pos x="connsiteX24986" y="connsiteY24986"/>
              </a:cxn>
              <a:cxn ang="0">
                <a:pos x="connsiteX24987" y="connsiteY24987"/>
              </a:cxn>
              <a:cxn ang="0">
                <a:pos x="connsiteX24988" y="connsiteY24988"/>
              </a:cxn>
              <a:cxn ang="0">
                <a:pos x="connsiteX24989" y="connsiteY24989"/>
              </a:cxn>
              <a:cxn ang="0">
                <a:pos x="connsiteX24990" y="connsiteY24990"/>
              </a:cxn>
              <a:cxn ang="0">
                <a:pos x="connsiteX24991" y="connsiteY24991"/>
              </a:cxn>
              <a:cxn ang="0">
                <a:pos x="connsiteX24992" y="connsiteY24992"/>
              </a:cxn>
              <a:cxn ang="0">
                <a:pos x="connsiteX24993" y="connsiteY24993"/>
              </a:cxn>
              <a:cxn ang="0">
                <a:pos x="connsiteX24994" y="connsiteY24994"/>
              </a:cxn>
              <a:cxn ang="0">
                <a:pos x="connsiteX24995" y="connsiteY24995"/>
              </a:cxn>
              <a:cxn ang="0">
                <a:pos x="connsiteX24996" y="connsiteY24996"/>
              </a:cxn>
              <a:cxn ang="0">
                <a:pos x="connsiteX24997" y="connsiteY24997"/>
              </a:cxn>
              <a:cxn ang="0">
                <a:pos x="connsiteX24998" y="connsiteY24998"/>
              </a:cxn>
              <a:cxn ang="0">
                <a:pos x="connsiteX24999" y="connsiteY24999"/>
              </a:cxn>
              <a:cxn ang="0">
                <a:pos x="connsiteX25000" y="connsiteY25000"/>
              </a:cxn>
              <a:cxn ang="0">
                <a:pos x="connsiteX25001" y="connsiteY25001"/>
              </a:cxn>
              <a:cxn ang="0">
                <a:pos x="connsiteX25002" y="connsiteY25002"/>
              </a:cxn>
              <a:cxn ang="0">
                <a:pos x="connsiteX25003" y="connsiteY25003"/>
              </a:cxn>
              <a:cxn ang="0">
                <a:pos x="connsiteX25004" y="connsiteY25004"/>
              </a:cxn>
              <a:cxn ang="0">
                <a:pos x="connsiteX25005" y="connsiteY25005"/>
              </a:cxn>
              <a:cxn ang="0">
                <a:pos x="connsiteX25006" y="connsiteY25006"/>
              </a:cxn>
              <a:cxn ang="0">
                <a:pos x="connsiteX25007" y="connsiteY25007"/>
              </a:cxn>
              <a:cxn ang="0">
                <a:pos x="connsiteX25008" y="connsiteY25008"/>
              </a:cxn>
              <a:cxn ang="0">
                <a:pos x="connsiteX25009" y="connsiteY25009"/>
              </a:cxn>
              <a:cxn ang="0">
                <a:pos x="connsiteX25010" y="connsiteY25010"/>
              </a:cxn>
              <a:cxn ang="0">
                <a:pos x="connsiteX25011" y="connsiteY25011"/>
              </a:cxn>
              <a:cxn ang="0">
                <a:pos x="connsiteX25012" y="connsiteY25012"/>
              </a:cxn>
              <a:cxn ang="0">
                <a:pos x="connsiteX25013" y="connsiteY25013"/>
              </a:cxn>
              <a:cxn ang="0">
                <a:pos x="connsiteX25014" y="connsiteY25014"/>
              </a:cxn>
              <a:cxn ang="0">
                <a:pos x="connsiteX25015" y="connsiteY25015"/>
              </a:cxn>
              <a:cxn ang="0">
                <a:pos x="connsiteX25016" y="connsiteY25016"/>
              </a:cxn>
              <a:cxn ang="0">
                <a:pos x="connsiteX25017" y="connsiteY25017"/>
              </a:cxn>
              <a:cxn ang="0">
                <a:pos x="connsiteX25018" y="connsiteY25018"/>
              </a:cxn>
              <a:cxn ang="0">
                <a:pos x="connsiteX25019" y="connsiteY25019"/>
              </a:cxn>
              <a:cxn ang="0">
                <a:pos x="connsiteX25020" y="connsiteY25020"/>
              </a:cxn>
              <a:cxn ang="0">
                <a:pos x="connsiteX25021" y="connsiteY25021"/>
              </a:cxn>
              <a:cxn ang="0">
                <a:pos x="connsiteX25022" y="connsiteY25022"/>
              </a:cxn>
              <a:cxn ang="0">
                <a:pos x="connsiteX25023" y="connsiteY25023"/>
              </a:cxn>
              <a:cxn ang="0">
                <a:pos x="connsiteX25024" y="connsiteY25024"/>
              </a:cxn>
              <a:cxn ang="0">
                <a:pos x="connsiteX25025" y="connsiteY25025"/>
              </a:cxn>
              <a:cxn ang="0">
                <a:pos x="connsiteX25026" y="connsiteY25026"/>
              </a:cxn>
              <a:cxn ang="0">
                <a:pos x="connsiteX25027" y="connsiteY25027"/>
              </a:cxn>
              <a:cxn ang="0">
                <a:pos x="connsiteX25028" y="connsiteY25028"/>
              </a:cxn>
              <a:cxn ang="0">
                <a:pos x="connsiteX25029" y="connsiteY25029"/>
              </a:cxn>
              <a:cxn ang="0">
                <a:pos x="connsiteX25030" y="connsiteY25030"/>
              </a:cxn>
              <a:cxn ang="0">
                <a:pos x="connsiteX25031" y="connsiteY25031"/>
              </a:cxn>
              <a:cxn ang="0">
                <a:pos x="connsiteX25032" y="connsiteY25032"/>
              </a:cxn>
              <a:cxn ang="0">
                <a:pos x="connsiteX25033" y="connsiteY25033"/>
              </a:cxn>
              <a:cxn ang="0">
                <a:pos x="connsiteX25034" y="connsiteY25034"/>
              </a:cxn>
              <a:cxn ang="0">
                <a:pos x="connsiteX25035" y="connsiteY25035"/>
              </a:cxn>
              <a:cxn ang="0">
                <a:pos x="connsiteX25036" y="connsiteY25036"/>
              </a:cxn>
              <a:cxn ang="0">
                <a:pos x="connsiteX25037" y="connsiteY25037"/>
              </a:cxn>
              <a:cxn ang="0">
                <a:pos x="connsiteX25038" y="connsiteY25038"/>
              </a:cxn>
              <a:cxn ang="0">
                <a:pos x="connsiteX25039" y="connsiteY25039"/>
              </a:cxn>
              <a:cxn ang="0">
                <a:pos x="connsiteX25040" y="connsiteY25040"/>
              </a:cxn>
              <a:cxn ang="0">
                <a:pos x="connsiteX25041" y="connsiteY25041"/>
              </a:cxn>
              <a:cxn ang="0">
                <a:pos x="connsiteX25042" y="connsiteY25042"/>
              </a:cxn>
              <a:cxn ang="0">
                <a:pos x="connsiteX25043" y="connsiteY25043"/>
              </a:cxn>
              <a:cxn ang="0">
                <a:pos x="connsiteX25044" y="connsiteY25044"/>
              </a:cxn>
              <a:cxn ang="0">
                <a:pos x="connsiteX25045" y="connsiteY25045"/>
              </a:cxn>
              <a:cxn ang="0">
                <a:pos x="connsiteX25046" y="connsiteY25046"/>
              </a:cxn>
              <a:cxn ang="0">
                <a:pos x="connsiteX25047" y="connsiteY25047"/>
              </a:cxn>
              <a:cxn ang="0">
                <a:pos x="connsiteX25048" y="connsiteY25048"/>
              </a:cxn>
              <a:cxn ang="0">
                <a:pos x="connsiteX25049" y="connsiteY25049"/>
              </a:cxn>
              <a:cxn ang="0">
                <a:pos x="connsiteX25050" y="connsiteY25050"/>
              </a:cxn>
              <a:cxn ang="0">
                <a:pos x="connsiteX25051" y="connsiteY25051"/>
              </a:cxn>
              <a:cxn ang="0">
                <a:pos x="connsiteX25052" y="connsiteY25052"/>
              </a:cxn>
              <a:cxn ang="0">
                <a:pos x="connsiteX25053" y="connsiteY25053"/>
              </a:cxn>
              <a:cxn ang="0">
                <a:pos x="connsiteX25054" y="connsiteY25054"/>
              </a:cxn>
              <a:cxn ang="0">
                <a:pos x="connsiteX25055" y="connsiteY25055"/>
              </a:cxn>
              <a:cxn ang="0">
                <a:pos x="connsiteX25056" y="connsiteY25056"/>
              </a:cxn>
              <a:cxn ang="0">
                <a:pos x="connsiteX25057" y="connsiteY25057"/>
              </a:cxn>
              <a:cxn ang="0">
                <a:pos x="connsiteX25058" y="connsiteY25058"/>
              </a:cxn>
              <a:cxn ang="0">
                <a:pos x="connsiteX25059" y="connsiteY25059"/>
              </a:cxn>
              <a:cxn ang="0">
                <a:pos x="connsiteX25060" y="connsiteY25060"/>
              </a:cxn>
              <a:cxn ang="0">
                <a:pos x="connsiteX25061" y="connsiteY25061"/>
              </a:cxn>
              <a:cxn ang="0">
                <a:pos x="connsiteX25062" y="connsiteY25062"/>
              </a:cxn>
              <a:cxn ang="0">
                <a:pos x="connsiteX25063" y="connsiteY25063"/>
              </a:cxn>
              <a:cxn ang="0">
                <a:pos x="connsiteX25064" y="connsiteY25064"/>
              </a:cxn>
              <a:cxn ang="0">
                <a:pos x="connsiteX25065" y="connsiteY25065"/>
              </a:cxn>
              <a:cxn ang="0">
                <a:pos x="connsiteX25066" y="connsiteY25066"/>
              </a:cxn>
              <a:cxn ang="0">
                <a:pos x="connsiteX25067" y="connsiteY25067"/>
              </a:cxn>
              <a:cxn ang="0">
                <a:pos x="connsiteX25068" y="connsiteY25068"/>
              </a:cxn>
              <a:cxn ang="0">
                <a:pos x="connsiteX25069" y="connsiteY25069"/>
              </a:cxn>
              <a:cxn ang="0">
                <a:pos x="connsiteX25070" y="connsiteY25070"/>
              </a:cxn>
              <a:cxn ang="0">
                <a:pos x="connsiteX25071" y="connsiteY25071"/>
              </a:cxn>
              <a:cxn ang="0">
                <a:pos x="connsiteX25072" y="connsiteY25072"/>
              </a:cxn>
              <a:cxn ang="0">
                <a:pos x="connsiteX25073" y="connsiteY25073"/>
              </a:cxn>
              <a:cxn ang="0">
                <a:pos x="connsiteX25074" y="connsiteY25074"/>
              </a:cxn>
              <a:cxn ang="0">
                <a:pos x="connsiteX25075" y="connsiteY25075"/>
              </a:cxn>
              <a:cxn ang="0">
                <a:pos x="connsiteX25076" y="connsiteY25076"/>
              </a:cxn>
              <a:cxn ang="0">
                <a:pos x="connsiteX25077" y="connsiteY25077"/>
              </a:cxn>
              <a:cxn ang="0">
                <a:pos x="connsiteX25078" y="connsiteY25078"/>
              </a:cxn>
              <a:cxn ang="0">
                <a:pos x="connsiteX25079" y="connsiteY25079"/>
              </a:cxn>
              <a:cxn ang="0">
                <a:pos x="connsiteX25080" y="connsiteY25080"/>
              </a:cxn>
              <a:cxn ang="0">
                <a:pos x="connsiteX25081" y="connsiteY25081"/>
              </a:cxn>
              <a:cxn ang="0">
                <a:pos x="connsiteX25082" y="connsiteY25082"/>
              </a:cxn>
              <a:cxn ang="0">
                <a:pos x="connsiteX25083" y="connsiteY25083"/>
              </a:cxn>
              <a:cxn ang="0">
                <a:pos x="connsiteX25084" y="connsiteY25084"/>
              </a:cxn>
              <a:cxn ang="0">
                <a:pos x="connsiteX25085" y="connsiteY25085"/>
              </a:cxn>
              <a:cxn ang="0">
                <a:pos x="connsiteX25086" y="connsiteY25086"/>
              </a:cxn>
              <a:cxn ang="0">
                <a:pos x="connsiteX25087" y="connsiteY25087"/>
              </a:cxn>
              <a:cxn ang="0">
                <a:pos x="connsiteX25088" y="connsiteY25088"/>
              </a:cxn>
              <a:cxn ang="0">
                <a:pos x="connsiteX25089" y="connsiteY25089"/>
              </a:cxn>
              <a:cxn ang="0">
                <a:pos x="connsiteX25090" y="connsiteY25090"/>
              </a:cxn>
              <a:cxn ang="0">
                <a:pos x="connsiteX25091" y="connsiteY25091"/>
              </a:cxn>
              <a:cxn ang="0">
                <a:pos x="connsiteX25092" y="connsiteY25092"/>
              </a:cxn>
              <a:cxn ang="0">
                <a:pos x="connsiteX25093" y="connsiteY25093"/>
              </a:cxn>
              <a:cxn ang="0">
                <a:pos x="connsiteX25094" y="connsiteY25094"/>
              </a:cxn>
              <a:cxn ang="0">
                <a:pos x="connsiteX25095" y="connsiteY25095"/>
              </a:cxn>
              <a:cxn ang="0">
                <a:pos x="connsiteX25096" y="connsiteY25096"/>
              </a:cxn>
              <a:cxn ang="0">
                <a:pos x="connsiteX25097" y="connsiteY25097"/>
              </a:cxn>
              <a:cxn ang="0">
                <a:pos x="connsiteX25098" y="connsiteY25098"/>
              </a:cxn>
              <a:cxn ang="0">
                <a:pos x="connsiteX25099" y="connsiteY25099"/>
              </a:cxn>
              <a:cxn ang="0">
                <a:pos x="connsiteX25100" y="connsiteY25100"/>
              </a:cxn>
              <a:cxn ang="0">
                <a:pos x="connsiteX25101" y="connsiteY25101"/>
              </a:cxn>
              <a:cxn ang="0">
                <a:pos x="connsiteX25102" y="connsiteY25102"/>
              </a:cxn>
              <a:cxn ang="0">
                <a:pos x="connsiteX25103" y="connsiteY25103"/>
              </a:cxn>
              <a:cxn ang="0">
                <a:pos x="connsiteX25104" y="connsiteY25104"/>
              </a:cxn>
              <a:cxn ang="0">
                <a:pos x="connsiteX25105" y="connsiteY25105"/>
              </a:cxn>
              <a:cxn ang="0">
                <a:pos x="connsiteX25106" y="connsiteY25106"/>
              </a:cxn>
              <a:cxn ang="0">
                <a:pos x="connsiteX25107" y="connsiteY25107"/>
              </a:cxn>
              <a:cxn ang="0">
                <a:pos x="connsiteX25108" y="connsiteY25108"/>
              </a:cxn>
              <a:cxn ang="0">
                <a:pos x="connsiteX25109" y="connsiteY25109"/>
              </a:cxn>
              <a:cxn ang="0">
                <a:pos x="connsiteX25110" y="connsiteY25110"/>
              </a:cxn>
              <a:cxn ang="0">
                <a:pos x="connsiteX25111" y="connsiteY25111"/>
              </a:cxn>
              <a:cxn ang="0">
                <a:pos x="connsiteX25112" y="connsiteY25112"/>
              </a:cxn>
              <a:cxn ang="0">
                <a:pos x="connsiteX25113" y="connsiteY25113"/>
              </a:cxn>
              <a:cxn ang="0">
                <a:pos x="connsiteX25114" y="connsiteY25114"/>
              </a:cxn>
              <a:cxn ang="0">
                <a:pos x="connsiteX25115" y="connsiteY25115"/>
              </a:cxn>
              <a:cxn ang="0">
                <a:pos x="connsiteX25116" y="connsiteY25116"/>
              </a:cxn>
              <a:cxn ang="0">
                <a:pos x="connsiteX25117" y="connsiteY25117"/>
              </a:cxn>
              <a:cxn ang="0">
                <a:pos x="connsiteX25118" y="connsiteY25118"/>
              </a:cxn>
              <a:cxn ang="0">
                <a:pos x="connsiteX25119" y="connsiteY25119"/>
              </a:cxn>
              <a:cxn ang="0">
                <a:pos x="connsiteX25120" y="connsiteY25120"/>
              </a:cxn>
              <a:cxn ang="0">
                <a:pos x="connsiteX25121" y="connsiteY25121"/>
              </a:cxn>
              <a:cxn ang="0">
                <a:pos x="connsiteX25122" y="connsiteY25122"/>
              </a:cxn>
              <a:cxn ang="0">
                <a:pos x="connsiteX25123" y="connsiteY25123"/>
              </a:cxn>
              <a:cxn ang="0">
                <a:pos x="connsiteX25124" y="connsiteY25124"/>
              </a:cxn>
              <a:cxn ang="0">
                <a:pos x="connsiteX25125" y="connsiteY25125"/>
              </a:cxn>
              <a:cxn ang="0">
                <a:pos x="connsiteX25126" y="connsiteY25126"/>
              </a:cxn>
              <a:cxn ang="0">
                <a:pos x="connsiteX25127" y="connsiteY25127"/>
              </a:cxn>
              <a:cxn ang="0">
                <a:pos x="connsiteX25128" y="connsiteY25128"/>
              </a:cxn>
              <a:cxn ang="0">
                <a:pos x="connsiteX25129" y="connsiteY25129"/>
              </a:cxn>
              <a:cxn ang="0">
                <a:pos x="connsiteX25130" y="connsiteY25130"/>
              </a:cxn>
              <a:cxn ang="0">
                <a:pos x="connsiteX25131" y="connsiteY25131"/>
              </a:cxn>
              <a:cxn ang="0">
                <a:pos x="connsiteX25132" y="connsiteY25132"/>
              </a:cxn>
              <a:cxn ang="0">
                <a:pos x="connsiteX25133" y="connsiteY25133"/>
              </a:cxn>
              <a:cxn ang="0">
                <a:pos x="connsiteX25134" y="connsiteY25134"/>
              </a:cxn>
              <a:cxn ang="0">
                <a:pos x="connsiteX25135" y="connsiteY25135"/>
              </a:cxn>
              <a:cxn ang="0">
                <a:pos x="connsiteX25136" y="connsiteY25136"/>
              </a:cxn>
              <a:cxn ang="0">
                <a:pos x="connsiteX25137" y="connsiteY25137"/>
              </a:cxn>
              <a:cxn ang="0">
                <a:pos x="connsiteX25138" y="connsiteY25138"/>
              </a:cxn>
              <a:cxn ang="0">
                <a:pos x="connsiteX25139" y="connsiteY25139"/>
              </a:cxn>
              <a:cxn ang="0">
                <a:pos x="connsiteX25140" y="connsiteY25140"/>
              </a:cxn>
              <a:cxn ang="0">
                <a:pos x="connsiteX25141" y="connsiteY25141"/>
              </a:cxn>
              <a:cxn ang="0">
                <a:pos x="connsiteX25142" y="connsiteY25142"/>
              </a:cxn>
              <a:cxn ang="0">
                <a:pos x="connsiteX25143" y="connsiteY25143"/>
              </a:cxn>
              <a:cxn ang="0">
                <a:pos x="connsiteX25144" y="connsiteY25144"/>
              </a:cxn>
              <a:cxn ang="0">
                <a:pos x="connsiteX25145" y="connsiteY25145"/>
              </a:cxn>
              <a:cxn ang="0">
                <a:pos x="connsiteX25146" y="connsiteY25146"/>
              </a:cxn>
              <a:cxn ang="0">
                <a:pos x="connsiteX25147" y="connsiteY25147"/>
              </a:cxn>
              <a:cxn ang="0">
                <a:pos x="connsiteX25148" y="connsiteY25148"/>
              </a:cxn>
              <a:cxn ang="0">
                <a:pos x="connsiteX25149" y="connsiteY25149"/>
              </a:cxn>
              <a:cxn ang="0">
                <a:pos x="connsiteX25150" y="connsiteY25150"/>
              </a:cxn>
              <a:cxn ang="0">
                <a:pos x="connsiteX25151" y="connsiteY25151"/>
              </a:cxn>
              <a:cxn ang="0">
                <a:pos x="connsiteX25152" y="connsiteY25152"/>
              </a:cxn>
              <a:cxn ang="0">
                <a:pos x="connsiteX25153" y="connsiteY25153"/>
              </a:cxn>
              <a:cxn ang="0">
                <a:pos x="connsiteX25154" y="connsiteY25154"/>
              </a:cxn>
              <a:cxn ang="0">
                <a:pos x="connsiteX25155" y="connsiteY25155"/>
              </a:cxn>
              <a:cxn ang="0">
                <a:pos x="connsiteX25156" y="connsiteY25156"/>
              </a:cxn>
              <a:cxn ang="0">
                <a:pos x="connsiteX25157" y="connsiteY25157"/>
              </a:cxn>
              <a:cxn ang="0">
                <a:pos x="connsiteX25158" y="connsiteY25158"/>
              </a:cxn>
              <a:cxn ang="0">
                <a:pos x="connsiteX25159" y="connsiteY25159"/>
              </a:cxn>
              <a:cxn ang="0">
                <a:pos x="connsiteX25160" y="connsiteY25160"/>
              </a:cxn>
              <a:cxn ang="0">
                <a:pos x="connsiteX25161" y="connsiteY25161"/>
              </a:cxn>
              <a:cxn ang="0">
                <a:pos x="connsiteX25162" y="connsiteY25162"/>
              </a:cxn>
              <a:cxn ang="0">
                <a:pos x="connsiteX25163" y="connsiteY25163"/>
              </a:cxn>
              <a:cxn ang="0">
                <a:pos x="connsiteX25164" y="connsiteY25164"/>
              </a:cxn>
              <a:cxn ang="0">
                <a:pos x="connsiteX25165" y="connsiteY25165"/>
              </a:cxn>
              <a:cxn ang="0">
                <a:pos x="connsiteX25166" y="connsiteY25166"/>
              </a:cxn>
              <a:cxn ang="0">
                <a:pos x="connsiteX25167" y="connsiteY25167"/>
              </a:cxn>
              <a:cxn ang="0">
                <a:pos x="connsiteX25168" y="connsiteY25168"/>
              </a:cxn>
              <a:cxn ang="0">
                <a:pos x="connsiteX25169" y="connsiteY25169"/>
              </a:cxn>
              <a:cxn ang="0">
                <a:pos x="connsiteX25170" y="connsiteY25170"/>
              </a:cxn>
              <a:cxn ang="0">
                <a:pos x="connsiteX25171" y="connsiteY25171"/>
              </a:cxn>
              <a:cxn ang="0">
                <a:pos x="connsiteX25172" y="connsiteY25172"/>
              </a:cxn>
              <a:cxn ang="0">
                <a:pos x="connsiteX25173" y="connsiteY25173"/>
              </a:cxn>
              <a:cxn ang="0">
                <a:pos x="connsiteX25174" y="connsiteY25174"/>
              </a:cxn>
              <a:cxn ang="0">
                <a:pos x="connsiteX25175" y="connsiteY25175"/>
              </a:cxn>
              <a:cxn ang="0">
                <a:pos x="connsiteX25176" y="connsiteY25176"/>
              </a:cxn>
              <a:cxn ang="0">
                <a:pos x="connsiteX25177" y="connsiteY25177"/>
              </a:cxn>
              <a:cxn ang="0">
                <a:pos x="connsiteX25178" y="connsiteY25178"/>
              </a:cxn>
              <a:cxn ang="0">
                <a:pos x="connsiteX25179" y="connsiteY25179"/>
              </a:cxn>
              <a:cxn ang="0">
                <a:pos x="connsiteX25180" y="connsiteY25180"/>
              </a:cxn>
              <a:cxn ang="0">
                <a:pos x="connsiteX25181" y="connsiteY25181"/>
              </a:cxn>
              <a:cxn ang="0">
                <a:pos x="connsiteX25182" y="connsiteY25182"/>
              </a:cxn>
              <a:cxn ang="0">
                <a:pos x="connsiteX25183" y="connsiteY25183"/>
              </a:cxn>
              <a:cxn ang="0">
                <a:pos x="connsiteX25184" y="connsiteY25184"/>
              </a:cxn>
              <a:cxn ang="0">
                <a:pos x="connsiteX25185" y="connsiteY25185"/>
              </a:cxn>
              <a:cxn ang="0">
                <a:pos x="connsiteX25186" y="connsiteY25186"/>
              </a:cxn>
              <a:cxn ang="0">
                <a:pos x="connsiteX25187" y="connsiteY25187"/>
              </a:cxn>
              <a:cxn ang="0">
                <a:pos x="connsiteX25188" y="connsiteY25188"/>
              </a:cxn>
              <a:cxn ang="0">
                <a:pos x="connsiteX25189" y="connsiteY25189"/>
              </a:cxn>
              <a:cxn ang="0">
                <a:pos x="connsiteX25190" y="connsiteY25190"/>
              </a:cxn>
              <a:cxn ang="0">
                <a:pos x="connsiteX25191" y="connsiteY25191"/>
              </a:cxn>
              <a:cxn ang="0">
                <a:pos x="connsiteX25192" y="connsiteY25192"/>
              </a:cxn>
              <a:cxn ang="0">
                <a:pos x="connsiteX25193" y="connsiteY25193"/>
              </a:cxn>
              <a:cxn ang="0">
                <a:pos x="connsiteX25194" y="connsiteY25194"/>
              </a:cxn>
              <a:cxn ang="0">
                <a:pos x="connsiteX25195" y="connsiteY25195"/>
              </a:cxn>
              <a:cxn ang="0">
                <a:pos x="connsiteX25196" y="connsiteY25196"/>
              </a:cxn>
              <a:cxn ang="0">
                <a:pos x="connsiteX25197" y="connsiteY25197"/>
              </a:cxn>
              <a:cxn ang="0">
                <a:pos x="connsiteX25198" y="connsiteY25198"/>
              </a:cxn>
              <a:cxn ang="0">
                <a:pos x="connsiteX25199" y="connsiteY25199"/>
              </a:cxn>
              <a:cxn ang="0">
                <a:pos x="connsiteX25200" y="connsiteY25200"/>
              </a:cxn>
              <a:cxn ang="0">
                <a:pos x="connsiteX25201" y="connsiteY25201"/>
              </a:cxn>
              <a:cxn ang="0">
                <a:pos x="connsiteX25202" y="connsiteY25202"/>
              </a:cxn>
              <a:cxn ang="0">
                <a:pos x="connsiteX25203" y="connsiteY25203"/>
              </a:cxn>
              <a:cxn ang="0">
                <a:pos x="connsiteX25204" y="connsiteY25204"/>
              </a:cxn>
              <a:cxn ang="0">
                <a:pos x="connsiteX25205" y="connsiteY25205"/>
              </a:cxn>
              <a:cxn ang="0">
                <a:pos x="connsiteX25206" y="connsiteY25206"/>
              </a:cxn>
              <a:cxn ang="0">
                <a:pos x="connsiteX25207" y="connsiteY25207"/>
              </a:cxn>
              <a:cxn ang="0">
                <a:pos x="connsiteX25208" y="connsiteY25208"/>
              </a:cxn>
              <a:cxn ang="0">
                <a:pos x="connsiteX25209" y="connsiteY25209"/>
              </a:cxn>
              <a:cxn ang="0">
                <a:pos x="connsiteX25210" y="connsiteY25210"/>
              </a:cxn>
              <a:cxn ang="0">
                <a:pos x="connsiteX25211" y="connsiteY25211"/>
              </a:cxn>
              <a:cxn ang="0">
                <a:pos x="connsiteX25212" y="connsiteY25212"/>
              </a:cxn>
              <a:cxn ang="0">
                <a:pos x="connsiteX25213" y="connsiteY25213"/>
              </a:cxn>
              <a:cxn ang="0">
                <a:pos x="connsiteX25214" y="connsiteY25214"/>
              </a:cxn>
              <a:cxn ang="0">
                <a:pos x="connsiteX25215" y="connsiteY25215"/>
              </a:cxn>
              <a:cxn ang="0">
                <a:pos x="connsiteX25216" y="connsiteY25216"/>
              </a:cxn>
              <a:cxn ang="0">
                <a:pos x="connsiteX25217" y="connsiteY25217"/>
              </a:cxn>
              <a:cxn ang="0">
                <a:pos x="connsiteX25218" y="connsiteY25218"/>
              </a:cxn>
              <a:cxn ang="0">
                <a:pos x="connsiteX25219" y="connsiteY25219"/>
              </a:cxn>
              <a:cxn ang="0">
                <a:pos x="connsiteX25220" y="connsiteY25220"/>
              </a:cxn>
              <a:cxn ang="0">
                <a:pos x="connsiteX25221" y="connsiteY25221"/>
              </a:cxn>
              <a:cxn ang="0">
                <a:pos x="connsiteX25222" y="connsiteY25222"/>
              </a:cxn>
              <a:cxn ang="0">
                <a:pos x="connsiteX25223" y="connsiteY25223"/>
              </a:cxn>
              <a:cxn ang="0">
                <a:pos x="connsiteX25224" y="connsiteY25224"/>
              </a:cxn>
              <a:cxn ang="0">
                <a:pos x="connsiteX25225" y="connsiteY25225"/>
              </a:cxn>
              <a:cxn ang="0">
                <a:pos x="connsiteX25226" y="connsiteY25226"/>
              </a:cxn>
              <a:cxn ang="0">
                <a:pos x="connsiteX25227" y="connsiteY25227"/>
              </a:cxn>
              <a:cxn ang="0">
                <a:pos x="connsiteX25228" y="connsiteY25228"/>
              </a:cxn>
              <a:cxn ang="0">
                <a:pos x="connsiteX25229" y="connsiteY25229"/>
              </a:cxn>
              <a:cxn ang="0">
                <a:pos x="connsiteX25230" y="connsiteY25230"/>
              </a:cxn>
              <a:cxn ang="0">
                <a:pos x="connsiteX25231" y="connsiteY25231"/>
              </a:cxn>
              <a:cxn ang="0">
                <a:pos x="connsiteX25232" y="connsiteY25232"/>
              </a:cxn>
              <a:cxn ang="0">
                <a:pos x="connsiteX25233" y="connsiteY25233"/>
              </a:cxn>
              <a:cxn ang="0">
                <a:pos x="connsiteX25234" y="connsiteY25234"/>
              </a:cxn>
              <a:cxn ang="0">
                <a:pos x="connsiteX25235" y="connsiteY25235"/>
              </a:cxn>
              <a:cxn ang="0">
                <a:pos x="connsiteX25236" y="connsiteY25236"/>
              </a:cxn>
              <a:cxn ang="0">
                <a:pos x="connsiteX25237" y="connsiteY25237"/>
              </a:cxn>
              <a:cxn ang="0">
                <a:pos x="connsiteX25238" y="connsiteY25238"/>
              </a:cxn>
              <a:cxn ang="0">
                <a:pos x="connsiteX25239" y="connsiteY25239"/>
              </a:cxn>
              <a:cxn ang="0">
                <a:pos x="connsiteX25240" y="connsiteY25240"/>
              </a:cxn>
              <a:cxn ang="0">
                <a:pos x="connsiteX25241" y="connsiteY25241"/>
              </a:cxn>
              <a:cxn ang="0">
                <a:pos x="connsiteX25242" y="connsiteY25242"/>
              </a:cxn>
              <a:cxn ang="0">
                <a:pos x="connsiteX25243" y="connsiteY25243"/>
              </a:cxn>
              <a:cxn ang="0">
                <a:pos x="connsiteX25244" y="connsiteY25244"/>
              </a:cxn>
              <a:cxn ang="0">
                <a:pos x="connsiteX25245" y="connsiteY25245"/>
              </a:cxn>
              <a:cxn ang="0">
                <a:pos x="connsiteX25246" y="connsiteY25246"/>
              </a:cxn>
              <a:cxn ang="0">
                <a:pos x="connsiteX25247" y="connsiteY25247"/>
              </a:cxn>
              <a:cxn ang="0">
                <a:pos x="connsiteX25248" y="connsiteY25248"/>
              </a:cxn>
              <a:cxn ang="0">
                <a:pos x="connsiteX25249" y="connsiteY25249"/>
              </a:cxn>
              <a:cxn ang="0">
                <a:pos x="connsiteX25250" y="connsiteY25250"/>
              </a:cxn>
              <a:cxn ang="0">
                <a:pos x="connsiteX25251" y="connsiteY25251"/>
              </a:cxn>
              <a:cxn ang="0">
                <a:pos x="connsiteX25252" y="connsiteY25252"/>
              </a:cxn>
              <a:cxn ang="0">
                <a:pos x="connsiteX25253" y="connsiteY25253"/>
              </a:cxn>
              <a:cxn ang="0">
                <a:pos x="connsiteX25254" y="connsiteY25254"/>
              </a:cxn>
              <a:cxn ang="0">
                <a:pos x="connsiteX25255" y="connsiteY25255"/>
              </a:cxn>
              <a:cxn ang="0">
                <a:pos x="connsiteX25256" y="connsiteY25256"/>
              </a:cxn>
              <a:cxn ang="0">
                <a:pos x="connsiteX25257" y="connsiteY25257"/>
              </a:cxn>
              <a:cxn ang="0">
                <a:pos x="connsiteX25258" y="connsiteY25258"/>
              </a:cxn>
              <a:cxn ang="0">
                <a:pos x="connsiteX25259" y="connsiteY25259"/>
              </a:cxn>
              <a:cxn ang="0">
                <a:pos x="connsiteX25260" y="connsiteY25260"/>
              </a:cxn>
              <a:cxn ang="0">
                <a:pos x="connsiteX25261" y="connsiteY25261"/>
              </a:cxn>
              <a:cxn ang="0">
                <a:pos x="connsiteX25262" y="connsiteY25262"/>
              </a:cxn>
              <a:cxn ang="0">
                <a:pos x="connsiteX25263" y="connsiteY25263"/>
              </a:cxn>
              <a:cxn ang="0">
                <a:pos x="connsiteX25264" y="connsiteY25264"/>
              </a:cxn>
              <a:cxn ang="0">
                <a:pos x="connsiteX25265" y="connsiteY25265"/>
              </a:cxn>
              <a:cxn ang="0">
                <a:pos x="connsiteX25266" y="connsiteY25266"/>
              </a:cxn>
              <a:cxn ang="0">
                <a:pos x="connsiteX25267" y="connsiteY25267"/>
              </a:cxn>
              <a:cxn ang="0">
                <a:pos x="connsiteX25268" y="connsiteY25268"/>
              </a:cxn>
              <a:cxn ang="0">
                <a:pos x="connsiteX25269" y="connsiteY25269"/>
              </a:cxn>
              <a:cxn ang="0">
                <a:pos x="connsiteX25270" y="connsiteY25270"/>
              </a:cxn>
              <a:cxn ang="0">
                <a:pos x="connsiteX25271" y="connsiteY25271"/>
              </a:cxn>
              <a:cxn ang="0">
                <a:pos x="connsiteX25272" y="connsiteY25272"/>
              </a:cxn>
              <a:cxn ang="0">
                <a:pos x="connsiteX25273" y="connsiteY25273"/>
              </a:cxn>
              <a:cxn ang="0">
                <a:pos x="connsiteX25274" y="connsiteY25274"/>
              </a:cxn>
              <a:cxn ang="0">
                <a:pos x="connsiteX25275" y="connsiteY25275"/>
              </a:cxn>
              <a:cxn ang="0">
                <a:pos x="connsiteX25276" y="connsiteY25276"/>
              </a:cxn>
              <a:cxn ang="0">
                <a:pos x="connsiteX25277" y="connsiteY25277"/>
              </a:cxn>
              <a:cxn ang="0">
                <a:pos x="connsiteX25278" y="connsiteY25278"/>
              </a:cxn>
              <a:cxn ang="0">
                <a:pos x="connsiteX25279" y="connsiteY25279"/>
              </a:cxn>
              <a:cxn ang="0">
                <a:pos x="connsiteX25280" y="connsiteY25280"/>
              </a:cxn>
              <a:cxn ang="0">
                <a:pos x="connsiteX25281" y="connsiteY25281"/>
              </a:cxn>
              <a:cxn ang="0">
                <a:pos x="connsiteX25282" y="connsiteY25282"/>
              </a:cxn>
              <a:cxn ang="0">
                <a:pos x="connsiteX25283" y="connsiteY25283"/>
              </a:cxn>
              <a:cxn ang="0">
                <a:pos x="connsiteX25284" y="connsiteY25284"/>
              </a:cxn>
              <a:cxn ang="0">
                <a:pos x="connsiteX25285" y="connsiteY25285"/>
              </a:cxn>
              <a:cxn ang="0">
                <a:pos x="connsiteX25286" y="connsiteY25286"/>
              </a:cxn>
              <a:cxn ang="0">
                <a:pos x="connsiteX25287" y="connsiteY25287"/>
              </a:cxn>
              <a:cxn ang="0">
                <a:pos x="connsiteX25288" y="connsiteY25288"/>
              </a:cxn>
              <a:cxn ang="0">
                <a:pos x="connsiteX25289" y="connsiteY25289"/>
              </a:cxn>
              <a:cxn ang="0">
                <a:pos x="connsiteX25290" y="connsiteY25290"/>
              </a:cxn>
              <a:cxn ang="0">
                <a:pos x="connsiteX25291" y="connsiteY25291"/>
              </a:cxn>
              <a:cxn ang="0">
                <a:pos x="connsiteX25292" y="connsiteY25292"/>
              </a:cxn>
              <a:cxn ang="0">
                <a:pos x="connsiteX25293" y="connsiteY25293"/>
              </a:cxn>
              <a:cxn ang="0">
                <a:pos x="connsiteX25294" y="connsiteY25294"/>
              </a:cxn>
              <a:cxn ang="0">
                <a:pos x="connsiteX25295" y="connsiteY25295"/>
              </a:cxn>
              <a:cxn ang="0">
                <a:pos x="connsiteX25296" y="connsiteY25296"/>
              </a:cxn>
              <a:cxn ang="0">
                <a:pos x="connsiteX25297" y="connsiteY25297"/>
              </a:cxn>
              <a:cxn ang="0">
                <a:pos x="connsiteX25298" y="connsiteY25298"/>
              </a:cxn>
              <a:cxn ang="0">
                <a:pos x="connsiteX25299" y="connsiteY25299"/>
              </a:cxn>
              <a:cxn ang="0">
                <a:pos x="connsiteX25300" y="connsiteY25300"/>
              </a:cxn>
              <a:cxn ang="0">
                <a:pos x="connsiteX25301" y="connsiteY25301"/>
              </a:cxn>
              <a:cxn ang="0">
                <a:pos x="connsiteX25302" y="connsiteY25302"/>
              </a:cxn>
              <a:cxn ang="0">
                <a:pos x="connsiteX25303" y="connsiteY25303"/>
              </a:cxn>
              <a:cxn ang="0">
                <a:pos x="connsiteX25304" y="connsiteY25304"/>
              </a:cxn>
              <a:cxn ang="0">
                <a:pos x="connsiteX25305" y="connsiteY25305"/>
              </a:cxn>
              <a:cxn ang="0">
                <a:pos x="connsiteX25306" y="connsiteY25306"/>
              </a:cxn>
              <a:cxn ang="0">
                <a:pos x="connsiteX25307" y="connsiteY25307"/>
              </a:cxn>
              <a:cxn ang="0">
                <a:pos x="connsiteX25308" y="connsiteY25308"/>
              </a:cxn>
              <a:cxn ang="0">
                <a:pos x="connsiteX25309" y="connsiteY25309"/>
              </a:cxn>
              <a:cxn ang="0">
                <a:pos x="connsiteX25310" y="connsiteY25310"/>
              </a:cxn>
              <a:cxn ang="0">
                <a:pos x="connsiteX25311" y="connsiteY25311"/>
              </a:cxn>
              <a:cxn ang="0">
                <a:pos x="connsiteX25312" y="connsiteY25312"/>
              </a:cxn>
              <a:cxn ang="0">
                <a:pos x="connsiteX25313" y="connsiteY25313"/>
              </a:cxn>
              <a:cxn ang="0">
                <a:pos x="connsiteX25314" y="connsiteY25314"/>
              </a:cxn>
              <a:cxn ang="0">
                <a:pos x="connsiteX25315" y="connsiteY25315"/>
              </a:cxn>
              <a:cxn ang="0">
                <a:pos x="connsiteX25316" y="connsiteY25316"/>
              </a:cxn>
              <a:cxn ang="0">
                <a:pos x="connsiteX25317" y="connsiteY25317"/>
              </a:cxn>
              <a:cxn ang="0">
                <a:pos x="connsiteX25318" y="connsiteY25318"/>
              </a:cxn>
              <a:cxn ang="0">
                <a:pos x="connsiteX25319" y="connsiteY25319"/>
              </a:cxn>
              <a:cxn ang="0">
                <a:pos x="connsiteX25320" y="connsiteY25320"/>
              </a:cxn>
              <a:cxn ang="0">
                <a:pos x="connsiteX25321" y="connsiteY25321"/>
              </a:cxn>
              <a:cxn ang="0">
                <a:pos x="connsiteX25322" y="connsiteY25322"/>
              </a:cxn>
              <a:cxn ang="0">
                <a:pos x="connsiteX25323" y="connsiteY25323"/>
              </a:cxn>
              <a:cxn ang="0">
                <a:pos x="connsiteX25324" y="connsiteY25324"/>
              </a:cxn>
              <a:cxn ang="0">
                <a:pos x="connsiteX25325" y="connsiteY25325"/>
              </a:cxn>
              <a:cxn ang="0">
                <a:pos x="connsiteX25326" y="connsiteY25326"/>
              </a:cxn>
              <a:cxn ang="0">
                <a:pos x="connsiteX25327" y="connsiteY25327"/>
              </a:cxn>
              <a:cxn ang="0">
                <a:pos x="connsiteX25328" y="connsiteY25328"/>
              </a:cxn>
              <a:cxn ang="0">
                <a:pos x="connsiteX25329" y="connsiteY25329"/>
              </a:cxn>
              <a:cxn ang="0">
                <a:pos x="connsiteX25330" y="connsiteY25330"/>
              </a:cxn>
              <a:cxn ang="0">
                <a:pos x="connsiteX25331" y="connsiteY25331"/>
              </a:cxn>
              <a:cxn ang="0">
                <a:pos x="connsiteX25332" y="connsiteY25332"/>
              </a:cxn>
              <a:cxn ang="0">
                <a:pos x="connsiteX25333" y="connsiteY25333"/>
              </a:cxn>
              <a:cxn ang="0">
                <a:pos x="connsiteX25334" y="connsiteY25334"/>
              </a:cxn>
              <a:cxn ang="0">
                <a:pos x="connsiteX25335" y="connsiteY25335"/>
              </a:cxn>
              <a:cxn ang="0">
                <a:pos x="connsiteX25336" y="connsiteY25336"/>
              </a:cxn>
              <a:cxn ang="0">
                <a:pos x="connsiteX25337" y="connsiteY25337"/>
              </a:cxn>
              <a:cxn ang="0">
                <a:pos x="connsiteX25338" y="connsiteY25338"/>
              </a:cxn>
              <a:cxn ang="0">
                <a:pos x="connsiteX25339" y="connsiteY25339"/>
              </a:cxn>
              <a:cxn ang="0">
                <a:pos x="connsiteX25340" y="connsiteY25340"/>
              </a:cxn>
              <a:cxn ang="0">
                <a:pos x="connsiteX25341" y="connsiteY25341"/>
              </a:cxn>
              <a:cxn ang="0">
                <a:pos x="connsiteX25342" y="connsiteY25342"/>
              </a:cxn>
              <a:cxn ang="0">
                <a:pos x="connsiteX25343" y="connsiteY25343"/>
              </a:cxn>
              <a:cxn ang="0">
                <a:pos x="connsiteX25344" y="connsiteY25344"/>
              </a:cxn>
              <a:cxn ang="0">
                <a:pos x="connsiteX25345" y="connsiteY25345"/>
              </a:cxn>
              <a:cxn ang="0">
                <a:pos x="connsiteX25346" y="connsiteY25346"/>
              </a:cxn>
              <a:cxn ang="0">
                <a:pos x="connsiteX25347" y="connsiteY25347"/>
              </a:cxn>
              <a:cxn ang="0">
                <a:pos x="connsiteX25348" y="connsiteY25348"/>
              </a:cxn>
              <a:cxn ang="0">
                <a:pos x="connsiteX25349" y="connsiteY25349"/>
              </a:cxn>
              <a:cxn ang="0">
                <a:pos x="connsiteX25350" y="connsiteY25350"/>
              </a:cxn>
              <a:cxn ang="0">
                <a:pos x="connsiteX25351" y="connsiteY25351"/>
              </a:cxn>
              <a:cxn ang="0">
                <a:pos x="connsiteX25352" y="connsiteY25352"/>
              </a:cxn>
              <a:cxn ang="0">
                <a:pos x="connsiteX25353" y="connsiteY25353"/>
              </a:cxn>
              <a:cxn ang="0">
                <a:pos x="connsiteX25354" y="connsiteY25354"/>
              </a:cxn>
              <a:cxn ang="0">
                <a:pos x="connsiteX25355" y="connsiteY25355"/>
              </a:cxn>
              <a:cxn ang="0">
                <a:pos x="connsiteX25356" y="connsiteY25356"/>
              </a:cxn>
              <a:cxn ang="0">
                <a:pos x="connsiteX25357" y="connsiteY25357"/>
              </a:cxn>
              <a:cxn ang="0">
                <a:pos x="connsiteX25358" y="connsiteY25358"/>
              </a:cxn>
              <a:cxn ang="0">
                <a:pos x="connsiteX25359" y="connsiteY25359"/>
              </a:cxn>
              <a:cxn ang="0">
                <a:pos x="connsiteX25360" y="connsiteY25360"/>
              </a:cxn>
              <a:cxn ang="0">
                <a:pos x="connsiteX25361" y="connsiteY25361"/>
              </a:cxn>
              <a:cxn ang="0">
                <a:pos x="connsiteX25362" y="connsiteY25362"/>
              </a:cxn>
              <a:cxn ang="0">
                <a:pos x="connsiteX25363" y="connsiteY25363"/>
              </a:cxn>
              <a:cxn ang="0">
                <a:pos x="connsiteX25364" y="connsiteY25364"/>
              </a:cxn>
              <a:cxn ang="0">
                <a:pos x="connsiteX25365" y="connsiteY25365"/>
              </a:cxn>
              <a:cxn ang="0">
                <a:pos x="connsiteX25366" y="connsiteY25366"/>
              </a:cxn>
              <a:cxn ang="0">
                <a:pos x="connsiteX25367" y="connsiteY25367"/>
              </a:cxn>
              <a:cxn ang="0">
                <a:pos x="connsiteX25368" y="connsiteY25368"/>
              </a:cxn>
              <a:cxn ang="0">
                <a:pos x="connsiteX25369" y="connsiteY25369"/>
              </a:cxn>
              <a:cxn ang="0">
                <a:pos x="connsiteX25370" y="connsiteY25370"/>
              </a:cxn>
              <a:cxn ang="0">
                <a:pos x="connsiteX25371" y="connsiteY25371"/>
              </a:cxn>
              <a:cxn ang="0">
                <a:pos x="connsiteX25372" y="connsiteY25372"/>
              </a:cxn>
              <a:cxn ang="0">
                <a:pos x="connsiteX25373" y="connsiteY25373"/>
              </a:cxn>
              <a:cxn ang="0">
                <a:pos x="connsiteX25374" y="connsiteY25374"/>
              </a:cxn>
              <a:cxn ang="0">
                <a:pos x="connsiteX25375" y="connsiteY25375"/>
              </a:cxn>
              <a:cxn ang="0">
                <a:pos x="connsiteX25376" y="connsiteY25376"/>
              </a:cxn>
              <a:cxn ang="0">
                <a:pos x="connsiteX25377" y="connsiteY25377"/>
              </a:cxn>
              <a:cxn ang="0">
                <a:pos x="connsiteX25378" y="connsiteY25378"/>
              </a:cxn>
              <a:cxn ang="0">
                <a:pos x="connsiteX25379" y="connsiteY25379"/>
              </a:cxn>
              <a:cxn ang="0">
                <a:pos x="connsiteX25380" y="connsiteY25380"/>
              </a:cxn>
              <a:cxn ang="0">
                <a:pos x="connsiteX25381" y="connsiteY25381"/>
              </a:cxn>
              <a:cxn ang="0">
                <a:pos x="connsiteX25382" y="connsiteY25382"/>
              </a:cxn>
              <a:cxn ang="0">
                <a:pos x="connsiteX25383" y="connsiteY25383"/>
              </a:cxn>
              <a:cxn ang="0">
                <a:pos x="connsiteX25384" y="connsiteY25384"/>
              </a:cxn>
              <a:cxn ang="0">
                <a:pos x="connsiteX25385" y="connsiteY25385"/>
              </a:cxn>
              <a:cxn ang="0">
                <a:pos x="connsiteX25386" y="connsiteY25386"/>
              </a:cxn>
              <a:cxn ang="0">
                <a:pos x="connsiteX25387" y="connsiteY25387"/>
              </a:cxn>
              <a:cxn ang="0">
                <a:pos x="connsiteX25388" y="connsiteY25388"/>
              </a:cxn>
              <a:cxn ang="0">
                <a:pos x="connsiteX25389" y="connsiteY25389"/>
              </a:cxn>
              <a:cxn ang="0">
                <a:pos x="connsiteX25390" y="connsiteY25390"/>
              </a:cxn>
              <a:cxn ang="0">
                <a:pos x="connsiteX25391" y="connsiteY25391"/>
              </a:cxn>
              <a:cxn ang="0">
                <a:pos x="connsiteX25392" y="connsiteY25392"/>
              </a:cxn>
              <a:cxn ang="0">
                <a:pos x="connsiteX25393" y="connsiteY25393"/>
              </a:cxn>
              <a:cxn ang="0">
                <a:pos x="connsiteX25394" y="connsiteY25394"/>
              </a:cxn>
              <a:cxn ang="0">
                <a:pos x="connsiteX25395" y="connsiteY25395"/>
              </a:cxn>
              <a:cxn ang="0">
                <a:pos x="connsiteX25396" y="connsiteY25396"/>
              </a:cxn>
              <a:cxn ang="0">
                <a:pos x="connsiteX25397" y="connsiteY25397"/>
              </a:cxn>
              <a:cxn ang="0">
                <a:pos x="connsiteX25398" y="connsiteY25398"/>
              </a:cxn>
              <a:cxn ang="0">
                <a:pos x="connsiteX25399" y="connsiteY25399"/>
              </a:cxn>
              <a:cxn ang="0">
                <a:pos x="connsiteX25400" y="connsiteY25400"/>
              </a:cxn>
              <a:cxn ang="0">
                <a:pos x="connsiteX25401" y="connsiteY25401"/>
              </a:cxn>
              <a:cxn ang="0">
                <a:pos x="connsiteX25402" y="connsiteY25402"/>
              </a:cxn>
              <a:cxn ang="0">
                <a:pos x="connsiteX25403" y="connsiteY25403"/>
              </a:cxn>
              <a:cxn ang="0">
                <a:pos x="connsiteX25404" y="connsiteY25404"/>
              </a:cxn>
              <a:cxn ang="0">
                <a:pos x="connsiteX25405" y="connsiteY25405"/>
              </a:cxn>
              <a:cxn ang="0">
                <a:pos x="connsiteX25406" y="connsiteY25406"/>
              </a:cxn>
              <a:cxn ang="0">
                <a:pos x="connsiteX25407" y="connsiteY25407"/>
              </a:cxn>
              <a:cxn ang="0">
                <a:pos x="connsiteX25408" y="connsiteY25408"/>
              </a:cxn>
              <a:cxn ang="0">
                <a:pos x="connsiteX25409" y="connsiteY25409"/>
              </a:cxn>
              <a:cxn ang="0">
                <a:pos x="connsiteX25410" y="connsiteY25410"/>
              </a:cxn>
              <a:cxn ang="0">
                <a:pos x="connsiteX25411" y="connsiteY25411"/>
              </a:cxn>
              <a:cxn ang="0">
                <a:pos x="connsiteX25412" y="connsiteY25412"/>
              </a:cxn>
              <a:cxn ang="0">
                <a:pos x="connsiteX25413" y="connsiteY25413"/>
              </a:cxn>
              <a:cxn ang="0">
                <a:pos x="connsiteX25414" y="connsiteY25414"/>
              </a:cxn>
              <a:cxn ang="0">
                <a:pos x="connsiteX25415" y="connsiteY25415"/>
              </a:cxn>
              <a:cxn ang="0">
                <a:pos x="connsiteX25416" y="connsiteY25416"/>
              </a:cxn>
              <a:cxn ang="0">
                <a:pos x="connsiteX25417" y="connsiteY25417"/>
              </a:cxn>
              <a:cxn ang="0">
                <a:pos x="connsiteX25418" y="connsiteY25418"/>
              </a:cxn>
              <a:cxn ang="0">
                <a:pos x="connsiteX25419" y="connsiteY25419"/>
              </a:cxn>
              <a:cxn ang="0">
                <a:pos x="connsiteX25420" y="connsiteY25420"/>
              </a:cxn>
              <a:cxn ang="0">
                <a:pos x="connsiteX25421" y="connsiteY25421"/>
              </a:cxn>
              <a:cxn ang="0">
                <a:pos x="connsiteX25422" y="connsiteY25422"/>
              </a:cxn>
              <a:cxn ang="0">
                <a:pos x="connsiteX25423" y="connsiteY25423"/>
              </a:cxn>
              <a:cxn ang="0">
                <a:pos x="connsiteX25424" y="connsiteY25424"/>
              </a:cxn>
              <a:cxn ang="0">
                <a:pos x="connsiteX25425" y="connsiteY25425"/>
              </a:cxn>
              <a:cxn ang="0">
                <a:pos x="connsiteX25426" y="connsiteY25426"/>
              </a:cxn>
              <a:cxn ang="0">
                <a:pos x="connsiteX25427" y="connsiteY25427"/>
              </a:cxn>
              <a:cxn ang="0">
                <a:pos x="connsiteX25428" y="connsiteY25428"/>
              </a:cxn>
              <a:cxn ang="0">
                <a:pos x="connsiteX25429" y="connsiteY25429"/>
              </a:cxn>
              <a:cxn ang="0">
                <a:pos x="connsiteX25430" y="connsiteY25430"/>
              </a:cxn>
              <a:cxn ang="0">
                <a:pos x="connsiteX25431" y="connsiteY25431"/>
              </a:cxn>
              <a:cxn ang="0">
                <a:pos x="connsiteX25432" y="connsiteY25432"/>
              </a:cxn>
              <a:cxn ang="0">
                <a:pos x="connsiteX25433" y="connsiteY25433"/>
              </a:cxn>
              <a:cxn ang="0">
                <a:pos x="connsiteX25434" y="connsiteY25434"/>
              </a:cxn>
              <a:cxn ang="0">
                <a:pos x="connsiteX25435" y="connsiteY25435"/>
              </a:cxn>
              <a:cxn ang="0">
                <a:pos x="connsiteX25436" y="connsiteY25436"/>
              </a:cxn>
              <a:cxn ang="0">
                <a:pos x="connsiteX25437" y="connsiteY25437"/>
              </a:cxn>
              <a:cxn ang="0">
                <a:pos x="connsiteX25438" y="connsiteY25438"/>
              </a:cxn>
              <a:cxn ang="0">
                <a:pos x="connsiteX25439" y="connsiteY25439"/>
              </a:cxn>
              <a:cxn ang="0">
                <a:pos x="connsiteX25440" y="connsiteY25440"/>
              </a:cxn>
              <a:cxn ang="0">
                <a:pos x="connsiteX25441" y="connsiteY25441"/>
              </a:cxn>
              <a:cxn ang="0">
                <a:pos x="connsiteX25442" y="connsiteY25442"/>
              </a:cxn>
              <a:cxn ang="0">
                <a:pos x="connsiteX25443" y="connsiteY25443"/>
              </a:cxn>
              <a:cxn ang="0">
                <a:pos x="connsiteX25444" y="connsiteY25444"/>
              </a:cxn>
              <a:cxn ang="0">
                <a:pos x="connsiteX25445" y="connsiteY25445"/>
              </a:cxn>
              <a:cxn ang="0">
                <a:pos x="connsiteX25446" y="connsiteY25446"/>
              </a:cxn>
              <a:cxn ang="0">
                <a:pos x="connsiteX25447" y="connsiteY25447"/>
              </a:cxn>
              <a:cxn ang="0">
                <a:pos x="connsiteX25448" y="connsiteY25448"/>
              </a:cxn>
              <a:cxn ang="0">
                <a:pos x="connsiteX25449" y="connsiteY25449"/>
              </a:cxn>
              <a:cxn ang="0">
                <a:pos x="connsiteX25450" y="connsiteY25450"/>
              </a:cxn>
              <a:cxn ang="0">
                <a:pos x="connsiteX25451" y="connsiteY25451"/>
              </a:cxn>
              <a:cxn ang="0">
                <a:pos x="connsiteX25452" y="connsiteY25452"/>
              </a:cxn>
              <a:cxn ang="0">
                <a:pos x="connsiteX25453" y="connsiteY25453"/>
              </a:cxn>
              <a:cxn ang="0">
                <a:pos x="connsiteX25454" y="connsiteY25454"/>
              </a:cxn>
              <a:cxn ang="0">
                <a:pos x="connsiteX25455" y="connsiteY25455"/>
              </a:cxn>
              <a:cxn ang="0">
                <a:pos x="connsiteX25456" y="connsiteY25456"/>
              </a:cxn>
              <a:cxn ang="0">
                <a:pos x="connsiteX25457" y="connsiteY25457"/>
              </a:cxn>
              <a:cxn ang="0">
                <a:pos x="connsiteX25458" y="connsiteY25458"/>
              </a:cxn>
              <a:cxn ang="0">
                <a:pos x="connsiteX25459" y="connsiteY25459"/>
              </a:cxn>
              <a:cxn ang="0">
                <a:pos x="connsiteX25460" y="connsiteY25460"/>
              </a:cxn>
              <a:cxn ang="0">
                <a:pos x="connsiteX25461" y="connsiteY25461"/>
              </a:cxn>
              <a:cxn ang="0">
                <a:pos x="connsiteX25462" y="connsiteY25462"/>
              </a:cxn>
              <a:cxn ang="0">
                <a:pos x="connsiteX25463" y="connsiteY25463"/>
              </a:cxn>
              <a:cxn ang="0">
                <a:pos x="connsiteX25464" y="connsiteY25464"/>
              </a:cxn>
              <a:cxn ang="0">
                <a:pos x="connsiteX25465" y="connsiteY25465"/>
              </a:cxn>
              <a:cxn ang="0">
                <a:pos x="connsiteX25466" y="connsiteY25466"/>
              </a:cxn>
              <a:cxn ang="0">
                <a:pos x="connsiteX25467" y="connsiteY25467"/>
              </a:cxn>
              <a:cxn ang="0">
                <a:pos x="connsiteX25468" y="connsiteY25468"/>
              </a:cxn>
              <a:cxn ang="0">
                <a:pos x="connsiteX25469" y="connsiteY25469"/>
              </a:cxn>
              <a:cxn ang="0">
                <a:pos x="connsiteX25470" y="connsiteY25470"/>
              </a:cxn>
              <a:cxn ang="0">
                <a:pos x="connsiteX25471" y="connsiteY25471"/>
              </a:cxn>
              <a:cxn ang="0">
                <a:pos x="connsiteX25472" y="connsiteY25472"/>
              </a:cxn>
              <a:cxn ang="0">
                <a:pos x="connsiteX25473" y="connsiteY25473"/>
              </a:cxn>
              <a:cxn ang="0">
                <a:pos x="connsiteX25474" y="connsiteY25474"/>
              </a:cxn>
              <a:cxn ang="0">
                <a:pos x="connsiteX25475" y="connsiteY25475"/>
              </a:cxn>
              <a:cxn ang="0">
                <a:pos x="connsiteX25476" y="connsiteY25476"/>
              </a:cxn>
              <a:cxn ang="0">
                <a:pos x="connsiteX25477" y="connsiteY25477"/>
              </a:cxn>
              <a:cxn ang="0">
                <a:pos x="connsiteX25478" y="connsiteY25478"/>
              </a:cxn>
              <a:cxn ang="0">
                <a:pos x="connsiteX25479" y="connsiteY25479"/>
              </a:cxn>
              <a:cxn ang="0">
                <a:pos x="connsiteX25480" y="connsiteY25480"/>
              </a:cxn>
              <a:cxn ang="0">
                <a:pos x="connsiteX25481" y="connsiteY25481"/>
              </a:cxn>
              <a:cxn ang="0">
                <a:pos x="connsiteX25482" y="connsiteY25482"/>
              </a:cxn>
              <a:cxn ang="0">
                <a:pos x="connsiteX25483" y="connsiteY25483"/>
              </a:cxn>
              <a:cxn ang="0">
                <a:pos x="connsiteX25484" y="connsiteY25484"/>
              </a:cxn>
              <a:cxn ang="0">
                <a:pos x="connsiteX25485" y="connsiteY25485"/>
              </a:cxn>
              <a:cxn ang="0">
                <a:pos x="connsiteX25486" y="connsiteY25486"/>
              </a:cxn>
              <a:cxn ang="0">
                <a:pos x="connsiteX25487" y="connsiteY25487"/>
              </a:cxn>
              <a:cxn ang="0">
                <a:pos x="connsiteX25488" y="connsiteY25488"/>
              </a:cxn>
              <a:cxn ang="0">
                <a:pos x="connsiteX25489" y="connsiteY25489"/>
              </a:cxn>
              <a:cxn ang="0">
                <a:pos x="connsiteX25490" y="connsiteY25490"/>
              </a:cxn>
              <a:cxn ang="0">
                <a:pos x="connsiteX25491" y="connsiteY25491"/>
              </a:cxn>
              <a:cxn ang="0">
                <a:pos x="connsiteX25492" y="connsiteY25492"/>
              </a:cxn>
              <a:cxn ang="0">
                <a:pos x="connsiteX25493" y="connsiteY25493"/>
              </a:cxn>
              <a:cxn ang="0">
                <a:pos x="connsiteX25494" y="connsiteY25494"/>
              </a:cxn>
              <a:cxn ang="0">
                <a:pos x="connsiteX25495" y="connsiteY25495"/>
              </a:cxn>
              <a:cxn ang="0">
                <a:pos x="connsiteX25496" y="connsiteY25496"/>
              </a:cxn>
              <a:cxn ang="0">
                <a:pos x="connsiteX25497" y="connsiteY25497"/>
              </a:cxn>
              <a:cxn ang="0">
                <a:pos x="connsiteX25498" y="connsiteY25498"/>
              </a:cxn>
              <a:cxn ang="0">
                <a:pos x="connsiteX25499" y="connsiteY25499"/>
              </a:cxn>
              <a:cxn ang="0">
                <a:pos x="connsiteX25500" y="connsiteY25500"/>
              </a:cxn>
              <a:cxn ang="0">
                <a:pos x="connsiteX25501" y="connsiteY25501"/>
              </a:cxn>
              <a:cxn ang="0">
                <a:pos x="connsiteX25502" y="connsiteY25502"/>
              </a:cxn>
              <a:cxn ang="0">
                <a:pos x="connsiteX25503" y="connsiteY25503"/>
              </a:cxn>
              <a:cxn ang="0">
                <a:pos x="connsiteX25504" y="connsiteY25504"/>
              </a:cxn>
              <a:cxn ang="0">
                <a:pos x="connsiteX25505" y="connsiteY25505"/>
              </a:cxn>
              <a:cxn ang="0">
                <a:pos x="connsiteX25506" y="connsiteY25506"/>
              </a:cxn>
              <a:cxn ang="0">
                <a:pos x="connsiteX25507" y="connsiteY25507"/>
              </a:cxn>
              <a:cxn ang="0">
                <a:pos x="connsiteX25508" y="connsiteY25508"/>
              </a:cxn>
              <a:cxn ang="0">
                <a:pos x="connsiteX25509" y="connsiteY25509"/>
              </a:cxn>
              <a:cxn ang="0">
                <a:pos x="connsiteX25510" y="connsiteY25510"/>
              </a:cxn>
              <a:cxn ang="0">
                <a:pos x="connsiteX25511" y="connsiteY25511"/>
              </a:cxn>
              <a:cxn ang="0">
                <a:pos x="connsiteX25512" y="connsiteY25512"/>
              </a:cxn>
              <a:cxn ang="0">
                <a:pos x="connsiteX25513" y="connsiteY25513"/>
              </a:cxn>
              <a:cxn ang="0">
                <a:pos x="connsiteX25514" y="connsiteY25514"/>
              </a:cxn>
              <a:cxn ang="0">
                <a:pos x="connsiteX25515" y="connsiteY25515"/>
              </a:cxn>
              <a:cxn ang="0">
                <a:pos x="connsiteX25516" y="connsiteY25516"/>
              </a:cxn>
              <a:cxn ang="0">
                <a:pos x="connsiteX25517" y="connsiteY25517"/>
              </a:cxn>
              <a:cxn ang="0">
                <a:pos x="connsiteX25518" y="connsiteY25518"/>
              </a:cxn>
              <a:cxn ang="0">
                <a:pos x="connsiteX25519" y="connsiteY25519"/>
              </a:cxn>
              <a:cxn ang="0">
                <a:pos x="connsiteX25520" y="connsiteY25520"/>
              </a:cxn>
              <a:cxn ang="0">
                <a:pos x="connsiteX25521" y="connsiteY25521"/>
              </a:cxn>
              <a:cxn ang="0">
                <a:pos x="connsiteX25522" y="connsiteY25522"/>
              </a:cxn>
              <a:cxn ang="0">
                <a:pos x="connsiteX25523" y="connsiteY25523"/>
              </a:cxn>
              <a:cxn ang="0">
                <a:pos x="connsiteX25524" y="connsiteY25524"/>
              </a:cxn>
              <a:cxn ang="0">
                <a:pos x="connsiteX25525" y="connsiteY25525"/>
              </a:cxn>
              <a:cxn ang="0">
                <a:pos x="connsiteX25526" y="connsiteY25526"/>
              </a:cxn>
              <a:cxn ang="0">
                <a:pos x="connsiteX25527" y="connsiteY25527"/>
              </a:cxn>
              <a:cxn ang="0">
                <a:pos x="connsiteX25528" y="connsiteY25528"/>
              </a:cxn>
              <a:cxn ang="0">
                <a:pos x="connsiteX25529" y="connsiteY25529"/>
              </a:cxn>
              <a:cxn ang="0">
                <a:pos x="connsiteX25530" y="connsiteY25530"/>
              </a:cxn>
              <a:cxn ang="0">
                <a:pos x="connsiteX25531" y="connsiteY25531"/>
              </a:cxn>
              <a:cxn ang="0">
                <a:pos x="connsiteX25532" y="connsiteY25532"/>
              </a:cxn>
              <a:cxn ang="0">
                <a:pos x="connsiteX25533" y="connsiteY25533"/>
              </a:cxn>
              <a:cxn ang="0">
                <a:pos x="connsiteX25534" y="connsiteY25534"/>
              </a:cxn>
              <a:cxn ang="0">
                <a:pos x="connsiteX25535" y="connsiteY25535"/>
              </a:cxn>
              <a:cxn ang="0">
                <a:pos x="connsiteX25536" y="connsiteY25536"/>
              </a:cxn>
              <a:cxn ang="0">
                <a:pos x="connsiteX25537" y="connsiteY25537"/>
              </a:cxn>
              <a:cxn ang="0">
                <a:pos x="connsiteX25538" y="connsiteY25538"/>
              </a:cxn>
              <a:cxn ang="0">
                <a:pos x="connsiteX25539" y="connsiteY25539"/>
              </a:cxn>
              <a:cxn ang="0">
                <a:pos x="connsiteX25540" y="connsiteY25540"/>
              </a:cxn>
              <a:cxn ang="0">
                <a:pos x="connsiteX25541" y="connsiteY25541"/>
              </a:cxn>
              <a:cxn ang="0">
                <a:pos x="connsiteX25542" y="connsiteY25542"/>
              </a:cxn>
              <a:cxn ang="0">
                <a:pos x="connsiteX25543" y="connsiteY25543"/>
              </a:cxn>
              <a:cxn ang="0">
                <a:pos x="connsiteX25544" y="connsiteY25544"/>
              </a:cxn>
              <a:cxn ang="0">
                <a:pos x="connsiteX25545" y="connsiteY25545"/>
              </a:cxn>
              <a:cxn ang="0">
                <a:pos x="connsiteX25546" y="connsiteY25546"/>
              </a:cxn>
              <a:cxn ang="0">
                <a:pos x="connsiteX25547" y="connsiteY25547"/>
              </a:cxn>
              <a:cxn ang="0">
                <a:pos x="connsiteX25548" y="connsiteY25548"/>
              </a:cxn>
              <a:cxn ang="0">
                <a:pos x="connsiteX25549" y="connsiteY25549"/>
              </a:cxn>
              <a:cxn ang="0">
                <a:pos x="connsiteX25550" y="connsiteY25550"/>
              </a:cxn>
              <a:cxn ang="0">
                <a:pos x="connsiteX25551" y="connsiteY25551"/>
              </a:cxn>
              <a:cxn ang="0">
                <a:pos x="connsiteX25552" y="connsiteY25552"/>
              </a:cxn>
              <a:cxn ang="0">
                <a:pos x="connsiteX25553" y="connsiteY25553"/>
              </a:cxn>
              <a:cxn ang="0">
                <a:pos x="connsiteX25554" y="connsiteY25554"/>
              </a:cxn>
              <a:cxn ang="0">
                <a:pos x="connsiteX25555" y="connsiteY25555"/>
              </a:cxn>
              <a:cxn ang="0">
                <a:pos x="connsiteX25556" y="connsiteY25556"/>
              </a:cxn>
              <a:cxn ang="0">
                <a:pos x="connsiteX25557" y="connsiteY25557"/>
              </a:cxn>
              <a:cxn ang="0">
                <a:pos x="connsiteX25558" y="connsiteY25558"/>
              </a:cxn>
              <a:cxn ang="0">
                <a:pos x="connsiteX25559" y="connsiteY25559"/>
              </a:cxn>
              <a:cxn ang="0">
                <a:pos x="connsiteX25560" y="connsiteY25560"/>
              </a:cxn>
              <a:cxn ang="0">
                <a:pos x="connsiteX25561" y="connsiteY25561"/>
              </a:cxn>
              <a:cxn ang="0">
                <a:pos x="connsiteX25562" y="connsiteY25562"/>
              </a:cxn>
              <a:cxn ang="0">
                <a:pos x="connsiteX25563" y="connsiteY25563"/>
              </a:cxn>
              <a:cxn ang="0">
                <a:pos x="connsiteX25564" y="connsiteY25564"/>
              </a:cxn>
              <a:cxn ang="0">
                <a:pos x="connsiteX25565" y="connsiteY25565"/>
              </a:cxn>
              <a:cxn ang="0">
                <a:pos x="connsiteX25566" y="connsiteY25566"/>
              </a:cxn>
              <a:cxn ang="0">
                <a:pos x="connsiteX25567" y="connsiteY25567"/>
              </a:cxn>
              <a:cxn ang="0">
                <a:pos x="connsiteX25568" y="connsiteY25568"/>
              </a:cxn>
              <a:cxn ang="0">
                <a:pos x="connsiteX25569" y="connsiteY25569"/>
              </a:cxn>
              <a:cxn ang="0">
                <a:pos x="connsiteX25570" y="connsiteY25570"/>
              </a:cxn>
              <a:cxn ang="0">
                <a:pos x="connsiteX25571" y="connsiteY25571"/>
              </a:cxn>
              <a:cxn ang="0">
                <a:pos x="connsiteX25572" y="connsiteY25572"/>
              </a:cxn>
              <a:cxn ang="0">
                <a:pos x="connsiteX25573" y="connsiteY25573"/>
              </a:cxn>
              <a:cxn ang="0">
                <a:pos x="connsiteX25574" y="connsiteY25574"/>
              </a:cxn>
              <a:cxn ang="0">
                <a:pos x="connsiteX25575" y="connsiteY25575"/>
              </a:cxn>
              <a:cxn ang="0">
                <a:pos x="connsiteX25576" y="connsiteY25576"/>
              </a:cxn>
              <a:cxn ang="0">
                <a:pos x="connsiteX25577" y="connsiteY25577"/>
              </a:cxn>
              <a:cxn ang="0">
                <a:pos x="connsiteX25578" y="connsiteY25578"/>
              </a:cxn>
              <a:cxn ang="0">
                <a:pos x="connsiteX25579" y="connsiteY25579"/>
              </a:cxn>
              <a:cxn ang="0">
                <a:pos x="connsiteX25580" y="connsiteY25580"/>
              </a:cxn>
              <a:cxn ang="0">
                <a:pos x="connsiteX25581" y="connsiteY25581"/>
              </a:cxn>
              <a:cxn ang="0">
                <a:pos x="connsiteX25582" y="connsiteY25582"/>
              </a:cxn>
              <a:cxn ang="0">
                <a:pos x="connsiteX25583" y="connsiteY25583"/>
              </a:cxn>
              <a:cxn ang="0">
                <a:pos x="connsiteX25584" y="connsiteY25584"/>
              </a:cxn>
              <a:cxn ang="0">
                <a:pos x="connsiteX25585" y="connsiteY25585"/>
              </a:cxn>
              <a:cxn ang="0">
                <a:pos x="connsiteX25586" y="connsiteY25586"/>
              </a:cxn>
              <a:cxn ang="0">
                <a:pos x="connsiteX25587" y="connsiteY25587"/>
              </a:cxn>
              <a:cxn ang="0">
                <a:pos x="connsiteX25588" y="connsiteY25588"/>
              </a:cxn>
              <a:cxn ang="0">
                <a:pos x="connsiteX25589" y="connsiteY25589"/>
              </a:cxn>
              <a:cxn ang="0">
                <a:pos x="connsiteX25590" y="connsiteY25590"/>
              </a:cxn>
              <a:cxn ang="0">
                <a:pos x="connsiteX25591" y="connsiteY25591"/>
              </a:cxn>
              <a:cxn ang="0">
                <a:pos x="connsiteX25592" y="connsiteY25592"/>
              </a:cxn>
              <a:cxn ang="0">
                <a:pos x="connsiteX25593" y="connsiteY25593"/>
              </a:cxn>
              <a:cxn ang="0">
                <a:pos x="connsiteX25594" y="connsiteY25594"/>
              </a:cxn>
              <a:cxn ang="0">
                <a:pos x="connsiteX25595" y="connsiteY25595"/>
              </a:cxn>
              <a:cxn ang="0">
                <a:pos x="connsiteX25596" y="connsiteY25596"/>
              </a:cxn>
              <a:cxn ang="0">
                <a:pos x="connsiteX25597" y="connsiteY25597"/>
              </a:cxn>
              <a:cxn ang="0">
                <a:pos x="connsiteX25598" y="connsiteY25598"/>
              </a:cxn>
              <a:cxn ang="0">
                <a:pos x="connsiteX25599" y="connsiteY25599"/>
              </a:cxn>
              <a:cxn ang="0">
                <a:pos x="connsiteX25600" y="connsiteY25600"/>
              </a:cxn>
              <a:cxn ang="0">
                <a:pos x="connsiteX25601" y="connsiteY25601"/>
              </a:cxn>
              <a:cxn ang="0">
                <a:pos x="connsiteX25602" y="connsiteY25602"/>
              </a:cxn>
              <a:cxn ang="0">
                <a:pos x="connsiteX25603" y="connsiteY25603"/>
              </a:cxn>
              <a:cxn ang="0">
                <a:pos x="connsiteX25604" y="connsiteY25604"/>
              </a:cxn>
              <a:cxn ang="0">
                <a:pos x="connsiteX25605" y="connsiteY25605"/>
              </a:cxn>
              <a:cxn ang="0">
                <a:pos x="connsiteX25606" y="connsiteY25606"/>
              </a:cxn>
              <a:cxn ang="0">
                <a:pos x="connsiteX25607" y="connsiteY25607"/>
              </a:cxn>
              <a:cxn ang="0">
                <a:pos x="connsiteX25608" y="connsiteY25608"/>
              </a:cxn>
              <a:cxn ang="0">
                <a:pos x="connsiteX25609" y="connsiteY25609"/>
              </a:cxn>
              <a:cxn ang="0">
                <a:pos x="connsiteX25610" y="connsiteY25610"/>
              </a:cxn>
              <a:cxn ang="0">
                <a:pos x="connsiteX25611" y="connsiteY25611"/>
              </a:cxn>
              <a:cxn ang="0">
                <a:pos x="connsiteX25612" y="connsiteY25612"/>
              </a:cxn>
              <a:cxn ang="0">
                <a:pos x="connsiteX25613" y="connsiteY25613"/>
              </a:cxn>
              <a:cxn ang="0">
                <a:pos x="connsiteX25614" y="connsiteY25614"/>
              </a:cxn>
              <a:cxn ang="0">
                <a:pos x="connsiteX25615" y="connsiteY25615"/>
              </a:cxn>
              <a:cxn ang="0">
                <a:pos x="connsiteX25616" y="connsiteY25616"/>
              </a:cxn>
              <a:cxn ang="0">
                <a:pos x="connsiteX25617" y="connsiteY25617"/>
              </a:cxn>
              <a:cxn ang="0">
                <a:pos x="connsiteX25618" y="connsiteY25618"/>
              </a:cxn>
              <a:cxn ang="0">
                <a:pos x="connsiteX25619" y="connsiteY25619"/>
              </a:cxn>
              <a:cxn ang="0">
                <a:pos x="connsiteX25620" y="connsiteY25620"/>
              </a:cxn>
              <a:cxn ang="0">
                <a:pos x="connsiteX25621" y="connsiteY25621"/>
              </a:cxn>
              <a:cxn ang="0">
                <a:pos x="connsiteX25622" y="connsiteY25622"/>
              </a:cxn>
              <a:cxn ang="0">
                <a:pos x="connsiteX25623" y="connsiteY25623"/>
              </a:cxn>
              <a:cxn ang="0">
                <a:pos x="connsiteX25624" y="connsiteY25624"/>
              </a:cxn>
              <a:cxn ang="0">
                <a:pos x="connsiteX25625" y="connsiteY25625"/>
              </a:cxn>
              <a:cxn ang="0">
                <a:pos x="connsiteX25626" y="connsiteY25626"/>
              </a:cxn>
              <a:cxn ang="0">
                <a:pos x="connsiteX25627" y="connsiteY25627"/>
              </a:cxn>
              <a:cxn ang="0">
                <a:pos x="connsiteX25628" y="connsiteY25628"/>
              </a:cxn>
              <a:cxn ang="0">
                <a:pos x="connsiteX25629" y="connsiteY25629"/>
              </a:cxn>
              <a:cxn ang="0">
                <a:pos x="connsiteX25630" y="connsiteY25630"/>
              </a:cxn>
              <a:cxn ang="0">
                <a:pos x="connsiteX25631" y="connsiteY25631"/>
              </a:cxn>
              <a:cxn ang="0">
                <a:pos x="connsiteX25632" y="connsiteY25632"/>
              </a:cxn>
              <a:cxn ang="0">
                <a:pos x="connsiteX25633" y="connsiteY25633"/>
              </a:cxn>
              <a:cxn ang="0">
                <a:pos x="connsiteX25634" y="connsiteY25634"/>
              </a:cxn>
              <a:cxn ang="0">
                <a:pos x="connsiteX25635" y="connsiteY25635"/>
              </a:cxn>
              <a:cxn ang="0">
                <a:pos x="connsiteX25636" y="connsiteY25636"/>
              </a:cxn>
              <a:cxn ang="0">
                <a:pos x="connsiteX25637" y="connsiteY25637"/>
              </a:cxn>
              <a:cxn ang="0">
                <a:pos x="connsiteX25638" y="connsiteY25638"/>
              </a:cxn>
              <a:cxn ang="0">
                <a:pos x="connsiteX25639" y="connsiteY25639"/>
              </a:cxn>
              <a:cxn ang="0">
                <a:pos x="connsiteX25640" y="connsiteY25640"/>
              </a:cxn>
              <a:cxn ang="0">
                <a:pos x="connsiteX25641" y="connsiteY25641"/>
              </a:cxn>
              <a:cxn ang="0">
                <a:pos x="connsiteX25642" y="connsiteY25642"/>
              </a:cxn>
              <a:cxn ang="0">
                <a:pos x="connsiteX25643" y="connsiteY25643"/>
              </a:cxn>
              <a:cxn ang="0">
                <a:pos x="connsiteX25644" y="connsiteY25644"/>
              </a:cxn>
              <a:cxn ang="0">
                <a:pos x="connsiteX25645" y="connsiteY25645"/>
              </a:cxn>
              <a:cxn ang="0">
                <a:pos x="connsiteX25646" y="connsiteY25646"/>
              </a:cxn>
              <a:cxn ang="0">
                <a:pos x="connsiteX25647" y="connsiteY25647"/>
              </a:cxn>
              <a:cxn ang="0">
                <a:pos x="connsiteX25648" y="connsiteY25648"/>
              </a:cxn>
              <a:cxn ang="0">
                <a:pos x="connsiteX25649" y="connsiteY25649"/>
              </a:cxn>
              <a:cxn ang="0">
                <a:pos x="connsiteX25650" y="connsiteY25650"/>
              </a:cxn>
              <a:cxn ang="0">
                <a:pos x="connsiteX25651" y="connsiteY25651"/>
              </a:cxn>
              <a:cxn ang="0">
                <a:pos x="connsiteX25652" y="connsiteY25652"/>
              </a:cxn>
              <a:cxn ang="0">
                <a:pos x="connsiteX25653" y="connsiteY25653"/>
              </a:cxn>
              <a:cxn ang="0">
                <a:pos x="connsiteX25654" y="connsiteY25654"/>
              </a:cxn>
              <a:cxn ang="0">
                <a:pos x="connsiteX25655" y="connsiteY25655"/>
              </a:cxn>
              <a:cxn ang="0">
                <a:pos x="connsiteX25656" y="connsiteY25656"/>
              </a:cxn>
              <a:cxn ang="0">
                <a:pos x="connsiteX25657" y="connsiteY25657"/>
              </a:cxn>
              <a:cxn ang="0">
                <a:pos x="connsiteX25658" y="connsiteY25658"/>
              </a:cxn>
              <a:cxn ang="0">
                <a:pos x="connsiteX25659" y="connsiteY25659"/>
              </a:cxn>
              <a:cxn ang="0">
                <a:pos x="connsiteX25660" y="connsiteY25660"/>
              </a:cxn>
              <a:cxn ang="0">
                <a:pos x="connsiteX25661" y="connsiteY25661"/>
              </a:cxn>
              <a:cxn ang="0">
                <a:pos x="connsiteX25662" y="connsiteY25662"/>
              </a:cxn>
              <a:cxn ang="0">
                <a:pos x="connsiteX25663" y="connsiteY25663"/>
              </a:cxn>
              <a:cxn ang="0">
                <a:pos x="connsiteX25664" y="connsiteY25664"/>
              </a:cxn>
              <a:cxn ang="0">
                <a:pos x="connsiteX25665" y="connsiteY25665"/>
              </a:cxn>
              <a:cxn ang="0">
                <a:pos x="connsiteX25666" y="connsiteY25666"/>
              </a:cxn>
              <a:cxn ang="0">
                <a:pos x="connsiteX25667" y="connsiteY25667"/>
              </a:cxn>
              <a:cxn ang="0">
                <a:pos x="connsiteX25668" y="connsiteY25668"/>
              </a:cxn>
              <a:cxn ang="0">
                <a:pos x="connsiteX25669" y="connsiteY25669"/>
              </a:cxn>
              <a:cxn ang="0">
                <a:pos x="connsiteX25670" y="connsiteY25670"/>
              </a:cxn>
              <a:cxn ang="0">
                <a:pos x="connsiteX25671" y="connsiteY25671"/>
              </a:cxn>
              <a:cxn ang="0">
                <a:pos x="connsiteX25672" y="connsiteY25672"/>
              </a:cxn>
              <a:cxn ang="0">
                <a:pos x="connsiteX25673" y="connsiteY25673"/>
              </a:cxn>
              <a:cxn ang="0">
                <a:pos x="connsiteX25674" y="connsiteY25674"/>
              </a:cxn>
              <a:cxn ang="0">
                <a:pos x="connsiteX25675" y="connsiteY25675"/>
              </a:cxn>
              <a:cxn ang="0">
                <a:pos x="connsiteX25676" y="connsiteY25676"/>
              </a:cxn>
              <a:cxn ang="0">
                <a:pos x="connsiteX25677" y="connsiteY25677"/>
              </a:cxn>
              <a:cxn ang="0">
                <a:pos x="connsiteX25678" y="connsiteY25678"/>
              </a:cxn>
              <a:cxn ang="0">
                <a:pos x="connsiteX25679" y="connsiteY25679"/>
              </a:cxn>
              <a:cxn ang="0">
                <a:pos x="connsiteX25680" y="connsiteY25680"/>
              </a:cxn>
              <a:cxn ang="0">
                <a:pos x="connsiteX25681" y="connsiteY25681"/>
              </a:cxn>
              <a:cxn ang="0">
                <a:pos x="connsiteX25682" y="connsiteY25682"/>
              </a:cxn>
              <a:cxn ang="0">
                <a:pos x="connsiteX25683" y="connsiteY25683"/>
              </a:cxn>
              <a:cxn ang="0">
                <a:pos x="connsiteX25684" y="connsiteY25684"/>
              </a:cxn>
              <a:cxn ang="0">
                <a:pos x="connsiteX25685" y="connsiteY25685"/>
              </a:cxn>
              <a:cxn ang="0">
                <a:pos x="connsiteX25686" y="connsiteY25686"/>
              </a:cxn>
              <a:cxn ang="0">
                <a:pos x="connsiteX25687" y="connsiteY25687"/>
              </a:cxn>
              <a:cxn ang="0">
                <a:pos x="connsiteX25688" y="connsiteY25688"/>
              </a:cxn>
              <a:cxn ang="0">
                <a:pos x="connsiteX25689" y="connsiteY25689"/>
              </a:cxn>
              <a:cxn ang="0">
                <a:pos x="connsiteX25690" y="connsiteY25690"/>
              </a:cxn>
              <a:cxn ang="0">
                <a:pos x="connsiteX25691" y="connsiteY25691"/>
              </a:cxn>
              <a:cxn ang="0">
                <a:pos x="connsiteX25692" y="connsiteY25692"/>
              </a:cxn>
              <a:cxn ang="0">
                <a:pos x="connsiteX25693" y="connsiteY25693"/>
              </a:cxn>
              <a:cxn ang="0">
                <a:pos x="connsiteX25694" y="connsiteY25694"/>
              </a:cxn>
              <a:cxn ang="0">
                <a:pos x="connsiteX25695" y="connsiteY25695"/>
              </a:cxn>
              <a:cxn ang="0">
                <a:pos x="connsiteX25696" y="connsiteY25696"/>
              </a:cxn>
              <a:cxn ang="0">
                <a:pos x="connsiteX25697" y="connsiteY25697"/>
              </a:cxn>
              <a:cxn ang="0">
                <a:pos x="connsiteX25698" y="connsiteY25698"/>
              </a:cxn>
              <a:cxn ang="0">
                <a:pos x="connsiteX25699" y="connsiteY25699"/>
              </a:cxn>
              <a:cxn ang="0">
                <a:pos x="connsiteX25700" y="connsiteY25700"/>
              </a:cxn>
              <a:cxn ang="0">
                <a:pos x="connsiteX25701" y="connsiteY25701"/>
              </a:cxn>
              <a:cxn ang="0">
                <a:pos x="connsiteX25702" y="connsiteY25702"/>
              </a:cxn>
              <a:cxn ang="0">
                <a:pos x="connsiteX25703" y="connsiteY25703"/>
              </a:cxn>
              <a:cxn ang="0">
                <a:pos x="connsiteX25704" y="connsiteY25704"/>
              </a:cxn>
              <a:cxn ang="0">
                <a:pos x="connsiteX25705" y="connsiteY25705"/>
              </a:cxn>
              <a:cxn ang="0">
                <a:pos x="connsiteX25706" y="connsiteY25706"/>
              </a:cxn>
              <a:cxn ang="0">
                <a:pos x="connsiteX25707" y="connsiteY25707"/>
              </a:cxn>
              <a:cxn ang="0">
                <a:pos x="connsiteX25708" y="connsiteY25708"/>
              </a:cxn>
              <a:cxn ang="0">
                <a:pos x="connsiteX25709" y="connsiteY25709"/>
              </a:cxn>
              <a:cxn ang="0">
                <a:pos x="connsiteX25710" y="connsiteY25710"/>
              </a:cxn>
              <a:cxn ang="0">
                <a:pos x="connsiteX25711" y="connsiteY25711"/>
              </a:cxn>
              <a:cxn ang="0">
                <a:pos x="connsiteX25712" y="connsiteY25712"/>
              </a:cxn>
              <a:cxn ang="0">
                <a:pos x="connsiteX25713" y="connsiteY25713"/>
              </a:cxn>
              <a:cxn ang="0">
                <a:pos x="connsiteX25714" y="connsiteY25714"/>
              </a:cxn>
              <a:cxn ang="0">
                <a:pos x="connsiteX25715" y="connsiteY25715"/>
              </a:cxn>
              <a:cxn ang="0">
                <a:pos x="connsiteX25716" y="connsiteY25716"/>
              </a:cxn>
              <a:cxn ang="0">
                <a:pos x="connsiteX25717" y="connsiteY25717"/>
              </a:cxn>
              <a:cxn ang="0">
                <a:pos x="connsiteX25718" y="connsiteY25718"/>
              </a:cxn>
              <a:cxn ang="0">
                <a:pos x="connsiteX25719" y="connsiteY25719"/>
              </a:cxn>
              <a:cxn ang="0">
                <a:pos x="connsiteX25720" y="connsiteY25720"/>
              </a:cxn>
              <a:cxn ang="0">
                <a:pos x="connsiteX25721" y="connsiteY25721"/>
              </a:cxn>
              <a:cxn ang="0">
                <a:pos x="connsiteX25722" y="connsiteY25722"/>
              </a:cxn>
              <a:cxn ang="0">
                <a:pos x="connsiteX25723" y="connsiteY25723"/>
              </a:cxn>
              <a:cxn ang="0">
                <a:pos x="connsiteX25724" y="connsiteY25724"/>
              </a:cxn>
              <a:cxn ang="0">
                <a:pos x="connsiteX25725" y="connsiteY25725"/>
              </a:cxn>
              <a:cxn ang="0">
                <a:pos x="connsiteX25726" y="connsiteY25726"/>
              </a:cxn>
              <a:cxn ang="0">
                <a:pos x="connsiteX25727" y="connsiteY25727"/>
              </a:cxn>
              <a:cxn ang="0">
                <a:pos x="connsiteX25728" y="connsiteY25728"/>
              </a:cxn>
              <a:cxn ang="0">
                <a:pos x="connsiteX25729" y="connsiteY25729"/>
              </a:cxn>
              <a:cxn ang="0">
                <a:pos x="connsiteX25730" y="connsiteY25730"/>
              </a:cxn>
              <a:cxn ang="0">
                <a:pos x="connsiteX25731" y="connsiteY25731"/>
              </a:cxn>
              <a:cxn ang="0">
                <a:pos x="connsiteX25732" y="connsiteY25732"/>
              </a:cxn>
              <a:cxn ang="0">
                <a:pos x="connsiteX25733" y="connsiteY25733"/>
              </a:cxn>
              <a:cxn ang="0">
                <a:pos x="connsiteX25734" y="connsiteY25734"/>
              </a:cxn>
              <a:cxn ang="0">
                <a:pos x="connsiteX25735" y="connsiteY25735"/>
              </a:cxn>
              <a:cxn ang="0">
                <a:pos x="connsiteX25736" y="connsiteY25736"/>
              </a:cxn>
              <a:cxn ang="0">
                <a:pos x="connsiteX25737" y="connsiteY25737"/>
              </a:cxn>
              <a:cxn ang="0">
                <a:pos x="connsiteX25738" y="connsiteY25738"/>
              </a:cxn>
              <a:cxn ang="0">
                <a:pos x="connsiteX25739" y="connsiteY25739"/>
              </a:cxn>
              <a:cxn ang="0">
                <a:pos x="connsiteX25740" y="connsiteY25740"/>
              </a:cxn>
              <a:cxn ang="0">
                <a:pos x="connsiteX25741" y="connsiteY25741"/>
              </a:cxn>
              <a:cxn ang="0">
                <a:pos x="connsiteX25742" y="connsiteY25742"/>
              </a:cxn>
              <a:cxn ang="0">
                <a:pos x="connsiteX25743" y="connsiteY25743"/>
              </a:cxn>
              <a:cxn ang="0">
                <a:pos x="connsiteX25744" y="connsiteY25744"/>
              </a:cxn>
              <a:cxn ang="0">
                <a:pos x="connsiteX25745" y="connsiteY25745"/>
              </a:cxn>
              <a:cxn ang="0">
                <a:pos x="connsiteX25746" y="connsiteY25746"/>
              </a:cxn>
              <a:cxn ang="0">
                <a:pos x="connsiteX25747" y="connsiteY25747"/>
              </a:cxn>
              <a:cxn ang="0">
                <a:pos x="connsiteX25748" y="connsiteY25748"/>
              </a:cxn>
              <a:cxn ang="0">
                <a:pos x="connsiteX25749" y="connsiteY25749"/>
              </a:cxn>
              <a:cxn ang="0">
                <a:pos x="connsiteX25750" y="connsiteY25750"/>
              </a:cxn>
              <a:cxn ang="0">
                <a:pos x="connsiteX25751" y="connsiteY25751"/>
              </a:cxn>
              <a:cxn ang="0">
                <a:pos x="connsiteX25752" y="connsiteY25752"/>
              </a:cxn>
              <a:cxn ang="0">
                <a:pos x="connsiteX25753" y="connsiteY25753"/>
              </a:cxn>
              <a:cxn ang="0">
                <a:pos x="connsiteX25754" y="connsiteY25754"/>
              </a:cxn>
              <a:cxn ang="0">
                <a:pos x="connsiteX25755" y="connsiteY25755"/>
              </a:cxn>
              <a:cxn ang="0">
                <a:pos x="connsiteX25756" y="connsiteY25756"/>
              </a:cxn>
              <a:cxn ang="0">
                <a:pos x="connsiteX25757" y="connsiteY25757"/>
              </a:cxn>
              <a:cxn ang="0">
                <a:pos x="connsiteX25758" y="connsiteY25758"/>
              </a:cxn>
              <a:cxn ang="0">
                <a:pos x="connsiteX25759" y="connsiteY25759"/>
              </a:cxn>
              <a:cxn ang="0">
                <a:pos x="connsiteX25760" y="connsiteY25760"/>
              </a:cxn>
              <a:cxn ang="0">
                <a:pos x="connsiteX25761" y="connsiteY25761"/>
              </a:cxn>
              <a:cxn ang="0">
                <a:pos x="connsiteX25762" y="connsiteY25762"/>
              </a:cxn>
              <a:cxn ang="0">
                <a:pos x="connsiteX25763" y="connsiteY25763"/>
              </a:cxn>
              <a:cxn ang="0">
                <a:pos x="connsiteX25764" y="connsiteY25764"/>
              </a:cxn>
              <a:cxn ang="0">
                <a:pos x="connsiteX25765" y="connsiteY25765"/>
              </a:cxn>
              <a:cxn ang="0">
                <a:pos x="connsiteX25766" y="connsiteY25766"/>
              </a:cxn>
              <a:cxn ang="0">
                <a:pos x="connsiteX25767" y="connsiteY25767"/>
              </a:cxn>
              <a:cxn ang="0">
                <a:pos x="connsiteX25768" y="connsiteY25768"/>
              </a:cxn>
              <a:cxn ang="0">
                <a:pos x="connsiteX25769" y="connsiteY25769"/>
              </a:cxn>
              <a:cxn ang="0">
                <a:pos x="connsiteX25770" y="connsiteY25770"/>
              </a:cxn>
              <a:cxn ang="0">
                <a:pos x="connsiteX25771" y="connsiteY25771"/>
              </a:cxn>
              <a:cxn ang="0">
                <a:pos x="connsiteX25772" y="connsiteY25772"/>
              </a:cxn>
              <a:cxn ang="0">
                <a:pos x="connsiteX25773" y="connsiteY25773"/>
              </a:cxn>
              <a:cxn ang="0">
                <a:pos x="connsiteX25774" y="connsiteY25774"/>
              </a:cxn>
              <a:cxn ang="0">
                <a:pos x="connsiteX25775" y="connsiteY25775"/>
              </a:cxn>
              <a:cxn ang="0">
                <a:pos x="connsiteX25776" y="connsiteY25776"/>
              </a:cxn>
              <a:cxn ang="0">
                <a:pos x="connsiteX25777" y="connsiteY25777"/>
              </a:cxn>
              <a:cxn ang="0">
                <a:pos x="connsiteX25778" y="connsiteY25778"/>
              </a:cxn>
              <a:cxn ang="0">
                <a:pos x="connsiteX25779" y="connsiteY25779"/>
              </a:cxn>
              <a:cxn ang="0">
                <a:pos x="connsiteX25780" y="connsiteY25780"/>
              </a:cxn>
              <a:cxn ang="0">
                <a:pos x="connsiteX25781" y="connsiteY25781"/>
              </a:cxn>
              <a:cxn ang="0">
                <a:pos x="connsiteX25782" y="connsiteY25782"/>
              </a:cxn>
              <a:cxn ang="0">
                <a:pos x="connsiteX25783" y="connsiteY25783"/>
              </a:cxn>
              <a:cxn ang="0">
                <a:pos x="connsiteX25784" y="connsiteY25784"/>
              </a:cxn>
              <a:cxn ang="0">
                <a:pos x="connsiteX25785" y="connsiteY25785"/>
              </a:cxn>
              <a:cxn ang="0">
                <a:pos x="connsiteX25786" y="connsiteY25786"/>
              </a:cxn>
              <a:cxn ang="0">
                <a:pos x="connsiteX25787" y="connsiteY25787"/>
              </a:cxn>
              <a:cxn ang="0">
                <a:pos x="connsiteX25788" y="connsiteY25788"/>
              </a:cxn>
              <a:cxn ang="0">
                <a:pos x="connsiteX25789" y="connsiteY25789"/>
              </a:cxn>
              <a:cxn ang="0">
                <a:pos x="connsiteX25790" y="connsiteY25790"/>
              </a:cxn>
              <a:cxn ang="0">
                <a:pos x="connsiteX25791" y="connsiteY25791"/>
              </a:cxn>
              <a:cxn ang="0">
                <a:pos x="connsiteX25792" y="connsiteY25792"/>
              </a:cxn>
              <a:cxn ang="0">
                <a:pos x="connsiteX25793" y="connsiteY25793"/>
              </a:cxn>
              <a:cxn ang="0">
                <a:pos x="connsiteX25794" y="connsiteY25794"/>
              </a:cxn>
              <a:cxn ang="0">
                <a:pos x="connsiteX25795" y="connsiteY25795"/>
              </a:cxn>
              <a:cxn ang="0">
                <a:pos x="connsiteX25796" y="connsiteY25796"/>
              </a:cxn>
              <a:cxn ang="0">
                <a:pos x="connsiteX25797" y="connsiteY25797"/>
              </a:cxn>
              <a:cxn ang="0">
                <a:pos x="connsiteX25798" y="connsiteY25798"/>
              </a:cxn>
              <a:cxn ang="0">
                <a:pos x="connsiteX25799" y="connsiteY25799"/>
              </a:cxn>
              <a:cxn ang="0">
                <a:pos x="connsiteX25800" y="connsiteY25800"/>
              </a:cxn>
              <a:cxn ang="0">
                <a:pos x="connsiteX25801" y="connsiteY25801"/>
              </a:cxn>
              <a:cxn ang="0">
                <a:pos x="connsiteX25802" y="connsiteY25802"/>
              </a:cxn>
              <a:cxn ang="0">
                <a:pos x="connsiteX25803" y="connsiteY25803"/>
              </a:cxn>
              <a:cxn ang="0">
                <a:pos x="connsiteX25804" y="connsiteY25804"/>
              </a:cxn>
              <a:cxn ang="0">
                <a:pos x="connsiteX25805" y="connsiteY25805"/>
              </a:cxn>
              <a:cxn ang="0">
                <a:pos x="connsiteX25806" y="connsiteY25806"/>
              </a:cxn>
              <a:cxn ang="0">
                <a:pos x="connsiteX25807" y="connsiteY25807"/>
              </a:cxn>
              <a:cxn ang="0">
                <a:pos x="connsiteX25808" y="connsiteY25808"/>
              </a:cxn>
              <a:cxn ang="0">
                <a:pos x="connsiteX25809" y="connsiteY25809"/>
              </a:cxn>
              <a:cxn ang="0">
                <a:pos x="connsiteX25810" y="connsiteY25810"/>
              </a:cxn>
              <a:cxn ang="0">
                <a:pos x="connsiteX25811" y="connsiteY25811"/>
              </a:cxn>
              <a:cxn ang="0">
                <a:pos x="connsiteX25812" y="connsiteY25812"/>
              </a:cxn>
              <a:cxn ang="0">
                <a:pos x="connsiteX25813" y="connsiteY25813"/>
              </a:cxn>
              <a:cxn ang="0">
                <a:pos x="connsiteX25814" y="connsiteY25814"/>
              </a:cxn>
              <a:cxn ang="0">
                <a:pos x="connsiteX25815" y="connsiteY25815"/>
              </a:cxn>
              <a:cxn ang="0">
                <a:pos x="connsiteX25816" y="connsiteY25816"/>
              </a:cxn>
              <a:cxn ang="0">
                <a:pos x="connsiteX25817" y="connsiteY25817"/>
              </a:cxn>
              <a:cxn ang="0">
                <a:pos x="connsiteX25818" y="connsiteY25818"/>
              </a:cxn>
              <a:cxn ang="0">
                <a:pos x="connsiteX25819" y="connsiteY25819"/>
              </a:cxn>
              <a:cxn ang="0">
                <a:pos x="connsiteX25820" y="connsiteY25820"/>
              </a:cxn>
              <a:cxn ang="0">
                <a:pos x="connsiteX25821" y="connsiteY25821"/>
              </a:cxn>
              <a:cxn ang="0">
                <a:pos x="connsiteX25822" y="connsiteY25822"/>
              </a:cxn>
              <a:cxn ang="0">
                <a:pos x="connsiteX25823" y="connsiteY25823"/>
              </a:cxn>
              <a:cxn ang="0">
                <a:pos x="connsiteX25824" y="connsiteY25824"/>
              </a:cxn>
              <a:cxn ang="0">
                <a:pos x="connsiteX25825" y="connsiteY25825"/>
              </a:cxn>
              <a:cxn ang="0">
                <a:pos x="connsiteX25826" y="connsiteY25826"/>
              </a:cxn>
              <a:cxn ang="0">
                <a:pos x="connsiteX25827" y="connsiteY25827"/>
              </a:cxn>
              <a:cxn ang="0">
                <a:pos x="connsiteX25828" y="connsiteY25828"/>
              </a:cxn>
              <a:cxn ang="0">
                <a:pos x="connsiteX25829" y="connsiteY25829"/>
              </a:cxn>
              <a:cxn ang="0">
                <a:pos x="connsiteX25830" y="connsiteY25830"/>
              </a:cxn>
              <a:cxn ang="0">
                <a:pos x="connsiteX25831" y="connsiteY25831"/>
              </a:cxn>
              <a:cxn ang="0">
                <a:pos x="connsiteX25832" y="connsiteY25832"/>
              </a:cxn>
              <a:cxn ang="0">
                <a:pos x="connsiteX25833" y="connsiteY25833"/>
              </a:cxn>
              <a:cxn ang="0">
                <a:pos x="connsiteX25834" y="connsiteY25834"/>
              </a:cxn>
              <a:cxn ang="0">
                <a:pos x="connsiteX25835" y="connsiteY25835"/>
              </a:cxn>
              <a:cxn ang="0">
                <a:pos x="connsiteX25836" y="connsiteY25836"/>
              </a:cxn>
              <a:cxn ang="0">
                <a:pos x="connsiteX25837" y="connsiteY25837"/>
              </a:cxn>
              <a:cxn ang="0">
                <a:pos x="connsiteX25838" y="connsiteY25838"/>
              </a:cxn>
              <a:cxn ang="0">
                <a:pos x="connsiteX25839" y="connsiteY25839"/>
              </a:cxn>
              <a:cxn ang="0">
                <a:pos x="connsiteX25840" y="connsiteY25840"/>
              </a:cxn>
              <a:cxn ang="0">
                <a:pos x="connsiteX25841" y="connsiteY25841"/>
              </a:cxn>
              <a:cxn ang="0">
                <a:pos x="connsiteX25842" y="connsiteY25842"/>
              </a:cxn>
              <a:cxn ang="0">
                <a:pos x="connsiteX25843" y="connsiteY25843"/>
              </a:cxn>
              <a:cxn ang="0">
                <a:pos x="connsiteX25844" y="connsiteY25844"/>
              </a:cxn>
              <a:cxn ang="0">
                <a:pos x="connsiteX25845" y="connsiteY25845"/>
              </a:cxn>
              <a:cxn ang="0">
                <a:pos x="connsiteX25846" y="connsiteY25846"/>
              </a:cxn>
              <a:cxn ang="0">
                <a:pos x="connsiteX25847" y="connsiteY25847"/>
              </a:cxn>
              <a:cxn ang="0">
                <a:pos x="connsiteX25848" y="connsiteY25848"/>
              </a:cxn>
              <a:cxn ang="0">
                <a:pos x="connsiteX25849" y="connsiteY25849"/>
              </a:cxn>
              <a:cxn ang="0">
                <a:pos x="connsiteX25850" y="connsiteY25850"/>
              </a:cxn>
              <a:cxn ang="0">
                <a:pos x="connsiteX25851" y="connsiteY25851"/>
              </a:cxn>
              <a:cxn ang="0">
                <a:pos x="connsiteX25852" y="connsiteY25852"/>
              </a:cxn>
              <a:cxn ang="0">
                <a:pos x="connsiteX25853" y="connsiteY25853"/>
              </a:cxn>
              <a:cxn ang="0">
                <a:pos x="connsiteX25854" y="connsiteY25854"/>
              </a:cxn>
              <a:cxn ang="0">
                <a:pos x="connsiteX25855" y="connsiteY25855"/>
              </a:cxn>
              <a:cxn ang="0">
                <a:pos x="connsiteX25856" y="connsiteY25856"/>
              </a:cxn>
              <a:cxn ang="0">
                <a:pos x="connsiteX25857" y="connsiteY25857"/>
              </a:cxn>
              <a:cxn ang="0">
                <a:pos x="connsiteX25858" y="connsiteY25858"/>
              </a:cxn>
              <a:cxn ang="0">
                <a:pos x="connsiteX25859" y="connsiteY25859"/>
              </a:cxn>
              <a:cxn ang="0">
                <a:pos x="connsiteX25860" y="connsiteY25860"/>
              </a:cxn>
              <a:cxn ang="0">
                <a:pos x="connsiteX25861" y="connsiteY25861"/>
              </a:cxn>
              <a:cxn ang="0">
                <a:pos x="connsiteX25862" y="connsiteY25862"/>
              </a:cxn>
              <a:cxn ang="0">
                <a:pos x="connsiteX25863" y="connsiteY25863"/>
              </a:cxn>
              <a:cxn ang="0">
                <a:pos x="connsiteX25864" y="connsiteY25864"/>
              </a:cxn>
              <a:cxn ang="0">
                <a:pos x="connsiteX25865" y="connsiteY25865"/>
              </a:cxn>
              <a:cxn ang="0">
                <a:pos x="connsiteX25866" y="connsiteY25866"/>
              </a:cxn>
              <a:cxn ang="0">
                <a:pos x="connsiteX25867" y="connsiteY25867"/>
              </a:cxn>
              <a:cxn ang="0">
                <a:pos x="connsiteX25868" y="connsiteY25868"/>
              </a:cxn>
              <a:cxn ang="0">
                <a:pos x="connsiteX25869" y="connsiteY25869"/>
              </a:cxn>
              <a:cxn ang="0">
                <a:pos x="connsiteX25870" y="connsiteY25870"/>
              </a:cxn>
              <a:cxn ang="0">
                <a:pos x="connsiteX25871" y="connsiteY25871"/>
              </a:cxn>
              <a:cxn ang="0">
                <a:pos x="connsiteX25872" y="connsiteY25872"/>
              </a:cxn>
              <a:cxn ang="0">
                <a:pos x="connsiteX25873" y="connsiteY25873"/>
              </a:cxn>
              <a:cxn ang="0">
                <a:pos x="connsiteX25874" y="connsiteY25874"/>
              </a:cxn>
              <a:cxn ang="0">
                <a:pos x="connsiteX25875" y="connsiteY25875"/>
              </a:cxn>
              <a:cxn ang="0">
                <a:pos x="connsiteX25876" y="connsiteY25876"/>
              </a:cxn>
              <a:cxn ang="0">
                <a:pos x="connsiteX25877" y="connsiteY25877"/>
              </a:cxn>
              <a:cxn ang="0">
                <a:pos x="connsiteX25878" y="connsiteY25878"/>
              </a:cxn>
              <a:cxn ang="0">
                <a:pos x="connsiteX25879" y="connsiteY25879"/>
              </a:cxn>
              <a:cxn ang="0">
                <a:pos x="connsiteX25880" y="connsiteY25880"/>
              </a:cxn>
              <a:cxn ang="0">
                <a:pos x="connsiteX25881" y="connsiteY25881"/>
              </a:cxn>
              <a:cxn ang="0">
                <a:pos x="connsiteX25882" y="connsiteY25882"/>
              </a:cxn>
              <a:cxn ang="0">
                <a:pos x="connsiteX25883" y="connsiteY25883"/>
              </a:cxn>
              <a:cxn ang="0">
                <a:pos x="connsiteX25884" y="connsiteY25884"/>
              </a:cxn>
              <a:cxn ang="0">
                <a:pos x="connsiteX25885" y="connsiteY25885"/>
              </a:cxn>
              <a:cxn ang="0">
                <a:pos x="connsiteX25886" y="connsiteY25886"/>
              </a:cxn>
              <a:cxn ang="0">
                <a:pos x="connsiteX25887" y="connsiteY25887"/>
              </a:cxn>
              <a:cxn ang="0">
                <a:pos x="connsiteX25888" y="connsiteY25888"/>
              </a:cxn>
              <a:cxn ang="0">
                <a:pos x="connsiteX25889" y="connsiteY25889"/>
              </a:cxn>
              <a:cxn ang="0">
                <a:pos x="connsiteX25890" y="connsiteY25890"/>
              </a:cxn>
              <a:cxn ang="0">
                <a:pos x="connsiteX25891" y="connsiteY25891"/>
              </a:cxn>
              <a:cxn ang="0">
                <a:pos x="connsiteX25892" y="connsiteY25892"/>
              </a:cxn>
              <a:cxn ang="0">
                <a:pos x="connsiteX25893" y="connsiteY25893"/>
              </a:cxn>
              <a:cxn ang="0">
                <a:pos x="connsiteX25894" y="connsiteY25894"/>
              </a:cxn>
              <a:cxn ang="0">
                <a:pos x="connsiteX25895" y="connsiteY25895"/>
              </a:cxn>
              <a:cxn ang="0">
                <a:pos x="connsiteX25896" y="connsiteY25896"/>
              </a:cxn>
              <a:cxn ang="0">
                <a:pos x="connsiteX25897" y="connsiteY25897"/>
              </a:cxn>
              <a:cxn ang="0">
                <a:pos x="connsiteX25898" y="connsiteY25898"/>
              </a:cxn>
              <a:cxn ang="0">
                <a:pos x="connsiteX25899" y="connsiteY25899"/>
              </a:cxn>
              <a:cxn ang="0">
                <a:pos x="connsiteX25900" y="connsiteY25900"/>
              </a:cxn>
              <a:cxn ang="0">
                <a:pos x="connsiteX25901" y="connsiteY25901"/>
              </a:cxn>
              <a:cxn ang="0">
                <a:pos x="connsiteX25902" y="connsiteY25902"/>
              </a:cxn>
              <a:cxn ang="0">
                <a:pos x="connsiteX25903" y="connsiteY25903"/>
              </a:cxn>
              <a:cxn ang="0">
                <a:pos x="connsiteX25904" y="connsiteY25904"/>
              </a:cxn>
              <a:cxn ang="0">
                <a:pos x="connsiteX25905" y="connsiteY25905"/>
              </a:cxn>
              <a:cxn ang="0">
                <a:pos x="connsiteX25906" y="connsiteY25906"/>
              </a:cxn>
              <a:cxn ang="0">
                <a:pos x="connsiteX25907" y="connsiteY25907"/>
              </a:cxn>
              <a:cxn ang="0">
                <a:pos x="connsiteX25908" y="connsiteY25908"/>
              </a:cxn>
              <a:cxn ang="0">
                <a:pos x="connsiteX25909" y="connsiteY25909"/>
              </a:cxn>
              <a:cxn ang="0">
                <a:pos x="connsiteX25910" y="connsiteY25910"/>
              </a:cxn>
              <a:cxn ang="0">
                <a:pos x="connsiteX25911" y="connsiteY25911"/>
              </a:cxn>
              <a:cxn ang="0">
                <a:pos x="connsiteX25912" y="connsiteY25912"/>
              </a:cxn>
              <a:cxn ang="0">
                <a:pos x="connsiteX25913" y="connsiteY25913"/>
              </a:cxn>
              <a:cxn ang="0">
                <a:pos x="connsiteX25914" y="connsiteY25914"/>
              </a:cxn>
              <a:cxn ang="0">
                <a:pos x="connsiteX25915" y="connsiteY25915"/>
              </a:cxn>
              <a:cxn ang="0">
                <a:pos x="connsiteX25916" y="connsiteY25916"/>
              </a:cxn>
              <a:cxn ang="0">
                <a:pos x="connsiteX25917" y="connsiteY25917"/>
              </a:cxn>
              <a:cxn ang="0">
                <a:pos x="connsiteX25918" y="connsiteY25918"/>
              </a:cxn>
              <a:cxn ang="0">
                <a:pos x="connsiteX25919" y="connsiteY25919"/>
              </a:cxn>
              <a:cxn ang="0">
                <a:pos x="connsiteX25920" y="connsiteY25920"/>
              </a:cxn>
              <a:cxn ang="0">
                <a:pos x="connsiteX25921" y="connsiteY25921"/>
              </a:cxn>
              <a:cxn ang="0">
                <a:pos x="connsiteX25922" y="connsiteY25922"/>
              </a:cxn>
              <a:cxn ang="0">
                <a:pos x="connsiteX25923" y="connsiteY25923"/>
              </a:cxn>
              <a:cxn ang="0">
                <a:pos x="connsiteX25924" y="connsiteY25924"/>
              </a:cxn>
              <a:cxn ang="0">
                <a:pos x="connsiteX25925" y="connsiteY25925"/>
              </a:cxn>
              <a:cxn ang="0">
                <a:pos x="connsiteX25926" y="connsiteY25926"/>
              </a:cxn>
              <a:cxn ang="0">
                <a:pos x="connsiteX25927" y="connsiteY25927"/>
              </a:cxn>
              <a:cxn ang="0">
                <a:pos x="connsiteX25928" y="connsiteY25928"/>
              </a:cxn>
              <a:cxn ang="0">
                <a:pos x="connsiteX25929" y="connsiteY25929"/>
              </a:cxn>
              <a:cxn ang="0">
                <a:pos x="connsiteX25930" y="connsiteY25930"/>
              </a:cxn>
              <a:cxn ang="0">
                <a:pos x="connsiteX25931" y="connsiteY25931"/>
              </a:cxn>
              <a:cxn ang="0">
                <a:pos x="connsiteX25932" y="connsiteY25932"/>
              </a:cxn>
              <a:cxn ang="0">
                <a:pos x="connsiteX25933" y="connsiteY25933"/>
              </a:cxn>
              <a:cxn ang="0">
                <a:pos x="connsiteX25934" y="connsiteY25934"/>
              </a:cxn>
              <a:cxn ang="0">
                <a:pos x="connsiteX25935" y="connsiteY25935"/>
              </a:cxn>
              <a:cxn ang="0">
                <a:pos x="connsiteX25936" y="connsiteY25936"/>
              </a:cxn>
              <a:cxn ang="0">
                <a:pos x="connsiteX25937" y="connsiteY25937"/>
              </a:cxn>
              <a:cxn ang="0">
                <a:pos x="connsiteX25938" y="connsiteY25938"/>
              </a:cxn>
              <a:cxn ang="0">
                <a:pos x="connsiteX25939" y="connsiteY25939"/>
              </a:cxn>
              <a:cxn ang="0">
                <a:pos x="connsiteX25940" y="connsiteY25940"/>
              </a:cxn>
              <a:cxn ang="0">
                <a:pos x="connsiteX25941" y="connsiteY25941"/>
              </a:cxn>
              <a:cxn ang="0">
                <a:pos x="connsiteX25942" y="connsiteY25942"/>
              </a:cxn>
              <a:cxn ang="0">
                <a:pos x="connsiteX25943" y="connsiteY25943"/>
              </a:cxn>
              <a:cxn ang="0">
                <a:pos x="connsiteX25944" y="connsiteY25944"/>
              </a:cxn>
              <a:cxn ang="0">
                <a:pos x="connsiteX25945" y="connsiteY25945"/>
              </a:cxn>
              <a:cxn ang="0">
                <a:pos x="connsiteX25946" y="connsiteY25946"/>
              </a:cxn>
              <a:cxn ang="0">
                <a:pos x="connsiteX25947" y="connsiteY25947"/>
              </a:cxn>
              <a:cxn ang="0">
                <a:pos x="connsiteX25948" y="connsiteY25948"/>
              </a:cxn>
              <a:cxn ang="0">
                <a:pos x="connsiteX25949" y="connsiteY25949"/>
              </a:cxn>
              <a:cxn ang="0">
                <a:pos x="connsiteX25950" y="connsiteY25950"/>
              </a:cxn>
              <a:cxn ang="0">
                <a:pos x="connsiteX25951" y="connsiteY25951"/>
              </a:cxn>
              <a:cxn ang="0">
                <a:pos x="connsiteX25952" y="connsiteY25952"/>
              </a:cxn>
              <a:cxn ang="0">
                <a:pos x="connsiteX25953" y="connsiteY25953"/>
              </a:cxn>
              <a:cxn ang="0">
                <a:pos x="connsiteX25954" y="connsiteY25954"/>
              </a:cxn>
              <a:cxn ang="0">
                <a:pos x="connsiteX25955" y="connsiteY25955"/>
              </a:cxn>
              <a:cxn ang="0">
                <a:pos x="connsiteX25956" y="connsiteY25956"/>
              </a:cxn>
              <a:cxn ang="0">
                <a:pos x="connsiteX25957" y="connsiteY25957"/>
              </a:cxn>
              <a:cxn ang="0">
                <a:pos x="connsiteX25958" y="connsiteY25958"/>
              </a:cxn>
              <a:cxn ang="0">
                <a:pos x="connsiteX25959" y="connsiteY25959"/>
              </a:cxn>
              <a:cxn ang="0">
                <a:pos x="connsiteX25960" y="connsiteY25960"/>
              </a:cxn>
              <a:cxn ang="0">
                <a:pos x="connsiteX25961" y="connsiteY25961"/>
              </a:cxn>
              <a:cxn ang="0">
                <a:pos x="connsiteX25962" y="connsiteY25962"/>
              </a:cxn>
              <a:cxn ang="0">
                <a:pos x="connsiteX25963" y="connsiteY25963"/>
              </a:cxn>
              <a:cxn ang="0">
                <a:pos x="connsiteX25964" y="connsiteY25964"/>
              </a:cxn>
              <a:cxn ang="0">
                <a:pos x="connsiteX25965" y="connsiteY25965"/>
              </a:cxn>
              <a:cxn ang="0">
                <a:pos x="connsiteX25966" y="connsiteY25966"/>
              </a:cxn>
              <a:cxn ang="0">
                <a:pos x="connsiteX25967" y="connsiteY25967"/>
              </a:cxn>
              <a:cxn ang="0">
                <a:pos x="connsiteX25968" y="connsiteY25968"/>
              </a:cxn>
              <a:cxn ang="0">
                <a:pos x="connsiteX25969" y="connsiteY25969"/>
              </a:cxn>
              <a:cxn ang="0">
                <a:pos x="connsiteX25970" y="connsiteY25970"/>
              </a:cxn>
              <a:cxn ang="0">
                <a:pos x="connsiteX25971" y="connsiteY25971"/>
              </a:cxn>
              <a:cxn ang="0">
                <a:pos x="connsiteX25972" y="connsiteY25972"/>
              </a:cxn>
              <a:cxn ang="0">
                <a:pos x="connsiteX25973" y="connsiteY25973"/>
              </a:cxn>
              <a:cxn ang="0">
                <a:pos x="connsiteX25974" y="connsiteY25974"/>
              </a:cxn>
              <a:cxn ang="0">
                <a:pos x="connsiteX25975" y="connsiteY25975"/>
              </a:cxn>
              <a:cxn ang="0">
                <a:pos x="connsiteX25976" y="connsiteY25976"/>
              </a:cxn>
              <a:cxn ang="0">
                <a:pos x="connsiteX25977" y="connsiteY25977"/>
              </a:cxn>
              <a:cxn ang="0">
                <a:pos x="connsiteX25978" y="connsiteY25978"/>
              </a:cxn>
              <a:cxn ang="0">
                <a:pos x="connsiteX25979" y="connsiteY25979"/>
              </a:cxn>
              <a:cxn ang="0">
                <a:pos x="connsiteX25980" y="connsiteY25980"/>
              </a:cxn>
              <a:cxn ang="0">
                <a:pos x="connsiteX25981" y="connsiteY25981"/>
              </a:cxn>
              <a:cxn ang="0">
                <a:pos x="connsiteX25982" y="connsiteY25982"/>
              </a:cxn>
              <a:cxn ang="0">
                <a:pos x="connsiteX25983" y="connsiteY25983"/>
              </a:cxn>
              <a:cxn ang="0">
                <a:pos x="connsiteX25984" y="connsiteY25984"/>
              </a:cxn>
              <a:cxn ang="0">
                <a:pos x="connsiteX25985" y="connsiteY25985"/>
              </a:cxn>
              <a:cxn ang="0">
                <a:pos x="connsiteX25986" y="connsiteY25986"/>
              </a:cxn>
              <a:cxn ang="0">
                <a:pos x="connsiteX25987" y="connsiteY25987"/>
              </a:cxn>
              <a:cxn ang="0">
                <a:pos x="connsiteX25988" y="connsiteY25988"/>
              </a:cxn>
              <a:cxn ang="0">
                <a:pos x="connsiteX25989" y="connsiteY25989"/>
              </a:cxn>
              <a:cxn ang="0">
                <a:pos x="connsiteX25990" y="connsiteY25990"/>
              </a:cxn>
              <a:cxn ang="0">
                <a:pos x="connsiteX25991" y="connsiteY25991"/>
              </a:cxn>
              <a:cxn ang="0">
                <a:pos x="connsiteX25992" y="connsiteY25992"/>
              </a:cxn>
              <a:cxn ang="0">
                <a:pos x="connsiteX25993" y="connsiteY25993"/>
              </a:cxn>
              <a:cxn ang="0">
                <a:pos x="connsiteX25994" y="connsiteY25994"/>
              </a:cxn>
              <a:cxn ang="0">
                <a:pos x="connsiteX25995" y="connsiteY25995"/>
              </a:cxn>
              <a:cxn ang="0">
                <a:pos x="connsiteX25996" y="connsiteY25996"/>
              </a:cxn>
              <a:cxn ang="0">
                <a:pos x="connsiteX25997" y="connsiteY25997"/>
              </a:cxn>
              <a:cxn ang="0">
                <a:pos x="connsiteX25998" y="connsiteY25998"/>
              </a:cxn>
              <a:cxn ang="0">
                <a:pos x="connsiteX25999" y="connsiteY25999"/>
              </a:cxn>
              <a:cxn ang="0">
                <a:pos x="connsiteX26000" y="connsiteY26000"/>
              </a:cxn>
              <a:cxn ang="0">
                <a:pos x="connsiteX26001" y="connsiteY26001"/>
              </a:cxn>
              <a:cxn ang="0">
                <a:pos x="connsiteX26002" y="connsiteY26002"/>
              </a:cxn>
              <a:cxn ang="0">
                <a:pos x="connsiteX26003" y="connsiteY26003"/>
              </a:cxn>
              <a:cxn ang="0">
                <a:pos x="connsiteX26004" y="connsiteY26004"/>
              </a:cxn>
              <a:cxn ang="0">
                <a:pos x="connsiteX26005" y="connsiteY26005"/>
              </a:cxn>
              <a:cxn ang="0">
                <a:pos x="connsiteX26006" y="connsiteY26006"/>
              </a:cxn>
              <a:cxn ang="0">
                <a:pos x="connsiteX26007" y="connsiteY26007"/>
              </a:cxn>
              <a:cxn ang="0">
                <a:pos x="connsiteX26008" y="connsiteY26008"/>
              </a:cxn>
              <a:cxn ang="0">
                <a:pos x="connsiteX26009" y="connsiteY26009"/>
              </a:cxn>
              <a:cxn ang="0">
                <a:pos x="connsiteX26010" y="connsiteY26010"/>
              </a:cxn>
              <a:cxn ang="0">
                <a:pos x="connsiteX26011" y="connsiteY26011"/>
              </a:cxn>
              <a:cxn ang="0">
                <a:pos x="connsiteX26012" y="connsiteY26012"/>
              </a:cxn>
              <a:cxn ang="0">
                <a:pos x="connsiteX26013" y="connsiteY26013"/>
              </a:cxn>
              <a:cxn ang="0">
                <a:pos x="connsiteX26014" y="connsiteY26014"/>
              </a:cxn>
              <a:cxn ang="0">
                <a:pos x="connsiteX26015" y="connsiteY26015"/>
              </a:cxn>
              <a:cxn ang="0">
                <a:pos x="connsiteX26016" y="connsiteY26016"/>
              </a:cxn>
              <a:cxn ang="0">
                <a:pos x="connsiteX26017" y="connsiteY26017"/>
              </a:cxn>
              <a:cxn ang="0">
                <a:pos x="connsiteX26018" y="connsiteY26018"/>
              </a:cxn>
              <a:cxn ang="0">
                <a:pos x="connsiteX26019" y="connsiteY26019"/>
              </a:cxn>
              <a:cxn ang="0">
                <a:pos x="connsiteX26020" y="connsiteY26020"/>
              </a:cxn>
              <a:cxn ang="0">
                <a:pos x="connsiteX26021" y="connsiteY26021"/>
              </a:cxn>
              <a:cxn ang="0">
                <a:pos x="connsiteX26022" y="connsiteY26022"/>
              </a:cxn>
              <a:cxn ang="0">
                <a:pos x="connsiteX26023" y="connsiteY26023"/>
              </a:cxn>
              <a:cxn ang="0">
                <a:pos x="connsiteX26024" y="connsiteY26024"/>
              </a:cxn>
              <a:cxn ang="0">
                <a:pos x="connsiteX26025" y="connsiteY26025"/>
              </a:cxn>
              <a:cxn ang="0">
                <a:pos x="connsiteX26026" y="connsiteY26026"/>
              </a:cxn>
              <a:cxn ang="0">
                <a:pos x="connsiteX26027" y="connsiteY26027"/>
              </a:cxn>
              <a:cxn ang="0">
                <a:pos x="connsiteX26028" y="connsiteY26028"/>
              </a:cxn>
              <a:cxn ang="0">
                <a:pos x="connsiteX26029" y="connsiteY26029"/>
              </a:cxn>
              <a:cxn ang="0">
                <a:pos x="connsiteX26030" y="connsiteY26030"/>
              </a:cxn>
              <a:cxn ang="0">
                <a:pos x="connsiteX26031" y="connsiteY26031"/>
              </a:cxn>
              <a:cxn ang="0">
                <a:pos x="connsiteX26032" y="connsiteY26032"/>
              </a:cxn>
              <a:cxn ang="0">
                <a:pos x="connsiteX26033" y="connsiteY26033"/>
              </a:cxn>
              <a:cxn ang="0">
                <a:pos x="connsiteX26034" y="connsiteY26034"/>
              </a:cxn>
              <a:cxn ang="0">
                <a:pos x="connsiteX26035" y="connsiteY26035"/>
              </a:cxn>
              <a:cxn ang="0">
                <a:pos x="connsiteX26036" y="connsiteY26036"/>
              </a:cxn>
              <a:cxn ang="0">
                <a:pos x="connsiteX26037" y="connsiteY26037"/>
              </a:cxn>
              <a:cxn ang="0">
                <a:pos x="connsiteX26038" y="connsiteY26038"/>
              </a:cxn>
              <a:cxn ang="0">
                <a:pos x="connsiteX26039" y="connsiteY26039"/>
              </a:cxn>
              <a:cxn ang="0">
                <a:pos x="connsiteX26040" y="connsiteY26040"/>
              </a:cxn>
              <a:cxn ang="0">
                <a:pos x="connsiteX26041" y="connsiteY26041"/>
              </a:cxn>
              <a:cxn ang="0">
                <a:pos x="connsiteX26042" y="connsiteY26042"/>
              </a:cxn>
              <a:cxn ang="0">
                <a:pos x="connsiteX26043" y="connsiteY26043"/>
              </a:cxn>
              <a:cxn ang="0">
                <a:pos x="connsiteX26044" y="connsiteY26044"/>
              </a:cxn>
              <a:cxn ang="0">
                <a:pos x="connsiteX26045" y="connsiteY26045"/>
              </a:cxn>
              <a:cxn ang="0">
                <a:pos x="connsiteX26046" y="connsiteY26046"/>
              </a:cxn>
              <a:cxn ang="0">
                <a:pos x="connsiteX26047" y="connsiteY26047"/>
              </a:cxn>
              <a:cxn ang="0">
                <a:pos x="connsiteX26048" y="connsiteY26048"/>
              </a:cxn>
              <a:cxn ang="0">
                <a:pos x="connsiteX26049" y="connsiteY26049"/>
              </a:cxn>
              <a:cxn ang="0">
                <a:pos x="connsiteX26050" y="connsiteY26050"/>
              </a:cxn>
              <a:cxn ang="0">
                <a:pos x="connsiteX26051" y="connsiteY26051"/>
              </a:cxn>
              <a:cxn ang="0">
                <a:pos x="connsiteX26052" y="connsiteY26052"/>
              </a:cxn>
              <a:cxn ang="0">
                <a:pos x="connsiteX26053" y="connsiteY26053"/>
              </a:cxn>
              <a:cxn ang="0">
                <a:pos x="connsiteX26054" y="connsiteY26054"/>
              </a:cxn>
              <a:cxn ang="0">
                <a:pos x="connsiteX26055" y="connsiteY26055"/>
              </a:cxn>
              <a:cxn ang="0">
                <a:pos x="connsiteX26056" y="connsiteY26056"/>
              </a:cxn>
              <a:cxn ang="0">
                <a:pos x="connsiteX26057" y="connsiteY26057"/>
              </a:cxn>
              <a:cxn ang="0">
                <a:pos x="connsiteX26058" y="connsiteY26058"/>
              </a:cxn>
              <a:cxn ang="0">
                <a:pos x="connsiteX26059" y="connsiteY26059"/>
              </a:cxn>
              <a:cxn ang="0">
                <a:pos x="connsiteX26060" y="connsiteY26060"/>
              </a:cxn>
              <a:cxn ang="0">
                <a:pos x="connsiteX26061" y="connsiteY26061"/>
              </a:cxn>
              <a:cxn ang="0">
                <a:pos x="connsiteX26062" y="connsiteY26062"/>
              </a:cxn>
              <a:cxn ang="0">
                <a:pos x="connsiteX26063" y="connsiteY26063"/>
              </a:cxn>
              <a:cxn ang="0">
                <a:pos x="connsiteX26064" y="connsiteY26064"/>
              </a:cxn>
              <a:cxn ang="0">
                <a:pos x="connsiteX26065" y="connsiteY26065"/>
              </a:cxn>
              <a:cxn ang="0">
                <a:pos x="connsiteX26066" y="connsiteY26066"/>
              </a:cxn>
              <a:cxn ang="0">
                <a:pos x="connsiteX26067" y="connsiteY26067"/>
              </a:cxn>
              <a:cxn ang="0">
                <a:pos x="connsiteX26068" y="connsiteY26068"/>
              </a:cxn>
              <a:cxn ang="0">
                <a:pos x="connsiteX26069" y="connsiteY26069"/>
              </a:cxn>
              <a:cxn ang="0">
                <a:pos x="connsiteX26070" y="connsiteY26070"/>
              </a:cxn>
              <a:cxn ang="0">
                <a:pos x="connsiteX26071" y="connsiteY26071"/>
              </a:cxn>
              <a:cxn ang="0">
                <a:pos x="connsiteX26072" y="connsiteY26072"/>
              </a:cxn>
              <a:cxn ang="0">
                <a:pos x="connsiteX26073" y="connsiteY26073"/>
              </a:cxn>
              <a:cxn ang="0">
                <a:pos x="connsiteX26074" y="connsiteY26074"/>
              </a:cxn>
              <a:cxn ang="0">
                <a:pos x="connsiteX26075" y="connsiteY26075"/>
              </a:cxn>
              <a:cxn ang="0">
                <a:pos x="connsiteX26076" y="connsiteY26076"/>
              </a:cxn>
              <a:cxn ang="0">
                <a:pos x="connsiteX26077" y="connsiteY26077"/>
              </a:cxn>
              <a:cxn ang="0">
                <a:pos x="connsiteX26078" y="connsiteY26078"/>
              </a:cxn>
              <a:cxn ang="0">
                <a:pos x="connsiteX26079" y="connsiteY26079"/>
              </a:cxn>
              <a:cxn ang="0">
                <a:pos x="connsiteX26080" y="connsiteY26080"/>
              </a:cxn>
              <a:cxn ang="0">
                <a:pos x="connsiteX26081" y="connsiteY26081"/>
              </a:cxn>
              <a:cxn ang="0">
                <a:pos x="connsiteX26082" y="connsiteY26082"/>
              </a:cxn>
              <a:cxn ang="0">
                <a:pos x="connsiteX26083" y="connsiteY26083"/>
              </a:cxn>
              <a:cxn ang="0">
                <a:pos x="connsiteX26084" y="connsiteY26084"/>
              </a:cxn>
              <a:cxn ang="0">
                <a:pos x="connsiteX26085" y="connsiteY26085"/>
              </a:cxn>
              <a:cxn ang="0">
                <a:pos x="connsiteX26086" y="connsiteY26086"/>
              </a:cxn>
              <a:cxn ang="0">
                <a:pos x="connsiteX26087" y="connsiteY26087"/>
              </a:cxn>
              <a:cxn ang="0">
                <a:pos x="connsiteX26088" y="connsiteY26088"/>
              </a:cxn>
              <a:cxn ang="0">
                <a:pos x="connsiteX26089" y="connsiteY26089"/>
              </a:cxn>
              <a:cxn ang="0">
                <a:pos x="connsiteX26090" y="connsiteY26090"/>
              </a:cxn>
              <a:cxn ang="0">
                <a:pos x="connsiteX26091" y="connsiteY26091"/>
              </a:cxn>
              <a:cxn ang="0">
                <a:pos x="connsiteX26092" y="connsiteY26092"/>
              </a:cxn>
              <a:cxn ang="0">
                <a:pos x="connsiteX26093" y="connsiteY26093"/>
              </a:cxn>
              <a:cxn ang="0">
                <a:pos x="connsiteX26094" y="connsiteY26094"/>
              </a:cxn>
              <a:cxn ang="0">
                <a:pos x="connsiteX26095" y="connsiteY26095"/>
              </a:cxn>
              <a:cxn ang="0">
                <a:pos x="connsiteX26096" y="connsiteY26096"/>
              </a:cxn>
              <a:cxn ang="0">
                <a:pos x="connsiteX26097" y="connsiteY26097"/>
              </a:cxn>
              <a:cxn ang="0">
                <a:pos x="connsiteX26098" y="connsiteY26098"/>
              </a:cxn>
              <a:cxn ang="0">
                <a:pos x="connsiteX26099" y="connsiteY26099"/>
              </a:cxn>
              <a:cxn ang="0">
                <a:pos x="connsiteX26100" y="connsiteY26100"/>
              </a:cxn>
              <a:cxn ang="0">
                <a:pos x="connsiteX26101" y="connsiteY26101"/>
              </a:cxn>
              <a:cxn ang="0">
                <a:pos x="connsiteX26102" y="connsiteY26102"/>
              </a:cxn>
              <a:cxn ang="0">
                <a:pos x="connsiteX26103" y="connsiteY26103"/>
              </a:cxn>
              <a:cxn ang="0">
                <a:pos x="connsiteX26104" y="connsiteY26104"/>
              </a:cxn>
              <a:cxn ang="0">
                <a:pos x="connsiteX26105" y="connsiteY26105"/>
              </a:cxn>
              <a:cxn ang="0">
                <a:pos x="connsiteX26106" y="connsiteY26106"/>
              </a:cxn>
              <a:cxn ang="0">
                <a:pos x="connsiteX26107" y="connsiteY26107"/>
              </a:cxn>
              <a:cxn ang="0">
                <a:pos x="connsiteX26108" y="connsiteY26108"/>
              </a:cxn>
              <a:cxn ang="0">
                <a:pos x="connsiteX26109" y="connsiteY26109"/>
              </a:cxn>
              <a:cxn ang="0">
                <a:pos x="connsiteX26110" y="connsiteY26110"/>
              </a:cxn>
              <a:cxn ang="0">
                <a:pos x="connsiteX26111" y="connsiteY26111"/>
              </a:cxn>
              <a:cxn ang="0">
                <a:pos x="connsiteX26112" y="connsiteY26112"/>
              </a:cxn>
              <a:cxn ang="0">
                <a:pos x="connsiteX26113" y="connsiteY26113"/>
              </a:cxn>
              <a:cxn ang="0">
                <a:pos x="connsiteX26114" y="connsiteY26114"/>
              </a:cxn>
              <a:cxn ang="0">
                <a:pos x="connsiteX26115" y="connsiteY26115"/>
              </a:cxn>
              <a:cxn ang="0">
                <a:pos x="connsiteX26116" y="connsiteY26116"/>
              </a:cxn>
              <a:cxn ang="0">
                <a:pos x="connsiteX26117" y="connsiteY26117"/>
              </a:cxn>
              <a:cxn ang="0">
                <a:pos x="connsiteX26118" y="connsiteY26118"/>
              </a:cxn>
              <a:cxn ang="0">
                <a:pos x="connsiteX26119" y="connsiteY26119"/>
              </a:cxn>
              <a:cxn ang="0">
                <a:pos x="connsiteX26120" y="connsiteY26120"/>
              </a:cxn>
              <a:cxn ang="0">
                <a:pos x="connsiteX26121" y="connsiteY26121"/>
              </a:cxn>
              <a:cxn ang="0">
                <a:pos x="connsiteX26122" y="connsiteY26122"/>
              </a:cxn>
              <a:cxn ang="0">
                <a:pos x="connsiteX26123" y="connsiteY26123"/>
              </a:cxn>
              <a:cxn ang="0">
                <a:pos x="connsiteX26124" y="connsiteY26124"/>
              </a:cxn>
              <a:cxn ang="0">
                <a:pos x="connsiteX26125" y="connsiteY26125"/>
              </a:cxn>
              <a:cxn ang="0">
                <a:pos x="connsiteX26126" y="connsiteY26126"/>
              </a:cxn>
              <a:cxn ang="0">
                <a:pos x="connsiteX26127" y="connsiteY26127"/>
              </a:cxn>
              <a:cxn ang="0">
                <a:pos x="connsiteX26128" y="connsiteY26128"/>
              </a:cxn>
              <a:cxn ang="0">
                <a:pos x="connsiteX26129" y="connsiteY26129"/>
              </a:cxn>
              <a:cxn ang="0">
                <a:pos x="connsiteX26130" y="connsiteY26130"/>
              </a:cxn>
              <a:cxn ang="0">
                <a:pos x="connsiteX26131" y="connsiteY26131"/>
              </a:cxn>
              <a:cxn ang="0">
                <a:pos x="connsiteX26132" y="connsiteY26132"/>
              </a:cxn>
              <a:cxn ang="0">
                <a:pos x="connsiteX26133" y="connsiteY26133"/>
              </a:cxn>
              <a:cxn ang="0">
                <a:pos x="connsiteX26134" y="connsiteY26134"/>
              </a:cxn>
              <a:cxn ang="0">
                <a:pos x="connsiteX26135" y="connsiteY26135"/>
              </a:cxn>
              <a:cxn ang="0">
                <a:pos x="connsiteX26136" y="connsiteY26136"/>
              </a:cxn>
              <a:cxn ang="0">
                <a:pos x="connsiteX26137" y="connsiteY26137"/>
              </a:cxn>
              <a:cxn ang="0">
                <a:pos x="connsiteX26138" y="connsiteY26138"/>
              </a:cxn>
              <a:cxn ang="0">
                <a:pos x="connsiteX26139" y="connsiteY26139"/>
              </a:cxn>
              <a:cxn ang="0">
                <a:pos x="connsiteX26140" y="connsiteY26140"/>
              </a:cxn>
              <a:cxn ang="0">
                <a:pos x="connsiteX26141" y="connsiteY26141"/>
              </a:cxn>
              <a:cxn ang="0">
                <a:pos x="connsiteX26142" y="connsiteY26142"/>
              </a:cxn>
              <a:cxn ang="0">
                <a:pos x="connsiteX26143" y="connsiteY26143"/>
              </a:cxn>
              <a:cxn ang="0">
                <a:pos x="connsiteX26144" y="connsiteY26144"/>
              </a:cxn>
              <a:cxn ang="0">
                <a:pos x="connsiteX26145" y="connsiteY26145"/>
              </a:cxn>
              <a:cxn ang="0">
                <a:pos x="connsiteX26146" y="connsiteY26146"/>
              </a:cxn>
              <a:cxn ang="0">
                <a:pos x="connsiteX26147" y="connsiteY26147"/>
              </a:cxn>
              <a:cxn ang="0">
                <a:pos x="connsiteX26148" y="connsiteY26148"/>
              </a:cxn>
              <a:cxn ang="0">
                <a:pos x="connsiteX26149" y="connsiteY26149"/>
              </a:cxn>
              <a:cxn ang="0">
                <a:pos x="connsiteX26150" y="connsiteY26150"/>
              </a:cxn>
              <a:cxn ang="0">
                <a:pos x="connsiteX26151" y="connsiteY26151"/>
              </a:cxn>
              <a:cxn ang="0">
                <a:pos x="connsiteX26152" y="connsiteY26152"/>
              </a:cxn>
              <a:cxn ang="0">
                <a:pos x="connsiteX26153" y="connsiteY26153"/>
              </a:cxn>
              <a:cxn ang="0">
                <a:pos x="connsiteX26154" y="connsiteY26154"/>
              </a:cxn>
              <a:cxn ang="0">
                <a:pos x="connsiteX26155" y="connsiteY26155"/>
              </a:cxn>
              <a:cxn ang="0">
                <a:pos x="connsiteX26156" y="connsiteY26156"/>
              </a:cxn>
              <a:cxn ang="0">
                <a:pos x="connsiteX26157" y="connsiteY26157"/>
              </a:cxn>
              <a:cxn ang="0">
                <a:pos x="connsiteX26158" y="connsiteY26158"/>
              </a:cxn>
              <a:cxn ang="0">
                <a:pos x="connsiteX26159" y="connsiteY26159"/>
              </a:cxn>
              <a:cxn ang="0">
                <a:pos x="connsiteX26160" y="connsiteY26160"/>
              </a:cxn>
              <a:cxn ang="0">
                <a:pos x="connsiteX26161" y="connsiteY26161"/>
              </a:cxn>
              <a:cxn ang="0">
                <a:pos x="connsiteX26162" y="connsiteY26162"/>
              </a:cxn>
              <a:cxn ang="0">
                <a:pos x="connsiteX26163" y="connsiteY26163"/>
              </a:cxn>
              <a:cxn ang="0">
                <a:pos x="connsiteX26164" y="connsiteY26164"/>
              </a:cxn>
              <a:cxn ang="0">
                <a:pos x="connsiteX26165" y="connsiteY26165"/>
              </a:cxn>
              <a:cxn ang="0">
                <a:pos x="connsiteX26166" y="connsiteY26166"/>
              </a:cxn>
              <a:cxn ang="0">
                <a:pos x="connsiteX26167" y="connsiteY26167"/>
              </a:cxn>
              <a:cxn ang="0">
                <a:pos x="connsiteX26168" y="connsiteY26168"/>
              </a:cxn>
              <a:cxn ang="0">
                <a:pos x="connsiteX26169" y="connsiteY26169"/>
              </a:cxn>
              <a:cxn ang="0">
                <a:pos x="connsiteX26170" y="connsiteY26170"/>
              </a:cxn>
              <a:cxn ang="0">
                <a:pos x="connsiteX26171" y="connsiteY26171"/>
              </a:cxn>
              <a:cxn ang="0">
                <a:pos x="connsiteX26172" y="connsiteY26172"/>
              </a:cxn>
              <a:cxn ang="0">
                <a:pos x="connsiteX26173" y="connsiteY26173"/>
              </a:cxn>
              <a:cxn ang="0">
                <a:pos x="connsiteX26174" y="connsiteY26174"/>
              </a:cxn>
              <a:cxn ang="0">
                <a:pos x="connsiteX26175" y="connsiteY26175"/>
              </a:cxn>
              <a:cxn ang="0">
                <a:pos x="connsiteX26176" y="connsiteY26176"/>
              </a:cxn>
              <a:cxn ang="0">
                <a:pos x="connsiteX26177" y="connsiteY26177"/>
              </a:cxn>
              <a:cxn ang="0">
                <a:pos x="connsiteX26178" y="connsiteY26178"/>
              </a:cxn>
              <a:cxn ang="0">
                <a:pos x="connsiteX26179" y="connsiteY26179"/>
              </a:cxn>
              <a:cxn ang="0">
                <a:pos x="connsiteX26180" y="connsiteY26180"/>
              </a:cxn>
              <a:cxn ang="0">
                <a:pos x="connsiteX26181" y="connsiteY26181"/>
              </a:cxn>
              <a:cxn ang="0">
                <a:pos x="connsiteX26182" y="connsiteY26182"/>
              </a:cxn>
              <a:cxn ang="0">
                <a:pos x="connsiteX26183" y="connsiteY26183"/>
              </a:cxn>
              <a:cxn ang="0">
                <a:pos x="connsiteX26184" y="connsiteY26184"/>
              </a:cxn>
              <a:cxn ang="0">
                <a:pos x="connsiteX26185" y="connsiteY26185"/>
              </a:cxn>
              <a:cxn ang="0">
                <a:pos x="connsiteX26186" y="connsiteY26186"/>
              </a:cxn>
              <a:cxn ang="0">
                <a:pos x="connsiteX26187" y="connsiteY26187"/>
              </a:cxn>
              <a:cxn ang="0">
                <a:pos x="connsiteX26188" y="connsiteY26188"/>
              </a:cxn>
              <a:cxn ang="0">
                <a:pos x="connsiteX26189" y="connsiteY26189"/>
              </a:cxn>
              <a:cxn ang="0">
                <a:pos x="connsiteX26190" y="connsiteY26190"/>
              </a:cxn>
              <a:cxn ang="0">
                <a:pos x="connsiteX26191" y="connsiteY26191"/>
              </a:cxn>
              <a:cxn ang="0">
                <a:pos x="connsiteX26192" y="connsiteY26192"/>
              </a:cxn>
              <a:cxn ang="0">
                <a:pos x="connsiteX26193" y="connsiteY26193"/>
              </a:cxn>
              <a:cxn ang="0">
                <a:pos x="connsiteX26194" y="connsiteY26194"/>
              </a:cxn>
              <a:cxn ang="0">
                <a:pos x="connsiteX26195" y="connsiteY26195"/>
              </a:cxn>
              <a:cxn ang="0">
                <a:pos x="connsiteX26196" y="connsiteY26196"/>
              </a:cxn>
              <a:cxn ang="0">
                <a:pos x="connsiteX26197" y="connsiteY26197"/>
              </a:cxn>
              <a:cxn ang="0">
                <a:pos x="connsiteX26198" y="connsiteY26198"/>
              </a:cxn>
              <a:cxn ang="0">
                <a:pos x="connsiteX26199" y="connsiteY26199"/>
              </a:cxn>
              <a:cxn ang="0">
                <a:pos x="connsiteX26200" y="connsiteY26200"/>
              </a:cxn>
              <a:cxn ang="0">
                <a:pos x="connsiteX26201" y="connsiteY26201"/>
              </a:cxn>
              <a:cxn ang="0">
                <a:pos x="connsiteX26202" y="connsiteY26202"/>
              </a:cxn>
              <a:cxn ang="0">
                <a:pos x="connsiteX26203" y="connsiteY26203"/>
              </a:cxn>
              <a:cxn ang="0">
                <a:pos x="connsiteX26204" y="connsiteY26204"/>
              </a:cxn>
              <a:cxn ang="0">
                <a:pos x="connsiteX26205" y="connsiteY26205"/>
              </a:cxn>
              <a:cxn ang="0">
                <a:pos x="connsiteX26206" y="connsiteY26206"/>
              </a:cxn>
              <a:cxn ang="0">
                <a:pos x="connsiteX26207" y="connsiteY26207"/>
              </a:cxn>
              <a:cxn ang="0">
                <a:pos x="connsiteX26208" y="connsiteY26208"/>
              </a:cxn>
              <a:cxn ang="0">
                <a:pos x="connsiteX26209" y="connsiteY26209"/>
              </a:cxn>
              <a:cxn ang="0">
                <a:pos x="connsiteX26210" y="connsiteY26210"/>
              </a:cxn>
              <a:cxn ang="0">
                <a:pos x="connsiteX26211" y="connsiteY26211"/>
              </a:cxn>
              <a:cxn ang="0">
                <a:pos x="connsiteX26212" y="connsiteY26212"/>
              </a:cxn>
              <a:cxn ang="0">
                <a:pos x="connsiteX26213" y="connsiteY26213"/>
              </a:cxn>
              <a:cxn ang="0">
                <a:pos x="connsiteX26214" y="connsiteY26214"/>
              </a:cxn>
              <a:cxn ang="0">
                <a:pos x="connsiteX26215" y="connsiteY26215"/>
              </a:cxn>
              <a:cxn ang="0">
                <a:pos x="connsiteX26216" y="connsiteY26216"/>
              </a:cxn>
              <a:cxn ang="0">
                <a:pos x="connsiteX26217" y="connsiteY26217"/>
              </a:cxn>
              <a:cxn ang="0">
                <a:pos x="connsiteX26218" y="connsiteY26218"/>
              </a:cxn>
              <a:cxn ang="0">
                <a:pos x="connsiteX26219" y="connsiteY26219"/>
              </a:cxn>
              <a:cxn ang="0">
                <a:pos x="connsiteX26220" y="connsiteY26220"/>
              </a:cxn>
              <a:cxn ang="0">
                <a:pos x="connsiteX26221" y="connsiteY26221"/>
              </a:cxn>
              <a:cxn ang="0">
                <a:pos x="connsiteX26222" y="connsiteY26222"/>
              </a:cxn>
              <a:cxn ang="0">
                <a:pos x="connsiteX26223" y="connsiteY26223"/>
              </a:cxn>
              <a:cxn ang="0">
                <a:pos x="connsiteX26224" y="connsiteY26224"/>
              </a:cxn>
              <a:cxn ang="0">
                <a:pos x="connsiteX26225" y="connsiteY26225"/>
              </a:cxn>
              <a:cxn ang="0">
                <a:pos x="connsiteX26226" y="connsiteY26226"/>
              </a:cxn>
              <a:cxn ang="0">
                <a:pos x="connsiteX26227" y="connsiteY26227"/>
              </a:cxn>
              <a:cxn ang="0">
                <a:pos x="connsiteX26228" y="connsiteY26228"/>
              </a:cxn>
              <a:cxn ang="0">
                <a:pos x="connsiteX26229" y="connsiteY26229"/>
              </a:cxn>
              <a:cxn ang="0">
                <a:pos x="connsiteX26230" y="connsiteY26230"/>
              </a:cxn>
              <a:cxn ang="0">
                <a:pos x="connsiteX26231" y="connsiteY26231"/>
              </a:cxn>
              <a:cxn ang="0">
                <a:pos x="connsiteX26232" y="connsiteY26232"/>
              </a:cxn>
              <a:cxn ang="0">
                <a:pos x="connsiteX26233" y="connsiteY26233"/>
              </a:cxn>
              <a:cxn ang="0">
                <a:pos x="connsiteX26234" y="connsiteY26234"/>
              </a:cxn>
              <a:cxn ang="0">
                <a:pos x="connsiteX26235" y="connsiteY26235"/>
              </a:cxn>
              <a:cxn ang="0">
                <a:pos x="connsiteX26236" y="connsiteY26236"/>
              </a:cxn>
              <a:cxn ang="0">
                <a:pos x="connsiteX26237" y="connsiteY26237"/>
              </a:cxn>
              <a:cxn ang="0">
                <a:pos x="connsiteX26238" y="connsiteY26238"/>
              </a:cxn>
              <a:cxn ang="0">
                <a:pos x="connsiteX26239" y="connsiteY26239"/>
              </a:cxn>
              <a:cxn ang="0">
                <a:pos x="connsiteX26240" y="connsiteY26240"/>
              </a:cxn>
              <a:cxn ang="0">
                <a:pos x="connsiteX26241" y="connsiteY26241"/>
              </a:cxn>
              <a:cxn ang="0">
                <a:pos x="connsiteX26242" y="connsiteY26242"/>
              </a:cxn>
              <a:cxn ang="0">
                <a:pos x="connsiteX26243" y="connsiteY26243"/>
              </a:cxn>
              <a:cxn ang="0">
                <a:pos x="connsiteX26244" y="connsiteY26244"/>
              </a:cxn>
              <a:cxn ang="0">
                <a:pos x="connsiteX26245" y="connsiteY26245"/>
              </a:cxn>
              <a:cxn ang="0">
                <a:pos x="connsiteX26246" y="connsiteY26246"/>
              </a:cxn>
              <a:cxn ang="0">
                <a:pos x="connsiteX26247" y="connsiteY26247"/>
              </a:cxn>
              <a:cxn ang="0">
                <a:pos x="connsiteX26248" y="connsiteY26248"/>
              </a:cxn>
              <a:cxn ang="0">
                <a:pos x="connsiteX26249" y="connsiteY26249"/>
              </a:cxn>
              <a:cxn ang="0">
                <a:pos x="connsiteX26250" y="connsiteY26250"/>
              </a:cxn>
              <a:cxn ang="0">
                <a:pos x="connsiteX26251" y="connsiteY26251"/>
              </a:cxn>
              <a:cxn ang="0">
                <a:pos x="connsiteX26252" y="connsiteY26252"/>
              </a:cxn>
              <a:cxn ang="0">
                <a:pos x="connsiteX26253" y="connsiteY26253"/>
              </a:cxn>
              <a:cxn ang="0">
                <a:pos x="connsiteX26254" y="connsiteY26254"/>
              </a:cxn>
              <a:cxn ang="0">
                <a:pos x="connsiteX26255" y="connsiteY26255"/>
              </a:cxn>
              <a:cxn ang="0">
                <a:pos x="connsiteX26256" y="connsiteY26256"/>
              </a:cxn>
              <a:cxn ang="0">
                <a:pos x="connsiteX26257" y="connsiteY26257"/>
              </a:cxn>
              <a:cxn ang="0">
                <a:pos x="connsiteX26258" y="connsiteY26258"/>
              </a:cxn>
              <a:cxn ang="0">
                <a:pos x="connsiteX26259" y="connsiteY26259"/>
              </a:cxn>
              <a:cxn ang="0">
                <a:pos x="connsiteX26260" y="connsiteY26260"/>
              </a:cxn>
              <a:cxn ang="0">
                <a:pos x="connsiteX26261" y="connsiteY26261"/>
              </a:cxn>
              <a:cxn ang="0">
                <a:pos x="connsiteX26262" y="connsiteY26262"/>
              </a:cxn>
              <a:cxn ang="0">
                <a:pos x="connsiteX26263" y="connsiteY26263"/>
              </a:cxn>
              <a:cxn ang="0">
                <a:pos x="connsiteX26264" y="connsiteY26264"/>
              </a:cxn>
              <a:cxn ang="0">
                <a:pos x="connsiteX26265" y="connsiteY26265"/>
              </a:cxn>
              <a:cxn ang="0">
                <a:pos x="connsiteX26266" y="connsiteY26266"/>
              </a:cxn>
              <a:cxn ang="0">
                <a:pos x="connsiteX26267" y="connsiteY26267"/>
              </a:cxn>
              <a:cxn ang="0">
                <a:pos x="connsiteX26268" y="connsiteY26268"/>
              </a:cxn>
              <a:cxn ang="0">
                <a:pos x="connsiteX26269" y="connsiteY26269"/>
              </a:cxn>
              <a:cxn ang="0">
                <a:pos x="connsiteX26270" y="connsiteY26270"/>
              </a:cxn>
              <a:cxn ang="0">
                <a:pos x="connsiteX26271" y="connsiteY26271"/>
              </a:cxn>
              <a:cxn ang="0">
                <a:pos x="connsiteX26272" y="connsiteY26272"/>
              </a:cxn>
              <a:cxn ang="0">
                <a:pos x="connsiteX26273" y="connsiteY26273"/>
              </a:cxn>
              <a:cxn ang="0">
                <a:pos x="connsiteX26274" y="connsiteY26274"/>
              </a:cxn>
              <a:cxn ang="0">
                <a:pos x="connsiteX26275" y="connsiteY26275"/>
              </a:cxn>
              <a:cxn ang="0">
                <a:pos x="connsiteX26276" y="connsiteY26276"/>
              </a:cxn>
              <a:cxn ang="0">
                <a:pos x="connsiteX26277" y="connsiteY26277"/>
              </a:cxn>
              <a:cxn ang="0">
                <a:pos x="connsiteX26278" y="connsiteY26278"/>
              </a:cxn>
              <a:cxn ang="0">
                <a:pos x="connsiteX26279" y="connsiteY26279"/>
              </a:cxn>
              <a:cxn ang="0">
                <a:pos x="connsiteX26280" y="connsiteY26280"/>
              </a:cxn>
              <a:cxn ang="0">
                <a:pos x="connsiteX26281" y="connsiteY26281"/>
              </a:cxn>
              <a:cxn ang="0">
                <a:pos x="connsiteX26282" y="connsiteY26282"/>
              </a:cxn>
              <a:cxn ang="0">
                <a:pos x="connsiteX26283" y="connsiteY26283"/>
              </a:cxn>
              <a:cxn ang="0">
                <a:pos x="connsiteX26284" y="connsiteY26284"/>
              </a:cxn>
              <a:cxn ang="0">
                <a:pos x="connsiteX26285" y="connsiteY26285"/>
              </a:cxn>
              <a:cxn ang="0">
                <a:pos x="connsiteX26286" y="connsiteY26286"/>
              </a:cxn>
              <a:cxn ang="0">
                <a:pos x="connsiteX26287" y="connsiteY26287"/>
              </a:cxn>
              <a:cxn ang="0">
                <a:pos x="connsiteX26288" y="connsiteY26288"/>
              </a:cxn>
              <a:cxn ang="0">
                <a:pos x="connsiteX26289" y="connsiteY26289"/>
              </a:cxn>
              <a:cxn ang="0">
                <a:pos x="connsiteX26290" y="connsiteY26290"/>
              </a:cxn>
              <a:cxn ang="0">
                <a:pos x="connsiteX26291" y="connsiteY26291"/>
              </a:cxn>
              <a:cxn ang="0">
                <a:pos x="connsiteX26292" y="connsiteY26292"/>
              </a:cxn>
              <a:cxn ang="0">
                <a:pos x="connsiteX26293" y="connsiteY26293"/>
              </a:cxn>
              <a:cxn ang="0">
                <a:pos x="connsiteX26294" y="connsiteY26294"/>
              </a:cxn>
              <a:cxn ang="0">
                <a:pos x="connsiteX26295" y="connsiteY26295"/>
              </a:cxn>
              <a:cxn ang="0">
                <a:pos x="connsiteX26296" y="connsiteY26296"/>
              </a:cxn>
              <a:cxn ang="0">
                <a:pos x="connsiteX26297" y="connsiteY26297"/>
              </a:cxn>
              <a:cxn ang="0">
                <a:pos x="connsiteX26298" y="connsiteY26298"/>
              </a:cxn>
              <a:cxn ang="0">
                <a:pos x="connsiteX26299" y="connsiteY26299"/>
              </a:cxn>
              <a:cxn ang="0">
                <a:pos x="connsiteX26300" y="connsiteY26300"/>
              </a:cxn>
              <a:cxn ang="0">
                <a:pos x="connsiteX26301" y="connsiteY26301"/>
              </a:cxn>
              <a:cxn ang="0">
                <a:pos x="connsiteX26302" y="connsiteY26302"/>
              </a:cxn>
              <a:cxn ang="0">
                <a:pos x="connsiteX26303" y="connsiteY26303"/>
              </a:cxn>
              <a:cxn ang="0">
                <a:pos x="connsiteX26304" y="connsiteY26304"/>
              </a:cxn>
              <a:cxn ang="0">
                <a:pos x="connsiteX26305" y="connsiteY26305"/>
              </a:cxn>
              <a:cxn ang="0">
                <a:pos x="connsiteX26306" y="connsiteY26306"/>
              </a:cxn>
              <a:cxn ang="0">
                <a:pos x="connsiteX26307" y="connsiteY26307"/>
              </a:cxn>
              <a:cxn ang="0">
                <a:pos x="connsiteX26308" y="connsiteY26308"/>
              </a:cxn>
              <a:cxn ang="0">
                <a:pos x="connsiteX26309" y="connsiteY26309"/>
              </a:cxn>
              <a:cxn ang="0">
                <a:pos x="connsiteX26310" y="connsiteY26310"/>
              </a:cxn>
              <a:cxn ang="0">
                <a:pos x="connsiteX26311" y="connsiteY26311"/>
              </a:cxn>
              <a:cxn ang="0">
                <a:pos x="connsiteX26312" y="connsiteY26312"/>
              </a:cxn>
              <a:cxn ang="0">
                <a:pos x="connsiteX26313" y="connsiteY26313"/>
              </a:cxn>
              <a:cxn ang="0">
                <a:pos x="connsiteX26314" y="connsiteY26314"/>
              </a:cxn>
              <a:cxn ang="0">
                <a:pos x="connsiteX26315" y="connsiteY26315"/>
              </a:cxn>
              <a:cxn ang="0">
                <a:pos x="connsiteX26316" y="connsiteY26316"/>
              </a:cxn>
              <a:cxn ang="0">
                <a:pos x="connsiteX26317" y="connsiteY26317"/>
              </a:cxn>
              <a:cxn ang="0">
                <a:pos x="connsiteX26318" y="connsiteY26318"/>
              </a:cxn>
              <a:cxn ang="0">
                <a:pos x="connsiteX26319" y="connsiteY26319"/>
              </a:cxn>
              <a:cxn ang="0">
                <a:pos x="connsiteX26320" y="connsiteY26320"/>
              </a:cxn>
              <a:cxn ang="0">
                <a:pos x="connsiteX26321" y="connsiteY26321"/>
              </a:cxn>
              <a:cxn ang="0">
                <a:pos x="connsiteX26322" y="connsiteY26322"/>
              </a:cxn>
              <a:cxn ang="0">
                <a:pos x="connsiteX26323" y="connsiteY26323"/>
              </a:cxn>
              <a:cxn ang="0">
                <a:pos x="connsiteX26324" y="connsiteY26324"/>
              </a:cxn>
              <a:cxn ang="0">
                <a:pos x="connsiteX26325" y="connsiteY26325"/>
              </a:cxn>
              <a:cxn ang="0">
                <a:pos x="connsiteX26326" y="connsiteY26326"/>
              </a:cxn>
              <a:cxn ang="0">
                <a:pos x="connsiteX26327" y="connsiteY26327"/>
              </a:cxn>
              <a:cxn ang="0">
                <a:pos x="connsiteX26328" y="connsiteY26328"/>
              </a:cxn>
              <a:cxn ang="0">
                <a:pos x="connsiteX26329" y="connsiteY26329"/>
              </a:cxn>
              <a:cxn ang="0">
                <a:pos x="connsiteX26330" y="connsiteY26330"/>
              </a:cxn>
              <a:cxn ang="0">
                <a:pos x="connsiteX26331" y="connsiteY26331"/>
              </a:cxn>
              <a:cxn ang="0">
                <a:pos x="connsiteX26332" y="connsiteY26332"/>
              </a:cxn>
              <a:cxn ang="0">
                <a:pos x="connsiteX26333" y="connsiteY26333"/>
              </a:cxn>
              <a:cxn ang="0">
                <a:pos x="connsiteX26334" y="connsiteY26334"/>
              </a:cxn>
              <a:cxn ang="0">
                <a:pos x="connsiteX26335" y="connsiteY26335"/>
              </a:cxn>
              <a:cxn ang="0">
                <a:pos x="connsiteX26336" y="connsiteY26336"/>
              </a:cxn>
              <a:cxn ang="0">
                <a:pos x="connsiteX26337" y="connsiteY26337"/>
              </a:cxn>
              <a:cxn ang="0">
                <a:pos x="connsiteX26338" y="connsiteY26338"/>
              </a:cxn>
              <a:cxn ang="0">
                <a:pos x="connsiteX26339" y="connsiteY26339"/>
              </a:cxn>
              <a:cxn ang="0">
                <a:pos x="connsiteX26340" y="connsiteY26340"/>
              </a:cxn>
              <a:cxn ang="0">
                <a:pos x="connsiteX26341" y="connsiteY26341"/>
              </a:cxn>
              <a:cxn ang="0">
                <a:pos x="connsiteX26342" y="connsiteY26342"/>
              </a:cxn>
              <a:cxn ang="0">
                <a:pos x="connsiteX26343" y="connsiteY26343"/>
              </a:cxn>
              <a:cxn ang="0">
                <a:pos x="connsiteX26344" y="connsiteY26344"/>
              </a:cxn>
              <a:cxn ang="0">
                <a:pos x="connsiteX26345" y="connsiteY26345"/>
              </a:cxn>
              <a:cxn ang="0">
                <a:pos x="connsiteX26346" y="connsiteY26346"/>
              </a:cxn>
              <a:cxn ang="0">
                <a:pos x="connsiteX26347" y="connsiteY26347"/>
              </a:cxn>
              <a:cxn ang="0">
                <a:pos x="connsiteX26348" y="connsiteY26348"/>
              </a:cxn>
              <a:cxn ang="0">
                <a:pos x="connsiteX26349" y="connsiteY26349"/>
              </a:cxn>
              <a:cxn ang="0">
                <a:pos x="connsiteX26350" y="connsiteY26350"/>
              </a:cxn>
              <a:cxn ang="0">
                <a:pos x="connsiteX26351" y="connsiteY26351"/>
              </a:cxn>
              <a:cxn ang="0">
                <a:pos x="connsiteX26352" y="connsiteY26352"/>
              </a:cxn>
              <a:cxn ang="0">
                <a:pos x="connsiteX26353" y="connsiteY26353"/>
              </a:cxn>
              <a:cxn ang="0">
                <a:pos x="connsiteX26354" y="connsiteY26354"/>
              </a:cxn>
              <a:cxn ang="0">
                <a:pos x="connsiteX26355" y="connsiteY26355"/>
              </a:cxn>
              <a:cxn ang="0">
                <a:pos x="connsiteX26356" y="connsiteY26356"/>
              </a:cxn>
              <a:cxn ang="0">
                <a:pos x="connsiteX26357" y="connsiteY26357"/>
              </a:cxn>
              <a:cxn ang="0">
                <a:pos x="connsiteX26358" y="connsiteY26358"/>
              </a:cxn>
              <a:cxn ang="0">
                <a:pos x="connsiteX26359" y="connsiteY26359"/>
              </a:cxn>
              <a:cxn ang="0">
                <a:pos x="connsiteX26360" y="connsiteY26360"/>
              </a:cxn>
              <a:cxn ang="0">
                <a:pos x="connsiteX26361" y="connsiteY26361"/>
              </a:cxn>
              <a:cxn ang="0">
                <a:pos x="connsiteX26362" y="connsiteY26362"/>
              </a:cxn>
              <a:cxn ang="0">
                <a:pos x="connsiteX26363" y="connsiteY26363"/>
              </a:cxn>
              <a:cxn ang="0">
                <a:pos x="connsiteX26364" y="connsiteY26364"/>
              </a:cxn>
              <a:cxn ang="0">
                <a:pos x="connsiteX26365" y="connsiteY26365"/>
              </a:cxn>
              <a:cxn ang="0">
                <a:pos x="connsiteX26366" y="connsiteY26366"/>
              </a:cxn>
              <a:cxn ang="0">
                <a:pos x="connsiteX26367" y="connsiteY26367"/>
              </a:cxn>
              <a:cxn ang="0">
                <a:pos x="connsiteX26368" y="connsiteY26368"/>
              </a:cxn>
              <a:cxn ang="0">
                <a:pos x="connsiteX26369" y="connsiteY26369"/>
              </a:cxn>
              <a:cxn ang="0">
                <a:pos x="connsiteX26370" y="connsiteY26370"/>
              </a:cxn>
              <a:cxn ang="0">
                <a:pos x="connsiteX26371" y="connsiteY26371"/>
              </a:cxn>
              <a:cxn ang="0">
                <a:pos x="connsiteX26372" y="connsiteY26372"/>
              </a:cxn>
              <a:cxn ang="0">
                <a:pos x="connsiteX26373" y="connsiteY26373"/>
              </a:cxn>
              <a:cxn ang="0">
                <a:pos x="connsiteX26374" y="connsiteY26374"/>
              </a:cxn>
              <a:cxn ang="0">
                <a:pos x="connsiteX26375" y="connsiteY26375"/>
              </a:cxn>
              <a:cxn ang="0">
                <a:pos x="connsiteX26376" y="connsiteY26376"/>
              </a:cxn>
              <a:cxn ang="0">
                <a:pos x="connsiteX26377" y="connsiteY26377"/>
              </a:cxn>
              <a:cxn ang="0">
                <a:pos x="connsiteX26378" y="connsiteY26378"/>
              </a:cxn>
              <a:cxn ang="0">
                <a:pos x="connsiteX26379" y="connsiteY26379"/>
              </a:cxn>
              <a:cxn ang="0">
                <a:pos x="connsiteX26380" y="connsiteY26380"/>
              </a:cxn>
              <a:cxn ang="0">
                <a:pos x="connsiteX26381" y="connsiteY26381"/>
              </a:cxn>
              <a:cxn ang="0">
                <a:pos x="connsiteX26382" y="connsiteY26382"/>
              </a:cxn>
              <a:cxn ang="0">
                <a:pos x="connsiteX26383" y="connsiteY26383"/>
              </a:cxn>
              <a:cxn ang="0">
                <a:pos x="connsiteX26384" y="connsiteY26384"/>
              </a:cxn>
              <a:cxn ang="0">
                <a:pos x="connsiteX26385" y="connsiteY26385"/>
              </a:cxn>
              <a:cxn ang="0">
                <a:pos x="connsiteX26386" y="connsiteY26386"/>
              </a:cxn>
              <a:cxn ang="0">
                <a:pos x="connsiteX26387" y="connsiteY26387"/>
              </a:cxn>
              <a:cxn ang="0">
                <a:pos x="connsiteX26388" y="connsiteY26388"/>
              </a:cxn>
              <a:cxn ang="0">
                <a:pos x="connsiteX26389" y="connsiteY26389"/>
              </a:cxn>
              <a:cxn ang="0">
                <a:pos x="connsiteX26390" y="connsiteY26390"/>
              </a:cxn>
              <a:cxn ang="0">
                <a:pos x="connsiteX26391" y="connsiteY26391"/>
              </a:cxn>
              <a:cxn ang="0">
                <a:pos x="connsiteX26392" y="connsiteY26392"/>
              </a:cxn>
              <a:cxn ang="0">
                <a:pos x="connsiteX26393" y="connsiteY26393"/>
              </a:cxn>
              <a:cxn ang="0">
                <a:pos x="connsiteX26394" y="connsiteY26394"/>
              </a:cxn>
              <a:cxn ang="0">
                <a:pos x="connsiteX26395" y="connsiteY26395"/>
              </a:cxn>
              <a:cxn ang="0">
                <a:pos x="connsiteX26396" y="connsiteY26396"/>
              </a:cxn>
              <a:cxn ang="0">
                <a:pos x="connsiteX26397" y="connsiteY26397"/>
              </a:cxn>
              <a:cxn ang="0">
                <a:pos x="connsiteX26398" y="connsiteY26398"/>
              </a:cxn>
              <a:cxn ang="0">
                <a:pos x="connsiteX26399" y="connsiteY26399"/>
              </a:cxn>
              <a:cxn ang="0">
                <a:pos x="connsiteX26400" y="connsiteY26400"/>
              </a:cxn>
              <a:cxn ang="0">
                <a:pos x="connsiteX26401" y="connsiteY26401"/>
              </a:cxn>
              <a:cxn ang="0">
                <a:pos x="connsiteX26402" y="connsiteY26402"/>
              </a:cxn>
              <a:cxn ang="0">
                <a:pos x="connsiteX26403" y="connsiteY26403"/>
              </a:cxn>
              <a:cxn ang="0">
                <a:pos x="connsiteX26404" y="connsiteY26404"/>
              </a:cxn>
              <a:cxn ang="0">
                <a:pos x="connsiteX26405" y="connsiteY26405"/>
              </a:cxn>
              <a:cxn ang="0">
                <a:pos x="connsiteX26406" y="connsiteY26406"/>
              </a:cxn>
              <a:cxn ang="0">
                <a:pos x="connsiteX26407" y="connsiteY26407"/>
              </a:cxn>
              <a:cxn ang="0">
                <a:pos x="connsiteX26408" y="connsiteY26408"/>
              </a:cxn>
              <a:cxn ang="0">
                <a:pos x="connsiteX26409" y="connsiteY26409"/>
              </a:cxn>
              <a:cxn ang="0">
                <a:pos x="connsiteX26410" y="connsiteY26410"/>
              </a:cxn>
              <a:cxn ang="0">
                <a:pos x="connsiteX26411" y="connsiteY26411"/>
              </a:cxn>
              <a:cxn ang="0">
                <a:pos x="connsiteX26412" y="connsiteY26412"/>
              </a:cxn>
              <a:cxn ang="0">
                <a:pos x="connsiteX26413" y="connsiteY26413"/>
              </a:cxn>
              <a:cxn ang="0">
                <a:pos x="connsiteX26414" y="connsiteY26414"/>
              </a:cxn>
              <a:cxn ang="0">
                <a:pos x="connsiteX26415" y="connsiteY26415"/>
              </a:cxn>
              <a:cxn ang="0">
                <a:pos x="connsiteX26416" y="connsiteY26416"/>
              </a:cxn>
              <a:cxn ang="0">
                <a:pos x="connsiteX26417" y="connsiteY26417"/>
              </a:cxn>
              <a:cxn ang="0">
                <a:pos x="connsiteX26418" y="connsiteY26418"/>
              </a:cxn>
              <a:cxn ang="0">
                <a:pos x="connsiteX26419" y="connsiteY26419"/>
              </a:cxn>
              <a:cxn ang="0">
                <a:pos x="connsiteX26420" y="connsiteY26420"/>
              </a:cxn>
              <a:cxn ang="0">
                <a:pos x="connsiteX26421" y="connsiteY26421"/>
              </a:cxn>
              <a:cxn ang="0">
                <a:pos x="connsiteX26422" y="connsiteY26422"/>
              </a:cxn>
              <a:cxn ang="0">
                <a:pos x="connsiteX26423" y="connsiteY26423"/>
              </a:cxn>
              <a:cxn ang="0">
                <a:pos x="connsiteX26424" y="connsiteY26424"/>
              </a:cxn>
              <a:cxn ang="0">
                <a:pos x="connsiteX26425" y="connsiteY26425"/>
              </a:cxn>
              <a:cxn ang="0">
                <a:pos x="connsiteX26426" y="connsiteY26426"/>
              </a:cxn>
              <a:cxn ang="0">
                <a:pos x="connsiteX26427" y="connsiteY26427"/>
              </a:cxn>
              <a:cxn ang="0">
                <a:pos x="connsiteX26428" y="connsiteY26428"/>
              </a:cxn>
              <a:cxn ang="0">
                <a:pos x="connsiteX26429" y="connsiteY26429"/>
              </a:cxn>
              <a:cxn ang="0">
                <a:pos x="connsiteX26430" y="connsiteY26430"/>
              </a:cxn>
              <a:cxn ang="0">
                <a:pos x="connsiteX26431" y="connsiteY26431"/>
              </a:cxn>
              <a:cxn ang="0">
                <a:pos x="connsiteX26432" y="connsiteY26432"/>
              </a:cxn>
              <a:cxn ang="0">
                <a:pos x="connsiteX26433" y="connsiteY26433"/>
              </a:cxn>
              <a:cxn ang="0">
                <a:pos x="connsiteX26434" y="connsiteY26434"/>
              </a:cxn>
              <a:cxn ang="0">
                <a:pos x="connsiteX26435" y="connsiteY26435"/>
              </a:cxn>
              <a:cxn ang="0">
                <a:pos x="connsiteX26436" y="connsiteY26436"/>
              </a:cxn>
              <a:cxn ang="0">
                <a:pos x="connsiteX26437" y="connsiteY26437"/>
              </a:cxn>
              <a:cxn ang="0">
                <a:pos x="connsiteX26438" y="connsiteY26438"/>
              </a:cxn>
              <a:cxn ang="0">
                <a:pos x="connsiteX26439" y="connsiteY26439"/>
              </a:cxn>
              <a:cxn ang="0">
                <a:pos x="connsiteX26440" y="connsiteY26440"/>
              </a:cxn>
              <a:cxn ang="0">
                <a:pos x="connsiteX26441" y="connsiteY26441"/>
              </a:cxn>
              <a:cxn ang="0">
                <a:pos x="connsiteX26442" y="connsiteY26442"/>
              </a:cxn>
              <a:cxn ang="0">
                <a:pos x="connsiteX26443" y="connsiteY26443"/>
              </a:cxn>
              <a:cxn ang="0">
                <a:pos x="connsiteX26444" y="connsiteY26444"/>
              </a:cxn>
              <a:cxn ang="0">
                <a:pos x="connsiteX26445" y="connsiteY26445"/>
              </a:cxn>
              <a:cxn ang="0">
                <a:pos x="connsiteX26446" y="connsiteY26446"/>
              </a:cxn>
              <a:cxn ang="0">
                <a:pos x="connsiteX26447" y="connsiteY26447"/>
              </a:cxn>
              <a:cxn ang="0">
                <a:pos x="connsiteX26448" y="connsiteY26448"/>
              </a:cxn>
              <a:cxn ang="0">
                <a:pos x="connsiteX26449" y="connsiteY26449"/>
              </a:cxn>
              <a:cxn ang="0">
                <a:pos x="connsiteX26450" y="connsiteY26450"/>
              </a:cxn>
              <a:cxn ang="0">
                <a:pos x="connsiteX26451" y="connsiteY26451"/>
              </a:cxn>
              <a:cxn ang="0">
                <a:pos x="connsiteX26452" y="connsiteY26452"/>
              </a:cxn>
              <a:cxn ang="0">
                <a:pos x="connsiteX26453" y="connsiteY26453"/>
              </a:cxn>
              <a:cxn ang="0">
                <a:pos x="connsiteX26454" y="connsiteY26454"/>
              </a:cxn>
              <a:cxn ang="0">
                <a:pos x="connsiteX26455" y="connsiteY26455"/>
              </a:cxn>
              <a:cxn ang="0">
                <a:pos x="connsiteX26456" y="connsiteY26456"/>
              </a:cxn>
              <a:cxn ang="0">
                <a:pos x="connsiteX26457" y="connsiteY26457"/>
              </a:cxn>
              <a:cxn ang="0">
                <a:pos x="connsiteX26458" y="connsiteY26458"/>
              </a:cxn>
              <a:cxn ang="0">
                <a:pos x="connsiteX26459" y="connsiteY26459"/>
              </a:cxn>
              <a:cxn ang="0">
                <a:pos x="connsiteX26460" y="connsiteY26460"/>
              </a:cxn>
              <a:cxn ang="0">
                <a:pos x="connsiteX26461" y="connsiteY26461"/>
              </a:cxn>
              <a:cxn ang="0">
                <a:pos x="connsiteX26462" y="connsiteY26462"/>
              </a:cxn>
              <a:cxn ang="0">
                <a:pos x="connsiteX26463" y="connsiteY26463"/>
              </a:cxn>
              <a:cxn ang="0">
                <a:pos x="connsiteX26464" y="connsiteY26464"/>
              </a:cxn>
              <a:cxn ang="0">
                <a:pos x="connsiteX26465" y="connsiteY26465"/>
              </a:cxn>
              <a:cxn ang="0">
                <a:pos x="connsiteX26466" y="connsiteY26466"/>
              </a:cxn>
              <a:cxn ang="0">
                <a:pos x="connsiteX26467" y="connsiteY26467"/>
              </a:cxn>
              <a:cxn ang="0">
                <a:pos x="connsiteX26468" y="connsiteY26468"/>
              </a:cxn>
              <a:cxn ang="0">
                <a:pos x="connsiteX26469" y="connsiteY26469"/>
              </a:cxn>
              <a:cxn ang="0">
                <a:pos x="connsiteX26470" y="connsiteY26470"/>
              </a:cxn>
              <a:cxn ang="0">
                <a:pos x="connsiteX26471" y="connsiteY26471"/>
              </a:cxn>
              <a:cxn ang="0">
                <a:pos x="connsiteX26472" y="connsiteY26472"/>
              </a:cxn>
              <a:cxn ang="0">
                <a:pos x="connsiteX26473" y="connsiteY26473"/>
              </a:cxn>
              <a:cxn ang="0">
                <a:pos x="connsiteX26474" y="connsiteY26474"/>
              </a:cxn>
              <a:cxn ang="0">
                <a:pos x="connsiteX26475" y="connsiteY26475"/>
              </a:cxn>
              <a:cxn ang="0">
                <a:pos x="connsiteX26476" y="connsiteY26476"/>
              </a:cxn>
              <a:cxn ang="0">
                <a:pos x="connsiteX26477" y="connsiteY26477"/>
              </a:cxn>
              <a:cxn ang="0">
                <a:pos x="connsiteX26478" y="connsiteY26478"/>
              </a:cxn>
              <a:cxn ang="0">
                <a:pos x="connsiteX26479" y="connsiteY26479"/>
              </a:cxn>
              <a:cxn ang="0">
                <a:pos x="connsiteX26480" y="connsiteY26480"/>
              </a:cxn>
              <a:cxn ang="0">
                <a:pos x="connsiteX26481" y="connsiteY26481"/>
              </a:cxn>
              <a:cxn ang="0">
                <a:pos x="connsiteX26482" y="connsiteY26482"/>
              </a:cxn>
              <a:cxn ang="0">
                <a:pos x="connsiteX26483" y="connsiteY26483"/>
              </a:cxn>
              <a:cxn ang="0">
                <a:pos x="connsiteX26484" y="connsiteY26484"/>
              </a:cxn>
              <a:cxn ang="0">
                <a:pos x="connsiteX26485" y="connsiteY26485"/>
              </a:cxn>
              <a:cxn ang="0">
                <a:pos x="connsiteX26486" y="connsiteY26486"/>
              </a:cxn>
              <a:cxn ang="0">
                <a:pos x="connsiteX26487" y="connsiteY26487"/>
              </a:cxn>
              <a:cxn ang="0">
                <a:pos x="connsiteX26488" y="connsiteY26488"/>
              </a:cxn>
              <a:cxn ang="0">
                <a:pos x="connsiteX26489" y="connsiteY26489"/>
              </a:cxn>
              <a:cxn ang="0">
                <a:pos x="connsiteX26490" y="connsiteY26490"/>
              </a:cxn>
              <a:cxn ang="0">
                <a:pos x="connsiteX26491" y="connsiteY26491"/>
              </a:cxn>
              <a:cxn ang="0">
                <a:pos x="connsiteX26492" y="connsiteY26492"/>
              </a:cxn>
              <a:cxn ang="0">
                <a:pos x="connsiteX26493" y="connsiteY26493"/>
              </a:cxn>
              <a:cxn ang="0">
                <a:pos x="connsiteX26494" y="connsiteY26494"/>
              </a:cxn>
              <a:cxn ang="0">
                <a:pos x="connsiteX26495" y="connsiteY26495"/>
              </a:cxn>
              <a:cxn ang="0">
                <a:pos x="connsiteX26496" y="connsiteY26496"/>
              </a:cxn>
              <a:cxn ang="0">
                <a:pos x="connsiteX26497" y="connsiteY26497"/>
              </a:cxn>
              <a:cxn ang="0">
                <a:pos x="connsiteX26498" y="connsiteY26498"/>
              </a:cxn>
              <a:cxn ang="0">
                <a:pos x="connsiteX26499" y="connsiteY26499"/>
              </a:cxn>
              <a:cxn ang="0">
                <a:pos x="connsiteX26500" y="connsiteY26500"/>
              </a:cxn>
              <a:cxn ang="0">
                <a:pos x="connsiteX26501" y="connsiteY26501"/>
              </a:cxn>
              <a:cxn ang="0">
                <a:pos x="connsiteX26502" y="connsiteY26502"/>
              </a:cxn>
              <a:cxn ang="0">
                <a:pos x="connsiteX26503" y="connsiteY26503"/>
              </a:cxn>
              <a:cxn ang="0">
                <a:pos x="connsiteX26504" y="connsiteY26504"/>
              </a:cxn>
              <a:cxn ang="0">
                <a:pos x="connsiteX26505" y="connsiteY26505"/>
              </a:cxn>
              <a:cxn ang="0">
                <a:pos x="connsiteX26506" y="connsiteY26506"/>
              </a:cxn>
              <a:cxn ang="0">
                <a:pos x="connsiteX26507" y="connsiteY26507"/>
              </a:cxn>
              <a:cxn ang="0">
                <a:pos x="connsiteX26508" y="connsiteY26508"/>
              </a:cxn>
              <a:cxn ang="0">
                <a:pos x="connsiteX26509" y="connsiteY26509"/>
              </a:cxn>
              <a:cxn ang="0">
                <a:pos x="connsiteX26510" y="connsiteY26510"/>
              </a:cxn>
              <a:cxn ang="0">
                <a:pos x="connsiteX26511" y="connsiteY26511"/>
              </a:cxn>
              <a:cxn ang="0">
                <a:pos x="connsiteX26512" y="connsiteY26512"/>
              </a:cxn>
              <a:cxn ang="0">
                <a:pos x="connsiteX26513" y="connsiteY26513"/>
              </a:cxn>
              <a:cxn ang="0">
                <a:pos x="connsiteX26514" y="connsiteY26514"/>
              </a:cxn>
              <a:cxn ang="0">
                <a:pos x="connsiteX26515" y="connsiteY26515"/>
              </a:cxn>
              <a:cxn ang="0">
                <a:pos x="connsiteX26516" y="connsiteY26516"/>
              </a:cxn>
              <a:cxn ang="0">
                <a:pos x="connsiteX26517" y="connsiteY26517"/>
              </a:cxn>
              <a:cxn ang="0">
                <a:pos x="connsiteX26518" y="connsiteY26518"/>
              </a:cxn>
              <a:cxn ang="0">
                <a:pos x="connsiteX26519" y="connsiteY26519"/>
              </a:cxn>
              <a:cxn ang="0">
                <a:pos x="connsiteX26520" y="connsiteY26520"/>
              </a:cxn>
              <a:cxn ang="0">
                <a:pos x="connsiteX26521" y="connsiteY26521"/>
              </a:cxn>
              <a:cxn ang="0">
                <a:pos x="connsiteX26522" y="connsiteY26522"/>
              </a:cxn>
              <a:cxn ang="0">
                <a:pos x="connsiteX26523" y="connsiteY26523"/>
              </a:cxn>
              <a:cxn ang="0">
                <a:pos x="connsiteX26524" y="connsiteY26524"/>
              </a:cxn>
              <a:cxn ang="0">
                <a:pos x="connsiteX26525" y="connsiteY26525"/>
              </a:cxn>
              <a:cxn ang="0">
                <a:pos x="connsiteX26526" y="connsiteY26526"/>
              </a:cxn>
              <a:cxn ang="0">
                <a:pos x="connsiteX26527" y="connsiteY26527"/>
              </a:cxn>
              <a:cxn ang="0">
                <a:pos x="connsiteX26528" y="connsiteY26528"/>
              </a:cxn>
              <a:cxn ang="0">
                <a:pos x="connsiteX26529" y="connsiteY26529"/>
              </a:cxn>
              <a:cxn ang="0">
                <a:pos x="connsiteX26530" y="connsiteY26530"/>
              </a:cxn>
              <a:cxn ang="0">
                <a:pos x="connsiteX26531" y="connsiteY26531"/>
              </a:cxn>
              <a:cxn ang="0">
                <a:pos x="connsiteX26532" y="connsiteY26532"/>
              </a:cxn>
              <a:cxn ang="0">
                <a:pos x="connsiteX26533" y="connsiteY26533"/>
              </a:cxn>
              <a:cxn ang="0">
                <a:pos x="connsiteX26534" y="connsiteY26534"/>
              </a:cxn>
              <a:cxn ang="0">
                <a:pos x="connsiteX26535" y="connsiteY26535"/>
              </a:cxn>
              <a:cxn ang="0">
                <a:pos x="connsiteX26536" y="connsiteY26536"/>
              </a:cxn>
              <a:cxn ang="0">
                <a:pos x="connsiteX26537" y="connsiteY26537"/>
              </a:cxn>
              <a:cxn ang="0">
                <a:pos x="connsiteX26538" y="connsiteY26538"/>
              </a:cxn>
              <a:cxn ang="0">
                <a:pos x="connsiteX26539" y="connsiteY26539"/>
              </a:cxn>
              <a:cxn ang="0">
                <a:pos x="connsiteX26540" y="connsiteY26540"/>
              </a:cxn>
              <a:cxn ang="0">
                <a:pos x="connsiteX26541" y="connsiteY26541"/>
              </a:cxn>
              <a:cxn ang="0">
                <a:pos x="connsiteX26542" y="connsiteY26542"/>
              </a:cxn>
              <a:cxn ang="0">
                <a:pos x="connsiteX26543" y="connsiteY26543"/>
              </a:cxn>
              <a:cxn ang="0">
                <a:pos x="connsiteX26544" y="connsiteY26544"/>
              </a:cxn>
              <a:cxn ang="0">
                <a:pos x="connsiteX26545" y="connsiteY26545"/>
              </a:cxn>
              <a:cxn ang="0">
                <a:pos x="connsiteX26546" y="connsiteY26546"/>
              </a:cxn>
              <a:cxn ang="0">
                <a:pos x="connsiteX26547" y="connsiteY26547"/>
              </a:cxn>
              <a:cxn ang="0">
                <a:pos x="connsiteX26548" y="connsiteY26548"/>
              </a:cxn>
              <a:cxn ang="0">
                <a:pos x="connsiteX26549" y="connsiteY26549"/>
              </a:cxn>
              <a:cxn ang="0">
                <a:pos x="connsiteX26550" y="connsiteY26550"/>
              </a:cxn>
              <a:cxn ang="0">
                <a:pos x="connsiteX26551" y="connsiteY26551"/>
              </a:cxn>
              <a:cxn ang="0">
                <a:pos x="connsiteX26552" y="connsiteY26552"/>
              </a:cxn>
              <a:cxn ang="0">
                <a:pos x="connsiteX26553" y="connsiteY26553"/>
              </a:cxn>
              <a:cxn ang="0">
                <a:pos x="connsiteX26554" y="connsiteY26554"/>
              </a:cxn>
              <a:cxn ang="0">
                <a:pos x="connsiteX26555" y="connsiteY26555"/>
              </a:cxn>
              <a:cxn ang="0">
                <a:pos x="connsiteX26556" y="connsiteY26556"/>
              </a:cxn>
              <a:cxn ang="0">
                <a:pos x="connsiteX26557" y="connsiteY26557"/>
              </a:cxn>
              <a:cxn ang="0">
                <a:pos x="connsiteX26558" y="connsiteY26558"/>
              </a:cxn>
              <a:cxn ang="0">
                <a:pos x="connsiteX26559" y="connsiteY26559"/>
              </a:cxn>
              <a:cxn ang="0">
                <a:pos x="connsiteX26560" y="connsiteY26560"/>
              </a:cxn>
              <a:cxn ang="0">
                <a:pos x="connsiteX26561" y="connsiteY26561"/>
              </a:cxn>
              <a:cxn ang="0">
                <a:pos x="connsiteX26562" y="connsiteY26562"/>
              </a:cxn>
              <a:cxn ang="0">
                <a:pos x="connsiteX26563" y="connsiteY26563"/>
              </a:cxn>
              <a:cxn ang="0">
                <a:pos x="connsiteX26564" y="connsiteY26564"/>
              </a:cxn>
              <a:cxn ang="0">
                <a:pos x="connsiteX26565" y="connsiteY26565"/>
              </a:cxn>
              <a:cxn ang="0">
                <a:pos x="connsiteX26566" y="connsiteY26566"/>
              </a:cxn>
              <a:cxn ang="0">
                <a:pos x="connsiteX26567" y="connsiteY26567"/>
              </a:cxn>
              <a:cxn ang="0">
                <a:pos x="connsiteX26568" y="connsiteY26568"/>
              </a:cxn>
              <a:cxn ang="0">
                <a:pos x="connsiteX26569" y="connsiteY26569"/>
              </a:cxn>
              <a:cxn ang="0">
                <a:pos x="connsiteX26570" y="connsiteY26570"/>
              </a:cxn>
              <a:cxn ang="0">
                <a:pos x="connsiteX26571" y="connsiteY26571"/>
              </a:cxn>
              <a:cxn ang="0">
                <a:pos x="connsiteX26572" y="connsiteY26572"/>
              </a:cxn>
              <a:cxn ang="0">
                <a:pos x="connsiteX26573" y="connsiteY26573"/>
              </a:cxn>
              <a:cxn ang="0">
                <a:pos x="connsiteX26574" y="connsiteY26574"/>
              </a:cxn>
              <a:cxn ang="0">
                <a:pos x="connsiteX26575" y="connsiteY26575"/>
              </a:cxn>
              <a:cxn ang="0">
                <a:pos x="connsiteX26576" y="connsiteY26576"/>
              </a:cxn>
              <a:cxn ang="0">
                <a:pos x="connsiteX26577" y="connsiteY26577"/>
              </a:cxn>
              <a:cxn ang="0">
                <a:pos x="connsiteX26578" y="connsiteY26578"/>
              </a:cxn>
              <a:cxn ang="0">
                <a:pos x="connsiteX26579" y="connsiteY26579"/>
              </a:cxn>
              <a:cxn ang="0">
                <a:pos x="connsiteX26580" y="connsiteY26580"/>
              </a:cxn>
              <a:cxn ang="0">
                <a:pos x="connsiteX26581" y="connsiteY26581"/>
              </a:cxn>
              <a:cxn ang="0">
                <a:pos x="connsiteX26582" y="connsiteY26582"/>
              </a:cxn>
              <a:cxn ang="0">
                <a:pos x="connsiteX26583" y="connsiteY26583"/>
              </a:cxn>
              <a:cxn ang="0">
                <a:pos x="connsiteX26584" y="connsiteY26584"/>
              </a:cxn>
              <a:cxn ang="0">
                <a:pos x="connsiteX26585" y="connsiteY26585"/>
              </a:cxn>
              <a:cxn ang="0">
                <a:pos x="connsiteX26586" y="connsiteY26586"/>
              </a:cxn>
              <a:cxn ang="0">
                <a:pos x="connsiteX26587" y="connsiteY26587"/>
              </a:cxn>
              <a:cxn ang="0">
                <a:pos x="connsiteX26588" y="connsiteY26588"/>
              </a:cxn>
              <a:cxn ang="0">
                <a:pos x="connsiteX26589" y="connsiteY26589"/>
              </a:cxn>
              <a:cxn ang="0">
                <a:pos x="connsiteX26590" y="connsiteY26590"/>
              </a:cxn>
              <a:cxn ang="0">
                <a:pos x="connsiteX26591" y="connsiteY26591"/>
              </a:cxn>
              <a:cxn ang="0">
                <a:pos x="connsiteX26592" y="connsiteY26592"/>
              </a:cxn>
              <a:cxn ang="0">
                <a:pos x="connsiteX26593" y="connsiteY26593"/>
              </a:cxn>
              <a:cxn ang="0">
                <a:pos x="connsiteX26594" y="connsiteY26594"/>
              </a:cxn>
              <a:cxn ang="0">
                <a:pos x="connsiteX26595" y="connsiteY26595"/>
              </a:cxn>
              <a:cxn ang="0">
                <a:pos x="connsiteX26596" y="connsiteY26596"/>
              </a:cxn>
              <a:cxn ang="0">
                <a:pos x="connsiteX26597" y="connsiteY26597"/>
              </a:cxn>
              <a:cxn ang="0">
                <a:pos x="connsiteX26598" y="connsiteY26598"/>
              </a:cxn>
              <a:cxn ang="0">
                <a:pos x="connsiteX26599" y="connsiteY26599"/>
              </a:cxn>
              <a:cxn ang="0">
                <a:pos x="connsiteX26600" y="connsiteY26600"/>
              </a:cxn>
              <a:cxn ang="0">
                <a:pos x="connsiteX26601" y="connsiteY26601"/>
              </a:cxn>
              <a:cxn ang="0">
                <a:pos x="connsiteX26602" y="connsiteY26602"/>
              </a:cxn>
              <a:cxn ang="0">
                <a:pos x="connsiteX26603" y="connsiteY26603"/>
              </a:cxn>
              <a:cxn ang="0">
                <a:pos x="connsiteX26604" y="connsiteY26604"/>
              </a:cxn>
              <a:cxn ang="0">
                <a:pos x="connsiteX26605" y="connsiteY26605"/>
              </a:cxn>
              <a:cxn ang="0">
                <a:pos x="connsiteX26606" y="connsiteY26606"/>
              </a:cxn>
              <a:cxn ang="0">
                <a:pos x="connsiteX26607" y="connsiteY26607"/>
              </a:cxn>
              <a:cxn ang="0">
                <a:pos x="connsiteX26608" y="connsiteY26608"/>
              </a:cxn>
              <a:cxn ang="0">
                <a:pos x="connsiteX26609" y="connsiteY26609"/>
              </a:cxn>
              <a:cxn ang="0">
                <a:pos x="connsiteX26610" y="connsiteY26610"/>
              </a:cxn>
              <a:cxn ang="0">
                <a:pos x="connsiteX26611" y="connsiteY26611"/>
              </a:cxn>
              <a:cxn ang="0">
                <a:pos x="connsiteX26612" y="connsiteY26612"/>
              </a:cxn>
              <a:cxn ang="0">
                <a:pos x="connsiteX26613" y="connsiteY26613"/>
              </a:cxn>
              <a:cxn ang="0">
                <a:pos x="connsiteX26614" y="connsiteY26614"/>
              </a:cxn>
              <a:cxn ang="0">
                <a:pos x="connsiteX26615" y="connsiteY26615"/>
              </a:cxn>
              <a:cxn ang="0">
                <a:pos x="connsiteX26616" y="connsiteY26616"/>
              </a:cxn>
              <a:cxn ang="0">
                <a:pos x="connsiteX26617" y="connsiteY26617"/>
              </a:cxn>
              <a:cxn ang="0">
                <a:pos x="connsiteX26618" y="connsiteY26618"/>
              </a:cxn>
              <a:cxn ang="0">
                <a:pos x="connsiteX26619" y="connsiteY26619"/>
              </a:cxn>
              <a:cxn ang="0">
                <a:pos x="connsiteX26620" y="connsiteY26620"/>
              </a:cxn>
              <a:cxn ang="0">
                <a:pos x="connsiteX26621" y="connsiteY26621"/>
              </a:cxn>
              <a:cxn ang="0">
                <a:pos x="connsiteX26622" y="connsiteY26622"/>
              </a:cxn>
              <a:cxn ang="0">
                <a:pos x="connsiteX26623" y="connsiteY26623"/>
              </a:cxn>
              <a:cxn ang="0">
                <a:pos x="connsiteX26624" y="connsiteY26624"/>
              </a:cxn>
              <a:cxn ang="0">
                <a:pos x="connsiteX26625" y="connsiteY26625"/>
              </a:cxn>
              <a:cxn ang="0">
                <a:pos x="connsiteX26626" y="connsiteY26626"/>
              </a:cxn>
              <a:cxn ang="0">
                <a:pos x="connsiteX26627" y="connsiteY26627"/>
              </a:cxn>
              <a:cxn ang="0">
                <a:pos x="connsiteX26628" y="connsiteY26628"/>
              </a:cxn>
              <a:cxn ang="0">
                <a:pos x="connsiteX26629" y="connsiteY26629"/>
              </a:cxn>
              <a:cxn ang="0">
                <a:pos x="connsiteX26630" y="connsiteY26630"/>
              </a:cxn>
              <a:cxn ang="0">
                <a:pos x="connsiteX26631" y="connsiteY26631"/>
              </a:cxn>
              <a:cxn ang="0">
                <a:pos x="connsiteX26632" y="connsiteY26632"/>
              </a:cxn>
              <a:cxn ang="0">
                <a:pos x="connsiteX26633" y="connsiteY26633"/>
              </a:cxn>
              <a:cxn ang="0">
                <a:pos x="connsiteX26634" y="connsiteY26634"/>
              </a:cxn>
              <a:cxn ang="0">
                <a:pos x="connsiteX26635" y="connsiteY26635"/>
              </a:cxn>
              <a:cxn ang="0">
                <a:pos x="connsiteX26636" y="connsiteY26636"/>
              </a:cxn>
              <a:cxn ang="0">
                <a:pos x="connsiteX26637" y="connsiteY26637"/>
              </a:cxn>
              <a:cxn ang="0">
                <a:pos x="connsiteX26638" y="connsiteY26638"/>
              </a:cxn>
              <a:cxn ang="0">
                <a:pos x="connsiteX26639" y="connsiteY26639"/>
              </a:cxn>
              <a:cxn ang="0">
                <a:pos x="connsiteX26640" y="connsiteY26640"/>
              </a:cxn>
              <a:cxn ang="0">
                <a:pos x="connsiteX26641" y="connsiteY26641"/>
              </a:cxn>
              <a:cxn ang="0">
                <a:pos x="connsiteX26642" y="connsiteY26642"/>
              </a:cxn>
              <a:cxn ang="0">
                <a:pos x="connsiteX26643" y="connsiteY26643"/>
              </a:cxn>
              <a:cxn ang="0">
                <a:pos x="connsiteX26644" y="connsiteY26644"/>
              </a:cxn>
              <a:cxn ang="0">
                <a:pos x="connsiteX26645" y="connsiteY26645"/>
              </a:cxn>
              <a:cxn ang="0">
                <a:pos x="connsiteX26646" y="connsiteY26646"/>
              </a:cxn>
              <a:cxn ang="0">
                <a:pos x="connsiteX26647" y="connsiteY26647"/>
              </a:cxn>
              <a:cxn ang="0">
                <a:pos x="connsiteX26648" y="connsiteY26648"/>
              </a:cxn>
              <a:cxn ang="0">
                <a:pos x="connsiteX26649" y="connsiteY26649"/>
              </a:cxn>
              <a:cxn ang="0">
                <a:pos x="connsiteX26650" y="connsiteY26650"/>
              </a:cxn>
              <a:cxn ang="0">
                <a:pos x="connsiteX26651" y="connsiteY26651"/>
              </a:cxn>
              <a:cxn ang="0">
                <a:pos x="connsiteX26652" y="connsiteY26652"/>
              </a:cxn>
              <a:cxn ang="0">
                <a:pos x="connsiteX26653" y="connsiteY26653"/>
              </a:cxn>
              <a:cxn ang="0">
                <a:pos x="connsiteX26654" y="connsiteY26654"/>
              </a:cxn>
              <a:cxn ang="0">
                <a:pos x="connsiteX26655" y="connsiteY26655"/>
              </a:cxn>
              <a:cxn ang="0">
                <a:pos x="connsiteX26656" y="connsiteY26656"/>
              </a:cxn>
              <a:cxn ang="0">
                <a:pos x="connsiteX26657" y="connsiteY26657"/>
              </a:cxn>
              <a:cxn ang="0">
                <a:pos x="connsiteX26658" y="connsiteY26658"/>
              </a:cxn>
              <a:cxn ang="0">
                <a:pos x="connsiteX26659" y="connsiteY26659"/>
              </a:cxn>
              <a:cxn ang="0">
                <a:pos x="connsiteX26660" y="connsiteY26660"/>
              </a:cxn>
              <a:cxn ang="0">
                <a:pos x="connsiteX26661" y="connsiteY26661"/>
              </a:cxn>
              <a:cxn ang="0">
                <a:pos x="connsiteX26662" y="connsiteY26662"/>
              </a:cxn>
              <a:cxn ang="0">
                <a:pos x="connsiteX26663" y="connsiteY26663"/>
              </a:cxn>
              <a:cxn ang="0">
                <a:pos x="connsiteX26664" y="connsiteY26664"/>
              </a:cxn>
              <a:cxn ang="0">
                <a:pos x="connsiteX26665" y="connsiteY26665"/>
              </a:cxn>
              <a:cxn ang="0">
                <a:pos x="connsiteX26666" y="connsiteY26666"/>
              </a:cxn>
              <a:cxn ang="0">
                <a:pos x="connsiteX26667" y="connsiteY26667"/>
              </a:cxn>
              <a:cxn ang="0">
                <a:pos x="connsiteX26668" y="connsiteY26668"/>
              </a:cxn>
              <a:cxn ang="0">
                <a:pos x="connsiteX26669" y="connsiteY26669"/>
              </a:cxn>
              <a:cxn ang="0">
                <a:pos x="connsiteX26670" y="connsiteY26670"/>
              </a:cxn>
              <a:cxn ang="0">
                <a:pos x="connsiteX26671" y="connsiteY26671"/>
              </a:cxn>
              <a:cxn ang="0">
                <a:pos x="connsiteX26672" y="connsiteY26672"/>
              </a:cxn>
              <a:cxn ang="0">
                <a:pos x="connsiteX26673" y="connsiteY26673"/>
              </a:cxn>
              <a:cxn ang="0">
                <a:pos x="connsiteX26674" y="connsiteY26674"/>
              </a:cxn>
              <a:cxn ang="0">
                <a:pos x="connsiteX26675" y="connsiteY26675"/>
              </a:cxn>
              <a:cxn ang="0">
                <a:pos x="connsiteX26676" y="connsiteY26676"/>
              </a:cxn>
              <a:cxn ang="0">
                <a:pos x="connsiteX26677" y="connsiteY26677"/>
              </a:cxn>
              <a:cxn ang="0">
                <a:pos x="connsiteX26678" y="connsiteY26678"/>
              </a:cxn>
              <a:cxn ang="0">
                <a:pos x="connsiteX26679" y="connsiteY26679"/>
              </a:cxn>
              <a:cxn ang="0">
                <a:pos x="connsiteX26680" y="connsiteY26680"/>
              </a:cxn>
              <a:cxn ang="0">
                <a:pos x="connsiteX26681" y="connsiteY26681"/>
              </a:cxn>
              <a:cxn ang="0">
                <a:pos x="connsiteX26682" y="connsiteY26682"/>
              </a:cxn>
              <a:cxn ang="0">
                <a:pos x="connsiteX26683" y="connsiteY26683"/>
              </a:cxn>
              <a:cxn ang="0">
                <a:pos x="connsiteX26684" y="connsiteY26684"/>
              </a:cxn>
              <a:cxn ang="0">
                <a:pos x="connsiteX26685" y="connsiteY26685"/>
              </a:cxn>
              <a:cxn ang="0">
                <a:pos x="connsiteX26686" y="connsiteY26686"/>
              </a:cxn>
              <a:cxn ang="0">
                <a:pos x="connsiteX26687" y="connsiteY26687"/>
              </a:cxn>
              <a:cxn ang="0">
                <a:pos x="connsiteX26688" y="connsiteY26688"/>
              </a:cxn>
              <a:cxn ang="0">
                <a:pos x="connsiteX26689" y="connsiteY26689"/>
              </a:cxn>
              <a:cxn ang="0">
                <a:pos x="connsiteX26690" y="connsiteY26690"/>
              </a:cxn>
              <a:cxn ang="0">
                <a:pos x="connsiteX26691" y="connsiteY26691"/>
              </a:cxn>
              <a:cxn ang="0">
                <a:pos x="connsiteX26692" y="connsiteY26692"/>
              </a:cxn>
              <a:cxn ang="0">
                <a:pos x="connsiteX26693" y="connsiteY26693"/>
              </a:cxn>
              <a:cxn ang="0">
                <a:pos x="connsiteX26694" y="connsiteY26694"/>
              </a:cxn>
              <a:cxn ang="0">
                <a:pos x="connsiteX26695" y="connsiteY26695"/>
              </a:cxn>
              <a:cxn ang="0">
                <a:pos x="connsiteX26696" y="connsiteY26696"/>
              </a:cxn>
              <a:cxn ang="0">
                <a:pos x="connsiteX26697" y="connsiteY26697"/>
              </a:cxn>
              <a:cxn ang="0">
                <a:pos x="connsiteX26698" y="connsiteY26698"/>
              </a:cxn>
              <a:cxn ang="0">
                <a:pos x="connsiteX26699" y="connsiteY26699"/>
              </a:cxn>
              <a:cxn ang="0">
                <a:pos x="connsiteX26700" y="connsiteY26700"/>
              </a:cxn>
              <a:cxn ang="0">
                <a:pos x="connsiteX26701" y="connsiteY26701"/>
              </a:cxn>
              <a:cxn ang="0">
                <a:pos x="connsiteX26702" y="connsiteY26702"/>
              </a:cxn>
              <a:cxn ang="0">
                <a:pos x="connsiteX26703" y="connsiteY26703"/>
              </a:cxn>
              <a:cxn ang="0">
                <a:pos x="connsiteX26704" y="connsiteY26704"/>
              </a:cxn>
              <a:cxn ang="0">
                <a:pos x="connsiteX26705" y="connsiteY26705"/>
              </a:cxn>
              <a:cxn ang="0">
                <a:pos x="connsiteX26706" y="connsiteY26706"/>
              </a:cxn>
              <a:cxn ang="0">
                <a:pos x="connsiteX26707" y="connsiteY26707"/>
              </a:cxn>
              <a:cxn ang="0">
                <a:pos x="connsiteX26708" y="connsiteY26708"/>
              </a:cxn>
              <a:cxn ang="0">
                <a:pos x="connsiteX26709" y="connsiteY26709"/>
              </a:cxn>
              <a:cxn ang="0">
                <a:pos x="connsiteX26710" y="connsiteY26710"/>
              </a:cxn>
              <a:cxn ang="0">
                <a:pos x="connsiteX26711" y="connsiteY26711"/>
              </a:cxn>
              <a:cxn ang="0">
                <a:pos x="connsiteX26712" y="connsiteY26712"/>
              </a:cxn>
              <a:cxn ang="0">
                <a:pos x="connsiteX26713" y="connsiteY26713"/>
              </a:cxn>
              <a:cxn ang="0">
                <a:pos x="connsiteX26714" y="connsiteY26714"/>
              </a:cxn>
              <a:cxn ang="0">
                <a:pos x="connsiteX26715" y="connsiteY26715"/>
              </a:cxn>
              <a:cxn ang="0">
                <a:pos x="connsiteX26716" y="connsiteY26716"/>
              </a:cxn>
              <a:cxn ang="0">
                <a:pos x="connsiteX26717" y="connsiteY26717"/>
              </a:cxn>
              <a:cxn ang="0">
                <a:pos x="connsiteX26718" y="connsiteY26718"/>
              </a:cxn>
              <a:cxn ang="0">
                <a:pos x="connsiteX26719" y="connsiteY26719"/>
              </a:cxn>
              <a:cxn ang="0">
                <a:pos x="connsiteX26720" y="connsiteY26720"/>
              </a:cxn>
              <a:cxn ang="0">
                <a:pos x="connsiteX26721" y="connsiteY26721"/>
              </a:cxn>
              <a:cxn ang="0">
                <a:pos x="connsiteX26722" y="connsiteY26722"/>
              </a:cxn>
              <a:cxn ang="0">
                <a:pos x="connsiteX26723" y="connsiteY26723"/>
              </a:cxn>
              <a:cxn ang="0">
                <a:pos x="connsiteX26724" y="connsiteY26724"/>
              </a:cxn>
              <a:cxn ang="0">
                <a:pos x="connsiteX26725" y="connsiteY26725"/>
              </a:cxn>
              <a:cxn ang="0">
                <a:pos x="connsiteX26726" y="connsiteY26726"/>
              </a:cxn>
              <a:cxn ang="0">
                <a:pos x="connsiteX26727" y="connsiteY26727"/>
              </a:cxn>
              <a:cxn ang="0">
                <a:pos x="connsiteX26728" y="connsiteY26728"/>
              </a:cxn>
              <a:cxn ang="0">
                <a:pos x="connsiteX26729" y="connsiteY26729"/>
              </a:cxn>
              <a:cxn ang="0">
                <a:pos x="connsiteX26730" y="connsiteY26730"/>
              </a:cxn>
              <a:cxn ang="0">
                <a:pos x="connsiteX26731" y="connsiteY26731"/>
              </a:cxn>
              <a:cxn ang="0">
                <a:pos x="connsiteX26732" y="connsiteY26732"/>
              </a:cxn>
              <a:cxn ang="0">
                <a:pos x="connsiteX26733" y="connsiteY26733"/>
              </a:cxn>
              <a:cxn ang="0">
                <a:pos x="connsiteX26734" y="connsiteY26734"/>
              </a:cxn>
              <a:cxn ang="0">
                <a:pos x="connsiteX26735" y="connsiteY26735"/>
              </a:cxn>
              <a:cxn ang="0">
                <a:pos x="connsiteX26736" y="connsiteY26736"/>
              </a:cxn>
              <a:cxn ang="0">
                <a:pos x="connsiteX26737" y="connsiteY26737"/>
              </a:cxn>
              <a:cxn ang="0">
                <a:pos x="connsiteX26738" y="connsiteY26738"/>
              </a:cxn>
              <a:cxn ang="0">
                <a:pos x="connsiteX26739" y="connsiteY26739"/>
              </a:cxn>
              <a:cxn ang="0">
                <a:pos x="connsiteX26740" y="connsiteY26740"/>
              </a:cxn>
              <a:cxn ang="0">
                <a:pos x="connsiteX26741" y="connsiteY26741"/>
              </a:cxn>
              <a:cxn ang="0">
                <a:pos x="connsiteX26742" y="connsiteY26742"/>
              </a:cxn>
              <a:cxn ang="0">
                <a:pos x="connsiteX26743" y="connsiteY26743"/>
              </a:cxn>
              <a:cxn ang="0">
                <a:pos x="connsiteX26744" y="connsiteY26744"/>
              </a:cxn>
              <a:cxn ang="0">
                <a:pos x="connsiteX26745" y="connsiteY26745"/>
              </a:cxn>
              <a:cxn ang="0">
                <a:pos x="connsiteX26746" y="connsiteY26746"/>
              </a:cxn>
              <a:cxn ang="0">
                <a:pos x="connsiteX26747" y="connsiteY26747"/>
              </a:cxn>
              <a:cxn ang="0">
                <a:pos x="connsiteX26748" y="connsiteY26748"/>
              </a:cxn>
              <a:cxn ang="0">
                <a:pos x="connsiteX26749" y="connsiteY26749"/>
              </a:cxn>
              <a:cxn ang="0">
                <a:pos x="connsiteX26750" y="connsiteY26750"/>
              </a:cxn>
              <a:cxn ang="0">
                <a:pos x="connsiteX26751" y="connsiteY26751"/>
              </a:cxn>
              <a:cxn ang="0">
                <a:pos x="connsiteX26752" y="connsiteY26752"/>
              </a:cxn>
              <a:cxn ang="0">
                <a:pos x="connsiteX26753" y="connsiteY26753"/>
              </a:cxn>
              <a:cxn ang="0">
                <a:pos x="connsiteX26754" y="connsiteY26754"/>
              </a:cxn>
              <a:cxn ang="0">
                <a:pos x="connsiteX26755" y="connsiteY26755"/>
              </a:cxn>
              <a:cxn ang="0">
                <a:pos x="connsiteX26756" y="connsiteY26756"/>
              </a:cxn>
              <a:cxn ang="0">
                <a:pos x="connsiteX26757" y="connsiteY26757"/>
              </a:cxn>
              <a:cxn ang="0">
                <a:pos x="connsiteX26758" y="connsiteY26758"/>
              </a:cxn>
              <a:cxn ang="0">
                <a:pos x="connsiteX26759" y="connsiteY26759"/>
              </a:cxn>
              <a:cxn ang="0">
                <a:pos x="connsiteX26760" y="connsiteY26760"/>
              </a:cxn>
              <a:cxn ang="0">
                <a:pos x="connsiteX26761" y="connsiteY26761"/>
              </a:cxn>
              <a:cxn ang="0">
                <a:pos x="connsiteX26762" y="connsiteY26762"/>
              </a:cxn>
              <a:cxn ang="0">
                <a:pos x="connsiteX26763" y="connsiteY26763"/>
              </a:cxn>
              <a:cxn ang="0">
                <a:pos x="connsiteX26764" y="connsiteY26764"/>
              </a:cxn>
              <a:cxn ang="0">
                <a:pos x="connsiteX26765" y="connsiteY26765"/>
              </a:cxn>
              <a:cxn ang="0">
                <a:pos x="connsiteX26766" y="connsiteY26766"/>
              </a:cxn>
              <a:cxn ang="0">
                <a:pos x="connsiteX26767" y="connsiteY26767"/>
              </a:cxn>
              <a:cxn ang="0">
                <a:pos x="connsiteX26768" y="connsiteY26768"/>
              </a:cxn>
              <a:cxn ang="0">
                <a:pos x="connsiteX26769" y="connsiteY26769"/>
              </a:cxn>
              <a:cxn ang="0">
                <a:pos x="connsiteX26770" y="connsiteY26770"/>
              </a:cxn>
              <a:cxn ang="0">
                <a:pos x="connsiteX26771" y="connsiteY26771"/>
              </a:cxn>
              <a:cxn ang="0">
                <a:pos x="connsiteX26772" y="connsiteY26772"/>
              </a:cxn>
              <a:cxn ang="0">
                <a:pos x="connsiteX26773" y="connsiteY26773"/>
              </a:cxn>
              <a:cxn ang="0">
                <a:pos x="connsiteX26774" y="connsiteY26774"/>
              </a:cxn>
              <a:cxn ang="0">
                <a:pos x="connsiteX26775" y="connsiteY26775"/>
              </a:cxn>
              <a:cxn ang="0">
                <a:pos x="connsiteX26776" y="connsiteY26776"/>
              </a:cxn>
              <a:cxn ang="0">
                <a:pos x="connsiteX26777" y="connsiteY26777"/>
              </a:cxn>
              <a:cxn ang="0">
                <a:pos x="connsiteX26778" y="connsiteY26778"/>
              </a:cxn>
              <a:cxn ang="0">
                <a:pos x="connsiteX26779" y="connsiteY26779"/>
              </a:cxn>
              <a:cxn ang="0">
                <a:pos x="connsiteX26780" y="connsiteY26780"/>
              </a:cxn>
              <a:cxn ang="0">
                <a:pos x="connsiteX26781" y="connsiteY26781"/>
              </a:cxn>
              <a:cxn ang="0">
                <a:pos x="connsiteX26782" y="connsiteY26782"/>
              </a:cxn>
              <a:cxn ang="0">
                <a:pos x="connsiteX26783" y="connsiteY26783"/>
              </a:cxn>
              <a:cxn ang="0">
                <a:pos x="connsiteX26784" y="connsiteY26784"/>
              </a:cxn>
              <a:cxn ang="0">
                <a:pos x="connsiteX26785" y="connsiteY26785"/>
              </a:cxn>
              <a:cxn ang="0">
                <a:pos x="connsiteX26786" y="connsiteY26786"/>
              </a:cxn>
              <a:cxn ang="0">
                <a:pos x="connsiteX26787" y="connsiteY26787"/>
              </a:cxn>
              <a:cxn ang="0">
                <a:pos x="connsiteX26788" y="connsiteY26788"/>
              </a:cxn>
              <a:cxn ang="0">
                <a:pos x="connsiteX26789" y="connsiteY26789"/>
              </a:cxn>
              <a:cxn ang="0">
                <a:pos x="connsiteX26790" y="connsiteY26790"/>
              </a:cxn>
              <a:cxn ang="0">
                <a:pos x="connsiteX26791" y="connsiteY26791"/>
              </a:cxn>
              <a:cxn ang="0">
                <a:pos x="connsiteX26792" y="connsiteY26792"/>
              </a:cxn>
              <a:cxn ang="0">
                <a:pos x="connsiteX26793" y="connsiteY26793"/>
              </a:cxn>
              <a:cxn ang="0">
                <a:pos x="connsiteX26794" y="connsiteY26794"/>
              </a:cxn>
              <a:cxn ang="0">
                <a:pos x="connsiteX26795" y="connsiteY26795"/>
              </a:cxn>
              <a:cxn ang="0">
                <a:pos x="connsiteX26796" y="connsiteY26796"/>
              </a:cxn>
              <a:cxn ang="0">
                <a:pos x="connsiteX26797" y="connsiteY26797"/>
              </a:cxn>
              <a:cxn ang="0">
                <a:pos x="connsiteX26798" y="connsiteY26798"/>
              </a:cxn>
              <a:cxn ang="0">
                <a:pos x="connsiteX26799" y="connsiteY26799"/>
              </a:cxn>
              <a:cxn ang="0">
                <a:pos x="connsiteX26800" y="connsiteY26800"/>
              </a:cxn>
              <a:cxn ang="0">
                <a:pos x="connsiteX26801" y="connsiteY26801"/>
              </a:cxn>
              <a:cxn ang="0">
                <a:pos x="connsiteX26802" y="connsiteY26802"/>
              </a:cxn>
              <a:cxn ang="0">
                <a:pos x="connsiteX26803" y="connsiteY26803"/>
              </a:cxn>
              <a:cxn ang="0">
                <a:pos x="connsiteX26804" y="connsiteY26804"/>
              </a:cxn>
              <a:cxn ang="0">
                <a:pos x="connsiteX26805" y="connsiteY26805"/>
              </a:cxn>
              <a:cxn ang="0">
                <a:pos x="connsiteX26806" y="connsiteY26806"/>
              </a:cxn>
              <a:cxn ang="0">
                <a:pos x="connsiteX26807" y="connsiteY26807"/>
              </a:cxn>
              <a:cxn ang="0">
                <a:pos x="connsiteX26808" y="connsiteY26808"/>
              </a:cxn>
              <a:cxn ang="0">
                <a:pos x="connsiteX26809" y="connsiteY26809"/>
              </a:cxn>
              <a:cxn ang="0">
                <a:pos x="connsiteX26810" y="connsiteY26810"/>
              </a:cxn>
              <a:cxn ang="0">
                <a:pos x="connsiteX26811" y="connsiteY26811"/>
              </a:cxn>
              <a:cxn ang="0">
                <a:pos x="connsiteX26812" y="connsiteY26812"/>
              </a:cxn>
              <a:cxn ang="0">
                <a:pos x="connsiteX26813" y="connsiteY26813"/>
              </a:cxn>
              <a:cxn ang="0">
                <a:pos x="connsiteX26814" y="connsiteY26814"/>
              </a:cxn>
              <a:cxn ang="0">
                <a:pos x="connsiteX26815" y="connsiteY26815"/>
              </a:cxn>
              <a:cxn ang="0">
                <a:pos x="connsiteX26816" y="connsiteY26816"/>
              </a:cxn>
              <a:cxn ang="0">
                <a:pos x="connsiteX26817" y="connsiteY26817"/>
              </a:cxn>
              <a:cxn ang="0">
                <a:pos x="connsiteX26818" y="connsiteY26818"/>
              </a:cxn>
              <a:cxn ang="0">
                <a:pos x="connsiteX26819" y="connsiteY26819"/>
              </a:cxn>
              <a:cxn ang="0">
                <a:pos x="connsiteX26820" y="connsiteY26820"/>
              </a:cxn>
              <a:cxn ang="0">
                <a:pos x="connsiteX26821" y="connsiteY26821"/>
              </a:cxn>
              <a:cxn ang="0">
                <a:pos x="connsiteX26822" y="connsiteY26822"/>
              </a:cxn>
              <a:cxn ang="0">
                <a:pos x="connsiteX26823" y="connsiteY26823"/>
              </a:cxn>
              <a:cxn ang="0">
                <a:pos x="connsiteX26824" y="connsiteY26824"/>
              </a:cxn>
              <a:cxn ang="0">
                <a:pos x="connsiteX26825" y="connsiteY26825"/>
              </a:cxn>
              <a:cxn ang="0">
                <a:pos x="connsiteX26826" y="connsiteY26826"/>
              </a:cxn>
              <a:cxn ang="0">
                <a:pos x="connsiteX26827" y="connsiteY26827"/>
              </a:cxn>
              <a:cxn ang="0">
                <a:pos x="connsiteX26828" y="connsiteY26828"/>
              </a:cxn>
              <a:cxn ang="0">
                <a:pos x="connsiteX26829" y="connsiteY26829"/>
              </a:cxn>
              <a:cxn ang="0">
                <a:pos x="connsiteX26830" y="connsiteY26830"/>
              </a:cxn>
              <a:cxn ang="0">
                <a:pos x="connsiteX26831" y="connsiteY26831"/>
              </a:cxn>
              <a:cxn ang="0">
                <a:pos x="connsiteX26832" y="connsiteY26832"/>
              </a:cxn>
              <a:cxn ang="0">
                <a:pos x="connsiteX26833" y="connsiteY26833"/>
              </a:cxn>
              <a:cxn ang="0">
                <a:pos x="connsiteX26834" y="connsiteY26834"/>
              </a:cxn>
              <a:cxn ang="0">
                <a:pos x="connsiteX26835" y="connsiteY26835"/>
              </a:cxn>
              <a:cxn ang="0">
                <a:pos x="connsiteX26836" y="connsiteY26836"/>
              </a:cxn>
              <a:cxn ang="0">
                <a:pos x="connsiteX26837" y="connsiteY26837"/>
              </a:cxn>
              <a:cxn ang="0">
                <a:pos x="connsiteX26838" y="connsiteY26838"/>
              </a:cxn>
              <a:cxn ang="0">
                <a:pos x="connsiteX26839" y="connsiteY26839"/>
              </a:cxn>
              <a:cxn ang="0">
                <a:pos x="connsiteX26840" y="connsiteY26840"/>
              </a:cxn>
              <a:cxn ang="0">
                <a:pos x="connsiteX26841" y="connsiteY26841"/>
              </a:cxn>
              <a:cxn ang="0">
                <a:pos x="connsiteX26842" y="connsiteY26842"/>
              </a:cxn>
              <a:cxn ang="0">
                <a:pos x="connsiteX26843" y="connsiteY26843"/>
              </a:cxn>
              <a:cxn ang="0">
                <a:pos x="connsiteX26844" y="connsiteY26844"/>
              </a:cxn>
              <a:cxn ang="0">
                <a:pos x="connsiteX26845" y="connsiteY26845"/>
              </a:cxn>
              <a:cxn ang="0">
                <a:pos x="connsiteX26846" y="connsiteY26846"/>
              </a:cxn>
              <a:cxn ang="0">
                <a:pos x="connsiteX26847" y="connsiteY26847"/>
              </a:cxn>
              <a:cxn ang="0">
                <a:pos x="connsiteX26848" y="connsiteY26848"/>
              </a:cxn>
              <a:cxn ang="0">
                <a:pos x="connsiteX26849" y="connsiteY26849"/>
              </a:cxn>
              <a:cxn ang="0">
                <a:pos x="connsiteX26850" y="connsiteY26850"/>
              </a:cxn>
              <a:cxn ang="0">
                <a:pos x="connsiteX26851" y="connsiteY26851"/>
              </a:cxn>
              <a:cxn ang="0">
                <a:pos x="connsiteX26852" y="connsiteY26852"/>
              </a:cxn>
              <a:cxn ang="0">
                <a:pos x="connsiteX26853" y="connsiteY26853"/>
              </a:cxn>
              <a:cxn ang="0">
                <a:pos x="connsiteX26854" y="connsiteY26854"/>
              </a:cxn>
              <a:cxn ang="0">
                <a:pos x="connsiteX26855" y="connsiteY26855"/>
              </a:cxn>
              <a:cxn ang="0">
                <a:pos x="connsiteX26856" y="connsiteY26856"/>
              </a:cxn>
              <a:cxn ang="0">
                <a:pos x="connsiteX26857" y="connsiteY26857"/>
              </a:cxn>
              <a:cxn ang="0">
                <a:pos x="connsiteX26858" y="connsiteY26858"/>
              </a:cxn>
              <a:cxn ang="0">
                <a:pos x="connsiteX26859" y="connsiteY26859"/>
              </a:cxn>
              <a:cxn ang="0">
                <a:pos x="connsiteX26860" y="connsiteY26860"/>
              </a:cxn>
              <a:cxn ang="0">
                <a:pos x="connsiteX26861" y="connsiteY26861"/>
              </a:cxn>
              <a:cxn ang="0">
                <a:pos x="connsiteX26862" y="connsiteY26862"/>
              </a:cxn>
              <a:cxn ang="0">
                <a:pos x="connsiteX26863" y="connsiteY26863"/>
              </a:cxn>
              <a:cxn ang="0">
                <a:pos x="connsiteX26864" y="connsiteY26864"/>
              </a:cxn>
              <a:cxn ang="0">
                <a:pos x="connsiteX26865" y="connsiteY26865"/>
              </a:cxn>
              <a:cxn ang="0">
                <a:pos x="connsiteX26866" y="connsiteY26866"/>
              </a:cxn>
              <a:cxn ang="0">
                <a:pos x="connsiteX26867" y="connsiteY26867"/>
              </a:cxn>
              <a:cxn ang="0">
                <a:pos x="connsiteX26868" y="connsiteY26868"/>
              </a:cxn>
              <a:cxn ang="0">
                <a:pos x="connsiteX26869" y="connsiteY26869"/>
              </a:cxn>
              <a:cxn ang="0">
                <a:pos x="connsiteX26870" y="connsiteY26870"/>
              </a:cxn>
              <a:cxn ang="0">
                <a:pos x="connsiteX26871" y="connsiteY26871"/>
              </a:cxn>
              <a:cxn ang="0">
                <a:pos x="connsiteX26872" y="connsiteY26872"/>
              </a:cxn>
              <a:cxn ang="0">
                <a:pos x="connsiteX26873" y="connsiteY26873"/>
              </a:cxn>
              <a:cxn ang="0">
                <a:pos x="connsiteX26874" y="connsiteY26874"/>
              </a:cxn>
              <a:cxn ang="0">
                <a:pos x="connsiteX26875" y="connsiteY26875"/>
              </a:cxn>
              <a:cxn ang="0">
                <a:pos x="connsiteX26876" y="connsiteY26876"/>
              </a:cxn>
              <a:cxn ang="0">
                <a:pos x="connsiteX26877" y="connsiteY26877"/>
              </a:cxn>
              <a:cxn ang="0">
                <a:pos x="connsiteX26878" y="connsiteY26878"/>
              </a:cxn>
              <a:cxn ang="0">
                <a:pos x="connsiteX26879" y="connsiteY26879"/>
              </a:cxn>
              <a:cxn ang="0">
                <a:pos x="connsiteX26880" y="connsiteY26880"/>
              </a:cxn>
              <a:cxn ang="0">
                <a:pos x="connsiteX26881" y="connsiteY26881"/>
              </a:cxn>
              <a:cxn ang="0">
                <a:pos x="connsiteX26882" y="connsiteY26882"/>
              </a:cxn>
              <a:cxn ang="0">
                <a:pos x="connsiteX26883" y="connsiteY26883"/>
              </a:cxn>
              <a:cxn ang="0">
                <a:pos x="connsiteX26884" y="connsiteY26884"/>
              </a:cxn>
              <a:cxn ang="0">
                <a:pos x="connsiteX26885" y="connsiteY26885"/>
              </a:cxn>
              <a:cxn ang="0">
                <a:pos x="connsiteX26886" y="connsiteY26886"/>
              </a:cxn>
              <a:cxn ang="0">
                <a:pos x="connsiteX26887" y="connsiteY26887"/>
              </a:cxn>
              <a:cxn ang="0">
                <a:pos x="connsiteX26888" y="connsiteY26888"/>
              </a:cxn>
              <a:cxn ang="0">
                <a:pos x="connsiteX26889" y="connsiteY26889"/>
              </a:cxn>
              <a:cxn ang="0">
                <a:pos x="connsiteX26890" y="connsiteY26890"/>
              </a:cxn>
              <a:cxn ang="0">
                <a:pos x="connsiteX26891" y="connsiteY26891"/>
              </a:cxn>
              <a:cxn ang="0">
                <a:pos x="connsiteX26892" y="connsiteY26892"/>
              </a:cxn>
              <a:cxn ang="0">
                <a:pos x="connsiteX26893" y="connsiteY26893"/>
              </a:cxn>
              <a:cxn ang="0">
                <a:pos x="connsiteX26894" y="connsiteY26894"/>
              </a:cxn>
              <a:cxn ang="0">
                <a:pos x="connsiteX26895" y="connsiteY26895"/>
              </a:cxn>
              <a:cxn ang="0">
                <a:pos x="connsiteX26896" y="connsiteY26896"/>
              </a:cxn>
              <a:cxn ang="0">
                <a:pos x="connsiteX26897" y="connsiteY26897"/>
              </a:cxn>
              <a:cxn ang="0">
                <a:pos x="connsiteX26898" y="connsiteY26898"/>
              </a:cxn>
              <a:cxn ang="0">
                <a:pos x="connsiteX26899" y="connsiteY26899"/>
              </a:cxn>
              <a:cxn ang="0">
                <a:pos x="connsiteX26900" y="connsiteY26900"/>
              </a:cxn>
              <a:cxn ang="0">
                <a:pos x="connsiteX26901" y="connsiteY26901"/>
              </a:cxn>
              <a:cxn ang="0">
                <a:pos x="connsiteX26902" y="connsiteY26902"/>
              </a:cxn>
              <a:cxn ang="0">
                <a:pos x="connsiteX26903" y="connsiteY26903"/>
              </a:cxn>
              <a:cxn ang="0">
                <a:pos x="connsiteX26904" y="connsiteY26904"/>
              </a:cxn>
              <a:cxn ang="0">
                <a:pos x="connsiteX26905" y="connsiteY26905"/>
              </a:cxn>
              <a:cxn ang="0">
                <a:pos x="connsiteX26906" y="connsiteY26906"/>
              </a:cxn>
              <a:cxn ang="0">
                <a:pos x="connsiteX26907" y="connsiteY26907"/>
              </a:cxn>
              <a:cxn ang="0">
                <a:pos x="connsiteX26908" y="connsiteY26908"/>
              </a:cxn>
              <a:cxn ang="0">
                <a:pos x="connsiteX26909" y="connsiteY26909"/>
              </a:cxn>
              <a:cxn ang="0">
                <a:pos x="connsiteX26910" y="connsiteY26910"/>
              </a:cxn>
              <a:cxn ang="0">
                <a:pos x="connsiteX26911" y="connsiteY26911"/>
              </a:cxn>
              <a:cxn ang="0">
                <a:pos x="connsiteX26912" y="connsiteY26912"/>
              </a:cxn>
              <a:cxn ang="0">
                <a:pos x="connsiteX26913" y="connsiteY26913"/>
              </a:cxn>
              <a:cxn ang="0">
                <a:pos x="connsiteX26914" y="connsiteY26914"/>
              </a:cxn>
              <a:cxn ang="0">
                <a:pos x="connsiteX26915" y="connsiteY26915"/>
              </a:cxn>
              <a:cxn ang="0">
                <a:pos x="connsiteX26916" y="connsiteY26916"/>
              </a:cxn>
              <a:cxn ang="0">
                <a:pos x="connsiteX26917" y="connsiteY26917"/>
              </a:cxn>
              <a:cxn ang="0">
                <a:pos x="connsiteX26918" y="connsiteY26918"/>
              </a:cxn>
              <a:cxn ang="0">
                <a:pos x="connsiteX26919" y="connsiteY26919"/>
              </a:cxn>
              <a:cxn ang="0">
                <a:pos x="connsiteX26920" y="connsiteY26920"/>
              </a:cxn>
              <a:cxn ang="0">
                <a:pos x="connsiteX26921" y="connsiteY26921"/>
              </a:cxn>
              <a:cxn ang="0">
                <a:pos x="connsiteX26922" y="connsiteY26922"/>
              </a:cxn>
              <a:cxn ang="0">
                <a:pos x="connsiteX26923" y="connsiteY26923"/>
              </a:cxn>
              <a:cxn ang="0">
                <a:pos x="connsiteX26924" y="connsiteY26924"/>
              </a:cxn>
              <a:cxn ang="0">
                <a:pos x="connsiteX26925" y="connsiteY26925"/>
              </a:cxn>
              <a:cxn ang="0">
                <a:pos x="connsiteX26926" y="connsiteY26926"/>
              </a:cxn>
              <a:cxn ang="0">
                <a:pos x="connsiteX26927" y="connsiteY26927"/>
              </a:cxn>
              <a:cxn ang="0">
                <a:pos x="connsiteX26928" y="connsiteY26928"/>
              </a:cxn>
              <a:cxn ang="0">
                <a:pos x="connsiteX26929" y="connsiteY26929"/>
              </a:cxn>
              <a:cxn ang="0">
                <a:pos x="connsiteX26930" y="connsiteY26930"/>
              </a:cxn>
              <a:cxn ang="0">
                <a:pos x="connsiteX26931" y="connsiteY26931"/>
              </a:cxn>
              <a:cxn ang="0">
                <a:pos x="connsiteX26932" y="connsiteY26932"/>
              </a:cxn>
              <a:cxn ang="0">
                <a:pos x="connsiteX26933" y="connsiteY26933"/>
              </a:cxn>
              <a:cxn ang="0">
                <a:pos x="connsiteX26934" y="connsiteY26934"/>
              </a:cxn>
              <a:cxn ang="0">
                <a:pos x="connsiteX26935" y="connsiteY26935"/>
              </a:cxn>
              <a:cxn ang="0">
                <a:pos x="connsiteX26936" y="connsiteY26936"/>
              </a:cxn>
              <a:cxn ang="0">
                <a:pos x="connsiteX26937" y="connsiteY26937"/>
              </a:cxn>
              <a:cxn ang="0">
                <a:pos x="connsiteX26938" y="connsiteY26938"/>
              </a:cxn>
              <a:cxn ang="0">
                <a:pos x="connsiteX26939" y="connsiteY26939"/>
              </a:cxn>
              <a:cxn ang="0">
                <a:pos x="connsiteX26940" y="connsiteY26940"/>
              </a:cxn>
              <a:cxn ang="0">
                <a:pos x="connsiteX26941" y="connsiteY26941"/>
              </a:cxn>
              <a:cxn ang="0">
                <a:pos x="connsiteX26942" y="connsiteY26942"/>
              </a:cxn>
              <a:cxn ang="0">
                <a:pos x="connsiteX26943" y="connsiteY26943"/>
              </a:cxn>
              <a:cxn ang="0">
                <a:pos x="connsiteX26944" y="connsiteY26944"/>
              </a:cxn>
              <a:cxn ang="0">
                <a:pos x="connsiteX26945" y="connsiteY26945"/>
              </a:cxn>
              <a:cxn ang="0">
                <a:pos x="connsiteX26946" y="connsiteY26946"/>
              </a:cxn>
              <a:cxn ang="0">
                <a:pos x="connsiteX26947" y="connsiteY26947"/>
              </a:cxn>
              <a:cxn ang="0">
                <a:pos x="connsiteX26948" y="connsiteY26948"/>
              </a:cxn>
              <a:cxn ang="0">
                <a:pos x="connsiteX26949" y="connsiteY26949"/>
              </a:cxn>
              <a:cxn ang="0">
                <a:pos x="connsiteX26950" y="connsiteY26950"/>
              </a:cxn>
              <a:cxn ang="0">
                <a:pos x="connsiteX26951" y="connsiteY26951"/>
              </a:cxn>
              <a:cxn ang="0">
                <a:pos x="connsiteX26952" y="connsiteY26952"/>
              </a:cxn>
              <a:cxn ang="0">
                <a:pos x="connsiteX26953" y="connsiteY26953"/>
              </a:cxn>
              <a:cxn ang="0">
                <a:pos x="connsiteX26954" y="connsiteY26954"/>
              </a:cxn>
              <a:cxn ang="0">
                <a:pos x="connsiteX26955" y="connsiteY26955"/>
              </a:cxn>
              <a:cxn ang="0">
                <a:pos x="connsiteX26956" y="connsiteY26956"/>
              </a:cxn>
              <a:cxn ang="0">
                <a:pos x="connsiteX26957" y="connsiteY26957"/>
              </a:cxn>
              <a:cxn ang="0">
                <a:pos x="connsiteX26958" y="connsiteY26958"/>
              </a:cxn>
              <a:cxn ang="0">
                <a:pos x="connsiteX26959" y="connsiteY26959"/>
              </a:cxn>
              <a:cxn ang="0">
                <a:pos x="connsiteX26960" y="connsiteY26960"/>
              </a:cxn>
              <a:cxn ang="0">
                <a:pos x="connsiteX26961" y="connsiteY26961"/>
              </a:cxn>
              <a:cxn ang="0">
                <a:pos x="connsiteX26962" y="connsiteY26962"/>
              </a:cxn>
              <a:cxn ang="0">
                <a:pos x="connsiteX26963" y="connsiteY26963"/>
              </a:cxn>
              <a:cxn ang="0">
                <a:pos x="connsiteX26964" y="connsiteY26964"/>
              </a:cxn>
              <a:cxn ang="0">
                <a:pos x="connsiteX26965" y="connsiteY26965"/>
              </a:cxn>
              <a:cxn ang="0">
                <a:pos x="connsiteX26966" y="connsiteY26966"/>
              </a:cxn>
              <a:cxn ang="0">
                <a:pos x="connsiteX26967" y="connsiteY26967"/>
              </a:cxn>
              <a:cxn ang="0">
                <a:pos x="connsiteX26968" y="connsiteY26968"/>
              </a:cxn>
              <a:cxn ang="0">
                <a:pos x="connsiteX26969" y="connsiteY26969"/>
              </a:cxn>
              <a:cxn ang="0">
                <a:pos x="connsiteX26970" y="connsiteY26970"/>
              </a:cxn>
              <a:cxn ang="0">
                <a:pos x="connsiteX26971" y="connsiteY26971"/>
              </a:cxn>
              <a:cxn ang="0">
                <a:pos x="connsiteX26972" y="connsiteY26972"/>
              </a:cxn>
              <a:cxn ang="0">
                <a:pos x="connsiteX26973" y="connsiteY26973"/>
              </a:cxn>
              <a:cxn ang="0">
                <a:pos x="connsiteX26974" y="connsiteY26974"/>
              </a:cxn>
              <a:cxn ang="0">
                <a:pos x="connsiteX26975" y="connsiteY26975"/>
              </a:cxn>
              <a:cxn ang="0">
                <a:pos x="connsiteX26976" y="connsiteY26976"/>
              </a:cxn>
              <a:cxn ang="0">
                <a:pos x="connsiteX26977" y="connsiteY26977"/>
              </a:cxn>
              <a:cxn ang="0">
                <a:pos x="connsiteX26978" y="connsiteY26978"/>
              </a:cxn>
              <a:cxn ang="0">
                <a:pos x="connsiteX26979" y="connsiteY26979"/>
              </a:cxn>
              <a:cxn ang="0">
                <a:pos x="connsiteX26980" y="connsiteY26980"/>
              </a:cxn>
              <a:cxn ang="0">
                <a:pos x="connsiteX26981" y="connsiteY26981"/>
              </a:cxn>
              <a:cxn ang="0">
                <a:pos x="connsiteX26982" y="connsiteY26982"/>
              </a:cxn>
              <a:cxn ang="0">
                <a:pos x="connsiteX26983" y="connsiteY26983"/>
              </a:cxn>
              <a:cxn ang="0">
                <a:pos x="connsiteX26984" y="connsiteY26984"/>
              </a:cxn>
              <a:cxn ang="0">
                <a:pos x="connsiteX26985" y="connsiteY26985"/>
              </a:cxn>
              <a:cxn ang="0">
                <a:pos x="connsiteX26986" y="connsiteY26986"/>
              </a:cxn>
              <a:cxn ang="0">
                <a:pos x="connsiteX26987" y="connsiteY26987"/>
              </a:cxn>
              <a:cxn ang="0">
                <a:pos x="connsiteX26988" y="connsiteY26988"/>
              </a:cxn>
              <a:cxn ang="0">
                <a:pos x="connsiteX26989" y="connsiteY26989"/>
              </a:cxn>
              <a:cxn ang="0">
                <a:pos x="connsiteX26990" y="connsiteY26990"/>
              </a:cxn>
              <a:cxn ang="0">
                <a:pos x="connsiteX26991" y="connsiteY26991"/>
              </a:cxn>
              <a:cxn ang="0">
                <a:pos x="connsiteX26992" y="connsiteY26992"/>
              </a:cxn>
              <a:cxn ang="0">
                <a:pos x="connsiteX26993" y="connsiteY26993"/>
              </a:cxn>
              <a:cxn ang="0">
                <a:pos x="connsiteX26994" y="connsiteY26994"/>
              </a:cxn>
              <a:cxn ang="0">
                <a:pos x="connsiteX26995" y="connsiteY26995"/>
              </a:cxn>
              <a:cxn ang="0">
                <a:pos x="connsiteX26996" y="connsiteY26996"/>
              </a:cxn>
              <a:cxn ang="0">
                <a:pos x="connsiteX26997" y="connsiteY26997"/>
              </a:cxn>
              <a:cxn ang="0">
                <a:pos x="connsiteX26998" y="connsiteY26998"/>
              </a:cxn>
              <a:cxn ang="0">
                <a:pos x="connsiteX26999" y="connsiteY26999"/>
              </a:cxn>
              <a:cxn ang="0">
                <a:pos x="connsiteX27000" y="connsiteY27000"/>
              </a:cxn>
              <a:cxn ang="0">
                <a:pos x="connsiteX27001" y="connsiteY27001"/>
              </a:cxn>
              <a:cxn ang="0">
                <a:pos x="connsiteX27002" y="connsiteY27002"/>
              </a:cxn>
              <a:cxn ang="0">
                <a:pos x="connsiteX27003" y="connsiteY27003"/>
              </a:cxn>
              <a:cxn ang="0">
                <a:pos x="connsiteX27004" y="connsiteY27004"/>
              </a:cxn>
              <a:cxn ang="0">
                <a:pos x="connsiteX27005" y="connsiteY27005"/>
              </a:cxn>
              <a:cxn ang="0">
                <a:pos x="connsiteX27006" y="connsiteY27006"/>
              </a:cxn>
              <a:cxn ang="0">
                <a:pos x="connsiteX27007" y="connsiteY27007"/>
              </a:cxn>
              <a:cxn ang="0">
                <a:pos x="connsiteX27008" y="connsiteY27008"/>
              </a:cxn>
              <a:cxn ang="0">
                <a:pos x="connsiteX27009" y="connsiteY27009"/>
              </a:cxn>
              <a:cxn ang="0">
                <a:pos x="connsiteX27010" y="connsiteY27010"/>
              </a:cxn>
              <a:cxn ang="0">
                <a:pos x="connsiteX27011" y="connsiteY27011"/>
              </a:cxn>
              <a:cxn ang="0">
                <a:pos x="connsiteX27012" y="connsiteY27012"/>
              </a:cxn>
              <a:cxn ang="0">
                <a:pos x="connsiteX27013" y="connsiteY27013"/>
              </a:cxn>
              <a:cxn ang="0">
                <a:pos x="connsiteX27014" y="connsiteY27014"/>
              </a:cxn>
              <a:cxn ang="0">
                <a:pos x="connsiteX27015" y="connsiteY27015"/>
              </a:cxn>
              <a:cxn ang="0">
                <a:pos x="connsiteX27016" y="connsiteY27016"/>
              </a:cxn>
              <a:cxn ang="0">
                <a:pos x="connsiteX27017" y="connsiteY27017"/>
              </a:cxn>
              <a:cxn ang="0">
                <a:pos x="connsiteX27018" y="connsiteY27018"/>
              </a:cxn>
              <a:cxn ang="0">
                <a:pos x="connsiteX27019" y="connsiteY27019"/>
              </a:cxn>
              <a:cxn ang="0">
                <a:pos x="connsiteX27020" y="connsiteY27020"/>
              </a:cxn>
              <a:cxn ang="0">
                <a:pos x="connsiteX27021" y="connsiteY27021"/>
              </a:cxn>
              <a:cxn ang="0">
                <a:pos x="connsiteX27022" y="connsiteY27022"/>
              </a:cxn>
              <a:cxn ang="0">
                <a:pos x="connsiteX27023" y="connsiteY27023"/>
              </a:cxn>
              <a:cxn ang="0">
                <a:pos x="connsiteX27024" y="connsiteY27024"/>
              </a:cxn>
              <a:cxn ang="0">
                <a:pos x="connsiteX27025" y="connsiteY27025"/>
              </a:cxn>
              <a:cxn ang="0">
                <a:pos x="connsiteX27026" y="connsiteY27026"/>
              </a:cxn>
              <a:cxn ang="0">
                <a:pos x="connsiteX27027" y="connsiteY27027"/>
              </a:cxn>
              <a:cxn ang="0">
                <a:pos x="connsiteX27028" y="connsiteY27028"/>
              </a:cxn>
              <a:cxn ang="0">
                <a:pos x="connsiteX27029" y="connsiteY27029"/>
              </a:cxn>
              <a:cxn ang="0">
                <a:pos x="connsiteX27030" y="connsiteY27030"/>
              </a:cxn>
              <a:cxn ang="0">
                <a:pos x="connsiteX27031" y="connsiteY27031"/>
              </a:cxn>
              <a:cxn ang="0">
                <a:pos x="connsiteX27032" y="connsiteY27032"/>
              </a:cxn>
              <a:cxn ang="0">
                <a:pos x="connsiteX27033" y="connsiteY27033"/>
              </a:cxn>
              <a:cxn ang="0">
                <a:pos x="connsiteX27034" y="connsiteY27034"/>
              </a:cxn>
              <a:cxn ang="0">
                <a:pos x="connsiteX27035" y="connsiteY27035"/>
              </a:cxn>
              <a:cxn ang="0">
                <a:pos x="connsiteX27036" y="connsiteY27036"/>
              </a:cxn>
              <a:cxn ang="0">
                <a:pos x="connsiteX27037" y="connsiteY27037"/>
              </a:cxn>
              <a:cxn ang="0">
                <a:pos x="connsiteX27038" y="connsiteY27038"/>
              </a:cxn>
              <a:cxn ang="0">
                <a:pos x="connsiteX27039" y="connsiteY27039"/>
              </a:cxn>
              <a:cxn ang="0">
                <a:pos x="connsiteX27040" y="connsiteY27040"/>
              </a:cxn>
              <a:cxn ang="0">
                <a:pos x="connsiteX27041" y="connsiteY27041"/>
              </a:cxn>
              <a:cxn ang="0">
                <a:pos x="connsiteX27042" y="connsiteY27042"/>
              </a:cxn>
              <a:cxn ang="0">
                <a:pos x="connsiteX27043" y="connsiteY27043"/>
              </a:cxn>
              <a:cxn ang="0">
                <a:pos x="connsiteX27044" y="connsiteY27044"/>
              </a:cxn>
              <a:cxn ang="0">
                <a:pos x="connsiteX27045" y="connsiteY27045"/>
              </a:cxn>
              <a:cxn ang="0">
                <a:pos x="connsiteX27046" y="connsiteY27046"/>
              </a:cxn>
              <a:cxn ang="0">
                <a:pos x="connsiteX27047" y="connsiteY27047"/>
              </a:cxn>
              <a:cxn ang="0">
                <a:pos x="connsiteX27048" y="connsiteY27048"/>
              </a:cxn>
              <a:cxn ang="0">
                <a:pos x="connsiteX27049" y="connsiteY27049"/>
              </a:cxn>
              <a:cxn ang="0">
                <a:pos x="connsiteX27050" y="connsiteY27050"/>
              </a:cxn>
              <a:cxn ang="0">
                <a:pos x="connsiteX27051" y="connsiteY27051"/>
              </a:cxn>
              <a:cxn ang="0">
                <a:pos x="connsiteX27052" y="connsiteY27052"/>
              </a:cxn>
              <a:cxn ang="0">
                <a:pos x="connsiteX27053" y="connsiteY27053"/>
              </a:cxn>
              <a:cxn ang="0">
                <a:pos x="connsiteX27054" y="connsiteY27054"/>
              </a:cxn>
              <a:cxn ang="0">
                <a:pos x="connsiteX27055" y="connsiteY27055"/>
              </a:cxn>
              <a:cxn ang="0">
                <a:pos x="connsiteX27056" y="connsiteY27056"/>
              </a:cxn>
              <a:cxn ang="0">
                <a:pos x="connsiteX27057" y="connsiteY27057"/>
              </a:cxn>
              <a:cxn ang="0">
                <a:pos x="connsiteX27058" y="connsiteY27058"/>
              </a:cxn>
              <a:cxn ang="0">
                <a:pos x="connsiteX27059" y="connsiteY27059"/>
              </a:cxn>
              <a:cxn ang="0">
                <a:pos x="connsiteX27060" y="connsiteY27060"/>
              </a:cxn>
              <a:cxn ang="0">
                <a:pos x="connsiteX27061" y="connsiteY27061"/>
              </a:cxn>
              <a:cxn ang="0">
                <a:pos x="connsiteX27062" y="connsiteY27062"/>
              </a:cxn>
              <a:cxn ang="0">
                <a:pos x="connsiteX27063" y="connsiteY27063"/>
              </a:cxn>
              <a:cxn ang="0">
                <a:pos x="connsiteX27064" y="connsiteY27064"/>
              </a:cxn>
              <a:cxn ang="0">
                <a:pos x="connsiteX27065" y="connsiteY27065"/>
              </a:cxn>
              <a:cxn ang="0">
                <a:pos x="connsiteX27066" y="connsiteY27066"/>
              </a:cxn>
              <a:cxn ang="0">
                <a:pos x="connsiteX27067" y="connsiteY27067"/>
              </a:cxn>
              <a:cxn ang="0">
                <a:pos x="connsiteX27068" y="connsiteY27068"/>
              </a:cxn>
              <a:cxn ang="0">
                <a:pos x="connsiteX27069" y="connsiteY27069"/>
              </a:cxn>
              <a:cxn ang="0">
                <a:pos x="connsiteX27070" y="connsiteY27070"/>
              </a:cxn>
              <a:cxn ang="0">
                <a:pos x="connsiteX27071" y="connsiteY27071"/>
              </a:cxn>
              <a:cxn ang="0">
                <a:pos x="connsiteX27072" y="connsiteY27072"/>
              </a:cxn>
              <a:cxn ang="0">
                <a:pos x="connsiteX27073" y="connsiteY27073"/>
              </a:cxn>
              <a:cxn ang="0">
                <a:pos x="connsiteX27074" y="connsiteY27074"/>
              </a:cxn>
              <a:cxn ang="0">
                <a:pos x="connsiteX27075" y="connsiteY27075"/>
              </a:cxn>
              <a:cxn ang="0">
                <a:pos x="connsiteX27076" y="connsiteY27076"/>
              </a:cxn>
              <a:cxn ang="0">
                <a:pos x="connsiteX27077" y="connsiteY27077"/>
              </a:cxn>
              <a:cxn ang="0">
                <a:pos x="connsiteX27078" y="connsiteY27078"/>
              </a:cxn>
              <a:cxn ang="0">
                <a:pos x="connsiteX27079" y="connsiteY27079"/>
              </a:cxn>
              <a:cxn ang="0">
                <a:pos x="connsiteX27080" y="connsiteY27080"/>
              </a:cxn>
              <a:cxn ang="0">
                <a:pos x="connsiteX27081" y="connsiteY27081"/>
              </a:cxn>
              <a:cxn ang="0">
                <a:pos x="connsiteX27082" y="connsiteY27082"/>
              </a:cxn>
              <a:cxn ang="0">
                <a:pos x="connsiteX27083" y="connsiteY27083"/>
              </a:cxn>
              <a:cxn ang="0">
                <a:pos x="connsiteX27084" y="connsiteY27084"/>
              </a:cxn>
              <a:cxn ang="0">
                <a:pos x="connsiteX27085" y="connsiteY27085"/>
              </a:cxn>
              <a:cxn ang="0">
                <a:pos x="connsiteX27086" y="connsiteY27086"/>
              </a:cxn>
              <a:cxn ang="0">
                <a:pos x="connsiteX27087" y="connsiteY27087"/>
              </a:cxn>
              <a:cxn ang="0">
                <a:pos x="connsiteX27088" y="connsiteY27088"/>
              </a:cxn>
              <a:cxn ang="0">
                <a:pos x="connsiteX27089" y="connsiteY27089"/>
              </a:cxn>
              <a:cxn ang="0">
                <a:pos x="connsiteX27090" y="connsiteY27090"/>
              </a:cxn>
              <a:cxn ang="0">
                <a:pos x="connsiteX27091" y="connsiteY27091"/>
              </a:cxn>
              <a:cxn ang="0">
                <a:pos x="connsiteX27092" y="connsiteY27092"/>
              </a:cxn>
              <a:cxn ang="0">
                <a:pos x="connsiteX27093" y="connsiteY27093"/>
              </a:cxn>
              <a:cxn ang="0">
                <a:pos x="connsiteX27094" y="connsiteY27094"/>
              </a:cxn>
              <a:cxn ang="0">
                <a:pos x="connsiteX27095" y="connsiteY27095"/>
              </a:cxn>
              <a:cxn ang="0">
                <a:pos x="connsiteX27096" y="connsiteY27096"/>
              </a:cxn>
              <a:cxn ang="0">
                <a:pos x="connsiteX27097" y="connsiteY27097"/>
              </a:cxn>
              <a:cxn ang="0">
                <a:pos x="connsiteX27098" y="connsiteY27098"/>
              </a:cxn>
              <a:cxn ang="0">
                <a:pos x="connsiteX27099" y="connsiteY27099"/>
              </a:cxn>
              <a:cxn ang="0">
                <a:pos x="connsiteX27100" y="connsiteY27100"/>
              </a:cxn>
              <a:cxn ang="0">
                <a:pos x="connsiteX27101" y="connsiteY27101"/>
              </a:cxn>
              <a:cxn ang="0">
                <a:pos x="connsiteX27102" y="connsiteY27102"/>
              </a:cxn>
              <a:cxn ang="0">
                <a:pos x="connsiteX27103" y="connsiteY27103"/>
              </a:cxn>
              <a:cxn ang="0">
                <a:pos x="connsiteX27104" y="connsiteY27104"/>
              </a:cxn>
              <a:cxn ang="0">
                <a:pos x="connsiteX27105" y="connsiteY27105"/>
              </a:cxn>
              <a:cxn ang="0">
                <a:pos x="connsiteX27106" y="connsiteY27106"/>
              </a:cxn>
              <a:cxn ang="0">
                <a:pos x="connsiteX27107" y="connsiteY27107"/>
              </a:cxn>
              <a:cxn ang="0">
                <a:pos x="connsiteX27108" y="connsiteY27108"/>
              </a:cxn>
              <a:cxn ang="0">
                <a:pos x="connsiteX27109" y="connsiteY27109"/>
              </a:cxn>
              <a:cxn ang="0">
                <a:pos x="connsiteX27110" y="connsiteY27110"/>
              </a:cxn>
              <a:cxn ang="0">
                <a:pos x="connsiteX27111" y="connsiteY27111"/>
              </a:cxn>
              <a:cxn ang="0">
                <a:pos x="connsiteX27112" y="connsiteY27112"/>
              </a:cxn>
              <a:cxn ang="0">
                <a:pos x="connsiteX27113" y="connsiteY27113"/>
              </a:cxn>
              <a:cxn ang="0">
                <a:pos x="connsiteX27114" y="connsiteY27114"/>
              </a:cxn>
              <a:cxn ang="0">
                <a:pos x="connsiteX27115" y="connsiteY27115"/>
              </a:cxn>
              <a:cxn ang="0">
                <a:pos x="connsiteX27116" y="connsiteY27116"/>
              </a:cxn>
              <a:cxn ang="0">
                <a:pos x="connsiteX27117" y="connsiteY27117"/>
              </a:cxn>
              <a:cxn ang="0">
                <a:pos x="connsiteX27118" y="connsiteY27118"/>
              </a:cxn>
              <a:cxn ang="0">
                <a:pos x="connsiteX27119" y="connsiteY27119"/>
              </a:cxn>
              <a:cxn ang="0">
                <a:pos x="connsiteX27120" y="connsiteY27120"/>
              </a:cxn>
              <a:cxn ang="0">
                <a:pos x="connsiteX27121" y="connsiteY27121"/>
              </a:cxn>
              <a:cxn ang="0">
                <a:pos x="connsiteX27122" y="connsiteY27122"/>
              </a:cxn>
              <a:cxn ang="0">
                <a:pos x="connsiteX27123" y="connsiteY27123"/>
              </a:cxn>
              <a:cxn ang="0">
                <a:pos x="connsiteX27124" y="connsiteY27124"/>
              </a:cxn>
              <a:cxn ang="0">
                <a:pos x="connsiteX27125" y="connsiteY27125"/>
              </a:cxn>
              <a:cxn ang="0">
                <a:pos x="connsiteX27126" y="connsiteY27126"/>
              </a:cxn>
              <a:cxn ang="0">
                <a:pos x="connsiteX27127" y="connsiteY27127"/>
              </a:cxn>
              <a:cxn ang="0">
                <a:pos x="connsiteX27128" y="connsiteY27128"/>
              </a:cxn>
              <a:cxn ang="0">
                <a:pos x="connsiteX27129" y="connsiteY27129"/>
              </a:cxn>
              <a:cxn ang="0">
                <a:pos x="connsiteX27130" y="connsiteY27130"/>
              </a:cxn>
              <a:cxn ang="0">
                <a:pos x="connsiteX27131" y="connsiteY27131"/>
              </a:cxn>
              <a:cxn ang="0">
                <a:pos x="connsiteX27132" y="connsiteY27132"/>
              </a:cxn>
              <a:cxn ang="0">
                <a:pos x="connsiteX27133" y="connsiteY27133"/>
              </a:cxn>
              <a:cxn ang="0">
                <a:pos x="connsiteX27134" y="connsiteY27134"/>
              </a:cxn>
              <a:cxn ang="0">
                <a:pos x="connsiteX27135" y="connsiteY27135"/>
              </a:cxn>
              <a:cxn ang="0">
                <a:pos x="connsiteX27136" y="connsiteY27136"/>
              </a:cxn>
              <a:cxn ang="0">
                <a:pos x="connsiteX27137" y="connsiteY27137"/>
              </a:cxn>
              <a:cxn ang="0">
                <a:pos x="connsiteX27138" y="connsiteY27138"/>
              </a:cxn>
              <a:cxn ang="0">
                <a:pos x="connsiteX27139" y="connsiteY27139"/>
              </a:cxn>
              <a:cxn ang="0">
                <a:pos x="connsiteX27140" y="connsiteY27140"/>
              </a:cxn>
              <a:cxn ang="0">
                <a:pos x="connsiteX27141" y="connsiteY27141"/>
              </a:cxn>
              <a:cxn ang="0">
                <a:pos x="connsiteX27142" y="connsiteY27142"/>
              </a:cxn>
              <a:cxn ang="0">
                <a:pos x="connsiteX27143" y="connsiteY27143"/>
              </a:cxn>
              <a:cxn ang="0">
                <a:pos x="connsiteX27144" y="connsiteY27144"/>
              </a:cxn>
              <a:cxn ang="0">
                <a:pos x="connsiteX27145" y="connsiteY27145"/>
              </a:cxn>
              <a:cxn ang="0">
                <a:pos x="connsiteX27146" y="connsiteY27146"/>
              </a:cxn>
              <a:cxn ang="0">
                <a:pos x="connsiteX27147" y="connsiteY27147"/>
              </a:cxn>
              <a:cxn ang="0">
                <a:pos x="connsiteX27148" y="connsiteY27148"/>
              </a:cxn>
              <a:cxn ang="0">
                <a:pos x="connsiteX27149" y="connsiteY27149"/>
              </a:cxn>
              <a:cxn ang="0">
                <a:pos x="connsiteX27150" y="connsiteY27150"/>
              </a:cxn>
              <a:cxn ang="0">
                <a:pos x="connsiteX27151" y="connsiteY27151"/>
              </a:cxn>
              <a:cxn ang="0">
                <a:pos x="connsiteX27152" y="connsiteY27152"/>
              </a:cxn>
              <a:cxn ang="0">
                <a:pos x="connsiteX27153" y="connsiteY27153"/>
              </a:cxn>
              <a:cxn ang="0">
                <a:pos x="connsiteX27154" y="connsiteY27154"/>
              </a:cxn>
              <a:cxn ang="0">
                <a:pos x="connsiteX27155" y="connsiteY27155"/>
              </a:cxn>
              <a:cxn ang="0">
                <a:pos x="connsiteX27156" y="connsiteY27156"/>
              </a:cxn>
              <a:cxn ang="0">
                <a:pos x="connsiteX27157" y="connsiteY27157"/>
              </a:cxn>
              <a:cxn ang="0">
                <a:pos x="connsiteX27158" y="connsiteY27158"/>
              </a:cxn>
              <a:cxn ang="0">
                <a:pos x="connsiteX27159" y="connsiteY27159"/>
              </a:cxn>
              <a:cxn ang="0">
                <a:pos x="connsiteX27160" y="connsiteY27160"/>
              </a:cxn>
              <a:cxn ang="0">
                <a:pos x="connsiteX27161" y="connsiteY27161"/>
              </a:cxn>
              <a:cxn ang="0">
                <a:pos x="connsiteX27162" y="connsiteY27162"/>
              </a:cxn>
              <a:cxn ang="0">
                <a:pos x="connsiteX27163" y="connsiteY27163"/>
              </a:cxn>
              <a:cxn ang="0">
                <a:pos x="connsiteX27164" y="connsiteY27164"/>
              </a:cxn>
              <a:cxn ang="0">
                <a:pos x="connsiteX27165" y="connsiteY27165"/>
              </a:cxn>
              <a:cxn ang="0">
                <a:pos x="connsiteX27166" y="connsiteY27166"/>
              </a:cxn>
              <a:cxn ang="0">
                <a:pos x="connsiteX27167" y="connsiteY27167"/>
              </a:cxn>
              <a:cxn ang="0">
                <a:pos x="connsiteX27168" y="connsiteY27168"/>
              </a:cxn>
              <a:cxn ang="0">
                <a:pos x="connsiteX27169" y="connsiteY27169"/>
              </a:cxn>
              <a:cxn ang="0">
                <a:pos x="connsiteX27170" y="connsiteY27170"/>
              </a:cxn>
              <a:cxn ang="0">
                <a:pos x="connsiteX27171" y="connsiteY27171"/>
              </a:cxn>
              <a:cxn ang="0">
                <a:pos x="connsiteX27172" y="connsiteY27172"/>
              </a:cxn>
              <a:cxn ang="0">
                <a:pos x="connsiteX27173" y="connsiteY27173"/>
              </a:cxn>
              <a:cxn ang="0">
                <a:pos x="connsiteX27174" y="connsiteY27174"/>
              </a:cxn>
              <a:cxn ang="0">
                <a:pos x="connsiteX27175" y="connsiteY27175"/>
              </a:cxn>
              <a:cxn ang="0">
                <a:pos x="connsiteX27176" y="connsiteY27176"/>
              </a:cxn>
              <a:cxn ang="0">
                <a:pos x="connsiteX27177" y="connsiteY27177"/>
              </a:cxn>
              <a:cxn ang="0">
                <a:pos x="connsiteX27178" y="connsiteY27178"/>
              </a:cxn>
              <a:cxn ang="0">
                <a:pos x="connsiteX27179" y="connsiteY27179"/>
              </a:cxn>
              <a:cxn ang="0">
                <a:pos x="connsiteX27180" y="connsiteY27180"/>
              </a:cxn>
              <a:cxn ang="0">
                <a:pos x="connsiteX27181" y="connsiteY27181"/>
              </a:cxn>
              <a:cxn ang="0">
                <a:pos x="connsiteX27182" y="connsiteY27182"/>
              </a:cxn>
              <a:cxn ang="0">
                <a:pos x="connsiteX27183" y="connsiteY27183"/>
              </a:cxn>
              <a:cxn ang="0">
                <a:pos x="connsiteX27184" y="connsiteY27184"/>
              </a:cxn>
              <a:cxn ang="0">
                <a:pos x="connsiteX27185" y="connsiteY27185"/>
              </a:cxn>
              <a:cxn ang="0">
                <a:pos x="connsiteX27186" y="connsiteY27186"/>
              </a:cxn>
              <a:cxn ang="0">
                <a:pos x="connsiteX27187" y="connsiteY27187"/>
              </a:cxn>
              <a:cxn ang="0">
                <a:pos x="connsiteX27188" y="connsiteY27188"/>
              </a:cxn>
              <a:cxn ang="0">
                <a:pos x="connsiteX27189" y="connsiteY27189"/>
              </a:cxn>
              <a:cxn ang="0">
                <a:pos x="connsiteX27190" y="connsiteY27190"/>
              </a:cxn>
              <a:cxn ang="0">
                <a:pos x="connsiteX27191" y="connsiteY27191"/>
              </a:cxn>
              <a:cxn ang="0">
                <a:pos x="connsiteX27192" y="connsiteY27192"/>
              </a:cxn>
              <a:cxn ang="0">
                <a:pos x="connsiteX27193" y="connsiteY27193"/>
              </a:cxn>
              <a:cxn ang="0">
                <a:pos x="connsiteX27194" y="connsiteY27194"/>
              </a:cxn>
              <a:cxn ang="0">
                <a:pos x="connsiteX27195" y="connsiteY27195"/>
              </a:cxn>
              <a:cxn ang="0">
                <a:pos x="connsiteX27196" y="connsiteY27196"/>
              </a:cxn>
              <a:cxn ang="0">
                <a:pos x="connsiteX27197" y="connsiteY27197"/>
              </a:cxn>
              <a:cxn ang="0">
                <a:pos x="connsiteX27198" y="connsiteY27198"/>
              </a:cxn>
              <a:cxn ang="0">
                <a:pos x="connsiteX27199" y="connsiteY27199"/>
              </a:cxn>
              <a:cxn ang="0">
                <a:pos x="connsiteX27200" y="connsiteY27200"/>
              </a:cxn>
              <a:cxn ang="0">
                <a:pos x="connsiteX27201" y="connsiteY27201"/>
              </a:cxn>
              <a:cxn ang="0">
                <a:pos x="connsiteX27202" y="connsiteY27202"/>
              </a:cxn>
              <a:cxn ang="0">
                <a:pos x="connsiteX27203" y="connsiteY27203"/>
              </a:cxn>
              <a:cxn ang="0">
                <a:pos x="connsiteX27204" y="connsiteY27204"/>
              </a:cxn>
              <a:cxn ang="0">
                <a:pos x="connsiteX27205" y="connsiteY27205"/>
              </a:cxn>
              <a:cxn ang="0">
                <a:pos x="connsiteX27206" y="connsiteY27206"/>
              </a:cxn>
              <a:cxn ang="0">
                <a:pos x="connsiteX27207" y="connsiteY27207"/>
              </a:cxn>
              <a:cxn ang="0">
                <a:pos x="connsiteX27208" y="connsiteY27208"/>
              </a:cxn>
              <a:cxn ang="0">
                <a:pos x="connsiteX27209" y="connsiteY27209"/>
              </a:cxn>
              <a:cxn ang="0">
                <a:pos x="connsiteX27210" y="connsiteY27210"/>
              </a:cxn>
              <a:cxn ang="0">
                <a:pos x="connsiteX27211" y="connsiteY27211"/>
              </a:cxn>
              <a:cxn ang="0">
                <a:pos x="connsiteX27212" y="connsiteY27212"/>
              </a:cxn>
              <a:cxn ang="0">
                <a:pos x="connsiteX27213" y="connsiteY27213"/>
              </a:cxn>
              <a:cxn ang="0">
                <a:pos x="connsiteX27214" y="connsiteY27214"/>
              </a:cxn>
              <a:cxn ang="0">
                <a:pos x="connsiteX27215" y="connsiteY27215"/>
              </a:cxn>
              <a:cxn ang="0">
                <a:pos x="connsiteX27216" y="connsiteY27216"/>
              </a:cxn>
              <a:cxn ang="0">
                <a:pos x="connsiteX27217" y="connsiteY27217"/>
              </a:cxn>
              <a:cxn ang="0">
                <a:pos x="connsiteX27218" y="connsiteY27218"/>
              </a:cxn>
              <a:cxn ang="0">
                <a:pos x="connsiteX27219" y="connsiteY27219"/>
              </a:cxn>
              <a:cxn ang="0">
                <a:pos x="connsiteX27220" y="connsiteY27220"/>
              </a:cxn>
              <a:cxn ang="0">
                <a:pos x="connsiteX27221" y="connsiteY27221"/>
              </a:cxn>
              <a:cxn ang="0">
                <a:pos x="connsiteX27222" y="connsiteY27222"/>
              </a:cxn>
              <a:cxn ang="0">
                <a:pos x="connsiteX27223" y="connsiteY27223"/>
              </a:cxn>
              <a:cxn ang="0">
                <a:pos x="connsiteX27224" y="connsiteY27224"/>
              </a:cxn>
              <a:cxn ang="0">
                <a:pos x="connsiteX27225" y="connsiteY27225"/>
              </a:cxn>
              <a:cxn ang="0">
                <a:pos x="connsiteX27226" y="connsiteY27226"/>
              </a:cxn>
              <a:cxn ang="0">
                <a:pos x="connsiteX27227" y="connsiteY27227"/>
              </a:cxn>
              <a:cxn ang="0">
                <a:pos x="connsiteX27228" y="connsiteY27228"/>
              </a:cxn>
              <a:cxn ang="0">
                <a:pos x="connsiteX27229" y="connsiteY27229"/>
              </a:cxn>
              <a:cxn ang="0">
                <a:pos x="connsiteX27230" y="connsiteY27230"/>
              </a:cxn>
              <a:cxn ang="0">
                <a:pos x="connsiteX27231" y="connsiteY27231"/>
              </a:cxn>
              <a:cxn ang="0">
                <a:pos x="connsiteX27232" y="connsiteY27232"/>
              </a:cxn>
              <a:cxn ang="0">
                <a:pos x="connsiteX27233" y="connsiteY27233"/>
              </a:cxn>
              <a:cxn ang="0">
                <a:pos x="connsiteX27234" y="connsiteY27234"/>
              </a:cxn>
              <a:cxn ang="0">
                <a:pos x="connsiteX27235" y="connsiteY27235"/>
              </a:cxn>
              <a:cxn ang="0">
                <a:pos x="connsiteX27236" y="connsiteY27236"/>
              </a:cxn>
              <a:cxn ang="0">
                <a:pos x="connsiteX27237" y="connsiteY27237"/>
              </a:cxn>
              <a:cxn ang="0">
                <a:pos x="connsiteX27238" y="connsiteY27238"/>
              </a:cxn>
              <a:cxn ang="0">
                <a:pos x="connsiteX27239" y="connsiteY27239"/>
              </a:cxn>
              <a:cxn ang="0">
                <a:pos x="connsiteX27240" y="connsiteY27240"/>
              </a:cxn>
              <a:cxn ang="0">
                <a:pos x="connsiteX27241" y="connsiteY27241"/>
              </a:cxn>
              <a:cxn ang="0">
                <a:pos x="connsiteX27242" y="connsiteY27242"/>
              </a:cxn>
              <a:cxn ang="0">
                <a:pos x="connsiteX27243" y="connsiteY27243"/>
              </a:cxn>
              <a:cxn ang="0">
                <a:pos x="connsiteX27244" y="connsiteY27244"/>
              </a:cxn>
              <a:cxn ang="0">
                <a:pos x="connsiteX27245" y="connsiteY27245"/>
              </a:cxn>
              <a:cxn ang="0">
                <a:pos x="connsiteX27246" y="connsiteY27246"/>
              </a:cxn>
              <a:cxn ang="0">
                <a:pos x="connsiteX27247" y="connsiteY27247"/>
              </a:cxn>
              <a:cxn ang="0">
                <a:pos x="connsiteX27248" y="connsiteY27248"/>
              </a:cxn>
              <a:cxn ang="0">
                <a:pos x="connsiteX27249" y="connsiteY27249"/>
              </a:cxn>
              <a:cxn ang="0">
                <a:pos x="connsiteX27250" y="connsiteY27250"/>
              </a:cxn>
              <a:cxn ang="0">
                <a:pos x="connsiteX27251" y="connsiteY27251"/>
              </a:cxn>
              <a:cxn ang="0">
                <a:pos x="connsiteX27252" y="connsiteY27252"/>
              </a:cxn>
              <a:cxn ang="0">
                <a:pos x="connsiteX27253" y="connsiteY27253"/>
              </a:cxn>
              <a:cxn ang="0">
                <a:pos x="connsiteX27254" y="connsiteY27254"/>
              </a:cxn>
              <a:cxn ang="0">
                <a:pos x="connsiteX27255" y="connsiteY27255"/>
              </a:cxn>
              <a:cxn ang="0">
                <a:pos x="connsiteX27256" y="connsiteY27256"/>
              </a:cxn>
              <a:cxn ang="0">
                <a:pos x="connsiteX27257" y="connsiteY27257"/>
              </a:cxn>
              <a:cxn ang="0">
                <a:pos x="connsiteX27258" y="connsiteY27258"/>
              </a:cxn>
              <a:cxn ang="0">
                <a:pos x="connsiteX27259" y="connsiteY27259"/>
              </a:cxn>
              <a:cxn ang="0">
                <a:pos x="connsiteX27260" y="connsiteY27260"/>
              </a:cxn>
              <a:cxn ang="0">
                <a:pos x="connsiteX27261" y="connsiteY27261"/>
              </a:cxn>
              <a:cxn ang="0">
                <a:pos x="connsiteX27262" y="connsiteY27262"/>
              </a:cxn>
              <a:cxn ang="0">
                <a:pos x="connsiteX27263" y="connsiteY27263"/>
              </a:cxn>
              <a:cxn ang="0">
                <a:pos x="connsiteX27264" y="connsiteY27264"/>
              </a:cxn>
              <a:cxn ang="0">
                <a:pos x="connsiteX27265" y="connsiteY27265"/>
              </a:cxn>
              <a:cxn ang="0">
                <a:pos x="connsiteX27266" y="connsiteY27266"/>
              </a:cxn>
              <a:cxn ang="0">
                <a:pos x="connsiteX27267" y="connsiteY27267"/>
              </a:cxn>
              <a:cxn ang="0">
                <a:pos x="connsiteX27268" y="connsiteY27268"/>
              </a:cxn>
              <a:cxn ang="0">
                <a:pos x="connsiteX27269" y="connsiteY27269"/>
              </a:cxn>
              <a:cxn ang="0">
                <a:pos x="connsiteX27270" y="connsiteY27270"/>
              </a:cxn>
              <a:cxn ang="0">
                <a:pos x="connsiteX27271" y="connsiteY27271"/>
              </a:cxn>
              <a:cxn ang="0">
                <a:pos x="connsiteX27272" y="connsiteY27272"/>
              </a:cxn>
              <a:cxn ang="0">
                <a:pos x="connsiteX27273" y="connsiteY27273"/>
              </a:cxn>
              <a:cxn ang="0">
                <a:pos x="connsiteX27274" y="connsiteY27274"/>
              </a:cxn>
              <a:cxn ang="0">
                <a:pos x="connsiteX27275" y="connsiteY27275"/>
              </a:cxn>
              <a:cxn ang="0">
                <a:pos x="connsiteX27276" y="connsiteY27276"/>
              </a:cxn>
              <a:cxn ang="0">
                <a:pos x="connsiteX27277" y="connsiteY27277"/>
              </a:cxn>
              <a:cxn ang="0">
                <a:pos x="connsiteX27278" y="connsiteY27278"/>
              </a:cxn>
              <a:cxn ang="0">
                <a:pos x="connsiteX27279" y="connsiteY27279"/>
              </a:cxn>
              <a:cxn ang="0">
                <a:pos x="connsiteX27280" y="connsiteY27280"/>
              </a:cxn>
              <a:cxn ang="0">
                <a:pos x="connsiteX27281" y="connsiteY27281"/>
              </a:cxn>
              <a:cxn ang="0">
                <a:pos x="connsiteX27282" y="connsiteY27282"/>
              </a:cxn>
              <a:cxn ang="0">
                <a:pos x="connsiteX27283" y="connsiteY27283"/>
              </a:cxn>
              <a:cxn ang="0">
                <a:pos x="connsiteX27284" y="connsiteY27284"/>
              </a:cxn>
              <a:cxn ang="0">
                <a:pos x="connsiteX27285" y="connsiteY27285"/>
              </a:cxn>
              <a:cxn ang="0">
                <a:pos x="connsiteX27286" y="connsiteY27286"/>
              </a:cxn>
              <a:cxn ang="0">
                <a:pos x="connsiteX27287" y="connsiteY27287"/>
              </a:cxn>
              <a:cxn ang="0">
                <a:pos x="connsiteX27288" y="connsiteY27288"/>
              </a:cxn>
              <a:cxn ang="0">
                <a:pos x="connsiteX27289" y="connsiteY27289"/>
              </a:cxn>
              <a:cxn ang="0">
                <a:pos x="connsiteX27290" y="connsiteY27290"/>
              </a:cxn>
              <a:cxn ang="0">
                <a:pos x="connsiteX27291" y="connsiteY27291"/>
              </a:cxn>
              <a:cxn ang="0">
                <a:pos x="connsiteX27292" y="connsiteY27292"/>
              </a:cxn>
              <a:cxn ang="0">
                <a:pos x="connsiteX27293" y="connsiteY27293"/>
              </a:cxn>
              <a:cxn ang="0">
                <a:pos x="connsiteX27294" y="connsiteY27294"/>
              </a:cxn>
              <a:cxn ang="0">
                <a:pos x="connsiteX27295" y="connsiteY27295"/>
              </a:cxn>
              <a:cxn ang="0">
                <a:pos x="connsiteX27296" y="connsiteY27296"/>
              </a:cxn>
              <a:cxn ang="0">
                <a:pos x="connsiteX27297" y="connsiteY27297"/>
              </a:cxn>
              <a:cxn ang="0">
                <a:pos x="connsiteX27298" y="connsiteY27298"/>
              </a:cxn>
              <a:cxn ang="0">
                <a:pos x="connsiteX27299" y="connsiteY27299"/>
              </a:cxn>
              <a:cxn ang="0">
                <a:pos x="connsiteX27300" y="connsiteY27300"/>
              </a:cxn>
              <a:cxn ang="0">
                <a:pos x="connsiteX27301" y="connsiteY27301"/>
              </a:cxn>
              <a:cxn ang="0">
                <a:pos x="connsiteX27302" y="connsiteY27302"/>
              </a:cxn>
              <a:cxn ang="0">
                <a:pos x="connsiteX27303" y="connsiteY27303"/>
              </a:cxn>
              <a:cxn ang="0">
                <a:pos x="connsiteX27304" y="connsiteY27304"/>
              </a:cxn>
              <a:cxn ang="0">
                <a:pos x="connsiteX27305" y="connsiteY27305"/>
              </a:cxn>
              <a:cxn ang="0">
                <a:pos x="connsiteX27306" y="connsiteY27306"/>
              </a:cxn>
              <a:cxn ang="0">
                <a:pos x="connsiteX27307" y="connsiteY27307"/>
              </a:cxn>
              <a:cxn ang="0">
                <a:pos x="connsiteX27308" y="connsiteY27308"/>
              </a:cxn>
              <a:cxn ang="0">
                <a:pos x="connsiteX27309" y="connsiteY27309"/>
              </a:cxn>
              <a:cxn ang="0">
                <a:pos x="connsiteX27310" y="connsiteY27310"/>
              </a:cxn>
              <a:cxn ang="0">
                <a:pos x="connsiteX27311" y="connsiteY27311"/>
              </a:cxn>
              <a:cxn ang="0">
                <a:pos x="connsiteX27312" y="connsiteY27312"/>
              </a:cxn>
              <a:cxn ang="0">
                <a:pos x="connsiteX27313" y="connsiteY27313"/>
              </a:cxn>
              <a:cxn ang="0">
                <a:pos x="connsiteX27314" y="connsiteY27314"/>
              </a:cxn>
              <a:cxn ang="0">
                <a:pos x="connsiteX27315" y="connsiteY27315"/>
              </a:cxn>
              <a:cxn ang="0">
                <a:pos x="connsiteX27316" y="connsiteY27316"/>
              </a:cxn>
              <a:cxn ang="0">
                <a:pos x="connsiteX27317" y="connsiteY27317"/>
              </a:cxn>
              <a:cxn ang="0">
                <a:pos x="connsiteX27318" y="connsiteY27318"/>
              </a:cxn>
              <a:cxn ang="0">
                <a:pos x="connsiteX27319" y="connsiteY27319"/>
              </a:cxn>
              <a:cxn ang="0">
                <a:pos x="connsiteX27320" y="connsiteY27320"/>
              </a:cxn>
              <a:cxn ang="0">
                <a:pos x="connsiteX27321" y="connsiteY27321"/>
              </a:cxn>
              <a:cxn ang="0">
                <a:pos x="connsiteX27322" y="connsiteY27322"/>
              </a:cxn>
              <a:cxn ang="0">
                <a:pos x="connsiteX27323" y="connsiteY27323"/>
              </a:cxn>
              <a:cxn ang="0">
                <a:pos x="connsiteX27324" y="connsiteY27324"/>
              </a:cxn>
              <a:cxn ang="0">
                <a:pos x="connsiteX27325" y="connsiteY27325"/>
              </a:cxn>
              <a:cxn ang="0">
                <a:pos x="connsiteX27326" y="connsiteY27326"/>
              </a:cxn>
              <a:cxn ang="0">
                <a:pos x="connsiteX27327" y="connsiteY27327"/>
              </a:cxn>
              <a:cxn ang="0">
                <a:pos x="connsiteX27328" y="connsiteY27328"/>
              </a:cxn>
              <a:cxn ang="0">
                <a:pos x="connsiteX27329" y="connsiteY27329"/>
              </a:cxn>
              <a:cxn ang="0">
                <a:pos x="connsiteX27330" y="connsiteY27330"/>
              </a:cxn>
              <a:cxn ang="0">
                <a:pos x="connsiteX27331" y="connsiteY27331"/>
              </a:cxn>
              <a:cxn ang="0">
                <a:pos x="connsiteX27332" y="connsiteY27332"/>
              </a:cxn>
              <a:cxn ang="0">
                <a:pos x="connsiteX27333" y="connsiteY27333"/>
              </a:cxn>
              <a:cxn ang="0">
                <a:pos x="connsiteX27334" y="connsiteY27334"/>
              </a:cxn>
              <a:cxn ang="0">
                <a:pos x="connsiteX27335" y="connsiteY27335"/>
              </a:cxn>
              <a:cxn ang="0">
                <a:pos x="connsiteX27336" y="connsiteY27336"/>
              </a:cxn>
              <a:cxn ang="0">
                <a:pos x="connsiteX27337" y="connsiteY27337"/>
              </a:cxn>
              <a:cxn ang="0">
                <a:pos x="connsiteX27338" y="connsiteY27338"/>
              </a:cxn>
              <a:cxn ang="0">
                <a:pos x="connsiteX27339" y="connsiteY27339"/>
              </a:cxn>
              <a:cxn ang="0">
                <a:pos x="connsiteX27340" y="connsiteY27340"/>
              </a:cxn>
              <a:cxn ang="0">
                <a:pos x="connsiteX27341" y="connsiteY27341"/>
              </a:cxn>
              <a:cxn ang="0">
                <a:pos x="connsiteX27342" y="connsiteY27342"/>
              </a:cxn>
              <a:cxn ang="0">
                <a:pos x="connsiteX27343" y="connsiteY27343"/>
              </a:cxn>
              <a:cxn ang="0">
                <a:pos x="connsiteX27344" y="connsiteY27344"/>
              </a:cxn>
              <a:cxn ang="0">
                <a:pos x="connsiteX27345" y="connsiteY27345"/>
              </a:cxn>
              <a:cxn ang="0">
                <a:pos x="connsiteX27346" y="connsiteY27346"/>
              </a:cxn>
              <a:cxn ang="0">
                <a:pos x="connsiteX27347" y="connsiteY27347"/>
              </a:cxn>
              <a:cxn ang="0">
                <a:pos x="connsiteX27348" y="connsiteY27348"/>
              </a:cxn>
              <a:cxn ang="0">
                <a:pos x="connsiteX27349" y="connsiteY27349"/>
              </a:cxn>
              <a:cxn ang="0">
                <a:pos x="connsiteX27350" y="connsiteY27350"/>
              </a:cxn>
              <a:cxn ang="0">
                <a:pos x="connsiteX27351" y="connsiteY27351"/>
              </a:cxn>
              <a:cxn ang="0">
                <a:pos x="connsiteX27352" y="connsiteY27352"/>
              </a:cxn>
              <a:cxn ang="0">
                <a:pos x="connsiteX27353" y="connsiteY27353"/>
              </a:cxn>
              <a:cxn ang="0">
                <a:pos x="connsiteX27354" y="connsiteY27354"/>
              </a:cxn>
              <a:cxn ang="0">
                <a:pos x="connsiteX27355" y="connsiteY27355"/>
              </a:cxn>
              <a:cxn ang="0">
                <a:pos x="connsiteX27356" y="connsiteY27356"/>
              </a:cxn>
              <a:cxn ang="0">
                <a:pos x="connsiteX27357" y="connsiteY27357"/>
              </a:cxn>
              <a:cxn ang="0">
                <a:pos x="connsiteX27358" y="connsiteY27358"/>
              </a:cxn>
              <a:cxn ang="0">
                <a:pos x="connsiteX27359" y="connsiteY27359"/>
              </a:cxn>
              <a:cxn ang="0">
                <a:pos x="connsiteX27360" y="connsiteY27360"/>
              </a:cxn>
              <a:cxn ang="0">
                <a:pos x="connsiteX27361" y="connsiteY27361"/>
              </a:cxn>
              <a:cxn ang="0">
                <a:pos x="connsiteX27362" y="connsiteY27362"/>
              </a:cxn>
              <a:cxn ang="0">
                <a:pos x="connsiteX27363" y="connsiteY27363"/>
              </a:cxn>
              <a:cxn ang="0">
                <a:pos x="connsiteX27364" y="connsiteY27364"/>
              </a:cxn>
              <a:cxn ang="0">
                <a:pos x="connsiteX27365" y="connsiteY27365"/>
              </a:cxn>
              <a:cxn ang="0">
                <a:pos x="connsiteX27366" y="connsiteY27366"/>
              </a:cxn>
              <a:cxn ang="0">
                <a:pos x="connsiteX27367" y="connsiteY27367"/>
              </a:cxn>
              <a:cxn ang="0">
                <a:pos x="connsiteX27368" y="connsiteY27368"/>
              </a:cxn>
              <a:cxn ang="0">
                <a:pos x="connsiteX27369" y="connsiteY27369"/>
              </a:cxn>
              <a:cxn ang="0">
                <a:pos x="connsiteX27370" y="connsiteY27370"/>
              </a:cxn>
              <a:cxn ang="0">
                <a:pos x="connsiteX27371" y="connsiteY27371"/>
              </a:cxn>
              <a:cxn ang="0">
                <a:pos x="connsiteX27372" y="connsiteY27372"/>
              </a:cxn>
              <a:cxn ang="0">
                <a:pos x="connsiteX27373" y="connsiteY27373"/>
              </a:cxn>
              <a:cxn ang="0">
                <a:pos x="connsiteX27374" y="connsiteY27374"/>
              </a:cxn>
              <a:cxn ang="0">
                <a:pos x="connsiteX27375" y="connsiteY27375"/>
              </a:cxn>
              <a:cxn ang="0">
                <a:pos x="connsiteX27376" y="connsiteY27376"/>
              </a:cxn>
              <a:cxn ang="0">
                <a:pos x="connsiteX27377" y="connsiteY27377"/>
              </a:cxn>
              <a:cxn ang="0">
                <a:pos x="connsiteX27378" y="connsiteY27378"/>
              </a:cxn>
              <a:cxn ang="0">
                <a:pos x="connsiteX27379" y="connsiteY27379"/>
              </a:cxn>
              <a:cxn ang="0">
                <a:pos x="connsiteX27380" y="connsiteY27380"/>
              </a:cxn>
              <a:cxn ang="0">
                <a:pos x="connsiteX27381" y="connsiteY27381"/>
              </a:cxn>
              <a:cxn ang="0">
                <a:pos x="connsiteX27382" y="connsiteY27382"/>
              </a:cxn>
              <a:cxn ang="0">
                <a:pos x="connsiteX27383" y="connsiteY27383"/>
              </a:cxn>
              <a:cxn ang="0">
                <a:pos x="connsiteX27384" y="connsiteY27384"/>
              </a:cxn>
              <a:cxn ang="0">
                <a:pos x="connsiteX27385" y="connsiteY27385"/>
              </a:cxn>
              <a:cxn ang="0">
                <a:pos x="connsiteX27386" y="connsiteY27386"/>
              </a:cxn>
              <a:cxn ang="0">
                <a:pos x="connsiteX27387" y="connsiteY27387"/>
              </a:cxn>
              <a:cxn ang="0">
                <a:pos x="connsiteX27388" y="connsiteY27388"/>
              </a:cxn>
              <a:cxn ang="0">
                <a:pos x="connsiteX27389" y="connsiteY27389"/>
              </a:cxn>
              <a:cxn ang="0">
                <a:pos x="connsiteX27390" y="connsiteY27390"/>
              </a:cxn>
              <a:cxn ang="0">
                <a:pos x="connsiteX27391" y="connsiteY27391"/>
              </a:cxn>
              <a:cxn ang="0">
                <a:pos x="connsiteX27392" y="connsiteY27392"/>
              </a:cxn>
              <a:cxn ang="0">
                <a:pos x="connsiteX27393" y="connsiteY27393"/>
              </a:cxn>
              <a:cxn ang="0">
                <a:pos x="connsiteX27394" y="connsiteY27394"/>
              </a:cxn>
              <a:cxn ang="0">
                <a:pos x="connsiteX27395" y="connsiteY27395"/>
              </a:cxn>
              <a:cxn ang="0">
                <a:pos x="connsiteX27396" y="connsiteY27396"/>
              </a:cxn>
              <a:cxn ang="0">
                <a:pos x="connsiteX27397" y="connsiteY27397"/>
              </a:cxn>
              <a:cxn ang="0">
                <a:pos x="connsiteX27398" y="connsiteY27398"/>
              </a:cxn>
              <a:cxn ang="0">
                <a:pos x="connsiteX27399" y="connsiteY27399"/>
              </a:cxn>
              <a:cxn ang="0">
                <a:pos x="connsiteX27400" y="connsiteY27400"/>
              </a:cxn>
              <a:cxn ang="0">
                <a:pos x="connsiteX27401" y="connsiteY27401"/>
              </a:cxn>
              <a:cxn ang="0">
                <a:pos x="connsiteX27402" y="connsiteY27402"/>
              </a:cxn>
              <a:cxn ang="0">
                <a:pos x="connsiteX27403" y="connsiteY27403"/>
              </a:cxn>
              <a:cxn ang="0">
                <a:pos x="connsiteX27404" y="connsiteY27404"/>
              </a:cxn>
              <a:cxn ang="0">
                <a:pos x="connsiteX27405" y="connsiteY27405"/>
              </a:cxn>
              <a:cxn ang="0">
                <a:pos x="connsiteX27406" y="connsiteY27406"/>
              </a:cxn>
              <a:cxn ang="0">
                <a:pos x="connsiteX27407" y="connsiteY27407"/>
              </a:cxn>
              <a:cxn ang="0">
                <a:pos x="connsiteX27408" y="connsiteY27408"/>
              </a:cxn>
              <a:cxn ang="0">
                <a:pos x="connsiteX27409" y="connsiteY27409"/>
              </a:cxn>
              <a:cxn ang="0">
                <a:pos x="connsiteX27410" y="connsiteY27410"/>
              </a:cxn>
              <a:cxn ang="0">
                <a:pos x="connsiteX27411" y="connsiteY27411"/>
              </a:cxn>
              <a:cxn ang="0">
                <a:pos x="connsiteX27412" y="connsiteY27412"/>
              </a:cxn>
              <a:cxn ang="0">
                <a:pos x="connsiteX27413" y="connsiteY27413"/>
              </a:cxn>
              <a:cxn ang="0">
                <a:pos x="connsiteX27414" y="connsiteY27414"/>
              </a:cxn>
              <a:cxn ang="0">
                <a:pos x="connsiteX27415" y="connsiteY27415"/>
              </a:cxn>
              <a:cxn ang="0">
                <a:pos x="connsiteX27416" y="connsiteY27416"/>
              </a:cxn>
              <a:cxn ang="0">
                <a:pos x="connsiteX27417" y="connsiteY27417"/>
              </a:cxn>
              <a:cxn ang="0">
                <a:pos x="connsiteX27418" y="connsiteY27418"/>
              </a:cxn>
              <a:cxn ang="0">
                <a:pos x="connsiteX27419" y="connsiteY27419"/>
              </a:cxn>
              <a:cxn ang="0">
                <a:pos x="connsiteX27420" y="connsiteY27420"/>
              </a:cxn>
              <a:cxn ang="0">
                <a:pos x="connsiteX27421" y="connsiteY27421"/>
              </a:cxn>
              <a:cxn ang="0">
                <a:pos x="connsiteX27422" y="connsiteY27422"/>
              </a:cxn>
              <a:cxn ang="0">
                <a:pos x="connsiteX27423" y="connsiteY27423"/>
              </a:cxn>
              <a:cxn ang="0">
                <a:pos x="connsiteX27424" y="connsiteY27424"/>
              </a:cxn>
              <a:cxn ang="0">
                <a:pos x="connsiteX27425" y="connsiteY27425"/>
              </a:cxn>
              <a:cxn ang="0">
                <a:pos x="connsiteX27426" y="connsiteY27426"/>
              </a:cxn>
              <a:cxn ang="0">
                <a:pos x="connsiteX27427" y="connsiteY27427"/>
              </a:cxn>
              <a:cxn ang="0">
                <a:pos x="connsiteX27428" y="connsiteY27428"/>
              </a:cxn>
              <a:cxn ang="0">
                <a:pos x="connsiteX27429" y="connsiteY27429"/>
              </a:cxn>
              <a:cxn ang="0">
                <a:pos x="connsiteX27430" y="connsiteY27430"/>
              </a:cxn>
              <a:cxn ang="0">
                <a:pos x="connsiteX27431" y="connsiteY27431"/>
              </a:cxn>
              <a:cxn ang="0">
                <a:pos x="connsiteX27432" y="connsiteY27432"/>
              </a:cxn>
              <a:cxn ang="0">
                <a:pos x="connsiteX27433" y="connsiteY27433"/>
              </a:cxn>
              <a:cxn ang="0">
                <a:pos x="connsiteX27434" y="connsiteY27434"/>
              </a:cxn>
              <a:cxn ang="0">
                <a:pos x="connsiteX27435" y="connsiteY27435"/>
              </a:cxn>
              <a:cxn ang="0">
                <a:pos x="connsiteX27436" y="connsiteY27436"/>
              </a:cxn>
              <a:cxn ang="0">
                <a:pos x="connsiteX27437" y="connsiteY27437"/>
              </a:cxn>
              <a:cxn ang="0">
                <a:pos x="connsiteX27438" y="connsiteY27438"/>
              </a:cxn>
              <a:cxn ang="0">
                <a:pos x="connsiteX27439" y="connsiteY27439"/>
              </a:cxn>
              <a:cxn ang="0">
                <a:pos x="connsiteX27440" y="connsiteY27440"/>
              </a:cxn>
              <a:cxn ang="0">
                <a:pos x="connsiteX27441" y="connsiteY27441"/>
              </a:cxn>
              <a:cxn ang="0">
                <a:pos x="connsiteX27442" y="connsiteY27442"/>
              </a:cxn>
              <a:cxn ang="0">
                <a:pos x="connsiteX27443" y="connsiteY27443"/>
              </a:cxn>
              <a:cxn ang="0">
                <a:pos x="connsiteX27444" y="connsiteY27444"/>
              </a:cxn>
              <a:cxn ang="0">
                <a:pos x="connsiteX27445" y="connsiteY27445"/>
              </a:cxn>
              <a:cxn ang="0">
                <a:pos x="connsiteX27446" y="connsiteY27446"/>
              </a:cxn>
              <a:cxn ang="0">
                <a:pos x="connsiteX27447" y="connsiteY27447"/>
              </a:cxn>
              <a:cxn ang="0">
                <a:pos x="connsiteX27448" y="connsiteY27448"/>
              </a:cxn>
              <a:cxn ang="0">
                <a:pos x="connsiteX27449" y="connsiteY27449"/>
              </a:cxn>
              <a:cxn ang="0">
                <a:pos x="connsiteX27450" y="connsiteY27450"/>
              </a:cxn>
              <a:cxn ang="0">
                <a:pos x="connsiteX27451" y="connsiteY27451"/>
              </a:cxn>
              <a:cxn ang="0">
                <a:pos x="connsiteX27452" y="connsiteY27452"/>
              </a:cxn>
              <a:cxn ang="0">
                <a:pos x="connsiteX27453" y="connsiteY27453"/>
              </a:cxn>
              <a:cxn ang="0">
                <a:pos x="connsiteX27454" y="connsiteY27454"/>
              </a:cxn>
              <a:cxn ang="0">
                <a:pos x="connsiteX27455" y="connsiteY27455"/>
              </a:cxn>
              <a:cxn ang="0">
                <a:pos x="connsiteX27456" y="connsiteY27456"/>
              </a:cxn>
              <a:cxn ang="0">
                <a:pos x="connsiteX27457" y="connsiteY27457"/>
              </a:cxn>
              <a:cxn ang="0">
                <a:pos x="connsiteX27458" y="connsiteY27458"/>
              </a:cxn>
              <a:cxn ang="0">
                <a:pos x="connsiteX27459" y="connsiteY27459"/>
              </a:cxn>
              <a:cxn ang="0">
                <a:pos x="connsiteX27460" y="connsiteY27460"/>
              </a:cxn>
              <a:cxn ang="0">
                <a:pos x="connsiteX27461" y="connsiteY27461"/>
              </a:cxn>
              <a:cxn ang="0">
                <a:pos x="connsiteX27462" y="connsiteY27462"/>
              </a:cxn>
              <a:cxn ang="0">
                <a:pos x="connsiteX27463" y="connsiteY27463"/>
              </a:cxn>
              <a:cxn ang="0">
                <a:pos x="connsiteX27464" y="connsiteY27464"/>
              </a:cxn>
              <a:cxn ang="0">
                <a:pos x="connsiteX27465" y="connsiteY27465"/>
              </a:cxn>
              <a:cxn ang="0">
                <a:pos x="connsiteX27466" y="connsiteY27466"/>
              </a:cxn>
              <a:cxn ang="0">
                <a:pos x="connsiteX27467" y="connsiteY27467"/>
              </a:cxn>
              <a:cxn ang="0">
                <a:pos x="connsiteX27468" y="connsiteY27468"/>
              </a:cxn>
              <a:cxn ang="0">
                <a:pos x="connsiteX27469" y="connsiteY27469"/>
              </a:cxn>
              <a:cxn ang="0">
                <a:pos x="connsiteX27470" y="connsiteY27470"/>
              </a:cxn>
              <a:cxn ang="0">
                <a:pos x="connsiteX27471" y="connsiteY27471"/>
              </a:cxn>
              <a:cxn ang="0">
                <a:pos x="connsiteX27472" y="connsiteY27472"/>
              </a:cxn>
              <a:cxn ang="0">
                <a:pos x="connsiteX27473" y="connsiteY27473"/>
              </a:cxn>
              <a:cxn ang="0">
                <a:pos x="connsiteX27474" y="connsiteY27474"/>
              </a:cxn>
              <a:cxn ang="0">
                <a:pos x="connsiteX27475" y="connsiteY27475"/>
              </a:cxn>
              <a:cxn ang="0">
                <a:pos x="connsiteX27476" y="connsiteY27476"/>
              </a:cxn>
              <a:cxn ang="0">
                <a:pos x="connsiteX27477" y="connsiteY27477"/>
              </a:cxn>
              <a:cxn ang="0">
                <a:pos x="connsiteX27478" y="connsiteY27478"/>
              </a:cxn>
              <a:cxn ang="0">
                <a:pos x="connsiteX27479" y="connsiteY27479"/>
              </a:cxn>
              <a:cxn ang="0">
                <a:pos x="connsiteX27480" y="connsiteY27480"/>
              </a:cxn>
              <a:cxn ang="0">
                <a:pos x="connsiteX27481" y="connsiteY27481"/>
              </a:cxn>
              <a:cxn ang="0">
                <a:pos x="connsiteX27482" y="connsiteY27482"/>
              </a:cxn>
              <a:cxn ang="0">
                <a:pos x="connsiteX27483" y="connsiteY27483"/>
              </a:cxn>
              <a:cxn ang="0">
                <a:pos x="connsiteX27484" y="connsiteY27484"/>
              </a:cxn>
              <a:cxn ang="0">
                <a:pos x="connsiteX27485" y="connsiteY27485"/>
              </a:cxn>
              <a:cxn ang="0">
                <a:pos x="connsiteX27486" y="connsiteY27486"/>
              </a:cxn>
              <a:cxn ang="0">
                <a:pos x="connsiteX27487" y="connsiteY27487"/>
              </a:cxn>
              <a:cxn ang="0">
                <a:pos x="connsiteX27488" y="connsiteY27488"/>
              </a:cxn>
              <a:cxn ang="0">
                <a:pos x="connsiteX27489" y="connsiteY27489"/>
              </a:cxn>
              <a:cxn ang="0">
                <a:pos x="connsiteX27490" y="connsiteY27490"/>
              </a:cxn>
              <a:cxn ang="0">
                <a:pos x="connsiteX27491" y="connsiteY27491"/>
              </a:cxn>
              <a:cxn ang="0">
                <a:pos x="connsiteX27492" y="connsiteY27492"/>
              </a:cxn>
              <a:cxn ang="0">
                <a:pos x="connsiteX27493" y="connsiteY27493"/>
              </a:cxn>
              <a:cxn ang="0">
                <a:pos x="connsiteX27494" y="connsiteY27494"/>
              </a:cxn>
              <a:cxn ang="0">
                <a:pos x="connsiteX27495" y="connsiteY27495"/>
              </a:cxn>
              <a:cxn ang="0">
                <a:pos x="connsiteX27496" y="connsiteY27496"/>
              </a:cxn>
              <a:cxn ang="0">
                <a:pos x="connsiteX27497" y="connsiteY27497"/>
              </a:cxn>
              <a:cxn ang="0">
                <a:pos x="connsiteX27498" y="connsiteY27498"/>
              </a:cxn>
              <a:cxn ang="0">
                <a:pos x="connsiteX27499" y="connsiteY27499"/>
              </a:cxn>
              <a:cxn ang="0">
                <a:pos x="connsiteX27500" y="connsiteY27500"/>
              </a:cxn>
              <a:cxn ang="0">
                <a:pos x="connsiteX27501" y="connsiteY27501"/>
              </a:cxn>
              <a:cxn ang="0">
                <a:pos x="connsiteX27502" y="connsiteY27502"/>
              </a:cxn>
              <a:cxn ang="0">
                <a:pos x="connsiteX27503" y="connsiteY27503"/>
              </a:cxn>
              <a:cxn ang="0">
                <a:pos x="connsiteX27504" y="connsiteY27504"/>
              </a:cxn>
              <a:cxn ang="0">
                <a:pos x="connsiteX27505" y="connsiteY27505"/>
              </a:cxn>
              <a:cxn ang="0">
                <a:pos x="connsiteX27506" y="connsiteY27506"/>
              </a:cxn>
              <a:cxn ang="0">
                <a:pos x="connsiteX27507" y="connsiteY27507"/>
              </a:cxn>
              <a:cxn ang="0">
                <a:pos x="connsiteX27508" y="connsiteY27508"/>
              </a:cxn>
              <a:cxn ang="0">
                <a:pos x="connsiteX27509" y="connsiteY27509"/>
              </a:cxn>
              <a:cxn ang="0">
                <a:pos x="connsiteX27510" y="connsiteY27510"/>
              </a:cxn>
              <a:cxn ang="0">
                <a:pos x="connsiteX27511" y="connsiteY27511"/>
              </a:cxn>
              <a:cxn ang="0">
                <a:pos x="connsiteX27512" y="connsiteY27512"/>
              </a:cxn>
              <a:cxn ang="0">
                <a:pos x="connsiteX27513" y="connsiteY27513"/>
              </a:cxn>
              <a:cxn ang="0">
                <a:pos x="connsiteX27514" y="connsiteY27514"/>
              </a:cxn>
              <a:cxn ang="0">
                <a:pos x="connsiteX27515" y="connsiteY27515"/>
              </a:cxn>
              <a:cxn ang="0">
                <a:pos x="connsiteX27516" y="connsiteY27516"/>
              </a:cxn>
              <a:cxn ang="0">
                <a:pos x="connsiteX27517" y="connsiteY27517"/>
              </a:cxn>
              <a:cxn ang="0">
                <a:pos x="connsiteX27518" y="connsiteY27518"/>
              </a:cxn>
              <a:cxn ang="0">
                <a:pos x="connsiteX27519" y="connsiteY27519"/>
              </a:cxn>
              <a:cxn ang="0">
                <a:pos x="connsiteX27520" y="connsiteY27520"/>
              </a:cxn>
              <a:cxn ang="0">
                <a:pos x="connsiteX27521" y="connsiteY27521"/>
              </a:cxn>
              <a:cxn ang="0">
                <a:pos x="connsiteX27522" y="connsiteY27522"/>
              </a:cxn>
              <a:cxn ang="0">
                <a:pos x="connsiteX27523" y="connsiteY27523"/>
              </a:cxn>
              <a:cxn ang="0">
                <a:pos x="connsiteX27524" y="connsiteY27524"/>
              </a:cxn>
              <a:cxn ang="0">
                <a:pos x="connsiteX27525" y="connsiteY27525"/>
              </a:cxn>
              <a:cxn ang="0">
                <a:pos x="connsiteX27526" y="connsiteY27526"/>
              </a:cxn>
              <a:cxn ang="0">
                <a:pos x="connsiteX27527" y="connsiteY27527"/>
              </a:cxn>
              <a:cxn ang="0">
                <a:pos x="connsiteX27528" y="connsiteY27528"/>
              </a:cxn>
              <a:cxn ang="0">
                <a:pos x="connsiteX27529" y="connsiteY27529"/>
              </a:cxn>
              <a:cxn ang="0">
                <a:pos x="connsiteX27530" y="connsiteY27530"/>
              </a:cxn>
              <a:cxn ang="0">
                <a:pos x="connsiteX27531" y="connsiteY27531"/>
              </a:cxn>
              <a:cxn ang="0">
                <a:pos x="connsiteX27532" y="connsiteY27532"/>
              </a:cxn>
              <a:cxn ang="0">
                <a:pos x="connsiteX27533" y="connsiteY27533"/>
              </a:cxn>
              <a:cxn ang="0">
                <a:pos x="connsiteX27534" y="connsiteY27534"/>
              </a:cxn>
              <a:cxn ang="0">
                <a:pos x="connsiteX27535" y="connsiteY27535"/>
              </a:cxn>
              <a:cxn ang="0">
                <a:pos x="connsiteX27536" y="connsiteY27536"/>
              </a:cxn>
              <a:cxn ang="0">
                <a:pos x="connsiteX27537" y="connsiteY27537"/>
              </a:cxn>
              <a:cxn ang="0">
                <a:pos x="connsiteX27538" y="connsiteY27538"/>
              </a:cxn>
              <a:cxn ang="0">
                <a:pos x="connsiteX27539" y="connsiteY27539"/>
              </a:cxn>
              <a:cxn ang="0">
                <a:pos x="connsiteX27540" y="connsiteY27540"/>
              </a:cxn>
              <a:cxn ang="0">
                <a:pos x="connsiteX27541" y="connsiteY27541"/>
              </a:cxn>
              <a:cxn ang="0">
                <a:pos x="connsiteX27542" y="connsiteY27542"/>
              </a:cxn>
              <a:cxn ang="0">
                <a:pos x="connsiteX27543" y="connsiteY27543"/>
              </a:cxn>
              <a:cxn ang="0">
                <a:pos x="connsiteX27544" y="connsiteY27544"/>
              </a:cxn>
              <a:cxn ang="0">
                <a:pos x="connsiteX27545" y="connsiteY27545"/>
              </a:cxn>
              <a:cxn ang="0">
                <a:pos x="connsiteX27546" y="connsiteY27546"/>
              </a:cxn>
              <a:cxn ang="0">
                <a:pos x="connsiteX27547" y="connsiteY27547"/>
              </a:cxn>
              <a:cxn ang="0">
                <a:pos x="connsiteX27548" y="connsiteY27548"/>
              </a:cxn>
              <a:cxn ang="0">
                <a:pos x="connsiteX27549" y="connsiteY27549"/>
              </a:cxn>
              <a:cxn ang="0">
                <a:pos x="connsiteX27550" y="connsiteY27550"/>
              </a:cxn>
              <a:cxn ang="0">
                <a:pos x="connsiteX27551" y="connsiteY27551"/>
              </a:cxn>
              <a:cxn ang="0">
                <a:pos x="connsiteX27552" y="connsiteY27552"/>
              </a:cxn>
              <a:cxn ang="0">
                <a:pos x="connsiteX27553" y="connsiteY27553"/>
              </a:cxn>
              <a:cxn ang="0">
                <a:pos x="connsiteX27554" y="connsiteY27554"/>
              </a:cxn>
              <a:cxn ang="0">
                <a:pos x="connsiteX27555" y="connsiteY27555"/>
              </a:cxn>
              <a:cxn ang="0">
                <a:pos x="connsiteX27556" y="connsiteY27556"/>
              </a:cxn>
              <a:cxn ang="0">
                <a:pos x="connsiteX27557" y="connsiteY27557"/>
              </a:cxn>
              <a:cxn ang="0">
                <a:pos x="connsiteX27558" y="connsiteY27558"/>
              </a:cxn>
              <a:cxn ang="0">
                <a:pos x="connsiteX27559" y="connsiteY27559"/>
              </a:cxn>
              <a:cxn ang="0">
                <a:pos x="connsiteX27560" y="connsiteY27560"/>
              </a:cxn>
              <a:cxn ang="0">
                <a:pos x="connsiteX27561" y="connsiteY27561"/>
              </a:cxn>
              <a:cxn ang="0">
                <a:pos x="connsiteX27562" y="connsiteY27562"/>
              </a:cxn>
              <a:cxn ang="0">
                <a:pos x="connsiteX27563" y="connsiteY27563"/>
              </a:cxn>
              <a:cxn ang="0">
                <a:pos x="connsiteX27564" y="connsiteY27564"/>
              </a:cxn>
              <a:cxn ang="0">
                <a:pos x="connsiteX27565" y="connsiteY27565"/>
              </a:cxn>
              <a:cxn ang="0">
                <a:pos x="connsiteX27566" y="connsiteY27566"/>
              </a:cxn>
              <a:cxn ang="0">
                <a:pos x="connsiteX27567" y="connsiteY27567"/>
              </a:cxn>
              <a:cxn ang="0">
                <a:pos x="connsiteX27568" y="connsiteY27568"/>
              </a:cxn>
              <a:cxn ang="0">
                <a:pos x="connsiteX27569" y="connsiteY27569"/>
              </a:cxn>
              <a:cxn ang="0">
                <a:pos x="connsiteX27570" y="connsiteY27570"/>
              </a:cxn>
              <a:cxn ang="0">
                <a:pos x="connsiteX27571" y="connsiteY27571"/>
              </a:cxn>
              <a:cxn ang="0">
                <a:pos x="connsiteX27572" y="connsiteY27572"/>
              </a:cxn>
              <a:cxn ang="0">
                <a:pos x="connsiteX27573" y="connsiteY27573"/>
              </a:cxn>
              <a:cxn ang="0">
                <a:pos x="connsiteX27574" y="connsiteY27574"/>
              </a:cxn>
              <a:cxn ang="0">
                <a:pos x="connsiteX27575" y="connsiteY27575"/>
              </a:cxn>
              <a:cxn ang="0">
                <a:pos x="connsiteX27576" y="connsiteY27576"/>
              </a:cxn>
              <a:cxn ang="0">
                <a:pos x="connsiteX27577" y="connsiteY27577"/>
              </a:cxn>
              <a:cxn ang="0">
                <a:pos x="connsiteX27578" y="connsiteY27578"/>
              </a:cxn>
              <a:cxn ang="0">
                <a:pos x="connsiteX27579" y="connsiteY27579"/>
              </a:cxn>
              <a:cxn ang="0">
                <a:pos x="connsiteX27580" y="connsiteY27580"/>
              </a:cxn>
              <a:cxn ang="0">
                <a:pos x="connsiteX27581" y="connsiteY27581"/>
              </a:cxn>
              <a:cxn ang="0">
                <a:pos x="connsiteX27582" y="connsiteY27582"/>
              </a:cxn>
              <a:cxn ang="0">
                <a:pos x="connsiteX27583" y="connsiteY27583"/>
              </a:cxn>
              <a:cxn ang="0">
                <a:pos x="connsiteX27584" y="connsiteY27584"/>
              </a:cxn>
              <a:cxn ang="0">
                <a:pos x="connsiteX27585" y="connsiteY27585"/>
              </a:cxn>
              <a:cxn ang="0">
                <a:pos x="connsiteX27586" y="connsiteY27586"/>
              </a:cxn>
              <a:cxn ang="0">
                <a:pos x="connsiteX27587" y="connsiteY27587"/>
              </a:cxn>
              <a:cxn ang="0">
                <a:pos x="connsiteX27588" y="connsiteY27588"/>
              </a:cxn>
              <a:cxn ang="0">
                <a:pos x="connsiteX27589" y="connsiteY27589"/>
              </a:cxn>
              <a:cxn ang="0">
                <a:pos x="connsiteX27590" y="connsiteY27590"/>
              </a:cxn>
              <a:cxn ang="0">
                <a:pos x="connsiteX27591" y="connsiteY27591"/>
              </a:cxn>
              <a:cxn ang="0">
                <a:pos x="connsiteX27592" y="connsiteY27592"/>
              </a:cxn>
              <a:cxn ang="0">
                <a:pos x="connsiteX27593" y="connsiteY27593"/>
              </a:cxn>
              <a:cxn ang="0">
                <a:pos x="connsiteX27594" y="connsiteY27594"/>
              </a:cxn>
              <a:cxn ang="0">
                <a:pos x="connsiteX27595" y="connsiteY27595"/>
              </a:cxn>
              <a:cxn ang="0">
                <a:pos x="connsiteX27596" y="connsiteY27596"/>
              </a:cxn>
              <a:cxn ang="0">
                <a:pos x="connsiteX27597" y="connsiteY27597"/>
              </a:cxn>
              <a:cxn ang="0">
                <a:pos x="connsiteX27598" y="connsiteY27598"/>
              </a:cxn>
              <a:cxn ang="0">
                <a:pos x="connsiteX27599" y="connsiteY27599"/>
              </a:cxn>
              <a:cxn ang="0">
                <a:pos x="connsiteX27600" y="connsiteY27600"/>
              </a:cxn>
              <a:cxn ang="0">
                <a:pos x="connsiteX27601" y="connsiteY27601"/>
              </a:cxn>
              <a:cxn ang="0">
                <a:pos x="connsiteX27602" y="connsiteY27602"/>
              </a:cxn>
              <a:cxn ang="0">
                <a:pos x="connsiteX27603" y="connsiteY27603"/>
              </a:cxn>
              <a:cxn ang="0">
                <a:pos x="connsiteX27604" y="connsiteY27604"/>
              </a:cxn>
              <a:cxn ang="0">
                <a:pos x="connsiteX27605" y="connsiteY27605"/>
              </a:cxn>
              <a:cxn ang="0">
                <a:pos x="connsiteX27606" y="connsiteY27606"/>
              </a:cxn>
              <a:cxn ang="0">
                <a:pos x="connsiteX27607" y="connsiteY27607"/>
              </a:cxn>
              <a:cxn ang="0">
                <a:pos x="connsiteX27608" y="connsiteY27608"/>
              </a:cxn>
              <a:cxn ang="0">
                <a:pos x="connsiteX27609" y="connsiteY27609"/>
              </a:cxn>
              <a:cxn ang="0">
                <a:pos x="connsiteX27610" y="connsiteY27610"/>
              </a:cxn>
              <a:cxn ang="0">
                <a:pos x="connsiteX27611" y="connsiteY27611"/>
              </a:cxn>
              <a:cxn ang="0">
                <a:pos x="connsiteX27612" y="connsiteY27612"/>
              </a:cxn>
              <a:cxn ang="0">
                <a:pos x="connsiteX27613" y="connsiteY27613"/>
              </a:cxn>
              <a:cxn ang="0">
                <a:pos x="connsiteX27614" y="connsiteY27614"/>
              </a:cxn>
              <a:cxn ang="0">
                <a:pos x="connsiteX27615" y="connsiteY27615"/>
              </a:cxn>
              <a:cxn ang="0">
                <a:pos x="connsiteX27616" y="connsiteY27616"/>
              </a:cxn>
              <a:cxn ang="0">
                <a:pos x="connsiteX27617" y="connsiteY27617"/>
              </a:cxn>
              <a:cxn ang="0">
                <a:pos x="connsiteX27618" y="connsiteY27618"/>
              </a:cxn>
              <a:cxn ang="0">
                <a:pos x="connsiteX27619" y="connsiteY27619"/>
              </a:cxn>
              <a:cxn ang="0">
                <a:pos x="connsiteX27620" y="connsiteY27620"/>
              </a:cxn>
              <a:cxn ang="0">
                <a:pos x="connsiteX27621" y="connsiteY27621"/>
              </a:cxn>
              <a:cxn ang="0">
                <a:pos x="connsiteX27622" y="connsiteY27622"/>
              </a:cxn>
              <a:cxn ang="0">
                <a:pos x="connsiteX27623" y="connsiteY27623"/>
              </a:cxn>
              <a:cxn ang="0">
                <a:pos x="connsiteX27624" y="connsiteY27624"/>
              </a:cxn>
              <a:cxn ang="0">
                <a:pos x="connsiteX27625" y="connsiteY27625"/>
              </a:cxn>
              <a:cxn ang="0">
                <a:pos x="connsiteX27626" y="connsiteY27626"/>
              </a:cxn>
              <a:cxn ang="0">
                <a:pos x="connsiteX27627" y="connsiteY27627"/>
              </a:cxn>
              <a:cxn ang="0">
                <a:pos x="connsiteX27628" y="connsiteY27628"/>
              </a:cxn>
              <a:cxn ang="0">
                <a:pos x="connsiteX27629" y="connsiteY27629"/>
              </a:cxn>
              <a:cxn ang="0">
                <a:pos x="connsiteX27630" y="connsiteY27630"/>
              </a:cxn>
              <a:cxn ang="0">
                <a:pos x="connsiteX27631" y="connsiteY27631"/>
              </a:cxn>
              <a:cxn ang="0">
                <a:pos x="connsiteX27632" y="connsiteY27632"/>
              </a:cxn>
              <a:cxn ang="0">
                <a:pos x="connsiteX27633" y="connsiteY27633"/>
              </a:cxn>
              <a:cxn ang="0">
                <a:pos x="connsiteX27634" y="connsiteY27634"/>
              </a:cxn>
              <a:cxn ang="0">
                <a:pos x="connsiteX27635" y="connsiteY27635"/>
              </a:cxn>
              <a:cxn ang="0">
                <a:pos x="connsiteX27636" y="connsiteY27636"/>
              </a:cxn>
              <a:cxn ang="0">
                <a:pos x="connsiteX27637" y="connsiteY27637"/>
              </a:cxn>
              <a:cxn ang="0">
                <a:pos x="connsiteX27638" y="connsiteY27638"/>
              </a:cxn>
              <a:cxn ang="0">
                <a:pos x="connsiteX27639" y="connsiteY27639"/>
              </a:cxn>
              <a:cxn ang="0">
                <a:pos x="connsiteX27640" y="connsiteY27640"/>
              </a:cxn>
              <a:cxn ang="0">
                <a:pos x="connsiteX27641" y="connsiteY27641"/>
              </a:cxn>
              <a:cxn ang="0">
                <a:pos x="connsiteX27642" y="connsiteY27642"/>
              </a:cxn>
              <a:cxn ang="0">
                <a:pos x="connsiteX27643" y="connsiteY27643"/>
              </a:cxn>
              <a:cxn ang="0">
                <a:pos x="connsiteX27644" y="connsiteY27644"/>
              </a:cxn>
              <a:cxn ang="0">
                <a:pos x="connsiteX27645" y="connsiteY27645"/>
              </a:cxn>
              <a:cxn ang="0">
                <a:pos x="connsiteX27646" y="connsiteY27646"/>
              </a:cxn>
              <a:cxn ang="0">
                <a:pos x="connsiteX27647" y="connsiteY27647"/>
              </a:cxn>
              <a:cxn ang="0">
                <a:pos x="connsiteX27648" y="connsiteY27648"/>
              </a:cxn>
              <a:cxn ang="0">
                <a:pos x="connsiteX27649" y="connsiteY27649"/>
              </a:cxn>
              <a:cxn ang="0">
                <a:pos x="connsiteX27650" y="connsiteY27650"/>
              </a:cxn>
              <a:cxn ang="0">
                <a:pos x="connsiteX27651" y="connsiteY27651"/>
              </a:cxn>
              <a:cxn ang="0">
                <a:pos x="connsiteX27652" y="connsiteY27652"/>
              </a:cxn>
              <a:cxn ang="0">
                <a:pos x="connsiteX27653" y="connsiteY27653"/>
              </a:cxn>
              <a:cxn ang="0">
                <a:pos x="connsiteX27654" y="connsiteY27654"/>
              </a:cxn>
              <a:cxn ang="0">
                <a:pos x="connsiteX27655" y="connsiteY27655"/>
              </a:cxn>
              <a:cxn ang="0">
                <a:pos x="connsiteX27656" y="connsiteY27656"/>
              </a:cxn>
              <a:cxn ang="0">
                <a:pos x="connsiteX27657" y="connsiteY27657"/>
              </a:cxn>
              <a:cxn ang="0">
                <a:pos x="connsiteX27658" y="connsiteY27658"/>
              </a:cxn>
              <a:cxn ang="0">
                <a:pos x="connsiteX27659" y="connsiteY27659"/>
              </a:cxn>
              <a:cxn ang="0">
                <a:pos x="connsiteX27660" y="connsiteY27660"/>
              </a:cxn>
              <a:cxn ang="0">
                <a:pos x="connsiteX27661" y="connsiteY27661"/>
              </a:cxn>
              <a:cxn ang="0">
                <a:pos x="connsiteX27662" y="connsiteY27662"/>
              </a:cxn>
              <a:cxn ang="0">
                <a:pos x="connsiteX27663" y="connsiteY27663"/>
              </a:cxn>
              <a:cxn ang="0">
                <a:pos x="connsiteX27664" y="connsiteY27664"/>
              </a:cxn>
              <a:cxn ang="0">
                <a:pos x="connsiteX27665" y="connsiteY27665"/>
              </a:cxn>
              <a:cxn ang="0">
                <a:pos x="connsiteX27666" y="connsiteY27666"/>
              </a:cxn>
              <a:cxn ang="0">
                <a:pos x="connsiteX27667" y="connsiteY27667"/>
              </a:cxn>
              <a:cxn ang="0">
                <a:pos x="connsiteX27668" y="connsiteY27668"/>
              </a:cxn>
              <a:cxn ang="0">
                <a:pos x="connsiteX27669" y="connsiteY27669"/>
              </a:cxn>
              <a:cxn ang="0">
                <a:pos x="connsiteX27670" y="connsiteY27670"/>
              </a:cxn>
              <a:cxn ang="0">
                <a:pos x="connsiteX27671" y="connsiteY27671"/>
              </a:cxn>
              <a:cxn ang="0">
                <a:pos x="connsiteX27672" y="connsiteY27672"/>
              </a:cxn>
              <a:cxn ang="0">
                <a:pos x="connsiteX27673" y="connsiteY27673"/>
              </a:cxn>
              <a:cxn ang="0">
                <a:pos x="connsiteX27674" y="connsiteY27674"/>
              </a:cxn>
              <a:cxn ang="0">
                <a:pos x="connsiteX27675" y="connsiteY27675"/>
              </a:cxn>
              <a:cxn ang="0">
                <a:pos x="connsiteX27676" y="connsiteY27676"/>
              </a:cxn>
              <a:cxn ang="0">
                <a:pos x="connsiteX27677" y="connsiteY27677"/>
              </a:cxn>
              <a:cxn ang="0">
                <a:pos x="connsiteX27678" y="connsiteY27678"/>
              </a:cxn>
              <a:cxn ang="0">
                <a:pos x="connsiteX27679" y="connsiteY27679"/>
              </a:cxn>
              <a:cxn ang="0">
                <a:pos x="connsiteX27680" y="connsiteY27680"/>
              </a:cxn>
              <a:cxn ang="0">
                <a:pos x="connsiteX27681" y="connsiteY27681"/>
              </a:cxn>
              <a:cxn ang="0">
                <a:pos x="connsiteX27682" y="connsiteY27682"/>
              </a:cxn>
              <a:cxn ang="0">
                <a:pos x="connsiteX27683" y="connsiteY27683"/>
              </a:cxn>
              <a:cxn ang="0">
                <a:pos x="connsiteX27684" y="connsiteY27684"/>
              </a:cxn>
              <a:cxn ang="0">
                <a:pos x="connsiteX27685" y="connsiteY27685"/>
              </a:cxn>
              <a:cxn ang="0">
                <a:pos x="connsiteX27686" y="connsiteY27686"/>
              </a:cxn>
              <a:cxn ang="0">
                <a:pos x="connsiteX27687" y="connsiteY27687"/>
              </a:cxn>
              <a:cxn ang="0">
                <a:pos x="connsiteX27688" y="connsiteY27688"/>
              </a:cxn>
              <a:cxn ang="0">
                <a:pos x="connsiteX27689" y="connsiteY27689"/>
              </a:cxn>
              <a:cxn ang="0">
                <a:pos x="connsiteX27690" y="connsiteY27690"/>
              </a:cxn>
              <a:cxn ang="0">
                <a:pos x="connsiteX27691" y="connsiteY27691"/>
              </a:cxn>
              <a:cxn ang="0">
                <a:pos x="connsiteX27692" y="connsiteY27692"/>
              </a:cxn>
              <a:cxn ang="0">
                <a:pos x="connsiteX27693" y="connsiteY27693"/>
              </a:cxn>
              <a:cxn ang="0">
                <a:pos x="connsiteX27694" y="connsiteY27694"/>
              </a:cxn>
              <a:cxn ang="0">
                <a:pos x="connsiteX27695" y="connsiteY27695"/>
              </a:cxn>
              <a:cxn ang="0">
                <a:pos x="connsiteX27696" y="connsiteY27696"/>
              </a:cxn>
              <a:cxn ang="0">
                <a:pos x="connsiteX27697" y="connsiteY27697"/>
              </a:cxn>
              <a:cxn ang="0">
                <a:pos x="connsiteX27698" y="connsiteY27698"/>
              </a:cxn>
              <a:cxn ang="0">
                <a:pos x="connsiteX27699" y="connsiteY27699"/>
              </a:cxn>
              <a:cxn ang="0">
                <a:pos x="connsiteX27700" y="connsiteY27700"/>
              </a:cxn>
              <a:cxn ang="0">
                <a:pos x="connsiteX27701" y="connsiteY27701"/>
              </a:cxn>
              <a:cxn ang="0">
                <a:pos x="connsiteX27702" y="connsiteY27702"/>
              </a:cxn>
              <a:cxn ang="0">
                <a:pos x="connsiteX27703" y="connsiteY27703"/>
              </a:cxn>
              <a:cxn ang="0">
                <a:pos x="connsiteX27704" y="connsiteY27704"/>
              </a:cxn>
              <a:cxn ang="0">
                <a:pos x="connsiteX27705" y="connsiteY27705"/>
              </a:cxn>
              <a:cxn ang="0">
                <a:pos x="connsiteX27706" y="connsiteY27706"/>
              </a:cxn>
              <a:cxn ang="0">
                <a:pos x="connsiteX27707" y="connsiteY27707"/>
              </a:cxn>
              <a:cxn ang="0">
                <a:pos x="connsiteX27708" y="connsiteY27708"/>
              </a:cxn>
              <a:cxn ang="0">
                <a:pos x="connsiteX27709" y="connsiteY27709"/>
              </a:cxn>
              <a:cxn ang="0">
                <a:pos x="connsiteX27710" y="connsiteY27710"/>
              </a:cxn>
              <a:cxn ang="0">
                <a:pos x="connsiteX27711" y="connsiteY27711"/>
              </a:cxn>
              <a:cxn ang="0">
                <a:pos x="connsiteX27712" y="connsiteY27712"/>
              </a:cxn>
              <a:cxn ang="0">
                <a:pos x="connsiteX27713" y="connsiteY27713"/>
              </a:cxn>
              <a:cxn ang="0">
                <a:pos x="connsiteX27714" y="connsiteY27714"/>
              </a:cxn>
              <a:cxn ang="0">
                <a:pos x="connsiteX27715" y="connsiteY27715"/>
              </a:cxn>
              <a:cxn ang="0">
                <a:pos x="connsiteX27716" y="connsiteY27716"/>
              </a:cxn>
              <a:cxn ang="0">
                <a:pos x="connsiteX27717" y="connsiteY27717"/>
              </a:cxn>
              <a:cxn ang="0">
                <a:pos x="connsiteX27718" y="connsiteY27718"/>
              </a:cxn>
              <a:cxn ang="0">
                <a:pos x="connsiteX27719" y="connsiteY27719"/>
              </a:cxn>
              <a:cxn ang="0">
                <a:pos x="connsiteX27720" y="connsiteY27720"/>
              </a:cxn>
              <a:cxn ang="0">
                <a:pos x="connsiteX27721" y="connsiteY27721"/>
              </a:cxn>
              <a:cxn ang="0">
                <a:pos x="connsiteX27722" y="connsiteY27722"/>
              </a:cxn>
              <a:cxn ang="0">
                <a:pos x="connsiteX27723" y="connsiteY27723"/>
              </a:cxn>
              <a:cxn ang="0">
                <a:pos x="connsiteX27724" y="connsiteY27724"/>
              </a:cxn>
              <a:cxn ang="0">
                <a:pos x="connsiteX27725" y="connsiteY27725"/>
              </a:cxn>
              <a:cxn ang="0">
                <a:pos x="connsiteX27726" y="connsiteY27726"/>
              </a:cxn>
              <a:cxn ang="0">
                <a:pos x="connsiteX27727" y="connsiteY27727"/>
              </a:cxn>
              <a:cxn ang="0">
                <a:pos x="connsiteX27728" y="connsiteY27728"/>
              </a:cxn>
              <a:cxn ang="0">
                <a:pos x="connsiteX27729" y="connsiteY27729"/>
              </a:cxn>
              <a:cxn ang="0">
                <a:pos x="connsiteX27730" y="connsiteY27730"/>
              </a:cxn>
              <a:cxn ang="0">
                <a:pos x="connsiteX27731" y="connsiteY27731"/>
              </a:cxn>
              <a:cxn ang="0">
                <a:pos x="connsiteX27732" y="connsiteY27732"/>
              </a:cxn>
              <a:cxn ang="0">
                <a:pos x="connsiteX27733" y="connsiteY27733"/>
              </a:cxn>
              <a:cxn ang="0">
                <a:pos x="connsiteX27734" y="connsiteY27734"/>
              </a:cxn>
              <a:cxn ang="0">
                <a:pos x="connsiteX27735" y="connsiteY27735"/>
              </a:cxn>
              <a:cxn ang="0">
                <a:pos x="connsiteX27736" y="connsiteY27736"/>
              </a:cxn>
              <a:cxn ang="0">
                <a:pos x="connsiteX27737" y="connsiteY27737"/>
              </a:cxn>
              <a:cxn ang="0">
                <a:pos x="connsiteX27738" y="connsiteY27738"/>
              </a:cxn>
              <a:cxn ang="0">
                <a:pos x="connsiteX27739" y="connsiteY27739"/>
              </a:cxn>
              <a:cxn ang="0">
                <a:pos x="connsiteX27740" y="connsiteY27740"/>
              </a:cxn>
              <a:cxn ang="0">
                <a:pos x="connsiteX27741" y="connsiteY27741"/>
              </a:cxn>
              <a:cxn ang="0">
                <a:pos x="connsiteX27742" y="connsiteY27742"/>
              </a:cxn>
              <a:cxn ang="0">
                <a:pos x="connsiteX27743" y="connsiteY27743"/>
              </a:cxn>
              <a:cxn ang="0">
                <a:pos x="connsiteX27744" y="connsiteY27744"/>
              </a:cxn>
              <a:cxn ang="0">
                <a:pos x="connsiteX27745" y="connsiteY27745"/>
              </a:cxn>
              <a:cxn ang="0">
                <a:pos x="connsiteX27746" y="connsiteY27746"/>
              </a:cxn>
              <a:cxn ang="0">
                <a:pos x="connsiteX27747" y="connsiteY27747"/>
              </a:cxn>
              <a:cxn ang="0">
                <a:pos x="connsiteX27748" y="connsiteY27748"/>
              </a:cxn>
              <a:cxn ang="0">
                <a:pos x="connsiteX27749" y="connsiteY27749"/>
              </a:cxn>
              <a:cxn ang="0">
                <a:pos x="connsiteX27750" y="connsiteY27750"/>
              </a:cxn>
              <a:cxn ang="0">
                <a:pos x="connsiteX27751" y="connsiteY27751"/>
              </a:cxn>
              <a:cxn ang="0">
                <a:pos x="connsiteX27752" y="connsiteY27752"/>
              </a:cxn>
              <a:cxn ang="0">
                <a:pos x="connsiteX27753" y="connsiteY27753"/>
              </a:cxn>
              <a:cxn ang="0">
                <a:pos x="connsiteX27754" y="connsiteY27754"/>
              </a:cxn>
              <a:cxn ang="0">
                <a:pos x="connsiteX27755" y="connsiteY27755"/>
              </a:cxn>
              <a:cxn ang="0">
                <a:pos x="connsiteX27756" y="connsiteY27756"/>
              </a:cxn>
              <a:cxn ang="0">
                <a:pos x="connsiteX27757" y="connsiteY27757"/>
              </a:cxn>
              <a:cxn ang="0">
                <a:pos x="connsiteX27758" y="connsiteY27758"/>
              </a:cxn>
              <a:cxn ang="0">
                <a:pos x="connsiteX27759" y="connsiteY27759"/>
              </a:cxn>
              <a:cxn ang="0">
                <a:pos x="connsiteX27760" y="connsiteY27760"/>
              </a:cxn>
              <a:cxn ang="0">
                <a:pos x="connsiteX27761" y="connsiteY27761"/>
              </a:cxn>
              <a:cxn ang="0">
                <a:pos x="connsiteX27762" y="connsiteY27762"/>
              </a:cxn>
              <a:cxn ang="0">
                <a:pos x="connsiteX27763" y="connsiteY27763"/>
              </a:cxn>
              <a:cxn ang="0">
                <a:pos x="connsiteX27764" y="connsiteY27764"/>
              </a:cxn>
              <a:cxn ang="0">
                <a:pos x="connsiteX27765" y="connsiteY27765"/>
              </a:cxn>
              <a:cxn ang="0">
                <a:pos x="connsiteX27766" y="connsiteY27766"/>
              </a:cxn>
              <a:cxn ang="0">
                <a:pos x="connsiteX27767" y="connsiteY27767"/>
              </a:cxn>
              <a:cxn ang="0">
                <a:pos x="connsiteX27768" y="connsiteY27768"/>
              </a:cxn>
              <a:cxn ang="0">
                <a:pos x="connsiteX27769" y="connsiteY27769"/>
              </a:cxn>
              <a:cxn ang="0">
                <a:pos x="connsiteX27770" y="connsiteY27770"/>
              </a:cxn>
              <a:cxn ang="0">
                <a:pos x="connsiteX27771" y="connsiteY27771"/>
              </a:cxn>
              <a:cxn ang="0">
                <a:pos x="connsiteX27772" y="connsiteY27772"/>
              </a:cxn>
              <a:cxn ang="0">
                <a:pos x="connsiteX27773" y="connsiteY27773"/>
              </a:cxn>
              <a:cxn ang="0">
                <a:pos x="connsiteX27774" y="connsiteY27774"/>
              </a:cxn>
              <a:cxn ang="0">
                <a:pos x="connsiteX27775" y="connsiteY27775"/>
              </a:cxn>
              <a:cxn ang="0">
                <a:pos x="connsiteX27776" y="connsiteY27776"/>
              </a:cxn>
              <a:cxn ang="0">
                <a:pos x="connsiteX27777" y="connsiteY27777"/>
              </a:cxn>
              <a:cxn ang="0">
                <a:pos x="connsiteX27778" y="connsiteY27778"/>
              </a:cxn>
              <a:cxn ang="0">
                <a:pos x="connsiteX27779" y="connsiteY27779"/>
              </a:cxn>
              <a:cxn ang="0">
                <a:pos x="connsiteX27780" y="connsiteY27780"/>
              </a:cxn>
              <a:cxn ang="0">
                <a:pos x="connsiteX27781" y="connsiteY27781"/>
              </a:cxn>
              <a:cxn ang="0">
                <a:pos x="connsiteX27782" y="connsiteY27782"/>
              </a:cxn>
              <a:cxn ang="0">
                <a:pos x="connsiteX27783" y="connsiteY27783"/>
              </a:cxn>
              <a:cxn ang="0">
                <a:pos x="connsiteX27784" y="connsiteY27784"/>
              </a:cxn>
              <a:cxn ang="0">
                <a:pos x="connsiteX27785" y="connsiteY27785"/>
              </a:cxn>
              <a:cxn ang="0">
                <a:pos x="connsiteX27786" y="connsiteY27786"/>
              </a:cxn>
              <a:cxn ang="0">
                <a:pos x="connsiteX27787" y="connsiteY27787"/>
              </a:cxn>
              <a:cxn ang="0">
                <a:pos x="connsiteX27788" y="connsiteY27788"/>
              </a:cxn>
              <a:cxn ang="0">
                <a:pos x="connsiteX27789" y="connsiteY27789"/>
              </a:cxn>
              <a:cxn ang="0">
                <a:pos x="connsiteX27790" y="connsiteY27790"/>
              </a:cxn>
              <a:cxn ang="0">
                <a:pos x="connsiteX27791" y="connsiteY27791"/>
              </a:cxn>
              <a:cxn ang="0">
                <a:pos x="connsiteX27792" y="connsiteY27792"/>
              </a:cxn>
              <a:cxn ang="0">
                <a:pos x="connsiteX27793" y="connsiteY27793"/>
              </a:cxn>
              <a:cxn ang="0">
                <a:pos x="connsiteX27794" y="connsiteY27794"/>
              </a:cxn>
              <a:cxn ang="0">
                <a:pos x="connsiteX27795" y="connsiteY27795"/>
              </a:cxn>
              <a:cxn ang="0">
                <a:pos x="connsiteX27796" y="connsiteY27796"/>
              </a:cxn>
              <a:cxn ang="0">
                <a:pos x="connsiteX27797" y="connsiteY27797"/>
              </a:cxn>
              <a:cxn ang="0">
                <a:pos x="connsiteX27798" y="connsiteY27798"/>
              </a:cxn>
              <a:cxn ang="0">
                <a:pos x="connsiteX27799" y="connsiteY27799"/>
              </a:cxn>
              <a:cxn ang="0">
                <a:pos x="connsiteX27800" y="connsiteY27800"/>
              </a:cxn>
              <a:cxn ang="0">
                <a:pos x="connsiteX27801" y="connsiteY27801"/>
              </a:cxn>
              <a:cxn ang="0">
                <a:pos x="connsiteX27802" y="connsiteY27802"/>
              </a:cxn>
              <a:cxn ang="0">
                <a:pos x="connsiteX27803" y="connsiteY27803"/>
              </a:cxn>
              <a:cxn ang="0">
                <a:pos x="connsiteX27804" y="connsiteY27804"/>
              </a:cxn>
              <a:cxn ang="0">
                <a:pos x="connsiteX27805" y="connsiteY27805"/>
              </a:cxn>
              <a:cxn ang="0">
                <a:pos x="connsiteX27806" y="connsiteY27806"/>
              </a:cxn>
              <a:cxn ang="0">
                <a:pos x="connsiteX27807" y="connsiteY27807"/>
              </a:cxn>
              <a:cxn ang="0">
                <a:pos x="connsiteX27808" y="connsiteY27808"/>
              </a:cxn>
              <a:cxn ang="0">
                <a:pos x="connsiteX27809" y="connsiteY27809"/>
              </a:cxn>
              <a:cxn ang="0">
                <a:pos x="connsiteX27810" y="connsiteY27810"/>
              </a:cxn>
              <a:cxn ang="0">
                <a:pos x="connsiteX27811" y="connsiteY27811"/>
              </a:cxn>
              <a:cxn ang="0">
                <a:pos x="connsiteX27812" y="connsiteY27812"/>
              </a:cxn>
              <a:cxn ang="0">
                <a:pos x="connsiteX27813" y="connsiteY27813"/>
              </a:cxn>
              <a:cxn ang="0">
                <a:pos x="connsiteX27814" y="connsiteY27814"/>
              </a:cxn>
              <a:cxn ang="0">
                <a:pos x="connsiteX27815" y="connsiteY27815"/>
              </a:cxn>
              <a:cxn ang="0">
                <a:pos x="connsiteX27816" y="connsiteY27816"/>
              </a:cxn>
              <a:cxn ang="0">
                <a:pos x="connsiteX27817" y="connsiteY27817"/>
              </a:cxn>
              <a:cxn ang="0">
                <a:pos x="connsiteX27818" y="connsiteY27818"/>
              </a:cxn>
              <a:cxn ang="0">
                <a:pos x="connsiteX27819" y="connsiteY27819"/>
              </a:cxn>
              <a:cxn ang="0">
                <a:pos x="connsiteX27820" y="connsiteY27820"/>
              </a:cxn>
              <a:cxn ang="0">
                <a:pos x="connsiteX27821" y="connsiteY27821"/>
              </a:cxn>
              <a:cxn ang="0">
                <a:pos x="connsiteX27822" y="connsiteY27822"/>
              </a:cxn>
              <a:cxn ang="0">
                <a:pos x="connsiteX27823" y="connsiteY27823"/>
              </a:cxn>
              <a:cxn ang="0">
                <a:pos x="connsiteX27824" y="connsiteY27824"/>
              </a:cxn>
              <a:cxn ang="0">
                <a:pos x="connsiteX27825" y="connsiteY27825"/>
              </a:cxn>
              <a:cxn ang="0">
                <a:pos x="connsiteX27826" y="connsiteY27826"/>
              </a:cxn>
              <a:cxn ang="0">
                <a:pos x="connsiteX27827" y="connsiteY27827"/>
              </a:cxn>
              <a:cxn ang="0">
                <a:pos x="connsiteX27828" y="connsiteY27828"/>
              </a:cxn>
              <a:cxn ang="0">
                <a:pos x="connsiteX27829" y="connsiteY27829"/>
              </a:cxn>
              <a:cxn ang="0">
                <a:pos x="connsiteX27830" y="connsiteY27830"/>
              </a:cxn>
              <a:cxn ang="0">
                <a:pos x="connsiteX27831" y="connsiteY27831"/>
              </a:cxn>
              <a:cxn ang="0">
                <a:pos x="connsiteX27832" y="connsiteY27832"/>
              </a:cxn>
              <a:cxn ang="0">
                <a:pos x="connsiteX27833" y="connsiteY27833"/>
              </a:cxn>
              <a:cxn ang="0">
                <a:pos x="connsiteX27834" y="connsiteY27834"/>
              </a:cxn>
              <a:cxn ang="0">
                <a:pos x="connsiteX27835" y="connsiteY27835"/>
              </a:cxn>
              <a:cxn ang="0">
                <a:pos x="connsiteX27836" y="connsiteY27836"/>
              </a:cxn>
              <a:cxn ang="0">
                <a:pos x="connsiteX27837" y="connsiteY27837"/>
              </a:cxn>
              <a:cxn ang="0">
                <a:pos x="connsiteX27838" y="connsiteY27838"/>
              </a:cxn>
              <a:cxn ang="0">
                <a:pos x="connsiteX27839" y="connsiteY27839"/>
              </a:cxn>
              <a:cxn ang="0">
                <a:pos x="connsiteX27840" y="connsiteY27840"/>
              </a:cxn>
              <a:cxn ang="0">
                <a:pos x="connsiteX27841" y="connsiteY27841"/>
              </a:cxn>
              <a:cxn ang="0">
                <a:pos x="connsiteX27842" y="connsiteY27842"/>
              </a:cxn>
              <a:cxn ang="0">
                <a:pos x="connsiteX27843" y="connsiteY27843"/>
              </a:cxn>
              <a:cxn ang="0">
                <a:pos x="connsiteX27844" y="connsiteY27844"/>
              </a:cxn>
              <a:cxn ang="0">
                <a:pos x="connsiteX27845" y="connsiteY27845"/>
              </a:cxn>
              <a:cxn ang="0">
                <a:pos x="connsiteX27846" y="connsiteY27846"/>
              </a:cxn>
              <a:cxn ang="0">
                <a:pos x="connsiteX27847" y="connsiteY27847"/>
              </a:cxn>
              <a:cxn ang="0">
                <a:pos x="connsiteX27848" y="connsiteY27848"/>
              </a:cxn>
              <a:cxn ang="0">
                <a:pos x="connsiteX27849" y="connsiteY27849"/>
              </a:cxn>
              <a:cxn ang="0">
                <a:pos x="connsiteX27850" y="connsiteY27850"/>
              </a:cxn>
              <a:cxn ang="0">
                <a:pos x="connsiteX27851" y="connsiteY27851"/>
              </a:cxn>
              <a:cxn ang="0">
                <a:pos x="connsiteX27852" y="connsiteY27852"/>
              </a:cxn>
              <a:cxn ang="0">
                <a:pos x="connsiteX27853" y="connsiteY27853"/>
              </a:cxn>
              <a:cxn ang="0">
                <a:pos x="connsiteX27854" y="connsiteY27854"/>
              </a:cxn>
              <a:cxn ang="0">
                <a:pos x="connsiteX27855" y="connsiteY27855"/>
              </a:cxn>
              <a:cxn ang="0">
                <a:pos x="connsiteX27856" y="connsiteY27856"/>
              </a:cxn>
              <a:cxn ang="0">
                <a:pos x="connsiteX27857" y="connsiteY27857"/>
              </a:cxn>
              <a:cxn ang="0">
                <a:pos x="connsiteX27858" y="connsiteY27858"/>
              </a:cxn>
              <a:cxn ang="0">
                <a:pos x="connsiteX27859" y="connsiteY27859"/>
              </a:cxn>
              <a:cxn ang="0">
                <a:pos x="connsiteX27860" y="connsiteY27860"/>
              </a:cxn>
              <a:cxn ang="0">
                <a:pos x="connsiteX27861" y="connsiteY27861"/>
              </a:cxn>
              <a:cxn ang="0">
                <a:pos x="connsiteX27862" y="connsiteY27862"/>
              </a:cxn>
              <a:cxn ang="0">
                <a:pos x="connsiteX27863" y="connsiteY27863"/>
              </a:cxn>
              <a:cxn ang="0">
                <a:pos x="connsiteX27864" y="connsiteY27864"/>
              </a:cxn>
              <a:cxn ang="0">
                <a:pos x="connsiteX27865" y="connsiteY27865"/>
              </a:cxn>
              <a:cxn ang="0">
                <a:pos x="connsiteX27866" y="connsiteY27866"/>
              </a:cxn>
              <a:cxn ang="0">
                <a:pos x="connsiteX27867" y="connsiteY27867"/>
              </a:cxn>
              <a:cxn ang="0">
                <a:pos x="connsiteX27868" y="connsiteY27868"/>
              </a:cxn>
              <a:cxn ang="0">
                <a:pos x="connsiteX27869" y="connsiteY27869"/>
              </a:cxn>
              <a:cxn ang="0">
                <a:pos x="connsiteX27870" y="connsiteY27870"/>
              </a:cxn>
              <a:cxn ang="0">
                <a:pos x="connsiteX27871" y="connsiteY27871"/>
              </a:cxn>
              <a:cxn ang="0">
                <a:pos x="connsiteX27872" y="connsiteY27872"/>
              </a:cxn>
              <a:cxn ang="0">
                <a:pos x="connsiteX27873" y="connsiteY27873"/>
              </a:cxn>
              <a:cxn ang="0">
                <a:pos x="connsiteX27874" y="connsiteY27874"/>
              </a:cxn>
              <a:cxn ang="0">
                <a:pos x="connsiteX27875" y="connsiteY27875"/>
              </a:cxn>
              <a:cxn ang="0">
                <a:pos x="connsiteX27876" y="connsiteY27876"/>
              </a:cxn>
              <a:cxn ang="0">
                <a:pos x="connsiteX27877" y="connsiteY27877"/>
              </a:cxn>
              <a:cxn ang="0">
                <a:pos x="connsiteX27878" y="connsiteY27878"/>
              </a:cxn>
              <a:cxn ang="0">
                <a:pos x="connsiteX27879" y="connsiteY27879"/>
              </a:cxn>
              <a:cxn ang="0">
                <a:pos x="connsiteX27880" y="connsiteY27880"/>
              </a:cxn>
              <a:cxn ang="0">
                <a:pos x="connsiteX27881" y="connsiteY27881"/>
              </a:cxn>
              <a:cxn ang="0">
                <a:pos x="connsiteX27882" y="connsiteY27882"/>
              </a:cxn>
              <a:cxn ang="0">
                <a:pos x="connsiteX27883" y="connsiteY27883"/>
              </a:cxn>
              <a:cxn ang="0">
                <a:pos x="connsiteX27884" y="connsiteY27884"/>
              </a:cxn>
              <a:cxn ang="0">
                <a:pos x="connsiteX27885" y="connsiteY27885"/>
              </a:cxn>
              <a:cxn ang="0">
                <a:pos x="connsiteX27886" y="connsiteY27886"/>
              </a:cxn>
              <a:cxn ang="0">
                <a:pos x="connsiteX27887" y="connsiteY27887"/>
              </a:cxn>
              <a:cxn ang="0">
                <a:pos x="connsiteX27888" y="connsiteY27888"/>
              </a:cxn>
              <a:cxn ang="0">
                <a:pos x="connsiteX27889" y="connsiteY27889"/>
              </a:cxn>
              <a:cxn ang="0">
                <a:pos x="connsiteX27890" y="connsiteY27890"/>
              </a:cxn>
              <a:cxn ang="0">
                <a:pos x="connsiteX27891" y="connsiteY27891"/>
              </a:cxn>
              <a:cxn ang="0">
                <a:pos x="connsiteX27892" y="connsiteY27892"/>
              </a:cxn>
              <a:cxn ang="0">
                <a:pos x="connsiteX27893" y="connsiteY27893"/>
              </a:cxn>
              <a:cxn ang="0">
                <a:pos x="connsiteX27894" y="connsiteY27894"/>
              </a:cxn>
              <a:cxn ang="0">
                <a:pos x="connsiteX27895" y="connsiteY27895"/>
              </a:cxn>
              <a:cxn ang="0">
                <a:pos x="connsiteX27896" y="connsiteY27896"/>
              </a:cxn>
              <a:cxn ang="0">
                <a:pos x="connsiteX27897" y="connsiteY27897"/>
              </a:cxn>
              <a:cxn ang="0">
                <a:pos x="connsiteX27898" y="connsiteY27898"/>
              </a:cxn>
              <a:cxn ang="0">
                <a:pos x="connsiteX27899" y="connsiteY27899"/>
              </a:cxn>
              <a:cxn ang="0">
                <a:pos x="connsiteX27900" y="connsiteY27900"/>
              </a:cxn>
              <a:cxn ang="0">
                <a:pos x="connsiteX27901" y="connsiteY27901"/>
              </a:cxn>
              <a:cxn ang="0">
                <a:pos x="connsiteX27902" y="connsiteY27902"/>
              </a:cxn>
              <a:cxn ang="0">
                <a:pos x="connsiteX27903" y="connsiteY27903"/>
              </a:cxn>
              <a:cxn ang="0">
                <a:pos x="connsiteX27904" y="connsiteY27904"/>
              </a:cxn>
              <a:cxn ang="0">
                <a:pos x="connsiteX27905" y="connsiteY27905"/>
              </a:cxn>
              <a:cxn ang="0">
                <a:pos x="connsiteX27906" y="connsiteY27906"/>
              </a:cxn>
              <a:cxn ang="0">
                <a:pos x="connsiteX27907" y="connsiteY27907"/>
              </a:cxn>
              <a:cxn ang="0">
                <a:pos x="connsiteX27908" y="connsiteY27908"/>
              </a:cxn>
              <a:cxn ang="0">
                <a:pos x="connsiteX27909" y="connsiteY27909"/>
              </a:cxn>
              <a:cxn ang="0">
                <a:pos x="connsiteX27910" y="connsiteY27910"/>
              </a:cxn>
              <a:cxn ang="0">
                <a:pos x="connsiteX27911" y="connsiteY27911"/>
              </a:cxn>
              <a:cxn ang="0">
                <a:pos x="connsiteX27912" y="connsiteY27912"/>
              </a:cxn>
              <a:cxn ang="0">
                <a:pos x="connsiteX27913" y="connsiteY27913"/>
              </a:cxn>
              <a:cxn ang="0">
                <a:pos x="connsiteX27914" y="connsiteY27914"/>
              </a:cxn>
              <a:cxn ang="0">
                <a:pos x="connsiteX27915" y="connsiteY27915"/>
              </a:cxn>
              <a:cxn ang="0">
                <a:pos x="connsiteX27916" y="connsiteY27916"/>
              </a:cxn>
              <a:cxn ang="0">
                <a:pos x="connsiteX27917" y="connsiteY27917"/>
              </a:cxn>
              <a:cxn ang="0">
                <a:pos x="connsiteX27918" y="connsiteY27918"/>
              </a:cxn>
              <a:cxn ang="0">
                <a:pos x="connsiteX27919" y="connsiteY27919"/>
              </a:cxn>
              <a:cxn ang="0">
                <a:pos x="connsiteX27920" y="connsiteY27920"/>
              </a:cxn>
              <a:cxn ang="0">
                <a:pos x="connsiteX27921" y="connsiteY27921"/>
              </a:cxn>
              <a:cxn ang="0">
                <a:pos x="connsiteX27922" y="connsiteY27922"/>
              </a:cxn>
              <a:cxn ang="0">
                <a:pos x="connsiteX27923" y="connsiteY27923"/>
              </a:cxn>
              <a:cxn ang="0">
                <a:pos x="connsiteX27924" y="connsiteY27924"/>
              </a:cxn>
              <a:cxn ang="0">
                <a:pos x="connsiteX27925" y="connsiteY27925"/>
              </a:cxn>
              <a:cxn ang="0">
                <a:pos x="connsiteX27926" y="connsiteY27926"/>
              </a:cxn>
              <a:cxn ang="0">
                <a:pos x="connsiteX27927" y="connsiteY27927"/>
              </a:cxn>
              <a:cxn ang="0">
                <a:pos x="connsiteX27928" y="connsiteY27928"/>
              </a:cxn>
              <a:cxn ang="0">
                <a:pos x="connsiteX27929" y="connsiteY27929"/>
              </a:cxn>
              <a:cxn ang="0">
                <a:pos x="connsiteX27930" y="connsiteY27930"/>
              </a:cxn>
              <a:cxn ang="0">
                <a:pos x="connsiteX27931" y="connsiteY27931"/>
              </a:cxn>
              <a:cxn ang="0">
                <a:pos x="connsiteX27932" y="connsiteY27932"/>
              </a:cxn>
              <a:cxn ang="0">
                <a:pos x="connsiteX27933" y="connsiteY27933"/>
              </a:cxn>
              <a:cxn ang="0">
                <a:pos x="connsiteX27934" y="connsiteY27934"/>
              </a:cxn>
              <a:cxn ang="0">
                <a:pos x="connsiteX27935" y="connsiteY27935"/>
              </a:cxn>
              <a:cxn ang="0">
                <a:pos x="connsiteX27936" y="connsiteY27936"/>
              </a:cxn>
              <a:cxn ang="0">
                <a:pos x="connsiteX27937" y="connsiteY27937"/>
              </a:cxn>
              <a:cxn ang="0">
                <a:pos x="connsiteX27938" y="connsiteY27938"/>
              </a:cxn>
              <a:cxn ang="0">
                <a:pos x="connsiteX27939" y="connsiteY27939"/>
              </a:cxn>
              <a:cxn ang="0">
                <a:pos x="connsiteX27940" y="connsiteY27940"/>
              </a:cxn>
              <a:cxn ang="0">
                <a:pos x="connsiteX27941" y="connsiteY27941"/>
              </a:cxn>
              <a:cxn ang="0">
                <a:pos x="connsiteX27942" y="connsiteY27942"/>
              </a:cxn>
              <a:cxn ang="0">
                <a:pos x="connsiteX27943" y="connsiteY27943"/>
              </a:cxn>
              <a:cxn ang="0">
                <a:pos x="connsiteX27944" y="connsiteY27944"/>
              </a:cxn>
              <a:cxn ang="0">
                <a:pos x="connsiteX27945" y="connsiteY27945"/>
              </a:cxn>
              <a:cxn ang="0">
                <a:pos x="connsiteX27946" y="connsiteY27946"/>
              </a:cxn>
              <a:cxn ang="0">
                <a:pos x="connsiteX27947" y="connsiteY27947"/>
              </a:cxn>
              <a:cxn ang="0">
                <a:pos x="connsiteX27948" y="connsiteY27948"/>
              </a:cxn>
              <a:cxn ang="0">
                <a:pos x="connsiteX27949" y="connsiteY27949"/>
              </a:cxn>
              <a:cxn ang="0">
                <a:pos x="connsiteX27950" y="connsiteY27950"/>
              </a:cxn>
              <a:cxn ang="0">
                <a:pos x="connsiteX27951" y="connsiteY27951"/>
              </a:cxn>
              <a:cxn ang="0">
                <a:pos x="connsiteX27952" y="connsiteY27952"/>
              </a:cxn>
              <a:cxn ang="0">
                <a:pos x="connsiteX27953" y="connsiteY27953"/>
              </a:cxn>
              <a:cxn ang="0">
                <a:pos x="connsiteX27954" y="connsiteY27954"/>
              </a:cxn>
              <a:cxn ang="0">
                <a:pos x="connsiteX27955" y="connsiteY27955"/>
              </a:cxn>
              <a:cxn ang="0">
                <a:pos x="connsiteX27956" y="connsiteY27956"/>
              </a:cxn>
              <a:cxn ang="0">
                <a:pos x="connsiteX27957" y="connsiteY27957"/>
              </a:cxn>
              <a:cxn ang="0">
                <a:pos x="connsiteX27958" y="connsiteY27958"/>
              </a:cxn>
              <a:cxn ang="0">
                <a:pos x="connsiteX27959" y="connsiteY27959"/>
              </a:cxn>
              <a:cxn ang="0">
                <a:pos x="connsiteX27960" y="connsiteY27960"/>
              </a:cxn>
              <a:cxn ang="0">
                <a:pos x="connsiteX27961" y="connsiteY27961"/>
              </a:cxn>
              <a:cxn ang="0">
                <a:pos x="connsiteX27962" y="connsiteY27962"/>
              </a:cxn>
              <a:cxn ang="0">
                <a:pos x="connsiteX27963" y="connsiteY27963"/>
              </a:cxn>
              <a:cxn ang="0">
                <a:pos x="connsiteX27964" y="connsiteY27964"/>
              </a:cxn>
              <a:cxn ang="0">
                <a:pos x="connsiteX27965" y="connsiteY27965"/>
              </a:cxn>
              <a:cxn ang="0">
                <a:pos x="connsiteX27966" y="connsiteY27966"/>
              </a:cxn>
              <a:cxn ang="0">
                <a:pos x="connsiteX27967" y="connsiteY27967"/>
              </a:cxn>
              <a:cxn ang="0">
                <a:pos x="connsiteX27968" y="connsiteY27968"/>
              </a:cxn>
              <a:cxn ang="0">
                <a:pos x="connsiteX27969" y="connsiteY27969"/>
              </a:cxn>
              <a:cxn ang="0">
                <a:pos x="connsiteX27970" y="connsiteY27970"/>
              </a:cxn>
              <a:cxn ang="0">
                <a:pos x="connsiteX27971" y="connsiteY27971"/>
              </a:cxn>
              <a:cxn ang="0">
                <a:pos x="connsiteX27972" y="connsiteY27972"/>
              </a:cxn>
              <a:cxn ang="0">
                <a:pos x="connsiteX27973" y="connsiteY27973"/>
              </a:cxn>
              <a:cxn ang="0">
                <a:pos x="connsiteX27974" y="connsiteY27974"/>
              </a:cxn>
              <a:cxn ang="0">
                <a:pos x="connsiteX27975" y="connsiteY27975"/>
              </a:cxn>
              <a:cxn ang="0">
                <a:pos x="connsiteX27976" y="connsiteY27976"/>
              </a:cxn>
              <a:cxn ang="0">
                <a:pos x="connsiteX27977" y="connsiteY27977"/>
              </a:cxn>
              <a:cxn ang="0">
                <a:pos x="connsiteX27978" y="connsiteY27978"/>
              </a:cxn>
              <a:cxn ang="0">
                <a:pos x="connsiteX27979" y="connsiteY27979"/>
              </a:cxn>
              <a:cxn ang="0">
                <a:pos x="connsiteX27980" y="connsiteY27980"/>
              </a:cxn>
              <a:cxn ang="0">
                <a:pos x="connsiteX27981" y="connsiteY27981"/>
              </a:cxn>
              <a:cxn ang="0">
                <a:pos x="connsiteX27982" y="connsiteY27982"/>
              </a:cxn>
              <a:cxn ang="0">
                <a:pos x="connsiteX27983" y="connsiteY27983"/>
              </a:cxn>
              <a:cxn ang="0">
                <a:pos x="connsiteX27984" y="connsiteY27984"/>
              </a:cxn>
              <a:cxn ang="0">
                <a:pos x="connsiteX27985" y="connsiteY27985"/>
              </a:cxn>
              <a:cxn ang="0">
                <a:pos x="connsiteX27986" y="connsiteY27986"/>
              </a:cxn>
              <a:cxn ang="0">
                <a:pos x="connsiteX27987" y="connsiteY27987"/>
              </a:cxn>
              <a:cxn ang="0">
                <a:pos x="connsiteX27988" y="connsiteY27988"/>
              </a:cxn>
              <a:cxn ang="0">
                <a:pos x="connsiteX27989" y="connsiteY27989"/>
              </a:cxn>
              <a:cxn ang="0">
                <a:pos x="connsiteX27990" y="connsiteY27990"/>
              </a:cxn>
              <a:cxn ang="0">
                <a:pos x="connsiteX27991" y="connsiteY27991"/>
              </a:cxn>
              <a:cxn ang="0">
                <a:pos x="connsiteX27992" y="connsiteY27992"/>
              </a:cxn>
              <a:cxn ang="0">
                <a:pos x="connsiteX27993" y="connsiteY27993"/>
              </a:cxn>
              <a:cxn ang="0">
                <a:pos x="connsiteX27994" y="connsiteY27994"/>
              </a:cxn>
              <a:cxn ang="0">
                <a:pos x="connsiteX27995" y="connsiteY27995"/>
              </a:cxn>
              <a:cxn ang="0">
                <a:pos x="connsiteX27996" y="connsiteY27996"/>
              </a:cxn>
              <a:cxn ang="0">
                <a:pos x="connsiteX27997" y="connsiteY27997"/>
              </a:cxn>
              <a:cxn ang="0">
                <a:pos x="connsiteX27998" y="connsiteY27998"/>
              </a:cxn>
              <a:cxn ang="0">
                <a:pos x="connsiteX27999" y="connsiteY27999"/>
              </a:cxn>
              <a:cxn ang="0">
                <a:pos x="connsiteX28000" y="connsiteY28000"/>
              </a:cxn>
              <a:cxn ang="0">
                <a:pos x="connsiteX28001" y="connsiteY28001"/>
              </a:cxn>
              <a:cxn ang="0">
                <a:pos x="connsiteX28002" y="connsiteY28002"/>
              </a:cxn>
              <a:cxn ang="0">
                <a:pos x="connsiteX28003" y="connsiteY28003"/>
              </a:cxn>
              <a:cxn ang="0">
                <a:pos x="connsiteX28004" y="connsiteY28004"/>
              </a:cxn>
              <a:cxn ang="0">
                <a:pos x="connsiteX28005" y="connsiteY28005"/>
              </a:cxn>
              <a:cxn ang="0">
                <a:pos x="connsiteX28006" y="connsiteY28006"/>
              </a:cxn>
              <a:cxn ang="0">
                <a:pos x="connsiteX28007" y="connsiteY28007"/>
              </a:cxn>
              <a:cxn ang="0">
                <a:pos x="connsiteX28008" y="connsiteY28008"/>
              </a:cxn>
              <a:cxn ang="0">
                <a:pos x="connsiteX28009" y="connsiteY28009"/>
              </a:cxn>
              <a:cxn ang="0">
                <a:pos x="connsiteX28010" y="connsiteY28010"/>
              </a:cxn>
              <a:cxn ang="0">
                <a:pos x="connsiteX28011" y="connsiteY28011"/>
              </a:cxn>
              <a:cxn ang="0">
                <a:pos x="connsiteX28012" y="connsiteY28012"/>
              </a:cxn>
              <a:cxn ang="0">
                <a:pos x="connsiteX28013" y="connsiteY28013"/>
              </a:cxn>
              <a:cxn ang="0">
                <a:pos x="connsiteX28014" y="connsiteY28014"/>
              </a:cxn>
              <a:cxn ang="0">
                <a:pos x="connsiteX28015" y="connsiteY28015"/>
              </a:cxn>
              <a:cxn ang="0">
                <a:pos x="connsiteX28016" y="connsiteY28016"/>
              </a:cxn>
              <a:cxn ang="0">
                <a:pos x="connsiteX28017" y="connsiteY28017"/>
              </a:cxn>
              <a:cxn ang="0">
                <a:pos x="connsiteX28018" y="connsiteY28018"/>
              </a:cxn>
              <a:cxn ang="0">
                <a:pos x="connsiteX28019" y="connsiteY28019"/>
              </a:cxn>
              <a:cxn ang="0">
                <a:pos x="connsiteX28020" y="connsiteY28020"/>
              </a:cxn>
              <a:cxn ang="0">
                <a:pos x="connsiteX28021" y="connsiteY28021"/>
              </a:cxn>
              <a:cxn ang="0">
                <a:pos x="connsiteX28022" y="connsiteY28022"/>
              </a:cxn>
              <a:cxn ang="0">
                <a:pos x="connsiteX28023" y="connsiteY28023"/>
              </a:cxn>
              <a:cxn ang="0">
                <a:pos x="connsiteX28024" y="connsiteY28024"/>
              </a:cxn>
              <a:cxn ang="0">
                <a:pos x="connsiteX28025" y="connsiteY28025"/>
              </a:cxn>
              <a:cxn ang="0">
                <a:pos x="connsiteX28026" y="connsiteY28026"/>
              </a:cxn>
              <a:cxn ang="0">
                <a:pos x="connsiteX28027" y="connsiteY28027"/>
              </a:cxn>
              <a:cxn ang="0">
                <a:pos x="connsiteX28028" y="connsiteY28028"/>
              </a:cxn>
              <a:cxn ang="0">
                <a:pos x="connsiteX28029" y="connsiteY28029"/>
              </a:cxn>
              <a:cxn ang="0">
                <a:pos x="connsiteX28030" y="connsiteY28030"/>
              </a:cxn>
              <a:cxn ang="0">
                <a:pos x="connsiteX28031" y="connsiteY28031"/>
              </a:cxn>
              <a:cxn ang="0">
                <a:pos x="connsiteX28032" y="connsiteY28032"/>
              </a:cxn>
              <a:cxn ang="0">
                <a:pos x="connsiteX28033" y="connsiteY28033"/>
              </a:cxn>
              <a:cxn ang="0">
                <a:pos x="connsiteX28034" y="connsiteY28034"/>
              </a:cxn>
              <a:cxn ang="0">
                <a:pos x="connsiteX28035" y="connsiteY28035"/>
              </a:cxn>
              <a:cxn ang="0">
                <a:pos x="connsiteX28036" y="connsiteY28036"/>
              </a:cxn>
              <a:cxn ang="0">
                <a:pos x="connsiteX28037" y="connsiteY28037"/>
              </a:cxn>
              <a:cxn ang="0">
                <a:pos x="connsiteX28038" y="connsiteY28038"/>
              </a:cxn>
              <a:cxn ang="0">
                <a:pos x="connsiteX28039" y="connsiteY28039"/>
              </a:cxn>
              <a:cxn ang="0">
                <a:pos x="connsiteX28040" y="connsiteY28040"/>
              </a:cxn>
              <a:cxn ang="0">
                <a:pos x="connsiteX28041" y="connsiteY28041"/>
              </a:cxn>
              <a:cxn ang="0">
                <a:pos x="connsiteX28042" y="connsiteY28042"/>
              </a:cxn>
              <a:cxn ang="0">
                <a:pos x="connsiteX28043" y="connsiteY28043"/>
              </a:cxn>
              <a:cxn ang="0">
                <a:pos x="connsiteX28044" y="connsiteY28044"/>
              </a:cxn>
              <a:cxn ang="0">
                <a:pos x="connsiteX28045" y="connsiteY28045"/>
              </a:cxn>
              <a:cxn ang="0">
                <a:pos x="connsiteX28046" y="connsiteY28046"/>
              </a:cxn>
              <a:cxn ang="0">
                <a:pos x="connsiteX28047" y="connsiteY28047"/>
              </a:cxn>
              <a:cxn ang="0">
                <a:pos x="connsiteX28048" y="connsiteY28048"/>
              </a:cxn>
              <a:cxn ang="0">
                <a:pos x="connsiteX28049" y="connsiteY28049"/>
              </a:cxn>
              <a:cxn ang="0">
                <a:pos x="connsiteX28050" y="connsiteY28050"/>
              </a:cxn>
              <a:cxn ang="0">
                <a:pos x="connsiteX28051" y="connsiteY28051"/>
              </a:cxn>
              <a:cxn ang="0">
                <a:pos x="connsiteX28052" y="connsiteY28052"/>
              </a:cxn>
              <a:cxn ang="0">
                <a:pos x="connsiteX28053" y="connsiteY28053"/>
              </a:cxn>
              <a:cxn ang="0">
                <a:pos x="connsiteX28054" y="connsiteY28054"/>
              </a:cxn>
              <a:cxn ang="0">
                <a:pos x="connsiteX28055" y="connsiteY28055"/>
              </a:cxn>
              <a:cxn ang="0">
                <a:pos x="connsiteX28056" y="connsiteY28056"/>
              </a:cxn>
              <a:cxn ang="0">
                <a:pos x="connsiteX28057" y="connsiteY28057"/>
              </a:cxn>
              <a:cxn ang="0">
                <a:pos x="connsiteX28058" y="connsiteY28058"/>
              </a:cxn>
              <a:cxn ang="0">
                <a:pos x="connsiteX28059" y="connsiteY28059"/>
              </a:cxn>
              <a:cxn ang="0">
                <a:pos x="connsiteX28060" y="connsiteY28060"/>
              </a:cxn>
              <a:cxn ang="0">
                <a:pos x="connsiteX28061" y="connsiteY28061"/>
              </a:cxn>
              <a:cxn ang="0">
                <a:pos x="connsiteX28062" y="connsiteY28062"/>
              </a:cxn>
              <a:cxn ang="0">
                <a:pos x="connsiteX28063" y="connsiteY28063"/>
              </a:cxn>
              <a:cxn ang="0">
                <a:pos x="connsiteX28064" y="connsiteY28064"/>
              </a:cxn>
              <a:cxn ang="0">
                <a:pos x="connsiteX28065" y="connsiteY28065"/>
              </a:cxn>
              <a:cxn ang="0">
                <a:pos x="connsiteX28066" y="connsiteY28066"/>
              </a:cxn>
              <a:cxn ang="0">
                <a:pos x="connsiteX28067" y="connsiteY28067"/>
              </a:cxn>
              <a:cxn ang="0">
                <a:pos x="connsiteX28068" y="connsiteY28068"/>
              </a:cxn>
              <a:cxn ang="0">
                <a:pos x="connsiteX28069" y="connsiteY28069"/>
              </a:cxn>
              <a:cxn ang="0">
                <a:pos x="connsiteX28070" y="connsiteY28070"/>
              </a:cxn>
              <a:cxn ang="0">
                <a:pos x="connsiteX28071" y="connsiteY28071"/>
              </a:cxn>
              <a:cxn ang="0">
                <a:pos x="connsiteX28072" y="connsiteY28072"/>
              </a:cxn>
              <a:cxn ang="0">
                <a:pos x="connsiteX28073" y="connsiteY28073"/>
              </a:cxn>
              <a:cxn ang="0">
                <a:pos x="connsiteX28074" y="connsiteY28074"/>
              </a:cxn>
              <a:cxn ang="0">
                <a:pos x="connsiteX28075" y="connsiteY28075"/>
              </a:cxn>
              <a:cxn ang="0">
                <a:pos x="connsiteX28076" y="connsiteY28076"/>
              </a:cxn>
              <a:cxn ang="0">
                <a:pos x="connsiteX28077" y="connsiteY28077"/>
              </a:cxn>
              <a:cxn ang="0">
                <a:pos x="connsiteX28078" y="connsiteY28078"/>
              </a:cxn>
              <a:cxn ang="0">
                <a:pos x="connsiteX28079" y="connsiteY28079"/>
              </a:cxn>
              <a:cxn ang="0">
                <a:pos x="connsiteX28080" y="connsiteY28080"/>
              </a:cxn>
              <a:cxn ang="0">
                <a:pos x="connsiteX28081" y="connsiteY28081"/>
              </a:cxn>
              <a:cxn ang="0">
                <a:pos x="connsiteX28082" y="connsiteY28082"/>
              </a:cxn>
              <a:cxn ang="0">
                <a:pos x="connsiteX28083" y="connsiteY28083"/>
              </a:cxn>
              <a:cxn ang="0">
                <a:pos x="connsiteX28084" y="connsiteY28084"/>
              </a:cxn>
              <a:cxn ang="0">
                <a:pos x="connsiteX28085" y="connsiteY28085"/>
              </a:cxn>
              <a:cxn ang="0">
                <a:pos x="connsiteX28086" y="connsiteY28086"/>
              </a:cxn>
              <a:cxn ang="0">
                <a:pos x="connsiteX28087" y="connsiteY28087"/>
              </a:cxn>
              <a:cxn ang="0">
                <a:pos x="connsiteX28088" y="connsiteY28088"/>
              </a:cxn>
              <a:cxn ang="0">
                <a:pos x="connsiteX28089" y="connsiteY28089"/>
              </a:cxn>
              <a:cxn ang="0">
                <a:pos x="connsiteX28090" y="connsiteY28090"/>
              </a:cxn>
              <a:cxn ang="0">
                <a:pos x="connsiteX28091" y="connsiteY28091"/>
              </a:cxn>
              <a:cxn ang="0">
                <a:pos x="connsiteX28092" y="connsiteY28092"/>
              </a:cxn>
              <a:cxn ang="0">
                <a:pos x="connsiteX28093" y="connsiteY28093"/>
              </a:cxn>
              <a:cxn ang="0">
                <a:pos x="connsiteX28094" y="connsiteY28094"/>
              </a:cxn>
              <a:cxn ang="0">
                <a:pos x="connsiteX28095" y="connsiteY28095"/>
              </a:cxn>
              <a:cxn ang="0">
                <a:pos x="connsiteX28096" y="connsiteY28096"/>
              </a:cxn>
              <a:cxn ang="0">
                <a:pos x="connsiteX28097" y="connsiteY28097"/>
              </a:cxn>
              <a:cxn ang="0">
                <a:pos x="connsiteX28098" y="connsiteY28098"/>
              </a:cxn>
              <a:cxn ang="0">
                <a:pos x="connsiteX28099" y="connsiteY28099"/>
              </a:cxn>
              <a:cxn ang="0">
                <a:pos x="connsiteX28100" y="connsiteY28100"/>
              </a:cxn>
              <a:cxn ang="0">
                <a:pos x="connsiteX28101" y="connsiteY28101"/>
              </a:cxn>
              <a:cxn ang="0">
                <a:pos x="connsiteX28102" y="connsiteY28102"/>
              </a:cxn>
              <a:cxn ang="0">
                <a:pos x="connsiteX28103" y="connsiteY28103"/>
              </a:cxn>
              <a:cxn ang="0">
                <a:pos x="connsiteX28104" y="connsiteY28104"/>
              </a:cxn>
              <a:cxn ang="0">
                <a:pos x="connsiteX28105" y="connsiteY28105"/>
              </a:cxn>
              <a:cxn ang="0">
                <a:pos x="connsiteX28106" y="connsiteY28106"/>
              </a:cxn>
              <a:cxn ang="0">
                <a:pos x="connsiteX28107" y="connsiteY28107"/>
              </a:cxn>
              <a:cxn ang="0">
                <a:pos x="connsiteX28108" y="connsiteY28108"/>
              </a:cxn>
              <a:cxn ang="0">
                <a:pos x="connsiteX28109" y="connsiteY28109"/>
              </a:cxn>
              <a:cxn ang="0">
                <a:pos x="connsiteX28110" y="connsiteY28110"/>
              </a:cxn>
              <a:cxn ang="0">
                <a:pos x="connsiteX28111" y="connsiteY28111"/>
              </a:cxn>
              <a:cxn ang="0">
                <a:pos x="connsiteX28112" y="connsiteY28112"/>
              </a:cxn>
              <a:cxn ang="0">
                <a:pos x="connsiteX28113" y="connsiteY28113"/>
              </a:cxn>
              <a:cxn ang="0">
                <a:pos x="connsiteX28114" y="connsiteY28114"/>
              </a:cxn>
              <a:cxn ang="0">
                <a:pos x="connsiteX28115" y="connsiteY28115"/>
              </a:cxn>
              <a:cxn ang="0">
                <a:pos x="connsiteX28116" y="connsiteY28116"/>
              </a:cxn>
              <a:cxn ang="0">
                <a:pos x="connsiteX28117" y="connsiteY28117"/>
              </a:cxn>
              <a:cxn ang="0">
                <a:pos x="connsiteX28118" y="connsiteY28118"/>
              </a:cxn>
              <a:cxn ang="0">
                <a:pos x="connsiteX28119" y="connsiteY28119"/>
              </a:cxn>
              <a:cxn ang="0">
                <a:pos x="connsiteX28120" y="connsiteY28120"/>
              </a:cxn>
              <a:cxn ang="0">
                <a:pos x="connsiteX28121" y="connsiteY28121"/>
              </a:cxn>
              <a:cxn ang="0">
                <a:pos x="connsiteX28122" y="connsiteY28122"/>
              </a:cxn>
              <a:cxn ang="0">
                <a:pos x="connsiteX28123" y="connsiteY28123"/>
              </a:cxn>
              <a:cxn ang="0">
                <a:pos x="connsiteX28124" y="connsiteY28124"/>
              </a:cxn>
              <a:cxn ang="0">
                <a:pos x="connsiteX28125" y="connsiteY28125"/>
              </a:cxn>
              <a:cxn ang="0">
                <a:pos x="connsiteX28126" y="connsiteY28126"/>
              </a:cxn>
              <a:cxn ang="0">
                <a:pos x="connsiteX28127" y="connsiteY28127"/>
              </a:cxn>
              <a:cxn ang="0">
                <a:pos x="connsiteX28128" y="connsiteY28128"/>
              </a:cxn>
              <a:cxn ang="0">
                <a:pos x="connsiteX28129" y="connsiteY28129"/>
              </a:cxn>
              <a:cxn ang="0">
                <a:pos x="connsiteX28130" y="connsiteY28130"/>
              </a:cxn>
              <a:cxn ang="0">
                <a:pos x="connsiteX28131" y="connsiteY28131"/>
              </a:cxn>
              <a:cxn ang="0">
                <a:pos x="connsiteX28132" y="connsiteY28132"/>
              </a:cxn>
              <a:cxn ang="0">
                <a:pos x="connsiteX28133" y="connsiteY28133"/>
              </a:cxn>
              <a:cxn ang="0">
                <a:pos x="connsiteX28134" y="connsiteY28134"/>
              </a:cxn>
              <a:cxn ang="0">
                <a:pos x="connsiteX28135" y="connsiteY28135"/>
              </a:cxn>
              <a:cxn ang="0">
                <a:pos x="connsiteX28136" y="connsiteY28136"/>
              </a:cxn>
              <a:cxn ang="0">
                <a:pos x="connsiteX28137" y="connsiteY28137"/>
              </a:cxn>
              <a:cxn ang="0">
                <a:pos x="connsiteX28138" y="connsiteY28138"/>
              </a:cxn>
              <a:cxn ang="0">
                <a:pos x="connsiteX28139" y="connsiteY28139"/>
              </a:cxn>
              <a:cxn ang="0">
                <a:pos x="connsiteX28140" y="connsiteY28140"/>
              </a:cxn>
              <a:cxn ang="0">
                <a:pos x="connsiteX28141" y="connsiteY28141"/>
              </a:cxn>
              <a:cxn ang="0">
                <a:pos x="connsiteX28142" y="connsiteY28142"/>
              </a:cxn>
              <a:cxn ang="0">
                <a:pos x="connsiteX28143" y="connsiteY28143"/>
              </a:cxn>
              <a:cxn ang="0">
                <a:pos x="connsiteX28144" y="connsiteY28144"/>
              </a:cxn>
              <a:cxn ang="0">
                <a:pos x="connsiteX28145" y="connsiteY28145"/>
              </a:cxn>
              <a:cxn ang="0">
                <a:pos x="connsiteX28146" y="connsiteY28146"/>
              </a:cxn>
              <a:cxn ang="0">
                <a:pos x="connsiteX28147" y="connsiteY28147"/>
              </a:cxn>
              <a:cxn ang="0">
                <a:pos x="connsiteX28148" y="connsiteY28148"/>
              </a:cxn>
              <a:cxn ang="0">
                <a:pos x="connsiteX28149" y="connsiteY28149"/>
              </a:cxn>
              <a:cxn ang="0">
                <a:pos x="connsiteX28150" y="connsiteY28150"/>
              </a:cxn>
              <a:cxn ang="0">
                <a:pos x="connsiteX28151" y="connsiteY28151"/>
              </a:cxn>
              <a:cxn ang="0">
                <a:pos x="connsiteX28152" y="connsiteY28152"/>
              </a:cxn>
              <a:cxn ang="0">
                <a:pos x="connsiteX28153" y="connsiteY28153"/>
              </a:cxn>
              <a:cxn ang="0">
                <a:pos x="connsiteX28154" y="connsiteY28154"/>
              </a:cxn>
              <a:cxn ang="0">
                <a:pos x="connsiteX28155" y="connsiteY28155"/>
              </a:cxn>
              <a:cxn ang="0">
                <a:pos x="connsiteX28156" y="connsiteY28156"/>
              </a:cxn>
              <a:cxn ang="0">
                <a:pos x="connsiteX28157" y="connsiteY28157"/>
              </a:cxn>
              <a:cxn ang="0">
                <a:pos x="connsiteX28158" y="connsiteY28158"/>
              </a:cxn>
              <a:cxn ang="0">
                <a:pos x="connsiteX28159" y="connsiteY28159"/>
              </a:cxn>
              <a:cxn ang="0">
                <a:pos x="connsiteX28160" y="connsiteY28160"/>
              </a:cxn>
              <a:cxn ang="0">
                <a:pos x="connsiteX28161" y="connsiteY28161"/>
              </a:cxn>
              <a:cxn ang="0">
                <a:pos x="connsiteX28162" y="connsiteY28162"/>
              </a:cxn>
              <a:cxn ang="0">
                <a:pos x="connsiteX28163" y="connsiteY28163"/>
              </a:cxn>
              <a:cxn ang="0">
                <a:pos x="connsiteX28164" y="connsiteY28164"/>
              </a:cxn>
              <a:cxn ang="0">
                <a:pos x="connsiteX28165" y="connsiteY28165"/>
              </a:cxn>
              <a:cxn ang="0">
                <a:pos x="connsiteX28166" y="connsiteY28166"/>
              </a:cxn>
              <a:cxn ang="0">
                <a:pos x="connsiteX28167" y="connsiteY28167"/>
              </a:cxn>
              <a:cxn ang="0">
                <a:pos x="connsiteX28168" y="connsiteY28168"/>
              </a:cxn>
              <a:cxn ang="0">
                <a:pos x="connsiteX28169" y="connsiteY28169"/>
              </a:cxn>
              <a:cxn ang="0">
                <a:pos x="connsiteX28170" y="connsiteY28170"/>
              </a:cxn>
              <a:cxn ang="0">
                <a:pos x="connsiteX28171" y="connsiteY28171"/>
              </a:cxn>
              <a:cxn ang="0">
                <a:pos x="connsiteX28172" y="connsiteY28172"/>
              </a:cxn>
              <a:cxn ang="0">
                <a:pos x="connsiteX28173" y="connsiteY28173"/>
              </a:cxn>
              <a:cxn ang="0">
                <a:pos x="connsiteX28174" y="connsiteY28174"/>
              </a:cxn>
              <a:cxn ang="0">
                <a:pos x="connsiteX28175" y="connsiteY28175"/>
              </a:cxn>
              <a:cxn ang="0">
                <a:pos x="connsiteX28176" y="connsiteY28176"/>
              </a:cxn>
              <a:cxn ang="0">
                <a:pos x="connsiteX28177" y="connsiteY28177"/>
              </a:cxn>
              <a:cxn ang="0">
                <a:pos x="connsiteX28178" y="connsiteY28178"/>
              </a:cxn>
              <a:cxn ang="0">
                <a:pos x="connsiteX28179" y="connsiteY28179"/>
              </a:cxn>
              <a:cxn ang="0">
                <a:pos x="connsiteX28180" y="connsiteY28180"/>
              </a:cxn>
              <a:cxn ang="0">
                <a:pos x="connsiteX28181" y="connsiteY28181"/>
              </a:cxn>
              <a:cxn ang="0">
                <a:pos x="connsiteX28182" y="connsiteY28182"/>
              </a:cxn>
              <a:cxn ang="0">
                <a:pos x="connsiteX28183" y="connsiteY28183"/>
              </a:cxn>
              <a:cxn ang="0">
                <a:pos x="connsiteX28184" y="connsiteY28184"/>
              </a:cxn>
              <a:cxn ang="0">
                <a:pos x="connsiteX28185" y="connsiteY28185"/>
              </a:cxn>
              <a:cxn ang="0">
                <a:pos x="connsiteX28186" y="connsiteY28186"/>
              </a:cxn>
              <a:cxn ang="0">
                <a:pos x="connsiteX28187" y="connsiteY28187"/>
              </a:cxn>
              <a:cxn ang="0">
                <a:pos x="connsiteX28188" y="connsiteY28188"/>
              </a:cxn>
              <a:cxn ang="0">
                <a:pos x="connsiteX28189" y="connsiteY28189"/>
              </a:cxn>
              <a:cxn ang="0">
                <a:pos x="connsiteX28190" y="connsiteY28190"/>
              </a:cxn>
              <a:cxn ang="0">
                <a:pos x="connsiteX28191" y="connsiteY28191"/>
              </a:cxn>
              <a:cxn ang="0">
                <a:pos x="connsiteX28192" y="connsiteY28192"/>
              </a:cxn>
              <a:cxn ang="0">
                <a:pos x="connsiteX28193" y="connsiteY28193"/>
              </a:cxn>
              <a:cxn ang="0">
                <a:pos x="connsiteX28194" y="connsiteY28194"/>
              </a:cxn>
              <a:cxn ang="0">
                <a:pos x="connsiteX28195" y="connsiteY28195"/>
              </a:cxn>
              <a:cxn ang="0">
                <a:pos x="connsiteX28196" y="connsiteY28196"/>
              </a:cxn>
              <a:cxn ang="0">
                <a:pos x="connsiteX28197" y="connsiteY28197"/>
              </a:cxn>
              <a:cxn ang="0">
                <a:pos x="connsiteX28198" y="connsiteY28198"/>
              </a:cxn>
              <a:cxn ang="0">
                <a:pos x="connsiteX28199" y="connsiteY28199"/>
              </a:cxn>
              <a:cxn ang="0">
                <a:pos x="connsiteX28200" y="connsiteY28200"/>
              </a:cxn>
              <a:cxn ang="0">
                <a:pos x="connsiteX28201" y="connsiteY28201"/>
              </a:cxn>
              <a:cxn ang="0">
                <a:pos x="connsiteX28202" y="connsiteY28202"/>
              </a:cxn>
              <a:cxn ang="0">
                <a:pos x="connsiteX28203" y="connsiteY28203"/>
              </a:cxn>
              <a:cxn ang="0">
                <a:pos x="connsiteX28204" y="connsiteY28204"/>
              </a:cxn>
              <a:cxn ang="0">
                <a:pos x="connsiteX28205" y="connsiteY28205"/>
              </a:cxn>
              <a:cxn ang="0">
                <a:pos x="connsiteX28206" y="connsiteY28206"/>
              </a:cxn>
              <a:cxn ang="0">
                <a:pos x="connsiteX28207" y="connsiteY28207"/>
              </a:cxn>
              <a:cxn ang="0">
                <a:pos x="connsiteX28208" y="connsiteY28208"/>
              </a:cxn>
              <a:cxn ang="0">
                <a:pos x="connsiteX28209" y="connsiteY28209"/>
              </a:cxn>
              <a:cxn ang="0">
                <a:pos x="connsiteX28210" y="connsiteY28210"/>
              </a:cxn>
              <a:cxn ang="0">
                <a:pos x="connsiteX28211" y="connsiteY28211"/>
              </a:cxn>
              <a:cxn ang="0">
                <a:pos x="connsiteX28212" y="connsiteY28212"/>
              </a:cxn>
              <a:cxn ang="0">
                <a:pos x="connsiteX28213" y="connsiteY28213"/>
              </a:cxn>
              <a:cxn ang="0">
                <a:pos x="connsiteX28214" y="connsiteY28214"/>
              </a:cxn>
              <a:cxn ang="0">
                <a:pos x="connsiteX28215" y="connsiteY28215"/>
              </a:cxn>
              <a:cxn ang="0">
                <a:pos x="connsiteX28216" y="connsiteY28216"/>
              </a:cxn>
              <a:cxn ang="0">
                <a:pos x="connsiteX28217" y="connsiteY28217"/>
              </a:cxn>
              <a:cxn ang="0">
                <a:pos x="connsiteX28218" y="connsiteY28218"/>
              </a:cxn>
              <a:cxn ang="0">
                <a:pos x="connsiteX28219" y="connsiteY28219"/>
              </a:cxn>
              <a:cxn ang="0">
                <a:pos x="connsiteX28220" y="connsiteY28220"/>
              </a:cxn>
              <a:cxn ang="0">
                <a:pos x="connsiteX28221" y="connsiteY28221"/>
              </a:cxn>
              <a:cxn ang="0">
                <a:pos x="connsiteX28222" y="connsiteY28222"/>
              </a:cxn>
              <a:cxn ang="0">
                <a:pos x="connsiteX28223" y="connsiteY28223"/>
              </a:cxn>
              <a:cxn ang="0">
                <a:pos x="connsiteX28224" y="connsiteY28224"/>
              </a:cxn>
              <a:cxn ang="0">
                <a:pos x="connsiteX28225" y="connsiteY28225"/>
              </a:cxn>
              <a:cxn ang="0">
                <a:pos x="connsiteX28226" y="connsiteY28226"/>
              </a:cxn>
              <a:cxn ang="0">
                <a:pos x="connsiteX28227" y="connsiteY28227"/>
              </a:cxn>
              <a:cxn ang="0">
                <a:pos x="connsiteX28228" y="connsiteY28228"/>
              </a:cxn>
              <a:cxn ang="0">
                <a:pos x="connsiteX28229" y="connsiteY28229"/>
              </a:cxn>
              <a:cxn ang="0">
                <a:pos x="connsiteX28230" y="connsiteY28230"/>
              </a:cxn>
              <a:cxn ang="0">
                <a:pos x="connsiteX28231" y="connsiteY28231"/>
              </a:cxn>
              <a:cxn ang="0">
                <a:pos x="connsiteX28232" y="connsiteY28232"/>
              </a:cxn>
              <a:cxn ang="0">
                <a:pos x="connsiteX28233" y="connsiteY28233"/>
              </a:cxn>
              <a:cxn ang="0">
                <a:pos x="connsiteX28234" y="connsiteY28234"/>
              </a:cxn>
              <a:cxn ang="0">
                <a:pos x="connsiteX28235" y="connsiteY28235"/>
              </a:cxn>
              <a:cxn ang="0">
                <a:pos x="connsiteX28236" y="connsiteY28236"/>
              </a:cxn>
              <a:cxn ang="0">
                <a:pos x="connsiteX28237" y="connsiteY28237"/>
              </a:cxn>
              <a:cxn ang="0">
                <a:pos x="connsiteX28238" y="connsiteY28238"/>
              </a:cxn>
              <a:cxn ang="0">
                <a:pos x="connsiteX28239" y="connsiteY28239"/>
              </a:cxn>
              <a:cxn ang="0">
                <a:pos x="connsiteX28240" y="connsiteY28240"/>
              </a:cxn>
              <a:cxn ang="0">
                <a:pos x="connsiteX28241" y="connsiteY28241"/>
              </a:cxn>
              <a:cxn ang="0">
                <a:pos x="connsiteX28242" y="connsiteY28242"/>
              </a:cxn>
              <a:cxn ang="0">
                <a:pos x="connsiteX28243" y="connsiteY28243"/>
              </a:cxn>
              <a:cxn ang="0">
                <a:pos x="connsiteX28244" y="connsiteY28244"/>
              </a:cxn>
              <a:cxn ang="0">
                <a:pos x="connsiteX28245" y="connsiteY28245"/>
              </a:cxn>
              <a:cxn ang="0">
                <a:pos x="connsiteX28246" y="connsiteY28246"/>
              </a:cxn>
              <a:cxn ang="0">
                <a:pos x="connsiteX28247" y="connsiteY28247"/>
              </a:cxn>
              <a:cxn ang="0">
                <a:pos x="connsiteX28248" y="connsiteY28248"/>
              </a:cxn>
              <a:cxn ang="0">
                <a:pos x="connsiteX28249" y="connsiteY28249"/>
              </a:cxn>
              <a:cxn ang="0">
                <a:pos x="connsiteX28250" y="connsiteY28250"/>
              </a:cxn>
              <a:cxn ang="0">
                <a:pos x="connsiteX28251" y="connsiteY28251"/>
              </a:cxn>
              <a:cxn ang="0">
                <a:pos x="connsiteX28252" y="connsiteY28252"/>
              </a:cxn>
              <a:cxn ang="0">
                <a:pos x="connsiteX28253" y="connsiteY28253"/>
              </a:cxn>
              <a:cxn ang="0">
                <a:pos x="connsiteX28254" y="connsiteY28254"/>
              </a:cxn>
              <a:cxn ang="0">
                <a:pos x="connsiteX28255" y="connsiteY28255"/>
              </a:cxn>
              <a:cxn ang="0">
                <a:pos x="connsiteX28256" y="connsiteY28256"/>
              </a:cxn>
              <a:cxn ang="0">
                <a:pos x="connsiteX28257" y="connsiteY28257"/>
              </a:cxn>
              <a:cxn ang="0">
                <a:pos x="connsiteX28258" y="connsiteY28258"/>
              </a:cxn>
              <a:cxn ang="0">
                <a:pos x="connsiteX28259" y="connsiteY28259"/>
              </a:cxn>
              <a:cxn ang="0">
                <a:pos x="connsiteX28260" y="connsiteY28260"/>
              </a:cxn>
              <a:cxn ang="0">
                <a:pos x="connsiteX28261" y="connsiteY28261"/>
              </a:cxn>
              <a:cxn ang="0">
                <a:pos x="connsiteX28262" y="connsiteY28262"/>
              </a:cxn>
              <a:cxn ang="0">
                <a:pos x="connsiteX28263" y="connsiteY28263"/>
              </a:cxn>
              <a:cxn ang="0">
                <a:pos x="connsiteX28264" y="connsiteY28264"/>
              </a:cxn>
              <a:cxn ang="0">
                <a:pos x="connsiteX28265" y="connsiteY28265"/>
              </a:cxn>
              <a:cxn ang="0">
                <a:pos x="connsiteX28266" y="connsiteY28266"/>
              </a:cxn>
              <a:cxn ang="0">
                <a:pos x="connsiteX28267" y="connsiteY28267"/>
              </a:cxn>
              <a:cxn ang="0">
                <a:pos x="connsiteX28268" y="connsiteY28268"/>
              </a:cxn>
              <a:cxn ang="0">
                <a:pos x="connsiteX28269" y="connsiteY28269"/>
              </a:cxn>
              <a:cxn ang="0">
                <a:pos x="connsiteX28270" y="connsiteY28270"/>
              </a:cxn>
              <a:cxn ang="0">
                <a:pos x="connsiteX28271" y="connsiteY28271"/>
              </a:cxn>
              <a:cxn ang="0">
                <a:pos x="connsiteX28272" y="connsiteY28272"/>
              </a:cxn>
              <a:cxn ang="0">
                <a:pos x="connsiteX28273" y="connsiteY28273"/>
              </a:cxn>
              <a:cxn ang="0">
                <a:pos x="connsiteX28274" y="connsiteY28274"/>
              </a:cxn>
              <a:cxn ang="0">
                <a:pos x="connsiteX28275" y="connsiteY28275"/>
              </a:cxn>
              <a:cxn ang="0">
                <a:pos x="connsiteX28276" y="connsiteY28276"/>
              </a:cxn>
              <a:cxn ang="0">
                <a:pos x="connsiteX28277" y="connsiteY28277"/>
              </a:cxn>
              <a:cxn ang="0">
                <a:pos x="connsiteX28278" y="connsiteY28278"/>
              </a:cxn>
              <a:cxn ang="0">
                <a:pos x="connsiteX28279" y="connsiteY28279"/>
              </a:cxn>
              <a:cxn ang="0">
                <a:pos x="connsiteX28280" y="connsiteY28280"/>
              </a:cxn>
              <a:cxn ang="0">
                <a:pos x="connsiteX28281" y="connsiteY28281"/>
              </a:cxn>
              <a:cxn ang="0">
                <a:pos x="connsiteX28282" y="connsiteY28282"/>
              </a:cxn>
              <a:cxn ang="0">
                <a:pos x="connsiteX28283" y="connsiteY28283"/>
              </a:cxn>
              <a:cxn ang="0">
                <a:pos x="connsiteX28284" y="connsiteY28284"/>
              </a:cxn>
              <a:cxn ang="0">
                <a:pos x="connsiteX28285" y="connsiteY28285"/>
              </a:cxn>
              <a:cxn ang="0">
                <a:pos x="connsiteX28286" y="connsiteY28286"/>
              </a:cxn>
              <a:cxn ang="0">
                <a:pos x="connsiteX28287" y="connsiteY28287"/>
              </a:cxn>
              <a:cxn ang="0">
                <a:pos x="connsiteX28288" y="connsiteY28288"/>
              </a:cxn>
              <a:cxn ang="0">
                <a:pos x="connsiteX28289" y="connsiteY28289"/>
              </a:cxn>
              <a:cxn ang="0">
                <a:pos x="connsiteX28290" y="connsiteY28290"/>
              </a:cxn>
              <a:cxn ang="0">
                <a:pos x="connsiteX28291" y="connsiteY28291"/>
              </a:cxn>
              <a:cxn ang="0">
                <a:pos x="connsiteX28292" y="connsiteY28292"/>
              </a:cxn>
              <a:cxn ang="0">
                <a:pos x="connsiteX28293" y="connsiteY28293"/>
              </a:cxn>
              <a:cxn ang="0">
                <a:pos x="connsiteX28294" y="connsiteY28294"/>
              </a:cxn>
              <a:cxn ang="0">
                <a:pos x="connsiteX28295" y="connsiteY28295"/>
              </a:cxn>
              <a:cxn ang="0">
                <a:pos x="connsiteX28296" y="connsiteY28296"/>
              </a:cxn>
              <a:cxn ang="0">
                <a:pos x="connsiteX28297" y="connsiteY28297"/>
              </a:cxn>
              <a:cxn ang="0">
                <a:pos x="connsiteX28298" y="connsiteY28298"/>
              </a:cxn>
              <a:cxn ang="0">
                <a:pos x="connsiteX28299" y="connsiteY28299"/>
              </a:cxn>
              <a:cxn ang="0">
                <a:pos x="connsiteX28300" y="connsiteY28300"/>
              </a:cxn>
              <a:cxn ang="0">
                <a:pos x="connsiteX28301" y="connsiteY28301"/>
              </a:cxn>
              <a:cxn ang="0">
                <a:pos x="connsiteX28302" y="connsiteY28302"/>
              </a:cxn>
              <a:cxn ang="0">
                <a:pos x="connsiteX28303" y="connsiteY28303"/>
              </a:cxn>
              <a:cxn ang="0">
                <a:pos x="connsiteX28304" y="connsiteY28304"/>
              </a:cxn>
              <a:cxn ang="0">
                <a:pos x="connsiteX28305" y="connsiteY28305"/>
              </a:cxn>
              <a:cxn ang="0">
                <a:pos x="connsiteX28306" y="connsiteY28306"/>
              </a:cxn>
              <a:cxn ang="0">
                <a:pos x="connsiteX28307" y="connsiteY28307"/>
              </a:cxn>
              <a:cxn ang="0">
                <a:pos x="connsiteX28308" y="connsiteY28308"/>
              </a:cxn>
              <a:cxn ang="0">
                <a:pos x="connsiteX28309" y="connsiteY28309"/>
              </a:cxn>
              <a:cxn ang="0">
                <a:pos x="connsiteX28310" y="connsiteY28310"/>
              </a:cxn>
              <a:cxn ang="0">
                <a:pos x="connsiteX28311" y="connsiteY28311"/>
              </a:cxn>
              <a:cxn ang="0">
                <a:pos x="connsiteX28312" y="connsiteY28312"/>
              </a:cxn>
              <a:cxn ang="0">
                <a:pos x="connsiteX28313" y="connsiteY28313"/>
              </a:cxn>
              <a:cxn ang="0">
                <a:pos x="connsiteX28314" y="connsiteY28314"/>
              </a:cxn>
              <a:cxn ang="0">
                <a:pos x="connsiteX28315" y="connsiteY28315"/>
              </a:cxn>
              <a:cxn ang="0">
                <a:pos x="connsiteX28316" y="connsiteY28316"/>
              </a:cxn>
              <a:cxn ang="0">
                <a:pos x="connsiteX28317" y="connsiteY28317"/>
              </a:cxn>
              <a:cxn ang="0">
                <a:pos x="connsiteX28318" y="connsiteY28318"/>
              </a:cxn>
              <a:cxn ang="0">
                <a:pos x="connsiteX28319" y="connsiteY28319"/>
              </a:cxn>
              <a:cxn ang="0">
                <a:pos x="connsiteX28320" y="connsiteY28320"/>
              </a:cxn>
              <a:cxn ang="0">
                <a:pos x="connsiteX28321" y="connsiteY28321"/>
              </a:cxn>
              <a:cxn ang="0">
                <a:pos x="connsiteX28322" y="connsiteY28322"/>
              </a:cxn>
              <a:cxn ang="0">
                <a:pos x="connsiteX28323" y="connsiteY28323"/>
              </a:cxn>
              <a:cxn ang="0">
                <a:pos x="connsiteX28324" y="connsiteY28324"/>
              </a:cxn>
              <a:cxn ang="0">
                <a:pos x="connsiteX28325" y="connsiteY28325"/>
              </a:cxn>
              <a:cxn ang="0">
                <a:pos x="connsiteX28326" y="connsiteY28326"/>
              </a:cxn>
              <a:cxn ang="0">
                <a:pos x="connsiteX28327" y="connsiteY28327"/>
              </a:cxn>
              <a:cxn ang="0">
                <a:pos x="connsiteX28328" y="connsiteY28328"/>
              </a:cxn>
              <a:cxn ang="0">
                <a:pos x="connsiteX28329" y="connsiteY28329"/>
              </a:cxn>
              <a:cxn ang="0">
                <a:pos x="connsiteX28330" y="connsiteY28330"/>
              </a:cxn>
              <a:cxn ang="0">
                <a:pos x="connsiteX28331" y="connsiteY28331"/>
              </a:cxn>
              <a:cxn ang="0">
                <a:pos x="connsiteX28332" y="connsiteY28332"/>
              </a:cxn>
              <a:cxn ang="0">
                <a:pos x="connsiteX28333" y="connsiteY28333"/>
              </a:cxn>
              <a:cxn ang="0">
                <a:pos x="connsiteX28334" y="connsiteY28334"/>
              </a:cxn>
              <a:cxn ang="0">
                <a:pos x="connsiteX28335" y="connsiteY28335"/>
              </a:cxn>
              <a:cxn ang="0">
                <a:pos x="connsiteX28336" y="connsiteY28336"/>
              </a:cxn>
              <a:cxn ang="0">
                <a:pos x="connsiteX28337" y="connsiteY28337"/>
              </a:cxn>
              <a:cxn ang="0">
                <a:pos x="connsiteX28338" y="connsiteY28338"/>
              </a:cxn>
              <a:cxn ang="0">
                <a:pos x="connsiteX28339" y="connsiteY28339"/>
              </a:cxn>
              <a:cxn ang="0">
                <a:pos x="connsiteX28340" y="connsiteY28340"/>
              </a:cxn>
              <a:cxn ang="0">
                <a:pos x="connsiteX28341" y="connsiteY28341"/>
              </a:cxn>
              <a:cxn ang="0">
                <a:pos x="connsiteX28342" y="connsiteY28342"/>
              </a:cxn>
              <a:cxn ang="0">
                <a:pos x="connsiteX28343" y="connsiteY28343"/>
              </a:cxn>
              <a:cxn ang="0">
                <a:pos x="connsiteX28344" y="connsiteY28344"/>
              </a:cxn>
              <a:cxn ang="0">
                <a:pos x="connsiteX28345" y="connsiteY28345"/>
              </a:cxn>
              <a:cxn ang="0">
                <a:pos x="connsiteX28346" y="connsiteY28346"/>
              </a:cxn>
              <a:cxn ang="0">
                <a:pos x="connsiteX28347" y="connsiteY28347"/>
              </a:cxn>
              <a:cxn ang="0">
                <a:pos x="connsiteX28348" y="connsiteY28348"/>
              </a:cxn>
              <a:cxn ang="0">
                <a:pos x="connsiteX28349" y="connsiteY28349"/>
              </a:cxn>
              <a:cxn ang="0">
                <a:pos x="connsiteX28350" y="connsiteY28350"/>
              </a:cxn>
              <a:cxn ang="0">
                <a:pos x="connsiteX28351" y="connsiteY28351"/>
              </a:cxn>
              <a:cxn ang="0">
                <a:pos x="connsiteX28352" y="connsiteY28352"/>
              </a:cxn>
              <a:cxn ang="0">
                <a:pos x="connsiteX28353" y="connsiteY28353"/>
              </a:cxn>
              <a:cxn ang="0">
                <a:pos x="connsiteX28354" y="connsiteY28354"/>
              </a:cxn>
              <a:cxn ang="0">
                <a:pos x="connsiteX28355" y="connsiteY28355"/>
              </a:cxn>
              <a:cxn ang="0">
                <a:pos x="connsiteX28356" y="connsiteY28356"/>
              </a:cxn>
              <a:cxn ang="0">
                <a:pos x="connsiteX28357" y="connsiteY28357"/>
              </a:cxn>
              <a:cxn ang="0">
                <a:pos x="connsiteX28358" y="connsiteY28358"/>
              </a:cxn>
              <a:cxn ang="0">
                <a:pos x="connsiteX28359" y="connsiteY28359"/>
              </a:cxn>
              <a:cxn ang="0">
                <a:pos x="connsiteX28360" y="connsiteY28360"/>
              </a:cxn>
              <a:cxn ang="0">
                <a:pos x="connsiteX28361" y="connsiteY28361"/>
              </a:cxn>
              <a:cxn ang="0">
                <a:pos x="connsiteX28362" y="connsiteY28362"/>
              </a:cxn>
              <a:cxn ang="0">
                <a:pos x="connsiteX28363" y="connsiteY28363"/>
              </a:cxn>
              <a:cxn ang="0">
                <a:pos x="connsiteX28364" y="connsiteY28364"/>
              </a:cxn>
              <a:cxn ang="0">
                <a:pos x="connsiteX28365" y="connsiteY28365"/>
              </a:cxn>
              <a:cxn ang="0">
                <a:pos x="connsiteX28366" y="connsiteY28366"/>
              </a:cxn>
              <a:cxn ang="0">
                <a:pos x="connsiteX28367" y="connsiteY28367"/>
              </a:cxn>
              <a:cxn ang="0">
                <a:pos x="connsiteX28368" y="connsiteY28368"/>
              </a:cxn>
              <a:cxn ang="0">
                <a:pos x="connsiteX28369" y="connsiteY28369"/>
              </a:cxn>
              <a:cxn ang="0">
                <a:pos x="connsiteX28370" y="connsiteY28370"/>
              </a:cxn>
              <a:cxn ang="0">
                <a:pos x="connsiteX28371" y="connsiteY28371"/>
              </a:cxn>
              <a:cxn ang="0">
                <a:pos x="connsiteX28372" y="connsiteY28372"/>
              </a:cxn>
              <a:cxn ang="0">
                <a:pos x="connsiteX28373" y="connsiteY28373"/>
              </a:cxn>
              <a:cxn ang="0">
                <a:pos x="connsiteX28374" y="connsiteY28374"/>
              </a:cxn>
              <a:cxn ang="0">
                <a:pos x="connsiteX28375" y="connsiteY28375"/>
              </a:cxn>
              <a:cxn ang="0">
                <a:pos x="connsiteX28376" y="connsiteY28376"/>
              </a:cxn>
              <a:cxn ang="0">
                <a:pos x="connsiteX28377" y="connsiteY28377"/>
              </a:cxn>
              <a:cxn ang="0">
                <a:pos x="connsiteX28378" y="connsiteY28378"/>
              </a:cxn>
              <a:cxn ang="0">
                <a:pos x="connsiteX28379" y="connsiteY28379"/>
              </a:cxn>
              <a:cxn ang="0">
                <a:pos x="connsiteX28380" y="connsiteY28380"/>
              </a:cxn>
              <a:cxn ang="0">
                <a:pos x="connsiteX28381" y="connsiteY28381"/>
              </a:cxn>
              <a:cxn ang="0">
                <a:pos x="connsiteX28382" y="connsiteY28382"/>
              </a:cxn>
              <a:cxn ang="0">
                <a:pos x="connsiteX28383" y="connsiteY28383"/>
              </a:cxn>
              <a:cxn ang="0">
                <a:pos x="connsiteX28384" y="connsiteY28384"/>
              </a:cxn>
              <a:cxn ang="0">
                <a:pos x="connsiteX28385" y="connsiteY28385"/>
              </a:cxn>
              <a:cxn ang="0">
                <a:pos x="connsiteX28386" y="connsiteY28386"/>
              </a:cxn>
              <a:cxn ang="0">
                <a:pos x="connsiteX28387" y="connsiteY28387"/>
              </a:cxn>
              <a:cxn ang="0">
                <a:pos x="connsiteX28388" y="connsiteY28388"/>
              </a:cxn>
              <a:cxn ang="0">
                <a:pos x="connsiteX28389" y="connsiteY28389"/>
              </a:cxn>
              <a:cxn ang="0">
                <a:pos x="connsiteX28390" y="connsiteY28390"/>
              </a:cxn>
              <a:cxn ang="0">
                <a:pos x="connsiteX28391" y="connsiteY28391"/>
              </a:cxn>
              <a:cxn ang="0">
                <a:pos x="connsiteX28392" y="connsiteY28392"/>
              </a:cxn>
              <a:cxn ang="0">
                <a:pos x="connsiteX28393" y="connsiteY28393"/>
              </a:cxn>
              <a:cxn ang="0">
                <a:pos x="connsiteX28394" y="connsiteY28394"/>
              </a:cxn>
              <a:cxn ang="0">
                <a:pos x="connsiteX28395" y="connsiteY28395"/>
              </a:cxn>
              <a:cxn ang="0">
                <a:pos x="connsiteX28396" y="connsiteY28396"/>
              </a:cxn>
              <a:cxn ang="0">
                <a:pos x="connsiteX28397" y="connsiteY28397"/>
              </a:cxn>
              <a:cxn ang="0">
                <a:pos x="connsiteX28398" y="connsiteY28398"/>
              </a:cxn>
              <a:cxn ang="0">
                <a:pos x="connsiteX28399" y="connsiteY28399"/>
              </a:cxn>
              <a:cxn ang="0">
                <a:pos x="connsiteX28400" y="connsiteY28400"/>
              </a:cxn>
              <a:cxn ang="0">
                <a:pos x="connsiteX28401" y="connsiteY28401"/>
              </a:cxn>
              <a:cxn ang="0">
                <a:pos x="connsiteX28402" y="connsiteY28402"/>
              </a:cxn>
              <a:cxn ang="0">
                <a:pos x="connsiteX28403" y="connsiteY28403"/>
              </a:cxn>
              <a:cxn ang="0">
                <a:pos x="connsiteX28404" y="connsiteY28404"/>
              </a:cxn>
              <a:cxn ang="0">
                <a:pos x="connsiteX28405" y="connsiteY28405"/>
              </a:cxn>
              <a:cxn ang="0">
                <a:pos x="connsiteX28406" y="connsiteY28406"/>
              </a:cxn>
              <a:cxn ang="0">
                <a:pos x="connsiteX28407" y="connsiteY28407"/>
              </a:cxn>
              <a:cxn ang="0">
                <a:pos x="connsiteX28408" y="connsiteY28408"/>
              </a:cxn>
              <a:cxn ang="0">
                <a:pos x="connsiteX28409" y="connsiteY28409"/>
              </a:cxn>
              <a:cxn ang="0">
                <a:pos x="connsiteX28410" y="connsiteY28410"/>
              </a:cxn>
              <a:cxn ang="0">
                <a:pos x="connsiteX28411" y="connsiteY28411"/>
              </a:cxn>
              <a:cxn ang="0">
                <a:pos x="connsiteX28412" y="connsiteY28412"/>
              </a:cxn>
              <a:cxn ang="0">
                <a:pos x="connsiteX28413" y="connsiteY28413"/>
              </a:cxn>
              <a:cxn ang="0">
                <a:pos x="connsiteX28414" y="connsiteY28414"/>
              </a:cxn>
              <a:cxn ang="0">
                <a:pos x="connsiteX28415" y="connsiteY28415"/>
              </a:cxn>
              <a:cxn ang="0">
                <a:pos x="connsiteX28416" y="connsiteY28416"/>
              </a:cxn>
              <a:cxn ang="0">
                <a:pos x="connsiteX28417" y="connsiteY28417"/>
              </a:cxn>
              <a:cxn ang="0">
                <a:pos x="connsiteX28418" y="connsiteY28418"/>
              </a:cxn>
              <a:cxn ang="0">
                <a:pos x="connsiteX28419" y="connsiteY28419"/>
              </a:cxn>
              <a:cxn ang="0">
                <a:pos x="connsiteX28420" y="connsiteY28420"/>
              </a:cxn>
              <a:cxn ang="0">
                <a:pos x="connsiteX28421" y="connsiteY28421"/>
              </a:cxn>
              <a:cxn ang="0">
                <a:pos x="connsiteX28422" y="connsiteY28422"/>
              </a:cxn>
              <a:cxn ang="0">
                <a:pos x="connsiteX28423" y="connsiteY28423"/>
              </a:cxn>
              <a:cxn ang="0">
                <a:pos x="connsiteX28424" y="connsiteY28424"/>
              </a:cxn>
              <a:cxn ang="0">
                <a:pos x="connsiteX28425" y="connsiteY28425"/>
              </a:cxn>
              <a:cxn ang="0">
                <a:pos x="connsiteX28426" y="connsiteY28426"/>
              </a:cxn>
              <a:cxn ang="0">
                <a:pos x="connsiteX28427" y="connsiteY28427"/>
              </a:cxn>
              <a:cxn ang="0">
                <a:pos x="connsiteX28428" y="connsiteY28428"/>
              </a:cxn>
              <a:cxn ang="0">
                <a:pos x="connsiteX28429" y="connsiteY28429"/>
              </a:cxn>
              <a:cxn ang="0">
                <a:pos x="connsiteX28430" y="connsiteY28430"/>
              </a:cxn>
              <a:cxn ang="0">
                <a:pos x="connsiteX28431" y="connsiteY28431"/>
              </a:cxn>
              <a:cxn ang="0">
                <a:pos x="connsiteX28432" y="connsiteY28432"/>
              </a:cxn>
              <a:cxn ang="0">
                <a:pos x="connsiteX28433" y="connsiteY28433"/>
              </a:cxn>
              <a:cxn ang="0">
                <a:pos x="connsiteX28434" y="connsiteY28434"/>
              </a:cxn>
              <a:cxn ang="0">
                <a:pos x="connsiteX28435" y="connsiteY28435"/>
              </a:cxn>
              <a:cxn ang="0">
                <a:pos x="connsiteX28436" y="connsiteY28436"/>
              </a:cxn>
              <a:cxn ang="0">
                <a:pos x="connsiteX28437" y="connsiteY28437"/>
              </a:cxn>
              <a:cxn ang="0">
                <a:pos x="connsiteX28438" y="connsiteY28438"/>
              </a:cxn>
              <a:cxn ang="0">
                <a:pos x="connsiteX28439" y="connsiteY28439"/>
              </a:cxn>
              <a:cxn ang="0">
                <a:pos x="connsiteX28440" y="connsiteY28440"/>
              </a:cxn>
              <a:cxn ang="0">
                <a:pos x="connsiteX28441" y="connsiteY28441"/>
              </a:cxn>
              <a:cxn ang="0">
                <a:pos x="connsiteX28442" y="connsiteY28442"/>
              </a:cxn>
              <a:cxn ang="0">
                <a:pos x="connsiteX28443" y="connsiteY28443"/>
              </a:cxn>
              <a:cxn ang="0">
                <a:pos x="connsiteX28444" y="connsiteY28444"/>
              </a:cxn>
              <a:cxn ang="0">
                <a:pos x="connsiteX28445" y="connsiteY28445"/>
              </a:cxn>
              <a:cxn ang="0">
                <a:pos x="connsiteX28446" y="connsiteY28446"/>
              </a:cxn>
              <a:cxn ang="0">
                <a:pos x="connsiteX28447" y="connsiteY28447"/>
              </a:cxn>
              <a:cxn ang="0">
                <a:pos x="connsiteX28448" y="connsiteY28448"/>
              </a:cxn>
              <a:cxn ang="0">
                <a:pos x="connsiteX28449" y="connsiteY28449"/>
              </a:cxn>
              <a:cxn ang="0">
                <a:pos x="connsiteX28450" y="connsiteY28450"/>
              </a:cxn>
              <a:cxn ang="0">
                <a:pos x="connsiteX28451" y="connsiteY28451"/>
              </a:cxn>
              <a:cxn ang="0">
                <a:pos x="connsiteX28452" y="connsiteY28452"/>
              </a:cxn>
              <a:cxn ang="0">
                <a:pos x="connsiteX28453" y="connsiteY28453"/>
              </a:cxn>
              <a:cxn ang="0">
                <a:pos x="connsiteX28454" y="connsiteY28454"/>
              </a:cxn>
              <a:cxn ang="0">
                <a:pos x="connsiteX28455" y="connsiteY28455"/>
              </a:cxn>
              <a:cxn ang="0">
                <a:pos x="connsiteX28456" y="connsiteY28456"/>
              </a:cxn>
              <a:cxn ang="0">
                <a:pos x="connsiteX28457" y="connsiteY28457"/>
              </a:cxn>
              <a:cxn ang="0">
                <a:pos x="connsiteX28458" y="connsiteY28458"/>
              </a:cxn>
              <a:cxn ang="0">
                <a:pos x="connsiteX28459" y="connsiteY28459"/>
              </a:cxn>
              <a:cxn ang="0">
                <a:pos x="connsiteX28460" y="connsiteY28460"/>
              </a:cxn>
              <a:cxn ang="0">
                <a:pos x="connsiteX28461" y="connsiteY28461"/>
              </a:cxn>
              <a:cxn ang="0">
                <a:pos x="connsiteX28462" y="connsiteY28462"/>
              </a:cxn>
              <a:cxn ang="0">
                <a:pos x="connsiteX28463" y="connsiteY28463"/>
              </a:cxn>
              <a:cxn ang="0">
                <a:pos x="connsiteX28464" y="connsiteY28464"/>
              </a:cxn>
              <a:cxn ang="0">
                <a:pos x="connsiteX28465" y="connsiteY28465"/>
              </a:cxn>
              <a:cxn ang="0">
                <a:pos x="connsiteX28466" y="connsiteY28466"/>
              </a:cxn>
              <a:cxn ang="0">
                <a:pos x="connsiteX28467" y="connsiteY28467"/>
              </a:cxn>
              <a:cxn ang="0">
                <a:pos x="connsiteX28468" y="connsiteY28468"/>
              </a:cxn>
              <a:cxn ang="0">
                <a:pos x="connsiteX28469" y="connsiteY28469"/>
              </a:cxn>
              <a:cxn ang="0">
                <a:pos x="connsiteX28470" y="connsiteY28470"/>
              </a:cxn>
              <a:cxn ang="0">
                <a:pos x="connsiteX28471" y="connsiteY28471"/>
              </a:cxn>
              <a:cxn ang="0">
                <a:pos x="connsiteX28472" y="connsiteY28472"/>
              </a:cxn>
              <a:cxn ang="0">
                <a:pos x="connsiteX28473" y="connsiteY28473"/>
              </a:cxn>
              <a:cxn ang="0">
                <a:pos x="connsiteX28474" y="connsiteY28474"/>
              </a:cxn>
              <a:cxn ang="0">
                <a:pos x="connsiteX28475" y="connsiteY28475"/>
              </a:cxn>
              <a:cxn ang="0">
                <a:pos x="connsiteX28476" y="connsiteY28476"/>
              </a:cxn>
              <a:cxn ang="0">
                <a:pos x="connsiteX28477" y="connsiteY28477"/>
              </a:cxn>
              <a:cxn ang="0">
                <a:pos x="connsiteX28478" y="connsiteY28478"/>
              </a:cxn>
              <a:cxn ang="0">
                <a:pos x="connsiteX28479" y="connsiteY28479"/>
              </a:cxn>
              <a:cxn ang="0">
                <a:pos x="connsiteX28480" y="connsiteY28480"/>
              </a:cxn>
              <a:cxn ang="0">
                <a:pos x="connsiteX28481" y="connsiteY28481"/>
              </a:cxn>
              <a:cxn ang="0">
                <a:pos x="connsiteX28482" y="connsiteY28482"/>
              </a:cxn>
              <a:cxn ang="0">
                <a:pos x="connsiteX28483" y="connsiteY28483"/>
              </a:cxn>
              <a:cxn ang="0">
                <a:pos x="connsiteX28484" y="connsiteY28484"/>
              </a:cxn>
              <a:cxn ang="0">
                <a:pos x="connsiteX28485" y="connsiteY28485"/>
              </a:cxn>
              <a:cxn ang="0">
                <a:pos x="connsiteX28486" y="connsiteY28486"/>
              </a:cxn>
              <a:cxn ang="0">
                <a:pos x="connsiteX28487" y="connsiteY28487"/>
              </a:cxn>
              <a:cxn ang="0">
                <a:pos x="connsiteX28488" y="connsiteY28488"/>
              </a:cxn>
              <a:cxn ang="0">
                <a:pos x="connsiteX28489" y="connsiteY28489"/>
              </a:cxn>
              <a:cxn ang="0">
                <a:pos x="connsiteX28490" y="connsiteY28490"/>
              </a:cxn>
              <a:cxn ang="0">
                <a:pos x="connsiteX28491" y="connsiteY28491"/>
              </a:cxn>
              <a:cxn ang="0">
                <a:pos x="connsiteX28492" y="connsiteY28492"/>
              </a:cxn>
              <a:cxn ang="0">
                <a:pos x="connsiteX28493" y="connsiteY28493"/>
              </a:cxn>
              <a:cxn ang="0">
                <a:pos x="connsiteX28494" y="connsiteY28494"/>
              </a:cxn>
              <a:cxn ang="0">
                <a:pos x="connsiteX28495" y="connsiteY28495"/>
              </a:cxn>
              <a:cxn ang="0">
                <a:pos x="connsiteX28496" y="connsiteY28496"/>
              </a:cxn>
              <a:cxn ang="0">
                <a:pos x="connsiteX28497" y="connsiteY28497"/>
              </a:cxn>
              <a:cxn ang="0">
                <a:pos x="connsiteX28498" y="connsiteY28498"/>
              </a:cxn>
              <a:cxn ang="0">
                <a:pos x="connsiteX28499" y="connsiteY28499"/>
              </a:cxn>
              <a:cxn ang="0">
                <a:pos x="connsiteX28500" y="connsiteY28500"/>
              </a:cxn>
              <a:cxn ang="0">
                <a:pos x="connsiteX28501" y="connsiteY28501"/>
              </a:cxn>
              <a:cxn ang="0">
                <a:pos x="connsiteX28502" y="connsiteY28502"/>
              </a:cxn>
              <a:cxn ang="0">
                <a:pos x="connsiteX28503" y="connsiteY28503"/>
              </a:cxn>
              <a:cxn ang="0">
                <a:pos x="connsiteX28504" y="connsiteY28504"/>
              </a:cxn>
              <a:cxn ang="0">
                <a:pos x="connsiteX28505" y="connsiteY28505"/>
              </a:cxn>
              <a:cxn ang="0">
                <a:pos x="connsiteX28506" y="connsiteY28506"/>
              </a:cxn>
              <a:cxn ang="0">
                <a:pos x="connsiteX28507" y="connsiteY28507"/>
              </a:cxn>
              <a:cxn ang="0">
                <a:pos x="connsiteX28508" y="connsiteY28508"/>
              </a:cxn>
              <a:cxn ang="0">
                <a:pos x="connsiteX28509" y="connsiteY28509"/>
              </a:cxn>
              <a:cxn ang="0">
                <a:pos x="connsiteX28510" y="connsiteY28510"/>
              </a:cxn>
              <a:cxn ang="0">
                <a:pos x="connsiteX28511" y="connsiteY28511"/>
              </a:cxn>
              <a:cxn ang="0">
                <a:pos x="connsiteX28512" y="connsiteY28512"/>
              </a:cxn>
              <a:cxn ang="0">
                <a:pos x="connsiteX28513" y="connsiteY28513"/>
              </a:cxn>
              <a:cxn ang="0">
                <a:pos x="connsiteX28514" y="connsiteY28514"/>
              </a:cxn>
              <a:cxn ang="0">
                <a:pos x="connsiteX28515" y="connsiteY28515"/>
              </a:cxn>
              <a:cxn ang="0">
                <a:pos x="connsiteX28516" y="connsiteY28516"/>
              </a:cxn>
              <a:cxn ang="0">
                <a:pos x="connsiteX28517" y="connsiteY28517"/>
              </a:cxn>
              <a:cxn ang="0">
                <a:pos x="connsiteX28518" y="connsiteY28518"/>
              </a:cxn>
              <a:cxn ang="0">
                <a:pos x="connsiteX28519" y="connsiteY28519"/>
              </a:cxn>
              <a:cxn ang="0">
                <a:pos x="connsiteX28520" y="connsiteY28520"/>
              </a:cxn>
              <a:cxn ang="0">
                <a:pos x="connsiteX28521" y="connsiteY28521"/>
              </a:cxn>
              <a:cxn ang="0">
                <a:pos x="connsiteX28522" y="connsiteY28522"/>
              </a:cxn>
              <a:cxn ang="0">
                <a:pos x="connsiteX28523" y="connsiteY28523"/>
              </a:cxn>
              <a:cxn ang="0">
                <a:pos x="connsiteX28524" y="connsiteY28524"/>
              </a:cxn>
              <a:cxn ang="0">
                <a:pos x="connsiteX28525" y="connsiteY28525"/>
              </a:cxn>
              <a:cxn ang="0">
                <a:pos x="connsiteX28526" y="connsiteY28526"/>
              </a:cxn>
              <a:cxn ang="0">
                <a:pos x="connsiteX28527" y="connsiteY28527"/>
              </a:cxn>
              <a:cxn ang="0">
                <a:pos x="connsiteX28528" y="connsiteY28528"/>
              </a:cxn>
              <a:cxn ang="0">
                <a:pos x="connsiteX28529" y="connsiteY28529"/>
              </a:cxn>
              <a:cxn ang="0">
                <a:pos x="connsiteX28530" y="connsiteY28530"/>
              </a:cxn>
              <a:cxn ang="0">
                <a:pos x="connsiteX28531" y="connsiteY28531"/>
              </a:cxn>
              <a:cxn ang="0">
                <a:pos x="connsiteX28532" y="connsiteY28532"/>
              </a:cxn>
              <a:cxn ang="0">
                <a:pos x="connsiteX28533" y="connsiteY28533"/>
              </a:cxn>
              <a:cxn ang="0">
                <a:pos x="connsiteX28534" y="connsiteY28534"/>
              </a:cxn>
              <a:cxn ang="0">
                <a:pos x="connsiteX28535" y="connsiteY28535"/>
              </a:cxn>
              <a:cxn ang="0">
                <a:pos x="connsiteX28536" y="connsiteY28536"/>
              </a:cxn>
              <a:cxn ang="0">
                <a:pos x="connsiteX28537" y="connsiteY28537"/>
              </a:cxn>
              <a:cxn ang="0">
                <a:pos x="connsiteX28538" y="connsiteY28538"/>
              </a:cxn>
              <a:cxn ang="0">
                <a:pos x="connsiteX28539" y="connsiteY28539"/>
              </a:cxn>
              <a:cxn ang="0">
                <a:pos x="connsiteX28540" y="connsiteY28540"/>
              </a:cxn>
              <a:cxn ang="0">
                <a:pos x="connsiteX28541" y="connsiteY28541"/>
              </a:cxn>
              <a:cxn ang="0">
                <a:pos x="connsiteX28542" y="connsiteY28542"/>
              </a:cxn>
              <a:cxn ang="0">
                <a:pos x="connsiteX28543" y="connsiteY28543"/>
              </a:cxn>
              <a:cxn ang="0">
                <a:pos x="connsiteX28544" y="connsiteY28544"/>
              </a:cxn>
              <a:cxn ang="0">
                <a:pos x="connsiteX28545" y="connsiteY28545"/>
              </a:cxn>
              <a:cxn ang="0">
                <a:pos x="connsiteX28546" y="connsiteY28546"/>
              </a:cxn>
              <a:cxn ang="0">
                <a:pos x="connsiteX28547" y="connsiteY28547"/>
              </a:cxn>
              <a:cxn ang="0">
                <a:pos x="connsiteX28548" y="connsiteY28548"/>
              </a:cxn>
              <a:cxn ang="0">
                <a:pos x="connsiteX28549" y="connsiteY28549"/>
              </a:cxn>
              <a:cxn ang="0">
                <a:pos x="connsiteX28550" y="connsiteY28550"/>
              </a:cxn>
              <a:cxn ang="0">
                <a:pos x="connsiteX28551" y="connsiteY28551"/>
              </a:cxn>
              <a:cxn ang="0">
                <a:pos x="connsiteX28552" y="connsiteY28552"/>
              </a:cxn>
              <a:cxn ang="0">
                <a:pos x="connsiteX28553" y="connsiteY28553"/>
              </a:cxn>
              <a:cxn ang="0">
                <a:pos x="connsiteX28554" y="connsiteY28554"/>
              </a:cxn>
              <a:cxn ang="0">
                <a:pos x="connsiteX28555" y="connsiteY28555"/>
              </a:cxn>
              <a:cxn ang="0">
                <a:pos x="connsiteX28556" y="connsiteY28556"/>
              </a:cxn>
              <a:cxn ang="0">
                <a:pos x="connsiteX28557" y="connsiteY28557"/>
              </a:cxn>
              <a:cxn ang="0">
                <a:pos x="connsiteX28558" y="connsiteY28558"/>
              </a:cxn>
              <a:cxn ang="0">
                <a:pos x="connsiteX28559" y="connsiteY28559"/>
              </a:cxn>
              <a:cxn ang="0">
                <a:pos x="connsiteX28560" y="connsiteY28560"/>
              </a:cxn>
              <a:cxn ang="0">
                <a:pos x="connsiteX28561" y="connsiteY28561"/>
              </a:cxn>
              <a:cxn ang="0">
                <a:pos x="connsiteX28562" y="connsiteY28562"/>
              </a:cxn>
              <a:cxn ang="0">
                <a:pos x="connsiteX28563" y="connsiteY28563"/>
              </a:cxn>
              <a:cxn ang="0">
                <a:pos x="connsiteX28564" y="connsiteY28564"/>
              </a:cxn>
              <a:cxn ang="0">
                <a:pos x="connsiteX28565" y="connsiteY28565"/>
              </a:cxn>
              <a:cxn ang="0">
                <a:pos x="connsiteX28566" y="connsiteY28566"/>
              </a:cxn>
              <a:cxn ang="0">
                <a:pos x="connsiteX28567" y="connsiteY28567"/>
              </a:cxn>
              <a:cxn ang="0">
                <a:pos x="connsiteX28568" y="connsiteY28568"/>
              </a:cxn>
              <a:cxn ang="0">
                <a:pos x="connsiteX28569" y="connsiteY28569"/>
              </a:cxn>
              <a:cxn ang="0">
                <a:pos x="connsiteX28570" y="connsiteY28570"/>
              </a:cxn>
              <a:cxn ang="0">
                <a:pos x="connsiteX28571" y="connsiteY28571"/>
              </a:cxn>
              <a:cxn ang="0">
                <a:pos x="connsiteX28572" y="connsiteY28572"/>
              </a:cxn>
              <a:cxn ang="0">
                <a:pos x="connsiteX28573" y="connsiteY28573"/>
              </a:cxn>
              <a:cxn ang="0">
                <a:pos x="connsiteX28574" y="connsiteY28574"/>
              </a:cxn>
              <a:cxn ang="0">
                <a:pos x="connsiteX28575" y="connsiteY28575"/>
              </a:cxn>
              <a:cxn ang="0">
                <a:pos x="connsiteX28576" y="connsiteY28576"/>
              </a:cxn>
              <a:cxn ang="0">
                <a:pos x="connsiteX28577" y="connsiteY28577"/>
              </a:cxn>
              <a:cxn ang="0">
                <a:pos x="connsiteX28578" y="connsiteY28578"/>
              </a:cxn>
              <a:cxn ang="0">
                <a:pos x="connsiteX28579" y="connsiteY28579"/>
              </a:cxn>
              <a:cxn ang="0">
                <a:pos x="connsiteX28580" y="connsiteY28580"/>
              </a:cxn>
              <a:cxn ang="0">
                <a:pos x="connsiteX28581" y="connsiteY28581"/>
              </a:cxn>
              <a:cxn ang="0">
                <a:pos x="connsiteX28582" y="connsiteY28582"/>
              </a:cxn>
              <a:cxn ang="0">
                <a:pos x="connsiteX28583" y="connsiteY28583"/>
              </a:cxn>
              <a:cxn ang="0">
                <a:pos x="connsiteX28584" y="connsiteY28584"/>
              </a:cxn>
              <a:cxn ang="0">
                <a:pos x="connsiteX28585" y="connsiteY28585"/>
              </a:cxn>
              <a:cxn ang="0">
                <a:pos x="connsiteX28586" y="connsiteY28586"/>
              </a:cxn>
              <a:cxn ang="0">
                <a:pos x="connsiteX28587" y="connsiteY28587"/>
              </a:cxn>
              <a:cxn ang="0">
                <a:pos x="connsiteX28588" y="connsiteY28588"/>
              </a:cxn>
              <a:cxn ang="0">
                <a:pos x="connsiteX28589" y="connsiteY28589"/>
              </a:cxn>
              <a:cxn ang="0">
                <a:pos x="connsiteX28590" y="connsiteY28590"/>
              </a:cxn>
              <a:cxn ang="0">
                <a:pos x="connsiteX28591" y="connsiteY28591"/>
              </a:cxn>
              <a:cxn ang="0">
                <a:pos x="connsiteX28592" y="connsiteY28592"/>
              </a:cxn>
              <a:cxn ang="0">
                <a:pos x="connsiteX28593" y="connsiteY28593"/>
              </a:cxn>
              <a:cxn ang="0">
                <a:pos x="connsiteX28594" y="connsiteY28594"/>
              </a:cxn>
              <a:cxn ang="0">
                <a:pos x="connsiteX28595" y="connsiteY28595"/>
              </a:cxn>
              <a:cxn ang="0">
                <a:pos x="connsiteX28596" y="connsiteY28596"/>
              </a:cxn>
              <a:cxn ang="0">
                <a:pos x="connsiteX28597" y="connsiteY28597"/>
              </a:cxn>
              <a:cxn ang="0">
                <a:pos x="connsiteX28598" y="connsiteY28598"/>
              </a:cxn>
              <a:cxn ang="0">
                <a:pos x="connsiteX28599" y="connsiteY28599"/>
              </a:cxn>
              <a:cxn ang="0">
                <a:pos x="connsiteX28600" y="connsiteY28600"/>
              </a:cxn>
              <a:cxn ang="0">
                <a:pos x="connsiteX28601" y="connsiteY28601"/>
              </a:cxn>
              <a:cxn ang="0">
                <a:pos x="connsiteX28602" y="connsiteY28602"/>
              </a:cxn>
              <a:cxn ang="0">
                <a:pos x="connsiteX28603" y="connsiteY28603"/>
              </a:cxn>
              <a:cxn ang="0">
                <a:pos x="connsiteX28604" y="connsiteY28604"/>
              </a:cxn>
              <a:cxn ang="0">
                <a:pos x="connsiteX28605" y="connsiteY28605"/>
              </a:cxn>
              <a:cxn ang="0">
                <a:pos x="connsiteX28606" y="connsiteY28606"/>
              </a:cxn>
              <a:cxn ang="0">
                <a:pos x="connsiteX28607" y="connsiteY28607"/>
              </a:cxn>
              <a:cxn ang="0">
                <a:pos x="connsiteX28608" y="connsiteY28608"/>
              </a:cxn>
              <a:cxn ang="0">
                <a:pos x="connsiteX28609" y="connsiteY28609"/>
              </a:cxn>
              <a:cxn ang="0">
                <a:pos x="connsiteX28610" y="connsiteY28610"/>
              </a:cxn>
              <a:cxn ang="0">
                <a:pos x="connsiteX28611" y="connsiteY28611"/>
              </a:cxn>
              <a:cxn ang="0">
                <a:pos x="connsiteX28612" y="connsiteY28612"/>
              </a:cxn>
              <a:cxn ang="0">
                <a:pos x="connsiteX28613" y="connsiteY28613"/>
              </a:cxn>
              <a:cxn ang="0">
                <a:pos x="connsiteX28614" y="connsiteY28614"/>
              </a:cxn>
              <a:cxn ang="0">
                <a:pos x="connsiteX28615" y="connsiteY28615"/>
              </a:cxn>
              <a:cxn ang="0">
                <a:pos x="connsiteX28616" y="connsiteY28616"/>
              </a:cxn>
              <a:cxn ang="0">
                <a:pos x="connsiteX28617" y="connsiteY28617"/>
              </a:cxn>
              <a:cxn ang="0">
                <a:pos x="connsiteX28618" y="connsiteY28618"/>
              </a:cxn>
              <a:cxn ang="0">
                <a:pos x="connsiteX28619" y="connsiteY28619"/>
              </a:cxn>
              <a:cxn ang="0">
                <a:pos x="connsiteX28620" y="connsiteY28620"/>
              </a:cxn>
              <a:cxn ang="0">
                <a:pos x="connsiteX28621" y="connsiteY28621"/>
              </a:cxn>
              <a:cxn ang="0">
                <a:pos x="connsiteX28622" y="connsiteY28622"/>
              </a:cxn>
              <a:cxn ang="0">
                <a:pos x="connsiteX28623" y="connsiteY28623"/>
              </a:cxn>
              <a:cxn ang="0">
                <a:pos x="connsiteX28624" y="connsiteY28624"/>
              </a:cxn>
              <a:cxn ang="0">
                <a:pos x="connsiteX28625" y="connsiteY28625"/>
              </a:cxn>
              <a:cxn ang="0">
                <a:pos x="connsiteX28626" y="connsiteY28626"/>
              </a:cxn>
              <a:cxn ang="0">
                <a:pos x="connsiteX28627" y="connsiteY28627"/>
              </a:cxn>
              <a:cxn ang="0">
                <a:pos x="connsiteX28628" y="connsiteY28628"/>
              </a:cxn>
              <a:cxn ang="0">
                <a:pos x="connsiteX28629" y="connsiteY28629"/>
              </a:cxn>
              <a:cxn ang="0">
                <a:pos x="connsiteX28630" y="connsiteY28630"/>
              </a:cxn>
              <a:cxn ang="0">
                <a:pos x="connsiteX28631" y="connsiteY28631"/>
              </a:cxn>
              <a:cxn ang="0">
                <a:pos x="connsiteX28632" y="connsiteY28632"/>
              </a:cxn>
              <a:cxn ang="0">
                <a:pos x="connsiteX28633" y="connsiteY28633"/>
              </a:cxn>
              <a:cxn ang="0">
                <a:pos x="connsiteX28634" y="connsiteY28634"/>
              </a:cxn>
              <a:cxn ang="0">
                <a:pos x="connsiteX28635" y="connsiteY28635"/>
              </a:cxn>
              <a:cxn ang="0">
                <a:pos x="connsiteX28636" y="connsiteY28636"/>
              </a:cxn>
              <a:cxn ang="0">
                <a:pos x="connsiteX28637" y="connsiteY28637"/>
              </a:cxn>
              <a:cxn ang="0">
                <a:pos x="connsiteX28638" y="connsiteY28638"/>
              </a:cxn>
              <a:cxn ang="0">
                <a:pos x="connsiteX28639" y="connsiteY28639"/>
              </a:cxn>
              <a:cxn ang="0">
                <a:pos x="connsiteX28640" y="connsiteY28640"/>
              </a:cxn>
              <a:cxn ang="0">
                <a:pos x="connsiteX28641" y="connsiteY28641"/>
              </a:cxn>
              <a:cxn ang="0">
                <a:pos x="connsiteX28642" y="connsiteY28642"/>
              </a:cxn>
              <a:cxn ang="0">
                <a:pos x="connsiteX28643" y="connsiteY28643"/>
              </a:cxn>
              <a:cxn ang="0">
                <a:pos x="connsiteX28644" y="connsiteY28644"/>
              </a:cxn>
              <a:cxn ang="0">
                <a:pos x="connsiteX28645" y="connsiteY28645"/>
              </a:cxn>
              <a:cxn ang="0">
                <a:pos x="connsiteX28646" y="connsiteY28646"/>
              </a:cxn>
              <a:cxn ang="0">
                <a:pos x="connsiteX28647" y="connsiteY28647"/>
              </a:cxn>
              <a:cxn ang="0">
                <a:pos x="connsiteX28648" y="connsiteY28648"/>
              </a:cxn>
              <a:cxn ang="0">
                <a:pos x="connsiteX28649" y="connsiteY28649"/>
              </a:cxn>
              <a:cxn ang="0">
                <a:pos x="connsiteX28650" y="connsiteY28650"/>
              </a:cxn>
              <a:cxn ang="0">
                <a:pos x="connsiteX28651" y="connsiteY28651"/>
              </a:cxn>
              <a:cxn ang="0">
                <a:pos x="connsiteX28652" y="connsiteY28652"/>
              </a:cxn>
              <a:cxn ang="0">
                <a:pos x="connsiteX28653" y="connsiteY28653"/>
              </a:cxn>
              <a:cxn ang="0">
                <a:pos x="connsiteX28654" y="connsiteY28654"/>
              </a:cxn>
              <a:cxn ang="0">
                <a:pos x="connsiteX28655" y="connsiteY28655"/>
              </a:cxn>
              <a:cxn ang="0">
                <a:pos x="connsiteX28656" y="connsiteY28656"/>
              </a:cxn>
              <a:cxn ang="0">
                <a:pos x="connsiteX28657" y="connsiteY28657"/>
              </a:cxn>
              <a:cxn ang="0">
                <a:pos x="connsiteX28658" y="connsiteY28658"/>
              </a:cxn>
              <a:cxn ang="0">
                <a:pos x="connsiteX28659" y="connsiteY28659"/>
              </a:cxn>
              <a:cxn ang="0">
                <a:pos x="connsiteX28660" y="connsiteY28660"/>
              </a:cxn>
              <a:cxn ang="0">
                <a:pos x="connsiteX28661" y="connsiteY28661"/>
              </a:cxn>
              <a:cxn ang="0">
                <a:pos x="connsiteX28662" y="connsiteY28662"/>
              </a:cxn>
              <a:cxn ang="0">
                <a:pos x="connsiteX28663" y="connsiteY28663"/>
              </a:cxn>
              <a:cxn ang="0">
                <a:pos x="connsiteX28664" y="connsiteY28664"/>
              </a:cxn>
              <a:cxn ang="0">
                <a:pos x="connsiteX28665" y="connsiteY28665"/>
              </a:cxn>
              <a:cxn ang="0">
                <a:pos x="connsiteX28666" y="connsiteY28666"/>
              </a:cxn>
              <a:cxn ang="0">
                <a:pos x="connsiteX28667" y="connsiteY28667"/>
              </a:cxn>
              <a:cxn ang="0">
                <a:pos x="connsiteX28668" y="connsiteY28668"/>
              </a:cxn>
              <a:cxn ang="0">
                <a:pos x="connsiteX28669" y="connsiteY28669"/>
              </a:cxn>
              <a:cxn ang="0">
                <a:pos x="connsiteX28670" y="connsiteY28670"/>
              </a:cxn>
              <a:cxn ang="0">
                <a:pos x="connsiteX28671" y="connsiteY28671"/>
              </a:cxn>
              <a:cxn ang="0">
                <a:pos x="connsiteX28672" y="connsiteY28672"/>
              </a:cxn>
              <a:cxn ang="0">
                <a:pos x="connsiteX28673" y="connsiteY28673"/>
              </a:cxn>
              <a:cxn ang="0">
                <a:pos x="connsiteX28674" y="connsiteY28674"/>
              </a:cxn>
              <a:cxn ang="0">
                <a:pos x="connsiteX28675" y="connsiteY28675"/>
              </a:cxn>
              <a:cxn ang="0">
                <a:pos x="connsiteX28676" y="connsiteY28676"/>
              </a:cxn>
              <a:cxn ang="0">
                <a:pos x="connsiteX28677" y="connsiteY28677"/>
              </a:cxn>
              <a:cxn ang="0">
                <a:pos x="connsiteX28678" y="connsiteY28678"/>
              </a:cxn>
              <a:cxn ang="0">
                <a:pos x="connsiteX28679" y="connsiteY28679"/>
              </a:cxn>
              <a:cxn ang="0">
                <a:pos x="connsiteX28680" y="connsiteY28680"/>
              </a:cxn>
              <a:cxn ang="0">
                <a:pos x="connsiteX28681" y="connsiteY28681"/>
              </a:cxn>
              <a:cxn ang="0">
                <a:pos x="connsiteX28682" y="connsiteY28682"/>
              </a:cxn>
              <a:cxn ang="0">
                <a:pos x="connsiteX28683" y="connsiteY28683"/>
              </a:cxn>
              <a:cxn ang="0">
                <a:pos x="connsiteX28684" y="connsiteY28684"/>
              </a:cxn>
              <a:cxn ang="0">
                <a:pos x="connsiteX28685" y="connsiteY28685"/>
              </a:cxn>
              <a:cxn ang="0">
                <a:pos x="connsiteX28686" y="connsiteY28686"/>
              </a:cxn>
              <a:cxn ang="0">
                <a:pos x="connsiteX28687" y="connsiteY28687"/>
              </a:cxn>
              <a:cxn ang="0">
                <a:pos x="connsiteX28688" y="connsiteY28688"/>
              </a:cxn>
              <a:cxn ang="0">
                <a:pos x="connsiteX28689" y="connsiteY28689"/>
              </a:cxn>
              <a:cxn ang="0">
                <a:pos x="connsiteX28690" y="connsiteY28690"/>
              </a:cxn>
              <a:cxn ang="0">
                <a:pos x="connsiteX28691" y="connsiteY28691"/>
              </a:cxn>
              <a:cxn ang="0">
                <a:pos x="connsiteX28692" y="connsiteY28692"/>
              </a:cxn>
              <a:cxn ang="0">
                <a:pos x="connsiteX28693" y="connsiteY28693"/>
              </a:cxn>
              <a:cxn ang="0">
                <a:pos x="connsiteX28694" y="connsiteY28694"/>
              </a:cxn>
              <a:cxn ang="0">
                <a:pos x="connsiteX28695" y="connsiteY28695"/>
              </a:cxn>
              <a:cxn ang="0">
                <a:pos x="connsiteX28696" y="connsiteY28696"/>
              </a:cxn>
              <a:cxn ang="0">
                <a:pos x="connsiteX28697" y="connsiteY28697"/>
              </a:cxn>
              <a:cxn ang="0">
                <a:pos x="connsiteX28698" y="connsiteY28698"/>
              </a:cxn>
              <a:cxn ang="0">
                <a:pos x="connsiteX28699" y="connsiteY28699"/>
              </a:cxn>
              <a:cxn ang="0">
                <a:pos x="connsiteX28700" y="connsiteY28700"/>
              </a:cxn>
              <a:cxn ang="0">
                <a:pos x="connsiteX28701" y="connsiteY28701"/>
              </a:cxn>
              <a:cxn ang="0">
                <a:pos x="connsiteX28702" y="connsiteY28702"/>
              </a:cxn>
              <a:cxn ang="0">
                <a:pos x="connsiteX28703" y="connsiteY28703"/>
              </a:cxn>
              <a:cxn ang="0">
                <a:pos x="connsiteX28704" y="connsiteY28704"/>
              </a:cxn>
              <a:cxn ang="0">
                <a:pos x="connsiteX28705" y="connsiteY28705"/>
              </a:cxn>
              <a:cxn ang="0">
                <a:pos x="connsiteX28706" y="connsiteY28706"/>
              </a:cxn>
              <a:cxn ang="0">
                <a:pos x="connsiteX28707" y="connsiteY28707"/>
              </a:cxn>
              <a:cxn ang="0">
                <a:pos x="connsiteX28708" y="connsiteY28708"/>
              </a:cxn>
              <a:cxn ang="0">
                <a:pos x="connsiteX28709" y="connsiteY28709"/>
              </a:cxn>
              <a:cxn ang="0">
                <a:pos x="connsiteX28710" y="connsiteY28710"/>
              </a:cxn>
              <a:cxn ang="0">
                <a:pos x="connsiteX28711" y="connsiteY28711"/>
              </a:cxn>
              <a:cxn ang="0">
                <a:pos x="connsiteX28712" y="connsiteY28712"/>
              </a:cxn>
              <a:cxn ang="0">
                <a:pos x="connsiteX28713" y="connsiteY28713"/>
              </a:cxn>
              <a:cxn ang="0">
                <a:pos x="connsiteX28714" y="connsiteY28714"/>
              </a:cxn>
              <a:cxn ang="0">
                <a:pos x="connsiteX28715" y="connsiteY28715"/>
              </a:cxn>
              <a:cxn ang="0">
                <a:pos x="connsiteX28716" y="connsiteY28716"/>
              </a:cxn>
              <a:cxn ang="0">
                <a:pos x="connsiteX28717" y="connsiteY28717"/>
              </a:cxn>
              <a:cxn ang="0">
                <a:pos x="connsiteX28718" y="connsiteY28718"/>
              </a:cxn>
              <a:cxn ang="0">
                <a:pos x="connsiteX28719" y="connsiteY28719"/>
              </a:cxn>
              <a:cxn ang="0">
                <a:pos x="connsiteX28720" y="connsiteY28720"/>
              </a:cxn>
              <a:cxn ang="0">
                <a:pos x="connsiteX28721" y="connsiteY28721"/>
              </a:cxn>
              <a:cxn ang="0">
                <a:pos x="connsiteX28722" y="connsiteY28722"/>
              </a:cxn>
              <a:cxn ang="0">
                <a:pos x="connsiteX28723" y="connsiteY28723"/>
              </a:cxn>
              <a:cxn ang="0">
                <a:pos x="connsiteX28724" y="connsiteY28724"/>
              </a:cxn>
              <a:cxn ang="0">
                <a:pos x="connsiteX28725" y="connsiteY28725"/>
              </a:cxn>
              <a:cxn ang="0">
                <a:pos x="connsiteX28726" y="connsiteY28726"/>
              </a:cxn>
              <a:cxn ang="0">
                <a:pos x="connsiteX28727" y="connsiteY28727"/>
              </a:cxn>
              <a:cxn ang="0">
                <a:pos x="connsiteX28728" y="connsiteY28728"/>
              </a:cxn>
              <a:cxn ang="0">
                <a:pos x="connsiteX28729" y="connsiteY28729"/>
              </a:cxn>
              <a:cxn ang="0">
                <a:pos x="connsiteX28730" y="connsiteY28730"/>
              </a:cxn>
              <a:cxn ang="0">
                <a:pos x="connsiteX28731" y="connsiteY28731"/>
              </a:cxn>
              <a:cxn ang="0">
                <a:pos x="connsiteX28732" y="connsiteY28732"/>
              </a:cxn>
              <a:cxn ang="0">
                <a:pos x="connsiteX28733" y="connsiteY28733"/>
              </a:cxn>
              <a:cxn ang="0">
                <a:pos x="connsiteX28734" y="connsiteY28734"/>
              </a:cxn>
              <a:cxn ang="0">
                <a:pos x="connsiteX28735" y="connsiteY28735"/>
              </a:cxn>
              <a:cxn ang="0">
                <a:pos x="connsiteX28736" y="connsiteY28736"/>
              </a:cxn>
              <a:cxn ang="0">
                <a:pos x="connsiteX28737" y="connsiteY28737"/>
              </a:cxn>
              <a:cxn ang="0">
                <a:pos x="connsiteX28738" y="connsiteY28738"/>
              </a:cxn>
              <a:cxn ang="0">
                <a:pos x="connsiteX28739" y="connsiteY28739"/>
              </a:cxn>
              <a:cxn ang="0">
                <a:pos x="connsiteX28740" y="connsiteY28740"/>
              </a:cxn>
              <a:cxn ang="0">
                <a:pos x="connsiteX28741" y="connsiteY28741"/>
              </a:cxn>
              <a:cxn ang="0">
                <a:pos x="connsiteX28742" y="connsiteY28742"/>
              </a:cxn>
              <a:cxn ang="0">
                <a:pos x="connsiteX28743" y="connsiteY28743"/>
              </a:cxn>
              <a:cxn ang="0">
                <a:pos x="connsiteX28744" y="connsiteY28744"/>
              </a:cxn>
              <a:cxn ang="0">
                <a:pos x="connsiteX28745" y="connsiteY28745"/>
              </a:cxn>
              <a:cxn ang="0">
                <a:pos x="connsiteX28746" y="connsiteY28746"/>
              </a:cxn>
              <a:cxn ang="0">
                <a:pos x="connsiteX28747" y="connsiteY28747"/>
              </a:cxn>
              <a:cxn ang="0">
                <a:pos x="connsiteX28748" y="connsiteY28748"/>
              </a:cxn>
              <a:cxn ang="0">
                <a:pos x="connsiteX28749" y="connsiteY28749"/>
              </a:cxn>
              <a:cxn ang="0">
                <a:pos x="connsiteX28750" y="connsiteY28750"/>
              </a:cxn>
              <a:cxn ang="0">
                <a:pos x="connsiteX28751" y="connsiteY28751"/>
              </a:cxn>
              <a:cxn ang="0">
                <a:pos x="connsiteX28752" y="connsiteY28752"/>
              </a:cxn>
              <a:cxn ang="0">
                <a:pos x="connsiteX28753" y="connsiteY28753"/>
              </a:cxn>
              <a:cxn ang="0">
                <a:pos x="connsiteX28754" y="connsiteY28754"/>
              </a:cxn>
              <a:cxn ang="0">
                <a:pos x="connsiteX28755" y="connsiteY28755"/>
              </a:cxn>
              <a:cxn ang="0">
                <a:pos x="connsiteX28756" y="connsiteY28756"/>
              </a:cxn>
              <a:cxn ang="0">
                <a:pos x="connsiteX28757" y="connsiteY28757"/>
              </a:cxn>
              <a:cxn ang="0">
                <a:pos x="connsiteX28758" y="connsiteY28758"/>
              </a:cxn>
              <a:cxn ang="0">
                <a:pos x="connsiteX28759" y="connsiteY28759"/>
              </a:cxn>
              <a:cxn ang="0">
                <a:pos x="connsiteX28760" y="connsiteY28760"/>
              </a:cxn>
              <a:cxn ang="0">
                <a:pos x="connsiteX28761" y="connsiteY28761"/>
              </a:cxn>
              <a:cxn ang="0">
                <a:pos x="connsiteX28762" y="connsiteY28762"/>
              </a:cxn>
              <a:cxn ang="0">
                <a:pos x="connsiteX28763" y="connsiteY28763"/>
              </a:cxn>
              <a:cxn ang="0">
                <a:pos x="connsiteX28764" y="connsiteY28764"/>
              </a:cxn>
              <a:cxn ang="0">
                <a:pos x="connsiteX28765" y="connsiteY28765"/>
              </a:cxn>
              <a:cxn ang="0">
                <a:pos x="connsiteX28766" y="connsiteY28766"/>
              </a:cxn>
              <a:cxn ang="0">
                <a:pos x="connsiteX28767" y="connsiteY28767"/>
              </a:cxn>
              <a:cxn ang="0">
                <a:pos x="connsiteX28768" y="connsiteY28768"/>
              </a:cxn>
              <a:cxn ang="0">
                <a:pos x="connsiteX28769" y="connsiteY28769"/>
              </a:cxn>
              <a:cxn ang="0">
                <a:pos x="connsiteX28770" y="connsiteY28770"/>
              </a:cxn>
              <a:cxn ang="0">
                <a:pos x="connsiteX28771" y="connsiteY28771"/>
              </a:cxn>
              <a:cxn ang="0">
                <a:pos x="connsiteX28772" y="connsiteY28772"/>
              </a:cxn>
              <a:cxn ang="0">
                <a:pos x="connsiteX28773" y="connsiteY28773"/>
              </a:cxn>
              <a:cxn ang="0">
                <a:pos x="connsiteX28774" y="connsiteY28774"/>
              </a:cxn>
              <a:cxn ang="0">
                <a:pos x="connsiteX28775" y="connsiteY28775"/>
              </a:cxn>
              <a:cxn ang="0">
                <a:pos x="connsiteX28776" y="connsiteY28776"/>
              </a:cxn>
              <a:cxn ang="0">
                <a:pos x="connsiteX28777" y="connsiteY28777"/>
              </a:cxn>
              <a:cxn ang="0">
                <a:pos x="connsiteX28778" y="connsiteY28778"/>
              </a:cxn>
              <a:cxn ang="0">
                <a:pos x="connsiteX28779" y="connsiteY28779"/>
              </a:cxn>
              <a:cxn ang="0">
                <a:pos x="connsiteX28780" y="connsiteY28780"/>
              </a:cxn>
              <a:cxn ang="0">
                <a:pos x="connsiteX28781" y="connsiteY28781"/>
              </a:cxn>
              <a:cxn ang="0">
                <a:pos x="connsiteX28782" y="connsiteY28782"/>
              </a:cxn>
              <a:cxn ang="0">
                <a:pos x="connsiteX28783" y="connsiteY28783"/>
              </a:cxn>
              <a:cxn ang="0">
                <a:pos x="connsiteX28784" y="connsiteY28784"/>
              </a:cxn>
              <a:cxn ang="0">
                <a:pos x="connsiteX28785" y="connsiteY28785"/>
              </a:cxn>
              <a:cxn ang="0">
                <a:pos x="connsiteX28786" y="connsiteY28786"/>
              </a:cxn>
              <a:cxn ang="0">
                <a:pos x="connsiteX28787" y="connsiteY28787"/>
              </a:cxn>
              <a:cxn ang="0">
                <a:pos x="connsiteX28788" y="connsiteY28788"/>
              </a:cxn>
              <a:cxn ang="0">
                <a:pos x="connsiteX28789" y="connsiteY28789"/>
              </a:cxn>
              <a:cxn ang="0">
                <a:pos x="connsiteX28790" y="connsiteY28790"/>
              </a:cxn>
              <a:cxn ang="0">
                <a:pos x="connsiteX28791" y="connsiteY28791"/>
              </a:cxn>
              <a:cxn ang="0">
                <a:pos x="connsiteX28792" y="connsiteY28792"/>
              </a:cxn>
              <a:cxn ang="0">
                <a:pos x="connsiteX28793" y="connsiteY28793"/>
              </a:cxn>
              <a:cxn ang="0">
                <a:pos x="connsiteX28794" y="connsiteY28794"/>
              </a:cxn>
              <a:cxn ang="0">
                <a:pos x="connsiteX28795" y="connsiteY28795"/>
              </a:cxn>
              <a:cxn ang="0">
                <a:pos x="connsiteX28796" y="connsiteY28796"/>
              </a:cxn>
              <a:cxn ang="0">
                <a:pos x="connsiteX28797" y="connsiteY28797"/>
              </a:cxn>
              <a:cxn ang="0">
                <a:pos x="connsiteX28798" y="connsiteY28798"/>
              </a:cxn>
              <a:cxn ang="0">
                <a:pos x="connsiteX28799" y="connsiteY28799"/>
              </a:cxn>
              <a:cxn ang="0">
                <a:pos x="connsiteX28800" y="connsiteY28800"/>
              </a:cxn>
              <a:cxn ang="0">
                <a:pos x="connsiteX28801" y="connsiteY28801"/>
              </a:cxn>
              <a:cxn ang="0">
                <a:pos x="connsiteX28802" y="connsiteY28802"/>
              </a:cxn>
              <a:cxn ang="0">
                <a:pos x="connsiteX28803" y="connsiteY28803"/>
              </a:cxn>
              <a:cxn ang="0">
                <a:pos x="connsiteX28804" y="connsiteY28804"/>
              </a:cxn>
              <a:cxn ang="0">
                <a:pos x="connsiteX28805" y="connsiteY28805"/>
              </a:cxn>
              <a:cxn ang="0">
                <a:pos x="connsiteX28806" y="connsiteY28806"/>
              </a:cxn>
              <a:cxn ang="0">
                <a:pos x="connsiteX28807" y="connsiteY28807"/>
              </a:cxn>
              <a:cxn ang="0">
                <a:pos x="connsiteX28808" y="connsiteY28808"/>
              </a:cxn>
              <a:cxn ang="0">
                <a:pos x="connsiteX28809" y="connsiteY28809"/>
              </a:cxn>
              <a:cxn ang="0">
                <a:pos x="connsiteX28810" y="connsiteY28810"/>
              </a:cxn>
              <a:cxn ang="0">
                <a:pos x="connsiteX28811" y="connsiteY28811"/>
              </a:cxn>
              <a:cxn ang="0">
                <a:pos x="connsiteX28812" y="connsiteY28812"/>
              </a:cxn>
              <a:cxn ang="0">
                <a:pos x="connsiteX28813" y="connsiteY28813"/>
              </a:cxn>
              <a:cxn ang="0">
                <a:pos x="connsiteX28814" y="connsiteY28814"/>
              </a:cxn>
              <a:cxn ang="0">
                <a:pos x="connsiteX28815" y="connsiteY28815"/>
              </a:cxn>
              <a:cxn ang="0">
                <a:pos x="connsiteX28816" y="connsiteY28816"/>
              </a:cxn>
              <a:cxn ang="0">
                <a:pos x="connsiteX28817" y="connsiteY28817"/>
              </a:cxn>
              <a:cxn ang="0">
                <a:pos x="connsiteX28818" y="connsiteY28818"/>
              </a:cxn>
              <a:cxn ang="0">
                <a:pos x="connsiteX28819" y="connsiteY28819"/>
              </a:cxn>
              <a:cxn ang="0">
                <a:pos x="connsiteX28820" y="connsiteY28820"/>
              </a:cxn>
              <a:cxn ang="0">
                <a:pos x="connsiteX28821" y="connsiteY28821"/>
              </a:cxn>
              <a:cxn ang="0">
                <a:pos x="connsiteX28822" y="connsiteY28822"/>
              </a:cxn>
              <a:cxn ang="0">
                <a:pos x="connsiteX28823" y="connsiteY28823"/>
              </a:cxn>
              <a:cxn ang="0">
                <a:pos x="connsiteX28824" y="connsiteY28824"/>
              </a:cxn>
              <a:cxn ang="0">
                <a:pos x="connsiteX28825" y="connsiteY28825"/>
              </a:cxn>
              <a:cxn ang="0">
                <a:pos x="connsiteX28826" y="connsiteY28826"/>
              </a:cxn>
              <a:cxn ang="0">
                <a:pos x="connsiteX28827" y="connsiteY28827"/>
              </a:cxn>
              <a:cxn ang="0">
                <a:pos x="connsiteX28828" y="connsiteY28828"/>
              </a:cxn>
              <a:cxn ang="0">
                <a:pos x="connsiteX28829" y="connsiteY28829"/>
              </a:cxn>
              <a:cxn ang="0">
                <a:pos x="connsiteX28830" y="connsiteY28830"/>
              </a:cxn>
              <a:cxn ang="0">
                <a:pos x="connsiteX28831" y="connsiteY28831"/>
              </a:cxn>
              <a:cxn ang="0">
                <a:pos x="connsiteX28832" y="connsiteY28832"/>
              </a:cxn>
              <a:cxn ang="0">
                <a:pos x="connsiteX28833" y="connsiteY28833"/>
              </a:cxn>
              <a:cxn ang="0">
                <a:pos x="connsiteX28834" y="connsiteY28834"/>
              </a:cxn>
              <a:cxn ang="0">
                <a:pos x="connsiteX28835" y="connsiteY28835"/>
              </a:cxn>
              <a:cxn ang="0">
                <a:pos x="connsiteX28836" y="connsiteY28836"/>
              </a:cxn>
              <a:cxn ang="0">
                <a:pos x="connsiteX28837" y="connsiteY28837"/>
              </a:cxn>
              <a:cxn ang="0">
                <a:pos x="connsiteX28838" y="connsiteY28838"/>
              </a:cxn>
              <a:cxn ang="0">
                <a:pos x="connsiteX28839" y="connsiteY28839"/>
              </a:cxn>
              <a:cxn ang="0">
                <a:pos x="connsiteX28840" y="connsiteY28840"/>
              </a:cxn>
              <a:cxn ang="0">
                <a:pos x="connsiteX28841" y="connsiteY28841"/>
              </a:cxn>
              <a:cxn ang="0">
                <a:pos x="connsiteX28842" y="connsiteY28842"/>
              </a:cxn>
              <a:cxn ang="0">
                <a:pos x="connsiteX28843" y="connsiteY28843"/>
              </a:cxn>
              <a:cxn ang="0">
                <a:pos x="connsiteX28844" y="connsiteY28844"/>
              </a:cxn>
              <a:cxn ang="0">
                <a:pos x="connsiteX28845" y="connsiteY28845"/>
              </a:cxn>
              <a:cxn ang="0">
                <a:pos x="connsiteX28846" y="connsiteY28846"/>
              </a:cxn>
              <a:cxn ang="0">
                <a:pos x="connsiteX28847" y="connsiteY28847"/>
              </a:cxn>
              <a:cxn ang="0">
                <a:pos x="connsiteX28848" y="connsiteY28848"/>
              </a:cxn>
              <a:cxn ang="0">
                <a:pos x="connsiteX28849" y="connsiteY28849"/>
              </a:cxn>
              <a:cxn ang="0">
                <a:pos x="connsiteX28850" y="connsiteY28850"/>
              </a:cxn>
              <a:cxn ang="0">
                <a:pos x="connsiteX28851" y="connsiteY28851"/>
              </a:cxn>
              <a:cxn ang="0">
                <a:pos x="connsiteX28852" y="connsiteY28852"/>
              </a:cxn>
              <a:cxn ang="0">
                <a:pos x="connsiteX28853" y="connsiteY28853"/>
              </a:cxn>
              <a:cxn ang="0">
                <a:pos x="connsiteX28854" y="connsiteY28854"/>
              </a:cxn>
              <a:cxn ang="0">
                <a:pos x="connsiteX28855" y="connsiteY28855"/>
              </a:cxn>
              <a:cxn ang="0">
                <a:pos x="connsiteX28856" y="connsiteY28856"/>
              </a:cxn>
              <a:cxn ang="0">
                <a:pos x="connsiteX28857" y="connsiteY28857"/>
              </a:cxn>
              <a:cxn ang="0">
                <a:pos x="connsiteX28858" y="connsiteY28858"/>
              </a:cxn>
              <a:cxn ang="0">
                <a:pos x="connsiteX28859" y="connsiteY28859"/>
              </a:cxn>
              <a:cxn ang="0">
                <a:pos x="connsiteX28860" y="connsiteY28860"/>
              </a:cxn>
              <a:cxn ang="0">
                <a:pos x="connsiteX28861" y="connsiteY28861"/>
              </a:cxn>
              <a:cxn ang="0">
                <a:pos x="connsiteX28862" y="connsiteY28862"/>
              </a:cxn>
              <a:cxn ang="0">
                <a:pos x="connsiteX28863" y="connsiteY28863"/>
              </a:cxn>
              <a:cxn ang="0">
                <a:pos x="connsiteX28864" y="connsiteY28864"/>
              </a:cxn>
              <a:cxn ang="0">
                <a:pos x="connsiteX28865" y="connsiteY28865"/>
              </a:cxn>
              <a:cxn ang="0">
                <a:pos x="connsiteX28866" y="connsiteY28866"/>
              </a:cxn>
              <a:cxn ang="0">
                <a:pos x="connsiteX28867" y="connsiteY28867"/>
              </a:cxn>
              <a:cxn ang="0">
                <a:pos x="connsiteX28868" y="connsiteY28868"/>
              </a:cxn>
              <a:cxn ang="0">
                <a:pos x="connsiteX28869" y="connsiteY28869"/>
              </a:cxn>
              <a:cxn ang="0">
                <a:pos x="connsiteX28870" y="connsiteY28870"/>
              </a:cxn>
              <a:cxn ang="0">
                <a:pos x="connsiteX28871" y="connsiteY28871"/>
              </a:cxn>
              <a:cxn ang="0">
                <a:pos x="connsiteX28872" y="connsiteY28872"/>
              </a:cxn>
              <a:cxn ang="0">
                <a:pos x="connsiteX28873" y="connsiteY28873"/>
              </a:cxn>
              <a:cxn ang="0">
                <a:pos x="connsiteX28874" y="connsiteY28874"/>
              </a:cxn>
              <a:cxn ang="0">
                <a:pos x="connsiteX28875" y="connsiteY28875"/>
              </a:cxn>
              <a:cxn ang="0">
                <a:pos x="connsiteX28876" y="connsiteY28876"/>
              </a:cxn>
              <a:cxn ang="0">
                <a:pos x="connsiteX28877" y="connsiteY28877"/>
              </a:cxn>
              <a:cxn ang="0">
                <a:pos x="connsiteX28878" y="connsiteY28878"/>
              </a:cxn>
              <a:cxn ang="0">
                <a:pos x="connsiteX28879" y="connsiteY28879"/>
              </a:cxn>
              <a:cxn ang="0">
                <a:pos x="connsiteX28880" y="connsiteY28880"/>
              </a:cxn>
              <a:cxn ang="0">
                <a:pos x="connsiteX28881" y="connsiteY28881"/>
              </a:cxn>
              <a:cxn ang="0">
                <a:pos x="connsiteX28882" y="connsiteY28882"/>
              </a:cxn>
              <a:cxn ang="0">
                <a:pos x="connsiteX28883" y="connsiteY28883"/>
              </a:cxn>
              <a:cxn ang="0">
                <a:pos x="connsiteX28884" y="connsiteY28884"/>
              </a:cxn>
              <a:cxn ang="0">
                <a:pos x="connsiteX28885" y="connsiteY28885"/>
              </a:cxn>
              <a:cxn ang="0">
                <a:pos x="connsiteX28886" y="connsiteY28886"/>
              </a:cxn>
              <a:cxn ang="0">
                <a:pos x="connsiteX28887" y="connsiteY28887"/>
              </a:cxn>
              <a:cxn ang="0">
                <a:pos x="connsiteX28888" y="connsiteY28888"/>
              </a:cxn>
              <a:cxn ang="0">
                <a:pos x="connsiteX28889" y="connsiteY28889"/>
              </a:cxn>
              <a:cxn ang="0">
                <a:pos x="connsiteX28890" y="connsiteY28890"/>
              </a:cxn>
              <a:cxn ang="0">
                <a:pos x="connsiteX28891" y="connsiteY28891"/>
              </a:cxn>
              <a:cxn ang="0">
                <a:pos x="connsiteX28892" y="connsiteY28892"/>
              </a:cxn>
              <a:cxn ang="0">
                <a:pos x="connsiteX28893" y="connsiteY28893"/>
              </a:cxn>
              <a:cxn ang="0">
                <a:pos x="connsiteX28894" y="connsiteY28894"/>
              </a:cxn>
              <a:cxn ang="0">
                <a:pos x="connsiteX28895" y="connsiteY28895"/>
              </a:cxn>
              <a:cxn ang="0">
                <a:pos x="connsiteX28896" y="connsiteY28896"/>
              </a:cxn>
              <a:cxn ang="0">
                <a:pos x="connsiteX28897" y="connsiteY28897"/>
              </a:cxn>
              <a:cxn ang="0">
                <a:pos x="connsiteX28898" y="connsiteY28898"/>
              </a:cxn>
              <a:cxn ang="0">
                <a:pos x="connsiteX28899" y="connsiteY28899"/>
              </a:cxn>
              <a:cxn ang="0">
                <a:pos x="connsiteX28900" y="connsiteY28900"/>
              </a:cxn>
              <a:cxn ang="0">
                <a:pos x="connsiteX28901" y="connsiteY28901"/>
              </a:cxn>
              <a:cxn ang="0">
                <a:pos x="connsiteX28902" y="connsiteY28902"/>
              </a:cxn>
              <a:cxn ang="0">
                <a:pos x="connsiteX28903" y="connsiteY28903"/>
              </a:cxn>
              <a:cxn ang="0">
                <a:pos x="connsiteX28904" y="connsiteY28904"/>
              </a:cxn>
              <a:cxn ang="0">
                <a:pos x="connsiteX28905" y="connsiteY28905"/>
              </a:cxn>
              <a:cxn ang="0">
                <a:pos x="connsiteX28906" y="connsiteY28906"/>
              </a:cxn>
              <a:cxn ang="0">
                <a:pos x="connsiteX28907" y="connsiteY28907"/>
              </a:cxn>
              <a:cxn ang="0">
                <a:pos x="connsiteX28908" y="connsiteY28908"/>
              </a:cxn>
              <a:cxn ang="0">
                <a:pos x="connsiteX28909" y="connsiteY28909"/>
              </a:cxn>
              <a:cxn ang="0">
                <a:pos x="connsiteX28910" y="connsiteY28910"/>
              </a:cxn>
              <a:cxn ang="0">
                <a:pos x="connsiteX28911" y="connsiteY28911"/>
              </a:cxn>
              <a:cxn ang="0">
                <a:pos x="connsiteX28912" y="connsiteY28912"/>
              </a:cxn>
              <a:cxn ang="0">
                <a:pos x="connsiteX28913" y="connsiteY28913"/>
              </a:cxn>
              <a:cxn ang="0">
                <a:pos x="connsiteX28914" y="connsiteY28914"/>
              </a:cxn>
              <a:cxn ang="0">
                <a:pos x="connsiteX28915" y="connsiteY28915"/>
              </a:cxn>
              <a:cxn ang="0">
                <a:pos x="connsiteX28916" y="connsiteY28916"/>
              </a:cxn>
              <a:cxn ang="0">
                <a:pos x="connsiteX28917" y="connsiteY28917"/>
              </a:cxn>
              <a:cxn ang="0">
                <a:pos x="connsiteX28918" y="connsiteY28918"/>
              </a:cxn>
              <a:cxn ang="0">
                <a:pos x="connsiteX28919" y="connsiteY28919"/>
              </a:cxn>
              <a:cxn ang="0">
                <a:pos x="connsiteX28920" y="connsiteY28920"/>
              </a:cxn>
              <a:cxn ang="0">
                <a:pos x="connsiteX28921" y="connsiteY28921"/>
              </a:cxn>
              <a:cxn ang="0">
                <a:pos x="connsiteX28922" y="connsiteY28922"/>
              </a:cxn>
              <a:cxn ang="0">
                <a:pos x="connsiteX28923" y="connsiteY28923"/>
              </a:cxn>
              <a:cxn ang="0">
                <a:pos x="connsiteX28924" y="connsiteY28924"/>
              </a:cxn>
              <a:cxn ang="0">
                <a:pos x="connsiteX28925" y="connsiteY28925"/>
              </a:cxn>
              <a:cxn ang="0">
                <a:pos x="connsiteX28926" y="connsiteY28926"/>
              </a:cxn>
              <a:cxn ang="0">
                <a:pos x="connsiteX28927" y="connsiteY28927"/>
              </a:cxn>
              <a:cxn ang="0">
                <a:pos x="connsiteX28928" y="connsiteY28928"/>
              </a:cxn>
              <a:cxn ang="0">
                <a:pos x="connsiteX28929" y="connsiteY28929"/>
              </a:cxn>
              <a:cxn ang="0">
                <a:pos x="connsiteX28930" y="connsiteY28930"/>
              </a:cxn>
              <a:cxn ang="0">
                <a:pos x="connsiteX28931" y="connsiteY28931"/>
              </a:cxn>
              <a:cxn ang="0">
                <a:pos x="connsiteX28932" y="connsiteY28932"/>
              </a:cxn>
              <a:cxn ang="0">
                <a:pos x="connsiteX28933" y="connsiteY28933"/>
              </a:cxn>
              <a:cxn ang="0">
                <a:pos x="connsiteX28934" y="connsiteY28934"/>
              </a:cxn>
              <a:cxn ang="0">
                <a:pos x="connsiteX28935" y="connsiteY28935"/>
              </a:cxn>
              <a:cxn ang="0">
                <a:pos x="connsiteX28936" y="connsiteY28936"/>
              </a:cxn>
              <a:cxn ang="0">
                <a:pos x="connsiteX28937" y="connsiteY28937"/>
              </a:cxn>
              <a:cxn ang="0">
                <a:pos x="connsiteX28938" y="connsiteY28938"/>
              </a:cxn>
              <a:cxn ang="0">
                <a:pos x="connsiteX28939" y="connsiteY28939"/>
              </a:cxn>
              <a:cxn ang="0">
                <a:pos x="connsiteX28940" y="connsiteY28940"/>
              </a:cxn>
              <a:cxn ang="0">
                <a:pos x="connsiteX28941" y="connsiteY28941"/>
              </a:cxn>
              <a:cxn ang="0">
                <a:pos x="connsiteX28942" y="connsiteY28942"/>
              </a:cxn>
              <a:cxn ang="0">
                <a:pos x="connsiteX28943" y="connsiteY28943"/>
              </a:cxn>
              <a:cxn ang="0">
                <a:pos x="connsiteX28944" y="connsiteY28944"/>
              </a:cxn>
              <a:cxn ang="0">
                <a:pos x="connsiteX28945" y="connsiteY28945"/>
              </a:cxn>
              <a:cxn ang="0">
                <a:pos x="connsiteX28946" y="connsiteY28946"/>
              </a:cxn>
              <a:cxn ang="0">
                <a:pos x="connsiteX28947" y="connsiteY28947"/>
              </a:cxn>
              <a:cxn ang="0">
                <a:pos x="connsiteX28948" y="connsiteY28948"/>
              </a:cxn>
              <a:cxn ang="0">
                <a:pos x="connsiteX28949" y="connsiteY28949"/>
              </a:cxn>
              <a:cxn ang="0">
                <a:pos x="connsiteX28950" y="connsiteY28950"/>
              </a:cxn>
              <a:cxn ang="0">
                <a:pos x="connsiteX28951" y="connsiteY28951"/>
              </a:cxn>
              <a:cxn ang="0">
                <a:pos x="connsiteX28952" y="connsiteY28952"/>
              </a:cxn>
              <a:cxn ang="0">
                <a:pos x="connsiteX28953" y="connsiteY28953"/>
              </a:cxn>
              <a:cxn ang="0">
                <a:pos x="connsiteX28954" y="connsiteY28954"/>
              </a:cxn>
              <a:cxn ang="0">
                <a:pos x="connsiteX28955" y="connsiteY28955"/>
              </a:cxn>
              <a:cxn ang="0">
                <a:pos x="connsiteX28956" y="connsiteY28956"/>
              </a:cxn>
              <a:cxn ang="0">
                <a:pos x="connsiteX28957" y="connsiteY28957"/>
              </a:cxn>
              <a:cxn ang="0">
                <a:pos x="connsiteX28958" y="connsiteY28958"/>
              </a:cxn>
              <a:cxn ang="0">
                <a:pos x="connsiteX28959" y="connsiteY28959"/>
              </a:cxn>
              <a:cxn ang="0">
                <a:pos x="connsiteX28960" y="connsiteY28960"/>
              </a:cxn>
              <a:cxn ang="0">
                <a:pos x="connsiteX28961" y="connsiteY28961"/>
              </a:cxn>
              <a:cxn ang="0">
                <a:pos x="connsiteX28962" y="connsiteY28962"/>
              </a:cxn>
              <a:cxn ang="0">
                <a:pos x="connsiteX28963" y="connsiteY28963"/>
              </a:cxn>
              <a:cxn ang="0">
                <a:pos x="connsiteX28964" y="connsiteY28964"/>
              </a:cxn>
              <a:cxn ang="0">
                <a:pos x="connsiteX28965" y="connsiteY28965"/>
              </a:cxn>
              <a:cxn ang="0">
                <a:pos x="connsiteX28966" y="connsiteY28966"/>
              </a:cxn>
              <a:cxn ang="0">
                <a:pos x="connsiteX28967" y="connsiteY28967"/>
              </a:cxn>
              <a:cxn ang="0">
                <a:pos x="connsiteX28968" y="connsiteY28968"/>
              </a:cxn>
              <a:cxn ang="0">
                <a:pos x="connsiteX28969" y="connsiteY28969"/>
              </a:cxn>
              <a:cxn ang="0">
                <a:pos x="connsiteX28970" y="connsiteY28970"/>
              </a:cxn>
              <a:cxn ang="0">
                <a:pos x="connsiteX28971" y="connsiteY28971"/>
              </a:cxn>
              <a:cxn ang="0">
                <a:pos x="connsiteX28972" y="connsiteY28972"/>
              </a:cxn>
              <a:cxn ang="0">
                <a:pos x="connsiteX28973" y="connsiteY28973"/>
              </a:cxn>
              <a:cxn ang="0">
                <a:pos x="connsiteX28974" y="connsiteY28974"/>
              </a:cxn>
              <a:cxn ang="0">
                <a:pos x="connsiteX28975" y="connsiteY28975"/>
              </a:cxn>
              <a:cxn ang="0">
                <a:pos x="connsiteX28976" y="connsiteY28976"/>
              </a:cxn>
              <a:cxn ang="0">
                <a:pos x="connsiteX28977" y="connsiteY28977"/>
              </a:cxn>
              <a:cxn ang="0">
                <a:pos x="connsiteX28978" y="connsiteY28978"/>
              </a:cxn>
              <a:cxn ang="0">
                <a:pos x="connsiteX28979" y="connsiteY28979"/>
              </a:cxn>
              <a:cxn ang="0">
                <a:pos x="connsiteX28980" y="connsiteY28980"/>
              </a:cxn>
              <a:cxn ang="0">
                <a:pos x="connsiteX28981" y="connsiteY28981"/>
              </a:cxn>
              <a:cxn ang="0">
                <a:pos x="connsiteX28982" y="connsiteY28982"/>
              </a:cxn>
              <a:cxn ang="0">
                <a:pos x="connsiteX28983" y="connsiteY28983"/>
              </a:cxn>
              <a:cxn ang="0">
                <a:pos x="connsiteX28984" y="connsiteY28984"/>
              </a:cxn>
              <a:cxn ang="0">
                <a:pos x="connsiteX28985" y="connsiteY28985"/>
              </a:cxn>
              <a:cxn ang="0">
                <a:pos x="connsiteX28986" y="connsiteY28986"/>
              </a:cxn>
              <a:cxn ang="0">
                <a:pos x="connsiteX28987" y="connsiteY28987"/>
              </a:cxn>
              <a:cxn ang="0">
                <a:pos x="connsiteX28988" y="connsiteY28988"/>
              </a:cxn>
              <a:cxn ang="0">
                <a:pos x="connsiteX28989" y="connsiteY28989"/>
              </a:cxn>
              <a:cxn ang="0">
                <a:pos x="connsiteX28990" y="connsiteY28990"/>
              </a:cxn>
              <a:cxn ang="0">
                <a:pos x="connsiteX28991" y="connsiteY28991"/>
              </a:cxn>
              <a:cxn ang="0">
                <a:pos x="connsiteX28992" y="connsiteY28992"/>
              </a:cxn>
              <a:cxn ang="0">
                <a:pos x="connsiteX28993" y="connsiteY28993"/>
              </a:cxn>
              <a:cxn ang="0">
                <a:pos x="connsiteX28994" y="connsiteY28994"/>
              </a:cxn>
              <a:cxn ang="0">
                <a:pos x="connsiteX28995" y="connsiteY28995"/>
              </a:cxn>
              <a:cxn ang="0">
                <a:pos x="connsiteX28996" y="connsiteY28996"/>
              </a:cxn>
              <a:cxn ang="0">
                <a:pos x="connsiteX28997" y="connsiteY28997"/>
              </a:cxn>
              <a:cxn ang="0">
                <a:pos x="connsiteX28998" y="connsiteY28998"/>
              </a:cxn>
              <a:cxn ang="0">
                <a:pos x="connsiteX28999" y="connsiteY28999"/>
              </a:cxn>
              <a:cxn ang="0">
                <a:pos x="connsiteX29000" y="connsiteY29000"/>
              </a:cxn>
              <a:cxn ang="0">
                <a:pos x="connsiteX29001" y="connsiteY29001"/>
              </a:cxn>
              <a:cxn ang="0">
                <a:pos x="connsiteX29002" y="connsiteY29002"/>
              </a:cxn>
              <a:cxn ang="0">
                <a:pos x="connsiteX29003" y="connsiteY29003"/>
              </a:cxn>
              <a:cxn ang="0">
                <a:pos x="connsiteX29004" y="connsiteY29004"/>
              </a:cxn>
              <a:cxn ang="0">
                <a:pos x="connsiteX29005" y="connsiteY29005"/>
              </a:cxn>
              <a:cxn ang="0">
                <a:pos x="connsiteX29006" y="connsiteY29006"/>
              </a:cxn>
              <a:cxn ang="0">
                <a:pos x="connsiteX29007" y="connsiteY29007"/>
              </a:cxn>
              <a:cxn ang="0">
                <a:pos x="connsiteX29008" y="connsiteY29008"/>
              </a:cxn>
              <a:cxn ang="0">
                <a:pos x="connsiteX29009" y="connsiteY29009"/>
              </a:cxn>
              <a:cxn ang="0">
                <a:pos x="connsiteX29010" y="connsiteY29010"/>
              </a:cxn>
              <a:cxn ang="0">
                <a:pos x="connsiteX29011" y="connsiteY29011"/>
              </a:cxn>
              <a:cxn ang="0">
                <a:pos x="connsiteX29012" y="connsiteY29012"/>
              </a:cxn>
              <a:cxn ang="0">
                <a:pos x="connsiteX29013" y="connsiteY29013"/>
              </a:cxn>
              <a:cxn ang="0">
                <a:pos x="connsiteX29014" y="connsiteY29014"/>
              </a:cxn>
              <a:cxn ang="0">
                <a:pos x="connsiteX29015" y="connsiteY29015"/>
              </a:cxn>
              <a:cxn ang="0">
                <a:pos x="connsiteX29016" y="connsiteY29016"/>
              </a:cxn>
              <a:cxn ang="0">
                <a:pos x="connsiteX29017" y="connsiteY29017"/>
              </a:cxn>
              <a:cxn ang="0">
                <a:pos x="connsiteX29018" y="connsiteY29018"/>
              </a:cxn>
              <a:cxn ang="0">
                <a:pos x="connsiteX29019" y="connsiteY29019"/>
              </a:cxn>
              <a:cxn ang="0">
                <a:pos x="connsiteX29020" y="connsiteY29020"/>
              </a:cxn>
              <a:cxn ang="0">
                <a:pos x="connsiteX29021" y="connsiteY29021"/>
              </a:cxn>
              <a:cxn ang="0">
                <a:pos x="connsiteX29022" y="connsiteY29022"/>
              </a:cxn>
              <a:cxn ang="0">
                <a:pos x="connsiteX29023" y="connsiteY29023"/>
              </a:cxn>
              <a:cxn ang="0">
                <a:pos x="connsiteX29024" y="connsiteY29024"/>
              </a:cxn>
              <a:cxn ang="0">
                <a:pos x="connsiteX29025" y="connsiteY29025"/>
              </a:cxn>
              <a:cxn ang="0">
                <a:pos x="connsiteX29026" y="connsiteY29026"/>
              </a:cxn>
              <a:cxn ang="0">
                <a:pos x="connsiteX29027" y="connsiteY29027"/>
              </a:cxn>
              <a:cxn ang="0">
                <a:pos x="connsiteX29028" y="connsiteY29028"/>
              </a:cxn>
              <a:cxn ang="0">
                <a:pos x="connsiteX29029" y="connsiteY29029"/>
              </a:cxn>
              <a:cxn ang="0">
                <a:pos x="connsiteX29030" y="connsiteY29030"/>
              </a:cxn>
              <a:cxn ang="0">
                <a:pos x="connsiteX29031" y="connsiteY29031"/>
              </a:cxn>
              <a:cxn ang="0">
                <a:pos x="connsiteX29032" y="connsiteY29032"/>
              </a:cxn>
              <a:cxn ang="0">
                <a:pos x="connsiteX29033" y="connsiteY29033"/>
              </a:cxn>
              <a:cxn ang="0">
                <a:pos x="connsiteX29034" y="connsiteY29034"/>
              </a:cxn>
              <a:cxn ang="0">
                <a:pos x="connsiteX29035" y="connsiteY29035"/>
              </a:cxn>
              <a:cxn ang="0">
                <a:pos x="connsiteX29036" y="connsiteY29036"/>
              </a:cxn>
              <a:cxn ang="0">
                <a:pos x="connsiteX29037" y="connsiteY29037"/>
              </a:cxn>
              <a:cxn ang="0">
                <a:pos x="connsiteX29038" y="connsiteY29038"/>
              </a:cxn>
              <a:cxn ang="0">
                <a:pos x="connsiteX29039" y="connsiteY29039"/>
              </a:cxn>
              <a:cxn ang="0">
                <a:pos x="connsiteX29040" y="connsiteY29040"/>
              </a:cxn>
              <a:cxn ang="0">
                <a:pos x="connsiteX29041" y="connsiteY29041"/>
              </a:cxn>
              <a:cxn ang="0">
                <a:pos x="connsiteX29042" y="connsiteY29042"/>
              </a:cxn>
              <a:cxn ang="0">
                <a:pos x="connsiteX29043" y="connsiteY29043"/>
              </a:cxn>
              <a:cxn ang="0">
                <a:pos x="connsiteX29044" y="connsiteY29044"/>
              </a:cxn>
              <a:cxn ang="0">
                <a:pos x="connsiteX29045" y="connsiteY29045"/>
              </a:cxn>
              <a:cxn ang="0">
                <a:pos x="connsiteX29046" y="connsiteY29046"/>
              </a:cxn>
              <a:cxn ang="0">
                <a:pos x="connsiteX29047" y="connsiteY29047"/>
              </a:cxn>
              <a:cxn ang="0">
                <a:pos x="connsiteX29048" y="connsiteY29048"/>
              </a:cxn>
              <a:cxn ang="0">
                <a:pos x="connsiteX29049" y="connsiteY29049"/>
              </a:cxn>
              <a:cxn ang="0">
                <a:pos x="connsiteX29050" y="connsiteY29050"/>
              </a:cxn>
              <a:cxn ang="0">
                <a:pos x="connsiteX29051" y="connsiteY29051"/>
              </a:cxn>
              <a:cxn ang="0">
                <a:pos x="connsiteX29052" y="connsiteY29052"/>
              </a:cxn>
              <a:cxn ang="0">
                <a:pos x="connsiteX29053" y="connsiteY29053"/>
              </a:cxn>
              <a:cxn ang="0">
                <a:pos x="connsiteX29054" y="connsiteY29054"/>
              </a:cxn>
              <a:cxn ang="0">
                <a:pos x="connsiteX29055" y="connsiteY29055"/>
              </a:cxn>
              <a:cxn ang="0">
                <a:pos x="connsiteX29056" y="connsiteY29056"/>
              </a:cxn>
              <a:cxn ang="0">
                <a:pos x="connsiteX29057" y="connsiteY29057"/>
              </a:cxn>
              <a:cxn ang="0">
                <a:pos x="connsiteX29058" y="connsiteY29058"/>
              </a:cxn>
              <a:cxn ang="0">
                <a:pos x="connsiteX29059" y="connsiteY29059"/>
              </a:cxn>
              <a:cxn ang="0">
                <a:pos x="connsiteX29060" y="connsiteY29060"/>
              </a:cxn>
              <a:cxn ang="0">
                <a:pos x="connsiteX29061" y="connsiteY29061"/>
              </a:cxn>
              <a:cxn ang="0">
                <a:pos x="connsiteX29062" y="connsiteY29062"/>
              </a:cxn>
              <a:cxn ang="0">
                <a:pos x="connsiteX29063" y="connsiteY29063"/>
              </a:cxn>
              <a:cxn ang="0">
                <a:pos x="connsiteX29064" y="connsiteY29064"/>
              </a:cxn>
              <a:cxn ang="0">
                <a:pos x="connsiteX29065" y="connsiteY29065"/>
              </a:cxn>
              <a:cxn ang="0">
                <a:pos x="connsiteX29066" y="connsiteY29066"/>
              </a:cxn>
              <a:cxn ang="0">
                <a:pos x="connsiteX29067" y="connsiteY29067"/>
              </a:cxn>
              <a:cxn ang="0">
                <a:pos x="connsiteX29068" y="connsiteY29068"/>
              </a:cxn>
              <a:cxn ang="0">
                <a:pos x="connsiteX29069" y="connsiteY29069"/>
              </a:cxn>
              <a:cxn ang="0">
                <a:pos x="connsiteX29070" y="connsiteY29070"/>
              </a:cxn>
              <a:cxn ang="0">
                <a:pos x="connsiteX29071" y="connsiteY29071"/>
              </a:cxn>
              <a:cxn ang="0">
                <a:pos x="connsiteX29072" y="connsiteY29072"/>
              </a:cxn>
              <a:cxn ang="0">
                <a:pos x="connsiteX29073" y="connsiteY29073"/>
              </a:cxn>
              <a:cxn ang="0">
                <a:pos x="connsiteX29074" y="connsiteY29074"/>
              </a:cxn>
              <a:cxn ang="0">
                <a:pos x="connsiteX29075" y="connsiteY29075"/>
              </a:cxn>
              <a:cxn ang="0">
                <a:pos x="connsiteX29076" y="connsiteY29076"/>
              </a:cxn>
              <a:cxn ang="0">
                <a:pos x="connsiteX29077" y="connsiteY29077"/>
              </a:cxn>
              <a:cxn ang="0">
                <a:pos x="connsiteX29078" y="connsiteY29078"/>
              </a:cxn>
              <a:cxn ang="0">
                <a:pos x="connsiteX29079" y="connsiteY29079"/>
              </a:cxn>
              <a:cxn ang="0">
                <a:pos x="connsiteX29080" y="connsiteY29080"/>
              </a:cxn>
              <a:cxn ang="0">
                <a:pos x="connsiteX29081" y="connsiteY29081"/>
              </a:cxn>
              <a:cxn ang="0">
                <a:pos x="connsiteX29082" y="connsiteY29082"/>
              </a:cxn>
              <a:cxn ang="0">
                <a:pos x="connsiteX29083" y="connsiteY29083"/>
              </a:cxn>
              <a:cxn ang="0">
                <a:pos x="connsiteX29084" y="connsiteY29084"/>
              </a:cxn>
              <a:cxn ang="0">
                <a:pos x="connsiteX29085" y="connsiteY29085"/>
              </a:cxn>
              <a:cxn ang="0">
                <a:pos x="connsiteX29086" y="connsiteY29086"/>
              </a:cxn>
              <a:cxn ang="0">
                <a:pos x="connsiteX29087" y="connsiteY29087"/>
              </a:cxn>
              <a:cxn ang="0">
                <a:pos x="connsiteX29088" y="connsiteY29088"/>
              </a:cxn>
              <a:cxn ang="0">
                <a:pos x="connsiteX29089" y="connsiteY29089"/>
              </a:cxn>
              <a:cxn ang="0">
                <a:pos x="connsiteX29090" y="connsiteY29090"/>
              </a:cxn>
              <a:cxn ang="0">
                <a:pos x="connsiteX29091" y="connsiteY29091"/>
              </a:cxn>
              <a:cxn ang="0">
                <a:pos x="connsiteX29092" y="connsiteY29092"/>
              </a:cxn>
              <a:cxn ang="0">
                <a:pos x="connsiteX29093" y="connsiteY29093"/>
              </a:cxn>
              <a:cxn ang="0">
                <a:pos x="connsiteX29094" y="connsiteY29094"/>
              </a:cxn>
              <a:cxn ang="0">
                <a:pos x="connsiteX29095" y="connsiteY29095"/>
              </a:cxn>
              <a:cxn ang="0">
                <a:pos x="connsiteX29096" y="connsiteY29096"/>
              </a:cxn>
              <a:cxn ang="0">
                <a:pos x="connsiteX29097" y="connsiteY29097"/>
              </a:cxn>
              <a:cxn ang="0">
                <a:pos x="connsiteX29098" y="connsiteY29098"/>
              </a:cxn>
              <a:cxn ang="0">
                <a:pos x="connsiteX29099" y="connsiteY29099"/>
              </a:cxn>
              <a:cxn ang="0">
                <a:pos x="connsiteX29100" y="connsiteY29100"/>
              </a:cxn>
              <a:cxn ang="0">
                <a:pos x="connsiteX29101" y="connsiteY29101"/>
              </a:cxn>
              <a:cxn ang="0">
                <a:pos x="connsiteX29102" y="connsiteY29102"/>
              </a:cxn>
              <a:cxn ang="0">
                <a:pos x="connsiteX29103" y="connsiteY29103"/>
              </a:cxn>
              <a:cxn ang="0">
                <a:pos x="connsiteX29104" y="connsiteY29104"/>
              </a:cxn>
              <a:cxn ang="0">
                <a:pos x="connsiteX29105" y="connsiteY29105"/>
              </a:cxn>
              <a:cxn ang="0">
                <a:pos x="connsiteX29106" y="connsiteY29106"/>
              </a:cxn>
              <a:cxn ang="0">
                <a:pos x="connsiteX29107" y="connsiteY29107"/>
              </a:cxn>
              <a:cxn ang="0">
                <a:pos x="connsiteX29108" y="connsiteY29108"/>
              </a:cxn>
              <a:cxn ang="0">
                <a:pos x="connsiteX29109" y="connsiteY29109"/>
              </a:cxn>
              <a:cxn ang="0">
                <a:pos x="connsiteX29110" y="connsiteY29110"/>
              </a:cxn>
              <a:cxn ang="0">
                <a:pos x="connsiteX29111" y="connsiteY29111"/>
              </a:cxn>
              <a:cxn ang="0">
                <a:pos x="connsiteX29112" y="connsiteY29112"/>
              </a:cxn>
              <a:cxn ang="0">
                <a:pos x="connsiteX29113" y="connsiteY29113"/>
              </a:cxn>
              <a:cxn ang="0">
                <a:pos x="connsiteX29114" y="connsiteY29114"/>
              </a:cxn>
              <a:cxn ang="0">
                <a:pos x="connsiteX29115" y="connsiteY29115"/>
              </a:cxn>
              <a:cxn ang="0">
                <a:pos x="connsiteX29116" y="connsiteY29116"/>
              </a:cxn>
              <a:cxn ang="0">
                <a:pos x="connsiteX29117" y="connsiteY29117"/>
              </a:cxn>
              <a:cxn ang="0">
                <a:pos x="connsiteX29118" y="connsiteY29118"/>
              </a:cxn>
              <a:cxn ang="0">
                <a:pos x="connsiteX29119" y="connsiteY29119"/>
              </a:cxn>
              <a:cxn ang="0">
                <a:pos x="connsiteX29120" y="connsiteY29120"/>
              </a:cxn>
              <a:cxn ang="0">
                <a:pos x="connsiteX29121" y="connsiteY29121"/>
              </a:cxn>
              <a:cxn ang="0">
                <a:pos x="connsiteX29122" y="connsiteY29122"/>
              </a:cxn>
              <a:cxn ang="0">
                <a:pos x="connsiteX29123" y="connsiteY29123"/>
              </a:cxn>
              <a:cxn ang="0">
                <a:pos x="connsiteX29124" y="connsiteY29124"/>
              </a:cxn>
              <a:cxn ang="0">
                <a:pos x="connsiteX29125" y="connsiteY29125"/>
              </a:cxn>
              <a:cxn ang="0">
                <a:pos x="connsiteX29126" y="connsiteY29126"/>
              </a:cxn>
              <a:cxn ang="0">
                <a:pos x="connsiteX29127" y="connsiteY29127"/>
              </a:cxn>
              <a:cxn ang="0">
                <a:pos x="connsiteX29128" y="connsiteY29128"/>
              </a:cxn>
              <a:cxn ang="0">
                <a:pos x="connsiteX29129" y="connsiteY29129"/>
              </a:cxn>
              <a:cxn ang="0">
                <a:pos x="connsiteX29130" y="connsiteY29130"/>
              </a:cxn>
              <a:cxn ang="0">
                <a:pos x="connsiteX29131" y="connsiteY29131"/>
              </a:cxn>
              <a:cxn ang="0">
                <a:pos x="connsiteX29132" y="connsiteY29132"/>
              </a:cxn>
              <a:cxn ang="0">
                <a:pos x="connsiteX29133" y="connsiteY29133"/>
              </a:cxn>
              <a:cxn ang="0">
                <a:pos x="connsiteX29134" y="connsiteY29134"/>
              </a:cxn>
              <a:cxn ang="0">
                <a:pos x="connsiteX29135" y="connsiteY29135"/>
              </a:cxn>
              <a:cxn ang="0">
                <a:pos x="connsiteX29136" y="connsiteY29136"/>
              </a:cxn>
              <a:cxn ang="0">
                <a:pos x="connsiteX29137" y="connsiteY29137"/>
              </a:cxn>
              <a:cxn ang="0">
                <a:pos x="connsiteX29138" y="connsiteY29138"/>
              </a:cxn>
              <a:cxn ang="0">
                <a:pos x="connsiteX29139" y="connsiteY29139"/>
              </a:cxn>
              <a:cxn ang="0">
                <a:pos x="connsiteX29140" y="connsiteY29140"/>
              </a:cxn>
              <a:cxn ang="0">
                <a:pos x="connsiteX29141" y="connsiteY29141"/>
              </a:cxn>
              <a:cxn ang="0">
                <a:pos x="connsiteX29142" y="connsiteY29142"/>
              </a:cxn>
              <a:cxn ang="0">
                <a:pos x="connsiteX29143" y="connsiteY29143"/>
              </a:cxn>
              <a:cxn ang="0">
                <a:pos x="connsiteX29144" y="connsiteY29144"/>
              </a:cxn>
              <a:cxn ang="0">
                <a:pos x="connsiteX29145" y="connsiteY29145"/>
              </a:cxn>
              <a:cxn ang="0">
                <a:pos x="connsiteX29146" y="connsiteY29146"/>
              </a:cxn>
              <a:cxn ang="0">
                <a:pos x="connsiteX29147" y="connsiteY29147"/>
              </a:cxn>
              <a:cxn ang="0">
                <a:pos x="connsiteX29148" y="connsiteY29148"/>
              </a:cxn>
              <a:cxn ang="0">
                <a:pos x="connsiteX29149" y="connsiteY29149"/>
              </a:cxn>
              <a:cxn ang="0">
                <a:pos x="connsiteX29150" y="connsiteY29150"/>
              </a:cxn>
              <a:cxn ang="0">
                <a:pos x="connsiteX29151" y="connsiteY29151"/>
              </a:cxn>
              <a:cxn ang="0">
                <a:pos x="connsiteX29152" y="connsiteY29152"/>
              </a:cxn>
              <a:cxn ang="0">
                <a:pos x="connsiteX29153" y="connsiteY29153"/>
              </a:cxn>
              <a:cxn ang="0">
                <a:pos x="connsiteX29154" y="connsiteY29154"/>
              </a:cxn>
              <a:cxn ang="0">
                <a:pos x="connsiteX29155" y="connsiteY29155"/>
              </a:cxn>
              <a:cxn ang="0">
                <a:pos x="connsiteX29156" y="connsiteY29156"/>
              </a:cxn>
              <a:cxn ang="0">
                <a:pos x="connsiteX29157" y="connsiteY29157"/>
              </a:cxn>
              <a:cxn ang="0">
                <a:pos x="connsiteX29158" y="connsiteY29158"/>
              </a:cxn>
              <a:cxn ang="0">
                <a:pos x="connsiteX29159" y="connsiteY29159"/>
              </a:cxn>
              <a:cxn ang="0">
                <a:pos x="connsiteX29160" y="connsiteY29160"/>
              </a:cxn>
              <a:cxn ang="0">
                <a:pos x="connsiteX29161" y="connsiteY29161"/>
              </a:cxn>
              <a:cxn ang="0">
                <a:pos x="connsiteX29162" y="connsiteY29162"/>
              </a:cxn>
              <a:cxn ang="0">
                <a:pos x="connsiteX29163" y="connsiteY29163"/>
              </a:cxn>
              <a:cxn ang="0">
                <a:pos x="connsiteX29164" y="connsiteY29164"/>
              </a:cxn>
              <a:cxn ang="0">
                <a:pos x="connsiteX29165" y="connsiteY29165"/>
              </a:cxn>
              <a:cxn ang="0">
                <a:pos x="connsiteX29166" y="connsiteY29166"/>
              </a:cxn>
              <a:cxn ang="0">
                <a:pos x="connsiteX29167" y="connsiteY29167"/>
              </a:cxn>
              <a:cxn ang="0">
                <a:pos x="connsiteX29168" y="connsiteY29168"/>
              </a:cxn>
              <a:cxn ang="0">
                <a:pos x="connsiteX29169" y="connsiteY29169"/>
              </a:cxn>
              <a:cxn ang="0">
                <a:pos x="connsiteX29170" y="connsiteY29170"/>
              </a:cxn>
              <a:cxn ang="0">
                <a:pos x="connsiteX29171" y="connsiteY29171"/>
              </a:cxn>
              <a:cxn ang="0">
                <a:pos x="connsiteX29172" y="connsiteY29172"/>
              </a:cxn>
              <a:cxn ang="0">
                <a:pos x="connsiteX29173" y="connsiteY29173"/>
              </a:cxn>
              <a:cxn ang="0">
                <a:pos x="connsiteX29174" y="connsiteY29174"/>
              </a:cxn>
              <a:cxn ang="0">
                <a:pos x="connsiteX29175" y="connsiteY29175"/>
              </a:cxn>
              <a:cxn ang="0">
                <a:pos x="connsiteX29176" y="connsiteY29176"/>
              </a:cxn>
              <a:cxn ang="0">
                <a:pos x="connsiteX29177" y="connsiteY29177"/>
              </a:cxn>
              <a:cxn ang="0">
                <a:pos x="connsiteX29178" y="connsiteY29178"/>
              </a:cxn>
              <a:cxn ang="0">
                <a:pos x="connsiteX29179" y="connsiteY29179"/>
              </a:cxn>
              <a:cxn ang="0">
                <a:pos x="connsiteX29180" y="connsiteY29180"/>
              </a:cxn>
              <a:cxn ang="0">
                <a:pos x="connsiteX29181" y="connsiteY29181"/>
              </a:cxn>
              <a:cxn ang="0">
                <a:pos x="connsiteX29182" y="connsiteY29182"/>
              </a:cxn>
              <a:cxn ang="0">
                <a:pos x="connsiteX29183" y="connsiteY29183"/>
              </a:cxn>
              <a:cxn ang="0">
                <a:pos x="connsiteX29184" y="connsiteY29184"/>
              </a:cxn>
              <a:cxn ang="0">
                <a:pos x="connsiteX29185" y="connsiteY29185"/>
              </a:cxn>
              <a:cxn ang="0">
                <a:pos x="connsiteX29186" y="connsiteY29186"/>
              </a:cxn>
              <a:cxn ang="0">
                <a:pos x="connsiteX29187" y="connsiteY29187"/>
              </a:cxn>
              <a:cxn ang="0">
                <a:pos x="connsiteX29188" y="connsiteY29188"/>
              </a:cxn>
              <a:cxn ang="0">
                <a:pos x="connsiteX29189" y="connsiteY29189"/>
              </a:cxn>
              <a:cxn ang="0">
                <a:pos x="connsiteX29190" y="connsiteY29190"/>
              </a:cxn>
              <a:cxn ang="0">
                <a:pos x="connsiteX29191" y="connsiteY29191"/>
              </a:cxn>
              <a:cxn ang="0">
                <a:pos x="connsiteX29192" y="connsiteY29192"/>
              </a:cxn>
              <a:cxn ang="0">
                <a:pos x="connsiteX29193" y="connsiteY29193"/>
              </a:cxn>
              <a:cxn ang="0">
                <a:pos x="connsiteX29194" y="connsiteY29194"/>
              </a:cxn>
              <a:cxn ang="0">
                <a:pos x="connsiteX29195" y="connsiteY29195"/>
              </a:cxn>
              <a:cxn ang="0">
                <a:pos x="connsiteX29196" y="connsiteY29196"/>
              </a:cxn>
              <a:cxn ang="0">
                <a:pos x="connsiteX29197" y="connsiteY29197"/>
              </a:cxn>
              <a:cxn ang="0">
                <a:pos x="connsiteX29198" y="connsiteY29198"/>
              </a:cxn>
              <a:cxn ang="0">
                <a:pos x="connsiteX29199" y="connsiteY29199"/>
              </a:cxn>
              <a:cxn ang="0">
                <a:pos x="connsiteX29200" y="connsiteY29200"/>
              </a:cxn>
              <a:cxn ang="0">
                <a:pos x="connsiteX29201" y="connsiteY29201"/>
              </a:cxn>
              <a:cxn ang="0">
                <a:pos x="connsiteX29202" y="connsiteY29202"/>
              </a:cxn>
              <a:cxn ang="0">
                <a:pos x="connsiteX29203" y="connsiteY29203"/>
              </a:cxn>
              <a:cxn ang="0">
                <a:pos x="connsiteX29204" y="connsiteY29204"/>
              </a:cxn>
              <a:cxn ang="0">
                <a:pos x="connsiteX29205" y="connsiteY29205"/>
              </a:cxn>
              <a:cxn ang="0">
                <a:pos x="connsiteX29206" y="connsiteY29206"/>
              </a:cxn>
              <a:cxn ang="0">
                <a:pos x="connsiteX29207" y="connsiteY29207"/>
              </a:cxn>
              <a:cxn ang="0">
                <a:pos x="connsiteX29208" y="connsiteY29208"/>
              </a:cxn>
              <a:cxn ang="0">
                <a:pos x="connsiteX29209" y="connsiteY29209"/>
              </a:cxn>
              <a:cxn ang="0">
                <a:pos x="connsiteX29210" y="connsiteY29210"/>
              </a:cxn>
              <a:cxn ang="0">
                <a:pos x="connsiteX29211" y="connsiteY29211"/>
              </a:cxn>
              <a:cxn ang="0">
                <a:pos x="connsiteX29212" y="connsiteY29212"/>
              </a:cxn>
              <a:cxn ang="0">
                <a:pos x="connsiteX29213" y="connsiteY29213"/>
              </a:cxn>
              <a:cxn ang="0">
                <a:pos x="connsiteX29214" y="connsiteY29214"/>
              </a:cxn>
              <a:cxn ang="0">
                <a:pos x="connsiteX29215" y="connsiteY29215"/>
              </a:cxn>
              <a:cxn ang="0">
                <a:pos x="connsiteX29216" y="connsiteY29216"/>
              </a:cxn>
              <a:cxn ang="0">
                <a:pos x="connsiteX29217" y="connsiteY29217"/>
              </a:cxn>
              <a:cxn ang="0">
                <a:pos x="connsiteX29218" y="connsiteY29218"/>
              </a:cxn>
              <a:cxn ang="0">
                <a:pos x="connsiteX29219" y="connsiteY29219"/>
              </a:cxn>
              <a:cxn ang="0">
                <a:pos x="connsiteX29220" y="connsiteY29220"/>
              </a:cxn>
              <a:cxn ang="0">
                <a:pos x="connsiteX29221" y="connsiteY29221"/>
              </a:cxn>
              <a:cxn ang="0">
                <a:pos x="connsiteX29222" y="connsiteY29222"/>
              </a:cxn>
              <a:cxn ang="0">
                <a:pos x="connsiteX29223" y="connsiteY29223"/>
              </a:cxn>
              <a:cxn ang="0">
                <a:pos x="connsiteX29224" y="connsiteY29224"/>
              </a:cxn>
              <a:cxn ang="0">
                <a:pos x="connsiteX29225" y="connsiteY29225"/>
              </a:cxn>
              <a:cxn ang="0">
                <a:pos x="connsiteX29226" y="connsiteY29226"/>
              </a:cxn>
              <a:cxn ang="0">
                <a:pos x="connsiteX29227" y="connsiteY29227"/>
              </a:cxn>
              <a:cxn ang="0">
                <a:pos x="connsiteX29228" y="connsiteY29228"/>
              </a:cxn>
              <a:cxn ang="0">
                <a:pos x="connsiteX29229" y="connsiteY29229"/>
              </a:cxn>
              <a:cxn ang="0">
                <a:pos x="connsiteX29230" y="connsiteY29230"/>
              </a:cxn>
              <a:cxn ang="0">
                <a:pos x="connsiteX29231" y="connsiteY29231"/>
              </a:cxn>
              <a:cxn ang="0">
                <a:pos x="connsiteX29232" y="connsiteY29232"/>
              </a:cxn>
              <a:cxn ang="0">
                <a:pos x="connsiteX29233" y="connsiteY29233"/>
              </a:cxn>
              <a:cxn ang="0">
                <a:pos x="connsiteX29234" y="connsiteY29234"/>
              </a:cxn>
              <a:cxn ang="0">
                <a:pos x="connsiteX29235" y="connsiteY29235"/>
              </a:cxn>
              <a:cxn ang="0">
                <a:pos x="connsiteX29236" y="connsiteY29236"/>
              </a:cxn>
              <a:cxn ang="0">
                <a:pos x="connsiteX29237" y="connsiteY29237"/>
              </a:cxn>
              <a:cxn ang="0">
                <a:pos x="connsiteX29238" y="connsiteY29238"/>
              </a:cxn>
              <a:cxn ang="0">
                <a:pos x="connsiteX29239" y="connsiteY29239"/>
              </a:cxn>
              <a:cxn ang="0">
                <a:pos x="connsiteX29240" y="connsiteY29240"/>
              </a:cxn>
              <a:cxn ang="0">
                <a:pos x="connsiteX29241" y="connsiteY29241"/>
              </a:cxn>
              <a:cxn ang="0">
                <a:pos x="connsiteX29242" y="connsiteY29242"/>
              </a:cxn>
              <a:cxn ang="0">
                <a:pos x="connsiteX29243" y="connsiteY29243"/>
              </a:cxn>
              <a:cxn ang="0">
                <a:pos x="connsiteX29244" y="connsiteY29244"/>
              </a:cxn>
              <a:cxn ang="0">
                <a:pos x="connsiteX29245" y="connsiteY29245"/>
              </a:cxn>
              <a:cxn ang="0">
                <a:pos x="connsiteX29246" y="connsiteY29246"/>
              </a:cxn>
              <a:cxn ang="0">
                <a:pos x="connsiteX29247" y="connsiteY29247"/>
              </a:cxn>
              <a:cxn ang="0">
                <a:pos x="connsiteX29248" y="connsiteY29248"/>
              </a:cxn>
              <a:cxn ang="0">
                <a:pos x="connsiteX29249" y="connsiteY29249"/>
              </a:cxn>
              <a:cxn ang="0">
                <a:pos x="connsiteX29250" y="connsiteY29250"/>
              </a:cxn>
              <a:cxn ang="0">
                <a:pos x="connsiteX29251" y="connsiteY29251"/>
              </a:cxn>
              <a:cxn ang="0">
                <a:pos x="connsiteX29252" y="connsiteY29252"/>
              </a:cxn>
              <a:cxn ang="0">
                <a:pos x="connsiteX29253" y="connsiteY29253"/>
              </a:cxn>
              <a:cxn ang="0">
                <a:pos x="connsiteX29254" y="connsiteY29254"/>
              </a:cxn>
              <a:cxn ang="0">
                <a:pos x="connsiteX29255" y="connsiteY29255"/>
              </a:cxn>
              <a:cxn ang="0">
                <a:pos x="connsiteX29256" y="connsiteY29256"/>
              </a:cxn>
              <a:cxn ang="0">
                <a:pos x="connsiteX29257" y="connsiteY29257"/>
              </a:cxn>
              <a:cxn ang="0">
                <a:pos x="connsiteX29258" y="connsiteY29258"/>
              </a:cxn>
              <a:cxn ang="0">
                <a:pos x="connsiteX29259" y="connsiteY29259"/>
              </a:cxn>
              <a:cxn ang="0">
                <a:pos x="connsiteX29260" y="connsiteY29260"/>
              </a:cxn>
              <a:cxn ang="0">
                <a:pos x="connsiteX29261" y="connsiteY29261"/>
              </a:cxn>
              <a:cxn ang="0">
                <a:pos x="connsiteX29262" y="connsiteY29262"/>
              </a:cxn>
              <a:cxn ang="0">
                <a:pos x="connsiteX29263" y="connsiteY29263"/>
              </a:cxn>
              <a:cxn ang="0">
                <a:pos x="connsiteX29264" y="connsiteY29264"/>
              </a:cxn>
              <a:cxn ang="0">
                <a:pos x="connsiteX29265" y="connsiteY29265"/>
              </a:cxn>
              <a:cxn ang="0">
                <a:pos x="connsiteX29266" y="connsiteY29266"/>
              </a:cxn>
              <a:cxn ang="0">
                <a:pos x="connsiteX29267" y="connsiteY29267"/>
              </a:cxn>
              <a:cxn ang="0">
                <a:pos x="connsiteX29268" y="connsiteY29268"/>
              </a:cxn>
              <a:cxn ang="0">
                <a:pos x="connsiteX29269" y="connsiteY29269"/>
              </a:cxn>
              <a:cxn ang="0">
                <a:pos x="connsiteX29270" y="connsiteY29270"/>
              </a:cxn>
              <a:cxn ang="0">
                <a:pos x="connsiteX29271" y="connsiteY29271"/>
              </a:cxn>
              <a:cxn ang="0">
                <a:pos x="connsiteX29272" y="connsiteY29272"/>
              </a:cxn>
              <a:cxn ang="0">
                <a:pos x="connsiteX29273" y="connsiteY29273"/>
              </a:cxn>
              <a:cxn ang="0">
                <a:pos x="connsiteX29274" y="connsiteY29274"/>
              </a:cxn>
              <a:cxn ang="0">
                <a:pos x="connsiteX29275" y="connsiteY29275"/>
              </a:cxn>
              <a:cxn ang="0">
                <a:pos x="connsiteX29276" y="connsiteY29276"/>
              </a:cxn>
              <a:cxn ang="0">
                <a:pos x="connsiteX29277" y="connsiteY29277"/>
              </a:cxn>
              <a:cxn ang="0">
                <a:pos x="connsiteX29278" y="connsiteY29278"/>
              </a:cxn>
              <a:cxn ang="0">
                <a:pos x="connsiteX29279" y="connsiteY29279"/>
              </a:cxn>
              <a:cxn ang="0">
                <a:pos x="connsiteX29280" y="connsiteY29280"/>
              </a:cxn>
              <a:cxn ang="0">
                <a:pos x="connsiteX29281" y="connsiteY29281"/>
              </a:cxn>
              <a:cxn ang="0">
                <a:pos x="connsiteX29282" y="connsiteY29282"/>
              </a:cxn>
              <a:cxn ang="0">
                <a:pos x="connsiteX29283" y="connsiteY29283"/>
              </a:cxn>
              <a:cxn ang="0">
                <a:pos x="connsiteX29284" y="connsiteY29284"/>
              </a:cxn>
              <a:cxn ang="0">
                <a:pos x="connsiteX29285" y="connsiteY29285"/>
              </a:cxn>
              <a:cxn ang="0">
                <a:pos x="connsiteX29286" y="connsiteY29286"/>
              </a:cxn>
              <a:cxn ang="0">
                <a:pos x="connsiteX29287" y="connsiteY29287"/>
              </a:cxn>
              <a:cxn ang="0">
                <a:pos x="connsiteX29288" y="connsiteY29288"/>
              </a:cxn>
              <a:cxn ang="0">
                <a:pos x="connsiteX29289" y="connsiteY29289"/>
              </a:cxn>
              <a:cxn ang="0">
                <a:pos x="connsiteX29290" y="connsiteY29290"/>
              </a:cxn>
              <a:cxn ang="0">
                <a:pos x="connsiteX29291" y="connsiteY29291"/>
              </a:cxn>
              <a:cxn ang="0">
                <a:pos x="connsiteX29292" y="connsiteY29292"/>
              </a:cxn>
              <a:cxn ang="0">
                <a:pos x="connsiteX29293" y="connsiteY29293"/>
              </a:cxn>
              <a:cxn ang="0">
                <a:pos x="connsiteX29294" y="connsiteY29294"/>
              </a:cxn>
              <a:cxn ang="0">
                <a:pos x="connsiteX29295" y="connsiteY29295"/>
              </a:cxn>
              <a:cxn ang="0">
                <a:pos x="connsiteX29296" y="connsiteY29296"/>
              </a:cxn>
              <a:cxn ang="0">
                <a:pos x="connsiteX29297" y="connsiteY29297"/>
              </a:cxn>
              <a:cxn ang="0">
                <a:pos x="connsiteX29298" y="connsiteY29298"/>
              </a:cxn>
              <a:cxn ang="0">
                <a:pos x="connsiteX29299" y="connsiteY29299"/>
              </a:cxn>
              <a:cxn ang="0">
                <a:pos x="connsiteX29300" y="connsiteY29300"/>
              </a:cxn>
              <a:cxn ang="0">
                <a:pos x="connsiteX29301" y="connsiteY29301"/>
              </a:cxn>
              <a:cxn ang="0">
                <a:pos x="connsiteX29302" y="connsiteY29302"/>
              </a:cxn>
              <a:cxn ang="0">
                <a:pos x="connsiteX29303" y="connsiteY29303"/>
              </a:cxn>
              <a:cxn ang="0">
                <a:pos x="connsiteX29304" y="connsiteY29304"/>
              </a:cxn>
              <a:cxn ang="0">
                <a:pos x="connsiteX29305" y="connsiteY29305"/>
              </a:cxn>
              <a:cxn ang="0">
                <a:pos x="connsiteX29306" y="connsiteY29306"/>
              </a:cxn>
              <a:cxn ang="0">
                <a:pos x="connsiteX29307" y="connsiteY29307"/>
              </a:cxn>
              <a:cxn ang="0">
                <a:pos x="connsiteX29308" y="connsiteY29308"/>
              </a:cxn>
              <a:cxn ang="0">
                <a:pos x="connsiteX29309" y="connsiteY29309"/>
              </a:cxn>
              <a:cxn ang="0">
                <a:pos x="connsiteX29310" y="connsiteY29310"/>
              </a:cxn>
              <a:cxn ang="0">
                <a:pos x="connsiteX29311" y="connsiteY29311"/>
              </a:cxn>
              <a:cxn ang="0">
                <a:pos x="connsiteX29312" y="connsiteY29312"/>
              </a:cxn>
              <a:cxn ang="0">
                <a:pos x="connsiteX29313" y="connsiteY29313"/>
              </a:cxn>
              <a:cxn ang="0">
                <a:pos x="connsiteX29314" y="connsiteY29314"/>
              </a:cxn>
              <a:cxn ang="0">
                <a:pos x="connsiteX29315" y="connsiteY29315"/>
              </a:cxn>
              <a:cxn ang="0">
                <a:pos x="connsiteX29316" y="connsiteY29316"/>
              </a:cxn>
              <a:cxn ang="0">
                <a:pos x="connsiteX29317" y="connsiteY29317"/>
              </a:cxn>
              <a:cxn ang="0">
                <a:pos x="connsiteX29318" y="connsiteY29318"/>
              </a:cxn>
              <a:cxn ang="0">
                <a:pos x="connsiteX29319" y="connsiteY29319"/>
              </a:cxn>
              <a:cxn ang="0">
                <a:pos x="connsiteX29320" y="connsiteY29320"/>
              </a:cxn>
              <a:cxn ang="0">
                <a:pos x="connsiteX29321" y="connsiteY29321"/>
              </a:cxn>
              <a:cxn ang="0">
                <a:pos x="connsiteX29322" y="connsiteY29322"/>
              </a:cxn>
              <a:cxn ang="0">
                <a:pos x="connsiteX29323" y="connsiteY29323"/>
              </a:cxn>
              <a:cxn ang="0">
                <a:pos x="connsiteX29324" y="connsiteY29324"/>
              </a:cxn>
              <a:cxn ang="0">
                <a:pos x="connsiteX29325" y="connsiteY29325"/>
              </a:cxn>
              <a:cxn ang="0">
                <a:pos x="connsiteX29326" y="connsiteY29326"/>
              </a:cxn>
              <a:cxn ang="0">
                <a:pos x="connsiteX29327" y="connsiteY29327"/>
              </a:cxn>
              <a:cxn ang="0">
                <a:pos x="connsiteX29328" y="connsiteY29328"/>
              </a:cxn>
              <a:cxn ang="0">
                <a:pos x="connsiteX29329" y="connsiteY29329"/>
              </a:cxn>
              <a:cxn ang="0">
                <a:pos x="connsiteX29330" y="connsiteY29330"/>
              </a:cxn>
              <a:cxn ang="0">
                <a:pos x="connsiteX29331" y="connsiteY29331"/>
              </a:cxn>
              <a:cxn ang="0">
                <a:pos x="connsiteX29332" y="connsiteY29332"/>
              </a:cxn>
              <a:cxn ang="0">
                <a:pos x="connsiteX29333" y="connsiteY29333"/>
              </a:cxn>
              <a:cxn ang="0">
                <a:pos x="connsiteX29334" y="connsiteY29334"/>
              </a:cxn>
              <a:cxn ang="0">
                <a:pos x="connsiteX29335" y="connsiteY29335"/>
              </a:cxn>
              <a:cxn ang="0">
                <a:pos x="connsiteX29336" y="connsiteY29336"/>
              </a:cxn>
              <a:cxn ang="0">
                <a:pos x="connsiteX29337" y="connsiteY29337"/>
              </a:cxn>
              <a:cxn ang="0">
                <a:pos x="connsiteX29338" y="connsiteY29338"/>
              </a:cxn>
              <a:cxn ang="0">
                <a:pos x="connsiteX29339" y="connsiteY29339"/>
              </a:cxn>
              <a:cxn ang="0">
                <a:pos x="connsiteX29340" y="connsiteY29340"/>
              </a:cxn>
              <a:cxn ang="0">
                <a:pos x="connsiteX29341" y="connsiteY29341"/>
              </a:cxn>
              <a:cxn ang="0">
                <a:pos x="connsiteX29342" y="connsiteY29342"/>
              </a:cxn>
              <a:cxn ang="0">
                <a:pos x="connsiteX29343" y="connsiteY29343"/>
              </a:cxn>
              <a:cxn ang="0">
                <a:pos x="connsiteX29344" y="connsiteY29344"/>
              </a:cxn>
              <a:cxn ang="0">
                <a:pos x="connsiteX29345" y="connsiteY29345"/>
              </a:cxn>
              <a:cxn ang="0">
                <a:pos x="connsiteX29346" y="connsiteY29346"/>
              </a:cxn>
              <a:cxn ang="0">
                <a:pos x="connsiteX29347" y="connsiteY29347"/>
              </a:cxn>
              <a:cxn ang="0">
                <a:pos x="connsiteX29348" y="connsiteY29348"/>
              </a:cxn>
              <a:cxn ang="0">
                <a:pos x="connsiteX29349" y="connsiteY29349"/>
              </a:cxn>
              <a:cxn ang="0">
                <a:pos x="connsiteX29350" y="connsiteY29350"/>
              </a:cxn>
              <a:cxn ang="0">
                <a:pos x="connsiteX29351" y="connsiteY29351"/>
              </a:cxn>
              <a:cxn ang="0">
                <a:pos x="connsiteX29352" y="connsiteY29352"/>
              </a:cxn>
              <a:cxn ang="0">
                <a:pos x="connsiteX29353" y="connsiteY29353"/>
              </a:cxn>
              <a:cxn ang="0">
                <a:pos x="connsiteX29354" y="connsiteY29354"/>
              </a:cxn>
              <a:cxn ang="0">
                <a:pos x="connsiteX29355" y="connsiteY29355"/>
              </a:cxn>
              <a:cxn ang="0">
                <a:pos x="connsiteX29356" y="connsiteY29356"/>
              </a:cxn>
              <a:cxn ang="0">
                <a:pos x="connsiteX29357" y="connsiteY29357"/>
              </a:cxn>
              <a:cxn ang="0">
                <a:pos x="connsiteX29358" y="connsiteY29358"/>
              </a:cxn>
              <a:cxn ang="0">
                <a:pos x="connsiteX29359" y="connsiteY29359"/>
              </a:cxn>
              <a:cxn ang="0">
                <a:pos x="connsiteX29360" y="connsiteY29360"/>
              </a:cxn>
              <a:cxn ang="0">
                <a:pos x="connsiteX29361" y="connsiteY29361"/>
              </a:cxn>
              <a:cxn ang="0">
                <a:pos x="connsiteX29362" y="connsiteY29362"/>
              </a:cxn>
              <a:cxn ang="0">
                <a:pos x="connsiteX29363" y="connsiteY29363"/>
              </a:cxn>
              <a:cxn ang="0">
                <a:pos x="connsiteX29364" y="connsiteY29364"/>
              </a:cxn>
              <a:cxn ang="0">
                <a:pos x="connsiteX29365" y="connsiteY29365"/>
              </a:cxn>
              <a:cxn ang="0">
                <a:pos x="connsiteX29366" y="connsiteY29366"/>
              </a:cxn>
              <a:cxn ang="0">
                <a:pos x="connsiteX29367" y="connsiteY29367"/>
              </a:cxn>
              <a:cxn ang="0">
                <a:pos x="connsiteX29368" y="connsiteY29368"/>
              </a:cxn>
              <a:cxn ang="0">
                <a:pos x="connsiteX29369" y="connsiteY29369"/>
              </a:cxn>
              <a:cxn ang="0">
                <a:pos x="connsiteX29370" y="connsiteY29370"/>
              </a:cxn>
              <a:cxn ang="0">
                <a:pos x="connsiteX29371" y="connsiteY29371"/>
              </a:cxn>
              <a:cxn ang="0">
                <a:pos x="connsiteX29372" y="connsiteY29372"/>
              </a:cxn>
              <a:cxn ang="0">
                <a:pos x="connsiteX29373" y="connsiteY29373"/>
              </a:cxn>
              <a:cxn ang="0">
                <a:pos x="connsiteX29374" y="connsiteY29374"/>
              </a:cxn>
              <a:cxn ang="0">
                <a:pos x="connsiteX29375" y="connsiteY29375"/>
              </a:cxn>
              <a:cxn ang="0">
                <a:pos x="connsiteX29376" y="connsiteY29376"/>
              </a:cxn>
              <a:cxn ang="0">
                <a:pos x="connsiteX29377" y="connsiteY29377"/>
              </a:cxn>
              <a:cxn ang="0">
                <a:pos x="connsiteX29378" y="connsiteY29378"/>
              </a:cxn>
              <a:cxn ang="0">
                <a:pos x="connsiteX29379" y="connsiteY29379"/>
              </a:cxn>
              <a:cxn ang="0">
                <a:pos x="connsiteX29380" y="connsiteY29380"/>
              </a:cxn>
              <a:cxn ang="0">
                <a:pos x="connsiteX29381" y="connsiteY29381"/>
              </a:cxn>
              <a:cxn ang="0">
                <a:pos x="connsiteX29382" y="connsiteY29382"/>
              </a:cxn>
              <a:cxn ang="0">
                <a:pos x="connsiteX29383" y="connsiteY29383"/>
              </a:cxn>
              <a:cxn ang="0">
                <a:pos x="connsiteX29384" y="connsiteY29384"/>
              </a:cxn>
              <a:cxn ang="0">
                <a:pos x="connsiteX29385" y="connsiteY29385"/>
              </a:cxn>
              <a:cxn ang="0">
                <a:pos x="connsiteX29386" y="connsiteY29386"/>
              </a:cxn>
              <a:cxn ang="0">
                <a:pos x="connsiteX29387" y="connsiteY29387"/>
              </a:cxn>
              <a:cxn ang="0">
                <a:pos x="connsiteX29388" y="connsiteY29388"/>
              </a:cxn>
              <a:cxn ang="0">
                <a:pos x="connsiteX29389" y="connsiteY29389"/>
              </a:cxn>
              <a:cxn ang="0">
                <a:pos x="connsiteX29390" y="connsiteY29390"/>
              </a:cxn>
              <a:cxn ang="0">
                <a:pos x="connsiteX29391" y="connsiteY29391"/>
              </a:cxn>
              <a:cxn ang="0">
                <a:pos x="connsiteX29392" y="connsiteY29392"/>
              </a:cxn>
              <a:cxn ang="0">
                <a:pos x="connsiteX29393" y="connsiteY29393"/>
              </a:cxn>
              <a:cxn ang="0">
                <a:pos x="connsiteX29394" y="connsiteY29394"/>
              </a:cxn>
              <a:cxn ang="0">
                <a:pos x="connsiteX29395" y="connsiteY29395"/>
              </a:cxn>
              <a:cxn ang="0">
                <a:pos x="connsiteX29396" y="connsiteY29396"/>
              </a:cxn>
              <a:cxn ang="0">
                <a:pos x="connsiteX29397" y="connsiteY29397"/>
              </a:cxn>
              <a:cxn ang="0">
                <a:pos x="connsiteX29398" y="connsiteY29398"/>
              </a:cxn>
              <a:cxn ang="0">
                <a:pos x="connsiteX29399" y="connsiteY29399"/>
              </a:cxn>
              <a:cxn ang="0">
                <a:pos x="connsiteX29400" y="connsiteY29400"/>
              </a:cxn>
              <a:cxn ang="0">
                <a:pos x="connsiteX29401" y="connsiteY29401"/>
              </a:cxn>
              <a:cxn ang="0">
                <a:pos x="connsiteX29402" y="connsiteY29402"/>
              </a:cxn>
              <a:cxn ang="0">
                <a:pos x="connsiteX29403" y="connsiteY29403"/>
              </a:cxn>
              <a:cxn ang="0">
                <a:pos x="connsiteX29404" y="connsiteY29404"/>
              </a:cxn>
              <a:cxn ang="0">
                <a:pos x="connsiteX29405" y="connsiteY29405"/>
              </a:cxn>
              <a:cxn ang="0">
                <a:pos x="connsiteX29406" y="connsiteY29406"/>
              </a:cxn>
              <a:cxn ang="0">
                <a:pos x="connsiteX29407" y="connsiteY29407"/>
              </a:cxn>
              <a:cxn ang="0">
                <a:pos x="connsiteX29408" y="connsiteY29408"/>
              </a:cxn>
              <a:cxn ang="0">
                <a:pos x="connsiteX29409" y="connsiteY29409"/>
              </a:cxn>
              <a:cxn ang="0">
                <a:pos x="connsiteX29410" y="connsiteY29410"/>
              </a:cxn>
              <a:cxn ang="0">
                <a:pos x="connsiteX29411" y="connsiteY29411"/>
              </a:cxn>
              <a:cxn ang="0">
                <a:pos x="connsiteX29412" y="connsiteY29412"/>
              </a:cxn>
              <a:cxn ang="0">
                <a:pos x="connsiteX29413" y="connsiteY29413"/>
              </a:cxn>
              <a:cxn ang="0">
                <a:pos x="connsiteX29414" y="connsiteY29414"/>
              </a:cxn>
              <a:cxn ang="0">
                <a:pos x="connsiteX29415" y="connsiteY29415"/>
              </a:cxn>
              <a:cxn ang="0">
                <a:pos x="connsiteX29416" y="connsiteY29416"/>
              </a:cxn>
              <a:cxn ang="0">
                <a:pos x="connsiteX29417" y="connsiteY29417"/>
              </a:cxn>
              <a:cxn ang="0">
                <a:pos x="connsiteX29418" y="connsiteY29418"/>
              </a:cxn>
              <a:cxn ang="0">
                <a:pos x="connsiteX29419" y="connsiteY29419"/>
              </a:cxn>
              <a:cxn ang="0">
                <a:pos x="connsiteX29420" y="connsiteY29420"/>
              </a:cxn>
              <a:cxn ang="0">
                <a:pos x="connsiteX29421" y="connsiteY29421"/>
              </a:cxn>
              <a:cxn ang="0">
                <a:pos x="connsiteX29422" y="connsiteY29422"/>
              </a:cxn>
              <a:cxn ang="0">
                <a:pos x="connsiteX29423" y="connsiteY29423"/>
              </a:cxn>
              <a:cxn ang="0">
                <a:pos x="connsiteX29424" y="connsiteY29424"/>
              </a:cxn>
              <a:cxn ang="0">
                <a:pos x="connsiteX29425" y="connsiteY29425"/>
              </a:cxn>
              <a:cxn ang="0">
                <a:pos x="connsiteX29426" y="connsiteY29426"/>
              </a:cxn>
              <a:cxn ang="0">
                <a:pos x="connsiteX29427" y="connsiteY29427"/>
              </a:cxn>
              <a:cxn ang="0">
                <a:pos x="connsiteX29428" y="connsiteY29428"/>
              </a:cxn>
              <a:cxn ang="0">
                <a:pos x="connsiteX29429" y="connsiteY29429"/>
              </a:cxn>
              <a:cxn ang="0">
                <a:pos x="connsiteX29430" y="connsiteY29430"/>
              </a:cxn>
              <a:cxn ang="0">
                <a:pos x="connsiteX29431" y="connsiteY29431"/>
              </a:cxn>
              <a:cxn ang="0">
                <a:pos x="connsiteX29432" y="connsiteY29432"/>
              </a:cxn>
              <a:cxn ang="0">
                <a:pos x="connsiteX29433" y="connsiteY29433"/>
              </a:cxn>
              <a:cxn ang="0">
                <a:pos x="connsiteX29434" y="connsiteY29434"/>
              </a:cxn>
              <a:cxn ang="0">
                <a:pos x="connsiteX29435" y="connsiteY29435"/>
              </a:cxn>
              <a:cxn ang="0">
                <a:pos x="connsiteX29436" y="connsiteY29436"/>
              </a:cxn>
              <a:cxn ang="0">
                <a:pos x="connsiteX29437" y="connsiteY29437"/>
              </a:cxn>
              <a:cxn ang="0">
                <a:pos x="connsiteX29438" y="connsiteY29438"/>
              </a:cxn>
              <a:cxn ang="0">
                <a:pos x="connsiteX29439" y="connsiteY29439"/>
              </a:cxn>
              <a:cxn ang="0">
                <a:pos x="connsiteX29440" y="connsiteY29440"/>
              </a:cxn>
              <a:cxn ang="0">
                <a:pos x="connsiteX29441" y="connsiteY29441"/>
              </a:cxn>
              <a:cxn ang="0">
                <a:pos x="connsiteX29442" y="connsiteY29442"/>
              </a:cxn>
              <a:cxn ang="0">
                <a:pos x="connsiteX29443" y="connsiteY29443"/>
              </a:cxn>
              <a:cxn ang="0">
                <a:pos x="connsiteX29444" y="connsiteY29444"/>
              </a:cxn>
              <a:cxn ang="0">
                <a:pos x="connsiteX29445" y="connsiteY29445"/>
              </a:cxn>
              <a:cxn ang="0">
                <a:pos x="connsiteX29446" y="connsiteY29446"/>
              </a:cxn>
              <a:cxn ang="0">
                <a:pos x="connsiteX29447" y="connsiteY29447"/>
              </a:cxn>
              <a:cxn ang="0">
                <a:pos x="connsiteX29448" y="connsiteY29448"/>
              </a:cxn>
              <a:cxn ang="0">
                <a:pos x="connsiteX29449" y="connsiteY29449"/>
              </a:cxn>
              <a:cxn ang="0">
                <a:pos x="connsiteX29450" y="connsiteY29450"/>
              </a:cxn>
              <a:cxn ang="0">
                <a:pos x="connsiteX29451" y="connsiteY29451"/>
              </a:cxn>
              <a:cxn ang="0">
                <a:pos x="connsiteX29452" y="connsiteY29452"/>
              </a:cxn>
              <a:cxn ang="0">
                <a:pos x="connsiteX29453" y="connsiteY29453"/>
              </a:cxn>
              <a:cxn ang="0">
                <a:pos x="connsiteX29454" y="connsiteY29454"/>
              </a:cxn>
              <a:cxn ang="0">
                <a:pos x="connsiteX29455" y="connsiteY29455"/>
              </a:cxn>
              <a:cxn ang="0">
                <a:pos x="connsiteX29456" y="connsiteY29456"/>
              </a:cxn>
              <a:cxn ang="0">
                <a:pos x="connsiteX29457" y="connsiteY29457"/>
              </a:cxn>
              <a:cxn ang="0">
                <a:pos x="connsiteX29458" y="connsiteY29458"/>
              </a:cxn>
              <a:cxn ang="0">
                <a:pos x="connsiteX29459" y="connsiteY29459"/>
              </a:cxn>
              <a:cxn ang="0">
                <a:pos x="connsiteX29460" y="connsiteY29460"/>
              </a:cxn>
              <a:cxn ang="0">
                <a:pos x="connsiteX29461" y="connsiteY29461"/>
              </a:cxn>
              <a:cxn ang="0">
                <a:pos x="connsiteX29462" y="connsiteY29462"/>
              </a:cxn>
              <a:cxn ang="0">
                <a:pos x="connsiteX29463" y="connsiteY29463"/>
              </a:cxn>
              <a:cxn ang="0">
                <a:pos x="connsiteX29464" y="connsiteY29464"/>
              </a:cxn>
              <a:cxn ang="0">
                <a:pos x="connsiteX29465" y="connsiteY29465"/>
              </a:cxn>
              <a:cxn ang="0">
                <a:pos x="connsiteX29466" y="connsiteY29466"/>
              </a:cxn>
              <a:cxn ang="0">
                <a:pos x="connsiteX29467" y="connsiteY29467"/>
              </a:cxn>
              <a:cxn ang="0">
                <a:pos x="connsiteX29468" y="connsiteY29468"/>
              </a:cxn>
              <a:cxn ang="0">
                <a:pos x="connsiteX29469" y="connsiteY29469"/>
              </a:cxn>
              <a:cxn ang="0">
                <a:pos x="connsiteX29470" y="connsiteY29470"/>
              </a:cxn>
              <a:cxn ang="0">
                <a:pos x="connsiteX29471" y="connsiteY29471"/>
              </a:cxn>
              <a:cxn ang="0">
                <a:pos x="connsiteX29472" y="connsiteY29472"/>
              </a:cxn>
              <a:cxn ang="0">
                <a:pos x="connsiteX29473" y="connsiteY29473"/>
              </a:cxn>
              <a:cxn ang="0">
                <a:pos x="connsiteX29474" y="connsiteY29474"/>
              </a:cxn>
              <a:cxn ang="0">
                <a:pos x="connsiteX29475" y="connsiteY29475"/>
              </a:cxn>
              <a:cxn ang="0">
                <a:pos x="connsiteX29476" y="connsiteY29476"/>
              </a:cxn>
              <a:cxn ang="0">
                <a:pos x="connsiteX29477" y="connsiteY29477"/>
              </a:cxn>
              <a:cxn ang="0">
                <a:pos x="connsiteX29478" y="connsiteY29478"/>
              </a:cxn>
              <a:cxn ang="0">
                <a:pos x="connsiteX29479" y="connsiteY29479"/>
              </a:cxn>
              <a:cxn ang="0">
                <a:pos x="connsiteX29480" y="connsiteY29480"/>
              </a:cxn>
              <a:cxn ang="0">
                <a:pos x="connsiteX29481" y="connsiteY29481"/>
              </a:cxn>
              <a:cxn ang="0">
                <a:pos x="connsiteX29482" y="connsiteY29482"/>
              </a:cxn>
              <a:cxn ang="0">
                <a:pos x="connsiteX29483" y="connsiteY29483"/>
              </a:cxn>
              <a:cxn ang="0">
                <a:pos x="connsiteX29484" y="connsiteY29484"/>
              </a:cxn>
              <a:cxn ang="0">
                <a:pos x="connsiteX29485" y="connsiteY29485"/>
              </a:cxn>
              <a:cxn ang="0">
                <a:pos x="connsiteX29486" y="connsiteY29486"/>
              </a:cxn>
              <a:cxn ang="0">
                <a:pos x="connsiteX29487" y="connsiteY29487"/>
              </a:cxn>
              <a:cxn ang="0">
                <a:pos x="connsiteX29488" y="connsiteY29488"/>
              </a:cxn>
              <a:cxn ang="0">
                <a:pos x="connsiteX29489" y="connsiteY29489"/>
              </a:cxn>
              <a:cxn ang="0">
                <a:pos x="connsiteX29490" y="connsiteY29490"/>
              </a:cxn>
              <a:cxn ang="0">
                <a:pos x="connsiteX29491" y="connsiteY29491"/>
              </a:cxn>
              <a:cxn ang="0">
                <a:pos x="connsiteX29492" y="connsiteY29492"/>
              </a:cxn>
              <a:cxn ang="0">
                <a:pos x="connsiteX29493" y="connsiteY29493"/>
              </a:cxn>
              <a:cxn ang="0">
                <a:pos x="connsiteX29494" y="connsiteY29494"/>
              </a:cxn>
              <a:cxn ang="0">
                <a:pos x="connsiteX29495" y="connsiteY29495"/>
              </a:cxn>
              <a:cxn ang="0">
                <a:pos x="connsiteX29496" y="connsiteY29496"/>
              </a:cxn>
              <a:cxn ang="0">
                <a:pos x="connsiteX29497" y="connsiteY29497"/>
              </a:cxn>
              <a:cxn ang="0">
                <a:pos x="connsiteX29498" y="connsiteY29498"/>
              </a:cxn>
              <a:cxn ang="0">
                <a:pos x="connsiteX29499" y="connsiteY29499"/>
              </a:cxn>
              <a:cxn ang="0">
                <a:pos x="connsiteX29500" y="connsiteY29500"/>
              </a:cxn>
              <a:cxn ang="0">
                <a:pos x="connsiteX29501" y="connsiteY29501"/>
              </a:cxn>
              <a:cxn ang="0">
                <a:pos x="connsiteX29502" y="connsiteY29502"/>
              </a:cxn>
              <a:cxn ang="0">
                <a:pos x="connsiteX29503" y="connsiteY29503"/>
              </a:cxn>
              <a:cxn ang="0">
                <a:pos x="connsiteX29504" y="connsiteY29504"/>
              </a:cxn>
              <a:cxn ang="0">
                <a:pos x="connsiteX29505" y="connsiteY29505"/>
              </a:cxn>
              <a:cxn ang="0">
                <a:pos x="connsiteX29506" y="connsiteY29506"/>
              </a:cxn>
              <a:cxn ang="0">
                <a:pos x="connsiteX29507" y="connsiteY29507"/>
              </a:cxn>
              <a:cxn ang="0">
                <a:pos x="connsiteX29508" y="connsiteY29508"/>
              </a:cxn>
              <a:cxn ang="0">
                <a:pos x="connsiteX29509" y="connsiteY29509"/>
              </a:cxn>
              <a:cxn ang="0">
                <a:pos x="connsiteX29510" y="connsiteY29510"/>
              </a:cxn>
              <a:cxn ang="0">
                <a:pos x="connsiteX29511" y="connsiteY29511"/>
              </a:cxn>
              <a:cxn ang="0">
                <a:pos x="connsiteX29512" y="connsiteY29512"/>
              </a:cxn>
              <a:cxn ang="0">
                <a:pos x="connsiteX29513" y="connsiteY29513"/>
              </a:cxn>
              <a:cxn ang="0">
                <a:pos x="connsiteX29514" y="connsiteY29514"/>
              </a:cxn>
              <a:cxn ang="0">
                <a:pos x="connsiteX29515" y="connsiteY29515"/>
              </a:cxn>
              <a:cxn ang="0">
                <a:pos x="connsiteX29516" y="connsiteY29516"/>
              </a:cxn>
              <a:cxn ang="0">
                <a:pos x="connsiteX29517" y="connsiteY29517"/>
              </a:cxn>
              <a:cxn ang="0">
                <a:pos x="connsiteX29518" y="connsiteY29518"/>
              </a:cxn>
              <a:cxn ang="0">
                <a:pos x="connsiteX29519" y="connsiteY29519"/>
              </a:cxn>
              <a:cxn ang="0">
                <a:pos x="connsiteX29520" y="connsiteY29520"/>
              </a:cxn>
              <a:cxn ang="0">
                <a:pos x="connsiteX29521" y="connsiteY29521"/>
              </a:cxn>
              <a:cxn ang="0">
                <a:pos x="connsiteX29522" y="connsiteY29522"/>
              </a:cxn>
              <a:cxn ang="0">
                <a:pos x="connsiteX29523" y="connsiteY29523"/>
              </a:cxn>
              <a:cxn ang="0">
                <a:pos x="connsiteX29524" y="connsiteY29524"/>
              </a:cxn>
              <a:cxn ang="0">
                <a:pos x="connsiteX29525" y="connsiteY29525"/>
              </a:cxn>
              <a:cxn ang="0">
                <a:pos x="connsiteX29526" y="connsiteY29526"/>
              </a:cxn>
              <a:cxn ang="0">
                <a:pos x="connsiteX29527" y="connsiteY29527"/>
              </a:cxn>
              <a:cxn ang="0">
                <a:pos x="connsiteX29528" y="connsiteY29528"/>
              </a:cxn>
              <a:cxn ang="0">
                <a:pos x="connsiteX29529" y="connsiteY29529"/>
              </a:cxn>
              <a:cxn ang="0">
                <a:pos x="connsiteX29530" y="connsiteY29530"/>
              </a:cxn>
              <a:cxn ang="0">
                <a:pos x="connsiteX29531" y="connsiteY29531"/>
              </a:cxn>
              <a:cxn ang="0">
                <a:pos x="connsiteX29532" y="connsiteY29532"/>
              </a:cxn>
              <a:cxn ang="0">
                <a:pos x="connsiteX29533" y="connsiteY29533"/>
              </a:cxn>
              <a:cxn ang="0">
                <a:pos x="connsiteX29534" y="connsiteY29534"/>
              </a:cxn>
              <a:cxn ang="0">
                <a:pos x="connsiteX29535" y="connsiteY29535"/>
              </a:cxn>
              <a:cxn ang="0">
                <a:pos x="connsiteX29536" y="connsiteY29536"/>
              </a:cxn>
              <a:cxn ang="0">
                <a:pos x="connsiteX29537" y="connsiteY29537"/>
              </a:cxn>
              <a:cxn ang="0">
                <a:pos x="connsiteX29538" y="connsiteY29538"/>
              </a:cxn>
              <a:cxn ang="0">
                <a:pos x="connsiteX29539" y="connsiteY29539"/>
              </a:cxn>
              <a:cxn ang="0">
                <a:pos x="connsiteX29540" y="connsiteY29540"/>
              </a:cxn>
              <a:cxn ang="0">
                <a:pos x="connsiteX29541" y="connsiteY29541"/>
              </a:cxn>
              <a:cxn ang="0">
                <a:pos x="connsiteX29542" y="connsiteY29542"/>
              </a:cxn>
              <a:cxn ang="0">
                <a:pos x="connsiteX29543" y="connsiteY29543"/>
              </a:cxn>
              <a:cxn ang="0">
                <a:pos x="connsiteX29544" y="connsiteY29544"/>
              </a:cxn>
              <a:cxn ang="0">
                <a:pos x="connsiteX29545" y="connsiteY29545"/>
              </a:cxn>
              <a:cxn ang="0">
                <a:pos x="connsiteX29546" y="connsiteY29546"/>
              </a:cxn>
              <a:cxn ang="0">
                <a:pos x="connsiteX29547" y="connsiteY29547"/>
              </a:cxn>
              <a:cxn ang="0">
                <a:pos x="connsiteX29548" y="connsiteY29548"/>
              </a:cxn>
              <a:cxn ang="0">
                <a:pos x="connsiteX29549" y="connsiteY29549"/>
              </a:cxn>
              <a:cxn ang="0">
                <a:pos x="connsiteX29550" y="connsiteY29550"/>
              </a:cxn>
              <a:cxn ang="0">
                <a:pos x="connsiteX29551" y="connsiteY29551"/>
              </a:cxn>
              <a:cxn ang="0">
                <a:pos x="connsiteX29552" y="connsiteY29552"/>
              </a:cxn>
              <a:cxn ang="0">
                <a:pos x="connsiteX29553" y="connsiteY29553"/>
              </a:cxn>
              <a:cxn ang="0">
                <a:pos x="connsiteX29554" y="connsiteY29554"/>
              </a:cxn>
              <a:cxn ang="0">
                <a:pos x="connsiteX29555" y="connsiteY29555"/>
              </a:cxn>
              <a:cxn ang="0">
                <a:pos x="connsiteX29556" y="connsiteY29556"/>
              </a:cxn>
              <a:cxn ang="0">
                <a:pos x="connsiteX29557" y="connsiteY29557"/>
              </a:cxn>
              <a:cxn ang="0">
                <a:pos x="connsiteX29558" y="connsiteY29558"/>
              </a:cxn>
              <a:cxn ang="0">
                <a:pos x="connsiteX29559" y="connsiteY29559"/>
              </a:cxn>
              <a:cxn ang="0">
                <a:pos x="connsiteX29560" y="connsiteY29560"/>
              </a:cxn>
              <a:cxn ang="0">
                <a:pos x="connsiteX29561" y="connsiteY29561"/>
              </a:cxn>
              <a:cxn ang="0">
                <a:pos x="connsiteX29562" y="connsiteY29562"/>
              </a:cxn>
              <a:cxn ang="0">
                <a:pos x="connsiteX29563" y="connsiteY29563"/>
              </a:cxn>
              <a:cxn ang="0">
                <a:pos x="connsiteX29564" y="connsiteY29564"/>
              </a:cxn>
              <a:cxn ang="0">
                <a:pos x="connsiteX29565" y="connsiteY29565"/>
              </a:cxn>
              <a:cxn ang="0">
                <a:pos x="connsiteX29566" y="connsiteY29566"/>
              </a:cxn>
              <a:cxn ang="0">
                <a:pos x="connsiteX29567" y="connsiteY29567"/>
              </a:cxn>
              <a:cxn ang="0">
                <a:pos x="connsiteX29568" y="connsiteY29568"/>
              </a:cxn>
              <a:cxn ang="0">
                <a:pos x="connsiteX29569" y="connsiteY29569"/>
              </a:cxn>
              <a:cxn ang="0">
                <a:pos x="connsiteX29570" y="connsiteY29570"/>
              </a:cxn>
              <a:cxn ang="0">
                <a:pos x="connsiteX29571" y="connsiteY29571"/>
              </a:cxn>
              <a:cxn ang="0">
                <a:pos x="connsiteX29572" y="connsiteY29572"/>
              </a:cxn>
              <a:cxn ang="0">
                <a:pos x="connsiteX29573" y="connsiteY29573"/>
              </a:cxn>
              <a:cxn ang="0">
                <a:pos x="connsiteX29574" y="connsiteY29574"/>
              </a:cxn>
              <a:cxn ang="0">
                <a:pos x="connsiteX29575" y="connsiteY29575"/>
              </a:cxn>
              <a:cxn ang="0">
                <a:pos x="connsiteX29576" y="connsiteY29576"/>
              </a:cxn>
              <a:cxn ang="0">
                <a:pos x="connsiteX29577" y="connsiteY29577"/>
              </a:cxn>
              <a:cxn ang="0">
                <a:pos x="connsiteX29578" y="connsiteY29578"/>
              </a:cxn>
              <a:cxn ang="0">
                <a:pos x="connsiteX29579" y="connsiteY29579"/>
              </a:cxn>
              <a:cxn ang="0">
                <a:pos x="connsiteX29580" y="connsiteY29580"/>
              </a:cxn>
              <a:cxn ang="0">
                <a:pos x="connsiteX29581" y="connsiteY29581"/>
              </a:cxn>
              <a:cxn ang="0">
                <a:pos x="connsiteX29582" y="connsiteY29582"/>
              </a:cxn>
              <a:cxn ang="0">
                <a:pos x="connsiteX29583" y="connsiteY29583"/>
              </a:cxn>
              <a:cxn ang="0">
                <a:pos x="connsiteX29584" y="connsiteY29584"/>
              </a:cxn>
              <a:cxn ang="0">
                <a:pos x="connsiteX29585" y="connsiteY29585"/>
              </a:cxn>
              <a:cxn ang="0">
                <a:pos x="connsiteX29586" y="connsiteY29586"/>
              </a:cxn>
              <a:cxn ang="0">
                <a:pos x="connsiteX29587" y="connsiteY29587"/>
              </a:cxn>
              <a:cxn ang="0">
                <a:pos x="connsiteX29588" y="connsiteY29588"/>
              </a:cxn>
              <a:cxn ang="0">
                <a:pos x="connsiteX29589" y="connsiteY29589"/>
              </a:cxn>
              <a:cxn ang="0">
                <a:pos x="connsiteX29590" y="connsiteY29590"/>
              </a:cxn>
              <a:cxn ang="0">
                <a:pos x="connsiteX29591" y="connsiteY29591"/>
              </a:cxn>
              <a:cxn ang="0">
                <a:pos x="connsiteX29592" y="connsiteY29592"/>
              </a:cxn>
              <a:cxn ang="0">
                <a:pos x="connsiteX29593" y="connsiteY29593"/>
              </a:cxn>
              <a:cxn ang="0">
                <a:pos x="connsiteX29594" y="connsiteY29594"/>
              </a:cxn>
              <a:cxn ang="0">
                <a:pos x="connsiteX29595" y="connsiteY29595"/>
              </a:cxn>
              <a:cxn ang="0">
                <a:pos x="connsiteX29596" y="connsiteY29596"/>
              </a:cxn>
              <a:cxn ang="0">
                <a:pos x="connsiteX29597" y="connsiteY29597"/>
              </a:cxn>
              <a:cxn ang="0">
                <a:pos x="connsiteX29598" y="connsiteY29598"/>
              </a:cxn>
              <a:cxn ang="0">
                <a:pos x="connsiteX29599" y="connsiteY29599"/>
              </a:cxn>
              <a:cxn ang="0">
                <a:pos x="connsiteX29600" y="connsiteY29600"/>
              </a:cxn>
              <a:cxn ang="0">
                <a:pos x="connsiteX29601" y="connsiteY29601"/>
              </a:cxn>
              <a:cxn ang="0">
                <a:pos x="connsiteX29602" y="connsiteY29602"/>
              </a:cxn>
              <a:cxn ang="0">
                <a:pos x="connsiteX29603" y="connsiteY29603"/>
              </a:cxn>
              <a:cxn ang="0">
                <a:pos x="connsiteX29604" y="connsiteY29604"/>
              </a:cxn>
              <a:cxn ang="0">
                <a:pos x="connsiteX29605" y="connsiteY29605"/>
              </a:cxn>
              <a:cxn ang="0">
                <a:pos x="connsiteX29606" y="connsiteY29606"/>
              </a:cxn>
              <a:cxn ang="0">
                <a:pos x="connsiteX29607" y="connsiteY29607"/>
              </a:cxn>
              <a:cxn ang="0">
                <a:pos x="connsiteX29608" y="connsiteY29608"/>
              </a:cxn>
              <a:cxn ang="0">
                <a:pos x="connsiteX29609" y="connsiteY29609"/>
              </a:cxn>
              <a:cxn ang="0">
                <a:pos x="connsiteX29610" y="connsiteY29610"/>
              </a:cxn>
              <a:cxn ang="0">
                <a:pos x="connsiteX29611" y="connsiteY29611"/>
              </a:cxn>
              <a:cxn ang="0">
                <a:pos x="connsiteX29612" y="connsiteY29612"/>
              </a:cxn>
              <a:cxn ang="0">
                <a:pos x="connsiteX29613" y="connsiteY29613"/>
              </a:cxn>
              <a:cxn ang="0">
                <a:pos x="connsiteX29614" y="connsiteY29614"/>
              </a:cxn>
              <a:cxn ang="0">
                <a:pos x="connsiteX29615" y="connsiteY29615"/>
              </a:cxn>
              <a:cxn ang="0">
                <a:pos x="connsiteX29616" y="connsiteY29616"/>
              </a:cxn>
              <a:cxn ang="0">
                <a:pos x="connsiteX29617" y="connsiteY29617"/>
              </a:cxn>
              <a:cxn ang="0">
                <a:pos x="connsiteX29618" y="connsiteY29618"/>
              </a:cxn>
              <a:cxn ang="0">
                <a:pos x="connsiteX29619" y="connsiteY29619"/>
              </a:cxn>
              <a:cxn ang="0">
                <a:pos x="connsiteX29620" y="connsiteY29620"/>
              </a:cxn>
              <a:cxn ang="0">
                <a:pos x="connsiteX29621" y="connsiteY29621"/>
              </a:cxn>
              <a:cxn ang="0">
                <a:pos x="connsiteX29622" y="connsiteY29622"/>
              </a:cxn>
              <a:cxn ang="0">
                <a:pos x="connsiteX29623" y="connsiteY29623"/>
              </a:cxn>
              <a:cxn ang="0">
                <a:pos x="connsiteX29624" y="connsiteY29624"/>
              </a:cxn>
              <a:cxn ang="0">
                <a:pos x="connsiteX29625" y="connsiteY29625"/>
              </a:cxn>
              <a:cxn ang="0">
                <a:pos x="connsiteX29626" y="connsiteY29626"/>
              </a:cxn>
              <a:cxn ang="0">
                <a:pos x="connsiteX29627" y="connsiteY29627"/>
              </a:cxn>
              <a:cxn ang="0">
                <a:pos x="connsiteX29628" y="connsiteY29628"/>
              </a:cxn>
              <a:cxn ang="0">
                <a:pos x="connsiteX29629" y="connsiteY29629"/>
              </a:cxn>
              <a:cxn ang="0">
                <a:pos x="connsiteX29630" y="connsiteY29630"/>
              </a:cxn>
              <a:cxn ang="0">
                <a:pos x="connsiteX29631" y="connsiteY29631"/>
              </a:cxn>
              <a:cxn ang="0">
                <a:pos x="connsiteX29632" y="connsiteY29632"/>
              </a:cxn>
              <a:cxn ang="0">
                <a:pos x="connsiteX29633" y="connsiteY29633"/>
              </a:cxn>
              <a:cxn ang="0">
                <a:pos x="connsiteX29634" y="connsiteY29634"/>
              </a:cxn>
              <a:cxn ang="0">
                <a:pos x="connsiteX29635" y="connsiteY29635"/>
              </a:cxn>
              <a:cxn ang="0">
                <a:pos x="connsiteX29636" y="connsiteY29636"/>
              </a:cxn>
              <a:cxn ang="0">
                <a:pos x="connsiteX29637" y="connsiteY29637"/>
              </a:cxn>
              <a:cxn ang="0">
                <a:pos x="connsiteX29638" y="connsiteY29638"/>
              </a:cxn>
              <a:cxn ang="0">
                <a:pos x="connsiteX29639" y="connsiteY29639"/>
              </a:cxn>
              <a:cxn ang="0">
                <a:pos x="connsiteX29640" y="connsiteY29640"/>
              </a:cxn>
              <a:cxn ang="0">
                <a:pos x="connsiteX29641" y="connsiteY29641"/>
              </a:cxn>
              <a:cxn ang="0">
                <a:pos x="connsiteX29642" y="connsiteY29642"/>
              </a:cxn>
              <a:cxn ang="0">
                <a:pos x="connsiteX29643" y="connsiteY29643"/>
              </a:cxn>
              <a:cxn ang="0">
                <a:pos x="connsiteX29644" y="connsiteY29644"/>
              </a:cxn>
              <a:cxn ang="0">
                <a:pos x="connsiteX29645" y="connsiteY29645"/>
              </a:cxn>
              <a:cxn ang="0">
                <a:pos x="connsiteX29646" y="connsiteY29646"/>
              </a:cxn>
              <a:cxn ang="0">
                <a:pos x="connsiteX29647" y="connsiteY29647"/>
              </a:cxn>
              <a:cxn ang="0">
                <a:pos x="connsiteX29648" y="connsiteY29648"/>
              </a:cxn>
              <a:cxn ang="0">
                <a:pos x="connsiteX29649" y="connsiteY29649"/>
              </a:cxn>
              <a:cxn ang="0">
                <a:pos x="connsiteX29650" y="connsiteY29650"/>
              </a:cxn>
              <a:cxn ang="0">
                <a:pos x="connsiteX29651" y="connsiteY29651"/>
              </a:cxn>
              <a:cxn ang="0">
                <a:pos x="connsiteX29652" y="connsiteY29652"/>
              </a:cxn>
              <a:cxn ang="0">
                <a:pos x="connsiteX29653" y="connsiteY29653"/>
              </a:cxn>
              <a:cxn ang="0">
                <a:pos x="connsiteX29654" y="connsiteY29654"/>
              </a:cxn>
              <a:cxn ang="0">
                <a:pos x="connsiteX29655" y="connsiteY29655"/>
              </a:cxn>
              <a:cxn ang="0">
                <a:pos x="connsiteX29656" y="connsiteY29656"/>
              </a:cxn>
              <a:cxn ang="0">
                <a:pos x="connsiteX29657" y="connsiteY29657"/>
              </a:cxn>
              <a:cxn ang="0">
                <a:pos x="connsiteX29658" y="connsiteY29658"/>
              </a:cxn>
              <a:cxn ang="0">
                <a:pos x="connsiteX29659" y="connsiteY29659"/>
              </a:cxn>
              <a:cxn ang="0">
                <a:pos x="connsiteX29660" y="connsiteY29660"/>
              </a:cxn>
              <a:cxn ang="0">
                <a:pos x="connsiteX29661" y="connsiteY29661"/>
              </a:cxn>
              <a:cxn ang="0">
                <a:pos x="connsiteX29662" y="connsiteY29662"/>
              </a:cxn>
              <a:cxn ang="0">
                <a:pos x="connsiteX29663" y="connsiteY29663"/>
              </a:cxn>
              <a:cxn ang="0">
                <a:pos x="connsiteX29664" y="connsiteY29664"/>
              </a:cxn>
              <a:cxn ang="0">
                <a:pos x="connsiteX29665" y="connsiteY29665"/>
              </a:cxn>
              <a:cxn ang="0">
                <a:pos x="connsiteX29666" y="connsiteY29666"/>
              </a:cxn>
              <a:cxn ang="0">
                <a:pos x="connsiteX29667" y="connsiteY29667"/>
              </a:cxn>
              <a:cxn ang="0">
                <a:pos x="connsiteX29668" y="connsiteY29668"/>
              </a:cxn>
              <a:cxn ang="0">
                <a:pos x="connsiteX29669" y="connsiteY29669"/>
              </a:cxn>
              <a:cxn ang="0">
                <a:pos x="connsiteX29670" y="connsiteY29670"/>
              </a:cxn>
              <a:cxn ang="0">
                <a:pos x="connsiteX29671" y="connsiteY29671"/>
              </a:cxn>
              <a:cxn ang="0">
                <a:pos x="connsiteX29672" y="connsiteY29672"/>
              </a:cxn>
              <a:cxn ang="0">
                <a:pos x="connsiteX29673" y="connsiteY29673"/>
              </a:cxn>
              <a:cxn ang="0">
                <a:pos x="connsiteX29674" y="connsiteY29674"/>
              </a:cxn>
              <a:cxn ang="0">
                <a:pos x="connsiteX29675" y="connsiteY29675"/>
              </a:cxn>
              <a:cxn ang="0">
                <a:pos x="connsiteX29676" y="connsiteY29676"/>
              </a:cxn>
              <a:cxn ang="0">
                <a:pos x="connsiteX29677" y="connsiteY29677"/>
              </a:cxn>
              <a:cxn ang="0">
                <a:pos x="connsiteX29678" y="connsiteY29678"/>
              </a:cxn>
              <a:cxn ang="0">
                <a:pos x="connsiteX29679" y="connsiteY29679"/>
              </a:cxn>
              <a:cxn ang="0">
                <a:pos x="connsiteX29680" y="connsiteY29680"/>
              </a:cxn>
              <a:cxn ang="0">
                <a:pos x="connsiteX29681" y="connsiteY29681"/>
              </a:cxn>
              <a:cxn ang="0">
                <a:pos x="connsiteX29682" y="connsiteY29682"/>
              </a:cxn>
              <a:cxn ang="0">
                <a:pos x="connsiteX29683" y="connsiteY29683"/>
              </a:cxn>
              <a:cxn ang="0">
                <a:pos x="connsiteX29684" y="connsiteY29684"/>
              </a:cxn>
              <a:cxn ang="0">
                <a:pos x="connsiteX29685" y="connsiteY29685"/>
              </a:cxn>
              <a:cxn ang="0">
                <a:pos x="connsiteX29686" y="connsiteY29686"/>
              </a:cxn>
              <a:cxn ang="0">
                <a:pos x="connsiteX29687" y="connsiteY29687"/>
              </a:cxn>
              <a:cxn ang="0">
                <a:pos x="connsiteX29688" y="connsiteY29688"/>
              </a:cxn>
              <a:cxn ang="0">
                <a:pos x="connsiteX29689" y="connsiteY29689"/>
              </a:cxn>
              <a:cxn ang="0">
                <a:pos x="connsiteX29690" y="connsiteY29690"/>
              </a:cxn>
              <a:cxn ang="0">
                <a:pos x="connsiteX29691" y="connsiteY29691"/>
              </a:cxn>
              <a:cxn ang="0">
                <a:pos x="connsiteX29692" y="connsiteY29692"/>
              </a:cxn>
              <a:cxn ang="0">
                <a:pos x="connsiteX29693" y="connsiteY29693"/>
              </a:cxn>
              <a:cxn ang="0">
                <a:pos x="connsiteX29694" y="connsiteY29694"/>
              </a:cxn>
              <a:cxn ang="0">
                <a:pos x="connsiteX29695" y="connsiteY29695"/>
              </a:cxn>
              <a:cxn ang="0">
                <a:pos x="connsiteX29696" y="connsiteY29696"/>
              </a:cxn>
              <a:cxn ang="0">
                <a:pos x="connsiteX29697" y="connsiteY29697"/>
              </a:cxn>
              <a:cxn ang="0">
                <a:pos x="connsiteX29698" y="connsiteY29698"/>
              </a:cxn>
              <a:cxn ang="0">
                <a:pos x="connsiteX29699" y="connsiteY29699"/>
              </a:cxn>
              <a:cxn ang="0">
                <a:pos x="connsiteX29700" y="connsiteY29700"/>
              </a:cxn>
              <a:cxn ang="0">
                <a:pos x="connsiteX29701" y="connsiteY29701"/>
              </a:cxn>
              <a:cxn ang="0">
                <a:pos x="connsiteX29702" y="connsiteY29702"/>
              </a:cxn>
              <a:cxn ang="0">
                <a:pos x="connsiteX29703" y="connsiteY29703"/>
              </a:cxn>
              <a:cxn ang="0">
                <a:pos x="connsiteX29704" y="connsiteY29704"/>
              </a:cxn>
              <a:cxn ang="0">
                <a:pos x="connsiteX29705" y="connsiteY29705"/>
              </a:cxn>
              <a:cxn ang="0">
                <a:pos x="connsiteX29706" y="connsiteY29706"/>
              </a:cxn>
              <a:cxn ang="0">
                <a:pos x="connsiteX29707" y="connsiteY29707"/>
              </a:cxn>
              <a:cxn ang="0">
                <a:pos x="connsiteX29708" y="connsiteY29708"/>
              </a:cxn>
              <a:cxn ang="0">
                <a:pos x="connsiteX29709" y="connsiteY29709"/>
              </a:cxn>
              <a:cxn ang="0">
                <a:pos x="connsiteX29710" y="connsiteY29710"/>
              </a:cxn>
              <a:cxn ang="0">
                <a:pos x="connsiteX29711" y="connsiteY29711"/>
              </a:cxn>
              <a:cxn ang="0">
                <a:pos x="connsiteX29712" y="connsiteY29712"/>
              </a:cxn>
              <a:cxn ang="0">
                <a:pos x="connsiteX29713" y="connsiteY29713"/>
              </a:cxn>
              <a:cxn ang="0">
                <a:pos x="connsiteX29714" y="connsiteY29714"/>
              </a:cxn>
              <a:cxn ang="0">
                <a:pos x="connsiteX29715" y="connsiteY29715"/>
              </a:cxn>
              <a:cxn ang="0">
                <a:pos x="connsiteX29716" y="connsiteY29716"/>
              </a:cxn>
              <a:cxn ang="0">
                <a:pos x="connsiteX29717" y="connsiteY29717"/>
              </a:cxn>
              <a:cxn ang="0">
                <a:pos x="connsiteX29718" y="connsiteY29718"/>
              </a:cxn>
              <a:cxn ang="0">
                <a:pos x="connsiteX29719" y="connsiteY29719"/>
              </a:cxn>
              <a:cxn ang="0">
                <a:pos x="connsiteX29720" y="connsiteY29720"/>
              </a:cxn>
              <a:cxn ang="0">
                <a:pos x="connsiteX29721" y="connsiteY29721"/>
              </a:cxn>
              <a:cxn ang="0">
                <a:pos x="connsiteX29722" y="connsiteY29722"/>
              </a:cxn>
              <a:cxn ang="0">
                <a:pos x="connsiteX29723" y="connsiteY29723"/>
              </a:cxn>
              <a:cxn ang="0">
                <a:pos x="connsiteX29724" y="connsiteY29724"/>
              </a:cxn>
              <a:cxn ang="0">
                <a:pos x="connsiteX29725" y="connsiteY29725"/>
              </a:cxn>
              <a:cxn ang="0">
                <a:pos x="connsiteX29726" y="connsiteY29726"/>
              </a:cxn>
              <a:cxn ang="0">
                <a:pos x="connsiteX29727" y="connsiteY29727"/>
              </a:cxn>
              <a:cxn ang="0">
                <a:pos x="connsiteX29728" y="connsiteY29728"/>
              </a:cxn>
              <a:cxn ang="0">
                <a:pos x="connsiteX29729" y="connsiteY29729"/>
              </a:cxn>
              <a:cxn ang="0">
                <a:pos x="connsiteX29730" y="connsiteY29730"/>
              </a:cxn>
              <a:cxn ang="0">
                <a:pos x="connsiteX29731" y="connsiteY29731"/>
              </a:cxn>
              <a:cxn ang="0">
                <a:pos x="connsiteX29732" y="connsiteY29732"/>
              </a:cxn>
              <a:cxn ang="0">
                <a:pos x="connsiteX29733" y="connsiteY29733"/>
              </a:cxn>
              <a:cxn ang="0">
                <a:pos x="connsiteX29734" y="connsiteY29734"/>
              </a:cxn>
              <a:cxn ang="0">
                <a:pos x="connsiteX29735" y="connsiteY29735"/>
              </a:cxn>
              <a:cxn ang="0">
                <a:pos x="connsiteX29736" y="connsiteY29736"/>
              </a:cxn>
              <a:cxn ang="0">
                <a:pos x="connsiteX29737" y="connsiteY29737"/>
              </a:cxn>
              <a:cxn ang="0">
                <a:pos x="connsiteX29738" y="connsiteY29738"/>
              </a:cxn>
              <a:cxn ang="0">
                <a:pos x="connsiteX29739" y="connsiteY29739"/>
              </a:cxn>
              <a:cxn ang="0">
                <a:pos x="connsiteX29740" y="connsiteY29740"/>
              </a:cxn>
              <a:cxn ang="0">
                <a:pos x="connsiteX29741" y="connsiteY29741"/>
              </a:cxn>
              <a:cxn ang="0">
                <a:pos x="connsiteX29742" y="connsiteY29742"/>
              </a:cxn>
              <a:cxn ang="0">
                <a:pos x="connsiteX29743" y="connsiteY29743"/>
              </a:cxn>
              <a:cxn ang="0">
                <a:pos x="connsiteX29744" y="connsiteY29744"/>
              </a:cxn>
              <a:cxn ang="0">
                <a:pos x="connsiteX29745" y="connsiteY29745"/>
              </a:cxn>
              <a:cxn ang="0">
                <a:pos x="connsiteX29746" y="connsiteY29746"/>
              </a:cxn>
              <a:cxn ang="0">
                <a:pos x="connsiteX29747" y="connsiteY29747"/>
              </a:cxn>
              <a:cxn ang="0">
                <a:pos x="connsiteX29748" y="connsiteY29748"/>
              </a:cxn>
              <a:cxn ang="0">
                <a:pos x="connsiteX29749" y="connsiteY29749"/>
              </a:cxn>
              <a:cxn ang="0">
                <a:pos x="connsiteX29750" y="connsiteY29750"/>
              </a:cxn>
              <a:cxn ang="0">
                <a:pos x="connsiteX29751" y="connsiteY29751"/>
              </a:cxn>
              <a:cxn ang="0">
                <a:pos x="connsiteX29752" y="connsiteY29752"/>
              </a:cxn>
              <a:cxn ang="0">
                <a:pos x="connsiteX29753" y="connsiteY29753"/>
              </a:cxn>
              <a:cxn ang="0">
                <a:pos x="connsiteX29754" y="connsiteY29754"/>
              </a:cxn>
              <a:cxn ang="0">
                <a:pos x="connsiteX29755" y="connsiteY29755"/>
              </a:cxn>
              <a:cxn ang="0">
                <a:pos x="connsiteX29756" y="connsiteY29756"/>
              </a:cxn>
              <a:cxn ang="0">
                <a:pos x="connsiteX29757" y="connsiteY29757"/>
              </a:cxn>
              <a:cxn ang="0">
                <a:pos x="connsiteX29758" y="connsiteY29758"/>
              </a:cxn>
              <a:cxn ang="0">
                <a:pos x="connsiteX29759" y="connsiteY29759"/>
              </a:cxn>
              <a:cxn ang="0">
                <a:pos x="connsiteX29760" y="connsiteY29760"/>
              </a:cxn>
              <a:cxn ang="0">
                <a:pos x="connsiteX29761" y="connsiteY29761"/>
              </a:cxn>
              <a:cxn ang="0">
                <a:pos x="connsiteX29762" y="connsiteY29762"/>
              </a:cxn>
              <a:cxn ang="0">
                <a:pos x="connsiteX29763" y="connsiteY29763"/>
              </a:cxn>
              <a:cxn ang="0">
                <a:pos x="connsiteX29764" y="connsiteY29764"/>
              </a:cxn>
              <a:cxn ang="0">
                <a:pos x="connsiteX29765" y="connsiteY29765"/>
              </a:cxn>
              <a:cxn ang="0">
                <a:pos x="connsiteX29766" y="connsiteY29766"/>
              </a:cxn>
              <a:cxn ang="0">
                <a:pos x="connsiteX29767" y="connsiteY29767"/>
              </a:cxn>
              <a:cxn ang="0">
                <a:pos x="connsiteX29768" y="connsiteY29768"/>
              </a:cxn>
              <a:cxn ang="0">
                <a:pos x="connsiteX29769" y="connsiteY29769"/>
              </a:cxn>
              <a:cxn ang="0">
                <a:pos x="connsiteX29770" y="connsiteY29770"/>
              </a:cxn>
              <a:cxn ang="0">
                <a:pos x="connsiteX29771" y="connsiteY29771"/>
              </a:cxn>
              <a:cxn ang="0">
                <a:pos x="connsiteX29772" y="connsiteY29772"/>
              </a:cxn>
              <a:cxn ang="0">
                <a:pos x="connsiteX29773" y="connsiteY29773"/>
              </a:cxn>
              <a:cxn ang="0">
                <a:pos x="connsiteX29774" y="connsiteY29774"/>
              </a:cxn>
              <a:cxn ang="0">
                <a:pos x="connsiteX29775" y="connsiteY29775"/>
              </a:cxn>
              <a:cxn ang="0">
                <a:pos x="connsiteX29776" y="connsiteY29776"/>
              </a:cxn>
              <a:cxn ang="0">
                <a:pos x="connsiteX29777" y="connsiteY29777"/>
              </a:cxn>
              <a:cxn ang="0">
                <a:pos x="connsiteX29778" y="connsiteY29778"/>
              </a:cxn>
              <a:cxn ang="0">
                <a:pos x="connsiteX29779" y="connsiteY29779"/>
              </a:cxn>
              <a:cxn ang="0">
                <a:pos x="connsiteX29780" y="connsiteY29780"/>
              </a:cxn>
              <a:cxn ang="0">
                <a:pos x="connsiteX29781" y="connsiteY29781"/>
              </a:cxn>
              <a:cxn ang="0">
                <a:pos x="connsiteX29782" y="connsiteY29782"/>
              </a:cxn>
              <a:cxn ang="0">
                <a:pos x="connsiteX29783" y="connsiteY29783"/>
              </a:cxn>
              <a:cxn ang="0">
                <a:pos x="connsiteX29784" y="connsiteY29784"/>
              </a:cxn>
              <a:cxn ang="0">
                <a:pos x="connsiteX29785" y="connsiteY29785"/>
              </a:cxn>
              <a:cxn ang="0">
                <a:pos x="connsiteX29786" y="connsiteY29786"/>
              </a:cxn>
              <a:cxn ang="0">
                <a:pos x="connsiteX29787" y="connsiteY29787"/>
              </a:cxn>
              <a:cxn ang="0">
                <a:pos x="connsiteX29788" y="connsiteY29788"/>
              </a:cxn>
              <a:cxn ang="0">
                <a:pos x="connsiteX29789" y="connsiteY29789"/>
              </a:cxn>
              <a:cxn ang="0">
                <a:pos x="connsiteX29790" y="connsiteY29790"/>
              </a:cxn>
              <a:cxn ang="0">
                <a:pos x="connsiteX29791" y="connsiteY29791"/>
              </a:cxn>
              <a:cxn ang="0">
                <a:pos x="connsiteX29792" y="connsiteY29792"/>
              </a:cxn>
              <a:cxn ang="0">
                <a:pos x="connsiteX29793" y="connsiteY29793"/>
              </a:cxn>
              <a:cxn ang="0">
                <a:pos x="connsiteX29794" y="connsiteY29794"/>
              </a:cxn>
              <a:cxn ang="0">
                <a:pos x="connsiteX29795" y="connsiteY29795"/>
              </a:cxn>
              <a:cxn ang="0">
                <a:pos x="connsiteX29796" y="connsiteY29796"/>
              </a:cxn>
              <a:cxn ang="0">
                <a:pos x="connsiteX29797" y="connsiteY29797"/>
              </a:cxn>
              <a:cxn ang="0">
                <a:pos x="connsiteX29798" y="connsiteY29798"/>
              </a:cxn>
              <a:cxn ang="0">
                <a:pos x="connsiteX29799" y="connsiteY29799"/>
              </a:cxn>
              <a:cxn ang="0">
                <a:pos x="connsiteX29800" y="connsiteY29800"/>
              </a:cxn>
              <a:cxn ang="0">
                <a:pos x="connsiteX29801" y="connsiteY29801"/>
              </a:cxn>
              <a:cxn ang="0">
                <a:pos x="connsiteX29802" y="connsiteY29802"/>
              </a:cxn>
              <a:cxn ang="0">
                <a:pos x="connsiteX29803" y="connsiteY29803"/>
              </a:cxn>
              <a:cxn ang="0">
                <a:pos x="connsiteX29804" y="connsiteY29804"/>
              </a:cxn>
              <a:cxn ang="0">
                <a:pos x="connsiteX29805" y="connsiteY29805"/>
              </a:cxn>
              <a:cxn ang="0">
                <a:pos x="connsiteX29806" y="connsiteY29806"/>
              </a:cxn>
              <a:cxn ang="0">
                <a:pos x="connsiteX29807" y="connsiteY29807"/>
              </a:cxn>
              <a:cxn ang="0">
                <a:pos x="connsiteX29808" y="connsiteY29808"/>
              </a:cxn>
              <a:cxn ang="0">
                <a:pos x="connsiteX29809" y="connsiteY29809"/>
              </a:cxn>
              <a:cxn ang="0">
                <a:pos x="connsiteX29810" y="connsiteY29810"/>
              </a:cxn>
              <a:cxn ang="0">
                <a:pos x="connsiteX29811" y="connsiteY29811"/>
              </a:cxn>
              <a:cxn ang="0">
                <a:pos x="connsiteX29812" y="connsiteY29812"/>
              </a:cxn>
              <a:cxn ang="0">
                <a:pos x="connsiteX29813" y="connsiteY29813"/>
              </a:cxn>
              <a:cxn ang="0">
                <a:pos x="connsiteX29814" y="connsiteY29814"/>
              </a:cxn>
              <a:cxn ang="0">
                <a:pos x="connsiteX29815" y="connsiteY29815"/>
              </a:cxn>
              <a:cxn ang="0">
                <a:pos x="connsiteX29816" y="connsiteY29816"/>
              </a:cxn>
              <a:cxn ang="0">
                <a:pos x="connsiteX29817" y="connsiteY29817"/>
              </a:cxn>
              <a:cxn ang="0">
                <a:pos x="connsiteX29818" y="connsiteY29818"/>
              </a:cxn>
              <a:cxn ang="0">
                <a:pos x="connsiteX29819" y="connsiteY29819"/>
              </a:cxn>
              <a:cxn ang="0">
                <a:pos x="connsiteX29820" y="connsiteY29820"/>
              </a:cxn>
              <a:cxn ang="0">
                <a:pos x="connsiteX29821" y="connsiteY29821"/>
              </a:cxn>
              <a:cxn ang="0">
                <a:pos x="connsiteX29822" y="connsiteY29822"/>
              </a:cxn>
              <a:cxn ang="0">
                <a:pos x="connsiteX29823" y="connsiteY29823"/>
              </a:cxn>
              <a:cxn ang="0">
                <a:pos x="connsiteX29824" y="connsiteY29824"/>
              </a:cxn>
              <a:cxn ang="0">
                <a:pos x="connsiteX29825" y="connsiteY29825"/>
              </a:cxn>
              <a:cxn ang="0">
                <a:pos x="connsiteX29826" y="connsiteY29826"/>
              </a:cxn>
              <a:cxn ang="0">
                <a:pos x="connsiteX29827" y="connsiteY29827"/>
              </a:cxn>
              <a:cxn ang="0">
                <a:pos x="connsiteX29828" y="connsiteY29828"/>
              </a:cxn>
              <a:cxn ang="0">
                <a:pos x="connsiteX29829" y="connsiteY29829"/>
              </a:cxn>
              <a:cxn ang="0">
                <a:pos x="connsiteX29830" y="connsiteY29830"/>
              </a:cxn>
              <a:cxn ang="0">
                <a:pos x="connsiteX29831" y="connsiteY29831"/>
              </a:cxn>
              <a:cxn ang="0">
                <a:pos x="connsiteX29832" y="connsiteY29832"/>
              </a:cxn>
              <a:cxn ang="0">
                <a:pos x="connsiteX29833" y="connsiteY29833"/>
              </a:cxn>
              <a:cxn ang="0">
                <a:pos x="connsiteX29834" y="connsiteY29834"/>
              </a:cxn>
              <a:cxn ang="0">
                <a:pos x="connsiteX29835" y="connsiteY29835"/>
              </a:cxn>
              <a:cxn ang="0">
                <a:pos x="connsiteX29836" y="connsiteY29836"/>
              </a:cxn>
              <a:cxn ang="0">
                <a:pos x="connsiteX29837" y="connsiteY29837"/>
              </a:cxn>
              <a:cxn ang="0">
                <a:pos x="connsiteX29838" y="connsiteY29838"/>
              </a:cxn>
              <a:cxn ang="0">
                <a:pos x="connsiteX29839" y="connsiteY29839"/>
              </a:cxn>
              <a:cxn ang="0">
                <a:pos x="connsiteX29840" y="connsiteY29840"/>
              </a:cxn>
              <a:cxn ang="0">
                <a:pos x="connsiteX29841" y="connsiteY29841"/>
              </a:cxn>
              <a:cxn ang="0">
                <a:pos x="connsiteX29842" y="connsiteY29842"/>
              </a:cxn>
              <a:cxn ang="0">
                <a:pos x="connsiteX29843" y="connsiteY29843"/>
              </a:cxn>
              <a:cxn ang="0">
                <a:pos x="connsiteX29844" y="connsiteY29844"/>
              </a:cxn>
              <a:cxn ang="0">
                <a:pos x="connsiteX29845" y="connsiteY29845"/>
              </a:cxn>
              <a:cxn ang="0">
                <a:pos x="connsiteX29846" y="connsiteY29846"/>
              </a:cxn>
              <a:cxn ang="0">
                <a:pos x="connsiteX29847" y="connsiteY29847"/>
              </a:cxn>
              <a:cxn ang="0">
                <a:pos x="connsiteX29848" y="connsiteY29848"/>
              </a:cxn>
              <a:cxn ang="0">
                <a:pos x="connsiteX29849" y="connsiteY29849"/>
              </a:cxn>
              <a:cxn ang="0">
                <a:pos x="connsiteX29850" y="connsiteY29850"/>
              </a:cxn>
              <a:cxn ang="0">
                <a:pos x="connsiteX29851" y="connsiteY29851"/>
              </a:cxn>
              <a:cxn ang="0">
                <a:pos x="connsiteX29852" y="connsiteY29852"/>
              </a:cxn>
              <a:cxn ang="0">
                <a:pos x="connsiteX29853" y="connsiteY29853"/>
              </a:cxn>
              <a:cxn ang="0">
                <a:pos x="connsiteX29854" y="connsiteY29854"/>
              </a:cxn>
              <a:cxn ang="0">
                <a:pos x="connsiteX29855" y="connsiteY29855"/>
              </a:cxn>
              <a:cxn ang="0">
                <a:pos x="connsiteX29856" y="connsiteY29856"/>
              </a:cxn>
              <a:cxn ang="0">
                <a:pos x="connsiteX29857" y="connsiteY29857"/>
              </a:cxn>
              <a:cxn ang="0">
                <a:pos x="connsiteX29858" y="connsiteY29858"/>
              </a:cxn>
              <a:cxn ang="0">
                <a:pos x="connsiteX29859" y="connsiteY29859"/>
              </a:cxn>
              <a:cxn ang="0">
                <a:pos x="connsiteX29860" y="connsiteY29860"/>
              </a:cxn>
              <a:cxn ang="0">
                <a:pos x="connsiteX29861" y="connsiteY29861"/>
              </a:cxn>
              <a:cxn ang="0">
                <a:pos x="connsiteX29862" y="connsiteY29862"/>
              </a:cxn>
              <a:cxn ang="0">
                <a:pos x="connsiteX29863" y="connsiteY29863"/>
              </a:cxn>
              <a:cxn ang="0">
                <a:pos x="connsiteX29864" y="connsiteY29864"/>
              </a:cxn>
              <a:cxn ang="0">
                <a:pos x="connsiteX29865" y="connsiteY29865"/>
              </a:cxn>
              <a:cxn ang="0">
                <a:pos x="connsiteX29866" y="connsiteY29866"/>
              </a:cxn>
              <a:cxn ang="0">
                <a:pos x="connsiteX29867" y="connsiteY29867"/>
              </a:cxn>
              <a:cxn ang="0">
                <a:pos x="connsiteX29868" y="connsiteY29868"/>
              </a:cxn>
              <a:cxn ang="0">
                <a:pos x="connsiteX29869" y="connsiteY29869"/>
              </a:cxn>
              <a:cxn ang="0">
                <a:pos x="connsiteX29870" y="connsiteY29870"/>
              </a:cxn>
              <a:cxn ang="0">
                <a:pos x="connsiteX29871" y="connsiteY29871"/>
              </a:cxn>
              <a:cxn ang="0">
                <a:pos x="connsiteX29872" y="connsiteY29872"/>
              </a:cxn>
              <a:cxn ang="0">
                <a:pos x="connsiteX29873" y="connsiteY29873"/>
              </a:cxn>
              <a:cxn ang="0">
                <a:pos x="connsiteX29874" y="connsiteY29874"/>
              </a:cxn>
              <a:cxn ang="0">
                <a:pos x="connsiteX29875" y="connsiteY29875"/>
              </a:cxn>
              <a:cxn ang="0">
                <a:pos x="connsiteX29876" y="connsiteY29876"/>
              </a:cxn>
              <a:cxn ang="0">
                <a:pos x="connsiteX29877" y="connsiteY29877"/>
              </a:cxn>
              <a:cxn ang="0">
                <a:pos x="connsiteX29878" y="connsiteY29878"/>
              </a:cxn>
              <a:cxn ang="0">
                <a:pos x="connsiteX29879" y="connsiteY29879"/>
              </a:cxn>
              <a:cxn ang="0">
                <a:pos x="connsiteX29880" y="connsiteY29880"/>
              </a:cxn>
              <a:cxn ang="0">
                <a:pos x="connsiteX29881" y="connsiteY29881"/>
              </a:cxn>
              <a:cxn ang="0">
                <a:pos x="connsiteX29882" y="connsiteY29882"/>
              </a:cxn>
              <a:cxn ang="0">
                <a:pos x="connsiteX29883" y="connsiteY29883"/>
              </a:cxn>
              <a:cxn ang="0">
                <a:pos x="connsiteX29884" y="connsiteY29884"/>
              </a:cxn>
              <a:cxn ang="0">
                <a:pos x="connsiteX29885" y="connsiteY29885"/>
              </a:cxn>
              <a:cxn ang="0">
                <a:pos x="connsiteX29886" y="connsiteY29886"/>
              </a:cxn>
              <a:cxn ang="0">
                <a:pos x="connsiteX29887" y="connsiteY29887"/>
              </a:cxn>
              <a:cxn ang="0">
                <a:pos x="connsiteX29888" y="connsiteY29888"/>
              </a:cxn>
              <a:cxn ang="0">
                <a:pos x="connsiteX29889" y="connsiteY29889"/>
              </a:cxn>
              <a:cxn ang="0">
                <a:pos x="connsiteX29890" y="connsiteY29890"/>
              </a:cxn>
              <a:cxn ang="0">
                <a:pos x="connsiteX29891" y="connsiteY29891"/>
              </a:cxn>
              <a:cxn ang="0">
                <a:pos x="connsiteX29892" y="connsiteY29892"/>
              </a:cxn>
              <a:cxn ang="0">
                <a:pos x="connsiteX29893" y="connsiteY29893"/>
              </a:cxn>
              <a:cxn ang="0">
                <a:pos x="connsiteX29894" y="connsiteY29894"/>
              </a:cxn>
              <a:cxn ang="0">
                <a:pos x="connsiteX29895" y="connsiteY29895"/>
              </a:cxn>
              <a:cxn ang="0">
                <a:pos x="connsiteX29896" y="connsiteY29896"/>
              </a:cxn>
              <a:cxn ang="0">
                <a:pos x="connsiteX29897" y="connsiteY29897"/>
              </a:cxn>
              <a:cxn ang="0">
                <a:pos x="connsiteX29898" y="connsiteY29898"/>
              </a:cxn>
              <a:cxn ang="0">
                <a:pos x="connsiteX29899" y="connsiteY29899"/>
              </a:cxn>
              <a:cxn ang="0">
                <a:pos x="connsiteX29900" y="connsiteY29900"/>
              </a:cxn>
              <a:cxn ang="0">
                <a:pos x="connsiteX29901" y="connsiteY29901"/>
              </a:cxn>
              <a:cxn ang="0">
                <a:pos x="connsiteX29902" y="connsiteY29902"/>
              </a:cxn>
              <a:cxn ang="0">
                <a:pos x="connsiteX29903" y="connsiteY29903"/>
              </a:cxn>
              <a:cxn ang="0">
                <a:pos x="connsiteX29904" y="connsiteY29904"/>
              </a:cxn>
              <a:cxn ang="0">
                <a:pos x="connsiteX29905" y="connsiteY29905"/>
              </a:cxn>
              <a:cxn ang="0">
                <a:pos x="connsiteX29906" y="connsiteY29906"/>
              </a:cxn>
              <a:cxn ang="0">
                <a:pos x="connsiteX29907" y="connsiteY29907"/>
              </a:cxn>
              <a:cxn ang="0">
                <a:pos x="connsiteX29908" y="connsiteY29908"/>
              </a:cxn>
              <a:cxn ang="0">
                <a:pos x="connsiteX29909" y="connsiteY29909"/>
              </a:cxn>
              <a:cxn ang="0">
                <a:pos x="connsiteX29910" y="connsiteY29910"/>
              </a:cxn>
              <a:cxn ang="0">
                <a:pos x="connsiteX29911" y="connsiteY29911"/>
              </a:cxn>
              <a:cxn ang="0">
                <a:pos x="connsiteX29912" y="connsiteY29912"/>
              </a:cxn>
              <a:cxn ang="0">
                <a:pos x="connsiteX29913" y="connsiteY29913"/>
              </a:cxn>
              <a:cxn ang="0">
                <a:pos x="connsiteX29914" y="connsiteY29914"/>
              </a:cxn>
              <a:cxn ang="0">
                <a:pos x="connsiteX29915" y="connsiteY29915"/>
              </a:cxn>
              <a:cxn ang="0">
                <a:pos x="connsiteX29916" y="connsiteY29916"/>
              </a:cxn>
              <a:cxn ang="0">
                <a:pos x="connsiteX29917" y="connsiteY29917"/>
              </a:cxn>
              <a:cxn ang="0">
                <a:pos x="connsiteX29918" y="connsiteY29918"/>
              </a:cxn>
              <a:cxn ang="0">
                <a:pos x="connsiteX29919" y="connsiteY29919"/>
              </a:cxn>
              <a:cxn ang="0">
                <a:pos x="connsiteX29920" y="connsiteY29920"/>
              </a:cxn>
              <a:cxn ang="0">
                <a:pos x="connsiteX29921" y="connsiteY29921"/>
              </a:cxn>
              <a:cxn ang="0">
                <a:pos x="connsiteX29922" y="connsiteY29922"/>
              </a:cxn>
              <a:cxn ang="0">
                <a:pos x="connsiteX29923" y="connsiteY29923"/>
              </a:cxn>
              <a:cxn ang="0">
                <a:pos x="connsiteX29924" y="connsiteY29924"/>
              </a:cxn>
              <a:cxn ang="0">
                <a:pos x="connsiteX29925" y="connsiteY29925"/>
              </a:cxn>
              <a:cxn ang="0">
                <a:pos x="connsiteX29926" y="connsiteY29926"/>
              </a:cxn>
              <a:cxn ang="0">
                <a:pos x="connsiteX29927" y="connsiteY29927"/>
              </a:cxn>
              <a:cxn ang="0">
                <a:pos x="connsiteX29928" y="connsiteY29928"/>
              </a:cxn>
              <a:cxn ang="0">
                <a:pos x="connsiteX29929" y="connsiteY29929"/>
              </a:cxn>
              <a:cxn ang="0">
                <a:pos x="connsiteX29930" y="connsiteY29930"/>
              </a:cxn>
              <a:cxn ang="0">
                <a:pos x="connsiteX29931" y="connsiteY29931"/>
              </a:cxn>
              <a:cxn ang="0">
                <a:pos x="connsiteX29932" y="connsiteY29932"/>
              </a:cxn>
              <a:cxn ang="0">
                <a:pos x="connsiteX29933" y="connsiteY29933"/>
              </a:cxn>
              <a:cxn ang="0">
                <a:pos x="connsiteX29934" y="connsiteY29934"/>
              </a:cxn>
              <a:cxn ang="0">
                <a:pos x="connsiteX29935" y="connsiteY29935"/>
              </a:cxn>
              <a:cxn ang="0">
                <a:pos x="connsiteX29936" y="connsiteY29936"/>
              </a:cxn>
              <a:cxn ang="0">
                <a:pos x="connsiteX29937" y="connsiteY29937"/>
              </a:cxn>
              <a:cxn ang="0">
                <a:pos x="connsiteX29938" y="connsiteY29938"/>
              </a:cxn>
              <a:cxn ang="0">
                <a:pos x="connsiteX29939" y="connsiteY29939"/>
              </a:cxn>
              <a:cxn ang="0">
                <a:pos x="connsiteX29940" y="connsiteY29940"/>
              </a:cxn>
              <a:cxn ang="0">
                <a:pos x="connsiteX29941" y="connsiteY29941"/>
              </a:cxn>
              <a:cxn ang="0">
                <a:pos x="connsiteX29942" y="connsiteY29942"/>
              </a:cxn>
              <a:cxn ang="0">
                <a:pos x="connsiteX29943" y="connsiteY29943"/>
              </a:cxn>
              <a:cxn ang="0">
                <a:pos x="connsiteX29944" y="connsiteY29944"/>
              </a:cxn>
              <a:cxn ang="0">
                <a:pos x="connsiteX29945" y="connsiteY29945"/>
              </a:cxn>
              <a:cxn ang="0">
                <a:pos x="connsiteX29946" y="connsiteY29946"/>
              </a:cxn>
              <a:cxn ang="0">
                <a:pos x="connsiteX29947" y="connsiteY29947"/>
              </a:cxn>
              <a:cxn ang="0">
                <a:pos x="connsiteX29948" y="connsiteY29948"/>
              </a:cxn>
              <a:cxn ang="0">
                <a:pos x="connsiteX29949" y="connsiteY29949"/>
              </a:cxn>
              <a:cxn ang="0">
                <a:pos x="connsiteX29950" y="connsiteY29950"/>
              </a:cxn>
              <a:cxn ang="0">
                <a:pos x="connsiteX29951" y="connsiteY29951"/>
              </a:cxn>
              <a:cxn ang="0">
                <a:pos x="connsiteX29952" y="connsiteY29952"/>
              </a:cxn>
              <a:cxn ang="0">
                <a:pos x="connsiteX29953" y="connsiteY29953"/>
              </a:cxn>
              <a:cxn ang="0">
                <a:pos x="connsiteX29954" y="connsiteY29954"/>
              </a:cxn>
              <a:cxn ang="0">
                <a:pos x="connsiteX29955" y="connsiteY29955"/>
              </a:cxn>
              <a:cxn ang="0">
                <a:pos x="connsiteX29956" y="connsiteY29956"/>
              </a:cxn>
              <a:cxn ang="0">
                <a:pos x="connsiteX29957" y="connsiteY29957"/>
              </a:cxn>
              <a:cxn ang="0">
                <a:pos x="connsiteX29958" y="connsiteY29958"/>
              </a:cxn>
              <a:cxn ang="0">
                <a:pos x="connsiteX29959" y="connsiteY29959"/>
              </a:cxn>
              <a:cxn ang="0">
                <a:pos x="connsiteX29960" y="connsiteY29960"/>
              </a:cxn>
              <a:cxn ang="0">
                <a:pos x="connsiteX29961" y="connsiteY29961"/>
              </a:cxn>
              <a:cxn ang="0">
                <a:pos x="connsiteX29962" y="connsiteY29962"/>
              </a:cxn>
              <a:cxn ang="0">
                <a:pos x="connsiteX29963" y="connsiteY29963"/>
              </a:cxn>
              <a:cxn ang="0">
                <a:pos x="connsiteX29964" y="connsiteY29964"/>
              </a:cxn>
              <a:cxn ang="0">
                <a:pos x="connsiteX29965" y="connsiteY29965"/>
              </a:cxn>
              <a:cxn ang="0">
                <a:pos x="connsiteX29966" y="connsiteY29966"/>
              </a:cxn>
              <a:cxn ang="0">
                <a:pos x="connsiteX29967" y="connsiteY29967"/>
              </a:cxn>
              <a:cxn ang="0">
                <a:pos x="connsiteX29968" y="connsiteY29968"/>
              </a:cxn>
              <a:cxn ang="0">
                <a:pos x="connsiteX29969" y="connsiteY29969"/>
              </a:cxn>
              <a:cxn ang="0">
                <a:pos x="connsiteX29970" y="connsiteY29970"/>
              </a:cxn>
              <a:cxn ang="0">
                <a:pos x="connsiteX29971" y="connsiteY29971"/>
              </a:cxn>
              <a:cxn ang="0">
                <a:pos x="connsiteX29972" y="connsiteY29972"/>
              </a:cxn>
              <a:cxn ang="0">
                <a:pos x="connsiteX29973" y="connsiteY29973"/>
              </a:cxn>
              <a:cxn ang="0">
                <a:pos x="connsiteX29974" y="connsiteY29974"/>
              </a:cxn>
              <a:cxn ang="0">
                <a:pos x="connsiteX29975" y="connsiteY29975"/>
              </a:cxn>
              <a:cxn ang="0">
                <a:pos x="connsiteX29976" y="connsiteY29976"/>
              </a:cxn>
              <a:cxn ang="0">
                <a:pos x="connsiteX29977" y="connsiteY29977"/>
              </a:cxn>
              <a:cxn ang="0">
                <a:pos x="connsiteX29978" y="connsiteY29978"/>
              </a:cxn>
              <a:cxn ang="0">
                <a:pos x="connsiteX29979" y="connsiteY29979"/>
              </a:cxn>
              <a:cxn ang="0">
                <a:pos x="connsiteX29980" y="connsiteY29980"/>
              </a:cxn>
              <a:cxn ang="0">
                <a:pos x="connsiteX29981" y="connsiteY29981"/>
              </a:cxn>
              <a:cxn ang="0">
                <a:pos x="connsiteX29982" y="connsiteY29982"/>
              </a:cxn>
              <a:cxn ang="0">
                <a:pos x="connsiteX29983" y="connsiteY29983"/>
              </a:cxn>
              <a:cxn ang="0">
                <a:pos x="connsiteX29984" y="connsiteY29984"/>
              </a:cxn>
              <a:cxn ang="0">
                <a:pos x="connsiteX29985" y="connsiteY29985"/>
              </a:cxn>
              <a:cxn ang="0">
                <a:pos x="connsiteX29986" y="connsiteY29986"/>
              </a:cxn>
              <a:cxn ang="0">
                <a:pos x="connsiteX29987" y="connsiteY29987"/>
              </a:cxn>
              <a:cxn ang="0">
                <a:pos x="connsiteX29988" y="connsiteY29988"/>
              </a:cxn>
              <a:cxn ang="0">
                <a:pos x="connsiteX29989" y="connsiteY29989"/>
              </a:cxn>
              <a:cxn ang="0">
                <a:pos x="connsiteX29990" y="connsiteY29990"/>
              </a:cxn>
              <a:cxn ang="0">
                <a:pos x="connsiteX29991" y="connsiteY29991"/>
              </a:cxn>
              <a:cxn ang="0">
                <a:pos x="connsiteX29992" y="connsiteY29992"/>
              </a:cxn>
              <a:cxn ang="0">
                <a:pos x="connsiteX29993" y="connsiteY29993"/>
              </a:cxn>
              <a:cxn ang="0">
                <a:pos x="connsiteX29994" y="connsiteY29994"/>
              </a:cxn>
              <a:cxn ang="0">
                <a:pos x="connsiteX29995" y="connsiteY29995"/>
              </a:cxn>
              <a:cxn ang="0">
                <a:pos x="connsiteX29996" y="connsiteY29996"/>
              </a:cxn>
              <a:cxn ang="0">
                <a:pos x="connsiteX29997" y="connsiteY29997"/>
              </a:cxn>
              <a:cxn ang="0">
                <a:pos x="connsiteX29998" y="connsiteY29998"/>
              </a:cxn>
              <a:cxn ang="0">
                <a:pos x="connsiteX29999" y="connsiteY29999"/>
              </a:cxn>
              <a:cxn ang="0">
                <a:pos x="connsiteX30000" y="connsiteY30000"/>
              </a:cxn>
              <a:cxn ang="0">
                <a:pos x="connsiteX30001" y="connsiteY30001"/>
              </a:cxn>
              <a:cxn ang="0">
                <a:pos x="connsiteX30002" y="connsiteY30002"/>
              </a:cxn>
              <a:cxn ang="0">
                <a:pos x="connsiteX30003" y="connsiteY30003"/>
              </a:cxn>
              <a:cxn ang="0">
                <a:pos x="connsiteX30004" y="connsiteY30004"/>
              </a:cxn>
              <a:cxn ang="0">
                <a:pos x="connsiteX30005" y="connsiteY30005"/>
              </a:cxn>
              <a:cxn ang="0">
                <a:pos x="connsiteX30006" y="connsiteY30006"/>
              </a:cxn>
              <a:cxn ang="0">
                <a:pos x="connsiteX30007" y="connsiteY30007"/>
              </a:cxn>
              <a:cxn ang="0">
                <a:pos x="connsiteX30008" y="connsiteY30008"/>
              </a:cxn>
              <a:cxn ang="0">
                <a:pos x="connsiteX30009" y="connsiteY30009"/>
              </a:cxn>
              <a:cxn ang="0">
                <a:pos x="connsiteX30010" y="connsiteY30010"/>
              </a:cxn>
              <a:cxn ang="0">
                <a:pos x="connsiteX30011" y="connsiteY30011"/>
              </a:cxn>
              <a:cxn ang="0">
                <a:pos x="connsiteX30012" y="connsiteY30012"/>
              </a:cxn>
              <a:cxn ang="0">
                <a:pos x="connsiteX30013" y="connsiteY30013"/>
              </a:cxn>
              <a:cxn ang="0">
                <a:pos x="connsiteX30014" y="connsiteY30014"/>
              </a:cxn>
              <a:cxn ang="0">
                <a:pos x="connsiteX30015" y="connsiteY30015"/>
              </a:cxn>
              <a:cxn ang="0">
                <a:pos x="connsiteX30016" y="connsiteY30016"/>
              </a:cxn>
              <a:cxn ang="0">
                <a:pos x="connsiteX30017" y="connsiteY30017"/>
              </a:cxn>
              <a:cxn ang="0">
                <a:pos x="connsiteX30018" y="connsiteY30018"/>
              </a:cxn>
              <a:cxn ang="0">
                <a:pos x="connsiteX30019" y="connsiteY30019"/>
              </a:cxn>
              <a:cxn ang="0">
                <a:pos x="connsiteX30020" y="connsiteY30020"/>
              </a:cxn>
              <a:cxn ang="0">
                <a:pos x="connsiteX30021" y="connsiteY30021"/>
              </a:cxn>
              <a:cxn ang="0">
                <a:pos x="connsiteX30022" y="connsiteY30022"/>
              </a:cxn>
              <a:cxn ang="0">
                <a:pos x="connsiteX30023" y="connsiteY30023"/>
              </a:cxn>
              <a:cxn ang="0">
                <a:pos x="connsiteX30024" y="connsiteY30024"/>
              </a:cxn>
              <a:cxn ang="0">
                <a:pos x="connsiteX30025" y="connsiteY30025"/>
              </a:cxn>
              <a:cxn ang="0">
                <a:pos x="connsiteX30026" y="connsiteY30026"/>
              </a:cxn>
              <a:cxn ang="0">
                <a:pos x="connsiteX30027" y="connsiteY30027"/>
              </a:cxn>
              <a:cxn ang="0">
                <a:pos x="connsiteX30028" y="connsiteY30028"/>
              </a:cxn>
              <a:cxn ang="0">
                <a:pos x="connsiteX30029" y="connsiteY30029"/>
              </a:cxn>
              <a:cxn ang="0">
                <a:pos x="connsiteX30030" y="connsiteY30030"/>
              </a:cxn>
              <a:cxn ang="0">
                <a:pos x="connsiteX30031" y="connsiteY30031"/>
              </a:cxn>
              <a:cxn ang="0">
                <a:pos x="connsiteX30032" y="connsiteY30032"/>
              </a:cxn>
              <a:cxn ang="0">
                <a:pos x="connsiteX30033" y="connsiteY30033"/>
              </a:cxn>
              <a:cxn ang="0">
                <a:pos x="connsiteX30034" y="connsiteY30034"/>
              </a:cxn>
              <a:cxn ang="0">
                <a:pos x="connsiteX30035" y="connsiteY30035"/>
              </a:cxn>
              <a:cxn ang="0">
                <a:pos x="connsiteX30036" y="connsiteY30036"/>
              </a:cxn>
              <a:cxn ang="0">
                <a:pos x="connsiteX30037" y="connsiteY30037"/>
              </a:cxn>
              <a:cxn ang="0">
                <a:pos x="connsiteX30038" y="connsiteY30038"/>
              </a:cxn>
              <a:cxn ang="0">
                <a:pos x="connsiteX30039" y="connsiteY30039"/>
              </a:cxn>
              <a:cxn ang="0">
                <a:pos x="connsiteX30040" y="connsiteY30040"/>
              </a:cxn>
              <a:cxn ang="0">
                <a:pos x="connsiteX30041" y="connsiteY30041"/>
              </a:cxn>
              <a:cxn ang="0">
                <a:pos x="connsiteX30042" y="connsiteY30042"/>
              </a:cxn>
              <a:cxn ang="0">
                <a:pos x="connsiteX30043" y="connsiteY30043"/>
              </a:cxn>
              <a:cxn ang="0">
                <a:pos x="connsiteX30044" y="connsiteY30044"/>
              </a:cxn>
              <a:cxn ang="0">
                <a:pos x="connsiteX30045" y="connsiteY30045"/>
              </a:cxn>
              <a:cxn ang="0">
                <a:pos x="connsiteX30046" y="connsiteY30046"/>
              </a:cxn>
              <a:cxn ang="0">
                <a:pos x="connsiteX30047" y="connsiteY30047"/>
              </a:cxn>
              <a:cxn ang="0">
                <a:pos x="connsiteX30048" y="connsiteY30048"/>
              </a:cxn>
              <a:cxn ang="0">
                <a:pos x="connsiteX30049" y="connsiteY30049"/>
              </a:cxn>
              <a:cxn ang="0">
                <a:pos x="connsiteX30050" y="connsiteY30050"/>
              </a:cxn>
              <a:cxn ang="0">
                <a:pos x="connsiteX30051" y="connsiteY30051"/>
              </a:cxn>
              <a:cxn ang="0">
                <a:pos x="connsiteX30052" y="connsiteY30052"/>
              </a:cxn>
              <a:cxn ang="0">
                <a:pos x="connsiteX30053" y="connsiteY30053"/>
              </a:cxn>
              <a:cxn ang="0">
                <a:pos x="connsiteX30054" y="connsiteY30054"/>
              </a:cxn>
              <a:cxn ang="0">
                <a:pos x="connsiteX30055" y="connsiteY30055"/>
              </a:cxn>
              <a:cxn ang="0">
                <a:pos x="connsiteX30056" y="connsiteY30056"/>
              </a:cxn>
              <a:cxn ang="0">
                <a:pos x="connsiteX30057" y="connsiteY30057"/>
              </a:cxn>
              <a:cxn ang="0">
                <a:pos x="connsiteX30058" y="connsiteY30058"/>
              </a:cxn>
              <a:cxn ang="0">
                <a:pos x="connsiteX30059" y="connsiteY30059"/>
              </a:cxn>
              <a:cxn ang="0">
                <a:pos x="connsiteX30060" y="connsiteY30060"/>
              </a:cxn>
              <a:cxn ang="0">
                <a:pos x="connsiteX30061" y="connsiteY30061"/>
              </a:cxn>
              <a:cxn ang="0">
                <a:pos x="connsiteX30062" y="connsiteY30062"/>
              </a:cxn>
              <a:cxn ang="0">
                <a:pos x="connsiteX30063" y="connsiteY30063"/>
              </a:cxn>
              <a:cxn ang="0">
                <a:pos x="connsiteX30064" y="connsiteY30064"/>
              </a:cxn>
              <a:cxn ang="0">
                <a:pos x="connsiteX30065" y="connsiteY30065"/>
              </a:cxn>
              <a:cxn ang="0">
                <a:pos x="connsiteX30066" y="connsiteY30066"/>
              </a:cxn>
              <a:cxn ang="0">
                <a:pos x="connsiteX30067" y="connsiteY30067"/>
              </a:cxn>
              <a:cxn ang="0">
                <a:pos x="connsiteX30068" y="connsiteY30068"/>
              </a:cxn>
              <a:cxn ang="0">
                <a:pos x="connsiteX30069" y="connsiteY30069"/>
              </a:cxn>
              <a:cxn ang="0">
                <a:pos x="connsiteX30070" y="connsiteY30070"/>
              </a:cxn>
              <a:cxn ang="0">
                <a:pos x="connsiteX30071" y="connsiteY30071"/>
              </a:cxn>
              <a:cxn ang="0">
                <a:pos x="connsiteX30072" y="connsiteY30072"/>
              </a:cxn>
              <a:cxn ang="0">
                <a:pos x="connsiteX30073" y="connsiteY30073"/>
              </a:cxn>
              <a:cxn ang="0">
                <a:pos x="connsiteX30074" y="connsiteY30074"/>
              </a:cxn>
              <a:cxn ang="0">
                <a:pos x="connsiteX30075" y="connsiteY30075"/>
              </a:cxn>
              <a:cxn ang="0">
                <a:pos x="connsiteX30076" y="connsiteY30076"/>
              </a:cxn>
              <a:cxn ang="0">
                <a:pos x="connsiteX30077" y="connsiteY30077"/>
              </a:cxn>
              <a:cxn ang="0">
                <a:pos x="connsiteX30078" y="connsiteY30078"/>
              </a:cxn>
              <a:cxn ang="0">
                <a:pos x="connsiteX30079" y="connsiteY30079"/>
              </a:cxn>
              <a:cxn ang="0">
                <a:pos x="connsiteX30080" y="connsiteY30080"/>
              </a:cxn>
              <a:cxn ang="0">
                <a:pos x="connsiteX30081" y="connsiteY30081"/>
              </a:cxn>
              <a:cxn ang="0">
                <a:pos x="connsiteX30082" y="connsiteY30082"/>
              </a:cxn>
              <a:cxn ang="0">
                <a:pos x="connsiteX30083" y="connsiteY30083"/>
              </a:cxn>
              <a:cxn ang="0">
                <a:pos x="connsiteX30084" y="connsiteY30084"/>
              </a:cxn>
              <a:cxn ang="0">
                <a:pos x="connsiteX30085" y="connsiteY30085"/>
              </a:cxn>
              <a:cxn ang="0">
                <a:pos x="connsiteX30086" y="connsiteY30086"/>
              </a:cxn>
              <a:cxn ang="0">
                <a:pos x="connsiteX30087" y="connsiteY30087"/>
              </a:cxn>
              <a:cxn ang="0">
                <a:pos x="connsiteX30088" y="connsiteY30088"/>
              </a:cxn>
              <a:cxn ang="0">
                <a:pos x="connsiteX30089" y="connsiteY30089"/>
              </a:cxn>
              <a:cxn ang="0">
                <a:pos x="connsiteX30090" y="connsiteY30090"/>
              </a:cxn>
              <a:cxn ang="0">
                <a:pos x="connsiteX30091" y="connsiteY30091"/>
              </a:cxn>
              <a:cxn ang="0">
                <a:pos x="connsiteX30092" y="connsiteY30092"/>
              </a:cxn>
              <a:cxn ang="0">
                <a:pos x="connsiteX30093" y="connsiteY30093"/>
              </a:cxn>
              <a:cxn ang="0">
                <a:pos x="connsiteX30094" y="connsiteY30094"/>
              </a:cxn>
              <a:cxn ang="0">
                <a:pos x="connsiteX30095" y="connsiteY30095"/>
              </a:cxn>
              <a:cxn ang="0">
                <a:pos x="connsiteX30096" y="connsiteY30096"/>
              </a:cxn>
              <a:cxn ang="0">
                <a:pos x="connsiteX30097" y="connsiteY30097"/>
              </a:cxn>
              <a:cxn ang="0">
                <a:pos x="connsiteX30098" y="connsiteY30098"/>
              </a:cxn>
              <a:cxn ang="0">
                <a:pos x="connsiteX30099" y="connsiteY30099"/>
              </a:cxn>
              <a:cxn ang="0">
                <a:pos x="connsiteX30100" y="connsiteY30100"/>
              </a:cxn>
              <a:cxn ang="0">
                <a:pos x="connsiteX30101" y="connsiteY30101"/>
              </a:cxn>
              <a:cxn ang="0">
                <a:pos x="connsiteX30102" y="connsiteY30102"/>
              </a:cxn>
              <a:cxn ang="0">
                <a:pos x="connsiteX30103" y="connsiteY30103"/>
              </a:cxn>
              <a:cxn ang="0">
                <a:pos x="connsiteX30104" y="connsiteY30104"/>
              </a:cxn>
              <a:cxn ang="0">
                <a:pos x="connsiteX30105" y="connsiteY30105"/>
              </a:cxn>
              <a:cxn ang="0">
                <a:pos x="connsiteX30106" y="connsiteY30106"/>
              </a:cxn>
              <a:cxn ang="0">
                <a:pos x="connsiteX30107" y="connsiteY30107"/>
              </a:cxn>
              <a:cxn ang="0">
                <a:pos x="connsiteX30108" y="connsiteY30108"/>
              </a:cxn>
              <a:cxn ang="0">
                <a:pos x="connsiteX30109" y="connsiteY30109"/>
              </a:cxn>
              <a:cxn ang="0">
                <a:pos x="connsiteX30110" y="connsiteY30110"/>
              </a:cxn>
              <a:cxn ang="0">
                <a:pos x="connsiteX30111" y="connsiteY30111"/>
              </a:cxn>
              <a:cxn ang="0">
                <a:pos x="connsiteX30112" y="connsiteY30112"/>
              </a:cxn>
              <a:cxn ang="0">
                <a:pos x="connsiteX30113" y="connsiteY30113"/>
              </a:cxn>
              <a:cxn ang="0">
                <a:pos x="connsiteX30114" y="connsiteY30114"/>
              </a:cxn>
              <a:cxn ang="0">
                <a:pos x="connsiteX30115" y="connsiteY30115"/>
              </a:cxn>
              <a:cxn ang="0">
                <a:pos x="connsiteX30116" y="connsiteY30116"/>
              </a:cxn>
              <a:cxn ang="0">
                <a:pos x="connsiteX30117" y="connsiteY30117"/>
              </a:cxn>
              <a:cxn ang="0">
                <a:pos x="connsiteX30118" y="connsiteY30118"/>
              </a:cxn>
              <a:cxn ang="0">
                <a:pos x="connsiteX30119" y="connsiteY30119"/>
              </a:cxn>
              <a:cxn ang="0">
                <a:pos x="connsiteX30120" y="connsiteY30120"/>
              </a:cxn>
              <a:cxn ang="0">
                <a:pos x="connsiteX30121" y="connsiteY30121"/>
              </a:cxn>
              <a:cxn ang="0">
                <a:pos x="connsiteX30122" y="connsiteY30122"/>
              </a:cxn>
              <a:cxn ang="0">
                <a:pos x="connsiteX30123" y="connsiteY30123"/>
              </a:cxn>
              <a:cxn ang="0">
                <a:pos x="connsiteX30124" y="connsiteY30124"/>
              </a:cxn>
              <a:cxn ang="0">
                <a:pos x="connsiteX30125" y="connsiteY30125"/>
              </a:cxn>
              <a:cxn ang="0">
                <a:pos x="connsiteX30126" y="connsiteY30126"/>
              </a:cxn>
              <a:cxn ang="0">
                <a:pos x="connsiteX30127" y="connsiteY30127"/>
              </a:cxn>
              <a:cxn ang="0">
                <a:pos x="connsiteX30128" y="connsiteY30128"/>
              </a:cxn>
              <a:cxn ang="0">
                <a:pos x="connsiteX30129" y="connsiteY30129"/>
              </a:cxn>
              <a:cxn ang="0">
                <a:pos x="connsiteX30130" y="connsiteY30130"/>
              </a:cxn>
              <a:cxn ang="0">
                <a:pos x="connsiteX30131" y="connsiteY30131"/>
              </a:cxn>
              <a:cxn ang="0">
                <a:pos x="connsiteX30132" y="connsiteY30132"/>
              </a:cxn>
              <a:cxn ang="0">
                <a:pos x="connsiteX30133" y="connsiteY30133"/>
              </a:cxn>
              <a:cxn ang="0">
                <a:pos x="connsiteX30134" y="connsiteY30134"/>
              </a:cxn>
              <a:cxn ang="0">
                <a:pos x="connsiteX30135" y="connsiteY30135"/>
              </a:cxn>
              <a:cxn ang="0">
                <a:pos x="connsiteX30136" y="connsiteY30136"/>
              </a:cxn>
              <a:cxn ang="0">
                <a:pos x="connsiteX30137" y="connsiteY30137"/>
              </a:cxn>
              <a:cxn ang="0">
                <a:pos x="connsiteX30138" y="connsiteY30138"/>
              </a:cxn>
              <a:cxn ang="0">
                <a:pos x="connsiteX30139" y="connsiteY30139"/>
              </a:cxn>
              <a:cxn ang="0">
                <a:pos x="connsiteX30140" y="connsiteY30140"/>
              </a:cxn>
              <a:cxn ang="0">
                <a:pos x="connsiteX30141" y="connsiteY30141"/>
              </a:cxn>
              <a:cxn ang="0">
                <a:pos x="connsiteX30142" y="connsiteY30142"/>
              </a:cxn>
              <a:cxn ang="0">
                <a:pos x="connsiteX30143" y="connsiteY30143"/>
              </a:cxn>
              <a:cxn ang="0">
                <a:pos x="connsiteX30144" y="connsiteY30144"/>
              </a:cxn>
              <a:cxn ang="0">
                <a:pos x="connsiteX30145" y="connsiteY30145"/>
              </a:cxn>
              <a:cxn ang="0">
                <a:pos x="connsiteX30146" y="connsiteY30146"/>
              </a:cxn>
              <a:cxn ang="0">
                <a:pos x="connsiteX30147" y="connsiteY30147"/>
              </a:cxn>
              <a:cxn ang="0">
                <a:pos x="connsiteX30148" y="connsiteY30148"/>
              </a:cxn>
              <a:cxn ang="0">
                <a:pos x="connsiteX30149" y="connsiteY30149"/>
              </a:cxn>
              <a:cxn ang="0">
                <a:pos x="connsiteX30150" y="connsiteY30150"/>
              </a:cxn>
              <a:cxn ang="0">
                <a:pos x="connsiteX30151" y="connsiteY30151"/>
              </a:cxn>
              <a:cxn ang="0">
                <a:pos x="connsiteX30152" y="connsiteY30152"/>
              </a:cxn>
              <a:cxn ang="0">
                <a:pos x="connsiteX30153" y="connsiteY30153"/>
              </a:cxn>
              <a:cxn ang="0">
                <a:pos x="connsiteX30154" y="connsiteY30154"/>
              </a:cxn>
              <a:cxn ang="0">
                <a:pos x="connsiteX30155" y="connsiteY30155"/>
              </a:cxn>
              <a:cxn ang="0">
                <a:pos x="connsiteX30156" y="connsiteY30156"/>
              </a:cxn>
              <a:cxn ang="0">
                <a:pos x="connsiteX30157" y="connsiteY30157"/>
              </a:cxn>
              <a:cxn ang="0">
                <a:pos x="connsiteX30158" y="connsiteY30158"/>
              </a:cxn>
              <a:cxn ang="0">
                <a:pos x="connsiteX30159" y="connsiteY30159"/>
              </a:cxn>
              <a:cxn ang="0">
                <a:pos x="connsiteX30160" y="connsiteY30160"/>
              </a:cxn>
              <a:cxn ang="0">
                <a:pos x="connsiteX30161" y="connsiteY30161"/>
              </a:cxn>
              <a:cxn ang="0">
                <a:pos x="connsiteX30162" y="connsiteY30162"/>
              </a:cxn>
              <a:cxn ang="0">
                <a:pos x="connsiteX30163" y="connsiteY30163"/>
              </a:cxn>
              <a:cxn ang="0">
                <a:pos x="connsiteX30164" y="connsiteY30164"/>
              </a:cxn>
              <a:cxn ang="0">
                <a:pos x="connsiteX30165" y="connsiteY30165"/>
              </a:cxn>
              <a:cxn ang="0">
                <a:pos x="connsiteX30166" y="connsiteY30166"/>
              </a:cxn>
              <a:cxn ang="0">
                <a:pos x="connsiteX30167" y="connsiteY30167"/>
              </a:cxn>
              <a:cxn ang="0">
                <a:pos x="connsiteX30168" y="connsiteY30168"/>
              </a:cxn>
              <a:cxn ang="0">
                <a:pos x="connsiteX30169" y="connsiteY30169"/>
              </a:cxn>
              <a:cxn ang="0">
                <a:pos x="connsiteX30170" y="connsiteY30170"/>
              </a:cxn>
              <a:cxn ang="0">
                <a:pos x="connsiteX30171" y="connsiteY30171"/>
              </a:cxn>
              <a:cxn ang="0">
                <a:pos x="connsiteX30172" y="connsiteY30172"/>
              </a:cxn>
              <a:cxn ang="0">
                <a:pos x="connsiteX30173" y="connsiteY30173"/>
              </a:cxn>
              <a:cxn ang="0">
                <a:pos x="connsiteX30174" y="connsiteY30174"/>
              </a:cxn>
              <a:cxn ang="0">
                <a:pos x="connsiteX30175" y="connsiteY30175"/>
              </a:cxn>
              <a:cxn ang="0">
                <a:pos x="connsiteX30176" y="connsiteY30176"/>
              </a:cxn>
              <a:cxn ang="0">
                <a:pos x="connsiteX30177" y="connsiteY30177"/>
              </a:cxn>
              <a:cxn ang="0">
                <a:pos x="connsiteX30178" y="connsiteY30178"/>
              </a:cxn>
              <a:cxn ang="0">
                <a:pos x="connsiteX30179" y="connsiteY30179"/>
              </a:cxn>
              <a:cxn ang="0">
                <a:pos x="connsiteX30180" y="connsiteY30180"/>
              </a:cxn>
              <a:cxn ang="0">
                <a:pos x="connsiteX30181" y="connsiteY30181"/>
              </a:cxn>
              <a:cxn ang="0">
                <a:pos x="connsiteX30182" y="connsiteY30182"/>
              </a:cxn>
              <a:cxn ang="0">
                <a:pos x="connsiteX30183" y="connsiteY30183"/>
              </a:cxn>
              <a:cxn ang="0">
                <a:pos x="connsiteX30184" y="connsiteY30184"/>
              </a:cxn>
              <a:cxn ang="0">
                <a:pos x="connsiteX30185" y="connsiteY30185"/>
              </a:cxn>
              <a:cxn ang="0">
                <a:pos x="connsiteX30186" y="connsiteY30186"/>
              </a:cxn>
              <a:cxn ang="0">
                <a:pos x="connsiteX30187" y="connsiteY30187"/>
              </a:cxn>
              <a:cxn ang="0">
                <a:pos x="connsiteX30188" y="connsiteY30188"/>
              </a:cxn>
              <a:cxn ang="0">
                <a:pos x="connsiteX30189" y="connsiteY30189"/>
              </a:cxn>
              <a:cxn ang="0">
                <a:pos x="connsiteX30190" y="connsiteY30190"/>
              </a:cxn>
              <a:cxn ang="0">
                <a:pos x="connsiteX30191" y="connsiteY30191"/>
              </a:cxn>
              <a:cxn ang="0">
                <a:pos x="connsiteX30192" y="connsiteY30192"/>
              </a:cxn>
              <a:cxn ang="0">
                <a:pos x="connsiteX30193" y="connsiteY30193"/>
              </a:cxn>
              <a:cxn ang="0">
                <a:pos x="connsiteX30194" y="connsiteY30194"/>
              </a:cxn>
              <a:cxn ang="0">
                <a:pos x="connsiteX30195" y="connsiteY30195"/>
              </a:cxn>
              <a:cxn ang="0">
                <a:pos x="connsiteX30196" y="connsiteY30196"/>
              </a:cxn>
              <a:cxn ang="0">
                <a:pos x="connsiteX30197" y="connsiteY30197"/>
              </a:cxn>
              <a:cxn ang="0">
                <a:pos x="connsiteX30198" y="connsiteY30198"/>
              </a:cxn>
              <a:cxn ang="0">
                <a:pos x="connsiteX30199" y="connsiteY30199"/>
              </a:cxn>
              <a:cxn ang="0">
                <a:pos x="connsiteX30200" y="connsiteY30200"/>
              </a:cxn>
              <a:cxn ang="0">
                <a:pos x="connsiteX30201" y="connsiteY30201"/>
              </a:cxn>
              <a:cxn ang="0">
                <a:pos x="connsiteX30202" y="connsiteY30202"/>
              </a:cxn>
              <a:cxn ang="0">
                <a:pos x="connsiteX30203" y="connsiteY30203"/>
              </a:cxn>
              <a:cxn ang="0">
                <a:pos x="connsiteX30204" y="connsiteY30204"/>
              </a:cxn>
              <a:cxn ang="0">
                <a:pos x="connsiteX30205" y="connsiteY30205"/>
              </a:cxn>
              <a:cxn ang="0">
                <a:pos x="connsiteX30206" y="connsiteY30206"/>
              </a:cxn>
              <a:cxn ang="0">
                <a:pos x="connsiteX30207" y="connsiteY30207"/>
              </a:cxn>
              <a:cxn ang="0">
                <a:pos x="connsiteX30208" y="connsiteY30208"/>
              </a:cxn>
              <a:cxn ang="0">
                <a:pos x="connsiteX30209" y="connsiteY30209"/>
              </a:cxn>
              <a:cxn ang="0">
                <a:pos x="connsiteX30210" y="connsiteY30210"/>
              </a:cxn>
              <a:cxn ang="0">
                <a:pos x="connsiteX30211" y="connsiteY30211"/>
              </a:cxn>
              <a:cxn ang="0">
                <a:pos x="connsiteX30212" y="connsiteY30212"/>
              </a:cxn>
              <a:cxn ang="0">
                <a:pos x="connsiteX30213" y="connsiteY30213"/>
              </a:cxn>
              <a:cxn ang="0">
                <a:pos x="connsiteX30214" y="connsiteY30214"/>
              </a:cxn>
              <a:cxn ang="0">
                <a:pos x="connsiteX30215" y="connsiteY30215"/>
              </a:cxn>
              <a:cxn ang="0">
                <a:pos x="connsiteX30216" y="connsiteY30216"/>
              </a:cxn>
              <a:cxn ang="0">
                <a:pos x="connsiteX30217" y="connsiteY30217"/>
              </a:cxn>
              <a:cxn ang="0">
                <a:pos x="connsiteX30218" y="connsiteY30218"/>
              </a:cxn>
              <a:cxn ang="0">
                <a:pos x="connsiteX30219" y="connsiteY30219"/>
              </a:cxn>
              <a:cxn ang="0">
                <a:pos x="connsiteX30220" y="connsiteY30220"/>
              </a:cxn>
              <a:cxn ang="0">
                <a:pos x="connsiteX30221" y="connsiteY30221"/>
              </a:cxn>
              <a:cxn ang="0">
                <a:pos x="connsiteX30222" y="connsiteY30222"/>
              </a:cxn>
              <a:cxn ang="0">
                <a:pos x="connsiteX30223" y="connsiteY30223"/>
              </a:cxn>
              <a:cxn ang="0">
                <a:pos x="connsiteX30224" y="connsiteY30224"/>
              </a:cxn>
              <a:cxn ang="0">
                <a:pos x="connsiteX30225" y="connsiteY30225"/>
              </a:cxn>
              <a:cxn ang="0">
                <a:pos x="connsiteX30226" y="connsiteY30226"/>
              </a:cxn>
              <a:cxn ang="0">
                <a:pos x="connsiteX30227" y="connsiteY30227"/>
              </a:cxn>
              <a:cxn ang="0">
                <a:pos x="connsiteX30228" y="connsiteY30228"/>
              </a:cxn>
              <a:cxn ang="0">
                <a:pos x="connsiteX30229" y="connsiteY30229"/>
              </a:cxn>
              <a:cxn ang="0">
                <a:pos x="connsiteX30230" y="connsiteY30230"/>
              </a:cxn>
              <a:cxn ang="0">
                <a:pos x="connsiteX30231" y="connsiteY30231"/>
              </a:cxn>
              <a:cxn ang="0">
                <a:pos x="connsiteX30232" y="connsiteY30232"/>
              </a:cxn>
              <a:cxn ang="0">
                <a:pos x="connsiteX30233" y="connsiteY30233"/>
              </a:cxn>
              <a:cxn ang="0">
                <a:pos x="connsiteX30234" y="connsiteY30234"/>
              </a:cxn>
              <a:cxn ang="0">
                <a:pos x="connsiteX30235" y="connsiteY30235"/>
              </a:cxn>
              <a:cxn ang="0">
                <a:pos x="connsiteX30236" y="connsiteY30236"/>
              </a:cxn>
              <a:cxn ang="0">
                <a:pos x="connsiteX30237" y="connsiteY30237"/>
              </a:cxn>
              <a:cxn ang="0">
                <a:pos x="connsiteX30238" y="connsiteY30238"/>
              </a:cxn>
              <a:cxn ang="0">
                <a:pos x="connsiteX30239" y="connsiteY30239"/>
              </a:cxn>
              <a:cxn ang="0">
                <a:pos x="connsiteX30240" y="connsiteY30240"/>
              </a:cxn>
              <a:cxn ang="0">
                <a:pos x="connsiteX30241" y="connsiteY30241"/>
              </a:cxn>
              <a:cxn ang="0">
                <a:pos x="connsiteX30242" y="connsiteY30242"/>
              </a:cxn>
              <a:cxn ang="0">
                <a:pos x="connsiteX30243" y="connsiteY30243"/>
              </a:cxn>
              <a:cxn ang="0">
                <a:pos x="connsiteX30244" y="connsiteY30244"/>
              </a:cxn>
              <a:cxn ang="0">
                <a:pos x="connsiteX30245" y="connsiteY30245"/>
              </a:cxn>
              <a:cxn ang="0">
                <a:pos x="connsiteX30246" y="connsiteY30246"/>
              </a:cxn>
              <a:cxn ang="0">
                <a:pos x="connsiteX30247" y="connsiteY30247"/>
              </a:cxn>
              <a:cxn ang="0">
                <a:pos x="connsiteX30248" y="connsiteY30248"/>
              </a:cxn>
              <a:cxn ang="0">
                <a:pos x="connsiteX30249" y="connsiteY30249"/>
              </a:cxn>
              <a:cxn ang="0">
                <a:pos x="connsiteX30250" y="connsiteY30250"/>
              </a:cxn>
              <a:cxn ang="0">
                <a:pos x="connsiteX30251" y="connsiteY30251"/>
              </a:cxn>
              <a:cxn ang="0">
                <a:pos x="connsiteX30252" y="connsiteY30252"/>
              </a:cxn>
              <a:cxn ang="0">
                <a:pos x="connsiteX30253" y="connsiteY30253"/>
              </a:cxn>
              <a:cxn ang="0">
                <a:pos x="connsiteX30254" y="connsiteY30254"/>
              </a:cxn>
              <a:cxn ang="0">
                <a:pos x="connsiteX30255" y="connsiteY30255"/>
              </a:cxn>
              <a:cxn ang="0">
                <a:pos x="connsiteX30256" y="connsiteY30256"/>
              </a:cxn>
              <a:cxn ang="0">
                <a:pos x="connsiteX30257" y="connsiteY30257"/>
              </a:cxn>
              <a:cxn ang="0">
                <a:pos x="connsiteX30258" y="connsiteY30258"/>
              </a:cxn>
              <a:cxn ang="0">
                <a:pos x="connsiteX30259" y="connsiteY30259"/>
              </a:cxn>
              <a:cxn ang="0">
                <a:pos x="connsiteX30260" y="connsiteY30260"/>
              </a:cxn>
              <a:cxn ang="0">
                <a:pos x="connsiteX30261" y="connsiteY30261"/>
              </a:cxn>
              <a:cxn ang="0">
                <a:pos x="connsiteX30262" y="connsiteY30262"/>
              </a:cxn>
              <a:cxn ang="0">
                <a:pos x="connsiteX30263" y="connsiteY30263"/>
              </a:cxn>
              <a:cxn ang="0">
                <a:pos x="connsiteX30264" y="connsiteY30264"/>
              </a:cxn>
              <a:cxn ang="0">
                <a:pos x="connsiteX30265" y="connsiteY30265"/>
              </a:cxn>
              <a:cxn ang="0">
                <a:pos x="connsiteX30266" y="connsiteY30266"/>
              </a:cxn>
              <a:cxn ang="0">
                <a:pos x="connsiteX30267" y="connsiteY30267"/>
              </a:cxn>
              <a:cxn ang="0">
                <a:pos x="connsiteX30268" y="connsiteY30268"/>
              </a:cxn>
              <a:cxn ang="0">
                <a:pos x="connsiteX30269" y="connsiteY30269"/>
              </a:cxn>
              <a:cxn ang="0">
                <a:pos x="connsiteX30270" y="connsiteY30270"/>
              </a:cxn>
              <a:cxn ang="0">
                <a:pos x="connsiteX30271" y="connsiteY30271"/>
              </a:cxn>
              <a:cxn ang="0">
                <a:pos x="connsiteX30272" y="connsiteY30272"/>
              </a:cxn>
              <a:cxn ang="0">
                <a:pos x="connsiteX30273" y="connsiteY30273"/>
              </a:cxn>
              <a:cxn ang="0">
                <a:pos x="connsiteX30274" y="connsiteY30274"/>
              </a:cxn>
              <a:cxn ang="0">
                <a:pos x="connsiteX30275" y="connsiteY30275"/>
              </a:cxn>
              <a:cxn ang="0">
                <a:pos x="connsiteX30276" y="connsiteY30276"/>
              </a:cxn>
              <a:cxn ang="0">
                <a:pos x="connsiteX30277" y="connsiteY30277"/>
              </a:cxn>
              <a:cxn ang="0">
                <a:pos x="connsiteX30278" y="connsiteY30278"/>
              </a:cxn>
              <a:cxn ang="0">
                <a:pos x="connsiteX30279" y="connsiteY30279"/>
              </a:cxn>
              <a:cxn ang="0">
                <a:pos x="connsiteX30280" y="connsiteY30280"/>
              </a:cxn>
              <a:cxn ang="0">
                <a:pos x="connsiteX30281" y="connsiteY30281"/>
              </a:cxn>
              <a:cxn ang="0">
                <a:pos x="connsiteX30282" y="connsiteY30282"/>
              </a:cxn>
              <a:cxn ang="0">
                <a:pos x="connsiteX30283" y="connsiteY30283"/>
              </a:cxn>
              <a:cxn ang="0">
                <a:pos x="connsiteX30284" y="connsiteY30284"/>
              </a:cxn>
              <a:cxn ang="0">
                <a:pos x="connsiteX30285" y="connsiteY30285"/>
              </a:cxn>
              <a:cxn ang="0">
                <a:pos x="connsiteX30286" y="connsiteY30286"/>
              </a:cxn>
              <a:cxn ang="0">
                <a:pos x="connsiteX30287" y="connsiteY30287"/>
              </a:cxn>
              <a:cxn ang="0">
                <a:pos x="connsiteX30288" y="connsiteY30288"/>
              </a:cxn>
              <a:cxn ang="0">
                <a:pos x="connsiteX30289" y="connsiteY30289"/>
              </a:cxn>
              <a:cxn ang="0">
                <a:pos x="connsiteX30290" y="connsiteY30290"/>
              </a:cxn>
              <a:cxn ang="0">
                <a:pos x="connsiteX30291" y="connsiteY30291"/>
              </a:cxn>
              <a:cxn ang="0">
                <a:pos x="connsiteX30292" y="connsiteY30292"/>
              </a:cxn>
              <a:cxn ang="0">
                <a:pos x="connsiteX30293" y="connsiteY30293"/>
              </a:cxn>
              <a:cxn ang="0">
                <a:pos x="connsiteX30294" y="connsiteY30294"/>
              </a:cxn>
              <a:cxn ang="0">
                <a:pos x="connsiteX30295" y="connsiteY30295"/>
              </a:cxn>
              <a:cxn ang="0">
                <a:pos x="connsiteX30296" y="connsiteY30296"/>
              </a:cxn>
              <a:cxn ang="0">
                <a:pos x="connsiteX30297" y="connsiteY30297"/>
              </a:cxn>
              <a:cxn ang="0">
                <a:pos x="connsiteX30298" y="connsiteY30298"/>
              </a:cxn>
              <a:cxn ang="0">
                <a:pos x="connsiteX30299" y="connsiteY30299"/>
              </a:cxn>
              <a:cxn ang="0">
                <a:pos x="connsiteX30300" y="connsiteY30300"/>
              </a:cxn>
              <a:cxn ang="0">
                <a:pos x="connsiteX30301" y="connsiteY30301"/>
              </a:cxn>
              <a:cxn ang="0">
                <a:pos x="connsiteX30302" y="connsiteY30302"/>
              </a:cxn>
              <a:cxn ang="0">
                <a:pos x="connsiteX30303" y="connsiteY30303"/>
              </a:cxn>
              <a:cxn ang="0">
                <a:pos x="connsiteX30304" y="connsiteY30304"/>
              </a:cxn>
              <a:cxn ang="0">
                <a:pos x="connsiteX30305" y="connsiteY30305"/>
              </a:cxn>
              <a:cxn ang="0">
                <a:pos x="connsiteX30306" y="connsiteY30306"/>
              </a:cxn>
              <a:cxn ang="0">
                <a:pos x="connsiteX30307" y="connsiteY30307"/>
              </a:cxn>
              <a:cxn ang="0">
                <a:pos x="connsiteX30308" y="connsiteY30308"/>
              </a:cxn>
              <a:cxn ang="0">
                <a:pos x="connsiteX30309" y="connsiteY30309"/>
              </a:cxn>
              <a:cxn ang="0">
                <a:pos x="connsiteX30310" y="connsiteY30310"/>
              </a:cxn>
              <a:cxn ang="0">
                <a:pos x="connsiteX30311" y="connsiteY30311"/>
              </a:cxn>
              <a:cxn ang="0">
                <a:pos x="connsiteX30312" y="connsiteY30312"/>
              </a:cxn>
              <a:cxn ang="0">
                <a:pos x="connsiteX30313" y="connsiteY30313"/>
              </a:cxn>
              <a:cxn ang="0">
                <a:pos x="connsiteX30314" y="connsiteY30314"/>
              </a:cxn>
              <a:cxn ang="0">
                <a:pos x="connsiteX30315" y="connsiteY30315"/>
              </a:cxn>
              <a:cxn ang="0">
                <a:pos x="connsiteX30316" y="connsiteY30316"/>
              </a:cxn>
              <a:cxn ang="0">
                <a:pos x="connsiteX30317" y="connsiteY30317"/>
              </a:cxn>
              <a:cxn ang="0">
                <a:pos x="connsiteX30318" y="connsiteY30318"/>
              </a:cxn>
              <a:cxn ang="0">
                <a:pos x="connsiteX30319" y="connsiteY30319"/>
              </a:cxn>
              <a:cxn ang="0">
                <a:pos x="connsiteX30320" y="connsiteY30320"/>
              </a:cxn>
              <a:cxn ang="0">
                <a:pos x="connsiteX30321" y="connsiteY30321"/>
              </a:cxn>
              <a:cxn ang="0">
                <a:pos x="connsiteX30322" y="connsiteY30322"/>
              </a:cxn>
              <a:cxn ang="0">
                <a:pos x="connsiteX30323" y="connsiteY30323"/>
              </a:cxn>
              <a:cxn ang="0">
                <a:pos x="connsiteX30324" y="connsiteY30324"/>
              </a:cxn>
              <a:cxn ang="0">
                <a:pos x="connsiteX30325" y="connsiteY30325"/>
              </a:cxn>
              <a:cxn ang="0">
                <a:pos x="connsiteX30326" y="connsiteY30326"/>
              </a:cxn>
              <a:cxn ang="0">
                <a:pos x="connsiteX30327" y="connsiteY30327"/>
              </a:cxn>
              <a:cxn ang="0">
                <a:pos x="connsiteX30328" y="connsiteY30328"/>
              </a:cxn>
              <a:cxn ang="0">
                <a:pos x="connsiteX30329" y="connsiteY30329"/>
              </a:cxn>
              <a:cxn ang="0">
                <a:pos x="connsiteX30330" y="connsiteY30330"/>
              </a:cxn>
              <a:cxn ang="0">
                <a:pos x="connsiteX30331" y="connsiteY30331"/>
              </a:cxn>
              <a:cxn ang="0">
                <a:pos x="connsiteX30332" y="connsiteY30332"/>
              </a:cxn>
              <a:cxn ang="0">
                <a:pos x="connsiteX30333" y="connsiteY30333"/>
              </a:cxn>
              <a:cxn ang="0">
                <a:pos x="connsiteX30334" y="connsiteY30334"/>
              </a:cxn>
              <a:cxn ang="0">
                <a:pos x="connsiteX30335" y="connsiteY30335"/>
              </a:cxn>
              <a:cxn ang="0">
                <a:pos x="connsiteX30336" y="connsiteY30336"/>
              </a:cxn>
              <a:cxn ang="0">
                <a:pos x="connsiteX30337" y="connsiteY30337"/>
              </a:cxn>
              <a:cxn ang="0">
                <a:pos x="connsiteX30338" y="connsiteY30338"/>
              </a:cxn>
              <a:cxn ang="0">
                <a:pos x="connsiteX30339" y="connsiteY30339"/>
              </a:cxn>
              <a:cxn ang="0">
                <a:pos x="connsiteX30340" y="connsiteY30340"/>
              </a:cxn>
              <a:cxn ang="0">
                <a:pos x="connsiteX30341" y="connsiteY30341"/>
              </a:cxn>
              <a:cxn ang="0">
                <a:pos x="connsiteX30342" y="connsiteY30342"/>
              </a:cxn>
              <a:cxn ang="0">
                <a:pos x="connsiteX30343" y="connsiteY30343"/>
              </a:cxn>
              <a:cxn ang="0">
                <a:pos x="connsiteX30344" y="connsiteY30344"/>
              </a:cxn>
              <a:cxn ang="0">
                <a:pos x="connsiteX30345" y="connsiteY30345"/>
              </a:cxn>
              <a:cxn ang="0">
                <a:pos x="connsiteX30346" y="connsiteY30346"/>
              </a:cxn>
              <a:cxn ang="0">
                <a:pos x="connsiteX30347" y="connsiteY30347"/>
              </a:cxn>
              <a:cxn ang="0">
                <a:pos x="connsiteX30348" y="connsiteY30348"/>
              </a:cxn>
              <a:cxn ang="0">
                <a:pos x="connsiteX30349" y="connsiteY30349"/>
              </a:cxn>
              <a:cxn ang="0">
                <a:pos x="connsiteX30350" y="connsiteY30350"/>
              </a:cxn>
              <a:cxn ang="0">
                <a:pos x="connsiteX30351" y="connsiteY30351"/>
              </a:cxn>
              <a:cxn ang="0">
                <a:pos x="connsiteX30352" y="connsiteY30352"/>
              </a:cxn>
              <a:cxn ang="0">
                <a:pos x="connsiteX30353" y="connsiteY30353"/>
              </a:cxn>
              <a:cxn ang="0">
                <a:pos x="connsiteX30354" y="connsiteY30354"/>
              </a:cxn>
              <a:cxn ang="0">
                <a:pos x="connsiteX30355" y="connsiteY30355"/>
              </a:cxn>
              <a:cxn ang="0">
                <a:pos x="connsiteX30356" y="connsiteY30356"/>
              </a:cxn>
              <a:cxn ang="0">
                <a:pos x="connsiteX30357" y="connsiteY30357"/>
              </a:cxn>
              <a:cxn ang="0">
                <a:pos x="connsiteX30358" y="connsiteY30358"/>
              </a:cxn>
              <a:cxn ang="0">
                <a:pos x="connsiteX30359" y="connsiteY30359"/>
              </a:cxn>
              <a:cxn ang="0">
                <a:pos x="connsiteX30360" y="connsiteY30360"/>
              </a:cxn>
              <a:cxn ang="0">
                <a:pos x="connsiteX30361" y="connsiteY30361"/>
              </a:cxn>
              <a:cxn ang="0">
                <a:pos x="connsiteX30362" y="connsiteY30362"/>
              </a:cxn>
              <a:cxn ang="0">
                <a:pos x="connsiteX30363" y="connsiteY30363"/>
              </a:cxn>
              <a:cxn ang="0">
                <a:pos x="connsiteX30364" y="connsiteY30364"/>
              </a:cxn>
              <a:cxn ang="0">
                <a:pos x="connsiteX30365" y="connsiteY30365"/>
              </a:cxn>
              <a:cxn ang="0">
                <a:pos x="connsiteX30366" y="connsiteY30366"/>
              </a:cxn>
              <a:cxn ang="0">
                <a:pos x="connsiteX30367" y="connsiteY30367"/>
              </a:cxn>
              <a:cxn ang="0">
                <a:pos x="connsiteX30368" y="connsiteY30368"/>
              </a:cxn>
              <a:cxn ang="0">
                <a:pos x="connsiteX30369" y="connsiteY30369"/>
              </a:cxn>
              <a:cxn ang="0">
                <a:pos x="connsiteX30370" y="connsiteY30370"/>
              </a:cxn>
              <a:cxn ang="0">
                <a:pos x="connsiteX30371" y="connsiteY30371"/>
              </a:cxn>
              <a:cxn ang="0">
                <a:pos x="connsiteX30372" y="connsiteY30372"/>
              </a:cxn>
              <a:cxn ang="0">
                <a:pos x="connsiteX30373" y="connsiteY30373"/>
              </a:cxn>
              <a:cxn ang="0">
                <a:pos x="connsiteX30374" y="connsiteY30374"/>
              </a:cxn>
              <a:cxn ang="0">
                <a:pos x="connsiteX30375" y="connsiteY30375"/>
              </a:cxn>
              <a:cxn ang="0">
                <a:pos x="connsiteX30376" y="connsiteY30376"/>
              </a:cxn>
              <a:cxn ang="0">
                <a:pos x="connsiteX30377" y="connsiteY30377"/>
              </a:cxn>
              <a:cxn ang="0">
                <a:pos x="connsiteX30378" y="connsiteY30378"/>
              </a:cxn>
              <a:cxn ang="0">
                <a:pos x="connsiteX30379" y="connsiteY30379"/>
              </a:cxn>
              <a:cxn ang="0">
                <a:pos x="connsiteX30380" y="connsiteY30380"/>
              </a:cxn>
              <a:cxn ang="0">
                <a:pos x="connsiteX30381" y="connsiteY30381"/>
              </a:cxn>
              <a:cxn ang="0">
                <a:pos x="connsiteX30382" y="connsiteY30382"/>
              </a:cxn>
              <a:cxn ang="0">
                <a:pos x="connsiteX30383" y="connsiteY30383"/>
              </a:cxn>
              <a:cxn ang="0">
                <a:pos x="connsiteX30384" y="connsiteY30384"/>
              </a:cxn>
              <a:cxn ang="0">
                <a:pos x="connsiteX30385" y="connsiteY30385"/>
              </a:cxn>
              <a:cxn ang="0">
                <a:pos x="connsiteX30386" y="connsiteY30386"/>
              </a:cxn>
              <a:cxn ang="0">
                <a:pos x="connsiteX30387" y="connsiteY30387"/>
              </a:cxn>
              <a:cxn ang="0">
                <a:pos x="connsiteX30388" y="connsiteY30388"/>
              </a:cxn>
              <a:cxn ang="0">
                <a:pos x="connsiteX30389" y="connsiteY30389"/>
              </a:cxn>
              <a:cxn ang="0">
                <a:pos x="connsiteX30390" y="connsiteY30390"/>
              </a:cxn>
              <a:cxn ang="0">
                <a:pos x="connsiteX30391" y="connsiteY30391"/>
              </a:cxn>
              <a:cxn ang="0">
                <a:pos x="connsiteX30392" y="connsiteY30392"/>
              </a:cxn>
              <a:cxn ang="0">
                <a:pos x="connsiteX30393" y="connsiteY30393"/>
              </a:cxn>
              <a:cxn ang="0">
                <a:pos x="connsiteX30394" y="connsiteY30394"/>
              </a:cxn>
              <a:cxn ang="0">
                <a:pos x="connsiteX30395" y="connsiteY30395"/>
              </a:cxn>
              <a:cxn ang="0">
                <a:pos x="connsiteX30396" y="connsiteY30396"/>
              </a:cxn>
              <a:cxn ang="0">
                <a:pos x="connsiteX30397" y="connsiteY30397"/>
              </a:cxn>
              <a:cxn ang="0">
                <a:pos x="connsiteX30398" y="connsiteY30398"/>
              </a:cxn>
              <a:cxn ang="0">
                <a:pos x="connsiteX30399" y="connsiteY30399"/>
              </a:cxn>
              <a:cxn ang="0">
                <a:pos x="connsiteX30400" y="connsiteY30400"/>
              </a:cxn>
              <a:cxn ang="0">
                <a:pos x="connsiteX30401" y="connsiteY30401"/>
              </a:cxn>
              <a:cxn ang="0">
                <a:pos x="connsiteX30402" y="connsiteY30402"/>
              </a:cxn>
              <a:cxn ang="0">
                <a:pos x="connsiteX30403" y="connsiteY30403"/>
              </a:cxn>
              <a:cxn ang="0">
                <a:pos x="connsiteX30404" y="connsiteY30404"/>
              </a:cxn>
              <a:cxn ang="0">
                <a:pos x="connsiteX30405" y="connsiteY30405"/>
              </a:cxn>
              <a:cxn ang="0">
                <a:pos x="connsiteX30406" y="connsiteY30406"/>
              </a:cxn>
              <a:cxn ang="0">
                <a:pos x="connsiteX30407" y="connsiteY30407"/>
              </a:cxn>
              <a:cxn ang="0">
                <a:pos x="connsiteX30408" y="connsiteY30408"/>
              </a:cxn>
              <a:cxn ang="0">
                <a:pos x="connsiteX30409" y="connsiteY30409"/>
              </a:cxn>
              <a:cxn ang="0">
                <a:pos x="connsiteX30410" y="connsiteY30410"/>
              </a:cxn>
              <a:cxn ang="0">
                <a:pos x="connsiteX30411" y="connsiteY30411"/>
              </a:cxn>
              <a:cxn ang="0">
                <a:pos x="connsiteX30412" y="connsiteY30412"/>
              </a:cxn>
              <a:cxn ang="0">
                <a:pos x="connsiteX30413" y="connsiteY30413"/>
              </a:cxn>
              <a:cxn ang="0">
                <a:pos x="connsiteX30414" y="connsiteY30414"/>
              </a:cxn>
              <a:cxn ang="0">
                <a:pos x="connsiteX30415" y="connsiteY30415"/>
              </a:cxn>
              <a:cxn ang="0">
                <a:pos x="connsiteX30416" y="connsiteY30416"/>
              </a:cxn>
              <a:cxn ang="0">
                <a:pos x="connsiteX30417" y="connsiteY30417"/>
              </a:cxn>
              <a:cxn ang="0">
                <a:pos x="connsiteX30418" y="connsiteY30418"/>
              </a:cxn>
              <a:cxn ang="0">
                <a:pos x="connsiteX30419" y="connsiteY30419"/>
              </a:cxn>
              <a:cxn ang="0">
                <a:pos x="connsiteX30420" y="connsiteY30420"/>
              </a:cxn>
              <a:cxn ang="0">
                <a:pos x="connsiteX30421" y="connsiteY30421"/>
              </a:cxn>
              <a:cxn ang="0">
                <a:pos x="connsiteX30422" y="connsiteY30422"/>
              </a:cxn>
              <a:cxn ang="0">
                <a:pos x="connsiteX30423" y="connsiteY30423"/>
              </a:cxn>
              <a:cxn ang="0">
                <a:pos x="connsiteX30424" y="connsiteY30424"/>
              </a:cxn>
              <a:cxn ang="0">
                <a:pos x="connsiteX30425" y="connsiteY30425"/>
              </a:cxn>
              <a:cxn ang="0">
                <a:pos x="connsiteX30426" y="connsiteY30426"/>
              </a:cxn>
              <a:cxn ang="0">
                <a:pos x="connsiteX30427" y="connsiteY30427"/>
              </a:cxn>
              <a:cxn ang="0">
                <a:pos x="connsiteX30428" y="connsiteY30428"/>
              </a:cxn>
              <a:cxn ang="0">
                <a:pos x="connsiteX30429" y="connsiteY30429"/>
              </a:cxn>
              <a:cxn ang="0">
                <a:pos x="connsiteX30430" y="connsiteY30430"/>
              </a:cxn>
              <a:cxn ang="0">
                <a:pos x="connsiteX30431" y="connsiteY30431"/>
              </a:cxn>
              <a:cxn ang="0">
                <a:pos x="connsiteX30432" y="connsiteY30432"/>
              </a:cxn>
              <a:cxn ang="0">
                <a:pos x="connsiteX30433" y="connsiteY30433"/>
              </a:cxn>
              <a:cxn ang="0">
                <a:pos x="connsiteX30434" y="connsiteY30434"/>
              </a:cxn>
              <a:cxn ang="0">
                <a:pos x="connsiteX30435" y="connsiteY30435"/>
              </a:cxn>
              <a:cxn ang="0">
                <a:pos x="connsiteX30436" y="connsiteY30436"/>
              </a:cxn>
              <a:cxn ang="0">
                <a:pos x="connsiteX30437" y="connsiteY30437"/>
              </a:cxn>
              <a:cxn ang="0">
                <a:pos x="connsiteX30438" y="connsiteY30438"/>
              </a:cxn>
              <a:cxn ang="0">
                <a:pos x="connsiteX30439" y="connsiteY30439"/>
              </a:cxn>
              <a:cxn ang="0">
                <a:pos x="connsiteX30440" y="connsiteY30440"/>
              </a:cxn>
              <a:cxn ang="0">
                <a:pos x="connsiteX30441" y="connsiteY30441"/>
              </a:cxn>
              <a:cxn ang="0">
                <a:pos x="connsiteX30442" y="connsiteY30442"/>
              </a:cxn>
              <a:cxn ang="0">
                <a:pos x="connsiteX30443" y="connsiteY30443"/>
              </a:cxn>
              <a:cxn ang="0">
                <a:pos x="connsiteX30444" y="connsiteY30444"/>
              </a:cxn>
              <a:cxn ang="0">
                <a:pos x="connsiteX30445" y="connsiteY30445"/>
              </a:cxn>
              <a:cxn ang="0">
                <a:pos x="connsiteX30446" y="connsiteY30446"/>
              </a:cxn>
              <a:cxn ang="0">
                <a:pos x="connsiteX30447" y="connsiteY30447"/>
              </a:cxn>
              <a:cxn ang="0">
                <a:pos x="connsiteX30448" y="connsiteY30448"/>
              </a:cxn>
              <a:cxn ang="0">
                <a:pos x="connsiteX30449" y="connsiteY30449"/>
              </a:cxn>
              <a:cxn ang="0">
                <a:pos x="connsiteX30450" y="connsiteY30450"/>
              </a:cxn>
              <a:cxn ang="0">
                <a:pos x="connsiteX30451" y="connsiteY30451"/>
              </a:cxn>
              <a:cxn ang="0">
                <a:pos x="connsiteX30452" y="connsiteY30452"/>
              </a:cxn>
              <a:cxn ang="0">
                <a:pos x="connsiteX30453" y="connsiteY30453"/>
              </a:cxn>
              <a:cxn ang="0">
                <a:pos x="connsiteX30454" y="connsiteY30454"/>
              </a:cxn>
              <a:cxn ang="0">
                <a:pos x="connsiteX30455" y="connsiteY30455"/>
              </a:cxn>
              <a:cxn ang="0">
                <a:pos x="connsiteX30456" y="connsiteY30456"/>
              </a:cxn>
              <a:cxn ang="0">
                <a:pos x="connsiteX30457" y="connsiteY30457"/>
              </a:cxn>
              <a:cxn ang="0">
                <a:pos x="connsiteX30458" y="connsiteY30458"/>
              </a:cxn>
              <a:cxn ang="0">
                <a:pos x="connsiteX30459" y="connsiteY30459"/>
              </a:cxn>
              <a:cxn ang="0">
                <a:pos x="connsiteX30460" y="connsiteY30460"/>
              </a:cxn>
              <a:cxn ang="0">
                <a:pos x="connsiteX30461" y="connsiteY30461"/>
              </a:cxn>
              <a:cxn ang="0">
                <a:pos x="connsiteX30462" y="connsiteY30462"/>
              </a:cxn>
              <a:cxn ang="0">
                <a:pos x="connsiteX30463" y="connsiteY30463"/>
              </a:cxn>
              <a:cxn ang="0">
                <a:pos x="connsiteX30464" y="connsiteY30464"/>
              </a:cxn>
              <a:cxn ang="0">
                <a:pos x="connsiteX30465" y="connsiteY30465"/>
              </a:cxn>
              <a:cxn ang="0">
                <a:pos x="connsiteX30466" y="connsiteY30466"/>
              </a:cxn>
              <a:cxn ang="0">
                <a:pos x="connsiteX30467" y="connsiteY30467"/>
              </a:cxn>
              <a:cxn ang="0">
                <a:pos x="connsiteX30468" y="connsiteY30468"/>
              </a:cxn>
              <a:cxn ang="0">
                <a:pos x="connsiteX30469" y="connsiteY30469"/>
              </a:cxn>
              <a:cxn ang="0">
                <a:pos x="connsiteX30470" y="connsiteY30470"/>
              </a:cxn>
              <a:cxn ang="0">
                <a:pos x="connsiteX30471" y="connsiteY30471"/>
              </a:cxn>
              <a:cxn ang="0">
                <a:pos x="connsiteX30472" y="connsiteY30472"/>
              </a:cxn>
              <a:cxn ang="0">
                <a:pos x="connsiteX30473" y="connsiteY30473"/>
              </a:cxn>
              <a:cxn ang="0">
                <a:pos x="connsiteX30474" y="connsiteY30474"/>
              </a:cxn>
              <a:cxn ang="0">
                <a:pos x="connsiteX30475" y="connsiteY30475"/>
              </a:cxn>
              <a:cxn ang="0">
                <a:pos x="connsiteX30476" y="connsiteY30476"/>
              </a:cxn>
              <a:cxn ang="0">
                <a:pos x="connsiteX30477" y="connsiteY30477"/>
              </a:cxn>
              <a:cxn ang="0">
                <a:pos x="connsiteX30478" y="connsiteY30478"/>
              </a:cxn>
              <a:cxn ang="0">
                <a:pos x="connsiteX30479" y="connsiteY30479"/>
              </a:cxn>
              <a:cxn ang="0">
                <a:pos x="connsiteX30480" y="connsiteY30480"/>
              </a:cxn>
              <a:cxn ang="0">
                <a:pos x="connsiteX30481" y="connsiteY30481"/>
              </a:cxn>
              <a:cxn ang="0">
                <a:pos x="connsiteX30482" y="connsiteY30482"/>
              </a:cxn>
              <a:cxn ang="0">
                <a:pos x="connsiteX30483" y="connsiteY30483"/>
              </a:cxn>
              <a:cxn ang="0">
                <a:pos x="connsiteX30484" y="connsiteY30484"/>
              </a:cxn>
              <a:cxn ang="0">
                <a:pos x="connsiteX30485" y="connsiteY30485"/>
              </a:cxn>
              <a:cxn ang="0">
                <a:pos x="connsiteX30486" y="connsiteY30486"/>
              </a:cxn>
              <a:cxn ang="0">
                <a:pos x="connsiteX30487" y="connsiteY30487"/>
              </a:cxn>
              <a:cxn ang="0">
                <a:pos x="connsiteX30488" y="connsiteY30488"/>
              </a:cxn>
              <a:cxn ang="0">
                <a:pos x="connsiteX30489" y="connsiteY30489"/>
              </a:cxn>
              <a:cxn ang="0">
                <a:pos x="connsiteX30490" y="connsiteY30490"/>
              </a:cxn>
              <a:cxn ang="0">
                <a:pos x="connsiteX30491" y="connsiteY30491"/>
              </a:cxn>
              <a:cxn ang="0">
                <a:pos x="connsiteX30492" y="connsiteY30492"/>
              </a:cxn>
              <a:cxn ang="0">
                <a:pos x="connsiteX30493" y="connsiteY30493"/>
              </a:cxn>
              <a:cxn ang="0">
                <a:pos x="connsiteX30494" y="connsiteY30494"/>
              </a:cxn>
              <a:cxn ang="0">
                <a:pos x="connsiteX30495" y="connsiteY30495"/>
              </a:cxn>
              <a:cxn ang="0">
                <a:pos x="connsiteX30496" y="connsiteY30496"/>
              </a:cxn>
              <a:cxn ang="0">
                <a:pos x="connsiteX30497" y="connsiteY30497"/>
              </a:cxn>
              <a:cxn ang="0">
                <a:pos x="connsiteX30498" y="connsiteY30498"/>
              </a:cxn>
              <a:cxn ang="0">
                <a:pos x="connsiteX30499" y="connsiteY30499"/>
              </a:cxn>
              <a:cxn ang="0">
                <a:pos x="connsiteX30500" y="connsiteY30500"/>
              </a:cxn>
              <a:cxn ang="0">
                <a:pos x="connsiteX30501" y="connsiteY30501"/>
              </a:cxn>
              <a:cxn ang="0">
                <a:pos x="connsiteX30502" y="connsiteY30502"/>
              </a:cxn>
              <a:cxn ang="0">
                <a:pos x="connsiteX30503" y="connsiteY30503"/>
              </a:cxn>
              <a:cxn ang="0">
                <a:pos x="connsiteX30504" y="connsiteY30504"/>
              </a:cxn>
              <a:cxn ang="0">
                <a:pos x="connsiteX30505" y="connsiteY30505"/>
              </a:cxn>
              <a:cxn ang="0">
                <a:pos x="connsiteX30506" y="connsiteY30506"/>
              </a:cxn>
              <a:cxn ang="0">
                <a:pos x="connsiteX30507" y="connsiteY30507"/>
              </a:cxn>
              <a:cxn ang="0">
                <a:pos x="connsiteX30508" y="connsiteY30508"/>
              </a:cxn>
              <a:cxn ang="0">
                <a:pos x="connsiteX30509" y="connsiteY30509"/>
              </a:cxn>
              <a:cxn ang="0">
                <a:pos x="connsiteX30510" y="connsiteY30510"/>
              </a:cxn>
              <a:cxn ang="0">
                <a:pos x="connsiteX30511" y="connsiteY30511"/>
              </a:cxn>
              <a:cxn ang="0">
                <a:pos x="connsiteX30512" y="connsiteY30512"/>
              </a:cxn>
              <a:cxn ang="0">
                <a:pos x="connsiteX30513" y="connsiteY30513"/>
              </a:cxn>
              <a:cxn ang="0">
                <a:pos x="connsiteX30514" y="connsiteY30514"/>
              </a:cxn>
              <a:cxn ang="0">
                <a:pos x="connsiteX30515" y="connsiteY30515"/>
              </a:cxn>
              <a:cxn ang="0">
                <a:pos x="connsiteX30516" y="connsiteY30516"/>
              </a:cxn>
              <a:cxn ang="0">
                <a:pos x="connsiteX30517" y="connsiteY30517"/>
              </a:cxn>
              <a:cxn ang="0">
                <a:pos x="connsiteX30518" y="connsiteY30518"/>
              </a:cxn>
              <a:cxn ang="0">
                <a:pos x="connsiteX30519" y="connsiteY30519"/>
              </a:cxn>
              <a:cxn ang="0">
                <a:pos x="connsiteX30520" y="connsiteY30520"/>
              </a:cxn>
              <a:cxn ang="0">
                <a:pos x="connsiteX30521" y="connsiteY30521"/>
              </a:cxn>
              <a:cxn ang="0">
                <a:pos x="connsiteX30522" y="connsiteY30522"/>
              </a:cxn>
              <a:cxn ang="0">
                <a:pos x="connsiteX30523" y="connsiteY30523"/>
              </a:cxn>
              <a:cxn ang="0">
                <a:pos x="connsiteX30524" y="connsiteY30524"/>
              </a:cxn>
              <a:cxn ang="0">
                <a:pos x="connsiteX30525" y="connsiteY30525"/>
              </a:cxn>
              <a:cxn ang="0">
                <a:pos x="connsiteX30526" y="connsiteY30526"/>
              </a:cxn>
              <a:cxn ang="0">
                <a:pos x="connsiteX30527" y="connsiteY30527"/>
              </a:cxn>
              <a:cxn ang="0">
                <a:pos x="connsiteX30528" y="connsiteY30528"/>
              </a:cxn>
              <a:cxn ang="0">
                <a:pos x="connsiteX30529" y="connsiteY30529"/>
              </a:cxn>
              <a:cxn ang="0">
                <a:pos x="connsiteX30530" y="connsiteY30530"/>
              </a:cxn>
              <a:cxn ang="0">
                <a:pos x="connsiteX30531" y="connsiteY30531"/>
              </a:cxn>
              <a:cxn ang="0">
                <a:pos x="connsiteX30532" y="connsiteY30532"/>
              </a:cxn>
              <a:cxn ang="0">
                <a:pos x="connsiteX30533" y="connsiteY30533"/>
              </a:cxn>
              <a:cxn ang="0">
                <a:pos x="connsiteX30534" y="connsiteY30534"/>
              </a:cxn>
              <a:cxn ang="0">
                <a:pos x="connsiteX30535" y="connsiteY30535"/>
              </a:cxn>
              <a:cxn ang="0">
                <a:pos x="connsiteX30536" y="connsiteY30536"/>
              </a:cxn>
              <a:cxn ang="0">
                <a:pos x="connsiteX30537" y="connsiteY30537"/>
              </a:cxn>
              <a:cxn ang="0">
                <a:pos x="connsiteX30538" y="connsiteY30538"/>
              </a:cxn>
              <a:cxn ang="0">
                <a:pos x="connsiteX30539" y="connsiteY30539"/>
              </a:cxn>
              <a:cxn ang="0">
                <a:pos x="connsiteX30540" y="connsiteY30540"/>
              </a:cxn>
              <a:cxn ang="0">
                <a:pos x="connsiteX30541" y="connsiteY30541"/>
              </a:cxn>
              <a:cxn ang="0">
                <a:pos x="connsiteX30542" y="connsiteY30542"/>
              </a:cxn>
              <a:cxn ang="0">
                <a:pos x="connsiteX30543" y="connsiteY30543"/>
              </a:cxn>
              <a:cxn ang="0">
                <a:pos x="connsiteX30544" y="connsiteY30544"/>
              </a:cxn>
              <a:cxn ang="0">
                <a:pos x="connsiteX30545" y="connsiteY30545"/>
              </a:cxn>
              <a:cxn ang="0">
                <a:pos x="connsiteX30546" y="connsiteY30546"/>
              </a:cxn>
              <a:cxn ang="0">
                <a:pos x="connsiteX30547" y="connsiteY30547"/>
              </a:cxn>
              <a:cxn ang="0">
                <a:pos x="connsiteX30548" y="connsiteY30548"/>
              </a:cxn>
              <a:cxn ang="0">
                <a:pos x="connsiteX30549" y="connsiteY30549"/>
              </a:cxn>
              <a:cxn ang="0">
                <a:pos x="connsiteX30550" y="connsiteY30550"/>
              </a:cxn>
              <a:cxn ang="0">
                <a:pos x="connsiteX30551" y="connsiteY30551"/>
              </a:cxn>
              <a:cxn ang="0">
                <a:pos x="connsiteX30552" y="connsiteY30552"/>
              </a:cxn>
              <a:cxn ang="0">
                <a:pos x="connsiteX30553" y="connsiteY30553"/>
              </a:cxn>
              <a:cxn ang="0">
                <a:pos x="connsiteX30554" y="connsiteY30554"/>
              </a:cxn>
              <a:cxn ang="0">
                <a:pos x="connsiteX30555" y="connsiteY30555"/>
              </a:cxn>
              <a:cxn ang="0">
                <a:pos x="connsiteX30556" y="connsiteY30556"/>
              </a:cxn>
              <a:cxn ang="0">
                <a:pos x="connsiteX30557" y="connsiteY30557"/>
              </a:cxn>
              <a:cxn ang="0">
                <a:pos x="connsiteX30558" y="connsiteY30558"/>
              </a:cxn>
              <a:cxn ang="0">
                <a:pos x="connsiteX30559" y="connsiteY30559"/>
              </a:cxn>
              <a:cxn ang="0">
                <a:pos x="connsiteX30560" y="connsiteY30560"/>
              </a:cxn>
              <a:cxn ang="0">
                <a:pos x="connsiteX30561" y="connsiteY30561"/>
              </a:cxn>
              <a:cxn ang="0">
                <a:pos x="connsiteX30562" y="connsiteY30562"/>
              </a:cxn>
              <a:cxn ang="0">
                <a:pos x="connsiteX30563" y="connsiteY30563"/>
              </a:cxn>
              <a:cxn ang="0">
                <a:pos x="connsiteX30564" y="connsiteY30564"/>
              </a:cxn>
              <a:cxn ang="0">
                <a:pos x="connsiteX30565" y="connsiteY30565"/>
              </a:cxn>
              <a:cxn ang="0">
                <a:pos x="connsiteX30566" y="connsiteY30566"/>
              </a:cxn>
              <a:cxn ang="0">
                <a:pos x="connsiteX30567" y="connsiteY30567"/>
              </a:cxn>
              <a:cxn ang="0">
                <a:pos x="connsiteX30568" y="connsiteY30568"/>
              </a:cxn>
              <a:cxn ang="0">
                <a:pos x="connsiteX30569" y="connsiteY30569"/>
              </a:cxn>
              <a:cxn ang="0">
                <a:pos x="connsiteX30570" y="connsiteY30570"/>
              </a:cxn>
              <a:cxn ang="0">
                <a:pos x="connsiteX30571" y="connsiteY30571"/>
              </a:cxn>
              <a:cxn ang="0">
                <a:pos x="connsiteX30572" y="connsiteY30572"/>
              </a:cxn>
              <a:cxn ang="0">
                <a:pos x="connsiteX30573" y="connsiteY30573"/>
              </a:cxn>
              <a:cxn ang="0">
                <a:pos x="connsiteX30574" y="connsiteY30574"/>
              </a:cxn>
              <a:cxn ang="0">
                <a:pos x="connsiteX30575" y="connsiteY30575"/>
              </a:cxn>
              <a:cxn ang="0">
                <a:pos x="connsiteX30576" y="connsiteY30576"/>
              </a:cxn>
              <a:cxn ang="0">
                <a:pos x="connsiteX30577" y="connsiteY30577"/>
              </a:cxn>
              <a:cxn ang="0">
                <a:pos x="connsiteX30578" y="connsiteY30578"/>
              </a:cxn>
              <a:cxn ang="0">
                <a:pos x="connsiteX30579" y="connsiteY30579"/>
              </a:cxn>
              <a:cxn ang="0">
                <a:pos x="connsiteX30580" y="connsiteY30580"/>
              </a:cxn>
              <a:cxn ang="0">
                <a:pos x="connsiteX30581" y="connsiteY30581"/>
              </a:cxn>
              <a:cxn ang="0">
                <a:pos x="connsiteX30582" y="connsiteY30582"/>
              </a:cxn>
              <a:cxn ang="0">
                <a:pos x="connsiteX30583" y="connsiteY30583"/>
              </a:cxn>
              <a:cxn ang="0">
                <a:pos x="connsiteX30584" y="connsiteY30584"/>
              </a:cxn>
              <a:cxn ang="0">
                <a:pos x="connsiteX30585" y="connsiteY30585"/>
              </a:cxn>
              <a:cxn ang="0">
                <a:pos x="connsiteX30586" y="connsiteY30586"/>
              </a:cxn>
              <a:cxn ang="0">
                <a:pos x="connsiteX30587" y="connsiteY30587"/>
              </a:cxn>
              <a:cxn ang="0">
                <a:pos x="connsiteX30588" y="connsiteY30588"/>
              </a:cxn>
              <a:cxn ang="0">
                <a:pos x="connsiteX30589" y="connsiteY30589"/>
              </a:cxn>
              <a:cxn ang="0">
                <a:pos x="connsiteX30590" y="connsiteY30590"/>
              </a:cxn>
              <a:cxn ang="0">
                <a:pos x="connsiteX30591" y="connsiteY30591"/>
              </a:cxn>
              <a:cxn ang="0">
                <a:pos x="connsiteX30592" y="connsiteY30592"/>
              </a:cxn>
              <a:cxn ang="0">
                <a:pos x="connsiteX30593" y="connsiteY30593"/>
              </a:cxn>
              <a:cxn ang="0">
                <a:pos x="connsiteX30594" y="connsiteY30594"/>
              </a:cxn>
              <a:cxn ang="0">
                <a:pos x="connsiteX30595" y="connsiteY30595"/>
              </a:cxn>
              <a:cxn ang="0">
                <a:pos x="connsiteX30596" y="connsiteY30596"/>
              </a:cxn>
              <a:cxn ang="0">
                <a:pos x="connsiteX30597" y="connsiteY30597"/>
              </a:cxn>
              <a:cxn ang="0">
                <a:pos x="connsiteX30598" y="connsiteY30598"/>
              </a:cxn>
              <a:cxn ang="0">
                <a:pos x="connsiteX30599" y="connsiteY30599"/>
              </a:cxn>
              <a:cxn ang="0">
                <a:pos x="connsiteX30600" y="connsiteY30600"/>
              </a:cxn>
              <a:cxn ang="0">
                <a:pos x="connsiteX30601" y="connsiteY30601"/>
              </a:cxn>
              <a:cxn ang="0">
                <a:pos x="connsiteX30602" y="connsiteY30602"/>
              </a:cxn>
              <a:cxn ang="0">
                <a:pos x="connsiteX30603" y="connsiteY30603"/>
              </a:cxn>
              <a:cxn ang="0">
                <a:pos x="connsiteX30604" y="connsiteY30604"/>
              </a:cxn>
              <a:cxn ang="0">
                <a:pos x="connsiteX30605" y="connsiteY30605"/>
              </a:cxn>
              <a:cxn ang="0">
                <a:pos x="connsiteX30606" y="connsiteY30606"/>
              </a:cxn>
              <a:cxn ang="0">
                <a:pos x="connsiteX30607" y="connsiteY30607"/>
              </a:cxn>
              <a:cxn ang="0">
                <a:pos x="connsiteX30608" y="connsiteY30608"/>
              </a:cxn>
              <a:cxn ang="0">
                <a:pos x="connsiteX30609" y="connsiteY30609"/>
              </a:cxn>
              <a:cxn ang="0">
                <a:pos x="connsiteX30610" y="connsiteY30610"/>
              </a:cxn>
              <a:cxn ang="0">
                <a:pos x="connsiteX30611" y="connsiteY30611"/>
              </a:cxn>
              <a:cxn ang="0">
                <a:pos x="connsiteX30612" y="connsiteY30612"/>
              </a:cxn>
              <a:cxn ang="0">
                <a:pos x="connsiteX30613" y="connsiteY30613"/>
              </a:cxn>
              <a:cxn ang="0">
                <a:pos x="connsiteX30614" y="connsiteY30614"/>
              </a:cxn>
              <a:cxn ang="0">
                <a:pos x="connsiteX30615" y="connsiteY30615"/>
              </a:cxn>
              <a:cxn ang="0">
                <a:pos x="connsiteX30616" y="connsiteY30616"/>
              </a:cxn>
              <a:cxn ang="0">
                <a:pos x="connsiteX30617" y="connsiteY30617"/>
              </a:cxn>
              <a:cxn ang="0">
                <a:pos x="connsiteX30618" y="connsiteY30618"/>
              </a:cxn>
              <a:cxn ang="0">
                <a:pos x="connsiteX30619" y="connsiteY30619"/>
              </a:cxn>
              <a:cxn ang="0">
                <a:pos x="connsiteX30620" y="connsiteY30620"/>
              </a:cxn>
              <a:cxn ang="0">
                <a:pos x="connsiteX30621" y="connsiteY30621"/>
              </a:cxn>
              <a:cxn ang="0">
                <a:pos x="connsiteX30622" y="connsiteY30622"/>
              </a:cxn>
              <a:cxn ang="0">
                <a:pos x="connsiteX30623" y="connsiteY30623"/>
              </a:cxn>
              <a:cxn ang="0">
                <a:pos x="connsiteX30624" y="connsiteY30624"/>
              </a:cxn>
              <a:cxn ang="0">
                <a:pos x="connsiteX30625" y="connsiteY30625"/>
              </a:cxn>
              <a:cxn ang="0">
                <a:pos x="connsiteX30626" y="connsiteY30626"/>
              </a:cxn>
              <a:cxn ang="0">
                <a:pos x="connsiteX30627" y="connsiteY30627"/>
              </a:cxn>
              <a:cxn ang="0">
                <a:pos x="connsiteX30628" y="connsiteY30628"/>
              </a:cxn>
              <a:cxn ang="0">
                <a:pos x="connsiteX30629" y="connsiteY30629"/>
              </a:cxn>
              <a:cxn ang="0">
                <a:pos x="connsiteX30630" y="connsiteY30630"/>
              </a:cxn>
              <a:cxn ang="0">
                <a:pos x="connsiteX30631" y="connsiteY30631"/>
              </a:cxn>
              <a:cxn ang="0">
                <a:pos x="connsiteX30632" y="connsiteY30632"/>
              </a:cxn>
              <a:cxn ang="0">
                <a:pos x="connsiteX30633" y="connsiteY30633"/>
              </a:cxn>
              <a:cxn ang="0">
                <a:pos x="connsiteX30634" y="connsiteY30634"/>
              </a:cxn>
              <a:cxn ang="0">
                <a:pos x="connsiteX30635" y="connsiteY30635"/>
              </a:cxn>
              <a:cxn ang="0">
                <a:pos x="connsiteX30636" y="connsiteY30636"/>
              </a:cxn>
              <a:cxn ang="0">
                <a:pos x="connsiteX30637" y="connsiteY30637"/>
              </a:cxn>
              <a:cxn ang="0">
                <a:pos x="connsiteX30638" y="connsiteY30638"/>
              </a:cxn>
              <a:cxn ang="0">
                <a:pos x="connsiteX30639" y="connsiteY30639"/>
              </a:cxn>
              <a:cxn ang="0">
                <a:pos x="connsiteX30640" y="connsiteY30640"/>
              </a:cxn>
              <a:cxn ang="0">
                <a:pos x="connsiteX30641" y="connsiteY30641"/>
              </a:cxn>
              <a:cxn ang="0">
                <a:pos x="connsiteX30642" y="connsiteY30642"/>
              </a:cxn>
              <a:cxn ang="0">
                <a:pos x="connsiteX30643" y="connsiteY30643"/>
              </a:cxn>
              <a:cxn ang="0">
                <a:pos x="connsiteX30644" y="connsiteY30644"/>
              </a:cxn>
              <a:cxn ang="0">
                <a:pos x="connsiteX30645" y="connsiteY30645"/>
              </a:cxn>
              <a:cxn ang="0">
                <a:pos x="connsiteX30646" y="connsiteY30646"/>
              </a:cxn>
              <a:cxn ang="0">
                <a:pos x="connsiteX30647" y="connsiteY30647"/>
              </a:cxn>
              <a:cxn ang="0">
                <a:pos x="connsiteX30648" y="connsiteY30648"/>
              </a:cxn>
              <a:cxn ang="0">
                <a:pos x="connsiteX30649" y="connsiteY30649"/>
              </a:cxn>
              <a:cxn ang="0">
                <a:pos x="connsiteX30650" y="connsiteY30650"/>
              </a:cxn>
              <a:cxn ang="0">
                <a:pos x="connsiteX30651" y="connsiteY30651"/>
              </a:cxn>
              <a:cxn ang="0">
                <a:pos x="connsiteX30652" y="connsiteY30652"/>
              </a:cxn>
              <a:cxn ang="0">
                <a:pos x="connsiteX30653" y="connsiteY30653"/>
              </a:cxn>
              <a:cxn ang="0">
                <a:pos x="connsiteX30654" y="connsiteY30654"/>
              </a:cxn>
              <a:cxn ang="0">
                <a:pos x="connsiteX30655" y="connsiteY30655"/>
              </a:cxn>
              <a:cxn ang="0">
                <a:pos x="connsiteX30656" y="connsiteY30656"/>
              </a:cxn>
              <a:cxn ang="0">
                <a:pos x="connsiteX30657" y="connsiteY30657"/>
              </a:cxn>
              <a:cxn ang="0">
                <a:pos x="connsiteX30658" y="connsiteY30658"/>
              </a:cxn>
              <a:cxn ang="0">
                <a:pos x="connsiteX30659" y="connsiteY30659"/>
              </a:cxn>
              <a:cxn ang="0">
                <a:pos x="connsiteX30660" y="connsiteY30660"/>
              </a:cxn>
              <a:cxn ang="0">
                <a:pos x="connsiteX30661" y="connsiteY30661"/>
              </a:cxn>
              <a:cxn ang="0">
                <a:pos x="connsiteX30662" y="connsiteY30662"/>
              </a:cxn>
              <a:cxn ang="0">
                <a:pos x="connsiteX30663" y="connsiteY30663"/>
              </a:cxn>
              <a:cxn ang="0">
                <a:pos x="connsiteX30664" y="connsiteY30664"/>
              </a:cxn>
              <a:cxn ang="0">
                <a:pos x="connsiteX30665" y="connsiteY30665"/>
              </a:cxn>
              <a:cxn ang="0">
                <a:pos x="connsiteX30666" y="connsiteY30666"/>
              </a:cxn>
              <a:cxn ang="0">
                <a:pos x="connsiteX30667" y="connsiteY30667"/>
              </a:cxn>
              <a:cxn ang="0">
                <a:pos x="connsiteX30668" y="connsiteY30668"/>
              </a:cxn>
              <a:cxn ang="0">
                <a:pos x="connsiteX30669" y="connsiteY30669"/>
              </a:cxn>
              <a:cxn ang="0">
                <a:pos x="connsiteX30670" y="connsiteY30670"/>
              </a:cxn>
              <a:cxn ang="0">
                <a:pos x="connsiteX30671" y="connsiteY30671"/>
              </a:cxn>
              <a:cxn ang="0">
                <a:pos x="connsiteX30672" y="connsiteY30672"/>
              </a:cxn>
              <a:cxn ang="0">
                <a:pos x="connsiteX30673" y="connsiteY30673"/>
              </a:cxn>
              <a:cxn ang="0">
                <a:pos x="connsiteX30674" y="connsiteY30674"/>
              </a:cxn>
              <a:cxn ang="0">
                <a:pos x="connsiteX30675" y="connsiteY30675"/>
              </a:cxn>
              <a:cxn ang="0">
                <a:pos x="connsiteX30676" y="connsiteY30676"/>
              </a:cxn>
              <a:cxn ang="0">
                <a:pos x="connsiteX30677" y="connsiteY30677"/>
              </a:cxn>
              <a:cxn ang="0">
                <a:pos x="connsiteX30678" y="connsiteY30678"/>
              </a:cxn>
              <a:cxn ang="0">
                <a:pos x="connsiteX30679" y="connsiteY30679"/>
              </a:cxn>
              <a:cxn ang="0">
                <a:pos x="connsiteX30680" y="connsiteY30680"/>
              </a:cxn>
              <a:cxn ang="0">
                <a:pos x="connsiteX30681" y="connsiteY30681"/>
              </a:cxn>
              <a:cxn ang="0">
                <a:pos x="connsiteX30682" y="connsiteY30682"/>
              </a:cxn>
              <a:cxn ang="0">
                <a:pos x="connsiteX30683" y="connsiteY30683"/>
              </a:cxn>
              <a:cxn ang="0">
                <a:pos x="connsiteX30684" y="connsiteY30684"/>
              </a:cxn>
              <a:cxn ang="0">
                <a:pos x="connsiteX30685" y="connsiteY30685"/>
              </a:cxn>
              <a:cxn ang="0">
                <a:pos x="connsiteX30686" y="connsiteY30686"/>
              </a:cxn>
              <a:cxn ang="0">
                <a:pos x="connsiteX30687" y="connsiteY30687"/>
              </a:cxn>
              <a:cxn ang="0">
                <a:pos x="connsiteX30688" y="connsiteY30688"/>
              </a:cxn>
              <a:cxn ang="0">
                <a:pos x="connsiteX30689" y="connsiteY30689"/>
              </a:cxn>
              <a:cxn ang="0">
                <a:pos x="connsiteX30690" y="connsiteY30690"/>
              </a:cxn>
              <a:cxn ang="0">
                <a:pos x="connsiteX30691" y="connsiteY30691"/>
              </a:cxn>
              <a:cxn ang="0">
                <a:pos x="connsiteX30692" y="connsiteY30692"/>
              </a:cxn>
              <a:cxn ang="0">
                <a:pos x="connsiteX30693" y="connsiteY30693"/>
              </a:cxn>
              <a:cxn ang="0">
                <a:pos x="connsiteX30694" y="connsiteY30694"/>
              </a:cxn>
              <a:cxn ang="0">
                <a:pos x="connsiteX30695" y="connsiteY30695"/>
              </a:cxn>
              <a:cxn ang="0">
                <a:pos x="connsiteX30696" y="connsiteY30696"/>
              </a:cxn>
              <a:cxn ang="0">
                <a:pos x="connsiteX30697" y="connsiteY30697"/>
              </a:cxn>
              <a:cxn ang="0">
                <a:pos x="connsiteX30698" y="connsiteY30698"/>
              </a:cxn>
              <a:cxn ang="0">
                <a:pos x="connsiteX30699" y="connsiteY30699"/>
              </a:cxn>
              <a:cxn ang="0">
                <a:pos x="connsiteX30700" y="connsiteY30700"/>
              </a:cxn>
              <a:cxn ang="0">
                <a:pos x="connsiteX30701" y="connsiteY30701"/>
              </a:cxn>
              <a:cxn ang="0">
                <a:pos x="connsiteX30702" y="connsiteY30702"/>
              </a:cxn>
              <a:cxn ang="0">
                <a:pos x="connsiteX30703" y="connsiteY30703"/>
              </a:cxn>
              <a:cxn ang="0">
                <a:pos x="connsiteX30704" y="connsiteY30704"/>
              </a:cxn>
              <a:cxn ang="0">
                <a:pos x="connsiteX30705" y="connsiteY30705"/>
              </a:cxn>
              <a:cxn ang="0">
                <a:pos x="connsiteX30706" y="connsiteY30706"/>
              </a:cxn>
              <a:cxn ang="0">
                <a:pos x="connsiteX30707" y="connsiteY30707"/>
              </a:cxn>
              <a:cxn ang="0">
                <a:pos x="connsiteX30708" y="connsiteY30708"/>
              </a:cxn>
              <a:cxn ang="0">
                <a:pos x="connsiteX30709" y="connsiteY30709"/>
              </a:cxn>
              <a:cxn ang="0">
                <a:pos x="connsiteX30710" y="connsiteY30710"/>
              </a:cxn>
              <a:cxn ang="0">
                <a:pos x="connsiteX30711" y="connsiteY30711"/>
              </a:cxn>
              <a:cxn ang="0">
                <a:pos x="connsiteX30712" y="connsiteY30712"/>
              </a:cxn>
              <a:cxn ang="0">
                <a:pos x="connsiteX30713" y="connsiteY30713"/>
              </a:cxn>
              <a:cxn ang="0">
                <a:pos x="connsiteX30714" y="connsiteY30714"/>
              </a:cxn>
              <a:cxn ang="0">
                <a:pos x="connsiteX30715" y="connsiteY30715"/>
              </a:cxn>
              <a:cxn ang="0">
                <a:pos x="connsiteX30716" y="connsiteY30716"/>
              </a:cxn>
              <a:cxn ang="0">
                <a:pos x="connsiteX30717" y="connsiteY30717"/>
              </a:cxn>
              <a:cxn ang="0">
                <a:pos x="connsiteX30718" y="connsiteY30718"/>
              </a:cxn>
              <a:cxn ang="0">
                <a:pos x="connsiteX30719" y="connsiteY30719"/>
              </a:cxn>
              <a:cxn ang="0">
                <a:pos x="connsiteX30720" y="connsiteY30720"/>
              </a:cxn>
              <a:cxn ang="0">
                <a:pos x="connsiteX30721" y="connsiteY30721"/>
              </a:cxn>
              <a:cxn ang="0">
                <a:pos x="connsiteX30722" y="connsiteY30722"/>
              </a:cxn>
              <a:cxn ang="0">
                <a:pos x="connsiteX30723" y="connsiteY30723"/>
              </a:cxn>
              <a:cxn ang="0">
                <a:pos x="connsiteX30724" y="connsiteY30724"/>
              </a:cxn>
              <a:cxn ang="0">
                <a:pos x="connsiteX30725" y="connsiteY30725"/>
              </a:cxn>
              <a:cxn ang="0">
                <a:pos x="connsiteX30726" y="connsiteY30726"/>
              </a:cxn>
              <a:cxn ang="0">
                <a:pos x="connsiteX30727" y="connsiteY30727"/>
              </a:cxn>
              <a:cxn ang="0">
                <a:pos x="connsiteX30728" y="connsiteY30728"/>
              </a:cxn>
              <a:cxn ang="0">
                <a:pos x="connsiteX30729" y="connsiteY30729"/>
              </a:cxn>
              <a:cxn ang="0">
                <a:pos x="connsiteX30730" y="connsiteY30730"/>
              </a:cxn>
              <a:cxn ang="0">
                <a:pos x="connsiteX30731" y="connsiteY30731"/>
              </a:cxn>
              <a:cxn ang="0">
                <a:pos x="connsiteX30732" y="connsiteY30732"/>
              </a:cxn>
              <a:cxn ang="0">
                <a:pos x="connsiteX30733" y="connsiteY30733"/>
              </a:cxn>
              <a:cxn ang="0">
                <a:pos x="connsiteX30734" y="connsiteY30734"/>
              </a:cxn>
              <a:cxn ang="0">
                <a:pos x="connsiteX30735" y="connsiteY30735"/>
              </a:cxn>
              <a:cxn ang="0">
                <a:pos x="connsiteX30736" y="connsiteY30736"/>
              </a:cxn>
              <a:cxn ang="0">
                <a:pos x="connsiteX30737" y="connsiteY30737"/>
              </a:cxn>
              <a:cxn ang="0">
                <a:pos x="connsiteX30738" y="connsiteY30738"/>
              </a:cxn>
              <a:cxn ang="0">
                <a:pos x="connsiteX30739" y="connsiteY30739"/>
              </a:cxn>
              <a:cxn ang="0">
                <a:pos x="connsiteX30740" y="connsiteY30740"/>
              </a:cxn>
              <a:cxn ang="0">
                <a:pos x="connsiteX30741" y="connsiteY30741"/>
              </a:cxn>
              <a:cxn ang="0">
                <a:pos x="connsiteX30742" y="connsiteY30742"/>
              </a:cxn>
              <a:cxn ang="0">
                <a:pos x="connsiteX30743" y="connsiteY30743"/>
              </a:cxn>
              <a:cxn ang="0">
                <a:pos x="connsiteX30744" y="connsiteY30744"/>
              </a:cxn>
              <a:cxn ang="0">
                <a:pos x="connsiteX30745" y="connsiteY30745"/>
              </a:cxn>
              <a:cxn ang="0">
                <a:pos x="connsiteX30746" y="connsiteY30746"/>
              </a:cxn>
              <a:cxn ang="0">
                <a:pos x="connsiteX30747" y="connsiteY30747"/>
              </a:cxn>
              <a:cxn ang="0">
                <a:pos x="connsiteX30748" y="connsiteY30748"/>
              </a:cxn>
              <a:cxn ang="0">
                <a:pos x="connsiteX30749" y="connsiteY30749"/>
              </a:cxn>
              <a:cxn ang="0">
                <a:pos x="connsiteX30750" y="connsiteY30750"/>
              </a:cxn>
              <a:cxn ang="0">
                <a:pos x="connsiteX30751" y="connsiteY30751"/>
              </a:cxn>
              <a:cxn ang="0">
                <a:pos x="connsiteX30752" y="connsiteY30752"/>
              </a:cxn>
              <a:cxn ang="0">
                <a:pos x="connsiteX30753" y="connsiteY30753"/>
              </a:cxn>
              <a:cxn ang="0">
                <a:pos x="connsiteX30754" y="connsiteY30754"/>
              </a:cxn>
              <a:cxn ang="0">
                <a:pos x="connsiteX30755" y="connsiteY30755"/>
              </a:cxn>
              <a:cxn ang="0">
                <a:pos x="connsiteX30756" y="connsiteY30756"/>
              </a:cxn>
              <a:cxn ang="0">
                <a:pos x="connsiteX30757" y="connsiteY30757"/>
              </a:cxn>
              <a:cxn ang="0">
                <a:pos x="connsiteX30758" y="connsiteY30758"/>
              </a:cxn>
              <a:cxn ang="0">
                <a:pos x="connsiteX30759" y="connsiteY30759"/>
              </a:cxn>
              <a:cxn ang="0">
                <a:pos x="connsiteX30760" y="connsiteY30760"/>
              </a:cxn>
              <a:cxn ang="0">
                <a:pos x="connsiteX30761" y="connsiteY30761"/>
              </a:cxn>
              <a:cxn ang="0">
                <a:pos x="connsiteX30762" y="connsiteY30762"/>
              </a:cxn>
              <a:cxn ang="0">
                <a:pos x="connsiteX30763" y="connsiteY30763"/>
              </a:cxn>
              <a:cxn ang="0">
                <a:pos x="connsiteX30764" y="connsiteY30764"/>
              </a:cxn>
              <a:cxn ang="0">
                <a:pos x="connsiteX30765" y="connsiteY30765"/>
              </a:cxn>
              <a:cxn ang="0">
                <a:pos x="connsiteX30766" y="connsiteY30766"/>
              </a:cxn>
              <a:cxn ang="0">
                <a:pos x="connsiteX30767" y="connsiteY30767"/>
              </a:cxn>
              <a:cxn ang="0">
                <a:pos x="connsiteX30768" y="connsiteY30768"/>
              </a:cxn>
              <a:cxn ang="0">
                <a:pos x="connsiteX30769" y="connsiteY30769"/>
              </a:cxn>
              <a:cxn ang="0">
                <a:pos x="connsiteX30770" y="connsiteY30770"/>
              </a:cxn>
              <a:cxn ang="0">
                <a:pos x="connsiteX30771" y="connsiteY30771"/>
              </a:cxn>
              <a:cxn ang="0">
                <a:pos x="connsiteX30772" y="connsiteY30772"/>
              </a:cxn>
              <a:cxn ang="0">
                <a:pos x="connsiteX30773" y="connsiteY30773"/>
              </a:cxn>
              <a:cxn ang="0">
                <a:pos x="connsiteX30774" y="connsiteY30774"/>
              </a:cxn>
              <a:cxn ang="0">
                <a:pos x="connsiteX30775" y="connsiteY30775"/>
              </a:cxn>
              <a:cxn ang="0">
                <a:pos x="connsiteX30776" y="connsiteY30776"/>
              </a:cxn>
              <a:cxn ang="0">
                <a:pos x="connsiteX30777" y="connsiteY30777"/>
              </a:cxn>
              <a:cxn ang="0">
                <a:pos x="connsiteX30778" y="connsiteY30778"/>
              </a:cxn>
              <a:cxn ang="0">
                <a:pos x="connsiteX30779" y="connsiteY30779"/>
              </a:cxn>
              <a:cxn ang="0">
                <a:pos x="connsiteX30780" y="connsiteY30780"/>
              </a:cxn>
              <a:cxn ang="0">
                <a:pos x="connsiteX30781" y="connsiteY30781"/>
              </a:cxn>
              <a:cxn ang="0">
                <a:pos x="connsiteX30782" y="connsiteY30782"/>
              </a:cxn>
              <a:cxn ang="0">
                <a:pos x="connsiteX30783" y="connsiteY30783"/>
              </a:cxn>
              <a:cxn ang="0">
                <a:pos x="connsiteX30784" y="connsiteY30784"/>
              </a:cxn>
              <a:cxn ang="0">
                <a:pos x="connsiteX30785" y="connsiteY30785"/>
              </a:cxn>
              <a:cxn ang="0">
                <a:pos x="connsiteX30786" y="connsiteY30786"/>
              </a:cxn>
              <a:cxn ang="0">
                <a:pos x="connsiteX30787" y="connsiteY30787"/>
              </a:cxn>
              <a:cxn ang="0">
                <a:pos x="connsiteX30788" y="connsiteY30788"/>
              </a:cxn>
              <a:cxn ang="0">
                <a:pos x="connsiteX30789" y="connsiteY30789"/>
              </a:cxn>
              <a:cxn ang="0">
                <a:pos x="connsiteX30790" y="connsiteY30790"/>
              </a:cxn>
              <a:cxn ang="0">
                <a:pos x="connsiteX30791" y="connsiteY30791"/>
              </a:cxn>
              <a:cxn ang="0">
                <a:pos x="connsiteX30792" y="connsiteY30792"/>
              </a:cxn>
              <a:cxn ang="0">
                <a:pos x="connsiteX30793" y="connsiteY30793"/>
              </a:cxn>
              <a:cxn ang="0">
                <a:pos x="connsiteX30794" y="connsiteY30794"/>
              </a:cxn>
              <a:cxn ang="0">
                <a:pos x="connsiteX30795" y="connsiteY30795"/>
              </a:cxn>
              <a:cxn ang="0">
                <a:pos x="connsiteX30796" y="connsiteY30796"/>
              </a:cxn>
              <a:cxn ang="0">
                <a:pos x="connsiteX30797" y="connsiteY30797"/>
              </a:cxn>
              <a:cxn ang="0">
                <a:pos x="connsiteX30798" y="connsiteY30798"/>
              </a:cxn>
              <a:cxn ang="0">
                <a:pos x="connsiteX30799" y="connsiteY30799"/>
              </a:cxn>
              <a:cxn ang="0">
                <a:pos x="connsiteX30800" y="connsiteY30800"/>
              </a:cxn>
              <a:cxn ang="0">
                <a:pos x="connsiteX30801" y="connsiteY30801"/>
              </a:cxn>
              <a:cxn ang="0">
                <a:pos x="connsiteX30802" y="connsiteY30802"/>
              </a:cxn>
              <a:cxn ang="0">
                <a:pos x="connsiteX30803" y="connsiteY30803"/>
              </a:cxn>
              <a:cxn ang="0">
                <a:pos x="connsiteX30804" y="connsiteY30804"/>
              </a:cxn>
              <a:cxn ang="0">
                <a:pos x="connsiteX30805" y="connsiteY30805"/>
              </a:cxn>
              <a:cxn ang="0">
                <a:pos x="connsiteX30806" y="connsiteY30806"/>
              </a:cxn>
              <a:cxn ang="0">
                <a:pos x="connsiteX30807" y="connsiteY30807"/>
              </a:cxn>
              <a:cxn ang="0">
                <a:pos x="connsiteX30808" y="connsiteY30808"/>
              </a:cxn>
              <a:cxn ang="0">
                <a:pos x="connsiteX30809" y="connsiteY30809"/>
              </a:cxn>
              <a:cxn ang="0">
                <a:pos x="connsiteX30810" y="connsiteY30810"/>
              </a:cxn>
              <a:cxn ang="0">
                <a:pos x="connsiteX30811" y="connsiteY30811"/>
              </a:cxn>
              <a:cxn ang="0">
                <a:pos x="connsiteX30812" y="connsiteY30812"/>
              </a:cxn>
              <a:cxn ang="0">
                <a:pos x="connsiteX30813" y="connsiteY30813"/>
              </a:cxn>
              <a:cxn ang="0">
                <a:pos x="connsiteX30814" y="connsiteY30814"/>
              </a:cxn>
              <a:cxn ang="0">
                <a:pos x="connsiteX30815" y="connsiteY30815"/>
              </a:cxn>
              <a:cxn ang="0">
                <a:pos x="connsiteX30816" y="connsiteY30816"/>
              </a:cxn>
              <a:cxn ang="0">
                <a:pos x="connsiteX30817" y="connsiteY30817"/>
              </a:cxn>
              <a:cxn ang="0">
                <a:pos x="connsiteX30818" y="connsiteY30818"/>
              </a:cxn>
              <a:cxn ang="0">
                <a:pos x="connsiteX30819" y="connsiteY30819"/>
              </a:cxn>
              <a:cxn ang="0">
                <a:pos x="connsiteX30820" y="connsiteY30820"/>
              </a:cxn>
              <a:cxn ang="0">
                <a:pos x="connsiteX30821" y="connsiteY30821"/>
              </a:cxn>
              <a:cxn ang="0">
                <a:pos x="connsiteX30822" y="connsiteY30822"/>
              </a:cxn>
              <a:cxn ang="0">
                <a:pos x="connsiteX30823" y="connsiteY30823"/>
              </a:cxn>
              <a:cxn ang="0">
                <a:pos x="connsiteX30824" y="connsiteY30824"/>
              </a:cxn>
              <a:cxn ang="0">
                <a:pos x="connsiteX30825" y="connsiteY30825"/>
              </a:cxn>
              <a:cxn ang="0">
                <a:pos x="connsiteX30826" y="connsiteY30826"/>
              </a:cxn>
              <a:cxn ang="0">
                <a:pos x="connsiteX30827" y="connsiteY30827"/>
              </a:cxn>
              <a:cxn ang="0">
                <a:pos x="connsiteX30828" y="connsiteY30828"/>
              </a:cxn>
              <a:cxn ang="0">
                <a:pos x="connsiteX30829" y="connsiteY30829"/>
              </a:cxn>
              <a:cxn ang="0">
                <a:pos x="connsiteX30830" y="connsiteY30830"/>
              </a:cxn>
              <a:cxn ang="0">
                <a:pos x="connsiteX30831" y="connsiteY30831"/>
              </a:cxn>
              <a:cxn ang="0">
                <a:pos x="connsiteX30832" y="connsiteY30832"/>
              </a:cxn>
              <a:cxn ang="0">
                <a:pos x="connsiteX30833" y="connsiteY30833"/>
              </a:cxn>
              <a:cxn ang="0">
                <a:pos x="connsiteX30834" y="connsiteY30834"/>
              </a:cxn>
              <a:cxn ang="0">
                <a:pos x="connsiteX30835" y="connsiteY30835"/>
              </a:cxn>
              <a:cxn ang="0">
                <a:pos x="connsiteX30836" y="connsiteY30836"/>
              </a:cxn>
              <a:cxn ang="0">
                <a:pos x="connsiteX30837" y="connsiteY30837"/>
              </a:cxn>
              <a:cxn ang="0">
                <a:pos x="connsiteX30838" y="connsiteY30838"/>
              </a:cxn>
              <a:cxn ang="0">
                <a:pos x="connsiteX30839" y="connsiteY30839"/>
              </a:cxn>
              <a:cxn ang="0">
                <a:pos x="connsiteX30840" y="connsiteY30840"/>
              </a:cxn>
              <a:cxn ang="0">
                <a:pos x="connsiteX30841" y="connsiteY30841"/>
              </a:cxn>
              <a:cxn ang="0">
                <a:pos x="connsiteX30842" y="connsiteY30842"/>
              </a:cxn>
              <a:cxn ang="0">
                <a:pos x="connsiteX30843" y="connsiteY30843"/>
              </a:cxn>
              <a:cxn ang="0">
                <a:pos x="connsiteX30844" y="connsiteY30844"/>
              </a:cxn>
              <a:cxn ang="0">
                <a:pos x="connsiteX30845" y="connsiteY30845"/>
              </a:cxn>
              <a:cxn ang="0">
                <a:pos x="connsiteX30846" y="connsiteY30846"/>
              </a:cxn>
              <a:cxn ang="0">
                <a:pos x="connsiteX30847" y="connsiteY30847"/>
              </a:cxn>
              <a:cxn ang="0">
                <a:pos x="connsiteX30848" y="connsiteY30848"/>
              </a:cxn>
              <a:cxn ang="0">
                <a:pos x="connsiteX30849" y="connsiteY30849"/>
              </a:cxn>
              <a:cxn ang="0">
                <a:pos x="connsiteX30850" y="connsiteY30850"/>
              </a:cxn>
              <a:cxn ang="0">
                <a:pos x="connsiteX30851" y="connsiteY30851"/>
              </a:cxn>
              <a:cxn ang="0">
                <a:pos x="connsiteX30852" y="connsiteY30852"/>
              </a:cxn>
              <a:cxn ang="0">
                <a:pos x="connsiteX30853" y="connsiteY30853"/>
              </a:cxn>
              <a:cxn ang="0">
                <a:pos x="connsiteX30854" y="connsiteY30854"/>
              </a:cxn>
              <a:cxn ang="0">
                <a:pos x="connsiteX30855" y="connsiteY30855"/>
              </a:cxn>
              <a:cxn ang="0">
                <a:pos x="connsiteX30856" y="connsiteY30856"/>
              </a:cxn>
              <a:cxn ang="0">
                <a:pos x="connsiteX30857" y="connsiteY30857"/>
              </a:cxn>
              <a:cxn ang="0">
                <a:pos x="connsiteX30858" y="connsiteY30858"/>
              </a:cxn>
              <a:cxn ang="0">
                <a:pos x="connsiteX30859" y="connsiteY30859"/>
              </a:cxn>
              <a:cxn ang="0">
                <a:pos x="connsiteX30860" y="connsiteY30860"/>
              </a:cxn>
              <a:cxn ang="0">
                <a:pos x="connsiteX30861" y="connsiteY30861"/>
              </a:cxn>
              <a:cxn ang="0">
                <a:pos x="connsiteX30862" y="connsiteY30862"/>
              </a:cxn>
              <a:cxn ang="0">
                <a:pos x="connsiteX30863" y="connsiteY30863"/>
              </a:cxn>
              <a:cxn ang="0">
                <a:pos x="connsiteX30864" y="connsiteY30864"/>
              </a:cxn>
              <a:cxn ang="0">
                <a:pos x="connsiteX30865" y="connsiteY30865"/>
              </a:cxn>
              <a:cxn ang="0">
                <a:pos x="connsiteX30866" y="connsiteY30866"/>
              </a:cxn>
              <a:cxn ang="0">
                <a:pos x="connsiteX30867" y="connsiteY30867"/>
              </a:cxn>
              <a:cxn ang="0">
                <a:pos x="connsiteX30868" y="connsiteY30868"/>
              </a:cxn>
              <a:cxn ang="0">
                <a:pos x="connsiteX30869" y="connsiteY30869"/>
              </a:cxn>
              <a:cxn ang="0">
                <a:pos x="connsiteX30870" y="connsiteY30870"/>
              </a:cxn>
              <a:cxn ang="0">
                <a:pos x="connsiteX30871" y="connsiteY30871"/>
              </a:cxn>
              <a:cxn ang="0">
                <a:pos x="connsiteX30872" y="connsiteY30872"/>
              </a:cxn>
              <a:cxn ang="0">
                <a:pos x="connsiteX30873" y="connsiteY30873"/>
              </a:cxn>
              <a:cxn ang="0">
                <a:pos x="connsiteX30874" y="connsiteY30874"/>
              </a:cxn>
              <a:cxn ang="0">
                <a:pos x="connsiteX30875" y="connsiteY30875"/>
              </a:cxn>
              <a:cxn ang="0">
                <a:pos x="connsiteX30876" y="connsiteY30876"/>
              </a:cxn>
              <a:cxn ang="0">
                <a:pos x="connsiteX30877" y="connsiteY30877"/>
              </a:cxn>
              <a:cxn ang="0">
                <a:pos x="connsiteX30878" y="connsiteY30878"/>
              </a:cxn>
              <a:cxn ang="0">
                <a:pos x="connsiteX30879" y="connsiteY30879"/>
              </a:cxn>
              <a:cxn ang="0">
                <a:pos x="connsiteX30880" y="connsiteY30880"/>
              </a:cxn>
              <a:cxn ang="0">
                <a:pos x="connsiteX30881" y="connsiteY30881"/>
              </a:cxn>
              <a:cxn ang="0">
                <a:pos x="connsiteX30882" y="connsiteY30882"/>
              </a:cxn>
              <a:cxn ang="0">
                <a:pos x="connsiteX30883" y="connsiteY30883"/>
              </a:cxn>
              <a:cxn ang="0">
                <a:pos x="connsiteX30884" y="connsiteY30884"/>
              </a:cxn>
              <a:cxn ang="0">
                <a:pos x="connsiteX30885" y="connsiteY30885"/>
              </a:cxn>
              <a:cxn ang="0">
                <a:pos x="connsiteX30886" y="connsiteY30886"/>
              </a:cxn>
              <a:cxn ang="0">
                <a:pos x="connsiteX30887" y="connsiteY30887"/>
              </a:cxn>
              <a:cxn ang="0">
                <a:pos x="connsiteX30888" y="connsiteY30888"/>
              </a:cxn>
              <a:cxn ang="0">
                <a:pos x="connsiteX30889" y="connsiteY30889"/>
              </a:cxn>
              <a:cxn ang="0">
                <a:pos x="connsiteX30890" y="connsiteY30890"/>
              </a:cxn>
              <a:cxn ang="0">
                <a:pos x="connsiteX30891" y="connsiteY30891"/>
              </a:cxn>
              <a:cxn ang="0">
                <a:pos x="connsiteX30892" y="connsiteY30892"/>
              </a:cxn>
              <a:cxn ang="0">
                <a:pos x="connsiteX30893" y="connsiteY30893"/>
              </a:cxn>
              <a:cxn ang="0">
                <a:pos x="connsiteX30894" y="connsiteY30894"/>
              </a:cxn>
              <a:cxn ang="0">
                <a:pos x="connsiteX30895" y="connsiteY30895"/>
              </a:cxn>
              <a:cxn ang="0">
                <a:pos x="connsiteX30896" y="connsiteY30896"/>
              </a:cxn>
              <a:cxn ang="0">
                <a:pos x="connsiteX30897" y="connsiteY30897"/>
              </a:cxn>
              <a:cxn ang="0">
                <a:pos x="connsiteX30898" y="connsiteY30898"/>
              </a:cxn>
              <a:cxn ang="0">
                <a:pos x="connsiteX30899" y="connsiteY30899"/>
              </a:cxn>
              <a:cxn ang="0">
                <a:pos x="connsiteX30900" y="connsiteY30900"/>
              </a:cxn>
              <a:cxn ang="0">
                <a:pos x="connsiteX30901" y="connsiteY30901"/>
              </a:cxn>
              <a:cxn ang="0">
                <a:pos x="connsiteX30902" y="connsiteY30902"/>
              </a:cxn>
              <a:cxn ang="0">
                <a:pos x="connsiteX30903" y="connsiteY30903"/>
              </a:cxn>
              <a:cxn ang="0">
                <a:pos x="connsiteX30904" y="connsiteY30904"/>
              </a:cxn>
              <a:cxn ang="0">
                <a:pos x="connsiteX30905" y="connsiteY30905"/>
              </a:cxn>
              <a:cxn ang="0">
                <a:pos x="connsiteX30906" y="connsiteY30906"/>
              </a:cxn>
              <a:cxn ang="0">
                <a:pos x="connsiteX30907" y="connsiteY30907"/>
              </a:cxn>
              <a:cxn ang="0">
                <a:pos x="connsiteX30908" y="connsiteY30908"/>
              </a:cxn>
              <a:cxn ang="0">
                <a:pos x="connsiteX30909" y="connsiteY30909"/>
              </a:cxn>
              <a:cxn ang="0">
                <a:pos x="connsiteX30910" y="connsiteY30910"/>
              </a:cxn>
              <a:cxn ang="0">
                <a:pos x="connsiteX30911" y="connsiteY30911"/>
              </a:cxn>
              <a:cxn ang="0">
                <a:pos x="connsiteX30912" y="connsiteY30912"/>
              </a:cxn>
              <a:cxn ang="0">
                <a:pos x="connsiteX30913" y="connsiteY30913"/>
              </a:cxn>
              <a:cxn ang="0">
                <a:pos x="connsiteX30914" y="connsiteY30914"/>
              </a:cxn>
              <a:cxn ang="0">
                <a:pos x="connsiteX30915" y="connsiteY30915"/>
              </a:cxn>
              <a:cxn ang="0">
                <a:pos x="connsiteX30916" y="connsiteY30916"/>
              </a:cxn>
              <a:cxn ang="0">
                <a:pos x="connsiteX30917" y="connsiteY30917"/>
              </a:cxn>
              <a:cxn ang="0">
                <a:pos x="connsiteX30918" y="connsiteY30918"/>
              </a:cxn>
              <a:cxn ang="0">
                <a:pos x="connsiteX30919" y="connsiteY30919"/>
              </a:cxn>
              <a:cxn ang="0">
                <a:pos x="connsiteX30920" y="connsiteY30920"/>
              </a:cxn>
              <a:cxn ang="0">
                <a:pos x="connsiteX30921" y="connsiteY30921"/>
              </a:cxn>
              <a:cxn ang="0">
                <a:pos x="connsiteX30922" y="connsiteY30922"/>
              </a:cxn>
              <a:cxn ang="0">
                <a:pos x="connsiteX30923" y="connsiteY30923"/>
              </a:cxn>
              <a:cxn ang="0">
                <a:pos x="connsiteX30924" y="connsiteY30924"/>
              </a:cxn>
              <a:cxn ang="0">
                <a:pos x="connsiteX30925" y="connsiteY30925"/>
              </a:cxn>
              <a:cxn ang="0">
                <a:pos x="connsiteX30926" y="connsiteY30926"/>
              </a:cxn>
              <a:cxn ang="0">
                <a:pos x="connsiteX30927" y="connsiteY30927"/>
              </a:cxn>
              <a:cxn ang="0">
                <a:pos x="connsiteX30928" y="connsiteY30928"/>
              </a:cxn>
              <a:cxn ang="0">
                <a:pos x="connsiteX30929" y="connsiteY30929"/>
              </a:cxn>
              <a:cxn ang="0">
                <a:pos x="connsiteX30930" y="connsiteY30930"/>
              </a:cxn>
              <a:cxn ang="0">
                <a:pos x="connsiteX30931" y="connsiteY30931"/>
              </a:cxn>
              <a:cxn ang="0">
                <a:pos x="connsiteX30932" y="connsiteY30932"/>
              </a:cxn>
              <a:cxn ang="0">
                <a:pos x="connsiteX30933" y="connsiteY30933"/>
              </a:cxn>
              <a:cxn ang="0">
                <a:pos x="connsiteX30934" y="connsiteY30934"/>
              </a:cxn>
              <a:cxn ang="0">
                <a:pos x="connsiteX30935" y="connsiteY30935"/>
              </a:cxn>
              <a:cxn ang="0">
                <a:pos x="connsiteX30936" y="connsiteY30936"/>
              </a:cxn>
              <a:cxn ang="0">
                <a:pos x="connsiteX30937" y="connsiteY30937"/>
              </a:cxn>
              <a:cxn ang="0">
                <a:pos x="connsiteX30938" y="connsiteY30938"/>
              </a:cxn>
              <a:cxn ang="0">
                <a:pos x="connsiteX30939" y="connsiteY30939"/>
              </a:cxn>
              <a:cxn ang="0">
                <a:pos x="connsiteX30940" y="connsiteY30940"/>
              </a:cxn>
              <a:cxn ang="0">
                <a:pos x="connsiteX30941" y="connsiteY30941"/>
              </a:cxn>
              <a:cxn ang="0">
                <a:pos x="connsiteX30942" y="connsiteY30942"/>
              </a:cxn>
              <a:cxn ang="0">
                <a:pos x="connsiteX30943" y="connsiteY30943"/>
              </a:cxn>
              <a:cxn ang="0">
                <a:pos x="connsiteX30944" y="connsiteY30944"/>
              </a:cxn>
              <a:cxn ang="0">
                <a:pos x="connsiteX30945" y="connsiteY30945"/>
              </a:cxn>
              <a:cxn ang="0">
                <a:pos x="connsiteX30946" y="connsiteY30946"/>
              </a:cxn>
              <a:cxn ang="0">
                <a:pos x="connsiteX30947" y="connsiteY30947"/>
              </a:cxn>
              <a:cxn ang="0">
                <a:pos x="connsiteX30948" y="connsiteY30948"/>
              </a:cxn>
              <a:cxn ang="0">
                <a:pos x="connsiteX30949" y="connsiteY30949"/>
              </a:cxn>
              <a:cxn ang="0">
                <a:pos x="connsiteX30950" y="connsiteY30950"/>
              </a:cxn>
              <a:cxn ang="0">
                <a:pos x="connsiteX30951" y="connsiteY30951"/>
              </a:cxn>
              <a:cxn ang="0">
                <a:pos x="connsiteX30952" y="connsiteY30952"/>
              </a:cxn>
              <a:cxn ang="0">
                <a:pos x="connsiteX30953" y="connsiteY30953"/>
              </a:cxn>
              <a:cxn ang="0">
                <a:pos x="connsiteX30954" y="connsiteY30954"/>
              </a:cxn>
              <a:cxn ang="0">
                <a:pos x="connsiteX30955" y="connsiteY30955"/>
              </a:cxn>
              <a:cxn ang="0">
                <a:pos x="connsiteX30956" y="connsiteY30956"/>
              </a:cxn>
              <a:cxn ang="0">
                <a:pos x="connsiteX30957" y="connsiteY30957"/>
              </a:cxn>
              <a:cxn ang="0">
                <a:pos x="connsiteX30958" y="connsiteY30958"/>
              </a:cxn>
              <a:cxn ang="0">
                <a:pos x="connsiteX30959" y="connsiteY30959"/>
              </a:cxn>
              <a:cxn ang="0">
                <a:pos x="connsiteX30960" y="connsiteY30960"/>
              </a:cxn>
              <a:cxn ang="0">
                <a:pos x="connsiteX30961" y="connsiteY30961"/>
              </a:cxn>
              <a:cxn ang="0">
                <a:pos x="connsiteX30962" y="connsiteY30962"/>
              </a:cxn>
              <a:cxn ang="0">
                <a:pos x="connsiteX30963" y="connsiteY30963"/>
              </a:cxn>
              <a:cxn ang="0">
                <a:pos x="connsiteX30964" y="connsiteY30964"/>
              </a:cxn>
              <a:cxn ang="0">
                <a:pos x="connsiteX30965" y="connsiteY30965"/>
              </a:cxn>
              <a:cxn ang="0">
                <a:pos x="connsiteX30966" y="connsiteY30966"/>
              </a:cxn>
              <a:cxn ang="0">
                <a:pos x="connsiteX30967" y="connsiteY30967"/>
              </a:cxn>
              <a:cxn ang="0">
                <a:pos x="connsiteX30968" y="connsiteY30968"/>
              </a:cxn>
              <a:cxn ang="0">
                <a:pos x="connsiteX30969" y="connsiteY30969"/>
              </a:cxn>
              <a:cxn ang="0">
                <a:pos x="connsiteX30970" y="connsiteY30970"/>
              </a:cxn>
              <a:cxn ang="0">
                <a:pos x="connsiteX30971" y="connsiteY30971"/>
              </a:cxn>
              <a:cxn ang="0">
                <a:pos x="connsiteX30972" y="connsiteY30972"/>
              </a:cxn>
              <a:cxn ang="0">
                <a:pos x="connsiteX30973" y="connsiteY30973"/>
              </a:cxn>
              <a:cxn ang="0">
                <a:pos x="connsiteX30974" y="connsiteY30974"/>
              </a:cxn>
              <a:cxn ang="0">
                <a:pos x="connsiteX30975" y="connsiteY30975"/>
              </a:cxn>
              <a:cxn ang="0">
                <a:pos x="connsiteX30976" y="connsiteY30976"/>
              </a:cxn>
              <a:cxn ang="0">
                <a:pos x="connsiteX30977" y="connsiteY30977"/>
              </a:cxn>
              <a:cxn ang="0">
                <a:pos x="connsiteX30978" y="connsiteY30978"/>
              </a:cxn>
              <a:cxn ang="0">
                <a:pos x="connsiteX30979" y="connsiteY30979"/>
              </a:cxn>
              <a:cxn ang="0">
                <a:pos x="connsiteX30980" y="connsiteY30980"/>
              </a:cxn>
              <a:cxn ang="0">
                <a:pos x="connsiteX30981" y="connsiteY30981"/>
              </a:cxn>
              <a:cxn ang="0">
                <a:pos x="connsiteX30982" y="connsiteY30982"/>
              </a:cxn>
              <a:cxn ang="0">
                <a:pos x="connsiteX30983" y="connsiteY30983"/>
              </a:cxn>
              <a:cxn ang="0">
                <a:pos x="connsiteX30984" y="connsiteY30984"/>
              </a:cxn>
              <a:cxn ang="0">
                <a:pos x="connsiteX30985" y="connsiteY30985"/>
              </a:cxn>
              <a:cxn ang="0">
                <a:pos x="connsiteX30986" y="connsiteY30986"/>
              </a:cxn>
              <a:cxn ang="0">
                <a:pos x="connsiteX30987" y="connsiteY30987"/>
              </a:cxn>
              <a:cxn ang="0">
                <a:pos x="connsiteX30988" y="connsiteY30988"/>
              </a:cxn>
              <a:cxn ang="0">
                <a:pos x="connsiteX30989" y="connsiteY30989"/>
              </a:cxn>
              <a:cxn ang="0">
                <a:pos x="connsiteX30990" y="connsiteY30990"/>
              </a:cxn>
              <a:cxn ang="0">
                <a:pos x="connsiteX30991" y="connsiteY30991"/>
              </a:cxn>
              <a:cxn ang="0">
                <a:pos x="connsiteX30992" y="connsiteY30992"/>
              </a:cxn>
              <a:cxn ang="0">
                <a:pos x="connsiteX30993" y="connsiteY30993"/>
              </a:cxn>
              <a:cxn ang="0">
                <a:pos x="connsiteX30994" y="connsiteY30994"/>
              </a:cxn>
              <a:cxn ang="0">
                <a:pos x="connsiteX30995" y="connsiteY30995"/>
              </a:cxn>
              <a:cxn ang="0">
                <a:pos x="connsiteX30996" y="connsiteY30996"/>
              </a:cxn>
              <a:cxn ang="0">
                <a:pos x="connsiteX30997" y="connsiteY30997"/>
              </a:cxn>
              <a:cxn ang="0">
                <a:pos x="connsiteX30998" y="connsiteY30998"/>
              </a:cxn>
              <a:cxn ang="0">
                <a:pos x="connsiteX30999" y="connsiteY30999"/>
              </a:cxn>
              <a:cxn ang="0">
                <a:pos x="connsiteX31000" y="connsiteY31000"/>
              </a:cxn>
              <a:cxn ang="0">
                <a:pos x="connsiteX31001" y="connsiteY31001"/>
              </a:cxn>
              <a:cxn ang="0">
                <a:pos x="connsiteX31002" y="connsiteY31002"/>
              </a:cxn>
              <a:cxn ang="0">
                <a:pos x="connsiteX31003" y="connsiteY31003"/>
              </a:cxn>
              <a:cxn ang="0">
                <a:pos x="connsiteX31004" y="connsiteY31004"/>
              </a:cxn>
              <a:cxn ang="0">
                <a:pos x="connsiteX31005" y="connsiteY31005"/>
              </a:cxn>
              <a:cxn ang="0">
                <a:pos x="connsiteX31006" y="connsiteY31006"/>
              </a:cxn>
              <a:cxn ang="0">
                <a:pos x="connsiteX31007" y="connsiteY31007"/>
              </a:cxn>
              <a:cxn ang="0">
                <a:pos x="connsiteX31008" y="connsiteY31008"/>
              </a:cxn>
              <a:cxn ang="0">
                <a:pos x="connsiteX31009" y="connsiteY31009"/>
              </a:cxn>
              <a:cxn ang="0">
                <a:pos x="connsiteX31010" y="connsiteY31010"/>
              </a:cxn>
              <a:cxn ang="0">
                <a:pos x="connsiteX31011" y="connsiteY31011"/>
              </a:cxn>
              <a:cxn ang="0">
                <a:pos x="connsiteX31012" y="connsiteY31012"/>
              </a:cxn>
              <a:cxn ang="0">
                <a:pos x="connsiteX31013" y="connsiteY31013"/>
              </a:cxn>
              <a:cxn ang="0">
                <a:pos x="connsiteX31014" y="connsiteY31014"/>
              </a:cxn>
              <a:cxn ang="0">
                <a:pos x="connsiteX31015" y="connsiteY31015"/>
              </a:cxn>
              <a:cxn ang="0">
                <a:pos x="connsiteX31016" y="connsiteY31016"/>
              </a:cxn>
              <a:cxn ang="0">
                <a:pos x="connsiteX31017" y="connsiteY31017"/>
              </a:cxn>
              <a:cxn ang="0">
                <a:pos x="connsiteX31018" y="connsiteY31018"/>
              </a:cxn>
              <a:cxn ang="0">
                <a:pos x="connsiteX31019" y="connsiteY31019"/>
              </a:cxn>
              <a:cxn ang="0">
                <a:pos x="connsiteX31020" y="connsiteY31020"/>
              </a:cxn>
              <a:cxn ang="0">
                <a:pos x="connsiteX31021" y="connsiteY31021"/>
              </a:cxn>
              <a:cxn ang="0">
                <a:pos x="connsiteX31022" y="connsiteY31022"/>
              </a:cxn>
              <a:cxn ang="0">
                <a:pos x="connsiteX31023" y="connsiteY31023"/>
              </a:cxn>
              <a:cxn ang="0">
                <a:pos x="connsiteX31024" y="connsiteY31024"/>
              </a:cxn>
              <a:cxn ang="0">
                <a:pos x="connsiteX31025" y="connsiteY31025"/>
              </a:cxn>
              <a:cxn ang="0">
                <a:pos x="connsiteX31026" y="connsiteY31026"/>
              </a:cxn>
              <a:cxn ang="0">
                <a:pos x="connsiteX31027" y="connsiteY31027"/>
              </a:cxn>
              <a:cxn ang="0">
                <a:pos x="connsiteX31028" y="connsiteY31028"/>
              </a:cxn>
              <a:cxn ang="0">
                <a:pos x="connsiteX31029" y="connsiteY31029"/>
              </a:cxn>
              <a:cxn ang="0">
                <a:pos x="connsiteX31030" y="connsiteY31030"/>
              </a:cxn>
              <a:cxn ang="0">
                <a:pos x="connsiteX31031" y="connsiteY31031"/>
              </a:cxn>
              <a:cxn ang="0">
                <a:pos x="connsiteX31032" y="connsiteY31032"/>
              </a:cxn>
              <a:cxn ang="0">
                <a:pos x="connsiteX31033" y="connsiteY31033"/>
              </a:cxn>
              <a:cxn ang="0">
                <a:pos x="connsiteX31034" y="connsiteY31034"/>
              </a:cxn>
              <a:cxn ang="0">
                <a:pos x="connsiteX31035" y="connsiteY31035"/>
              </a:cxn>
              <a:cxn ang="0">
                <a:pos x="connsiteX31036" y="connsiteY31036"/>
              </a:cxn>
              <a:cxn ang="0">
                <a:pos x="connsiteX31037" y="connsiteY31037"/>
              </a:cxn>
              <a:cxn ang="0">
                <a:pos x="connsiteX31038" y="connsiteY31038"/>
              </a:cxn>
              <a:cxn ang="0">
                <a:pos x="connsiteX31039" y="connsiteY31039"/>
              </a:cxn>
              <a:cxn ang="0">
                <a:pos x="connsiteX31040" y="connsiteY31040"/>
              </a:cxn>
              <a:cxn ang="0">
                <a:pos x="connsiteX31041" y="connsiteY31041"/>
              </a:cxn>
              <a:cxn ang="0">
                <a:pos x="connsiteX31042" y="connsiteY31042"/>
              </a:cxn>
              <a:cxn ang="0">
                <a:pos x="connsiteX31043" y="connsiteY31043"/>
              </a:cxn>
              <a:cxn ang="0">
                <a:pos x="connsiteX31044" y="connsiteY31044"/>
              </a:cxn>
              <a:cxn ang="0">
                <a:pos x="connsiteX31045" y="connsiteY31045"/>
              </a:cxn>
              <a:cxn ang="0">
                <a:pos x="connsiteX31046" y="connsiteY31046"/>
              </a:cxn>
              <a:cxn ang="0">
                <a:pos x="connsiteX31047" y="connsiteY31047"/>
              </a:cxn>
              <a:cxn ang="0">
                <a:pos x="connsiteX31048" y="connsiteY31048"/>
              </a:cxn>
              <a:cxn ang="0">
                <a:pos x="connsiteX31049" y="connsiteY31049"/>
              </a:cxn>
              <a:cxn ang="0">
                <a:pos x="connsiteX31050" y="connsiteY31050"/>
              </a:cxn>
              <a:cxn ang="0">
                <a:pos x="connsiteX31051" y="connsiteY31051"/>
              </a:cxn>
              <a:cxn ang="0">
                <a:pos x="connsiteX31052" y="connsiteY31052"/>
              </a:cxn>
              <a:cxn ang="0">
                <a:pos x="connsiteX31053" y="connsiteY31053"/>
              </a:cxn>
              <a:cxn ang="0">
                <a:pos x="connsiteX31054" y="connsiteY31054"/>
              </a:cxn>
              <a:cxn ang="0">
                <a:pos x="connsiteX31055" y="connsiteY31055"/>
              </a:cxn>
              <a:cxn ang="0">
                <a:pos x="connsiteX31056" y="connsiteY31056"/>
              </a:cxn>
              <a:cxn ang="0">
                <a:pos x="connsiteX31057" y="connsiteY31057"/>
              </a:cxn>
              <a:cxn ang="0">
                <a:pos x="connsiteX31058" y="connsiteY31058"/>
              </a:cxn>
              <a:cxn ang="0">
                <a:pos x="connsiteX31059" y="connsiteY31059"/>
              </a:cxn>
              <a:cxn ang="0">
                <a:pos x="connsiteX31060" y="connsiteY31060"/>
              </a:cxn>
              <a:cxn ang="0">
                <a:pos x="connsiteX31061" y="connsiteY31061"/>
              </a:cxn>
              <a:cxn ang="0">
                <a:pos x="connsiteX31062" y="connsiteY31062"/>
              </a:cxn>
              <a:cxn ang="0">
                <a:pos x="connsiteX31063" y="connsiteY31063"/>
              </a:cxn>
              <a:cxn ang="0">
                <a:pos x="connsiteX31064" y="connsiteY31064"/>
              </a:cxn>
              <a:cxn ang="0">
                <a:pos x="connsiteX31065" y="connsiteY31065"/>
              </a:cxn>
              <a:cxn ang="0">
                <a:pos x="connsiteX31066" y="connsiteY31066"/>
              </a:cxn>
              <a:cxn ang="0">
                <a:pos x="connsiteX31067" y="connsiteY31067"/>
              </a:cxn>
              <a:cxn ang="0">
                <a:pos x="connsiteX31068" y="connsiteY31068"/>
              </a:cxn>
              <a:cxn ang="0">
                <a:pos x="connsiteX31069" y="connsiteY31069"/>
              </a:cxn>
              <a:cxn ang="0">
                <a:pos x="connsiteX31070" y="connsiteY31070"/>
              </a:cxn>
              <a:cxn ang="0">
                <a:pos x="connsiteX31071" y="connsiteY31071"/>
              </a:cxn>
              <a:cxn ang="0">
                <a:pos x="connsiteX31072" y="connsiteY31072"/>
              </a:cxn>
              <a:cxn ang="0">
                <a:pos x="connsiteX31073" y="connsiteY31073"/>
              </a:cxn>
              <a:cxn ang="0">
                <a:pos x="connsiteX31074" y="connsiteY31074"/>
              </a:cxn>
              <a:cxn ang="0">
                <a:pos x="connsiteX31075" y="connsiteY31075"/>
              </a:cxn>
              <a:cxn ang="0">
                <a:pos x="connsiteX31076" y="connsiteY31076"/>
              </a:cxn>
              <a:cxn ang="0">
                <a:pos x="connsiteX31077" y="connsiteY31077"/>
              </a:cxn>
              <a:cxn ang="0">
                <a:pos x="connsiteX31078" y="connsiteY31078"/>
              </a:cxn>
              <a:cxn ang="0">
                <a:pos x="connsiteX31079" y="connsiteY31079"/>
              </a:cxn>
              <a:cxn ang="0">
                <a:pos x="connsiteX31080" y="connsiteY31080"/>
              </a:cxn>
              <a:cxn ang="0">
                <a:pos x="connsiteX31081" y="connsiteY31081"/>
              </a:cxn>
              <a:cxn ang="0">
                <a:pos x="connsiteX31082" y="connsiteY31082"/>
              </a:cxn>
              <a:cxn ang="0">
                <a:pos x="connsiteX31083" y="connsiteY31083"/>
              </a:cxn>
              <a:cxn ang="0">
                <a:pos x="connsiteX31084" y="connsiteY31084"/>
              </a:cxn>
              <a:cxn ang="0">
                <a:pos x="connsiteX31085" y="connsiteY31085"/>
              </a:cxn>
              <a:cxn ang="0">
                <a:pos x="connsiteX31086" y="connsiteY31086"/>
              </a:cxn>
              <a:cxn ang="0">
                <a:pos x="connsiteX31087" y="connsiteY31087"/>
              </a:cxn>
              <a:cxn ang="0">
                <a:pos x="connsiteX31088" y="connsiteY31088"/>
              </a:cxn>
              <a:cxn ang="0">
                <a:pos x="connsiteX31089" y="connsiteY31089"/>
              </a:cxn>
              <a:cxn ang="0">
                <a:pos x="connsiteX31090" y="connsiteY31090"/>
              </a:cxn>
              <a:cxn ang="0">
                <a:pos x="connsiteX31091" y="connsiteY31091"/>
              </a:cxn>
              <a:cxn ang="0">
                <a:pos x="connsiteX31092" y="connsiteY31092"/>
              </a:cxn>
              <a:cxn ang="0">
                <a:pos x="connsiteX31093" y="connsiteY31093"/>
              </a:cxn>
              <a:cxn ang="0">
                <a:pos x="connsiteX31094" y="connsiteY31094"/>
              </a:cxn>
              <a:cxn ang="0">
                <a:pos x="connsiteX31095" y="connsiteY31095"/>
              </a:cxn>
              <a:cxn ang="0">
                <a:pos x="connsiteX31096" y="connsiteY31096"/>
              </a:cxn>
              <a:cxn ang="0">
                <a:pos x="connsiteX31097" y="connsiteY31097"/>
              </a:cxn>
              <a:cxn ang="0">
                <a:pos x="connsiteX31098" y="connsiteY31098"/>
              </a:cxn>
              <a:cxn ang="0">
                <a:pos x="connsiteX31099" y="connsiteY31099"/>
              </a:cxn>
              <a:cxn ang="0">
                <a:pos x="connsiteX31100" y="connsiteY31100"/>
              </a:cxn>
              <a:cxn ang="0">
                <a:pos x="connsiteX31101" y="connsiteY31101"/>
              </a:cxn>
              <a:cxn ang="0">
                <a:pos x="connsiteX31102" y="connsiteY31102"/>
              </a:cxn>
              <a:cxn ang="0">
                <a:pos x="connsiteX31103" y="connsiteY31103"/>
              </a:cxn>
              <a:cxn ang="0">
                <a:pos x="connsiteX31104" y="connsiteY31104"/>
              </a:cxn>
              <a:cxn ang="0">
                <a:pos x="connsiteX31105" y="connsiteY31105"/>
              </a:cxn>
              <a:cxn ang="0">
                <a:pos x="connsiteX31106" y="connsiteY31106"/>
              </a:cxn>
              <a:cxn ang="0">
                <a:pos x="connsiteX31107" y="connsiteY31107"/>
              </a:cxn>
              <a:cxn ang="0">
                <a:pos x="connsiteX31108" y="connsiteY31108"/>
              </a:cxn>
              <a:cxn ang="0">
                <a:pos x="connsiteX31109" y="connsiteY31109"/>
              </a:cxn>
              <a:cxn ang="0">
                <a:pos x="connsiteX31110" y="connsiteY31110"/>
              </a:cxn>
              <a:cxn ang="0">
                <a:pos x="connsiteX31111" y="connsiteY31111"/>
              </a:cxn>
              <a:cxn ang="0">
                <a:pos x="connsiteX31112" y="connsiteY31112"/>
              </a:cxn>
              <a:cxn ang="0">
                <a:pos x="connsiteX31113" y="connsiteY31113"/>
              </a:cxn>
              <a:cxn ang="0">
                <a:pos x="connsiteX31114" y="connsiteY31114"/>
              </a:cxn>
              <a:cxn ang="0">
                <a:pos x="connsiteX31115" y="connsiteY31115"/>
              </a:cxn>
              <a:cxn ang="0">
                <a:pos x="connsiteX31116" y="connsiteY31116"/>
              </a:cxn>
              <a:cxn ang="0">
                <a:pos x="connsiteX31117" y="connsiteY31117"/>
              </a:cxn>
              <a:cxn ang="0">
                <a:pos x="connsiteX31118" y="connsiteY31118"/>
              </a:cxn>
              <a:cxn ang="0">
                <a:pos x="connsiteX31119" y="connsiteY31119"/>
              </a:cxn>
              <a:cxn ang="0">
                <a:pos x="connsiteX31120" y="connsiteY31120"/>
              </a:cxn>
              <a:cxn ang="0">
                <a:pos x="connsiteX31121" y="connsiteY31121"/>
              </a:cxn>
              <a:cxn ang="0">
                <a:pos x="connsiteX31122" y="connsiteY31122"/>
              </a:cxn>
              <a:cxn ang="0">
                <a:pos x="connsiteX31123" y="connsiteY31123"/>
              </a:cxn>
              <a:cxn ang="0">
                <a:pos x="connsiteX31124" y="connsiteY31124"/>
              </a:cxn>
              <a:cxn ang="0">
                <a:pos x="connsiteX31125" y="connsiteY31125"/>
              </a:cxn>
              <a:cxn ang="0">
                <a:pos x="connsiteX31126" y="connsiteY31126"/>
              </a:cxn>
              <a:cxn ang="0">
                <a:pos x="connsiteX31127" y="connsiteY31127"/>
              </a:cxn>
              <a:cxn ang="0">
                <a:pos x="connsiteX31128" y="connsiteY31128"/>
              </a:cxn>
              <a:cxn ang="0">
                <a:pos x="connsiteX31129" y="connsiteY31129"/>
              </a:cxn>
              <a:cxn ang="0">
                <a:pos x="connsiteX31130" y="connsiteY31130"/>
              </a:cxn>
              <a:cxn ang="0">
                <a:pos x="connsiteX31131" y="connsiteY31131"/>
              </a:cxn>
              <a:cxn ang="0">
                <a:pos x="connsiteX31132" y="connsiteY31132"/>
              </a:cxn>
              <a:cxn ang="0">
                <a:pos x="connsiteX31133" y="connsiteY31133"/>
              </a:cxn>
              <a:cxn ang="0">
                <a:pos x="connsiteX31134" y="connsiteY31134"/>
              </a:cxn>
              <a:cxn ang="0">
                <a:pos x="connsiteX31135" y="connsiteY31135"/>
              </a:cxn>
              <a:cxn ang="0">
                <a:pos x="connsiteX31136" y="connsiteY31136"/>
              </a:cxn>
              <a:cxn ang="0">
                <a:pos x="connsiteX31137" y="connsiteY31137"/>
              </a:cxn>
              <a:cxn ang="0">
                <a:pos x="connsiteX31138" y="connsiteY31138"/>
              </a:cxn>
              <a:cxn ang="0">
                <a:pos x="connsiteX31139" y="connsiteY31139"/>
              </a:cxn>
              <a:cxn ang="0">
                <a:pos x="connsiteX31140" y="connsiteY31140"/>
              </a:cxn>
              <a:cxn ang="0">
                <a:pos x="connsiteX31141" y="connsiteY31141"/>
              </a:cxn>
              <a:cxn ang="0">
                <a:pos x="connsiteX31142" y="connsiteY31142"/>
              </a:cxn>
              <a:cxn ang="0">
                <a:pos x="connsiteX31143" y="connsiteY31143"/>
              </a:cxn>
              <a:cxn ang="0">
                <a:pos x="connsiteX31144" y="connsiteY31144"/>
              </a:cxn>
              <a:cxn ang="0">
                <a:pos x="connsiteX31145" y="connsiteY31145"/>
              </a:cxn>
              <a:cxn ang="0">
                <a:pos x="connsiteX31146" y="connsiteY31146"/>
              </a:cxn>
              <a:cxn ang="0">
                <a:pos x="connsiteX31147" y="connsiteY31147"/>
              </a:cxn>
              <a:cxn ang="0">
                <a:pos x="connsiteX31148" y="connsiteY31148"/>
              </a:cxn>
              <a:cxn ang="0">
                <a:pos x="connsiteX31149" y="connsiteY31149"/>
              </a:cxn>
              <a:cxn ang="0">
                <a:pos x="connsiteX31150" y="connsiteY31150"/>
              </a:cxn>
              <a:cxn ang="0">
                <a:pos x="connsiteX31151" y="connsiteY31151"/>
              </a:cxn>
              <a:cxn ang="0">
                <a:pos x="connsiteX31152" y="connsiteY31152"/>
              </a:cxn>
              <a:cxn ang="0">
                <a:pos x="connsiteX31153" y="connsiteY31153"/>
              </a:cxn>
              <a:cxn ang="0">
                <a:pos x="connsiteX31154" y="connsiteY31154"/>
              </a:cxn>
              <a:cxn ang="0">
                <a:pos x="connsiteX31155" y="connsiteY31155"/>
              </a:cxn>
              <a:cxn ang="0">
                <a:pos x="connsiteX31156" y="connsiteY31156"/>
              </a:cxn>
              <a:cxn ang="0">
                <a:pos x="connsiteX31157" y="connsiteY31157"/>
              </a:cxn>
              <a:cxn ang="0">
                <a:pos x="connsiteX31158" y="connsiteY31158"/>
              </a:cxn>
              <a:cxn ang="0">
                <a:pos x="connsiteX31159" y="connsiteY31159"/>
              </a:cxn>
              <a:cxn ang="0">
                <a:pos x="connsiteX31160" y="connsiteY31160"/>
              </a:cxn>
              <a:cxn ang="0">
                <a:pos x="connsiteX31161" y="connsiteY31161"/>
              </a:cxn>
              <a:cxn ang="0">
                <a:pos x="connsiteX31162" y="connsiteY31162"/>
              </a:cxn>
              <a:cxn ang="0">
                <a:pos x="connsiteX31163" y="connsiteY31163"/>
              </a:cxn>
              <a:cxn ang="0">
                <a:pos x="connsiteX31164" y="connsiteY31164"/>
              </a:cxn>
              <a:cxn ang="0">
                <a:pos x="connsiteX31165" y="connsiteY31165"/>
              </a:cxn>
              <a:cxn ang="0">
                <a:pos x="connsiteX31166" y="connsiteY31166"/>
              </a:cxn>
              <a:cxn ang="0">
                <a:pos x="connsiteX31167" y="connsiteY31167"/>
              </a:cxn>
              <a:cxn ang="0">
                <a:pos x="connsiteX31168" y="connsiteY31168"/>
              </a:cxn>
              <a:cxn ang="0">
                <a:pos x="connsiteX31169" y="connsiteY31169"/>
              </a:cxn>
              <a:cxn ang="0">
                <a:pos x="connsiteX31170" y="connsiteY31170"/>
              </a:cxn>
              <a:cxn ang="0">
                <a:pos x="connsiteX31171" y="connsiteY31171"/>
              </a:cxn>
              <a:cxn ang="0">
                <a:pos x="connsiteX31172" y="connsiteY31172"/>
              </a:cxn>
              <a:cxn ang="0">
                <a:pos x="connsiteX31173" y="connsiteY31173"/>
              </a:cxn>
              <a:cxn ang="0">
                <a:pos x="connsiteX31174" y="connsiteY31174"/>
              </a:cxn>
              <a:cxn ang="0">
                <a:pos x="connsiteX31175" y="connsiteY31175"/>
              </a:cxn>
              <a:cxn ang="0">
                <a:pos x="connsiteX31176" y="connsiteY31176"/>
              </a:cxn>
              <a:cxn ang="0">
                <a:pos x="connsiteX31177" y="connsiteY31177"/>
              </a:cxn>
              <a:cxn ang="0">
                <a:pos x="connsiteX31178" y="connsiteY31178"/>
              </a:cxn>
              <a:cxn ang="0">
                <a:pos x="connsiteX31179" y="connsiteY31179"/>
              </a:cxn>
              <a:cxn ang="0">
                <a:pos x="connsiteX31180" y="connsiteY31180"/>
              </a:cxn>
              <a:cxn ang="0">
                <a:pos x="connsiteX31181" y="connsiteY31181"/>
              </a:cxn>
              <a:cxn ang="0">
                <a:pos x="connsiteX31182" y="connsiteY31182"/>
              </a:cxn>
              <a:cxn ang="0">
                <a:pos x="connsiteX31183" y="connsiteY31183"/>
              </a:cxn>
              <a:cxn ang="0">
                <a:pos x="connsiteX31184" y="connsiteY31184"/>
              </a:cxn>
              <a:cxn ang="0">
                <a:pos x="connsiteX31185" y="connsiteY31185"/>
              </a:cxn>
              <a:cxn ang="0">
                <a:pos x="connsiteX31186" y="connsiteY31186"/>
              </a:cxn>
              <a:cxn ang="0">
                <a:pos x="connsiteX31187" y="connsiteY31187"/>
              </a:cxn>
              <a:cxn ang="0">
                <a:pos x="connsiteX31188" y="connsiteY31188"/>
              </a:cxn>
              <a:cxn ang="0">
                <a:pos x="connsiteX31189" y="connsiteY31189"/>
              </a:cxn>
              <a:cxn ang="0">
                <a:pos x="connsiteX31190" y="connsiteY31190"/>
              </a:cxn>
              <a:cxn ang="0">
                <a:pos x="connsiteX31191" y="connsiteY31191"/>
              </a:cxn>
              <a:cxn ang="0">
                <a:pos x="connsiteX31192" y="connsiteY31192"/>
              </a:cxn>
              <a:cxn ang="0">
                <a:pos x="connsiteX31193" y="connsiteY31193"/>
              </a:cxn>
              <a:cxn ang="0">
                <a:pos x="connsiteX31194" y="connsiteY31194"/>
              </a:cxn>
              <a:cxn ang="0">
                <a:pos x="connsiteX31195" y="connsiteY31195"/>
              </a:cxn>
              <a:cxn ang="0">
                <a:pos x="connsiteX31196" y="connsiteY31196"/>
              </a:cxn>
              <a:cxn ang="0">
                <a:pos x="connsiteX31197" y="connsiteY31197"/>
              </a:cxn>
              <a:cxn ang="0">
                <a:pos x="connsiteX31198" y="connsiteY31198"/>
              </a:cxn>
              <a:cxn ang="0">
                <a:pos x="connsiteX31199" y="connsiteY31199"/>
              </a:cxn>
              <a:cxn ang="0">
                <a:pos x="connsiteX31200" y="connsiteY31200"/>
              </a:cxn>
              <a:cxn ang="0">
                <a:pos x="connsiteX31201" y="connsiteY31201"/>
              </a:cxn>
              <a:cxn ang="0">
                <a:pos x="connsiteX31202" y="connsiteY31202"/>
              </a:cxn>
              <a:cxn ang="0">
                <a:pos x="connsiteX31203" y="connsiteY31203"/>
              </a:cxn>
              <a:cxn ang="0">
                <a:pos x="connsiteX31204" y="connsiteY31204"/>
              </a:cxn>
              <a:cxn ang="0">
                <a:pos x="connsiteX31205" y="connsiteY31205"/>
              </a:cxn>
              <a:cxn ang="0">
                <a:pos x="connsiteX31206" y="connsiteY31206"/>
              </a:cxn>
              <a:cxn ang="0">
                <a:pos x="connsiteX31207" y="connsiteY31207"/>
              </a:cxn>
              <a:cxn ang="0">
                <a:pos x="connsiteX31208" y="connsiteY31208"/>
              </a:cxn>
              <a:cxn ang="0">
                <a:pos x="connsiteX31209" y="connsiteY31209"/>
              </a:cxn>
              <a:cxn ang="0">
                <a:pos x="connsiteX31210" y="connsiteY31210"/>
              </a:cxn>
              <a:cxn ang="0">
                <a:pos x="connsiteX31211" y="connsiteY31211"/>
              </a:cxn>
              <a:cxn ang="0">
                <a:pos x="connsiteX31212" y="connsiteY31212"/>
              </a:cxn>
              <a:cxn ang="0">
                <a:pos x="connsiteX31213" y="connsiteY31213"/>
              </a:cxn>
              <a:cxn ang="0">
                <a:pos x="connsiteX31214" y="connsiteY31214"/>
              </a:cxn>
              <a:cxn ang="0">
                <a:pos x="connsiteX31215" y="connsiteY31215"/>
              </a:cxn>
              <a:cxn ang="0">
                <a:pos x="connsiteX31216" y="connsiteY31216"/>
              </a:cxn>
              <a:cxn ang="0">
                <a:pos x="connsiteX31217" y="connsiteY31217"/>
              </a:cxn>
              <a:cxn ang="0">
                <a:pos x="connsiteX31218" y="connsiteY31218"/>
              </a:cxn>
              <a:cxn ang="0">
                <a:pos x="connsiteX31219" y="connsiteY31219"/>
              </a:cxn>
              <a:cxn ang="0">
                <a:pos x="connsiteX31220" y="connsiteY31220"/>
              </a:cxn>
              <a:cxn ang="0">
                <a:pos x="connsiteX31221" y="connsiteY31221"/>
              </a:cxn>
              <a:cxn ang="0">
                <a:pos x="connsiteX31222" y="connsiteY31222"/>
              </a:cxn>
              <a:cxn ang="0">
                <a:pos x="connsiteX31223" y="connsiteY31223"/>
              </a:cxn>
              <a:cxn ang="0">
                <a:pos x="connsiteX31224" y="connsiteY31224"/>
              </a:cxn>
              <a:cxn ang="0">
                <a:pos x="connsiteX31225" y="connsiteY31225"/>
              </a:cxn>
              <a:cxn ang="0">
                <a:pos x="connsiteX31226" y="connsiteY31226"/>
              </a:cxn>
              <a:cxn ang="0">
                <a:pos x="connsiteX31227" y="connsiteY31227"/>
              </a:cxn>
              <a:cxn ang="0">
                <a:pos x="connsiteX31228" y="connsiteY31228"/>
              </a:cxn>
              <a:cxn ang="0">
                <a:pos x="connsiteX31229" y="connsiteY31229"/>
              </a:cxn>
              <a:cxn ang="0">
                <a:pos x="connsiteX31230" y="connsiteY31230"/>
              </a:cxn>
              <a:cxn ang="0">
                <a:pos x="connsiteX31231" y="connsiteY31231"/>
              </a:cxn>
              <a:cxn ang="0">
                <a:pos x="connsiteX31232" y="connsiteY31232"/>
              </a:cxn>
              <a:cxn ang="0">
                <a:pos x="connsiteX31233" y="connsiteY31233"/>
              </a:cxn>
              <a:cxn ang="0">
                <a:pos x="connsiteX31234" y="connsiteY31234"/>
              </a:cxn>
              <a:cxn ang="0">
                <a:pos x="connsiteX31235" y="connsiteY31235"/>
              </a:cxn>
              <a:cxn ang="0">
                <a:pos x="connsiteX31236" y="connsiteY31236"/>
              </a:cxn>
              <a:cxn ang="0">
                <a:pos x="connsiteX31237" y="connsiteY31237"/>
              </a:cxn>
              <a:cxn ang="0">
                <a:pos x="connsiteX31238" y="connsiteY31238"/>
              </a:cxn>
              <a:cxn ang="0">
                <a:pos x="connsiteX31239" y="connsiteY31239"/>
              </a:cxn>
              <a:cxn ang="0">
                <a:pos x="connsiteX31240" y="connsiteY31240"/>
              </a:cxn>
              <a:cxn ang="0">
                <a:pos x="connsiteX31241" y="connsiteY31241"/>
              </a:cxn>
              <a:cxn ang="0">
                <a:pos x="connsiteX31242" y="connsiteY31242"/>
              </a:cxn>
              <a:cxn ang="0">
                <a:pos x="connsiteX31243" y="connsiteY31243"/>
              </a:cxn>
              <a:cxn ang="0">
                <a:pos x="connsiteX31244" y="connsiteY31244"/>
              </a:cxn>
              <a:cxn ang="0">
                <a:pos x="connsiteX31245" y="connsiteY31245"/>
              </a:cxn>
              <a:cxn ang="0">
                <a:pos x="connsiteX31246" y="connsiteY31246"/>
              </a:cxn>
              <a:cxn ang="0">
                <a:pos x="connsiteX31247" y="connsiteY31247"/>
              </a:cxn>
              <a:cxn ang="0">
                <a:pos x="connsiteX31248" y="connsiteY31248"/>
              </a:cxn>
              <a:cxn ang="0">
                <a:pos x="connsiteX31249" y="connsiteY31249"/>
              </a:cxn>
              <a:cxn ang="0">
                <a:pos x="connsiteX31250" y="connsiteY31250"/>
              </a:cxn>
              <a:cxn ang="0">
                <a:pos x="connsiteX31251" y="connsiteY31251"/>
              </a:cxn>
              <a:cxn ang="0">
                <a:pos x="connsiteX31252" y="connsiteY31252"/>
              </a:cxn>
              <a:cxn ang="0">
                <a:pos x="connsiteX31253" y="connsiteY31253"/>
              </a:cxn>
              <a:cxn ang="0">
                <a:pos x="connsiteX31254" y="connsiteY31254"/>
              </a:cxn>
              <a:cxn ang="0">
                <a:pos x="connsiteX31255" y="connsiteY31255"/>
              </a:cxn>
              <a:cxn ang="0">
                <a:pos x="connsiteX31256" y="connsiteY31256"/>
              </a:cxn>
              <a:cxn ang="0">
                <a:pos x="connsiteX31257" y="connsiteY31257"/>
              </a:cxn>
              <a:cxn ang="0">
                <a:pos x="connsiteX31258" y="connsiteY31258"/>
              </a:cxn>
              <a:cxn ang="0">
                <a:pos x="connsiteX31259" y="connsiteY31259"/>
              </a:cxn>
              <a:cxn ang="0">
                <a:pos x="connsiteX31260" y="connsiteY31260"/>
              </a:cxn>
              <a:cxn ang="0">
                <a:pos x="connsiteX31261" y="connsiteY31261"/>
              </a:cxn>
              <a:cxn ang="0">
                <a:pos x="connsiteX31262" y="connsiteY31262"/>
              </a:cxn>
              <a:cxn ang="0">
                <a:pos x="connsiteX31263" y="connsiteY31263"/>
              </a:cxn>
              <a:cxn ang="0">
                <a:pos x="connsiteX31264" y="connsiteY31264"/>
              </a:cxn>
              <a:cxn ang="0">
                <a:pos x="connsiteX31265" y="connsiteY31265"/>
              </a:cxn>
              <a:cxn ang="0">
                <a:pos x="connsiteX31266" y="connsiteY31266"/>
              </a:cxn>
              <a:cxn ang="0">
                <a:pos x="connsiteX31267" y="connsiteY31267"/>
              </a:cxn>
              <a:cxn ang="0">
                <a:pos x="connsiteX31268" y="connsiteY31268"/>
              </a:cxn>
              <a:cxn ang="0">
                <a:pos x="connsiteX31269" y="connsiteY31269"/>
              </a:cxn>
              <a:cxn ang="0">
                <a:pos x="connsiteX31270" y="connsiteY31270"/>
              </a:cxn>
              <a:cxn ang="0">
                <a:pos x="connsiteX31271" y="connsiteY31271"/>
              </a:cxn>
              <a:cxn ang="0">
                <a:pos x="connsiteX31272" y="connsiteY31272"/>
              </a:cxn>
              <a:cxn ang="0">
                <a:pos x="connsiteX31273" y="connsiteY31273"/>
              </a:cxn>
              <a:cxn ang="0">
                <a:pos x="connsiteX31274" y="connsiteY31274"/>
              </a:cxn>
              <a:cxn ang="0">
                <a:pos x="connsiteX31275" y="connsiteY31275"/>
              </a:cxn>
              <a:cxn ang="0">
                <a:pos x="connsiteX31276" y="connsiteY31276"/>
              </a:cxn>
              <a:cxn ang="0">
                <a:pos x="connsiteX31277" y="connsiteY31277"/>
              </a:cxn>
              <a:cxn ang="0">
                <a:pos x="connsiteX31278" y="connsiteY31278"/>
              </a:cxn>
              <a:cxn ang="0">
                <a:pos x="connsiteX31279" y="connsiteY31279"/>
              </a:cxn>
              <a:cxn ang="0">
                <a:pos x="connsiteX31280" y="connsiteY31280"/>
              </a:cxn>
              <a:cxn ang="0">
                <a:pos x="connsiteX31281" y="connsiteY31281"/>
              </a:cxn>
              <a:cxn ang="0">
                <a:pos x="connsiteX31282" y="connsiteY31282"/>
              </a:cxn>
              <a:cxn ang="0">
                <a:pos x="connsiteX31283" y="connsiteY31283"/>
              </a:cxn>
              <a:cxn ang="0">
                <a:pos x="connsiteX31284" y="connsiteY31284"/>
              </a:cxn>
              <a:cxn ang="0">
                <a:pos x="connsiteX31285" y="connsiteY31285"/>
              </a:cxn>
              <a:cxn ang="0">
                <a:pos x="connsiteX31286" y="connsiteY31286"/>
              </a:cxn>
              <a:cxn ang="0">
                <a:pos x="connsiteX31287" y="connsiteY31287"/>
              </a:cxn>
              <a:cxn ang="0">
                <a:pos x="connsiteX31288" y="connsiteY31288"/>
              </a:cxn>
              <a:cxn ang="0">
                <a:pos x="connsiteX31289" y="connsiteY31289"/>
              </a:cxn>
              <a:cxn ang="0">
                <a:pos x="connsiteX31290" y="connsiteY31290"/>
              </a:cxn>
              <a:cxn ang="0">
                <a:pos x="connsiteX31291" y="connsiteY31291"/>
              </a:cxn>
              <a:cxn ang="0">
                <a:pos x="connsiteX31292" y="connsiteY31292"/>
              </a:cxn>
              <a:cxn ang="0">
                <a:pos x="connsiteX31293" y="connsiteY31293"/>
              </a:cxn>
              <a:cxn ang="0">
                <a:pos x="connsiteX31294" y="connsiteY31294"/>
              </a:cxn>
              <a:cxn ang="0">
                <a:pos x="connsiteX31295" y="connsiteY31295"/>
              </a:cxn>
              <a:cxn ang="0">
                <a:pos x="connsiteX31296" y="connsiteY31296"/>
              </a:cxn>
              <a:cxn ang="0">
                <a:pos x="connsiteX31297" y="connsiteY31297"/>
              </a:cxn>
              <a:cxn ang="0">
                <a:pos x="connsiteX31298" y="connsiteY31298"/>
              </a:cxn>
              <a:cxn ang="0">
                <a:pos x="connsiteX31299" y="connsiteY31299"/>
              </a:cxn>
              <a:cxn ang="0">
                <a:pos x="connsiteX31300" y="connsiteY31300"/>
              </a:cxn>
              <a:cxn ang="0">
                <a:pos x="connsiteX31301" y="connsiteY31301"/>
              </a:cxn>
              <a:cxn ang="0">
                <a:pos x="connsiteX31302" y="connsiteY31302"/>
              </a:cxn>
              <a:cxn ang="0">
                <a:pos x="connsiteX31303" y="connsiteY31303"/>
              </a:cxn>
              <a:cxn ang="0">
                <a:pos x="connsiteX31304" y="connsiteY31304"/>
              </a:cxn>
              <a:cxn ang="0">
                <a:pos x="connsiteX31305" y="connsiteY31305"/>
              </a:cxn>
              <a:cxn ang="0">
                <a:pos x="connsiteX31306" y="connsiteY31306"/>
              </a:cxn>
              <a:cxn ang="0">
                <a:pos x="connsiteX31307" y="connsiteY31307"/>
              </a:cxn>
              <a:cxn ang="0">
                <a:pos x="connsiteX31308" y="connsiteY31308"/>
              </a:cxn>
              <a:cxn ang="0">
                <a:pos x="connsiteX31309" y="connsiteY31309"/>
              </a:cxn>
              <a:cxn ang="0">
                <a:pos x="connsiteX31310" y="connsiteY31310"/>
              </a:cxn>
              <a:cxn ang="0">
                <a:pos x="connsiteX31311" y="connsiteY31311"/>
              </a:cxn>
              <a:cxn ang="0">
                <a:pos x="connsiteX31312" y="connsiteY31312"/>
              </a:cxn>
              <a:cxn ang="0">
                <a:pos x="connsiteX31313" y="connsiteY31313"/>
              </a:cxn>
              <a:cxn ang="0">
                <a:pos x="connsiteX31314" y="connsiteY31314"/>
              </a:cxn>
              <a:cxn ang="0">
                <a:pos x="connsiteX31315" y="connsiteY31315"/>
              </a:cxn>
              <a:cxn ang="0">
                <a:pos x="connsiteX31316" y="connsiteY31316"/>
              </a:cxn>
              <a:cxn ang="0">
                <a:pos x="connsiteX31317" y="connsiteY31317"/>
              </a:cxn>
              <a:cxn ang="0">
                <a:pos x="connsiteX31318" y="connsiteY31318"/>
              </a:cxn>
              <a:cxn ang="0">
                <a:pos x="connsiteX31319" y="connsiteY31319"/>
              </a:cxn>
              <a:cxn ang="0">
                <a:pos x="connsiteX31320" y="connsiteY31320"/>
              </a:cxn>
              <a:cxn ang="0">
                <a:pos x="connsiteX31321" y="connsiteY31321"/>
              </a:cxn>
              <a:cxn ang="0">
                <a:pos x="connsiteX31322" y="connsiteY31322"/>
              </a:cxn>
              <a:cxn ang="0">
                <a:pos x="connsiteX31323" y="connsiteY31323"/>
              </a:cxn>
              <a:cxn ang="0">
                <a:pos x="connsiteX31324" y="connsiteY31324"/>
              </a:cxn>
              <a:cxn ang="0">
                <a:pos x="connsiteX31325" y="connsiteY31325"/>
              </a:cxn>
              <a:cxn ang="0">
                <a:pos x="connsiteX31326" y="connsiteY31326"/>
              </a:cxn>
              <a:cxn ang="0">
                <a:pos x="connsiteX31327" y="connsiteY31327"/>
              </a:cxn>
              <a:cxn ang="0">
                <a:pos x="connsiteX31328" y="connsiteY31328"/>
              </a:cxn>
              <a:cxn ang="0">
                <a:pos x="connsiteX31329" y="connsiteY31329"/>
              </a:cxn>
              <a:cxn ang="0">
                <a:pos x="connsiteX31330" y="connsiteY31330"/>
              </a:cxn>
              <a:cxn ang="0">
                <a:pos x="connsiteX31331" y="connsiteY31331"/>
              </a:cxn>
              <a:cxn ang="0">
                <a:pos x="connsiteX31332" y="connsiteY31332"/>
              </a:cxn>
              <a:cxn ang="0">
                <a:pos x="connsiteX31333" y="connsiteY31333"/>
              </a:cxn>
              <a:cxn ang="0">
                <a:pos x="connsiteX31334" y="connsiteY31334"/>
              </a:cxn>
              <a:cxn ang="0">
                <a:pos x="connsiteX31335" y="connsiteY31335"/>
              </a:cxn>
              <a:cxn ang="0">
                <a:pos x="connsiteX31336" y="connsiteY31336"/>
              </a:cxn>
              <a:cxn ang="0">
                <a:pos x="connsiteX31337" y="connsiteY31337"/>
              </a:cxn>
              <a:cxn ang="0">
                <a:pos x="connsiteX31338" y="connsiteY31338"/>
              </a:cxn>
              <a:cxn ang="0">
                <a:pos x="connsiteX31339" y="connsiteY31339"/>
              </a:cxn>
              <a:cxn ang="0">
                <a:pos x="connsiteX31340" y="connsiteY31340"/>
              </a:cxn>
              <a:cxn ang="0">
                <a:pos x="connsiteX31341" y="connsiteY31341"/>
              </a:cxn>
              <a:cxn ang="0">
                <a:pos x="connsiteX31342" y="connsiteY31342"/>
              </a:cxn>
              <a:cxn ang="0">
                <a:pos x="connsiteX31343" y="connsiteY31343"/>
              </a:cxn>
              <a:cxn ang="0">
                <a:pos x="connsiteX31344" y="connsiteY31344"/>
              </a:cxn>
              <a:cxn ang="0">
                <a:pos x="connsiteX31345" y="connsiteY31345"/>
              </a:cxn>
              <a:cxn ang="0">
                <a:pos x="connsiteX31346" y="connsiteY31346"/>
              </a:cxn>
              <a:cxn ang="0">
                <a:pos x="connsiteX31347" y="connsiteY31347"/>
              </a:cxn>
              <a:cxn ang="0">
                <a:pos x="connsiteX31348" y="connsiteY31348"/>
              </a:cxn>
              <a:cxn ang="0">
                <a:pos x="connsiteX31349" y="connsiteY31349"/>
              </a:cxn>
              <a:cxn ang="0">
                <a:pos x="connsiteX31350" y="connsiteY31350"/>
              </a:cxn>
              <a:cxn ang="0">
                <a:pos x="connsiteX31351" y="connsiteY31351"/>
              </a:cxn>
              <a:cxn ang="0">
                <a:pos x="connsiteX31352" y="connsiteY31352"/>
              </a:cxn>
              <a:cxn ang="0">
                <a:pos x="connsiteX31353" y="connsiteY31353"/>
              </a:cxn>
              <a:cxn ang="0">
                <a:pos x="connsiteX31354" y="connsiteY31354"/>
              </a:cxn>
              <a:cxn ang="0">
                <a:pos x="connsiteX31355" y="connsiteY31355"/>
              </a:cxn>
              <a:cxn ang="0">
                <a:pos x="connsiteX31356" y="connsiteY31356"/>
              </a:cxn>
              <a:cxn ang="0">
                <a:pos x="connsiteX31357" y="connsiteY31357"/>
              </a:cxn>
              <a:cxn ang="0">
                <a:pos x="connsiteX31358" y="connsiteY31358"/>
              </a:cxn>
              <a:cxn ang="0">
                <a:pos x="connsiteX31359" y="connsiteY31359"/>
              </a:cxn>
              <a:cxn ang="0">
                <a:pos x="connsiteX31360" y="connsiteY31360"/>
              </a:cxn>
              <a:cxn ang="0">
                <a:pos x="connsiteX31361" y="connsiteY31361"/>
              </a:cxn>
              <a:cxn ang="0">
                <a:pos x="connsiteX31362" y="connsiteY31362"/>
              </a:cxn>
              <a:cxn ang="0">
                <a:pos x="connsiteX31363" y="connsiteY31363"/>
              </a:cxn>
              <a:cxn ang="0">
                <a:pos x="connsiteX31364" y="connsiteY31364"/>
              </a:cxn>
              <a:cxn ang="0">
                <a:pos x="connsiteX31365" y="connsiteY31365"/>
              </a:cxn>
              <a:cxn ang="0">
                <a:pos x="connsiteX31366" y="connsiteY31366"/>
              </a:cxn>
              <a:cxn ang="0">
                <a:pos x="connsiteX31367" y="connsiteY31367"/>
              </a:cxn>
              <a:cxn ang="0">
                <a:pos x="connsiteX31368" y="connsiteY31368"/>
              </a:cxn>
              <a:cxn ang="0">
                <a:pos x="connsiteX31369" y="connsiteY31369"/>
              </a:cxn>
              <a:cxn ang="0">
                <a:pos x="connsiteX31370" y="connsiteY31370"/>
              </a:cxn>
              <a:cxn ang="0">
                <a:pos x="connsiteX31371" y="connsiteY31371"/>
              </a:cxn>
              <a:cxn ang="0">
                <a:pos x="connsiteX31372" y="connsiteY31372"/>
              </a:cxn>
              <a:cxn ang="0">
                <a:pos x="connsiteX31373" y="connsiteY31373"/>
              </a:cxn>
              <a:cxn ang="0">
                <a:pos x="connsiteX31374" y="connsiteY31374"/>
              </a:cxn>
              <a:cxn ang="0">
                <a:pos x="connsiteX31375" y="connsiteY31375"/>
              </a:cxn>
              <a:cxn ang="0">
                <a:pos x="connsiteX31376" y="connsiteY31376"/>
              </a:cxn>
              <a:cxn ang="0">
                <a:pos x="connsiteX31377" y="connsiteY31377"/>
              </a:cxn>
              <a:cxn ang="0">
                <a:pos x="connsiteX31378" y="connsiteY31378"/>
              </a:cxn>
              <a:cxn ang="0">
                <a:pos x="connsiteX31379" y="connsiteY31379"/>
              </a:cxn>
              <a:cxn ang="0">
                <a:pos x="connsiteX31380" y="connsiteY31380"/>
              </a:cxn>
              <a:cxn ang="0">
                <a:pos x="connsiteX31381" y="connsiteY31381"/>
              </a:cxn>
              <a:cxn ang="0">
                <a:pos x="connsiteX31382" y="connsiteY31382"/>
              </a:cxn>
              <a:cxn ang="0">
                <a:pos x="connsiteX31383" y="connsiteY31383"/>
              </a:cxn>
              <a:cxn ang="0">
                <a:pos x="connsiteX31384" y="connsiteY31384"/>
              </a:cxn>
              <a:cxn ang="0">
                <a:pos x="connsiteX31385" y="connsiteY31385"/>
              </a:cxn>
              <a:cxn ang="0">
                <a:pos x="connsiteX31386" y="connsiteY31386"/>
              </a:cxn>
              <a:cxn ang="0">
                <a:pos x="connsiteX31387" y="connsiteY31387"/>
              </a:cxn>
              <a:cxn ang="0">
                <a:pos x="connsiteX31388" y="connsiteY31388"/>
              </a:cxn>
              <a:cxn ang="0">
                <a:pos x="connsiteX31389" y="connsiteY31389"/>
              </a:cxn>
              <a:cxn ang="0">
                <a:pos x="connsiteX31390" y="connsiteY31390"/>
              </a:cxn>
              <a:cxn ang="0">
                <a:pos x="connsiteX31391" y="connsiteY31391"/>
              </a:cxn>
              <a:cxn ang="0">
                <a:pos x="connsiteX31392" y="connsiteY31392"/>
              </a:cxn>
              <a:cxn ang="0">
                <a:pos x="connsiteX31393" y="connsiteY31393"/>
              </a:cxn>
              <a:cxn ang="0">
                <a:pos x="connsiteX31394" y="connsiteY31394"/>
              </a:cxn>
              <a:cxn ang="0">
                <a:pos x="connsiteX31395" y="connsiteY31395"/>
              </a:cxn>
              <a:cxn ang="0">
                <a:pos x="connsiteX31396" y="connsiteY31396"/>
              </a:cxn>
              <a:cxn ang="0">
                <a:pos x="connsiteX31397" y="connsiteY31397"/>
              </a:cxn>
              <a:cxn ang="0">
                <a:pos x="connsiteX31398" y="connsiteY31398"/>
              </a:cxn>
              <a:cxn ang="0">
                <a:pos x="connsiteX31399" y="connsiteY31399"/>
              </a:cxn>
              <a:cxn ang="0">
                <a:pos x="connsiteX31400" y="connsiteY31400"/>
              </a:cxn>
              <a:cxn ang="0">
                <a:pos x="connsiteX31401" y="connsiteY31401"/>
              </a:cxn>
              <a:cxn ang="0">
                <a:pos x="connsiteX31402" y="connsiteY31402"/>
              </a:cxn>
              <a:cxn ang="0">
                <a:pos x="connsiteX31403" y="connsiteY31403"/>
              </a:cxn>
              <a:cxn ang="0">
                <a:pos x="connsiteX31404" y="connsiteY31404"/>
              </a:cxn>
              <a:cxn ang="0">
                <a:pos x="connsiteX31405" y="connsiteY31405"/>
              </a:cxn>
              <a:cxn ang="0">
                <a:pos x="connsiteX31406" y="connsiteY31406"/>
              </a:cxn>
              <a:cxn ang="0">
                <a:pos x="connsiteX31407" y="connsiteY31407"/>
              </a:cxn>
              <a:cxn ang="0">
                <a:pos x="connsiteX31408" y="connsiteY31408"/>
              </a:cxn>
              <a:cxn ang="0">
                <a:pos x="connsiteX31409" y="connsiteY31409"/>
              </a:cxn>
              <a:cxn ang="0">
                <a:pos x="connsiteX31410" y="connsiteY31410"/>
              </a:cxn>
              <a:cxn ang="0">
                <a:pos x="connsiteX31411" y="connsiteY31411"/>
              </a:cxn>
              <a:cxn ang="0">
                <a:pos x="connsiteX31412" y="connsiteY31412"/>
              </a:cxn>
              <a:cxn ang="0">
                <a:pos x="connsiteX31413" y="connsiteY31413"/>
              </a:cxn>
              <a:cxn ang="0">
                <a:pos x="connsiteX31414" y="connsiteY31414"/>
              </a:cxn>
              <a:cxn ang="0">
                <a:pos x="connsiteX31415" y="connsiteY31415"/>
              </a:cxn>
              <a:cxn ang="0">
                <a:pos x="connsiteX31416" y="connsiteY31416"/>
              </a:cxn>
              <a:cxn ang="0">
                <a:pos x="connsiteX31417" y="connsiteY31417"/>
              </a:cxn>
              <a:cxn ang="0">
                <a:pos x="connsiteX31418" y="connsiteY31418"/>
              </a:cxn>
              <a:cxn ang="0">
                <a:pos x="connsiteX31419" y="connsiteY31419"/>
              </a:cxn>
              <a:cxn ang="0">
                <a:pos x="connsiteX31420" y="connsiteY31420"/>
              </a:cxn>
              <a:cxn ang="0">
                <a:pos x="connsiteX31421" y="connsiteY31421"/>
              </a:cxn>
              <a:cxn ang="0">
                <a:pos x="connsiteX31422" y="connsiteY31422"/>
              </a:cxn>
              <a:cxn ang="0">
                <a:pos x="connsiteX31423" y="connsiteY31423"/>
              </a:cxn>
              <a:cxn ang="0">
                <a:pos x="connsiteX31424" y="connsiteY31424"/>
              </a:cxn>
              <a:cxn ang="0">
                <a:pos x="connsiteX31425" y="connsiteY31425"/>
              </a:cxn>
              <a:cxn ang="0">
                <a:pos x="connsiteX31426" y="connsiteY31426"/>
              </a:cxn>
              <a:cxn ang="0">
                <a:pos x="connsiteX31427" y="connsiteY31427"/>
              </a:cxn>
              <a:cxn ang="0">
                <a:pos x="connsiteX31428" y="connsiteY31428"/>
              </a:cxn>
              <a:cxn ang="0">
                <a:pos x="connsiteX31429" y="connsiteY31429"/>
              </a:cxn>
              <a:cxn ang="0">
                <a:pos x="connsiteX31430" y="connsiteY31430"/>
              </a:cxn>
              <a:cxn ang="0">
                <a:pos x="connsiteX31431" y="connsiteY31431"/>
              </a:cxn>
              <a:cxn ang="0">
                <a:pos x="connsiteX31432" y="connsiteY31432"/>
              </a:cxn>
              <a:cxn ang="0">
                <a:pos x="connsiteX31433" y="connsiteY31433"/>
              </a:cxn>
              <a:cxn ang="0">
                <a:pos x="connsiteX31434" y="connsiteY31434"/>
              </a:cxn>
              <a:cxn ang="0">
                <a:pos x="connsiteX31435" y="connsiteY31435"/>
              </a:cxn>
              <a:cxn ang="0">
                <a:pos x="connsiteX31436" y="connsiteY31436"/>
              </a:cxn>
              <a:cxn ang="0">
                <a:pos x="connsiteX31437" y="connsiteY31437"/>
              </a:cxn>
              <a:cxn ang="0">
                <a:pos x="connsiteX31438" y="connsiteY31438"/>
              </a:cxn>
              <a:cxn ang="0">
                <a:pos x="connsiteX31439" y="connsiteY31439"/>
              </a:cxn>
              <a:cxn ang="0">
                <a:pos x="connsiteX31440" y="connsiteY31440"/>
              </a:cxn>
              <a:cxn ang="0">
                <a:pos x="connsiteX31441" y="connsiteY31441"/>
              </a:cxn>
              <a:cxn ang="0">
                <a:pos x="connsiteX31442" y="connsiteY31442"/>
              </a:cxn>
              <a:cxn ang="0">
                <a:pos x="connsiteX31443" y="connsiteY31443"/>
              </a:cxn>
              <a:cxn ang="0">
                <a:pos x="connsiteX31444" y="connsiteY31444"/>
              </a:cxn>
              <a:cxn ang="0">
                <a:pos x="connsiteX31445" y="connsiteY31445"/>
              </a:cxn>
              <a:cxn ang="0">
                <a:pos x="connsiteX31446" y="connsiteY31446"/>
              </a:cxn>
              <a:cxn ang="0">
                <a:pos x="connsiteX31447" y="connsiteY31447"/>
              </a:cxn>
              <a:cxn ang="0">
                <a:pos x="connsiteX31448" y="connsiteY31448"/>
              </a:cxn>
              <a:cxn ang="0">
                <a:pos x="connsiteX31449" y="connsiteY31449"/>
              </a:cxn>
              <a:cxn ang="0">
                <a:pos x="connsiteX31450" y="connsiteY31450"/>
              </a:cxn>
              <a:cxn ang="0">
                <a:pos x="connsiteX31451" y="connsiteY31451"/>
              </a:cxn>
              <a:cxn ang="0">
                <a:pos x="connsiteX31452" y="connsiteY31452"/>
              </a:cxn>
              <a:cxn ang="0">
                <a:pos x="connsiteX31453" y="connsiteY31453"/>
              </a:cxn>
              <a:cxn ang="0">
                <a:pos x="connsiteX31454" y="connsiteY31454"/>
              </a:cxn>
              <a:cxn ang="0">
                <a:pos x="connsiteX31455" y="connsiteY31455"/>
              </a:cxn>
              <a:cxn ang="0">
                <a:pos x="connsiteX31456" y="connsiteY31456"/>
              </a:cxn>
              <a:cxn ang="0">
                <a:pos x="connsiteX31457" y="connsiteY31457"/>
              </a:cxn>
              <a:cxn ang="0">
                <a:pos x="connsiteX31458" y="connsiteY31458"/>
              </a:cxn>
              <a:cxn ang="0">
                <a:pos x="connsiteX31459" y="connsiteY31459"/>
              </a:cxn>
              <a:cxn ang="0">
                <a:pos x="connsiteX31460" y="connsiteY31460"/>
              </a:cxn>
              <a:cxn ang="0">
                <a:pos x="connsiteX31461" y="connsiteY31461"/>
              </a:cxn>
              <a:cxn ang="0">
                <a:pos x="connsiteX31462" y="connsiteY31462"/>
              </a:cxn>
              <a:cxn ang="0">
                <a:pos x="connsiteX31463" y="connsiteY31463"/>
              </a:cxn>
              <a:cxn ang="0">
                <a:pos x="connsiteX31464" y="connsiteY31464"/>
              </a:cxn>
              <a:cxn ang="0">
                <a:pos x="connsiteX31465" y="connsiteY31465"/>
              </a:cxn>
              <a:cxn ang="0">
                <a:pos x="connsiteX31466" y="connsiteY31466"/>
              </a:cxn>
              <a:cxn ang="0">
                <a:pos x="connsiteX31467" y="connsiteY31467"/>
              </a:cxn>
              <a:cxn ang="0">
                <a:pos x="connsiteX31468" y="connsiteY31468"/>
              </a:cxn>
              <a:cxn ang="0">
                <a:pos x="connsiteX31469" y="connsiteY31469"/>
              </a:cxn>
              <a:cxn ang="0">
                <a:pos x="connsiteX31470" y="connsiteY31470"/>
              </a:cxn>
              <a:cxn ang="0">
                <a:pos x="connsiteX31471" y="connsiteY31471"/>
              </a:cxn>
              <a:cxn ang="0">
                <a:pos x="connsiteX31472" y="connsiteY31472"/>
              </a:cxn>
              <a:cxn ang="0">
                <a:pos x="connsiteX31473" y="connsiteY31473"/>
              </a:cxn>
              <a:cxn ang="0">
                <a:pos x="connsiteX31474" y="connsiteY31474"/>
              </a:cxn>
              <a:cxn ang="0">
                <a:pos x="connsiteX31475" y="connsiteY31475"/>
              </a:cxn>
              <a:cxn ang="0">
                <a:pos x="connsiteX31476" y="connsiteY31476"/>
              </a:cxn>
              <a:cxn ang="0">
                <a:pos x="connsiteX31477" y="connsiteY31477"/>
              </a:cxn>
              <a:cxn ang="0">
                <a:pos x="connsiteX31478" y="connsiteY31478"/>
              </a:cxn>
              <a:cxn ang="0">
                <a:pos x="connsiteX31479" y="connsiteY31479"/>
              </a:cxn>
              <a:cxn ang="0">
                <a:pos x="connsiteX31480" y="connsiteY31480"/>
              </a:cxn>
              <a:cxn ang="0">
                <a:pos x="connsiteX31481" y="connsiteY31481"/>
              </a:cxn>
              <a:cxn ang="0">
                <a:pos x="connsiteX31482" y="connsiteY31482"/>
              </a:cxn>
              <a:cxn ang="0">
                <a:pos x="connsiteX31483" y="connsiteY31483"/>
              </a:cxn>
              <a:cxn ang="0">
                <a:pos x="connsiteX31484" y="connsiteY31484"/>
              </a:cxn>
              <a:cxn ang="0">
                <a:pos x="connsiteX31485" y="connsiteY31485"/>
              </a:cxn>
              <a:cxn ang="0">
                <a:pos x="connsiteX31486" y="connsiteY31486"/>
              </a:cxn>
              <a:cxn ang="0">
                <a:pos x="connsiteX31487" y="connsiteY31487"/>
              </a:cxn>
              <a:cxn ang="0">
                <a:pos x="connsiteX31488" y="connsiteY31488"/>
              </a:cxn>
              <a:cxn ang="0">
                <a:pos x="connsiteX31489" y="connsiteY31489"/>
              </a:cxn>
              <a:cxn ang="0">
                <a:pos x="connsiteX31490" y="connsiteY31490"/>
              </a:cxn>
              <a:cxn ang="0">
                <a:pos x="connsiteX31491" y="connsiteY31491"/>
              </a:cxn>
              <a:cxn ang="0">
                <a:pos x="connsiteX31492" y="connsiteY31492"/>
              </a:cxn>
              <a:cxn ang="0">
                <a:pos x="connsiteX31493" y="connsiteY31493"/>
              </a:cxn>
              <a:cxn ang="0">
                <a:pos x="connsiteX31494" y="connsiteY31494"/>
              </a:cxn>
              <a:cxn ang="0">
                <a:pos x="connsiteX31495" y="connsiteY31495"/>
              </a:cxn>
              <a:cxn ang="0">
                <a:pos x="connsiteX31496" y="connsiteY31496"/>
              </a:cxn>
              <a:cxn ang="0">
                <a:pos x="connsiteX31497" y="connsiteY31497"/>
              </a:cxn>
              <a:cxn ang="0">
                <a:pos x="connsiteX31498" y="connsiteY31498"/>
              </a:cxn>
              <a:cxn ang="0">
                <a:pos x="connsiteX31499" y="connsiteY31499"/>
              </a:cxn>
              <a:cxn ang="0">
                <a:pos x="connsiteX31500" y="connsiteY31500"/>
              </a:cxn>
              <a:cxn ang="0">
                <a:pos x="connsiteX31501" y="connsiteY31501"/>
              </a:cxn>
              <a:cxn ang="0">
                <a:pos x="connsiteX31502" y="connsiteY31502"/>
              </a:cxn>
              <a:cxn ang="0">
                <a:pos x="connsiteX31503" y="connsiteY31503"/>
              </a:cxn>
              <a:cxn ang="0">
                <a:pos x="connsiteX31504" y="connsiteY31504"/>
              </a:cxn>
              <a:cxn ang="0">
                <a:pos x="connsiteX31505" y="connsiteY31505"/>
              </a:cxn>
              <a:cxn ang="0">
                <a:pos x="connsiteX31506" y="connsiteY31506"/>
              </a:cxn>
              <a:cxn ang="0">
                <a:pos x="connsiteX31507" y="connsiteY31507"/>
              </a:cxn>
              <a:cxn ang="0">
                <a:pos x="connsiteX31508" y="connsiteY31508"/>
              </a:cxn>
              <a:cxn ang="0">
                <a:pos x="connsiteX31509" y="connsiteY31509"/>
              </a:cxn>
              <a:cxn ang="0">
                <a:pos x="connsiteX31510" y="connsiteY31510"/>
              </a:cxn>
              <a:cxn ang="0">
                <a:pos x="connsiteX31511" y="connsiteY31511"/>
              </a:cxn>
              <a:cxn ang="0">
                <a:pos x="connsiteX31512" y="connsiteY31512"/>
              </a:cxn>
              <a:cxn ang="0">
                <a:pos x="connsiteX31513" y="connsiteY31513"/>
              </a:cxn>
              <a:cxn ang="0">
                <a:pos x="connsiteX31514" y="connsiteY31514"/>
              </a:cxn>
              <a:cxn ang="0">
                <a:pos x="connsiteX31515" y="connsiteY31515"/>
              </a:cxn>
              <a:cxn ang="0">
                <a:pos x="connsiteX31516" y="connsiteY31516"/>
              </a:cxn>
              <a:cxn ang="0">
                <a:pos x="connsiteX31517" y="connsiteY31517"/>
              </a:cxn>
              <a:cxn ang="0">
                <a:pos x="connsiteX31518" y="connsiteY31518"/>
              </a:cxn>
              <a:cxn ang="0">
                <a:pos x="connsiteX31519" y="connsiteY31519"/>
              </a:cxn>
              <a:cxn ang="0">
                <a:pos x="connsiteX31520" y="connsiteY31520"/>
              </a:cxn>
              <a:cxn ang="0">
                <a:pos x="connsiteX31521" y="connsiteY31521"/>
              </a:cxn>
              <a:cxn ang="0">
                <a:pos x="connsiteX31522" y="connsiteY31522"/>
              </a:cxn>
              <a:cxn ang="0">
                <a:pos x="connsiteX31523" y="connsiteY31523"/>
              </a:cxn>
              <a:cxn ang="0">
                <a:pos x="connsiteX31524" y="connsiteY31524"/>
              </a:cxn>
              <a:cxn ang="0">
                <a:pos x="connsiteX31525" y="connsiteY31525"/>
              </a:cxn>
              <a:cxn ang="0">
                <a:pos x="connsiteX31526" y="connsiteY31526"/>
              </a:cxn>
              <a:cxn ang="0">
                <a:pos x="connsiteX31527" y="connsiteY31527"/>
              </a:cxn>
              <a:cxn ang="0">
                <a:pos x="connsiteX31528" y="connsiteY31528"/>
              </a:cxn>
              <a:cxn ang="0">
                <a:pos x="connsiteX31529" y="connsiteY31529"/>
              </a:cxn>
              <a:cxn ang="0">
                <a:pos x="connsiteX31530" y="connsiteY31530"/>
              </a:cxn>
              <a:cxn ang="0">
                <a:pos x="connsiteX31531" y="connsiteY31531"/>
              </a:cxn>
              <a:cxn ang="0">
                <a:pos x="connsiteX31532" y="connsiteY31532"/>
              </a:cxn>
              <a:cxn ang="0">
                <a:pos x="connsiteX31533" y="connsiteY31533"/>
              </a:cxn>
              <a:cxn ang="0">
                <a:pos x="connsiteX31534" y="connsiteY31534"/>
              </a:cxn>
              <a:cxn ang="0">
                <a:pos x="connsiteX31535" y="connsiteY31535"/>
              </a:cxn>
              <a:cxn ang="0">
                <a:pos x="connsiteX31536" y="connsiteY31536"/>
              </a:cxn>
              <a:cxn ang="0">
                <a:pos x="connsiteX31537" y="connsiteY31537"/>
              </a:cxn>
              <a:cxn ang="0">
                <a:pos x="connsiteX31538" y="connsiteY31538"/>
              </a:cxn>
              <a:cxn ang="0">
                <a:pos x="connsiteX31539" y="connsiteY31539"/>
              </a:cxn>
              <a:cxn ang="0">
                <a:pos x="connsiteX31540" y="connsiteY31540"/>
              </a:cxn>
              <a:cxn ang="0">
                <a:pos x="connsiteX31541" y="connsiteY31541"/>
              </a:cxn>
              <a:cxn ang="0">
                <a:pos x="connsiteX31542" y="connsiteY31542"/>
              </a:cxn>
              <a:cxn ang="0">
                <a:pos x="connsiteX31543" y="connsiteY31543"/>
              </a:cxn>
              <a:cxn ang="0">
                <a:pos x="connsiteX31544" y="connsiteY31544"/>
              </a:cxn>
              <a:cxn ang="0">
                <a:pos x="connsiteX31545" y="connsiteY31545"/>
              </a:cxn>
              <a:cxn ang="0">
                <a:pos x="connsiteX31546" y="connsiteY31546"/>
              </a:cxn>
              <a:cxn ang="0">
                <a:pos x="connsiteX31547" y="connsiteY31547"/>
              </a:cxn>
              <a:cxn ang="0">
                <a:pos x="connsiteX31548" y="connsiteY31548"/>
              </a:cxn>
              <a:cxn ang="0">
                <a:pos x="connsiteX31549" y="connsiteY31549"/>
              </a:cxn>
              <a:cxn ang="0">
                <a:pos x="connsiteX31550" y="connsiteY31550"/>
              </a:cxn>
              <a:cxn ang="0">
                <a:pos x="connsiteX31551" y="connsiteY31551"/>
              </a:cxn>
              <a:cxn ang="0">
                <a:pos x="connsiteX31552" y="connsiteY31552"/>
              </a:cxn>
              <a:cxn ang="0">
                <a:pos x="connsiteX31553" y="connsiteY31553"/>
              </a:cxn>
              <a:cxn ang="0">
                <a:pos x="connsiteX31554" y="connsiteY31554"/>
              </a:cxn>
              <a:cxn ang="0">
                <a:pos x="connsiteX31555" y="connsiteY31555"/>
              </a:cxn>
              <a:cxn ang="0">
                <a:pos x="connsiteX31556" y="connsiteY31556"/>
              </a:cxn>
              <a:cxn ang="0">
                <a:pos x="connsiteX31557" y="connsiteY31557"/>
              </a:cxn>
              <a:cxn ang="0">
                <a:pos x="connsiteX31558" y="connsiteY31558"/>
              </a:cxn>
              <a:cxn ang="0">
                <a:pos x="connsiteX31559" y="connsiteY31559"/>
              </a:cxn>
              <a:cxn ang="0">
                <a:pos x="connsiteX31560" y="connsiteY31560"/>
              </a:cxn>
              <a:cxn ang="0">
                <a:pos x="connsiteX31561" y="connsiteY31561"/>
              </a:cxn>
              <a:cxn ang="0">
                <a:pos x="connsiteX31562" y="connsiteY31562"/>
              </a:cxn>
              <a:cxn ang="0">
                <a:pos x="connsiteX31563" y="connsiteY31563"/>
              </a:cxn>
              <a:cxn ang="0">
                <a:pos x="connsiteX31564" y="connsiteY31564"/>
              </a:cxn>
              <a:cxn ang="0">
                <a:pos x="connsiteX31565" y="connsiteY31565"/>
              </a:cxn>
              <a:cxn ang="0">
                <a:pos x="connsiteX31566" y="connsiteY31566"/>
              </a:cxn>
              <a:cxn ang="0">
                <a:pos x="connsiteX31567" y="connsiteY31567"/>
              </a:cxn>
              <a:cxn ang="0">
                <a:pos x="connsiteX31568" y="connsiteY31568"/>
              </a:cxn>
              <a:cxn ang="0">
                <a:pos x="connsiteX31569" y="connsiteY31569"/>
              </a:cxn>
              <a:cxn ang="0">
                <a:pos x="connsiteX31570" y="connsiteY31570"/>
              </a:cxn>
              <a:cxn ang="0">
                <a:pos x="connsiteX31571" y="connsiteY31571"/>
              </a:cxn>
              <a:cxn ang="0">
                <a:pos x="connsiteX31572" y="connsiteY31572"/>
              </a:cxn>
              <a:cxn ang="0">
                <a:pos x="connsiteX31573" y="connsiteY31573"/>
              </a:cxn>
              <a:cxn ang="0">
                <a:pos x="connsiteX31574" y="connsiteY31574"/>
              </a:cxn>
              <a:cxn ang="0">
                <a:pos x="connsiteX31575" y="connsiteY31575"/>
              </a:cxn>
              <a:cxn ang="0">
                <a:pos x="connsiteX31576" y="connsiteY31576"/>
              </a:cxn>
              <a:cxn ang="0">
                <a:pos x="connsiteX31577" y="connsiteY31577"/>
              </a:cxn>
              <a:cxn ang="0">
                <a:pos x="connsiteX31578" y="connsiteY31578"/>
              </a:cxn>
              <a:cxn ang="0">
                <a:pos x="connsiteX31579" y="connsiteY31579"/>
              </a:cxn>
              <a:cxn ang="0">
                <a:pos x="connsiteX31580" y="connsiteY31580"/>
              </a:cxn>
              <a:cxn ang="0">
                <a:pos x="connsiteX31581" y="connsiteY31581"/>
              </a:cxn>
              <a:cxn ang="0">
                <a:pos x="connsiteX31582" y="connsiteY31582"/>
              </a:cxn>
              <a:cxn ang="0">
                <a:pos x="connsiteX31583" y="connsiteY31583"/>
              </a:cxn>
              <a:cxn ang="0">
                <a:pos x="connsiteX31584" y="connsiteY31584"/>
              </a:cxn>
              <a:cxn ang="0">
                <a:pos x="connsiteX31585" y="connsiteY31585"/>
              </a:cxn>
              <a:cxn ang="0">
                <a:pos x="connsiteX31586" y="connsiteY31586"/>
              </a:cxn>
              <a:cxn ang="0">
                <a:pos x="connsiteX31587" y="connsiteY31587"/>
              </a:cxn>
              <a:cxn ang="0">
                <a:pos x="connsiteX31588" y="connsiteY31588"/>
              </a:cxn>
              <a:cxn ang="0">
                <a:pos x="connsiteX31589" y="connsiteY31589"/>
              </a:cxn>
              <a:cxn ang="0">
                <a:pos x="connsiteX31590" y="connsiteY31590"/>
              </a:cxn>
              <a:cxn ang="0">
                <a:pos x="connsiteX31591" y="connsiteY31591"/>
              </a:cxn>
              <a:cxn ang="0">
                <a:pos x="connsiteX31592" y="connsiteY31592"/>
              </a:cxn>
              <a:cxn ang="0">
                <a:pos x="connsiteX31593" y="connsiteY31593"/>
              </a:cxn>
              <a:cxn ang="0">
                <a:pos x="connsiteX31594" y="connsiteY31594"/>
              </a:cxn>
              <a:cxn ang="0">
                <a:pos x="connsiteX31595" y="connsiteY31595"/>
              </a:cxn>
              <a:cxn ang="0">
                <a:pos x="connsiteX31596" y="connsiteY31596"/>
              </a:cxn>
              <a:cxn ang="0">
                <a:pos x="connsiteX31597" y="connsiteY31597"/>
              </a:cxn>
              <a:cxn ang="0">
                <a:pos x="connsiteX31598" y="connsiteY31598"/>
              </a:cxn>
              <a:cxn ang="0">
                <a:pos x="connsiteX31599" y="connsiteY31599"/>
              </a:cxn>
              <a:cxn ang="0">
                <a:pos x="connsiteX31600" y="connsiteY31600"/>
              </a:cxn>
              <a:cxn ang="0">
                <a:pos x="connsiteX31601" y="connsiteY31601"/>
              </a:cxn>
              <a:cxn ang="0">
                <a:pos x="connsiteX31602" y="connsiteY31602"/>
              </a:cxn>
              <a:cxn ang="0">
                <a:pos x="connsiteX31603" y="connsiteY31603"/>
              </a:cxn>
              <a:cxn ang="0">
                <a:pos x="connsiteX31604" y="connsiteY31604"/>
              </a:cxn>
              <a:cxn ang="0">
                <a:pos x="connsiteX31605" y="connsiteY31605"/>
              </a:cxn>
              <a:cxn ang="0">
                <a:pos x="connsiteX31606" y="connsiteY31606"/>
              </a:cxn>
              <a:cxn ang="0">
                <a:pos x="connsiteX31607" y="connsiteY31607"/>
              </a:cxn>
              <a:cxn ang="0">
                <a:pos x="connsiteX31608" y="connsiteY31608"/>
              </a:cxn>
              <a:cxn ang="0">
                <a:pos x="connsiteX31609" y="connsiteY31609"/>
              </a:cxn>
              <a:cxn ang="0">
                <a:pos x="connsiteX31610" y="connsiteY31610"/>
              </a:cxn>
              <a:cxn ang="0">
                <a:pos x="connsiteX31611" y="connsiteY31611"/>
              </a:cxn>
              <a:cxn ang="0">
                <a:pos x="connsiteX31612" y="connsiteY31612"/>
              </a:cxn>
              <a:cxn ang="0">
                <a:pos x="connsiteX31613" y="connsiteY31613"/>
              </a:cxn>
              <a:cxn ang="0">
                <a:pos x="connsiteX31614" y="connsiteY31614"/>
              </a:cxn>
              <a:cxn ang="0">
                <a:pos x="connsiteX31615" y="connsiteY31615"/>
              </a:cxn>
              <a:cxn ang="0">
                <a:pos x="connsiteX31616" y="connsiteY31616"/>
              </a:cxn>
              <a:cxn ang="0">
                <a:pos x="connsiteX31617" y="connsiteY31617"/>
              </a:cxn>
              <a:cxn ang="0">
                <a:pos x="connsiteX31618" y="connsiteY31618"/>
              </a:cxn>
              <a:cxn ang="0">
                <a:pos x="connsiteX31619" y="connsiteY31619"/>
              </a:cxn>
              <a:cxn ang="0">
                <a:pos x="connsiteX31620" y="connsiteY31620"/>
              </a:cxn>
              <a:cxn ang="0">
                <a:pos x="connsiteX31621" y="connsiteY31621"/>
              </a:cxn>
              <a:cxn ang="0">
                <a:pos x="connsiteX31622" y="connsiteY31622"/>
              </a:cxn>
              <a:cxn ang="0">
                <a:pos x="connsiteX31623" y="connsiteY31623"/>
              </a:cxn>
              <a:cxn ang="0">
                <a:pos x="connsiteX31624" y="connsiteY31624"/>
              </a:cxn>
              <a:cxn ang="0">
                <a:pos x="connsiteX31625" y="connsiteY31625"/>
              </a:cxn>
              <a:cxn ang="0">
                <a:pos x="connsiteX31626" y="connsiteY31626"/>
              </a:cxn>
              <a:cxn ang="0">
                <a:pos x="connsiteX31627" y="connsiteY31627"/>
              </a:cxn>
              <a:cxn ang="0">
                <a:pos x="connsiteX31628" y="connsiteY31628"/>
              </a:cxn>
              <a:cxn ang="0">
                <a:pos x="connsiteX31629" y="connsiteY31629"/>
              </a:cxn>
              <a:cxn ang="0">
                <a:pos x="connsiteX31630" y="connsiteY31630"/>
              </a:cxn>
              <a:cxn ang="0">
                <a:pos x="connsiteX31631" y="connsiteY31631"/>
              </a:cxn>
              <a:cxn ang="0">
                <a:pos x="connsiteX31632" y="connsiteY31632"/>
              </a:cxn>
              <a:cxn ang="0">
                <a:pos x="connsiteX31633" y="connsiteY31633"/>
              </a:cxn>
              <a:cxn ang="0">
                <a:pos x="connsiteX31634" y="connsiteY31634"/>
              </a:cxn>
              <a:cxn ang="0">
                <a:pos x="connsiteX31635" y="connsiteY31635"/>
              </a:cxn>
              <a:cxn ang="0">
                <a:pos x="connsiteX31636" y="connsiteY31636"/>
              </a:cxn>
              <a:cxn ang="0">
                <a:pos x="connsiteX31637" y="connsiteY31637"/>
              </a:cxn>
              <a:cxn ang="0">
                <a:pos x="connsiteX31638" y="connsiteY31638"/>
              </a:cxn>
              <a:cxn ang="0">
                <a:pos x="connsiteX31639" y="connsiteY31639"/>
              </a:cxn>
              <a:cxn ang="0">
                <a:pos x="connsiteX31640" y="connsiteY31640"/>
              </a:cxn>
              <a:cxn ang="0">
                <a:pos x="connsiteX31641" y="connsiteY31641"/>
              </a:cxn>
              <a:cxn ang="0">
                <a:pos x="connsiteX31642" y="connsiteY31642"/>
              </a:cxn>
              <a:cxn ang="0">
                <a:pos x="connsiteX31643" y="connsiteY31643"/>
              </a:cxn>
              <a:cxn ang="0">
                <a:pos x="connsiteX31644" y="connsiteY31644"/>
              </a:cxn>
              <a:cxn ang="0">
                <a:pos x="connsiteX31645" y="connsiteY31645"/>
              </a:cxn>
              <a:cxn ang="0">
                <a:pos x="connsiteX31646" y="connsiteY31646"/>
              </a:cxn>
              <a:cxn ang="0">
                <a:pos x="connsiteX31647" y="connsiteY31647"/>
              </a:cxn>
              <a:cxn ang="0">
                <a:pos x="connsiteX31648" y="connsiteY31648"/>
              </a:cxn>
              <a:cxn ang="0">
                <a:pos x="connsiteX31649" y="connsiteY31649"/>
              </a:cxn>
              <a:cxn ang="0">
                <a:pos x="connsiteX31650" y="connsiteY31650"/>
              </a:cxn>
              <a:cxn ang="0">
                <a:pos x="connsiteX31651" y="connsiteY31651"/>
              </a:cxn>
              <a:cxn ang="0">
                <a:pos x="connsiteX31652" y="connsiteY31652"/>
              </a:cxn>
              <a:cxn ang="0">
                <a:pos x="connsiteX31653" y="connsiteY31653"/>
              </a:cxn>
              <a:cxn ang="0">
                <a:pos x="connsiteX31654" y="connsiteY31654"/>
              </a:cxn>
              <a:cxn ang="0">
                <a:pos x="connsiteX31655" y="connsiteY31655"/>
              </a:cxn>
              <a:cxn ang="0">
                <a:pos x="connsiteX31656" y="connsiteY31656"/>
              </a:cxn>
              <a:cxn ang="0">
                <a:pos x="connsiteX31657" y="connsiteY31657"/>
              </a:cxn>
              <a:cxn ang="0">
                <a:pos x="connsiteX31658" y="connsiteY31658"/>
              </a:cxn>
              <a:cxn ang="0">
                <a:pos x="connsiteX31659" y="connsiteY31659"/>
              </a:cxn>
              <a:cxn ang="0">
                <a:pos x="connsiteX31660" y="connsiteY31660"/>
              </a:cxn>
              <a:cxn ang="0">
                <a:pos x="connsiteX31661" y="connsiteY31661"/>
              </a:cxn>
              <a:cxn ang="0">
                <a:pos x="connsiteX31662" y="connsiteY31662"/>
              </a:cxn>
              <a:cxn ang="0">
                <a:pos x="connsiteX31663" y="connsiteY31663"/>
              </a:cxn>
              <a:cxn ang="0">
                <a:pos x="connsiteX31664" y="connsiteY31664"/>
              </a:cxn>
              <a:cxn ang="0">
                <a:pos x="connsiteX31665" y="connsiteY31665"/>
              </a:cxn>
              <a:cxn ang="0">
                <a:pos x="connsiteX31666" y="connsiteY31666"/>
              </a:cxn>
              <a:cxn ang="0">
                <a:pos x="connsiteX31667" y="connsiteY31667"/>
              </a:cxn>
              <a:cxn ang="0">
                <a:pos x="connsiteX31668" y="connsiteY31668"/>
              </a:cxn>
              <a:cxn ang="0">
                <a:pos x="connsiteX31669" y="connsiteY31669"/>
              </a:cxn>
              <a:cxn ang="0">
                <a:pos x="connsiteX31670" y="connsiteY31670"/>
              </a:cxn>
              <a:cxn ang="0">
                <a:pos x="connsiteX31671" y="connsiteY31671"/>
              </a:cxn>
              <a:cxn ang="0">
                <a:pos x="connsiteX31672" y="connsiteY31672"/>
              </a:cxn>
              <a:cxn ang="0">
                <a:pos x="connsiteX31673" y="connsiteY31673"/>
              </a:cxn>
              <a:cxn ang="0">
                <a:pos x="connsiteX31674" y="connsiteY31674"/>
              </a:cxn>
              <a:cxn ang="0">
                <a:pos x="connsiteX31675" y="connsiteY31675"/>
              </a:cxn>
              <a:cxn ang="0">
                <a:pos x="connsiteX31676" y="connsiteY31676"/>
              </a:cxn>
              <a:cxn ang="0">
                <a:pos x="connsiteX31677" y="connsiteY31677"/>
              </a:cxn>
              <a:cxn ang="0">
                <a:pos x="connsiteX31678" y="connsiteY31678"/>
              </a:cxn>
              <a:cxn ang="0">
                <a:pos x="connsiteX31679" y="connsiteY31679"/>
              </a:cxn>
              <a:cxn ang="0">
                <a:pos x="connsiteX31680" y="connsiteY31680"/>
              </a:cxn>
              <a:cxn ang="0">
                <a:pos x="connsiteX31681" y="connsiteY31681"/>
              </a:cxn>
              <a:cxn ang="0">
                <a:pos x="connsiteX31682" y="connsiteY31682"/>
              </a:cxn>
              <a:cxn ang="0">
                <a:pos x="connsiteX31683" y="connsiteY31683"/>
              </a:cxn>
              <a:cxn ang="0">
                <a:pos x="connsiteX31684" y="connsiteY31684"/>
              </a:cxn>
              <a:cxn ang="0">
                <a:pos x="connsiteX31685" y="connsiteY31685"/>
              </a:cxn>
              <a:cxn ang="0">
                <a:pos x="connsiteX31686" y="connsiteY31686"/>
              </a:cxn>
              <a:cxn ang="0">
                <a:pos x="connsiteX31687" y="connsiteY31687"/>
              </a:cxn>
              <a:cxn ang="0">
                <a:pos x="connsiteX31688" y="connsiteY31688"/>
              </a:cxn>
              <a:cxn ang="0">
                <a:pos x="connsiteX31689" y="connsiteY31689"/>
              </a:cxn>
              <a:cxn ang="0">
                <a:pos x="connsiteX31690" y="connsiteY31690"/>
              </a:cxn>
              <a:cxn ang="0">
                <a:pos x="connsiteX31691" y="connsiteY31691"/>
              </a:cxn>
              <a:cxn ang="0">
                <a:pos x="connsiteX31692" y="connsiteY31692"/>
              </a:cxn>
              <a:cxn ang="0">
                <a:pos x="connsiteX31693" y="connsiteY31693"/>
              </a:cxn>
              <a:cxn ang="0">
                <a:pos x="connsiteX31694" y="connsiteY31694"/>
              </a:cxn>
              <a:cxn ang="0">
                <a:pos x="connsiteX31695" y="connsiteY31695"/>
              </a:cxn>
              <a:cxn ang="0">
                <a:pos x="connsiteX31696" y="connsiteY31696"/>
              </a:cxn>
              <a:cxn ang="0">
                <a:pos x="connsiteX31697" y="connsiteY31697"/>
              </a:cxn>
              <a:cxn ang="0">
                <a:pos x="connsiteX31698" y="connsiteY31698"/>
              </a:cxn>
              <a:cxn ang="0">
                <a:pos x="connsiteX31699" y="connsiteY31699"/>
              </a:cxn>
              <a:cxn ang="0">
                <a:pos x="connsiteX31700" y="connsiteY31700"/>
              </a:cxn>
              <a:cxn ang="0">
                <a:pos x="connsiteX31701" y="connsiteY31701"/>
              </a:cxn>
              <a:cxn ang="0">
                <a:pos x="connsiteX31702" y="connsiteY31702"/>
              </a:cxn>
              <a:cxn ang="0">
                <a:pos x="connsiteX31703" y="connsiteY31703"/>
              </a:cxn>
              <a:cxn ang="0">
                <a:pos x="connsiteX31704" y="connsiteY31704"/>
              </a:cxn>
              <a:cxn ang="0">
                <a:pos x="connsiteX31705" y="connsiteY31705"/>
              </a:cxn>
              <a:cxn ang="0">
                <a:pos x="connsiteX31706" y="connsiteY31706"/>
              </a:cxn>
              <a:cxn ang="0">
                <a:pos x="connsiteX31707" y="connsiteY31707"/>
              </a:cxn>
              <a:cxn ang="0">
                <a:pos x="connsiteX31708" y="connsiteY31708"/>
              </a:cxn>
              <a:cxn ang="0">
                <a:pos x="connsiteX31709" y="connsiteY31709"/>
              </a:cxn>
              <a:cxn ang="0">
                <a:pos x="connsiteX31710" y="connsiteY31710"/>
              </a:cxn>
              <a:cxn ang="0">
                <a:pos x="connsiteX31711" y="connsiteY31711"/>
              </a:cxn>
              <a:cxn ang="0">
                <a:pos x="connsiteX31712" y="connsiteY31712"/>
              </a:cxn>
              <a:cxn ang="0">
                <a:pos x="connsiteX31713" y="connsiteY31713"/>
              </a:cxn>
              <a:cxn ang="0">
                <a:pos x="connsiteX31714" y="connsiteY31714"/>
              </a:cxn>
              <a:cxn ang="0">
                <a:pos x="connsiteX31715" y="connsiteY31715"/>
              </a:cxn>
              <a:cxn ang="0">
                <a:pos x="connsiteX31716" y="connsiteY31716"/>
              </a:cxn>
              <a:cxn ang="0">
                <a:pos x="connsiteX31717" y="connsiteY31717"/>
              </a:cxn>
              <a:cxn ang="0">
                <a:pos x="connsiteX31718" y="connsiteY31718"/>
              </a:cxn>
              <a:cxn ang="0">
                <a:pos x="connsiteX31719" y="connsiteY31719"/>
              </a:cxn>
              <a:cxn ang="0">
                <a:pos x="connsiteX31720" y="connsiteY31720"/>
              </a:cxn>
              <a:cxn ang="0">
                <a:pos x="connsiteX31721" y="connsiteY31721"/>
              </a:cxn>
              <a:cxn ang="0">
                <a:pos x="connsiteX31722" y="connsiteY31722"/>
              </a:cxn>
              <a:cxn ang="0">
                <a:pos x="connsiteX31723" y="connsiteY31723"/>
              </a:cxn>
              <a:cxn ang="0">
                <a:pos x="connsiteX31724" y="connsiteY31724"/>
              </a:cxn>
              <a:cxn ang="0">
                <a:pos x="connsiteX31725" y="connsiteY31725"/>
              </a:cxn>
              <a:cxn ang="0">
                <a:pos x="connsiteX31726" y="connsiteY31726"/>
              </a:cxn>
              <a:cxn ang="0">
                <a:pos x="connsiteX31727" y="connsiteY31727"/>
              </a:cxn>
              <a:cxn ang="0">
                <a:pos x="connsiteX31728" y="connsiteY31728"/>
              </a:cxn>
              <a:cxn ang="0">
                <a:pos x="connsiteX31729" y="connsiteY31729"/>
              </a:cxn>
              <a:cxn ang="0">
                <a:pos x="connsiteX31730" y="connsiteY31730"/>
              </a:cxn>
              <a:cxn ang="0">
                <a:pos x="connsiteX31731" y="connsiteY31731"/>
              </a:cxn>
              <a:cxn ang="0">
                <a:pos x="connsiteX31732" y="connsiteY31732"/>
              </a:cxn>
              <a:cxn ang="0">
                <a:pos x="connsiteX31733" y="connsiteY31733"/>
              </a:cxn>
              <a:cxn ang="0">
                <a:pos x="connsiteX31734" y="connsiteY31734"/>
              </a:cxn>
              <a:cxn ang="0">
                <a:pos x="connsiteX31735" y="connsiteY31735"/>
              </a:cxn>
              <a:cxn ang="0">
                <a:pos x="connsiteX31736" y="connsiteY31736"/>
              </a:cxn>
              <a:cxn ang="0">
                <a:pos x="connsiteX31737" y="connsiteY31737"/>
              </a:cxn>
              <a:cxn ang="0">
                <a:pos x="connsiteX31738" y="connsiteY31738"/>
              </a:cxn>
              <a:cxn ang="0">
                <a:pos x="connsiteX31739" y="connsiteY31739"/>
              </a:cxn>
              <a:cxn ang="0">
                <a:pos x="connsiteX31740" y="connsiteY31740"/>
              </a:cxn>
              <a:cxn ang="0">
                <a:pos x="connsiteX31741" y="connsiteY31741"/>
              </a:cxn>
              <a:cxn ang="0">
                <a:pos x="connsiteX31742" y="connsiteY31742"/>
              </a:cxn>
              <a:cxn ang="0">
                <a:pos x="connsiteX31743" y="connsiteY31743"/>
              </a:cxn>
              <a:cxn ang="0">
                <a:pos x="connsiteX31744" y="connsiteY31744"/>
              </a:cxn>
              <a:cxn ang="0">
                <a:pos x="connsiteX31745" y="connsiteY31745"/>
              </a:cxn>
              <a:cxn ang="0">
                <a:pos x="connsiteX31746" y="connsiteY31746"/>
              </a:cxn>
              <a:cxn ang="0">
                <a:pos x="connsiteX31747" y="connsiteY31747"/>
              </a:cxn>
              <a:cxn ang="0">
                <a:pos x="connsiteX31748" y="connsiteY31748"/>
              </a:cxn>
              <a:cxn ang="0">
                <a:pos x="connsiteX31749" y="connsiteY31749"/>
              </a:cxn>
              <a:cxn ang="0">
                <a:pos x="connsiteX31750" y="connsiteY31750"/>
              </a:cxn>
              <a:cxn ang="0">
                <a:pos x="connsiteX31751" y="connsiteY31751"/>
              </a:cxn>
              <a:cxn ang="0">
                <a:pos x="connsiteX31752" y="connsiteY31752"/>
              </a:cxn>
              <a:cxn ang="0">
                <a:pos x="connsiteX31753" y="connsiteY31753"/>
              </a:cxn>
              <a:cxn ang="0">
                <a:pos x="connsiteX31754" y="connsiteY31754"/>
              </a:cxn>
              <a:cxn ang="0">
                <a:pos x="connsiteX31755" y="connsiteY31755"/>
              </a:cxn>
              <a:cxn ang="0">
                <a:pos x="connsiteX31756" y="connsiteY31756"/>
              </a:cxn>
              <a:cxn ang="0">
                <a:pos x="connsiteX31757" y="connsiteY31757"/>
              </a:cxn>
              <a:cxn ang="0">
                <a:pos x="connsiteX31758" y="connsiteY31758"/>
              </a:cxn>
              <a:cxn ang="0">
                <a:pos x="connsiteX31759" y="connsiteY31759"/>
              </a:cxn>
              <a:cxn ang="0">
                <a:pos x="connsiteX31760" y="connsiteY31760"/>
              </a:cxn>
              <a:cxn ang="0">
                <a:pos x="connsiteX31761" y="connsiteY31761"/>
              </a:cxn>
              <a:cxn ang="0">
                <a:pos x="connsiteX31762" y="connsiteY31762"/>
              </a:cxn>
              <a:cxn ang="0">
                <a:pos x="connsiteX31763" y="connsiteY31763"/>
              </a:cxn>
              <a:cxn ang="0">
                <a:pos x="connsiteX31764" y="connsiteY31764"/>
              </a:cxn>
              <a:cxn ang="0">
                <a:pos x="connsiteX31765" y="connsiteY31765"/>
              </a:cxn>
              <a:cxn ang="0">
                <a:pos x="connsiteX31766" y="connsiteY31766"/>
              </a:cxn>
              <a:cxn ang="0">
                <a:pos x="connsiteX31767" y="connsiteY31767"/>
              </a:cxn>
              <a:cxn ang="0">
                <a:pos x="connsiteX31768" y="connsiteY31768"/>
              </a:cxn>
              <a:cxn ang="0">
                <a:pos x="connsiteX31769" y="connsiteY31769"/>
              </a:cxn>
              <a:cxn ang="0">
                <a:pos x="connsiteX31770" y="connsiteY31770"/>
              </a:cxn>
              <a:cxn ang="0">
                <a:pos x="connsiteX31771" y="connsiteY31771"/>
              </a:cxn>
              <a:cxn ang="0">
                <a:pos x="connsiteX31772" y="connsiteY31772"/>
              </a:cxn>
              <a:cxn ang="0">
                <a:pos x="connsiteX31773" y="connsiteY31773"/>
              </a:cxn>
              <a:cxn ang="0">
                <a:pos x="connsiteX31774" y="connsiteY31774"/>
              </a:cxn>
              <a:cxn ang="0">
                <a:pos x="connsiteX31775" y="connsiteY31775"/>
              </a:cxn>
              <a:cxn ang="0">
                <a:pos x="connsiteX31776" y="connsiteY31776"/>
              </a:cxn>
              <a:cxn ang="0">
                <a:pos x="connsiteX31777" y="connsiteY31777"/>
              </a:cxn>
              <a:cxn ang="0">
                <a:pos x="connsiteX31778" y="connsiteY31778"/>
              </a:cxn>
              <a:cxn ang="0">
                <a:pos x="connsiteX31779" y="connsiteY31779"/>
              </a:cxn>
              <a:cxn ang="0">
                <a:pos x="connsiteX31780" y="connsiteY31780"/>
              </a:cxn>
              <a:cxn ang="0">
                <a:pos x="connsiteX31781" y="connsiteY31781"/>
              </a:cxn>
              <a:cxn ang="0">
                <a:pos x="connsiteX31782" y="connsiteY31782"/>
              </a:cxn>
              <a:cxn ang="0">
                <a:pos x="connsiteX31783" y="connsiteY31783"/>
              </a:cxn>
              <a:cxn ang="0">
                <a:pos x="connsiteX31784" y="connsiteY31784"/>
              </a:cxn>
              <a:cxn ang="0">
                <a:pos x="connsiteX31785" y="connsiteY31785"/>
              </a:cxn>
              <a:cxn ang="0">
                <a:pos x="connsiteX31786" y="connsiteY31786"/>
              </a:cxn>
              <a:cxn ang="0">
                <a:pos x="connsiteX31787" y="connsiteY31787"/>
              </a:cxn>
              <a:cxn ang="0">
                <a:pos x="connsiteX31788" y="connsiteY31788"/>
              </a:cxn>
              <a:cxn ang="0">
                <a:pos x="connsiteX31789" y="connsiteY31789"/>
              </a:cxn>
              <a:cxn ang="0">
                <a:pos x="connsiteX31790" y="connsiteY31790"/>
              </a:cxn>
              <a:cxn ang="0">
                <a:pos x="connsiteX31791" y="connsiteY31791"/>
              </a:cxn>
              <a:cxn ang="0">
                <a:pos x="connsiteX31792" y="connsiteY31792"/>
              </a:cxn>
              <a:cxn ang="0">
                <a:pos x="connsiteX31793" y="connsiteY31793"/>
              </a:cxn>
              <a:cxn ang="0">
                <a:pos x="connsiteX31794" y="connsiteY31794"/>
              </a:cxn>
              <a:cxn ang="0">
                <a:pos x="connsiteX31795" y="connsiteY31795"/>
              </a:cxn>
              <a:cxn ang="0">
                <a:pos x="connsiteX31796" y="connsiteY31796"/>
              </a:cxn>
              <a:cxn ang="0">
                <a:pos x="connsiteX31797" y="connsiteY31797"/>
              </a:cxn>
              <a:cxn ang="0">
                <a:pos x="connsiteX31798" y="connsiteY31798"/>
              </a:cxn>
              <a:cxn ang="0">
                <a:pos x="connsiteX31799" y="connsiteY31799"/>
              </a:cxn>
              <a:cxn ang="0">
                <a:pos x="connsiteX31800" y="connsiteY31800"/>
              </a:cxn>
              <a:cxn ang="0">
                <a:pos x="connsiteX31801" y="connsiteY31801"/>
              </a:cxn>
              <a:cxn ang="0">
                <a:pos x="connsiteX31802" y="connsiteY31802"/>
              </a:cxn>
              <a:cxn ang="0">
                <a:pos x="connsiteX31803" y="connsiteY31803"/>
              </a:cxn>
              <a:cxn ang="0">
                <a:pos x="connsiteX31804" y="connsiteY31804"/>
              </a:cxn>
              <a:cxn ang="0">
                <a:pos x="connsiteX31805" y="connsiteY31805"/>
              </a:cxn>
              <a:cxn ang="0">
                <a:pos x="connsiteX31806" y="connsiteY31806"/>
              </a:cxn>
              <a:cxn ang="0">
                <a:pos x="connsiteX31807" y="connsiteY31807"/>
              </a:cxn>
              <a:cxn ang="0">
                <a:pos x="connsiteX31808" y="connsiteY31808"/>
              </a:cxn>
              <a:cxn ang="0">
                <a:pos x="connsiteX31809" y="connsiteY31809"/>
              </a:cxn>
              <a:cxn ang="0">
                <a:pos x="connsiteX31810" y="connsiteY31810"/>
              </a:cxn>
              <a:cxn ang="0">
                <a:pos x="connsiteX31811" y="connsiteY31811"/>
              </a:cxn>
              <a:cxn ang="0">
                <a:pos x="connsiteX31812" y="connsiteY31812"/>
              </a:cxn>
              <a:cxn ang="0">
                <a:pos x="connsiteX31813" y="connsiteY31813"/>
              </a:cxn>
              <a:cxn ang="0">
                <a:pos x="connsiteX31814" y="connsiteY31814"/>
              </a:cxn>
              <a:cxn ang="0">
                <a:pos x="connsiteX31815" y="connsiteY31815"/>
              </a:cxn>
              <a:cxn ang="0">
                <a:pos x="connsiteX31816" y="connsiteY31816"/>
              </a:cxn>
              <a:cxn ang="0">
                <a:pos x="connsiteX31817" y="connsiteY31817"/>
              </a:cxn>
              <a:cxn ang="0">
                <a:pos x="connsiteX31818" y="connsiteY31818"/>
              </a:cxn>
              <a:cxn ang="0">
                <a:pos x="connsiteX31819" y="connsiteY31819"/>
              </a:cxn>
              <a:cxn ang="0">
                <a:pos x="connsiteX31820" y="connsiteY31820"/>
              </a:cxn>
              <a:cxn ang="0">
                <a:pos x="connsiteX31821" y="connsiteY31821"/>
              </a:cxn>
              <a:cxn ang="0">
                <a:pos x="connsiteX31822" y="connsiteY31822"/>
              </a:cxn>
              <a:cxn ang="0">
                <a:pos x="connsiteX31823" y="connsiteY31823"/>
              </a:cxn>
              <a:cxn ang="0">
                <a:pos x="connsiteX31824" y="connsiteY31824"/>
              </a:cxn>
              <a:cxn ang="0">
                <a:pos x="connsiteX31825" y="connsiteY31825"/>
              </a:cxn>
              <a:cxn ang="0">
                <a:pos x="connsiteX31826" y="connsiteY31826"/>
              </a:cxn>
              <a:cxn ang="0">
                <a:pos x="connsiteX31827" y="connsiteY31827"/>
              </a:cxn>
              <a:cxn ang="0">
                <a:pos x="connsiteX31828" y="connsiteY31828"/>
              </a:cxn>
              <a:cxn ang="0">
                <a:pos x="connsiteX31829" y="connsiteY31829"/>
              </a:cxn>
              <a:cxn ang="0">
                <a:pos x="connsiteX31830" y="connsiteY31830"/>
              </a:cxn>
              <a:cxn ang="0">
                <a:pos x="connsiteX31831" y="connsiteY31831"/>
              </a:cxn>
              <a:cxn ang="0">
                <a:pos x="connsiteX31832" y="connsiteY31832"/>
              </a:cxn>
              <a:cxn ang="0">
                <a:pos x="connsiteX31833" y="connsiteY31833"/>
              </a:cxn>
              <a:cxn ang="0">
                <a:pos x="connsiteX31834" y="connsiteY31834"/>
              </a:cxn>
              <a:cxn ang="0">
                <a:pos x="connsiteX31835" y="connsiteY31835"/>
              </a:cxn>
              <a:cxn ang="0">
                <a:pos x="connsiteX31836" y="connsiteY31836"/>
              </a:cxn>
              <a:cxn ang="0">
                <a:pos x="connsiteX31837" y="connsiteY31837"/>
              </a:cxn>
              <a:cxn ang="0">
                <a:pos x="connsiteX31838" y="connsiteY31838"/>
              </a:cxn>
              <a:cxn ang="0">
                <a:pos x="connsiteX31839" y="connsiteY31839"/>
              </a:cxn>
              <a:cxn ang="0">
                <a:pos x="connsiteX31840" y="connsiteY31840"/>
              </a:cxn>
              <a:cxn ang="0">
                <a:pos x="connsiteX31841" y="connsiteY31841"/>
              </a:cxn>
              <a:cxn ang="0">
                <a:pos x="connsiteX31842" y="connsiteY31842"/>
              </a:cxn>
              <a:cxn ang="0">
                <a:pos x="connsiteX31843" y="connsiteY31843"/>
              </a:cxn>
              <a:cxn ang="0">
                <a:pos x="connsiteX31844" y="connsiteY31844"/>
              </a:cxn>
              <a:cxn ang="0">
                <a:pos x="connsiteX31845" y="connsiteY31845"/>
              </a:cxn>
              <a:cxn ang="0">
                <a:pos x="connsiteX31846" y="connsiteY31846"/>
              </a:cxn>
              <a:cxn ang="0">
                <a:pos x="connsiteX31847" y="connsiteY31847"/>
              </a:cxn>
              <a:cxn ang="0">
                <a:pos x="connsiteX31848" y="connsiteY31848"/>
              </a:cxn>
              <a:cxn ang="0">
                <a:pos x="connsiteX31849" y="connsiteY31849"/>
              </a:cxn>
              <a:cxn ang="0">
                <a:pos x="connsiteX31850" y="connsiteY31850"/>
              </a:cxn>
              <a:cxn ang="0">
                <a:pos x="connsiteX31851" y="connsiteY31851"/>
              </a:cxn>
              <a:cxn ang="0">
                <a:pos x="connsiteX31852" y="connsiteY31852"/>
              </a:cxn>
              <a:cxn ang="0">
                <a:pos x="connsiteX31853" y="connsiteY31853"/>
              </a:cxn>
              <a:cxn ang="0">
                <a:pos x="connsiteX31854" y="connsiteY31854"/>
              </a:cxn>
              <a:cxn ang="0">
                <a:pos x="connsiteX31855" y="connsiteY31855"/>
              </a:cxn>
              <a:cxn ang="0">
                <a:pos x="connsiteX31856" y="connsiteY31856"/>
              </a:cxn>
              <a:cxn ang="0">
                <a:pos x="connsiteX31857" y="connsiteY31857"/>
              </a:cxn>
              <a:cxn ang="0">
                <a:pos x="connsiteX31858" y="connsiteY31858"/>
              </a:cxn>
              <a:cxn ang="0">
                <a:pos x="connsiteX31859" y="connsiteY31859"/>
              </a:cxn>
              <a:cxn ang="0">
                <a:pos x="connsiteX31860" y="connsiteY31860"/>
              </a:cxn>
              <a:cxn ang="0">
                <a:pos x="connsiteX31861" y="connsiteY31861"/>
              </a:cxn>
              <a:cxn ang="0">
                <a:pos x="connsiteX31862" y="connsiteY31862"/>
              </a:cxn>
              <a:cxn ang="0">
                <a:pos x="connsiteX31863" y="connsiteY31863"/>
              </a:cxn>
              <a:cxn ang="0">
                <a:pos x="connsiteX31864" y="connsiteY31864"/>
              </a:cxn>
              <a:cxn ang="0">
                <a:pos x="connsiteX31865" y="connsiteY31865"/>
              </a:cxn>
              <a:cxn ang="0">
                <a:pos x="connsiteX31866" y="connsiteY31866"/>
              </a:cxn>
              <a:cxn ang="0">
                <a:pos x="connsiteX31867" y="connsiteY31867"/>
              </a:cxn>
              <a:cxn ang="0">
                <a:pos x="connsiteX31868" y="connsiteY31868"/>
              </a:cxn>
              <a:cxn ang="0">
                <a:pos x="connsiteX31869" y="connsiteY31869"/>
              </a:cxn>
              <a:cxn ang="0">
                <a:pos x="connsiteX31870" y="connsiteY31870"/>
              </a:cxn>
              <a:cxn ang="0">
                <a:pos x="connsiteX31871" y="connsiteY31871"/>
              </a:cxn>
              <a:cxn ang="0">
                <a:pos x="connsiteX31872" y="connsiteY31872"/>
              </a:cxn>
              <a:cxn ang="0">
                <a:pos x="connsiteX31873" y="connsiteY31873"/>
              </a:cxn>
              <a:cxn ang="0">
                <a:pos x="connsiteX31874" y="connsiteY31874"/>
              </a:cxn>
              <a:cxn ang="0">
                <a:pos x="connsiteX31875" y="connsiteY31875"/>
              </a:cxn>
              <a:cxn ang="0">
                <a:pos x="connsiteX31876" y="connsiteY31876"/>
              </a:cxn>
              <a:cxn ang="0">
                <a:pos x="connsiteX31877" y="connsiteY31877"/>
              </a:cxn>
              <a:cxn ang="0">
                <a:pos x="connsiteX31878" y="connsiteY31878"/>
              </a:cxn>
              <a:cxn ang="0">
                <a:pos x="connsiteX31879" y="connsiteY31879"/>
              </a:cxn>
              <a:cxn ang="0">
                <a:pos x="connsiteX31880" y="connsiteY31880"/>
              </a:cxn>
              <a:cxn ang="0">
                <a:pos x="connsiteX31881" y="connsiteY31881"/>
              </a:cxn>
              <a:cxn ang="0">
                <a:pos x="connsiteX31882" y="connsiteY31882"/>
              </a:cxn>
              <a:cxn ang="0">
                <a:pos x="connsiteX31883" y="connsiteY31883"/>
              </a:cxn>
              <a:cxn ang="0">
                <a:pos x="connsiteX31884" y="connsiteY31884"/>
              </a:cxn>
              <a:cxn ang="0">
                <a:pos x="connsiteX31885" y="connsiteY31885"/>
              </a:cxn>
              <a:cxn ang="0">
                <a:pos x="connsiteX31886" y="connsiteY31886"/>
              </a:cxn>
              <a:cxn ang="0">
                <a:pos x="connsiteX31887" y="connsiteY31887"/>
              </a:cxn>
              <a:cxn ang="0">
                <a:pos x="connsiteX31888" y="connsiteY31888"/>
              </a:cxn>
              <a:cxn ang="0">
                <a:pos x="connsiteX31889" y="connsiteY31889"/>
              </a:cxn>
              <a:cxn ang="0">
                <a:pos x="connsiteX31890" y="connsiteY31890"/>
              </a:cxn>
              <a:cxn ang="0">
                <a:pos x="connsiteX31891" y="connsiteY31891"/>
              </a:cxn>
              <a:cxn ang="0">
                <a:pos x="connsiteX31892" y="connsiteY31892"/>
              </a:cxn>
              <a:cxn ang="0">
                <a:pos x="connsiteX31893" y="connsiteY31893"/>
              </a:cxn>
              <a:cxn ang="0">
                <a:pos x="connsiteX31894" y="connsiteY31894"/>
              </a:cxn>
              <a:cxn ang="0">
                <a:pos x="connsiteX31895" y="connsiteY31895"/>
              </a:cxn>
              <a:cxn ang="0">
                <a:pos x="connsiteX31896" y="connsiteY31896"/>
              </a:cxn>
              <a:cxn ang="0">
                <a:pos x="connsiteX31897" y="connsiteY31897"/>
              </a:cxn>
              <a:cxn ang="0">
                <a:pos x="connsiteX31898" y="connsiteY31898"/>
              </a:cxn>
              <a:cxn ang="0">
                <a:pos x="connsiteX31899" y="connsiteY31899"/>
              </a:cxn>
              <a:cxn ang="0">
                <a:pos x="connsiteX31900" y="connsiteY31900"/>
              </a:cxn>
              <a:cxn ang="0">
                <a:pos x="connsiteX31901" y="connsiteY31901"/>
              </a:cxn>
              <a:cxn ang="0">
                <a:pos x="connsiteX31902" y="connsiteY31902"/>
              </a:cxn>
              <a:cxn ang="0">
                <a:pos x="connsiteX31903" y="connsiteY31903"/>
              </a:cxn>
              <a:cxn ang="0">
                <a:pos x="connsiteX31904" y="connsiteY31904"/>
              </a:cxn>
              <a:cxn ang="0">
                <a:pos x="connsiteX31905" y="connsiteY31905"/>
              </a:cxn>
              <a:cxn ang="0">
                <a:pos x="connsiteX31906" y="connsiteY31906"/>
              </a:cxn>
              <a:cxn ang="0">
                <a:pos x="connsiteX31907" y="connsiteY31907"/>
              </a:cxn>
              <a:cxn ang="0">
                <a:pos x="connsiteX31908" y="connsiteY31908"/>
              </a:cxn>
              <a:cxn ang="0">
                <a:pos x="connsiteX31909" y="connsiteY31909"/>
              </a:cxn>
              <a:cxn ang="0">
                <a:pos x="connsiteX31910" y="connsiteY31910"/>
              </a:cxn>
              <a:cxn ang="0">
                <a:pos x="connsiteX31911" y="connsiteY31911"/>
              </a:cxn>
              <a:cxn ang="0">
                <a:pos x="connsiteX31912" y="connsiteY31912"/>
              </a:cxn>
              <a:cxn ang="0">
                <a:pos x="connsiteX31913" y="connsiteY31913"/>
              </a:cxn>
              <a:cxn ang="0">
                <a:pos x="connsiteX31914" y="connsiteY31914"/>
              </a:cxn>
              <a:cxn ang="0">
                <a:pos x="connsiteX31915" y="connsiteY31915"/>
              </a:cxn>
              <a:cxn ang="0">
                <a:pos x="connsiteX31916" y="connsiteY31916"/>
              </a:cxn>
              <a:cxn ang="0">
                <a:pos x="connsiteX31917" y="connsiteY31917"/>
              </a:cxn>
              <a:cxn ang="0">
                <a:pos x="connsiteX31918" y="connsiteY31918"/>
              </a:cxn>
              <a:cxn ang="0">
                <a:pos x="connsiteX31919" y="connsiteY31919"/>
              </a:cxn>
              <a:cxn ang="0">
                <a:pos x="connsiteX31920" y="connsiteY31920"/>
              </a:cxn>
              <a:cxn ang="0">
                <a:pos x="connsiteX31921" y="connsiteY31921"/>
              </a:cxn>
              <a:cxn ang="0">
                <a:pos x="connsiteX31922" y="connsiteY31922"/>
              </a:cxn>
              <a:cxn ang="0">
                <a:pos x="connsiteX31923" y="connsiteY31923"/>
              </a:cxn>
              <a:cxn ang="0">
                <a:pos x="connsiteX31924" y="connsiteY31924"/>
              </a:cxn>
              <a:cxn ang="0">
                <a:pos x="connsiteX31925" y="connsiteY31925"/>
              </a:cxn>
              <a:cxn ang="0">
                <a:pos x="connsiteX31926" y="connsiteY31926"/>
              </a:cxn>
              <a:cxn ang="0">
                <a:pos x="connsiteX31927" y="connsiteY31927"/>
              </a:cxn>
              <a:cxn ang="0">
                <a:pos x="connsiteX31928" y="connsiteY31928"/>
              </a:cxn>
              <a:cxn ang="0">
                <a:pos x="connsiteX31929" y="connsiteY31929"/>
              </a:cxn>
              <a:cxn ang="0">
                <a:pos x="connsiteX31930" y="connsiteY31930"/>
              </a:cxn>
              <a:cxn ang="0">
                <a:pos x="connsiteX31931" y="connsiteY31931"/>
              </a:cxn>
              <a:cxn ang="0">
                <a:pos x="connsiteX31932" y="connsiteY31932"/>
              </a:cxn>
              <a:cxn ang="0">
                <a:pos x="connsiteX31933" y="connsiteY31933"/>
              </a:cxn>
              <a:cxn ang="0">
                <a:pos x="connsiteX31934" y="connsiteY31934"/>
              </a:cxn>
              <a:cxn ang="0">
                <a:pos x="connsiteX31935" y="connsiteY31935"/>
              </a:cxn>
              <a:cxn ang="0">
                <a:pos x="connsiteX31936" y="connsiteY31936"/>
              </a:cxn>
              <a:cxn ang="0">
                <a:pos x="connsiteX31937" y="connsiteY31937"/>
              </a:cxn>
              <a:cxn ang="0">
                <a:pos x="connsiteX31938" y="connsiteY31938"/>
              </a:cxn>
              <a:cxn ang="0">
                <a:pos x="connsiteX31939" y="connsiteY31939"/>
              </a:cxn>
              <a:cxn ang="0">
                <a:pos x="connsiteX31940" y="connsiteY31940"/>
              </a:cxn>
              <a:cxn ang="0">
                <a:pos x="connsiteX31941" y="connsiteY31941"/>
              </a:cxn>
              <a:cxn ang="0">
                <a:pos x="connsiteX31942" y="connsiteY31942"/>
              </a:cxn>
              <a:cxn ang="0">
                <a:pos x="connsiteX31943" y="connsiteY31943"/>
              </a:cxn>
              <a:cxn ang="0">
                <a:pos x="connsiteX31944" y="connsiteY31944"/>
              </a:cxn>
              <a:cxn ang="0">
                <a:pos x="connsiteX31945" y="connsiteY31945"/>
              </a:cxn>
              <a:cxn ang="0">
                <a:pos x="connsiteX31946" y="connsiteY31946"/>
              </a:cxn>
              <a:cxn ang="0">
                <a:pos x="connsiteX31947" y="connsiteY31947"/>
              </a:cxn>
              <a:cxn ang="0">
                <a:pos x="connsiteX31948" y="connsiteY31948"/>
              </a:cxn>
              <a:cxn ang="0">
                <a:pos x="connsiteX31949" y="connsiteY31949"/>
              </a:cxn>
              <a:cxn ang="0">
                <a:pos x="connsiteX31950" y="connsiteY31950"/>
              </a:cxn>
              <a:cxn ang="0">
                <a:pos x="connsiteX31951" y="connsiteY31951"/>
              </a:cxn>
              <a:cxn ang="0">
                <a:pos x="connsiteX31952" y="connsiteY31952"/>
              </a:cxn>
              <a:cxn ang="0">
                <a:pos x="connsiteX31953" y="connsiteY31953"/>
              </a:cxn>
              <a:cxn ang="0">
                <a:pos x="connsiteX31954" y="connsiteY31954"/>
              </a:cxn>
              <a:cxn ang="0">
                <a:pos x="connsiteX31955" y="connsiteY31955"/>
              </a:cxn>
              <a:cxn ang="0">
                <a:pos x="connsiteX31956" y="connsiteY31956"/>
              </a:cxn>
              <a:cxn ang="0">
                <a:pos x="connsiteX31957" y="connsiteY31957"/>
              </a:cxn>
              <a:cxn ang="0">
                <a:pos x="connsiteX31958" y="connsiteY31958"/>
              </a:cxn>
              <a:cxn ang="0">
                <a:pos x="connsiteX31959" y="connsiteY31959"/>
              </a:cxn>
              <a:cxn ang="0">
                <a:pos x="connsiteX31960" y="connsiteY31960"/>
              </a:cxn>
              <a:cxn ang="0">
                <a:pos x="connsiteX31961" y="connsiteY31961"/>
              </a:cxn>
              <a:cxn ang="0">
                <a:pos x="connsiteX31962" y="connsiteY31962"/>
              </a:cxn>
              <a:cxn ang="0">
                <a:pos x="connsiteX31963" y="connsiteY31963"/>
              </a:cxn>
              <a:cxn ang="0">
                <a:pos x="connsiteX31964" y="connsiteY31964"/>
              </a:cxn>
              <a:cxn ang="0">
                <a:pos x="connsiteX31965" y="connsiteY31965"/>
              </a:cxn>
              <a:cxn ang="0">
                <a:pos x="connsiteX31966" y="connsiteY31966"/>
              </a:cxn>
              <a:cxn ang="0">
                <a:pos x="connsiteX31967" y="connsiteY31967"/>
              </a:cxn>
              <a:cxn ang="0">
                <a:pos x="connsiteX31968" y="connsiteY31968"/>
              </a:cxn>
              <a:cxn ang="0">
                <a:pos x="connsiteX31969" y="connsiteY31969"/>
              </a:cxn>
              <a:cxn ang="0">
                <a:pos x="connsiteX31970" y="connsiteY31970"/>
              </a:cxn>
              <a:cxn ang="0">
                <a:pos x="connsiteX31971" y="connsiteY31971"/>
              </a:cxn>
              <a:cxn ang="0">
                <a:pos x="connsiteX31972" y="connsiteY31972"/>
              </a:cxn>
              <a:cxn ang="0">
                <a:pos x="connsiteX31973" y="connsiteY31973"/>
              </a:cxn>
              <a:cxn ang="0">
                <a:pos x="connsiteX31974" y="connsiteY31974"/>
              </a:cxn>
              <a:cxn ang="0">
                <a:pos x="connsiteX31975" y="connsiteY31975"/>
              </a:cxn>
              <a:cxn ang="0">
                <a:pos x="connsiteX31976" y="connsiteY31976"/>
              </a:cxn>
              <a:cxn ang="0">
                <a:pos x="connsiteX31977" y="connsiteY31977"/>
              </a:cxn>
              <a:cxn ang="0">
                <a:pos x="connsiteX31978" y="connsiteY31978"/>
              </a:cxn>
              <a:cxn ang="0">
                <a:pos x="connsiteX31979" y="connsiteY31979"/>
              </a:cxn>
              <a:cxn ang="0">
                <a:pos x="connsiteX31980" y="connsiteY31980"/>
              </a:cxn>
              <a:cxn ang="0">
                <a:pos x="connsiteX31981" y="connsiteY31981"/>
              </a:cxn>
              <a:cxn ang="0">
                <a:pos x="connsiteX31982" y="connsiteY31982"/>
              </a:cxn>
              <a:cxn ang="0">
                <a:pos x="connsiteX31983" y="connsiteY31983"/>
              </a:cxn>
              <a:cxn ang="0">
                <a:pos x="connsiteX31984" y="connsiteY31984"/>
              </a:cxn>
              <a:cxn ang="0">
                <a:pos x="connsiteX31985" y="connsiteY31985"/>
              </a:cxn>
              <a:cxn ang="0">
                <a:pos x="connsiteX31986" y="connsiteY31986"/>
              </a:cxn>
              <a:cxn ang="0">
                <a:pos x="connsiteX31987" y="connsiteY31987"/>
              </a:cxn>
              <a:cxn ang="0">
                <a:pos x="connsiteX31988" y="connsiteY31988"/>
              </a:cxn>
              <a:cxn ang="0">
                <a:pos x="connsiteX31989" y="connsiteY31989"/>
              </a:cxn>
              <a:cxn ang="0">
                <a:pos x="connsiteX31990" y="connsiteY31990"/>
              </a:cxn>
              <a:cxn ang="0">
                <a:pos x="connsiteX31991" y="connsiteY31991"/>
              </a:cxn>
              <a:cxn ang="0">
                <a:pos x="connsiteX31992" y="connsiteY31992"/>
              </a:cxn>
              <a:cxn ang="0">
                <a:pos x="connsiteX31993" y="connsiteY31993"/>
              </a:cxn>
              <a:cxn ang="0">
                <a:pos x="connsiteX31994" y="connsiteY31994"/>
              </a:cxn>
              <a:cxn ang="0">
                <a:pos x="connsiteX31995" y="connsiteY31995"/>
              </a:cxn>
              <a:cxn ang="0">
                <a:pos x="connsiteX31996" y="connsiteY31996"/>
              </a:cxn>
              <a:cxn ang="0">
                <a:pos x="connsiteX31997" y="connsiteY31997"/>
              </a:cxn>
              <a:cxn ang="0">
                <a:pos x="connsiteX31998" y="connsiteY31998"/>
              </a:cxn>
              <a:cxn ang="0">
                <a:pos x="connsiteX31999" y="connsiteY31999"/>
              </a:cxn>
              <a:cxn ang="0">
                <a:pos x="connsiteX32000" y="connsiteY32000"/>
              </a:cxn>
              <a:cxn ang="0">
                <a:pos x="connsiteX32001" y="connsiteY32001"/>
              </a:cxn>
              <a:cxn ang="0">
                <a:pos x="connsiteX32002" y="connsiteY32002"/>
              </a:cxn>
              <a:cxn ang="0">
                <a:pos x="connsiteX32003" y="connsiteY32003"/>
              </a:cxn>
              <a:cxn ang="0">
                <a:pos x="connsiteX32004" y="connsiteY32004"/>
              </a:cxn>
              <a:cxn ang="0">
                <a:pos x="connsiteX32005" y="connsiteY32005"/>
              </a:cxn>
              <a:cxn ang="0">
                <a:pos x="connsiteX32006" y="connsiteY32006"/>
              </a:cxn>
              <a:cxn ang="0">
                <a:pos x="connsiteX32007" y="connsiteY32007"/>
              </a:cxn>
              <a:cxn ang="0">
                <a:pos x="connsiteX32008" y="connsiteY32008"/>
              </a:cxn>
              <a:cxn ang="0">
                <a:pos x="connsiteX32009" y="connsiteY32009"/>
              </a:cxn>
              <a:cxn ang="0">
                <a:pos x="connsiteX32010" y="connsiteY32010"/>
              </a:cxn>
              <a:cxn ang="0">
                <a:pos x="connsiteX32011" y="connsiteY32011"/>
              </a:cxn>
              <a:cxn ang="0">
                <a:pos x="connsiteX32012" y="connsiteY32012"/>
              </a:cxn>
              <a:cxn ang="0">
                <a:pos x="connsiteX32013" y="connsiteY32013"/>
              </a:cxn>
              <a:cxn ang="0">
                <a:pos x="connsiteX32014" y="connsiteY32014"/>
              </a:cxn>
              <a:cxn ang="0">
                <a:pos x="connsiteX32015" y="connsiteY32015"/>
              </a:cxn>
              <a:cxn ang="0">
                <a:pos x="connsiteX32016" y="connsiteY32016"/>
              </a:cxn>
              <a:cxn ang="0">
                <a:pos x="connsiteX32017" y="connsiteY32017"/>
              </a:cxn>
              <a:cxn ang="0">
                <a:pos x="connsiteX32018" y="connsiteY32018"/>
              </a:cxn>
              <a:cxn ang="0">
                <a:pos x="connsiteX32019" y="connsiteY32019"/>
              </a:cxn>
              <a:cxn ang="0">
                <a:pos x="connsiteX32020" y="connsiteY32020"/>
              </a:cxn>
              <a:cxn ang="0">
                <a:pos x="connsiteX32021" y="connsiteY32021"/>
              </a:cxn>
              <a:cxn ang="0">
                <a:pos x="connsiteX32022" y="connsiteY32022"/>
              </a:cxn>
              <a:cxn ang="0">
                <a:pos x="connsiteX32023" y="connsiteY32023"/>
              </a:cxn>
              <a:cxn ang="0">
                <a:pos x="connsiteX32024" y="connsiteY32024"/>
              </a:cxn>
              <a:cxn ang="0">
                <a:pos x="connsiteX32025" y="connsiteY32025"/>
              </a:cxn>
              <a:cxn ang="0">
                <a:pos x="connsiteX32026" y="connsiteY32026"/>
              </a:cxn>
              <a:cxn ang="0">
                <a:pos x="connsiteX32027" y="connsiteY32027"/>
              </a:cxn>
              <a:cxn ang="0">
                <a:pos x="connsiteX32028" y="connsiteY32028"/>
              </a:cxn>
              <a:cxn ang="0">
                <a:pos x="connsiteX32029" y="connsiteY32029"/>
              </a:cxn>
              <a:cxn ang="0">
                <a:pos x="connsiteX32030" y="connsiteY32030"/>
              </a:cxn>
              <a:cxn ang="0">
                <a:pos x="connsiteX32031" y="connsiteY32031"/>
              </a:cxn>
              <a:cxn ang="0">
                <a:pos x="connsiteX32032" y="connsiteY32032"/>
              </a:cxn>
              <a:cxn ang="0">
                <a:pos x="connsiteX32033" y="connsiteY32033"/>
              </a:cxn>
              <a:cxn ang="0">
                <a:pos x="connsiteX32034" y="connsiteY32034"/>
              </a:cxn>
              <a:cxn ang="0">
                <a:pos x="connsiteX32035" y="connsiteY32035"/>
              </a:cxn>
              <a:cxn ang="0">
                <a:pos x="connsiteX32036" y="connsiteY32036"/>
              </a:cxn>
              <a:cxn ang="0">
                <a:pos x="connsiteX32037" y="connsiteY32037"/>
              </a:cxn>
              <a:cxn ang="0">
                <a:pos x="connsiteX32038" y="connsiteY32038"/>
              </a:cxn>
              <a:cxn ang="0">
                <a:pos x="connsiteX32039" y="connsiteY32039"/>
              </a:cxn>
              <a:cxn ang="0">
                <a:pos x="connsiteX32040" y="connsiteY32040"/>
              </a:cxn>
              <a:cxn ang="0">
                <a:pos x="connsiteX32041" y="connsiteY32041"/>
              </a:cxn>
              <a:cxn ang="0">
                <a:pos x="connsiteX32042" y="connsiteY32042"/>
              </a:cxn>
              <a:cxn ang="0">
                <a:pos x="connsiteX32043" y="connsiteY32043"/>
              </a:cxn>
              <a:cxn ang="0">
                <a:pos x="connsiteX32044" y="connsiteY32044"/>
              </a:cxn>
              <a:cxn ang="0">
                <a:pos x="connsiteX32045" y="connsiteY32045"/>
              </a:cxn>
              <a:cxn ang="0">
                <a:pos x="connsiteX32046" y="connsiteY32046"/>
              </a:cxn>
              <a:cxn ang="0">
                <a:pos x="connsiteX32047" y="connsiteY32047"/>
              </a:cxn>
              <a:cxn ang="0">
                <a:pos x="connsiteX32048" y="connsiteY32048"/>
              </a:cxn>
              <a:cxn ang="0">
                <a:pos x="connsiteX32049" y="connsiteY32049"/>
              </a:cxn>
              <a:cxn ang="0">
                <a:pos x="connsiteX32050" y="connsiteY32050"/>
              </a:cxn>
              <a:cxn ang="0">
                <a:pos x="connsiteX32051" y="connsiteY32051"/>
              </a:cxn>
              <a:cxn ang="0">
                <a:pos x="connsiteX32052" y="connsiteY32052"/>
              </a:cxn>
              <a:cxn ang="0">
                <a:pos x="connsiteX32053" y="connsiteY32053"/>
              </a:cxn>
              <a:cxn ang="0">
                <a:pos x="connsiteX32054" y="connsiteY32054"/>
              </a:cxn>
              <a:cxn ang="0">
                <a:pos x="connsiteX32055" y="connsiteY32055"/>
              </a:cxn>
              <a:cxn ang="0">
                <a:pos x="connsiteX32056" y="connsiteY32056"/>
              </a:cxn>
              <a:cxn ang="0">
                <a:pos x="connsiteX32057" y="connsiteY32057"/>
              </a:cxn>
              <a:cxn ang="0">
                <a:pos x="connsiteX32058" y="connsiteY32058"/>
              </a:cxn>
              <a:cxn ang="0">
                <a:pos x="connsiteX32059" y="connsiteY32059"/>
              </a:cxn>
              <a:cxn ang="0">
                <a:pos x="connsiteX32060" y="connsiteY32060"/>
              </a:cxn>
              <a:cxn ang="0">
                <a:pos x="connsiteX32061" y="connsiteY32061"/>
              </a:cxn>
              <a:cxn ang="0">
                <a:pos x="connsiteX32062" y="connsiteY32062"/>
              </a:cxn>
              <a:cxn ang="0">
                <a:pos x="connsiteX32063" y="connsiteY32063"/>
              </a:cxn>
              <a:cxn ang="0">
                <a:pos x="connsiteX32064" y="connsiteY32064"/>
              </a:cxn>
              <a:cxn ang="0">
                <a:pos x="connsiteX32065" y="connsiteY32065"/>
              </a:cxn>
              <a:cxn ang="0">
                <a:pos x="connsiteX32066" y="connsiteY32066"/>
              </a:cxn>
              <a:cxn ang="0">
                <a:pos x="connsiteX32067" y="connsiteY32067"/>
              </a:cxn>
              <a:cxn ang="0">
                <a:pos x="connsiteX32068" y="connsiteY32068"/>
              </a:cxn>
              <a:cxn ang="0">
                <a:pos x="connsiteX32069" y="connsiteY32069"/>
              </a:cxn>
              <a:cxn ang="0">
                <a:pos x="connsiteX32070" y="connsiteY32070"/>
              </a:cxn>
              <a:cxn ang="0">
                <a:pos x="connsiteX32071" y="connsiteY32071"/>
              </a:cxn>
              <a:cxn ang="0">
                <a:pos x="connsiteX32072" y="connsiteY32072"/>
              </a:cxn>
              <a:cxn ang="0">
                <a:pos x="connsiteX32073" y="connsiteY32073"/>
              </a:cxn>
              <a:cxn ang="0">
                <a:pos x="connsiteX32074" y="connsiteY32074"/>
              </a:cxn>
              <a:cxn ang="0">
                <a:pos x="connsiteX32075" y="connsiteY32075"/>
              </a:cxn>
              <a:cxn ang="0">
                <a:pos x="connsiteX32076" y="connsiteY32076"/>
              </a:cxn>
              <a:cxn ang="0">
                <a:pos x="connsiteX32077" y="connsiteY32077"/>
              </a:cxn>
              <a:cxn ang="0">
                <a:pos x="connsiteX32078" y="connsiteY32078"/>
              </a:cxn>
              <a:cxn ang="0">
                <a:pos x="connsiteX32079" y="connsiteY32079"/>
              </a:cxn>
              <a:cxn ang="0">
                <a:pos x="connsiteX32080" y="connsiteY32080"/>
              </a:cxn>
              <a:cxn ang="0">
                <a:pos x="connsiteX32081" y="connsiteY32081"/>
              </a:cxn>
              <a:cxn ang="0">
                <a:pos x="connsiteX32082" y="connsiteY32082"/>
              </a:cxn>
              <a:cxn ang="0">
                <a:pos x="connsiteX32083" y="connsiteY32083"/>
              </a:cxn>
              <a:cxn ang="0">
                <a:pos x="connsiteX32084" y="connsiteY32084"/>
              </a:cxn>
              <a:cxn ang="0">
                <a:pos x="connsiteX32085" y="connsiteY32085"/>
              </a:cxn>
              <a:cxn ang="0">
                <a:pos x="connsiteX32086" y="connsiteY32086"/>
              </a:cxn>
              <a:cxn ang="0">
                <a:pos x="connsiteX32087" y="connsiteY32087"/>
              </a:cxn>
              <a:cxn ang="0">
                <a:pos x="connsiteX32088" y="connsiteY32088"/>
              </a:cxn>
              <a:cxn ang="0">
                <a:pos x="connsiteX32089" y="connsiteY32089"/>
              </a:cxn>
              <a:cxn ang="0">
                <a:pos x="connsiteX32090" y="connsiteY32090"/>
              </a:cxn>
              <a:cxn ang="0">
                <a:pos x="connsiteX32091" y="connsiteY32091"/>
              </a:cxn>
              <a:cxn ang="0">
                <a:pos x="connsiteX32092" y="connsiteY32092"/>
              </a:cxn>
              <a:cxn ang="0">
                <a:pos x="connsiteX32093" y="connsiteY32093"/>
              </a:cxn>
              <a:cxn ang="0">
                <a:pos x="connsiteX32094" y="connsiteY32094"/>
              </a:cxn>
              <a:cxn ang="0">
                <a:pos x="connsiteX32095" y="connsiteY32095"/>
              </a:cxn>
              <a:cxn ang="0">
                <a:pos x="connsiteX32096" y="connsiteY32096"/>
              </a:cxn>
              <a:cxn ang="0">
                <a:pos x="connsiteX32097" y="connsiteY32097"/>
              </a:cxn>
              <a:cxn ang="0">
                <a:pos x="connsiteX32098" y="connsiteY32098"/>
              </a:cxn>
              <a:cxn ang="0">
                <a:pos x="connsiteX32099" y="connsiteY32099"/>
              </a:cxn>
              <a:cxn ang="0">
                <a:pos x="connsiteX32100" y="connsiteY32100"/>
              </a:cxn>
              <a:cxn ang="0">
                <a:pos x="connsiteX32101" y="connsiteY32101"/>
              </a:cxn>
              <a:cxn ang="0">
                <a:pos x="connsiteX32102" y="connsiteY32102"/>
              </a:cxn>
              <a:cxn ang="0">
                <a:pos x="connsiteX32103" y="connsiteY32103"/>
              </a:cxn>
              <a:cxn ang="0">
                <a:pos x="connsiteX32104" y="connsiteY32104"/>
              </a:cxn>
              <a:cxn ang="0">
                <a:pos x="connsiteX32105" y="connsiteY32105"/>
              </a:cxn>
              <a:cxn ang="0">
                <a:pos x="connsiteX32106" y="connsiteY32106"/>
              </a:cxn>
              <a:cxn ang="0">
                <a:pos x="connsiteX32107" y="connsiteY32107"/>
              </a:cxn>
              <a:cxn ang="0">
                <a:pos x="connsiteX32108" y="connsiteY32108"/>
              </a:cxn>
              <a:cxn ang="0">
                <a:pos x="connsiteX32109" y="connsiteY32109"/>
              </a:cxn>
              <a:cxn ang="0">
                <a:pos x="connsiteX32110" y="connsiteY32110"/>
              </a:cxn>
              <a:cxn ang="0">
                <a:pos x="connsiteX32111" y="connsiteY32111"/>
              </a:cxn>
              <a:cxn ang="0">
                <a:pos x="connsiteX32112" y="connsiteY32112"/>
              </a:cxn>
              <a:cxn ang="0">
                <a:pos x="connsiteX32113" y="connsiteY32113"/>
              </a:cxn>
              <a:cxn ang="0">
                <a:pos x="connsiteX32114" y="connsiteY32114"/>
              </a:cxn>
              <a:cxn ang="0">
                <a:pos x="connsiteX32115" y="connsiteY32115"/>
              </a:cxn>
              <a:cxn ang="0">
                <a:pos x="connsiteX32116" y="connsiteY32116"/>
              </a:cxn>
              <a:cxn ang="0">
                <a:pos x="connsiteX32117" y="connsiteY32117"/>
              </a:cxn>
              <a:cxn ang="0">
                <a:pos x="connsiteX32118" y="connsiteY32118"/>
              </a:cxn>
              <a:cxn ang="0">
                <a:pos x="connsiteX32119" y="connsiteY32119"/>
              </a:cxn>
              <a:cxn ang="0">
                <a:pos x="connsiteX32120" y="connsiteY32120"/>
              </a:cxn>
              <a:cxn ang="0">
                <a:pos x="connsiteX32121" y="connsiteY32121"/>
              </a:cxn>
              <a:cxn ang="0">
                <a:pos x="connsiteX32122" y="connsiteY32122"/>
              </a:cxn>
              <a:cxn ang="0">
                <a:pos x="connsiteX32123" y="connsiteY32123"/>
              </a:cxn>
              <a:cxn ang="0">
                <a:pos x="connsiteX32124" y="connsiteY32124"/>
              </a:cxn>
              <a:cxn ang="0">
                <a:pos x="connsiteX32125" y="connsiteY32125"/>
              </a:cxn>
              <a:cxn ang="0">
                <a:pos x="connsiteX32126" y="connsiteY32126"/>
              </a:cxn>
              <a:cxn ang="0">
                <a:pos x="connsiteX32127" y="connsiteY32127"/>
              </a:cxn>
              <a:cxn ang="0">
                <a:pos x="connsiteX32128" y="connsiteY32128"/>
              </a:cxn>
              <a:cxn ang="0">
                <a:pos x="connsiteX32129" y="connsiteY32129"/>
              </a:cxn>
              <a:cxn ang="0">
                <a:pos x="connsiteX32130" y="connsiteY32130"/>
              </a:cxn>
              <a:cxn ang="0">
                <a:pos x="connsiteX32131" y="connsiteY32131"/>
              </a:cxn>
              <a:cxn ang="0">
                <a:pos x="connsiteX32132" y="connsiteY32132"/>
              </a:cxn>
              <a:cxn ang="0">
                <a:pos x="connsiteX32133" y="connsiteY32133"/>
              </a:cxn>
              <a:cxn ang="0">
                <a:pos x="connsiteX32134" y="connsiteY32134"/>
              </a:cxn>
              <a:cxn ang="0">
                <a:pos x="connsiteX32135" y="connsiteY32135"/>
              </a:cxn>
              <a:cxn ang="0">
                <a:pos x="connsiteX32136" y="connsiteY32136"/>
              </a:cxn>
              <a:cxn ang="0">
                <a:pos x="connsiteX32137" y="connsiteY32137"/>
              </a:cxn>
              <a:cxn ang="0">
                <a:pos x="connsiteX32138" y="connsiteY32138"/>
              </a:cxn>
              <a:cxn ang="0">
                <a:pos x="connsiteX32139" y="connsiteY32139"/>
              </a:cxn>
              <a:cxn ang="0">
                <a:pos x="connsiteX32140" y="connsiteY32140"/>
              </a:cxn>
              <a:cxn ang="0">
                <a:pos x="connsiteX32141" y="connsiteY32141"/>
              </a:cxn>
              <a:cxn ang="0">
                <a:pos x="connsiteX32142" y="connsiteY32142"/>
              </a:cxn>
              <a:cxn ang="0">
                <a:pos x="connsiteX32143" y="connsiteY32143"/>
              </a:cxn>
              <a:cxn ang="0">
                <a:pos x="connsiteX32144" y="connsiteY32144"/>
              </a:cxn>
              <a:cxn ang="0">
                <a:pos x="connsiteX32145" y="connsiteY32145"/>
              </a:cxn>
              <a:cxn ang="0">
                <a:pos x="connsiteX32146" y="connsiteY32146"/>
              </a:cxn>
              <a:cxn ang="0">
                <a:pos x="connsiteX32147" y="connsiteY32147"/>
              </a:cxn>
              <a:cxn ang="0">
                <a:pos x="connsiteX32148" y="connsiteY32148"/>
              </a:cxn>
              <a:cxn ang="0">
                <a:pos x="connsiteX32149" y="connsiteY32149"/>
              </a:cxn>
              <a:cxn ang="0">
                <a:pos x="connsiteX32150" y="connsiteY32150"/>
              </a:cxn>
              <a:cxn ang="0">
                <a:pos x="connsiteX32151" y="connsiteY32151"/>
              </a:cxn>
              <a:cxn ang="0">
                <a:pos x="connsiteX32152" y="connsiteY32152"/>
              </a:cxn>
              <a:cxn ang="0">
                <a:pos x="connsiteX32153" y="connsiteY32153"/>
              </a:cxn>
              <a:cxn ang="0">
                <a:pos x="connsiteX32154" y="connsiteY32154"/>
              </a:cxn>
              <a:cxn ang="0">
                <a:pos x="connsiteX32155" y="connsiteY32155"/>
              </a:cxn>
              <a:cxn ang="0">
                <a:pos x="connsiteX32156" y="connsiteY32156"/>
              </a:cxn>
              <a:cxn ang="0">
                <a:pos x="connsiteX32157" y="connsiteY32157"/>
              </a:cxn>
              <a:cxn ang="0">
                <a:pos x="connsiteX32158" y="connsiteY32158"/>
              </a:cxn>
              <a:cxn ang="0">
                <a:pos x="connsiteX32159" y="connsiteY32159"/>
              </a:cxn>
              <a:cxn ang="0">
                <a:pos x="connsiteX32160" y="connsiteY32160"/>
              </a:cxn>
              <a:cxn ang="0">
                <a:pos x="connsiteX32161" y="connsiteY32161"/>
              </a:cxn>
              <a:cxn ang="0">
                <a:pos x="connsiteX32162" y="connsiteY32162"/>
              </a:cxn>
              <a:cxn ang="0">
                <a:pos x="connsiteX32163" y="connsiteY32163"/>
              </a:cxn>
              <a:cxn ang="0">
                <a:pos x="connsiteX32164" y="connsiteY32164"/>
              </a:cxn>
              <a:cxn ang="0">
                <a:pos x="connsiteX32165" y="connsiteY32165"/>
              </a:cxn>
              <a:cxn ang="0">
                <a:pos x="connsiteX32166" y="connsiteY32166"/>
              </a:cxn>
              <a:cxn ang="0">
                <a:pos x="connsiteX32167" y="connsiteY32167"/>
              </a:cxn>
              <a:cxn ang="0">
                <a:pos x="connsiteX32168" y="connsiteY32168"/>
              </a:cxn>
              <a:cxn ang="0">
                <a:pos x="connsiteX32169" y="connsiteY32169"/>
              </a:cxn>
              <a:cxn ang="0">
                <a:pos x="connsiteX32170" y="connsiteY32170"/>
              </a:cxn>
              <a:cxn ang="0">
                <a:pos x="connsiteX32171" y="connsiteY32171"/>
              </a:cxn>
              <a:cxn ang="0">
                <a:pos x="connsiteX32172" y="connsiteY32172"/>
              </a:cxn>
              <a:cxn ang="0">
                <a:pos x="connsiteX32173" y="connsiteY32173"/>
              </a:cxn>
              <a:cxn ang="0">
                <a:pos x="connsiteX32174" y="connsiteY32174"/>
              </a:cxn>
              <a:cxn ang="0">
                <a:pos x="connsiteX32175" y="connsiteY32175"/>
              </a:cxn>
              <a:cxn ang="0">
                <a:pos x="connsiteX32176" y="connsiteY32176"/>
              </a:cxn>
              <a:cxn ang="0">
                <a:pos x="connsiteX32177" y="connsiteY32177"/>
              </a:cxn>
              <a:cxn ang="0">
                <a:pos x="connsiteX32178" y="connsiteY32178"/>
              </a:cxn>
              <a:cxn ang="0">
                <a:pos x="connsiteX32179" y="connsiteY32179"/>
              </a:cxn>
              <a:cxn ang="0">
                <a:pos x="connsiteX32180" y="connsiteY32180"/>
              </a:cxn>
              <a:cxn ang="0">
                <a:pos x="connsiteX32181" y="connsiteY32181"/>
              </a:cxn>
              <a:cxn ang="0">
                <a:pos x="connsiteX32182" y="connsiteY32182"/>
              </a:cxn>
              <a:cxn ang="0">
                <a:pos x="connsiteX32183" y="connsiteY32183"/>
              </a:cxn>
              <a:cxn ang="0">
                <a:pos x="connsiteX32184" y="connsiteY32184"/>
              </a:cxn>
              <a:cxn ang="0">
                <a:pos x="connsiteX32185" y="connsiteY32185"/>
              </a:cxn>
              <a:cxn ang="0">
                <a:pos x="connsiteX32186" y="connsiteY32186"/>
              </a:cxn>
              <a:cxn ang="0">
                <a:pos x="connsiteX32187" y="connsiteY32187"/>
              </a:cxn>
              <a:cxn ang="0">
                <a:pos x="connsiteX32188" y="connsiteY32188"/>
              </a:cxn>
              <a:cxn ang="0">
                <a:pos x="connsiteX32189" y="connsiteY32189"/>
              </a:cxn>
              <a:cxn ang="0">
                <a:pos x="connsiteX32190" y="connsiteY32190"/>
              </a:cxn>
              <a:cxn ang="0">
                <a:pos x="connsiteX32191" y="connsiteY32191"/>
              </a:cxn>
              <a:cxn ang="0">
                <a:pos x="connsiteX32192" y="connsiteY32192"/>
              </a:cxn>
              <a:cxn ang="0">
                <a:pos x="connsiteX32193" y="connsiteY32193"/>
              </a:cxn>
              <a:cxn ang="0">
                <a:pos x="connsiteX32194" y="connsiteY32194"/>
              </a:cxn>
              <a:cxn ang="0">
                <a:pos x="connsiteX32195" y="connsiteY32195"/>
              </a:cxn>
              <a:cxn ang="0">
                <a:pos x="connsiteX32196" y="connsiteY32196"/>
              </a:cxn>
              <a:cxn ang="0">
                <a:pos x="connsiteX32197" y="connsiteY32197"/>
              </a:cxn>
              <a:cxn ang="0">
                <a:pos x="connsiteX32198" y="connsiteY32198"/>
              </a:cxn>
              <a:cxn ang="0">
                <a:pos x="connsiteX32199" y="connsiteY32199"/>
              </a:cxn>
              <a:cxn ang="0">
                <a:pos x="connsiteX32200" y="connsiteY32200"/>
              </a:cxn>
              <a:cxn ang="0">
                <a:pos x="connsiteX32201" y="connsiteY32201"/>
              </a:cxn>
              <a:cxn ang="0">
                <a:pos x="connsiteX32202" y="connsiteY32202"/>
              </a:cxn>
              <a:cxn ang="0">
                <a:pos x="connsiteX32203" y="connsiteY32203"/>
              </a:cxn>
              <a:cxn ang="0">
                <a:pos x="connsiteX32204" y="connsiteY32204"/>
              </a:cxn>
              <a:cxn ang="0">
                <a:pos x="connsiteX32205" y="connsiteY32205"/>
              </a:cxn>
              <a:cxn ang="0">
                <a:pos x="connsiteX32206" y="connsiteY32206"/>
              </a:cxn>
              <a:cxn ang="0">
                <a:pos x="connsiteX32207" y="connsiteY32207"/>
              </a:cxn>
              <a:cxn ang="0">
                <a:pos x="connsiteX32208" y="connsiteY32208"/>
              </a:cxn>
              <a:cxn ang="0">
                <a:pos x="connsiteX32209" y="connsiteY32209"/>
              </a:cxn>
              <a:cxn ang="0">
                <a:pos x="connsiteX32210" y="connsiteY32210"/>
              </a:cxn>
              <a:cxn ang="0">
                <a:pos x="connsiteX32211" y="connsiteY32211"/>
              </a:cxn>
              <a:cxn ang="0">
                <a:pos x="connsiteX32212" y="connsiteY32212"/>
              </a:cxn>
              <a:cxn ang="0">
                <a:pos x="connsiteX32213" y="connsiteY32213"/>
              </a:cxn>
              <a:cxn ang="0">
                <a:pos x="connsiteX32214" y="connsiteY32214"/>
              </a:cxn>
              <a:cxn ang="0">
                <a:pos x="connsiteX32215" y="connsiteY32215"/>
              </a:cxn>
              <a:cxn ang="0">
                <a:pos x="connsiteX32216" y="connsiteY32216"/>
              </a:cxn>
              <a:cxn ang="0">
                <a:pos x="connsiteX32217" y="connsiteY32217"/>
              </a:cxn>
              <a:cxn ang="0">
                <a:pos x="connsiteX32218" y="connsiteY32218"/>
              </a:cxn>
              <a:cxn ang="0">
                <a:pos x="connsiteX32219" y="connsiteY32219"/>
              </a:cxn>
              <a:cxn ang="0">
                <a:pos x="connsiteX32220" y="connsiteY32220"/>
              </a:cxn>
              <a:cxn ang="0">
                <a:pos x="connsiteX32221" y="connsiteY32221"/>
              </a:cxn>
              <a:cxn ang="0">
                <a:pos x="connsiteX32222" y="connsiteY32222"/>
              </a:cxn>
              <a:cxn ang="0">
                <a:pos x="connsiteX32223" y="connsiteY32223"/>
              </a:cxn>
              <a:cxn ang="0">
                <a:pos x="connsiteX32224" y="connsiteY32224"/>
              </a:cxn>
              <a:cxn ang="0">
                <a:pos x="connsiteX32225" y="connsiteY32225"/>
              </a:cxn>
              <a:cxn ang="0">
                <a:pos x="connsiteX32226" y="connsiteY32226"/>
              </a:cxn>
              <a:cxn ang="0">
                <a:pos x="connsiteX32227" y="connsiteY32227"/>
              </a:cxn>
              <a:cxn ang="0">
                <a:pos x="connsiteX32228" y="connsiteY32228"/>
              </a:cxn>
              <a:cxn ang="0">
                <a:pos x="connsiteX32229" y="connsiteY32229"/>
              </a:cxn>
              <a:cxn ang="0">
                <a:pos x="connsiteX32230" y="connsiteY32230"/>
              </a:cxn>
              <a:cxn ang="0">
                <a:pos x="connsiteX32231" y="connsiteY32231"/>
              </a:cxn>
              <a:cxn ang="0">
                <a:pos x="connsiteX32232" y="connsiteY32232"/>
              </a:cxn>
              <a:cxn ang="0">
                <a:pos x="connsiteX32233" y="connsiteY32233"/>
              </a:cxn>
              <a:cxn ang="0">
                <a:pos x="connsiteX32234" y="connsiteY32234"/>
              </a:cxn>
              <a:cxn ang="0">
                <a:pos x="connsiteX32235" y="connsiteY32235"/>
              </a:cxn>
              <a:cxn ang="0">
                <a:pos x="connsiteX32236" y="connsiteY32236"/>
              </a:cxn>
              <a:cxn ang="0">
                <a:pos x="connsiteX32237" y="connsiteY32237"/>
              </a:cxn>
              <a:cxn ang="0">
                <a:pos x="connsiteX32238" y="connsiteY32238"/>
              </a:cxn>
              <a:cxn ang="0">
                <a:pos x="connsiteX32239" y="connsiteY32239"/>
              </a:cxn>
              <a:cxn ang="0">
                <a:pos x="connsiteX32240" y="connsiteY32240"/>
              </a:cxn>
              <a:cxn ang="0">
                <a:pos x="connsiteX32241" y="connsiteY32241"/>
              </a:cxn>
              <a:cxn ang="0">
                <a:pos x="connsiteX32242" y="connsiteY32242"/>
              </a:cxn>
              <a:cxn ang="0">
                <a:pos x="connsiteX32243" y="connsiteY32243"/>
              </a:cxn>
              <a:cxn ang="0">
                <a:pos x="connsiteX32244" y="connsiteY32244"/>
              </a:cxn>
              <a:cxn ang="0">
                <a:pos x="connsiteX32245" y="connsiteY32245"/>
              </a:cxn>
              <a:cxn ang="0">
                <a:pos x="connsiteX32246" y="connsiteY32246"/>
              </a:cxn>
              <a:cxn ang="0">
                <a:pos x="connsiteX32247" y="connsiteY32247"/>
              </a:cxn>
              <a:cxn ang="0">
                <a:pos x="connsiteX32248" y="connsiteY32248"/>
              </a:cxn>
              <a:cxn ang="0">
                <a:pos x="connsiteX32249" y="connsiteY32249"/>
              </a:cxn>
              <a:cxn ang="0">
                <a:pos x="connsiteX32250" y="connsiteY32250"/>
              </a:cxn>
              <a:cxn ang="0">
                <a:pos x="connsiteX32251" y="connsiteY32251"/>
              </a:cxn>
              <a:cxn ang="0">
                <a:pos x="connsiteX32252" y="connsiteY32252"/>
              </a:cxn>
              <a:cxn ang="0">
                <a:pos x="connsiteX32253" y="connsiteY32253"/>
              </a:cxn>
              <a:cxn ang="0">
                <a:pos x="connsiteX32254" y="connsiteY32254"/>
              </a:cxn>
              <a:cxn ang="0">
                <a:pos x="connsiteX32255" y="connsiteY32255"/>
              </a:cxn>
              <a:cxn ang="0">
                <a:pos x="connsiteX32256" y="connsiteY32256"/>
              </a:cxn>
              <a:cxn ang="0">
                <a:pos x="connsiteX32257" y="connsiteY32257"/>
              </a:cxn>
              <a:cxn ang="0">
                <a:pos x="connsiteX32258" y="connsiteY32258"/>
              </a:cxn>
              <a:cxn ang="0">
                <a:pos x="connsiteX32259" y="connsiteY32259"/>
              </a:cxn>
              <a:cxn ang="0">
                <a:pos x="connsiteX32260" y="connsiteY32260"/>
              </a:cxn>
              <a:cxn ang="0">
                <a:pos x="connsiteX32261" y="connsiteY32261"/>
              </a:cxn>
              <a:cxn ang="0">
                <a:pos x="connsiteX32262" y="connsiteY32262"/>
              </a:cxn>
              <a:cxn ang="0">
                <a:pos x="connsiteX32263" y="connsiteY32263"/>
              </a:cxn>
              <a:cxn ang="0">
                <a:pos x="connsiteX32264" y="connsiteY32264"/>
              </a:cxn>
              <a:cxn ang="0">
                <a:pos x="connsiteX32265" y="connsiteY32265"/>
              </a:cxn>
              <a:cxn ang="0">
                <a:pos x="connsiteX32266" y="connsiteY32266"/>
              </a:cxn>
              <a:cxn ang="0">
                <a:pos x="connsiteX32267" y="connsiteY32267"/>
              </a:cxn>
              <a:cxn ang="0">
                <a:pos x="connsiteX32268" y="connsiteY32268"/>
              </a:cxn>
              <a:cxn ang="0">
                <a:pos x="connsiteX32269" y="connsiteY32269"/>
              </a:cxn>
              <a:cxn ang="0">
                <a:pos x="connsiteX32270" y="connsiteY32270"/>
              </a:cxn>
              <a:cxn ang="0">
                <a:pos x="connsiteX32271" y="connsiteY32271"/>
              </a:cxn>
              <a:cxn ang="0">
                <a:pos x="connsiteX32272" y="connsiteY32272"/>
              </a:cxn>
              <a:cxn ang="0">
                <a:pos x="connsiteX32273" y="connsiteY32273"/>
              </a:cxn>
              <a:cxn ang="0">
                <a:pos x="connsiteX32274" y="connsiteY32274"/>
              </a:cxn>
              <a:cxn ang="0">
                <a:pos x="connsiteX32275" y="connsiteY32275"/>
              </a:cxn>
              <a:cxn ang="0">
                <a:pos x="connsiteX32276" y="connsiteY32276"/>
              </a:cxn>
              <a:cxn ang="0">
                <a:pos x="connsiteX32277" y="connsiteY32277"/>
              </a:cxn>
              <a:cxn ang="0">
                <a:pos x="connsiteX32278" y="connsiteY32278"/>
              </a:cxn>
              <a:cxn ang="0">
                <a:pos x="connsiteX32279" y="connsiteY32279"/>
              </a:cxn>
              <a:cxn ang="0">
                <a:pos x="connsiteX32280" y="connsiteY32280"/>
              </a:cxn>
              <a:cxn ang="0">
                <a:pos x="connsiteX32281" y="connsiteY32281"/>
              </a:cxn>
              <a:cxn ang="0">
                <a:pos x="connsiteX32282" y="connsiteY32282"/>
              </a:cxn>
              <a:cxn ang="0">
                <a:pos x="connsiteX32283" y="connsiteY32283"/>
              </a:cxn>
              <a:cxn ang="0">
                <a:pos x="connsiteX32284" y="connsiteY32284"/>
              </a:cxn>
              <a:cxn ang="0">
                <a:pos x="connsiteX32285" y="connsiteY32285"/>
              </a:cxn>
              <a:cxn ang="0">
                <a:pos x="connsiteX32286" y="connsiteY32286"/>
              </a:cxn>
              <a:cxn ang="0">
                <a:pos x="connsiteX32287" y="connsiteY32287"/>
              </a:cxn>
              <a:cxn ang="0">
                <a:pos x="connsiteX32288" y="connsiteY32288"/>
              </a:cxn>
              <a:cxn ang="0">
                <a:pos x="connsiteX32289" y="connsiteY32289"/>
              </a:cxn>
              <a:cxn ang="0">
                <a:pos x="connsiteX32290" y="connsiteY32290"/>
              </a:cxn>
              <a:cxn ang="0">
                <a:pos x="connsiteX32291" y="connsiteY32291"/>
              </a:cxn>
              <a:cxn ang="0">
                <a:pos x="connsiteX32292" y="connsiteY32292"/>
              </a:cxn>
              <a:cxn ang="0">
                <a:pos x="connsiteX32293" y="connsiteY32293"/>
              </a:cxn>
              <a:cxn ang="0">
                <a:pos x="connsiteX32294" y="connsiteY32294"/>
              </a:cxn>
              <a:cxn ang="0">
                <a:pos x="connsiteX32295" y="connsiteY32295"/>
              </a:cxn>
              <a:cxn ang="0">
                <a:pos x="connsiteX32296" y="connsiteY32296"/>
              </a:cxn>
              <a:cxn ang="0">
                <a:pos x="connsiteX32297" y="connsiteY32297"/>
              </a:cxn>
              <a:cxn ang="0">
                <a:pos x="connsiteX32298" y="connsiteY32298"/>
              </a:cxn>
              <a:cxn ang="0">
                <a:pos x="connsiteX32299" y="connsiteY32299"/>
              </a:cxn>
              <a:cxn ang="0">
                <a:pos x="connsiteX32300" y="connsiteY32300"/>
              </a:cxn>
              <a:cxn ang="0">
                <a:pos x="connsiteX32301" y="connsiteY32301"/>
              </a:cxn>
              <a:cxn ang="0">
                <a:pos x="connsiteX32302" y="connsiteY32302"/>
              </a:cxn>
              <a:cxn ang="0">
                <a:pos x="connsiteX32303" y="connsiteY32303"/>
              </a:cxn>
              <a:cxn ang="0">
                <a:pos x="connsiteX32304" y="connsiteY32304"/>
              </a:cxn>
              <a:cxn ang="0">
                <a:pos x="connsiteX32305" y="connsiteY32305"/>
              </a:cxn>
              <a:cxn ang="0">
                <a:pos x="connsiteX32306" y="connsiteY32306"/>
              </a:cxn>
              <a:cxn ang="0">
                <a:pos x="connsiteX32307" y="connsiteY32307"/>
              </a:cxn>
              <a:cxn ang="0">
                <a:pos x="connsiteX32308" y="connsiteY32308"/>
              </a:cxn>
              <a:cxn ang="0">
                <a:pos x="connsiteX32309" y="connsiteY32309"/>
              </a:cxn>
              <a:cxn ang="0">
                <a:pos x="connsiteX32310" y="connsiteY32310"/>
              </a:cxn>
              <a:cxn ang="0">
                <a:pos x="connsiteX32311" y="connsiteY32311"/>
              </a:cxn>
              <a:cxn ang="0">
                <a:pos x="connsiteX32312" y="connsiteY32312"/>
              </a:cxn>
              <a:cxn ang="0">
                <a:pos x="connsiteX32313" y="connsiteY32313"/>
              </a:cxn>
              <a:cxn ang="0">
                <a:pos x="connsiteX32314" y="connsiteY32314"/>
              </a:cxn>
              <a:cxn ang="0">
                <a:pos x="connsiteX32315" y="connsiteY32315"/>
              </a:cxn>
              <a:cxn ang="0">
                <a:pos x="connsiteX32316" y="connsiteY32316"/>
              </a:cxn>
              <a:cxn ang="0">
                <a:pos x="connsiteX32317" y="connsiteY32317"/>
              </a:cxn>
              <a:cxn ang="0">
                <a:pos x="connsiteX32318" y="connsiteY32318"/>
              </a:cxn>
              <a:cxn ang="0">
                <a:pos x="connsiteX32319" y="connsiteY32319"/>
              </a:cxn>
              <a:cxn ang="0">
                <a:pos x="connsiteX32320" y="connsiteY32320"/>
              </a:cxn>
              <a:cxn ang="0">
                <a:pos x="connsiteX32321" y="connsiteY32321"/>
              </a:cxn>
              <a:cxn ang="0">
                <a:pos x="connsiteX32322" y="connsiteY32322"/>
              </a:cxn>
              <a:cxn ang="0">
                <a:pos x="connsiteX32323" y="connsiteY32323"/>
              </a:cxn>
              <a:cxn ang="0">
                <a:pos x="connsiteX32324" y="connsiteY32324"/>
              </a:cxn>
              <a:cxn ang="0">
                <a:pos x="connsiteX32325" y="connsiteY32325"/>
              </a:cxn>
              <a:cxn ang="0">
                <a:pos x="connsiteX32326" y="connsiteY32326"/>
              </a:cxn>
              <a:cxn ang="0">
                <a:pos x="connsiteX32327" y="connsiteY32327"/>
              </a:cxn>
              <a:cxn ang="0">
                <a:pos x="connsiteX32328" y="connsiteY32328"/>
              </a:cxn>
              <a:cxn ang="0">
                <a:pos x="connsiteX32329" y="connsiteY32329"/>
              </a:cxn>
              <a:cxn ang="0">
                <a:pos x="connsiteX32330" y="connsiteY32330"/>
              </a:cxn>
              <a:cxn ang="0">
                <a:pos x="connsiteX32331" y="connsiteY32331"/>
              </a:cxn>
              <a:cxn ang="0">
                <a:pos x="connsiteX32332" y="connsiteY32332"/>
              </a:cxn>
              <a:cxn ang="0">
                <a:pos x="connsiteX32333" y="connsiteY32333"/>
              </a:cxn>
              <a:cxn ang="0">
                <a:pos x="connsiteX32334" y="connsiteY32334"/>
              </a:cxn>
              <a:cxn ang="0">
                <a:pos x="connsiteX32335" y="connsiteY32335"/>
              </a:cxn>
              <a:cxn ang="0">
                <a:pos x="connsiteX32336" y="connsiteY32336"/>
              </a:cxn>
              <a:cxn ang="0">
                <a:pos x="connsiteX32337" y="connsiteY32337"/>
              </a:cxn>
              <a:cxn ang="0">
                <a:pos x="connsiteX32338" y="connsiteY32338"/>
              </a:cxn>
              <a:cxn ang="0">
                <a:pos x="connsiteX32339" y="connsiteY32339"/>
              </a:cxn>
              <a:cxn ang="0">
                <a:pos x="connsiteX32340" y="connsiteY32340"/>
              </a:cxn>
              <a:cxn ang="0">
                <a:pos x="connsiteX32341" y="connsiteY32341"/>
              </a:cxn>
              <a:cxn ang="0">
                <a:pos x="connsiteX32342" y="connsiteY32342"/>
              </a:cxn>
              <a:cxn ang="0">
                <a:pos x="connsiteX32343" y="connsiteY32343"/>
              </a:cxn>
              <a:cxn ang="0">
                <a:pos x="connsiteX32344" y="connsiteY32344"/>
              </a:cxn>
              <a:cxn ang="0">
                <a:pos x="connsiteX32345" y="connsiteY32345"/>
              </a:cxn>
              <a:cxn ang="0">
                <a:pos x="connsiteX32346" y="connsiteY32346"/>
              </a:cxn>
              <a:cxn ang="0">
                <a:pos x="connsiteX32347" y="connsiteY32347"/>
              </a:cxn>
              <a:cxn ang="0">
                <a:pos x="connsiteX32348" y="connsiteY32348"/>
              </a:cxn>
              <a:cxn ang="0">
                <a:pos x="connsiteX32349" y="connsiteY32349"/>
              </a:cxn>
              <a:cxn ang="0">
                <a:pos x="connsiteX32350" y="connsiteY32350"/>
              </a:cxn>
              <a:cxn ang="0">
                <a:pos x="connsiteX32351" y="connsiteY32351"/>
              </a:cxn>
              <a:cxn ang="0">
                <a:pos x="connsiteX32352" y="connsiteY32352"/>
              </a:cxn>
              <a:cxn ang="0">
                <a:pos x="connsiteX32353" y="connsiteY32353"/>
              </a:cxn>
              <a:cxn ang="0">
                <a:pos x="connsiteX32354" y="connsiteY32354"/>
              </a:cxn>
              <a:cxn ang="0">
                <a:pos x="connsiteX32355" y="connsiteY32355"/>
              </a:cxn>
              <a:cxn ang="0">
                <a:pos x="connsiteX32356" y="connsiteY32356"/>
              </a:cxn>
              <a:cxn ang="0">
                <a:pos x="connsiteX32357" y="connsiteY32357"/>
              </a:cxn>
              <a:cxn ang="0">
                <a:pos x="connsiteX32358" y="connsiteY32358"/>
              </a:cxn>
              <a:cxn ang="0">
                <a:pos x="connsiteX32359" y="connsiteY32359"/>
              </a:cxn>
              <a:cxn ang="0">
                <a:pos x="connsiteX32360" y="connsiteY32360"/>
              </a:cxn>
              <a:cxn ang="0">
                <a:pos x="connsiteX32361" y="connsiteY32361"/>
              </a:cxn>
              <a:cxn ang="0">
                <a:pos x="connsiteX32362" y="connsiteY32362"/>
              </a:cxn>
              <a:cxn ang="0">
                <a:pos x="connsiteX32363" y="connsiteY32363"/>
              </a:cxn>
              <a:cxn ang="0">
                <a:pos x="connsiteX32364" y="connsiteY32364"/>
              </a:cxn>
              <a:cxn ang="0">
                <a:pos x="connsiteX32365" y="connsiteY32365"/>
              </a:cxn>
              <a:cxn ang="0">
                <a:pos x="connsiteX32366" y="connsiteY32366"/>
              </a:cxn>
              <a:cxn ang="0">
                <a:pos x="connsiteX32367" y="connsiteY32367"/>
              </a:cxn>
              <a:cxn ang="0">
                <a:pos x="connsiteX32368" y="connsiteY32368"/>
              </a:cxn>
              <a:cxn ang="0">
                <a:pos x="connsiteX32369" y="connsiteY32369"/>
              </a:cxn>
              <a:cxn ang="0">
                <a:pos x="connsiteX32370" y="connsiteY32370"/>
              </a:cxn>
              <a:cxn ang="0">
                <a:pos x="connsiteX32371" y="connsiteY32371"/>
              </a:cxn>
              <a:cxn ang="0">
                <a:pos x="connsiteX32372" y="connsiteY32372"/>
              </a:cxn>
              <a:cxn ang="0">
                <a:pos x="connsiteX32373" y="connsiteY32373"/>
              </a:cxn>
              <a:cxn ang="0">
                <a:pos x="connsiteX32374" y="connsiteY32374"/>
              </a:cxn>
              <a:cxn ang="0">
                <a:pos x="connsiteX32375" y="connsiteY32375"/>
              </a:cxn>
              <a:cxn ang="0">
                <a:pos x="connsiteX32376" y="connsiteY32376"/>
              </a:cxn>
              <a:cxn ang="0">
                <a:pos x="connsiteX32377" y="connsiteY32377"/>
              </a:cxn>
              <a:cxn ang="0">
                <a:pos x="connsiteX32378" y="connsiteY32378"/>
              </a:cxn>
              <a:cxn ang="0">
                <a:pos x="connsiteX32379" y="connsiteY32379"/>
              </a:cxn>
              <a:cxn ang="0">
                <a:pos x="connsiteX32380" y="connsiteY32380"/>
              </a:cxn>
              <a:cxn ang="0">
                <a:pos x="connsiteX32381" y="connsiteY32381"/>
              </a:cxn>
              <a:cxn ang="0">
                <a:pos x="connsiteX32382" y="connsiteY32382"/>
              </a:cxn>
              <a:cxn ang="0">
                <a:pos x="connsiteX32383" y="connsiteY32383"/>
              </a:cxn>
              <a:cxn ang="0">
                <a:pos x="connsiteX32384" y="connsiteY32384"/>
              </a:cxn>
              <a:cxn ang="0">
                <a:pos x="connsiteX32385" y="connsiteY32385"/>
              </a:cxn>
              <a:cxn ang="0">
                <a:pos x="connsiteX32386" y="connsiteY32386"/>
              </a:cxn>
              <a:cxn ang="0">
                <a:pos x="connsiteX32387" y="connsiteY32387"/>
              </a:cxn>
              <a:cxn ang="0">
                <a:pos x="connsiteX32388" y="connsiteY32388"/>
              </a:cxn>
              <a:cxn ang="0">
                <a:pos x="connsiteX32389" y="connsiteY32389"/>
              </a:cxn>
              <a:cxn ang="0">
                <a:pos x="connsiteX32390" y="connsiteY32390"/>
              </a:cxn>
              <a:cxn ang="0">
                <a:pos x="connsiteX32391" y="connsiteY32391"/>
              </a:cxn>
              <a:cxn ang="0">
                <a:pos x="connsiteX32392" y="connsiteY32392"/>
              </a:cxn>
              <a:cxn ang="0">
                <a:pos x="connsiteX32393" y="connsiteY32393"/>
              </a:cxn>
              <a:cxn ang="0">
                <a:pos x="connsiteX32394" y="connsiteY32394"/>
              </a:cxn>
              <a:cxn ang="0">
                <a:pos x="connsiteX32395" y="connsiteY32395"/>
              </a:cxn>
              <a:cxn ang="0">
                <a:pos x="connsiteX32396" y="connsiteY32396"/>
              </a:cxn>
              <a:cxn ang="0">
                <a:pos x="connsiteX32397" y="connsiteY32397"/>
              </a:cxn>
              <a:cxn ang="0">
                <a:pos x="connsiteX32398" y="connsiteY32398"/>
              </a:cxn>
              <a:cxn ang="0">
                <a:pos x="connsiteX32399" y="connsiteY32399"/>
              </a:cxn>
              <a:cxn ang="0">
                <a:pos x="connsiteX32400" y="connsiteY32400"/>
              </a:cxn>
              <a:cxn ang="0">
                <a:pos x="connsiteX32401" y="connsiteY32401"/>
              </a:cxn>
              <a:cxn ang="0">
                <a:pos x="connsiteX32402" y="connsiteY32402"/>
              </a:cxn>
              <a:cxn ang="0">
                <a:pos x="connsiteX32403" y="connsiteY32403"/>
              </a:cxn>
              <a:cxn ang="0">
                <a:pos x="connsiteX32404" y="connsiteY32404"/>
              </a:cxn>
              <a:cxn ang="0">
                <a:pos x="connsiteX32405" y="connsiteY32405"/>
              </a:cxn>
              <a:cxn ang="0">
                <a:pos x="connsiteX32406" y="connsiteY32406"/>
              </a:cxn>
              <a:cxn ang="0">
                <a:pos x="connsiteX32407" y="connsiteY32407"/>
              </a:cxn>
              <a:cxn ang="0">
                <a:pos x="connsiteX32408" y="connsiteY32408"/>
              </a:cxn>
              <a:cxn ang="0">
                <a:pos x="connsiteX32409" y="connsiteY32409"/>
              </a:cxn>
              <a:cxn ang="0">
                <a:pos x="connsiteX32410" y="connsiteY32410"/>
              </a:cxn>
              <a:cxn ang="0">
                <a:pos x="connsiteX32411" y="connsiteY32411"/>
              </a:cxn>
              <a:cxn ang="0">
                <a:pos x="connsiteX32412" y="connsiteY32412"/>
              </a:cxn>
              <a:cxn ang="0">
                <a:pos x="connsiteX32413" y="connsiteY32413"/>
              </a:cxn>
              <a:cxn ang="0">
                <a:pos x="connsiteX32414" y="connsiteY32414"/>
              </a:cxn>
              <a:cxn ang="0">
                <a:pos x="connsiteX32415" y="connsiteY32415"/>
              </a:cxn>
              <a:cxn ang="0">
                <a:pos x="connsiteX32416" y="connsiteY32416"/>
              </a:cxn>
              <a:cxn ang="0">
                <a:pos x="connsiteX32417" y="connsiteY32417"/>
              </a:cxn>
              <a:cxn ang="0">
                <a:pos x="connsiteX32418" y="connsiteY32418"/>
              </a:cxn>
              <a:cxn ang="0">
                <a:pos x="connsiteX32419" y="connsiteY32419"/>
              </a:cxn>
              <a:cxn ang="0">
                <a:pos x="connsiteX32420" y="connsiteY32420"/>
              </a:cxn>
              <a:cxn ang="0">
                <a:pos x="connsiteX32421" y="connsiteY32421"/>
              </a:cxn>
              <a:cxn ang="0">
                <a:pos x="connsiteX32422" y="connsiteY32422"/>
              </a:cxn>
              <a:cxn ang="0">
                <a:pos x="connsiteX32423" y="connsiteY32423"/>
              </a:cxn>
              <a:cxn ang="0">
                <a:pos x="connsiteX32424" y="connsiteY32424"/>
              </a:cxn>
              <a:cxn ang="0">
                <a:pos x="connsiteX32425" y="connsiteY32425"/>
              </a:cxn>
              <a:cxn ang="0">
                <a:pos x="connsiteX32426" y="connsiteY32426"/>
              </a:cxn>
              <a:cxn ang="0">
                <a:pos x="connsiteX32427" y="connsiteY32427"/>
              </a:cxn>
              <a:cxn ang="0">
                <a:pos x="connsiteX32428" y="connsiteY32428"/>
              </a:cxn>
              <a:cxn ang="0">
                <a:pos x="connsiteX32429" y="connsiteY32429"/>
              </a:cxn>
              <a:cxn ang="0">
                <a:pos x="connsiteX32430" y="connsiteY32430"/>
              </a:cxn>
              <a:cxn ang="0">
                <a:pos x="connsiteX32431" y="connsiteY32431"/>
              </a:cxn>
              <a:cxn ang="0">
                <a:pos x="connsiteX32432" y="connsiteY32432"/>
              </a:cxn>
              <a:cxn ang="0">
                <a:pos x="connsiteX32433" y="connsiteY32433"/>
              </a:cxn>
              <a:cxn ang="0">
                <a:pos x="connsiteX32434" y="connsiteY32434"/>
              </a:cxn>
              <a:cxn ang="0">
                <a:pos x="connsiteX32435" y="connsiteY32435"/>
              </a:cxn>
              <a:cxn ang="0">
                <a:pos x="connsiteX32436" y="connsiteY32436"/>
              </a:cxn>
              <a:cxn ang="0">
                <a:pos x="connsiteX32437" y="connsiteY32437"/>
              </a:cxn>
              <a:cxn ang="0">
                <a:pos x="connsiteX32438" y="connsiteY32438"/>
              </a:cxn>
              <a:cxn ang="0">
                <a:pos x="connsiteX32439" y="connsiteY32439"/>
              </a:cxn>
              <a:cxn ang="0">
                <a:pos x="connsiteX32440" y="connsiteY32440"/>
              </a:cxn>
              <a:cxn ang="0">
                <a:pos x="connsiteX32441" y="connsiteY32441"/>
              </a:cxn>
              <a:cxn ang="0">
                <a:pos x="connsiteX32442" y="connsiteY32442"/>
              </a:cxn>
              <a:cxn ang="0">
                <a:pos x="connsiteX32443" y="connsiteY32443"/>
              </a:cxn>
              <a:cxn ang="0">
                <a:pos x="connsiteX32444" y="connsiteY32444"/>
              </a:cxn>
              <a:cxn ang="0">
                <a:pos x="connsiteX32445" y="connsiteY32445"/>
              </a:cxn>
              <a:cxn ang="0">
                <a:pos x="connsiteX32446" y="connsiteY32446"/>
              </a:cxn>
              <a:cxn ang="0">
                <a:pos x="connsiteX32447" y="connsiteY32447"/>
              </a:cxn>
              <a:cxn ang="0">
                <a:pos x="connsiteX32448" y="connsiteY32448"/>
              </a:cxn>
              <a:cxn ang="0">
                <a:pos x="connsiteX32449" y="connsiteY32449"/>
              </a:cxn>
              <a:cxn ang="0">
                <a:pos x="connsiteX32450" y="connsiteY32450"/>
              </a:cxn>
              <a:cxn ang="0">
                <a:pos x="connsiteX32451" y="connsiteY32451"/>
              </a:cxn>
              <a:cxn ang="0">
                <a:pos x="connsiteX32452" y="connsiteY32452"/>
              </a:cxn>
              <a:cxn ang="0">
                <a:pos x="connsiteX32453" y="connsiteY32453"/>
              </a:cxn>
              <a:cxn ang="0">
                <a:pos x="connsiteX32454" y="connsiteY32454"/>
              </a:cxn>
              <a:cxn ang="0">
                <a:pos x="connsiteX32455" y="connsiteY32455"/>
              </a:cxn>
              <a:cxn ang="0">
                <a:pos x="connsiteX32456" y="connsiteY32456"/>
              </a:cxn>
              <a:cxn ang="0">
                <a:pos x="connsiteX32457" y="connsiteY32457"/>
              </a:cxn>
              <a:cxn ang="0">
                <a:pos x="connsiteX32458" y="connsiteY32458"/>
              </a:cxn>
              <a:cxn ang="0">
                <a:pos x="connsiteX32459" y="connsiteY32459"/>
              </a:cxn>
              <a:cxn ang="0">
                <a:pos x="connsiteX32460" y="connsiteY32460"/>
              </a:cxn>
              <a:cxn ang="0">
                <a:pos x="connsiteX32461" y="connsiteY32461"/>
              </a:cxn>
              <a:cxn ang="0">
                <a:pos x="connsiteX32462" y="connsiteY32462"/>
              </a:cxn>
              <a:cxn ang="0">
                <a:pos x="connsiteX32463" y="connsiteY32463"/>
              </a:cxn>
              <a:cxn ang="0">
                <a:pos x="connsiteX32464" y="connsiteY32464"/>
              </a:cxn>
              <a:cxn ang="0">
                <a:pos x="connsiteX32465" y="connsiteY32465"/>
              </a:cxn>
              <a:cxn ang="0">
                <a:pos x="connsiteX32466" y="connsiteY32466"/>
              </a:cxn>
              <a:cxn ang="0">
                <a:pos x="connsiteX32467" y="connsiteY32467"/>
              </a:cxn>
              <a:cxn ang="0">
                <a:pos x="connsiteX32468" y="connsiteY32468"/>
              </a:cxn>
              <a:cxn ang="0">
                <a:pos x="connsiteX32469" y="connsiteY32469"/>
              </a:cxn>
              <a:cxn ang="0">
                <a:pos x="connsiteX32470" y="connsiteY32470"/>
              </a:cxn>
              <a:cxn ang="0">
                <a:pos x="connsiteX32471" y="connsiteY32471"/>
              </a:cxn>
              <a:cxn ang="0">
                <a:pos x="connsiteX32472" y="connsiteY32472"/>
              </a:cxn>
              <a:cxn ang="0">
                <a:pos x="connsiteX32473" y="connsiteY32473"/>
              </a:cxn>
              <a:cxn ang="0">
                <a:pos x="connsiteX32474" y="connsiteY32474"/>
              </a:cxn>
              <a:cxn ang="0">
                <a:pos x="connsiteX32475" y="connsiteY32475"/>
              </a:cxn>
              <a:cxn ang="0">
                <a:pos x="connsiteX32476" y="connsiteY32476"/>
              </a:cxn>
              <a:cxn ang="0">
                <a:pos x="connsiteX32477" y="connsiteY32477"/>
              </a:cxn>
              <a:cxn ang="0">
                <a:pos x="connsiteX32478" y="connsiteY32478"/>
              </a:cxn>
              <a:cxn ang="0">
                <a:pos x="connsiteX32479" y="connsiteY32479"/>
              </a:cxn>
              <a:cxn ang="0">
                <a:pos x="connsiteX32480" y="connsiteY32480"/>
              </a:cxn>
              <a:cxn ang="0">
                <a:pos x="connsiteX32481" y="connsiteY32481"/>
              </a:cxn>
              <a:cxn ang="0">
                <a:pos x="connsiteX32482" y="connsiteY32482"/>
              </a:cxn>
              <a:cxn ang="0">
                <a:pos x="connsiteX32483" y="connsiteY32483"/>
              </a:cxn>
              <a:cxn ang="0">
                <a:pos x="connsiteX32484" y="connsiteY32484"/>
              </a:cxn>
              <a:cxn ang="0">
                <a:pos x="connsiteX32485" y="connsiteY32485"/>
              </a:cxn>
              <a:cxn ang="0">
                <a:pos x="connsiteX32486" y="connsiteY32486"/>
              </a:cxn>
              <a:cxn ang="0">
                <a:pos x="connsiteX32487" y="connsiteY32487"/>
              </a:cxn>
              <a:cxn ang="0">
                <a:pos x="connsiteX32488" y="connsiteY32488"/>
              </a:cxn>
              <a:cxn ang="0">
                <a:pos x="connsiteX32489" y="connsiteY32489"/>
              </a:cxn>
              <a:cxn ang="0">
                <a:pos x="connsiteX32490" y="connsiteY32490"/>
              </a:cxn>
              <a:cxn ang="0">
                <a:pos x="connsiteX32491" y="connsiteY32491"/>
              </a:cxn>
              <a:cxn ang="0">
                <a:pos x="connsiteX32492" y="connsiteY32492"/>
              </a:cxn>
              <a:cxn ang="0">
                <a:pos x="connsiteX32493" y="connsiteY32493"/>
              </a:cxn>
              <a:cxn ang="0">
                <a:pos x="connsiteX32494" y="connsiteY32494"/>
              </a:cxn>
              <a:cxn ang="0">
                <a:pos x="connsiteX32495" y="connsiteY32495"/>
              </a:cxn>
              <a:cxn ang="0">
                <a:pos x="connsiteX32496" y="connsiteY32496"/>
              </a:cxn>
              <a:cxn ang="0">
                <a:pos x="connsiteX32497" y="connsiteY32497"/>
              </a:cxn>
              <a:cxn ang="0">
                <a:pos x="connsiteX32498" y="connsiteY32498"/>
              </a:cxn>
              <a:cxn ang="0">
                <a:pos x="connsiteX32499" y="connsiteY32499"/>
              </a:cxn>
              <a:cxn ang="0">
                <a:pos x="connsiteX32500" y="connsiteY32500"/>
              </a:cxn>
              <a:cxn ang="0">
                <a:pos x="connsiteX32501" y="connsiteY32501"/>
              </a:cxn>
              <a:cxn ang="0">
                <a:pos x="connsiteX32502" y="connsiteY32502"/>
              </a:cxn>
              <a:cxn ang="0">
                <a:pos x="connsiteX32503" y="connsiteY32503"/>
              </a:cxn>
              <a:cxn ang="0">
                <a:pos x="connsiteX32504" y="connsiteY32504"/>
              </a:cxn>
              <a:cxn ang="0">
                <a:pos x="connsiteX32505" y="connsiteY32505"/>
              </a:cxn>
              <a:cxn ang="0">
                <a:pos x="connsiteX32506" y="connsiteY32506"/>
              </a:cxn>
              <a:cxn ang="0">
                <a:pos x="connsiteX32507" y="connsiteY32507"/>
              </a:cxn>
              <a:cxn ang="0">
                <a:pos x="connsiteX32508" y="connsiteY32508"/>
              </a:cxn>
              <a:cxn ang="0">
                <a:pos x="connsiteX32509" y="connsiteY32509"/>
              </a:cxn>
              <a:cxn ang="0">
                <a:pos x="connsiteX32510" y="connsiteY32510"/>
              </a:cxn>
              <a:cxn ang="0">
                <a:pos x="connsiteX32511" y="connsiteY32511"/>
              </a:cxn>
              <a:cxn ang="0">
                <a:pos x="connsiteX32512" y="connsiteY32512"/>
              </a:cxn>
              <a:cxn ang="0">
                <a:pos x="connsiteX32513" y="connsiteY32513"/>
              </a:cxn>
              <a:cxn ang="0">
                <a:pos x="connsiteX32514" y="connsiteY32514"/>
              </a:cxn>
              <a:cxn ang="0">
                <a:pos x="connsiteX32515" y="connsiteY32515"/>
              </a:cxn>
              <a:cxn ang="0">
                <a:pos x="connsiteX32516" y="connsiteY32516"/>
              </a:cxn>
              <a:cxn ang="0">
                <a:pos x="connsiteX32517" y="connsiteY32517"/>
              </a:cxn>
              <a:cxn ang="0">
                <a:pos x="connsiteX32518" y="connsiteY32518"/>
              </a:cxn>
              <a:cxn ang="0">
                <a:pos x="connsiteX32519" y="connsiteY32519"/>
              </a:cxn>
              <a:cxn ang="0">
                <a:pos x="connsiteX32520" y="connsiteY32520"/>
              </a:cxn>
              <a:cxn ang="0">
                <a:pos x="connsiteX32521" y="connsiteY32521"/>
              </a:cxn>
              <a:cxn ang="0">
                <a:pos x="connsiteX32522" y="connsiteY32522"/>
              </a:cxn>
              <a:cxn ang="0">
                <a:pos x="connsiteX32523" y="connsiteY32523"/>
              </a:cxn>
              <a:cxn ang="0">
                <a:pos x="connsiteX32524" y="connsiteY32524"/>
              </a:cxn>
              <a:cxn ang="0">
                <a:pos x="connsiteX32525" y="connsiteY32525"/>
              </a:cxn>
              <a:cxn ang="0">
                <a:pos x="connsiteX32526" y="connsiteY32526"/>
              </a:cxn>
              <a:cxn ang="0">
                <a:pos x="connsiteX32527" y="connsiteY32527"/>
              </a:cxn>
              <a:cxn ang="0">
                <a:pos x="connsiteX32528" y="connsiteY32528"/>
              </a:cxn>
              <a:cxn ang="0">
                <a:pos x="connsiteX32529" y="connsiteY32529"/>
              </a:cxn>
              <a:cxn ang="0">
                <a:pos x="connsiteX32530" y="connsiteY32530"/>
              </a:cxn>
              <a:cxn ang="0">
                <a:pos x="connsiteX32531" y="connsiteY32531"/>
              </a:cxn>
              <a:cxn ang="0">
                <a:pos x="connsiteX32532" y="connsiteY32532"/>
              </a:cxn>
              <a:cxn ang="0">
                <a:pos x="connsiteX32533" y="connsiteY32533"/>
              </a:cxn>
              <a:cxn ang="0">
                <a:pos x="connsiteX32534" y="connsiteY32534"/>
              </a:cxn>
              <a:cxn ang="0">
                <a:pos x="connsiteX32535" y="connsiteY32535"/>
              </a:cxn>
              <a:cxn ang="0">
                <a:pos x="connsiteX32536" y="connsiteY32536"/>
              </a:cxn>
              <a:cxn ang="0">
                <a:pos x="connsiteX32537" y="connsiteY32537"/>
              </a:cxn>
              <a:cxn ang="0">
                <a:pos x="connsiteX32538" y="connsiteY32538"/>
              </a:cxn>
              <a:cxn ang="0">
                <a:pos x="connsiteX32539" y="connsiteY32539"/>
              </a:cxn>
              <a:cxn ang="0">
                <a:pos x="connsiteX32540" y="connsiteY32540"/>
              </a:cxn>
              <a:cxn ang="0">
                <a:pos x="connsiteX32541" y="connsiteY32541"/>
              </a:cxn>
              <a:cxn ang="0">
                <a:pos x="connsiteX32542" y="connsiteY32542"/>
              </a:cxn>
              <a:cxn ang="0">
                <a:pos x="connsiteX32543" y="connsiteY32543"/>
              </a:cxn>
              <a:cxn ang="0">
                <a:pos x="connsiteX32544" y="connsiteY32544"/>
              </a:cxn>
              <a:cxn ang="0">
                <a:pos x="connsiteX32545" y="connsiteY32545"/>
              </a:cxn>
              <a:cxn ang="0">
                <a:pos x="connsiteX32546" y="connsiteY32546"/>
              </a:cxn>
              <a:cxn ang="0">
                <a:pos x="connsiteX32547" y="connsiteY32547"/>
              </a:cxn>
              <a:cxn ang="0">
                <a:pos x="connsiteX32548" y="connsiteY32548"/>
              </a:cxn>
              <a:cxn ang="0">
                <a:pos x="connsiteX32549" y="connsiteY32549"/>
              </a:cxn>
              <a:cxn ang="0">
                <a:pos x="connsiteX32550" y="connsiteY32550"/>
              </a:cxn>
              <a:cxn ang="0">
                <a:pos x="connsiteX32551" y="connsiteY32551"/>
              </a:cxn>
              <a:cxn ang="0">
                <a:pos x="connsiteX32552" y="connsiteY32552"/>
              </a:cxn>
              <a:cxn ang="0">
                <a:pos x="connsiteX32553" y="connsiteY32553"/>
              </a:cxn>
              <a:cxn ang="0">
                <a:pos x="connsiteX32554" y="connsiteY32554"/>
              </a:cxn>
              <a:cxn ang="0">
                <a:pos x="connsiteX32555" y="connsiteY32555"/>
              </a:cxn>
              <a:cxn ang="0">
                <a:pos x="connsiteX32556" y="connsiteY32556"/>
              </a:cxn>
              <a:cxn ang="0">
                <a:pos x="connsiteX32557" y="connsiteY32557"/>
              </a:cxn>
              <a:cxn ang="0">
                <a:pos x="connsiteX32558" y="connsiteY32558"/>
              </a:cxn>
              <a:cxn ang="0">
                <a:pos x="connsiteX32559" y="connsiteY32559"/>
              </a:cxn>
              <a:cxn ang="0">
                <a:pos x="connsiteX32560" y="connsiteY32560"/>
              </a:cxn>
              <a:cxn ang="0">
                <a:pos x="connsiteX32561" y="connsiteY32561"/>
              </a:cxn>
              <a:cxn ang="0">
                <a:pos x="connsiteX32562" y="connsiteY32562"/>
              </a:cxn>
              <a:cxn ang="0">
                <a:pos x="connsiteX32563" y="connsiteY32563"/>
              </a:cxn>
              <a:cxn ang="0">
                <a:pos x="connsiteX32564" y="connsiteY32564"/>
              </a:cxn>
              <a:cxn ang="0">
                <a:pos x="connsiteX32565" y="connsiteY32565"/>
              </a:cxn>
              <a:cxn ang="0">
                <a:pos x="connsiteX32566" y="connsiteY32566"/>
              </a:cxn>
              <a:cxn ang="0">
                <a:pos x="connsiteX32567" y="connsiteY32567"/>
              </a:cxn>
              <a:cxn ang="0">
                <a:pos x="connsiteX32568" y="connsiteY32568"/>
              </a:cxn>
              <a:cxn ang="0">
                <a:pos x="connsiteX32569" y="connsiteY32569"/>
              </a:cxn>
              <a:cxn ang="0">
                <a:pos x="connsiteX32570" y="connsiteY32570"/>
              </a:cxn>
              <a:cxn ang="0">
                <a:pos x="connsiteX32571" y="connsiteY32571"/>
              </a:cxn>
              <a:cxn ang="0">
                <a:pos x="connsiteX32572" y="connsiteY32572"/>
              </a:cxn>
              <a:cxn ang="0">
                <a:pos x="connsiteX32573" y="connsiteY32573"/>
              </a:cxn>
              <a:cxn ang="0">
                <a:pos x="connsiteX32574" y="connsiteY32574"/>
              </a:cxn>
              <a:cxn ang="0">
                <a:pos x="connsiteX32575" y="connsiteY32575"/>
              </a:cxn>
              <a:cxn ang="0">
                <a:pos x="connsiteX32576" y="connsiteY32576"/>
              </a:cxn>
              <a:cxn ang="0">
                <a:pos x="connsiteX32577" y="connsiteY32577"/>
              </a:cxn>
              <a:cxn ang="0">
                <a:pos x="connsiteX32578" y="connsiteY32578"/>
              </a:cxn>
              <a:cxn ang="0">
                <a:pos x="connsiteX32579" y="connsiteY32579"/>
              </a:cxn>
              <a:cxn ang="0">
                <a:pos x="connsiteX32580" y="connsiteY32580"/>
              </a:cxn>
              <a:cxn ang="0">
                <a:pos x="connsiteX32581" y="connsiteY32581"/>
              </a:cxn>
              <a:cxn ang="0">
                <a:pos x="connsiteX32582" y="connsiteY32582"/>
              </a:cxn>
              <a:cxn ang="0">
                <a:pos x="connsiteX32583" y="connsiteY32583"/>
              </a:cxn>
              <a:cxn ang="0">
                <a:pos x="connsiteX32584" y="connsiteY32584"/>
              </a:cxn>
              <a:cxn ang="0">
                <a:pos x="connsiteX32585" y="connsiteY32585"/>
              </a:cxn>
              <a:cxn ang="0">
                <a:pos x="connsiteX32586" y="connsiteY32586"/>
              </a:cxn>
              <a:cxn ang="0">
                <a:pos x="connsiteX32587" y="connsiteY32587"/>
              </a:cxn>
              <a:cxn ang="0">
                <a:pos x="connsiteX32588" y="connsiteY32588"/>
              </a:cxn>
              <a:cxn ang="0">
                <a:pos x="connsiteX32589" y="connsiteY32589"/>
              </a:cxn>
              <a:cxn ang="0">
                <a:pos x="connsiteX32590" y="connsiteY32590"/>
              </a:cxn>
              <a:cxn ang="0">
                <a:pos x="connsiteX32591" y="connsiteY32591"/>
              </a:cxn>
              <a:cxn ang="0">
                <a:pos x="connsiteX32592" y="connsiteY32592"/>
              </a:cxn>
              <a:cxn ang="0">
                <a:pos x="connsiteX32593" y="connsiteY32593"/>
              </a:cxn>
              <a:cxn ang="0">
                <a:pos x="connsiteX32594" y="connsiteY32594"/>
              </a:cxn>
              <a:cxn ang="0">
                <a:pos x="connsiteX32595" y="connsiteY32595"/>
              </a:cxn>
              <a:cxn ang="0">
                <a:pos x="connsiteX32596" y="connsiteY32596"/>
              </a:cxn>
              <a:cxn ang="0">
                <a:pos x="connsiteX32597" y="connsiteY32597"/>
              </a:cxn>
              <a:cxn ang="0">
                <a:pos x="connsiteX32598" y="connsiteY32598"/>
              </a:cxn>
              <a:cxn ang="0">
                <a:pos x="connsiteX32599" y="connsiteY32599"/>
              </a:cxn>
              <a:cxn ang="0">
                <a:pos x="connsiteX32600" y="connsiteY32600"/>
              </a:cxn>
              <a:cxn ang="0">
                <a:pos x="connsiteX32601" y="connsiteY32601"/>
              </a:cxn>
              <a:cxn ang="0">
                <a:pos x="connsiteX32602" y="connsiteY32602"/>
              </a:cxn>
              <a:cxn ang="0">
                <a:pos x="connsiteX32603" y="connsiteY32603"/>
              </a:cxn>
              <a:cxn ang="0">
                <a:pos x="connsiteX32604" y="connsiteY32604"/>
              </a:cxn>
              <a:cxn ang="0">
                <a:pos x="connsiteX32605" y="connsiteY32605"/>
              </a:cxn>
              <a:cxn ang="0">
                <a:pos x="connsiteX32606" y="connsiteY32606"/>
              </a:cxn>
              <a:cxn ang="0">
                <a:pos x="connsiteX32607" y="connsiteY32607"/>
              </a:cxn>
              <a:cxn ang="0">
                <a:pos x="connsiteX32608" y="connsiteY32608"/>
              </a:cxn>
              <a:cxn ang="0">
                <a:pos x="connsiteX32609" y="connsiteY32609"/>
              </a:cxn>
              <a:cxn ang="0">
                <a:pos x="connsiteX32610" y="connsiteY32610"/>
              </a:cxn>
              <a:cxn ang="0">
                <a:pos x="connsiteX32611" y="connsiteY32611"/>
              </a:cxn>
              <a:cxn ang="0">
                <a:pos x="connsiteX32612" y="connsiteY32612"/>
              </a:cxn>
              <a:cxn ang="0">
                <a:pos x="connsiteX32613" y="connsiteY32613"/>
              </a:cxn>
              <a:cxn ang="0">
                <a:pos x="connsiteX32614" y="connsiteY32614"/>
              </a:cxn>
              <a:cxn ang="0">
                <a:pos x="connsiteX32615" y="connsiteY32615"/>
              </a:cxn>
              <a:cxn ang="0">
                <a:pos x="connsiteX32616" y="connsiteY32616"/>
              </a:cxn>
              <a:cxn ang="0">
                <a:pos x="connsiteX32617" y="connsiteY32617"/>
              </a:cxn>
              <a:cxn ang="0">
                <a:pos x="connsiteX32618" y="connsiteY32618"/>
              </a:cxn>
              <a:cxn ang="0">
                <a:pos x="connsiteX32619" y="connsiteY32619"/>
              </a:cxn>
              <a:cxn ang="0">
                <a:pos x="connsiteX32620" y="connsiteY32620"/>
              </a:cxn>
              <a:cxn ang="0">
                <a:pos x="connsiteX32621" y="connsiteY32621"/>
              </a:cxn>
              <a:cxn ang="0">
                <a:pos x="connsiteX32622" y="connsiteY32622"/>
              </a:cxn>
              <a:cxn ang="0">
                <a:pos x="connsiteX32623" y="connsiteY32623"/>
              </a:cxn>
              <a:cxn ang="0">
                <a:pos x="connsiteX32624" y="connsiteY32624"/>
              </a:cxn>
              <a:cxn ang="0">
                <a:pos x="connsiteX32625" y="connsiteY32625"/>
              </a:cxn>
              <a:cxn ang="0">
                <a:pos x="connsiteX32626" y="connsiteY32626"/>
              </a:cxn>
              <a:cxn ang="0">
                <a:pos x="connsiteX32627" y="connsiteY32627"/>
              </a:cxn>
              <a:cxn ang="0">
                <a:pos x="connsiteX32628" y="connsiteY32628"/>
              </a:cxn>
              <a:cxn ang="0">
                <a:pos x="connsiteX32629" y="connsiteY32629"/>
              </a:cxn>
              <a:cxn ang="0">
                <a:pos x="connsiteX32630" y="connsiteY32630"/>
              </a:cxn>
              <a:cxn ang="0">
                <a:pos x="connsiteX32631" y="connsiteY32631"/>
              </a:cxn>
              <a:cxn ang="0">
                <a:pos x="connsiteX32632" y="connsiteY32632"/>
              </a:cxn>
              <a:cxn ang="0">
                <a:pos x="connsiteX32633" y="connsiteY32633"/>
              </a:cxn>
              <a:cxn ang="0">
                <a:pos x="connsiteX32634" y="connsiteY32634"/>
              </a:cxn>
              <a:cxn ang="0">
                <a:pos x="connsiteX32635" y="connsiteY32635"/>
              </a:cxn>
              <a:cxn ang="0">
                <a:pos x="connsiteX32636" y="connsiteY32636"/>
              </a:cxn>
              <a:cxn ang="0">
                <a:pos x="connsiteX32637" y="connsiteY32637"/>
              </a:cxn>
              <a:cxn ang="0">
                <a:pos x="connsiteX32638" y="connsiteY32638"/>
              </a:cxn>
              <a:cxn ang="0">
                <a:pos x="connsiteX32639" y="connsiteY32639"/>
              </a:cxn>
              <a:cxn ang="0">
                <a:pos x="connsiteX32640" y="connsiteY32640"/>
              </a:cxn>
              <a:cxn ang="0">
                <a:pos x="connsiteX32641" y="connsiteY32641"/>
              </a:cxn>
              <a:cxn ang="0">
                <a:pos x="connsiteX32642" y="connsiteY32642"/>
              </a:cxn>
              <a:cxn ang="0">
                <a:pos x="connsiteX32643" y="connsiteY32643"/>
              </a:cxn>
              <a:cxn ang="0">
                <a:pos x="connsiteX32644" y="connsiteY32644"/>
              </a:cxn>
              <a:cxn ang="0">
                <a:pos x="connsiteX32645" y="connsiteY32645"/>
              </a:cxn>
              <a:cxn ang="0">
                <a:pos x="connsiteX32646" y="connsiteY32646"/>
              </a:cxn>
              <a:cxn ang="0">
                <a:pos x="connsiteX32647" y="connsiteY32647"/>
              </a:cxn>
              <a:cxn ang="0">
                <a:pos x="connsiteX32648" y="connsiteY32648"/>
              </a:cxn>
              <a:cxn ang="0">
                <a:pos x="connsiteX32649" y="connsiteY32649"/>
              </a:cxn>
              <a:cxn ang="0">
                <a:pos x="connsiteX32650" y="connsiteY32650"/>
              </a:cxn>
              <a:cxn ang="0">
                <a:pos x="connsiteX32651" y="connsiteY32651"/>
              </a:cxn>
              <a:cxn ang="0">
                <a:pos x="connsiteX32652" y="connsiteY32652"/>
              </a:cxn>
              <a:cxn ang="0">
                <a:pos x="connsiteX32653" y="connsiteY32653"/>
              </a:cxn>
              <a:cxn ang="0">
                <a:pos x="connsiteX32654" y="connsiteY32654"/>
              </a:cxn>
              <a:cxn ang="0">
                <a:pos x="connsiteX32655" y="connsiteY32655"/>
              </a:cxn>
              <a:cxn ang="0">
                <a:pos x="connsiteX32656" y="connsiteY32656"/>
              </a:cxn>
              <a:cxn ang="0">
                <a:pos x="connsiteX32657" y="connsiteY32657"/>
              </a:cxn>
              <a:cxn ang="0">
                <a:pos x="connsiteX32658" y="connsiteY32658"/>
              </a:cxn>
              <a:cxn ang="0">
                <a:pos x="connsiteX32659" y="connsiteY32659"/>
              </a:cxn>
              <a:cxn ang="0">
                <a:pos x="connsiteX32660" y="connsiteY32660"/>
              </a:cxn>
              <a:cxn ang="0">
                <a:pos x="connsiteX32661" y="connsiteY32661"/>
              </a:cxn>
              <a:cxn ang="0">
                <a:pos x="connsiteX32662" y="connsiteY32662"/>
              </a:cxn>
              <a:cxn ang="0">
                <a:pos x="connsiteX32663" y="connsiteY32663"/>
              </a:cxn>
              <a:cxn ang="0">
                <a:pos x="connsiteX32664" y="connsiteY32664"/>
              </a:cxn>
              <a:cxn ang="0">
                <a:pos x="connsiteX32665" y="connsiteY32665"/>
              </a:cxn>
              <a:cxn ang="0">
                <a:pos x="connsiteX32666" y="connsiteY32666"/>
              </a:cxn>
              <a:cxn ang="0">
                <a:pos x="connsiteX32667" y="connsiteY32667"/>
              </a:cxn>
              <a:cxn ang="0">
                <a:pos x="connsiteX32668" y="connsiteY32668"/>
              </a:cxn>
              <a:cxn ang="0">
                <a:pos x="connsiteX32669" y="connsiteY32669"/>
              </a:cxn>
              <a:cxn ang="0">
                <a:pos x="connsiteX32670" y="connsiteY32670"/>
              </a:cxn>
              <a:cxn ang="0">
                <a:pos x="connsiteX32671" y="connsiteY32671"/>
              </a:cxn>
              <a:cxn ang="0">
                <a:pos x="connsiteX32672" y="connsiteY32672"/>
              </a:cxn>
              <a:cxn ang="0">
                <a:pos x="connsiteX32673" y="connsiteY32673"/>
              </a:cxn>
              <a:cxn ang="0">
                <a:pos x="connsiteX32674" y="connsiteY32674"/>
              </a:cxn>
              <a:cxn ang="0">
                <a:pos x="connsiteX32675" y="connsiteY32675"/>
              </a:cxn>
              <a:cxn ang="0">
                <a:pos x="connsiteX32676" y="connsiteY32676"/>
              </a:cxn>
              <a:cxn ang="0">
                <a:pos x="connsiteX32677" y="connsiteY32677"/>
              </a:cxn>
              <a:cxn ang="0">
                <a:pos x="connsiteX32678" y="connsiteY32678"/>
              </a:cxn>
              <a:cxn ang="0">
                <a:pos x="connsiteX32679" y="connsiteY32679"/>
              </a:cxn>
              <a:cxn ang="0">
                <a:pos x="connsiteX32680" y="connsiteY32680"/>
              </a:cxn>
              <a:cxn ang="0">
                <a:pos x="connsiteX32681" y="connsiteY32681"/>
              </a:cxn>
              <a:cxn ang="0">
                <a:pos x="connsiteX32682" y="connsiteY32682"/>
              </a:cxn>
              <a:cxn ang="0">
                <a:pos x="connsiteX32683" y="connsiteY32683"/>
              </a:cxn>
              <a:cxn ang="0">
                <a:pos x="connsiteX32684" y="connsiteY32684"/>
              </a:cxn>
              <a:cxn ang="0">
                <a:pos x="connsiteX32685" y="connsiteY32685"/>
              </a:cxn>
              <a:cxn ang="0">
                <a:pos x="connsiteX32686" y="connsiteY32686"/>
              </a:cxn>
              <a:cxn ang="0">
                <a:pos x="connsiteX32687" y="connsiteY32687"/>
              </a:cxn>
              <a:cxn ang="0">
                <a:pos x="connsiteX32688" y="connsiteY32688"/>
              </a:cxn>
              <a:cxn ang="0">
                <a:pos x="connsiteX32689" y="connsiteY32689"/>
              </a:cxn>
              <a:cxn ang="0">
                <a:pos x="connsiteX32690" y="connsiteY32690"/>
              </a:cxn>
              <a:cxn ang="0">
                <a:pos x="connsiteX32691" y="connsiteY32691"/>
              </a:cxn>
              <a:cxn ang="0">
                <a:pos x="connsiteX32692" y="connsiteY32692"/>
              </a:cxn>
              <a:cxn ang="0">
                <a:pos x="connsiteX32693" y="connsiteY32693"/>
              </a:cxn>
              <a:cxn ang="0">
                <a:pos x="connsiteX32694" y="connsiteY32694"/>
              </a:cxn>
              <a:cxn ang="0">
                <a:pos x="connsiteX32695" y="connsiteY32695"/>
              </a:cxn>
              <a:cxn ang="0">
                <a:pos x="connsiteX32696" y="connsiteY32696"/>
              </a:cxn>
              <a:cxn ang="0">
                <a:pos x="connsiteX32697" y="connsiteY32697"/>
              </a:cxn>
              <a:cxn ang="0">
                <a:pos x="connsiteX32698" y="connsiteY32698"/>
              </a:cxn>
              <a:cxn ang="0">
                <a:pos x="connsiteX32699" y="connsiteY32699"/>
              </a:cxn>
              <a:cxn ang="0">
                <a:pos x="connsiteX32700" y="connsiteY32700"/>
              </a:cxn>
              <a:cxn ang="0">
                <a:pos x="connsiteX32701" y="connsiteY32701"/>
              </a:cxn>
              <a:cxn ang="0">
                <a:pos x="connsiteX32702" y="connsiteY32702"/>
              </a:cxn>
              <a:cxn ang="0">
                <a:pos x="connsiteX32703" y="connsiteY32703"/>
              </a:cxn>
              <a:cxn ang="0">
                <a:pos x="connsiteX32704" y="connsiteY32704"/>
              </a:cxn>
              <a:cxn ang="0">
                <a:pos x="connsiteX32705" y="connsiteY32705"/>
              </a:cxn>
              <a:cxn ang="0">
                <a:pos x="connsiteX32706" y="connsiteY32706"/>
              </a:cxn>
              <a:cxn ang="0">
                <a:pos x="connsiteX32707" y="connsiteY32707"/>
              </a:cxn>
              <a:cxn ang="0">
                <a:pos x="connsiteX32708" y="connsiteY32708"/>
              </a:cxn>
              <a:cxn ang="0">
                <a:pos x="connsiteX32709" y="connsiteY32709"/>
              </a:cxn>
              <a:cxn ang="0">
                <a:pos x="connsiteX32710" y="connsiteY32710"/>
              </a:cxn>
              <a:cxn ang="0">
                <a:pos x="connsiteX32711" y="connsiteY32711"/>
              </a:cxn>
              <a:cxn ang="0">
                <a:pos x="connsiteX32712" y="connsiteY32712"/>
              </a:cxn>
              <a:cxn ang="0">
                <a:pos x="connsiteX32713" y="connsiteY32713"/>
              </a:cxn>
              <a:cxn ang="0">
                <a:pos x="connsiteX32714" y="connsiteY32714"/>
              </a:cxn>
              <a:cxn ang="0">
                <a:pos x="connsiteX32715" y="connsiteY32715"/>
              </a:cxn>
              <a:cxn ang="0">
                <a:pos x="connsiteX32716" y="connsiteY32716"/>
              </a:cxn>
              <a:cxn ang="0">
                <a:pos x="connsiteX32717" y="connsiteY32717"/>
              </a:cxn>
              <a:cxn ang="0">
                <a:pos x="connsiteX32718" y="connsiteY32718"/>
              </a:cxn>
              <a:cxn ang="0">
                <a:pos x="connsiteX32719" y="connsiteY32719"/>
              </a:cxn>
              <a:cxn ang="0">
                <a:pos x="connsiteX32720" y="connsiteY32720"/>
              </a:cxn>
              <a:cxn ang="0">
                <a:pos x="connsiteX32721" y="connsiteY32721"/>
              </a:cxn>
              <a:cxn ang="0">
                <a:pos x="connsiteX32722" y="connsiteY32722"/>
              </a:cxn>
              <a:cxn ang="0">
                <a:pos x="connsiteX32723" y="connsiteY32723"/>
              </a:cxn>
              <a:cxn ang="0">
                <a:pos x="connsiteX32724" y="connsiteY32724"/>
              </a:cxn>
              <a:cxn ang="0">
                <a:pos x="connsiteX32725" y="connsiteY32725"/>
              </a:cxn>
              <a:cxn ang="0">
                <a:pos x="connsiteX32726" y="connsiteY32726"/>
              </a:cxn>
              <a:cxn ang="0">
                <a:pos x="connsiteX32727" y="connsiteY32727"/>
              </a:cxn>
              <a:cxn ang="0">
                <a:pos x="connsiteX32728" y="connsiteY32728"/>
              </a:cxn>
              <a:cxn ang="0">
                <a:pos x="connsiteX32729" y="connsiteY32729"/>
              </a:cxn>
              <a:cxn ang="0">
                <a:pos x="connsiteX32730" y="connsiteY32730"/>
              </a:cxn>
              <a:cxn ang="0">
                <a:pos x="connsiteX32731" y="connsiteY32731"/>
              </a:cxn>
              <a:cxn ang="0">
                <a:pos x="connsiteX32732" y="connsiteY32732"/>
              </a:cxn>
              <a:cxn ang="0">
                <a:pos x="connsiteX32733" y="connsiteY32733"/>
              </a:cxn>
              <a:cxn ang="0">
                <a:pos x="connsiteX32734" y="connsiteY32734"/>
              </a:cxn>
              <a:cxn ang="0">
                <a:pos x="connsiteX32735" y="connsiteY32735"/>
              </a:cxn>
              <a:cxn ang="0">
                <a:pos x="connsiteX32736" y="connsiteY32736"/>
              </a:cxn>
              <a:cxn ang="0">
                <a:pos x="connsiteX32737" y="connsiteY32737"/>
              </a:cxn>
              <a:cxn ang="0">
                <a:pos x="connsiteX32738" y="connsiteY32738"/>
              </a:cxn>
              <a:cxn ang="0">
                <a:pos x="connsiteX32739" y="connsiteY32739"/>
              </a:cxn>
              <a:cxn ang="0">
                <a:pos x="connsiteX32740" y="connsiteY32740"/>
              </a:cxn>
              <a:cxn ang="0">
                <a:pos x="connsiteX32741" y="connsiteY32741"/>
              </a:cxn>
              <a:cxn ang="0">
                <a:pos x="connsiteX32742" y="connsiteY32742"/>
              </a:cxn>
              <a:cxn ang="0">
                <a:pos x="connsiteX32743" y="connsiteY32743"/>
              </a:cxn>
              <a:cxn ang="0">
                <a:pos x="connsiteX32744" y="connsiteY32744"/>
              </a:cxn>
              <a:cxn ang="0">
                <a:pos x="connsiteX32745" y="connsiteY32745"/>
              </a:cxn>
              <a:cxn ang="0">
                <a:pos x="connsiteX32746" y="connsiteY32746"/>
              </a:cxn>
              <a:cxn ang="0">
                <a:pos x="connsiteX32747" y="connsiteY32747"/>
              </a:cxn>
              <a:cxn ang="0">
                <a:pos x="connsiteX32748" y="connsiteY32748"/>
              </a:cxn>
              <a:cxn ang="0">
                <a:pos x="connsiteX32749" y="connsiteY32749"/>
              </a:cxn>
              <a:cxn ang="0">
                <a:pos x="connsiteX32750" y="connsiteY32750"/>
              </a:cxn>
              <a:cxn ang="0">
                <a:pos x="connsiteX32751" y="connsiteY32751"/>
              </a:cxn>
              <a:cxn ang="0">
                <a:pos x="connsiteX32752" y="connsiteY32752"/>
              </a:cxn>
              <a:cxn ang="0">
                <a:pos x="connsiteX32753" y="connsiteY32753"/>
              </a:cxn>
              <a:cxn ang="0">
                <a:pos x="connsiteX32754" y="connsiteY32754"/>
              </a:cxn>
              <a:cxn ang="0">
                <a:pos x="connsiteX32755" y="connsiteY32755"/>
              </a:cxn>
              <a:cxn ang="0">
                <a:pos x="connsiteX32756" y="connsiteY32756"/>
              </a:cxn>
              <a:cxn ang="0">
                <a:pos x="connsiteX32757" y="connsiteY32757"/>
              </a:cxn>
              <a:cxn ang="0">
                <a:pos x="connsiteX32758" y="connsiteY32758"/>
              </a:cxn>
              <a:cxn ang="0">
                <a:pos x="connsiteX32759" y="connsiteY32759"/>
              </a:cxn>
              <a:cxn ang="0">
                <a:pos x="connsiteX32760" y="connsiteY32760"/>
              </a:cxn>
              <a:cxn ang="0">
                <a:pos x="connsiteX32761" y="connsiteY32761"/>
              </a:cxn>
              <a:cxn ang="0">
                <a:pos x="connsiteX32762" y="connsiteY32762"/>
              </a:cxn>
              <a:cxn ang="0">
                <a:pos x="connsiteX32763" y="connsiteY32763"/>
              </a:cxn>
              <a:cxn ang="0">
                <a:pos x="connsiteX32764" y="connsiteY32764"/>
              </a:cxn>
              <a:cxn ang="0">
                <a:pos x="connsiteX32765" y="connsiteY32765"/>
              </a:cxn>
              <a:cxn ang="0">
                <a:pos x="connsiteX32766" y="connsiteY32766"/>
              </a:cxn>
              <a:cxn ang="0">
                <a:pos x="connsiteX32767" y="connsiteY32767"/>
              </a:cxn>
              <a:cxn ang="0">
                <a:pos x="connsiteX32768" y="connsiteY32768"/>
              </a:cxn>
              <a:cxn ang="0">
                <a:pos x="connsiteX32769" y="connsiteY32769"/>
              </a:cxn>
              <a:cxn ang="0">
                <a:pos x="connsiteX32770" y="connsiteY32770"/>
              </a:cxn>
              <a:cxn ang="0">
                <a:pos x="connsiteX32771" y="connsiteY32771"/>
              </a:cxn>
              <a:cxn ang="0">
                <a:pos x="connsiteX32772" y="connsiteY32772"/>
              </a:cxn>
              <a:cxn ang="0">
                <a:pos x="connsiteX32773" y="connsiteY32773"/>
              </a:cxn>
              <a:cxn ang="0">
                <a:pos x="connsiteX32774" y="connsiteY32774"/>
              </a:cxn>
              <a:cxn ang="0">
                <a:pos x="connsiteX32775" y="connsiteY32775"/>
              </a:cxn>
              <a:cxn ang="0">
                <a:pos x="connsiteX32776" y="connsiteY32776"/>
              </a:cxn>
              <a:cxn ang="0">
                <a:pos x="connsiteX32777" y="connsiteY32777"/>
              </a:cxn>
              <a:cxn ang="0">
                <a:pos x="connsiteX32778" y="connsiteY32778"/>
              </a:cxn>
              <a:cxn ang="0">
                <a:pos x="connsiteX32779" y="connsiteY32779"/>
              </a:cxn>
              <a:cxn ang="0">
                <a:pos x="connsiteX32780" y="connsiteY32780"/>
              </a:cxn>
              <a:cxn ang="0">
                <a:pos x="connsiteX32781" y="connsiteY32781"/>
              </a:cxn>
              <a:cxn ang="0">
                <a:pos x="connsiteX32782" y="connsiteY32782"/>
              </a:cxn>
              <a:cxn ang="0">
                <a:pos x="connsiteX32783" y="connsiteY32783"/>
              </a:cxn>
              <a:cxn ang="0">
                <a:pos x="connsiteX32784" y="connsiteY32784"/>
              </a:cxn>
              <a:cxn ang="0">
                <a:pos x="connsiteX32785" y="connsiteY32785"/>
              </a:cxn>
              <a:cxn ang="0">
                <a:pos x="connsiteX32786" y="connsiteY32786"/>
              </a:cxn>
              <a:cxn ang="0">
                <a:pos x="connsiteX32787" y="connsiteY32787"/>
              </a:cxn>
              <a:cxn ang="0">
                <a:pos x="connsiteX32788" y="connsiteY32788"/>
              </a:cxn>
              <a:cxn ang="0">
                <a:pos x="connsiteX32789" y="connsiteY32789"/>
              </a:cxn>
              <a:cxn ang="0">
                <a:pos x="connsiteX32790" y="connsiteY32790"/>
              </a:cxn>
              <a:cxn ang="0">
                <a:pos x="connsiteX32791" y="connsiteY32791"/>
              </a:cxn>
              <a:cxn ang="0">
                <a:pos x="connsiteX32792" y="connsiteY32792"/>
              </a:cxn>
              <a:cxn ang="0">
                <a:pos x="connsiteX32793" y="connsiteY32793"/>
              </a:cxn>
              <a:cxn ang="0">
                <a:pos x="connsiteX32794" y="connsiteY32794"/>
              </a:cxn>
              <a:cxn ang="0">
                <a:pos x="connsiteX32795" y="connsiteY32795"/>
              </a:cxn>
              <a:cxn ang="0">
                <a:pos x="connsiteX32796" y="connsiteY32796"/>
              </a:cxn>
              <a:cxn ang="0">
                <a:pos x="connsiteX32797" y="connsiteY32797"/>
              </a:cxn>
              <a:cxn ang="0">
                <a:pos x="connsiteX32798" y="connsiteY32798"/>
              </a:cxn>
              <a:cxn ang="0">
                <a:pos x="connsiteX32799" y="connsiteY32799"/>
              </a:cxn>
              <a:cxn ang="0">
                <a:pos x="connsiteX32800" y="connsiteY32800"/>
              </a:cxn>
              <a:cxn ang="0">
                <a:pos x="connsiteX32801" y="connsiteY32801"/>
              </a:cxn>
              <a:cxn ang="0">
                <a:pos x="connsiteX32802" y="connsiteY32802"/>
              </a:cxn>
              <a:cxn ang="0">
                <a:pos x="connsiteX32803" y="connsiteY32803"/>
              </a:cxn>
              <a:cxn ang="0">
                <a:pos x="connsiteX32804" y="connsiteY32804"/>
              </a:cxn>
              <a:cxn ang="0">
                <a:pos x="connsiteX32805" y="connsiteY32805"/>
              </a:cxn>
              <a:cxn ang="0">
                <a:pos x="connsiteX32806" y="connsiteY32806"/>
              </a:cxn>
              <a:cxn ang="0">
                <a:pos x="connsiteX32807" y="connsiteY32807"/>
              </a:cxn>
              <a:cxn ang="0">
                <a:pos x="connsiteX32808" y="connsiteY32808"/>
              </a:cxn>
              <a:cxn ang="0">
                <a:pos x="connsiteX32809" y="connsiteY32809"/>
              </a:cxn>
              <a:cxn ang="0">
                <a:pos x="connsiteX32810" y="connsiteY32810"/>
              </a:cxn>
              <a:cxn ang="0">
                <a:pos x="connsiteX32811" y="connsiteY32811"/>
              </a:cxn>
              <a:cxn ang="0">
                <a:pos x="connsiteX32812" y="connsiteY32812"/>
              </a:cxn>
              <a:cxn ang="0">
                <a:pos x="connsiteX32813" y="connsiteY32813"/>
              </a:cxn>
              <a:cxn ang="0">
                <a:pos x="connsiteX32814" y="connsiteY32814"/>
              </a:cxn>
              <a:cxn ang="0">
                <a:pos x="connsiteX32815" y="connsiteY32815"/>
              </a:cxn>
              <a:cxn ang="0">
                <a:pos x="connsiteX32816" y="connsiteY32816"/>
              </a:cxn>
              <a:cxn ang="0">
                <a:pos x="connsiteX32817" y="connsiteY32817"/>
              </a:cxn>
              <a:cxn ang="0">
                <a:pos x="connsiteX32818" y="connsiteY32818"/>
              </a:cxn>
              <a:cxn ang="0">
                <a:pos x="connsiteX32819" y="connsiteY32819"/>
              </a:cxn>
              <a:cxn ang="0">
                <a:pos x="connsiteX32820" y="connsiteY32820"/>
              </a:cxn>
              <a:cxn ang="0">
                <a:pos x="connsiteX32821" y="connsiteY32821"/>
              </a:cxn>
              <a:cxn ang="0">
                <a:pos x="connsiteX32822" y="connsiteY32822"/>
              </a:cxn>
              <a:cxn ang="0">
                <a:pos x="connsiteX32823" y="connsiteY32823"/>
              </a:cxn>
              <a:cxn ang="0">
                <a:pos x="connsiteX32824" y="connsiteY32824"/>
              </a:cxn>
              <a:cxn ang="0">
                <a:pos x="connsiteX32825" y="connsiteY32825"/>
              </a:cxn>
              <a:cxn ang="0">
                <a:pos x="connsiteX32826" y="connsiteY32826"/>
              </a:cxn>
              <a:cxn ang="0">
                <a:pos x="connsiteX32827" y="connsiteY32827"/>
              </a:cxn>
              <a:cxn ang="0">
                <a:pos x="connsiteX32828" y="connsiteY32828"/>
              </a:cxn>
              <a:cxn ang="0">
                <a:pos x="connsiteX32829" y="connsiteY32829"/>
              </a:cxn>
              <a:cxn ang="0">
                <a:pos x="connsiteX32830" y="connsiteY32830"/>
              </a:cxn>
              <a:cxn ang="0">
                <a:pos x="connsiteX32831" y="connsiteY32831"/>
              </a:cxn>
              <a:cxn ang="0">
                <a:pos x="connsiteX32832" y="connsiteY32832"/>
              </a:cxn>
              <a:cxn ang="0">
                <a:pos x="connsiteX32833" y="connsiteY32833"/>
              </a:cxn>
              <a:cxn ang="0">
                <a:pos x="connsiteX32834" y="connsiteY32834"/>
              </a:cxn>
              <a:cxn ang="0">
                <a:pos x="connsiteX32835" y="connsiteY32835"/>
              </a:cxn>
              <a:cxn ang="0">
                <a:pos x="connsiteX32836" y="connsiteY32836"/>
              </a:cxn>
              <a:cxn ang="0">
                <a:pos x="connsiteX32837" y="connsiteY32837"/>
              </a:cxn>
              <a:cxn ang="0">
                <a:pos x="connsiteX32838" y="connsiteY32838"/>
              </a:cxn>
              <a:cxn ang="0">
                <a:pos x="connsiteX32839" y="connsiteY32839"/>
              </a:cxn>
              <a:cxn ang="0">
                <a:pos x="connsiteX32840" y="connsiteY32840"/>
              </a:cxn>
              <a:cxn ang="0">
                <a:pos x="connsiteX32841" y="connsiteY32841"/>
              </a:cxn>
              <a:cxn ang="0">
                <a:pos x="connsiteX32842" y="connsiteY32842"/>
              </a:cxn>
              <a:cxn ang="0">
                <a:pos x="connsiteX32843" y="connsiteY32843"/>
              </a:cxn>
              <a:cxn ang="0">
                <a:pos x="connsiteX32844" y="connsiteY32844"/>
              </a:cxn>
              <a:cxn ang="0">
                <a:pos x="connsiteX32845" y="connsiteY32845"/>
              </a:cxn>
              <a:cxn ang="0">
                <a:pos x="connsiteX32846" y="connsiteY32846"/>
              </a:cxn>
              <a:cxn ang="0">
                <a:pos x="connsiteX32847" y="connsiteY32847"/>
              </a:cxn>
              <a:cxn ang="0">
                <a:pos x="connsiteX32848" y="connsiteY32848"/>
              </a:cxn>
              <a:cxn ang="0">
                <a:pos x="connsiteX32849" y="connsiteY32849"/>
              </a:cxn>
              <a:cxn ang="0">
                <a:pos x="connsiteX32850" y="connsiteY32850"/>
              </a:cxn>
              <a:cxn ang="0">
                <a:pos x="connsiteX32851" y="connsiteY32851"/>
              </a:cxn>
              <a:cxn ang="0">
                <a:pos x="connsiteX32852" y="connsiteY32852"/>
              </a:cxn>
              <a:cxn ang="0">
                <a:pos x="connsiteX32853" y="connsiteY32853"/>
              </a:cxn>
              <a:cxn ang="0">
                <a:pos x="connsiteX32854" y="connsiteY32854"/>
              </a:cxn>
              <a:cxn ang="0">
                <a:pos x="connsiteX32855" y="connsiteY32855"/>
              </a:cxn>
              <a:cxn ang="0">
                <a:pos x="connsiteX32856" y="connsiteY32856"/>
              </a:cxn>
              <a:cxn ang="0">
                <a:pos x="connsiteX32857" y="connsiteY32857"/>
              </a:cxn>
              <a:cxn ang="0">
                <a:pos x="connsiteX32858" y="connsiteY32858"/>
              </a:cxn>
              <a:cxn ang="0">
                <a:pos x="connsiteX32859" y="connsiteY32859"/>
              </a:cxn>
              <a:cxn ang="0">
                <a:pos x="connsiteX32860" y="connsiteY32860"/>
              </a:cxn>
              <a:cxn ang="0">
                <a:pos x="connsiteX32861" y="connsiteY32861"/>
              </a:cxn>
              <a:cxn ang="0">
                <a:pos x="connsiteX32862" y="connsiteY32862"/>
              </a:cxn>
              <a:cxn ang="0">
                <a:pos x="connsiteX32863" y="connsiteY32863"/>
              </a:cxn>
              <a:cxn ang="0">
                <a:pos x="connsiteX32864" y="connsiteY32864"/>
              </a:cxn>
              <a:cxn ang="0">
                <a:pos x="connsiteX32865" y="connsiteY32865"/>
              </a:cxn>
              <a:cxn ang="0">
                <a:pos x="connsiteX32866" y="connsiteY32866"/>
              </a:cxn>
              <a:cxn ang="0">
                <a:pos x="connsiteX32867" y="connsiteY32867"/>
              </a:cxn>
              <a:cxn ang="0">
                <a:pos x="connsiteX32868" y="connsiteY32868"/>
              </a:cxn>
              <a:cxn ang="0">
                <a:pos x="connsiteX32869" y="connsiteY32869"/>
              </a:cxn>
              <a:cxn ang="0">
                <a:pos x="connsiteX32870" y="connsiteY32870"/>
              </a:cxn>
              <a:cxn ang="0">
                <a:pos x="connsiteX32871" y="connsiteY32871"/>
              </a:cxn>
              <a:cxn ang="0">
                <a:pos x="connsiteX32872" y="connsiteY32872"/>
              </a:cxn>
              <a:cxn ang="0">
                <a:pos x="connsiteX32873" y="connsiteY32873"/>
              </a:cxn>
              <a:cxn ang="0">
                <a:pos x="connsiteX32874" y="connsiteY32874"/>
              </a:cxn>
              <a:cxn ang="0">
                <a:pos x="connsiteX32875" y="connsiteY32875"/>
              </a:cxn>
              <a:cxn ang="0">
                <a:pos x="connsiteX32876" y="connsiteY32876"/>
              </a:cxn>
              <a:cxn ang="0">
                <a:pos x="connsiteX32877" y="connsiteY32877"/>
              </a:cxn>
              <a:cxn ang="0">
                <a:pos x="connsiteX32878" y="connsiteY32878"/>
              </a:cxn>
              <a:cxn ang="0">
                <a:pos x="connsiteX32879" y="connsiteY32879"/>
              </a:cxn>
              <a:cxn ang="0">
                <a:pos x="connsiteX32880" y="connsiteY32880"/>
              </a:cxn>
              <a:cxn ang="0">
                <a:pos x="connsiteX32881" y="connsiteY32881"/>
              </a:cxn>
              <a:cxn ang="0">
                <a:pos x="connsiteX32882" y="connsiteY32882"/>
              </a:cxn>
              <a:cxn ang="0">
                <a:pos x="connsiteX32883" y="connsiteY32883"/>
              </a:cxn>
              <a:cxn ang="0">
                <a:pos x="connsiteX32884" y="connsiteY32884"/>
              </a:cxn>
              <a:cxn ang="0">
                <a:pos x="connsiteX32885" y="connsiteY32885"/>
              </a:cxn>
              <a:cxn ang="0">
                <a:pos x="connsiteX32886" y="connsiteY32886"/>
              </a:cxn>
              <a:cxn ang="0">
                <a:pos x="connsiteX32887" y="connsiteY32887"/>
              </a:cxn>
              <a:cxn ang="0">
                <a:pos x="connsiteX32888" y="connsiteY32888"/>
              </a:cxn>
              <a:cxn ang="0">
                <a:pos x="connsiteX32889" y="connsiteY32889"/>
              </a:cxn>
              <a:cxn ang="0">
                <a:pos x="connsiteX32890" y="connsiteY32890"/>
              </a:cxn>
              <a:cxn ang="0">
                <a:pos x="connsiteX32891" y="connsiteY32891"/>
              </a:cxn>
              <a:cxn ang="0">
                <a:pos x="connsiteX32892" y="connsiteY32892"/>
              </a:cxn>
              <a:cxn ang="0">
                <a:pos x="connsiteX32893" y="connsiteY32893"/>
              </a:cxn>
              <a:cxn ang="0">
                <a:pos x="connsiteX32894" y="connsiteY32894"/>
              </a:cxn>
              <a:cxn ang="0">
                <a:pos x="connsiteX32895" y="connsiteY32895"/>
              </a:cxn>
              <a:cxn ang="0">
                <a:pos x="connsiteX32896" y="connsiteY32896"/>
              </a:cxn>
              <a:cxn ang="0">
                <a:pos x="connsiteX32897" y="connsiteY32897"/>
              </a:cxn>
              <a:cxn ang="0">
                <a:pos x="connsiteX32898" y="connsiteY32898"/>
              </a:cxn>
              <a:cxn ang="0">
                <a:pos x="connsiteX32899" y="connsiteY32899"/>
              </a:cxn>
              <a:cxn ang="0">
                <a:pos x="connsiteX32900" y="connsiteY32900"/>
              </a:cxn>
              <a:cxn ang="0">
                <a:pos x="connsiteX32901" y="connsiteY32901"/>
              </a:cxn>
              <a:cxn ang="0">
                <a:pos x="connsiteX32902" y="connsiteY32902"/>
              </a:cxn>
              <a:cxn ang="0">
                <a:pos x="connsiteX32903" y="connsiteY32903"/>
              </a:cxn>
              <a:cxn ang="0">
                <a:pos x="connsiteX32904" y="connsiteY32904"/>
              </a:cxn>
              <a:cxn ang="0">
                <a:pos x="connsiteX32905" y="connsiteY32905"/>
              </a:cxn>
              <a:cxn ang="0">
                <a:pos x="connsiteX32906" y="connsiteY32906"/>
              </a:cxn>
              <a:cxn ang="0">
                <a:pos x="connsiteX32907" y="connsiteY32907"/>
              </a:cxn>
              <a:cxn ang="0">
                <a:pos x="connsiteX32908" y="connsiteY32908"/>
              </a:cxn>
              <a:cxn ang="0">
                <a:pos x="connsiteX32909" y="connsiteY32909"/>
              </a:cxn>
              <a:cxn ang="0">
                <a:pos x="connsiteX32910" y="connsiteY32910"/>
              </a:cxn>
              <a:cxn ang="0">
                <a:pos x="connsiteX32911" y="connsiteY32911"/>
              </a:cxn>
              <a:cxn ang="0">
                <a:pos x="connsiteX32912" y="connsiteY32912"/>
              </a:cxn>
              <a:cxn ang="0">
                <a:pos x="connsiteX32913" y="connsiteY32913"/>
              </a:cxn>
              <a:cxn ang="0">
                <a:pos x="connsiteX32914" y="connsiteY32914"/>
              </a:cxn>
              <a:cxn ang="0">
                <a:pos x="connsiteX32915" y="connsiteY32915"/>
              </a:cxn>
              <a:cxn ang="0">
                <a:pos x="connsiteX32916" y="connsiteY32916"/>
              </a:cxn>
              <a:cxn ang="0">
                <a:pos x="connsiteX32917" y="connsiteY32917"/>
              </a:cxn>
              <a:cxn ang="0">
                <a:pos x="connsiteX32918" y="connsiteY32918"/>
              </a:cxn>
              <a:cxn ang="0">
                <a:pos x="connsiteX32919" y="connsiteY32919"/>
              </a:cxn>
              <a:cxn ang="0">
                <a:pos x="connsiteX32920" y="connsiteY32920"/>
              </a:cxn>
              <a:cxn ang="0">
                <a:pos x="connsiteX32921" y="connsiteY32921"/>
              </a:cxn>
              <a:cxn ang="0">
                <a:pos x="connsiteX32922" y="connsiteY32922"/>
              </a:cxn>
              <a:cxn ang="0">
                <a:pos x="connsiteX32923" y="connsiteY32923"/>
              </a:cxn>
              <a:cxn ang="0">
                <a:pos x="connsiteX32924" y="connsiteY32924"/>
              </a:cxn>
              <a:cxn ang="0">
                <a:pos x="connsiteX32925" y="connsiteY32925"/>
              </a:cxn>
              <a:cxn ang="0">
                <a:pos x="connsiteX32926" y="connsiteY32926"/>
              </a:cxn>
              <a:cxn ang="0">
                <a:pos x="connsiteX32927" y="connsiteY32927"/>
              </a:cxn>
              <a:cxn ang="0">
                <a:pos x="connsiteX32928" y="connsiteY32928"/>
              </a:cxn>
              <a:cxn ang="0">
                <a:pos x="connsiteX32929" y="connsiteY32929"/>
              </a:cxn>
              <a:cxn ang="0">
                <a:pos x="connsiteX32930" y="connsiteY32930"/>
              </a:cxn>
              <a:cxn ang="0">
                <a:pos x="connsiteX32931" y="connsiteY32931"/>
              </a:cxn>
              <a:cxn ang="0">
                <a:pos x="connsiteX32932" y="connsiteY32932"/>
              </a:cxn>
              <a:cxn ang="0">
                <a:pos x="connsiteX32933" y="connsiteY32933"/>
              </a:cxn>
              <a:cxn ang="0">
                <a:pos x="connsiteX32934" y="connsiteY32934"/>
              </a:cxn>
              <a:cxn ang="0">
                <a:pos x="connsiteX32935" y="connsiteY32935"/>
              </a:cxn>
              <a:cxn ang="0">
                <a:pos x="connsiteX32936" y="connsiteY32936"/>
              </a:cxn>
              <a:cxn ang="0">
                <a:pos x="connsiteX32937" y="connsiteY32937"/>
              </a:cxn>
              <a:cxn ang="0">
                <a:pos x="connsiteX32938" y="connsiteY32938"/>
              </a:cxn>
              <a:cxn ang="0">
                <a:pos x="connsiteX32939" y="connsiteY32939"/>
              </a:cxn>
              <a:cxn ang="0">
                <a:pos x="connsiteX32940" y="connsiteY32940"/>
              </a:cxn>
              <a:cxn ang="0">
                <a:pos x="connsiteX32941" y="connsiteY32941"/>
              </a:cxn>
              <a:cxn ang="0">
                <a:pos x="connsiteX32942" y="connsiteY32942"/>
              </a:cxn>
              <a:cxn ang="0">
                <a:pos x="connsiteX32943" y="connsiteY32943"/>
              </a:cxn>
              <a:cxn ang="0">
                <a:pos x="connsiteX32944" y="connsiteY32944"/>
              </a:cxn>
              <a:cxn ang="0">
                <a:pos x="connsiteX32945" y="connsiteY32945"/>
              </a:cxn>
              <a:cxn ang="0">
                <a:pos x="connsiteX32946" y="connsiteY32946"/>
              </a:cxn>
              <a:cxn ang="0">
                <a:pos x="connsiteX32947" y="connsiteY32947"/>
              </a:cxn>
              <a:cxn ang="0">
                <a:pos x="connsiteX32948" y="connsiteY32948"/>
              </a:cxn>
              <a:cxn ang="0">
                <a:pos x="connsiteX32949" y="connsiteY32949"/>
              </a:cxn>
              <a:cxn ang="0">
                <a:pos x="connsiteX32950" y="connsiteY32950"/>
              </a:cxn>
              <a:cxn ang="0">
                <a:pos x="connsiteX32951" y="connsiteY32951"/>
              </a:cxn>
              <a:cxn ang="0">
                <a:pos x="connsiteX32952" y="connsiteY32952"/>
              </a:cxn>
              <a:cxn ang="0">
                <a:pos x="connsiteX32953" y="connsiteY32953"/>
              </a:cxn>
              <a:cxn ang="0">
                <a:pos x="connsiteX32954" y="connsiteY32954"/>
              </a:cxn>
              <a:cxn ang="0">
                <a:pos x="connsiteX32955" y="connsiteY32955"/>
              </a:cxn>
              <a:cxn ang="0">
                <a:pos x="connsiteX32956" y="connsiteY32956"/>
              </a:cxn>
              <a:cxn ang="0">
                <a:pos x="connsiteX32957" y="connsiteY32957"/>
              </a:cxn>
              <a:cxn ang="0">
                <a:pos x="connsiteX32958" y="connsiteY32958"/>
              </a:cxn>
              <a:cxn ang="0">
                <a:pos x="connsiteX32959" y="connsiteY32959"/>
              </a:cxn>
              <a:cxn ang="0">
                <a:pos x="connsiteX32960" y="connsiteY32960"/>
              </a:cxn>
              <a:cxn ang="0">
                <a:pos x="connsiteX32961" y="connsiteY32961"/>
              </a:cxn>
              <a:cxn ang="0">
                <a:pos x="connsiteX32962" y="connsiteY32962"/>
              </a:cxn>
              <a:cxn ang="0">
                <a:pos x="connsiteX32963" y="connsiteY32963"/>
              </a:cxn>
              <a:cxn ang="0">
                <a:pos x="connsiteX32964" y="connsiteY32964"/>
              </a:cxn>
              <a:cxn ang="0">
                <a:pos x="connsiteX32965" y="connsiteY32965"/>
              </a:cxn>
              <a:cxn ang="0">
                <a:pos x="connsiteX32966" y="connsiteY32966"/>
              </a:cxn>
              <a:cxn ang="0">
                <a:pos x="connsiteX32967" y="connsiteY32967"/>
              </a:cxn>
              <a:cxn ang="0">
                <a:pos x="connsiteX32968" y="connsiteY32968"/>
              </a:cxn>
              <a:cxn ang="0">
                <a:pos x="connsiteX32969" y="connsiteY32969"/>
              </a:cxn>
              <a:cxn ang="0">
                <a:pos x="connsiteX32970" y="connsiteY32970"/>
              </a:cxn>
              <a:cxn ang="0">
                <a:pos x="connsiteX32971" y="connsiteY32971"/>
              </a:cxn>
              <a:cxn ang="0">
                <a:pos x="connsiteX32972" y="connsiteY32972"/>
              </a:cxn>
              <a:cxn ang="0">
                <a:pos x="connsiteX32973" y="connsiteY32973"/>
              </a:cxn>
              <a:cxn ang="0">
                <a:pos x="connsiteX32974" y="connsiteY32974"/>
              </a:cxn>
              <a:cxn ang="0">
                <a:pos x="connsiteX32975" y="connsiteY32975"/>
              </a:cxn>
              <a:cxn ang="0">
                <a:pos x="connsiteX32976" y="connsiteY32976"/>
              </a:cxn>
              <a:cxn ang="0">
                <a:pos x="connsiteX32977" y="connsiteY32977"/>
              </a:cxn>
              <a:cxn ang="0">
                <a:pos x="connsiteX32978" y="connsiteY32978"/>
              </a:cxn>
              <a:cxn ang="0">
                <a:pos x="connsiteX32979" y="connsiteY32979"/>
              </a:cxn>
              <a:cxn ang="0">
                <a:pos x="connsiteX32980" y="connsiteY32980"/>
              </a:cxn>
              <a:cxn ang="0">
                <a:pos x="connsiteX32981" y="connsiteY32981"/>
              </a:cxn>
              <a:cxn ang="0">
                <a:pos x="connsiteX32982" y="connsiteY32982"/>
              </a:cxn>
              <a:cxn ang="0">
                <a:pos x="connsiteX32983" y="connsiteY32983"/>
              </a:cxn>
              <a:cxn ang="0">
                <a:pos x="connsiteX32984" y="connsiteY32984"/>
              </a:cxn>
              <a:cxn ang="0">
                <a:pos x="connsiteX32985" y="connsiteY32985"/>
              </a:cxn>
              <a:cxn ang="0">
                <a:pos x="connsiteX32986" y="connsiteY32986"/>
              </a:cxn>
              <a:cxn ang="0">
                <a:pos x="connsiteX32987" y="connsiteY32987"/>
              </a:cxn>
              <a:cxn ang="0">
                <a:pos x="connsiteX32988" y="connsiteY32988"/>
              </a:cxn>
              <a:cxn ang="0">
                <a:pos x="connsiteX32989" y="connsiteY32989"/>
              </a:cxn>
              <a:cxn ang="0">
                <a:pos x="connsiteX32990" y="connsiteY32990"/>
              </a:cxn>
              <a:cxn ang="0">
                <a:pos x="connsiteX32991" y="connsiteY32991"/>
              </a:cxn>
              <a:cxn ang="0">
                <a:pos x="connsiteX32992" y="connsiteY32992"/>
              </a:cxn>
              <a:cxn ang="0">
                <a:pos x="connsiteX32993" y="connsiteY32993"/>
              </a:cxn>
              <a:cxn ang="0">
                <a:pos x="connsiteX32994" y="connsiteY32994"/>
              </a:cxn>
              <a:cxn ang="0">
                <a:pos x="connsiteX32995" y="connsiteY32995"/>
              </a:cxn>
              <a:cxn ang="0">
                <a:pos x="connsiteX32996" y="connsiteY32996"/>
              </a:cxn>
              <a:cxn ang="0">
                <a:pos x="connsiteX32997" y="connsiteY32997"/>
              </a:cxn>
              <a:cxn ang="0">
                <a:pos x="connsiteX32998" y="connsiteY32998"/>
              </a:cxn>
              <a:cxn ang="0">
                <a:pos x="connsiteX32999" y="connsiteY32999"/>
              </a:cxn>
              <a:cxn ang="0">
                <a:pos x="connsiteX33000" y="connsiteY33000"/>
              </a:cxn>
              <a:cxn ang="0">
                <a:pos x="connsiteX33001" y="connsiteY33001"/>
              </a:cxn>
              <a:cxn ang="0">
                <a:pos x="connsiteX33002" y="connsiteY33002"/>
              </a:cxn>
              <a:cxn ang="0">
                <a:pos x="connsiteX33003" y="connsiteY33003"/>
              </a:cxn>
              <a:cxn ang="0">
                <a:pos x="connsiteX33004" y="connsiteY33004"/>
              </a:cxn>
              <a:cxn ang="0">
                <a:pos x="connsiteX33005" y="connsiteY33005"/>
              </a:cxn>
              <a:cxn ang="0">
                <a:pos x="connsiteX33006" y="connsiteY33006"/>
              </a:cxn>
              <a:cxn ang="0">
                <a:pos x="connsiteX33007" y="connsiteY33007"/>
              </a:cxn>
              <a:cxn ang="0">
                <a:pos x="connsiteX33008" y="connsiteY33008"/>
              </a:cxn>
              <a:cxn ang="0">
                <a:pos x="connsiteX33009" y="connsiteY33009"/>
              </a:cxn>
              <a:cxn ang="0">
                <a:pos x="connsiteX33010" y="connsiteY33010"/>
              </a:cxn>
              <a:cxn ang="0">
                <a:pos x="connsiteX33011" y="connsiteY33011"/>
              </a:cxn>
              <a:cxn ang="0">
                <a:pos x="connsiteX33012" y="connsiteY33012"/>
              </a:cxn>
              <a:cxn ang="0">
                <a:pos x="connsiteX33013" y="connsiteY33013"/>
              </a:cxn>
              <a:cxn ang="0">
                <a:pos x="connsiteX33014" y="connsiteY33014"/>
              </a:cxn>
              <a:cxn ang="0">
                <a:pos x="connsiteX33015" y="connsiteY33015"/>
              </a:cxn>
              <a:cxn ang="0">
                <a:pos x="connsiteX33016" y="connsiteY33016"/>
              </a:cxn>
              <a:cxn ang="0">
                <a:pos x="connsiteX33017" y="connsiteY33017"/>
              </a:cxn>
              <a:cxn ang="0">
                <a:pos x="connsiteX33018" y="connsiteY33018"/>
              </a:cxn>
              <a:cxn ang="0">
                <a:pos x="connsiteX33019" y="connsiteY33019"/>
              </a:cxn>
              <a:cxn ang="0">
                <a:pos x="connsiteX33020" y="connsiteY33020"/>
              </a:cxn>
              <a:cxn ang="0">
                <a:pos x="connsiteX33021" y="connsiteY33021"/>
              </a:cxn>
              <a:cxn ang="0">
                <a:pos x="connsiteX33022" y="connsiteY33022"/>
              </a:cxn>
              <a:cxn ang="0">
                <a:pos x="connsiteX33023" y="connsiteY33023"/>
              </a:cxn>
              <a:cxn ang="0">
                <a:pos x="connsiteX33024" y="connsiteY33024"/>
              </a:cxn>
              <a:cxn ang="0">
                <a:pos x="connsiteX33025" y="connsiteY33025"/>
              </a:cxn>
              <a:cxn ang="0">
                <a:pos x="connsiteX33026" y="connsiteY33026"/>
              </a:cxn>
              <a:cxn ang="0">
                <a:pos x="connsiteX33027" y="connsiteY33027"/>
              </a:cxn>
              <a:cxn ang="0">
                <a:pos x="connsiteX33028" y="connsiteY33028"/>
              </a:cxn>
              <a:cxn ang="0">
                <a:pos x="connsiteX33029" y="connsiteY33029"/>
              </a:cxn>
              <a:cxn ang="0">
                <a:pos x="connsiteX33030" y="connsiteY33030"/>
              </a:cxn>
              <a:cxn ang="0">
                <a:pos x="connsiteX33031" y="connsiteY33031"/>
              </a:cxn>
              <a:cxn ang="0">
                <a:pos x="connsiteX33032" y="connsiteY33032"/>
              </a:cxn>
              <a:cxn ang="0">
                <a:pos x="connsiteX33033" y="connsiteY33033"/>
              </a:cxn>
              <a:cxn ang="0">
                <a:pos x="connsiteX33034" y="connsiteY33034"/>
              </a:cxn>
              <a:cxn ang="0">
                <a:pos x="connsiteX33035" y="connsiteY33035"/>
              </a:cxn>
              <a:cxn ang="0">
                <a:pos x="connsiteX33036" y="connsiteY33036"/>
              </a:cxn>
              <a:cxn ang="0">
                <a:pos x="connsiteX33037" y="connsiteY33037"/>
              </a:cxn>
              <a:cxn ang="0">
                <a:pos x="connsiteX33038" y="connsiteY33038"/>
              </a:cxn>
              <a:cxn ang="0">
                <a:pos x="connsiteX33039" y="connsiteY33039"/>
              </a:cxn>
              <a:cxn ang="0">
                <a:pos x="connsiteX33040" y="connsiteY33040"/>
              </a:cxn>
              <a:cxn ang="0">
                <a:pos x="connsiteX33041" y="connsiteY33041"/>
              </a:cxn>
              <a:cxn ang="0">
                <a:pos x="connsiteX33042" y="connsiteY33042"/>
              </a:cxn>
              <a:cxn ang="0">
                <a:pos x="connsiteX33043" y="connsiteY33043"/>
              </a:cxn>
              <a:cxn ang="0">
                <a:pos x="connsiteX33044" y="connsiteY33044"/>
              </a:cxn>
              <a:cxn ang="0">
                <a:pos x="connsiteX33045" y="connsiteY33045"/>
              </a:cxn>
              <a:cxn ang="0">
                <a:pos x="connsiteX33046" y="connsiteY33046"/>
              </a:cxn>
              <a:cxn ang="0">
                <a:pos x="connsiteX33047" y="connsiteY33047"/>
              </a:cxn>
              <a:cxn ang="0">
                <a:pos x="connsiteX33048" y="connsiteY33048"/>
              </a:cxn>
              <a:cxn ang="0">
                <a:pos x="connsiteX33049" y="connsiteY33049"/>
              </a:cxn>
              <a:cxn ang="0">
                <a:pos x="connsiteX33050" y="connsiteY33050"/>
              </a:cxn>
              <a:cxn ang="0">
                <a:pos x="connsiteX33051" y="connsiteY33051"/>
              </a:cxn>
              <a:cxn ang="0">
                <a:pos x="connsiteX33052" y="connsiteY33052"/>
              </a:cxn>
              <a:cxn ang="0">
                <a:pos x="connsiteX33053" y="connsiteY33053"/>
              </a:cxn>
              <a:cxn ang="0">
                <a:pos x="connsiteX33054" y="connsiteY33054"/>
              </a:cxn>
              <a:cxn ang="0">
                <a:pos x="connsiteX33055" y="connsiteY33055"/>
              </a:cxn>
              <a:cxn ang="0">
                <a:pos x="connsiteX33056" y="connsiteY33056"/>
              </a:cxn>
              <a:cxn ang="0">
                <a:pos x="connsiteX33057" y="connsiteY33057"/>
              </a:cxn>
              <a:cxn ang="0">
                <a:pos x="connsiteX33058" y="connsiteY33058"/>
              </a:cxn>
              <a:cxn ang="0">
                <a:pos x="connsiteX33059" y="connsiteY33059"/>
              </a:cxn>
              <a:cxn ang="0">
                <a:pos x="connsiteX33060" y="connsiteY33060"/>
              </a:cxn>
              <a:cxn ang="0">
                <a:pos x="connsiteX33061" y="connsiteY33061"/>
              </a:cxn>
              <a:cxn ang="0">
                <a:pos x="connsiteX33062" y="connsiteY33062"/>
              </a:cxn>
              <a:cxn ang="0">
                <a:pos x="connsiteX33063" y="connsiteY33063"/>
              </a:cxn>
              <a:cxn ang="0">
                <a:pos x="connsiteX33064" y="connsiteY33064"/>
              </a:cxn>
              <a:cxn ang="0">
                <a:pos x="connsiteX33065" y="connsiteY33065"/>
              </a:cxn>
              <a:cxn ang="0">
                <a:pos x="connsiteX33066" y="connsiteY33066"/>
              </a:cxn>
              <a:cxn ang="0">
                <a:pos x="connsiteX33067" y="connsiteY33067"/>
              </a:cxn>
              <a:cxn ang="0">
                <a:pos x="connsiteX33068" y="connsiteY33068"/>
              </a:cxn>
              <a:cxn ang="0">
                <a:pos x="connsiteX33069" y="connsiteY33069"/>
              </a:cxn>
              <a:cxn ang="0">
                <a:pos x="connsiteX33070" y="connsiteY33070"/>
              </a:cxn>
              <a:cxn ang="0">
                <a:pos x="connsiteX33071" y="connsiteY33071"/>
              </a:cxn>
              <a:cxn ang="0">
                <a:pos x="connsiteX33072" y="connsiteY33072"/>
              </a:cxn>
              <a:cxn ang="0">
                <a:pos x="connsiteX33073" y="connsiteY33073"/>
              </a:cxn>
              <a:cxn ang="0">
                <a:pos x="connsiteX33074" y="connsiteY33074"/>
              </a:cxn>
              <a:cxn ang="0">
                <a:pos x="connsiteX33075" y="connsiteY33075"/>
              </a:cxn>
              <a:cxn ang="0">
                <a:pos x="connsiteX33076" y="connsiteY33076"/>
              </a:cxn>
              <a:cxn ang="0">
                <a:pos x="connsiteX33077" y="connsiteY33077"/>
              </a:cxn>
              <a:cxn ang="0">
                <a:pos x="connsiteX33078" y="connsiteY33078"/>
              </a:cxn>
              <a:cxn ang="0">
                <a:pos x="connsiteX33079" y="connsiteY33079"/>
              </a:cxn>
              <a:cxn ang="0">
                <a:pos x="connsiteX33080" y="connsiteY33080"/>
              </a:cxn>
              <a:cxn ang="0">
                <a:pos x="connsiteX33081" y="connsiteY33081"/>
              </a:cxn>
              <a:cxn ang="0">
                <a:pos x="connsiteX33082" y="connsiteY33082"/>
              </a:cxn>
              <a:cxn ang="0">
                <a:pos x="connsiteX33083" y="connsiteY33083"/>
              </a:cxn>
              <a:cxn ang="0">
                <a:pos x="connsiteX33084" y="connsiteY33084"/>
              </a:cxn>
              <a:cxn ang="0">
                <a:pos x="connsiteX33085" y="connsiteY33085"/>
              </a:cxn>
              <a:cxn ang="0">
                <a:pos x="connsiteX33086" y="connsiteY33086"/>
              </a:cxn>
              <a:cxn ang="0">
                <a:pos x="connsiteX33087" y="connsiteY33087"/>
              </a:cxn>
              <a:cxn ang="0">
                <a:pos x="connsiteX33088" y="connsiteY33088"/>
              </a:cxn>
              <a:cxn ang="0">
                <a:pos x="connsiteX33089" y="connsiteY33089"/>
              </a:cxn>
              <a:cxn ang="0">
                <a:pos x="connsiteX33090" y="connsiteY33090"/>
              </a:cxn>
              <a:cxn ang="0">
                <a:pos x="connsiteX33091" y="connsiteY33091"/>
              </a:cxn>
              <a:cxn ang="0">
                <a:pos x="connsiteX33092" y="connsiteY33092"/>
              </a:cxn>
              <a:cxn ang="0">
                <a:pos x="connsiteX33093" y="connsiteY33093"/>
              </a:cxn>
              <a:cxn ang="0">
                <a:pos x="connsiteX33094" y="connsiteY33094"/>
              </a:cxn>
              <a:cxn ang="0">
                <a:pos x="connsiteX33095" y="connsiteY33095"/>
              </a:cxn>
              <a:cxn ang="0">
                <a:pos x="connsiteX33096" y="connsiteY33096"/>
              </a:cxn>
              <a:cxn ang="0">
                <a:pos x="connsiteX33097" y="connsiteY33097"/>
              </a:cxn>
              <a:cxn ang="0">
                <a:pos x="connsiteX33098" y="connsiteY33098"/>
              </a:cxn>
              <a:cxn ang="0">
                <a:pos x="connsiteX33099" y="connsiteY33099"/>
              </a:cxn>
              <a:cxn ang="0">
                <a:pos x="connsiteX33100" y="connsiteY33100"/>
              </a:cxn>
              <a:cxn ang="0">
                <a:pos x="connsiteX33101" y="connsiteY33101"/>
              </a:cxn>
              <a:cxn ang="0">
                <a:pos x="connsiteX33102" y="connsiteY33102"/>
              </a:cxn>
              <a:cxn ang="0">
                <a:pos x="connsiteX33103" y="connsiteY33103"/>
              </a:cxn>
              <a:cxn ang="0">
                <a:pos x="connsiteX33104" y="connsiteY33104"/>
              </a:cxn>
              <a:cxn ang="0">
                <a:pos x="connsiteX33105" y="connsiteY33105"/>
              </a:cxn>
              <a:cxn ang="0">
                <a:pos x="connsiteX33106" y="connsiteY33106"/>
              </a:cxn>
              <a:cxn ang="0">
                <a:pos x="connsiteX33107" y="connsiteY33107"/>
              </a:cxn>
              <a:cxn ang="0">
                <a:pos x="connsiteX33108" y="connsiteY33108"/>
              </a:cxn>
              <a:cxn ang="0">
                <a:pos x="connsiteX33109" y="connsiteY33109"/>
              </a:cxn>
              <a:cxn ang="0">
                <a:pos x="connsiteX33110" y="connsiteY33110"/>
              </a:cxn>
              <a:cxn ang="0">
                <a:pos x="connsiteX33111" y="connsiteY33111"/>
              </a:cxn>
              <a:cxn ang="0">
                <a:pos x="connsiteX33112" y="connsiteY33112"/>
              </a:cxn>
              <a:cxn ang="0">
                <a:pos x="connsiteX33113" y="connsiteY33113"/>
              </a:cxn>
              <a:cxn ang="0">
                <a:pos x="connsiteX33114" y="connsiteY33114"/>
              </a:cxn>
              <a:cxn ang="0">
                <a:pos x="connsiteX33115" y="connsiteY33115"/>
              </a:cxn>
              <a:cxn ang="0">
                <a:pos x="connsiteX33116" y="connsiteY33116"/>
              </a:cxn>
              <a:cxn ang="0">
                <a:pos x="connsiteX33117" y="connsiteY33117"/>
              </a:cxn>
              <a:cxn ang="0">
                <a:pos x="connsiteX33118" y="connsiteY33118"/>
              </a:cxn>
              <a:cxn ang="0">
                <a:pos x="connsiteX33119" y="connsiteY33119"/>
              </a:cxn>
              <a:cxn ang="0">
                <a:pos x="connsiteX33120" y="connsiteY33120"/>
              </a:cxn>
              <a:cxn ang="0">
                <a:pos x="connsiteX33121" y="connsiteY33121"/>
              </a:cxn>
              <a:cxn ang="0">
                <a:pos x="connsiteX33122" y="connsiteY33122"/>
              </a:cxn>
              <a:cxn ang="0">
                <a:pos x="connsiteX33123" y="connsiteY33123"/>
              </a:cxn>
              <a:cxn ang="0">
                <a:pos x="connsiteX33124" y="connsiteY33124"/>
              </a:cxn>
              <a:cxn ang="0">
                <a:pos x="connsiteX33125" y="connsiteY33125"/>
              </a:cxn>
              <a:cxn ang="0">
                <a:pos x="connsiteX33126" y="connsiteY33126"/>
              </a:cxn>
              <a:cxn ang="0">
                <a:pos x="connsiteX33127" y="connsiteY33127"/>
              </a:cxn>
              <a:cxn ang="0">
                <a:pos x="connsiteX33128" y="connsiteY33128"/>
              </a:cxn>
              <a:cxn ang="0">
                <a:pos x="connsiteX33129" y="connsiteY33129"/>
              </a:cxn>
              <a:cxn ang="0">
                <a:pos x="connsiteX33130" y="connsiteY33130"/>
              </a:cxn>
              <a:cxn ang="0">
                <a:pos x="connsiteX33131" y="connsiteY33131"/>
              </a:cxn>
              <a:cxn ang="0">
                <a:pos x="connsiteX33132" y="connsiteY33132"/>
              </a:cxn>
              <a:cxn ang="0">
                <a:pos x="connsiteX33133" y="connsiteY33133"/>
              </a:cxn>
              <a:cxn ang="0">
                <a:pos x="connsiteX33134" y="connsiteY33134"/>
              </a:cxn>
              <a:cxn ang="0">
                <a:pos x="connsiteX33135" y="connsiteY33135"/>
              </a:cxn>
              <a:cxn ang="0">
                <a:pos x="connsiteX33136" y="connsiteY33136"/>
              </a:cxn>
              <a:cxn ang="0">
                <a:pos x="connsiteX33137" y="connsiteY33137"/>
              </a:cxn>
              <a:cxn ang="0">
                <a:pos x="connsiteX33138" y="connsiteY33138"/>
              </a:cxn>
              <a:cxn ang="0">
                <a:pos x="connsiteX33139" y="connsiteY33139"/>
              </a:cxn>
              <a:cxn ang="0">
                <a:pos x="connsiteX33140" y="connsiteY33140"/>
              </a:cxn>
              <a:cxn ang="0">
                <a:pos x="connsiteX33141" y="connsiteY33141"/>
              </a:cxn>
              <a:cxn ang="0">
                <a:pos x="connsiteX33142" y="connsiteY33142"/>
              </a:cxn>
              <a:cxn ang="0">
                <a:pos x="connsiteX33143" y="connsiteY33143"/>
              </a:cxn>
              <a:cxn ang="0">
                <a:pos x="connsiteX33144" y="connsiteY33144"/>
              </a:cxn>
              <a:cxn ang="0">
                <a:pos x="connsiteX33145" y="connsiteY33145"/>
              </a:cxn>
              <a:cxn ang="0">
                <a:pos x="connsiteX33146" y="connsiteY33146"/>
              </a:cxn>
              <a:cxn ang="0">
                <a:pos x="connsiteX33147" y="connsiteY33147"/>
              </a:cxn>
              <a:cxn ang="0">
                <a:pos x="connsiteX33148" y="connsiteY33148"/>
              </a:cxn>
              <a:cxn ang="0">
                <a:pos x="connsiteX33149" y="connsiteY33149"/>
              </a:cxn>
              <a:cxn ang="0">
                <a:pos x="connsiteX33150" y="connsiteY33150"/>
              </a:cxn>
              <a:cxn ang="0">
                <a:pos x="connsiteX33151" y="connsiteY33151"/>
              </a:cxn>
              <a:cxn ang="0">
                <a:pos x="connsiteX33152" y="connsiteY33152"/>
              </a:cxn>
              <a:cxn ang="0">
                <a:pos x="connsiteX33153" y="connsiteY33153"/>
              </a:cxn>
              <a:cxn ang="0">
                <a:pos x="connsiteX33154" y="connsiteY33154"/>
              </a:cxn>
              <a:cxn ang="0">
                <a:pos x="connsiteX33155" y="connsiteY33155"/>
              </a:cxn>
              <a:cxn ang="0">
                <a:pos x="connsiteX33156" y="connsiteY33156"/>
              </a:cxn>
              <a:cxn ang="0">
                <a:pos x="connsiteX33157" y="connsiteY33157"/>
              </a:cxn>
              <a:cxn ang="0">
                <a:pos x="connsiteX33158" y="connsiteY33158"/>
              </a:cxn>
              <a:cxn ang="0">
                <a:pos x="connsiteX33159" y="connsiteY33159"/>
              </a:cxn>
              <a:cxn ang="0">
                <a:pos x="connsiteX33160" y="connsiteY33160"/>
              </a:cxn>
              <a:cxn ang="0">
                <a:pos x="connsiteX33161" y="connsiteY33161"/>
              </a:cxn>
              <a:cxn ang="0">
                <a:pos x="connsiteX33162" y="connsiteY33162"/>
              </a:cxn>
              <a:cxn ang="0">
                <a:pos x="connsiteX33163" y="connsiteY33163"/>
              </a:cxn>
              <a:cxn ang="0">
                <a:pos x="connsiteX33164" y="connsiteY33164"/>
              </a:cxn>
              <a:cxn ang="0">
                <a:pos x="connsiteX33165" y="connsiteY33165"/>
              </a:cxn>
              <a:cxn ang="0">
                <a:pos x="connsiteX33166" y="connsiteY33166"/>
              </a:cxn>
              <a:cxn ang="0">
                <a:pos x="connsiteX33167" y="connsiteY33167"/>
              </a:cxn>
              <a:cxn ang="0">
                <a:pos x="connsiteX33168" y="connsiteY33168"/>
              </a:cxn>
              <a:cxn ang="0">
                <a:pos x="connsiteX33169" y="connsiteY33169"/>
              </a:cxn>
              <a:cxn ang="0">
                <a:pos x="connsiteX33170" y="connsiteY33170"/>
              </a:cxn>
              <a:cxn ang="0">
                <a:pos x="connsiteX33171" y="connsiteY33171"/>
              </a:cxn>
              <a:cxn ang="0">
                <a:pos x="connsiteX33172" y="connsiteY33172"/>
              </a:cxn>
              <a:cxn ang="0">
                <a:pos x="connsiteX33173" y="connsiteY33173"/>
              </a:cxn>
              <a:cxn ang="0">
                <a:pos x="connsiteX33174" y="connsiteY33174"/>
              </a:cxn>
              <a:cxn ang="0">
                <a:pos x="connsiteX33175" y="connsiteY33175"/>
              </a:cxn>
              <a:cxn ang="0">
                <a:pos x="connsiteX33176" y="connsiteY33176"/>
              </a:cxn>
              <a:cxn ang="0">
                <a:pos x="connsiteX33177" y="connsiteY33177"/>
              </a:cxn>
              <a:cxn ang="0">
                <a:pos x="connsiteX33178" y="connsiteY33178"/>
              </a:cxn>
              <a:cxn ang="0">
                <a:pos x="connsiteX33179" y="connsiteY33179"/>
              </a:cxn>
              <a:cxn ang="0">
                <a:pos x="connsiteX33180" y="connsiteY33180"/>
              </a:cxn>
              <a:cxn ang="0">
                <a:pos x="connsiteX33181" y="connsiteY33181"/>
              </a:cxn>
              <a:cxn ang="0">
                <a:pos x="connsiteX33182" y="connsiteY33182"/>
              </a:cxn>
              <a:cxn ang="0">
                <a:pos x="connsiteX33183" y="connsiteY33183"/>
              </a:cxn>
              <a:cxn ang="0">
                <a:pos x="connsiteX33184" y="connsiteY33184"/>
              </a:cxn>
              <a:cxn ang="0">
                <a:pos x="connsiteX33185" y="connsiteY33185"/>
              </a:cxn>
              <a:cxn ang="0">
                <a:pos x="connsiteX33186" y="connsiteY33186"/>
              </a:cxn>
              <a:cxn ang="0">
                <a:pos x="connsiteX33187" y="connsiteY33187"/>
              </a:cxn>
              <a:cxn ang="0">
                <a:pos x="connsiteX33188" y="connsiteY33188"/>
              </a:cxn>
              <a:cxn ang="0">
                <a:pos x="connsiteX33189" y="connsiteY33189"/>
              </a:cxn>
              <a:cxn ang="0">
                <a:pos x="connsiteX33190" y="connsiteY33190"/>
              </a:cxn>
              <a:cxn ang="0">
                <a:pos x="connsiteX33191" y="connsiteY33191"/>
              </a:cxn>
              <a:cxn ang="0">
                <a:pos x="connsiteX33192" y="connsiteY33192"/>
              </a:cxn>
              <a:cxn ang="0">
                <a:pos x="connsiteX33193" y="connsiteY33193"/>
              </a:cxn>
              <a:cxn ang="0">
                <a:pos x="connsiteX33194" y="connsiteY33194"/>
              </a:cxn>
              <a:cxn ang="0">
                <a:pos x="connsiteX33195" y="connsiteY33195"/>
              </a:cxn>
              <a:cxn ang="0">
                <a:pos x="connsiteX33196" y="connsiteY33196"/>
              </a:cxn>
              <a:cxn ang="0">
                <a:pos x="connsiteX33197" y="connsiteY33197"/>
              </a:cxn>
              <a:cxn ang="0">
                <a:pos x="connsiteX33198" y="connsiteY33198"/>
              </a:cxn>
              <a:cxn ang="0">
                <a:pos x="connsiteX33199" y="connsiteY33199"/>
              </a:cxn>
              <a:cxn ang="0">
                <a:pos x="connsiteX33200" y="connsiteY33200"/>
              </a:cxn>
              <a:cxn ang="0">
                <a:pos x="connsiteX33201" y="connsiteY33201"/>
              </a:cxn>
              <a:cxn ang="0">
                <a:pos x="connsiteX33202" y="connsiteY33202"/>
              </a:cxn>
              <a:cxn ang="0">
                <a:pos x="connsiteX33203" y="connsiteY33203"/>
              </a:cxn>
              <a:cxn ang="0">
                <a:pos x="connsiteX33204" y="connsiteY33204"/>
              </a:cxn>
              <a:cxn ang="0">
                <a:pos x="connsiteX33205" y="connsiteY33205"/>
              </a:cxn>
              <a:cxn ang="0">
                <a:pos x="connsiteX33206" y="connsiteY33206"/>
              </a:cxn>
              <a:cxn ang="0">
                <a:pos x="connsiteX33207" y="connsiteY33207"/>
              </a:cxn>
              <a:cxn ang="0">
                <a:pos x="connsiteX33208" y="connsiteY33208"/>
              </a:cxn>
              <a:cxn ang="0">
                <a:pos x="connsiteX33209" y="connsiteY33209"/>
              </a:cxn>
              <a:cxn ang="0">
                <a:pos x="connsiteX33210" y="connsiteY33210"/>
              </a:cxn>
              <a:cxn ang="0">
                <a:pos x="connsiteX33211" y="connsiteY33211"/>
              </a:cxn>
              <a:cxn ang="0">
                <a:pos x="connsiteX33212" y="connsiteY33212"/>
              </a:cxn>
              <a:cxn ang="0">
                <a:pos x="connsiteX33213" y="connsiteY33213"/>
              </a:cxn>
              <a:cxn ang="0">
                <a:pos x="connsiteX33214" y="connsiteY33214"/>
              </a:cxn>
              <a:cxn ang="0">
                <a:pos x="connsiteX33215" y="connsiteY33215"/>
              </a:cxn>
              <a:cxn ang="0">
                <a:pos x="connsiteX33216" y="connsiteY33216"/>
              </a:cxn>
              <a:cxn ang="0">
                <a:pos x="connsiteX33217" y="connsiteY33217"/>
              </a:cxn>
              <a:cxn ang="0">
                <a:pos x="connsiteX33218" y="connsiteY33218"/>
              </a:cxn>
              <a:cxn ang="0">
                <a:pos x="connsiteX33219" y="connsiteY33219"/>
              </a:cxn>
              <a:cxn ang="0">
                <a:pos x="connsiteX33220" y="connsiteY33220"/>
              </a:cxn>
              <a:cxn ang="0">
                <a:pos x="connsiteX33221" y="connsiteY33221"/>
              </a:cxn>
              <a:cxn ang="0">
                <a:pos x="connsiteX33222" y="connsiteY33222"/>
              </a:cxn>
              <a:cxn ang="0">
                <a:pos x="connsiteX33223" y="connsiteY33223"/>
              </a:cxn>
              <a:cxn ang="0">
                <a:pos x="connsiteX33224" y="connsiteY33224"/>
              </a:cxn>
              <a:cxn ang="0">
                <a:pos x="connsiteX33225" y="connsiteY33225"/>
              </a:cxn>
              <a:cxn ang="0">
                <a:pos x="connsiteX33226" y="connsiteY33226"/>
              </a:cxn>
              <a:cxn ang="0">
                <a:pos x="connsiteX33227" y="connsiteY33227"/>
              </a:cxn>
              <a:cxn ang="0">
                <a:pos x="connsiteX33228" y="connsiteY33228"/>
              </a:cxn>
              <a:cxn ang="0">
                <a:pos x="connsiteX33229" y="connsiteY33229"/>
              </a:cxn>
              <a:cxn ang="0">
                <a:pos x="connsiteX33230" y="connsiteY33230"/>
              </a:cxn>
              <a:cxn ang="0">
                <a:pos x="connsiteX33231" y="connsiteY33231"/>
              </a:cxn>
              <a:cxn ang="0">
                <a:pos x="connsiteX33232" y="connsiteY33232"/>
              </a:cxn>
              <a:cxn ang="0">
                <a:pos x="connsiteX33233" y="connsiteY33233"/>
              </a:cxn>
              <a:cxn ang="0">
                <a:pos x="connsiteX33234" y="connsiteY33234"/>
              </a:cxn>
              <a:cxn ang="0">
                <a:pos x="connsiteX33235" y="connsiteY33235"/>
              </a:cxn>
              <a:cxn ang="0">
                <a:pos x="connsiteX33236" y="connsiteY33236"/>
              </a:cxn>
              <a:cxn ang="0">
                <a:pos x="connsiteX33237" y="connsiteY33237"/>
              </a:cxn>
              <a:cxn ang="0">
                <a:pos x="connsiteX33238" y="connsiteY33238"/>
              </a:cxn>
              <a:cxn ang="0">
                <a:pos x="connsiteX33239" y="connsiteY33239"/>
              </a:cxn>
              <a:cxn ang="0">
                <a:pos x="connsiteX33240" y="connsiteY33240"/>
              </a:cxn>
              <a:cxn ang="0">
                <a:pos x="connsiteX33241" y="connsiteY33241"/>
              </a:cxn>
              <a:cxn ang="0">
                <a:pos x="connsiteX33242" y="connsiteY33242"/>
              </a:cxn>
              <a:cxn ang="0">
                <a:pos x="connsiteX33243" y="connsiteY33243"/>
              </a:cxn>
              <a:cxn ang="0">
                <a:pos x="connsiteX33244" y="connsiteY33244"/>
              </a:cxn>
              <a:cxn ang="0">
                <a:pos x="connsiteX33245" y="connsiteY33245"/>
              </a:cxn>
              <a:cxn ang="0">
                <a:pos x="connsiteX33246" y="connsiteY33246"/>
              </a:cxn>
              <a:cxn ang="0">
                <a:pos x="connsiteX33247" y="connsiteY33247"/>
              </a:cxn>
              <a:cxn ang="0">
                <a:pos x="connsiteX33248" y="connsiteY33248"/>
              </a:cxn>
              <a:cxn ang="0">
                <a:pos x="connsiteX33249" y="connsiteY33249"/>
              </a:cxn>
              <a:cxn ang="0">
                <a:pos x="connsiteX33250" y="connsiteY33250"/>
              </a:cxn>
              <a:cxn ang="0">
                <a:pos x="connsiteX33251" y="connsiteY33251"/>
              </a:cxn>
              <a:cxn ang="0">
                <a:pos x="connsiteX33252" y="connsiteY33252"/>
              </a:cxn>
              <a:cxn ang="0">
                <a:pos x="connsiteX33253" y="connsiteY33253"/>
              </a:cxn>
              <a:cxn ang="0">
                <a:pos x="connsiteX33254" y="connsiteY33254"/>
              </a:cxn>
              <a:cxn ang="0">
                <a:pos x="connsiteX33255" y="connsiteY33255"/>
              </a:cxn>
              <a:cxn ang="0">
                <a:pos x="connsiteX33256" y="connsiteY33256"/>
              </a:cxn>
              <a:cxn ang="0">
                <a:pos x="connsiteX33257" y="connsiteY33257"/>
              </a:cxn>
              <a:cxn ang="0">
                <a:pos x="connsiteX33258" y="connsiteY33258"/>
              </a:cxn>
              <a:cxn ang="0">
                <a:pos x="connsiteX33259" y="connsiteY33259"/>
              </a:cxn>
              <a:cxn ang="0">
                <a:pos x="connsiteX33260" y="connsiteY33260"/>
              </a:cxn>
              <a:cxn ang="0">
                <a:pos x="connsiteX33261" y="connsiteY33261"/>
              </a:cxn>
              <a:cxn ang="0">
                <a:pos x="connsiteX33262" y="connsiteY33262"/>
              </a:cxn>
              <a:cxn ang="0">
                <a:pos x="connsiteX33263" y="connsiteY33263"/>
              </a:cxn>
              <a:cxn ang="0">
                <a:pos x="connsiteX33264" y="connsiteY33264"/>
              </a:cxn>
              <a:cxn ang="0">
                <a:pos x="connsiteX33265" y="connsiteY33265"/>
              </a:cxn>
              <a:cxn ang="0">
                <a:pos x="connsiteX33266" y="connsiteY33266"/>
              </a:cxn>
              <a:cxn ang="0">
                <a:pos x="connsiteX33267" y="connsiteY33267"/>
              </a:cxn>
              <a:cxn ang="0">
                <a:pos x="connsiteX33268" y="connsiteY33268"/>
              </a:cxn>
              <a:cxn ang="0">
                <a:pos x="connsiteX33269" y="connsiteY33269"/>
              </a:cxn>
              <a:cxn ang="0">
                <a:pos x="connsiteX33270" y="connsiteY33270"/>
              </a:cxn>
              <a:cxn ang="0">
                <a:pos x="connsiteX33271" y="connsiteY33271"/>
              </a:cxn>
              <a:cxn ang="0">
                <a:pos x="connsiteX33272" y="connsiteY33272"/>
              </a:cxn>
              <a:cxn ang="0">
                <a:pos x="connsiteX33273" y="connsiteY33273"/>
              </a:cxn>
              <a:cxn ang="0">
                <a:pos x="connsiteX33274" y="connsiteY33274"/>
              </a:cxn>
              <a:cxn ang="0">
                <a:pos x="connsiteX33275" y="connsiteY33275"/>
              </a:cxn>
              <a:cxn ang="0">
                <a:pos x="connsiteX33276" y="connsiteY33276"/>
              </a:cxn>
              <a:cxn ang="0">
                <a:pos x="connsiteX33277" y="connsiteY33277"/>
              </a:cxn>
              <a:cxn ang="0">
                <a:pos x="connsiteX33278" y="connsiteY33278"/>
              </a:cxn>
              <a:cxn ang="0">
                <a:pos x="connsiteX33279" y="connsiteY33279"/>
              </a:cxn>
              <a:cxn ang="0">
                <a:pos x="connsiteX33280" y="connsiteY33280"/>
              </a:cxn>
              <a:cxn ang="0">
                <a:pos x="connsiteX33281" y="connsiteY33281"/>
              </a:cxn>
              <a:cxn ang="0">
                <a:pos x="connsiteX33282" y="connsiteY33282"/>
              </a:cxn>
              <a:cxn ang="0">
                <a:pos x="connsiteX33283" y="connsiteY33283"/>
              </a:cxn>
              <a:cxn ang="0">
                <a:pos x="connsiteX33284" y="connsiteY33284"/>
              </a:cxn>
              <a:cxn ang="0">
                <a:pos x="connsiteX33285" y="connsiteY33285"/>
              </a:cxn>
              <a:cxn ang="0">
                <a:pos x="connsiteX33286" y="connsiteY33286"/>
              </a:cxn>
              <a:cxn ang="0">
                <a:pos x="connsiteX33287" y="connsiteY33287"/>
              </a:cxn>
              <a:cxn ang="0">
                <a:pos x="connsiteX33288" y="connsiteY33288"/>
              </a:cxn>
              <a:cxn ang="0">
                <a:pos x="connsiteX33289" y="connsiteY33289"/>
              </a:cxn>
              <a:cxn ang="0">
                <a:pos x="connsiteX33290" y="connsiteY33290"/>
              </a:cxn>
              <a:cxn ang="0">
                <a:pos x="connsiteX33291" y="connsiteY33291"/>
              </a:cxn>
              <a:cxn ang="0">
                <a:pos x="connsiteX33292" y="connsiteY33292"/>
              </a:cxn>
              <a:cxn ang="0">
                <a:pos x="connsiteX33293" y="connsiteY33293"/>
              </a:cxn>
              <a:cxn ang="0">
                <a:pos x="connsiteX33294" y="connsiteY33294"/>
              </a:cxn>
              <a:cxn ang="0">
                <a:pos x="connsiteX33295" y="connsiteY33295"/>
              </a:cxn>
              <a:cxn ang="0">
                <a:pos x="connsiteX33296" y="connsiteY33296"/>
              </a:cxn>
              <a:cxn ang="0">
                <a:pos x="connsiteX33297" y="connsiteY33297"/>
              </a:cxn>
              <a:cxn ang="0">
                <a:pos x="connsiteX33298" y="connsiteY33298"/>
              </a:cxn>
              <a:cxn ang="0">
                <a:pos x="connsiteX33299" y="connsiteY33299"/>
              </a:cxn>
              <a:cxn ang="0">
                <a:pos x="connsiteX33300" y="connsiteY33300"/>
              </a:cxn>
              <a:cxn ang="0">
                <a:pos x="connsiteX33301" y="connsiteY33301"/>
              </a:cxn>
              <a:cxn ang="0">
                <a:pos x="connsiteX33302" y="connsiteY33302"/>
              </a:cxn>
              <a:cxn ang="0">
                <a:pos x="connsiteX33303" y="connsiteY33303"/>
              </a:cxn>
              <a:cxn ang="0">
                <a:pos x="connsiteX33304" y="connsiteY33304"/>
              </a:cxn>
              <a:cxn ang="0">
                <a:pos x="connsiteX33305" y="connsiteY33305"/>
              </a:cxn>
              <a:cxn ang="0">
                <a:pos x="connsiteX33306" y="connsiteY33306"/>
              </a:cxn>
              <a:cxn ang="0">
                <a:pos x="connsiteX33307" y="connsiteY33307"/>
              </a:cxn>
              <a:cxn ang="0">
                <a:pos x="connsiteX33308" y="connsiteY33308"/>
              </a:cxn>
              <a:cxn ang="0">
                <a:pos x="connsiteX33309" y="connsiteY33309"/>
              </a:cxn>
              <a:cxn ang="0">
                <a:pos x="connsiteX33310" y="connsiteY33310"/>
              </a:cxn>
              <a:cxn ang="0">
                <a:pos x="connsiteX33311" y="connsiteY33311"/>
              </a:cxn>
              <a:cxn ang="0">
                <a:pos x="connsiteX33312" y="connsiteY33312"/>
              </a:cxn>
              <a:cxn ang="0">
                <a:pos x="connsiteX33313" y="connsiteY33313"/>
              </a:cxn>
              <a:cxn ang="0">
                <a:pos x="connsiteX33314" y="connsiteY33314"/>
              </a:cxn>
              <a:cxn ang="0">
                <a:pos x="connsiteX33315" y="connsiteY33315"/>
              </a:cxn>
              <a:cxn ang="0">
                <a:pos x="connsiteX33316" y="connsiteY33316"/>
              </a:cxn>
              <a:cxn ang="0">
                <a:pos x="connsiteX33317" y="connsiteY33317"/>
              </a:cxn>
              <a:cxn ang="0">
                <a:pos x="connsiteX33318" y="connsiteY33318"/>
              </a:cxn>
              <a:cxn ang="0">
                <a:pos x="connsiteX33319" y="connsiteY33319"/>
              </a:cxn>
              <a:cxn ang="0">
                <a:pos x="connsiteX33320" y="connsiteY33320"/>
              </a:cxn>
              <a:cxn ang="0">
                <a:pos x="connsiteX33321" y="connsiteY33321"/>
              </a:cxn>
              <a:cxn ang="0">
                <a:pos x="connsiteX33322" y="connsiteY33322"/>
              </a:cxn>
              <a:cxn ang="0">
                <a:pos x="connsiteX33323" y="connsiteY33323"/>
              </a:cxn>
              <a:cxn ang="0">
                <a:pos x="connsiteX33324" y="connsiteY33324"/>
              </a:cxn>
              <a:cxn ang="0">
                <a:pos x="connsiteX33325" y="connsiteY33325"/>
              </a:cxn>
              <a:cxn ang="0">
                <a:pos x="connsiteX33326" y="connsiteY33326"/>
              </a:cxn>
              <a:cxn ang="0">
                <a:pos x="connsiteX33327" y="connsiteY33327"/>
              </a:cxn>
              <a:cxn ang="0">
                <a:pos x="connsiteX33328" y="connsiteY33328"/>
              </a:cxn>
              <a:cxn ang="0">
                <a:pos x="connsiteX33329" y="connsiteY33329"/>
              </a:cxn>
              <a:cxn ang="0">
                <a:pos x="connsiteX33330" y="connsiteY33330"/>
              </a:cxn>
              <a:cxn ang="0">
                <a:pos x="connsiteX33331" y="connsiteY33331"/>
              </a:cxn>
              <a:cxn ang="0">
                <a:pos x="connsiteX33332" y="connsiteY33332"/>
              </a:cxn>
              <a:cxn ang="0">
                <a:pos x="connsiteX33333" y="connsiteY33333"/>
              </a:cxn>
              <a:cxn ang="0">
                <a:pos x="connsiteX33334" y="connsiteY33334"/>
              </a:cxn>
              <a:cxn ang="0">
                <a:pos x="connsiteX33335" y="connsiteY33335"/>
              </a:cxn>
              <a:cxn ang="0">
                <a:pos x="connsiteX33336" y="connsiteY33336"/>
              </a:cxn>
              <a:cxn ang="0">
                <a:pos x="connsiteX33337" y="connsiteY33337"/>
              </a:cxn>
              <a:cxn ang="0">
                <a:pos x="connsiteX33338" y="connsiteY33338"/>
              </a:cxn>
              <a:cxn ang="0">
                <a:pos x="connsiteX33339" y="connsiteY33339"/>
              </a:cxn>
              <a:cxn ang="0">
                <a:pos x="connsiteX33340" y="connsiteY33340"/>
              </a:cxn>
              <a:cxn ang="0">
                <a:pos x="connsiteX33341" y="connsiteY33341"/>
              </a:cxn>
              <a:cxn ang="0">
                <a:pos x="connsiteX33342" y="connsiteY33342"/>
              </a:cxn>
              <a:cxn ang="0">
                <a:pos x="connsiteX33343" y="connsiteY33343"/>
              </a:cxn>
              <a:cxn ang="0">
                <a:pos x="connsiteX33344" y="connsiteY33344"/>
              </a:cxn>
              <a:cxn ang="0">
                <a:pos x="connsiteX33345" y="connsiteY33345"/>
              </a:cxn>
              <a:cxn ang="0">
                <a:pos x="connsiteX33346" y="connsiteY33346"/>
              </a:cxn>
              <a:cxn ang="0">
                <a:pos x="connsiteX33347" y="connsiteY33347"/>
              </a:cxn>
              <a:cxn ang="0">
                <a:pos x="connsiteX33348" y="connsiteY33348"/>
              </a:cxn>
              <a:cxn ang="0">
                <a:pos x="connsiteX33349" y="connsiteY33349"/>
              </a:cxn>
              <a:cxn ang="0">
                <a:pos x="connsiteX33350" y="connsiteY33350"/>
              </a:cxn>
              <a:cxn ang="0">
                <a:pos x="connsiteX33351" y="connsiteY33351"/>
              </a:cxn>
              <a:cxn ang="0">
                <a:pos x="connsiteX33352" y="connsiteY33352"/>
              </a:cxn>
              <a:cxn ang="0">
                <a:pos x="connsiteX33353" y="connsiteY33353"/>
              </a:cxn>
              <a:cxn ang="0">
                <a:pos x="connsiteX33354" y="connsiteY33354"/>
              </a:cxn>
              <a:cxn ang="0">
                <a:pos x="connsiteX33355" y="connsiteY33355"/>
              </a:cxn>
              <a:cxn ang="0">
                <a:pos x="connsiteX33356" y="connsiteY33356"/>
              </a:cxn>
              <a:cxn ang="0">
                <a:pos x="connsiteX33357" y="connsiteY33357"/>
              </a:cxn>
              <a:cxn ang="0">
                <a:pos x="connsiteX33358" y="connsiteY33358"/>
              </a:cxn>
              <a:cxn ang="0">
                <a:pos x="connsiteX33359" y="connsiteY33359"/>
              </a:cxn>
              <a:cxn ang="0">
                <a:pos x="connsiteX33360" y="connsiteY33360"/>
              </a:cxn>
              <a:cxn ang="0">
                <a:pos x="connsiteX33361" y="connsiteY33361"/>
              </a:cxn>
              <a:cxn ang="0">
                <a:pos x="connsiteX33362" y="connsiteY33362"/>
              </a:cxn>
              <a:cxn ang="0">
                <a:pos x="connsiteX33363" y="connsiteY33363"/>
              </a:cxn>
              <a:cxn ang="0">
                <a:pos x="connsiteX33364" y="connsiteY33364"/>
              </a:cxn>
              <a:cxn ang="0">
                <a:pos x="connsiteX33365" y="connsiteY33365"/>
              </a:cxn>
              <a:cxn ang="0">
                <a:pos x="connsiteX33366" y="connsiteY33366"/>
              </a:cxn>
              <a:cxn ang="0">
                <a:pos x="connsiteX33367" y="connsiteY33367"/>
              </a:cxn>
              <a:cxn ang="0">
                <a:pos x="connsiteX33368" y="connsiteY33368"/>
              </a:cxn>
              <a:cxn ang="0">
                <a:pos x="connsiteX33369" y="connsiteY33369"/>
              </a:cxn>
              <a:cxn ang="0">
                <a:pos x="connsiteX33370" y="connsiteY33370"/>
              </a:cxn>
              <a:cxn ang="0">
                <a:pos x="connsiteX33371" y="connsiteY33371"/>
              </a:cxn>
              <a:cxn ang="0">
                <a:pos x="connsiteX33372" y="connsiteY33372"/>
              </a:cxn>
              <a:cxn ang="0">
                <a:pos x="connsiteX33373" y="connsiteY33373"/>
              </a:cxn>
              <a:cxn ang="0">
                <a:pos x="connsiteX33374" y="connsiteY33374"/>
              </a:cxn>
              <a:cxn ang="0">
                <a:pos x="connsiteX33375" y="connsiteY33375"/>
              </a:cxn>
              <a:cxn ang="0">
                <a:pos x="connsiteX33376" y="connsiteY33376"/>
              </a:cxn>
              <a:cxn ang="0">
                <a:pos x="connsiteX33377" y="connsiteY33377"/>
              </a:cxn>
              <a:cxn ang="0">
                <a:pos x="connsiteX33378" y="connsiteY33378"/>
              </a:cxn>
              <a:cxn ang="0">
                <a:pos x="connsiteX33379" y="connsiteY33379"/>
              </a:cxn>
              <a:cxn ang="0">
                <a:pos x="connsiteX33380" y="connsiteY33380"/>
              </a:cxn>
              <a:cxn ang="0">
                <a:pos x="connsiteX33381" y="connsiteY33381"/>
              </a:cxn>
              <a:cxn ang="0">
                <a:pos x="connsiteX33382" y="connsiteY33382"/>
              </a:cxn>
              <a:cxn ang="0">
                <a:pos x="connsiteX33383" y="connsiteY33383"/>
              </a:cxn>
              <a:cxn ang="0">
                <a:pos x="connsiteX33384" y="connsiteY33384"/>
              </a:cxn>
              <a:cxn ang="0">
                <a:pos x="connsiteX33385" y="connsiteY33385"/>
              </a:cxn>
              <a:cxn ang="0">
                <a:pos x="connsiteX33386" y="connsiteY33386"/>
              </a:cxn>
              <a:cxn ang="0">
                <a:pos x="connsiteX33387" y="connsiteY33387"/>
              </a:cxn>
              <a:cxn ang="0">
                <a:pos x="connsiteX33388" y="connsiteY33388"/>
              </a:cxn>
              <a:cxn ang="0">
                <a:pos x="connsiteX33389" y="connsiteY33389"/>
              </a:cxn>
              <a:cxn ang="0">
                <a:pos x="connsiteX33390" y="connsiteY33390"/>
              </a:cxn>
              <a:cxn ang="0">
                <a:pos x="connsiteX33391" y="connsiteY33391"/>
              </a:cxn>
              <a:cxn ang="0">
                <a:pos x="connsiteX33392" y="connsiteY33392"/>
              </a:cxn>
              <a:cxn ang="0">
                <a:pos x="connsiteX33393" y="connsiteY33393"/>
              </a:cxn>
              <a:cxn ang="0">
                <a:pos x="connsiteX33394" y="connsiteY33394"/>
              </a:cxn>
              <a:cxn ang="0">
                <a:pos x="connsiteX33395" y="connsiteY33395"/>
              </a:cxn>
              <a:cxn ang="0">
                <a:pos x="connsiteX33396" y="connsiteY33396"/>
              </a:cxn>
              <a:cxn ang="0">
                <a:pos x="connsiteX33397" y="connsiteY33397"/>
              </a:cxn>
              <a:cxn ang="0">
                <a:pos x="connsiteX33398" y="connsiteY33398"/>
              </a:cxn>
              <a:cxn ang="0">
                <a:pos x="connsiteX33399" y="connsiteY33399"/>
              </a:cxn>
              <a:cxn ang="0">
                <a:pos x="connsiteX33400" y="connsiteY33400"/>
              </a:cxn>
              <a:cxn ang="0">
                <a:pos x="connsiteX33401" y="connsiteY33401"/>
              </a:cxn>
              <a:cxn ang="0">
                <a:pos x="connsiteX33402" y="connsiteY33402"/>
              </a:cxn>
              <a:cxn ang="0">
                <a:pos x="connsiteX33403" y="connsiteY33403"/>
              </a:cxn>
              <a:cxn ang="0">
                <a:pos x="connsiteX33404" y="connsiteY33404"/>
              </a:cxn>
              <a:cxn ang="0">
                <a:pos x="connsiteX33405" y="connsiteY33405"/>
              </a:cxn>
              <a:cxn ang="0">
                <a:pos x="connsiteX33406" y="connsiteY33406"/>
              </a:cxn>
              <a:cxn ang="0">
                <a:pos x="connsiteX33407" y="connsiteY33407"/>
              </a:cxn>
              <a:cxn ang="0">
                <a:pos x="connsiteX33408" y="connsiteY33408"/>
              </a:cxn>
              <a:cxn ang="0">
                <a:pos x="connsiteX33409" y="connsiteY33409"/>
              </a:cxn>
              <a:cxn ang="0">
                <a:pos x="connsiteX33410" y="connsiteY33410"/>
              </a:cxn>
              <a:cxn ang="0">
                <a:pos x="connsiteX33411" y="connsiteY33411"/>
              </a:cxn>
              <a:cxn ang="0">
                <a:pos x="connsiteX33412" y="connsiteY33412"/>
              </a:cxn>
              <a:cxn ang="0">
                <a:pos x="connsiteX33413" y="connsiteY33413"/>
              </a:cxn>
              <a:cxn ang="0">
                <a:pos x="connsiteX33414" y="connsiteY33414"/>
              </a:cxn>
              <a:cxn ang="0">
                <a:pos x="connsiteX33415" y="connsiteY33415"/>
              </a:cxn>
              <a:cxn ang="0">
                <a:pos x="connsiteX33416" y="connsiteY33416"/>
              </a:cxn>
              <a:cxn ang="0">
                <a:pos x="connsiteX33417" y="connsiteY33417"/>
              </a:cxn>
              <a:cxn ang="0">
                <a:pos x="connsiteX33418" y="connsiteY33418"/>
              </a:cxn>
              <a:cxn ang="0">
                <a:pos x="connsiteX33419" y="connsiteY33419"/>
              </a:cxn>
              <a:cxn ang="0">
                <a:pos x="connsiteX33420" y="connsiteY33420"/>
              </a:cxn>
              <a:cxn ang="0">
                <a:pos x="connsiteX33421" y="connsiteY33421"/>
              </a:cxn>
              <a:cxn ang="0">
                <a:pos x="connsiteX33422" y="connsiteY33422"/>
              </a:cxn>
              <a:cxn ang="0">
                <a:pos x="connsiteX33423" y="connsiteY33423"/>
              </a:cxn>
              <a:cxn ang="0">
                <a:pos x="connsiteX33424" y="connsiteY33424"/>
              </a:cxn>
              <a:cxn ang="0">
                <a:pos x="connsiteX33425" y="connsiteY33425"/>
              </a:cxn>
              <a:cxn ang="0">
                <a:pos x="connsiteX33426" y="connsiteY33426"/>
              </a:cxn>
              <a:cxn ang="0">
                <a:pos x="connsiteX33427" y="connsiteY33427"/>
              </a:cxn>
              <a:cxn ang="0">
                <a:pos x="connsiteX33428" y="connsiteY33428"/>
              </a:cxn>
              <a:cxn ang="0">
                <a:pos x="connsiteX33429" y="connsiteY33429"/>
              </a:cxn>
              <a:cxn ang="0">
                <a:pos x="connsiteX33430" y="connsiteY33430"/>
              </a:cxn>
              <a:cxn ang="0">
                <a:pos x="connsiteX33431" y="connsiteY33431"/>
              </a:cxn>
              <a:cxn ang="0">
                <a:pos x="connsiteX33432" y="connsiteY33432"/>
              </a:cxn>
              <a:cxn ang="0">
                <a:pos x="connsiteX33433" y="connsiteY33433"/>
              </a:cxn>
              <a:cxn ang="0">
                <a:pos x="connsiteX33434" y="connsiteY33434"/>
              </a:cxn>
              <a:cxn ang="0">
                <a:pos x="connsiteX33435" y="connsiteY33435"/>
              </a:cxn>
              <a:cxn ang="0">
                <a:pos x="connsiteX33436" y="connsiteY33436"/>
              </a:cxn>
              <a:cxn ang="0">
                <a:pos x="connsiteX33437" y="connsiteY33437"/>
              </a:cxn>
              <a:cxn ang="0">
                <a:pos x="connsiteX33438" y="connsiteY33438"/>
              </a:cxn>
              <a:cxn ang="0">
                <a:pos x="connsiteX33439" y="connsiteY33439"/>
              </a:cxn>
              <a:cxn ang="0">
                <a:pos x="connsiteX33440" y="connsiteY33440"/>
              </a:cxn>
              <a:cxn ang="0">
                <a:pos x="connsiteX33441" y="connsiteY33441"/>
              </a:cxn>
              <a:cxn ang="0">
                <a:pos x="connsiteX33442" y="connsiteY33442"/>
              </a:cxn>
              <a:cxn ang="0">
                <a:pos x="connsiteX33443" y="connsiteY33443"/>
              </a:cxn>
              <a:cxn ang="0">
                <a:pos x="connsiteX33444" y="connsiteY33444"/>
              </a:cxn>
              <a:cxn ang="0">
                <a:pos x="connsiteX33445" y="connsiteY33445"/>
              </a:cxn>
              <a:cxn ang="0">
                <a:pos x="connsiteX33446" y="connsiteY33446"/>
              </a:cxn>
              <a:cxn ang="0">
                <a:pos x="connsiteX33447" y="connsiteY33447"/>
              </a:cxn>
              <a:cxn ang="0">
                <a:pos x="connsiteX33448" y="connsiteY33448"/>
              </a:cxn>
              <a:cxn ang="0">
                <a:pos x="connsiteX33449" y="connsiteY33449"/>
              </a:cxn>
              <a:cxn ang="0">
                <a:pos x="connsiteX33450" y="connsiteY33450"/>
              </a:cxn>
              <a:cxn ang="0">
                <a:pos x="connsiteX33451" y="connsiteY33451"/>
              </a:cxn>
              <a:cxn ang="0">
                <a:pos x="connsiteX33452" y="connsiteY33452"/>
              </a:cxn>
              <a:cxn ang="0">
                <a:pos x="connsiteX33453" y="connsiteY33453"/>
              </a:cxn>
              <a:cxn ang="0">
                <a:pos x="connsiteX33454" y="connsiteY33454"/>
              </a:cxn>
              <a:cxn ang="0">
                <a:pos x="connsiteX33455" y="connsiteY33455"/>
              </a:cxn>
              <a:cxn ang="0">
                <a:pos x="connsiteX33456" y="connsiteY33456"/>
              </a:cxn>
              <a:cxn ang="0">
                <a:pos x="connsiteX33457" y="connsiteY33457"/>
              </a:cxn>
              <a:cxn ang="0">
                <a:pos x="connsiteX33458" y="connsiteY33458"/>
              </a:cxn>
              <a:cxn ang="0">
                <a:pos x="connsiteX33459" y="connsiteY33459"/>
              </a:cxn>
              <a:cxn ang="0">
                <a:pos x="connsiteX33460" y="connsiteY33460"/>
              </a:cxn>
              <a:cxn ang="0">
                <a:pos x="connsiteX33461" y="connsiteY33461"/>
              </a:cxn>
              <a:cxn ang="0">
                <a:pos x="connsiteX33462" y="connsiteY33462"/>
              </a:cxn>
              <a:cxn ang="0">
                <a:pos x="connsiteX33463" y="connsiteY33463"/>
              </a:cxn>
              <a:cxn ang="0">
                <a:pos x="connsiteX33464" y="connsiteY33464"/>
              </a:cxn>
              <a:cxn ang="0">
                <a:pos x="connsiteX33465" y="connsiteY33465"/>
              </a:cxn>
              <a:cxn ang="0">
                <a:pos x="connsiteX33466" y="connsiteY33466"/>
              </a:cxn>
              <a:cxn ang="0">
                <a:pos x="connsiteX33467" y="connsiteY33467"/>
              </a:cxn>
              <a:cxn ang="0">
                <a:pos x="connsiteX33468" y="connsiteY33468"/>
              </a:cxn>
              <a:cxn ang="0">
                <a:pos x="connsiteX33469" y="connsiteY33469"/>
              </a:cxn>
              <a:cxn ang="0">
                <a:pos x="connsiteX33470" y="connsiteY33470"/>
              </a:cxn>
              <a:cxn ang="0">
                <a:pos x="connsiteX33471" y="connsiteY33471"/>
              </a:cxn>
              <a:cxn ang="0">
                <a:pos x="connsiteX33472" y="connsiteY33472"/>
              </a:cxn>
              <a:cxn ang="0">
                <a:pos x="connsiteX33473" y="connsiteY33473"/>
              </a:cxn>
              <a:cxn ang="0">
                <a:pos x="connsiteX33474" y="connsiteY33474"/>
              </a:cxn>
              <a:cxn ang="0">
                <a:pos x="connsiteX33475" y="connsiteY33475"/>
              </a:cxn>
              <a:cxn ang="0">
                <a:pos x="connsiteX33476" y="connsiteY33476"/>
              </a:cxn>
              <a:cxn ang="0">
                <a:pos x="connsiteX33477" y="connsiteY33477"/>
              </a:cxn>
              <a:cxn ang="0">
                <a:pos x="connsiteX33478" y="connsiteY33478"/>
              </a:cxn>
              <a:cxn ang="0">
                <a:pos x="connsiteX33479" y="connsiteY33479"/>
              </a:cxn>
              <a:cxn ang="0">
                <a:pos x="connsiteX33480" y="connsiteY33480"/>
              </a:cxn>
              <a:cxn ang="0">
                <a:pos x="connsiteX33481" y="connsiteY33481"/>
              </a:cxn>
              <a:cxn ang="0">
                <a:pos x="connsiteX33482" y="connsiteY33482"/>
              </a:cxn>
              <a:cxn ang="0">
                <a:pos x="connsiteX33483" y="connsiteY33483"/>
              </a:cxn>
              <a:cxn ang="0">
                <a:pos x="connsiteX33484" y="connsiteY33484"/>
              </a:cxn>
              <a:cxn ang="0">
                <a:pos x="connsiteX33485" y="connsiteY33485"/>
              </a:cxn>
              <a:cxn ang="0">
                <a:pos x="connsiteX33486" y="connsiteY33486"/>
              </a:cxn>
              <a:cxn ang="0">
                <a:pos x="connsiteX33487" y="connsiteY33487"/>
              </a:cxn>
              <a:cxn ang="0">
                <a:pos x="connsiteX33488" y="connsiteY33488"/>
              </a:cxn>
              <a:cxn ang="0">
                <a:pos x="connsiteX33489" y="connsiteY33489"/>
              </a:cxn>
              <a:cxn ang="0">
                <a:pos x="connsiteX33490" y="connsiteY33490"/>
              </a:cxn>
              <a:cxn ang="0">
                <a:pos x="connsiteX33491" y="connsiteY33491"/>
              </a:cxn>
              <a:cxn ang="0">
                <a:pos x="connsiteX33492" y="connsiteY33492"/>
              </a:cxn>
              <a:cxn ang="0">
                <a:pos x="connsiteX33493" y="connsiteY33493"/>
              </a:cxn>
              <a:cxn ang="0">
                <a:pos x="connsiteX33494" y="connsiteY33494"/>
              </a:cxn>
              <a:cxn ang="0">
                <a:pos x="connsiteX33495" y="connsiteY33495"/>
              </a:cxn>
              <a:cxn ang="0">
                <a:pos x="connsiteX33496" y="connsiteY33496"/>
              </a:cxn>
              <a:cxn ang="0">
                <a:pos x="connsiteX33497" y="connsiteY33497"/>
              </a:cxn>
              <a:cxn ang="0">
                <a:pos x="connsiteX33498" y="connsiteY33498"/>
              </a:cxn>
              <a:cxn ang="0">
                <a:pos x="connsiteX33499" y="connsiteY33499"/>
              </a:cxn>
              <a:cxn ang="0">
                <a:pos x="connsiteX33500" y="connsiteY33500"/>
              </a:cxn>
              <a:cxn ang="0">
                <a:pos x="connsiteX33501" y="connsiteY33501"/>
              </a:cxn>
              <a:cxn ang="0">
                <a:pos x="connsiteX33502" y="connsiteY33502"/>
              </a:cxn>
              <a:cxn ang="0">
                <a:pos x="connsiteX33503" y="connsiteY33503"/>
              </a:cxn>
              <a:cxn ang="0">
                <a:pos x="connsiteX33504" y="connsiteY33504"/>
              </a:cxn>
              <a:cxn ang="0">
                <a:pos x="connsiteX33505" y="connsiteY33505"/>
              </a:cxn>
              <a:cxn ang="0">
                <a:pos x="connsiteX33506" y="connsiteY33506"/>
              </a:cxn>
              <a:cxn ang="0">
                <a:pos x="connsiteX33507" y="connsiteY33507"/>
              </a:cxn>
              <a:cxn ang="0">
                <a:pos x="connsiteX33508" y="connsiteY33508"/>
              </a:cxn>
              <a:cxn ang="0">
                <a:pos x="connsiteX33509" y="connsiteY33509"/>
              </a:cxn>
              <a:cxn ang="0">
                <a:pos x="connsiteX33510" y="connsiteY33510"/>
              </a:cxn>
              <a:cxn ang="0">
                <a:pos x="connsiteX33511" y="connsiteY33511"/>
              </a:cxn>
              <a:cxn ang="0">
                <a:pos x="connsiteX33512" y="connsiteY33512"/>
              </a:cxn>
              <a:cxn ang="0">
                <a:pos x="connsiteX33513" y="connsiteY33513"/>
              </a:cxn>
              <a:cxn ang="0">
                <a:pos x="connsiteX33514" y="connsiteY33514"/>
              </a:cxn>
              <a:cxn ang="0">
                <a:pos x="connsiteX33515" y="connsiteY33515"/>
              </a:cxn>
              <a:cxn ang="0">
                <a:pos x="connsiteX33516" y="connsiteY33516"/>
              </a:cxn>
              <a:cxn ang="0">
                <a:pos x="connsiteX33517" y="connsiteY33517"/>
              </a:cxn>
              <a:cxn ang="0">
                <a:pos x="connsiteX33518" y="connsiteY33518"/>
              </a:cxn>
              <a:cxn ang="0">
                <a:pos x="connsiteX33519" y="connsiteY33519"/>
              </a:cxn>
              <a:cxn ang="0">
                <a:pos x="connsiteX33520" y="connsiteY33520"/>
              </a:cxn>
              <a:cxn ang="0">
                <a:pos x="connsiteX33521" y="connsiteY33521"/>
              </a:cxn>
              <a:cxn ang="0">
                <a:pos x="connsiteX33522" y="connsiteY33522"/>
              </a:cxn>
              <a:cxn ang="0">
                <a:pos x="connsiteX33523" y="connsiteY33523"/>
              </a:cxn>
              <a:cxn ang="0">
                <a:pos x="connsiteX33524" y="connsiteY33524"/>
              </a:cxn>
              <a:cxn ang="0">
                <a:pos x="connsiteX33525" y="connsiteY33525"/>
              </a:cxn>
              <a:cxn ang="0">
                <a:pos x="connsiteX33526" y="connsiteY33526"/>
              </a:cxn>
              <a:cxn ang="0">
                <a:pos x="connsiteX33527" y="connsiteY33527"/>
              </a:cxn>
              <a:cxn ang="0">
                <a:pos x="connsiteX33528" y="connsiteY33528"/>
              </a:cxn>
              <a:cxn ang="0">
                <a:pos x="connsiteX33529" y="connsiteY33529"/>
              </a:cxn>
              <a:cxn ang="0">
                <a:pos x="connsiteX33530" y="connsiteY33530"/>
              </a:cxn>
              <a:cxn ang="0">
                <a:pos x="connsiteX33531" y="connsiteY33531"/>
              </a:cxn>
              <a:cxn ang="0">
                <a:pos x="connsiteX33532" y="connsiteY33532"/>
              </a:cxn>
              <a:cxn ang="0">
                <a:pos x="connsiteX33533" y="connsiteY33533"/>
              </a:cxn>
              <a:cxn ang="0">
                <a:pos x="connsiteX33534" y="connsiteY33534"/>
              </a:cxn>
              <a:cxn ang="0">
                <a:pos x="connsiteX33535" y="connsiteY33535"/>
              </a:cxn>
              <a:cxn ang="0">
                <a:pos x="connsiteX33536" y="connsiteY33536"/>
              </a:cxn>
              <a:cxn ang="0">
                <a:pos x="connsiteX33537" y="connsiteY33537"/>
              </a:cxn>
              <a:cxn ang="0">
                <a:pos x="connsiteX33538" y="connsiteY33538"/>
              </a:cxn>
              <a:cxn ang="0">
                <a:pos x="connsiteX33539" y="connsiteY33539"/>
              </a:cxn>
              <a:cxn ang="0">
                <a:pos x="connsiteX33540" y="connsiteY33540"/>
              </a:cxn>
              <a:cxn ang="0">
                <a:pos x="connsiteX33541" y="connsiteY33541"/>
              </a:cxn>
              <a:cxn ang="0">
                <a:pos x="connsiteX33542" y="connsiteY33542"/>
              </a:cxn>
              <a:cxn ang="0">
                <a:pos x="connsiteX33543" y="connsiteY33543"/>
              </a:cxn>
              <a:cxn ang="0">
                <a:pos x="connsiteX33544" y="connsiteY33544"/>
              </a:cxn>
              <a:cxn ang="0">
                <a:pos x="connsiteX33545" y="connsiteY33545"/>
              </a:cxn>
              <a:cxn ang="0">
                <a:pos x="connsiteX33546" y="connsiteY33546"/>
              </a:cxn>
              <a:cxn ang="0">
                <a:pos x="connsiteX33547" y="connsiteY33547"/>
              </a:cxn>
              <a:cxn ang="0">
                <a:pos x="connsiteX33548" y="connsiteY33548"/>
              </a:cxn>
              <a:cxn ang="0">
                <a:pos x="connsiteX33549" y="connsiteY33549"/>
              </a:cxn>
              <a:cxn ang="0">
                <a:pos x="connsiteX33550" y="connsiteY33550"/>
              </a:cxn>
              <a:cxn ang="0">
                <a:pos x="connsiteX33551" y="connsiteY33551"/>
              </a:cxn>
              <a:cxn ang="0">
                <a:pos x="connsiteX33552" y="connsiteY33552"/>
              </a:cxn>
              <a:cxn ang="0">
                <a:pos x="connsiteX33553" y="connsiteY33553"/>
              </a:cxn>
              <a:cxn ang="0">
                <a:pos x="connsiteX33554" y="connsiteY33554"/>
              </a:cxn>
              <a:cxn ang="0">
                <a:pos x="connsiteX33555" y="connsiteY33555"/>
              </a:cxn>
              <a:cxn ang="0">
                <a:pos x="connsiteX33556" y="connsiteY33556"/>
              </a:cxn>
              <a:cxn ang="0">
                <a:pos x="connsiteX33557" y="connsiteY33557"/>
              </a:cxn>
              <a:cxn ang="0">
                <a:pos x="connsiteX33558" y="connsiteY33558"/>
              </a:cxn>
              <a:cxn ang="0">
                <a:pos x="connsiteX33559" y="connsiteY33559"/>
              </a:cxn>
              <a:cxn ang="0">
                <a:pos x="connsiteX33560" y="connsiteY33560"/>
              </a:cxn>
              <a:cxn ang="0">
                <a:pos x="connsiteX33561" y="connsiteY33561"/>
              </a:cxn>
              <a:cxn ang="0">
                <a:pos x="connsiteX33562" y="connsiteY33562"/>
              </a:cxn>
              <a:cxn ang="0">
                <a:pos x="connsiteX33563" y="connsiteY33563"/>
              </a:cxn>
              <a:cxn ang="0">
                <a:pos x="connsiteX33564" y="connsiteY33564"/>
              </a:cxn>
              <a:cxn ang="0">
                <a:pos x="connsiteX33565" y="connsiteY33565"/>
              </a:cxn>
              <a:cxn ang="0">
                <a:pos x="connsiteX33566" y="connsiteY33566"/>
              </a:cxn>
              <a:cxn ang="0">
                <a:pos x="connsiteX33567" y="connsiteY33567"/>
              </a:cxn>
              <a:cxn ang="0">
                <a:pos x="connsiteX33568" y="connsiteY33568"/>
              </a:cxn>
              <a:cxn ang="0">
                <a:pos x="connsiteX33569" y="connsiteY33569"/>
              </a:cxn>
              <a:cxn ang="0">
                <a:pos x="connsiteX33570" y="connsiteY33570"/>
              </a:cxn>
              <a:cxn ang="0">
                <a:pos x="connsiteX33571" y="connsiteY33571"/>
              </a:cxn>
              <a:cxn ang="0">
                <a:pos x="connsiteX33572" y="connsiteY33572"/>
              </a:cxn>
              <a:cxn ang="0">
                <a:pos x="connsiteX33573" y="connsiteY33573"/>
              </a:cxn>
              <a:cxn ang="0">
                <a:pos x="connsiteX33574" y="connsiteY33574"/>
              </a:cxn>
              <a:cxn ang="0">
                <a:pos x="connsiteX33575" y="connsiteY33575"/>
              </a:cxn>
              <a:cxn ang="0">
                <a:pos x="connsiteX33576" y="connsiteY33576"/>
              </a:cxn>
              <a:cxn ang="0">
                <a:pos x="connsiteX33577" y="connsiteY33577"/>
              </a:cxn>
              <a:cxn ang="0">
                <a:pos x="connsiteX33578" y="connsiteY33578"/>
              </a:cxn>
              <a:cxn ang="0">
                <a:pos x="connsiteX33579" y="connsiteY33579"/>
              </a:cxn>
              <a:cxn ang="0">
                <a:pos x="connsiteX33580" y="connsiteY33580"/>
              </a:cxn>
              <a:cxn ang="0">
                <a:pos x="connsiteX33581" y="connsiteY33581"/>
              </a:cxn>
              <a:cxn ang="0">
                <a:pos x="connsiteX33582" y="connsiteY33582"/>
              </a:cxn>
              <a:cxn ang="0">
                <a:pos x="connsiteX33583" y="connsiteY33583"/>
              </a:cxn>
              <a:cxn ang="0">
                <a:pos x="connsiteX33584" y="connsiteY33584"/>
              </a:cxn>
              <a:cxn ang="0">
                <a:pos x="connsiteX33585" y="connsiteY33585"/>
              </a:cxn>
              <a:cxn ang="0">
                <a:pos x="connsiteX33586" y="connsiteY33586"/>
              </a:cxn>
              <a:cxn ang="0">
                <a:pos x="connsiteX33587" y="connsiteY33587"/>
              </a:cxn>
              <a:cxn ang="0">
                <a:pos x="connsiteX33588" y="connsiteY33588"/>
              </a:cxn>
              <a:cxn ang="0">
                <a:pos x="connsiteX33589" y="connsiteY33589"/>
              </a:cxn>
              <a:cxn ang="0">
                <a:pos x="connsiteX33590" y="connsiteY33590"/>
              </a:cxn>
              <a:cxn ang="0">
                <a:pos x="connsiteX33591" y="connsiteY33591"/>
              </a:cxn>
              <a:cxn ang="0">
                <a:pos x="connsiteX33592" y="connsiteY33592"/>
              </a:cxn>
              <a:cxn ang="0">
                <a:pos x="connsiteX33593" y="connsiteY33593"/>
              </a:cxn>
              <a:cxn ang="0">
                <a:pos x="connsiteX33594" y="connsiteY33594"/>
              </a:cxn>
              <a:cxn ang="0">
                <a:pos x="connsiteX33595" y="connsiteY33595"/>
              </a:cxn>
              <a:cxn ang="0">
                <a:pos x="connsiteX33596" y="connsiteY33596"/>
              </a:cxn>
              <a:cxn ang="0">
                <a:pos x="connsiteX33597" y="connsiteY33597"/>
              </a:cxn>
              <a:cxn ang="0">
                <a:pos x="connsiteX33598" y="connsiteY33598"/>
              </a:cxn>
              <a:cxn ang="0">
                <a:pos x="connsiteX33599" y="connsiteY33599"/>
              </a:cxn>
              <a:cxn ang="0">
                <a:pos x="connsiteX33600" y="connsiteY33600"/>
              </a:cxn>
              <a:cxn ang="0">
                <a:pos x="connsiteX33601" y="connsiteY33601"/>
              </a:cxn>
              <a:cxn ang="0">
                <a:pos x="connsiteX33602" y="connsiteY33602"/>
              </a:cxn>
              <a:cxn ang="0">
                <a:pos x="connsiteX33603" y="connsiteY33603"/>
              </a:cxn>
              <a:cxn ang="0">
                <a:pos x="connsiteX33604" y="connsiteY33604"/>
              </a:cxn>
              <a:cxn ang="0">
                <a:pos x="connsiteX33605" y="connsiteY33605"/>
              </a:cxn>
              <a:cxn ang="0">
                <a:pos x="connsiteX33606" y="connsiteY33606"/>
              </a:cxn>
              <a:cxn ang="0">
                <a:pos x="connsiteX33607" y="connsiteY33607"/>
              </a:cxn>
              <a:cxn ang="0">
                <a:pos x="connsiteX33608" y="connsiteY33608"/>
              </a:cxn>
              <a:cxn ang="0">
                <a:pos x="connsiteX33609" y="connsiteY33609"/>
              </a:cxn>
              <a:cxn ang="0">
                <a:pos x="connsiteX33610" y="connsiteY33610"/>
              </a:cxn>
              <a:cxn ang="0">
                <a:pos x="connsiteX33611" y="connsiteY33611"/>
              </a:cxn>
              <a:cxn ang="0">
                <a:pos x="connsiteX33612" y="connsiteY33612"/>
              </a:cxn>
              <a:cxn ang="0">
                <a:pos x="connsiteX33613" y="connsiteY33613"/>
              </a:cxn>
              <a:cxn ang="0">
                <a:pos x="connsiteX33614" y="connsiteY33614"/>
              </a:cxn>
              <a:cxn ang="0">
                <a:pos x="connsiteX33615" y="connsiteY33615"/>
              </a:cxn>
              <a:cxn ang="0">
                <a:pos x="connsiteX33616" y="connsiteY33616"/>
              </a:cxn>
              <a:cxn ang="0">
                <a:pos x="connsiteX33617" y="connsiteY33617"/>
              </a:cxn>
              <a:cxn ang="0">
                <a:pos x="connsiteX33618" y="connsiteY33618"/>
              </a:cxn>
              <a:cxn ang="0">
                <a:pos x="connsiteX33619" y="connsiteY33619"/>
              </a:cxn>
              <a:cxn ang="0">
                <a:pos x="connsiteX33620" y="connsiteY33620"/>
              </a:cxn>
              <a:cxn ang="0">
                <a:pos x="connsiteX33621" y="connsiteY33621"/>
              </a:cxn>
              <a:cxn ang="0">
                <a:pos x="connsiteX33622" y="connsiteY33622"/>
              </a:cxn>
              <a:cxn ang="0">
                <a:pos x="connsiteX33623" y="connsiteY33623"/>
              </a:cxn>
              <a:cxn ang="0">
                <a:pos x="connsiteX33624" y="connsiteY33624"/>
              </a:cxn>
              <a:cxn ang="0">
                <a:pos x="connsiteX33625" y="connsiteY33625"/>
              </a:cxn>
              <a:cxn ang="0">
                <a:pos x="connsiteX33626" y="connsiteY33626"/>
              </a:cxn>
              <a:cxn ang="0">
                <a:pos x="connsiteX33627" y="connsiteY33627"/>
              </a:cxn>
              <a:cxn ang="0">
                <a:pos x="connsiteX33628" y="connsiteY33628"/>
              </a:cxn>
              <a:cxn ang="0">
                <a:pos x="connsiteX33629" y="connsiteY33629"/>
              </a:cxn>
              <a:cxn ang="0">
                <a:pos x="connsiteX33630" y="connsiteY33630"/>
              </a:cxn>
              <a:cxn ang="0">
                <a:pos x="connsiteX33631" y="connsiteY33631"/>
              </a:cxn>
              <a:cxn ang="0">
                <a:pos x="connsiteX33632" y="connsiteY33632"/>
              </a:cxn>
              <a:cxn ang="0">
                <a:pos x="connsiteX33633" y="connsiteY33633"/>
              </a:cxn>
              <a:cxn ang="0">
                <a:pos x="connsiteX33634" y="connsiteY33634"/>
              </a:cxn>
              <a:cxn ang="0">
                <a:pos x="connsiteX33635" y="connsiteY33635"/>
              </a:cxn>
              <a:cxn ang="0">
                <a:pos x="connsiteX33636" y="connsiteY33636"/>
              </a:cxn>
              <a:cxn ang="0">
                <a:pos x="connsiteX33637" y="connsiteY33637"/>
              </a:cxn>
              <a:cxn ang="0">
                <a:pos x="connsiteX33638" y="connsiteY33638"/>
              </a:cxn>
              <a:cxn ang="0">
                <a:pos x="connsiteX33639" y="connsiteY33639"/>
              </a:cxn>
              <a:cxn ang="0">
                <a:pos x="connsiteX33640" y="connsiteY33640"/>
              </a:cxn>
              <a:cxn ang="0">
                <a:pos x="connsiteX33641" y="connsiteY33641"/>
              </a:cxn>
              <a:cxn ang="0">
                <a:pos x="connsiteX33642" y="connsiteY33642"/>
              </a:cxn>
              <a:cxn ang="0">
                <a:pos x="connsiteX33643" y="connsiteY33643"/>
              </a:cxn>
              <a:cxn ang="0">
                <a:pos x="connsiteX33644" y="connsiteY33644"/>
              </a:cxn>
              <a:cxn ang="0">
                <a:pos x="connsiteX33645" y="connsiteY33645"/>
              </a:cxn>
              <a:cxn ang="0">
                <a:pos x="connsiteX33646" y="connsiteY33646"/>
              </a:cxn>
              <a:cxn ang="0">
                <a:pos x="connsiteX33647" y="connsiteY33647"/>
              </a:cxn>
              <a:cxn ang="0">
                <a:pos x="connsiteX33648" y="connsiteY33648"/>
              </a:cxn>
              <a:cxn ang="0">
                <a:pos x="connsiteX33649" y="connsiteY33649"/>
              </a:cxn>
              <a:cxn ang="0">
                <a:pos x="connsiteX33650" y="connsiteY33650"/>
              </a:cxn>
              <a:cxn ang="0">
                <a:pos x="connsiteX33651" y="connsiteY33651"/>
              </a:cxn>
              <a:cxn ang="0">
                <a:pos x="connsiteX33652" y="connsiteY33652"/>
              </a:cxn>
              <a:cxn ang="0">
                <a:pos x="connsiteX33653" y="connsiteY33653"/>
              </a:cxn>
              <a:cxn ang="0">
                <a:pos x="connsiteX33654" y="connsiteY33654"/>
              </a:cxn>
              <a:cxn ang="0">
                <a:pos x="connsiteX33655" y="connsiteY33655"/>
              </a:cxn>
              <a:cxn ang="0">
                <a:pos x="connsiteX33656" y="connsiteY33656"/>
              </a:cxn>
              <a:cxn ang="0">
                <a:pos x="connsiteX33657" y="connsiteY33657"/>
              </a:cxn>
              <a:cxn ang="0">
                <a:pos x="connsiteX33658" y="connsiteY33658"/>
              </a:cxn>
              <a:cxn ang="0">
                <a:pos x="connsiteX33659" y="connsiteY33659"/>
              </a:cxn>
              <a:cxn ang="0">
                <a:pos x="connsiteX33660" y="connsiteY33660"/>
              </a:cxn>
              <a:cxn ang="0">
                <a:pos x="connsiteX33661" y="connsiteY33661"/>
              </a:cxn>
              <a:cxn ang="0">
                <a:pos x="connsiteX33662" y="connsiteY33662"/>
              </a:cxn>
              <a:cxn ang="0">
                <a:pos x="connsiteX33663" y="connsiteY33663"/>
              </a:cxn>
              <a:cxn ang="0">
                <a:pos x="connsiteX33664" y="connsiteY33664"/>
              </a:cxn>
              <a:cxn ang="0">
                <a:pos x="connsiteX33665" y="connsiteY33665"/>
              </a:cxn>
              <a:cxn ang="0">
                <a:pos x="connsiteX33666" y="connsiteY33666"/>
              </a:cxn>
              <a:cxn ang="0">
                <a:pos x="connsiteX33667" y="connsiteY33667"/>
              </a:cxn>
              <a:cxn ang="0">
                <a:pos x="connsiteX33668" y="connsiteY33668"/>
              </a:cxn>
              <a:cxn ang="0">
                <a:pos x="connsiteX33669" y="connsiteY33669"/>
              </a:cxn>
              <a:cxn ang="0">
                <a:pos x="connsiteX33670" y="connsiteY33670"/>
              </a:cxn>
              <a:cxn ang="0">
                <a:pos x="connsiteX33671" y="connsiteY33671"/>
              </a:cxn>
              <a:cxn ang="0">
                <a:pos x="connsiteX33672" y="connsiteY33672"/>
              </a:cxn>
              <a:cxn ang="0">
                <a:pos x="connsiteX33673" y="connsiteY33673"/>
              </a:cxn>
              <a:cxn ang="0">
                <a:pos x="connsiteX33674" y="connsiteY33674"/>
              </a:cxn>
              <a:cxn ang="0">
                <a:pos x="connsiteX33675" y="connsiteY33675"/>
              </a:cxn>
              <a:cxn ang="0">
                <a:pos x="connsiteX33676" y="connsiteY33676"/>
              </a:cxn>
              <a:cxn ang="0">
                <a:pos x="connsiteX33677" y="connsiteY33677"/>
              </a:cxn>
              <a:cxn ang="0">
                <a:pos x="connsiteX33678" y="connsiteY33678"/>
              </a:cxn>
              <a:cxn ang="0">
                <a:pos x="connsiteX33679" y="connsiteY33679"/>
              </a:cxn>
              <a:cxn ang="0">
                <a:pos x="connsiteX33680" y="connsiteY33680"/>
              </a:cxn>
              <a:cxn ang="0">
                <a:pos x="connsiteX33681" y="connsiteY33681"/>
              </a:cxn>
              <a:cxn ang="0">
                <a:pos x="connsiteX33682" y="connsiteY33682"/>
              </a:cxn>
              <a:cxn ang="0">
                <a:pos x="connsiteX33683" y="connsiteY33683"/>
              </a:cxn>
              <a:cxn ang="0">
                <a:pos x="connsiteX33684" y="connsiteY33684"/>
              </a:cxn>
              <a:cxn ang="0">
                <a:pos x="connsiteX33685" y="connsiteY33685"/>
              </a:cxn>
              <a:cxn ang="0">
                <a:pos x="connsiteX33686" y="connsiteY33686"/>
              </a:cxn>
              <a:cxn ang="0">
                <a:pos x="connsiteX33687" y="connsiteY33687"/>
              </a:cxn>
              <a:cxn ang="0">
                <a:pos x="connsiteX33688" y="connsiteY33688"/>
              </a:cxn>
              <a:cxn ang="0">
                <a:pos x="connsiteX33689" y="connsiteY33689"/>
              </a:cxn>
              <a:cxn ang="0">
                <a:pos x="connsiteX33690" y="connsiteY33690"/>
              </a:cxn>
              <a:cxn ang="0">
                <a:pos x="connsiteX33691" y="connsiteY33691"/>
              </a:cxn>
              <a:cxn ang="0">
                <a:pos x="connsiteX33692" y="connsiteY33692"/>
              </a:cxn>
              <a:cxn ang="0">
                <a:pos x="connsiteX33693" y="connsiteY33693"/>
              </a:cxn>
              <a:cxn ang="0">
                <a:pos x="connsiteX33694" y="connsiteY33694"/>
              </a:cxn>
              <a:cxn ang="0">
                <a:pos x="connsiteX33695" y="connsiteY33695"/>
              </a:cxn>
              <a:cxn ang="0">
                <a:pos x="connsiteX33696" y="connsiteY33696"/>
              </a:cxn>
              <a:cxn ang="0">
                <a:pos x="connsiteX33697" y="connsiteY33697"/>
              </a:cxn>
              <a:cxn ang="0">
                <a:pos x="connsiteX33698" y="connsiteY33698"/>
              </a:cxn>
              <a:cxn ang="0">
                <a:pos x="connsiteX33699" y="connsiteY33699"/>
              </a:cxn>
              <a:cxn ang="0">
                <a:pos x="connsiteX33700" y="connsiteY33700"/>
              </a:cxn>
              <a:cxn ang="0">
                <a:pos x="connsiteX33701" y="connsiteY33701"/>
              </a:cxn>
              <a:cxn ang="0">
                <a:pos x="connsiteX33702" y="connsiteY33702"/>
              </a:cxn>
              <a:cxn ang="0">
                <a:pos x="connsiteX33703" y="connsiteY33703"/>
              </a:cxn>
              <a:cxn ang="0">
                <a:pos x="connsiteX33704" y="connsiteY33704"/>
              </a:cxn>
              <a:cxn ang="0">
                <a:pos x="connsiteX33705" y="connsiteY33705"/>
              </a:cxn>
              <a:cxn ang="0">
                <a:pos x="connsiteX33706" y="connsiteY33706"/>
              </a:cxn>
              <a:cxn ang="0">
                <a:pos x="connsiteX33707" y="connsiteY33707"/>
              </a:cxn>
              <a:cxn ang="0">
                <a:pos x="connsiteX33708" y="connsiteY33708"/>
              </a:cxn>
              <a:cxn ang="0">
                <a:pos x="connsiteX33709" y="connsiteY33709"/>
              </a:cxn>
              <a:cxn ang="0">
                <a:pos x="connsiteX33710" y="connsiteY33710"/>
              </a:cxn>
              <a:cxn ang="0">
                <a:pos x="connsiteX33711" y="connsiteY33711"/>
              </a:cxn>
              <a:cxn ang="0">
                <a:pos x="connsiteX33712" y="connsiteY33712"/>
              </a:cxn>
              <a:cxn ang="0">
                <a:pos x="connsiteX33713" y="connsiteY33713"/>
              </a:cxn>
              <a:cxn ang="0">
                <a:pos x="connsiteX33714" y="connsiteY33714"/>
              </a:cxn>
              <a:cxn ang="0">
                <a:pos x="connsiteX33715" y="connsiteY33715"/>
              </a:cxn>
              <a:cxn ang="0">
                <a:pos x="connsiteX33716" y="connsiteY33716"/>
              </a:cxn>
              <a:cxn ang="0">
                <a:pos x="connsiteX33717" y="connsiteY33717"/>
              </a:cxn>
              <a:cxn ang="0">
                <a:pos x="connsiteX33718" y="connsiteY33718"/>
              </a:cxn>
              <a:cxn ang="0">
                <a:pos x="connsiteX33719" y="connsiteY33719"/>
              </a:cxn>
              <a:cxn ang="0">
                <a:pos x="connsiteX33720" y="connsiteY33720"/>
              </a:cxn>
              <a:cxn ang="0">
                <a:pos x="connsiteX33721" y="connsiteY33721"/>
              </a:cxn>
              <a:cxn ang="0">
                <a:pos x="connsiteX33722" y="connsiteY33722"/>
              </a:cxn>
              <a:cxn ang="0">
                <a:pos x="connsiteX33723" y="connsiteY33723"/>
              </a:cxn>
              <a:cxn ang="0">
                <a:pos x="connsiteX33724" y="connsiteY33724"/>
              </a:cxn>
              <a:cxn ang="0">
                <a:pos x="connsiteX33725" y="connsiteY33725"/>
              </a:cxn>
              <a:cxn ang="0">
                <a:pos x="connsiteX33726" y="connsiteY33726"/>
              </a:cxn>
              <a:cxn ang="0">
                <a:pos x="connsiteX33727" y="connsiteY33727"/>
              </a:cxn>
              <a:cxn ang="0">
                <a:pos x="connsiteX33728" y="connsiteY33728"/>
              </a:cxn>
              <a:cxn ang="0">
                <a:pos x="connsiteX33729" y="connsiteY33729"/>
              </a:cxn>
              <a:cxn ang="0">
                <a:pos x="connsiteX33730" y="connsiteY33730"/>
              </a:cxn>
              <a:cxn ang="0">
                <a:pos x="connsiteX33731" y="connsiteY33731"/>
              </a:cxn>
              <a:cxn ang="0">
                <a:pos x="connsiteX33732" y="connsiteY33732"/>
              </a:cxn>
              <a:cxn ang="0">
                <a:pos x="connsiteX33733" y="connsiteY33733"/>
              </a:cxn>
              <a:cxn ang="0">
                <a:pos x="connsiteX33734" y="connsiteY33734"/>
              </a:cxn>
              <a:cxn ang="0">
                <a:pos x="connsiteX33735" y="connsiteY33735"/>
              </a:cxn>
              <a:cxn ang="0">
                <a:pos x="connsiteX33736" y="connsiteY33736"/>
              </a:cxn>
              <a:cxn ang="0">
                <a:pos x="connsiteX33737" y="connsiteY33737"/>
              </a:cxn>
              <a:cxn ang="0">
                <a:pos x="connsiteX33738" y="connsiteY33738"/>
              </a:cxn>
              <a:cxn ang="0">
                <a:pos x="connsiteX33739" y="connsiteY33739"/>
              </a:cxn>
              <a:cxn ang="0">
                <a:pos x="connsiteX33740" y="connsiteY33740"/>
              </a:cxn>
              <a:cxn ang="0">
                <a:pos x="connsiteX33741" y="connsiteY33741"/>
              </a:cxn>
              <a:cxn ang="0">
                <a:pos x="connsiteX33742" y="connsiteY33742"/>
              </a:cxn>
              <a:cxn ang="0">
                <a:pos x="connsiteX33743" y="connsiteY33743"/>
              </a:cxn>
              <a:cxn ang="0">
                <a:pos x="connsiteX33744" y="connsiteY33744"/>
              </a:cxn>
              <a:cxn ang="0">
                <a:pos x="connsiteX33745" y="connsiteY33745"/>
              </a:cxn>
              <a:cxn ang="0">
                <a:pos x="connsiteX33746" y="connsiteY33746"/>
              </a:cxn>
              <a:cxn ang="0">
                <a:pos x="connsiteX33747" y="connsiteY33747"/>
              </a:cxn>
              <a:cxn ang="0">
                <a:pos x="connsiteX33748" y="connsiteY33748"/>
              </a:cxn>
              <a:cxn ang="0">
                <a:pos x="connsiteX33749" y="connsiteY33749"/>
              </a:cxn>
              <a:cxn ang="0">
                <a:pos x="connsiteX33750" y="connsiteY33750"/>
              </a:cxn>
              <a:cxn ang="0">
                <a:pos x="connsiteX33751" y="connsiteY33751"/>
              </a:cxn>
              <a:cxn ang="0">
                <a:pos x="connsiteX33752" y="connsiteY33752"/>
              </a:cxn>
              <a:cxn ang="0">
                <a:pos x="connsiteX33753" y="connsiteY33753"/>
              </a:cxn>
              <a:cxn ang="0">
                <a:pos x="connsiteX33754" y="connsiteY33754"/>
              </a:cxn>
              <a:cxn ang="0">
                <a:pos x="connsiteX33755" y="connsiteY33755"/>
              </a:cxn>
              <a:cxn ang="0">
                <a:pos x="connsiteX33756" y="connsiteY33756"/>
              </a:cxn>
              <a:cxn ang="0">
                <a:pos x="connsiteX33757" y="connsiteY33757"/>
              </a:cxn>
              <a:cxn ang="0">
                <a:pos x="connsiteX33758" y="connsiteY33758"/>
              </a:cxn>
              <a:cxn ang="0">
                <a:pos x="connsiteX33759" y="connsiteY33759"/>
              </a:cxn>
              <a:cxn ang="0">
                <a:pos x="connsiteX33760" y="connsiteY33760"/>
              </a:cxn>
              <a:cxn ang="0">
                <a:pos x="connsiteX33761" y="connsiteY33761"/>
              </a:cxn>
              <a:cxn ang="0">
                <a:pos x="connsiteX33762" y="connsiteY33762"/>
              </a:cxn>
              <a:cxn ang="0">
                <a:pos x="connsiteX33763" y="connsiteY33763"/>
              </a:cxn>
              <a:cxn ang="0">
                <a:pos x="connsiteX33764" y="connsiteY33764"/>
              </a:cxn>
              <a:cxn ang="0">
                <a:pos x="connsiteX33765" y="connsiteY33765"/>
              </a:cxn>
              <a:cxn ang="0">
                <a:pos x="connsiteX33766" y="connsiteY33766"/>
              </a:cxn>
              <a:cxn ang="0">
                <a:pos x="connsiteX33767" y="connsiteY33767"/>
              </a:cxn>
              <a:cxn ang="0">
                <a:pos x="connsiteX33768" y="connsiteY33768"/>
              </a:cxn>
              <a:cxn ang="0">
                <a:pos x="connsiteX33769" y="connsiteY33769"/>
              </a:cxn>
              <a:cxn ang="0">
                <a:pos x="connsiteX33770" y="connsiteY33770"/>
              </a:cxn>
              <a:cxn ang="0">
                <a:pos x="connsiteX33771" y="connsiteY33771"/>
              </a:cxn>
              <a:cxn ang="0">
                <a:pos x="connsiteX33772" y="connsiteY33772"/>
              </a:cxn>
              <a:cxn ang="0">
                <a:pos x="connsiteX33773" y="connsiteY33773"/>
              </a:cxn>
              <a:cxn ang="0">
                <a:pos x="connsiteX33774" y="connsiteY33774"/>
              </a:cxn>
              <a:cxn ang="0">
                <a:pos x="connsiteX33775" y="connsiteY33775"/>
              </a:cxn>
              <a:cxn ang="0">
                <a:pos x="connsiteX33776" y="connsiteY33776"/>
              </a:cxn>
              <a:cxn ang="0">
                <a:pos x="connsiteX33777" y="connsiteY33777"/>
              </a:cxn>
              <a:cxn ang="0">
                <a:pos x="connsiteX33778" y="connsiteY33778"/>
              </a:cxn>
              <a:cxn ang="0">
                <a:pos x="connsiteX33779" y="connsiteY33779"/>
              </a:cxn>
              <a:cxn ang="0">
                <a:pos x="connsiteX33780" y="connsiteY33780"/>
              </a:cxn>
              <a:cxn ang="0">
                <a:pos x="connsiteX33781" y="connsiteY33781"/>
              </a:cxn>
              <a:cxn ang="0">
                <a:pos x="connsiteX33782" y="connsiteY33782"/>
              </a:cxn>
              <a:cxn ang="0">
                <a:pos x="connsiteX33783" y="connsiteY33783"/>
              </a:cxn>
              <a:cxn ang="0">
                <a:pos x="connsiteX33784" y="connsiteY33784"/>
              </a:cxn>
              <a:cxn ang="0">
                <a:pos x="connsiteX33785" y="connsiteY33785"/>
              </a:cxn>
              <a:cxn ang="0">
                <a:pos x="connsiteX33786" y="connsiteY33786"/>
              </a:cxn>
              <a:cxn ang="0">
                <a:pos x="connsiteX33787" y="connsiteY33787"/>
              </a:cxn>
              <a:cxn ang="0">
                <a:pos x="connsiteX33788" y="connsiteY33788"/>
              </a:cxn>
              <a:cxn ang="0">
                <a:pos x="connsiteX33789" y="connsiteY33789"/>
              </a:cxn>
              <a:cxn ang="0">
                <a:pos x="connsiteX33790" y="connsiteY33790"/>
              </a:cxn>
              <a:cxn ang="0">
                <a:pos x="connsiteX33791" y="connsiteY33791"/>
              </a:cxn>
              <a:cxn ang="0">
                <a:pos x="connsiteX33792" y="connsiteY33792"/>
              </a:cxn>
              <a:cxn ang="0">
                <a:pos x="connsiteX33793" y="connsiteY33793"/>
              </a:cxn>
              <a:cxn ang="0">
                <a:pos x="connsiteX33794" y="connsiteY33794"/>
              </a:cxn>
              <a:cxn ang="0">
                <a:pos x="connsiteX33795" y="connsiteY33795"/>
              </a:cxn>
              <a:cxn ang="0">
                <a:pos x="connsiteX33796" y="connsiteY33796"/>
              </a:cxn>
              <a:cxn ang="0">
                <a:pos x="connsiteX33797" y="connsiteY33797"/>
              </a:cxn>
              <a:cxn ang="0">
                <a:pos x="connsiteX33798" y="connsiteY33798"/>
              </a:cxn>
              <a:cxn ang="0">
                <a:pos x="connsiteX33799" y="connsiteY33799"/>
              </a:cxn>
              <a:cxn ang="0">
                <a:pos x="connsiteX33800" y="connsiteY33800"/>
              </a:cxn>
              <a:cxn ang="0">
                <a:pos x="connsiteX33801" y="connsiteY33801"/>
              </a:cxn>
              <a:cxn ang="0">
                <a:pos x="connsiteX33802" y="connsiteY33802"/>
              </a:cxn>
              <a:cxn ang="0">
                <a:pos x="connsiteX33803" y="connsiteY33803"/>
              </a:cxn>
              <a:cxn ang="0">
                <a:pos x="connsiteX33804" y="connsiteY33804"/>
              </a:cxn>
              <a:cxn ang="0">
                <a:pos x="connsiteX33805" y="connsiteY33805"/>
              </a:cxn>
              <a:cxn ang="0">
                <a:pos x="connsiteX33806" y="connsiteY33806"/>
              </a:cxn>
              <a:cxn ang="0">
                <a:pos x="connsiteX33807" y="connsiteY33807"/>
              </a:cxn>
              <a:cxn ang="0">
                <a:pos x="connsiteX33808" y="connsiteY33808"/>
              </a:cxn>
              <a:cxn ang="0">
                <a:pos x="connsiteX33809" y="connsiteY33809"/>
              </a:cxn>
              <a:cxn ang="0">
                <a:pos x="connsiteX33810" y="connsiteY33810"/>
              </a:cxn>
              <a:cxn ang="0">
                <a:pos x="connsiteX33811" y="connsiteY33811"/>
              </a:cxn>
              <a:cxn ang="0">
                <a:pos x="connsiteX33812" y="connsiteY33812"/>
              </a:cxn>
              <a:cxn ang="0">
                <a:pos x="connsiteX33813" y="connsiteY33813"/>
              </a:cxn>
              <a:cxn ang="0">
                <a:pos x="connsiteX33814" y="connsiteY33814"/>
              </a:cxn>
              <a:cxn ang="0">
                <a:pos x="connsiteX33815" y="connsiteY33815"/>
              </a:cxn>
              <a:cxn ang="0">
                <a:pos x="connsiteX33816" y="connsiteY33816"/>
              </a:cxn>
              <a:cxn ang="0">
                <a:pos x="connsiteX33817" y="connsiteY33817"/>
              </a:cxn>
              <a:cxn ang="0">
                <a:pos x="connsiteX33818" y="connsiteY33818"/>
              </a:cxn>
              <a:cxn ang="0">
                <a:pos x="connsiteX33819" y="connsiteY33819"/>
              </a:cxn>
              <a:cxn ang="0">
                <a:pos x="connsiteX33820" y="connsiteY33820"/>
              </a:cxn>
              <a:cxn ang="0">
                <a:pos x="connsiteX33821" y="connsiteY33821"/>
              </a:cxn>
              <a:cxn ang="0">
                <a:pos x="connsiteX33822" y="connsiteY33822"/>
              </a:cxn>
              <a:cxn ang="0">
                <a:pos x="connsiteX33823" y="connsiteY33823"/>
              </a:cxn>
              <a:cxn ang="0">
                <a:pos x="connsiteX33824" y="connsiteY33824"/>
              </a:cxn>
              <a:cxn ang="0">
                <a:pos x="connsiteX33825" y="connsiteY33825"/>
              </a:cxn>
              <a:cxn ang="0">
                <a:pos x="connsiteX33826" y="connsiteY33826"/>
              </a:cxn>
              <a:cxn ang="0">
                <a:pos x="connsiteX33827" y="connsiteY33827"/>
              </a:cxn>
              <a:cxn ang="0">
                <a:pos x="connsiteX33828" y="connsiteY33828"/>
              </a:cxn>
              <a:cxn ang="0">
                <a:pos x="connsiteX33829" y="connsiteY33829"/>
              </a:cxn>
              <a:cxn ang="0">
                <a:pos x="connsiteX33830" y="connsiteY33830"/>
              </a:cxn>
              <a:cxn ang="0">
                <a:pos x="connsiteX33831" y="connsiteY33831"/>
              </a:cxn>
              <a:cxn ang="0">
                <a:pos x="connsiteX33832" y="connsiteY33832"/>
              </a:cxn>
              <a:cxn ang="0">
                <a:pos x="connsiteX33833" y="connsiteY33833"/>
              </a:cxn>
              <a:cxn ang="0">
                <a:pos x="connsiteX33834" y="connsiteY33834"/>
              </a:cxn>
              <a:cxn ang="0">
                <a:pos x="connsiteX33835" y="connsiteY33835"/>
              </a:cxn>
              <a:cxn ang="0">
                <a:pos x="connsiteX33836" y="connsiteY33836"/>
              </a:cxn>
              <a:cxn ang="0">
                <a:pos x="connsiteX33837" y="connsiteY33837"/>
              </a:cxn>
              <a:cxn ang="0">
                <a:pos x="connsiteX33838" y="connsiteY33838"/>
              </a:cxn>
              <a:cxn ang="0">
                <a:pos x="connsiteX33839" y="connsiteY33839"/>
              </a:cxn>
              <a:cxn ang="0">
                <a:pos x="connsiteX33840" y="connsiteY33840"/>
              </a:cxn>
              <a:cxn ang="0">
                <a:pos x="connsiteX33841" y="connsiteY33841"/>
              </a:cxn>
              <a:cxn ang="0">
                <a:pos x="connsiteX33842" y="connsiteY33842"/>
              </a:cxn>
              <a:cxn ang="0">
                <a:pos x="connsiteX33843" y="connsiteY33843"/>
              </a:cxn>
              <a:cxn ang="0">
                <a:pos x="connsiteX33844" y="connsiteY33844"/>
              </a:cxn>
              <a:cxn ang="0">
                <a:pos x="connsiteX33845" y="connsiteY33845"/>
              </a:cxn>
              <a:cxn ang="0">
                <a:pos x="connsiteX33846" y="connsiteY33846"/>
              </a:cxn>
              <a:cxn ang="0">
                <a:pos x="connsiteX33847" y="connsiteY33847"/>
              </a:cxn>
              <a:cxn ang="0">
                <a:pos x="connsiteX33848" y="connsiteY33848"/>
              </a:cxn>
              <a:cxn ang="0">
                <a:pos x="connsiteX33849" y="connsiteY33849"/>
              </a:cxn>
              <a:cxn ang="0">
                <a:pos x="connsiteX33850" y="connsiteY33850"/>
              </a:cxn>
              <a:cxn ang="0">
                <a:pos x="connsiteX33851" y="connsiteY33851"/>
              </a:cxn>
              <a:cxn ang="0">
                <a:pos x="connsiteX33852" y="connsiteY33852"/>
              </a:cxn>
              <a:cxn ang="0">
                <a:pos x="connsiteX33853" y="connsiteY33853"/>
              </a:cxn>
              <a:cxn ang="0">
                <a:pos x="connsiteX33854" y="connsiteY33854"/>
              </a:cxn>
              <a:cxn ang="0">
                <a:pos x="connsiteX33855" y="connsiteY33855"/>
              </a:cxn>
              <a:cxn ang="0">
                <a:pos x="connsiteX33856" y="connsiteY33856"/>
              </a:cxn>
              <a:cxn ang="0">
                <a:pos x="connsiteX33857" y="connsiteY33857"/>
              </a:cxn>
              <a:cxn ang="0">
                <a:pos x="connsiteX33858" y="connsiteY33858"/>
              </a:cxn>
              <a:cxn ang="0">
                <a:pos x="connsiteX33859" y="connsiteY33859"/>
              </a:cxn>
              <a:cxn ang="0">
                <a:pos x="connsiteX33860" y="connsiteY33860"/>
              </a:cxn>
              <a:cxn ang="0">
                <a:pos x="connsiteX33861" y="connsiteY33861"/>
              </a:cxn>
              <a:cxn ang="0">
                <a:pos x="connsiteX33862" y="connsiteY33862"/>
              </a:cxn>
              <a:cxn ang="0">
                <a:pos x="connsiteX33863" y="connsiteY33863"/>
              </a:cxn>
              <a:cxn ang="0">
                <a:pos x="connsiteX33864" y="connsiteY33864"/>
              </a:cxn>
              <a:cxn ang="0">
                <a:pos x="connsiteX33865" y="connsiteY33865"/>
              </a:cxn>
              <a:cxn ang="0">
                <a:pos x="connsiteX33866" y="connsiteY33866"/>
              </a:cxn>
              <a:cxn ang="0">
                <a:pos x="connsiteX33867" y="connsiteY33867"/>
              </a:cxn>
              <a:cxn ang="0">
                <a:pos x="connsiteX33868" y="connsiteY33868"/>
              </a:cxn>
              <a:cxn ang="0">
                <a:pos x="connsiteX33869" y="connsiteY33869"/>
              </a:cxn>
              <a:cxn ang="0">
                <a:pos x="connsiteX33870" y="connsiteY33870"/>
              </a:cxn>
              <a:cxn ang="0">
                <a:pos x="connsiteX33871" y="connsiteY33871"/>
              </a:cxn>
              <a:cxn ang="0">
                <a:pos x="connsiteX33872" y="connsiteY33872"/>
              </a:cxn>
              <a:cxn ang="0">
                <a:pos x="connsiteX33873" y="connsiteY33873"/>
              </a:cxn>
              <a:cxn ang="0">
                <a:pos x="connsiteX33874" y="connsiteY33874"/>
              </a:cxn>
              <a:cxn ang="0">
                <a:pos x="connsiteX33875" y="connsiteY33875"/>
              </a:cxn>
              <a:cxn ang="0">
                <a:pos x="connsiteX33876" y="connsiteY33876"/>
              </a:cxn>
              <a:cxn ang="0">
                <a:pos x="connsiteX33877" y="connsiteY33877"/>
              </a:cxn>
              <a:cxn ang="0">
                <a:pos x="connsiteX33878" y="connsiteY33878"/>
              </a:cxn>
              <a:cxn ang="0">
                <a:pos x="connsiteX33879" y="connsiteY33879"/>
              </a:cxn>
              <a:cxn ang="0">
                <a:pos x="connsiteX33880" y="connsiteY33880"/>
              </a:cxn>
              <a:cxn ang="0">
                <a:pos x="connsiteX33881" y="connsiteY33881"/>
              </a:cxn>
              <a:cxn ang="0">
                <a:pos x="connsiteX33882" y="connsiteY33882"/>
              </a:cxn>
              <a:cxn ang="0">
                <a:pos x="connsiteX33883" y="connsiteY33883"/>
              </a:cxn>
              <a:cxn ang="0">
                <a:pos x="connsiteX33884" y="connsiteY33884"/>
              </a:cxn>
              <a:cxn ang="0">
                <a:pos x="connsiteX33885" y="connsiteY33885"/>
              </a:cxn>
              <a:cxn ang="0">
                <a:pos x="connsiteX33886" y="connsiteY33886"/>
              </a:cxn>
              <a:cxn ang="0">
                <a:pos x="connsiteX33887" y="connsiteY33887"/>
              </a:cxn>
              <a:cxn ang="0">
                <a:pos x="connsiteX33888" y="connsiteY33888"/>
              </a:cxn>
              <a:cxn ang="0">
                <a:pos x="connsiteX33889" y="connsiteY33889"/>
              </a:cxn>
              <a:cxn ang="0">
                <a:pos x="connsiteX33890" y="connsiteY33890"/>
              </a:cxn>
              <a:cxn ang="0">
                <a:pos x="connsiteX33891" y="connsiteY33891"/>
              </a:cxn>
              <a:cxn ang="0">
                <a:pos x="connsiteX33892" y="connsiteY33892"/>
              </a:cxn>
              <a:cxn ang="0">
                <a:pos x="connsiteX33893" y="connsiteY33893"/>
              </a:cxn>
              <a:cxn ang="0">
                <a:pos x="connsiteX33894" y="connsiteY33894"/>
              </a:cxn>
              <a:cxn ang="0">
                <a:pos x="connsiteX33895" y="connsiteY33895"/>
              </a:cxn>
              <a:cxn ang="0">
                <a:pos x="connsiteX33896" y="connsiteY33896"/>
              </a:cxn>
              <a:cxn ang="0">
                <a:pos x="connsiteX33897" y="connsiteY33897"/>
              </a:cxn>
              <a:cxn ang="0">
                <a:pos x="connsiteX33898" y="connsiteY33898"/>
              </a:cxn>
              <a:cxn ang="0">
                <a:pos x="connsiteX33899" y="connsiteY33899"/>
              </a:cxn>
              <a:cxn ang="0">
                <a:pos x="connsiteX33900" y="connsiteY33900"/>
              </a:cxn>
              <a:cxn ang="0">
                <a:pos x="connsiteX33901" y="connsiteY33901"/>
              </a:cxn>
              <a:cxn ang="0">
                <a:pos x="connsiteX33902" y="connsiteY33902"/>
              </a:cxn>
              <a:cxn ang="0">
                <a:pos x="connsiteX33903" y="connsiteY33903"/>
              </a:cxn>
              <a:cxn ang="0">
                <a:pos x="connsiteX33904" y="connsiteY33904"/>
              </a:cxn>
              <a:cxn ang="0">
                <a:pos x="connsiteX33905" y="connsiteY33905"/>
              </a:cxn>
              <a:cxn ang="0">
                <a:pos x="connsiteX33906" y="connsiteY33906"/>
              </a:cxn>
              <a:cxn ang="0">
                <a:pos x="connsiteX33907" y="connsiteY33907"/>
              </a:cxn>
              <a:cxn ang="0">
                <a:pos x="connsiteX33908" y="connsiteY33908"/>
              </a:cxn>
              <a:cxn ang="0">
                <a:pos x="connsiteX33909" y="connsiteY33909"/>
              </a:cxn>
              <a:cxn ang="0">
                <a:pos x="connsiteX33910" y="connsiteY33910"/>
              </a:cxn>
              <a:cxn ang="0">
                <a:pos x="connsiteX33911" y="connsiteY33911"/>
              </a:cxn>
              <a:cxn ang="0">
                <a:pos x="connsiteX33912" y="connsiteY33912"/>
              </a:cxn>
              <a:cxn ang="0">
                <a:pos x="connsiteX33913" y="connsiteY33913"/>
              </a:cxn>
              <a:cxn ang="0">
                <a:pos x="connsiteX33914" y="connsiteY33914"/>
              </a:cxn>
              <a:cxn ang="0">
                <a:pos x="connsiteX33915" y="connsiteY33915"/>
              </a:cxn>
              <a:cxn ang="0">
                <a:pos x="connsiteX33916" y="connsiteY33916"/>
              </a:cxn>
              <a:cxn ang="0">
                <a:pos x="connsiteX33917" y="connsiteY33917"/>
              </a:cxn>
              <a:cxn ang="0">
                <a:pos x="connsiteX33918" y="connsiteY33918"/>
              </a:cxn>
              <a:cxn ang="0">
                <a:pos x="connsiteX33919" y="connsiteY33919"/>
              </a:cxn>
              <a:cxn ang="0">
                <a:pos x="connsiteX33920" y="connsiteY33920"/>
              </a:cxn>
              <a:cxn ang="0">
                <a:pos x="connsiteX33921" y="connsiteY33921"/>
              </a:cxn>
              <a:cxn ang="0">
                <a:pos x="connsiteX33922" y="connsiteY33922"/>
              </a:cxn>
              <a:cxn ang="0">
                <a:pos x="connsiteX33923" y="connsiteY33923"/>
              </a:cxn>
              <a:cxn ang="0">
                <a:pos x="connsiteX33924" y="connsiteY33924"/>
              </a:cxn>
              <a:cxn ang="0">
                <a:pos x="connsiteX33925" y="connsiteY33925"/>
              </a:cxn>
              <a:cxn ang="0">
                <a:pos x="connsiteX33926" y="connsiteY33926"/>
              </a:cxn>
              <a:cxn ang="0">
                <a:pos x="connsiteX33927" y="connsiteY33927"/>
              </a:cxn>
              <a:cxn ang="0">
                <a:pos x="connsiteX33928" y="connsiteY33928"/>
              </a:cxn>
              <a:cxn ang="0">
                <a:pos x="connsiteX33929" y="connsiteY33929"/>
              </a:cxn>
              <a:cxn ang="0">
                <a:pos x="connsiteX33930" y="connsiteY33930"/>
              </a:cxn>
              <a:cxn ang="0">
                <a:pos x="connsiteX33931" y="connsiteY33931"/>
              </a:cxn>
              <a:cxn ang="0">
                <a:pos x="connsiteX33932" y="connsiteY33932"/>
              </a:cxn>
              <a:cxn ang="0">
                <a:pos x="connsiteX33933" y="connsiteY33933"/>
              </a:cxn>
              <a:cxn ang="0">
                <a:pos x="connsiteX33934" y="connsiteY33934"/>
              </a:cxn>
              <a:cxn ang="0">
                <a:pos x="connsiteX33935" y="connsiteY33935"/>
              </a:cxn>
              <a:cxn ang="0">
                <a:pos x="connsiteX33936" y="connsiteY33936"/>
              </a:cxn>
              <a:cxn ang="0">
                <a:pos x="connsiteX33937" y="connsiteY33937"/>
              </a:cxn>
              <a:cxn ang="0">
                <a:pos x="connsiteX33938" y="connsiteY33938"/>
              </a:cxn>
              <a:cxn ang="0">
                <a:pos x="connsiteX33939" y="connsiteY33939"/>
              </a:cxn>
              <a:cxn ang="0">
                <a:pos x="connsiteX33940" y="connsiteY33940"/>
              </a:cxn>
              <a:cxn ang="0">
                <a:pos x="connsiteX33941" y="connsiteY33941"/>
              </a:cxn>
              <a:cxn ang="0">
                <a:pos x="connsiteX33942" y="connsiteY33942"/>
              </a:cxn>
              <a:cxn ang="0">
                <a:pos x="connsiteX33943" y="connsiteY33943"/>
              </a:cxn>
              <a:cxn ang="0">
                <a:pos x="connsiteX33944" y="connsiteY33944"/>
              </a:cxn>
              <a:cxn ang="0">
                <a:pos x="connsiteX33945" y="connsiteY33945"/>
              </a:cxn>
              <a:cxn ang="0">
                <a:pos x="connsiteX33946" y="connsiteY33946"/>
              </a:cxn>
              <a:cxn ang="0">
                <a:pos x="connsiteX33947" y="connsiteY33947"/>
              </a:cxn>
              <a:cxn ang="0">
                <a:pos x="connsiteX33948" y="connsiteY33948"/>
              </a:cxn>
              <a:cxn ang="0">
                <a:pos x="connsiteX33949" y="connsiteY33949"/>
              </a:cxn>
              <a:cxn ang="0">
                <a:pos x="connsiteX33950" y="connsiteY33950"/>
              </a:cxn>
              <a:cxn ang="0">
                <a:pos x="connsiteX33951" y="connsiteY33951"/>
              </a:cxn>
              <a:cxn ang="0">
                <a:pos x="connsiteX33952" y="connsiteY33952"/>
              </a:cxn>
              <a:cxn ang="0">
                <a:pos x="connsiteX33953" y="connsiteY33953"/>
              </a:cxn>
              <a:cxn ang="0">
                <a:pos x="connsiteX33954" y="connsiteY33954"/>
              </a:cxn>
              <a:cxn ang="0">
                <a:pos x="connsiteX33955" y="connsiteY33955"/>
              </a:cxn>
              <a:cxn ang="0">
                <a:pos x="connsiteX33956" y="connsiteY33956"/>
              </a:cxn>
              <a:cxn ang="0">
                <a:pos x="connsiteX33957" y="connsiteY33957"/>
              </a:cxn>
              <a:cxn ang="0">
                <a:pos x="connsiteX33958" y="connsiteY33958"/>
              </a:cxn>
              <a:cxn ang="0">
                <a:pos x="connsiteX33959" y="connsiteY33959"/>
              </a:cxn>
              <a:cxn ang="0">
                <a:pos x="connsiteX33960" y="connsiteY33960"/>
              </a:cxn>
              <a:cxn ang="0">
                <a:pos x="connsiteX33961" y="connsiteY33961"/>
              </a:cxn>
              <a:cxn ang="0">
                <a:pos x="connsiteX33962" y="connsiteY33962"/>
              </a:cxn>
              <a:cxn ang="0">
                <a:pos x="connsiteX33963" y="connsiteY33963"/>
              </a:cxn>
              <a:cxn ang="0">
                <a:pos x="connsiteX33964" y="connsiteY33964"/>
              </a:cxn>
              <a:cxn ang="0">
                <a:pos x="connsiteX33965" y="connsiteY33965"/>
              </a:cxn>
              <a:cxn ang="0">
                <a:pos x="connsiteX33966" y="connsiteY33966"/>
              </a:cxn>
              <a:cxn ang="0">
                <a:pos x="connsiteX33967" y="connsiteY33967"/>
              </a:cxn>
              <a:cxn ang="0">
                <a:pos x="connsiteX33968" y="connsiteY33968"/>
              </a:cxn>
              <a:cxn ang="0">
                <a:pos x="connsiteX33969" y="connsiteY33969"/>
              </a:cxn>
              <a:cxn ang="0">
                <a:pos x="connsiteX33970" y="connsiteY33970"/>
              </a:cxn>
              <a:cxn ang="0">
                <a:pos x="connsiteX33971" y="connsiteY33971"/>
              </a:cxn>
              <a:cxn ang="0">
                <a:pos x="connsiteX33972" y="connsiteY33972"/>
              </a:cxn>
              <a:cxn ang="0">
                <a:pos x="connsiteX33973" y="connsiteY33973"/>
              </a:cxn>
              <a:cxn ang="0">
                <a:pos x="connsiteX33974" y="connsiteY33974"/>
              </a:cxn>
              <a:cxn ang="0">
                <a:pos x="connsiteX33975" y="connsiteY33975"/>
              </a:cxn>
              <a:cxn ang="0">
                <a:pos x="connsiteX33976" y="connsiteY33976"/>
              </a:cxn>
              <a:cxn ang="0">
                <a:pos x="connsiteX33977" y="connsiteY33977"/>
              </a:cxn>
              <a:cxn ang="0">
                <a:pos x="connsiteX33978" y="connsiteY33978"/>
              </a:cxn>
              <a:cxn ang="0">
                <a:pos x="connsiteX33979" y="connsiteY33979"/>
              </a:cxn>
              <a:cxn ang="0">
                <a:pos x="connsiteX33980" y="connsiteY33980"/>
              </a:cxn>
              <a:cxn ang="0">
                <a:pos x="connsiteX33981" y="connsiteY33981"/>
              </a:cxn>
              <a:cxn ang="0">
                <a:pos x="connsiteX33982" y="connsiteY33982"/>
              </a:cxn>
              <a:cxn ang="0">
                <a:pos x="connsiteX33983" y="connsiteY33983"/>
              </a:cxn>
              <a:cxn ang="0">
                <a:pos x="connsiteX33984" y="connsiteY33984"/>
              </a:cxn>
              <a:cxn ang="0">
                <a:pos x="connsiteX33985" y="connsiteY33985"/>
              </a:cxn>
              <a:cxn ang="0">
                <a:pos x="connsiteX33986" y="connsiteY33986"/>
              </a:cxn>
              <a:cxn ang="0">
                <a:pos x="connsiteX33987" y="connsiteY33987"/>
              </a:cxn>
              <a:cxn ang="0">
                <a:pos x="connsiteX33988" y="connsiteY33988"/>
              </a:cxn>
              <a:cxn ang="0">
                <a:pos x="connsiteX33989" y="connsiteY33989"/>
              </a:cxn>
              <a:cxn ang="0">
                <a:pos x="connsiteX33990" y="connsiteY33990"/>
              </a:cxn>
              <a:cxn ang="0">
                <a:pos x="connsiteX33991" y="connsiteY33991"/>
              </a:cxn>
              <a:cxn ang="0">
                <a:pos x="connsiteX33992" y="connsiteY33992"/>
              </a:cxn>
              <a:cxn ang="0">
                <a:pos x="connsiteX33993" y="connsiteY33993"/>
              </a:cxn>
              <a:cxn ang="0">
                <a:pos x="connsiteX33994" y="connsiteY33994"/>
              </a:cxn>
              <a:cxn ang="0">
                <a:pos x="connsiteX33995" y="connsiteY33995"/>
              </a:cxn>
              <a:cxn ang="0">
                <a:pos x="connsiteX33996" y="connsiteY33996"/>
              </a:cxn>
              <a:cxn ang="0">
                <a:pos x="connsiteX33997" y="connsiteY33997"/>
              </a:cxn>
              <a:cxn ang="0">
                <a:pos x="connsiteX33998" y="connsiteY33998"/>
              </a:cxn>
              <a:cxn ang="0">
                <a:pos x="connsiteX33999" y="connsiteY33999"/>
              </a:cxn>
              <a:cxn ang="0">
                <a:pos x="connsiteX34000" y="connsiteY34000"/>
              </a:cxn>
              <a:cxn ang="0">
                <a:pos x="connsiteX34001" y="connsiteY34001"/>
              </a:cxn>
              <a:cxn ang="0">
                <a:pos x="connsiteX34002" y="connsiteY34002"/>
              </a:cxn>
              <a:cxn ang="0">
                <a:pos x="connsiteX34003" y="connsiteY34003"/>
              </a:cxn>
              <a:cxn ang="0">
                <a:pos x="connsiteX34004" y="connsiteY34004"/>
              </a:cxn>
              <a:cxn ang="0">
                <a:pos x="connsiteX34005" y="connsiteY34005"/>
              </a:cxn>
              <a:cxn ang="0">
                <a:pos x="connsiteX34006" y="connsiteY34006"/>
              </a:cxn>
              <a:cxn ang="0">
                <a:pos x="connsiteX34007" y="connsiteY34007"/>
              </a:cxn>
              <a:cxn ang="0">
                <a:pos x="connsiteX34008" y="connsiteY34008"/>
              </a:cxn>
              <a:cxn ang="0">
                <a:pos x="connsiteX34009" y="connsiteY34009"/>
              </a:cxn>
              <a:cxn ang="0">
                <a:pos x="connsiteX34010" y="connsiteY34010"/>
              </a:cxn>
              <a:cxn ang="0">
                <a:pos x="connsiteX34011" y="connsiteY34011"/>
              </a:cxn>
              <a:cxn ang="0">
                <a:pos x="connsiteX34012" y="connsiteY34012"/>
              </a:cxn>
              <a:cxn ang="0">
                <a:pos x="connsiteX34013" y="connsiteY34013"/>
              </a:cxn>
              <a:cxn ang="0">
                <a:pos x="connsiteX34014" y="connsiteY34014"/>
              </a:cxn>
              <a:cxn ang="0">
                <a:pos x="connsiteX34015" y="connsiteY34015"/>
              </a:cxn>
              <a:cxn ang="0">
                <a:pos x="connsiteX34016" y="connsiteY34016"/>
              </a:cxn>
              <a:cxn ang="0">
                <a:pos x="connsiteX34017" y="connsiteY34017"/>
              </a:cxn>
              <a:cxn ang="0">
                <a:pos x="connsiteX34018" y="connsiteY34018"/>
              </a:cxn>
              <a:cxn ang="0">
                <a:pos x="connsiteX34019" y="connsiteY34019"/>
              </a:cxn>
              <a:cxn ang="0">
                <a:pos x="connsiteX34020" y="connsiteY34020"/>
              </a:cxn>
              <a:cxn ang="0">
                <a:pos x="connsiteX34021" y="connsiteY34021"/>
              </a:cxn>
              <a:cxn ang="0">
                <a:pos x="connsiteX34022" y="connsiteY34022"/>
              </a:cxn>
              <a:cxn ang="0">
                <a:pos x="connsiteX34023" y="connsiteY34023"/>
              </a:cxn>
              <a:cxn ang="0">
                <a:pos x="connsiteX34024" y="connsiteY34024"/>
              </a:cxn>
              <a:cxn ang="0">
                <a:pos x="connsiteX34025" y="connsiteY34025"/>
              </a:cxn>
              <a:cxn ang="0">
                <a:pos x="connsiteX34026" y="connsiteY34026"/>
              </a:cxn>
              <a:cxn ang="0">
                <a:pos x="connsiteX34027" y="connsiteY34027"/>
              </a:cxn>
              <a:cxn ang="0">
                <a:pos x="connsiteX34028" y="connsiteY34028"/>
              </a:cxn>
              <a:cxn ang="0">
                <a:pos x="connsiteX34029" y="connsiteY34029"/>
              </a:cxn>
              <a:cxn ang="0">
                <a:pos x="connsiteX34030" y="connsiteY34030"/>
              </a:cxn>
              <a:cxn ang="0">
                <a:pos x="connsiteX34031" y="connsiteY34031"/>
              </a:cxn>
              <a:cxn ang="0">
                <a:pos x="connsiteX34032" y="connsiteY34032"/>
              </a:cxn>
              <a:cxn ang="0">
                <a:pos x="connsiteX34033" y="connsiteY34033"/>
              </a:cxn>
              <a:cxn ang="0">
                <a:pos x="connsiteX34034" y="connsiteY34034"/>
              </a:cxn>
              <a:cxn ang="0">
                <a:pos x="connsiteX34035" y="connsiteY34035"/>
              </a:cxn>
              <a:cxn ang="0">
                <a:pos x="connsiteX34036" y="connsiteY34036"/>
              </a:cxn>
              <a:cxn ang="0">
                <a:pos x="connsiteX34037" y="connsiteY34037"/>
              </a:cxn>
              <a:cxn ang="0">
                <a:pos x="connsiteX34038" y="connsiteY34038"/>
              </a:cxn>
              <a:cxn ang="0">
                <a:pos x="connsiteX34039" y="connsiteY34039"/>
              </a:cxn>
              <a:cxn ang="0">
                <a:pos x="connsiteX34040" y="connsiteY34040"/>
              </a:cxn>
              <a:cxn ang="0">
                <a:pos x="connsiteX34041" y="connsiteY34041"/>
              </a:cxn>
              <a:cxn ang="0">
                <a:pos x="connsiteX34042" y="connsiteY34042"/>
              </a:cxn>
              <a:cxn ang="0">
                <a:pos x="connsiteX34043" y="connsiteY34043"/>
              </a:cxn>
              <a:cxn ang="0">
                <a:pos x="connsiteX34044" y="connsiteY34044"/>
              </a:cxn>
              <a:cxn ang="0">
                <a:pos x="connsiteX34045" y="connsiteY34045"/>
              </a:cxn>
              <a:cxn ang="0">
                <a:pos x="connsiteX34046" y="connsiteY34046"/>
              </a:cxn>
              <a:cxn ang="0">
                <a:pos x="connsiteX34047" y="connsiteY34047"/>
              </a:cxn>
              <a:cxn ang="0">
                <a:pos x="connsiteX34048" y="connsiteY34048"/>
              </a:cxn>
              <a:cxn ang="0">
                <a:pos x="connsiteX34049" y="connsiteY34049"/>
              </a:cxn>
              <a:cxn ang="0">
                <a:pos x="connsiteX34050" y="connsiteY34050"/>
              </a:cxn>
              <a:cxn ang="0">
                <a:pos x="connsiteX34051" y="connsiteY34051"/>
              </a:cxn>
              <a:cxn ang="0">
                <a:pos x="connsiteX34052" y="connsiteY34052"/>
              </a:cxn>
              <a:cxn ang="0">
                <a:pos x="connsiteX34053" y="connsiteY34053"/>
              </a:cxn>
              <a:cxn ang="0">
                <a:pos x="connsiteX34054" y="connsiteY34054"/>
              </a:cxn>
              <a:cxn ang="0">
                <a:pos x="connsiteX34055" y="connsiteY34055"/>
              </a:cxn>
              <a:cxn ang="0">
                <a:pos x="connsiteX34056" y="connsiteY34056"/>
              </a:cxn>
              <a:cxn ang="0">
                <a:pos x="connsiteX34057" y="connsiteY34057"/>
              </a:cxn>
              <a:cxn ang="0">
                <a:pos x="connsiteX34058" y="connsiteY34058"/>
              </a:cxn>
              <a:cxn ang="0">
                <a:pos x="connsiteX34059" y="connsiteY34059"/>
              </a:cxn>
              <a:cxn ang="0">
                <a:pos x="connsiteX34060" y="connsiteY34060"/>
              </a:cxn>
              <a:cxn ang="0">
                <a:pos x="connsiteX34061" y="connsiteY34061"/>
              </a:cxn>
              <a:cxn ang="0">
                <a:pos x="connsiteX34062" y="connsiteY34062"/>
              </a:cxn>
              <a:cxn ang="0">
                <a:pos x="connsiteX34063" y="connsiteY34063"/>
              </a:cxn>
              <a:cxn ang="0">
                <a:pos x="connsiteX34064" y="connsiteY34064"/>
              </a:cxn>
              <a:cxn ang="0">
                <a:pos x="connsiteX34065" y="connsiteY34065"/>
              </a:cxn>
              <a:cxn ang="0">
                <a:pos x="connsiteX34066" y="connsiteY34066"/>
              </a:cxn>
              <a:cxn ang="0">
                <a:pos x="connsiteX34067" y="connsiteY34067"/>
              </a:cxn>
              <a:cxn ang="0">
                <a:pos x="connsiteX34068" y="connsiteY34068"/>
              </a:cxn>
              <a:cxn ang="0">
                <a:pos x="connsiteX34069" y="connsiteY34069"/>
              </a:cxn>
              <a:cxn ang="0">
                <a:pos x="connsiteX34070" y="connsiteY34070"/>
              </a:cxn>
              <a:cxn ang="0">
                <a:pos x="connsiteX34071" y="connsiteY34071"/>
              </a:cxn>
              <a:cxn ang="0">
                <a:pos x="connsiteX34072" y="connsiteY34072"/>
              </a:cxn>
              <a:cxn ang="0">
                <a:pos x="connsiteX34073" y="connsiteY34073"/>
              </a:cxn>
              <a:cxn ang="0">
                <a:pos x="connsiteX34074" y="connsiteY34074"/>
              </a:cxn>
              <a:cxn ang="0">
                <a:pos x="connsiteX34075" y="connsiteY34075"/>
              </a:cxn>
              <a:cxn ang="0">
                <a:pos x="connsiteX34076" y="connsiteY34076"/>
              </a:cxn>
              <a:cxn ang="0">
                <a:pos x="connsiteX34077" y="connsiteY34077"/>
              </a:cxn>
              <a:cxn ang="0">
                <a:pos x="connsiteX34078" y="connsiteY34078"/>
              </a:cxn>
              <a:cxn ang="0">
                <a:pos x="connsiteX34079" y="connsiteY34079"/>
              </a:cxn>
              <a:cxn ang="0">
                <a:pos x="connsiteX34080" y="connsiteY34080"/>
              </a:cxn>
              <a:cxn ang="0">
                <a:pos x="connsiteX34081" y="connsiteY34081"/>
              </a:cxn>
              <a:cxn ang="0">
                <a:pos x="connsiteX34082" y="connsiteY34082"/>
              </a:cxn>
              <a:cxn ang="0">
                <a:pos x="connsiteX34083" y="connsiteY34083"/>
              </a:cxn>
              <a:cxn ang="0">
                <a:pos x="connsiteX34084" y="connsiteY34084"/>
              </a:cxn>
              <a:cxn ang="0">
                <a:pos x="connsiteX34085" y="connsiteY34085"/>
              </a:cxn>
              <a:cxn ang="0">
                <a:pos x="connsiteX34086" y="connsiteY34086"/>
              </a:cxn>
              <a:cxn ang="0">
                <a:pos x="connsiteX34087" y="connsiteY34087"/>
              </a:cxn>
              <a:cxn ang="0">
                <a:pos x="connsiteX34088" y="connsiteY34088"/>
              </a:cxn>
              <a:cxn ang="0">
                <a:pos x="connsiteX34089" y="connsiteY34089"/>
              </a:cxn>
              <a:cxn ang="0">
                <a:pos x="connsiteX34090" y="connsiteY34090"/>
              </a:cxn>
              <a:cxn ang="0">
                <a:pos x="connsiteX34091" y="connsiteY34091"/>
              </a:cxn>
              <a:cxn ang="0">
                <a:pos x="connsiteX34092" y="connsiteY34092"/>
              </a:cxn>
              <a:cxn ang="0">
                <a:pos x="connsiteX34093" y="connsiteY34093"/>
              </a:cxn>
              <a:cxn ang="0">
                <a:pos x="connsiteX34094" y="connsiteY34094"/>
              </a:cxn>
              <a:cxn ang="0">
                <a:pos x="connsiteX34095" y="connsiteY34095"/>
              </a:cxn>
              <a:cxn ang="0">
                <a:pos x="connsiteX34096" y="connsiteY34096"/>
              </a:cxn>
              <a:cxn ang="0">
                <a:pos x="connsiteX34097" y="connsiteY34097"/>
              </a:cxn>
              <a:cxn ang="0">
                <a:pos x="connsiteX34098" y="connsiteY34098"/>
              </a:cxn>
              <a:cxn ang="0">
                <a:pos x="connsiteX34099" y="connsiteY34099"/>
              </a:cxn>
              <a:cxn ang="0">
                <a:pos x="connsiteX34100" y="connsiteY34100"/>
              </a:cxn>
              <a:cxn ang="0">
                <a:pos x="connsiteX34101" y="connsiteY34101"/>
              </a:cxn>
              <a:cxn ang="0">
                <a:pos x="connsiteX34102" y="connsiteY34102"/>
              </a:cxn>
              <a:cxn ang="0">
                <a:pos x="connsiteX34103" y="connsiteY34103"/>
              </a:cxn>
              <a:cxn ang="0">
                <a:pos x="connsiteX34104" y="connsiteY34104"/>
              </a:cxn>
              <a:cxn ang="0">
                <a:pos x="connsiteX34105" y="connsiteY34105"/>
              </a:cxn>
              <a:cxn ang="0">
                <a:pos x="connsiteX34106" y="connsiteY34106"/>
              </a:cxn>
              <a:cxn ang="0">
                <a:pos x="connsiteX34107" y="connsiteY34107"/>
              </a:cxn>
              <a:cxn ang="0">
                <a:pos x="connsiteX34108" y="connsiteY34108"/>
              </a:cxn>
              <a:cxn ang="0">
                <a:pos x="connsiteX34109" y="connsiteY34109"/>
              </a:cxn>
              <a:cxn ang="0">
                <a:pos x="connsiteX34110" y="connsiteY34110"/>
              </a:cxn>
              <a:cxn ang="0">
                <a:pos x="connsiteX34111" y="connsiteY34111"/>
              </a:cxn>
              <a:cxn ang="0">
                <a:pos x="connsiteX34112" y="connsiteY34112"/>
              </a:cxn>
              <a:cxn ang="0">
                <a:pos x="connsiteX34113" y="connsiteY34113"/>
              </a:cxn>
              <a:cxn ang="0">
                <a:pos x="connsiteX34114" y="connsiteY34114"/>
              </a:cxn>
              <a:cxn ang="0">
                <a:pos x="connsiteX34115" y="connsiteY34115"/>
              </a:cxn>
              <a:cxn ang="0">
                <a:pos x="connsiteX34116" y="connsiteY34116"/>
              </a:cxn>
              <a:cxn ang="0">
                <a:pos x="connsiteX34117" y="connsiteY34117"/>
              </a:cxn>
              <a:cxn ang="0">
                <a:pos x="connsiteX34118" y="connsiteY34118"/>
              </a:cxn>
              <a:cxn ang="0">
                <a:pos x="connsiteX34119" y="connsiteY34119"/>
              </a:cxn>
              <a:cxn ang="0">
                <a:pos x="connsiteX34120" y="connsiteY34120"/>
              </a:cxn>
              <a:cxn ang="0">
                <a:pos x="connsiteX34121" y="connsiteY34121"/>
              </a:cxn>
              <a:cxn ang="0">
                <a:pos x="connsiteX34122" y="connsiteY34122"/>
              </a:cxn>
              <a:cxn ang="0">
                <a:pos x="connsiteX34123" y="connsiteY34123"/>
              </a:cxn>
              <a:cxn ang="0">
                <a:pos x="connsiteX34124" y="connsiteY34124"/>
              </a:cxn>
              <a:cxn ang="0">
                <a:pos x="connsiteX34125" y="connsiteY34125"/>
              </a:cxn>
              <a:cxn ang="0">
                <a:pos x="connsiteX34126" y="connsiteY34126"/>
              </a:cxn>
              <a:cxn ang="0">
                <a:pos x="connsiteX34127" y="connsiteY34127"/>
              </a:cxn>
              <a:cxn ang="0">
                <a:pos x="connsiteX34128" y="connsiteY34128"/>
              </a:cxn>
              <a:cxn ang="0">
                <a:pos x="connsiteX34129" y="connsiteY34129"/>
              </a:cxn>
              <a:cxn ang="0">
                <a:pos x="connsiteX34130" y="connsiteY34130"/>
              </a:cxn>
              <a:cxn ang="0">
                <a:pos x="connsiteX34131" y="connsiteY34131"/>
              </a:cxn>
              <a:cxn ang="0">
                <a:pos x="connsiteX34132" y="connsiteY34132"/>
              </a:cxn>
              <a:cxn ang="0">
                <a:pos x="connsiteX34133" y="connsiteY34133"/>
              </a:cxn>
              <a:cxn ang="0">
                <a:pos x="connsiteX34134" y="connsiteY34134"/>
              </a:cxn>
              <a:cxn ang="0">
                <a:pos x="connsiteX34135" y="connsiteY34135"/>
              </a:cxn>
              <a:cxn ang="0">
                <a:pos x="connsiteX34136" y="connsiteY34136"/>
              </a:cxn>
              <a:cxn ang="0">
                <a:pos x="connsiteX34137" y="connsiteY34137"/>
              </a:cxn>
              <a:cxn ang="0">
                <a:pos x="connsiteX34138" y="connsiteY34138"/>
              </a:cxn>
              <a:cxn ang="0">
                <a:pos x="connsiteX34139" y="connsiteY34139"/>
              </a:cxn>
              <a:cxn ang="0">
                <a:pos x="connsiteX34140" y="connsiteY34140"/>
              </a:cxn>
              <a:cxn ang="0">
                <a:pos x="connsiteX34141" y="connsiteY34141"/>
              </a:cxn>
              <a:cxn ang="0">
                <a:pos x="connsiteX34142" y="connsiteY34142"/>
              </a:cxn>
              <a:cxn ang="0">
                <a:pos x="connsiteX34143" y="connsiteY34143"/>
              </a:cxn>
              <a:cxn ang="0">
                <a:pos x="connsiteX34144" y="connsiteY34144"/>
              </a:cxn>
              <a:cxn ang="0">
                <a:pos x="connsiteX34145" y="connsiteY34145"/>
              </a:cxn>
              <a:cxn ang="0">
                <a:pos x="connsiteX34146" y="connsiteY34146"/>
              </a:cxn>
              <a:cxn ang="0">
                <a:pos x="connsiteX34147" y="connsiteY34147"/>
              </a:cxn>
              <a:cxn ang="0">
                <a:pos x="connsiteX34148" y="connsiteY34148"/>
              </a:cxn>
              <a:cxn ang="0">
                <a:pos x="connsiteX34149" y="connsiteY34149"/>
              </a:cxn>
              <a:cxn ang="0">
                <a:pos x="connsiteX34150" y="connsiteY34150"/>
              </a:cxn>
              <a:cxn ang="0">
                <a:pos x="connsiteX34151" y="connsiteY34151"/>
              </a:cxn>
              <a:cxn ang="0">
                <a:pos x="connsiteX34152" y="connsiteY34152"/>
              </a:cxn>
              <a:cxn ang="0">
                <a:pos x="connsiteX34153" y="connsiteY34153"/>
              </a:cxn>
              <a:cxn ang="0">
                <a:pos x="connsiteX34154" y="connsiteY34154"/>
              </a:cxn>
              <a:cxn ang="0">
                <a:pos x="connsiteX34155" y="connsiteY34155"/>
              </a:cxn>
              <a:cxn ang="0">
                <a:pos x="connsiteX34156" y="connsiteY34156"/>
              </a:cxn>
              <a:cxn ang="0">
                <a:pos x="connsiteX34157" y="connsiteY34157"/>
              </a:cxn>
              <a:cxn ang="0">
                <a:pos x="connsiteX34158" y="connsiteY34158"/>
              </a:cxn>
              <a:cxn ang="0">
                <a:pos x="connsiteX34159" y="connsiteY34159"/>
              </a:cxn>
              <a:cxn ang="0">
                <a:pos x="connsiteX34160" y="connsiteY34160"/>
              </a:cxn>
              <a:cxn ang="0">
                <a:pos x="connsiteX34161" y="connsiteY34161"/>
              </a:cxn>
              <a:cxn ang="0">
                <a:pos x="connsiteX34162" y="connsiteY34162"/>
              </a:cxn>
              <a:cxn ang="0">
                <a:pos x="connsiteX34163" y="connsiteY34163"/>
              </a:cxn>
              <a:cxn ang="0">
                <a:pos x="connsiteX34164" y="connsiteY34164"/>
              </a:cxn>
              <a:cxn ang="0">
                <a:pos x="connsiteX34165" y="connsiteY34165"/>
              </a:cxn>
              <a:cxn ang="0">
                <a:pos x="connsiteX34166" y="connsiteY34166"/>
              </a:cxn>
              <a:cxn ang="0">
                <a:pos x="connsiteX34167" y="connsiteY34167"/>
              </a:cxn>
              <a:cxn ang="0">
                <a:pos x="connsiteX34168" y="connsiteY34168"/>
              </a:cxn>
              <a:cxn ang="0">
                <a:pos x="connsiteX34169" y="connsiteY34169"/>
              </a:cxn>
              <a:cxn ang="0">
                <a:pos x="connsiteX34170" y="connsiteY34170"/>
              </a:cxn>
              <a:cxn ang="0">
                <a:pos x="connsiteX34171" y="connsiteY34171"/>
              </a:cxn>
              <a:cxn ang="0">
                <a:pos x="connsiteX34172" y="connsiteY34172"/>
              </a:cxn>
              <a:cxn ang="0">
                <a:pos x="connsiteX34173" y="connsiteY34173"/>
              </a:cxn>
              <a:cxn ang="0">
                <a:pos x="connsiteX34174" y="connsiteY34174"/>
              </a:cxn>
              <a:cxn ang="0">
                <a:pos x="connsiteX34175" y="connsiteY34175"/>
              </a:cxn>
              <a:cxn ang="0">
                <a:pos x="connsiteX34176" y="connsiteY34176"/>
              </a:cxn>
              <a:cxn ang="0">
                <a:pos x="connsiteX34177" y="connsiteY34177"/>
              </a:cxn>
              <a:cxn ang="0">
                <a:pos x="connsiteX34178" y="connsiteY34178"/>
              </a:cxn>
              <a:cxn ang="0">
                <a:pos x="connsiteX34179" y="connsiteY34179"/>
              </a:cxn>
              <a:cxn ang="0">
                <a:pos x="connsiteX34180" y="connsiteY34180"/>
              </a:cxn>
              <a:cxn ang="0">
                <a:pos x="connsiteX34181" y="connsiteY34181"/>
              </a:cxn>
              <a:cxn ang="0">
                <a:pos x="connsiteX34182" y="connsiteY34182"/>
              </a:cxn>
              <a:cxn ang="0">
                <a:pos x="connsiteX34183" y="connsiteY34183"/>
              </a:cxn>
              <a:cxn ang="0">
                <a:pos x="connsiteX34184" y="connsiteY34184"/>
              </a:cxn>
              <a:cxn ang="0">
                <a:pos x="connsiteX34185" y="connsiteY34185"/>
              </a:cxn>
              <a:cxn ang="0">
                <a:pos x="connsiteX34186" y="connsiteY34186"/>
              </a:cxn>
              <a:cxn ang="0">
                <a:pos x="connsiteX34187" y="connsiteY34187"/>
              </a:cxn>
              <a:cxn ang="0">
                <a:pos x="connsiteX34188" y="connsiteY34188"/>
              </a:cxn>
              <a:cxn ang="0">
                <a:pos x="connsiteX34189" y="connsiteY34189"/>
              </a:cxn>
              <a:cxn ang="0">
                <a:pos x="connsiteX34190" y="connsiteY34190"/>
              </a:cxn>
              <a:cxn ang="0">
                <a:pos x="connsiteX34191" y="connsiteY34191"/>
              </a:cxn>
              <a:cxn ang="0">
                <a:pos x="connsiteX34192" y="connsiteY34192"/>
              </a:cxn>
              <a:cxn ang="0">
                <a:pos x="connsiteX34193" y="connsiteY34193"/>
              </a:cxn>
              <a:cxn ang="0">
                <a:pos x="connsiteX34194" y="connsiteY34194"/>
              </a:cxn>
              <a:cxn ang="0">
                <a:pos x="connsiteX34195" y="connsiteY34195"/>
              </a:cxn>
              <a:cxn ang="0">
                <a:pos x="connsiteX34196" y="connsiteY34196"/>
              </a:cxn>
              <a:cxn ang="0">
                <a:pos x="connsiteX34197" y="connsiteY34197"/>
              </a:cxn>
              <a:cxn ang="0">
                <a:pos x="connsiteX34198" y="connsiteY34198"/>
              </a:cxn>
              <a:cxn ang="0">
                <a:pos x="connsiteX34199" y="connsiteY34199"/>
              </a:cxn>
              <a:cxn ang="0">
                <a:pos x="connsiteX34200" y="connsiteY34200"/>
              </a:cxn>
              <a:cxn ang="0">
                <a:pos x="connsiteX34201" y="connsiteY34201"/>
              </a:cxn>
              <a:cxn ang="0">
                <a:pos x="connsiteX34202" y="connsiteY34202"/>
              </a:cxn>
              <a:cxn ang="0">
                <a:pos x="connsiteX34203" y="connsiteY34203"/>
              </a:cxn>
              <a:cxn ang="0">
                <a:pos x="connsiteX34204" y="connsiteY34204"/>
              </a:cxn>
              <a:cxn ang="0">
                <a:pos x="connsiteX34205" y="connsiteY34205"/>
              </a:cxn>
              <a:cxn ang="0">
                <a:pos x="connsiteX34206" y="connsiteY34206"/>
              </a:cxn>
              <a:cxn ang="0">
                <a:pos x="connsiteX34207" y="connsiteY34207"/>
              </a:cxn>
              <a:cxn ang="0">
                <a:pos x="connsiteX34208" y="connsiteY34208"/>
              </a:cxn>
              <a:cxn ang="0">
                <a:pos x="connsiteX34209" y="connsiteY34209"/>
              </a:cxn>
              <a:cxn ang="0">
                <a:pos x="connsiteX34210" y="connsiteY34210"/>
              </a:cxn>
              <a:cxn ang="0">
                <a:pos x="connsiteX34211" y="connsiteY34211"/>
              </a:cxn>
              <a:cxn ang="0">
                <a:pos x="connsiteX34212" y="connsiteY34212"/>
              </a:cxn>
              <a:cxn ang="0">
                <a:pos x="connsiteX34213" y="connsiteY34213"/>
              </a:cxn>
              <a:cxn ang="0">
                <a:pos x="connsiteX34214" y="connsiteY34214"/>
              </a:cxn>
              <a:cxn ang="0">
                <a:pos x="connsiteX34215" y="connsiteY34215"/>
              </a:cxn>
              <a:cxn ang="0">
                <a:pos x="connsiteX34216" y="connsiteY34216"/>
              </a:cxn>
              <a:cxn ang="0">
                <a:pos x="connsiteX34217" y="connsiteY34217"/>
              </a:cxn>
              <a:cxn ang="0">
                <a:pos x="connsiteX34218" y="connsiteY34218"/>
              </a:cxn>
              <a:cxn ang="0">
                <a:pos x="connsiteX34219" y="connsiteY34219"/>
              </a:cxn>
              <a:cxn ang="0">
                <a:pos x="connsiteX34220" y="connsiteY34220"/>
              </a:cxn>
              <a:cxn ang="0">
                <a:pos x="connsiteX34221" y="connsiteY34221"/>
              </a:cxn>
              <a:cxn ang="0">
                <a:pos x="connsiteX34222" y="connsiteY34222"/>
              </a:cxn>
              <a:cxn ang="0">
                <a:pos x="connsiteX34223" y="connsiteY34223"/>
              </a:cxn>
              <a:cxn ang="0">
                <a:pos x="connsiteX34224" y="connsiteY34224"/>
              </a:cxn>
              <a:cxn ang="0">
                <a:pos x="connsiteX34225" y="connsiteY34225"/>
              </a:cxn>
              <a:cxn ang="0">
                <a:pos x="connsiteX34226" y="connsiteY34226"/>
              </a:cxn>
              <a:cxn ang="0">
                <a:pos x="connsiteX34227" y="connsiteY34227"/>
              </a:cxn>
              <a:cxn ang="0">
                <a:pos x="connsiteX34228" y="connsiteY34228"/>
              </a:cxn>
              <a:cxn ang="0">
                <a:pos x="connsiteX34229" y="connsiteY34229"/>
              </a:cxn>
              <a:cxn ang="0">
                <a:pos x="connsiteX34230" y="connsiteY34230"/>
              </a:cxn>
              <a:cxn ang="0">
                <a:pos x="connsiteX34231" y="connsiteY34231"/>
              </a:cxn>
              <a:cxn ang="0">
                <a:pos x="connsiteX34232" y="connsiteY34232"/>
              </a:cxn>
              <a:cxn ang="0">
                <a:pos x="connsiteX34233" y="connsiteY34233"/>
              </a:cxn>
              <a:cxn ang="0">
                <a:pos x="connsiteX34234" y="connsiteY34234"/>
              </a:cxn>
              <a:cxn ang="0">
                <a:pos x="connsiteX34235" y="connsiteY34235"/>
              </a:cxn>
              <a:cxn ang="0">
                <a:pos x="connsiteX34236" y="connsiteY34236"/>
              </a:cxn>
              <a:cxn ang="0">
                <a:pos x="connsiteX34237" y="connsiteY34237"/>
              </a:cxn>
              <a:cxn ang="0">
                <a:pos x="connsiteX34238" y="connsiteY34238"/>
              </a:cxn>
              <a:cxn ang="0">
                <a:pos x="connsiteX34239" y="connsiteY34239"/>
              </a:cxn>
              <a:cxn ang="0">
                <a:pos x="connsiteX34240" y="connsiteY34240"/>
              </a:cxn>
              <a:cxn ang="0">
                <a:pos x="connsiteX34241" y="connsiteY34241"/>
              </a:cxn>
              <a:cxn ang="0">
                <a:pos x="connsiteX34242" y="connsiteY34242"/>
              </a:cxn>
              <a:cxn ang="0">
                <a:pos x="connsiteX34243" y="connsiteY34243"/>
              </a:cxn>
              <a:cxn ang="0">
                <a:pos x="connsiteX34244" y="connsiteY34244"/>
              </a:cxn>
              <a:cxn ang="0">
                <a:pos x="connsiteX34245" y="connsiteY34245"/>
              </a:cxn>
              <a:cxn ang="0">
                <a:pos x="connsiteX34246" y="connsiteY34246"/>
              </a:cxn>
              <a:cxn ang="0">
                <a:pos x="connsiteX34247" y="connsiteY34247"/>
              </a:cxn>
              <a:cxn ang="0">
                <a:pos x="connsiteX34248" y="connsiteY34248"/>
              </a:cxn>
              <a:cxn ang="0">
                <a:pos x="connsiteX34249" y="connsiteY34249"/>
              </a:cxn>
              <a:cxn ang="0">
                <a:pos x="connsiteX34250" y="connsiteY34250"/>
              </a:cxn>
              <a:cxn ang="0">
                <a:pos x="connsiteX34251" y="connsiteY34251"/>
              </a:cxn>
              <a:cxn ang="0">
                <a:pos x="connsiteX34252" y="connsiteY34252"/>
              </a:cxn>
              <a:cxn ang="0">
                <a:pos x="connsiteX34253" y="connsiteY34253"/>
              </a:cxn>
              <a:cxn ang="0">
                <a:pos x="connsiteX34254" y="connsiteY34254"/>
              </a:cxn>
              <a:cxn ang="0">
                <a:pos x="connsiteX34255" y="connsiteY34255"/>
              </a:cxn>
              <a:cxn ang="0">
                <a:pos x="connsiteX34256" y="connsiteY34256"/>
              </a:cxn>
              <a:cxn ang="0">
                <a:pos x="connsiteX34257" y="connsiteY34257"/>
              </a:cxn>
              <a:cxn ang="0">
                <a:pos x="connsiteX34258" y="connsiteY34258"/>
              </a:cxn>
              <a:cxn ang="0">
                <a:pos x="connsiteX34259" y="connsiteY34259"/>
              </a:cxn>
              <a:cxn ang="0">
                <a:pos x="connsiteX34260" y="connsiteY34260"/>
              </a:cxn>
              <a:cxn ang="0">
                <a:pos x="connsiteX34261" y="connsiteY34261"/>
              </a:cxn>
              <a:cxn ang="0">
                <a:pos x="connsiteX34262" y="connsiteY34262"/>
              </a:cxn>
              <a:cxn ang="0">
                <a:pos x="connsiteX34263" y="connsiteY34263"/>
              </a:cxn>
              <a:cxn ang="0">
                <a:pos x="connsiteX34264" y="connsiteY34264"/>
              </a:cxn>
              <a:cxn ang="0">
                <a:pos x="connsiteX34265" y="connsiteY34265"/>
              </a:cxn>
              <a:cxn ang="0">
                <a:pos x="connsiteX34266" y="connsiteY34266"/>
              </a:cxn>
              <a:cxn ang="0">
                <a:pos x="connsiteX34267" y="connsiteY34267"/>
              </a:cxn>
              <a:cxn ang="0">
                <a:pos x="connsiteX34268" y="connsiteY34268"/>
              </a:cxn>
              <a:cxn ang="0">
                <a:pos x="connsiteX34269" y="connsiteY34269"/>
              </a:cxn>
              <a:cxn ang="0">
                <a:pos x="connsiteX34270" y="connsiteY34270"/>
              </a:cxn>
              <a:cxn ang="0">
                <a:pos x="connsiteX34271" y="connsiteY34271"/>
              </a:cxn>
              <a:cxn ang="0">
                <a:pos x="connsiteX34272" y="connsiteY34272"/>
              </a:cxn>
              <a:cxn ang="0">
                <a:pos x="connsiteX34273" y="connsiteY34273"/>
              </a:cxn>
              <a:cxn ang="0">
                <a:pos x="connsiteX34274" y="connsiteY34274"/>
              </a:cxn>
              <a:cxn ang="0">
                <a:pos x="connsiteX34275" y="connsiteY34275"/>
              </a:cxn>
              <a:cxn ang="0">
                <a:pos x="connsiteX34276" y="connsiteY34276"/>
              </a:cxn>
              <a:cxn ang="0">
                <a:pos x="connsiteX34277" y="connsiteY34277"/>
              </a:cxn>
              <a:cxn ang="0">
                <a:pos x="connsiteX34278" y="connsiteY34278"/>
              </a:cxn>
              <a:cxn ang="0">
                <a:pos x="connsiteX34279" y="connsiteY34279"/>
              </a:cxn>
              <a:cxn ang="0">
                <a:pos x="connsiteX34280" y="connsiteY34280"/>
              </a:cxn>
              <a:cxn ang="0">
                <a:pos x="connsiteX34281" y="connsiteY34281"/>
              </a:cxn>
              <a:cxn ang="0">
                <a:pos x="connsiteX34282" y="connsiteY34282"/>
              </a:cxn>
              <a:cxn ang="0">
                <a:pos x="connsiteX34283" y="connsiteY34283"/>
              </a:cxn>
              <a:cxn ang="0">
                <a:pos x="connsiteX34284" y="connsiteY34284"/>
              </a:cxn>
              <a:cxn ang="0">
                <a:pos x="connsiteX34285" y="connsiteY34285"/>
              </a:cxn>
              <a:cxn ang="0">
                <a:pos x="connsiteX34286" y="connsiteY34286"/>
              </a:cxn>
              <a:cxn ang="0">
                <a:pos x="connsiteX34287" y="connsiteY34287"/>
              </a:cxn>
              <a:cxn ang="0">
                <a:pos x="connsiteX34288" y="connsiteY34288"/>
              </a:cxn>
              <a:cxn ang="0">
                <a:pos x="connsiteX34289" y="connsiteY34289"/>
              </a:cxn>
              <a:cxn ang="0">
                <a:pos x="connsiteX34290" y="connsiteY34290"/>
              </a:cxn>
              <a:cxn ang="0">
                <a:pos x="connsiteX34291" y="connsiteY34291"/>
              </a:cxn>
              <a:cxn ang="0">
                <a:pos x="connsiteX34292" y="connsiteY34292"/>
              </a:cxn>
              <a:cxn ang="0">
                <a:pos x="connsiteX34293" y="connsiteY34293"/>
              </a:cxn>
              <a:cxn ang="0">
                <a:pos x="connsiteX34294" y="connsiteY34294"/>
              </a:cxn>
              <a:cxn ang="0">
                <a:pos x="connsiteX34295" y="connsiteY34295"/>
              </a:cxn>
              <a:cxn ang="0">
                <a:pos x="connsiteX34296" y="connsiteY34296"/>
              </a:cxn>
              <a:cxn ang="0">
                <a:pos x="connsiteX34297" y="connsiteY34297"/>
              </a:cxn>
              <a:cxn ang="0">
                <a:pos x="connsiteX34298" y="connsiteY34298"/>
              </a:cxn>
              <a:cxn ang="0">
                <a:pos x="connsiteX34299" y="connsiteY34299"/>
              </a:cxn>
              <a:cxn ang="0">
                <a:pos x="connsiteX34300" y="connsiteY34300"/>
              </a:cxn>
              <a:cxn ang="0">
                <a:pos x="connsiteX34301" y="connsiteY34301"/>
              </a:cxn>
              <a:cxn ang="0">
                <a:pos x="connsiteX34302" y="connsiteY34302"/>
              </a:cxn>
              <a:cxn ang="0">
                <a:pos x="connsiteX34303" y="connsiteY34303"/>
              </a:cxn>
              <a:cxn ang="0">
                <a:pos x="connsiteX34304" y="connsiteY34304"/>
              </a:cxn>
              <a:cxn ang="0">
                <a:pos x="connsiteX34305" y="connsiteY34305"/>
              </a:cxn>
              <a:cxn ang="0">
                <a:pos x="connsiteX34306" y="connsiteY34306"/>
              </a:cxn>
              <a:cxn ang="0">
                <a:pos x="connsiteX34307" y="connsiteY34307"/>
              </a:cxn>
              <a:cxn ang="0">
                <a:pos x="connsiteX34308" y="connsiteY34308"/>
              </a:cxn>
              <a:cxn ang="0">
                <a:pos x="connsiteX34309" y="connsiteY34309"/>
              </a:cxn>
              <a:cxn ang="0">
                <a:pos x="connsiteX34310" y="connsiteY34310"/>
              </a:cxn>
              <a:cxn ang="0">
                <a:pos x="connsiteX34311" y="connsiteY34311"/>
              </a:cxn>
              <a:cxn ang="0">
                <a:pos x="connsiteX34312" y="connsiteY34312"/>
              </a:cxn>
              <a:cxn ang="0">
                <a:pos x="connsiteX34313" y="connsiteY34313"/>
              </a:cxn>
              <a:cxn ang="0">
                <a:pos x="connsiteX34314" y="connsiteY34314"/>
              </a:cxn>
              <a:cxn ang="0">
                <a:pos x="connsiteX34315" y="connsiteY34315"/>
              </a:cxn>
              <a:cxn ang="0">
                <a:pos x="connsiteX34316" y="connsiteY34316"/>
              </a:cxn>
              <a:cxn ang="0">
                <a:pos x="connsiteX34317" y="connsiteY34317"/>
              </a:cxn>
              <a:cxn ang="0">
                <a:pos x="connsiteX34318" y="connsiteY34318"/>
              </a:cxn>
              <a:cxn ang="0">
                <a:pos x="connsiteX34319" y="connsiteY34319"/>
              </a:cxn>
              <a:cxn ang="0">
                <a:pos x="connsiteX34320" y="connsiteY34320"/>
              </a:cxn>
              <a:cxn ang="0">
                <a:pos x="connsiteX34321" y="connsiteY34321"/>
              </a:cxn>
              <a:cxn ang="0">
                <a:pos x="connsiteX34322" y="connsiteY34322"/>
              </a:cxn>
              <a:cxn ang="0">
                <a:pos x="connsiteX34323" y="connsiteY34323"/>
              </a:cxn>
              <a:cxn ang="0">
                <a:pos x="connsiteX34324" y="connsiteY34324"/>
              </a:cxn>
              <a:cxn ang="0">
                <a:pos x="connsiteX34325" y="connsiteY34325"/>
              </a:cxn>
              <a:cxn ang="0">
                <a:pos x="connsiteX34326" y="connsiteY34326"/>
              </a:cxn>
              <a:cxn ang="0">
                <a:pos x="connsiteX34327" y="connsiteY34327"/>
              </a:cxn>
              <a:cxn ang="0">
                <a:pos x="connsiteX34328" y="connsiteY34328"/>
              </a:cxn>
              <a:cxn ang="0">
                <a:pos x="connsiteX34329" y="connsiteY34329"/>
              </a:cxn>
              <a:cxn ang="0">
                <a:pos x="connsiteX34330" y="connsiteY34330"/>
              </a:cxn>
              <a:cxn ang="0">
                <a:pos x="connsiteX34331" y="connsiteY34331"/>
              </a:cxn>
              <a:cxn ang="0">
                <a:pos x="connsiteX34332" y="connsiteY34332"/>
              </a:cxn>
              <a:cxn ang="0">
                <a:pos x="connsiteX34333" y="connsiteY34333"/>
              </a:cxn>
              <a:cxn ang="0">
                <a:pos x="connsiteX34334" y="connsiteY34334"/>
              </a:cxn>
              <a:cxn ang="0">
                <a:pos x="connsiteX34335" y="connsiteY34335"/>
              </a:cxn>
              <a:cxn ang="0">
                <a:pos x="connsiteX34336" y="connsiteY34336"/>
              </a:cxn>
              <a:cxn ang="0">
                <a:pos x="connsiteX34337" y="connsiteY34337"/>
              </a:cxn>
              <a:cxn ang="0">
                <a:pos x="connsiteX34338" y="connsiteY34338"/>
              </a:cxn>
              <a:cxn ang="0">
                <a:pos x="connsiteX34339" y="connsiteY34339"/>
              </a:cxn>
              <a:cxn ang="0">
                <a:pos x="connsiteX34340" y="connsiteY34340"/>
              </a:cxn>
              <a:cxn ang="0">
                <a:pos x="connsiteX34341" y="connsiteY34341"/>
              </a:cxn>
              <a:cxn ang="0">
                <a:pos x="connsiteX34342" y="connsiteY34342"/>
              </a:cxn>
              <a:cxn ang="0">
                <a:pos x="connsiteX34343" y="connsiteY34343"/>
              </a:cxn>
              <a:cxn ang="0">
                <a:pos x="connsiteX34344" y="connsiteY34344"/>
              </a:cxn>
              <a:cxn ang="0">
                <a:pos x="connsiteX34345" y="connsiteY34345"/>
              </a:cxn>
              <a:cxn ang="0">
                <a:pos x="connsiteX34346" y="connsiteY34346"/>
              </a:cxn>
              <a:cxn ang="0">
                <a:pos x="connsiteX34347" y="connsiteY34347"/>
              </a:cxn>
              <a:cxn ang="0">
                <a:pos x="connsiteX34348" y="connsiteY34348"/>
              </a:cxn>
              <a:cxn ang="0">
                <a:pos x="connsiteX34349" y="connsiteY34349"/>
              </a:cxn>
              <a:cxn ang="0">
                <a:pos x="connsiteX34350" y="connsiteY34350"/>
              </a:cxn>
              <a:cxn ang="0">
                <a:pos x="connsiteX34351" y="connsiteY34351"/>
              </a:cxn>
              <a:cxn ang="0">
                <a:pos x="connsiteX34352" y="connsiteY34352"/>
              </a:cxn>
              <a:cxn ang="0">
                <a:pos x="connsiteX34353" y="connsiteY34353"/>
              </a:cxn>
              <a:cxn ang="0">
                <a:pos x="connsiteX34354" y="connsiteY34354"/>
              </a:cxn>
              <a:cxn ang="0">
                <a:pos x="connsiteX34355" y="connsiteY34355"/>
              </a:cxn>
              <a:cxn ang="0">
                <a:pos x="connsiteX34356" y="connsiteY34356"/>
              </a:cxn>
              <a:cxn ang="0">
                <a:pos x="connsiteX34357" y="connsiteY34357"/>
              </a:cxn>
              <a:cxn ang="0">
                <a:pos x="connsiteX34358" y="connsiteY34358"/>
              </a:cxn>
              <a:cxn ang="0">
                <a:pos x="connsiteX34359" y="connsiteY34359"/>
              </a:cxn>
              <a:cxn ang="0">
                <a:pos x="connsiteX34360" y="connsiteY34360"/>
              </a:cxn>
              <a:cxn ang="0">
                <a:pos x="connsiteX34361" y="connsiteY34361"/>
              </a:cxn>
              <a:cxn ang="0">
                <a:pos x="connsiteX34362" y="connsiteY34362"/>
              </a:cxn>
              <a:cxn ang="0">
                <a:pos x="connsiteX34363" y="connsiteY34363"/>
              </a:cxn>
              <a:cxn ang="0">
                <a:pos x="connsiteX34364" y="connsiteY34364"/>
              </a:cxn>
              <a:cxn ang="0">
                <a:pos x="connsiteX34365" y="connsiteY34365"/>
              </a:cxn>
              <a:cxn ang="0">
                <a:pos x="connsiteX34366" y="connsiteY34366"/>
              </a:cxn>
              <a:cxn ang="0">
                <a:pos x="connsiteX34367" y="connsiteY34367"/>
              </a:cxn>
              <a:cxn ang="0">
                <a:pos x="connsiteX34368" y="connsiteY34368"/>
              </a:cxn>
              <a:cxn ang="0">
                <a:pos x="connsiteX34369" y="connsiteY34369"/>
              </a:cxn>
              <a:cxn ang="0">
                <a:pos x="connsiteX34370" y="connsiteY34370"/>
              </a:cxn>
              <a:cxn ang="0">
                <a:pos x="connsiteX34371" y="connsiteY34371"/>
              </a:cxn>
              <a:cxn ang="0">
                <a:pos x="connsiteX34372" y="connsiteY34372"/>
              </a:cxn>
              <a:cxn ang="0">
                <a:pos x="connsiteX34373" y="connsiteY34373"/>
              </a:cxn>
              <a:cxn ang="0">
                <a:pos x="connsiteX34374" y="connsiteY34374"/>
              </a:cxn>
              <a:cxn ang="0">
                <a:pos x="connsiteX34375" y="connsiteY34375"/>
              </a:cxn>
              <a:cxn ang="0">
                <a:pos x="connsiteX34376" y="connsiteY34376"/>
              </a:cxn>
              <a:cxn ang="0">
                <a:pos x="connsiteX34377" y="connsiteY34377"/>
              </a:cxn>
              <a:cxn ang="0">
                <a:pos x="connsiteX34378" y="connsiteY34378"/>
              </a:cxn>
              <a:cxn ang="0">
                <a:pos x="connsiteX34379" y="connsiteY34379"/>
              </a:cxn>
              <a:cxn ang="0">
                <a:pos x="connsiteX34380" y="connsiteY34380"/>
              </a:cxn>
              <a:cxn ang="0">
                <a:pos x="connsiteX34381" y="connsiteY34381"/>
              </a:cxn>
              <a:cxn ang="0">
                <a:pos x="connsiteX34382" y="connsiteY34382"/>
              </a:cxn>
              <a:cxn ang="0">
                <a:pos x="connsiteX34383" y="connsiteY34383"/>
              </a:cxn>
              <a:cxn ang="0">
                <a:pos x="connsiteX34384" y="connsiteY34384"/>
              </a:cxn>
              <a:cxn ang="0">
                <a:pos x="connsiteX34385" y="connsiteY34385"/>
              </a:cxn>
              <a:cxn ang="0">
                <a:pos x="connsiteX34386" y="connsiteY34386"/>
              </a:cxn>
              <a:cxn ang="0">
                <a:pos x="connsiteX34387" y="connsiteY34387"/>
              </a:cxn>
              <a:cxn ang="0">
                <a:pos x="connsiteX34388" y="connsiteY34388"/>
              </a:cxn>
              <a:cxn ang="0">
                <a:pos x="connsiteX34389" y="connsiteY34389"/>
              </a:cxn>
              <a:cxn ang="0">
                <a:pos x="connsiteX34390" y="connsiteY34390"/>
              </a:cxn>
              <a:cxn ang="0">
                <a:pos x="connsiteX34391" y="connsiteY34391"/>
              </a:cxn>
              <a:cxn ang="0">
                <a:pos x="connsiteX34392" y="connsiteY34392"/>
              </a:cxn>
              <a:cxn ang="0">
                <a:pos x="connsiteX34393" y="connsiteY34393"/>
              </a:cxn>
              <a:cxn ang="0">
                <a:pos x="connsiteX34394" y="connsiteY34394"/>
              </a:cxn>
              <a:cxn ang="0">
                <a:pos x="connsiteX34395" y="connsiteY34395"/>
              </a:cxn>
              <a:cxn ang="0">
                <a:pos x="connsiteX34396" y="connsiteY34396"/>
              </a:cxn>
              <a:cxn ang="0">
                <a:pos x="connsiteX34397" y="connsiteY34397"/>
              </a:cxn>
              <a:cxn ang="0">
                <a:pos x="connsiteX34398" y="connsiteY34398"/>
              </a:cxn>
              <a:cxn ang="0">
                <a:pos x="connsiteX34399" y="connsiteY34399"/>
              </a:cxn>
              <a:cxn ang="0">
                <a:pos x="connsiteX34400" y="connsiteY34400"/>
              </a:cxn>
              <a:cxn ang="0">
                <a:pos x="connsiteX34401" y="connsiteY34401"/>
              </a:cxn>
              <a:cxn ang="0">
                <a:pos x="connsiteX34402" y="connsiteY34402"/>
              </a:cxn>
              <a:cxn ang="0">
                <a:pos x="connsiteX34403" y="connsiteY34403"/>
              </a:cxn>
              <a:cxn ang="0">
                <a:pos x="connsiteX34404" y="connsiteY34404"/>
              </a:cxn>
              <a:cxn ang="0">
                <a:pos x="connsiteX34405" y="connsiteY34405"/>
              </a:cxn>
              <a:cxn ang="0">
                <a:pos x="connsiteX34406" y="connsiteY34406"/>
              </a:cxn>
              <a:cxn ang="0">
                <a:pos x="connsiteX34407" y="connsiteY34407"/>
              </a:cxn>
              <a:cxn ang="0">
                <a:pos x="connsiteX34408" y="connsiteY34408"/>
              </a:cxn>
              <a:cxn ang="0">
                <a:pos x="connsiteX34409" y="connsiteY34409"/>
              </a:cxn>
              <a:cxn ang="0">
                <a:pos x="connsiteX34410" y="connsiteY34410"/>
              </a:cxn>
              <a:cxn ang="0">
                <a:pos x="connsiteX34411" y="connsiteY34411"/>
              </a:cxn>
              <a:cxn ang="0">
                <a:pos x="connsiteX34412" y="connsiteY34412"/>
              </a:cxn>
              <a:cxn ang="0">
                <a:pos x="connsiteX34413" y="connsiteY34413"/>
              </a:cxn>
              <a:cxn ang="0">
                <a:pos x="connsiteX34414" y="connsiteY34414"/>
              </a:cxn>
              <a:cxn ang="0">
                <a:pos x="connsiteX34415" y="connsiteY34415"/>
              </a:cxn>
              <a:cxn ang="0">
                <a:pos x="connsiteX34416" y="connsiteY34416"/>
              </a:cxn>
              <a:cxn ang="0">
                <a:pos x="connsiteX34417" y="connsiteY34417"/>
              </a:cxn>
              <a:cxn ang="0">
                <a:pos x="connsiteX34418" y="connsiteY34418"/>
              </a:cxn>
              <a:cxn ang="0">
                <a:pos x="connsiteX34419" y="connsiteY34419"/>
              </a:cxn>
              <a:cxn ang="0">
                <a:pos x="connsiteX34420" y="connsiteY34420"/>
              </a:cxn>
              <a:cxn ang="0">
                <a:pos x="connsiteX34421" y="connsiteY34421"/>
              </a:cxn>
              <a:cxn ang="0">
                <a:pos x="connsiteX34422" y="connsiteY34422"/>
              </a:cxn>
              <a:cxn ang="0">
                <a:pos x="connsiteX34423" y="connsiteY34423"/>
              </a:cxn>
              <a:cxn ang="0">
                <a:pos x="connsiteX34424" y="connsiteY34424"/>
              </a:cxn>
              <a:cxn ang="0">
                <a:pos x="connsiteX34425" y="connsiteY34425"/>
              </a:cxn>
              <a:cxn ang="0">
                <a:pos x="connsiteX34426" y="connsiteY34426"/>
              </a:cxn>
              <a:cxn ang="0">
                <a:pos x="connsiteX34427" y="connsiteY34427"/>
              </a:cxn>
              <a:cxn ang="0">
                <a:pos x="connsiteX34428" y="connsiteY34428"/>
              </a:cxn>
              <a:cxn ang="0">
                <a:pos x="connsiteX34429" y="connsiteY34429"/>
              </a:cxn>
              <a:cxn ang="0">
                <a:pos x="connsiteX34430" y="connsiteY34430"/>
              </a:cxn>
              <a:cxn ang="0">
                <a:pos x="connsiteX34431" y="connsiteY34431"/>
              </a:cxn>
              <a:cxn ang="0">
                <a:pos x="connsiteX34432" y="connsiteY34432"/>
              </a:cxn>
              <a:cxn ang="0">
                <a:pos x="connsiteX34433" y="connsiteY34433"/>
              </a:cxn>
              <a:cxn ang="0">
                <a:pos x="connsiteX34434" y="connsiteY34434"/>
              </a:cxn>
              <a:cxn ang="0">
                <a:pos x="connsiteX34435" y="connsiteY34435"/>
              </a:cxn>
              <a:cxn ang="0">
                <a:pos x="connsiteX34436" y="connsiteY34436"/>
              </a:cxn>
              <a:cxn ang="0">
                <a:pos x="connsiteX34437" y="connsiteY34437"/>
              </a:cxn>
              <a:cxn ang="0">
                <a:pos x="connsiteX34438" y="connsiteY34438"/>
              </a:cxn>
              <a:cxn ang="0">
                <a:pos x="connsiteX34439" y="connsiteY34439"/>
              </a:cxn>
              <a:cxn ang="0">
                <a:pos x="connsiteX34440" y="connsiteY34440"/>
              </a:cxn>
              <a:cxn ang="0">
                <a:pos x="connsiteX34441" y="connsiteY34441"/>
              </a:cxn>
              <a:cxn ang="0">
                <a:pos x="connsiteX34442" y="connsiteY34442"/>
              </a:cxn>
              <a:cxn ang="0">
                <a:pos x="connsiteX34443" y="connsiteY34443"/>
              </a:cxn>
              <a:cxn ang="0">
                <a:pos x="connsiteX34444" y="connsiteY34444"/>
              </a:cxn>
              <a:cxn ang="0">
                <a:pos x="connsiteX34445" y="connsiteY34445"/>
              </a:cxn>
              <a:cxn ang="0">
                <a:pos x="connsiteX34446" y="connsiteY34446"/>
              </a:cxn>
              <a:cxn ang="0">
                <a:pos x="connsiteX34447" y="connsiteY34447"/>
              </a:cxn>
              <a:cxn ang="0">
                <a:pos x="connsiteX34448" y="connsiteY34448"/>
              </a:cxn>
              <a:cxn ang="0">
                <a:pos x="connsiteX34449" y="connsiteY34449"/>
              </a:cxn>
              <a:cxn ang="0">
                <a:pos x="connsiteX34450" y="connsiteY34450"/>
              </a:cxn>
              <a:cxn ang="0">
                <a:pos x="connsiteX34451" y="connsiteY34451"/>
              </a:cxn>
              <a:cxn ang="0">
                <a:pos x="connsiteX34452" y="connsiteY34452"/>
              </a:cxn>
              <a:cxn ang="0">
                <a:pos x="connsiteX34453" y="connsiteY34453"/>
              </a:cxn>
              <a:cxn ang="0">
                <a:pos x="connsiteX34454" y="connsiteY34454"/>
              </a:cxn>
              <a:cxn ang="0">
                <a:pos x="connsiteX34455" y="connsiteY34455"/>
              </a:cxn>
              <a:cxn ang="0">
                <a:pos x="connsiteX34456" y="connsiteY34456"/>
              </a:cxn>
              <a:cxn ang="0">
                <a:pos x="connsiteX34457" y="connsiteY34457"/>
              </a:cxn>
              <a:cxn ang="0">
                <a:pos x="connsiteX34458" y="connsiteY34458"/>
              </a:cxn>
              <a:cxn ang="0">
                <a:pos x="connsiteX34459" y="connsiteY34459"/>
              </a:cxn>
              <a:cxn ang="0">
                <a:pos x="connsiteX34460" y="connsiteY34460"/>
              </a:cxn>
              <a:cxn ang="0">
                <a:pos x="connsiteX34461" y="connsiteY34461"/>
              </a:cxn>
              <a:cxn ang="0">
                <a:pos x="connsiteX34462" y="connsiteY34462"/>
              </a:cxn>
              <a:cxn ang="0">
                <a:pos x="connsiteX34463" y="connsiteY34463"/>
              </a:cxn>
              <a:cxn ang="0">
                <a:pos x="connsiteX34464" y="connsiteY34464"/>
              </a:cxn>
              <a:cxn ang="0">
                <a:pos x="connsiteX34465" y="connsiteY34465"/>
              </a:cxn>
              <a:cxn ang="0">
                <a:pos x="connsiteX34466" y="connsiteY34466"/>
              </a:cxn>
              <a:cxn ang="0">
                <a:pos x="connsiteX34467" y="connsiteY34467"/>
              </a:cxn>
              <a:cxn ang="0">
                <a:pos x="connsiteX34468" y="connsiteY34468"/>
              </a:cxn>
              <a:cxn ang="0">
                <a:pos x="connsiteX34469" y="connsiteY34469"/>
              </a:cxn>
              <a:cxn ang="0">
                <a:pos x="connsiteX34470" y="connsiteY34470"/>
              </a:cxn>
              <a:cxn ang="0">
                <a:pos x="connsiteX34471" y="connsiteY34471"/>
              </a:cxn>
              <a:cxn ang="0">
                <a:pos x="connsiteX34472" y="connsiteY34472"/>
              </a:cxn>
              <a:cxn ang="0">
                <a:pos x="connsiteX34473" y="connsiteY34473"/>
              </a:cxn>
              <a:cxn ang="0">
                <a:pos x="connsiteX34474" y="connsiteY34474"/>
              </a:cxn>
              <a:cxn ang="0">
                <a:pos x="connsiteX34475" y="connsiteY34475"/>
              </a:cxn>
              <a:cxn ang="0">
                <a:pos x="connsiteX34476" y="connsiteY34476"/>
              </a:cxn>
              <a:cxn ang="0">
                <a:pos x="connsiteX34477" y="connsiteY34477"/>
              </a:cxn>
              <a:cxn ang="0">
                <a:pos x="connsiteX34478" y="connsiteY34478"/>
              </a:cxn>
              <a:cxn ang="0">
                <a:pos x="connsiteX34479" y="connsiteY34479"/>
              </a:cxn>
              <a:cxn ang="0">
                <a:pos x="connsiteX34480" y="connsiteY34480"/>
              </a:cxn>
              <a:cxn ang="0">
                <a:pos x="connsiteX34481" y="connsiteY34481"/>
              </a:cxn>
              <a:cxn ang="0">
                <a:pos x="connsiteX34482" y="connsiteY34482"/>
              </a:cxn>
              <a:cxn ang="0">
                <a:pos x="connsiteX34483" y="connsiteY34483"/>
              </a:cxn>
              <a:cxn ang="0">
                <a:pos x="connsiteX34484" y="connsiteY34484"/>
              </a:cxn>
              <a:cxn ang="0">
                <a:pos x="connsiteX34485" y="connsiteY34485"/>
              </a:cxn>
              <a:cxn ang="0">
                <a:pos x="connsiteX34486" y="connsiteY34486"/>
              </a:cxn>
              <a:cxn ang="0">
                <a:pos x="connsiteX34487" y="connsiteY34487"/>
              </a:cxn>
              <a:cxn ang="0">
                <a:pos x="connsiteX34488" y="connsiteY34488"/>
              </a:cxn>
              <a:cxn ang="0">
                <a:pos x="connsiteX34489" y="connsiteY34489"/>
              </a:cxn>
              <a:cxn ang="0">
                <a:pos x="connsiteX34490" y="connsiteY34490"/>
              </a:cxn>
              <a:cxn ang="0">
                <a:pos x="connsiteX34491" y="connsiteY34491"/>
              </a:cxn>
              <a:cxn ang="0">
                <a:pos x="connsiteX34492" y="connsiteY34492"/>
              </a:cxn>
              <a:cxn ang="0">
                <a:pos x="connsiteX34493" y="connsiteY34493"/>
              </a:cxn>
              <a:cxn ang="0">
                <a:pos x="connsiteX34494" y="connsiteY34494"/>
              </a:cxn>
              <a:cxn ang="0">
                <a:pos x="connsiteX34495" y="connsiteY34495"/>
              </a:cxn>
              <a:cxn ang="0">
                <a:pos x="connsiteX34496" y="connsiteY34496"/>
              </a:cxn>
              <a:cxn ang="0">
                <a:pos x="connsiteX34497" y="connsiteY34497"/>
              </a:cxn>
              <a:cxn ang="0">
                <a:pos x="connsiteX34498" y="connsiteY34498"/>
              </a:cxn>
              <a:cxn ang="0">
                <a:pos x="connsiteX34499" y="connsiteY34499"/>
              </a:cxn>
              <a:cxn ang="0">
                <a:pos x="connsiteX34500" y="connsiteY34500"/>
              </a:cxn>
              <a:cxn ang="0">
                <a:pos x="connsiteX34501" y="connsiteY34501"/>
              </a:cxn>
              <a:cxn ang="0">
                <a:pos x="connsiteX34502" y="connsiteY34502"/>
              </a:cxn>
              <a:cxn ang="0">
                <a:pos x="connsiteX34503" y="connsiteY34503"/>
              </a:cxn>
              <a:cxn ang="0">
                <a:pos x="connsiteX34504" y="connsiteY34504"/>
              </a:cxn>
              <a:cxn ang="0">
                <a:pos x="connsiteX34505" y="connsiteY34505"/>
              </a:cxn>
              <a:cxn ang="0">
                <a:pos x="connsiteX34506" y="connsiteY34506"/>
              </a:cxn>
              <a:cxn ang="0">
                <a:pos x="connsiteX34507" y="connsiteY34507"/>
              </a:cxn>
              <a:cxn ang="0">
                <a:pos x="connsiteX34508" y="connsiteY34508"/>
              </a:cxn>
              <a:cxn ang="0">
                <a:pos x="connsiteX34509" y="connsiteY34509"/>
              </a:cxn>
              <a:cxn ang="0">
                <a:pos x="connsiteX34510" y="connsiteY34510"/>
              </a:cxn>
              <a:cxn ang="0">
                <a:pos x="connsiteX34511" y="connsiteY34511"/>
              </a:cxn>
              <a:cxn ang="0">
                <a:pos x="connsiteX34512" y="connsiteY34512"/>
              </a:cxn>
              <a:cxn ang="0">
                <a:pos x="connsiteX34513" y="connsiteY34513"/>
              </a:cxn>
              <a:cxn ang="0">
                <a:pos x="connsiteX34514" y="connsiteY34514"/>
              </a:cxn>
              <a:cxn ang="0">
                <a:pos x="connsiteX34515" y="connsiteY34515"/>
              </a:cxn>
              <a:cxn ang="0">
                <a:pos x="connsiteX34516" y="connsiteY34516"/>
              </a:cxn>
              <a:cxn ang="0">
                <a:pos x="connsiteX34517" y="connsiteY34517"/>
              </a:cxn>
              <a:cxn ang="0">
                <a:pos x="connsiteX34518" y="connsiteY34518"/>
              </a:cxn>
              <a:cxn ang="0">
                <a:pos x="connsiteX34519" y="connsiteY34519"/>
              </a:cxn>
              <a:cxn ang="0">
                <a:pos x="connsiteX34520" y="connsiteY34520"/>
              </a:cxn>
              <a:cxn ang="0">
                <a:pos x="connsiteX34521" y="connsiteY34521"/>
              </a:cxn>
              <a:cxn ang="0">
                <a:pos x="connsiteX34522" y="connsiteY34522"/>
              </a:cxn>
              <a:cxn ang="0">
                <a:pos x="connsiteX34523" y="connsiteY34523"/>
              </a:cxn>
              <a:cxn ang="0">
                <a:pos x="connsiteX34524" y="connsiteY34524"/>
              </a:cxn>
              <a:cxn ang="0">
                <a:pos x="connsiteX34525" y="connsiteY34525"/>
              </a:cxn>
              <a:cxn ang="0">
                <a:pos x="connsiteX34526" y="connsiteY34526"/>
              </a:cxn>
              <a:cxn ang="0">
                <a:pos x="connsiteX34527" y="connsiteY34527"/>
              </a:cxn>
              <a:cxn ang="0">
                <a:pos x="connsiteX34528" y="connsiteY34528"/>
              </a:cxn>
              <a:cxn ang="0">
                <a:pos x="connsiteX34529" y="connsiteY34529"/>
              </a:cxn>
              <a:cxn ang="0">
                <a:pos x="connsiteX34530" y="connsiteY34530"/>
              </a:cxn>
              <a:cxn ang="0">
                <a:pos x="connsiteX34531" y="connsiteY34531"/>
              </a:cxn>
              <a:cxn ang="0">
                <a:pos x="connsiteX34532" y="connsiteY34532"/>
              </a:cxn>
              <a:cxn ang="0">
                <a:pos x="connsiteX34533" y="connsiteY34533"/>
              </a:cxn>
              <a:cxn ang="0">
                <a:pos x="connsiteX34534" y="connsiteY34534"/>
              </a:cxn>
              <a:cxn ang="0">
                <a:pos x="connsiteX34535" y="connsiteY34535"/>
              </a:cxn>
              <a:cxn ang="0">
                <a:pos x="connsiteX34536" y="connsiteY34536"/>
              </a:cxn>
              <a:cxn ang="0">
                <a:pos x="connsiteX34537" y="connsiteY34537"/>
              </a:cxn>
              <a:cxn ang="0">
                <a:pos x="connsiteX34538" y="connsiteY34538"/>
              </a:cxn>
              <a:cxn ang="0">
                <a:pos x="connsiteX34539" y="connsiteY34539"/>
              </a:cxn>
              <a:cxn ang="0">
                <a:pos x="connsiteX34540" y="connsiteY34540"/>
              </a:cxn>
              <a:cxn ang="0">
                <a:pos x="connsiteX34541" y="connsiteY34541"/>
              </a:cxn>
              <a:cxn ang="0">
                <a:pos x="connsiteX34542" y="connsiteY34542"/>
              </a:cxn>
              <a:cxn ang="0">
                <a:pos x="connsiteX34543" y="connsiteY34543"/>
              </a:cxn>
              <a:cxn ang="0">
                <a:pos x="connsiteX34544" y="connsiteY34544"/>
              </a:cxn>
              <a:cxn ang="0">
                <a:pos x="connsiteX34545" y="connsiteY34545"/>
              </a:cxn>
              <a:cxn ang="0">
                <a:pos x="connsiteX34546" y="connsiteY34546"/>
              </a:cxn>
              <a:cxn ang="0">
                <a:pos x="connsiteX34547" y="connsiteY34547"/>
              </a:cxn>
              <a:cxn ang="0">
                <a:pos x="connsiteX34548" y="connsiteY34548"/>
              </a:cxn>
              <a:cxn ang="0">
                <a:pos x="connsiteX34549" y="connsiteY34549"/>
              </a:cxn>
              <a:cxn ang="0">
                <a:pos x="connsiteX34550" y="connsiteY34550"/>
              </a:cxn>
              <a:cxn ang="0">
                <a:pos x="connsiteX34551" y="connsiteY34551"/>
              </a:cxn>
              <a:cxn ang="0">
                <a:pos x="connsiteX34552" y="connsiteY34552"/>
              </a:cxn>
              <a:cxn ang="0">
                <a:pos x="connsiteX34553" y="connsiteY34553"/>
              </a:cxn>
              <a:cxn ang="0">
                <a:pos x="connsiteX34554" y="connsiteY34554"/>
              </a:cxn>
              <a:cxn ang="0">
                <a:pos x="connsiteX34555" y="connsiteY34555"/>
              </a:cxn>
              <a:cxn ang="0">
                <a:pos x="connsiteX34556" y="connsiteY34556"/>
              </a:cxn>
              <a:cxn ang="0">
                <a:pos x="connsiteX34557" y="connsiteY34557"/>
              </a:cxn>
              <a:cxn ang="0">
                <a:pos x="connsiteX34558" y="connsiteY34558"/>
              </a:cxn>
              <a:cxn ang="0">
                <a:pos x="connsiteX34559" y="connsiteY34559"/>
              </a:cxn>
              <a:cxn ang="0">
                <a:pos x="connsiteX34560" y="connsiteY34560"/>
              </a:cxn>
              <a:cxn ang="0">
                <a:pos x="connsiteX34561" y="connsiteY34561"/>
              </a:cxn>
              <a:cxn ang="0">
                <a:pos x="connsiteX34562" y="connsiteY34562"/>
              </a:cxn>
              <a:cxn ang="0">
                <a:pos x="connsiteX34563" y="connsiteY34563"/>
              </a:cxn>
              <a:cxn ang="0">
                <a:pos x="connsiteX34564" y="connsiteY34564"/>
              </a:cxn>
              <a:cxn ang="0">
                <a:pos x="connsiteX34565" y="connsiteY34565"/>
              </a:cxn>
              <a:cxn ang="0">
                <a:pos x="connsiteX34566" y="connsiteY34566"/>
              </a:cxn>
              <a:cxn ang="0">
                <a:pos x="connsiteX34567" y="connsiteY34567"/>
              </a:cxn>
              <a:cxn ang="0">
                <a:pos x="connsiteX34568" y="connsiteY34568"/>
              </a:cxn>
              <a:cxn ang="0">
                <a:pos x="connsiteX34569" y="connsiteY34569"/>
              </a:cxn>
              <a:cxn ang="0">
                <a:pos x="connsiteX34570" y="connsiteY34570"/>
              </a:cxn>
              <a:cxn ang="0">
                <a:pos x="connsiteX34571" y="connsiteY34571"/>
              </a:cxn>
              <a:cxn ang="0">
                <a:pos x="connsiteX34572" y="connsiteY34572"/>
              </a:cxn>
              <a:cxn ang="0">
                <a:pos x="connsiteX34573" y="connsiteY34573"/>
              </a:cxn>
              <a:cxn ang="0">
                <a:pos x="connsiteX34574" y="connsiteY34574"/>
              </a:cxn>
              <a:cxn ang="0">
                <a:pos x="connsiteX34575" y="connsiteY34575"/>
              </a:cxn>
              <a:cxn ang="0">
                <a:pos x="connsiteX34576" y="connsiteY34576"/>
              </a:cxn>
              <a:cxn ang="0">
                <a:pos x="connsiteX34577" y="connsiteY34577"/>
              </a:cxn>
              <a:cxn ang="0">
                <a:pos x="connsiteX34578" y="connsiteY34578"/>
              </a:cxn>
              <a:cxn ang="0">
                <a:pos x="connsiteX34579" y="connsiteY34579"/>
              </a:cxn>
              <a:cxn ang="0">
                <a:pos x="connsiteX34580" y="connsiteY34580"/>
              </a:cxn>
              <a:cxn ang="0">
                <a:pos x="connsiteX34581" y="connsiteY34581"/>
              </a:cxn>
              <a:cxn ang="0">
                <a:pos x="connsiteX34582" y="connsiteY34582"/>
              </a:cxn>
              <a:cxn ang="0">
                <a:pos x="connsiteX34583" y="connsiteY34583"/>
              </a:cxn>
              <a:cxn ang="0">
                <a:pos x="connsiteX34584" y="connsiteY34584"/>
              </a:cxn>
              <a:cxn ang="0">
                <a:pos x="connsiteX34585" y="connsiteY34585"/>
              </a:cxn>
              <a:cxn ang="0">
                <a:pos x="connsiteX34586" y="connsiteY34586"/>
              </a:cxn>
              <a:cxn ang="0">
                <a:pos x="connsiteX34587" y="connsiteY34587"/>
              </a:cxn>
              <a:cxn ang="0">
                <a:pos x="connsiteX34588" y="connsiteY34588"/>
              </a:cxn>
              <a:cxn ang="0">
                <a:pos x="connsiteX34589" y="connsiteY34589"/>
              </a:cxn>
              <a:cxn ang="0">
                <a:pos x="connsiteX34590" y="connsiteY34590"/>
              </a:cxn>
              <a:cxn ang="0">
                <a:pos x="connsiteX34591" y="connsiteY34591"/>
              </a:cxn>
              <a:cxn ang="0">
                <a:pos x="connsiteX34592" y="connsiteY34592"/>
              </a:cxn>
              <a:cxn ang="0">
                <a:pos x="connsiteX34593" y="connsiteY34593"/>
              </a:cxn>
              <a:cxn ang="0">
                <a:pos x="connsiteX34594" y="connsiteY34594"/>
              </a:cxn>
              <a:cxn ang="0">
                <a:pos x="connsiteX34595" y="connsiteY34595"/>
              </a:cxn>
              <a:cxn ang="0">
                <a:pos x="connsiteX34596" y="connsiteY34596"/>
              </a:cxn>
              <a:cxn ang="0">
                <a:pos x="connsiteX34597" y="connsiteY34597"/>
              </a:cxn>
              <a:cxn ang="0">
                <a:pos x="connsiteX34598" y="connsiteY34598"/>
              </a:cxn>
              <a:cxn ang="0">
                <a:pos x="connsiteX34599" y="connsiteY34599"/>
              </a:cxn>
              <a:cxn ang="0">
                <a:pos x="connsiteX34600" y="connsiteY34600"/>
              </a:cxn>
              <a:cxn ang="0">
                <a:pos x="connsiteX34601" y="connsiteY34601"/>
              </a:cxn>
              <a:cxn ang="0">
                <a:pos x="connsiteX34602" y="connsiteY34602"/>
              </a:cxn>
              <a:cxn ang="0">
                <a:pos x="connsiteX34603" y="connsiteY34603"/>
              </a:cxn>
              <a:cxn ang="0">
                <a:pos x="connsiteX34604" y="connsiteY34604"/>
              </a:cxn>
              <a:cxn ang="0">
                <a:pos x="connsiteX34605" y="connsiteY34605"/>
              </a:cxn>
              <a:cxn ang="0">
                <a:pos x="connsiteX34606" y="connsiteY34606"/>
              </a:cxn>
              <a:cxn ang="0">
                <a:pos x="connsiteX34607" y="connsiteY34607"/>
              </a:cxn>
              <a:cxn ang="0">
                <a:pos x="connsiteX34608" y="connsiteY34608"/>
              </a:cxn>
              <a:cxn ang="0">
                <a:pos x="connsiteX34609" y="connsiteY34609"/>
              </a:cxn>
              <a:cxn ang="0">
                <a:pos x="connsiteX34610" y="connsiteY34610"/>
              </a:cxn>
              <a:cxn ang="0">
                <a:pos x="connsiteX34611" y="connsiteY34611"/>
              </a:cxn>
              <a:cxn ang="0">
                <a:pos x="connsiteX34612" y="connsiteY34612"/>
              </a:cxn>
              <a:cxn ang="0">
                <a:pos x="connsiteX34613" y="connsiteY34613"/>
              </a:cxn>
              <a:cxn ang="0">
                <a:pos x="connsiteX34614" y="connsiteY34614"/>
              </a:cxn>
              <a:cxn ang="0">
                <a:pos x="connsiteX34615" y="connsiteY34615"/>
              </a:cxn>
              <a:cxn ang="0">
                <a:pos x="connsiteX34616" y="connsiteY34616"/>
              </a:cxn>
              <a:cxn ang="0">
                <a:pos x="connsiteX34617" y="connsiteY34617"/>
              </a:cxn>
              <a:cxn ang="0">
                <a:pos x="connsiteX34618" y="connsiteY34618"/>
              </a:cxn>
              <a:cxn ang="0">
                <a:pos x="connsiteX34619" y="connsiteY34619"/>
              </a:cxn>
              <a:cxn ang="0">
                <a:pos x="connsiteX34620" y="connsiteY34620"/>
              </a:cxn>
              <a:cxn ang="0">
                <a:pos x="connsiteX34621" y="connsiteY34621"/>
              </a:cxn>
              <a:cxn ang="0">
                <a:pos x="connsiteX34622" y="connsiteY34622"/>
              </a:cxn>
              <a:cxn ang="0">
                <a:pos x="connsiteX34623" y="connsiteY34623"/>
              </a:cxn>
              <a:cxn ang="0">
                <a:pos x="connsiteX34624" y="connsiteY34624"/>
              </a:cxn>
              <a:cxn ang="0">
                <a:pos x="connsiteX34625" y="connsiteY34625"/>
              </a:cxn>
              <a:cxn ang="0">
                <a:pos x="connsiteX34626" y="connsiteY34626"/>
              </a:cxn>
              <a:cxn ang="0">
                <a:pos x="connsiteX34627" y="connsiteY34627"/>
              </a:cxn>
              <a:cxn ang="0">
                <a:pos x="connsiteX34628" y="connsiteY34628"/>
              </a:cxn>
              <a:cxn ang="0">
                <a:pos x="connsiteX34629" y="connsiteY34629"/>
              </a:cxn>
              <a:cxn ang="0">
                <a:pos x="connsiteX34630" y="connsiteY34630"/>
              </a:cxn>
              <a:cxn ang="0">
                <a:pos x="connsiteX34631" y="connsiteY34631"/>
              </a:cxn>
              <a:cxn ang="0">
                <a:pos x="connsiteX34632" y="connsiteY34632"/>
              </a:cxn>
              <a:cxn ang="0">
                <a:pos x="connsiteX34633" y="connsiteY34633"/>
              </a:cxn>
              <a:cxn ang="0">
                <a:pos x="connsiteX34634" y="connsiteY34634"/>
              </a:cxn>
              <a:cxn ang="0">
                <a:pos x="connsiteX34635" y="connsiteY34635"/>
              </a:cxn>
              <a:cxn ang="0">
                <a:pos x="connsiteX34636" y="connsiteY34636"/>
              </a:cxn>
              <a:cxn ang="0">
                <a:pos x="connsiteX34637" y="connsiteY34637"/>
              </a:cxn>
              <a:cxn ang="0">
                <a:pos x="connsiteX34638" y="connsiteY34638"/>
              </a:cxn>
              <a:cxn ang="0">
                <a:pos x="connsiteX34639" y="connsiteY34639"/>
              </a:cxn>
              <a:cxn ang="0">
                <a:pos x="connsiteX34640" y="connsiteY34640"/>
              </a:cxn>
              <a:cxn ang="0">
                <a:pos x="connsiteX34641" y="connsiteY34641"/>
              </a:cxn>
              <a:cxn ang="0">
                <a:pos x="connsiteX34642" y="connsiteY34642"/>
              </a:cxn>
              <a:cxn ang="0">
                <a:pos x="connsiteX34643" y="connsiteY34643"/>
              </a:cxn>
              <a:cxn ang="0">
                <a:pos x="connsiteX34644" y="connsiteY34644"/>
              </a:cxn>
              <a:cxn ang="0">
                <a:pos x="connsiteX34645" y="connsiteY34645"/>
              </a:cxn>
              <a:cxn ang="0">
                <a:pos x="connsiteX34646" y="connsiteY34646"/>
              </a:cxn>
              <a:cxn ang="0">
                <a:pos x="connsiteX34647" y="connsiteY34647"/>
              </a:cxn>
              <a:cxn ang="0">
                <a:pos x="connsiteX34648" y="connsiteY34648"/>
              </a:cxn>
              <a:cxn ang="0">
                <a:pos x="connsiteX34649" y="connsiteY34649"/>
              </a:cxn>
              <a:cxn ang="0">
                <a:pos x="connsiteX34650" y="connsiteY34650"/>
              </a:cxn>
              <a:cxn ang="0">
                <a:pos x="connsiteX34651" y="connsiteY34651"/>
              </a:cxn>
              <a:cxn ang="0">
                <a:pos x="connsiteX34652" y="connsiteY34652"/>
              </a:cxn>
              <a:cxn ang="0">
                <a:pos x="connsiteX34653" y="connsiteY34653"/>
              </a:cxn>
              <a:cxn ang="0">
                <a:pos x="connsiteX34654" y="connsiteY34654"/>
              </a:cxn>
              <a:cxn ang="0">
                <a:pos x="connsiteX34655" y="connsiteY34655"/>
              </a:cxn>
              <a:cxn ang="0">
                <a:pos x="connsiteX34656" y="connsiteY34656"/>
              </a:cxn>
              <a:cxn ang="0">
                <a:pos x="connsiteX34657" y="connsiteY34657"/>
              </a:cxn>
              <a:cxn ang="0">
                <a:pos x="connsiteX34658" y="connsiteY34658"/>
              </a:cxn>
              <a:cxn ang="0">
                <a:pos x="connsiteX34659" y="connsiteY34659"/>
              </a:cxn>
              <a:cxn ang="0">
                <a:pos x="connsiteX34660" y="connsiteY34660"/>
              </a:cxn>
              <a:cxn ang="0">
                <a:pos x="connsiteX34661" y="connsiteY34661"/>
              </a:cxn>
              <a:cxn ang="0">
                <a:pos x="connsiteX34662" y="connsiteY34662"/>
              </a:cxn>
              <a:cxn ang="0">
                <a:pos x="connsiteX34663" y="connsiteY34663"/>
              </a:cxn>
              <a:cxn ang="0">
                <a:pos x="connsiteX34664" y="connsiteY34664"/>
              </a:cxn>
              <a:cxn ang="0">
                <a:pos x="connsiteX34665" y="connsiteY34665"/>
              </a:cxn>
              <a:cxn ang="0">
                <a:pos x="connsiteX34666" y="connsiteY34666"/>
              </a:cxn>
              <a:cxn ang="0">
                <a:pos x="connsiteX34667" y="connsiteY34667"/>
              </a:cxn>
              <a:cxn ang="0">
                <a:pos x="connsiteX34668" y="connsiteY34668"/>
              </a:cxn>
              <a:cxn ang="0">
                <a:pos x="connsiteX34669" y="connsiteY34669"/>
              </a:cxn>
              <a:cxn ang="0">
                <a:pos x="connsiteX34670" y="connsiteY34670"/>
              </a:cxn>
              <a:cxn ang="0">
                <a:pos x="connsiteX34671" y="connsiteY34671"/>
              </a:cxn>
              <a:cxn ang="0">
                <a:pos x="connsiteX34672" y="connsiteY34672"/>
              </a:cxn>
              <a:cxn ang="0">
                <a:pos x="connsiteX34673" y="connsiteY34673"/>
              </a:cxn>
              <a:cxn ang="0">
                <a:pos x="connsiteX34674" y="connsiteY34674"/>
              </a:cxn>
              <a:cxn ang="0">
                <a:pos x="connsiteX34675" y="connsiteY34675"/>
              </a:cxn>
              <a:cxn ang="0">
                <a:pos x="connsiteX34676" y="connsiteY34676"/>
              </a:cxn>
              <a:cxn ang="0">
                <a:pos x="connsiteX34677" y="connsiteY34677"/>
              </a:cxn>
              <a:cxn ang="0">
                <a:pos x="connsiteX34678" y="connsiteY34678"/>
              </a:cxn>
              <a:cxn ang="0">
                <a:pos x="connsiteX34679" y="connsiteY34679"/>
              </a:cxn>
              <a:cxn ang="0">
                <a:pos x="connsiteX34680" y="connsiteY34680"/>
              </a:cxn>
              <a:cxn ang="0">
                <a:pos x="connsiteX34681" y="connsiteY34681"/>
              </a:cxn>
              <a:cxn ang="0">
                <a:pos x="connsiteX34682" y="connsiteY34682"/>
              </a:cxn>
              <a:cxn ang="0">
                <a:pos x="connsiteX34683" y="connsiteY34683"/>
              </a:cxn>
              <a:cxn ang="0">
                <a:pos x="connsiteX34684" y="connsiteY34684"/>
              </a:cxn>
              <a:cxn ang="0">
                <a:pos x="connsiteX34685" y="connsiteY34685"/>
              </a:cxn>
              <a:cxn ang="0">
                <a:pos x="connsiteX34686" y="connsiteY34686"/>
              </a:cxn>
              <a:cxn ang="0">
                <a:pos x="connsiteX34687" y="connsiteY34687"/>
              </a:cxn>
              <a:cxn ang="0">
                <a:pos x="connsiteX34688" y="connsiteY34688"/>
              </a:cxn>
              <a:cxn ang="0">
                <a:pos x="connsiteX34689" y="connsiteY34689"/>
              </a:cxn>
              <a:cxn ang="0">
                <a:pos x="connsiteX34690" y="connsiteY34690"/>
              </a:cxn>
              <a:cxn ang="0">
                <a:pos x="connsiteX34691" y="connsiteY34691"/>
              </a:cxn>
              <a:cxn ang="0">
                <a:pos x="connsiteX34692" y="connsiteY34692"/>
              </a:cxn>
              <a:cxn ang="0">
                <a:pos x="connsiteX34693" y="connsiteY34693"/>
              </a:cxn>
              <a:cxn ang="0">
                <a:pos x="connsiteX34694" y="connsiteY34694"/>
              </a:cxn>
              <a:cxn ang="0">
                <a:pos x="connsiteX34695" y="connsiteY34695"/>
              </a:cxn>
              <a:cxn ang="0">
                <a:pos x="connsiteX34696" y="connsiteY34696"/>
              </a:cxn>
              <a:cxn ang="0">
                <a:pos x="connsiteX34697" y="connsiteY34697"/>
              </a:cxn>
              <a:cxn ang="0">
                <a:pos x="connsiteX34698" y="connsiteY34698"/>
              </a:cxn>
              <a:cxn ang="0">
                <a:pos x="connsiteX34699" y="connsiteY34699"/>
              </a:cxn>
              <a:cxn ang="0">
                <a:pos x="connsiteX34700" y="connsiteY34700"/>
              </a:cxn>
              <a:cxn ang="0">
                <a:pos x="connsiteX34701" y="connsiteY34701"/>
              </a:cxn>
              <a:cxn ang="0">
                <a:pos x="connsiteX34702" y="connsiteY34702"/>
              </a:cxn>
              <a:cxn ang="0">
                <a:pos x="connsiteX34703" y="connsiteY34703"/>
              </a:cxn>
              <a:cxn ang="0">
                <a:pos x="connsiteX34704" y="connsiteY34704"/>
              </a:cxn>
              <a:cxn ang="0">
                <a:pos x="connsiteX34705" y="connsiteY34705"/>
              </a:cxn>
              <a:cxn ang="0">
                <a:pos x="connsiteX34706" y="connsiteY34706"/>
              </a:cxn>
              <a:cxn ang="0">
                <a:pos x="connsiteX34707" y="connsiteY34707"/>
              </a:cxn>
              <a:cxn ang="0">
                <a:pos x="connsiteX34708" y="connsiteY34708"/>
              </a:cxn>
              <a:cxn ang="0">
                <a:pos x="connsiteX34709" y="connsiteY34709"/>
              </a:cxn>
              <a:cxn ang="0">
                <a:pos x="connsiteX34710" y="connsiteY34710"/>
              </a:cxn>
              <a:cxn ang="0">
                <a:pos x="connsiteX34711" y="connsiteY34711"/>
              </a:cxn>
              <a:cxn ang="0">
                <a:pos x="connsiteX34712" y="connsiteY34712"/>
              </a:cxn>
              <a:cxn ang="0">
                <a:pos x="connsiteX34713" y="connsiteY34713"/>
              </a:cxn>
              <a:cxn ang="0">
                <a:pos x="connsiteX34714" y="connsiteY34714"/>
              </a:cxn>
              <a:cxn ang="0">
                <a:pos x="connsiteX34715" y="connsiteY34715"/>
              </a:cxn>
              <a:cxn ang="0">
                <a:pos x="connsiteX34716" y="connsiteY34716"/>
              </a:cxn>
              <a:cxn ang="0">
                <a:pos x="connsiteX34717" y="connsiteY34717"/>
              </a:cxn>
              <a:cxn ang="0">
                <a:pos x="connsiteX34718" y="connsiteY34718"/>
              </a:cxn>
              <a:cxn ang="0">
                <a:pos x="connsiteX34719" y="connsiteY34719"/>
              </a:cxn>
              <a:cxn ang="0">
                <a:pos x="connsiteX34720" y="connsiteY34720"/>
              </a:cxn>
              <a:cxn ang="0">
                <a:pos x="connsiteX34721" y="connsiteY34721"/>
              </a:cxn>
              <a:cxn ang="0">
                <a:pos x="connsiteX34722" y="connsiteY34722"/>
              </a:cxn>
              <a:cxn ang="0">
                <a:pos x="connsiteX34723" y="connsiteY34723"/>
              </a:cxn>
              <a:cxn ang="0">
                <a:pos x="connsiteX34724" y="connsiteY34724"/>
              </a:cxn>
              <a:cxn ang="0">
                <a:pos x="connsiteX34725" y="connsiteY34725"/>
              </a:cxn>
              <a:cxn ang="0">
                <a:pos x="connsiteX34726" y="connsiteY34726"/>
              </a:cxn>
              <a:cxn ang="0">
                <a:pos x="connsiteX34727" y="connsiteY34727"/>
              </a:cxn>
              <a:cxn ang="0">
                <a:pos x="connsiteX34728" y="connsiteY34728"/>
              </a:cxn>
              <a:cxn ang="0">
                <a:pos x="connsiteX34729" y="connsiteY34729"/>
              </a:cxn>
              <a:cxn ang="0">
                <a:pos x="connsiteX34730" y="connsiteY34730"/>
              </a:cxn>
              <a:cxn ang="0">
                <a:pos x="connsiteX34731" y="connsiteY34731"/>
              </a:cxn>
              <a:cxn ang="0">
                <a:pos x="connsiteX34732" y="connsiteY34732"/>
              </a:cxn>
              <a:cxn ang="0">
                <a:pos x="connsiteX34733" y="connsiteY34733"/>
              </a:cxn>
              <a:cxn ang="0">
                <a:pos x="connsiteX34734" y="connsiteY34734"/>
              </a:cxn>
              <a:cxn ang="0">
                <a:pos x="connsiteX34735" y="connsiteY34735"/>
              </a:cxn>
              <a:cxn ang="0">
                <a:pos x="connsiteX34736" y="connsiteY34736"/>
              </a:cxn>
              <a:cxn ang="0">
                <a:pos x="connsiteX34737" y="connsiteY34737"/>
              </a:cxn>
              <a:cxn ang="0">
                <a:pos x="connsiteX34738" y="connsiteY34738"/>
              </a:cxn>
              <a:cxn ang="0">
                <a:pos x="connsiteX34739" y="connsiteY34739"/>
              </a:cxn>
              <a:cxn ang="0">
                <a:pos x="connsiteX34740" y="connsiteY34740"/>
              </a:cxn>
              <a:cxn ang="0">
                <a:pos x="connsiteX34741" y="connsiteY34741"/>
              </a:cxn>
              <a:cxn ang="0">
                <a:pos x="connsiteX34742" y="connsiteY34742"/>
              </a:cxn>
              <a:cxn ang="0">
                <a:pos x="connsiteX34743" y="connsiteY34743"/>
              </a:cxn>
              <a:cxn ang="0">
                <a:pos x="connsiteX34744" y="connsiteY34744"/>
              </a:cxn>
              <a:cxn ang="0">
                <a:pos x="connsiteX34745" y="connsiteY34745"/>
              </a:cxn>
              <a:cxn ang="0">
                <a:pos x="connsiteX34746" y="connsiteY34746"/>
              </a:cxn>
              <a:cxn ang="0">
                <a:pos x="connsiteX34747" y="connsiteY34747"/>
              </a:cxn>
              <a:cxn ang="0">
                <a:pos x="connsiteX34748" y="connsiteY34748"/>
              </a:cxn>
              <a:cxn ang="0">
                <a:pos x="connsiteX34749" y="connsiteY34749"/>
              </a:cxn>
              <a:cxn ang="0">
                <a:pos x="connsiteX34750" y="connsiteY34750"/>
              </a:cxn>
              <a:cxn ang="0">
                <a:pos x="connsiteX34751" y="connsiteY34751"/>
              </a:cxn>
              <a:cxn ang="0">
                <a:pos x="connsiteX34752" y="connsiteY34752"/>
              </a:cxn>
              <a:cxn ang="0">
                <a:pos x="connsiteX34753" y="connsiteY34753"/>
              </a:cxn>
              <a:cxn ang="0">
                <a:pos x="connsiteX34754" y="connsiteY34754"/>
              </a:cxn>
              <a:cxn ang="0">
                <a:pos x="connsiteX34755" y="connsiteY34755"/>
              </a:cxn>
              <a:cxn ang="0">
                <a:pos x="connsiteX34756" y="connsiteY34756"/>
              </a:cxn>
              <a:cxn ang="0">
                <a:pos x="connsiteX34757" y="connsiteY34757"/>
              </a:cxn>
              <a:cxn ang="0">
                <a:pos x="connsiteX34758" y="connsiteY34758"/>
              </a:cxn>
              <a:cxn ang="0">
                <a:pos x="connsiteX34759" y="connsiteY34759"/>
              </a:cxn>
              <a:cxn ang="0">
                <a:pos x="connsiteX34760" y="connsiteY34760"/>
              </a:cxn>
              <a:cxn ang="0">
                <a:pos x="connsiteX34761" y="connsiteY34761"/>
              </a:cxn>
              <a:cxn ang="0">
                <a:pos x="connsiteX34762" y="connsiteY34762"/>
              </a:cxn>
              <a:cxn ang="0">
                <a:pos x="connsiteX34763" y="connsiteY34763"/>
              </a:cxn>
              <a:cxn ang="0">
                <a:pos x="connsiteX34764" y="connsiteY34764"/>
              </a:cxn>
              <a:cxn ang="0">
                <a:pos x="connsiteX34765" y="connsiteY34765"/>
              </a:cxn>
              <a:cxn ang="0">
                <a:pos x="connsiteX34766" y="connsiteY34766"/>
              </a:cxn>
              <a:cxn ang="0">
                <a:pos x="connsiteX34767" y="connsiteY34767"/>
              </a:cxn>
              <a:cxn ang="0">
                <a:pos x="connsiteX34768" y="connsiteY34768"/>
              </a:cxn>
              <a:cxn ang="0">
                <a:pos x="connsiteX34769" y="connsiteY34769"/>
              </a:cxn>
              <a:cxn ang="0">
                <a:pos x="connsiteX34770" y="connsiteY34770"/>
              </a:cxn>
              <a:cxn ang="0">
                <a:pos x="connsiteX34771" y="connsiteY34771"/>
              </a:cxn>
              <a:cxn ang="0">
                <a:pos x="connsiteX34772" y="connsiteY34772"/>
              </a:cxn>
              <a:cxn ang="0">
                <a:pos x="connsiteX34773" y="connsiteY34773"/>
              </a:cxn>
              <a:cxn ang="0">
                <a:pos x="connsiteX34774" y="connsiteY34774"/>
              </a:cxn>
              <a:cxn ang="0">
                <a:pos x="connsiteX34775" y="connsiteY34775"/>
              </a:cxn>
              <a:cxn ang="0">
                <a:pos x="connsiteX34776" y="connsiteY34776"/>
              </a:cxn>
              <a:cxn ang="0">
                <a:pos x="connsiteX34777" y="connsiteY34777"/>
              </a:cxn>
              <a:cxn ang="0">
                <a:pos x="connsiteX34778" y="connsiteY34778"/>
              </a:cxn>
              <a:cxn ang="0">
                <a:pos x="connsiteX34779" y="connsiteY34779"/>
              </a:cxn>
              <a:cxn ang="0">
                <a:pos x="connsiteX34780" y="connsiteY34780"/>
              </a:cxn>
              <a:cxn ang="0">
                <a:pos x="connsiteX34781" y="connsiteY34781"/>
              </a:cxn>
              <a:cxn ang="0">
                <a:pos x="connsiteX34782" y="connsiteY34782"/>
              </a:cxn>
              <a:cxn ang="0">
                <a:pos x="connsiteX34783" y="connsiteY34783"/>
              </a:cxn>
              <a:cxn ang="0">
                <a:pos x="connsiteX34784" y="connsiteY34784"/>
              </a:cxn>
              <a:cxn ang="0">
                <a:pos x="connsiteX34785" y="connsiteY34785"/>
              </a:cxn>
              <a:cxn ang="0">
                <a:pos x="connsiteX34786" y="connsiteY34786"/>
              </a:cxn>
              <a:cxn ang="0">
                <a:pos x="connsiteX34787" y="connsiteY34787"/>
              </a:cxn>
              <a:cxn ang="0">
                <a:pos x="connsiteX34788" y="connsiteY34788"/>
              </a:cxn>
              <a:cxn ang="0">
                <a:pos x="connsiteX34789" y="connsiteY34789"/>
              </a:cxn>
              <a:cxn ang="0">
                <a:pos x="connsiteX34790" y="connsiteY34790"/>
              </a:cxn>
              <a:cxn ang="0">
                <a:pos x="connsiteX34791" y="connsiteY34791"/>
              </a:cxn>
              <a:cxn ang="0">
                <a:pos x="connsiteX34792" y="connsiteY34792"/>
              </a:cxn>
              <a:cxn ang="0">
                <a:pos x="connsiteX34793" y="connsiteY34793"/>
              </a:cxn>
              <a:cxn ang="0">
                <a:pos x="connsiteX34794" y="connsiteY34794"/>
              </a:cxn>
              <a:cxn ang="0">
                <a:pos x="connsiteX34795" y="connsiteY34795"/>
              </a:cxn>
              <a:cxn ang="0">
                <a:pos x="connsiteX34796" y="connsiteY34796"/>
              </a:cxn>
              <a:cxn ang="0">
                <a:pos x="connsiteX34797" y="connsiteY34797"/>
              </a:cxn>
              <a:cxn ang="0">
                <a:pos x="connsiteX34798" y="connsiteY34798"/>
              </a:cxn>
              <a:cxn ang="0">
                <a:pos x="connsiteX34799" y="connsiteY34799"/>
              </a:cxn>
              <a:cxn ang="0">
                <a:pos x="connsiteX34800" y="connsiteY34800"/>
              </a:cxn>
              <a:cxn ang="0">
                <a:pos x="connsiteX34801" y="connsiteY34801"/>
              </a:cxn>
              <a:cxn ang="0">
                <a:pos x="connsiteX34802" y="connsiteY34802"/>
              </a:cxn>
              <a:cxn ang="0">
                <a:pos x="connsiteX34803" y="connsiteY34803"/>
              </a:cxn>
              <a:cxn ang="0">
                <a:pos x="connsiteX34804" y="connsiteY34804"/>
              </a:cxn>
              <a:cxn ang="0">
                <a:pos x="connsiteX34805" y="connsiteY34805"/>
              </a:cxn>
              <a:cxn ang="0">
                <a:pos x="connsiteX34806" y="connsiteY34806"/>
              </a:cxn>
              <a:cxn ang="0">
                <a:pos x="connsiteX34807" y="connsiteY34807"/>
              </a:cxn>
              <a:cxn ang="0">
                <a:pos x="connsiteX34808" y="connsiteY34808"/>
              </a:cxn>
              <a:cxn ang="0">
                <a:pos x="connsiteX34809" y="connsiteY34809"/>
              </a:cxn>
              <a:cxn ang="0">
                <a:pos x="connsiteX34810" y="connsiteY34810"/>
              </a:cxn>
              <a:cxn ang="0">
                <a:pos x="connsiteX34811" y="connsiteY34811"/>
              </a:cxn>
              <a:cxn ang="0">
                <a:pos x="connsiteX34812" y="connsiteY34812"/>
              </a:cxn>
              <a:cxn ang="0">
                <a:pos x="connsiteX34813" y="connsiteY34813"/>
              </a:cxn>
              <a:cxn ang="0">
                <a:pos x="connsiteX34814" y="connsiteY34814"/>
              </a:cxn>
              <a:cxn ang="0">
                <a:pos x="connsiteX34815" y="connsiteY34815"/>
              </a:cxn>
              <a:cxn ang="0">
                <a:pos x="connsiteX34816" y="connsiteY34816"/>
              </a:cxn>
              <a:cxn ang="0">
                <a:pos x="connsiteX34817" y="connsiteY34817"/>
              </a:cxn>
              <a:cxn ang="0">
                <a:pos x="connsiteX34818" y="connsiteY34818"/>
              </a:cxn>
              <a:cxn ang="0">
                <a:pos x="connsiteX34819" y="connsiteY34819"/>
              </a:cxn>
              <a:cxn ang="0">
                <a:pos x="connsiteX34820" y="connsiteY34820"/>
              </a:cxn>
              <a:cxn ang="0">
                <a:pos x="connsiteX34821" y="connsiteY34821"/>
              </a:cxn>
              <a:cxn ang="0">
                <a:pos x="connsiteX34822" y="connsiteY34822"/>
              </a:cxn>
              <a:cxn ang="0">
                <a:pos x="connsiteX34823" y="connsiteY34823"/>
              </a:cxn>
              <a:cxn ang="0">
                <a:pos x="connsiteX34824" y="connsiteY34824"/>
              </a:cxn>
              <a:cxn ang="0">
                <a:pos x="connsiteX34825" y="connsiteY34825"/>
              </a:cxn>
              <a:cxn ang="0">
                <a:pos x="connsiteX34826" y="connsiteY34826"/>
              </a:cxn>
              <a:cxn ang="0">
                <a:pos x="connsiteX34827" y="connsiteY34827"/>
              </a:cxn>
              <a:cxn ang="0">
                <a:pos x="connsiteX34828" y="connsiteY34828"/>
              </a:cxn>
              <a:cxn ang="0">
                <a:pos x="connsiteX34829" y="connsiteY34829"/>
              </a:cxn>
              <a:cxn ang="0">
                <a:pos x="connsiteX34830" y="connsiteY34830"/>
              </a:cxn>
              <a:cxn ang="0">
                <a:pos x="connsiteX34831" y="connsiteY34831"/>
              </a:cxn>
              <a:cxn ang="0">
                <a:pos x="connsiteX34832" y="connsiteY34832"/>
              </a:cxn>
              <a:cxn ang="0">
                <a:pos x="connsiteX34833" y="connsiteY34833"/>
              </a:cxn>
              <a:cxn ang="0">
                <a:pos x="connsiteX34834" y="connsiteY34834"/>
              </a:cxn>
              <a:cxn ang="0">
                <a:pos x="connsiteX34835" y="connsiteY34835"/>
              </a:cxn>
              <a:cxn ang="0">
                <a:pos x="connsiteX34836" y="connsiteY34836"/>
              </a:cxn>
              <a:cxn ang="0">
                <a:pos x="connsiteX34837" y="connsiteY34837"/>
              </a:cxn>
              <a:cxn ang="0">
                <a:pos x="connsiteX34838" y="connsiteY34838"/>
              </a:cxn>
              <a:cxn ang="0">
                <a:pos x="connsiteX34839" y="connsiteY34839"/>
              </a:cxn>
              <a:cxn ang="0">
                <a:pos x="connsiteX34840" y="connsiteY34840"/>
              </a:cxn>
              <a:cxn ang="0">
                <a:pos x="connsiteX34841" y="connsiteY34841"/>
              </a:cxn>
              <a:cxn ang="0">
                <a:pos x="connsiteX34842" y="connsiteY34842"/>
              </a:cxn>
              <a:cxn ang="0">
                <a:pos x="connsiteX34843" y="connsiteY34843"/>
              </a:cxn>
              <a:cxn ang="0">
                <a:pos x="connsiteX34844" y="connsiteY34844"/>
              </a:cxn>
              <a:cxn ang="0">
                <a:pos x="connsiteX34845" y="connsiteY34845"/>
              </a:cxn>
              <a:cxn ang="0">
                <a:pos x="connsiteX34846" y="connsiteY34846"/>
              </a:cxn>
              <a:cxn ang="0">
                <a:pos x="connsiteX34847" y="connsiteY34847"/>
              </a:cxn>
              <a:cxn ang="0">
                <a:pos x="connsiteX34848" y="connsiteY34848"/>
              </a:cxn>
              <a:cxn ang="0">
                <a:pos x="connsiteX34849" y="connsiteY34849"/>
              </a:cxn>
              <a:cxn ang="0">
                <a:pos x="connsiteX34850" y="connsiteY34850"/>
              </a:cxn>
              <a:cxn ang="0">
                <a:pos x="connsiteX34851" y="connsiteY34851"/>
              </a:cxn>
              <a:cxn ang="0">
                <a:pos x="connsiteX34852" y="connsiteY34852"/>
              </a:cxn>
              <a:cxn ang="0">
                <a:pos x="connsiteX34853" y="connsiteY34853"/>
              </a:cxn>
              <a:cxn ang="0">
                <a:pos x="connsiteX34854" y="connsiteY34854"/>
              </a:cxn>
              <a:cxn ang="0">
                <a:pos x="connsiteX34855" y="connsiteY34855"/>
              </a:cxn>
              <a:cxn ang="0">
                <a:pos x="connsiteX34856" y="connsiteY34856"/>
              </a:cxn>
              <a:cxn ang="0">
                <a:pos x="connsiteX34857" y="connsiteY34857"/>
              </a:cxn>
              <a:cxn ang="0">
                <a:pos x="connsiteX34858" y="connsiteY34858"/>
              </a:cxn>
              <a:cxn ang="0">
                <a:pos x="connsiteX34859" y="connsiteY34859"/>
              </a:cxn>
              <a:cxn ang="0">
                <a:pos x="connsiteX34860" y="connsiteY34860"/>
              </a:cxn>
              <a:cxn ang="0">
                <a:pos x="connsiteX34861" y="connsiteY34861"/>
              </a:cxn>
              <a:cxn ang="0">
                <a:pos x="connsiteX34862" y="connsiteY34862"/>
              </a:cxn>
              <a:cxn ang="0">
                <a:pos x="connsiteX34863" y="connsiteY34863"/>
              </a:cxn>
              <a:cxn ang="0">
                <a:pos x="connsiteX34864" y="connsiteY34864"/>
              </a:cxn>
              <a:cxn ang="0">
                <a:pos x="connsiteX34865" y="connsiteY34865"/>
              </a:cxn>
              <a:cxn ang="0">
                <a:pos x="connsiteX34866" y="connsiteY34866"/>
              </a:cxn>
              <a:cxn ang="0">
                <a:pos x="connsiteX34867" y="connsiteY34867"/>
              </a:cxn>
              <a:cxn ang="0">
                <a:pos x="connsiteX34868" y="connsiteY34868"/>
              </a:cxn>
              <a:cxn ang="0">
                <a:pos x="connsiteX34869" y="connsiteY34869"/>
              </a:cxn>
              <a:cxn ang="0">
                <a:pos x="connsiteX34870" y="connsiteY34870"/>
              </a:cxn>
              <a:cxn ang="0">
                <a:pos x="connsiteX34871" y="connsiteY34871"/>
              </a:cxn>
              <a:cxn ang="0">
                <a:pos x="connsiteX34872" y="connsiteY34872"/>
              </a:cxn>
              <a:cxn ang="0">
                <a:pos x="connsiteX34873" y="connsiteY34873"/>
              </a:cxn>
              <a:cxn ang="0">
                <a:pos x="connsiteX34874" y="connsiteY34874"/>
              </a:cxn>
              <a:cxn ang="0">
                <a:pos x="connsiteX34875" y="connsiteY34875"/>
              </a:cxn>
              <a:cxn ang="0">
                <a:pos x="connsiteX34876" y="connsiteY34876"/>
              </a:cxn>
              <a:cxn ang="0">
                <a:pos x="connsiteX34877" y="connsiteY34877"/>
              </a:cxn>
              <a:cxn ang="0">
                <a:pos x="connsiteX34878" y="connsiteY34878"/>
              </a:cxn>
              <a:cxn ang="0">
                <a:pos x="connsiteX34879" y="connsiteY34879"/>
              </a:cxn>
              <a:cxn ang="0">
                <a:pos x="connsiteX34880" y="connsiteY34880"/>
              </a:cxn>
              <a:cxn ang="0">
                <a:pos x="connsiteX34881" y="connsiteY34881"/>
              </a:cxn>
              <a:cxn ang="0">
                <a:pos x="connsiteX34882" y="connsiteY34882"/>
              </a:cxn>
              <a:cxn ang="0">
                <a:pos x="connsiteX34883" y="connsiteY34883"/>
              </a:cxn>
              <a:cxn ang="0">
                <a:pos x="connsiteX34884" y="connsiteY34884"/>
              </a:cxn>
              <a:cxn ang="0">
                <a:pos x="connsiteX34885" y="connsiteY34885"/>
              </a:cxn>
              <a:cxn ang="0">
                <a:pos x="connsiteX34886" y="connsiteY34886"/>
              </a:cxn>
              <a:cxn ang="0">
                <a:pos x="connsiteX34887" y="connsiteY34887"/>
              </a:cxn>
              <a:cxn ang="0">
                <a:pos x="connsiteX34888" y="connsiteY34888"/>
              </a:cxn>
              <a:cxn ang="0">
                <a:pos x="connsiteX34889" y="connsiteY34889"/>
              </a:cxn>
              <a:cxn ang="0">
                <a:pos x="connsiteX34890" y="connsiteY34890"/>
              </a:cxn>
              <a:cxn ang="0">
                <a:pos x="connsiteX34891" y="connsiteY34891"/>
              </a:cxn>
              <a:cxn ang="0">
                <a:pos x="connsiteX34892" y="connsiteY34892"/>
              </a:cxn>
              <a:cxn ang="0">
                <a:pos x="connsiteX34893" y="connsiteY34893"/>
              </a:cxn>
              <a:cxn ang="0">
                <a:pos x="connsiteX34894" y="connsiteY34894"/>
              </a:cxn>
              <a:cxn ang="0">
                <a:pos x="connsiteX34895" y="connsiteY34895"/>
              </a:cxn>
              <a:cxn ang="0">
                <a:pos x="connsiteX34896" y="connsiteY34896"/>
              </a:cxn>
              <a:cxn ang="0">
                <a:pos x="connsiteX34897" y="connsiteY34897"/>
              </a:cxn>
              <a:cxn ang="0">
                <a:pos x="connsiteX34898" y="connsiteY34898"/>
              </a:cxn>
              <a:cxn ang="0">
                <a:pos x="connsiteX34899" y="connsiteY34899"/>
              </a:cxn>
              <a:cxn ang="0">
                <a:pos x="connsiteX34900" y="connsiteY34900"/>
              </a:cxn>
              <a:cxn ang="0">
                <a:pos x="connsiteX34901" y="connsiteY34901"/>
              </a:cxn>
              <a:cxn ang="0">
                <a:pos x="connsiteX34902" y="connsiteY34902"/>
              </a:cxn>
              <a:cxn ang="0">
                <a:pos x="connsiteX34903" y="connsiteY34903"/>
              </a:cxn>
              <a:cxn ang="0">
                <a:pos x="connsiteX34904" y="connsiteY34904"/>
              </a:cxn>
              <a:cxn ang="0">
                <a:pos x="connsiteX34905" y="connsiteY34905"/>
              </a:cxn>
              <a:cxn ang="0">
                <a:pos x="connsiteX34906" y="connsiteY34906"/>
              </a:cxn>
              <a:cxn ang="0">
                <a:pos x="connsiteX34907" y="connsiteY34907"/>
              </a:cxn>
              <a:cxn ang="0">
                <a:pos x="connsiteX34908" y="connsiteY34908"/>
              </a:cxn>
              <a:cxn ang="0">
                <a:pos x="connsiteX34909" y="connsiteY34909"/>
              </a:cxn>
              <a:cxn ang="0">
                <a:pos x="connsiteX34910" y="connsiteY34910"/>
              </a:cxn>
              <a:cxn ang="0">
                <a:pos x="connsiteX34911" y="connsiteY34911"/>
              </a:cxn>
              <a:cxn ang="0">
                <a:pos x="connsiteX34912" y="connsiteY34912"/>
              </a:cxn>
              <a:cxn ang="0">
                <a:pos x="connsiteX34913" y="connsiteY34913"/>
              </a:cxn>
              <a:cxn ang="0">
                <a:pos x="connsiteX34914" y="connsiteY34914"/>
              </a:cxn>
              <a:cxn ang="0">
                <a:pos x="connsiteX34915" y="connsiteY34915"/>
              </a:cxn>
              <a:cxn ang="0">
                <a:pos x="connsiteX34916" y="connsiteY34916"/>
              </a:cxn>
              <a:cxn ang="0">
                <a:pos x="connsiteX34917" y="connsiteY34917"/>
              </a:cxn>
              <a:cxn ang="0">
                <a:pos x="connsiteX34918" y="connsiteY34918"/>
              </a:cxn>
              <a:cxn ang="0">
                <a:pos x="connsiteX34919" y="connsiteY34919"/>
              </a:cxn>
              <a:cxn ang="0">
                <a:pos x="connsiteX34920" y="connsiteY34920"/>
              </a:cxn>
              <a:cxn ang="0">
                <a:pos x="connsiteX34921" y="connsiteY34921"/>
              </a:cxn>
              <a:cxn ang="0">
                <a:pos x="connsiteX34922" y="connsiteY34922"/>
              </a:cxn>
              <a:cxn ang="0">
                <a:pos x="connsiteX34923" y="connsiteY34923"/>
              </a:cxn>
              <a:cxn ang="0">
                <a:pos x="connsiteX34924" y="connsiteY34924"/>
              </a:cxn>
              <a:cxn ang="0">
                <a:pos x="connsiteX34925" y="connsiteY34925"/>
              </a:cxn>
              <a:cxn ang="0">
                <a:pos x="connsiteX34926" y="connsiteY34926"/>
              </a:cxn>
              <a:cxn ang="0">
                <a:pos x="connsiteX34927" y="connsiteY34927"/>
              </a:cxn>
              <a:cxn ang="0">
                <a:pos x="connsiteX34928" y="connsiteY34928"/>
              </a:cxn>
              <a:cxn ang="0">
                <a:pos x="connsiteX34929" y="connsiteY34929"/>
              </a:cxn>
              <a:cxn ang="0">
                <a:pos x="connsiteX34930" y="connsiteY34930"/>
              </a:cxn>
              <a:cxn ang="0">
                <a:pos x="connsiteX34931" y="connsiteY34931"/>
              </a:cxn>
              <a:cxn ang="0">
                <a:pos x="connsiteX34932" y="connsiteY34932"/>
              </a:cxn>
              <a:cxn ang="0">
                <a:pos x="connsiteX34933" y="connsiteY34933"/>
              </a:cxn>
              <a:cxn ang="0">
                <a:pos x="connsiteX34934" y="connsiteY34934"/>
              </a:cxn>
              <a:cxn ang="0">
                <a:pos x="connsiteX34935" y="connsiteY34935"/>
              </a:cxn>
              <a:cxn ang="0">
                <a:pos x="connsiteX34936" y="connsiteY34936"/>
              </a:cxn>
              <a:cxn ang="0">
                <a:pos x="connsiteX34937" y="connsiteY34937"/>
              </a:cxn>
              <a:cxn ang="0">
                <a:pos x="connsiteX34938" y="connsiteY34938"/>
              </a:cxn>
              <a:cxn ang="0">
                <a:pos x="connsiteX34939" y="connsiteY34939"/>
              </a:cxn>
              <a:cxn ang="0">
                <a:pos x="connsiteX34940" y="connsiteY34940"/>
              </a:cxn>
              <a:cxn ang="0">
                <a:pos x="connsiteX34941" y="connsiteY34941"/>
              </a:cxn>
              <a:cxn ang="0">
                <a:pos x="connsiteX34942" y="connsiteY34942"/>
              </a:cxn>
              <a:cxn ang="0">
                <a:pos x="connsiteX34943" y="connsiteY34943"/>
              </a:cxn>
              <a:cxn ang="0">
                <a:pos x="connsiteX34944" y="connsiteY34944"/>
              </a:cxn>
              <a:cxn ang="0">
                <a:pos x="connsiteX34945" y="connsiteY34945"/>
              </a:cxn>
              <a:cxn ang="0">
                <a:pos x="connsiteX34946" y="connsiteY34946"/>
              </a:cxn>
              <a:cxn ang="0">
                <a:pos x="connsiteX34947" y="connsiteY34947"/>
              </a:cxn>
              <a:cxn ang="0">
                <a:pos x="connsiteX34948" y="connsiteY34948"/>
              </a:cxn>
              <a:cxn ang="0">
                <a:pos x="connsiteX34949" y="connsiteY34949"/>
              </a:cxn>
              <a:cxn ang="0">
                <a:pos x="connsiteX34950" y="connsiteY34950"/>
              </a:cxn>
              <a:cxn ang="0">
                <a:pos x="connsiteX34951" y="connsiteY34951"/>
              </a:cxn>
              <a:cxn ang="0">
                <a:pos x="connsiteX34952" y="connsiteY34952"/>
              </a:cxn>
              <a:cxn ang="0">
                <a:pos x="connsiteX34953" y="connsiteY34953"/>
              </a:cxn>
              <a:cxn ang="0">
                <a:pos x="connsiteX34954" y="connsiteY34954"/>
              </a:cxn>
              <a:cxn ang="0">
                <a:pos x="connsiteX34955" y="connsiteY34955"/>
              </a:cxn>
              <a:cxn ang="0">
                <a:pos x="connsiteX34956" y="connsiteY34956"/>
              </a:cxn>
              <a:cxn ang="0">
                <a:pos x="connsiteX34957" y="connsiteY34957"/>
              </a:cxn>
              <a:cxn ang="0">
                <a:pos x="connsiteX34958" y="connsiteY34958"/>
              </a:cxn>
              <a:cxn ang="0">
                <a:pos x="connsiteX34959" y="connsiteY34959"/>
              </a:cxn>
              <a:cxn ang="0">
                <a:pos x="connsiteX34960" y="connsiteY34960"/>
              </a:cxn>
              <a:cxn ang="0">
                <a:pos x="connsiteX34961" y="connsiteY34961"/>
              </a:cxn>
              <a:cxn ang="0">
                <a:pos x="connsiteX34962" y="connsiteY34962"/>
              </a:cxn>
              <a:cxn ang="0">
                <a:pos x="connsiteX34963" y="connsiteY34963"/>
              </a:cxn>
              <a:cxn ang="0">
                <a:pos x="connsiteX34964" y="connsiteY34964"/>
              </a:cxn>
              <a:cxn ang="0">
                <a:pos x="connsiteX34965" y="connsiteY34965"/>
              </a:cxn>
              <a:cxn ang="0">
                <a:pos x="connsiteX34966" y="connsiteY34966"/>
              </a:cxn>
              <a:cxn ang="0">
                <a:pos x="connsiteX34967" y="connsiteY34967"/>
              </a:cxn>
              <a:cxn ang="0">
                <a:pos x="connsiteX34968" y="connsiteY34968"/>
              </a:cxn>
              <a:cxn ang="0">
                <a:pos x="connsiteX34969" y="connsiteY34969"/>
              </a:cxn>
              <a:cxn ang="0">
                <a:pos x="connsiteX34970" y="connsiteY34970"/>
              </a:cxn>
              <a:cxn ang="0">
                <a:pos x="connsiteX34971" y="connsiteY34971"/>
              </a:cxn>
              <a:cxn ang="0">
                <a:pos x="connsiteX34972" y="connsiteY34972"/>
              </a:cxn>
              <a:cxn ang="0">
                <a:pos x="connsiteX34973" y="connsiteY34973"/>
              </a:cxn>
              <a:cxn ang="0">
                <a:pos x="connsiteX34974" y="connsiteY34974"/>
              </a:cxn>
              <a:cxn ang="0">
                <a:pos x="connsiteX34975" y="connsiteY34975"/>
              </a:cxn>
              <a:cxn ang="0">
                <a:pos x="connsiteX34976" y="connsiteY34976"/>
              </a:cxn>
              <a:cxn ang="0">
                <a:pos x="connsiteX34977" y="connsiteY34977"/>
              </a:cxn>
              <a:cxn ang="0">
                <a:pos x="connsiteX34978" y="connsiteY34978"/>
              </a:cxn>
              <a:cxn ang="0">
                <a:pos x="connsiteX34979" y="connsiteY34979"/>
              </a:cxn>
              <a:cxn ang="0">
                <a:pos x="connsiteX34980" y="connsiteY34980"/>
              </a:cxn>
              <a:cxn ang="0">
                <a:pos x="connsiteX34981" y="connsiteY34981"/>
              </a:cxn>
              <a:cxn ang="0">
                <a:pos x="connsiteX34982" y="connsiteY34982"/>
              </a:cxn>
              <a:cxn ang="0">
                <a:pos x="connsiteX34983" y="connsiteY34983"/>
              </a:cxn>
              <a:cxn ang="0">
                <a:pos x="connsiteX34984" y="connsiteY34984"/>
              </a:cxn>
              <a:cxn ang="0">
                <a:pos x="connsiteX34985" y="connsiteY34985"/>
              </a:cxn>
              <a:cxn ang="0">
                <a:pos x="connsiteX34986" y="connsiteY34986"/>
              </a:cxn>
              <a:cxn ang="0">
                <a:pos x="connsiteX34987" y="connsiteY34987"/>
              </a:cxn>
              <a:cxn ang="0">
                <a:pos x="connsiteX34988" y="connsiteY34988"/>
              </a:cxn>
              <a:cxn ang="0">
                <a:pos x="connsiteX34989" y="connsiteY34989"/>
              </a:cxn>
              <a:cxn ang="0">
                <a:pos x="connsiteX34990" y="connsiteY34990"/>
              </a:cxn>
              <a:cxn ang="0">
                <a:pos x="connsiteX34991" y="connsiteY34991"/>
              </a:cxn>
              <a:cxn ang="0">
                <a:pos x="connsiteX34992" y="connsiteY34992"/>
              </a:cxn>
              <a:cxn ang="0">
                <a:pos x="connsiteX34993" y="connsiteY34993"/>
              </a:cxn>
              <a:cxn ang="0">
                <a:pos x="connsiteX34994" y="connsiteY34994"/>
              </a:cxn>
              <a:cxn ang="0">
                <a:pos x="connsiteX34995" y="connsiteY34995"/>
              </a:cxn>
              <a:cxn ang="0">
                <a:pos x="connsiteX34996" y="connsiteY34996"/>
              </a:cxn>
              <a:cxn ang="0">
                <a:pos x="connsiteX34997" y="connsiteY34997"/>
              </a:cxn>
              <a:cxn ang="0">
                <a:pos x="connsiteX34998" y="connsiteY34998"/>
              </a:cxn>
              <a:cxn ang="0">
                <a:pos x="connsiteX34999" y="connsiteY34999"/>
              </a:cxn>
              <a:cxn ang="0">
                <a:pos x="connsiteX35000" y="connsiteY35000"/>
              </a:cxn>
              <a:cxn ang="0">
                <a:pos x="connsiteX35001" y="connsiteY35001"/>
              </a:cxn>
              <a:cxn ang="0">
                <a:pos x="connsiteX35002" y="connsiteY35002"/>
              </a:cxn>
              <a:cxn ang="0">
                <a:pos x="connsiteX35003" y="connsiteY35003"/>
              </a:cxn>
              <a:cxn ang="0">
                <a:pos x="connsiteX35004" y="connsiteY35004"/>
              </a:cxn>
              <a:cxn ang="0">
                <a:pos x="connsiteX35005" y="connsiteY35005"/>
              </a:cxn>
              <a:cxn ang="0">
                <a:pos x="connsiteX35006" y="connsiteY35006"/>
              </a:cxn>
              <a:cxn ang="0">
                <a:pos x="connsiteX35007" y="connsiteY35007"/>
              </a:cxn>
              <a:cxn ang="0">
                <a:pos x="connsiteX35008" y="connsiteY35008"/>
              </a:cxn>
              <a:cxn ang="0">
                <a:pos x="connsiteX35009" y="connsiteY35009"/>
              </a:cxn>
              <a:cxn ang="0">
                <a:pos x="connsiteX35010" y="connsiteY35010"/>
              </a:cxn>
              <a:cxn ang="0">
                <a:pos x="connsiteX35011" y="connsiteY35011"/>
              </a:cxn>
              <a:cxn ang="0">
                <a:pos x="connsiteX35012" y="connsiteY35012"/>
              </a:cxn>
              <a:cxn ang="0">
                <a:pos x="connsiteX35013" y="connsiteY35013"/>
              </a:cxn>
              <a:cxn ang="0">
                <a:pos x="connsiteX35014" y="connsiteY35014"/>
              </a:cxn>
              <a:cxn ang="0">
                <a:pos x="connsiteX35015" y="connsiteY35015"/>
              </a:cxn>
              <a:cxn ang="0">
                <a:pos x="connsiteX35016" y="connsiteY35016"/>
              </a:cxn>
              <a:cxn ang="0">
                <a:pos x="connsiteX35017" y="connsiteY35017"/>
              </a:cxn>
              <a:cxn ang="0">
                <a:pos x="connsiteX35018" y="connsiteY35018"/>
              </a:cxn>
              <a:cxn ang="0">
                <a:pos x="connsiteX35019" y="connsiteY35019"/>
              </a:cxn>
              <a:cxn ang="0">
                <a:pos x="connsiteX35020" y="connsiteY35020"/>
              </a:cxn>
              <a:cxn ang="0">
                <a:pos x="connsiteX35021" y="connsiteY35021"/>
              </a:cxn>
              <a:cxn ang="0">
                <a:pos x="connsiteX35022" y="connsiteY35022"/>
              </a:cxn>
              <a:cxn ang="0">
                <a:pos x="connsiteX35023" y="connsiteY35023"/>
              </a:cxn>
              <a:cxn ang="0">
                <a:pos x="connsiteX35024" y="connsiteY35024"/>
              </a:cxn>
              <a:cxn ang="0">
                <a:pos x="connsiteX35025" y="connsiteY35025"/>
              </a:cxn>
              <a:cxn ang="0">
                <a:pos x="connsiteX35026" y="connsiteY35026"/>
              </a:cxn>
              <a:cxn ang="0">
                <a:pos x="connsiteX35027" y="connsiteY35027"/>
              </a:cxn>
              <a:cxn ang="0">
                <a:pos x="connsiteX35028" y="connsiteY35028"/>
              </a:cxn>
              <a:cxn ang="0">
                <a:pos x="connsiteX35029" y="connsiteY35029"/>
              </a:cxn>
              <a:cxn ang="0">
                <a:pos x="connsiteX35030" y="connsiteY35030"/>
              </a:cxn>
              <a:cxn ang="0">
                <a:pos x="connsiteX35031" y="connsiteY35031"/>
              </a:cxn>
              <a:cxn ang="0">
                <a:pos x="connsiteX35032" y="connsiteY35032"/>
              </a:cxn>
              <a:cxn ang="0">
                <a:pos x="connsiteX35033" y="connsiteY35033"/>
              </a:cxn>
              <a:cxn ang="0">
                <a:pos x="connsiteX35034" y="connsiteY35034"/>
              </a:cxn>
              <a:cxn ang="0">
                <a:pos x="connsiteX35035" y="connsiteY35035"/>
              </a:cxn>
              <a:cxn ang="0">
                <a:pos x="connsiteX35036" y="connsiteY35036"/>
              </a:cxn>
              <a:cxn ang="0">
                <a:pos x="connsiteX35037" y="connsiteY35037"/>
              </a:cxn>
              <a:cxn ang="0">
                <a:pos x="connsiteX35038" y="connsiteY35038"/>
              </a:cxn>
              <a:cxn ang="0">
                <a:pos x="connsiteX35039" y="connsiteY35039"/>
              </a:cxn>
              <a:cxn ang="0">
                <a:pos x="connsiteX35040" y="connsiteY35040"/>
              </a:cxn>
              <a:cxn ang="0">
                <a:pos x="connsiteX35041" y="connsiteY35041"/>
              </a:cxn>
              <a:cxn ang="0">
                <a:pos x="connsiteX35042" y="connsiteY35042"/>
              </a:cxn>
              <a:cxn ang="0">
                <a:pos x="connsiteX35043" y="connsiteY35043"/>
              </a:cxn>
              <a:cxn ang="0">
                <a:pos x="connsiteX35044" y="connsiteY35044"/>
              </a:cxn>
              <a:cxn ang="0">
                <a:pos x="connsiteX35045" y="connsiteY35045"/>
              </a:cxn>
              <a:cxn ang="0">
                <a:pos x="connsiteX35046" y="connsiteY35046"/>
              </a:cxn>
              <a:cxn ang="0">
                <a:pos x="connsiteX35047" y="connsiteY35047"/>
              </a:cxn>
              <a:cxn ang="0">
                <a:pos x="connsiteX35048" y="connsiteY35048"/>
              </a:cxn>
              <a:cxn ang="0">
                <a:pos x="connsiteX35049" y="connsiteY35049"/>
              </a:cxn>
              <a:cxn ang="0">
                <a:pos x="connsiteX35050" y="connsiteY35050"/>
              </a:cxn>
              <a:cxn ang="0">
                <a:pos x="connsiteX35051" y="connsiteY35051"/>
              </a:cxn>
              <a:cxn ang="0">
                <a:pos x="connsiteX35052" y="connsiteY35052"/>
              </a:cxn>
              <a:cxn ang="0">
                <a:pos x="connsiteX35053" y="connsiteY35053"/>
              </a:cxn>
              <a:cxn ang="0">
                <a:pos x="connsiteX35054" y="connsiteY35054"/>
              </a:cxn>
              <a:cxn ang="0">
                <a:pos x="connsiteX35055" y="connsiteY35055"/>
              </a:cxn>
              <a:cxn ang="0">
                <a:pos x="connsiteX35056" y="connsiteY35056"/>
              </a:cxn>
              <a:cxn ang="0">
                <a:pos x="connsiteX35057" y="connsiteY35057"/>
              </a:cxn>
              <a:cxn ang="0">
                <a:pos x="connsiteX35058" y="connsiteY35058"/>
              </a:cxn>
              <a:cxn ang="0">
                <a:pos x="connsiteX35059" y="connsiteY35059"/>
              </a:cxn>
              <a:cxn ang="0">
                <a:pos x="connsiteX35060" y="connsiteY35060"/>
              </a:cxn>
              <a:cxn ang="0">
                <a:pos x="connsiteX35061" y="connsiteY35061"/>
              </a:cxn>
              <a:cxn ang="0">
                <a:pos x="connsiteX35062" y="connsiteY35062"/>
              </a:cxn>
              <a:cxn ang="0">
                <a:pos x="connsiteX35063" y="connsiteY35063"/>
              </a:cxn>
              <a:cxn ang="0">
                <a:pos x="connsiteX35064" y="connsiteY35064"/>
              </a:cxn>
              <a:cxn ang="0">
                <a:pos x="connsiteX35065" y="connsiteY35065"/>
              </a:cxn>
              <a:cxn ang="0">
                <a:pos x="connsiteX35066" y="connsiteY35066"/>
              </a:cxn>
              <a:cxn ang="0">
                <a:pos x="connsiteX35067" y="connsiteY35067"/>
              </a:cxn>
              <a:cxn ang="0">
                <a:pos x="connsiteX35068" y="connsiteY35068"/>
              </a:cxn>
              <a:cxn ang="0">
                <a:pos x="connsiteX35069" y="connsiteY35069"/>
              </a:cxn>
              <a:cxn ang="0">
                <a:pos x="connsiteX35070" y="connsiteY35070"/>
              </a:cxn>
              <a:cxn ang="0">
                <a:pos x="connsiteX35071" y="connsiteY35071"/>
              </a:cxn>
              <a:cxn ang="0">
                <a:pos x="connsiteX35072" y="connsiteY35072"/>
              </a:cxn>
              <a:cxn ang="0">
                <a:pos x="connsiteX35073" y="connsiteY35073"/>
              </a:cxn>
              <a:cxn ang="0">
                <a:pos x="connsiteX35074" y="connsiteY35074"/>
              </a:cxn>
              <a:cxn ang="0">
                <a:pos x="connsiteX35075" y="connsiteY35075"/>
              </a:cxn>
              <a:cxn ang="0">
                <a:pos x="connsiteX35076" y="connsiteY35076"/>
              </a:cxn>
              <a:cxn ang="0">
                <a:pos x="connsiteX35077" y="connsiteY35077"/>
              </a:cxn>
              <a:cxn ang="0">
                <a:pos x="connsiteX35078" y="connsiteY35078"/>
              </a:cxn>
              <a:cxn ang="0">
                <a:pos x="connsiteX35079" y="connsiteY35079"/>
              </a:cxn>
              <a:cxn ang="0">
                <a:pos x="connsiteX35080" y="connsiteY35080"/>
              </a:cxn>
              <a:cxn ang="0">
                <a:pos x="connsiteX35081" y="connsiteY35081"/>
              </a:cxn>
              <a:cxn ang="0">
                <a:pos x="connsiteX35082" y="connsiteY35082"/>
              </a:cxn>
              <a:cxn ang="0">
                <a:pos x="connsiteX35083" y="connsiteY35083"/>
              </a:cxn>
              <a:cxn ang="0">
                <a:pos x="connsiteX35084" y="connsiteY35084"/>
              </a:cxn>
              <a:cxn ang="0">
                <a:pos x="connsiteX35085" y="connsiteY35085"/>
              </a:cxn>
              <a:cxn ang="0">
                <a:pos x="connsiteX35086" y="connsiteY35086"/>
              </a:cxn>
              <a:cxn ang="0">
                <a:pos x="connsiteX35087" y="connsiteY35087"/>
              </a:cxn>
              <a:cxn ang="0">
                <a:pos x="connsiteX35088" y="connsiteY35088"/>
              </a:cxn>
              <a:cxn ang="0">
                <a:pos x="connsiteX35089" y="connsiteY35089"/>
              </a:cxn>
              <a:cxn ang="0">
                <a:pos x="connsiteX35090" y="connsiteY35090"/>
              </a:cxn>
              <a:cxn ang="0">
                <a:pos x="connsiteX35091" y="connsiteY35091"/>
              </a:cxn>
              <a:cxn ang="0">
                <a:pos x="connsiteX35092" y="connsiteY35092"/>
              </a:cxn>
              <a:cxn ang="0">
                <a:pos x="connsiteX35093" y="connsiteY35093"/>
              </a:cxn>
              <a:cxn ang="0">
                <a:pos x="connsiteX35094" y="connsiteY35094"/>
              </a:cxn>
              <a:cxn ang="0">
                <a:pos x="connsiteX35095" y="connsiteY35095"/>
              </a:cxn>
              <a:cxn ang="0">
                <a:pos x="connsiteX35096" y="connsiteY35096"/>
              </a:cxn>
              <a:cxn ang="0">
                <a:pos x="connsiteX35097" y="connsiteY35097"/>
              </a:cxn>
              <a:cxn ang="0">
                <a:pos x="connsiteX35098" y="connsiteY35098"/>
              </a:cxn>
              <a:cxn ang="0">
                <a:pos x="connsiteX35099" y="connsiteY35099"/>
              </a:cxn>
              <a:cxn ang="0">
                <a:pos x="connsiteX35100" y="connsiteY35100"/>
              </a:cxn>
              <a:cxn ang="0">
                <a:pos x="connsiteX35101" y="connsiteY35101"/>
              </a:cxn>
              <a:cxn ang="0">
                <a:pos x="connsiteX35102" y="connsiteY35102"/>
              </a:cxn>
              <a:cxn ang="0">
                <a:pos x="connsiteX35103" y="connsiteY35103"/>
              </a:cxn>
              <a:cxn ang="0">
                <a:pos x="connsiteX35104" y="connsiteY35104"/>
              </a:cxn>
              <a:cxn ang="0">
                <a:pos x="connsiteX35105" y="connsiteY35105"/>
              </a:cxn>
              <a:cxn ang="0">
                <a:pos x="connsiteX35106" y="connsiteY35106"/>
              </a:cxn>
              <a:cxn ang="0">
                <a:pos x="connsiteX35107" y="connsiteY35107"/>
              </a:cxn>
              <a:cxn ang="0">
                <a:pos x="connsiteX35108" y="connsiteY35108"/>
              </a:cxn>
              <a:cxn ang="0">
                <a:pos x="connsiteX35109" y="connsiteY35109"/>
              </a:cxn>
              <a:cxn ang="0">
                <a:pos x="connsiteX35110" y="connsiteY35110"/>
              </a:cxn>
              <a:cxn ang="0">
                <a:pos x="connsiteX35111" y="connsiteY35111"/>
              </a:cxn>
              <a:cxn ang="0">
                <a:pos x="connsiteX35112" y="connsiteY35112"/>
              </a:cxn>
              <a:cxn ang="0">
                <a:pos x="connsiteX35113" y="connsiteY35113"/>
              </a:cxn>
              <a:cxn ang="0">
                <a:pos x="connsiteX35114" y="connsiteY35114"/>
              </a:cxn>
              <a:cxn ang="0">
                <a:pos x="connsiteX35115" y="connsiteY35115"/>
              </a:cxn>
              <a:cxn ang="0">
                <a:pos x="connsiteX35116" y="connsiteY35116"/>
              </a:cxn>
              <a:cxn ang="0">
                <a:pos x="connsiteX35117" y="connsiteY35117"/>
              </a:cxn>
              <a:cxn ang="0">
                <a:pos x="connsiteX35118" y="connsiteY35118"/>
              </a:cxn>
              <a:cxn ang="0">
                <a:pos x="connsiteX35119" y="connsiteY35119"/>
              </a:cxn>
              <a:cxn ang="0">
                <a:pos x="connsiteX35120" y="connsiteY35120"/>
              </a:cxn>
              <a:cxn ang="0">
                <a:pos x="connsiteX35121" y="connsiteY35121"/>
              </a:cxn>
              <a:cxn ang="0">
                <a:pos x="connsiteX35122" y="connsiteY35122"/>
              </a:cxn>
              <a:cxn ang="0">
                <a:pos x="connsiteX35123" y="connsiteY35123"/>
              </a:cxn>
              <a:cxn ang="0">
                <a:pos x="connsiteX35124" y="connsiteY35124"/>
              </a:cxn>
              <a:cxn ang="0">
                <a:pos x="connsiteX35125" y="connsiteY35125"/>
              </a:cxn>
              <a:cxn ang="0">
                <a:pos x="connsiteX35126" y="connsiteY35126"/>
              </a:cxn>
              <a:cxn ang="0">
                <a:pos x="connsiteX35127" y="connsiteY35127"/>
              </a:cxn>
              <a:cxn ang="0">
                <a:pos x="connsiteX35128" y="connsiteY35128"/>
              </a:cxn>
              <a:cxn ang="0">
                <a:pos x="connsiteX35129" y="connsiteY35129"/>
              </a:cxn>
              <a:cxn ang="0">
                <a:pos x="connsiteX35130" y="connsiteY35130"/>
              </a:cxn>
              <a:cxn ang="0">
                <a:pos x="connsiteX35131" y="connsiteY35131"/>
              </a:cxn>
              <a:cxn ang="0">
                <a:pos x="connsiteX35132" y="connsiteY35132"/>
              </a:cxn>
              <a:cxn ang="0">
                <a:pos x="connsiteX35133" y="connsiteY35133"/>
              </a:cxn>
              <a:cxn ang="0">
                <a:pos x="connsiteX35134" y="connsiteY35134"/>
              </a:cxn>
              <a:cxn ang="0">
                <a:pos x="connsiteX35135" y="connsiteY35135"/>
              </a:cxn>
              <a:cxn ang="0">
                <a:pos x="connsiteX35136" y="connsiteY35136"/>
              </a:cxn>
              <a:cxn ang="0">
                <a:pos x="connsiteX35137" y="connsiteY35137"/>
              </a:cxn>
              <a:cxn ang="0">
                <a:pos x="connsiteX35138" y="connsiteY35138"/>
              </a:cxn>
              <a:cxn ang="0">
                <a:pos x="connsiteX35139" y="connsiteY35139"/>
              </a:cxn>
              <a:cxn ang="0">
                <a:pos x="connsiteX35140" y="connsiteY35140"/>
              </a:cxn>
              <a:cxn ang="0">
                <a:pos x="connsiteX35141" y="connsiteY35141"/>
              </a:cxn>
              <a:cxn ang="0">
                <a:pos x="connsiteX35142" y="connsiteY35142"/>
              </a:cxn>
              <a:cxn ang="0">
                <a:pos x="connsiteX35143" y="connsiteY35143"/>
              </a:cxn>
              <a:cxn ang="0">
                <a:pos x="connsiteX35144" y="connsiteY35144"/>
              </a:cxn>
              <a:cxn ang="0">
                <a:pos x="connsiteX35145" y="connsiteY35145"/>
              </a:cxn>
              <a:cxn ang="0">
                <a:pos x="connsiteX35146" y="connsiteY35146"/>
              </a:cxn>
              <a:cxn ang="0">
                <a:pos x="connsiteX35147" y="connsiteY35147"/>
              </a:cxn>
              <a:cxn ang="0">
                <a:pos x="connsiteX35148" y="connsiteY35148"/>
              </a:cxn>
              <a:cxn ang="0">
                <a:pos x="connsiteX35149" y="connsiteY35149"/>
              </a:cxn>
              <a:cxn ang="0">
                <a:pos x="connsiteX35150" y="connsiteY35150"/>
              </a:cxn>
              <a:cxn ang="0">
                <a:pos x="connsiteX35151" y="connsiteY35151"/>
              </a:cxn>
              <a:cxn ang="0">
                <a:pos x="connsiteX35152" y="connsiteY35152"/>
              </a:cxn>
              <a:cxn ang="0">
                <a:pos x="connsiteX35153" y="connsiteY35153"/>
              </a:cxn>
              <a:cxn ang="0">
                <a:pos x="connsiteX35154" y="connsiteY35154"/>
              </a:cxn>
              <a:cxn ang="0">
                <a:pos x="connsiteX35155" y="connsiteY35155"/>
              </a:cxn>
              <a:cxn ang="0">
                <a:pos x="connsiteX35156" y="connsiteY35156"/>
              </a:cxn>
              <a:cxn ang="0">
                <a:pos x="connsiteX35157" y="connsiteY35157"/>
              </a:cxn>
              <a:cxn ang="0">
                <a:pos x="connsiteX35158" y="connsiteY35158"/>
              </a:cxn>
              <a:cxn ang="0">
                <a:pos x="connsiteX35159" y="connsiteY35159"/>
              </a:cxn>
              <a:cxn ang="0">
                <a:pos x="connsiteX35160" y="connsiteY35160"/>
              </a:cxn>
              <a:cxn ang="0">
                <a:pos x="connsiteX35161" y="connsiteY35161"/>
              </a:cxn>
              <a:cxn ang="0">
                <a:pos x="connsiteX35162" y="connsiteY35162"/>
              </a:cxn>
              <a:cxn ang="0">
                <a:pos x="connsiteX35163" y="connsiteY35163"/>
              </a:cxn>
              <a:cxn ang="0">
                <a:pos x="connsiteX35164" y="connsiteY35164"/>
              </a:cxn>
              <a:cxn ang="0">
                <a:pos x="connsiteX35165" y="connsiteY35165"/>
              </a:cxn>
              <a:cxn ang="0">
                <a:pos x="connsiteX35166" y="connsiteY35166"/>
              </a:cxn>
              <a:cxn ang="0">
                <a:pos x="connsiteX35167" y="connsiteY35167"/>
              </a:cxn>
              <a:cxn ang="0">
                <a:pos x="connsiteX35168" y="connsiteY35168"/>
              </a:cxn>
              <a:cxn ang="0">
                <a:pos x="connsiteX35169" y="connsiteY35169"/>
              </a:cxn>
              <a:cxn ang="0">
                <a:pos x="connsiteX35170" y="connsiteY35170"/>
              </a:cxn>
              <a:cxn ang="0">
                <a:pos x="connsiteX35171" y="connsiteY35171"/>
              </a:cxn>
              <a:cxn ang="0">
                <a:pos x="connsiteX35172" y="connsiteY35172"/>
              </a:cxn>
              <a:cxn ang="0">
                <a:pos x="connsiteX35173" y="connsiteY35173"/>
              </a:cxn>
              <a:cxn ang="0">
                <a:pos x="connsiteX35174" y="connsiteY35174"/>
              </a:cxn>
              <a:cxn ang="0">
                <a:pos x="connsiteX35175" y="connsiteY35175"/>
              </a:cxn>
              <a:cxn ang="0">
                <a:pos x="connsiteX35176" y="connsiteY35176"/>
              </a:cxn>
              <a:cxn ang="0">
                <a:pos x="connsiteX35177" y="connsiteY35177"/>
              </a:cxn>
              <a:cxn ang="0">
                <a:pos x="connsiteX35178" y="connsiteY35178"/>
              </a:cxn>
              <a:cxn ang="0">
                <a:pos x="connsiteX35179" y="connsiteY35179"/>
              </a:cxn>
              <a:cxn ang="0">
                <a:pos x="connsiteX35180" y="connsiteY35180"/>
              </a:cxn>
              <a:cxn ang="0">
                <a:pos x="connsiteX35181" y="connsiteY35181"/>
              </a:cxn>
              <a:cxn ang="0">
                <a:pos x="connsiteX35182" y="connsiteY35182"/>
              </a:cxn>
              <a:cxn ang="0">
                <a:pos x="connsiteX35183" y="connsiteY35183"/>
              </a:cxn>
              <a:cxn ang="0">
                <a:pos x="connsiteX35184" y="connsiteY35184"/>
              </a:cxn>
              <a:cxn ang="0">
                <a:pos x="connsiteX35185" y="connsiteY35185"/>
              </a:cxn>
              <a:cxn ang="0">
                <a:pos x="connsiteX35186" y="connsiteY35186"/>
              </a:cxn>
              <a:cxn ang="0">
                <a:pos x="connsiteX35187" y="connsiteY35187"/>
              </a:cxn>
              <a:cxn ang="0">
                <a:pos x="connsiteX35188" y="connsiteY35188"/>
              </a:cxn>
              <a:cxn ang="0">
                <a:pos x="connsiteX35189" y="connsiteY35189"/>
              </a:cxn>
              <a:cxn ang="0">
                <a:pos x="connsiteX35190" y="connsiteY35190"/>
              </a:cxn>
              <a:cxn ang="0">
                <a:pos x="connsiteX35191" y="connsiteY35191"/>
              </a:cxn>
              <a:cxn ang="0">
                <a:pos x="connsiteX35192" y="connsiteY35192"/>
              </a:cxn>
              <a:cxn ang="0">
                <a:pos x="connsiteX35193" y="connsiteY35193"/>
              </a:cxn>
              <a:cxn ang="0">
                <a:pos x="connsiteX35194" y="connsiteY35194"/>
              </a:cxn>
              <a:cxn ang="0">
                <a:pos x="connsiteX35195" y="connsiteY35195"/>
              </a:cxn>
              <a:cxn ang="0">
                <a:pos x="connsiteX35196" y="connsiteY35196"/>
              </a:cxn>
              <a:cxn ang="0">
                <a:pos x="connsiteX35197" y="connsiteY35197"/>
              </a:cxn>
              <a:cxn ang="0">
                <a:pos x="connsiteX35198" y="connsiteY35198"/>
              </a:cxn>
              <a:cxn ang="0">
                <a:pos x="connsiteX35199" y="connsiteY35199"/>
              </a:cxn>
              <a:cxn ang="0">
                <a:pos x="connsiteX35200" y="connsiteY35200"/>
              </a:cxn>
              <a:cxn ang="0">
                <a:pos x="connsiteX35201" y="connsiteY35201"/>
              </a:cxn>
              <a:cxn ang="0">
                <a:pos x="connsiteX35202" y="connsiteY35202"/>
              </a:cxn>
              <a:cxn ang="0">
                <a:pos x="connsiteX35203" y="connsiteY35203"/>
              </a:cxn>
              <a:cxn ang="0">
                <a:pos x="connsiteX35204" y="connsiteY35204"/>
              </a:cxn>
              <a:cxn ang="0">
                <a:pos x="connsiteX35205" y="connsiteY35205"/>
              </a:cxn>
              <a:cxn ang="0">
                <a:pos x="connsiteX35206" y="connsiteY35206"/>
              </a:cxn>
              <a:cxn ang="0">
                <a:pos x="connsiteX35207" y="connsiteY35207"/>
              </a:cxn>
              <a:cxn ang="0">
                <a:pos x="connsiteX35208" y="connsiteY35208"/>
              </a:cxn>
              <a:cxn ang="0">
                <a:pos x="connsiteX35209" y="connsiteY35209"/>
              </a:cxn>
              <a:cxn ang="0">
                <a:pos x="connsiteX35210" y="connsiteY35210"/>
              </a:cxn>
              <a:cxn ang="0">
                <a:pos x="connsiteX35211" y="connsiteY35211"/>
              </a:cxn>
              <a:cxn ang="0">
                <a:pos x="connsiteX35212" y="connsiteY35212"/>
              </a:cxn>
              <a:cxn ang="0">
                <a:pos x="connsiteX35213" y="connsiteY35213"/>
              </a:cxn>
              <a:cxn ang="0">
                <a:pos x="connsiteX35214" y="connsiteY35214"/>
              </a:cxn>
              <a:cxn ang="0">
                <a:pos x="connsiteX35215" y="connsiteY35215"/>
              </a:cxn>
              <a:cxn ang="0">
                <a:pos x="connsiteX35216" y="connsiteY35216"/>
              </a:cxn>
              <a:cxn ang="0">
                <a:pos x="connsiteX35217" y="connsiteY35217"/>
              </a:cxn>
              <a:cxn ang="0">
                <a:pos x="connsiteX35218" y="connsiteY35218"/>
              </a:cxn>
              <a:cxn ang="0">
                <a:pos x="connsiteX35219" y="connsiteY35219"/>
              </a:cxn>
              <a:cxn ang="0">
                <a:pos x="connsiteX35220" y="connsiteY35220"/>
              </a:cxn>
              <a:cxn ang="0">
                <a:pos x="connsiteX35221" y="connsiteY35221"/>
              </a:cxn>
              <a:cxn ang="0">
                <a:pos x="connsiteX35222" y="connsiteY35222"/>
              </a:cxn>
              <a:cxn ang="0">
                <a:pos x="connsiteX35223" y="connsiteY35223"/>
              </a:cxn>
              <a:cxn ang="0">
                <a:pos x="connsiteX35224" y="connsiteY35224"/>
              </a:cxn>
              <a:cxn ang="0">
                <a:pos x="connsiteX35225" y="connsiteY35225"/>
              </a:cxn>
              <a:cxn ang="0">
                <a:pos x="connsiteX35226" y="connsiteY35226"/>
              </a:cxn>
              <a:cxn ang="0">
                <a:pos x="connsiteX35227" y="connsiteY35227"/>
              </a:cxn>
              <a:cxn ang="0">
                <a:pos x="connsiteX35228" y="connsiteY35228"/>
              </a:cxn>
              <a:cxn ang="0">
                <a:pos x="connsiteX35229" y="connsiteY35229"/>
              </a:cxn>
              <a:cxn ang="0">
                <a:pos x="connsiteX35230" y="connsiteY35230"/>
              </a:cxn>
              <a:cxn ang="0">
                <a:pos x="connsiteX35231" y="connsiteY35231"/>
              </a:cxn>
              <a:cxn ang="0">
                <a:pos x="connsiteX35232" y="connsiteY35232"/>
              </a:cxn>
              <a:cxn ang="0">
                <a:pos x="connsiteX35233" y="connsiteY35233"/>
              </a:cxn>
              <a:cxn ang="0">
                <a:pos x="connsiteX35234" y="connsiteY35234"/>
              </a:cxn>
              <a:cxn ang="0">
                <a:pos x="connsiteX35235" y="connsiteY35235"/>
              </a:cxn>
              <a:cxn ang="0">
                <a:pos x="connsiteX35236" y="connsiteY35236"/>
              </a:cxn>
              <a:cxn ang="0">
                <a:pos x="connsiteX35237" y="connsiteY35237"/>
              </a:cxn>
              <a:cxn ang="0">
                <a:pos x="connsiteX35238" y="connsiteY35238"/>
              </a:cxn>
              <a:cxn ang="0">
                <a:pos x="connsiteX35239" y="connsiteY35239"/>
              </a:cxn>
              <a:cxn ang="0">
                <a:pos x="connsiteX35240" y="connsiteY35240"/>
              </a:cxn>
              <a:cxn ang="0">
                <a:pos x="connsiteX35241" y="connsiteY35241"/>
              </a:cxn>
              <a:cxn ang="0">
                <a:pos x="connsiteX35242" y="connsiteY35242"/>
              </a:cxn>
              <a:cxn ang="0">
                <a:pos x="connsiteX35243" y="connsiteY35243"/>
              </a:cxn>
              <a:cxn ang="0">
                <a:pos x="connsiteX35244" y="connsiteY35244"/>
              </a:cxn>
              <a:cxn ang="0">
                <a:pos x="connsiteX35245" y="connsiteY35245"/>
              </a:cxn>
              <a:cxn ang="0">
                <a:pos x="connsiteX35246" y="connsiteY35246"/>
              </a:cxn>
              <a:cxn ang="0">
                <a:pos x="connsiteX35247" y="connsiteY35247"/>
              </a:cxn>
              <a:cxn ang="0">
                <a:pos x="connsiteX35248" y="connsiteY35248"/>
              </a:cxn>
              <a:cxn ang="0">
                <a:pos x="connsiteX35249" y="connsiteY35249"/>
              </a:cxn>
              <a:cxn ang="0">
                <a:pos x="connsiteX35250" y="connsiteY35250"/>
              </a:cxn>
              <a:cxn ang="0">
                <a:pos x="connsiteX35251" y="connsiteY35251"/>
              </a:cxn>
              <a:cxn ang="0">
                <a:pos x="connsiteX35252" y="connsiteY35252"/>
              </a:cxn>
              <a:cxn ang="0">
                <a:pos x="connsiteX35253" y="connsiteY35253"/>
              </a:cxn>
              <a:cxn ang="0">
                <a:pos x="connsiteX35254" y="connsiteY35254"/>
              </a:cxn>
              <a:cxn ang="0">
                <a:pos x="connsiteX35255" y="connsiteY35255"/>
              </a:cxn>
              <a:cxn ang="0">
                <a:pos x="connsiteX35256" y="connsiteY35256"/>
              </a:cxn>
              <a:cxn ang="0">
                <a:pos x="connsiteX35257" y="connsiteY35257"/>
              </a:cxn>
              <a:cxn ang="0">
                <a:pos x="connsiteX35258" y="connsiteY35258"/>
              </a:cxn>
              <a:cxn ang="0">
                <a:pos x="connsiteX35259" y="connsiteY35259"/>
              </a:cxn>
              <a:cxn ang="0">
                <a:pos x="connsiteX35260" y="connsiteY35260"/>
              </a:cxn>
              <a:cxn ang="0">
                <a:pos x="connsiteX35261" y="connsiteY35261"/>
              </a:cxn>
              <a:cxn ang="0">
                <a:pos x="connsiteX35262" y="connsiteY35262"/>
              </a:cxn>
              <a:cxn ang="0">
                <a:pos x="connsiteX35263" y="connsiteY35263"/>
              </a:cxn>
              <a:cxn ang="0">
                <a:pos x="connsiteX35264" y="connsiteY35264"/>
              </a:cxn>
              <a:cxn ang="0">
                <a:pos x="connsiteX35265" y="connsiteY35265"/>
              </a:cxn>
              <a:cxn ang="0">
                <a:pos x="connsiteX35266" y="connsiteY35266"/>
              </a:cxn>
              <a:cxn ang="0">
                <a:pos x="connsiteX35267" y="connsiteY35267"/>
              </a:cxn>
              <a:cxn ang="0">
                <a:pos x="connsiteX35268" y="connsiteY35268"/>
              </a:cxn>
              <a:cxn ang="0">
                <a:pos x="connsiteX35269" y="connsiteY35269"/>
              </a:cxn>
              <a:cxn ang="0">
                <a:pos x="connsiteX35270" y="connsiteY35270"/>
              </a:cxn>
              <a:cxn ang="0">
                <a:pos x="connsiteX35271" y="connsiteY35271"/>
              </a:cxn>
              <a:cxn ang="0">
                <a:pos x="connsiteX35272" y="connsiteY35272"/>
              </a:cxn>
              <a:cxn ang="0">
                <a:pos x="connsiteX35273" y="connsiteY35273"/>
              </a:cxn>
              <a:cxn ang="0">
                <a:pos x="connsiteX35274" y="connsiteY35274"/>
              </a:cxn>
              <a:cxn ang="0">
                <a:pos x="connsiteX35275" y="connsiteY35275"/>
              </a:cxn>
              <a:cxn ang="0">
                <a:pos x="connsiteX35276" y="connsiteY35276"/>
              </a:cxn>
              <a:cxn ang="0">
                <a:pos x="connsiteX35277" y="connsiteY35277"/>
              </a:cxn>
              <a:cxn ang="0">
                <a:pos x="connsiteX35278" y="connsiteY35278"/>
              </a:cxn>
              <a:cxn ang="0">
                <a:pos x="connsiteX35279" y="connsiteY35279"/>
              </a:cxn>
              <a:cxn ang="0">
                <a:pos x="connsiteX35280" y="connsiteY35280"/>
              </a:cxn>
              <a:cxn ang="0">
                <a:pos x="connsiteX35281" y="connsiteY35281"/>
              </a:cxn>
              <a:cxn ang="0">
                <a:pos x="connsiteX35282" y="connsiteY35282"/>
              </a:cxn>
              <a:cxn ang="0">
                <a:pos x="connsiteX35283" y="connsiteY35283"/>
              </a:cxn>
              <a:cxn ang="0">
                <a:pos x="connsiteX35284" y="connsiteY35284"/>
              </a:cxn>
              <a:cxn ang="0">
                <a:pos x="connsiteX35285" y="connsiteY35285"/>
              </a:cxn>
              <a:cxn ang="0">
                <a:pos x="connsiteX35286" y="connsiteY35286"/>
              </a:cxn>
              <a:cxn ang="0">
                <a:pos x="connsiteX35287" y="connsiteY35287"/>
              </a:cxn>
              <a:cxn ang="0">
                <a:pos x="connsiteX35288" y="connsiteY35288"/>
              </a:cxn>
              <a:cxn ang="0">
                <a:pos x="connsiteX35289" y="connsiteY35289"/>
              </a:cxn>
              <a:cxn ang="0">
                <a:pos x="connsiteX35290" y="connsiteY35290"/>
              </a:cxn>
              <a:cxn ang="0">
                <a:pos x="connsiteX35291" y="connsiteY35291"/>
              </a:cxn>
              <a:cxn ang="0">
                <a:pos x="connsiteX35292" y="connsiteY35292"/>
              </a:cxn>
              <a:cxn ang="0">
                <a:pos x="connsiteX35293" y="connsiteY35293"/>
              </a:cxn>
              <a:cxn ang="0">
                <a:pos x="connsiteX35294" y="connsiteY35294"/>
              </a:cxn>
              <a:cxn ang="0">
                <a:pos x="connsiteX35295" y="connsiteY35295"/>
              </a:cxn>
              <a:cxn ang="0">
                <a:pos x="connsiteX35296" y="connsiteY35296"/>
              </a:cxn>
              <a:cxn ang="0">
                <a:pos x="connsiteX35297" y="connsiteY35297"/>
              </a:cxn>
              <a:cxn ang="0">
                <a:pos x="connsiteX35298" y="connsiteY35298"/>
              </a:cxn>
              <a:cxn ang="0">
                <a:pos x="connsiteX35299" y="connsiteY35299"/>
              </a:cxn>
              <a:cxn ang="0">
                <a:pos x="connsiteX35300" y="connsiteY35300"/>
              </a:cxn>
              <a:cxn ang="0">
                <a:pos x="connsiteX35301" y="connsiteY35301"/>
              </a:cxn>
              <a:cxn ang="0">
                <a:pos x="connsiteX35302" y="connsiteY35302"/>
              </a:cxn>
              <a:cxn ang="0">
                <a:pos x="connsiteX35303" y="connsiteY35303"/>
              </a:cxn>
              <a:cxn ang="0">
                <a:pos x="connsiteX35304" y="connsiteY35304"/>
              </a:cxn>
              <a:cxn ang="0">
                <a:pos x="connsiteX35305" y="connsiteY35305"/>
              </a:cxn>
              <a:cxn ang="0">
                <a:pos x="connsiteX35306" y="connsiteY35306"/>
              </a:cxn>
              <a:cxn ang="0">
                <a:pos x="connsiteX35307" y="connsiteY35307"/>
              </a:cxn>
              <a:cxn ang="0">
                <a:pos x="connsiteX35308" y="connsiteY35308"/>
              </a:cxn>
              <a:cxn ang="0">
                <a:pos x="connsiteX35309" y="connsiteY35309"/>
              </a:cxn>
              <a:cxn ang="0">
                <a:pos x="connsiteX35310" y="connsiteY35310"/>
              </a:cxn>
              <a:cxn ang="0">
                <a:pos x="connsiteX35311" y="connsiteY35311"/>
              </a:cxn>
              <a:cxn ang="0">
                <a:pos x="connsiteX35312" y="connsiteY35312"/>
              </a:cxn>
              <a:cxn ang="0">
                <a:pos x="connsiteX35313" y="connsiteY35313"/>
              </a:cxn>
              <a:cxn ang="0">
                <a:pos x="connsiteX35314" y="connsiteY35314"/>
              </a:cxn>
              <a:cxn ang="0">
                <a:pos x="connsiteX35315" y="connsiteY35315"/>
              </a:cxn>
              <a:cxn ang="0">
                <a:pos x="connsiteX35316" y="connsiteY35316"/>
              </a:cxn>
              <a:cxn ang="0">
                <a:pos x="connsiteX35317" y="connsiteY35317"/>
              </a:cxn>
              <a:cxn ang="0">
                <a:pos x="connsiteX35318" y="connsiteY35318"/>
              </a:cxn>
              <a:cxn ang="0">
                <a:pos x="connsiteX35319" y="connsiteY35319"/>
              </a:cxn>
              <a:cxn ang="0">
                <a:pos x="connsiteX35320" y="connsiteY35320"/>
              </a:cxn>
              <a:cxn ang="0">
                <a:pos x="connsiteX35321" y="connsiteY35321"/>
              </a:cxn>
              <a:cxn ang="0">
                <a:pos x="connsiteX35322" y="connsiteY35322"/>
              </a:cxn>
              <a:cxn ang="0">
                <a:pos x="connsiteX35323" y="connsiteY35323"/>
              </a:cxn>
              <a:cxn ang="0">
                <a:pos x="connsiteX35324" y="connsiteY35324"/>
              </a:cxn>
              <a:cxn ang="0">
                <a:pos x="connsiteX35325" y="connsiteY35325"/>
              </a:cxn>
              <a:cxn ang="0">
                <a:pos x="connsiteX35326" y="connsiteY35326"/>
              </a:cxn>
              <a:cxn ang="0">
                <a:pos x="connsiteX35327" y="connsiteY35327"/>
              </a:cxn>
              <a:cxn ang="0">
                <a:pos x="connsiteX35328" y="connsiteY35328"/>
              </a:cxn>
              <a:cxn ang="0">
                <a:pos x="connsiteX35329" y="connsiteY35329"/>
              </a:cxn>
              <a:cxn ang="0">
                <a:pos x="connsiteX35330" y="connsiteY35330"/>
              </a:cxn>
              <a:cxn ang="0">
                <a:pos x="connsiteX35331" y="connsiteY35331"/>
              </a:cxn>
              <a:cxn ang="0">
                <a:pos x="connsiteX35332" y="connsiteY35332"/>
              </a:cxn>
              <a:cxn ang="0">
                <a:pos x="connsiteX35333" y="connsiteY35333"/>
              </a:cxn>
              <a:cxn ang="0">
                <a:pos x="connsiteX35334" y="connsiteY35334"/>
              </a:cxn>
              <a:cxn ang="0">
                <a:pos x="connsiteX35335" y="connsiteY35335"/>
              </a:cxn>
              <a:cxn ang="0">
                <a:pos x="connsiteX35336" y="connsiteY35336"/>
              </a:cxn>
              <a:cxn ang="0">
                <a:pos x="connsiteX35337" y="connsiteY35337"/>
              </a:cxn>
              <a:cxn ang="0">
                <a:pos x="connsiteX35338" y="connsiteY35338"/>
              </a:cxn>
              <a:cxn ang="0">
                <a:pos x="connsiteX35339" y="connsiteY35339"/>
              </a:cxn>
              <a:cxn ang="0">
                <a:pos x="connsiteX35340" y="connsiteY35340"/>
              </a:cxn>
              <a:cxn ang="0">
                <a:pos x="connsiteX35341" y="connsiteY35341"/>
              </a:cxn>
              <a:cxn ang="0">
                <a:pos x="connsiteX35342" y="connsiteY35342"/>
              </a:cxn>
              <a:cxn ang="0">
                <a:pos x="connsiteX35343" y="connsiteY35343"/>
              </a:cxn>
              <a:cxn ang="0">
                <a:pos x="connsiteX35344" y="connsiteY35344"/>
              </a:cxn>
              <a:cxn ang="0">
                <a:pos x="connsiteX35345" y="connsiteY35345"/>
              </a:cxn>
              <a:cxn ang="0">
                <a:pos x="connsiteX35346" y="connsiteY35346"/>
              </a:cxn>
              <a:cxn ang="0">
                <a:pos x="connsiteX35347" y="connsiteY35347"/>
              </a:cxn>
              <a:cxn ang="0">
                <a:pos x="connsiteX35348" y="connsiteY35348"/>
              </a:cxn>
              <a:cxn ang="0">
                <a:pos x="connsiteX35349" y="connsiteY35349"/>
              </a:cxn>
              <a:cxn ang="0">
                <a:pos x="connsiteX35350" y="connsiteY35350"/>
              </a:cxn>
              <a:cxn ang="0">
                <a:pos x="connsiteX35351" y="connsiteY35351"/>
              </a:cxn>
              <a:cxn ang="0">
                <a:pos x="connsiteX35352" y="connsiteY35352"/>
              </a:cxn>
              <a:cxn ang="0">
                <a:pos x="connsiteX35353" y="connsiteY35353"/>
              </a:cxn>
              <a:cxn ang="0">
                <a:pos x="connsiteX35354" y="connsiteY35354"/>
              </a:cxn>
              <a:cxn ang="0">
                <a:pos x="connsiteX35355" y="connsiteY35355"/>
              </a:cxn>
              <a:cxn ang="0">
                <a:pos x="connsiteX35356" y="connsiteY35356"/>
              </a:cxn>
              <a:cxn ang="0">
                <a:pos x="connsiteX35357" y="connsiteY35357"/>
              </a:cxn>
              <a:cxn ang="0">
                <a:pos x="connsiteX35358" y="connsiteY35358"/>
              </a:cxn>
              <a:cxn ang="0">
                <a:pos x="connsiteX35359" y="connsiteY35359"/>
              </a:cxn>
              <a:cxn ang="0">
                <a:pos x="connsiteX35360" y="connsiteY35360"/>
              </a:cxn>
              <a:cxn ang="0">
                <a:pos x="connsiteX35361" y="connsiteY35361"/>
              </a:cxn>
              <a:cxn ang="0">
                <a:pos x="connsiteX35362" y="connsiteY35362"/>
              </a:cxn>
              <a:cxn ang="0">
                <a:pos x="connsiteX35363" y="connsiteY35363"/>
              </a:cxn>
              <a:cxn ang="0">
                <a:pos x="connsiteX35364" y="connsiteY35364"/>
              </a:cxn>
              <a:cxn ang="0">
                <a:pos x="connsiteX35365" y="connsiteY35365"/>
              </a:cxn>
              <a:cxn ang="0">
                <a:pos x="connsiteX35366" y="connsiteY35366"/>
              </a:cxn>
              <a:cxn ang="0">
                <a:pos x="connsiteX35367" y="connsiteY35367"/>
              </a:cxn>
              <a:cxn ang="0">
                <a:pos x="connsiteX35368" y="connsiteY35368"/>
              </a:cxn>
              <a:cxn ang="0">
                <a:pos x="connsiteX35369" y="connsiteY35369"/>
              </a:cxn>
              <a:cxn ang="0">
                <a:pos x="connsiteX35370" y="connsiteY35370"/>
              </a:cxn>
              <a:cxn ang="0">
                <a:pos x="connsiteX35371" y="connsiteY35371"/>
              </a:cxn>
              <a:cxn ang="0">
                <a:pos x="connsiteX35372" y="connsiteY35372"/>
              </a:cxn>
              <a:cxn ang="0">
                <a:pos x="connsiteX35373" y="connsiteY35373"/>
              </a:cxn>
              <a:cxn ang="0">
                <a:pos x="connsiteX35374" y="connsiteY35374"/>
              </a:cxn>
              <a:cxn ang="0">
                <a:pos x="connsiteX35375" y="connsiteY35375"/>
              </a:cxn>
              <a:cxn ang="0">
                <a:pos x="connsiteX35376" y="connsiteY35376"/>
              </a:cxn>
              <a:cxn ang="0">
                <a:pos x="connsiteX35377" y="connsiteY35377"/>
              </a:cxn>
              <a:cxn ang="0">
                <a:pos x="connsiteX35378" y="connsiteY35378"/>
              </a:cxn>
              <a:cxn ang="0">
                <a:pos x="connsiteX35379" y="connsiteY35379"/>
              </a:cxn>
              <a:cxn ang="0">
                <a:pos x="connsiteX35380" y="connsiteY35380"/>
              </a:cxn>
              <a:cxn ang="0">
                <a:pos x="connsiteX35381" y="connsiteY35381"/>
              </a:cxn>
              <a:cxn ang="0">
                <a:pos x="connsiteX35382" y="connsiteY35382"/>
              </a:cxn>
              <a:cxn ang="0">
                <a:pos x="connsiteX35383" y="connsiteY35383"/>
              </a:cxn>
              <a:cxn ang="0">
                <a:pos x="connsiteX35384" y="connsiteY35384"/>
              </a:cxn>
              <a:cxn ang="0">
                <a:pos x="connsiteX35385" y="connsiteY35385"/>
              </a:cxn>
              <a:cxn ang="0">
                <a:pos x="connsiteX35386" y="connsiteY35386"/>
              </a:cxn>
              <a:cxn ang="0">
                <a:pos x="connsiteX35387" y="connsiteY35387"/>
              </a:cxn>
              <a:cxn ang="0">
                <a:pos x="connsiteX35388" y="connsiteY35388"/>
              </a:cxn>
              <a:cxn ang="0">
                <a:pos x="connsiteX35389" y="connsiteY35389"/>
              </a:cxn>
              <a:cxn ang="0">
                <a:pos x="connsiteX35390" y="connsiteY35390"/>
              </a:cxn>
              <a:cxn ang="0">
                <a:pos x="connsiteX35391" y="connsiteY35391"/>
              </a:cxn>
              <a:cxn ang="0">
                <a:pos x="connsiteX35392" y="connsiteY35392"/>
              </a:cxn>
              <a:cxn ang="0">
                <a:pos x="connsiteX35393" y="connsiteY35393"/>
              </a:cxn>
              <a:cxn ang="0">
                <a:pos x="connsiteX35394" y="connsiteY35394"/>
              </a:cxn>
              <a:cxn ang="0">
                <a:pos x="connsiteX35395" y="connsiteY35395"/>
              </a:cxn>
              <a:cxn ang="0">
                <a:pos x="connsiteX35396" y="connsiteY35396"/>
              </a:cxn>
              <a:cxn ang="0">
                <a:pos x="connsiteX35397" y="connsiteY35397"/>
              </a:cxn>
              <a:cxn ang="0">
                <a:pos x="connsiteX35398" y="connsiteY35398"/>
              </a:cxn>
              <a:cxn ang="0">
                <a:pos x="connsiteX35399" y="connsiteY35399"/>
              </a:cxn>
              <a:cxn ang="0">
                <a:pos x="connsiteX35400" y="connsiteY35400"/>
              </a:cxn>
              <a:cxn ang="0">
                <a:pos x="connsiteX35401" y="connsiteY35401"/>
              </a:cxn>
              <a:cxn ang="0">
                <a:pos x="connsiteX35402" y="connsiteY35402"/>
              </a:cxn>
              <a:cxn ang="0">
                <a:pos x="connsiteX35403" y="connsiteY35403"/>
              </a:cxn>
              <a:cxn ang="0">
                <a:pos x="connsiteX35404" y="connsiteY35404"/>
              </a:cxn>
              <a:cxn ang="0">
                <a:pos x="connsiteX35405" y="connsiteY35405"/>
              </a:cxn>
              <a:cxn ang="0">
                <a:pos x="connsiteX35406" y="connsiteY35406"/>
              </a:cxn>
              <a:cxn ang="0">
                <a:pos x="connsiteX35407" y="connsiteY35407"/>
              </a:cxn>
              <a:cxn ang="0">
                <a:pos x="connsiteX35408" y="connsiteY35408"/>
              </a:cxn>
              <a:cxn ang="0">
                <a:pos x="connsiteX35409" y="connsiteY35409"/>
              </a:cxn>
              <a:cxn ang="0">
                <a:pos x="connsiteX35410" y="connsiteY35410"/>
              </a:cxn>
              <a:cxn ang="0">
                <a:pos x="connsiteX35411" y="connsiteY35411"/>
              </a:cxn>
              <a:cxn ang="0">
                <a:pos x="connsiteX35412" y="connsiteY35412"/>
              </a:cxn>
              <a:cxn ang="0">
                <a:pos x="connsiteX35413" y="connsiteY35413"/>
              </a:cxn>
              <a:cxn ang="0">
                <a:pos x="connsiteX35414" y="connsiteY35414"/>
              </a:cxn>
              <a:cxn ang="0">
                <a:pos x="connsiteX35415" y="connsiteY35415"/>
              </a:cxn>
              <a:cxn ang="0">
                <a:pos x="connsiteX35416" y="connsiteY35416"/>
              </a:cxn>
              <a:cxn ang="0">
                <a:pos x="connsiteX35417" y="connsiteY35417"/>
              </a:cxn>
              <a:cxn ang="0">
                <a:pos x="connsiteX35418" y="connsiteY35418"/>
              </a:cxn>
              <a:cxn ang="0">
                <a:pos x="connsiteX35419" y="connsiteY35419"/>
              </a:cxn>
              <a:cxn ang="0">
                <a:pos x="connsiteX35420" y="connsiteY35420"/>
              </a:cxn>
              <a:cxn ang="0">
                <a:pos x="connsiteX35421" y="connsiteY35421"/>
              </a:cxn>
              <a:cxn ang="0">
                <a:pos x="connsiteX35422" y="connsiteY35422"/>
              </a:cxn>
              <a:cxn ang="0">
                <a:pos x="connsiteX35423" y="connsiteY35423"/>
              </a:cxn>
              <a:cxn ang="0">
                <a:pos x="connsiteX35424" y="connsiteY35424"/>
              </a:cxn>
              <a:cxn ang="0">
                <a:pos x="connsiteX35425" y="connsiteY35425"/>
              </a:cxn>
              <a:cxn ang="0">
                <a:pos x="connsiteX35426" y="connsiteY35426"/>
              </a:cxn>
              <a:cxn ang="0">
                <a:pos x="connsiteX35427" y="connsiteY35427"/>
              </a:cxn>
              <a:cxn ang="0">
                <a:pos x="connsiteX35428" y="connsiteY35428"/>
              </a:cxn>
              <a:cxn ang="0">
                <a:pos x="connsiteX35429" y="connsiteY35429"/>
              </a:cxn>
              <a:cxn ang="0">
                <a:pos x="connsiteX35430" y="connsiteY35430"/>
              </a:cxn>
              <a:cxn ang="0">
                <a:pos x="connsiteX35431" y="connsiteY35431"/>
              </a:cxn>
              <a:cxn ang="0">
                <a:pos x="connsiteX35432" y="connsiteY35432"/>
              </a:cxn>
              <a:cxn ang="0">
                <a:pos x="connsiteX35433" y="connsiteY35433"/>
              </a:cxn>
              <a:cxn ang="0">
                <a:pos x="connsiteX35434" y="connsiteY35434"/>
              </a:cxn>
              <a:cxn ang="0">
                <a:pos x="connsiteX35435" y="connsiteY35435"/>
              </a:cxn>
              <a:cxn ang="0">
                <a:pos x="connsiteX35436" y="connsiteY35436"/>
              </a:cxn>
              <a:cxn ang="0">
                <a:pos x="connsiteX35437" y="connsiteY35437"/>
              </a:cxn>
              <a:cxn ang="0">
                <a:pos x="connsiteX35438" y="connsiteY35438"/>
              </a:cxn>
              <a:cxn ang="0">
                <a:pos x="connsiteX35439" y="connsiteY35439"/>
              </a:cxn>
              <a:cxn ang="0">
                <a:pos x="connsiteX35440" y="connsiteY35440"/>
              </a:cxn>
              <a:cxn ang="0">
                <a:pos x="connsiteX35441" y="connsiteY35441"/>
              </a:cxn>
              <a:cxn ang="0">
                <a:pos x="connsiteX35442" y="connsiteY35442"/>
              </a:cxn>
              <a:cxn ang="0">
                <a:pos x="connsiteX35443" y="connsiteY35443"/>
              </a:cxn>
              <a:cxn ang="0">
                <a:pos x="connsiteX35444" y="connsiteY35444"/>
              </a:cxn>
              <a:cxn ang="0">
                <a:pos x="connsiteX35445" y="connsiteY35445"/>
              </a:cxn>
              <a:cxn ang="0">
                <a:pos x="connsiteX35446" y="connsiteY35446"/>
              </a:cxn>
              <a:cxn ang="0">
                <a:pos x="connsiteX35447" y="connsiteY35447"/>
              </a:cxn>
              <a:cxn ang="0">
                <a:pos x="connsiteX35448" y="connsiteY35448"/>
              </a:cxn>
              <a:cxn ang="0">
                <a:pos x="connsiteX35449" y="connsiteY35449"/>
              </a:cxn>
              <a:cxn ang="0">
                <a:pos x="connsiteX35450" y="connsiteY35450"/>
              </a:cxn>
              <a:cxn ang="0">
                <a:pos x="connsiteX35451" y="connsiteY35451"/>
              </a:cxn>
              <a:cxn ang="0">
                <a:pos x="connsiteX35452" y="connsiteY35452"/>
              </a:cxn>
              <a:cxn ang="0">
                <a:pos x="connsiteX35453" y="connsiteY35453"/>
              </a:cxn>
              <a:cxn ang="0">
                <a:pos x="connsiteX35454" y="connsiteY35454"/>
              </a:cxn>
              <a:cxn ang="0">
                <a:pos x="connsiteX35455" y="connsiteY35455"/>
              </a:cxn>
              <a:cxn ang="0">
                <a:pos x="connsiteX35456" y="connsiteY35456"/>
              </a:cxn>
              <a:cxn ang="0">
                <a:pos x="connsiteX35457" y="connsiteY35457"/>
              </a:cxn>
              <a:cxn ang="0">
                <a:pos x="connsiteX35458" y="connsiteY35458"/>
              </a:cxn>
              <a:cxn ang="0">
                <a:pos x="connsiteX35459" y="connsiteY35459"/>
              </a:cxn>
              <a:cxn ang="0">
                <a:pos x="connsiteX35460" y="connsiteY35460"/>
              </a:cxn>
              <a:cxn ang="0">
                <a:pos x="connsiteX35461" y="connsiteY35461"/>
              </a:cxn>
              <a:cxn ang="0">
                <a:pos x="connsiteX35462" y="connsiteY35462"/>
              </a:cxn>
              <a:cxn ang="0">
                <a:pos x="connsiteX35463" y="connsiteY35463"/>
              </a:cxn>
              <a:cxn ang="0">
                <a:pos x="connsiteX35464" y="connsiteY35464"/>
              </a:cxn>
              <a:cxn ang="0">
                <a:pos x="connsiteX35465" y="connsiteY35465"/>
              </a:cxn>
              <a:cxn ang="0">
                <a:pos x="connsiteX35466" y="connsiteY35466"/>
              </a:cxn>
              <a:cxn ang="0">
                <a:pos x="connsiteX35467" y="connsiteY35467"/>
              </a:cxn>
              <a:cxn ang="0">
                <a:pos x="connsiteX35468" y="connsiteY35468"/>
              </a:cxn>
              <a:cxn ang="0">
                <a:pos x="connsiteX35469" y="connsiteY35469"/>
              </a:cxn>
              <a:cxn ang="0">
                <a:pos x="connsiteX35470" y="connsiteY35470"/>
              </a:cxn>
              <a:cxn ang="0">
                <a:pos x="connsiteX35471" y="connsiteY35471"/>
              </a:cxn>
              <a:cxn ang="0">
                <a:pos x="connsiteX35472" y="connsiteY35472"/>
              </a:cxn>
              <a:cxn ang="0">
                <a:pos x="connsiteX35473" y="connsiteY35473"/>
              </a:cxn>
              <a:cxn ang="0">
                <a:pos x="connsiteX35474" y="connsiteY35474"/>
              </a:cxn>
              <a:cxn ang="0">
                <a:pos x="connsiteX35475" y="connsiteY35475"/>
              </a:cxn>
              <a:cxn ang="0">
                <a:pos x="connsiteX35476" y="connsiteY35476"/>
              </a:cxn>
              <a:cxn ang="0">
                <a:pos x="connsiteX35477" y="connsiteY35477"/>
              </a:cxn>
              <a:cxn ang="0">
                <a:pos x="connsiteX35478" y="connsiteY35478"/>
              </a:cxn>
              <a:cxn ang="0">
                <a:pos x="connsiteX35479" y="connsiteY35479"/>
              </a:cxn>
              <a:cxn ang="0">
                <a:pos x="connsiteX35480" y="connsiteY35480"/>
              </a:cxn>
              <a:cxn ang="0">
                <a:pos x="connsiteX35481" y="connsiteY35481"/>
              </a:cxn>
              <a:cxn ang="0">
                <a:pos x="connsiteX35482" y="connsiteY35482"/>
              </a:cxn>
              <a:cxn ang="0">
                <a:pos x="connsiteX35483" y="connsiteY35483"/>
              </a:cxn>
              <a:cxn ang="0">
                <a:pos x="connsiteX35484" y="connsiteY35484"/>
              </a:cxn>
              <a:cxn ang="0">
                <a:pos x="connsiteX35485" y="connsiteY35485"/>
              </a:cxn>
              <a:cxn ang="0">
                <a:pos x="connsiteX35486" y="connsiteY35486"/>
              </a:cxn>
              <a:cxn ang="0">
                <a:pos x="connsiteX35487" y="connsiteY35487"/>
              </a:cxn>
              <a:cxn ang="0">
                <a:pos x="connsiteX35488" y="connsiteY35488"/>
              </a:cxn>
              <a:cxn ang="0">
                <a:pos x="connsiteX35489" y="connsiteY35489"/>
              </a:cxn>
              <a:cxn ang="0">
                <a:pos x="connsiteX35490" y="connsiteY35490"/>
              </a:cxn>
              <a:cxn ang="0">
                <a:pos x="connsiteX35491" y="connsiteY35491"/>
              </a:cxn>
              <a:cxn ang="0">
                <a:pos x="connsiteX35492" y="connsiteY35492"/>
              </a:cxn>
              <a:cxn ang="0">
                <a:pos x="connsiteX35493" y="connsiteY35493"/>
              </a:cxn>
              <a:cxn ang="0">
                <a:pos x="connsiteX35494" y="connsiteY35494"/>
              </a:cxn>
              <a:cxn ang="0">
                <a:pos x="connsiteX35495" y="connsiteY35495"/>
              </a:cxn>
              <a:cxn ang="0">
                <a:pos x="connsiteX35496" y="connsiteY35496"/>
              </a:cxn>
              <a:cxn ang="0">
                <a:pos x="connsiteX35497" y="connsiteY35497"/>
              </a:cxn>
              <a:cxn ang="0">
                <a:pos x="connsiteX35498" y="connsiteY35498"/>
              </a:cxn>
              <a:cxn ang="0">
                <a:pos x="connsiteX35499" y="connsiteY35499"/>
              </a:cxn>
              <a:cxn ang="0">
                <a:pos x="connsiteX35500" y="connsiteY35500"/>
              </a:cxn>
              <a:cxn ang="0">
                <a:pos x="connsiteX35501" y="connsiteY35501"/>
              </a:cxn>
              <a:cxn ang="0">
                <a:pos x="connsiteX35502" y="connsiteY35502"/>
              </a:cxn>
              <a:cxn ang="0">
                <a:pos x="connsiteX35503" y="connsiteY35503"/>
              </a:cxn>
              <a:cxn ang="0">
                <a:pos x="connsiteX35504" y="connsiteY35504"/>
              </a:cxn>
              <a:cxn ang="0">
                <a:pos x="connsiteX35505" y="connsiteY35505"/>
              </a:cxn>
              <a:cxn ang="0">
                <a:pos x="connsiteX35506" y="connsiteY35506"/>
              </a:cxn>
              <a:cxn ang="0">
                <a:pos x="connsiteX35507" y="connsiteY35507"/>
              </a:cxn>
              <a:cxn ang="0">
                <a:pos x="connsiteX35508" y="connsiteY35508"/>
              </a:cxn>
              <a:cxn ang="0">
                <a:pos x="connsiteX35509" y="connsiteY35509"/>
              </a:cxn>
              <a:cxn ang="0">
                <a:pos x="connsiteX35510" y="connsiteY35510"/>
              </a:cxn>
              <a:cxn ang="0">
                <a:pos x="connsiteX35511" y="connsiteY35511"/>
              </a:cxn>
              <a:cxn ang="0">
                <a:pos x="connsiteX35512" y="connsiteY35512"/>
              </a:cxn>
              <a:cxn ang="0">
                <a:pos x="connsiteX35513" y="connsiteY35513"/>
              </a:cxn>
              <a:cxn ang="0">
                <a:pos x="connsiteX35514" y="connsiteY35514"/>
              </a:cxn>
              <a:cxn ang="0">
                <a:pos x="connsiteX35515" y="connsiteY35515"/>
              </a:cxn>
              <a:cxn ang="0">
                <a:pos x="connsiteX35516" y="connsiteY35516"/>
              </a:cxn>
              <a:cxn ang="0">
                <a:pos x="connsiteX35517" y="connsiteY35517"/>
              </a:cxn>
              <a:cxn ang="0">
                <a:pos x="connsiteX35518" y="connsiteY35518"/>
              </a:cxn>
              <a:cxn ang="0">
                <a:pos x="connsiteX35519" y="connsiteY35519"/>
              </a:cxn>
              <a:cxn ang="0">
                <a:pos x="connsiteX35520" y="connsiteY35520"/>
              </a:cxn>
              <a:cxn ang="0">
                <a:pos x="connsiteX35521" y="connsiteY35521"/>
              </a:cxn>
              <a:cxn ang="0">
                <a:pos x="connsiteX35522" y="connsiteY35522"/>
              </a:cxn>
              <a:cxn ang="0">
                <a:pos x="connsiteX35523" y="connsiteY35523"/>
              </a:cxn>
              <a:cxn ang="0">
                <a:pos x="connsiteX35524" y="connsiteY35524"/>
              </a:cxn>
              <a:cxn ang="0">
                <a:pos x="connsiteX35525" y="connsiteY35525"/>
              </a:cxn>
              <a:cxn ang="0">
                <a:pos x="connsiteX35526" y="connsiteY35526"/>
              </a:cxn>
              <a:cxn ang="0">
                <a:pos x="connsiteX35527" y="connsiteY35527"/>
              </a:cxn>
              <a:cxn ang="0">
                <a:pos x="connsiteX35528" y="connsiteY35528"/>
              </a:cxn>
              <a:cxn ang="0">
                <a:pos x="connsiteX35529" y="connsiteY35529"/>
              </a:cxn>
              <a:cxn ang="0">
                <a:pos x="connsiteX35530" y="connsiteY35530"/>
              </a:cxn>
              <a:cxn ang="0">
                <a:pos x="connsiteX35531" y="connsiteY35531"/>
              </a:cxn>
              <a:cxn ang="0">
                <a:pos x="connsiteX35532" y="connsiteY35532"/>
              </a:cxn>
              <a:cxn ang="0">
                <a:pos x="connsiteX35533" y="connsiteY35533"/>
              </a:cxn>
              <a:cxn ang="0">
                <a:pos x="connsiteX35534" y="connsiteY35534"/>
              </a:cxn>
              <a:cxn ang="0">
                <a:pos x="connsiteX35535" y="connsiteY35535"/>
              </a:cxn>
              <a:cxn ang="0">
                <a:pos x="connsiteX35536" y="connsiteY35536"/>
              </a:cxn>
              <a:cxn ang="0">
                <a:pos x="connsiteX35537" y="connsiteY35537"/>
              </a:cxn>
              <a:cxn ang="0">
                <a:pos x="connsiteX35538" y="connsiteY35538"/>
              </a:cxn>
              <a:cxn ang="0">
                <a:pos x="connsiteX35539" y="connsiteY35539"/>
              </a:cxn>
              <a:cxn ang="0">
                <a:pos x="connsiteX35540" y="connsiteY35540"/>
              </a:cxn>
              <a:cxn ang="0">
                <a:pos x="connsiteX35541" y="connsiteY35541"/>
              </a:cxn>
              <a:cxn ang="0">
                <a:pos x="connsiteX35542" y="connsiteY35542"/>
              </a:cxn>
              <a:cxn ang="0">
                <a:pos x="connsiteX35543" y="connsiteY35543"/>
              </a:cxn>
              <a:cxn ang="0">
                <a:pos x="connsiteX35544" y="connsiteY35544"/>
              </a:cxn>
              <a:cxn ang="0">
                <a:pos x="connsiteX35545" y="connsiteY35545"/>
              </a:cxn>
              <a:cxn ang="0">
                <a:pos x="connsiteX35546" y="connsiteY35546"/>
              </a:cxn>
              <a:cxn ang="0">
                <a:pos x="connsiteX35547" y="connsiteY35547"/>
              </a:cxn>
              <a:cxn ang="0">
                <a:pos x="connsiteX35548" y="connsiteY35548"/>
              </a:cxn>
              <a:cxn ang="0">
                <a:pos x="connsiteX35549" y="connsiteY35549"/>
              </a:cxn>
              <a:cxn ang="0">
                <a:pos x="connsiteX35550" y="connsiteY35550"/>
              </a:cxn>
              <a:cxn ang="0">
                <a:pos x="connsiteX35551" y="connsiteY35551"/>
              </a:cxn>
              <a:cxn ang="0">
                <a:pos x="connsiteX35552" y="connsiteY35552"/>
              </a:cxn>
              <a:cxn ang="0">
                <a:pos x="connsiteX35553" y="connsiteY35553"/>
              </a:cxn>
              <a:cxn ang="0">
                <a:pos x="connsiteX35554" y="connsiteY35554"/>
              </a:cxn>
              <a:cxn ang="0">
                <a:pos x="connsiteX35555" y="connsiteY35555"/>
              </a:cxn>
              <a:cxn ang="0">
                <a:pos x="connsiteX35556" y="connsiteY35556"/>
              </a:cxn>
              <a:cxn ang="0">
                <a:pos x="connsiteX35557" y="connsiteY35557"/>
              </a:cxn>
              <a:cxn ang="0">
                <a:pos x="connsiteX35558" y="connsiteY35558"/>
              </a:cxn>
              <a:cxn ang="0">
                <a:pos x="connsiteX35559" y="connsiteY35559"/>
              </a:cxn>
              <a:cxn ang="0">
                <a:pos x="connsiteX35560" y="connsiteY35560"/>
              </a:cxn>
              <a:cxn ang="0">
                <a:pos x="connsiteX35561" y="connsiteY35561"/>
              </a:cxn>
              <a:cxn ang="0">
                <a:pos x="connsiteX35562" y="connsiteY35562"/>
              </a:cxn>
              <a:cxn ang="0">
                <a:pos x="connsiteX35563" y="connsiteY35563"/>
              </a:cxn>
              <a:cxn ang="0">
                <a:pos x="connsiteX35564" y="connsiteY35564"/>
              </a:cxn>
              <a:cxn ang="0">
                <a:pos x="connsiteX35565" y="connsiteY35565"/>
              </a:cxn>
              <a:cxn ang="0">
                <a:pos x="connsiteX35566" y="connsiteY35566"/>
              </a:cxn>
              <a:cxn ang="0">
                <a:pos x="connsiteX35567" y="connsiteY35567"/>
              </a:cxn>
              <a:cxn ang="0">
                <a:pos x="connsiteX35568" y="connsiteY35568"/>
              </a:cxn>
              <a:cxn ang="0">
                <a:pos x="connsiteX35569" y="connsiteY35569"/>
              </a:cxn>
              <a:cxn ang="0">
                <a:pos x="connsiteX35570" y="connsiteY35570"/>
              </a:cxn>
              <a:cxn ang="0">
                <a:pos x="connsiteX35571" y="connsiteY35571"/>
              </a:cxn>
              <a:cxn ang="0">
                <a:pos x="connsiteX35572" y="connsiteY35572"/>
              </a:cxn>
              <a:cxn ang="0">
                <a:pos x="connsiteX35573" y="connsiteY35573"/>
              </a:cxn>
              <a:cxn ang="0">
                <a:pos x="connsiteX35574" y="connsiteY35574"/>
              </a:cxn>
              <a:cxn ang="0">
                <a:pos x="connsiteX35575" y="connsiteY35575"/>
              </a:cxn>
              <a:cxn ang="0">
                <a:pos x="connsiteX35576" y="connsiteY35576"/>
              </a:cxn>
              <a:cxn ang="0">
                <a:pos x="connsiteX35577" y="connsiteY35577"/>
              </a:cxn>
              <a:cxn ang="0">
                <a:pos x="connsiteX35578" y="connsiteY35578"/>
              </a:cxn>
              <a:cxn ang="0">
                <a:pos x="connsiteX35579" y="connsiteY35579"/>
              </a:cxn>
              <a:cxn ang="0">
                <a:pos x="connsiteX35580" y="connsiteY35580"/>
              </a:cxn>
              <a:cxn ang="0">
                <a:pos x="connsiteX35581" y="connsiteY35581"/>
              </a:cxn>
              <a:cxn ang="0">
                <a:pos x="connsiteX35582" y="connsiteY35582"/>
              </a:cxn>
              <a:cxn ang="0">
                <a:pos x="connsiteX35583" y="connsiteY35583"/>
              </a:cxn>
              <a:cxn ang="0">
                <a:pos x="connsiteX35584" y="connsiteY35584"/>
              </a:cxn>
              <a:cxn ang="0">
                <a:pos x="connsiteX35585" y="connsiteY35585"/>
              </a:cxn>
              <a:cxn ang="0">
                <a:pos x="connsiteX35586" y="connsiteY35586"/>
              </a:cxn>
              <a:cxn ang="0">
                <a:pos x="connsiteX35587" y="connsiteY35587"/>
              </a:cxn>
              <a:cxn ang="0">
                <a:pos x="connsiteX35588" y="connsiteY35588"/>
              </a:cxn>
              <a:cxn ang="0">
                <a:pos x="connsiteX35589" y="connsiteY35589"/>
              </a:cxn>
              <a:cxn ang="0">
                <a:pos x="connsiteX35590" y="connsiteY35590"/>
              </a:cxn>
              <a:cxn ang="0">
                <a:pos x="connsiteX35591" y="connsiteY35591"/>
              </a:cxn>
              <a:cxn ang="0">
                <a:pos x="connsiteX35592" y="connsiteY35592"/>
              </a:cxn>
              <a:cxn ang="0">
                <a:pos x="connsiteX35593" y="connsiteY35593"/>
              </a:cxn>
              <a:cxn ang="0">
                <a:pos x="connsiteX35594" y="connsiteY35594"/>
              </a:cxn>
              <a:cxn ang="0">
                <a:pos x="connsiteX35595" y="connsiteY35595"/>
              </a:cxn>
              <a:cxn ang="0">
                <a:pos x="connsiteX35596" y="connsiteY35596"/>
              </a:cxn>
              <a:cxn ang="0">
                <a:pos x="connsiteX35597" y="connsiteY35597"/>
              </a:cxn>
              <a:cxn ang="0">
                <a:pos x="connsiteX35598" y="connsiteY35598"/>
              </a:cxn>
              <a:cxn ang="0">
                <a:pos x="connsiteX35599" y="connsiteY35599"/>
              </a:cxn>
              <a:cxn ang="0">
                <a:pos x="connsiteX35600" y="connsiteY35600"/>
              </a:cxn>
              <a:cxn ang="0">
                <a:pos x="connsiteX35601" y="connsiteY35601"/>
              </a:cxn>
              <a:cxn ang="0">
                <a:pos x="connsiteX35602" y="connsiteY35602"/>
              </a:cxn>
              <a:cxn ang="0">
                <a:pos x="connsiteX35603" y="connsiteY35603"/>
              </a:cxn>
              <a:cxn ang="0">
                <a:pos x="connsiteX35604" y="connsiteY35604"/>
              </a:cxn>
              <a:cxn ang="0">
                <a:pos x="connsiteX35605" y="connsiteY35605"/>
              </a:cxn>
              <a:cxn ang="0">
                <a:pos x="connsiteX35606" y="connsiteY35606"/>
              </a:cxn>
              <a:cxn ang="0">
                <a:pos x="connsiteX35607" y="connsiteY35607"/>
              </a:cxn>
              <a:cxn ang="0">
                <a:pos x="connsiteX35608" y="connsiteY35608"/>
              </a:cxn>
              <a:cxn ang="0">
                <a:pos x="connsiteX35609" y="connsiteY35609"/>
              </a:cxn>
              <a:cxn ang="0">
                <a:pos x="connsiteX35610" y="connsiteY35610"/>
              </a:cxn>
              <a:cxn ang="0">
                <a:pos x="connsiteX35611" y="connsiteY35611"/>
              </a:cxn>
              <a:cxn ang="0">
                <a:pos x="connsiteX35612" y="connsiteY35612"/>
              </a:cxn>
              <a:cxn ang="0">
                <a:pos x="connsiteX35613" y="connsiteY35613"/>
              </a:cxn>
              <a:cxn ang="0">
                <a:pos x="connsiteX35614" y="connsiteY35614"/>
              </a:cxn>
              <a:cxn ang="0">
                <a:pos x="connsiteX35615" y="connsiteY35615"/>
              </a:cxn>
              <a:cxn ang="0">
                <a:pos x="connsiteX35616" y="connsiteY35616"/>
              </a:cxn>
              <a:cxn ang="0">
                <a:pos x="connsiteX35617" y="connsiteY35617"/>
              </a:cxn>
              <a:cxn ang="0">
                <a:pos x="connsiteX35618" y="connsiteY35618"/>
              </a:cxn>
              <a:cxn ang="0">
                <a:pos x="connsiteX35619" y="connsiteY35619"/>
              </a:cxn>
              <a:cxn ang="0">
                <a:pos x="connsiteX35620" y="connsiteY35620"/>
              </a:cxn>
              <a:cxn ang="0">
                <a:pos x="connsiteX35621" y="connsiteY35621"/>
              </a:cxn>
              <a:cxn ang="0">
                <a:pos x="connsiteX35622" y="connsiteY35622"/>
              </a:cxn>
              <a:cxn ang="0">
                <a:pos x="connsiteX35623" y="connsiteY35623"/>
              </a:cxn>
              <a:cxn ang="0">
                <a:pos x="connsiteX35624" y="connsiteY35624"/>
              </a:cxn>
              <a:cxn ang="0">
                <a:pos x="connsiteX35625" y="connsiteY35625"/>
              </a:cxn>
              <a:cxn ang="0">
                <a:pos x="connsiteX35626" y="connsiteY35626"/>
              </a:cxn>
              <a:cxn ang="0">
                <a:pos x="connsiteX35627" y="connsiteY35627"/>
              </a:cxn>
              <a:cxn ang="0">
                <a:pos x="connsiteX35628" y="connsiteY35628"/>
              </a:cxn>
              <a:cxn ang="0">
                <a:pos x="connsiteX35629" y="connsiteY35629"/>
              </a:cxn>
              <a:cxn ang="0">
                <a:pos x="connsiteX35630" y="connsiteY35630"/>
              </a:cxn>
              <a:cxn ang="0">
                <a:pos x="connsiteX35631" y="connsiteY35631"/>
              </a:cxn>
              <a:cxn ang="0">
                <a:pos x="connsiteX35632" y="connsiteY35632"/>
              </a:cxn>
              <a:cxn ang="0">
                <a:pos x="connsiteX35633" y="connsiteY35633"/>
              </a:cxn>
              <a:cxn ang="0">
                <a:pos x="connsiteX35634" y="connsiteY35634"/>
              </a:cxn>
              <a:cxn ang="0">
                <a:pos x="connsiteX35635" y="connsiteY35635"/>
              </a:cxn>
              <a:cxn ang="0">
                <a:pos x="connsiteX35636" y="connsiteY35636"/>
              </a:cxn>
              <a:cxn ang="0">
                <a:pos x="connsiteX35637" y="connsiteY35637"/>
              </a:cxn>
              <a:cxn ang="0">
                <a:pos x="connsiteX35638" y="connsiteY35638"/>
              </a:cxn>
              <a:cxn ang="0">
                <a:pos x="connsiteX35639" y="connsiteY35639"/>
              </a:cxn>
              <a:cxn ang="0">
                <a:pos x="connsiteX35640" y="connsiteY35640"/>
              </a:cxn>
              <a:cxn ang="0">
                <a:pos x="connsiteX35641" y="connsiteY35641"/>
              </a:cxn>
              <a:cxn ang="0">
                <a:pos x="connsiteX35642" y="connsiteY35642"/>
              </a:cxn>
              <a:cxn ang="0">
                <a:pos x="connsiteX35643" y="connsiteY35643"/>
              </a:cxn>
              <a:cxn ang="0">
                <a:pos x="connsiteX35644" y="connsiteY35644"/>
              </a:cxn>
              <a:cxn ang="0">
                <a:pos x="connsiteX35645" y="connsiteY35645"/>
              </a:cxn>
              <a:cxn ang="0">
                <a:pos x="connsiteX35646" y="connsiteY35646"/>
              </a:cxn>
              <a:cxn ang="0">
                <a:pos x="connsiteX35647" y="connsiteY35647"/>
              </a:cxn>
              <a:cxn ang="0">
                <a:pos x="connsiteX35648" y="connsiteY35648"/>
              </a:cxn>
              <a:cxn ang="0">
                <a:pos x="connsiteX35649" y="connsiteY35649"/>
              </a:cxn>
              <a:cxn ang="0">
                <a:pos x="connsiteX35650" y="connsiteY35650"/>
              </a:cxn>
              <a:cxn ang="0">
                <a:pos x="connsiteX35651" y="connsiteY35651"/>
              </a:cxn>
              <a:cxn ang="0">
                <a:pos x="connsiteX35652" y="connsiteY35652"/>
              </a:cxn>
              <a:cxn ang="0">
                <a:pos x="connsiteX35653" y="connsiteY35653"/>
              </a:cxn>
              <a:cxn ang="0">
                <a:pos x="connsiteX35654" y="connsiteY35654"/>
              </a:cxn>
              <a:cxn ang="0">
                <a:pos x="connsiteX35655" y="connsiteY35655"/>
              </a:cxn>
              <a:cxn ang="0">
                <a:pos x="connsiteX35656" y="connsiteY35656"/>
              </a:cxn>
              <a:cxn ang="0">
                <a:pos x="connsiteX35657" y="connsiteY35657"/>
              </a:cxn>
              <a:cxn ang="0">
                <a:pos x="connsiteX35658" y="connsiteY35658"/>
              </a:cxn>
              <a:cxn ang="0">
                <a:pos x="connsiteX35659" y="connsiteY35659"/>
              </a:cxn>
              <a:cxn ang="0">
                <a:pos x="connsiteX35660" y="connsiteY35660"/>
              </a:cxn>
              <a:cxn ang="0">
                <a:pos x="connsiteX35661" y="connsiteY35661"/>
              </a:cxn>
              <a:cxn ang="0">
                <a:pos x="connsiteX35662" y="connsiteY35662"/>
              </a:cxn>
              <a:cxn ang="0">
                <a:pos x="connsiteX35663" y="connsiteY35663"/>
              </a:cxn>
              <a:cxn ang="0">
                <a:pos x="connsiteX35664" y="connsiteY35664"/>
              </a:cxn>
              <a:cxn ang="0">
                <a:pos x="connsiteX35665" y="connsiteY35665"/>
              </a:cxn>
              <a:cxn ang="0">
                <a:pos x="connsiteX35666" y="connsiteY35666"/>
              </a:cxn>
              <a:cxn ang="0">
                <a:pos x="connsiteX35667" y="connsiteY35667"/>
              </a:cxn>
              <a:cxn ang="0">
                <a:pos x="connsiteX35668" y="connsiteY35668"/>
              </a:cxn>
              <a:cxn ang="0">
                <a:pos x="connsiteX35669" y="connsiteY35669"/>
              </a:cxn>
              <a:cxn ang="0">
                <a:pos x="connsiteX35670" y="connsiteY35670"/>
              </a:cxn>
              <a:cxn ang="0">
                <a:pos x="connsiteX35671" y="connsiteY35671"/>
              </a:cxn>
              <a:cxn ang="0">
                <a:pos x="connsiteX35672" y="connsiteY35672"/>
              </a:cxn>
              <a:cxn ang="0">
                <a:pos x="connsiteX35673" y="connsiteY35673"/>
              </a:cxn>
              <a:cxn ang="0">
                <a:pos x="connsiteX35674" y="connsiteY35674"/>
              </a:cxn>
              <a:cxn ang="0">
                <a:pos x="connsiteX35675" y="connsiteY35675"/>
              </a:cxn>
              <a:cxn ang="0">
                <a:pos x="connsiteX35676" y="connsiteY35676"/>
              </a:cxn>
              <a:cxn ang="0">
                <a:pos x="connsiteX35677" y="connsiteY35677"/>
              </a:cxn>
              <a:cxn ang="0">
                <a:pos x="connsiteX35678" y="connsiteY35678"/>
              </a:cxn>
              <a:cxn ang="0">
                <a:pos x="connsiteX35679" y="connsiteY35679"/>
              </a:cxn>
              <a:cxn ang="0">
                <a:pos x="connsiteX35680" y="connsiteY35680"/>
              </a:cxn>
              <a:cxn ang="0">
                <a:pos x="connsiteX35681" y="connsiteY35681"/>
              </a:cxn>
              <a:cxn ang="0">
                <a:pos x="connsiteX35682" y="connsiteY35682"/>
              </a:cxn>
              <a:cxn ang="0">
                <a:pos x="connsiteX35683" y="connsiteY35683"/>
              </a:cxn>
              <a:cxn ang="0">
                <a:pos x="connsiteX35684" y="connsiteY35684"/>
              </a:cxn>
              <a:cxn ang="0">
                <a:pos x="connsiteX35685" y="connsiteY35685"/>
              </a:cxn>
              <a:cxn ang="0">
                <a:pos x="connsiteX35686" y="connsiteY35686"/>
              </a:cxn>
              <a:cxn ang="0">
                <a:pos x="connsiteX35687" y="connsiteY35687"/>
              </a:cxn>
              <a:cxn ang="0">
                <a:pos x="connsiteX35688" y="connsiteY35688"/>
              </a:cxn>
              <a:cxn ang="0">
                <a:pos x="connsiteX35689" y="connsiteY35689"/>
              </a:cxn>
              <a:cxn ang="0">
                <a:pos x="connsiteX35690" y="connsiteY35690"/>
              </a:cxn>
              <a:cxn ang="0">
                <a:pos x="connsiteX35691" y="connsiteY35691"/>
              </a:cxn>
              <a:cxn ang="0">
                <a:pos x="connsiteX35692" y="connsiteY35692"/>
              </a:cxn>
              <a:cxn ang="0">
                <a:pos x="connsiteX35693" y="connsiteY35693"/>
              </a:cxn>
              <a:cxn ang="0">
                <a:pos x="connsiteX35694" y="connsiteY35694"/>
              </a:cxn>
              <a:cxn ang="0">
                <a:pos x="connsiteX35695" y="connsiteY35695"/>
              </a:cxn>
              <a:cxn ang="0">
                <a:pos x="connsiteX35696" y="connsiteY35696"/>
              </a:cxn>
              <a:cxn ang="0">
                <a:pos x="connsiteX35697" y="connsiteY35697"/>
              </a:cxn>
              <a:cxn ang="0">
                <a:pos x="connsiteX35698" y="connsiteY35698"/>
              </a:cxn>
              <a:cxn ang="0">
                <a:pos x="connsiteX35699" y="connsiteY35699"/>
              </a:cxn>
              <a:cxn ang="0">
                <a:pos x="connsiteX35700" y="connsiteY35700"/>
              </a:cxn>
              <a:cxn ang="0">
                <a:pos x="connsiteX35701" y="connsiteY35701"/>
              </a:cxn>
              <a:cxn ang="0">
                <a:pos x="connsiteX35702" y="connsiteY35702"/>
              </a:cxn>
              <a:cxn ang="0">
                <a:pos x="connsiteX35703" y="connsiteY35703"/>
              </a:cxn>
              <a:cxn ang="0">
                <a:pos x="connsiteX35704" y="connsiteY35704"/>
              </a:cxn>
              <a:cxn ang="0">
                <a:pos x="connsiteX35705" y="connsiteY35705"/>
              </a:cxn>
              <a:cxn ang="0">
                <a:pos x="connsiteX35706" y="connsiteY35706"/>
              </a:cxn>
              <a:cxn ang="0">
                <a:pos x="connsiteX35707" y="connsiteY35707"/>
              </a:cxn>
              <a:cxn ang="0">
                <a:pos x="connsiteX35708" y="connsiteY35708"/>
              </a:cxn>
              <a:cxn ang="0">
                <a:pos x="connsiteX35709" y="connsiteY35709"/>
              </a:cxn>
              <a:cxn ang="0">
                <a:pos x="connsiteX35710" y="connsiteY35710"/>
              </a:cxn>
              <a:cxn ang="0">
                <a:pos x="connsiteX35711" y="connsiteY35711"/>
              </a:cxn>
              <a:cxn ang="0">
                <a:pos x="connsiteX35712" y="connsiteY35712"/>
              </a:cxn>
              <a:cxn ang="0">
                <a:pos x="connsiteX35713" y="connsiteY35713"/>
              </a:cxn>
              <a:cxn ang="0">
                <a:pos x="connsiteX35714" y="connsiteY35714"/>
              </a:cxn>
              <a:cxn ang="0">
                <a:pos x="connsiteX35715" y="connsiteY35715"/>
              </a:cxn>
              <a:cxn ang="0">
                <a:pos x="connsiteX35716" y="connsiteY35716"/>
              </a:cxn>
              <a:cxn ang="0">
                <a:pos x="connsiteX35717" y="connsiteY35717"/>
              </a:cxn>
              <a:cxn ang="0">
                <a:pos x="connsiteX35718" y="connsiteY35718"/>
              </a:cxn>
              <a:cxn ang="0">
                <a:pos x="connsiteX35719" y="connsiteY35719"/>
              </a:cxn>
              <a:cxn ang="0">
                <a:pos x="connsiteX35720" y="connsiteY35720"/>
              </a:cxn>
              <a:cxn ang="0">
                <a:pos x="connsiteX35721" y="connsiteY35721"/>
              </a:cxn>
              <a:cxn ang="0">
                <a:pos x="connsiteX35722" y="connsiteY35722"/>
              </a:cxn>
              <a:cxn ang="0">
                <a:pos x="connsiteX35723" y="connsiteY35723"/>
              </a:cxn>
              <a:cxn ang="0">
                <a:pos x="connsiteX35724" y="connsiteY35724"/>
              </a:cxn>
              <a:cxn ang="0">
                <a:pos x="connsiteX35725" y="connsiteY35725"/>
              </a:cxn>
              <a:cxn ang="0">
                <a:pos x="connsiteX35726" y="connsiteY35726"/>
              </a:cxn>
              <a:cxn ang="0">
                <a:pos x="connsiteX35727" y="connsiteY35727"/>
              </a:cxn>
              <a:cxn ang="0">
                <a:pos x="connsiteX35728" y="connsiteY35728"/>
              </a:cxn>
              <a:cxn ang="0">
                <a:pos x="connsiteX35729" y="connsiteY35729"/>
              </a:cxn>
              <a:cxn ang="0">
                <a:pos x="connsiteX35730" y="connsiteY35730"/>
              </a:cxn>
              <a:cxn ang="0">
                <a:pos x="connsiteX35731" y="connsiteY35731"/>
              </a:cxn>
              <a:cxn ang="0">
                <a:pos x="connsiteX35732" y="connsiteY35732"/>
              </a:cxn>
              <a:cxn ang="0">
                <a:pos x="connsiteX35733" y="connsiteY35733"/>
              </a:cxn>
              <a:cxn ang="0">
                <a:pos x="connsiteX35734" y="connsiteY35734"/>
              </a:cxn>
              <a:cxn ang="0">
                <a:pos x="connsiteX35735" y="connsiteY35735"/>
              </a:cxn>
              <a:cxn ang="0">
                <a:pos x="connsiteX35736" y="connsiteY35736"/>
              </a:cxn>
              <a:cxn ang="0">
                <a:pos x="connsiteX35737" y="connsiteY35737"/>
              </a:cxn>
              <a:cxn ang="0">
                <a:pos x="connsiteX35738" y="connsiteY35738"/>
              </a:cxn>
              <a:cxn ang="0">
                <a:pos x="connsiteX35739" y="connsiteY35739"/>
              </a:cxn>
              <a:cxn ang="0">
                <a:pos x="connsiteX35740" y="connsiteY35740"/>
              </a:cxn>
              <a:cxn ang="0">
                <a:pos x="connsiteX35741" y="connsiteY35741"/>
              </a:cxn>
              <a:cxn ang="0">
                <a:pos x="connsiteX35742" y="connsiteY35742"/>
              </a:cxn>
              <a:cxn ang="0">
                <a:pos x="connsiteX35743" y="connsiteY35743"/>
              </a:cxn>
              <a:cxn ang="0">
                <a:pos x="connsiteX35744" y="connsiteY35744"/>
              </a:cxn>
              <a:cxn ang="0">
                <a:pos x="connsiteX35745" y="connsiteY35745"/>
              </a:cxn>
              <a:cxn ang="0">
                <a:pos x="connsiteX35746" y="connsiteY35746"/>
              </a:cxn>
              <a:cxn ang="0">
                <a:pos x="connsiteX35747" y="connsiteY35747"/>
              </a:cxn>
              <a:cxn ang="0">
                <a:pos x="connsiteX35748" y="connsiteY35748"/>
              </a:cxn>
              <a:cxn ang="0">
                <a:pos x="connsiteX35749" y="connsiteY35749"/>
              </a:cxn>
              <a:cxn ang="0">
                <a:pos x="connsiteX35750" y="connsiteY35750"/>
              </a:cxn>
              <a:cxn ang="0">
                <a:pos x="connsiteX35751" y="connsiteY35751"/>
              </a:cxn>
              <a:cxn ang="0">
                <a:pos x="connsiteX35752" y="connsiteY35752"/>
              </a:cxn>
              <a:cxn ang="0">
                <a:pos x="connsiteX35753" y="connsiteY35753"/>
              </a:cxn>
              <a:cxn ang="0">
                <a:pos x="connsiteX35754" y="connsiteY35754"/>
              </a:cxn>
              <a:cxn ang="0">
                <a:pos x="connsiteX35755" y="connsiteY35755"/>
              </a:cxn>
              <a:cxn ang="0">
                <a:pos x="connsiteX35756" y="connsiteY35756"/>
              </a:cxn>
              <a:cxn ang="0">
                <a:pos x="connsiteX35757" y="connsiteY35757"/>
              </a:cxn>
              <a:cxn ang="0">
                <a:pos x="connsiteX35758" y="connsiteY35758"/>
              </a:cxn>
              <a:cxn ang="0">
                <a:pos x="connsiteX35759" y="connsiteY35759"/>
              </a:cxn>
              <a:cxn ang="0">
                <a:pos x="connsiteX35760" y="connsiteY35760"/>
              </a:cxn>
              <a:cxn ang="0">
                <a:pos x="connsiteX35761" y="connsiteY35761"/>
              </a:cxn>
              <a:cxn ang="0">
                <a:pos x="connsiteX35762" y="connsiteY35762"/>
              </a:cxn>
              <a:cxn ang="0">
                <a:pos x="connsiteX35763" y="connsiteY35763"/>
              </a:cxn>
              <a:cxn ang="0">
                <a:pos x="connsiteX35764" y="connsiteY35764"/>
              </a:cxn>
              <a:cxn ang="0">
                <a:pos x="connsiteX35765" y="connsiteY35765"/>
              </a:cxn>
              <a:cxn ang="0">
                <a:pos x="connsiteX35766" y="connsiteY35766"/>
              </a:cxn>
              <a:cxn ang="0">
                <a:pos x="connsiteX35767" y="connsiteY35767"/>
              </a:cxn>
              <a:cxn ang="0">
                <a:pos x="connsiteX35768" y="connsiteY35768"/>
              </a:cxn>
              <a:cxn ang="0">
                <a:pos x="connsiteX35769" y="connsiteY35769"/>
              </a:cxn>
              <a:cxn ang="0">
                <a:pos x="connsiteX35770" y="connsiteY35770"/>
              </a:cxn>
              <a:cxn ang="0">
                <a:pos x="connsiteX35771" y="connsiteY35771"/>
              </a:cxn>
              <a:cxn ang="0">
                <a:pos x="connsiteX35772" y="connsiteY35772"/>
              </a:cxn>
              <a:cxn ang="0">
                <a:pos x="connsiteX35773" y="connsiteY35773"/>
              </a:cxn>
              <a:cxn ang="0">
                <a:pos x="connsiteX35774" y="connsiteY35774"/>
              </a:cxn>
              <a:cxn ang="0">
                <a:pos x="connsiteX35775" y="connsiteY35775"/>
              </a:cxn>
              <a:cxn ang="0">
                <a:pos x="connsiteX35776" y="connsiteY35776"/>
              </a:cxn>
              <a:cxn ang="0">
                <a:pos x="connsiteX35777" y="connsiteY35777"/>
              </a:cxn>
              <a:cxn ang="0">
                <a:pos x="connsiteX35778" y="connsiteY35778"/>
              </a:cxn>
              <a:cxn ang="0">
                <a:pos x="connsiteX35779" y="connsiteY35779"/>
              </a:cxn>
              <a:cxn ang="0">
                <a:pos x="connsiteX35780" y="connsiteY35780"/>
              </a:cxn>
              <a:cxn ang="0">
                <a:pos x="connsiteX35781" y="connsiteY35781"/>
              </a:cxn>
              <a:cxn ang="0">
                <a:pos x="connsiteX35782" y="connsiteY35782"/>
              </a:cxn>
              <a:cxn ang="0">
                <a:pos x="connsiteX35783" y="connsiteY35783"/>
              </a:cxn>
              <a:cxn ang="0">
                <a:pos x="connsiteX35784" y="connsiteY35784"/>
              </a:cxn>
              <a:cxn ang="0">
                <a:pos x="connsiteX35785" y="connsiteY35785"/>
              </a:cxn>
              <a:cxn ang="0">
                <a:pos x="connsiteX35786" y="connsiteY35786"/>
              </a:cxn>
              <a:cxn ang="0">
                <a:pos x="connsiteX35787" y="connsiteY35787"/>
              </a:cxn>
              <a:cxn ang="0">
                <a:pos x="connsiteX35788" y="connsiteY35788"/>
              </a:cxn>
              <a:cxn ang="0">
                <a:pos x="connsiteX35789" y="connsiteY35789"/>
              </a:cxn>
              <a:cxn ang="0">
                <a:pos x="connsiteX35790" y="connsiteY35790"/>
              </a:cxn>
              <a:cxn ang="0">
                <a:pos x="connsiteX35791" y="connsiteY35791"/>
              </a:cxn>
              <a:cxn ang="0">
                <a:pos x="connsiteX35792" y="connsiteY35792"/>
              </a:cxn>
              <a:cxn ang="0">
                <a:pos x="connsiteX35793" y="connsiteY35793"/>
              </a:cxn>
              <a:cxn ang="0">
                <a:pos x="connsiteX35794" y="connsiteY35794"/>
              </a:cxn>
              <a:cxn ang="0">
                <a:pos x="connsiteX35795" y="connsiteY35795"/>
              </a:cxn>
              <a:cxn ang="0">
                <a:pos x="connsiteX35796" y="connsiteY35796"/>
              </a:cxn>
              <a:cxn ang="0">
                <a:pos x="connsiteX35797" y="connsiteY35797"/>
              </a:cxn>
              <a:cxn ang="0">
                <a:pos x="connsiteX35798" y="connsiteY35798"/>
              </a:cxn>
              <a:cxn ang="0">
                <a:pos x="connsiteX35799" y="connsiteY35799"/>
              </a:cxn>
              <a:cxn ang="0">
                <a:pos x="connsiteX35800" y="connsiteY35800"/>
              </a:cxn>
              <a:cxn ang="0">
                <a:pos x="connsiteX35801" y="connsiteY35801"/>
              </a:cxn>
              <a:cxn ang="0">
                <a:pos x="connsiteX35802" y="connsiteY35802"/>
              </a:cxn>
              <a:cxn ang="0">
                <a:pos x="connsiteX35803" y="connsiteY35803"/>
              </a:cxn>
              <a:cxn ang="0">
                <a:pos x="connsiteX35804" y="connsiteY35804"/>
              </a:cxn>
              <a:cxn ang="0">
                <a:pos x="connsiteX35805" y="connsiteY35805"/>
              </a:cxn>
              <a:cxn ang="0">
                <a:pos x="connsiteX35806" y="connsiteY35806"/>
              </a:cxn>
              <a:cxn ang="0">
                <a:pos x="connsiteX35807" y="connsiteY35807"/>
              </a:cxn>
              <a:cxn ang="0">
                <a:pos x="connsiteX35808" y="connsiteY35808"/>
              </a:cxn>
              <a:cxn ang="0">
                <a:pos x="connsiteX35809" y="connsiteY35809"/>
              </a:cxn>
              <a:cxn ang="0">
                <a:pos x="connsiteX35810" y="connsiteY35810"/>
              </a:cxn>
              <a:cxn ang="0">
                <a:pos x="connsiteX35811" y="connsiteY35811"/>
              </a:cxn>
              <a:cxn ang="0">
                <a:pos x="connsiteX35812" y="connsiteY35812"/>
              </a:cxn>
              <a:cxn ang="0">
                <a:pos x="connsiteX35813" y="connsiteY35813"/>
              </a:cxn>
              <a:cxn ang="0">
                <a:pos x="connsiteX35814" y="connsiteY35814"/>
              </a:cxn>
              <a:cxn ang="0">
                <a:pos x="connsiteX35815" y="connsiteY35815"/>
              </a:cxn>
              <a:cxn ang="0">
                <a:pos x="connsiteX35816" y="connsiteY35816"/>
              </a:cxn>
              <a:cxn ang="0">
                <a:pos x="connsiteX35817" y="connsiteY35817"/>
              </a:cxn>
              <a:cxn ang="0">
                <a:pos x="connsiteX35818" y="connsiteY35818"/>
              </a:cxn>
              <a:cxn ang="0">
                <a:pos x="connsiteX35819" y="connsiteY35819"/>
              </a:cxn>
              <a:cxn ang="0">
                <a:pos x="connsiteX35820" y="connsiteY35820"/>
              </a:cxn>
              <a:cxn ang="0">
                <a:pos x="connsiteX35821" y="connsiteY35821"/>
              </a:cxn>
              <a:cxn ang="0">
                <a:pos x="connsiteX35822" y="connsiteY35822"/>
              </a:cxn>
              <a:cxn ang="0">
                <a:pos x="connsiteX35823" y="connsiteY35823"/>
              </a:cxn>
              <a:cxn ang="0">
                <a:pos x="connsiteX35824" y="connsiteY35824"/>
              </a:cxn>
              <a:cxn ang="0">
                <a:pos x="connsiteX35825" y="connsiteY35825"/>
              </a:cxn>
              <a:cxn ang="0">
                <a:pos x="connsiteX35826" y="connsiteY35826"/>
              </a:cxn>
              <a:cxn ang="0">
                <a:pos x="connsiteX35827" y="connsiteY35827"/>
              </a:cxn>
              <a:cxn ang="0">
                <a:pos x="connsiteX35828" y="connsiteY35828"/>
              </a:cxn>
              <a:cxn ang="0">
                <a:pos x="connsiteX35829" y="connsiteY35829"/>
              </a:cxn>
              <a:cxn ang="0">
                <a:pos x="connsiteX35830" y="connsiteY35830"/>
              </a:cxn>
              <a:cxn ang="0">
                <a:pos x="connsiteX35831" y="connsiteY35831"/>
              </a:cxn>
              <a:cxn ang="0">
                <a:pos x="connsiteX35832" y="connsiteY35832"/>
              </a:cxn>
              <a:cxn ang="0">
                <a:pos x="connsiteX35833" y="connsiteY35833"/>
              </a:cxn>
              <a:cxn ang="0">
                <a:pos x="connsiteX35834" y="connsiteY35834"/>
              </a:cxn>
              <a:cxn ang="0">
                <a:pos x="connsiteX35835" y="connsiteY35835"/>
              </a:cxn>
              <a:cxn ang="0">
                <a:pos x="connsiteX35836" y="connsiteY35836"/>
              </a:cxn>
              <a:cxn ang="0">
                <a:pos x="connsiteX35837" y="connsiteY35837"/>
              </a:cxn>
              <a:cxn ang="0">
                <a:pos x="connsiteX35838" y="connsiteY35838"/>
              </a:cxn>
              <a:cxn ang="0">
                <a:pos x="connsiteX35839" y="connsiteY35839"/>
              </a:cxn>
              <a:cxn ang="0">
                <a:pos x="connsiteX35840" y="connsiteY35840"/>
              </a:cxn>
              <a:cxn ang="0">
                <a:pos x="connsiteX35841" y="connsiteY35841"/>
              </a:cxn>
              <a:cxn ang="0">
                <a:pos x="connsiteX35842" y="connsiteY35842"/>
              </a:cxn>
              <a:cxn ang="0">
                <a:pos x="connsiteX35843" y="connsiteY35843"/>
              </a:cxn>
              <a:cxn ang="0">
                <a:pos x="connsiteX35844" y="connsiteY35844"/>
              </a:cxn>
              <a:cxn ang="0">
                <a:pos x="connsiteX35845" y="connsiteY35845"/>
              </a:cxn>
              <a:cxn ang="0">
                <a:pos x="connsiteX35846" y="connsiteY35846"/>
              </a:cxn>
              <a:cxn ang="0">
                <a:pos x="connsiteX35847" y="connsiteY35847"/>
              </a:cxn>
              <a:cxn ang="0">
                <a:pos x="connsiteX35848" y="connsiteY35848"/>
              </a:cxn>
              <a:cxn ang="0">
                <a:pos x="connsiteX35849" y="connsiteY35849"/>
              </a:cxn>
              <a:cxn ang="0">
                <a:pos x="connsiteX35850" y="connsiteY35850"/>
              </a:cxn>
              <a:cxn ang="0">
                <a:pos x="connsiteX35851" y="connsiteY35851"/>
              </a:cxn>
              <a:cxn ang="0">
                <a:pos x="connsiteX35852" y="connsiteY35852"/>
              </a:cxn>
              <a:cxn ang="0">
                <a:pos x="connsiteX35853" y="connsiteY35853"/>
              </a:cxn>
              <a:cxn ang="0">
                <a:pos x="connsiteX35854" y="connsiteY35854"/>
              </a:cxn>
              <a:cxn ang="0">
                <a:pos x="connsiteX35855" y="connsiteY35855"/>
              </a:cxn>
              <a:cxn ang="0">
                <a:pos x="connsiteX35856" y="connsiteY35856"/>
              </a:cxn>
              <a:cxn ang="0">
                <a:pos x="connsiteX35857" y="connsiteY35857"/>
              </a:cxn>
              <a:cxn ang="0">
                <a:pos x="connsiteX35858" y="connsiteY35858"/>
              </a:cxn>
              <a:cxn ang="0">
                <a:pos x="connsiteX35859" y="connsiteY35859"/>
              </a:cxn>
              <a:cxn ang="0">
                <a:pos x="connsiteX35860" y="connsiteY35860"/>
              </a:cxn>
              <a:cxn ang="0">
                <a:pos x="connsiteX35861" y="connsiteY35861"/>
              </a:cxn>
              <a:cxn ang="0">
                <a:pos x="connsiteX35862" y="connsiteY35862"/>
              </a:cxn>
              <a:cxn ang="0">
                <a:pos x="connsiteX35863" y="connsiteY35863"/>
              </a:cxn>
              <a:cxn ang="0">
                <a:pos x="connsiteX35864" y="connsiteY35864"/>
              </a:cxn>
              <a:cxn ang="0">
                <a:pos x="connsiteX35865" y="connsiteY35865"/>
              </a:cxn>
              <a:cxn ang="0">
                <a:pos x="connsiteX35866" y="connsiteY35866"/>
              </a:cxn>
              <a:cxn ang="0">
                <a:pos x="connsiteX35867" y="connsiteY35867"/>
              </a:cxn>
              <a:cxn ang="0">
                <a:pos x="connsiteX35868" y="connsiteY35868"/>
              </a:cxn>
              <a:cxn ang="0">
                <a:pos x="connsiteX35869" y="connsiteY35869"/>
              </a:cxn>
              <a:cxn ang="0">
                <a:pos x="connsiteX35870" y="connsiteY35870"/>
              </a:cxn>
              <a:cxn ang="0">
                <a:pos x="connsiteX35871" y="connsiteY35871"/>
              </a:cxn>
              <a:cxn ang="0">
                <a:pos x="connsiteX35872" y="connsiteY35872"/>
              </a:cxn>
              <a:cxn ang="0">
                <a:pos x="connsiteX35873" y="connsiteY35873"/>
              </a:cxn>
              <a:cxn ang="0">
                <a:pos x="connsiteX35874" y="connsiteY35874"/>
              </a:cxn>
              <a:cxn ang="0">
                <a:pos x="connsiteX35875" y="connsiteY35875"/>
              </a:cxn>
              <a:cxn ang="0">
                <a:pos x="connsiteX35876" y="connsiteY35876"/>
              </a:cxn>
              <a:cxn ang="0">
                <a:pos x="connsiteX35877" y="connsiteY35877"/>
              </a:cxn>
              <a:cxn ang="0">
                <a:pos x="connsiteX35878" y="connsiteY35878"/>
              </a:cxn>
              <a:cxn ang="0">
                <a:pos x="connsiteX35879" y="connsiteY35879"/>
              </a:cxn>
              <a:cxn ang="0">
                <a:pos x="connsiteX35880" y="connsiteY35880"/>
              </a:cxn>
              <a:cxn ang="0">
                <a:pos x="connsiteX35881" y="connsiteY35881"/>
              </a:cxn>
              <a:cxn ang="0">
                <a:pos x="connsiteX35882" y="connsiteY35882"/>
              </a:cxn>
              <a:cxn ang="0">
                <a:pos x="connsiteX35883" y="connsiteY35883"/>
              </a:cxn>
              <a:cxn ang="0">
                <a:pos x="connsiteX35884" y="connsiteY35884"/>
              </a:cxn>
              <a:cxn ang="0">
                <a:pos x="connsiteX35885" y="connsiteY35885"/>
              </a:cxn>
              <a:cxn ang="0">
                <a:pos x="connsiteX35886" y="connsiteY35886"/>
              </a:cxn>
              <a:cxn ang="0">
                <a:pos x="connsiteX35887" y="connsiteY35887"/>
              </a:cxn>
              <a:cxn ang="0">
                <a:pos x="connsiteX35888" y="connsiteY35888"/>
              </a:cxn>
              <a:cxn ang="0">
                <a:pos x="connsiteX35889" y="connsiteY35889"/>
              </a:cxn>
              <a:cxn ang="0">
                <a:pos x="connsiteX35890" y="connsiteY35890"/>
              </a:cxn>
              <a:cxn ang="0">
                <a:pos x="connsiteX35891" y="connsiteY35891"/>
              </a:cxn>
              <a:cxn ang="0">
                <a:pos x="connsiteX35892" y="connsiteY35892"/>
              </a:cxn>
              <a:cxn ang="0">
                <a:pos x="connsiteX35893" y="connsiteY35893"/>
              </a:cxn>
              <a:cxn ang="0">
                <a:pos x="connsiteX35894" y="connsiteY35894"/>
              </a:cxn>
              <a:cxn ang="0">
                <a:pos x="connsiteX35895" y="connsiteY35895"/>
              </a:cxn>
              <a:cxn ang="0">
                <a:pos x="connsiteX35896" y="connsiteY35896"/>
              </a:cxn>
              <a:cxn ang="0">
                <a:pos x="connsiteX35897" y="connsiteY35897"/>
              </a:cxn>
              <a:cxn ang="0">
                <a:pos x="connsiteX35898" y="connsiteY35898"/>
              </a:cxn>
              <a:cxn ang="0">
                <a:pos x="connsiteX35899" y="connsiteY35899"/>
              </a:cxn>
              <a:cxn ang="0">
                <a:pos x="connsiteX35900" y="connsiteY35900"/>
              </a:cxn>
              <a:cxn ang="0">
                <a:pos x="connsiteX35901" y="connsiteY35901"/>
              </a:cxn>
              <a:cxn ang="0">
                <a:pos x="connsiteX35902" y="connsiteY35902"/>
              </a:cxn>
              <a:cxn ang="0">
                <a:pos x="connsiteX35903" y="connsiteY35903"/>
              </a:cxn>
              <a:cxn ang="0">
                <a:pos x="connsiteX35904" y="connsiteY35904"/>
              </a:cxn>
              <a:cxn ang="0">
                <a:pos x="connsiteX35905" y="connsiteY35905"/>
              </a:cxn>
              <a:cxn ang="0">
                <a:pos x="connsiteX35906" y="connsiteY35906"/>
              </a:cxn>
              <a:cxn ang="0">
                <a:pos x="connsiteX35907" y="connsiteY35907"/>
              </a:cxn>
              <a:cxn ang="0">
                <a:pos x="connsiteX35908" y="connsiteY35908"/>
              </a:cxn>
              <a:cxn ang="0">
                <a:pos x="connsiteX35909" y="connsiteY35909"/>
              </a:cxn>
              <a:cxn ang="0">
                <a:pos x="connsiteX35910" y="connsiteY35910"/>
              </a:cxn>
              <a:cxn ang="0">
                <a:pos x="connsiteX35911" y="connsiteY35911"/>
              </a:cxn>
              <a:cxn ang="0">
                <a:pos x="connsiteX35912" y="connsiteY35912"/>
              </a:cxn>
              <a:cxn ang="0">
                <a:pos x="connsiteX35913" y="connsiteY35913"/>
              </a:cxn>
              <a:cxn ang="0">
                <a:pos x="connsiteX35914" y="connsiteY35914"/>
              </a:cxn>
              <a:cxn ang="0">
                <a:pos x="connsiteX35915" y="connsiteY35915"/>
              </a:cxn>
              <a:cxn ang="0">
                <a:pos x="connsiteX35916" y="connsiteY35916"/>
              </a:cxn>
              <a:cxn ang="0">
                <a:pos x="connsiteX35917" y="connsiteY35917"/>
              </a:cxn>
              <a:cxn ang="0">
                <a:pos x="connsiteX35918" y="connsiteY35918"/>
              </a:cxn>
              <a:cxn ang="0">
                <a:pos x="connsiteX35919" y="connsiteY35919"/>
              </a:cxn>
              <a:cxn ang="0">
                <a:pos x="connsiteX35920" y="connsiteY35920"/>
              </a:cxn>
              <a:cxn ang="0">
                <a:pos x="connsiteX35921" y="connsiteY35921"/>
              </a:cxn>
              <a:cxn ang="0">
                <a:pos x="connsiteX35922" y="connsiteY35922"/>
              </a:cxn>
              <a:cxn ang="0">
                <a:pos x="connsiteX35923" y="connsiteY35923"/>
              </a:cxn>
              <a:cxn ang="0">
                <a:pos x="connsiteX35924" y="connsiteY35924"/>
              </a:cxn>
              <a:cxn ang="0">
                <a:pos x="connsiteX35925" y="connsiteY35925"/>
              </a:cxn>
              <a:cxn ang="0">
                <a:pos x="connsiteX35926" y="connsiteY35926"/>
              </a:cxn>
              <a:cxn ang="0">
                <a:pos x="connsiteX35927" y="connsiteY35927"/>
              </a:cxn>
              <a:cxn ang="0">
                <a:pos x="connsiteX35928" y="connsiteY35928"/>
              </a:cxn>
              <a:cxn ang="0">
                <a:pos x="connsiteX35929" y="connsiteY35929"/>
              </a:cxn>
              <a:cxn ang="0">
                <a:pos x="connsiteX35930" y="connsiteY35930"/>
              </a:cxn>
              <a:cxn ang="0">
                <a:pos x="connsiteX35931" y="connsiteY35931"/>
              </a:cxn>
              <a:cxn ang="0">
                <a:pos x="connsiteX35932" y="connsiteY35932"/>
              </a:cxn>
              <a:cxn ang="0">
                <a:pos x="connsiteX35933" y="connsiteY35933"/>
              </a:cxn>
              <a:cxn ang="0">
                <a:pos x="connsiteX35934" y="connsiteY35934"/>
              </a:cxn>
              <a:cxn ang="0">
                <a:pos x="connsiteX35935" y="connsiteY35935"/>
              </a:cxn>
              <a:cxn ang="0">
                <a:pos x="connsiteX35936" y="connsiteY35936"/>
              </a:cxn>
              <a:cxn ang="0">
                <a:pos x="connsiteX35937" y="connsiteY35937"/>
              </a:cxn>
              <a:cxn ang="0">
                <a:pos x="connsiteX35938" y="connsiteY35938"/>
              </a:cxn>
              <a:cxn ang="0">
                <a:pos x="connsiteX35939" y="connsiteY35939"/>
              </a:cxn>
              <a:cxn ang="0">
                <a:pos x="connsiteX35940" y="connsiteY35940"/>
              </a:cxn>
              <a:cxn ang="0">
                <a:pos x="connsiteX35941" y="connsiteY35941"/>
              </a:cxn>
              <a:cxn ang="0">
                <a:pos x="connsiteX35942" y="connsiteY35942"/>
              </a:cxn>
              <a:cxn ang="0">
                <a:pos x="connsiteX35943" y="connsiteY35943"/>
              </a:cxn>
              <a:cxn ang="0">
                <a:pos x="connsiteX35944" y="connsiteY35944"/>
              </a:cxn>
              <a:cxn ang="0">
                <a:pos x="connsiteX35945" y="connsiteY35945"/>
              </a:cxn>
              <a:cxn ang="0">
                <a:pos x="connsiteX35946" y="connsiteY35946"/>
              </a:cxn>
              <a:cxn ang="0">
                <a:pos x="connsiteX35947" y="connsiteY35947"/>
              </a:cxn>
              <a:cxn ang="0">
                <a:pos x="connsiteX35948" y="connsiteY35948"/>
              </a:cxn>
              <a:cxn ang="0">
                <a:pos x="connsiteX35949" y="connsiteY35949"/>
              </a:cxn>
              <a:cxn ang="0">
                <a:pos x="connsiteX35950" y="connsiteY35950"/>
              </a:cxn>
              <a:cxn ang="0">
                <a:pos x="connsiteX35951" y="connsiteY35951"/>
              </a:cxn>
              <a:cxn ang="0">
                <a:pos x="connsiteX35952" y="connsiteY35952"/>
              </a:cxn>
              <a:cxn ang="0">
                <a:pos x="connsiteX35953" y="connsiteY35953"/>
              </a:cxn>
              <a:cxn ang="0">
                <a:pos x="connsiteX35954" y="connsiteY35954"/>
              </a:cxn>
              <a:cxn ang="0">
                <a:pos x="connsiteX35955" y="connsiteY35955"/>
              </a:cxn>
              <a:cxn ang="0">
                <a:pos x="connsiteX35956" y="connsiteY35956"/>
              </a:cxn>
              <a:cxn ang="0">
                <a:pos x="connsiteX35957" y="connsiteY35957"/>
              </a:cxn>
              <a:cxn ang="0">
                <a:pos x="connsiteX35958" y="connsiteY35958"/>
              </a:cxn>
              <a:cxn ang="0">
                <a:pos x="connsiteX35959" y="connsiteY35959"/>
              </a:cxn>
              <a:cxn ang="0">
                <a:pos x="connsiteX35960" y="connsiteY35960"/>
              </a:cxn>
              <a:cxn ang="0">
                <a:pos x="connsiteX35961" y="connsiteY35961"/>
              </a:cxn>
              <a:cxn ang="0">
                <a:pos x="connsiteX35962" y="connsiteY35962"/>
              </a:cxn>
              <a:cxn ang="0">
                <a:pos x="connsiteX35963" y="connsiteY35963"/>
              </a:cxn>
              <a:cxn ang="0">
                <a:pos x="connsiteX35964" y="connsiteY35964"/>
              </a:cxn>
              <a:cxn ang="0">
                <a:pos x="connsiteX35965" y="connsiteY35965"/>
              </a:cxn>
              <a:cxn ang="0">
                <a:pos x="connsiteX35966" y="connsiteY35966"/>
              </a:cxn>
              <a:cxn ang="0">
                <a:pos x="connsiteX35967" y="connsiteY35967"/>
              </a:cxn>
              <a:cxn ang="0">
                <a:pos x="connsiteX35968" y="connsiteY35968"/>
              </a:cxn>
              <a:cxn ang="0">
                <a:pos x="connsiteX35969" y="connsiteY35969"/>
              </a:cxn>
              <a:cxn ang="0">
                <a:pos x="connsiteX35970" y="connsiteY35970"/>
              </a:cxn>
              <a:cxn ang="0">
                <a:pos x="connsiteX35971" y="connsiteY35971"/>
              </a:cxn>
              <a:cxn ang="0">
                <a:pos x="connsiteX35972" y="connsiteY35972"/>
              </a:cxn>
              <a:cxn ang="0">
                <a:pos x="connsiteX35973" y="connsiteY35973"/>
              </a:cxn>
              <a:cxn ang="0">
                <a:pos x="connsiteX35974" y="connsiteY35974"/>
              </a:cxn>
              <a:cxn ang="0">
                <a:pos x="connsiteX35975" y="connsiteY35975"/>
              </a:cxn>
              <a:cxn ang="0">
                <a:pos x="connsiteX35976" y="connsiteY35976"/>
              </a:cxn>
              <a:cxn ang="0">
                <a:pos x="connsiteX35977" y="connsiteY35977"/>
              </a:cxn>
              <a:cxn ang="0">
                <a:pos x="connsiteX35978" y="connsiteY35978"/>
              </a:cxn>
              <a:cxn ang="0">
                <a:pos x="connsiteX35979" y="connsiteY35979"/>
              </a:cxn>
              <a:cxn ang="0">
                <a:pos x="connsiteX35980" y="connsiteY35980"/>
              </a:cxn>
              <a:cxn ang="0">
                <a:pos x="connsiteX35981" y="connsiteY35981"/>
              </a:cxn>
              <a:cxn ang="0">
                <a:pos x="connsiteX35982" y="connsiteY35982"/>
              </a:cxn>
              <a:cxn ang="0">
                <a:pos x="connsiteX35983" y="connsiteY35983"/>
              </a:cxn>
              <a:cxn ang="0">
                <a:pos x="connsiteX35984" y="connsiteY35984"/>
              </a:cxn>
              <a:cxn ang="0">
                <a:pos x="connsiteX35985" y="connsiteY35985"/>
              </a:cxn>
              <a:cxn ang="0">
                <a:pos x="connsiteX35986" y="connsiteY35986"/>
              </a:cxn>
              <a:cxn ang="0">
                <a:pos x="connsiteX35987" y="connsiteY35987"/>
              </a:cxn>
              <a:cxn ang="0">
                <a:pos x="connsiteX35988" y="connsiteY35988"/>
              </a:cxn>
              <a:cxn ang="0">
                <a:pos x="connsiteX35989" y="connsiteY35989"/>
              </a:cxn>
              <a:cxn ang="0">
                <a:pos x="connsiteX35990" y="connsiteY35990"/>
              </a:cxn>
              <a:cxn ang="0">
                <a:pos x="connsiteX35991" y="connsiteY35991"/>
              </a:cxn>
              <a:cxn ang="0">
                <a:pos x="connsiteX35992" y="connsiteY35992"/>
              </a:cxn>
              <a:cxn ang="0">
                <a:pos x="connsiteX35993" y="connsiteY35993"/>
              </a:cxn>
              <a:cxn ang="0">
                <a:pos x="connsiteX35994" y="connsiteY35994"/>
              </a:cxn>
              <a:cxn ang="0">
                <a:pos x="connsiteX35995" y="connsiteY35995"/>
              </a:cxn>
              <a:cxn ang="0">
                <a:pos x="connsiteX35996" y="connsiteY35996"/>
              </a:cxn>
              <a:cxn ang="0">
                <a:pos x="connsiteX35997" y="connsiteY35997"/>
              </a:cxn>
              <a:cxn ang="0">
                <a:pos x="connsiteX35998" y="connsiteY35998"/>
              </a:cxn>
              <a:cxn ang="0">
                <a:pos x="connsiteX35999" y="connsiteY35999"/>
              </a:cxn>
              <a:cxn ang="0">
                <a:pos x="connsiteX36000" y="connsiteY36000"/>
              </a:cxn>
              <a:cxn ang="0">
                <a:pos x="connsiteX36001" y="connsiteY36001"/>
              </a:cxn>
              <a:cxn ang="0">
                <a:pos x="connsiteX36002" y="connsiteY36002"/>
              </a:cxn>
              <a:cxn ang="0">
                <a:pos x="connsiteX36003" y="connsiteY36003"/>
              </a:cxn>
              <a:cxn ang="0">
                <a:pos x="connsiteX36004" y="connsiteY36004"/>
              </a:cxn>
              <a:cxn ang="0">
                <a:pos x="connsiteX36005" y="connsiteY36005"/>
              </a:cxn>
              <a:cxn ang="0">
                <a:pos x="connsiteX36006" y="connsiteY36006"/>
              </a:cxn>
              <a:cxn ang="0">
                <a:pos x="connsiteX36007" y="connsiteY36007"/>
              </a:cxn>
              <a:cxn ang="0">
                <a:pos x="connsiteX36008" y="connsiteY36008"/>
              </a:cxn>
              <a:cxn ang="0">
                <a:pos x="connsiteX36009" y="connsiteY36009"/>
              </a:cxn>
              <a:cxn ang="0">
                <a:pos x="connsiteX36010" y="connsiteY36010"/>
              </a:cxn>
              <a:cxn ang="0">
                <a:pos x="connsiteX36011" y="connsiteY36011"/>
              </a:cxn>
              <a:cxn ang="0">
                <a:pos x="connsiteX36012" y="connsiteY36012"/>
              </a:cxn>
              <a:cxn ang="0">
                <a:pos x="connsiteX36013" y="connsiteY36013"/>
              </a:cxn>
              <a:cxn ang="0">
                <a:pos x="connsiteX36014" y="connsiteY36014"/>
              </a:cxn>
              <a:cxn ang="0">
                <a:pos x="connsiteX36015" y="connsiteY36015"/>
              </a:cxn>
              <a:cxn ang="0">
                <a:pos x="connsiteX36016" y="connsiteY36016"/>
              </a:cxn>
              <a:cxn ang="0">
                <a:pos x="connsiteX36017" y="connsiteY36017"/>
              </a:cxn>
              <a:cxn ang="0">
                <a:pos x="connsiteX36018" y="connsiteY36018"/>
              </a:cxn>
              <a:cxn ang="0">
                <a:pos x="connsiteX36019" y="connsiteY36019"/>
              </a:cxn>
              <a:cxn ang="0">
                <a:pos x="connsiteX36020" y="connsiteY36020"/>
              </a:cxn>
              <a:cxn ang="0">
                <a:pos x="connsiteX36021" y="connsiteY36021"/>
              </a:cxn>
              <a:cxn ang="0">
                <a:pos x="connsiteX36022" y="connsiteY36022"/>
              </a:cxn>
              <a:cxn ang="0">
                <a:pos x="connsiteX36023" y="connsiteY36023"/>
              </a:cxn>
              <a:cxn ang="0">
                <a:pos x="connsiteX36024" y="connsiteY36024"/>
              </a:cxn>
              <a:cxn ang="0">
                <a:pos x="connsiteX36025" y="connsiteY36025"/>
              </a:cxn>
              <a:cxn ang="0">
                <a:pos x="connsiteX36026" y="connsiteY36026"/>
              </a:cxn>
              <a:cxn ang="0">
                <a:pos x="connsiteX36027" y="connsiteY36027"/>
              </a:cxn>
              <a:cxn ang="0">
                <a:pos x="connsiteX36028" y="connsiteY36028"/>
              </a:cxn>
              <a:cxn ang="0">
                <a:pos x="connsiteX36029" y="connsiteY36029"/>
              </a:cxn>
              <a:cxn ang="0">
                <a:pos x="connsiteX36030" y="connsiteY36030"/>
              </a:cxn>
              <a:cxn ang="0">
                <a:pos x="connsiteX36031" y="connsiteY36031"/>
              </a:cxn>
              <a:cxn ang="0">
                <a:pos x="connsiteX36032" y="connsiteY36032"/>
              </a:cxn>
              <a:cxn ang="0">
                <a:pos x="connsiteX36033" y="connsiteY36033"/>
              </a:cxn>
              <a:cxn ang="0">
                <a:pos x="connsiteX36034" y="connsiteY36034"/>
              </a:cxn>
              <a:cxn ang="0">
                <a:pos x="connsiteX36035" y="connsiteY36035"/>
              </a:cxn>
              <a:cxn ang="0">
                <a:pos x="connsiteX36036" y="connsiteY36036"/>
              </a:cxn>
              <a:cxn ang="0">
                <a:pos x="connsiteX36037" y="connsiteY36037"/>
              </a:cxn>
              <a:cxn ang="0">
                <a:pos x="connsiteX36038" y="connsiteY36038"/>
              </a:cxn>
              <a:cxn ang="0">
                <a:pos x="connsiteX36039" y="connsiteY36039"/>
              </a:cxn>
              <a:cxn ang="0">
                <a:pos x="connsiteX36040" y="connsiteY36040"/>
              </a:cxn>
              <a:cxn ang="0">
                <a:pos x="connsiteX36041" y="connsiteY36041"/>
              </a:cxn>
              <a:cxn ang="0">
                <a:pos x="connsiteX36042" y="connsiteY36042"/>
              </a:cxn>
              <a:cxn ang="0">
                <a:pos x="connsiteX36043" y="connsiteY36043"/>
              </a:cxn>
              <a:cxn ang="0">
                <a:pos x="connsiteX36044" y="connsiteY36044"/>
              </a:cxn>
              <a:cxn ang="0">
                <a:pos x="connsiteX36045" y="connsiteY36045"/>
              </a:cxn>
              <a:cxn ang="0">
                <a:pos x="connsiteX36046" y="connsiteY36046"/>
              </a:cxn>
              <a:cxn ang="0">
                <a:pos x="connsiteX36047" y="connsiteY36047"/>
              </a:cxn>
              <a:cxn ang="0">
                <a:pos x="connsiteX36048" y="connsiteY36048"/>
              </a:cxn>
              <a:cxn ang="0">
                <a:pos x="connsiteX36049" y="connsiteY36049"/>
              </a:cxn>
              <a:cxn ang="0">
                <a:pos x="connsiteX36050" y="connsiteY36050"/>
              </a:cxn>
              <a:cxn ang="0">
                <a:pos x="connsiteX36051" y="connsiteY36051"/>
              </a:cxn>
              <a:cxn ang="0">
                <a:pos x="connsiteX36052" y="connsiteY36052"/>
              </a:cxn>
              <a:cxn ang="0">
                <a:pos x="connsiteX36053" y="connsiteY36053"/>
              </a:cxn>
              <a:cxn ang="0">
                <a:pos x="connsiteX36054" y="connsiteY36054"/>
              </a:cxn>
              <a:cxn ang="0">
                <a:pos x="connsiteX36055" y="connsiteY36055"/>
              </a:cxn>
              <a:cxn ang="0">
                <a:pos x="connsiteX36056" y="connsiteY36056"/>
              </a:cxn>
              <a:cxn ang="0">
                <a:pos x="connsiteX36057" y="connsiteY36057"/>
              </a:cxn>
              <a:cxn ang="0">
                <a:pos x="connsiteX36058" y="connsiteY36058"/>
              </a:cxn>
              <a:cxn ang="0">
                <a:pos x="connsiteX36059" y="connsiteY36059"/>
              </a:cxn>
              <a:cxn ang="0">
                <a:pos x="connsiteX36060" y="connsiteY36060"/>
              </a:cxn>
              <a:cxn ang="0">
                <a:pos x="connsiteX36061" y="connsiteY36061"/>
              </a:cxn>
              <a:cxn ang="0">
                <a:pos x="connsiteX36062" y="connsiteY36062"/>
              </a:cxn>
              <a:cxn ang="0">
                <a:pos x="connsiteX36063" y="connsiteY36063"/>
              </a:cxn>
              <a:cxn ang="0">
                <a:pos x="connsiteX36064" y="connsiteY36064"/>
              </a:cxn>
              <a:cxn ang="0">
                <a:pos x="connsiteX36065" y="connsiteY36065"/>
              </a:cxn>
              <a:cxn ang="0">
                <a:pos x="connsiteX36066" y="connsiteY36066"/>
              </a:cxn>
              <a:cxn ang="0">
                <a:pos x="connsiteX36067" y="connsiteY36067"/>
              </a:cxn>
              <a:cxn ang="0">
                <a:pos x="connsiteX36068" y="connsiteY36068"/>
              </a:cxn>
              <a:cxn ang="0">
                <a:pos x="connsiteX36069" y="connsiteY36069"/>
              </a:cxn>
              <a:cxn ang="0">
                <a:pos x="connsiteX36070" y="connsiteY36070"/>
              </a:cxn>
              <a:cxn ang="0">
                <a:pos x="connsiteX36071" y="connsiteY36071"/>
              </a:cxn>
              <a:cxn ang="0">
                <a:pos x="connsiteX36072" y="connsiteY36072"/>
              </a:cxn>
              <a:cxn ang="0">
                <a:pos x="connsiteX36073" y="connsiteY36073"/>
              </a:cxn>
              <a:cxn ang="0">
                <a:pos x="connsiteX36074" y="connsiteY36074"/>
              </a:cxn>
              <a:cxn ang="0">
                <a:pos x="connsiteX36075" y="connsiteY36075"/>
              </a:cxn>
              <a:cxn ang="0">
                <a:pos x="connsiteX36076" y="connsiteY36076"/>
              </a:cxn>
              <a:cxn ang="0">
                <a:pos x="connsiteX36077" y="connsiteY36077"/>
              </a:cxn>
              <a:cxn ang="0">
                <a:pos x="connsiteX36078" y="connsiteY36078"/>
              </a:cxn>
              <a:cxn ang="0">
                <a:pos x="connsiteX36079" y="connsiteY36079"/>
              </a:cxn>
              <a:cxn ang="0">
                <a:pos x="connsiteX36080" y="connsiteY36080"/>
              </a:cxn>
              <a:cxn ang="0">
                <a:pos x="connsiteX36081" y="connsiteY36081"/>
              </a:cxn>
              <a:cxn ang="0">
                <a:pos x="connsiteX36082" y="connsiteY36082"/>
              </a:cxn>
              <a:cxn ang="0">
                <a:pos x="connsiteX36083" y="connsiteY36083"/>
              </a:cxn>
              <a:cxn ang="0">
                <a:pos x="connsiteX36084" y="connsiteY36084"/>
              </a:cxn>
              <a:cxn ang="0">
                <a:pos x="connsiteX36085" y="connsiteY36085"/>
              </a:cxn>
              <a:cxn ang="0">
                <a:pos x="connsiteX36086" y="connsiteY36086"/>
              </a:cxn>
              <a:cxn ang="0">
                <a:pos x="connsiteX36087" y="connsiteY36087"/>
              </a:cxn>
              <a:cxn ang="0">
                <a:pos x="connsiteX36088" y="connsiteY36088"/>
              </a:cxn>
              <a:cxn ang="0">
                <a:pos x="connsiteX36089" y="connsiteY36089"/>
              </a:cxn>
              <a:cxn ang="0">
                <a:pos x="connsiteX36090" y="connsiteY36090"/>
              </a:cxn>
              <a:cxn ang="0">
                <a:pos x="connsiteX36091" y="connsiteY36091"/>
              </a:cxn>
              <a:cxn ang="0">
                <a:pos x="connsiteX36092" y="connsiteY36092"/>
              </a:cxn>
              <a:cxn ang="0">
                <a:pos x="connsiteX36093" y="connsiteY36093"/>
              </a:cxn>
              <a:cxn ang="0">
                <a:pos x="connsiteX36094" y="connsiteY36094"/>
              </a:cxn>
              <a:cxn ang="0">
                <a:pos x="connsiteX36095" y="connsiteY36095"/>
              </a:cxn>
              <a:cxn ang="0">
                <a:pos x="connsiteX36096" y="connsiteY36096"/>
              </a:cxn>
              <a:cxn ang="0">
                <a:pos x="connsiteX36097" y="connsiteY36097"/>
              </a:cxn>
              <a:cxn ang="0">
                <a:pos x="connsiteX36098" y="connsiteY36098"/>
              </a:cxn>
              <a:cxn ang="0">
                <a:pos x="connsiteX36099" y="connsiteY36099"/>
              </a:cxn>
              <a:cxn ang="0">
                <a:pos x="connsiteX36100" y="connsiteY36100"/>
              </a:cxn>
              <a:cxn ang="0">
                <a:pos x="connsiteX36101" y="connsiteY36101"/>
              </a:cxn>
              <a:cxn ang="0">
                <a:pos x="connsiteX36102" y="connsiteY36102"/>
              </a:cxn>
              <a:cxn ang="0">
                <a:pos x="connsiteX36103" y="connsiteY36103"/>
              </a:cxn>
              <a:cxn ang="0">
                <a:pos x="connsiteX36104" y="connsiteY36104"/>
              </a:cxn>
              <a:cxn ang="0">
                <a:pos x="connsiteX36105" y="connsiteY36105"/>
              </a:cxn>
              <a:cxn ang="0">
                <a:pos x="connsiteX36106" y="connsiteY36106"/>
              </a:cxn>
              <a:cxn ang="0">
                <a:pos x="connsiteX36107" y="connsiteY36107"/>
              </a:cxn>
              <a:cxn ang="0">
                <a:pos x="connsiteX36108" y="connsiteY36108"/>
              </a:cxn>
              <a:cxn ang="0">
                <a:pos x="connsiteX36109" y="connsiteY36109"/>
              </a:cxn>
              <a:cxn ang="0">
                <a:pos x="connsiteX36110" y="connsiteY36110"/>
              </a:cxn>
              <a:cxn ang="0">
                <a:pos x="connsiteX36111" y="connsiteY36111"/>
              </a:cxn>
              <a:cxn ang="0">
                <a:pos x="connsiteX36112" y="connsiteY36112"/>
              </a:cxn>
              <a:cxn ang="0">
                <a:pos x="connsiteX36113" y="connsiteY36113"/>
              </a:cxn>
              <a:cxn ang="0">
                <a:pos x="connsiteX36114" y="connsiteY36114"/>
              </a:cxn>
              <a:cxn ang="0">
                <a:pos x="connsiteX36115" y="connsiteY36115"/>
              </a:cxn>
              <a:cxn ang="0">
                <a:pos x="connsiteX36116" y="connsiteY36116"/>
              </a:cxn>
              <a:cxn ang="0">
                <a:pos x="connsiteX36117" y="connsiteY36117"/>
              </a:cxn>
              <a:cxn ang="0">
                <a:pos x="connsiteX36118" y="connsiteY36118"/>
              </a:cxn>
              <a:cxn ang="0">
                <a:pos x="connsiteX36119" y="connsiteY36119"/>
              </a:cxn>
              <a:cxn ang="0">
                <a:pos x="connsiteX36120" y="connsiteY36120"/>
              </a:cxn>
              <a:cxn ang="0">
                <a:pos x="connsiteX36121" y="connsiteY36121"/>
              </a:cxn>
              <a:cxn ang="0">
                <a:pos x="connsiteX36122" y="connsiteY36122"/>
              </a:cxn>
              <a:cxn ang="0">
                <a:pos x="connsiteX36123" y="connsiteY36123"/>
              </a:cxn>
              <a:cxn ang="0">
                <a:pos x="connsiteX36124" y="connsiteY36124"/>
              </a:cxn>
              <a:cxn ang="0">
                <a:pos x="connsiteX36125" y="connsiteY36125"/>
              </a:cxn>
              <a:cxn ang="0">
                <a:pos x="connsiteX36126" y="connsiteY36126"/>
              </a:cxn>
              <a:cxn ang="0">
                <a:pos x="connsiteX36127" y="connsiteY36127"/>
              </a:cxn>
              <a:cxn ang="0">
                <a:pos x="connsiteX36128" y="connsiteY36128"/>
              </a:cxn>
              <a:cxn ang="0">
                <a:pos x="connsiteX36129" y="connsiteY36129"/>
              </a:cxn>
              <a:cxn ang="0">
                <a:pos x="connsiteX36130" y="connsiteY36130"/>
              </a:cxn>
              <a:cxn ang="0">
                <a:pos x="connsiteX36131" y="connsiteY36131"/>
              </a:cxn>
              <a:cxn ang="0">
                <a:pos x="connsiteX36132" y="connsiteY36132"/>
              </a:cxn>
              <a:cxn ang="0">
                <a:pos x="connsiteX36133" y="connsiteY36133"/>
              </a:cxn>
              <a:cxn ang="0">
                <a:pos x="connsiteX36134" y="connsiteY36134"/>
              </a:cxn>
              <a:cxn ang="0">
                <a:pos x="connsiteX36135" y="connsiteY36135"/>
              </a:cxn>
              <a:cxn ang="0">
                <a:pos x="connsiteX36136" y="connsiteY36136"/>
              </a:cxn>
              <a:cxn ang="0">
                <a:pos x="connsiteX36137" y="connsiteY36137"/>
              </a:cxn>
              <a:cxn ang="0">
                <a:pos x="connsiteX36138" y="connsiteY36138"/>
              </a:cxn>
              <a:cxn ang="0">
                <a:pos x="connsiteX36139" y="connsiteY36139"/>
              </a:cxn>
              <a:cxn ang="0">
                <a:pos x="connsiteX36140" y="connsiteY36140"/>
              </a:cxn>
            </a:cxnLst>
            <a:rect l="l" t="t" r="r" b="b"/>
            <a:pathLst>
              <a:path w="1617176" h="1543360">
                <a:moveTo>
                  <a:pt x="1149017" y="1541895"/>
                </a:moveTo>
                <a:lnTo>
                  <a:pt x="1150970" y="1542139"/>
                </a:lnTo>
                <a:lnTo>
                  <a:pt x="1151947" y="1542627"/>
                </a:lnTo>
                <a:lnTo>
                  <a:pt x="1152435" y="1543115"/>
                </a:lnTo>
                <a:lnTo>
                  <a:pt x="1151947" y="1543360"/>
                </a:lnTo>
                <a:lnTo>
                  <a:pt x="1150970" y="1543360"/>
                </a:lnTo>
                <a:lnTo>
                  <a:pt x="1148529" y="1542871"/>
                </a:lnTo>
                <a:lnTo>
                  <a:pt x="1148529" y="1542139"/>
                </a:lnTo>
                <a:close/>
                <a:moveTo>
                  <a:pt x="1283265" y="1529935"/>
                </a:moveTo>
                <a:cubicBezTo>
                  <a:pt x="1283265" y="1529935"/>
                  <a:pt x="1283753" y="1529935"/>
                  <a:pt x="1283753" y="1530179"/>
                </a:cubicBezTo>
                <a:cubicBezTo>
                  <a:pt x="1283753" y="1530423"/>
                  <a:pt x="1283265" y="1530911"/>
                  <a:pt x="1283265" y="1530911"/>
                </a:cubicBezTo>
                <a:cubicBezTo>
                  <a:pt x="1281556" y="1530911"/>
                  <a:pt x="1279604" y="1530911"/>
                  <a:pt x="1277407" y="1531400"/>
                </a:cubicBezTo>
                <a:cubicBezTo>
                  <a:pt x="1277407" y="1531400"/>
                  <a:pt x="1277407" y="1531156"/>
                  <a:pt x="1276675" y="1530911"/>
                </a:cubicBezTo>
                <a:cubicBezTo>
                  <a:pt x="1276675" y="1530423"/>
                  <a:pt x="1277407" y="1530423"/>
                  <a:pt x="1277407" y="1530179"/>
                </a:cubicBezTo>
                <a:cubicBezTo>
                  <a:pt x="1279604" y="1529935"/>
                  <a:pt x="1281801" y="1529691"/>
                  <a:pt x="1283265" y="1529935"/>
                </a:cubicBezTo>
                <a:close/>
                <a:moveTo>
                  <a:pt x="1356247" y="1523344"/>
                </a:moveTo>
                <a:cubicBezTo>
                  <a:pt x="1356247" y="1523588"/>
                  <a:pt x="1356247" y="1524076"/>
                  <a:pt x="1356247" y="1524320"/>
                </a:cubicBezTo>
                <a:cubicBezTo>
                  <a:pt x="1356735" y="1524320"/>
                  <a:pt x="1357223" y="1524320"/>
                  <a:pt x="1357223" y="1524320"/>
                </a:cubicBezTo>
                <a:cubicBezTo>
                  <a:pt x="1357223" y="1524076"/>
                  <a:pt x="1357223" y="1523588"/>
                  <a:pt x="1357223" y="1523344"/>
                </a:cubicBezTo>
                <a:cubicBezTo>
                  <a:pt x="1357223" y="1523344"/>
                  <a:pt x="1356735" y="1523344"/>
                  <a:pt x="1356247" y="1523344"/>
                </a:cubicBezTo>
                <a:close/>
                <a:moveTo>
                  <a:pt x="1331412" y="1521665"/>
                </a:moveTo>
                <a:lnTo>
                  <a:pt x="1299130" y="1523832"/>
                </a:lnTo>
                <a:lnTo>
                  <a:pt x="1278624" y="1525247"/>
                </a:lnTo>
                <a:lnTo>
                  <a:pt x="1279116" y="1525542"/>
                </a:lnTo>
                <a:lnTo>
                  <a:pt x="1279116" y="1526029"/>
                </a:lnTo>
                <a:lnTo>
                  <a:pt x="1286682" y="1525785"/>
                </a:lnTo>
                <a:cubicBezTo>
                  <a:pt x="1288879" y="1525785"/>
                  <a:pt x="1290587" y="1525785"/>
                  <a:pt x="1292540" y="1525785"/>
                </a:cubicBezTo>
                <a:lnTo>
                  <a:pt x="1292984" y="1526007"/>
                </a:lnTo>
                <a:lnTo>
                  <a:pt x="1313959" y="1524961"/>
                </a:lnTo>
                <a:cubicBezTo>
                  <a:pt x="1321221" y="1524931"/>
                  <a:pt x="1328422" y="1524687"/>
                  <a:pt x="1335012" y="1522612"/>
                </a:cubicBezTo>
                <a:cubicBezTo>
                  <a:pt x="1333303" y="1523344"/>
                  <a:pt x="1332815" y="1521880"/>
                  <a:pt x="1331106" y="1522124"/>
                </a:cubicBezTo>
                <a:close/>
                <a:moveTo>
                  <a:pt x="1382041" y="1520423"/>
                </a:moveTo>
                <a:lnTo>
                  <a:pt x="1377238" y="1520903"/>
                </a:lnTo>
                <a:cubicBezTo>
                  <a:pt x="1378947" y="1520903"/>
                  <a:pt x="1380411" y="1520903"/>
                  <a:pt x="1382120" y="1520903"/>
                </a:cubicBezTo>
                <a:lnTo>
                  <a:pt x="1382201" y="1520903"/>
                </a:lnTo>
                <a:close/>
                <a:moveTo>
                  <a:pt x="1381632" y="1519927"/>
                </a:moveTo>
                <a:lnTo>
                  <a:pt x="1381998" y="1520293"/>
                </a:lnTo>
                <a:lnTo>
                  <a:pt x="1381894" y="1519979"/>
                </a:lnTo>
                <a:close/>
                <a:moveTo>
                  <a:pt x="1126562" y="1516754"/>
                </a:moveTo>
                <a:lnTo>
                  <a:pt x="1126806" y="1516754"/>
                </a:lnTo>
                <a:lnTo>
                  <a:pt x="1127293" y="1516754"/>
                </a:lnTo>
                <a:lnTo>
                  <a:pt x="1127050" y="1517486"/>
                </a:lnTo>
                <a:lnTo>
                  <a:pt x="1126562" y="1517486"/>
                </a:lnTo>
                <a:lnTo>
                  <a:pt x="1125097" y="1517730"/>
                </a:lnTo>
                <a:lnTo>
                  <a:pt x="1124853" y="1517486"/>
                </a:lnTo>
                <a:lnTo>
                  <a:pt x="1124853" y="1516998"/>
                </a:lnTo>
                <a:close/>
                <a:moveTo>
                  <a:pt x="1230055" y="1512658"/>
                </a:moveTo>
                <a:lnTo>
                  <a:pt x="1230055" y="1512849"/>
                </a:lnTo>
                <a:lnTo>
                  <a:pt x="1231517" y="1512971"/>
                </a:lnTo>
                <a:close/>
                <a:moveTo>
                  <a:pt x="707952" y="1509676"/>
                </a:moveTo>
                <a:cubicBezTo>
                  <a:pt x="717228" y="1509920"/>
                  <a:pt x="726747" y="1510652"/>
                  <a:pt x="735778" y="1511629"/>
                </a:cubicBezTo>
                <a:cubicBezTo>
                  <a:pt x="747250" y="1512361"/>
                  <a:pt x="759210" y="1513581"/>
                  <a:pt x="771171" y="1513581"/>
                </a:cubicBezTo>
                <a:cubicBezTo>
                  <a:pt x="771415" y="1513581"/>
                  <a:pt x="771903" y="1513825"/>
                  <a:pt x="771903" y="1514070"/>
                </a:cubicBezTo>
                <a:cubicBezTo>
                  <a:pt x="771903" y="1514558"/>
                  <a:pt x="771415" y="1514802"/>
                  <a:pt x="771171" y="1514802"/>
                </a:cubicBezTo>
                <a:cubicBezTo>
                  <a:pt x="770683" y="1514802"/>
                  <a:pt x="770438" y="1514802"/>
                  <a:pt x="769706" y="1514802"/>
                </a:cubicBezTo>
                <a:cubicBezTo>
                  <a:pt x="758234" y="1514802"/>
                  <a:pt x="746762" y="1513825"/>
                  <a:pt x="735534" y="1512849"/>
                </a:cubicBezTo>
                <a:cubicBezTo>
                  <a:pt x="726503" y="1512117"/>
                  <a:pt x="717228" y="1511141"/>
                  <a:pt x="707952" y="1510896"/>
                </a:cubicBezTo>
                <a:cubicBezTo>
                  <a:pt x="707708" y="1510896"/>
                  <a:pt x="707464" y="1510652"/>
                  <a:pt x="707464" y="1510408"/>
                </a:cubicBezTo>
                <a:cubicBezTo>
                  <a:pt x="707464" y="1509920"/>
                  <a:pt x="707708" y="1509676"/>
                  <a:pt x="707952" y="1509676"/>
                </a:cubicBezTo>
                <a:close/>
                <a:moveTo>
                  <a:pt x="1323783" y="1503574"/>
                </a:moveTo>
                <a:lnTo>
                  <a:pt x="1323198" y="1504160"/>
                </a:lnTo>
                <a:lnTo>
                  <a:pt x="1324515" y="1504306"/>
                </a:lnTo>
                <a:lnTo>
                  <a:pt x="1326903" y="1504477"/>
                </a:lnTo>
                <a:lnTo>
                  <a:pt x="1327445" y="1503574"/>
                </a:lnTo>
                <a:close/>
                <a:moveTo>
                  <a:pt x="630332" y="1501865"/>
                </a:moveTo>
                <a:cubicBezTo>
                  <a:pt x="642049" y="1502841"/>
                  <a:pt x="654009" y="1504306"/>
                  <a:pt x="665481" y="1505282"/>
                </a:cubicBezTo>
                <a:cubicBezTo>
                  <a:pt x="676953" y="1506747"/>
                  <a:pt x="688913" y="1508211"/>
                  <a:pt x="700629" y="1508944"/>
                </a:cubicBezTo>
                <a:cubicBezTo>
                  <a:pt x="701118" y="1508944"/>
                  <a:pt x="701118" y="1509188"/>
                  <a:pt x="701118" y="1509432"/>
                </a:cubicBezTo>
                <a:cubicBezTo>
                  <a:pt x="701118" y="1509920"/>
                  <a:pt x="700629" y="1510164"/>
                  <a:pt x="700385" y="1510164"/>
                </a:cubicBezTo>
                <a:cubicBezTo>
                  <a:pt x="688669" y="1508944"/>
                  <a:pt x="676953" y="1507479"/>
                  <a:pt x="665481" y="1506503"/>
                </a:cubicBezTo>
                <a:cubicBezTo>
                  <a:pt x="653765" y="1505038"/>
                  <a:pt x="642049" y="1503574"/>
                  <a:pt x="630332" y="1502841"/>
                </a:cubicBezTo>
                <a:cubicBezTo>
                  <a:pt x="630088" y="1502841"/>
                  <a:pt x="629844" y="1502597"/>
                  <a:pt x="629844" y="1502353"/>
                </a:cubicBezTo>
                <a:cubicBezTo>
                  <a:pt x="629844" y="1502109"/>
                  <a:pt x="630088" y="1501865"/>
                  <a:pt x="630332" y="1501865"/>
                </a:cubicBezTo>
                <a:close/>
                <a:moveTo>
                  <a:pt x="620569" y="1501132"/>
                </a:moveTo>
                <a:cubicBezTo>
                  <a:pt x="621546" y="1500888"/>
                  <a:pt x="622522" y="1501132"/>
                  <a:pt x="623254" y="1501132"/>
                </a:cubicBezTo>
                <a:cubicBezTo>
                  <a:pt x="623987" y="1501132"/>
                  <a:pt x="624718" y="1501132"/>
                  <a:pt x="625695" y="1501132"/>
                </a:cubicBezTo>
                <a:cubicBezTo>
                  <a:pt x="625939" y="1501132"/>
                  <a:pt x="626183" y="1501132"/>
                  <a:pt x="626183" y="1501377"/>
                </a:cubicBezTo>
                <a:cubicBezTo>
                  <a:pt x="626183" y="1501621"/>
                  <a:pt x="625939" y="1501621"/>
                  <a:pt x="625939" y="1501621"/>
                </a:cubicBezTo>
                <a:cubicBezTo>
                  <a:pt x="625207" y="1502109"/>
                  <a:pt x="624963" y="1502109"/>
                  <a:pt x="624718" y="1502109"/>
                </a:cubicBezTo>
                <a:cubicBezTo>
                  <a:pt x="624231" y="1502109"/>
                  <a:pt x="623742" y="1501621"/>
                  <a:pt x="623254" y="1501621"/>
                </a:cubicBezTo>
                <a:cubicBezTo>
                  <a:pt x="622522" y="1501621"/>
                  <a:pt x="621546" y="1501621"/>
                  <a:pt x="620569" y="1501621"/>
                </a:cubicBezTo>
                <a:cubicBezTo>
                  <a:pt x="620569" y="1501621"/>
                  <a:pt x="620325" y="1501621"/>
                  <a:pt x="620325" y="1501377"/>
                </a:cubicBezTo>
                <a:cubicBezTo>
                  <a:pt x="620325" y="1501377"/>
                  <a:pt x="620325" y="1501132"/>
                  <a:pt x="620569" y="1501132"/>
                </a:cubicBezTo>
                <a:close/>
                <a:moveTo>
                  <a:pt x="804854" y="1498936"/>
                </a:moveTo>
                <a:cubicBezTo>
                  <a:pt x="809004" y="1497716"/>
                  <a:pt x="812909" y="1498692"/>
                  <a:pt x="817059" y="1499424"/>
                </a:cubicBezTo>
                <a:lnTo>
                  <a:pt x="823945" y="1500849"/>
                </a:lnTo>
                <a:lnTo>
                  <a:pt x="823893" y="1500644"/>
                </a:lnTo>
                <a:lnTo>
                  <a:pt x="852085" y="1503207"/>
                </a:lnTo>
                <a:lnTo>
                  <a:pt x="852451" y="1502841"/>
                </a:lnTo>
                <a:cubicBezTo>
                  <a:pt x="852940" y="1502841"/>
                  <a:pt x="853184" y="1503085"/>
                  <a:pt x="853428" y="1503085"/>
                </a:cubicBezTo>
                <a:cubicBezTo>
                  <a:pt x="854404" y="1503085"/>
                  <a:pt x="855869" y="1503085"/>
                  <a:pt x="857089" y="1504061"/>
                </a:cubicBezTo>
                <a:cubicBezTo>
                  <a:pt x="857333" y="1504306"/>
                  <a:pt x="857333" y="1504794"/>
                  <a:pt x="857333" y="1505038"/>
                </a:cubicBezTo>
                <a:cubicBezTo>
                  <a:pt x="857089" y="1505282"/>
                  <a:pt x="856845" y="1505282"/>
                  <a:pt x="856601" y="1505282"/>
                </a:cubicBezTo>
                <a:lnTo>
                  <a:pt x="856357" y="1505282"/>
                </a:lnTo>
                <a:cubicBezTo>
                  <a:pt x="855625" y="1504794"/>
                  <a:pt x="854404" y="1504794"/>
                  <a:pt x="853672" y="1504550"/>
                </a:cubicBezTo>
                <a:lnTo>
                  <a:pt x="852842" y="1504550"/>
                </a:lnTo>
                <a:lnTo>
                  <a:pt x="852940" y="1505038"/>
                </a:lnTo>
                <a:lnTo>
                  <a:pt x="851459" y="1505531"/>
                </a:lnTo>
                <a:lnTo>
                  <a:pt x="872955" y="1508699"/>
                </a:lnTo>
                <a:cubicBezTo>
                  <a:pt x="880278" y="1509920"/>
                  <a:pt x="888089" y="1511140"/>
                  <a:pt x="895899" y="1512361"/>
                </a:cubicBezTo>
                <a:lnTo>
                  <a:pt x="895921" y="1512391"/>
                </a:lnTo>
                <a:lnTo>
                  <a:pt x="950575" y="1518463"/>
                </a:lnTo>
                <a:cubicBezTo>
                  <a:pt x="956189" y="1518951"/>
                  <a:pt x="961803" y="1520416"/>
                  <a:pt x="966929" y="1520904"/>
                </a:cubicBezTo>
                <a:cubicBezTo>
                  <a:pt x="969370" y="1521392"/>
                  <a:pt x="971810" y="1520660"/>
                  <a:pt x="973763" y="1520904"/>
                </a:cubicBezTo>
                <a:cubicBezTo>
                  <a:pt x="976204" y="1521392"/>
                  <a:pt x="977913" y="1522369"/>
                  <a:pt x="980110" y="1522613"/>
                </a:cubicBezTo>
                <a:cubicBezTo>
                  <a:pt x="989385" y="1523833"/>
                  <a:pt x="998416" y="1524321"/>
                  <a:pt x="1007447" y="1525542"/>
                </a:cubicBezTo>
                <a:cubicBezTo>
                  <a:pt x="1014525" y="1526274"/>
                  <a:pt x="1022092" y="1527738"/>
                  <a:pt x="1029415" y="1528471"/>
                </a:cubicBezTo>
                <a:lnTo>
                  <a:pt x="1051326" y="1531700"/>
                </a:lnTo>
                <a:lnTo>
                  <a:pt x="1051870" y="1531155"/>
                </a:lnTo>
                <a:cubicBezTo>
                  <a:pt x="1080185" y="1534572"/>
                  <a:pt x="1108987" y="1537257"/>
                  <a:pt x="1137057" y="1540186"/>
                </a:cubicBezTo>
                <a:lnTo>
                  <a:pt x="1144380" y="1541163"/>
                </a:lnTo>
                <a:cubicBezTo>
                  <a:pt x="1145356" y="1541163"/>
                  <a:pt x="1145600" y="1541651"/>
                  <a:pt x="1145600" y="1542139"/>
                </a:cubicBezTo>
                <a:cubicBezTo>
                  <a:pt x="1145600" y="1542871"/>
                  <a:pt x="1144867" y="1543115"/>
                  <a:pt x="1144380" y="1543115"/>
                </a:cubicBezTo>
                <a:lnTo>
                  <a:pt x="1136813" y="1542627"/>
                </a:lnTo>
                <a:lnTo>
                  <a:pt x="1052076" y="1533401"/>
                </a:lnTo>
                <a:lnTo>
                  <a:pt x="1052115" y="1533597"/>
                </a:lnTo>
                <a:cubicBezTo>
                  <a:pt x="1013061" y="1529935"/>
                  <a:pt x="975716" y="1524565"/>
                  <a:pt x="938615" y="1520416"/>
                </a:cubicBezTo>
                <a:lnTo>
                  <a:pt x="895968" y="1514222"/>
                </a:lnTo>
                <a:lnTo>
                  <a:pt x="895899" y="1514313"/>
                </a:lnTo>
                <a:cubicBezTo>
                  <a:pt x="888089" y="1513093"/>
                  <a:pt x="880278" y="1512116"/>
                  <a:pt x="872711" y="1510652"/>
                </a:cubicBezTo>
                <a:lnTo>
                  <a:pt x="850208" y="1507336"/>
                </a:lnTo>
                <a:lnTo>
                  <a:pt x="850255" y="1507478"/>
                </a:lnTo>
                <a:cubicBezTo>
                  <a:pt x="840979" y="1506258"/>
                  <a:pt x="832192" y="1504549"/>
                  <a:pt x="823649" y="1502597"/>
                </a:cubicBezTo>
                <a:lnTo>
                  <a:pt x="823692" y="1502511"/>
                </a:lnTo>
                <a:lnTo>
                  <a:pt x="816571" y="1501133"/>
                </a:lnTo>
                <a:cubicBezTo>
                  <a:pt x="812665" y="1500400"/>
                  <a:pt x="809004" y="1499424"/>
                  <a:pt x="805343" y="1500645"/>
                </a:cubicBezTo>
                <a:cubicBezTo>
                  <a:pt x="805098" y="1500889"/>
                  <a:pt x="804610" y="1500645"/>
                  <a:pt x="804366" y="1500156"/>
                </a:cubicBezTo>
                <a:cubicBezTo>
                  <a:pt x="804366" y="1499668"/>
                  <a:pt x="804610" y="1499180"/>
                  <a:pt x="804854" y="1498936"/>
                </a:cubicBezTo>
                <a:close/>
                <a:moveTo>
                  <a:pt x="656694" y="1498711"/>
                </a:moveTo>
                <a:lnTo>
                  <a:pt x="656694" y="1499424"/>
                </a:lnTo>
                <a:lnTo>
                  <a:pt x="656578" y="1499463"/>
                </a:lnTo>
                <a:lnTo>
                  <a:pt x="658890" y="1500157"/>
                </a:lnTo>
                <a:lnTo>
                  <a:pt x="658891" y="1500156"/>
                </a:lnTo>
                <a:lnTo>
                  <a:pt x="658159" y="1499912"/>
                </a:lnTo>
                <a:lnTo>
                  <a:pt x="658967" y="1498901"/>
                </a:lnTo>
                <a:close/>
                <a:moveTo>
                  <a:pt x="594452" y="1498204"/>
                </a:moveTo>
                <a:cubicBezTo>
                  <a:pt x="596893" y="1498448"/>
                  <a:pt x="599334" y="1498448"/>
                  <a:pt x="601531" y="1498692"/>
                </a:cubicBezTo>
                <a:cubicBezTo>
                  <a:pt x="606657" y="1499180"/>
                  <a:pt x="611538" y="1499424"/>
                  <a:pt x="615932" y="1500157"/>
                </a:cubicBezTo>
                <a:cubicBezTo>
                  <a:pt x="616176" y="1500401"/>
                  <a:pt x="616420" y="1500401"/>
                  <a:pt x="616420" y="1500645"/>
                </a:cubicBezTo>
                <a:cubicBezTo>
                  <a:pt x="616664" y="1500889"/>
                  <a:pt x="616420" y="1501133"/>
                  <a:pt x="615932" y="1501133"/>
                </a:cubicBezTo>
                <a:cubicBezTo>
                  <a:pt x="611050" y="1500645"/>
                  <a:pt x="606169" y="1500157"/>
                  <a:pt x="601531" y="1499669"/>
                </a:cubicBezTo>
                <a:cubicBezTo>
                  <a:pt x="599090" y="1499424"/>
                  <a:pt x="596649" y="1499180"/>
                  <a:pt x="594452" y="1498936"/>
                </a:cubicBezTo>
                <a:cubicBezTo>
                  <a:pt x="594208" y="1498936"/>
                  <a:pt x="593964" y="1498692"/>
                  <a:pt x="593964" y="1498448"/>
                </a:cubicBezTo>
                <a:cubicBezTo>
                  <a:pt x="593964" y="1498204"/>
                  <a:pt x="594208" y="1498204"/>
                  <a:pt x="594452" y="1498204"/>
                </a:cubicBezTo>
                <a:close/>
                <a:moveTo>
                  <a:pt x="692086" y="1497227"/>
                </a:moveTo>
                <a:cubicBezTo>
                  <a:pt x="695504" y="1497471"/>
                  <a:pt x="699409" y="1497715"/>
                  <a:pt x="703314" y="1499180"/>
                </a:cubicBezTo>
                <a:cubicBezTo>
                  <a:pt x="703558" y="1499424"/>
                  <a:pt x="703558" y="1499668"/>
                  <a:pt x="703558" y="1500156"/>
                </a:cubicBezTo>
                <a:cubicBezTo>
                  <a:pt x="703314" y="1500400"/>
                  <a:pt x="703070" y="1500400"/>
                  <a:pt x="702826" y="1500400"/>
                </a:cubicBezTo>
                <a:cubicBezTo>
                  <a:pt x="702826" y="1500400"/>
                  <a:pt x="702826" y="1500400"/>
                  <a:pt x="702582" y="1500400"/>
                </a:cubicBezTo>
                <a:cubicBezTo>
                  <a:pt x="699165" y="1498936"/>
                  <a:pt x="695260" y="1498692"/>
                  <a:pt x="691842" y="1498448"/>
                </a:cubicBezTo>
                <a:cubicBezTo>
                  <a:pt x="691598" y="1498203"/>
                  <a:pt x="691354" y="1498203"/>
                  <a:pt x="691598" y="1497471"/>
                </a:cubicBezTo>
                <a:cubicBezTo>
                  <a:pt x="691598" y="1497227"/>
                  <a:pt x="691842" y="1496983"/>
                  <a:pt x="692086" y="1497227"/>
                </a:cubicBezTo>
                <a:close/>
                <a:moveTo>
                  <a:pt x="582003" y="1496251"/>
                </a:moveTo>
                <a:cubicBezTo>
                  <a:pt x="582247" y="1496251"/>
                  <a:pt x="582736" y="1496495"/>
                  <a:pt x="582980" y="1496495"/>
                </a:cubicBezTo>
                <a:cubicBezTo>
                  <a:pt x="584933" y="1496495"/>
                  <a:pt x="587129" y="1496739"/>
                  <a:pt x="588594" y="1497227"/>
                </a:cubicBezTo>
                <a:cubicBezTo>
                  <a:pt x="588838" y="1497227"/>
                  <a:pt x="588838" y="1497471"/>
                  <a:pt x="588838" y="1497716"/>
                </a:cubicBezTo>
                <a:cubicBezTo>
                  <a:pt x="588838" y="1498204"/>
                  <a:pt x="588594" y="1498204"/>
                  <a:pt x="588594" y="1498204"/>
                </a:cubicBezTo>
                <a:cubicBezTo>
                  <a:pt x="586641" y="1497471"/>
                  <a:pt x="584688" y="1497227"/>
                  <a:pt x="582980" y="1497227"/>
                </a:cubicBezTo>
                <a:cubicBezTo>
                  <a:pt x="582736" y="1496983"/>
                  <a:pt x="582247" y="1496983"/>
                  <a:pt x="581759" y="1496983"/>
                </a:cubicBezTo>
                <a:lnTo>
                  <a:pt x="581515" y="1496739"/>
                </a:lnTo>
                <a:cubicBezTo>
                  <a:pt x="581515" y="1496739"/>
                  <a:pt x="581759" y="1496251"/>
                  <a:pt x="582003" y="1496251"/>
                </a:cubicBezTo>
                <a:close/>
                <a:moveTo>
                  <a:pt x="844885" y="1495763"/>
                </a:moveTo>
                <a:lnTo>
                  <a:pt x="845861" y="1495763"/>
                </a:lnTo>
                <a:lnTo>
                  <a:pt x="848547" y="1496251"/>
                </a:lnTo>
                <a:lnTo>
                  <a:pt x="848547" y="1496983"/>
                </a:lnTo>
                <a:lnTo>
                  <a:pt x="848058" y="1497228"/>
                </a:lnTo>
                <a:lnTo>
                  <a:pt x="847814" y="1496983"/>
                </a:lnTo>
                <a:lnTo>
                  <a:pt x="846350" y="1496983"/>
                </a:lnTo>
                <a:lnTo>
                  <a:pt x="844885" y="1496983"/>
                </a:lnTo>
                <a:lnTo>
                  <a:pt x="844397" y="1496739"/>
                </a:lnTo>
                <a:close/>
                <a:moveTo>
                  <a:pt x="832925" y="1495275"/>
                </a:moveTo>
                <a:lnTo>
                  <a:pt x="834390" y="1495275"/>
                </a:lnTo>
                <a:lnTo>
                  <a:pt x="834878" y="1495519"/>
                </a:lnTo>
                <a:lnTo>
                  <a:pt x="834390" y="1495763"/>
                </a:lnTo>
                <a:lnTo>
                  <a:pt x="832925" y="1495763"/>
                </a:lnTo>
                <a:lnTo>
                  <a:pt x="832681" y="1495519"/>
                </a:lnTo>
                <a:close/>
                <a:moveTo>
                  <a:pt x="778005" y="1495275"/>
                </a:moveTo>
                <a:lnTo>
                  <a:pt x="777456" y="1495641"/>
                </a:lnTo>
                <a:lnTo>
                  <a:pt x="778738" y="1496495"/>
                </a:lnTo>
                <a:lnTo>
                  <a:pt x="779958" y="1495763"/>
                </a:lnTo>
                <a:cubicBezTo>
                  <a:pt x="779958" y="1495519"/>
                  <a:pt x="779958" y="1495519"/>
                  <a:pt x="779958" y="1495275"/>
                </a:cubicBezTo>
                <a:close/>
                <a:moveTo>
                  <a:pt x="560768" y="1493566"/>
                </a:moveTo>
                <a:cubicBezTo>
                  <a:pt x="563209" y="1493566"/>
                  <a:pt x="565894" y="1494298"/>
                  <a:pt x="568579" y="1494542"/>
                </a:cubicBezTo>
                <a:cubicBezTo>
                  <a:pt x="571508" y="1495031"/>
                  <a:pt x="574437" y="1495519"/>
                  <a:pt x="577366" y="1495519"/>
                </a:cubicBezTo>
                <a:cubicBezTo>
                  <a:pt x="577854" y="1495519"/>
                  <a:pt x="577854" y="1495763"/>
                  <a:pt x="577854" y="1496251"/>
                </a:cubicBezTo>
                <a:cubicBezTo>
                  <a:pt x="578098" y="1496495"/>
                  <a:pt x="577854" y="1496495"/>
                  <a:pt x="577366" y="1496495"/>
                </a:cubicBezTo>
                <a:cubicBezTo>
                  <a:pt x="574437" y="1496495"/>
                  <a:pt x="571508" y="1495763"/>
                  <a:pt x="568579" y="1495275"/>
                </a:cubicBezTo>
                <a:cubicBezTo>
                  <a:pt x="565894" y="1495031"/>
                  <a:pt x="563209" y="1494542"/>
                  <a:pt x="560524" y="1494542"/>
                </a:cubicBezTo>
                <a:cubicBezTo>
                  <a:pt x="560524" y="1494298"/>
                  <a:pt x="560280" y="1494298"/>
                  <a:pt x="560280" y="1493810"/>
                </a:cubicBezTo>
                <a:cubicBezTo>
                  <a:pt x="560280" y="1493566"/>
                  <a:pt x="560524" y="1493322"/>
                  <a:pt x="560768" y="1493566"/>
                </a:cubicBezTo>
                <a:close/>
                <a:moveTo>
                  <a:pt x="800949" y="1493078"/>
                </a:moveTo>
                <a:lnTo>
                  <a:pt x="801319" y="1493091"/>
                </a:lnTo>
                <a:lnTo>
                  <a:pt x="801438" y="1493078"/>
                </a:lnTo>
                <a:lnTo>
                  <a:pt x="801429" y="1493095"/>
                </a:lnTo>
                <a:lnTo>
                  <a:pt x="807783" y="1493322"/>
                </a:lnTo>
                <a:cubicBezTo>
                  <a:pt x="810469" y="1493566"/>
                  <a:pt x="813641" y="1493566"/>
                  <a:pt x="816571" y="1493322"/>
                </a:cubicBezTo>
                <a:cubicBezTo>
                  <a:pt x="816815" y="1493322"/>
                  <a:pt x="817059" y="1493566"/>
                  <a:pt x="817059" y="1493810"/>
                </a:cubicBezTo>
                <a:cubicBezTo>
                  <a:pt x="817059" y="1494298"/>
                  <a:pt x="817059" y="1494543"/>
                  <a:pt x="816815" y="1494543"/>
                </a:cubicBezTo>
                <a:cubicBezTo>
                  <a:pt x="815594" y="1494543"/>
                  <a:pt x="814374" y="1494543"/>
                  <a:pt x="813154" y="1494543"/>
                </a:cubicBezTo>
                <a:cubicBezTo>
                  <a:pt x="811201" y="1494543"/>
                  <a:pt x="809248" y="1494543"/>
                  <a:pt x="807783" y="1494298"/>
                </a:cubicBezTo>
                <a:lnTo>
                  <a:pt x="801438" y="1494298"/>
                </a:lnTo>
                <a:cubicBezTo>
                  <a:pt x="800706" y="1495030"/>
                  <a:pt x="799729" y="1495274"/>
                  <a:pt x="801438" y="1495763"/>
                </a:cubicBezTo>
                <a:cubicBezTo>
                  <a:pt x="800706" y="1497227"/>
                  <a:pt x="797532" y="1495518"/>
                  <a:pt x="797045" y="1496983"/>
                </a:cubicBezTo>
                <a:cubicBezTo>
                  <a:pt x="796556" y="1496739"/>
                  <a:pt x="798509" y="1495274"/>
                  <a:pt x="797045" y="1493566"/>
                </a:cubicBezTo>
                <a:lnTo>
                  <a:pt x="800888" y="1493139"/>
                </a:lnTo>
                <a:close/>
                <a:moveTo>
                  <a:pt x="992075" y="1492858"/>
                </a:moveTo>
                <a:lnTo>
                  <a:pt x="973519" y="1493810"/>
                </a:lnTo>
                <a:lnTo>
                  <a:pt x="973519" y="1493618"/>
                </a:lnTo>
                <a:lnTo>
                  <a:pt x="956677" y="1497227"/>
                </a:lnTo>
                <a:cubicBezTo>
                  <a:pt x="951795" y="1498447"/>
                  <a:pt x="946914" y="1499424"/>
                  <a:pt x="941788" y="1500400"/>
                </a:cubicBezTo>
                <a:lnTo>
                  <a:pt x="941733" y="1500359"/>
                </a:lnTo>
                <a:lnTo>
                  <a:pt x="932024" y="1502842"/>
                </a:lnTo>
                <a:cubicBezTo>
                  <a:pt x="931292" y="1503086"/>
                  <a:pt x="928607" y="1502109"/>
                  <a:pt x="928607" y="1503818"/>
                </a:cubicBezTo>
                <a:lnTo>
                  <a:pt x="939196" y="1502898"/>
                </a:lnTo>
                <a:lnTo>
                  <a:pt x="939346" y="1502597"/>
                </a:lnTo>
                <a:cubicBezTo>
                  <a:pt x="950574" y="1500644"/>
                  <a:pt x="961314" y="1499180"/>
                  <a:pt x="972298" y="1498204"/>
                </a:cubicBezTo>
                <a:lnTo>
                  <a:pt x="1002077" y="1493881"/>
                </a:lnTo>
                <a:lnTo>
                  <a:pt x="1002077" y="1493810"/>
                </a:lnTo>
                <a:lnTo>
                  <a:pt x="1002077" y="1493647"/>
                </a:lnTo>
                <a:lnTo>
                  <a:pt x="1001833" y="1493810"/>
                </a:lnTo>
                <a:cubicBezTo>
                  <a:pt x="1000368" y="1493322"/>
                  <a:pt x="998660" y="1493322"/>
                  <a:pt x="996951" y="1493322"/>
                </a:cubicBezTo>
                <a:close/>
                <a:moveTo>
                  <a:pt x="619349" y="1492709"/>
                </a:moveTo>
                <a:lnTo>
                  <a:pt x="619349" y="1492846"/>
                </a:lnTo>
                <a:lnTo>
                  <a:pt x="637899" y="1496740"/>
                </a:lnTo>
                <a:lnTo>
                  <a:pt x="649429" y="1498622"/>
                </a:lnTo>
                <a:lnTo>
                  <a:pt x="649371" y="1498448"/>
                </a:lnTo>
                <a:cubicBezTo>
                  <a:pt x="650103" y="1498692"/>
                  <a:pt x="651080" y="1498692"/>
                  <a:pt x="651080" y="1498204"/>
                </a:cubicBezTo>
                <a:cubicBezTo>
                  <a:pt x="650836" y="1498204"/>
                  <a:pt x="650592" y="1497716"/>
                  <a:pt x="650592" y="1497472"/>
                </a:cubicBezTo>
                <a:lnTo>
                  <a:pt x="650682" y="1497200"/>
                </a:lnTo>
                <a:lnTo>
                  <a:pt x="638388" y="1495030"/>
                </a:lnTo>
                <a:close/>
                <a:moveTo>
                  <a:pt x="1032260" y="1491989"/>
                </a:moveTo>
                <a:lnTo>
                  <a:pt x="1027297" y="1493974"/>
                </a:lnTo>
                <a:lnTo>
                  <a:pt x="1106058" y="1502353"/>
                </a:lnTo>
                <a:cubicBezTo>
                  <a:pt x="1136569" y="1505526"/>
                  <a:pt x="1167812" y="1508943"/>
                  <a:pt x="1199055" y="1511872"/>
                </a:cubicBezTo>
                <a:lnTo>
                  <a:pt x="1199059" y="1511878"/>
                </a:lnTo>
                <a:lnTo>
                  <a:pt x="1224196" y="1512361"/>
                </a:lnTo>
                <a:lnTo>
                  <a:pt x="1224295" y="1512263"/>
                </a:lnTo>
                <a:lnTo>
                  <a:pt x="1090925" y="1497471"/>
                </a:lnTo>
                <a:cubicBezTo>
                  <a:pt x="1076768" y="1496251"/>
                  <a:pt x="1062122" y="1494786"/>
                  <a:pt x="1047721" y="1493322"/>
                </a:cubicBezTo>
                <a:lnTo>
                  <a:pt x="1047478" y="1493078"/>
                </a:lnTo>
                <a:lnTo>
                  <a:pt x="1047721" y="1493810"/>
                </a:lnTo>
                <a:lnTo>
                  <a:pt x="1036988" y="1492102"/>
                </a:lnTo>
                <a:lnTo>
                  <a:pt x="1035517" y="1492102"/>
                </a:lnTo>
                <a:cubicBezTo>
                  <a:pt x="1035273" y="1492102"/>
                  <a:pt x="1034785" y="1492102"/>
                  <a:pt x="1034541" y="1492102"/>
                </a:cubicBezTo>
                <a:cubicBezTo>
                  <a:pt x="1033565" y="1492102"/>
                  <a:pt x="1033321" y="1492102"/>
                  <a:pt x="1032344" y="1492102"/>
                </a:cubicBezTo>
                <a:close/>
                <a:moveTo>
                  <a:pt x="1418245" y="1490881"/>
                </a:moveTo>
                <a:cubicBezTo>
                  <a:pt x="1418245" y="1491125"/>
                  <a:pt x="1417756" y="1491125"/>
                  <a:pt x="1417756" y="1491613"/>
                </a:cubicBezTo>
                <a:cubicBezTo>
                  <a:pt x="1418733" y="1491613"/>
                  <a:pt x="1419465" y="1491613"/>
                  <a:pt x="1419953" y="1491613"/>
                </a:cubicBezTo>
                <a:lnTo>
                  <a:pt x="1419953" y="1491735"/>
                </a:lnTo>
                <a:lnTo>
                  <a:pt x="1420247" y="1491662"/>
                </a:lnTo>
                <a:lnTo>
                  <a:pt x="1420198" y="1491613"/>
                </a:lnTo>
                <a:cubicBezTo>
                  <a:pt x="1420198" y="1491369"/>
                  <a:pt x="1420198" y="1491125"/>
                  <a:pt x="1420198" y="1490881"/>
                </a:cubicBezTo>
                <a:close/>
                <a:moveTo>
                  <a:pt x="533918" y="1489905"/>
                </a:moveTo>
                <a:cubicBezTo>
                  <a:pt x="536847" y="1490881"/>
                  <a:pt x="540753" y="1491370"/>
                  <a:pt x="544170" y="1491614"/>
                </a:cubicBezTo>
                <a:cubicBezTo>
                  <a:pt x="547343" y="1491858"/>
                  <a:pt x="551004" y="1492590"/>
                  <a:pt x="553933" y="1493322"/>
                </a:cubicBezTo>
                <a:cubicBezTo>
                  <a:pt x="554177" y="1493322"/>
                  <a:pt x="554177" y="1493566"/>
                  <a:pt x="554177" y="1493810"/>
                </a:cubicBezTo>
                <a:cubicBezTo>
                  <a:pt x="554177" y="1493810"/>
                  <a:pt x="553933" y="1494055"/>
                  <a:pt x="553690" y="1494055"/>
                </a:cubicBezTo>
                <a:cubicBezTo>
                  <a:pt x="550760" y="1493322"/>
                  <a:pt x="547343" y="1493078"/>
                  <a:pt x="544170" y="1492590"/>
                </a:cubicBezTo>
                <a:cubicBezTo>
                  <a:pt x="540509" y="1492102"/>
                  <a:pt x="537091" y="1491614"/>
                  <a:pt x="533674" y="1490881"/>
                </a:cubicBezTo>
                <a:cubicBezTo>
                  <a:pt x="533430" y="1490881"/>
                  <a:pt x="533186" y="1490637"/>
                  <a:pt x="533430" y="1490149"/>
                </a:cubicBezTo>
                <a:cubicBezTo>
                  <a:pt x="533430" y="1489905"/>
                  <a:pt x="533674" y="1489905"/>
                  <a:pt x="533918" y="1489905"/>
                </a:cubicBezTo>
                <a:close/>
                <a:moveTo>
                  <a:pt x="1008622" y="1489524"/>
                </a:moveTo>
                <a:lnTo>
                  <a:pt x="1008667" y="1489660"/>
                </a:lnTo>
                <a:lnTo>
                  <a:pt x="994131" y="1491477"/>
                </a:lnTo>
                <a:lnTo>
                  <a:pt x="996707" y="1491613"/>
                </a:lnTo>
                <a:cubicBezTo>
                  <a:pt x="998415" y="1491613"/>
                  <a:pt x="1000368" y="1491613"/>
                  <a:pt x="1001833" y="1492590"/>
                </a:cubicBezTo>
                <a:lnTo>
                  <a:pt x="1002077" y="1492834"/>
                </a:lnTo>
                <a:lnTo>
                  <a:pt x="1002077" y="1492101"/>
                </a:lnTo>
                <a:cubicBezTo>
                  <a:pt x="1006227" y="1492833"/>
                  <a:pt x="1008667" y="1492101"/>
                  <a:pt x="1014037" y="1492833"/>
                </a:cubicBezTo>
                <a:lnTo>
                  <a:pt x="1013947" y="1493014"/>
                </a:lnTo>
                <a:lnTo>
                  <a:pt x="1015746" y="1492834"/>
                </a:lnTo>
                <a:lnTo>
                  <a:pt x="1016478" y="1492834"/>
                </a:lnTo>
                <a:lnTo>
                  <a:pt x="1016478" y="1492590"/>
                </a:lnTo>
                <a:cubicBezTo>
                  <a:pt x="1017454" y="1491126"/>
                  <a:pt x="1022092" y="1493322"/>
                  <a:pt x="1022580" y="1490882"/>
                </a:cubicBezTo>
                <a:lnTo>
                  <a:pt x="1020506" y="1490882"/>
                </a:lnTo>
                <a:lnTo>
                  <a:pt x="1020384" y="1491125"/>
                </a:lnTo>
                <a:cubicBezTo>
                  <a:pt x="1019163" y="1490881"/>
                  <a:pt x="1018431" y="1490881"/>
                  <a:pt x="1017211" y="1490881"/>
                </a:cubicBezTo>
                <a:close/>
                <a:moveTo>
                  <a:pt x="527816" y="1489417"/>
                </a:moveTo>
                <a:lnTo>
                  <a:pt x="529281" y="1489905"/>
                </a:lnTo>
                <a:lnTo>
                  <a:pt x="529768" y="1489905"/>
                </a:lnTo>
                <a:lnTo>
                  <a:pt x="530013" y="1490637"/>
                </a:lnTo>
                <a:lnTo>
                  <a:pt x="529768" y="1490882"/>
                </a:lnTo>
                <a:lnTo>
                  <a:pt x="529525" y="1490882"/>
                </a:lnTo>
                <a:lnTo>
                  <a:pt x="529037" y="1490637"/>
                </a:lnTo>
                <a:lnTo>
                  <a:pt x="527816" y="1490149"/>
                </a:lnTo>
                <a:lnTo>
                  <a:pt x="527328" y="1489905"/>
                </a:lnTo>
                <a:close/>
                <a:moveTo>
                  <a:pt x="589082" y="1488928"/>
                </a:moveTo>
                <a:cubicBezTo>
                  <a:pt x="589814" y="1488928"/>
                  <a:pt x="590547" y="1488928"/>
                  <a:pt x="591279" y="1489172"/>
                </a:cubicBezTo>
                <a:cubicBezTo>
                  <a:pt x="592499" y="1489172"/>
                  <a:pt x="594208" y="1489172"/>
                  <a:pt x="595672" y="1489660"/>
                </a:cubicBezTo>
                <a:cubicBezTo>
                  <a:pt x="595916" y="1489660"/>
                  <a:pt x="596161" y="1489904"/>
                  <a:pt x="595916" y="1490148"/>
                </a:cubicBezTo>
                <a:cubicBezTo>
                  <a:pt x="595916" y="1490637"/>
                  <a:pt x="595672" y="1490637"/>
                  <a:pt x="595672" y="1490637"/>
                </a:cubicBezTo>
                <a:lnTo>
                  <a:pt x="595428" y="1490637"/>
                </a:lnTo>
                <a:cubicBezTo>
                  <a:pt x="593964" y="1490148"/>
                  <a:pt x="592744" y="1489904"/>
                  <a:pt x="591279" y="1489904"/>
                </a:cubicBezTo>
                <a:cubicBezTo>
                  <a:pt x="590547" y="1489904"/>
                  <a:pt x="589570" y="1489904"/>
                  <a:pt x="588838" y="1489660"/>
                </a:cubicBezTo>
                <a:cubicBezTo>
                  <a:pt x="588594" y="1489660"/>
                  <a:pt x="588594" y="1489416"/>
                  <a:pt x="588594" y="1489172"/>
                </a:cubicBezTo>
                <a:cubicBezTo>
                  <a:pt x="588594" y="1488928"/>
                  <a:pt x="588838" y="1488928"/>
                  <a:pt x="589082" y="1488928"/>
                </a:cubicBezTo>
                <a:close/>
                <a:moveTo>
                  <a:pt x="1485125" y="1487965"/>
                </a:moveTo>
                <a:lnTo>
                  <a:pt x="1481464" y="1488169"/>
                </a:lnTo>
                <a:lnTo>
                  <a:pt x="1481464" y="1488684"/>
                </a:lnTo>
                <a:lnTo>
                  <a:pt x="1485125" y="1487998"/>
                </a:lnTo>
                <a:close/>
                <a:moveTo>
                  <a:pt x="1478046" y="1487778"/>
                </a:moveTo>
                <a:lnTo>
                  <a:pt x="1478046" y="1487952"/>
                </a:lnTo>
                <a:cubicBezTo>
                  <a:pt x="1475362" y="1487952"/>
                  <a:pt x="1478535" y="1488928"/>
                  <a:pt x="1479755" y="1488684"/>
                </a:cubicBezTo>
                <a:lnTo>
                  <a:pt x="1479755" y="1488074"/>
                </a:lnTo>
                <a:lnTo>
                  <a:pt x="1479267" y="1487952"/>
                </a:lnTo>
                <a:close/>
                <a:moveTo>
                  <a:pt x="518297" y="1487708"/>
                </a:moveTo>
                <a:lnTo>
                  <a:pt x="519762" y="1487952"/>
                </a:lnTo>
                <a:lnTo>
                  <a:pt x="520738" y="1488196"/>
                </a:lnTo>
                <a:lnTo>
                  <a:pt x="521226" y="1488928"/>
                </a:lnTo>
                <a:lnTo>
                  <a:pt x="520738" y="1489172"/>
                </a:lnTo>
                <a:lnTo>
                  <a:pt x="520494" y="1489172"/>
                </a:lnTo>
                <a:lnTo>
                  <a:pt x="519518" y="1488928"/>
                </a:lnTo>
                <a:lnTo>
                  <a:pt x="518053" y="1488684"/>
                </a:lnTo>
                <a:lnTo>
                  <a:pt x="517809" y="1487952"/>
                </a:lnTo>
                <a:close/>
                <a:moveTo>
                  <a:pt x="1487871" y="1487551"/>
                </a:moveTo>
                <a:lnTo>
                  <a:pt x="1487322" y="1487708"/>
                </a:lnTo>
                <a:lnTo>
                  <a:pt x="1485613" y="1487708"/>
                </a:lnTo>
                <a:lnTo>
                  <a:pt x="1485613" y="1488197"/>
                </a:lnTo>
                <a:lnTo>
                  <a:pt x="1485492" y="1488318"/>
                </a:lnTo>
                <a:lnTo>
                  <a:pt x="1485858" y="1488684"/>
                </a:lnTo>
                <a:cubicBezTo>
                  <a:pt x="1487078" y="1488196"/>
                  <a:pt x="1489275" y="1489172"/>
                  <a:pt x="1489275" y="1487952"/>
                </a:cubicBezTo>
                <a:close/>
                <a:moveTo>
                  <a:pt x="901757" y="1486732"/>
                </a:moveTo>
                <a:cubicBezTo>
                  <a:pt x="909568" y="1486732"/>
                  <a:pt x="916890" y="1486976"/>
                  <a:pt x="924457" y="1487220"/>
                </a:cubicBezTo>
                <a:cubicBezTo>
                  <a:pt x="924701" y="1487220"/>
                  <a:pt x="924945" y="1487464"/>
                  <a:pt x="924945" y="1487708"/>
                </a:cubicBezTo>
                <a:cubicBezTo>
                  <a:pt x="924701" y="1487952"/>
                  <a:pt x="924701" y="1488197"/>
                  <a:pt x="924457" y="1488197"/>
                </a:cubicBezTo>
                <a:cubicBezTo>
                  <a:pt x="917134" y="1487708"/>
                  <a:pt x="909568" y="1487464"/>
                  <a:pt x="901757" y="1487708"/>
                </a:cubicBezTo>
                <a:cubicBezTo>
                  <a:pt x="901513" y="1487708"/>
                  <a:pt x="901269" y="1487464"/>
                  <a:pt x="901269" y="1487220"/>
                </a:cubicBezTo>
                <a:cubicBezTo>
                  <a:pt x="901269" y="1486976"/>
                  <a:pt x="901513" y="1486732"/>
                  <a:pt x="901757" y="1486732"/>
                </a:cubicBezTo>
                <a:close/>
                <a:moveTo>
                  <a:pt x="869049" y="1486732"/>
                </a:moveTo>
                <a:cubicBezTo>
                  <a:pt x="869293" y="1486732"/>
                  <a:pt x="869537" y="1486976"/>
                  <a:pt x="869537" y="1487220"/>
                </a:cubicBezTo>
                <a:cubicBezTo>
                  <a:pt x="869537" y="1487464"/>
                  <a:pt x="869537" y="1487708"/>
                  <a:pt x="869293" y="1487708"/>
                </a:cubicBezTo>
                <a:cubicBezTo>
                  <a:pt x="868805" y="1487708"/>
                  <a:pt x="868073" y="1487708"/>
                  <a:pt x="867829" y="1487708"/>
                </a:cubicBezTo>
                <a:cubicBezTo>
                  <a:pt x="866120" y="1487708"/>
                  <a:pt x="864656" y="1487952"/>
                  <a:pt x="863679" y="1488685"/>
                </a:cubicBezTo>
                <a:cubicBezTo>
                  <a:pt x="863679" y="1488929"/>
                  <a:pt x="863679" y="1489173"/>
                  <a:pt x="863924" y="1489417"/>
                </a:cubicBezTo>
                <a:lnTo>
                  <a:pt x="864168" y="1489417"/>
                </a:lnTo>
                <a:cubicBezTo>
                  <a:pt x="864412" y="1489417"/>
                  <a:pt x="864412" y="1489661"/>
                  <a:pt x="864412" y="1489905"/>
                </a:cubicBezTo>
                <a:cubicBezTo>
                  <a:pt x="864412" y="1490149"/>
                  <a:pt x="864168" y="1490149"/>
                  <a:pt x="863924" y="1490149"/>
                </a:cubicBezTo>
                <a:lnTo>
                  <a:pt x="863435" y="1489905"/>
                </a:lnTo>
                <a:lnTo>
                  <a:pt x="863191" y="1489905"/>
                </a:lnTo>
                <a:cubicBezTo>
                  <a:pt x="862947" y="1489417"/>
                  <a:pt x="862703" y="1489173"/>
                  <a:pt x="862703" y="1488685"/>
                </a:cubicBezTo>
                <a:lnTo>
                  <a:pt x="862215" y="1488197"/>
                </a:lnTo>
                <a:lnTo>
                  <a:pt x="862703" y="1488197"/>
                </a:lnTo>
                <a:cubicBezTo>
                  <a:pt x="864168" y="1486976"/>
                  <a:pt x="866120" y="1486976"/>
                  <a:pt x="867829" y="1486976"/>
                </a:cubicBezTo>
                <a:cubicBezTo>
                  <a:pt x="868317" y="1486976"/>
                  <a:pt x="868805" y="1486732"/>
                  <a:pt x="869049" y="1486732"/>
                </a:cubicBezTo>
                <a:close/>
                <a:moveTo>
                  <a:pt x="893947" y="1486243"/>
                </a:moveTo>
                <a:lnTo>
                  <a:pt x="894190" y="1486731"/>
                </a:lnTo>
                <a:lnTo>
                  <a:pt x="893947" y="1486975"/>
                </a:lnTo>
                <a:lnTo>
                  <a:pt x="892970" y="1487219"/>
                </a:lnTo>
                <a:lnTo>
                  <a:pt x="890773" y="1487463"/>
                </a:lnTo>
                <a:lnTo>
                  <a:pt x="890041" y="1487463"/>
                </a:lnTo>
                <a:lnTo>
                  <a:pt x="889797" y="1487219"/>
                </a:lnTo>
                <a:lnTo>
                  <a:pt x="890285" y="1486975"/>
                </a:lnTo>
                <a:lnTo>
                  <a:pt x="892726" y="1486731"/>
                </a:lnTo>
                <a:close/>
                <a:moveTo>
                  <a:pt x="498770" y="1484779"/>
                </a:moveTo>
                <a:cubicBezTo>
                  <a:pt x="499258" y="1484779"/>
                  <a:pt x="499747" y="1485023"/>
                  <a:pt x="500723" y="1485023"/>
                </a:cubicBezTo>
                <a:cubicBezTo>
                  <a:pt x="501699" y="1485023"/>
                  <a:pt x="502920" y="1485023"/>
                  <a:pt x="503652" y="1485755"/>
                </a:cubicBezTo>
                <a:cubicBezTo>
                  <a:pt x="503896" y="1485999"/>
                  <a:pt x="503896" y="1485999"/>
                  <a:pt x="503652" y="1486244"/>
                </a:cubicBezTo>
                <a:cubicBezTo>
                  <a:pt x="503652" y="1486244"/>
                  <a:pt x="503652" y="1486732"/>
                  <a:pt x="503408" y="1486732"/>
                </a:cubicBezTo>
                <a:cubicBezTo>
                  <a:pt x="503408" y="1486732"/>
                  <a:pt x="503408" y="1486244"/>
                  <a:pt x="503164" y="1486244"/>
                </a:cubicBezTo>
                <a:cubicBezTo>
                  <a:pt x="502675" y="1485755"/>
                  <a:pt x="501455" y="1485755"/>
                  <a:pt x="500479" y="1485755"/>
                </a:cubicBezTo>
                <a:cubicBezTo>
                  <a:pt x="499991" y="1485511"/>
                  <a:pt x="499503" y="1485511"/>
                  <a:pt x="498526" y="1485511"/>
                </a:cubicBezTo>
                <a:cubicBezTo>
                  <a:pt x="498526" y="1485267"/>
                  <a:pt x="498282" y="1485267"/>
                  <a:pt x="498282" y="1485023"/>
                </a:cubicBezTo>
                <a:cubicBezTo>
                  <a:pt x="498526" y="1484779"/>
                  <a:pt x="498526" y="1484779"/>
                  <a:pt x="498770" y="1484779"/>
                </a:cubicBezTo>
                <a:close/>
                <a:moveTo>
                  <a:pt x="581515" y="1484535"/>
                </a:moveTo>
                <a:cubicBezTo>
                  <a:pt x="586397" y="1485755"/>
                  <a:pt x="591523" y="1486488"/>
                  <a:pt x="596648" y="1487220"/>
                </a:cubicBezTo>
                <a:lnTo>
                  <a:pt x="617569" y="1491404"/>
                </a:lnTo>
                <a:lnTo>
                  <a:pt x="618616" y="1490881"/>
                </a:lnTo>
                <a:lnTo>
                  <a:pt x="618797" y="1491182"/>
                </a:lnTo>
                <a:lnTo>
                  <a:pt x="638388" y="1493810"/>
                </a:lnTo>
                <a:cubicBezTo>
                  <a:pt x="642781" y="1494542"/>
                  <a:pt x="646686" y="1495274"/>
                  <a:pt x="650836" y="1495763"/>
                </a:cubicBezTo>
                <a:lnTo>
                  <a:pt x="650904" y="1495831"/>
                </a:lnTo>
                <a:lnTo>
                  <a:pt x="656206" y="1496983"/>
                </a:lnTo>
                <a:lnTo>
                  <a:pt x="655961" y="1497716"/>
                </a:lnTo>
                <a:lnTo>
                  <a:pt x="655961" y="1497716"/>
                </a:lnTo>
                <a:lnTo>
                  <a:pt x="656206" y="1497227"/>
                </a:lnTo>
                <a:cubicBezTo>
                  <a:pt x="657426" y="1496739"/>
                  <a:pt x="658647" y="1497227"/>
                  <a:pt x="659867" y="1497471"/>
                </a:cubicBezTo>
                <a:lnTo>
                  <a:pt x="660355" y="1497471"/>
                </a:lnTo>
                <a:lnTo>
                  <a:pt x="660381" y="1497604"/>
                </a:lnTo>
                <a:lnTo>
                  <a:pt x="690697" y="1502927"/>
                </a:lnTo>
                <a:lnTo>
                  <a:pt x="690866" y="1502842"/>
                </a:lnTo>
                <a:cubicBezTo>
                  <a:pt x="692819" y="1503330"/>
                  <a:pt x="694772" y="1503330"/>
                  <a:pt x="696724" y="1503574"/>
                </a:cubicBezTo>
                <a:cubicBezTo>
                  <a:pt x="698433" y="1503574"/>
                  <a:pt x="700386" y="1504062"/>
                  <a:pt x="701850" y="1504306"/>
                </a:cubicBezTo>
                <a:lnTo>
                  <a:pt x="701956" y="1504518"/>
                </a:lnTo>
                <a:lnTo>
                  <a:pt x="704780" y="1505527"/>
                </a:lnTo>
                <a:lnTo>
                  <a:pt x="702094" y="1505527"/>
                </a:lnTo>
                <a:lnTo>
                  <a:pt x="701606" y="1506015"/>
                </a:lnTo>
                <a:cubicBezTo>
                  <a:pt x="700142" y="1505527"/>
                  <a:pt x="698433" y="1505527"/>
                  <a:pt x="696724" y="1505283"/>
                </a:cubicBezTo>
                <a:lnTo>
                  <a:pt x="691073" y="1504604"/>
                </a:lnTo>
                <a:lnTo>
                  <a:pt x="691111" y="1504794"/>
                </a:lnTo>
                <a:lnTo>
                  <a:pt x="658648" y="1500888"/>
                </a:lnTo>
                <a:lnTo>
                  <a:pt x="658647" y="1500889"/>
                </a:lnTo>
                <a:cubicBezTo>
                  <a:pt x="657915" y="1500889"/>
                  <a:pt x="656938" y="1500889"/>
                  <a:pt x="656206" y="1500401"/>
                </a:cubicBezTo>
                <a:lnTo>
                  <a:pt x="656018" y="1499649"/>
                </a:lnTo>
                <a:lnTo>
                  <a:pt x="655961" y="1499668"/>
                </a:lnTo>
                <a:lnTo>
                  <a:pt x="656206" y="1500645"/>
                </a:lnTo>
                <a:lnTo>
                  <a:pt x="650202" y="1499644"/>
                </a:lnTo>
                <a:lnTo>
                  <a:pt x="649859" y="1500157"/>
                </a:lnTo>
                <a:cubicBezTo>
                  <a:pt x="645954" y="1498936"/>
                  <a:pt x="642049" y="1498692"/>
                  <a:pt x="637899" y="1498204"/>
                </a:cubicBezTo>
                <a:lnTo>
                  <a:pt x="618764" y="1493770"/>
                </a:lnTo>
                <a:lnTo>
                  <a:pt x="617884" y="1494298"/>
                </a:lnTo>
                <a:lnTo>
                  <a:pt x="617566" y="1493769"/>
                </a:lnTo>
                <a:lnTo>
                  <a:pt x="599090" y="1491370"/>
                </a:lnTo>
                <a:cubicBezTo>
                  <a:pt x="598846" y="1491125"/>
                  <a:pt x="598846" y="1490881"/>
                  <a:pt x="598846" y="1490637"/>
                </a:cubicBezTo>
                <a:cubicBezTo>
                  <a:pt x="599090" y="1490149"/>
                  <a:pt x="599334" y="1489905"/>
                  <a:pt x="599578" y="1489905"/>
                </a:cubicBezTo>
                <a:lnTo>
                  <a:pt x="617152" y="1492717"/>
                </a:lnTo>
                <a:lnTo>
                  <a:pt x="617152" y="1492359"/>
                </a:lnTo>
                <a:lnTo>
                  <a:pt x="596404" y="1488440"/>
                </a:lnTo>
                <a:cubicBezTo>
                  <a:pt x="591523" y="1487708"/>
                  <a:pt x="586153" y="1486976"/>
                  <a:pt x="581271" y="1485755"/>
                </a:cubicBezTo>
                <a:cubicBezTo>
                  <a:pt x="581027" y="1485755"/>
                  <a:pt x="580783" y="1485511"/>
                  <a:pt x="581027" y="1485267"/>
                </a:cubicBezTo>
                <a:cubicBezTo>
                  <a:pt x="581027" y="1485023"/>
                  <a:pt x="581271" y="1484535"/>
                  <a:pt x="581515" y="1484535"/>
                </a:cubicBezTo>
                <a:close/>
                <a:moveTo>
                  <a:pt x="735534" y="1483803"/>
                </a:moveTo>
                <a:lnTo>
                  <a:pt x="742857" y="1483803"/>
                </a:lnTo>
                <a:lnTo>
                  <a:pt x="743101" y="1484047"/>
                </a:lnTo>
                <a:lnTo>
                  <a:pt x="742857" y="1484291"/>
                </a:lnTo>
                <a:lnTo>
                  <a:pt x="735534" y="1484291"/>
                </a:lnTo>
                <a:lnTo>
                  <a:pt x="735290" y="1484047"/>
                </a:lnTo>
                <a:close/>
                <a:moveTo>
                  <a:pt x="712346" y="1483803"/>
                </a:moveTo>
                <a:lnTo>
                  <a:pt x="713566" y="1483803"/>
                </a:lnTo>
                <a:lnTo>
                  <a:pt x="713811" y="1484047"/>
                </a:lnTo>
                <a:lnTo>
                  <a:pt x="713566" y="1484291"/>
                </a:lnTo>
                <a:lnTo>
                  <a:pt x="712346" y="1484291"/>
                </a:lnTo>
                <a:lnTo>
                  <a:pt x="712102" y="1484047"/>
                </a:lnTo>
                <a:close/>
                <a:moveTo>
                  <a:pt x="491935" y="1483803"/>
                </a:moveTo>
                <a:lnTo>
                  <a:pt x="493156" y="1483803"/>
                </a:lnTo>
                <a:lnTo>
                  <a:pt x="494620" y="1484047"/>
                </a:lnTo>
                <a:lnTo>
                  <a:pt x="495353" y="1484291"/>
                </a:lnTo>
                <a:lnTo>
                  <a:pt x="494620" y="1485023"/>
                </a:lnTo>
                <a:lnTo>
                  <a:pt x="493156" y="1484779"/>
                </a:lnTo>
                <a:lnTo>
                  <a:pt x="491935" y="1484779"/>
                </a:lnTo>
                <a:lnTo>
                  <a:pt x="491447" y="1484047"/>
                </a:lnTo>
                <a:close/>
                <a:moveTo>
                  <a:pt x="717715" y="1483559"/>
                </a:moveTo>
                <a:cubicBezTo>
                  <a:pt x="718692" y="1483071"/>
                  <a:pt x="720156" y="1483315"/>
                  <a:pt x="721377" y="1483559"/>
                </a:cubicBezTo>
                <a:cubicBezTo>
                  <a:pt x="721621" y="1483559"/>
                  <a:pt x="721865" y="1483803"/>
                  <a:pt x="722353" y="1483803"/>
                </a:cubicBezTo>
                <a:cubicBezTo>
                  <a:pt x="722597" y="1483803"/>
                  <a:pt x="722597" y="1484047"/>
                  <a:pt x="722597" y="1484291"/>
                </a:cubicBezTo>
                <a:cubicBezTo>
                  <a:pt x="722597" y="1484291"/>
                  <a:pt x="722353" y="1484779"/>
                  <a:pt x="722109" y="1484779"/>
                </a:cubicBezTo>
                <a:cubicBezTo>
                  <a:pt x="721865" y="1484779"/>
                  <a:pt x="721621" y="1484779"/>
                  <a:pt x="720889" y="1484291"/>
                </a:cubicBezTo>
                <a:cubicBezTo>
                  <a:pt x="720156" y="1484291"/>
                  <a:pt x="718936" y="1484047"/>
                  <a:pt x="718204" y="1484291"/>
                </a:cubicBezTo>
                <a:cubicBezTo>
                  <a:pt x="717959" y="1484291"/>
                  <a:pt x="717715" y="1484291"/>
                  <a:pt x="717715" y="1484047"/>
                </a:cubicBezTo>
                <a:cubicBezTo>
                  <a:pt x="717471" y="1483803"/>
                  <a:pt x="717715" y="1483559"/>
                  <a:pt x="717715" y="1483559"/>
                </a:cubicBezTo>
                <a:close/>
                <a:moveTo>
                  <a:pt x="482904" y="1482094"/>
                </a:moveTo>
                <a:lnTo>
                  <a:pt x="484125" y="1482338"/>
                </a:lnTo>
                <a:lnTo>
                  <a:pt x="485101" y="1482826"/>
                </a:lnTo>
                <a:lnTo>
                  <a:pt x="485589" y="1483314"/>
                </a:lnTo>
                <a:lnTo>
                  <a:pt x="485101" y="1483559"/>
                </a:lnTo>
                <a:lnTo>
                  <a:pt x="483880" y="1483314"/>
                </a:lnTo>
                <a:lnTo>
                  <a:pt x="482904" y="1483070"/>
                </a:lnTo>
                <a:lnTo>
                  <a:pt x="482416" y="1482338"/>
                </a:lnTo>
                <a:close/>
                <a:moveTo>
                  <a:pt x="655961" y="1481118"/>
                </a:moveTo>
                <a:cubicBezTo>
                  <a:pt x="660843" y="1481118"/>
                  <a:pt x="665725" y="1481606"/>
                  <a:pt x="670607" y="1482094"/>
                </a:cubicBezTo>
                <a:cubicBezTo>
                  <a:pt x="671339" y="1482583"/>
                  <a:pt x="672315" y="1482583"/>
                  <a:pt x="673047" y="1482583"/>
                </a:cubicBezTo>
                <a:lnTo>
                  <a:pt x="673158" y="1482805"/>
                </a:lnTo>
                <a:lnTo>
                  <a:pt x="684550" y="1482521"/>
                </a:lnTo>
                <a:cubicBezTo>
                  <a:pt x="688852" y="1482643"/>
                  <a:pt x="692941" y="1482948"/>
                  <a:pt x="695504" y="1483314"/>
                </a:cubicBezTo>
                <a:lnTo>
                  <a:pt x="695504" y="1483559"/>
                </a:lnTo>
                <a:lnTo>
                  <a:pt x="695260" y="1484290"/>
                </a:lnTo>
                <a:lnTo>
                  <a:pt x="696236" y="1483558"/>
                </a:lnTo>
                <a:lnTo>
                  <a:pt x="696724" y="1483558"/>
                </a:lnTo>
                <a:lnTo>
                  <a:pt x="696724" y="1483802"/>
                </a:lnTo>
                <a:lnTo>
                  <a:pt x="696451" y="1484075"/>
                </a:lnTo>
                <a:lnTo>
                  <a:pt x="737975" y="1489538"/>
                </a:lnTo>
                <a:cubicBezTo>
                  <a:pt x="752071" y="1491186"/>
                  <a:pt x="765801" y="1492589"/>
                  <a:pt x="777517" y="1493566"/>
                </a:cubicBezTo>
                <a:lnTo>
                  <a:pt x="777663" y="1494151"/>
                </a:lnTo>
                <a:lnTo>
                  <a:pt x="778005" y="1493810"/>
                </a:lnTo>
                <a:lnTo>
                  <a:pt x="780446" y="1494032"/>
                </a:lnTo>
                <a:lnTo>
                  <a:pt x="780446" y="1493566"/>
                </a:lnTo>
                <a:cubicBezTo>
                  <a:pt x="781422" y="1493566"/>
                  <a:pt x="782155" y="1494542"/>
                  <a:pt x="782887" y="1494786"/>
                </a:cubicBezTo>
                <a:lnTo>
                  <a:pt x="785328" y="1494786"/>
                </a:lnTo>
                <a:lnTo>
                  <a:pt x="785817" y="1495274"/>
                </a:lnTo>
                <a:lnTo>
                  <a:pt x="785328" y="1495762"/>
                </a:lnTo>
                <a:lnTo>
                  <a:pt x="782886" y="1495762"/>
                </a:lnTo>
                <a:lnTo>
                  <a:pt x="782887" y="1495763"/>
                </a:lnTo>
                <a:lnTo>
                  <a:pt x="782887" y="1496361"/>
                </a:lnTo>
                <a:lnTo>
                  <a:pt x="791918" y="1497716"/>
                </a:lnTo>
                <a:cubicBezTo>
                  <a:pt x="794847" y="1497716"/>
                  <a:pt x="797532" y="1498204"/>
                  <a:pt x="800461" y="1498936"/>
                </a:cubicBezTo>
                <a:cubicBezTo>
                  <a:pt x="800705" y="1498936"/>
                  <a:pt x="800949" y="1499180"/>
                  <a:pt x="800949" y="1499424"/>
                </a:cubicBezTo>
                <a:cubicBezTo>
                  <a:pt x="800705" y="1499668"/>
                  <a:pt x="800705" y="1499668"/>
                  <a:pt x="800461" y="1499668"/>
                </a:cubicBezTo>
                <a:cubicBezTo>
                  <a:pt x="797776" y="1499180"/>
                  <a:pt x="794847" y="1498936"/>
                  <a:pt x="791918" y="1498692"/>
                </a:cubicBezTo>
                <a:lnTo>
                  <a:pt x="782065" y="1497009"/>
                </a:lnTo>
                <a:lnTo>
                  <a:pt x="781911" y="1497471"/>
                </a:lnTo>
                <a:lnTo>
                  <a:pt x="780082" y="1497014"/>
                </a:lnTo>
                <a:lnTo>
                  <a:pt x="779226" y="1497228"/>
                </a:lnTo>
                <a:lnTo>
                  <a:pt x="778981" y="1497228"/>
                </a:lnTo>
                <a:lnTo>
                  <a:pt x="778738" y="1497228"/>
                </a:lnTo>
                <a:lnTo>
                  <a:pt x="776750" y="1496565"/>
                </a:lnTo>
                <a:lnTo>
                  <a:pt x="777029" y="1496983"/>
                </a:lnTo>
                <a:cubicBezTo>
                  <a:pt x="748227" y="1493322"/>
                  <a:pt x="715519" y="1490149"/>
                  <a:pt x="685496" y="1486243"/>
                </a:cubicBezTo>
                <a:cubicBezTo>
                  <a:pt x="685252" y="1485755"/>
                  <a:pt x="684764" y="1485267"/>
                  <a:pt x="684032" y="1484779"/>
                </a:cubicBezTo>
                <a:cubicBezTo>
                  <a:pt x="678906" y="1484779"/>
                  <a:pt x="676709" y="1485999"/>
                  <a:pt x="673048" y="1484047"/>
                </a:cubicBezTo>
                <a:lnTo>
                  <a:pt x="673047" y="1484046"/>
                </a:lnTo>
                <a:lnTo>
                  <a:pt x="672803" y="1484291"/>
                </a:lnTo>
                <a:cubicBezTo>
                  <a:pt x="672071" y="1484047"/>
                  <a:pt x="671339" y="1484047"/>
                  <a:pt x="670362" y="1484047"/>
                </a:cubicBezTo>
                <a:cubicBezTo>
                  <a:pt x="665725" y="1483559"/>
                  <a:pt x="660843" y="1483071"/>
                  <a:pt x="656206" y="1483071"/>
                </a:cubicBezTo>
                <a:cubicBezTo>
                  <a:pt x="655717" y="1483071"/>
                  <a:pt x="655229" y="1482583"/>
                  <a:pt x="655229" y="1482094"/>
                </a:cubicBezTo>
                <a:cubicBezTo>
                  <a:pt x="655229" y="1481606"/>
                  <a:pt x="655717" y="1481118"/>
                  <a:pt x="655961" y="1481118"/>
                </a:cubicBezTo>
                <a:close/>
                <a:moveTo>
                  <a:pt x="586153" y="1480629"/>
                </a:moveTo>
                <a:cubicBezTo>
                  <a:pt x="592744" y="1481361"/>
                  <a:pt x="599334" y="1482582"/>
                  <a:pt x="605436" y="1483558"/>
                </a:cubicBezTo>
                <a:cubicBezTo>
                  <a:pt x="630821" y="1487707"/>
                  <a:pt x="656938" y="1491857"/>
                  <a:pt x="682568" y="1495518"/>
                </a:cubicBezTo>
                <a:cubicBezTo>
                  <a:pt x="682812" y="1495518"/>
                  <a:pt x="683056" y="1495762"/>
                  <a:pt x="683056" y="1496250"/>
                </a:cubicBezTo>
                <a:cubicBezTo>
                  <a:pt x="683056" y="1496495"/>
                  <a:pt x="682812" y="1496739"/>
                  <a:pt x="682323" y="1496739"/>
                </a:cubicBezTo>
                <a:cubicBezTo>
                  <a:pt x="656694" y="1493321"/>
                  <a:pt x="630333" y="1489172"/>
                  <a:pt x="605192" y="1485022"/>
                </a:cubicBezTo>
                <a:cubicBezTo>
                  <a:pt x="599090" y="1483802"/>
                  <a:pt x="592499" y="1482826"/>
                  <a:pt x="586153" y="1481605"/>
                </a:cubicBezTo>
                <a:cubicBezTo>
                  <a:pt x="585665" y="1481605"/>
                  <a:pt x="585665" y="1481361"/>
                  <a:pt x="585665" y="1480873"/>
                </a:cubicBezTo>
                <a:cubicBezTo>
                  <a:pt x="585665" y="1480629"/>
                  <a:pt x="585909" y="1480141"/>
                  <a:pt x="586153" y="1480629"/>
                </a:cubicBezTo>
                <a:close/>
                <a:moveTo>
                  <a:pt x="470700" y="1480385"/>
                </a:moveTo>
                <a:cubicBezTo>
                  <a:pt x="471921" y="1481117"/>
                  <a:pt x="472897" y="1481361"/>
                  <a:pt x="474361" y="1481361"/>
                </a:cubicBezTo>
                <a:lnTo>
                  <a:pt x="475888" y="1481552"/>
                </a:lnTo>
                <a:lnTo>
                  <a:pt x="475825" y="1481362"/>
                </a:lnTo>
                <a:lnTo>
                  <a:pt x="476033" y="1481570"/>
                </a:lnTo>
                <a:lnTo>
                  <a:pt x="476314" y="1481605"/>
                </a:lnTo>
                <a:cubicBezTo>
                  <a:pt x="476802" y="1481605"/>
                  <a:pt x="477046" y="1481849"/>
                  <a:pt x="477046" y="1482338"/>
                </a:cubicBezTo>
                <a:lnTo>
                  <a:pt x="476923" y="1482460"/>
                </a:lnTo>
                <a:lnTo>
                  <a:pt x="476984" y="1482521"/>
                </a:lnTo>
                <a:lnTo>
                  <a:pt x="478267" y="1482094"/>
                </a:lnTo>
                <a:cubicBezTo>
                  <a:pt x="480463" y="1483803"/>
                  <a:pt x="483880" y="1484779"/>
                  <a:pt x="487054" y="1485267"/>
                </a:cubicBezTo>
                <a:lnTo>
                  <a:pt x="487786" y="1485511"/>
                </a:lnTo>
                <a:cubicBezTo>
                  <a:pt x="498038" y="1487708"/>
                  <a:pt x="508289" y="1490149"/>
                  <a:pt x="518785" y="1492590"/>
                </a:cubicBezTo>
                <a:cubicBezTo>
                  <a:pt x="600066" y="1510652"/>
                  <a:pt x="684276" y="1529447"/>
                  <a:pt x="765557" y="1538478"/>
                </a:cubicBezTo>
                <a:lnTo>
                  <a:pt x="765801" y="1538478"/>
                </a:lnTo>
                <a:lnTo>
                  <a:pt x="766045" y="1538722"/>
                </a:lnTo>
                <a:cubicBezTo>
                  <a:pt x="766533" y="1538966"/>
                  <a:pt x="766533" y="1539454"/>
                  <a:pt x="766289" y="1539943"/>
                </a:cubicBezTo>
                <a:cubicBezTo>
                  <a:pt x="766045" y="1540187"/>
                  <a:pt x="765801" y="1540675"/>
                  <a:pt x="765557" y="1540675"/>
                </a:cubicBezTo>
                <a:cubicBezTo>
                  <a:pt x="765312" y="1540675"/>
                  <a:pt x="765069" y="1540675"/>
                  <a:pt x="765069" y="1540187"/>
                </a:cubicBezTo>
                <a:cubicBezTo>
                  <a:pt x="683788" y="1531400"/>
                  <a:pt x="599578" y="1512605"/>
                  <a:pt x="518297" y="1494298"/>
                </a:cubicBezTo>
                <a:cubicBezTo>
                  <a:pt x="507801" y="1491613"/>
                  <a:pt x="497549" y="1489417"/>
                  <a:pt x="487298" y="1487220"/>
                </a:cubicBezTo>
                <a:lnTo>
                  <a:pt x="486565" y="1486976"/>
                </a:lnTo>
                <a:lnTo>
                  <a:pt x="477149" y="1483596"/>
                </a:lnTo>
                <a:lnTo>
                  <a:pt x="477046" y="1483803"/>
                </a:lnTo>
                <a:cubicBezTo>
                  <a:pt x="476313" y="1484047"/>
                  <a:pt x="475825" y="1483559"/>
                  <a:pt x="475337" y="1483071"/>
                </a:cubicBezTo>
                <a:lnTo>
                  <a:pt x="475421" y="1482958"/>
                </a:lnTo>
                <a:lnTo>
                  <a:pt x="474361" y="1482826"/>
                </a:lnTo>
                <a:cubicBezTo>
                  <a:pt x="473141" y="1482826"/>
                  <a:pt x="471433" y="1482826"/>
                  <a:pt x="470212" y="1481849"/>
                </a:cubicBezTo>
                <a:cubicBezTo>
                  <a:pt x="469724" y="1481605"/>
                  <a:pt x="469724" y="1481361"/>
                  <a:pt x="469724" y="1481117"/>
                </a:cubicBezTo>
                <a:cubicBezTo>
                  <a:pt x="469968" y="1480385"/>
                  <a:pt x="470456" y="1480385"/>
                  <a:pt x="470700" y="1480385"/>
                </a:cubicBezTo>
                <a:close/>
                <a:moveTo>
                  <a:pt x="555154" y="1479897"/>
                </a:moveTo>
                <a:cubicBezTo>
                  <a:pt x="558816" y="1481117"/>
                  <a:pt x="562477" y="1481606"/>
                  <a:pt x="566382" y="1482094"/>
                </a:cubicBezTo>
                <a:cubicBezTo>
                  <a:pt x="568823" y="1482338"/>
                  <a:pt x="571264" y="1482826"/>
                  <a:pt x="573461" y="1483314"/>
                </a:cubicBezTo>
                <a:cubicBezTo>
                  <a:pt x="573705" y="1483314"/>
                  <a:pt x="573949" y="1483558"/>
                  <a:pt x="573705" y="1483802"/>
                </a:cubicBezTo>
                <a:cubicBezTo>
                  <a:pt x="573705" y="1484046"/>
                  <a:pt x="573705" y="1484046"/>
                  <a:pt x="573461" y="1484046"/>
                </a:cubicBezTo>
                <a:cubicBezTo>
                  <a:pt x="571020" y="1483802"/>
                  <a:pt x="568579" y="1483314"/>
                  <a:pt x="566382" y="1483070"/>
                </a:cubicBezTo>
                <a:cubicBezTo>
                  <a:pt x="562477" y="1482826"/>
                  <a:pt x="558327" y="1482094"/>
                  <a:pt x="554910" y="1481117"/>
                </a:cubicBezTo>
                <a:cubicBezTo>
                  <a:pt x="554666" y="1480873"/>
                  <a:pt x="554422" y="1480385"/>
                  <a:pt x="554666" y="1480141"/>
                </a:cubicBezTo>
                <a:cubicBezTo>
                  <a:pt x="554666" y="1479897"/>
                  <a:pt x="554910" y="1479897"/>
                  <a:pt x="555154" y="1479897"/>
                </a:cubicBezTo>
                <a:close/>
                <a:moveTo>
                  <a:pt x="546367" y="1478921"/>
                </a:moveTo>
                <a:cubicBezTo>
                  <a:pt x="546367" y="1478921"/>
                  <a:pt x="546611" y="1478433"/>
                  <a:pt x="547099" y="1478921"/>
                </a:cubicBezTo>
                <a:cubicBezTo>
                  <a:pt x="548320" y="1479409"/>
                  <a:pt x="549784" y="1479409"/>
                  <a:pt x="551004" y="1479409"/>
                </a:cubicBezTo>
                <a:cubicBezTo>
                  <a:pt x="551249" y="1479409"/>
                  <a:pt x="551249" y="1479653"/>
                  <a:pt x="551249" y="1479897"/>
                </a:cubicBezTo>
                <a:cubicBezTo>
                  <a:pt x="551004" y="1480141"/>
                  <a:pt x="551004" y="1480386"/>
                  <a:pt x="550760" y="1480386"/>
                </a:cubicBezTo>
                <a:cubicBezTo>
                  <a:pt x="549296" y="1480141"/>
                  <a:pt x="548076" y="1480141"/>
                  <a:pt x="546611" y="1479409"/>
                </a:cubicBezTo>
                <a:cubicBezTo>
                  <a:pt x="546367" y="1479409"/>
                  <a:pt x="546367" y="1479165"/>
                  <a:pt x="546367" y="1478921"/>
                </a:cubicBezTo>
                <a:close/>
                <a:moveTo>
                  <a:pt x="885403" y="1477944"/>
                </a:moveTo>
                <a:cubicBezTo>
                  <a:pt x="885892" y="1477944"/>
                  <a:pt x="886136" y="1478188"/>
                  <a:pt x="886136" y="1478920"/>
                </a:cubicBezTo>
                <a:cubicBezTo>
                  <a:pt x="886136" y="1479164"/>
                  <a:pt x="885892" y="1479653"/>
                  <a:pt x="885403" y="1479653"/>
                </a:cubicBezTo>
                <a:cubicBezTo>
                  <a:pt x="837318" y="1483314"/>
                  <a:pt x="788989" y="1484046"/>
                  <a:pt x="748226" y="1485022"/>
                </a:cubicBezTo>
                <a:cubicBezTo>
                  <a:pt x="747738" y="1485022"/>
                  <a:pt x="747494" y="1484778"/>
                  <a:pt x="747494" y="1484046"/>
                </a:cubicBezTo>
                <a:cubicBezTo>
                  <a:pt x="747494" y="1483802"/>
                  <a:pt x="747738" y="1483558"/>
                  <a:pt x="748226" y="1483558"/>
                </a:cubicBezTo>
                <a:cubicBezTo>
                  <a:pt x="788989" y="1482826"/>
                  <a:pt x="836830" y="1481361"/>
                  <a:pt x="885403" y="1477944"/>
                </a:cubicBezTo>
                <a:close/>
                <a:moveTo>
                  <a:pt x="533430" y="1476968"/>
                </a:moveTo>
                <a:cubicBezTo>
                  <a:pt x="535871" y="1476968"/>
                  <a:pt x="538068" y="1477456"/>
                  <a:pt x="540265" y="1477944"/>
                </a:cubicBezTo>
                <a:cubicBezTo>
                  <a:pt x="540997" y="1478188"/>
                  <a:pt x="542217" y="1478188"/>
                  <a:pt x="542950" y="1478433"/>
                </a:cubicBezTo>
                <a:cubicBezTo>
                  <a:pt x="543438" y="1478433"/>
                  <a:pt x="543438" y="1478921"/>
                  <a:pt x="543438" y="1478921"/>
                </a:cubicBezTo>
                <a:cubicBezTo>
                  <a:pt x="543194" y="1479165"/>
                  <a:pt x="542950" y="1479165"/>
                  <a:pt x="542950" y="1479165"/>
                </a:cubicBezTo>
                <a:cubicBezTo>
                  <a:pt x="541973" y="1479165"/>
                  <a:pt x="540997" y="1478921"/>
                  <a:pt x="540021" y="1478433"/>
                </a:cubicBezTo>
                <a:cubicBezTo>
                  <a:pt x="538068" y="1477944"/>
                  <a:pt x="535627" y="1477456"/>
                  <a:pt x="533430" y="1477700"/>
                </a:cubicBezTo>
                <a:cubicBezTo>
                  <a:pt x="533430" y="1477700"/>
                  <a:pt x="533186" y="1477456"/>
                  <a:pt x="533186" y="1477212"/>
                </a:cubicBezTo>
                <a:cubicBezTo>
                  <a:pt x="533186" y="1477212"/>
                  <a:pt x="533186" y="1476968"/>
                  <a:pt x="533430" y="1476968"/>
                </a:cubicBezTo>
                <a:close/>
                <a:moveTo>
                  <a:pt x="1039666" y="1476236"/>
                </a:moveTo>
                <a:lnTo>
                  <a:pt x="1037958" y="1476407"/>
                </a:lnTo>
                <a:lnTo>
                  <a:pt x="1037958" y="1477090"/>
                </a:lnTo>
                <a:lnTo>
                  <a:pt x="1038446" y="1477212"/>
                </a:lnTo>
                <a:lnTo>
                  <a:pt x="1038862" y="1478043"/>
                </a:lnTo>
                <a:lnTo>
                  <a:pt x="1047477" y="1478434"/>
                </a:lnTo>
                <a:cubicBezTo>
                  <a:pt x="1047233" y="1475993"/>
                  <a:pt x="1041375" y="1478678"/>
                  <a:pt x="1040154" y="1476969"/>
                </a:cubicBezTo>
                <a:lnTo>
                  <a:pt x="1040886" y="1476237"/>
                </a:lnTo>
                <a:lnTo>
                  <a:pt x="1040886" y="1476236"/>
                </a:lnTo>
                <a:close/>
                <a:moveTo>
                  <a:pt x="1033077" y="1476236"/>
                </a:moveTo>
                <a:lnTo>
                  <a:pt x="1031810" y="1476658"/>
                </a:lnTo>
                <a:lnTo>
                  <a:pt x="1036493" y="1477159"/>
                </a:lnTo>
                <a:lnTo>
                  <a:pt x="1036493" y="1476410"/>
                </a:lnTo>
                <a:lnTo>
                  <a:pt x="1035273" y="1476236"/>
                </a:lnTo>
                <a:close/>
                <a:moveTo>
                  <a:pt x="559548" y="1475748"/>
                </a:moveTo>
                <a:lnTo>
                  <a:pt x="560280" y="1475748"/>
                </a:lnTo>
                <a:lnTo>
                  <a:pt x="560768" y="1475748"/>
                </a:lnTo>
                <a:lnTo>
                  <a:pt x="561745" y="1475748"/>
                </a:lnTo>
                <a:lnTo>
                  <a:pt x="562233" y="1476236"/>
                </a:lnTo>
                <a:lnTo>
                  <a:pt x="561745" y="1476480"/>
                </a:lnTo>
                <a:lnTo>
                  <a:pt x="561012" y="1476968"/>
                </a:lnTo>
                <a:lnTo>
                  <a:pt x="560524" y="1476968"/>
                </a:lnTo>
                <a:lnTo>
                  <a:pt x="559548" y="1476480"/>
                </a:lnTo>
                <a:close/>
                <a:moveTo>
                  <a:pt x="523911" y="1475259"/>
                </a:moveTo>
                <a:cubicBezTo>
                  <a:pt x="525864" y="1475503"/>
                  <a:pt x="528060" y="1475503"/>
                  <a:pt x="529281" y="1476235"/>
                </a:cubicBezTo>
                <a:cubicBezTo>
                  <a:pt x="529769" y="1476479"/>
                  <a:pt x="529769" y="1476479"/>
                  <a:pt x="529769" y="1476968"/>
                </a:cubicBezTo>
                <a:cubicBezTo>
                  <a:pt x="529281" y="1476968"/>
                  <a:pt x="529281" y="1477212"/>
                  <a:pt x="529281" y="1477212"/>
                </a:cubicBezTo>
                <a:cubicBezTo>
                  <a:pt x="527817" y="1475991"/>
                  <a:pt x="525864" y="1475991"/>
                  <a:pt x="523911" y="1475991"/>
                </a:cubicBezTo>
                <a:lnTo>
                  <a:pt x="523667" y="1475747"/>
                </a:lnTo>
                <a:cubicBezTo>
                  <a:pt x="523667" y="1475503"/>
                  <a:pt x="523911" y="1475259"/>
                  <a:pt x="523911" y="1475259"/>
                </a:cubicBezTo>
                <a:close/>
                <a:moveTo>
                  <a:pt x="1156584" y="1473552"/>
                </a:moveTo>
                <a:lnTo>
                  <a:pt x="1156403" y="1473612"/>
                </a:lnTo>
                <a:lnTo>
                  <a:pt x="1156675" y="1473642"/>
                </a:lnTo>
                <a:close/>
                <a:moveTo>
                  <a:pt x="540997" y="1471842"/>
                </a:moveTo>
                <a:cubicBezTo>
                  <a:pt x="540752" y="1470622"/>
                  <a:pt x="543438" y="1470866"/>
                  <a:pt x="542705" y="1472331"/>
                </a:cubicBezTo>
                <a:cubicBezTo>
                  <a:pt x="542461" y="1472331"/>
                  <a:pt x="541973" y="1472331"/>
                  <a:pt x="541729" y="1472331"/>
                </a:cubicBezTo>
                <a:cubicBezTo>
                  <a:pt x="541485" y="1471842"/>
                  <a:pt x="541241" y="1471842"/>
                  <a:pt x="540997" y="1471842"/>
                </a:cubicBezTo>
                <a:close/>
                <a:moveTo>
                  <a:pt x="1110939" y="1471355"/>
                </a:moveTo>
                <a:cubicBezTo>
                  <a:pt x="1110939" y="1471600"/>
                  <a:pt x="1110939" y="1472088"/>
                  <a:pt x="1110939" y="1472332"/>
                </a:cubicBezTo>
                <a:cubicBezTo>
                  <a:pt x="1111183" y="1472332"/>
                  <a:pt x="1111428" y="1472332"/>
                  <a:pt x="1111916" y="1472332"/>
                </a:cubicBezTo>
                <a:cubicBezTo>
                  <a:pt x="1111916" y="1472088"/>
                  <a:pt x="1111916" y="1471600"/>
                  <a:pt x="1111916" y="1471355"/>
                </a:cubicBezTo>
                <a:cubicBezTo>
                  <a:pt x="1111428" y="1471355"/>
                  <a:pt x="1111183" y="1471355"/>
                  <a:pt x="1110939" y="1471355"/>
                </a:cubicBezTo>
                <a:close/>
                <a:moveTo>
                  <a:pt x="1377238" y="1470866"/>
                </a:moveTo>
                <a:cubicBezTo>
                  <a:pt x="1377727" y="1470866"/>
                  <a:pt x="1377727" y="1470866"/>
                  <a:pt x="1378215" y="1470866"/>
                </a:cubicBezTo>
                <a:cubicBezTo>
                  <a:pt x="1379924" y="1470622"/>
                  <a:pt x="1382120" y="1470378"/>
                  <a:pt x="1383829" y="1470866"/>
                </a:cubicBezTo>
                <a:cubicBezTo>
                  <a:pt x="1384317" y="1471354"/>
                  <a:pt x="1384317" y="1471598"/>
                  <a:pt x="1384317" y="1471842"/>
                </a:cubicBezTo>
                <a:lnTo>
                  <a:pt x="1383829" y="1472086"/>
                </a:lnTo>
                <a:cubicBezTo>
                  <a:pt x="1382120" y="1471598"/>
                  <a:pt x="1379924" y="1471842"/>
                  <a:pt x="1378215" y="1472086"/>
                </a:cubicBezTo>
                <a:lnTo>
                  <a:pt x="1377727" y="1472086"/>
                </a:lnTo>
                <a:cubicBezTo>
                  <a:pt x="1377238" y="1472086"/>
                  <a:pt x="1377238" y="1471842"/>
                  <a:pt x="1377238" y="1471598"/>
                </a:cubicBezTo>
                <a:cubicBezTo>
                  <a:pt x="1376506" y="1471354"/>
                  <a:pt x="1377238" y="1470866"/>
                  <a:pt x="1377238" y="1470866"/>
                </a:cubicBezTo>
                <a:close/>
                <a:moveTo>
                  <a:pt x="1044182" y="1466961"/>
                </a:moveTo>
                <a:cubicBezTo>
                  <a:pt x="1031672" y="1467572"/>
                  <a:pt x="1019041" y="1468670"/>
                  <a:pt x="1004273" y="1468670"/>
                </a:cubicBezTo>
                <a:cubicBezTo>
                  <a:pt x="993534" y="1468426"/>
                  <a:pt x="978888" y="1470379"/>
                  <a:pt x="965952" y="1471111"/>
                </a:cubicBezTo>
                <a:lnTo>
                  <a:pt x="966196" y="1470379"/>
                </a:lnTo>
                <a:lnTo>
                  <a:pt x="966129" y="1470356"/>
                </a:lnTo>
                <a:lnTo>
                  <a:pt x="965952" y="1470621"/>
                </a:lnTo>
                <a:cubicBezTo>
                  <a:pt x="963511" y="1471598"/>
                  <a:pt x="960827" y="1471598"/>
                  <a:pt x="958386" y="1471842"/>
                </a:cubicBezTo>
                <a:cubicBezTo>
                  <a:pt x="956677" y="1471842"/>
                  <a:pt x="954724" y="1472086"/>
                  <a:pt x="953260" y="1472330"/>
                </a:cubicBezTo>
                <a:lnTo>
                  <a:pt x="952991" y="1472150"/>
                </a:lnTo>
                <a:lnTo>
                  <a:pt x="952527" y="1473307"/>
                </a:lnTo>
                <a:lnTo>
                  <a:pt x="955565" y="1473686"/>
                </a:lnTo>
                <a:lnTo>
                  <a:pt x="955944" y="1473307"/>
                </a:lnTo>
                <a:cubicBezTo>
                  <a:pt x="962291" y="1473795"/>
                  <a:pt x="968881" y="1473795"/>
                  <a:pt x="974983" y="1473795"/>
                </a:cubicBezTo>
                <a:cubicBezTo>
                  <a:pt x="982794" y="1474039"/>
                  <a:pt x="991093" y="1474039"/>
                  <a:pt x="998904" y="1474527"/>
                </a:cubicBezTo>
                <a:lnTo>
                  <a:pt x="999225" y="1475008"/>
                </a:lnTo>
                <a:lnTo>
                  <a:pt x="1032580" y="1474304"/>
                </a:lnTo>
                <a:lnTo>
                  <a:pt x="1032588" y="1474283"/>
                </a:lnTo>
                <a:lnTo>
                  <a:pt x="1033565" y="1474283"/>
                </a:lnTo>
                <a:lnTo>
                  <a:pt x="1035517" y="1474283"/>
                </a:lnTo>
                <a:cubicBezTo>
                  <a:pt x="1036005" y="1474283"/>
                  <a:pt x="1036493" y="1474527"/>
                  <a:pt x="1037225" y="1474527"/>
                </a:cubicBezTo>
                <a:cubicBezTo>
                  <a:pt x="1037714" y="1474527"/>
                  <a:pt x="1038202" y="1474283"/>
                  <a:pt x="1039178" y="1474283"/>
                </a:cubicBezTo>
                <a:cubicBezTo>
                  <a:pt x="1040155" y="1474039"/>
                  <a:pt x="1041375" y="1474039"/>
                  <a:pt x="1042839" y="1474283"/>
                </a:cubicBezTo>
                <a:lnTo>
                  <a:pt x="1043141" y="1475038"/>
                </a:lnTo>
                <a:lnTo>
                  <a:pt x="1095318" y="1470379"/>
                </a:lnTo>
                <a:cubicBezTo>
                  <a:pt x="1094586" y="1469159"/>
                  <a:pt x="1090924" y="1470623"/>
                  <a:pt x="1090436" y="1469403"/>
                </a:cubicBezTo>
                <a:lnTo>
                  <a:pt x="1091168" y="1468670"/>
                </a:lnTo>
                <a:lnTo>
                  <a:pt x="1091145" y="1468576"/>
                </a:lnTo>
                <a:lnTo>
                  <a:pt x="1088728" y="1468425"/>
                </a:lnTo>
                <a:lnTo>
                  <a:pt x="1083237" y="1467580"/>
                </a:lnTo>
                <a:lnTo>
                  <a:pt x="1083358" y="1468182"/>
                </a:lnTo>
                <a:cubicBezTo>
                  <a:pt x="1069079" y="1466229"/>
                  <a:pt x="1056691" y="1466351"/>
                  <a:pt x="1044182" y="1466961"/>
                </a:cubicBezTo>
                <a:close/>
                <a:moveTo>
                  <a:pt x="816815" y="1465008"/>
                </a:moveTo>
                <a:lnTo>
                  <a:pt x="818036" y="1465496"/>
                </a:lnTo>
                <a:lnTo>
                  <a:pt x="819500" y="1465496"/>
                </a:lnTo>
                <a:lnTo>
                  <a:pt x="819988" y="1465984"/>
                </a:lnTo>
                <a:lnTo>
                  <a:pt x="819500" y="1466473"/>
                </a:lnTo>
                <a:lnTo>
                  <a:pt x="819256" y="1466473"/>
                </a:lnTo>
                <a:lnTo>
                  <a:pt x="818036" y="1466228"/>
                </a:lnTo>
                <a:lnTo>
                  <a:pt x="816815" y="1466228"/>
                </a:lnTo>
                <a:lnTo>
                  <a:pt x="816327" y="1465740"/>
                </a:lnTo>
                <a:close/>
                <a:moveTo>
                  <a:pt x="534895" y="1464520"/>
                </a:moveTo>
                <a:cubicBezTo>
                  <a:pt x="539289" y="1465496"/>
                  <a:pt x="543682" y="1465985"/>
                  <a:pt x="548076" y="1466473"/>
                </a:cubicBezTo>
                <a:cubicBezTo>
                  <a:pt x="556863" y="1467937"/>
                  <a:pt x="566382" y="1469402"/>
                  <a:pt x="574925" y="1471354"/>
                </a:cubicBezTo>
                <a:cubicBezTo>
                  <a:pt x="575413" y="1471599"/>
                  <a:pt x="575658" y="1471843"/>
                  <a:pt x="575413" y="1472331"/>
                </a:cubicBezTo>
                <a:cubicBezTo>
                  <a:pt x="575413" y="1472575"/>
                  <a:pt x="575169" y="1472819"/>
                  <a:pt x="574925" y="1472819"/>
                </a:cubicBezTo>
                <a:cubicBezTo>
                  <a:pt x="574681" y="1472819"/>
                  <a:pt x="574681" y="1472819"/>
                  <a:pt x="574681" y="1472819"/>
                </a:cubicBezTo>
                <a:cubicBezTo>
                  <a:pt x="565650" y="1470866"/>
                  <a:pt x="556863" y="1469646"/>
                  <a:pt x="547832" y="1468181"/>
                </a:cubicBezTo>
                <a:cubicBezTo>
                  <a:pt x="543438" y="1467693"/>
                  <a:pt x="539044" y="1466717"/>
                  <a:pt x="534895" y="1466229"/>
                </a:cubicBezTo>
                <a:cubicBezTo>
                  <a:pt x="534407" y="1465985"/>
                  <a:pt x="534163" y="1465740"/>
                  <a:pt x="534163" y="1465008"/>
                </a:cubicBezTo>
                <a:cubicBezTo>
                  <a:pt x="534163" y="1464764"/>
                  <a:pt x="534651" y="1464520"/>
                  <a:pt x="534895" y="1464520"/>
                </a:cubicBezTo>
                <a:close/>
                <a:moveTo>
                  <a:pt x="511218" y="1462567"/>
                </a:moveTo>
                <a:cubicBezTo>
                  <a:pt x="513659" y="1462811"/>
                  <a:pt x="516100" y="1463055"/>
                  <a:pt x="518541" y="1463055"/>
                </a:cubicBezTo>
                <a:cubicBezTo>
                  <a:pt x="522446" y="1463543"/>
                  <a:pt x="526107" y="1463787"/>
                  <a:pt x="529769" y="1464520"/>
                </a:cubicBezTo>
                <a:cubicBezTo>
                  <a:pt x="530013" y="1464764"/>
                  <a:pt x="530013" y="1464764"/>
                  <a:pt x="530013" y="1465008"/>
                </a:cubicBezTo>
                <a:cubicBezTo>
                  <a:pt x="530013" y="1465496"/>
                  <a:pt x="529769" y="1465740"/>
                  <a:pt x="529769" y="1465740"/>
                </a:cubicBezTo>
                <a:cubicBezTo>
                  <a:pt x="525864" y="1464520"/>
                  <a:pt x="522446" y="1464276"/>
                  <a:pt x="518541" y="1464032"/>
                </a:cubicBezTo>
                <a:cubicBezTo>
                  <a:pt x="516100" y="1464032"/>
                  <a:pt x="513659" y="1463787"/>
                  <a:pt x="511218" y="1463543"/>
                </a:cubicBezTo>
                <a:cubicBezTo>
                  <a:pt x="510974" y="1463543"/>
                  <a:pt x="510730" y="1463055"/>
                  <a:pt x="510974" y="1462811"/>
                </a:cubicBezTo>
                <a:cubicBezTo>
                  <a:pt x="510974" y="1462567"/>
                  <a:pt x="510974" y="1462567"/>
                  <a:pt x="511218" y="1462567"/>
                </a:cubicBezTo>
                <a:close/>
                <a:moveTo>
                  <a:pt x="1168992" y="1460085"/>
                </a:moveTo>
                <a:lnTo>
                  <a:pt x="1168862" y="1460734"/>
                </a:lnTo>
                <a:lnTo>
                  <a:pt x="1126653" y="1463392"/>
                </a:lnTo>
                <a:cubicBezTo>
                  <a:pt x="1111733" y="1464094"/>
                  <a:pt x="1097027" y="1464643"/>
                  <a:pt x="1083846" y="1465253"/>
                </a:cubicBezTo>
                <a:lnTo>
                  <a:pt x="1083846" y="1465935"/>
                </a:lnTo>
                <a:lnTo>
                  <a:pt x="1088728" y="1466716"/>
                </a:lnTo>
                <a:cubicBezTo>
                  <a:pt x="1089948" y="1466716"/>
                  <a:pt x="1091413" y="1466960"/>
                  <a:pt x="1092878" y="1466960"/>
                </a:cubicBezTo>
                <a:lnTo>
                  <a:pt x="1093139" y="1467612"/>
                </a:lnTo>
                <a:lnTo>
                  <a:pt x="1132358" y="1466168"/>
                </a:lnTo>
                <a:cubicBezTo>
                  <a:pt x="1146027" y="1464521"/>
                  <a:pt x="1159635" y="1462446"/>
                  <a:pt x="1173426" y="1462080"/>
                </a:cubicBezTo>
                <a:cubicBezTo>
                  <a:pt x="1173670" y="1459883"/>
                  <a:pt x="1170008" y="1461348"/>
                  <a:pt x="1168788" y="1461104"/>
                </a:cubicBezTo>
                <a:lnTo>
                  <a:pt x="1168862" y="1460734"/>
                </a:lnTo>
                <a:lnTo>
                  <a:pt x="1170741" y="1460616"/>
                </a:lnTo>
                <a:lnTo>
                  <a:pt x="1170333" y="1460207"/>
                </a:lnTo>
                <a:lnTo>
                  <a:pt x="1169520" y="1460370"/>
                </a:lnTo>
                <a:lnTo>
                  <a:pt x="1169276" y="1460370"/>
                </a:lnTo>
                <a:close/>
                <a:moveTo>
                  <a:pt x="833413" y="1459379"/>
                </a:moveTo>
                <a:lnTo>
                  <a:pt x="833413" y="1459954"/>
                </a:lnTo>
                <a:lnTo>
                  <a:pt x="839515" y="1460859"/>
                </a:lnTo>
                <a:cubicBezTo>
                  <a:pt x="836220" y="1460370"/>
                  <a:pt x="834511" y="1459882"/>
                  <a:pt x="833626" y="1459516"/>
                </a:cubicBezTo>
                <a:close/>
                <a:moveTo>
                  <a:pt x="1168927" y="1459328"/>
                </a:moveTo>
                <a:lnTo>
                  <a:pt x="1168056" y="1459395"/>
                </a:lnTo>
                <a:lnTo>
                  <a:pt x="1168815" y="1459774"/>
                </a:lnTo>
                <a:close/>
                <a:moveTo>
                  <a:pt x="549296" y="1458926"/>
                </a:moveTo>
                <a:lnTo>
                  <a:pt x="549296" y="1459008"/>
                </a:lnTo>
                <a:lnTo>
                  <a:pt x="554665" y="1460127"/>
                </a:lnTo>
                <a:lnTo>
                  <a:pt x="554803" y="1460196"/>
                </a:lnTo>
                <a:lnTo>
                  <a:pt x="557106" y="1459149"/>
                </a:lnTo>
                <a:lnTo>
                  <a:pt x="557111" y="1459143"/>
                </a:lnTo>
                <a:close/>
                <a:moveTo>
                  <a:pt x="486809" y="1458906"/>
                </a:moveTo>
                <a:cubicBezTo>
                  <a:pt x="487786" y="1459394"/>
                  <a:pt x="489250" y="1459394"/>
                  <a:pt x="490714" y="1459394"/>
                </a:cubicBezTo>
                <a:cubicBezTo>
                  <a:pt x="492667" y="1459882"/>
                  <a:pt x="494376" y="1459882"/>
                  <a:pt x="495840" y="1460615"/>
                </a:cubicBezTo>
                <a:cubicBezTo>
                  <a:pt x="496085" y="1460859"/>
                  <a:pt x="496085" y="1460859"/>
                  <a:pt x="496085" y="1461103"/>
                </a:cubicBezTo>
                <a:cubicBezTo>
                  <a:pt x="495840" y="1461347"/>
                  <a:pt x="495840" y="1461347"/>
                  <a:pt x="495596" y="1461347"/>
                </a:cubicBezTo>
                <a:cubicBezTo>
                  <a:pt x="493888" y="1460615"/>
                  <a:pt x="492667" y="1460615"/>
                  <a:pt x="490714" y="1460615"/>
                </a:cubicBezTo>
                <a:cubicBezTo>
                  <a:pt x="489494" y="1460371"/>
                  <a:pt x="488030" y="1460371"/>
                  <a:pt x="486565" y="1459882"/>
                </a:cubicBezTo>
                <a:cubicBezTo>
                  <a:pt x="486321" y="1459882"/>
                  <a:pt x="486321" y="1459394"/>
                  <a:pt x="486321" y="1459150"/>
                </a:cubicBezTo>
                <a:cubicBezTo>
                  <a:pt x="486321" y="1458906"/>
                  <a:pt x="486565" y="1458906"/>
                  <a:pt x="486809" y="1458906"/>
                </a:cubicBezTo>
                <a:close/>
                <a:moveTo>
                  <a:pt x="938980" y="1458846"/>
                </a:moveTo>
                <a:cubicBezTo>
                  <a:pt x="937638" y="1459883"/>
                  <a:pt x="936295" y="1461592"/>
                  <a:pt x="935197" y="1461836"/>
                </a:cubicBezTo>
                <a:cubicBezTo>
                  <a:pt x="944472" y="1466230"/>
                  <a:pt x="961802" y="1466230"/>
                  <a:pt x="973275" y="1465741"/>
                </a:cubicBezTo>
                <a:cubicBezTo>
                  <a:pt x="972542" y="1463789"/>
                  <a:pt x="969857" y="1463789"/>
                  <a:pt x="967660" y="1463301"/>
                </a:cubicBezTo>
                <a:cubicBezTo>
                  <a:pt x="960094" y="1461836"/>
                  <a:pt x="949110" y="1458663"/>
                  <a:pt x="942764" y="1459883"/>
                </a:cubicBezTo>
                <a:cubicBezTo>
                  <a:pt x="941666" y="1457442"/>
                  <a:pt x="940323" y="1457809"/>
                  <a:pt x="938980" y="1458846"/>
                </a:cubicBezTo>
                <a:close/>
                <a:moveTo>
                  <a:pt x="471920" y="1456953"/>
                </a:moveTo>
                <a:lnTo>
                  <a:pt x="473873" y="1457197"/>
                </a:lnTo>
                <a:lnTo>
                  <a:pt x="475093" y="1457441"/>
                </a:lnTo>
                <a:lnTo>
                  <a:pt x="475337" y="1457929"/>
                </a:lnTo>
                <a:lnTo>
                  <a:pt x="475093" y="1458173"/>
                </a:lnTo>
                <a:lnTo>
                  <a:pt x="474849" y="1458173"/>
                </a:lnTo>
                <a:lnTo>
                  <a:pt x="473385" y="1457929"/>
                </a:lnTo>
                <a:lnTo>
                  <a:pt x="472164" y="1457441"/>
                </a:lnTo>
                <a:lnTo>
                  <a:pt x="471676" y="1457197"/>
                </a:lnTo>
                <a:close/>
                <a:moveTo>
                  <a:pt x="965708" y="1456710"/>
                </a:moveTo>
                <a:cubicBezTo>
                  <a:pt x="965219" y="1457198"/>
                  <a:pt x="964243" y="1457442"/>
                  <a:pt x="964487" y="1458907"/>
                </a:cubicBezTo>
                <a:cubicBezTo>
                  <a:pt x="965708" y="1461592"/>
                  <a:pt x="969369" y="1460860"/>
                  <a:pt x="973030" y="1461592"/>
                </a:cubicBezTo>
                <a:cubicBezTo>
                  <a:pt x="978156" y="1462812"/>
                  <a:pt x="984502" y="1465253"/>
                  <a:pt x="990604" y="1465986"/>
                </a:cubicBezTo>
                <a:cubicBezTo>
                  <a:pt x="994754" y="1466474"/>
                  <a:pt x="999636" y="1466230"/>
                  <a:pt x="1004273" y="1465986"/>
                </a:cubicBezTo>
                <a:cubicBezTo>
                  <a:pt x="1010620" y="1465497"/>
                  <a:pt x="1017210" y="1465986"/>
                  <a:pt x="1023312" y="1465253"/>
                </a:cubicBezTo>
                <a:lnTo>
                  <a:pt x="1038474" y="1463645"/>
                </a:lnTo>
                <a:lnTo>
                  <a:pt x="1023312" y="1461835"/>
                </a:lnTo>
                <a:lnTo>
                  <a:pt x="1018186" y="1461167"/>
                </a:lnTo>
                <a:lnTo>
                  <a:pt x="1018186" y="1461592"/>
                </a:lnTo>
                <a:cubicBezTo>
                  <a:pt x="999392" y="1458419"/>
                  <a:pt x="982550" y="1460372"/>
                  <a:pt x="965708" y="1456710"/>
                </a:cubicBezTo>
                <a:close/>
                <a:moveTo>
                  <a:pt x="463377" y="1455977"/>
                </a:moveTo>
                <a:lnTo>
                  <a:pt x="463865" y="1455977"/>
                </a:lnTo>
                <a:lnTo>
                  <a:pt x="465574" y="1456465"/>
                </a:lnTo>
                <a:lnTo>
                  <a:pt x="466794" y="1456465"/>
                </a:lnTo>
                <a:lnTo>
                  <a:pt x="467038" y="1456709"/>
                </a:lnTo>
                <a:lnTo>
                  <a:pt x="466794" y="1456953"/>
                </a:lnTo>
                <a:lnTo>
                  <a:pt x="465818" y="1456953"/>
                </a:lnTo>
                <a:lnTo>
                  <a:pt x="465086" y="1457197"/>
                </a:lnTo>
                <a:lnTo>
                  <a:pt x="463377" y="1456465"/>
                </a:lnTo>
                <a:close/>
                <a:moveTo>
                  <a:pt x="1084549" y="1453448"/>
                </a:moveTo>
                <a:lnTo>
                  <a:pt x="1083372" y="1453536"/>
                </a:lnTo>
                <a:lnTo>
                  <a:pt x="1084579" y="1453536"/>
                </a:lnTo>
                <a:lnTo>
                  <a:pt x="1084578" y="1453535"/>
                </a:lnTo>
                <a:close/>
                <a:moveTo>
                  <a:pt x="1078872" y="1452408"/>
                </a:moveTo>
                <a:cubicBezTo>
                  <a:pt x="1077133" y="1452316"/>
                  <a:pt x="1075669" y="1452560"/>
                  <a:pt x="1074815" y="1454269"/>
                </a:cubicBezTo>
                <a:lnTo>
                  <a:pt x="1082136" y="1454269"/>
                </a:lnTo>
                <a:lnTo>
                  <a:pt x="1082869" y="1453536"/>
                </a:lnTo>
                <a:lnTo>
                  <a:pt x="1083113" y="1453536"/>
                </a:lnTo>
                <a:lnTo>
                  <a:pt x="1083360" y="1453536"/>
                </a:lnTo>
                <a:lnTo>
                  <a:pt x="1084405" y="1453014"/>
                </a:lnTo>
                <a:lnTo>
                  <a:pt x="1084334" y="1452803"/>
                </a:lnTo>
                <a:lnTo>
                  <a:pt x="1084576" y="1452561"/>
                </a:lnTo>
                <a:close/>
                <a:moveTo>
                  <a:pt x="1107945" y="1452028"/>
                </a:moveTo>
                <a:lnTo>
                  <a:pt x="1099711" y="1452317"/>
                </a:lnTo>
                <a:lnTo>
                  <a:pt x="1089633" y="1453069"/>
                </a:lnTo>
                <a:lnTo>
                  <a:pt x="1095074" y="1452803"/>
                </a:lnTo>
                <a:close/>
                <a:moveTo>
                  <a:pt x="393324" y="1451827"/>
                </a:moveTo>
                <a:cubicBezTo>
                  <a:pt x="412607" y="1454512"/>
                  <a:pt x="432134" y="1457441"/>
                  <a:pt x="450929" y="1460858"/>
                </a:cubicBezTo>
                <a:lnTo>
                  <a:pt x="502499" y="1469253"/>
                </a:lnTo>
                <a:lnTo>
                  <a:pt x="502431" y="1468913"/>
                </a:lnTo>
                <a:lnTo>
                  <a:pt x="509749" y="1470056"/>
                </a:lnTo>
                <a:lnTo>
                  <a:pt x="509998" y="1469890"/>
                </a:lnTo>
                <a:cubicBezTo>
                  <a:pt x="514636" y="1470378"/>
                  <a:pt x="519518" y="1471355"/>
                  <a:pt x="524155" y="1471843"/>
                </a:cubicBezTo>
                <a:lnTo>
                  <a:pt x="550134" y="1474970"/>
                </a:lnTo>
                <a:lnTo>
                  <a:pt x="550272" y="1474283"/>
                </a:lnTo>
                <a:lnTo>
                  <a:pt x="550760" y="1474039"/>
                </a:lnTo>
                <a:lnTo>
                  <a:pt x="551004" y="1474527"/>
                </a:lnTo>
                <a:lnTo>
                  <a:pt x="550857" y="1475259"/>
                </a:lnTo>
                <a:lnTo>
                  <a:pt x="551004" y="1475259"/>
                </a:lnTo>
                <a:lnTo>
                  <a:pt x="553445" y="1475259"/>
                </a:lnTo>
                <a:lnTo>
                  <a:pt x="555886" y="1475015"/>
                </a:lnTo>
                <a:lnTo>
                  <a:pt x="556862" y="1475747"/>
                </a:lnTo>
                <a:lnTo>
                  <a:pt x="555886" y="1476235"/>
                </a:lnTo>
                <a:lnTo>
                  <a:pt x="553690" y="1476480"/>
                </a:lnTo>
                <a:lnTo>
                  <a:pt x="551981" y="1476480"/>
                </a:lnTo>
                <a:lnTo>
                  <a:pt x="550516" y="1476480"/>
                </a:lnTo>
                <a:lnTo>
                  <a:pt x="550272" y="1476235"/>
                </a:lnTo>
                <a:lnTo>
                  <a:pt x="550242" y="1476205"/>
                </a:lnTo>
                <a:lnTo>
                  <a:pt x="524155" y="1473307"/>
                </a:lnTo>
                <a:lnTo>
                  <a:pt x="509880" y="1471372"/>
                </a:lnTo>
                <a:lnTo>
                  <a:pt x="509998" y="1471842"/>
                </a:lnTo>
                <a:cubicBezTo>
                  <a:pt x="509754" y="1471842"/>
                  <a:pt x="509754" y="1472086"/>
                  <a:pt x="509510" y="1472330"/>
                </a:cubicBezTo>
                <a:lnTo>
                  <a:pt x="509508" y="1472329"/>
                </a:lnTo>
                <a:lnTo>
                  <a:pt x="510486" y="1472818"/>
                </a:lnTo>
                <a:lnTo>
                  <a:pt x="510486" y="1473307"/>
                </a:lnTo>
                <a:lnTo>
                  <a:pt x="510242" y="1473551"/>
                </a:lnTo>
                <a:lnTo>
                  <a:pt x="508777" y="1472574"/>
                </a:lnTo>
                <a:lnTo>
                  <a:pt x="508777" y="1472818"/>
                </a:lnTo>
                <a:lnTo>
                  <a:pt x="502503" y="1470802"/>
                </a:lnTo>
                <a:lnTo>
                  <a:pt x="450441" y="1462811"/>
                </a:lnTo>
                <a:cubicBezTo>
                  <a:pt x="431646" y="1459394"/>
                  <a:pt x="412119" y="1456465"/>
                  <a:pt x="392836" y="1453780"/>
                </a:cubicBezTo>
                <a:cubicBezTo>
                  <a:pt x="392348" y="1453780"/>
                  <a:pt x="392104" y="1453292"/>
                  <a:pt x="392104" y="1452803"/>
                </a:cubicBezTo>
                <a:cubicBezTo>
                  <a:pt x="392104" y="1452315"/>
                  <a:pt x="392836" y="1451827"/>
                  <a:pt x="393324" y="1451827"/>
                </a:cubicBezTo>
                <a:close/>
                <a:moveTo>
                  <a:pt x="1185356" y="1451767"/>
                </a:moveTo>
                <a:cubicBezTo>
                  <a:pt x="1184654" y="1451706"/>
                  <a:pt x="1183677" y="1451950"/>
                  <a:pt x="1183677" y="1452317"/>
                </a:cubicBezTo>
                <a:cubicBezTo>
                  <a:pt x="1185386" y="1453049"/>
                  <a:pt x="1184166" y="1453537"/>
                  <a:pt x="1184166" y="1453537"/>
                </a:cubicBezTo>
                <a:lnTo>
                  <a:pt x="1184897" y="1454758"/>
                </a:lnTo>
                <a:cubicBezTo>
                  <a:pt x="1157072" y="1451828"/>
                  <a:pt x="1139498" y="1453049"/>
                  <a:pt x="1113380" y="1454758"/>
                </a:cubicBezTo>
                <a:lnTo>
                  <a:pt x="1113509" y="1454112"/>
                </a:lnTo>
                <a:lnTo>
                  <a:pt x="1095074" y="1455000"/>
                </a:lnTo>
                <a:cubicBezTo>
                  <a:pt x="1091901" y="1455244"/>
                  <a:pt x="1088484" y="1455488"/>
                  <a:pt x="1085067" y="1455488"/>
                </a:cubicBezTo>
                <a:lnTo>
                  <a:pt x="1084946" y="1455367"/>
                </a:lnTo>
                <a:lnTo>
                  <a:pt x="1084334" y="1455489"/>
                </a:lnTo>
                <a:lnTo>
                  <a:pt x="1083113" y="1455489"/>
                </a:lnTo>
                <a:lnTo>
                  <a:pt x="1082869" y="1455489"/>
                </a:lnTo>
                <a:lnTo>
                  <a:pt x="1082869" y="1455490"/>
                </a:lnTo>
                <a:cubicBezTo>
                  <a:pt x="1063098" y="1457687"/>
                  <a:pt x="1043572" y="1457442"/>
                  <a:pt x="1024776" y="1458419"/>
                </a:cubicBezTo>
                <a:lnTo>
                  <a:pt x="1020472" y="1459624"/>
                </a:lnTo>
                <a:lnTo>
                  <a:pt x="1023312" y="1459882"/>
                </a:lnTo>
                <a:cubicBezTo>
                  <a:pt x="1028682" y="1460370"/>
                  <a:pt x="1034296" y="1460614"/>
                  <a:pt x="1039910" y="1462079"/>
                </a:cubicBezTo>
                <a:lnTo>
                  <a:pt x="1039911" y="1462080"/>
                </a:lnTo>
                <a:lnTo>
                  <a:pt x="1065783" y="1463545"/>
                </a:lnTo>
                <a:cubicBezTo>
                  <a:pt x="1070421" y="1463545"/>
                  <a:pt x="1074815" y="1462568"/>
                  <a:pt x="1079452" y="1462080"/>
                </a:cubicBezTo>
                <a:cubicBezTo>
                  <a:pt x="1091656" y="1461104"/>
                  <a:pt x="1105813" y="1460616"/>
                  <a:pt x="1119482" y="1460127"/>
                </a:cubicBezTo>
                <a:cubicBezTo>
                  <a:pt x="1123388" y="1459639"/>
                  <a:pt x="1127293" y="1460860"/>
                  <a:pt x="1131443" y="1460616"/>
                </a:cubicBezTo>
                <a:cubicBezTo>
                  <a:pt x="1133396" y="1460372"/>
                  <a:pt x="1135592" y="1459151"/>
                  <a:pt x="1137545" y="1458907"/>
                </a:cubicBezTo>
                <a:cubicBezTo>
                  <a:pt x="1139986" y="1458663"/>
                  <a:pt x="1142182" y="1458907"/>
                  <a:pt x="1144379" y="1458907"/>
                </a:cubicBezTo>
                <a:lnTo>
                  <a:pt x="1169032" y="1458907"/>
                </a:lnTo>
                <a:lnTo>
                  <a:pt x="1169032" y="1458905"/>
                </a:lnTo>
                <a:lnTo>
                  <a:pt x="1170253" y="1458417"/>
                </a:lnTo>
                <a:lnTo>
                  <a:pt x="1170985" y="1458905"/>
                </a:lnTo>
                <a:lnTo>
                  <a:pt x="1170932" y="1459174"/>
                </a:lnTo>
                <a:lnTo>
                  <a:pt x="1174402" y="1458907"/>
                </a:lnTo>
                <a:lnTo>
                  <a:pt x="1174402" y="1460127"/>
                </a:lnTo>
                <a:lnTo>
                  <a:pt x="1175378" y="1461104"/>
                </a:lnTo>
                <a:cubicBezTo>
                  <a:pt x="1175378" y="1461348"/>
                  <a:pt x="1175378" y="1461592"/>
                  <a:pt x="1175378" y="1462080"/>
                </a:cubicBezTo>
                <a:cubicBezTo>
                  <a:pt x="1177087" y="1461836"/>
                  <a:pt x="1179528" y="1462812"/>
                  <a:pt x="1179528" y="1461104"/>
                </a:cubicBezTo>
                <a:lnTo>
                  <a:pt x="1180504" y="1461348"/>
                </a:lnTo>
                <a:lnTo>
                  <a:pt x="1181236" y="1461592"/>
                </a:lnTo>
                <a:cubicBezTo>
                  <a:pt x="1183921" y="1461592"/>
                  <a:pt x="1185874" y="1461348"/>
                  <a:pt x="1187583" y="1460616"/>
                </a:cubicBezTo>
                <a:cubicBezTo>
                  <a:pt x="1187094" y="1460616"/>
                  <a:pt x="1186362" y="1460616"/>
                  <a:pt x="1186362" y="1460616"/>
                </a:cubicBezTo>
                <a:lnTo>
                  <a:pt x="1186362" y="1459742"/>
                </a:lnTo>
                <a:lnTo>
                  <a:pt x="1185386" y="1459882"/>
                </a:lnTo>
                <a:lnTo>
                  <a:pt x="1182702" y="1460074"/>
                </a:lnTo>
                <a:lnTo>
                  <a:pt x="1182702" y="1460370"/>
                </a:lnTo>
                <a:lnTo>
                  <a:pt x="1181969" y="1461346"/>
                </a:lnTo>
                <a:lnTo>
                  <a:pt x="1180993" y="1460614"/>
                </a:lnTo>
                <a:lnTo>
                  <a:pt x="1180944" y="1460370"/>
                </a:lnTo>
                <a:lnTo>
                  <a:pt x="1180505" y="1460370"/>
                </a:lnTo>
                <a:cubicBezTo>
                  <a:pt x="1179040" y="1460370"/>
                  <a:pt x="1177576" y="1460126"/>
                  <a:pt x="1176111" y="1460614"/>
                </a:cubicBezTo>
                <a:cubicBezTo>
                  <a:pt x="1175379" y="1460614"/>
                  <a:pt x="1174891" y="1460370"/>
                  <a:pt x="1174891" y="1459882"/>
                </a:cubicBezTo>
                <a:cubicBezTo>
                  <a:pt x="1174647" y="1459149"/>
                  <a:pt x="1175135" y="1458417"/>
                  <a:pt x="1175623" y="1458417"/>
                </a:cubicBezTo>
                <a:cubicBezTo>
                  <a:pt x="1177332" y="1457929"/>
                  <a:pt x="1179040" y="1458173"/>
                  <a:pt x="1180749" y="1458173"/>
                </a:cubicBezTo>
                <a:cubicBezTo>
                  <a:pt x="1180993" y="1458173"/>
                  <a:pt x="1181481" y="1458173"/>
                  <a:pt x="1181725" y="1458173"/>
                </a:cubicBezTo>
                <a:lnTo>
                  <a:pt x="1181976" y="1458373"/>
                </a:lnTo>
                <a:lnTo>
                  <a:pt x="1185386" y="1458173"/>
                </a:lnTo>
                <a:cubicBezTo>
                  <a:pt x="1186607" y="1458173"/>
                  <a:pt x="1187095" y="1458173"/>
                  <a:pt x="1188071" y="1457929"/>
                </a:cubicBezTo>
                <a:cubicBezTo>
                  <a:pt x="1188804" y="1457929"/>
                  <a:pt x="1189292" y="1458173"/>
                  <a:pt x="1189292" y="1458417"/>
                </a:cubicBezTo>
                <a:lnTo>
                  <a:pt x="1189222" y="1458557"/>
                </a:lnTo>
                <a:lnTo>
                  <a:pt x="1202228" y="1457198"/>
                </a:lnTo>
                <a:lnTo>
                  <a:pt x="1202228" y="1457931"/>
                </a:lnTo>
                <a:lnTo>
                  <a:pt x="1202716" y="1457198"/>
                </a:lnTo>
                <a:cubicBezTo>
                  <a:pt x="1203204" y="1457198"/>
                  <a:pt x="1203204" y="1457442"/>
                  <a:pt x="1203204" y="1457687"/>
                </a:cubicBezTo>
                <a:cubicBezTo>
                  <a:pt x="1206133" y="1457687"/>
                  <a:pt x="1208574" y="1457931"/>
                  <a:pt x="1210283" y="1456710"/>
                </a:cubicBezTo>
                <a:lnTo>
                  <a:pt x="1204425" y="1456710"/>
                </a:lnTo>
                <a:lnTo>
                  <a:pt x="1204425" y="1457197"/>
                </a:lnTo>
                <a:lnTo>
                  <a:pt x="1203937" y="1457442"/>
                </a:lnTo>
                <a:lnTo>
                  <a:pt x="1203937" y="1457197"/>
                </a:lnTo>
                <a:lnTo>
                  <a:pt x="1203937" y="1456710"/>
                </a:lnTo>
                <a:lnTo>
                  <a:pt x="1202716" y="1456710"/>
                </a:lnTo>
                <a:lnTo>
                  <a:pt x="1202228" y="1455734"/>
                </a:lnTo>
                <a:lnTo>
                  <a:pt x="1202228" y="1456710"/>
                </a:lnTo>
                <a:cubicBezTo>
                  <a:pt x="1198811" y="1454758"/>
                  <a:pt x="1190023" y="1455978"/>
                  <a:pt x="1184897" y="1454758"/>
                </a:cubicBezTo>
                <a:lnTo>
                  <a:pt x="1185386" y="1453781"/>
                </a:lnTo>
                <a:lnTo>
                  <a:pt x="1185386" y="1453049"/>
                </a:lnTo>
                <a:cubicBezTo>
                  <a:pt x="1186485" y="1452194"/>
                  <a:pt x="1186057" y="1451828"/>
                  <a:pt x="1185356" y="1451767"/>
                </a:cubicBezTo>
                <a:close/>
                <a:moveTo>
                  <a:pt x="1127537" y="1451340"/>
                </a:moveTo>
                <a:lnTo>
                  <a:pt x="1115478" y="1451763"/>
                </a:lnTo>
                <a:lnTo>
                  <a:pt x="1116197" y="1452663"/>
                </a:lnTo>
                <a:close/>
                <a:moveTo>
                  <a:pt x="933244" y="1450363"/>
                </a:moveTo>
                <a:lnTo>
                  <a:pt x="934465" y="1450607"/>
                </a:lnTo>
                <a:lnTo>
                  <a:pt x="935441" y="1450851"/>
                </a:lnTo>
                <a:lnTo>
                  <a:pt x="935685" y="1451339"/>
                </a:lnTo>
                <a:lnTo>
                  <a:pt x="935441" y="1451828"/>
                </a:lnTo>
                <a:lnTo>
                  <a:pt x="935197" y="1451583"/>
                </a:lnTo>
                <a:lnTo>
                  <a:pt x="934221" y="1451583"/>
                </a:lnTo>
                <a:lnTo>
                  <a:pt x="933000" y="1451095"/>
                </a:lnTo>
                <a:lnTo>
                  <a:pt x="932756" y="1450607"/>
                </a:lnTo>
                <a:close/>
                <a:moveTo>
                  <a:pt x="491203" y="1450363"/>
                </a:moveTo>
                <a:lnTo>
                  <a:pt x="491274" y="1450376"/>
                </a:lnTo>
                <a:lnTo>
                  <a:pt x="491265" y="1450363"/>
                </a:lnTo>
                <a:close/>
                <a:moveTo>
                  <a:pt x="924701" y="1448898"/>
                </a:moveTo>
                <a:lnTo>
                  <a:pt x="926410" y="1449142"/>
                </a:lnTo>
                <a:lnTo>
                  <a:pt x="928607" y="1449386"/>
                </a:lnTo>
                <a:lnTo>
                  <a:pt x="928851" y="1450363"/>
                </a:lnTo>
                <a:lnTo>
                  <a:pt x="928363" y="1450607"/>
                </a:lnTo>
                <a:lnTo>
                  <a:pt x="926410" y="1450363"/>
                </a:lnTo>
                <a:lnTo>
                  <a:pt x="923969" y="1450118"/>
                </a:lnTo>
                <a:lnTo>
                  <a:pt x="923725" y="1449142"/>
                </a:lnTo>
                <a:close/>
                <a:moveTo>
                  <a:pt x="1144379" y="1448167"/>
                </a:moveTo>
                <a:cubicBezTo>
                  <a:pt x="1145600" y="1449144"/>
                  <a:pt x="1155607" y="1450852"/>
                  <a:pt x="1158048" y="1448655"/>
                </a:cubicBezTo>
                <a:cubicBezTo>
                  <a:pt x="1154387" y="1448167"/>
                  <a:pt x="1147308" y="1448167"/>
                  <a:pt x="1144379" y="1448167"/>
                </a:cubicBezTo>
                <a:close/>
                <a:moveTo>
                  <a:pt x="801411" y="1446750"/>
                </a:moveTo>
                <a:lnTo>
                  <a:pt x="801926" y="1447435"/>
                </a:lnTo>
                <a:cubicBezTo>
                  <a:pt x="801926" y="1447679"/>
                  <a:pt x="801193" y="1447679"/>
                  <a:pt x="800949" y="1447679"/>
                </a:cubicBezTo>
                <a:cubicBezTo>
                  <a:pt x="800461" y="1447679"/>
                  <a:pt x="800461" y="1447923"/>
                  <a:pt x="800461" y="1448167"/>
                </a:cubicBezTo>
                <a:lnTo>
                  <a:pt x="828781" y="1456096"/>
                </a:lnTo>
                <a:lnTo>
                  <a:pt x="829020" y="1455977"/>
                </a:lnTo>
                <a:lnTo>
                  <a:pt x="829533" y="1456079"/>
                </a:lnTo>
                <a:lnTo>
                  <a:pt x="829507" y="1455977"/>
                </a:lnTo>
                <a:cubicBezTo>
                  <a:pt x="843664" y="1457197"/>
                  <a:pt x="855136" y="1463788"/>
                  <a:pt x="869049" y="1463788"/>
                </a:cubicBezTo>
                <a:lnTo>
                  <a:pt x="869049" y="1462445"/>
                </a:lnTo>
                <a:lnTo>
                  <a:pt x="868805" y="1462323"/>
                </a:lnTo>
                <a:cubicBezTo>
                  <a:pt x="862703" y="1458661"/>
                  <a:pt x="855380" y="1456221"/>
                  <a:pt x="848546" y="1453536"/>
                </a:cubicBezTo>
                <a:cubicBezTo>
                  <a:pt x="846105" y="1452803"/>
                  <a:pt x="843664" y="1451583"/>
                  <a:pt x="840979" y="1450851"/>
                </a:cubicBezTo>
                <a:lnTo>
                  <a:pt x="840867" y="1450513"/>
                </a:lnTo>
                <a:lnTo>
                  <a:pt x="833657" y="1447629"/>
                </a:lnTo>
                <a:lnTo>
                  <a:pt x="832680" y="1447434"/>
                </a:lnTo>
                <a:lnTo>
                  <a:pt x="832436" y="1447434"/>
                </a:lnTo>
                <a:lnTo>
                  <a:pt x="832436" y="1447433"/>
                </a:lnTo>
                <a:lnTo>
                  <a:pt x="823366" y="1446956"/>
                </a:lnTo>
                <a:lnTo>
                  <a:pt x="816571" y="1447190"/>
                </a:lnTo>
                <a:cubicBezTo>
                  <a:pt x="813886" y="1447190"/>
                  <a:pt x="810957" y="1446946"/>
                  <a:pt x="808272" y="1446946"/>
                </a:cubicBezTo>
                <a:close/>
                <a:moveTo>
                  <a:pt x="1176111" y="1446703"/>
                </a:moveTo>
                <a:cubicBezTo>
                  <a:pt x="1176111" y="1448899"/>
                  <a:pt x="1181969" y="1448899"/>
                  <a:pt x="1181969" y="1446703"/>
                </a:cubicBezTo>
                <a:cubicBezTo>
                  <a:pt x="1180016" y="1446703"/>
                  <a:pt x="1178063" y="1446703"/>
                  <a:pt x="1176111" y="1446703"/>
                </a:cubicBezTo>
                <a:close/>
                <a:moveTo>
                  <a:pt x="1169520" y="1446703"/>
                </a:moveTo>
                <a:cubicBezTo>
                  <a:pt x="1169520" y="1447191"/>
                  <a:pt x="1169520" y="1448167"/>
                  <a:pt x="1169520" y="1448655"/>
                </a:cubicBezTo>
                <a:cubicBezTo>
                  <a:pt x="1171473" y="1448899"/>
                  <a:pt x="1172693" y="1448411"/>
                  <a:pt x="1172693" y="1446703"/>
                </a:cubicBezTo>
                <a:cubicBezTo>
                  <a:pt x="1171473" y="1446703"/>
                  <a:pt x="1170741" y="1446703"/>
                  <a:pt x="1169520" y="1446703"/>
                </a:cubicBezTo>
                <a:close/>
                <a:moveTo>
                  <a:pt x="474361" y="1446701"/>
                </a:moveTo>
                <a:cubicBezTo>
                  <a:pt x="474117" y="1447678"/>
                  <a:pt x="475337" y="1447190"/>
                  <a:pt x="475337" y="1448166"/>
                </a:cubicBezTo>
                <a:cubicBezTo>
                  <a:pt x="479243" y="1446457"/>
                  <a:pt x="486077" y="1451095"/>
                  <a:pt x="489006" y="1448166"/>
                </a:cubicBezTo>
                <a:lnTo>
                  <a:pt x="489039" y="1448177"/>
                </a:lnTo>
                <a:lnTo>
                  <a:pt x="489124" y="1447582"/>
                </a:lnTo>
                <a:lnTo>
                  <a:pt x="486565" y="1447189"/>
                </a:lnTo>
                <a:cubicBezTo>
                  <a:pt x="485834" y="1447189"/>
                  <a:pt x="484613" y="1447189"/>
                  <a:pt x="483881" y="1446945"/>
                </a:cubicBezTo>
                <a:lnTo>
                  <a:pt x="483876" y="1446933"/>
                </a:lnTo>
                <a:close/>
                <a:moveTo>
                  <a:pt x="459716" y="1445481"/>
                </a:moveTo>
                <a:cubicBezTo>
                  <a:pt x="459716" y="1446457"/>
                  <a:pt x="460204" y="1446457"/>
                  <a:pt x="460204" y="1446945"/>
                </a:cubicBezTo>
                <a:lnTo>
                  <a:pt x="461668" y="1446945"/>
                </a:lnTo>
                <a:lnTo>
                  <a:pt x="463665" y="1447167"/>
                </a:lnTo>
                <a:lnTo>
                  <a:pt x="463621" y="1446945"/>
                </a:lnTo>
                <a:cubicBezTo>
                  <a:pt x="464109" y="1446945"/>
                  <a:pt x="464598" y="1446945"/>
                  <a:pt x="464842" y="1446945"/>
                </a:cubicBezTo>
                <a:cubicBezTo>
                  <a:pt x="464598" y="1445237"/>
                  <a:pt x="461912" y="1445481"/>
                  <a:pt x="459716" y="1445481"/>
                </a:cubicBezTo>
                <a:close/>
                <a:moveTo>
                  <a:pt x="676465" y="1444310"/>
                </a:moveTo>
                <a:lnTo>
                  <a:pt x="676465" y="1444748"/>
                </a:lnTo>
                <a:lnTo>
                  <a:pt x="676343" y="1444870"/>
                </a:lnTo>
                <a:lnTo>
                  <a:pt x="676466" y="1444993"/>
                </a:lnTo>
                <a:cubicBezTo>
                  <a:pt x="678906" y="1444749"/>
                  <a:pt x="680127" y="1445481"/>
                  <a:pt x="681591" y="1444993"/>
                </a:cubicBezTo>
                <a:lnTo>
                  <a:pt x="681591" y="1444505"/>
                </a:lnTo>
                <a:lnTo>
                  <a:pt x="680615" y="1444505"/>
                </a:lnTo>
                <a:cubicBezTo>
                  <a:pt x="679883" y="1444505"/>
                  <a:pt x="679151" y="1444505"/>
                  <a:pt x="678418" y="1444505"/>
                </a:cubicBezTo>
                <a:close/>
                <a:moveTo>
                  <a:pt x="672011" y="1444261"/>
                </a:moveTo>
                <a:lnTo>
                  <a:pt x="672072" y="1444505"/>
                </a:lnTo>
                <a:cubicBezTo>
                  <a:pt x="672072" y="1444749"/>
                  <a:pt x="672072" y="1444993"/>
                  <a:pt x="672072" y="1445481"/>
                </a:cubicBezTo>
                <a:cubicBezTo>
                  <a:pt x="673536" y="1445481"/>
                  <a:pt x="675001" y="1445237"/>
                  <a:pt x="675977" y="1444505"/>
                </a:cubicBezTo>
                <a:lnTo>
                  <a:pt x="675977" y="1444261"/>
                </a:lnTo>
                <a:lnTo>
                  <a:pt x="673536" y="1444261"/>
                </a:lnTo>
                <a:close/>
                <a:moveTo>
                  <a:pt x="998415" y="1444018"/>
                </a:moveTo>
                <a:cubicBezTo>
                  <a:pt x="996951" y="1444018"/>
                  <a:pt x="993534" y="1444750"/>
                  <a:pt x="991093" y="1445238"/>
                </a:cubicBezTo>
                <a:cubicBezTo>
                  <a:pt x="987187" y="1445726"/>
                  <a:pt x="983526" y="1446703"/>
                  <a:pt x="979621" y="1445238"/>
                </a:cubicBezTo>
                <a:cubicBezTo>
                  <a:pt x="978888" y="1447923"/>
                  <a:pt x="975471" y="1445970"/>
                  <a:pt x="974007" y="1446947"/>
                </a:cubicBezTo>
                <a:cubicBezTo>
                  <a:pt x="974007" y="1446947"/>
                  <a:pt x="974983" y="1447679"/>
                  <a:pt x="974007" y="1447679"/>
                </a:cubicBezTo>
                <a:cubicBezTo>
                  <a:pt x="969613" y="1448411"/>
                  <a:pt x="965219" y="1446459"/>
                  <a:pt x="962046" y="1451096"/>
                </a:cubicBezTo>
                <a:cubicBezTo>
                  <a:pt x="973762" y="1456710"/>
                  <a:pt x="989384" y="1454513"/>
                  <a:pt x="1005006" y="1453781"/>
                </a:cubicBezTo>
                <a:cubicBezTo>
                  <a:pt x="1009887" y="1453537"/>
                  <a:pt x="1014525" y="1453781"/>
                  <a:pt x="1019163" y="1453781"/>
                </a:cubicBezTo>
                <a:cubicBezTo>
                  <a:pt x="1034784" y="1453049"/>
                  <a:pt x="1051138" y="1450852"/>
                  <a:pt x="1067004" y="1449876"/>
                </a:cubicBezTo>
                <a:cubicBezTo>
                  <a:pt x="1073838" y="1449632"/>
                  <a:pt x="1080428" y="1450608"/>
                  <a:pt x="1086775" y="1448411"/>
                </a:cubicBezTo>
                <a:cubicBezTo>
                  <a:pt x="1086043" y="1447191"/>
                  <a:pt x="1082381" y="1448655"/>
                  <a:pt x="1081649" y="1447191"/>
                </a:cubicBezTo>
                <a:lnTo>
                  <a:pt x="1081703" y="1447155"/>
                </a:lnTo>
                <a:lnTo>
                  <a:pt x="1038519" y="1445021"/>
                </a:lnTo>
                <a:lnTo>
                  <a:pt x="1038446" y="1445238"/>
                </a:lnTo>
                <a:cubicBezTo>
                  <a:pt x="1025265" y="1444506"/>
                  <a:pt x="1011596" y="1443774"/>
                  <a:pt x="998415" y="1444018"/>
                </a:cubicBezTo>
                <a:close/>
                <a:moveTo>
                  <a:pt x="445559" y="1443772"/>
                </a:moveTo>
                <a:cubicBezTo>
                  <a:pt x="445559" y="1444261"/>
                  <a:pt x="445559" y="1444505"/>
                  <a:pt x="445559" y="1444993"/>
                </a:cubicBezTo>
                <a:lnTo>
                  <a:pt x="446536" y="1444993"/>
                </a:lnTo>
                <a:lnTo>
                  <a:pt x="448244" y="1444803"/>
                </a:lnTo>
                <a:lnTo>
                  <a:pt x="448244" y="1444505"/>
                </a:lnTo>
                <a:cubicBezTo>
                  <a:pt x="447023" y="1444749"/>
                  <a:pt x="447267" y="1443284"/>
                  <a:pt x="445559" y="1443772"/>
                </a:cubicBezTo>
                <a:close/>
                <a:moveTo>
                  <a:pt x="905785" y="1443528"/>
                </a:moveTo>
                <a:lnTo>
                  <a:pt x="905662" y="1443774"/>
                </a:lnTo>
                <a:lnTo>
                  <a:pt x="905715" y="1443880"/>
                </a:lnTo>
                <a:lnTo>
                  <a:pt x="906395" y="1444016"/>
                </a:lnTo>
                <a:lnTo>
                  <a:pt x="906395" y="1443530"/>
                </a:lnTo>
                <a:lnTo>
                  <a:pt x="906396" y="1443528"/>
                </a:lnTo>
                <a:close/>
                <a:moveTo>
                  <a:pt x="920010" y="1442769"/>
                </a:moveTo>
                <a:lnTo>
                  <a:pt x="919820" y="1443530"/>
                </a:lnTo>
                <a:cubicBezTo>
                  <a:pt x="922748" y="1443530"/>
                  <a:pt x="923969" y="1444506"/>
                  <a:pt x="926654" y="1443041"/>
                </a:cubicBezTo>
                <a:lnTo>
                  <a:pt x="926654" y="1443530"/>
                </a:lnTo>
                <a:lnTo>
                  <a:pt x="927142" y="1443530"/>
                </a:lnTo>
                <a:lnTo>
                  <a:pt x="927174" y="1443529"/>
                </a:lnTo>
                <a:lnTo>
                  <a:pt x="926898" y="1443529"/>
                </a:lnTo>
                <a:lnTo>
                  <a:pt x="926898" y="1442796"/>
                </a:lnTo>
                <a:lnTo>
                  <a:pt x="920063" y="1442796"/>
                </a:lnTo>
                <a:close/>
                <a:moveTo>
                  <a:pt x="930804" y="1442551"/>
                </a:moveTo>
                <a:lnTo>
                  <a:pt x="927754" y="1442785"/>
                </a:lnTo>
                <a:lnTo>
                  <a:pt x="927633" y="1443514"/>
                </a:lnTo>
                <a:lnTo>
                  <a:pt x="940787" y="1443096"/>
                </a:lnTo>
                <a:close/>
                <a:moveTo>
                  <a:pt x="1476047" y="1442277"/>
                </a:moveTo>
                <a:lnTo>
                  <a:pt x="1480335" y="1442613"/>
                </a:lnTo>
                <a:lnTo>
                  <a:pt x="1484864" y="1443367"/>
                </a:lnTo>
                <a:close/>
                <a:moveTo>
                  <a:pt x="351342" y="1441331"/>
                </a:moveTo>
                <a:lnTo>
                  <a:pt x="352318" y="1441331"/>
                </a:lnTo>
                <a:lnTo>
                  <a:pt x="352807" y="1441575"/>
                </a:lnTo>
                <a:lnTo>
                  <a:pt x="352318" y="1441819"/>
                </a:lnTo>
                <a:lnTo>
                  <a:pt x="351342" y="1441819"/>
                </a:lnTo>
                <a:lnTo>
                  <a:pt x="351098" y="1441575"/>
                </a:lnTo>
                <a:close/>
                <a:moveTo>
                  <a:pt x="515856" y="1440355"/>
                </a:moveTo>
                <a:lnTo>
                  <a:pt x="515815" y="1440477"/>
                </a:lnTo>
                <a:lnTo>
                  <a:pt x="515856" y="1440599"/>
                </a:lnTo>
                <a:lnTo>
                  <a:pt x="515856" y="1442145"/>
                </a:lnTo>
                <a:lnTo>
                  <a:pt x="515998" y="1442334"/>
                </a:lnTo>
                <a:lnTo>
                  <a:pt x="525997" y="1443016"/>
                </a:lnTo>
                <a:lnTo>
                  <a:pt x="526351" y="1442307"/>
                </a:lnTo>
                <a:cubicBezTo>
                  <a:pt x="522202" y="1441575"/>
                  <a:pt x="520249" y="1440599"/>
                  <a:pt x="516100" y="1441087"/>
                </a:cubicBezTo>
                <a:close/>
                <a:moveTo>
                  <a:pt x="602996" y="1440111"/>
                </a:moveTo>
                <a:lnTo>
                  <a:pt x="602884" y="1440668"/>
                </a:lnTo>
                <a:lnTo>
                  <a:pt x="604859" y="1440887"/>
                </a:lnTo>
                <a:close/>
                <a:moveTo>
                  <a:pt x="1083358" y="1439624"/>
                </a:moveTo>
                <a:cubicBezTo>
                  <a:pt x="1072374" y="1437916"/>
                  <a:pt x="1061634" y="1440845"/>
                  <a:pt x="1048209" y="1441821"/>
                </a:cubicBezTo>
                <a:lnTo>
                  <a:pt x="1039830" y="1443365"/>
                </a:lnTo>
                <a:lnTo>
                  <a:pt x="1082381" y="1445481"/>
                </a:lnTo>
                <a:lnTo>
                  <a:pt x="1082575" y="1445739"/>
                </a:lnTo>
                <a:lnTo>
                  <a:pt x="1123876" y="1446947"/>
                </a:lnTo>
                <a:cubicBezTo>
                  <a:pt x="1125584" y="1446703"/>
                  <a:pt x="1128025" y="1446703"/>
                  <a:pt x="1128514" y="1445238"/>
                </a:cubicBezTo>
                <a:lnTo>
                  <a:pt x="1121251" y="1444201"/>
                </a:lnTo>
                <a:lnTo>
                  <a:pt x="1120947" y="1444504"/>
                </a:lnTo>
                <a:cubicBezTo>
                  <a:pt x="1118506" y="1443772"/>
                  <a:pt x="1115822" y="1443528"/>
                  <a:pt x="1113625" y="1443284"/>
                </a:cubicBezTo>
                <a:lnTo>
                  <a:pt x="1104534" y="1441731"/>
                </a:lnTo>
                <a:lnTo>
                  <a:pt x="1104593" y="1441821"/>
                </a:lnTo>
                <a:cubicBezTo>
                  <a:pt x="1098247" y="1442553"/>
                  <a:pt x="1090924" y="1441089"/>
                  <a:pt x="1083358" y="1439624"/>
                </a:cubicBezTo>
                <a:close/>
                <a:moveTo>
                  <a:pt x="1100444" y="1437183"/>
                </a:moveTo>
                <a:cubicBezTo>
                  <a:pt x="1098247" y="1437183"/>
                  <a:pt x="1094830" y="1437183"/>
                  <a:pt x="1093121" y="1438892"/>
                </a:cubicBezTo>
                <a:lnTo>
                  <a:pt x="1103781" y="1440002"/>
                </a:lnTo>
                <a:lnTo>
                  <a:pt x="1104349" y="1439623"/>
                </a:lnTo>
                <a:cubicBezTo>
                  <a:pt x="1107279" y="1440599"/>
                  <a:pt x="1110696" y="1440843"/>
                  <a:pt x="1113869" y="1441087"/>
                </a:cubicBezTo>
                <a:cubicBezTo>
                  <a:pt x="1116309" y="1441331"/>
                  <a:pt x="1118995" y="1441575"/>
                  <a:pt x="1121436" y="1442307"/>
                </a:cubicBezTo>
                <a:lnTo>
                  <a:pt x="1121663" y="1442610"/>
                </a:lnTo>
                <a:lnTo>
                  <a:pt x="1157804" y="1444750"/>
                </a:lnTo>
                <a:cubicBezTo>
                  <a:pt x="1157316" y="1442553"/>
                  <a:pt x="1154631" y="1443774"/>
                  <a:pt x="1153410" y="1443530"/>
                </a:cubicBezTo>
                <a:cubicBezTo>
                  <a:pt x="1142915" y="1441577"/>
                  <a:pt x="1129734" y="1440112"/>
                  <a:pt x="1118262" y="1438892"/>
                </a:cubicBezTo>
                <a:cubicBezTo>
                  <a:pt x="1112404" y="1437916"/>
                  <a:pt x="1106057" y="1436939"/>
                  <a:pt x="1100444" y="1437183"/>
                </a:cubicBezTo>
                <a:close/>
                <a:moveTo>
                  <a:pt x="383805" y="1436694"/>
                </a:moveTo>
                <a:cubicBezTo>
                  <a:pt x="387222" y="1436938"/>
                  <a:pt x="390396" y="1437182"/>
                  <a:pt x="393569" y="1437182"/>
                </a:cubicBezTo>
                <a:lnTo>
                  <a:pt x="483891" y="1445393"/>
                </a:lnTo>
                <a:lnTo>
                  <a:pt x="484125" y="1445237"/>
                </a:lnTo>
                <a:cubicBezTo>
                  <a:pt x="484857" y="1445237"/>
                  <a:pt x="485834" y="1445237"/>
                  <a:pt x="486565" y="1445237"/>
                </a:cubicBezTo>
                <a:cubicBezTo>
                  <a:pt x="487786" y="1445481"/>
                  <a:pt x="489006" y="1445481"/>
                  <a:pt x="490471" y="1445725"/>
                </a:cubicBezTo>
                <a:lnTo>
                  <a:pt x="490476" y="1445738"/>
                </a:lnTo>
                <a:lnTo>
                  <a:pt x="517077" y="1447190"/>
                </a:lnTo>
                <a:cubicBezTo>
                  <a:pt x="533675" y="1448410"/>
                  <a:pt x="550517" y="1449386"/>
                  <a:pt x="567114" y="1448410"/>
                </a:cubicBezTo>
                <a:cubicBezTo>
                  <a:pt x="567847" y="1448410"/>
                  <a:pt x="568335" y="1448654"/>
                  <a:pt x="568335" y="1449142"/>
                </a:cubicBezTo>
                <a:cubicBezTo>
                  <a:pt x="568335" y="1449630"/>
                  <a:pt x="568091" y="1450119"/>
                  <a:pt x="567603" y="1450119"/>
                </a:cubicBezTo>
                <a:cubicBezTo>
                  <a:pt x="562233" y="1450607"/>
                  <a:pt x="557107" y="1450607"/>
                  <a:pt x="551981" y="1450607"/>
                </a:cubicBezTo>
                <a:cubicBezTo>
                  <a:pt x="540265" y="1450607"/>
                  <a:pt x="528549" y="1449630"/>
                  <a:pt x="517077" y="1449142"/>
                </a:cubicBezTo>
                <a:lnTo>
                  <a:pt x="490849" y="1447712"/>
                </a:lnTo>
                <a:lnTo>
                  <a:pt x="490715" y="1448654"/>
                </a:lnTo>
                <a:lnTo>
                  <a:pt x="490575" y="1448724"/>
                </a:lnTo>
                <a:lnTo>
                  <a:pt x="491203" y="1449142"/>
                </a:lnTo>
                <a:lnTo>
                  <a:pt x="491264" y="1449264"/>
                </a:lnTo>
                <a:lnTo>
                  <a:pt x="491447" y="1449142"/>
                </a:lnTo>
                <a:cubicBezTo>
                  <a:pt x="521714" y="1451339"/>
                  <a:pt x="552469" y="1453535"/>
                  <a:pt x="582248" y="1455488"/>
                </a:cubicBezTo>
                <a:cubicBezTo>
                  <a:pt x="623742" y="1458661"/>
                  <a:pt x="666458" y="1461590"/>
                  <a:pt x="708197" y="1465007"/>
                </a:cubicBezTo>
                <a:cubicBezTo>
                  <a:pt x="708685" y="1465007"/>
                  <a:pt x="708929" y="1465740"/>
                  <a:pt x="708929" y="1465984"/>
                </a:cubicBezTo>
                <a:cubicBezTo>
                  <a:pt x="708929" y="1465984"/>
                  <a:pt x="708685" y="1466472"/>
                  <a:pt x="707953" y="1466472"/>
                </a:cubicBezTo>
                <a:cubicBezTo>
                  <a:pt x="666458" y="1462811"/>
                  <a:pt x="623498" y="1460126"/>
                  <a:pt x="582248" y="1456953"/>
                </a:cubicBezTo>
                <a:lnTo>
                  <a:pt x="493275" y="1450734"/>
                </a:lnTo>
                <a:lnTo>
                  <a:pt x="513333" y="1454323"/>
                </a:lnTo>
                <a:lnTo>
                  <a:pt x="513415" y="1454268"/>
                </a:lnTo>
                <a:cubicBezTo>
                  <a:pt x="515612" y="1454512"/>
                  <a:pt x="518053" y="1454756"/>
                  <a:pt x="520250" y="1454756"/>
                </a:cubicBezTo>
                <a:lnTo>
                  <a:pt x="529090" y="1456189"/>
                </a:lnTo>
                <a:lnTo>
                  <a:pt x="529037" y="1455977"/>
                </a:lnTo>
                <a:cubicBezTo>
                  <a:pt x="534163" y="1456221"/>
                  <a:pt x="543438" y="1456465"/>
                  <a:pt x="548808" y="1456953"/>
                </a:cubicBezTo>
                <a:lnTo>
                  <a:pt x="548756" y="1457212"/>
                </a:lnTo>
                <a:lnTo>
                  <a:pt x="557441" y="1457897"/>
                </a:lnTo>
                <a:lnTo>
                  <a:pt x="557350" y="1457441"/>
                </a:lnTo>
                <a:cubicBezTo>
                  <a:pt x="559547" y="1457929"/>
                  <a:pt x="562720" y="1456709"/>
                  <a:pt x="564185" y="1458173"/>
                </a:cubicBezTo>
                <a:lnTo>
                  <a:pt x="564121" y="1458216"/>
                </a:lnTo>
                <a:lnTo>
                  <a:pt x="625024" y="1462018"/>
                </a:lnTo>
                <a:cubicBezTo>
                  <a:pt x="643575" y="1463482"/>
                  <a:pt x="660478" y="1465130"/>
                  <a:pt x="676710" y="1466961"/>
                </a:cubicBezTo>
                <a:cubicBezTo>
                  <a:pt x="677198" y="1466961"/>
                  <a:pt x="677442" y="1467449"/>
                  <a:pt x="677442" y="1467937"/>
                </a:cubicBezTo>
                <a:cubicBezTo>
                  <a:pt x="677198" y="1468181"/>
                  <a:pt x="676954" y="1468425"/>
                  <a:pt x="676710" y="1468425"/>
                </a:cubicBezTo>
                <a:cubicBezTo>
                  <a:pt x="660234" y="1466472"/>
                  <a:pt x="643331" y="1464886"/>
                  <a:pt x="624841" y="1463452"/>
                </a:cubicBezTo>
                <a:lnTo>
                  <a:pt x="563600" y="1459404"/>
                </a:lnTo>
                <a:lnTo>
                  <a:pt x="563696" y="1459882"/>
                </a:lnTo>
                <a:lnTo>
                  <a:pt x="562030" y="1460252"/>
                </a:lnTo>
                <a:lnTo>
                  <a:pt x="621790" y="1466228"/>
                </a:lnTo>
                <a:cubicBezTo>
                  <a:pt x="625940" y="1466472"/>
                  <a:pt x="630089" y="1466960"/>
                  <a:pt x="634239" y="1467449"/>
                </a:cubicBezTo>
                <a:cubicBezTo>
                  <a:pt x="634727" y="1467449"/>
                  <a:pt x="634971" y="1467693"/>
                  <a:pt x="634971" y="1468181"/>
                </a:cubicBezTo>
                <a:cubicBezTo>
                  <a:pt x="634971" y="1468425"/>
                  <a:pt x="634727" y="1468669"/>
                  <a:pt x="633994" y="1468669"/>
                </a:cubicBezTo>
                <a:cubicBezTo>
                  <a:pt x="629845" y="1468425"/>
                  <a:pt x="625940" y="1468181"/>
                  <a:pt x="621546" y="1467693"/>
                </a:cubicBezTo>
                <a:cubicBezTo>
                  <a:pt x="601531" y="1465984"/>
                  <a:pt x="580784" y="1464031"/>
                  <a:pt x="560524" y="1461835"/>
                </a:cubicBezTo>
                <a:lnTo>
                  <a:pt x="560501" y="1461790"/>
                </a:lnTo>
                <a:lnTo>
                  <a:pt x="555398" y="1461346"/>
                </a:lnTo>
                <a:lnTo>
                  <a:pt x="555153" y="1460614"/>
                </a:lnTo>
                <a:lnTo>
                  <a:pt x="555080" y="1460590"/>
                </a:lnTo>
                <a:lnTo>
                  <a:pt x="554909" y="1461103"/>
                </a:lnTo>
                <a:cubicBezTo>
                  <a:pt x="554665" y="1461103"/>
                  <a:pt x="554177" y="1461103"/>
                  <a:pt x="553689" y="1461103"/>
                </a:cubicBezTo>
                <a:lnTo>
                  <a:pt x="548767" y="1460208"/>
                </a:lnTo>
                <a:lnTo>
                  <a:pt x="548808" y="1460371"/>
                </a:lnTo>
                <a:lnTo>
                  <a:pt x="529516" y="1457615"/>
                </a:lnTo>
                <a:lnTo>
                  <a:pt x="529281" y="1457929"/>
                </a:lnTo>
                <a:cubicBezTo>
                  <a:pt x="526108" y="1457197"/>
                  <a:pt x="523179" y="1456952"/>
                  <a:pt x="520006" y="1456708"/>
                </a:cubicBezTo>
                <a:lnTo>
                  <a:pt x="513860" y="1456050"/>
                </a:lnTo>
                <a:lnTo>
                  <a:pt x="513903" y="1456221"/>
                </a:lnTo>
                <a:cubicBezTo>
                  <a:pt x="502919" y="1455489"/>
                  <a:pt x="495596" y="1455000"/>
                  <a:pt x="485589" y="1454512"/>
                </a:cubicBezTo>
                <a:lnTo>
                  <a:pt x="485833" y="1454268"/>
                </a:lnTo>
                <a:lnTo>
                  <a:pt x="455323" y="1452315"/>
                </a:lnTo>
                <a:cubicBezTo>
                  <a:pt x="446535" y="1451583"/>
                  <a:pt x="437748" y="1451095"/>
                  <a:pt x="428717" y="1450606"/>
                </a:cubicBezTo>
                <a:cubicBezTo>
                  <a:pt x="428473" y="1450606"/>
                  <a:pt x="428473" y="1450362"/>
                  <a:pt x="428473" y="1450118"/>
                </a:cubicBezTo>
                <a:cubicBezTo>
                  <a:pt x="428473" y="1449874"/>
                  <a:pt x="428717" y="1449386"/>
                  <a:pt x="428961" y="1449386"/>
                </a:cubicBezTo>
                <a:cubicBezTo>
                  <a:pt x="437748" y="1450362"/>
                  <a:pt x="446535" y="1450851"/>
                  <a:pt x="455323" y="1451339"/>
                </a:cubicBezTo>
                <a:lnTo>
                  <a:pt x="484495" y="1453205"/>
                </a:lnTo>
                <a:lnTo>
                  <a:pt x="475093" y="1450363"/>
                </a:lnTo>
                <a:lnTo>
                  <a:pt x="463836" y="1448754"/>
                </a:lnTo>
                <a:lnTo>
                  <a:pt x="463621" y="1448898"/>
                </a:lnTo>
                <a:lnTo>
                  <a:pt x="463377" y="1448898"/>
                </a:lnTo>
                <a:lnTo>
                  <a:pt x="461668" y="1448654"/>
                </a:lnTo>
                <a:lnTo>
                  <a:pt x="459716" y="1448654"/>
                </a:lnTo>
                <a:lnTo>
                  <a:pt x="458983" y="1448654"/>
                </a:lnTo>
                <a:lnTo>
                  <a:pt x="458927" y="1448514"/>
                </a:lnTo>
                <a:lnTo>
                  <a:pt x="448732" y="1446701"/>
                </a:lnTo>
                <a:lnTo>
                  <a:pt x="448775" y="1446483"/>
                </a:lnTo>
                <a:lnTo>
                  <a:pt x="447024" y="1446702"/>
                </a:lnTo>
                <a:lnTo>
                  <a:pt x="446536" y="1446702"/>
                </a:lnTo>
                <a:lnTo>
                  <a:pt x="445315" y="1446702"/>
                </a:lnTo>
                <a:lnTo>
                  <a:pt x="445139" y="1446526"/>
                </a:lnTo>
                <a:lnTo>
                  <a:pt x="442630" y="1445481"/>
                </a:lnTo>
                <a:lnTo>
                  <a:pt x="442142" y="1445481"/>
                </a:lnTo>
                <a:lnTo>
                  <a:pt x="439923" y="1444926"/>
                </a:lnTo>
                <a:lnTo>
                  <a:pt x="439945" y="1444993"/>
                </a:lnTo>
                <a:cubicBezTo>
                  <a:pt x="431158" y="1444749"/>
                  <a:pt x="424567" y="1443528"/>
                  <a:pt x="416268" y="1442796"/>
                </a:cubicBezTo>
                <a:cubicBezTo>
                  <a:pt x="414072" y="1442552"/>
                  <a:pt x="417245" y="1441820"/>
                  <a:pt x="415048" y="1440599"/>
                </a:cubicBezTo>
                <a:lnTo>
                  <a:pt x="393822" y="1438713"/>
                </a:lnTo>
                <a:lnTo>
                  <a:pt x="393569" y="1439135"/>
                </a:lnTo>
                <a:cubicBezTo>
                  <a:pt x="390396" y="1438891"/>
                  <a:pt x="387222" y="1438647"/>
                  <a:pt x="383805" y="1438159"/>
                </a:cubicBezTo>
                <a:cubicBezTo>
                  <a:pt x="371845" y="1437670"/>
                  <a:pt x="358909" y="1436694"/>
                  <a:pt x="346948" y="1439867"/>
                </a:cubicBezTo>
                <a:cubicBezTo>
                  <a:pt x="346704" y="1439867"/>
                  <a:pt x="346460" y="1439623"/>
                  <a:pt x="346216" y="1439135"/>
                </a:cubicBezTo>
                <a:cubicBezTo>
                  <a:pt x="346216" y="1438891"/>
                  <a:pt x="346460" y="1438159"/>
                  <a:pt x="346948" y="1437915"/>
                </a:cubicBezTo>
                <a:cubicBezTo>
                  <a:pt x="358909" y="1434986"/>
                  <a:pt x="371845" y="1435718"/>
                  <a:pt x="383805" y="1436694"/>
                </a:cubicBezTo>
                <a:close/>
                <a:moveTo>
                  <a:pt x="1177545" y="1435048"/>
                </a:moveTo>
                <a:lnTo>
                  <a:pt x="1174131" y="1435545"/>
                </a:lnTo>
                <a:lnTo>
                  <a:pt x="1174646" y="1435717"/>
                </a:lnTo>
                <a:lnTo>
                  <a:pt x="1183191" y="1436813"/>
                </a:lnTo>
                <a:lnTo>
                  <a:pt x="1183433" y="1436207"/>
                </a:lnTo>
                <a:cubicBezTo>
                  <a:pt x="1181603" y="1436207"/>
                  <a:pt x="1179467" y="1435475"/>
                  <a:pt x="1177545" y="1435048"/>
                </a:cubicBezTo>
                <a:close/>
                <a:moveTo>
                  <a:pt x="1264958" y="1434741"/>
                </a:moveTo>
                <a:cubicBezTo>
                  <a:pt x="1264958" y="1434741"/>
                  <a:pt x="1265691" y="1434741"/>
                  <a:pt x="1265691" y="1434985"/>
                </a:cubicBezTo>
                <a:cubicBezTo>
                  <a:pt x="1265691" y="1435229"/>
                  <a:pt x="1265691" y="1435717"/>
                  <a:pt x="1264958" y="1435717"/>
                </a:cubicBezTo>
                <a:cubicBezTo>
                  <a:pt x="1264470" y="1435961"/>
                  <a:pt x="1263250" y="1435961"/>
                  <a:pt x="1262274" y="1435961"/>
                </a:cubicBezTo>
                <a:cubicBezTo>
                  <a:pt x="1260809" y="1435961"/>
                  <a:pt x="1260077" y="1435961"/>
                  <a:pt x="1259344" y="1436206"/>
                </a:cubicBezTo>
                <a:cubicBezTo>
                  <a:pt x="1258856" y="1436206"/>
                  <a:pt x="1258856" y="1436206"/>
                  <a:pt x="1258368" y="1435961"/>
                </a:cubicBezTo>
                <a:cubicBezTo>
                  <a:pt x="1258368" y="1435717"/>
                  <a:pt x="1258856" y="1435229"/>
                  <a:pt x="1258856" y="1435229"/>
                </a:cubicBezTo>
                <a:cubicBezTo>
                  <a:pt x="1260077" y="1434985"/>
                  <a:pt x="1261053" y="1434985"/>
                  <a:pt x="1262274" y="1434985"/>
                </a:cubicBezTo>
                <a:cubicBezTo>
                  <a:pt x="1263250" y="1434985"/>
                  <a:pt x="1263982" y="1434985"/>
                  <a:pt x="1264958" y="1434741"/>
                </a:cubicBezTo>
                <a:close/>
                <a:moveTo>
                  <a:pt x="931047" y="1432790"/>
                </a:moveTo>
                <a:cubicBezTo>
                  <a:pt x="931047" y="1433278"/>
                  <a:pt x="931047" y="1433522"/>
                  <a:pt x="931047" y="1433766"/>
                </a:cubicBezTo>
                <a:lnTo>
                  <a:pt x="930315" y="1434010"/>
                </a:lnTo>
                <a:lnTo>
                  <a:pt x="930559" y="1434986"/>
                </a:lnTo>
                <a:cubicBezTo>
                  <a:pt x="928118" y="1435231"/>
                  <a:pt x="926166" y="1434742"/>
                  <a:pt x="924213" y="1434254"/>
                </a:cubicBezTo>
                <a:lnTo>
                  <a:pt x="924214" y="1434252"/>
                </a:lnTo>
                <a:lnTo>
                  <a:pt x="923481" y="1434252"/>
                </a:lnTo>
                <a:lnTo>
                  <a:pt x="922910" y="1434252"/>
                </a:lnTo>
                <a:lnTo>
                  <a:pt x="922992" y="1434498"/>
                </a:lnTo>
                <a:cubicBezTo>
                  <a:pt x="916890" y="1434010"/>
                  <a:pt x="904686" y="1434254"/>
                  <a:pt x="896875" y="1435719"/>
                </a:cubicBezTo>
                <a:cubicBezTo>
                  <a:pt x="894434" y="1436207"/>
                  <a:pt x="891505" y="1436451"/>
                  <a:pt x="890773" y="1438404"/>
                </a:cubicBezTo>
                <a:lnTo>
                  <a:pt x="905624" y="1443194"/>
                </a:lnTo>
                <a:lnTo>
                  <a:pt x="906395" y="1443040"/>
                </a:lnTo>
                <a:lnTo>
                  <a:pt x="906612" y="1442986"/>
                </a:lnTo>
                <a:lnTo>
                  <a:pt x="906395" y="1442553"/>
                </a:lnTo>
                <a:cubicBezTo>
                  <a:pt x="910544" y="1442553"/>
                  <a:pt x="916158" y="1441577"/>
                  <a:pt x="919820" y="1441333"/>
                </a:cubicBezTo>
                <a:lnTo>
                  <a:pt x="919575" y="1442065"/>
                </a:lnTo>
                <a:lnTo>
                  <a:pt x="919673" y="1442162"/>
                </a:lnTo>
                <a:lnTo>
                  <a:pt x="919819" y="1441576"/>
                </a:lnTo>
                <a:lnTo>
                  <a:pt x="927385" y="1441576"/>
                </a:lnTo>
                <a:lnTo>
                  <a:pt x="927386" y="1441575"/>
                </a:lnTo>
                <a:cubicBezTo>
                  <a:pt x="928363" y="1441575"/>
                  <a:pt x="929827" y="1441575"/>
                  <a:pt x="930804" y="1441331"/>
                </a:cubicBezTo>
                <a:lnTo>
                  <a:pt x="943050" y="1441987"/>
                </a:lnTo>
                <a:lnTo>
                  <a:pt x="943008" y="1441821"/>
                </a:lnTo>
                <a:cubicBezTo>
                  <a:pt x="945449" y="1441333"/>
                  <a:pt x="948377" y="1441333"/>
                  <a:pt x="950330" y="1441821"/>
                </a:cubicBezTo>
                <a:lnTo>
                  <a:pt x="950330" y="1442553"/>
                </a:lnTo>
                <a:lnTo>
                  <a:pt x="950818" y="1442553"/>
                </a:lnTo>
                <a:cubicBezTo>
                  <a:pt x="950818" y="1443041"/>
                  <a:pt x="950330" y="1443041"/>
                  <a:pt x="950330" y="1443530"/>
                </a:cubicBezTo>
                <a:cubicBezTo>
                  <a:pt x="954724" y="1442797"/>
                  <a:pt x="957897" y="1444750"/>
                  <a:pt x="960338" y="1442553"/>
                </a:cubicBezTo>
                <a:lnTo>
                  <a:pt x="960339" y="1442552"/>
                </a:lnTo>
                <a:lnTo>
                  <a:pt x="958630" y="1442552"/>
                </a:lnTo>
                <a:cubicBezTo>
                  <a:pt x="956189" y="1442552"/>
                  <a:pt x="953748" y="1442552"/>
                  <a:pt x="951551" y="1443284"/>
                </a:cubicBezTo>
                <a:cubicBezTo>
                  <a:pt x="951551" y="1443284"/>
                  <a:pt x="951551" y="1443284"/>
                  <a:pt x="951307" y="1443284"/>
                </a:cubicBezTo>
                <a:cubicBezTo>
                  <a:pt x="951063" y="1443284"/>
                  <a:pt x="950819" y="1443040"/>
                  <a:pt x="950819" y="1442796"/>
                </a:cubicBezTo>
                <a:cubicBezTo>
                  <a:pt x="950575" y="1442552"/>
                  <a:pt x="950819" y="1441819"/>
                  <a:pt x="951063" y="1441819"/>
                </a:cubicBezTo>
                <a:cubicBezTo>
                  <a:pt x="953504" y="1440843"/>
                  <a:pt x="956189" y="1440843"/>
                  <a:pt x="958630" y="1441087"/>
                </a:cubicBezTo>
                <a:lnTo>
                  <a:pt x="961043" y="1440886"/>
                </a:lnTo>
                <a:lnTo>
                  <a:pt x="961070" y="1440845"/>
                </a:lnTo>
                <a:lnTo>
                  <a:pt x="961479" y="1440850"/>
                </a:lnTo>
                <a:lnTo>
                  <a:pt x="961559" y="1440843"/>
                </a:lnTo>
                <a:lnTo>
                  <a:pt x="961567" y="1440851"/>
                </a:lnTo>
                <a:lnTo>
                  <a:pt x="993167" y="1441211"/>
                </a:lnTo>
                <a:cubicBezTo>
                  <a:pt x="1004457" y="1440967"/>
                  <a:pt x="1015624" y="1440356"/>
                  <a:pt x="1024533" y="1439380"/>
                </a:cubicBezTo>
                <a:cubicBezTo>
                  <a:pt x="1025997" y="1439136"/>
                  <a:pt x="1028926" y="1440112"/>
                  <a:pt x="1029903" y="1437671"/>
                </a:cubicBezTo>
                <a:cubicBezTo>
                  <a:pt x="1012328" y="1437916"/>
                  <a:pt x="995974" y="1434010"/>
                  <a:pt x="976203" y="1434986"/>
                </a:cubicBezTo>
                <a:cubicBezTo>
                  <a:pt x="977424" y="1435963"/>
                  <a:pt x="980597" y="1434742"/>
                  <a:pt x="979864" y="1437671"/>
                </a:cubicBezTo>
                <a:cubicBezTo>
                  <a:pt x="975227" y="1439136"/>
                  <a:pt x="969369" y="1437916"/>
                  <a:pt x="963999" y="1437671"/>
                </a:cubicBezTo>
                <a:cubicBezTo>
                  <a:pt x="953748" y="1437183"/>
                  <a:pt x="944716" y="1436695"/>
                  <a:pt x="935197" y="1435475"/>
                </a:cubicBezTo>
                <a:lnTo>
                  <a:pt x="935210" y="1435437"/>
                </a:lnTo>
                <a:lnTo>
                  <a:pt x="934953" y="1435474"/>
                </a:lnTo>
                <a:cubicBezTo>
                  <a:pt x="933977" y="1435474"/>
                  <a:pt x="933001" y="1435230"/>
                  <a:pt x="932268" y="1434986"/>
                </a:cubicBezTo>
                <a:cubicBezTo>
                  <a:pt x="931780" y="1434986"/>
                  <a:pt x="931536" y="1434986"/>
                  <a:pt x="931292" y="1434741"/>
                </a:cubicBezTo>
                <a:cubicBezTo>
                  <a:pt x="931048" y="1434741"/>
                  <a:pt x="930804" y="1434253"/>
                  <a:pt x="930804" y="1434009"/>
                </a:cubicBezTo>
                <a:cubicBezTo>
                  <a:pt x="930804" y="1433765"/>
                  <a:pt x="931048" y="1433521"/>
                  <a:pt x="931536" y="1433521"/>
                </a:cubicBezTo>
                <a:cubicBezTo>
                  <a:pt x="931780" y="1433765"/>
                  <a:pt x="932268" y="1433765"/>
                  <a:pt x="932513" y="1433765"/>
                </a:cubicBezTo>
                <a:lnTo>
                  <a:pt x="935040" y="1433923"/>
                </a:lnTo>
                <a:lnTo>
                  <a:pt x="935685" y="1433278"/>
                </a:lnTo>
                <a:cubicBezTo>
                  <a:pt x="934221" y="1433278"/>
                  <a:pt x="933244" y="1432302"/>
                  <a:pt x="931047" y="1432790"/>
                </a:cubicBezTo>
                <a:close/>
                <a:moveTo>
                  <a:pt x="745297" y="1432302"/>
                </a:moveTo>
                <a:cubicBezTo>
                  <a:pt x="744809" y="1432302"/>
                  <a:pt x="744809" y="1432546"/>
                  <a:pt x="744809" y="1432790"/>
                </a:cubicBezTo>
                <a:cubicBezTo>
                  <a:pt x="753962" y="1435230"/>
                  <a:pt x="762933" y="1438342"/>
                  <a:pt x="772208" y="1440905"/>
                </a:cubicBezTo>
                <a:lnTo>
                  <a:pt x="799341" y="1445380"/>
                </a:lnTo>
                <a:lnTo>
                  <a:pt x="799729" y="1444993"/>
                </a:lnTo>
                <a:cubicBezTo>
                  <a:pt x="802414" y="1444993"/>
                  <a:pt x="805343" y="1445237"/>
                  <a:pt x="808272" y="1445237"/>
                </a:cubicBezTo>
                <a:lnTo>
                  <a:pt x="822673" y="1445237"/>
                </a:lnTo>
                <a:lnTo>
                  <a:pt x="822673" y="1444992"/>
                </a:lnTo>
                <a:lnTo>
                  <a:pt x="822867" y="1444943"/>
                </a:lnTo>
                <a:lnTo>
                  <a:pt x="813886" y="1441576"/>
                </a:lnTo>
                <a:lnTo>
                  <a:pt x="805494" y="1438778"/>
                </a:lnTo>
                <a:lnTo>
                  <a:pt x="805343" y="1439380"/>
                </a:lnTo>
                <a:cubicBezTo>
                  <a:pt x="787280" y="1433766"/>
                  <a:pt x="767265" y="1434498"/>
                  <a:pt x="745297" y="1432302"/>
                </a:cubicBezTo>
                <a:close/>
                <a:moveTo>
                  <a:pt x="1219070" y="1432057"/>
                </a:moveTo>
                <a:cubicBezTo>
                  <a:pt x="1214982" y="1431813"/>
                  <a:pt x="1211137" y="1431935"/>
                  <a:pt x="1208330" y="1434010"/>
                </a:cubicBezTo>
                <a:cubicBezTo>
                  <a:pt x="1209550" y="1434010"/>
                  <a:pt x="1210039" y="1434010"/>
                  <a:pt x="1210771" y="1434010"/>
                </a:cubicBezTo>
                <a:lnTo>
                  <a:pt x="1211259" y="1434986"/>
                </a:lnTo>
                <a:lnTo>
                  <a:pt x="1211259" y="1435719"/>
                </a:lnTo>
                <a:cubicBezTo>
                  <a:pt x="1203204" y="1435963"/>
                  <a:pt x="1199299" y="1434498"/>
                  <a:pt x="1192220" y="1435231"/>
                </a:cubicBezTo>
                <a:cubicBezTo>
                  <a:pt x="1192709" y="1439136"/>
                  <a:pt x="1198567" y="1435475"/>
                  <a:pt x="1199787" y="1439624"/>
                </a:cubicBezTo>
                <a:cubicBezTo>
                  <a:pt x="1194905" y="1441577"/>
                  <a:pt x="1188803" y="1438404"/>
                  <a:pt x="1183433" y="1439136"/>
                </a:cubicBezTo>
                <a:lnTo>
                  <a:pt x="1183728" y="1438646"/>
                </a:lnTo>
                <a:lnTo>
                  <a:pt x="1182701" y="1438646"/>
                </a:lnTo>
                <a:cubicBezTo>
                  <a:pt x="1179772" y="1438646"/>
                  <a:pt x="1176843" y="1437914"/>
                  <a:pt x="1174402" y="1437182"/>
                </a:cubicBezTo>
                <a:cubicBezTo>
                  <a:pt x="1173670" y="1437182"/>
                  <a:pt x="1173182" y="1437182"/>
                  <a:pt x="1172937" y="1436938"/>
                </a:cubicBezTo>
                <a:lnTo>
                  <a:pt x="1172328" y="1436125"/>
                </a:lnTo>
                <a:lnTo>
                  <a:pt x="1172205" y="1436207"/>
                </a:lnTo>
                <a:lnTo>
                  <a:pt x="1172449" y="1437427"/>
                </a:lnTo>
                <a:cubicBezTo>
                  <a:pt x="1158048" y="1434986"/>
                  <a:pt x="1142671" y="1433766"/>
                  <a:pt x="1127293" y="1435231"/>
                </a:cubicBezTo>
                <a:cubicBezTo>
                  <a:pt x="1126073" y="1435475"/>
                  <a:pt x="1124120" y="1435475"/>
                  <a:pt x="1122656" y="1435719"/>
                </a:cubicBezTo>
                <a:cubicBezTo>
                  <a:pt x="1121923" y="1435963"/>
                  <a:pt x="1119727" y="1435719"/>
                  <a:pt x="1119238" y="1437427"/>
                </a:cubicBezTo>
                <a:cubicBezTo>
                  <a:pt x="1126073" y="1437183"/>
                  <a:pt x="1133639" y="1438892"/>
                  <a:pt x="1139742" y="1439624"/>
                </a:cubicBezTo>
                <a:cubicBezTo>
                  <a:pt x="1162930" y="1442065"/>
                  <a:pt x="1187583" y="1445238"/>
                  <a:pt x="1212723" y="1443285"/>
                </a:cubicBezTo>
                <a:cubicBezTo>
                  <a:pt x="1226881" y="1442065"/>
                  <a:pt x="1246408" y="1441333"/>
                  <a:pt x="1260565" y="1445482"/>
                </a:cubicBezTo>
                <a:cubicBezTo>
                  <a:pt x="1253974" y="1448655"/>
                  <a:pt x="1244211" y="1446703"/>
                  <a:pt x="1235668" y="1447191"/>
                </a:cubicBezTo>
                <a:cubicBezTo>
                  <a:pt x="1229078" y="1447435"/>
                  <a:pt x="1219802" y="1447679"/>
                  <a:pt x="1211991" y="1447923"/>
                </a:cubicBezTo>
                <a:cubicBezTo>
                  <a:pt x="1212723" y="1450608"/>
                  <a:pt x="1215408" y="1449876"/>
                  <a:pt x="1217605" y="1450120"/>
                </a:cubicBezTo>
                <a:cubicBezTo>
                  <a:pt x="1224684" y="1451828"/>
                  <a:pt x="1233959" y="1452317"/>
                  <a:pt x="1241038" y="1455734"/>
                </a:cubicBezTo>
                <a:cubicBezTo>
                  <a:pt x="1247628" y="1453537"/>
                  <a:pt x="1254707" y="1456710"/>
                  <a:pt x="1262273" y="1456466"/>
                </a:cubicBezTo>
                <a:cubicBezTo>
                  <a:pt x="1264714" y="1456466"/>
                  <a:pt x="1266178" y="1455246"/>
                  <a:pt x="1268131" y="1455246"/>
                </a:cubicBezTo>
                <a:cubicBezTo>
                  <a:pt x="1271549" y="1455246"/>
                  <a:pt x="1275210" y="1455734"/>
                  <a:pt x="1279115" y="1455734"/>
                </a:cubicBezTo>
                <a:cubicBezTo>
                  <a:pt x="1282533" y="1455978"/>
                  <a:pt x="1286194" y="1455246"/>
                  <a:pt x="1288391" y="1457442"/>
                </a:cubicBezTo>
                <a:cubicBezTo>
                  <a:pt x="1288147" y="1458540"/>
                  <a:pt x="1286682" y="1458846"/>
                  <a:pt x="1285370" y="1459151"/>
                </a:cubicBezTo>
                <a:lnTo>
                  <a:pt x="1284381" y="1459954"/>
                </a:lnTo>
                <a:lnTo>
                  <a:pt x="1287903" y="1460614"/>
                </a:lnTo>
                <a:cubicBezTo>
                  <a:pt x="1289123" y="1460614"/>
                  <a:pt x="1290832" y="1460614"/>
                  <a:pt x="1292540" y="1461103"/>
                </a:cubicBezTo>
                <a:lnTo>
                  <a:pt x="1292715" y="1461713"/>
                </a:lnTo>
                <a:lnTo>
                  <a:pt x="1317437" y="1463545"/>
                </a:lnTo>
                <a:cubicBezTo>
                  <a:pt x="1298398" y="1455246"/>
                  <a:pt x="1277651" y="1447679"/>
                  <a:pt x="1256415" y="1439624"/>
                </a:cubicBezTo>
                <a:cubicBezTo>
                  <a:pt x="1251533" y="1437671"/>
                  <a:pt x="1248848" y="1435719"/>
                  <a:pt x="1242258" y="1436207"/>
                </a:cubicBezTo>
                <a:lnTo>
                  <a:pt x="1242559" y="1435756"/>
                </a:lnTo>
                <a:lnTo>
                  <a:pt x="1237621" y="1435962"/>
                </a:lnTo>
                <a:cubicBezTo>
                  <a:pt x="1232740" y="1435962"/>
                  <a:pt x="1227858" y="1435718"/>
                  <a:pt x="1223464" y="1435718"/>
                </a:cubicBezTo>
                <a:cubicBezTo>
                  <a:pt x="1219559" y="1435474"/>
                  <a:pt x="1215897" y="1435474"/>
                  <a:pt x="1211992" y="1435229"/>
                </a:cubicBezTo>
                <a:cubicBezTo>
                  <a:pt x="1211504" y="1435229"/>
                  <a:pt x="1211504" y="1434985"/>
                  <a:pt x="1211504" y="1434741"/>
                </a:cubicBezTo>
                <a:cubicBezTo>
                  <a:pt x="1211504" y="1434253"/>
                  <a:pt x="1211504" y="1434009"/>
                  <a:pt x="1211992" y="1434009"/>
                </a:cubicBezTo>
                <a:cubicBezTo>
                  <a:pt x="1215897" y="1434009"/>
                  <a:pt x="1219559" y="1434009"/>
                  <a:pt x="1223464" y="1434253"/>
                </a:cubicBezTo>
                <a:lnTo>
                  <a:pt x="1242187" y="1434709"/>
                </a:lnTo>
                <a:lnTo>
                  <a:pt x="1242746" y="1434010"/>
                </a:lnTo>
                <a:cubicBezTo>
                  <a:pt x="1239573" y="1431569"/>
                  <a:pt x="1235912" y="1431813"/>
                  <a:pt x="1231274" y="1432302"/>
                </a:cubicBezTo>
                <a:cubicBezTo>
                  <a:pt x="1227491" y="1432912"/>
                  <a:pt x="1223158" y="1432302"/>
                  <a:pt x="1219070" y="1432057"/>
                </a:cubicBezTo>
                <a:close/>
                <a:moveTo>
                  <a:pt x="874908" y="1432057"/>
                </a:moveTo>
                <a:lnTo>
                  <a:pt x="881881" y="1436415"/>
                </a:lnTo>
                <a:lnTo>
                  <a:pt x="882230" y="1436206"/>
                </a:lnTo>
                <a:lnTo>
                  <a:pt x="883207" y="1436694"/>
                </a:lnTo>
                <a:lnTo>
                  <a:pt x="883451" y="1436694"/>
                </a:lnTo>
                <a:lnTo>
                  <a:pt x="883818" y="1437183"/>
                </a:lnTo>
                <a:lnTo>
                  <a:pt x="883938" y="1437183"/>
                </a:lnTo>
                <a:cubicBezTo>
                  <a:pt x="883938" y="1433278"/>
                  <a:pt x="890041" y="1435719"/>
                  <a:pt x="891261" y="1432546"/>
                </a:cubicBezTo>
                <a:cubicBezTo>
                  <a:pt x="885159" y="1432057"/>
                  <a:pt x="878569" y="1431569"/>
                  <a:pt x="874908" y="1432057"/>
                </a:cubicBezTo>
                <a:close/>
                <a:moveTo>
                  <a:pt x="923725" y="1431813"/>
                </a:moveTo>
                <a:lnTo>
                  <a:pt x="922993" y="1433032"/>
                </a:lnTo>
                <a:lnTo>
                  <a:pt x="924700" y="1433032"/>
                </a:lnTo>
                <a:close/>
                <a:moveTo>
                  <a:pt x="1018186" y="1431569"/>
                </a:moveTo>
                <a:cubicBezTo>
                  <a:pt x="1019651" y="1433278"/>
                  <a:pt x="1022092" y="1433034"/>
                  <a:pt x="1023800" y="1433034"/>
                </a:cubicBezTo>
                <a:cubicBezTo>
                  <a:pt x="1031611" y="1434010"/>
                  <a:pt x="1041131" y="1434010"/>
                  <a:pt x="1050894" y="1434498"/>
                </a:cubicBezTo>
                <a:cubicBezTo>
                  <a:pt x="1052847" y="1434986"/>
                  <a:pt x="1050406" y="1436451"/>
                  <a:pt x="1052602" y="1436207"/>
                </a:cubicBezTo>
                <a:cubicBezTo>
                  <a:pt x="1055532" y="1435231"/>
                  <a:pt x="1061390" y="1436451"/>
                  <a:pt x="1062854" y="1434010"/>
                </a:cubicBezTo>
                <a:cubicBezTo>
                  <a:pt x="1048697" y="1432302"/>
                  <a:pt x="1034052" y="1431813"/>
                  <a:pt x="1018186" y="1431569"/>
                </a:cubicBezTo>
                <a:close/>
                <a:moveTo>
                  <a:pt x="706731" y="1429861"/>
                </a:moveTo>
                <a:cubicBezTo>
                  <a:pt x="703803" y="1429861"/>
                  <a:pt x="698921" y="1430837"/>
                  <a:pt x="694527" y="1430837"/>
                </a:cubicBezTo>
                <a:cubicBezTo>
                  <a:pt x="688913" y="1430837"/>
                  <a:pt x="679150" y="1430349"/>
                  <a:pt x="668410" y="1430837"/>
                </a:cubicBezTo>
                <a:cubicBezTo>
                  <a:pt x="660599" y="1431325"/>
                  <a:pt x="650103" y="1430349"/>
                  <a:pt x="646930" y="1432790"/>
                </a:cubicBezTo>
                <a:lnTo>
                  <a:pt x="647254" y="1433277"/>
                </a:lnTo>
                <a:lnTo>
                  <a:pt x="647724" y="1433277"/>
                </a:lnTo>
                <a:lnTo>
                  <a:pt x="647663" y="1433032"/>
                </a:lnTo>
                <a:cubicBezTo>
                  <a:pt x="682568" y="1434496"/>
                  <a:pt x="716740" y="1443284"/>
                  <a:pt x="752376" y="1444016"/>
                </a:cubicBezTo>
                <a:lnTo>
                  <a:pt x="752317" y="1444252"/>
                </a:lnTo>
                <a:lnTo>
                  <a:pt x="763604" y="1443772"/>
                </a:lnTo>
                <a:cubicBezTo>
                  <a:pt x="765801" y="1444260"/>
                  <a:pt x="768242" y="1444260"/>
                  <a:pt x="770683" y="1444260"/>
                </a:cubicBezTo>
                <a:cubicBezTo>
                  <a:pt x="770927" y="1444260"/>
                  <a:pt x="771415" y="1444504"/>
                  <a:pt x="771415" y="1444992"/>
                </a:cubicBezTo>
                <a:cubicBezTo>
                  <a:pt x="771415" y="1445481"/>
                  <a:pt x="771171" y="1445725"/>
                  <a:pt x="770683" y="1445725"/>
                </a:cubicBezTo>
                <a:cubicBezTo>
                  <a:pt x="770438" y="1445725"/>
                  <a:pt x="769950" y="1445725"/>
                  <a:pt x="769462" y="1445725"/>
                </a:cubicBezTo>
                <a:cubicBezTo>
                  <a:pt x="767509" y="1445725"/>
                  <a:pt x="765312" y="1445725"/>
                  <a:pt x="763116" y="1445481"/>
                </a:cubicBezTo>
                <a:lnTo>
                  <a:pt x="752621" y="1445481"/>
                </a:lnTo>
                <a:lnTo>
                  <a:pt x="752865" y="1445724"/>
                </a:lnTo>
                <a:cubicBezTo>
                  <a:pt x="755550" y="1447189"/>
                  <a:pt x="763604" y="1447189"/>
                  <a:pt x="769218" y="1448409"/>
                </a:cubicBezTo>
                <a:cubicBezTo>
                  <a:pt x="784352" y="1451338"/>
                  <a:pt x="802170" y="1455000"/>
                  <a:pt x="817059" y="1456708"/>
                </a:cubicBezTo>
                <a:lnTo>
                  <a:pt x="825824" y="1459776"/>
                </a:lnTo>
                <a:lnTo>
                  <a:pt x="826334" y="1459394"/>
                </a:lnTo>
                <a:lnTo>
                  <a:pt x="827555" y="1459882"/>
                </a:lnTo>
                <a:lnTo>
                  <a:pt x="831948" y="1459882"/>
                </a:lnTo>
                <a:lnTo>
                  <a:pt x="832192" y="1460126"/>
                </a:lnTo>
                <a:lnTo>
                  <a:pt x="832582" y="1458955"/>
                </a:lnTo>
                <a:lnTo>
                  <a:pt x="832192" y="1459150"/>
                </a:lnTo>
                <a:lnTo>
                  <a:pt x="830096" y="1458021"/>
                </a:lnTo>
                <a:lnTo>
                  <a:pt x="829720" y="1457930"/>
                </a:lnTo>
                <a:lnTo>
                  <a:pt x="829508" y="1457930"/>
                </a:lnTo>
                <a:lnTo>
                  <a:pt x="829407" y="1457854"/>
                </a:lnTo>
                <a:lnTo>
                  <a:pt x="801956" y="1451188"/>
                </a:lnTo>
                <a:cubicBezTo>
                  <a:pt x="792650" y="1448533"/>
                  <a:pt x="783131" y="1446336"/>
                  <a:pt x="771903" y="1446947"/>
                </a:cubicBezTo>
                <a:lnTo>
                  <a:pt x="772147" y="1445726"/>
                </a:lnTo>
                <a:lnTo>
                  <a:pt x="771415" y="1445238"/>
                </a:lnTo>
                <a:cubicBezTo>
                  <a:pt x="771659" y="1444506"/>
                  <a:pt x="772391" y="1444506"/>
                  <a:pt x="772391" y="1444018"/>
                </a:cubicBezTo>
                <a:cubicBezTo>
                  <a:pt x="766533" y="1442065"/>
                  <a:pt x="757990" y="1439624"/>
                  <a:pt x="751399" y="1437916"/>
                </a:cubicBezTo>
                <a:cubicBezTo>
                  <a:pt x="746518" y="1436451"/>
                  <a:pt x="742124" y="1435475"/>
                  <a:pt x="737242" y="1434010"/>
                </a:cubicBezTo>
                <a:cubicBezTo>
                  <a:pt x="736266" y="1433766"/>
                  <a:pt x="736998" y="1431569"/>
                  <a:pt x="735046" y="1432057"/>
                </a:cubicBezTo>
                <a:cubicBezTo>
                  <a:pt x="726747" y="1433522"/>
                  <a:pt x="716007" y="1430105"/>
                  <a:pt x="706731" y="1429861"/>
                </a:cubicBezTo>
                <a:close/>
                <a:moveTo>
                  <a:pt x="1111916" y="1429860"/>
                </a:moveTo>
                <a:lnTo>
                  <a:pt x="1111916" y="1429861"/>
                </a:lnTo>
                <a:cubicBezTo>
                  <a:pt x="1111672" y="1429861"/>
                  <a:pt x="1111428" y="1429861"/>
                  <a:pt x="1111428" y="1429861"/>
                </a:cubicBezTo>
                <a:cubicBezTo>
                  <a:pt x="1111428" y="1430105"/>
                  <a:pt x="1111428" y="1430349"/>
                  <a:pt x="1111428" y="1431081"/>
                </a:cubicBezTo>
                <a:cubicBezTo>
                  <a:pt x="1111672" y="1431081"/>
                  <a:pt x="1111916" y="1431081"/>
                  <a:pt x="1112160" y="1431081"/>
                </a:cubicBezTo>
                <a:cubicBezTo>
                  <a:pt x="1112160" y="1430349"/>
                  <a:pt x="1112160" y="1430105"/>
                  <a:pt x="1112160" y="1429861"/>
                </a:cubicBezTo>
                <a:lnTo>
                  <a:pt x="1112162" y="1429860"/>
                </a:lnTo>
                <a:close/>
                <a:moveTo>
                  <a:pt x="763604" y="1429372"/>
                </a:moveTo>
                <a:cubicBezTo>
                  <a:pt x="763848" y="1431813"/>
                  <a:pt x="767021" y="1430349"/>
                  <a:pt x="768729" y="1430349"/>
                </a:cubicBezTo>
                <a:cubicBezTo>
                  <a:pt x="771170" y="1431325"/>
                  <a:pt x="766289" y="1428152"/>
                  <a:pt x="763604" y="1429372"/>
                </a:cubicBezTo>
                <a:close/>
                <a:moveTo>
                  <a:pt x="793992" y="1428029"/>
                </a:moveTo>
                <a:lnTo>
                  <a:pt x="793871" y="1428151"/>
                </a:lnTo>
                <a:lnTo>
                  <a:pt x="793139" y="1428151"/>
                </a:lnTo>
                <a:lnTo>
                  <a:pt x="791919" y="1428395"/>
                </a:lnTo>
                <a:lnTo>
                  <a:pt x="791674" y="1428395"/>
                </a:lnTo>
                <a:lnTo>
                  <a:pt x="791415" y="1428200"/>
                </a:lnTo>
                <a:lnTo>
                  <a:pt x="786060" y="1428549"/>
                </a:lnTo>
                <a:cubicBezTo>
                  <a:pt x="783924" y="1428457"/>
                  <a:pt x="781910" y="1428518"/>
                  <a:pt x="780690" y="1429861"/>
                </a:cubicBezTo>
                <a:cubicBezTo>
                  <a:pt x="789477" y="1429861"/>
                  <a:pt x="795823" y="1432302"/>
                  <a:pt x="805098" y="1431813"/>
                </a:cubicBezTo>
                <a:cubicBezTo>
                  <a:pt x="806807" y="1432546"/>
                  <a:pt x="804122" y="1434254"/>
                  <a:pt x="806075" y="1434010"/>
                </a:cubicBezTo>
                <a:cubicBezTo>
                  <a:pt x="807051" y="1433766"/>
                  <a:pt x="808028" y="1432546"/>
                  <a:pt x="809980" y="1433034"/>
                </a:cubicBezTo>
                <a:cubicBezTo>
                  <a:pt x="819500" y="1434986"/>
                  <a:pt x="830728" y="1435475"/>
                  <a:pt x="840247" y="1437427"/>
                </a:cubicBezTo>
                <a:cubicBezTo>
                  <a:pt x="841467" y="1437183"/>
                  <a:pt x="840003" y="1439868"/>
                  <a:pt x="841711" y="1439136"/>
                </a:cubicBezTo>
                <a:cubicBezTo>
                  <a:pt x="856112" y="1441577"/>
                  <a:pt x="872955" y="1442309"/>
                  <a:pt x="887844" y="1444750"/>
                </a:cubicBezTo>
                <a:cubicBezTo>
                  <a:pt x="889797" y="1444994"/>
                  <a:pt x="892481" y="1445970"/>
                  <a:pt x="895899" y="1446947"/>
                </a:cubicBezTo>
                <a:cubicBezTo>
                  <a:pt x="901024" y="1447679"/>
                  <a:pt x="906151" y="1448655"/>
                  <a:pt x="911520" y="1449388"/>
                </a:cubicBezTo>
                <a:cubicBezTo>
                  <a:pt x="919087" y="1450852"/>
                  <a:pt x="927874" y="1452073"/>
                  <a:pt x="935441" y="1453781"/>
                </a:cubicBezTo>
                <a:cubicBezTo>
                  <a:pt x="941055" y="1455002"/>
                  <a:pt x="954480" y="1459151"/>
                  <a:pt x="957897" y="1454758"/>
                </a:cubicBezTo>
                <a:cubicBezTo>
                  <a:pt x="957897" y="1455002"/>
                  <a:pt x="957653" y="1454758"/>
                  <a:pt x="957409" y="1454758"/>
                </a:cubicBezTo>
                <a:lnTo>
                  <a:pt x="957604" y="1454173"/>
                </a:lnTo>
                <a:lnTo>
                  <a:pt x="942276" y="1452316"/>
                </a:lnTo>
                <a:cubicBezTo>
                  <a:pt x="942032" y="1452316"/>
                  <a:pt x="941788" y="1451583"/>
                  <a:pt x="942032" y="1451339"/>
                </a:cubicBezTo>
                <a:cubicBezTo>
                  <a:pt x="942032" y="1451095"/>
                  <a:pt x="942276" y="1450851"/>
                  <a:pt x="942520" y="1451095"/>
                </a:cubicBezTo>
                <a:lnTo>
                  <a:pt x="957583" y="1452743"/>
                </a:lnTo>
                <a:lnTo>
                  <a:pt x="955944" y="1449876"/>
                </a:lnTo>
                <a:cubicBezTo>
                  <a:pt x="954480" y="1448655"/>
                  <a:pt x="957897" y="1446703"/>
                  <a:pt x="955456" y="1446459"/>
                </a:cubicBezTo>
                <a:cubicBezTo>
                  <a:pt x="941299" y="1445238"/>
                  <a:pt x="920796" y="1446947"/>
                  <a:pt x="906883" y="1446459"/>
                </a:cubicBezTo>
                <a:lnTo>
                  <a:pt x="906936" y="1446195"/>
                </a:lnTo>
                <a:lnTo>
                  <a:pt x="906883" y="1446213"/>
                </a:lnTo>
                <a:lnTo>
                  <a:pt x="905286" y="1445574"/>
                </a:lnTo>
                <a:lnTo>
                  <a:pt x="905418" y="1445970"/>
                </a:lnTo>
                <a:cubicBezTo>
                  <a:pt x="896875" y="1446214"/>
                  <a:pt x="889797" y="1441577"/>
                  <a:pt x="882718" y="1438648"/>
                </a:cubicBezTo>
                <a:lnTo>
                  <a:pt x="883208" y="1438159"/>
                </a:lnTo>
                <a:lnTo>
                  <a:pt x="883207" y="1438159"/>
                </a:lnTo>
                <a:lnTo>
                  <a:pt x="882963" y="1438159"/>
                </a:lnTo>
                <a:lnTo>
                  <a:pt x="882135" y="1438021"/>
                </a:lnTo>
                <a:lnTo>
                  <a:pt x="882230" y="1438404"/>
                </a:lnTo>
                <a:cubicBezTo>
                  <a:pt x="869537" y="1437183"/>
                  <a:pt x="862703" y="1428640"/>
                  <a:pt x="849522" y="1430593"/>
                </a:cubicBezTo>
                <a:lnTo>
                  <a:pt x="849646" y="1430098"/>
                </a:lnTo>
                <a:lnTo>
                  <a:pt x="823161" y="1429127"/>
                </a:lnTo>
                <a:cubicBezTo>
                  <a:pt x="813641" y="1428883"/>
                  <a:pt x="803878" y="1428395"/>
                  <a:pt x="794114" y="1428151"/>
                </a:cubicBezTo>
                <a:close/>
                <a:moveTo>
                  <a:pt x="1055532" y="1427664"/>
                </a:moveTo>
                <a:cubicBezTo>
                  <a:pt x="1057240" y="1430105"/>
                  <a:pt x="1060414" y="1429128"/>
                  <a:pt x="1062854" y="1429372"/>
                </a:cubicBezTo>
                <a:cubicBezTo>
                  <a:pt x="1076523" y="1429861"/>
                  <a:pt x="1095318" y="1429861"/>
                  <a:pt x="1109475" y="1431081"/>
                </a:cubicBezTo>
                <a:cubicBezTo>
                  <a:pt x="1108254" y="1429128"/>
                  <a:pt x="1104837" y="1429617"/>
                  <a:pt x="1102885" y="1429372"/>
                </a:cubicBezTo>
                <a:cubicBezTo>
                  <a:pt x="1088727" y="1427176"/>
                  <a:pt x="1072129" y="1427176"/>
                  <a:pt x="1055532" y="1427664"/>
                </a:cubicBezTo>
                <a:close/>
                <a:moveTo>
                  <a:pt x="377459" y="1427662"/>
                </a:moveTo>
                <a:cubicBezTo>
                  <a:pt x="377703" y="1427418"/>
                  <a:pt x="377947" y="1427662"/>
                  <a:pt x="377947" y="1427906"/>
                </a:cubicBezTo>
                <a:cubicBezTo>
                  <a:pt x="377947" y="1428150"/>
                  <a:pt x="377703" y="1428150"/>
                  <a:pt x="377703" y="1428150"/>
                </a:cubicBezTo>
                <a:cubicBezTo>
                  <a:pt x="374042" y="1429127"/>
                  <a:pt x="370625" y="1429127"/>
                  <a:pt x="367208" y="1429371"/>
                </a:cubicBezTo>
                <a:cubicBezTo>
                  <a:pt x="365987" y="1429371"/>
                  <a:pt x="365011" y="1429371"/>
                  <a:pt x="363790" y="1429371"/>
                </a:cubicBezTo>
                <a:cubicBezTo>
                  <a:pt x="363546" y="1428883"/>
                  <a:pt x="363546" y="1428883"/>
                  <a:pt x="363790" y="1428394"/>
                </a:cubicBezTo>
                <a:cubicBezTo>
                  <a:pt x="364767" y="1428394"/>
                  <a:pt x="365987" y="1428394"/>
                  <a:pt x="367208" y="1428394"/>
                </a:cubicBezTo>
                <a:cubicBezTo>
                  <a:pt x="370625" y="1428394"/>
                  <a:pt x="374286" y="1428150"/>
                  <a:pt x="377459" y="1427662"/>
                </a:cubicBezTo>
                <a:close/>
                <a:moveTo>
                  <a:pt x="994846" y="1427511"/>
                </a:moveTo>
                <a:cubicBezTo>
                  <a:pt x="992069" y="1427541"/>
                  <a:pt x="989385" y="1427907"/>
                  <a:pt x="988408" y="1429372"/>
                </a:cubicBezTo>
                <a:cubicBezTo>
                  <a:pt x="1003541" y="1429372"/>
                  <a:pt x="1016722" y="1429617"/>
                  <a:pt x="1031123" y="1429372"/>
                </a:cubicBezTo>
                <a:cubicBezTo>
                  <a:pt x="1032588" y="1429372"/>
                  <a:pt x="1035760" y="1430105"/>
                  <a:pt x="1036737" y="1428152"/>
                </a:cubicBezTo>
                <a:cubicBezTo>
                  <a:pt x="1025509" y="1426932"/>
                  <a:pt x="1013549" y="1427176"/>
                  <a:pt x="1001832" y="1427664"/>
                </a:cubicBezTo>
                <a:cubicBezTo>
                  <a:pt x="1000490" y="1427786"/>
                  <a:pt x="997622" y="1427481"/>
                  <a:pt x="994846" y="1427511"/>
                </a:cubicBezTo>
                <a:close/>
                <a:moveTo>
                  <a:pt x="1119238" y="1426443"/>
                </a:moveTo>
                <a:cubicBezTo>
                  <a:pt x="1116553" y="1427176"/>
                  <a:pt x="1115089" y="1426932"/>
                  <a:pt x="1111916" y="1427176"/>
                </a:cubicBezTo>
                <a:cubicBezTo>
                  <a:pt x="1111672" y="1427176"/>
                  <a:pt x="1111916" y="1428152"/>
                  <a:pt x="1111916" y="1428152"/>
                </a:cubicBezTo>
                <a:lnTo>
                  <a:pt x="1111908" y="1428185"/>
                </a:lnTo>
                <a:lnTo>
                  <a:pt x="1112892" y="1428325"/>
                </a:lnTo>
                <a:lnTo>
                  <a:pt x="1112892" y="1428152"/>
                </a:lnTo>
                <a:cubicBezTo>
                  <a:pt x="1118994" y="1429861"/>
                  <a:pt x="1126073" y="1428884"/>
                  <a:pt x="1132907" y="1428152"/>
                </a:cubicBezTo>
                <a:cubicBezTo>
                  <a:pt x="1135104" y="1427908"/>
                  <a:pt x="1137789" y="1429128"/>
                  <a:pt x="1139254" y="1427176"/>
                </a:cubicBezTo>
                <a:cubicBezTo>
                  <a:pt x="1134128" y="1425955"/>
                  <a:pt x="1125340" y="1425467"/>
                  <a:pt x="1119238" y="1426443"/>
                </a:cubicBezTo>
                <a:close/>
                <a:moveTo>
                  <a:pt x="971810" y="1426443"/>
                </a:moveTo>
                <a:cubicBezTo>
                  <a:pt x="970834" y="1426443"/>
                  <a:pt x="969857" y="1427420"/>
                  <a:pt x="969125" y="1427664"/>
                </a:cubicBezTo>
                <a:cubicBezTo>
                  <a:pt x="964243" y="1428884"/>
                  <a:pt x="958141" y="1428884"/>
                  <a:pt x="951795" y="1430349"/>
                </a:cubicBezTo>
                <a:cubicBezTo>
                  <a:pt x="960582" y="1431081"/>
                  <a:pt x="970590" y="1431813"/>
                  <a:pt x="979377" y="1431813"/>
                </a:cubicBezTo>
                <a:cubicBezTo>
                  <a:pt x="979864" y="1429861"/>
                  <a:pt x="977912" y="1430349"/>
                  <a:pt x="978400" y="1428884"/>
                </a:cubicBezTo>
                <a:cubicBezTo>
                  <a:pt x="979864" y="1428396"/>
                  <a:pt x="982794" y="1429372"/>
                  <a:pt x="983038" y="1427664"/>
                </a:cubicBezTo>
                <a:cubicBezTo>
                  <a:pt x="978156" y="1428396"/>
                  <a:pt x="974495" y="1426443"/>
                  <a:pt x="971810" y="1426443"/>
                </a:cubicBezTo>
                <a:close/>
                <a:moveTo>
                  <a:pt x="388687" y="1426442"/>
                </a:moveTo>
                <a:lnTo>
                  <a:pt x="389663" y="1426442"/>
                </a:lnTo>
                <a:lnTo>
                  <a:pt x="389907" y="1426930"/>
                </a:lnTo>
                <a:lnTo>
                  <a:pt x="389663" y="1427174"/>
                </a:lnTo>
                <a:lnTo>
                  <a:pt x="388687" y="1427174"/>
                </a:lnTo>
                <a:lnTo>
                  <a:pt x="388443" y="1426930"/>
                </a:lnTo>
                <a:close/>
                <a:moveTo>
                  <a:pt x="1153410" y="1425955"/>
                </a:moveTo>
                <a:cubicBezTo>
                  <a:pt x="1153410" y="1426443"/>
                  <a:pt x="1153410" y="1426932"/>
                  <a:pt x="1153410" y="1427176"/>
                </a:cubicBezTo>
                <a:cubicBezTo>
                  <a:pt x="1153655" y="1427176"/>
                  <a:pt x="1153899" y="1427176"/>
                  <a:pt x="1154387" y="1427176"/>
                </a:cubicBezTo>
                <a:cubicBezTo>
                  <a:pt x="1154387" y="1426932"/>
                  <a:pt x="1154387" y="1426443"/>
                  <a:pt x="1154387" y="1425955"/>
                </a:cubicBezTo>
                <a:cubicBezTo>
                  <a:pt x="1153899" y="1425955"/>
                  <a:pt x="1153655" y="1425955"/>
                  <a:pt x="1153410" y="1425955"/>
                </a:cubicBezTo>
                <a:close/>
                <a:moveTo>
                  <a:pt x="798996" y="1425467"/>
                </a:moveTo>
                <a:lnTo>
                  <a:pt x="794025" y="1425940"/>
                </a:lnTo>
                <a:lnTo>
                  <a:pt x="794360" y="1426442"/>
                </a:lnTo>
                <a:lnTo>
                  <a:pt x="794360" y="1426452"/>
                </a:lnTo>
                <a:lnTo>
                  <a:pt x="823649" y="1427662"/>
                </a:lnTo>
                <a:lnTo>
                  <a:pt x="849199" y="1428372"/>
                </a:lnTo>
                <a:lnTo>
                  <a:pt x="849766" y="1427664"/>
                </a:lnTo>
                <a:cubicBezTo>
                  <a:pt x="834877" y="1424979"/>
                  <a:pt x="814130" y="1427420"/>
                  <a:pt x="798996" y="1425467"/>
                </a:cubicBezTo>
                <a:close/>
                <a:moveTo>
                  <a:pt x="789477" y="1425467"/>
                </a:moveTo>
                <a:cubicBezTo>
                  <a:pt x="789477" y="1425955"/>
                  <a:pt x="789477" y="1426199"/>
                  <a:pt x="789477" y="1426443"/>
                </a:cubicBezTo>
                <a:cubicBezTo>
                  <a:pt x="790209" y="1426443"/>
                  <a:pt x="790697" y="1426443"/>
                  <a:pt x="791674" y="1426443"/>
                </a:cubicBezTo>
                <a:lnTo>
                  <a:pt x="791597" y="1426827"/>
                </a:lnTo>
                <a:lnTo>
                  <a:pt x="793139" y="1426442"/>
                </a:lnTo>
                <a:lnTo>
                  <a:pt x="793285" y="1426442"/>
                </a:lnTo>
                <a:lnTo>
                  <a:pt x="793139" y="1425710"/>
                </a:lnTo>
                <a:lnTo>
                  <a:pt x="793463" y="1425548"/>
                </a:lnTo>
                <a:lnTo>
                  <a:pt x="793382" y="1425467"/>
                </a:lnTo>
                <a:cubicBezTo>
                  <a:pt x="791918" y="1425467"/>
                  <a:pt x="790942" y="1425467"/>
                  <a:pt x="789477" y="1425467"/>
                </a:cubicBezTo>
                <a:close/>
                <a:moveTo>
                  <a:pt x="551004" y="1425222"/>
                </a:moveTo>
                <a:cubicBezTo>
                  <a:pt x="551248" y="1425222"/>
                  <a:pt x="551492" y="1425222"/>
                  <a:pt x="551736" y="1425466"/>
                </a:cubicBezTo>
                <a:lnTo>
                  <a:pt x="551736" y="1425710"/>
                </a:lnTo>
                <a:cubicBezTo>
                  <a:pt x="563697" y="1425954"/>
                  <a:pt x="575901" y="1427419"/>
                  <a:pt x="587617" y="1429127"/>
                </a:cubicBezTo>
                <a:cubicBezTo>
                  <a:pt x="590302" y="1429371"/>
                  <a:pt x="593231" y="1429616"/>
                  <a:pt x="596404" y="1429860"/>
                </a:cubicBezTo>
                <a:cubicBezTo>
                  <a:pt x="596648" y="1430104"/>
                  <a:pt x="597137" y="1430348"/>
                  <a:pt x="597137" y="1430836"/>
                </a:cubicBezTo>
                <a:cubicBezTo>
                  <a:pt x="597137" y="1431080"/>
                  <a:pt x="596648" y="1431324"/>
                  <a:pt x="596404" y="1431324"/>
                </a:cubicBezTo>
                <a:cubicBezTo>
                  <a:pt x="593476" y="1431080"/>
                  <a:pt x="590546" y="1430348"/>
                  <a:pt x="587373" y="1430104"/>
                </a:cubicBezTo>
                <a:cubicBezTo>
                  <a:pt x="575657" y="1428883"/>
                  <a:pt x="563453" y="1427175"/>
                  <a:pt x="551248" y="1426931"/>
                </a:cubicBezTo>
                <a:lnTo>
                  <a:pt x="551004" y="1426931"/>
                </a:lnTo>
                <a:lnTo>
                  <a:pt x="550760" y="1425954"/>
                </a:lnTo>
                <a:cubicBezTo>
                  <a:pt x="550516" y="1425710"/>
                  <a:pt x="550760" y="1425466"/>
                  <a:pt x="551004" y="1425222"/>
                </a:cubicBezTo>
                <a:close/>
                <a:moveTo>
                  <a:pt x="483815" y="1424051"/>
                </a:moveTo>
                <a:lnTo>
                  <a:pt x="483880" y="1424245"/>
                </a:lnTo>
                <a:cubicBezTo>
                  <a:pt x="482172" y="1424489"/>
                  <a:pt x="480219" y="1424489"/>
                  <a:pt x="477046" y="1424733"/>
                </a:cubicBezTo>
                <a:lnTo>
                  <a:pt x="477185" y="1424315"/>
                </a:lnTo>
                <a:lnTo>
                  <a:pt x="471432" y="1425466"/>
                </a:lnTo>
                <a:lnTo>
                  <a:pt x="467955" y="1426335"/>
                </a:lnTo>
                <a:lnTo>
                  <a:pt x="475582" y="1428151"/>
                </a:lnTo>
                <a:cubicBezTo>
                  <a:pt x="479487" y="1428395"/>
                  <a:pt x="483393" y="1428883"/>
                  <a:pt x="486566" y="1431080"/>
                </a:cubicBezTo>
                <a:lnTo>
                  <a:pt x="486627" y="1431201"/>
                </a:lnTo>
                <a:lnTo>
                  <a:pt x="486809" y="1431080"/>
                </a:lnTo>
                <a:lnTo>
                  <a:pt x="600928" y="1440025"/>
                </a:lnTo>
                <a:lnTo>
                  <a:pt x="596161" y="1438891"/>
                </a:lnTo>
                <a:lnTo>
                  <a:pt x="596168" y="1438860"/>
                </a:lnTo>
                <a:lnTo>
                  <a:pt x="570287" y="1435474"/>
                </a:lnTo>
                <a:cubicBezTo>
                  <a:pt x="545147" y="1432056"/>
                  <a:pt x="519273" y="1429127"/>
                  <a:pt x="493888" y="1424490"/>
                </a:cubicBezTo>
                <a:cubicBezTo>
                  <a:pt x="492668" y="1424490"/>
                  <a:pt x="491203" y="1424490"/>
                  <a:pt x="489738" y="1424490"/>
                </a:cubicBezTo>
                <a:close/>
                <a:moveTo>
                  <a:pt x="1013305" y="1423514"/>
                </a:moveTo>
                <a:cubicBezTo>
                  <a:pt x="1013305" y="1424003"/>
                  <a:pt x="1012328" y="1424003"/>
                  <a:pt x="1012816" y="1424979"/>
                </a:cubicBezTo>
                <a:cubicBezTo>
                  <a:pt x="1013061" y="1424979"/>
                  <a:pt x="1013549" y="1424979"/>
                  <a:pt x="1013793" y="1424979"/>
                </a:cubicBezTo>
                <a:cubicBezTo>
                  <a:pt x="1013793" y="1424247"/>
                  <a:pt x="1014281" y="1424247"/>
                  <a:pt x="1014281" y="1423514"/>
                </a:cubicBezTo>
                <a:cubicBezTo>
                  <a:pt x="1014037" y="1423514"/>
                  <a:pt x="1013549" y="1423514"/>
                  <a:pt x="1013305" y="1423514"/>
                </a:cubicBezTo>
                <a:close/>
                <a:moveTo>
                  <a:pt x="693063" y="1423026"/>
                </a:moveTo>
                <a:cubicBezTo>
                  <a:pt x="687205" y="1422050"/>
                  <a:pt x="681591" y="1423026"/>
                  <a:pt x="676465" y="1423514"/>
                </a:cubicBezTo>
                <a:cubicBezTo>
                  <a:pt x="667922" y="1424247"/>
                  <a:pt x="659623" y="1423758"/>
                  <a:pt x="651568" y="1426443"/>
                </a:cubicBezTo>
                <a:cubicBezTo>
                  <a:pt x="663284" y="1426932"/>
                  <a:pt x="675000" y="1425223"/>
                  <a:pt x="685740" y="1424491"/>
                </a:cubicBezTo>
                <a:cubicBezTo>
                  <a:pt x="688425" y="1424247"/>
                  <a:pt x="691598" y="1425711"/>
                  <a:pt x="693063" y="1423026"/>
                </a:cubicBezTo>
                <a:close/>
                <a:moveTo>
                  <a:pt x="841956" y="1422537"/>
                </a:moveTo>
                <a:lnTo>
                  <a:pt x="841711" y="1423268"/>
                </a:lnTo>
                <a:lnTo>
                  <a:pt x="841187" y="1423618"/>
                </a:lnTo>
                <a:lnTo>
                  <a:pt x="841467" y="1423758"/>
                </a:lnTo>
                <a:cubicBezTo>
                  <a:pt x="842688" y="1423758"/>
                  <a:pt x="843908" y="1424735"/>
                  <a:pt x="844152" y="1423270"/>
                </a:cubicBezTo>
                <a:lnTo>
                  <a:pt x="844373" y="1422976"/>
                </a:lnTo>
                <a:lnTo>
                  <a:pt x="841956" y="1422537"/>
                </a:lnTo>
                <a:close/>
                <a:moveTo>
                  <a:pt x="972544" y="1422296"/>
                </a:moveTo>
                <a:lnTo>
                  <a:pt x="972786" y="1422538"/>
                </a:lnTo>
                <a:cubicBezTo>
                  <a:pt x="975715" y="1424003"/>
                  <a:pt x="984014" y="1424491"/>
                  <a:pt x="988408" y="1423270"/>
                </a:cubicBezTo>
                <a:lnTo>
                  <a:pt x="988687" y="1422898"/>
                </a:lnTo>
                <a:lnTo>
                  <a:pt x="986699" y="1422536"/>
                </a:lnTo>
                <a:close/>
                <a:moveTo>
                  <a:pt x="467252" y="1422063"/>
                </a:moveTo>
                <a:lnTo>
                  <a:pt x="466795" y="1422292"/>
                </a:lnTo>
                <a:lnTo>
                  <a:pt x="466529" y="1422159"/>
                </a:lnTo>
                <a:lnTo>
                  <a:pt x="463134" y="1423757"/>
                </a:lnTo>
                <a:lnTo>
                  <a:pt x="461554" y="1424729"/>
                </a:lnTo>
                <a:lnTo>
                  <a:pt x="464841" y="1425222"/>
                </a:lnTo>
                <a:lnTo>
                  <a:pt x="465415" y="1425566"/>
                </a:lnTo>
                <a:lnTo>
                  <a:pt x="471676" y="1424001"/>
                </a:lnTo>
                <a:lnTo>
                  <a:pt x="476558" y="1423304"/>
                </a:lnTo>
                <a:lnTo>
                  <a:pt x="476558" y="1423269"/>
                </a:lnTo>
                <a:lnTo>
                  <a:pt x="476802" y="1422944"/>
                </a:lnTo>
                <a:lnTo>
                  <a:pt x="474361" y="1422537"/>
                </a:lnTo>
                <a:close/>
                <a:moveTo>
                  <a:pt x="832541" y="1422049"/>
                </a:moveTo>
                <a:lnTo>
                  <a:pt x="832192" y="1423269"/>
                </a:lnTo>
                <a:lnTo>
                  <a:pt x="832189" y="1423271"/>
                </a:lnTo>
                <a:lnTo>
                  <a:pt x="832192" y="1423270"/>
                </a:lnTo>
                <a:cubicBezTo>
                  <a:pt x="832680" y="1423270"/>
                  <a:pt x="833657" y="1423270"/>
                  <a:pt x="833657" y="1422538"/>
                </a:cubicBezTo>
                <a:lnTo>
                  <a:pt x="833658" y="1422538"/>
                </a:lnTo>
                <a:lnTo>
                  <a:pt x="833657" y="1422537"/>
                </a:lnTo>
                <a:lnTo>
                  <a:pt x="833755" y="1422049"/>
                </a:lnTo>
                <a:close/>
                <a:moveTo>
                  <a:pt x="423479" y="1421917"/>
                </a:moveTo>
                <a:lnTo>
                  <a:pt x="423389" y="1422007"/>
                </a:lnTo>
                <a:lnTo>
                  <a:pt x="423557" y="1421983"/>
                </a:lnTo>
                <a:close/>
                <a:moveTo>
                  <a:pt x="835273" y="1421851"/>
                </a:moveTo>
                <a:lnTo>
                  <a:pt x="835122" y="1421927"/>
                </a:lnTo>
                <a:lnTo>
                  <a:pt x="835122" y="1422781"/>
                </a:lnTo>
                <a:lnTo>
                  <a:pt x="834563" y="1423060"/>
                </a:lnTo>
                <a:lnTo>
                  <a:pt x="834877" y="1423270"/>
                </a:lnTo>
                <a:cubicBezTo>
                  <a:pt x="836342" y="1423270"/>
                  <a:pt x="839515" y="1424491"/>
                  <a:pt x="840491" y="1423270"/>
                </a:cubicBezTo>
                <a:lnTo>
                  <a:pt x="840737" y="1423393"/>
                </a:lnTo>
                <a:lnTo>
                  <a:pt x="840491" y="1423024"/>
                </a:lnTo>
                <a:lnTo>
                  <a:pt x="840624" y="1422494"/>
                </a:lnTo>
                <a:close/>
                <a:moveTo>
                  <a:pt x="703772" y="1421561"/>
                </a:moveTo>
                <a:cubicBezTo>
                  <a:pt x="702338" y="1421134"/>
                  <a:pt x="700995" y="1421073"/>
                  <a:pt x="700385" y="1422294"/>
                </a:cubicBezTo>
                <a:cubicBezTo>
                  <a:pt x="705023" y="1423026"/>
                  <a:pt x="708928" y="1424003"/>
                  <a:pt x="714298" y="1424003"/>
                </a:cubicBezTo>
                <a:cubicBezTo>
                  <a:pt x="713810" y="1421806"/>
                  <a:pt x="709661" y="1422294"/>
                  <a:pt x="707708" y="1423026"/>
                </a:cubicBezTo>
                <a:cubicBezTo>
                  <a:pt x="706731" y="1422782"/>
                  <a:pt x="705206" y="1421989"/>
                  <a:pt x="703772" y="1421561"/>
                </a:cubicBezTo>
                <a:close/>
                <a:moveTo>
                  <a:pt x="993394" y="1420829"/>
                </a:moveTo>
                <a:lnTo>
                  <a:pt x="993045" y="1422049"/>
                </a:lnTo>
                <a:lnTo>
                  <a:pt x="993044" y="1422050"/>
                </a:lnTo>
                <a:lnTo>
                  <a:pt x="993289" y="1422050"/>
                </a:lnTo>
                <a:cubicBezTo>
                  <a:pt x="994266" y="1422050"/>
                  <a:pt x="994998" y="1421806"/>
                  <a:pt x="994998" y="1420829"/>
                </a:cubicBezTo>
                <a:close/>
                <a:moveTo>
                  <a:pt x="1227125" y="1420585"/>
                </a:moveTo>
                <a:cubicBezTo>
                  <a:pt x="1226148" y="1422538"/>
                  <a:pt x="1222731" y="1422538"/>
                  <a:pt x="1221266" y="1424491"/>
                </a:cubicBezTo>
                <a:cubicBezTo>
                  <a:pt x="1226392" y="1425955"/>
                  <a:pt x="1232250" y="1425955"/>
                  <a:pt x="1236644" y="1427176"/>
                </a:cubicBezTo>
                <a:cubicBezTo>
                  <a:pt x="1238352" y="1427664"/>
                  <a:pt x="1237865" y="1429861"/>
                  <a:pt x="1239573" y="1430349"/>
                </a:cubicBezTo>
                <a:cubicBezTo>
                  <a:pt x="1246408" y="1431325"/>
                  <a:pt x="1250313" y="1435475"/>
                  <a:pt x="1258368" y="1435231"/>
                </a:cubicBezTo>
                <a:lnTo>
                  <a:pt x="1258368" y="1435961"/>
                </a:lnTo>
                <a:lnTo>
                  <a:pt x="1258368" y="1435963"/>
                </a:lnTo>
                <a:lnTo>
                  <a:pt x="1259100" y="1436207"/>
                </a:lnTo>
                <a:cubicBezTo>
                  <a:pt x="1259100" y="1436451"/>
                  <a:pt x="1259100" y="1437183"/>
                  <a:pt x="1259100" y="1437427"/>
                </a:cubicBezTo>
                <a:lnTo>
                  <a:pt x="1330196" y="1466446"/>
                </a:lnTo>
                <a:lnTo>
                  <a:pt x="1331350" y="1465984"/>
                </a:lnTo>
                <a:cubicBezTo>
                  <a:pt x="1335256" y="1466716"/>
                  <a:pt x="1338917" y="1468425"/>
                  <a:pt x="1342823" y="1470133"/>
                </a:cubicBezTo>
                <a:cubicBezTo>
                  <a:pt x="1344531" y="1471110"/>
                  <a:pt x="1346728" y="1471598"/>
                  <a:pt x="1348192" y="1472330"/>
                </a:cubicBezTo>
                <a:cubicBezTo>
                  <a:pt x="1348681" y="1472330"/>
                  <a:pt x="1348681" y="1473062"/>
                  <a:pt x="1348681" y="1473551"/>
                </a:cubicBezTo>
                <a:cubicBezTo>
                  <a:pt x="1348681" y="1474039"/>
                  <a:pt x="1348192" y="1474039"/>
                  <a:pt x="1347460" y="1474039"/>
                </a:cubicBezTo>
                <a:cubicBezTo>
                  <a:pt x="1345263" y="1473307"/>
                  <a:pt x="1343555" y="1472330"/>
                  <a:pt x="1342090" y="1471842"/>
                </a:cubicBezTo>
                <a:cubicBezTo>
                  <a:pt x="1338185" y="1470133"/>
                  <a:pt x="1334523" y="1468425"/>
                  <a:pt x="1330618" y="1467693"/>
                </a:cubicBezTo>
                <a:lnTo>
                  <a:pt x="1330409" y="1467170"/>
                </a:lnTo>
                <a:lnTo>
                  <a:pt x="1330373" y="1467206"/>
                </a:lnTo>
                <a:lnTo>
                  <a:pt x="1330373" y="1468426"/>
                </a:lnTo>
                <a:lnTo>
                  <a:pt x="1291955" y="1463240"/>
                </a:lnTo>
                <a:lnTo>
                  <a:pt x="1291808" y="1463299"/>
                </a:lnTo>
                <a:cubicBezTo>
                  <a:pt x="1291808" y="1463299"/>
                  <a:pt x="1291808" y="1463299"/>
                  <a:pt x="1291320" y="1463299"/>
                </a:cubicBezTo>
                <a:cubicBezTo>
                  <a:pt x="1290344" y="1462811"/>
                  <a:pt x="1289123" y="1462811"/>
                  <a:pt x="1287414" y="1462567"/>
                </a:cubicBezTo>
                <a:cubicBezTo>
                  <a:pt x="1286438" y="1462567"/>
                  <a:pt x="1284730" y="1462567"/>
                  <a:pt x="1283021" y="1461835"/>
                </a:cubicBezTo>
                <a:lnTo>
                  <a:pt x="1282839" y="1461286"/>
                </a:lnTo>
                <a:lnTo>
                  <a:pt x="1282777" y="1461348"/>
                </a:lnTo>
                <a:lnTo>
                  <a:pt x="1282777" y="1462324"/>
                </a:lnTo>
                <a:cubicBezTo>
                  <a:pt x="1263738" y="1459883"/>
                  <a:pt x="1245919" y="1460372"/>
                  <a:pt x="1226881" y="1460860"/>
                </a:cubicBezTo>
                <a:cubicBezTo>
                  <a:pt x="1225660" y="1460860"/>
                  <a:pt x="1224684" y="1461592"/>
                  <a:pt x="1222975" y="1461836"/>
                </a:cubicBezTo>
                <a:cubicBezTo>
                  <a:pt x="1221755" y="1461836"/>
                  <a:pt x="1220290" y="1461104"/>
                  <a:pt x="1219070" y="1461348"/>
                </a:cubicBezTo>
                <a:cubicBezTo>
                  <a:pt x="1217361" y="1461348"/>
                  <a:pt x="1215164" y="1462324"/>
                  <a:pt x="1213456" y="1462324"/>
                </a:cubicBezTo>
                <a:cubicBezTo>
                  <a:pt x="1211259" y="1462568"/>
                  <a:pt x="1209550" y="1461592"/>
                  <a:pt x="1207598" y="1461836"/>
                </a:cubicBezTo>
                <a:cubicBezTo>
                  <a:pt x="1203693" y="1461836"/>
                  <a:pt x="1199543" y="1463301"/>
                  <a:pt x="1195150" y="1463301"/>
                </a:cubicBezTo>
                <a:cubicBezTo>
                  <a:pt x="1191732" y="1463301"/>
                  <a:pt x="1190512" y="1463301"/>
                  <a:pt x="1187583" y="1463789"/>
                </a:cubicBezTo>
                <a:cubicBezTo>
                  <a:pt x="1185386" y="1464521"/>
                  <a:pt x="1181725" y="1464765"/>
                  <a:pt x="1177819" y="1465009"/>
                </a:cubicBezTo>
                <a:cubicBezTo>
                  <a:pt x="1174158" y="1465253"/>
                  <a:pt x="1170741" y="1464765"/>
                  <a:pt x="1166835" y="1465009"/>
                </a:cubicBezTo>
                <a:cubicBezTo>
                  <a:pt x="1163418" y="1465253"/>
                  <a:pt x="1159757" y="1466474"/>
                  <a:pt x="1155851" y="1466718"/>
                </a:cubicBezTo>
                <a:cubicBezTo>
                  <a:pt x="1146088" y="1467450"/>
                  <a:pt x="1135104" y="1468670"/>
                  <a:pt x="1125096" y="1470867"/>
                </a:cubicBezTo>
                <a:cubicBezTo>
                  <a:pt x="1134616" y="1473064"/>
                  <a:pt x="1150969" y="1470379"/>
                  <a:pt x="1163906" y="1470867"/>
                </a:cubicBezTo>
                <a:lnTo>
                  <a:pt x="1163858" y="1471110"/>
                </a:lnTo>
                <a:lnTo>
                  <a:pt x="1164639" y="1470134"/>
                </a:lnTo>
                <a:cubicBezTo>
                  <a:pt x="1181969" y="1469401"/>
                  <a:pt x="1197346" y="1468669"/>
                  <a:pt x="1211503" y="1468425"/>
                </a:cubicBezTo>
                <a:lnTo>
                  <a:pt x="1211750" y="1468672"/>
                </a:lnTo>
                <a:lnTo>
                  <a:pt x="1291808" y="1468913"/>
                </a:lnTo>
                <a:cubicBezTo>
                  <a:pt x="1306209" y="1469889"/>
                  <a:pt x="1321342" y="1467449"/>
                  <a:pt x="1334279" y="1471842"/>
                </a:cubicBezTo>
                <a:cubicBezTo>
                  <a:pt x="1327445" y="1474039"/>
                  <a:pt x="1316461" y="1472818"/>
                  <a:pt x="1310847" y="1471354"/>
                </a:cubicBezTo>
                <a:cubicBezTo>
                  <a:pt x="1309138" y="1472330"/>
                  <a:pt x="1306941" y="1473307"/>
                  <a:pt x="1304501" y="1473551"/>
                </a:cubicBezTo>
                <a:cubicBezTo>
                  <a:pt x="1303280" y="1472818"/>
                  <a:pt x="1304012" y="1470622"/>
                  <a:pt x="1301571" y="1471354"/>
                </a:cubicBezTo>
                <a:cubicBezTo>
                  <a:pt x="1296445" y="1471354"/>
                  <a:pt x="1289123" y="1471598"/>
                  <a:pt x="1282044" y="1471354"/>
                </a:cubicBezTo>
                <a:cubicBezTo>
                  <a:pt x="1278139" y="1470866"/>
                  <a:pt x="1274478" y="1469889"/>
                  <a:pt x="1271304" y="1471354"/>
                </a:cubicBezTo>
                <a:cubicBezTo>
                  <a:pt x="1285950" y="1471842"/>
                  <a:pt x="1300595" y="1473307"/>
                  <a:pt x="1315484" y="1474527"/>
                </a:cubicBezTo>
                <a:cubicBezTo>
                  <a:pt x="1329275" y="1475869"/>
                  <a:pt x="1343432" y="1477212"/>
                  <a:pt x="1357681" y="1477914"/>
                </a:cubicBezTo>
                <a:lnTo>
                  <a:pt x="1399069" y="1477470"/>
                </a:lnTo>
                <a:lnTo>
                  <a:pt x="1397009" y="1474039"/>
                </a:lnTo>
                <a:lnTo>
                  <a:pt x="1397009" y="1473851"/>
                </a:lnTo>
                <a:lnTo>
                  <a:pt x="1381632" y="1467937"/>
                </a:lnTo>
                <a:lnTo>
                  <a:pt x="1381744" y="1467751"/>
                </a:lnTo>
                <a:lnTo>
                  <a:pt x="1377483" y="1466472"/>
                </a:lnTo>
                <a:lnTo>
                  <a:pt x="1371380" y="1464890"/>
                </a:lnTo>
                <a:lnTo>
                  <a:pt x="1371380" y="1465007"/>
                </a:lnTo>
                <a:lnTo>
                  <a:pt x="1356735" y="1462078"/>
                </a:lnTo>
                <a:cubicBezTo>
                  <a:pt x="1352341" y="1461102"/>
                  <a:pt x="1348680" y="1460614"/>
                  <a:pt x="1344774" y="1460370"/>
                </a:cubicBezTo>
                <a:lnTo>
                  <a:pt x="1338595" y="1459454"/>
                </a:lnTo>
                <a:lnTo>
                  <a:pt x="1338916" y="1459882"/>
                </a:lnTo>
                <a:lnTo>
                  <a:pt x="1338380" y="1459422"/>
                </a:lnTo>
                <a:lnTo>
                  <a:pt x="1338184" y="1459393"/>
                </a:lnTo>
                <a:lnTo>
                  <a:pt x="1337969" y="1459070"/>
                </a:lnTo>
                <a:lnTo>
                  <a:pt x="1336866" y="1458125"/>
                </a:lnTo>
                <a:lnTo>
                  <a:pt x="1336720" y="1458417"/>
                </a:lnTo>
                <a:cubicBezTo>
                  <a:pt x="1335987" y="1458417"/>
                  <a:pt x="1335987" y="1458417"/>
                  <a:pt x="1335987" y="1458173"/>
                </a:cubicBezTo>
                <a:cubicBezTo>
                  <a:pt x="1329641" y="1455244"/>
                  <a:pt x="1321830" y="1453047"/>
                  <a:pt x="1314752" y="1450607"/>
                </a:cubicBezTo>
                <a:cubicBezTo>
                  <a:pt x="1308894" y="1448654"/>
                  <a:pt x="1302303" y="1446457"/>
                  <a:pt x="1295713" y="1444016"/>
                </a:cubicBezTo>
                <a:lnTo>
                  <a:pt x="1295226" y="1442797"/>
                </a:lnTo>
                <a:lnTo>
                  <a:pt x="1295225" y="1442797"/>
                </a:lnTo>
                <a:lnTo>
                  <a:pt x="1295225" y="1443774"/>
                </a:lnTo>
                <a:cubicBezTo>
                  <a:pt x="1271549" y="1437183"/>
                  <a:pt x="1251045" y="1427420"/>
                  <a:pt x="1227125" y="1420585"/>
                </a:cubicBezTo>
                <a:close/>
                <a:moveTo>
                  <a:pt x="434738" y="1420134"/>
                </a:moveTo>
                <a:lnTo>
                  <a:pt x="427985" y="1420340"/>
                </a:lnTo>
                <a:lnTo>
                  <a:pt x="426813" y="1420535"/>
                </a:lnTo>
                <a:lnTo>
                  <a:pt x="426520" y="1420828"/>
                </a:lnTo>
                <a:lnTo>
                  <a:pt x="426437" y="1420816"/>
                </a:lnTo>
                <a:lnTo>
                  <a:pt x="426521" y="1421316"/>
                </a:lnTo>
                <a:lnTo>
                  <a:pt x="430914" y="1421560"/>
                </a:lnTo>
                <a:lnTo>
                  <a:pt x="434331" y="1421560"/>
                </a:lnTo>
                <a:close/>
                <a:moveTo>
                  <a:pt x="1130222" y="1419853"/>
                </a:moveTo>
                <a:cubicBezTo>
                  <a:pt x="1126561" y="1419853"/>
                  <a:pt x="1121923" y="1418877"/>
                  <a:pt x="1119727" y="1420829"/>
                </a:cubicBezTo>
                <a:cubicBezTo>
                  <a:pt x="1124853" y="1422294"/>
                  <a:pt x="1132663" y="1423514"/>
                  <a:pt x="1139986" y="1423270"/>
                </a:cubicBezTo>
                <a:cubicBezTo>
                  <a:pt x="1142182" y="1422782"/>
                  <a:pt x="1145844" y="1424003"/>
                  <a:pt x="1146576" y="1421562"/>
                </a:cubicBezTo>
                <a:cubicBezTo>
                  <a:pt x="1145844" y="1419853"/>
                  <a:pt x="1141939" y="1420341"/>
                  <a:pt x="1140230" y="1420829"/>
                </a:cubicBezTo>
                <a:cubicBezTo>
                  <a:pt x="1137301" y="1419365"/>
                  <a:pt x="1133639" y="1419853"/>
                  <a:pt x="1130222" y="1419853"/>
                </a:cubicBezTo>
                <a:close/>
                <a:moveTo>
                  <a:pt x="441409" y="1419852"/>
                </a:moveTo>
                <a:lnTo>
                  <a:pt x="439391" y="1420717"/>
                </a:lnTo>
                <a:lnTo>
                  <a:pt x="441654" y="1420340"/>
                </a:lnTo>
                <a:lnTo>
                  <a:pt x="442874" y="1420218"/>
                </a:lnTo>
                <a:close/>
                <a:moveTo>
                  <a:pt x="739907" y="1419376"/>
                </a:moveTo>
                <a:lnTo>
                  <a:pt x="738219" y="1420341"/>
                </a:lnTo>
                <a:cubicBezTo>
                  <a:pt x="739195" y="1424003"/>
                  <a:pt x="741880" y="1421806"/>
                  <a:pt x="744321" y="1422050"/>
                </a:cubicBezTo>
                <a:cubicBezTo>
                  <a:pt x="751643" y="1422538"/>
                  <a:pt x="763360" y="1423270"/>
                  <a:pt x="771415" y="1422050"/>
                </a:cubicBezTo>
                <a:lnTo>
                  <a:pt x="768596" y="1421169"/>
                </a:lnTo>
                <a:lnTo>
                  <a:pt x="768486" y="1421316"/>
                </a:lnTo>
                <a:cubicBezTo>
                  <a:pt x="765801" y="1420828"/>
                  <a:pt x="763116" y="1420828"/>
                  <a:pt x="760675" y="1420584"/>
                </a:cubicBezTo>
                <a:close/>
                <a:moveTo>
                  <a:pt x="712988" y="1419099"/>
                </a:moveTo>
                <a:lnTo>
                  <a:pt x="712590" y="1419365"/>
                </a:lnTo>
                <a:cubicBezTo>
                  <a:pt x="711125" y="1418877"/>
                  <a:pt x="710393" y="1418389"/>
                  <a:pt x="710393" y="1420341"/>
                </a:cubicBezTo>
                <a:cubicBezTo>
                  <a:pt x="711125" y="1420341"/>
                  <a:pt x="711613" y="1420341"/>
                  <a:pt x="712590" y="1420341"/>
                </a:cubicBezTo>
                <a:lnTo>
                  <a:pt x="712590" y="1420095"/>
                </a:lnTo>
                <a:lnTo>
                  <a:pt x="712590" y="1419853"/>
                </a:lnTo>
                <a:lnTo>
                  <a:pt x="712659" y="1419922"/>
                </a:lnTo>
                <a:close/>
                <a:moveTo>
                  <a:pt x="473872" y="1419089"/>
                </a:moveTo>
                <a:lnTo>
                  <a:pt x="465820" y="1420096"/>
                </a:lnTo>
                <a:lnTo>
                  <a:pt x="466507" y="1420669"/>
                </a:lnTo>
                <a:lnTo>
                  <a:pt x="466550" y="1420584"/>
                </a:lnTo>
                <a:cubicBezTo>
                  <a:pt x="469235" y="1419852"/>
                  <a:pt x="472164" y="1420340"/>
                  <a:pt x="474605" y="1421072"/>
                </a:cubicBezTo>
                <a:cubicBezTo>
                  <a:pt x="475337" y="1421316"/>
                  <a:pt x="476558" y="1421316"/>
                  <a:pt x="477290" y="1421561"/>
                </a:cubicBezTo>
                <a:lnTo>
                  <a:pt x="477329" y="1421600"/>
                </a:lnTo>
                <a:lnTo>
                  <a:pt x="483155" y="1422433"/>
                </a:lnTo>
                <a:lnTo>
                  <a:pt x="483636" y="1422049"/>
                </a:lnTo>
                <a:cubicBezTo>
                  <a:pt x="485589" y="1422293"/>
                  <a:pt x="487542" y="1422293"/>
                  <a:pt x="489494" y="1422293"/>
                </a:cubicBezTo>
                <a:lnTo>
                  <a:pt x="493784" y="1422531"/>
                </a:lnTo>
                <a:lnTo>
                  <a:pt x="494539" y="1421561"/>
                </a:lnTo>
                <a:lnTo>
                  <a:pt x="494377" y="1421561"/>
                </a:lnTo>
                <a:lnTo>
                  <a:pt x="494377" y="1421438"/>
                </a:lnTo>
                <a:lnTo>
                  <a:pt x="487786" y="1420339"/>
                </a:lnTo>
                <a:lnTo>
                  <a:pt x="482608" y="1419889"/>
                </a:lnTo>
                <a:lnTo>
                  <a:pt x="482660" y="1420096"/>
                </a:lnTo>
                <a:cubicBezTo>
                  <a:pt x="479975" y="1420218"/>
                  <a:pt x="476863" y="1419486"/>
                  <a:pt x="473872" y="1419089"/>
                </a:cubicBezTo>
                <a:close/>
                <a:moveTo>
                  <a:pt x="725007" y="1419029"/>
                </a:moveTo>
                <a:lnTo>
                  <a:pt x="713338" y="1419835"/>
                </a:lnTo>
                <a:lnTo>
                  <a:pt x="713078" y="1420095"/>
                </a:lnTo>
                <a:lnTo>
                  <a:pt x="712955" y="1420218"/>
                </a:lnTo>
                <a:lnTo>
                  <a:pt x="713078" y="1420341"/>
                </a:lnTo>
                <a:cubicBezTo>
                  <a:pt x="720400" y="1421318"/>
                  <a:pt x="731140" y="1424247"/>
                  <a:pt x="736754" y="1422050"/>
                </a:cubicBezTo>
                <a:cubicBezTo>
                  <a:pt x="733337" y="1420951"/>
                  <a:pt x="729187" y="1419670"/>
                  <a:pt x="725007" y="1419029"/>
                </a:cubicBezTo>
                <a:close/>
                <a:moveTo>
                  <a:pt x="407801" y="1418263"/>
                </a:moveTo>
                <a:lnTo>
                  <a:pt x="405285" y="1418599"/>
                </a:lnTo>
                <a:lnTo>
                  <a:pt x="405285" y="1419363"/>
                </a:lnTo>
                <a:cubicBezTo>
                  <a:pt x="405529" y="1419363"/>
                  <a:pt x="406017" y="1419363"/>
                  <a:pt x="406505" y="1419363"/>
                </a:cubicBezTo>
                <a:lnTo>
                  <a:pt x="406612" y="1419790"/>
                </a:lnTo>
                <a:lnTo>
                  <a:pt x="406749" y="1419607"/>
                </a:lnTo>
                <a:lnTo>
                  <a:pt x="407939" y="1419369"/>
                </a:lnTo>
                <a:close/>
                <a:moveTo>
                  <a:pt x="951795" y="1416924"/>
                </a:moveTo>
                <a:cubicBezTo>
                  <a:pt x="955212" y="1422050"/>
                  <a:pt x="964243" y="1420829"/>
                  <a:pt x="972542" y="1420829"/>
                </a:cubicBezTo>
                <a:lnTo>
                  <a:pt x="972492" y="1421079"/>
                </a:lnTo>
                <a:lnTo>
                  <a:pt x="986943" y="1421316"/>
                </a:lnTo>
                <a:cubicBezTo>
                  <a:pt x="987676" y="1421316"/>
                  <a:pt x="988408" y="1421316"/>
                  <a:pt x="989384" y="1421560"/>
                </a:cubicBezTo>
                <a:lnTo>
                  <a:pt x="989386" y="1421562"/>
                </a:lnTo>
                <a:lnTo>
                  <a:pt x="992557" y="1421562"/>
                </a:lnTo>
                <a:lnTo>
                  <a:pt x="992557" y="1420806"/>
                </a:lnTo>
                <a:close/>
                <a:moveTo>
                  <a:pt x="758966" y="1415704"/>
                </a:moveTo>
                <a:cubicBezTo>
                  <a:pt x="754328" y="1415704"/>
                  <a:pt x="748715" y="1415948"/>
                  <a:pt x="744321" y="1416680"/>
                </a:cubicBezTo>
                <a:cubicBezTo>
                  <a:pt x="743100" y="1416680"/>
                  <a:pt x="740660" y="1415704"/>
                  <a:pt x="740416" y="1417656"/>
                </a:cubicBezTo>
                <a:lnTo>
                  <a:pt x="740376" y="1417695"/>
                </a:lnTo>
                <a:lnTo>
                  <a:pt x="760675" y="1418875"/>
                </a:lnTo>
                <a:lnTo>
                  <a:pt x="768048" y="1419566"/>
                </a:lnTo>
                <a:lnTo>
                  <a:pt x="767998" y="1419365"/>
                </a:lnTo>
                <a:cubicBezTo>
                  <a:pt x="777883" y="1419731"/>
                  <a:pt x="788928" y="1420463"/>
                  <a:pt x="799881" y="1421134"/>
                </a:cubicBezTo>
                <a:lnTo>
                  <a:pt x="830872" y="1422522"/>
                </a:lnTo>
                <a:lnTo>
                  <a:pt x="830975" y="1422162"/>
                </a:lnTo>
                <a:lnTo>
                  <a:pt x="804611" y="1419363"/>
                </a:lnTo>
                <a:lnTo>
                  <a:pt x="780397" y="1416486"/>
                </a:lnTo>
                <a:lnTo>
                  <a:pt x="780446" y="1416680"/>
                </a:lnTo>
                <a:cubicBezTo>
                  <a:pt x="772879" y="1416680"/>
                  <a:pt x="765068" y="1415460"/>
                  <a:pt x="758966" y="1415704"/>
                </a:cubicBezTo>
                <a:close/>
                <a:moveTo>
                  <a:pt x="371081" y="1414939"/>
                </a:moveTo>
                <a:lnTo>
                  <a:pt x="366231" y="1416923"/>
                </a:lnTo>
                <a:lnTo>
                  <a:pt x="362839" y="1417994"/>
                </a:lnTo>
                <a:lnTo>
                  <a:pt x="364278" y="1418387"/>
                </a:lnTo>
                <a:lnTo>
                  <a:pt x="366481" y="1419234"/>
                </a:lnTo>
                <a:lnTo>
                  <a:pt x="367250" y="1419143"/>
                </a:lnTo>
                <a:lnTo>
                  <a:pt x="367451" y="1418875"/>
                </a:lnTo>
                <a:cubicBezTo>
                  <a:pt x="371112" y="1418875"/>
                  <a:pt x="374530" y="1418631"/>
                  <a:pt x="377947" y="1418631"/>
                </a:cubicBezTo>
                <a:lnTo>
                  <a:pt x="388439" y="1418392"/>
                </a:lnTo>
                <a:lnTo>
                  <a:pt x="388443" y="1418387"/>
                </a:lnTo>
                <a:lnTo>
                  <a:pt x="388489" y="1418375"/>
                </a:lnTo>
                <a:lnTo>
                  <a:pt x="388443" y="1418143"/>
                </a:lnTo>
                <a:lnTo>
                  <a:pt x="388687" y="1418143"/>
                </a:lnTo>
                <a:lnTo>
                  <a:pt x="388687" y="1417430"/>
                </a:lnTo>
                <a:lnTo>
                  <a:pt x="386489" y="1416923"/>
                </a:lnTo>
                <a:lnTo>
                  <a:pt x="382494" y="1416035"/>
                </a:lnTo>
                <a:lnTo>
                  <a:pt x="382340" y="1416190"/>
                </a:lnTo>
                <a:cubicBezTo>
                  <a:pt x="380632" y="1415946"/>
                  <a:pt x="378923" y="1415946"/>
                  <a:pt x="377214" y="1415702"/>
                </a:cubicBezTo>
                <a:cubicBezTo>
                  <a:pt x="375018" y="1415702"/>
                  <a:pt x="373065" y="1415702"/>
                  <a:pt x="371112" y="1414970"/>
                </a:cubicBezTo>
                <a:close/>
                <a:moveTo>
                  <a:pt x="312288" y="1414482"/>
                </a:moveTo>
                <a:cubicBezTo>
                  <a:pt x="312532" y="1414482"/>
                  <a:pt x="312776" y="1414482"/>
                  <a:pt x="312776" y="1414726"/>
                </a:cubicBezTo>
                <a:cubicBezTo>
                  <a:pt x="312776" y="1414970"/>
                  <a:pt x="312776" y="1415702"/>
                  <a:pt x="312532" y="1415702"/>
                </a:cubicBezTo>
                <a:cubicBezTo>
                  <a:pt x="305697" y="1416923"/>
                  <a:pt x="298619" y="1417899"/>
                  <a:pt x="291785" y="1418632"/>
                </a:cubicBezTo>
                <a:cubicBezTo>
                  <a:pt x="286903" y="1419364"/>
                  <a:pt x="281533" y="1419852"/>
                  <a:pt x="276163" y="1420584"/>
                </a:cubicBezTo>
                <a:cubicBezTo>
                  <a:pt x="275919" y="1420584"/>
                  <a:pt x="275675" y="1420340"/>
                  <a:pt x="275675" y="1420096"/>
                </a:cubicBezTo>
                <a:cubicBezTo>
                  <a:pt x="275675" y="1419852"/>
                  <a:pt x="275919" y="1419608"/>
                  <a:pt x="276163" y="1419608"/>
                </a:cubicBezTo>
                <a:cubicBezTo>
                  <a:pt x="281533" y="1418632"/>
                  <a:pt x="286659" y="1418143"/>
                  <a:pt x="291785" y="1417655"/>
                </a:cubicBezTo>
                <a:cubicBezTo>
                  <a:pt x="298619" y="1416679"/>
                  <a:pt x="305697" y="1415947"/>
                  <a:pt x="312288" y="1414482"/>
                </a:cubicBezTo>
                <a:close/>
                <a:moveTo>
                  <a:pt x="502431" y="1414238"/>
                </a:moveTo>
                <a:cubicBezTo>
                  <a:pt x="502431" y="1414970"/>
                  <a:pt x="503163" y="1415214"/>
                  <a:pt x="503407" y="1415214"/>
                </a:cubicBezTo>
                <a:lnTo>
                  <a:pt x="503366" y="1415377"/>
                </a:lnTo>
                <a:lnTo>
                  <a:pt x="505604" y="1414970"/>
                </a:lnTo>
                <a:lnTo>
                  <a:pt x="509631" y="1414238"/>
                </a:lnTo>
                <a:close/>
                <a:moveTo>
                  <a:pt x="469602" y="1413994"/>
                </a:moveTo>
                <a:lnTo>
                  <a:pt x="469724" y="1414238"/>
                </a:lnTo>
                <a:cubicBezTo>
                  <a:pt x="464598" y="1414970"/>
                  <a:pt x="455810" y="1413749"/>
                  <a:pt x="449952" y="1416434"/>
                </a:cubicBezTo>
                <a:cubicBezTo>
                  <a:pt x="454346" y="1416678"/>
                  <a:pt x="458984" y="1416434"/>
                  <a:pt x="464109" y="1416434"/>
                </a:cubicBezTo>
                <a:cubicBezTo>
                  <a:pt x="470211" y="1416190"/>
                  <a:pt x="476558" y="1417167"/>
                  <a:pt x="481195" y="1414238"/>
                </a:cubicBezTo>
                <a:lnTo>
                  <a:pt x="481224" y="1414218"/>
                </a:lnTo>
                <a:lnTo>
                  <a:pt x="473141" y="1413994"/>
                </a:lnTo>
                <a:close/>
                <a:moveTo>
                  <a:pt x="346216" y="1413994"/>
                </a:moveTo>
                <a:lnTo>
                  <a:pt x="347436" y="1414238"/>
                </a:lnTo>
                <a:lnTo>
                  <a:pt x="348901" y="1413994"/>
                </a:lnTo>
                <a:lnTo>
                  <a:pt x="349877" y="1414238"/>
                </a:lnTo>
                <a:lnTo>
                  <a:pt x="349389" y="1414726"/>
                </a:lnTo>
                <a:lnTo>
                  <a:pt x="348412" y="1414970"/>
                </a:lnTo>
                <a:lnTo>
                  <a:pt x="347192" y="1414970"/>
                </a:lnTo>
                <a:lnTo>
                  <a:pt x="346460" y="1414970"/>
                </a:lnTo>
                <a:lnTo>
                  <a:pt x="345972" y="1414482"/>
                </a:lnTo>
                <a:close/>
                <a:moveTo>
                  <a:pt x="568693" y="1413043"/>
                </a:moveTo>
                <a:lnTo>
                  <a:pt x="561500" y="1414482"/>
                </a:lnTo>
                <a:lnTo>
                  <a:pt x="556814" y="1415334"/>
                </a:lnTo>
                <a:lnTo>
                  <a:pt x="556374" y="1416434"/>
                </a:lnTo>
                <a:cubicBezTo>
                  <a:pt x="561744" y="1418143"/>
                  <a:pt x="573216" y="1416678"/>
                  <a:pt x="581759" y="1417167"/>
                </a:cubicBezTo>
                <a:lnTo>
                  <a:pt x="581736" y="1417282"/>
                </a:lnTo>
                <a:lnTo>
                  <a:pt x="583712" y="1416923"/>
                </a:lnTo>
                <a:lnTo>
                  <a:pt x="585909" y="1416923"/>
                </a:lnTo>
                <a:cubicBezTo>
                  <a:pt x="585420" y="1416678"/>
                  <a:pt x="586397" y="1416434"/>
                  <a:pt x="586397" y="1416678"/>
                </a:cubicBezTo>
                <a:cubicBezTo>
                  <a:pt x="583956" y="1413505"/>
                  <a:pt x="573949" y="1412529"/>
                  <a:pt x="568578" y="1413505"/>
                </a:cubicBezTo>
                <a:close/>
                <a:moveTo>
                  <a:pt x="1052602" y="1413019"/>
                </a:moveTo>
                <a:cubicBezTo>
                  <a:pt x="1052602" y="1415704"/>
                  <a:pt x="1048941" y="1414727"/>
                  <a:pt x="1048697" y="1416924"/>
                </a:cubicBezTo>
                <a:cubicBezTo>
                  <a:pt x="1051626" y="1416680"/>
                  <a:pt x="1052847" y="1418633"/>
                  <a:pt x="1054311" y="1419609"/>
                </a:cubicBezTo>
                <a:cubicBezTo>
                  <a:pt x="1064075" y="1418144"/>
                  <a:pt x="1071641" y="1419609"/>
                  <a:pt x="1082381" y="1417900"/>
                </a:cubicBezTo>
                <a:cubicBezTo>
                  <a:pt x="1073350" y="1414971"/>
                  <a:pt x="1063342" y="1413751"/>
                  <a:pt x="1052602" y="1413019"/>
                </a:cubicBezTo>
                <a:close/>
                <a:moveTo>
                  <a:pt x="444182" y="1412952"/>
                </a:moveTo>
                <a:lnTo>
                  <a:pt x="444094" y="1413018"/>
                </a:lnTo>
                <a:cubicBezTo>
                  <a:pt x="443362" y="1413018"/>
                  <a:pt x="442630" y="1413018"/>
                  <a:pt x="441898" y="1413018"/>
                </a:cubicBezTo>
                <a:lnTo>
                  <a:pt x="431402" y="1413018"/>
                </a:lnTo>
                <a:lnTo>
                  <a:pt x="432647" y="1414264"/>
                </a:lnTo>
                <a:lnTo>
                  <a:pt x="437016" y="1414482"/>
                </a:lnTo>
                <a:cubicBezTo>
                  <a:pt x="439945" y="1414726"/>
                  <a:pt x="443362" y="1414726"/>
                  <a:pt x="446291" y="1414482"/>
                </a:cubicBezTo>
                <a:cubicBezTo>
                  <a:pt x="447267" y="1413505"/>
                  <a:pt x="446657" y="1413444"/>
                  <a:pt x="445772" y="1413444"/>
                </a:cubicBezTo>
                <a:close/>
                <a:moveTo>
                  <a:pt x="790209" y="1412775"/>
                </a:moveTo>
                <a:cubicBezTo>
                  <a:pt x="788745" y="1413019"/>
                  <a:pt x="786304" y="1413019"/>
                  <a:pt x="784351" y="1413507"/>
                </a:cubicBezTo>
                <a:lnTo>
                  <a:pt x="781239" y="1414840"/>
                </a:lnTo>
                <a:lnTo>
                  <a:pt x="804611" y="1417410"/>
                </a:lnTo>
                <a:cubicBezTo>
                  <a:pt x="813642" y="1418143"/>
                  <a:pt x="823162" y="1418875"/>
                  <a:pt x="832193" y="1420340"/>
                </a:cubicBezTo>
                <a:lnTo>
                  <a:pt x="832340" y="1420584"/>
                </a:lnTo>
                <a:lnTo>
                  <a:pt x="834450" y="1420584"/>
                </a:lnTo>
                <a:lnTo>
                  <a:pt x="834633" y="1420340"/>
                </a:lnTo>
                <a:cubicBezTo>
                  <a:pt x="836830" y="1419852"/>
                  <a:pt x="839515" y="1420096"/>
                  <a:pt x="841956" y="1421316"/>
                </a:cubicBezTo>
                <a:lnTo>
                  <a:pt x="842017" y="1421560"/>
                </a:lnTo>
                <a:lnTo>
                  <a:pt x="845617" y="1421560"/>
                </a:lnTo>
                <a:lnTo>
                  <a:pt x="845667" y="1421660"/>
                </a:lnTo>
                <a:lnTo>
                  <a:pt x="849756" y="1422049"/>
                </a:lnTo>
                <a:lnTo>
                  <a:pt x="851231" y="1422049"/>
                </a:lnTo>
                <a:lnTo>
                  <a:pt x="851475" y="1422049"/>
                </a:lnTo>
                <a:lnTo>
                  <a:pt x="852207" y="1422781"/>
                </a:lnTo>
                <a:lnTo>
                  <a:pt x="851475" y="1423514"/>
                </a:lnTo>
                <a:lnTo>
                  <a:pt x="851231" y="1423514"/>
                </a:lnTo>
                <a:lnTo>
                  <a:pt x="850072" y="1423514"/>
                </a:lnTo>
                <a:lnTo>
                  <a:pt x="850255" y="1423758"/>
                </a:lnTo>
                <a:cubicBezTo>
                  <a:pt x="853916" y="1424735"/>
                  <a:pt x="857577" y="1423758"/>
                  <a:pt x="860506" y="1423270"/>
                </a:cubicBezTo>
                <a:cubicBezTo>
                  <a:pt x="861971" y="1422538"/>
                  <a:pt x="860994" y="1425467"/>
                  <a:pt x="862947" y="1424735"/>
                </a:cubicBezTo>
                <a:cubicBezTo>
                  <a:pt x="877348" y="1425467"/>
                  <a:pt x="897607" y="1426199"/>
                  <a:pt x="915914" y="1427908"/>
                </a:cubicBezTo>
                <a:cubicBezTo>
                  <a:pt x="922992" y="1428640"/>
                  <a:pt x="927630" y="1429372"/>
                  <a:pt x="935685" y="1428396"/>
                </a:cubicBezTo>
                <a:cubicBezTo>
                  <a:pt x="938370" y="1428152"/>
                  <a:pt x="941787" y="1428396"/>
                  <a:pt x="943496" y="1426199"/>
                </a:cubicBezTo>
                <a:cubicBezTo>
                  <a:pt x="929339" y="1423514"/>
                  <a:pt x="912008" y="1423270"/>
                  <a:pt x="896875" y="1421562"/>
                </a:cubicBezTo>
                <a:cubicBezTo>
                  <a:pt x="892481" y="1420829"/>
                  <a:pt x="887356" y="1420585"/>
                  <a:pt x="883451" y="1419365"/>
                </a:cubicBezTo>
                <a:cubicBezTo>
                  <a:pt x="879057" y="1417900"/>
                  <a:pt x="874175" y="1412775"/>
                  <a:pt x="866365" y="1414239"/>
                </a:cubicBezTo>
                <a:lnTo>
                  <a:pt x="866487" y="1413750"/>
                </a:lnTo>
                <a:lnTo>
                  <a:pt x="863924" y="1413750"/>
                </a:lnTo>
                <a:lnTo>
                  <a:pt x="859222" y="1413044"/>
                </a:lnTo>
                <a:lnTo>
                  <a:pt x="859530" y="1413507"/>
                </a:lnTo>
                <a:cubicBezTo>
                  <a:pt x="837074" y="1411066"/>
                  <a:pt x="814374" y="1411066"/>
                  <a:pt x="790209" y="1412775"/>
                </a:cubicBezTo>
                <a:close/>
                <a:moveTo>
                  <a:pt x="426998" y="1412565"/>
                </a:moveTo>
                <a:lnTo>
                  <a:pt x="426696" y="1413625"/>
                </a:lnTo>
                <a:lnTo>
                  <a:pt x="427985" y="1413993"/>
                </a:lnTo>
                <a:lnTo>
                  <a:pt x="428229" y="1413993"/>
                </a:lnTo>
                <a:lnTo>
                  <a:pt x="428696" y="1412826"/>
                </a:lnTo>
                <a:close/>
                <a:moveTo>
                  <a:pt x="395189" y="1412549"/>
                </a:moveTo>
                <a:lnTo>
                  <a:pt x="388930" y="1413994"/>
                </a:lnTo>
                <a:lnTo>
                  <a:pt x="384740" y="1415236"/>
                </a:lnTo>
                <a:lnTo>
                  <a:pt x="386489" y="1415702"/>
                </a:lnTo>
                <a:cubicBezTo>
                  <a:pt x="387466" y="1415947"/>
                  <a:pt x="388930" y="1415947"/>
                  <a:pt x="389663" y="1416191"/>
                </a:cubicBezTo>
                <a:lnTo>
                  <a:pt x="389678" y="1416213"/>
                </a:lnTo>
                <a:lnTo>
                  <a:pt x="404797" y="1416922"/>
                </a:lnTo>
                <a:lnTo>
                  <a:pt x="404553" y="1417898"/>
                </a:lnTo>
                <a:lnTo>
                  <a:pt x="405040" y="1417411"/>
                </a:lnTo>
                <a:lnTo>
                  <a:pt x="408137" y="1416831"/>
                </a:lnTo>
                <a:lnTo>
                  <a:pt x="408213" y="1416678"/>
                </a:lnTo>
                <a:cubicBezTo>
                  <a:pt x="411631" y="1416434"/>
                  <a:pt x="415048" y="1416190"/>
                  <a:pt x="418221" y="1415946"/>
                </a:cubicBezTo>
                <a:cubicBezTo>
                  <a:pt x="420662" y="1415946"/>
                  <a:pt x="423103" y="1415702"/>
                  <a:pt x="425788" y="1415458"/>
                </a:cubicBezTo>
                <a:cubicBezTo>
                  <a:pt x="426032" y="1415458"/>
                  <a:pt x="426276" y="1415702"/>
                  <a:pt x="426276" y="1415946"/>
                </a:cubicBezTo>
                <a:cubicBezTo>
                  <a:pt x="426276" y="1416434"/>
                  <a:pt x="426032" y="1416678"/>
                  <a:pt x="425788" y="1416678"/>
                </a:cubicBezTo>
                <a:cubicBezTo>
                  <a:pt x="423347" y="1416923"/>
                  <a:pt x="420662" y="1417411"/>
                  <a:pt x="418221" y="1417411"/>
                </a:cubicBezTo>
                <a:lnTo>
                  <a:pt x="408766" y="1418102"/>
                </a:lnTo>
                <a:lnTo>
                  <a:pt x="408882" y="1418920"/>
                </a:lnTo>
                <a:lnTo>
                  <a:pt x="413095" y="1419363"/>
                </a:lnTo>
                <a:lnTo>
                  <a:pt x="419254" y="1419591"/>
                </a:lnTo>
                <a:lnTo>
                  <a:pt x="419197" y="1419364"/>
                </a:lnTo>
                <a:lnTo>
                  <a:pt x="423978" y="1418886"/>
                </a:lnTo>
                <a:lnTo>
                  <a:pt x="424080" y="1418631"/>
                </a:lnTo>
                <a:lnTo>
                  <a:pt x="424453" y="1418838"/>
                </a:lnTo>
                <a:lnTo>
                  <a:pt x="426520" y="1418632"/>
                </a:lnTo>
                <a:lnTo>
                  <a:pt x="426477" y="1418846"/>
                </a:lnTo>
                <a:lnTo>
                  <a:pt x="427985" y="1418631"/>
                </a:lnTo>
                <a:lnTo>
                  <a:pt x="435552" y="1418408"/>
                </a:lnTo>
                <a:lnTo>
                  <a:pt x="435552" y="1418143"/>
                </a:lnTo>
                <a:cubicBezTo>
                  <a:pt x="436528" y="1418143"/>
                  <a:pt x="436528" y="1418631"/>
                  <a:pt x="437260" y="1418631"/>
                </a:cubicBezTo>
                <a:lnTo>
                  <a:pt x="437107" y="1419852"/>
                </a:lnTo>
                <a:lnTo>
                  <a:pt x="440993" y="1418215"/>
                </a:lnTo>
                <a:lnTo>
                  <a:pt x="440921" y="1418143"/>
                </a:lnTo>
                <a:lnTo>
                  <a:pt x="441178" y="1418131"/>
                </a:lnTo>
                <a:lnTo>
                  <a:pt x="441410" y="1417899"/>
                </a:lnTo>
                <a:lnTo>
                  <a:pt x="441687" y="1418107"/>
                </a:lnTo>
                <a:lnTo>
                  <a:pt x="444796" y="1417960"/>
                </a:lnTo>
                <a:cubicBezTo>
                  <a:pt x="446169" y="1418204"/>
                  <a:pt x="447389" y="1418265"/>
                  <a:pt x="447756" y="1416678"/>
                </a:cubicBezTo>
                <a:cubicBezTo>
                  <a:pt x="447023" y="1416678"/>
                  <a:pt x="447023" y="1416190"/>
                  <a:pt x="446291" y="1416190"/>
                </a:cubicBezTo>
                <a:lnTo>
                  <a:pt x="446395" y="1415877"/>
                </a:lnTo>
                <a:lnTo>
                  <a:pt x="446291" y="1415947"/>
                </a:lnTo>
                <a:cubicBezTo>
                  <a:pt x="445071" y="1416191"/>
                  <a:pt x="443851" y="1416191"/>
                  <a:pt x="442386" y="1416191"/>
                </a:cubicBezTo>
                <a:cubicBezTo>
                  <a:pt x="440433" y="1416191"/>
                  <a:pt x="438725" y="1416191"/>
                  <a:pt x="437016" y="1415947"/>
                </a:cubicBezTo>
                <a:lnTo>
                  <a:pt x="432525" y="1415947"/>
                </a:lnTo>
                <a:lnTo>
                  <a:pt x="432622" y="1416190"/>
                </a:lnTo>
                <a:cubicBezTo>
                  <a:pt x="430181" y="1416923"/>
                  <a:pt x="427984" y="1416434"/>
                  <a:pt x="428229" y="1414482"/>
                </a:cubicBezTo>
                <a:lnTo>
                  <a:pt x="428232" y="1414481"/>
                </a:lnTo>
                <a:lnTo>
                  <a:pt x="427985" y="1414481"/>
                </a:lnTo>
                <a:lnTo>
                  <a:pt x="427497" y="1414481"/>
                </a:lnTo>
                <a:lnTo>
                  <a:pt x="426530" y="1414205"/>
                </a:lnTo>
                <a:lnTo>
                  <a:pt x="426521" y="1414238"/>
                </a:lnTo>
                <a:lnTo>
                  <a:pt x="425788" y="1413994"/>
                </a:lnTo>
                <a:lnTo>
                  <a:pt x="426032" y="1414726"/>
                </a:lnTo>
                <a:cubicBezTo>
                  <a:pt x="416269" y="1413018"/>
                  <a:pt x="405285" y="1411309"/>
                  <a:pt x="395033" y="1413018"/>
                </a:cubicBezTo>
                <a:close/>
                <a:moveTo>
                  <a:pt x="1004029" y="1412042"/>
                </a:moveTo>
                <a:lnTo>
                  <a:pt x="1003057" y="1412285"/>
                </a:lnTo>
                <a:lnTo>
                  <a:pt x="1004029" y="1412285"/>
                </a:lnTo>
                <a:close/>
                <a:moveTo>
                  <a:pt x="677197" y="1412042"/>
                </a:moveTo>
                <a:cubicBezTo>
                  <a:pt x="677685" y="1414239"/>
                  <a:pt x="680370" y="1413263"/>
                  <a:pt x="682323" y="1413751"/>
                </a:cubicBezTo>
                <a:cubicBezTo>
                  <a:pt x="685008" y="1414239"/>
                  <a:pt x="687693" y="1414971"/>
                  <a:pt x="691842" y="1414727"/>
                </a:cubicBezTo>
                <a:cubicBezTo>
                  <a:pt x="691354" y="1413263"/>
                  <a:pt x="694283" y="1414971"/>
                  <a:pt x="693795" y="1413751"/>
                </a:cubicBezTo>
                <a:lnTo>
                  <a:pt x="693988" y="1413557"/>
                </a:lnTo>
                <a:lnTo>
                  <a:pt x="691755" y="1412760"/>
                </a:lnTo>
                <a:lnTo>
                  <a:pt x="691842" y="1413019"/>
                </a:lnTo>
                <a:cubicBezTo>
                  <a:pt x="686961" y="1411798"/>
                  <a:pt x="681835" y="1412286"/>
                  <a:pt x="677197" y="1412042"/>
                </a:cubicBezTo>
                <a:close/>
                <a:moveTo>
                  <a:pt x="331815" y="1411797"/>
                </a:moveTo>
                <a:cubicBezTo>
                  <a:pt x="332059" y="1411553"/>
                  <a:pt x="332303" y="1411797"/>
                  <a:pt x="332303" y="1412041"/>
                </a:cubicBezTo>
                <a:cubicBezTo>
                  <a:pt x="332303" y="1412285"/>
                  <a:pt x="332303" y="1412285"/>
                  <a:pt x="332059" y="1412529"/>
                </a:cubicBezTo>
                <a:cubicBezTo>
                  <a:pt x="330106" y="1413018"/>
                  <a:pt x="328641" y="1413018"/>
                  <a:pt x="326689" y="1413506"/>
                </a:cubicBezTo>
                <a:cubicBezTo>
                  <a:pt x="325224" y="1413750"/>
                  <a:pt x="324004" y="1413750"/>
                  <a:pt x="322539" y="1414238"/>
                </a:cubicBezTo>
                <a:cubicBezTo>
                  <a:pt x="322295" y="1414238"/>
                  <a:pt x="322051" y="1413994"/>
                  <a:pt x="322051" y="1413750"/>
                </a:cubicBezTo>
                <a:cubicBezTo>
                  <a:pt x="322051" y="1413506"/>
                  <a:pt x="322295" y="1413506"/>
                  <a:pt x="322539" y="1413018"/>
                </a:cubicBezTo>
                <a:cubicBezTo>
                  <a:pt x="323760" y="1412773"/>
                  <a:pt x="325224" y="1412773"/>
                  <a:pt x="326689" y="1412529"/>
                </a:cubicBezTo>
                <a:cubicBezTo>
                  <a:pt x="328154" y="1412285"/>
                  <a:pt x="330106" y="1412041"/>
                  <a:pt x="331815" y="1411797"/>
                </a:cubicBezTo>
                <a:close/>
                <a:moveTo>
                  <a:pt x="1241474" y="1411605"/>
                </a:moveTo>
                <a:lnTo>
                  <a:pt x="1241443" y="1411636"/>
                </a:lnTo>
                <a:lnTo>
                  <a:pt x="1241110" y="1412219"/>
                </a:lnTo>
                <a:lnTo>
                  <a:pt x="1244699" y="1414238"/>
                </a:lnTo>
                <a:cubicBezTo>
                  <a:pt x="1246407" y="1414726"/>
                  <a:pt x="1247384" y="1415458"/>
                  <a:pt x="1249092" y="1416435"/>
                </a:cubicBezTo>
                <a:lnTo>
                  <a:pt x="1249092" y="1416679"/>
                </a:lnTo>
                <a:lnTo>
                  <a:pt x="1248680" y="1418330"/>
                </a:lnTo>
                <a:lnTo>
                  <a:pt x="1283260" y="1424447"/>
                </a:lnTo>
                <a:lnTo>
                  <a:pt x="1277407" y="1421804"/>
                </a:lnTo>
                <a:cubicBezTo>
                  <a:pt x="1276187" y="1421560"/>
                  <a:pt x="1275210" y="1421316"/>
                  <a:pt x="1273990" y="1421072"/>
                </a:cubicBezTo>
                <a:cubicBezTo>
                  <a:pt x="1271305" y="1420096"/>
                  <a:pt x="1268620" y="1419363"/>
                  <a:pt x="1265447" y="1418143"/>
                </a:cubicBezTo>
                <a:close/>
                <a:moveTo>
                  <a:pt x="862368" y="1411218"/>
                </a:moveTo>
                <a:lnTo>
                  <a:pt x="860581" y="1412122"/>
                </a:lnTo>
                <a:lnTo>
                  <a:pt x="864620" y="1412374"/>
                </a:lnTo>
                <a:close/>
                <a:moveTo>
                  <a:pt x="884183" y="1411066"/>
                </a:moveTo>
                <a:cubicBezTo>
                  <a:pt x="884183" y="1412042"/>
                  <a:pt x="884427" y="1412530"/>
                  <a:pt x="884671" y="1412775"/>
                </a:cubicBezTo>
                <a:cubicBezTo>
                  <a:pt x="901269" y="1417412"/>
                  <a:pt x="920063" y="1420097"/>
                  <a:pt x="940079" y="1420585"/>
                </a:cubicBezTo>
                <a:cubicBezTo>
                  <a:pt x="943008" y="1420585"/>
                  <a:pt x="946669" y="1422050"/>
                  <a:pt x="947401" y="1420097"/>
                </a:cubicBezTo>
                <a:cubicBezTo>
                  <a:pt x="941055" y="1414971"/>
                  <a:pt x="933000" y="1415460"/>
                  <a:pt x="922992" y="1414483"/>
                </a:cubicBezTo>
                <a:cubicBezTo>
                  <a:pt x="911032" y="1413507"/>
                  <a:pt x="899072" y="1411554"/>
                  <a:pt x="888332" y="1412286"/>
                </a:cubicBezTo>
                <a:cubicBezTo>
                  <a:pt x="887356" y="1411554"/>
                  <a:pt x="885647" y="1409846"/>
                  <a:pt x="884183" y="1411066"/>
                </a:cubicBezTo>
                <a:close/>
                <a:moveTo>
                  <a:pt x="999880" y="1410822"/>
                </a:moveTo>
                <a:cubicBezTo>
                  <a:pt x="999147" y="1411066"/>
                  <a:pt x="997683" y="1410578"/>
                  <a:pt x="997683" y="1411310"/>
                </a:cubicBezTo>
                <a:lnTo>
                  <a:pt x="997440" y="1411229"/>
                </a:lnTo>
                <a:lnTo>
                  <a:pt x="997440" y="1412163"/>
                </a:lnTo>
                <a:lnTo>
                  <a:pt x="997732" y="1412236"/>
                </a:lnTo>
                <a:lnTo>
                  <a:pt x="997683" y="1412042"/>
                </a:lnTo>
                <a:cubicBezTo>
                  <a:pt x="998415" y="1412042"/>
                  <a:pt x="998904" y="1412042"/>
                  <a:pt x="999880" y="1412042"/>
                </a:cubicBezTo>
                <a:cubicBezTo>
                  <a:pt x="999880" y="1411798"/>
                  <a:pt x="999880" y="1411310"/>
                  <a:pt x="999880" y="1410822"/>
                </a:cubicBezTo>
                <a:close/>
                <a:moveTo>
                  <a:pt x="373653" y="1410606"/>
                </a:moveTo>
                <a:lnTo>
                  <a:pt x="373309" y="1411065"/>
                </a:lnTo>
                <a:lnTo>
                  <a:pt x="373065" y="1411065"/>
                </a:lnTo>
                <a:cubicBezTo>
                  <a:pt x="372089" y="1411309"/>
                  <a:pt x="371112" y="1411309"/>
                  <a:pt x="370624" y="1411797"/>
                </a:cubicBezTo>
                <a:lnTo>
                  <a:pt x="370427" y="1411797"/>
                </a:lnTo>
                <a:lnTo>
                  <a:pt x="369403" y="1412529"/>
                </a:lnTo>
                <a:lnTo>
                  <a:pt x="369404" y="1412529"/>
                </a:lnTo>
                <a:lnTo>
                  <a:pt x="371593" y="1413525"/>
                </a:lnTo>
                <a:lnTo>
                  <a:pt x="377214" y="1413993"/>
                </a:lnTo>
                <a:cubicBezTo>
                  <a:pt x="378923" y="1413993"/>
                  <a:pt x="380632" y="1413993"/>
                  <a:pt x="382340" y="1414237"/>
                </a:cubicBezTo>
                <a:lnTo>
                  <a:pt x="382522" y="1414541"/>
                </a:lnTo>
                <a:lnTo>
                  <a:pt x="388930" y="1412773"/>
                </a:lnTo>
                <a:lnTo>
                  <a:pt x="393495" y="1411822"/>
                </a:lnTo>
                <a:lnTo>
                  <a:pt x="389721" y="1411036"/>
                </a:lnTo>
                <a:lnTo>
                  <a:pt x="389664" y="1411065"/>
                </a:lnTo>
                <a:lnTo>
                  <a:pt x="389420" y="1411065"/>
                </a:lnTo>
                <a:lnTo>
                  <a:pt x="388443" y="1410821"/>
                </a:lnTo>
                <a:lnTo>
                  <a:pt x="373797" y="1410821"/>
                </a:lnTo>
                <a:close/>
                <a:moveTo>
                  <a:pt x="942275" y="1410334"/>
                </a:moveTo>
                <a:cubicBezTo>
                  <a:pt x="941787" y="1410334"/>
                  <a:pt x="941787" y="1411066"/>
                  <a:pt x="941787" y="1411310"/>
                </a:cubicBezTo>
                <a:cubicBezTo>
                  <a:pt x="959117" y="1413263"/>
                  <a:pt x="976203" y="1414483"/>
                  <a:pt x="993778" y="1416924"/>
                </a:cubicBezTo>
                <a:cubicBezTo>
                  <a:pt x="998904" y="1418144"/>
                  <a:pt x="1004273" y="1419609"/>
                  <a:pt x="1009643" y="1419853"/>
                </a:cubicBezTo>
                <a:cubicBezTo>
                  <a:pt x="1018186" y="1420341"/>
                  <a:pt x="1026485" y="1420829"/>
                  <a:pt x="1035029" y="1420341"/>
                </a:cubicBezTo>
                <a:cubicBezTo>
                  <a:pt x="1036737" y="1420341"/>
                  <a:pt x="1039422" y="1421318"/>
                  <a:pt x="1040154" y="1419365"/>
                </a:cubicBezTo>
                <a:cubicBezTo>
                  <a:pt x="1028438" y="1416436"/>
                  <a:pt x="1018430" y="1414727"/>
                  <a:pt x="1004518" y="1414239"/>
                </a:cubicBezTo>
                <a:lnTo>
                  <a:pt x="1004681" y="1413423"/>
                </a:lnTo>
                <a:lnTo>
                  <a:pt x="1004518" y="1413750"/>
                </a:lnTo>
                <a:cubicBezTo>
                  <a:pt x="1004030" y="1413994"/>
                  <a:pt x="1003297" y="1413994"/>
                  <a:pt x="1002321" y="1413994"/>
                </a:cubicBezTo>
                <a:lnTo>
                  <a:pt x="1001519" y="1413894"/>
                </a:lnTo>
                <a:lnTo>
                  <a:pt x="1001588" y="1414239"/>
                </a:lnTo>
                <a:cubicBezTo>
                  <a:pt x="1000124" y="1413995"/>
                  <a:pt x="997683" y="1414727"/>
                  <a:pt x="997195" y="1413751"/>
                </a:cubicBezTo>
                <a:lnTo>
                  <a:pt x="997301" y="1413645"/>
                </a:lnTo>
                <a:lnTo>
                  <a:pt x="996463" y="1413017"/>
                </a:lnTo>
                <a:lnTo>
                  <a:pt x="995731" y="1413017"/>
                </a:lnTo>
                <a:cubicBezTo>
                  <a:pt x="991093" y="1413017"/>
                  <a:pt x="986700" y="1412773"/>
                  <a:pt x="982306" y="1412285"/>
                </a:cubicBezTo>
                <a:lnTo>
                  <a:pt x="972974" y="1411818"/>
                </a:lnTo>
                <a:lnTo>
                  <a:pt x="973030" y="1412042"/>
                </a:lnTo>
                <a:cubicBezTo>
                  <a:pt x="963023" y="1411798"/>
                  <a:pt x="949842" y="1409846"/>
                  <a:pt x="942275" y="1410334"/>
                </a:cubicBezTo>
                <a:close/>
                <a:moveTo>
                  <a:pt x="691842" y="1410090"/>
                </a:moveTo>
                <a:lnTo>
                  <a:pt x="692329" y="1411309"/>
                </a:lnTo>
                <a:lnTo>
                  <a:pt x="694527" y="1412041"/>
                </a:lnTo>
                <a:lnTo>
                  <a:pt x="694541" y="1412062"/>
                </a:lnTo>
                <a:lnTo>
                  <a:pt x="718936" y="1413019"/>
                </a:lnTo>
                <a:cubicBezTo>
                  <a:pt x="719424" y="1413019"/>
                  <a:pt x="720889" y="1413019"/>
                  <a:pt x="721133" y="1411310"/>
                </a:cubicBezTo>
                <a:cubicBezTo>
                  <a:pt x="710881" y="1409357"/>
                  <a:pt x="701362" y="1410090"/>
                  <a:pt x="691842" y="1410090"/>
                </a:cubicBezTo>
                <a:close/>
                <a:moveTo>
                  <a:pt x="1238352" y="1410005"/>
                </a:moveTo>
                <a:lnTo>
                  <a:pt x="1238352" y="1410334"/>
                </a:lnTo>
                <a:lnTo>
                  <a:pt x="1237137" y="1410820"/>
                </a:lnTo>
                <a:lnTo>
                  <a:pt x="1237865" y="1410820"/>
                </a:lnTo>
                <a:lnTo>
                  <a:pt x="1239899" y="1412041"/>
                </a:lnTo>
                <a:lnTo>
                  <a:pt x="1240183" y="1412041"/>
                </a:lnTo>
                <a:lnTo>
                  <a:pt x="1240748" y="1411288"/>
                </a:lnTo>
                <a:lnTo>
                  <a:pt x="1238597" y="1410332"/>
                </a:lnTo>
                <a:close/>
                <a:moveTo>
                  <a:pt x="547010" y="1409490"/>
                </a:moveTo>
                <a:lnTo>
                  <a:pt x="546611" y="1410089"/>
                </a:lnTo>
                <a:lnTo>
                  <a:pt x="546367" y="1410089"/>
                </a:lnTo>
                <a:lnTo>
                  <a:pt x="544659" y="1410577"/>
                </a:lnTo>
                <a:lnTo>
                  <a:pt x="543682" y="1410577"/>
                </a:lnTo>
                <a:lnTo>
                  <a:pt x="543438" y="1410821"/>
                </a:lnTo>
                <a:lnTo>
                  <a:pt x="542950" y="1410577"/>
                </a:lnTo>
                <a:lnTo>
                  <a:pt x="543011" y="1410394"/>
                </a:lnTo>
                <a:lnTo>
                  <a:pt x="534162" y="1412041"/>
                </a:lnTo>
                <a:cubicBezTo>
                  <a:pt x="535260" y="1413993"/>
                  <a:pt x="537518" y="1413993"/>
                  <a:pt x="540020" y="1413566"/>
                </a:cubicBezTo>
                <a:lnTo>
                  <a:pt x="547033" y="1412573"/>
                </a:lnTo>
                <a:lnTo>
                  <a:pt x="547099" y="1412529"/>
                </a:lnTo>
                <a:cubicBezTo>
                  <a:pt x="549052" y="1412041"/>
                  <a:pt x="551004" y="1412285"/>
                  <a:pt x="552469" y="1412285"/>
                </a:cubicBezTo>
                <a:cubicBezTo>
                  <a:pt x="553201" y="1412285"/>
                  <a:pt x="553934" y="1412285"/>
                  <a:pt x="554422" y="1412285"/>
                </a:cubicBezTo>
                <a:cubicBezTo>
                  <a:pt x="554910" y="1412285"/>
                  <a:pt x="554910" y="1412529"/>
                  <a:pt x="554910" y="1412773"/>
                </a:cubicBezTo>
                <a:cubicBezTo>
                  <a:pt x="554910" y="1413017"/>
                  <a:pt x="554910" y="1413505"/>
                  <a:pt x="554422" y="1413505"/>
                </a:cubicBezTo>
                <a:cubicBezTo>
                  <a:pt x="553934" y="1413505"/>
                  <a:pt x="553445" y="1413505"/>
                  <a:pt x="552469" y="1413505"/>
                </a:cubicBezTo>
                <a:lnTo>
                  <a:pt x="547785" y="1413719"/>
                </a:lnTo>
                <a:lnTo>
                  <a:pt x="547831" y="1413749"/>
                </a:lnTo>
                <a:cubicBezTo>
                  <a:pt x="547831" y="1414482"/>
                  <a:pt x="546367" y="1413993"/>
                  <a:pt x="546367" y="1414726"/>
                </a:cubicBezTo>
                <a:lnTo>
                  <a:pt x="555861" y="1414263"/>
                </a:lnTo>
                <a:lnTo>
                  <a:pt x="555886" y="1414238"/>
                </a:lnTo>
                <a:cubicBezTo>
                  <a:pt x="557595" y="1413750"/>
                  <a:pt x="559548" y="1413506"/>
                  <a:pt x="561500" y="1413506"/>
                </a:cubicBezTo>
                <a:lnTo>
                  <a:pt x="567647" y="1412233"/>
                </a:lnTo>
                <a:lnTo>
                  <a:pt x="547099" y="1409844"/>
                </a:lnTo>
                <a:close/>
                <a:moveTo>
                  <a:pt x="973518" y="1409357"/>
                </a:moveTo>
                <a:lnTo>
                  <a:pt x="973518" y="1410143"/>
                </a:lnTo>
                <a:lnTo>
                  <a:pt x="982550" y="1410820"/>
                </a:lnTo>
                <a:lnTo>
                  <a:pt x="995975" y="1411746"/>
                </a:lnTo>
                <a:lnTo>
                  <a:pt x="995975" y="1411064"/>
                </a:lnTo>
                <a:lnTo>
                  <a:pt x="996169" y="1410870"/>
                </a:lnTo>
                <a:lnTo>
                  <a:pt x="995974" y="1410822"/>
                </a:lnTo>
                <a:cubicBezTo>
                  <a:pt x="990117" y="1408869"/>
                  <a:pt x="979621" y="1409113"/>
                  <a:pt x="973518" y="1409357"/>
                </a:cubicBezTo>
                <a:close/>
                <a:moveTo>
                  <a:pt x="546855" y="1408868"/>
                </a:moveTo>
                <a:lnTo>
                  <a:pt x="546789" y="1408890"/>
                </a:lnTo>
                <a:lnTo>
                  <a:pt x="546903" y="1409062"/>
                </a:lnTo>
                <a:close/>
                <a:moveTo>
                  <a:pt x="543193" y="1408624"/>
                </a:moveTo>
                <a:cubicBezTo>
                  <a:pt x="543438" y="1408624"/>
                  <a:pt x="543926" y="1409112"/>
                  <a:pt x="544170" y="1409112"/>
                </a:cubicBezTo>
                <a:lnTo>
                  <a:pt x="544072" y="1409405"/>
                </a:lnTo>
                <a:lnTo>
                  <a:pt x="544659" y="1409112"/>
                </a:lnTo>
                <a:lnTo>
                  <a:pt x="545879" y="1409112"/>
                </a:lnTo>
                <a:lnTo>
                  <a:pt x="545914" y="1409077"/>
                </a:lnTo>
                <a:close/>
                <a:moveTo>
                  <a:pt x="1006470" y="1408381"/>
                </a:moveTo>
                <a:cubicBezTo>
                  <a:pt x="1015257" y="1410090"/>
                  <a:pt x="1023312" y="1411066"/>
                  <a:pt x="1031611" y="1412530"/>
                </a:cubicBezTo>
                <a:cubicBezTo>
                  <a:pt x="1036493" y="1413263"/>
                  <a:pt x="1041375" y="1415704"/>
                  <a:pt x="1046012" y="1413751"/>
                </a:cubicBezTo>
                <a:cubicBezTo>
                  <a:pt x="1044059" y="1411066"/>
                  <a:pt x="1040642" y="1412042"/>
                  <a:pt x="1038201" y="1411310"/>
                </a:cubicBezTo>
                <a:cubicBezTo>
                  <a:pt x="1035516" y="1410822"/>
                  <a:pt x="1033320" y="1410090"/>
                  <a:pt x="1031367" y="1410090"/>
                </a:cubicBezTo>
                <a:cubicBezTo>
                  <a:pt x="1022824" y="1408869"/>
                  <a:pt x="1013549" y="1408137"/>
                  <a:pt x="1006470" y="1408381"/>
                </a:cubicBezTo>
                <a:close/>
                <a:moveTo>
                  <a:pt x="438772" y="1408188"/>
                </a:moveTo>
                <a:lnTo>
                  <a:pt x="430914" y="1409112"/>
                </a:lnTo>
                <a:lnTo>
                  <a:pt x="424762" y="1410023"/>
                </a:lnTo>
                <a:lnTo>
                  <a:pt x="424812" y="1410089"/>
                </a:lnTo>
                <a:cubicBezTo>
                  <a:pt x="425056" y="1410333"/>
                  <a:pt x="425544" y="1410577"/>
                  <a:pt x="426521" y="1410821"/>
                </a:cubicBezTo>
                <a:lnTo>
                  <a:pt x="426513" y="1410859"/>
                </a:lnTo>
                <a:lnTo>
                  <a:pt x="429738" y="1411397"/>
                </a:lnTo>
                <a:lnTo>
                  <a:pt x="429937" y="1411065"/>
                </a:lnTo>
                <a:cubicBezTo>
                  <a:pt x="433842" y="1410577"/>
                  <a:pt x="437992" y="1410821"/>
                  <a:pt x="441898" y="1411065"/>
                </a:cubicBezTo>
                <a:cubicBezTo>
                  <a:pt x="442630" y="1411065"/>
                  <a:pt x="443606" y="1411065"/>
                  <a:pt x="444094" y="1411065"/>
                </a:cubicBezTo>
                <a:lnTo>
                  <a:pt x="444306" y="1411330"/>
                </a:lnTo>
                <a:lnTo>
                  <a:pt x="468791" y="1412485"/>
                </a:lnTo>
                <a:lnTo>
                  <a:pt x="468991" y="1412285"/>
                </a:lnTo>
                <a:cubicBezTo>
                  <a:pt x="470212" y="1412285"/>
                  <a:pt x="471676" y="1412285"/>
                  <a:pt x="473141" y="1412285"/>
                </a:cubicBezTo>
                <a:cubicBezTo>
                  <a:pt x="475826" y="1412285"/>
                  <a:pt x="478999" y="1412285"/>
                  <a:pt x="481928" y="1412529"/>
                </a:cubicBezTo>
                <a:lnTo>
                  <a:pt x="486565" y="1412529"/>
                </a:lnTo>
                <a:cubicBezTo>
                  <a:pt x="484856" y="1410576"/>
                  <a:pt x="481684" y="1410576"/>
                  <a:pt x="479243" y="1410332"/>
                </a:cubicBezTo>
                <a:cubicBezTo>
                  <a:pt x="464842" y="1408868"/>
                  <a:pt x="453125" y="1407403"/>
                  <a:pt x="438724" y="1408379"/>
                </a:cubicBezTo>
                <a:close/>
                <a:moveTo>
                  <a:pt x="484856" y="1407891"/>
                </a:moveTo>
                <a:cubicBezTo>
                  <a:pt x="484125" y="1407891"/>
                  <a:pt x="484613" y="1408379"/>
                  <a:pt x="484856" y="1408868"/>
                </a:cubicBezTo>
                <a:cubicBezTo>
                  <a:pt x="489494" y="1408379"/>
                  <a:pt x="492423" y="1411309"/>
                  <a:pt x="495596" y="1408868"/>
                </a:cubicBezTo>
                <a:cubicBezTo>
                  <a:pt x="493400" y="1407403"/>
                  <a:pt x="488030" y="1406427"/>
                  <a:pt x="484856" y="1407891"/>
                </a:cubicBezTo>
                <a:close/>
                <a:moveTo>
                  <a:pt x="303988" y="1407404"/>
                </a:moveTo>
                <a:cubicBezTo>
                  <a:pt x="304232" y="1407159"/>
                  <a:pt x="304477" y="1407404"/>
                  <a:pt x="304721" y="1408136"/>
                </a:cubicBezTo>
                <a:cubicBezTo>
                  <a:pt x="304721" y="1408380"/>
                  <a:pt x="304477" y="1408624"/>
                  <a:pt x="304232" y="1408624"/>
                </a:cubicBezTo>
                <a:cubicBezTo>
                  <a:pt x="298374" y="1409112"/>
                  <a:pt x="292272" y="1410577"/>
                  <a:pt x="286659" y="1412041"/>
                </a:cubicBezTo>
                <a:cubicBezTo>
                  <a:pt x="285682" y="1412041"/>
                  <a:pt x="284462" y="1412285"/>
                  <a:pt x="283485" y="1412529"/>
                </a:cubicBezTo>
                <a:lnTo>
                  <a:pt x="282997" y="1412529"/>
                </a:lnTo>
                <a:cubicBezTo>
                  <a:pt x="282753" y="1412529"/>
                  <a:pt x="282509" y="1412529"/>
                  <a:pt x="282509" y="1412285"/>
                </a:cubicBezTo>
                <a:cubicBezTo>
                  <a:pt x="282509" y="1412041"/>
                  <a:pt x="282753" y="1411309"/>
                  <a:pt x="282997" y="1411309"/>
                </a:cubicBezTo>
                <a:cubicBezTo>
                  <a:pt x="283973" y="1411065"/>
                  <a:pt x="285194" y="1410821"/>
                  <a:pt x="286414" y="1410577"/>
                </a:cubicBezTo>
                <a:cubicBezTo>
                  <a:pt x="292028" y="1409112"/>
                  <a:pt x="298130" y="1408136"/>
                  <a:pt x="303988" y="1407404"/>
                </a:cubicBezTo>
                <a:close/>
                <a:moveTo>
                  <a:pt x="675977" y="1407161"/>
                </a:moveTo>
                <a:lnTo>
                  <a:pt x="675977" y="1407893"/>
                </a:lnTo>
                <a:cubicBezTo>
                  <a:pt x="678662" y="1409113"/>
                  <a:pt x="681102" y="1409113"/>
                  <a:pt x="685008" y="1408869"/>
                </a:cubicBezTo>
                <a:cubicBezTo>
                  <a:pt x="684031" y="1406428"/>
                  <a:pt x="678174" y="1406917"/>
                  <a:pt x="675977" y="1407161"/>
                </a:cubicBezTo>
                <a:close/>
                <a:moveTo>
                  <a:pt x="1148396" y="1407115"/>
                </a:moveTo>
                <a:lnTo>
                  <a:pt x="1148529" y="1407649"/>
                </a:lnTo>
                <a:lnTo>
                  <a:pt x="1148529" y="1408135"/>
                </a:lnTo>
                <a:lnTo>
                  <a:pt x="1149017" y="1407647"/>
                </a:lnTo>
                <a:lnTo>
                  <a:pt x="1149017" y="1407160"/>
                </a:lnTo>
                <a:lnTo>
                  <a:pt x="1148529" y="1407160"/>
                </a:lnTo>
                <a:close/>
                <a:moveTo>
                  <a:pt x="532742" y="1406538"/>
                </a:moveTo>
                <a:lnTo>
                  <a:pt x="532210" y="1406672"/>
                </a:lnTo>
                <a:lnTo>
                  <a:pt x="531092" y="1406895"/>
                </a:lnTo>
                <a:lnTo>
                  <a:pt x="528548" y="1408379"/>
                </a:lnTo>
                <a:cubicBezTo>
                  <a:pt x="532698" y="1408379"/>
                  <a:pt x="536115" y="1409112"/>
                  <a:pt x="540508" y="1408868"/>
                </a:cubicBezTo>
                <a:cubicBezTo>
                  <a:pt x="539776" y="1406427"/>
                  <a:pt x="535383" y="1407159"/>
                  <a:pt x="532698" y="1406671"/>
                </a:cubicBezTo>
                <a:close/>
                <a:moveTo>
                  <a:pt x="744138" y="1406459"/>
                </a:moveTo>
                <a:lnTo>
                  <a:pt x="744321" y="1406917"/>
                </a:lnTo>
                <a:cubicBezTo>
                  <a:pt x="735046" y="1405208"/>
                  <a:pt x="725282" y="1406184"/>
                  <a:pt x="716739" y="1408137"/>
                </a:cubicBezTo>
                <a:cubicBezTo>
                  <a:pt x="737975" y="1412530"/>
                  <a:pt x="763116" y="1411066"/>
                  <a:pt x="784351" y="1409601"/>
                </a:cubicBezTo>
                <a:lnTo>
                  <a:pt x="784738" y="1409311"/>
                </a:lnTo>
                <a:lnTo>
                  <a:pt x="759943" y="1407403"/>
                </a:lnTo>
                <a:close/>
                <a:moveTo>
                  <a:pt x="670851" y="1405971"/>
                </a:moveTo>
                <a:lnTo>
                  <a:pt x="667499" y="1406992"/>
                </a:lnTo>
                <a:lnTo>
                  <a:pt x="668166" y="1407159"/>
                </a:lnTo>
                <a:cubicBezTo>
                  <a:pt x="669387" y="1407403"/>
                  <a:pt x="670607" y="1407891"/>
                  <a:pt x="671583" y="1407891"/>
                </a:cubicBezTo>
                <a:lnTo>
                  <a:pt x="671949" y="1408257"/>
                </a:lnTo>
                <a:lnTo>
                  <a:pt x="672071" y="1407893"/>
                </a:lnTo>
                <a:cubicBezTo>
                  <a:pt x="673047" y="1408625"/>
                  <a:pt x="673292" y="1407893"/>
                  <a:pt x="674756" y="1407893"/>
                </a:cubicBezTo>
                <a:lnTo>
                  <a:pt x="674756" y="1407161"/>
                </a:lnTo>
                <a:cubicBezTo>
                  <a:pt x="674390" y="1406550"/>
                  <a:pt x="672620" y="1406062"/>
                  <a:pt x="670851" y="1405971"/>
                </a:cubicBezTo>
                <a:close/>
                <a:moveTo>
                  <a:pt x="685740" y="1405452"/>
                </a:moveTo>
                <a:cubicBezTo>
                  <a:pt x="686228" y="1405452"/>
                  <a:pt x="686472" y="1405452"/>
                  <a:pt x="686228" y="1406184"/>
                </a:cubicBezTo>
                <a:cubicBezTo>
                  <a:pt x="686717" y="1406184"/>
                  <a:pt x="686961" y="1406184"/>
                  <a:pt x="687205" y="1406184"/>
                </a:cubicBezTo>
                <a:cubicBezTo>
                  <a:pt x="687937" y="1404720"/>
                  <a:pt x="685740" y="1404476"/>
                  <a:pt x="685740" y="1405452"/>
                </a:cubicBezTo>
                <a:close/>
                <a:moveTo>
                  <a:pt x="530989" y="1405450"/>
                </a:moveTo>
                <a:lnTo>
                  <a:pt x="530989" y="1405841"/>
                </a:lnTo>
                <a:lnTo>
                  <a:pt x="531966" y="1405451"/>
                </a:lnTo>
                <a:lnTo>
                  <a:pt x="531966" y="1405451"/>
                </a:lnTo>
                <a:lnTo>
                  <a:pt x="531965" y="1405450"/>
                </a:lnTo>
                <a:cubicBezTo>
                  <a:pt x="531233" y="1404474"/>
                  <a:pt x="530013" y="1404474"/>
                  <a:pt x="530989" y="1405450"/>
                </a:cubicBezTo>
                <a:close/>
                <a:moveTo>
                  <a:pt x="504929" y="1405278"/>
                </a:moveTo>
                <a:lnTo>
                  <a:pt x="503896" y="1405450"/>
                </a:lnTo>
                <a:lnTo>
                  <a:pt x="503594" y="1405651"/>
                </a:lnTo>
                <a:lnTo>
                  <a:pt x="503163" y="1407159"/>
                </a:lnTo>
                <a:cubicBezTo>
                  <a:pt x="505360" y="1406183"/>
                  <a:pt x="506824" y="1407403"/>
                  <a:pt x="509510" y="1407159"/>
                </a:cubicBezTo>
                <a:cubicBezTo>
                  <a:pt x="509510" y="1407891"/>
                  <a:pt x="509510" y="1408379"/>
                  <a:pt x="509510" y="1408868"/>
                </a:cubicBezTo>
                <a:cubicBezTo>
                  <a:pt x="514879" y="1410088"/>
                  <a:pt x="519761" y="1410576"/>
                  <a:pt x="524155" y="1408868"/>
                </a:cubicBezTo>
                <a:cubicBezTo>
                  <a:pt x="521225" y="1410088"/>
                  <a:pt x="526840" y="1406427"/>
                  <a:pt x="526840" y="1407159"/>
                </a:cubicBezTo>
                <a:cubicBezTo>
                  <a:pt x="525375" y="1406427"/>
                  <a:pt x="522690" y="1406671"/>
                  <a:pt x="520982" y="1406183"/>
                </a:cubicBezTo>
                <a:lnTo>
                  <a:pt x="518541" y="1407403"/>
                </a:lnTo>
                <a:lnTo>
                  <a:pt x="518541" y="1407403"/>
                </a:lnTo>
                <a:lnTo>
                  <a:pt x="518537" y="1407405"/>
                </a:lnTo>
                <a:lnTo>
                  <a:pt x="517564" y="1407891"/>
                </a:lnTo>
                <a:lnTo>
                  <a:pt x="517579" y="1407831"/>
                </a:lnTo>
                <a:lnTo>
                  <a:pt x="516345" y="1408380"/>
                </a:lnTo>
                <a:lnTo>
                  <a:pt x="515368" y="1408380"/>
                </a:lnTo>
                <a:lnTo>
                  <a:pt x="515124" y="1407403"/>
                </a:lnTo>
                <a:lnTo>
                  <a:pt x="515612" y="1407159"/>
                </a:lnTo>
                <a:lnTo>
                  <a:pt x="517076" y="1406671"/>
                </a:lnTo>
                <a:lnTo>
                  <a:pt x="517076" y="1406671"/>
                </a:lnTo>
                <a:cubicBezTo>
                  <a:pt x="517320" y="1406183"/>
                  <a:pt x="517564" y="1406183"/>
                  <a:pt x="517564" y="1405450"/>
                </a:cubicBezTo>
                <a:lnTo>
                  <a:pt x="510974" y="1405450"/>
                </a:lnTo>
                <a:lnTo>
                  <a:pt x="510974" y="1405451"/>
                </a:lnTo>
                <a:lnTo>
                  <a:pt x="509510" y="1406183"/>
                </a:lnTo>
                <a:lnTo>
                  <a:pt x="507557" y="1405451"/>
                </a:lnTo>
                <a:lnTo>
                  <a:pt x="507556" y="1405450"/>
                </a:lnTo>
                <a:lnTo>
                  <a:pt x="504872" y="1405450"/>
                </a:lnTo>
                <a:close/>
                <a:moveTo>
                  <a:pt x="1102885" y="1404768"/>
                </a:moveTo>
                <a:lnTo>
                  <a:pt x="1102885" y="1404963"/>
                </a:lnTo>
                <a:lnTo>
                  <a:pt x="1102885" y="1405207"/>
                </a:lnTo>
                <a:lnTo>
                  <a:pt x="1102885" y="1405208"/>
                </a:lnTo>
                <a:lnTo>
                  <a:pt x="1102885" y="1405208"/>
                </a:lnTo>
                <a:lnTo>
                  <a:pt x="1125904" y="1408115"/>
                </a:lnTo>
                <a:lnTo>
                  <a:pt x="1125829" y="1407892"/>
                </a:lnTo>
                <a:lnTo>
                  <a:pt x="1126225" y="1407101"/>
                </a:lnTo>
                <a:close/>
                <a:moveTo>
                  <a:pt x="1149993" y="1404476"/>
                </a:moveTo>
                <a:lnTo>
                  <a:pt x="1149195" y="1405673"/>
                </a:lnTo>
                <a:lnTo>
                  <a:pt x="1149575" y="1405799"/>
                </a:lnTo>
                <a:lnTo>
                  <a:pt x="1149505" y="1405451"/>
                </a:lnTo>
                <a:cubicBezTo>
                  <a:pt x="1152434" y="1406671"/>
                  <a:pt x="1157804" y="1405939"/>
                  <a:pt x="1160733" y="1409356"/>
                </a:cubicBezTo>
                <a:cubicBezTo>
                  <a:pt x="1157072" y="1410821"/>
                  <a:pt x="1153410" y="1408868"/>
                  <a:pt x="1149993" y="1408380"/>
                </a:cubicBezTo>
                <a:lnTo>
                  <a:pt x="1149917" y="1408075"/>
                </a:lnTo>
                <a:lnTo>
                  <a:pt x="1148529" y="1408868"/>
                </a:lnTo>
                <a:lnTo>
                  <a:pt x="1148529" y="1408869"/>
                </a:lnTo>
                <a:lnTo>
                  <a:pt x="1148523" y="1408871"/>
                </a:lnTo>
                <a:lnTo>
                  <a:pt x="1148041" y="1409112"/>
                </a:lnTo>
                <a:lnTo>
                  <a:pt x="1147921" y="1409072"/>
                </a:lnTo>
                <a:lnTo>
                  <a:pt x="1147797" y="1409113"/>
                </a:lnTo>
                <a:lnTo>
                  <a:pt x="1148041" y="1409846"/>
                </a:lnTo>
                <a:cubicBezTo>
                  <a:pt x="1147064" y="1409846"/>
                  <a:pt x="1146820" y="1409357"/>
                  <a:pt x="1146332" y="1409357"/>
                </a:cubicBezTo>
                <a:lnTo>
                  <a:pt x="1146516" y="1408624"/>
                </a:lnTo>
                <a:lnTo>
                  <a:pt x="1143647" y="1408624"/>
                </a:lnTo>
                <a:cubicBezTo>
                  <a:pt x="1141206" y="1408624"/>
                  <a:pt x="1138277" y="1408380"/>
                  <a:pt x="1136081" y="1408136"/>
                </a:cubicBezTo>
                <a:lnTo>
                  <a:pt x="1127128" y="1407168"/>
                </a:lnTo>
                <a:lnTo>
                  <a:pt x="1126805" y="1408136"/>
                </a:lnTo>
                <a:lnTo>
                  <a:pt x="1126561" y="1408624"/>
                </a:lnTo>
                <a:lnTo>
                  <a:pt x="1126560" y="1408624"/>
                </a:lnTo>
                <a:lnTo>
                  <a:pt x="1126561" y="1408625"/>
                </a:lnTo>
                <a:cubicBezTo>
                  <a:pt x="1130222" y="1410090"/>
                  <a:pt x="1134372" y="1409357"/>
                  <a:pt x="1138521" y="1410334"/>
                </a:cubicBezTo>
                <a:cubicBezTo>
                  <a:pt x="1143403" y="1410822"/>
                  <a:pt x="1148041" y="1412042"/>
                  <a:pt x="1149993" y="1414971"/>
                </a:cubicBezTo>
                <a:cubicBezTo>
                  <a:pt x="1136813" y="1414727"/>
                  <a:pt x="1124608" y="1413019"/>
                  <a:pt x="1112892" y="1411554"/>
                </a:cubicBezTo>
                <a:cubicBezTo>
                  <a:pt x="1111428" y="1411554"/>
                  <a:pt x="1109475" y="1412042"/>
                  <a:pt x="1108254" y="1411554"/>
                </a:cubicBezTo>
                <a:cubicBezTo>
                  <a:pt x="1101664" y="1411066"/>
                  <a:pt x="1095806" y="1408869"/>
                  <a:pt x="1089948" y="1408625"/>
                </a:cubicBezTo>
                <a:cubicBezTo>
                  <a:pt x="1081649" y="1408137"/>
                  <a:pt x="1076523" y="1409357"/>
                  <a:pt x="1069201" y="1408137"/>
                </a:cubicBezTo>
                <a:cubicBezTo>
                  <a:pt x="1065783" y="1411066"/>
                  <a:pt x="1058217" y="1408869"/>
                  <a:pt x="1050894" y="1409601"/>
                </a:cubicBezTo>
                <a:cubicBezTo>
                  <a:pt x="1051626" y="1411066"/>
                  <a:pt x="1053823" y="1411066"/>
                  <a:pt x="1055043" y="1411066"/>
                </a:cubicBezTo>
                <a:cubicBezTo>
                  <a:pt x="1059925" y="1412042"/>
                  <a:pt x="1065051" y="1412530"/>
                  <a:pt x="1070177" y="1413263"/>
                </a:cubicBezTo>
                <a:cubicBezTo>
                  <a:pt x="1077255" y="1414483"/>
                  <a:pt x="1084578" y="1414727"/>
                  <a:pt x="1091656" y="1416192"/>
                </a:cubicBezTo>
                <a:cubicBezTo>
                  <a:pt x="1093365" y="1416436"/>
                  <a:pt x="1094342" y="1417412"/>
                  <a:pt x="1096050" y="1417412"/>
                </a:cubicBezTo>
                <a:cubicBezTo>
                  <a:pt x="1099467" y="1418144"/>
                  <a:pt x="1102396" y="1417168"/>
                  <a:pt x="1105326" y="1417168"/>
                </a:cubicBezTo>
                <a:cubicBezTo>
                  <a:pt x="1117286" y="1416924"/>
                  <a:pt x="1129978" y="1417168"/>
                  <a:pt x="1141939" y="1417412"/>
                </a:cubicBezTo>
                <a:cubicBezTo>
                  <a:pt x="1148773" y="1418144"/>
                  <a:pt x="1154875" y="1417168"/>
                  <a:pt x="1160977" y="1419853"/>
                </a:cubicBezTo>
                <a:cubicBezTo>
                  <a:pt x="1162442" y="1420341"/>
                  <a:pt x="1163906" y="1422050"/>
                  <a:pt x="1165615" y="1422538"/>
                </a:cubicBezTo>
                <a:cubicBezTo>
                  <a:pt x="1169032" y="1423270"/>
                  <a:pt x="1174646" y="1423026"/>
                  <a:pt x="1180504" y="1423026"/>
                </a:cubicBezTo>
                <a:cubicBezTo>
                  <a:pt x="1185142" y="1423026"/>
                  <a:pt x="1190756" y="1422538"/>
                  <a:pt x="1194173" y="1421318"/>
                </a:cubicBezTo>
                <a:cubicBezTo>
                  <a:pt x="1188559" y="1419853"/>
                  <a:pt x="1179039" y="1422294"/>
                  <a:pt x="1176599" y="1417412"/>
                </a:cubicBezTo>
                <a:cubicBezTo>
                  <a:pt x="1179284" y="1414727"/>
                  <a:pt x="1185386" y="1416192"/>
                  <a:pt x="1190512" y="1416192"/>
                </a:cubicBezTo>
                <a:cubicBezTo>
                  <a:pt x="1195394" y="1416192"/>
                  <a:pt x="1200763" y="1415948"/>
                  <a:pt x="1205645" y="1416192"/>
                </a:cubicBezTo>
                <a:cubicBezTo>
                  <a:pt x="1209062" y="1416192"/>
                  <a:pt x="1212723" y="1418144"/>
                  <a:pt x="1214920" y="1416192"/>
                </a:cubicBezTo>
                <a:cubicBezTo>
                  <a:pt x="1205645" y="1410822"/>
                  <a:pt x="1191000" y="1411310"/>
                  <a:pt x="1179284" y="1408381"/>
                </a:cubicBezTo>
                <a:cubicBezTo>
                  <a:pt x="1172937" y="1408625"/>
                  <a:pt x="1157316" y="1405940"/>
                  <a:pt x="1149993" y="1404476"/>
                </a:cubicBezTo>
                <a:close/>
                <a:moveTo>
                  <a:pt x="324004" y="1404474"/>
                </a:moveTo>
                <a:lnTo>
                  <a:pt x="324248" y="1404474"/>
                </a:lnTo>
                <a:cubicBezTo>
                  <a:pt x="324492" y="1404718"/>
                  <a:pt x="324492" y="1404962"/>
                  <a:pt x="324248" y="1404962"/>
                </a:cubicBezTo>
                <a:cubicBezTo>
                  <a:pt x="323759" y="1405939"/>
                  <a:pt x="322539" y="1405939"/>
                  <a:pt x="321807" y="1405939"/>
                </a:cubicBezTo>
                <a:cubicBezTo>
                  <a:pt x="321075" y="1405939"/>
                  <a:pt x="320098" y="1405939"/>
                  <a:pt x="319610" y="1406183"/>
                </a:cubicBezTo>
                <a:lnTo>
                  <a:pt x="319366" y="1406183"/>
                </a:lnTo>
                <a:cubicBezTo>
                  <a:pt x="319122" y="1405939"/>
                  <a:pt x="319122" y="1405450"/>
                  <a:pt x="319366" y="1405450"/>
                </a:cubicBezTo>
                <a:cubicBezTo>
                  <a:pt x="319854" y="1404962"/>
                  <a:pt x="321075" y="1404962"/>
                  <a:pt x="321807" y="1404962"/>
                </a:cubicBezTo>
                <a:cubicBezTo>
                  <a:pt x="322539" y="1404962"/>
                  <a:pt x="323272" y="1404962"/>
                  <a:pt x="324004" y="1404474"/>
                </a:cubicBezTo>
                <a:close/>
                <a:moveTo>
                  <a:pt x="1097512" y="1404230"/>
                </a:moveTo>
                <a:lnTo>
                  <a:pt x="1097514" y="1404232"/>
                </a:lnTo>
                <a:cubicBezTo>
                  <a:pt x="1097759" y="1405696"/>
                  <a:pt x="1099711" y="1405208"/>
                  <a:pt x="1101420" y="1405208"/>
                </a:cubicBezTo>
                <a:lnTo>
                  <a:pt x="1101422" y="1405208"/>
                </a:lnTo>
                <a:lnTo>
                  <a:pt x="1101420" y="1405207"/>
                </a:lnTo>
                <a:lnTo>
                  <a:pt x="1101420" y="1404963"/>
                </a:lnTo>
                <a:lnTo>
                  <a:pt x="1101420" y="1404441"/>
                </a:lnTo>
                <a:lnTo>
                  <a:pt x="1098247" y="1404230"/>
                </a:lnTo>
                <a:close/>
                <a:moveTo>
                  <a:pt x="546441" y="1403365"/>
                </a:moveTo>
                <a:lnTo>
                  <a:pt x="546611" y="1403620"/>
                </a:lnTo>
                <a:lnTo>
                  <a:pt x="546611" y="1403399"/>
                </a:lnTo>
                <a:close/>
                <a:moveTo>
                  <a:pt x="641805" y="1403255"/>
                </a:moveTo>
                <a:cubicBezTo>
                  <a:pt x="636434" y="1402767"/>
                  <a:pt x="630332" y="1404476"/>
                  <a:pt x="624718" y="1403987"/>
                </a:cubicBezTo>
                <a:lnTo>
                  <a:pt x="624881" y="1403335"/>
                </a:lnTo>
                <a:lnTo>
                  <a:pt x="624719" y="1403498"/>
                </a:lnTo>
                <a:lnTo>
                  <a:pt x="623743" y="1403986"/>
                </a:lnTo>
                <a:lnTo>
                  <a:pt x="622766" y="1404149"/>
                </a:lnTo>
                <a:lnTo>
                  <a:pt x="622766" y="1404964"/>
                </a:lnTo>
                <a:cubicBezTo>
                  <a:pt x="627891" y="1406184"/>
                  <a:pt x="634482" y="1406672"/>
                  <a:pt x="641316" y="1408381"/>
                </a:cubicBezTo>
                <a:cubicBezTo>
                  <a:pt x="648639" y="1410090"/>
                  <a:pt x="655229" y="1413507"/>
                  <a:pt x="663528" y="1412530"/>
                </a:cubicBezTo>
                <a:cubicBezTo>
                  <a:pt x="664749" y="1412530"/>
                  <a:pt x="666213" y="1411310"/>
                  <a:pt x="667434" y="1410822"/>
                </a:cubicBezTo>
                <a:cubicBezTo>
                  <a:pt x="668898" y="1410578"/>
                  <a:pt x="671339" y="1411798"/>
                  <a:pt x="671583" y="1409357"/>
                </a:cubicBezTo>
                <a:lnTo>
                  <a:pt x="671688" y="1409042"/>
                </a:lnTo>
                <a:lnTo>
                  <a:pt x="671583" y="1409112"/>
                </a:lnTo>
                <a:cubicBezTo>
                  <a:pt x="670607" y="1409112"/>
                  <a:pt x="669143" y="1408868"/>
                  <a:pt x="667922" y="1408624"/>
                </a:cubicBezTo>
                <a:lnTo>
                  <a:pt x="666424" y="1408250"/>
                </a:lnTo>
                <a:lnTo>
                  <a:pt x="666457" y="1408381"/>
                </a:lnTo>
                <a:cubicBezTo>
                  <a:pt x="660111" y="1405452"/>
                  <a:pt x="652789" y="1407405"/>
                  <a:pt x="646686" y="1405452"/>
                </a:cubicBezTo>
                <a:cubicBezTo>
                  <a:pt x="644977" y="1404964"/>
                  <a:pt x="643757" y="1403499"/>
                  <a:pt x="641805" y="1403255"/>
                </a:cubicBezTo>
                <a:close/>
                <a:moveTo>
                  <a:pt x="509754" y="1403254"/>
                </a:moveTo>
                <a:lnTo>
                  <a:pt x="508826" y="1404181"/>
                </a:lnTo>
                <a:lnTo>
                  <a:pt x="509332" y="1404307"/>
                </a:lnTo>
                <a:close/>
                <a:moveTo>
                  <a:pt x="391860" y="1403254"/>
                </a:moveTo>
                <a:lnTo>
                  <a:pt x="391799" y="1403498"/>
                </a:lnTo>
                <a:lnTo>
                  <a:pt x="391860" y="1403498"/>
                </a:lnTo>
                <a:lnTo>
                  <a:pt x="392348" y="1403254"/>
                </a:lnTo>
                <a:close/>
                <a:moveTo>
                  <a:pt x="1092833" y="1403121"/>
                </a:moveTo>
                <a:lnTo>
                  <a:pt x="1092389" y="1404232"/>
                </a:lnTo>
                <a:lnTo>
                  <a:pt x="1093656" y="1403326"/>
                </a:lnTo>
                <a:close/>
                <a:moveTo>
                  <a:pt x="403079" y="1403010"/>
                </a:moveTo>
                <a:lnTo>
                  <a:pt x="394057" y="1403986"/>
                </a:lnTo>
                <a:lnTo>
                  <a:pt x="393979" y="1403676"/>
                </a:lnTo>
                <a:lnTo>
                  <a:pt x="392104" y="1404719"/>
                </a:lnTo>
                <a:lnTo>
                  <a:pt x="391931" y="1404719"/>
                </a:lnTo>
                <a:lnTo>
                  <a:pt x="390426" y="1405603"/>
                </a:lnTo>
                <a:cubicBezTo>
                  <a:pt x="389602" y="1405328"/>
                  <a:pt x="388565" y="1404840"/>
                  <a:pt x="387223" y="1405450"/>
                </a:cubicBezTo>
                <a:lnTo>
                  <a:pt x="387289" y="1405250"/>
                </a:lnTo>
                <a:lnTo>
                  <a:pt x="386490" y="1405450"/>
                </a:lnTo>
                <a:lnTo>
                  <a:pt x="376568" y="1407214"/>
                </a:lnTo>
                <a:lnTo>
                  <a:pt x="388719" y="1409239"/>
                </a:lnTo>
                <a:lnTo>
                  <a:pt x="388931" y="1409112"/>
                </a:lnTo>
                <a:lnTo>
                  <a:pt x="389859" y="1409344"/>
                </a:lnTo>
                <a:lnTo>
                  <a:pt x="424324" y="1408380"/>
                </a:lnTo>
                <a:lnTo>
                  <a:pt x="424248" y="1408606"/>
                </a:lnTo>
                <a:lnTo>
                  <a:pt x="431158" y="1407891"/>
                </a:lnTo>
                <a:lnTo>
                  <a:pt x="438236" y="1406750"/>
                </a:lnTo>
                <a:lnTo>
                  <a:pt x="438236" y="1406183"/>
                </a:lnTo>
                <a:lnTo>
                  <a:pt x="430167" y="1405092"/>
                </a:lnTo>
                <a:lnTo>
                  <a:pt x="429938" y="1405207"/>
                </a:lnTo>
                <a:lnTo>
                  <a:pt x="429694" y="1405207"/>
                </a:lnTo>
                <a:lnTo>
                  <a:pt x="429427" y="1405140"/>
                </a:lnTo>
                <a:lnTo>
                  <a:pt x="429449" y="1405207"/>
                </a:lnTo>
                <a:cubicBezTo>
                  <a:pt x="420174" y="1404962"/>
                  <a:pt x="412607" y="1404230"/>
                  <a:pt x="405529" y="1403010"/>
                </a:cubicBezTo>
                <a:close/>
                <a:moveTo>
                  <a:pt x="584444" y="1402766"/>
                </a:moveTo>
                <a:lnTo>
                  <a:pt x="584932" y="1402766"/>
                </a:lnTo>
                <a:lnTo>
                  <a:pt x="586641" y="1402766"/>
                </a:lnTo>
                <a:lnTo>
                  <a:pt x="587617" y="1402766"/>
                </a:lnTo>
                <a:lnTo>
                  <a:pt x="587861" y="1403010"/>
                </a:lnTo>
                <a:lnTo>
                  <a:pt x="587617" y="1403498"/>
                </a:lnTo>
                <a:lnTo>
                  <a:pt x="586641" y="1403498"/>
                </a:lnTo>
                <a:lnTo>
                  <a:pt x="584688" y="1403254"/>
                </a:lnTo>
                <a:close/>
                <a:moveTo>
                  <a:pt x="379152" y="1402636"/>
                </a:moveTo>
                <a:lnTo>
                  <a:pt x="376727" y="1403009"/>
                </a:lnTo>
                <a:lnTo>
                  <a:pt x="376726" y="1403010"/>
                </a:lnTo>
                <a:cubicBezTo>
                  <a:pt x="375018" y="1403010"/>
                  <a:pt x="373553" y="1403254"/>
                  <a:pt x="371844" y="1403986"/>
                </a:cubicBezTo>
                <a:cubicBezTo>
                  <a:pt x="370380" y="1404474"/>
                  <a:pt x="368671" y="1404962"/>
                  <a:pt x="366719" y="1404962"/>
                </a:cubicBezTo>
                <a:cubicBezTo>
                  <a:pt x="366475" y="1405450"/>
                  <a:pt x="366963" y="1405450"/>
                  <a:pt x="367207" y="1405450"/>
                </a:cubicBezTo>
                <a:lnTo>
                  <a:pt x="367207" y="1405939"/>
                </a:lnTo>
                <a:lnTo>
                  <a:pt x="373606" y="1406396"/>
                </a:lnTo>
                <a:lnTo>
                  <a:pt x="373553" y="1406183"/>
                </a:lnTo>
                <a:cubicBezTo>
                  <a:pt x="374041" y="1406183"/>
                  <a:pt x="374774" y="1406183"/>
                  <a:pt x="375750" y="1406183"/>
                </a:cubicBezTo>
                <a:lnTo>
                  <a:pt x="375698" y="1406338"/>
                </a:lnTo>
                <a:lnTo>
                  <a:pt x="386002" y="1404230"/>
                </a:lnTo>
                <a:lnTo>
                  <a:pt x="386832" y="1404230"/>
                </a:lnTo>
                <a:lnTo>
                  <a:pt x="387223" y="1403254"/>
                </a:lnTo>
                <a:cubicBezTo>
                  <a:pt x="386612" y="1402643"/>
                  <a:pt x="385636" y="1403009"/>
                  <a:pt x="384781" y="1403223"/>
                </a:cubicBezTo>
                <a:lnTo>
                  <a:pt x="383884" y="1402726"/>
                </a:lnTo>
                <a:lnTo>
                  <a:pt x="383805" y="1402766"/>
                </a:lnTo>
                <a:cubicBezTo>
                  <a:pt x="382585" y="1402522"/>
                  <a:pt x="380876" y="1402522"/>
                  <a:pt x="379411" y="1402766"/>
                </a:cubicBezTo>
                <a:close/>
                <a:moveTo>
                  <a:pt x="621553" y="1402626"/>
                </a:moveTo>
                <a:lnTo>
                  <a:pt x="621606" y="1402767"/>
                </a:lnTo>
                <a:lnTo>
                  <a:pt x="620569" y="1402767"/>
                </a:lnTo>
                <a:close/>
                <a:moveTo>
                  <a:pt x="592743" y="1402522"/>
                </a:moveTo>
                <a:cubicBezTo>
                  <a:pt x="593720" y="1402522"/>
                  <a:pt x="594696" y="1402522"/>
                  <a:pt x="595428" y="1402522"/>
                </a:cubicBezTo>
                <a:cubicBezTo>
                  <a:pt x="597137" y="1402522"/>
                  <a:pt x="598357" y="1402766"/>
                  <a:pt x="600066" y="1402522"/>
                </a:cubicBezTo>
                <a:cubicBezTo>
                  <a:pt x="600310" y="1402522"/>
                  <a:pt x="600554" y="1402522"/>
                  <a:pt x="600554" y="1402766"/>
                </a:cubicBezTo>
                <a:cubicBezTo>
                  <a:pt x="600554" y="1403010"/>
                  <a:pt x="600310" y="1403254"/>
                  <a:pt x="600066" y="1403254"/>
                </a:cubicBezTo>
                <a:cubicBezTo>
                  <a:pt x="599333" y="1403498"/>
                  <a:pt x="598601" y="1403498"/>
                  <a:pt x="597869" y="1403498"/>
                </a:cubicBezTo>
                <a:cubicBezTo>
                  <a:pt x="597137" y="1403498"/>
                  <a:pt x="596405" y="1403498"/>
                  <a:pt x="595428" y="1403498"/>
                </a:cubicBezTo>
                <a:cubicBezTo>
                  <a:pt x="594696" y="1403254"/>
                  <a:pt x="593476" y="1403254"/>
                  <a:pt x="592743" y="1403254"/>
                </a:cubicBezTo>
                <a:cubicBezTo>
                  <a:pt x="592499" y="1403254"/>
                  <a:pt x="592255" y="1403010"/>
                  <a:pt x="592255" y="1402766"/>
                </a:cubicBezTo>
                <a:cubicBezTo>
                  <a:pt x="592255" y="1402766"/>
                  <a:pt x="592499" y="1402522"/>
                  <a:pt x="592743" y="1402522"/>
                </a:cubicBezTo>
                <a:close/>
                <a:moveTo>
                  <a:pt x="765068" y="1402279"/>
                </a:moveTo>
                <a:cubicBezTo>
                  <a:pt x="758722" y="1402767"/>
                  <a:pt x="749691" y="1402523"/>
                  <a:pt x="744565" y="1404232"/>
                </a:cubicBezTo>
                <a:lnTo>
                  <a:pt x="744565" y="1405006"/>
                </a:lnTo>
                <a:lnTo>
                  <a:pt x="760187" y="1405938"/>
                </a:lnTo>
                <a:cubicBezTo>
                  <a:pt x="768486" y="1406426"/>
                  <a:pt x="776785" y="1406671"/>
                  <a:pt x="785328" y="1408135"/>
                </a:cubicBezTo>
                <a:lnTo>
                  <a:pt x="785335" y="1408142"/>
                </a:lnTo>
                <a:lnTo>
                  <a:pt x="810224" y="1408625"/>
                </a:lnTo>
                <a:lnTo>
                  <a:pt x="798872" y="1406581"/>
                </a:lnTo>
                <a:lnTo>
                  <a:pt x="798753" y="1406671"/>
                </a:lnTo>
                <a:cubicBezTo>
                  <a:pt x="797288" y="1406183"/>
                  <a:pt x="795579" y="1406183"/>
                  <a:pt x="793871" y="1405939"/>
                </a:cubicBezTo>
                <a:lnTo>
                  <a:pt x="788501" y="1405004"/>
                </a:lnTo>
                <a:lnTo>
                  <a:pt x="788501" y="1405208"/>
                </a:lnTo>
                <a:cubicBezTo>
                  <a:pt x="781910" y="1405696"/>
                  <a:pt x="773367" y="1401058"/>
                  <a:pt x="765068" y="1402279"/>
                </a:cubicBezTo>
                <a:close/>
                <a:moveTo>
                  <a:pt x="568090" y="1402277"/>
                </a:moveTo>
                <a:cubicBezTo>
                  <a:pt x="568334" y="1402277"/>
                  <a:pt x="568578" y="1402277"/>
                  <a:pt x="568578" y="1402521"/>
                </a:cubicBezTo>
                <a:cubicBezTo>
                  <a:pt x="568578" y="1402765"/>
                  <a:pt x="568578" y="1403009"/>
                  <a:pt x="568334" y="1403009"/>
                </a:cubicBezTo>
                <a:cubicBezTo>
                  <a:pt x="568090" y="1403009"/>
                  <a:pt x="567846" y="1403009"/>
                  <a:pt x="567846" y="1403009"/>
                </a:cubicBezTo>
                <a:cubicBezTo>
                  <a:pt x="566870" y="1403253"/>
                  <a:pt x="565893" y="1403497"/>
                  <a:pt x="564917" y="1403497"/>
                </a:cubicBezTo>
                <a:cubicBezTo>
                  <a:pt x="564429" y="1403497"/>
                  <a:pt x="563941" y="1403497"/>
                  <a:pt x="563452" y="1403253"/>
                </a:cubicBezTo>
                <a:cubicBezTo>
                  <a:pt x="563452" y="1403009"/>
                  <a:pt x="563208" y="1403009"/>
                  <a:pt x="563452" y="1402765"/>
                </a:cubicBezTo>
                <a:cubicBezTo>
                  <a:pt x="563452" y="1402521"/>
                  <a:pt x="563696" y="1402521"/>
                  <a:pt x="563941" y="1402521"/>
                </a:cubicBezTo>
                <a:cubicBezTo>
                  <a:pt x="564917" y="1403009"/>
                  <a:pt x="566137" y="1402765"/>
                  <a:pt x="567602" y="1402521"/>
                </a:cubicBezTo>
                <a:cubicBezTo>
                  <a:pt x="567846" y="1402277"/>
                  <a:pt x="567846" y="1402277"/>
                  <a:pt x="568090" y="1402277"/>
                </a:cubicBezTo>
                <a:close/>
                <a:moveTo>
                  <a:pt x="949598" y="1402035"/>
                </a:moveTo>
                <a:cubicBezTo>
                  <a:pt x="949354" y="1402767"/>
                  <a:pt x="948866" y="1402767"/>
                  <a:pt x="948866" y="1402767"/>
                </a:cubicBezTo>
                <a:cubicBezTo>
                  <a:pt x="949598" y="1402767"/>
                  <a:pt x="950574" y="1403011"/>
                  <a:pt x="950330" y="1402035"/>
                </a:cubicBezTo>
                <a:cubicBezTo>
                  <a:pt x="950086" y="1402035"/>
                  <a:pt x="949842" y="1402035"/>
                  <a:pt x="949598" y="1402035"/>
                </a:cubicBezTo>
                <a:close/>
                <a:moveTo>
                  <a:pt x="804854" y="1401547"/>
                </a:moveTo>
                <a:lnTo>
                  <a:pt x="787890" y="1402274"/>
                </a:lnTo>
                <a:lnTo>
                  <a:pt x="787839" y="1402580"/>
                </a:lnTo>
                <a:lnTo>
                  <a:pt x="788445" y="1403064"/>
                </a:lnTo>
                <a:lnTo>
                  <a:pt x="788501" y="1403009"/>
                </a:lnTo>
                <a:cubicBezTo>
                  <a:pt x="790454" y="1403254"/>
                  <a:pt x="791918" y="1403498"/>
                  <a:pt x="793871" y="1403986"/>
                </a:cubicBezTo>
                <a:cubicBezTo>
                  <a:pt x="795579" y="1403986"/>
                  <a:pt x="797532" y="1404230"/>
                  <a:pt x="798997" y="1404474"/>
                </a:cubicBezTo>
                <a:lnTo>
                  <a:pt x="799155" y="1404790"/>
                </a:lnTo>
                <a:lnTo>
                  <a:pt x="834633" y="1408625"/>
                </a:lnTo>
                <a:cubicBezTo>
                  <a:pt x="836830" y="1408625"/>
                  <a:pt x="839759" y="1409357"/>
                  <a:pt x="841467" y="1407405"/>
                </a:cubicBezTo>
                <a:cubicBezTo>
                  <a:pt x="832680" y="1403255"/>
                  <a:pt x="823161" y="1406184"/>
                  <a:pt x="813154" y="1404232"/>
                </a:cubicBezTo>
                <a:cubicBezTo>
                  <a:pt x="810469" y="1403499"/>
                  <a:pt x="808272" y="1401791"/>
                  <a:pt x="804854" y="1401547"/>
                </a:cubicBezTo>
                <a:close/>
                <a:moveTo>
                  <a:pt x="787280" y="1401547"/>
                </a:moveTo>
                <a:cubicBezTo>
                  <a:pt x="786548" y="1400814"/>
                  <a:pt x="784839" y="1400814"/>
                  <a:pt x="785084" y="1402523"/>
                </a:cubicBezTo>
                <a:lnTo>
                  <a:pt x="787175" y="1402523"/>
                </a:lnTo>
                <a:lnTo>
                  <a:pt x="787454" y="1401547"/>
                </a:lnTo>
                <a:close/>
                <a:moveTo>
                  <a:pt x="425104" y="1401351"/>
                </a:moveTo>
                <a:lnTo>
                  <a:pt x="423347" y="1401546"/>
                </a:lnTo>
                <a:lnTo>
                  <a:pt x="422088" y="1401389"/>
                </a:lnTo>
                <a:lnTo>
                  <a:pt x="422127" y="1401545"/>
                </a:lnTo>
                <a:cubicBezTo>
                  <a:pt x="421395" y="1401789"/>
                  <a:pt x="418954" y="1400813"/>
                  <a:pt x="418954" y="1402277"/>
                </a:cubicBezTo>
                <a:lnTo>
                  <a:pt x="428977" y="1403391"/>
                </a:lnTo>
                <a:lnTo>
                  <a:pt x="429206" y="1403254"/>
                </a:lnTo>
                <a:lnTo>
                  <a:pt x="429718" y="1403382"/>
                </a:lnTo>
                <a:lnTo>
                  <a:pt x="429693" y="1403254"/>
                </a:lnTo>
                <a:cubicBezTo>
                  <a:pt x="443850" y="1403986"/>
                  <a:pt x="459471" y="1406183"/>
                  <a:pt x="475337" y="1407159"/>
                </a:cubicBezTo>
                <a:cubicBezTo>
                  <a:pt x="477046" y="1407159"/>
                  <a:pt x="479731" y="1409112"/>
                  <a:pt x="480463" y="1406671"/>
                </a:cubicBezTo>
                <a:lnTo>
                  <a:pt x="467834" y="1404145"/>
                </a:lnTo>
                <a:lnTo>
                  <a:pt x="467771" y="1404230"/>
                </a:lnTo>
                <a:cubicBezTo>
                  <a:pt x="467527" y="1403986"/>
                  <a:pt x="467283" y="1403986"/>
                  <a:pt x="466795" y="1403986"/>
                </a:cubicBezTo>
                <a:cubicBezTo>
                  <a:pt x="465575" y="1403498"/>
                  <a:pt x="464110" y="1403498"/>
                  <a:pt x="462645" y="1403498"/>
                </a:cubicBezTo>
                <a:lnTo>
                  <a:pt x="451173" y="1403498"/>
                </a:lnTo>
                <a:lnTo>
                  <a:pt x="451247" y="1403275"/>
                </a:lnTo>
                <a:lnTo>
                  <a:pt x="449464" y="1403498"/>
                </a:lnTo>
                <a:lnTo>
                  <a:pt x="448000" y="1403173"/>
                </a:lnTo>
                <a:lnTo>
                  <a:pt x="448000" y="1403498"/>
                </a:lnTo>
                <a:lnTo>
                  <a:pt x="446901" y="1403132"/>
                </a:lnTo>
                <a:lnTo>
                  <a:pt x="446779" y="1403254"/>
                </a:lnTo>
                <a:lnTo>
                  <a:pt x="446535" y="1403254"/>
                </a:lnTo>
                <a:cubicBezTo>
                  <a:pt x="445071" y="1402522"/>
                  <a:pt x="443118" y="1402522"/>
                  <a:pt x="441165" y="1402522"/>
                </a:cubicBezTo>
                <a:lnTo>
                  <a:pt x="434892" y="1401592"/>
                </a:lnTo>
                <a:lnTo>
                  <a:pt x="435064" y="1402277"/>
                </a:lnTo>
                <a:cubicBezTo>
                  <a:pt x="431890" y="1403010"/>
                  <a:pt x="429449" y="1400813"/>
                  <a:pt x="425056" y="1401545"/>
                </a:cubicBezTo>
                <a:close/>
                <a:moveTo>
                  <a:pt x="1058949" y="1400814"/>
                </a:moveTo>
                <a:cubicBezTo>
                  <a:pt x="1062122" y="1405208"/>
                  <a:pt x="1072129" y="1405940"/>
                  <a:pt x="1079452" y="1404476"/>
                </a:cubicBezTo>
                <a:cubicBezTo>
                  <a:pt x="1072862" y="1403011"/>
                  <a:pt x="1065539" y="1402279"/>
                  <a:pt x="1058949" y="1400814"/>
                </a:cubicBezTo>
                <a:close/>
                <a:moveTo>
                  <a:pt x="1371625" y="1400813"/>
                </a:moveTo>
                <a:cubicBezTo>
                  <a:pt x="1373089" y="1401057"/>
                  <a:pt x="1374797" y="1401301"/>
                  <a:pt x="1376506" y="1401301"/>
                </a:cubicBezTo>
                <a:cubicBezTo>
                  <a:pt x="1378703" y="1401545"/>
                  <a:pt x="1380656" y="1402033"/>
                  <a:pt x="1382364" y="1402522"/>
                </a:cubicBezTo>
                <a:lnTo>
                  <a:pt x="1382433" y="1402577"/>
                </a:lnTo>
                <a:lnTo>
                  <a:pt x="1409946" y="1407404"/>
                </a:lnTo>
                <a:lnTo>
                  <a:pt x="1426355" y="1412257"/>
                </a:lnTo>
                <a:lnTo>
                  <a:pt x="1426788" y="1412041"/>
                </a:lnTo>
                <a:cubicBezTo>
                  <a:pt x="1467794" y="1422537"/>
                  <a:pt x="1508557" y="1436206"/>
                  <a:pt x="1546634" y="1449630"/>
                </a:cubicBezTo>
                <a:lnTo>
                  <a:pt x="1546733" y="1449925"/>
                </a:lnTo>
                <a:lnTo>
                  <a:pt x="1560303" y="1454756"/>
                </a:lnTo>
                <a:lnTo>
                  <a:pt x="1559982" y="1454948"/>
                </a:lnTo>
                <a:lnTo>
                  <a:pt x="1562501" y="1455488"/>
                </a:lnTo>
                <a:cubicBezTo>
                  <a:pt x="1567870" y="1456953"/>
                  <a:pt x="1573484" y="1458417"/>
                  <a:pt x="1578610" y="1458905"/>
                </a:cubicBezTo>
                <a:cubicBezTo>
                  <a:pt x="1579343" y="1458905"/>
                  <a:pt x="1579343" y="1459149"/>
                  <a:pt x="1579343" y="1459882"/>
                </a:cubicBezTo>
                <a:cubicBezTo>
                  <a:pt x="1579343" y="1460126"/>
                  <a:pt x="1579343" y="1460614"/>
                  <a:pt x="1578610" y="1460614"/>
                </a:cubicBezTo>
                <a:cubicBezTo>
                  <a:pt x="1572752" y="1460126"/>
                  <a:pt x="1567138" y="1458661"/>
                  <a:pt x="1562012" y="1456953"/>
                </a:cubicBezTo>
                <a:lnTo>
                  <a:pt x="1559501" y="1456325"/>
                </a:lnTo>
                <a:lnTo>
                  <a:pt x="1559571" y="1456464"/>
                </a:lnTo>
                <a:cubicBezTo>
                  <a:pt x="1554689" y="1455976"/>
                  <a:pt x="1551028" y="1454512"/>
                  <a:pt x="1545902" y="1454024"/>
                </a:cubicBezTo>
                <a:lnTo>
                  <a:pt x="1546185" y="1453854"/>
                </a:lnTo>
                <a:lnTo>
                  <a:pt x="1526864" y="1450363"/>
                </a:lnTo>
                <a:lnTo>
                  <a:pt x="1484864" y="1443367"/>
                </a:lnTo>
                <a:lnTo>
                  <a:pt x="1527596" y="1448654"/>
                </a:lnTo>
                <a:lnTo>
                  <a:pt x="1544496" y="1451539"/>
                </a:lnTo>
                <a:lnTo>
                  <a:pt x="1426299" y="1414482"/>
                </a:lnTo>
                <a:lnTo>
                  <a:pt x="1426069" y="1414078"/>
                </a:lnTo>
                <a:lnTo>
                  <a:pt x="1382443" y="1404411"/>
                </a:lnTo>
                <a:lnTo>
                  <a:pt x="1382364" y="1404474"/>
                </a:lnTo>
                <a:lnTo>
                  <a:pt x="1382364" y="1404393"/>
                </a:lnTo>
                <a:lnTo>
                  <a:pt x="1381632" y="1404231"/>
                </a:lnTo>
                <a:lnTo>
                  <a:pt x="1381706" y="1404120"/>
                </a:lnTo>
                <a:lnTo>
                  <a:pt x="1376506" y="1403254"/>
                </a:lnTo>
                <a:cubicBezTo>
                  <a:pt x="1374797" y="1403254"/>
                  <a:pt x="1373089" y="1403010"/>
                  <a:pt x="1371625" y="1402766"/>
                </a:cubicBezTo>
                <a:cubicBezTo>
                  <a:pt x="1370892" y="1402766"/>
                  <a:pt x="1370404" y="1402278"/>
                  <a:pt x="1370404" y="1401545"/>
                </a:cubicBezTo>
                <a:cubicBezTo>
                  <a:pt x="1370404" y="1401057"/>
                  <a:pt x="1370892" y="1400813"/>
                  <a:pt x="1371625" y="1400813"/>
                </a:cubicBezTo>
                <a:close/>
                <a:moveTo>
                  <a:pt x="1189447" y="1400636"/>
                </a:moveTo>
                <a:lnTo>
                  <a:pt x="1188559" y="1400814"/>
                </a:lnTo>
                <a:lnTo>
                  <a:pt x="1188071" y="1401547"/>
                </a:lnTo>
                <a:cubicBezTo>
                  <a:pt x="1186851" y="1402279"/>
                  <a:pt x="1186362" y="1403011"/>
                  <a:pt x="1185386" y="1403499"/>
                </a:cubicBezTo>
                <a:cubicBezTo>
                  <a:pt x="1192953" y="1404720"/>
                  <a:pt x="1199055" y="1409846"/>
                  <a:pt x="1206621" y="1408869"/>
                </a:cubicBezTo>
                <a:cubicBezTo>
                  <a:pt x="1204913" y="1408137"/>
                  <a:pt x="1203204" y="1407893"/>
                  <a:pt x="1202716" y="1406672"/>
                </a:cubicBezTo>
                <a:lnTo>
                  <a:pt x="1202993" y="1406395"/>
                </a:lnTo>
                <a:lnTo>
                  <a:pt x="1196370" y="1403987"/>
                </a:lnTo>
                <a:cubicBezTo>
                  <a:pt x="1194173" y="1403010"/>
                  <a:pt x="1191732" y="1402278"/>
                  <a:pt x="1189779" y="1401302"/>
                </a:cubicBezTo>
                <a:close/>
                <a:moveTo>
                  <a:pt x="844061" y="1399899"/>
                </a:moveTo>
                <a:cubicBezTo>
                  <a:pt x="841651" y="1399899"/>
                  <a:pt x="838905" y="1400448"/>
                  <a:pt x="837074" y="1400570"/>
                </a:cubicBezTo>
                <a:cubicBezTo>
                  <a:pt x="840003" y="1403499"/>
                  <a:pt x="844152" y="1401791"/>
                  <a:pt x="849034" y="1402523"/>
                </a:cubicBezTo>
                <a:cubicBezTo>
                  <a:pt x="848546" y="1400448"/>
                  <a:pt x="846471" y="1399899"/>
                  <a:pt x="844061" y="1399899"/>
                </a:cubicBezTo>
                <a:close/>
                <a:moveTo>
                  <a:pt x="438887" y="1399348"/>
                </a:moveTo>
                <a:lnTo>
                  <a:pt x="438724" y="1399592"/>
                </a:lnTo>
                <a:lnTo>
                  <a:pt x="436284" y="1400569"/>
                </a:lnTo>
                <a:lnTo>
                  <a:pt x="435551" y="1400569"/>
                </a:lnTo>
                <a:lnTo>
                  <a:pt x="435551" y="1400653"/>
                </a:lnTo>
                <a:lnTo>
                  <a:pt x="441165" y="1401301"/>
                </a:lnTo>
                <a:lnTo>
                  <a:pt x="446083" y="1401916"/>
                </a:lnTo>
                <a:lnTo>
                  <a:pt x="443850" y="1401057"/>
                </a:lnTo>
                <a:cubicBezTo>
                  <a:pt x="444582" y="1400325"/>
                  <a:pt x="444094" y="1400325"/>
                  <a:pt x="443850" y="1399349"/>
                </a:cubicBezTo>
                <a:cubicBezTo>
                  <a:pt x="441898" y="1399105"/>
                  <a:pt x="440189" y="1401546"/>
                  <a:pt x="438724" y="1399837"/>
                </a:cubicBezTo>
                <a:close/>
                <a:moveTo>
                  <a:pt x="997683" y="1399106"/>
                </a:moveTo>
                <a:cubicBezTo>
                  <a:pt x="997195" y="1399106"/>
                  <a:pt x="996951" y="1399594"/>
                  <a:pt x="996707" y="1400326"/>
                </a:cubicBezTo>
                <a:lnTo>
                  <a:pt x="1029404" y="1402808"/>
                </a:lnTo>
                <a:lnTo>
                  <a:pt x="1041131" y="1403987"/>
                </a:lnTo>
                <a:lnTo>
                  <a:pt x="1041715" y="1403742"/>
                </a:lnTo>
                <a:lnTo>
                  <a:pt x="1051382" y="1404476"/>
                </a:lnTo>
                <a:cubicBezTo>
                  <a:pt x="1053091" y="1404476"/>
                  <a:pt x="1055287" y="1405208"/>
                  <a:pt x="1056508" y="1403987"/>
                </a:cubicBezTo>
                <a:cubicBezTo>
                  <a:pt x="1054311" y="1402523"/>
                  <a:pt x="1052115" y="1401058"/>
                  <a:pt x="1048697" y="1400814"/>
                </a:cubicBezTo>
                <a:lnTo>
                  <a:pt x="1041715" y="1403742"/>
                </a:lnTo>
                <a:lnTo>
                  <a:pt x="1029404" y="1402808"/>
                </a:lnTo>
                <a:lnTo>
                  <a:pt x="1019590" y="1401821"/>
                </a:lnTo>
                <a:cubicBezTo>
                  <a:pt x="1011902" y="1400875"/>
                  <a:pt x="1004152" y="1399838"/>
                  <a:pt x="997683" y="1399106"/>
                </a:cubicBezTo>
                <a:close/>
                <a:moveTo>
                  <a:pt x="406322" y="1398982"/>
                </a:moveTo>
                <a:lnTo>
                  <a:pt x="405773" y="1399348"/>
                </a:lnTo>
                <a:lnTo>
                  <a:pt x="405285" y="1399348"/>
                </a:lnTo>
                <a:lnTo>
                  <a:pt x="404309" y="1399348"/>
                </a:lnTo>
                <a:lnTo>
                  <a:pt x="403204" y="1399210"/>
                </a:lnTo>
                <a:lnTo>
                  <a:pt x="403332" y="1399593"/>
                </a:lnTo>
                <a:cubicBezTo>
                  <a:pt x="400403" y="1399349"/>
                  <a:pt x="398695" y="1400081"/>
                  <a:pt x="396010" y="1400081"/>
                </a:cubicBezTo>
                <a:lnTo>
                  <a:pt x="396010" y="1399775"/>
                </a:lnTo>
                <a:lnTo>
                  <a:pt x="395277" y="1400325"/>
                </a:lnTo>
                <a:lnTo>
                  <a:pt x="395229" y="1400373"/>
                </a:lnTo>
                <a:lnTo>
                  <a:pt x="395278" y="1400569"/>
                </a:lnTo>
                <a:lnTo>
                  <a:pt x="402011" y="1401466"/>
                </a:lnTo>
                <a:lnTo>
                  <a:pt x="402111" y="1401301"/>
                </a:lnTo>
                <a:cubicBezTo>
                  <a:pt x="403820" y="1401057"/>
                  <a:pt x="405040" y="1401057"/>
                  <a:pt x="406261" y="1401301"/>
                </a:cubicBezTo>
                <a:lnTo>
                  <a:pt x="406353" y="1401533"/>
                </a:lnTo>
                <a:lnTo>
                  <a:pt x="413584" y="1400569"/>
                </a:lnTo>
                <a:cubicBezTo>
                  <a:pt x="411143" y="1399104"/>
                  <a:pt x="408702" y="1401057"/>
                  <a:pt x="406505" y="1399348"/>
                </a:cubicBezTo>
                <a:close/>
                <a:moveTo>
                  <a:pt x="425300" y="1398860"/>
                </a:moveTo>
                <a:lnTo>
                  <a:pt x="423285" y="1399593"/>
                </a:lnTo>
                <a:lnTo>
                  <a:pt x="424751" y="1399593"/>
                </a:lnTo>
                <a:close/>
                <a:moveTo>
                  <a:pt x="1190268" y="1398373"/>
                </a:moveTo>
                <a:lnTo>
                  <a:pt x="1189917" y="1399950"/>
                </a:lnTo>
                <a:lnTo>
                  <a:pt x="1190512" y="1399593"/>
                </a:lnTo>
                <a:cubicBezTo>
                  <a:pt x="1192709" y="1400569"/>
                  <a:pt x="1194905" y="1401302"/>
                  <a:pt x="1196858" y="1402278"/>
                </a:cubicBezTo>
                <a:cubicBezTo>
                  <a:pt x="1199543" y="1403254"/>
                  <a:pt x="1202228" y="1404475"/>
                  <a:pt x="1204913" y="1405207"/>
                </a:cubicBezTo>
                <a:lnTo>
                  <a:pt x="1205142" y="1405780"/>
                </a:lnTo>
                <a:lnTo>
                  <a:pt x="1212480" y="1408869"/>
                </a:lnTo>
                <a:cubicBezTo>
                  <a:pt x="1215164" y="1413263"/>
                  <a:pt x="1224440" y="1411066"/>
                  <a:pt x="1228589" y="1413995"/>
                </a:cubicBezTo>
                <a:lnTo>
                  <a:pt x="1228346" y="1414238"/>
                </a:lnTo>
                <a:lnTo>
                  <a:pt x="1228101" y="1414483"/>
                </a:lnTo>
                <a:lnTo>
                  <a:pt x="1228101" y="1415704"/>
                </a:lnTo>
                <a:cubicBezTo>
                  <a:pt x="1225904" y="1415948"/>
                  <a:pt x="1222975" y="1413995"/>
                  <a:pt x="1221023" y="1415704"/>
                </a:cubicBezTo>
                <a:cubicBezTo>
                  <a:pt x="1226881" y="1417412"/>
                  <a:pt x="1234203" y="1419365"/>
                  <a:pt x="1239573" y="1418633"/>
                </a:cubicBezTo>
                <a:lnTo>
                  <a:pt x="1237846" y="1417865"/>
                </a:lnTo>
                <a:lnTo>
                  <a:pt x="1235424" y="1417411"/>
                </a:lnTo>
                <a:cubicBezTo>
                  <a:pt x="1233227" y="1416679"/>
                  <a:pt x="1231030" y="1416191"/>
                  <a:pt x="1229078" y="1415702"/>
                </a:cubicBezTo>
                <a:lnTo>
                  <a:pt x="1228346" y="1414238"/>
                </a:lnTo>
                <a:lnTo>
                  <a:pt x="1229566" y="1413750"/>
                </a:lnTo>
                <a:cubicBezTo>
                  <a:pt x="1231763" y="1414238"/>
                  <a:pt x="1233471" y="1414482"/>
                  <a:pt x="1235424" y="1414970"/>
                </a:cubicBezTo>
                <a:cubicBezTo>
                  <a:pt x="1237133" y="1415458"/>
                  <a:pt x="1238841" y="1415702"/>
                  <a:pt x="1239817" y="1415947"/>
                </a:cubicBezTo>
                <a:lnTo>
                  <a:pt x="1240348" y="1416584"/>
                </a:lnTo>
                <a:lnTo>
                  <a:pt x="1247140" y="1417656"/>
                </a:lnTo>
                <a:lnTo>
                  <a:pt x="1246408" y="1418389"/>
                </a:lnTo>
                <a:lnTo>
                  <a:pt x="1247414" y="1418187"/>
                </a:lnTo>
                <a:lnTo>
                  <a:pt x="1247384" y="1418143"/>
                </a:lnTo>
                <a:cubicBezTo>
                  <a:pt x="1247872" y="1417899"/>
                  <a:pt x="1247872" y="1417411"/>
                  <a:pt x="1247872" y="1416923"/>
                </a:cubicBezTo>
                <a:cubicBezTo>
                  <a:pt x="1246896" y="1416191"/>
                  <a:pt x="1245675" y="1415702"/>
                  <a:pt x="1244210" y="1414970"/>
                </a:cubicBezTo>
                <a:cubicBezTo>
                  <a:pt x="1242990" y="1414482"/>
                  <a:pt x="1241282" y="1413994"/>
                  <a:pt x="1239573" y="1412773"/>
                </a:cubicBezTo>
                <a:lnTo>
                  <a:pt x="1239573" y="1412755"/>
                </a:lnTo>
                <a:lnTo>
                  <a:pt x="1236889" y="1411796"/>
                </a:lnTo>
                <a:lnTo>
                  <a:pt x="1236889" y="1410943"/>
                </a:lnTo>
                <a:lnTo>
                  <a:pt x="1236644" y="1411066"/>
                </a:lnTo>
                <a:lnTo>
                  <a:pt x="1236644" y="1412042"/>
                </a:lnTo>
                <a:cubicBezTo>
                  <a:pt x="1222487" y="1406917"/>
                  <a:pt x="1206133" y="1400326"/>
                  <a:pt x="1190268" y="1398373"/>
                </a:cubicBezTo>
                <a:close/>
                <a:moveTo>
                  <a:pt x="1095562" y="1397641"/>
                </a:moveTo>
                <a:lnTo>
                  <a:pt x="1095562" y="1398323"/>
                </a:lnTo>
                <a:lnTo>
                  <a:pt x="1095807" y="1398372"/>
                </a:lnTo>
                <a:lnTo>
                  <a:pt x="1096051" y="1398372"/>
                </a:lnTo>
                <a:lnTo>
                  <a:pt x="1096538" y="1398859"/>
                </a:lnTo>
                <a:lnTo>
                  <a:pt x="1096538" y="1397641"/>
                </a:lnTo>
                <a:cubicBezTo>
                  <a:pt x="1096050" y="1397641"/>
                  <a:pt x="1095806" y="1397641"/>
                  <a:pt x="1095562" y="1397641"/>
                </a:cubicBezTo>
                <a:close/>
                <a:moveTo>
                  <a:pt x="728546" y="1397550"/>
                </a:moveTo>
                <a:cubicBezTo>
                  <a:pt x="722658" y="1397946"/>
                  <a:pt x="716739" y="1398861"/>
                  <a:pt x="711125" y="1399350"/>
                </a:cubicBezTo>
                <a:cubicBezTo>
                  <a:pt x="706731" y="1399594"/>
                  <a:pt x="702094" y="1398373"/>
                  <a:pt x="699165" y="1401547"/>
                </a:cubicBezTo>
                <a:cubicBezTo>
                  <a:pt x="710149" y="1401058"/>
                  <a:pt x="721621" y="1400570"/>
                  <a:pt x="732605" y="1399838"/>
                </a:cubicBezTo>
                <a:cubicBezTo>
                  <a:pt x="736998" y="1399594"/>
                  <a:pt x="741880" y="1401058"/>
                  <a:pt x="745785" y="1398862"/>
                </a:cubicBezTo>
                <a:cubicBezTo>
                  <a:pt x="740293" y="1397275"/>
                  <a:pt x="734435" y="1397153"/>
                  <a:pt x="728546" y="1397550"/>
                </a:cubicBezTo>
                <a:close/>
                <a:moveTo>
                  <a:pt x="403817" y="1397395"/>
                </a:moveTo>
                <a:lnTo>
                  <a:pt x="403820" y="1397396"/>
                </a:lnTo>
                <a:lnTo>
                  <a:pt x="403820" y="1398219"/>
                </a:lnTo>
                <a:lnTo>
                  <a:pt x="405041" y="1398372"/>
                </a:lnTo>
                <a:lnTo>
                  <a:pt x="406017" y="1398372"/>
                </a:lnTo>
                <a:lnTo>
                  <a:pt x="406261" y="1398616"/>
                </a:lnTo>
                <a:lnTo>
                  <a:pt x="406261" y="1398372"/>
                </a:lnTo>
                <a:lnTo>
                  <a:pt x="406456" y="1397395"/>
                </a:lnTo>
                <a:close/>
                <a:moveTo>
                  <a:pt x="438883" y="1396913"/>
                </a:moveTo>
                <a:lnTo>
                  <a:pt x="435064" y="1397152"/>
                </a:lnTo>
                <a:cubicBezTo>
                  <a:pt x="433599" y="1397152"/>
                  <a:pt x="432134" y="1397396"/>
                  <a:pt x="430670" y="1397640"/>
                </a:cubicBezTo>
                <a:cubicBezTo>
                  <a:pt x="430670" y="1398128"/>
                  <a:pt x="430670" y="1398128"/>
                  <a:pt x="430670" y="1398372"/>
                </a:cubicBezTo>
                <a:cubicBezTo>
                  <a:pt x="432379" y="1398372"/>
                  <a:pt x="432867" y="1399104"/>
                  <a:pt x="435064" y="1398860"/>
                </a:cubicBezTo>
                <a:lnTo>
                  <a:pt x="435021" y="1399030"/>
                </a:lnTo>
                <a:lnTo>
                  <a:pt x="436040" y="1398860"/>
                </a:lnTo>
                <a:lnTo>
                  <a:pt x="437992" y="1398372"/>
                </a:lnTo>
                <a:lnTo>
                  <a:pt x="438836" y="1398709"/>
                </a:lnTo>
                <a:lnTo>
                  <a:pt x="438724" y="1398372"/>
                </a:lnTo>
                <a:cubicBezTo>
                  <a:pt x="439213" y="1398372"/>
                  <a:pt x="439213" y="1398128"/>
                  <a:pt x="439213" y="1397640"/>
                </a:cubicBezTo>
                <a:cubicBezTo>
                  <a:pt x="438724" y="1398128"/>
                  <a:pt x="438724" y="1397396"/>
                  <a:pt x="438724" y="1397152"/>
                </a:cubicBezTo>
                <a:close/>
                <a:moveTo>
                  <a:pt x="635215" y="1396663"/>
                </a:moveTo>
                <a:lnTo>
                  <a:pt x="637656" y="1396663"/>
                </a:lnTo>
                <a:lnTo>
                  <a:pt x="637656" y="1397639"/>
                </a:lnTo>
                <a:lnTo>
                  <a:pt x="635215" y="1397639"/>
                </a:lnTo>
                <a:close/>
                <a:moveTo>
                  <a:pt x="464598" y="1396175"/>
                </a:moveTo>
                <a:lnTo>
                  <a:pt x="465330" y="1396175"/>
                </a:lnTo>
                <a:lnTo>
                  <a:pt x="465330" y="1397151"/>
                </a:lnTo>
                <a:lnTo>
                  <a:pt x="464598" y="1397151"/>
                </a:lnTo>
                <a:close/>
                <a:moveTo>
                  <a:pt x="1193440" y="1394712"/>
                </a:moveTo>
                <a:cubicBezTo>
                  <a:pt x="1193440" y="1396421"/>
                  <a:pt x="1195637" y="1396177"/>
                  <a:pt x="1197346" y="1396177"/>
                </a:cubicBezTo>
                <a:lnTo>
                  <a:pt x="1197346" y="1396420"/>
                </a:lnTo>
                <a:lnTo>
                  <a:pt x="1197770" y="1395359"/>
                </a:lnTo>
                <a:lnTo>
                  <a:pt x="1197346" y="1395444"/>
                </a:lnTo>
                <a:cubicBezTo>
                  <a:pt x="1196858" y="1394712"/>
                  <a:pt x="1195150" y="1394468"/>
                  <a:pt x="1193440" y="1394712"/>
                </a:cubicBezTo>
                <a:close/>
                <a:moveTo>
                  <a:pt x="816571" y="1394712"/>
                </a:moveTo>
                <a:cubicBezTo>
                  <a:pt x="815838" y="1394712"/>
                  <a:pt x="815838" y="1394956"/>
                  <a:pt x="815838" y="1395444"/>
                </a:cubicBezTo>
                <a:cubicBezTo>
                  <a:pt x="819500" y="1396909"/>
                  <a:pt x="825114" y="1395689"/>
                  <a:pt x="829507" y="1396177"/>
                </a:cubicBezTo>
                <a:cubicBezTo>
                  <a:pt x="829507" y="1394224"/>
                  <a:pt x="827310" y="1395200"/>
                  <a:pt x="825846" y="1395200"/>
                </a:cubicBezTo>
                <a:cubicBezTo>
                  <a:pt x="823161" y="1394712"/>
                  <a:pt x="819744" y="1393004"/>
                  <a:pt x="816571" y="1394712"/>
                </a:cubicBezTo>
                <a:close/>
                <a:moveTo>
                  <a:pt x="400891" y="1394711"/>
                </a:moveTo>
                <a:lnTo>
                  <a:pt x="400891" y="1394955"/>
                </a:lnTo>
                <a:lnTo>
                  <a:pt x="400586" y="1395260"/>
                </a:lnTo>
                <a:lnTo>
                  <a:pt x="401136" y="1395443"/>
                </a:lnTo>
                <a:lnTo>
                  <a:pt x="403330" y="1396419"/>
                </a:lnTo>
                <a:lnTo>
                  <a:pt x="406994" y="1396419"/>
                </a:lnTo>
                <a:lnTo>
                  <a:pt x="407156" y="1396662"/>
                </a:lnTo>
                <a:lnTo>
                  <a:pt x="406994" y="1396175"/>
                </a:lnTo>
                <a:lnTo>
                  <a:pt x="409259" y="1395557"/>
                </a:lnTo>
                <a:lnTo>
                  <a:pt x="403332" y="1394711"/>
                </a:lnTo>
                <a:close/>
                <a:moveTo>
                  <a:pt x="1178582" y="1394620"/>
                </a:moveTo>
                <a:cubicBezTo>
                  <a:pt x="1176843" y="1394102"/>
                  <a:pt x="1175135" y="1393735"/>
                  <a:pt x="1173182" y="1394712"/>
                </a:cubicBezTo>
                <a:cubicBezTo>
                  <a:pt x="1176599" y="1395689"/>
                  <a:pt x="1179284" y="1397153"/>
                  <a:pt x="1183189" y="1397641"/>
                </a:cubicBezTo>
                <a:cubicBezTo>
                  <a:pt x="1182701" y="1396421"/>
                  <a:pt x="1184166" y="1396665"/>
                  <a:pt x="1184166" y="1395444"/>
                </a:cubicBezTo>
                <a:cubicBezTo>
                  <a:pt x="1182091" y="1395810"/>
                  <a:pt x="1180322" y="1395139"/>
                  <a:pt x="1178582" y="1394620"/>
                </a:cubicBezTo>
                <a:close/>
                <a:moveTo>
                  <a:pt x="870834" y="1394576"/>
                </a:moveTo>
                <a:lnTo>
                  <a:pt x="870080" y="1394702"/>
                </a:lnTo>
                <a:lnTo>
                  <a:pt x="870270" y="1394956"/>
                </a:lnTo>
                <a:cubicBezTo>
                  <a:pt x="870758" y="1396665"/>
                  <a:pt x="873443" y="1395200"/>
                  <a:pt x="870758" y="1394956"/>
                </a:cubicBezTo>
                <a:close/>
                <a:moveTo>
                  <a:pt x="438773" y="1394418"/>
                </a:moveTo>
                <a:lnTo>
                  <a:pt x="438481" y="1394711"/>
                </a:lnTo>
                <a:cubicBezTo>
                  <a:pt x="437993" y="1394711"/>
                  <a:pt x="437749" y="1394711"/>
                  <a:pt x="437016" y="1394467"/>
                </a:cubicBezTo>
                <a:lnTo>
                  <a:pt x="429129" y="1395661"/>
                </a:lnTo>
                <a:lnTo>
                  <a:pt x="430670" y="1396175"/>
                </a:lnTo>
                <a:lnTo>
                  <a:pt x="430507" y="1396663"/>
                </a:lnTo>
                <a:lnTo>
                  <a:pt x="430670" y="1396419"/>
                </a:lnTo>
                <a:cubicBezTo>
                  <a:pt x="431890" y="1395687"/>
                  <a:pt x="433599" y="1395687"/>
                  <a:pt x="435064" y="1395687"/>
                </a:cubicBezTo>
                <a:lnTo>
                  <a:pt x="438266" y="1395473"/>
                </a:lnTo>
                <a:lnTo>
                  <a:pt x="438236" y="1395443"/>
                </a:lnTo>
                <a:cubicBezTo>
                  <a:pt x="438480" y="1394955"/>
                  <a:pt x="439213" y="1395199"/>
                  <a:pt x="439213" y="1394711"/>
                </a:cubicBezTo>
                <a:close/>
                <a:moveTo>
                  <a:pt x="810957" y="1394224"/>
                </a:moveTo>
                <a:cubicBezTo>
                  <a:pt x="798264" y="1392759"/>
                  <a:pt x="789721" y="1394468"/>
                  <a:pt x="779958" y="1395200"/>
                </a:cubicBezTo>
                <a:cubicBezTo>
                  <a:pt x="777272" y="1395200"/>
                  <a:pt x="774588" y="1394224"/>
                  <a:pt x="772635" y="1396177"/>
                </a:cubicBezTo>
                <a:cubicBezTo>
                  <a:pt x="781910" y="1397397"/>
                  <a:pt x="793627" y="1397153"/>
                  <a:pt x="802657" y="1396665"/>
                </a:cubicBezTo>
                <a:cubicBezTo>
                  <a:pt x="805343" y="1396665"/>
                  <a:pt x="810224" y="1398373"/>
                  <a:pt x="810957" y="1394224"/>
                </a:cubicBezTo>
                <a:close/>
                <a:moveTo>
                  <a:pt x="614223" y="1394222"/>
                </a:moveTo>
                <a:lnTo>
                  <a:pt x="614223" y="1394223"/>
                </a:lnTo>
                <a:lnTo>
                  <a:pt x="613491" y="1394223"/>
                </a:lnTo>
                <a:lnTo>
                  <a:pt x="612879" y="1394467"/>
                </a:lnTo>
                <a:lnTo>
                  <a:pt x="613246" y="1394956"/>
                </a:lnTo>
                <a:cubicBezTo>
                  <a:pt x="613246" y="1395933"/>
                  <a:pt x="610805" y="1394468"/>
                  <a:pt x="611538" y="1396421"/>
                </a:cubicBezTo>
                <a:lnTo>
                  <a:pt x="612025" y="1396421"/>
                </a:lnTo>
                <a:lnTo>
                  <a:pt x="612026" y="1396419"/>
                </a:lnTo>
                <a:lnTo>
                  <a:pt x="612270" y="1396419"/>
                </a:lnTo>
                <a:lnTo>
                  <a:pt x="613084" y="1396256"/>
                </a:lnTo>
                <a:lnTo>
                  <a:pt x="613003" y="1396175"/>
                </a:lnTo>
                <a:cubicBezTo>
                  <a:pt x="613247" y="1394954"/>
                  <a:pt x="615200" y="1395687"/>
                  <a:pt x="615200" y="1394710"/>
                </a:cubicBezTo>
                <a:close/>
                <a:moveTo>
                  <a:pt x="865729" y="1393734"/>
                </a:moveTo>
                <a:lnTo>
                  <a:pt x="865876" y="1394468"/>
                </a:lnTo>
                <a:cubicBezTo>
                  <a:pt x="864656" y="1393736"/>
                  <a:pt x="864656" y="1394956"/>
                  <a:pt x="863191" y="1394956"/>
                </a:cubicBezTo>
                <a:cubicBezTo>
                  <a:pt x="863191" y="1397153"/>
                  <a:pt x="866852" y="1395200"/>
                  <a:pt x="867585" y="1394956"/>
                </a:cubicBezTo>
                <a:cubicBezTo>
                  <a:pt x="866852" y="1394956"/>
                  <a:pt x="866365" y="1394712"/>
                  <a:pt x="866365" y="1394468"/>
                </a:cubicBezTo>
                <a:lnTo>
                  <a:pt x="866632" y="1394112"/>
                </a:lnTo>
                <a:lnTo>
                  <a:pt x="865876" y="1393734"/>
                </a:lnTo>
                <a:close/>
                <a:moveTo>
                  <a:pt x="451905" y="1393734"/>
                </a:moveTo>
                <a:lnTo>
                  <a:pt x="451905" y="1394192"/>
                </a:lnTo>
                <a:lnTo>
                  <a:pt x="452882" y="1393825"/>
                </a:lnTo>
                <a:lnTo>
                  <a:pt x="452882" y="1393734"/>
                </a:lnTo>
                <a:close/>
                <a:moveTo>
                  <a:pt x="930315" y="1392515"/>
                </a:moveTo>
                <a:cubicBezTo>
                  <a:pt x="929827" y="1392515"/>
                  <a:pt x="929827" y="1392759"/>
                  <a:pt x="929339" y="1393004"/>
                </a:cubicBezTo>
                <a:cubicBezTo>
                  <a:pt x="928850" y="1393004"/>
                  <a:pt x="929095" y="1393492"/>
                  <a:pt x="929339" y="1394224"/>
                </a:cubicBezTo>
                <a:cubicBezTo>
                  <a:pt x="944716" y="1397641"/>
                  <a:pt x="962778" y="1398373"/>
                  <a:pt x="980109" y="1399594"/>
                </a:cubicBezTo>
                <a:cubicBezTo>
                  <a:pt x="978400" y="1396909"/>
                  <a:pt x="974495" y="1397641"/>
                  <a:pt x="971321" y="1397153"/>
                </a:cubicBezTo>
                <a:cubicBezTo>
                  <a:pt x="957897" y="1395444"/>
                  <a:pt x="941055" y="1393736"/>
                  <a:pt x="930315" y="1392515"/>
                </a:cubicBezTo>
                <a:close/>
                <a:moveTo>
                  <a:pt x="472213" y="1391439"/>
                </a:moveTo>
                <a:lnTo>
                  <a:pt x="472008" y="1391508"/>
                </a:lnTo>
                <a:lnTo>
                  <a:pt x="472164" y="1391537"/>
                </a:lnTo>
                <a:close/>
                <a:moveTo>
                  <a:pt x="683787" y="1391295"/>
                </a:moveTo>
                <a:cubicBezTo>
                  <a:pt x="679394" y="1391295"/>
                  <a:pt x="674512" y="1394712"/>
                  <a:pt x="670607" y="1392515"/>
                </a:cubicBezTo>
                <a:cubicBezTo>
                  <a:pt x="667434" y="1396665"/>
                  <a:pt x="653765" y="1393492"/>
                  <a:pt x="650103" y="1398129"/>
                </a:cubicBezTo>
                <a:cubicBezTo>
                  <a:pt x="673536" y="1400082"/>
                  <a:pt x="696236" y="1395444"/>
                  <a:pt x="716251" y="1395200"/>
                </a:cubicBezTo>
                <a:cubicBezTo>
                  <a:pt x="714542" y="1392759"/>
                  <a:pt x="710881" y="1394468"/>
                  <a:pt x="708196" y="1394224"/>
                </a:cubicBezTo>
                <a:cubicBezTo>
                  <a:pt x="707464" y="1393736"/>
                  <a:pt x="705999" y="1393004"/>
                  <a:pt x="705267" y="1393004"/>
                </a:cubicBezTo>
                <a:cubicBezTo>
                  <a:pt x="702826" y="1392515"/>
                  <a:pt x="700385" y="1393004"/>
                  <a:pt x="697945" y="1393004"/>
                </a:cubicBezTo>
                <a:cubicBezTo>
                  <a:pt x="692819" y="1392515"/>
                  <a:pt x="688425" y="1391051"/>
                  <a:pt x="683787" y="1391295"/>
                </a:cubicBezTo>
                <a:close/>
                <a:moveTo>
                  <a:pt x="869111" y="1390898"/>
                </a:moveTo>
                <a:lnTo>
                  <a:pt x="866727" y="1392514"/>
                </a:lnTo>
                <a:lnTo>
                  <a:pt x="867585" y="1392514"/>
                </a:lnTo>
                <a:lnTo>
                  <a:pt x="867786" y="1392915"/>
                </a:lnTo>
                <a:lnTo>
                  <a:pt x="869461" y="1393194"/>
                </a:lnTo>
                <a:lnTo>
                  <a:pt x="869538" y="1393002"/>
                </a:lnTo>
                <a:lnTo>
                  <a:pt x="869782" y="1393002"/>
                </a:lnTo>
                <a:lnTo>
                  <a:pt x="871003" y="1392758"/>
                </a:lnTo>
                <a:lnTo>
                  <a:pt x="871095" y="1392804"/>
                </a:lnTo>
                <a:lnTo>
                  <a:pt x="873443" y="1391539"/>
                </a:lnTo>
                <a:lnTo>
                  <a:pt x="873481" y="1391688"/>
                </a:lnTo>
                <a:lnTo>
                  <a:pt x="873743" y="1391032"/>
                </a:lnTo>
                <a:lnTo>
                  <a:pt x="873687" y="1391051"/>
                </a:lnTo>
                <a:cubicBezTo>
                  <a:pt x="873321" y="1391051"/>
                  <a:pt x="871063" y="1390807"/>
                  <a:pt x="869111" y="1390898"/>
                </a:cubicBezTo>
                <a:close/>
                <a:moveTo>
                  <a:pt x="471920" y="1390642"/>
                </a:moveTo>
                <a:lnTo>
                  <a:pt x="470290" y="1391186"/>
                </a:lnTo>
                <a:lnTo>
                  <a:pt x="471920" y="1391491"/>
                </a:lnTo>
                <a:close/>
                <a:moveTo>
                  <a:pt x="881498" y="1390563"/>
                </a:moveTo>
                <a:cubicBezTo>
                  <a:pt x="879057" y="1389830"/>
                  <a:pt x="876372" y="1390075"/>
                  <a:pt x="874663" y="1391539"/>
                </a:cubicBezTo>
                <a:lnTo>
                  <a:pt x="874663" y="1391539"/>
                </a:lnTo>
                <a:lnTo>
                  <a:pt x="874419" y="1392026"/>
                </a:lnTo>
                <a:lnTo>
                  <a:pt x="874419" y="1392149"/>
                </a:lnTo>
                <a:lnTo>
                  <a:pt x="874663" y="1392027"/>
                </a:lnTo>
                <a:cubicBezTo>
                  <a:pt x="876372" y="1393004"/>
                  <a:pt x="879057" y="1390807"/>
                  <a:pt x="881498" y="1390563"/>
                </a:cubicBezTo>
                <a:close/>
                <a:moveTo>
                  <a:pt x="1024776" y="1389830"/>
                </a:moveTo>
                <a:cubicBezTo>
                  <a:pt x="1024776" y="1391051"/>
                  <a:pt x="1025509" y="1391295"/>
                  <a:pt x="1025753" y="1391539"/>
                </a:cubicBezTo>
                <a:cubicBezTo>
                  <a:pt x="1046500" y="1398129"/>
                  <a:pt x="1069201" y="1399106"/>
                  <a:pt x="1092389" y="1401547"/>
                </a:cubicBezTo>
                <a:lnTo>
                  <a:pt x="1092371" y="1401620"/>
                </a:lnTo>
                <a:lnTo>
                  <a:pt x="1095441" y="1402644"/>
                </a:lnTo>
                <a:lnTo>
                  <a:pt x="1095562" y="1402523"/>
                </a:lnTo>
                <a:lnTo>
                  <a:pt x="1097025" y="1402523"/>
                </a:lnTo>
                <a:lnTo>
                  <a:pt x="1097026" y="1402521"/>
                </a:lnTo>
                <a:cubicBezTo>
                  <a:pt x="1097759" y="1402521"/>
                  <a:pt x="1097759" y="1402521"/>
                  <a:pt x="1098003" y="1402521"/>
                </a:cubicBezTo>
                <a:lnTo>
                  <a:pt x="1102263" y="1403161"/>
                </a:lnTo>
                <a:lnTo>
                  <a:pt x="1102292" y="1403149"/>
                </a:lnTo>
                <a:lnTo>
                  <a:pt x="1102396" y="1403010"/>
                </a:lnTo>
                <a:lnTo>
                  <a:pt x="1102584" y="1403032"/>
                </a:lnTo>
                <a:lnTo>
                  <a:pt x="1102640" y="1403010"/>
                </a:lnTo>
                <a:lnTo>
                  <a:pt x="1102648" y="1403040"/>
                </a:lnTo>
                <a:lnTo>
                  <a:pt x="1127049" y="1405939"/>
                </a:lnTo>
                <a:cubicBezTo>
                  <a:pt x="1130223" y="1405451"/>
                  <a:pt x="1133396" y="1406183"/>
                  <a:pt x="1136569" y="1406427"/>
                </a:cubicBezTo>
                <a:lnTo>
                  <a:pt x="1141660" y="1406676"/>
                </a:lnTo>
                <a:lnTo>
                  <a:pt x="1124853" y="1402767"/>
                </a:lnTo>
                <a:cubicBezTo>
                  <a:pt x="1120703" y="1401791"/>
                  <a:pt x="1115821" y="1400814"/>
                  <a:pt x="1113136" y="1401058"/>
                </a:cubicBezTo>
                <a:cubicBezTo>
                  <a:pt x="1111428" y="1401058"/>
                  <a:pt x="1109719" y="1402279"/>
                  <a:pt x="1108010" y="1402767"/>
                </a:cubicBezTo>
                <a:cubicBezTo>
                  <a:pt x="1103617" y="1403011"/>
                  <a:pt x="1100199" y="1401791"/>
                  <a:pt x="1096538" y="1400326"/>
                </a:cubicBezTo>
                <a:lnTo>
                  <a:pt x="1096294" y="1399594"/>
                </a:lnTo>
                <a:lnTo>
                  <a:pt x="1096294" y="1399594"/>
                </a:lnTo>
                <a:lnTo>
                  <a:pt x="1096051" y="1399837"/>
                </a:lnTo>
                <a:lnTo>
                  <a:pt x="1095807" y="1399837"/>
                </a:lnTo>
                <a:lnTo>
                  <a:pt x="1095563" y="1399837"/>
                </a:lnTo>
                <a:lnTo>
                  <a:pt x="1094662" y="1399687"/>
                </a:lnTo>
                <a:lnTo>
                  <a:pt x="1094586" y="1399838"/>
                </a:lnTo>
                <a:cubicBezTo>
                  <a:pt x="1082381" y="1397641"/>
                  <a:pt x="1067248" y="1396421"/>
                  <a:pt x="1054555" y="1394468"/>
                </a:cubicBezTo>
                <a:cubicBezTo>
                  <a:pt x="1050650" y="1393492"/>
                  <a:pt x="1046500" y="1393248"/>
                  <a:pt x="1042595" y="1392759"/>
                </a:cubicBezTo>
                <a:cubicBezTo>
                  <a:pt x="1038690" y="1392027"/>
                  <a:pt x="1035272" y="1390075"/>
                  <a:pt x="1030635" y="1391539"/>
                </a:cubicBezTo>
                <a:cubicBezTo>
                  <a:pt x="1028438" y="1391295"/>
                  <a:pt x="1027950" y="1389098"/>
                  <a:pt x="1024776" y="1389830"/>
                </a:cubicBezTo>
                <a:close/>
                <a:moveTo>
                  <a:pt x="520493" y="1389829"/>
                </a:moveTo>
                <a:lnTo>
                  <a:pt x="515856" y="1390491"/>
                </a:lnTo>
                <a:lnTo>
                  <a:pt x="515856" y="1390561"/>
                </a:lnTo>
                <a:lnTo>
                  <a:pt x="517564" y="1390561"/>
                </a:lnTo>
                <a:lnTo>
                  <a:pt x="519558" y="1390727"/>
                </a:lnTo>
                <a:lnTo>
                  <a:pt x="519517" y="1390561"/>
                </a:lnTo>
                <a:cubicBezTo>
                  <a:pt x="520006" y="1390561"/>
                  <a:pt x="520249" y="1390561"/>
                  <a:pt x="520493" y="1389829"/>
                </a:cubicBezTo>
                <a:close/>
                <a:moveTo>
                  <a:pt x="508838" y="1389371"/>
                </a:moveTo>
                <a:cubicBezTo>
                  <a:pt x="506885" y="1389462"/>
                  <a:pt x="505360" y="1389828"/>
                  <a:pt x="505848" y="1390561"/>
                </a:cubicBezTo>
                <a:lnTo>
                  <a:pt x="514880" y="1390561"/>
                </a:lnTo>
                <a:lnTo>
                  <a:pt x="514880" y="1390073"/>
                </a:lnTo>
                <a:lnTo>
                  <a:pt x="514391" y="1389829"/>
                </a:lnTo>
                <a:cubicBezTo>
                  <a:pt x="513170" y="1389462"/>
                  <a:pt x="510791" y="1389279"/>
                  <a:pt x="508838" y="1389371"/>
                </a:cubicBezTo>
                <a:close/>
                <a:moveTo>
                  <a:pt x="502920" y="1389341"/>
                </a:moveTo>
                <a:cubicBezTo>
                  <a:pt x="503407" y="1389341"/>
                  <a:pt x="503896" y="1389585"/>
                  <a:pt x="503652" y="1389829"/>
                </a:cubicBezTo>
                <a:cubicBezTo>
                  <a:pt x="503896" y="1389829"/>
                  <a:pt x="504384" y="1389829"/>
                  <a:pt x="504628" y="1389829"/>
                </a:cubicBezTo>
                <a:cubicBezTo>
                  <a:pt x="505360" y="1388608"/>
                  <a:pt x="502920" y="1388608"/>
                  <a:pt x="502920" y="1389341"/>
                </a:cubicBezTo>
                <a:close/>
                <a:moveTo>
                  <a:pt x="1183769" y="1388976"/>
                </a:moveTo>
                <a:cubicBezTo>
                  <a:pt x="1181297" y="1388244"/>
                  <a:pt x="1178551" y="1388732"/>
                  <a:pt x="1178307" y="1391539"/>
                </a:cubicBezTo>
                <a:cubicBezTo>
                  <a:pt x="1180992" y="1392759"/>
                  <a:pt x="1183677" y="1393736"/>
                  <a:pt x="1187583" y="1393736"/>
                </a:cubicBezTo>
                <a:cubicBezTo>
                  <a:pt x="1188437" y="1391661"/>
                  <a:pt x="1186240" y="1389708"/>
                  <a:pt x="1183769" y="1388976"/>
                </a:cubicBezTo>
                <a:close/>
                <a:moveTo>
                  <a:pt x="895624" y="1388701"/>
                </a:moveTo>
                <a:cubicBezTo>
                  <a:pt x="894129" y="1388732"/>
                  <a:pt x="893214" y="1389342"/>
                  <a:pt x="893946" y="1391539"/>
                </a:cubicBezTo>
                <a:cubicBezTo>
                  <a:pt x="891261" y="1392027"/>
                  <a:pt x="886868" y="1389586"/>
                  <a:pt x="885647" y="1391051"/>
                </a:cubicBezTo>
                <a:cubicBezTo>
                  <a:pt x="887600" y="1393248"/>
                  <a:pt x="889797" y="1393004"/>
                  <a:pt x="894678" y="1393248"/>
                </a:cubicBezTo>
                <a:cubicBezTo>
                  <a:pt x="902733" y="1393492"/>
                  <a:pt x="912741" y="1395689"/>
                  <a:pt x="921284" y="1395444"/>
                </a:cubicBezTo>
                <a:cubicBezTo>
                  <a:pt x="916158" y="1391539"/>
                  <a:pt x="909812" y="1390807"/>
                  <a:pt x="900781" y="1391539"/>
                </a:cubicBezTo>
                <a:lnTo>
                  <a:pt x="900830" y="1391391"/>
                </a:lnTo>
                <a:lnTo>
                  <a:pt x="899805" y="1391538"/>
                </a:lnTo>
                <a:lnTo>
                  <a:pt x="899072" y="1391782"/>
                </a:lnTo>
                <a:lnTo>
                  <a:pt x="898828" y="1391782"/>
                </a:lnTo>
                <a:lnTo>
                  <a:pt x="898340" y="1391538"/>
                </a:lnTo>
                <a:lnTo>
                  <a:pt x="898340" y="1390805"/>
                </a:lnTo>
                <a:lnTo>
                  <a:pt x="899805" y="1390561"/>
                </a:lnTo>
                <a:lnTo>
                  <a:pt x="900416" y="1390255"/>
                </a:lnTo>
                <a:lnTo>
                  <a:pt x="900781" y="1389342"/>
                </a:lnTo>
                <a:cubicBezTo>
                  <a:pt x="899194" y="1389220"/>
                  <a:pt x="897119" y="1388671"/>
                  <a:pt x="895624" y="1388701"/>
                </a:cubicBezTo>
                <a:close/>
                <a:moveTo>
                  <a:pt x="950330" y="1388610"/>
                </a:moveTo>
                <a:lnTo>
                  <a:pt x="975193" y="1392362"/>
                </a:lnTo>
                <a:lnTo>
                  <a:pt x="975471" y="1392270"/>
                </a:lnTo>
                <a:cubicBezTo>
                  <a:pt x="976204" y="1392514"/>
                  <a:pt x="976936" y="1392514"/>
                  <a:pt x="977912" y="1392514"/>
                </a:cubicBezTo>
                <a:cubicBezTo>
                  <a:pt x="978645" y="1392514"/>
                  <a:pt x="979865" y="1392270"/>
                  <a:pt x="980597" y="1392758"/>
                </a:cubicBezTo>
                <a:cubicBezTo>
                  <a:pt x="980842" y="1392758"/>
                  <a:pt x="981085" y="1393246"/>
                  <a:pt x="980842" y="1393490"/>
                </a:cubicBezTo>
                <a:cubicBezTo>
                  <a:pt x="980842" y="1393490"/>
                  <a:pt x="980597" y="1393735"/>
                  <a:pt x="980353" y="1393735"/>
                </a:cubicBezTo>
                <a:cubicBezTo>
                  <a:pt x="979621" y="1393246"/>
                  <a:pt x="978645" y="1393490"/>
                  <a:pt x="977912" y="1393490"/>
                </a:cubicBezTo>
                <a:lnTo>
                  <a:pt x="975652" y="1393302"/>
                </a:lnTo>
                <a:lnTo>
                  <a:pt x="975715" y="1393492"/>
                </a:lnTo>
                <a:cubicBezTo>
                  <a:pt x="975471" y="1393492"/>
                  <a:pt x="974983" y="1393492"/>
                  <a:pt x="974739" y="1393492"/>
                </a:cubicBezTo>
                <a:cubicBezTo>
                  <a:pt x="976203" y="1396177"/>
                  <a:pt x="982550" y="1393736"/>
                  <a:pt x="984258" y="1396177"/>
                </a:cubicBezTo>
                <a:cubicBezTo>
                  <a:pt x="1000856" y="1395444"/>
                  <a:pt x="1020627" y="1400814"/>
                  <a:pt x="1035760" y="1399350"/>
                </a:cubicBezTo>
                <a:cubicBezTo>
                  <a:pt x="1029170" y="1395444"/>
                  <a:pt x="1019895" y="1396909"/>
                  <a:pt x="1011596" y="1395444"/>
                </a:cubicBezTo>
                <a:cubicBezTo>
                  <a:pt x="1007447" y="1394956"/>
                  <a:pt x="1002077" y="1394224"/>
                  <a:pt x="997439" y="1394712"/>
                </a:cubicBezTo>
                <a:lnTo>
                  <a:pt x="997551" y="1394264"/>
                </a:lnTo>
                <a:lnTo>
                  <a:pt x="995730" y="1394466"/>
                </a:lnTo>
                <a:cubicBezTo>
                  <a:pt x="994998" y="1394466"/>
                  <a:pt x="994022" y="1394466"/>
                  <a:pt x="993289" y="1394222"/>
                </a:cubicBezTo>
                <a:cubicBezTo>
                  <a:pt x="991825" y="1394222"/>
                  <a:pt x="990605" y="1393734"/>
                  <a:pt x="989140" y="1394222"/>
                </a:cubicBezTo>
                <a:cubicBezTo>
                  <a:pt x="988896" y="1394466"/>
                  <a:pt x="988652" y="1394222"/>
                  <a:pt x="988652" y="1393734"/>
                </a:cubicBezTo>
                <a:cubicBezTo>
                  <a:pt x="988408" y="1393490"/>
                  <a:pt x="988652" y="1393246"/>
                  <a:pt x="988896" y="1393246"/>
                </a:cubicBezTo>
                <a:cubicBezTo>
                  <a:pt x="990117" y="1392758"/>
                  <a:pt x="991825" y="1393002"/>
                  <a:pt x="993289" y="1393246"/>
                </a:cubicBezTo>
                <a:lnTo>
                  <a:pt x="995636" y="1393246"/>
                </a:lnTo>
                <a:lnTo>
                  <a:pt x="987431" y="1390807"/>
                </a:lnTo>
                <a:cubicBezTo>
                  <a:pt x="975471" y="1389342"/>
                  <a:pt x="961558" y="1387634"/>
                  <a:pt x="950330" y="1388610"/>
                </a:cubicBezTo>
                <a:close/>
                <a:moveTo>
                  <a:pt x="708349" y="1388213"/>
                </a:moveTo>
                <a:cubicBezTo>
                  <a:pt x="705938" y="1387633"/>
                  <a:pt x="703558" y="1387877"/>
                  <a:pt x="703070" y="1389830"/>
                </a:cubicBezTo>
                <a:cubicBezTo>
                  <a:pt x="706731" y="1390563"/>
                  <a:pt x="710149" y="1390807"/>
                  <a:pt x="713810" y="1391539"/>
                </a:cubicBezTo>
                <a:cubicBezTo>
                  <a:pt x="713200" y="1390196"/>
                  <a:pt x="710759" y="1388793"/>
                  <a:pt x="708349" y="1388213"/>
                </a:cubicBezTo>
                <a:close/>
                <a:moveTo>
                  <a:pt x="948866" y="1388122"/>
                </a:moveTo>
                <a:cubicBezTo>
                  <a:pt x="948866" y="1388854"/>
                  <a:pt x="948866" y="1389098"/>
                  <a:pt x="948866" y="1389342"/>
                </a:cubicBezTo>
                <a:cubicBezTo>
                  <a:pt x="949110" y="1389342"/>
                  <a:pt x="949354" y="1389342"/>
                  <a:pt x="949842" y="1389342"/>
                </a:cubicBezTo>
                <a:cubicBezTo>
                  <a:pt x="949842" y="1389098"/>
                  <a:pt x="949842" y="1388854"/>
                  <a:pt x="949842" y="1388122"/>
                </a:cubicBezTo>
                <a:cubicBezTo>
                  <a:pt x="949354" y="1388122"/>
                  <a:pt x="949110" y="1388122"/>
                  <a:pt x="948866" y="1388122"/>
                </a:cubicBezTo>
                <a:close/>
                <a:moveTo>
                  <a:pt x="494529" y="1388090"/>
                </a:moveTo>
                <a:lnTo>
                  <a:pt x="489229" y="1389623"/>
                </a:lnTo>
                <a:lnTo>
                  <a:pt x="494377" y="1389829"/>
                </a:lnTo>
                <a:lnTo>
                  <a:pt x="500235" y="1389829"/>
                </a:lnTo>
                <a:cubicBezTo>
                  <a:pt x="500235" y="1389829"/>
                  <a:pt x="500479" y="1389829"/>
                  <a:pt x="500723" y="1389829"/>
                </a:cubicBezTo>
                <a:cubicBezTo>
                  <a:pt x="499868" y="1388486"/>
                  <a:pt x="497183" y="1387998"/>
                  <a:pt x="494529" y="1388090"/>
                </a:cubicBezTo>
                <a:close/>
                <a:moveTo>
                  <a:pt x="718448" y="1387390"/>
                </a:moveTo>
                <a:cubicBezTo>
                  <a:pt x="718936" y="1388610"/>
                  <a:pt x="720645" y="1389098"/>
                  <a:pt x="721621" y="1389342"/>
                </a:cubicBezTo>
                <a:cubicBezTo>
                  <a:pt x="724306" y="1390075"/>
                  <a:pt x="728455" y="1390563"/>
                  <a:pt x="731873" y="1391051"/>
                </a:cubicBezTo>
                <a:cubicBezTo>
                  <a:pt x="737242" y="1391783"/>
                  <a:pt x="742613" y="1393248"/>
                  <a:pt x="747006" y="1392759"/>
                </a:cubicBezTo>
                <a:cubicBezTo>
                  <a:pt x="744565" y="1392515"/>
                  <a:pt x="744321" y="1390075"/>
                  <a:pt x="743344" y="1388366"/>
                </a:cubicBezTo>
                <a:cubicBezTo>
                  <a:pt x="735046" y="1387390"/>
                  <a:pt x="728943" y="1387145"/>
                  <a:pt x="718448" y="1387390"/>
                </a:cubicBezTo>
                <a:close/>
                <a:moveTo>
                  <a:pt x="564185" y="1385975"/>
                </a:moveTo>
                <a:lnTo>
                  <a:pt x="561945" y="1386135"/>
                </a:lnTo>
                <a:lnTo>
                  <a:pt x="561988" y="1386167"/>
                </a:lnTo>
                <a:lnTo>
                  <a:pt x="561581" y="1386846"/>
                </a:lnTo>
                <a:lnTo>
                  <a:pt x="561744" y="1386900"/>
                </a:lnTo>
                <a:lnTo>
                  <a:pt x="561988" y="1387388"/>
                </a:lnTo>
                <a:lnTo>
                  <a:pt x="561988" y="1387632"/>
                </a:lnTo>
                <a:lnTo>
                  <a:pt x="562721" y="1387632"/>
                </a:lnTo>
                <a:lnTo>
                  <a:pt x="563941" y="1386900"/>
                </a:lnTo>
                <a:lnTo>
                  <a:pt x="564185" y="1386819"/>
                </a:lnTo>
                <a:close/>
                <a:moveTo>
                  <a:pt x="808028" y="1385681"/>
                </a:moveTo>
                <a:cubicBezTo>
                  <a:pt x="800705" y="1383240"/>
                  <a:pt x="791186" y="1383484"/>
                  <a:pt x="783863" y="1386169"/>
                </a:cubicBezTo>
                <a:cubicBezTo>
                  <a:pt x="789965" y="1385925"/>
                  <a:pt x="801681" y="1389098"/>
                  <a:pt x="808028" y="1385681"/>
                </a:cubicBezTo>
                <a:close/>
                <a:moveTo>
                  <a:pt x="552958" y="1385680"/>
                </a:moveTo>
                <a:cubicBezTo>
                  <a:pt x="552225" y="1385924"/>
                  <a:pt x="551249" y="1385924"/>
                  <a:pt x="550273" y="1385924"/>
                </a:cubicBezTo>
                <a:cubicBezTo>
                  <a:pt x="550273" y="1385924"/>
                  <a:pt x="550028" y="1385924"/>
                  <a:pt x="549540" y="1385924"/>
                </a:cubicBezTo>
                <a:lnTo>
                  <a:pt x="549506" y="1385879"/>
                </a:lnTo>
                <a:lnTo>
                  <a:pt x="546855" y="1386900"/>
                </a:lnTo>
                <a:cubicBezTo>
                  <a:pt x="549784" y="1386900"/>
                  <a:pt x="554178" y="1387876"/>
                  <a:pt x="557351" y="1386167"/>
                </a:cubicBezTo>
                <a:lnTo>
                  <a:pt x="557069" y="1385885"/>
                </a:lnTo>
                <a:close/>
                <a:moveTo>
                  <a:pt x="322051" y="1385436"/>
                </a:moveTo>
                <a:cubicBezTo>
                  <a:pt x="320587" y="1385680"/>
                  <a:pt x="319366" y="1385680"/>
                  <a:pt x="317902" y="1385680"/>
                </a:cubicBezTo>
                <a:lnTo>
                  <a:pt x="313929" y="1385900"/>
                </a:lnTo>
                <a:lnTo>
                  <a:pt x="313996" y="1386168"/>
                </a:lnTo>
                <a:cubicBezTo>
                  <a:pt x="312897" y="1386412"/>
                  <a:pt x="311250" y="1386412"/>
                  <a:pt x="310060" y="1386595"/>
                </a:cubicBezTo>
                <a:lnTo>
                  <a:pt x="308976" y="1387984"/>
                </a:lnTo>
                <a:lnTo>
                  <a:pt x="334055" y="1390492"/>
                </a:lnTo>
                <a:lnTo>
                  <a:pt x="334011" y="1390317"/>
                </a:lnTo>
                <a:cubicBezTo>
                  <a:pt x="339137" y="1389829"/>
                  <a:pt x="343286" y="1390317"/>
                  <a:pt x="346948" y="1391294"/>
                </a:cubicBezTo>
                <a:lnTo>
                  <a:pt x="346942" y="1391321"/>
                </a:lnTo>
                <a:lnTo>
                  <a:pt x="355246" y="1391782"/>
                </a:lnTo>
                <a:lnTo>
                  <a:pt x="355417" y="1392067"/>
                </a:lnTo>
                <a:lnTo>
                  <a:pt x="382097" y="1393735"/>
                </a:lnTo>
                <a:cubicBezTo>
                  <a:pt x="388443" y="1394467"/>
                  <a:pt x="394301" y="1396664"/>
                  <a:pt x="399915" y="1394955"/>
                </a:cubicBezTo>
                <a:lnTo>
                  <a:pt x="399915" y="1394650"/>
                </a:lnTo>
                <a:lnTo>
                  <a:pt x="353827" y="1388919"/>
                </a:lnTo>
                <a:lnTo>
                  <a:pt x="353783" y="1389097"/>
                </a:lnTo>
                <a:lnTo>
                  <a:pt x="353497" y="1388878"/>
                </a:lnTo>
                <a:lnTo>
                  <a:pt x="353294" y="1388853"/>
                </a:lnTo>
                <a:lnTo>
                  <a:pt x="353189" y="1388643"/>
                </a:lnTo>
                <a:lnTo>
                  <a:pt x="349633" y="1385924"/>
                </a:lnTo>
                <a:lnTo>
                  <a:pt x="349737" y="1385854"/>
                </a:lnTo>
                <a:lnTo>
                  <a:pt x="349389" y="1385680"/>
                </a:lnTo>
                <a:lnTo>
                  <a:pt x="347192" y="1385680"/>
                </a:lnTo>
                <a:lnTo>
                  <a:pt x="345685" y="1385513"/>
                </a:lnTo>
                <a:lnTo>
                  <a:pt x="345727" y="1385679"/>
                </a:lnTo>
                <a:cubicBezTo>
                  <a:pt x="335475" y="1385679"/>
                  <a:pt x="330350" y="1385191"/>
                  <a:pt x="322051" y="1385679"/>
                </a:cubicBezTo>
                <a:close/>
                <a:moveTo>
                  <a:pt x="350327" y="1385248"/>
                </a:moveTo>
                <a:lnTo>
                  <a:pt x="350072" y="1385631"/>
                </a:lnTo>
                <a:lnTo>
                  <a:pt x="350365" y="1385436"/>
                </a:lnTo>
                <a:close/>
                <a:moveTo>
                  <a:pt x="398938" y="1384215"/>
                </a:moveTo>
                <a:cubicBezTo>
                  <a:pt x="398206" y="1384948"/>
                  <a:pt x="398450" y="1386412"/>
                  <a:pt x="396498" y="1385924"/>
                </a:cubicBezTo>
                <a:cubicBezTo>
                  <a:pt x="388198" y="1386900"/>
                  <a:pt x="377947" y="1384459"/>
                  <a:pt x="369648" y="1385436"/>
                </a:cubicBezTo>
                <a:cubicBezTo>
                  <a:pt x="368916" y="1385436"/>
                  <a:pt x="367695" y="1386412"/>
                  <a:pt x="367207" y="1386412"/>
                </a:cubicBezTo>
                <a:cubicBezTo>
                  <a:pt x="365010" y="1386412"/>
                  <a:pt x="362569" y="1385802"/>
                  <a:pt x="360281" y="1385649"/>
                </a:cubicBezTo>
                <a:lnTo>
                  <a:pt x="354618" y="1387518"/>
                </a:lnTo>
                <a:lnTo>
                  <a:pt x="400158" y="1393002"/>
                </a:lnTo>
                <a:lnTo>
                  <a:pt x="400305" y="1393149"/>
                </a:lnTo>
                <a:lnTo>
                  <a:pt x="400403" y="1393002"/>
                </a:lnTo>
                <a:cubicBezTo>
                  <a:pt x="401380" y="1393246"/>
                  <a:pt x="402600" y="1393246"/>
                  <a:pt x="403332" y="1393246"/>
                </a:cubicBezTo>
                <a:lnTo>
                  <a:pt x="410237" y="1394437"/>
                </a:lnTo>
                <a:lnTo>
                  <a:pt x="410166" y="1394223"/>
                </a:lnTo>
                <a:cubicBezTo>
                  <a:pt x="411387" y="1393734"/>
                  <a:pt x="412607" y="1393734"/>
                  <a:pt x="413340" y="1394711"/>
                </a:cubicBezTo>
                <a:lnTo>
                  <a:pt x="414560" y="1394711"/>
                </a:lnTo>
                <a:lnTo>
                  <a:pt x="415048" y="1394711"/>
                </a:lnTo>
                <a:lnTo>
                  <a:pt x="426765" y="1394711"/>
                </a:lnTo>
                <a:cubicBezTo>
                  <a:pt x="426521" y="1394467"/>
                  <a:pt x="427741" y="1397152"/>
                  <a:pt x="427985" y="1395199"/>
                </a:cubicBezTo>
                <a:lnTo>
                  <a:pt x="427985" y="1394955"/>
                </a:lnTo>
                <a:cubicBezTo>
                  <a:pt x="430182" y="1392758"/>
                  <a:pt x="433843" y="1393002"/>
                  <a:pt x="437016" y="1393246"/>
                </a:cubicBezTo>
                <a:lnTo>
                  <a:pt x="438409" y="1393478"/>
                </a:lnTo>
                <a:lnTo>
                  <a:pt x="451417" y="1392514"/>
                </a:lnTo>
                <a:lnTo>
                  <a:pt x="451336" y="1392758"/>
                </a:lnTo>
                <a:lnTo>
                  <a:pt x="453451" y="1392758"/>
                </a:lnTo>
                <a:lnTo>
                  <a:pt x="453370" y="1392514"/>
                </a:lnTo>
                <a:lnTo>
                  <a:pt x="462399" y="1391782"/>
                </a:lnTo>
                <a:lnTo>
                  <a:pt x="462401" y="1391781"/>
                </a:lnTo>
                <a:cubicBezTo>
                  <a:pt x="463133" y="1392270"/>
                  <a:pt x="463865" y="1391781"/>
                  <a:pt x="465086" y="1391293"/>
                </a:cubicBezTo>
                <a:cubicBezTo>
                  <a:pt x="465818" y="1391049"/>
                  <a:pt x="467038" y="1390561"/>
                  <a:pt x="468259" y="1390561"/>
                </a:cubicBezTo>
                <a:lnTo>
                  <a:pt x="468559" y="1390861"/>
                </a:lnTo>
                <a:lnTo>
                  <a:pt x="468653" y="1390879"/>
                </a:lnTo>
                <a:lnTo>
                  <a:pt x="471722" y="1389434"/>
                </a:lnTo>
                <a:lnTo>
                  <a:pt x="471676" y="1389341"/>
                </a:lnTo>
                <a:cubicBezTo>
                  <a:pt x="472164" y="1388608"/>
                  <a:pt x="475094" y="1389585"/>
                  <a:pt x="474605" y="1387388"/>
                </a:cubicBezTo>
                <a:cubicBezTo>
                  <a:pt x="473629" y="1386900"/>
                  <a:pt x="470944" y="1387876"/>
                  <a:pt x="470944" y="1386900"/>
                </a:cubicBezTo>
                <a:lnTo>
                  <a:pt x="465818" y="1386900"/>
                </a:lnTo>
                <a:lnTo>
                  <a:pt x="465973" y="1386125"/>
                </a:lnTo>
                <a:lnTo>
                  <a:pt x="465575" y="1386656"/>
                </a:lnTo>
                <a:cubicBezTo>
                  <a:pt x="465086" y="1386900"/>
                  <a:pt x="464354" y="1386900"/>
                  <a:pt x="463378" y="1386900"/>
                </a:cubicBezTo>
                <a:lnTo>
                  <a:pt x="460082" y="1386075"/>
                </a:lnTo>
                <a:lnTo>
                  <a:pt x="459960" y="1386167"/>
                </a:lnTo>
                <a:lnTo>
                  <a:pt x="459838" y="1386014"/>
                </a:lnTo>
                <a:lnTo>
                  <a:pt x="459472" y="1385923"/>
                </a:lnTo>
                <a:cubicBezTo>
                  <a:pt x="458984" y="1386167"/>
                  <a:pt x="458252" y="1386167"/>
                  <a:pt x="457764" y="1386167"/>
                </a:cubicBezTo>
                <a:lnTo>
                  <a:pt x="456106" y="1385799"/>
                </a:lnTo>
                <a:lnTo>
                  <a:pt x="455811" y="1386168"/>
                </a:lnTo>
                <a:cubicBezTo>
                  <a:pt x="455567" y="1386168"/>
                  <a:pt x="455323" y="1386168"/>
                  <a:pt x="455079" y="1386168"/>
                </a:cubicBezTo>
                <a:cubicBezTo>
                  <a:pt x="454835" y="1386168"/>
                  <a:pt x="454346" y="1386168"/>
                  <a:pt x="453859" y="1386168"/>
                </a:cubicBezTo>
                <a:lnTo>
                  <a:pt x="451025" y="1385283"/>
                </a:lnTo>
                <a:lnTo>
                  <a:pt x="450685" y="1385680"/>
                </a:lnTo>
                <a:lnTo>
                  <a:pt x="450095" y="1384992"/>
                </a:lnTo>
                <a:lnTo>
                  <a:pt x="450087" y="1384990"/>
                </a:lnTo>
                <a:lnTo>
                  <a:pt x="441165" y="1385436"/>
                </a:lnTo>
                <a:cubicBezTo>
                  <a:pt x="437259" y="1385436"/>
                  <a:pt x="433598" y="1385436"/>
                  <a:pt x="429693" y="1385192"/>
                </a:cubicBezTo>
                <a:cubicBezTo>
                  <a:pt x="424811" y="1384948"/>
                  <a:pt x="419441" y="1384704"/>
                  <a:pt x="414559" y="1384948"/>
                </a:cubicBezTo>
                <a:lnTo>
                  <a:pt x="414535" y="1384925"/>
                </a:lnTo>
                <a:close/>
                <a:moveTo>
                  <a:pt x="474138" y="1384194"/>
                </a:moveTo>
                <a:lnTo>
                  <a:pt x="474117" y="1384215"/>
                </a:lnTo>
                <a:lnTo>
                  <a:pt x="472359" y="1384215"/>
                </a:lnTo>
                <a:lnTo>
                  <a:pt x="472176" y="1385131"/>
                </a:lnTo>
                <a:lnTo>
                  <a:pt x="477534" y="1384703"/>
                </a:lnTo>
                <a:close/>
                <a:moveTo>
                  <a:pt x="966684" y="1383972"/>
                </a:moveTo>
                <a:cubicBezTo>
                  <a:pt x="966440" y="1385193"/>
                  <a:pt x="967172" y="1385193"/>
                  <a:pt x="967660" y="1385681"/>
                </a:cubicBezTo>
                <a:cubicBezTo>
                  <a:pt x="972054" y="1385925"/>
                  <a:pt x="973762" y="1386169"/>
                  <a:pt x="977668" y="1386169"/>
                </a:cubicBezTo>
                <a:cubicBezTo>
                  <a:pt x="978400" y="1386169"/>
                  <a:pt x="979377" y="1386169"/>
                  <a:pt x="980109" y="1386169"/>
                </a:cubicBezTo>
                <a:cubicBezTo>
                  <a:pt x="980353" y="1385193"/>
                  <a:pt x="978400" y="1385925"/>
                  <a:pt x="977668" y="1385681"/>
                </a:cubicBezTo>
                <a:cubicBezTo>
                  <a:pt x="973762" y="1385193"/>
                  <a:pt x="970834" y="1383728"/>
                  <a:pt x="966684" y="1383972"/>
                </a:cubicBezTo>
                <a:close/>
                <a:moveTo>
                  <a:pt x="467282" y="1383727"/>
                </a:moveTo>
                <a:lnTo>
                  <a:pt x="461436" y="1383936"/>
                </a:lnTo>
                <a:lnTo>
                  <a:pt x="461291" y="1384370"/>
                </a:lnTo>
                <a:lnTo>
                  <a:pt x="465330" y="1384947"/>
                </a:lnTo>
                <a:lnTo>
                  <a:pt x="465516" y="1385087"/>
                </a:lnTo>
                <a:lnTo>
                  <a:pt x="467526" y="1383971"/>
                </a:lnTo>
                <a:close/>
                <a:moveTo>
                  <a:pt x="456787" y="1383574"/>
                </a:moveTo>
                <a:lnTo>
                  <a:pt x="456787" y="1384215"/>
                </a:lnTo>
                <a:lnTo>
                  <a:pt x="459167" y="1384215"/>
                </a:lnTo>
                <a:lnTo>
                  <a:pt x="459250" y="1383882"/>
                </a:lnTo>
                <a:close/>
                <a:moveTo>
                  <a:pt x="452475" y="1383483"/>
                </a:moveTo>
                <a:lnTo>
                  <a:pt x="455079" y="1383971"/>
                </a:lnTo>
                <a:lnTo>
                  <a:pt x="455567" y="1383971"/>
                </a:lnTo>
                <a:lnTo>
                  <a:pt x="455567" y="1383483"/>
                </a:lnTo>
                <a:lnTo>
                  <a:pt x="454834" y="1383483"/>
                </a:lnTo>
                <a:close/>
                <a:moveTo>
                  <a:pt x="896592" y="1383328"/>
                </a:moveTo>
                <a:lnTo>
                  <a:pt x="896631" y="1383484"/>
                </a:lnTo>
                <a:cubicBezTo>
                  <a:pt x="891261" y="1384705"/>
                  <a:pt x="885647" y="1382020"/>
                  <a:pt x="879789" y="1383972"/>
                </a:cubicBezTo>
                <a:cubicBezTo>
                  <a:pt x="885647" y="1385925"/>
                  <a:pt x="895167" y="1385437"/>
                  <a:pt x="903465" y="1386657"/>
                </a:cubicBezTo>
                <a:cubicBezTo>
                  <a:pt x="907615" y="1387390"/>
                  <a:pt x="910788" y="1389342"/>
                  <a:pt x="914205" y="1388122"/>
                </a:cubicBezTo>
                <a:cubicBezTo>
                  <a:pt x="914449" y="1386413"/>
                  <a:pt x="913229" y="1386413"/>
                  <a:pt x="912253" y="1385681"/>
                </a:cubicBezTo>
                <a:lnTo>
                  <a:pt x="912681" y="1385396"/>
                </a:lnTo>
                <a:close/>
                <a:moveTo>
                  <a:pt x="355564" y="1382299"/>
                </a:moveTo>
                <a:lnTo>
                  <a:pt x="346215" y="1383130"/>
                </a:lnTo>
                <a:lnTo>
                  <a:pt x="346215" y="1383849"/>
                </a:lnTo>
                <a:lnTo>
                  <a:pt x="347192" y="1383971"/>
                </a:lnTo>
                <a:lnTo>
                  <a:pt x="350121" y="1384215"/>
                </a:lnTo>
                <a:lnTo>
                  <a:pt x="355735" y="1383351"/>
                </a:lnTo>
                <a:lnTo>
                  <a:pt x="355735" y="1382384"/>
                </a:lnTo>
                <a:close/>
                <a:moveTo>
                  <a:pt x="359053" y="1382272"/>
                </a:moveTo>
                <a:lnTo>
                  <a:pt x="356711" y="1382507"/>
                </a:lnTo>
                <a:lnTo>
                  <a:pt x="356223" y="1382507"/>
                </a:lnTo>
                <a:lnTo>
                  <a:pt x="356223" y="1383276"/>
                </a:lnTo>
                <a:lnTo>
                  <a:pt x="356467" y="1383239"/>
                </a:lnTo>
                <a:lnTo>
                  <a:pt x="356711" y="1384459"/>
                </a:lnTo>
                <a:lnTo>
                  <a:pt x="356956" y="1383239"/>
                </a:lnTo>
                <a:cubicBezTo>
                  <a:pt x="357688" y="1382995"/>
                  <a:pt x="359641" y="1383727"/>
                  <a:pt x="359641" y="1382507"/>
                </a:cubicBezTo>
                <a:close/>
                <a:moveTo>
                  <a:pt x="780446" y="1381776"/>
                </a:moveTo>
                <a:cubicBezTo>
                  <a:pt x="772879" y="1383240"/>
                  <a:pt x="765801" y="1381776"/>
                  <a:pt x="760186" y="1384705"/>
                </a:cubicBezTo>
                <a:cubicBezTo>
                  <a:pt x="763848" y="1385681"/>
                  <a:pt x="767753" y="1383972"/>
                  <a:pt x="771903" y="1383484"/>
                </a:cubicBezTo>
                <a:cubicBezTo>
                  <a:pt x="774832" y="1383240"/>
                  <a:pt x="778249" y="1383972"/>
                  <a:pt x="780446" y="1381776"/>
                </a:cubicBezTo>
                <a:close/>
                <a:moveTo>
                  <a:pt x="703283" y="1381349"/>
                </a:moveTo>
                <a:lnTo>
                  <a:pt x="698915" y="1382342"/>
                </a:lnTo>
                <a:lnTo>
                  <a:pt x="700141" y="1382751"/>
                </a:lnTo>
                <a:cubicBezTo>
                  <a:pt x="701118" y="1382751"/>
                  <a:pt x="702338" y="1382263"/>
                  <a:pt x="703314" y="1383239"/>
                </a:cubicBezTo>
                <a:lnTo>
                  <a:pt x="703314" y="1383240"/>
                </a:lnTo>
                <a:lnTo>
                  <a:pt x="703314" y="1383727"/>
                </a:lnTo>
                <a:cubicBezTo>
                  <a:pt x="703558" y="1383727"/>
                  <a:pt x="703558" y="1383971"/>
                  <a:pt x="703314" y="1383971"/>
                </a:cubicBezTo>
                <a:cubicBezTo>
                  <a:pt x="702338" y="1383483"/>
                  <a:pt x="701362" y="1383483"/>
                  <a:pt x="700386" y="1383483"/>
                </a:cubicBezTo>
                <a:lnTo>
                  <a:pt x="697522" y="1382529"/>
                </a:lnTo>
                <a:lnTo>
                  <a:pt x="697701" y="1383240"/>
                </a:lnTo>
                <a:cubicBezTo>
                  <a:pt x="692086" y="1381776"/>
                  <a:pt x="683787" y="1383728"/>
                  <a:pt x="677685" y="1384949"/>
                </a:cubicBezTo>
                <a:cubicBezTo>
                  <a:pt x="679394" y="1387634"/>
                  <a:pt x="682811" y="1385925"/>
                  <a:pt x="685984" y="1385925"/>
                </a:cubicBezTo>
                <a:cubicBezTo>
                  <a:pt x="691842" y="1385681"/>
                  <a:pt x="698921" y="1385681"/>
                  <a:pt x="703314" y="1384216"/>
                </a:cubicBezTo>
                <a:lnTo>
                  <a:pt x="703558" y="1383728"/>
                </a:lnTo>
                <a:lnTo>
                  <a:pt x="703314" y="1383240"/>
                </a:lnTo>
                <a:cubicBezTo>
                  <a:pt x="706976" y="1383484"/>
                  <a:pt x="711369" y="1384461"/>
                  <a:pt x="715274" y="1383728"/>
                </a:cubicBezTo>
                <a:lnTo>
                  <a:pt x="715274" y="1382621"/>
                </a:lnTo>
                <a:lnTo>
                  <a:pt x="711858" y="1382018"/>
                </a:lnTo>
                <a:lnTo>
                  <a:pt x="709518" y="1381593"/>
                </a:lnTo>
                <a:lnTo>
                  <a:pt x="709661" y="1382020"/>
                </a:lnTo>
                <a:cubicBezTo>
                  <a:pt x="707586" y="1382264"/>
                  <a:pt x="705328" y="1381654"/>
                  <a:pt x="703283" y="1381349"/>
                </a:cubicBezTo>
                <a:close/>
                <a:moveTo>
                  <a:pt x="542644" y="1379395"/>
                </a:moveTo>
                <a:cubicBezTo>
                  <a:pt x="529402" y="1379456"/>
                  <a:pt x="516344" y="1380677"/>
                  <a:pt x="505116" y="1383484"/>
                </a:cubicBezTo>
                <a:lnTo>
                  <a:pt x="504383" y="1382752"/>
                </a:lnTo>
                <a:lnTo>
                  <a:pt x="503652" y="1382996"/>
                </a:lnTo>
                <a:lnTo>
                  <a:pt x="502898" y="1382953"/>
                </a:lnTo>
                <a:lnTo>
                  <a:pt x="502919" y="1382994"/>
                </a:lnTo>
                <a:lnTo>
                  <a:pt x="502786" y="1383525"/>
                </a:lnTo>
                <a:lnTo>
                  <a:pt x="512683" y="1384733"/>
                </a:lnTo>
                <a:cubicBezTo>
                  <a:pt x="516710" y="1384581"/>
                  <a:pt x="520982" y="1384093"/>
                  <a:pt x="524399" y="1383971"/>
                </a:cubicBezTo>
                <a:lnTo>
                  <a:pt x="549540" y="1383971"/>
                </a:lnTo>
                <a:lnTo>
                  <a:pt x="549784" y="1383971"/>
                </a:lnTo>
                <a:lnTo>
                  <a:pt x="552958" y="1383971"/>
                </a:lnTo>
                <a:lnTo>
                  <a:pt x="557351" y="1383971"/>
                </a:lnTo>
                <a:lnTo>
                  <a:pt x="558083" y="1383971"/>
                </a:lnTo>
                <a:lnTo>
                  <a:pt x="561012" y="1383971"/>
                </a:lnTo>
                <a:lnTo>
                  <a:pt x="561012" y="1384703"/>
                </a:lnTo>
                <a:lnTo>
                  <a:pt x="564696" y="1384089"/>
                </a:lnTo>
                <a:lnTo>
                  <a:pt x="564673" y="1383971"/>
                </a:lnTo>
                <a:lnTo>
                  <a:pt x="565405" y="1383971"/>
                </a:lnTo>
                <a:lnTo>
                  <a:pt x="575413" y="1383971"/>
                </a:lnTo>
                <a:lnTo>
                  <a:pt x="575402" y="1384024"/>
                </a:lnTo>
                <a:lnTo>
                  <a:pt x="576146" y="1383727"/>
                </a:lnTo>
                <a:lnTo>
                  <a:pt x="577122" y="1384215"/>
                </a:lnTo>
                <a:lnTo>
                  <a:pt x="576634" y="1385436"/>
                </a:lnTo>
                <a:lnTo>
                  <a:pt x="575788" y="1385605"/>
                </a:lnTo>
                <a:lnTo>
                  <a:pt x="575901" y="1385680"/>
                </a:lnTo>
                <a:lnTo>
                  <a:pt x="575901" y="1386656"/>
                </a:lnTo>
                <a:lnTo>
                  <a:pt x="575902" y="1386656"/>
                </a:lnTo>
                <a:lnTo>
                  <a:pt x="577366" y="1386656"/>
                </a:lnTo>
                <a:lnTo>
                  <a:pt x="578830" y="1386656"/>
                </a:lnTo>
                <a:lnTo>
                  <a:pt x="578830" y="1387632"/>
                </a:lnTo>
                <a:lnTo>
                  <a:pt x="576878" y="1388609"/>
                </a:lnTo>
                <a:lnTo>
                  <a:pt x="575243" y="1388142"/>
                </a:lnTo>
                <a:lnTo>
                  <a:pt x="565650" y="1389341"/>
                </a:lnTo>
                <a:lnTo>
                  <a:pt x="564673" y="1387633"/>
                </a:lnTo>
                <a:lnTo>
                  <a:pt x="563697" y="1388609"/>
                </a:lnTo>
                <a:lnTo>
                  <a:pt x="563453" y="1388853"/>
                </a:lnTo>
                <a:lnTo>
                  <a:pt x="562965" y="1388853"/>
                </a:lnTo>
                <a:lnTo>
                  <a:pt x="562477" y="1388853"/>
                </a:lnTo>
                <a:lnTo>
                  <a:pt x="561500" y="1388853"/>
                </a:lnTo>
                <a:lnTo>
                  <a:pt x="561012" y="1388609"/>
                </a:lnTo>
                <a:lnTo>
                  <a:pt x="560768" y="1387632"/>
                </a:lnTo>
                <a:lnTo>
                  <a:pt x="560768" y="1387225"/>
                </a:lnTo>
                <a:lnTo>
                  <a:pt x="560524" y="1387144"/>
                </a:lnTo>
                <a:lnTo>
                  <a:pt x="560280" y="1387632"/>
                </a:lnTo>
                <a:cubicBezTo>
                  <a:pt x="558083" y="1389096"/>
                  <a:pt x="557839" y="1391049"/>
                  <a:pt x="553445" y="1391049"/>
                </a:cubicBezTo>
                <a:cubicBezTo>
                  <a:pt x="552469" y="1391049"/>
                  <a:pt x="551249" y="1390073"/>
                  <a:pt x="549784" y="1389829"/>
                </a:cubicBezTo>
                <a:cubicBezTo>
                  <a:pt x="544902" y="1389585"/>
                  <a:pt x="538068" y="1391293"/>
                  <a:pt x="534651" y="1391049"/>
                </a:cubicBezTo>
                <a:cubicBezTo>
                  <a:pt x="532942" y="1390927"/>
                  <a:pt x="530318" y="1390012"/>
                  <a:pt x="528121" y="1389584"/>
                </a:cubicBezTo>
                <a:lnTo>
                  <a:pt x="524746" y="1390831"/>
                </a:lnTo>
                <a:lnTo>
                  <a:pt x="548319" y="1392514"/>
                </a:lnTo>
                <a:cubicBezTo>
                  <a:pt x="553445" y="1392514"/>
                  <a:pt x="558571" y="1392758"/>
                  <a:pt x="563453" y="1393003"/>
                </a:cubicBezTo>
                <a:lnTo>
                  <a:pt x="563466" y="1393025"/>
                </a:lnTo>
                <a:lnTo>
                  <a:pt x="575510" y="1394101"/>
                </a:lnTo>
                <a:lnTo>
                  <a:pt x="575657" y="1393734"/>
                </a:lnTo>
                <a:cubicBezTo>
                  <a:pt x="577122" y="1393734"/>
                  <a:pt x="578586" y="1394222"/>
                  <a:pt x="579806" y="1394222"/>
                </a:cubicBezTo>
                <a:cubicBezTo>
                  <a:pt x="581271" y="1394466"/>
                  <a:pt x="582736" y="1394466"/>
                  <a:pt x="584444" y="1394466"/>
                </a:cubicBezTo>
                <a:cubicBezTo>
                  <a:pt x="584933" y="1394466"/>
                  <a:pt x="585177" y="1394710"/>
                  <a:pt x="585177" y="1395198"/>
                </a:cubicBezTo>
                <a:cubicBezTo>
                  <a:pt x="585665" y="1395443"/>
                  <a:pt x="585177" y="1396175"/>
                  <a:pt x="584688" y="1396175"/>
                </a:cubicBezTo>
                <a:cubicBezTo>
                  <a:pt x="582980" y="1396175"/>
                  <a:pt x="581515" y="1395687"/>
                  <a:pt x="579806" y="1395687"/>
                </a:cubicBezTo>
                <a:lnTo>
                  <a:pt x="576198" y="1395475"/>
                </a:lnTo>
                <a:lnTo>
                  <a:pt x="566138" y="1397152"/>
                </a:lnTo>
                <a:lnTo>
                  <a:pt x="566382" y="1396420"/>
                </a:lnTo>
                <a:lnTo>
                  <a:pt x="566381" y="1396420"/>
                </a:lnTo>
                <a:lnTo>
                  <a:pt x="565649" y="1396907"/>
                </a:lnTo>
                <a:cubicBezTo>
                  <a:pt x="563209" y="1397151"/>
                  <a:pt x="560768" y="1397395"/>
                  <a:pt x="558571" y="1397639"/>
                </a:cubicBezTo>
                <a:cubicBezTo>
                  <a:pt x="556618" y="1398128"/>
                  <a:pt x="553689" y="1398372"/>
                  <a:pt x="551248" y="1398860"/>
                </a:cubicBezTo>
                <a:cubicBezTo>
                  <a:pt x="551004" y="1398860"/>
                  <a:pt x="550760" y="1398616"/>
                  <a:pt x="550760" y="1398372"/>
                </a:cubicBezTo>
                <a:cubicBezTo>
                  <a:pt x="550760" y="1398128"/>
                  <a:pt x="550760" y="1397639"/>
                  <a:pt x="551004" y="1397639"/>
                </a:cubicBezTo>
                <a:cubicBezTo>
                  <a:pt x="553689" y="1397395"/>
                  <a:pt x="556130" y="1397151"/>
                  <a:pt x="558571" y="1396907"/>
                </a:cubicBezTo>
                <a:cubicBezTo>
                  <a:pt x="561012" y="1396663"/>
                  <a:pt x="563453" y="1396419"/>
                  <a:pt x="565649" y="1396175"/>
                </a:cubicBezTo>
                <a:lnTo>
                  <a:pt x="565650" y="1396175"/>
                </a:lnTo>
                <a:lnTo>
                  <a:pt x="566138" y="1395199"/>
                </a:lnTo>
                <a:cubicBezTo>
                  <a:pt x="565162" y="1394711"/>
                  <a:pt x="562965" y="1395687"/>
                  <a:pt x="562965" y="1394711"/>
                </a:cubicBezTo>
                <a:lnTo>
                  <a:pt x="562980" y="1394680"/>
                </a:lnTo>
                <a:lnTo>
                  <a:pt x="548319" y="1393735"/>
                </a:lnTo>
                <a:cubicBezTo>
                  <a:pt x="540265" y="1393491"/>
                  <a:pt x="532209" y="1393003"/>
                  <a:pt x="524155" y="1392270"/>
                </a:cubicBezTo>
                <a:lnTo>
                  <a:pt x="523696" y="1391355"/>
                </a:lnTo>
                <a:lnTo>
                  <a:pt x="523423" y="1391537"/>
                </a:lnTo>
                <a:lnTo>
                  <a:pt x="523667" y="1392758"/>
                </a:lnTo>
                <a:lnTo>
                  <a:pt x="520447" y="1392250"/>
                </a:lnTo>
                <a:lnTo>
                  <a:pt x="520249" y="1392514"/>
                </a:lnTo>
                <a:cubicBezTo>
                  <a:pt x="519273" y="1392026"/>
                  <a:pt x="518297" y="1392026"/>
                  <a:pt x="517564" y="1392026"/>
                </a:cubicBezTo>
                <a:cubicBezTo>
                  <a:pt x="516832" y="1392026"/>
                  <a:pt x="515856" y="1392026"/>
                  <a:pt x="515124" y="1392026"/>
                </a:cubicBezTo>
                <a:lnTo>
                  <a:pt x="515025" y="1391829"/>
                </a:lnTo>
                <a:lnTo>
                  <a:pt x="509998" y="1392514"/>
                </a:lnTo>
                <a:cubicBezTo>
                  <a:pt x="508289" y="1392514"/>
                  <a:pt x="507069" y="1392026"/>
                  <a:pt x="505360" y="1391782"/>
                </a:cubicBezTo>
                <a:lnTo>
                  <a:pt x="505262" y="1391635"/>
                </a:lnTo>
                <a:lnTo>
                  <a:pt x="505360" y="1392026"/>
                </a:lnTo>
                <a:lnTo>
                  <a:pt x="500787" y="1391628"/>
                </a:lnTo>
                <a:lnTo>
                  <a:pt x="500479" y="1391782"/>
                </a:lnTo>
                <a:cubicBezTo>
                  <a:pt x="498526" y="1391293"/>
                  <a:pt x="496573" y="1391537"/>
                  <a:pt x="494864" y="1391782"/>
                </a:cubicBezTo>
                <a:cubicBezTo>
                  <a:pt x="493888" y="1391782"/>
                  <a:pt x="492668" y="1392026"/>
                  <a:pt x="491691" y="1392026"/>
                </a:cubicBezTo>
                <a:lnTo>
                  <a:pt x="487836" y="1391543"/>
                </a:lnTo>
                <a:lnTo>
                  <a:pt x="473020" y="1392022"/>
                </a:lnTo>
                <a:lnTo>
                  <a:pt x="472653" y="1392758"/>
                </a:lnTo>
                <a:lnTo>
                  <a:pt x="472409" y="1392758"/>
                </a:lnTo>
                <a:cubicBezTo>
                  <a:pt x="472164" y="1392514"/>
                  <a:pt x="471920" y="1392758"/>
                  <a:pt x="471677" y="1392758"/>
                </a:cubicBezTo>
                <a:lnTo>
                  <a:pt x="468490" y="1391961"/>
                </a:lnTo>
                <a:lnTo>
                  <a:pt x="468259" y="1392270"/>
                </a:lnTo>
                <a:cubicBezTo>
                  <a:pt x="467526" y="1392270"/>
                  <a:pt x="466550" y="1392514"/>
                  <a:pt x="465818" y="1392758"/>
                </a:cubicBezTo>
                <a:cubicBezTo>
                  <a:pt x="464842" y="1393246"/>
                  <a:pt x="463865" y="1393490"/>
                  <a:pt x="462889" y="1393490"/>
                </a:cubicBezTo>
                <a:lnTo>
                  <a:pt x="462401" y="1393490"/>
                </a:lnTo>
                <a:cubicBezTo>
                  <a:pt x="459716" y="1395199"/>
                  <a:pt x="457032" y="1393735"/>
                  <a:pt x="453370" y="1395199"/>
                </a:cubicBezTo>
                <a:lnTo>
                  <a:pt x="453462" y="1394924"/>
                </a:lnTo>
                <a:lnTo>
                  <a:pt x="451906" y="1395443"/>
                </a:lnTo>
                <a:lnTo>
                  <a:pt x="451362" y="1395334"/>
                </a:lnTo>
                <a:lnTo>
                  <a:pt x="451417" y="1395443"/>
                </a:lnTo>
                <a:cubicBezTo>
                  <a:pt x="447511" y="1395687"/>
                  <a:pt x="442874" y="1395199"/>
                  <a:pt x="440677" y="1396664"/>
                </a:cubicBezTo>
                <a:cubicBezTo>
                  <a:pt x="443362" y="1396664"/>
                  <a:pt x="444826" y="1398372"/>
                  <a:pt x="448000" y="1397640"/>
                </a:cubicBezTo>
                <a:lnTo>
                  <a:pt x="447935" y="1397900"/>
                </a:lnTo>
                <a:lnTo>
                  <a:pt x="448976" y="1397640"/>
                </a:lnTo>
                <a:lnTo>
                  <a:pt x="449220" y="1397640"/>
                </a:lnTo>
                <a:lnTo>
                  <a:pt x="450197" y="1398372"/>
                </a:lnTo>
                <a:lnTo>
                  <a:pt x="449464" y="1398860"/>
                </a:lnTo>
                <a:lnTo>
                  <a:pt x="448976" y="1398860"/>
                </a:lnTo>
                <a:lnTo>
                  <a:pt x="448444" y="1398949"/>
                </a:lnTo>
                <a:lnTo>
                  <a:pt x="448000" y="1399837"/>
                </a:lnTo>
                <a:cubicBezTo>
                  <a:pt x="448488" y="1399837"/>
                  <a:pt x="448732" y="1399837"/>
                  <a:pt x="449220" y="1400569"/>
                </a:cubicBezTo>
                <a:lnTo>
                  <a:pt x="449057" y="1400634"/>
                </a:lnTo>
                <a:lnTo>
                  <a:pt x="451783" y="1401179"/>
                </a:lnTo>
                <a:lnTo>
                  <a:pt x="451661" y="1400569"/>
                </a:lnTo>
                <a:lnTo>
                  <a:pt x="453592" y="1399926"/>
                </a:lnTo>
                <a:lnTo>
                  <a:pt x="453614" y="1399837"/>
                </a:lnTo>
                <a:cubicBezTo>
                  <a:pt x="457032" y="1397396"/>
                  <a:pt x="461669" y="1398372"/>
                  <a:pt x="466307" y="1399105"/>
                </a:cubicBezTo>
                <a:cubicBezTo>
                  <a:pt x="469236" y="1399593"/>
                  <a:pt x="472165" y="1400325"/>
                  <a:pt x="475094" y="1399837"/>
                </a:cubicBezTo>
                <a:cubicBezTo>
                  <a:pt x="475338" y="1399837"/>
                  <a:pt x="475582" y="1399837"/>
                  <a:pt x="475582" y="1400569"/>
                </a:cubicBezTo>
                <a:cubicBezTo>
                  <a:pt x="475582" y="1400813"/>
                  <a:pt x="475338" y="1401057"/>
                  <a:pt x="475094" y="1401057"/>
                </a:cubicBezTo>
                <a:cubicBezTo>
                  <a:pt x="474606" y="1401057"/>
                  <a:pt x="474118" y="1401057"/>
                  <a:pt x="473141" y="1401057"/>
                </a:cubicBezTo>
                <a:cubicBezTo>
                  <a:pt x="470944" y="1401057"/>
                  <a:pt x="468503" y="1400813"/>
                  <a:pt x="466307" y="1400325"/>
                </a:cubicBezTo>
                <a:lnTo>
                  <a:pt x="456166" y="1400933"/>
                </a:lnTo>
                <a:lnTo>
                  <a:pt x="462481" y="1402196"/>
                </a:lnTo>
                <a:lnTo>
                  <a:pt x="462645" y="1402033"/>
                </a:lnTo>
                <a:cubicBezTo>
                  <a:pt x="463866" y="1402033"/>
                  <a:pt x="465575" y="1402277"/>
                  <a:pt x="467039" y="1402521"/>
                </a:cubicBezTo>
                <a:lnTo>
                  <a:pt x="467587" y="1402521"/>
                </a:lnTo>
                <a:lnTo>
                  <a:pt x="467527" y="1402277"/>
                </a:lnTo>
                <a:cubicBezTo>
                  <a:pt x="480951" y="1402765"/>
                  <a:pt x="489738" y="1404474"/>
                  <a:pt x="503163" y="1404474"/>
                </a:cubicBezTo>
                <a:lnTo>
                  <a:pt x="503102" y="1404657"/>
                </a:lnTo>
                <a:lnTo>
                  <a:pt x="503652" y="1404474"/>
                </a:lnTo>
                <a:lnTo>
                  <a:pt x="504383" y="1404328"/>
                </a:lnTo>
                <a:lnTo>
                  <a:pt x="504383" y="1403254"/>
                </a:lnTo>
                <a:cubicBezTo>
                  <a:pt x="499502" y="1402765"/>
                  <a:pt x="494376" y="1402521"/>
                  <a:pt x="488030" y="1402277"/>
                </a:cubicBezTo>
                <a:lnTo>
                  <a:pt x="487969" y="1402095"/>
                </a:lnTo>
                <a:lnTo>
                  <a:pt x="487542" y="1402522"/>
                </a:lnTo>
                <a:cubicBezTo>
                  <a:pt x="486565" y="1402522"/>
                  <a:pt x="485345" y="1402278"/>
                  <a:pt x="484369" y="1401790"/>
                </a:cubicBezTo>
                <a:cubicBezTo>
                  <a:pt x="482660" y="1401545"/>
                  <a:pt x="481196" y="1401301"/>
                  <a:pt x="479975" y="1401545"/>
                </a:cubicBezTo>
                <a:cubicBezTo>
                  <a:pt x="479487" y="1401545"/>
                  <a:pt x="479243" y="1401301"/>
                  <a:pt x="479243" y="1401057"/>
                </a:cubicBezTo>
                <a:cubicBezTo>
                  <a:pt x="479243" y="1400813"/>
                  <a:pt x="479487" y="1400569"/>
                  <a:pt x="479731" y="1400569"/>
                </a:cubicBezTo>
                <a:cubicBezTo>
                  <a:pt x="481196" y="1400325"/>
                  <a:pt x="482904" y="1400569"/>
                  <a:pt x="484613" y="1400813"/>
                </a:cubicBezTo>
                <a:cubicBezTo>
                  <a:pt x="485345" y="1401057"/>
                  <a:pt x="486565" y="1401057"/>
                  <a:pt x="487542" y="1401057"/>
                </a:cubicBezTo>
                <a:lnTo>
                  <a:pt x="487664" y="1401179"/>
                </a:lnTo>
                <a:lnTo>
                  <a:pt x="487542" y="1400813"/>
                </a:lnTo>
                <a:cubicBezTo>
                  <a:pt x="507313" y="1398860"/>
                  <a:pt x="524155" y="1402765"/>
                  <a:pt x="546367" y="1402033"/>
                </a:cubicBezTo>
                <a:lnTo>
                  <a:pt x="546234" y="1402299"/>
                </a:lnTo>
                <a:lnTo>
                  <a:pt x="547314" y="1402515"/>
                </a:lnTo>
                <a:lnTo>
                  <a:pt x="555886" y="1402277"/>
                </a:lnTo>
                <a:cubicBezTo>
                  <a:pt x="556863" y="1402277"/>
                  <a:pt x="558327" y="1402521"/>
                  <a:pt x="559304" y="1402521"/>
                </a:cubicBezTo>
                <a:cubicBezTo>
                  <a:pt x="559792" y="1402521"/>
                  <a:pt x="559792" y="1402766"/>
                  <a:pt x="559792" y="1402766"/>
                </a:cubicBezTo>
                <a:cubicBezTo>
                  <a:pt x="559792" y="1403010"/>
                  <a:pt x="559792" y="1403254"/>
                  <a:pt x="559304" y="1403254"/>
                </a:cubicBezTo>
                <a:cubicBezTo>
                  <a:pt x="558083" y="1403254"/>
                  <a:pt x="556863" y="1403254"/>
                  <a:pt x="555886" y="1403010"/>
                </a:cubicBezTo>
                <a:lnTo>
                  <a:pt x="547480" y="1403243"/>
                </a:lnTo>
                <a:lnTo>
                  <a:pt x="547343" y="1403335"/>
                </a:lnTo>
                <a:lnTo>
                  <a:pt x="547343" y="1404718"/>
                </a:lnTo>
                <a:lnTo>
                  <a:pt x="547587" y="1403986"/>
                </a:lnTo>
                <a:lnTo>
                  <a:pt x="583716" y="1408803"/>
                </a:lnTo>
                <a:lnTo>
                  <a:pt x="583956" y="1408624"/>
                </a:lnTo>
                <a:cubicBezTo>
                  <a:pt x="587618" y="1409112"/>
                  <a:pt x="591523" y="1409112"/>
                  <a:pt x="595429" y="1409356"/>
                </a:cubicBezTo>
                <a:cubicBezTo>
                  <a:pt x="602751" y="1410089"/>
                  <a:pt x="610318" y="1410333"/>
                  <a:pt x="617396" y="1411065"/>
                </a:cubicBezTo>
                <a:cubicBezTo>
                  <a:pt x="617884" y="1411309"/>
                  <a:pt x="618129" y="1411797"/>
                  <a:pt x="618129" y="1412285"/>
                </a:cubicBezTo>
                <a:cubicBezTo>
                  <a:pt x="618373" y="1412529"/>
                  <a:pt x="617640" y="1413018"/>
                  <a:pt x="617396" y="1413018"/>
                </a:cubicBezTo>
                <a:lnTo>
                  <a:pt x="617152" y="1413018"/>
                </a:lnTo>
                <a:cubicBezTo>
                  <a:pt x="610074" y="1412041"/>
                  <a:pt x="602507" y="1411797"/>
                  <a:pt x="595185" y="1411065"/>
                </a:cubicBezTo>
                <a:lnTo>
                  <a:pt x="583842" y="1410582"/>
                </a:lnTo>
                <a:lnTo>
                  <a:pt x="581759" y="1412041"/>
                </a:lnTo>
                <a:cubicBezTo>
                  <a:pt x="585909" y="1413261"/>
                  <a:pt x="592011" y="1412773"/>
                  <a:pt x="592011" y="1418143"/>
                </a:cubicBezTo>
                <a:lnTo>
                  <a:pt x="586652" y="1418609"/>
                </a:lnTo>
                <a:lnTo>
                  <a:pt x="586641" y="1418631"/>
                </a:lnTo>
                <a:lnTo>
                  <a:pt x="586397" y="1418631"/>
                </a:lnTo>
                <a:lnTo>
                  <a:pt x="583712" y="1418631"/>
                </a:lnTo>
                <a:lnTo>
                  <a:pt x="582120" y="1418790"/>
                </a:lnTo>
                <a:lnTo>
                  <a:pt x="582247" y="1418875"/>
                </a:lnTo>
                <a:lnTo>
                  <a:pt x="579811" y="1419636"/>
                </a:lnTo>
                <a:lnTo>
                  <a:pt x="597137" y="1422049"/>
                </a:lnTo>
                <a:cubicBezTo>
                  <a:pt x="601043" y="1422537"/>
                  <a:pt x="604704" y="1423025"/>
                  <a:pt x="608365" y="1423513"/>
                </a:cubicBezTo>
                <a:cubicBezTo>
                  <a:pt x="608853" y="1423513"/>
                  <a:pt x="609097" y="1424002"/>
                  <a:pt x="609097" y="1424490"/>
                </a:cubicBezTo>
                <a:cubicBezTo>
                  <a:pt x="609341" y="1424978"/>
                  <a:pt x="609097" y="1425222"/>
                  <a:pt x="608365" y="1425222"/>
                </a:cubicBezTo>
                <a:cubicBezTo>
                  <a:pt x="604704" y="1424490"/>
                  <a:pt x="600554" y="1424246"/>
                  <a:pt x="596649" y="1424002"/>
                </a:cubicBezTo>
                <a:lnTo>
                  <a:pt x="577948" y="1421431"/>
                </a:lnTo>
                <a:lnTo>
                  <a:pt x="578098" y="1421804"/>
                </a:lnTo>
                <a:cubicBezTo>
                  <a:pt x="563697" y="1421560"/>
                  <a:pt x="550760" y="1415458"/>
                  <a:pt x="536603" y="1418387"/>
                </a:cubicBezTo>
                <a:lnTo>
                  <a:pt x="536386" y="1417737"/>
                </a:lnTo>
                <a:lnTo>
                  <a:pt x="536116" y="1418144"/>
                </a:lnTo>
                <a:lnTo>
                  <a:pt x="534651" y="1418388"/>
                </a:lnTo>
                <a:lnTo>
                  <a:pt x="534163" y="1417655"/>
                </a:lnTo>
                <a:lnTo>
                  <a:pt x="534651" y="1416923"/>
                </a:lnTo>
                <a:lnTo>
                  <a:pt x="534815" y="1416890"/>
                </a:lnTo>
                <a:lnTo>
                  <a:pt x="511462" y="1415946"/>
                </a:lnTo>
                <a:lnTo>
                  <a:pt x="511706" y="1414971"/>
                </a:lnTo>
                <a:lnTo>
                  <a:pt x="511462" y="1415459"/>
                </a:lnTo>
                <a:cubicBezTo>
                  <a:pt x="509510" y="1416435"/>
                  <a:pt x="507556" y="1416435"/>
                  <a:pt x="505604" y="1416435"/>
                </a:cubicBezTo>
                <a:lnTo>
                  <a:pt x="503591" y="1416618"/>
                </a:lnTo>
                <a:lnTo>
                  <a:pt x="503896" y="1416923"/>
                </a:lnTo>
                <a:cubicBezTo>
                  <a:pt x="501211" y="1417167"/>
                  <a:pt x="496817" y="1418875"/>
                  <a:pt x="494376" y="1417899"/>
                </a:cubicBezTo>
                <a:cubicBezTo>
                  <a:pt x="495596" y="1416434"/>
                  <a:pt x="494132" y="1418387"/>
                  <a:pt x="493644" y="1418387"/>
                </a:cubicBezTo>
                <a:cubicBezTo>
                  <a:pt x="492301" y="1418387"/>
                  <a:pt x="490044" y="1417533"/>
                  <a:pt x="487938" y="1417166"/>
                </a:cubicBezTo>
                <a:lnTo>
                  <a:pt x="484105" y="1418534"/>
                </a:lnTo>
                <a:lnTo>
                  <a:pt x="488030" y="1418875"/>
                </a:lnTo>
                <a:cubicBezTo>
                  <a:pt x="490471" y="1419363"/>
                  <a:pt x="492912" y="1419363"/>
                  <a:pt x="495353" y="1419851"/>
                </a:cubicBezTo>
                <a:lnTo>
                  <a:pt x="495395" y="1419936"/>
                </a:lnTo>
                <a:lnTo>
                  <a:pt x="502247" y="1420676"/>
                </a:lnTo>
                <a:lnTo>
                  <a:pt x="502919" y="1420340"/>
                </a:lnTo>
                <a:cubicBezTo>
                  <a:pt x="505116" y="1420828"/>
                  <a:pt x="507313" y="1420584"/>
                  <a:pt x="509510" y="1420340"/>
                </a:cubicBezTo>
                <a:cubicBezTo>
                  <a:pt x="511218" y="1420340"/>
                  <a:pt x="512683" y="1420095"/>
                  <a:pt x="514391" y="1420340"/>
                </a:cubicBezTo>
                <a:lnTo>
                  <a:pt x="514440" y="1420405"/>
                </a:lnTo>
                <a:lnTo>
                  <a:pt x="514635" y="1420340"/>
                </a:lnTo>
                <a:lnTo>
                  <a:pt x="515174" y="1420419"/>
                </a:lnTo>
                <a:lnTo>
                  <a:pt x="523667" y="1418631"/>
                </a:lnTo>
                <a:cubicBezTo>
                  <a:pt x="525620" y="1418631"/>
                  <a:pt x="527573" y="1418631"/>
                  <a:pt x="529281" y="1418143"/>
                </a:cubicBezTo>
                <a:cubicBezTo>
                  <a:pt x="529769" y="1418143"/>
                  <a:pt x="530014" y="1418387"/>
                  <a:pt x="530014" y="1418631"/>
                </a:cubicBezTo>
                <a:cubicBezTo>
                  <a:pt x="530014" y="1418875"/>
                  <a:pt x="529769" y="1419363"/>
                  <a:pt x="529525" y="1419363"/>
                </a:cubicBezTo>
                <a:cubicBezTo>
                  <a:pt x="527573" y="1419852"/>
                  <a:pt x="525376" y="1419852"/>
                  <a:pt x="523423" y="1420096"/>
                </a:cubicBezTo>
                <a:lnTo>
                  <a:pt x="518919" y="1420971"/>
                </a:lnTo>
                <a:lnTo>
                  <a:pt x="537823" y="1423757"/>
                </a:lnTo>
                <a:cubicBezTo>
                  <a:pt x="540997" y="1424001"/>
                  <a:pt x="544414" y="1424001"/>
                  <a:pt x="547343" y="1424489"/>
                </a:cubicBezTo>
                <a:cubicBezTo>
                  <a:pt x="547831" y="1424489"/>
                  <a:pt x="547831" y="1424978"/>
                  <a:pt x="547831" y="1425222"/>
                </a:cubicBezTo>
                <a:lnTo>
                  <a:pt x="547343" y="1425466"/>
                </a:lnTo>
                <a:cubicBezTo>
                  <a:pt x="543925" y="1425222"/>
                  <a:pt x="540752" y="1425222"/>
                  <a:pt x="537823" y="1424978"/>
                </a:cubicBezTo>
                <a:lnTo>
                  <a:pt x="515248" y="1421685"/>
                </a:lnTo>
                <a:lnTo>
                  <a:pt x="514636" y="1421804"/>
                </a:lnTo>
                <a:lnTo>
                  <a:pt x="514522" y="1421766"/>
                </a:lnTo>
                <a:lnTo>
                  <a:pt x="514147" y="1422048"/>
                </a:lnTo>
                <a:cubicBezTo>
                  <a:pt x="512683" y="1422048"/>
                  <a:pt x="511218" y="1422292"/>
                  <a:pt x="509754" y="1422292"/>
                </a:cubicBezTo>
                <a:cubicBezTo>
                  <a:pt x="508533" y="1422536"/>
                  <a:pt x="507557" y="1422536"/>
                  <a:pt x="506336" y="1422536"/>
                </a:cubicBezTo>
                <a:lnTo>
                  <a:pt x="502950" y="1422085"/>
                </a:lnTo>
                <a:lnTo>
                  <a:pt x="497408" y="1423008"/>
                </a:lnTo>
                <a:lnTo>
                  <a:pt x="570532" y="1433521"/>
                </a:lnTo>
                <a:cubicBezTo>
                  <a:pt x="579075" y="1434741"/>
                  <a:pt x="587862" y="1435718"/>
                  <a:pt x="596405" y="1436938"/>
                </a:cubicBezTo>
                <a:lnTo>
                  <a:pt x="596627" y="1437234"/>
                </a:lnTo>
                <a:lnTo>
                  <a:pt x="633658" y="1441362"/>
                </a:lnTo>
                <a:cubicBezTo>
                  <a:pt x="646443" y="1442796"/>
                  <a:pt x="659379" y="1443772"/>
                  <a:pt x="672072" y="1442796"/>
                </a:cubicBezTo>
                <a:lnTo>
                  <a:pt x="673292" y="1442796"/>
                </a:lnTo>
                <a:lnTo>
                  <a:pt x="675918" y="1442998"/>
                </a:lnTo>
                <a:lnTo>
                  <a:pt x="676221" y="1442796"/>
                </a:lnTo>
                <a:cubicBezTo>
                  <a:pt x="677442" y="1443040"/>
                  <a:pt x="678906" y="1443040"/>
                  <a:pt x="680371" y="1443040"/>
                </a:cubicBezTo>
                <a:cubicBezTo>
                  <a:pt x="680859" y="1443040"/>
                  <a:pt x="681835" y="1443040"/>
                  <a:pt x="682323" y="1443040"/>
                </a:cubicBezTo>
                <a:cubicBezTo>
                  <a:pt x="686472" y="1442796"/>
                  <a:pt x="690866" y="1442796"/>
                  <a:pt x="694771" y="1443040"/>
                </a:cubicBezTo>
                <a:lnTo>
                  <a:pt x="703859" y="1442886"/>
                </a:lnTo>
                <a:lnTo>
                  <a:pt x="647814" y="1434591"/>
                </a:lnTo>
                <a:lnTo>
                  <a:pt x="647663" y="1434742"/>
                </a:lnTo>
                <a:lnTo>
                  <a:pt x="647540" y="1434742"/>
                </a:lnTo>
                <a:lnTo>
                  <a:pt x="647907" y="1434986"/>
                </a:lnTo>
                <a:cubicBezTo>
                  <a:pt x="639364" y="1435963"/>
                  <a:pt x="624718" y="1431813"/>
                  <a:pt x="617396" y="1433522"/>
                </a:cubicBezTo>
                <a:lnTo>
                  <a:pt x="617396" y="1434010"/>
                </a:lnTo>
                <a:lnTo>
                  <a:pt x="616664" y="1434254"/>
                </a:lnTo>
                <a:lnTo>
                  <a:pt x="616908" y="1434986"/>
                </a:lnTo>
                <a:cubicBezTo>
                  <a:pt x="615443" y="1434986"/>
                  <a:pt x="614955" y="1434254"/>
                  <a:pt x="613246" y="1434498"/>
                </a:cubicBezTo>
                <a:cubicBezTo>
                  <a:pt x="614955" y="1433034"/>
                  <a:pt x="613246" y="1432546"/>
                  <a:pt x="611049" y="1432302"/>
                </a:cubicBezTo>
                <a:cubicBezTo>
                  <a:pt x="610805" y="1432790"/>
                  <a:pt x="610561" y="1432790"/>
                  <a:pt x="610561" y="1433522"/>
                </a:cubicBezTo>
                <a:lnTo>
                  <a:pt x="610040" y="1433696"/>
                </a:lnTo>
                <a:lnTo>
                  <a:pt x="610074" y="1433764"/>
                </a:lnTo>
                <a:lnTo>
                  <a:pt x="609780" y="1433911"/>
                </a:lnTo>
                <a:lnTo>
                  <a:pt x="609585" y="1434498"/>
                </a:lnTo>
                <a:cubicBezTo>
                  <a:pt x="605680" y="1433522"/>
                  <a:pt x="601042" y="1433034"/>
                  <a:pt x="597625" y="1432057"/>
                </a:cubicBezTo>
                <a:lnTo>
                  <a:pt x="597869" y="1431325"/>
                </a:lnTo>
                <a:lnTo>
                  <a:pt x="597137" y="1430837"/>
                </a:lnTo>
                <a:cubicBezTo>
                  <a:pt x="597869" y="1429861"/>
                  <a:pt x="597625" y="1427664"/>
                  <a:pt x="599089" y="1426932"/>
                </a:cubicBezTo>
                <a:cubicBezTo>
                  <a:pt x="604215" y="1426199"/>
                  <a:pt x="609829" y="1429372"/>
                  <a:pt x="613002" y="1426443"/>
                </a:cubicBezTo>
                <a:cubicBezTo>
                  <a:pt x="612514" y="1425467"/>
                  <a:pt x="609341" y="1426688"/>
                  <a:pt x="609097" y="1425467"/>
                </a:cubicBezTo>
                <a:lnTo>
                  <a:pt x="609829" y="1424735"/>
                </a:lnTo>
                <a:lnTo>
                  <a:pt x="609585" y="1424003"/>
                </a:lnTo>
                <a:cubicBezTo>
                  <a:pt x="617152" y="1423758"/>
                  <a:pt x="624474" y="1426443"/>
                  <a:pt x="632773" y="1426443"/>
                </a:cubicBezTo>
                <a:cubicBezTo>
                  <a:pt x="636434" y="1426443"/>
                  <a:pt x="640340" y="1425467"/>
                  <a:pt x="644245" y="1424979"/>
                </a:cubicBezTo>
                <a:cubicBezTo>
                  <a:pt x="652789" y="1424003"/>
                  <a:pt x="659623" y="1422538"/>
                  <a:pt x="667434" y="1421806"/>
                </a:cubicBezTo>
                <a:cubicBezTo>
                  <a:pt x="671339" y="1421074"/>
                  <a:pt x="675244" y="1422050"/>
                  <a:pt x="678662" y="1420097"/>
                </a:cubicBezTo>
                <a:cubicBezTo>
                  <a:pt x="678174" y="1419609"/>
                  <a:pt x="677685" y="1419853"/>
                  <a:pt x="676953" y="1419609"/>
                </a:cubicBezTo>
                <a:cubicBezTo>
                  <a:pt x="673292" y="1418144"/>
                  <a:pt x="666213" y="1417168"/>
                  <a:pt x="659623" y="1416924"/>
                </a:cubicBezTo>
                <a:cubicBezTo>
                  <a:pt x="656938" y="1416680"/>
                  <a:pt x="655473" y="1415948"/>
                  <a:pt x="652300" y="1415215"/>
                </a:cubicBezTo>
                <a:cubicBezTo>
                  <a:pt x="641560" y="1413263"/>
                  <a:pt x="629844" y="1414971"/>
                  <a:pt x="618861" y="1413019"/>
                </a:cubicBezTo>
                <a:lnTo>
                  <a:pt x="619104" y="1412286"/>
                </a:lnTo>
                <a:lnTo>
                  <a:pt x="618372" y="1411310"/>
                </a:lnTo>
                <a:cubicBezTo>
                  <a:pt x="624474" y="1409113"/>
                  <a:pt x="631797" y="1413019"/>
                  <a:pt x="639852" y="1411310"/>
                </a:cubicBezTo>
                <a:cubicBezTo>
                  <a:pt x="627647" y="1408381"/>
                  <a:pt x="616664" y="1404964"/>
                  <a:pt x="601530" y="1403499"/>
                </a:cubicBezTo>
                <a:lnTo>
                  <a:pt x="601774" y="1403011"/>
                </a:lnTo>
                <a:lnTo>
                  <a:pt x="601530" y="1402523"/>
                </a:lnTo>
                <a:cubicBezTo>
                  <a:pt x="597137" y="1399838"/>
                  <a:pt x="589082" y="1400814"/>
                  <a:pt x="586397" y="1396421"/>
                </a:cubicBezTo>
                <a:lnTo>
                  <a:pt x="586641" y="1395444"/>
                </a:lnTo>
                <a:lnTo>
                  <a:pt x="585909" y="1394956"/>
                </a:lnTo>
                <a:cubicBezTo>
                  <a:pt x="587251" y="1393857"/>
                  <a:pt x="588960" y="1394041"/>
                  <a:pt x="590729" y="1394193"/>
                </a:cubicBezTo>
                <a:lnTo>
                  <a:pt x="593854" y="1393624"/>
                </a:lnTo>
                <a:lnTo>
                  <a:pt x="593720" y="1393490"/>
                </a:lnTo>
                <a:lnTo>
                  <a:pt x="593720" y="1393246"/>
                </a:lnTo>
                <a:cubicBezTo>
                  <a:pt x="594696" y="1392514"/>
                  <a:pt x="596161" y="1392514"/>
                  <a:pt x="597381" y="1392514"/>
                </a:cubicBezTo>
                <a:cubicBezTo>
                  <a:pt x="598113" y="1392514"/>
                  <a:pt x="599090" y="1392270"/>
                  <a:pt x="599822" y="1392270"/>
                </a:cubicBezTo>
                <a:cubicBezTo>
                  <a:pt x="599822" y="1391782"/>
                  <a:pt x="600066" y="1392270"/>
                  <a:pt x="600066" y="1392514"/>
                </a:cubicBezTo>
                <a:cubicBezTo>
                  <a:pt x="600310" y="1392514"/>
                  <a:pt x="600066" y="1392758"/>
                  <a:pt x="599822" y="1392758"/>
                </a:cubicBezTo>
                <a:cubicBezTo>
                  <a:pt x="599334" y="1393002"/>
                  <a:pt x="598357" y="1393002"/>
                  <a:pt x="597381" y="1393002"/>
                </a:cubicBezTo>
                <a:lnTo>
                  <a:pt x="595916" y="1393368"/>
                </a:lnTo>
                <a:lnTo>
                  <a:pt x="595916" y="1393736"/>
                </a:lnTo>
                <a:lnTo>
                  <a:pt x="596404" y="1393736"/>
                </a:lnTo>
                <a:cubicBezTo>
                  <a:pt x="596160" y="1393980"/>
                  <a:pt x="595916" y="1394468"/>
                  <a:pt x="595916" y="1394956"/>
                </a:cubicBezTo>
                <a:cubicBezTo>
                  <a:pt x="599089" y="1395932"/>
                  <a:pt x="601896" y="1395505"/>
                  <a:pt x="604611" y="1394834"/>
                </a:cubicBezTo>
                <a:lnTo>
                  <a:pt x="610004" y="1393784"/>
                </a:lnTo>
                <a:lnTo>
                  <a:pt x="610317" y="1393002"/>
                </a:lnTo>
                <a:lnTo>
                  <a:pt x="611871" y="1392780"/>
                </a:lnTo>
                <a:lnTo>
                  <a:pt x="612270" y="1392514"/>
                </a:lnTo>
                <a:lnTo>
                  <a:pt x="612323" y="1392725"/>
                </a:lnTo>
                <a:lnTo>
                  <a:pt x="613987" y="1392540"/>
                </a:lnTo>
                <a:lnTo>
                  <a:pt x="613979" y="1392514"/>
                </a:lnTo>
                <a:lnTo>
                  <a:pt x="621947" y="1390920"/>
                </a:lnTo>
                <a:lnTo>
                  <a:pt x="622033" y="1390806"/>
                </a:lnTo>
                <a:cubicBezTo>
                  <a:pt x="624718" y="1390317"/>
                  <a:pt x="627404" y="1389829"/>
                  <a:pt x="630332" y="1389341"/>
                </a:cubicBezTo>
                <a:cubicBezTo>
                  <a:pt x="633506" y="1389097"/>
                  <a:pt x="636679" y="1388609"/>
                  <a:pt x="639608" y="1387877"/>
                </a:cubicBezTo>
                <a:cubicBezTo>
                  <a:pt x="640096" y="1387632"/>
                  <a:pt x="640340" y="1387877"/>
                  <a:pt x="640584" y="1388609"/>
                </a:cubicBezTo>
                <a:cubicBezTo>
                  <a:pt x="640584" y="1389097"/>
                  <a:pt x="640340" y="1389341"/>
                  <a:pt x="639852" y="1389585"/>
                </a:cubicBezTo>
                <a:cubicBezTo>
                  <a:pt x="636923" y="1390317"/>
                  <a:pt x="633750" y="1390806"/>
                  <a:pt x="630332" y="1391294"/>
                </a:cubicBezTo>
                <a:lnTo>
                  <a:pt x="622856" y="1392613"/>
                </a:lnTo>
                <a:lnTo>
                  <a:pt x="619593" y="1394710"/>
                </a:lnTo>
                <a:lnTo>
                  <a:pt x="626893" y="1394268"/>
                </a:lnTo>
                <a:lnTo>
                  <a:pt x="626916" y="1394223"/>
                </a:lnTo>
                <a:cubicBezTo>
                  <a:pt x="630821" y="1393002"/>
                  <a:pt x="634239" y="1392758"/>
                  <a:pt x="637900" y="1392270"/>
                </a:cubicBezTo>
                <a:cubicBezTo>
                  <a:pt x="640829" y="1391782"/>
                  <a:pt x="643758" y="1391538"/>
                  <a:pt x="646687" y="1391050"/>
                </a:cubicBezTo>
                <a:cubicBezTo>
                  <a:pt x="647175" y="1390805"/>
                  <a:pt x="647663" y="1391294"/>
                  <a:pt x="647663" y="1391538"/>
                </a:cubicBezTo>
                <a:cubicBezTo>
                  <a:pt x="647907" y="1392270"/>
                  <a:pt x="647419" y="1392758"/>
                  <a:pt x="647175" y="1393002"/>
                </a:cubicBezTo>
                <a:cubicBezTo>
                  <a:pt x="644002" y="1393490"/>
                  <a:pt x="641073" y="1393735"/>
                  <a:pt x="638144" y="1394223"/>
                </a:cubicBezTo>
                <a:cubicBezTo>
                  <a:pt x="634726" y="1394711"/>
                  <a:pt x="631065" y="1394955"/>
                  <a:pt x="627160" y="1396175"/>
                </a:cubicBezTo>
                <a:lnTo>
                  <a:pt x="626919" y="1395854"/>
                </a:lnTo>
                <a:lnTo>
                  <a:pt x="621912" y="1397548"/>
                </a:lnTo>
                <a:lnTo>
                  <a:pt x="614088" y="1397632"/>
                </a:lnTo>
                <a:lnTo>
                  <a:pt x="614467" y="1397885"/>
                </a:lnTo>
                <a:cubicBezTo>
                  <a:pt x="614467" y="1398373"/>
                  <a:pt x="614467" y="1398373"/>
                  <a:pt x="614467" y="1398618"/>
                </a:cubicBezTo>
                <a:lnTo>
                  <a:pt x="614383" y="1398674"/>
                </a:lnTo>
                <a:lnTo>
                  <a:pt x="617396" y="1399104"/>
                </a:lnTo>
                <a:cubicBezTo>
                  <a:pt x="618128" y="1399104"/>
                  <a:pt x="619349" y="1399348"/>
                  <a:pt x="620081" y="1399592"/>
                </a:cubicBezTo>
                <a:cubicBezTo>
                  <a:pt x="620325" y="1399592"/>
                  <a:pt x="620569" y="1399837"/>
                  <a:pt x="620569" y="1400569"/>
                </a:cubicBezTo>
                <a:cubicBezTo>
                  <a:pt x="620569" y="1400813"/>
                  <a:pt x="620325" y="1401057"/>
                  <a:pt x="619837" y="1401057"/>
                </a:cubicBezTo>
                <a:cubicBezTo>
                  <a:pt x="619105" y="1401057"/>
                  <a:pt x="617884" y="1400813"/>
                  <a:pt x="617152" y="1400569"/>
                </a:cubicBezTo>
                <a:lnTo>
                  <a:pt x="613948" y="1399958"/>
                </a:lnTo>
                <a:lnTo>
                  <a:pt x="613979" y="1400082"/>
                </a:lnTo>
                <a:cubicBezTo>
                  <a:pt x="611782" y="1400570"/>
                  <a:pt x="608853" y="1398618"/>
                  <a:pt x="606656" y="1400082"/>
                </a:cubicBezTo>
                <a:lnTo>
                  <a:pt x="621732" y="1403243"/>
                </a:lnTo>
                <a:lnTo>
                  <a:pt x="621753" y="1403158"/>
                </a:lnTo>
                <a:lnTo>
                  <a:pt x="621606" y="1402767"/>
                </a:lnTo>
                <a:lnTo>
                  <a:pt x="622278" y="1402767"/>
                </a:lnTo>
                <a:lnTo>
                  <a:pt x="622217" y="1402949"/>
                </a:lnTo>
                <a:lnTo>
                  <a:pt x="623499" y="1402766"/>
                </a:lnTo>
                <a:lnTo>
                  <a:pt x="623986" y="1402766"/>
                </a:lnTo>
                <a:lnTo>
                  <a:pt x="623986" y="1402279"/>
                </a:lnTo>
                <a:lnTo>
                  <a:pt x="621553" y="1402626"/>
                </a:lnTo>
                <a:lnTo>
                  <a:pt x="621057" y="1401303"/>
                </a:lnTo>
                <a:lnTo>
                  <a:pt x="621545" y="1400570"/>
                </a:lnTo>
                <a:lnTo>
                  <a:pt x="621301" y="1399594"/>
                </a:lnTo>
                <a:cubicBezTo>
                  <a:pt x="631065" y="1399594"/>
                  <a:pt x="636434" y="1401058"/>
                  <a:pt x="644977" y="1400814"/>
                </a:cubicBezTo>
                <a:cubicBezTo>
                  <a:pt x="645222" y="1398862"/>
                  <a:pt x="643269" y="1398862"/>
                  <a:pt x="643025" y="1397397"/>
                </a:cubicBezTo>
                <a:cubicBezTo>
                  <a:pt x="645710" y="1393980"/>
                  <a:pt x="653276" y="1395689"/>
                  <a:pt x="656694" y="1392759"/>
                </a:cubicBezTo>
                <a:cubicBezTo>
                  <a:pt x="653276" y="1392515"/>
                  <a:pt x="651324" y="1393492"/>
                  <a:pt x="648151" y="1393248"/>
                </a:cubicBezTo>
                <a:lnTo>
                  <a:pt x="648395" y="1392027"/>
                </a:lnTo>
                <a:lnTo>
                  <a:pt x="647663" y="1391539"/>
                </a:lnTo>
                <a:cubicBezTo>
                  <a:pt x="651324" y="1389586"/>
                  <a:pt x="658646" y="1391295"/>
                  <a:pt x="661332" y="1388122"/>
                </a:cubicBezTo>
                <a:cubicBezTo>
                  <a:pt x="653765" y="1387878"/>
                  <a:pt x="647418" y="1388854"/>
                  <a:pt x="641560" y="1389830"/>
                </a:cubicBezTo>
                <a:lnTo>
                  <a:pt x="641805" y="1389098"/>
                </a:lnTo>
                <a:lnTo>
                  <a:pt x="641072" y="1388122"/>
                </a:lnTo>
                <a:cubicBezTo>
                  <a:pt x="641072" y="1387634"/>
                  <a:pt x="642293" y="1387878"/>
                  <a:pt x="642293" y="1387390"/>
                </a:cubicBezTo>
                <a:cubicBezTo>
                  <a:pt x="631309" y="1386169"/>
                  <a:pt x="616908" y="1386169"/>
                  <a:pt x="606656" y="1386901"/>
                </a:cubicBezTo>
                <a:cubicBezTo>
                  <a:pt x="606656" y="1385193"/>
                  <a:pt x="605191" y="1384949"/>
                  <a:pt x="603971" y="1385193"/>
                </a:cubicBezTo>
                <a:cubicBezTo>
                  <a:pt x="603239" y="1387145"/>
                  <a:pt x="605436" y="1385437"/>
                  <a:pt x="605436" y="1386901"/>
                </a:cubicBezTo>
                <a:cubicBezTo>
                  <a:pt x="597625" y="1385437"/>
                  <a:pt x="588838" y="1389342"/>
                  <a:pt x="580783" y="1387634"/>
                </a:cubicBezTo>
                <a:lnTo>
                  <a:pt x="580051" y="1387145"/>
                </a:lnTo>
                <a:lnTo>
                  <a:pt x="579318" y="1386901"/>
                </a:lnTo>
                <a:cubicBezTo>
                  <a:pt x="579562" y="1386169"/>
                  <a:pt x="580051" y="1386169"/>
                  <a:pt x="580051" y="1385681"/>
                </a:cubicBezTo>
                <a:cubicBezTo>
                  <a:pt x="579318" y="1385681"/>
                  <a:pt x="578830" y="1385681"/>
                  <a:pt x="578342" y="1385681"/>
                </a:cubicBezTo>
                <a:lnTo>
                  <a:pt x="578586" y="1384705"/>
                </a:lnTo>
                <a:lnTo>
                  <a:pt x="577854" y="1383972"/>
                </a:lnTo>
                <a:cubicBezTo>
                  <a:pt x="578342" y="1382752"/>
                  <a:pt x="581515" y="1384216"/>
                  <a:pt x="581271" y="1382264"/>
                </a:cubicBezTo>
                <a:cubicBezTo>
                  <a:pt x="569310" y="1380433"/>
                  <a:pt x="555886" y="1379334"/>
                  <a:pt x="542644" y="1379395"/>
                </a:cubicBezTo>
                <a:close/>
                <a:moveTo>
                  <a:pt x="734801" y="1378358"/>
                </a:moveTo>
                <a:cubicBezTo>
                  <a:pt x="725526" y="1378358"/>
                  <a:pt x="718204" y="1380067"/>
                  <a:pt x="710149" y="1380067"/>
                </a:cubicBezTo>
                <a:lnTo>
                  <a:pt x="710149" y="1380871"/>
                </a:lnTo>
                <a:lnTo>
                  <a:pt x="711858" y="1381042"/>
                </a:lnTo>
                <a:lnTo>
                  <a:pt x="715962" y="1381498"/>
                </a:lnTo>
                <a:close/>
                <a:moveTo>
                  <a:pt x="647735" y="1378142"/>
                </a:moveTo>
                <a:lnTo>
                  <a:pt x="646443" y="1378357"/>
                </a:lnTo>
                <a:lnTo>
                  <a:pt x="646221" y="1378468"/>
                </a:lnTo>
                <a:lnTo>
                  <a:pt x="650103" y="1380067"/>
                </a:lnTo>
                <a:cubicBezTo>
                  <a:pt x="650348" y="1378358"/>
                  <a:pt x="649127" y="1378114"/>
                  <a:pt x="647663" y="1378358"/>
                </a:cubicBezTo>
                <a:close/>
                <a:moveTo>
                  <a:pt x="847569" y="1377870"/>
                </a:moveTo>
                <a:cubicBezTo>
                  <a:pt x="837562" y="1382020"/>
                  <a:pt x="821453" y="1380555"/>
                  <a:pt x="809248" y="1382508"/>
                </a:cubicBezTo>
                <a:cubicBezTo>
                  <a:pt x="810713" y="1384216"/>
                  <a:pt x="812909" y="1385193"/>
                  <a:pt x="814862" y="1385437"/>
                </a:cubicBezTo>
                <a:cubicBezTo>
                  <a:pt x="824870" y="1386901"/>
                  <a:pt x="837806" y="1384461"/>
                  <a:pt x="846349" y="1383728"/>
                </a:cubicBezTo>
                <a:cubicBezTo>
                  <a:pt x="849278" y="1383484"/>
                  <a:pt x="852207" y="1384949"/>
                  <a:pt x="854160" y="1382508"/>
                </a:cubicBezTo>
                <a:cubicBezTo>
                  <a:pt x="850499" y="1382264"/>
                  <a:pt x="849766" y="1379579"/>
                  <a:pt x="847569" y="1377870"/>
                </a:cubicBezTo>
                <a:close/>
                <a:moveTo>
                  <a:pt x="594696" y="1377382"/>
                </a:moveTo>
                <a:cubicBezTo>
                  <a:pt x="593963" y="1377382"/>
                  <a:pt x="593963" y="1378114"/>
                  <a:pt x="593719" y="1378358"/>
                </a:cubicBezTo>
                <a:cubicBezTo>
                  <a:pt x="590058" y="1379335"/>
                  <a:pt x="582979" y="1376162"/>
                  <a:pt x="581271" y="1380067"/>
                </a:cubicBezTo>
                <a:cubicBezTo>
                  <a:pt x="599822" y="1380555"/>
                  <a:pt x="615687" y="1384461"/>
                  <a:pt x="635214" y="1382020"/>
                </a:cubicBezTo>
                <a:cubicBezTo>
                  <a:pt x="632773" y="1379091"/>
                  <a:pt x="627404" y="1380067"/>
                  <a:pt x="623498" y="1379579"/>
                </a:cubicBezTo>
                <a:cubicBezTo>
                  <a:pt x="614955" y="1377870"/>
                  <a:pt x="604947" y="1376894"/>
                  <a:pt x="594696" y="1377382"/>
                </a:cubicBezTo>
                <a:close/>
                <a:moveTo>
                  <a:pt x="801650" y="1376924"/>
                </a:moveTo>
                <a:cubicBezTo>
                  <a:pt x="799667" y="1377138"/>
                  <a:pt x="797654" y="1377748"/>
                  <a:pt x="797044" y="1378358"/>
                </a:cubicBezTo>
                <a:cubicBezTo>
                  <a:pt x="800705" y="1378114"/>
                  <a:pt x="802170" y="1378358"/>
                  <a:pt x="806075" y="1377870"/>
                </a:cubicBezTo>
                <a:cubicBezTo>
                  <a:pt x="805587" y="1376893"/>
                  <a:pt x="803634" y="1376710"/>
                  <a:pt x="801650" y="1376924"/>
                </a:cubicBezTo>
                <a:close/>
                <a:moveTo>
                  <a:pt x="498526" y="1376894"/>
                </a:moveTo>
                <a:cubicBezTo>
                  <a:pt x="494376" y="1376894"/>
                  <a:pt x="489250" y="1376406"/>
                  <a:pt x="487542" y="1379091"/>
                </a:cubicBezTo>
                <a:cubicBezTo>
                  <a:pt x="494864" y="1379823"/>
                  <a:pt x="503163" y="1379579"/>
                  <a:pt x="508045" y="1378358"/>
                </a:cubicBezTo>
                <a:cubicBezTo>
                  <a:pt x="505848" y="1377138"/>
                  <a:pt x="501943" y="1376894"/>
                  <a:pt x="498526" y="1376894"/>
                </a:cubicBezTo>
                <a:close/>
                <a:moveTo>
                  <a:pt x="812665" y="1376162"/>
                </a:moveTo>
                <a:cubicBezTo>
                  <a:pt x="811445" y="1376162"/>
                  <a:pt x="811200" y="1376406"/>
                  <a:pt x="810224" y="1376894"/>
                </a:cubicBezTo>
                <a:cubicBezTo>
                  <a:pt x="805831" y="1377382"/>
                  <a:pt x="811200" y="1378114"/>
                  <a:pt x="812665" y="1376162"/>
                </a:cubicBezTo>
                <a:close/>
                <a:moveTo>
                  <a:pt x="820720" y="1375673"/>
                </a:moveTo>
                <a:cubicBezTo>
                  <a:pt x="819012" y="1375673"/>
                  <a:pt x="816571" y="1376894"/>
                  <a:pt x="814374" y="1376162"/>
                </a:cubicBezTo>
                <a:cubicBezTo>
                  <a:pt x="816815" y="1379091"/>
                  <a:pt x="821940" y="1375917"/>
                  <a:pt x="825846" y="1376894"/>
                </a:cubicBezTo>
                <a:cubicBezTo>
                  <a:pt x="824870" y="1375429"/>
                  <a:pt x="822673" y="1375673"/>
                  <a:pt x="820720" y="1375673"/>
                </a:cubicBezTo>
                <a:close/>
                <a:moveTo>
                  <a:pt x="628624" y="1375185"/>
                </a:moveTo>
                <a:cubicBezTo>
                  <a:pt x="627891" y="1377382"/>
                  <a:pt x="631065" y="1375429"/>
                  <a:pt x="630821" y="1376894"/>
                </a:cubicBezTo>
                <a:cubicBezTo>
                  <a:pt x="636434" y="1376894"/>
                  <a:pt x="641560" y="1377138"/>
                  <a:pt x="645466" y="1377382"/>
                </a:cubicBezTo>
                <a:lnTo>
                  <a:pt x="645414" y="1377538"/>
                </a:lnTo>
                <a:lnTo>
                  <a:pt x="646199" y="1377381"/>
                </a:lnTo>
                <a:lnTo>
                  <a:pt x="647663" y="1377137"/>
                </a:lnTo>
                <a:lnTo>
                  <a:pt x="647754" y="1377167"/>
                </a:lnTo>
                <a:lnTo>
                  <a:pt x="647663" y="1376894"/>
                </a:lnTo>
                <a:cubicBezTo>
                  <a:pt x="647907" y="1376894"/>
                  <a:pt x="647907" y="1376406"/>
                  <a:pt x="648151" y="1376162"/>
                </a:cubicBezTo>
                <a:cubicBezTo>
                  <a:pt x="641560" y="1374453"/>
                  <a:pt x="636434" y="1375185"/>
                  <a:pt x="628624" y="1375185"/>
                </a:cubicBezTo>
                <a:close/>
                <a:moveTo>
                  <a:pt x="458007" y="1374452"/>
                </a:moveTo>
                <a:cubicBezTo>
                  <a:pt x="460936" y="1374940"/>
                  <a:pt x="463865" y="1374940"/>
                  <a:pt x="467038" y="1374940"/>
                </a:cubicBezTo>
                <a:cubicBezTo>
                  <a:pt x="470212" y="1374940"/>
                  <a:pt x="473385" y="1374452"/>
                  <a:pt x="476314" y="1375428"/>
                </a:cubicBezTo>
                <a:lnTo>
                  <a:pt x="476802" y="1375672"/>
                </a:lnTo>
                <a:cubicBezTo>
                  <a:pt x="476558" y="1375916"/>
                  <a:pt x="476558" y="1376160"/>
                  <a:pt x="476314" y="1376160"/>
                </a:cubicBezTo>
                <a:cubicBezTo>
                  <a:pt x="473385" y="1375672"/>
                  <a:pt x="470212" y="1375672"/>
                  <a:pt x="467038" y="1375672"/>
                </a:cubicBezTo>
                <a:cubicBezTo>
                  <a:pt x="464109" y="1375916"/>
                  <a:pt x="460936" y="1375916"/>
                  <a:pt x="457763" y="1375428"/>
                </a:cubicBezTo>
                <a:cubicBezTo>
                  <a:pt x="457519" y="1375428"/>
                  <a:pt x="457519" y="1375184"/>
                  <a:pt x="457519" y="1374940"/>
                </a:cubicBezTo>
                <a:cubicBezTo>
                  <a:pt x="457519" y="1374452"/>
                  <a:pt x="457763" y="1374208"/>
                  <a:pt x="458007" y="1374452"/>
                </a:cubicBezTo>
                <a:close/>
                <a:moveTo>
                  <a:pt x="451417" y="1374207"/>
                </a:moveTo>
                <a:lnTo>
                  <a:pt x="453614" y="1374207"/>
                </a:lnTo>
                <a:lnTo>
                  <a:pt x="453858" y="1374939"/>
                </a:lnTo>
                <a:lnTo>
                  <a:pt x="453614" y="1375183"/>
                </a:lnTo>
                <a:lnTo>
                  <a:pt x="451417" y="1375183"/>
                </a:lnTo>
                <a:lnTo>
                  <a:pt x="450685" y="1375427"/>
                </a:lnTo>
                <a:lnTo>
                  <a:pt x="450441" y="1375427"/>
                </a:lnTo>
                <a:lnTo>
                  <a:pt x="450197" y="1374939"/>
                </a:lnTo>
                <a:lnTo>
                  <a:pt x="450441" y="1374451"/>
                </a:lnTo>
                <a:close/>
                <a:moveTo>
                  <a:pt x="303989" y="1374207"/>
                </a:moveTo>
                <a:cubicBezTo>
                  <a:pt x="304477" y="1374207"/>
                  <a:pt x="304965" y="1374451"/>
                  <a:pt x="304965" y="1375427"/>
                </a:cubicBezTo>
                <a:cubicBezTo>
                  <a:pt x="304965" y="1375916"/>
                  <a:pt x="304477" y="1376160"/>
                  <a:pt x="303989" y="1376160"/>
                </a:cubicBezTo>
                <a:cubicBezTo>
                  <a:pt x="289832" y="1376160"/>
                  <a:pt x="276895" y="1376892"/>
                  <a:pt x="263714" y="1377868"/>
                </a:cubicBezTo>
                <a:cubicBezTo>
                  <a:pt x="263226" y="1377868"/>
                  <a:pt x="262738" y="1377380"/>
                  <a:pt x="262738" y="1376892"/>
                </a:cubicBezTo>
                <a:cubicBezTo>
                  <a:pt x="262738" y="1376160"/>
                  <a:pt x="262982" y="1375672"/>
                  <a:pt x="263714" y="1375672"/>
                </a:cubicBezTo>
                <a:cubicBezTo>
                  <a:pt x="276651" y="1374451"/>
                  <a:pt x="289832" y="1373963"/>
                  <a:pt x="303989" y="1374207"/>
                </a:cubicBezTo>
                <a:close/>
                <a:moveTo>
                  <a:pt x="330106" y="1373475"/>
                </a:moveTo>
                <a:lnTo>
                  <a:pt x="330106" y="1373477"/>
                </a:lnTo>
                <a:lnTo>
                  <a:pt x="330350" y="1373965"/>
                </a:lnTo>
                <a:cubicBezTo>
                  <a:pt x="328885" y="1374697"/>
                  <a:pt x="332058" y="1375917"/>
                  <a:pt x="332058" y="1373965"/>
                </a:cubicBezTo>
                <a:lnTo>
                  <a:pt x="332157" y="1373915"/>
                </a:lnTo>
                <a:lnTo>
                  <a:pt x="330839" y="1373475"/>
                </a:lnTo>
                <a:close/>
                <a:moveTo>
                  <a:pt x="510730" y="1373171"/>
                </a:moveTo>
                <a:cubicBezTo>
                  <a:pt x="508472" y="1372866"/>
                  <a:pt x="506336" y="1372988"/>
                  <a:pt x="505360" y="1374453"/>
                </a:cubicBezTo>
                <a:cubicBezTo>
                  <a:pt x="509265" y="1373965"/>
                  <a:pt x="514879" y="1376894"/>
                  <a:pt x="516832" y="1374453"/>
                </a:cubicBezTo>
                <a:cubicBezTo>
                  <a:pt x="515367" y="1374209"/>
                  <a:pt x="512988" y="1373477"/>
                  <a:pt x="510730" y="1373171"/>
                </a:cubicBezTo>
                <a:close/>
                <a:moveTo>
                  <a:pt x="1091607" y="1373036"/>
                </a:moveTo>
                <a:lnTo>
                  <a:pt x="1091412" y="1373231"/>
                </a:lnTo>
                <a:lnTo>
                  <a:pt x="1091656" y="1373231"/>
                </a:lnTo>
                <a:close/>
                <a:moveTo>
                  <a:pt x="895899" y="1372988"/>
                </a:moveTo>
                <a:cubicBezTo>
                  <a:pt x="894190" y="1375185"/>
                  <a:pt x="891261" y="1372500"/>
                  <a:pt x="890285" y="1374453"/>
                </a:cubicBezTo>
                <a:cubicBezTo>
                  <a:pt x="902733" y="1377870"/>
                  <a:pt x="917379" y="1379091"/>
                  <a:pt x="931535" y="1380311"/>
                </a:cubicBezTo>
                <a:cubicBezTo>
                  <a:pt x="932024" y="1378358"/>
                  <a:pt x="929583" y="1379579"/>
                  <a:pt x="929827" y="1377870"/>
                </a:cubicBezTo>
                <a:cubicBezTo>
                  <a:pt x="918111" y="1376406"/>
                  <a:pt x="912008" y="1375185"/>
                  <a:pt x="898584" y="1374453"/>
                </a:cubicBezTo>
                <a:cubicBezTo>
                  <a:pt x="897607" y="1374209"/>
                  <a:pt x="897852" y="1372256"/>
                  <a:pt x="895899" y="1372988"/>
                </a:cubicBezTo>
                <a:close/>
                <a:moveTo>
                  <a:pt x="689889" y="1372500"/>
                </a:moveTo>
                <a:cubicBezTo>
                  <a:pt x="682079" y="1373721"/>
                  <a:pt x="672559" y="1376162"/>
                  <a:pt x="667434" y="1377382"/>
                </a:cubicBezTo>
                <a:cubicBezTo>
                  <a:pt x="679150" y="1380067"/>
                  <a:pt x="692575" y="1378358"/>
                  <a:pt x="702582" y="1375673"/>
                </a:cubicBezTo>
                <a:lnTo>
                  <a:pt x="702669" y="1375934"/>
                </a:lnTo>
                <a:lnTo>
                  <a:pt x="702826" y="1375672"/>
                </a:lnTo>
                <a:lnTo>
                  <a:pt x="704291" y="1375184"/>
                </a:lnTo>
                <a:lnTo>
                  <a:pt x="704860" y="1374615"/>
                </a:lnTo>
                <a:lnTo>
                  <a:pt x="704779" y="1374453"/>
                </a:lnTo>
                <a:cubicBezTo>
                  <a:pt x="702338" y="1371280"/>
                  <a:pt x="695260" y="1371524"/>
                  <a:pt x="689889" y="1372500"/>
                </a:cubicBezTo>
                <a:close/>
                <a:moveTo>
                  <a:pt x="620325" y="1372012"/>
                </a:moveTo>
                <a:cubicBezTo>
                  <a:pt x="607144" y="1370303"/>
                  <a:pt x="593475" y="1371768"/>
                  <a:pt x="582979" y="1375185"/>
                </a:cubicBezTo>
                <a:cubicBezTo>
                  <a:pt x="591767" y="1374453"/>
                  <a:pt x="601774" y="1374453"/>
                  <a:pt x="611049" y="1373965"/>
                </a:cubicBezTo>
                <a:cubicBezTo>
                  <a:pt x="614223" y="1373965"/>
                  <a:pt x="618861" y="1373965"/>
                  <a:pt x="620325" y="1372012"/>
                </a:cubicBezTo>
                <a:close/>
                <a:moveTo>
                  <a:pt x="410578" y="1371574"/>
                </a:moveTo>
                <a:lnTo>
                  <a:pt x="410655" y="1371766"/>
                </a:lnTo>
                <a:lnTo>
                  <a:pt x="410316" y="1372275"/>
                </a:lnTo>
                <a:lnTo>
                  <a:pt x="410410" y="1372256"/>
                </a:lnTo>
                <a:cubicBezTo>
                  <a:pt x="411387" y="1372500"/>
                  <a:pt x="413583" y="1373477"/>
                  <a:pt x="413095" y="1371768"/>
                </a:cubicBezTo>
                <a:close/>
                <a:moveTo>
                  <a:pt x="736022" y="1371524"/>
                </a:moveTo>
                <a:lnTo>
                  <a:pt x="735877" y="1371572"/>
                </a:lnTo>
                <a:lnTo>
                  <a:pt x="736266" y="1371767"/>
                </a:lnTo>
                <a:lnTo>
                  <a:pt x="737503" y="1372076"/>
                </a:lnTo>
                <a:lnTo>
                  <a:pt x="737487" y="1372012"/>
                </a:lnTo>
                <a:cubicBezTo>
                  <a:pt x="737487" y="1371768"/>
                  <a:pt x="737487" y="1371524"/>
                  <a:pt x="737487" y="1371524"/>
                </a:cubicBezTo>
                <a:cubicBezTo>
                  <a:pt x="737242" y="1371036"/>
                  <a:pt x="736022" y="1370548"/>
                  <a:pt x="736022" y="1371524"/>
                </a:cubicBezTo>
                <a:close/>
                <a:moveTo>
                  <a:pt x="416756" y="1371280"/>
                </a:moveTo>
                <a:cubicBezTo>
                  <a:pt x="416512" y="1371524"/>
                  <a:pt x="416024" y="1371524"/>
                  <a:pt x="415780" y="1372256"/>
                </a:cubicBezTo>
                <a:cubicBezTo>
                  <a:pt x="423103" y="1371280"/>
                  <a:pt x="430425" y="1375429"/>
                  <a:pt x="437016" y="1373233"/>
                </a:cubicBezTo>
                <a:cubicBezTo>
                  <a:pt x="435917" y="1374941"/>
                  <a:pt x="437138" y="1375124"/>
                  <a:pt x="438663" y="1375002"/>
                </a:cubicBezTo>
                <a:lnTo>
                  <a:pt x="440368" y="1374972"/>
                </a:lnTo>
                <a:lnTo>
                  <a:pt x="443362" y="1373475"/>
                </a:lnTo>
                <a:cubicBezTo>
                  <a:pt x="443607" y="1373475"/>
                  <a:pt x="443607" y="1373719"/>
                  <a:pt x="443607" y="1373963"/>
                </a:cubicBezTo>
                <a:cubicBezTo>
                  <a:pt x="443607" y="1374451"/>
                  <a:pt x="443362" y="1374451"/>
                  <a:pt x="443119" y="1374451"/>
                </a:cubicBezTo>
                <a:lnTo>
                  <a:pt x="442126" y="1374985"/>
                </a:lnTo>
                <a:lnTo>
                  <a:pt x="441897" y="1375673"/>
                </a:lnTo>
                <a:lnTo>
                  <a:pt x="442630" y="1375429"/>
                </a:lnTo>
                <a:cubicBezTo>
                  <a:pt x="443118" y="1375429"/>
                  <a:pt x="443362" y="1375673"/>
                  <a:pt x="443606" y="1375917"/>
                </a:cubicBezTo>
                <a:lnTo>
                  <a:pt x="442874" y="1376650"/>
                </a:lnTo>
                <a:lnTo>
                  <a:pt x="442948" y="1376948"/>
                </a:lnTo>
                <a:lnTo>
                  <a:pt x="443972" y="1377471"/>
                </a:lnTo>
                <a:lnTo>
                  <a:pt x="443105" y="1377576"/>
                </a:lnTo>
                <a:lnTo>
                  <a:pt x="443118" y="1377626"/>
                </a:lnTo>
                <a:lnTo>
                  <a:pt x="442760" y="1377617"/>
                </a:lnTo>
                <a:lnTo>
                  <a:pt x="442318" y="1377670"/>
                </a:lnTo>
                <a:lnTo>
                  <a:pt x="441654" y="1378113"/>
                </a:lnTo>
                <a:lnTo>
                  <a:pt x="441410" y="1377869"/>
                </a:lnTo>
                <a:lnTo>
                  <a:pt x="441169" y="1377809"/>
                </a:lnTo>
                <a:lnTo>
                  <a:pt x="440677" y="1377868"/>
                </a:lnTo>
                <a:lnTo>
                  <a:pt x="440920" y="1377746"/>
                </a:lnTo>
                <a:lnTo>
                  <a:pt x="440433" y="1377625"/>
                </a:lnTo>
                <a:lnTo>
                  <a:pt x="440394" y="1377560"/>
                </a:lnTo>
                <a:lnTo>
                  <a:pt x="402599" y="1376650"/>
                </a:lnTo>
                <a:cubicBezTo>
                  <a:pt x="397718" y="1376162"/>
                  <a:pt x="392836" y="1374697"/>
                  <a:pt x="388930" y="1376650"/>
                </a:cubicBezTo>
                <a:lnTo>
                  <a:pt x="398089" y="1377771"/>
                </a:lnTo>
                <a:lnTo>
                  <a:pt x="398206" y="1377625"/>
                </a:lnTo>
                <a:cubicBezTo>
                  <a:pt x="406017" y="1378601"/>
                  <a:pt x="414316" y="1379089"/>
                  <a:pt x="421883" y="1379334"/>
                </a:cubicBezTo>
                <a:lnTo>
                  <a:pt x="450307" y="1381483"/>
                </a:lnTo>
                <a:lnTo>
                  <a:pt x="450685" y="1381042"/>
                </a:lnTo>
                <a:lnTo>
                  <a:pt x="451228" y="1381676"/>
                </a:lnTo>
                <a:lnTo>
                  <a:pt x="455322" y="1381286"/>
                </a:lnTo>
                <a:cubicBezTo>
                  <a:pt x="455810" y="1381286"/>
                  <a:pt x="456054" y="1381286"/>
                  <a:pt x="456054" y="1381530"/>
                </a:cubicBezTo>
                <a:lnTo>
                  <a:pt x="456087" y="1381571"/>
                </a:lnTo>
                <a:lnTo>
                  <a:pt x="460603" y="1382249"/>
                </a:lnTo>
                <a:lnTo>
                  <a:pt x="467089" y="1382032"/>
                </a:lnTo>
                <a:lnTo>
                  <a:pt x="467038" y="1381774"/>
                </a:lnTo>
                <a:cubicBezTo>
                  <a:pt x="469235" y="1381530"/>
                  <a:pt x="470211" y="1382262"/>
                  <a:pt x="472164" y="1382262"/>
                </a:cubicBezTo>
                <a:lnTo>
                  <a:pt x="471969" y="1382750"/>
                </a:lnTo>
                <a:lnTo>
                  <a:pt x="473970" y="1382750"/>
                </a:lnTo>
                <a:lnTo>
                  <a:pt x="473873" y="1382262"/>
                </a:lnTo>
                <a:lnTo>
                  <a:pt x="501089" y="1382991"/>
                </a:lnTo>
                <a:lnTo>
                  <a:pt x="501123" y="1382852"/>
                </a:lnTo>
                <a:lnTo>
                  <a:pt x="491874" y="1382324"/>
                </a:lnTo>
                <a:cubicBezTo>
                  <a:pt x="487847" y="1382202"/>
                  <a:pt x="484124" y="1381775"/>
                  <a:pt x="481928" y="1379823"/>
                </a:cubicBezTo>
                <a:cubicBezTo>
                  <a:pt x="482416" y="1378602"/>
                  <a:pt x="483636" y="1377138"/>
                  <a:pt x="482416" y="1375917"/>
                </a:cubicBezTo>
                <a:cubicBezTo>
                  <a:pt x="480463" y="1375429"/>
                  <a:pt x="479487" y="1377138"/>
                  <a:pt x="478266" y="1375917"/>
                </a:cubicBezTo>
                <a:lnTo>
                  <a:pt x="478510" y="1375429"/>
                </a:lnTo>
                <a:lnTo>
                  <a:pt x="478266" y="1374941"/>
                </a:lnTo>
                <a:cubicBezTo>
                  <a:pt x="477534" y="1373477"/>
                  <a:pt x="474361" y="1373477"/>
                  <a:pt x="473141" y="1373233"/>
                </a:cubicBezTo>
                <a:cubicBezTo>
                  <a:pt x="456299" y="1371524"/>
                  <a:pt x="434575" y="1371036"/>
                  <a:pt x="416756" y="1371280"/>
                </a:cubicBezTo>
                <a:close/>
                <a:moveTo>
                  <a:pt x="317413" y="1371280"/>
                </a:moveTo>
                <a:cubicBezTo>
                  <a:pt x="315461" y="1370548"/>
                  <a:pt x="315948" y="1372500"/>
                  <a:pt x="313752" y="1372256"/>
                </a:cubicBezTo>
                <a:cubicBezTo>
                  <a:pt x="313752" y="1374209"/>
                  <a:pt x="318145" y="1375429"/>
                  <a:pt x="318878" y="1373233"/>
                </a:cubicBezTo>
                <a:cubicBezTo>
                  <a:pt x="317413" y="1373477"/>
                  <a:pt x="317169" y="1372500"/>
                  <a:pt x="317413" y="1371280"/>
                </a:cubicBezTo>
                <a:close/>
                <a:moveTo>
                  <a:pt x="1089948" y="1371278"/>
                </a:moveTo>
                <a:lnTo>
                  <a:pt x="1089948" y="1372046"/>
                </a:lnTo>
                <a:lnTo>
                  <a:pt x="1091412" y="1372255"/>
                </a:lnTo>
                <a:cubicBezTo>
                  <a:pt x="1091412" y="1371766"/>
                  <a:pt x="1091412" y="1371522"/>
                  <a:pt x="1091412" y="1371278"/>
                </a:cubicBezTo>
                <a:cubicBezTo>
                  <a:pt x="1090924" y="1371278"/>
                  <a:pt x="1090680" y="1371278"/>
                  <a:pt x="1089948" y="1371278"/>
                </a:cubicBezTo>
                <a:close/>
                <a:moveTo>
                  <a:pt x="706244" y="1371036"/>
                </a:moveTo>
                <a:cubicBezTo>
                  <a:pt x="705755" y="1372988"/>
                  <a:pt x="708440" y="1371768"/>
                  <a:pt x="707708" y="1373965"/>
                </a:cubicBezTo>
                <a:lnTo>
                  <a:pt x="705999" y="1375503"/>
                </a:lnTo>
                <a:lnTo>
                  <a:pt x="705999" y="1375916"/>
                </a:lnTo>
                <a:lnTo>
                  <a:pt x="705023" y="1376405"/>
                </a:lnTo>
                <a:lnTo>
                  <a:pt x="703070" y="1377381"/>
                </a:lnTo>
                <a:lnTo>
                  <a:pt x="703070" y="1377382"/>
                </a:lnTo>
                <a:cubicBezTo>
                  <a:pt x="710881" y="1378847"/>
                  <a:pt x="723330" y="1375917"/>
                  <a:pt x="733093" y="1375185"/>
                </a:cubicBezTo>
                <a:cubicBezTo>
                  <a:pt x="736754" y="1374941"/>
                  <a:pt x="740660" y="1375917"/>
                  <a:pt x="743589" y="1373477"/>
                </a:cubicBezTo>
                <a:lnTo>
                  <a:pt x="738362" y="1373089"/>
                </a:lnTo>
                <a:lnTo>
                  <a:pt x="737975" y="1373476"/>
                </a:lnTo>
                <a:lnTo>
                  <a:pt x="737975" y="1373232"/>
                </a:lnTo>
                <a:lnTo>
                  <a:pt x="737314" y="1373011"/>
                </a:lnTo>
                <a:lnTo>
                  <a:pt x="736998" y="1372988"/>
                </a:lnTo>
                <a:lnTo>
                  <a:pt x="737243" y="1372988"/>
                </a:lnTo>
                <a:lnTo>
                  <a:pt x="735778" y="1372499"/>
                </a:lnTo>
                <a:lnTo>
                  <a:pt x="735777" y="1372498"/>
                </a:lnTo>
                <a:lnTo>
                  <a:pt x="735778" y="1372500"/>
                </a:lnTo>
                <a:cubicBezTo>
                  <a:pt x="726503" y="1371036"/>
                  <a:pt x="717959" y="1369327"/>
                  <a:pt x="706244" y="1371036"/>
                </a:cubicBezTo>
                <a:close/>
                <a:moveTo>
                  <a:pt x="679394" y="1371036"/>
                </a:moveTo>
                <a:cubicBezTo>
                  <a:pt x="669630" y="1372256"/>
                  <a:pt x="661576" y="1372256"/>
                  <a:pt x="651568" y="1373477"/>
                </a:cubicBezTo>
                <a:cubicBezTo>
                  <a:pt x="652300" y="1375917"/>
                  <a:pt x="655961" y="1375673"/>
                  <a:pt x="657914" y="1375673"/>
                </a:cubicBezTo>
                <a:cubicBezTo>
                  <a:pt x="660111" y="1375673"/>
                  <a:pt x="663040" y="1374453"/>
                  <a:pt x="665725" y="1373965"/>
                </a:cubicBezTo>
                <a:cubicBezTo>
                  <a:pt x="668654" y="1373721"/>
                  <a:pt x="671583" y="1373477"/>
                  <a:pt x="674268" y="1372988"/>
                </a:cubicBezTo>
                <a:cubicBezTo>
                  <a:pt x="676465" y="1372500"/>
                  <a:pt x="678418" y="1372256"/>
                  <a:pt x="679394" y="1371036"/>
                </a:cubicBezTo>
                <a:close/>
                <a:moveTo>
                  <a:pt x="330532" y="1371005"/>
                </a:moveTo>
                <a:cubicBezTo>
                  <a:pt x="327054" y="1370365"/>
                  <a:pt x="323759" y="1370059"/>
                  <a:pt x="322051" y="1372500"/>
                </a:cubicBezTo>
                <a:lnTo>
                  <a:pt x="329374" y="1372500"/>
                </a:lnTo>
                <a:lnTo>
                  <a:pt x="329374" y="1372499"/>
                </a:lnTo>
                <a:lnTo>
                  <a:pt x="329862" y="1372255"/>
                </a:lnTo>
                <a:lnTo>
                  <a:pt x="330839" y="1372255"/>
                </a:lnTo>
                <a:lnTo>
                  <a:pt x="332547" y="1372499"/>
                </a:lnTo>
                <a:lnTo>
                  <a:pt x="332791" y="1372988"/>
                </a:lnTo>
                <a:lnTo>
                  <a:pt x="349144" y="1372988"/>
                </a:lnTo>
                <a:cubicBezTo>
                  <a:pt x="348900" y="1372988"/>
                  <a:pt x="348412" y="1372744"/>
                  <a:pt x="348412" y="1372500"/>
                </a:cubicBezTo>
                <a:lnTo>
                  <a:pt x="348657" y="1372255"/>
                </a:lnTo>
                <a:lnTo>
                  <a:pt x="347842" y="1372092"/>
                </a:lnTo>
                <a:lnTo>
                  <a:pt x="347924" y="1372255"/>
                </a:lnTo>
                <a:cubicBezTo>
                  <a:pt x="345972" y="1372255"/>
                  <a:pt x="344019" y="1372255"/>
                  <a:pt x="342554" y="1371766"/>
                </a:cubicBezTo>
                <a:lnTo>
                  <a:pt x="342606" y="1371636"/>
                </a:lnTo>
                <a:lnTo>
                  <a:pt x="341822" y="1371767"/>
                </a:lnTo>
                <a:lnTo>
                  <a:pt x="340017" y="1371045"/>
                </a:lnTo>
                <a:lnTo>
                  <a:pt x="340113" y="1371524"/>
                </a:lnTo>
                <a:cubicBezTo>
                  <a:pt x="337672" y="1372622"/>
                  <a:pt x="334011" y="1371646"/>
                  <a:pt x="330532" y="1371005"/>
                </a:cubicBezTo>
                <a:close/>
                <a:moveTo>
                  <a:pt x="458705" y="1370455"/>
                </a:moveTo>
                <a:lnTo>
                  <a:pt x="458983" y="1370548"/>
                </a:lnTo>
                <a:lnTo>
                  <a:pt x="459181" y="1370498"/>
                </a:lnTo>
                <a:close/>
                <a:moveTo>
                  <a:pt x="355704" y="1370387"/>
                </a:moveTo>
                <a:lnTo>
                  <a:pt x="378679" y="1372012"/>
                </a:lnTo>
                <a:lnTo>
                  <a:pt x="378866" y="1371762"/>
                </a:lnTo>
                <a:close/>
                <a:moveTo>
                  <a:pt x="254928" y="1370302"/>
                </a:moveTo>
                <a:cubicBezTo>
                  <a:pt x="255172" y="1370302"/>
                  <a:pt x="255416" y="1370546"/>
                  <a:pt x="255416" y="1370791"/>
                </a:cubicBezTo>
                <a:cubicBezTo>
                  <a:pt x="255416" y="1371279"/>
                  <a:pt x="255172" y="1371523"/>
                  <a:pt x="254928" y="1371523"/>
                </a:cubicBezTo>
                <a:lnTo>
                  <a:pt x="254927" y="1371523"/>
                </a:lnTo>
                <a:lnTo>
                  <a:pt x="236621" y="1371767"/>
                </a:lnTo>
                <a:cubicBezTo>
                  <a:pt x="236377" y="1371767"/>
                  <a:pt x="236133" y="1371523"/>
                  <a:pt x="236133" y="1371279"/>
                </a:cubicBezTo>
                <a:cubicBezTo>
                  <a:pt x="236133" y="1370791"/>
                  <a:pt x="236133" y="1370546"/>
                  <a:pt x="236377" y="1370546"/>
                </a:cubicBezTo>
                <a:cubicBezTo>
                  <a:pt x="243456" y="1370058"/>
                  <a:pt x="249802" y="1370058"/>
                  <a:pt x="254928" y="1370302"/>
                </a:cubicBezTo>
                <a:close/>
                <a:moveTo>
                  <a:pt x="223196" y="1370302"/>
                </a:moveTo>
                <a:cubicBezTo>
                  <a:pt x="225881" y="1370546"/>
                  <a:pt x="228811" y="1370546"/>
                  <a:pt x="231495" y="1370546"/>
                </a:cubicBezTo>
                <a:cubicBezTo>
                  <a:pt x="231739" y="1370546"/>
                  <a:pt x="231984" y="1370790"/>
                  <a:pt x="231984" y="1371278"/>
                </a:cubicBezTo>
                <a:cubicBezTo>
                  <a:pt x="231984" y="1371522"/>
                  <a:pt x="231739" y="1371767"/>
                  <a:pt x="231495" y="1371767"/>
                </a:cubicBezTo>
                <a:cubicBezTo>
                  <a:pt x="230763" y="1371767"/>
                  <a:pt x="230275" y="1371767"/>
                  <a:pt x="229786" y="1371767"/>
                </a:cubicBezTo>
                <a:cubicBezTo>
                  <a:pt x="227590" y="1371767"/>
                  <a:pt x="225393" y="1371522"/>
                  <a:pt x="223196" y="1371522"/>
                </a:cubicBezTo>
                <a:cubicBezTo>
                  <a:pt x="222952" y="1371522"/>
                  <a:pt x="222708" y="1371278"/>
                  <a:pt x="222708" y="1370790"/>
                </a:cubicBezTo>
                <a:cubicBezTo>
                  <a:pt x="222952" y="1370546"/>
                  <a:pt x="222952" y="1370302"/>
                  <a:pt x="223196" y="1370302"/>
                </a:cubicBezTo>
                <a:close/>
                <a:moveTo>
                  <a:pt x="347455" y="1369833"/>
                </a:moveTo>
                <a:lnTo>
                  <a:pt x="347924" y="1370302"/>
                </a:lnTo>
                <a:lnTo>
                  <a:pt x="348901" y="1370546"/>
                </a:lnTo>
                <a:lnTo>
                  <a:pt x="349389" y="1370546"/>
                </a:lnTo>
                <a:lnTo>
                  <a:pt x="349492" y="1370718"/>
                </a:lnTo>
                <a:lnTo>
                  <a:pt x="352806" y="1370303"/>
                </a:lnTo>
                <a:lnTo>
                  <a:pt x="353180" y="1370053"/>
                </a:lnTo>
                <a:close/>
                <a:moveTo>
                  <a:pt x="401867" y="1369571"/>
                </a:moveTo>
                <a:cubicBezTo>
                  <a:pt x="398206" y="1369327"/>
                  <a:pt x="394056" y="1368839"/>
                  <a:pt x="392348" y="1371280"/>
                </a:cubicBezTo>
                <a:cubicBezTo>
                  <a:pt x="400525" y="1371524"/>
                  <a:pt x="404735" y="1371829"/>
                  <a:pt x="406902" y="1372073"/>
                </a:cubicBezTo>
                <a:lnTo>
                  <a:pt x="408540" y="1372379"/>
                </a:lnTo>
                <a:lnTo>
                  <a:pt x="408458" y="1372255"/>
                </a:lnTo>
                <a:lnTo>
                  <a:pt x="408701" y="1371768"/>
                </a:lnTo>
                <a:close/>
                <a:moveTo>
                  <a:pt x="340601" y="1369392"/>
                </a:moveTo>
                <a:lnTo>
                  <a:pt x="340601" y="1369619"/>
                </a:lnTo>
                <a:lnTo>
                  <a:pt x="342066" y="1369765"/>
                </a:lnTo>
                <a:lnTo>
                  <a:pt x="342066" y="1369526"/>
                </a:lnTo>
                <a:close/>
                <a:moveTo>
                  <a:pt x="843908" y="1368839"/>
                </a:moveTo>
                <a:cubicBezTo>
                  <a:pt x="843420" y="1368839"/>
                  <a:pt x="843420" y="1369571"/>
                  <a:pt x="842932" y="1369571"/>
                </a:cubicBezTo>
                <a:cubicBezTo>
                  <a:pt x="842932" y="1370059"/>
                  <a:pt x="842932" y="1370548"/>
                  <a:pt x="842932" y="1371280"/>
                </a:cubicBezTo>
                <a:cubicBezTo>
                  <a:pt x="846838" y="1371768"/>
                  <a:pt x="852451" y="1372012"/>
                  <a:pt x="856601" y="1372256"/>
                </a:cubicBezTo>
                <a:cubicBezTo>
                  <a:pt x="861239" y="1372500"/>
                  <a:pt x="866852" y="1371524"/>
                  <a:pt x="868805" y="1374697"/>
                </a:cubicBezTo>
                <a:cubicBezTo>
                  <a:pt x="867096" y="1376162"/>
                  <a:pt x="864656" y="1376406"/>
                  <a:pt x="861971" y="1377138"/>
                </a:cubicBezTo>
                <a:cubicBezTo>
                  <a:pt x="859530" y="1377382"/>
                  <a:pt x="856357" y="1376650"/>
                  <a:pt x="854892" y="1378602"/>
                </a:cubicBezTo>
                <a:lnTo>
                  <a:pt x="895595" y="1381697"/>
                </a:lnTo>
                <a:lnTo>
                  <a:pt x="896143" y="1381286"/>
                </a:lnTo>
                <a:cubicBezTo>
                  <a:pt x="902733" y="1382018"/>
                  <a:pt x="907860" y="1382995"/>
                  <a:pt x="912985" y="1383483"/>
                </a:cubicBezTo>
                <a:lnTo>
                  <a:pt x="912998" y="1383504"/>
                </a:lnTo>
                <a:lnTo>
                  <a:pt x="934221" y="1385193"/>
                </a:lnTo>
                <a:cubicBezTo>
                  <a:pt x="932756" y="1383240"/>
                  <a:pt x="930071" y="1383728"/>
                  <a:pt x="927874" y="1383484"/>
                </a:cubicBezTo>
                <a:cubicBezTo>
                  <a:pt x="917379" y="1381776"/>
                  <a:pt x="903710" y="1380067"/>
                  <a:pt x="892481" y="1378358"/>
                </a:cubicBezTo>
                <a:cubicBezTo>
                  <a:pt x="886379" y="1377138"/>
                  <a:pt x="882230" y="1376162"/>
                  <a:pt x="880033" y="1371768"/>
                </a:cubicBezTo>
                <a:cubicBezTo>
                  <a:pt x="866365" y="1370792"/>
                  <a:pt x="858065" y="1369815"/>
                  <a:pt x="843908" y="1368839"/>
                </a:cubicBezTo>
                <a:close/>
                <a:moveTo>
                  <a:pt x="304962" y="1368595"/>
                </a:moveTo>
                <a:lnTo>
                  <a:pt x="303988" y="1369325"/>
                </a:lnTo>
                <a:lnTo>
                  <a:pt x="303891" y="1369325"/>
                </a:lnTo>
                <a:lnTo>
                  <a:pt x="303500" y="1370303"/>
                </a:lnTo>
                <a:cubicBezTo>
                  <a:pt x="305453" y="1370548"/>
                  <a:pt x="308382" y="1371524"/>
                  <a:pt x="309358" y="1369815"/>
                </a:cubicBezTo>
                <a:cubicBezTo>
                  <a:pt x="307405" y="1370059"/>
                  <a:pt x="306429" y="1369571"/>
                  <a:pt x="304965" y="1369083"/>
                </a:cubicBezTo>
                <a:lnTo>
                  <a:pt x="304965" y="1368595"/>
                </a:lnTo>
                <a:close/>
                <a:moveTo>
                  <a:pt x="1017942" y="1368351"/>
                </a:moveTo>
                <a:cubicBezTo>
                  <a:pt x="1019651" y="1372012"/>
                  <a:pt x="1024045" y="1371524"/>
                  <a:pt x="1027462" y="1372988"/>
                </a:cubicBezTo>
                <a:cubicBezTo>
                  <a:pt x="1028926" y="1373477"/>
                  <a:pt x="1029903" y="1374453"/>
                  <a:pt x="1031611" y="1374941"/>
                </a:cubicBezTo>
                <a:lnTo>
                  <a:pt x="1041320" y="1376800"/>
                </a:lnTo>
                <a:lnTo>
                  <a:pt x="1040643" y="1375672"/>
                </a:lnTo>
                <a:cubicBezTo>
                  <a:pt x="1040643" y="1375184"/>
                  <a:pt x="1041131" y="1374940"/>
                  <a:pt x="1041864" y="1374940"/>
                </a:cubicBezTo>
                <a:cubicBezTo>
                  <a:pt x="1048942" y="1375916"/>
                  <a:pt x="1056020" y="1377381"/>
                  <a:pt x="1062611" y="1378357"/>
                </a:cubicBezTo>
                <a:lnTo>
                  <a:pt x="1105308" y="1384717"/>
                </a:lnTo>
                <a:lnTo>
                  <a:pt x="1070787" y="1377382"/>
                </a:lnTo>
                <a:cubicBezTo>
                  <a:pt x="1053579" y="1373660"/>
                  <a:pt x="1036371" y="1370303"/>
                  <a:pt x="1017942" y="1368351"/>
                </a:cubicBezTo>
                <a:close/>
                <a:moveTo>
                  <a:pt x="1075059" y="1368349"/>
                </a:moveTo>
                <a:lnTo>
                  <a:pt x="1074710" y="1368581"/>
                </a:lnTo>
                <a:lnTo>
                  <a:pt x="1079452" y="1369570"/>
                </a:lnTo>
                <a:lnTo>
                  <a:pt x="1079585" y="1369703"/>
                </a:lnTo>
                <a:lnTo>
                  <a:pt x="1079886" y="1368349"/>
                </a:lnTo>
                <a:close/>
                <a:moveTo>
                  <a:pt x="1071836" y="1368154"/>
                </a:moveTo>
                <a:lnTo>
                  <a:pt x="1072092" y="1368537"/>
                </a:lnTo>
                <a:lnTo>
                  <a:pt x="1072129" y="1368349"/>
                </a:lnTo>
                <a:close/>
                <a:moveTo>
                  <a:pt x="1080917" y="1368105"/>
                </a:moveTo>
                <a:lnTo>
                  <a:pt x="1080393" y="1368279"/>
                </a:lnTo>
                <a:lnTo>
                  <a:pt x="1080428" y="1368349"/>
                </a:lnTo>
                <a:lnTo>
                  <a:pt x="1080114" y="1369608"/>
                </a:lnTo>
                <a:lnTo>
                  <a:pt x="1084334" y="1370546"/>
                </a:lnTo>
                <a:lnTo>
                  <a:pt x="1085066" y="1371521"/>
                </a:lnTo>
                <a:lnTo>
                  <a:pt x="1084822" y="1370546"/>
                </a:lnTo>
                <a:cubicBezTo>
                  <a:pt x="1084822" y="1368593"/>
                  <a:pt x="1082625" y="1368837"/>
                  <a:pt x="1080672" y="1368837"/>
                </a:cubicBezTo>
                <a:close/>
                <a:moveTo>
                  <a:pt x="544170" y="1367863"/>
                </a:moveTo>
                <a:cubicBezTo>
                  <a:pt x="534406" y="1366642"/>
                  <a:pt x="524887" y="1367863"/>
                  <a:pt x="518297" y="1371768"/>
                </a:cubicBezTo>
                <a:cubicBezTo>
                  <a:pt x="526351" y="1373233"/>
                  <a:pt x="537580" y="1377382"/>
                  <a:pt x="545390" y="1372744"/>
                </a:cubicBezTo>
                <a:cubicBezTo>
                  <a:pt x="544414" y="1370548"/>
                  <a:pt x="544170" y="1369815"/>
                  <a:pt x="544170" y="1367863"/>
                </a:cubicBezTo>
                <a:close/>
                <a:moveTo>
                  <a:pt x="939835" y="1367618"/>
                </a:moveTo>
                <a:cubicBezTo>
                  <a:pt x="942764" y="1366885"/>
                  <a:pt x="945937" y="1367373"/>
                  <a:pt x="949599" y="1368350"/>
                </a:cubicBezTo>
                <a:cubicBezTo>
                  <a:pt x="949843" y="1368350"/>
                  <a:pt x="950087" y="1368594"/>
                  <a:pt x="950087" y="1369326"/>
                </a:cubicBezTo>
                <a:cubicBezTo>
                  <a:pt x="950087" y="1369570"/>
                  <a:pt x="949843" y="1369570"/>
                  <a:pt x="949599" y="1369570"/>
                </a:cubicBezTo>
                <a:cubicBezTo>
                  <a:pt x="945693" y="1368594"/>
                  <a:pt x="942764" y="1368350"/>
                  <a:pt x="940079" y="1368594"/>
                </a:cubicBezTo>
                <a:cubicBezTo>
                  <a:pt x="939835" y="1368838"/>
                  <a:pt x="939591" y="1368594"/>
                  <a:pt x="939591" y="1368350"/>
                </a:cubicBezTo>
                <a:cubicBezTo>
                  <a:pt x="939347" y="1367862"/>
                  <a:pt x="939591" y="1367618"/>
                  <a:pt x="939835" y="1367618"/>
                </a:cubicBezTo>
                <a:close/>
                <a:moveTo>
                  <a:pt x="301303" y="1367374"/>
                </a:moveTo>
                <a:cubicBezTo>
                  <a:pt x="296910" y="1367374"/>
                  <a:pt x="292028" y="1366154"/>
                  <a:pt x="289099" y="1368351"/>
                </a:cubicBezTo>
                <a:cubicBezTo>
                  <a:pt x="293248" y="1368595"/>
                  <a:pt x="299839" y="1372012"/>
                  <a:pt x="301303" y="1367374"/>
                </a:cubicBezTo>
                <a:close/>
                <a:moveTo>
                  <a:pt x="304335" y="1367084"/>
                </a:moveTo>
                <a:lnTo>
                  <a:pt x="303258" y="1368592"/>
                </a:lnTo>
                <a:lnTo>
                  <a:pt x="303988" y="1368349"/>
                </a:lnTo>
                <a:lnTo>
                  <a:pt x="304477" y="1368186"/>
                </a:lnTo>
                <a:lnTo>
                  <a:pt x="304477" y="1367190"/>
                </a:lnTo>
                <a:close/>
                <a:moveTo>
                  <a:pt x="502614" y="1367039"/>
                </a:moveTo>
                <a:cubicBezTo>
                  <a:pt x="501271" y="1366703"/>
                  <a:pt x="497549" y="1366642"/>
                  <a:pt x="494620" y="1367374"/>
                </a:cubicBezTo>
                <a:lnTo>
                  <a:pt x="495261" y="1368336"/>
                </a:lnTo>
                <a:lnTo>
                  <a:pt x="495840" y="1368105"/>
                </a:lnTo>
                <a:lnTo>
                  <a:pt x="496428" y="1368340"/>
                </a:lnTo>
                <a:lnTo>
                  <a:pt x="502446" y="1367684"/>
                </a:lnTo>
                <a:cubicBezTo>
                  <a:pt x="503362" y="1367443"/>
                  <a:pt x="503285" y="1367207"/>
                  <a:pt x="502614" y="1367039"/>
                </a:cubicBezTo>
                <a:close/>
                <a:moveTo>
                  <a:pt x="451235" y="1365112"/>
                </a:moveTo>
                <a:lnTo>
                  <a:pt x="448853" y="1365746"/>
                </a:lnTo>
                <a:lnTo>
                  <a:pt x="448976" y="1365910"/>
                </a:lnTo>
                <a:cubicBezTo>
                  <a:pt x="448732" y="1367374"/>
                  <a:pt x="444582" y="1364689"/>
                  <a:pt x="445070" y="1367374"/>
                </a:cubicBezTo>
                <a:cubicBezTo>
                  <a:pt x="445559" y="1369815"/>
                  <a:pt x="448976" y="1365422"/>
                  <a:pt x="449952" y="1368351"/>
                </a:cubicBezTo>
                <a:cubicBezTo>
                  <a:pt x="448976" y="1368107"/>
                  <a:pt x="448244" y="1368595"/>
                  <a:pt x="448244" y="1369571"/>
                </a:cubicBezTo>
                <a:cubicBezTo>
                  <a:pt x="448732" y="1369571"/>
                  <a:pt x="449464" y="1369571"/>
                  <a:pt x="450197" y="1369571"/>
                </a:cubicBezTo>
                <a:lnTo>
                  <a:pt x="450441" y="1369652"/>
                </a:lnTo>
                <a:lnTo>
                  <a:pt x="450441" y="1369570"/>
                </a:lnTo>
                <a:lnTo>
                  <a:pt x="456775" y="1369344"/>
                </a:lnTo>
                <a:lnTo>
                  <a:pt x="456787" y="1369326"/>
                </a:lnTo>
                <a:lnTo>
                  <a:pt x="456879" y="1369340"/>
                </a:lnTo>
                <a:lnTo>
                  <a:pt x="457275" y="1369326"/>
                </a:lnTo>
                <a:lnTo>
                  <a:pt x="457275" y="1369401"/>
                </a:lnTo>
                <a:lnTo>
                  <a:pt x="459788" y="1369787"/>
                </a:lnTo>
                <a:lnTo>
                  <a:pt x="459716" y="1369571"/>
                </a:lnTo>
                <a:cubicBezTo>
                  <a:pt x="471188" y="1369571"/>
                  <a:pt x="487786" y="1376406"/>
                  <a:pt x="499746" y="1371280"/>
                </a:cubicBezTo>
                <a:lnTo>
                  <a:pt x="496590" y="1370293"/>
                </a:lnTo>
                <a:lnTo>
                  <a:pt x="496573" y="1370302"/>
                </a:lnTo>
                <a:lnTo>
                  <a:pt x="496329" y="1370302"/>
                </a:lnTo>
                <a:lnTo>
                  <a:pt x="495847" y="1370061"/>
                </a:lnTo>
                <a:lnTo>
                  <a:pt x="495840" y="1370059"/>
                </a:lnTo>
                <a:lnTo>
                  <a:pt x="495841" y="1370058"/>
                </a:lnTo>
                <a:lnTo>
                  <a:pt x="495839" y="1370057"/>
                </a:lnTo>
                <a:lnTo>
                  <a:pt x="495840" y="1370059"/>
                </a:lnTo>
                <a:cubicBezTo>
                  <a:pt x="483392" y="1367619"/>
                  <a:pt x="473629" y="1367863"/>
                  <a:pt x="458007" y="1367374"/>
                </a:cubicBezTo>
                <a:cubicBezTo>
                  <a:pt x="456054" y="1366154"/>
                  <a:pt x="454834" y="1364689"/>
                  <a:pt x="451173" y="1365422"/>
                </a:cubicBezTo>
                <a:close/>
                <a:moveTo>
                  <a:pt x="682079" y="1363713"/>
                </a:moveTo>
                <a:cubicBezTo>
                  <a:pt x="676465" y="1362493"/>
                  <a:pt x="673292" y="1364445"/>
                  <a:pt x="668410" y="1364201"/>
                </a:cubicBezTo>
                <a:cubicBezTo>
                  <a:pt x="669630" y="1366398"/>
                  <a:pt x="677441" y="1364934"/>
                  <a:pt x="682079" y="1365422"/>
                </a:cubicBezTo>
                <a:cubicBezTo>
                  <a:pt x="683787" y="1365422"/>
                  <a:pt x="684764" y="1366154"/>
                  <a:pt x="685740" y="1365422"/>
                </a:cubicBezTo>
                <a:cubicBezTo>
                  <a:pt x="685496" y="1363713"/>
                  <a:pt x="683299" y="1363957"/>
                  <a:pt x="682079" y="1363713"/>
                </a:cubicBezTo>
                <a:close/>
                <a:moveTo>
                  <a:pt x="629505" y="1363171"/>
                </a:moveTo>
                <a:lnTo>
                  <a:pt x="629356" y="1363225"/>
                </a:lnTo>
                <a:lnTo>
                  <a:pt x="628868" y="1364201"/>
                </a:lnTo>
                <a:lnTo>
                  <a:pt x="629356" y="1364934"/>
                </a:lnTo>
                <a:cubicBezTo>
                  <a:pt x="629356" y="1365910"/>
                  <a:pt x="627647" y="1365178"/>
                  <a:pt x="627647" y="1366398"/>
                </a:cubicBezTo>
                <a:cubicBezTo>
                  <a:pt x="631309" y="1366154"/>
                  <a:pt x="636923" y="1367619"/>
                  <a:pt x="638631" y="1365666"/>
                </a:cubicBezTo>
                <a:lnTo>
                  <a:pt x="638902" y="1365304"/>
                </a:lnTo>
                <a:lnTo>
                  <a:pt x="632530" y="1364688"/>
                </a:lnTo>
                <a:cubicBezTo>
                  <a:pt x="631798" y="1364688"/>
                  <a:pt x="630577" y="1364688"/>
                  <a:pt x="629601" y="1364444"/>
                </a:cubicBezTo>
                <a:cubicBezTo>
                  <a:pt x="629357" y="1364444"/>
                  <a:pt x="628868" y="1364199"/>
                  <a:pt x="629113" y="1363955"/>
                </a:cubicBezTo>
                <a:close/>
                <a:moveTo>
                  <a:pt x="902000" y="1362493"/>
                </a:moveTo>
                <a:lnTo>
                  <a:pt x="901613" y="1363009"/>
                </a:lnTo>
                <a:lnTo>
                  <a:pt x="901757" y="1363225"/>
                </a:lnTo>
                <a:lnTo>
                  <a:pt x="901024" y="1363713"/>
                </a:lnTo>
                <a:lnTo>
                  <a:pt x="901243" y="1364583"/>
                </a:lnTo>
                <a:lnTo>
                  <a:pt x="901894" y="1364598"/>
                </a:lnTo>
                <a:lnTo>
                  <a:pt x="902489" y="1364201"/>
                </a:lnTo>
                <a:lnTo>
                  <a:pt x="902245" y="1363225"/>
                </a:lnTo>
                <a:cubicBezTo>
                  <a:pt x="902977" y="1363225"/>
                  <a:pt x="903954" y="1363225"/>
                  <a:pt x="903954" y="1362493"/>
                </a:cubicBezTo>
                <a:close/>
                <a:moveTo>
                  <a:pt x="479243" y="1362493"/>
                </a:moveTo>
                <a:cubicBezTo>
                  <a:pt x="478999" y="1364201"/>
                  <a:pt x="483636" y="1364201"/>
                  <a:pt x="482660" y="1362493"/>
                </a:cubicBezTo>
                <a:cubicBezTo>
                  <a:pt x="480951" y="1362981"/>
                  <a:pt x="481684" y="1362493"/>
                  <a:pt x="479243" y="1362493"/>
                </a:cubicBezTo>
                <a:close/>
                <a:moveTo>
                  <a:pt x="475337" y="1362493"/>
                </a:moveTo>
                <a:cubicBezTo>
                  <a:pt x="475337" y="1362737"/>
                  <a:pt x="475337" y="1362981"/>
                  <a:pt x="475337" y="1363713"/>
                </a:cubicBezTo>
                <a:cubicBezTo>
                  <a:pt x="476069" y="1363713"/>
                  <a:pt x="476802" y="1363713"/>
                  <a:pt x="477534" y="1363713"/>
                </a:cubicBezTo>
                <a:cubicBezTo>
                  <a:pt x="477534" y="1362981"/>
                  <a:pt x="477534" y="1362737"/>
                  <a:pt x="477534" y="1362493"/>
                </a:cubicBezTo>
                <a:cubicBezTo>
                  <a:pt x="476802" y="1362493"/>
                  <a:pt x="476069" y="1362493"/>
                  <a:pt x="475337" y="1362493"/>
                </a:cubicBezTo>
                <a:close/>
                <a:moveTo>
                  <a:pt x="321711" y="1362353"/>
                </a:moveTo>
                <a:lnTo>
                  <a:pt x="321807" y="1362737"/>
                </a:lnTo>
                <a:lnTo>
                  <a:pt x="305511" y="1365571"/>
                </a:lnTo>
                <a:lnTo>
                  <a:pt x="305697" y="1365664"/>
                </a:lnTo>
                <a:lnTo>
                  <a:pt x="305860" y="1366479"/>
                </a:lnTo>
                <a:lnTo>
                  <a:pt x="306185" y="1366154"/>
                </a:lnTo>
                <a:cubicBezTo>
                  <a:pt x="318389" y="1365666"/>
                  <a:pt x="328885" y="1367130"/>
                  <a:pt x="340113" y="1367619"/>
                </a:cubicBezTo>
                <a:lnTo>
                  <a:pt x="340098" y="1367680"/>
                </a:lnTo>
                <a:lnTo>
                  <a:pt x="342661" y="1368022"/>
                </a:lnTo>
                <a:lnTo>
                  <a:pt x="342554" y="1367861"/>
                </a:lnTo>
                <a:cubicBezTo>
                  <a:pt x="344019" y="1367861"/>
                  <a:pt x="345239" y="1367861"/>
                  <a:pt x="346948" y="1367861"/>
                </a:cubicBezTo>
                <a:lnTo>
                  <a:pt x="346884" y="1368117"/>
                </a:lnTo>
                <a:lnTo>
                  <a:pt x="354027" y="1368593"/>
                </a:lnTo>
                <a:lnTo>
                  <a:pt x="354027" y="1368595"/>
                </a:lnTo>
                <a:lnTo>
                  <a:pt x="354268" y="1368595"/>
                </a:lnTo>
                <a:lnTo>
                  <a:pt x="354270" y="1368593"/>
                </a:lnTo>
                <a:cubicBezTo>
                  <a:pt x="363058" y="1368105"/>
                  <a:pt x="371357" y="1369325"/>
                  <a:pt x="379411" y="1370058"/>
                </a:cubicBezTo>
                <a:lnTo>
                  <a:pt x="379639" y="1370172"/>
                </a:lnTo>
                <a:lnTo>
                  <a:pt x="383561" y="1369083"/>
                </a:lnTo>
                <a:cubicBezTo>
                  <a:pt x="362813" y="1366154"/>
                  <a:pt x="343286" y="1365666"/>
                  <a:pt x="323271" y="1362981"/>
                </a:cubicBezTo>
                <a:lnTo>
                  <a:pt x="323712" y="1362687"/>
                </a:lnTo>
                <a:lnTo>
                  <a:pt x="322540" y="1362492"/>
                </a:lnTo>
                <a:close/>
                <a:moveTo>
                  <a:pt x="912985" y="1362005"/>
                </a:moveTo>
                <a:cubicBezTo>
                  <a:pt x="912253" y="1362249"/>
                  <a:pt x="912985" y="1362493"/>
                  <a:pt x="912985" y="1362981"/>
                </a:cubicBezTo>
                <a:cubicBezTo>
                  <a:pt x="923237" y="1364445"/>
                  <a:pt x="929827" y="1369571"/>
                  <a:pt x="941787" y="1369327"/>
                </a:cubicBezTo>
                <a:lnTo>
                  <a:pt x="941543" y="1370059"/>
                </a:lnTo>
                <a:lnTo>
                  <a:pt x="942275" y="1370303"/>
                </a:lnTo>
                <a:cubicBezTo>
                  <a:pt x="940567" y="1373477"/>
                  <a:pt x="946913" y="1372500"/>
                  <a:pt x="949598" y="1373233"/>
                </a:cubicBezTo>
                <a:cubicBezTo>
                  <a:pt x="958385" y="1378358"/>
                  <a:pt x="973762" y="1378847"/>
                  <a:pt x="985235" y="1379823"/>
                </a:cubicBezTo>
                <a:cubicBezTo>
                  <a:pt x="985235" y="1379579"/>
                  <a:pt x="985235" y="1379091"/>
                  <a:pt x="985235" y="1378847"/>
                </a:cubicBezTo>
                <a:lnTo>
                  <a:pt x="985479" y="1377870"/>
                </a:lnTo>
                <a:lnTo>
                  <a:pt x="985723" y="1377138"/>
                </a:lnTo>
                <a:cubicBezTo>
                  <a:pt x="1000612" y="1382996"/>
                  <a:pt x="1017942" y="1381043"/>
                  <a:pt x="1035029" y="1384216"/>
                </a:cubicBezTo>
                <a:cubicBezTo>
                  <a:pt x="1035516" y="1383972"/>
                  <a:pt x="1035760" y="1383728"/>
                  <a:pt x="1035760" y="1383240"/>
                </a:cubicBezTo>
                <a:lnTo>
                  <a:pt x="1036493" y="1382752"/>
                </a:lnTo>
                <a:lnTo>
                  <a:pt x="1036737" y="1381776"/>
                </a:lnTo>
                <a:cubicBezTo>
                  <a:pt x="1044059" y="1386657"/>
                  <a:pt x="1059681" y="1386657"/>
                  <a:pt x="1070665" y="1389098"/>
                </a:cubicBezTo>
                <a:cubicBezTo>
                  <a:pt x="1075547" y="1389830"/>
                  <a:pt x="1080184" y="1390807"/>
                  <a:pt x="1084822" y="1391539"/>
                </a:cubicBezTo>
                <a:cubicBezTo>
                  <a:pt x="1094342" y="1393492"/>
                  <a:pt x="1102396" y="1394956"/>
                  <a:pt x="1110207" y="1398373"/>
                </a:cubicBezTo>
                <a:cubicBezTo>
                  <a:pt x="1128270" y="1398618"/>
                  <a:pt x="1145844" y="1403743"/>
                  <a:pt x="1164883" y="1404476"/>
                </a:cubicBezTo>
                <a:lnTo>
                  <a:pt x="1164639" y="1405208"/>
                </a:lnTo>
                <a:lnTo>
                  <a:pt x="1165127" y="1404964"/>
                </a:lnTo>
                <a:cubicBezTo>
                  <a:pt x="1168544" y="1405940"/>
                  <a:pt x="1168544" y="1404720"/>
                  <a:pt x="1165127" y="1404476"/>
                </a:cubicBezTo>
                <a:lnTo>
                  <a:pt x="1165371" y="1403987"/>
                </a:lnTo>
                <a:lnTo>
                  <a:pt x="1164883" y="1403987"/>
                </a:lnTo>
                <a:lnTo>
                  <a:pt x="1163747" y="1403328"/>
                </a:lnTo>
                <a:lnTo>
                  <a:pt x="1163662" y="1403497"/>
                </a:lnTo>
                <a:lnTo>
                  <a:pt x="1163418" y="1403986"/>
                </a:lnTo>
                <a:lnTo>
                  <a:pt x="1163174" y="1404230"/>
                </a:lnTo>
                <a:lnTo>
                  <a:pt x="1162930" y="1403986"/>
                </a:lnTo>
                <a:lnTo>
                  <a:pt x="1162930" y="1403497"/>
                </a:lnTo>
                <a:lnTo>
                  <a:pt x="1162930" y="1403009"/>
                </a:lnTo>
                <a:lnTo>
                  <a:pt x="1163028" y="1402911"/>
                </a:lnTo>
                <a:lnTo>
                  <a:pt x="1152678" y="1396909"/>
                </a:lnTo>
                <a:lnTo>
                  <a:pt x="1152922" y="1396177"/>
                </a:lnTo>
                <a:lnTo>
                  <a:pt x="1151946" y="1395933"/>
                </a:lnTo>
                <a:lnTo>
                  <a:pt x="1150465" y="1395160"/>
                </a:lnTo>
                <a:lnTo>
                  <a:pt x="1150237" y="1395198"/>
                </a:lnTo>
                <a:lnTo>
                  <a:pt x="1149749" y="1394954"/>
                </a:lnTo>
                <a:lnTo>
                  <a:pt x="1149805" y="1394816"/>
                </a:lnTo>
                <a:lnTo>
                  <a:pt x="1146332" y="1393004"/>
                </a:lnTo>
                <a:lnTo>
                  <a:pt x="1146820" y="1392271"/>
                </a:lnTo>
                <a:lnTo>
                  <a:pt x="1146332" y="1391295"/>
                </a:lnTo>
                <a:lnTo>
                  <a:pt x="1145876" y="1391017"/>
                </a:lnTo>
                <a:lnTo>
                  <a:pt x="1145356" y="1391537"/>
                </a:lnTo>
                <a:cubicBezTo>
                  <a:pt x="1140230" y="1391293"/>
                  <a:pt x="1135837" y="1390073"/>
                  <a:pt x="1130955" y="1388852"/>
                </a:cubicBezTo>
                <a:lnTo>
                  <a:pt x="1123803" y="1387113"/>
                </a:lnTo>
                <a:lnTo>
                  <a:pt x="1123388" y="1387390"/>
                </a:lnTo>
                <a:lnTo>
                  <a:pt x="1123632" y="1388610"/>
                </a:lnTo>
                <a:lnTo>
                  <a:pt x="1108680" y="1385433"/>
                </a:lnTo>
                <a:lnTo>
                  <a:pt x="1109231" y="1386168"/>
                </a:lnTo>
                <a:cubicBezTo>
                  <a:pt x="1109231" y="1386900"/>
                  <a:pt x="1108987" y="1387144"/>
                  <a:pt x="1108499" y="1387144"/>
                </a:cubicBezTo>
                <a:cubicBezTo>
                  <a:pt x="1093122" y="1385192"/>
                  <a:pt x="1077500" y="1382263"/>
                  <a:pt x="1062367" y="1380066"/>
                </a:cubicBezTo>
                <a:lnTo>
                  <a:pt x="1043067" y="1377149"/>
                </a:lnTo>
                <a:lnTo>
                  <a:pt x="1042351" y="1377626"/>
                </a:lnTo>
                <a:lnTo>
                  <a:pt x="1042839" y="1378847"/>
                </a:lnTo>
                <a:cubicBezTo>
                  <a:pt x="1041009" y="1379213"/>
                  <a:pt x="1038873" y="1378603"/>
                  <a:pt x="1037195" y="1378389"/>
                </a:cubicBezTo>
                <a:lnTo>
                  <a:pt x="1035071" y="1379797"/>
                </a:lnTo>
                <a:lnTo>
                  <a:pt x="1035517" y="1380066"/>
                </a:lnTo>
                <a:lnTo>
                  <a:pt x="1035517" y="1381530"/>
                </a:lnTo>
                <a:lnTo>
                  <a:pt x="1035029" y="1381774"/>
                </a:lnTo>
                <a:lnTo>
                  <a:pt x="1034297" y="1381530"/>
                </a:lnTo>
                <a:lnTo>
                  <a:pt x="1033619" y="1380988"/>
                </a:lnTo>
                <a:lnTo>
                  <a:pt x="1033564" y="1381043"/>
                </a:lnTo>
                <a:lnTo>
                  <a:pt x="1033076" y="1382020"/>
                </a:lnTo>
                <a:cubicBezTo>
                  <a:pt x="1030391" y="1378114"/>
                  <a:pt x="1023556" y="1381531"/>
                  <a:pt x="1021604" y="1376406"/>
                </a:cubicBezTo>
                <a:cubicBezTo>
                  <a:pt x="1021115" y="1377382"/>
                  <a:pt x="1021115" y="1378847"/>
                  <a:pt x="1019407" y="1378114"/>
                </a:cubicBezTo>
                <a:cubicBezTo>
                  <a:pt x="1017210" y="1377626"/>
                  <a:pt x="1017698" y="1374453"/>
                  <a:pt x="1014281" y="1375429"/>
                </a:cubicBezTo>
                <a:lnTo>
                  <a:pt x="1014525" y="1374941"/>
                </a:lnTo>
                <a:lnTo>
                  <a:pt x="1013793" y="1374453"/>
                </a:lnTo>
                <a:lnTo>
                  <a:pt x="1013616" y="1374429"/>
                </a:lnTo>
                <a:lnTo>
                  <a:pt x="1012816" y="1375428"/>
                </a:lnTo>
                <a:lnTo>
                  <a:pt x="1012328" y="1375428"/>
                </a:lnTo>
                <a:cubicBezTo>
                  <a:pt x="1003785" y="1373964"/>
                  <a:pt x="995486" y="1373231"/>
                  <a:pt x="987187" y="1372255"/>
                </a:cubicBezTo>
                <a:cubicBezTo>
                  <a:pt x="985235" y="1372011"/>
                  <a:pt x="983282" y="1372011"/>
                  <a:pt x="981573" y="1371767"/>
                </a:cubicBezTo>
                <a:cubicBezTo>
                  <a:pt x="981329" y="1371767"/>
                  <a:pt x="981085" y="1371523"/>
                  <a:pt x="981085" y="1371279"/>
                </a:cubicBezTo>
                <a:cubicBezTo>
                  <a:pt x="981085" y="1370547"/>
                  <a:pt x="981329" y="1370302"/>
                  <a:pt x="981573" y="1370547"/>
                </a:cubicBezTo>
                <a:cubicBezTo>
                  <a:pt x="983526" y="1370547"/>
                  <a:pt x="985478" y="1371035"/>
                  <a:pt x="987187" y="1371279"/>
                </a:cubicBezTo>
                <a:lnTo>
                  <a:pt x="1009190" y="1373842"/>
                </a:lnTo>
                <a:lnTo>
                  <a:pt x="965952" y="1368107"/>
                </a:lnTo>
                <a:cubicBezTo>
                  <a:pt x="970101" y="1372256"/>
                  <a:pt x="977912" y="1371524"/>
                  <a:pt x="983282" y="1372988"/>
                </a:cubicBezTo>
                <a:lnTo>
                  <a:pt x="982550" y="1373233"/>
                </a:lnTo>
                <a:lnTo>
                  <a:pt x="982794" y="1373965"/>
                </a:lnTo>
                <a:lnTo>
                  <a:pt x="982476" y="1374283"/>
                </a:lnTo>
                <a:lnTo>
                  <a:pt x="984503" y="1375184"/>
                </a:lnTo>
                <a:lnTo>
                  <a:pt x="984991" y="1376160"/>
                </a:lnTo>
                <a:lnTo>
                  <a:pt x="984259" y="1376892"/>
                </a:lnTo>
                <a:lnTo>
                  <a:pt x="984014" y="1376892"/>
                </a:lnTo>
                <a:lnTo>
                  <a:pt x="981574" y="1375916"/>
                </a:lnTo>
                <a:lnTo>
                  <a:pt x="981212" y="1375780"/>
                </a:lnTo>
                <a:lnTo>
                  <a:pt x="981085" y="1376162"/>
                </a:lnTo>
                <a:lnTo>
                  <a:pt x="981085" y="1377138"/>
                </a:lnTo>
                <a:cubicBezTo>
                  <a:pt x="974739" y="1375185"/>
                  <a:pt x="970101" y="1372012"/>
                  <a:pt x="961558" y="1372012"/>
                </a:cubicBezTo>
                <a:lnTo>
                  <a:pt x="961802" y="1371280"/>
                </a:lnTo>
                <a:lnTo>
                  <a:pt x="961070" y="1370792"/>
                </a:lnTo>
                <a:lnTo>
                  <a:pt x="959444" y="1370011"/>
                </a:lnTo>
                <a:lnTo>
                  <a:pt x="959118" y="1370058"/>
                </a:lnTo>
                <a:cubicBezTo>
                  <a:pt x="958386" y="1370058"/>
                  <a:pt x="957410" y="1369814"/>
                  <a:pt x="956677" y="1369814"/>
                </a:cubicBezTo>
                <a:cubicBezTo>
                  <a:pt x="955945" y="1369570"/>
                  <a:pt x="954725" y="1369325"/>
                  <a:pt x="953748" y="1369570"/>
                </a:cubicBezTo>
                <a:cubicBezTo>
                  <a:pt x="953504" y="1369570"/>
                  <a:pt x="953260" y="1369325"/>
                  <a:pt x="953260" y="1368837"/>
                </a:cubicBezTo>
                <a:cubicBezTo>
                  <a:pt x="953260" y="1368593"/>
                  <a:pt x="953504" y="1368349"/>
                  <a:pt x="953748" y="1368349"/>
                </a:cubicBezTo>
                <a:lnTo>
                  <a:pt x="956371" y="1368536"/>
                </a:lnTo>
                <a:lnTo>
                  <a:pt x="954968" y="1367863"/>
                </a:lnTo>
                <a:cubicBezTo>
                  <a:pt x="944716" y="1364201"/>
                  <a:pt x="926898" y="1363469"/>
                  <a:pt x="914205" y="1362005"/>
                </a:cubicBezTo>
                <a:cubicBezTo>
                  <a:pt x="913961" y="1361028"/>
                  <a:pt x="913717" y="1362005"/>
                  <a:pt x="912985" y="1362005"/>
                </a:cubicBezTo>
                <a:close/>
                <a:moveTo>
                  <a:pt x="1222731" y="1361759"/>
                </a:moveTo>
                <a:lnTo>
                  <a:pt x="1223952" y="1361759"/>
                </a:lnTo>
                <a:lnTo>
                  <a:pt x="1223952" y="1362003"/>
                </a:lnTo>
                <a:lnTo>
                  <a:pt x="1222731" y="1362003"/>
                </a:lnTo>
                <a:lnTo>
                  <a:pt x="1222243" y="1362003"/>
                </a:lnTo>
                <a:close/>
                <a:moveTo>
                  <a:pt x="694771" y="1361028"/>
                </a:moveTo>
                <a:lnTo>
                  <a:pt x="704896" y="1363653"/>
                </a:lnTo>
                <a:lnTo>
                  <a:pt x="700813" y="1364750"/>
                </a:lnTo>
                <a:cubicBezTo>
                  <a:pt x="701789" y="1365421"/>
                  <a:pt x="704901" y="1365787"/>
                  <a:pt x="707952" y="1364445"/>
                </a:cubicBezTo>
                <a:lnTo>
                  <a:pt x="704896" y="1363653"/>
                </a:lnTo>
                <a:lnTo>
                  <a:pt x="706488" y="1363225"/>
                </a:lnTo>
                <a:lnTo>
                  <a:pt x="706390" y="1362834"/>
                </a:lnTo>
                <a:lnTo>
                  <a:pt x="705999" y="1362736"/>
                </a:lnTo>
                <a:lnTo>
                  <a:pt x="705979" y="1362716"/>
                </a:lnTo>
                <a:lnTo>
                  <a:pt x="705389" y="1362706"/>
                </a:lnTo>
                <a:cubicBezTo>
                  <a:pt x="703742" y="1362554"/>
                  <a:pt x="700629" y="1362126"/>
                  <a:pt x="694771" y="1361028"/>
                </a:cubicBezTo>
                <a:close/>
                <a:moveTo>
                  <a:pt x="430669" y="1360845"/>
                </a:moveTo>
                <a:cubicBezTo>
                  <a:pt x="427130" y="1361028"/>
                  <a:pt x="423957" y="1361760"/>
                  <a:pt x="423103" y="1362981"/>
                </a:cubicBezTo>
                <a:lnTo>
                  <a:pt x="448280" y="1364191"/>
                </a:lnTo>
                <a:lnTo>
                  <a:pt x="450738" y="1363577"/>
                </a:lnTo>
                <a:lnTo>
                  <a:pt x="451173" y="1362493"/>
                </a:lnTo>
                <a:cubicBezTo>
                  <a:pt x="446779" y="1363469"/>
                  <a:pt x="443850" y="1360540"/>
                  <a:pt x="440433" y="1362005"/>
                </a:cubicBezTo>
                <a:cubicBezTo>
                  <a:pt x="438114" y="1361028"/>
                  <a:pt x="434208" y="1360662"/>
                  <a:pt x="430669" y="1360845"/>
                </a:cubicBezTo>
                <a:close/>
                <a:moveTo>
                  <a:pt x="570104" y="1360569"/>
                </a:moveTo>
                <a:lnTo>
                  <a:pt x="568822" y="1360783"/>
                </a:lnTo>
                <a:lnTo>
                  <a:pt x="567715" y="1360941"/>
                </a:lnTo>
                <a:lnTo>
                  <a:pt x="567846" y="1361028"/>
                </a:lnTo>
                <a:cubicBezTo>
                  <a:pt x="567846" y="1361272"/>
                  <a:pt x="567846" y="1361272"/>
                  <a:pt x="567846" y="1361760"/>
                </a:cubicBezTo>
                <a:cubicBezTo>
                  <a:pt x="569067" y="1362249"/>
                  <a:pt x="570287" y="1362493"/>
                  <a:pt x="571019" y="1361028"/>
                </a:cubicBezTo>
                <a:lnTo>
                  <a:pt x="571021" y="1361027"/>
                </a:lnTo>
                <a:close/>
                <a:moveTo>
                  <a:pt x="588227" y="1359564"/>
                </a:moveTo>
                <a:cubicBezTo>
                  <a:pt x="583406" y="1359137"/>
                  <a:pt x="578708" y="1359442"/>
                  <a:pt x="575413" y="1362005"/>
                </a:cubicBezTo>
                <a:cubicBezTo>
                  <a:pt x="584932" y="1361516"/>
                  <a:pt x="594452" y="1363469"/>
                  <a:pt x="601774" y="1361516"/>
                </a:cubicBezTo>
                <a:cubicBezTo>
                  <a:pt x="597990" y="1361150"/>
                  <a:pt x="593048" y="1359991"/>
                  <a:pt x="588227" y="1359564"/>
                </a:cubicBezTo>
                <a:close/>
                <a:moveTo>
                  <a:pt x="381547" y="1359533"/>
                </a:moveTo>
                <a:cubicBezTo>
                  <a:pt x="372760" y="1359319"/>
                  <a:pt x="363789" y="1359807"/>
                  <a:pt x="357443" y="1360540"/>
                </a:cubicBezTo>
                <a:cubicBezTo>
                  <a:pt x="354758" y="1360784"/>
                  <a:pt x="351097" y="1359320"/>
                  <a:pt x="348900" y="1361760"/>
                </a:cubicBezTo>
                <a:cubicBezTo>
                  <a:pt x="356711" y="1362981"/>
                  <a:pt x="366230" y="1363957"/>
                  <a:pt x="375750" y="1364934"/>
                </a:cubicBezTo>
                <a:cubicBezTo>
                  <a:pt x="386734" y="1366154"/>
                  <a:pt x="398938" y="1367863"/>
                  <a:pt x="404552" y="1362737"/>
                </a:cubicBezTo>
                <a:cubicBezTo>
                  <a:pt x="398938" y="1360662"/>
                  <a:pt x="390334" y="1359746"/>
                  <a:pt x="381547" y="1359533"/>
                </a:cubicBezTo>
                <a:close/>
                <a:moveTo>
                  <a:pt x="655717" y="1359320"/>
                </a:moveTo>
                <a:cubicBezTo>
                  <a:pt x="655473" y="1360052"/>
                  <a:pt x="655229" y="1360296"/>
                  <a:pt x="655473" y="1361028"/>
                </a:cubicBezTo>
                <a:cubicBezTo>
                  <a:pt x="652544" y="1362249"/>
                  <a:pt x="648151" y="1360784"/>
                  <a:pt x="643269" y="1361028"/>
                </a:cubicBezTo>
                <a:lnTo>
                  <a:pt x="643269" y="1361027"/>
                </a:lnTo>
                <a:lnTo>
                  <a:pt x="642537" y="1361027"/>
                </a:lnTo>
                <a:lnTo>
                  <a:pt x="640917" y="1360796"/>
                </a:lnTo>
                <a:lnTo>
                  <a:pt x="641072" y="1361028"/>
                </a:lnTo>
                <a:cubicBezTo>
                  <a:pt x="639607" y="1361760"/>
                  <a:pt x="636556" y="1361577"/>
                  <a:pt x="633932" y="1361577"/>
                </a:cubicBezTo>
                <a:lnTo>
                  <a:pt x="629900" y="1363029"/>
                </a:lnTo>
                <a:lnTo>
                  <a:pt x="632530" y="1363467"/>
                </a:lnTo>
                <a:cubicBezTo>
                  <a:pt x="635215" y="1363467"/>
                  <a:pt x="637900" y="1363467"/>
                  <a:pt x="640097" y="1363955"/>
                </a:cubicBezTo>
                <a:lnTo>
                  <a:pt x="640111" y="1363976"/>
                </a:lnTo>
                <a:lnTo>
                  <a:pt x="653490" y="1364232"/>
                </a:lnTo>
                <a:cubicBezTo>
                  <a:pt x="658646" y="1363896"/>
                  <a:pt x="663650" y="1362981"/>
                  <a:pt x="666945" y="1361028"/>
                </a:cubicBezTo>
                <a:cubicBezTo>
                  <a:pt x="663040" y="1360052"/>
                  <a:pt x="659623" y="1359320"/>
                  <a:pt x="655717" y="1359320"/>
                </a:cubicBezTo>
                <a:close/>
                <a:moveTo>
                  <a:pt x="410410" y="1358831"/>
                </a:moveTo>
                <a:cubicBezTo>
                  <a:pt x="408457" y="1358343"/>
                  <a:pt x="404796" y="1358099"/>
                  <a:pt x="404064" y="1360052"/>
                </a:cubicBezTo>
                <a:cubicBezTo>
                  <a:pt x="407969" y="1360296"/>
                  <a:pt x="414315" y="1362493"/>
                  <a:pt x="417733" y="1360052"/>
                </a:cubicBezTo>
                <a:cubicBezTo>
                  <a:pt x="416268" y="1358587"/>
                  <a:pt x="413095" y="1358831"/>
                  <a:pt x="410410" y="1358831"/>
                </a:cubicBezTo>
                <a:close/>
                <a:moveTo>
                  <a:pt x="571752" y="1358343"/>
                </a:moveTo>
                <a:cubicBezTo>
                  <a:pt x="571752" y="1358831"/>
                  <a:pt x="571019" y="1358831"/>
                  <a:pt x="571019" y="1359320"/>
                </a:cubicBezTo>
                <a:lnTo>
                  <a:pt x="570776" y="1359239"/>
                </a:lnTo>
                <a:lnTo>
                  <a:pt x="570776" y="1359318"/>
                </a:lnTo>
                <a:lnTo>
                  <a:pt x="571773" y="1360116"/>
                </a:lnTo>
                <a:lnTo>
                  <a:pt x="571752" y="1360052"/>
                </a:lnTo>
                <a:cubicBezTo>
                  <a:pt x="572484" y="1360296"/>
                  <a:pt x="573704" y="1358099"/>
                  <a:pt x="571752" y="1358343"/>
                </a:cubicBezTo>
                <a:close/>
                <a:moveTo>
                  <a:pt x="566870" y="1358343"/>
                </a:moveTo>
                <a:cubicBezTo>
                  <a:pt x="566626" y="1359075"/>
                  <a:pt x="566870" y="1359320"/>
                  <a:pt x="567602" y="1359320"/>
                </a:cubicBezTo>
                <a:lnTo>
                  <a:pt x="567401" y="1359822"/>
                </a:lnTo>
                <a:lnTo>
                  <a:pt x="568579" y="1359318"/>
                </a:lnTo>
                <a:lnTo>
                  <a:pt x="569311" y="1359171"/>
                </a:lnTo>
                <a:lnTo>
                  <a:pt x="569311" y="1359074"/>
                </a:lnTo>
                <a:lnTo>
                  <a:pt x="569505" y="1358879"/>
                </a:lnTo>
                <a:lnTo>
                  <a:pt x="569311" y="1358831"/>
                </a:lnTo>
                <a:cubicBezTo>
                  <a:pt x="568822" y="1358587"/>
                  <a:pt x="567846" y="1358343"/>
                  <a:pt x="566870" y="1358343"/>
                </a:cubicBezTo>
                <a:close/>
                <a:moveTo>
                  <a:pt x="728669" y="1357855"/>
                </a:moveTo>
                <a:cubicBezTo>
                  <a:pt x="723817" y="1358404"/>
                  <a:pt x="718447" y="1359686"/>
                  <a:pt x="714298" y="1360052"/>
                </a:cubicBezTo>
                <a:cubicBezTo>
                  <a:pt x="711125" y="1360296"/>
                  <a:pt x="708196" y="1358587"/>
                  <a:pt x="706488" y="1361028"/>
                </a:cubicBezTo>
                <a:lnTo>
                  <a:pt x="726042" y="1361513"/>
                </a:lnTo>
                <a:lnTo>
                  <a:pt x="723177" y="1361638"/>
                </a:lnTo>
                <a:cubicBezTo>
                  <a:pt x="719104" y="1361730"/>
                  <a:pt x="715054" y="1361760"/>
                  <a:pt x="712022" y="1361768"/>
                </a:cubicBezTo>
                <a:lnTo>
                  <a:pt x="707059" y="1361760"/>
                </a:lnTo>
                <a:lnTo>
                  <a:pt x="707464" y="1362003"/>
                </a:lnTo>
                <a:lnTo>
                  <a:pt x="707520" y="1362173"/>
                </a:lnTo>
                <a:lnTo>
                  <a:pt x="710332" y="1362004"/>
                </a:lnTo>
                <a:cubicBezTo>
                  <a:pt x="714176" y="1361882"/>
                  <a:pt x="721621" y="1361760"/>
                  <a:pt x="736022" y="1361760"/>
                </a:cubicBezTo>
                <a:lnTo>
                  <a:pt x="726042" y="1361513"/>
                </a:lnTo>
                <a:lnTo>
                  <a:pt x="734469" y="1361143"/>
                </a:lnTo>
                <a:cubicBezTo>
                  <a:pt x="737593" y="1360891"/>
                  <a:pt x="739744" y="1360540"/>
                  <a:pt x="739927" y="1360052"/>
                </a:cubicBezTo>
                <a:cubicBezTo>
                  <a:pt x="737852" y="1357489"/>
                  <a:pt x="733520" y="1357306"/>
                  <a:pt x="728669" y="1357855"/>
                </a:cubicBezTo>
                <a:close/>
                <a:moveTo>
                  <a:pt x="336940" y="1356879"/>
                </a:moveTo>
                <a:cubicBezTo>
                  <a:pt x="333034" y="1355414"/>
                  <a:pt x="329373" y="1357855"/>
                  <a:pt x="325224" y="1358099"/>
                </a:cubicBezTo>
                <a:cubicBezTo>
                  <a:pt x="320830" y="1358099"/>
                  <a:pt x="315216" y="1355902"/>
                  <a:pt x="311067" y="1358831"/>
                </a:cubicBezTo>
                <a:lnTo>
                  <a:pt x="321657" y="1360903"/>
                </a:lnTo>
                <a:lnTo>
                  <a:pt x="321807" y="1360783"/>
                </a:lnTo>
                <a:lnTo>
                  <a:pt x="322784" y="1361027"/>
                </a:lnTo>
                <a:lnTo>
                  <a:pt x="324004" y="1361230"/>
                </a:lnTo>
                <a:lnTo>
                  <a:pt x="324004" y="1361028"/>
                </a:lnTo>
                <a:cubicBezTo>
                  <a:pt x="326688" y="1358099"/>
                  <a:pt x="333767" y="1359320"/>
                  <a:pt x="336940" y="1356879"/>
                </a:cubicBezTo>
                <a:close/>
                <a:moveTo>
                  <a:pt x="342584" y="1356267"/>
                </a:moveTo>
                <a:lnTo>
                  <a:pt x="342554" y="1356390"/>
                </a:lnTo>
                <a:cubicBezTo>
                  <a:pt x="341822" y="1355414"/>
                  <a:pt x="339625" y="1355414"/>
                  <a:pt x="339869" y="1357367"/>
                </a:cubicBezTo>
                <a:cubicBezTo>
                  <a:pt x="341334" y="1357367"/>
                  <a:pt x="341334" y="1356390"/>
                  <a:pt x="342554" y="1356879"/>
                </a:cubicBezTo>
                <a:lnTo>
                  <a:pt x="343042" y="1357042"/>
                </a:lnTo>
                <a:lnTo>
                  <a:pt x="343042" y="1356878"/>
                </a:lnTo>
                <a:close/>
                <a:moveTo>
                  <a:pt x="217338" y="1355413"/>
                </a:moveTo>
                <a:cubicBezTo>
                  <a:pt x="217582" y="1355413"/>
                  <a:pt x="217826" y="1355413"/>
                  <a:pt x="217826" y="1356145"/>
                </a:cubicBezTo>
                <a:cubicBezTo>
                  <a:pt x="217826" y="1356389"/>
                  <a:pt x="217582" y="1356633"/>
                  <a:pt x="217338" y="1356633"/>
                </a:cubicBezTo>
                <a:cubicBezTo>
                  <a:pt x="216361" y="1356633"/>
                  <a:pt x="215141" y="1356878"/>
                  <a:pt x="214164" y="1356878"/>
                </a:cubicBezTo>
                <a:cubicBezTo>
                  <a:pt x="210747" y="1357122"/>
                  <a:pt x="207818" y="1357122"/>
                  <a:pt x="205133" y="1358586"/>
                </a:cubicBezTo>
                <a:cubicBezTo>
                  <a:pt x="205133" y="1358830"/>
                  <a:pt x="205133" y="1359074"/>
                  <a:pt x="205133" y="1359074"/>
                </a:cubicBezTo>
                <a:cubicBezTo>
                  <a:pt x="205133" y="1359318"/>
                  <a:pt x="205621" y="1359318"/>
                  <a:pt x="205621" y="1359318"/>
                </a:cubicBezTo>
                <a:cubicBezTo>
                  <a:pt x="205865" y="1359318"/>
                  <a:pt x="206353" y="1359807"/>
                  <a:pt x="206353" y="1360051"/>
                </a:cubicBezTo>
                <a:cubicBezTo>
                  <a:pt x="206598" y="1360295"/>
                  <a:pt x="206598" y="1360783"/>
                  <a:pt x="206353" y="1360783"/>
                </a:cubicBezTo>
                <a:cubicBezTo>
                  <a:pt x="206109" y="1360783"/>
                  <a:pt x="206109" y="1360783"/>
                  <a:pt x="206109" y="1360783"/>
                </a:cubicBezTo>
                <a:cubicBezTo>
                  <a:pt x="205865" y="1360783"/>
                  <a:pt x="205621" y="1360783"/>
                  <a:pt x="205621" y="1360539"/>
                </a:cubicBezTo>
                <a:cubicBezTo>
                  <a:pt x="205621" y="1360539"/>
                  <a:pt x="205133" y="1360539"/>
                  <a:pt x="205133" y="1360295"/>
                </a:cubicBezTo>
                <a:cubicBezTo>
                  <a:pt x="204889" y="1360295"/>
                  <a:pt x="204889" y="1360295"/>
                  <a:pt x="204645" y="1360295"/>
                </a:cubicBezTo>
                <a:cubicBezTo>
                  <a:pt x="204157" y="1359807"/>
                  <a:pt x="203913" y="1358830"/>
                  <a:pt x="204157" y="1358098"/>
                </a:cubicBezTo>
                <a:lnTo>
                  <a:pt x="204401" y="1357854"/>
                </a:lnTo>
                <a:cubicBezTo>
                  <a:pt x="207330" y="1356389"/>
                  <a:pt x="210503" y="1356145"/>
                  <a:pt x="213920" y="1355901"/>
                </a:cubicBezTo>
                <a:cubicBezTo>
                  <a:pt x="214896" y="1355901"/>
                  <a:pt x="216361" y="1355413"/>
                  <a:pt x="217338" y="1355413"/>
                </a:cubicBezTo>
                <a:close/>
                <a:moveTo>
                  <a:pt x="954236" y="1353216"/>
                </a:moveTo>
                <a:cubicBezTo>
                  <a:pt x="959118" y="1354436"/>
                  <a:pt x="964000" y="1355169"/>
                  <a:pt x="968637" y="1356145"/>
                </a:cubicBezTo>
                <a:cubicBezTo>
                  <a:pt x="971567" y="1356633"/>
                  <a:pt x="974739" y="1357121"/>
                  <a:pt x="977913" y="1357854"/>
                </a:cubicBezTo>
                <a:cubicBezTo>
                  <a:pt x="978157" y="1357854"/>
                  <a:pt x="978401" y="1358342"/>
                  <a:pt x="978401" y="1358586"/>
                </a:cubicBezTo>
                <a:cubicBezTo>
                  <a:pt x="978401" y="1358830"/>
                  <a:pt x="978157" y="1359074"/>
                  <a:pt x="977913" y="1359074"/>
                </a:cubicBezTo>
                <a:cubicBezTo>
                  <a:pt x="974739" y="1358586"/>
                  <a:pt x="971811" y="1358098"/>
                  <a:pt x="968637" y="1357365"/>
                </a:cubicBezTo>
                <a:cubicBezTo>
                  <a:pt x="963755" y="1356633"/>
                  <a:pt x="958874" y="1355901"/>
                  <a:pt x="953992" y="1354436"/>
                </a:cubicBezTo>
                <a:cubicBezTo>
                  <a:pt x="953748" y="1354436"/>
                  <a:pt x="953504" y="1354192"/>
                  <a:pt x="953748" y="1353948"/>
                </a:cubicBezTo>
                <a:cubicBezTo>
                  <a:pt x="953748" y="1353216"/>
                  <a:pt x="953992" y="1353216"/>
                  <a:pt x="954236" y="1353216"/>
                </a:cubicBezTo>
                <a:close/>
                <a:moveTo>
                  <a:pt x="359396" y="1352973"/>
                </a:moveTo>
                <a:cubicBezTo>
                  <a:pt x="361837" y="1354438"/>
                  <a:pt x="369403" y="1352973"/>
                  <a:pt x="361837" y="1352973"/>
                </a:cubicBezTo>
                <a:cubicBezTo>
                  <a:pt x="361593" y="1352729"/>
                  <a:pt x="359396" y="1351997"/>
                  <a:pt x="359396" y="1352973"/>
                </a:cubicBezTo>
                <a:close/>
                <a:moveTo>
                  <a:pt x="251266" y="1352728"/>
                </a:moveTo>
                <a:cubicBezTo>
                  <a:pt x="251754" y="1352728"/>
                  <a:pt x="252242" y="1353216"/>
                  <a:pt x="252242" y="1353460"/>
                </a:cubicBezTo>
                <a:cubicBezTo>
                  <a:pt x="252242" y="1354192"/>
                  <a:pt x="251754" y="1354437"/>
                  <a:pt x="251510" y="1354681"/>
                </a:cubicBezTo>
                <a:cubicBezTo>
                  <a:pt x="250045" y="1354681"/>
                  <a:pt x="248581" y="1354681"/>
                  <a:pt x="246873" y="1354681"/>
                </a:cubicBezTo>
                <a:lnTo>
                  <a:pt x="236980" y="1356094"/>
                </a:lnTo>
                <a:lnTo>
                  <a:pt x="236470" y="1356859"/>
                </a:lnTo>
                <a:lnTo>
                  <a:pt x="246628" y="1356633"/>
                </a:lnTo>
                <a:cubicBezTo>
                  <a:pt x="248093" y="1356633"/>
                  <a:pt x="249313" y="1356633"/>
                  <a:pt x="251022" y="1356633"/>
                </a:cubicBezTo>
                <a:cubicBezTo>
                  <a:pt x="251266" y="1356389"/>
                  <a:pt x="251510" y="1356633"/>
                  <a:pt x="251510" y="1357121"/>
                </a:cubicBezTo>
                <a:cubicBezTo>
                  <a:pt x="251510" y="1357365"/>
                  <a:pt x="251266" y="1357853"/>
                  <a:pt x="251022" y="1357853"/>
                </a:cubicBezTo>
                <a:cubicBezTo>
                  <a:pt x="249313" y="1357853"/>
                  <a:pt x="248093" y="1357853"/>
                  <a:pt x="246628" y="1358097"/>
                </a:cubicBezTo>
                <a:cubicBezTo>
                  <a:pt x="243455" y="1358097"/>
                  <a:pt x="241014" y="1358341"/>
                  <a:pt x="238329" y="1358341"/>
                </a:cubicBezTo>
                <a:cubicBezTo>
                  <a:pt x="237353" y="1358341"/>
                  <a:pt x="236376" y="1358341"/>
                  <a:pt x="235645" y="1358341"/>
                </a:cubicBezTo>
                <a:lnTo>
                  <a:pt x="235642" y="1358338"/>
                </a:lnTo>
                <a:lnTo>
                  <a:pt x="235644" y="1358342"/>
                </a:lnTo>
                <a:cubicBezTo>
                  <a:pt x="233692" y="1358830"/>
                  <a:pt x="233936" y="1357365"/>
                  <a:pt x="232959" y="1357365"/>
                </a:cubicBezTo>
                <a:lnTo>
                  <a:pt x="236250" y="1354691"/>
                </a:lnTo>
                <a:lnTo>
                  <a:pt x="236377" y="1354437"/>
                </a:lnTo>
                <a:lnTo>
                  <a:pt x="236601" y="1354406"/>
                </a:lnTo>
                <a:lnTo>
                  <a:pt x="236864" y="1354192"/>
                </a:lnTo>
                <a:lnTo>
                  <a:pt x="236818" y="1354375"/>
                </a:lnTo>
                <a:lnTo>
                  <a:pt x="246873" y="1352972"/>
                </a:lnTo>
                <a:cubicBezTo>
                  <a:pt x="248093" y="1352972"/>
                  <a:pt x="249801" y="1352972"/>
                  <a:pt x="251266" y="1352728"/>
                </a:cubicBezTo>
                <a:close/>
                <a:moveTo>
                  <a:pt x="605893" y="1352607"/>
                </a:moveTo>
                <a:cubicBezTo>
                  <a:pt x="596527" y="1352851"/>
                  <a:pt x="587617" y="1353705"/>
                  <a:pt x="580783" y="1354194"/>
                </a:cubicBezTo>
                <a:cubicBezTo>
                  <a:pt x="582003" y="1357855"/>
                  <a:pt x="586153" y="1355170"/>
                  <a:pt x="588594" y="1355170"/>
                </a:cubicBezTo>
                <a:cubicBezTo>
                  <a:pt x="594207" y="1355170"/>
                  <a:pt x="601042" y="1356390"/>
                  <a:pt x="605680" y="1356879"/>
                </a:cubicBezTo>
                <a:cubicBezTo>
                  <a:pt x="608608" y="1357123"/>
                  <a:pt x="611782" y="1356146"/>
                  <a:pt x="614711" y="1356390"/>
                </a:cubicBezTo>
                <a:cubicBezTo>
                  <a:pt x="617152" y="1356635"/>
                  <a:pt x="619348" y="1358831"/>
                  <a:pt x="622033" y="1357367"/>
                </a:cubicBezTo>
                <a:cubicBezTo>
                  <a:pt x="621789" y="1358099"/>
                  <a:pt x="621301" y="1358343"/>
                  <a:pt x="621057" y="1358831"/>
                </a:cubicBezTo>
                <a:lnTo>
                  <a:pt x="641233" y="1359318"/>
                </a:lnTo>
                <a:lnTo>
                  <a:pt x="642793" y="1359318"/>
                </a:lnTo>
                <a:lnTo>
                  <a:pt x="648639" y="1358343"/>
                </a:lnTo>
                <a:cubicBezTo>
                  <a:pt x="647907" y="1357123"/>
                  <a:pt x="645954" y="1357123"/>
                  <a:pt x="644490" y="1356390"/>
                </a:cubicBezTo>
                <a:lnTo>
                  <a:pt x="644730" y="1356230"/>
                </a:lnTo>
                <a:lnTo>
                  <a:pt x="636680" y="1354925"/>
                </a:lnTo>
                <a:lnTo>
                  <a:pt x="633707" y="1354468"/>
                </a:lnTo>
                <a:lnTo>
                  <a:pt x="633750" y="1354682"/>
                </a:lnTo>
                <a:cubicBezTo>
                  <a:pt x="625085" y="1352729"/>
                  <a:pt x="615260" y="1352363"/>
                  <a:pt x="605893" y="1352607"/>
                </a:cubicBezTo>
                <a:close/>
                <a:moveTo>
                  <a:pt x="671827" y="1352485"/>
                </a:moveTo>
                <a:cubicBezTo>
                  <a:pt x="671339" y="1352485"/>
                  <a:pt x="671583" y="1353217"/>
                  <a:pt x="671339" y="1353461"/>
                </a:cubicBezTo>
                <a:lnTo>
                  <a:pt x="671096" y="1354435"/>
                </a:lnTo>
                <a:lnTo>
                  <a:pt x="671827" y="1353460"/>
                </a:lnTo>
                <a:lnTo>
                  <a:pt x="674268" y="1353904"/>
                </a:lnTo>
                <a:lnTo>
                  <a:pt x="674268" y="1353460"/>
                </a:lnTo>
                <a:lnTo>
                  <a:pt x="675489" y="1354192"/>
                </a:lnTo>
                <a:lnTo>
                  <a:pt x="675488" y="1354192"/>
                </a:lnTo>
                <a:lnTo>
                  <a:pt x="676953" y="1354680"/>
                </a:lnTo>
                <a:lnTo>
                  <a:pt x="676977" y="1354799"/>
                </a:lnTo>
                <a:lnTo>
                  <a:pt x="682955" y="1356195"/>
                </a:lnTo>
                <a:lnTo>
                  <a:pt x="683055" y="1356145"/>
                </a:lnTo>
                <a:lnTo>
                  <a:pt x="683788" y="1356389"/>
                </a:lnTo>
                <a:lnTo>
                  <a:pt x="684298" y="1356389"/>
                </a:lnTo>
                <a:lnTo>
                  <a:pt x="711369" y="1355170"/>
                </a:lnTo>
                <a:cubicBezTo>
                  <a:pt x="715519" y="1354926"/>
                  <a:pt x="720156" y="1356390"/>
                  <a:pt x="722841" y="1354194"/>
                </a:cubicBezTo>
                <a:cubicBezTo>
                  <a:pt x="705999" y="1352973"/>
                  <a:pt x="691354" y="1351021"/>
                  <a:pt x="671827" y="1352485"/>
                </a:cubicBezTo>
                <a:close/>
                <a:moveTo>
                  <a:pt x="1000893" y="1352053"/>
                </a:moveTo>
                <a:lnTo>
                  <a:pt x="1000839" y="1352089"/>
                </a:lnTo>
                <a:lnTo>
                  <a:pt x="1001588" y="1352241"/>
                </a:lnTo>
                <a:lnTo>
                  <a:pt x="1000856" y="1352729"/>
                </a:lnTo>
                <a:lnTo>
                  <a:pt x="1001100" y="1353706"/>
                </a:lnTo>
                <a:lnTo>
                  <a:pt x="1000199" y="1353931"/>
                </a:lnTo>
                <a:lnTo>
                  <a:pt x="1017942" y="1357365"/>
                </a:lnTo>
                <a:lnTo>
                  <a:pt x="1071415" y="1367817"/>
                </a:lnTo>
                <a:lnTo>
                  <a:pt x="1071885" y="1366641"/>
                </a:lnTo>
                <a:close/>
                <a:moveTo>
                  <a:pt x="370380" y="1351997"/>
                </a:moveTo>
                <a:cubicBezTo>
                  <a:pt x="371844" y="1354926"/>
                  <a:pt x="380143" y="1353217"/>
                  <a:pt x="382096" y="1352485"/>
                </a:cubicBezTo>
                <a:cubicBezTo>
                  <a:pt x="378191" y="1351265"/>
                  <a:pt x="374285" y="1352729"/>
                  <a:pt x="370380" y="1351997"/>
                </a:cubicBezTo>
                <a:close/>
                <a:moveTo>
                  <a:pt x="290564" y="1351996"/>
                </a:moveTo>
                <a:lnTo>
                  <a:pt x="288368" y="1352240"/>
                </a:lnTo>
                <a:lnTo>
                  <a:pt x="288123" y="1352240"/>
                </a:lnTo>
                <a:lnTo>
                  <a:pt x="288123" y="1352241"/>
                </a:lnTo>
                <a:cubicBezTo>
                  <a:pt x="286170" y="1352973"/>
                  <a:pt x="292028" y="1353706"/>
                  <a:pt x="292272" y="1352241"/>
                </a:cubicBezTo>
                <a:lnTo>
                  <a:pt x="292321" y="1352175"/>
                </a:lnTo>
                <a:lnTo>
                  <a:pt x="291784" y="1351996"/>
                </a:lnTo>
                <a:close/>
                <a:moveTo>
                  <a:pt x="274698" y="1351752"/>
                </a:moveTo>
                <a:lnTo>
                  <a:pt x="274698" y="1352729"/>
                </a:lnTo>
                <a:cubicBezTo>
                  <a:pt x="275186" y="1352729"/>
                  <a:pt x="275674" y="1352729"/>
                  <a:pt x="276406" y="1352729"/>
                </a:cubicBezTo>
                <a:lnTo>
                  <a:pt x="276406" y="1351752"/>
                </a:lnTo>
                <a:close/>
                <a:moveTo>
                  <a:pt x="266248" y="1351320"/>
                </a:moveTo>
                <a:lnTo>
                  <a:pt x="266206" y="1351406"/>
                </a:lnTo>
                <a:lnTo>
                  <a:pt x="266605" y="1351379"/>
                </a:lnTo>
                <a:close/>
                <a:moveTo>
                  <a:pt x="644733" y="1351265"/>
                </a:moveTo>
                <a:cubicBezTo>
                  <a:pt x="642537" y="1351021"/>
                  <a:pt x="636679" y="1352241"/>
                  <a:pt x="633994" y="1352973"/>
                </a:cubicBezTo>
                <a:lnTo>
                  <a:pt x="633930" y="1353037"/>
                </a:lnTo>
                <a:lnTo>
                  <a:pt x="636680" y="1353460"/>
                </a:lnTo>
                <a:lnTo>
                  <a:pt x="645010" y="1354849"/>
                </a:lnTo>
                <a:lnTo>
                  <a:pt x="644977" y="1354682"/>
                </a:lnTo>
                <a:cubicBezTo>
                  <a:pt x="652789" y="1356879"/>
                  <a:pt x="663040" y="1357367"/>
                  <a:pt x="670362" y="1357367"/>
                </a:cubicBezTo>
                <a:lnTo>
                  <a:pt x="670607" y="1358099"/>
                </a:lnTo>
                <a:lnTo>
                  <a:pt x="670851" y="1358343"/>
                </a:lnTo>
                <a:cubicBezTo>
                  <a:pt x="670607" y="1358587"/>
                  <a:pt x="670119" y="1358831"/>
                  <a:pt x="670119" y="1359320"/>
                </a:cubicBezTo>
                <a:cubicBezTo>
                  <a:pt x="674512" y="1361028"/>
                  <a:pt x="680370" y="1360296"/>
                  <a:pt x="685252" y="1359320"/>
                </a:cubicBezTo>
                <a:cubicBezTo>
                  <a:pt x="685984" y="1357855"/>
                  <a:pt x="683543" y="1359075"/>
                  <a:pt x="683787" y="1358099"/>
                </a:cubicBezTo>
                <a:lnTo>
                  <a:pt x="683947" y="1357886"/>
                </a:lnTo>
                <a:lnTo>
                  <a:pt x="683788" y="1357854"/>
                </a:lnTo>
                <a:lnTo>
                  <a:pt x="683251" y="1357854"/>
                </a:lnTo>
                <a:lnTo>
                  <a:pt x="683300" y="1358098"/>
                </a:lnTo>
                <a:cubicBezTo>
                  <a:pt x="682079" y="1358830"/>
                  <a:pt x="678662" y="1358342"/>
                  <a:pt x="676466" y="1358342"/>
                </a:cubicBezTo>
                <a:lnTo>
                  <a:pt x="676466" y="1358095"/>
                </a:lnTo>
                <a:lnTo>
                  <a:pt x="676465" y="1358097"/>
                </a:lnTo>
                <a:cubicBezTo>
                  <a:pt x="675733" y="1358341"/>
                  <a:pt x="674512" y="1358585"/>
                  <a:pt x="673536" y="1358585"/>
                </a:cubicBezTo>
                <a:cubicBezTo>
                  <a:pt x="672803" y="1358585"/>
                  <a:pt x="672071" y="1358585"/>
                  <a:pt x="671339" y="1358585"/>
                </a:cubicBezTo>
                <a:cubicBezTo>
                  <a:pt x="671095" y="1358585"/>
                  <a:pt x="670851" y="1358341"/>
                  <a:pt x="670851" y="1358097"/>
                </a:cubicBezTo>
                <a:cubicBezTo>
                  <a:pt x="670607" y="1357853"/>
                  <a:pt x="670851" y="1357121"/>
                  <a:pt x="671339" y="1357121"/>
                </a:cubicBezTo>
                <a:cubicBezTo>
                  <a:pt x="672071" y="1356877"/>
                  <a:pt x="672559" y="1356877"/>
                  <a:pt x="673536" y="1356877"/>
                </a:cubicBezTo>
                <a:lnTo>
                  <a:pt x="675582" y="1356691"/>
                </a:lnTo>
                <a:lnTo>
                  <a:pt x="675830" y="1356194"/>
                </a:lnTo>
                <a:lnTo>
                  <a:pt x="674268" y="1355413"/>
                </a:lnTo>
                <a:lnTo>
                  <a:pt x="674268" y="1355901"/>
                </a:lnTo>
                <a:lnTo>
                  <a:pt x="673617" y="1355413"/>
                </a:lnTo>
                <a:lnTo>
                  <a:pt x="673536" y="1355413"/>
                </a:lnTo>
                <a:cubicBezTo>
                  <a:pt x="673536" y="1355169"/>
                  <a:pt x="672316" y="1355169"/>
                  <a:pt x="671827" y="1355169"/>
                </a:cubicBezTo>
                <a:lnTo>
                  <a:pt x="671095" y="1354436"/>
                </a:lnTo>
                <a:lnTo>
                  <a:pt x="671095" y="1354438"/>
                </a:lnTo>
                <a:lnTo>
                  <a:pt x="671583" y="1355170"/>
                </a:lnTo>
                <a:cubicBezTo>
                  <a:pt x="667434" y="1355170"/>
                  <a:pt x="663040" y="1352485"/>
                  <a:pt x="657914" y="1351997"/>
                </a:cubicBezTo>
                <a:cubicBezTo>
                  <a:pt x="653765" y="1351509"/>
                  <a:pt x="649127" y="1352485"/>
                  <a:pt x="644733" y="1351265"/>
                </a:cubicBezTo>
                <a:close/>
                <a:moveTo>
                  <a:pt x="314728" y="1351265"/>
                </a:moveTo>
                <a:cubicBezTo>
                  <a:pt x="306673" y="1350288"/>
                  <a:pt x="300083" y="1351265"/>
                  <a:pt x="293493" y="1352485"/>
                </a:cubicBezTo>
                <a:cubicBezTo>
                  <a:pt x="295934" y="1354438"/>
                  <a:pt x="301791" y="1353217"/>
                  <a:pt x="304477" y="1352973"/>
                </a:cubicBezTo>
                <a:cubicBezTo>
                  <a:pt x="308138" y="1352729"/>
                  <a:pt x="313264" y="1354438"/>
                  <a:pt x="314728" y="1351265"/>
                </a:cubicBezTo>
                <a:close/>
                <a:moveTo>
                  <a:pt x="1213700" y="1350532"/>
                </a:moveTo>
                <a:lnTo>
                  <a:pt x="1209205" y="1354554"/>
                </a:lnTo>
                <a:lnTo>
                  <a:pt x="1209795" y="1354436"/>
                </a:lnTo>
                <a:cubicBezTo>
                  <a:pt x="1210283" y="1354924"/>
                  <a:pt x="1210771" y="1355168"/>
                  <a:pt x="1211503" y="1355168"/>
                </a:cubicBezTo>
                <a:lnTo>
                  <a:pt x="1212605" y="1355658"/>
                </a:lnTo>
                <a:lnTo>
                  <a:pt x="1213212" y="1355658"/>
                </a:lnTo>
                <a:cubicBezTo>
                  <a:pt x="1214188" y="1353706"/>
                  <a:pt x="1212723" y="1352241"/>
                  <a:pt x="1213700" y="1350532"/>
                </a:cubicBezTo>
                <a:close/>
                <a:moveTo>
                  <a:pt x="291567" y="1349582"/>
                </a:moveTo>
                <a:lnTo>
                  <a:pt x="291433" y="1350053"/>
                </a:lnTo>
                <a:lnTo>
                  <a:pt x="291784" y="1350287"/>
                </a:lnTo>
                <a:lnTo>
                  <a:pt x="293004" y="1350287"/>
                </a:lnTo>
                <a:lnTo>
                  <a:pt x="293004" y="1350287"/>
                </a:lnTo>
                <a:lnTo>
                  <a:pt x="293356" y="1349761"/>
                </a:lnTo>
                <a:close/>
                <a:moveTo>
                  <a:pt x="472652" y="1349068"/>
                </a:moveTo>
                <a:cubicBezTo>
                  <a:pt x="470455" y="1350532"/>
                  <a:pt x="467283" y="1347603"/>
                  <a:pt x="465330" y="1350288"/>
                </a:cubicBezTo>
                <a:cubicBezTo>
                  <a:pt x="467526" y="1349800"/>
                  <a:pt x="472408" y="1352241"/>
                  <a:pt x="472652" y="1349068"/>
                </a:cubicBezTo>
                <a:close/>
                <a:moveTo>
                  <a:pt x="560279" y="1348092"/>
                </a:moveTo>
                <a:cubicBezTo>
                  <a:pt x="559791" y="1348824"/>
                  <a:pt x="555153" y="1348092"/>
                  <a:pt x="556130" y="1349068"/>
                </a:cubicBezTo>
                <a:cubicBezTo>
                  <a:pt x="558327" y="1348580"/>
                  <a:pt x="560279" y="1350776"/>
                  <a:pt x="560279" y="1348092"/>
                </a:cubicBezTo>
                <a:close/>
                <a:moveTo>
                  <a:pt x="517240" y="1347403"/>
                </a:moveTo>
                <a:lnTo>
                  <a:pt x="479975" y="1350288"/>
                </a:lnTo>
                <a:lnTo>
                  <a:pt x="513877" y="1348125"/>
                </a:lnTo>
                <a:lnTo>
                  <a:pt x="513903" y="1348090"/>
                </a:lnTo>
                <a:cubicBezTo>
                  <a:pt x="514636" y="1348090"/>
                  <a:pt x="515612" y="1348090"/>
                  <a:pt x="516344" y="1347602"/>
                </a:cubicBezTo>
                <a:close/>
                <a:moveTo>
                  <a:pt x="659623" y="1347359"/>
                </a:moveTo>
                <a:cubicBezTo>
                  <a:pt x="650103" y="1347603"/>
                  <a:pt x="661087" y="1349800"/>
                  <a:pt x="664260" y="1347359"/>
                </a:cubicBezTo>
                <a:cubicBezTo>
                  <a:pt x="663040" y="1347359"/>
                  <a:pt x="661576" y="1347359"/>
                  <a:pt x="659623" y="1347359"/>
                </a:cubicBezTo>
                <a:close/>
                <a:moveTo>
                  <a:pt x="569311" y="1346871"/>
                </a:moveTo>
                <a:cubicBezTo>
                  <a:pt x="566870" y="1346871"/>
                  <a:pt x="562965" y="1346871"/>
                  <a:pt x="561988" y="1349068"/>
                </a:cubicBezTo>
                <a:cubicBezTo>
                  <a:pt x="567846" y="1349312"/>
                  <a:pt x="573216" y="1349556"/>
                  <a:pt x="579318" y="1349556"/>
                </a:cubicBezTo>
                <a:cubicBezTo>
                  <a:pt x="581759" y="1349312"/>
                  <a:pt x="585176" y="1350532"/>
                  <a:pt x="587861" y="1348580"/>
                </a:cubicBezTo>
                <a:cubicBezTo>
                  <a:pt x="581271" y="1348580"/>
                  <a:pt x="576145" y="1346871"/>
                  <a:pt x="569311" y="1346871"/>
                </a:cubicBezTo>
                <a:close/>
                <a:moveTo>
                  <a:pt x="233811" y="1346631"/>
                </a:moveTo>
                <a:lnTo>
                  <a:pt x="233448" y="1347357"/>
                </a:lnTo>
                <a:lnTo>
                  <a:pt x="233692" y="1347114"/>
                </a:lnTo>
                <a:cubicBezTo>
                  <a:pt x="239305" y="1348334"/>
                  <a:pt x="245408" y="1348578"/>
                  <a:pt x="251266" y="1348823"/>
                </a:cubicBezTo>
                <a:lnTo>
                  <a:pt x="265278" y="1349772"/>
                </a:lnTo>
                <a:lnTo>
                  <a:pt x="265423" y="1349555"/>
                </a:lnTo>
                <a:lnTo>
                  <a:pt x="265667" y="1349555"/>
                </a:lnTo>
                <a:lnTo>
                  <a:pt x="266277" y="1349860"/>
                </a:lnTo>
                <a:lnTo>
                  <a:pt x="266399" y="1349799"/>
                </a:lnTo>
                <a:lnTo>
                  <a:pt x="267376" y="1349799"/>
                </a:lnTo>
                <a:lnTo>
                  <a:pt x="268524" y="1350258"/>
                </a:lnTo>
                <a:lnTo>
                  <a:pt x="271525" y="1350044"/>
                </a:lnTo>
                <a:lnTo>
                  <a:pt x="271159" y="1350288"/>
                </a:lnTo>
                <a:lnTo>
                  <a:pt x="268596" y="1350288"/>
                </a:lnTo>
                <a:lnTo>
                  <a:pt x="269084" y="1351264"/>
                </a:lnTo>
                <a:lnTo>
                  <a:pt x="268769" y="1351474"/>
                </a:lnTo>
                <a:lnTo>
                  <a:pt x="268840" y="1351509"/>
                </a:lnTo>
                <a:lnTo>
                  <a:pt x="269328" y="1351753"/>
                </a:lnTo>
                <a:cubicBezTo>
                  <a:pt x="270060" y="1351753"/>
                  <a:pt x="271280" y="1351997"/>
                  <a:pt x="271280" y="1351265"/>
                </a:cubicBezTo>
                <a:cubicBezTo>
                  <a:pt x="271037" y="1351509"/>
                  <a:pt x="270793" y="1351265"/>
                  <a:pt x="270793" y="1350532"/>
                </a:cubicBezTo>
                <a:lnTo>
                  <a:pt x="271159" y="1350288"/>
                </a:lnTo>
                <a:lnTo>
                  <a:pt x="273965" y="1350288"/>
                </a:lnTo>
                <a:lnTo>
                  <a:pt x="273966" y="1350287"/>
                </a:lnTo>
                <a:cubicBezTo>
                  <a:pt x="274942" y="1349799"/>
                  <a:pt x="276163" y="1349799"/>
                  <a:pt x="277627" y="1350287"/>
                </a:cubicBezTo>
                <a:lnTo>
                  <a:pt x="277644" y="1350320"/>
                </a:lnTo>
                <a:lnTo>
                  <a:pt x="287583" y="1350752"/>
                </a:lnTo>
                <a:lnTo>
                  <a:pt x="287879" y="1350531"/>
                </a:lnTo>
                <a:lnTo>
                  <a:pt x="290076" y="1350287"/>
                </a:lnTo>
                <a:lnTo>
                  <a:pt x="290130" y="1350287"/>
                </a:lnTo>
                <a:lnTo>
                  <a:pt x="290362" y="1349244"/>
                </a:lnTo>
                <a:lnTo>
                  <a:pt x="281044" y="1348578"/>
                </a:lnTo>
                <a:close/>
                <a:moveTo>
                  <a:pt x="933244" y="1346382"/>
                </a:moveTo>
                <a:lnTo>
                  <a:pt x="933976" y="1346382"/>
                </a:lnTo>
                <a:lnTo>
                  <a:pt x="935197" y="1346382"/>
                </a:lnTo>
                <a:lnTo>
                  <a:pt x="935685" y="1346626"/>
                </a:lnTo>
                <a:lnTo>
                  <a:pt x="935441" y="1346870"/>
                </a:lnTo>
                <a:lnTo>
                  <a:pt x="934709" y="1347114"/>
                </a:lnTo>
                <a:lnTo>
                  <a:pt x="934221" y="1347114"/>
                </a:lnTo>
                <a:lnTo>
                  <a:pt x="933244" y="1347114"/>
                </a:lnTo>
                <a:lnTo>
                  <a:pt x="932756" y="1346626"/>
                </a:lnTo>
                <a:close/>
                <a:moveTo>
                  <a:pt x="544170" y="1345162"/>
                </a:moveTo>
                <a:cubicBezTo>
                  <a:pt x="535383" y="1345651"/>
                  <a:pt x="528060" y="1348824"/>
                  <a:pt x="518297" y="1349068"/>
                </a:cubicBezTo>
                <a:lnTo>
                  <a:pt x="518330" y="1348937"/>
                </a:lnTo>
                <a:lnTo>
                  <a:pt x="516832" y="1349311"/>
                </a:lnTo>
                <a:lnTo>
                  <a:pt x="514780" y="1349482"/>
                </a:lnTo>
                <a:lnTo>
                  <a:pt x="514879" y="1349556"/>
                </a:lnTo>
                <a:cubicBezTo>
                  <a:pt x="512927" y="1350776"/>
                  <a:pt x="519761" y="1350776"/>
                  <a:pt x="522690" y="1350776"/>
                </a:cubicBezTo>
                <a:cubicBezTo>
                  <a:pt x="532209" y="1349800"/>
                  <a:pt x="543438" y="1347359"/>
                  <a:pt x="552713" y="1346871"/>
                </a:cubicBezTo>
                <a:cubicBezTo>
                  <a:pt x="550760" y="1344430"/>
                  <a:pt x="547099" y="1345162"/>
                  <a:pt x="544170" y="1345162"/>
                </a:cubicBezTo>
                <a:close/>
                <a:moveTo>
                  <a:pt x="921772" y="1345161"/>
                </a:moveTo>
                <a:cubicBezTo>
                  <a:pt x="922260" y="1345161"/>
                  <a:pt x="922504" y="1345161"/>
                  <a:pt x="922992" y="1345161"/>
                </a:cubicBezTo>
                <a:cubicBezTo>
                  <a:pt x="925189" y="1345161"/>
                  <a:pt x="927142" y="1345161"/>
                  <a:pt x="929339" y="1345649"/>
                </a:cubicBezTo>
                <a:cubicBezTo>
                  <a:pt x="929339" y="1345649"/>
                  <a:pt x="929583" y="1346137"/>
                  <a:pt x="929583" y="1346381"/>
                </a:cubicBezTo>
                <a:cubicBezTo>
                  <a:pt x="929339" y="1346381"/>
                  <a:pt x="929339" y="1346381"/>
                  <a:pt x="928850" y="1346381"/>
                </a:cubicBezTo>
                <a:cubicBezTo>
                  <a:pt x="926898" y="1345649"/>
                  <a:pt x="924945" y="1345649"/>
                  <a:pt x="922992" y="1345649"/>
                </a:cubicBezTo>
                <a:cubicBezTo>
                  <a:pt x="922504" y="1345649"/>
                  <a:pt x="922260" y="1345649"/>
                  <a:pt x="921772" y="1345649"/>
                </a:cubicBezTo>
                <a:cubicBezTo>
                  <a:pt x="921772" y="1345649"/>
                  <a:pt x="921528" y="1345649"/>
                  <a:pt x="921528" y="1345405"/>
                </a:cubicBezTo>
                <a:close/>
                <a:moveTo>
                  <a:pt x="808748" y="1342994"/>
                </a:moveTo>
                <a:lnTo>
                  <a:pt x="808614" y="1343330"/>
                </a:lnTo>
                <a:lnTo>
                  <a:pt x="813886" y="1344429"/>
                </a:lnTo>
                <a:lnTo>
                  <a:pt x="814618" y="1344429"/>
                </a:lnTo>
                <a:lnTo>
                  <a:pt x="814954" y="1344429"/>
                </a:lnTo>
                <a:lnTo>
                  <a:pt x="815084" y="1343390"/>
                </a:lnTo>
                <a:close/>
                <a:moveTo>
                  <a:pt x="805099" y="1342365"/>
                </a:moveTo>
                <a:lnTo>
                  <a:pt x="805099" y="1343208"/>
                </a:lnTo>
                <a:lnTo>
                  <a:pt x="806929" y="1343208"/>
                </a:lnTo>
                <a:lnTo>
                  <a:pt x="807051" y="1342721"/>
                </a:lnTo>
                <a:close/>
                <a:moveTo>
                  <a:pt x="594940" y="1342233"/>
                </a:moveTo>
                <a:lnTo>
                  <a:pt x="595294" y="1342499"/>
                </a:lnTo>
                <a:lnTo>
                  <a:pt x="595378" y="1342331"/>
                </a:lnTo>
                <a:close/>
                <a:moveTo>
                  <a:pt x="618654" y="1341166"/>
                </a:moveTo>
                <a:lnTo>
                  <a:pt x="617884" y="1341744"/>
                </a:lnTo>
                <a:lnTo>
                  <a:pt x="617640" y="1341744"/>
                </a:lnTo>
                <a:lnTo>
                  <a:pt x="616762" y="1341744"/>
                </a:lnTo>
                <a:lnTo>
                  <a:pt x="616664" y="1342233"/>
                </a:lnTo>
                <a:lnTo>
                  <a:pt x="617396" y="1342722"/>
                </a:lnTo>
                <a:lnTo>
                  <a:pt x="597606" y="1344411"/>
                </a:lnTo>
                <a:lnTo>
                  <a:pt x="597462" y="1344267"/>
                </a:lnTo>
                <a:lnTo>
                  <a:pt x="597869" y="1343454"/>
                </a:lnTo>
                <a:lnTo>
                  <a:pt x="597379" y="1342964"/>
                </a:lnTo>
                <a:lnTo>
                  <a:pt x="596224" y="1343196"/>
                </a:lnTo>
                <a:lnTo>
                  <a:pt x="596893" y="1343698"/>
                </a:lnTo>
                <a:lnTo>
                  <a:pt x="597462" y="1344267"/>
                </a:lnTo>
                <a:lnTo>
                  <a:pt x="597381" y="1344430"/>
                </a:lnTo>
                <a:lnTo>
                  <a:pt x="597606" y="1344411"/>
                </a:lnTo>
                <a:lnTo>
                  <a:pt x="597625" y="1344430"/>
                </a:lnTo>
                <a:cubicBezTo>
                  <a:pt x="594940" y="1345895"/>
                  <a:pt x="592743" y="1344674"/>
                  <a:pt x="590302" y="1345407"/>
                </a:cubicBezTo>
                <a:lnTo>
                  <a:pt x="590546" y="1344430"/>
                </a:lnTo>
                <a:lnTo>
                  <a:pt x="589814" y="1343942"/>
                </a:lnTo>
                <a:cubicBezTo>
                  <a:pt x="589814" y="1343454"/>
                  <a:pt x="590546" y="1343454"/>
                  <a:pt x="590546" y="1342722"/>
                </a:cubicBezTo>
                <a:lnTo>
                  <a:pt x="590022" y="1342940"/>
                </a:lnTo>
                <a:lnTo>
                  <a:pt x="590058" y="1342964"/>
                </a:lnTo>
                <a:lnTo>
                  <a:pt x="589570" y="1344185"/>
                </a:lnTo>
                <a:lnTo>
                  <a:pt x="588437" y="1344411"/>
                </a:lnTo>
                <a:lnTo>
                  <a:pt x="588350" y="1344674"/>
                </a:lnTo>
                <a:lnTo>
                  <a:pt x="589082" y="1345407"/>
                </a:lnTo>
                <a:cubicBezTo>
                  <a:pt x="588594" y="1345895"/>
                  <a:pt x="587617" y="1345895"/>
                  <a:pt x="587861" y="1346871"/>
                </a:cubicBezTo>
                <a:cubicBezTo>
                  <a:pt x="591522" y="1346627"/>
                  <a:pt x="594207" y="1347359"/>
                  <a:pt x="596404" y="1348580"/>
                </a:cubicBezTo>
                <a:cubicBezTo>
                  <a:pt x="611294" y="1350288"/>
                  <a:pt x="635458" y="1346627"/>
                  <a:pt x="653033" y="1345407"/>
                </a:cubicBezTo>
                <a:cubicBezTo>
                  <a:pt x="657914" y="1344918"/>
                  <a:pt x="672316" y="1346871"/>
                  <a:pt x="675488" y="1343942"/>
                </a:cubicBezTo>
                <a:cubicBezTo>
                  <a:pt x="675244" y="1344186"/>
                  <a:pt x="675000" y="1343454"/>
                  <a:pt x="675000" y="1343454"/>
                </a:cubicBezTo>
                <a:lnTo>
                  <a:pt x="675733" y="1342478"/>
                </a:lnTo>
                <a:lnTo>
                  <a:pt x="675549" y="1341927"/>
                </a:lnTo>
                <a:lnTo>
                  <a:pt x="675244" y="1342232"/>
                </a:lnTo>
                <a:cubicBezTo>
                  <a:pt x="675000" y="1342232"/>
                  <a:pt x="675000" y="1342232"/>
                  <a:pt x="675000" y="1342232"/>
                </a:cubicBezTo>
                <a:cubicBezTo>
                  <a:pt x="674024" y="1342232"/>
                  <a:pt x="672803" y="1342232"/>
                  <a:pt x="671827" y="1342232"/>
                </a:cubicBezTo>
                <a:lnTo>
                  <a:pt x="668413" y="1341744"/>
                </a:lnTo>
                <a:lnTo>
                  <a:pt x="668410" y="1341745"/>
                </a:lnTo>
                <a:lnTo>
                  <a:pt x="667678" y="1341989"/>
                </a:lnTo>
                <a:lnTo>
                  <a:pt x="667922" y="1342722"/>
                </a:lnTo>
                <a:cubicBezTo>
                  <a:pt x="653520" y="1341989"/>
                  <a:pt x="637411" y="1340281"/>
                  <a:pt x="624474" y="1342722"/>
                </a:cubicBezTo>
                <a:cubicBezTo>
                  <a:pt x="624963" y="1342478"/>
                  <a:pt x="621301" y="1344186"/>
                  <a:pt x="618616" y="1342722"/>
                </a:cubicBezTo>
                <a:lnTo>
                  <a:pt x="618861" y="1341989"/>
                </a:lnTo>
                <a:close/>
                <a:moveTo>
                  <a:pt x="615384" y="1340612"/>
                </a:moveTo>
                <a:lnTo>
                  <a:pt x="603239" y="1341745"/>
                </a:lnTo>
                <a:lnTo>
                  <a:pt x="615050" y="1341112"/>
                </a:lnTo>
                <a:close/>
                <a:moveTo>
                  <a:pt x="914205" y="1340279"/>
                </a:moveTo>
                <a:cubicBezTo>
                  <a:pt x="917134" y="1341011"/>
                  <a:pt x="919819" y="1341255"/>
                  <a:pt x="922992" y="1341744"/>
                </a:cubicBezTo>
                <a:cubicBezTo>
                  <a:pt x="927386" y="1342232"/>
                  <a:pt x="931780" y="1342964"/>
                  <a:pt x="935685" y="1344428"/>
                </a:cubicBezTo>
                <a:cubicBezTo>
                  <a:pt x="936173" y="1344428"/>
                  <a:pt x="936173" y="1344917"/>
                  <a:pt x="936173" y="1345161"/>
                </a:cubicBezTo>
                <a:cubicBezTo>
                  <a:pt x="936173" y="1345405"/>
                  <a:pt x="935929" y="1345649"/>
                  <a:pt x="935685" y="1345649"/>
                </a:cubicBezTo>
                <a:cubicBezTo>
                  <a:pt x="931535" y="1344184"/>
                  <a:pt x="927142" y="1343452"/>
                  <a:pt x="922748" y="1342964"/>
                </a:cubicBezTo>
                <a:cubicBezTo>
                  <a:pt x="920063" y="1342720"/>
                  <a:pt x="917134" y="1342476"/>
                  <a:pt x="913961" y="1341499"/>
                </a:cubicBezTo>
                <a:cubicBezTo>
                  <a:pt x="913473" y="1341499"/>
                  <a:pt x="913473" y="1341255"/>
                  <a:pt x="913473" y="1340767"/>
                </a:cubicBezTo>
                <a:cubicBezTo>
                  <a:pt x="913473" y="1340523"/>
                  <a:pt x="913961" y="1340279"/>
                  <a:pt x="914205" y="1340279"/>
                </a:cubicBezTo>
                <a:close/>
                <a:moveTo>
                  <a:pt x="621545" y="1340037"/>
                </a:moveTo>
                <a:lnTo>
                  <a:pt x="618198" y="1340349"/>
                </a:lnTo>
                <a:lnTo>
                  <a:pt x="618801" y="1340951"/>
                </a:lnTo>
                <a:close/>
                <a:moveTo>
                  <a:pt x="232769" y="1339829"/>
                </a:moveTo>
                <a:lnTo>
                  <a:pt x="231739" y="1340036"/>
                </a:lnTo>
                <a:lnTo>
                  <a:pt x="231495" y="1340524"/>
                </a:lnTo>
                <a:lnTo>
                  <a:pt x="231007" y="1340524"/>
                </a:lnTo>
                <a:lnTo>
                  <a:pt x="230587" y="1339964"/>
                </a:lnTo>
                <a:lnTo>
                  <a:pt x="222067" y="1341591"/>
                </a:lnTo>
                <a:cubicBezTo>
                  <a:pt x="218680" y="1341682"/>
                  <a:pt x="215385" y="1341743"/>
                  <a:pt x="213188" y="1343208"/>
                </a:cubicBezTo>
                <a:cubicBezTo>
                  <a:pt x="219779" y="1344673"/>
                  <a:pt x="226858" y="1344429"/>
                  <a:pt x="233448" y="1344673"/>
                </a:cubicBezTo>
                <a:lnTo>
                  <a:pt x="233285" y="1345323"/>
                </a:lnTo>
                <a:lnTo>
                  <a:pt x="233692" y="1344917"/>
                </a:lnTo>
                <a:cubicBezTo>
                  <a:pt x="249557" y="1344429"/>
                  <a:pt x="265423" y="1345649"/>
                  <a:pt x="281288" y="1346870"/>
                </a:cubicBezTo>
                <a:lnTo>
                  <a:pt x="290912" y="1347591"/>
                </a:lnTo>
                <a:lnTo>
                  <a:pt x="291052" y="1347358"/>
                </a:lnTo>
                <a:cubicBezTo>
                  <a:pt x="292273" y="1347358"/>
                  <a:pt x="293737" y="1347358"/>
                  <a:pt x="294470" y="1348090"/>
                </a:cubicBezTo>
                <a:lnTo>
                  <a:pt x="294481" y="1348118"/>
                </a:lnTo>
                <a:lnTo>
                  <a:pt x="303256" y="1348580"/>
                </a:lnTo>
                <a:cubicBezTo>
                  <a:pt x="302036" y="1346871"/>
                  <a:pt x="298862" y="1346383"/>
                  <a:pt x="296422" y="1345651"/>
                </a:cubicBezTo>
                <a:cubicBezTo>
                  <a:pt x="292028" y="1345162"/>
                  <a:pt x="287390" y="1344430"/>
                  <a:pt x="282753" y="1343454"/>
                </a:cubicBezTo>
                <a:cubicBezTo>
                  <a:pt x="274942" y="1342233"/>
                  <a:pt x="265423" y="1343210"/>
                  <a:pt x="256635" y="1342722"/>
                </a:cubicBezTo>
                <a:close/>
                <a:moveTo>
                  <a:pt x="687849" y="1336846"/>
                </a:moveTo>
                <a:lnTo>
                  <a:pt x="687693" y="1337107"/>
                </a:lnTo>
                <a:lnTo>
                  <a:pt x="687205" y="1337107"/>
                </a:lnTo>
                <a:lnTo>
                  <a:pt x="686472" y="1337107"/>
                </a:lnTo>
                <a:lnTo>
                  <a:pt x="686472" y="1337108"/>
                </a:lnTo>
                <a:lnTo>
                  <a:pt x="687205" y="1337840"/>
                </a:lnTo>
                <a:cubicBezTo>
                  <a:pt x="684764" y="1338328"/>
                  <a:pt x="681591" y="1338816"/>
                  <a:pt x="679150" y="1339548"/>
                </a:cubicBezTo>
                <a:lnTo>
                  <a:pt x="673755" y="1340651"/>
                </a:lnTo>
                <a:lnTo>
                  <a:pt x="675488" y="1340767"/>
                </a:lnTo>
                <a:cubicBezTo>
                  <a:pt x="675977" y="1340767"/>
                  <a:pt x="676221" y="1341011"/>
                  <a:pt x="675977" y="1341500"/>
                </a:cubicBezTo>
                <a:lnTo>
                  <a:pt x="675660" y="1341816"/>
                </a:lnTo>
                <a:lnTo>
                  <a:pt x="679638" y="1343454"/>
                </a:lnTo>
                <a:cubicBezTo>
                  <a:pt x="678905" y="1342966"/>
                  <a:pt x="676709" y="1344186"/>
                  <a:pt x="678174" y="1344674"/>
                </a:cubicBezTo>
                <a:cubicBezTo>
                  <a:pt x="679882" y="1342966"/>
                  <a:pt x="682323" y="1345895"/>
                  <a:pt x="683787" y="1344430"/>
                </a:cubicBezTo>
                <a:cubicBezTo>
                  <a:pt x="684276" y="1342478"/>
                  <a:pt x="682323" y="1343942"/>
                  <a:pt x="682811" y="1342233"/>
                </a:cubicBezTo>
                <a:cubicBezTo>
                  <a:pt x="695015" y="1343942"/>
                  <a:pt x="706731" y="1343454"/>
                  <a:pt x="719424" y="1341745"/>
                </a:cubicBezTo>
                <a:cubicBezTo>
                  <a:pt x="721133" y="1341501"/>
                  <a:pt x="723574" y="1342478"/>
                  <a:pt x="724550" y="1340525"/>
                </a:cubicBezTo>
                <a:cubicBezTo>
                  <a:pt x="714054" y="1336619"/>
                  <a:pt x="697212" y="1338816"/>
                  <a:pt x="687693" y="1337840"/>
                </a:cubicBezTo>
                <a:lnTo>
                  <a:pt x="687937" y="1337108"/>
                </a:lnTo>
                <a:close/>
                <a:moveTo>
                  <a:pt x="739831" y="1336276"/>
                </a:moveTo>
                <a:lnTo>
                  <a:pt x="739683" y="1336375"/>
                </a:lnTo>
                <a:lnTo>
                  <a:pt x="739927" y="1337108"/>
                </a:lnTo>
                <a:cubicBezTo>
                  <a:pt x="738463" y="1337840"/>
                  <a:pt x="735046" y="1336619"/>
                  <a:pt x="734313" y="1337840"/>
                </a:cubicBezTo>
                <a:cubicBezTo>
                  <a:pt x="736266" y="1339060"/>
                  <a:pt x="739439" y="1338572"/>
                  <a:pt x="739439" y="1341745"/>
                </a:cubicBezTo>
                <a:cubicBezTo>
                  <a:pt x="738218" y="1343576"/>
                  <a:pt x="735289" y="1343698"/>
                  <a:pt x="732299" y="1343759"/>
                </a:cubicBezTo>
                <a:lnTo>
                  <a:pt x="730964" y="1344052"/>
                </a:lnTo>
                <a:lnTo>
                  <a:pt x="748959" y="1344917"/>
                </a:lnTo>
                <a:lnTo>
                  <a:pt x="751888" y="1344917"/>
                </a:lnTo>
                <a:cubicBezTo>
                  <a:pt x="752133" y="1344917"/>
                  <a:pt x="752377" y="1345162"/>
                  <a:pt x="752377" y="1345406"/>
                </a:cubicBezTo>
                <a:cubicBezTo>
                  <a:pt x="752377" y="1346138"/>
                  <a:pt x="752133" y="1346382"/>
                  <a:pt x="751644" y="1346382"/>
                </a:cubicBezTo>
                <a:lnTo>
                  <a:pt x="748715" y="1346138"/>
                </a:lnTo>
                <a:lnTo>
                  <a:pt x="725525" y="1345246"/>
                </a:lnTo>
                <a:lnTo>
                  <a:pt x="724794" y="1345407"/>
                </a:lnTo>
                <a:lnTo>
                  <a:pt x="724062" y="1345651"/>
                </a:lnTo>
                <a:lnTo>
                  <a:pt x="724306" y="1346383"/>
                </a:lnTo>
                <a:cubicBezTo>
                  <a:pt x="710637" y="1344918"/>
                  <a:pt x="695748" y="1346871"/>
                  <a:pt x="684031" y="1347603"/>
                </a:cubicBezTo>
                <a:cubicBezTo>
                  <a:pt x="678418" y="1347847"/>
                  <a:pt x="672071" y="1346139"/>
                  <a:pt x="666701" y="1349312"/>
                </a:cubicBezTo>
                <a:cubicBezTo>
                  <a:pt x="686717" y="1349800"/>
                  <a:pt x="705023" y="1350044"/>
                  <a:pt x="723817" y="1351997"/>
                </a:cubicBezTo>
                <a:cubicBezTo>
                  <a:pt x="729188" y="1352241"/>
                  <a:pt x="734069" y="1354438"/>
                  <a:pt x="738951" y="1354438"/>
                </a:cubicBezTo>
                <a:cubicBezTo>
                  <a:pt x="744565" y="1354682"/>
                  <a:pt x="751156" y="1354682"/>
                  <a:pt x="758722" y="1355658"/>
                </a:cubicBezTo>
                <a:cubicBezTo>
                  <a:pt x="764580" y="1356390"/>
                  <a:pt x="770438" y="1356635"/>
                  <a:pt x="777028" y="1357855"/>
                </a:cubicBezTo>
                <a:cubicBezTo>
                  <a:pt x="778493" y="1358099"/>
                  <a:pt x="781422" y="1356635"/>
                  <a:pt x="782154" y="1359564"/>
                </a:cubicBezTo>
                <a:cubicBezTo>
                  <a:pt x="778249" y="1361516"/>
                  <a:pt x="773611" y="1359564"/>
                  <a:pt x="768974" y="1359564"/>
                </a:cubicBezTo>
                <a:cubicBezTo>
                  <a:pt x="767998" y="1359564"/>
                  <a:pt x="766533" y="1360052"/>
                  <a:pt x="765557" y="1359808"/>
                </a:cubicBezTo>
                <a:cubicBezTo>
                  <a:pt x="763848" y="1359808"/>
                  <a:pt x="762627" y="1358831"/>
                  <a:pt x="761163" y="1358831"/>
                </a:cubicBezTo>
                <a:cubicBezTo>
                  <a:pt x="756281" y="1358343"/>
                  <a:pt x="750911" y="1359808"/>
                  <a:pt x="745541" y="1359564"/>
                </a:cubicBezTo>
                <a:cubicBezTo>
                  <a:pt x="745785" y="1362005"/>
                  <a:pt x="746762" y="1361760"/>
                  <a:pt x="746030" y="1364201"/>
                </a:cubicBezTo>
                <a:cubicBezTo>
                  <a:pt x="756769" y="1364445"/>
                  <a:pt x="767509" y="1363225"/>
                  <a:pt x="780446" y="1363225"/>
                </a:cubicBezTo>
                <a:cubicBezTo>
                  <a:pt x="784351" y="1363225"/>
                  <a:pt x="788256" y="1362249"/>
                  <a:pt x="791186" y="1364201"/>
                </a:cubicBezTo>
                <a:lnTo>
                  <a:pt x="784524" y="1367259"/>
                </a:lnTo>
                <a:lnTo>
                  <a:pt x="792651" y="1367861"/>
                </a:lnTo>
                <a:cubicBezTo>
                  <a:pt x="797532" y="1367861"/>
                  <a:pt x="802658" y="1368106"/>
                  <a:pt x="807540" y="1368350"/>
                </a:cubicBezTo>
                <a:cubicBezTo>
                  <a:pt x="808028" y="1368594"/>
                  <a:pt x="808272" y="1368838"/>
                  <a:pt x="808272" y="1369570"/>
                </a:cubicBezTo>
                <a:cubicBezTo>
                  <a:pt x="808760" y="1370058"/>
                  <a:pt x="808272" y="1370302"/>
                  <a:pt x="807784" y="1370302"/>
                </a:cubicBezTo>
                <a:cubicBezTo>
                  <a:pt x="802902" y="1370058"/>
                  <a:pt x="797776" y="1369814"/>
                  <a:pt x="792895" y="1369570"/>
                </a:cubicBezTo>
                <a:lnTo>
                  <a:pt x="774768" y="1368478"/>
                </a:lnTo>
                <a:lnTo>
                  <a:pt x="774344" y="1369327"/>
                </a:lnTo>
                <a:lnTo>
                  <a:pt x="774588" y="1370059"/>
                </a:lnTo>
                <a:cubicBezTo>
                  <a:pt x="762627" y="1370548"/>
                  <a:pt x="752376" y="1369083"/>
                  <a:pt x="740904" y="1370059"/>
                </a:cubicBezTo>
                <a:cubicBezTo>
                  <a:pt x="742856" y="1372500"/>
                  <a:pt x="746762" y="1372012"/>
                  <a:pt x="750423" y="1372988"/>
                </a:cubicBezTo>
                <a:cubicBezTo>
                  <a:pt x="756281" y="1373965"/>
                  <a:pt x="759454" y="1374941"/>
                  <a:pt x="767265" y="1374453"/>
                </a:cubicBezTo>
                <a:cubicBezTo>
                  <a:pt x="770926" y="1374209"/>
                  <a:pt x="774588" y="1374209"/>
                  <a:pt x="778249" y="1373965"/>
                </a:cubicBezTo>
                <a:cubicBezTo>
                  <a:pt x="789721" y="1373233"/>
                  <a:pt x="804611" y="1375673"/>
                  <a:pt x="808760" y="1372256"/>
                </a:cubicBezTo>
                <a:cubicBezTo>
                  <a:pt x="808516" y="1372500"/>
                  <a:pt x="808272" y="1372012"/>
                  <a:pt x="808272" y="1371768"/>
                </a:cubicBezTo>
                <a:lnTo>
                  <a:pt x="809004" y="1371280"/>
                </a:lnTo>
                <a:lnTo>
                  <a:pt x="808760" y="1370059"/>
                </a:lnTo>
                <a:cubicBezTo>
                  <a:pt x="817059" y="1370059"/>
                  <a:pt x="820476" y="1371036"/>
                  <a:pt x="829263" y="1370548"/>
                </a:cubicBezTo>
                <a:cubicBezTo>
                  <a:pt x="827799" y="1368595"/>
                  <a:pt x="824137" y="1369083"/>
                  <a:pt x="821208" y="1368351"/>
                </a:cubicBezTo>
                <a:cubicBezTo>
                  <a:pt x="818523" y="1368107"/>
                  <a:pt x="815594" y="1367863"/>
                  <a:pt x="812909" y="1367619"/>
                </a:cubicBezTo>
                <a:cubicBezTo>
                  <a:pt x="806807" y="1366642"/>
                  <a:pt x="799729" y="1368107"/>
                  <a:pt x="797044" y="1363713"/>
                </a:cubicBezTo>
                <a:cubicBezTo>
                  <a:pt x="800461" y="1361516"/>
                  <a:pt x="804611" y="1363225"/>
                  <a:pt x="808272" y="1363713"/>
                </a:cubicBezTo>
                <a:cubicBezTo>
                  <a:pt x="818523" y="1365178"/>
                  <a:pt x="834877" y="1364445"/>
                  <a:pt x="848302" y="1364689"/>
                </a:cubicBezTo>
                <a:lnTo>
                  <a:pt x="848790" y="1365666"/>
                </a:lnTo>
                <a:lnTo>
                  <a:pt x="848790" y="1366398"/>
                </a:lnTo>
                <a:cubicBezTo>
                  <a:pt x="848058" y="1366642"/>
                  <a:pt x="846349" y="1365666"/>
                  <a:pt x="846349" y="1367130"/>
                </a:cubicBezTo>
                <a:cubicBezTo>
                  <a:pt x="872222" y="1369571"/>
                  <a:pt x="896387" y="1371280"/>
                  <a:pt x="922260" y="1373721"/>
                </a:cubicBezTo>
                <a:cubicBezTo>
                  <a:pt x="927142" y="1373965"/>
                  <a:pt x="932024" y="1375673"/>
                  <a:pt x="936662" y="1374209"/>
                </a:cubicBezTo>
                <a:cubicBezTo>
                  <a:pt x="926898" y="1371524"/>
                  <a:pt x="916402" y="1367863"/>
                  <a:pt x="906639" y="1367863"/>
                </a:cubicBezTo>
                <a:lnTo>
                  <a:pt x="906883" y="1367374"/>
                </a:lnTo>
                <a:lnTo>
                  <a:pt x="906151" y="1367130"/>
                </a:lnTo>
                <a:lnTo>
                  <a:pt x="904391" y="1366152"/>
                </a:lnTo>
                <a:lnTo>
                  <a:pt x="899805" y="1366152"/>
                </a:lnTo>
                <a:cubicBezTo>
                  <a:pt x="891750" y="1366152"/>
                  <a:pt x="883207" y="1365908"/>
                  <a:pt x="874664" y="1365420"/>
                </a:cubicBezTo>
                <a:cubicBezTo>
                  <a:pt x="865633" y="1364688"/>
                  <a:pt x="856113" y="1364444"/>
                  <a:pt x="847326" y="1364444"/>
                </a:cubicBezTo>
                <a:cubicBezTo>
                  <a:pt x="846594" y="1364444"/>
                  <a:pt x="846594" y="1364199"/>
                  <a:pt x="846594" y="1363955"/>
                </a:cubicBezTo>
                <a:cubicBezTo>
                  <a:pt x="846594" y="1363711"/>
                  <a:pt x="846838" y="1362979"/>
                  <a:pt x="847082" y="1362979"/>
                </a:cubicBezTo>
                <a:cubicBezTo>
                  <a:pt x="856358" y="1362979"/>
                  <a:pt x="865877" y="1363711"/>
                  <a:pt x="874908" y="1363955"/>
                </a:cubicBezTo>
                <a:lnTo>
                  <a:pt x="900769" y="1364571"/>
                </a:lnTo>
                <a:lnTo>
                  <a:pt x="897119" y="1363713"/>
                </a:lnTo>
                <a:lnTo>
                  <a:pt x="896875" y="1362737"/>
                </a:lnTo>
                <a:lnTo>
                  <a:pt x="896631" y="1362005"/>
                </a:lnTo>
                <a:cubicBezTo>
                  <a:pt x="897119" y="1361760"/>
                  <a:pt x="897363" y="1361760"/>
                  <a:pt x="897852" y="1360784"/>
                </a:cubicBezTo>
                <a:lnTo>
                  <a:pt x="896382" y="1361274"/>
                </a:lnTo>
                <a:lnTo>
                  <a:pt x="895411" y="1362003"/>
                </a:lnTo>
                <a:lnTo>
                  <a:pt x="895224" y="1361947"/>
                </a:lnTo>
                <a:lnTo>
                  <a:pt x="894922" y="1362249"/>
                </a:lnTo>
                <a:lnTo>
                  <a:pt x="895167" y="1363225"/>
                </a:lnTo>
                <a:cubicBezTo>
                  <a:pt x="873443" y="1359564"/>
                  <a:pt x="851231" y="1352973"/>
                  <a:pt x="825358" y="1352241"/>
                </a:cubicBezTo>
                <a:lnTo>
                  <a:pt x="825602" y="1351021"/>
                </a:lnTo>
                <a:lnTo>
                  <a:pt x="824870" y="1350532"/>
                </a:lnTo>
                <a:cubicBezTo>
                  <a:pt x="824870" y="1350288"/>
                  <a:pt x="824870" y="1350044"/>
                  <a:pt x="824870" y="1350044"/>
                </a:cubicBezTo>
                <a:lnTo>
                  <a:pt x="824455" y="1349896"/>
                </a:lnTo>
                <a:lnTo>
                  <a:pt x="824138" y="1350531"/>
                </a:lnTo>
                <a:cubicBezTo>
                  <a:pt x="823650" y="1350531"/>
                  <a:pt x="823162" y="1350531"/>
                  <a:pt x="822917" y="1350531"/>
                </a:cubicBezTo>
                <a:lnTo>
                  <a:pt x="816328" y="1349554"/>
                </a:lnTo>
                <a:lnTo>
                  <a:pt x="816327" y="1349555"/>
                </a:lnTo>
                <a:cubicBezTo>
                  <a:pt x="816082" y="1349799"/>
                  <a:pt x="815106" y="1349799"/>
                  <a:pt x="814618" y="1349799"/>
                </a:cubicBezTo>
                <a:cubicBezTo>
                  <a:pt x="812177" y="1349799"/>
                  <a:pt x="809980" y="1349311"/>
                  <a:pt x="807783" y="1349067"/>
                </a:cubicBezTo>
                <a:cubicBezTo>
                  <a:pt x="805587" y="1348823"/>
                  <a:pt x="803146" y="1348579"/>
                  <a:pt x="800949" y="1348579"/>
                </a:cubicBezTo>
                <a:lnTo>
                  <a:pt x="800933" y="1348558"/>
                </a:lnTo>
                <a:lnTo>
                  <a:pt x="789722" y="1348091"/>
                </a:lnTo>
                <a:cubicBezTo>
                  <a:pt x="786793" y="1347602"/>
                  <a:pt x="782887" y="1349067"/>
                  <a:pt x="781911" y="1346382"/>
                </a:cubicBezTo>
                <a:cubicBezTo>
                  <a:pt x="787525" y="1345162"/>
                  <a:pt x="795824" y="1346138"/>
                  <a:pt x="800950" y="1346870"/>
                </a:cubicBezTo>
                <a:lnTo>
                  <a:pt x="808028" y="1347602"/>
                </a:lnTo>
                <a:cubicBezTo>
                  <a:pt x="810713" y="1348090"/>
                  <a:pt x="813397" y="1348579"/>
                  <a:pt x="816082" y="1348335"/>
                </a:cubicBezTo>
                <a:lnTo>
                  <a:pt x="816120" y="1348360"/>
                </a:lnTo>
                <a:lnTo>
                  <a:pt x="816327" y="1347114"/>
                </a:lnTo>
                <a:lnTo>
                  <a:pt x="814862" y="1346382"/>
                </a:lnTo>
                <a:lnTo>
                  <a:pt x="814847" y="1346257"/>
                </a:lnTo>
                <a:lnTo>
                  <a:pt x="813886" y="1346137"/>
                </a:lnTo>
                <a:lnTo>
                  <a:pt x="807345" y="1344736"/>
                </a:lnTo>
                <a:lnTo>
                  <a:pt x="806075" y="1344917"/>
                </a:lnTo>
                <a:lnTo>
                  <a:pt x="804366" y="1344673"/>
                </a:lnTo>
                <a:lnTo>
                  <a:pt x="804345" y="1344569"/>
                </a:lnTo>
                <a:lnTo>
                  <a:pt x="749542" y="1337011"/>
                </a:lnTo>
                <a:lnTo>
                  <a:pt x="749202" y="1337350"/>
                </a:lnTo>
                <a:cubicBezTo>
                  <a:pt x="749202" y="1337350"/>
                  <a:pt x="749202" y="1337350"/>
                  <a:pt x="748958" y="1337350"/>
                </a:cubicBezTo>
                <a:cubicBezTo>
                  <a:pt x="747738" y="1337106"/>
                  <a:pt x="746274" y="1337106"/>
                  <a:pt x="744809" y="1337106"/>
                </a:cubicBezTo>
                <a:close/>
                <a:moveTo>
                  <a:pt x="902245" y="1335886"/>
                </a:moveTo>
                <a:lnTo>
                  <a:pt x="902733" y="1336130"/>
                </a:lnTo>
                <a:lnTo>
                  <a:pt x="902733" y="1336862"/>
                </a:lnTo>
                <a:lnTo>
                  <a:pt x="901269" y="1337106"/>
                </a:lnTo>
                <a:lnTo>
                  <a:pt x="899804" y="1337595"/>
                </a:lnTo>
                <a:lnTo>
                  <a:pt x="899560" y="1337595"/>
                </a:lnTo>
                <a:lnTo>
                  <a:pt x="899316" y="1337350"/>
                </a:lnTo>
                <a:lnTo>
                  <a:pt x="899316" y="1336862"/>
                </a:lnTo>
                <a:lnTo>
                  <a:pt x="901269" y="1336130"/>
                </a:lnTo>
                <a:close/>
                <a:moveTo>
                  <a:pt x="227889" y="1335656"/>
                </a:moveTo>
                <a:lnTo>
                  <a:pt x="214653" y="1336618"/>
                </a:lnTo>
                <a:cubicBezTo>
                  <a:pt x="213921" y="1336862"/>
                  <a:pt x="211236" y="1335153"/>
                  <a:pt x="211725" y="1337106"/>
                </a:cubicBezTo>
                <a:cubicBezTo>
                  <a:pt x="219047" y="1338815"/>
                  <a:pt x="223929" y="1337350"/>
                  <a:pt x="231007" y="1338327"/>
                </a:cubicBezTo>
                <a:lnTo>
                  <a:pt x="230844" y="1338978"/>
                </a:lnTo>
                <a:lnTo>
                  <a:pt x="231007" y="1338815"/>
                </a:lnTo>
                <a:lnTo>
                  <a:pt x="231495" y="1338815"/>
                </a:lnTo>
                <a:lnTo>
                  <a:pt x="232381" y="1338594"/>
                </a:lnTo>
                <a:lnTo>
                  <a:pt x="231983" y="1338328"/>
                </a:lnTo>
                <a:cubicBezTo>
                  <a:pt x="233447" y="1337108"/>
                  <a:pt x="237353" y="1338572"/>
                  <a:pt x="238329" y="1336619"/>
                </a:cubicBezTo>
                <a:lnTo>
                  <a:pt x="229308" y="1335717"/>
                </a:lnTo>
                <a:lnTo>
                  <a:pt x="229055" y="1335886"/>
                </a:lnTo>
                <a:lnTo>
                  <a:pt x="228811" y="1335886"/>
                </a:lnTo>
                <a:close/>
                <a:moveTo>
                  <a:pt x="1101908" y="1334666"/>
                </a:moveTo>
                <a:cubicBezTo>
                  <a:pt x="1102152" y="1334178"/>
                  <a:pt x="1102396" y="1334666"/>
                  <a:pt x="1102396" y="1334910"/>
                </a:cubicBezTo>
                <a:cubicBezTo>
                  <a:pt x="1102396" y="1335398"/>
                  <a:pt x="1102152" y="1335642"/>
                  <a:pt x="1101908" y="1335642"/>
                </a:cubicBezTo>
                <a:cubicBezTo>
                  <a:pt x="1100688" y="1335642"/>
                  <a:pt x="1099467" y="1335886"/>
                  <a:pt x="1098003" y="1335886"/>
                </a:cubicBezTo>
                <a:cubicBezTo>
                  <a:pt x="1095806" y="1336130"/>
                  <a:pt x="1093609" y="1336130"/>
                  <a:pt x="1091412" y="1336863"/>
                </a:cubicBezTo>
                <a:lnTo>
                  <a:pt x="1091168" y="1336863"/>
                </a:lnTo>
                <a:cubicBezTo>
                  <a:pt x="1090924" y="1336863"/>
                  <a:pt x="1090680" y="1336619"/>
                  <a:pt x="1090680" y="1336130"/>
                </a:cubicBezTo>
                <a:cubicBezTo>
                  <a:pt x="1090680" y="1335886"/>
                  <a:pt x="1090924" y="1335642"/>
                  <a:pt x="1091168" y="1335398"/>
                </a:cubicBezTo>
                <a:cubicBezTo>
                  <a:pt x="1093365" y="1335154"/>
                  <a:pt x="1095806" y="1334910"/>
                  <a:pt x="1098003" y="1334910"/>
                </a:cubicBezTo>
                <a:cubicBezTo>
                  <a:pt x="1098979" y="1334666"/>
                  <a:pt x="1100444" y="1334666"/>
                  <a:pt x="1101908" y="1334666"/>
                </a:cubicBezTo>
                <a:close/>
                <a:moveTo>
                  <a:pt x="698188" y="1332224"/>
                </a:moveTo>
                <a:cubicBezTo>
                  <a:pt x="697456" y="1332224"/>
                  <a:pt x="696480" y="1332713"/>
                  <a:pt x="695747" y="1332713"/>
                </a:cubicBezTo>
                <a:cubicBezTo>
                  <a:pt x="695260" y="1332713"/>
                  <a:pt x="694527" y="1332713"/>
                  <a:pt x="693795" y="1332713"/>
                </a:cubicBezTo>
                <a:lnTo>
                  <a:pt x="691842" y="1332224"/>
                </a:lnTo>
                <a:lnTo>
                  <a:pt x="691842" y="1332225"/>
                </a:lnTo>
                <a:cubicBezTo>
                  <a:pt x="689889" y="1333689"/>
                  <a:pt x="686472" y="1332957"/>
                  <a:pt x="684520" y="1333934"/>
                </a:cubicBezTo>
                <a:lnTo>
                  <a:pt x="684520" y="1333445"/>
                </a:lnTo>
                <a:cubicBezTo>
                  <a:pt x="684031" y="1333445"/>
                  <a:pt x="683788" y="1333689"/>
                  <a:pt x="683544" y="1333689"/>
                </a:cubicBezTo>
                <a:cubicBezTo>
                  <a:pt x="682811" y="1333933"/>
                  <a:pt x="682079" y="1334177"/>
                  <a:pt x="680859" y="1334666"/>
                </a:cubicBezTo>
                <a:lnTo>
                  <a:pt x="680144" y="1335201"/>
                </a:lnTo>
                <a:lnTo>
                  <a:pt x="681102" y="1335155"/>
                </a:lnTo>
                <a:lnTo>
                  <a:pt x="680859" y="1336131"/>
                </a:lnTo>
                <a:lnTo>
                  <a:pt x="681591" y="1335887"/>
                </a:lnTo>
                <a:lnTo>
                  <a:pt x="685164" y="1336227"/>
                </a:lnTo>
                <a:lnTo>
                  <a:pt x="685496" y="1335398"/>
                </a:lnTo>
                <a:lnTo>
                  <a:pt x="687205" y="1335398"/>
                </a:lnTo>
                <a:lnTo>
                  <a:pt x="687693" y="1335398"/>
                </a:lnTo>
                <a:lnTo>
                  <a:pt x="688425" y="1335886"/>
                </a:lnTo>
                <a:lnTo>
                  <a:pt x="688150" y="1336344"/>
                </a:lnTo>
                <a:lnTo>
                  <a:pt x="695747" y="1335826"/>
                </a:lnTo>
                <a:cubicBezTo>
                  <a:pt x="698737" y="1336009"/>
                  <a:pt x="701483" y="1336009"/>
                  <a:pt x="702338" y="1334179"/>
                </a:cubicBezTo>
                <a:lnTo>
                  <a:pt x="702094" y="1333202"/>
                </a:lnTo>
                <a:lnTo>
                  <a:pt x="701996" y="1332909"/>
                </a:lnTo>
                <a:lnTo>
                  <a:pt x="701850" y="1333201"/>
                </a:lnTo>
                <a:cubicBezTo>
                  <a:pt x="701606" y="1333201"/>
                  <a:pt x="701362" y="1333201"/>
                  <a:pt x="701362" y="1333201"/>
                </a:cubicBezTo>
                <a:cubicBezTo>
                  <a:pt x="700142" y="1333201"/>
                  <a:pt x="698921" y="1332713"/>
                  <a:pt x="698189" y="1332225"/>
                </a:cubicBezTo>
                <a:close/>
                <a:moveTo>
                  <a:pt x="224996" y="1331753"/>
                </a:moveTo>
                <a:lnTo>
                  <a:pt x="220755" y="1332225"/>
                </a:lnTo>
                <a:lnTo>
                  <a:pt x="216362" y="1332918"/>
                </a:lnTo>
                <a:lnTo>
                  <a:pt x="216362" y="1333445"/>
                </a:lnTo>
                <a:cubicBezTo>
                  <a:pt x="221000" y="1333201"/>
                  <a:pt x="224661" y="1332713"/>
                  <a:pt x="228567" y="1333933"/>
                </a:cubicBezTo>
                <a:lnTo>
                  <a:pt x="228526" y="1333974"/>
                </a:lnTo>
                <a:lnTo>
                  <a:pt x="229092" y="1334087"/>
                </a:lnTo>
                <a:lnTo>
                  <a:pt x="229054" y="1333935"/>
                </a:lnTo>
                <a:cubicBezTo>
                  <a:pt x="231006" y="1333690"/>
                  <a:pt x="234180" y="1334667"/>
                  <a:pt x="235400" y="1333446"/>
                </a:cubicBezTo>
                <a:close/>
                <a:moveTo>
                  <a:pt x="678518" y="1331061"/>
                </a:moveTo>
                <a:lnTo>
                  <a:pt x="678662" y="1331494"/>
                </a:lnTo>
                <a:cubicBezTo>
                  <a:pt x="660111" y="1331250"/>
                  <a:pt x="640340" y="1332958"/>
                  <a:pt x="625695" y="1337840"/>
                </a:cubicBezTo>
                <a:lnTo>
                  <a:pt x="679792" y="1335218"/>
                </a:lnTo>
                <a:lnTo>
                  <a:pt x="679638" y="1334910"/>
                </a:lnTo>
                <a:cubicBezTo>
                  <a:pt x="679882" y="1334666"/>
                  <a:pt x="680126" y="1334177"/>
                  <a:pt x="680370" y="1333933"/>
                </a:cubicBezTo>
                <a:lnTo>
                  <a:pt x="680370" y="1333689"/>
                </a:lnTo>
                <a:cubicBezTo>
                  <a:pt x="681347" y="1333689"/>
                  <a:pt x="682323" y="1333445"/>
                  <a:pt x="683055" y="1333201"/>
                </a:cubicBezTo>
                <a:lnTo>
                  <a:pt x="683909" y="1332987"/>
                </a:lnTo>
                <a:lnTo>
                  <a:pt x="683161" y="1331679"/>
                </a:lnTo>
                <a:lnTo>
                  <a:pt x="681103" y="1331492"/>
                </a:lnTo>
                <a:close/>
                <a:moveTo>
                  <a:pt x="213173" y="1329570"/>
                </a:moveTo>
                <a:lnTo>
                  <a:pt x="212944" y="1330028"/>
                </a:lnTo>
                <a:cubicBezTo>
                  <a:pt x="212456" y="1330028"/>
                  <a:pt x="211968" y="1330028"/>
                  <a:pt x="211235" y="1330028"/>
                </a:cubicBezTo>
                <a:cubicBezTo>
                  <a:pt x="210503" y="1330272"/>
                  <a:pt x="210015" y="1330272"/>
                  <a:pt x="209770" y="1330516"/>
                </a:cubicBezTo>
                <a:lnTo>
                  <a:pt x="209283" y="1330760"/>
                </a:lnTo>
                <a:lnTo>
                  <a:pt x="209283" y="1331004"/>
                </a:lnTo>
                <a:lnTo>
                  <a:pt x="210503" y="1331004"/>
                </a:lnTo>
                <a:lnTo>
                  <a:pt x="213984" y="1331439"/>
                </a:lnTo>
                <a:lnTo>
                  <a:pt x="213921" y="1331248"/>
                </a:lnTo>
                <a:cubicBezTo>
                  <a:pt x="214409" y="1331248"/>
                  <a:pt x="215142" y="1331248"/>
                  <a:pt x="215874" y="1331248"/>
                </a:cubicBezTo>
                <a:lnTo>
                  <a:pt x="215630" y="1331980"/>
                </a:lnTo>
                <a:lnTo>
                  <a:pt x="215721" y="1332040"/>
                </a:lnTo>
                <a:lnTo>
                  <a:pt x="215873" y="1331736"/>
                </a:lnTo>
                <a:cubicBezTo>
                  <a:pt x="217338" y="1331248"/>
                  <a:pt x="219046" y="1331248"/>
                  <a:pt x="220511" y="1331248"/>
                </a:cubicBezTo>
                <a:lnTo>
                  <a:pt x="224535" y="1330801"/>
                </a:lnTo>
                <a:lnTo>
                  <a:pt x="224416" y="1330761"/>
                </a:lnTo>
                <a:cubicBezTo>
                  <a:pt x="224416" y="1330761"/>
                  <a:pt x="224416" y="1330517"/>
                  <a:pt x="224416" y="1330029"/>
                </a:cubicBezTo>
                <a:close/>
                <a:moveTo>
                  <a:pt x="388747" y="1325756"/>
                </a:moveTo>
                <a:lnTo>
                  <a:pt x="387299" y="1325872"/>
                </a:lnTo>
                <a:lnTo>
                  <a:pt x="387954" y="1326855"/>
                </a:lnTo>
                <a:lnTo>
                  <a:pt x="389286" y="1329185"/>
                </a:lnTo>
                <a:lnTo>
                  <a:pt x="389663" y="1328809"/>
                </a:lnTo>
                <a:cubicBezTo>
                  <a:pt x="389907" y="1329053"/>
                  <a:pt x="390395" y="1329297"/>
                  <a:pt x="390883" y="1329785"/>
                </a:cubicBezTo>
                <a:lnTo>
                  <a:pt x="394161" y="1329399"/>
                </a:lnTo>
                <a:lnTo>
                  <a:pt x="393081" y="1328319"/>
                </a:lnTo>
                <a:lnTo>
                  <a:pt x="391372" y="1327099"/>
                </a:lnTo>
                <a:lnTo>
                  <a:pt x="391372" y="1327098"/>
                </a:lnTo>
                <a:lnTo>
                  <a:pt x="391371" y="1327099"/>
                </a:lnTo>
                <a:cubicBezTo>
                  <a:pt x="390395" y="1327465"/>
                  <a:pt x="389480" y="1326488"/>
                  <a:pt x="388747" y="1325756"/>
                </a:cubicBezTo>
                <a:close/>
                <a:moveTo>
                  <a:pt x="472919" y="1325056"/>
                </a:moveTo>
                <a:lnTo>
                  <a:pt x="466306" y="1326123"/>
                </a:lnTo>
                <a:lnTo>
                  <a:pt x="465818" y="1325879"/>
                </a:lnTo>
                <a:lnTo>
                  <a:pt x="465818" y="1325880"/>
                </a:lnTo>
                <a:lnTo>
                  <a:pt x="466062" y="1326612"/>
                </a:lnTo>
                <a:cubicBezTo>
                  <a:pt x="468991" y="1327832"/>
                  <a:pt x="472896" y="1332470"/>
                  <a:pt x="476802" y="1333446"/>
                </a:cubicBezTo>
                <a:cubicBezTo>
                  <a:pt x="479731" y="1333935"/>
                  <a:pt x="482416" y="1332226"/>
                  <a:pt x="485833" y="1332226"/>
                </a:cubicBezTo>
                <a:cubicBezTo>
                  <a:pt x="487297" y="1332226"/>
                  <a:pt x="488518" y="1333935"/>
                  <a:pt x="490471" y="1332958"/>
                </a:cubicBezTo>
                <a:cubicBezTo>
                  <a:pt x="486809" y="1329053"/>
                  <a:pt x="479731" y="1329297"/>
                  <a:pt x="476802" y="1325147"/>
                </a:cubicBezTo>
                <a:cubicBezTo>
                  <a:pt x="475581" y="1325147"/>
                  <a:pt x="474361" y="1325147"/>
                  <a:pt x="472896" y="1325147"/>
                </a:cubicBezTo>
                <a:close/>
                <a:moveTo>
                  <a:pt x="818768" y="1324657"/>
                </a:moveTo>
                <a:cubicBezTo>
                  <a:pt x="823894" y="1322217"/>
                  <a:pt x="829752" y="1327342"/>
                  <a:pt x="836831" y="1326854"/>
                </a:cubicBezTo>
                <a:cubicBezTo>
                  <a:pt x="838051" y="1328075"/>
                  <a:pt x="840736" y="1328319"/>
                  <a:pt x="843665" y="1328319"/>
                </a:cubicBezTo>
                <a:cubicBezTo>
                  <a:pt x="843421" y="1328807"/>
                  <a:pt x="843177" y="1329295"/>
                  <a:pt x="843177" y="1329783"/>
                </a:cubicBezTo>
                <a:cubicBezTo>
                  <a:pt x="846350" y="1329539"/>
                  <a:pt x="847570" y="1330760"/>
                  <a:pt x="849523" y="1331492"/>
                </a:cubicBezTo>
                <a:lnTo>
                  <a:pt x="849314" y="1331597"/>
                </a:lnTo>
                <a:lnTo>
                  <a:pt x="850011" y="1331736"/>
                </a:lnTo>
                <a:lnTo>
                  <a:pt x="850499" y="1332957"/>
                </a:lnTo>
                <a:lnTo>
                  <a:pt x="849767" y="1333445"/>
                </a:lnTo>
                <a:lnTo>
                  <a:pt x="849523" y="1333445"/>
                </a:lnTo>
                <a:lnTo>
                  <a:pt x="848764" y="1333066"/>
                </a:lnTo>
                <a:lnTo>
                  <a:pt x="848791" y="1333200"/>
                </a:lnTo>
                <a:cubicBezTo>
                  <a:pt x="841468" y="1332712"/>
                  <a:pt x="836098" y="1327831"/>
                  <a:pt x="829508" y="1329295"/>
                </a:cubicBezTo>
                <a:cubicBezTo>
                  <a:pt x="827067" y="1326610"/>
                  <a:pt x="819745" y="1329051"/>
                  <a:pt x="818768" y="1324657"/>
                </a:cubicBezTo>
                <a:close/>
                <a:moveTo>
                  <a:pt x="876128" y="1324170"/>
                </a:moveTo>
                <a:lnTo>
                  <a:pt x="876372" y="1324414"/>
                </a:lnTo>
                <a:lnTo>
                  <a:pt x="875884" y="1324902"/>
                </a:lnTo>
                <a:lnTo>
                  <a:pt x="874420" y="1325146"/>
                </a:lnTo>
                <a:lnTo>
                  <a:pt x="873199" y="1325390"/>
                </a:lnTo>
                <a:lnTo>
                  <a:pt x="872955" y="1325390"/>
                </a:lnTo>
                <a:lnTo>
                  <a:pt x="872711" y="1325146"/>
                </a:lnTo>
                <a:lnTo>
                  <a:pt x="872955" y="1324902"/>
                </a:lnTo>
                <a:lnTo>
                  <a:pt x="874176" y="1324414"/>
                </a:lnTo>
                <a:close/>
                <a:moveTo>
                  <a:pt x="512682" y="1323195"/>
                </a:moveTo>
                <a:cubicBezTo>
                  <a:pt x="508533" y="1324171"/>
                  <a:pt x="504628" y="1322707"/>
                  <a:pt x="500722" y="1323927"/>
                </a:cubicBezTo>
                <a:cubicBezTo>
                  <a:pt x="500478" y="1324903"/>
                  <a:pt x="500966" y="1324903"/>
                  <a:pt x="501455" y="1324903"/>
                </a:cubicBezTo>
                <a:cubicBezTo>
                  <a:pt x="505848" y="1326124"/>
                  <a:pt x="513171" y="1332958"/>
                  <a:pt x="520493" y="1333446"/>
                </a:cubicBezTo>
                <a:cubicBezTo>
                  <a:pt x="521958" y="1333446"/>
                  <a:pt x="529768" y="1332470"/>
                  <a:pt x="531233" y="1331005"/>
                </a:cubicBezTo>
                <a:cubicBezTo>
                  <a:pt x="530989" y="1331494"/>
                  <a:pt x="530745" y="1330761"/>
                  <a:pt x="530745" y="1330517"/>
                </a:cubicBezTo>
                <a:lnTo>
                  <a:pt x="530915" y="1330404"/>
                </a:lnTo>
                <a:lnTo>
                  <a:pt x="527083" y="1329051"/>
                </a:lnTo>
                <a:lnTo>
                  <a:pt x="521607" y="1327298"/>
                </a:lnTo>
                <a:lnTo>
                  <a:pt x="521714" y="1327832"/>
                </a:lnTo>
                <a:cubicBezTo>
                  <a:pt x="518297" y="1326856"/>
                  <a:pt x="515612" y="1328565"/>
                  <a:pt x="512682" y="1326612"/>
                </a:cubicBezTo>
                <a:cubicBezTo>
                  <a:pt x="512438" y="1324903"/>
                  <a:pt x="513659" y="1324415"/>
                  <a:pt x="512682" y="1323195"/>
                </a:cubicBezTo>
                <a:close/>
                <a:moveTo>
                  <a:pt x="485039" y="1322889"/>
                </a:moveTo>
                <a:lnTo>
                  <a:pt x="484857" y="1323194"/>
                </a:lnTo>
                <a:lnTo>
                  <a:pt x="483637" y="1323438"/>
                </a:lnTo>
                <a:lnTo>
                  <a:pt x="482903" y="1323438"/>
                </a:lnTo>
                <a:lnTo>
                  <a:pt x="483392" y="1323927"/>
                </a:lnTo>
                <a:cubicBezTo>
                  <a:pt x="488518" y="1328321"/>
                  <a:pt x="493644" y="1333446"/>
                  <a:pt x="501698" y="1333446"/>
                </a:cubicBezTo>
                <a:cubicBezTo>
                  <a:pt x="503163" y="1332958"/>
                  <a:pt x="503895" y="1332714"/>
                  <a:pt x="505116" y="1332226"/>
                </a:cubicBezTo>
                <a:cubicBezTo>
                  <a:pt x="506092" y="1332958"/>
                  <a:pt x="508045" y="1333690"/>
                  <a:pt x="510241" y="1333446"/>
                </a:cubicBezTo>
                <a:cubicBezTo>
                  <a:pt x="510241" y="1330517"/>
                  <a:pt x="507313" y="1331005"/>
                  <a:pt x="505116" y="1330517"/>
                </a:cubicBezTo>
                <a:cubicBezTo>
                  <a:pt x="503407" y="1328809"/>
                  <a:pt x="501211" y="1327588"/>
                  <a:pt x="498281" y="1326856"/>
                </a:cubicBezTo>
                <a:cubicBezTo>
                  <a:pt x="497549" y="1326856"/>
                  <a:pt x="498037" y="1328565"/>
                  <a:pt x="497305" y="1328565"/>
                </a:cubicBezTo>
                <a:cubicBezTo>
                  <a:pt x="493400" y="1326124"/>
                  <a:pt x="489250" y="1323927"/>
                  <a:pt x="484856" y="1323927"/>
                </a:cubicBezTo>
                <a:lnTo>
                  <a:pt x="485101" y="1322951"/>
                </a:lnTo>
                <a:close/>
                <a:moveTo>
                  <a:pt x="742612" y="1322461"/>
                </a:moveTo>
                <a:cubicBezTo>
                  <a:pt x="744077" y="1322217"/>
                  <a:pt x="745297" y="1322461"/>
                  <a:pt x="746518" y="1322949"/>
                </a:cubicBezTo>
                <a:cubicBezTo>
                  <a:pt x="747006" y="1323193"/>
                  <a:pt x="747738" y="1323193"/>
                  <a:pt x="748470" y="1323193"/>
                </a:cubicBezTo>
                <a:cubicBezTo>
                  <a:pt x="748715" y="1323193"/>
                  <a:pt x="748958" y="1323437"/>
                  <a:pt x="748958" y="1323681"/>
                </a:cubicBezTo>
                <a:cubicBezTo>
                  <a:pt x="749202" y="1323681"/>
                  <a:pt x="748715" y="1324169"/>
                  <a:pt x="748470" y="1324169"/>
                </a:cubicBezTo>
                <a:cubicBezTo>
                  <a:pt x="747738" y="1324169"/>
                  <a:pt x="746762" y="1324169"/>
                  <a:pt x="746274" y="1323925"/>
                </a:cubicBezTo>
                <a:cubicBezTo>
                  <a:pt x="745297" y="1323681"/>
                  <a:pt x="744077" y="1323681"/>
                  <a:pt x="742856" y="1323681"/>
                </a:cubicBezTo>
                <a:cubicBezTo>
                  <a:pt x="742612" y="1323681"/>
                  <a:pt x="742368" y="1323681"/>
                  <a:pt x="742368" y="1323437"/>
                </a:cubicBezTo>
                <a:cubicBezTo>
                  <a:pt x="742124" y="1322949"/>
                  <a:pt x="742368" y="1322461"/>
                  <a:pt x="742612" y="1322461"/>
                </a:cubicBezTo>
                <a:close/>
                <a:moveTo>
                  <a:pt x="369347" y="1321860"/>
                </a:moveTo>
                <a:lnTo>
                  <a:pt x="368694" y="1323384"/>
                </a:lnTo>
                <a:lnTo>
                  <a:pt x="370136" y="1325146"/>
                </a:lnTo>
                <a:lnTo>
                  <a:pt x="372319" y="1327548"/>
                </a:lnTo>
                <a:lnTo>
                  <a:pt x="372088" y="1326856"/>
                </a:lnTo>
                <a:cubicBezTo>
                  <a:pt x="374041" y="1328321"/>
                  <a:pt x="375262" y="1330273"/>
                  <a:pt x="379411" y="1329297"/>
                </a:cubicBezTo>
                <a:lnTo>
                  <a:pt x="379361" y="1329147"/>
                </a:lnTo>
                <a:lnTo>
                  <a:pt x="379168" y="1329051"/>
                </a:lnTo>
                <a:cubicBezTo>
                  <a:pt x="377215" y="1327831"/>
                  <a:pt x="375751" y="1326366"/>
                  <a:pt x="374042" y="1325146"/>
                </a:cubicBezTo>
                <a:close/>
                <a:moveTo>
                  <a:pt x="336974" y="1320585"/>
                </a:moveTo>
                <a:lnTo>
                  <a:pt x="337673" y="1322217"/>
                </a:lnTo>
                <a:lnTo>
                  <a:pt x="337917" y="1321973"/>
                </a:lnTo>
                <a:lnTo>
                  <a:pt x="338649" y="1323193"/>
                </a:lnTo>
                <a:lnTo>
                  <a:pt x="338587" y="1323193"/>
                </a:lnTo>
                <a:lnTo>
                  <a:pt x="339240" y="1324312"/>
                </a:lnTo>
                <a:lnTo>
                  <a:pt x="339381" y="1324171"/>
                </a:lnTo>
                <a:cubicBezTo>
                  <a:pt x="340846" y="1324415"/>
                  <a:pt x="342798" y="1327100"/>
                  <a:pt x="344751" y="1325147"/>
                </a:cubicBezTo>
                <a:cubicBezTo>
                  <a:pt x="343774" y="1324659"/>
                  <a:pt x="342127" y="1322889"/>
                  <a:pt x="340540" y="1321547"/>
                </a:cubicBezTo>
                <a:close/>
                <a:moveTo>
                  <a:pt x="754183" y="1319923"/>
                </a:moveTo>
                <a:lnTo>
                  <a:pt x="754084" y="1320022"/>
                </a:lnTo>
                <a:lnTo>
                  <a:pt x="754328" y="1320998"/>
                </a:lnTo>
                <a:cubicBezTo>
                  <a:pt x="749203" y="1321242"/>
                  <a:pt x="744809" y="1320754"/>
                  <a:pt x="739683" y="1322218"/>
                </a:cubicBezTo>
                <a:lnTo>
                  <a:pt x="739927" y="1321486"/>
                </a:lnTo>
                <a:lnTo>
                  <a:pt x="739683" y="1320998"/>
                </a:lnTo>
                <a:lnTo>
                  <a:pt x="739356" y="1320998"/>
                </a:lnTo>
                <a:lnTo>
                  <a:pt x="739195" y="1321240"/>
                </a:lnTo>
                <a:cubicBezTo>
                  <a:pt x="737974" y="1321484"/>
                  <a:pt x="736510" y="1321973"/>
                  <a:pt x="735046" y="1322217"/>
                </a:cubicBezTo>
                <a:cubicBezTo>
                  <a:pt x="728699" y="1323681"/>
                  <a:pt x="721865" y="1325390"/>
                  <a:pt x="714786" y="1326854"/>
                </a:cubicBezTo>
                <a:cubicBezTo>
                  <a:pt x="714786" y="1326854"/>
                  <a:pt x="714542" y="1326366"/>
                  <a:pt x="714542" y="1326122"/>
                </a:cubicBezTo>
                <a:cubicBezTo>
                  <a:pt x="714542" y="1325878"/>
                  <a:pt x="714542" y="1325634"/>
                  <a:pt x="714786" y="1325634"/>
                </a:cubicBezTo>
                <a:cubicBezTo>
                  <a:pt x="721621" y="1324413"/>
                  <a:pt x="728455" y="1322949"/>
                  <a:pt x="734801" y="1321484"/>
                </a:cubicBezTo>
                <a:lnTo>
                  <a:pt x="735892" y="1321163"/>
                </a:lnTo>
                <a:lnTo>
                  <a:pt x="729432" y="1321486"/>
                </a:lnTo>
                <a:cubicBezTo>
                  <a:pt x="728455" y="1321486"/>
                  <a:pt x="727235" y="1322951"/>
                  <a:pt x="726258" y="1322951"/>
                </a:cubicBezTo>
                <a:cubicBezTo>
                  <a:pt x="725526" y="1323195"/>
                  <a:pt x="724062" y="1322462"/>
                  <a:pt x="723330" y="1322462"/>
                </a:cubicBezTo>
                <a:cubicBezTo>
                  <a:pt x="719424" y="1322707"/>
                  <a:pt x="716007" y="1324415"/>
                  <a:pt x="712102" y="1324659"/>
                </a:cubicBezTo>
                <a:cubicBezTo>
                  <a:pt x="709172" y="1325147"/>
                  <a:pt x="705999" y="1324415"/>
                  <a:pt x="702582" y="1324659"/>
                </a:cubicBezTo>
                <a:cubicBezTo>
                  <a:pt x="698677" y="1325147"/>
                  <a:pt x="694771" y="1327344"/>
                  <a:pt x="690622" y="1328076"/>
                </a:cubicBezTo>
                <a:lnTo>
                  <a:pt x="681542" y="1329558"/>
                </a:lnTo>
                <a:lnTo>
                  <a:pt x="683787" y="1329784"/>
                </a:lnTo>
                <a:lnTo>
                  <a:pt x="683787" y="1329540"/>
                </a:lnTo>
                <a:lnTo>
                  <a:pt x="691032" y="1330368"/>
                </a:lnTo>
                <a:lnTo>
                  <a:pt x="691598" y="1330028"/>
                </a:lnTo>
                <a:cubicBezTo>
                  <a:pt x="692819" y="1330760"/>
                  <a:pt x="694039" y="1330272"/>
                  <a:pt x="695504" y="1330028"/>
                </a:cubicBezTo>
                <a:cubicBezTo>
                  <a:pt x="696480" y="1330028"/>
                  <a:pt x="697456" y="1330028"/>
                  <a:pt x="698188" y="1330028"/>
                </a:cubicBezTo>
                <a:lnTo>
                  <a:pt x="698402" y="1330295"/>
                </a:lnTo>
                <a:lnTo>
                  <a:pt x="698433" y="1330272"/>
                </a:lnTo>
                <a:lnTo>
                  <a:pt x="698515" y="1330437"/>
                </a:lnTo>
                <a:lnTo>
                  <a:pt x="698676" y="1330638"/>
                </a:lnTo>
                <a:lnTo>
                  <a:pt x="703315" y="1328319"/>
                </a:lnTo>
                <a:cubicBezTo>
                  <a:pt x="704291" y="1328075"/>
                  <a:pt x="705512" y="1328075"/>
                  <a:pt x="706244" y="1327587"/>
                </a:cubicBezTo>
                <a:cubicBezTo>
                  <a:pt x="706488" y="1327587"/>
                  <a:pt x="706732" y="1327587"/>
                  <a:pt x="706732" y="1327831"/>
                </a:cubicBezTo>
                <a:cubicBezTo>
                  <a:pt x="706732" y="1328075"/>
                  <a:pt x="706732" y="1328319"/>
                  <a:pt x="706488" y="1328319"/>
                </a:cubicBezTo>
                <a:cubicBezTo>
                  <a:pt x="705756" y="1329052"/>
                  <a:pt x="704535" y="1329052"/>
                  <a:pt x="703315" y="1329296"/>
                </a:cubicBezTo>
                <a:lnTo>
                  <a:pt x="699447" y="1330952"/>
                </a:lnTo>
                <a:lnTo>
                  <a:pt x="701606" y="1331492"/>
                </a:lnTo>
                <a:cubicBezTo>
                  <a:pt x="702095" y="1331492"/>
                  <a:pt x="702339" y="1331736"/>
                  <a:pt x="702339" y="1332225"/>
                </a:cubicBezTo>
                <a:lnTo>
                  <a:pt x="702216" y="1332470"/>
                </a:lnTo>
                <a:lnTo>
                  <a:pt x="725689" y="1332470"/>
                </a:lnTo>
                <a:lnTo>
                  <a:pt x="725526" y="1332225"/>
                </a:lnTo>
                <a:cubicBezTo>
                  <a:pt x="725526" y="1331981"/>
                  <a:pt x="725770" y="1331981"/>
                  <a:pt x="726014" y="1331737"/>
                </a:cubicBezTo>
                <a:cubicBezTo>
                  <a:pt x="734069" y="1329784"/>
                  <a:pt x="742856" y="1329052"/>
                  <a:pt x="751399" y="1327831"/>
                </a:cubicBezTo>
                <a:lnTo>
                  <a:pt x="761407" y="1326878"/>
                </a:lnTo>
                <a:lnTo>
                  <a:pt x="761407" y="1325574"/>
                </a:lnTo>
                <a:lnTo>
                  <a:pt x="759211" y="1325391"/>
                </a:lnTo>
                <a:cubicBezTo>
                  <a:pt x="757991" y="1325147"/>
                  <a:pt x="756282" y="1324902"/>
                  <a:pt x="754817" y="1324902"/>
                </a:cubicBezTo>
                <a:cubicBezTo>
                  <a:pt x="754573" y="1324902"/>
                  <a:pt x="754329" y="1324414"/>
                  <a:pt x="754329" y="1324170"/>
                </a:cubicBezTo>
                <a:cubicBezTo>
                  <a:pt x="754329" y="1323926"/>
                  <a:pt x="754573" y="1323682"/>
                  <a:pt x="754817" y="1323682"/>
                </a:cubicBezTo>
                <a:cubicBezTo>
                  <a:pt x="756282" y="1323926"/>
                  <a:pt x="757746" y="1323926"/>
                  <a:pt x="759455" y="1324170"/>
                </a:cubicBezTo>
                <a:lnTo>
                  <a:pt x="761952" y="1324397"/>
                </a:lnTo>
                <a:lnTo>
                  <a:pt x="761895" y="1324170"/>
                </a:lnTo>
                <a:lnTo>
                  <a:pt x="768799" y="1325320"/>
                </a:lnTo>
                <a:lnTo>
                  <a:pt x="768974" y="1325146"/>
                </a:lnTo>
                <a:cubicBezTo>
                  <a:pt x="771903" y="1325146"/>
                  <a:pt x="774832" y="1325146"/>
                  <a:pt x="778005" y="1325390"/>
                </a:cubicBezTo>
                <a:cubicBezTo>
                  <a:pt x="779470" y="1325390"/>
                  <a:pt x="781422" y="1325634"/>
                  <a:pt x="783131" y="1325634"/>
                </a:cubicBezTo>
                <a:lnTo>
                  <a:pt x="783251" y="1325784"/>
                </a:lnTo>
                <a:lnTo>
                  <a:pt x="784840" y="1324902"/>
                </a:lnTo>
                <a:lnTo>
                  <a:pt x="785571" y="1324170"/>
                </a:lnTo>
                <a:lnTo>
                  <a:pt x="785084" y="1323926"/>
                </a:lnTo>
                <a:lnTo>
                  <a:pt x="785158" y="1323851"/>
                </a:lnTo>
                <a:lnTo>
                  <a:pt x="772879" y="1322462"/>
                </a:lnTo>
                <a:close/>
                <a:moveTo>
                  <a:pt x="880196" y="1318230"/>
                </a:moveTo>
                <a:lnTo>
                  <a:pt x="880277" y="1318556"/>
                </a:lnTo>
                <a:cubicBezTo>
                  <a:pt x="879545" y="1318800"/>
                  <a:pt x="877348" y="1318068"/>
                  <a:pt x="877104" y="1319288"/>
                </a:cubicBezTo>
                <a:lnTo>
                  <a:pt x="894795" y="1322196"/>
                </a:lnTo>
                <a:lnTo>
                  <a:pt x="897364" y="1321728"/>
                </a:lnTo>
                <a:lnTo>
                  <a:pt x="899262" y="1321254"/>
                </a:lnTo>
                <a:lnTo>
                  <a:pt x="895899" y="1320265"/>
                </a:lnTo>
                <a:lnTo>
                  <a:pt x="895981" y="1319938"/>
                </a:lnTo>
                <a:lnTo>
                  <a:pt x="895899" y="1320020"/>
                </a:lnTo>
                <a:cubicBezTo>
                  <a:pt x="893214" y="1320020"/>
                  <a:pt x="890773" y="1319532"/>
                  <a:pt x="888332" y="1319288"/>
                </a:cubicBezTo>
                <a:cubicBezTo>
                  <a:pt x="885647" y="1318800"/>
                  <a:pt x="882962" y="1318556"/>
                  <a:pt x="880277" y="1318312"/>
                </a:cubicBezTo>
                <a:close/>
                <a:moveTo>
                  <a:pt x="444582" y="1318069"/>
                </a:moveTo>
                <a:lnTo>
                  <a:pt x="452287" y="1324414"/>
                </a:lnTo>
                <a:lnTo>
                  <a:pt x="453126" y="1324414"/>
                </a:lnTo>
                <a:lnTo>
                  <a:pt x="453614" y="1324902"/>
                </a:lnTo>
                <a:cubicBezTo>
                  <a:pt x="455811" y="1326855"/>
                  <a:pt x="458496" y="1328564"/>
                  <a:pt x="460936" y="1330028"/>
                </a:cubicBezTo>
                <a:lnTo>
                  <a:pt x="460936" y="1330238"/>
                </a:lnTo>
                <a:lnTo>
                  <a:pt x="465574" y="1332226"/>
                </a:lnTo>
                <a:cubicBezTo>
                  <a:pt x="464842" y="1329541"/>
                  <a:pt x="462157" y="1329053"/>
                  <a:pt x="461424" y="1326124"/>
                </a:cubicBezTo>
                <a:cubicBezTo>
                  <a:pt x="462401" y="1325391"/>
                  <a:pt x="465086" y="1325880"/>
                  <a:pt x="466062" y="1325147"/>
                </a:cubicBezTo>
                <a:lnTo>
                  <a:pt x="465818" y="1325878"/>
                </a:lnTo>
                <a:lnTo>
                  <a:pt x="466306" y="1325146"/>
                </a:lnTo>
                <a:lnTo>
                  <a:pt x="472949" y="1323597"/>
                </a:lnTo>
                <a:lnTo>
                  <a:pt x="472896" y="1323439"/>
                </a:lnTo>
                <a:cubicBezTo>
                  <a:pt x="473141" y="1323195"/>
                  <a:pt x="473629" y="1322707"/>
                  <a:pt x="473629" y="1322218"/>
                </a:cubicBezTo>
                <a:cubicBezTo>
                  <a:pt x="472896" y="1322218"/>
                  <a:pt x="473385" y="1321242"/>
                  <a:pt x="472896" y="1320266"/>
                </a:cubicBezTo>
                <a:cubicBezTo>
                  <a:pt x="464353" y="1318801"/>
                  <a:pt x="453614" y="1318069"/>
                  <a:pt x="444582" y="1318069"/>
                </a:cubicBezTo>
                <a:close/>
                <a:moveTo>
                  <a:pt x="316925" y="1318069"/>
                </a:moveTo>
                <a:lnTo>
                  <a:pt x="316871" y="1318285"/>
                </a:lnTo>
                <a:lnTo>
                  <a:pt x="316925" y="1318312"/>
                </a:lnTo>
                <a:lnTo>
                  <a:pt x="318228" y="1320700"/>
                </a:lnTo>
                <a:lnTo>
                  <a:pt x="318389" y="1320754"/>
                </a:lnTo>
                <a:lnTo>
                  <a:pt x="318633" y="1319778"/>
                </a:lnTo>
                <a:cubicBezTo>
                  <a:pt x="319121" y="1320632"/>
                  <a:pt x="320708" y="1321852"/>
                  <a:pt x="322112" y="1322432"/>
                </a:cubicBezTo>
                <a:lnTo>
                  <a:pt x="323544" y="1321716"/>
                </a:lnTo>
                <a:lnTo>
                  <a:pt x="322783" y="1321240"/>
                </a:lnTo>
                <a:lnTo>
                  <a:pt x="320099" y="1318556"/>
                </a:lnTo>
                <a:lnTo>
                  <a:pt x="320098" y="1318557"/>
                </a:lnTo>
                <a:cubicBezTo>
                  <a:pt x="318389" y="1318801"/>
                  <a:pt x="318389" y="1317337"/>
                  <a:pt x="317657" y="1318557"/>
                </a:cubicBezTo>
                <a:close/>
                <a:moveTo>
                  <a:pt x="312775" y="1315140"/>
                </a:moveTo>
                <a:cubicBezTo>
                  <a:pt x="312531" y="1317825"/>
                  <a:pt x="309602" y="1318069"/>
                  <a:pt x="309114" y="1320754"/>
                </a:cubicBezTo>
                <a:cubicBezTo>
                  <a:pt x="311555" y="1321242"/>
                  <a:pt x="314240" y="1322218"/>
                  <a:pt x="317657" y="1321730"/>
                </a:cubicBezTo>
                <a:lnTo>
                  <a:pt x="317657" y="1321344"/>
                </a:lnTo>
                <a:lnTo>
                  <a:pt x="316193" y="1319044"/>
                </a:lnTo>
                <a:lnTo>
                  <a:pt x="316290" y="1318654"/>
                </a:lnTo>
                <a:close/>
                <a:moveTo>
                  <a:pt x="293873" y="1315110"/>
                </a:moveTo>
                <a:lnTo>
                  <a:pt x="288367" y="1320510"/>
                </a:lnTo>
                <a:cubicBezTo>
                  <a:pt x="291784" y="1322707"/>
                  <a:pt x="297154" y="1320998"/>
                  <a:pt x="302036" y="1320998"/>
                </a:cubicBezTo>
                <a:cubicBezTo>
                  <a:pt x="301547" y="1320998"/>
                  <a:pt x="301547" y="1320266"/>
                  <a:pt x="301547" y="1320022"/>
                </a:cubicBezTo>
                <a:lnTo>
                  <a:pt x="301615" y="1319749"/>
                </a:lnTo>
                <a:lnTo>
                  <a:pt x="301548" y="1319776"/>
                </a:lnTo>
                <a:cubicBezTo>
                  <a:pt x="301304" y="1319776"/>
                  <a:pt x="301304" y="1319776"/>
                  <a:pt x="301304" y="1319776"/>
                </a:cubicBezTo>
                <a:cubicBezTo>
                  <a:pt x="300328" y="1319532"/>
                  <a:pt x="299107" y="1318555"/>
                  <a:pt x="298375" y="1318067"/>
                </a:cubicBezTo>
                <a:cubicBezTo>
                  <a:pt x="297155" y="1316847"/>
                  <a:pt x="295934" y="1316114"/>
                  <a:pt x="294958" y="1316603"/>
                </a:cubicBezTo>
                <a:cubicBezTo>
                  <a:pt x="294958" y="1316603"/>
                  <a:pt x="294714" y="1316847"/>
                  <a:pt x="294714" y="1317579"/>
                </a:cubicBezTo>
                <a:cubicBezTo>
                  <a:pt x="294714" y="1317823"/>
                  <a:pt x="294225" y="1318311"/>
                  <a:pt x="293737" y="1318311"/>
                </a:cubicBezTo>
                <a:cubicBezTo>
                  <a:pt x="293249" y="1318067"/>
                  <a:pt x="293005" y="1317823"/>
                  <a:pt x="293005" y="1317335"/>
                </a:cubicBezTo>
                <a:cubicBezTo>
                  <a:pt x="293493" y="1316114"/>
                  <a:pt x="293493" y="1315870"/>
                  <a:pt x="293737" y="1315382"/>
                </a:cubicBezTo>
                <a:close/>
                <a:moveTo>
                  <a:pt x="861223" y="1314501"/>
                </a:moveTo>
                <a:lnTo>
                  <a:pt x="859286" y="1314650"/>
                </a:lnTo>
                <a:lnTo>
                  <a:pt x="857902" y="1314804"/>
                </a:lnTo>
                <a:lnTo>
                  <a:pt x="860171" y="1315871"/>
                </a:lnTo>
                <a:close/>
                <a:moveTo>
                  <a:pt x="241991" y="1312698"/>
                </a:moveTo>
                <a:lnTo>
                  <a:pt x="243456" y="1312698"/>
                </a:lnTo>
                <a:lnTo>
                  <a:pt x="243456" y="1313918"/>
                </a:lnTo>
                <a:lnTo>
                  <a:pt x="241991" y="1313918"/>
                </a:lnTo>
                <a:close/>
                <a:moveTo>
                  <a:pt x="874908" y="1312551"/>
                </a:moveTo>
                <a:lnTo>
                  <a:pt x="870514" y="1313430"/>
                </a:lnTo>
                <a:lnTo>
                  <a:pt x="866120" y="1314309"/>
                </a:lnTo>
                <a:lnTo>
                  <a:pt x="866120" y="1314651"/>
                </a:lnTo>
                <a:lnTo>
                  <a:pt x="880162" y="1316756"/>
                </a:lnTo>
                <a:lnTo>
                  <a:pt x="880277" y="1316603"/>
                </a:lnTo>
                <a:cubicBezTo>
                  <a:pt x="882962" y="1316847"/>
                  <a:pt x="885891" y="1317335"/>
                  <a:pt x="888332" y="1317579"/>
                </a:cubicBezTo>
                <a:lnTo>
                  <a:pt x="895492" y="1318272"/>
                </a:lnTo>
                <a:lnTo>
                  <a:pt x="895793" y="1317218"/>
                </a:lnTo>
                <a:lnTo>
                  <a:pt x="893214" y="1316359"/>
                </a:lnTo>
                <a:cubicBezTo>
                  <a:pt x="891750" y="1315871"/>
                  <a:pt x="890041" y="1315627"/>
                  <a:pt x="888332" y="1314650"/>
                </a:cubicBezTo>
                <a:lnTo>
                  <a:pt x="888311" y="1314546"/>
                </a:lnTo>
                <a:lnTo>
                  <a:pt x="874908" y="1312698"/>
                </a:lnTo>
                <a:close/>
                <a:moveTo>
                  <a:pt x="815059" y="1308936"/>
                </a:moveTo>
                <a:lnTo>
                  <a:pt x="813886" y="1309038"/>
                </a:lnTo>
                <a:lnTo>
                  <a:pt x="814826" y="1309247"/>
                </a:lnTo>
                <a:close/>
                <a:moveTo>
                  <a:pt x="556619" y="1308548"/>
                </a:moveTo>
                <a:lnTo>
                  <a:pt x="557107" y="1309036"/>
                </a:lnTo>
                <a:lnTo>
                  <a:pt x="556619" y="1310012"/>
                </a:lnTo>
                <a:lnTo>
                  <a:pt x="555399" y="1310012"/>
                </a:lnTo>
                <a:lnTo>
                  <a:pt x="552958" y="1310501"/>
                </a:lnTo>
                <a:lnTo>
                  <a:pt x="552225" y="1310257"/>
                </a:lnTo>
                <a:lnTo>
                  <a:pt x="551493" y="1309768"/>
                </a:lnTo>
                <a:lnTo>
                  <a:pt x="552469" y="1309036"/>
                </a:lnTo>
                <a:lnTo>
                  <a:pt x="555154" y="1308792"/>
                </a:lnTo>
                <a:close/>
                <a:moveTo>
                  <a:pt x="242705" y="1308363"/>
                </a:moveTo>
                <a:lnTo>
                  <a:pt x="243211" y="1309037"/>
                </a:lnTo>
                <a:lnTo>
                  <a:pt x="242917" y="1309135"/>
                </a:lnTo>
                <a:lnTo>
                  <a:pt x="249313" y="1313186"/>
                </a:lnTo>
                <a:cubicBezTo>
                  <a:pt x="252242" y="1315138"/>
                  <a:pt x="254927" y="1317091"/>
                  <a:pt x="258344" y="1318556"/>
                </a:cubicBezTo>
                <a:cubicBezTo>
                  <a:pt x="258588" y="1318556"/>
                  <a:pt x="258588" y="1319288"/>
                  <a:pt x="258588" y="1319532"/>
                </a:cubicBezTo>
                <a:cubicBezTo>
                  <a:pt x="258832" y="1320020"/>
                  <a:pt x="258588" y="1320020"/>
                  <a:pt x="258588" y="1320020"/>
                </a:cubicBezTo>
                <a:lnTo>
                  <a:pt x="258089" y="1320020"/>
                </a:lnTo>
                <a:lnTo>
                  <a:pt x="258100" y="1320022"/>
                </a:lnTo>
                <a:lnTo>
                  <a:pt x="258832" y="1320266"/>
                </a:lnTo>
                <a:lnTo>
                  <a:pt x="259076" y="1319289"/>
                </a:lnTo>
                <a:cubicBezTo>
                  <a:pt x="264446" y="1320266"/>
                  <a:pt x="269328" y="1324415"/>
                  <a:pt x="275674" y="1322951"/>
                </a:cubicBezTo>
                <a:cubicBezTo>
                  <a:pt x="271525" y="1318557"/>
                  <a:pt x="269328" y="1312943"/>
                  <a:pt x="263714" y="1309770"/>
                </a:cubicBezTo>
                <a:lnTo>
                  <a:pt x="263958" y="1309038"/>
                </a:lnTo>
                <a:lnTo>
                  <a:pt x="263835" y="1308875"/>
                </a:lnTo>
                <a:lnTo>
                  <a:pt x="263714" y="1309037"/>
                </a:lnTo>
                <a:cubicBezTo>
                  <a:pt x="262493" y="1309281"/>
                  <a:pt x="260785" y="1309281"/>
                  <a:pt x="259320" y="1309281"/>
                </a:cubicBezTo>
                <a:cubicBezTo>
                  <a:pt x="256635" y="1309281"/>
                  <a:pt x="254194" y="1309037"/>
                  <a:pt x="251510" y="1308793"/>
                </a:cubicBezTo>
                <a:close/>
                <a:moveTo>
                  <a:pt x="1264715" y="1306597"/>
                </a:moveTo>
                <a:lnTo>
                  <a:pt x="1264714" y="1306597"/>
                </a:lnTo>
                <a:lnTo>
                  <a:pt x="1264715" y="1306598"/>
                </a:lnTo>
                <a:close/>
                <a:moveTo>
                  <a:pt x="1289856" y="1306351"/>
                </a:moveTo>
                <a:lnTo>
                  <a:pt x="1290588" y="1306595"/>
                </a:lnTo>
                <a:lnTo>
                  <a:pt x="1290588" y="1307083"/>
                </a:lnTo>
                <a:lnTo>
                  <a:pt x="1289368" y="1308060"/>
                </a:lnTo>
                <a:lnTo>
                  <a:pt x="1288879" y="1308304"/>
                </a:lnTo>
                <a:lnTo>
                  <a:pt x="1288147" y="1307816"/>
                </a:lnTo>
                <a:close/>
                <a:moveTo>
                  <a:pt x="630089" y="1303911"/>
                </a:moveTo>
                <a:cubicBezTo>
                  <a:pt x="630333" y="1303911"/>
                  <a:pt x="630577" y="1304155"/>
                  <a:pt x="630577" y="1304643"/>
                </a:cubicBezTo>
                <a:cubicBezTo>
                  <a:pt x="630577" y="1304887"/>
                  <a:pt x="630333" y="1305131"/>
                  <a:pt x="630089" y="1305131"/>
                </a:cubicBezTo>
                <a:cubicBezTo>
                  <a:pt x="614223" y="1305376"/>
                  <a:pt x="598601" y="1306596"/>
                  <a:pt x="583224" y="1307328"/>
                </a:cubicBezTo>
                <a:cubicBezTo>
                  <a:pt x="577366" y="1308060"/>
                  <a:pt x="571263" y="1308305"/>
                  <a:pt x="565161" y="1308793"/>
                </a:cubicBezTo>
                <a:cubicBezTo>
                  <a:pt x="564917" y="1308793"/>
                  <a:pt x="564429" y="1308549"/>
                  <a:pt x="564429" y="1308060"/>
                </a:cubicBezTo>
                <a:cubicBezTo>
                  <a:pt x="564429" y="1307816"/>
                  <a:pt x="564673" y="1307328"/>
                  <a:pt x="565161" y="1307328"/>
                </a:cubicBezTo>
                <a:cubicBezTo>
                  <a:pt x="571263" y="1307084"/>
                  <a:pt x="577122" y="1306596"/>
                  <a:pt x="583224" y="1306352"/>
                </a:cubicBezTo>
                <a:cubicBezTo>
                  <a:pt x="598357" y="1305131"/>
                  <a:pt x="614223" y="1304155"/>
                  <a:pt x="630089" y="1303911"/>
                </a:cubicBezTo>
                <a:close/>
                <a:moveTo>
                  <a:pt x="212606" y="1303197"/>
                </a:moveTo>
                <a:lnTo>
                  <a:pt x="212456" y="1303423"/>
                </a:lnTo>
                <a:cubicBezTo>
                  <a:pt x="212700" y="1304399"/>
                  <a:pt x="213188" y="1304887"/>
                  <a:pt x="213432" y="1305863"/>
                </a:cubicBezTo>
                <a:cubicBezTo>
                  <a:pt x="213920" y="1306352"/>
                  <a:pt x="214164" y="1306840"/>
                  <a:pt x="214408" y="1307816"/>
                </a:cubicBezTo>
                <a:lnTo>
                  <a:pt x="214408" y="1307817"/>
                </a:lnTo>
                <a:lnTo>
                  <a:pt x="215141" y="1308305"/>
                </a:lnTo>
                <a:lnTo>
                  <a:pt x="215629" y="1307817"/>
                </a:lnTo>
                <a:cubicBezTo>
                  <a:pt x="216850" y="1309770"/>
                  <a:pt x="219046" y="1310746"/>
                  <a:pt x="222219" y="1310746"/>
                </a:cubicBezTo>
                <a:lnTo>
                  <a:pt x="217032" y="1306031"/>
                </a:lnTo>
                <a:lnTo>
                  <a:pt x="216361" y="1305863"/>
                </a:lnTo>
                <a:cubicBezTo>
                  <a:pt x="215873" y="1304887"/>
                  <a:pt x="214896" y="1304399"/>
                  <a:pt x="213920" y="1304155"/>
                </a:cubicBezTo>
                <a:lnTo>
                  <a:pt x="212981" y="1303403"/>
                </a:lnTo>
                <a:lnTo>
                  <a:pt x="212944" y="1303422"/>
                </a:lnTo>
                <a:close/>
                <a:moveTo>
                  <a:pt x="510974" y="1303178"/>
                </a:moveTo>
                <a:lnTo>
                  <a:pt x="512439" y="1303178"/>
                </a:lnTo>
                <a:lnTo>
                  <a:pt x="513171" y="1303422"/>
                </a:lnTo>
                <a:lnTo>
                  <a:pt x="512683" y="1304398"/>
                </a:lnTo>
                <a:lnTo>
                  <a:pt x="511462" y="1304398"/>
                </a:lnTo>
                <a:lnTo>
                  <a:pt x="510974" y="1304398"/>
                </a:lnTo>
                <a:lnTo>
                  <a:pt x="510486" y="1303910"/>
                </a:lnTo>
                <a:close/>
                <a:moveTo>
                  <a:pt x="328397" y="1300983"/>
                </a:moveTo>
                <a:cubicBezTo>
                  <a:pt x="325956" y="1303668"/>
                  <a:pt x="323759" y="1305865"/>
                  <a:pt x="321563" y="1308305"/>
                </a:cubicBezTo>
                <a:cubicBezTo>
                  <a:pt x="318878" y="1309282"/>
                  <a:pt x="317169" y="1310990"/>
                  <a:pt x="316437" y="1313187"/>
                </a:cubicBezTo>
                <a:cubicBezTo>
                  <a:pt x="317901" y="1314896"/>
                  <a:pt x="320342" y="1315384"/>
                  <a:pt x="321563" y="1317337"/>
                </a:cubicBezTo>
                <a:lnTo>
                  <a:pt x="320836" y="1317579"/>
                </a:lnTo>
                <a:lnTo>
                  <a:pt x="321318" y="1317579"/>
                </a:lnTo>
                <a:cubicBezTo>
                  <a:pt x="322051" y="1318311"/>
                  <a:pt x="323027" y="1319044"/>
                  <a:pt x="323759" y="1319532"/>
                </a:cubicBezTo>
                <a:lnTo>
                  <a:pt x="325322" y="1320899"/>
                </a:lnTo>
                <a:lnTo>
                  <a:pt x="325712" y="1320510"/>
                </a:lnTo>
                <a:lnTo>
                  <a:pt x="337382" y="1324477"/>
                </a:lnTo>
                <a:lnTo>
                  <a:pt x="336940" y="1323681"/>
                </a:lnTo>
                <a:lnTo>
                  <a:pt x="336940" y="1323681"/>
                </a:lnTo>
                <a:lnTo>
                  <a:pt x="336586" y="1323592"/>
                </a:lnTo>
                <a:lnTo>
                  <a:pt x="336452" y="1323682"/>
                </a:lnTo>
                <a:lnTo>
                  <a:pt x="336365" y="1323537"/>
                </a:lnTo>
                <a:lnTo>
                  <a:pt x="335964" y="1323437"/>
                </a:lnTo>
                <a:lnTo>
                  <a:pt x="334988" y="1321485"/>
                </a:lnTo>
                <a:lnTo>
                  <a:pt x="335232" y="1320753"/>
                </a:lnTo>
                <a:lnTo>
                  <a:pt x="335231" y="1320754"/>
                </a:lnTo>
                <a:cubicBezTo>
                  <a:pt x="333279" y="1319045"/>
                  <a:pt x="328641" y="1315384"/>
                  <a:pt x="331082" y="1312699"/>
                </a:cubicBezTo>
                <a:cubicBezTo>
                  <a:pt x="333767" y="1312699"/>
                  <a:pt x="335231" y="1314896"/>
                  <a:pt x="337428" y="1316116"/>
                </a:cubicBezTo>
                <a:cubicBezTo>
                  <a:pt x="340357" y="1318557"/>
                  <a:pt x="343286" y="1320510"/>
                  <a:pt x="346459" y="1322951"/>
                </a:cubicBezTo>
                <a:cubicBezTo>
                  <a:pt x="348656" y="1325147"/>
                  <a:pt x="350365" y="1326856"/>
                  <a:pt x="354758" y="1326856"/>
                </a:cubicBezTo>
                <a:cubicBezTo>
                  <a:pt x="353294" y="1321242"/>
                  <a:pt x="344263" y="1320510"/>
                  <a:pt x="345483" y="1313431"/>
                </a:cubicBezTo>
                <a:cubicBezTo>
                  <a:pt x="348412" y="1313187"/>
                  <a:pt x="350609" y="1316604"/>
                  <a:pt x="353294" y="1318557"/>
                </a:cubicBezTo>
                <a:cubicBezTo>
                  <a:pt x="357199" y="1321486"/>
                  <a:pt x="361837" y="1323195"/>
                  <a:pt x="364278" y="1327832"/>
                </a:cubicBezTo>
                <a:cubicBezTo>
                  <a:pt x="366963" y="1328809"/>
                  <a:pt x="369647" y="1329541"/>
                  <a:pt x="371600" y="1328809"/>
                </a:cubicBezTo>
                <a:lnTo>
                  <a:pt x="371600" y="1328074"/>
                </a:lnTo>
                <a:lnTo>
                  <a:pt x="369160" y="1325634"/>
                </a:lnTo>
                <a:cubicBezTo>
                  <a:pt x="368428" y="1324902"/>
                  <a:pt x="368184" y="1323926"/>
                  <a:pt x="367207" y="1323437"/>
                </a:cubicBezTo>
                <a:lnTo>
                  <a:pt x="367207" y="1323342"/>
                </a:lnTo>
                <a:lnTo>
                  <a:pt x="361837" y="1315871"/>
                </a:lnTo>
                <a:cubicBezTo>
                  <a:pt x="363668" y="1315261"/>
                  <a:pt x="365315" y="1315932"/>
                  <a:pt x="366780" y="1317030"/>
                </a:cubicBezTo>
                <a:lnTo>
                  <a:pt x="369906" y="1320058"/>
                </a:lnTo>
                <a:lnTo>
                  <a:pt x="370136" y="1320020"/>
                </a:lnTo>
                <a:cubicBezTo>
                  <a:pt x="371845" y="1321241"/>
                  <a:pt x="373310" y="1322461"/>
                  <a:pt x="375018" y="1323681"/>
                </a:cubicBezTo>
                <a:lnTo>
                  <a:pt x="379996" y="1327474"/>
                </a:lnTo>
                <a:lnTo>
                  <a:pt x="380387" y="1327344"/>
                </a:lnTo>
                <a:lnTo>
                  <a:pt x="387809" y="1329200"/>
                </a:lnTo>
                <a:lnTo>
                  <a:pt x="386734" y="1327587"/>
                </a:lnTo>
                <a:lnTo>
                  <a:pt x="385794" y="1325944"/>
                </a:lnTo>
                <a:lnTo>
                  <a:pt x="385513" y="1326367"/>
                </a:lnTo>
                <a:cubicBezTo>
                  <a:pt x="383561" y="1323438"/>
                  <a:pt x="375750" y="1320264"/>
                  <a:pt x="379167" y="1316359"/>
                </a:cubicBezTo>
                <a:lnTo>
                  <a:pt x="392485" y="1325634"/>
                </a:lnTo>
                <a:lnTo>
                  <a:pt x="393081" y="1325634"/>
                </a:lnTo>
                <a:lnTo>
                  <a:pt x="394301" y="1326854"/>
                </a:lnTo>
                <a:lnTo>
                  <a:pt x="395278" y="1327506"/>
                </a:lnTo>
                <a:lnTo>
                  <a:pt x="395521" y="1327344"/>
                </a:lnTo>
                <a:cubicBezTo>
                  <a:pt x="397107" y="1327222"/>
                  <a:pt x="398389" y="1328564"/>
                  <a:pt x="399548" y="1329571"/>
                </a:cubicBezTo>
                <a:lnTo>
                  <a:pt x="402548" y="1329766"/>
                </a:lnTo>
                <a:lnTo>
                  <a:pt x="402111" y="1328564"/>
                </a:lnTo>
                <a:lnTo>
                  <a:pt x="401623" y="1327343"/>
                </a:lnTo>
                <a:lnTo>
                  <a:pt x="401623" y="1326855"/>
                </a:lnTo>
                <a:lnTo>
                  <a:pt x="402111" y="1327099"/>
                </a:lnTo>
                <a:lnTo>
                  <a:pt x="403088" y="1328320"/>
                </a:lnTo>
                <a:lnTo>
                  <a:pt x="403558" y="1330046"/>
                </a:lnTo>
                <a:lnTo>
                  <a:pt x="403820" y="1329785"/>
                </a:lnTo>
                <a:cubicBezTo>
                  <a:pt x="405772" y="1330273"/>
                  <a:pt x="406505" y="1331250"/>
                  <a:pt x="408946" y="1331005"/>
                </a:cubicBezTo>
                <a:cubicBezTo>
                  <a:pt x="408457" y="1329297"/>
                  <a:pt x="403088" y="1324659"/>
                  <a:pt x="402111" y="1326856"/>
                </a:cubicBezTo>
                <a:lnTo>
                  <a:pt x="401623" y="1326612"/>
                </a:lnTo>
                <a:lnTo>
                  <a:pt x="400891" y="1326856"/>
                </a:lnTo>
                <a:cubicBezTo>
                  <a:pt x="398450" y="1322707"/>
                  <a:pt x="391371" y="1320754"/>
                  <a:pt x="391860" y="1315140"/>
                </a:cubicBezTo>
                <a:cubicBezTo>
                  <a:pt x="404064" y="1319045"/>
                  <a:pt x="408702" y="1332958"/>
                  <a:pt x="423835" y="1331982"/>
                </a:cubicBezTo>
                <a:lnTo>
                  <a:pt x="423545" y="1331620"/>
                </a:lnTo>
                <a:lnTo>
                  <a:pt x="422615" y="1331248"/>
                </a:lnTo>
                <a:lnTo>
                  <a:pt x="420662" y="1329540"/>
                </a:lnTo>
                <a:cubicBezTo>
                  <a:pt x="417733" y="1327831"/>
                  <a:pt x="411875" y="1326123"/>
                  <a:pt x="413339" y="1321729"/>
                </a:cubicBezTo>
                <a:lnTo>
                  <a:pt x="421933" y="1328231"/>
                </a:lnTo>
                <a:lnTo>
                  <a:pt x="422371" y="1328319"/>
                </a:lnTo>
                <a:lnTo>
                  <a:pt x="423835" y="1329540"/>
                </a:lnTo>
                <a:lnTo>
                  <a:pt x="424293" y="1329906"/>
                </a:lnTo>
                <a:lnTo>
                  <a:pt x="424567" y="1329541"/>
                </a:lnTo>
                <a:cubicBezTo>
                  <a:pt x="428961" y="1333446"/>
                  <a:pt x="434819" y="1333690"/>
                  <a:pt x="442141" y="1333446"/>
                </a:cubicBezTo>
                <a:lnTo>
                  <a:pt x="440720" y="1331136"/>
                </a:lnTo>
                <a:lnTo>
                  <a:pt x="438725" y="1329540"/>
                </a:lnTo>
                <a:lnTo>
                  <a:pt x="436772" y="1327831"/>
                </a:lnTo>
                <a:lnTo>
                  <a:pt x="436772" y="1327830"/>
                </a:lnTo>
                <a:lnTo>
                  <a:pt x="436527" y="1328075"/>
                </a:lnTo>
                <a:cubicBezTo>
                  <a:pt x="434331" y="1327343"/>
                  <a:pt x="433110" y="1325390"/>
                  <a:pt x="430669" y="1324902"/>
                </a:cubicBezTo>
                <a:lnTo>
                  <a:pt x="430669" y="1325877"/>
                </a:lnTo>
                <a:lnTo>
                  <a:pt x="430670" y="1325878"/>
                </a:lnTo>
                <a:lnTo>
                  <a:pt x="431402" y="1327099"/>
                </a:lnTo>
                <a:lnTo>
                  <a:pt x="431891" y="1328075"/>
                </a:lnTo>
                <a:lnTo>
                  <a:pt x="431647" y="1328563"/>
                </a:lnTo>
                <a:lnTo>
                  <a:pt x="431402" y="1328319"/>
                </a:lnTo>
                <a:lnTo>
                  <a:pt x="430914" y="1327343"/>
                </a:lnTo>
                <a:lnTo>
                  <a:pt x="430181" y="1326243"/>
                </a:lnTo>
                <a:lnTo>
                  <a:pt x="430181" y="1326366"/>
                </a:lnTo>
                <a:cubicBezTo>
                  <a:pt x="428716" y="1323925"/>
                  <a:pt x="424323" y="1323925"/>
                  <a:pt x="424323" y="1319776"/>
                </a:cubicBezTo>
                <a:lnTo>
                  <a:pt x="437536" y="1326855"/>
                </a:lnTo>
                <a:lnTo>
                  <a:pt x="437749" y="1326855"/>
                </a:lnTo>
                <a:lnTo>
                  <a:pt x="439701" y="1328075"/>
                </a:lnTo>
                <a:lnTo>
                  <a:pt x="442142" y="1330272"/>
                </a:lnTo>
                <a:lnTo>
                  <a:pt x="442142" y="1330353"/>
                </a:lnTo>
                <a:lnTo>
                  <a:pt x="442385" y="1330029"/>
                </a:lnTo>
                <a:cubicBezTo>
                  <a:pt x="444582" y="1330517"/>
                  <a:pt x="445559" y="1332958"/>
                  <a:pt x="448000" y="1333446"/>
                </a:cubicBezTo>
                <a:cubicBezTo>
                  <a:pt x="450440" y="1333935"/>
                  <a:pt x="452393" y="1332470"/>
                  <a:pt x="455322" y="1332226"/>
                </a:cubicBezTo>
                <a:cubicBezTo>
                  <a:pt x="456543" y="1331982"/>
                  <a:pt x="458740" y="1334179"/>
                  <a:pt x="459471" y="1331738"/>
                </a:cubicBezTo>
                <a:lnTo>
                  <a:pt x="459902" y="1331451"/>
                </a:lnTo>
                <a:lnTo>
                  <a:pt x="452637" y="1326123"/>
                </a:lnTo>
                <a:lnTo>
                  <a:pt x="452150" y="1325879"/>
                </a:lnTo>
                <a:lnTo>
                  <a:pt x="452045" y="1325251"/>
                </a:lnTo>
                <a:lnTo>
                  <a:pt x="451417" y="1325880"/>
                </a:lnTo>
                <a:cubicBezTo>
                  <a:pt x="449220" y="1325880"/>
                  <a:pt x="449220" y="1323927"/>
                  <a:pt x="447267" y="1323683"/>
                </a:cubicBezTo>
                <a:lnTo>
                  <a:pt x="447095" y="1324113"/>
                </a:lnTo>
                <a:lnTo>
                  <a:pt x="447267" y="1324170"/>
                </a:lnTo>
                <a:cubicBezTo>
                  <a:pt x="447511" y="1325146"/>
                  <a:pt x="447756" y="1325635"/>
                  <a:pt x="448244" y="1326123"/>
                </a:cubicBezTo>
                <a:cubicBezTo>
                  <a:pt x="448732" y="1326367"/>
                  <a:pt x="448976" y="1326855"/>
                  <a:pt x="449220" y="1327099"/>
                </a:cubicBezTo>
                <a:cubicBezTo>
                  <a:pt x="449220" y="1327343"/>
                  <a:pt x="449220" y="1327587"/>
                  <a:pt x="448732" y="1327831"/>
                </a:cubicBezTo>
                <a:cubicBezTo>
                  <a:pt x="448488" y="1327831"/>
                  <a:pt x="448488" y="1327831"/>
                  <a:pt x="448244" y="1327831"/>
                </a:cubicBezTo>
                <a:cubicBezTo>
                  <a:pt x="448244" y="1327587"/>
                  <a:pt x="448000" y="1327343"/>
                  <a:pt x="447511" y="1326855"/>
                </a:cubicBezTo>
                <a:cubicBezTo>
                  <a:pt x="447023" y="1326123"/>
                  <a:pt x="446535" y="1325635"/>
                  <a:pt x="446291" y="1324902"/>
                </a:cubicBezTo>
                <a:lnTo>
                  <a:pt x="446388" y="1324512"/>
                </a:lnTo>
                <a:lnTo>
                  <a:pt x="446291" y="1324415"/>
                </a:lnTo>
                <a:lnTo>
                  <a:pt x="445803" y="1324171"/>
                </a:lnTo>
                <a:cubicBezTo>
                  <a:pt x="443850" y="1323927"/>
                  <a:pt x="442385" y="1322951"/>
                  <a:pt x="441653" y="1321486"/>
                </a:cubicBezTo>
                <a:cubicBezTo>
                  <a:pt x="440921" y="1319289"/>
                  <a:pt x="443606" y="1319045"/>
                  <a:pt x="442141" y="1317337"/>
                </a:cubicBezTo>
                <a:cubicBezTo>
                  <a:pt x="427984" y="1315628"/>
                  <a:pt x="411875" y="1316116"/>
                  <a:pt x="394301" y="1313919"/>
                </a:cubicBezTo>
                <a:cubicBezTo>
                  <a:pt x="387222" y="1313187"/>
                  <a:pt x="379655" y="1310502"/>
                  <a:pt x="375018" y="1312455"/>
                </a:cubicBezTo>
                <a:cubicBezTo>
                  <a:pt x="371600" y="1310014"/>
                  <a:pt x="366963" y="1311234"/>
                  <a:pt x="362325" y="1310258"/>
                </a:cubicBezTo>
                <a:cubicBezTo>
                  <a:pt x="359640" y="1309770"/>
                  <a:pt x="356955" y="1308305"/>
                  <a:pt x="354026" y="1307573"/>
                </a:cubicBezTo>
                <a:cubicBezTo>
                  <a:pt x="352806" y="1307329"/>
                  <a:pt x="351341" y="1307817"/>
                  <a:pt x="349877" y="1307573"/>
                </a:cubicBezTo>
                <a:cubicBezTo>
                  <a:pt x="344995" y="1306597"/>
                  <a:pt x="339625" y="1303912"/>
                  <a:pt x="334011" y="1303912"/>
                </a:cubicBezTo>
                <a:cubicBezTo>
                  <a:pt x="332058" y="1302691"/>
                  <a:pt x="330838" y="1301715"/>
                  <a:pt x="328397" y="1300983"/>
                </a:cubicBezTo>
                <a:close/>
                <a:moveTo>
                  <a:pt x="192196" y="1298054"/>
                </a:moveTo>
                <a:lnTo>
                  <a:pt x="191763" y="1298270"/>
                </a:lnTo>
                <a:lnTo>
                  <a:pt x="192197" y="1300005"/>
                </a:lnTo>
                <a:cubicBezTo>
                  <a:pt x="192441" y="1300493"/>
                  <a:pt x="192685" y="1300737"/>
                  <a:pt x="192685" y="1301225"/>
                </a:cubicBezTo>
                <a:lnTo>
                  <a:pt x="192684" y="1301227"/>
                </a:lnTo>
                <a:lnTo>
                  <a:pt x="193417" y="1301471"/>
                </a:lnTo>
                <a:lnTo>
                  <a:pt x="193417" y="1300739"/>
                </a:lnTo>
                <a:cubicBezTo>
                  <a:pt x="195126" y="1302203"/>
                  <a:pt x="198787" y="1306109"/>
                  <a:pt x="200496" y="1303424"/>
                </a:cubicBezTo>
                <a:cubicBezTo>
                  <a:pt x="197810" y="1302203"/>
                  <a:pt x="195126" y="1298542"/>
                  <a:pt x="192440" y="1299030"/>
                </a:cubicBezTo>
                <a:close/>
                <a:moveTo>
                  <a:pt x="313752" y="1295613"/>
                </a:moveTo>
                <a:lnTo>
                  <a:pt x="294093" y="1314894"/>
                </a:lnTo>
                <a:lnTo>
                  <a:pt x="294225" y="1314894"/>
                </a:lnTo>
                <a:cubicBezTo>
                  <a:pt x="296666" y="1313918"/>
                  <a:pt x="298619" y="1315382"/>
                  <a:pt x="299839" y="1316359"/>
                </a:cubicBezTo>
                <a:cubicBezTo>
                  <a:pt x="300572" y="1317335"/>
                  <a:pt x="301548" y="1317823"/>
                  <a:pt x="302280" y="1318067"/>
                </a:cubicBezTo>
                <a:lnTo>
                  <a:pt x="302379" y="1318314"/>
                </a:lnTo>
                <a:lnTo>
                  <a:pt x="304721" y="1319289"/>
                </a:lnTo>
                <a:cubicBezTo>
                  <a:pt x="309114" y="1311234"/>
                  <a:pt x="317413" y="1307817"/>
                  <a:pt x="322783" y="1300739"/>
                </a:cubicBezTo>
                <a:cubicBezTo>
                  <a:pt x="317901" y="1300739"/>
                  <a:pt x="317657" y="1297322"/>
                  <a:pt x="313752" y="1295613"/>
                </a:cubicBezTo>
                <a:close/>
                <a:moveTo>
                  <a:pt x="137441" y="1294230"/>
                </a:moveTo>
                <a:lnTo>
                  <a:pt x="137522" y="1294391"/>
                </a:lnTo>
                <a:lnTo>
                  <a:pt x="137375" y="1294978"/>
                </a:lnTo>
                <a:lnTo>
                  <a:pt x="137765" y="1294881"/>
                </a:lnTo>
                <a:cubicBezTo>
                  <a:pt x="138742" y="1295125"/>
                  <a:pt x="138497" y="1296589"/>
                  <a:pt x="140451" y="1296101"/>
                </a:cubicBezTo>
                <a:cubicBezTo>
                  <a:pt x="140695" y="1294392"/>
                  <a:pt x="139474" y="1294392"/>
                  <a:pt x="137765" y="1294392"/>
                </a:cubicBezTo>
                <a:close/>
                <a:moveTo>
                  <a:pt x="703803" y="1294148"/>
                </a:moveTo>
                <a:lnTo>
                  <a:pt x="703314" y="1294637"/>
                </a:lnTo>
                <a:cubicBezTo>
                  <a:pt x="703070" y="1294637"/>
                  <a:pt x="702582" y="1294637"/>
                  <a:pt x="702338" y="1294637"/>
                </a:cubicBezTo>
                <a:cubicBezTo>
                  <a:pt x="701362" y="1297077"/>
                  <a:pt x="704291" y="1299518"/>
                  <a:pt x="703314" y="1303424"/>
                </a:cubicBezTo>
                <a:cubicBezTo>
                  <a:pt x="705023" y="1303424"/>
                  <a:pt x="706976" y="1303668"/>
                  <a:pt x="707464" y="1302936"/>
                </a:cubicBezTo>
                <a:cubicBezTo>
                  <a:pt x="707464" y="1302203"/>
                  <a:pt x="707464" y="1301227"/>
                  <a:pt x="707464" y="1300251"/>
                </a:cubicBezTo>
                <a:lnTo>
                  <a:pt x="708144" y="1300421"/>
                </a:lnTo>
                <a:lnTo>
                  <a:pt x="703803" y="1294392"/>
                </a:lnTo>
                <a:close/>
                <a:moveTo>
                  <a:pt x="136057" y="1292684"/>
                </a:moveTo>
                <a:cubicBezTo>
                  <a:pt x="135080" y="1292684"/>
                  <a:pt x="134104" y="1292928"/>
                  <a:pt x="133860" y="1293660"/>
                </a:cubicBezTo>
                <a:lnTo>
                  <a:pt x="136301" y="1294881"/>
                </a:lnTo>
                <a:lnTo>
                  <a:pt x="136301" y="1294880"/>
                </a:lnTo>
                <a:lnTo>
                  <a:pt x="136545" y="1294147"/>
                </a:lnTo>
                <a:lnTo>
                  <a:pt x="136653" y="1293985"/>
                </a:lnTo>
                <a:lnTo>
                  <a:pt x="136545" y="1293660"/>
                </a:lnTo>
                <a:cubicBezTo>
                  <a:pt x="136057" y="1293660"/>
                  <a:pt x="136301" y="1293172"/>
                  <a:pt x="136057" y="1292684"/>
                </a:cubicBezTo>
                <a:close/>
                <a:moveTo>
                  <a:pt x="651568" y="1291462"/>
                </a:moveTo>
                <a:cubicBezTo>
                  <a:pt x="651812" y="1291218"/>
                  <a:pt x="652056" y="1291462"/>
                  <a:pt x="652300" y="1291462"/>
                </a:cubicBezTo>
                <a:cubicBezTo>
                  <a:pt x="655229" y="1295612"/>
                  <a:pt x="657426" y="1300738"/>
                  <a:pt x="658646" y="1306108"/>
                </a:cubicBezTo>
                <a:cubicBezTo>
                  <a:pt x="658646" y="1306352"/>
                  <a:pt x="658646" y="1306596"/>
                  <a:pt x="658402" y="1306596"/>
                </a:cubicBezTo>
                <a:cubicBezTo>
                  <a:pt x="658158" y="1306596"/>
                  <a:pt x="658158" y="1306596"/>
                  <a:pt x="658158" y="1306596"/>
                </a:cubicBezTo>
                <a:cubicBezTo>
                  <a:pt x="657914" y="1306596"/>
                  <a:pt x="657914" y="1306596"/>
                  <a:pt x="657670" y="1306352"/>
                </a:cubicBezTo>
                <a:cubicBezTo>
                  <a:pt x="656694" y="1300982"/>
                  <a:pt x="654253" y="1296344"/>
                  <a:pt x="651568" y="1292439"/>
                </a:cubicBezTo>
                <a:cubicBezTo>
                  <a:pt x="651324" y="1292195"/>
                  <a:pt x="651324" y="1291707"/>
                  <a:pt x="651568" y="1291462"/>
                </a:cubicBezTo>
                <a:close/>
                <a:moveTo>
                  <a:pt x="783225" y="1291181"/>
                </a:moveTo>
                <a:lnTo>
                  <a:pt x="783305" y="1291288"/>
                </a:lnTo>
                <a:lnTo>
                  <a:pt x="783375" y="1291219"/>
                </a:lnTo>
                <a:close/>
                <a:moveTo>
                  <a:pt x="128164" y="1290975"/>
                </a:moveTo>
                <a:lnTo>
                  <a:pt x="128002" y="1291218"/>
                </a:lnTo>
                <a:lnTo>
                  <a:pt x="127758" y="1291462"/>
                </a:lnTo>
                <a:lnTo>
                  <a:pt x="127301" y="1291614"/>
                </a:lnTo>
                <a:lnTo>
                  <a:pt x="127270" y="1291708"/>
                </a:lnTo>
                <a:lnTo>
                  <a:pt x="128002" y="1291952"/>
                </a:lnTo>
                <a:cubicBezTo>
                  <a:pt x="128489" y="1291952"/>
                  <a:pt x="128734" y="1291952"/>
                  <a:pt x="128978" y="1291952"/>
                </a:cubicBezTo>
                <a:cubicBezTo>
                  <a:pt x="128978" y="1291463"/>
                  <a:pt x="128978" y="1291219"/>
                  <a:pt x="128978" y="1290975"/>
                </a:cubicBezTo>
                <a:close/>
                <a:moveTo>
                  <a:pt x="127239" y="1290707"/>
                </a:moveTo>
                <a:lnTo>
                  <a:pt x="126293" y="1291463"/>
                </a:lnTo>
                <a:lnTo>
                  <a:pt x="126802" y="1291259"/>
                </a:lnTo>
                <a:lnTo>
                  <a:pt x="126781" y="1291218"/>
                </a:lnTo>
                <a:lnTo>
                  <a:pt x="127026" y="1290973"/>
                </a:lnTo>
                <a:close/>
                <a:moveTo>
                  <a:pt x="801748" y="1289309"/>
                </a:moveTo>
                <a:lnTo>
                  <a:pt x="800949" y="1289509"/>
                </a:lnTo>
                <a:lnTo>
                  <a:pt x="798996" y="1290594"/>
                </a:lnTo>
                <a:lnTo>
                  <a:pt x="798996" y="1290731"/>
                </a:lnTo>
                <a:cubicBezTo>
                  <a:pt x="800217" y="1290731"/>
                  <a:pt x="801193" y="1290487"/>
                  <a:pt x="801681" y="1289511"/>
                </a:cubicBezTo>
                <a:close/>
                <a:moveTo>
                  <a:pt x="650104" y="1288045"/>
                </a:moveTo>
                <a:cubicBezTo>
                  <a:pt x="652301" y="1288045"/>
                  <a:pt x="652789" y="1289265"/>
                  <a:pt x="654254" y="1289754"/>
                </a:cubicBezTo>
                <a:cubicBezTo>
                  <a:pt x="653766" y="1290974"/>
                  <a:pt x="651325" y="1289998"/>
                  <a:pt x="650104" y="1290486"/>
                </a:cubicBezTo>
                <a:cubicBezTo>
                  <a:pt x="650104" y="1289510"/>
                  <a:pt x="650104" y="1289021"/>
                  <a:pt x="650104" y="1288045"/>
                </a:cubicBezTo>
                <a:close/>
                <a:moveTo>
                  <a:pt x="327421" y="1287070"/>
                </a:moveTo>
                <a:cubicBezTo>
                  <a:pt x="325224" y="1286826"/>
                  <a:pt x="324980" y="1288046"/>
                  <a:pt x="323271" y="1288046"/>
                </a:cubicBezTo>
                <a:cubicBezTo>
                  <a:pt x="323271" y="1289999"/>
                  <a:pt x="325224" y="1289999"/>
                  <a:pt x="326932" y="1290487"/>
                </a:cubicBezTo>
                <a:cubicBezTo>
                  <a:pt x="327421" y="1289511"/>
                  <a:pt x="327421" y="1288534"/>
                  <a:pt x="327421" y="1287070"/>
                </a:cubicBezTo>
                <a:close/>
                <a:moveTo>
                  <a:pt x="997813" y="1286589"/>
                </a:moveTo>
                <a:lnTo>
                  <a:pt x="957409" y="1289267"/>
                </a:lnTo>
                <a:cubicBezTo>
                  <a:pt x="953259" y="1289755"/>
                  <a:pt x="949842" y="1289755"/>
                  <a:pt x="947157" y="1290487"/>
                </a:cubicBezTo>
                <a:cubicBezTo>
                  <a:pt x="941299" y="1291463"/>
                  <a:pt x="932024" y="1291463"/>
                  <a:pt x="923481" y="1292440"/>
                </a:cubicBezTo>
                <a:cubicBezTo>
                  <a:pt x="916646" y="1293172"/>
                  <a:pt x="910300" y="1293904"/>
                  <a:pt x="904198" y="1294637"/>
                </a:cubicBezTo>
                <a:cubicBezTo>
                  <a:pt x="899560" y="1294881"/>
                  <a:pt x="896387" y="1293904"/>
                  <a:pt x="893946" y="1296345"/>
                </a:cubicBezTo>
                <a:cubicBezTo>
                  <a:pt x="891994" y="1295857"/>
                  <a:pt x="890529" y="1296589"/>
                  <a:pt x="888088" y="1296833"/>
                </a:cubicBezTo>
                <a:lnTo>
                  <a:pt x="875247" y="1298283"/>
                </a:lnTo>
                <a:lnTo>
                  <a:pt x="876616" y="1298540"/>
                </a:lnTo>
                <a:cubicBezTo>
                  <a:pt x="876860" y="1298540"/>
                  <a:pt x="877104" y="1298540"/>
                  <a:pt x="877349" y="1298540"/>
                </a:cubicBezTo>
                <a:cubicBezTo>
                  <a:pt x="877593" y="1298540"/>
                  <a:pt x="877837" y="1298784"/>
                  <a:pt x="877837" y="1299029"/>
                </a:cubicBezTo>
                <a:cubicBezTo>
                  <a:pt x="877837" y="1299029"/>
                  <a:pt x="877593" y="1299273"/>
                  <a:pt x="877349" y="1299273"/>
                </a:cubicBezTo>
                <a:cubicBezTo>
                  <a:pt x="877104" y="1299273"/>
                  <a:pt x="876860" y="1299273"/>
                  <a:pt x="876616" y="1299273"/>
                </a:cubicBezTo>
                <a:cubicBezTo>
                  <a:pt x="876372" y="1299273"/>
                  <a:pt x="876128" y="1299273"/>
                  <a:pt x="876128" y="1299273"/>
                </a:cubicBezTo>
                <a:lnTo>
                  <a:pt x="872467" y="1298586"/>
                </a:lnTo>
                <a:lnTo>
                  <a:pt x="872467" y="1299030"/>
                </a:lnTo>
                <a:cubicBezTo>
                  <a:pt x="870026" y="1295857"/>
                  <a:pt x="866608" y="1299274"/>
                  <a:pt x="862459" y="1299762"/>
                </a:cubicBezTo>
                <a:cubicBezTo>
                  <a:pt x="860018" y="1300495"/>
                  <a:pt x="856845" y="1299762"/>
                  <a:pt x="854160" y="1300495"/>
                </a:cubicBezTo>
                <a:cubicBezTo>
                  <a:pt x="853184" y="1300739"/>
                  <a:pt x="851963" y="1301715"/>
                  <a:pt x="850987" y="1301959"/>
                </a:cubicBezTo>
                <a:cubicBezTo>
                  <a:pt x="847814" y="1302936"/>
                  <a:pt x="843908" y="1302936"/>
                  <a:pt x="840247" y="1303668"/>
                </a:cubicBezTo>
                <a:cubicBezTo>
                  <a:pt x="836586" y="1304644"/>
                  <a:pt x="833657" y="1305620"/>
                  <a:pt x="830972" y="1305865"/>
                </a:cubicBezTo>
                <a:cubicBezTo>
                  <a:pt x="829019" y="1305865"/>
                  <a:pt x="827066" y="1305620"/>
                  <a:pt x="825602" y="1305865"/>
                </a:cubicBezTo>
                <a:cubicBezTo>
                  <a:pt x="823405" y="1306353"/>
                  <a:pt x="821208" y="1308305"/>
                  <a:pt x="819500" y="1308550"/>
                </a:cubicBezTo>
                <a:lnTo>
                  <a:pt x="817256" y="1308745"/>
                </a:lnTo>
                <a:lnTo>
                  <a:pt x="829507" y="1310012"/>
                </a:lnTo>
                <a:cubicBezTo>
                  <a:pt x="837806" y="1310745"/>
                  <a:pt x="846105" y="1311965"/>
                  <a:pt x="854648" y="1310745"/>
                </a:cubicBezTo>
                <a:cubicBezTo>
                  <a:pt x="855136" y="1310745"/>
                  <a:pt x="855380" y="1310989"/>
                  <a:pt x="855380" y="1311477"/>
                </a:cubicBezTo>
                <a:cubicBezTo>
                  <a:pt x="855624" y="1311965"/>
                  <a:pt x="855380" y="1312453"/>
                  <a:pt x="854648" y="1312453"/>
                </a:cubicBezTo>
                <a:cubicBezTo>
                  <a:pt x="851963" y="1312697"/>
                  <a:pt x="849278" y="1312942"/>
                  <a:pt x="846593" y="1312942"/>
                </a:cubicBezTo>
                <a:cubicBezTo>
                  <a:pt x="840735" y="1312942"/>
                  <a:pt x="834877" y="1312209"/>
                  <a:pt x="829263" y="1311721"/>
                </a:cubicBezTo>
                <a:lnTo>
                  <a:pt x="815351" y="1310257"/>
                </a:lnTo>
                <a:lnTo>
                  <a:pt x="815350" y="1310258"/>
                </a:lnTo>
                <a:lnTo>
                  <a:pt x="815838" y="1311234"/>
                </a:lnTo>
                <a:cubicBezTo>
                  <a:pt x="807539" y="1310258"/>
                  <a:pt x="798996" y="1309526"/>
                  <a:pt x="792650" y="1311234"/>
                </a:cubicBezTo>
                <a:lnTo>
                  <a:pt x="792894" y="1310502"/>
                </a:lnTo>
                <a:lnTo>
                  <a:pt x="792710" y="1310441"/>
                </a:lnTo>
                <a:lnTo>
                  <a:pt x="792651" y="1310500"/>
                </a:lnTo>
                <a:lnTo>
                  <a:pt x="790698" y="1310745"/>
                </a:lnTo>
                <a:lnTo>
                  <a:pt x="788745" y="1311233"/>
                </a:lnTo>
                <a:lnTo>
                  <a:pt x="788567" y="1311188"/>
                </a:lnTo>
                <a:lnTo>
                  <a:pt x="788745" y="1311723"/>
                </a:lnTo>
                <a:cubicBezTo>
                  <a:pt x="785328" y="1313675"/>
                  <a:pt x="778981" y="1313431"/>
                  <a:pt x="773611" y="1314652"/>
                </a:cubicBezTo>
                <a:lnTo>
                  <a:pt x="773855" y="1313675"/>
                </a:lnTo>
                <a:lnTo>
                  <a:pt x="773612" y="1313594"/>
                </a:lnTo>
                <a:lnTo>
                  <a:pt x="773612" y="1313674"/>
                </a:lnTo>
                <a:cubicBezTo>
                  <a:pt x="772879" y="1314162"/>
                  <a:pt x="771659" y="1314406"/>
                  <a:pt x="770683" y="1314406"/>
                </a:cubicBezTo>
                <a:lnTo>
                  <a:pt x="769811" y="1314580"/>
                </a:lnTo>
                <a:lnTo>
                  <a:pt x="769706" y="1314896"/>
                </a:lnTo>
                <a:lnTo>
                  <a:pt x="770438" y="1314896"/>
                </a:lnTo>
                <a:lnTo>
                  <a:pt x="769943" y="1315514"/>
                </a:lnTo>
                <a:lnTo>
                  <a:pt x="793626" y="1318067"/>
                </a:lnTo>
                <a:cubicBezTo>
                  <a:pt x="800217" y="1319044"/>
                  <a:pt x="806807" y="1320020"/>
                  <a:pt x="813641" y="1320508"/>
                </a:cubicBezTo>
                <a:cubicBezTo>
                  <a:pt x="819988" y="1321241"/>
                  <a:pt x="828042" y="1319288"/>
                  <a:pt x="835854" y="1317335"/>
                </a:cubicBezTo>
                <a:cubicBezTo>
                  <a:pt x="839759" y="1316359"/>
                  <a:pt x="843420" y="1315383"/>
                  <a:pt x="846837" y="1314650"/>
                </a:cubicBezTo>
                <a:cubicBezTo>
                  <a:pt x="848790" y="1314406"/>
                  <a:pt x="850499" y="1314162"/>
                  <a:pt x="852207" y="1314162"/>
                </a:cubicBezTo>
                <a:cubicBezTo>
                  <a:pt x="853183" y="1314162"/>
                  <a:pt x="854160" y="1313918"/>
                  <a:pt x="854892" y="1313918"/>
                </a:cubicBezTo>
                <a:lnTo>
                  <a:pt x="855156" y="1314094"/>
                </a:lnTo>
                <a:lnTo>
                  <a:pt x="857089" y="1313918"/>
                </a:lnTo>
                <a:lnTo>
                  <a:pt x="856846" y="1314405"/>
                </a:lnTo>
                <a:lnTo>
                  <a:pt x="857089" y="1314162"/>
                </a:lnTo>
                <a:cubicBezTo>
                  <a:pt x="857577" y="1313918"/>
                  <a:pt x="858066" y="1313918"/>
                  <a:pt x="858798" y="1313674"/>
                </a:cubicBezTo>
                <a:lnTo>
                  <a:pt x="861809" y="1313674"/>
                </a:lnTo>
                <a:lnTo>
                  <a:pt x="861727" y="1313430"/>
                </a:lnTo>
                <a:cubicBezTo>
                  <a:pt x="862947" y="1312942"/>
                  <a:pt x="863924" y="1312454"/>
                  <a:pt x="865632" y="1312698"/>
                </a:cubicBezTo>
                <a:lnTo>
                  <a:pt x="865581" y="1312904"/>
                </a:lnTo>
                <a:lnTo>
                  <a:pt x="870514" y="1311965"/>
                </a:lnTo>
                <a:lnTo>
                  <a:pt x="874268" y="1311082"/>
                </a:lnTo>
                <a:lnTo>
                  <a:pt x="874175" y="1310989"/>
                </a:lnTo>
                <a:lnTo>
                  <a:pt x="873897" y="1310433"/>
                </a:lnTo>
                <a:lnTo>
                  <a:pt x="863191" y="1309037"/>
                </a:lnTo>
                <a:cubicBezTo>
                  <a:pt x="862947" y="1309037"/>
                  <a:pt x="862459" y="1308793"/>
                  <a:pt x="862459" y="1308304"/>
                </a:cubicBezTo>
                <a:cubicBezTo>
                  <a:pt x="862459" y="1308060"/>
                  <a:pt x="862947" y="1307328"/>
                  <a:pt x="863191" y="1307328"/>
                </a:cubicBezTo>
                <a:lnTo>
                  <a:pt x="874263" y="1308742"/>
                </a:lnTo>
                <a:lnTo>
                  <a:pt x="874175" y="1308304"/>
                </a:lnTo>
                <a:cubicBezTo>
                  <a:pt x="878325" y="1309769"/>
                  <a:pt x="884183" y="1310989"/>
                  <a:pt x="888332" y="1310501"/>
                </a:cubicBezTo>
                <a:lnTo>
                  <a:pt x="888331" y="1310505"/>
                </a:lnTo>
                <a:lnTo>
                  <a:pt x="888333" y="1310501"/>
                </a:lnTo>
                <a:cubicBezTo>
                  <a:pt x="901025" y="1309524"/>
                  <a:pt x="914450" y="1310012"/>
                  <a:pt x="927143" y="1310501"/>
                </a:cubicBezTo>
                <a:cubicBezTo>
                  <a:pt x="929583" y="1310745"/>
                  <a:pt x="932268" y="1310745"/>
                  <a:pt x="934709" y="1310745"/>
                </a:cubicBezTo>
                <a:cubicBezTo>
                  <a:pt x="934953" y="1310745"/>
                  <a:pt x="935198" y="1311477"/>
                  <a:pt x="935198" y="1311721"/>
                </a:cubicBezTo>
                <a:cubicBezTo>
                  <a:pt x="935198" y="1311965"/>
                  <a:pt x="934953" y="1312209"/>
                  <a:pt x="934709" y="1312209"/>
                </a:cubicBezTo>
                <a:cubicBezTo>
                  <a:pt x="932024" y="1312209"/>
                  <a:pt x="929583" y="1311965"/>
                  <a:pt x="926899" y="1311965"/>
                </a:cubicBezTo>
                <a:cubicBezTo>
                  <a:pt x="914450" y="1311477"/>
                  <a:pt x="901025" y="1310745"/>
                  <a:pt x="888333" y="1311965"/>
                </a:cubicBezTo>
                <a:lnTo>
                  <a:pt x="888210" y="1311841"/>
                </a:lnTo>
                <a:lnTo>
                  <a:pt x="888332" y="1312209"/>
                </a:lnTo>
                <a:lnTo>
                  <a:pt x="889066" y="1312942"/>
                </a:lnTo>
                <a:lnTo>
                  <a:pt x="893214" y="1314406"/>
                </a:lnTo>
                <a:lnTo>
                  <a:pt x="896409" y="1315471"/>
                </a:lnTo>
                <a:lnTo>
                  <a:pt x="896387" y="1315383"/>
                </a:lnTo>
                <a:lnTo>
                  <a:pt x="922441" y="1319766"/>
                </a:lnTo>
                <a:lnTo>
                  <a:pt x="976844" y="1316817"/>
                </a:lnTo>
                <a:cubicBezTo>
                  <a:pt x="996158" y="1316908"/>
                  <a:pt x="1016844" y="1318068"/>
                  <a:pt x="1039666" y="1320265"/>
                </a:cubicBezTo>
                <a:cubicBezTo>
                  <a:pt x="1039910" y="1320265"/>
                  <a:pt x="1040154" y="1320509"/>
                  <a:pt x="1039910" y="1320997"/>
                </a:cubicBezTo>
                <a:cubicBezTo>
                  <a:pt x="1039666" y="1321485"/>
                  <a:pt x="1039422" y="1321485"/>
                  <a:pt x="1039178" y="1321485"/>
                </a:cubicBezTo>
                <a:lnTo>
                  <a:pt x="1001563" y="1319574"/>
                </a:lnTo>
                <a:lnTo>
                  <a:pt x="1077255" y="1334177"/>
                </a:lnTo>
                <a:lnTo>
                  <a:pt x="1077366" y="1334361"/>
                </a:lnTo>
                <a:lnTo>
                  <a:pt x="1083782" y="1335765"/>
                </a:lnTo>
                <a:lnTo>
                  <a:pt x="1084090" y="1335642"/>
                </a:lnTo>
                <a:lnTo>
                  <a:pt x="1085067" y="1335886"/>
                </a:lnTo>
                <a:lnTo>
                  <a:pt x="1085555" y="1337107"/>
                </a:lnTo>
                <a:lnTo>
                  <a:pt x="1084823" y="1337595"/>
                </a:lnTo>
                <a:lnTo>
                  <a:pt x="1084579" y="1337595"/>
                </a:lnTo>
                <a:lnTo>
                  <a:pt x="1083577" y="1337395"/>
                </a:lnTo>
                <a:lnTo>
                  <a:pt x="1080917" y="1337838"/>
                </a:lnTo>
                <a:cubicBezTo>
                  <a:pt x="1078476" y="1337350"/>
                  <a:pt x="1080185" y="1340523"/>
                  <a:pt x="1078232" y="1340035"/>
                </a:cubicBezTo>
                <a:cubicBezTo>
                  <a:pt x="1076523" y="1338571"/>
                  <a:pt x="1078232" y="1338815"/>
                  <a:pt x="1078232" y="1336130"/>
                </a:cubicBezTo>
                <a:lnTo>
                  <a:pt x="1077169" y="1336012"/>
                </a:lnTo>
                <a:lnTo>
                  <a:pt x="1077011" y="1336130"/>
                </a:lnTo>
                <a:cubicBezTo>
                  <a:pt x="1053091" y="1329784"/>
                  <a:pt x="1027706" y="1324902"/>
                  <a:pt x="1001100" y="1321729"/>
                </a:cubicBezTo>
                <a:cubicBezTo>
                  <a:pt x="1000612" y="1321485"/>
                  <a:pt x="1000124" y="1320997"/>
                  <a:pt x="1000368" y="1320264"/>
                </a:cubicBezTo>
                <a:lnTo>
                  <a:pt x="1001305" y="1319561"/>
                </a:lnTo>
                <a:lnTo>
                  <a:pt x="976722" y="1318312"/>
                </a:lnTo>
                <a:lnTo>
                  <a:pt x="924612" y="1320892"/>
                </a:lnTo>
                <a:lnTo>
                  <a:pt x="941788" y="1323437"/>
                </a:lnTo>
                <a:lnTo>
                  <a:pt x="961919" y="1326832"/>
                </a:lnTo>
                <a:lnTo>
                  <a:pt x="961802" y="1326367"/>
                </a:lnTo>
                <a:cubicBezTo>
                  <a:pt x="975716" y="1329540"/>
                  <a:pt x="992313" y="1329296"/>
                  <a:pt x="1007447" y="1331981"/>
                </a:cubicBezTo>
                <a:cubicBezTo>
                  <a:pt x="1013305" y="1333446"/>
                  <a:pt x="1021604" y="1335154"/>
                  <a:pt x="1029414" y="1336863"/>
                </a:cubicBezTo>
                <a:cubicBezTo>
                  <a:pt x="1034052" y="1337839"/>
                  <a:pt x="1039178" y="1339548"/>
                  <a:pt x="1043572" y="1340036"/>
                </a:cubicBezTo>
                <a:cubicBezTo>
                  <a:pt x="1048209" y="1340768"/>
                  <a:pt x="1050650" y="1341500"/>
                  <a:pt x="1053823" y="1342965"/>
                </a:cubicBezTo>
                <a:lnTo>
                  <a:pt x="1072748" y="1347871"/>
                </a:lnTo>
                <a:lnTo>
                  <a:pt x="1073107" y="1347602"/>
                </a:lnTo>
                <a:lnTo>
                  <a:pt x="1074083" y="1348334"/>
                </a:lnTo>
                <a:lnTo>
                  <a:pt x="1074815" y="1349067"/>
                </a:lnTo>
                <a:lnTo>
                  <a:pt x="1073839" y="1349555"/>
                </a:lnTo>
                <a:lnTo>
                  <a:pt x="1073595" y="1349555"/>
                </a:lnTo>
                <a:lnTo>
                  <a:pt x="1073074" y="1349425"/>
                </a:lnTo>
                <a:lnTo>
                  <a:pt x="1073106" y="1349555"/>
                </a:lnTo>
                <a:cubicBezTo>
                  <a:pt x="1065295" y="1348335"/>
                  <a:pt x="1057973" y="1346138"/>
                  <a:pt x="1049918" y="1344185"/>
                </a:cubicBezTo>
                <a:cubicBezTo>
                  <a:pt x="1040154" y="1341744"/>
                  <a:pt x="1029658" y="1340768"/>
                  <a:pt x="1020627" y="1338571"/>
                </a:cubicBezTo>
                <a:cubicBezTo>
                  <a:pt x="1012816" y="1336619"/>
                  <a:pt x="1002321" y="1334666"/>
                  <a:pt x="992802" y="1333201"/>
                </a:cubicBezTo>
                <a:cubicBezTo>
                  <a:pt x="986211" y="1331981"/>
                  <a:pt x="980597" y="1332225"/>
                  <a:pt x="973762" y="1331005"/>
                </a:cubicBezTo>
                <a:cubicBezTo>
                  <a:pt x="970834" y="1330272"/>
                  <a:pt x="967904" y="1329296"/>
                  <a:pt x="964732" y="1329784"/>
                </a:cubicBezTo>
                <a:lnTo>
                  <a:pt x="961336" y="1327973"/>
                </a:lnTo>
                <a:lnTo>
                  <a:pt x="941543" y="1325146"/>
                </a:lnTo>
                <a:cubicBezTo>
                  <a:pt x="934953" y="1324169"/>
                  <a:pt x="928363" y="1323437"/>
                  <a:pt x="921772" y="1321973"/>
                </a:cubicBezTo>
                <a:lnTo>
                  <a:pt x="921735" y="1321917"/>
                </a:lnTo>
                <a:lnTo>
                  <a:pt x="921284" y="1322217"/>
                </a:lnTo>
                <a:cubicBezTo>
                  <a:pt x="920552" y="1322949"/>
                  <a:pt x="919088" y="1322522"/>
                  <a:pt x="917684" y="1322278"/>
                </a:cubicBezTo>
                <a:lnTo>
                  <a:pt x="915485" y="1323067"/>
                </a:lnTo>
                <a:lnTo>
                  <a:pt x="934221" y="1330516"/>
                </a:lnTo>
                <a:cubicBezTo>
                  <a:pt x="941787" y="1333689"/>
                  <a:pt x="949598" y="1336862"/>
                  <a:pt x="957409" y="1340523"/>
                </a:cubicBezTo>
                <a:cubicBezTo>
                  <a:pt x="957653" y="1340523"/>
                  <a:pt x="957897" y="1341012"/>
                  <a:pt x="957653" y="1341500"/>
                </a:cubicBezTo>
                <a:cubicBezTo>
                  <a:pt x="957165" y="1341744"/>
                  <a:pt x="956920" y="1341744"/>
                  <a:pt x="956676" y="1341744"/>
                </a:cubicBezTo>
                <a:lnTo>
                  <a:pt x="956432" y="1341744"/>
                </a:lnTo>
                <a:cubicBezTo>
                  <a:pt x="949110" y="1338083"/>
                  <a:pt x="941299" y="1335398"/>
                  <a:pt x="933244" y="1332225"/>
                </a:cubicBezTo>
                <a:cubicBezTo>
                  <a:pt x="926654" y="1329540"/>
                  <a:pt x="919819" y="1326855"/>
                  <a:pt x="913473" y="1323926"/>
                </a:cubicBezTo>
                <a:lnTo>
                  <a:pt x="913382" y="1323697"/>
                </a:lnTo>
                <a:lnTo>
                  <a:pt x="913229" y="1323926"/>
                </a:lnTo>
                <a:cubicBezTo>
                  <a:pt x="908836" y="1322462"/>
                  <a:pt x="906151" y="1321729"/>
                  <a:pt x="900537" y="1322217"/>
                </a:cubicBezTo>
                <a:lnTo>
                  <a:pt x="900737" y="1321818"/>
                </a:lnTo>
                <a:lnTo>
                  <a:pt x="897120" y="1322949"/>
                </a:lnTo>
                <a:lnTo>
                  <a:pt x="895214" y="1323372"/>
                </a:lnTo>
                <a:lnTo>
                  <a:pt x="895411" y="1323438"/>
                </a:lnTo>
                <a:lnTo>
                  <a:pt x="895411" y="1324084"/>
                </a:lnTo>
                <a:lnTo>
                  <a:pt x="913718" y="1330028"/>
                </a:lnTo>
                <a:cubicBezTo>
                  <a:pt x="918355" y="1331248"/>
                  <a:pt x="922993" y="1332713"/>
                  <a:pt x="927631" y="1334177"/>
                </a:cubicBezTo>
                <a:cubicBezTo>
                  <a:pt x="928363" y="1334666"/>
                  <a:pt x="928363" y="1335154"/>
                  <a:pt x="928363" y="1335398"/>
                </a:cubicBezTo>
                <a:cubicBezTo>
                  <a:pt x="928119" y="1335886"/>
                  <a:pt x="927875" y="1336130"/>
                  <a:pt x="927631" y="1336130"/>
                </a:cubicBezTo>
                <a:cubicBezTo>
                  <a:pt x="927387" y="1336130"/>
                  <a:pt x="927387" y="1336130"/>
                  <a:pt x="926898" y="1336130"/>
                </a:cubicBezTo>
                <a:cubicBezTo>
                  <a:pt x="922749" y="1334666"/>
                  <a:pt x="917867" y="1333201"/>
                  <a:pt x="913230" y="1331737"/>
                </a:cubicBezTo>
                <a:lnTo>
                  <a:pt x="894897" y="1326022"/>
                </a:lnTo>
                <a:lnTo>
                  <a:pt x="894922" y="1326123"/>
                </a:lnTo>
                <a:cubicBezTo>
                  <a:pt x="890285" y="1325879"/>
                  <a:pt x="888088" y="1323438"/>
                  <a:pt x="883695" y="1324414"/>
                </a:cubicBezTo>
                <a:lnTo>
                  <a:pt x="883756" y="1324230"/>
                </a:lnTo>
                <a:lnTo>
                  <a:pt x="883207" y="1324413"/>
                </a:lnTo>
                <a:lnTo>
                  <a:pt x="882963" y="1324413"/>
                </a:lnTo>
                <a:lnTo>
                  <a:pt x="882475" y="1324169"/>
                </a:lnTo>
                <a:lnTo>
                  <a:pt x="882719" y="1323681"/>
                </a:lnTo>
                <a:lnTo>
                  <a:pt x="882995" y="1323405"/>
                </a:lnTo>
                <a:lnTo>
                  <a:pt x="851719" y="1318556"/>
                </a:lnTo>
                <a:cubicBezTo>
                  <a:pt x="851963" y="1316603"/>
                  <a:pt x="855381" y="1317580"/>
                  <a:pt x="855381" y="1315383"/>
                </a:cubicBezTo>
                <a:lnTo>
                  <a:pt x="855241" y="1315173"/>
                </a:lnTo>
                <a:lnTo>
                  <a:pt x="855136" y="1315383"/>
                </a:lnTo>
                <a:cubicBezTo>
                  <a:pt x="854160" y="1315383"/>
                  <a:pt x="853183" y="1315627"/>
                  <a:pt x="852451" y="1315627"/>
                </a:cubicBezTo>
                <a:cubicBezTo>
                  <a:pt x="850743" y="1315627"/>
                  <a:pt x="849278" y="1315871"/>
                  <a:pt x="847325" y="1316115"/>
                </a:cubicBezTo>
                <a:cubicBezTo>
                  <a:pt x="843664" y="1316603"/>
                  <a:pt x="840247" y="1317823"/>
                  <a:pt x="836097" y="1318556"/>
                </a:cubicBezTo>
                <a:cubicBezTo>
                  <a:pt x="829263" y="1320508"/>
                  <a:pt x="821940" y="1321973"/>
                  <a:pt x="815838" y="1321973"/>
                </a:cubicBezTo>
                <a:cubicBezTo>
                  <a:pt x="814862" y="1321973"/>
                  <a:pt x="814374" y="1321973"/>
                  <a:pt x="813641" y="1321973"/>
                </a:cubicBezTo>
                <a:cubicBezTo>
                  <a:pt x="806807" y="1321485"/>
                  <a:pt x="799972" y="1320508"/>
                  <a:pt x="793626" y="1319532"/>
                </a:cubicBezTo>
                <a:lnTo>
                  <a:pt x="768923" y="1316654"/>
                </a:lnTo>
                <a:lnTo>
                  <a:pt x="768729" y="1316848"/>
                </a:lnTo>
                <a:lnTo>
                  <a:pt x="768974" y="1317581"/>
                </a:lnTo>
                <a:lnTo>
                  <a:pt x="758516" y="1318843"/>
                </a:lnTo>
                <a:lnTo>
                  <a:pt x="772879" y="1320997"/>
                </a:lnTo>
                <a:lnTo>
                  <a:pt x="785617" y="1322199"/>
                </a:lnTo>
                <a:lnTo>
                  <a:pt x="785572" y="1321973"/>
                </a:lnTo>
                <a:cubicBezTo>
                  <a:pt x="787525" y="1321973"/>
                  <a:pt x="789234" y="1322217"/>
                  <a:pt x="790210" y="1323193"/>
                </a:cubicBezTo>
                <a:lnTo>
                  <a:pt x="790409" y="1323793"/>
                </a:lnTo>
                <a:lnTo>
                  <a:pt x="790942" y="1323438"/>
                </a:lnTo>
                <a:cubicBezTo>
                  <a:pt x="791919" y="1323438"/>
                  <a:pt x="793139" y="1323682"/>
                  <a:pt x="794603" y="1323682"/>
                </a:cubicBezTo>
                <a:lnTo>
                  <a:pt x="795091" y="1323682"/>
                </a:lnTo>
                <a:lnTo>
                  <a:pt x="805343" y="1323682"/>
                </a:lnTo>
                <a:lnTo>
                  <a:pt x="805274" y="1323821"/>
                </a:lnTo>
                <a:lnTo>
                  <a:pt x="807783" y="1323193"/>
                </a:lnTo>
                <a:cubicBezTo>
                  <a:pt x="808516" y="1323193"/>
                  <a:pt x="809248" y="1323193"/>
                  <a:pt x="810224" y="1322461"/>
                </a:cubicBezTo>
                <a:cubicBezTo>
                  <a:pt x="810224" y="1322461"/>
                  <a:pt x="810713" y="1322461"/>
                  <a:pt x="810713" y="1322461"/>
                </a:cubicBezTo>
                <a:cubicBezTo>
                  <a:pt x="810713" y="1322949"/>
                  <a:pt x="810713" y="1323193"/>
                  <a:pt x="810469" y="1323437"/>
                </a:cubicBezTo>
                <a:cubicBezTo>
                  <a:pt x="809736" y="1323926"/>
                  <a:pt x="808760" y="1323926"/>
                  <a:pt x="807783" y="1323926"/>
                </a:cubicBezTo>
                <a:cubicBezTo>
                  <a:pt x="807051" y="1324170"/>
                  <a:pt x="806075" y="1324170"/>
                  <a:pt x="805343" y="1324414"/>
                </a:cubicBezTo>
                <a:lnTo>
                  <a:pt x="805246" y="1324609"/>
                </a:lnTo>
                <a:lnTo>
                  <a:pt x="805343" y="1324902"/>
                </a:lnTo>
                <a:lnTo>
                  <a:pt x="805343" y="1325207"/>
                </a:lnTo>
                <a:lnTo>
                  <a:pt x="810713" y="1325878"/>
                </a:lnTo>
                <a:cubicBezTo>
                  <a:pt x="813887" y="1326366"/>
                  <a:pt x="816815" y="1326855"/>
                  <a:pt x="820233" y="1327831"/>
                </a:cubicBezTo>
                <a:cubicBezTo>
                  <a:pt x="820477" y="1328075"/>
                  <a:pt x="820721" y="1328563"/>
                  <a:pt x="820477" y="1329295"/>
                </a:cubicBezTo>
                <a:cubicBezTo>
                  <a:pt x="820721" y="1329540"/>
                  <a:pt x="820477" y="1329784"/>
                  <a:pt x="819745" y="1329784"/>
                </a:cubicBezTo>
                <a:cubicBezTo>
                  <a:pt x="816815" y="1328319"/>
                  <a:pt x="813887" y="1328075"/>
                  <a:pt x="810713" y="1327831"/>
                </a:cubicBezTo>
                <a:cubicBezTo>
                  <a:pt x="808516" y="1327587"/>
                  <a:pt x="806320" y="1327343"/>
                  <a:pt x="804367" y="1327099"/>
                </a:cubicBezTo>
                <a:lnTo>
                  <a:pt x="804339" y="1327053"/>
                </a:lnTo>
                <a:lnTo>
                  <a:pt x="798356" y="1326519"/>
                </a:lnTo>
                <a:cubicBezTo>
                  <a:pt x="796190" y="1326671"/>
                  <a:pt x="794481" y="1326732"/>
                  <a:pt x="794603" y="1325390"/>
                </a:cubicBezTo>
                <a:lnTo>
                  <a:pt x="794115" y="1325390"/>
                </a:lnTo>
                <a:cubicBezTo>
                  <a:pt x="793139" y="1325146"/>
                  <a:pt x="791674" y="1325146"/>
                  <a:pt x="790698" y="1324902"/>
                </a:cubicBezTo>
                <a:cubicBezTo>
                  <a:pt x="790210" y="1325634"/>
                  <a:pt x="788501" y="1325390"/>
                  <a:pt x="787037" y="1325390"/>
                </a:cubicBezTo>
                <a:lnTo>
                  <a:pt x="786878" y="1324282"/>
                </a:lnTo>
                <a:lnTo>
                  <a:pt x="785084" y="1325878"/>
                </a:lnTo>
                <a:lnTo>
                  <a:pt x="784285" y="1326543"/>
                </a:lnTo>
                <a:lnTo>
                  <a:pt x="784596" y="1326854"/>
                </a:lnTo>
                <a:cubicBezTo>
                  <a:pt x="784840" y="1326854"/>
                  <a:pt x="785084" y="1327099"/>
                  <a:pt x="785328" y="1327099"/>
                </a:cubicBezTo>
                <a:cubicBezTo>
                  <a:pt x="805099" y="1329051"/>
                  <a:pt x="825114" y="1331492"/>
                  <a:pt x="848059" y="1335397"/>
                </a:cubicBezTo>
                <a:cubicBezTo>
                  <a:pt x="848303" y="1335397"/>
                  <a:pt x="848791" y="1335886"/>
                  <a:pt x="848547" y="1336618"/>
                </a:cubicBezTo>
                <a:cubicBezTo>
                  <a:pt x="848791" y="1336862"/>
                  <a:pt x="848547" y="1337106"/>
                  <a:pt x="848059" y="1337106"/>
                </a:cubicBezTo>
                <a:cubicBezTo>
                  <a:pt x="824626" y="1333201"/>
                  <a:pt x="805099" y="1330516"/>
                  <a:pt x="785084" y="1328563"/>
                </a:cubicBezTo>
                <a:lnTo>
                  <a:pt x="784840" y="1328563"/>
                </a:lnTo>
                <a:lnTo>
                  <a:pt x="784352" y="1328319"/>
                </a:lnTo>
                <a:cubicBezTo>
                  <a:pt x="784352" y="1328319"/>
                  <a:pt x="784108" y="1328075"/>
                  <a:pt x="783864" y="1328075"/>
                </a:cubicBezTo>
                <a:lnTo>
                  <a:pt x="783212" y="1327749"/>
                </a:lnTo>
                <a:lnTo>
                  <a:pt x="783131" y="1327831"/>
                </a:lnTo>
                <a:cubicBezTo>
                  <a:pt x="781178" y="1327587"/>
                  <a:pt x="779470" y="1327587"/>
                  <a:pt x="777761" y="1327587"/>
                </a:cubicBezTo>
                <a:cubicBezTo>
                  <a:pt x="775076" y="1327343"/>
                  <a:pt x="772147" y="1327099"/>
                  <a:pt x="768974" y="1327343"/>
                </a:cubicBezTo>
                <a:lnTo>
                  <a:pt x="768818" y="1327147"/>
                </a:lnTo>
                <a:lnTo>
                  <a:pt x="761163" y="1328075"/>
                </a:lnTo>
                <a:lnTo>
                  <a:pt x="761651" y="1327587"/>
                </a:lnTo>
                <a:cubicBezTo>
                  <a:pt x="758234" y="1328075"/>
                  <a:pt x="754817" y="1328320"/>
                  <a:pt x="751399" y="1329052"/>
                </a:cubicBezTo>
                <a:lnTo>
                  <a:pt x="726615" y="1332864"/>
                </a:lnTo>
                <a:lnTo>
                  <a:pt x="726503" y="1333202"/>
                </a:lnTo>
                <a:lnTo>
                  <a:pt x="727235" y="1332958"/>
                </a:lnTo>
                <a:cubicBezTo>
                  <a:pt x="728089" y="1334788"/>
                  <a:pt x="730652" y="1334788"/>
                  <a:pt x="733367" y="1334697"/>
                </a:cubicBezTo>
                <a:lnTo>
                  <a:pt x="738683" y="1335594"/>
                </a:lnTo>
                <a:lnTo>
                  <a:pt x="738463" y="1335153"/>
                </a:lnTo>
                <a:cubicBezTo>
                  <a:pt x="738463" y="1334665"/>
                  <a:pt x="738951" y="1334177"/>
                  <a:pt x="739439" y="1334665"/>
                </a:cubicBezTo>
                <a:cubicBezTo>
                  <a:pt x="741148" y="1334909"/>
                  <a:pt x="743100" y="1334909"/>
                  <a:pt x="744809" y="1335153"/>
                </a:cubicBezTo>
                <a:cubicBezTo>
                  <a:pt x="746518" y="1335153"/>
                  <a:pt x="747738" y="1335153"/>
                  <a:pt x="749202" y="1335397"/>
                </a:cubicBezTo>
                <a:lnTo>
                  <a:pt x="749217" y="1335422"/>
                </a:lnTo>
                <a:lnTo>
                  <a:pt x="804611" y="1340524"/>
                </a:lnTo>
                <a:lnTo>
                  <a:pt x="804517" y="1340808"/>
                </a:lnTo>
                <a:lnTo>
                  <a:pt x="807783" y="1341012"/>
                </a:lnTo>
                <a:cubicBezTo>
                  <a:pt x="808028" y="1341256"/>
                  <a:pt x="808272" y="1341256"/>
                  <a:pt x="808516" y="1341256"/>
                </a:cubicBezTo>
                <a:lnTo>
                  <a:pt x="808522" y="1341271"/>
                </a:lnTo>
                <a:lnTo>
                  <a:pt x="815841" y="1341493"/>
                </a:lnTo>
                <a:lnTo>
                  <a:pt x="815984" y="1340994"/>
                </a:lnTo>
                <a:lnTo>
                  <a:pt x="807052" y="1338815"/>
                </a:lnTo>
                <a:cubicBezTo>
                  <a:pt x="791919" y="1335398"/>
                  <a:pt x="776297" y="1331737"/>
                  <a:pt x="760675" y="1332469"/>
                </a:cubicBezTo>
                <a:cubicBezTo>
                  <a:pt x="760187" y="1332957"/>
                  <a:pt x="759943" y="1332225"/>
                  <a:pt x="759943" y="1331737"/>
                </a:cubicBezTo>
                <a:cubicBezTo>
                  <a:pt x="759943" y="1331249"/>
                  <a:pt x="760187" y="1331004"/>
                  <a:pt x="760675" y="1331004"/>
                </a:cubicBezTo>
                <a:cubicBezTo>
                  <a:pt x="776297" y="1329784"/>
                  <a:pt x="792162" y="1333689"/>
                  <a:pt x="807296" y="1337107"/>
                </a:cubicBezTo>
                <a:cubicBezTo>
                  <a:pt x="810713" y="1337839"/>
                  <a:pt x="813886" y="1338571"/>
                  <a:pt x="817059" y="1339303"/>
                </a:cubicBezTo>
                <a:lnTo>
                  <a:pt x="817079" y="1339336"/>
                </a:lnTo>
                <a:lnTo>
                  <a:pt x="818768" y="1339547"/>
                </a:lnTo>
                <a:lnTo>
                  <a:pt x="819012" y="1339547"/>
                </a:lnTo>
                <a:lnTo>
                  <a:pt x="819745" y="1341012"/>
                </a:lnTo>
                <a:lnTo>
                  <a:pt x="818768" y="1341500"/>
                </a:lnTo>
                <a:lnTo>
                  <a:pt x="818524" y="1341500"/>
                </a:lnTo>
                <a:lnTo>
                  <a:pt x="818036" y="1341500"/>
                </a:lnTo>
                <a:lnTo>
                  <a:pt x="817314" y="1341320"/>
                </a:lnTo>
                <a:lnTo>
                  <a:pt x="817059" y="1341744"/>
                </a:lnTo>
                <a:lnTo>
                  <a:pt x="816913" y="1342476"/>
                </a:lnTo>
                <a:lnTo>
                  <a:pt x="817059" y="1342720"/>
                </a:lnTo>
                <a:lnTo>
                  <a:pt x="816830" y="1342892"/>
                </a:lnTo>
                <a:lnTo>
                  <a:pt x="816815" y="1342964"/>
                </a:lnTo>
                <a:lnTo>
                  <a:pt x="816724" y="1342994"/>
                </a:lnTo>
                <a:lnTo>
                  <a:pt x="816571" y="1343453"/>
                </a:lnTo>
                <a:lnTo>
                  <a:pt x="816432" y="1344429"/>
                </a:lnTo>
                <a:lnTo>
                  <a:pt x="816571" y="1344429"/>
                </a:lnTo>
                <a:lnTo>
                  <a:pt x="817791" y="1344917"/>
                </a:lnTo>
                <a:lnTo>
                  <a:pt x="817645" y="1345161"/>
                </a:lnTo>
                <a:lnTo>
                  <a:pt x="818768" y="1345161"/>
                </a:lnTo>
                <a:lnTo>
                  <a:pt x="821453" y="1345649"/>
                </a:lnTo>
                <a:lnTo>
                  <a:pt x="821941" y="1347358"/>
                </a:lnTo>
                <a:lnTo>
                  <a:pt x="820965" y="1348090"/>
                </a:lnTo>
                <a:lnTo>
                  <a:pt x="820476" y="1347602"/>
                </a:lnTo>
                <a:lnTo>
                  <a:pt x="818768" y="1347358"/>
                </a:lnTo>
                <a:lnTo>
                  <a:pt x="817383" y="1347204"/>
                </a:lnTo>
                <a:lnTo>
                  <a:pt x="817150" y="1348371"/>
                </a:lnTo>
                <a:lnTo>
                  <a:pt x="821764" y="1348669"/>
                </a:lnTo>
                <a:lnTo>
                  <a:pt x="822429" y="1348336"/>
                </a:lnTo>
                <a:lnTo>
                  <a:pt x="822184" y="1347115"/>
                </a:lnTo>
                <a:cubicBezTo>
                  <a:pt x="831460" y="1347603"/>
                  <a:pt x="839759" y="1350288"/>
                  <a:pt x="848546" y="1351997"/>
                </a:cubicBezTo>
                <a:cubicBezTo>
                  <a:pt x="853184" y="1352729"/>
                  <a:pt x="858798" y="1353706"/>
                  <a:pt x="863435" y="1352485"/>
                </a:cubicBezTo>
                <a:cubicBezTo>
                  <a:pt x="850499" y="1350288"/>
                  <a:pt x="840735" y="1345651"/>
                  <a:pt x="826090" y="1345651"/>
                </a:cubicBezTo>
                <a:cubicBezTo>
                  <a:pt x="823893" y="1344430"/>
                  <a:pt x="821940" y="1342966"/>
                  <a:pt x="819500" y="1342478"/>
                </a:cubicBezTo>
                <a:lnTo>
                  <a:pt x="820232" y="1341989"/>
                </a:lnTo>
                <a:lnTo>
                  <a:pt x="819988" y="1340769"/>
                </a:lnTo>
                <a:cubicBezTo>
                  <a:pt x="831704" y="1341989"/>
                  <a:pt x="840979" y="1345407"/>
                  <a:pt x="853184" y="1345895"/>
                </a:cubicBezTo>
                <a:cubicBezTo>
                  <a:pt x="854892" y="1347359"/>
                  <a:pt x="857089" y="1347603"/>
                  <a:pt x="859042" y="1348092"/>
                </a:cubicBezTo>
                <a:cubicBezTo>
                  <a:pt x="865388" y="1349800"/>
                  <a:pt x="872711" y="1351753"/>
                  <a:pt x="880033" y="1353461"/>
                </a:cubicBezTo>
                <a:cubicBezTo>
                  <a:pt x="890041" y="1355902"/>
                  <a:pt x="900293" y="1356390"/>
                  <a:pt x="911032" y="1357855"/>
                </a:cubicBezTo>
                <a:cubicBezTo>
                  <a:pt x="919575" y="1358587"/>
                  <a:pt x="927874" y="1361272"/>
                  <a:pt x="936173" y="1360296"/>
                </a:cubicBezTo>
                <a:cubicBezTo>
                  <a:pt x="912253" y="1352241"/>
                  <a:pt x="888088" y="1344186"/>
                  <a:pt x="860018" y="1340037"/>
                </a:cubicBezTo>
                <a:lnTo>
                  <a:pt x="860262" y="1339060"/>
                </a:lnTo>
                <a:lnTo>
                  <a:pt x="859530" y="1338328"/>
                </a:lnTo>
                <a:lnTo>
                  <a:pt x="859004" y="1338102"/>
                </a:lnTo>
                <a:lnTo>
                  <a:pt x="858066" y="1338571"/>
                </a:lnTo>
                <a:lnTo>
                  <a:pt x="857304" y="1338285"/>
                </a:lnTo>
                <a:lnTo>
                  <a:pt x="857089" y="1338572"/>
                </a:lnTo>
                <a:lnTo>
                  <a:pt x="857333" y="1339304"/>
                </a:lnTo>
                <a:cubicBezTo>
                  <a:pt x="855381" y="1340037"/>
                  <a:pt x="851719" y="1339060"/>
                  <a:pt x="849034" y="1338328"/>
                </a:cubicBezTo>
                <a:lnTo>
                  <a:pt x="849766" y="1337596"/>
                </a:lnTo>
                <a:lnTo>
                  <a:pt x="849522" y="1336864"/>
                </a:lnTo>
                <a:cubicBezTo>
                  <a:pt x="850987" y="1336864"/>
                  <a:pt x="852207" y="1336864"/>
                  <a:pt x="852207" y="1335643"/>
                </a:cubicBezTo>
                <a:cubicBezTo>
                  <a:pt x="851719" y="1335155"/>
                  <a:pt x="850987" y="1335399"/>
                  <a:pt x="850499" y="1334667"/>
                </a:cubicBezTo>
                <a:lnTo>
                  <a:pt x="851231" y="1334179"/>
                </a:lnTo>
                <a:lnTo>
                  <a:pt x="850987" y="1332958"/>
                </a:lnTo>
                <a:lnTo>
                  <a:pt x="912552" y="1346587"/>
                </a:lnTo>
                <a:lnTo>
                  <a:pt x="912253" y="1346138"/>
                </a:lnTo>
                <a:cubicBezTo>
                  <a:pt x="912253" y="1345406"/>
                  <a:pt x="912741" y="1345161"/>
                  <a:pt x="912985" y="1345406"/>
                </a:cubicBezTo>
                <a:cubicBezTo>
                  <a:pt x="918355" y="1346626"/>
                  <a:pt x="923969" y="1347846"/>
                  <a:pt x="929827" y="1348579"/>
                </a:cubicBezTo>
                <a:cubicBezTo>
                  <a:pt x="935197" y="1349311"/>
                  <a:pt x="941055" y="1350531"/>
                  <a:pt x="946669" y="1351508"/>
                </a:cubicBezTo>
                <a:cubicBezTo>
                  <a:pt x="946913" y="1351996"/>
                  <a:pt x="947157" y="1352240"/>
                  <a:pt x="947157" y="1352728"/>
                </a:cubicBezTo>
                <a:cubicBezTo>
                  <a:pt x="947157" y="1352972"/>
                  <a:pt x="946669" y="1353216"/>
                  <a:pt x="946425" y="1353216"/>
                </a:cubicBezTo>
                <a:cubicBezTo>
                  <a:pt x="946425" y="1353216"/>
                  <a:pt x="946425" y="1353216"/>
                  <a:pt x="946181" y="1353216"/>
                </a:cubicBezTo>
                <a:cubicBezTo>
                  <a:pt x="940811" y="1351996"/>
                  <a:pt x="934953" y="1351020"/>
                  <a:pt x="929583" y="1350287"/>
                </a:cubicBezTo>
                <a:lnTo>
                  <a:pt x="914820" y="1347292"/>
                </a:lnTo>
                <a:lnTo>
                  <a:pt x="914449" y="1347847"/>
                </a:lnTo>
                <a:lnTo>
                  <a:pt x="914694" y="1348824"/>
                </a:lnTo>
                <a:cubicBezTo>
                  <a:pt x="913717" y="1348824"/>
                  <a:pt x="913473" y="1349068"/>
                  <a:pt x="912985" y="1350044"/>
                </a:cubicBezTo>
                <a:cubicBezTo>
                  <a:pt x="920552" y="1352241"/>
                  <a:pt x="928118" y="1354438"/>
                  <a:pt x="936662" y="1357367"/>
                </a:cubicBezTo>
                <a:cubicBezTo>
                  <a:pt x="938614" y="1357855"/>
                  <a:pt x="939590" y="1358343"/>
                  <a:pt x="942275" y="1359564"/>
                </a:cubicBezTo>
                <a:cubicBezTo>
                  <a:pt x="943984" y="1359808"/>
                  <a:pt x="946425" y="1360052"/>
                  <a:pt x="949110" y="1360784"/>
                </a:cubicBezTo>
                <a:cubicBezTo>
                  <a:pt x="950086" y="1361516"/>
                  <a:pt x="951063" y="1362737"/>
                  <a:pt x="952039" y="1363225"/>
                </a:cubicBezTo>
                <a:cubicBezTo>
                  <a:pt x="959361" y="1365422"/>
                  <a:pt x="966440" y="1364445"/>
                  <a:pt x="975227" y="1365910"/>
                </a:cubicBezTo>
                <a:cubicBezTo>
                  <a:pt x="985479" y="1367374"/>
                  <a:pt x="996219" y="1370303"/>
                  <a:pt x="1006714" y="1370059"/>
                </a:cubicBezTo>
                <a:cubicBezTo>
                  <a:pt x="1005738" y="1367619"/>
                  <a:pt x="1002565" y="1366642"/>
                  <a:pt x="999392" y="1366398"/>
                </a:cubicBezTo>
                <a:cubicBezTo>
                  <a:pt x="997927" y="1363957"/>
                  <a:pt x="994998" y="1362737"/>
                  <a:pt x="991093" y="1362493"/>
                </a:cubicBezTo>
                <a:cubicBezTo>
                  <a:pt x="989872" y="1362249"/>
                  <a:pt x="990361" y="1360296"/>
                  <a:pt x="988896" y="1360296"/>
                </a:cubicBezTo>
                <a:cubicBezTo>
                  <a:pt x="987920" y="1359320"/>
                  <a:pt x="986943" y="1360540"/>
                  <a:pt x="985967" y="1360784"/>
                </a:cubicBezTo>
                <a:cubicBezTo>
                  <a:pt x="986455" y="1359320"/>
                  <a:pt x="985479" y="1358831"/>
                  <a:pt x="984991" y="1358343"/>
                </a:cubicBezTo>
                <a:cubicBezTo>
                  <a:pt x="979621" y="1357367"/>
                  <a:pt x="974495" y="1352729"/>
                  <a:pt x="968149" y="1351753"/>
                </a:cubicBezTo>
                <a:cubicBezTo>
                  <a:pt x="958629" y="1349556"/>
                  <a:pt x="947401" y="1350776"/>
                  <a:pt x="936906" y="1348824"/>
                </a:cubicBezTo>
                <a:lnTo>
                  <a:pt x="937149" y="1348092"/>
                </a:lnTo>
                <a:lnTo>
                  <a:pt x="936417" y="1347847"/>
                </a:lnTo>
                <a:cubicBezTo>
                  <a:pt x="936417" y="1347603"/>
                  <a:pt x="936906" y="1347115"/>
                  <a:pt x="936906" y="1346627"/>
                </a:cubicBezTo>
                <a:lnTo>
                  <a:pt x="937393" y="1346383"/>
                </a:lnTo>
                <a:lnTo>
                  <a:pt x="937149" y="1345651"/>
                </a:lnTo>
                <a:cubicBezTo>
                  <a:pt x="939834" y="1346139"/>
                  <a:pt x="944960" y="1346139"/>
                  <a:pt x="948377" y="1346627"/>
                </a:cubicBezTo>
                <a:cubicBezTo>
                  <a:pt x="951551" y="1347115"/>
                  <a:pt x="955212" y="1349556"/>
                  <a:pt x="957409" y="1347115"/>
                </a:cubicBezTo>
                <a:cubicBezTo>
                  <a:pt x="948377" y="1342966"/>
                  <a:pt x="936662" y="1341989"/>
                  <a:pt x="928606" y="1337352"/>
                </a:cubicBezTo>
                <a:lnTo>
                  <a:pt x="929339" y="1336619"/>
                </a:lnTo>
                <a:lnTo>
                  <a:pt x="929095" y="1335643"/>
                </a:lnTo>
                <a:cubicBezTo>
                  <a:pt x="939346" y="1337596"/>
                  <a:pt x="947645" y="1341989"/>
                  <a:pt x="957897" y="1344186"/>
                </a:cubicBezTo>
                <a:cubicBezTo>
                  <a:pt x="957897" y="1343698"/>
                  <a:pt x="957897" y="1343210"/>
                  <a:pt x="957897" y="1342966"/>
                </a:cubicBezTo>
                <a:lnTo>
                  <a:pt x="958309" y="1342348"/>
                </a:lnTo>
                <a:lnTo>
                  <a:pt x="957653" y="1341256"/>
                </a:lnTo>
                <a:cubicBezTo>
                  <a:pt x="957653" y="1341012"/>
                  <a:pt x="958385" y="1340523"/>
                  <a:pt x="958629" y="1340768"/>
                </a:cubicBezTo>
                <a:cubicBezTo>
                  <a:pt x="960826" y="1341012"/>
                  <a:pt x="963023" y="1342232"/>
                  <a:pt x="964976" y="1342964"/>
                </a:cubicBezTo>
                <a:cubicBezTo>
                  <a:pt x="965952" y="1343452"/>
                  <a:pt x="967173" y="1343697"/>
                  <a:pt x="968149" y="1344429"/>
                </a:cubicBezTo>
                <a:cubicBezTo>
                  <a:pt x="968637" y="1344429"/>
                  <a:pt x="968881" y="1344917"/>
                  <a:pt x="968637" y="1345405"/>
                </a:cubicBezTo>
                <a:cubicBezTo>
                  <a:pt x="968637" y="1345649"/>
                  <a:pt x="968149" y="1346137"/>
                  <a:pt x="967905" y="1346137"/>
                </a:cubicBezTo>
                <a:cubicBezTo>
                  <a:pt x="966684" y="1345649"/>
                  <a:pt x="965464" y="1345161"/>
                  <a:pt x="964243" y="1344673"/>
                </a:cubicBezTo>
                <a:lnTo>
                  <a:pt x="960127" y="1343129"/>
                </a:lnTo>
                <a:lnTo>
                  <a:pt x="960338" y="1344186"/>
                </a:lnTo>
                <a:cubicBezTo>
                  <a:pt x="960338" y="1344186"/>
                  <a:pt x="960094" y="1344186"/>
                  <a:pt x="959850" y="1344186"/>
                </a:cubicBezTo>
                <a:cubicBezTo>
                  <a:pt x="961070" y="1347847"/>
                  <a:pt x="966440" y="1347603"/>
                  <a:pt x="969857" y="1348824"/>
                </a:cubicBezTo>
                <a:cubicBezTo>
                  <a:pt x="970101" y="1347847"/>
                  <a:pt x="968881" y="1348092"/>
                  <a:pt x="968881" y="1347115"/>
                </a:cubicBezTo>
                <a:lnTo>
                  <a:pt x="969613" y="1346627"/>
                </a:lnTo>
                <a:lnTo>
                  <a:pt x="969369" y="1345651"/>
                </a:lnTo>
                <a:lnTo>
                  <a:pt x="973644" y="1346261"/>
                </a:lnTo>
                <a:lnTo>
                  <a:pt x="973519" y="1346137"/>
                </a:lnTo>
                <a:cubicBezTo>
                  <a:pt x="973519" y="1345649"/>
                  <a:pt x="973763" y="1345405"/>
                  <a:pt x="974007" y="1345405"/>
                </a:cubicBezTo>
                <a:cubicBezTo>
                  <a:pt x="976936" y="1345649"/>
                  <a:pt x="980842" y="1346137"/>
                  <a:pt x="983283" y="1347602"/>
                </a:cubicBezTo>
                <a:cubicBezTo>
                  <a:pt x="983527" y="1348090"/>
                  <a:pt x="983527" y="1348334"/>
                  <a:pt x="983527" y="1348578"/>
                </a:cubicBezTo>
                <a:cubicBezTo>
                  <a:pt x="983283" y="1348822"/>
                  <a:pt x="983283" y="1348822"/>
                  <a:pt x="983038" y="1348822"/>
                </a:cubicBezTo>
                <a:cubicBezTo>
                  <a:pt x="983038" y="1348822"/>
                  <a:pt x="982794" y="1348822"/>
                  <a:pt x="982794" y="1348578"/>
                </a:cubicBezTo>
                <a:lnTo>
                  <a:pt x="975985" y="1347064"/>
                </a:lnTo>
                <a:lnTo>
                  <a:pt x="975715" y="1347603"/>
                </a:lnTo>
                <a:lnTo>
                  <a:pt x="976447" y="1347847"/>
                </a:lnTo>
                <a:cubicBezTo>
                  <a:pt x="976447" y="1348336"/>
                  <a:pt x="975959" y="1348336"/>
                  <a:pt x="975959" y="1348824"/>
                </a:cubicBezTo>
                <a:cubicBezTo>
                  <a:pt x="978156" y="1349068"/>
                  <a:pt x="981574" y="1350776"/>
                  <a:pt x="983770" y="1349556"/>
                </a:cubicBezTo>
                <a:lnTo>
                  <a:pt x="984502" y="1349800"/>
                </a:lnTo>
                <a:lnTo>
                  <a:pt x="984746" y="1348824"/>
                </a:lnTo>
                <a:lnTo>
                  <a:pt x="999009" y="1351718"/>
                </a:lnTo>
                <a:lnTo>
                  <a:pt x="998660" y="1351019"/>
                </a:lnTo>
                <a:lnTo>
                  <a:pt x="999636" y="1350531"/>
                </a:lnTo>
                <a:lnTo>
                  <a:pt x="1000857" y="1350775"/>
                </a:lnTo>
                <a:lnTo>
                  <a:pt x="1000913" y="1350887"/>
                </a:lnTo>
                <a:lnTo>
                  <a:pt x="1101290" y="1371588"/>
                </a:lnTo>
                <a:lnTo>
                  <a:pt x="1101420" y="1371523"/>
                </a:lnTo>
                <a:lnTo>
                  <a:pt x="1101908" y="1371523"/>
                </a:lnTo>
                <a:lnTo>
                  <a:pt x="1103373" y="1372255"/>
                </a:lnTo>
                <a:lnTo>
                  <a:pt x="1103617" y="1373232"/>
                </a:lnTo>
                <a:lnTo>
                  <a:pt x="1102641" y="1373476"/>
                </a:lnTo>
                <a:lnTo>
                  <a:pt x="1102397" y="1373476"/>
                </a:lnTo>
                <a:lnTo>
                  <a:pt x="1101838" y="1373336"/>
                </a:lnTo>
                <a:lnTo>
                  <a:pt x="1101176" y="1374329"/>
                </a:lnTo>
                <a:lnTo>
                  <a:pt x="1102640" y="1374451"/>
                </a:lnTo>
                <a:cubicBezTo>
                  <a:pt x="1102885" y="1374451"/>
                  <a:pt x="1103373" y="1375183"/>
                  <a:pt x="1103373" y="1375428"/>
                </a:cubicBezTo>
                <a:cubicBezTo>
                  <a:pt x="1103373" y="1375916"/>
                  <a:pt x="1102885" y="1376160"/>
                  <a:pt x="1102640" y="1376160"/>
                </a:cubicBezTo>
                <a:cubicBezTo>
                  <a:pt x="1102640" y="1376160"/>
                  <a:pt x="1102640" y="1376160"/>
                  <a:pt x="1102396" y="1376160"/>
                </a:cubicBezTo>
                <a:lnTo>
                  <a:pt x="1100424" y="1375857"/>
                </a:lnTo>
                <a:lnTo>
                  <a:pt x="1100444" y="1375916"/>
                </a:lnTo>
                <a:lnTo>
                  <a:pt x="1100006" y="1375792"/>
                </a:lnTo>
                <a:lnTo>
                  <a:pt x="1099223" y="1375672"/>
                </a:lnTo>
                <a:lnTo>
                  <a:pt x="1099202" y="1375566"/>
                </a:lnTo>
                <a:lnTo>
                  <a:pt x="1091305" y="1373338"/>
                </a:lnTo>
                <a:lnTo>
                  <a:pt x="1091168" y="1373475"/>
                </a:lnTo>
                <a:lnTo>
                  <a:pt x="1091168" y="1373300"/>
                </a:lnTo>
                <a:lnTo>
                  <a:pt x="1090924" y="1373231"/>
                </a:lnTo>
                <a:lnTo>
                  <a:pt x="1091168" y="1373231"/>
                </a:lnTo>
                <a:lnTo>
                  <a:pt x="1089704" y="1372987"/>
                </a:lnTo>
                <a:lnTo>
                  <a:pt x="1089542" y="1372987"/>
                </a:lnTo>
                <a:lnTo>
                  <a:pt x="1089704" y="1373231"/>
                </a:lnTo>
                <a:lnTo>
                  <a:pt x="1088484" y="1372987"/>
                </a:lnTo>
                <a:lnTo>
                  <a:pt x="1088239" y="1372987"/>
                </a:lnTo>
                <a:lnTo>
                  <a:pt x="1088222" y="1372935"/>
                </a:lnTo>
                <a:lnTo>
                  <a:pt x="1084822" y="1372255"/>
                </a:lnTo>
                <a:lnTo>
                  <a:pt x="1085065" y="1371525"/>
                </a:lnTo>
                <a:lnTo>
                  <a:pt x="1084334" y="1372255"/>
                </a:lnTo>
                <a:cubicBezTo>
                  <a:pt x="1082626" y="1372255"/>
                  <a:pt x="1080917" y="1371767"/>
                  <a:pt x="1079452" y="1371279"/>
                </a:cubicBezTo>
                <a:lnTo>
                  <a:pt x="1079428" y="1371218"/>
                </a:lnTo>
                <a:lnTo>
                  <a:pt x="1073106" y="1369814"/>
                </a:lnTo>
                <a:lnTo>
                  <a:pt x="1073097" y="1369790"/>
                </a:lnTo>
                <a:lnTo>
                  <a:pt x="1071885" y="1369570"/>
                </a:lnTo>
                <a:lnTo>
                  <a:pt x="1072072" y="1368636"/>
                </a:lnTo>
                <a:lnTo>
                  <a:pt x="1071153" y="1369326"/>
                </a:lnTo>
                <a:cubicBezTo>
                  <a:pt x="1053335" y="1365908"/>
                  <a:pt x="1035028" y="1362491"/>
                  <a:pt x="1017210" y="1358830"/>
                </a:cubicBezTo>
                <a:lnTo>
                  <a:pt x="996977" y="1354827"/>
                </a:lnTo>
                <a:lnTo>
                  <a:pt x="996463" y="1355170"/>
                </a:lnTo>
                <a:lnTo>
                  <a:pt x="996707" y="1356390"/>
                </a:lnTo>
                <a:lnTo>
                  <a:pt x="993456" y="1356008"/>
                </a:lnTo>
                <a:lnTo>
                  <a:pt x="995487" y="1357854"/>
                </a:lnTo>
                <a:cubicBezTo>
                  <a:pt x="995731" y="1358098"/>
                  <a:pt x="995487" y="1358586"/>
                  <a:pt x="995243" y="1358830"/>
                </a:cubicBezTo>
                <a:cubicBezTo>
                  <a:pt x="994999" y="1358830"/>
                  <a:pt x="994999" y="1359074"/>
                  <a:pt x="994755" y="1359074"/>
                </a:cubicBezTo>
                <a:lnTo>
                  <a:pt x="994168" y="1358683"/>
                </a:lnTo>
                <a:lnTo>
                  <a:pt x="994266" y="1359075"/>
                </a:lnTo>
                <a:cubicBezTo>
                  <a:pt x="993778" y="1359075"/>
                  <a:pt x="993289" y="1359075"/>
                  <a:pt x="992557" y="1359075"/>
                </a:cubicBezTo>
                <a:cubicBezTo>
                  <a:pt x="991825" y="1360784"/>
                  <a:pt x="995486" y="1361760"/>
                  <a:pt x="995242" y="1359808"/>
                </a:cubicBezTo>
                <a:lnTo>
                  <a:pt x="995974" y="1360052"/>
                </a:lnTo>
                <a:lnTo>
                  <a:pt x="996463" y="1359075"/>
                </a:lnTo>
                <a:cubicBezTo>
                  <a:pt x="1001588" y="1360052"/>
                  <a:pt x="1005738" y="1363957"/>
                  <a:pt x="1010375" y="1364689"/>
                </a:cubicBezTo>
                <a:cubicBezTo>
                  <a:pt x="1013305" y="1365666"/>
                  <a:pt x="1016478" y="1364689"/>
                  <a:pt x="1019651" y="1365422"/>
                </a:cubicBezTo>
                <a:cubicBezTo>
                  <a:pt x="1021604" y="1365666"/>
                  <a:pt x="1023800" y="1366642"/>
                  <a:pt x="1025265" y="1367130"/>
                </a:cubicBezTo>
                <a:cubicBezTo>
                  <a:pt x="1029170" y="1367374"/>
                  <a:pt x="1032832" y="1367130"/>
                  <a:pt x="1036493" y="1367619"/>
                </a:cubicBezTo>
                <a:cubicBezTo>
                  <a:pt x="1041863" y="1368107"/>
                  <a:pt x="1047721" y="1369815"/>
                  <a:pt x="1052847" y="1370548"/>
                </a:cubicBezTo>
                <a:lnTo>
                  <a:pt x="1121689" y="1386343"/>
                </a:lnTo>
                <a:lnTo>
                  <a:pt x="1121191" y="1385679"/>
                </a:lnTo>
                <a:cubicBezTo>
                  <a:pt x="1121191" y="1385191"/>
                  <a:pt x="1121923" y="1384947"/>
                  <a:pt x="1122412" y="1384947"/>
                </a:cubicBezTo>
                <a:cubicBezTo>
                  <a:pt x="1125341" y="1385435"/>
                  <a:pt x="1128514" y="1386167"/>
                  <a:pt x="1131687" y="1387144"/>
                </a:cubicBezTo>
                <a:lnTo>
                  <a:pt x="1143253" y="1389416"/>
                </a:lnTo>
                <a:lnTo>
                  <a:pt x="1138034" y="1386230"/>
                </a:lnTo>
                <a:cubicBezTo>
                  <a:pt x="1133762" y="1384827"/>
                  <a:pt x="1128880" y="1383728"/>
                  <a:pt x="1126073" y="1382996"/>
                </a:cubicBezTo>
                <a:cubicBezTo>
                  <a:pt x="1117774" y="1381043"/>
                  <a:pt x="1109963" y="1379579"/>
                  <a:pt x="1104105" y="1377870"/>
                </a:cubicBezTo>
                <a:lnTo>
                  <a:pt x="1104349" y="1377138"/>
                </a:lnTo>
                <a:lnTo>
                  <a:pt x="1104105" y="1376162"/>
                </a:lnTo>
                <a:cubicBezTo>
                  <a:pt x="1105326" y="1375917"/>
                  <a:pt x="1103373" y="1375429"/>
                  <a:pt x="1103373" y="1374697"/>
                </a:cubicBezTo>
                <a:lnTo>
                  <a:pt x="1104105" y="1374209"/>
                </a:lnTo>
                <a:lnTo>
                  <a:pt x="1104837" y="1373721"/>
                </a:lnTo>
                <a:cubicBezTo>
                  <a:pt x="1108498" y="1373721"/>
                  <a:pt x="1110939" y="1374697"/>
                  <a:pt x="1113380" y="1376162"/>
                </a:cubicBezTo>
                <a:cubicBezTo>
                  <a:pt x="1118262" y="1375185"/>
                  <a:pt x="1120947" y="1379823"/>
                  <a:pt x="1124364" y="1377870"/>
                </a:cubicBezTo>
                <a:cubicBezTo>
                  <a:pt x="1119727" y="1375917"/>
                  <a:pt x="1114356" y="1374941"/>
                  <a:pt x="1110207" y="1372744"/>
                </a:cubicBezTo>
                <a:lnTo>
                  <a:pt x="1110939" y="1372012"/>
                </a:lnTo>
                <a:lnTo>
                  <a:pt x="1110695" y="1371036"/>
                </a:lnTo>
                <a:cubicBezTo>
                  <a:pt x="1119482" y="1372744"/>
                  <a:pt x="1127293" y="1377138"/>
                  <a:pt x="1135104" y="1378358"/>
                </a:cubicBezTo>
                <a:cubicBezTo>
                  <a:pt x="1133639" y="1375185"/>
                  <a:pt x="1131443" y="1373233"/>
                  <a:pt x="1129002" y="1371036"/>
                </a:cubicBezTo>
                <a:cubicBezTo>
                  <a:pt x="1105326" y="1365178"/>
                  <a:pt x="1081649" y="1356635"/>
                  <a:pt x="1057240" y="1352973"/>
                </a:cubicBezTo>
                <a:cubicBezTo>
                  <a:pt x="1057240" y="1354194"/>
                  <a:pt x="1057728" y="1354438"/>
                  <a:pt x="1058217" y="1354682"/>
                </a:cubicBezTo>
                <a:lnTo>
                  <a:pt x="1073683" y="1359362"/>
                </a:lnTo>
                <a:lnTo>
                  <a:pt x="1074570" y="1358830"/>
                </a:lnTo>
                <a:cubicBezTo>
                  <a:pt x="1079696" y="1360783"/>
                  <a:pt x="1085310" y="1362491"/>
                  <a:pt x="1090680" y="1363956"/>
                </a:cubicBezTo>
                <a:cubicBezTo>
                  <a:pt x="1096782" y="1365909"/>
                  <a:pt x="1103372" y="1367861"/>
                  <a:pt x="1109719" y="1369814"/>
                </a:cubicBezTo>
                <a:cubicBezTo>
                  <a:pt x="1110207" y="1370058"/>
                  <a:pt x="1110451" y="1370546"/>
                  <a:pt x="1110207" y="1371034"/>
                </a:cubicBezTo>
                <a:cubicBezTo>
                  <a:pt x="1110451" y="1371278"/>
                  <a:pt x="1109719" y="1371523"/>
                  <a:pt x="1109475" y="1371523"/>
                </a:cubicBezTo>
                <a:cubicBezTo>
                  <a:pt x="1102640" y="1369326"/>
                  <a:pt x="1096538" y="1367373"/>
                  <a:pt x="1090192" y="1365664"/>
                </a:cubicBezTo>
                <a:lnTo>
                  <a:pt x="1076073" y="1361386"/>
                </a:lnTo>
                <a:lnTo>
                  <a:pt x="1076279" y="1362005"/>
                </a:lnTo>
                <a:cubicBezTo>
                  <a:pt x="1064075" y="1359564"/>
                  <a:pt x="1051382" y="1354682"/>
                  <a:pt x="1040154" y="1351021"/>
                </a:cubicBezTo>
                <a:cubicBezTo>
                  <a:pt x="1036249" y="1350044"/>
                  <a:pt x="1030879" y="1349800"/>
                  <a:pt x="1030147" y="1345162"/>
                </a:cubicBezTo>
                <a:cubicBezTo>
                  <a:pt x="1035029" y="1344430"/>
                  <a:pt x="1040642" y="1346627"/>
                  <a:pt x="1045524" y="1347359"/>
                </a:cubicBezTo>
                <a:cubicBezTo>
                  <a:pt x="1058461" y="1350288"/>
                  <a:pt x="1071641" y="1352241"/>
                  <a:pt x="1084334" y="1355170"/>
                </a:cubicBezTo>
                <a:cubicBezTo>
                  <a:pt x="1087995" y="1356390"/>
                  <a:pt x="1091168" y="1358099"/>
                  <a:pt x="1094586" y="1359075"/>
                </a:cubicBezTo>
                <a:cubicBezTo>
                  <a:pt x="1098491" y="1360052"/>
                  <a:pt x="1102152" y="1360784"/>
                  <a:pt x="1105813" y="1361028"/>
                </a:cubicBezTo>
                <a:cubicBezTo>
                  <a:pt x="1104105" y="1359075"/>
                  <a:pt x="1100688" y="1359564"/>
                  <a:pt x="1097759" y="1358587"/>
                </a:cubicBezTo>
                <a:cubicBezTo>
                  <a:pt x="1090680" y="1356390"/>
                  <a:pt x="1081893" y="1353706"/>
                  <a:pt x="1074570" y="1351265"/>
                </a:cubicBezTo>
                <a:lnTo>
                  <a:pt x="1075303" y="1350532"/>
                </a:lnTo>
                <a:lnTo>
                  <a:pt x="1075059" y="1349800"/>
                </a:lnTo>
                <a:cubicBezTo>
                  <a:pt x="1080184" y="1350288"/>
                  <a:pt x="1084334" y="1351265"/>
                  <a:pt x="1089704" y="1352973"/>
                </a:cubicBezTo>
                <a:cubicBezTo>
                  <a:pt x="1099955" y="1355414"/>
                  <a:pt x="1111428" y="1358831"/>
                  <a:pt x="1121435" y="1360540"/>
                </a:cubicBezTo>
                <a:cubicBezTo>
                  <a:pt x="1118018" y="1355170"/>
                  <a:pt x="1113869" y="1350532"/>
                  <a:pt x="1109963" y="1345407"/>
                </a:cubicBezTo>
                <a:cubicBezTo>
                  <a:pt x="1101664" y="1343454"/>
                  <a:pt x="1092877" y="1341745"/>
                  <a:pt x="1085310" y="1339304"/>
                </a:cubicBezTo>
                <a:lnTo>
                  <a:pt x="1086043" y="1338816"/>
                </a:lnTo>
                <a:lnTo>
                  <a:pt x="1085798" y="1337840"/>
                </a:lnTo>
                <a:cubicBezTo>
                  <a:pt x="1088484" y="1338084"/>
                  <a:pt x="1089948" y="1336864"/>
                  <a:pt x="1092633" y="1337352"/>
                </a:cubicBezTo>
                <a:lnTo>
                  <a:pt x="1092389" y="1338084"/>
                </a:lnTo>
                <a:lnTo>
                  <a:pt x="1093121" y="1338084"/>
                </a:lnTo>
                <a:cubicBezTo>
                  <a:pt x="1093121" y="1338816"/>
                  <a:pt x="1092633" y="1338816"/>
                  <a:pt x="1092633" y="1339304"/>
                </a:cubicBezTo>
                <a:cubicBezTo>
                  <a:pt x="1098247" y="1339793"/>
                  <a:pt x="1102885" y="1341745"/>
                  <a:pt x="1107766" y="1342722"/>
                </a:cubicBezTo>
                <a:cubicBezTo>
                  <a:pt x="1107522" y="1340525"/>
                  <a:pt x="1106057" y="1339304"/>
                  <a:pt x="1105326" y="1337840"/>
                </a:cubicBezTo>
                <a:cubicBezTo>
                  <a:pt x="1104105" y="1337840"/>
                  <a:pt x="1103373" y="1337840"/>
                  <a:pt x="1102640" y="1337840"/>
                </a:cubicBezTo>
                <a:lnTo>
                  <a:pt x="1102885" y="1337108"/>
                </a:lnTo>
                <a:lnTo>
                  <a:pt x="1102152" y="1336864"/>
                </a:lnTo>
                <a:cubicBezTo>
                  <a:pt x="1102152" y="1335887"/>
                  <a:pt x="1103861" y="1336619"/>
                  <a:pt x="1103861" y="1335643"/>
                </a:cubicBezTo>
                <a:cubicBezTo>
                  <a:pt x="1100444" y="1333690"/>
                  <a:pt x="1099955" y="1330029"/>
                  <a:pt x="1098003" y="1327344"/>
                </a:cubicBezTo>
                <a:cubicBezTo>
                  <a:pt x="1094830" y="1323195"/>
                  <a:pt x="1089704" y="1320022"/>
                  <a:pt x="1088484" y="1314164"/>
                </a:cubicBezTo>
                <a:cubicBezTo>
                  <a:pt x="1086775" y="1312211"/>
                  <a:pt x="1083846" y="1311723"/>
                  <a:pt x="1084090" y="1308061"/>
                </a:cubicBezTo>
                <a:cubicBezTo>
                  <a:pt x="1078964" y="1305132"/>
                  <a:pt x="1078720" y="1297077"/>
                  <a:pt x="1073838" y="1294148"/>
                </a:cubicBezTo>
                <a:cubicBezTo>
                  <a:pt x="1073838" y="1293416"/>
                  <a:pt x="1072862" y="1293660"/>
                  <a:pt x="1072129" y="1293660"/>
                </a:cubicBezTo>
                <a:lnTo>
                  <a:pt x="1072374" y="1292684"/>
                </a:lnTo>
                <a:lnTo>
                  <a:pt x="1071225" y="1291391"/>
                </a:lnTo>
                <a:lnTo>
                  <a:pt x="1071153" y="1291462"/>
                </a:lnTo>
                <a:close/>
                <a:moveTo>
                  <a:pt x="703314" y="1286582"/>
                </a:moveTo>
                <a:lnTo>
                  <a:pt x="681233" y="1289702"/>
                </a:lnTo>
                <a:lnTo>
                  <a:pt x="682323" y="1290974"/>
                </a:lnTo>
                <a:lnTo>
                  <a:pt x="682812" y="1291218"/>
                </a:lnTo>
                <a:lnTo>
                  <a:pt x="682080" y="1291706"/>
                </a:lnTo>
                <a:lnTo>
                  <a:pt x="681836" y="1291706"/>
                </a:lnTo>
                <a:lnTo>
                  <a:pt x="680127" y="1289753"/>
                </a:lnTo>
                <a:lnTo>
                  <a:pt x="680065" y="1289753"/>
                </a:lnTo>
                <a:lnTo>
                  <a:pt x="679882" y="1290487"/>
                </a:lnTo>
                <a:lnTo>
                  <a:pt x="673536" y="1290975"/>
                </a:lnTo>
                <a:lnTo>
                  <a:pt x="674757" y="1293415"/>
                </a:lnTo>
                <a:cubicBezTo>
                  <a:pt x="676954" y="1297076"/>
                  <a:pt x="679151" y="1300738"/>
                  <a:pt x="678418" y="1305131"/>
                </a:cubicBezTo>
                <a:lnTo>
                  <a:pt x="677685" y="1305865"/>
                </a:lnTo>
                <a:lnTo>
                  <a:pt x="677685" y="1307573"/>
                </a:lnTo>
                <a:cubicBezTo>
                  <a:pt x="684520" y="1306109"/>
                  <a:pt x="691354" y="1304156"/>
                  <a:pt x="699653" y="1304156"/>
                </a:cubicBezTo>
                <a:cubicBezTo>
                  <a:pt x="700873" y="1301471"/>
                  <a:pt x="699897" y="1297566"/>
                  <a:pt x="698432" y="1296833"/>
                </a:cubicBezTo>
                <a:cubicBezTo>
                  <a:pt x="699897" y="1294881"/>
                  <a:pt x="697701" y="1293904"/>
                  <a:pt x="697945" y="1291952"/>
                </a:cubicBezTo>
                <a:cubicBezTo>
                  <a:pt x="698677" y="1291708"/>
                  <a:pt x="698188" y="1289755"/>
                  <a:pt x="699897" y="1290487"/>
                </a:cubicBezTo>
                <a:lnTo>
                  <a:pt x="703964" y="1292927"/>
                </a:lnTo>
                <a:lnTo>
                  <a:pt x="705267" y="1292927"/>
                </a:lnTo>
                <a:lnTo>
                  <a:pt x="708985" y="1298210"/>
                </a:lnTo>
                <a:lnTo>
                  <a:pt x="709233" y="1292501"/>
                </a:lnTo>
                <a:cubicBezTo>
                  <a:pt x="707463" y="1290182"/>
                  <a:pt x="704656" y="1288046"/>
                  <a:pt x="703314" y="1286582"/>
                </a:cubicBezTo>
                <a:close/>
                <a:moveTo>
                  <a:pt x="116138" y="1286218"/>
                </a:moveTo>
                <a:lnTo>
                  <a:pt x="115798" y="1287069"/>
                </a:lnTo>
                <a:lnTo>
                  <a:pt x="115797" y="1287070"/>
                </a:lnTo>
                <a:lnTo>
                  <a:pt x="115797" y="1287558"/>
                </a:lnTo>
                <a:cubicBezTo>
                  <a:pt x="116041" y="1287558"/>
                  <a:pt x="116285" y="1287558"/>
                  <a:pt x="116774" y="1287558"/>
                </a:cubicBezTo>
                <a:cubicBezTo>
                  <a:pt x="116774" y="1287314"/>
                  <a:pt x="116774" y="1287070"/>
                  <a:pt x="116774" y="1286582"/>
                </a:cubicBezTo>
                <a:close/>
                <a:moveTo>
                  <a:pt x="112136" y="1285361"/>
                </a:moveTo>
                <a:lnTo>
                  <a:pt x="114139" y="1286454"/>
                </a:lnTo>
                <a:lnTo>
                  <a:pt x="114389" y="1285830"/>
                </a:lnTo>
                <a:lnTo>
                  <a:pt x="114333" y="1285849"/>
                </a:lnTo>
                <a:cubicBezTo>
                  <a:pt x="115066" y="1284629"/>
                  <a:pt x="112136" y="1284629"/>
                  <a:pt x="112136" y="1285361"/>
                </a:cubicBezTo>
                <a:close/>
                <a:moveTo>
                  <a:pt x="715885" y="1285279"/>
                </a:moveTo>
                <a:lnTo>
                  <a:pt x="715763" y="1285361"/>
                </a:lnTo>
                <a:cubicBezTo>
                  <a:pt x="715031" y="1284629"/>
                  <a:pt x="712346" y="1284873"/>
                  <a:pt x="712102" y="1285849"/>
                </a:cubicBezTo>
                <a:lnTo>
                  <a:pt x="711651" y="1285699"/>
                </a:lnTo>
                <a:lnTo>
                  <a:pt x="712102" y="1286824"/>
                </a:lnTo>
                <a:lnTo>
                  <a:pt x="711857" y="1287069"/>
                </a:lnTo>
                <a:lnTo>
                  <a:pt x="711613" y="1286824"/>
                </a:lnTo>
                <a:lnTo>
                  <a:pt x="711473" y="1286544"/>
                </a:lnTo>
                <a:lnTo>
                  <a:pt x="708928" y="1285849"/>
                </a:lnTo>
                <a:cubicBezTo>
                  <a:pt x="709172" y="1288534"/>
                  <a:pt x="712346" y="1291219"/>
                  <a:pt x="713810" y="1294392"/>
                </a:cubicBezTo>
                <a:cubicBezTo>
                  <a:pt x="714054" y="1295613"/>
                  <a:pt x="714298" y="1296833"/>
                  <a:pt x="715031" y="1298298"/>
                </a:cubicBezTo>
                <a:cubicBezTo>
                  <a:pt x="715031" y="1298786"/>
                  <a:pt x="715031" y="1299518"/>
                  <a:pt x="715031" y="1300251"/>
                </a:cubicBezTo>
                <a:lnTo>
                  <a:pt x="716495" y="1299623"/>
                </a:lnTo>
                <a:lnTo>
                  <a:pt x="716495" y="1299517"/>
                </a:lnTo>
                <a:cubicBezTo>
                  <a:pt x="718448" y="1298052"/>
                  <a:pt x="719424" y="1294879"/>
                  <a:pt x="718448" y="1292683"/>
                </a:cubicBezTo>
                <a:cubicBezTo>
                  <a:pt x="717959" y="1292683"/>
                  <a:pt x="716495" y="1292439"/>
                  <a:pt x="716495" y="1290974"/>
                </a:cubicBezTo>
                <a:cubicBezTo>
                  <a:pt x="716495" y="1290486"/>
                  <a:pt x="716739" y="1290242"/>
                  <a:pt x="716983" y="1290242"/>
                </a:cubicBezTo>
                <a:cubicBezTo>
                  <a:pt x="717471" y="1290242"/>
                  <a:pt x="717715" y="1290486"/>
                  <a:pt x="717715" y="1290974"/>
                </a:cubicBezTo>
                <a:lnTo>
                  <a:pt x="718256" y="1291154"/>
                </a:lnTo>
                <a:lnTo>
                  <a:pt x="716496" y="1286092"/>
                </a:lnTo>
                <a:close/>
                <a:moveTo>
                  <a:pt x="823973" y="1284311"/>
                </a:moveTo>
                <a:lnTo>
                  <a:pt x="819988" y="1285360"/>
                </a:lnTo>
                <a:cubicBezTo>
                  <a:pt x="818036" y="1285848"/>
                  <a:pt x="815839" y="1286580"/>
                  <a:pt x="813642" y="1286580"/>
                </a:cubicBezTo>
                <a:lnTo>
                  <a:pt x="813396" y="1286333"/>
                </a:lnTo>
                <a:lnTo>
                  <a:pt x="813397" y="1286338"/>
                </a:lnTo>
                <a:cubicBezTo>
                  <a:pt x="812177" y="1286826"/>
                  <a:pt x="815106" y="1287558"/>
                  <a:pt x="813397" y="1288534"/>
                </a:cubicBezTo>
                <a:cubicBezTo>
                  <a:pt x="811445" y="1287558"/>
                  <a:pt x="809004" y="1287802"/>
                  <a:pt x="808760" y="1290243"/>
                </a:cubicBezTo>
                <a:cubicBezTo>
                  <a:pt x="813397" y="1289511"/>
                  <a:pt x="823161" y="1290243"/>
                  <a:pt x="823893" y="1284629"/>
                </a:cubicBezTo>
                <a:close/>
                <a:moveTo>
                  <a:pt x="155583" y="1283897"/>
                </a:moveTo>
                <a:cubicBezTo>
                  <a:pt x="155583" y="1284629"/>
                  <a:pt x="155583" y="1284873"/>
                  <a:pt x="155583" y="1285361"/>
                </a:cubicBezTo>
                <a:lnTo>
                  <a:pt x="154609" y="1285117"/>
                </a:lnTo>
                <a:lnTo>
                  <a:pt x="155096" y="1286092"/>
                </a:lnTo>
                <a:lnTo>
                  <a:pt x="155939" y="1288202"/>
                </a:lnTo>
                <a:lnTo>
                  <a:pt x="156072" y="1288290"/>
                </a:lnTo>
                <a:lnTo>
                  <a:pt x="156560" y="1287314"/>
                </a:lnTo>
                <a:cubicBezTo>
                  <a:pt x="157537" y="1288290"/>
                  <a:pt x="157781" y="1289755"/>
                  <a:pt x="158268" y="1291219"/>
                </a:cubicBezTo>
                <a:cubicBezTo>
                  <a:pt x="163882" y="1292440"/>
                  <a:pt x="168276" y="1294881"/>
                  <a:pt x="173402" y="1296589"/>
                </a:cubicBezTo>
                <a:cubicBezTo>
                  <a:pt x="168520" y="1290975"/>
                  <a:pt x="161930" y="1287802"/>
                  <a:pt x="155583" y="1283897"/>
                </a:cubicBezTo>
                <a:close/>
                <a:moveTo>
                  <a:pt x="721621" y="1282920"/>
                </a:moveTo>
                <a:cubicBezTo>
                  <a:pt x="720400" y="1281212"/>
                  <a:pt x="718692" y="1283653"/>
                  <a:pt x="717227" y="1283897"/>
                </a:cubicBezTo>
                <a:lnTo>
                  <a:pt x="717227" y="1284545"/>
                </a:lnTo>
                <a:lnTo>
                  <a:pt x="717716" y="1285360"/>
                </a:lnTo>
                <a:lnTo>
                  <a:pt x="719596" y="1291627"/>
                </a:lnTo>
                <a:lnTo>
                  <a:pt x="719913" y="1291706"/>
                </a:lnTo>
                <a:lnTo>
                  <a:pt x="719776" y="1292226"/>
                </a:lnTo>
                <a:lnTo>
                  <a:pt x="719913" y="1292682"/>
                </a:lnTo>
                <a:lnTo>
                  <a:pt x="719601" y="1292890"/>
                </a:lnTo>
                <a:lnTo>
                  <a:pt x="717472" y="1300981"/>
                </a:lnTo>
                <a:lnTo>
                  <a:pt x="717145" y="1300981"/>
                </a:lnTo>
                <a:lnTo>
                  <a:pt x="717227" y="1301227"/>
                </a:lnTo>
                <a:lnTo>
                  <a:pt x="729188" y="1299552"/>
                </a:lnTo>
                <a:lnTo>
                  <a:pt x="729188" y="1299029"/>
                </a:lnTo>
                <a:lnTo>
                  <a:pt x="729310" y="1298174"/>
                </a:lnTo>
                <a:lnTo>
                  <a:pt x="728211" y="1298540"/>
                </a:lnTo>
                <a:cubicBezTo>
                  <a:pt x="727479" y="1298296"/>
                  <a:pt x="727479" y="1297808"/>
                  <a:pt x="727479" y="1297564"/>
                </a:cubicBezTo>
                <a:lnTo>
                  <a:pt x="729489" y="1297277"/>
                </a:lnTo>
                <a:lnTo>
                  <a:pt x="729935" y="1296942"/>
                </a:lnTo>
                <a:lnTo>
                  <a:pt x="729920" y="1296832"/>
                </a:lnTo>
                <a:cubicBezTo>
                  <a:pt x="730652" y="1295368"/>
                  <a:pt x="730896" y="1294148"/>
                  <a:pt x="730408" y="1292439"/>
                </a:cubicBezTo>
                <a:cubicBezTo>
                  <a:pt x="729432" y="1289022"/>
                  <a:pt x="725526" y="1286581"/>
                  <a:pt x="722353" y="1285116"/>
                </a:cubicBezTo>
                <a:lnTo>
                  <a:pt x="722109" y="1284872"/>
                </a:lnTo>
                <a:lnTo>
                  <a:pt x="721865" y="1284628"/>
                </a:lnTo>
                <a:lnTo>
                  <a:pt x="721651" y="1282920"/>
                </a:lnTo>
                <a:close/>
                <a:moveTo>
                  <a:pt x="731873" y="1282432"/>
                </a:moveTo>
                <a:lnTo>
                  <a:pt x="723475" y="1283112"/>
                </a:lnTo>
                <a:lnTo>
                  <a:pt x="723574" y="1283408"/>
                </a:lnTo>
                <a:cubicBezTo>
                  <a:pt x="726747" y="1284872"/>
                  <a:pt x="731140" y="1288045"/>
                  <a:pt x="732361" y="1291707"/>
                </a:cubicBezTo>
                <a:cubicBezTo>
                  <a:pt x="733093" y="1294148"/>
                  <a:pt x="732605" y="1295856"/>
                  <a:pt x="731629" y="1297565"/>
                </a:cubicBezTo>
                <a:lnTo>
                  <a:pt x="731344" y="1297849"/>
                </a:lnTo>
                <a:lnTo>
                  <a:pt x="731141" y="1299273"/>
                </a:lnTo>
                <a:lnTo>
                  <a:pt x="730980" y="1300237"/>
                </a:lnTo>
                <a:lnTo>
                  <a:pt x="736998" y="1299274"/>
                </a:lnTo>
                <a:cubicBezTo>
                  <a:pt x="736022" y="1293172"/>
                  <a:pt x="732360" y="1289267"/>
                  <a:pt x="731873" y="1282432"/>
                </a:cubicBezTo>
                <a:close/>
                <a:moveTo>
                  <a:pt x="1023312" y="1280724"/>
                </a:moveTo>
                <a:cubicBezTo>
                  <a:pt x="1022092" y="1280968"/>
                  <a:pt x="1021848" y="1281700"/>
                  <a:pt x="1020627" y="1281700"/>
                </a:cubicBezTo>
                <a:cubicBezTo>
                  <a:pt x="1017210" y="1279259"/>
                  <a:pt x="1012084" y="1282920"/>
                  <a:pt x="1007447" y="1282188"/>
                </a:cubicBezTo>
                <a:lnTo>
                  <a:pt x="998944" y="1284716"/>
                </a:lnTo>
                <a:lnTo>
                  <a:pt x="1069475" y="1289637"/>
                </a:lnTo>
                <a:lnTo>
                  <a:pt x="1065905" y="1286429"/>
                </a:lnTo>
                <a:cubicBezTo>
                  <a:pt x="1063159" y="1285971"/>
                  <a:pt x="1059803" y="1286215"/>
                  <a:pt x="1057728" y="1286582"/>
                </a:cubicBezTo>
                <a:cubicBezTo>
                  <a:pt x="1055776" y="1284141"/>
                  <a:pt x="1051382" y="1284873"/>
                  <a:pt x="1047721" y="1284629"/>
                </a:cubicBezTo>
                <a:cubicBezTo>
                  <a:pt x="1046744" y="1283897"/>
                  <a:pt x="1046744" y="1282920"/>
                  <a:pt x="1045768" y="1282188"/>
                </a:cubicBezTo>
                <a:cubicBezTo>
                  <a:pt x="1043815" y="1281944"/>
                  <a:pt x="1044548" y="1283897"/>
                  <a:pt x="1042595" y="1283409"/>
                </a:cubicBezTo>
                <a:cubicBezTo>
                  <a:pt x="1039178" y="1280724"/>
                  <a:pt x="1028926" y="1283409"/>
                  <a:pt x="1023312" y="1280724"/>
                </a:cubicBezTo>
                <a:close/>
                <a:moveTo>
                  <a:pt x="801926" y="1279015"/>
                </a:moveTo>
                <a:cubicBezTo>
                  <a:pt x="800949" y="1279991"/>
                  <a:pt x="800705" y="1280724"/>
                  <a:pt x="801437" y="1282188"/>
                </a:cubicBezTo>
                <a:lnTo>
                  <a:pt x="801286" y="1282158"/>
                </a:lnTo>
                <a:lnTo>
                  <a:pt x="801438" y="1282919"/>
                </a:lnTo>
                <a:lnTo>
                  <a:pt x="801682" y="1283895"/>
                </a:lnTo>
                <a:lnTo>
                  <a:pt x="801194" y="1284871"/>
                </a:lnTo>
                <a:lnTo>
                  <a:pt x="800705" y="1284871"/>
                </a:lnTo>
                <a:lnTo>
                  <a:pt x="799973" y="1284139"/>
                </a:lnTo>
                <a:lnTo>
                  <a:pt x="799729" y="1283163"/>
                </a:lnTo>
                <a:lnTo>
                  <a:pt x="799729" y="1282920"/>
                </a:lnTo>
                <a:cubicBezTo>
                  <a:pt x="797288" y="1283897"/>
                  <a:pt x="797776" y="1288046"/>
                  <a:pt x="795579" y="1289511"/>
                </a:cubicBezTo>
                <a:cubicBezTo>
                  <a:pt x="796311" y="1289511"/>
                  <a:pt x="797288" y="1289511"/>
                  <a:pt x="798020" y="1289511"/>
                </a:cubicBezTo>
                <a:lnTo>
                  <a:pt x="798148" y="1290025"/>
                </a:lnTo>
                <a:lnTo>
                  <a:pt x="800705" y="1288533"/>
                </a:lnTo>
                <a:cubicBezTo>
                  <a:pt x="801437" y="1288533"/>
                  <a:pt x="801437" y="1288289"/>
                  <a:pt x="801437" y="1288289"/>
                </a:cubicBezTo>
                <a:lnTo>
                  <a:pt x="801543" y="1288315"/>
                </a:lnTo>
                <a:lnTo>
                  <a:pt x="809004" y="1283653"/>
                </a:lnTo>
                <a:lnTo>
                  <a:pt x="809059" y="1283598"/>
                </a:lnTo>
                <a:lnTo>
                  <a:pt x="804855" y="1280722"/>
                </a:lnTo>
                <a:lnTo>
                  <a:pt x="803830" y="1279491"/>
                </a:lnTo>
                <a:close/>
                <a:moveTo>
                  <a:pt x="757822" y="1278114"/>
                </a:moveTo>
                <a:lnTo>
                  <a:pt x="755549" y="1278527"/>
                </a:lnTo>
                <a:cubicBezTo>
                  <a:pt x="757258" y="1279015"/>
                  <a:pt x="757502" y="1280968"/>
                  <a:pt x="759454" y="1280968"/>
                </a:cubicBezTo>
                <a:lnTo>
                  <a:pt x="759454" y="1279502"/>
                </a:lnTo>
                <a:lnTo>
                  <a:pt x="759211" y="1279502"/>
                </a:lnTo>
                <a:close/>
                <a:moveTo>
                  <a:pt x="185118" y="1277795"/>
                </a:moveTo>
                <a:lnTo>
                  <a:pt x="204249" y="1294391"/>
                </a:lnTo>
                <a:lnTo>
                  <a:pt x="204890" y="1294391"/>
                </a:lnTo>
                <a:cubicBezTo>
                  <a:pt x="205866" y="1295367"/>
                  <a:pt x="207331" y="1296344"/>
                  <a:pt x="208795" y="1297320"/>
                </a:cubicBezTo>
                <a:lnTo>
                  <a:pt x="213567" y="1301377"/>
                </a:lnTo>
                <a:lnTo>
                  <a:pt x="213920" y="1301226"/>
                </a:lnTo>
                <a:cubicBezTo>
                  <a:pt x="214164" y="1301470"/>
                  <a:pt x="214652" y="1301958"/>
                  <a:pt x="214896" y="1301958"/>
                </a:cubicBezTo>
                <a:cubicBezTo>
                  <a:pt x="216361" y="1302446"/>
                  <a:pt x="217338" y="1303178"/>
                  <a:pt x="218558" y="1304399"/>
                </a:cubicBezTo>
                <a:lnTo>
                  <a:pt x="218480" y="1304943"/>
                </a:lnTo>
                <a:lnTo>
                  <a:pt x="219778" y="1305376"/>
                </a:lnTo>
                <a:cubicBezTo>
                  <a:pt x="219534" y="1303912"/>
                  <a:pt x="220022" y="1302936"/>
                  <a:pt x="221487" y="1303180"/>
                </a:cubicBezTo>
                <a:cubicBezTo>
                  <a:pt x="225393" y="1305132"/>
                  <a:pt x="229542" y="1306841"/>
                  <a:pt x="233936" y="1308550"/>
                </a:cubicBezTo>
                <a:cubicBezTo>
                  <a:pt x="234911" y="1309282"/>
                  <a:pt x="234911" y="1311479"/>
                  <a:pt x="236620" y="1311723"/>
                </a:cubicBezTo>
                <a:lnTo>
                  <a:pt x="237812" y="1312467"/>
                </a:lnTo>
                <a:lnTo>
                  <a:pt x="238329" y="1312209"/>
                </a:lnTo>
                <a:lnTo>
                  <a:pt x="239793" y="1312453"/>
                </a:lnTo>
                <a:lnTo>
                  <a:pt x="240526" y="1313429"/>
                </a:lnTo>
                <a:lnTo>
                  <a:pt x="239793" y="1313918"/>
                </a:lnTo>
                <a:lnTo>
                  <a:pt x="238344" y="1313737"/>
                </a:lnTo>
                <a:lnTo>
                  <a:pt x="238573" y="1314652"/>
                </a:lnTo>
                <a:cubicBezTo>
                  <a:pt x="239915" y="1315872"/>
                  <a:pt x="243638" y="1317093"/>
                  <a:pt x="247604" y="1318069"/>
                </a:cubicBezTo>
                <a:lnTo>
                  <a:pt x="257756" y="1319958"/>
                </a:lnTo>
                <a:lnTo>
                  <a:pt x="248825" y="1314406"/>
                </a:lnTo>
                <a:lnTo>
                  <a:pt x="242270" y="1310112"/>
                </a:lnTo>
                <a:lnTo>
                  <a:pt x="242234" y="1310257"/>
                </a:lnTo>
                <a:lnTo>
                  <a:pt x="238404" y="1307703"/>
                </a:lnTo>
                <a:lnTo>
                  <a:pt x="238329" y="1307816"/>
                </a:lnTo>
                <a:cubicBezTo>
                  <a:pt x="237841" y="1307327"/>
                  <a:pt x="237353" y="1307083"/>
                  <a:pt x="237109" y="1307083"/>
                </a:cubicBezTo>
                <a:cubicBezTo>
                  <a:pt x="235644" y="1306595"/>
                  <a:pt x="234424" y="1305863"/>
                  <a:pt x="233203" y="1304886"/>
                </a:cubicBezTo>
                <a:cubicBezTo>
                  <a:pt x="232959" y="1304642"/>
                  <a:pt x="232959" y="1304154"/>
                  <a:pt x="233203" y="1303910"/>
                </a:cubicBezTo>
                <a:cubicBezTo>
                  <a:pt x="233447" y="1303422"/>
                  <a:pt x="233936" y="1303422"/>
                  <a:pt x="234180" y="1303910"/>
                </a:cubicBezTo>
                <a:cubicBezTo>
                  <a:pt x="234912" y="1304642"/>
                  <a:pt x="236376" y="1305131"/>
                  <a:pt x="237353" y="1305863"/>
                </a:cubicBezTo>
                <a:cubicBezTo>
                  <a:pt x="237841" y="1306107"/>
                  <a:pt x="238085" y="1306107"/>
                  <a:pt x="238329" y="1306351"/>
                </a:cubicBezTo>
                <a:lnTo>
                  <a:pt x="238490" y="1306593"/>
                </a:lnTo>
                <a:lnTo>
                  <a:pt x="238329" y="1306108"/>
                </a:lnTo>
                <a:cubicBezTo>
                  <a:pt x="238329" y="1305131"/>
                  <a:pt x="241258" y="1306108"/>
                  <a:pt x="242234" y="1306596"/>
                </a:cubicBezTo>
                <a:lnTo>
                  <a:pt x="242211" y="1306630"/>
                </a:lnTo>
                <a:lnTo>
                  <a:pt x="251753" y="1307084"/>
                </a:lnTo>
                <a:lnTo>
                  <a:pt x="262720" y="1307312"/>
                </a:lnTo>
                <a:lnTo>
                  <a:pt x="257124" y="1299030"/>
                </a:lnTo>
                <a:cubicBezTo>
                  <a:pt x="251754" y="1298542"/>
                  <a:pt x="248092" y="1296345"/>
                  <a:pt x="243455" y="1295613"/>
                </a:cubicBezTo>
                <a:cubicBezTo>
                  <a:pt x="243699" y="1295125"/>
                  <a:pt x="244431" y="1293660"/>
                  <a:pt x="242723" y="1293904"/>
                </a:cubicBezTo>
                <a:cubicBezTo>
                  <a:pt x="242234" y="1292196"/>
                  <a:pt x="242478" y="1295613"/>
                  <a:pt x="241258" y="1294392"/>
                </a:cubicBezTo>
                <a:cubicBezTo>
                  <a:pt x="238818" y="1294148"/>
                  <a:pt x="235644" y="1292196"/>
                  <a:pt x="232715" y="1291463"/>
                </a:cubicBezTo>
                <a:cubicBezTo>
                  <a:pt x="229298" y="1290243"/>
                  <a:pt x="225637" y="1290243"/>
                  <a:pt x="222463" y="1289267"/>
                </a:cubicBezTo>
                <a:cubicBezTo>
                  <a:pt x="221243" y="1288534"/>
                  <a:pt x="220022" y="1287070"/>
                  <a:pt x="218313" y="1286338"/>
                </a:cubicBezTo>
                <a:cubicBezTo>
                  <a:pt x="215141" y="1285605"/>
                  <a:pt x="211235" y="1286094"/>
                  <a:pt x="207818" y="1284385"/>
                </a:cubicBezTo>
                <a:lnTo>
                  <a:pt x="208188" y="1285863"/>
                </a:lnTo>
                <a:lnTo>
                  <a:pt x="229054" y="1300493"/>
                </a:lnTo>
                <a:cubicBezTo>
                  <a:pt x="229542" y="1300737"/>
                  <a:pt x="229542" y="1301470"/>
                  <a:pt x="229298" y="1301714"/>
                </a:cubicBezTo>
                <a:cubicBezTo>
                  <a:pt x="229542" y="1302202"/>
                  <a:pt x="228810" y="1302202"/>
                  <a:pt x="228566" y="1302202"/>
                </a:cubicBezTo>
                <a:cubicBezTo>
                  <a:pt x="228566" y="1302202"/>
                  <a:pt x="228321" y="1302202"/>
                  <a:pt x="228077" y="1302202"/>
                </a:cubicBezTo>
                <a:lnTo>
                  <a:pt x="207129" y="1287514"/>
                </a:lnTo>
                <a:lnTo>
                  <a:pt x="207086" y="1287558"/>
                </a:lnTo>
                <a:cubicBezTo>
                  <a:pt x="200008" y="1284629"/>
                  <a:pt x="199031" y="1277550"/>
                  <a:pt x="189267" y="1278527"/>
                </a:cubicBezTo>
                <a:cubicBezTo>
                  <a:pt x="188535" y="1278039"/>
                  <a:pt x="186583" y="1275842"/>
                  <a:pt x="185118" y="1277795"/>
                </a:cubicBezTo>
                <a:close/>
                <a:moveTo>
                  <a:pt x="760431" y="1276574"/>
                </a:moveTo>
                <a:lnTo>
                  <a:pt x="759577" y="1277427"/>
                </a:lnTo>
                <a:lnTo>
                  <a:pt x="759943" y="1277793"/>
                </a:lnTo>
                <a:lnTo>
                  <a:pt x="759978" y="1277969"/>
                </a:lnTo>
                <a:lnTo>
                  <a:pt x="767509" y="1289267"/>
                </a:lnTo>
                <a:cubicBezTo>
                  <a:pt x="766533" y="1290487"/>
                  <a:pt x="766289" y="1288534"/>
                  <a:pt x="764580" y="1288778"/>
                </a:cubicBezTo>
                <a:cubicBezTo>
                  <a:pt x="764580" y="1291463"/>
                  <a:pt x="766045" y="1294148"/>
                  <a:pt x="763604" y="1295369"/>
                </a:cubicBezTo>
                <a:cubicBezTo>
                  <a:pt x="761651" y="1287802"/>
                  <a:pt x="758478" y="1279015"/>
                  <a:pt x="748470" y="1281212"/>
                </a:cubicBezTo>
                <a:cubicBezTo>
                  <a:pt x="753596" y="1283164"/>
                  <a:pt x="757746" y="1292440"/>
                  <a:pt x="752620" y="1296345"/>
                </a:cubicBezTo>
                <a:lnTo>
                  <a:pt x="752376" y="1295369"/>
                </a:lnTo>
                <a:lnTo>
                  <a:pt x="751887" y="1294637"/>
                </a:lnTo>
                <a:cubicBezTo>
                  <a:pt x="754573" y="1284629"/>
                  <a:pt x="743589" y="1278771"/>
                  <a:pt x="736022" y="1281944"/>
                </a:cubicBezTo>
                <a:cubicBezTo>
                  <a:pt x="736754" y="1288290"/>
                  <a:pt x="740416" y="1294392"/>
                  <a:pt x="740660" y="1299762"/>
                </a:cubicBezTo>
                <a:cubicBezTo>
                  <a:pt x="743100" y="1299274"/>
                  <a:pt x="744565" y="1298786"/>
                  <a:pt x="745785" y="1298786"/>
                </a:cubicBezTo>
                <a:lnTo>
                  <a:pt x="745785" y="1296425"/>
                </a:lnTo>
                <a:lnTo>
                  <a:pt x="745297" y="1296100"/>
                </a:lnTo>
                <a:lnTo>
                  <a:pt x="745297" y="1295368"/>
                </a:lnTo>
                <a:lnTo>
                  <a:pt x="745151" y="1294783"/>
                </a:lnTo>
                <a:lnTo>
                  <a:pt x="745054" y="1294880"/>
                </a:lnTo>
                <a:cubicBezTo>
                  <a:pt x="743101" y="1293659"/>
                  <a:pt x="744077" y="1289998"/>
                  <a:pt x="739928" y="1290730"/>
                </a:cubicBezTo>
                <a:cubicBezTo>
                  <a:pt x="740660" y="1288289"/>
                  <a:pt x="737488" y="1286825"/>
                  <a:pt x="739440" y="1284872"/>
                </a:cubicBezTo>
                <a:lnTo>
                  <a:pt x="745949" y="1293334"/>
                </a:lnTo>
                <a:lnTo>
                  <a:pt x="746762" y="1293659"/>
                </a:lnTo>
                <a:lnTo>
                  <a:pt x="746762" y="1294391"/>
                </a:lnTo>
                <a:lnTo>
                  <a:pt x="746762" y="1295124"/>
                </a:lnTo>
                <a:lnTo>
                  <a:pt x="746762" y="1295125"/>
                </a:lnTo>
                <a:lnTo>
                  <a:pt x="747494" y="1294392"/>
                </a:lnTo>
                <a:cubicBezTo>
                  <a:pt x="749935" y="1294881"/>
                  <a:pt x="746762" y="1298542"/>
                  <a:pt x="749203" y="1298786"/>
                </a:cubicBezTo>
                <a:lnTo>
                  <a:pt x="749495" y="1298640"/>
                </a:lnTo>
                <a:lnTo>
                  <a:pt x="750668" y="1295123"/>
                </a:lnTo>
                <a:lnTo>
                  <a:pt x="750912" y="1295123"/>
                </a:lnTo>
                <a:cubicBezTo>
                  <a:pt x="751156" y="1294635"/>
                  <a:pt x="751644" y="1294635"/>
                  <a:pt x="751888" y="1294879"/>
                </a:cubicBezTo>
                <a:cubicBezTo>
                  <a:pt x="752132" y="1295123"/>
                  <a:pt x="752376" y="1295612"/>
                  <a:pt x="752132" y="1296344"/>
                </a:cubicBezTo>
                <a:lnTo>
                  <a:pt x="751888" y="1296344"/>
                </a:lnTo>
                <a:lnTo>
                  <a:pt x="750597" y="1298926"/>
                </a:lnTo>
                <a:lnTo>
                  <a:pt x="750667" y="1299030"/>
                </a:lnTo>
                <a:lnTo>
                  <a:pt x="751887" y="1298786"/>
                </a:lnTo>
                <a:lnTo>
                  <a:pt x="759433" y="1297612"/>
                </a:lnTo>
                <a:lnTo>
                  <a:pt x="759210" y="1297564"/>
                </a:lnTo>
                <a:cubicBezTo>
                  <a:pt x="758478" y="1297564"/>
                  <a:pt x="757258" y="1297564"/>
                  <a:pt x="756525" y="1297076"/>
                </a:cubicBezTo>
                <a:cubicBezTo>
                  <a:pt x="756037" y="1297076"/>
                  <a:pt x="756037" y="1296832"/>
                  <a:pt x="756037" y="1296588"/>
                </a:cubicBezTo>
                <a:cubicBezTo>
                  <a:pt x="756525" y="1296344"/>
                  <a:pt x="756525" y="1296344"/>
                  <a:pt x="756525" y="1296344"/>
                </a:cubicBezTo>
                <a:cubicBezTo>
                  <a:pt x="757258" y="1296588"/>
                  <a:pt x="758234" y="1296832"/>
                  <a:pt x="758966" y="1296832"/>
                </a:cubicBezTo>
                <a:lnTo>
                  <a:pt x="761917" y="1297225"/>
                </a:lnTo>
                <a:lnTo>
                  <a:pt x="762871" y="1297077"/>
                </a:lnTo>
                <a:lnTo>
                  <a:pt x="763604" y="1297322"/>
                </a:lnTo>
                <a:lnTo>
                  <a:pt x="763360" y="1296589"/>
                </a:lnTo>
                <a:cubicBezTo>
                  <a:pt x="770438" y="1295125"/>
                  <a:pt x="778249" y="1294148"/>
                  <a:pt x="784839" y="1292440"/>
                </a:cubicBezTo>
                <a:lnTo>
                  <a:pt x="783167" y="1292068"/>
                </a:lnTo>
                <a:lnTo>
                  <a:pt x="782399" y="1292683"/>
                </a:lnTo>
                <a:cubicBezTo>
                  <a:pt x="781422" y="1292439"/>
                  <a:pt x="780202" y="1292439"/>
                  <a:pt x="778981" y="1292439"/>
                </a:cubicBezTo>
                <a:cubicBezTo>
                  <a:pt x="777517" y="1292439"/>
                  <a:pt x="776297" y="1292195"/>
                  <a:pt x="774832" y="1292195"/>
                </a:cubicBezTo>
                <a:lnTo>
                  <a:pt x="774639" y="1291873"/>
                </a:lnTo>
                <a:lnTo>
                  <a:pt x="773368" y="1292438"/>
                </a:lnTo>
                <a:lnTo>
                  <a:pt x="772635" y="1292438"/>
                </a:lnTo>
                <a:lnTo>
                  <a:pt x="772391" y="1292438"/>
                </a:lnTo>
                <a:lnTo>
                  <a:pt x="771903" y="1291706"/>
                </a:lnTo>
                <a:lnTo>
                  <a:pt x="772391" y="1290974"/>
                </a:lnTo>
                <a:lnTo>
                  <a:pt x="772635" y="1290974"/>
                </a:lnTo>
                <a:lnTo>
                  <a:pt x="774100" y="1290974"/>
                </a:lnTo>
                <a:lnTo>
                  <a:pt x="774203" y="1290897"/>
                </a:lnTo>
                <a:lnTo>
                  <a:pt x="773859" y="1289523"/>
                </a:lnTo>
                <a:close/>
                <a:moveTo>
                  <a:pt x="780446" y="1273401"/>
                </a:moveTo>
                <a:cubicBezTo>
                  <a:pt x="783863" y="1276574"/>
                  <a:pt x="784351" y="1286582"/>
                  <a:pt x="779469" y="1288778"/>
                </a:cubicBezTo>
                <a:lnTo>
                  <a:pt x="775604" y="1289745"/>
                </a:lnTo>
                <a:lnTo>
                  <a:pt x="775693" y="1290278"/>
                </a:lnTo>
                <a:lnTo>
                  <a:pt x="779226" y="1290486"/>
                </a:lnTo>
                <a:cubicBezTo>
                  <a:pt x="780202" y="1290486"/>
                  <a:pt x="781422" y="1290730"/>
                  <a:pt x="782887" y="1290730"/>
                </a:cubicBezTo>
                <a:lnTo>
                  <a:pt x="782887" y="1290730"/>
                </a:lnTo>
                <a:lnTo>
                  <a:pt x="792650" y="1285849"/>
                </a:lnTo>
                <a:cubicBezTo>
                  <a:pt x="790942" y="1286582"/>
                  <a:pt x="790453" y="1287558"/>
                  <a:pt x="789233" y="1285361"/>
                </a:cubicBezTo>
                <a:cubicBezTo>
                  <a:pt x="789233" y="1284141"/>
                  <a:pt x="789233" y="1282920"/>
                  <a:pt x="789721" y="1282188"/>
                </a:cubicBezTo>
                <a:cubicBezTo>
                  <a:pt x="787280" y="1278771"/>
                  <a:pt x="784351" y="1273401"/>
                  <a:pt x="780446" y="1273401"/>
                </a:cubicBezTo>
                <a:close/>
                <a:moveTo>
                  <a:pt x="774832" y="1272181"/>
                </a:moveTo>
                <a:cubicBezTo>
                  <a:pt x="771415" y="1271936"/>
                  <a:pt x="769706" y="1273889"/>
                  <a:pt x="766533" y="1273889"/>
                </a:cubicBezTo>
                <a:cubicBezTo>
                  <a:pt x="766533" y="1275598"/>
                  <a:pt x="768485" y="1277550"/>
                  <a:pt x="769706" y="1279259"/>
                </a:cubicBezTo>
                <a:cubicBezTo>
                  <a:pt x="772391" y="1282920"/>
                  <a:pt x="774100" y="1285605"/>
                  <a:pt x="778249" y="1286582"/>
                </a:cubicBezTo>
                <a:cubicBezTo>
                  <a:pt x="782887" y="1282188"/>
                  <a:pt x="778981" y="1275354"/>
                  <a:pt x="774832" y="1272181"/>
                </a:cubicBezTo>
                <a:close/>
                <a:moveTo>
                  <a:pt x="788989" y="1268763"/>
                </a:moveTo>
                <a:cubicBezTo>
                  <a:pt x="790453" y="1272181"/>
                  <a:pt x="791674" y="1275110"/>
                  <a:pt x="794359" y="1277306"/>
                </a:cubicBezTo>
                <a:cubicBezTo>
                  <a:pt x="794847" y="1274377"/>
                  <a:pt x="793138" y="1267299"/>
                  <a:pt x="788989" y="1268763"/>
                </a:cubicBezTo>
                <a:close/>
                <a:moveTo>
                  <a:pt x="983282" y="1267299"/>
                </a:moveTo>
                <a:cubicBezTo>
                  <a:pt x="983282" y="1267787"/>
                  <a:pt x="983282" y="1268275"/>
                  <a:pt x="983282" y="1268763"/>
                </a:cubicBezTo>
                <a:cubicBezTo>
                  <a:pt x="983770" y="1268763"/>
                  <a:pt x="984258" y="1268763"/>
                  <a:pt x="984991" y="1268763"/>
                </a:cubicBezTo>
                <a:cubicBezTo>
                  <a:pt x="984991" y="1267543"/>
                  <a:pt x="984502" y="1267299"/>
                  <a:pt x="983282" y="1267299"/>
                </a:cubicBezTo>
                <a:close/>
                <a:moveTo>
                  <a:pt x="779225" y="1266078"/>
                </a:moveTo>
                <a:cubicBezTo>
                  <a:pt x="781422" y="1268763"/>
                  <a:pt x="784107" y="1270960"/>
                  <a:pt x="787036" y="1272913"/>
                </a:cubicBezTo>
                <a:cubicBezTo>
                  <a:pt x="785328" y="1270228"/>
                  <a:pt x="783375" y="1264614"/>
                  <a:pt x="779225" y="1266078"/>
                </a:cubicBezTo>
                <a:close/>
                <a:moveTo>
                  <a:pt x="998815" y="1265877"/>
                </a:moveTo>
                <a:lnTo>
                  <a:pt x="998660" y="1266809"/>
                </a:lnTo>
                <a:lnTo>
                  <a:pt x="998219" y="1267249"/>
                </a:lnTo>
                <a:lnTo>
                  <a:pt x="998660" y="1267543"/>
                </a:lnTo>
                <a:lnTo>
                  <a:pt x="1001608" y="1266408"/>
                </a:lnTo>
                <a:lnTo>
                  <a:pt x="1000613" y="1266077"/>
                </a:lnTo>
                <a:close/>
                <a:moveTo>
                  <a:pt x="985479" y="1264126"/>
                </a:moveTo>
                <a:cubicBezTo>
                  <a:pt x="985967" y="1266078"/>
                  <a:pt x="986943" y="1267787"/>
                  <a:pt x="988408" y="1268519"/>
                </a:cubicBezTo>
                <a:cubicBezTo>
                  <a:pt x="990361" y="1266322"/>
                  <a:pt x="995486" y="1269007"/>
                  <a:pt x="997439" y="1266811"/>
                </a:cubicBezTo>
                <a:lnTo>
                  <a:pt x="997441" y="1266812"/>
                </a:lnTo>
                <a:lnTo>
                  <a:pt x="997439" y="1266809"/>
                </a:lnTo>
                <a:lnTo>
                  <a:pt x="997687" y="1265694"/>
                </a:lnTo>
                <a:lnTo>
                  <a:pt x="991825" y="1264857"/>
                </a:lnTo>
                <a:lnTo>
                  <a:pt x="990050" y="1264413"/>
                </a:lnTo>
                <a:lnTo>
                  <a:pt x="990117" y="1264614"/>
                </a:lnTo>
                <a:cubicBezTo>
                  <a:pt x="988896" y="1266567"/>
                  <a:pt x="987431" y="1263882"/>
                  <a:pt x="985479" y="1264126"/>
                </a:cubicBezTo>
                <a:close/>
                <a:moveTo>
                  <a:pt x="973133" y="1263623"/>
                </a:moveTo>
                <a:lnTo>
                  <a:pt x="974007" y="1265589"/>
                </a:lnTo>
                <a:lnTo>
                  <a:pt x="975471" y="1268762"/>
                </a:lnTo>
                <a:lnTo>
                  <a:pt x="975471" y="1268763"/>
                </a:lnTo>
                <a:lnTo>
                  <a:pt x="975471" y="1268763"/>
                </a:lnTo>
                <a:cubicBezTo>
                  <a:pt x="979377" y="1269252"/>
                  <a:pt x="980109" y="1266567"/>
                  <a:pt x="980597" y="1263882"/>
                </a:cubicBezTo>
                <a:cubicBezTo>
                  <a:pt x="980109" y="1263882"/>
                  <a:pt x="979377" y="1263882"/>
                  <a:pt x="978644" y="1263882"/>
                </a:cubicBezTo>
                <a:lnTo>
                  <a:pt x="978645" y="1263880"/>
                </a:lnTo>
                <a:lnTo>
                  <a:pt x="977912" y="1263880"/>
                </a:lnTo>
                <a:cubicBezTo>
                  <a:pt x="977179" y="1263880"/>
                  <a:pt x="976692" y="1263880"/>
                  <a:pt x="975715" y="1263636"/>
                </a:cubicBezTo>
                <a:lnTo>
                  <a:pt x="973763" y="1263636"/>
                </a:lnTo>
                <a:lnTo>
                  <a:pt x="973519" y="1263880"/>
                </a:lnTo>
                <a:close/>
                <a:moveTo>
                  <a:pt x="965276" y="1262776"/>
                </a:moveTo>
                <a:lnTo>
                  <a:pt x="964244" y="1263636"/>
                </a:lnTo>
                <a:lnTo>
                  <a:pt x="963573" y="1263636"/>
                </a:lnTo>
                <a:lnTo>
                  <a:pt x="961712" y="1266343"/>
                </a:lnTo>
                <a:lnTo>
                  <a:pt x="962046" y="1266567"/>
                </a:lnTo>
                <a:cubicBezTo>
                  <a:pt x="962046" y="1268031"/>
                  <a:pt x="961314" y="1268275"/>
                  <a:pt x="961558" y="1269984"/>
                </a:cubicBezTo>
                <a:lnTo>
                  <a:pt x="973614" y="1268801"/>
                </a:lnTo>
                <a:lnTo>
                  <a:pt x="972786" y="1266321"/>
                </a:lnTo>
                <a:lnTo>
                  <a:pt x="971566" y="1263636"/>
                </a:lnTo>
                <a:lnTo>
                  <a:pt x="971322" y="1263392"/>
                </a:lnTo>
                <a:cubicBezTo>
                  <a:pt x="970834" y="1263392"/>
                  <a:pt x="970590" y="1263392"/>
                  <a:pt x="970345" y="1263392"/>
                </a:cubicBezTo>
                <a:lnTo>
                  <a:pt x="970410" y="1262940"/>
                </a:lnTo>
                <a:lnTo>
                  <a:pt x="968149" y="1263392"/>
                </a:lnTo>
                <a:close/>
                <a:moveTo>
                  <a:pt x="960601" y="1262704"/>
                </a:moveTo>
                <a:lnTo>
                  <a:pt x="961308" y="1264295"/>
                </a:lnTo>
                <a:lnTo>
                  <a:pt x="962170" y="1263051"/>
                </a:lnTo>
                <a:lnTo>
                  <a:pt x="961803" y="1262904"/>
                </a:lnTo>
                <a:close/>
                <a:moveTo>
                  <a:pt x="960876" y="1260220"/>
                </a:moveTo>
                <a:lnTo>
                  <a:pt x="960827" y="1260463"/>
                </a:lnTo>
                <a:lnTo>
                  <a:pt x="960630" y="1260561"/>
                </a:lnTo>
                <a:lnTo>
                  <a:pt x="961070" y="1260708"/>
                </a:lnTo>
                <a:lnTo>
                  <a:pt x="961434" y="1261255"/>
                </a:lnTo>
                <a:lnTo>
                  <a:pt x="961803" y="1261439"/>
                </a:lnTo>
                <a:lnTo>
                  <a:pt x="963020" y="1261709"/>
                </a:lnTo>
                <a:lnTo>
                  <a:pt x="963023" y="1261683"/>
                </a:lnTo>
                <a:lnTo>
                  <a:pt x="964244" y="1260463"/>
                </a:lnTo>
                <a:lnTo>
                  <a:pt x="964321" y="1260474"/>
                </a:lnTo>
                <a:lnTo>
                  <a:pt x="964405" y="1260220"/>
                </a:lnTo>
                <a:close/>
                <a:moveTo>
                  <a:pt x="966730" y="1259031"/>
                </a:moveTo>
                <a:lnTo>
                  <a:pt x="966928" y="1260220"/>
                </a:lnTo>
                <a:lnTo>
                  <a:pt x="966776" y="1260296"/>
                </a:lnTo>
                <a:lnTo>
                  <a:pt x="968700" y="1260409"/>
                </a:lnTo>
                <a:close/>
                <a:moveTo>
                  <a:pt x="958236" y="1258212"/>
                </a:moveTo>
                <a:lnTo>
                  <a:pt x="957898" y="1259731"/>
                </a:lnTo>
                <a:lnTo>
                  <a:pt x="957898" y="1260463"/>
                </a:lnTo>
                <a:lnTo>
                  <a:pt x="958629" y="1259732"/>
                </a:lnTo>
                <a:lnTo>
                  <a:pt x="959606" y="1259732"/>
                </a:lnTo>
                <a:lnTo>
                  <a:pt x="959954" y="1259034"/>
                </a:lnTo>
                <a:lnTo>
                  <a:pt x="959850" y="1259000"/>
                </a:lnTo>
                <a:cubicBezTo>
                  <a:pt x="959606" y="1258756"/>
                  <a:pt x="959117" y="1258512"/>
                  <a:pt x="958385" y="1258512"/>
                </a:cubicBezTo>
                <a:close/>
                <a:moveTo>
                  <a:pt x="987187" y="1256315"/>
                </a:moveTo>
                <a:cubicBezTo>
                  <a:pt x="985723" y="1257779"/>
                  <a:pt x="985845" y="1259305"/>
                  <a:pt x="986638" y="1260525"/>
                </a:cubicBezTo>
                <a:lnTo>
                  <a:pt x="989972" y="1262805"/>
                </a:lnTo>
                <a:lnTo>
                  <a:pt x="990117" y="1262660"/>
                </a:lnTo>
                <a:cubicBezTo>
                  <a:pt x="990849" y="1262904"/>
                  <a:pt x="991581" y="1262904"/>
                  <a:pt x="992069" y="1263392"/>
                </a:cubicBezTo>
                <a:lnTo>
                  <a:pt x="997829" y="1264032"/>
                </a:lnTo>
                <a:lnTo>
                  <a:pt x="997928" y="1263637"/>
                </a:lnTo>
                <a:lnTo>
                  <a:pt x="998221" y="1262905"/>
                </a:lnTo>
                <a:lnTo>
                  <a:pt x="997927" y="1262905"/>
                </a:lnTo>
                <a:cubicBezTo>
                  <a:pt x="994998" y="1259976"/>
                  <a:pt x="990361" y="1258512"/>
                  <a:pt x="987187" y="1256315"/>
                </a:cubicBezTo>
                <a:close/>
                <a:moveTo>
                  <a:pt x="968261" y="1255153"/>
                </a:moveTo>
                <a:lnTo>
                  <a:pt x="968149" y="1255826"/>
                </a:lnTo>
                <a:lnTo>
                  <a:pt x="967904" y="1256558"/>
                </a:lnTo>
                <a:lnTo>
                  <a:pt x="967904" y="1258177"/>
                </a:lnTo>
                <a:lnTo>
                  <a:pt x="969846" y="1259766"/>
                </a:lnTo>
                <a:lnTo>
                  <a:pt x="969857" y="1259731"/>
                </a:lnTo>
                <a:cubicBezTo>
                  <a:pt x="971810" y="1259731"/>
                  <a:pt x="972298" y="1260951"/>
                  <a:pt x="973519" y="1261928"/>
                </a:cubicBezTo>
                <a:lnTo>
                  <a:pt x="973453" y="1262126"/>
                </a:lnTo>
                <a:lnTo>
                  <a:pt x="976447" y="1261927"/>
                </a:lnTo>
                <a:lnTo>
                  <a:pt x="978688" y="1262151"/>
                </a:lnTo>
                <a:lnTo>
                  <a:pt x="980109" y="1261441"/>
                </a:lnTo>
                <a:close/>
                <a:moveTo>
                  <a:pt x="841223" y="1254362"/>
                </a:moveTo>
                <a:cubicBezTo>
                  <a:pt x="833168" y="1254850"/>
                  <a:pt x="818279" y="1255583"/>
                  <a:pt x="810957" y="1256315"/>
                </a:cubicBezTo>
                <a:cubicBezTo>
                  <a:pt x="808272" y="1261929"/>
                  <a:pt x="811933" y="1269007"/>
                  <a:pt x="809004" y="1274866"/>
                </a:cubicBezTo>
                <a:cubicBezTo>
                  <a:pt x="807295" y="1275354"/>
                  <a:pt x="805098" y="1275598"/>
                  <a:pt x="805098" y="1277795"/>
                </a:cubicBezTo>
                <a:lnTo>
                  <a:pt x="804937" y="1278118"/>
                </a:lnTo>
                <a:lnTo>
                  <a:pt x="806075" y="1279257"/>
                </a:lnTo>
                <a:lnTo>
                  <a:pt x="809610" y="1281752"/>
                </a:lnTo>
                <a:lnTo>
                  <a:pt x="811842" y="1278130"/>
                </a:lnTo>
                <a:cubicBezTo>
                  <a:pt x="812421" y="1276147"/>
                  <a:pt x="812787" y="1273767"/>
                  <a:pt x="812909" y="1271936"/>
                </a:cubicBezTo>
                <a:cubicBezTo>
                  <a:pt x="813154" y="1268275"/>
                  <a:pt x="810957" y="1264370"/>
                  <a:pt x="813641" y="1261685"/>
                </a:cubicBezTo>
                <a:cubicBezTo>
                  <a:pt x="816082" y="1261929"/>
                  <a:pt x="816082" y="1265102"/>
                  <a:pt x="816327" y="1267055"/>
                </a:cubicBezTo>
                <a:cubicBezTo>
                  <a:pt x="816571" y="1269496"/>
                  <a:pt x="816571" y="1273401"/>
                  <a:pt x="816327" y="1275842"/>
                </a:cubicBezTo>
                <a:cubicBezTo>
                  <a:pt x="815594" y="1279259"/>
                  <a:pt x="814130" y="1282676"/>
                  <a:pt x="812909" y="1285117"/>
                </a:cubicBezTo>
                <a:lnTo>
                  <a:pt x="813154" y="1285605"/>
                </a:lnTo>
                <a:lnTo>
                  <a:pt x="813262" y="1285930"/>
                </a:lnTo>
                <a:lnTo>
                  <a:pt x="813642" y="1285360"/>
                </a:lnTo>
                <a:cubicBezTo>
                  <a:pt x="815839" y="1285360"/>
                  <a:pt x="817791" y="1284872"/>
                  <a:pt x="819744" y="1284139"/>
                </a:cubicBezTo>
                <a:cubicBezTo>
                  <a:pt x="821453" y="1283651"/>
                  <a:pt x="822673" y="1283407"/>
                  <a:pt x="824382" y="1283163"/>
                </a:cubicBezTo>
                <a:lnTo>
                  <a:pt x="824506" y="1283204"/>
                </a:lnTo>
                <a:lnTo>
                  <a:pt x="825358" y="1282920"/>
                </a:lnTo>
                <a:cubicBezTo>
                  <a:pt x="825846" y="1281944"/>
                  <a:pt x="825846" y="1280968"/>
                  <a:pt x="826822" y="1280724"/>
                </a:cubicBezTo>
                <a:cubicBezTo>
                  <a:pt x="826334" y="1275842"/>
                  <a:pt x="827555" y="1272425"/>
                  <a:pt x="826822" y="1269252"/>
                </a:cubicBezTo>
                <a:cubicBezTo>
                  <a:pt x="826334" y="1265834"/>
                  <a:pt x="822917" y="1263393"/>
                  <a:pt x="825358" y="1260220"/>
                </a:cubicBezTo>
                <a:cubicBezTo>
                  <a:pt x="829263" y="1261685"/>
                  <a:pt x="828775" y="1264370"/>
                  <a:pt x="829751" y="1269252"/>
                </a:cubicBezTo>
                <a:cubicBezTo>
                  <a:pt x="829996" y="1270472"/>
                  <a:pt x="831216" y="1271692"/>
                  <a:pt x="831460" y="1272913"/>
                </a:cubicBezTo>
                <a:cubicBezTo>
                  <a:pt x="832192" y="1278039"/>
                  <a:pt x="829507" y="1282676"/>
                  <a:pt x="829263" y="1286582"/>
                </a:cubicBezTo>
                <a:cubicBezTo>
                  <a:pt x="836586" y="1285361"/>
                  <a:pt x="844152" y="1281944"/>
                  <a:pt x="850743" y="1281700"/>
                </a:cubicBezTo>
                <a:cubicBezTo>
                  <a:pt x="850743" y="1280235"/>
                  <a:pt x="851719" y="1279991"/>
                  <a:pt x="852451" y="1279503"/>
                </a:cubicBezTo>
                <a:cubicBezTo>
                  <a:pt x="851719" y="1268031"/>
                  <a:pt x="847082" y="1260464"/>
                  <a:pt x="841223" y="1254362"/>
                </a:cubicBezTo>
                <a:close/>
                <a:moveTo>
                  <a:pt x="149706" y="1252090"/>
                </a:moveTo>
                <a:lnTo>
                  <a:pt x="149725" y="1252165"/>
                </a:lnTo>
                <a:cubicBezTo>
                  <a:pt x="149969" y="1254850"/>
                  <a:pt x="154851" y="1254850"/>
                  <a:pt x="157537" y="1255583"/>
                </a:cubicBezTo>
                <a:cubicBezTo>
                  <a:pt x="159489" y="1256559"/>
                  <a:pt x="162174" y="1259244"/>
                  <a:pt x="162417" y="1256803"/>
                </a:cubicBezTo>
                <a:lnTo>
                  <a:pt x="162506" y="1256744"/>
                </a:lnTo>
                <a:close/>
                <a:moveTo>
                  <a:pt x="978156" y="1251433"/>
                </a:moveTo>
                <a:cubicBezTo>
                  <a:pt x="979864" y="1253874"/>
                  <a:pt x="981085" y="1256315"/>
                  <a:pt x="983282" y="1258268"/>
                </a:cubicBezTo>
                <a:cubicBezTo>
                  <a:pt x="984991" y="1253874"/>
                  <a:pt x="981085" y="1252410"/>
                  <a:pt x="978156" y="1251433"/>
                </a:cubicBezTo>
                <a:close/>
                <a:moveTo>
                  <a:pt x="986526" y="1250924"/>
                </a:moveTo>
                <a:lnTo>
                  <a:pt x="987401" y="1252897"/>
                </a:lnTo>
                <a:lnTo>
                  <a:pt x="991129" y="1254053"/>
                </a:lnTo>
                <a:close/>
                <a:moveTo>
                  <a:pt x="962534" y="1250374"/>
                </a:moveTo>
                <a:lnTo>
                  <a:pt x="962776" y="1250940"/>
                </a:lnTo>
                <a:lnTo>
                  <a:pt x="962779" y="1250943"/>
                </a:lnTo>
                <a:lnTo>
                  <a:pt x="962778" y="1250946"/>
                </a:lnTo>
                <a:lnTo>
                  <a:pt x="962778" y="1251433"/>
                </a:lnTo>
                <a:lnTo>
                  <a:pt x="962645" y="1251389"/>
                </a:lnTo>
                <a:lnTo>
                  <a:pt x="962100" y="1253206"/>
                </a:lnTo>
                <a:lnTo>
                  <a:pt x="962291" y="1253142"/>
                </a:lnTo>
                <a:cubicBezTo>
                  <a:pt x="962778" y="1254850"/>
                  <a:pt x="963999" y="1256071"/>
                  <a:pt x="966440" y="1255583"/>
                </a:cubicBezTo>
                <a:lnTo>
                  <a:pt x="966440" y="1255338"/>
                </a:lnTo>
                <a:lnTo>
                  <a:pt x="966610" y="1254487"/>
                </a:lnTo>
                <a:lnTo>
                  <a:pt x="964575" y="1251231"/>
                </a:lnTo>
                <a:lnTo>
                  <a:pt x="964000" y="1250944"/>
                </a:lnTo>
                <a:lnTo>
                  <a:pt x="963024" y="1250456"/>
                </a:lnTo>
                <a:close/>
                <a:moveTo>
                  <a:pt x="582247" y="1250212"/>
                </a:moveTo>
                <a:cubicBezTo>
                  <a:pt x="583712" y="1250456"/>
                  <a:pt x="584933" y="1250700"/>
                  <a:pt x="586641" y="1250700"/>
                </a:cubicBezTo>
                <a:cubicBezTo>
                  <a:pt x="589814" y="1251188"/>
                  <a:pt x="593476" y="1251432"/>
                  <a:pt x="596404" y="1254117"/>
                </a:cubicBezTo>
                <a:cubicBezTo>
                  <a:pt x="596648" y="1254361"/>
                  <a:pt x="596648" y="1254849"/>
                  <a:pt x="596404" y="1255338"/>
                </a:cubicBezTo>
                <a:cubicBezTo>
                  <a:pt x="596404" y="1255826"/>
                  <a:pt x="596160" y="1255826"/>
                  <a:pt x="595916" y="1255826"/>
                </a:cubicBezTo>
                <a:cubicBezTo>
                  <a:pt x="595672" y="1255826"/>
                  <a:pt x="595428" y="1255826"/>
                  <a:pt x="595428" y="1255338"/>
                </a:cubicBezTo>
                <a:cubicBezTo>
                  <a:pt x="592987" y="1253385"/>
                  <a:pt x="589814" y="1253141"/>
                  <a:pt x="586397" y="1252653"/>
                </a:cubicBezTo>
                <a:cubicBezTo>
                  <a:pt x="584933" y="1252409"/>
                  <a:pt x="583224" y="1252409"/>
                  <a:pt x="582003" y="1251920"/>
                </a:cubicBezTo>
                <a:cubicBezTo>
                  <a:pt x="581515" y="1251920"/>
                  <a:pt x="581271" y="1251188"/>
                  <a:pt x="581271" y="1250700"/>
                </a:cubicBezTo>
                <a:cubicBezTo>
                  <a:pt x="581515" y="1250212"/>
                  <a:pt x="582003" y="1249968"/>
                  <a:pt x="582247" y="1250212"/>
                </a:cubicBezTo>
                <a:close/>
                <a:moveTo>
                  <a:pt x="958141" y="1248748"/>
                </a:moveTo>
                <a:lnTo>
                  <a:pt x="961129" y="1252426"/>
                </a:lnTo>
                <a:lnTo>
                  <a:pt x="961260" y="1251387"/>
                </a:lnTo>
                <a:close/>
                <a:moveTo>
                  <a:pt x="138010" y="1248503"/>
                </a:moveTo>
                <a:lnTo>
                  <a:pt x="137731" y="1248922"/>
                </a:lnTo>
                <a:lnTo>
                  <a:pt x="138253" y="1248748"/>
                </a:lnTo>
                <a:lnTo>
                  <a:pt x="140126" y="1248748"/>
                </a:lnTo>
                <a:lnTo>
                  <a:pt x="139718" y="1248503"/>
                </a:lnTo>
                <a:close/>
                <a:moveTo>
                  <a:pt x="914938" y="1247772"/>
                </a:moveTo>
                <a:cubicBezTo>
                  <a:pt x="911277" y="1247772"/>
                  <a:pt x="906883" y="1248260"/>
                  <a:pt x="902977" y="1248260"/>
                </a:cubicBezTo>
                <a:cubicBezTo>
                  <a:pt x="884183" y="1249236"/>
                  <a:pt x="863191" y="1250701"/>
                  <a:pt x="846349" y="1254118"/>
                </a:cubicBezTo>
                <a:cubicBezTo>
                  <a:pt x="850255" y="1260953"/>
                  <a:pt x="856601" y="1268275"/>
                  <a:pt x="855625" y="1279015"/>
                </a:cubicBezTo>
                <a:cubicBezTo>
                  <a:pt x="859774" y="1278283"/>
                  <a:pt x="863435" y="1269984"/>
                  <a:pt x="862459" y="1262417"/>
                </a:cubicBezTo>
                <a:cubicBezTo>
                  <a:pt x="862215" y="1259488"/>
                  <a:pt x="859286" y="1257047"/>
                  <a:pt x="861727" y="1255094"/>
                </a:cubicBezTo>
                <a:cubicBezTo>
                  <a:pt x="866852" y="1255827"/>
                  <a:pt x="864656" y="1264370"/>
                  <a:pt x="866365" y="1267299"/>
                </a:cubicBezTo>
                <a:cubicBezTo>
                  <a:pt x="865144" y="1269984"/>
                  <a:pt x="865388" y="1273645"/>
                  <a:pt x="864168" y="1276086"/>
                </a:cubicBezTo>
                <a:cubicBezTo>
                  <a:pt x="864168" y="1276086"/>
                  <a:pt x="861483" y="1277062"/>
                  <a:pt x="863191" y="1278527"/>
                </a:cubicBezTo>
                <a:cubicBezTo>
                  <a:pt x="861483" y="1278527"/>
                  <a:pt x="860750" y="1279503"/>
                  <a:pt x="860750" y="1280968"/>
                </a:cubicBezTo>
                <a:cubicBezTo>
                  <a:pt x="866120" y="1279259"/>
                  <a:pt x="871490" y="1278527"/>
                  <a:pt x="877836" y="1279259"/>
                </a:cubicBezTo>
                <a:lnTo>
                  <a:pt x="876432" y="1259120"/>
                </a:lnTo>
                <a:lnTo>
                  <a:pt x="875884" y="1258755"/>
                </a:lnTo>
                <a:lnTo>
                  <a:pt x="875640" y="1257778"/>
                </a:lnTo>
                <a:lnTo>
                  <a:pt x="875672" y="1257698"/>
                </a:lnTo>
                <a:lnTo>
                  <a:pt x="873688" y="1252408"/>
                </a:lnTo>
                <a:lnTo>
                  <a:pt x="876663" y="1256772"/>
                </a:lnTo>
                <a:lnTo>
                  <a:pt x="877349" y="1257046"/>
                </a:lnTo>
                <a:lnTo>
                  <a:pt x="877518" y="1257890"/>
                </a:lnTo>
                <a:lnTo>
                  <a:pt x="877592" y="1257779"/>
                </a:lnTo>
                <a:cubicBezTo>
                  <a:pt x="881010" y="1262417"/>
                  <a:pt x="880766" y="1270716"/>
                  <a:pt x="882474" y="1277306"/>
                </a:cubicBezTo>
                <a:cubicBezTo>
                  <a:pt x="884671" y="1277795"/>
                  <a:pt x="889553" y="1277795"/>
                  <a:pt x="891750" y="1277306"/>
                </a:cubicBezTo>
                <a:cubicBezTo>
                  <a:pt x="891994" y="1273401"/>
                  <a:pt x="892481" y="1270228"/>
                  <a:pt x="892238" y="1266567"/>
                </a:cubicBezTo>
                <a:cubicBezTo>
                  <a:pt x="891994" y="1261197"/>
                  <a:pt x="889064" y="1256803"/>
                  <a:pt x="889309" y="1252898"/>
                </a:cubicBezTo>
                <a:cubicBezTo>
                  <a:pt x="896387" y="1256559"/>
                  <a:pt x="894922" y="1267787"/>
                  <a:pt x="896143" y="1276086"/>
                </a:cubicBezTo>
                <a:cubicBezTo>
                  <a:pt x="897852" y="1277062"/>
                  <a:pt x="902733" y="1276574"/>
                  <a:pt x="906151" y="1275598"/>
                </a:cubicBezTo>
                <a:cubicBezTo>
                  <a:pt x="907494" y="1272425"/>
                  <a:pt x="907494" y="1269252"/>
                  <a:pt x="907036" y="1266078"/>
                </a:cubicBezTo>
                <a:lnTo>
                  <a:pt x="905218" y="1256780"/>
                </a:lnTo>
                <a:lnTo>
                  <a:pt x="905174" y="1256802"/>
                </a:lnTo>
                <a:lnTo>
                  <a:pt x="904686" y="1256558"/>
                </a:lnTo>
                <a:lnTo>
                  <a:pt x="903710" y="1255093"/>
                </a:lnTo>
                <a:lnTo>
                  <a:pt x="902245" y="1253140"/>
                </a:lnTo>
                <a:lnTo>
                  <a:pt x="902245" y="1251920"/>
                </a:lnTo>
                <a:lnTo>
                  <a:pt x="903465" y="1252164"/>
                </a:lnTo>
                <a:lnTo>
                  <a:pt x="904930" y="1254117"/>
                </a:lnTo>
                <a:lnTo>
                  <a:pt x="906070" y="1255256"/>
                </a:lnTo>
                <a:lnTo>
                  <a:pt x="906151" y="1255094"/>
                </a:lnTo>
                <a:cubicBezTo>
                  <a:pt x="910056" y="1259244"/>
                  <a:pt x="911277" y="1268519"/>
                  <a:pt x="910300" y="1275598"/>
                </a:cubicBezTo>
                <a:cubicBezTo>
                  <a:pt x="913473" y="1275110"/>
                  <a:pt x="917134" y="1275110"/>
                  <a:pt x="919820" y="1273889"/>
                </a:cubicBezTo>
                <a:lnTo>
                  <a:pt x="919820" y="1262741"/>
                </a:lnTo>
                <a:lnTo>
                  <a:pt x="919332" y="1262416"/>
                </a:lnTo>
                <a:cubicBezTo>
                  <a:pt x="919332" y="1261927"/>
                  <a:pt x="918843" y="1261439"/>
                  <a:pt x="918843" y="1260951"/>
                </a:cubicBezTo>
                <a:cubicBezTo>
                  <a:pt x="918599" y="1260219"/>
                  <a:pt x="918355" y="1259487"/>
                  <a:pt x="917867" y="1258998"/>
                </a:cubicBezTo>
                <a:cubicBezTo>
                  <a:pt x="917623" y="1258754"/>
                  <a:pt x="917379" y="1258266"/>
                  <a:pt x="917623" y="1257778"/>
                </a:cubicBezTo>
                <a:cubicBezTo>
                  <a:pt x="917867" y="1257534"/>
                  <a:pt x="918355" y="1257046"/>
                  <a:pt x="918843" y="1257534"/>
                </a:cubicBezTo>
                <a:cubicBezTo>
                  <a:pt x="919820" y="1258266"/>
                  <a:pt x="920308" y="1259487"/>
                  <a:pt x="920552" y="1260463"/>
                </a:cubicBezTo>
                <a:cubicBezTo>
                  <a:pt x="920552" y="1260707"/>
                  <a:pt x="920796" y="1261439"/>
                  <a:pt x="920796" y="1261683"/>
                </a:cubicBezTo>
                <a:lnTo>
                  <a:pt x="920747" y="1261881"/>
                </a:lnTo>
                <a:lnTo>
                  <a:pt x="921040" y="1261441"/>
                </a:lnTo>
                <a:cubicBezTo>
                  <a:pt x="923725" y="1264370"/>
                  <a:pt x="922016" y="1269984"/>
                  <a:pt x="922748" y="1273889"/>
                </a:cubicBezTo>
                <a:cubicBezTo>
                  <a:pt x="933244" y="1272913"/>
                  <a:pt x="942275" y="1270228"/>
                  <a:pt x="953748" y="1269984"/>
                </a:cubicBezTo>
                <a:cubicBezTo>
                  <a:pt x="954235" y="1268031"/>
                  <a:pt x="956676" y="1265102"/>
                  <a:pt x="955456" y="1262661"/>
                </a:cubicBezTo>
                <a:lnTo>
                  <a:pt x="955457" y="1262660"/>
                </a:lnTo>
                <a:lnTo>
                  <a:pt x="949842" y="1263392"/>
                </a:lnTo>
                <a:lnTo>
                  <a:pt x="942367" y="1264271"/>
                </a:lnTo>
                <a:lnTo>
                  <a:pt x="940323" y="1269495"/>
                </a:lnTo>
                <a:cubicBezTo>
                  <a:pt x="940079" y="1269495"/>
                  <a:pt x="939834" y="1269739"/>
                  <a:pt x="939590" y="1269739"/>
                </a:cubicBezTo>
                <a:cubicBezTo>
                  <a:pt x="939346" y="1269739"/>
                  <a:pt x="939102" y="1269495"/>
                  <a:pt x="938858" y="1269251"/>
                </a:cubicBezTo>
                <a:cubicBezTo>
                  <a:pt x="938126" y="1268762"/>
                  <a:pt x="938370" y="1268030"/>
                  <a:pt x="938858" y="1267786"/>
                </a:cubicBezTo>
                <a:cubicBezTo>
                  <a:pt x="939834" y="1266566"/>
                  <a:pt x="940079" y="1265345"/>
                  <a:pt x="940323" y="1263637"/>
                </a:cubicBezTo>
                <a:lnTo>
                  <a:pt x="940323" y="1263392"/>
                </a:lnTo>
                <a:lnTo>
                  <a:pt x="940594" y="1263167"/>
                </a:lnTo>
                <a:lnTo>
                  <a:pt x="936876" y="1255154"/>
                </a:lnTo>
                <a:cubicBezTo>
                  <a:pt x="934648" y="1252835"/>
                  <a:pt x="931780" y="1250943"/>
                  <a:pt x="929095" y="1249235"/>
                </a:cubicBezTo>
                <a:lnTo>
                  <a:pt x="927196" y="1248180"/>
                </a:lnTo>
                <a:lnTo>
                  <a:pt x="927142" y="1248260"/>
                </a:lnTo>
                <a:cubicBezTo>
                  <a:pt x="924213" y="1247284"/>
                  <a:pt x="920063" y="1247528"/>
                  <a:pt x="914938" y="1247772"/>
                </a:cubicBezTo>
                <a:close/>
                <a:moveTo>
                  <a:pt x="964194" y="1247381"/>
                </a:moveTo>
                <a:lnTo>
                  <a:pt x="963999" y="1247772"/>
                </a:lnTo>
                <a:lnTo>
                  <a:pt x="963999" y="1247772"/>
                </a:lnTo>
                <a:cubicBezTo>
                  <a:pt x="963999" y="1248260"/>
                  <a:pt x="963999" y="1248504"/>
                  <a:pt x="963999" y="1248748"/>
                </a:cubicBezTo>
                <a:lnTo>
                  <a:pt x="963689" y="1248825"/>
                </a:lnTo>
                <a:lnTo>
                  <a:pt x="965408" y="1249590"/>
                </a:lnTo>
                <a:lnTo>
                  <a:pt x="965463" y="1249480"/>
                </a:lnTo>
                <a:lnTo>
                  <a:pt x="966691" y="1249129"/>
                </a:lnTo>
                <a:lnTo>
                  <a:pt x="964734" y="1247528"/>
                </a:lnTo>
                <a:lnTo>
                  <a:pt x="964243" y="1247528"/>
                </a:lnTo>
                <a:close/>
                <a:moveTo>
                  <a:pt x="792895" y="1246794"/>
                </a:moveTo>
                <a:cubicBezTo>
                  <a:pt x="793627" y="1250943"/>
                  <a:pt x="788989" y="1250699"/>
                  <a:pt x="787281" y="1252408"/>
                </a:cubicBezTo>
                <a:cubicBezTo>
                  <a:pt x="785817" y="1252408"/>
                  <a:pt x="785328" y="1250943"/>
                  <a:pt x="784596" y="1250211"/>
                </a:cubicBezTo>
                <a:cubicBezTo>
                  <a:pt x="785572" y="1247282"/>
                  <a:pt x="790210" y="1246306"/>
                  <a:pt x="792895" y="1246794"/>
                </a:cubicBezTo>
                <a:close/>
                <a:moveTo>
                  <a:pt x="998171" y="1246633"/>
                </a:moveTo>
                <a:lnTo>
                  <a:pt x="997684" y="1247282"/>
                </a:lnTo>
                <a:lnTo>
                  <a:pt x="997641" y="1247282"/>
                </a:lnTo>
                <a:lnTo>
                  <a:pt x="998171" y="1247528"/>
                </a:lnTo>
                <a:close/>
                <a:moveTo>
                  <a:pt x="590059" y="1245330"/>
                </a:moveTo>
                <a:lnTo>
                  <a:pt x="590659" y="1245597"/>
                </a:lnTo>
                <a:lnTo>
                  <a:pt x="590790" y="1245574"/>
                </a:lnTo>
                <a:lnTo>
                  <a:pt x="590734" y="1245630"/>
                </a:lnTo>
                <a:lnTo>
                  <a:pt x="594452" y="1247283"/>
                </a:lnTo>
                <a:cubicBezTo>
                  <a:pt x="596160" y="1247039"/>
                  <a:pt x="596160" y="1248747"/>
                  <a:pt x="596648" y="1249723"/>
                </a:cubicBezTo>
                <a:lnTo>
                  <a:pt x="593892" y="1248690"/>
                </a:lnTo>
                <a:lnTo>
                  <a:pt x="593720" y="1248747"/>
                </a:lnTo>
                <a:cubicBezTo>
                  <a:pt x="593720" y="1248747"/>
                  <a:pt x="593476" y="1248747"/>
                  <a:pt x="593232" y="1248503"/>
                </a:cubicBezTo>
                <a:lnTo>
                  <a:pt x="590059" y="1247144"/>
                </a:lnTo>
                <a:lnTo>
                  <a:pt x="590059" y="1247282"/>
                </a:lnTo>
                <a:cubicBezTo>
                  <a:pt x="588350" y="1247527"/>
                  <a:pt x="587373" y="1246794"/>
                  <a:pt x="586641" y="1246306"/>
                </a:cubicBezTo>
                <a:lnTo>
                  <a:pt x="589605" y="1245783"/>
                </a:lnTo>
                <a:close/>
                <a:moveTo>
                  <a:pt x="950330" y="1245087"/>
                </a:moveTo>
                <a:lnTo>
                  <a:pt x="950759" y="1247018"/>
                </a:lnTo>
                <a:lnTo>
                  <a:pt x="952283" y="1247526"/>
                </a:lnTo>
                <a:cubicBezTo>
                  <a:pt x="953259" y="1248503"/>
                  <a:pt x="954236" y="1248747"/>
                  <a:pt x="955212" y="1248258"/>
                </a:cubicBezTo>
                <a:lnTo>
                  <a:pt x="955744" y="1248391"/>
                </a:lnTo>
                <a:lnTo>
                  <a:pt x="955700" y="1248260"/>
                </a:lnTo>
                <a:cubicBezTo>
                  <a:pt x="954480" y="1246796"/>
                  <a:pt x="952771" y="1245331"/>
                  <a:pt x="950330" y="1245087"/>
                </a:cubicBezTo>
                <a:close/>
                <a:moveTo>
                  <a:pt x="944716" y="1245087"/>
                </a:moveTo>
                <a:cubicBezTo>
                  <a:pt x="939590" y="1244355"/>
                  <a:pt x="933488" y="1245575"/>
                  <a:pt x="928363" y="1246796"/>
                </a:cubicBezTo>
                <a:lnTo>
                  <a:pt x="928363" y="1246917"/>
                </a:lnTo>
                <a:lnTo>
                  <a:pt x="929827" y="1248015"/>
                </a:lnTo>
                <a:cubicBezTo>
                  <a:pt x="932512" y="1249601"/>
                  <a:pt x="935563" y="1251493"/>
                  <a:pt x="937973" y="1253934"/>
                </a:cubicBezTo>
                <a:lnTo>
                  <a:pt x="941917" y="1262381"/>
                </a:lnTo>
                <a:lnTo>
                  <a:pt x="949354" y="1261683"/>
                </a:lnTo>
                <a:cubicBezTo>
                  <a:pt x="951307" y="1261439"/>
                  <a:pt x="953260" y="1261439"/>
                  <a:pt x="955212" y="1260951"/>
                </a:cubicBezTo>
                <a:lnTo>
                  <a:pt x="955519" y="1261257"/>
                </a:lnTo>
                <a:lnTo>
                  <a:pt x="957165" y="1260708"/>
                </a:lnTo>
                <a:lnTo>
                  <a:pt x="957165" y="1260707"/>
                </a:lnTo>
                <a:lnTo>
                  <a:pt x="956921" y="1260463"/>
                </a:lnTo>
                <a:cubicBezTo>
                  <a:pt x="956921" y="1260219"/>
                  <a:pt x="956921" y="1259975"/>
                  <a:pt x="956921" y="1259731"/>
                </a:cubicBezTo>
                <a:lnTo>
                  <a:pt x="957139" y="1257119"/>
                </a:lnTo>
                <a:lnTo>
                  <a:pt x="954961" y="1255733"/>
                </a:lnTo>
                <a:lnTo>
                  <a:pt x="947890" y="1253141"/>
                </a:lnTo>
                <a:cubicBezTo>
                  <a:pt x="943497" y="1251432"/>
                  <a:pt x="939103" y="1249968"/>
                  <a:pt x="934465" y="1248747"/>
                </a:cubicBezTo>
                <a:cubicBezTo>
                  <a:pt x="933977" y="1248747"/>
                  <a:pt x="933977" y="1248259"/>
                  <a:pt x="933977" y="1248015"/>
                </a:cubicBezTo>
                <a:cubicBezTo>
                  <a:pt x="933977" y="1247283"/>
                  <a:pt x="934465" y="1247038"/>
                  <a:pt x="934709" y="1247283"/>
                </a:cubicBezTo>
                <a:cubicBezTo>
                  <a:pt x="939347" y="1248503"/>
                  <a:pt x="943985" y="1250212"/>
                  <a:pt x="948378" y="1251920"/>
                </a:cubicBezTo>
                <a:cubicBezTo>
                  <a:pt x="950575" y="1252652"/>
                  <a:pt x="953016" y="1253385"/>
                  <a:pt x="955457" y="1254361"/>
                </a:cubicBezTo>
                <a:lnTo>
                  <a:pt x="955458" y="1254362"/>
                </a:lnTo>
                <a:lnTo>
                  <a:pt x="956676" y="1254362"/>
                </a:lnTo>
                <a:cubicBezTo>
                  <a:pt x="956676" y="1251677"/>
                  <a:pt x="954724" y="1252165"/>
                  <a:pt x="956189" y="1249725"/>
                </a:cubicBezTo>
                <a:cubicBezTo>
                  <a:pt x="955944" y="1249725"/>
                  <a:pt x="955700" y="1249725"/>
                  <a:pt x="955700" y="1249725"/>
                </a:cubicBezTo>
                <a:lnTo>
                  <a:pt x="955755" y="1249560"/>
                </a:lnTo>
                <a:lnTo>
                  <a:pt x="954236" y="1250211"/>
                </a:lnTo>
                <a:cubicBezTo>
                  <a:pt x="953259" y="1250211"/>
                  <a:pt x="952283" y="1249479"/>
                  <a:pt x="951551" y="1248991"/>
                </a:cubicBezTo>
                <a:lnTo>
                  <a:pt x="950330" y="1248642"/>
                </a:lnTo>
                <a:lnTo>
                  <a:pt x="950330" y="1248748"/>
                </a:lnTo>
                <a:lnTo>
                  <a:pt x="950042" y="1248560"/>
                </a:lnTo>
                <a:lnTo>
                  <a:pt x="949842" y="1248503"/>
                </a:lnTo>
                <a:lnTo>
                  <a:pt x="949803" y="1248404"/>
                </a:lnTo>
                <a:close/>
                <a:moveTo>
                  <a:pt x="981085" y="1244355"/>
                </a:moveTo>
                <a:lnTo>
                  <a:pt x="981085" y="1244515"/>
                </a:lnTo>
                <a:lnTo>
                  <a:pt x="981330" y="1244597"/>
                </a:lnTo>
                <a:lnTo>
                  <a:pt x="982285" y="1246125"/>
                </a:lnTo>
                <a:lnTo>
                  <a:pt x="982305" y="1246063"/>
                </a:lnTo>
                <a:cubicBezTo>
                  <a:pt x="983282" y="1246796"/>
                  <a:pt x="984746" y="1247528"/>
                  <a:pt x="986211" y="1248504"/>
                </a:cubicBezTo>
                <a:lnTo>
                  <a:pt x="986054" y="1248976"/>
                </a:lnTo>
                <a:lnTo>
                  <a:pt x="992069" y="1253141"/>
                </a:lnTo>
                <a:lnTo>
                  <a:pt x="992161" y="1253507"/>
                </a:lnTo>
                <a:lnTo>
                  <a:pt x="992313" y="1252898"/>
                </a:lnTo>
                <a:cubicBezTo>
                  <a:pt x="994754" y="1253874"/>
                  <a:pt x="996463" y="1256071"/>
                  <a:pt x="998660" y="1257047"/>
                </a:cubicBezTo>
                <a:cubicBezTo>
                  <a:pt x="998904" y="1254850"/>
                  <a:pt x="997927" y="1254118"/>
                  <a:pt x="997927" y="1252165"/>
                </a:cubicBezTo>
                <a:cubicBezTo>
                  <a:pt x="992557" y="1249480"/>
                  <a:pt x="986211" y="1245331"/>
                  <a:pt x="981085" y="1244355"/>
                </a:cubicBezTo>
                <a:close/>
                <a:moveTo>
                  <a:pt x="964732" y="1244355"/>
                </a:moveTo>
                <a:cubicBezTo>
                  <a:pt x="964243" y="1245575"/>
                  <a:pt x="965463" y="1245331"/>
                  <a:pt x="965463" y="1246551"/>
                </a:cubicBezTo>
                <a:lnTo>
                  <a:pt x="965164" y="1246701"/>
                </a:lnTo>
                <a:lnTo>
                  <a:pt x="967995" y="1248965"/>
                </a:lnTo>
                <a:lnTo>
                  <a:pt x="968149" y="1248504"/>
                </a:lnTo>
                <a:cubicBezTo>
                  <a:pt x="968881" y="1248748"/>
                  <a:pt x="970101" y="1248260"/>
                  <a:pt x="970345" y="1248992"/>
                </a:cubicBezTo>
                <a:lnTo>
                  <a:pt x="970115" y="1249299"/>
                </a:lnTo>
                <a:lnTo>
                  <a:pt x="970422" y="1249376"/>
                </a:lnTo>
                <a:lnTo>
                  <a:pt x="970345" y="1248992"/>
                </a:lnTo>
                <a:cubicBezTo>
                  <a:pt x="971078" y="1248992"/>
                  <a:pt x="972054" y="1248992"/>
                  <a:pt x="972786" y="1248992"/>
                </a:cubicBezTo>
                <a:cubicBezTo>
                  <a:pt x="970834" y="1246796"/>
                  <a:pt x="966928" y="1244599"/>
                  <a:pt x="964732" y="1244355"/>
                </a:cubicBezTo>
                <a:close/>
                <a:moveTo>
                  <a:pt x="956676" y="1244111"/>
                </a:moveTo>
                <a:lnTo>
                  <a:pt x="962311" y="1247352"/>
                </a:lnTo>
                <a:lnTo>
                  <a:pt x="962047" y="1247558"/>
                </a:lnTo>
                <a:lnTo>
                  <a:pt x="962390" y="1247412"/>
                </a:lnTo>
                <a:lnTo>
                  <a:pt x="962788" y="1247797"/>
                </a:lnTo>
                <a:lnTo>
                  <a:pt x="962779" y="1247770"/>
                </a:lnTo>
                <a:lnTo>
                  <a:pt x="963111" y="1247106"/>
                </a:lnTo>
                <a:lnTo>
                  <a:pt x="962390" y="1247412"/>
                </a:lnTo>
                <a:lnTo>
                  <a:pt x="962352" y="1247375"/>
                </a:lnTo>
                <a:lnTo>
                  <a:pt x="962311" y="1247352"/>
                </a:lnTo>
                <a:lnTo>
                  <a:pt x="963023" y="1246796"/>
                </a:lnTo>
                <a:cubicBezTo>
                  <a:pt x="960826" y="1246307"/>
                  <a:pt x="959117" y="1242402"/>
                  <a:pt x="956676" y="1244111"/>
                </a:cubicBezTo>
                <a:close/>
                <a:moveTo>
                  <a:pt x="1015502" y="1244109"/>
                </a:moveTo>
                <a:lnTo>
                  <a:pt x="1015746" y="1244353"/>
                </a:lnTo>
                <a:lnTo>
                  <a:pt x="1016722" y="1245085"/>
                </a:lnTo>
                <a:lnTo>
                  <a:pt x="1016722" y="1245329"/>
                </a:lnTo>
                <a:lnTo>
                  <a:pt x="1016478" y="1245574"/>
                </a:lnTo>
                <a:lnTo>
                  <a:pt x="1015502" y="1244353"/>
                </a:lnTo>
                <a:close/>
                <a:moveTo>
                  <a:pt x="999147" y="1242890"/>
                </a:moveTo>
                <a:cubicBezTo>
                  <a:pt x="999147" y="1243378"/>
                  <a:pt x="998660" y="1243378"/>
                  <a:pt x="998660" y="1243866"/>
                </a:cubicBezTo>
                <a:lnTo>
                  <a:pt x="998171" y="1244843"/>
                </a:lnTo>
                <a:lnTo>
                  <a:pt x="997893" y="1245260"/>
                </a:lnTo>
                <a:lnTo>
                  <a:pt x="998416" y="1246306"/>
                </a:lnTo>
                <a:lnTo>
                  <a:pt x="998223" y="1246564"/>
                </a:lnTo>
                <a:lnTo>
                  <a:pt x="999147" y="1246796"/>
                </a:lnTo>
                <a:lnTo>
                  <a:pt x="999636" y="1245819"/>
                </a:lnTo>
                <a:cubicBezTo>
                  <a:pt x="1000612" y="1245819"/>
                  <a:pt x="1001344" y="1246063"/>
                  <a:pt x="1001832" y="1247040"/>
                </a:cubicBezTo>
                <a:lnTo>
                  <a:pt x="1002046" y="1247465"/>
                </a:lnTo>
                <a:lnTo>
                  <a:pt x="1003053" y="1248015"/>
                </a:lnTo>
                <a:cubicBezTo>
                  <a:pt x="1003541" y="1248503"/>
                  <a:pt x="1004030" y="1248991"/>
                  <a:pt x="1005006" y="1249235"/>
                </a:cubicBezTo>
                <a:cubicBezTo>
                  <a:pt x="1005250" y="1249235"/>
                  <a:pt x="1005250" y="1249479"/>
                  <a:pt x="1005250" y="1249967"/>
                </a:cubicBezTo>
                <a:cubicBezTo>
                  <a:pt x="1005494" y="1250211"/>
                  <a:pt x="1005250" y="1250211"/>
                  <a:pt x="1004762" y="1250211"/>
                </a:cubicBezTo>
                <a:cubicBezTo>
                  <a:pt x="1004762" y="1250211"/>
                  <a:pt x="1004762" y="1250211"/>
                  <a:pt x="1004518" y="1250211"/>
                </a:cubicBezTo>
                <a:lnTo>
                  <a:pt x="1003192" y="1249217"/>
                </a:lnTo>
                <a:lnTo>
                  <a:pt x="1005220" y="1252013"/>
                </a:lnTo>
                <a:cubicBezTo>
                  <a:pt x="1007325" y="1252898"/>
                  <a:pt x="1009888" y="1253386"/>
                  <a:pt x="1010864" y="1253630"/>
                </a:cubicBezTo>
                <a:lnTo>
                  <a:pt x="1010402" y="1253366"/>
                </a:lnTo>
                <a:lnTo>
                  <a:pt x="1010375" y="1253384"/>
                </a:lnTo>
                <a:lnTo>
                  <a:pt x="1010131" y="1253384"/>
                </a:lnTo>
                <a:lnTo>
                  <a:pt x="1009905" y="1253082"/>
                </a:lnTo>
                <a:lnTo>
                  <a:pt x="1009155" y="1252654"/>
                </a:lnTo>
                <a:lnTo>
                  <a:pt x="1009516" y="1252564"/>
                </a:lnTo>
                <a:lnTo>
                  <a:pt x="1009399" y="1252408"/>
                </a:lnTo>
                <a:lnTo>
                  <a:pt x="1009399" y="1251187"/>
                </a:lnTo>
                <a:lnTo>
                  <a:pt x="1009399" y="1250943"/>
                </a:lnTo>
                <a:lnTo>
                  <a:pt x="1009790" y="1250709"/>
                </a:lnTo>
                <a:close/>
                <a:moveTo>
                  <a:pt x="973305" y="1242310"/>
                </a:moveTo>
                <a:cubicBezTo>
                  <a:pt x="971139" y="1241243"/>
                  <a:pt x="969125" y="1240815"/>
                  <a:pt x="967660" y="1242890"/>
                </a:cubicBezTo>
                <a:cubicBezTo>
                  <a:pt x="972786" y="1244599"/>
                  <a:pt x="976936" y="1247040"/>
                  <a:pt x="981329" y="1248992"/>
                </a:cubicBezTo>
                <a:cubicBezTo>
                  <a:pt x="981329" y="1248504"/>
                  <a:pt x="981329" y="1248016"/>
                  <a:pt x="981329" y="1247528"/>
                </a:cubicBezTo>
                <a:lnTo>
                  <a:pt x="981369" y="1247488"/>
                </a:lnTo>
                <a:lnTo>
                  <a:pt x="979930" y="1245510"/>
                </a:lnTo>
                <a:lnTo>
                  <a:pt x="979864" y="1245575"/>
                </a:lnTo>
                <a:cubicBezTo>
                  <a:pt x="977790" y="1245087"/>
                  <a:pt x="975471" y="1243378"/>
                  <a:pt x="973305" y="1242310"/>
                </a:cubicBezTo>
                <a:close/>
                <a:moveTo>
                  <a:pt x="983526" y="1240205"/>
                </a:moveTo>
                <a:cubicBezTo>
                  <a:pt x="983526" y="1241182"/>
                  <a:pt x="984014" y="1241182"/>
                  <a:pt x="984502" y="1241182"/>
                </a:cubicBezTo>
                <a:lnTo>
                  <a:pt x="996977" y="1246973"/>
                </a:lnTo>
                <a:lnTo>
                  <a:pt x="996707" y="1246794"/>
                </a:lnTo>
                <a:lnTo>
                  <a:pt x="995975" y="1244842"/>
                </a:lnTo>
                <a:lnTo>
                  <a:pt x="995868" y="1244307"/>
                </a:lnTo>
                <a:lnTo>
                  <a:pt x="991612" y="1241334"/>
                </a:lnTo>
                <a:cubicBezTo>
                  <a:pt x="989446" y="1239961"/>
                  <a:pt x="986944" y="1239106"/>
                  <a:pt x="983526" y="1240205"/>
                </a:cubicBezTo>
                <a:close/>
                <a:moveTo>
                  <a:pt x="776215" y="1239498"/>
                </a:moveTo>
                <a:lnTo>
                  <a:pt x="771659" y="1240937"/>
                </a:lnTo>
                <a:cubicBezTo>
                  <a:pt x="772147" y="1244843"/>
                  <a:pt x="777517" y="1243622"/>
                  <a:pt x="777761" y="1240693"/>
                </a:cubicBezTo>
                <a:lnTo>
                  <a:pt x="777883" y="1240204"/>
                </a:lnTo>
                <a:lnTo>
                  <a:pt x="777273" y="1240204"/>
                </a:lnTo>
                <a:close/>
                <a:moveTo>
                  <a:pt x="1107034" y="1239229"/>
                </a:moveTo>
                <a:cubicBezTo>
                  <a:pt x="1107278" y="1239961"/>
                  <a:pt x="1106790" y="1239961"/>
                  <a:pt x="1106546" y="1240449"/>
                </a:cubicBezTo>
                <a:cubicBezTo>
                  <a:pt x="1107034" y="1240449"/>
                  <a:pt x="1107278" y="1240693"/>
                  <a:pt x="1107522" y="1240693"/>
                </a:cubicBezTo>
                <a:cubicBezTo>
                  <a:pt x="1107522" y="1240449"/>
                  <a:pt x="1108010" y="1240205"/>
                  <a:pt x="1108010" y="1239717"/>
                </a:cubicBezTo>
                <a:cubicBezTo>
                  <a:pt x="1107522" y="1239717"/>
                  <a:pt x="1107522" y="1239229"/>
                  <a:pt x="1107034" y="1239229"/>
                </a:cubicBezTo>
                <a:close/>
                <a:moveTo>
                  <a:pt x="563209" y="1239227"/>
                </a:moveTo>
                <a:lnTo>
                  <a:pt x="563397" y="1239237"/>
                </a:lnTo>
                <a:lnTo>
                  <a:pt x="563453" y="1239228"/>
                </a:lnTo>
                <a:lnTo>
                  <a:pt x="563450" y="1239240"/>
                </a:lnTo>
                <a:lnTo>
                  <a:pt x="567603" y="1239471"/>
                </a:lnTo>
                <a:cubicBezTo>
                  <a:pt x="568091" y="1239471"/>
                  <a:pt x="568335" y="1240204"/>
                  <a:pt x="568091" y="1240448"/>
                </a:cubicBezTo>
                <a:cubicBezTo>
                  <a:pt x="568335" y="1240936"/>
                  <a:pt x="567847" y="1240936"/>
                  <a:pt x="567603" y="1240936"/>
                </a:cubicBezTo>
                <a:cubicBezTo>
                  <a:pt x="565894" y="1240692"/>
                  <a:pt x="564674" y="1240692"/>
                  <a:pt x="563453" y="1240936"/>
                </a:cubicBezTo>
                <a:lnTo>
                  <a:pt x="562965" y="1240692"/>
                </a:lnTo>
                <a:lnTo>
                  <a:pt x="554910" y="1240692"/>
                </a:lnTo>
                <a:lnTo>
                  <a:pt x="563180" y="1239275"/>
                </a:lnTo>
                <a:close/>
                <a:moveTo>
                  <a:pt x="1007203" y="1238741"/>
                </a:moveTo>
                <a:cubicBezTo>
                  <a:pt x="1004518" y="1237032"/>
                  <a:pt x="998904" y="1237032"/>
                  <a:pt x="997195" y="1239229"/>
                </a:cubicBezTo>
                <a:lnTo>
                  <a:pt x="1007848" y="1244129"/>
                </a:lnTo>
                <a:lnTo>
                  <a:pt x="1007691" y="1242401"/>
                </a:lnTo>
                <a:cubicBezTo>
                  <a:pt x="1007691" y="1241668"/>
                  <a:pt x="1007691" y="1241424"/>
                  <a:pt x="1007447" y="1241180"/>
                </a:cubicBezTo>
                <a:cubicBezTo>
                  <a:pt x="1007447" y="1240936"/>
                  <a:pt x="1007691" y="1240448"/>
                  <a:pt x="1007935" y="1240448"/>
                </a:cubicBezTo>
                <a:lnTo>
                  <a:pt x="1008087" y="1240508"/>
                </a:lnTo>
                <a:close/>
                <a:moveTo>
                  <a:pt x="786792" y="1237764"/>
                </a:moveTo>
                <a:cubicBezTo>
                  <a:pt x="786060" y="1240937"/>
                  <a:pt x="782154" y="1240693"/>
                  <a:pt x="782398" y="1244599"/>
                </a:cubicBezTo>
                <a:cubicBezTo>
                  <a:pt x="780202" y="1243378"/>
                  <a:pt x="776541" y="1245331"/>
                  <a:pt x="776541" y="1248260"/>
                </a:cubicBezTo>
                <a:cubicBezTo>
                  <a:pt x="779958" y="1252165"/>
                  <a:pt x="782887" y="1255339"/>
                  <a:pt x="787036" y="1258268"/>
                </a:cubicBezTo>
                <a:cubicBezTo>
                  <a:pt x="789233" y="1262905"/>
                  <a:pt x="792894" y="1266322"/>
                  <a:pt x="796799" y="1269984"/>
                </a:cubicBezTo>
                <a:cubicBezTo>
                  <a:pt x="797776" y="1269984"/>
                  <a:pt x="798996" y="1269984"/>
                  <a:pt x="800217" y="1269984"/>
                </a:cubicBezTo>
                <a:cubicBezTo>
                  <a:pt x="800949" y="1271204"/>
                  <a:pt x="800949" y="1273401"/>
                  <a:pt x="801681" y="1274621"/>
                </a:cubicBezTo>
                <a:cubicBezTo>
                  <a:pt x="806075" y="1273157"/>
                  <a:pt x="806319" y="1268275"/>
                  <a:pt x="803634" y="1264126"/>
                </a:cubicBezTo>
                <a:cubicBezTo>
                  <a:pt x="801193" y="1262905"/>
                  <a:pt x="798752" y="1261929"/>
                  <a:pt x="798020" y="1258756"/>
                </a:cubicBezTo>
                <a:cubicBezTo>
                  <a:pt x="795823" y="1258756"/>
                  <a:pt x="795579" y="1259732"/>
                  <a:pt x="793871" y="1258756"/>
                </a:cubicBezTo>
                <a:cubicBezTo>
                  <a:pt x="792406" y="1253874"/>
                  <a:pt x="795579" y="1253630"/>
                  <a:pt x="796311" y="1248748"/>
                </a:cubicBezTo>
                <a:cubicBezTo>
                  <a:pt x="793138" y="1245087"/>
                  <a:pt x="791674" y="1239961"/>
                  <a:pt x="786792" y="1237764"/>
                </a:cubicBezTo>
                <a:close/>
                <a:moveTo>
                  <a:pt x="1016478" y="1236544"/>
                </a:moveTo>
                <a:cubicBezTo>
                  <a:pt x="1015746" y="1236544"/>
                  <a:pt x="1015746" y="1237276"/>
                  <a:pt x="1015746" y="1237764"/>
                </a:cubicBezTo>
                <a:cubicBezTo>
                  <a:pt x="1025997" y="1243134"/>
                  <a:pt x="1036493" y="1248016"/>
                  <a:pt x="1046256" y="1253874"/>
                </a:cubicBezTo>
                <a:lnTo>
                  <a:pt x="1045891" y="1254239"/>
                </a:lnTo>
                <a:lnTo>
                  <a:pt x="1048210" y="1256558"/>
                </a:lnTo>
                <a:lnTo>
                  <a:pt x="1044751" y="1255337"/>
                </a:lnTo>
                <a:lnTo>
                  <a:pt x="1044548" y="1255337"/>
                </a:lnTo>
                <a:lnTo>
                  <a:pt x="1044319" y="1255184"/>
                </a:lnTo>
                <a:lnTo>
                  <a:pt x="1044060" y="1255093"/>
                </a:lnTo>
                <a:lnTo>
                  <a:pt x="1044130" y="1255058"/>
                </a:lnTo>
                <a:lnTo>
                  <a:pt x="1043815" y="1254849"/>
                </a:lnTo>
                <a:lnTo>
                  <a:pt x="1043594" y="1254553"/>
                </a:lnTo>
                <a:lnTo>
                  <a:pt x="1027217" y="1246796"/>
                </a:lnTo>
                <a:cubicBezTo>
                  <a:pt x="1024289" y="1245087"/>
                  <a:pt x="1021115" y="1243866"/>
                  <a:pt x="1017942" y="1242158"/>
                </a:cubicBezTo>
                <a:cubicBezTo>
                  <a:pt x="1015257" y="1241182"/>
                  <a:pt x="1012572" y="1237276"/>
                  <a:pt x="1009399" y="1239229"/>
                </a:cubicBezTo>
                <a:lnTo>
                  <a:pt x="1010276" y="1240105"/>
                </a:lnTo>
                <a:lnTo>
                  <a:pt x="1011596" y="1240692"/>
                </a:lnTo>
                <a:lnTo>
                  <a:pt x="1012329" y="1241181"/>
                </a:lnTo>
                <a:lnTo>
                  <a:pt x="1012817" y="1242157"/>
                </a:lnTo>
                <a:lnTo>
                  <a:pt x="1012085" y="1242401"/>
                </a:lnTo>
                <a:lnTo>
                  <a:pt x="1011840" y="1242401"/>
                </a:lnTo>
                <a:lnTo>
                  <a:pt x="1010864" y="1241669"/>
                </a:lnTo>
                <a:lnTo>
                  <a:pt x="1010462" y="1241496"/>
                </a:lnTo>
                <a:lnTo>
                  <a:pt x="1010375" y="1241670"/>
                </a:lnTo>
                <a:lnTo>
                  <a:pt x="1009399" y="1241426"/>
                </a:lnTo>
                <a:lnTo>
                  <a:pt x="1009164" y="1241779"/>
                </a:lnTo>
                <a:lnTo>
                  <a:pt x="1009367" y="1244828"/>
                </a:lnTo>
                <a:lnTo>
                  <a:pt x="1009399" y="1244843"/>
                </a:lnTo>
                <a:lnTo>
                  <a:pt x="1009887" y="1245575"/>
                </a:lnTo>
                <a:lnTo>
                  <a:pt x="1010620" y="1245331"/>
                </a:lnTo>
                <a:cubicBezTo>
                  <a:pt x="1010620" y="1245575"/>
                  <a:pt x="1010620" y="1245819"/>
                  <a:pt x="1010620" y="1246551"/>
                </a:cubicBezTo>
                <a:lnTo>
                  <a:pt x="1017862" y="1250483"/>
                </a:lnTo>
                <a:lnTo>
                  <a:pt x="1017942" y="1250456"/>
                </a:lnTo>
                <a:cubicBezTo>
                  <a:pt x="1019407" y="1251188"/>
                  <a:pt x="1021115" y="1252164"/>
                  <a:pt x="1022824" y="1252897"/>
                </a:cubicBezTo>
                <a:cubicBezTo>
                  <a:pt x="1025997" y="1254849"/>
                  <a:pt x="1029658" y="1256802"/>
                  <a:pt x="1033076" y="1258022"/>
                </a:cubicBezTo>
                <a:cubicBezTo>
                  <a:pt x="1033808" y="1258267"/>
                  <a:pt x="1033808" y="1258755"/>
                  <a:pt x="1033808" y="1259243"/>
                </a:cubicBezTo>
                <a:cubicBezTo>
                  <a:pt x="1033076" y="1259975"/>
                  <a:pt x="1032832" y="1260219"/>
                  <a:pt x="1032343" y="1260219"/>
                </a:cubicBezTo>
                <a:cubicBezTo>
                  <a:pt x="1028438" y="1258755"/>
                  <a:pt x="1025021" y="1256802"/>
                  <a:pt x="1021848" y="1254849"/>
                </a:cubicBezTo>
                <a:cubicBezTo>
                  <a:pt x="1020139" y="1254117"/>
                  <a:pt x="1018674" y="1253141"/>
                  <a:pt x="1016966" y="1252408"/>
                </a:cubicBezTo>
                <a:lnTo>
                  <a:pt x="1016933" y="1252307"/>
                </a:lnTo>
                <a:lnTo>
                  <a:pt x="1014983" y="1251647"/>
                </a:lnTo>
                <a:cubicBezTo>
                  <a:pt x="1013915" y="1251006"/>
                  <a:pt x="1013061" y="1250578"/>
                  <a:pt x="1012572" y="1251677"/>
                </a:cubicBezTo>
                <a:lnTo>
                  <a:pt x="1011840" y="1251433"/>
                </a:lnTo>
                <a:lnTo>
                  <a:pt x="1011108" y="1251677"/>
                </a:lnTo>
                <a:lnTo>
                  <a:pt x="1011108" y="1252165"/>
                </a:lnTo>
                <a:lnTo>
                  <a:pt x="1011840" y="1252898"/>
                </a:lnTo>
                <a:lnTo>
                  <a:pt x="1012572" y="1252654"/>
                </a:lnTo>
                <a:cubicBezTo>
                  <a:pt x="1012816" y="1258024"/>
                  <a:pt x="1021604" y="1257291"/>
                  <a:pt x="1020383" y="1262173"/>
                </a:cubicBezTo>
                <a:cubicBezTo>
                  <a:pt x="1013793" y="1259976"/>
                  <a:pt x="1008179" y="1257291"/>
                  <a:pt x="1002809" y="1254362"/>
                </a:cubicBezTo>
                <a:cubicBezTo>
                  <a:pt x="1003053" y="1256315"/>
                  <a:pt x="1002077" y="1256803"/>
                  <a:pt x="1002321" y="1258512"/>
                </a:cubicBezTo>
                <a:cubicBezTo>
                  <a:pt x="1002809" y="1260708"/>
                  <a:pt x="1006226" y="1260220"/>
                  <a:pt x="1005982" y="1262905"/>
                </a:cubicBezTo>
                <a:cubicBezTo>
                  <a:pt x="1005250" y="1264126"/>
                  <a:pt x="1003053" y="1263638"/>
                  <a:pt x="1001344" y="1263638"/>
                </a:cubicBezTo>
                <a:lnTo>
                  <a:pt x="1000612" y="1262905"/>
                </a:lnTo>
                <a:lnTo>
                  <a:pt x="999637" y="1262905"/>
                </a:lnTo>
                <a:lnTo>
                  <a:pt x="999637" y="1263881"/>
                </a:lnTo>
                <a:lnTo>
                  <a:pt x="999581" y="1264220"/>
                </a:lnTo>
                <a:lnTo>
                  <a:pt x="1000613" y="1264368"/>
                </a:lnTo>
                <a:lnTo>
                  <a:pt x="1002305" y="1265119"/>
                </a:lnTo>
                <a:lnTo>
                  <a:pt x="1035029" y="1266322"/>
                </a:lnTo>
                <a:cubicBezTo>
                  <a:pt x="1043327" y="1265834"/>
                  <a:pt x="1049674" y="1262173"/>
                  <a:pt x="1057484" y="1260708"/>
                </a:cubicBezTo>
                <a:cubicBezTo>
                  <a:pt x="1058949" y="1259000"/>
                  <a:pt x="1061390" y="1258268"/>
                  <a:pt x="1063098" y="1256803"/>
                </a:cubicBezTo>
                <a:lnTo>
                  <a:pt x="1063831" y="1257047"/>
                </a:lnTo>
                <a:lnTo>
                  <a:pt x="1063832" y="1257046"/>
                </a:lnTo>
                <a:lnTo>
                  <a:pt x="1063831" y="1257046"/>
                </a:lnTo>
                <a:cubicBezTo>
                  <a:pt x="1063099" y="1255094"/>
                  <a:pt x="1061146" y="1254605"/>
                  <a:pt x="1058950" y="1253873"/>
                </a:cubicBezTo>
                <a:cubicBezTo>
                  <a:pt x="1057485" y="1253141"/>
                  <a:pt x="1056265" y="1252653"/>
                  <a:pt x="1055044" y="1252165"/>
                </a:cubicBezTo>
                <a:lnTo>
                  <a:pt x="1054999" y="1251937"/>
                </a:lnTo>
                <a:lnTo>
                  <a:pt x="1050406" y="1249969"/>
                </a:lnTo>
                <a:cubicBezTo>
                  <a:pt x="1047721" y="1247528"/>
                  <a:pt x="1043815" y="1246063"/>
                  <a:pt x="1040398" y="1244599"/>
                </a:cubicBezTo>
                <a:cubicBezTo>
                  <a:pt x="1037469" y="1242890"/>
                  <a:pt x="1033564" y="1239717"/>
                  <a:pt x="1029903" y="1240205"/>
                </a:cubicBezTo>
                <a:cubicBezTo>
                  <a:pt x="1030391" y="1240205"/>
                  <a:pt x="1030147" y="1240937"/>
                  <a:pt x="1030391" y="1241182"/>
                </a:cubicBezTo>
                <a:lnTo>
                  <a:pt x="1030052" y="1241182"/>
                </a:lnTo>
                <a:lnTo>
                  <a:pt x="1030391" y="1241424"/>
                </a:lnTo>
                <a:lnTo>
                  <a:pt x="1032343" y="1243133"/>
                </a:lnTo>
                <a:lnTo>
                  <a:pt x="1032343" y="1244109"/>
                </a:lnTo>
                <a:lnTo>
                  <a:pt x="1031612" y="1244109"/>
                </a:lnTo>
                <a:lnTo>
                  <a:pt x="1029903" y="1242645"/>
                </a:lnTo>
                <a:lnTo>
                  <a:pt x="1027706" y="1240936"/>
                </a:lnTo>
                <a:lnTo>
                  <a:pt x="1027827" y="1240573"/>
                </a:lnTo>
                <a:lnTo>
                  <a:pt x="1023587" y="1237642"/>
                </a:lnTo>
                <a:cubicBezTo>
                  <a:pt x="1021604" y="1236300"/>
                  <a:pt x="1019407" y="1235445"/>
                  <a:pt x="1016478" y="1236544"/>
                </a:cubicBezTo>
                <a:close/>
                <a:moveTo>
                  <a:pt x="231984" y="1235322"/>
                </a:moveTo>
                <a:cubicBezTo>
                  <a:pt x="232227" y="1235078"/>
                  <a:pt x="232715" y="1235322"/>
                  <a:pt x="232959" y="1235810"/>
                </a:cubicBezTo>
                <a:cubicBezTo>
                  <a:pt x="233203" y="1236542"/>
                  <a:pt x="233203" y="1237030"/>
                  <a:pt x="233203" y="1237274"/>
                </a:cubicBezTo>
                <a:cubicBezTo>
                  <a:pt x="233447" y="1238251"/>
                  <a:pt x="233447" y="1238495"/>
                  <a:pt x="233692" y="1238739"/>
                </a:cubicBezTo>
                <a:cubicBezTo>
                  <a:pt x="233936" y="1238983"/>
                  <a:pt x="234180" y="1239471"/>
                  <a:pt x="233936" y="1240203"/>
                </a:cubicBezTo>
                <a:cubicBezTo>
                  <a:pt x="233692" y="1240448"/>
                  <a:pt x="233447" y="1240448"/>
                  <a:pt x="233203" y="1240448"/>
                </a:cubicBezTo>
                <a:cubicBezTo>
                  <a:pt x="232959" y="1240448"/>
                  <a:pt x="232959" y="1240448"/>
                  <a:pt x="232715" y="1240203"/>
                </a:cubicBezTo>
                <a:cubicBezTo>
                  <a:pt x="231739" y="1239471"/>
                  <a:pt x="231739" y="1238495"/>
                  <a:pt x="231739" y="1237519"/>
                </a:cubicBezTo>
                <a:cubicBezTo>
                  <a:pt x="231739" y="1237274"/>
                  <a:pt x="231495" y="1236786"/>
                  <a:pt x="231495" y="1236786"/>
                </a:cubicBezTo>
                <a:cubicBezTo>
                  <a:pt x="231251" y="1236298"/>
                  <a:pt x="231495" y="1235566"/>
                  <a:pt x="231984" y="1235322"/>
                </a:cubicBezTo>
                <a:close/>
                <a:moveTo>
                  <a:pt x="1056752" y="1233371"/>
                </a:moveTo>
                <a:cubicBezTo>
                  <a:pt x="1056752" y="1234225"/>
                  <a:pt x="1058461" y="1235384"/>
                  <a:pt x="1060169" y="1236116"/>
                </a:cubicBezTo>
                <a:lnTo>
                  <a:pt x="1062298" y="1236231"/>
                </a:lnTo>
                <a:lnTo>
                  <a:pt x="1061390" y="1235322"/>
                </a:lnTo>
                <a:lnTo>
                  <a:pt x="1061390" y="1234679"/>
                </a:lnTo>
                <a:lnTo>
                  <a:pt x="1060017" y="1233767"/>
                </a:lnTo>
                <a:cubicBezTo>
                  <a:pt x="1059071" y="1232944"/>
                  <a:pt x="1058095" y="1232394"/>
                  <a:pt x="1056752" y="1233371"/>
                </a:cubicBezTo>
                <a:close/>
                <a:moveTo>
                  <a:pt x="781910" y="1231906"/>
                </a:moveTo>
                <a:cubicBezTo>
                  <a:pt x="780446" y="1233859"/>
                  <a:pt x="778737" y="1236056"/>
                  <a:pt x="776785" y="1237764"/>
                </a:cubicBezTo>
                <a:lnTo>
                  <a:pt x="776724" y="1238007"/>
                </a:lnTo>
                <a:lnTo>
                  <a:pt x="776785" y="1238007"/>
                </a:lnTo>
                <a:lnTo>
                  <a:pt x="778250" y="1238983"/>
                </a:lnTo>
                <a:lnTo>
                  <a:pt x="778250" y="1238984"/>
                </a:lnTo>
                <a:lnTo>
                  <a:pt x="785084" y="1234591"/>
                </a:lnTo>
                <a:cubicBezTo>
                  <a:pt x="785084" y="1232883"/>
                  <a:pt x="783375" y="1232150"/>
                  <a:pt x="781910" y="1231906"/>
                </a:cubicBezTo>
                <a:close/>
                <a:moveTo>
                  <a:pt x="1073350" y="1229465"/>
                </a:moveTo>
                <a:cubicBezTo>
                  <a:pt x="1071641" y="1230442"/>
                  <a:pt x="1075303" y="1232150"/>
                  <a:pt x="1073838" y="1232883"/>
                </a:cubicBezTo>
                <a:cubicBezTo>
                  <a:pt x="1071885" y="1232150"/>
                  <a:pt x="1069201" y="1229954"/>
                  <a:pt x="1067004" y="1231662"/>
                </a:cubicBezTo>
                <a:lnTo>
                  <a:pt x="1077807" y="1237835"/>
                </a:lnTo>
                <a:lnTo>
                  <a:pt x="1077988" y="1237763"/>
                </a:lnTo>
                <a:cubicBezTo>
                  <a:pt x="1078721" y="1238739"/>
                  <a:pt x="1079941" y="1238983"/>
                  <a:pt x="1080918" y="1239472"/>
                </a:cubicBezTo>
                <a:cubicBezTo>
                  <a:pt x="1082138" y="1240204"/>
                  <a:pt x="1083358" y="1240936"/>
                  <a:pt x="1084579" y="1241668"/>
                </a:cubicBezTo>
                <a:cubicBezTo>
                  <a:pt x="1086043" y="1242156"/>
                  <a:pt x="1086776" y="1242644"/>
                  <a:pt x="1086776" y="1244109"/>
                </a:cubicBezTo>
                <a:lnTo>
                  <a:pt x="1084223" y="1243311"/>
                </a:lnTo>
                <a:lnTo>
                  <a:pt x="1084090" y="1243377"/>
                </a:lnTo>
                <a:cubicBezTo>
                  <a:pt x="1083846" y="1243377"/>
                  <a:pt x="1083358" y="1243377"/>
                  <a:pt x="1083358" y="1243133"/>
                </a:cubicBezTo>
                <a:lnTo>
                  <a:pt x="1083097" y="1242959"/>
                </a:lnTo>
                <a:lnTo>
                  <a:pt x="1082870" y="1242888"/>
                </a:lnTo>
                <a:lnTo>
                  <a:pt x="1082963" y="1242869"/>
                </a:lnTo>
                <a:lnTo>
                  <a:pt x="1080429" y="1241180"/>
                </a:lnTo>
                <a:cubicBezTo>
                  <a:pt x="1079453" y="1240936"/>
                  <a:pt x="1078233" y="1240448"/>
                  <a:pt x="1077012" y="1239472"/>
                </a:cubicBezTo>
                <a:lnTo>
                  <a:pt x="1076985" y="1239336"/>
                </a:lnTo>
                <a:lnTo>
                  <a:pt x="1063342" y="1233615"/>
                </a:lnTo>
                <a:cubicBezTo>
                  <a:pt x="1063342" y="1234103"/>
                  <a:pt x="1063342" y="1234347"/>
                  <a:pt x="1063342" y="1234835"/>
                </a:cubicBezTo>
                <a:lnTo>
                  <a:pt x="1062670" y="1235059"/>
                </a:lnTo>
                <a:lnTo>
                  <a:pt x="1063831" y="1236055"/>
                </a:lnTo>
                <a:lnTo>
                  <a:pt x="1063744" y="1236405"/>
                </a:lnTo>
                <a:lnTo>
                  <a:pt x="1064319" y="1236788"/>
                </a:lnTo>
                <a:lnTo>
                  <a:pt x="1064563" y="1235812"/>
                </a:lnTo>
                <a:cubicBezTo>
                  <a:pt x="1067736" y="1237032"/>
                  <a:pt x="1069688" y="1239229"/>
                  <a:pt x="1070909" y="1241426"/>
                </a:cubicBezTo>
                <a:cubicBezTo>
                  <a:pt x="1074815" y="1242890"/>
                  <a:pt x="1078232" y="1244355"/>
                  <a:pt x="1079941" y="1247772"/>
                </a:cubicBezTo>
                <a:cubicBezTo>
                  <a:pt x="1075547" y="1247772"/>
                  <a:pt x="1071153" y="1243622"/>
                  <a:pt x="1067492" y="1241426"/>
                </a:cubicBezTo>
                <a:cubicBezTo>
                  <a:pt x="1062610" y="1240693"/>
                  <a:pt x="1059681" y="1237764"/>
                  <a:pt x="1055287" y="1236300"/>
                </a:cubicBezTo>
                <a:cubicBezTo>
                  <a:pt x="1054067" y="1236300"/>
                  <a:pt x="1052359" y="1236300"/>
                  <a:pt x="1050650" y="1236300"/>
                </a:cubicBezTo>
                <a:cubicBezTo>
                  <a:pt x="1048697" y="1234347"/>
                  <a:pt x="1045524" y="1233859"/>
                  <a:pt x="1041619" y="1233615"/>
                </a:cubicBezTo>
                <a:cubicBezTo>
                  <a:pt x="1042839" y="1236788"/>
                  <a:pt x="1046989" y="1235568"/>
                  <a:pt x="1047965" y="1238497"/>
                </a:cubicBezTo>
                <a:lnTo>
                  <a:pt x="1047920" y="1238527"/>
                </a:lnTo>
                <a:lnTo>
                  <a:pt x="1049674" y="1239471"/>
                </a:lnTo>
                <a:cubicBezTo>
                  <a:pt x="1055776" y="1242888"/>
                  <a:pt x="1062366" y="1245573"/>
                  <a:pt x="1068469" y="1249235"/>
                </a:cubicBezTo>
                <a:lnTo>
                  <a:pt x="1068521" y="1249496"/>
                </a:lnTo>
                <a:lnTo>
                  <a:pt x="1071642" y="1252408"/>
                </a:lnTo>
                <a:lnTo>
                  <a:pt x="1068019" y="1250917"/>
                </a:lnTo>
                <a:lnTo>
                  <a:pt x="1067980" y="1250943"/>
                </a:lnTo>
                <a:lnTo>
                  <a:pt x="1067564" y="1250729"/>
                </a:lnTo>
                <a:lnTo>
                  <a:pt x="1067492" y="1250700"/>
                </a:lnTo>
                <a:lnTo>
                  <a:pt x="1067497" y="1250695"/>
                </a:lnTo>
                <a:lnTo>
                  <a:pt x="1048942" y="1241180"/>
                </a:lnTo>
                <a:lnTo>
                  <a:pt x="1047477" y="1240391"/>
                </a:lnTo>
                <a:lnTo>
                  <a:pt x="1047477" y="1241914"/>
                </a:lnTo>
                <a:cubicBezTo>
                  <a:pt x="1042351" y="1240693"/>
                  <a:pt x="1037713" y="1234347"/>
                  <a:pt x="1032588" y="1233615"/>
                </a:cubicBezTo>
                <a:cubicBezTo>
                  <a:pt x="1030635" y="1233615"/>
                  <a:pt x="1029658" y="1235323"/>
                  <a:pt x="1027706" y="1234103"/>
                </a:cubicBezTo>
                <a:cubicBezTo>
                  <a:pt x="1029658" y="1236300"/>
                  <a:pt x="1032588" y="1237764"/>
                  <a:pt x="1035029" y="1239229"/>
                </a:cubicBezTo>
                <a:cubicBezTo>
                  <a:pt x="1042351" y="1243134"/>
                  <a:pt x="1050894" y="1246063"/>
                  <a:pt x="1057728" y="1251189"/>
                </a:cubicBezTo>
                <a:lnTo>
                  <a:pt x="1057356" y="1251437"/>
                </a:lnTo>
                <a:lnTo>
                  <a:pt x="1059437" y="1252409"/>
                </a:lnTo>
                <a:cubicBezTo>
                  <a:pt x="1061634" y="1253141"/>
                  <a:pt x="1064075" y="1254117"/>
                  <a:pt x="1065052" y="1256558"/>
                </a:cubicBezTo>
                <a:lnTo>
                  <a:pt x="1065011" y="1256767"/>
                </a:lnTo>
                <a:lnTo>
                  <a:pt x="1078476" y="1254362"/>
                </a:lnTo>
                <a:cubicBezTo>
                  <a:pt x="1079941" y="1253142"/>
                  <a:pt x="1080184" y="1251189"/>
                  <a:pt x="1083113" y="1252165"/>
                </a:cubicBezTo>
                <a:cubicBezTo>
                  <a:pt x="1087263" y="1247284"/>
                  <a:pt x="1093853" y="1244843"/>
                  <a:pt x="1097759" y="1239961"/>
                </a:cubicBezTo>
                <a:lnTo>
                  <a:pt x="1097958" y="1239895"/>
                </a:lnTo>
                <a:lnTo>
                  <a:pt x="1093121" y="1237274"/>
                </a:lnTo>
                <a:cubicBezTo>
                  <a:pt x="1091413" y="1236298"/>
                  <a:pt x="1089948" y="1235078"/>
                  <a:pt x="1087995" y="1234834"/>
                </a:cubicBezTo>
                <a:lnTo>
                  <a:pt x="1087890" y="1234570"/>
                </a:lnTo>
                <a:lnTo>
                  <a:pt x="1081253" y="1231448"/>
                </a:lnTo>
                <a:cubicBezTo>
                  <a:pt x="1078781" y="1230075"/>
                  <a:pt x="1076279" y="1228977"/>
                  <a:pt x="1073350" y="1229465"/>
                </a:cubicBezTo>
                <a:close/>
                <a:moveTo>
                  <a:pt x="776052" y="1226048"/>
                </a:moveTo>
                <a:cubicBezTo>
                  <a:pt x="776052" y="1229709"/>
                  <a:pt x="770438" y="1229465"/>
                  <a:pt x="772391" y="1233371"/>
                </a:cubicBezTo>
                <a:cubicBezTo>
                  <a:pt x="776541" y="1233371"/>
                  <a:pt x="776785" y="1229221"/>
                  <a:pt x="779225" y="1227269"/>
                </a:cubicBezTo>
                <a:cubicBezTo>
                  <a:pt x="777517" y="1227513"/>
                  <a:pt x="778005" y="1225560"/>
                  <a:pt x="776052" y="1226048"/>
                </a:cubicBezTo>
                <a:close/>
                <a:moveTo>
                  <a:pt x="762709" y="1225680"/>
                </a:moveTo>
                <a:lnTo>
                  <a:pt x="762627" y="1225804"/>
                </a:lnTo>
                <a:cubicBezTo>
                  <a:pt x="760919" y="1225560"/>
                  <a:pt x="760431" y="1226292"/>
                  <a:pt x="759210" y="1226536"/>
                </a:cubicBezTo>
                <a:cubicBezTo>
                  <a:pt x="759942" y="1229954"/>
                  <a:pt x="762139" y="1229954"/>
                  <a:pt x="765801" y="1229465"/>
                </a:cubicBezTo>
                <a:lnTo>
                  <a:pt x="765801" y="1228976"/>
                </a:lnTo>
                <a:lnTo>
                  <a:pt x="764337" y="1227511"/>
                </a:lnTo>
                <a:close/>
                <a:moveTo>
                  <a:pt x="503163" y="1225558"/>
                </a:moveTo>
                <a:cubicBezTo>
                  <a:pt x="505116" y="1230684"/>
                  <a:pt x="513415" y="1229220"/>
                  <a:pt x="522690" y="1229708"/>
                </a:cubicBezTo>
                <a:cubicBezTo>
                  <a:pt x="530989" y="1230196"/>
                  <a:pt x="540020" y="1231905"/>
                  <a:pt x="547343" y="1232637"/>
                </a:cubicBezTo>
                <a:cubicBezTo>
                  <a:pt x="554177" y="1232881"/>
                  <a:pt x="560768" y="1233369"/>
                  <a:pt x="563696" y="1231416"/>
                </a:cubicBezTo>
                <a:cubicBezTo>
                  <a:pt x="560768" y="1227755"/>
                  <a:pt x="557594" y="1230684"/>
                  <a:pt x="553933" y="1230928"/>
                </a:cubicBezTo>
                <a:cubicBezTo>
                  <a:pt x="550760" y="1231172"/>
                  <a:pt x="546610" y="1229220"/>
                  <a:pt x="541973" y="1229708"/>
                </a:cubicBezTo>
                <a:cubicBezTo>
                  <a:pt x="532942" y="1224582"/>
                  <a:pt x="517320" y="1226779"/>
                  <a:pt x="504139" y="1225558"/>
                </a:cubicBezTo>
                <a:cubicBezTo>
                  <a:pt x="504139" y="1224826"/>
                  <a:pt x="503652" y="1225070"/>
                  <a:pt x="503163" y="1225558"/>
                </a:cubicBezTo>
                <a:close/>
                <a:moveTo>
                  <a:pt x="552598" y="1223706"/>
                </a:moveTo>
                <a:lnTo>
                  <a:pt x="542949" y="1225314"/>
                </a:lnTo>
                <a:cubicBezTo>
                  <a:pt x="545634" y="1224338"/>
                  <a:pt x="550760" y="1225802"/>
                  <a:pt x="553201" y="1225802"/>
                </a:cubicBezTo>
                <a:lnTo>
                  <a:pt x="553879" y="1224219"/>
                </a:lnTo>
                <a:close/>
                <a:moveTo>
                  <a:pt x="1177575" y="1221899"/>
                </a:moveTo>
                <a:cubicBezTo>
                  <a:pt x="1177575" y="1222387"/>
                  <a:pt x="1177575" y="1223119"/>
                  <a:pt x="1177575" y="1223607"/>
                </a:cubicBezTo>
                <a:cubicBezTo>
                  <a:pt x="1182213" y="1227513"/>
                  <a:pt x="1193440" y="1226536"/>
                  <a:pt x="1198567" y="1223607"/>
                </a:cubicBezTo>
                <a:cubicBezTo>
                  <a:pt x="1189535" y="1223119"/>
                  <a:pt x="1184166" y="1220434"/>
                  <a:pt x="1177575" y="1221899"/>
                </a:cubicBezTo>
                <a:close/>
                <a:moveTo>
                  <a:pt x="483148" y="1221897"/>
                </a:moveTo>
                <a:cubicBezTo>
                  <a:pt x="483148" y="1221897"/>
                  <a:pt x="483148" y="1222873"/>
                  <a:pt x="483148" y="1223117"/>
                </a:cubicBezTo>
                <a:cubicBezTo>
                  <a:pt x="483880" y="1223117"/>
                  <a:pt x="484612" y="1223117"/>
                  <a:pt x="485345" y="1223117"/>
                </a:cubicBezTo>
                <a:cubicBezTo>
                  <a:pt x="485345" y="1222873"/>
                  <a:pt x="485345" y="1222141"/>
                  <a:pt x="485345" y="1222141"/>
                </a:cubicBezTo>
                <a:cubicBezTo>
                  <a:pt x="484612" y="1221897"/>
                  <a:pt x="483880" y="1221897"/>
                  <a:pt x="483148" y="1221897"/>
                </a:cubicBezTo>
                <a:close/>
                <a:moveTo>
                  <a:pt x="1110940" y="1221653"/>
                </a:moveTo>
                <a:cubicBezTo>
                  <a:pt x="1111184" y="1221409"/>
                  <a:pt x="1111428" y="1221409"/>
                  <a:pt x="1111672" y="1221653"/>
                </a:cubicBezTo>
                <a:cubicBezTo>
                  <a:pt x="1112161" y="1222385"/>
                  <a:pt x="1113137" y="1222874"/>
                  <a:pt x="1113625" y="1223362"/>
                </a:cubicBezTo>
                <a:cubicBezTo>
                  <a:pt x="1113869" y="1223362"/>
                  <a:pt x="1114113" y="1223606"/>
                  <a:pt x="1114113" y="1223606"/>
                </a:cubicBezTo>
                <a:cubicBezTo>
                  <a:pt x="1114357" y="1223850"/>
                  <a:pt x="1114601" y="1224094"/>
                  <a:pt x="1114357" y="1224338"/>
                </a:cubicBezTo>
                <a:cubicBezTo>
                  <a:pt x="1114357" y="1224338"/>
                  <a:pt x="1114113" y="1224826"/>
                  <a:pt x="1113869" y="1224826"/>
                </a:cubicBezTo>
                <a:cubicBezTo>
                  <a:pt x="1113869" y="1224826"/>
                  <a:pt x="1113869" y="1224826"/>
                  <a:pt x="1113625" y="1224826"/>
                </a:cubicBezTo>
                <a:cubicBezTo>
                  <a:pt x="1113625" y="1224338"/>
                  <a:pt x="1113381" y="1224338"/>
                  <a:pt x="1113137" y="1224338"/>
                </a:cubicBezTo>
                <a:cubicBezTo>
                  <a:pt x="1112405" y="1223850"/>
                  <a:pt x="1111428" y="1223362"/>
                  <a:pt x="1110940" y="1222141"/>
                </a:cubicBezTo>
                <a:cubicBezTo>
                  <a:pt x="1110696" y="1222141"/>
                  <a:pt x="1110696" y="1221653"/>
                  <a:pt x="1110940" y="1221653"/>
                </a:cubicBezTo>
                <a:close/>
                <a:moveTo>
                  <a:pt x="1047203" y="1221410"/>
                </a:moveTo>
                <a:cubicBezTo>
                  <a:pt x="1045830" y="1221655"/>
                  <a:pt x="1044426" y="1222631"/>
                  <a:pt x="1044304" y="1223607"/>
                </a:cubicBezTo>
                <a:cubicBezTo>
                  <a:pt x="1046744" y="1223119"/>
                  <a:pt x="1047233" y="1223119"/>
                  <a:pt x="1049918" y="1223607"/>
                </a:cubicBezTo>
                <a:cubicBezTo>
                  <a:pt x="1049918" y="1221654"/>
                  <a:pt x="1048576" y="1221166"/>
                  <a:pt x="1047203" y="1221410"/>
                </a:cubicBezTo>
                <a:close/>
                <a:moveTo>
                  <a:pt x="517217" y="1221235"/>
                </a:moveTo>
                <a:lnTo>
                  <a:pt x="516589" y="1221654"/>
                </a:lnTo>
                <a:lnTo>
                  <a:pt x="516345" y="1221654"/>
                </a:lnTo>
                <a:lnTo>
                  <a:pt x="515861" y="1221412"/>
                </a:lnTo>
                <a:lnTo>
                  <a:pt x="500997" y="1221622"/>
                </a:lnTo>
                <a:cubicBezTo>
                  <a:pt x="498953" y="1221775"/>
                  <a:pt x="499136" y="1222019"/>
                  <a:pt x="499258" y="1222385"/>
                </a:cubicBezTo>
                <a:cubicBezTo>
                  <a:pt x="504628" y="1222873"/>
                  <a:pt x="514147" y="1224826"/>
                  <a:pt x="519517" y="1222385"/>
                </a:cubicBezTo>
                <a:close/>
                <a:moveTo>
                  <a:pt x="428940" y="1220858"/>
                </a:moveTo>
                <a:lnTo>
                  <a:pt x="427984" y="1221655"/>
                </a:lnTo>
                <a:lnTo>
                  <a:pt x="428663" y="1221881"/>
                </a:lnTo>
                <a:lnTo>
                  <a:pt x="429365" y="1221459"/>
                </a:lnTo>
                <a:lnTo>
                  <a:pt x="428961" y="1220921"/>
                </a:lnTo>
                <a:close/>
                <a:moveTo>
                  <a:pt x="1334035" y="1220678"/>
                </a:moveTo>
                <a:cubicBezTo>
                  <a:pt x="1335255" y="1222875"/>
                  <a:pt x="1333058" y="1222631"/>
                  <a:pt x="1331838" y="1223363"/>
                </a:cubicBezTo>
                <a:cubicBezTo>
                  <a:pt x="1330129" y="1224828"/>
                  <a:pt x="1329641" y="1227513"/>
                  <a:pt x="1327932" y="1228977"/>
                </a:cubicBezTo>
                <a:cubicBezTo>
                  <a:pt x="1325736" y="1231418"/>
                  <a:pt x="1322807" y="1233859"/>
                  <a:pt x="1320366" y="1236788"/>
                </a:cubicBezTo>
                <a:cubicBezTo>
                  <a:pt x="1319878" y="1238252"/>
                  <a:pt x="1320854" y="1238252"/>
                  <a:pt x="1320854" y="1239717"/>
                </a:cubicBezTo>
                <a:cubicBezTo>
                  <a:pt x="1319878" y="1238252"/>
                  <a:pt x="1319146" y="1239717"/>
                  <a:pt x="1318169" y="1239961"/>
                </a:cubicBezTo>
                <a:cubicBezTo>
                  <a:pt x="1317681" y="1241670"/>
                  <a:pt x="1318657" y="1242158"/>
                  <a:pt x="1318657" y="1243378"/>
                </a:cubicBezTo>
                <a:cubicBezTo>
                  <a:pt x="1315972" y="1242646"/>
                  <a:pt x="1314264" y="1245819"/>
                  <a:pt x="1313775" y="1247528"/>
                </a:cubicBezTo>
                <a:cubicBezTo>
                  <a:pt x="1309870" y="1248992"/>
                  <a:pt x="1307918" y="1253386"/>
                  <a:pt x="1307185" y="1256315"/>
                </a:cubicBezTo>
                <a:cubicBezTo>
                  <a:pt x="1306209" y="1256315"/>
                  <a:pt x="1305477" y="1256315"/>
                  <a:pt x="1304988" y="1256315"/>
                </a:cubicBezTo>
                <a:cubicBezTo>
                  <a:pt x="1304500" y="1258512"/>
                  <a:pt x="1303280" y="1258512"/>
                  <a:pt x="1303280" y="1260220"/>
                </a:cubicBezTo>
                <a:cubicBezTo>
                  <a:pt x="1302303" y="1259976"/>
                  <a:pt x="1301571" y="1260464"/>
                  <a:pt x="1301083" y="1260953"/>
                </a:cubicBezTo>
                <a:cubicBezTo>
                  <a:pt x="1297666" y="1266567"/>
                  <a:pt x="1293517" y="1271692"/>
                  <a:pt x="1287902" y="1275598"/>
                </a:cubicBezTo>
                <a:cubicBezTo>
                  <a:pt x="1287414" y="1278771"/>
                  <a:pt x="1289611" y="1280968"/>
                  <a:pt x="1289611" y="1283409"/>
                </a:cubicBezTo>
                <a:cubicBezTo>
                  <a:pt x="1289611" y="1285605"/>
                  <a:pt x="1286438" y="1288290"/>
                  <a:pt x="1283997" y="1291219"/>
                </a:cubicBezTo>
                <a:cubicBezTo>
                  <a:pt x="1283509" y="1291952"/>
                  <a:pt x="1283997" y="1292684"/>
                  <a:pt x="1283509" y="1293172"/>
                </a:cubicBezTo>
                <a:cubicBezTo>
                  <a:pt x="1283020" y="1294148"/>
                  <a:pt x="1281800" y="1294148"/>
                  <a:pt x="1280824" y="1294881"/>
                </a:cubicBezTo>
                <a:cubicBezTo>
                  <a:pt x="1280824" y="1295613"/>
                  <a:pt x="1280824" y="1296589"/>
                  <a:pt x="1280824" y="1297077"/>
                </a:cubicBezTo>
                <a:cubicBezTo>
                  <a:pt x="1280092" y="1297810"/>
                  <a:pt x="1278627" y="1298054"/>
                  <a:pt x="1277895" y="1298786"/>
                </a:cubicBezTo>
                <a:cubicBezTo>
                  <a:pt x="1277407" y="1299030"/>
                  <a:pt x="1277407" y="1300495"/>
                  <a:pt x="1277407" y="1300739"/>
                </a:cubicBezTo>
                <a:cubicBezTo>
                  <a:pt x="1276918" y="1301227"/>
                  <a:pt x="1275698" y="1300983"/>
                  <a:pt x="1275210" y="1301227"/>
                </a:cubicBezTo>
                <a:cubicBezTo>
                  <a:pt x="1274721" y="1301959"/>
                  <a:pt x="1274721" y="1303668"/>
                  <a:pt x="1273990" y="1304156"/>
                </a:cubicBezTo>
                <a:cubicBezTo>
                  <a:pt x="1273501" y="1304400"/>
                  <a:pt x="1273013" y="1303912"/>
                  <a:pt x="1272281" y="1304156"/>
                </a:cubicBezTo>
                <a:cubicBezTo>
                  <a:pt x="1271304" y="1304888"/>
                  <a:pt x="1271304" y="1307085"/>
                  <a:pt x="1269596" y="1306597"/>
                </a:cubicBezTo>
                <a:cubicBezTo>
                  <a:pt x="1269108" y="1305865"/>
                  <a:pt x="1267399" y="1305865"/>
                  <a:pt x="1267399" y="1303668"/>
                </a:cubicBezTo>
                <a:lnTo>
                  <a:pt x="1265693" y="1306351"/>
                </a:lnTo>
                <a:lnTo>
                  <a:pt x="1265935" y="1306351"/>
                </a:lnTo>
                <a:lnTo>
                  <a:pt x="1267644" y="1308060"/>
                </a:lnTo>
                <a:lnTo>
                  <a:pt x="1267644" y="1308792"/>
                </a:lnTo>
                <a:lnTo>
                  <a:pt x="1266912" y="1308792"/>
                </a:lnTo>
                <a:lnTo>
                  <a:pt x="1266424" y="1308792"/>
                </a:lnTo>
                <a:lnTo>
                  <a:pt x="1264717" y="1307085"/>
                </a:lnTo>
                <a:lnTo>
                  <a:pt x="1263982" y="1307085"/>
                </a:lnTo>
                <a:cubicBezTo>
                  <a:pt x="1259588" y="1312699"/>
                  <a:pt x="1257148" y="1319533"/>
                  <a:pt x="1250801" y="1323195"/>
                </a:cubicBezTo>
                <a:cubicBezTo>
                  <a:pt x="1250801" y="1324415"/>
                  <a:pt x="1250313" y="1325391"/>
                  <a:pt x="1250801" y="1327100"/>
                </a:cubicBezTo>
                <a:cubicBezTo>
                  <a:pt x="1248605" y="1328076"/>
                  <a:pt x="1246408" y="1328565"/>
                  <a:pt x="1246896" y="1331494"/>
                </a:cubicBezTo>
                <a:cubicBezTo>
                  <a:pt x="1242502" y="1332714"/>
                  <a:pt x="1240549" y="1335887"/>
                  <a:pt x="1238841" y="1339304"/>
                </a:cubicBezTo>
                <a:lnTo>
                  <a:pt x="1227570" y="1349425"/>
                </a:lnTo>
                <a:lnTo>
                  <a:pt x="1229078" y="1350287"/>
                </a:lnTo>
                <a:lnTo>
                  <a:pt x="1229566" y="1350776"/>
                </a:lnTo>
                <a:lnTo>
                  <a:pt x="1229078" y="1351264"/>
                </a:lnTo>
                <a:lnTo>
                  <a:pt x="1228346" y="1351020"/>
                </a:lnTo>
                <a:lnTo>
                  <a:pt x="1226637" y="1350287"/>
                </a:lnTo>
                <a:lnTo>
                  <a:pt x="1226637" y="1349800"/>
                </a:lnTo>
                <a:lnTo>
                  <a:pt x="1226392" y="1349556"/>
                </a:lnTo>
                <a:lnTo>
                  <a:pt x="1225660" y="1350532"/>
                </a:lnTo>
                <a:cubicBezTo>
                  <a:pt x="1225660" y="1354194"/>
                  <a:pt x="1222975" y="1354682"/>
                  <a:pt x="1221266" y="1356635"/>
                </a:cubicBezTo>
                <a:lnTo>
                  <a:pt x="1220943" y="1356958"/>
                </a:lnTo>
                <a:lnTo>
                  <a:pt x="1221755" y="1356634"/>
                </a:lnTo>
                <a:cubicBezTo>
                  <a:pt x="1223463" y="1356634"/>
                  <a:pt x="1225172" y="1356878"/>
                  <a:pt x="1226148" y="1357122"/>
                </a:cubicBezTo>
                <a:lnTo>
                  <a:pt x="1232739" y="1358185"/>
                </a:lnTo>
                <a:lnTo>
                  <a:pt x="1232739" y="1358099"/>
                </a:lnTo>
                <a:cubicBezTo>
                  <a:pt x="1235424" y="1357123"/>
                  <a:pt x="1237621" y="1355170"/>
                  <a:pt x="1238352" y="1352485"/>
                </a:cubicBezTo>
                <a:cubicBezTo>
                  <a:pt x="1241526" y="1349556"/>
                  <a:pt x="1246408" y="1345407"/>
                  <a:pt x="1249825" y="1341501"/>
                </a:cubicBezTo>
                <a:cubicBezTo>
                  <a:pt x="1250313" y="1340769"/>
                  <a:pt x="1249825" y="1339548"/>
                  <a:pt x="1250801" y="1338816"/>
                </a:cubicBezTo>
                <a:cubicBezTo>
                  <a:pt x="1250801" y="1338328"/>
                  <a:pt x="1252022" y="1338572"/>
                  <a:pt x="1252510" y="1337596"/>
                </a:cubicBezTo>
                <a:cubicBezTo>
                  <a:pt x="1253730" y="1336864"/>
                  <a:pt x="1254218" y="1334911"/>
                  <a:pt x="1254707" y="1333935"/>
                </a:cubicBezTo>
                <a:cubicBezTo>
                  <a:pt x="1255195" y="1333446"/>
                  <a:pt x="1256415" y="1333446"/>
                  <a:pt x="1256903" y="1332958"/>
                </a:cubicBezTo>
                <a:cubicBezTo>
                  <a:pt x="1258124" y="1331494"/>
                  <a:pt x="1258612" y="1329541"/>
                  <a:pt x="1259832" y="1328076"/>
                </a:cubicBezTo>
                <a:cubicBezTo>
                  <a:pt x="1260809" y="1326856"/>
                  <a:pt x="1262517" y="1325880"/>
                  <a:pt x="1263738" y="1324903"/>
                </a:cubicBezTo>
                <a:cubicBezTo>
                  <a:pt x="1266423" y="1321974"/>
                  <a:pt x="1266911" y="1319533"/>
                  <a:pt x="1270084" y="1315872"/>
                </a:cubicBezTo>
                <a:cubicBezTo>
                  <a:pt x="1272281" y="1313675"/>
                  <a:pt x="1275210" y="1313187"/>
                  <a:pt x="1275210" y="1309282"/>
                </a:cubicBezTo>
                <a:cubicBezTo>
                  <a:pt x="1275698" y="1308550"/>
                  <a:pt x="1276674" y="1308550"/>
                  <a:pt x="1277895" y="1308061"/>
                </a:cubicBezTo>
                <a:cubicBezTo>
                  <a:pt x="1281312" y="1299274"/>
                  <a:pt x="1289855" y="1295613"/>
                  <a:pt x="1293517" y="1286582"/>
                </a:cubicBezTo>
                <a:cubicBezTo>
                  <a:pt x="1299374" y="1282432"/>
                  <a:pt x="1302303" y="1273401"/>
                  <a:pt x="1308406" y="1269007"/>
                </a:cubicBezTo>
                <a:cubicBezTo>
                  <a:pt x="1312311" y="1258756"/>
                  <a:pt x="1318657" y="1251677"/>
                  <a:pt x="1324027" y="1242890"/>
                </a:cubicBezTo>
                <a:cubicBezTo>
                  <a:pt x="1324027" y="1242158"/>
                  <a:pt x="1322807" y="1241914"/>
                  <a:pt x="1323539" y="1240693"/>
                </a:cubicBezTo>
                <a:cubicBezTo>
                  <a:pt x="1324515" y="1240693"/>
                  <a:pt x="1324027" y="1238985"/>
                  <a:pt x="1325736" y="1239229"/>
                </a:cubicBezTo>
                <a:cubicBezTo>
                  <a:pt x="1325736" y="1238252"/>
                  <a:pt x="1325736" y="1237276"/>
                  <a:pt x="1325736" y="1236544"/>
                </a:cubicBezTo>
                <a:cubicBezTo>
                  <a:pt x="1327932" y="1236056"/>
                  <a:pt x="1328421" y="1234591"/>
                  <a:pt x="1328421" y="1232394"/>
                </a:cubicBezTo>
                <a:cubicBezTo>
                  <a:pt x="1331350" y="1230686"/>
                  <a:pt x="1333058" y="1228001"/>
                  <a:pt x="1333547" y="1224584"/>
                </a:cubicBezTo>
                <a:cubicBezTo>
                  <a:pt x="1335743" y="1224584"/>
                  <a:pt x="1334523" y="1221410"/>
                  <a:pt x="1336964" y="1221166"/>
                </a:cubicBezTo>
                <a:cubicBezTo>
                  <a:pt x="1336232" y="1220678"/>
                  <a:pt x="1335255" y="1220434"/>
                  <a:pt x="1334035" y="1220678"/>
                </a:cubicBezTo>
                <a:close/>
                <a:moveTo>
                  <a:pt x="542705" y="1219212"/>
                </a:moveTo>
                <a:cubicBezTo>
                  <a:pt x="536847" y="1219456"/>
                  <a:pt x="532209" y="1221409"/>
                  <a:pt x="526840" y="1222385"/>
                </a:cubicBezTo>
                <a:cubicBezTo>
                  <a:pt x="527572" y="1223117"/>
                  <a:pt x="528792" y="1223117"/>
                  <a:pt x="529037" y="1224094"/>
                </a:cubicBezTo>
                <a:cubicBezTo>
                  <a:pt x="532698" y="1221409"/>
                  <a:pt x="539044" y="1221897"/>
                  <a:pt x="542705" y="1219212"/>
                </a:cubicBezTo>
                <a:close/>
                <a:moveTo>
                  <a:pt x="1128270" y="1218970"/>
                </a:moveTo>
                <a:lnTo>
                  <a:pt x="1128514" y="1219153"/>
                </a:lnTo>
                <a:lnTo>
                  <a:pt x="1128514" y="1219051"/>
                </a:lnTo>
                <a:close/>
                <a:moveTo>
                  <a:pt x="1090436" y="1218726"/>
                </a:moveTo>
                <a:cubicBezTo>
                  <a:pt x="1096050" y="1223363"/>
                  <a:pt x="1103617" y="1225316"/>
                  <a:pt x="1107278" y="1231174"/>
                </a:cubicBezTo>
                <a:cubicBezTo>
                  <a:pt x="1104837" y="1234347"/>
                  <a:pt x="1099955" y="1229709"/>
                  <a:pt x="1099955" y="1228245"/>
                </a:cubicBezTo>
                <a:cubicBezTo>
                  <a:pt x="1098735" y="1229709"/>
                  <a:pt x="1096294" y="1227513"/>
                  <a:pt x="1095318" y="1226536"/>
                </a:cubicBezTo>
                <a:cubicBezTo>
                  <a:pt x="1089948" y="1227513"/>
                  <a:pt x="1087507" y="1221655"/>
                  <a:pt x="1083602" y="1224095"/>
                </a:cubicBezTo>
                <a:cubicBezTo>
                  <a:pt x="1083602" y="1225072"/>
                  <a:pt x="1084334" y="1225072"/>
                  <a:pt x="1084334" y="1225804"/>
                </a:cubicBezTo>
                <a:lnTo>
                  <a:pt x="1084013" y="1225911"/>
                </a:lnTo>
                <a:lnTo>
                  <a:pt x="1085311" y="1227024"/>
                </a:lnTo>
                <a:lnTo>
                  <a:pt x="1087020" y="1228488"/>
                </a:lnTo>
                <a:lnTo>
                  <a:pt x="1087263" y="1229464"/>
                </a:lnTo>
                <a:lnTo>
                  <a:pt x="1086776" y="1229708"/>
                </a:lnTo>
                <a:lnTo>
                  <a:pt x="1086287" y="1229464"/>
                </a:lnTo>
                <a:lnTo>
                  <a:pt x="1084579" y="1228000"/>
                </a:lnTo>
                <a:lnTo>
                  <a:pt x="1083115" y="1226536"/>
                </a:lnTo>
                <a:lnTo>
                  <a:pt x="1078232" y="1226536"/>
                </a:lnTo>
                <a:cubicBezTo>
                  <a:pt x="1080672" y="1230198"/>
                  <a:pt x="1086775" y="1230198"/>
                  <a:pt x="1089460" y="1233371"/>
                </a:cubicBezTo>
                <a:lnTo>
                  <a:pt x="1089231" y="1233599"/>
                </a:lnTo>
                <a:lnTo>
                  <a:pt x="1093853" y="1235810"/>
                </a:lnTo>
                <a:lnTo>
                  <a:pt x="1098920" y="1238573"/>
                </a:lnTo>
                <a:lnTo>
                  <a:pt x="1114600" y="1228977"/>
                </a:lnTo>
                <a:lnTo>
                  <a:pt x="1113480" y="1228177"/>
                </a:lnTo>
                <a:lnTo>
                  <a:pt x="1095806" y="1219945"/>
                </a:lnTo>
                <a:lnTo>
                  <a:pt x="1095662" y="1219438"/>
                </a:lnTo>
                <a:close/>
                <a:moveTo>
                  <a:pt x="1132663" y="1217749"/>
                </a:moveTo>
                <a:cubicBezTo>
                  <a:pt x="1130955" y="1219214"/>
                  <a:pt x="1130466" y="1218970"/>
                  <a:pt x="1130466" y="1218970"/>
                </a:cubicBezTo>
                <a:lnTo>
                  <a:pt x="1129978" y="1219214"/>
                </a:lnTo>
                <a:lnTo>
                  <a:pt x="1129248" y="1219214"/>
                </a:lnTo>
                <a:lnTo>
                  <a:pt x="1129714" y="1219834"/>
                </a:lnTo>
                <a:lnTo>
                  <a:pt x="1129978" y="1219702"/>
                </a:lnTo>
                <a:lnTo>
                  <a:pt x="1130710" y="1219946"/>
                </a:lnTo>
                <a:lnTo>
                  <a:pt x="1130792" y="1219702"/>
                </a:lnTo>
                <a:lnTo>
                  <a:pt x="1130710" y="1219456"/>
                </a:lnTo>
                <a:lnTo>
                  <a:pt x="1131442" y="1218480"/>
                </a:lnTo>
                <a:lnTo>
                  <a:pt x="1131577" y="1218681"/>
                </a:lnTo>
                <a:close/>
                <a:moveTo>
                  <a:pt x="761895" y="1217261"/>
                </a:moveTo>
                <a:cubicBezTo>
                  <a:pt x="760186" y="1217749"/>
                  <a:pt x="757746" y="1217261"/>
                  <a:pt x="757258" y="1218481"/>
                </a:cubicBezTo>
                <a:lnTo>
                  <a:pt x="756864" y="1218350"/>
                </a:lnTo>
                <a:lnTo>
                  <a:pt x="757990" y="1219701"/>
                </a:lnTo>
                <a:cubicBezTo>
                  <a:pt x="757990" y="1219945"/>
                  <a:pt x="758234" y="1219945"/>
                  <a:pt x="758478" y="1220189"/>
                </a:cubicBezTo>
                <a:lnTo>
                  <a:pt x="758565" y="1220538"/>
                </a:lnTo>
                <a:lnTo>
                  <a:pt x="758722" y="1220434"/>
                </a:lnTo>
                <a:lnTo>
                  <a:pt x="758478" y="1219702"/>
                </a:lnTo>
                <a:cubicBezTo>
                  <a:pt x="759454" y="1219702"/>
                  <a:pt x="759454" y="1220922"/>
                  <a:pt x="760919" y="1220190"/>
                </a:cubicBezTo>
                <a:cubicBezTo>
                  <a:pt x="760919" y="1218970"/>
                  <a:pt x="762139" y="1218481"/>
                  <a:pt x="761895" y="1217261"/>
                </a:cubicBezTo>
                <a:close/>
                <a:moveTo>
                  <a:pt x="748959" y="1216773"/>
                </a:moveTo>
                <a:cubicBezTo>
                  <a:pt x="751887" y="1218726"/>
                  <a:pt x="753352" y="1222387"/>
                  <a:pt x="758478" y="1222387"/>
                </a:cubicBezTo>
                <a:lnTo>
                  <a:pt x="758071" y="1221165"/>
                </a:lnTo>
                <a:lnTo>
                  <a:pt x="757990" y="1221165"/>
                </a:lnTo>
                <a:cubicBezTo>
                  <a:pt x="757990" y="1220921"/>
                  <a:pt x="757746" y="1220921"/>
                  <a:pt x="757746" y="1220921"/>
                </a:cubicBezTo>
                <a:lnTo>
                  <a:pt x="756340" y="1219163"/>
                </a:lnTo>
                <a:lnTo>
                  <a:pt x="756281" y="1219458"/>
                </a:lnTo>
                <a:cubicBezTo>
                  <a:pt x="754573" y="1217993"/>
                  <a:pt x="751643" y="1215552"/>
                  <a:pt x="748959" y="1216773"/>
                </a:cubicBezTo>
                <a:close/>
                <a:moveTo>
                  <a:pt x="767753" y="1215796"/>
                </a:moveTo>
                <a:lnTo>
                  <a:pt x="764173" y="1225104"/>
                </a:lnTo>
                <a:lnTo>
                  <a:pt x="765557" y="1226291"/>
                </a:lnTo>
                <a:lnTo>
                  <a:pt x="766942" y="1227874"/>
                </a:lnTo>
                <a:lnTo>
                  <a:pt x="767021" y="1227757"/>
                </a:lnTo>
                <a:cubicBezTo>
                  <a:pt x="770926" y="1227757"/>
                  <a:pt x="771415" y="1224828"/>
                  <a:pt x="773855" y="1223607"/>
                </a:cubicBezTo>
                <a:cubicBezTo>
                  <a:pt x="772391" y="1220190"/>
                  <a:pt x="771170" y="1217261"/>
                  <a:pt x="767753" y="1215796"/>
                </a:cubicBezTo>
                <a:close/>
                <a:moveTo>
                  <a:pt x="483026" y="1211371"/>
                </a:moveTo>
                <a:cubicBezTo>
                  <a:pt x="481134" y="1211218"/>
                  <a:pt x="479364" y="1211523"/>
                  <a:pt x="478266" y="1213110"/>
                </a:cubicBezTo>
                <a:cubicBezTo>
                  <a:pt x="481195" y="1214330"/>
                  <a:pt x="485345" y="1214818"/>
                  <a:pt x="489006" y="1215307"/>
                </a:cubicBezTo>
                <a:lnTo>
                  <a:pt x="489006" y="1214412"/>
                </a:lnTo>
                <a:lnTo>
                  <a:pt x="488762" y="1214331"/>
                </a:lnTo>
                <a:lnTo>
                  <a:pt x="488518" y="1213843"/>
                </a:lnTo>
                <a:lnTo>
                  <a:pt x="487786" y="1212622"/>
                </a:lnTo>
                <a:lnTo>
                  <a:pt x="487876" y="1212260"/>
                </a:lnTo>
                <a:close/>
                <a:moveTo>
                  <a:pt x="1096782" y="1210915"/>
                </a:moveTo>
                <a:cubicBezTo>
                  <a:pt x="1096294" y="1210915"/>
                  <a:pt x="1096294" y="1211647"/>
                  <a:pt x="1096294" y="1211647"/>
                </a:cubicBezTo>
                <a:lnTo>
                  <a:pt x="1095941" y="1212118"/>
                </a:lnTo>
                <a:lnTo>
                  <a:pt x="1107279" y="1218969"/>
                </a:lnTo>
                <a:cubicBezTo>
                  <a:pt x="1107522" y="1219213"/>
                  <a:pt x="1107522" y="1219701"/>
                  <a:pt x="1107279" y="1219945"/>
                </a:cubicBezTo>
                <a:cubicBezTo>
                  <a:pt x="1107522" y="1220189"/>
                  <a:pt x="1107279" y="1220189"/>
                  <a:pt x="1106790" y="1220189"/>
                </a:cubicBezTo>
                <a:lnTo>
                  <a:pt x="1095676" y="1213706"/>
                </a:lnTo>
                <a:lnTo>
                  <a:pt x="1093121" y="1215796"/>
                </a:lnTo>
                <a:lnTo>
                  <a:pt x="1096542" y="1217887"/>
                </a:lnTo>
                <a:lnTo>
                  <a:pt x="1097027" y="1217748"/>
                </a:lnTo>
                <a:cubicBezTo>
                  <a:pt x="1102885" y="1220677"/>
                  <a:pt x="1109475" y="1223606"/>
                  <a:pt x="1115089" y="1226047"/>
                </a:cubicBezTo>
                <a:lnTo>
                  <a:pt x="1115345" y="1226941"/>
                </a:lnTo>
                <a:lnTo>
                  <a:pt x="1116065" y="1227269"/>
                </a:lnTo>
                <a:cubicBezTo>
                  <a:pt x="1118262" y="1225560"/>
                  <a:pt x="1121191" y="1224340"/>
                  <a:pt x="1122900" y="1221899"/>
                </a:cubicBezTo>
                <a:cubicBezTo>
                  <a:pt x="1125096" y="1221899"/>
                  <a:pt x="1127781" y="1222143"/>
                  <a:pt x="1128514" y="1220922"/>
                </a:cubicBezTo>
                <a:lnTo>
                  <a:pt x="1129246" y="1221166"/>
                </a:lnTo>
                <a:lnTo>
                  <a:pt x="1129002" y="1220190"/>
                </a:lnTo>
                <a:lnTo>
                  <a:pt x="1129047" y="1220167"/>
                </a:lnTo>
                <a:lnTo>
                  <a:pt x="1128714" y="1219723"/>
                </a:lnTo>
                <a:lnTo>
                  <a:pt x="1116797" y="1220190"/>
                </a:lnTo>
                <a:cubicBezTo>
                  <a:pt x="1109231" y="1218237"/>
                  <a:pt x="1103373" y="1211891"/>
                  <a:pt x="1096782" y="1210915"/>
                </a:cubicBezTo>
                <a:close/>
                <a:moveTo>
                  <a:pt x="572240" y="1209937"/>
                </a:moveTo>
                <a:cubicBezTo>
                  <a:pt x="572484" y="1209693"/>
                  <a:pt x="572728" y="1209693"/>
                  <a:pt x="572972" y="1209937"/>
                </a:cubicBezTo>
                <a:cubicBezTo>
                  <a:pt x="573704" y="1210669"/>
                  <a:pt x="574437" y="1211402"/>
                  <a:pt x="575658" y="1211890"/>
                </a:cubicBezTo>
                <a:cubicBezTo>
                  <a:pt x="577122" y="1212622"/>
                  <a:pt x="578586" y="1213842"/>
                  <a:pt x="579807" y="1215551"/>
                </a:cubicBezTo>
                <a:cubicBezTo>
                  <a:pt x="579807" y="1215795"/>
                  <a:pt x="579807" y="1216039"/>
                  <a:pt x="579563" y="1216283"/>
                </a:cubicBezTo>
                <a:lnTo>
                  <a:pt x="579319" y="1216283"/>
                </a:lnTo>
                <a:cubicBezTo>
                  <a:pt x="579075" y="1216283"/>
                  <a:pt x="578830" y="1216283"/>
                  <a:pt x="578830" y="1216039"/>
                </a:cubicBezTo>
                <a:cubicBezTo>
                  <a:pt x="578098" y="1214575"/>
                  <a:pt x="576634" y="1213842"/>
                  <a:pt x="575169" y="1212866"/>
                </a:cubicBezTo>
                <a:cubicBezTo>
                  <a:pt x="574193" y="1212134"/>
                  <a:pt x="572972" y="1211646"/>
                  <a:pt x="572240" y="1210669"/>
                </a:cubicBezTo>
                <a:cubicBezTo>
                  <a:pt x="571996" y="1210425"/>
                  <a:pt x="571996" y="1210181"/>
                  <a:pt x="572240" y="1209937"/>
                </a:cubicBezTo>
                <a:close/>
                <a:moveTo>
                  <a:pt x="612026" y="1206521"/>
                </a:moveTo>
                <a:lnTo>
                  <a:pt x="612026" y="1207637"/>
                </a:lnTo>
                <a:lnTo>
                  <a:pt x="614955" y="1207009"/>
                </a:lnTo>
                <a:cubicBezTo>
                  <a:pt x="613490" y="1207498"/>
                  <a:pt x="613490" y="1206277"/>
                  <a:pt x="612026" y="1206521"/>
                </a:cubicBezTo>
                <a:close/>
                <a:moveTo>
                  <a:pt x="478877" y="1204780"/>
                </a:moveTo>
                <a:cubicBezTo>
                  <a:pt x="477412" y="1204506"/>
                  <a:pt x="475947" y="1205177"/>
                  <a:pt x="476069" y="1207252"/>
                </a:cubicBezTo>
                <a:cubicBezTo>
                  <a:pt x="477290" y="1207984"/>
                  <a:pt x="479487" y="1207984"/>
                  <a:pt x="481684" y="1207984"/>
                </a:cubicBezTo>
                <a:cubicBezTo>
                  <a:pt x="481806" y="1206275"/>
                  <a:pt x="480341" y="1205055"/>
                  <a:pt x="478877" y="1204780"/>
                </a:cubicBezTo>
                <a:close/>
                <a:moveTo>
                  <a:pt x="484125" y="1204079"/>
                </a:moveTo>
                <a:cubicBezTo>
                  <a:pt x="483880" y="1208472"/>
                  <a:pt x="489738" y="1206275"/>
                  <a:pt x="490959" y="1208960"/>
                </a:cubicBezTo>
                <a:cubicBezTo>
                  <a:pt x="491203" y="1210425"/>
                  <a:pt x="489250" y="1209937"/>
                  <a:pt x="489982" y="1211889"/>
                </a:cubicBezTo>
                <a:lnTo>
                  <a:pt x="489250" y="1211645"/>
                </a:lnTo>
                <a:lnTo>
                  <a:pt x="489249" y="1211646"/>
                </a:lnTo>
                <a:lnTo>
                  <a:pt x="489251" y="1211646"/>
                </a:lnTo>
                <a:lnTo>
                  <a:pt x="489983" y="1212866"/>
                </a:lnTo>
                <a:lnTo>
                  <a:pt x="489983" y="1213352"/>
                </a:lnTo>
                <a:lnTo>
                  <a:pt x="490471" y="1212378"/>
                </a:lnTo>
                <a:cubicBezTo>
                  <a:pt x="494376" y="1219700"/>
                  <a:pt x="507557" y="1217747"/>
                  <a:pt x="516344" y="1219700"/>
                </a:cubicBezTo>
                <a:lnTo>
                  <a:pt x="516274" y="1219805"/>
                </a:lnTo>
                <a:lnTo>
                  <a:pt x="516370" y="1219829"/>
                </a:lnTo>
                <a:lnTo>
                  <a:pt x="516344" y="1219700"/>
                </a:lnTo>
                <a:cubicBezTo>
                  <a:pt x="517808" y="1219212"/>
                  <a:pt x="518541" y="1219700"/>
                  <a:pt x="521225" y="1219700"/>
                </a:cubicBezTo>
                <a:cubicBezTo>
                  <a:pt x="521470" y="1218968"/>
                  <a:pt x="520738" y="1216527"/>
                  <a:pt x="521714" y="1216527"/>
                </a:cubicBezTo>
                <a:cubicBezTo>
                  <a:pt x="523666" y="1217992"/>
                  <a:pt x="527816" y="1217992"/>
                  <a:pt x="531477" y="1217259"/>
                </a:cubicBezTo>
                <a:cubicBezTo>
                  <a:pt x="533918" y="1216527"/>
                  <a:pt x="537580" y="1215551"/>
                  <a:pt x="538067" y="1213842"/>
                </a:cubicBezTo>
                <a:cubicBezTo>
                  <a:pt x="535139" y="1214574"/>
                  <a:pt x="534894" y="1211889"/>
                  <a:pt x="532209" y="1211645"/>
                </a:cubicBezTo>
                <a:cubicBezTo>
                  <a:pt x="530257" y="1211645"/>
                  <a:pt x="528060" y="1213110"/>
                  <a:pt x="525375" y="1213354"/>
                </a:cubicBezTo>
                <a:cubicBezTo>
                  <a:pt x="523422" y="1213598"/>
                  <a:pt x="520738" y="1213354"/>
                  <a:pt x="518541" y="1213842"/>
                </a:cubicBezTo>
                <a:cubicBezTo>
                  <a:pt x="514879" y="1214574"/>
                  <a:pt x="512195" y="1215795"/>
                  <a:pt x="510730" y="1211157"/>
                </a:cubicBezTo>
                <a:cubicBezTo>
                  <a:pt x="516344" y="1211157"/>
                  <a:pt x="520493" y="1209449"/>
                  <a:pt x="526107" y="1209204"/>
                </a:cubicBezTo>
                <a:cubicBezTo>
                  <a:pt x="524155" y="1206764"/>
                  <a:pt x="520249" y="1207496"/>
                  <a:pt x="515612" y="1207496"/>
                </a:cubicBezTo>
                <a:cubicBezTo>
                  <a:pt x="512195" y="1207496"/>
                  <a:pt x="508533" y="1207740"/>
                  <a:pt x="505116" y="1207496"/>
                </a:cubicBezTo>
                <a:cubicBezTo>
                  <a:pt x="496573" y="1206764"/>
                  <a:pt x="489738" y="1203346"/>
                  <a:pt x="484125" y="1204079"/>
                </a:cubicBezTo>
                <a:close/>
                <a:moveTo>
                  <a:pt x="414804" y="1203836"/>
                </a:moveTo>
                <a:cubicBezTo>
                  <a:pt x="414804" y="1204080"/>
                  <a:pt x="414804" y="1204324"/>
                  <a:pt x="414804" y="1204568"/>
                </a:cubicBezTo>
                <a:lnTo>
                  <a:pt x="415047" y="1204568"/>
                </a:lnTo>
                <a:lnTo>
                  <a:pt x="415537" y="1204079"/>
                </a:lnTo>
                <a:lnTo>
                  <a:pt x="415780" y="1204079"/>
                </a:lnTo>
                <a:lnTo>
                  <a:pt x="415780" y="1203836"/>
                </a:lnTo>
                <a:cubicBezTo>
                  <a:pt x="415536" y="1203836"/>
                  <a:pt x="415292" y="1203836"/>
                  <a:pt x="414804" y="1203836"/>
                </a:cubicBezTo>
                <a:close/>
                <a:moveTo>
                  <a:pt x="463621" y="1201638"/>
                </a:moveTo>
                <a:lnTo>
                  <a:pt x="464097" y="1203304"/>
                </a:lnTo>
                <a:lnTo>
                  <a:pt x="464353" y="1203347"/>
                </a:lnTo>
                <a:lnTo>
                  <a:pt x="465329" y="1204323"/>
                </a:lnTo>
                <a:lnTo>
                  <a:pt x="466193" y="1205310"/>
                </a:lnTo>
                <a:lnTo>
                  <a:pt x="469967" y="1205635"/>
                </a:lnTo>
                <a:cubicBezTo>
                  <a:pt x="471432" y="1205055"/>
                  <a:pt x="472896" y="1204078"/>
                  <a:pt x="473873" y="1203590"/>
                </a:cubicBezTo>
                <a:cubicBezTo>
                  <a:pt x="470944" y="1202614"/>
                  <a:pt x="466306" y="1201882"/>
                  <a:pt x="463621" y="1201638"/>
                </a:cubicBezTo>
                <a:close/>
                <a:moveTo>
                  <a:pt x="457275" y="1201638"/>
                </a:moveTo>
                <a:lnTo>
                  <a:pt x="456787" y="1201882"/>
                </a:lnTo>
                <a:lnTo>
                  <a:pt x="456802" y="1201958"/>
                </a:lnTo>
                <a:lnTo>
                  <a:pt x="457031" y="1201882"/>
                </a:lnTo>
                <a:lnTo>
                  <a:pt x="459535" y="1202550"/>
                </a:lnTo>
                <a:lnTo>
                  <a:pt x="460448" y="1201638"/>
                </a:lnTo>
                <a:cubicBezTo>
                  <a:pt x="459716" y="1200661"/>
                  <a:pt x="457763" y="1199685"/>
                  <a:pt x="457275" y="1201638"/>
                </a:cubicBezTo>
                <a:close/>
                <a:moveTo>
                  <a:pt x="998660" y="1201395"/>
                </a:moveTo>
                <a:cubicBezTo>
                  <a:pt x="998660" y="1201884"/>
                  <a:pt x="998660" y="1202128"/>
                  <a:pt x="998660" y="1202616"/>
                </a:cubicBezTo>
                <a:cubicBezTo>
                  <a:pt x="999392" y="1203104"/>
                  <a:pt x="999880" y="1203104"/>
                  <a:pt x="1000368" y="1202128"/>
                </a:cubicBezTo>
                <a:cubicBezTo>
                  <a:pt x="999636" y="1202128"/>
                  <a:pt x="998904" y="1201884"/>
                  <a:pt x="998660" y="1201395"/>
                </a:cubicBezTo>
                <a:close/>
                <a:moveTo>
                  <a:pt x="441897" y="1200905"/>
                </a:moveTo>
                <a:cubicBezTo>
                  <a:pt x="441653" y="1205055"/>
                  <a:pt x="450197" y="1207496"/>
                  <a:pt x="448732" y="1212866"/>
                </a:cubicBezTo>
                <a:cubicBezTo>
                  <a:pt x="456054" y="1220188"/>
                  <a:pt x="463865" y="1227267"/>
                  <a:pt x="468503" y="1237274"/>
                </a:cubicBezTo>
                <a:cubicBezTo>
                  <a:pt x="471920" y="1240936"/>
                  <a:pt x="477046" y="1244841"/>
                  <a:pt x="478022" y="1249235"/>
                </a:cubicBezTo>
                <a:cubicBezTo>
                  <a:pt x="482172" y="1252652"/>
                  <a:pt x="484612" y="1257290"/>
                  <a:pt x="488274" y="1260951"/>
                </a:cubicBezTo>
                <a:cubicBezTo>
                  <a:pt x="490227" y="1263880"/>
                  <a:pt x="493400" y="1269982"/>
                  <a:pt x="497305" y="1267297"/>
                </a:cubicBezTo>
                <a:cubicBezTo>
                  <a:pt x="495108" y="1266809"/>
                  <a:pt x="493644" y="1265833"/>
                  <a:pt x="492668" y="1264368"/>
                </a:cubicBezTo>
                <a:cubicBezTo>
                  <a:pt x="496817" y="1262171"/>
                  <a:pt x="504628" y="1263392"/>
                  <a:pt x="511462" y="1263880"/>
                </a:cubicBezTo>
                <a:cubicBezTo>
                  <a:pt x="521470" y="1264612"/>
                  <a:pt x="531721" y="1265589"/>
                  <a:pt x="540752" y="1266077"/>
                </a:cubicBezTo>
                <a:cubicBezTo>
                  <a:pt x="537335" y="1261439"/>
                  <a:pt x="530989" y="1258754"/>
                  <a:pt x="524887" y="1257778"/>
                </a:cubicBezTo>
                <a:cubicBezTo>
                  <a:pt x="523666" y="1257290"/>
                  <a:pt x="521225" y="1258266"/>
                  <a:pt x="519761" y="1257778"/>
                </a:cubicBezTo>
                <a:cubicBezTo>
                  <a:pt x="519029" y="1257290"/>
                  <a:pt x="518297" y="1256801"/>
                  <a:pt x="517564" y="1256557"/>
                </a:cubicBezTo>
                <a:cubicBezTo>
                  <a:pt x="515123" y="1256313"/>
                  <a:pt x="512438" y="1257045"/>
                  <a:pt x="509754" y="1256557"/>
                </a:cubicBezTo>
                <a:cubicBezTo>
                  <a:pt x="508777" y="1256557"/>
                  <a:pt x="507801" y="1255825"/>
                  <a:pt x="506824" y="1255337"/>
                </a:cubicBezTo>
                <a:cubicBezTo>
                  <a:pt x="504139" y="1255337"/>
                  <a:pt x="500234" y="1255337"/>
                  <a:pt x="496817" y="1255093"/>
                </a:cubicBezTo>
                <a:cubicBezTo>
                  <a:pt x="494132" y="1254849"/>
                  <a:pt x="489982" y="1256557"/>
                  <a:pt x="488274" y="1253384"/>
                </a:cubicBezTo>
                <a:cubicBezTo>
                  <a:pt x="493155" y="1249967"/>
                  <a:pt x="499990" y="1252408"/>
                  <a:pt x="505604" y="1252896"/>
                </a:cubicBezTo>
                <a:cubicBezTo>
                  <a:pt x="508777" y="1253140"/>
                  <a:pt x="511706" y="1252896"/>
                  <a:pt x="514635" y="1254116"/>
                </a:cubicBezTo>
                <a:lnTo>
                  <a:pt x="510007" y="1250453"/>
                </a:lnTo>
                <a:lnTo>
                  <a:pt x="509998" y="1250456"/>
                </a:lnTo>
                <a:lnTo>
                  <a:pt x="509947" y="1250405"/>
                </a:lnTo>
                <a:lnTo>
                  <a:pt x="509615" y="1250143"/>
                </a:lnTo>
                <a:lnTo>
                  <a:pt x="507801" y="1249236"/>
                </a:lnTo>
                <a:lnTo>
                  <a:pt x="507557" y="1248259"/>
                </a:lnTo>
                <a:lnTo>
                  <a:pt x="508533" y="1247771"/>
                </a:lnTo>
                <a:lnTo>
                  <a:pt x="509754" y="1248687"/>
                </a:lnTo>
                <a:lnTo>
                  <a:pt x="509754" y="1248502"/>
                </a:lnTo>
                <a:cubicBezTo>
                  <a:pt x="511950" y="1248502"/>
                  <a:pt x="514147" y="1251187"/>
                  <a:pt x="516100" y="1249479"/>
                </a:cubicBezTo>
                <a:cubicBezTo>
                  <a:pt x="512682" y="1249235"/>
                  <a:pt x="511462" y="1245573"/>
                  <a:pt x="508533" y="1244841"/>
                </a:cubicBezTo>
                <a:cubicBezTo>
                  <a:pt x="502187" y="1242888"/>
                  <a:pt x="493400" y="1244353"/>
                  <a:pt x="486809" y="1244353"/>
                </a:cubicBezTo>
                <a:cubicBezTo>
                  <a:pt x="483880" y="1244353"/>
                  <a:pt x="479487" y="1244597"/>
                  <a:pt x="477534" y="1242156"/>
                </a:cubicBezTo>
                <a:cubicBezTo>
                  <a:pt x="481684" y="1239227"/>
                  <a:pt x="492668" y="1240936"/>
                  <a:pt x="499502" y="1240936"/>
                </a:cubicBezTo>
                <a:cubicBezTo>
                  <a:pt x="498037" y="1236786"/>
                  <a:pt x="493155" y="1236054"/>
                  <a:pt x="490471" y="1232881"/>
                </a:cubicBezTo>
                <a:cubicBezTo>
                  <a:pt x="486809" y="1232637"/>
                  <a:pt x="482416" y="1232637"/>
                  <a:pt x="478999" y="1232393"/>
                </a:cubicBezTo>
                <a:cubicBezTo>
                  <a:pt x="476802" y="1231905"/>
                  <a:pt x="474117" y="1233613"/>
                  <a:pt x="473629" y="1230684"/>
                </a:cubicBezTo>
                <a:cubicBezTo>
                  <a:pt x="475093" y="1227511"/>
                  <a:pt x="481684" y="1229708"/>
                  <a:pt x="484612" y="1228487"/>
                </a:cubicBezTo>
                <a:cubicBezTo>
                  <a:pt x="483880" y="1227511"/>
                  <a:pt x="482172" y="1225558"/>
                  <a:pt x="480219" y="1225314"/>
                </a:cubicBezTo>
                <a:cubicBezTo>
                  <a:pt x="476802" y="1224338"/>
                  <a:pt x="471676" y="1226779"/>
                  <a:pt x="469967" y="1224338"/>
                </a:cubicBezTo>
                <a:cubicBezTo>
                  <a:pt x="471676" y="1222385"/>
                  <a:pt x="475093" y="1222629"/>
                  <a:pt x="478999" y="1222629"/>
                </a:cubicBezTo>
                <a:cubicBezTo>
                  <a:pt x="477778" y="1218968"/>
                  <a:pt x="473873" y="1217747"/>
                  <a:pt x="471188" y="1215795"/>
                </a:cubicBezTo>
                <a:cubicBezTo>
                  <a:pt x="470211" y="1216771"/>
                  <a:pt x="468259" y="1215795"/>
                  <a:pt x="466306" y="1215795"/>
                </a:cubicBezTo>
                <a:cubicBezTo>
                  <a:pt x="462889" y="1215551"/>
                  <a:pt x="457519" y="1217015"/>
                  <a:pt x="457031" y="1214086"/>
                </a:cubicBezTo>
                <a:cubicBezTo>
                  <a:pt x="458740" y="1211401"/>
                  <a:pt x="464842" y="1213110"/>
                  <a:pt x="468991" y="1212378"/>
                </a:cubicBezTo>
                <a:lnTo>
                  <a:pt x="465154" y="1206863"/>
                </a:lnTo>
                <a:lnTo>
                  <a:pt x="463865" y="1205788"/>
                </a:lnTo>
                <a:lnTo>
                  <a:pt x="462889" y="1204568"/>
                </a:lnTo>
                <a:lnTo>
                  <a:pt x="462889" y="1203834"/>
                </a:lnTo>
                <a:lnTo>
                  <a:pt x="462645" y="1204079"/>
                </a:lnTo>
                <a:lnTo>
                  <a:pt x="460758" y="1203735"/>
                </a:lnTo>
                <a:lnTo>
                  <a:pt x="460692" y="1203835"/>
                </a:lnTo>
                <a:cubicBezTo>
                  <a:pt x="460449" y="1203835"/>
                  <a:pt x="460204" y="1203835"/>
                  <a:pt x="459960" y="1203835"/>
                </a:cubicBezTo>
                <a:lnTo>
                  <a:pt x="456945" y="1202675"/>
                </a:lnTo>
                <a:lnTo>
                  <a:pt x="457031" y="1203102"/>
                </a:lnTo>
                <a:cubicBezTo>
                  <a:pt x="451905" y="1202370"/>
                  <a:pt x="447267" y="1201150"/>
                  <a:pt x="441897" y="1200905"/>
                </a:cubicBezTo>
                <a:close/>
                <a:moveTo>
                  <a:pt x="1255683" y="1199931"/>
                </a:moveTo>
                <a:cubicBezTo>
                  <a:pt x="1254951" y="1203104"/>
                  <a:pt x="1250313" y="1202128"/>
                  <a:pt x="1248605" y="1204568"/>
                </a:cubicBezTo>
                <a:cubicBezTo>
                  <a:pt x="1250313" y="1205057"/>
                  <a:pt x="1250801" y="1207009"/>
                  <a:pt x="1251777" y="1207986"/>
                </a:cubicBezTo>
                <a:cubicBezTo>
                  <a:pt x="1254707" y="1207253"/>
                  <a:pt x="1254218" y="1203104"/>
                  <a:pt x="1256903" y="1203104"/>
                </a:cubicBezTo>
                <a:cubicBezTo>
                  <a:pt x="1256415" y="1201151"/>
                  <a:pt x="1258124" y="1200175"/>
                  <a:pt x="1255683" y="1199931"/>
                </a:cubicBezTo>
                <a:close/>
                <a:moveTo>
                  <a:pt x="751156" y="1196514"/>
                </a:moveTo>
                <a:cubicBezTo>
                  <a:pt x="751156" y="1202128"/>
                  <a:pt x="745785" y="1202372"/>
                  <a:pt x="744321" y="1206277"/>
                </a:cubicBezTo>
                <a:cubicBezTo>
                  <a:pt x="748715" y="1210671"/>
                  <a:pt x="755061" y="1217749"/>
                  <a:pt x="764092" y="1212867"/>
                </a:cubicBezTo>
                <a:cubicBezTo>
                  <a:pt x="761895" y="1206033"/>
                  <a:pt x="754817" y="1203836"/>
                  <a:pt x="752376" y="1196758"/>
                </a:cubicBezTo>
                <a:cubicBezTo>
                  <a:pt x="751887" y="1196758"/>
                  <a:pt x="751887" y="1196270"/>
                  <a:pt x="751156" y="1196514"/>
                </a:cubicBezTo>
                <a:close/>
                <a:moveTo>
                  <a:pt x="459716" y="1196268"/>
                </a:moveTo>
                <a:cubicBezTo>
                  <a:pt x="460448" y="1200173"/>
                  <a:pt x="467038" y="1198465"/>
                  <a:pt x="470211" y="1199929"/>
                </a:cubicBezTo>
                <a:cubicBezTo>
                  <a:pt x="468503" y="1196756"/>
                  <a:pt x="462645" y="1197976"/>
                  <a:pt x="459716" y="1196268"/>
                </a:cubicBezTo>
                <a:close/>
                <a:moveTo>
                  <a:pt x="345" y="1195780"/>
                </a:moveTo>
                <a:cubicBezTo>
                  <a:pt x="589" y="1195536"/>
                  <a:pt x="833" y="1195780"/>
                  <a:pt x="1077" y="1196268"/>
                </a:cubicBezTo>
                <a:cubicBezTo>
                  <a:pt x="1321" y="1198953"/>
                  <a:pt x="2298" y="1201394"/>
                  <a:pt x="3029" y="1203102"/>
                </a:cubicBezTo>
                <a:cubicBezTo>
                  <a:pt x="3518" y="1203346"/>
                  <a:pt x="3029" y="1204079"/>
                  <a:pt x="2785" y="1204079"/>
                </a:cubicBezTo>
                <a:cubicBezTo>
                  <a:pt x="2542" y="1204079"/>
                  <a:pt x="2298" y="1204079"/>
                  <a:pt x="2298" y="1203835"/>
                </a:cubicBezTo>
                <a:cubicBezTo>
                  <a:pt x="1566" y="1201394"/>
                  <a:pt x="345" y="1198953"/>
                  <a:pt x="101" y="1196512"/>
                </a:cubicBezTo>
                <a:cubicBezTo>
                  <a:pt x="-143" y="1196268"/>
                  <a:pt x="101" y="1195780"/>
                  <a:pt x="345" y="1195780"/>
                </a:cubicBezTo>
                <a:close/>
                <a:moveTo>
                  <a:pt x="731989" y="1195661"/>
                </a:moveTo>
                <a:lnTo>
                  <a:pt x="731629" y="1195781"/>
                </a:lnTo>
                <a:cubicBezTo>
                  <a:pt x="730408" y="1195537"/>
                  <a:pt x="729432" y="1196270"/>
                  <a:pt x="729188" y="1196758"/>
                </a:cubicBezTo>
                <a:cubicBezTo>
                  <a:pt x="732605" y="1198222"/>
                  <a:pt x="733337" y="1202372"/>
                  <a:pt x="737242" y="1203104"/>
                </a:cubicBezTo>
                <a:lnTo>
                  <a:pt x="737675" y="1202240"/>
                </a:lnTo>
                <a:lnTo>
                  <a:pt x="735046" y="1198954"/>
                </a:lnTo>
                <a:close/>
                <a:moveTo>
                  <a:pt x="565161" y="1195292"/>
                </a:moveTo>
                <a:lnTo>
                  <a:pt x="565893" y="1195292"/>
                </a:lnTo>
                <a:lnTo>
                  <a:pt x="566626" y="1195780"/>
                </a:lnTo>
                <a:lnTo>
                  <a:pt x="567114" y="1196512"/>
                </a:lnTo>
                <a:lnTo>
                  <a:pt x="567114" y="1197245"/>
                </a:lnTo>
                <a:lnTo>
                  <a:pt x="566870" y="1197245"/>
                </a:lnTo>
                <a:lnTo>
                  <a:pt x="566382" y="1197245"/>
                </a:lnTo>
                <a:lnTo>
                  <a:pt x="565649" y="1196512"/>
                </a:lnTo>
                <a:lnTo>
                  <a:pt x="565405" y="1196268"/>
                </a:lnTo>
                <a:close/>
                <a:moveTo>
                  <a:pt x="472896" y="1192607"/>
                </a:moveTo>
                <a:cubicBezTo>
                  <a:pt x="474117" y="1198221"/>
                  <a:pt x="482172" y="1195536"/>
                  <a:pt x="482172" y="1201394"/>
                </a:cubicBezTo>
                <a:cubicBezTo>
                  <a:pt x="487053" y="1202370"/>
                  <a:pt x="493644" y="1201394"/>
                  <a:pt x="497305" y="1203835"/>
                </a:cubicBezTo>
                <a:cubicBezTo>
                  <a:pt x="498770" y="1203835"/>
                  <a:pt x="497793" y="1201394"/>
                  <a:pt x="499014" y="1201394"/>
                </a:cubicBezTo>
                <a:cubicBezTo>
                  <a:pt x="501698" y="1203102"/>
                  <a:pt x="505604" y="1204079"/>
                  <a:pt x="509754" y="1204079"/>
                </a:cubicBezTo>
                <a:cubicBezTo>
                  <a:pt x="506824" y="1200905"/>
                  <a:pt x="502187" y="1199197"/>
                  <a:pt x="498281" y="1200417"/>
                </a:cubicBezTo>
                <a:cubicBezTo>
                  <a:pt x="489250" y="1198221"/>
                  <a:pt x="483148" y="1193583"/>
                  <a:pt x="472896" y="1192607"/>
                </a:cubicBezTo>
                <a:close/>
                <a:moveTo>
                  <a:pt x="1172693" y="1191144"/>
                </a:moveTo>
                <a:cubicBezTo>
                  <a:pt x="1169276" y="1192852"/>
                  <a:pt x="1167079" y="1193585"/>
                  <a:pt x="1163418" y="1192852"/>
                </a:cubicBezTo>
                <a:lnTo>
                  <a:pt x="1163174" y="1191876"/>
                </a:lnTo>
                <a:lnTo>
                  <a:pt x="1163078" y="1191924"/>
                </a:lnTo>
                <a:lnTo>
                  <a:pt x="1163175" y="1192118"/>
                </a:lnTo>
                <a:lnTo>
                  <a:pt x="1162686" y="1193095"/>
                </a:lnTo>
                <a:lnTo>
                  <a:pt x="1162686" y="1193524"/>
                </a:lnTo>
                <a:lnTo>
                  <a:pt x="1163418" y="1193340"/>
                </a:lnTo>
                <a:cubicBezTo>
                  <a:pt x="1170985" y="1197490"/>
                  <a:pt x="1179528" y="1200419"/>
                  <a:pt x="1188071" y="1204080"/>
                </a:cubicBezTo>
                <a:cubicBezTo>
                  <a:pt x="1188071" y="1203348"/>
                  <a:pt x="1188559" y="1203348"/>
                  <a:pt x="1188559" y="1202860"/>
                </a:cubicBezTo>
                <a:lnTo>
                  <a:pt x="1188621" y="1202798"/>
                </a:lnTo>
                <a:lnTo>
                  <a:pt x="1188071" y="1202615"/>
                </a:lnTo>
                <a:lnTo>
                  <a:pt x="1186607" y="1200906"/>
                </a:lnTo>
                <a:lnTo>
                  <a:pt x="1185921" y="1200082"/>
                </a:lnTo>
                <a:lnTo>
                  <a:pt x="1185874" y="1200175"/>
                </a:lnTo>
                <a:cubicBezTo>
                  <a:pt x="1182457" y="1196270"/>
                  <a:pt x="1177575" y="1193585"/>
                  <a:pt x="1172693" y="1191144"/>
                </a:cubicBezTo>
                <a:close/>
                <a:moveTo>
                  <a:pt x="459227" y="1190166"/>
                </a:moveTo>
                <a:cubicBezTo>
                  <a:pt x="458251" y="1190166"/>
                  <a:pt x="456787" y="1190166"/>
                  <a:pt x="456299" y="1190654"/>
                </a:cubicBezTo>
                <a:cubicBezTo>
                  <a:pt x="456299" y="1191142"/>
                  <a:pt x="456299" y="1191386"/>
                  <a:pt x="456299" y="1191874"/>
                </a:cubicBezTo>
                <a:lnTo>
                  <a:pt x="455323" y="1191387"/>
                </a:lnTo>
                <a:lnTo>
                  <a:pt x="455567" y="1191630"/>
                </a:lnTo>
                <a:cubicBezTo>
                  <a:pt x="455811" y="1192607"/>
                  <a:pt x="456299" y="1193339"/>
                  <a:pt x="456787" y="1193827"/>
                </a:cubicBezTo>
                <a:lnTo>
                  <a:pt x="456909" y="1194437"/>
                </a:lnTo>
                <a:lnTo>
                  <a:pt x="457031" y="1194315"/>
                </a:lnTo>
                <a:lnTo>
                  <a:pt x="456787" y="1193339"/>
                </a:lnTo>
                <a:cubicBezTo>
                  <a:pt x="458983" y="1193583"/>
                  <a:pt x="459227" y="1192118"/>
                  <a:pt x="459227" y="1190166"/>
                </a:cubicBezTo>
                <a:close/>
                <a:moveTo>
                  <a:pt x="716739" y="1189679"/>
                </a:moveTo>
                <a:cubicBezTo>
                  <a:pt x="716739" y="1190411"/>
                  <a:pt x="716739" y="1190656"/>
                  <a:pt x="716739" y="1190900"/>
                </a:cubicBezTo>
                <a:cubicBezTo>
                  <a:pt x="717227" y="1190900"/>
                  <a:pt x="717715" y="1190900"/>
                  <a:pt x="718448" y="1190900"/>
                </a:cubicBezTo>
                <a:cubicBezTo>
                  <a:pt x="718448" y="1190656"/>
                  <a:pt x="718448" y="1190411"/>
                  <a:pt x="718448" y="1189679"/>
                </a:cubicBezTo>
                <a:cubicBezTo>
                  <a:pt x="717959" y="1189679"/>
                  <a:pt x="717471" y="1189679"/>
                  <a:pt x="716739" y="1189679"/>
                </a:cubicBezTo>
                <a:close/>
                <a:moveTo>
                  <a:pt x="1159025" y="1189435"/>
                </a:moveTo>
                <a:lnTo>
                  <a:pt x="1161659" y="1192271"/>
                </a:lnTo>
                <a:lnTo>
                  <a:pt x="1161762" y="1191962"/>
                </a:lnTo>
                <a:close/>
                <a:moveTo>
                  <a:pt x="402844" y="1188703"/>
                </a:moveTo>
                <a:lnTo>
                  <a:pt x="405690" y="1190736"/>
                </a:lnTo>
                <a:lnTo>
                  <a:pt x="405948" y="1190477"/>
                </a:lnTo>
                <a:close/>
                <a:moveTo>
                  <a:pt x="434087" y="1188457"/>
                </a:moveTo>
                <a:cubicBezTo>
                  <a:pt x="433842" y="1190410"/>
                  <a:pt x="436527" y="1189189"/>
                  <a:pt x="436527" y="1190898"/>
                </a:cubicBezTo>
                <a:cubicBezTo>
                  <a:pt x="435795" y="1191630"/>
                  <a:pt x="434575" y="1191630"/>
                  <a:pt x="434087" y="1192607"/>
                </a:cubicBezTo>
                <a:cubicBezTo>
                  <a:pt x="435795" y="1194315"/>
                  <a:pt x="437748" y="1195536"/>
                  <a:pt x="438724" y="1197488"/>
                </a:cubicBezTo>
                <a:cubicBezTo>
                  <a:pt x="439944" y="1196145"/>
                  <a:pt x="442019" y="1196084"/>
                  <a:pt x="444185" y="1196237"/>
                </a:cubicBezTo>
                <a:lnTo>
                  <a:pt x="448403" y="1196259"/>
                </a:lnTo>
                <a:lnTo>
                  <a:pt x="444339" y="1194315"/>
                </a:lnTo>
                <a:cubicBezTo>
                  <a:pt x="442630" y="1193827"/>
                  <a:pt x="441166" y="1193339"/>
                  <a:pt x="439701" y="1192607"/>
                </a:cubicBezTo>
                <a:cubicBezTo>
                  <a:pt x="439213" y="1192363"/>
                  <a:pt x="439213" y="1192119"/>
                  <a:pt x="439457" y="1191630"/>
                </a:cubicBezTo>
                <a:cubicBezTo>
                  <a:pt x="439457" y="1191630"/>
                  <a:pt x="439945" y="1191142"/>
                  <a:pt x="440190" y="1191386"/>
                </a:cubicBezTo>
                <a:cubicBezTo>
                  <a:pt x="441410" y="1192363"/>
                  <a:pt x="442874" y="1192607"/>
                  <a:pt x="444583" y="1192851"/>
                </a:cubicBezTo>
                <a:cubicBezTo>
                  <a:pt x="447268" y="1193339"/>
                  <a:pt x="449709" y="1193827"/>
                  <a:pt x="451173" y="1196268"/>
                </a:cubicBezTo>
                <a:lnTo>
                  <a:pt x="451173" y="1196512"/>
                </a:lnTo>
                <a:lnTo>
                  <a:pt x="451417" y="1196512"/>
                </a:lnTo>
                <a:cubicBezTo>
                  <a:pt x="452881" y="1197000"/>
                  <a:pt x="454590" y="1197244"/>
                  <a:pt x="457031" y="1197000"/>
                </a:cubicBezTo>
                <a:lnTo>
                  <a:pt x="456391" y="1195292"/>
                </a:lnTo>
                <a:lnTo>
                  <a:pt x="456299" y="1195292"/>
                </a:lnTo>
                <a:lnTo>
                  <a:pt x="454396" y="1192544"/>
                </a:lnTo>
                <a:lnTo>
                  <a:pt x="454346" y="1192607"/>
                </a:lnTo>
                <a:cubicBezTo>
                  <a:pt x="450684" y="1188213"/>
                  <a:pt x="441165" y="1187725"/>
                  <a:pt x="434087" y="1188457"/>
                </a:cubicBezTo>
                <a:close/>
                <a:moveTo>
                  <a:pt x="740416" y="1184065"/>
                </a:moveTo>
                <a:cubicBezTo>
                  <a:pt x="738463" y="1188215"/>
                  <a:pt x="736510" y="1192364"/>
                  <a:pt x="733093" y="1194805"/>
                </a:cubicBezTo>
                <a:lnTo>
                  <a:pt x="733093" y="1195089"/>
                </a:lnTo>
                <a:lnTo>
                  <a:pt x="735778" y="1198221"/>
                </a:lnTo>
                <a:cubicBezTo>
                  <a:pt x="736999" y="1199198"/>
                  <a:pt x="738463" y="1200418"/>
                  <a:pt x="738951" y="1202127"/>
                </a:cubicBezTo>
                <a:lnTo>
                  <a:pt x="738880" y="1202233"/>
                </a:lnTo>
                <a:lnTo>
                  <a:pt x="739195" y="1202128"/>
                </a:lnTo>
                <a:cubicBezTo>
                  <a:pt x="743589" y="1202860"/>
                  <a:pt x="745541" y="1197490"/>
                  <a:pt x="747738" y="1194805"/>
                </a:cubicBezTo>
                <a:cubicBezTo>
                  <a:pt x="747738" y="1190900"/>
                  <a:pt x="742856" y="1189923"/>
                  <a:pt x="744565" y="1186506"/>
                </a:cubicBezTo>
                <a:cubicBezTo>
                  <a:pt x="741880" y="1187238"/>
                  <a:pt x="741880" y="1185042"/>
                  <a:pt x="740416" y="1184065"/>
                </a:cubicBezTo>
                <a:close/>
                <a:moveTo>
                  <a:pt x="514309" y="1184064"/>
                </a:moveTo>
                <a:lnTo>
                  <a:pt x="514635" y="1184552"/>
                </a:lnTo>
                <a:cubicBezTo>
                  <a:pt x="512682" y="1185041"/>
                  <a:pt x="511218" y="1186017"/>
                  <a:pt x="509021" y="1185773"/>
                </a:cubicBezTo>
                <a:cubicBezTo>
                  <a:pt x="510974" y="1189678"/>
                  <a:pt x="519517" y="1188946"/>
                  <a:pt x="522690" y="1188458"/>
                </a:cubicBezTo>
                <a:lnTo>
                  <a:pt x="522690" y="1187725"/>
                </a:lnTo>
                <a:lnTo>
                  <a:pt x="522446" y="1187481"/>
                </a:lnTo>
                <a:lnTo>
                  <a:pt x="520027" y="1185063"/>
                </a:lnTo>
                <a:lnTo>
                  <a:pt x="516832" y="1184064"/>
                </a:lnTo>
                <a:cubicBezTo>
                  <a:pt x="516832" y="1184064"/>
                  <a:pt x="516344" y="1184064"/>
                  <a:pt x="515612" y="1184064"/>
                </a:cubicBezTo>
                <a:close/>
                <a:moveTo>
                  <a:pt x="718687" y="1183562"/>
                </a:moveTo>
                <a:lnTo>
                  <a:pt x="718692" y="1183577"/>
                </a:lnTo>
                <a:cubicBezTo>
                  <a:pt x="718204" y="1186506"/>
                  <a:pt x="723330" y="1190656"/>
                  <a:pt x="725526" y="1190411"/>
                </a:cubicBezTo>
                <a:lnTo>
                  <a:pt x="725702" y="1190352"/>
                </a:lnTo>
                <a:close/>
                <a:moveTo>
                  <a:pt x="529037" y="1182599"/>
                </a:moveTo>
                <a:lnTo>
                  <a:pt x="530013" y="1183087"/>
                </a:lnTo>
                <a:lnTo>
                  <a:pt x="531397" y="1183680"/>
                </a:lnTo>
                <a:lnTo>
                  <a:pt x="544414" y="1186993"/>
                </a:lnTo>
                <a:lnTo>
                  <a:pt x="531463" y="1185375"/>
                </a:lnTo>
                <a:lnTo>
                  <a:pt x="531233" y="1185528"/>
                </a:lnTo>
                <a:lnTo>
                  <a:pt x="530989" y="1185528"/>
                </a:lnTo>
                <a:lnTo>
                  <a:pt x="529281" y="1184796"/>
                </a:lnTo>
                <a:lnTo>
                  <a:pt x="528060" y="1184063"/>
                </a:lnTo>
                <a:lnTo>
                  <a:pt x="528060" y="1183087"/>
                </a:lnTo>
                <a:close/>
                <a:moveTo>
                  <a:pt x="1182457" y="1181868"/>
                </a:moveTo>
                <a:cubicBezTo>
                  <a:pt x="1180992" y="1185042"/>
                  <a:pt x="1177331" y="1186018"/>
                  <a:pt x="1175867" y="1188947"/>
                </a:cubicBezTo>
                <a:cubicBezTo>
                  <a:pt x="1186362" y="1192608"/>
                  <a:pt x="1193929" y="1198466"/>
                  <a:pt x="1205401" y="1201395"/>
                </a:cubicBezTo>
                <a:lnTo>
                  <a:pt x="1205585" y="1201028"/>
                </a:lnTo>
                <a:lnTo>
                  <a:pt x="1205401" y="1200906"/>
                </a:lnTo>
                <a:cubicBezTo>
                  <a:pt x="1204425" y="1197977"/>
                  <a:pt x="1202228" y="1196024"/>
                  <a:pt x="1200031" y="1194316"/>
                </a:cubicBezTo>
                <a:cubicBezTo>
                  <a:pt x="1198811" y="1193095"/>
                  <a:pt x="1197590" y="1192363"/>
                  <a:pt x="1196614" y="1191143"/>
                </a:cubicBezTo>
                <a:lnTo>
                  <a:pt x="1196614" y="1190920"/>
                </a:lnTo>
                <a:close/>
                <a:moveTo>
                  <a:pt x="447618" y="1179963"/>
                </a:moveTo>
                <a:lnTo>
                  <a:pt x="447951" y="1181623"/>
                </a:lnTo>
                <a:lnTo>
                  <a:pt x="448244" y="1181623"/>
                </a:lnTo>
                <a:lnTo>
                  <a:pt x="448488" y="1182111"/>
                </a:lnTo>
                <a:lnTo>
                  <a:pt x="449647" y="1183657"/>
                </a:lnTo>
                <a:lnTo>
                  <a:pt x="449708" y="1183575"/>
                </a:lnTo>
                <a:cubicBezTo>
                  <a:pt x="452149" y="1187481"/>
                  <a:pt x="458983" y="1186993"/>
                  <a:pt x="463865" y="1188701"/>
                </a:cubicBezTo>
                <a:cubicBezTo>
                  <a:pt x="462645" y="1185772"/>
                  <a:pt x="460448" y="1184064"/>
                  <a:pt x="456543" y="1184064"/>
                </a:cubicBezTo>
                <a:close/>
                <a:moveTo>
                  <a:pt x="714868" y="1179346"/>
                </a:moveTo>
                <a:lnTo>
                  <a:pt x="714787" y="1179428"/>
                </a:lnTo>
                <a:cubicBezTo>
                  <a:pt x="714054" y="1179428"/>
                  <a:pt x="714054" y="1179428"/>
                  <a:pt x="713810" y="1179428"/>
                </a:cubicBezTo>
                <a:cubicBezTo>
                  <a:pt x="713566" y="1180648"/>
                  <a:pt x="715031" y="1182112"/>
                  <a:pt x="715763" y="1181136"/>
                </a:cubicBezTo>
                <a:lnTo>
                  <a:pt x="715852" y="1181158"/>
                </a:lnTo>
                <a:lnTo>
                  <a:pt x="715519" y="1180159"/>
                </a:lnTo>
                <a:close/>
                <a:moveTo>
                  <a:pt x="1255927" y="1174546"/>
                </a:moveTo>
                <a:cubicBezTo>
                  <a:pt x="1254951" y="1178451"/>
                  <a:pt x="1254951" y="1183821"/>
                  <a:pt x="1252754" y="1186994"/>
                </a:cubicBezTo>
                <a:cubicBezTo>
                  <a:pt x="1256171" y="1186506"/>
                  <a:pt x="1256659" y="1188459"/>
                  <a:pt x="1259100" y="1187971"/>
                </a:cubicBezTo>
                <a:cubicBezTo>
                  <a:pt x="1259832" y="1183089"/>
                  <a:pt x="1258124" y="1179428"/>
                  <a:pt x="1255927" y="1174546"/>
                </a:cubicBezTo>
                <a:close/>
                <a:moveTo>
                  <a:pt x="457031" y="1174300"/>
                </a:moveTo>
                <a:cubicBezTo>
                  <a:pt x="457519" y="1175521"/>
                  <a:pt x="458008" y="1176253"/>
                  <a:pt x="458984" y="1177229"/>
                </a:cubicBezTo>
                <a:cubicBezTo>
                  <a:pt x="459228" y="1177473"/>
                  <a:pt x="459472" y="1177717"/>
                  <a:pt x="459716" y="1177961"/>
                </a:cubicBezTo>
                <a:lnTo>
                  <a:pt x="459641" y="1178412"/>
                </a:lnTo>
                <a:lnTo>
                  <a:pt x="465879" y="1185010"/>
                </a:lnTo>
                <a:cubicBezTo>
                  <a:pt x="468015" y="1187481"/>
                  <a:pt x="470577" y="1189433"/>
                  <a:pt x="475337" y="1189189"/>
                </a:cubicBezTo>
                <a:lnTo>
                  <a:pt x="474376" y="1187268"/>
                </a:lnTo>
                <a:lnTo>
                  <a:pt x="460698" y="1174532"/>
                </a:lnTo>
                <a:lnTo>
                  <a:pt x="460692" y="1174544"/>
                </a:lnTo>
                <a:cubicBezTo>
                  <a:pt x="459716" y="1174300"/>
                  <a:pt x="458251" y="1173080"/>
                  <a:pt x="457031" y="1174300"/>
                </a:cubicBezTo>
                <a:close/>
                <a:moveTo>
                  <a:pt x="462015" y="1174096"/>
                </a:moveTo>
                <a:lnTo>
                  <a:pt x="474865" y="1185594"/>
                </a:lnTo>
                <a:lnTo>
                  <a:pt x="474849" y="1185528"/>
                </a:lnTo>
                <a:cubicBezTo>
                  <a:pt x="479731" y="1186748"/>
                  <a:pt x="484612" y="1193095"/>
                  <a:pt x="489006" y="1191142"/>
                </a:cubicBezTo>
                <a:cubicBezTo>
                  <a:pt x="484369" y="1188457"/>
                  <a:pt x="478999" y="1186748"/>
                  <a:pt x="476558" y="1181623"/>
                </a:cubicBezTo>
                <a:cubicBezTo>
                  <a:pt x="473629" y="1181012"/>
                  <a:pt x="471920" y="1178999"/>
                  <a:pt x="469967" y="1177198"/>
                </a:cubicBezTo>
                <a:close/>
                <a:moveTo>
                  <a:pt x="443362" y="1173324"/>
                </a:moveTo>
                <a:cubicBezTo>
                  <a:pt x="447756" y="1176009"/>
                  <a:pt x="452881" y="1178205"/>
                  <a:pt x="457519" y="1180646"/>
                </a:cubicBezTo>
                <a:cubicBezTo>
                  <a:pt x="457763" y="1179914"/>
                  <a:pt x="458007" y="1179914"/>
                  <a:pt x="458007" y="1179426"/>
                </a:cubicBezTo>
                <a:lnTo>
                  <a:pt x="458154" y="1179279"/>
                </a:lnTo>
                <a:lnTo>
                  <a:pt x="458008" y="1179182"/>
                </a:lnTo>
                <a:cubicBezTo>
                  <a:pt x="457763" y="1178938"/>
                  <a:pt x="457763" y="1178938"/>
                  <a:pt x="457519" y="1178694"/>
                </a:cubicBezTo>
                <a:lnTo>
                  <a:pt x="455602" y="1175711"/>
                </a:lnTo>
                <a:lnTo>
                  <a:pt x="455566" y="1175765"/>
                </a:lnTo>
                <a:cubicBezTo>
                  <a:pt x="452149" y="1173324"/>
                  <a:pt x="448488" y="1171859"/>
                  <a:pt x="443362" y="1173324"/>
                </a:cubicBezTo>
                <a:close/>
                <a:moveTo>
                  <a:pt x="729920" y="1172837"/>
                </a:moveTo>
                <a:cubicBezTo>
                  <a:pt x="727845" y="1174179"/>
                  <a:pt x="726075" y="1176010"/>
                  <a:pt x="724000" y="1177353"/>
                </a:cubicBezTo>
                <a:lnTo>
                  <a:pt x="716357" y="1178917"/>
                </a:lnTo>
                <a:lnTo>
                  <a:pt x="716739" y="1179427"/>
                </a:lnTo>
                <a:lnTo>
                  <a:pt x="717282" y="1180694"/>
                </a:lnTo>
                <a:lnTo>
                  <a:pt x="718692" y="1181868"/>
                </a:lnTo>
                <a:lnTo>
                  <a:pt x="718570" y="1182355"/>
                </a:lnTo>
                <a:lnTo>
                  <a:pt x="718936" y="1182111"/>
                </a:lnTo>
                <a:lnTo>
                  <a:pt x="726732" y="1189220"/>
                </a:lnTo>
                <a:lnTo>
                  <a:pt x="726747" y="1189191"/>
                </a:lnTo>
                <a:cubicBezTo>
                  <a:pt x="729188" y="1195293"/>
                  <a:pt x="736022" y="1186750"/>
                  <a:pt x="736266" y="1181624"/>
                </a:cubicBezTo>
                <a:cubicBezTo>
                  <a:pt x="736266" y="1180160"/>
                  <a:pt x="735290" y="1180160"/>
                  <a:pt x="735290" y="1179916"/>
                </a:cubicBezTo>
                <a:cubicBezTo>
                  <a:pt x="735290" y="1179428"/>
                  <a:pt x="736022" y="1178939"/>
                  <a:pt x="735778" y="1178207"/>
                </a:cubicBezTo>
                <a:cubicBezTo>
                  <a:pt x="734313" y="1175522"/>
                  <a:pt x="731384" y="1173325"/>
                  <a:pt x="729920" y="1172837"/>
                </a:cubicBezTo>
                <a:close/>
                <a:moveTo>
                  <a:pt x="419930" y="1172103"/>
                </a:moveTo>
                <a:cubicBezTo>
                  <a:pt x="420174" y="1175765"/>
                  <a:pt x="425299" y="1174300"/>
                  <a:pt x="426764" y="1176985"/>
                </a:cubicBezTo>
                <a:cubicBezTo>
                  <a:pt x="426276" y="1178450"/>
                  <a:pt x="422858" y="1177473"/>
                  <a:pt x="421882" y="1178450"/>
                </a:cubicBezTo>
                <a:cubicBezTo>
                  <a:pt x="424323" y="1180158"/>
                  <a:pt x="425299" y="1182843"/>
                  <a:pt x="427252" y="1184796"/>
                </a:cubicBezTo>
                <a:cubicBezTo>
                  <a:pt x="432622" y="1184064"/>
                  <a:pt x="442385" y="1183819"/>
                  <a:pt x="448243" y="1185284"/>
                </a:cubicBezTo>
                <a:lnTo>
                  <a:pt x="448243" y="1184754"/>
                </a:lnTo>
                <a:lnTo>
                  <a:pt x="447023" y="1183332"/>
                </a:lnTo>
                <a:lnTo>
                  <a:pt x="446901" y="1183088"/>
                </a:lnTo>
                <a:lnTo>
                  <a:pt x="445803" y="1183088"/>
                </a:lnTo>
                <a:cubicBezTo>
                  <a:pt x="442386" y="1183088"/>
                  <a:pt x="438725" y="1181623"/>
                  <a:pt x="435308" y="1180647"/>
                </a:cubicBezTo>
                <a:cubicBezTo>
                  <a:pt x="434088" y="1179915"/>
                  <a:pt x="432135" y="1179427"/>
                  <a:pt x="430670" y="1178939"/>
                </a:cubicBezTo>
                <a:cubicBezTo>
                  <a:pt x="430182" y="1178939"/>
                  <a:pt x="430182" y="1178694"/>
                  <a:pt x="430182" y="1177962"/>
                </a:cubicBezTo>
                <a:cubicBezTo>
                  <a:pt x="430182" y="1177718"/>
                  <a:pt x="430426" y="1177474"/>
                  <a:pt x="430914" y="1177718"/>
                </a:cubicBezTo>
                <a:cubicBezTo>
                  <a:pt x="432623" y="1177962"/>
                  <a:pt x="434088" y="1178694"/>
                  <a:pt x="435796" y="1179427"/>
                </a:cubicBezTo>
                <a:lnTo>
                  <a:pt x="446487" y="1181431"/>
                </a:lnTo>
                <a:lnTo>
                  <a:pt x="446103" y="1179895"/>
                </a:lnTo>
                <a:lnTo>
                  <a:pt x="446047" y="1179914"/>
                </a:lnTo>
                <a:cubicBezTo>
                  <a:pt x="442385" y="1176985"/>
                  <a:pt x="439944" y="1173080"/>
                  <a:pt x="434087" y="1172103"/>
                </a:cubicBezTo>
                <a:cubicBezTo>
                  <a:pt x="429937" y="1171615"/>
                  <a:pt x="425055" y="1172347"/>
                  <a:pt x="419930" y="1172103"/>
                </a:cubicBezTo>
                <a:close/>
                <a:moveTo>
                  <a:pt x="960582" y="1170396"/>
                </a:moveTo>
                <a:cubicBezTo>
                  <a:pt x="963511" y="1174546"/>
                  <a:pt x="966928" y="1177719"/>
                  <a:pt x="971321" y="1179916"/>
                </a:cubicBezTo>
                <a:cubicBezTo>
                  <a:pt x="970590" y="1177963"/>
                  <a:pt x="972786" y="1179428"/>
                  <a:pt x="972298" y="1177719"/>
                </a:cubicBezTo>
                <a:cubicBezTo>
                  <a:pt x="968393" y="1175278"/>
                  <a:pt x="965219" y="1172105"/>
                  <a:pt x="960582" y="1170396"/>
                </a:cubicBezTo>
                <a:close/>
                <a:moveTo>
                  <a:pt x="166693" y="1165341"/>
                </a:moveTo>
                <a:lnTo>
                  <a:pt x="165836" y="1165513"/>
                </a:lnTo>
                <a:lnTo>
                  <a:pt x="165771" y="1165534"/>
                </a:lnTo>
                <a:lnTo>
                  <a:pt x="167693" y="1167840"/>
                </a:lnTo>
                <a:lnTo>
                  <a:pt x="167544" y="1167467"/>
                </a:lnTo>
                <a:close/>
                <a:moveTo>
                  <a:pt x="31831" y="1165271"/>
                </a:moveTo>
                <a:lnTo>
                  <a:pt x="32712" y="1165623"/>
                </a:lnTo>
                <a:lnTo>
                  <a:pt x="26614" y="1171953"/>
                </a:lnTo>
                <a:cubicBezTo>
                  <a:pt x="26095" y="1172471"/>
                  <a:pt x="26949" y="1171861"/>
                  <a:pt x="28414" y="1171861"/>
                </a:cubicBezTo>
                <a:cubicBezTo>
                  <a:pt x="28903" y="1168688"/>
                  <a:pt x="32808" y="1168932"/>
                  <a:pt x="33052" y="1165759"/>
                </a:cubicBezTo>
                <a:lnTo>
                  <a:pt x="32712" y="1165623"/>
                </a:lnTo>
                <a:lnTo>
                  <a:pt x="32921" y="1165407"/>
                </a:lnTo>
                <a:lnTo>
                  <a:pt x="33065" y="1165425"/>
                </a:lnTo>
                <a:lnTo>
                  <a:pt x="33018" y="1165306"/>
                </a:lnTo>
                <a:lnTo>
                  <a:pt x="32921" y="1165407"/>
                </a:lnTo>
                <a:close/>
                <a:moveTo>
                  <a:pt x="526473" y="1164933"/>
                </a:moveTo>
                <a:cubicBezTo>
                  <a:pt x="524948" y="1164292"/>
                  <a:pt x="523422" y="1164170"/>
                  <a:pt x="522446" y="1165757"/>
                </a:cubicBezTo>
                <a:lnTo>
                  <a:pt x="522445" y="1165757"/>
                </a:lnTo>
                <a:lnTo>
                  <a:pt x="522447" y="1165757"/>
                </a:lnTo>
                <a:lnTo>
                  <a:pt x="523179" y="1166489"/>
                </a:lnTo>
                <a:lnTo>
                  <a:pt x="523911" y="1167222"/>
                </a:lnTo>
                <a:lnTo>
                  <a:pt x="523946" y="1167396"/>
                </a:lnTo>
                <a:lnTo>
                  <a:pt x="536603" y="1175277"/>
                </a:lnTo>
                <a:lnTo>
                  <a:pt x="536865" y="1174751"/>
                </a:lnTo>
                <a:lnTo>
                  <a:pt x="534163" y="1171372"/>
                </a:lnTo>
                <a:lnTo>
                  <a:pt x="530591" y="1167086"/>
                </a:lnTo>
                <a:lnTo>
                  <a:pt x="530501" y="1167222"/>
                </a:lnTo>
                <a:cubicBezTo>
                  <a:pt x="529524" y="1166733"/>
                  <a:pt x="527999" y="1165574"/>
                  <a:pt x="526473" y="1164933"/>
                </a:cubicBezTo>
                <a:close/>
                <a:moveTo>
                  <a:pt x="164371" y="1162830"/>
                </a:moveTo>
                <a:lnTo>
                  <a:pt x="164045" y="1163317"/>
                </a:lnTo>
                <a:lnTo>
                  <a:pt x="164127" y="1163317"/>
                </a:lnTo>
                <a:lnTo>
                  <a:pt x="165366" y="1164349"/>
                </a:lnTo>
                <a:lnTo>
                  <a:pt x="165591" y="1164293"/>
                </a:lnTo>
                <a:lnTo>
                  <a:pt x="166323" y="1164049"/>
                </a:lnTo>
                <a:lnTo>
                  <a:pt x="166773" y="1164199"/>
                </a:lnTo>
                <a:lnTo>
                  <a:pt x="166811" y="1164050"/>
                </a:lnTo>
                <a:lnTo>
                  <a:pt x="166080" y="1163806"/>
                </a:lnTo>
                <a:cubicBezTo>
                  <a:pt x="166567" y="1162830"/>
                  <a:pt x="164615" y="1161365"/>
                  <a:pt x="164371" y="1162830"/>
                </a:cubicBezTo>
                <a:close/>
                <a:moveTo>
                  <a:pt x="953748" y="1162097"/>
                </a:moveTo>
                <a:cubicBezTo>
                  <a:pt x="956920" y="1164294"/>
                  <a:pt x="959361" y="1166735"/>
                  <a:pt x="963267" y="1168200"/>
                </a:cubicBezTo>
                <a:cubicBezTo>
                  <a:pt x="963755" y="1166491"/>
                  <a:pt x="961558" y="1167467"/>
                  <a:pt x="961802" y="1165515"/>
                </a:cubicBezTo>
                <a:cubicBezTo>
                  <a:pt x="959117" y="1166247"/>
                  <a:pt x="956189" y="1159901"/>
                  <a:pt x="953748" y="1162097"/>
                </a:cubicBezTo>
                <a:close/>
                <a:moveTo>
                  <a:pt x="721133" y="1161121"/>
                </a:moveTo>
                <a:cubicBezTo>
                  <a:pt x="718936" y="1166735"/>
                  <a:pt x="715763" y="1171129"/>
                  <a:pt x="711125" y="1174302"/>
                </a:cubicBezTo>
                <a:cubicBezTo>
                  <a:pt x="712834" y="1174546"/>
                  <a:pt x="712834" y="1176987"/>
                  <a:pt x="715031" y="1176987"/>
                </a:cubicBezTo>
                <a:cubicBezTo>
                  <a:pt x="715274" y="1176010"/>
                  <a:pt x="714298" y="1174058"/>
                  <a:pt x="715274" y="1174302"/>
                </a:cubicBezTo>
                <a:cubicBezTo>
                  <a:pt x="721621" y="1175522"/>
                  <a:pt x="725526" y="1173081"/>
                  <a:pt x="725770" y="1167467"/>
                </a:cubicBezTo>
                <a:cubicBezTo>
                  <a:pt x="724306" y="1165515"/>
                  <a:pt x="723817" y="1161853"/>
                  <a:pt x="721133" y="1161121"/>
                </a:cubicBezTo>
                <a:close/>
                <a:moveTo>
                  <a:pt x="442874" y="1157458"/>
                </a:moveTo>
                <a:lnTo>
                  <a:pt x="442874" y="1158888"/>
                </a:lnTo>
                <a:lnTo>
                  <a:pt x="443118" y="1158923"/>
                </a:lnTo>
                <a:cubicBezTo>
                  <a:pt x="443850" y="1159900"/>
                  <a:pt x="444338" y="1160632"/>
                  <a:pt x="445315" y="1161852"/>
                </a:cubicBezTo>
                <a:lnTo>
                  <a:pt x="450100" y="1166878"/>
                </a:lnTo>
                <a:lnTo>
                  <a:pt x="450197" y="1166733"/>
                </a:lnTo>
                <a:cubicBezTo>
                  <a:pt x="452637" y="1169662"/>
                  <a:pt x="457031" y="1170883"/>
                  <a:pt x="462645" y="1170883"/>
                </a:cubicBezTo>
                <a:cubicBezTo>
                  <a:pt x="460692" y="1167954"/>
                  <a:pt x="457519" y="1166245"/>
                  <a:pt x="454590" y="1163560"/>
                </a:cubicBezTo>
                <a:cubicBezTo>
                  <a:pt x="451173" y="1159899"/>
                  <a:pt x="449220" y="1155749"/>
                  <a:pt x="442874" y="1157458"/>
                </a:cubicBezTo>
                <a:close/>
                <a:moveTo>
                  <a:pt x="404552" y="1156238"/>
                </a:moveTo>
                <a:cubicBezTo>
                  <a:pt x="404064" y="1161119"/>
                  <a:pt x="410410" y="1159411"/>
                  <a:pt x="412363" y="1161852"/>
                </a:cubicBezTo>
                <a:lnTo>
                  <a:pt x="411932" y="1162139"/>
                </a:lnTo>
                <a:lnTo>
                  <a:pt x="413340" y="1162340"/>
                </a:lnTo>
                <a:lnTo>
                  <a:pt x="413828" y="1163561"/>
                </a:lnTo>
                <a:lnTo>
                  <a:pt x="413096" y="1164049"/>
                </a:lnTo>
                <a:lnTo>
                  <a:pt x="411387" y="1163561"/>
                </a:lnTo>
                <a:lnTo>
                  <a:pt x="411386" y="1163560"/>
                </a:lnTo>
                <a:lnTo>
                  <a:pt x="410410" y="1163560"/>
                </a:lnTo>
                <a:cubicBezTo>
                  <a:pt x="411631" y="1165513"/>
                  <a:pt x="411631" y="1168930"/>
                  <a:pt x="414559" y="1169418"/>
                </a:cubicBezTo>
                <a:lnTo>
                  <a:pt x="422932" y="1167382"/>
                </a:lnTo>
                <a:lnTo>
                  <a:pt x="422371" y="1167222"/>
                </a:lnTo>
                <a:lnTo>
                  <a:pt x="419686" y="1165758"/>
                </a:lnTo>
                <a:lnTo>
                  <a:pt x="419442" y="1164537"/>
                </a:lnTo>
                <a:lnTo>
                  <a:pt x="420418" y="1164293"/>
                </a:lnTo>
                <a:lnTo>
                  <a:pt x="422859" y="1165513"/>
                </a:lnTo>
                <a:lnTo>
                  <a:pt x="424387" y="1165950"/>
                </a:lnTo>
                <a:lnTo>
                  <a:pt x="424323" y="1165757"/>
                </a:lnTo>
                <a:cubicBezTo>
                  <a:pt x="426032" y="1165757"/>
                  <a:pt x="426520" y="1166489"/>
                  <a:pt x="428229" y="1166977"/>
                </a:cubicBezTo>
                <a:lnTo>
                  <a:pt x="426120" y="1163229"/>
                </a:lnTo>
                <a:lnTo>
                  <a:pt x="426032" y="1163317"/>
                </a:lnTo>
                <a:lnTo>
                  <a:pt x="425788" y="1163317"/>
                </a:lnTo>
                <a:lnTo>
                  <a:pt x="424323" y="1162340"/>
                </a:lnTo>
                <a:lnTo>
                  <a:pt x="424323" y="1161364"/>
                </a:lnTo>
                <a:lnTo>
                  <a:pt x="425299" y="1161364"/>
                </a:lnTo>
                <a:lnTo>
                  <a:pt x="426276" y="1161608"/>
                </a:lnTo>
                <a:lnTo>
                  <a:pt x="426373" y="1161803"/>
                </a:lnTo>
                <a:lnTo>
                  <a:pt x="426520" y="1161363"/>
                </a:lnTo>
                <a:cubicBezTo>
                  <a:pt x="431890" y="1166001"/>
                  <a:pt x="438480" y="1169418"/>
                  <a:pt x="449220" y="1169174"/>
                </a:cubicBezTo>
                <a:lnTo>
                  <a:pt x="449220" y="1168931"/>
                </a:lnTo>
                <a:cubicBezTo>
                  <a:pt x="448976" y="1168931"/>
                  <a:pt x="448732" y="1168443"/>
                  <a:pt x="448732" y="1168443"/>
                </a:cubicBezTo>
                <a:cubicBezTo>
                  <a:pt x="446779" y="1166490"/>
                  <a:pt x="445070" y="1164537"/>
                  <a:pt x="443606" y="1162829"/>
                </a:cubicBezTo>
                <a:cubicBezTo>
                  <a:pt x="443118" y="1162097"/>
                  <a:pt x="442385" y="1161364"/>
                  <a:pt x="441409" y="1160388"/>
                </a:cubicBezTo>
                <a:lnTo>
                  <a:pt x="441409" y="1159980"/>
                </a:lnTo>
                <a:lnTo>
                  <a:pt x="437504" y="1156726"/>
                </a:lnTo>
                <a:cubicBezTo>
                  <a:pt x="427252" y="1157458"/>
                  <a:pt x="416756" y="1154529"/>
                  <a:pt x="404552" y="1156238"/>
                </a:cubicBezTo>
                <a:close/>
                <a:moveTo>
                  <a:pt x="42083" y="1155751"/>
                </a:moveTo>
                <a:cubicBezTo>
                  <a:pt x="38177" y="1160144"/>
                  <a:pt x="35981" y="1162280"/>
                  <a:pt x="34760" y="1163317"/>
                </a:cubicBezTo>
                <a:lnTo>
                  <a:pt x="33460" y="1164185"/>
                </a:lnTo>
                <a:lnTo>
                  <a:pt x="33785" y="1164293"/>
                </a:lnTo>
                <a:lnTo>
                  <a:pt x="34170" y="1164935"/>
                </a:lnTo>
                <a:lnTo>
                  <a:pt x="34272" y="1164782"/>
                </a:lnTo>
                <a:cubicBezTo>
                  <a:pt x="37446" y="1164538"/>
                  <a:pt x="37202" y="1160633"/>
                  <a:pt x="40374" y="1160389"/>
                </a:cubicBezTo>
                <a:cubicBezTo>
                  <a:pt x="40374" y="1158680"/>
                  <a:pt x="44280" y="1156239"/>
                  <a:pt x="42083" y="1155751"/>
                </a:cubicBezTo>
                <a:close/>
                <a:moveTo>
                  <a:pt x="508778" y="1151844"/>
                </a:moveTo>
                <a:cubicBezTo>
                  <a:pt x="508778" y="1151844"/>
                  <a:pt x="508534" y="1152577"/>
                  <a:pt x="508778" y="1152577"/>
                </a:cubicBezTo>
                <a:lnTo>
                  <a:pt x="508425" y="1152459"/>
                </a:lnTo>
                <a:lnTo>
                  <a:pt x="515124" y="1158679"/>
                </a:lnTo>
                <a:lnTo>
                  <a:pt x="514746" y="1159183"/>
                </a:lnTo>
                <a:lnTo>
                  <a:pt x="515124" y="1159655"/>
                </a:lnTo>
                <a:cubicBezTo>
                  <a:pt x="516588" y="1159899"/>
                  <a:pt x="515856" y="1157946"/>
                  <a:pt x="517565" y="1158435"/>
                </a:cubicBezTo>
                <a:lnTo>
                  <a:pt x="522304" y="1159856"/>
                </a:lnTo>
                <a:lnTo>
                  <a:pt x="520738" y="1157703"/>
                </a:lnTo>
                <a:lnTo>
                  <a:pt x="519102" y="1155704"/>
                </a:lnTo>
                <a:lnTo>
                  <a:pt x="519030" y="1155994"/>
                </a:lnTo>
                <a:cubicBezTo>
                  <a:pt x="517565" y="1156238"/>
                  <a:pt x="517565" y="1154041"/>
                  <a:pt x="516100" y="1153797"/>
                </a:cubicBezTo>
                <a:cubicBezTo>
                  <a:pt x="512195" y="1153309"/>
                  <a:pt x="511219" y="1153309"/>
                  <a:pt x="508778" y="1151844"/>
                </a:cubicBezTo>
                <a:close/>
                <a:moveTo>
                  <a:pt x="712102" y="1150381"/>
                </a:moveTo>
                <a:cubicBezTo>
                  <a:pt x="707952" y="1154531"/>
                  <a:pt x="707708" y="1162341"/>
                  <a:pt x="698432" y="1160877"/>
                </a:cubicBezTo>
                <a:cubicBezTo>
                  <a:pt x="701118" y="1164294"/>
                  <a:pt x="703558" y="1169176"/>
                  <a:pt x="707708" y="1169420"/>
                </a:cubicBezTo>
                <a:cubicBezTo>
                  <a:pt x="714542" y="1169908"/>
                  <a:pt x="715519" y="1162341"/>
                  <a:pt x="717715" y="1156239"/>
                </a:cubicBezTo>
                <a:cubicBezTo>
                  <a:pt x="714542" y="1155751"/>
                  <a:pt x="714787" y="1151602"/>
                  <a:pt x="712102" y="1150381"/>
                </a:cubicBezTo>
                <a:close/>
                <a:moveTo>
                  <a:pt x="1335499" y="1147277"/>
                </a:moveTo>
                <a:lnTo>
                  <a:pt x="1334280" y="1147451"/>
                </a:lnTo>
                <a:lnTo>
                  <a:pt x="1333884" y="1147748"/>
                </a:lnTo>
                <a:lnTo>
                  <a:pt x="1340869" y="1170152"/>
                </a:lnTo>
                <a:cubicBezTo>
                  <a:pt x="1341846" y="1173814"/>
                  <a:pt x="1342578" y="1177231"/>
                  <a:pt x="1344286" y="1180892"/>
                </a:cubicBezTo>
                <a:cubicBezTo>
                  <a:pt x="1344775" y="1181624"/>
                  <a:pt x="1345751" y="1183333"/>
                  <a:pt x="1346971" y="1183821"/>
                </a:cubicBezTo>
                <a:cubicBezTo>
                  <a:pt x="1350877" y="1182845"/>
                  <a:pt x="1346483" y="1179672"/>
                  <a:pt x="1349168" y="1178207"/>
                </a:cubicBezTo>
                <a:cubicBezTo>
                  <a:pt x="1346483" y="1173814"/>
                  <a:pt x="1344775" y="1168688"/>
                  <a:pt x="1342090" y="1162341"/>
                </a:cubicBezTo>
                <a:cubicBezTo>
                  <a:pt x="1342822" y="1156239"/>
                  <a:pt x="1338184" y="1153554"/>
                  <a:pt x="1336720" y="1147696"/>
                </a:cubicBezTo>
                <a:cubicBezTo>
                  <a:pt x="1335988" y="1147696"/>
                  <a:pt x="1335499" y="1147696"/>
                  <a:pt x="1335499" y="1147696"/>
                </a:cubicBezTo>
                <a:close/>
                <a:moveTo>
                  <a:pt x="152432" y="1147065"/>
                </a:moveTo>
                <a:lnTo>
                  <a:pt x="155339" y="1150136"/>
                </a:lnTo>
                <a:cubicBezTo>
                  <a:pt x="155583" y="1150380"/>
                  <a:pt x="155828" y="1150868"/>
                  <a:pt x="155583" y="1151112"/>
                </a:cubicBezTo>
                <a:cubicBezTo>
                  <a:pt x="155583" y="1151357"/>
                  <a:pt x="155095" y="1151357"/>
                  <a:pt x="155095" y="1151357"/>
                </a:cubicBezTo>
                <a:cubicBezTo>
                  <a:pt x="154851" y="1151357"/>
                  <a:pt x="154851" y="1151357"/>
                  <a:pt x="154608" y="1151357"/>
                </a:cubicBezTo>
                <a:close/>
                <a:moveTo>
                  <a:pt x="1127049" y="1146962"/>
                </a:moveTo>
                <a:cubicBezTo>
                  <a:pt x="1125829" y="1149403"/>
                  <a:pt x="1122656" y="1150624"/>
                  <a:pt x="1120703" y="1152576"/>
                </a:cubicBezTo>
                <a:cubicBezTo>
                  <a:pt x="1123388" y="1153064"/>
                  <a:pt x="1127293" y="1150135"/>
                  <a:pt x="1128026" y="1146962"/>
                </a:cubicBezTo>
                <a:cubicBezTo>
                  <a:pt x="1127782" y="1146962"/>
                  <a:pt x="1127538" y="1146962"/>
                  <a:pt x="1127049" y="1146962"/>
                </a:cubicBezTo>
                <a:close/>
                <a:moveTo>
                  <a:pt x="1335988" y="1145011"/>
                </a:moveTo>
                <a:cubicBezTo>
                  <a:pt x="1335499" y="1144523"/>
                  <a:pt x="1332082" y="1144523"/>
                  <a:pt x="1331594" y="1145744"/>
                </a:cubicBezTo>
                <a:cubicBezTo>
                  <a:pt x="1332082" y="1146476"/>
                  <a:pt x="1333303" y="1146476"/>
                  <a:pt x="1333303" y="1146964"/>
                </a:cubicBezTo>
                <a:lnTo>
                  <a:pt x="1333303" y="1147207"/>
                </a:lnTo>
                <a:lnTo>
                  <a:pt x="1334280" y="1146963"/>
                </a:lnTo>
                <a:lnTo>
                  <a:pt x="1335150" y="1146615"/>
                </a:lnTo>
                <a:lnTo>
                  <a:pt x="1335011" y="1146476"/>
                </a:lnTo>
                <a:cubicBezTo>
                  <a:pt x="1335011" y="1145744"/>
                  <a:pt x="1335988" y="1145744"/>
                  <a:pt x="1335988" y="1145011"/>
                </a:cubicBezTo>
                <a:close/>
                <a:moveTo>
                  <a:pt x="929340" y="1144520"/>
                </a:moveTo>
                <a:lnTo>
                  <a:pt x="928972" y="1144889"/>
                </a:lnTo>
                <a:lnTo>
                  <a:pt x="929339" y="1145011"/>
                </a:lnTo>
                <a:lnTo>
                  <a:pt x="929339" y="1145255"/>
                </a:lnTo>
                <a:cubicBezTo>
                  <a:pt x="929827" y="1145255"/>
                  <a:pt x="930071" y="1145255"/>
                  <a:pt x="930315" y="1145255"/>
                </a:cubicBezTo>
                <a:cubicBezTo>
                  <a:pt x="930315" y="1145011"/>
                  <a:pt x="930315" y="1144767"/>
                  <a:pt x="930315" y="1144523"/>
                </a:cubicBezTo>
                <a:cubicBezTo>
                  <a:pt x="930071" y="1144523"/>
                  <a:pt x="929827" y="1144523"/>
                  <a:pt x="929339" y="1144523"/>
                </a:cubicBezTo>
                <a:close/>
                <a:moveTo>
                  <a:pt x="934709" y="1143547"/>
                </a:moveTo>
                <a:cubicBezTo>
                  <a:pt x="936906" y="1148673"/>
                  <a:pt x="942764" y="1150137"/>
                  <a:pt x="947645" y="1152578"/>
                </a:cubicBezTo>
                <a:cubicBezTo>
                  <a:pt x="945936" y="1150625"/>
                  <a:pt x="943496" y="1149161"/>
                  <a:pt x="941543" y="1147940"/>
                </a:cubicBezTo>
                <a:cubicBezTo>
                  <a:pt x="939346" y="1146476"/>
                  <a:pt x="937149" y="1144767"/>
                  <a:pt x="934709" y="1143547"/>
                </a:cubicBezTo>
                <a:close/>
                <a:moveTo>
                  <a:pt x="437980" y="1142425"/>
                </a:moveTo>
                <a:lnTo>
                  <a:pt x="443362" y="1148428"/>
                </a:lnTo>
                <a:lnTo>
                  <a:pt x="445618" y="1150889"/>
                </a:lnTo>
                <a:lnTo>
                  <a:pt x="459227" y="1155749"/>
                </a:lnTo>
                <a:lnTo>
                  <a:pt x="459227" y="1154773"/>
                </a:lnTo>
                <a:lnTo>
                  <a:pt x="458984" y="1154773"/>
                </a:lnTo>
                <a:lnTo>
                  <a:pt x="447854" y="1143643"/>
                </a:lnTo>
                <a:lnTo>
                  <a:pt x="447756" y="1143790"/>
                </a:lnTo>
                <a:close/>
                <a:moveTo>
                  <a:pt x="701850" y="1141106"/>
                </a:moveTo>
                <a:cubicBezTo>
                  <a:pt x="699409" y="1146232"/>
                  <a:pt x="696724" y="1151113"/>
                  <a:pt x="688913" y="1151113"/>
                </a:cubicBezTo>
                <a:cubicBezTo>
                  <a:pt x="689645" y="1154287"/>
                  <a:pt x="694771" y="1157948"/>
                  <a:pt x="700873" y="1157460"/>
                </a:cubicBezTo>
                <a:cubicBezTo>
                  <a:pt x="706976" y="1154287"/>
                  <a:pt x="710393" y="1143547"/>
                  <a:pt x="701850" y="1141106"/>
                </a:cubicBezTo>
                <a:close/>
                <a:moveTo>
                  <a:pt x="431829" y="1140250"/>
                </a:moveTo>
                <a:cubicBezTo>
                  <a:pt x="430181" y="1139579"/>
                  <a:pt x="428473" y="1139396"/>
                  <a:pt x="427497" y="1140616"/>
                </a:cubicBezTo>
                <a:lnTo>
                  <a:pt x="427365" y="1140748"/>
                </a:lnTo>
                <a:lnTo>
                  <a:pt x="432623" y="1146962"/>
                </a:lnTo>
                <a:lnTo>
                  <a:pt x="434518" y="1149805"/>
                </a:lnTo>
                <a:lnTo>
                  <a:pt x="434819" y="1149403"/>
                </a:lnTo>
                <a:cubicBezTo>
                  <a:pt x="436772" y="1152332"/>
                  <a:pt x="440677" y="1153065"/>
                  <a:pt x="444582" y="1153553"/>
                </a:cubicBezTo>
                <a:cubicBezTo>
                  <a:pt x="444582" y="1153065"/>
                  <a:pt x="444582" y="1152820"/>
                  <a:pt x="444582" y="1152332"/>
                </a:cubicBezTo>
                <a:lnTo>
                  <a:pt x="444605" y="1152316"/>
                </a:lnTo>
                <a:lnTo>
                  <a:pt x="442141" y="1149404"/>
                </a:lnTo>
                <a:lnTo>
                  <a:pt x="435912" y="1142696"/>
                </a:lnTo>
                <a:lnTo>
                  <a:pt x="435796" y="1142813"/>
                </a:lnTo>
                <a:cubicBezTo>
                  <a:pt x="435063" y="1142081"/>
                  <a:pt x="433477" y="1140922"/>
                  <a:pt x="431829" y="1140250"/>
                </a:cubicBezTo>
                <a:close/>
                <a:moveTo>
                  <a:pt x="925242" y="1139453"/>
                </a:moveTo>
                <a:lnTo>
                  <a:pt x="924701" y="1140129"/>
                </a:lnTo>
                <a:lnTo>
                  <a:pt x="924701" y="1140293"/>
                </a:lnTo>
                <a:lnTo>
                  <a:pt x="925189" y="1140130"/>
                </a:lnTo>
                <a:lnTo>
                  <a:pt x="928727" y="1143668"/>
                </a:lnTo>
                <a:lnTo>
                  <a:pt x="929032" y="1143363"/>
                </a:lnTo>
                <a:lnTo>
                  <a:pt x="928850" y="1143303"/>
                </a:lnTo>
                <a:close/>
                <a:moveTo>
                  <a:pt x="412119" y="1138725"/>
                </a:moveTo>
                <a:cubicBezTo>
                  <a:pt x="405712" y="1138725"/>
                  <a:pt x="398938" y="1139640"/>
                  <a:pt x="395521" y="1140616"/>
                </a:cubicBezTo>
                <a:cubicBezTo>
                  <a:pt x="397840" y="1142935"/>
                  <a:pt x="401501" y="1143911"/>
                  <a:pt x="405284" y="1144735"/>
                </a:cubicBezTo>
                <a:lnTo>
                  <a:pt x="414845" y="1147653"/>
                </a:lnTo>
                <a:lnTo>
                  <a:pt x="415048" y="1147451"/>
                </a:lnTo>
                <a:cubicBezTo>
                  <a:pt x="416757" y="1147939"/>
                  <a:pt x="418465" y="1148183"/>
                  <a:pt x="420174" y="1148671"/>
                </a:cubicBezTo>
                <a:cubicBezTo>
                  <a:pt x="422371" y="1149160"/>
                  <a:pt x="424567" y="1149892"/>
                  <a:pt x="426520" y="1150136"/>
                </a:cubicBezTo>
                <a:lnTo>
                  <a:pt x="426520" y="1150137"/>
                </a:lnTo>
                <a:lnTo>
                  <a:pt x="426520" y="1150135"/>
                </a:lnTo>
                <a:cubicBezTo>
                  <a:pt x="429205" y="1150135"/>
                  <a:pt x="430425" y="1151844"/>
                  <a:pt x="433354" y="1151844"/>
                </a:cubicBezTo>
                <a:lnTo>
                  <a:pt x="433354" y="1150867"/>
                </a:lnTo>
                <a:lnTo>
                  <a:pt x="431158" y="1148427"/>
                </a:lnTo>
                <a:lnTo>
                  <a:pt x="426155" y="1142233"/>
                </a:lnTo>
                <a:close/>
                <a:moveTo>
                  <a:pt x="147676" y="1137681"/>
                </a:moveTo>
                <a:lnTo>
                  <a:pt x="152432" y="1147065"/>
                </a:lnTo>
                <a:lnTo>
                  <a:pt x="148871" y="1143302"/>
                </a:lnTo>
                <a:close/>
                <a:moveTo>
                  <a:pt x="922504" y="1137445"/>
                </a:moveTo>
                <a:lnTo>
                  <a:pt x="924616" y="1139322"/>
                </a:lnTo>
                <a:lnTo>
                  <a:pt x="924847" y="1138860"/>
                </a:lnTo>
                <a:lnTo>
                  <a:pt x="924701" y="1138909"/>
                </a:lnTo>
                <a:cubicBezTo>
                  <a:pt x="923969" y="1138177"/>
                  <a:pt x="923969" y="1137201"/>
                  <a:pt x="922504" y="1137445"/>
                </a:cubicBezTo>
                <a:close/>
                <a:moveTo>
                  <a:pt x="496707" y="1136868"/>
                </a:moveTo>
                <a:lnTo>
                  <a:pt x="496817" y="1137199"/>
                </a:lnTo>
                <a:cubicBezTo>
                  <a:pt x="496573" y="1137687"/>
                  <a:pt x="496329" y="1136955"/>
                  <a:pt x="495597" y="1137199"/>
                </a:cubicBezTo>
                <a:lnTo>
                  <a:pt x="495597" y="1137688"/>
                </a:lnTo>
                <a:lnTo>
                  <a:pt x="499013" y="1141348"/>
                </a:lnTo>
                <a:lnTo>
                  <a:pt x="503482" y="1146041"/>
                </a:lnTo>
                <a:lnTo>
                  <a:pt x="503408" y="1145742"/>
                </a:lnTo>
                <a:cubicBezTo>
                  <a:pt x="508046" y="1145498"/>
                  <a:pt x="508290" y="1150136"/>
                  <a:pt x="512439" y="1150380"/>
                </a:cubicBezTo>
                <a:lnTo>
                  <a:pt x="512439" y="1149404"/>
                </a:lnTo>
                <a:lnTo>
                  <a:pt x="504926" y="1141187"/>
                </a:lnTo>
                <a:lnTo>
                  <a:pt x="504872" y="1141349"/>
                </a:lnTo>
                <a:cubicBezTo>
                  <a:pt x="501455" y="1141349"/>
                  <a:pt x="500479" y="1139885"/>
                  <a:pt x="498526" y="1137688"/>
                </a:cubicBezTo>
                <a:lnTo>
                  <a:pt x="498607" y="1137661"/>
                </a:lnTo>
                <a:close/>
                <a:moveTo>
                  <a:pt x="449221" y="1135734"/>
                </a:moveTo>
                <a:lnTo>
                  <a:pt x="448407" y="1136141"/>
                </a:lnTo>
                <a:lnTo>
                  <a:pt x="450014" y="1137748"/>
                </a:lnTo>
                <a:lnTo>
                  <a:pt x="450054" y="1137734"/>
                </a:lnTo>
                <a:close/>
                <a:moveTo>
                  <a:pt x="1330129" y="1135492"/>
                </a:moveTo>
                <a:cubicBezTo>
                  <a:pt x="1329153" y="1137201"/>
                  <a:pt x="1330617" y="1139641"/>
                  <a:pt x="1331594" y="1140618"/>
                </a:cubicBezTo>
                <a:cubicBezTo>
                  <a:pt x="1331106" y="1138665"/>
                  <a:pt x="1332814" y="1138665"/>
                  <a:pt x="1332814" y="1136956"/>
                </a:cubicBezTo>
                <a:cubicBezTo>
                  <a:pt x="1331350" y="1137445"/>
                  <a:pt x="1331350" y="1135492"/>
                  <a:pt x="1330129" y="1135492"/>
                </a:cubicBezTo>
                <a:close/>
                <a:moveTo>
                  <a:pt x="1115577" y="1135002"/>
                </a:moveTo>
                <a:cubicBezTo>
                  <a:pt x="1108011" y="1132805"/>
                  <a:pt x="1103129" y="1137931"/>
                  <a:pt x="1099223" y="1142325"/>
                </a:cubicBezTo>
                <a:cubicBezTo>
                  <a:pt x="1102885" y="1145010"/>
                  <a:pt x="1106058" y="1148671"/>
                  <a:pt x="1111428" y="1147939"/>
                </a:cubicBezTo>
                <a:cubicBezTo>
                  <a:pt x="1112160" y="1147939"/>
                  <a:pt x="1114357" y="1145254"/>
                  <a:pt x="1116554" y="1144766"/>
                </a:cubicBezTo>
                <a:cubicBezTo>
                  <a:pt x="1117042" y="1144521"/>
                  <a:pt x="1118506" y="1145010"/>
                  <a:pt x="1119239" y="1144766"/>
                </a:cubicBezTo>
                <a:cubicBezTo>
                  <a:pt x="1120459" y="1144033"/>
                  <a:pt x="1122900" y="1140372"/>
                  <a:pt x="1122900" y="1139152"/>
                </a:cubicBezTo>
                <a:cubicBezTo>
                  <a:pt x="1122412" y="1138419"/>
                  <a:pt x="1120947" y="1137687"/>
                  <a:pt x="1119727" y="1137199"/>
                </a:cubicBezTo>
                <a:cubicBezTo>
                  <a:pt x="1118750" y="1136467"/>
                  <a:pt x="1116309" y="1135246"/>
                  <a:pt x="1115577" y="1135002"/>
                </a:cubicBezTo>
                <a:close/>
                <a:moveTo>
                  <a:pt x="417896" y="1134595"/>
                </a:moveTo>
                <a:lnTo>
                  <a:pt x="417709" y="1134783"/>
                </a:lnTo>
                <a:lnTo>
                  <a:pt x="418465" y="1134758"/>
                </a:lnTo>
                <a:close/>
                <a:moveTo>
                  <a:pt x="1361128" y="1132319"/>
                </a:moveTo>
                <a:cubicBezTo>
                  <a:pt x="1361861" y="1133783"/>
                  <a:pt x="1360152" y="1133783"/>
                  <a:pt x="1360640" y="1135492"/>
                </a:cubicBezTo>
                <a:cubicBezTo>
                  <a:pt x="1361861" y="1135736"/>
                  <a:pt x="1362349" y="1136468"/>
                  <a:pt x="1362837" y="1136712"/>
                </a:cubicBezTo>
                <a:cubicBezTo>
                  <a:pt x="1364057" y="1135004"/>
                  <a:pt x="1362837" y="1132319"/>
                  <a:pt x="1361128" y="1132319"/>
                </a:cubicBezTo>
                <a:close/>
                <a:moveTo>
                  <a:pt x="1073899" y="1128534"/>
                </a:moveTo>
                <a:cubicBezTo>
                  <a:pt x="1077316" y="1128473"/>
                  <a:pt x="1080917" y="1129266"/>
                  <a:pt x="1082625" y="1130609"/>
                </a:cubicBezTo>
                <a:cubicBezTo>
                  <a:pt x="1080184" y="1134026"/>
                  <a:pt x="1075546" y="1131829"/>
                  <a:pt x="1071641" y="1132806"/>
                </a:cubicBezTo>
                <a:cubicBezTo>
                  <a:pt x="1070177" y="1133782"/>
                  <a:pt x="1069200" y="1136955"/>
                  <a:pt x="1071153" y="1137688"/>
                </a:cubicBezTo>
                <a:cubicBezTo>
                  <a:pt x="1070421" y="1139152"/>
                  <a:pt x="1068224" y="1137443"/>
                  <a:pt x="1067003" y="1137443"/>
                </a:cubicBezTo>
                <a:cubicBezTo>
                  <a:pt x="1067003" y="1135247"/>
                  <a:pt x="1066027" y="1133782"/>
                  <a:pt x="1066271" y="1131585"/>
                </a:cubicBezTo>
                <a:cubicBezTo>
                  <a:pt x="1067248" y="1129510"/>
                  <a:pt x="1070482" y="1128595"/>
                  <a:pt x="1073899" y="1128534"/>
                </a:cubicBezTo>
                <a:close/>
                <a:moveTo>
                  <a:pt x="375750" y="1124995"/>
                </a:moveTo>
                <a:cubicBezTo>
                  <a:pt x="380143" y="1130120"/>
                  <a:pt x="387954" y="1135734"/>
                  <a:pt x="390883" y="1143789"/>
                </a:cubicBezTo>
                <a:cubicBezTo>
                  <a:pt x="395277" y="1146474"/>
                  <a:pt x="397718" y="1150868"/>
                  <a:pt x="401623" y="1153797"/>
                </a:cubicBezTo>
                <a:cubicBezTo>
                  <a:pt x="408946" y="1150380"/>
                  <a:pt x="418953" y="1153797"/>
                  <a:pt x="427496" y="1152576"/>
                </a:cubicBezTo>
                <a:lnTo>
                  <a:pt x="426520" y="1152088"/>
                </a:lnTo>
                <a:lnTo>
                  <a:pt x="426520" y="1152089"/>
                </a:lnTo>
                <a:cubicBezTo>
                  <a:pt x="423835" y="1151845"/>
                  <a:pt x="421639" y="1151112"/>
                  <a:pt x="419442" y="1150624"/>
                </a:cubicBezTo>
                <a:cubicBezTo>
                  <a:pt x="417733" y="1150136"/>
                  <a:pt x="416513" y="1149892"/>
                  <a:pt x="414804" y="1149404"/>
                </a:cubicBezTo>
                <a:lnTo>
                  <a:pt x="414725" y="1149299"/>
                </a:lnTo>
                <a:lnTo>
                  <a:pt x="401074" y="1146780"/>
                </a:lnTo>
                <a:cubicBezTo>
                  <a:pt x="395704" y="1145864"/>
                  <a:pt x="391128" y="1144277"/>
                  <a:pt x="391616" y="1140128"/>
                </a:cubicBezTo>
                <a:cubicBezTo>
                  <a:pt x="392104" y="1136223"/>
                  <a:pt x="398450" y="1135491"/>
                  <a:pt x="403820" y="1135247"/>
                </a:cubicBezTo>
                <a:lnTo>
                  <a:pt x="416739" y="1134815"/>
                </a:lnTo>
                <a:lnTo>
                  <a:pt x="400891" y="1130853"/>
                </a:lnTo>
                <a:cubicBezTo>
                  <a:pt x="394545" y="1128901"/>
                  <a:pt x="387954" y="1126948"/>
                  <a:pt x="381608" y="1126216"/>
                </a:cubicBezTo>
                <a:lnTo>
                  <a:pt x="381348" y="1125869"/>
                </a:lnTo>
                <a:lnTo>
                  <a:pt x="378892" y="1125666"/>
                </a:lnTo>
                <a:cubicBezTo>
                  <a:pt x="377824" y="1125055"/>
                  <a:pt x="376848" y="1124384"/>
                  <a:pt x="375750" y="1124995"/>
                </a:cubicBezTo>
                <a:close/>
                <a:moveTo>
                  <a:pt x="904198" y="1124264"/>
                </a:moveTo>
                <a:cubicBezTo>
                  <a:pt x="906639" y="1129634"/>
                  <a:pt x="911764" y="1132563"/>
                  <a:pt x="914694" y="1137689"/>
                </a:cubicBezTo>
                <a:cubicBezTo>
                  <a:pt x="922260" y="1143791"/>
                  <a:pt x="927874" y="1152334"/>
                  <a:pt x="935197" y="1159168"/>
                </a:cubicBezTo>
                <a:cubicBezTo>
                  <a:pt x="942031" y="1166003"/>
                  <a:pt x="949354" y="1173325"/>
                  <a:pt x="956189" y="1180160"/>
                </a:cubicBezTo>
                <a:cubicBezTo>
                  <a:pt x="959361" y="1183821"/>
                  <a:pt x="962778" y="1187482"/>
                  <a:pt x="965952" y="1191144"/>
                </a:cubicBezTo>
                <a:cubicBezTo>
                  <a:pt x="973275" y="1198466"/>
                  <a:pt x="979864" y="1205545"/>
                  <a:pt x="987187" y="1212135"/>
                </a:cubicBezTo>
                <a:cubicBezTo>
                  <a:pt x="990361" y="1215552"/>
                  <a:pt x="994022" y="1219702"/>
                  <a:pt x="999147" y="1220434"/>
                </a:cubicBezTo>
                <a:cubicBezTo>
                  <a:pt x="995730" y="1209938"/>
                  <a:pt x="986455" y="1203348"/>
                  <a:pt x="978888" y="1196514"/>
                </a:cubicBezTo>
                <a:cubicBezTo>
                  <a:pt x="970834" y="1189191"/>
                  <a:pt x="963511" y="1181380"/>
                  <a:pt x="955700" y="1174302"/>
                </a:cubicBezTo>
                <a:cubicBezTo>
                  <a:pt x="942275" y="1161609"/>
                  <a:pt x="928363" y="1148917"/>
                  <a:pt x="915670" y="1135980"/>
                </a:cubicBezTo>
                <a:cubicBezTo>
                  <a:pt x="913961" y="1134027"/>
                  <a:pt x="912741" y="1130854"/>
                  <a:pt x="909324" y="1130610"/>
                </a:cubicBezTo>
                <a:cubicBezTo>
                  <a:pt x="908836" y="1127193"/>
                  <a:pt x="906395" y="1125973"/>
                  <a:pt x="904198" y="1124264"/>
                </a:cubicBezTo>
                <a:close/>
                <a:moveTo>
                  <a:pt x="1250069" y="1122799"/>
                </a:moveTo>
                <a:cubicBezTo>
                  <a:pt x="1248605" y="1121091"/>
                  <a:pt x="1242990" y="1121823"/>
                  <a:pt x="1241770" y="1123776"/>
                </a:cubicBezTo>
                <a:cubicBezTo>
                  <a:pt x="1245187" y="1125240"/>
                  <a:pt x="1244699" y="1129390"/>
                  <a:pt x="1247628" y="1130610"/>
                </a:cubicBezTo>
                <a:cubicBezTo>
                  <a:pt x="1248848" y="1129390"/>
                  <a:pt x="1246652" y="1129390"/>
                  <a:pt x="1247140" y="1127437"/>
                </a:cubicBezTo>
                <a:cubicBezTo>
                  <a:pt x="1248360" y="1126217"/>
                  <a:pt x="1248360" y="1127681"/>
                  <a:pt x="1250069" y="1127437"/>
                </a:cubicBezTo>
                <a:cubicBezTo>
                  <a:pt x="1250069" y="1125484"/>
                  <a:pt x="1248360" y="1124020"/>
                  <a:pt x="1250069" y="1122799"/>
                </a:cubicBezTo>
                <a:close/>
                <a:moveTo>
                  <a:pt x="418874" y="1121844"/>
                </a:moveTo>
                <a:lnTo>
                  <a:pt x="423347" y="1127435"/>
                </a:lnTo>
                <a:lnTo>
                  <a:pt x="427470" y="1132016"/>
                </a:lnTo>
                <a:lnTo>
                  <a:pt x="427741" y="1131341"/>
                </a:lnTo>
                <a:cubicBezTo>
                  <a:pt x="429205" y="1133049"/>
                  <a:pt x="431158" y="1134941"/>
                  <a:pt x="433538" y="1136223"/>
                </a:cubicBezTo>
                <a:lnTo>
                  <a:pt x="441414" y="1137372"/>
                </a:lnTo>
                <a:lnTo>
                  <a:pt x="429206" y="1123286"/>
                </a:lnTo>
                <a:lnTo>
                  <a:pt x="429206" y="1123285"/>
                </a:lnTo>
                <a:lnTo>
                  <a:pt x="429205" y="1123286"/>
                </a:lnTo>
                <a:close/>
                <a:moveTo>
                  <a:pt x="494376" y="1121578"/>
                </a:moveTo>
                <a:cubicBezTo>
                  <a:pt x="494620" y="1121334"/>
                  <a:pt x="494864" y="1121334"/>
                  <a:pt x="495109" y="1121578"/>
                </a:cubicBezTo>
                <a:cubicBezTo>
                  <a:pt x="517076" y="1141349"/>
                  <a:pt x="539044" y="1164537"/>
                  <a:pt x="562476" y="1191631"/>
                </a:cubicBezTo>
                <a:cubicBezTo>
                  <a:pt x="562720" y="1192119"/>
                  <a:pt x="562720" y="1192363"/>
                  <a:pt x="562476" y="1192607"/>
                </a:cubicBezTo>
                <a:cubicBezTo>
                  <a:pt x="562232" y="1192607"/>
                  <a:pt x="562232" y="1192607"/>
                  <a:pt x="561988" y="1192607"/>
                </a:cubicBezTo>
                <a:cubicBezTo>
                  <a:pt x="538312" y="1165270"/>
                  <a:pt x="516344" y="1142325"/>
                  <a:pt x="494376" y="1122310"/>
                </a:cubicBezTo>
                <a:cubicBezTo>
                  <a:pt x="494132" y="1122066"/>
                  <a:pt x="494132" y="1121822"/>
                  <a:pt x="494376" y="1121578"/>
                </a:cubicBezTo>
                <a:close/>
                <a:moveTo>
                  <a:pt x="411442" y="1121270"/>
                </a:moveTo>
                <a:lnTo>
                  <a:pt x="415292" y="1126704"/>
                </a:lnTo>
                <a:lnTo>
                  <a:pt x="418871" y="1131179"/>
                </a:lnTo>
                <a:lnTo>
                  <a:pt x="419198" y="1130853"/>
                </a:lnTo>
                <a:cubicBezTo>
                  <a:pt x="420174" y="1134270"/>
                  <a:pt x="424568" y="1134270"/>
                  <a:pt x="427741" y="1135735"/>
                </a:cubicBezTo>
                <a:cubicBezTo>
                  <a:pt x="428717" y="1134514"/>
                  <a:pt x="427008" y="1134514"/>
                  <a:pt x="426765" y="1133050"/>
                </a:cubicBezTo>
                <a:lnTo>
                  <a:pt x="426765" y="1133050"/>
                </a:lnTo>
                <a:lnTo>
                  <a:pt x="426764" y="1133049"/>
                </a:lnTo>
                <a:cubicBezTo>
                  <a:pt x="425788" y="1131097"/>
                  <a:pt x="424323" y="1129632"/>
                  <a:pt x="422615" y="1128168"/>
                </a:cubicBezTo>
                <a:lnTo>
                  <a:pt x="417831" y="1122016"/>
                </a:lnTo>
                <a:lnTo>
                  <a:pt x="417733" y="1122310"/>
                </a:lnTo>
                <a:cubicBezTo>
                  <a:pt x="416756" y="1121333"/>
                  <a:pt x="413095" y="1119625"/>
                  <a:pt x="411631" y="1121333"/>
                </a:cubicBezTo>
                <a:close/>
                <a:moveTo>
                  <a:pt x="1378459" y="1119626"/>
                </a:moveTo>
                <a:cubicBezTo>
                  <a:pt x="1378459" y="1123288"/>
                  <a:pt x="1374553" y="1127681"/>
                  <a:pt x="1379191" y="1129146"/>
                </a:cubicBezTo>
                <a:cubicBezTo>
                  <a:pt x="1381876" y="1127437"/>
                  <a:pt x="1381876" y="1121091"/>
                  <a:pt x="1378459" y="1119626"/>
                </a:cubicBezTo>
                <a:close/>
                <a:moveTo>
                  <a:pt x="383561" y="1119625"/>
                </a:moveTo>
                <a:cubicBezTo>
                  <a:pt x="382096" y="1119625"/>
                  <a:pt x="378191" y="1118160"/>
                  <a:pt x="377214" y="1121333"/>
                </a:cubicBezTo>
                <a:cubicBezTo>
                  <a:pt x="377824" y="1122309"/>
                  <a:pt x="379350" y="1122370"/>
                  <a:pt x="380693" y="1122615"/>
                </a:cubicBezTo>
                <a:lnTo>
                  <a:pt x="382175" y="1124098"/>
                </a:lnTo>
                <a:lnTo>
                  <a:pt x="401868" y="1128901"/>
                </a:lnTo>
                <a:lnTo>
                  <a:pt x="417341" y="1132947"/>
                </a:lnTo>
                <a:lnTo>
                  <a:pt x="417245" y="1132562"/>
                </a:lnTo>
                <a:lnTo>
                  <a:pt x="417499" y="1131925"/>
                </a:lnTo>
                <a:lnTo>
                  <a:pt x="414315" y="1127680"/>
                </a:lnTo>
                <a:cubicBezTo>
                  <a:pt x="412607" y="1125483"/>
                  <a:pt x="410654" y="1123531"/>
                  <a:pt x="409678" y="1121334"/>
                </a:cubicBezTo>
                <a:lnTo>
                  <a:pt x="409841" y="1120927"/>
                </a:lnTo>
                <a:lnTo>
                  <a:pt x="409190" y="1120113"/>
                </a:lnTo>
                <a:cubicBezTo>
                  <a:pt x="399914" y="1119136"/>
                  <a:pt x="391127" y="1119136"/>
                  <a:pt x="383561" y="1119625"/>
                </a:cubicBezTo>
                <a:close/>
                <a:moveTo>
                  <a:pt x="137521" y="1115721"/>
                </a:moveTo>
                <a:cubicBezTo>
                  <a:pt x="132152" y="1114500"/>
                  <a:pt x="131419" y="1118406"/>
                  <a:pt x="126293" y="1117674"/>
                </a:cubicBezTo>
                <a:cubicBezTo>
                  <a:pt x="122876" y="1121335"/>
                  <a:pt x="117262" y="1122067"/>
                  <a:pt x="112624" y="1123776"/>
                </a:cubicBezTo>
                <a:cubicBezTo>
                  <a:pt x="99443" y="1129634"/>
                  <a:pt x="86018" y="1136468"/>
                  <a:pt x="74058" y="1143791"/>
                </a:cubicBezTo>
                <a:cubicBezTo>
                  <a:pt x="72594" y="1143303"/>
                  <a:pt x="72838" y="1144523"/>
                  <a:pt x="71374" y="1144523"/>
                </a:cubicBezTo>
                <a:cubicBezTo>
                  <a:pt x="69421" y="1146476"/>
                  <a:pt x="67957" y="1148917"/>
                  <a:pt x="64051" y="1149161"/>
                </a:cubicBezTo>
                <a:cubicBezTo>
                  <a:pt x="62098" y="1153554"/>
                  <a:pt x="56728" y="1154531"/>
                  <a:pt x="54532" y="1158680"/>
                </a:cubicBezTo>
                <a:cubicBezTo>
                  <a:pt x="54044" y="1158924"/>
                  <a:pt x="53067" y="1159168"/>
                  <a:pt x="52090" y="1159168"/>
                </a:cubicBezTo>
                <a:cubicBezTo>
                  <a:pt x="44768" y="1169664"/>
                  <a:pt x="33296" y="1175766"/>
                  <a:pt x="25242" y="1185286"/>
                </a:cubicBezTo>
                <a:cubicBezTo>
                  <a:pt x="26705" y="1187726"/>
                  <a:pt x="27926" y="1189923"/>
                  <a:pt x="29635" y="1192120"/>
                </a:cubicBezTo>
                <a:cubicBezTo>
                  <a:pt x="40130" y="1197490"/>
                  <a:pt x="47209" y="1207253"/>
                  <a:pt x="58437" y="1212379"/>
                </a:cubicBezTo>
                <a:cubicBezTo>
                  <a:pt x="60145" y="1212867"/>
                  <a:pt x="59658" y="1211647"/>
                  <a:pt x="61366" y="1211891"/>
                </a:cubicBezTo>
                <a:cubicBezTo>
                  <a:pt x="65027" y="1215796"/>
                  <a:pt x="68688" y="1218481"/>
                  <a:pt x="74791" y="1219702"/>
                </a:cubicBezTo>
                <a:cubicBezTo>
                  <a:pt x="82846" y="1226048"/>
                  <a:pt x="94317" y="1228977"/>
                  <a:pt x="105058" y="1233371"/>
                </a:cubicBezTo>
                <a:lnTo>
                  <a:pt x="137765" y="1248260"/>
                </a:lnTo>
                <a:lnTo>
                  <a:pt x="137766" y="1248259"/>
                </a:lnTo>
                <a:lnTo>
                  <a:pt x="137766" y="1247771"/>
                </a:lnTo>
                <a:lnTo>
                  <a:pt x="139718" y="1247771"/>
                </a:lnTo>
                <a:lnTo>
                  <a:pt x="139962" y="1247771"/>
                </a:lnTo>
                <a:lnTo>
                  <a:pt x="141070" y="1248657"/>
                </a:lnTo>
                <a:lnTo>
                  <a:pt x="140938" y="1248260"/>
                </a:lnTo>
                <a:lnTo>
                  <a:pt x="149347" y="1250362"/>
                </a:lnTo>
                <a:lnTo>
                  <a:pt x="149726" y="1250211"/>
                </a:lnTo>
                <a:cubicBezTo>
                  <a:pt x="154851" y="1251920"/>
                  <a:pt x="159245" y="1253140"/>
                  <a:pt x="163638" y="1255093"/>
                </a:cubicBezTo>
                <a:lnTo>
                  <a:pt x="163753" y="1255669"/>
                </a:lnTo>
                <a:lnTo>
                  <a:pt x="203211" y="1271052"/>
                </a:lnTo>
                <a:cubicBezTo>
                  <a:pt x="216483" y="1276452"/>
                  <a:pt x="230030" y="1281578"/>
                  <a:pt x="245164" y="1285117"/>
                </a:cubicBezTo>
                <a:cubicBezTo>
                  <a:pt x="243211" y="1278039"/>
                  <a:pt x="236620" y="1275598"/>
                  <a:pt x="234911" y="1268519"/>
                </a:cubicBezTo>
                <a:cubicBezTo>
                  <a:pt x="230518" y="1265834"/>
                  <a:pt x="229542" y="1260464"/>
                  <a:pt x="225881" y="1256803"/>
                </a:cubicBezTo>
                <a:cubicBezTo>
                  <a:pt x="225148" y="1253142"/>
                  <a:pt x="221487" y="1252410"/>
                  <a:pt x="221243" y="1248016"/>
                </a:cubicBezTo>
                <a:cubicBezTo>
                  <a:pt x="219046" y="1247528"/>
                  <a:pt x="218313" y="1246551"/>
                  <a:pt x="218558" y="1243622"/>
                </a:cubicBezTo>
                <a:cubicBezTo>
                  <a:pt x="217825" y="1243622"/>
                  <a:pt x="216605" y="1243866"/>
                  <a:pt x="216361" y="1243134"/>
                </a:cubicBezTo>
                <a:cubicBezTo>
                  <a:pt x="214408" y="1237276"/>
                  <a:pt x="208062" y="1233127"/>
                  <a:pt x="207330" y="1227513"/>
                </a:cubicBezTo>
                <a:cubicBezTo>
                  <a:pt x="206842" y="1228245"/>
                  <a:pt x="204645" y="1225560"/>
                  <a:pt x="205377" y="1223363"/>
                </a:cubicBezTo>
                <a:cubicBezTo>
                  <a:pt x="203913" y="1222387"/>
                  <a:pt x="202448" y="1221655"/>
                  <a:pt x="201716" y="1219946"/>
                </a:cubicBezTo>
                <a:cubicBezTo>
                  <a:pt x="201960" y="1219458"/>
                  <a:pt x="202692" y="1219702"/>
                  <a:pt x="202692" y="1218726"/>
                </a:cubicBezTo>
                <a:cubicBezTo>
                  <a:pt x="196590" y="1212623"/>
                  <a:pt x="194149" y="1204813"/>
                  <a:pt x="188535" y="1198466"/>
                </a:cubicBezTo>
                <a:cubicBezTo>
                  <a:pt x="187803" y="1193829"/>
                  <a:pt x="183897" y="1191388"/>
                  <a:pt x="181213" y="1186994"/>
                </a:cubicBezTo>
                <a:cubicBezTo>
                  <a:pt x="180724" y="1185774"/>
                  <a:pt x="180480" y="1183577"/>
                  <a:pt x="179748" y="1182601"/>
                </a:cubicBezTo>
                <a:cubicBezTo>
                  <a:pt x="179504" y="1181868"/>
                  <a:pt x="178528" y="1181624"/>
                  <a:pt x="178040" y="1181136"/>
                </a:cubicBezTo>
                <a:cubicBezTo>
                  <a:pt x="178040" y="1180892"/>
                  <a:pt x="178528" y="1179916"/>
                  <a:pt x="178040" y="1179428"/>
                </a:cubicBezTo>
                <a:cubicBezTo>
                  <a:pt x="177307" y="1177963"/>
                  <a:pt x="174379" y="1177719"/>
                  <a:pt x="175110" y="1175522"/>
                </a:cubicBezTo>
                <a:cubicBezTo>
                  <a:pt x="172181" y="1174058"/>
                  <a:pt x="170229" y="1171617"/>
                  <a:pt x="167299" y="1170152"/>
                </a:cubicBezTo>
                <a:lnTo>
                  <a:pt x="167299" y="1169663"/>
                </a:lnTo>
                <a:lnTo>
                  <a:pt x="167055" y="1169663"/>
                </a:lnTo>
                <a:lnTo>
                  <a:pt x="164514" y="1166144"/>
                </a:lnTo>
                <a:lnTo>
                  <a:pt x="164127" y="1165758"/>
                </a:lnTo>
                <a:lnTo>
                  <a:pt x="163234" y="1164641"/>
                </a:lnTo>
                <a:lnTo>
                  <a:pt x="163150" y="1164782"/>
                </a:lnTo>
                <a:lnTo>
                  <a:pt x="162878" y="1163856"/>
                </a:lnTo>
                <a:lnTo>
                  <a:pt x="162663" y="1163317"/>
                </a:lnTo>
                <a:lnTo>
                  <a:pt x="162720" y="1163317"/>
                </a:lnTo>
                <a:lnTo>
                  <a:pt x="159000" y="1150625"/>
                </a:lnTo>
                <a:cubicBezTo>
                  <a:pt x="158268" y="1149161"/>
                  <a:pt x="156316" y="1148429"/>
                  <a:pt x="155583" y="1146720"/>
                </a:cubicBezTo>
                <a:cubicBezTo>
                  <a:pt x="153143" y="1143059"/>
                  <a:pt x="150213" y="1135248"/>
                  <a:pt x="147773" y="1133539"/>
                </a:cubicBezTo>
                <a:cubicBezTo>
                  <a:pt x="148017" y="1133783"/>
                  <a:pt x="147040" y="1134516"/>
                  <a:pt x="147040" y="1134271"/>
                </a:cubicBezTo>
                <a:lnTo>
                  <a:pt x="146917" y="1134107"/>
                </a:lnTo>
                <a:lnTo>
                  <a:pt x="147676" y="1137681"/>
                </a:lnTo>
                <a:lnTo>
                  <a:pt x="145626" y="1133635"/>
                </a:lnTo>
                <a:lnTo>
                  <a:pt x="145331" y="1133783"/>
                </a:lnTo>
                <a:cubicBezTo>
                  <a:pt x="146796" y="1125728"/>
                  <a:pt x="139474" y="1121823"/>
                  <a:pt x="137521" y="1115721"/>
                </a:cubicBezTo>
                <a:close/>
                <a:moveTo>
                  <a:pt x="1121679" y="1112790"/>
                </a:moveTo>
                <a:cubicBezTo>
                  <a:pt x="1125585" y="1113278"/>
                  <a:pt x="1127293" y="1116207"/>
                  <a:pt x="1129490" y="1119136"/>
                </a:cubicBezTo>
                <a:cubicBezTo>
                  <a:pt x="1132663" y="1123774"/>
                  <a:pt x="1135837" y="1128900"/>
                  <a:pt x="1137545" y="1136467"/>
                </a:cubicBezTo>
                <a:cubicBezTo>
                  <a:pt x="1138765" y="1142081"/>
                  <a:pt x="1138765" y="1146718"/>
                  <a:pt x="1135837" y="1152576"/>
                </a:cubicBezTo>
                <a:cubicBezTo>
                  <a:pt x="1135348" y="1153797"/>
                  <a:pt x="1132663" y="1157458"/>
                  <a:pt x="1131687" y="1158434"/>
                </a:cubicBezTo>
                <a:cubicBezTo>
                  <a:pt x="1127293" y="1162828"/>
                  <a:pt x="1112892" y="1168198"/>
                  <a:pt x="1105570" y="1163804"/>
                </a:cubicBezTo>
                <a:cubicBezTo>
                  <a:pt x="1104349" y="1162828"/>
                  <a:pt x="1104349" y="1160631"/>
                  <a:pt x="1103617" y="1158923"/>
                </a:cubicBezTo>
                <a:cubicBezTo>
                  <a:pt x="1093121" y="1154529"/>
                  <a:pt x="1088484" y="1148915"/>
                  <a:pt x="1089948" y="1137687"/>
                </a:cubicBezTo>
                <a:cubicBezTo>
                  <a:pt x="1090436" y="1131829"/>
                  <a:pt x="1093610" y="1125971"/>
                  <a:pt x="1097515" y="1121333"/>
                </a:cubicBezTo>
                <a:cubicBezTo>
                  <a:pt x="1102885" y="1115231"/>
                  <a:pt x="1110940" y="1111814"/>
                  <a:pt x="1121679" y="1112790"/>
                </a:cubicBezTo>
                <a:close/>
                <a:moveTo>
                  <a:pt x="902001" y="1110351"/>
                </a:moveTo>
                <a:cubicBezTo>
                  <a:pt x="902245" y="1113524"/>
                  <a:pt x="908103" y="1117918"/>
                  <a:pt x="912008" y="1117674"/>
                </a:cubicBezTo>
                <a:cubicBezTo>
                  <a:pt x="908836" y="1115233"/>
                  <a:pt x="905418" y="1112792"/>
                  <a:pt x="902001" y="1110351"/>
                </a:cubicBezTo>
                <a:close/>
                <a:moveTo>
                  <a:pt x="1380411" y="1110107"/>
                </a:moveTo>
                <a:cubicBezTo>
                  <a:pt x="1383340" y="1112548"/>
                  <a:pt x="1385537" y="1115965"/>
                  <a:pt x="1384317" y="1120847"/>
                </a:cubicBezTo>
                <a:cubicBezTo>
                  <a:pt x="1382852" y="1121091"/>
                  <a:pt x="1383340" y="1119138"/>
                  <a:pt x="1383340" y="1117918"/>
                </a:cubicBezTo>
                <a:cubicBezTo>
                  <a:pt x="1382364" y="1115721"/>
                  <a:pt x="1380655" y="1114256"/>
                  <a:pt x="1380411" y="1110107"/>
                </a:cubicBezTo>
                <a:close/>
                <a:moveTo>
                  <a:pt x="362081" y="1108885"/>
                </a:moveTo>
                <a:cubicBezTo>
                  <a:pt x="365010" y="1112546"/>
                  <a:pt x="367695" y="1115719"/>
                  <a:pt x="370136" y="1119625"/>
                </a:cubicBezTo>
                <a:cubicBezTo>
                  <a:pt x="375018" y="1115963"/>
                  <a:pt x="379167" y="1114987"/>
                  <a:pt x="387466" y="1115475"/>
                </a:cubicBezTo>
                <a:cubicBezTo>
                  <a:pt x="384537" y="1112058"/>
                  <a:pt x="378923" y="1113278"/>
                  <a:pt x="374285" y="1111814"/>
                </a:cubicBezTo>
                <a:cubicBezTo>
                  <a:pt x="369892" y="1110593"/>
                  <a:pt x="365254" y="1107420"/>
                  <a:pt x="362081" y="1108885"/>
                </a:cubicBezTo>
                <a:close/>
                <a:moveTo>
                  <a:pt x="436528" y="1107909"/>
                </a:moveTo>
                <a:cubicBezTo>
                  <a:pt x="440677" y="1109618"/>
                  <a:pt x="448000" y="1107909"/>
                  <a:pt x="448733" y="1112791"/>
                </a:cubicBezTo>
                <a:cubicBezTo>
                  <a:pt x="444583" y="1112303"/>
                  <a:pt x="442386" y="1112303"/>
                  <a:pt x="436528" y="1112303"/>
                </a:cubicBezTo>
                <a:cubicBezTo>
                  <a:pt x="435796" y="1111570"/>
                  <a:pt x="435796" y="1108397"/>
                  <a:pt x="436528" y="1107909"/>
                </a:cubicBezTo>
                <a:close/>
                <a:moveTo>
                  <a:pt x="293493" y="1107666"/>
                </a:moveTo>
                <a:cubicBezTo>
                  <a:pt x="293493" y="1107910"/>
                  <a:pt x="293493" y="1108398"/>
                  <a:pt x="293493" y="1109131"/>
                </a:cubicBezTo>
                <a:lnTo>
                  <a:pt x="292836" y="1108966"/>
                </a:lnTo>
                <a:lnTo>
                  <a:pt x="295689" y="1112058"/>
                </a:lnTo>
                <a:lnTo>
                  <a:pt x="301572" y="1120530"/>
                </a:lnTo>
                <a:lnTo>
                  <a:pt x="301791" y="1120603"/>
                </a:lnTo>
                <a:lnTo>
                  <a:pt x="302524" y="1120359"/>
                </a:lnTo>
                <a:cubicBezTo>
                  <a:pt x="303744" y="1119870"/>
                  <a:pt x="303256" y="1121091"/>
                  <a:pt x="303988" y="1121335"/>
                </a:cubicBezTo>
                <a:cubicBezTo>
                  <a:pt x="306185" y="1117430"/>
                  <a:pt x="305697" y="1114989"/>
                  <a:pt x="304965" y="1111327"/>
                </a:cubicBezTo>
                <a:cubicBezTo>
                  <a:pt x="301303" y="1109619"/>
                  <a:pt x="297398" y="1108886"/>
                  <a:pt x="293493" y="1107666"/>
                </a:cubicBezTo>
                <a:close/>
                <a:moveTo>
                  <a:pt x="1258124" y="1107178"/>
                </a:moveTo>
                <a:cubicBezTo>
                  <a:pt x="1253242" y="1107910"/>
                  <a:pt x="1247872" y="1107178"/>
                  <a:pt x="1241770" y="1108154"/>
                </a:cubicBezTo>
                <a:cubicBezTo>
                  <a:pt x="1241770" y="1110107"/>
                  <a:pt x="1239573" y="1110595"/>
                  <a:pt x="1239085" y="1112304"/>
                </a:cubicBezTo>
                <a:cubicBezTo>
                  <a:pt x="1239085" y="1113768"/>
                  <a:pt x="1240793" y="1115721"/>
                  <a:pt x="1240305" y="1117185"/>
                </a:cubicBezTo>
                <a:cubicBezTo>
                  <a:pt x="1244699" y="1116453"/>
                  <a:pt x="1248848" y="1116209"/>
                  <a:pt x="1252754" y="1115721"/>
                </a:cubicBezTo>
                <a:cubicBezTo>
                  <a:pt x="1253974" y="1112060"/>
                  <a:pt x="1256659" y="1110839"/>
                  <a:pt x="1259100" y="1109863"/>
                </a:cubicBezTo>
                <a:cubicBezTo>
                  <a:pt x="1258124" y="1109863"/>
                  <a:pt x="1259100" y="1107666"/>
                  <a:pt x="1258124" y="1107178"/>
                </a:cubicBezTo>
                <a:close/>
                <a:moveTo>
                  <a:pt x="1397230" y="1105023"/>
                </a:moveTo>
                <a:lnTo>
                  <a:pt x="1393257" y="1112181"/>
                </a:lnTo>
                <a:cubicBezTo>
                  <a:pt x="1391823" y="1114439"/>
                  <a:pt x="1390663" y="1116697"/>
                  <a:pt x="1390907" y="1119382"/>
                </a:cubicBezTo>
                <a:cubicBezTo>
                  <a:pt x="1389686" y="1119870"/>
                  <a:pt x="1388710" y="1120114"/>
                  <a:pt x="1387490" y="1121091"/>
                </a:cubicBezTo>
                <a:cubicBezTo>
                  <a:pt x="1387978" y="1124264"/>
                  <a:pt x="1387490" y="1125484"/>
                  <a:pt x="1387002" y="1129878"/>
                </a:cubicBezTo>
                <a:cubicBezTo>
                  <a:pt x="1388710" y="1129634"/>
                  <a:pt x="1388710" y="1131098"/>
                  <a:pt x="1390419" y="1130854"/>
                </a:cubicBezTo>
                <a:cubicBezTo>
                  <a:pt x="1391395" y="1124264"/>
                  <a:pt x="1395545" y="1118650"/>
                  <a:pt x="1397253" y="1112548"/>
                </a:cubicBezTo>
                <a:cubicBezTo>
                  <a:pt x="1397253" y="1108886"/>
                  <a:pt x="1397436" y="1106995"/>
                  <a:pt x="1397620" y="1106018"/>
                </a:cubicBezTo>
                <a:lnTo>
                  <a:pt x="1397922" y="1105161"/>
                </a:lnTo>
                <a:close/>
                <a:moveTo>
                  <a:pt x="889553" y="1104249"/>
                </a:moveTo>
                <a:cubicBezTo>
                  <a:pt x="890529" y="1106690"/>
                  <a:pt x="894190" y="1111327"/>
                  <a:pt x="896387" y="1108886"/>
                </a:cubicBezTo>
                <a:cubicBezTo>
                  <a:pt x="893214" y="1108154"/>
                  <a:pt x="892726" y="1104737"/>
                  <a:pt x="889553" y="1104249"/>
                </a:cubicBezTo>
                <a:close/>
                <a:moveTo>
                  <a:pt x="460204" y="1103759"/>
                </a:moveTo>
                <a:cubicBezTo>
                  <a:pt x="460204" y="1103759"/>
                  <a:pt x="460449" y="1103515"/>
                  <a:pt x="460937" y="1103759"/>
                </a:cubicBezTo>
                <a:cubicBezTo>
                  <a:pt x="462645" y="1104980"/>
                  <a:pt x="464598" y="1106444"/>
                  <a:pt x="465819" y="1108153"/>
                </a:cubicBezTo>
                <a:cubicBezTo>
                  <a:pt x="465819" y="1108153"/>
                  <a:pt x="465819" y="1108397"/>
                  <a:pt x="465575" y="1108641"/>
                </a:cubicBezTo>
                <a:cubicBezTo>
                  <a:pt x="465330" y="1108641"/>
                  <a:pt x="465330" y="1108641"/>
                  <a:pt x="465086" y="1108641"/>
                </a:cubicBezTo>
                <a:cubicBezTo>
                  <a:pt x="465086" y="1108641"/>
                  <a:pt x="465086" y="1108641"/>
                  <a:pt x="464842" y="1108397"/>
                </a:cubicBezTo>
                <a:cubicBezTo>
                  <a:pt x="463866" y="1106933"/>
                  <a:pt x="461913" y="1105712"/>
                  <a:pt x="460204" y="1104248"/>
                </a:cubicBezTo>
                <a:cubicBezTo>
                  <a:pt x="460204" y="1104248"/>
                  <a:pt x="459960" y="1104004"/>
                  <a:pt x="460204" y="1103759"/>
                </a:cubicBezTo>
                <a:close/>
                <a:moveTo>
                  <a:pt x="636679" y="1103517"/>
                </a:moveTo>
                <a:lnTo>
                  <a:pt x="635947" y="1103761"/>
                </a:lnTo>
                <a:lnTo>
                  <a:pt x="635852" y="1103918"/>
                </a:lnTo>
                <a:lnTo>
                  <a:pt x="636191" y="1104003"/>
                </a:lnTo>
                <a:lnTo>
                  <a:pt x="636435" y="1104491"/>
                </a:lnTo>
                <a:lnTo>
                  <a:pt x="636824" y="1105075"/>
                </a:lnTo>
                <a:lnTo>
                  <a:pt x="636679" y="1104493"/>
                </a:lnTo>
                <a:cubicBezTo>
                  <a:pt x="636923" y="1104493"/>
                  <a:pt x="637411" y="1104493"/>
                  <a:pt x="637655" y="1104493"/>
                </a:cubicBezTo>
                <a:cubicBezTo>
                  <a:pt x="637655" y="1104249"/>
                  <a:pt x="637655" y="1103761"/>
                  <a:pt x="637655" y="1103517"/>
                </a:cubicBezTo>
                <a:cubicBezTo>
                  <a:pt x="637167" y="1103517"/>
                  <a:pt x="636923" y="1103517"/>
                  <a:pt x="636679" y="1103517"/>
                </a:cubicBezTo>
                <a:close/>
                <a:moveTo>
                  <a:pt x="900293" y="1102784"/>
                </a:moveTo>
                <a:cubicBezTo>
                  <a:pt x="900293" y="1104005"/>
                  <a:pt x="900537" y="1104493"/>
                  <a:pt x="900781" y="1104981"/>
                </a:cubicBezTo>
                <a:cubicBezTo>
                  <a:pt x="907127" y="1108398"/>
                  <a:pt x="911764" y="1112792"/>
                  <a:pt x="919331" y="1115233"/>
                </a:cubicBezTo>
                <a:cubicBezTo>
                  <a:pt x="913961" y="1109863"/>
                  <a:pt x="906395" y="1106934"/>
                  <a:pt x="900293" y="1102784"/>
                </a:cubicBezTo>
                <a:close/>
                <a:moveTo>
                  <a:pt x="368427" y="1101074"/>
                </a:moveTo>
                <a:cubicBezTo>
                  <a:pt x="365498" y="1101074"/>
                  <a:pt x="363057" y="1102294"/>
                  <a:pt x="361104" y="1102783"/>
                </a:cubicBezTo>
                <a:cubicBezTo>
                  <a:pt x="362569" y="1105223"/>
                  <a:pt x="366475" y="1104979"/>
                  <a:pt x="367939" y="1107908"/>
                </a:cubicBezTo>
                <a:cubicBezTo>
                  <a:pt x="379167" y="1107908"/>
                  <a:pt x="390639" y="1114743"/>
                  <a:pt x="401867" y="1115231"/>
                </a:cubicBezTo>
                <a:cubicBezTo>
                  <a:pt x="399914" y="1111814"/>
                  <a:pt x="397229" y="1108885"/>
                  <a:pt x="396253" y="1104979"/>
                </a:cubicBezTo>
                <a:cubicBezTo>
                  <a:pt x="393324" y="1103271"/>
                  <a:pt x="388442" y="1102783"/>
                  <a:pt x="383072" y="1102294"/>
                </a:cubicBezTo>
                <a:cubicBezTo>
                  <a:pt x="378923" y="1102050"/>
                  <a:pt x="374774" y="1102539"/>
                  <a:pt x="370868" y="1102294"/>
                </a:cubicBezTo>
                <a:cubicBezTo>
                  <a:pt x="370136" y="1102294"/>
                  <a:pt x="369160" y="1101318"/>
                  <a:pt x="368427" y="1101074"/>
                </a:cubicBezTo>
                <a:close/>
                <a:moveTo>
                  <a:pt x="597137" y="1100832"/>
                </a:moveTo>
                <a:cubicBezTo>
                  <a:pt x="597137" y="1101320"/>
                  <a:pt x="596404" y="1101320"/>
                  <a:pt x="596648" y="1102296"/>
                </a:cubicBezTo>
                <a:cubicBezTo>
                  <a:pt x="597137" y="1102296"/>
                  <a:pt x="597137" y="1102296"/>
                  <a:pt x="597381" y="1102296"/>
                </a:cubicBezTo>
                <a:cubicBezTo>
                  <a:pt x="597625" y="1101808"/>
                  <a:pt x="598113" y="1101808"/>
                  <a:pt x="598113" y="1100832"/>
                </a:cubicBezTo>
                <a:cubicBezTo>
                  <a:pt x="597625" y="1100832"/>
                  <a:pt x="597381" y="1100832"/>
                  <a:pt x="597137" y="1100832"/>
                </a:cubicBezTo>
                <a:close/>
                <a:moveTo>
                  <a:pt x="1041131" y="1099855"/>
                </a:moveTo>
                <a:cubicBezTo>
                  <a:pt x="1036737" y="1099123"/>
                  <a:pt x="1035029" y="1101808"/>
                  <a:pt x="1031367" y="1100343"/>
                </a:cubicBezTo>
                <a:cubicBezTo>
                  <a:pt x="1032343" y="1103272"/>
                  <a:pt x="1035272" y="1104981"/>
                  <a:pt x="1037469" y="1106934"/>
                </a:cubicBezTo>
                <a:cubicBezTo>
                  <a:pt x="1038201" y="1104249"/>
                  <a:pt x="1041863" y="1102052"/>
                  <a:pt x="1041131" y="1099855"/>
                </a:cubicBezTo>
                <a:close/>
                <a:moveTo>
                  <a:pt x="456055" y="1099854"/>
                </a:moveTo>
                <a:cubicBezTo>
                  <a:pt x="456787" y="1098634"/>
                  <a:pt x="458496" y="1101075"/>
                  <a:pt x="458984" y="1101807"/>
                </a:cubicBezTo>
                <a:cubicBezTo>
                  <a:pt x="457764" y="1103759"/>
                  <a:pt x="457032" y="1099854"/>
                  <a:pt x="456055" y="1099854"/>
                </a:cubicBezTo>
                <a:close/>
                <a:moveTo>
                  <a:pt x="546610" y="1099123"/>
                </a:moveTo>
                <a:cubicBezTo>
                  <a:pt x="551492" y="1104005"/>
                  <a:pt x="555153" y="1108642"/>
                  <a:pt x="564673" y="1107910"/>
                </a:cubicBezTo>
                <a:cubicBezTo>
                  <a:pt x="563453" y="1104981"/>
                  <a:pt x="560035" y="1104981"/>
                  <a:pt x="557839" y="1104005"/>
                </a:cubicBezTo>
                <a:cubicBezTo>
                  <a:pt x="555398" y="1102784"/>
                  <a:pt x="553445" y="1100588"/>
                  <a:pt x="550516" y="1100832"/>
                </a:cubicBezTo>
                <a:cubicBezTo>
                  <a:pt x="549784" y="1100099"/>
                  <a:pt x="547831" y="1097903"/>
                  <a:pt x="546610" y="1099123"/>
                </a:cubicBezTo>
                <a:close/>
                <a:moveTo>
                  <a:pt x="1368695" y="1097658"/>
                </a:moveTo>
                <a:cubicBezTo>
                  <a:pt x="1366498" y="1099855"/>
                  <a:pt x="1369183" y="1104493"/>
                  <a:pt x="1370404" y="1106690"/>
                </a:cubicBezTo>
                <a:cubicBezTo>
                  <a:pt x="1370404" y="1110839"/>
                  <a:pt x="1371624" y="1113280"/>
                  <a:pt x="1373088" y="1115721"/>
                </a:cubicBezTo>
                <a:cubicBezTo>
                  <a:pt x="1376506" y="1109863"/>
                  <a:pt x="1372112" y="1101320"/>
                  <a:pt x="1368695" y="1097658"/>
                </a:cubicBezTo>
                <a:close/>
                <a:moveTo>
                  <a:pt x="1266911" y="1095950"/>
                </a:moveTo>
                <a:cubicBezTo>
                  <a:pt x="1263006" y="1097658"/>
                  <a:pt x="1250313" y="1094729"/>
                  <a:pt x="1248605" y="1100343"/>
                </a:cubicBezTo>
                <a:cubicBezTo>
                  <a:pt x="1254462" y="1098879"/>
                  <a:pt x="1264470" y="1100832"/>
                  <a:pt x="1266911" y="1095950"/>
                </a:cubicBezTo>
                <a:close/>
                <a:moveTo>
                  <a:pt x="549608" y="1095671"/>
                </a:moveTo>
                <a:lnTo>
                  <a:pt x="549295" y="1096193"/>
                </a:lnTo>
                <a:lnTo>
                  <a:pt x="549001" y="1096780"/>
                </a:lnTo>
                <a:lnTo>
                  <a:pt x="549295" y="1096682"/>
                </a:lnTo>
                <a:cubicBezTo>
                  <a:pt x="550760" y="1097658"/>
                  <a:pt x="551981" y="1098879"/>
                  <a:pt x="554422" y="1098879"/>
                </a:cubicBezTo>
                <a:close/>
                <a:moveTo>
                  <a:pt x="629600" y="1094974"/>
                </a:moveTo>
                <a:cubicBezTo>
                  <a:pt x="627647" y="1096194"/>
                  <a:pt x="627647" y="1099123"/>
                  <a:pt x="626427" y="1100832"/>
                </a:cubicBezTo>
                <a:cubicBezTo>
                  <a:pt x="625695" y="1101808"/>
                  <a:pt x="623742" y="1101808"/>
                  <a:pt x="624230" y="1102784"/>
                </a:cubicBezTo>
                <a:cubicBezTo>
                  <a:pt x="618128" y="1097903"/>
                  <a:pt x="614223" y="1107666"/>
                  <a:pt x="610561" y="1110107"/>
                </a:cubicBezTo>
                <a:cubicBezTo>
                  <a:pt x="606412" y="1112548"/>
                  <a:pt x="602751" y="1115965"/>
                  <a:pt x="598357" y="1118406"/>
                </a:cubicBezTo>
                <a:cubicBezTo>
                  <a:pt x="595916" y="1120114"/>
                  <a:pt x="593475" y="1122311"/>
                  <a:pt x="590546" y="1124020"/>
                </a:cubicBezTo>
                <a:cubicBezTo>
                  <a:pt x="587861" y="1125973"/>
                  <a:pt x="583956" y="1126949"/>
                  <a:pt x="581759" y="1129878"/>
                </a:cubicBezTo>
                <a:cubicBezTo>
                  <a:pt x="589814" y="1139397"/>
                  <a:pt x="596160" y="1150137"/>
                  <a:pt x="604459" y="1160145"/>
                </a:cubicBezTo>
                <a:cubicBezTo>
                  <a:pt x="608853" y="1166003"/>
                  <a:pt x="612758" y="1171861"/>
                  <a:pt x="617396" y="1177963"/>
                </a:cubicBezTo>
                <a:cubicBezTo>
                  <a:pt x="621301" y="1183089"/>
                  <a:pt x="624963" y="1188459"/>
                  <a:pt x="628868" y="1193829"/>
                </a:cubicBezTo>
                <a:cubicBezTo>
                  <a:pt x="630821" y="1196270"/>
                  <a:pt x="633017" y="1198954"/>
                  <a:pt x="634726" y="1201639"/>
                </a:cubicBezTo>
                <a:cubicBezTo>
                  <a:pt x="638631" y="1207253"/>
                  <a:pt x="640096" y="1214820"/>
                  <a:pt x="642049" y="1221410"/>
                </a:cubicBezTo>
                <a:cubicBezTo>
                  <a:pt x="644001" y="1227757"/>
                  <a:pt x="645954" y="1234835"/>
                  <a:pt x="648639" y="1241914"/>
                </a:cubicBezTo>
                <a:cubicBezTo>
                  <a:pt x="648395" y="1242890"/>
                  <a:pt x="647174" y="1242890"/>
                  <a:pt x="647663" y="1244599"/>
                </a:cubicBezTo>
                <a:cubicBezTo>
                  <a:pt x="656938" y="1257535"/>
                  <a:pt x="666457" y="1269984"/>
                  <a:pt x="678174" y="1280724"/>
                </a:cubicBezTo>
                <a:cubicBezTo>
                  <a:pt x="688913" y="1280480"/>
                  <a:pt x="699409" y="1278283"/>
                  <a:pt x="709905" y="1276574"/>
                </a:cubicBezTo>
                <a:cubicBezTo>
                  <a:pt x="713078" y="1275598"/>
                  <a:pt x="716739" y="1274621"/>
                  <a:pt x="719912" y="1274377"/>
                </a:cubicBezTo>
                <a:cubicBezTo>
                  <a:pt x="721377" y="1274133"/>
                  <a:pt x="723330" y="1274621"/>
                  <a:pt x="724550" y="1274377"/>
                </a:cubicBezTo>
                <a:cubicBezTo>
                  <a:pt x="728211" y="1273401"/>
                  <a:pt x="731629" y="1270228"/>
                  <a:pt x="735778" y="1273157"/>
                </a:cubicBezTo>
                <a:cubicBezTo>
                  <a:pt x="746274" y="1270228"/>
                  <a:pt x="760675" y="1270472"/>
                  <a:pt x="767509" y="1263638"/>
                </a:cubicBezTo>
                <a:cubicBezTo>
                  <a:pt x="768729" y="1263149"/>
                  <a:pt x="771415" y="1263393"/>
                  <a:pt x="772391" y="1262661"/>
                </a:cubicBezTo>
                <a:cubicBezTo>
                  <a:pt x="771415" y="1259976"/>
                  <a:pt x="770194" y="1258024"/>
                  <a:pt x="768485" y="1255827"/>
                </a:cubicBezTo>
                <a:cubicBezTo>
                  <a:pt x="766777" y="1253630"/>
                  <a:pt x="764092" y="1252410"/>
                  <a:pt x="763848" y="1248504"/>
                </a:cubicBezTo>
                <a:cubicBezTo>
                  <a:pt x="755305" y="1240449"/>
                  <a:pt x="748470" y="1230686"/>
                  <a:pt x="739683" y="1222631"/>
                </a:cubicBezTo>
                <a:cubicBezTo>
                  <a:pt x="739683" y="1221410"/>
                  <a:pt x="739195" y="1221410"/>
                  <a:pt x="739195" y="1220434"/>
                </a:cubicBezTo>
                <a:cubicBezTo>
                  <a:pt x="729188" y="1212379"/>
                  <a:pt x="722109" y="1201639"/>
                  <a:pt x="712102" y="1193829"/>
                </a:cubicBezTo>
                <a:cubicBezTo>
                  <a:pt x="712102" y="1192364"/>
                  <a:pt x="712102" y="1191632"/>
                  <a:pt x="711613" y="1190900"/>
                </a:cubicBezTo>
                <a:cubicBezTo>
                  <a:pt x="695992" y="1175766"/>
                  <a:pt x="682811" y="1157704"/>
                  <a:pt x="666945" y="1142815"/>
                </a:cubicBezTo>
                <a:cubicBezTo>
                  <a:pt x="662796" y="1135004"/>
                  <a:pt x="654741" y="1131587"/>
                  <a:pt x="651080" y="1123288"/>
                </a:cubicBezTo>
                <a:cubicBezTo>
                  <a:pt x="648395" y="1121823"/>
                  <a:pt x="646198" y="1119870"/>
                  <a:pt x="645466" y="1116697"/>
                </a:cubicBezTo>
                <a:cubicBezTo>
                  <a:pt x="645222" y="1115721"/>
                  <a:pt x="643025" y="1116697"/>
                  <a:pt x="642781" y="1115477"/>
                </a:cubicBezTo>
                <a:lnTo>
                  <a:pt x="636799" y="1106384"/>
                </a:lnTo>
                <a:lnTo>
                  <a:pt x="636680" y="1106444"/>
                </a:lnTo>
                <a:lnTo>
                  <a:pt x="636435" y="1106444"/>
                </a:lnTo>
                <a:lnTo>
                  <a:pt x="635215" y="1104979"/>
                </a:lnTo>
                <a:lnTo>
                  <a:pt x="635214" y="1104981"/>
                </a:lnTo>
                <a:cubicBezTo>
                  <a:pt x="630821" y="1103761"/>
                  <a:pt x="633994" y="1098391"/>
                  <a:pt x="631065" y="1095462"/>
                </a:cubicBezTo>
                <a:cubicBezTo>
                  <a:pt x="630332" y="1095706"/>
                  <a:pt x="630332" y="1094974"/>
                  <a:pt x="629600" y="1094974"/>
                </a:cubicBezTo>
                <a:close/>
                <a:moveTo>
                  <a:pt x="1038934" y="1093021"/>
                </a:moveTo>
                <a:cubicBezTo>
                  <a:pt x="1038934" y="1093509"/>
                  <a:pt x="1038934" y="1093753"/>
                  <a:pt x="1038934" y="1094485"/>
                </a:cubicBezTo>
                <a:cubicBezTo>
                  <a:pt x="1041863" y="1098879"/>
                  <a:pt x="1048941" y="1094485"/>
                  <a:pt x="1053335" y="1096194"/>
                </a:cubicBezTo>
                <a:cubicBezTo>
                  <a:pt x="1053579" y="1094974"/>
                  <a:pt x="1054311" y="1094729"/>
                  <a:pt x="1054067" y="1093021"/>
                </a:cubicBezTo>
                <a:cubicBezTo>
                  <a:pt x="1049918" y="1092777"/>
                  <a:pt x="1043572" y="1092777"/>
                  <a:pt x="1038934" y="1093021"/>
                </a:cubicBezTo>
                <a:close/>
                <a:moveTo>
                  <a:pt x="1022824" y="1093021"/>
                </a:moveTo>
                <a:cubicBezTo>
                  <a:pt x="1024776" y="1093753"/>
                  <a:pt x="1025509" y="1096194"/>
                  <a:pt x="1027462" y="1097170"/>
                </a:cubicBezTo>
                <a:cubicBezTo>
                  <a:pt x="1028438" y="1096926"/>
                  <a:pt x="1027706" y="1094729"/>
                  <a:pt x="1027950" y="1093509"/>
                </a:cubicBezTo>
                <a:cubicBezTo>
                  <a:pt x="1027217" y="1092533"/>
                  <a:pt x="1023556" y="1090580"/>
                  <a:pt x="1022824" y="1093021"/>
                </a:cubicBezTo>
                <a:close/>
                <a:moveTo>
                  <a:pt x="1085066" y="1092043"/>
                </a:moveTo>
                <a:lnTo>
                  <a:pt x="1104935" y="1097186"/>
                </a:lnTo>
                <a:lnTo>
                  <a:pt x="1105326" y="1096925"/>
                </a:lnTo>
                <a:cubicBezTo>
                  <a:pt x="1107035" y="1097169"/>
                  <a:pt x="1108255" y="1098145"/>
                  <a:pt x="1109720" y="1099366"/>
                </a:cubicBezTo>
                <a:cubicBezTo>
                  <a:pt x="1109964" y="1099854"/>
                  <a:pt x="1110208" y="1100098"/>
                  <a:pt x="1109964" y="1100342"/>
                </a:cubicBezTo>
                <a:cubicBezTo>
                  <a:pt x="1109720" y="1100586"/>
                  <a:pt x="1109720" y="1100586"/>
                  <a:pt x="1109475" y="1100586"/>
                </a:cubicBezTo>
                <a:cubicBezTo>
                  <a:pt x="1109231" y="1100586"/>
                  <a:pt x="1109231" y="1100586"/>
                  <a:pt x="1108987" y="1100586"/>
                </a:cubicBezTo>
                <a:lnTo>
                  <a:pt x="1105326" y="1098527"/>
                </a:lnTo>
                <a:lnTo>
                  <a:pt x="1105326" y="1099122"/>
                </a:lnTo>
                <a:cubicBezTo>
                  <a:pt x="1100688" y="1096681"/>
                  <a:pt x="1094342" y="1095216"/>
                  <a:pt x="1088239" y="1094240"/>
                </a:cubicBezTo>
                <a:cubicBezTo>
                  <a:pt x="1088484" y="1097169"/>
                  <a:pt x="1090436" y="1097657"/>
                  <a:pt x="1090680" y="1100342"/>
                </a:cubicBezTo>
                <a:cubicBezTo>
                  <a:pt x="1095318" y="1100830"/>
                  <a:pt x="1101420" y="1102783"/>
                  <a:pt x="1101420" y="1106200"/>
                </a:cubicBezTo>
                <a:cubicBezTo>
                  <a:pt x="1093853" y="1102783"/>
                  <a:pt x="1084578" y="1101318"/>
                  <a:pt x="1075547" y="1102783"/>
                </a:cubicBezTo>
                <a:lnTo>
                  <a:pt x="1075652" y="1103309"/>
                </a:lnTo>
                <a:lnTo>
                  <a:pt x="1090192" y="1108641"/>
                </a:lnTo>
                <a:cubicBezTo>
                  <a:pt x="1092633" y="1109861"/>
                  <a:pt x="1095806" y="1112058"/>
                  <a:pt x="1096050" y="1114499"/>
                </a:cubicBezTo>
                <a:cubicBezTo>
                  <a:pt x="1088484" y="1111326"/>
                  <a:pt x="1081161" y="1108885"/>
                  <a:pt x="1071397" y="1110105"/>
                </a:cubicBezTo>
                <a:cubicBezTo>
                  <a:pt x="1072618" y="1116208"/>
                  <a:pt x="1088728" y="1115475"/>
                  <a:pt x="1088728" y="1123042"/>
                </a:cubicBezTo>
                <a:cubicBezTo>
                  <a:pt x="1085310" y="1122310"/>
                  <a:pt x="1083113" y="1119625"/>
                  <a:pt x="1079696" y="1119137"/>
                </a:cubicBezTo>
                <a:cubicBezTo>
                  <a:pt x="1075791" y="1118404"/>
                  <a:pt x="1072374" y="1119381"/>
                  <a:pt x="1069689" y="1117428"/>
                </a:cubicBezTo>
                <a:cubicBezTo>
                  <a:pt x="1068712" y="1120845"/>
                  <a:pt x="1075547" y="1120357"/>
                  <a:pt x="1075303" y="1124018"/>
                </a:cubicBezTo>
                <a:cubicBezTo>
                  <a:pt x="1069933" y="1122798"/>
                  <a:pt x="1062610" y="1120601"/>
                  <a:pt x="1063831" y="1113767"/>
                </a:cubicBezTo>
                <a:cubicBezTo>
                  <a:pt x="1064807" y="1112546"/>
                  <a:pt x="1066760" y="1113279"/>
                  <a:pt x="1068468" y="1113279"/>
                </a:cubicBezTo>
                <a:cubicBezTo>
                  <a:pt x="1065783" y="1108397"/>
                  <a:pt x="1069201" y="1105468"/>
                  <a:pt x="1073838" y="1104736"/>
                </a:cubicBezTo>
                <a:cubicBezTo>
                  <a:pt x="1073838" y="1104491"/>
                  <a:pt x="1073838" y="1104003"/>
                  <a:pt x="1073838" y="1103759"/>
                </a:cubicBezTo>
                <a:lnTo>
                  <a:pt x="1073944" y="1103801"/>
                </a:lnTo>
                <a:lnTo>
                  <a:pt x="1073838" y="1103271"/>
                </a:lnTo>
                <a:lnTo>
                  <a:pt x="1073985" y="1103076"/>
                </a:lnTo>
                <a:lnTo>
                  <a:pt x="1073594" y="1099366"/>
                </a:lnTo>
                <a:cubicBezTo>
                  <a:pt x="1077255" y="1097413"/>
                  <a:pt x="1083846" y="1098389"/>
                  <a:pt x="1087751" y="1099366"/>
                </a:cubicBezTo>
                <a:cubicBezTo>
                  <a:pt x="1087019" y="1096925"/>
                  <a:pt x="1083113" y="1095216"/>
                  <a:pt x="1085066" y="1092043"/>
                </a:cubicBezTo>
                <a:close/>
                <a:moveTo>
                  <a:pt x="349633" y="1091555"/>
                </a:moveTo>
                <a:cubicBezTo>
                  <a:pt x="350853" y="1095704"/>
                  <a:pt x="354026" y="1097413"/>
                  <a:pt x="355735" y="1100830"/>
                </a:cubicBezTo>
                <a:cubicBezTo>
                  <a:pt x="357932" y="1098633"/>
                  <a:pt x="361837" y="1098633"/>
                  <a:pt x="364766" y="1096925"/>
                </a:cubicBezTo>
                <a:cubicBezTo>
                  <a:pt x="359152" y="1095948"/>
                  <a:pt x="354026" y="1094240"/>
                  <a:pt x="349633" y="1091555"/>
                </a:cubicBezTo>
                <a:close/>
                <a:moveTo>
                  <a:pt x="539288" y="1091312"/>
                </a:moveTo>
                <a:lnTo>
                  <a:pt x="548482" y="1096027"/>
                </a:lnTo>
                <a:lnTo>
                  <a:pt x="548563" y="1095704"/>
                </a:lnTo>
                <a:lnTo>
                  <a:pt x="549212" y="1094838"/>
                </a:lnTo>
                <a:lnTo>
                  <a:pt x="548807" y="1094974"/>
                </a:lnTo>
                <a:cubicBezTo>
                  <a:pt x="545634" y="1093753"/>
                  <a:pt x="542705" y="1090336"/>
                  <a:pt x="539288" y="1091312"/>
                </a:cubicBezTo>
                <a:close/>
                <a:moveTo>
                  <a:pt x="312531" y="1091312"/>
                </a:moveTo>
                <a:cubicBezTo>
                  <a:pt x="311799" y="1107178"/>
                  <a:pt x="312287" y="1125484"/>
                  <a:pt x="313264" y="1141106"/>
                </a:cubicBezTo>
                <a:cubicBezTo>
                  <a:pt x="313996" y="1150137"/>
                  <a:pt x="313264" y="1158924"/>
                  <a:pt x="313752" y="1167223"/>
                </a:cubicBezTo>
                <a:cubicBezTo>
                  <a:pt x="313996" y="1169664"/>
                  <a:pt x="314728" y="1172105"/>
                  <a:pt x="314728" y="1174302"/>
                </a:cubicBezTo>
                <a:cubicBezTo>
                  <a:pt x="314728" y="1179428"/>
                  <a:pt x="313752" y="1184553"/>
                  <a:pt x="313752" y="1189435"/>
                </a:cubicBezTo>
                <a:cubicBezTo>
                  <a:pt x="314484" y="1218237"/>
                  <a:pt x="319854" y="1247040"/>
                  <a:pt x="318389" y="1278039"/>
                </a:cubicBezTo>
                <a:cubicBezTo>
                  <a:pt x="321074" y="1278771"/>
                  <a:pt x="322295" y="1281212"/>
                  <a:pt x="322295" y="1282920"/>
                </a:cubicBezTo>
                <a:cubicBezTo>
                  <a:pt x="325468" y="1282676"/>
                  <a:pt x="327665" y="1281212"/>
                  <a:pt x="331326" y="1281212"/>
                </a:cubicBezTo>
                <a:cubicBezTo>
                  <a:pt x="333523" y="1284141"/>
                  <a:pt x="332058" y="1286826"/>
                  <a:pt x="331814" y="1290243"/>
                </a:cubicBezTo>
                <a:cubicBezTo>
                  <a:pt x="340846" y="1295369"/>
                  <a:pt x="351829" y="1296101"/>
                  <a:pt x="364278" y="1298054"/>
                </a:cubicBezTo>
                <a:cubicBezTo>
                  <a:pt x="366475" y="1298298"/>
                  <a:pt x="368183" y="1299030"/>
                  <a:pt x="369892" y="1299518"/>
                </a:cubicBezTo>
                <a:cubicBezTo>
                  <a:pt x="375506" y="1300495"/>
                  <a:pt x="381120" y="1300006"/>
                  <a:pt x="386734" y="1300495"/>
                </a:cubicBezTo>
                <a:cubicBezTo>
                  <a:pt x="388930" y="1300739"/>
                  <a:pt x="391127" y="1301959"/>
                  <a:pt x="393080" y="1302203"/>
                </a:cubicBezTo>
                <a:cubicBezTo>
                  <a:pt x="395521" y="1302447"/>
                  <a:pt x="397962" y="1302203"/>
                  <a:pt x="400403" y="1302203"/>
                </a:cubicBezTo>
                <a:cubicBezTo>
                  <a:pt x="411875" y="1302691"/>
                  <a:pt x="425788" y="1303668"/>
                  <a:pt x="436772" y="1304400"/>
                </a:cubicBezTo>
                <a:cubicBezTo>
                  <a:pt x="450440" y="1305376"/>
                  <a:pt x="463621" y="1308305"/>
                  <a:pt x="476313" y="1306353"/>
                </a:cubicBezTo>
                <a:cubicBezTo>
                  <a:pt x="475337" y="1305620"/>
                  <a:pt x="476313" y="1303912"/>
                  <a:pt x="475581" y="1302203"/>
                </a:cubicBezTo>
                <a:cubicBezTo>
                  <a:pt x="474849" y="1298786"/>
                  <a:pt x="472408" y="1296101"/>
                  <a:pt x="470944" y="1293904"/>
                </a:cubicBezTo>
                <a:cubicBezTo>
                  <a:pt x="466794" y="1288046"/>
                  <a:pt x="461912" y="1282432"/>
                  <a:pt x="458251" y="1277062"/>
                </a:cubicBezTo>
                <a:cubicBezTo>
                  <a:pt x="456543" y="1274621"/>
                  <a:pt x="455810" y="1271448"/>
                  <a:pt x="453125" y="1270228"/>
                </a:cubicBezTo>
                <a:cubicBezTo>
                  <a:pt x="452637" y="1265834"/>
                  <a:pt x="448732" y="1263882"/>
                  <a:pt x="446779" y="1261197"/>
                </a:cubicBezTo>
                <a:cubicBezTo>
                  <a:pt x="446291" y="1260220"/>
                  <a:pt x="446291" y="1258756"/>
                  <a:pt x="445803" y="1258268"/>
                </a:cubicBezTo>
                <a:cubicBezTo>
                  <a:pt x="444094" y="1255583"/>
                  <a:pt x="441897" y="1253874"/>
                  <a:pt x="440677" y="1251677"/>
                </a:cubicBezTo>
                <a:cubicBezTo>
                  <a:pt x="441653" y="1244843"/>
                  <a:pt x="434819" y="1241182"/>
                  <a:pt x="431646" y="1236788"/>
                </a:cubicBezTo>
                <a:cubicBezTo>
                  <a:pt x="428961" y="1230686"/>
                  <a:pt x="423591" y="1227024"/>
                  <a:pt x="419197" y="1221899"/>
                </a:cubicBezTo>
                <a:cubicBezTo>
                  <a:pt x="419197" y="1218481"/>
                  <a:pt x="416268" y="1217261"/>
                  <a:pt x="417000" y="1214820"/>
                </a:cubicBezTo>
                <a:cubicBezTo>
                  <a:pt x="414071" y="1215308"/>
                  <a:pt x="411875" y="1210915"/>
                  <a:pt x="410166" y="1208474"/>
                </a:cubicBezTo>
                <a:cubicBezTo>
                  <a:pt x="407725" y="1207253"/>
                  <a:pt x="405772" y="1204813"/>
                  <a:pt x="404064" y="1203592"/>
                </a:cubicBezTo>
                <a:cubicBezTo>
                  <a:pt x="404064" y="1200907"/>
                  <a:pt x="402111" y="1198466"/>
                  <a:pt x="400647" y="1197002"/>
                </a:cubicBezTo>
                <a:cubicBezTo>
                  <a:pt x="396253" y="1191144"/>
                  <a:pt x="391860" y="1185774"/>
                  <a:pt x="386978" y="1180892"/>
                </a:cubicBezTo>
                <a:cubicBezTo>
                  <a:pt x="384293" y="1176010"/>
                  <a:pt x="380876" y="1172105"/>
                  <a:pt x="376970" y="1167955"/>
                </a:cubicBezTo>
                <a:cubicBezTo>
                  <a:pt x="373309" y="1163806"/>
                  <a:pt x="370380" y="1159412"/>
                  <a:pt x="365986" y="1155995"/>
                </a:cubicBezTo>
                <a:cubicBezTo>
                  <a:pt x="361837" y="1148429"/>
                  <a:pt x="356223" y="1145255"/>
                  <a:pt x="353050" y="1137201"/>
                </a:cubicBezTo>
                <a:cubicBezTo>
                  <a:pt x="351585" y="1136956"/>
                  <a:pt x="350609" y="1136712"/>
                  <a:pt x="350365" y="1135492"/>
                </a:cubicBezTo>
                <a:cubicBezTo>
                  <a:pt x="345239" y="1127193"/>
                  <a:pt x="337916" y="1120847"/>
                  <a:pt x="332547" y="1112304"/>
                </a:cubicBezTo>
                <a:cubicBezTo>
                  <a:pt x="325468" y="1105713"/>
                  <a:pt x="318633" y="1098635"/>
                  <a:pt x="312531" y="1091312"/>
                </a:cubicBezTo>
                <a:close/>
                <a:moveTo>
                  <a:pt x="875151" y="1090580"/>
                </a:moveTo>
                <a:cubicBezTo>
                  <a:pt x="875395" y="1093021"/>
                  <a:pt x="880766" y="1097658"/>
                  <a:pt x="884427" y="1096682"/>
                </a:cubicBezTo>
                <a:cubicBezTo>
                  <a:pt x="881986" y="1093753"/>
                  <a:pt x="879057" y="1091800"/>
                  <a:pt x="875151" y="1090580"/>
                </a:cubicBezTo>
                <a:close/>
                <a:moveTo>
                  <a:pt x="1272769" y="1088627"/>
                </a:moveTo>
                <a:cubicBezTo>
                  <a:pt x="1269108" y="1088871"/>
                  <a:pt x="1264714" y="1088627"/>
                  <a:pt x="1260809" y="1089115"/>
                </a:cubicBezTo>
                <a:cubicBezTo>
                  <a:pt x="1258124" y="1089604"/>
                  <a:pt x="1253242" y="1090336"/>
                  <a:pt x="1253242" y="1093753"/>
                </a:cubicBezTo>
                <a:cubicBezTo>
                  <a:pt x="1259100" y="1093753"/>
                  <a:pt x="1265446" y="1093509"/>
                  <a:pt x="1270572" y="1093021"/>
                </a:cubicBezTo>
                <a:cubicBezTo>
                  <a:pt x="1268375" y="1089604"/>
                  <a:pt x="1273990" y="1091800"/>
                  <a:pt x="1272769" y="1088627"/>
                </a:cubicBezTo>
                <a:close/>
                <a:moveTo>
                  <a:pt x="1037957" y="1088627"/>
                </a:moveTo>
                <a:cubicBezTo>
                  <a:pt x="1038201" y="1088627"/>
                  <a:pt x="1038446" y="1088627"/>
                  <a:pt x="1038446" y="1089115"/>
                </a:cubicBezTo>
                <a:cubicBezTo>
                  <a:pt x="1038690" y="1089115"/>
                  <a:pt x="1038934" y="1089115"/>
                  <a:pt x="1039178" y="1089115"/>
                </a:cubicBezTo>
                <a:cubicBezTo>
                  <a:pt x="1039910" y="1087651"/>
                  <a:pt x="1037713" y="1087407"/>
                  <a:pt x="1037957" y="1088627"/>
                </a:cubicBezTo>
                <a:close/>
                <a:moveTo>
                  <a:pt x="360128" y="1087161"/>
                </a:moveTo>
                <a:cubicBezTo>
                  <a:pt x="357443" y="1087405"/>
                  <a:pt x="353782" y="1087161"/>
                  <a:pt x="352806" y="1089358"/>
                </a:cubicBezTo>
                <a:cubicBezTo>
                  <a:pt x="357443" y="1093019"/>
                  <a:pt x="366719" y="1095460"/>
                  <a:pt x="374285" y="1097657"/>
                </a:cubicBezTo>
                <a:cubicBezTo>
                  <a:pt x="379655" y="1099365"/>
                  <a:pt x="386002" y="1100098"/>
                  <a:pt x="392592" y="1100586"/>
                </a:cubicBezTo>
                <a:lnTo>
                  <a:pt x="393002" y="1099560"/>
                </a:lnTo>
                <a:lnTo>
                  <a:pt x="392593" y="1098877"/>
                </a:lnTo>
                <a:lnTo>
                  <a:pt x="388090" y="1091768"/>
                </a:lnTo>
                <a:lnTo>
                  <a:pt x="382828" y="1087649"/>
                </a:lnTo>
                <a:cubicBezTo>
                  <a:pt x="380143" y="1087649"/>
                  <a:pt x="376970" y="1088626"/>
                  <a:pt x="373309" y="1087649"/>
                </a:cubicBezTo>
                <a:cubicBezTo>
                  <a:pt x="370380" y="1087161"/>
                  <a:pt x="364766" y="1086917"/>
                  <a:pt x="360128" y="1087161"/>
                </a:cubicBezTo>
                <a:close/>
                <a:moveTo>
                  <a:pt x="143282" y="1086482"/>
                </a:moveTo>
                <a:lnTo>
                  <a:pt x="134348" y="1091312"/>
                </a:lnTo>
                <a:cubicBezTo>
                  <a:pt x="135325" y="1094241"/>
                  <a:pt x="137277" y="1096682"/>
                  <a:pt x="138742" y="1099123"/>
                </a:cubicBezTo>
                <a:cubicBezTo>
                  <a:pt x="140206" y="1101320"/>
                  <a:pt x="141182" y="1104493"/>
                  <a:pt x="143868" y="1105469"/>
                </a:cubicBezTo>
                <a:cubicBezTo>
                  <a:pt x="145088" y="1104005"/>
                  <a:pt x="143868" y="1102052"/>
                  <a:pt x="143379" y="1100832"/>
                </a:cubicBezTo>
                <a:cubicBezTo>
                  <a:pt x="143868" y="1100343"/>
                  <a:pt x="145331" y="1100099"/>
                  <a:pt x="146064" y="1099611"/>
                </a:cubicBezTo>
                <a:cubicBezTo>
                  <a:pt x="145088" y="1099611"/>
                  <a:pt x="144356" y="1098879"/>
                  <a:pt x="144356" y="1097903"/>
                </a:cubicBezTo>
                <a:cubicBezTo>
                  <a:pt x="145088" y="1093021"/>
                  <a:pt x="149238" y="1091556"/>
                  <a:pt x="153387" y="1090092"/>
                </a:cubicBezTo>
                <a:cubicBezTo>
                  <a:pt x="153143" y="1088017"/>
                  <a:pt x="152227" y="1087590"/>
                  <a:pt x="151190" y="1087468"/>
                </a:cubicBezTo>
                <a:lnTo>
                  <a:pt x="149449" y="1086996"/>
                </a:lnTo>
                <a:lnTo>
                  <a:pt x="149482" y="1087161"/>
                </a:lnTo>
                <a:cubicBezTo>
                  <a:pt x="149238" y="1087405"/>
                  <a:pt x="148994" y="1087405"/>
                  <a:pt x="148749" y="1087405"/>
                </a:cubicBezTo>
                <a:cubicBezTo>
                  <a:pt x="148749" y="1087405"/>
                  <a:pt x="148505" y="1087405"/>
                  <a:pt x="148261" y="1087161"/>
                </a:cubicBezTo>
                <a:close/>
                <a:moveTo>
                  <a:pt x="1106181" y="1086215"/>
                </a:moveTo>
                <a:cubicBezTo>
                  <a:pt x="1112039" y="1086612"/>
                  <a:pt x="1117897" y="1087771"/>
                  <a:pt x="1123632" y="1088870"/>
                </a:cubicBezTo>
                <a:lnTo>
                  <a:pt x="1125829" y="1089358"/>
                </a:lnTo>
                <a:cubicBezTo>
                  <a:pt x="1126317" y="1089358"/>
                  <a:pt x="1126562" y="1090090"/>
                  <a:pt x="1126562" y="1090579"/>
                </a:cubicBezTo>
                <a:cubicBezTo>
                  <a:pt x="1126562" y="1090823"/>
                  <a:pt x="1126073" y="1091067"/>
                  <a:pt x="1125829" y="1091067"/>
                </a:cubicBezTo>
                <a:lnTo>
                  <a:pt x="1123388" y="1090579"/>
                </a:lnTo>
                <a:cubicBezTo>
                  <a:pt x="1111916" y="1088382"/>
                  <a:pt x="1100200" y="1086429"/>
                  <a:pt x="1089216" y="1089602"/>
                </a:cubicBezTo>
                <a:cubicBezTo>
                  <a:pt x="1088728" y="1090090"/>
                  <a:pt x="1088240" y="1089602"/>
                  <a:pt x="1088240" y="1089114"/>
                </a:cubicBezTo>
                <a:cubicBezTo>
                  <a:pt x="1087996" y="1088626"/>
                  <a:pt x="1088240" y="1088382"/>
                  <a:pt x="1088728" y="1088138"/>
                </a:cubicBezTo>
                <a:cubicBezTo>
                  <a:pt x="1094464" y="1086185"/>
                  <a:pt x="1100322" y="1085819"/>
                  <a:pt x="1106181" y="1086215"/>
                </a:cubicBezTo>
                <a:close/>
                <a:moveTo>
                  <a:pt x="24509" y="1085210"/>
                </a:moveTo>
                <a:cubicBezTo>
                  <a:pt x="25485" y="1087651"/>
                  <a:pt x="21579" y="1091068"/>
                  <a:pt x="24997" y="1091800"/>
                </a:cubicBezTo>
                <a:cubicBezTo>
                  <a:pt x="25485" y="1089604"/>
                  <a:pt x="27194" y="1085454"/>
                  <a:pt x="24509" y="1085210"/>
                </a:cubicBezTo>
                <a:close/>
                <a:moveTo>
                  <a:pt x="297659" y="1084733"/>
                </a:moveTo>
                <a:lnTo>
                  <a:pt x="300083" y="1089360"/>
                </a:lnTo>
                <a:cubicBezTo>
                  <a:pt x="298619" y="1090336"/>
                  <a:pt x="297886" y="1088383"/>
                  <a:pt x="296666" y="1089848"/>
                </a:cubicBezTo>
                <a:cubicBezTo>
                  <a:pt x="297642" y="1091312"/>
                  <a:pt x="301059" y="1090580"/>
                  <a:pt x="301547" y="1092533"/>
                </a:cubicBezTo>
                <a:lnTo>
                  <a:pt x="300571" y="1092777"/>
                </a:lnTo>
                <a:lnTo>
                  <a:pt x="300328" y="1093141"/>
                </a:lnTo>
                <a:lnTo>
                  <a:pt x="301060" y="1093263"/>
                </a:lnTo>
                <a:lnTo>
                  <a:pt x="301513" y="1093716"/>
                </a:lnTo>
                <a:lnTo>
                  <a:pt x="302036" y="1093021"/>
                </a:lnTo>
                <a:cubicBezTo>
                  <a:pt x="302280" y="1093021"/>
                  <a:pt x="302524" y="1093021"/>
                  <a:pt x="303012" y="1093021"/>
                </a:cubicBezTo>
                <a:lnTo>
                  <a:pt x="303012" y="1088682"/>
                </a:lnTo>
                <a:lnTo>
                  <a:pt x="300083" y="1086429"/>
                </a:lnTo>
                <a:close/>
                <a:moveTo>
                  <a:pt x="297398" y="1084234"/>
                </a:moveTo>
                <a:lnTo>
                  <a:pt x="297635" y="1084687"/>
                </a:lnTo>
                <a:lnTo>
                  <a:pt x="297544" y="1084234"/>
                </a:lnTo>
                <a:close/>
                <a:moveTo>
                  <a:pt x="1396521" y="1083990"/>
                </a:moveTo>
                <a:cubicBezTo>
                  <a:pt x="1393592" y="1086675"/>
                  <a:pt x="1395301" y="1092289"/>
                  <a:pt x="1390907" y="1093509"/>
                </a:cubicBezTo>
                <a:cubicBezTo>
                  <a:pt x="1391883" y="1097903"/>
                  <a:pt x="1394812" y="1100343"/>
                  <a:pt x="1396765" y="1104005"/>
                </a:cubicBezTo>
                <a:lnTo>
                  <a:pt x="1396765" y="1104247"/>
                </a:lnTo>
                <a:lnTo>
                  <a:pt x="1397009" y="1104003"/>
                </a:lnTo>
                <a:lnTo>
                  <a:pt x="1397986" y="1104198"/>
                </a:lnTo>
                <a:lnTo>
                  <a:pt x="1397986" y="1104005"/>
                </a:lnTo>
                <a:lnTo>
                  <a:pt x="1398229" y="1104005"/>
                </a:lnTo>
                <a:cubicBezTo>
                  <a:pt x="1398718" y="1097658"/>
                  <a:pt x="1400914" y="1088627"/>
                  <a:pt x="1396521" y="1083990"/>
                </a:cubicBezTo>
                <a:close/>
                <a:moveTo>
                  <a:pt x="429937" y="1082524"/>
                </a:moveTo>
                <a:cubicBezTo>
                  <a:pt x="430181" y="1082280"/>
                  <a:pt x="430669" y="1082280"/>
                  <a:pt x="430914" y="1082524"/>
                </a:cubicBezTo>
                <a:cubicBezTo>
                  <a:pt x="444094" y="1093020"/>
                  <a:pt x="456054" y="1105956"/>
                  <a:pt x="467283" y="1118405"/>
                </a:cubicBezTo>
                <a:lnTo>
                  <a:pt x="470954" y="1122305"/>
                </a:lnTo>
                <a:lnTo>
                  <a:pt x="471921" y="1121822"/>
                </a:lnTo>
                <a:lnTo>
                  <a:pt x="472165" y="1121822"/>
                </a:lnTo>
                <a:lnTo>
                  <a:pt x="472409" y="1121822"/>
                </a:lnTo>
                <a:cubicBezTo>
                  <a:pt x="474605" y="1123287"/>
                  <a:pt x="476802" y="1125239"/>
                  <a:pt x="478755" y="1126704"/>
                </a:cubicBezTo>
                <a:lnTo>
                  <a:pt x="488112" y="1132552"/>
                </a:lnTo>
                <a:lnTo>
                  <a:pt x="489903" y="1131159"/>
                </a:lnTo>
                <a:lnTo>
                  <a:pt x="473873" y="1117917"/>
                </a:lnTo>
                <a:cubicBezTo>
                  <a:pt x="472409" y="1116940"/>
                  <a:pt x="471433" y="1115720"/>
                  <a:pt x="469968" y="1114499"/>
                </a:cubicBezTo>
                <a:cubicBezTo>
                  <a:pt x="469724" y="1114255"/>
                  <a:pt x="469724" y="1113767"/>
                  <a:pt x="469968" y="1113523"/>
                </a:cubicBezTo>
                <a:cubicBezTo>
                  <a:pt x="470212" y="1113279"/>
                  <a:pt x="470456" y="1113279"/>
                  <a:pt x="470700" y="1113523"/>
                </a:cubicBezTo>
                <a:cubicBezTo>
                  <a:pt x="472164" y="1114499"/>
                  <a:pt x="473385" y="1115720"/>
                  <a:pt x="474605" y="1117184"/>
                </a:cubicBezTo>
                <a:cubicBezTo>
                  <a:pt x="479731" y="1122066"/>
                  <a:pt x="485101" y="1127192"/>
                  <a:pt x="491203" y="1130853"/>
                </a:cubicBezTo>
                <a:lnTo>
                  <a:pt x="491278" y="1131153"/>
                </a:lnTo>
                <a:lnTo>
                  <a:pt x="491447" y="1131097"/>
                </a:lnTo>
                <a:cubicBezTo>
                  <a:pt x="493400" y="1132806"/>
                  <a:pt x="495597" y="1134026"/>
                  <a:pt x="497305" y="1135979"/>
                </a:cubicBezTo>
                <a:lnTo>
                  <a:pt x="499063" y="1136858"/>
                </a:lnTo>
                <a:lnTo>
                  <a:pt x="499014" y="1136711"/>
                </a:lnTo>
                <a:lnTo>
                  <a:pt x="499895" y="1136050"/>
                </a:lnTo>
                <a:lnTo>
                  <a:pt x="487786" y="1122310"/>
                </a:lnTo>
                <a:cubicBezTo>
                  <a:pt x="482661" y="1116696"/>
                  <a:pt x="477290" y="1110838"/>
                  <a:pt x="472653" y="1104980"/>
                </a:cubicBezTo>
                <a:lnTo>
                  <a:pt x="472653" y="1104736"/>
                </a:lnTo>
                <a:lnTo>
                  <a:pt x="472409" y="1104736"/>
                </a:lnTo>
                <a:cubicBezTo>
                  <a:pt x="465330" y="1097658"/>
                  <a:pt x="459472" y="1090823"/>
                  <a:pt x="453858" y="1084477"/>
                </a:cubicBezTo>
                <a:cubicBezTo>
                  <a:pt x="453858" y="1083989"/>
                  <a:pt x="453858" y="1083745"/>
                  <a:pt x="454102" y="1083500"/>
                </a:cubicBezTo>
                <a:cubicBezTo>
                  <a:pt x="454102" y="1083256"/>
                  <a:pt x="454834" y="1083500"/>
                  <a:pt x="454834" y="1083500"/>
                </a:cubicBezTo>
                <a:lnTo>
                  <a:pt x="473025" y="1103874"/>
                </a:lnTo>
                <a:lnTo>
                  <a:pt x="473141" y="1103759"/>
                </a:lnTo>
                <a:cubicBezTo>
                  <a:pt x="473873" y="1103759"/>
                  <a:pt x="476070" y="1104003"/>
                  <a:pt x="477046" y="1105712"/>
                </a:cubicBezTo>
                <a:cubicBezTo>
                  <a:pt x="476803" y="1105956"/>
                  <a:pt x="476803" y="1106200"/>
                  <a:pt x="476314" y="1106444"/>
                </a:cubicBezTo>
                <a:cubicBezTo>
                  <a:pt x="476070" y="1106444"/>
                  <a:pt x="476070" y="1106200"/>
                  <a:pt x="475826" y="1106200"/>
                </a:cubicBezTo>
                <a:lnTo>
                  <a:pt x="474847" y="1105666"/>
                </a:lnTo>
                <a:lnTo>
                  <a:pt x="488519" y="1121578"/>
                </a:lnTo>
                <a:lnTo>
                  <a:pt x="501055" y="1135802"/>
                </a:lnTo>
                <a:lnTo>
                  <a:pt x="501211" y="1135491"/>
                </a:lnTo>
                <a:cubicBezTo>
                  <a:pt x="502675" y="1136956"/>
                  <a:pt x="505360" y="1136956"/>
                  <a:pt x="505360" y="1139640"/>
                </a:cubicBezTo>
                <a:lnTo>
                  <a:pt x="505605" y="1139640"/>
                </a:lnTo>
                <a:cubicBezTo>
                  <a:pt x="508778" y="1143057"/>
                  <a:pt x="511463" y="1145498"/>
                  <a:pt x="513659" y="1148671"/>
                </a:cubicBezTo>
                <a:lnTo>
                  <a:pt x="513658" y="1148673"/>
                </a:lnTo>
                <a:lnTo>
                  <a:pt x="513904" y="1148427"/>
                </a:lnTo>
                <a:cubicBezTo>
                  <a:pt x="516100" y="1149160"/>
                  <a:pt x="516833" y="1151112"/>
                  <a:pt x="519518" y="1151112"/>
                </a:cubicBezTo>
                <a:lnTo>
                  <a:pt x="519917" y="1154511"/>
                </a:lnTo>
                <a:lnTo>
                  <a:pt x="520006" y="1154529"/>
                </a:lnTo>
                <a:cubicBezTo>
                  <a:pt x="520250" y="1155506"/>
                  <a:pt x="520982" y="1155994"/>
                  <a:pt x="521471" y="1156482"/>
                </a:cubicBezTo>
                <a:lnTo>
                  <a:pt x="523845" y="1159721"/>
                </a:lnTo>
                <a:lnTo>
                  <a:pt x="523911" y="1159655"/>
                </a:lnTo>
                <a:cubicBezTo>
                  <a:pt x="525131" y="1160876"/>
                  <a:pt x="527084" y="1161852"/>
                  <a:pt x="529769" y="1161608"/>
                </a:cubicBezTo>
                <a:lnTo>
                  <a:pt x="531293" y="1165798"/>
                </a:lnTo>
                <a:lnTo>
                  <a:pt x="531966" y="1166246"/>
                </a:lnTo>
                <a:cubicBezTo>
                  <a:pt x="532454" y="1167710"/>
                  <a:pt x="533918" y="1168931"/>
                  <a:pt x="535139" y="1170151"/>
                </a:cubicBezTo>
                <a:cubicBezTo>
                  <a:pt x="536115" y="1171372"/>
                  <a:pt x="537580" y="1172348"/>
                  <a:pt x="538312" y="1174057"/>
                </a:cubicBezTo>
                <a:lnTo>
                  <a:pt x="538215" y="1174300"/>
                </a:lnTo>
                <a:lnTo>
                  <a:pt x="538311" y="1174300"/>
                </a:lnTo>
                <a:cubicBezTo>
                  <a:pt x="539776" y="1175277"/>
                  <a:pt x="540752" y="1176009"/>
                  <a:pt x="541729" y="1177474"/>
                </a:cubicBezTo>
                <a:lnTo>
                  <a:pt x="541565" y="1177528"/>
                </a:lnTo>
                <a:lnTo>
                  <a:pt x="550761" y="1186016"/>
                </a:lnTo>
                <a:cubicBezTo>
                  <a:pt x="551005" y="1186505"/>
                  <a:pt x="551005" y="1186993"/>
                  <a:pt x="550761" y="1187237"/>
                </a:cubicBezTo>
                <a:cubicBezTo>
                  <a:pt x="550517" y="1187237"/>
                  <a:pt x="550273" y="1187237"/>
                  <a:pt x="550273" y="1187237"/>
                </a:cubicBezTo>
                <a:cubicBezTo>
                  <a:pt x="550028" y="1187237"/>
                  <a:pt x="550028" y="1187237"/>
                  <a:pt x="549541" y="1186993"/>
                </a:cubicBezTo>
                <a:lnTo>
                  <a:pt x="540546" y="1178472"/>
                </a:lnTo>
                <a:lnTo>
                  <a:pt x="533918" y="1179182"/>
                </a:lnTo>
                <a:lnTo>
                  <a:pt x="523182" y="1168685"/>
                </a:lnTo>
                <a:lnTo>
                  <a:pt x="523179" y="1168686"/>
                </a:lnTo>
                <a:lnTo>
                  <a:pt x="522691" y="1168442"/>
                </a:lnTo>
                <a:lnTo>
                  <a:pt x="521958" y="1167954"/>
                </a:lnTo>
                <a:lnTo>
                  <a:pt x="521470" y="1167466"/>
                </a:lnTo>
                <a:lnTo>
                  <a:pt x="521421" y="1167175"/>
                </a:lnTo>
                <a:lnTo>
                  <a:pt x="513659" y="1159655"/>
                </a:lnTo>
                <a:lnTo>
                  <a:pt x="514207" y="1159472"/>
                </a:lnTo>
                <a:lnTo>
                  <a:pt x="507313" y="1152577"/>
                </a:lnTo>
                <a:lnTo>
                  <a:pt x="507367" y="1152523"/>
                </a:lnTo>
                <a:lnTo>
                  <a:pt x="502920" y="1146963"/>
                </a:lnTo>
                <a:lnTo>
                  <a:pt x="503080" y="1146909"/>
                </a:lnTo>
                <a:lnTo>
                  <a:pt x="498037" y="1142325"/>
                </a:lnTo>
                <a:lnTo>
                  <a:pt x="494810" y="1138867"/>
                </a:lnTo>
                <a:lnTo>
                  <a:pt x="494620" y="1139152"/>
                </a:lnTo>
                <a:cubicBezTo>
                  <a:pt x="492423" y="1137443"/>
                  <a:pt x="489739" y="1136467"/>
                  <a:pt x="487786" y="1134514"/>
                </a:cubicBezTo>
                <a:lnTo>
                  <a:pt x="487924" y="1133960"/>
                </a:lnTo>
                <a:lnTo>
                  <a:pt x="477779" y="1127680"/>
                </a:lnTo>
                <a:cubicBezTo>
                  <a:pt x="476070" y="1125971"/>
                  <a:pt x="473873" y="1124263"/>
                  <a:pt x="472165" y="1123042"/>
                </a:cubicBezTo>
                <a:lnTo>
                  <a:pt x="471706" y="1123386"/>
                </a:lnTo>
                <a:lnTo>
                  <a:pt x="474850" y="1126948"/>
                </a:lnTo>
                <a:cubicBezTo>
                  <a:pt x="475826" y="1127680"/>
                  <a:pt x="476802" y="1128656"/>
                  <a:pt x="477535" y="1129388"/>
                </a:cubicBezTo>
                <a:cubicBezTo>
                  <a:pt x="477779" y="1129633"/>
                  <a:pt x="477779" y="1129877"/>
                  <a:pt x="477535" y="1130121"/>
                </a:cubicBezTo>
                <a:lnTo>
                  <a:pt x="477290" y="1130609"/>
                </a:lnTo>
                <a:cubicBezTo>
                  <a:pt x="477046" y="1130609"/>
                  <a:pt x="477046" y="1130121"/>
                  <a:pt x="476802" y="1130121"/>
                </a:cubicBezTo>
                <a:cubicBezTo>
                  <a:pt x="476314" y="1129388"/>
                  <a:pt x="475094" y="1128656"/>
                  <a:pt x="474362" y="1127680"/>
                </a:cubicBezTo>
                <a:lnTo>
                  <a:pt x="470839" y="1123949"/>
                </a:lnTo>
                <a:lnTo>
                  <a:pt x="470700" y="1124019"/>
                </a:lnTo>
                <a:cubicBezTo>
                  <a:pt x="470455" y="1124019"/>
                  <a:pt x="470455" y="1123775"/>
                  <a:pt x="470211" y="1123775"/>
                </a:cubicBezTo>
                <a:cubicBezTo>
                  <a:pt x="469235" y="1122310"/>
                  <a:pt x="467770" y="1121090"/>
                  <a:pt x="466306" y="1119381"/>
                </a:cubicBezTo>
                <a:cubicBezTo>
                  <a:pt x="454834" y="1106933"/>
                  <a:pt x="443118" y="1094484"/>
                  <a:pt x="429937" y="1083500"/>
                </a:cubicBezTo>
                <a:cubicBezTo>
                  <a:pt x="429693" y="1083256"/>
                  <a:pt x="429693" y="1082768"/>
                  <a:pt x="429937" y="1082524"/>
                </a:cubicBezTo>
                <a:close/>
                <a:moveTo>
                  <a:pt x="851719" y="1080572"/>
                </a:moveTo>
                <a:cubicBezTo>
                  <a:pt x="845617" y="1083257"/>
                  <a:pt x="836586" y="1083990"/>
                  <a:pt x="829751" y="1087407"/>
                </a:cubicBezTo>
                <a:cubicBezTo>
                  <a:pt x="825114" y="1085698"/>
                  <a:pt x="822184" y="1090580"/>
                  <a:pt x="816082" y="1089115"/>
                </a:cubicBezTo>
                <a:cubicBezTo>
                  <a:pt x="809980" y="1091556"/>
                  <a:pt x="801926" y="1091800"/>
                  <a:pt x="794603" y="1093021"/>
                </a:cubicBezTo>
                <a:cubicBezTo>
                  <a:pt x="792406" y="1095462"/>
                  <a:pt x="786792" y="1094974"/>
                  <a:pt x="784595" y="1095462"/>
                </a:cubicBezTo>
                <a:cubicBezTo>
                  <a:pt x="782398" y="1095950"/>
                  <a:pt x="780690" y="1097658"/>
                  <a:pt x="778249" y="1095950"/>
                </a:cubicBezTo>
                <a:cubicBezTo>
                  <a:pt x="774344" y="1098147"/>
                  <a:pt x="769462" y="1099123"/>
                  <a:pt x="765801" y="1099367"/>
                </a:cubicBezTo>
                <a:cubicBezTo>
                  <a:pt x="756769" y="1099855"/>
                  <a:pt x="750667" y="1097903"/>
                  <a:pt x="743344" y="1097170"/>
                </a:cubicBezTo>
                <a:cubicBezTo>
                  <a:pt x="738463" y="1096682"/>
                  <a:pt x="733581" y="1096682"/>
                  <a:pt x="729188" y="1095462"/>
                </a:cubicBezTo>
                <a:cubicBezTo>
                  <a:pt x="725282" y="1094729"/>
                  <a:pt x="719424" y="1092777"/>
                  <a:pt x="715763" y="1091800"/>
                </a:cubicBezTo>
                <a:cubicBezTo>
                  <a:pt x="715031" y="1091556"/>
                  <a:pt x="715031" y="1092044"/>
                  <a:pt x="714542" y="1091800"/>
                </a:cubicBezTo>
                <a:cubicBezTo>
                  <a:pt x="712102" y="1091068"/>
                  <a:pt x="709905" y="1091312"/>
                  <a:pt x="707220" y="1090824"/>
                </a:cubicBezTo>
                <a:cubicBezTo>
                  <a:pt x="705267" y="1090580"/>
                  <a:pt x="703070" y="1089604"/>
                  <a:pt x="701362" y="1089115"/>
                </a:cubicBezTo>
                <a:cubicBezTo>
                  <a:pt x="699165" y="1088627"/>
                  <a:pt x="696968" y="1088627"/>
                  <a:pt x="694527" y="1087895"/>
                </a:cubicBezTo>
                <a:cubicBezTo>
                  <a:pt x="690134" y="1087163"/>
                  <a:pt x="685740" y="1084722"/>
                  <a:pt x="682567" y="1084234"/>
                </a:cubicBezTo>
                <a:cubicBezTo>
                  <a:pt x="677929" y="1083746"/>
                  <a:pt x="672316" y="1084966"/>
                  <a:pt x="667434" y="1084966"/>
                </a:cubicBezTo>
                <a:cubicBezTo>
                  <a:pt x="669875" y="1088627"/>
                  <a:pt x="672071" y="1092533"/>
                  <a:pt x="674756" y="1095706"/>
                </a:cubicBezTo>
                <a:cubicBezTo>
                  <a:pt x="676221" y="1097414"/>
                  <a:pt x="678418" y="1098635"/>
                  <a:pt x="679394" y="1100099"/>
                </a:cubicBezTo>
                <a:cubicBezTo>
                  <a:pt x="681102" y="1101564"/>
                  <a:pt x="681591" y="1104249"/>
                  <a:pt x="683299" y="1105957"/>
                </a:cubicBezTo>
                <a:cubicBezTo>
                  <a:pt x="685740" y="1108642"/>
                  <a:pt x="688669" y="1110351"/>
                  <a:pt x="691110" y="1113036"/>
                </a:cubicBezTo>
                <a:cubicBezTo>
                  <a:pt x="698677" y="1121335"/>
                  <a:pt x="706488" y="1129146"/>
                  <a:pt x="714298" y="1137445"/>
                </a:cubicBezTo>
                <a:cubicBezTo>
                  <a:pt x="726747" y="1150869"/>
                  <a:pt x="739195" y="1165515"/>
                  <a:pt x="750423" y="1179428"/>
                </a:cubicBezTo>
                <a:cubicBezTo>
                  <a:pt x="767021" y="1199443"/>
                  <a:pt x="785328" y="1217993"/>
                  <a:pt x="802414" y="1237520"/>
                </a:cubicBezTo>
                <a:cubicBezTo>
                  <a:pt x="804366" y="1241670"/>
                  <a:pt x="807539" y="1243866"/>
                  <a:pt x="810957" y="1247040"/>
                </a:cubicBezTo>
                <a:cubicBezTo>
                  <a:pt x="822917" y="1244843"/>
                  <a:pt x="834877" y="1244843"/>
                  <a:pt x="846593" y="1243622"/>
                </a:cubicBezTo>
                <a:cubicBezTo>
                  <a:pt x="854404" y="1243134"/>
                  <a:pt x="862459" y="1240937"/>
                  <a:pt x="870270" y="1239961"/>
                </a:cubicBezTo>
                <a:cubicBezTo>
                  <a:pt x="895411" y="1237276"/>
                  <a:pt x="920063" y="1238497"/>
                  <a:pt x="945205" y="1234103"/>
                </a:cubicBezTo>
                <a:cubicBezTo>
                  <a:pt x="947401" y="1234835"/>
                  <a:pt x="945936" y="1232150"/>
                  <a:pt x="947889" y="1232883"/>
                </a:cubicBezTo>
                <a:cubicBezTo>
                  <a:pt x="958873" y="1234347"/>
                  <a:pt x="968149" y="1231906"/>
                  <a:pt x="977912" y="1230442"/>
                </a:cubicBezTo>
                <a:cubicBezTo>
                  <a:pt x="989140" y="1228977"/>
                  <a:pt x="1000856" y="1228245"/>
                  <a:pt x="1011840" y="1226536"/>
                </a:cubicBezTo>
                <a:cubicBezTo>
                  <a:pt x="1010620" y="1222143"/>
                  <a:pt x="1005982" y="1220922"/>
                  <a:pt x="1003297" y="1217505"/>
                </a:cubicBezTo>
                <a:cubicBezTo>
                  <a:pt x="1003785" y="1219946"/>
                  <a:pt x="1003541" y="1224340"/>
                  <a:pt x="1000856" y="1225804"/>
                </a:cubicBezTo>
                <a:cubicBezTo>
                  <a:pt x="986943" y="1221166"/>
                  <a:pt x="978644" y="1208962"/>
                  <a:pt x="968881" y="1199443"/>
                </a:cubicBezTo>
                <a:cubicBezTo>
                  <a:pt x="966440" y="1197002"/>
                  <a:pt x="963755" y="1195049"/>
                  <a:pt x="961558" y="1192852"/>
                </a:cubicBezTo>
                <a:cubicBezTo>
                  <a:pt x="959117" y="1190411"/>
                  <a:pt x="957653" y="1187238"/>
                  <a:pt x="955456" y="1184309"/>
                </a:cubicBezTo>
                <a:cubicBezTo>
                  <a:pt x="951795" y="1180404"/>
                  <a:pt x="946425" y="1176498"/>
                  <a:pt x="943252" y="1173081"/>
                </a:cubicBezTo>
                <a:cubicBezTo>
                  <a:pt x="943008" y="1172349"/>
                  <a:pt x="943252" y="1171861"/>
                  <a:pt x="943008" y="1171373"/>
                </a:cubicBezTo>
                <a:cubicBezTo>
                  <a:pt x="940567" y="1167955"/>
                  <a:pt x="936662" y="1165515"/>
                  <a:pt x="933976" y="1162341"/>
                </a:cubicBezTo>
                <a:cubicBezTo>
                  <a:pt x="917134" y="1145011"/>
                  <a:pt x="901024" y="1126705"/>
                  <a:pt x="885647" y="1108398"/>
                </a:cubicBezTo>
                <a:cubicBezTo>
                  <a:pt x="885159" y="1106690"/>
                  <a:pt x="883938" y="1105957"/>
                  <a:pt x="884427" y="1103517"/>
                </a:cubicBezTo>
                <a:cubicBezTo>
                  <a:pt x="877104" y="1098635"/>
                  <a:pt x="872955" y="1089848"/>
                  <a:pt x="864656" y="1085942"/>
                </a:cubicBezTo>
                <a:cubicBezTo>
                  <a:pt x="864900" y="1080572"/>
                  <a:pt x="858553" y="1078376"/>
                  <a:pt x="854892" y="1081793"/>
                </a:cubicBezTo>
                <a:cubicBezTo>
                  <a:pt x="854404" y="1081061"/>
                  <a:pt x="852451" y="1081305"/>
                  <a:pt x="851719" y="1080572"/>
                </a:cubicBezTo>
                <a:close/>
                <a:moveTo>
                  <a:pt x="1264135" y="1079626"/>
                </a:moveTo>
                <a:cubicBezTo>
                  <a:pt x="1260809" y="1080999"/>
                  <a:pt x="1258368" y="1083623"/>
                  <a:pt x="1258368" y="1086675"/>
                </a:cubicBezTo>
                <a:cubicBezTo>
                  <a:pt x="1263006" y="1085454"/>
                  <a:pt x="1269108" y="1085454"/>
                  <a:pt x="1274477" y="1084722"/>
                </a:cubicBezTo>
                <a:cubicBezTo>
                  <a:pt x="1273990" y="1082525"/>
                  <a:pt x="1275210" y="1082037"/>
                  <a:pt x="1275210" y="1080084"/>
                </a:cubicBezTo>
                <a:cubicBezTo>
                  <a:pt x="1271671" y="1078131"/>
                  <a:pt x="1267460" y="1078253"/>
                  <a:pt x="1264135" y="1079626"/>
                </a:cubicBezTo>
                <a:close/>
                <a:moveTo>
                  <a:pt x="530770" y="1079401"/>
                </a:moveTo>
                <a:lnTo>
                  <a:pt x="530989" y="1079840"/>
                </a:lnTo>
                <a:cubicBezTo>
                  <a:pt x="530257" y="1079840"/>
                  <a:pt x="529281" y="1079840"/>
                  <a:pt x="529281" y="1080328"/>
                </a:cubicBezTo>
                <a:cubicBezTo>
                  <a:pt x="530013" y="1080816"/>
                  <a:pt x="530501" y="1080816"/>
                  <a:pt x="531477" y="1080816"/>
                </a:cubicBezTo>
                <a:cubicBezTo>
                  <a:pt x="535627" y="1085454"/>
                  <a:pt x="543438" y="1089115"/>
                  <a:pt x="550272" y="1092044"/>
                </a:cubicBezTo>
                <a:cubicBezTo>
                  <a:pt x="556862" y="1094974"/>
                  <a:pt x="563941" y="1098635"/>
                  <a:pt x="571263" y="1098147"/>
                </a:cubicBezTo>
                <a:cubicBezTo>
                  <a:pt x="570287" y="1094241"/>
                  <a:pt x="563941" y="1095462"/>
                  <a:pt x="561744" y="1092533"/>
                </a:cubicBezTo>
                <a:lnTo>
                  <a:pt x="562476" y="1091800"/>
                </a:lnTo>
                <a:lnTo>
                  <a:pt x="562402" y="1091579"/>
                </a:lnTo>
                <a:lnTo>
                  <a:pt x="561744" y="1091799"/>
                </a:lnTo>
                <a:lnTo>
                  <a:pt x="561500" y="1091799"/>
                </a:lnTo>
                <a:lnTo>
                  <a:pt x="559059" y="1091067"/>
                </a:lnTo>
                <a:lnTo>
                  <a:pt x="557557" y="1090638"/>
                </a:lnTo>
                <a:lnTo>
                  <a:pt x="557594" y="1090823"/>
                </a:lnTo>
                <a:cubicBezTo>
                  <a:pt x="555886" y="1090334"/>
                  <a:pt x="556374" y="1091555"/>
                  <a:pt x="554910" y="1091311"/>
                </a:cubicBezTo>
                <a:cubicBezTo>
                  <a:pt x="551981" y="1087649"/>
                  <a:pt x="546123" y="1086917"/>
                  <a:pt x="542461" y="1084720"/>
                </a:cubicBezTo>
                <a:lnTo>
                  <a:pt x="542733" y="1084652"/>
                </a:lnTo>
                <a:lnTo>
                  <a:pt x="536848" y="1082036"/>
                </a:lnTo>
                <a:close/>
                <a:moveTo>
                  <a:pt x="873931" y="1076179"/>
                </a:moveTo>
                <a:cubicBezTo>
                  <a:pt x="871246" y="1076423"/>
                  <a:pt x="867585" y="1075447"/>
                  <a:pt x="867585" y="1077643"/>
                </a:cubicBezTo>
                <a:cubicBezTo>
                  <a:pt x="877348" y="1082525"/>
                  <a:pt x="887600" y="1086675"/>
                  <a:pt x="898096" y="1091312"/>
                </a:cubicBezTo>
                <a:cubicBezTo>
                  <a:pt x="896143" y="1087407"/>
                  <a:pt x="892481" y="1085698"/>
                  <a:pt x="888088" y="1084722"/>
                </a:cubicBezTo>
                <a:cubicBezTo>
                  <a:pt x="886623" y="1081305"/>
                  <a:pt x="882474" y="1081061"/>
                  <a:pt x="879545" y="1079352"/>
                </a:cubicBezTo>
                <a:cubicBezTo>
                  <a:pt x="877836" y="1079108"/>
                  <a:pt x="877592" y="1079840"/>
                  <a:pt x="876616" y="1079840"/>
                </a:cubicBezTo>
                <a:cubicBezTo>
                  <a:pt x="875884" y="1078376"/>
                  <a:pt x="874663" y="1077399"/>
                  <a:pt x="873931" y="1076179"/>
                </a:cubicBezTo>
                <a:close/>
                <a:moveTo>
                  <a:pt x="407238" y="1075201"/>
                </a:moveTo>
                <a:cubicBezTo>
                  <a:pt x="407725" y="1074957"/>
                  <a:pt x="407970" y="1074957"/>
                  <a:pt x="407970" y="1075201"/>
                </a:cubicBezTo>
                <a:cubicBezTo>
                  <a:pt x="413584" y="1081547"/>
                  <a:pt x="421395" y="1086917"/>
                  <a:pt x="428229" y="1091555"/>
                </a:cubicBezTo>
                <a:cubicBezTo>
                  <a:pt x="430670" y="1093263"/>
                  <a:pt x="433355" y="1095216"/>
                  <a:pt x="435796" y="1096925"/>
                </a:cubicBezTo>
                <a:cubicBezTo>
                  <a:pt x="436040" y="1097169"/>
                  <a:pt x="436040" y="1097901"/>
                  <a:pt x="435796" y="1098145"/>
                </a:cubicBezTo>
                <a:cubicBezTo>
                  <a:pt x="436040" y="1098389"/>
                  <a:pt x="435796" y="1098389"/>
                  <a:pt x="435551" y="1098389"/>
                </a:cubicBezTo>
                <a:cubicBezTo>
                  <a:pt x="435551" y="1098389"/>
                  <a:pt x="435307" y="1098389"/>
                  <a:pt x="435307" y="1098145"/>
                </a:cubicBezTo>
                <a:cubicBezTo>
                  <a:pt x="432867" y="1096437"/>
                  <a:pt x="430182" y="1094484"/>
                  <a:pt x="427741" y="1092775"/>
                </a:cubicBezTo>
                <a:cubicBezTo>
                  <a:pt x="420418" y="1087894"/>
                  <a:pt x="413096" y="1082768"/>
                  <a:pt x="406994" y="1076177"/>
                </a:cubicBezTo>
                <a:cubicBezTo>
                  <a:pt x="406749" y="1075933"/>
                  <a:pt x="406749" y="1075445"/>
                  <a:pt x="407238" y="1075201"/>
                </a:cubicBezTo>
                <a:close/>
                <a:moveTo>
                  <a:pt x="1365278" y="1074470"/>
                </a:moveTo>
                <a:cubicBezTo>
                  <a:pt x="1363081" y="1075447"/>
                  <a:pt x="1363081" y="1074226"/>
                  <a:pt x="1361861" y="1075202"/>
                </a:cubicBezTo>
                <a:cubicBezTo>
                  <a:pt x="1362837" y="1079596"/>
                  <a:pt x="1364545" y="1087651"/>
                  <a:pt x="1366742" y="1093021"/>
                </a:cubicBezTo>
                <a:cubicBezTo>
                  <a:pt x="1368451" y="1092533"/>
                  <a:pt x="1368939" y="1091312"/>
                  <a:pt x="1370648" y="1090824"/>
                </a:cubicBezTo>
                <a:cubicBezTo>
                  <a:pt x="1368939" y="1085454"/>
                  <a:pt x="1367231" y="1079352"/>
                  <a:pt x="1365278" y="1074470"/>
                </a:cubicBezTo>
                <a:close/>
                <a:moveTo>
                  <a:pt x="348168" y="1070563"/>
                </a:moveTo>
                <a:cubicBezTo>
                  <a:pt x="344018" y="1070563"/>
                  <a:pt x="339137" y="1070807"/>
                  <a:pt x="336208" y="1073736"/>
                </a:cubicBezTo>
                <a:cubicBezTo>
                  <a:pt x="338405" y="1077398"/>
                  <a:pt x="344263" y="1077398"/>
                  <a:pt x="346215" y="1081059"/>
                </a:cubicBezTo>
                <a:cubicBezTo>
                  <a:pt x="343286" y="1081059"/>
                  <a:pt x="341822" y="1080083"/>
                  <a:pt x="339625" y="1081059"/>
                </a:cubicBezTo>
                <a:cubicBezTo>
                  <a:pt x="343286" y="1083500"/>
                  <a:pt x="344263" y="1087893"/>
                  <a:pt x="348168" y="1089846"/>
                </a:cubicBezTo>
                <a:cubicBezTo>
                  <a:pt x="348900" y="1088870"/>
                  <a:pt x="348900" y="1086673"/>
                  <a:pt x="349144" y="1085697"/>
                </a:cubicBezTo>
                <a:cubicBezTo>
                  <a:pt x="350120" y="1083988"/>
                  <a:pt x="354026" y="1085208"/>
                  <a:pt x="354270" y="1083012"/>
                </a:cubicBezTo>
                <a:cubicBezTo>
                  <a:pt x="353782" y="1083012"/>
                  <a:pt x="353538" y="1083012"/>
                  <a:pt x="353538" y="1082523"/>
                </a:cubicBezTo>
                <a:lnTo>
                  <a:pt x="353640" y="1082369"/>
                </a:lnTo>
                <a:lnTo>
                  <a:pt x="353230" y="1082205"/>
                </a:lnTo>
                <a:lnTo>
                  <a:pt x="353294" y="1082524"/>
                </a:lnTo>
                <a:cubicBezTo>
                  <a:pt x="350609" y="1082524"/>
                  <a:pt x="347924" y="1082524"/>
                  <a:pt x="347436" y="1080083"/>
                </a:cubicBezTo>
                <a:cubicBezTo>
                  <a:pt x="349389" y="1079351"/>
                  <a:pt x="352318" y="1079595"/>
                  <a:pt x="354026" y="1080815"/>
                </a:cubicBezTo>
                <a:lnTo>
                  <a:pt x="353747" y="1080954"/>
                </a:lnTo>
                <a:lnTo>
                  <a:pt x="354026" y="1081010"/>
                </a:lnTo>
                <a:lnTo>
                  <a:pt x="354026" y="1080815"/>
                </a:lnTo>
                <a:cubicBezTo>
                  <a:pt x="362325" y="1083012"/>
                  <a:pt x="371844" y="1083988"/>
                  <a:pt x="381852" y="1084720"/>
                </a:cubicBezTo>
                <a:cubicBezTo>
                  <a:pt x="383561" y="1081547"/>
                  <a:pt x="379411" y="1082035"/>
                  <a:pt x="380387" y="1079106"/>
                </a:cubicBezTo>
                <a:lnTo>
                  <a:pt x="380632" y="1079106"/>
                </a:lnTo>
                <a:lnTo>
                  <a:pt x="380632" y="1078863"/>
                </a:lnTo>
                <a:lnTo>
                  <a:pt x="380442" y="1078292"/>
                </a:lnTo>
                <a:lnTo>
                  <a:pt x="380387" y="1078374"/>
                </a:lnTo>
                <a:cubicBezTo>
                  <a:pt x="378435" y="1077398"/>
                  <a:pt x="379655" y="1073492"/>
                  <a:pt x="378191" y="1072028"/>
                </a:cubicBezTo>
                <a:cubicBezTo>
                  <a:pt x="368671" y="1070563"/>
                  <a:pt x="358176" y="1070319"/>
                  <a:pt x="348168" y="1070563"/>
                </a:cubicBezTo>
                <a:close/>
                <a:moveTo>
                  <a:pt x="639303" y="1070258"/>
                </a:moveTo>
                <a:cubicBezTo>
                  <a:pt x="640523" y="1070807"/>
                  <a:pt x="641804" y="1071905"/>
                  <a:pt x="642781" y="1072272"/>
                </a:cubicBezTo>
                <a:cubicBezTo>
                  <a:pt x="642781" y="1075201"/>
                  <a:pt x="643514" y="1077397"/>
                  <a:pt x="642049" y="1079594"/>
                </a:cubicBezTo>
                <a:cubicBezTo>
                  <a:pt x="641805" y="1080571"/>
                  <a:pt x="640340" y="1081059"/>
                  <a:pt x="639608" y="1081791"/>
                </a:cubicBezTo>
                <a:cubicBezTo>
                  <a:pt x="637900" y="1084476"/>
                  <a:pt x="637167" y="1088381"/>
                  <a:pt x="633750" y="1087405"/>
                </a:cubicBezTo>
                <a:cubicBezTo>
                  <a:pt x="633994" y="1081791"/>
                  <a:pt x="639608" y="1080815"/>
                  <a:pt x="640584" y="1075445"/>
                </a:cubicBezTo>
                <a:cubicBezTo>
                  <a:pt x="639852" y="1073492"/>
                  <a:pt x="638388" y="1072272"/>
                  <a:pt x="636191" y="1071539"/>
                </a:cubicBezTo>
                <a:cubicBezTo>
                  <a:pt x="636923" y="1069708"/>
                  <a:pt x="638083" y="1069708"/>
                  <a:pt x="639303" y="1070258"/>
                </a:cubicBezTo>
                <a:close/>
                <a:moveTo>
                  <a:pt x="606900" y="1069100"/>
                </a:moveTo>
                <a:cubicBezTo>
                  <a:pt x="609829" y="1073494"/>
                  <a:pt x="604703" y="1078376"/>
                  <a:pt x="605191" y="1082769"/>
                </a:cubicBezTo>
                <a:cubicBezTo>
                  <a:pt x="604703" y="1082769"/>
                  <a:pt x="603971" y="1082769"/>
                  <a:pt x="603239" y="1082769"/>
                </a:cubicBezTo>
                <a:cubicBezTo>
                  <a:pt x="600798" y="1088383"/>
                  <a:pt x="593963" y="1089360"/>
                  <a:pt x="591522" y="1095218"/>
                </a:cubicBezTo>
                <a:cubicBezTo>
                  <a:pt x="589326" y="1095462"/>
                  <a:pt x="588838" y="1097414"/>
                  <a:pt x="586885" y="1097903"/>
                </a:cubicBezTo>
                <a:cubicBezTo>
                  <a:pt x="584932" y="1097658"/>
                  <a:pt x="583712" y="1096926"/>
                  <a:pt x="582736" y="1098635"/>
                </a:cubicBezTo>
                <a:lnTo>
                  <a:pt x="585019" y="1099337"/>
                </a:lnTo>
                <a:lnTo>
                  <a:pt x="585665" y="1099122"/>
                </a:lnTo>
                <a:lnTo>
                  <a:pt x="587877" y="1100892"/>
                </a:lnTo>
                <a:lnTo>
                  <a:pt x="601774" y="1091068"/>
                </a:lnTo>
                <a:cubicBezTo>
                  <a:pt x="601774" y="1087895"/>
                  <a:pt x="604215" y="1087163"/>
                  <a:pt x="605924" y="1085942"/>
                </a:cubicBezTo>
                <a:cubicBezTo>
                  <a:pt x="606412" y="1084234"/>
                  <a:pt x="605191" y="1083990"/>
                  <a:pt x="605191" y="1082769"/>
                </a:cubicBezTo>
                <a:cubicBezTo>
                  <a:pt x="605924" y="1083257"/>
                  <a:pt x="606900" y="1083501"/>
                  <a:pt x="607877" y="1083257"/>
                </a:cubicBezTo>
                <a:cubicBezTo>
                  <a:pt x="610561" y="1079108"/>
                  <a:pt x="612758" y="1071297"/>
                  <a:pt x="606900" y="1069100"/>
                </a:cubicBezTo>
                <a:close/>
                <a:moveTo>
                  <a:pt x="106523" y="1067636"/>
                </a:moveTo>
                <a:cubicBezTo>
                  <a:pt x="106278" y="1069833"/>
                  <a:pt x="104814" y="1072273"/>
                  <a:pt x="106034" y="1074470"/>
                </a:cubicBezTo>
                <a:cubicBezTo>
                  <a:pt x="105546" y="1074470"/>
                  <a:pt x="104814" y="1074470"/>
                  <a:pt x="104081" y="1074470"/>
                </a:cubicBezTo>
                <a:cubicBezTo>
                  <a:pt x="103837" y="1075691"/>
                  <a:pt x="104814" y="1075691"/>
                  <a:pt x="104569" y="1076911"/>
                </a:cubicBezTo>
                <a:cubicBezTo>
                  <a:pt x="104081" y="1075447"/>
                  <a:pt x="101396" y="1077643"/>
                  <a:pt x="103104" y="1078376"/>
                </a:cubicBezTo>
                <a:cubicBezTo>
                  <a:pt x="106766" y="1077887"/>
                  <a:pt x="103837" y="1086430"/>
                  <a:pt x="102616" y="1088871"/>
                </a:cubicBezTo>
                <a:cubicBezTo>
                  <a:pt x="102616" y="1088383"/>
                  <a:pt x="102373" y="1087651"/>
                  <a:pt x="101396" y="1087651"/>
                </a:cubicBezTo>
                <a:cubicBezTo>
                  <a:pt x="100176" y="1089848"/>
                  <a:pt x="100664" y="1091800"/>
                  <a:pt x="99199" y="1094485"/>
                </a:cubicBezTo>
                <a:cubicBezTo>
                  <a:pt x="106034" y="1094729"/>
                  <a:pt x="113112" y="1086675"/>
                  <a:pt x="121167" y="1089604"/>
                </a:cubicBezTo>
                <a:cubicBezTo>
                  <a:pt x="121411" y="1087407"/>
                  <a:pt x="118971" y="1087651"/>
                  <a:pt x="118238" y="1086430"/>
                </a:cubicBezTo>
                <a:cubicBezTo>
                  <a:pt x="114577" y="1079840"/>
                  <a:pt x="113601" y="1070565"/>
                  <a:pt x="106523" y="1067636"/>
                </a:cubicBezTo>
                <a:close/>
                <a:moveTo>
                  <a:pt x="1271030" y="1067605"/>
                </a:moveTo>
                <a:cubicBezTo>
                  <a:pt x="1269169" y="1068124"/>
                  <a:pt x="1267887" y="1069588"/>
                  <a:pt x="1267643" y="1072518"/>
                </a:cubicBezTo>
                <a:cubicBezTo>
                  <a:pt x="1271549" y="1071297"/>
                  <a:pt x="1279603" y="1074226"/>
                  <a:pt x="1279603" y="1069100"/>
                </a:cubicBezTo>
                <a:lnTo>
                  <a:pt x="1279726" y="1068916"/>
                </a:lnTo>
                <a:lnTo>
                  <a:pt x="1279604" y="1068855"/>
                </a:lnTo>
                <a:lnTo>
                  <a:pt x="1278023" y="1068177"/>
                </a:lnTo>
                <a:lnTo>
                  <a:pt x="1277895" y="1068368"/>
                </a:lnTo>
                <a:cubicBezTo>
                  <a:pt x="1275332" y="1067513"/>
                  <a:pt x="1272891" y="1067086"/>
                  <a:pt x="1271030" y="1067605"/>
                </a:cubicBezTo>
                <a:close/>
                <a:moveTo>
                  <a:pt x="355003" y="1066902"/>
                </a:moveTo>
                <a:lnTo>
                  <a:pt x="354759" y="1067147"/>
                </a:lnTo>
                <a:lnTo>
                  <a:pt x="354515" y="1067147"/>
                </a:lnTo>
                <a:lnTo>
                  <a:pt x="354315" y="1067100"/>
                </a:lnTo>
                <a:lnTo>
                  <a:pt x="354270" y="1067146"/>
                </a:lnTo>
                <a:lnTo>
                  <a:pt x="354026" y="1067878"/>
                </a:lnTo>
                <a:lnTo>
                  <a:pt x="354270" y="1067878"/>
                </a:lnTo>
                <a:cubicBezTo>
                  <a:pt x="354758" y="1067634"/>
                  <a:pt x="356711" y="1068366"/>
                  <a:pt x="356711" y="1067390"/>
                </a:cubicBezTo>
                <a:lnTo>
                  <a:pt x="356955" y="1067146"/>
                </a:lnTo>
                <a:close/>
                <a:moveTo>
                  <a:pt x="1258734" y="1066842"/>
                </a:moveTo>
                <a:lnTo>
                  <a:pt x="1258369" y="1067390"/>
                </a:lnTo>
                <a:lnTo>
                  <a:pt x="1257605" y="1067696"/>
                </a:lnTo>
                <a:lnTo>
                  <a:pt x="1257880" y="1067880"/>
                </a:lnTo>
                <a:cubicBezTo>
                  <a:pt x="1257880" y="1069833"/>
                  <a:pt x="1258856" y="1070321"/>
                  <a:pt x="1258856" y="1072029"/>
                </a:cubicBezTo>
                <a:cubicBezTo>
                  <a:pt x="1261053" y="1072029"/>
                  <a:pt x="1260565" y="1069833"/>
                  <a:pt x="1261785" y="1068368"/>
                </a:cubicBezTo>
                <a:close/>
                <a:moveTo>
                  <a:pt x="1364545" y="1066415"/>
                </a:moveTo>
                <a:cubicBezTo>
                  <a:pt x="1362104" y="1066659"/>
                  <a:pt x="1361128" y="1065683"/>
                  <a:pt x="1360152" y="1067148"/>
                </a:cubicBezTo>
                <a:cubicBezTo>
                  <a:pt x="1361128" y="1067636"/>
                  <a:pt x="1361861" y="1068368"/>
                  <a:pt x="1364057" y="1068124"/>
                </a:cubicBezTo>
                <a:cubicBezTo>
                  <a:pt x="1364057" y="1067392"/>
                  <a:pt x="1364057" y="1067148"/>
                  <a:pt x="1364545" y="1066415"/>
                </a:cubicBezTo>
                <a:close/>
                <a:moveTo>
                  <a:pt x="1279762" y="1065484"/>
                </a:moveTo>
                <a:lnTo>
                  <a:pt x="1279604" y="1065682"/>
                </a:lnTo>
                <a:lnTo>
                  <a:pt x="1279141" y="1065774"/>
                </a:lnTo>
                <a:lnTo>
                  <a:pt x="1279533" y="1067146"/>
                </a:lnTo>
                <a:lnTo>
                  <a:pt x="1279604" y="1067146"/>
                </a:lnTo>
                <a:lnTo>
                  <a:pt x="1280092" y="1067268"/>
                </a:lnTo>
                <a:lnTo>
                  <a:pt x="1280092" y="1067148"/>
                </a:lnTo>
                <a:cubicBezTo>
                  <a:pt x="1280580" y="1067148"/>
                  <a:pt x="1281312" y="1066904"/>
                  <a:pt x="1281312" y="1065927"/>
                </a:cubicBezTo>
                <a:close/>
                <a:moveTo>
                  <a:pt x="104661" y="1065371"/>
                </a:moveTo>
                <a:lnTo>
                  <a:pt x="104326" y="1065438"/>
                </a:lnTo>
                <a:lnTo>
                  <a:pt x="104301" y="1065438"/>
                </a:lnTo>
                <a:lnTo>
                  <a:pt x="105240" y="1066476"/>
                </a:lnTo>
                <a:close/>
                <a:moveTo>
                  <a:pt x="283973" y="1065195"/>
                </a:moveTo>
                <a:cubicBezTo>
                  <a:pt x="283241" y="1067636"/>
                  <a:pt x="285926" y="1066659"/>
                  <a:pt x="285682" y="1068612"/>
                </a:cubicBezTo>
                <a:lnTo>
                  <a:pt x="284705" y="1068612"/>
                </a:lnTo>
                <a:lnTo>
                  <a:pt x="284705" y="1068855"/>
                </a:lnTo>
                <a:lnTo>
                  <a:pt x="284950" y="1068855"/>
                </a:lnTo>
                <a:cubicBezTo>
                  <a:pt x="285438" y="1069343"/>
                  <a:pt x="286414" y="1069831"/>
                  <a:pt x="287146" y="1070564"/>
                </a:cubicBezTo>
                <a:cubicBezTo>
                  <a:pt x="289099" y="1072028"/>
                  <a:pt x="291052" y="1073493"/>
                  <a:pt x="292272" y="1075445"/>
                </a:cubicBezTo>
                <a:cubicBezTo>
                  <a:pt x="292272" y="1075690"/>
                  <a:pt x="292272" y="1075934"/>
                  <a:pt x="292028" y="1076178"/>
                </a:cubicBezTo>
                <a:cubicBezTo>
                  <a:pt x="292028" y="1076422"/>
                  <a:pt x="291784" y="1076422"/>
                  <a:pt x="291784" y="1076422"/>
                </a:cubicBezTo>
                <a:cubicBezTo>
                  <a:pt x="291540" y="1076422"/>
                  <a:pt x="291296" y="1076178"/>
                  <a:pt x="291296" y="1076178"/>
                </a:cubicBezTo>
                <a:cubicBezTo>
                  <a:pt x="289831" y="1074469"/>
                  <a:pt x="288367" y="1073005"/>
                  <a:pt x="286414" y="1071540"/>
                </a:cubicBezTo>
                <a:lnTo>
                  <a:pt x="284871" y="1070460"/>
                </a:lnTo>
                <a:lnTo>
                  <a:pt x="285682" y="1074714"/>
                </a:lnTo>
                <a:cubicBezTo>
                  <a:pt x="291296" y="1076179"/>
                  <a:pt x="294957" y="1079352"/>
                  <a:pt x="298862" y="1082525"/>
                </a:cubicBezTo>
                <a:lnTo>
                  <a:pt x="298130" y="1083013"/>
                </a:lnTo>
                <a:lnTo>
                  <a:pt x="298186" y="1083293"/>
                </a:lnTo>
                <a:lnTo>
                  <a:pt x="301060" y="1085209"/>
                </a:lnTo>
                <a:lnTo>
                  <a:pt x="303401" y="1086911"/>
                </a:lnTo>
                <a:lnTo>
                  <a:pt x="303256" y="1086186"/>
                </a:lnTo>
                <a:cubicBezTo>
                  <a:pt x="304965" y="1085942"/>
                  <a:pt x="305209" y="1084234"/>
                  <a:pt x="305453" y="1082525"/>
                </a:cubicBezTo>
                <a:cubicBezTo>
                  <a:pt x="302280" y="1078376"/>
                  <a:pt x="297886" y="1075447"/>
                  <a:pt x="295201" y="1070809"/>
                </a:cubicBezTo>
                <a:cubicBezTo>
                  <a:pt x="290807" y="1069588"/>
                  <a:pt x="287879" y="1066904"/>
                  <a:pt x="283973" y="1065195"/>
                </a:cubicBezTo>
                <a:close/>
                <a:moveTo>
                  <a:pt x="901024" y="1064951"/>
                </a:moveTo>
                <a:cubicBezTo>
                  <a:pt x="900537" y="1066171"/>
                  <a:pt x="899072" y="1067148"/>
                  <a:pt x="897363" y="1067636"/>
                </a:cubicBezTo>
                <a:cubicBezTo>
                  <a:pt x="895655" y="1065195"/>
                  <a:pt x="893214" y="1067392"/>
                  <a:pt x="891505" y="1068856"/>
                </a:cubicBezTo>
                <a:cubicBezTo>
                  <a:pt x="893214" y="1069833"/>
                  <a:pt x="894190" y="1072029"/>
                  <a:pt x="896387" y="1073006"/>
                </a:cubicBezTo>
                <a:cubicBezTo>
                  <a:pt x="906883" y="1085698"/>
                  <a:pt x="919575" y="1097903"/>
                  <a:pt x="929339" y="1110595"/>
                </a:cubicBezTo>
                <a:cubicBezTo>
                  <a:pt x="933488" y="1115965"/>
                  <a:pt x="936906" y="1122067"/>
                  <a:pt x="942031" y="1125973"/>
                </a:cubicBezTo>
                <a:cubicBezTo>
                  <a:pt x="944472" y="1127925"/>
                  <a:pt x="947645" y="1127925"/>
                  <a:pt x="949354" y="1131098"/>
                </a:cubicBezTo>
                <a:cubicBezTo>
                  <a:pt x="949110" y="1132075"/>
                  <a:pt x="947889" y="1132563"/>
                  <a:pt x="948377" y="1133783"/>
                </a:cubicBezTo>
                <a:cubicBezTo>
                  <a:pt x="951795" y="1139153"/>
                  <a:pt x="957897" y="1141594"/>
                  <a:pt x="962046" y="1146476"/>
                </a:cubicBezTo>
                <a:cubicBezTo>
                  <a:pt x="961558" y="1152334"/>
                  <a:pt x="968881" y="1154287"/>
                  <a:pt x="971566" y="1158680"/>
                </a:cubicBezTo>
                <a:cubicBezTo>
                  <a:pt x="971321" y="1160389"/>
                  <a:pt x="971810" y="1161121"/>
                  <a:pt x="972054" y="1162341"/>
                </a:cubicBezTo>
                <a:cubicBezTo>
                  <a:pt x="976692" y="1166003"/>
                  <a:pt x="980353" y="1170396"/>
                  <a:pt x="983526" y="1175522"/>
                </a:cubicBezTo>
                <a:cubicBezTo>
                  <a:pt x="997683" y="1189679"/>
                  <a:pt x="1010375" y="1204813"/>
                  <a:pt x="1022336" y="1221410"/>
                </a:cubicBezTo>
                <a:cubicBezTo>
                  <a:pt x="1022092" y="1223363"/>
                  <a:pt x="1019407" y="1222631"/>
                  <a:pt x="1020139" y="1225804"/>
                </a:cubicBezTo>
                <a:cubicBezTo>
                  <a:pt x="1028438" y="1226048"/>
                  <a:pt x="1031855" y="1223607"/>
                  <a:pt x="1038934" y="1224095"/>
                </a:cubicBezTo>
                <a:cubicBezTo>
                  <a:pt x="1037469" y="1219702"/>
                  <a:pt x="1033564" y="1217749"/>
                  <a:pt x="1031367" y="1215064"/>
                </a:cubicBezTo>
                <a:cubicBezTo>
                  <a:pt x="1029658" y="1213356"/>
                  <a:pt x="1029170" y="1210427"/>
                  <a:pt x="1027462" y="1208962"/>
                </a:cubicBezTo>
                <a:cubicBezTo>
                  <a:pt x="1025997" y="1207253"/>
                  <a:pt x="1024045" y="1206765"/>
                  <a:pt x="1022824" y="1205057"/>
                </a:cubicBezTo>
                <a:cubicBezTo>
                  <a:pt x="1022092" y="1204324"/>
                  <a:pt x="1022092" y="1202616"/>
                  <a:pt x="1021115" y="1201395"/>
                </a:cubicBezTo>
                <a:cubicBezTo>
                  <a:pt x="1019895" y="1199443"/>
                  <a:pt x="1016966" y="1198710"/>
                  <a:pt x="1015257" y="1196758"/>
                </a:cubicBezTo>
                <a:cubicBezTo>
                  <a:pt x="1014037" y="1195049"/>
                  <a:pt x="1013793" y="1193096"/>
                  <a:pt x="1012572" y="1191632"/>
                </a:cubicBezTo>
                <a:cubicBezTo>
                  <a:pt x="1011840" y="1190900"/>
                  <a:pt x="1010131" y="1189923"/>
                  <a:pt x="1009155" y="1189191"/>
                </a:cubicBezTo>
                <a:cubicBezTo>
                  <a:pt x="1008423" y="1187482"/>
                  <a:pt x="1008179" y="1185286"/>
                  <a:pt x="1006714" y="1184309"/>
                </a:cubicBezTo>
                <a:cubicBezTo>
                  <a:pt x="1006226" y="1185286"/>
                  <a:pt x="1005250" y="1185042"/>
                  <a:pt x="1004518" y="1185042"/>
                </a:cubicBezTo>
                <a:cubicBezTo>
                  <a:pt x="1004518" y="1183821"/>
                  <a:pt x="1005982" y="1184309"/>
                  <a:pt x="1005494" y="1182845"/>
                </a:cubicBezTo>
                <a:cubicBezTo>
                  <a:pt x="1002077" y="1182845"/>
                  <a:pt x="1002809" y="1177719"/>
                  <a:pt x="999392" y="1177475"/>
                </a:cubicBezTo>
                <a:cubicBezTo>
                  <a:pt x="999147" y="1175522"/>
                  <a:pt x="997195" y="1175034"/>
                  <a:pt x="997195" y="1172837"/>
                </a:cubicBezTo>
                <a:cubicBezTo>
                  <a:pt x="996219" y="1171617"/>
                  <a:pt x="994510" y="1171373"/>
                  <a:pt x="993534" y="1170396"/>
                </a:cubicBezTo>
                <a:cubicBezTo>
                  <a:pt x="993534" y="1169664"/>
                  <a:pt x="993289" y="1168932"/>
                  <a:pt x="993045" y="1168200"/>
                </a:cubicBezTo>
                <a:cubicBezTo>
                  <a:pt x="989140" y="1165759"/>
                  <a:pt x="986211" y="1162341"/>
                  <a:pt x="982794" y="1159657"/>
                </a:cubicBezTo>
                <a:cubicBezTo>
                  <a:pt x="982794" y="1158436"/>
                  <a:pt x="984014" y="1158924"/>
                  <a:pt x="983770" y="1157948"/>
                </a:cubicBezTo>
                <a:cubicBezTo>
                  <a:pt x="981818" y="1156483"/>
                  <a:pt x="981818" y="1153554"/>
                  <a:pt x="979133" y="1152822"/>
                </a:cubicBezTo>
                <a:cubicBezTo>
                  <a:pt x="977912" y="1150869"/>
                  <a:pt x="976692" y="1148917"/>
                  <a:pt x="975227" y="1147208"/>
                </a:cubicBezTo>
                <a:cubicBezTo>
                  <a:pt x="973030" y="1147452"/>
                  <a:pt x="972542" y="1146232"/>
                  <a:pt x="971078" y="1145499"/>
                </a:cubicBezTo>
                <a:cubicBezTo>
                  <a:pt x="970834" y="1144767"/>
                  <a:pt x="971078" y="1144035"/>
                  <a:pt x="971566" y="1143547"/>
                </a:cubicBezTo>
                <a:cubicBezTo>
                  <a:pt x="967904" y="1140374"/>
                  <a:pt x="965708" y="1136712"/>
                  <a:pt x="961070" y="1134760"/>
                </a:cubicBezTo>
                <a:cubicBezTo>
                  <a:pt x="962046" y="1132807"/>
                  <a:pt x="959117" y="1130854"/>
                  <a:pt x="956432" y="1130854"/>
                </a:cubicBezTo>
                <a:cubicBezTo>
                  <a:pt x="955700" y="1128413"/>
                  <a:pt x="953748" y="1128413"/>
                  <a:pt x="954724" y="1125240"/>
                </a:cubicBezTo>
                <a:cubicBezTo>
                  <a:pt x="950086" y="1121091"/>
                  <a:pt x="946181" y="1113524"/>
                  <a:pt x="940567" y="1112060"/>
                </a:cubicBezTo>
                <a:cubicBezTo>
                  <a:pt x="940079" y="1109131"/>
                  <a:pt x="937393" y="1108154"/>
                  <a:pt x="936662" y="1105957"/>
                </a:cubicBezTo>
                <a:cubicBezTo>
                  <a:pt x="935197" y="1105469"/>
                  <a:pt x="935197" y="1106690"/>
                  <a:pt x="934221" y="1106446"/>
                </a:cubicBezTo>
                <a:cubicBezTo>
                  <a:pt x="934221" y="1105469"/>
                  <a:pt x="935441" y="1105469"/>
                  <a:pt x="934953" y="1103761"/>
                </a:cubicBezTo>
                <a:cubicBezTo>
                  <a:pt x="932268" y="1099611"/>
                  <a:pt x="927630" y="1097170"/>
                  <a:pt x="925678" y="1092289"/>
                </a:cubicBezTo>
                <a:cubicBezTo>
                  <a:pt x="919820" y="1092533"/>
                  <a:pt x="920307" y="1086430"/>
                  <a:pt x="917867" y="1083257"/>
                </a:cubicBezTo>
                <a:cubicBezTo>
                  <a:pt x="913229" y="1082769"/>
                  <a:pt x="913229" y="1077887"/>
                  <a:pt x="910056" y="1075935"/>
                </a:cubicBezTo>
                <a:cubicBezTo>
                  <a:pt x="909080" y="1071053"/>
                  <a:pt x="905174" y="1069344"/>
                  <a:pt x="901513" y="1067148"/>
                </a:cubicBezTo>
                <a:cubicBezTo>
                  <a:pt x="902245" y="1066415"/>
                  <a:pt x="902245" y="1065195"/>
                  <a:pt x="901024" y="1064951"/>
                </a:cubicBezTo>
                <a:close/>
                <a:moveTo>
                  <a:pt x="1261358" y="1063974"/>
                </a:moveTo>
                <a:lnTo>
                  <a:pt x="1261541" y="1064219"/>
                </a:lnTo>
                <a:cubicBezTo>
                  <a:pt x="1259100" y="1064219"/>
                  <a:pt x="1257635" y="1062754"/>
                  <a:pt x="1256171" y="1064219"/>
                </a:cubicBezTo>
                <a:cubicBezTo>
                  <a:pt x="1256171" y="1064463"/>
                  <a:pt x="1256171" y="1065195"/>
                  <a:pt x="1256171" y="1065683"/>
                </a:cubicBezTo>
                <a:cubicBezTo>
                  <a:pt x="1256659" y="1065927"/>
                  <a:pt x="1256659" y="1066171"/>
                  <a:pt x="1257148" y="1066171"/>
                </a:cubicBezTo>
                <a:lnTo>
                  <a:pt x="1257148" y="1066316"/>
                </a:lnTo>
                <a:lnTo>
                  <a:pt x="1257391" y="1066268"/>
                </a:lnTo>
                <a:lnTo>
                  <a:pt x="1257148" y="1066171"/>
                </a:lnTo>
                <a:cubicBezTo>
                  <a:pt x="1258368" y="1064707"/>
                  <a:pt x="1264226" y="1066659"/>
                  <a:pt x="1262517" y="1064219"/>
                </a:cubicBezTo>
                <a:lnTo>
                  <a:pt x="1262588" y="1064113"/>
                </a:lnTo>
                <a:lnTo>
                  <a:pt x="1262030" y="1063974"/>
                </a:lnTo>
                <a:close/>
                <a:moveTo>
                  <a:pt x="339754" y="1063758"/>
                </a:moveTo>
                <a:lnTo>
                  <a:pt x="339869" y="1064217"/>
                </a:lnTo>
                <a:cubicBezTo>
                  <a:pt x="338405" y="1065681"/>
                  <a:pt x="333767" y="1063973"/>
                  <a:pt x="332547" y="1064461"/>
                </a:cubicBezTo>
                <a:cubicBezTo>
                  <a:pt x="332791" y="1066414"/>
                  <a:pt x="333767" y="1067634"/>
                  <a:pt x="334743" y="1069099"/>
                </a:cubicBezTo>
                <a:lnTo>
                  <a:pt x="353314" y="1067432"/>
                </a:lnTo>
                <a:lnTo>
                  <a:pt x="353294" y="1067391"/>
                </a:lnTo>
                <a:lnTo>
                  <a:pt x="353782" y="1067146"/>
                </a:lnTo>
                <a:lnTo>
                  <a:pt x="353844" y="1066990"/>
                </a:lnTo>
                <a:lnTo>
                  <a:pt x="347192" y="1065438"/>
                </a:lnTo>
                <a:close/>
                <a:moveTo>
                  <a:pt x="684276" y="1062020"/>
                </a:moveTo>
                <a:cubicBezTo>
                  <a:pt x="684276" y="1061776"/>
                  <a:pt x="685009" y="1061776"/>
                  <a:pt x="685009" y="1062020"/>
                </a:cubicBezTo>
                <a:cubicBezTo>
                  <a:pt x="687449" y="1063729"/>
                  <a:pt x="689890" y="1065437"/>
                  <a:pt x="692087" y="1066902"/>
                </a:cubicBezTo>
                <a:cubicBezTo>
                  <a:pt x="694284" y="1068610"/>
                  <a:pt x="696724" y="1070075"/>
                  <a:pt x="698921" y="1071539"/>
                </a:cubicBezTo>
                <a:cubicBezTo>
                  <a:pt x="699165" y="1071784"/>
                  <a:pt x="699165" y="1072272"/>
                  <a:pt x="699165" y="1072760"/>
                </a:cubicBezTo>
                <a:cubicBezTo>
                  <a:pt x="698677" y="1073004"/>
                  <a:pt x="698433" y="1073248"/>
                  <a:pt x="698433" y="1073248"/>
                </a:cubicBezTo>
                <a:cubicBezTo>
                  <a:pt x="698189" y="1073248"/>
                  <a:pt x="698189" y="1073248"/>
                  <a:pt x="697945" y="1073004"/>
                </a:cubicBezTo>
                <a:cubicBezTo>
                  <a:pt x="695748" y="1071539"/>
                  <a:pt x="693552" y="1069831"/>
                  <a:pt x="691599" y="1068122"/>
                </a:cubicBezTo>
                <a:cubicBezTo>
                  <a:pt x="689158" y="1066414"/>
                  <a:pt x="686717" y="1064461"/>
                  <a:pt x="684276" y="1063241"/>
                </a:cubicBezTo>
                <a:cubicBezTo>
                  <a:pt x="684032" y="1062996"/>
                  <a:pt x="684032" y="1062508"/>
                  <a:pt x="684276" y="1062020"/>
                </a:cubicBezTo>
                <a:close/>
                <a:moveTo>
                  <a:pt x="591980" y="1061564"/>
                </a:moveTo>
                <a:lnTo>
                  <a:pt x="590678" y="1062039"/>
                </a:lnTo>
                <a:lnTo>
                  <a:pt x="592193" y="1063428"/>
                </a:lnTo>
                <a:close/>
                <a:moveTo>
                  <a:pt x="1379679" y="1061534"/>
                </a:moveTo>
                <a:cubicBezTo>
                  <a:pt x="1379679" y="1063486"/>
                  <a:pt x="1379191" y="1067636"/>
                  <a:pt x="1382364" y="1069344"/>
                </a:cubicBezTo>
                <a:cubicBezTo>
                  <a:pt x="1383584" y="1066415"/>
                  <a:pt x="1381876" y="1064219"/>
                  <a:pt x="1383096" y="1061534"/>
                </a:cubicBezTo>
                <a:cubicBezTo>
                  <a:pt x="1381876" y="1060313"/>
                  <a:pt x="1380655" y="1061290"/>
                  <a:pt x="1379679" y="1061534"/>
                </a:cubicBezTo>
                <a:close/>
                <a:moveTo>
                  <a:pt x="601286" y="1060801"/>
                </a:moveTo>
                <a:cubicBezTo>
                  <a:pt x="602506" y="1062754"/>
                  <a:pt x="600798" y="1065195"/>
                  <a:pt x="602506" y="1065683"/>
                </a:cubicBezTo>
                <a:cubicBezTo>
                  <a:pt x="603239" y="1064707"/>
                  <a:pt x="604947" y="1065195"/>
                  <a:pt x="604947" y="1063730"/>
                </a:cubicBezTo>
                <a:cubicBezTo>
                  <a:pt x="603239" y="1063242"/>
                  <a:pt x="603483" y="1060557"/>
                  <a:pt x="601286" y="1060801"/>
                </a:cubicBezTo>
                <a:close/>
                <a:moveTo>
                  <a:pt x="102860" y="1060801"/>
                </a:moveTo>
                <a:lnTo>
                  <a:pt x="103836" y="1063729"/>
                </a:lnTo>
                <a:lnTo>
                  <a:pt x="103838" y="1063729"/>
                </a:lnTo>
                <a:lnTo>
                  <a:pt x="104280" y="1063640"/>
                </a:lnTo>
                <a:close/>
                <a:moveTo>
                  <a:pt x="757258" y="1060800"/>
                </a:moveTo>
                <a:lnTo>
                  <a:pt x="758935" y="1063734"/>
                </a:lnTo>
                <a:lnTo>
                  <a:pt x="758967" y="1063729"/>
                </a:lnTo>
                <a:lnTo>
                  <a:pt x="759422" y="1063957"/>
                </a:lnTo>
                <a:lnTo>
                  <a:pt x="760676" y="1063241"/>
                </a:lnTo>
                <a:lnTo>
                  <a:pt x="760919" y="1063302"/>
                </a:lnTo>
                <a:lnTo>
                  <a:pt x="760919" y="1062264"/>
                </a:lnTo>
                <a:lnTo>
                  <a:pt x="761101" y="1062082"/>
                </a:lnTo>
                <a:lnTo>
                  <a:pt x="760919" y="1062021"/>
                </a:lnTo>
                <a:cubicBezTo>
                  <a:pt x="759943" y="1061533"/>
                  <a:pt x="759211" y="1060556"/>
                  <a:pt x="757258" y="1060800"/>
                </a:cubicBezTo>
                <a:close/>
                <a:moveTo>
                  <a:pt x="1259832" y="1060313"/>
                </a:moveTo>
                <a:lnTo>
                  <a:pt x="1261784" y="1062265"/>
                </a:lnTo>
                <a:lnTo>
                  <a:pt x="1262030" y="1062265"/>
                </a:lnTo>
                <a:lnTo>
                  <a:pt x="1263107" y="1062419"/>
                </a:lnTo>
                <a:lnTo>
                  <a:pt x="1265446" y="1060313"/>
                </a:lnTo>
                <a:cubicBezTo>
                  <a:pt x="1263738" y="1059825"/>
                  <a:pt x="1262029" y="1059825"/>
                  <a:pt x="1259832" y="1060313"/>
                </a:cubicBezTo>
                <a:close/>
                <a:moveTo>
                  <a:pt x="409922" y="1059824"/>
                </a:moveTo>
                <a:lnTo>
                  <a:pt x="411387" y="1060068"/>
                </a:lnTo>
                <a:lnTo>
                  <a:pt x="411875" y="1060312"/>
                </a:lnTo>
                <a:lnTo>
                  <a:pt x="412607" y="1060800"/>
                </a:lnTo>
                <a:lnTo>
                  <a:pt x="411875" y="1061533"/>
                </a:lnTo>
                <a:lnTo>
                  <a:pt x="410899" y="1061289"/>
                </a:lnTo>
                <a:lnTo>
                  <a:pt x="409922" y="1060800"/>
                </a:lnTo>
                <a:lnTo>
                  <a:pt x="409190" y="1060312"/>
                </a:lnTo>
                <a:close/>
                <a:moveTo>
                  <a:pt x="692330" y="1059580"/>
                </a:moveTo>
                <a:lnTo>
                  <a:pt x="692818" y="1059824"/>
                </a:lnTo>
                <a:lnTo>
                  <a:pt x="692819" y="1059824"/>
                </a:lnTo>
                <a:cubicBezTo>
                  <a:pt x="696968" y="1060800"/>
                  <a:pt x="699897" y="1063241"/>
                  <a:pt x="703558" y="1064462"/>
                </a:cubicBezTo>
                <a:lnTo>
                  <a:pt x="703412" y="1064656"/>
                </a:lnTo>
                <a:lnTo>
                  <a:pt x="704362" y="1065199"/>
                </a:lnTo>
                <a:lnTo>
                  <a:pt x="704780" y="1064949"/>
                </a:lnTo>
                <a:cubicBezTo>
                  <a:pt x="706977" y="1065437"/>
                  <a:pt x="709173" y="1065925"/>
                  <a:pt x="711614" y="1066414"/>
                </a:cubicBezTo>
                <a:cubicBezTo>
                  <a:pt x="715520" y="1067390"/>
                  <a:pt x="719181" y="1068122"/>
                  <a:pt x="722842" y="1069343"/>
                </a:cubicBezTo>
                <a:cubicBezTo>
                  <a:pt x="723330" y="1069343"/>
                  <a:pt x="723574" y="1069831"/>
                  <a:pt x="723330" y="1070075"/>
                </a:cubicBezTo>
                <a:cubicBezTo>
                  <a:pt x="723574" y="1070563"/>
                  <a:pt x="723330" y="1071051"/>
                  <a:pt x="722598" y="1071051"/>
                </a:cubicBezTo>
                <a:cubicBezTo>
                  <a:pt x="718692" y="1069831"/>
                  <a:pt x="714787" y="1069098"/>
                  <a:pt x="710882" y="1068122"/>
                </a:cubicBezTo>
                <a:lnTo>
                  <a:pt x="705235" y="1066711"/>
                </a:lnTo>
                <a:lnTo>
                  <a:pt x="707464" y="1069832"/>
                </a:lnTo>
                <a:cubicBezTo>
                  <a:pt x="708197" y="1070320"/>
                  <a:pt x="709417" y="1071296"/>
                  <a:pt x="709905" y="1072028"/>
                </a:cubicBezTo>
                <a:cubicBezTo>
                  <a:pt x="709661" y="1072273"/>
                  <a:pt x="709661" y="1072517"/>
                  <a:pt x="709173" y="1073005"/>
                </a:cubicBezTo>
                <a:cubicBezTo>
                  <a:pt x="708929" y="1073005"/>
                  <a:pt x="708685" y="1073005"/>
                  <a:pt x="708685" y="1072517"/>
                </a:cubicBezTo>
                <a:cubicBezTo>
                  <a:pt x="708197" y="1072028"/>
                  <a:pt x="707220" y="1071540"/>
                  <a:pt x="706488" y="1071052"/>
                </a:cubicBezTo>
                <a:lnTo>
                  <a:pt x="703790" y="1066555"/>
                </a:lnTo>
                <a:lnTo>
                  <a:pt x="702982" y="1066232"/>
                </a:lnTo>
                <a:lnTo>
                  <a:pt x="701362" y="1067391"/>
                </a:lnTo>
                <a:cubicBezTo>
                  <a:pt x="698188" y="1066658"/>
                  <a:pt x="696480" y="1063241"/>
                  <a:pt x="692819" y="1064218"/>
                </a:cubicBezTo>
                <a:cubicBezTo>
                  <a:pt x="692819" y="1063241"/>
                  <a:pt x="691598" y="1063241"/>
                  <a:pt x="692086" y="1061533"/>
                </a:cubicBezTo>
                <a:lnTo>
                  <a:pt x="692150" y="1061437"/>
                </a:lnTo>
                <a:lnTo>
                  <a:pt x="691354" y="1060800"/>
                </a:lnTo>
                <a:lnTo>
                  <a:pt x="691110" y="1059824"/>
                </a:lnTo>
                <a:close/>
                <a:moveTo>
                  <a:pt x="1004273" y="1059337"/>
                </a:moveTo>
                <a:cubicBezTo>
                  <a:pt x="1004273" y="1059581"/>
                  <a:pt x="1004273" y="1060069"/>
                  <a:pt x="1004273" y="1060313"/>
                </a:cubicBezTo>
                <a:cubicBezTo>
                  <a:pt x="1004762" y="1060313"/>
                  <a:pt x="1004762" y="1060801"/>
                  <a:pt x="1005250" y="1060801"/>
                </a:cubicBezTo>
                <a:cubicBezTo>
                  <a:pt x="1005250" y="1060069"/>
                  <a:pt x="1005250" y="1058849"/>
                  <a:pt x="1004273" y="1059337"/>
                </a:cubicBezTo>
                <a:close/>
                <a:moveTo>
                  <a:pt x="990848" y="1059337"/>
                </a:moveTo>
                <a:cubicBezTo>
                  <a:pt x="990848" y="1061778"/>
                  <a:pt x="992801" y="1062510"/>
                  <a:pt x="994754" y="1063730"/>
                </a:cubicBezTo>
                <a:cubicBezTo>
                  <a:pt x="995242" y="1062510"/>
                  <a:pt x="995730" y="1061534"/>
                  <a:pt x="996463" y="1060313"/>
                </a:cubicBezTo>
                <a:cubicBezTo>
                  <a:pt x="994266" y="1060313"/>
                  <a:pt x="993045" y="1059337"/>
                  <a:pt x="990848" y="1059337"/>
                </a:cubicBezTo>
                <a:close/>
                <a:moveTo>
                  <a:pt x="1283997" y="1058849"/>
                </a:moveTo>
                <a:cubicBezTo>
                  <a:pt x="1278627" y="1058605"/>
                  <a:pt x="1272037" y="1058360"/>
                  <a:pt x="1272037" y="1063730"/>
                </a:cubicBezTo>
                <a:lnTo>
                  <a:pt x="1278357" y="1064217"/>
                </a:lnTo>
                <a:lnTo>
                  <a:pt x="1278383" y="1064217"/>
                </a:lnTo>
                <a:lnTo>
                  <a:pt x="1279280" y="1064038"/>
                </a:lnTo>
                <a:close/>
                <a:moveTo>
                  <a:pt x="1358443" y="1058605"/>
                </a:moveTo>
                <a:cubicBezTo>
                  <a:pt x="1358443" y="1060313"/>
                  <a:pt x="1359420" y="1060557"/>
                  <a:pt x="1358932" y="1062510"/>
                </a:cubicBezTo>
                <a:cubicBezTo>
                  <a:pt x="1360152" y="1062510"/>
                  <a:pt x="1361128" y="1062510"/>
                  <a:pt x="1362349" y="1062510"/>
                </a:cubicBezTo>
                <a:cubicBezTo>
                  <a:pt x="1361861" y="1060313"/>
                  <a:pt x="1360152" y="1059581"/>
                  <a:pt x="1358443" y="1058605"/>
                </a:cubicBezTo>
                <a:close/>
                <a:moveTo>
                  <a:pt x="698189" y="1058603"/>
                </a:moveTo>
                <a:cubicBezTo>
                  <a:pt x="704047" y="1060800"/>
                  <a:pt x="709905" y="1062752"/>
                  <a:pt x="716740" y="1064461"/>
                </a:cubicBezTo>
                <a:cubicBezTo>
                  <a:pt x="716984" y="1064461"/>
                  <a:pt x="716984" y="1064705"/>
                  <a:pt x="716984" y="1065193"/>
                </a:cubicBezTo>
                <a:cubicBezTo>
                  <a:pt x="716984" y="1065437"/>
                  <a:pt x="716740" y="1065437"/>
                  <a:pt x="716496" y="1065437"/>
                </a:cubicBezTo>
                <a:cubicBezTo>
                  <a:pt x="709661" y="1063485"/>
                  <a:pt x="703315" y="1061532"/>
                  <a:pt x="697945" y="1059823"/>
                </a:cubicBezTo>
                <a:cubicBezTo>
                  <a:pt x="697701" y="1059823"/>
                  <a:pt x="697701" y="1059579"/>
                  <a:pt x="697701" y="1059091"/>
                </a:cubicBezTo>
                <a:cubicBezTo>
                  <a:pt x="697701" y="1058847"/>
                  <a:pt x="697945" y="1058603"/>
                  <a:pt x="698189" y="1058603"/>
                </a:cubicBezTo>
                <a:close/>
                <a:moveTo>
                  <a:pt x="510240" y="1058359"/>
                </a:moveTo>
                <a:lnTo>
                  <a:pt x="510241" y="1058360"/>
                </a:lnTo>
                <a:cubicBezTo>
                  <a:pt x="507557" y="1059581"/>
                  <a:pt x="512682" y="1061290"/>
                  <a:pt x="513903" y="1062754"/>
                </a:cubicBezTo>
                <a:cubicBezTo>
                  <a:pt x="518297" y="1066904"/>
                  <a:pt x="522690" y="1075202"/>
                  <a:pt x="527084" y="1078376"/>
                </a:cubicBezTo>
                <a:lnTo>
                  <a:pt x="529370" y="1078630"/>
                </a:lnTo>
                <a:lnTo>
                  <a:pt x="529037" y="1078130"/>
                </a:lnTo>
                <a:cubicBezTo>
                  <a:pt x="529037" y="1077886"/>
                  <a:pt x="529769" y="1077642"/>
                  <a:pt x="529769" y="1077886"/>
                </a:cubicBezTo>
                <a:cubicBezTo>
                  <a:pt x="531966" y="1079351"/>
                  <a:pt x="534651" y="1080083"/>
                  <a:pt x="537092" y="1081059"/>
                </a:cubicBezTo>
                <a:cubicBezTo>
                  <a:pt x="539044" y="1081791"/>
                  <a:pt x="541241" y="1082768"/>
                  <a:pt x="543194" y="1083744"/>
                </a:cubicBezTo>
                <a:lnTo>
                  <a:pt x="543380" y="1084490"/>
                </a:lnTo>
                <a:lnTo>
                  <a:pt x="543438" y="1084476"/>
                </a:lnTo>
                <a:lnTo>
                  <a:pt x="543193" y="1083500"/>
                </a:lnTo>
                <a:cubicBezTo>
                  <a:pt x="543926" y="1083744"/>
                  <a:pt x="543926" y="1083012"/>
                  <a:pt x="544170" y="1082524"/>
                </a:cubicBezTo>
                <a:cubicBezTo>
                  <a:pt x="542705" y="1081304"/>
                  <a:pt x="541729" y="1080571"/>
                  <a:pt x="540264" y="1079351"/>
                </a:cubicBezTo>
                <a:cubicBezTo>
                  <a:pt x="538800" y="1078130"/>
                  <a:pt x="537580" y="1077154"/>
                  <a:pt x="536115" y="1075934"/>
                </a:cubicBezTo>
                <a:lnTo>
                  <a:pt x="536115" y="1075713"/>
                </a:lnTo>
                <a:lnTo>
                  <a:pt x="529525" y="1069344"/>
                </a:lnTo>
                <a:cubicBezTo>
                  <a:pt x="525620" y="1066170"/>
                  <a:pt x="520982" y="1065682"/>
                  <a:pt x="517321" y="1062509"/>
                </a:cubicBezTo>
                <a:lnTo>
                  <a:pt x="518053" y="1062021"/>
                </a:lnTo>
                <a:lnTo>
                  <a:pt x="518038" y="1061949"/>
                </a:lnTo>
                <a:lnTo>
                  <a:pt x="517564" y="1062265"/>
                </a:lnTo>
                <a:cubicBezTo>
                  <a:pt x="516344" y="1061533"/>
                  <a:pt x="514880" y="1060800"/>
                  <a:pt x="513659" y="1060068"/>
                </a:cubicBezTo>
                <a:close/>
                <a:moveTo>
                  <a:pt x="812422" y="1058115"/>
                </a:moveTo>
                <a:lnTo>
                  <a:pt x="813050" y="1059580"/>
                </a:lnTo>
                <a:lnTo>
                  <a:pt x="813259" y="1059580"/>
                </a:lnTo>
                <a:close/>
                <a:moveTo>
                  <a:pt x="1405552" y="1057920"/>
                </a:moveTo>
                <a:lnTo>
                  <a:pt x="1405552" y="1058116"/>
                </a:lnTo>
                <a:cubicBezTo>
                  <a:pt x="1404088" y="1058360"/>
                  <a:pt x="1404576" y="1060801"/>
                  <a:pt x="1404576" y="1062510"/>
                </a:cubicBezTo>
                <a:lnTo>
                  <a:pt x="1406208" y="1058314"/>
                </a:lnTo>
                <a:close/>
                <a:moveTo>
                  <a:pt x="558072" y="1056479"/>
                </a:moveTo>
                <a:lnTo>
                  <a:pt x="557268" y="1057383"/>
                </a:lnTo>
                <a:lnTo>
                  <a:pt x="557350" y="1057383"/>
                </a:lnTo>
                <a:lnTo>
                  <a:pt x="557595" y="1057139"/>
                </a:lnTo>
                <a:lnTo>
                  <a:pt x="557786" y="1057425"/>
                </a:lnTo>
                <a:lnTo>
                  <a:pt x="559303" y="1057762"/>
                </a:lnTo>
                <a:lnTo>
                  <a:pt x="559303" y="1057545"/>
                </a:lnTo>
                <a:lnTo>
                  <a:pt x="559060" y="1057383"/>
                </a:lnTo>
                <a:lnTo>
                  <a:pt x="558322" y="1056646"/>
                </a:lnTo>
                <a:close/>
                <a:moveTo>
                  <a:pt x="518297" y="1055675"/>
                </a:moveTo>
                <a:lnTo>
                  <a:pt x="518658" y="1056939"/>
                </a:lnTo>
                <a:lnTo>
                  <a:pt x="519517" y="1057627"/>
                </a:lnTo>
                <a:lnTo>
                  <a:pt x="519761" y="1057871"/>
                </a:lnTo>
                <a:lnTo>
                  <a:pt x="519761" y="1058120"/>
                </a:lnTo>
                <a:lnTo>
                  <a:pt x="519762" y="1058116"/>
                </a:lnTo>
                <a:cubicBezTo>
                  <a:pt x="520982" y="1058848"/>
                  <a:pt x="522202" y="1060068"/>
                  <a:pt x="523667" y="1060800"/>
                </a:cubicBezTo>
                <a:cubicBezTo>
                  <a:pt x="522446" y="1058604"/>
                  <a:pt x="521226" y="1056407"/>
                  <a:pt x="518297" y="1055675"/>
                </a:cubicBezTo>
                <a:close/>
                <a:moveTo>
                  <a:pt x="792240" y="1055268"/>
                </a:moveTo>
                <a:lnTo>
                  <a:pt x="789965" y="1056406"/>
                </a:lnTo>
                <a:lnTo>
                  <a:pt x="789964" y="1056406"/>
                </a:lnTo>
                <a:lnTo>
                  <a:pt x="789966" y="1056407"/>
                </a:lnTo>
                <a:cubicBezTo>
                  <a:pt x="789966" y="1056651"/>
                  <a:pt x="789478" y="1056895"/>
                  <a:pt x="789478" y="1057139"/>
                </a:cubicBezTo>
                <a:cubicBezTo>
                  <a:pt x="792163" y="1057871"/>
                  <a:pt x="792895" y="1060068"/>
                  <a:pt x="796312" y="1059580"/>
                </a:cubicBezTo>
                <a:close/>
                <a:moveTo>
                  <a:pt x="1406285" y="1055187"/>
                </a:moveTo>
                <a:lnTo>
                  <a:pt x="1406285" y="1057481"/>
                </a:lnTo>
                <a:lnTo>
                  <a:pt x="1406772" y="1057870"/>
                </a:lnTo>
                <a:lnTo>
                  <a:pt x="1406772" y="1057628"/>
                </a:lnTo>
                <a:lnTo>
                  <a:pt x="1406772" y="1055430"/>
                </a:lnTo>
                <a:lnTo>
                  <a:pt x="1406287" y="1055187"/>
                </a:lnTo>
                <a:close/>
                <a:moveTo>
                  <a:pt x="555398" y="1054698"/>
                </a:moveTo>
                <a:cubicBezTo>
                  <a:pt x="555398" y="1055919"/>
                  <a:pt x="555642" y="1056651"/>
                  <a:pt x="556375" y="1056895"/>
                </a:cubicBezTo>
                <a:lnTo>
                  <a:pt x="556416" y="1056978"/>
                </a:lnTo>
                <a:lnTo>
                  <a:pt x="557379" y="1055802"/>
                </a:lnTo>
                <a:lnTo>
                  <a:pt x="556863" y="1054942"/>
                </a:lnTo>
                <a:lnTo>
                  <a:pt x="556134" y="1054698"/>
                </a:lnTo>
                <a:close/>
                <a:moveTo>
                  <a:pt x="1406285" y="1052502"/>
                </a:moveTo>
                <a:cubicBezTo>
                  <a:pt x="1406285" y="1052991"/>
                  <a:pt x="1406285" y="1053723"/>
                  <a:pt x="1406285" y="1054211"/>
                </a:cubicBezTo>
                <a:lnTo>
                  <a:pt x="1406285" y="1054307"/>
                </a:lnTo>
                <a:lnTo>
                  <a:pt x="1406773" y="1054210"/>
                </a:lnTo>
                <a:lnTo>
                  <a:pt x="1407261" y="1054307"/>
                </a:lnTo>
                <a:lnTo>
                  <a:pt x="1407261" y="1054211"/>
                </a:lnTo>
                <a:cubicBezTo>
                  <a:pt x="1407261" y="1053723"/>
                  <a:pt x="1408481" y="1053967"/>
                  <a:pt x="1408481" y="1052991"/>
                </a:cubicBezTo>
                <a:cubicBezTo>
                  <a:pt x="1407993" y="1052502"/>
                  <a:pt x="1407261" y="1052502"/>
                  <a:pt x="1406285" y="1052502"/>
                </a:cubicBezTo>
                <a:close/>
                <a:moveTo>
                  <a:pt x="415035" y="1051544"/>
                </a:moveTo>
                <a:lnTo>
                  <a:pt x="414803" y="1051891"/>
                </a:lnTo>
                <a:lnTo>
                  <a:pt x="415048" y="1052501"/>
                </a:lnTo>
                <a:lnTo>
                  <a:pt x="416268" y="1053966"/>
                </a:lnTo>
                <a:lnTo>
                  <a:pt x="415780" y="1054454"/>
                </a:lnTo>
                <a:lnTo>
                  <a:pt x="415536" y="1054454"/>
                </a:lnTo>
                <a:lnTo>
                  <a:pt x="415292" y="1054210"/>
                </a:lnTo>
                <a:lnTo>
                  <a:pt x="414559" y="1052990"/>
                </a:lnTo>
                <a:lnTo>
                  <a:pt x="413746" y="1052176"/>
                </a:lnTo>
                <a:lnTo>
                  <a:pt x="413584" y="1052257"/>
                </a:lnTo>
                <a:lnTo>
                  <a:pt x="412363" y="1052257"/>
                </a:lnTo>
                <a:lnTo>
                  <a:pt x="411875" y="1053233"/>
                </a:lnTo>
                <a:lnTo>
                  <a:pt x="411875" y="1054105"/>
                </a:lnTo>
                <a:lnTo>
                  <a:pt x="421051" y="1059382"/>
                </a:lnTo>
                <a:lnTo>
                  <a:pt x="420906" y="1059092"/>
                </a:lnTo>
                <a:lnTo>
                  <a:pt x="421371" y="1058316"/>
                </a:lnTo>
                <a:close/>
                <a:moveTo>
                  <a:pt x="802605" y="1051505"/>
                </a:moveTo>
                <a:lnTo>
                  <a:pt x="801682" y="1051769"/>
                </a:lnTo>
                <a:cubicBezTo>
                  <a:pt x="800705" y="1051769"/>
                  <a:pt x="800217" y="1051769"/>
                  <a:pt x="799241" y="1052257"/>
                </a:cubicBezTo>
                <a:lnTo>
                  <a:pt x="798833" y="1051931"/>
                </a:lnTo>
                <a:lnTo>
                  <a:pt x="797532" y="1053233"/>
                </a:lnTo>
                <a:cubicBezTo>
                  <a:pt x="797044" y="1053721"/>
                  <a:pt x="796799" y="1053965"/>
                  <a:pt x="796556" y="1053965"/>
                </a:cubicBezTo>
                <a:lnTo>
                  <a:pt x="796556" y="1054210"/>
                </a:lnTo>
                <a:cubicBezTo>
                  <a:pt x="801438" y="1054454"/>
                  <a:pt x="804611" y="1061777"/>
                  <a:pt x="809493" y="1058848"/>
                </a:cubicBezTo>
                <a:cubicBezTo>
                  <a:pt x="807296" y="1057627"/>
                  <a:pt x="804855" y="1056407"/>
                  <a:pt x="802658" y="1055186"/>
                </a:cubicBezTo>
                <a:lnTo>
                  <a:pt x="802658" y="1051769"/>
                </a:lnTo>
                <a:close/>
                <a:moveTo>
                  <a:pt x="1008667" y="1050306"/>
                </a:moveTo>
                <a:cubicBezTo>
                  <a:pt x="1005250" y="1051038"/>
                  <a:pt x="1002321" y="1052502"/>
                  <a:pt x="1000856" y="1054699"/>
                </a:cubicBezTo>
                <a:cubicBezTo>
                  <a:pt x="1003297" y="1054455"/>
                  <a:pt x="1005250" y="1056164"/>
                  <a:pt x="1007203" y="1055187"/>
                </a:cubicBezTo>
                <a:cubicBezTo>
                  <a:pt x="1007203" y="1053235"/>
                  <a:pt x="1008423" y="1052258"/>
                  <a:pt x="1008667" y="1050306"/>
                </a:cubicBezTo>
                <a:close/>
                <a:moveTo>
                  <a:pt x="542126" y="1049968"/>
                </a:moveTo>
                <a:cubicBezTo>
                  <a:pt x="540448" y="1049694"/>
                  <a:pt x="538800" y="1050182"/>
                  <a:pt x="537091" y="1052013"/>
                </a:cubicBezTo>
                <a:cubicBezTo>
                  <a:pt x="536603" y="1053721"/>
                  <a:pt x="537580" y="1053233"/>
                  <a:pt x="537580" y="1054698"/>
                </a:cubicBezTo>
                <a:lnTo>
                  <a:pt x="537357" y="1054753"/>
                </a:lnTo>
                <a:lnTo>
                  <a:pt x="539044" y="1056651"/>
                </a:lnTo>
                <a:lnTo>
                  <a:pt x="541131" y="1059665"/>
                </a:lnTo>
                <a:lnTo>
                  <a:pt x="541241" y="1059336"/>
                </a:lnTo>
                <a:cubicBezTo>
                  <a:pt x="543682" y="1058360"/>
                  <a:pt x="543682" y="1055431"/>
                  <a:pt x="546367" y="1054942"/>
                </a:cubicBezTo>
                <a:cubicBezTo>
                  <a:pt x="546611" y="1055675"/>
                  <a:pt x="547343" y="1055919"/>
                  <a:pt x="547343" y="1056651"/>
                </a:cubicBezTo>
                <a:cubicBezTo>
                  <a:pt x="545147" y="1058116"/>
                  <a:pt x="545879" y="1059824"/>
                  <a:pt x="544414" y="1061289"/>
                </a:cubicBezTo>
                <a:cubicBezTo>
                  <a:pt x="547587" y="1060068"/>
                  <a:pt x="551249" y="1059336"/>
                  <a:pt x="552957" y="1056651"/>
                </a:cubicBezTo>
                <a:lnTo>
                  <a:pt x="549059" y="1053681"/>
                </a:lnTo>
                <a:lnTo>
                  <a:pt x="549052" y="1053721"/>
                </a:lnTo>
                <a:cubicBezTo>
                  <a:pt x="549052" y="1053721"/>
                  <a:pt x="548808" y="1053721"/>
                  <a:pt x="548564" y="1053721"/>
                </a:cubicBezTo>
                <a:cubicBezTo>
                  <a:pt x="548320" y="1053721"/>
                  <a:pt x="548076" y="1053233"/>
                  <a:pt x="548076" y="1052989"/>
                </a:cubicBezTo>
                <a:cubicBezTo>
                  <a:pt x="547832" y="1052989"/>
                  <a:pt x="547832" y="1052745"/>
                  <a:pt x="546611" y="1052501"/>
                </a:cubicBezTo>
                <a:lnTo>
                  <a:pt x="546546" y="1052114"/>
                </a:lnTo>
                <a:close/>
                <a:moveTo>
                  <a:pt x="1377970" y="1049817"/>
                </a:moveTo>
                <a:cubicBezTo>
                  <a:pt x="1376750" y="1049817"/>
                  <a:pt x="1375774" y="1050062"/>
                  <a:pt x="1375285" y="1050306"/>
                </a:cubicBezTo>
                <a:cubicBezTo>
                  <a:pt x="1374553" y="1052258"/>
                  <a:pt x="1376262" y="1052502"/>
                  <a:pt x="1376262" y="1054211"/>
                </a:cubicBezTo>
                <a:cubicBezTo>
                  <a:pt x="1378459" y="1054211"/>
                  <a:pt x="1378459" y="1051282"/>
                  <a:pt x="1377970" y="1049817"/>
                </a:cubicBezTo>
                <a:close/>
                <a:moveTo>
                  <a:pt x="1270572" y="1049329"/>
                </a:moveTo>
                <a:cubicBezTo>
                  <a:pt x="1266911" y="1049329"/>
                  <a:pt x="1263006" y="1052258"/>
                  <a:pt x="1264714" y="1056408"/>
                </a:cubicBezTo>
                <a:cubicBezTo>
                  <a:pt x="1268619" y="1056164"/>
                  <a:pt x="1269840" y="1052502"/>
                  <a:pt x="1270572" y="1049329"/>
                </a:cubicBezTo>
                <a:close/>
                <a:moveTo>
                  <a:pt x="793758" y="1049028"/>
                </a:moveTo>
                <a:lnTo>
                  <a:pt x="793871" y="1049816"/>
                </a:lnTo>
                <a:cubicBezTo>
                  <a:pt x="792651" y="1049816"/>
                  <a:pt x="791186" y="1049816"/>
                  <a:pt x="790698" y="1050304"/>
                </a:cubicBezTo>
                <a:lnTo>
                  <a:pt x="790605" y="1050119"/>
                </a:lnTo>
                <a:lnTo>
                  <a:pt x="787280" y="1052257"/>
                </a:lnTo>
                <a:lnTo>
                  <a:pt x="784931" y="1053751"/>
                </a:lnTo>
                <a:lnTo>
                  <a:pt x="789478" y="1055186"/>
                </a:lnTo>
                <a:lnTo>
                  <a:pt x="789408" y="1055464"/>
                </a:lnTo>
                <a:lnTo>
                  <a:pt x="791819" y="1054258"/>
                </a:lnTo>
                <a:lnTo>
                  <a:pt x="791674" y="1054210"/>
                </a:lnTo>
                <a:lnTo>
                  <a:pt x="795791" y="1052693"/>
                </a:lnTo>
                <a:lnTo>
                  <a:pt x="795823" y="1052501"/>
                </a:lnTo>
                <a:cubicBezTo>
                  <a:pt x="796068" y="1052257"/>
                  <a:pt x="796556" y="1052257"/>
                  <a:pt x="796799" y="1052013"/>
                </a:cubicBezTo>
                <a:lnTo>
                  <a:pt x="797832" y="1050980"/>
                </a:lnTo>
                <a:lnTo>
                  <a:pt x="796312" y="1050304"/>
                </a:lnTo>
                <a:close/>
                <a:moveTo>
                  <a:pt x="1291808" y="1046644"/>
                </a:moveTo>
                <a:cubicBezTo>
                  <a:pt x="1288146" y="1046888"/>
                  <a:pt x="1284241" y="1047865"/>
                  <a:pt x="1280580" y="1048353"/>
                </a:cubicBezTo>
                <a:cubicBezTo>
                  <a:pt x="1279115" y="1050550"/>
                  <a:pt x="1277407" y="1052991"/>
                  <a:pt x="1275698" y="1054943"/>
                </a:cubicBezTo>
                <a:cubicBezTo>
                  <a:pt x="1280092" y="1054943"/>
                  <a:pt x="1283753" y="1054699"/>
                  <a:pt x="1287658" y="1054455"/>
                </a:cubicBezTo>
                <a:cubicBezTo>
                  <a:pt x="1287170" y="1051526"/>
                  <a:pt x="1291563" y="1050062"/>
                  <a:pt x="1291808" y="1046644"/>
                </a:cubicBezTo>
                <a:close/>
                <a:moveTo>
                  <a:pt x="720645" y="1045179"/>
                </a:moveTo>
                <a:lnTo>
                  <a:pt x="720645" y="1045179"/>
                </a:lnTo>
                <a:lnTo>
                  <a:pt x="720579" y="1045201"/>
                </a:lnTo>
                <a:lnTo>
                  <a:pt x="720658" y="1045232"/>
                </a:lnTo>
                <a:close/>
                <a:moveTo>
                  <a:pt x="95782" y="1044690"/>
                </a:moveTo>
                <a:lnTo>
                  <a:pt x="96270" y="1045178"/>
                </a:lnTo>
                <a:lnTo>
                  <a:pt x="96759" y="1045422"/>
                </a:lnTo>
                <a:lnTo>
                  <a:pt x="96759" y="1046155"/>
                </a:lnTo>
                <a:lnTo>
                  <a:pt x="96270" y="1046155"/>
                </a:lnTo>
                <a:lnTo>
                  <a:pt x="96026" y="1045666"/>
                </a:lnTo>
                <a:lnTo>
                  <a:pt x="95782" y="1045178"/>
                </a:lnTo>
                <a:lnTo>
                  <a:pt x="95782" y="1044934"/>
                </a:lnTo>
                <a:close/>
                <a:moveTo>
                  <a:pt x="122414" y="1044597"/>
                </a:moveTo>
                <a:lnTo>
                  <a:pt x="122144" y="1044935"/>
                </a:lnTo>
                <a:cubicBezTo>
                  <a:pt x="121900" y="1044935"/>
                  <a:pt x="121411" y="1044935"/>
                  <a:pt x="121411" y="1044935"/>
                </a:cubicBezTo>
                <a:lnTo>
                  <a:pt x="118797" y="1045308"/>
                </a:lnTo>
                <a:lnTo>
                  <a:pt x="118971" y="1045424"/>
                </a:lnTo>
                <a:cubicBezTo>
                  <a:pt x="115066" y="1047132"/>
                  <a:pt x="111403" y="1048597"/>
                  <a:pt x="109940" y="1052258"/>
                </a:cubicBezTo>
                <a:cubicBezTo>
                  <a:pt x="113357" y="1057872"/>
                  <a:pt x="116774" y="1062998"/>
                  <a:pt x="119702" y="1068368"/>
                </a:cubicBezTo>
                <a:lnTo>
                  <a:pt x="129739" y="1067950"/>
                </a:lnTo>
                <a:lnTo>
                  <a:pt x="129710" y="1067878"/>
                </a:lnTo>
                <a:lnTo>
                  <a:pt x="130687" y="1067634"/>
                </a:lnTo>
                <a:lnTo>
                  <a:pt x="131907" y="1067878"/>
                </a:lnTo>
                <a:lnTo>
                  <a:pt x="134592" y="1069099"/>
                </a:lnTo>
                <a:lnTo>
                  <a:pt x="134592" y="1070075"/>
                </a:lnTo>
                <a:lnTo>
                  <a:pt x="133860" y="1070319"/>
                </a:lnTo>
                <a:lnTo>
                  <a:pt x="133371" y="1070075"/>
                </a:lnTo>
                <a:lnTo>
                  <a:pt x="131419" y="1069587"/>
                </a:lnTo>
                <a:lnTo>
                  <a:pt x="130888" y="1069375"/>
                </a:lnTo>
                <a:lnTo>
                  <a:pt x="130931" y="1069588"/>
                </a:lnTo>
                <a:cubicBezTo>
                  <a:pt x="127026" y="1069100"/>
                  <a:pt x="125317" y="1070321"/>
                  <a:pt x="122388" y="1071297"/>
                </a:cubicBezTo>
                <a:cubicBezTo>
                  <a:pt x="125072" y="1077643"/>
                  <a:pt x="128245" y="1083990"/>
                  <a:pt x="132883" y="1088871"/>
                </a:cubicBezTo>
                <a:lnTo>
                  <a:pt x="142182" y="1085016"/>
                </a:lnTo>
                <a:lnTo>
                  <a:pt x="142404" y="1084720"/>
                </a:lnTo>
                <a:lnTo>
                  <a:pt x="142747" y="1084781"/>
                </a:lnTo>
                <a:lnTo>
                  <a:pt x="142891" y="1084722"/>
                </a:lnTo>
                <a:lnTo>
                  <a:pt x="142864" y="1084802"/>
                </a:lnTo>
                <a:lnTo>
                  <a:pt x="148662" y="1085838"/>
                </a:lnTo>
                <a:lnTo>
                  <a:pt x="148505" y="1085210"/>
                </a:lnTo>
                <a:cubicBezTo>
                  <a:pt x="148994" y="1084966"/>
                  <a:pt x="149725" y="1084722"/>
                  <a:pt x="149725" y="1084234"/>
                </a:cubicBezTo>
                <a:cubicBezTo>
                  <a:pt x="148994" y="1083501"/>
                  <a:pt x="148505" y="1082525"/>
                  <a:pt x="148505" y="1080816"/>
                </a:cubicBezTo>
                <a:cubicBezTo>
                  <a:pt x="147040" y="1080572"/>
                  <a:pt x="147040" y="1078376"/>
                  <a:pt x="145576" y="1077643"/>
                </a:cubicBezTo>
                <a:cubicBezTo>
                  <a:pt x="142403" y="1065927"/>
                  <a:pt x="131907" y="1061534"/>
                  <a:pt x="129222" y="1049817"/>
                </a:cubicBezTo>
                <a:close/>
                <a:moveTo>
                  <a:pt x="857171" y="1044365"/>
                </a:moveTo>
                <a:lnTo>
                  <a:pt x="857333" y="1044690"/>
                </a:lnTo>
                <a:lnTo>
                  <a:pt x="857089" y="1044934"/>
                </a:lnTo>
                <a:lnTo>
                  <a:pt x="857089" y="1045178"/>
                </a:lnTo>
                <a:lnTo>
                  <a:pt x="856112" y="1045422"/>
                </a:lnTo>
                <a:lnTo>
                  <a:pt x="855531" y="1045754"/>
                </a:lnTo>
                <a:lnTo>
                  <a:pt x="869294" y="1049816"/>
                </a:lnTo>
                <a:lnTo>
                  <a:pt x="870513" y="1049816"/>
                </a:lnTo>
                <a:lnTo>
                  <a:pt x="870595" y="1049816"/>
                </a:lnTo>
                <a:lnTo>
                  <a:pt x="870514" y="1049572"/>
                </a:lnTo>
                <a:cubicBezTo>
                  <a:pt x="871002" y="1049572"/>
                  <a:pt x="871491" y="1049084"/>
                  <a:pt x="871491" y="1048596"/>
                </a:cubicBezTo>
                <a:cubicBezTo>
                  <a:pt x="867097" y="1046155"/>
                  <a:pt x="861971" y="1043958"/>
                  <a:pt x="857334" y="1044447"/>
                </a:cubicBezTo>
                <a:close/>
                <a:moveTo>
                  <a:pt x="721063" y="1044341"/>
                </a:moveTo>
                <a:lnTo>
                  <a:pt x="720645" y="1045178"/>
                </a:lnTo>
                <a:lnTo>
                  <a:pt x="721621" y="1045178"/>
                </a:lnTo>
                <a:lnTo>
                  <a:pt x="721560" y="1045423"/>
                </a:lnTo>
                <a:lnTo>
                  <a:pt x="722598" y="1045423"/>
                </a:lnTo>
                <a:lnTo>
                  <a:pt x="722598" y="1044853"/>
                </a:lnTo>
                <a:lnTo>
                  <a:pt x="722110" y="1044690"/>
                </a:lnTo>
                <a:close/>
                <a:moveTo>
                  <a:pt x="406017" y="1044202"/>
                </a:moveTo>
                <a:lnTo>
                  <a:pt x="405351" y="1044646"/>
                </a:lnTo>
                <a:lnTo>
                  <a:pt x="406017" y="1045179"/>
                </a:lnTo>
                <a:lnTo>
                  <a:pt x="406485" y="1044553"/>
                </a:lnTo>
                <a:close/>
                <a:moveTo>
                  <a:pt x="497549" y="1043470"/>
                </a:moveTo>
                <a:lnTo>
                  <a:pt x="497260" y="1043903"/>
                </a:lnTo>
                <a:lnTo>
                  <a:pt x="497305" y="1043959"/>
                </a:lnTo>
                <a:lnTo>
                  <a:pt x="497061" y="1044936"/>
                </a:lnTo>
                <a:lnTo>
                  <a:pt x="497793" y="1045180"/>
                </a:lnTo>
                <a:lnTo>
                  <a:pt x="509869" y="1056117"/>
                </a:lnTo>
                <a:lnTo>
                  <a:pt x="514391" y="1058604"/>
                </a:lnTo>
                <a:lnTo>
                  <a:pt x="518053" y="1060556"/>
                </a:lnTo>
                <a:lnTo>
                  <a:pt x="518785" y="1059824"/>
                </a:lnTo>
                <a:lnTo>
                  <a:pt x="519078" y="1059530"/>
                </a:lnTo>
                <a:lnTo>
                  <a:pt x="518297" y="1059335"/>
                </a:lnTo>
                <a:lnTo>
                  <a:pt x="518053" y="1058847"/>
                </a:lnTo>
                <a:lnTo>
                  <a:pt x="516832" y="1057382"/>
                </a:lnTo>
                <a:lnTo>
                  <a:pt x="516869" y="1057289"/>
                </a:lnTo>
                <a:lnTo>
                  <a:pt x="499293" y="1044166"/>
                </a:lnTo>
                <a:lnTo>
                  <a:pt x="499258" y="1044202"/>
                </a:lnTo>
                <a:lnTo>
                  <a:pt x="499208" y="1044103"/>
                </a:lnTo>
                <a:lnTo>
                  <a:pt x="499014" y="1043958"/>
                </a:lnTo>
                <a:lnTo>
                  <a:pt x="499105" y="1043897"/>
                </a:lnTo>
                <a:lnTo>
                  <a:pt x="499014" y="1043714"/>
                </a:lnTo>
                <a:lnTo>
                  <a:pt x="498770" y="1043714"/>
                </a:lnTo>
                <a:close/>
                <a:moveTo>
                  <a:pt x="853747" y="1043359"/>
                </a:moveTo>
                <a:lnTo>
                  <a:pt x="853673" y="1043469"/>
                </a:lnTo>
                <a:cubicBezTo>
                  <a:pt x="853428" y="1043469"/>
                  <a:pt x="853184" y="1043469"/>
                  <a:pt x="852940" y="1043469"/>
                </a:cubicBezTo>
                <a:cubicBezTo>
                  <a:pt x="852208" y="1043714"/>
                  <a:pt x="851720" y="1043714"/>
                  <a:pt x="850987" y="1044446"/>
                </a:cubicBezTo>
                <a:lnTo>
                  <a:pt x="850788" y="1044512"/>
                </a:lnTo>
                <a:lnTo>
                  <a:pt x="854160" y="1044934"/>
                </a:lnTo>
                <a:lnTo>
                  <a:pt x="854021" y="1045493"/>
                </a:lnTo>
                <a:lnTo>
                  <a:pt x="855625" y="1044690"/>
                </a:lnTo>
                <a:lnTo>
                  <a:pt x="856601" y="1044446"/>
                </a:lnTo>
                <a:lnTo>
                  <a:pt x="856966" y="1044263"/>
                </a:lnTo>
                <a:lnTo>
                  <a:pt x="856845" y="1044203"/>
                </a:lnTo>
                <a:lnTo>
                  <a:pt x="856357" y="1044447"/>
                </a:lnTo>
                <a:close/>
                <a:moveTo>
                  <a:pt x="1028926" y="1043225"/>
                </a:moveTo>
                <a:cubicBezTo>
                  <a:pt x="1032832" y="1043714"/>
                  <a:pt x="1035760" y="1042493"/>
                  <a:pt x="1038934" y="1043225"/>
                </a:cubicBezTo>
                <a:cubicBezTo>
                  <a:pt x="1041131" y="1043714"/>
                  <a:pt x="1042107" y="1046887"/>
                  <a:pt x="1044792" y="1046399"/>
                </a:cubicBezTo>
                <a:cubicBezTo>
                  <a:pt x="1045036" y="1051524"/>
                  <a:pt x="1050161" y="1054942"/>
                  <a:pt x="1050650" y="1060067"/>
                </a:cubicBezTo>
                <a:cubicBezTo>
                  <a:pt x="1050650" y="1066170"/>
                  <a:pt x="1045524" y="1069831"/>
                  <a:pt x="1042107" y="1074224"/>
                </a:cubicBezTo>
                <a:cubicBezTo>
                  <a:pt x="1039910" y="1074713"/>
                  <a:pt x="1038201" y="1075933"/>
                  <a:pt x="1037469" y="1077642"/>
                </a:cubicBezTo>
                <a:cubicBezTo>
                  <a:pt x="1034052" y="1077153"/>
                  <a:pt x="1032099" y="1079106"/>
                  <a:pt x="1029658" y="1078618"/>
                </a:cubicBezTo>
                <a:cubicBezTo>
                  <a:pt x="1025509" y="1078130"/>
                  <a:pt x="1024289" y="1074224"/>
                  <a:pt x="1020627" y="1073248"/>
                </a:cubicBezTo>
                <a:cubicBezTo>
                  <a:pt x="1018430" y="1068610"/>
                  <a:pt x="1016233" y="1065437"/>
                  <a:pt x="1016722" y="1060067"/>
                </a:cubicBezTo>
                <a:cubicBezTo>
                  <a:pt x="1017698" y="1052501"/>
                  <a:pt x="1024045" y="1046399"/>
                  <a:pt x="1028926" y="1043225"/>
                </a:cubicBezTo>
                <a:close/>
                <a:moveTo>
                  <a:pt x="554027" y="1043188"/>
                </a:moveTo>
                <a:lnTo>
                  <a:pt x="553689" y="1043470"/>
                </a:lnTo>
                <a:lnTo>
                  <a:pt x="553618" y="1043470"/>
                </a:lnTo>
                <a:lnTo>
                  <a:pt x="556515" y="1045932"/>
                </a:lnTo>
                <a:lnTo>
                  <a:pt x="555886" y="1044202"/>
                </a:lnTo>
                <a:close/>
                <a:moveTo>
                  <a:pt x="533266" y="1042793"/>
                </a:moveTo>
                <a:lnTo>
                  <a:pt x="532942" y="1043226"/>
                </a:lnTo>
                <a:lnTo>
                  <a:pt x="532291" y="1044093"/>
                </a:lnTo>
                <a:lnTo>
                  <a:pt x="532454" y="1044202"/>
                </a:lnTo>
                <a:lnTo>
                  <a:pt x="531429" y="1046867"/>
                </a:lnTo>
                <a:lnTo>
                  <a:pt x="531478" y="1046887"/>
                </a:lnTo>
                <a:lnTo>
                  <a:pt x="531722" y="1047864"/>
                </a:lnTo>
                <a:lnTo>
                  <a:pt x="532942" y="1049084"/>
                </a:lnTo>
                <a:cubicBezTo>
                  <a:pt x="535139" y="1048351"/>
                  <a:pt x="537824" y="1048596"/>
                  <a:pt x="537824" y="1045667"/>
                </a:cubicBezTo>
                <a:lnTo>
                  <a:pt x="537824" y="1045666"/>
                </a:lnTo>
                <a:lnTo>
                  <a:pt x="537824" y="1045666"/>
                </a:lnTo>
                <a:cubicBezTo>
                  <a:pt x="537091" y="1045422"/>
                  <a:pt x="536603" y="1044934"/>
                  <a:pt x="535627" y="1044446"/>
                </a:cubicBezTo>
                <a:close/>
                <a:moveTo>
                  <a:pt x="496329" y="1042739"/>
                </a:moveTo>
                <a:lnTo>
                  <a:pt x="496568" y="1043038"/>
                </a:lnTo>
                <a:lnTo>
                  <a:pt x="496596" y="1042994"/>
                </a:lnTo>
                <a:lnTo>
                  <a:pt x="496573" y="1042982"/>
                </a:lnTo>
                <a:lnTo>
                  <a:pt x="496330" y="1042739"/>
                </a:lnTo>
                <a:close/>
                <a:moveTo>
                  <a:pt x="520796" y="1042554"/>
                </a:moveTo>
                <a:lnTo>
                  <a:pt x="518354" y="1042903"/>
                </a:lnTo>
                <a:lnTo>
                  <a:pt x="522202" y="1048108"/>
                </a:lnTo>
                <a:cubicBezTo>
                  <a:pt x="523178" y="1049328"/>
                  <a:pt x="524642" y="1050793"/>
                  <a:pt x="525375" y="1052257"/>
                </a:cubicBezTo>
                <a:lnTo>
                  <a:pt x="525271" y="1052982"/>
                </a:lnTo>
                <a:lnTo>
                  <a:pt x="528793" y="1057383"/>
                </a:lnTo>
                <a:cubicBezTo>
                  <a:pt x="532942" y="1057383"/>
                  <a:pt x="537336" y="1061045"/>
                  <a:pt x="540265" y="1061533"/>
                </a:cubicBezTo>
                <a:lnTo>
                  <a:pt x="540265" y="1060312"/>
                </a:lnTo>
                <a:cubicBezTo>
                  <a:pt x="539776" y="1059336"/>
                  <a:pt x="539288" y="1058360"/>
                  <a:pt x="538068" y="1057627"/>
                </a:cubicBezTo>
                <a:lnTo>
                  <a:pt x="536478" y="1055441"/>
                </a:lnTo>
                <a:lnTo>
                  <a:pt x="536359" y="1055918"/>
                </a:lnTo>
                <a:cubicBezTo>
                  <a:pt x="535626" y="1054209"/>
                  <a:pt x="533796" y="1053172"/>
                  <a:pt x="532270" y="1052104"/>
                </a:cubicBezTo>
                <a:lnTo>
                  <a:pt x="530206" y="1048448"/>
                </a:lnTo>
                <a:lnTo>
                  <a:pt x="530013" y="1048352"/>
                </a:lnTo>
                <a:lnTo>
                  <a:pt x="529957" y="1048075"/>
                </a:lnTo>
                <a:lnTo>
                  <a:pt x="520982" y="1042738"/>
                </a:lnTo>
                <a:lnTo>
                  <a:pt x="521104" y="1042616"/>
                </a:lnTo>
                <a:close/>
                <a:moveTo>
                  <a:pt x="1295713" y="1042251"/>
                </a:moveTo>
                <a:cubicBezTo>
                  <a:pt x="1293028" y="1042739"/>
                  <a:pt x="1283264" y="1041030"/>
                  <a:pt x="1281556" y="1045180"/>
                </a:cubicBezTo>
                <a:cubicBezTo>
                  <a:pt x="1285461" y="1044203"/>
                  <a:pt x="1293517" y="1046156"/>
                  <a:pt x="1295713" y="1042251"/>
                </a:cubicBezTo>
                <a:close/>
                <a:moveTo>
                  <a:pt x="698566" y="1041669"/>
                </a:moveTo>
                <a:lnTo>
                  <a:pt x="697213" y="1042250"/>
                </a:lnTo>
                <a:cubicBezTo>
                  <a:pt x="696846" y="1043592"/>
                  <a:pt x="698738" y="1044264"/>
                  <a:pt x="700477" y="1044294"/>
                </a:cubicBezTo>
                <a:lnTo>
                  <a:pt x="702423" y="1042804"/>
                </a:lnTo>
                <a:lnTo>
                  <a:pt x="700874" y="1042494"/>
                </a:lnTo>
                <a:close/>
                <a:moveTo>
                  <a:pt x="555581" y="1041333"/>
                </a:moveTo>
                <a:lnTo>
                  <a:pt x="554928" y="1041986"/>
                </a:lnTo>
                <a:lnTo>
                  <a:pt x="555924" y="1042608"/>
                </a:lnTo>
                <a:lnTo>
                  <a:pt x="555886" y="1042494"/>
                </a:lnTo>
                <a:lnTo>
                  <a:pt x="556064" y="1042137"/>
                </a:lnTo>
                <a:close/>
                <a:moveTo>
                  <a:pt x="548075" y="1039495"/>
                </a:moveTo>
                <a:lnTo>
                  <a:pt x="548075" y="1040009"/>
                </a:lnTo>
                <a:lnTo>
                  <a:pt x="550417" y="1041662"/>
                </a:lnTo>
                <a:lnTo>
                  <a:pt x="549296" y="1040541"/>
                </a:lnTo>
                <a:close/>
                <a:moveTo>
                  <a:pt x="767420" y="1038144"/>
                </a:moveTo>
                <a:lnTo>
                  <a:pt x="767509" y="1038588"/>
                </a:lnTo>
                <a:cubicBezTo>
                  <a:pt x="765556" y="1038588"/>
                  <a:pt x="764092" y="1037856"/>
                  <a:pt x="765068" y="1039564"/>
                </a:cubicBezTo>
                <a:lnTo>
                  <a:pt x="765059" y="1039600"/>
                </a:lnTo>
                <a:lnTo>
                  <a:pt x="765312" y="1039564"/>
                </a:lnTo>
                <a:cubicBezTo>
                  <a:pt x="766045" y="1040297"/>
                  <a:pt x="767265" y="1040541"/>
                  <a:pt x="768242" y="1040785"/>
                </a:cubicBezTo>
                <a:lnTo>
                  <a:pt x="771835" y="1042402"/>
                </a:lnTo>
                <a:lnTo>
                  <a:pt x="771903" y="1042249"/>
                </a:lnTo>
                <a:lnTo>
                  <a:pt x="772147" y="1042249"/>
                </a:lnTo>
                <a:lnTo>
                  <a:pt x="772723" y="1042537"/>
                </a:lnTo>
                <a:lnTo>
                  <a:pt x="772635" y="1042005"/>
                </a:lnTo>
                <a:cubicBezTo>
                  <a:pt x="773611" y="1042005"/>
                  <a:pt x="775076" y="1042005"/>
                  <a:pt x="775076" y="1040784"/>
                </a:cubicBezTo>
                <a:lnTo>
                  <a:pt x="769743" y="1038865"/>
                </a:lnTo>
                <a:lnTo>
                  <a:pt x="769462" y="1039076"/>
                </a:lnTo>
                <a:lnTo>
                  <a:pt x="769218" y="1039076"/>
                </a:lnTo>
                <a:lnTo>
                  <a:pt x="767998" y="1038832"/>
                </a:lnTo>
                <a:lnTo>
                  <a:pt x="767753" y="1038588"/>
                </a:lnTo>
                <a:close/>
                <a:moveTo>
                  <a:pt x="525517" y="1037860"/>
                </a:moveTo>
                <a:lnTo>
                  <a:pt x="524335" y="1038704"/>
                </a:lnTo>
                <a:lnTo>
                  <a:pt x="524399" y="1038832"/>
                </a:lnTo>
                <a:cubicBezTo>
                  <a:pt x="524643" y="1039320"/>
                  <a:pt x="524887" y="1039564"/>
                  <a:pt x="525131" y="1040541"/>
                </a:cubicBezTo>
                <a:lnTo>
                  <a:pt x="525130" y="1040541"/>
                </a:lnTo>
                <a:lnTo>
                  <a:pt x="525132" y="1040541"/>
                </a:lnTo>
                <a:lnTo>
                  <a:pt x="531833" y="1042935"/>
                </a:lnTo>
                <a:lnTo>
                  <a:pt x="531965" y="1042737"/>
                </a:lnTo>
                <a:lnTo>
                  <a:pt x="532343" y="1042264"/>
                </a:lnTo>
                <a:close/>
                <a:moveTo>
                  <a:pt x="1032954" y="1037733"/>
                </a:moveTo>
                <a:lnTo>
                  <a:pt x="1033076" y="1038101"/>
                </a:lnTo>
                <a:cubicBezTo>
                  <a:pt x="1017210" y="1038101"/>
                  <a:pt x="1012816" y="1049817"/>
                  <a:pt x="1008667" y="1062022"/>
                </a:cubicBezTo>
                <a:cubicBezTo>
                  <a:pt x="1006958" y="1062510"/>
                  <a:pt x="1010131" y="1062998"/>
                  <a:pt x="1009643" y="1064707"/>
                </a:cubicBezTo>
                <a:cubicBezTo>
                  <a:pt x="1007690" y="1064707"/>
                  <a:pt x="1008667" y="1067636"/>
                  <a:pt x="1006958" y="1067880"/>
                </a:cubicBezTo>
                <a:cubicBezTo>
                  <a:pt x="1005006" y="1068368"/>
                  <a:pt x="1004518" y="1066171"/>
                  <a:pt x="1003053" y="1067148"/>
                </a:cubicBezTo>
                <a:cubicBezTo>
                  <a:pt x="1005738" y="1070077"/>
                  <a:pt x="1008667" y="1072273"/>
                  <a:pt x="1009887" y="1076667"/>
                </a:cubicBezTo>
                <a:cubicBezTo>
                  <a:pt x="1018919" y="1081549"/>
                  <a:pt x="1030147" y="1085942"/>
                  <a:pt x="1044304" y="1083990"/>
                </a:cubicBezTo>
                <a:cubicBezTo>
                  <a:pt x="1049674" y="1079352"/>
                  <a:pt x="1056020" y="1074226"/>
                  <a:pt x="1056264" y="1064951"/>
                </a:cubicBezTo>
                <a:cubicBezTo>
                  <a:pt x="1056508" y="1060801"/>
                  <a:pt x="1053823" y="1057384"/>
                  <a:pt x="1055287" y="1053479"/>
                </a:cubicBezTo>
                <a:cubicBezTo>
                  <a:pt x="1052847" y="1048841"/>
                  <a:pt x="1050894" y="1043715"/>
                  <a:pt x="1046744" y="1040298"/>
                </a:cubicBezTo>
                <a:cubicBezTo>
                  <a:pt x="1046500" y="1040298"/>
                  <a:pt x="1046256" y="1040298"/>
                  <a:pt x="1046012" y="1040298"/>
                </a:cubicBezTo>
                <a:lnTo>
                  <a:pt x="1046256" y="1039566"/>
                </a:lnTo>
                <a:lnTo>
                  <a:pt x="1046047" y="1039496"/>
                </a:lnTo>
                <a:lnTo>
                  <a:pt x="1046013" y="1039564"/>
                </a:lnTo>
                <a:cubicBezTo>
                  <a:pt x="1045525" y="1039564"/>
                  <a:pt x="1045525" y="1039564"/>
                  <a:pt x="1045036" y="1039564"/>
                </a:cubicBezTo>
                <a:cubicBezTo>
                  <a:pt x="1042840" y="1039564"/>
                  <a:pt x="1040643" y="1039076"/>
                  <a:pt x="1038446" y="1038832"/>
                </a:cubicBezTo>
                <a:close/>
                <a:moveTo>
                  <a:pt x="550503" y="1037065"/>
                </a:moveTo>
                <a:lnTo>
                  <a:pt x="549652" y="1037795"/>
                </a:lnTo>
                <a:lnTo>
                  <a:pt x="549673" y="1037820"/>
                </a:lnTo>
                <a:lnTo>
                  <a:pt x="549784" y="1037857"/>
                </a:lnTo>
                <a:lnTo>
                  <a:pt x="549784" y="1037953"/>
                </a:lnTo>
                <a:lnTo>
                  <a:pt x="550517" y="1038833"/>
                </a:lnTo>
                <a:lnTo>
                  <a:pt x="552242" y="1041029"/>
                </a:lnTo>
                <a:lnTo>
                  <a:pt x="552957" y="1041029"/>
                </a:lnTo>
                <a:lnTo>
                  <a:pt x="553689" y="1041029"/>
                </a:lnTo>
                <a:lnTo>
                  <a:pt x="553956" y="1041251"/>
                </a:lnTo>
                <a:lnTo>
                  <a:pt x="554747" y="1040460"/>
                </a:lnTo>
                <a:close/>
                <a:moveTo>
                  <a:pt x="683282" y="1036812"/>
                </a:moveTo>
                <a:lnTo>
                  <a:pt x="683299" y="1036880"/>
                </a:lnTo>
                <a:lnTo>
                  <a:pt x="678130" y="1040475"/>
                </a:lnTo>
                <a:lnTo>
                  <a:pt x="678880" y="1041010"/>
                </a:lnTo>
                <a:lnTo>
                  <a:pt x="693063" y="1039809"/>
                </a:lnTo>
                <a:lnTo>
                  <a:pt x="692575" y="1039565"/>
                </a:lnTo>
                <a:cubicBezTo>
                  <a:pt x="689646" y="1039077"/>
                  <a:pt x="687205" y="1038344"/>
                  <a:pt x="684764" y="1037368"/>
                </a:cubicBezTo>
                <a:close/>
                <a:moveTo>
                  <a:pt x="1277895" y="1036637"/>
                </a:moveTo>
                <a:cubicBezTo>
                  <a:pt x="1275698" y="1036637"/>
                  <a:pt x="1270572" y="1037369"/>
                  <a:pt x="1270328" y="1041030"/>
                </a:cubicBezTo>
                <a:cubicBezTo>
                  <a:pt x="1273013" y="1041274"/>
                  <a:pt x="1274234" y="1039810"/>
                  <a:pt x="1276674" y="1040542"/>
                </a:cubicBezTo>
                <a:cubicBezTo>
                  <a:pt x="1276674" y="1038834"/>
                  <a:pt x="1277895" y="1038589"/>
                  <a:pt x="1277895" y="1036637"/>
                </a:cubicBezTo>
                <a:close/>
                <a:moveTo>
                  <a:pt x="788836" y="1035567"/>
                </a:moveTo>
                <a:lnTo>
                  <a:pt x="788745" y="1035659"/>
                </a:lnTo>
                <a:lnTo>
                  <a:pt x="788989" y="1036635"/>
                </a:lnTo>
                <a:lnTo>
                  <a:pt x="783863" y="1037080"/>
                </a:lnTo>
                <a:lnTo>
                  <a:pt x="783863" y="1037123"/>
                </a:lnTo>
                <a:lnTo>
                  <a:pt x="782887" y="1038100"/>
                </a:lnTo>
                <a:lnTo>
                  <a:pt x="782258" y="1038518"/>
                </a:lnTo>
                <a:lnTo>
                  <a:pt x="781910" y="1039564"/>
                </a:lnTo>
                <a:lnTo>
                  <a:pt x="790684" y="1038616"/>
                </a:lnTo>
                <a:lnTo>
                  <a:pt x="791186" y="1037611"/>
                </a:lnTo>
                <a:lnTo>
                  <a:pt x="791235" y="1037595"/>
                </a:lnTo>
                <a:lnTo>
                  <a:pt x="789477" y="1036636"/>
                </a:lnTo>
                <a:close/>
                <a:moveTo>
                  <a:pt x="296178" y="1035416"/>
                </a:moveTo>
                <a:cubicBezTo>
                  <a:pt x="295445" y="1036393"/>
                  <a:pt x="295445" y="1037369"/>
                  <a:pt x="295934" y="1038834"/>
                </a:cubicBezTo>
                <a:cubicBezTo>
                  <a:pt x="298374" y="1040298"/>
                  <a:pt x="301547" y="1041030"/>
                  <a:pt x="303500" y="1042983"/>
                </a:cubicBezTo>
                <a:lnTo>
                  <a:pt x="303291" y="1043295"/>
                </a:lnTo>
                <a:lnTo>
                  <a:pt x="303989" y="1043714"/>
                </a:lnTo>
                <a:cubicBezTo>
                  <a:pt x="304721" y="1044447"/>
                  <a:pt x="305698" y="1044691"/>
                  <a:pt x="306430" y="1044935"/>
                </a:cubicBezTo>
                <a:lnTo>
                  <a:pt x="306510" y="1045015"/>
                </a:lnTo>
                <a:lnTo>
                  <a:pt x="306429" y="1044690"/>
                </a:lnTo>
                <a:lnTo>
                  <a:pt x="307882" y="1044206"/>
                </a:lnTo>
                <a:lnTo>
                  <a:pt x="300816" y="1037368"/>
                </a:lnTo>
                <a:cubicBezTo>
                  <a:pt x="300328" y="1037124"/>
                  <a:pt x="300083" y="1036880"/>
                  <a:pt x="299351" y="1036636"/>
                </a:cubicBezTo>
                <a:lnTo>
                  <a:pt x="299279" y="1036278"/>
                </a:lnTo>
                <a:close/>
                <a:moveTo>
                  <a:pt x="651415" y="1034957"/>
                </a:moveTo>
                <a:lnTo>
                  <a:pt x="651568" y="1035415"/>
                </a:lnTo>
                <a:lnTo>
                  <a:pt x="651324" y="1035659"/>
                </a:lnTo>
                <a:lnTo>
                  <a:pt x="651325" y="1035659"/>
                </a:lnTo>
                <a:cubicBezTo>
                  <a:pt x="652301" y="1036391"/>
                  <a:pt x="653277" y="1036880"/>
                  <a:pt x="654253" y="1036880"/>
                </a:cubicBezTo>
                <a:lnTo>
                  <a:pt x="654350" y="1036977"/>
                </a:lnTo>
                <a:lnTo>
                  <a:pt x="654546" y="1036195"/>
                </a:lnTo>
                <a:lnTo>
                  <a:pt x="652789" y="1035415"/>
                </a:lnTo>
                <a:close/>
                <a:moveTo>
                  <a:pt x="1293791" y="1034532"/>
                </a:moveTo>
                <a:cubicBezTo>
                  <a:pt x="1291564" y="1034867"/>
                  <a:pt x="1288757" y="1035782"/>
                  <a:pt x="1286682" y="1035172"/>
                </a:cubicBezTo>
                <a:cubicBezTo>
                  <a:pt x="1285461" y="1035904"/>
                  <a:pt x="1284973" y="1037613"/>
                  <a:pt x="1283753" y="1038589"/>
                </a:cubicBezTo>
                <a:cubicBezTo>
                  <a:pt x="1286682" y="1040054"/>
                  <a:pt x="1293028" y="1038589"/>
                  <a:pt x="1297422" y="1037369"/>
                </a:cubicBezTo>
                <a:cubicBezTo>
                  <a:pt x="1297666" y="1034440"/>
                  <a:pt x="1296018" y="1034196"/>
                  <a:pt x="1293791" y="1034532"/>
                </a:cubicBezTo>
                <a:close/>
                <a:moveTo>
                  <a:pt x="676477" y="1033963"/>
                </a:moveTo>
                <a:lnTo>
                  <a:pt x="673780" y="1034439"/>
                </a:lnTo>
                <a:lnTo>
                  <a:pt x="676122" y="1035171"/>
                </a:lnTo>
                <a:lnTo>
                  <a:pt x="674420" y="1036330"/>
                </a:lnTo>
                <a:cubicBezTo>
                  <a:pt x="674695" y="1036208"/>
                  <a:pt x="675976" y="1035659"/>
                  <a:pt x="677685" y="1035659"/>
                </a:cubicBezTo>
                <a:lnTo>
                  <a:pt x="676122" y="1035171"/>
                </a:lnTo>
                <a:lnTo>
                  <a:pt x="677052" y="1034538"/>
                </a:lnTo>
                <a:close/>
                <a:moveTo>
                  <a:pt x="723818" y="1033951"/>
                </a:moveTo>
                <a:cubicBezTo>
                  <a:pt x="724795" y="1033706"/>
                  <a:pt x="726259" y="1033951"/>
                  <a:pt x="727480" y="1033951"/>
                </a:cubicBezTo>
                <a:cubicBezTo>
                  <a:pt x="728456" y="1033951"/>
                  <a:pt x="729432" y="1033951"/>
                  <a:pt x="730164" y="1033951"/>
                </a:cubicBezTo>
                <a:cubicBezTo>
                  <a:pt x="730652" y="1033951"/>
                  <a:pt x="730897" y="1034439"/>
                  <a:pt x="730897" y="1034683"/>
                </a:cubicBezTo>
                <a:cubicBezTo>
                  <a:pt x="730897" y="1035171"/>
                  <a:pt x="730652" y="1035415"/>
                  <a:pt x="730652" y="1035415"/>
                </a:cubicBezTo>
                <a:cubicBezTo>
                  <a:pt x="729920" y="1035415"/>
                  <a:pt x="729432" y="1035415"/>
                  <a:pt x="729188" y="1035415"/>
                </a:cubicBezTo>
                <a:cubicBezTo>
                  <a:pt x="728456" y="1035415"/>
                  <a:pt x="727967" y="1035415"/>
                  <a:pt x="727235" y="1035415"/>
                </a:cubicBezTo>
                <a:cubicBezTo>
                  <a:pt x="726259" y="1035171"/>
                  <a:pt x="725039" y="1035171"/>
                  <a:pt x="724062" y="1035415"/>
                </a:cubicBezTo>
                <a:cubicBezTo>
                  <a:pt x="723574" y="1035415"/>
                  <a:pt x="723330" y="1035171"/>
                  <a:pt x="723330" y="1034927"/>
                </a:cubicBezTo>
                <a:cubicBezTo>
                  <a:pt x="723330" y="1034683"/>
                  <a:pt x="723574" y="1033951"/>
                  <a:pt x="723818" y="1033951"/>
                </a:cubicBezTo>
                <a:close/>
                <a:moveTo>
                  <a:pt x="735046" y="1033950"/>
                </a:moveTo>
                <a:lnTo>
                  <a:pt x="736755" y="1033950"/>
                </a:lnTo>
                <a:lnTo>
                  <a:pt x="737731" y="1034682"/>
                </a:lnTo>
                <a:lnTo>
                  <a:pt x="736755" y="1035414"/>
                </a:lnTo>
                <a:lnTo>
                  <a:pt x="735046" y="1035414"/>
                </a:lnTo>
                <a:lnTo>
                  <a:pt x="734314" y="1034682"/>
                </a:lnTo>
                <a:close/>
                <a:moveTo>
                  <a:pt x="560036" y="1031754"/>
                </a:moveTo>
                <a:lnTo>
                  <a:pt x="560768" y="1031754"/>
                </a:lnTo>
                <a:lnTo>
                  <a:pt x="562477" y="1032974"/>
                </a:lnTo>
                <a:lnTo>
                  <a:pt x="562721" y="1033463"/>
                </a:lnTo>
                <a:lnTo>
                  <a:pt x="562233" y="1033707"/>
                </a:lnTo>
                <a:lnTo>
                  <a:pt x="560036" y="1032486"/>
                </a:lnTo>
                <a:close/>
                <a:moveTo>
                  <a:pt x="772391" y="1028580"/>
                </a:moveTo>
                <a:cubicBezTo>
                  <a:pt x="770926" y="1031754"/>
                  <a:pt x="767021" y="1032730"/>
                  <a:pt x="765556" y="1035903"/>
                </a:cubicBezTo>
                <a:cubicBezTo>
                  <a:pt x="766288" y="1036147"/>
                  <a:pt x="767753" y="1036147"/>
                  <a:pt x="767997" y="1036879"/>
                </a:cubicBezTo>
                <a:lnTo>
                  <a:pt x="767265" y="1037368"/>
                </a:lnTo>
                <a:lnTo>
                  <a:pt x="767275" y="1037420"/>
                </a:lnTo>
                <a:lnTo>
                  <a:pt x="767998" y="1036879"/>
                </a:lnTo>
                <a:lnTo>
                  <a:pt x="768486" y="1037123"/>
                </a:lnTo>
                <a:lnTo>
                  <a:pt x="769553" y="1037336"/>
                </a:lnTo>
                <a:lnTo>
                  <a:pt x="769462" y="1036879"/>
                </a:lnTo>
                <a:cubicBezTo>
                  <a:pt x="774588" y="1036879"/>
                  <a:pt x="777029" y="1039564"/>
                  <a:pt x="781178" y="1036879"/>
                </a:cubicBezTo>
                <a:lnTo>
                  <a:pt x="781227" y="1036976"/>
                </a:lnTo>
                <a:lnTo>
                  <a:pt x="781910" y="1036635"/>
                </a:lnTo>
                <a:lnTo>
                  <a:pt x="782154" y="1036269"/>
                </a:lnTo>
                <a:lnTo>
                  <a:pt x="781910" y="1036147"/>
                </a:lnTo>
                <a:cubicBezTo>
                  <a:pt x="781910" y="1034927"/>
                  <a:pt x="783619" y="1035415"/>
                  <a:pt x="782886" y="1034194"/>
                </a:cubicBezTo>
                <a:cubicBezTo>
                  <a:pt x="779713" y="1031754"/>
                  <a:pt x="776784" y="1029557"/>
                  <a:pt x="772391" y="1028580"/>
                </a:cubicBezTo>
                <a:close/>
                <a:moveTo>
                  <a:pt x="300083" y="1027606"/>
                </a:moveTo>
                <a:cubicBezTo>
                  <a:pt x="301303" y="1030046"/>
                  <a:pt x="303500" y="1031267"/>
                  <a:pt x="306917" y="1031511"/>
                </a:cubicBezTo>
                <a:lnTo>
                  <a:pt x="306917" y="1031022"/>
                </a:lnTo>
                <a:cubicBezTo>
                  <a:pt x="306673" y="1030533"/>
                  <a:pt x="306185" y="1030045"/>
                  <a:pt x="305697" y="1029557"/>
                </a:cubicBezTo>
                <a:lnTo>
                  <a:pt x="303638" y="1027955"/>
                </a:lnTo>
                <a:lnTo>
                  <a:pt x="303500" y="1028094"/>
                </a:lnTo>
                <a:cubicBezTo>
                  <a:pt x="302036" y="1028094"/>
                  <a:pt x="301547" y="1026873"/>
                  <a:pt x="300083" y="1027606"/>
                </a:cubicBezTo>
                <a:close/>
                <a:moveTo>
                  <a:pt x="941055" y="1027361"/>
                </a:moveTo>
                <a:cubicBezTo>
                  <a:pt x="939834" y="1029070"/>
                  <a:pt x="938126" y="1030535"/>
                  <a:pt x="937149" y="1031999"/>
                </a:cubicBezTo>
                <a:cubicBezTo>
                  <a:pt x="938370" y="1035660"/>
                  <a:pt x="943008" y="1035904"/>
                  <a:pt x="943252" y="1040542"/>
                </a:cubicBezTo>
                <a:cubicBezTo>
                  <a:pt x="944472" y="1040542"/>
                  <a:pt x="945205" y="1040542"/>
                  <a:pt x="945936" y="1040542"/>
                </a:cubicBezTo>
                <a:cubicBezTo>
                  <a:pt x="950818" y="1047377"/>
                  <a:pt x="957653" y="1053967"/>
                  <a:pt x="963267" y="1059825"/>
                </a:cubicBezTo>
                <a:cubicBezTo>
                  <a:pt x="965708" y="1062266"/>
                  <a:pt x="968637" y="1065195"/>
                  <a:pt x="969613" y="1067636"/>
                </a:cubicBezTo>
                <a:cubicBezTo>
                  <a:pt x="978400" y="1075447"/>
                  <a:pt x="986455" y="1083746"/>
                  <a:pt x="993289" y="1093509"/>
                </a:cubicBezTo>
                <a:cubicBezTo>
                  <a:pt x="996219" y="1095462"/>
                  <a:pt x="998171" y="1098635"/>
                  <a:pt x="1000612" y="1101564"/>
                </a:cubicBezTo>
                <a:cubicBezTo>
                  <a:pt x="1001588" y="1102784"/>
                  <a:pt x="1002321" y="1101076"/>
                  <a:pt x="1003053" y="1102052"/>
                </a:cubicBezTo>
                <a:cubicBezTo>
                  <a:pt x="1003053" y="1102784"/>
                  <a:pt x="1002565" y="1103028"/>
                  <a:pt x="1002565" y="1104249"/>
                </a:cubicBezTo>
                <a:cubicBezTo>
                  <a:pt x="1006714" y="1106690"/>
                  <a:pt x="1006958" y="1113036"/>
                  <a:pt x="1011596" y="1114989"/>
                </a:cubicBezTo>
                <a:cubicBezTo>
                  <a:pt x="1013549" y="1119138"/>
                  <a:pt x="1016722" y="1121335"/>
                  <a:pt x="1020627" y="1123532"/>
                </a:cubicBezTo>
                <a:cubicBezTo>
                  <a:pt x="1021604" y="1126949"/>
                  <a:pt x="1023800" y="1128657"/>
                  <a:pt x="1025753" y="1130366"/>
                </a:cubicBezTo>
                <a:cubicBezTo>
                  <a:pt x="1026729" y="1131342"/>
                  <a:pt x="1028194" y="1132319"/>
                  <a:pt x="1029658" y="1132563"/>
                </a:cubicBezTo>
                <a:cubicBezTo>
                  <a:pt x="1029414" y="1131098"/>
                  <a:pt x="1028926" y="1128902"/>
                  <a:pt x="1029170" y="1125240"/>
                </a:cubicBezTo>
                <a:cubicBezTo>
                  <a:pt x="1025997" y="1121335"/>
                  <a:pt x="1022092" y="1118162"/>
                  <a:pt x="1020139" y="1113280"/>
                </a:cubicBezTo>
                <a:cubicBezTo>
                  <a:pt x="1015746" y="1111083"/>
                  <a:pt x="1014037" y="1106690"/>
                  <a:pt x="1011108" y="1103028"/>
                </a:cubicBezTo>
                <a:cubicBezTo>
                  <a:pt x="1009155" y="1103761"/>
                  <a:pt x="1009643" y="1101808"/>
                  <a:pt x="1008179" y="1102052"/>
                </a:cubicBezTo>
                <a:cubicBezTo>
                  <a:pt x="1005494" y="1097170"/>
                  <a:pt x="1001100" y="1094485"/>
                  <a:pt x="998660" y="1089360"/>
                </a:cubicBezTo>
                <a:cubicBezTo>
                  <a:pt x="995730" y="1088627"/>
                  <a:pt x="994022" y="1086430"/>
                  <a:pt x="993045" y="1083746"/>
                </a:cubicBezTo>
                <a:cubicBezTo>
                  <a:pt x="985479" y="1078132"/>
                  <a:pt x="981329" y="1069100"/>
                  <a:pt x="974007" y="1063486"/>
                </a:cubicBezTo>
                <a:cubicBezTo>
                  <a:pt x="974007" y="1062266"/>
                  <a:pt x="974007" y="1061778"/>
                  <a:pt x="973518" y="1061290"/>
                </a:cubicBezTo>
                <a:cubicBezTo>
                  <a:pt x="968637" y="1055920"/>
                  <a:pt x="962046" y="1052014"/>
                  <a:pt x="958629" y="1044936"/>
                </a:cubicBezTo>
                <a:cubicBezTo>
                  <a:pt x="958141" y="1044203"/>
                  <a:pt x="956189" y="1044692"/>
                  <a:pt x="956189" y="1043227"/>
                </a:cubicBezTo>
                <a:cubicBezTo>
                  <a:pt x="953992" y="1039322"/>
                  <a:pt x="951307" y="1036637"/>
                  <a:pt x="947157" y="1034440"/>
                </a:cubicBezTo>
                <a:cubicBezTo>
                  <a:pt x="946181" y="1031023"/>
                  <a:pt x="942764" y="1029558"/>
                  <a:pt x="941055" y="1027361"/>
                </a:cubicBezTo>
                <a:close/>
                <a:moveTo>
                  <a:pt x="498592" y="1027338"/>
                </a:moveTo>
                <a:lnTo>
                  <a:pt x="498526" y="1027605"/>
                </a:lnTo>
                <a:lnTo>
                  <a:pt x="498332" y="1027702"/>
                </a:lnTo>
                <a:lnTo>
                  <a:pt x="498770" y="1027848"/>
                </a:lnTo>
                <a:cubicBezTo>
                  <a:pt x="500967" y="1029801"/>
                  <a:pt x="503408" y="1031509"/>
                  <a:pt x="506093" y="1032730"/>
                </a:cubicBezTo>
                <a:cubicBezTo>
                  <a:pt x="504872" y="1029557"/>
                  <a:pt x="502431" y="1027604"/>
                  <a:pt x="498770" y="1027604"/>
                </a:cubicBezTo>
                <a:close/>
                <a:moveTo>
                  <a:pt x="1421947" y="1027055"/>
                </a:moveTo>
                <a:lnTo>
                  <a:pt x="1421906" y="1027117"/>
                </a:lnTo>
                <a:lnTo>
                  <a:pt x="1422394" y="1027606"/>
                </a:lnTo>
                <a:cubicBezTo>
                  <a:pt x="1421906" y="1028338"/>
                  <a:pt x="1420197" y="1028094"/>
                  <a:pt x="1420686" y="1029558"/>
                </a:cubicBezTo>
                <a:cubicBezTo>
                  <a:pt x="1422394" y="1027606"/>
                  <a:pt x="1422882" y="1027361"/>
                  <a:pt x="1422882" y="1027361"/>
                </a:cubicBezTo>
                <a:lnTo>
                  <a:pt x="1422882" y="1027360"/>
                </a:lnTo>
                <a:lnTo>
                  <a:pt x="1422150" y="1027360"/>
                </a:lnTo>
                <a:close/>
                <a:moveTo>
                  <a:pt x="659034" y="1025938"/>
                </a:moveTo>
                <a:lnTo>
                  <a:pt x="658402" y="1027360"/>
                </a:lnTo>
                <a:lnTo>
                  <a:pt x="658220" y="1027420"/>
                </a:lnTo>
                <a:lnTo>
                  <a:pt x="657329" y="1030094"/>
                </a:lnTo>
                <a:lnTo>
                  <a:pt x="658034" y="1031505"/>
                </a:lnTo>
                <a:lnTo>
                  <a:pt x="670087" y="1031023"/>
                </a:lnTo>
                <a:lnTo>
                  <a:pt x="663773" y="1028092"/>
                </a:lnTo>
                <a:close/>
                <a:moveTo>
                  <a:pt x="109771" y="1025491"/>
                </a:moveTo>
                <a:lnTo>
                  <a:pt x="109452" y="1025651"/>
                </a:lnTo>
                <a:cubicBezTo>
                  <a:pt x="106767" y="1024919"/>
                  <a:pt x="104082" y="1025407"/>
                  <a:pt x="100909" y="1026140"/>
                </a:cubicBezTo>
                <a:lnTo>
                  <a:pt x="100358" y="1026323"/>
                </a:lnTo>
                <a:lnTo>
                  <a:pt x="100664" y="1026629"/>
                </a:lnTo>
                <a:cubicBezTo>
                  <a:pt x="99932" y="1028094"/>
                  <a:pt x="97979" y="1028094"/>
                  <a:pt x="97247" y="1029314"/>
                </a:cubicBezTo>
                <a:cubicBezTo>
                  <a:pt x="100420" y="1035660"/>
                  <a:pt x="104814" y="1041518"/>
                  <a:pt x="107986" y="1048353"/>
                </a:cubicBezTo>
                <a:lnTo>
                  <a:pt x="117296" y="1044239"/>
                </a:lnTo>
                <a:lnTo>
                  <a:pt x="117506" y="1043714"/>
                </a:lnTo>
                <a:cubicBezTo>
                  <a:pt x="118971" y="1043226"/>
                  <a:pt x="119946" y="1043226"/>
                  <a:pt x="121167" y="1042982"/>
                </a:cubicBezTo>
                <a:lnTo>
                  <a:pt x="122062" y="1042982"/>
                </a:lnTo>
                <a:lnTo>
                  <a:pt x="121900" y="1042495"/>
                </a:lnTo>
                <a:cubicBezTo>
                  <a:pt x="124340" y="1040542"/>
                  <a:pt x="118971" y="1037613"/>
                  <a:pt x="116529" y="1032731"/>
                </a:cubicBezTo>
                <a:close/>
                <a:moveTo>
                  <a:pt x="632972" y="1025185"/>
                </a:moveTo>
                <a:lnTo>
                  <a:pt x="633017" y="1025408"/>
                </a:lnTo>
                <a:cubicBezTo>
                  <a:pt x="632285" y="1025408"/>
                  <a:pt x="631797" y="1025408"/>
                  <a:pt x="630821" y="1025408"/>
                </a:cubicBezTo>
                <a:lnTo>
                  <a:pt x="636621" y="1027894"/>
                </a:lnTo>
                <a:lnTo>
                  <a:pt x="636679" y="1027604"/>
                </a:lnTo>
                <a:cubicBezTo>
                  <a:pt x="636434" y="1026871"/>
                  <a:pt x="634726" y="1025895"/>
                  <a:pt x="633750" y="1025407"/>
                </a:cubicBezTo>
                <a:close/>
                <a:moveTo>
                  <a:pt x="805764" y="1025096"/>
                </a:moveTo>
                <a:lnTo>
                  <a:pt x="798753" y="1029069"/>
                </a:lnTo>
                <a:cubicBezTo>
                  <a:pt x="796556" y="1030534"/>
                  <a:pt x="794359" y="1031998"/>
                  <a:pt x="791674" y="1033219"/>
                </a:cubicBezTo>
                <a:lnTo>
                  <a:pt x="791625" y="1033170"/>
                </a:lnTo>
                <a:lnTo>
                  <a:pt x="791186" y="1034194"/>
                </a:lnTo>
                <a:lnTo>
                  <a:pt x="789861" y="1034762"/>
                </a:lnTo>
                <a:lnTo>
                  <a:pt x="792703" y="1036360"/>
                </a:lnTo>
                <a:lnTo>
                  <a:pt x="794336" y="1035380"/>
                </a:lnTo>
                <a:lnTo>
                  <a:pt x="793871" y="1034682"/>
                </a:lnTo>
                <a:lnTo>
                  <a:pt x="794603" y="1033950"/>
                </a:lnTo>
                <a:lnTo>
                  <a:pt x="794847" y="1033950"/>
                </a:lnTo>
                <a:lnTo>
                  <a:pt x="795946" y="1034499"/>
                </a:lnTo>
                <a:lnTo>
                  <a:pt x="796107" y="1034419"/>
                </a:lnTo>
                <a:lnTo>
                  <a:pt x="805949" y="1025281"/>
                </a:lnTo>
                <a:close/>
                <a:moveTo>
                  <a:pt x="552469" y="1024187"/>
                </a:moveTo>
                <a:lnTo>
                  <a:pt x="552957" y="1024187"/>
                </a:lnTo>
                <a:lnTo>
                  <a:pt x="553934" y="1025407"/>
                </a:lnTo>
                <a:lnTo>
                  <a:pt x="555398" y="1026384"/>
                </a:lnTo>
                <a:lnTo>
                  <a:pt x="555642" y="1026872"/>
                </a:lnTo>
                <a:lnTo>
                  <a:pt x="555154" y="1027116"/>
                </a:lnTo>
                <a:lnTo>
                  <a:pt x="553445" y="1025652"/>
                </a:lnTo>
                <a:lnTo>
                  <a:pt x="552713" y="1024919"/>
                </a:lnTo>
                <a:close/>
                <a:moveTo>
                  <a:pt x="1422729" y="1023958"/>
                </a:moveTo>
                <a:lnTo>
                  <a:pt x="1422882" y="1024188"/>
                </a:lnTo>
                <a:cubicBezTo>
                  <a:pt x="1422394" y="1024921"/>
                  <a:pt x="1422394" y="1025409"/>
                  <a:pt x="1422394" y="1026385"/>
                </a:cubicBezTo>
                <a:lnTo>
                  <a:pt x="1422346" y="1026457"/>
                </a:lnTo>
                <a:lnTo>
                  <a:pt x="1422638" y="1026384"/>
                </a:lnTo>
                <a:lnTo>
                  <a:pt x="1422882" y="1026445"/>
                </a:lnTo>
                <a:lnTo>
                  <a:pt x="1422882" y="1026385"/>
                </a:lnTo>
                <a:cubicBezTo>
                  <a:pt x="1422882" y="1025653"/>
                  <a:pt x="1424591" y="1025897"/>
                  <a:pt x="1424103" y="1024188"/>
                </a:cubicBezTo>
                <a:lnTo>
                  <a:pt x="1424103" y="1024187"/>
                </a:lnTo>
                <a:close/>
                <a:moveTo>
                  <a:pt x="764092" y="1023210"/>
                </a:moveTo>
                <a:lnTo>
                  <a:pt x="764092" y="1023454"/>
                </a:lnTo>
                <a:cubicBezTo>
                  <a:pt x="762384" y="1025651"/>
                  <a:pt x="759699" y="1027604"/>
                  <a:pt x="757746" y="1029313"/>
                </a:cubicBezTo>
                <a:lnTo>
                  <a:pt x="754084" y="1032113"/>
                </a:lnTo>
                <a:lnTo>
                  <a:pt x="754084" y="1032486"/>
                </a:lnTo>
                <a:cubicBezTo>
                  <a:pt x="756769" y="1033462"/>
                  <a:pt x="759210" y="1034683"/>
                  <a:pt x="763116" y="1034438"/>
                </a:cubicBezTo>
                <a:cubicBezTo>
                  <a:pt x="765068" y="1033218"/>
                  <a:pt x="766288" y="1031509"/>
                  <a:pt x="768241" y="1029557"/>
                </a:cubicBezTo>
                <a:cubicBezTo>
                  <a:pt x="769462" y="1028824"/>
                  <a:pt x="771170" y="1028336"/>
                  <a:pt x="770926" y="1026628"/>
                </a:cubicBezTo>
                <a:cubicBezTo>
                  <a:pt x="768241" y="1025895"/>
                  <a:pt x="767509" y="1021258"/>
                  <a:pt x="764092" y="1023210"/>
                </a:cubicBezTo>
                <a:close/>
                <a:moveTo>
                  <a:pt x="734697" y="1023019"/>
                </a:moveTo>
                <a:lnTo>
                  <a:pt x="732849" y="1023943"/>
                </a:lnTo>
                <a:lnTo>
                  <a:pt x="730652" y="1025407"/>
                </a:lnTo>
                <a:lnTo>
                  <a:pt x="730408" y="1025407"/>
                </a:lnTo>
                <a:lnTo>
                  <a:pt x="730408" y="1025408"/>
                </a:lnTo>
                <a:cubicBezTo>
                  <a:pt x="730652" y="1026506"/>
                  <a:pt x="731690" y="1026262"/>
                  <a:pt x="732758" y="1025651"/>
                </a:cubicBezTo>
                <a:lnTo>
                  <a:pt x="735236" y="1023740"/>
                </a:lnTo>
                <a:lnTo>
                  <a:pt x="735046" y="1023455"/>
                </a:lnTo>
                <a:close/>
                <a:moveTo>
                  <a:pt x="339503" y="1022630"/>
                </a:moveTo>
                <a:cubicBezTo>
                  <a:pt x="337550" y="1022844"/>
                  <a:pt x="336085" y="1023698"/>
                  <a:pt x="336452" y="1025895"/>
                </a:cubicBezTo>
                <a:cubicBezTo>
                  <a:pt x="339137" y="1024431"/>
                  <a:pt x="343531" y="1025163"/>
                  <a:pt x="345483" y="1023210"/>
                </a:cubicBezTo>
                <a:cubicBezTo>
                  <a:pt x="343896" y="1022844"/>
                  <a:pt x="341455" y="1022417"/>
                  <a:pt x="339503" y="1022630"/>
                </a:cubicBezTo>
                <a:close/>
                <a:moveTo>
                  <a:pt x="1393104" y="1022480"/>
                </a:moveTo>
                <a:cubicBezTo>
                  <a:pt x="1390907" y="1023700"/>
                  <a:pt x="1388710" y="1024921"/>
                  <a:pt x="1386758" y="1024921"/>
                </a:cubicBezTo>
                <a:cubicBezTo>
                  <a:pt x="1388222" y="1029802"/>
                  <a:pt x="1389443" y="1038834"/>
                  <a:pt x="1395789" y="1037369"/>
                </a:cubicBezTo>
                <a:cubicBezTo>
                  <a:pt x="1394812" y="1031999"/>
                  <a:pt x="1393592" y="1029558"/>
                  <a:pt x="1394324" y="1023212"/>
                </a:cubicBezTo>
                <a:cubicBezTo>
                  <a:pt x="1394324" y="1022968"/>
                  <a:pt x="1393592" y="1022480"/>
                  <a:pt x="1393104" y="1022480"/>
                </a:cubicBezTo>
                <a:close/>
                <a:moveTo>
                  <a:pt x="651080" y="1022101"/>
                </a:moveTo>
                <a:lnTo>
                  <a:pt x="651080" y="1023453"/>
                </a:lnTo>
                <a:lnTo>
                  <a:pt x="651325" y="1023698"/>
                </a:lnTo>
                <a:lnTo>
                  <a:pt x="652280" y="1025226"/>
                </a:lnTo>
                <a:lnTo>
                  <a:pt x="652301" y="1025163"/>
                </a:lnTo>
                <a:cubicBezTo>
                  <a:pt x="652789" y="1025407"/>
                  <a:pt x="653033" y="1025407"/>
                  <a:pt x="653277" y="1026139"/>
                </a:cubicBezTo>
                <a:cubicBezTo>
                  <a:pt x="654253" y="1026139"/>
                  <a:pt x="655718" y="1026139"/>
                  <a:pt x="656938" y="1026139"/>
                </a:cubicBezTo>
                <a:lnTo>
                  <a:pt x="657311" y="1026636"/>
                </a:lnTo>
                <a:lnTo>
                  <a:pt x="657964" y="1025438"/>
                </a:lnTo>
                <a:close/>
                <a:moveTo>
                  <a:pt x="919344" y="1020432"/>
                </a:moveTo>
                <a:lnTo>
                  <a:pt x="916158" y="1022480"/>
                </a:lnTo>
                <a:lnTo>
                  <a:pt x="919528" y="1020894"/>
                </a:lnTo>
                <a:close/>
                <a:moveTo>
                  <a:pt x="1397497" y="1018330"/>
                </a:moveTo>
                <a:cubicBezTo>
                  <a:pt x="1397497" y="1023944"/>
                  <a:pt x="1396521" y="1028094"/>
                  <a:pt x="1398718" y="1031999"/>
                </a:cubicBezTo>
                <a:cubicBezTo>
                  <a:pt x="1400426" y="1028094"/>
                  <a:pt x="1401403" y="1022480"/>
                  <a:pt x="1399206" y="1018330"/>
                </a:cubicBezTo>
                <a:cubicBezTo>
                  <a:pt x="1398718" y="1018330"/>
                  <a:pt x="1398229" y="1018330"/>
                  <a:pt x="1397497" y="1018330"/>
                </a:cubicBezTo>
                <a:close/>
                <a:moveTo>
                  <a:pt x="804610" y="1018329"/>
                </a:moveTo>
                <a:lnTo>
                  <a:pt x="796708" y="1025102"/>
                </a:lnTo>
                <a:lnTo>
                  <a:pt x="796800" y="1025652"/>
                </a:lnTo>
                <a:lnTo>
                  <a:pt x="795823" y="1026384"/>
                </a:lnTo>
                <a:lnTo>
                  <a:pt x="795823" y="1026628"/>
                </a:lnTo>
                <a:lnTo>
                  <a:pt x="795091" y="1026872"/>
                </a:lnTo>
                <a:lnTo>
                  <a:pt x="795016" y="1026835"/>
                </a:lnTo>
                <a:lnTo>
                  <a:pt x="791429" y="1031265"/>
                </a:lnTo>
                <a:lnTo>
                  <a:pt x="791186" y="1032242"/>
                </a:lnTo>
                <a:lnTo>
                  <a:pt x="791277" y="1032272"/>
                </a:lnTo>
                <a:lnTo>
                  <a:pt x="791430" y="1031510"/>
                </a:lnTo>
                <a:cubicBezTo>
                  <a:pt x="793871" y="1030778"/>
                  <a:pt x="795823" y="1029313"/>
                  <a:pt x="798020" y="1027605"/>
                </a:cubicBezTo>
                <a:lnTo>
                  <a:pt x="805520" y="1023492"/>
                </a:lnTo>
                <a:lnTo>
                  <a:pt x="805099" y="1023211"/>
                </a:lnTo>
                <a:lnTo>
                  <a:pt x="807872" y="1019799"/>
                </a:lnTo>
                <a:lnTo>
                  <a:pt x="806780" y="1018980"/>
                </a:lnTo>
                <a:lnTo>
                  <a:pt x="806807" y="1019061"/>
                </a:lnTo>
                <a:cubicBezTo>
                  <a:pt x="806075" y="1019061"/>
                  <a:pt x="805831" y="1018085"/>
                  <a:pt x="804610" y="1018329"/>
                </a:cubicBezTo>
                <a:close/>
                <a:moveTo>
                  <a:pt x="950330" y="1017842"/>
                </a:moveTo>
                <a:cubicBezTo>
                  <a:pt x="950574" y="1019307"/>
                  <a:pt x="951063" y="1019795"/>
                  <a:pt x="952527" y="1019795"/>
                </a:cubicBezTo>
                <a:lnTo>
                  <a:pt x="952527" y="1019305"/>
                </a:lnTo>
                <a:lnTo>
                  <a:pt x="952527" y="1019062"/>
                </a:lnTo>
                <a:lnTo>
                  <a:pt x="952527" y="1019061"/>
                </a:lnTo>
                <a:lnTo>
                  <a:pt x="952374" y="1018296"/>
                </a:lnTo>
                <a:close/>
                <a:moveTo>
                  <a:pt x="953823" y="1017800"/>
                </a:moveTo>
                <a:lnTo>
                  <a:pt x="953931" y="1018451"/>
                </a:lnTo>
                <a:lnTo>
                  <a:pt x="953992" y="1018330"/>
                </a:lnTo>
                <a:cubicBezTo>
                  <a:pt x="954480" y="1018818"/>
                  <a:pt x="955212" y="1019062"/>
                  <a:pt x="956189" y="1019062"/>
                </a:cubicBezTo>
                <a:cubicBezTo>
                  <a:pt x="956189" y="1017354"/>
                  <a:pt x="954235" y="1015889"/>
                  <a:pt x="953992" y="1017842"/>
                </a:cubicBezTo>
                <a:close/>
                <a:moveTo>
                  <a:pt x="492963" y="1017146"/>
                </a:moveTo>
                <a:lnTo>
                  <a:pt x="492546" y="1017230"/>
                </a:lnTo>
                <a:lnTo>
                  <a:pt x="492668" y="1017352"/>
                </a:lnTo>
                <a:lnTo>
                  <a:pt x="492912" y="1017352"/>
                </a:lnTo>
                <a:close/>
                <a:moveTo>
                  <a:pt x="635344" y="1016999"/>
                </a:moveTo>
                <a:lnTo>
                  <a:pt x="638875" y="1019549"/>
                </a:lnTo>
                <a:lnTo>
                  <a:pt x="640867" y="1019991"/>
                </a:lnTo>
                <a:lnTo>
                  <a:pt x="640828" y="1019793"/>
                </a:lnTo>
                <a:lnTo>
                  <a:pt x="648377" y="1020265"/>
                </a:lnTo>
                <a:lnTo>
                  <a:pt x="646930" y="1018818"/>
                </a:lnTo>
                <a:lnTo>
                  <a:pt x="646479" y="1018141"/>
                </a:lnTo>
                <a:lnTo>
                  <a:pt x="646442" y="1018330"/>
                </a:lnTo>
                <a:close/>
                <a:moveTo>
                  <a:pt x="1423815" y="1015945"/>
                </a:moveTo>
                <a:lnTo>
                  <a:pt x="1424103" y="1016378"/>
                </a:lnTo>
                <a:cubicBezTo>
                  <a:pt x="1423615" y="1016378"/>
                  <a:pt x="1423615" y="1016378"/>
                  <a:pt x="1423615" y="1016378"/>
                </a:cubicBezTo>
                <a:lnTo>
                  <a:pt x="1423615" y="1023089"/>
                </a:lnTo>
                <a:lnTo>
                  <a:pt x="1424103" y="1023211"/>
                </a:lnTo>
                <a:lnTo>
                  <a:pt x="1424104" y="1023212"/>
                </a:lnTo>
                <a:lnTo>
                  <a:pt x="1424591" y="1023212"/>
                </a:lnTo>
                <a:cubicBezTo>
                  <a:pt x="1425323" y="1020283"/>
                  <a:pt x="1425812" y="1018330"/>
                  <a:pt x="1425323" y="1016378"/>
                </a:cubicBezTo>
                <a:lnTo>
                  <a:pt x="1425327" y="1016376"/>
                </a:lnTo>
                <a:lnTo>
                  <a:pt x="1425324" y="1016376"/>
                </a:lnTo>
                <a:close/>
                <a:moveTo>
                  <a:pt x="1306697" y="1015889"/>
                </a:moveTo>
                <a:cubicBezTo>
                  <a:pt x="1299619" y="1016866"/>
                  <a:pt x="1292540" y="1017354"/>
                  <a:pt x="1291320" y="1024188"/>
                </a:cubicBezTo>
                <a:cubicBezTo>
                  <a:pt x="1294737" y="1027117"/>
                  <a:pt x="1297666" y="1025897"/>
                  <a:pt x="1302792" y="1025409"/>
                </a:cubicBezTo>
                <a:cubicBezTo>
                  <a:pt x="1303280" y="1021259"/>
                  <a:pt x="1307918" y="1021259"/>
                  <a:pt x="1306697" y="1015889"/>
                </a:cubicBezTo>
                <a:close/>
                <a:moveTo>
                  <a:pt x="613735" y="1015888"/>
                </a:moveTo>
                <a:lnTo>
                  <a:pt x="614712" y="1016376"/>
                </a:lnTo>
                <a:cubicBezTo>
                  <a:pt x="616908" y="1017353"/>
                  <a:pt x="619349" y="1018085"/>
                  <a:pt x="621546" y="1019305"/>
                </a:cubicBezTo>
                <a:cubicBezTo>
                  <a:pt x="622034" y="1019549"/>
                  <a:pt x="622034" y="1019793"/>
                  <a:pt x="622034" y="1020282"/>
                </a:cubicBezTo>
                <a:cubicBezTo>
                  <a:pt x="622034" y="1020526"/>
                  <a:pt x="621790" y="1020526"/>
                  <a:pt x="621546" y="1020526"/>
                </a:cubicBezTo>
                <a:cubicBezTo>
                  <a:pt x="619105" y="1019549"/>
                  <a:pt x="616908" y="1018817"/>
                  <a:pt x="614467" y="1017841"/>
                </a:cubicBezTo>
                <a:lnTo>
                  <a:pt x="613491" y="1017597"/>
                </a:lnTo>
                <a:cubicBezTo>
                  <a:pt x="613003" y="1017353"/>
                  <a:pt x="612758" y="1016864"/>
                  <a:pt x="613003" y="1016376"/>
                </a:cubicBezTo>
                <a:cubicBezTo>
                  <a:pt x="613003" y="1015888"/>
                  <a:pt x="613491" y="1015888"/>
                  <a:pt x="613735" y="1015888"/>
                </a:cubicBezTo>
                <a:close/>
                <a:moveTo>
                  <a:pt x="607527" y="1014981"/>
                </a:moveTo>
                <a:lnTo>
                  <a:pt x="607632" y="1015401"/>
                </a:lnTo>
                <a:lnTo>
                  <a:pt x="607439" y="1015786"/>
                </a:lnTo>
                <a:lnTo>
                  <a:pt x="608609" y="1015999"/>
                </a:lnTo>
                <a:lnTo>
                  <a:pt x="608609" y="1015644"/>
                </a:lnTo>
                <a:cubicBezTo>
                  <a:pt x="608609" y="1015400"/>
                  <a:pt x="608121" y="1015156"/>
                  <a:pt x="607632" y="1015156"/>
                </a:cubicBezTo>
                <a:close/>
                <a:moveTo>
                  <a:pt x="1384317" y="1014181"/>
                </a:moveTo>
                <a:cubicBezTo>
                  <a:pt x="1384317" y="1015401"/>
                  <a:pt x="1384317" y="1016378"/>
                  <a:pt x="1384317" y="1017598"/>
                </a:cubicBezTo>
                <a:cubicBezTo>
                  <a:pt x="1387734" y="1019062"/>
                  <a:pt x="1390907" y="1017110"/>
                  <a:pt x="1394812" y="1017598"/>
                </a:cubicBezTo>
                <a:cubicBezTo>
                  <a:pt x="1394324" y="1012716"/>
                  <a:pt x="1388954" y="1012716"/>
                  <a:pt x="1384317" y="1014181"/>
                </a:cubicBezTo>
                <a:close/>
                <a:moveTo>
                  <a:pt x="471239" y="1014153"/>
                </a:moveTo>
                <a:lnTo>
                  <a:pt x="471310" y="1015828"/>
                </a:lnTo>
                <a:cubicBezTo>
                  <a:pt x="472164" y="1017537"/>
                  <a:pt x="473385" y="1019428"/>
                  <a:pt x="473629" y="1019795"/>
                </a:cubicBezTo>
                <a:cubicBezTo>
                  <a:pt x="475093" y="1021259"/>
                  <a:pt x="477290" y="1021992"/>
                  <a:pt x="478999" y="1023944"/>
                </a:cubicBezTo>
                <a:cubicBezTo>
                  <a:pt x="481928" y="1027606"/>
                  <a:pt x="485345" y="1032243"/>
                  <a:pt x="488762" y="1034928"/>
                </a:cubicBezTo>
                <a:cubicBezTo>
                  <a:pt x="490227" y="1035904"/>
                  <a:pt x="492423" y="1036149"/>
                  <a:pt x="493644" y="1037125"/>
                </a:cubicBezTo>
                <a:lnTo>
                  <a:pt x="496686" y="1039451"/>
                </a:lnTo>
                <a:lnTo>
                  <a:pt x="497061" y="1039076"/>
                </a:lnTo>
                <a:cubicBezTo>
                  <a:pt x="496085" y="1037367"/>
                  <a:pt x="494620" y="1035659"/>
                  <a:pt x="492667" y="1034683"/>
                </a:cubicBezTo>
                <a:cubicBezTo>
                  <a:pt x="492423" y="1034683"/>
                  <a:pt x="492179" y="1034194"/>
                  <a:pt x="492423" y="1033706"/>
                </a:cubicBezTo>
                <a:cubicBezTo>
                  <a:pt x="492423" y="1033462"/>
                  <a:pt x="493155" y="1033218"/>
                  <a:pt x="493155" y="1033462"/>
                </a:cubicBezTo>
                <a:cubicBezTo>
                  <a:pt x="495596" y="1034683"/>
                  <a:pt x="497305" y="1036879"/>
                  <a:pt x="498281" y="1038588"/>
                </a:cubicBezTo>
                <a:lnTo>
                  <a:pt x="498526" y="1039076"/>
                </a:lnTo>
                <a:lnTo>
                  <a:pt x="498281" y="1039320"/>
                </a:lnTo>
                <a:lnTo>
                  <a:pt x="497744" y="1040260"/>
                </a:lnTo>
                <a:lnTo>
                  <a:pt x="497793" y="1040298"/>
                </a:lnTo>
                <a:lnTo>
                  <a:pt x="497598" y="1041078"/>
                </a:lnTo>
                <a:lnTo>
                  <a:pt x="497917" y="1041397"/>
                </a:lnTo>
                <a:lnTo>
                  <a:pt x="498281" y="1041518"/>
                </a:lnTo>
                <a:lnTo>
                  <a:pt x="498190" y="1041608"/>
                </a:lnTo>
                <a:lnTo>
                  <a:pt x="499258" y="1041761"/>
                </a:lnTo>
                <a:lnTo>
                  <a:pt x="499502" y="1042249"/>
                </a:lnTo>
                <a:lnTo>
                  <a:pt x="500061" y="1042994"/>
                </a:lnTo>
                <a:lnTo>
                  <a:pt x="509479" y="1047314"/>
                </a:lnTo>
                <a:cubicBezTo>
                  <a:pt x="512316" y="1049389"/>
                  <a:pt x="515123" y="1051281"/>
                  <a:pt x="519273" y="1050793"/>
                </a:cubicBezTo>
                <a:cubicBezTo>
                  <a:pt x="520006" y="1052502"/>
                  <a:pt x="521714" y="1055675"/>
                  <a:pt x="523911" y="1054210"/>
                </a:cubicBezTo>
                <a:lnTo>
                  <a:pt x="524155" y="1053885"/>
                </a:lnTo>
                <a:lnTo>
                  <a:pt x="523666" y="1053722"/>
                </a:lnTo>
                <a:cubicBezTo>
                  <a:pt x="522690" y="1052013"/>
                  <a:pt x="521470" y="1050793"/>
                  <a:pt x="520493" y="1049328"/>
                </a:cubicBezTo>
                <a:lnTo>
                  <a:pt x="516203" y="1043370"/>
                </a:lnTo>
                <a:lnTo>
                  <a:pt x="507557" y="1037367"/>
                </a:lnTo>
                <a:cubicBezTo>
                  <a:pt x="511462" y="1041517"/>
                  <a:pt x="514391" y="1045178"/>
                  <a:pt x="517320" y="1048107"/>
                </a:cubicBezTo>
                <a:cubicBezTo>
                  <a:pt x="517564" y="1048595"/>
                  <a:pt x="517564" y="1049084"/>
                  <a:pt x="517320" y="1049328"/>
                </a:cubicBezTo>
                <a:cubicBezTo>
                  <a:pt x="517076" y="1049816"/>
                  <a:pt x="516832" y="1049816"/>
                  <a:pt x="516588" y="1049816"/>
                </a:cubicBezTo>
                <a:cubicBezTo>
                  <a:pt x="516588" y="1049816"/>
                  <a:pt x="516344" y="1049816"/>
                  <a:pt x="515856" y="1049328"/>
                </a:cubicBezTo>
                <a:cubicBezTo>
                  <a:pt x="512927" y="1046399"/>
                  <a:pt x="509998" y="1043226"/>
                  <a:pt x="506092" y="1038588"/>
                </a:cubicBezTo>
                <a:lnTo>
                  <a:pt x="506092" y="1038514"/>
                </a:lnTo>
                <a:lnTo>
                  <a:pt x="501699" y="1033462"/>
                </a:lnTo>
                <a:cubicBezTo>
                  <a:pt x="499258" y="1032730"/>
                  <a:pt x="497306" y="1031265"/>
                  <a:pt x="495597" y="1029557"/>
                </a:cubicBezTo>
                <a:lnTo>
                  <a:pt x="495713" y="1029479"/>
                </a:lnTo>
                <a:lnTo>
                  <a:pt x="490227" y="1026140"/>
                </a:lnTo>
                <a:lnTo>
                  <a:pt x="484499" y="1023161"/>
                </a:lnTo>
                <a:lnTo>
                  <a:pt x="484857" y="1023699"/>
                </a:lnTo>
                <a:lnTo>
                  <a:pt x="484857" y="1025114"/>
                </a:lnTo>
                <a:lnTo>
                  <a:pt x="486810" y="1026872"/>
                </a:lnTo>
                <a:cubicBezTo>
                  <a:pt x="487787" y="1027604"/>
                  <a:pt x="489251" y="1028825"/>
                  <a:pt x="489983" y="1030045"/>
                </a:cubicBezTo>
                <a:cubicBezTo>
                  <a:pt x="489983" y="1030533"/>
                  <a:pt x="489983" y="1030777"/>
                  <a:pt x="489495" y="1031021"/>
                </a:cubicBezTo>
                <a:cubicBezTo>
                  <a:pt x="489251" y="1031021"/>
                  <a:pt x="489251" y="1031021"/>
                  <a:pt x="489007" y="1030777"/>
                </a:cubicBezTo>
                <a:cubicBezTo>
                  <a:pt x="488519" y="1029557"/>
                  <a:pt x="487543" y="1028581"/>
                  <a:pt x="486078" y="1027604"/>
                </a:cubicBezTo>
                <a:lnTo>
                  <a:pt x="484003" y="1025529"/>
                </a:lnTo>
                <a:lnTo>
                  <a:pt x="483881" y="1025896"/>
                </a:lnTo>
                <a:cubicBezTo>
                  <a:pt x="482905" y="1025163"/>
                  <a:pt x="481928" y="1024187"/>
                  <a:pt x="481196" y="1023211"/>
                </a:cubicBezTo>
                <a:lnTo>
                  <a:pt x="481510" y="1022897"/>
                </a:lnTo>
                <a:lnTo>
                  <a:pt x="480951" y="1022478"/>
                </a:lnTo>
                <a:lnTo>
                  <a:pt x="478862" y="1019264"/>
                </a:lnTo>
                <a:lnTo>
                  <a:pt x="478471" y="1018971"/>
                </a:lnTo>
                <a:lnTo>
                  <a:pt x="478022" y="1019061"/>
                </a:lnTo>
                <a:cubicBezTo>
                  <a:pt x="477778" y="1019061"/>
                  <a:pt x="477534" y="1019061"/>
                  <a:pt x="477534" y="1018817"/>
                </a:cubicBezTo>
                <a:close/>
                <a:moveTo>
                  <a:pt x="376727" y="1013203"/>
                </a:moveTo>
                <a:cubicBezTo>
                  <a:pt x="376727" y="1012227"/>
                  <a:pt x="379168" y="1012471"/>
                  <a:pt x="378192" y="1013692"/>
                </a:cubicBezTo>
                <a:cubicBezTo>
                  <a:pt x="377947" y="1013692"/>
                  <a:pt x="377703" y="1013692"/>
                  <a:pt x="377215" y="1013692"/>
                </a:cubicBezTo>
                <a:cubicBezTo>
                  <a:pt x="377459" y="1013448"/>
                  <a:pt x="377215" y="1013448"/>
                  <a:pt x="376727" y="1013203"/>
                </a:cubicBezTo>
                <a:close/>
                <a:moveTo>
                  <a:pt x="1425323" y="1012716"/>
                </a:moveTo>
                <a:lnTo>
                  <a:pt x="1424667" y="1015561"/>
                </a:lnTo>
                <a:lnTo>
                  <a:pt x="1425370" y="1015761"/>
                </a:lnTo>
                <a:lnTo>
                  <a:pt x="1426299" y="1013204"/>
                </a:lnTo>
                <a:lnTo>
                  <a:pt x="1426337" y="1013147"/>
                </a:lnTo>
                <a:lnTo>
                  <a:pt x="1425691" y="1012716"/>
                </a:lnTo>
                <a:close/>
                <a:moveTo>
                  <a:pt x="839515" y="1011983"/>
                </a:moveTo>
                <a:cubicBezTo>
                  <a:pt x="837074" y="1013448"/>
                  <a:pt x="834145" y="1015644"/>
                  <a:pt x="831216" y="1017353"/>
                </a:cubicBezTo>
                <a:lnTo>
                  <a:pt x="831041" y="1017119"/>
                </a:lnTo>
                <a:lnTo>
                  <a:pt x="830972" y="1017597"/>
                </a:lnTo>
                <a:cubicBezTo>
                  <a:pt x="828775" y="1018817"/>
                  <a:pt x="827066" y="1020526"/>
                  <a:pt x="825358" y="1022234"/>
                </a:cubicBezTo>
                <a:lnTo>
                  <a:pt x="818727" y="1027317"/>
                </a:lnTo>
                <a:lnTo>
                  <a:pt x="818768" y="1027604"/>
                </a:lnTo>
                <a:cubicBezTo>
                  <a:pt x="812665" y="1035415"/>
                  <a:pt x="804122" y="1041517"/>
                  <a:pt x="795823" y="1046887"/>
                </a:cubicBezTo>
                <a:lnTo>
                  <a:pt x="795788" y="1046887"/>
                </a:lnTo>
                <a:lnTo>
                  <a:pt x="795660" y="1047781"/>
                </a:lnTo>
                <a:lnTo>
                  <a:pt x="796800" y="1048352"/>
                </a:lnTo>
                <a:lnTo>
                  <a:pt x="799166" y="1049703"/>
                </a:lnTo>
                <a:lnTo>
                  <a:pt x="801438" y="1049084"/>
                </a:lnTo>
                <a:lnTo>
                  <a:pt x="802970" y="1048865"/>
                </a:lnTo>
                <a:lnTo>
                  <a:pt x="839027" y="1023698"/>
                </a:lnTo>
                <a:lnTo>
                  <a:pt x="840248" y="1023872"/>
                </a:lnTo>
                <a:lnTo>
                  <a:pt x="848302" y="1018573"/>
                </a:lnTo>
                <a:cubicBezTo>
                  <a:pt x="846838" y="1014668"/>
                  <a:pt x="841712" y="1014668"/>
                  <a:pt x="839515" y="1011983"/>
                </a:cubicBezTo>
                <a:close/>
                <a:moveTo>
                  <a:pt x="112868" y="1010519"/>
                </a:moveTo>
                <a:cubicBezTo>
                  <a:pt x="115066" y="1013693"/>
                  <a:pt x="117018" y="1019062"/>
                  <a:pt x="120191" y="1019551"/>
                </a:cubicBezTo>
                <a:cubicBezTo>
                  <a:pt x="119215" y="1015401"/>
                  <a:pt x="115553" y="1014181"/>
                  <a:pt x="114577" y="1010519"/>
                </a:cubicBezTo>
                <a:cubicBezTo>
                  <a:pt x="114089" y="1010519"/>
                  <a:pt x="113601" y="1010519"/>
                  <a:pt x="112868" y="1010519"/>
                </a:cubicBezTo>
                <a:close/>
                <a:moveTo>
                  <a:pt x="846736" y="1009519"/>
                </a:moveTo>
                <a:lnTo>
                  <a:pt x="846838" y="1010030"/>
                </a:lnTo>
                <a:cubicBezTo>
                  <a:pt x="845861" y="1010518"/>
                  <a:pt x="844885" y="1008322"/>
                  <a:pt x="844641" y="1010030"/>
                </a:cubicBezTo>
                <a:cubicBezTo>
                  <a:pt x="846228" y="1010274"/>
                  <a:pt x="847875" y="1012471"/>
                  <a:pt x="849370" y="1014027"/>
                </a:cubicBezTo>
                <a:lnTo>
                  <a:pt x="853110" y="1014177"/>
                </a:lnTo>
                <a:lnTo>
                  <a:pt x="848058" y="1010274"/>
                </a:lnTo>
                <a:close/>
                <a:moveTo>
                  <a:pt x="1307582" y="1009268"/>
                </a:moveTo>
                <a:cubicBezTo>
                  <a:pt x="1305477" y="1009421"/>
                  <a:pt x="1302670" y="1010275"/>
                  <a:pt x="1300839" y="1010031"/>
                </a:cubicBezTo>
                <a:cubicBezTo>
                  <a:pt x="1300351" y="1011496"/>
                  <a:pt x="1298642" y="1012228"/>
                  <a:pt x="1297910" y="1014181"/>
                </a:cubicBezTo>
                <a:cubicBezTo>
                  <a:pt x="1302547" y="1013937"/>
                  <a:pt x="1305477" y="1012716"/>
                  <a:pt x="1310114" y="1012716"/>
                </a:cubicBezTo>
                <a:cubicBezTo>
                  <a:pt x="1311091" y="1009665"/>
                  <a:pt x="1309687" y="1009116"/>
                  <a:pt x="1307582" y="1009268"/>
                </a:cubicBezTo>
                <a:close/>
                <a:moveTo>
                  <a:pt x="1426788" y="1008811"/>
                </a:moveTo>
                <a:lnTo>
                  <a:pt x="1425813" y="1011251"/>
                </a:lnTo>
                <a:lnTo>
                  <a:pt x="1426788" y="1011669"/>
                </a:lnTo>
                <a:close/>
                <a:moveTo>
                  <a:pt x="923969" y="1008323"/>
                </a:moveTo>
                <a:cubicBezTo>
                  <a:pt x="923481" y="1010519"/>
                  <a:pt x="925678" y="1014181"/>
                  <a:pt x="925678" y="1017354"/>
                </a:cubicBezTo>
                <a:cubicBezTo>
                  <a:pt x="923237" y="1016866"/>
                  <a:pt x="923725" y="1019551"/>
                  <a:pt x="920796" y="1019062"/>
                </a:cubicBezTo>
                <a:lnTo>
                  <a:pt x="920449" y="1019410"/>
                </a:lnTo>
                <a:lnTo>
                  <a:pt x="920797" y="1019549"/>
                </a:lnTo>
                <a:lnTo>
                  <a:pt x="920880" y="1019798"/>
                </a:lnTo>
                <a:lnTo>
                  <a:pt x="923786" y="1019917"/>
                </a:lnTo>
                <a:cubicBezTo>
                  <a:pt x="925373" y="1020100"/>
                  <a:pt x="927142" y="1020527"/>
                  <a:pt x="927874" y="1021503"/>
                </a:cubicBezTo>
                <a:cubicBezTo>
                  <a:pt x="927874" y="1025165"/>
                  <a:pt x="930559" y="1026141"/>
                  <a:pt x="930803" y="1029314"/>
                </a:cubicBezTo>
                <a:cubicBezTo>
                  <a:pt x="931535" y="1029314"/>
                  <a:pt x="932756" y="1029314"/>
                  <a:pt x="933488" y="1029314"/>
                </a:cubicBezTo>
                <a:cubicBezTo>
                  <a:pt x="934465" y="1025897"/>
                  <a:pt x="934221" y="1024432"/>
                  <a:pt x="937149" y="1022480"/>
                </a:cubicBezTo>
                <a:cubicBezTo>
                  <a:pt x="932756" y="1017842"/>
                  <a:pt x="929339" y="1012472"/>
                  <a:pt x="923969" y="1008323"/>
                </a:cubicBezTo>
                <a:close/>
                <a:moveTo>
                  <a:pt x="1399206" y="1008079"/>
                </a:moveTo>
                <a:cubicBezTo>
                  <a:pt x="1398718" y="1009787"/>
                  <a:pt x="1395789" y="1016133"/>
                  <a:pt x="1400426" y="1015889"/>
                </a:cubicBezTo>
                <a:cubicBezTo>
                  <a:pt x="1401403" y="1013937"/>
                  <a:pt x="1403111" y="1008323"/>
                  <a:pt x="1399206" y="1008079"/>
                </a:cubicBezTo>
                <a:close/>
                <a:moveTo>
                  <a:pt x="794615" y="1007997"/>
                </a:moveTo>
                <a:lnTo>
                  <a:pt x="789969" y="1011978"/>
                </a:lnTo>
                <a:lnTo>
                  <a:pt x="792833" y="1011952"/>
                </a:lnTo>
                <a:cubicBezTo>
                  <a:pt x="794115" y="1011250"/>
                  <a:pt x="795579" y="1010396"/>
                  <a:pt x="797288" y="1011006"/>
                </a:cubicBezTo>
                <a:lnTo>
                  <a:pt x="797288" y="1011189"/>
                </a:lnTo>
                <a:lnTo>
                  <a:pt x="797579" y="1010825"/>
                </a:lnTo>
                <a:lnTo>
                  <a:pt x="797532" y="1010762"/>
                </a:lnTo>
                <a:cubicBezTo>
                  <a:pt x="797532" y="1010030"/>
                  <a:pt x="796800" y="1009541"/>
                  <a:pt x="795823" y="1008565"/>
                </a:cubicBezTo>
                <a:lnTo>
                  <a:pt x="795184" y="1008032"/>
                </a:lnTo>
                <a:lnTo>
                  <a:pt x="794847" y="1008321"/>
                </a:lnTo>
                <a:close/>
                <a:moveTo>
                  <a:pt x="1384317" y="1007835"/>
                </a:moveTo>
                <a:cubicBezTo>
                  <a:pt x="1384317" y="1009787"/>
                  <a:pt x="1382364" y="1009299"/>
                  <a:pt x="1382852" y="1011252"/>
                </a:cubicBezTo>
                <a:cubicBezTo>
                  <a:pt x="1384317" y="1010764"/>
                  <a:pt x="1386758" y="1010275"/>
                  <a:pt x="1387246" y="1008811"/>
                </a:cubicBezTo>
                <a:cubicBezTo>
                  <a:pt x="1386025" y="1008567"/>
                  <a:pt x="1386025" y="1007590"/>
                  <a:pt x="1384317" y="1007835"/>
                </a:cubicBezTo>
                <a:close/>
                <a:moveTo>
                  <a:pt x="830728" y="1006613"/>
                </a:moveTo>
                <a:cubicBezTo>
                  <a:pt x="829508" y="1008810"/>
                  <a:pt x="826090" y="1011983"/>
                  <a:pt x="823893" y="1013448"/>
                </a:cubicBezTo>
                <a:cubicBezTo>
                  <a:pt x="820965" y="1015888"/>
                  <a:pt x="817059" y="1017109"/>
                  <a:pt x="814374" y="1019306"/>
                </a:cubicBezTo>
                <a:cubicBezTo>
                  <a:pt x="811689" y="1021258"/>
                  <a:pt x="810957" y="1024676"/>
                  <a:pt x="807540" y="1025896"/>
                </a:cubicBezTo>
                <a:lnTo>
                  <a:pt x="807122" y="1025269"/>
                </a:lnTo>
                <a:lnTo>
                  <a:pt x="807296" y="1026139"/>
                </a:lnTo>
                <a:cubicBezTo>
                  <a:pt x="804611" y="1030289"/>
                  <a:pt x="800218" y="1033950"/>
                  <a:pt x="796312" y="1036391"/>
                </a:cubicBezTo>
                <a:cubicBezTo>
                  <a:pt x="796800" y="1036391"/>
                  <a:pt x="796556" y="1036391"/>
                  <a:pt x="796068" y="1036391"/>
                </a:cubicBezTo>
                <a:lnTo>
                  <a:pt x="795964" y="1036321"/>
                </a:lnTo>
                <a:lnTo>
                  <a:pt x="793176" y="1038229"/>
                </a:lnTo>
                <a:lnTo>
                  <a:pt x="793138" y="1038344"/>
                </a:lnTo>
                <a:lnTo>
                  <a:pt x="792976" y="1038425"/>
                </a:lnTo>
                <a:lnTo>
                  <a:pt x="792651" y="1039076"/>
                </a:lnTo>
                <a:lnTo>
                  <a:pt x="792265" y="1039720"/>
                </a:lnTo>
                <a:lnTo>
                  <a:pt x="793627" y="1042249"/>
                </a:lnTo>
                <a:cubicBezTo>
                  <a:pt x="789721" y="1042737"/>
                  <a:pt x="786548" y="1042737"/>
                  <a:pt x="782398" y="1043958"/>
                </a:cubicBezTo>
                <a:cubicBezTo>
                  <a:pt x="782398" y="1042737"/>
                  <a:pt x="782887" y="1042493"/>
                  <a:pt x="782887" y="1042005"/>
                </a:cubicBezTo>
                <a:cubicBezTo>
                  <a:pt x="780202" y="1042005"/>
                  <a:pt x="778493" y="1040540"/>
                  <a:pt x="777273" y="1042737"/>
                </a:cubicBezTo>
                <a:cubicBezTo>
                  <a:pt x="780446" y="1044690"/>
                  <a:pt x="786060" y="1044690"/>
                  <a:pt x="789233" y="1046642"/>
                </a:cubicBezTo>
                <a:lnTo>
                  <a:pt x="789049" y="1046765"/>
                </a:lnTo>
                <a:lnTo>
                  <a:pt x="789965" y="1047131"/>
                </a:lnTo>
                <a:lnTo>
                  <a:pt x="790057" y="1047360"/>
                </a:lnTo>
                <a:lnTo>
                  <a:pt x="790210" y="1047131"/>
                </a:lnTo>
                <a:lnTo>
                  <a:pt x="794801" y="1045252"/>
                </a:lnTo>
                <a:lnTo>
                  <a:pt x="794847" y="1044934"/>
                </a:lnTo>
                <a:lnTo>
                  <a:pt x="816231" y="1026639"/>
                </a:lnTo>
                <a:lnTo>
                  <a:pt x="813886" y="1024920"/>
                </a:lnTo>
                <a:cubicBezTo>
                  <a:pt x="813642" y="1024676"/>
                  <a:pt x="813154" y="1023943"/>
                  <a:pt x="813642" y="1023455"/>
                </a:cubicBezTo>
                <a:cubicBezTo>
                  <a:pt x="813886" y="1023211"/>
                  <a:pt x="814374" y="1023211"/>
                  <a:pt x="814618" y="1023455"/>
                </a:cubicBezTo>
                <a:lnTo>
                  <a:pt x="817637" y="1025827"/>
                </a:lnTo>
                <a:lnTo>
                  <a:pt x="823893" y="1021014"/>
                </a:lnTo>
                <a:cubicBezTo>
                  <a:pt x="825846" y="1019061"/>
                  <a:pt x="827799" y="1017109"/>
                  <a:pt x="829996" y="1015644"/>
                </a:cubicBezTo>
                <a:lnTo>
                  <a:pt x="830210" y="1015687"/>
                </a:lnTo>
                <a:lnTo>
                  <a:pt x="838783" y="1007345"/>
                </a:lnTo>
                <a:cubicBezTo>
                  <a:pt x="835366" y="1007589"/>
                  <a:pt x="834145" y="1006369"/>
                  <a:pt x="830728" y="1006613"/>
                </a:cubicBezTo>
                <a:close/>
                <a:moveTo>
                  <a:pt x="95136" y="1005795"/>
                </a:moveTo>
                <a:lnTo>
                  <a:pt x="94807" y="1006125"/>
                </a:lnTo>
                <a:lnTo>
                  <a:pt x="92466" y="1006763"/>
                </a:lnTo>
                <a:lnTo>
                  <a:pt x="92609" y="1006858"/>
                </a:lnTo>
                <a:cubicBezTo>
                  <a:pt x="90412" y="1008567"/>
                  <a:pt x="87727" y="1009543"/>
                  <a:pt x="86995" y="1012472"/>
                </a:cubicBezTo>
                <a:cubicBezTo>
                  <a:pt x="89436" y="1017354"/>
                  <a:pt x="92609" y="1021747"/>
                  <a:pt x="95538" y="1026629"/>
                </a:cubicBezTo>
                <a:lnTo>
                  <a:pt x="98726" y="1025623"/>
                </a:lnTo>
                <a:lnTo>
                  <a:pt x="99200" y="1024675"/>
                </a:lnTo>
                <a:cubicBezTo>
                  <a:pt x="99688" y="1024675"/>
                  <a:pt x="99933" y="1024187"/>
                  <a:pt x="100665" y="1024187"/>
                </a:cubicBezTo>
                <a:lnTo>
                  <a:pt x="109272" y="1023960"/>
                </a:lnTo>
                <a:lnTo>
                  <a:pt x="109207" y="1023700"/>
                </a:lnTo>
                <a:cubicBezTo>
                  <a:pt x="109207" y="1023700"/>
                  <a:pt x="109451" y="1023700"/>
                  <a:pt x="109695" y="1023700"/>
                </a:cubicBezTo>
                <a:cubicBezTo>
                  <a:pt x="110184" y="1019795"/>
                  <a:pt x="105058" y="1015889"/>
                  <a:pt x="103837" y="1012228"/>
                </a:cubicBezTo>
                <a:cubicBezTo>
                  <a:pt x="103837" y="1011984"/>
                  <a:pt x="104569" y="1010275"/>
                  <a:pt x="103837" y="1011740"/>
                </a:cubicBezTo>
                <a:cubicBezTo>
                  <a:pt x="102616" y="1012228"/>
                  <a:pt x="100908" y="1009055"/>
                  <a:pt x="100664" y="1006858"/>
                </a:cubicBezTo>
                <a:close/>
                <a:moveTo>
                  <a:pt x="481196" y="1005636"/>
                </a:moveTo>
                <a:lnTo>
                  <a:pt x="481196" y="1005799"/>
                </a:lnTo>
                <a:lnTo>
                  <a:pt x="481439" y="1005880"/>
                </a:lnTo>
                <a:lnTo>
                  <a:pt x="481928" y="1006612"/>
                </a:lnTo>
                <a:lnTo>
                  <a:pt x="482660" y="1008321"/>
                </a:lnTo>
                <a:lnTo>
                  <a:pt x="482622" y="1008415"/>
                </a:lnTo>
                <a:lnTo>
                  <a:pt x="482904" y="1008321"/>
                </a:lnTo>
                <a:cubicBezTo>
                  <a:pt x="485834" y="1011250"/>
                  <a:pt x="488763" y="1013691"/>
                  <a:pt x="491936" y="1016132"/>
                </a:cubicBezTo>
                <a:lnTo>
                  <a:pt x="492009" y="1016351"/>
                </a:lnTo>
                <a:lnTo>
                  <a:pt x="492668" y="1016132"/>
                </a:lnTo>
                <a:lnTo>
                  <a:pt x="492993" y="1016213"/>
                </a:lnTo>
                <a:lnTo>
                  <a:pt x="492913" y="1016132"/>
                </a:lnTo>
                <a:lnTo>
                  <a:pt x="492911" y="1016132"/>
                </a:lnTo>
                <a:lnTo>
                  <a:pt x="492906" y="1016126"/>
                </a:lnTo>
                <a:lnTo>
                  <a:pt x="492668" y="1015888"/>
                </a:lnTo>
                <a:lnTo>
                  <a:pt x="492668" y="1015825"/>
                </a:lnTo>
                <a:lnTo>
                  <a:pt x="488274" y="1010274"/>
                </a:lnTo>
                <a:cubicBezTo>
                  <a:pt x="487297" y="1009541"/>
                  <a:pt x="486565" y="1008321"/>
                  <a:pt x="485589" y="1007100"/>
                </a:cubicBezTo>
                <a:lnTo>
                  <a:pt x="485589" y="1006368"/>
                </a:lnTo>
                <a:lnTo>
                  <a:pt x="485101" y="1007345"/>
                </a:lnTo>
                <a:cubicBezTo>
                  <a:pt x="483393" y="1006857"/>
                  <a:pt x="483393" y="1005392"/>
                  <a:pt x="481196" y="1005636"/>
                </a:cubicBezTo>
                <a:close/>
                <a:moveTo>
                  <a:pt x="939102" y="1004905"/>
                </a:moveTo>
                <a:cubicBezTo>
                  <a:pt x="938126" y="1008323"/>
                  <a:pt x="943984" y="1007590"/>
                  <a:pt x="944960" y="1006614"/>
                </a:cubicBezTo>
                <a:cubicBezTo>
                  <a:pt x="942764" y="1006614"/>
                  <a:pt x="942031" y="1004905"/>
                  <a:pt x="939102" y="1004905"/>
                </a:cubicBezTo>
                <a:close/>
                <a:moveTo>
                  <a:pt x="945449" y="1003929"/>
                </a:moveTo>
                <a:cubicBezTo>
                  <a:pt x="945936" y="1006858"/>
                  <a:pt x="950330" y="1006126"/>
                  <a:pt x="952283" y="1007590"/>
                </a:cubicBezTo>
                <a:cubicBezTo>
                  <a:pt x="952527" y="1006614"/>
                  <a:pt x="953259" y="1006126"/>
                  <a:pt x="953259" y="1004905"/>
                </a:cubicBezTo>
                <a:cubicBezTo>
                  <a:pt x="951307" y="1004173"/>
                  <a:pt x="947645" y="1002953"/>
                  <a:pt x="945449" y="1003929"/>
                </a:cubicBezTo>
                <a:close/>
                <a:moveTo>
                  <a:pt x="345727" y="1003927"/>
                </a:moveTo>
                <a:cubicBezTo>
                  <a:pt x="345971" y="1005880"/>
                  <a:pt x="343774" y="1005636"/>
                  <a:pt x="344751" y="1008077"/>
                </a:cubicBezTo>
                <a:cubicBezTo>
                  <a:pt x="345971" y="1006612"/>
                  <a:pt x="350609" y="1008565"/>
                  <a:pt x="351585" y="1006368"/>
                </a:cubicBezTo>
                <a:lnTo>
                  <a:pt x="348464" y="1004634"/>
                </a:lnTo>
                <a:lnTo>
                  <a:pt x="348412" y="1004660"/>
                </a:lnTo>
                <a:lnTo>
                  <a:pt x="347925" y="1004660"/>
                </a:lnTo>
                <a:lnTo>
                  <a:pt x="346948" y="1004416"/>
                </a:lnTo>
                <a:lnTo>
                  <a:pt x="346460" y="1004172"/>
                </a:lnTo>
                <a:lnTo>
                  <a:pt x="346362" y="1003927"/>
                </a:lnTo>
                <a:close/>
                <a:moveTo>
                  <a:pt x="460692" y="1000512"/>
                </a:moveTo>
                <a:lnTo>
                  <a:pt x="460448" y="1001244"/>
                </a:lnTo>
                <a:lnTo>
                  <a:pt x="460204" y="1001051"/>
                </a:lnTo>
                <a:lnTo>
                  <a:pt x="460204" y="1002208"/>
                </a:lnTo>
                <a:lnTo>
                  <a:pt x="460448" y="1002465"/>
                </a:lnTo>
                <a:lnTo>
                  <a:pt x="460692" y="1003197"/>
                </a:lnTo>
                <a:lnTo>
                  <a:pt x="460936" y="1002465"/>
                </a:lnTo>
                <a:lnTo>
                  <a:pt x="471384" y="1011251"/>
                </a:lnTo>
                <a:lnTo>
                  <a:pt x="472408" y="1011982"/>
                </a:lnTo>
                <a:cubicBezTo>
                  <a:pt x="474849" y="1013691"/>
                  <a:pt x="477290" y="1015156"/>
                  <a:pt x="479243" y="1017108"/>
                </a:cubicBezTo>
                <a:lnTo>
                  <a:pt x="479243" y="1017380"/>
                </a:lnTo>
                <a:lnTo>
                  <a:pt x="485029" y="1021451"/>
                </a:lnTo>
                <a:lnTo>
                  <a:pt x="491692" y="1024675"/>
                </a:lnTo>
                <a:lnTo>
                  <a:pt x="496458" y="1027773"/>
                </a:lnTo>
                <a:lnTo>
                  <a:pt x="497233" y="1027618"/>
                </a:lnTo>
                <a:lnTo>
                  <a:pt x="497061" y="1027360"/>
                </a:lnTo>
                <a:lnTo>
                  <a:pt x="497162" y="1026954"/>
                </a:lnTo>
                <a:lnTo>
                  <a:pt x="485834" y="1014179"/>
                </a:lnTo>
                <a:lnTo>
                  <a:pt x="479197" y="1010419"/>
                </a:lnTo>
                <a:lnTo>
                  <a:pt x="478999" y="1010518"/>
                </a:lnTo>
                <a:cubicBezTo>
                  <a:pt x="478755" y="1010518"/>
                  <a:pt x="478267" y="1010518"/>
                  <a:pt x="478267" y="1010518"/>
                </a:cubicBezTo>
                <a:cubicBezTo>
                  <a:pt x="475338" y="1008321"/>
                  <a:pt x="472409" y="1006612"/>
                  <a:pt x="469236" y="1005148"/>
                </a:cubicBezTo>
                <a:lnTo>
                  <a:pt x="462648" y="1001244"/>
                </a:lnTo>
                <a:lnTo>
                  <a:pt x="460936" y="1001244"/>
                </a:lnTo>
                <a:close/>
                <a:moveTo>
                  <a:pt x="635275" y="1000512"/>
                </a:moveTo>
                <a:cubicBezTo>
                  <a:pt x="633627" y="1000756"/>
                  <a:pt x="631797" y="1001488"/>
                  <a:pt x="630821" y="1001732"/>
                </a:cubicBezTo>
                <a:cubicBezTo>
                  <a:pt x="633506" y="1002953"/>
                  <a:pt x="635214" y="1003197"/>
                  <a:pt x="638631" y="1002221"/>
                </a:cubicBezTo>
                <a:cubicBezTo>
                  <a:pt x="638387" y="1000512"/>
                  <a:pt x="636922" y="1000268"/>
                  <a:pt x="635275" y="1000512"/>
                </a:cubicBezTo>
                <a:close/>
                <a:moveTo>
                  <a:pt x="826823" y="1000511"/>
                </a:moveTo>
                <a:cubicBezTo>
                  <a:pt x="821453" y="1004660"/>
                  <a:pt x="816571" y="1009542"/>
                  <a:pt x="810225" y="1012715"/>
                </a:cubicBezTo>
                <a:lnTo>
                  <a:pt x="810126" y="1012616"/>
                </a:lnTo>
                <a:lnTo>
                  <a:pt x="810224" y="1013204"/>
                </a:lnTo>
                <a:lnTo>
                  <a:pt x="807783" y="1015644"/>
                </a:lnTo>
                <a:lnTo>
                  <a:pt x="806214" y="1016865"/>
                </a:lnTo>
                <a:lnTo>
                  <a:pt x="806319" y="1016865"/>
                </a:lnTo>
                <a:cubicBezTo>
                  <a:pt x="806319" y="1017109"/>
                  <a:pt x="806807" y="1017353"/>
                  <a:pt x="806807" y="1017841"/>
                </a:cubicBezTo>
                <a:lnTo>
                  <a:pt x="806726" y="1018004"/>
                </a:lnTo>
                <a:lnTo>
                  <a:pt x="807052" y="1017841"/>
                </a:lnTo>
                <a:lnTo>
                  <a:pt x="808639" y="1019428"/>
                </a:lnTo>
                <a:lnTo>
                  <a:pt x="809004" y="1019550"/>
                </a:lnTo>
                <a:lnTo>
                  <a:pt x="808760" y="1019062"/>
                </a:lnTo>
                <a:cubicBezTo>
                  <a:pt x="817547" y="1017597"/>
                  <a:pt x="818524" y="1008810"/>
                  <a:pt x="825358" y="1005637"/>
                </a:cubicBezTo>
                <a:cubicBezTo>
                  <a:pt x="823649" y="1001975"/>
                  <a:pt x="829752" y="1001243"/>
                  <a:pt x="826823" y="1000511"/>
                </a:cubicBezTo>
                <a:close/>
                <a:moveTo>
                  <a:pt x="787186" y="999192"/>
                </a:moveTo>
                <a:lnTo>
                  <a:pt x="786793" y="999290"/>
                </a:lnTo>
                <a:lnTo>
                  <a:pt x="786368" y="999205"/>
                </a:lnTo>
                <a:lnTo>
                  <a:pt x="786304" y="999290"/>
                </a:lnTo>
                <a:lnTo>
                  <a:pt x="783908" y="1001287"/>
                </a:lnTo>
                <a:lnTo>
                  <a:pt x="784108" y="1001487"/>
                </a:lnTo>
                <a:cubicBezTo>
                  <a:pt x="783376" y="1004416"/>
                  <a:pt x="780202" y="1005393"/>
                  <a:pt x="778982" y="1007589"/>
                </a:cubicBezTo>
                <a:cubicBezTo>
                  <a:pt x="783376" y="1007589"/>
                  <a:pt x="787281" y="1000755"/>
                  <a:pt x="790454" y="1005881"/>
                </a:cubicBezTo>
                <a:cubicBezTo>
                  <a:pt x="787769" y="1009542"/>
                  <a:pt x="782399" y="1012715"/>
                  <a:pt x="776297" y="1011495"/>
                </a:cubicBezTo>
                <a:lnTo>
                  <a:pt x="776180" y="1011378"/>
                </a:lnTo>
                <a:lnTo>
                  <a:pt x="771171" y="1016864"/>
                </a:lnTo>
                <a:lnTo>
                  <a:pt x="767822" y="1020931"/>
                </a:lnTo>
                <a:lnTo>
                  <a:pt x="772635" y="1024431"/>
                </a:lnTo>
                <a:cubicBezTo>
                  <a:pt x="775076" y="1023943"/>
                  <a:pt x="775076" y="1021014"/>
                  <a:pt x="778005" y="1020526"/>
                </a:cubicBezTo>
                <a:lnTo>
                  <a:pt x="778384" y="1021095"/>
                </a:lnTo>
                <a:lnTo>
                  <a:pt x="779470" y="1019793"/>
                </a:lnTo>
                <a:lnTo>
                  <a:pt x="783489" y="1016246"/>
                </a:lnTo>
                <a:lnTo>
                  <a:pt x="783375" y="1016132"/>
                </a:lnTo>
                <a:cubicBezTo>
                  <a:pt x="784351" y="1013447"/>
                  <a:pt x="786792" y="1011739"/>
                  <a:pt x="788989" y="1010274"/>
                </a:cubicBezTo>
                <a:lnTo>
                  <a:pt x="789045" y="1010500"/>
                </a:lnTo>
                <a:lnTo>
                  <a:pt x="793626" y="1006517"/>
                </a:lnTo>
                <a:lnTo>
                  <a:pt x="793626" y="1006124"/>
                </a:lnTo>
                <a:lnTo>
                  <a:pt x="793729" y="1006021"/>
                </a:lnTo>
                <a:lnTo>
                  <a:pt x="788989" y="1001487"/>
                </a:lnTo>
                <a:close/>
                <a:moveTo>
                  <a:pt x="604947" y="998315"/>
                </a:moveTo>
                <a:lnTo>
                  <a:pt x="600554" y="998803"/>
                </a:lnTo>
                <a:lnTo>
                  <a:pt x="601220" y="999802"/>
                </a:lnTo>
                <a:lnTo>
                  <a:pt x="601286" y="999780"/>
                </a:lnTo>
                <a:cubicBezTo>
                  <a:pt x="613246" y="1002953"/>
                  <a:pt x="622766" y="1008079"/>
                  <a:pt x="634238" y="1011984"/>
                </a:cubicBezTo>
                <a:cubicBezTo>
                  <a:pt x="640096" y="1011496"/>
                  <a:pt x="642781" y="1014913"/>
                  <a:pt x="647663" y="1015645"/>
                </a:cubicBezTo>
                <a:lnTo>
                  <a:pt x="647663" y="1017109"/>
                </a:lnTo>
                <a:lnTo>
                  <a:pt x="647907" y="1017353"/>
                </a:lnTo>
                <a:lnTo>
                  <a:pt x="650326" y="1019992"/>
                </a:lnTo>
                <a:lnTo>
                  <a:pt x="650592" y="1019793"/>
                </a:lnTo>
                <a:lnTo>
                  <a:pt x="658974" y="1023763"/>
                </a:lnTo>
                <a:lnTo>
                  <a:pt x="659135" y="1023699"/>
                </a:lnTo>
                <a:cubicBezTo>
                  <a:pt x="661088" y="1024187"/>
                  <a:pt x="663041" y="1025407"/>
                  <a:pt x="664505" y="1026628"/>
                </a:cubicBezTo>
                <a:cubicBezTo>
                  <a:pt x="666702" y="1027604"/>
                  <a:pt x="668655" y="1028825"/>
                  <a:pt x="670608" y="1029313"/>
                </a:cubicBezTo>
                <a:lnTo>
                  <a:pt x="670608" y="1029314"/>
                </a:lnTo>
                <a:lnTo>
                  <a:pt x="676953" y="1032486"/>
                </a:lnTo>
                <a:lnTo>
                  <a:pt x="678418" y="1032974"/>
                </a:lnTo>
                <a:lnTo>
                  <a:pt x="678461" y="1033234"/>
                </a:lnTo>
                <a:lnTo>
                  <a:pt x="682893" y="1034846"/>
                </a:lnTo>
                <a:lnTo>
                  <a:pt x="683300" y="1034683"/>
                </a:lnTo>
                <a:cubicBezTo>
                  <a:pt x="684032" y="1034927"/>
                  <a:pt x="684764" y="1035171"/>
                  <a:pt x="685496" y="1035415"/>
                </a:cubicBezTo>
                <a:cubicBezTo>
                  <a:pt x="687937" y="1036392"/>
                  <a:pt x="689890" y="1037124"/>
                  <a:pt x="692575" y="1037612"/>
                </a:cubicBezTo>
                <a:cubicBezTo>
                  <a:pt x="695016" y="1038344"/>
                  <a:pt x="697213" y="1039077"/>
                  <a:pt x="699410" y="1039809"/>
                </a:cubicBezTo>
                <a:lnTo>
                  <a:pt x="699340" y="1039879"/>
                </a:lnTo>
                <a:lnTo>
                  <a:pt x="700874" y="1040297"/>
                </a:lnTo>
                <a:cubicBezTo>
                  <a:pt x="701606" y="1040541"/>
                  <a:pt x="702583" y="1040785"/>
                  <a:pt x="703315" y="1041029"/>
                </a:cubicBezTo>
                <a:cubicBezTo>
                  <a:pt x="707220" y="1041029"/>
                  <a:pt x="711370" y="1043226"/>
                  <a:pt x="714299" y="1042494"/>
                </a:cubicBezTo>
                <a:cubicBezTo>
                  <a:pt x="714543" y="1041273"/>
                  <a:pt x="713322" y="1041761"/>
                  <a:pt x="713322" y="1041029"/>
                </a:cubicBezTo>
                <a:lnTo>
                  <a:pt x="713403" y="1040947"/>
                </a:lnTo>
                <a:lnTo>
                  <a:pt x="713047" y="1040876"/>
                </a:lnTo>
                <a:lnTo>
                  <a:pt x="713078" y="1041030"/>
                </a:lnTo>
                <a:cubicBezTo>
                  <a:pt x="707708" y="1040542"/>
                  <a:pt x="703558" y="1036149"/>
                  <a:pt x="698432" y="1035172"/>
                </a:cubicBezTo>
                <a:cubicBezTo>
                  <a:pt x="694527" y="1034684"/>
                  <a:pt x="691110" y="1035660"/>
                  <a:pt x="686717" y="1034440"/>
                </a:cubicBezTo>
                <a:cubicBezTo>
                  <a:pt x="684520" y="1033464"/>
                  <a:pt x="682323" y="1031755"/>
                  <a:pt x="679882" y="1031511"/>
                </a:cubicBezTo>
                <a:cubicBezTo>
                  <a:pt x="679394" y="1029802"/>
                  <a:pt x="678174" y="1028582"/>
                  <a:pt x="677441" y="1027361"/>
                </a:cubicBezTo>
                <a:cubicBezTo>
                  <a:pt x="673292" y="1026873"/>
                  <a:pt x="668410" y="1027361"/>
                  <a:pt x="667434" y="1023944"/>
                </a:cubicBezTo>
                <a:cubicBezTo>
                  <a:pt x="668410" y="1020771"/>
                  <a:pt x="671827" y="1023212"/>
                  <a:pt x="673536" y="1022236"/>
                </a:cubicBezTo>
                <a:cubicBezTo>
                  <a:pt x="670607" y="1019307"/>
                  <a:pt x="667434" y="1021747"/>
                  <a:pt x="664016" y="1021747"/>
                </a:cubicBezTo>
                <a:cubicBezTo>
                  <a:pt x="664016" y="1021747"/>
                  <a:pt x="663040" y="1021015"/>
                  <a:pt x="662064" y="1021259"/>
                </a:cubicBezTo>
                <a:cubicBezTo>
                  <a:pt x="662064" y="1019795"/>
                  <a:pt x="660843" y="1019551"/>
                  <a:pt x="660599" y="1018086"/>
                </a:cubicBezTo>
                <a:cubicBezTo>
                  <a:pt x="661332" y="1016622"/>
                  <a:pt x="664993" y="1017598"/>
                  <a:pt x="666213" y="1016622"/>
                </a:cubicBezTo>
                <a:cubicBezTo>
                  <a:pt x="661332" y="1011496"/>
                  <a:pt x="650103" y="1018574"/>
                  <a:pt x="647907" y="1011496"/>
                </a:cubicBezTo>
                <a:cubicBezTo>
                  <a:pt x="646930" y="1010275"/>
                  <a:pt x="644001" y="1011740"/>
                  <a:pt x="644001" y="1009787"/>
                </a:cubicBezTo>
                <a:cubicBezTo>
                  <a:pt x="644490" y="1006126"/>
                  <a:pt x="650103" y="1008079"/>
                  <a:pt x="652544" y="1006370"/>
                </a:cubicBezTo>
                <a:cubicBezTo>
                  <a:pt x="648395" y="1002221"/>
                  <a:pt x="641316" y="1005638"/>
                  <a:pt x="636679" y="1007102"/>
                </a:cubicBezTo>
                <a:cubicBezTo>
                  <a:pt x="633506" y="1004661"/>
                  <a:pt x="627404" y="1002465"/>
                  <a:pt x="623010" y="1003441"/>
                </a:cubicBezTo>
                <a:lnTo>
                  <a:pt x="623984" y="1003928"/>
                </a:lnTo>
                <a:lnTo>
                  <a:pt x="623986" y="1003928"/>
                </a:lnTo>
                <a:cubicBezTo>
                  <a:pt x="626183" y="1005393"/>
                  <a:pt x="627891" y="1006369"/>
                  <a:pt x="629844" y="1007345"/>
                </a:cubicBezTo>
                <a:cubicBezTo>
                  <a:pt x="630088" y="1007345"/>
                  <a:pt x="630332" y="1007834"/>
                  <a:pt x="630088" y="1008078"/>
                </a:cubicBezTo>
                <a:cubicBezTo>
                  <a:pt x="629844" y="1008322"/>
                  <a:pt x="629844" y="1008322"/>
                  <a:pt x="629356" y="1008322"/>
                </a:cubicBezTo>
                <a:cubicBezTo>
                  <a:pt x="627159" y="1007589"/>
                  <a:pt x="625207" y="1006369"/>
                  <a:pt x="623498" y="1004660"/>
                </a:cubicBezTo>
                <a:lnTo>
                  <a:pt x="623327" y="1004148"/>
                </a:lnTo>
                <a:lnTo>
                  <a:pt x="623254" y="1004173"/>
                </a:lnTo>
                <a:lnTo>
                  <a:pt x="623010" y="1004661"/>
                </a:lnTo>
                <a:cubicBezTo>
                  <a:pt x="621301" y="1005394"/>
                  <a:pt x="621789" y="1004173"/>
                  <a:pt x="620325" y="1004417"/>
                </a:cubicBezTo>
                <a:cubicBezTo>
                  <a:pt x="620569" y="1002221"/>
                  <a:pt x="617884" y="1003441"/>
                  <a:pt x="617884" y="1001732"/>
                </a:cubicBezTo>
                <a:cubicBezTo>
                  <a:pt x="613734" y="1001732"/>
                  <a:pt x="608853" y="999291"/>
                  <a:pt x="604947" y="998315"/>
                </a:cubicBezTo>
                <a:close/>
                <a:moveTo>
                  <a:pt x="547786" y="997821"/>
                </a:moveTo>
                <a:lnTo>
                  <a:pt x="547587" y="998070"/>
                </a:lnTo>
                <a:lnTo>
                  <a:pt x="547099" y="998070"/>
                </a:lnTo>
                <a:lnTo>
                  <a:pt x="546855" y="998070"/>
                </a:lnTo>
                <a:lnTo>
                  <a:pt x="546855" y="998071"/>
                </a:lnTo>
                <a:lnTo>
                  <a:pt x="547587" y="998315"/>
                </a:lnTo>
                <a:cubicBezTo>
                  <a:pt x="547831" y="998559"/>
                  <a:pt x="548319" y="999047"/>
                  <a:pt x="548807" y="999047"/>
                </a:cubicBezTo>
                <a:close/>
                <a:moveTo>
                  <a:pt x="583712" y="997583"/>
                </a:moveTo>
                <a:cubicBezTo>
                  <a:pt x="584932" y="1000512"/>
                  <a:pt x="588105" y="1002221"/>
                  <a:pt x="589814" y="1004417"/>
                </a:cubicBezTo>
                <a:cubicBezTo>
                  <a:pt x="592499" y="1000512"/>
                  <a:pt x="598601" y="1005394"/>
                  <a:pt x="602018" y="1003685"/>
                </a:cubicBezTo>
                <a:lnTo>
                  <a:pt x="600093" y="1000690"/>
                </a:lnTo>
                <a:lnTo>
                  <a:pt x="599333" y="999778"/>
                </a:lnTo>
                <a:lnTo>
                  <a:pt x="599333" y="998559"/>
                </a:lnTo>
                <a:lnTo>
                  <a:pt x="598845" y="999536"/>
                </a:lnTo>
                <a:cubicBezTo>
                  <a:pt x="594940" y="1003197"/>
                  <a:pt x="590058" y="996362"/>
                  <a:pt x="583712" y="997583"/>
                </a:cubicBezTo>
                <a:close/>
                <a:moveTo>
                  <a:pt x="455810" y="997583"/>
                </a:moveTo>
                <a:lnTo>
                  <a:pt x="459716" y="1001694"/>
                </a:lnTo>
                <a:lnTo>
                  <a:pt x="459716" y="1000666"/>
                </a:lnTo>
                <a:close/>
                <a:moveTo>
                  <a:pt x="945449" y="997339"/>
                </a:moveTo>
                <a:cubicBezTo>
                  <a:pt x="945205" y="998071"/>
                  <a:pt x="944960" y="998315"/>
                  <a:pt x="945449" y="998803"/>
                </a:cubicBezTo>
                <a:cubicBezTo>
                  <a:pt x="948866" y="999047"/>
                  <a:pt x="950330" y="1001732"/>
                  <a:pt x="954968" y="1001000"/>
                </a:cubicBezTo>
                <a:cubicBezTo>
                  <a:pt x="954480" y="999047"/>
                  <a:pt x="956432" y="999047"/>
                  <a:pt x="956432" y="997339"/>
                </a:cubicBezTo>
                <a:cubicBezTo>
                  <a:pt x="953259" y="996118"/>
                  <a:pt x="948377" y="997339"/>
                  <a:pt x="945449" y="997339"/>
                </a:cubicBezTo>
                <a:close/>
                <a:moveTo>
                  <a:pt x="93098" y="996607"/>
                </a:moveTo>
                <a:cubicBezTo>
                  <a:pt x="87483" y="996118"/>
                  <a:pt x="83822" y="997339"/>
                  <a:pt x="79429" y="998315"/>
                </a:cubicBezTo>
                <a:cubicBezTo>
                  <a:pt x="79673" y="1002953"/>
                  <a:pt x="82846" y="1004661"/>
                  <a:pt x="84066" y="1008567"/>
                </a:cubicBezTo>
                <a:lnTo>
                  <a:pt x="91036" y="1005610"/>
                </a:lnTo>
                <a:lnTo>
                  <a:pt x="91145" y="1005392"/>
                </a:lnTo>
                <a:cubicBezTo>
                  <a:pt x="92122" y="1004660"/>
                  <a:pt x="93342" y="1004416"/>
                  <a:pt x="94807" y="1004416"/>
                </a:cubicBezTo>
                <a:lnTo>
                  <a:pt x="95074" y="1004772"/>
                </a:lnTo>
                <a:lnTo>
                  <a:pt x="97735" y="1004417"/>
                </a:lnTo>
                <a:cubicBezTo>
                  <a:pt x="97491" y="1000512"/>
                  <a:pt x="94561" y="999047"/>
                  <a:pt x="93098" y="996607"/>
                </a:cubicBezTo>
                <a:close/>
                <a:moveTo>
                  <a:pt x="1295713" y="996362"/>
                </a:moveTo>
                <a:cubicBezTo>
                  <a:pt x="1295713" y="998071"/>
                  <a:pt x="1295225" y="1000024"/>
                  <a:pt x="1296934" y="1000024"/>
                </a:cubicBezTo>
                <a:cubicBezTo>
                  <a:pt x="1297910" y="998803"/>
                  <a:pt x="1297910" y="997339"/>
                  <a:pt x="1298642" y="996362"/>
                </a:cubicBezTo>
                <a:cubicBezTo>
                  <a:pt x="1297422" y="995874"/>
                  <a:pt x="1296934" y="995630"/>
                  <a:pt x="1295713" y="996362"/>
                </a:cubicBezTo>
                <a:close/>
                <a:moveTo>
                  <a:pt x="649616" y="996361"/>
                </a:moveTo>
                <a:lnTo>
                  <a:pt x="651081" y="996361"/>
                </a:lnTo>
                <a:lnTo>
                  <a:pt x="651081" y="997337"/>
                </a:lnTo>
                <a:lnTo>
                  <a:pt x="649616" y="997337"/>
                </a:lnTo>
                <a:close/>
                <a:moveTo>
                  <a:pt x="808886" y="995920"/>
                </a:moveTo>
                <a:lnTo>
                  <a:pt x="808760" y="996361"/>
                </a:lnTo>
                <a:cubicBezTo>
                  <a:pt x="805098" y="998558"/>
                  <a:pt x="801926" y="1001487"/>
                  <a:pt x="798752" y="1004172"/>
                </a:cubicBezTo>
                <a:lnTo>
                  <a:pt x="796504" y="1006074"/>
                </a:lnTo>
                <a:lnTo>
                  <a:pt x="796555" y="1006124"/>
                </a:lnTo>
                <a:cubicBezTo>
                  <a:pt x="796555" y="1006369"/>
                  <a:pt x="796555" y="1006613"/>
                  <a:pt x="796555" y="1006857"/>
                </a:cubicBezTo>
                <a:lnTo>
                  <a:pt x="796245" y="1007123"/>
                </a:lnTo>
                <a:lnTo>
                  <a:pt x="796556" y="1007589"/>
                </a:lnTo>
                <a:cubicBezTo>
                  <a:pt x="797532" y="1008077"/>
                  <a:pt x="798753" y="1009297"/>
                  <a:pt x="798997" y="1010518"/>
                </a:cubicBezTo>
                <a:lnTo>
                  <a:pt x="798944" y="1010623"/>
                </a:lnTo>
                <a:lnTo>
                  <a:pt x="799729" y="1011250"/>
                </a:lnTo>
                <a:lnTo>
                  <a:pt x="799729" y="1011983"/>
                </a:lnTo>
                <a:lnTo>
                  <a:pt x="799240" y="1012227"/>
                </a:lnTo>
                <a:lnTo>
                  <a:pt x="798752" y="1011983"/>
                </a:lnTo>
                <a:lnTo>
                  <a:pt x="798313" y="1011690"/>
                </a:lnTo>
                <a:lnTo>
                  <a:pt x="797837" y="1012166"/>
                </a:lnTo>
                <a:lnTo>
                  <a:pt x="798020" y="1012227"/>
                </a:lnTo>
                <a:cubicBezTo>
                  <a:pt x="798874" y="1014667"/>
                  <a:pt x="796372" y="1016498"/>
                  <a:pt x="793138" y="1017505"/>
                </a:cubicBezTo>
                <a:lnTo>
                  <a:pt x="784338" y="1017824"/>
                </a:lnTo>
                <a:lnTo>
                  <a:pt x="780446" y="1021258"/>
                </a:lnTo>
                <a:cubicBezTo>
                  <a:pt x="780202" y="1021502"/>
                  <a:pt x="779713" y="1021990"/>
                  <a:pt x="779470" y="1022234"/>
                </a:cubicBezTo>
                <a:lnTo>
                  <a:pt x="779029" y="1022380"/>
                </a:lnTo>
                <a:lnTo>
                  <a:pt x="776296" y="1025895"/>
                </a:lnTo>
                <a:cubicBezTo>
                  <a:pt x="780934" y="1026384"/>
                  <a:pt x="783130" y="1030777"/>
                  <a:pt x="787524" y="1030289"/>
                </a:cubicBezTo>
                <a:cubicBezTo>
                  <a:pt x="790453" y="1029557"/>
                  <a:pt x="790697" y="1025651"/>
                  <a:pt x="794359" y="1025163"/>
                </a:cubicBezTo>
                <a:lnTo>
                  <a:pt x="794603" y="1025407"/>
                </a:lnTo>
                <a:lnTo>
                  <a:pt x="794603" y="1025163"/>
                </a:lnTo>
                <a:lnTo>
                  <a:pt x="795091" y="1024431"/>
                </a:lnTo>
                <a:lnTo>
                  <a:pt x="795237" y="1024407"/>
                </a:lnTo>
                <a:lnTo>
                  <a:pt x="795579" y="1023211"/>
                </a:lnTo>
                <a:cubicBezTo>
                  <a:pt x="791673" y="1023211"/>
                  <a:pt x="787036" y="1023699"/>
                  <a:pt x="787036" y="1019794"/>
                </a:cubicBezTo>
                <a:cubicBezTo>
                  <a:pt x="793382" y="1021990"/>
                  <a:pt x="799240" y="1019550"/>
                  <a:pt x="802902" y="1016865"/>
                </a:cubicBezTo>
                <a:lnTo>
                  <a:pt x="802902" y="1016132"/>
                </a:lnTo>
                <a:lnTo>
                  <a:pt x="802658" y="1015888"/>
                </a:lnTo>
                <a:lnTo>
                  <a:pt x="802170" y="1015400"/>
                </a:lnTo>
                <a:lnTo>
                  <a:pt x="802658" y="1014668"/>
                </a:lnTo>
                <a:lnTo>
                  <a:pt x="803549" y="1015410"/>
                </a:lnTo>
                <a:lnTo>
                  <a:pt x="803634" y="1015156"/>
                </a:lnTo>
                <a:cubicBezTo>
                  <a:pt x="804366" y="1015156"/>
                  <a:pt x="804366" y="1015156"/>
                  <a:pt x="804854" y="1015156"/>
                </a:cubicBezTo>
                <a:lnTo>
                  <a:pt x="804854" y="1015547"/>
                </a:lnTo>
                <a:lnTo>
                  <a:pt x="806563" y="1014180"/>
                </a:lnTo>
                <a:lnTo>
                  <a:pt x="808760" y="1011983"/>
                </a:lnTo>
                <a:lnTo>
                  <a:pt x="809218" y="1011891"/>
                </a:lnTo>
                <a:lnTo>
                  <a:pt x="808760" y="1011739"/>
                </a:lnTo>
                <a:cubicBezTo>
                  <a:pt x="812666" y="1007589"/>
                  <a:pt x="817547" y="1004416"/>
                  <a:pt x="822429" y="1001243"/>
                </a:cubicBezTo>
                <a:cubicBezTo>
                  <a:pt x="822673" y="998802"/>
                  <a:pt x="821453" y="998070"/>
                  <a:pt x="821941" y="996117"/>
                </a:cubicBezTo>
                <a:cubicBezTo>
                  <a:pt x="816815" y="996117"/>
                  <a:pt x="813154" y="995873"/>
                  <a:pt x="809004" y="996117"/>
                </a:cubicBezTo>
                <a:close/>
                <a:moveTo>
                  <a:pt x="1316705" y="995142"/>
                </a:moveTo>
                <a:cubicBezTo>
                  <a:pt x="1314264" y="994166"/>
                  <a:pt x="1308894" y="994654"/>
                  <a:pt x="1306209" y="995874"/>
                </a:cubicBezTo>
                <a:cubicBezTo>
                  <a:pt x="1304988" y="998559"/>
                  <a:pt x="1304012" y="1001244"/>
                  <a:pt x="1303280" y="1004173"/>
                </a:cubicBezTo>
                <a:cubicBezTo>
                  <a:pt x="1305477" y="1005394"/>
                  <a:pt x="1309138" y="1004417"/>
                  <a:pt x="1312067" y="1004661"/>
                </a:cubicBezTo>
                <a:cubicBezTo>
                  <a:pt x="1314264" y="1001732"/>
                  <a:pt x="1314752" y="997827"/>
                  <a:pt x="1316705" y="995142"/>
                </a:cubicBezTo>
                <a:close/>
                <a:moveTo>
                  <a:pt x="545203" y="994948"/>
                </a:moveTo>
                <a:lnTo>
                  <a:pt x="544800" y="995271"/>
                </a:lnTo>
                <a:lnTo>
                  <a:pt x="545146" y="995386"/>
                </a:lnTo>
                <a:lnTo>
                  <a:pt x="546865" y="996890"/>
                </a:lnTo>
                <a:lnTo>
                  <a:pt x="547183" y="996635"/>
                </a:lnTo>
                <a:lnTo>
                  <a:pt x="547099" y="996607"/>
                </a:lnTo>
                <a:close/>
                <a:moveTo>
                  <a:pt x="1394324" y="994898"/>
                </a:moveTo>
                <a:cubicBezTo>
                  <a:pt x="1392615" y="994898"/>
                  <a:pt x="1391151" y="994654"/>
                  <a:pt x="1390663" y="995386"/>
                </a:cubicBezTo>
                <a:cubicBezTo>
                  <a:pt x="1391639" y="999047"/>
                  <a:pt x="1393348" y="1001732"/>
                  <a:pt x="1398229" y="1001732"/>
                </a:cubicBezTo>
                <a:cubicBezTo>
                  <a:pt x="1398229" y="997339"/>
                  <a:pt x="1391639" y="998315"/>
                  <a:pt x="1394324" y="994898"/>
                </a:cubicBezTo>
                <a:close/>
                <a:moveTo>
                  <a:pt x="1038690" y="994652"/>
                </a:moveTo>
                <a:cubicBezTo>
                  <a:pt x="1045769" y="997093"/>
                  <a:pt x="1052848" y="1000266"/>
                  <a:pt x="1059438" y="1003195"/>
                </a:cubicBezTo>
                <a:cubicBezTo>
                  <a:pt x="1063343" y="1004904"/>
                  <a:pt x="1067004" y="1006612"/>
                  <a:pt x="1071154" y="1008321"/>
                </a:cubicBezTo>
                <a:cubicBezTo>
                  <a:pt x="1071398" y="1008565"/>
                  <a:pt x="1071398" y="1008809"/>
                  <a:pt x="1071398" y="1009053"/>
                </a:cubicBezTo>
                <a:cubicBezTo>
                  <a:pt x="1071886" y="1008809"/>
                  <a:pt x="1071642" y="1009297"/>
                  <a:pt x="1071154" y="1009297"/>
                </a:cubicBezTo>
                <a:cubicBezTo>
                  <a:pt x="1067004" y="1007589"/>
                  <a:pt x="1063099" y="1005636"/>
                  <a:pt x="1059194" y="1004171"/>
                </a:cubicBezTo>
                <a:cubicBezTo>
                  <a:pt x="1052359" y="1000998"/>
                  <a:pt x="1045525" y="998069"/>
                  <a:pt x="1038446" y="995628"/>
                </a:cubicBezTo>
                <a:cubicBezTo>
                  <a:pt x="1038202" y="995384"/>
                  <a:pt x="1037958" y="995140"/>
                  <a:pt x="1038202" y="994896"/>
                </a:cubicBezTo>
                <a:cubicBezTo>
                  <a:pt x="1038202" y="994652"/>
                  <a:pt x="1038446" y="994652"/>
                  <a:pt x="1038690" y="994652"/>
                </a:cubicBezTo>
                <a:close/>
                <a:moveTo>
                  <a:pt x="611807" y="994536"/>
                </a:moveTo>
                <a:lnTo>
                  <a:pt x="612026" y="995630"/>
                </a:lnTo>
                <a:lnTo>
                  <a:pt x="610318" y="996118"/>
                </a:lnTo>
                <a:lnTo>
                  <a:pt x="610318" y="996361"/>
                </a:lnTo>
                <a:lnTo>
                  <a:pt x="610044" y="996909"/>
                </a:lnTo>
                <a:lnTo>
                  <a:pt x="626915" y="1001488"/>
                </a:lnTo>
                <a:cubicBezTo>
                  <a:pt x="626427" y="1001244"/>
                  <a:pt x="625939" y="1000756"/>
                  <a:pt x="625695" y="999780"/>
                </a:cubicBezTo>
                <a:lnTo>
                  <a:pt x="626183" y="999536"/>
                </a:lnTo>
                <a:lnTo>
                  <a:pt x="626183" y="999112"/>
                </a:lnTo>
                <a:lnTo>
                  <a:pt x="623986" y="998314"/>
                </a:lnTo>
                <a:cubicBezTo>
                  <a:pt x="623254" y="998070"/>
                  <a:pt x="622033" y="997826"/>
                  <a:pt x="621301" y="997093"/>
                </a:cubicBezTo>
                <a:lnTo>
                  <a:pt x="621231" y="996814"/>
                </a:lnTo>
                <a:lnTo>
                  <a:pt x="621057" y="997338"/>
                </a:lnTo>
                <a:cubicBezTo>
                  <a:pt x="620813" y="997094"/>
                  <a:pt x="620325" y="996850"/>
                  <a:pt x="620081" y="996850"/>
                </a:cubicBezTo>
                <a:lnTo>
                  <a:pt x="620081" y="996849"/>
                </a:lnTo>
                <a:lnTo>
                  <a:pt x="620081" y="996849"/>
                </a:lnTo>
                <a:cubicBezTo>
                  <a:pt x="618129" y="996849"/>
                  <a:pt x="616664" y="996117"/>
                  <a:pt x="615199" y="995384"/>
                </a:cubicBezTo>
                <a:close/>
                <a:moveTo>
                  <a:pt x="992802" y="994408"/>
                </a:moveTo>
                <a:cubicBezTo>
                  <a:pt x="996707" y="995141"/>
                  <a:pt x="998904" y="997093"/>
                  <a:pt x="1003054" y="998558"/>
                </a:cubicBezTo>
                <a:cubicBezTo>
                  <a:pt x="1004518" y="1001975"/>
                  <a:pt x="1006227" y="1005148"/>
                  <a:pt x="1006959" y="1008565"/>
                </a:cubicBezTo>
                <a:cubicBezTo>
                  <a:pt x="1007203" y="1010518"/>
                  <a:pt x="1007203" y="1013935"/>
                  <a:pt x="1006959" y="1015400"/>
                </a:cubicBezTo>
                <a:cubicBezTo>
                  <a:pt x="1006471" y="1015888"/>
                  <a:pt x="1005250" y="1015644"/>
                  <a:pt x="1005250" y="1015888"/>
                </a:cubicBezTo>
                <a:cubicBezTo>
                  <a:pt x="1004762" y="1017352"/>
                  <a:pt x="1005250" y="1019061"/>
                  <a:pt x="1004762" y="1020037"/>
                </a:cubicBezTo>
                <a:cubicBezTo>
                  <a:pt x="1003298" y="1024431"/>
                  <a:pt x="998416" y="1027604"/>
                  <a:pt x="994755" y="1030045"/>
                </a:cubicBezTo>
                <a:cubicBezTo>
                  <a:pt x="993535" y="1030045"/>
                  <a:pt x="995243" y="1031021"/>
                  <a:pt x="994755" y="1031998"/>
                </a:cubicBezTo>
                <a:cubicBezTo>
                  <a:pt x="990605" y="1032974"/>
                  <a:pt x="988164" y="1034438"/>
                  <a:pt x="984992" y="1033706"/>
                </a:cubicBezTo>
                <a:cubicBezTo>
                  <a:pt x="979621" y="1032730"/>
                  <a:pt x="976448" y="1026872"/>
                  <a:pt x="971811" y="1024919"/>
                </a:cubicBezTo>
                <a:cubicBezTo>
                  <a:pt x="969858" y="1021258"/>
                  <a:pt x="967905" y="1017841"/>
                  <a:pt x="969126" y="1012227"/>
                </a:cubicBezTo>
                <a:cubicBezTo>
                  <a:pt x="970834" y="1002951"/>
                  <a:pt x="979621" y="991723"/>
                  <a:pt x="992802" y="994408"/>
                </a:cubicBezTo>
                <a:close/>
                <a:moveTo>
                  <a:pt x="774344" y="993676"/>
                </a:moveTo>
                <a:cubicBezTo>
                  <a:pt x="777273" y="993188"/>
                  <a:pt x="778250" y="994653"/>
                  <a:pt x="779226" y="995873"/>
                </a:cubicBezTo>
                <a:cubicBezTo>
                  <a:pt x="776541" y="998802"/>
                  <a:pt x="770927" y="1004904"/>
                  <a:pt x="766045" y="1000511"/>
                </a:cubicBezTo>
                <a:cubicBezTo>
                  <a:pt x="767754" y="997094"/>
                  <a:pt x="772391" y="996605"/>
                  <a:pt x="774344" y="993676"/>
                </a:cubicBezTo>
                <a:close/>
                <a:moveTo>
                  <a:pt x="634178" y="992521"/>
                </a:moveTo>
                <a:lnTo>
                  <a:pt x="622033" y="995141"/>
                </a:lnTo>
                <a:lnTo>
                  <a:pt x="622033" y="996117"/>
                </a:lnTo>
                <a:lnTo>
                  <a:pt x="622278" y="996117"/>
                </a:lnTo>
                <a:cubicBezTo>
                  <a:pt x="622766" y="996605"/>
                  <a:pt x="623498" y="996605"/>
                  <a:pt x="624474" y="996849"/>
                </a:cubicBezTo>
                <a:cubicBezTo>
                  <a:pt x="625450" y="997093"/>
                  <a:pt x="626427" y="997338"/>
                  <a:pt x="627403" y="998314"/>
                </a:cubicBezTo>
                <a:lnTo>
                  <a:pt x="627403" y="998829"/>
                </a:lnTo>
                <a:lnTo>
                  <a:pt x="633017" y="997827"/>
                </a:lnTo>
                <a:cubicBezTo>
                  <a:pt x="634726" y="997583"/>
                  <a:pt x="637411" y="998803"/>
                  <a:pt x="638143" y="996851"/>
                </a:cubicBezTo>
                <a:cubicBezTo>
                  <a:pt x="637411" y="995630"/>
                  <a:pt x="635458" y="995630"/>
                  <a:pt x="634726" y="993922"/>
                </a:cubicBezTo>
                <a:lnTo>
                  <a:pt x="635947" y="993678"/>
                </a:lnTo>
                <a:lnTo>
                  <a:pt x="636036" y="993543"/>
                </a:lnTo>
                <a:lnTo>
                  <a:pt x="635703" y="993432"/>
                </a:lnTo>
                <a:lnTo>
                  <a:pt x="634238" y="992700"/>
                </a:lnTo>
                <a:close/>
                <a:moveTo>
                  <a:pt x="1374337" y="992158"/>
                </a:moveTo>
                <a:lnTo>
                  <a:pt x="1374309" y="992213"/>
                </a:lnTo>
                <a:cubicBezTo>
                  <a:pt x="1373088" y="992701"/>
                  <a:pt x="1373088" y="992945"/>
                  <a:pt x="1373088" y="993189"/>
                </a:cubicBezTo>
                <a:cubicBezTo>
                  <a:pt x="1373821" y="993189"/>
                  <a:pt x="1373821" y="993678"/>
                  <a:pt x="1374309" y="993678"/>
                </a:cubicBezTo>
                <a:lnTo>
                  <a:pt x="1374993" y="992993"/>
                </a:lnTo>
                <a:lnTo>
                  <a:pt x="1374553" y="992700"/>
                </a:lnTo>
                <a:close/>
                <a:moveTo>
                  <a:pt x="1124853" y="991237"/>
                </a:moveTo>
                <a:cubicBezTo>
                  <a:pt x="1132419" y="997827"/>
                  <a:pt x="1139254" y="1008079"/>
                  <a:pt x="1147797" y="1015889"/>
                </a:cubicBezTo>
                <a:cubicBezTo>
                  <a:pt x="1149993" y="1018086"/>
                  <a:pt x="1153166" y="1020039"/>
                  <a:pt x="1156095" y="1022480"/>
                </a:cubicBezTo>
                <a:cubicBezTo>
                  <a:pt x="1159512" y="1025897"/>
                  <a:pt x="1162442" y="1029802"/>
                  <a:pt x="1165859" y="1030535"/>
                </a:cubicBezTo>
                <a:cubicBezTo>
                  <a:pt x="1166591" y="1030535"/>
                  <a:pt x="1167324" y="1030046"/>
                  <a:pt x="1166591" y="1029802"/>
                </a:cubicBezTo>
                <a:cubicBezTo>
                  <a:pt x="1165859" y="1025897"/>
                  <a:pt x="1163418" y="1025409"/>
                  <a:pt x="1160733" y="1023212"/>
                </a:cubicBezTo>
                <a:cubicBezTo>
                  <a:pt x="1156584" y="1019551"/>
                  <a:pt x="1154143" y="1015645"/>
                  <a:pt x="1149505" y="1013693"/>
                </a:cubicBezTo>
                <a:cubicBezTo>
                  <a:pt x="1144867" y="1006858"/>
                  <a:pt x="1136813" y="1001244"/>
                  <a:pt x="1131199" y="996118"/>
                </a:cubicBezTo>
                <a:cubicBezTo>
                  <a:pt x="1129246" y="994166"/>
                  <a:pt x="1127781" y="990748"/>
                  <a:pt x="1124853" y="991237"/>
                </a:cubicBezTo>
                <a:close/>
                <a:moveTo>
                  <a:pt x="1376018" y="990504"/>
                </a:moveTo>
                <a:lnTo>
                  <a:pt x="1375434" y="990855"/>
                </a:lnTo>
                <a:lnTo>
                  <a:pt x="1375774" y="990991"/>
                </a:lnTo>
                <a:lnTo>
                  <a:pt x="1375774" y="991968"/>
                </a:lnTo>
                <a:lnTo>
                  <a:pt x="1376018" y="991481"/>
                </a:lnTo>
                <a:cubicBezTo>
                  <a:pt x="1375774" y="991481"/>
                  <a:pt x="1378459" y="995142"/>
                  <a:pt x="1381876" y="993678"/>
                </a:cubicBezTo>
                <a:cubicBezTo>
                  <a:pt x="1380655" y="992213"/>
                  <a:pt x="1377482" y="989772"/>
                  <a:pt x="1376018" y="990504"/>
                </a:cubicBezTo>
                <a:close/>
                <a:moveTo>
                  <a:pt x="1294248" y="990504"/>
                </a:moveTo>
                <a:cubicBezTo>
                  <a:pt x="1294248" y="991481"/>
                  <a:pt x="1294248" y="992457"/>
                  <a:pt x="1294248" y="993189"/>
                </a:cubicBezTo>
                <a:cubicBezTo>
                  <a:pt x="1297422" y="993189"/>
                  <a:pt x="1300106" y="993189"/>
                  <a:pt x="1300595" y="990504"/>
                </a:cubicBezTo>
                <a:cubicBezTo>
                  <a:pt x="1298642" y="989284"/>
                  <a:pt x="1295225" y="990504"/>
                  <a:pt x="1294248" y="990504"/>
                </a:cubicBezTo>
                <a:close/>
                <a:moveTo>
                  <a:pt x="540264" y="990260"/>
                </a:moveTo>
                <a:lnTo>
                  <a:pt x="544532" y="994291"/>
                </a:lnTo>
                <a:lnTo>
                  <a:pt x="544950" y="993873"/>
                </a:lnTo>
                <a:lnTo>
                  <a:pt x="544658" y="993678"/>
                </a:lnTo>
                <a:cubicBezTo>
                  <a:pt x="543682" y="992457"/>
                  <a:pt x="541973" y="989040"/>
                  <a:pt x="540264" y="990260"/>
                </a:cubicBezTo>
                <a:close/>
                <a:moveTo>
                  <a:pt x="846838" y="989039"/>
                </a:moveTo>
                <a:lnTo>
                  <a:pt x="848059" y="989771"/>
                </a:lnTo>
                <a:lnTo>
                  <a:pt x="848547" y="990259"/>
                </a:lnTo>
                <a:lnTo>
                  <a:pt x="848547" y="990992"/>
                </a:lnTo>
                <a:lnTo>
                  <a:pt x="847815" y="990992"/>
                </a:lnTo>
                <a:lnTo>
                  <a:pt x="847570" y="990992"/>
                </a:lnTo>
                <a:lnTo>
                  <a:pt x="847326" y="990748"/>
                </a:lnTo>
                <a:lnTo>
                  <a:pt x="846594" y="989771"/>
                </a:lnTo>
                <a:lnTo>
                  <a:pt x="846350" y="989283"/>
                </a:lnTo>
                <a:close/>
                <a:moveTo>
                  <a:pt x="924701" y="988552"/>
                </a:moveTo>
                <a:cubicBezTo>
                  <a:pt x="923481" y="990260"/>
                  <a:pt x="927142" y="991237"/>
                  <a:pt x="927386" y="993189"/>
                </a:cubicBezTo>
                <a:cubicBezTo>
                  <a:pt x="932024" y="990993"/>
                  <a:pt x="939834" y="995142"/>
                  <a:pt x="942519" y="990504"/>
                </a:cubicBezTo>
                <a:cubicBezTo>
                  <a:pt x="935685" y="992701"/>
                  <a:pt x="929827" y="988796"/>
                  <a:pt x="924701" y="988552"/>
                </a:cubicBezTo>
                <a:close/>
                <a:moveTo>
                  <a:pt x="449374" y="988383"/>
                </a:moveTo>
                <a:lnTo>
                  <a:pt x="449952" y="988796"/>
                </a:lnTo>
                <a:lnTo>
                  <a:pt x="450101" y="988746"/>
                </a:lnTo>
                <a:close/>
                <a:moveTo>
                  <a:pt x="574925" y="987900"/>
                </a:moveTo>
                <a:lnTo>
                  <a:pt x="574925" y="988552"/>
                </a:lnTo>
                <a:cubicBezTo>
                  <a:pt x="574680" y="988552"/>
                  <a:pt x="574436" y="988552"/>
                  <a:pt x="574192" y="988552"/>
                </a:cubicBezTo>
                <a:lnTo>
                  <a:pt x="574974" y="989647"/>
                </a:lnTo>
                <a:lnTo>
                  <a:pt x="575413" y="988551"/>
                </a:lnTo>
                <a:close/>
                <a:moveTo>
                  <a:pt x="450684" y="987820"/>
                </a:moveTo>
                <a:lnTo>
                  <a:pt x="450245" y="988698"/>
                </a:lnTo>
                <a:lnTo>
                  <a:pt x="450684" y="988552"/>
                </a:lnTo>
                <a:close/>
                <a:moveTo>
                  <a:pt x="1388954" y="987819"/>
                </a:moveTo>
                <a:cubicBezTo>
                  <a:pt x="1386025" y="986599"/>
                  <a:pt x="1385537" y="991237"/>
                  <a:pt x="1385537" y="992701"/>
                </a:cubicBezTo>
                <a:cubicBezTo>
                  <a:pt x="1388222" y="992701"/>
                  <a:pt x="1387734" y="989284"/>
                  <a:pt x="1388954" y="987819"/>
                </a:cubicBezTo>
                <a:close/>
                <a:moveTo>
                  <a:pt x="1323051" y="987819"/>
                </a:moveTo>
                <a:cubicBezTo>
                  <a:pt x="1318169" y="987331"/>
                  <a:pt x="1309382" y="987087"/>
                  <a:pt x="1307918" y="991481"/>
                </a:cubicBezTo>
                <a:cubicBezTo>
                  <a:pt x="1312799" y="992213"/>
                  <a:pt x="1321586" y="992701"/>
                  <a:pt x="1323051" y="987819"/>
                </a:cubicBezTo>
                <a:close/>
                <a:moveTo>
                  <a:pt x="771885" y="987501"/>
                </a:moveTo>
                <a:lnTo>
                  <a:pt x="771903" y="987574"/>
                </a:lnTo>
                <a:cubicBezTo>
                  <a:pt x="771659" y="987574"/>
                  <a:pt x="771415" y="987574"/>
                  <a:pt x="771415" y="987574"/>
                </a:cubicBezTo>
                <a:cubicBezTo>
                  <a:pt x="770682" y="990747"/>
                  <a:pt x="768485" y="992455"/>
                  <a:pt x="766533" y="994408"/>
                </a:cubicBezTo>
                <a:cubicBezTo>
                  <a:pt x="764824" y="994896"/>
                  <a:pt x="764580" y="993432"/>
                  <a:pt x="762871" y="993676"/>
                </a:cubicBezTo>
                <a:cubicBezTo>
                  <a:pt x="761163" y="995628"/>
                  <a:pt x="759699" y="997581"/>
                  <a:pt x="757746" y="999290"/>
                </a:cubicBezTo>
                <a:lnTo>
                  <a:pt x="749691" y="1008463"/>
                </a:lnTo>
                <a:lnTo>
                  <a:pt x="749691" y="1008810"/>
                </a:lnTo>
                <a:lnTo>
                  <a:pt x="749585" y="1008933"/>
                </a:lnTo>
                <a:lnTo>
                  <a:pt x="757746" y="1014667"/>
                </a:lnTo>
                <a:lnTo>
                  <a:pt x="764708" y="1019832"/>
                </a:lnTo>
                <a:lnTo>
                  <a:pt x="764580" y="1019061"/>
                </a:lnTo>
                <a:cubicBezTo>
                  <a:pt x="765068" y="1019061"/>
                  <a:pt x="765556" y="1019061"/>
                  <a:pt x="766044" y="1019061"/>
                </a:cubicBezTo>
                <a:lnTo>
                  <a:pt x="766407" y="1019423"/>
                </a:lnTo>
                <a:lnTo>
                  <a:pt x="769951" y="1015644"/>
                </a:lnTo>
                <a:lnTo>
                  <a:pt x="774622" y="1010527"/>
                </a:lnTo>
                <a:lnTo>
                  <a:pt x="774588" y="1010518"/>
                </a:lnTo>
                <a:cubicBezTo>
                  <a:pt x="775077" y="1009298"/>
                  <a:pt x="776541" y="1008566"/>
                  <a:pt x="776785" y="1006613"/>
                </a:cubicBezTo>
                <a:cubicBezTo>
                  <a:pt x="774833" y="1006369"/>
                  <a:pt x="773612" y="1005637"/>
                  <a:pt x="773124" y="1003684"/>
                </a:cubicBezTo>
                <a:cubicBezTo>
                  <a:pt x="775809" y="1001975"/>
                  <a:pt x="777761" y="999535"/>
                  <a:pt x="781179" y="998070"/>
                </a:cubicBezTo>
                <a:lnTo>
                  <a:pt x="783554" y="999733"/>
                </a:lnTo>
                <a:lnTo>
                  <a:pt x="785291" y="998343"/>
                </a:lnTo>
                <a:lnTo>
                  <a:pt x="785084" y="997825"/>
                </a:lnTo>
                <a:lnTo>
                  <a:pt x="785150" y="997660"/>
                </a:lnTo>
                <a:lnTo>
                  <a:pt x="779714" y="993432"/>
                </a:lnTo>
                <a:close/>
                <a:moveTo>
                  <a:pt x="1383340" y="987331"/>
                </a:moveTo>
                <a:cubicBezTo>
                  <a:pt x="1381387" y="987575"/>
                  <a:pt x="1377970" y="986599"/>
                  <a:pt x="1377970" y="988552"/>
                </a:cubicBezTo>
                <a:cubicBezTo>
                  <a:pt x="1380167" y="988796"/>
                  <a:pt x="1381387" y="990504"/>
                  <a:pt x="1383340" y="990504"/>
                </a:cubicBezTo>
                <a:cubicBezTo>
                  <a:pt x="1383340" y="989528"/>
                  <a:pt x="1383340" y="988552"/>
                  <a:pt x="1383340" y="987331"/>
                </a:cubicBezTo>
                <a:close/>
                <a:moveTo>
                  <a:pt x="813392" y="986770"/>
                </a:moveTo>
                <a:lnTo>
                  <a:pt x="813122" y="987221"/>
                </a:lnTo>
                <a:lnTo>
                  <a:pt x="814130" y="988062"/>
                </a:lnTo>
                <a:close/>
                <a:moveTo>
                  <a:pt x="1426788" y="986599"/>
                </a:moveTo>
                <a:cubicBezTo>
                  <a:pt x="1427520" y="989528"/>
                  <a:pt x="1425812" y="990260"/>
                  <a:pt x="1425323" y="992213"/>
                </a:cubicBezTo>
                <a:cubicBezTo>
                  <a:pt x="1427520" y="991481"/>
                  <a:pt x="1428008" y="989040"/>
                  <a:pt x="1428496" y="986599"/>
                </a:cubicBezTo>
                <a:cubicBezTo>
                  <a:pt x="1428008" y="986599"/>
                  <a:pt x="1427520" y="986599"/>
                  <a:pt x="1426788" y="986599"/>
                </a:cubicBezTo>
                <a:close/>
                <a:moveTo>
                  <a:pt x="448592" y="986423"/>
                </a:moveTo>
                <a:lnTo>
                  <a:pt x="447659" y="986889"/>
                </a:lnTo>
                <a:lnTo>
                  <a:pt x="447511" y="987331"/>
                </a:lnTo>
                <a:lnTo>
                  <a:pt x="447406" y="987015"/>
                </a:lnTo>
                <a:lnTo>
                  <a:pt x="447267" y="987085"/>
                </a:lnTo>
                <a:lnTo>
                  <a:pt x="447023" y="987330"/>
                </a:lnTo>
                <a:lnTo>
                  <a:pt x="446779" y="987574"/>
                </a:lnTo>
                <a:lnTo>
                  <a:pt x="446770" y="987565"/>
                </a:lnTo>
                <a:lnTo>
                  <a:pt x="446779" y="987575"/>
                </a:lnTo>
                <a:lnTo>
                  <a:pt x="447511" y="987331"/>
                </a:lnTo>
                <a:lnTo>
                  <a:pt x="448244" y="987575"/>
                </a:lnTo>
                <a:lnTo>
                  <a:pt x="449205" y="988262"/>
                </a:lnTo>
                <a:lnTo>
                  <a:pt x="448814" y="987087"/>
                </a:lnTo>
                <a:lnTo>
                  <a:pt x="448488" y="987087"/>
                </a:lnTo>
                <a:lnTo>
                  <a:pt x="448651" y="986598"/>
                </a:lnTo>
                <a:close/>
                <a:moveTo>
                  <a:pt x="449393" y="985666"/>
                </a:moveTo>
                <a:lnTo>
                  <a:pt x="450684" y="987816"/>
                </a:lnTo>
                <a:lnTo>
                  <a:pt x="450684" y="987575"/>
                </a:lnTo>
                <a:cubicBezTo>
                  <a:pt x="453369" y="990016"/>
                  <a:pt x="456543" y="992701"/>
                  <a:pt x="459716" y="994410"/>
                </a:cubicBezTo>
                <a:lnTo>
                  <a:pt x="459475" y="994490"/>
                </a:lnTo>
                <a:lnTo>
                  <a:pt x="459961" y="994652"/>
                </a:lnTo>
                <a:lnTo>
                  <a:pt x="460449" y="995140"/>
                </a:lnTo>
                <a:lnTo>
                  <a:pt x="459961" y="995629"/>
                </a:lnTo>
                <a:lnTo>
                  <a:pt x="459199" y="995302"/>
                </a:lnTo>
                <a:lnTo>
                  <a:pt x="459227" y="995386"/>
                </a:lnTo>
                <a:cubicBezTo>
                  <a:pt x="458861" y="996362"/>
                  <a:pt x="460081" y="997034"/>
                  <a:pt x="461515" y="997735"/>
                </a:cubicBezTo>
                <a:lnTo>
                  <a:pt x="464144" y="999600"/>
                </a:lnTo>
                <a:lnTo>
                  <a:pt x="470212" y="1003195"/>
                </a:lnTo>
                <a:cubicBezTo>
                  <a:pt x="473141" y="1004904"/>
                  <a:pt x="476558" y="1006856"/>
                  <a:pt x="479243" y="1008565"/>
                </a:cubicBezTo>
                <a:lnTo>
                  <a:pt x="479358" y="1009369"/>
                </a:lnTo>
                <a:lnTo>
                  <a:pt x="479731" y="1008809"/>
                </a:lnTo>
                <a:lnTo>
                  <a:pt x="481189" y="1008393"/>
                </a:lnTo>
                <a:lnTo>
                  <a:pt x="480707" y="1007589"/>
                </a:lnTo>
                <a:lnTo>
                  <a:pt x="480056" y="1006287"/>
                </a:lnTo>
                <a:lnTo>
                  <a:pt x="479731" y="1006612"/>
                </a:lnTo>
                <a:cubicBezTo>
                  <a:pt x="475826" y="1001731"/>
                  <a:pt x="470456" y="998069"/>
                  <a:pt x="465086" y="994164"/>
                </a:cubicBezTo>
                <a:lnTo>
                  <a:pt x="465156" y="994094"/>
                </a:lnTo>
                <a:lnTo>
                  <a:pt x="462889" y="992699"/>
                </a:lnTo>
                <a:cubicBezTo>
                  <a:pt x="462157" y="992211"/>
                  <a:pt x="461425" y="991723"/>
                  <a:pt x="460692" y="991235"/>
                </a:cubicBezTo>
                <a:lnTo>
                  <a:pt x="460537" y="990770"/>
                </a:lnTo>
                <a:lnTo>
                  <a:pt x="460204" y="990993"/>
                </a:lnTo>
                <a:cubicBezTo>
                  <a:pt x="457031" y="989284"/>
                  <a:pt x="454346" y="986843"/>
                  <a:pt x="450197" y="985867"/>
                </a:cubicBezTo>
                <a:close/>
                <a:moveTo>
                  <a:pt x="476069" y="985623"/>
                </a:moveTo>
                <a:lnTo>
                  <a:pt x="476720" y="987574"/>
                </a:lnTo>
                <a:lnTo>
                  <a:pt x="476803" y="987574"/>
                </a:lnTo>
                <a:lnTo>
                  <a:pt x="508414" y="1021860"/>
                </a:lnTo>
                <a:lnTo>
                  <a:pt x="508533" y="1021502"/>
                </a:lnTo>
                <a:cubicBezTo>
                  <a:pt x="510730" y="1023699"/>
                  <a:pt x="513415" y="1025407"/>
                  <a:pt x="514635" y="1028092"/>
                </a:cubicBezTo>
                <a:lnTo>
                  <a:pt x="514635" y="1028239"/>
                </a:lnTo>
                <a:lnTo>
                  <a:pt x="514880" y="1028092"/>
                </a:lnTo>
                <a:lnTo>
                  <a:pt x="516832" y="1029801"/>
                </a:lnTo>
                <a:lnTo>
                  <a:pt x="516832" y="1029963"/>
                </a:lnTo>
                <a:lnTo>
                  <a:pt x="526108" y="1036147"/>
                </a:lnTo>
                <a:lnTo>
                  <a:pt x="526107" y="1036147"/>
                </a:lnTo>
                <a:lnTo>
                  <a:pt x="533918" y="1041029"/>
                </a:lnTo>
                <a:cubicBezTo>
                  <a:pt x="534894" y="1041273"/>
                  <a:pt x="536115" y="1042249"/>
                  <a:pt x="536847" y="1042737"/>
                </a:cubicBezTo>
                <a:cubicBezTo>
                  <a:pt x="537580" y="1043226"/>
                  <a:pt x="538068" y="1043714"/>
                  <a:pt x="538800" y="1044202"/>
                </a:cubicBezTo>
                <a:lnTo>
                  <a:pt x="538987" y="1044669"/>
                </a:lnTo>
                <a:lnTo>
                  <a:pt x="547831" y="1050792"/>
                </a:lnTo>
                <a:lnTo>
                  <a:pt x="547698" y="1051058"/>
                </a:lnTo>
                <a:lnTo>
                  <a:pt x="549156" y="1052152"/>
                </a:lnTo>
                <a:lnTo>
                  <a:pt x="549296" y="1052013"/>
                </a:lnTo>
                <a:cubicBezTo>
                  <a:pt x="550760" y="1051769"/>
                  <a:pt x="550272" y="1052990"/>
                  <a:pt x="551493" y="1052990"/>
                </a:cubicBezTo>
                <a:cubicBezTo>
                  <a:pt x="552225" y="1050793"/>
                  <a:pt x="549052" y="1049328"/>
                  <a:pt x="550516" y="1048352"/>
                </a:cubicBezTo>
                <a:lnTo>
                  <a:pt x="557172" y="1053233"/>
                </a:lnTo>
                <a:lnTo>
                  <a:pt x="557595" y="1053233"/>
                </a:lnTo>
                <a:lnTo>
                  <a:pt x="557840" y="1053721"/>
                </a:lnTo>
                <a:lnTo>
                  <a:pt x="558755" y="1054820"/>
                </a:lnTo>
                <a:lnTo>
                  <a:pt x="558816" y="1054698"/>
                </a:lnTo>
                <a:lnTo>
                  <a:pt x="559548" y="1055186"/>
                </a:lnTo>
                <a:lnTo>
                  <a:pt x="559069" y="1055377"/>
                </a:lnTo>
                <a:lnTo>
                  <a:pt x="560262" y="1056422"/>
                </a:lnTo>
                <a:lnTo>
                  <a:pt x="560279" y="1056406"/>
                </a:lnTo>
                <a:lnTo>
                  <a:pt x="562696" y="1058603"/>
                </a:lnTo>
                <a:lnTo>
                  <a:pt x="562965" y="1058603"/>
                </a:lnTo>
                <a:cubicBezTo>
                  <a:pt x="565162" y="1061288"/>
                  <a:pt x="567847" y="1063485"/>
                  <a:pt x="570288" y="1065682"/>
                </a:cubicBezTo>
                <a:cubicBezTo>
                  <a:pt x="574193" y="1069587"/>
                  <a:pt x="578098" y="1073248"/>
                  <a:pt x="581760" y="1077398"/>
                </a:cubicBezTo>
                <a:lnTo>
                  <a:pt x="581731" y="1077571"/>
                </a:lnTo>
                <a:lnTo>
                  <a:pt x="587617" y="1082280"/>
                </a:lnTo>
                <a:cubicBezTo>
                  <a:pt x="588105" y="1082768"/>
                  <a:pt x="588594" y="1083256"/>
                  <a:pt x="589326" y="1083744"/>
                </a:cubicBezTo>
                <a:cubicBezTo>
                  <a:pt x="589814" y="1084476"/>
                  <a:pt x="589814" y="1084965"/>
                  <a:pt x="589570" y="1085209"/>
                </a:cubicBezTo>
                <a:cubicBezTo>
                  <a:pt x="589326" y="1085697"/>
                  <a:pt x="589081" y="1085941"/>
                  <a:pt x="588838" y="1085941"/>
                </a:cubicBezTo>
                <a:cubicBezTo>
                  <a:pt x="588594" y="1085941"/>
                  <a:pt x="588594" y="1085697"/>
                  <a:pt x="588350" y="1085697"/>
                </a:cubicBezTo>
                <a:cubicBezTo>
                  <a:pt x="587861" y="1085209"/>
                  <a:pt x="586885" y="1084720"/>
                  <a:pt x="586397" y="1083988"/>
                </a:cubicBezTo>
                <a:lnTo>
                  <a:pt x="580532" y="1079061"/>
                </a:lnTo>
                <a:lnTo>
                  <a:pt x="580051" y="1079351"/>
                </a:lnTo>
                <a:lnTo>
                  <a:pt x="579725" y="1079568"/>
                </a:lnTo>
                <a:lnTo>
                  <a:pt x="579806" y="1079595"/>
                </a:lnTo>
                <a:cubicBezTo>
                  <a:pt x="578830" y="1082035"/>
                  <a:pt x="574925" y="1085209"/>
                  <a:pt x="572484" y="1086429"/>
                </a:cubicBezTo>
                <a:cubicBezTo>
                  <a:pt x="569555" y="1088382"/>
                  <a:pt x="567602" y="1088870"/>
                  <a:pt x="564673" y="1087405"/>
                </a:cubicBezTo>
                <a:cubicBezTo>
                  <a:pt x="563941" y="1085697"/>
                  <a:pt x="565894" y="1086673"/>
                  <a:pt x="565650" y="1084965"/>
                </a:cubicBezTo>
                <a:cubicBezTo>
                  <a:pt x="563209" y="1083744"/>
                  <a:pt x="560279" y="1083744"/>
                  <a:pt x="557839" y="1082768"/>
                </a:cubicBezTo>
                <a:cubicBezTo>
                  <a:pt x="556130" y="1081791"/>
                  <a:pt x="553445" y="1079839"/>
                  <a:pt x="553445" y="1077886"/>
                </a:cubicBezTo>
                <a:cubicBezTo>
                  <a:pt x="560035" y="1077886"/>
                  <a:pt x="563941" y="1083988"/>
                  <a:pt x="570287" y="1081059"/>
                </a:cubicBezTo>
                <a:cubicBezTo>
                  <a:pt x="572972" y="1084720"/>
                  <a:pt x="575413" y="1078618"/>
                  <a:pt x="579318" y="1078618"/>
                </a:cubicBezTo>
                <a:lnTo>
                  <a:pt x="579248" y="1078827"/>
                </a:lnTo>
                <a:lnTo>
                  <a:pt x="579562" y="1078618"/>
                </a:lnTo>
                <a:lnTo>
                  <a:pt x="579973" y="1078289"/>
                </a:lnTo>
                <a:lnTo>
                  <a:pt x="569067" y="1067146"/>
                </a:lnTo>
                <a:lnTo>
                  <a:pt x="562249" y="1060555"/>
                </a:lnTo>
                <a:lnTo>
                  <a:pt x="559791" y="1060555"/>
                </a:lnTo>
                <a:lnTo>
                  <a:pt x="559903" y="1059883"/>
                </a:lnTo>
                <a:lnTo>
                  <a:pt x="559792" y="1060068"/>
                </a:lnTo>
                <a:cubicBezTo>
                  <a:pt x="558571" y="1059824"/>
                  <a:pt x="557351" y="1059824"/>
                  <a:pt x="556131" y="1058848"/>
                </a:cubicBezTo>
                <a:lnTo>
                  <a:pt x="555154" y="1058848"/>
                </a:lnTo>
                <a:cubicBezTo>
                  <a:pt x="553445" y="1059580"/>
                  <a:pt x="553934" y="1062021"/>
                  <a:pt x="552713" y="1062753"/>
                </a:cubicBezTo>
                <a:cubicBezTo>
                  <a:pt x="550272" y="1062509"/>
                  <a:pt x="549784" y="1063974"/>
                  <a:pt x="547832" y="1064462"/>
                </a:cubicBezTo>
                <a:lnTo>
                  <a:pt x="545118" y="1065366"/>
                </a:lnTo>
                <a:lnTo>
                  <a:pt x="549784" y="1068611"/>
                </a:lnTo>
                <a:cubicBezTo>
                  <a:pt x="551248" y="1069343"/>
                  <a:pt x="552957" y="1069832"/>
                  <a:pt x="554177" y="1070564"/>
                </a:cubicBezTo>
                <a:lnTo>
                  <a:pt x="554458" y="1071405"/>
                </a:lnTo>
                <a:lnTo>
                  <a:pt x="556862" y="1073981"/>
                </a:lnTo>
                <a:lnTo>
                  <a:pt x="553783" y="1072248"/>
                </a:lnTo>
                <a:lnTo>
                  <a:pt x="553689" y="1072272"/>
                </a:lnTo>
                <a:cubicBezTo>
                  <a:pt x="553689" y="1072272"/>
                  <a:pt x="553445" y="1072272"/>
                  <a:pt x="553201" y="1072028"/>
                </a:cubicBezTo>
                <a:cubicBezTo>
                  <a:pt x="552225" y="1071540"/>
                  <a:pt x="550760" y="1071052"/>
                  <a:pt x="549295" y="1070564"/>
                </a:cubicBezTo>
                <a:lnTo>
                  <a:pt x="542671" y="1065706"/>
                </a:lnTo>
                <a:lnTo>
                  <a:pt x="537244" y="1063424"/>
                </a:lnTo>
                <a:cubicBezTo>
                  <a:pt x="535505" y="1062631"/>
                  <a:pt x="533796" y="1062265"/>
                  <a:pt x="531477" y="1063485"/>
                </a:cubicBezTo>
                <a:cubicBezTo>
                  <a:pt x="530501" y="1061045"/>
                  <a:pt x="528549" y="1059824"/>
                  <a:pt x="525620" y="1058848"/>
                </a:cubicBezTo>
                <a:lnTo>
                  <a:pt x="537805" y="1070799"/>
                </a:lnTo>
                <a:lnTo>
                  <a:pt x="540753" y="1072272"/>
                </a:lnTo>
                <a:cubicBezTo>
                  <a:pt x="543193" y="1073248"/>
                  <a:pt x="545878" y="1074225"/>
                  <a:pt x="548319" y="1075689"/>
                </a:cubicBezTo>
                <a:cubicBezTo>
                  <a:pt x="548564" y="1075933"/>
                  <a:pt x="548808" y="1076422"/>
                  <a:pt x="548564" y="1076910"/>
                </a:cubicBezTo>
                <a:cubicBezTo>
                  <a:pt x="548564" y="1077154"/>
                  <a:pt x="548319" y="1077398"/>
                  <a:pt x="548075" y="1077398"/>
                </a:cubicBezTo>
                <a:lnTo>
                  <a:pt x="547831" y="1077398"/>
                </a:lnTo>
                <a:cubicBezTo>
                  <a:pt x="545390" y="1075933"/>
                  <a:pt x="542949" y="1074957"/>
                  <a:pt x="540509" y="1073737"/>
                </a:cubicBezTo>
                <a:lnTo>
                  <a:pt x="537703" y="1072685"/>
                </a:lnTo>
                <a:lnTo>
                  <a:pt x="536969" y="1073707"/>
                </a:lnTo>
                <a:cubicBezTo>
                  <a:pt x="537397" y="1074286"/>
                  <a:pt x="538190" y="1074957"/>
                  <a:pt x="538312" y="1075446"/>
                </a:cubicBezTo>
                <a:lnTo>
                  <a:pt x="538255" y="1075460"/>
                </a:lnTo>
                <a:lnTo>
                  <a:pt x="541241" y="1077886"/>
                </a:lnTo>
                <a:lnTo>
                  <a:pt x="545059" y="1080988"/>
                </a:lnTo>
                <a:lnTo>
                  <a:pt x="545146" y="1080815"/>
                </a:lnTo>
                <a:cubicBezTo>
                  <a:pt x="548319" y="1084720"/>
                  <a:pt x="553201" y="1086673"/>
                  <a:pt x="558083" y="1089114"/>
                </a:cubicBezTo>
                <a:lnTo>
                  <a:pt x="558010" y="1089163"/>
                </a:lnTo>
                <a:lnTo>
                  <a:pt x="559547" y="1089602"/>
                </a:lnTo>
                <a:lnTo>
                  <a:pt x="562232" y="1090579"/>
                </a:lnTo>
                <a:lnTo>
                  <a:pt x="562366" y="1091117"/>
                </a:lnTo>
                <a:lnTo>
                  <a:pt x="574925" y="1095706"/>
                </a:lnTo>
                <a:cubicBezTo>
                  <a:pt x="579562" y="1093021"/>
                  <a:pt x="583956" y="1090092"/>
                  <a:pt x="589082" y="1087407"/>
                </a:cubicBezTo>
                <a:cubicBezTo>
                  <a:pt x="589082" y="1087163"/>
                  <a:pt x="589082" y="1086675"/>
                  <a:pt x="589082" y="1086430"/>
                </a:cubicBezTo>
                <a:lnTo>
                  <a:pt x="589570" y="1085698"/>
                </a:lnTo>
                <a:lnTo>
                  <a:pt x="590058" y="1084722"/>
                </a:lnTo>
                <a:cubicBezTo>
                  <a:pt x="594452" y="1087163"/>
                  <a:pt x="596404" y="1079108"/>
                  <a:pt x="591279" y="1077643"/>
                </a:cubicBezTo>
                <a:lnTo>
                  <a:pt x="591890" y="1077031"/>
                </a:lnTo>
                <a:lnTo>
                  <a:pt x="591523" y="1077154"/>
                </a:lnTo>
                <a:cubicBezTo>
                  <a:pt x="591279" y="1077154"/>
                  <a:pt x="591035" y="1077154"/>
                  <a:pt x="591035" y="1076910"/>
                </a:cubicBezTo>
                <a:cubicBezTo>
                  <a:pt x="589814" y="1075445"/>
                  <a:pt x="588106" y="1073981"/>
                  <a:pt x="586641" y="1072516"/>
                </a:cubicBezTo>
                <a:cubicBezTo>
                  <a:pt x="581271" y="1067147"/>
                  <a:pt x="575413" y="1061777"/>
                  <a:pt x="570043" y="1056163"/>
                </a:cubicBezTo>
                <a:lnTo>
                  <a:pt x="570043" y="1056110"/>
                </a:lnTo>
                <a:lnTo>
                  <a:pt x="556862" y="1048108"/>
                </a:lnTo>
                <a:lnTo>
                  <a:pt x="557107" y="1047375"/>
                </a:lnTo>
                <a:lnTo>
                  <a:pt x="552696" y="1043731"/>
                </a:lnTo>
                <a:lnTo>
                  <a:pt x="551981" y="1044446"/>
                </a:lnTo>
                <a:lnTo>
                  <a:pt x="551004" y="1044202"/>
                </a:lnTo>
                <a:lnTo>
                  <a:pt x="550821" y="1043470"/>
                </a:lnTo>
                <a:lnTo>
                  <a:pt x="550760" y="1043470"/>
                </a:lnTo>
                <a:lnTo>
                  <a:pt x="546479" y="1040260"/>
                </a:lnTo>
                <a:lnTo>
                  <a:pt x="546610" y="1040786"/>
                </a:lnTo>
                <a:cubicBezTo>
                  <a:pt x="541973" y="1035904"/>
                  <a:pt x="536359" y="1031023"/>
                  <a:pt x="530013" y="1027117"/>
                </a:cubicBezTo>
                <a:cubicBezTo>
                  <a:pt x="527084" y="1025165"/>
                  <a:pt x="523911" y="1023456"/>
                  <a:pt x="520981" y="1021503"/>
                </a:cubicBezTo>
                <a:cubicBezTo>
                  <a:pt x="517076" y="1015401"/>
                  <a:pt x="510486" y="1011740"/>
                  <a:pt x="504628" y="1007346"/>
                </a:cubicBezTo>
                <a:cubicBezTo>
                  <a:pt x="504139" y="1006126"/>
                  <a:pt x="503163" y="1008811"/>
                  <a:pt x="501211" y="1007835"/>
                </a:cubicBezTo>
                <a:cubicBezTo>
                  <a:pt x="493155" y="1000512"/>
                  <a:pt x="485101" y="992701"/>
                  <a:pt x="476069" y="985623"/>
                </a:cubicBezTo>
                <a:close/>
                <a:moveTo>
                  <a:pt x="1199146" y="985165"/>
                </a:moveTo>
                <a:cubicBezTo>
                  <a:pt x="1197896" y="984036"/>
                  <a:pt x="1196004" y="983914"/>
                  <a:pt x="1193440" y="985379"/>
                </a:cubicBezTo>
                <a:cubicBezTo>
                  <a:pt x="1195150" y="988552"/>
                  <a:pt x="1198567" y="989284"/>
                  <a:pt x="1201007" y="990993"/>
                </a:cubicBezTo>
                <a:cubicBezTo>
                  <a:pt x="1201007" y="988430"/>
                  <a:pt x="1200397" y="986294"/>
                  <a:pt x="1199146" y="985165"/>
                </a:cubicBezTo>
                <a:close/>
                <a:moveTo>
                  <a:pt x="597381" y="985134"/>
                </a:moveTo>
                <a:cubicBezTo>
                  <a:pt x="597381" y="986111"/>
                  <a:pt x="598113" y="986355"/>
                  <a:pt x="598113" y="987331"/>
                </a:cubicBezTo>
                <a:lnTo>
                  <a:pt x="610975" y="993319"/>
                </a:lnTo>
                <a:lnTo>
                  <a:pt x="611538" y="992944"/>
                </a:lnTo>
                <a:cubicBezTo>
                  <a:pt x="612759" y="992944"/>
                  <a:pt x="614223" y="993432"/>
                  <a:pt x="615688" y="994164"/>
                </a:cubicBezTo>
                <a:lnTo>
                  <a:pt x="620072" y="995087"/>
                </a:lnTo>
                <a:lnTo>
                  <a:pt x="619592" y="991968"/>
                </a:lnTo>
                <a:cubicBezTo>
                  <a:pt x="621789" y="992212"/>
                  <a:pt x="622766" y="991235"/>
                  <a:pt x="623986" y="990259"/>
                </a:cubicBezTo>
                <a:lnTo>
                  <a:pt x="618260" y="989032"/>
                </a:lnTo>
                <a:lnTo>
                  <a:pt x="617884" y="989283"/>
                </a:lnTo>
                <a:cubicBezTo>
                  <a:pt x="617640" y="989283"/>
                  <a:pt x="617640" y="989039"/>
                  <a:pt x="617396" y="989039"/>
                </a:cubicBezTo>
                <a:cubicBezTo>
                  <a:pt x="616908" y="988795"/>
                  <a:pt x="615932" y="988551"/>
                  <a:pt x="615199" y="988551"/>
                </a:cubicBezTo>
                <a:cubicBezTo>
                  <a:pt x="614955" y="988551"/>
                  <a:pt x="614711" y="988307"/>
                  <a:pt x="614711" y="988307"/>
                </a:cubicBezTo>
                <a:lnTo>
                  <a:pt x="614630" y="988199"/>
                </a:lnTo>
                <a:lnTo>
                  <a:pt x="614467" y="988308"/>
                </a:lnTo>
                <a:lnTo>
                  <a:pt x="614711" y="989528"/>
                </a:lnTo>
                <a:cubicBezTo>
                  <a:pt x="608853" y="988308"/>
                  <a:pt x="602995" y="986599"/>
                  <a:pt x="597381" y="985134"/>
                </a:cubicBezTo>
                <a:close/>
                <a:moveTo>
                  <a:pt x="446779" y="984646"/>
                </a:moveTo>
                <a:lnTo>
                  <a:pt x="446535" y="984727"/>
                </a:lnTo>
                <a:lnTo>
                  <a:pt x="446535" y="984889"/>
                </a:lnTo>
                <a:lnTo>
                  <a:pt x="446941" y="986516"/>
                </a:lnTo>
                <a:lnTo>
                  <a:pt x="448103" y="985935"/>
                </a:lnTo>
                <a:lnTo>
                  <a:pt x="448000" y="985867"/>
                </a:lnTo>
                <a:cubicBezTo>
                  <a:pt x="448000" y="985379"/>
                  <a:pt x="447267" y="985623"/>
                  <a:pt x="447023" y="985379"/>
                </a:cubicBezTo>
                <a:close/>
                <a:moveTo>
                  <a:pt x="1143891" y="984158"/>
                </a:moveTo>
                <a:cubicBezTo>
                  <a:pt x="1143891" y="985623"/>
                  <a:pt x="1145844" y="986111"/>
                  <a:pt x="1144379" y="987331"/>
                </a:cubicBezTo>
                <a:cubicBezTo>
                  <a:pt x="1145600" y="987331"/>
                  <a:pt x="1146576" y="989528"/>
                  <a:pt x="1147308" y="988552"/>
                </a:cubicBezTo>
                <a:cubicBezTo>
                  <a:pt x="1146088" y="986843"/>
                  <a:pt x="1146332" y="984158"/>
                  <a:pt x="1143891" y="984158"/>
                </a:cubicBezTo>
                <a:close/>
                <a:moveTo>
                  <a:pt x="695748" y="983912"/>
                </a:moveTo>
                <a:cubicBezTo>
                  <a:pt x="697701" y="988062"/>
                  <a:pt x="700386" y="991967"/>
                  <a:pt x="705268" y="993432"/>
                </a:cubicBezTo>
                <a:lnTo>
                  <a:pt x="705982" y="993908"/>
                </a:lnTo>
                <a:lnTo>
                  <a:pt x="707708" y="991967"/>
                </a:lnTo>
                <a:lnTo>
                  <a:pt x="708012" y="991784"/>
                </a:lnTo>
                <a:lnTo>
                  <a:pt x="707465" y="991967"/>
                </a:lnTo>
                <a:cubicBezTo>
                  <a:pt x="706977" y="989770"/>
                  <a:pt x="707708" y="988794"/>
                  <a:pt x="707708" y="987085"/>
                </a:cubicBezTo>
                <a:cubicBezTo>
                  <a:pt x="706244" y="986353"/>
                  <a:pt x="704291" y="988794"/>
                  <a:pt x="703071" y="989770"/>
                </a:cubicBezTo>
                <a:cubicBezTo>
                  <a:pt x="702583" y="989526"/>
                  <a:pt x="701119" y="989526"/>
                  <a:pt x="700874" y="988306"/>
                </a:cubicBezTo>
                <a:cubicBezTo>
                  <a:pt x="701119" y="986841"/>
                  <a:pt x="701606" y="986109"/>
                  <a:pt x="701362" y="984400"/>
                </a:cubicBezTo>
                <a:cubicBezTo>
                  <a:pt x="698678" y="983912"/>
                  <a:pt x="698433" y="982204"/>
                  <a:pt x="695748" y="983912"/>
                </a:cubicBezTo>
                <a:close/>
                <a:moveTo>
                  <a:pt x="1161221" y="983426"/>
                </a:moveTo>
                <a:cubicBezTo>
                  <a:pt x="1161221" y="984890"/>
                  <a:pt x="1158292" y="982938"/>
                  <a:pt x="1159025" y="984890"/>
                </a:cubicBezTo>
                <a:cubicBezTo>
                  <a:pt x="1160733" y="985379"/>
                  <a:pt x="1160977" y="987575"/>
                  <a:pt x="1163418" y="987575"/>
                </a:cubicBezTo>
                <a:cubicBezTo>
                  <a:pt x="1162930" y="985867"/>
                  <a:pt x="1162686" y="983914"/>
                  <a:pt x="1161221" y="983426"/>
                </a:cubicBezTo>
                <a:close/>
                <a:moveTo>
                  <a:pt x="81868" y="983425"/>
                </a:moveTo>
                <a:lnTo>
                  <a:pt x="81869" y="983426"/>
                </a:lnTo>
                <a:cubicBezTo>
                  <a:pt x="78696" y="984402"/>
                  <a:pt x="74303" y="984402"/>
                  <a:pt x="72350" y="986599"/>
                </a:cubicBezTo>
                <a:cubicBezTo>
                  <a:pt x="73570" y="990016"/>
                  <a:pt x="75523" y="992945"/>
                  <a:pt x="77475" y="996118"/>
                </a:cubicBezTo>
                <a:cubicBezTo>
                  <a:pt x="81381" y="994654"/>
                  <a:pt x="86263" y="994166"/>
                  <a:pt x="91144" y="993678"/>
                </a:cubicBezTo>
                <a:cubicBezTo>
                  <a:pt x="89436" y="989040"/>
                  <a:pt x="87972" y="984646"/>
                  <a:pt x="82601" y="983426"/>
                </a:cubicBezTo>
                <a:lnTo>
                  <a:pt x="82602" y="983425"/>
                </a:lnTo>
                <a:close/>
                <a:moveTo>
                  <a:pt x="1143403" y="982938"/>
                </a:moveTo>
                <a:cubicBezTo>
                  <a:pt x="1143647" y="982938"/>
                  <a:pt x="1144135" y="982938"/>
                  <a:pt x="1143891" y="983426"/>
                </a:cubicBezTo>
                <a:cubicBezTo>
                  <a:pt x="1144135" y="983426"/>
                  <a:pt x="1144623" y="983426"/>
                  <a:pt x="1144867" y="983426"/>
                </a:cubicBezTo>
                <a:cubicBezTo>
                  <a:pt x="1145844" y="981961"/>
                  <a:pt x="1142915" y="981717"/>
                  <a:pt x="1143403" y="982938"/>
                </a:cubicBezTo>
                <a:close/>
                <a:moveTo>
                  <a:pt x="347525" y="982747"/>
                </a:moveTo>
                <a:lnTo>
                  <a:pt x="346948" y="983180"/>
                </a:lnTo>
                <a:cubicBezTo>
                  <a:pt x="344263" y="982448"/>
                  <a:pt x="341334" y="982692"/>
                  <a:pt x="338161" y="983180"/>
                </a:cubicBezTo>
                <a:lnTo>
                  <a:pt x="334004" y="983618"/>
                </a:lnTo>
                <a:lnTo>
                  <a:pt x="330381" y="986815"/>
                </a:lnTo>
                <a:lnTo>
                  <a:pt x="332058" y="988306"/>
                </a:lnTo>
                <a:cubicBezTo>
                  <a:pt x="332547" y="988550"/>
                  <a:pt x="332791" y="989038"/>
                  <a:pt x="333523" y="989282"/>
                </a:cubicBezTo>
                <a:cubicBezTo>
                  <a:pt x="333767" y="989526"/>
                  <a:pt x="333767" y="990259"/>
                  <a:pt x="333523" y="990503"/>
                </a:cubicBezTo>
                <a:cubicBezTo>
                  <a:pt x="333523" y="990747"/>
                  <a:pt x="333035" y="990747"/>
                  <a:pt x="332791" y="990747"/>
                </a:cubicBezTo>
                <a:cubicBezTo>
                  <a:pt x="332547" y="990747"/>
                  <a:pt x="332547" y="990747"/>
                  <a:pt x="332302" y="990503"/>
                </a:cubicBezTo>
                <a:cubicBezTo>
                  <a:pt x="332058" y="990259"/>
                  <a:pt x="331570" y="989770"/>
                  <a:pt x="331326" y="989526"/>
                </a:cubicBezTo>
                <a:lnTo>
                  <a:pt x="328837" y="987037"/>
                </a:lnTo>
                <a:lnTo>
                  <a:pt x="328641" y="987331"/>
                </a:lnTo>
                <a:cubicBezTo>
                  <a:pt x="325956" y="987087"/>
                  <a:pt x="324004" y="992457"/>
                  <a:pt x="322295" y="994654"/>
                </a:cubicBezTo>
                <a:lnTo>
                  <a:pt x="337414" y="996849"/>
                </a:lnTo>
                <a:lnTo>
                  <a:pt x="338893" y="996849"/>
                </a:lnTo>
                <a:lnTo>
                  <a:pt x="339625" y="997825"/>
                </a:lnTo>
                <a:lnTo>
                  <a:pt x="338893" y="998314"/>
                </a:lnTo>
                <a:lnTo>
                  <a:pt x="337427" y="998314"/>
                </a:lnTo>
                <a:lnTo>
                  <a:pt x="337428" y="998315"/>
                </a:lnTo>
                <a:lnTo>
                  <a:pt x="337361" y="998314"/>
                </a:lnTo>
                <a:lnTo>
                  <a:pt x="337184" y="998314"/>
                </a:lnTo>
                <a:lnTo>
                  <a:pt x="337180" y="998311"/>
                </a:lnTo>
                <a:lnTo>
                  <a:pt x="321074" y="998071"/>
                </a:lnTo>
                <a:cubicBezTo>
                  <a:pt x="320830" y="998315"/>
                  <a:pt x="320586" y="998803"/>
                  <a:pt x="320586" y="999291"/>
                </a:cubicBezTo>
                <a:cubicBezTo>
                  <a:pt x="319122" y="1000756"/>
                  <a:pt x="315216" y="1000268"/>
                  <a:pt x="315461" y="1003929"/>
                </a:cubicBezTo>
                <a:cubicBezTo>
                  <a:pt x="320586" y="1004661"/>
                  <a:pt x="327665" y="1003929"/>
                  <a:pt x="329617" y="1008079"/>
                </a:cubicBezTo>
                <a:cubicBezTo>
                  <a:pt x="326200" y="1009543"/>
                  <a:pt x="320098" y="1004417"/>
                  <a:pt x="317169" y="1007590"/>
                </a:cubicBezTo>
                <a:cubicBezTo>
                  <a:pt x="320342" y="1010519"/>
                  <a:pt x="326445" y="1010764"/>
                  <a:pt x="327421" y="1015889"/>
                </a:cubicBezTo>
                <a:cubicBezTo>
                  <a:pt x="321563" y="1017110"/>
                  <a:pt x="316437" y="1013204"/>
                  <a:pt x="310335" y="1012716"/>
                </a:cubicBezTo>
                <a:cubicBezTo>
                  <a:pt x="311799" y="1017354"/>
                  <a:pt x="318145" y="1017354"/>
                  <a:pt x="320098" y="1021015"/>
                </a:cubicBezTo>
                <a:cubicBezTo>
                  <a:pt x="315216" y="1023212"/>
                  <a:pt x="311311" y="1019307"/>
                  <a:pt x="305453" y="1019062"/>
                </a:cubicBezTo>
                <a:cubicBezTo>
                  <a:pt x="307162" y="1023944"/>
                  <a:pt x="313508" y="1024432"/>
                  <a:pt x="316192" y="1028826"/>
                </a:cubicBezTo>
                <a:cubicBezTo>
                  <a:pt x="311799" y="1030779"/>
                  <a:pt x="308870" y="1026629"/>
                  <a:pt x="304965" y="1026141"/>
                </a:cubicBezTo>
                <a:lnTo>
                  <a:pt x="304965" y="1027311"/>
                </a:lnTo>
                <a:lnTo>
                  <a:pt x="305941" y="1028093"/>
                </a:lnTo>
                <a:lnTo>
                  <a:pt x="308060" y="1030446"/>
                </a:lnTo>
                <a:lnTo>
                  <a:pt x="308382" y="1029802"/>
                </a:lnTo>
                <a:cubicBezTo>
                  <a:pt x="310090" y="1031999"/>
                  <a:pt x="315216" y="1033464"/>
                  <a:pt x="313996" y="1036637"/>
                </a:cubicBezTo>
                <a:cubicBezTo>
                  <a:pt x="308626" y="1035660"/>
                  <a:pt x="303500" y="1034196"/>
                  <a:pt x="298862" y="1032487"/>
                </a:cubicBezTo>
                <a:cubicBezTo>
                  <a:pt x="298619" y="1034196"/>
                  <a:pt x="300327" y="1034196"/>
                  <a:pt x="301059" y="1034928"/>
                </a:cubicBezTo>
                <a:lnTo>
                  <a:pt x="300633" y="1035354"/>
                </a:lnTo>
                <a:lnTo>
                  <a:pt x="301548" y="1035903"/>
                </a:lnTo>
                <a:lnTo>
                  <a:pt x="309293" y="1043883"/>
                </a:lnTo>
                <a:lnTo>
                  <a:pt x="309603" y="1043470"/>
                </a:lnTo>
                <a:cubicBezTo>
                  <a:pt x="311311" y="1043714"/>
                  <a:pt x="311311" y="1045423"/>
                  <a:pt x="311555" y="1046887"/>
                </a:cubicBezTo>
                <a:lnTo>
                  <a:pt x="306760" y="1046470"/>
                </a:lnTo>
                <a:lnTo>
                  <a:pt x="306674" y="1046643"/>
                </a:lnTo>
                <a:lnTo>
                  <a:pt x="306192" y="1046421"/>
                </a:lnTo>
                <a:lnTo>
                  <a:pt x="305941" y="1046399"/>
                </a:lnTo>
                <a:lnTo>
                  <a:pt x="306005" y="1046334"/>
                </a:lnTo>
                <a:lnTo>
                  <a:pt x="303501" y="1045179"/>
                </a:lnTo>
                <a:lnTo>
                  <a:pt x="302343" y="1044600"/>
                </a:lnTo>
                <a:lnTo>
                  <a:pt x="298374" y="1044203"/>
                </a:lnTo>
                <a:cubicBezTo>
                  <a:pt x="299351" y="1046400"/>
                  <a:pt x="301303" y="1048109"/>
                  <a:pt x="301547" y="1050794"/>
                </a:cubicBezTo>
                <a:cubicBezTo>
                  <a:pt x="298862" y="1054455"/>
                  <a:pt x="291784" y="1052014"/>
                  <a:pt x="288611" y="1052502"/>
                </a:cubicBezTo>
                <a:cubicBezTo>
                  <a:pt x="287146" y="1052991"/>
                  <a:pt x="289587" y="1054943"/>
                  <a:pt x="288123" y="1055920"/>
                </a:cubicBezTo>
                <a:cubicBezTo>
                  <a:pt x="286414" y="1055920"/>
                  <a:pt x="285926" y="1053967"/>
                  <a:pt x="284950" y="1055187"/>
                </a:cubicBezTo>
                <a:cubicBezTo>
                  <a:pt x="284705" y="1057140"/>
                  <a:pt x="284217" y="1058360"/>
                  <a:pt x="283973" y="1061534"/>
                </a:cubicBezTo>
                <a:cubicBezTo>
                  <a:pt x="285438" y="1063730"/>
                  <a:pt x="287879" y="1065195"/>
                  <a:pt x="290076" y="1066171"/>
                </a:cubicBezTo>
                <a:cubicBezTo>
                  <a:pt x="291052" y="1065439"/>
                  <a:pt x="290563" y="1063242"/>
                  <a:pt x="290563" y="1061534"/>
                </a:cubicBezTo>
                <a:cubicBezTo>
                  <a:pt x="293248" y="1062022"/>
                  <a:pt x="290563" y="1058360"/>
                  <a:pt x="293737" y="1058605"/>
                </a:cubicBezTo>
                <a:cubicBezTo>
                  <a:pt x="301303" y="1065195"/>
                  <a:pt x="308382" y="1072518"/>
                  <a:pt x="315216" y="1079596"/>
                </a:cubicBezTo>
                <a:cubicBezTo>
                  <a:pt x="313996" y="1079840"/>
                  <a:pt x="312531" y="1080084"/>
                  <a:pt x="312531" y="1081793"/>
                </a:cubicBezTo>
                <a:cubicBezTo>
                  <a:pt x="317901" y="1086919"/>
                  <a:pt x="322783" y="1093021"/>
                  <a:pt x="327665" y="1098635"/>
                </a:cubicBezTo>
                <a:cubicBezTo>
                  <a:pt x="329373" y="1098147"/>
                  <a:pt x="329617" y="1099123"/>
                  <a:pt x="331082" y="1099123"/>
                </a:cubicBezTo>
                <a:cubicBezTo>
                  <a:pt x="334011" y="1104005"/>
                  <a:pt x="339137" y="1107422"/>
                  <a:pt x="343042" y="1111816"/>
                </a:cubicBezTo>
                <a:lnTo>
                  <a:pt x="342803" y="1111975"/>
                </a:lnTo>
                <a:lnTo>
                  <a:pt x="349145" y="1117184"/>
                </a:lnTo>
                <a:cubicBezTo>
                  <a:pt x="354026" y="1121334"/>
                  <a:pt x="359152" y="1125239"/>
                  <a:pt x="363546" y="1129877"/>
                </a:cubicBezTo>
                <a:cubicBezTo>
                  <a:pt x="363790" y="1130365"/>
                  <a:pt x="363790" y="1130853"/>
                  <a:pt x="363546" y="1131097"/>
                </a:cubicBezTo>
                <a:cubicBezTo>
                  <a:pt x="363546" y="1131341"/>
                  <a:pt x="363302" y="1131585"/>
                  <a:pt x="363058" y="1131585"/>
                </a:cubicBezTo>
                <a:cubicBezTo>
                  <a:pt x="362813" y="1131585"/>
                  <a:pt x="362569" y="1131341"/>
                  <a:pt x="362569" y="1131341"/>
                </a:cubicBezTo>
                <a:cubicBezTo>
                  <a:pt x="357932" y="1126703"/>
                  <a:pt x="353050" y="1122554"/>
                  <a:pt x="348168" y="1118405"/>
                </a:cubicBezTo>
                <a:lnTo>
                  <a:pt x="342918" y="1114280"/>
                </a:lnTo>
                <a:lnTo>
                  <a:pt x="344598" y="1117765"/>
                </a:lnTo>
                <a:cubicBezTo>
                  <a:pt x="346032" y="1119199"/>
                  <a:pt x="347802" y="1120602"/>
                  <a:pt x="348656" y="1121823"/>
                </a:cubicBezTo>
                <a:cubicBezTo>
                  <a:pt x="355491" y="1129634"/>
                  <a:pt x="362325" y="1141350"/>
                  <a:pt x="370624" y="1146476"/>
                </a:cubicBezTo>
                <a:lnTo>
                  <a:pt x="370413" y="1146687"/>
                </a:lnTo>
                <a:lnTo>
                  <a:pt x="380631" y="1154529"/>
                </a:lnTo>
                <a:cubicBezTo>
                  <a:pt x="380876" y="1154773"/>
                  <a:pt x="380876" y="1155261"/>
                  <a:pt x="380631" y="1155750"/>
                </a:cubicBezTo>
                <a:cubicBezTo>
                  <a:pt x="380631" y="1155994"/>
                  <a:pt x="380143" y="1155994"/>
                  <a:pt x="379899" y="1155994"/>
                </a:cubicBezTo>
                <a:cubicBezTo>
                  <a:pt x="379655" y="1155994"/>
                  <a:pt x="379655" y="1155994"/>
                  <a:pt x="379411" y="1155750"/>
                </a:cubicBezTo>
                <a:lnTo>
                  <a:pt x="370216" y="1148349"/>
                </a:lnTo>
                <a:lnTo>
                  <a:pt x="372088" y="1152212"/>
                </a:lnTo>
                <a:cubicBezTo>
                  <a:pt x="373614" y="1153737"/>
                  <a:pt x="375627" y="1155385"/>
                  <a:pt x="376970" y="1156972"/>
                </a:cubicBezTo>
                <a:cubicBezTo>
                  <a:pt x="379655" y="1160145"/>
                  <a:pt x="381852" y="1163318"/>
                  <a:pt x="384293" y="1165515"/>
                </a:cubicBezTo>
                <a:cubicBezTo>
                  <a:pt x="385269" y="1166247"/>
                  <a:pt x="386978" y="1166247"/>
                  <a:pt x="388198" y="1167223"/>
                </a:cubicBezTo>
                <a:cubicBezTo>
                  <a:pt x="391860" y="1169664"/>
                  <a:pt x="395521" y="1173569"/>
                  <a:pt x="398938" y="1176987"/>
                </a:cubicBezTo>
                <a:lnTo>
                  <a:pt x="398605" y="1177209"/>
                </a:lnTo>
                <a:lnTo>
                  <a:pt x="400647" y="1178694"/>
                </a:lnTo>
                <a:cubicBezTo>
                  <a:pt x="401135" y="1178938"/>
                  <a:pt x="401135" y="1179426"/>
                  <a:pt x="400891" y="1179670"/>
                </a:cubicBezTo>
                <a:cubicBezTo>
                  <a:pt x="400647" y="1179914"/>
                  <a:pt x="400403" y="1179914"/>
                  <a:pt x="400159" y="1179914"/>
                </a:cubicBezTo>
                <a:cubicBezTo>
                  <a:pt x="400159" y="1179914"/>
                  <a:pt x="399915" y="1179914"/>
                  <a:pt x="399671" y="1179670"/>
                </a:cubicBezTo>
                <a:lnTo>
                  <a:pt x="398227" y="1178546"/>
                </a:lnTo>
                <a:lnTo>
                  <a:pt x="396741" y="1179183"/>
                </a:lnTo>
                <a:cubicBezTo>
                  <a:pt x="402111" y="1185530"/>
                  <a:pt x="411142" y="1189191"/>
                  <a:pt x="417000" y="1195537"/>
                </a:cubicBezTo>
                <a:lnTo>
                  <a:pt x="416957" y="1195565"/>
                </a:lnTo>
                <a:lnTo>
                  <a:pt x="419198" y="1197245"/>
                </a:lnTo>
                <a:cubicBezTo>
                  <a:pt x="419930" y="1197977"/>
                  <a:pt x="420418" y="1198221"/>
                  <a:pt x="421150" y="1198709"/>
                </a:cubicBezTo>
                <a:cubicBezTo>
                  <a:pt x="421395" y="1198953"/>
                  <a:pt x="421395" y="1199198"/>
                  <a:pt x="421395" y="1199930"/>
                </a:cubicBezTo>
                <a:cubicBezTo>
                  <a:pt x="421395" y="1199930"/>
                  <a:pt x="421150" y="1200174"/>
                  <a:pt x="420662" y="1200174"/>
                </a:cubicBezTo>
                <a:cubicBezTo>
                  <a:pt x="420662" y="1200174"/>
                  <a:pt x="420418" y="1200174"/>
                  <a:pt x="420418" y="1199930"/>
                </a:cubicBezTo>
                <a:cubicBezTo>
                  <a:pt x="419930" y="1199442"/>
                  <a:pt x="419198" y="1198953"/>
                  <a:pt x="418465" y="1198465"/>
                </a:cubicBezTo>
                <a:lnTo>
                  <a:pt x="415952" y="1196581"/>
                </a:lnTo>
                <a:lnTo>
                  <a:pt x="406505" y="1191632"/>
                </a:lnTo>
                <a:lnTo>
                  <a:pt x="406611" y="1191315"/>
                </a:lnTo>
                <a:lnTo>
                  <a:pt x="406097" y="1191957"/>
                </a:lnTo>
                <a:lnTo>
                  <a:pt x="406505" y="1192364"/>
                </a:lnTo>
                <a:lnTo>
                  <a:pt x="418156" y="1204015"/>
                </a:lnTo>
                <a:lnTo>
                  <a:pt x="431891" y="1214087"/>
                </a:lnTo>
                <a:lnTo>
                  <a:pt x="433355" y="1214819"/>
                </a:lnTo>
                <a:cubicBezTo>
                  <a:pt x="433599" y="1215307"/>
                  <a:pt x="433599" y="1215795"/>
                  <a:pt x="433355" y="1216283"/>
                </a:cubicBezTo>
                <a:cubicBezTo>
                  <a:pt x="433599" y="1216527"/>
                  <a:pt x="433111" y="1216527"/>
                  <a:pt x="432867" y="1216527"/>
                </a:cubicBezTo>
                <a:cubicBezTo>
                  <a:pt x="432623" y="1216527"/>
                  <a:pt x="432623" y="1216527"/>
                  <a:pt x="432379" y="1216283"/>
                </a:cubicBezTo>
                <a:lnTo>
                  <a:pt x="430914" y="1215551"/>
                </a:lnTo>
                <a:lnTo>
                  <a:pt x="416937" y="1205301"/>
                </a:lnTo>
                <a:lnTo>
                  <a:pt x="416268" y="1205301"/>
                </a:lnTo>
                <a:lnTo>
                  <a:pt x="416399" y="1204906"/>
                </a:lnTo>
                <a:lnTo>
                  <a:pt x="416269" y="1204811"/>
                </a:lnTo>
                <a:lnTo>
                  <a:pt x="415758" y="1205449"/>
                </a:lnTo>
                <a:lnTo>
                  <a:pt x="416268" y="1205789"/>
                </a:lnTo>
                <a:cubicBezTo>
                  <a:pt x="419930" y="1211647"/>
                  <a:pt x="426032" y="1214820"/>
                  <a:pt x="430914" y="1219458"/>
                </a:cubicBezTo>
                <a:lnTo>
                  <a:pt x="430622" y="1219652"/>
                </a:lnTo>
                <a:lnTo>
                  <a:pt x="430670" y="1219700"/>
                </a:lnTo>
                <a:lnTo>
                  <a:pt x="431291" y="1220477"/>
                </a:lnTo>
                <a:lnTo>
                  <a:pt x="431402" y="1220433"/>
                </a:lnTo>
                <a:cubicBezTo>
                  <a:pt x="432867" y="1221653"/>
                  <a:pt x="434576" y="1222874"/>
                  <a:pt x="435796" y="1223606"/>
                </a:cubicBezTo>
                <a:cubicBezTo>
                  <a:pt x="439701" y="1225803"/>
                  <a:pt x="443119" y="1227755"/>
                  <a:pt x="445803" y="1231173"/>
                </a:cubicBezTo>
                <a:cubicBezTo>
                  <a:pt x="446048" y="1231661"/>
                  <a:pt x="446048" y="1232149"/>
                  <a:pt x="445803" y="1232637"/>
                </a:cubicBezTo>
                <a:cubicBezTo>
                  <a:pt x="445559" y="1232637"/>
                  <a:pt x="445315" y="1232881"/>
                  <a:pt x="445315" y="1232881"/>
                </a:cubicBezTo>
                <a:cubicBezTo>
                  <a:pt x="445071" y="1232881"/>
                  <a:pt x="444827" y="1232637"/>
                  <a:pt x="444583" y="1232637"/>
                </a:cubicBezTo>
                <a:cubicBezTo>
                  <a:pt x="442142" y="1229220"/>
                  <a:pt x="438725" y="1227267"/>
                  <a:pt x="435064" y="1225315"/>
                </a:cubicBezTo>
                <a:lnTo>
                  <a:pt x="431096" y="1222600"/>
                </a:lnTo>
                <a:lnTo>
                  <a:pt x="430914" y="1222874"/>
                </a:lnTo>
                <a:lnTo>
                  <a:pt x="430099" y="1223362"/>
                </a:lnTo>
                <a:lnTo>
                  <a:pt x="430425" y="1223851"/>
                </a:lnTo>
                <a:cubicBezTo>
                  <a:pt x="433110" y="1228977"/>
                  <a:pt x="439213" y="1230442"/>
                  <a:pt x="442630" y="1234835"/>
                </a:cubicBezTo>
                <a:lnTo>
                  <a:pt x="442299" y="1235165"/>
                </a:lnTo>
                <a:lnTo>
                  <a:pt x="445559" y="1237275"/>
                </a:lnTo>
                <a:cubicBezTo>
                  <a:pt x="448244" y="1238984"/>
                  <a:pt x="451661" y="1240936"/>
                  <a:pt x="454102" y="1243133"/>
                </a:cubicBezTo>
                <a:cubicBezTo>
                  <a:pt x="454346" y="1243621"/>
                  <a:pt x="454346" y="1244354"/>
                  <a:pt x="454102" y="1244598"/>
                </a:cubicBezTo>
                <a:cubicBezTo>
                  <a:pt x="453858" y="1244842"/>
                  <a:pt x="453614" y="1244842"/>
                  <a:pt x="453370" y="1244842"/>
                </a:cubicBezTo>
                <a:cubicBezTo>
                  <a:pt x="453370" y="1244842"/>
                  <a:pt x="453126" y="1244842"/>
                  <a:pt x="452882" y="1244598"/>
                </a:cubicBezTo>
                <a:cubicBezTo>
                  <a:pt x="450685" y="1242157"/>
                  <a:pt x="447756" y="1240448"/>
                  <a:pt x="444583" y="1238740"/>
                </a:cubicBezTo>
                <a:lnTo>
                  <a:pt x="440556" y="1235898"/>
                </a:lnTo>
                <a:lnTo>
                  <a:pt x="439975" y="1235751"/>
                </a:lnTo>
                <a:cubicBezTo>
                  <a:pt x="439517" y="1235384"/>
                  <a:pt x="439212" y="1235201"/>
                  <a:pt x="438724" y="1236300"/>
                </a:cubicBezTo>
                <a:lnTo>
                  <a:pt x="453856" y="1249478"/>
                </a:lnTo>
                <a:lnTo>
                  <a:pt x="455601" y="1250351"/>
                </a:lnTo>
                <a:lnTo>
                  <a:pt x="455566" y="1250211"/>
                </a:lnTo>
                <a:cubicBezTo>
                  <a:pt x="458251" y="1250699"/>
                  <a:pt x="461668" y="1250211"/>
                  <a:pt x="461668" y="1253384"/>
                </a:cubicBezTo>
                <a:lnTo>
                  <a:pt x="455839" y="1252135"/>
                </a:lnTo>
                <a:lnTo>
                  <a:pt x="455811" y="1252164"/>
                </a:lnTo>
                <a:lnTo>
                  <a:pt x="455655" y="1252096"/>
                </a:lnTo>
                <a:lnTo>
                  <a:pt x="454834" y="1251920"/>
                </a:lnTo>
                <a:lnTo>
                  <a:pt x="454988" y="1251804"/>
                </a:lnTo>
                <a:lnTo>
                  <a:pt x="453333" y="1251080"/>
                </a:lnTo>
                <a:lnTo>
                  <a:pt x="453369" y="1251189"/>
                </a:lnTo>
                <a:cubicBezTo>
                  <a:pt x="452393" y="1251189"/>
                  <a:pt x="451173" y="1251189"/>
                  <a:pt x="450440" y="1251189"/>
                </a:cubicBezTo>
                <a:cubicBezTo>
                  <a:pt x="451417" y="1254362"/>
                  <a:pt x="453858" y="1255583"/>
                  <a:pt x="455566" y="1258024"/>
                </a:cubicBezTo>
                <a:lnTo>
                  <a:pt x="468474" y="1256911"/>
                </a:lnTo>
                <a:lnTo>
                  <a:pt x="470212" y="1255825"/>
                </a:lnTo>
                <a:lnTo>
                  <a:pt x="470890" y="1255994"/>
                </a:lnTo>
                <a:lnTo>
                  <a:pt x="461424" y="1242888"/>
                </a:lnTo>
                <a:cubicBezTo>
                  <a:pt x="461180" y="1242400"/>
                  <a:pt x="461424" y="1241180"/>
                  <a:pt x="460936" y="1240692"/>
                </a:cubicBezTo>
                <a:cubicBezTo>
                  <a:pt x="460204" y="1240203"/>
                  <a:pt x="459227" y="1239715"/>
                  <a:pt x="458740" y="1239227"/>
                </a:cubicBezTo>
                <a:cubicBezTo>
                  <a:pt x="456543" y="1236298"/>
                  <a:pt x="455322" y="1233125"/>
                  <a:pt x="451905" y="1231416"/>
                </a:cubicBezTo>
                <a:cubicBezTo>
                  <a:pt x="451905" y="1230684"/>
                  <a:pt x="451905" y="1229952"/>
                  <a:pt x="451905" y="1229220"/>
                </a:cubicBezTo>
                <a:cubicBezTo>
                  <a:pt x="450684" y="1228731"/>
                  <a:pt x="449952" y="1227999"/>
                  <a:pt x="448732" y="1227511"/>
                </a:cubicBezTo>
                <a:cubicBezTo>
                  <a:pt x="444826" y="1220188"/>
                  <a:pt x="438480" y="1215551"/>
                  <a:pt x="435063" y="1207740"/>
                </a:cubicBezTo>
                <a:cubicBezTo>
                  <a:pt x="432622" y="1206519"/>
                  <a:pt x="430425" y="1205543"/>
                  <a:pt x="430181" y="1202614"/>
                </a:cubicBezTo>
                <a:cubicBezTo>
                  <a:pt x="428229" y="1200173"/>
                  <a:pt x="424811" y="1199441"/>
                  <a:pt x="425055" y="1195291"/>
                </a:cubicBezTo>
                <a:cubicBezTo>
                  <a:pt x="418221" y="1192362"/>
                  <a:pt x="416756" y="1183819"/>
                  <a:pt x="409678" y="1181134"/>
                </a:cubicBezTo>
                <a:cubicBezTo>
                  <a:pt x="409678" y="1178694"/>
                  <a:pt x="407237" y="1178694"/>
                  <a:pt x="406749" y="1176985"/>
                </a:cubicBezTo>
                <a:cubicBezTo>
                  <a:pt x="406505" y="1175521"/>
                  <a:pt x="407481" y="1175765"/>
                  <a:pt x="406749" y="1174544"/>
                </a:cubicBezTo>
                <a:cubicBezTo>
                  <a:pt x="404796" y="1173568"/>
                  <a:pt x="403088" y="1172836"/>
                  <a:pt x="401867" y="1171127"/>
                </a:cubicBezTo>
                <a:cubicBezTo>
                  <a:pt x="401623" y="1170883"/>
                  <a:pt x="402111" y="1169662"/>
                  <a:pt x="401867" y="1169418"/>
                </a:cubicBezTo>
                <a:cubicBezTo>
                  <a:pt x="401135" y="1168442"/>
                  <a:pt x="400403" y="1168198"/>
                  <a:pt x="399670" y="1167222"/>
                </a:cubicBezTo>
                <a:cubicBezTo>
                  <a:pt x="399182" y="1166489"/>
                  <a:pt x="398938" y="1165513"/>
                  <a:pt x="398206" y="1164537"/>
                </a:cubicBezTo>
                <a:cubicBezTo>
                  <a:pt x="397718" y="1164048"/>
                  <a:pt x="396497" y="1164048"/>
                  <a:pt x="396009" y="1163560"/>
                </a:cubicBezTo>
                <a:cubicBezTo>
                  <a:pt x="395765" y="1163072"/>
                  <a:pt x="396009" y="1161852"/>
                  <a:pt x="395521" y="1161363"/>
                </a:cubicBezTo>
                <a:cubicBezTo>
                  <a:pt x="393324" y="1159167"/>
                  <a:pt x="389663" y="1157946"/>
                  <a:pt x="389419" y="1154041"/>
                </a:cubicBezTo>
                <a:cubicBezTo>
                  <a:pt x="382828" y="1148915"/>
                  <a:pt x="378923" y="1141348"/>
                  <a:pt x="372577" y="1136955"/>
                </a:cubicBezTo>
                <a:cubicBezTo>
                  <a:pt x="372088" y="1135490"/>
                  <a:pt x="371356" y="1134270"/>
                  <a:pt x="371112" y="1132561"/>
                </a:cubicBezTo>
                <a:cubicBezTo>
                  <a:pt x="369892" y="1131829"/>
                  <a:pt x="368671" y="1131585"/>
                  <a:pt x="367451" y="1130853"/>
                </a:cubicBezTo>
                <a:cubicBezTo>
                  <a:pt x="361593" y="1123530"/>
                  <a:pt x="356223" y="1115719"/>
                  <a:pt x="350120" y="1108153"/>
                </a:cubicBezTo>
                <a:cubicBezTo>
                  <a:pt x="348168" y="1102539"/>
                  <a:pt x="342554" y="1101074"/>
                  <a:pt x="341090" y="1094484"/>
                </a:cubicBezTo>
                <a:cubicBezTo>
                  <a:pt x="331326" y="1085941"/>
                  <a:pt x="326688" y="1071051"/>
                  <a:pt x="323515" y="1058359"/>
                </a:cubicBezTo>
                <a:cubicBezTo>
                  <a:pt x="323027" y="1057138"/>
                  <a:pt x="321807" y="1056162"/>
                  <a:pt x="321318" y="1054697"/>
                </a:cubicBezTo>
                <a:cubicBezTo>
                  <a:pt x="320830" y="1047863"/>
                  <a:pt x="320586" y="1038588"/>
                  <a:pt x="323027" y="1032730"/>
                </a:cubicBezTo>
                <a:cubicBezTo>
                  <a:pt x="323515" y="1031509"/>
                  <a:pt x="324491" y="1031021"/>
                  <a:pt x="325224" y="1030045"/>
                </a:cubicBezTo>
                <a:cubicBezTo>
                  <a:pt x="325956" y="1028092"/>
                  <a:pt x="325468" y="1026383"/>
                  <a:pt x="326445" y="1024431"/>
                </a:cubicBezTo>
                <a:cubicBezTo>
                  <a:pt x="328885" y="1019549"/>
                  <a:pt x="332302" y="1013935"/>
                  <a:pt x="334988" y="1009297"/>
                </a:cubicBezTo>
                <a:cubicBezTo>
                  <a:pt x="337184" y="1005392"/>
                  <a:pt x="338649" y="1002707"/>
                  <a:pt x="339869" y="998069"/>
                </a:cubicBezTo>
                <a:lnTo>
                  <a:pt x="340113" y="997581"/>
                </a:lnTo>
                <a:lnTo>
                  <a:pt x="339869" y="996605"/>
                </a:lnTo>
                <a:cubicBezTo>
                  <a:pt x="339869" y="996605"/>
                  <a:pt x="340113" y="996605"/>
                  <a:pt x="340357" y="996605"/>
                </a:cubicBezTo>
                <a:close/>
                <a:moveTo>
                  <a:pt x="1315789" y="982541"/>
                </a:moveTo>
                <a:cubicBezTo>
                  <a:pt x="1313959" y="982327"/>
                  <a:pt x="1312311" y="982449"/>
                  <a:pt x="1312067" y="983670"/>
                </a:cubicBezTo>
                <a:cubicBezTo>
                  <a:pt x="1312555" y="985379"/>
                  <a:pt x="1318413" y="984646"/>
                  <a:pt x="1320610" y="983426"/>
                </a:cubicBezTo>
                <a:cubicBezTo>
                  <a:pt x="1319634" y="983304"/>
                  <a:pt x="1317620" y="982755"/>
                  <a:pt x="1315789" y="982541"/>
                </a:cubicBezTo>
                <a:close/>
                <a:moveTo>
                  <a:pt x="568090" y="982450"/>
                </a:moveTo>
                <a:lnTo>
                  <a:pt x="574458" y="986907"/>
                </a:lnTo>
                <a:lnTo>
                  <a:pt x="574437" y="986842"/>
                </a:lnTo>
                <a:cubicBezTo>
                  <a:pt x="574437" y="986598"/>
                  <a:pt x="574925" y="986598"/>
                  <a:pt x="575169" y="986598"/>
                </a:cubicBezTo>
                <a:cubicBezTo>
                  <a:pt x="575413" y="987086"/>
                  <a:pt x="575902" y="987330"/>
                  <a:pt x="576146" y="987574"/>
                </a:cubicBezTo>
                <a:lnTo>
                  <a:pt x="576390" y="987818"/>
                </a:lnTo>
                <a:cubicBezTo>
                  <a:pt x="576390" y="989039"/>
                  <a:pt x="576146" y="989771"/>
                  <a:pt x="575658" y="990748"/>
                </a:cubicBezTo>
                <a:lnTo>
                  <a:pt x="575291" y="990748"/>
                </a:lnTo>
                <a:lnTo>
                  <a:pt x="575169" y="991237"/>
                </a:lnTo>
                <a:lnTo>
                  <a:pt x="575901" y="991237"/>
                </a:lnTo>
                <a:cubicBezTo>
                  <a:pt x="577121" y="992457"/>
                  <a:pt x="578586" y="995630"/>
                  <a:pt x="580783" y="994410"/>
                </a:cubicBezTo>
                <a:cubicBezTo>
                  <a:pt x="580783" y="993922"/>
                  <a:pt x="580783" y="993189"/>
                  <a:pt x="580783" y="992213"/>
                </a:cubicBezTo>
                <a:lnTo>
                  <a:pt x="581271" y="992457"/>
                </a:lnTo>
                <a:lnTo>
                  <a:pt x="581394" y="992395"/>
                </a:lnTo>
                <a:lnTo>
                  <a:pt x="581028" y="992212"/>
                </a:lnTo>
                <a:lnTo>
                  <a:pt x="580784" y="991723"/>
                </a:lnTo>
                <a:lnTo>
                  <a:pt x="579563" y="990991"/>
                </a:lnTo>
                <a:lnTo>
                  <a:pt x="579563" y="990259"/>
                </a:lnTo>
                <a:lnTo>
                  <a:pt x="580051" y="990259"/>
                </a:lnTo>
                <a:lnTo>
                  <a:pt x="581028" y="990991"/>
                </a:lnTo>
                <a:lnTo>
                  <a:pt x="581760" y="991723"/>
                </a:lnTo>
                <a:lnTo>
                  <a:pt x="581564" y="992310"/>
                </a:lnTo>
                <a:lnTo>
                  <a:pt x="581759" y="992213"/>
                </a:lnTo>
                <a:cubicBezTo>
                  <a:pt x="591035" y="993189"/>
                  <a:pt x="600554" y="996607"/>
                  <a:pt x="608365" y="997339"/>
                </a:cubicBezTo>
                <a:lnTo>
                  <a:pt x="609097" y="997583"/>
                </a:lnTo>
                <a:lnTo>
                  <a:pt x="609488" y="997191"/>
                </a:lnTo>
                <a:lnTo>
                  <a:pt x="609097" y="996605"/>
                </a:lnTo>
                <a:lnTo>
                  <a:pt x="609016" y="996524"/>
                </a:lnTo>
                <a:lnTo>
                  <a:pt x="608853" y="996851"/>
                </a:lnTo>
                <a:cubicBezTo>
                  <a:pt x="607877" y="995874"/>
                  <a:pt x="606656" y="994898"/>
                  <a:pt x="604947" y="993922"/>
                </a:cubicBezTo>
                <a:cubicBezTo>
                  <a:pt x="603239" y="993189"/>
                  <a:pt x="601042" y="992945"/>
                  <a:pt x="598113" y="991725"/>
                </a:cubicBezTo>
                <a:cubicBezTo>
                  <a:pt x="595672" y="990993"/>
                  <a:pt x="593231" y="989040"/>
                  <a:pt x="590058" y="988063"/>
                </a:cubicBezTo>
                <a:cubicBezTo>
                  <a:pt x="588838" y="987575"/>
                  <a:pt x="587373" y="987575"/>
                  <a:pt x="585909" y="987087"/>
                </a:cubicBezTo>
                <a:cubicBezTo>
                  <a:pt x="581515" y="985379"/>
                  <a:pt x="575169" y="983426"/>
                  <a:pt x="569067" y="982450"/>
                </a:cubicBezTo>
                <a:cubicBezTo>
                  <a:pt x="568822" y="982450"/>
                  <a:pt x="568578" y="982450"/>
                  <a:pt x="568090" y="982450"/>
                </a:cubicBezTo>
                <a:close/>
                <a:moveTo>
                  <a:pt x="804366" y="981716"/>
                </a:moveTo>
                <a:cubicBezTo>
                  <a:pt x="802170" y="983913"/>
                  <a:pt x="799241" y="985866"/>
                  <a:pt x="796556" y="987818"/>
                </a:cubicBezTo>
                <a:lnTo>
                  <a:pt x="796556" y="988306"/>
                </a:lnTo>
                <a:cubicBezTo>
                  <a:pt x="795579" y="989283"/>
                  <a:pt x="794359" y="990747"/>
                  <a:pt x="793138" y="991724"/>
                </a:cubicBezTo>
                <a:lnTo>
                  <a:pt x="788088" y="997404"/>
                </a:lnTo>
                <a:lnTo>
                  <a:pt x="788257" y="997825"/>
                </a:lnTo>
                <a:lnTo>
                  <a:pt x="788142" y="998112"/>
                </a:lnTo>
                <a:lnTo>
                  <a:pt x="789965" y="1000266"/>
                </a:lnTo>
                <a:lnTo>
                  <a:pt x="794725" y="1005026"/>
                </a:lnTo>
                <a:lnTo>
                  <a:pt x="795091" y="1004660"/>
                </a:lnTo>
                <a:lnTo>
                  <a:pt x="795120" y="1004689"/>
                </a:lnTo>
                <a:lnTo>
                  <a:pt x="797532" y="1002463"/>
                </a:lnTo>
                <a:cubicBezTo>
                  <a:pt x="800461" y="999778"/>
                  <a:pt x="803634" y="996849"/>
                  <a:pt x="807539" y="994408"/>
                </a:cubicBezTo>
                <a:lnTo>
                  <a:pt x="807824" y="994449"/>
                </a:lnTo>
                <a:lnTo>
                  <a:pt x="807784" y="994409"/>
                </a:lnTo>
                <a:cubicBezTo>
                  <a:pt x="806807" y="992212"/>
                  <a:pt x="801926" y="993677"/>
                  <a:pt x="801926" y="990503"/>
                </a:cubicBezTo>
                <a:cubicBezTo>
                  <a:pt x="804123" y="988307"/>
                  <a:pt x="807296" y="986842"/>
                  <a:pt x="811201" y="986354"/>
                </a:cubicBezTo>
                <a:lnTo>
                  <a:pt x="811526" y="986679"/>
                </a:lnTo>
                <a:lnTo>
                  <a:pt x="811933" y="985865"/>
                </a:lnTo>
                <a:lnTo>
                  <a:pt x="812173" y="985745"/>
                </a:lnTo>
                <a:lnTo>
                  <a:pt x="811689" y="985866"/>
                </a:lnTo>
                <a:cubicBezTo>
                  <a:pt x="811689" y="985622"/>
                  <a:pt x="811689" y="985622"/>
                  <a:pt x="811689" y="985133"/>
                </a:cubicBezTo>
                <a:cubicBezTo>
                  <a:pt x="808272" y="984889"/>
                  <a:pt x="807296" y="982204"/>
                  <a:pt x="804366" y="981716"/>
                </a:cubicBezTo>
                <a:close/>
                <a:moveTo>
                  <a:pt x="70029" y="981472"/>
                </a:moveTo>
                <a:lnTo>
                  <a:pt x="70397" y="981717"/>
                </a:lnTo>
                <a:cubicBezTo>
                  <a:pt x="70153" y="981717"/>
                  <a:pt x="70153" y="981717"/>
                  <a:pt x="69909" y="981717"/>
                </a:cubicBezTo>
                <a:cubicBezTo>
                  <a:pt x="69909" y="983182"/>
                  <a:pt x="70641" y="984402"/>
                  <a:pt x="72594" y="983670"/>
                </a:cubicBezTo>
                <a:lnTo>
                  <a:pt x="72594" y="983009"/>
                </a:lnTo>
                <a:lnTo>
                  <a:pt x="70398" y="981472"/>
                </a:lnTo>
                <a:close/>
                <a:moveTo>
                  <a:pt x="1308406" y="981229"/>
                </a:moveTo>
                <a:cubicBezTo>
                  <a:pt x="1303280" y="980985"/>
                  <a:pt x="1297910" y="982694"/>
                  <a:pt x="1298642" y="986355"/>
                </a:cubicBezTo>
                <a:cubicBezTo>
                  <a:pt x="1303280" y="986111"/>
                  <a:pt x="1306697" y="984402"/>
                  <a:pt x="1308406" y="981229"/>
                </a:cubicBezTo>
                <a:close/>
                <a:moveTo>
                  <a:pt x="841956" y="981228"/>
                </a:moveTo>
                <a:lnTo>
                  <a:pt x="842200" y="981228"/>
                </a:lnTo>
                <a:lnTo>
                  <a:pt x="842444" y="981716"/>
                </a:lnTo>
                <a:lnTo>
                  <a:pt x="842689" y="981960"/>
                </a:lnTo>
                <a:lnTo>
                  <a:pt x="842444" y="982448"/>
                </a:lnTo>
                <a:lnTo>
                  <a:pt x="841712" y="981472"/>
                </a:lnTo>
                <a:close/>
                <a:moveTo>
                  <a:pt x="69812" y="981180"/>
                </a:moveTo>
                <a:lnTo>
                  <a:pt x="69665" y="981229"/>
                </a:lnTo>
                <a:lnTo>
                  <a:pt x="69876" y="981369"/>
                </a:lnTo>
                <a:close/>
                <a:moveTo>
                  <a:pt x="981085" y="980740"/>
                </a:moveTo>
                <a:lnTo>
                  <a:pt x="981084" y="980741"/>
                </a:lnTo>
                <a:lnTo>
                  <a:pt x="981085" y="980741"/>
                </a:lnTo>
                <a:close/>
                <a:moveTo>
                  <a:pt x="644001" y="979519"/>
                </a:moveTo>
                <a:lnTo>
                  <a:pt x="644978" y="980495"/>
                </a:lnTo>
                <a:lnTo>
                  <a:pt x="644978" y="981960"/>
                </a:lnTo>
                <a:lnTo>
                  <a:pt x="644793" y="982144"/>
                </a:lnTo>
                <a:lnTo>
                  <a:pt x="642781" y="986842"/>
                </a:lnTo>
                <a:cubicBezTo>
                  <a:pt x="642048" y="985377"/>
                  <a:pt x="642048" y="982448"/>
                  <a:pt x="643269" y="981716"/>
                </a:cubicBezTo>
                <a:lnTo>
                  <a:pt x="643269" y="980495"/>
                </a:lnTo>
                <a:close/>
                <a:moveTo>
                  <a:pt x="617213" y="978664"/>
                </a:moveTo>
                <a:cubicBezTo>
                  <a:pt x="619532" y="978359"/>
                  <a:pt x="622033" y="979519"/>
                  <a:pt x="623498" y="982448"/>
                </a:cubicBezTo>
                <a:cubicBezTo>
                  <a:pt x="618861" y="982448"/>
                  <a:pt x="615444" y="986841"/>
                  <a:pt x="612026" y="983668"/>
                </a:cubicBezTo>
                <a:cubicBezTo>
                  <a:pt x="612758" y="980739"/>
                  <a:pt x="614894" y="978969"/>
                  <a:pt x="617213" y="978664"/>
                </a:cubicBezTo>
                <a:close/>
                <a:moveTo>
                  <a:pt x="1383340" y="978056"/>
                </a:moveTo>
                <a:cubicBezTo>
                  <a:pt x="1379191" y="977812"/>
                  <a:pt x="1376750" y="979520"/>
                  <a:pt x="1373577" y="980253"/>
                </a:cubicBezTo>
                <a:cubicBezTo>
                  <a:pt x="1372844" y="981961"/>
                  <a:pt x="1375285" y="980741"/>
                  <a:pt x="1374553" y="982694"/>
                </a:cubicBezTo>
                <a:cubicBezTo>
                  <a:pt x="1373577" y="981961"/>
                  <a:pt x="1373577" y="980741"/>
                  <a:pt x="1372357" y="981717"/>
                </a:cubicBezTo>
                <a:cubicBezTo>
                  <a:pt x="1372844" y="983182"/>
                  <a:pt x="1374553" y="983426"/>
                  <a:pt x="1372844" y="984890"/>
                </a:cubicBezTo>
                <a:cubicBezTo>
                  <a:pt x="1376262" y="985379"/>
                  <a:pt x="1379923" y="984646"/>
                  <a:pt x="1384317" y="984402"/>
                </a:cubicBezTo>
                <a:cubicBezTo>
                  <a:pt x="1384317" y="981473"/>
                  <a:pt x="1382852" y="980985"/>
                  <a:pt x="1383340" y="978056"/>
                </a:cubicBezTo>
                <a:close/>
                <a:moveTo>
                  <a:pt x="1325736" y="977812"/>
                </a:moveTo>
                <a:cubicBezTo>
                  <a:pt x="1323539" y="978544"/>
                  <a:pt x="1320366" y="978544"/>
                  <a:pt x="1318169" y="979520"/>
                </a:cubicBezTo>
                <a:cubicBezTo>
                  <a:pt x="1320366" y="979765"/>
                  <a:pt x="1326224" y="982450"/>
                  <a:pt x="1325736" y="977812"/>
                </a:cubicBezTo>
                <a:close/>
                <a:moveTo>
                  <a:pt x="438236" y="977568"/>
                </a:moveTo>
                <a:cubicBezTo>
                  <a:pt x="438724" y="980009"/>
                  <a:pt x="441165" y="981473"/>
                  <a:pt x="442630" y="982938"/>
                </a:cubicBezTo>
                <a:lnTo>
                  <a:pt x="446528" y="987295"/>
                </a:lnTo>
                <a:lnTo>
                  <a:pt x="446089" y="984876"/>
                </a:lnTo>
                <a:lnTo>
                  <a:pt x="446047" y="984890"/>
                </a:lnTo>
                <a:cubicBezTo>
                  <a:pt x="445315" y="980741"/>
                  <a:pt x="441653" y="979276"/>
                  <a:pt x="438236" y="977568"/>
                </a:cubicBezTo>
                <a:close/>
                <a:moveTo>
                  <a:pt x="446535" y="977080"/>
                </a:moveTo>
                <a:cubicBezTo>
                  <a:pt x="446901" y="980375"/>
                  <a:pt x="449891" y="982266"/>
                  <a:pt x="453278" y="984066"/>
                </a:cubicBezTo>
                <a:lnTo>
                  <a:pt x="461105" y="989590"/>
                </a:lnTo>
                <a:lnTo>
                  <a:pt x="461425" y="989526"/>
                </a:lnTo>
                <a:cubicBezTo>
                  <a:pt x="462157" y="989770"/>
                  <a:pt x="463133" y="990503"/>
                  <a:pt x="463866" y="990991"/>
                </a:cubicBezTo>
                <a:lnTo>
                  <a:pt x="465915" y="992358"/>
                </a:lnTo>
                <a:lnTo>
                  <a:pt x="467283" y="991967"/>
                </a:lnTo>
                <a:lnTo>
                  <a:pt x="467373" y="992003"/>
                </a:lnTo>
                <a:lnTo>
                  <a:pt x="466795" y="990991"/>
                </a:lnTo>
                <a:lnTo>
                  <a:pt x="465122" y="988900"/>
                </a:lnTo>
                <a:lnTo>
                  <a:pt x="464842" y="989040"/>
                </a:lnTo>
                <a:cubicBezTo>
                  <a:pt x="462645" y="986355"/>
                  <a:pt x="460448" y="983426"/>
                  <a:pt x="456787" y="982450"/>
                </a:cubicBezTo>
                <a:lnTo>
                  <a:pt x="456997" y="982310"/>
                </a:lnTo>
                <a:lnTo>
                  <a:pt x="455323" y="981472"/>
                </a:lnTo>
                <a:lnTo>
                  <a:pt x="446978" y="977080"/>
                </a:lnTo>
                <a:close/>
                <a:moveTo>
                  <a:pt x="970590" y="977078"/>
                </a:moveTo>
                <a:lnTo>
                  <a:pt x="970590" y="977080"/>
                </a:lnTo>
                <a:cubicBezTo>
                  <a:pt x="970101" y="977080"/>
                  <a:pt x="969857" y="977080"/>
                  <a:pt x="969613" y="977080"/>
                </a:cubicBezTo>
                <a:cubicBezTo>
                  <a:pt x="967416" y="982938"/>
                  <a:pt x="963755" y="987819"/>
                  <a:pt x="958873" y="991237"/>
                </a:cubicBezTo>
                <a:cubicBezTo>
                  <a:pt x="957897" y="992457"/>
                  <a:pt x="955700" y="991969"/>
                  <a:pt x="955456" y="993922"/>
                </a:cubicBezTo>
                <a:cubicBezTo>
                  <a:pt x="957897" y="994410"/>
                  <a:pt x="957653" y="994410"/>
                  <a:pt x="959850" y="993922"/>
                </a:cubicBezTo>
                <a:cubicBezTo>
                  <a:pt x="963511" y="988552"/>
                  <a:pt x="969125" y="984158"/>
                  <a:pt x="976203" y="982694"/>
                </a:cubicBezTo>
                <a:cubicBezTo>
                  <a:pt x="977668" y="981961"/>
                  <a:pt x="980353" y="983182"/>
                  <a:pt x="980353" y="980985"/>
                </a:cubicBezTo>
                <a:lnTo>
                  <a:pt x="980599" y="980903"/>
                </a:lnTo>
                <a:lnTo>
                  <a:pt x="973519" y="978543"/>
                </a:lnTo>
                <a:close/>
                <a:moveTo>
                  <a:pt x="1195637" y="976835"/>
                </a:moveTo>
                <a:cubicBezTo>
                  <a:pt x="1191732" y="976835"/>
                  <a:pt x="1189535" y="978056"/>
                  <a:pt x="1186606" y="977324"/>
                </a:cubicBezTo>
                <a:cubicBezTo>
                  <a:pt x="1186606" y="983182"/>
                  <a:pt x="1192953" y="982450"/>
                  <a:pt x="1196858" y="980741"/>
                </a:cubicBezTo>
                <a:cubicBezTo>
                  <a:pt x="1197346" y="978544"/>
                  <a:pt x="1195637" y="978544"/>
                  <a:pt x="1195637" y="976835"/>
                </a:cubicBezTo>
                <a:close/>
                <a:moveTo>
                  <a:pt x="467150" y="976234"/>
                </a:moveTo>
                <a:lnTo>
                  <a:pt x="467033" y="976351"/>
                </a:lnTo>
                <a:lnTo>
                  <a:pt x="469126" y="978539"/>
                </a:lnTo>
                <a:close/>
                <a:moveTo>
                  <a:pt x="964976" y="975613"/>
                </a:moveTo>
                <a:lnTo>
                  <a:pt x="963760" y="977872"/>
                </a:lnTo>
                <a:lnTo>
                  <a:pt x="963999" y="977812"/>
                </a:lnTo>
                <a:cubicBezTo>
                  <a:pt x="964243" y="979520"/>
                  <a:pt x="962535" y="979276"/>
                  <a:pt x="963023" y="981229"/>
                </a:cubicBezTo>
                <a:lnTo>
                  <a:pt x="965869" y="975774"/>
                </a:lnTo>
                <a:lnTo>
                  <a:pt x="965708" y="975613"/>
                </a:lnTo>
                <a:cubicBezTo>
                  <a:pt x="965464" y="975613"/>
                  <a:pt x="965220" y="975613"/>
                  <a:pt x="964976" y="975613"/>
                </a:cubicBezTo>
                <a:close/>
                <a:moveTo>
                  <a:pt x="56484" y="975371"/>
                </a:moveTo>
                <a:cubicBezTo>
                  <a:pt x="55996" y="980253"/>
                  <a:pt x="56972" y="982938"/>
                  <a:pt x="53067" y="984402"/>
                </a:cubicBezTo>
                <a:cubicBezTo>
                  <a:pt x="52579" y="986355"/>
                  <a:pt x="55264" y="985134"/>
                  <a:pt x="54776" y="987087"/>
                </a:cubicBezTo>
                <a:cubicBezTo>
                  <a:pt x="53799" y="992701"/>
                  <a:pt x="54288" y="999536"/>
                  <a:pt x="51846" y="1003929"/>
                </a:cubicBezTo>
                <a:cubicBezTo>
                  <a:pt x="52335" y="1009543"/>
                  <a:pt x="51115" y="1012960"/>
                  <a:pt x="50138" y="1019307"/>
                </a:cubicBezTo>
                <a:cubicBezTo>
                  <a:pt x="49894" y="1022724"/>
                  <a:pt x="49894" y="1023944"/>
                  <a:pt x="49162" y="1026385"/>
                </a:cubicBezTo>
                <a:cubicBezTo>
                  <a:pt x="47941" y="1030046"/>
                  <a:pt x="48918" y="1036637"/>
                  <a:pt x="48185" y="1041518"/>
                </a:cubicBezTo>
                <a:cubicBezTo>
                  <a:pt x="47453" y="1046400"/>
                  <a:pt x="45501" y="1056652"/>
                  <a:pt x="44524" y="1062510"/>
                </a:cubicBezTo>
                <a:cubicBezTo>
                  <a:pt x="43547" y="1068124"/>
                  <a:pt x="44036" y="1074470"/>
                  <a:pt x="42815" y="1078864"/>
                </a:cubicBezTo>
                <a:cubicBezTo>
                  <a:pt x="41595" y="1084722"/>
                  <a:pt x="43303" y="1093021"/>
                  <a:pt x="40130" y="1098391"/>
                </a:cubicBezTo>
                <a:cubicBezTo>
                  <a:pt x="40619" y="1106690"/>
                  <a:pt x="39642" y="1112792"/>
                  <a:pt x="39642" y="1122555"/>
                </a:cubicBezTo>
                <a:cubicBezTo>
                  <a:pt x="44036" y="1121091"/>
                  <a:pt x="47209" y="1118406"/>
                  <a:pt x="51358" y="1115721"/>
                </a:cubicBezTo>
                <a:cubicBezTo>
                  <a:pt x="56728" y="1112060"/>
                  <a:pt x="65027" y="1104981"/>
                  <a:pt x="72350" y="1109619"/>
                </a:cubicBezTo>
                <a:cubicBezTo>
                  <a:pt x="76012" y="1108398"/>
                  <a:pt x="77964" y="1106202"/>
                  <a:pt x="81381" y="1105225"/>
                </a:cubicBezTo>
                <a:cubicBezTo>
                  <a:pt x="81381" y="1102052"/>
                  <a:pt x="83334" y="1100832"/>
                  <a:pt x="83822" y="1098879"/>
                </a:cubicBezTo>
                <a:cubicBezTo>
                  <a:pt x="83822" y="1097658"/>
                  <a:pt x="83822" y="1096438"/>
                  <a:pt x="83822" y="1094974"/>
                </a:cubicBezTo>
                <a:cubicBezTo>
                  <a:pt x="88460" y="1078864"/>
                  <a:pt x="93098" y="1065439"/>
                  <a:pt x="96026" y="1048353"/>
                </a:cubicBezTo>
                <a:cubicBezTo>
                  <a:pt x="96759" y="1048109"/>
                  <a:pt x="97247" y="1047621"/>
                  <a:pt x="97979" y="1047377"/>
                </a:cubicBezTo>
                <a:cubicBezTo>
                  <a:pt x="98467" y="1045668"/>
                  <a:pt x="96515" y="1046156"/>
                  <a:pt x="96515" y="1044936"/>
                </a:cubicBezTo>
                <a:lnTo>
                  <a:pt x="96820" y="1044936"/>
                </a:lnTo>
                <a:lnTo>
                  <a:pt x="96759" y="1045180"/>
                </a:lnTo>
                <a:lnTo>
                  <a:pt x="97247" y="1045180"/>
                </a:lnTo>
                <a:lnTo>
                  <a:pt x="97247" y="1044936"/>
                </a:lnTo>
                <a:lnTo>
                  <a:pt x="96820" y="1044936"/>
                </a:lnTo>
                <a:lnTo>
                  <a:pt x="97003" y="1044203"/>
                </a:lnTo>
                <a:cubicBezTo>
                  <a:pt x="92121" y="1042983"/>
                  <a:pt x="91633" y="1036637"/>
                  <a:pt x="88948" y="1032731"/>
                </a:cubicBezTo>
                <a:cubicBezTo>
                  <a:pt x="85774" y="1028826"/>
                  <a:pt x="82601" y="1023212"/>
                  <a:pt x="79917" y="1018330"/>
                </a:cubicBezTo>
                <a:cubicBezTo>
                  <a:pt x="76256" y="1010031"/>
                  <a:pt x="72594" y="1004905"/>
                  <a:pt x="68932" y="996851"/>
                </a:cubicBezTo>
                <a:cubicBezTo>
                  <a:pt x="68932" y="995386"/>
                  <a:pt x="69909" y="995386"/>
                  <a:pt x="69421" y="994166"/>
                </a:cubicBezTo>
                <a:cubicBezTo>
                  <a:pt x="67468" y="992945"/>
                  <a:pt x="66980" y="993922"/>
                  <a:pt x="66004" y="991969"/>
                </a:cubicBezTo>
                <a:cubicBezTo>
                  <a:pt x="66248" y="991481"/>
                  <a:pt x="66492" y="990748"/>
                  <a:pt x="66492" y="990016"/>
                </a:cubicBezTo>
                <a:cubicBezTo>
                  <a:pt x="61854" y="986355"/>
                  <a:pt x="61366" y="979032"/>
                  <a:pt x="56484" y="975371"/>
                </a:cubicBezTo>
                <a:close/>
                <a:moveTo>
                  <a:pt x="80305" y="975182"/>
                </a:moveTo>
                <a:lnTo>
                  <a:pt x="76256" y="975858"/>
                </a:lnTo>
                <a:lnTo>
                  <a:pt x="71522" y="976984"/>
                </a:lnTo>
                <a:lnTo>
                  <a:pt x="71618" y="977080"/>
                </a:lnTo>
                <a:cubicBezTo>
                  <a:pt x="71374" y="978300"/>
                  <a:pt x="69665" y="978056"/>
                  <a:pt x="69909" y="979765"/>
                </a:cubicBezTo>
                <a:lnTo>
                  <a:pt x="70224" y="980554"/>
                </a:lnTo>
                <a:lnTo>
                  <a:pt x="70398" y="980496"/>
                </a:lnTo>
                <a:cubicBezTo>
                  <a:pt x="70642" y="980496"/>
                  <a:pt x="70642" y="980496"/>
                  <a:pt x="70886" y="980740"/>
                </a:cubicBezTo>
                <a:lnTo>
                  <a:pt x="73489" y="982692"/>
                </a:lnTo>
                <a:lnTo>
                  <a:pt x="73570" y="982450"/>
                </a:lnTo>
                <a:lnTo>
                  <a:pt x="81346" y="981763"/>
                </a:lnTo>
                <a:lnTo>
                  <a:pt x="81382" y="981716"/>
                </a:lnTo>
                <a:lnTo>
                  <a:pt x="83577" y="981716"/>
                </a:lnTo>
                <a:lnTo>
                  <a:pt x="80161" y="975615"/>
                </a:lnTo>
                <a:close/>
                <a:moveTo>
                  <a:pt x="465424" y="974526"/>
                </a:moveTo>
                <a:lnTo>
                  <a:pt x="465818" y="974881"/>
                </a:lnTo>
                <a:lnTo>
                  <a:pt x="466551" y="975431"/>
                </a:lnTo>
                <a:lnTo>
                  <a:pt x="466653" y="975405"/>
                </a:lnTo>
                <a:lnTo>
                  <a:pt x="466550" y="975371"/>
                </a:lnTo>
                <a:close/>
                <a:moveTo>
                  <a:pt x="1155607" y="973418"/>
                </a:moveTo>
                <a:cubicBezTo>
                  <a:pt x="1156095" y="975859"/>
                  <a:pt x="1156340" y="976591"/>
                  <a:pt x="1156340" y="979520"/>
                </a:cubicBezTo>
                <a:cubicBezTo>
                  <a:pt x="1158292" y="979765"/>
                  <a:pt x="1160001" y="979520"/>
                  <a:pt x="1161221" y="979032"/>
                </a:cubicBezTo>
                <a:cubicBezTo>
                  <a:pt x="1160977" y="975371"/>
                  <a:pt x="1158781" y="973662"/>
                  <a:pt x="1155607" y="973418"/>
                </a:cubicBezTo>
                <a:close/>
                <a:moveTo>
                  <a:pt x="437260" y="973418"/>
                </a:moveTo>
                <a:lnTo>
                  <a:pt x="441039" y="975119"/>
                </a:lnTo>
                <a:lnTo>
                  <a:pt x="439945" y="973661"/>
                </a:lnTo>
                <a:lnTo>
                  <a:pt x="439702" y="973418"/>
                </a:lnTo>
                <a:close/>
                <a:moveTo>
                  <a:pt x="791186" y="973417"/>
                </a:moveTo>
                <a:cubicBezTo>
                  <a:pt x="788379" y="972441"/>
                  <a:pt x="786426" y="973295"/>
                  <a:pt x="784534" y="974424"/>
                </a:cubicBezTo>
                <a:lnTo>
                  <a:pt x="778579" y="976940"/>
                </a:lnTo>
                <a:lnTo>
                  <a:pt x="778738" y="978055"/>
                </a:lnTo>
                <a:cubicBezTo>
                  <a:pt x="777273" y="979763"/>
                  <a:pt x="775564" y="981228"/>
                  <a:pt x="773856" y="982936"/>
                </a:cubicBezTo>
                <a:lnTo>
                  <a:pt x="771747" y="984869"/>
                </a:lnTo>
                <a:lnTo>
                  <a:pt x="771903" y="984889"/>
                </a:lnTo>
                <a:cubicBezTo>
                  <a:pt x="771903" y="985377"/>
                  <a:pt x="772391" y="985377"/>
                  <a:pt x="772391" y="985865"/>
                </a:cubicBezTo>
                <a:lnTo>
                  <a:pt x="772286" y="985970"/>
                </a:lnTo>
                <a:lnTo>
                  <a:pt x="780935" y="992456"/>
                </a:lnTo>
                <a:lnTo>
                  <a:pt x="786612" y="996605"/>
                </a:lnTo>
                <a:lnTo>
                  <a:pt x="786714" y="996605"/>
                </a:lnTo>
                <a:lnTo>
                  <a:pt x="792162" y="990503"/>
                </a:lnTo>
                <a:cubicBezTo>
                  <a:pt x="793138" y="989283"/>
                  <a:pt x="794359" y="988306"/>
                  <a:pt x="795579" y="987086"/>
                </a:cubicBezTo>
                <a:lnTo>
                  <a:pt x="796006" y="987086"/>
                </a:lnTo>
                <a:lnTo>
                  <a:pt x="795823" y="986842"/>
                </a:lnTo>
                <a:lnTo>
                  <a:pt x="795091" y="987086"/>
                </a:lnTo>
                <a:cubicBezTo>
                  <a:pt x="795580" y="984645"/>
                  <a:pt x="793627" y="984889"/>
                  <a:pt x="794115" y="982693"/>
                </a:cubicBezTo>
                <a:cubicBezTo>
                  <a:pt x="796800" y="981960"/>
                  <a:pt x="798264" y="980008"/>
                  <a:pt x="798753" y="977079"/>
                </a:cubicBezTo>
                <a:cubicBezTo>
                  <a:pt x="794603" y="977811"/>
                  <a:pt x="787525" y="983913"/>
                  <a:pt x="785084" y="978299"/>
                </a:cubicBezTo>
                <a:cubicBezTo>
                  <a:pt x="785816" y="975370"/>
                  <a:pt x="790698" y="976590"/>
                  <a:pt x="791186" y="973417"/>
                </a:cubicBezTo>
                <a:close/>
                <a:moveTo>
                  <a:pt x="835121" y="972929"/>
                </a:moveTo>
                <a:lnTo>
                  <a:pt x="835365" y="973173"/>
                </a:lnTo>
                <a:lnTo>
                  <a:pt x="837074" y="975370"/>
                </a:lnTo>
                <a:lnTo>
                  <a:pt x="838294" y="976590"/>
                </a:lnTo>
                <a:lnTo>
                  <a:pt x="838294" y="976834"/>
                </a:lnTo>
                <a:lnTo>
                  <a:pt x="838050" y="976834"/>
                </a:lnTo>
                <a:lnTo>
                  <a:pt x="836830" y="975614"/>
                </a:lnTo>
                <a:lnTo>
                  <a:pt x="834877" y="973173"/>
                </a:lnTo>
                <a:close/>
                <a:moveTo>
                  <a:pt x="371112" y="972440"/>
                </a:moveTo>
                <a:cubicBezTo>
                  <a:pt x="362081" y="970976"/>
                  <a:pt x="355979" y="982448"/>
                  <a:pt x="352806" y="988550"/>
                </a:cubicBezTo>
                <a:cubicBezTo>
                  <a:pt x="353538" y="989282"/>
                  <a:pt x="353538" y="988306"/>
                  <a:pt x="355246" y="988550"/>
                </a:cubicBezTo>
                <a:lnTo>
                  <a:pt x="355002" y="989282"/>
                </a:lnTo>
                <a:lnTo>
                  <a:pt x="355125" y="989405"/>
                </a:lnTo>
                <a:lnTo>
                  <a:pt x="355247" y="989038"/>
                </a:lnTo>
                <a:cubicBezTo>
                  <a:pt x="365499" y="984888"/>
                  <a:pt x="374774" y="982936"/>
                  <a:pt x="383073" y="983668"/>
                </a:cubicBezTo>
                <a:cubicBezTo>
                  <a:pt x="383805" y="983668"/>
                  <a:pt x="383805" y="984400"/>
                  <a:pt x="383805" y="984888"/>
                </a:cubicBezTo>
                <a:cubicBezTo>
                  <a:pt x="383805" y="985133"/>
                  <a:pt x="383317" y="985621"/>
                  <a:pt x="382829" y="985621"/>
                </a:cubicBezTo>
                <a:cubicBezTo>
                  <a:pt x="375018" y="984888"/>
                  <a:pt x="365987" y="986597"/>
                  <a:pt x="356224" y="990991"/>
                </a:cubicBezTo>
                <a:cubicBezTo>
                  <a:pt x="355735" y="990747"/>
                  <a:pt x="355735" y="990991"/>
                  <a:pt x="355491" y="990991"/>
                </a:cubicBezTo>
                <a:lnTo>
                  <a:pt x="355151" y="990764"/>
                </a:lnTo>
                <a:lnTo>
                  <a:pt x="352317" y="994408"/>
                </a:lnTo>
                <a:lnTo>
                  <a:pt x="352708" y="995385"/>
                </a:lnTo>
                <a:lnTo>
                  <a:pt x="352806" y="995385"/>
                </a:lnTo>
                <a:lnTo>
                  <a:pt x="354758" y="996850"/>
                </a:lnTo>
                <a:lnTo>
                  <a:pt x="355978" y="997338"/>
                </a:lnTo>
                <a:lnTo>
                  <a:pt x="355978" y="998558"/>
                </a:lnTo>
                <a:lnTo>
                  <a:pt x="355491" y="998802"/>
                </a:lnTo>
                <a:lnTo>
                  <a:pt x="355246" y="998802"/>
                </a:lnTo>
                <a:lnTo>
                  <a:pt x="354026" y="998070"/>
                </a:lnTo>
                <a:lnTo>
                  <a:pt x="351829" y="996312"/>
                </a:lnTo>
                <a:lnTo>
                  <a:pt x="351829" y="996605"/>
                </a:lnTo>
                <a:cubicBezTo>
                  <a:pt x="350120" y="996849"/>
                  <a:pt x="351097" y="994652"/>
                  <a:pt x="349633" y="994896"/>
                </a:cubicBezTo>
                <a:cubicBezTo>
                  <a:pt x="349389" y="998069"/>
                  <a:pt x="346948" y="998802"/>
                  <a:pt x="346948" y="1002219"/>
                </a:cubicBezTo>
                <a:lnTo>
                  <a:pt x="346702" y="1002464"/>
                </a:lnTo>
                <a:lnTo>
                  <a:pt x="346704" y="1002463"/>
                </a:lnTo>
                <a:lnTo>
                  <a:pt x="347192" y="1002707"/>
                </a:lnTo>
                <a:lnTo>
                  <a:pt x="348520" y="1003086"/>
                </a:lnTo>
                <a:lnTo>
                  <a:pt x="348900" y="1002707"/>
                </a:lnTo>
                <a:cubicBezTo>
                  <a:pt x="357932" y="1007833"/>
                  <a:pt x="369892" y="1002707"/>
                  <a:pt x="379899" y="1004660"/>
                </a:cubicBezTo>
                <a:cubicBezTo>
                  <a:pt x="380143" y="1006612"/>
                  <a:pt x="378923" y="1006368"/>
                  <a:pt x="379899" y="1007589"/>
                </a:cubicBezTo>
                <a:cubicBezTo>
                  <a:pt x="382340" y="1008321"/>
                  <a:pt x="385025" y="1008565"/>
                  <a:pt x="386002" y="1011006"/>
                </a:cubicBezTo>
                <a:cubicBezTo>
                  <a:pt x="382828" y="1011982"/>
                  <a:pt x="378923" y="1010274"/>
                  <a:pt x="375262" y="1010274"/>
                </a:cubicBezTo>
                <a:cubicBezTo>
                  <a:pt x="373797" y="1010030"/>
                  <a:pt x="375018" y="1012959"/>
                  <a:pt x="373065" y="1012470"/>
                </a:cubicBezTo>
                <a:cubicBezTo>
                  <a:pt x="371844" y="1011982"/>
                  <a:pt x="370380" y="1011250"/>
                  <a:pt x="368916" y="1011006"/>
                </a:cubicBezTo>
                <a:cubicBezTo>
                  <a:pt x="365010" y="1013935"/>
                  <a:pt x="358664" y="1011250"/>
                  <a:pt x="354026" y="1011982"/>
                </a:cubicBezTo>
                <a:cubicBezTo>
                  <a:pt x="350120" y="1012226"/>
                  <a:pt x="347680" y="1015399"/>
                  <a:pt x="344018" y="1013935"/>
                </a:cubicBezTo>
                <a:cubicBezTo>
                  <a:pt x="342310" y="1015644"/>
                  <a:pt x="339381" y="1016132"/>
                  <a:pt x="339381" y="1019305"/>
                </a:cubicBezTo>
                <a:cubicBezTo>
                  <a:pt x="341334" y="1021013"/>
                  <a:pt x="343286" y="1019793"/>
                  <a:pt x="345727" y="1020037"/>
                </a:cubicBezTo>
                <a:cubicBezTo>
                  <a:pt x="347924" y="1020769"/>
                  <a:pt x="349877" y="1021990"/>
                  <a:pt x="352561" y="1022234"/>
                </a:cubicBezTo>
                <a:cubicBezTo>
                  <a:pt x="358176" y="1022966"/>
                  <a:pt x="364522" y="1019793"/>
                  <a:pt x="371356" y="1020769"/>
                </a:cubicBezTo>
                <a:cubicBezTo>
                  <a:pt x="372821" y="1019061"/>
                  <a:pt x="366719" y="1017840"/>
                  <a:pt x="368916" y="1015399"/>
                </a:cubicBezTo>
                <a:cubicBezTo>
                  <a:pt x="372088" y="1014667"/>
                  <a:pt x="373309" y="1018573"/>
                  <a:pt x="375750" y="1019549"/>
                </a:cubicBezTo>
                <a:cubicBezTo>
                  <a:pt x="378679" y="1021258"/>
                  <a:pt x="382584" y="1019793"/>
                  <a:pt x="384537" y="1022966"/>
                </a:cubicBezTo>
                <a:cubicBezTo>
                  <a:pt x="385269" y="1024919"/>
                  <a:pt x="382340" y="1022966"/>
                  <a:pt x="383072" y="1025163"/>
                </a:cubicBezTo>
                <a:lnTo>
                  <a:pt x="382843" y="1025316"/>
                </a:lnTo>
                <a:lnTo>
                  <a:pt x="386978" y="1028580"/>
                </a:lnTo>
                <a:lnTo>
                  <a:pt x="387659" y="1029034"/>
                </a:lnTo>
                <a:lnTo>
                  <a:pt x="387711" y="1028825"/>
                </a:lnTo>
                <a:cubicBezTo>
                  <a:pt x="389175" y="1029313"/>
                  <a:pt x="389663" y="1030778"/>
                  <a:pt x="391372" y="1031022"/>
                </a:cubicBezTo>
                <a:cubicBezTo>
                  <a:pt x="394545" y="1036636"/>
                  <a:pt x="403088" y="1037124"/>
                  <a:pt x="406505" y="1042494"/>
                </a:cubicBezTo>
                <a:cubicBezTo>
                  <a:pt x="406505" y="1042494"/>
                  <a:pt x="406505" y="1042494"/>
                  <a:pt x="406749" y="1042494"/>
                </a:cubicBezTo>
                <a:lnTo>
                  <a:pt x="408108" y="1043682"/>
                </a:lnTo>
                <a:lnTo>
                  <a:pt x="408214" y="1043470"/>
                </a:lnTo>
                <a:lnTo>
                  <a:pt x="409740" y="1043034"/>
                </a:lnTo>
                <a:lnTo>
                  <a:pt x="410410" y="1038344"/>
                </a:lnTo>
                <a:cubicBezTo>
                  <a:pt x="410410" y="1037612"/>
                  <a:pt x="410654" y="1037368"/>
                  <a:pt x="411142" y="1037368"/>
                </a:cubicBezTo>
                <a:cubicBezTo>
                  <a:pt x="411387" y="1037368"/>
                  <a:pt x="411875" y="1037612"/>
                  <a:pt x="411875" y="1038344"/>
                </a:cubicBezTo>
                <a:lnTo>
                  <a:pt x="411228" y="1043509"/>
                </a:lnTo>
                <a:lnTo>
                  <a:pt x="411387" y="1043470"/>
                </a:lnTo>
                <a:cubicBezTo>
                  <a:pt x="411387" y="1044447"/>
                  <a:pt x="411387" y="1045423"/>
                  <a:pt x="411387" y="1046399"/>
                </a:cubicBezTo>
                <a:cubicBezTo>
                  <a:pt x="412607" y="1047620"/>
                  <a:pt x="414316" y="1048840"/>
                  <a:pt x="415537" y="1050549"/>
                </a:cubicBezTo>
                <a:lnTo>
                  <a:pt x="415514" y="1050556"/>
                </a:lnTo>
                <a:lnTo>
                  <a:pt x="422314" y="1057795"/>
                </a:lnTo>
                <a:lnTo>
                  <a:pt x="422371" y="1057627"/>
                </a:lnTo>
                <a:cubicBezTo>
                  <a:pt x="424323" y="1060068"/>
                  <a:pt x="427008" y="1061288"/>
                  <a:pt x="428229" y="1063973"/>
                </a:cubicBezTo>
                <a:lnTo>
                  <a:pt x="428229" y="1064217"/>
                </a:lnTo>
                <a:lnTo>
                  <a:pt x="428717" y="1064461"/>
                </a:lnTo>
                <a:lnTo>
                  <a:pt x="429910" y="1065356"/>
                </a:lnTo>
                <a:lnTo>
                  <a:pt x="430669" y="1064217"/>
                </a:lnTo>
                <a:lnTo>
                  <a:pt x="430687" y="1064217"/>
                </a:lnTo>
                <a:lnTo>
                  <a:pt x="426276" y="1054698"/>
                </a:lnTo>
                <a:cubicBezTo>
                  <a:pt x="420174" y="1041518"/>
                  <a:pt x="413583" y="1027849"/>
                  <a:pt x="403820" y="1017109"/>
                </a:cubicBezTo>
                <a:cubicBezTo>
                  <a:pt x="403576" y="1016621"/>
                  <a:pt x="403576" y="1016132"/>
                  <a:pt x="403820" y="1015644"/>
                </a:cubicBezTo>
                <a:cubicBezTo>
                  <a:pt x="404308" y="1015400"/>
                  <a:pt x="404796" y="1015400"/>
                  <a:pt x="405040" y="1015888"/>
                </a:cubicBezTo>
                <a:cubicBezTo>
                  <a:pt x="415048" y="1026872"/>
                  <a:pt x="421638" y="1040785"/>
                  <a:pt x="427984" y="1053966"/>
                </a:cubicBezTo>
                <a:cubicBezTo>
                  <a:pt x="429449" y="1057139"/>
                  <a:pt x="431158" y="1060556"/>
                  <a:pt x="432866" y="1063974"/>
                </a:cubicBezTo>
                <a:lnTo>
                  <a:pt x="432657" y="1064287"/>
                </a:lnTo>
                <a:lnTo>
                  <a:pt x="437382" y="1073737"/>
                </a:lnTo>
                <a:lnTo>
                  <a:pt x="437749" y="1073737"/>
                </a:lnTo>
                <a:cubicBezTo>
                  <a:pt x="438237" y="1074225"/>
                  <a:pt x="438481" y="1074713"/>
                  <a:pt x="438725" y="1075202"/>
                </a:cubicBezTo>
                <a:lnTo>
                  <a:pt x="441653" y="1078130"/>
                </a:lnTo>
                <a:lnTo>
                  <a:pt x="441654" y="1078130"/>
                </a:lnTo>
                <a:cubicBezTo>
                  <a:pt x="442875" y="1079350"/>
                  <a:pt x="447024" y="1083012"/>
                  <a:pt x="446780" y="1084476"/>
                </a:cubicBezTo>
                <a:cubicBezTo>
                  <a:pt x="446536" y="1086185"/>
                  <a:pt x="444583" y="1082768"/>
                  <a:pt x="445315" y="1085453"/>
                </a:cubicBezTo>
                <a:lnTo>
                  <a:pt x="444790" y="1085277"/>
                </a:lnTo>
                <a:lnTo>
                  <a:pt x="446047" y="1087162"/>
                </a:lnTo>
                <a:cubicBezTo>
                  <a:pt x="447267" y="1089115"/>
                  <a:pt x="448488" y="1091067"/>
                  <a:pt x="450196" y="1092532"/>
                </a:cubicBezTo>
                <a:cubicBezTo>
                  <a:pt x="450440" y="1092776"/>
                  <a:pt x="450440" y="1093020"/>
                  <a:pt x="450196" y="1093264"/>
                </a:cubicBezTo>
                <a:cubicBezTo>
                  <a:pt x="450196" y="1093264"/>
                  <a:pt x="449952" y="1093264"/>
                  <a:pt x="449952" y="1093264"/>
                </a:cubicBezTo>
                <a:cubicBezTo>
                  <a:pt x="449708" y="1093264"/>
                  <a:pt x="449708" y="1093264"/>
                  <a:pt x="449464" y="1093020"/>
                </a:cubicBezTo>
                <a:cubicBezTo>
                  <a:pt x="447511" y="1091555"/>
                  <a:pt x="446535" y="1089603"/>
                  <a:pt x="445070" y="1087894"/>
                </a:cubicBezTo>
                <a:cubicBezTo>
                  <a:pt x="444826" y="1087162"/>
                  <a:pt x="444338" y="1086430"/>
                  <a:pt x="443606" y="1085697"/>
                </a:cubicBezTo>
                <a:lnTo>
                  <a:pt x="443794" y="1085133"/>
                </a:lnTo>
                <a:lnTo>
                  <a:pt x="441110" y="1079957"/>
                </a:lnTo>
                <a:lnTo>
                  <a:pt x="440922" y="1080083"/>
                </a:lnTo>
                <a:lnTo>
                  <a:pt x="440433" y="1079595"/>
                </a:lnTo>
                <a:cubicBezTo>
                  <a:pt x="439457" y="1078863"/>
                  <a:pt x="438237" y="1077398"/>
                  <a:pt x="437505" y="1076178"/>
                </a:cubicBezTo>
                <a:lnTo>
                  <a:pt x="436654" y="1075498"/>
                </a:lnTo>
                <a:lnTo>
                  <a:pt x="436527" y="1075689"/>
                </a:lnTo>
                <a:lnTo>
                  <a:pt x="429491" y="1067011"/>
                </a:lnTo>
                <a:lnTo>
                  <a:pt x="427497" y="1065682"/>
                </a:lnTo>
                <a:lnTo>
                  <a:pt x="427497" y="1065437"/>
                </a:lnTo>
                <a:lnTo>
                  <a:pt x="427497" y="1065113"/>
                </a:lnTo>
                <a:lnTo>
                  <a:pt x="421337" y="1061006"/>
                </a:lnTo>
                <a:lnTo>
                  <a:pt x="421150" y="1061288"/>
                </a:lnTo>
                <a:cubicBezTo>
                  <a:pt x="421150" y="1061288"/>
                  <a:pt x="421150" y="1061288"/>
                  <a:pt x="420662" y="1061288"/>
                </a:cubicBezTo>
                <a:lnTo>
                  <a:pt x="411349" y="1055468"/>
                </a:lnTo>
                <a:lnTo>
                  <a:pt x="411143" y="1055675"/>
                </a:lnTo>
                <a:lnTo>
                  <a:pt x="410899" y="1055187"/>
                </a:lnTo>
                <a:lnTo>
                  <a:pt x="410898" y="1055186"/>
                </a:lnTo>
                <a:lnTo>
                  <a:pt x="410898" y="1055185"/>
                </a:lnTo>
                <a:lnTo>
                  <a:pt x="399427" y="1049328"/>
                </a:lnTo>
                <a:cubicBezTo>
                  <a:pt x="394301" y="1046155"/>
                  <a:pt x="388931" y="1042982"/>
                  <a:pt x="382585" y="1041762"/>
                </a:cubicBezTo>
                <a:cubicBezTo>
                  <a:pt x="382340" y="1041518"/>
                  <a:pt x="381853" y="1041273"/>
                  <a:pt x="382096" y="1040785"/>
                </a:cubicBezTo>
                <a:cubicBezTo>
                  <a:pt x="382096" y="1040541"/>
                  <a:pt x="382585" y="1040053"/>
                  <a:pt x="382829" y="1040053"/>
                </a:cubicBezTo>
                <a:cubicBezTo>
                  <a:pt x="389419" y="1041273"/>
                  <a:pt x="394789" y="1044935"/>
                  <a:pt x="400159" y="1048108"/>
                </a:cubicBezTo>
                <a:lnTo>
                  <a:pt x="410834" y="1053559"/>
                </a:lnTo>
                <a:lnTo>
                  <a:pt x="410899" y="1053233"/>
                </a:lnTo>
                <a:lnTo>
                  <a:pt x="411572" y="1050986"/>
                </a:lnTo>
                <a:lnTo>
                  <a:pt x="406261" y="1046399"/>
                </a:lnTo>
                <a:lnTo>
                  <a:pt x="406191" y="1046190"/>
                </a:lnTo>
                <a:lnTo>
                  <a:pt x="405773" y="1046399"/>
                </a:lnTo>
                <a:lnTo>
                  <a:pt x="404324" y="1045131"/>
                </a:lnTo>
                <a:lnTo>
                  <a:pt x="404308" y="1045179"/>
                </a:lnTo>
                <a:cubicBezTo>
                  <a:pt x="400159" y="1041029"/>
                  <a:pt x="396254" y="1037368"/>
                  <a:pt x="389663" y="1035659"/>
                </a:cubicBezTo>
                <a:cubicBezTo>
                  <a:pt x="389297" y="1034561"/>
                  <a:pt x="388199" y="1034012"/>
                  <a:pt x="387405" y="1033371"/>
                </a:cubicBezTo>
                <a:lnTo>
                  <a:pt x="386991" y="1030618"/>
                </a:lnTo>
                <a:lnTo>
                  <a:pt x="386734" y="1030533"/>
                </a:lnTo>
                <a:cubicBezTo>
                  <a:pt x="386734" y="1030045"/>
                  <a:pt x="386489" y="1029801"/>
                  <a:pt x="386002" y="1029801"/>
                </a:cubicBezTo>
                <a:lnTo>
                  <a:pt x="382122" y="1026835"/>
                </a:lnTo>
                <a:lnTo>
                  <a:pt x="361837" y="1025193"/>
                </a:lnTo>
                <a:cubicBezTo>
                  <a:pt x="354331" y="1026383"/>
                  <a:pt x="346581" y="1028336"/>
                  <a:pt x="339625" y="1028092"/>
                </a:cubicBezTo>
                <a:cubicBezTo>
                  <a:pt x="337672" y="1029557"/>
                  <a:pt x="335964" y="1030533"/>
                  <a:pt x="333034" y="1030533"/>
                </a:cubicBezTo>
                <a:cubicBezTo>
                  <a:pt x="332547" y="1033218"/>
                  <a:pt x="330838" y="1034926"/>
                  <a:pt x="330594" y="1037611"/>
                </a:cubicBezTo>
                <a:cubicBezTo>
                  <a:pt x="338649" y="1038588"/>
                  <a:pt x="346703" y="1034438"/>
                  <a:pt x="356711" y="1033462"/>
                </a:cubicBezTo>
                <a:cubicBezTo>
                  <a:pt x="362569" y="1032974"/>
                  <a:pt x="369160" y="1029801"/>
                  <a:pt x="373065" y="1034438"/>
                </a:cubicBezTo>
                <a:cubicBezTo>
                  <a:pt x="372088" y="1036147"/>
                  <a:pt x="367695" y="1036147"/>
                  <a:pt x="366719" y="1034438"/>
                </a:cubicBezTo>
                <a:cubicBezTo>
                  <a:pt x="360860" y="1036879"/>
                  <a:pt x="352317" y="1034682"/>
                  <a:pt x="347680" y="1039076"/>
                </a:cubicBezTo>
                <a:lnTo>
                  <a:pt x="346948" y="1039564"/>
                </a:lnTo>
                <a:lnTo>
                  <a:pt x="346962" y="1039636"/>
                </a:lnTo>
                <a:lnTo>
                  <a:pt x="347436" y="1039320"/>
                </a:lnTo>
                <a:cubicBezTo>
                  <a:pt x="350366" y="1039809"/>
                  <a:pt x="353294" y="1039320"/>
                  <a:pt x="356224" y="1038588"/>
                </a:cubicBezTo>
                <a:cubicBezTo>
                  <a:pt x="357200" y="1038588"/>
                  <a:pt x="358176" y="1038344"/>
                  <a:pt x="359153" y="1038100"/>
                </a:cubicBezTo>
                <a:cubicBezTo>
                  <a:pt x="359641" y="1038100"/>
                  <a:pt x="359885" y="1038344"/>
                  <a:pt x="359885" y="1038832"/>
                </a:cubicBezTo>
                <a:cubicBezTo>
                  <a:pt x="360129" y="1039076"/>
                  <a:pt x="359885" y="1039320"/>
                  <a:pt x="359397" y="1039565"/>
                </a:cubicBezTo>
                <a:cubicBezTo>
                  <a:pt x="358420" y="1039565"/>
                  <a:pt x="357200" y="1039809"/>
                  <a:pt x="356468" y="1040297"/>
                </a:cubicBezTo>
                <a:cubicBezTo>
                  <a:pt x="354027" y="1040541"/>
                  <a:pt x="351830" y="1041029"/>
                  <a:pt x="349877" y="1041029"/>
                </a:cubicBezTo>
                <a:cubicBezTo>
                  <a:pt x="349145" y="1041029"/>
                  <a:pt x="348169" y="1040785"/>
                  <a:pt x="347192" y="1040785"/>
                </a:cubicBezTo>
                <a:cubicBezTo>
                  <a:pt x="344263" y="1041029"/>
                  <a:pt x="341334" y="1040296"/>
                  <a:pt x="339137" y="1041273"/>
                </a:cubicBezTo>
                <a:cubicBezTo>
                  <a:pt x="334743" y="1043225"/>
                  <a:pt x="327909" y="1044690"/>
                  <a:pt x="327421" y="1048839"/>
                </a:cubicBezTo>
                <a:cubicBezTo>
                  <a:pt x="341090" y="1052989"/>
                  <a:pt x="357443" y="1048351"/>
                  <a:pt x="370380" y="1050060"/>
                </a:cubicBezTo>
                <a:lnTo>
                  <a:pt x="370135" y="1050304"/>
                </a:lnTo>
                <a:lnTo>
                  <a:pt x="371845" y="1050304"/>
                </a:lnTo>
                <a:lnTo>
                  <a:pt x="372821" y="1050304"/>
                </a:lnTo>
                <a:lnTo>
                  <a:pt x="373797" y="1051036"/>
                </a:lnTo>
                <a:lnTo>
                  <a:pt x="372821" y="1052013"/>
                </a:lnTo>
                <a:lnTo>
                  <a:pt x="371845" y="1052013"/>
                </a:lnTo>
                <a:lnTo>
                  <a:pt x="371113" y="1052013"/>
                </a:lnTo>
                <a:lnTo>
                  <a:pt x="369762" y="1051788"/>
                </a:lnTo>
                <a:lnTo>
                  <a:pt x="355735" y="1053965"/>
                </a:lnTo>
                <a:cubicBezTo>
                  <a:pt x="349877" y="1054697"/>
                  <a:pt x="343286" y="1054942"/>
                  <a:pt x="337428" y="1056162"/>
                </a:cubicBezTo>
                <a:cubicBezTo>
                  <a:pt x="335231" y="1056406"/>
                  <a:pt x="332547" y="1056894"/>
                  <a:pt x="331082" y="1058603"/>
                </a:cubicBezTo>
                <a:lnTo>
                  <a:pt x="339819" y="1062282"/>
                </a:lnTo>
                <a:lnTo>
                  <a:pt x="340602" y="1062021"/>
                </a:lnTo>
                <a:cubicBezTo>
                  <a:pt x="342799" y="1062509"/>
                  <a:pt x="345240" y="1063241"/>
                  <a:pt x="347680" y="1063485"/>
                </a:cubicBezTo>
                <a:cubicBezTo>
                  <a:pt x="350121" y="1063729"/>
                  <a:pt x="352806" y="1064218"/>
                  <a:pt x="355247" y="1065194"/>
                </a:cubicBezTo>
                <a:lnTo>
                  <a:pt x="355276" y="1065251"/>
                </a:lnTo>
                <a:lnTo>
                  <a:pt x="357688" y="1065437"/>
                </a:lnTo>
                <a:cubicBezTo>
                  <a:pt x="357932" y="1065681"/>
                  <a:pt x="358176" y="1065681"/>
                  <a:pt x="358176" y="1065681"/>
                </a:cubicBezTo>
                <a:lnTo>
                  <a:pt x="358231" y="1065818"/>
                </a:lnTo>
                <a:lnTo>
                  <a:pt x="377459" y="1068366"/>
                </a:lnTo>
                <a:cubicBezTo>
                  <a:pt x="378679" y="1067878"/>
                  <a:pt x="377214" y="1064461"/>
                  <a:pt x="378435" y="1064217"/>
                </a:cubicBezTo>
                <a:lnTo>
                  <a:pt x="378740" y="1064522"/>
                </a:lnTo>
                <a:lnTo>
                  <a:pt x="378923" y="1063973"/>
                </a:lnTo>
                <a:lnTo>
                  <a:pt x="379363" y="1059791"/>
                </a:lnTo>
                <a:lnTo>
                  <a:pt x="377153" y="1058329"/>
                </a:lnTo>
                <a:cubicBezTo>
                  <a:pt x="376177" y="1058359"/>
                  <a:pt x="375262" y="1058359"/>
                  <a:pt x="375262" y="1056651"/>
                </a:cubicBezTo>
                <a:cubicBezTo>
                  <a:pt x="375994" y="1054210"/>
                  <a:pt x="378191" y="1054698"/>
                  <a:pt x="379900" y="1054454"/>
                </a:cubicBezTo>
                <a:lnTo>
                  <a:pt x="380448" y="1054088"/>
                </a:lnTo>
                <a:lnTo>
                  <a:pt x="380632" y="1053721"/>
                </a:lnTo>
                <a:lnTo>
                  <a:pt x="380632" y="1053233"/>
                </a:lnTo>
                <a:lnTo>
                  <a:pt x="381120" y="1052501"/>
                </a:lnTo>
                <a:lnTo>
                  <a:pt x="382097" y="1053233"/>
                </a:lnTo>
                <a:lnTo>
                  <a:pt x="382097" y="1053721"/>
                </a:lnTo>
                <a:lnTo>
                  <a:pt x="381943" y="1054492"/>
                </a:lnTo>
                <a:lnTo>
                  <a:pt x="382096" y="1054454"/>
                </a:lnTo>
                <a:cubicBezTo>
                  <a:pt x="382096" y="1054942"/>
                  <a:pt x="382096" y="1055675"/>
                  <a:pt x="382096" y="1056163"/>
                </a:cubicBezTo>
                <a:lnTo>
                  <a:pt x="395811" y="1063256"/>
                </a:lnTo>
                <a:lnTo>
                  <a:pt x="396498" y="1063485"/>
                </a:lnTo>
                <a:lnTo>
                  <a:pt x="415357" y="1070941"/>
                </a:lnTo>
                <a:lnTo>
                  <a:pt x="412120" y="1066170"/>
                </a:lnTo>
                <a:cubicBezTo>
                  <a:pt x="411631" y="1065682"/>
                  <a:pt x="411143" y="1065194"/>
                  <a:pt x="410655" y="1064217"/>
                </a:cubicBezTo>
                <a:cubicBezTo>
                  <a:pt x="410411" y="1063973"/>
                  <a:pt x="410411" y="1063485"/>
                  <a:pt x="410655" y="1063485"/>
                </a:cubicBezTo>
                <a:cubicBezTo>
                  <a:pt x="410899" y="1063241"/>
                  <a:pt x="411387" y="1063241"/>
                  <a:pt x="411631" y="1063485"/>
                </a:cubicBezTo>
                <a:cubicBezTo>
                  <a:pt x="412120" y="1063973"/>
                  <a:pt x="412608" y="1064461"/>
                  <a:pt x="413096" y="1065194"/>
                </a:cubicBezTo>
                <a:cubicBezTo>
                  <a:pt x="415048" y="1067390"/>
                  <a:pt x="417245" y="1069587"/>
                  <a:pt x="418222" y="1072272"/>
                </a:cubicBezTo>
                <a:lnTo>
                  <a:pt x="418137" y="1072412"/>
                </a:lnTo>
                <a:lnTo>
                  <a:pt x="422615" y="1076666"/>
                </a:lnTo>
                <a:lnTo>
                  <a:pt x="426583" y="1080866"/>
                </a:lnTo>
                <a:lnTo>
                  <a:pt x="429205" y="1081304"/>
                </a:lnTo>
                <a:lnTo>
                  <a:pt x="428447" y="1082630"/>
                </a:lnTo>
                <a:lnTo>
                  <a:pt x="447267" y="1104979"/>
                </a:lnTo>
                <a:cubicBezTo>
                  <a:pt x="450928" y="1108885"/>
                  <a:pt x="454590" y="1113034"/>
                  <a:pt x="457763" y="1117184"/>
                </a:cubicBezTo>
                <a:lnTo>
                  <a:pt x="457763" y="1117550"/>
                </a:lnTo>
                <a:lnTo>
                  <a:pt x="458007" y="1117184"/>
                </a:lnTo>
                <a:lnTo>
                  <a:pt x="460204" y="1119869"/>
                </a:lnTo>
                <a:lnTo>
                  <a:pt x="466307" y="1125971"/>
                </a:lnTo>
                <a:cubicBezTo>
                  <a:pt x="467527" y="1127680"/>
                  <a:pt x="468992" y="1129389"/>
                  <a:pt x="470456" y="1130609"/>
                </a:cubicBezTo>
                <a:lnTo>
                  <a:pt x="470528" y="1130970"/>
                </a:lnTo>
                <a:lnTo>
                  <a:pt x="474324" y="1135308"/>
                </a:lnTo>
                <a:lnTo>
                  <a:pt x="474361" y="1135247"/>
                </a:lnTo>
                <a:cubicBezTo>
                  <a:pt x="474605" y="1135003"/>
                  <a:pt x="475094" y="1135247"/>
                  <a:pt x="475338" y="1135735"/>
                </a:cubicBezTo>
                <a:cubicBezTo>
                  <a:pt x="476070" y="1137444"/>
                  <a:pt x="477046" y="1138664"/>
                  <a:pt x="478267" y="1139640"/>
                </a:cubicBezTo>
                <a:lnTo>
                  <a:pt x="481104" y="1142951"/>
                </a:lnTo>
                <a:lnTo>
                  <a:pt x="481196" y="1142813"/>
                </a:lnTo>
                <a:cubicBezTo>
                  <a:pt x="483148" y="1143789"/>
                  <a:pt x="484857" y="1145254"/>
                  <a:pt x="485589" y="1147451"/>
                </a:cubicBezTo>
                <a:lnTo>
                  <a:pt x="485380" y="1147730"/>
                </a:lnTo>
                <a:lnTo>
                  <a:pt x="486077" y="1148427"/>
                </a:lnTo>
                <a:lnTo>
                  <a:pt x="486443" y="1148610"/>
                </a:lnTo>
                <a:lnTo>
                  <a:pt x="486565" y="1148427"/>
                </a:lnTo>
                <a:lnTo>
                  <a:pt x="495603" y="1157702"/>
                </a:lnTo>
                <a:lnTo>
                  <a:pt x="495841" y="1157702"/>
                </a:lnTo>
                <a:cubicBezTo>
                  <a:pt x="496573" y="1158434"/>
                  <a:pt x="497549" y="1159655"/>
                  <a:pt x="499014" y="1160631"/>
                </a:cubicBezTo>
                <a:lnTo>
                  <a:pt x="499014" y="1160912"/>
                </a:lnTo>
                <a:lnTo>
                  <a:pt x="504872" y="1167222"/>
                </a:lnTo>
                <a:lnTo>
                  <a:pt x="504465" y="1167629"/>
                </a:lnTo>
                <a:lnTo>
                  <a:pt x="506092" y="1168442"/>
                </a:lnTo>
                <a:lnTo>
                  <a:pt x="506802" y="1168975"/>
                </a:lnTo>
                <a:lnTo>
                  <a:pt x="506825" y="1168930"/>
                </a:lnTo>
                <a:cubicBezTo>
                  <a:pt x="508046" y="1172347"/>
                  <a:pt x="512928" y="1172347"/>
                  <a:pt x="514148" y="1176008"/>
                </a:cubicBezTo>
                <a:lnTo>
                  <a:pt x="513936" y="1176291"/>
                </a:lnTo>
                <a:lnTo>
                  <a:pt x="517717" y="1180782"/>
                </a:lnTo>
                <a:lnTo>
                  <a:pt x="517808" y="1180647"/>
                </a:lnTo>
                <a:cubicBezTo>
                  <a:pt x="519273" y="1181379"/>
                  <a:pt x="520249" y="1182600"/>
                  <a:pt x="521225" y="1183576"/>
                </a:cubicBezTo>
                <a:lnTo>
                  <a:pt x="520786" y="1183869"/>
                </a:lnTo>
                <a:lnTo>
                  <a:pt x="523911" y="1186993"/>
                </a:lnTo>
                <a:lnTo>
                  <a:pt x="523898" y="1187011"/>
                </a:lnTo>
                <a:lnTo>
                  <a:pt x="527328" y="1190655"/>
                </a:lnTo>
                <a:lnTo>
                  <a:pt x="527234" y="1190748"/>
                </a:lnTo>
                <a:lnTo>
                  <a:pt x="533675" y="1196268"/>
                </a:lnTo>
                <a:cubicBezTo>
                  <a:pt x="533919" y="1196756"/>
                  <a:pt x="534407" y="1197244"/>
                  <a:pt x="534651" y="1197489"/>
                </a:cubicBezTo>
                <a:lnTo>
                  <a:pt x="534651" y="1197733"/>
                </a:lnTo>
                <a:lnTo>
                  <a:pt x="534651" y="1197952"/>
                </a:lnTo>
                <a:lnTo>
                  <a:pt x="538800" y="1201883"/>
                </a:lnTo>
                <a:cubicBezTo>
                  <a:pt x="539044" y="1202371"/>
                  <a:pt x="539288" y="1202859"/>
                  <a:pt x="539776" y="1203347"/>
                </a:cubicBezTo>
                <a:cubicBezTo>
                  <a:pt x="540020" y="1203835"/>
                  <a:pt x="540020" y="1204079"/>
                  <a:pt x="539776" y="1204323"/>
                </a:cubicBezTo>
                <a:cubicBezTo>
                  <a:pt x="539776" y="1204323"/>
                  <a:pt x="539776" y="1204568"/>
                  <a:pt x="539532" y="1204568"/>
                </a:cubicBezTo>
                <a:lnTo>
                  <a:pt x="539288" y="1204323"/>
                </a:lnTo>
                <a:cubicBezTo>
                  <a:pt x="538800" y="1203835"/>
                  <a:pt x="538556" y="1203103"/>
                  <a:pt x="537823" y="1202615"/>
                </a:cubicBezTo>
                <a:lnTo>
                  <a:pt x="534274" y="1199274"/>
                </a:lnTo>
                <a:lnTo>
                  <a:pt x="534163" y="1199442"/>
                </a:lnTo>
                <a:lnTo>
                  <a:pt x="533918" y="1199930"/>
                </a:lnTo>
                <a:lnTo>
                  <a:pt x="533186" y="1200418"/>
                </a:lnTo>
                <a:lnTo>
                  <a:pt x="533186" y="1200418"/>
                </a:lnTo>
                <a:lnTo>
                  <a:pt x="532942" y="1200662"/>
                </a:lnTo>
                <a:lnTo>
                  <a:pt x="532698" y="1200662"/>
                </a:lnTo>
                <a:lnTo>
                  <a:pt x="531477" y="1200418"/>
                </a:lnTo>
                <a:lnTo>
                  <a:pt x="531417" y="1200358"/>
                </a:lnTo>
                <a:lnTo>
                  <a:pt x="531478" y="1200662"/>
                </a:lnTo>
                <a:cubicBezTo>
                  <a:pt x="527084" y="1202859"/>
                  <a:pt x="521471" y="1198709"/>
                  <a:pt x="517321" y="1196757"/>
                </a:cubicBezTo>
                <a:lnTo>
                  <a:pt x="517322" y="1196756"/>
                </a:lnTo>
                <a:lnTo>
                  <a:pt x="515856" y="1196268"/>
                </a:lnTo>
                <a:lnTo>
                  <a:pt x="514391" y="1195291"/>
                </a:lnTo>
                <a:lnTo>
                  <a:pt x="513415" y="1194803"/>
                </a:lnTo>
                <a:lnTo>
                  <a:pt x="514391" y="1193827"/>
                </a:lnTo>
                <a:lnTo>
                  <a:pt x="516588" y="1194803"/>
                </a:lnTo>
                <a:lnTo>
                  <a:pt x="517844" y="1195431"/>
                </a:lnTo>
                <a:lnTo>
                  <a:pt x="517809" y="1195292"/>
                </a:lnTo>
                <a:cubicBezTo>
                  <a:pt x="522691" y="1196512"/>
                  <a:pt x="527329" y="1197733"/>
                  <a:pt x="531966" y="1198953"/>
                </a:cubicBezTo>
                <a:lnTo>
                  <a:pt x="531917" y="1198986"/>
                </a:lnTo>
                <a:lnTo>
                  <a:pt x="532277" y="1199046"/>
                </a:lnTo>
                <a:lnTo>
                  <a:pt x="532210" y="1198709"/>
                </a:lnTo>
                <a:cubicBezTo>
                  <a:pt x="532454" y="1198709"/>
                  <a:pt x="532698" y="1198709"/>
                  <a:pt x="532698" y="1198709"/>
                </a:cubicBezTo>
                <a:lnTo>
                  <a:pt x="533003" y="1199167"/>
                </a:lnTo>
                <a:lnTo>
                  <a:pt x="533185" y="1199197"/>
                </a:lnTo>
                <a:lnTo>
                  <a:pt x="533185" y="1199197"/>
                </a:lnTo>
                <a:lnTo>
                  <a:pt x="533186" y="1199197"/>
                </a:lnTo>
                <a:lnTo>
                  <a:pt x="533479" y="1198611"/>
                </a:lnTo>
                <a:lnTo>
                  <a:pt x="532698" y="1197244"/>
                </a:lnTo>
                <a:lnTo>
                  <a:pt x="527006" y="1192208"/>
                </a:lnTo>
                <a:lnTo>
                  <a:pt x="527083" y="1192363"/>
                </a:lnTo>
                <a:cubicBezTo>
                  <a:pt x="518540" y="1191143"/>
                  <a:pt x="507069" y="1193340"/>
                  <a:pt x="506092" y="1185041"/>
                </a:cubicBezTo>
                <a:cubicBezTo>
                  <a:pt x="501943" y="1185529"/>
                  <a:pt x="498770" y="1183088"/>
                  <a:pt x="499746" y="1180403"/>
                </a:cubicBezTo>
                <a:cubicBezTo>
                  <a:pt x="501332" y="1181867"/>
                  <a:pt x="504261" y="1181867"/>
                  <a:pt x="507221" y="1181837"/>
                </a:cubicBezTo>
                <a:lnTo>
                  <a:pt x="513310" y="1182832"/>
                </a:lnTo>
                <a:lnTo>
                  <a:pt x="513659" y="1182599"/>
                </a:lnTo>
                <a:lnTo>
                  <a:pt x="516344" y="1182599"/>
                </a:lnTo>
                <a:lnTo>
                  <a:pt x="516344" y="1181135"/>
                </a:lnTo>
                <a:lnTo>
                  <a:pt x="516381" y="1181144"/>
                </a:lnTo>
                <a:lnTo>
                  <a:pt x="513154" y="1177714"/>
                </a:lnTo>
                <a:lnTo>
                  <a:pt x="502523" y="1176039"/>
                </a:lnTo>
                <a:cubicBezTo>
                  <a:pt x="498404" y="1176130"/>
                  <a:pt x="494865" y="1175764"/>
                  <a:pt x="495353" y="1171615"/>
                </a:cubicBezTo>
                <a:cubicBezTo>
                  <a:pt x="497794" y="1173079"/>
                  <a:pt x="505361" y="1173568"/>
                  <a:pt x="507069" y="1172103"/>
                </a:cubicBezTo>
                <a:lnTo>
                  <a:pt x="506361" y="1170864"/>
                </a:lnTo>
                <a:lnTo>
                  <a:pt x="506336" y="1170883"/>
                </a:lnTo>
                <a:lnTo>
                  <a:pt x="506092" y="1170395"/>
                </a:lnTo>
                <a:lnTo>
                  <a:pt x="505116" y="1169663"/>
                </a:lnTo>
                <a:lnTo>
                  <a:pt x="503651" y="1168931"/>
                </a:lnTo>
                <a:lnTo>
                  <a:pt x="503433" y="1168387"/>
                </a:lnTo>
                <a:lnTo>
                  <a:pt x="500967" y="1166978"/>
                </a:lnTo>
                <a:cubicBezTo>
                  <a:pt x="496573" y="1168198"/>
                  <a:pt x="493645" y="1166978"/>
                  <a:pt x="489739" y="1165757"/>
                </a:cubicBezTo>
                <a:cubicBezTo>
                  <a:pt x="486078" y="1164537"/>
                  <a:pt x="481196" y="1164049"/>
                  <a:pt x="481196" y="1159899"/>
                </a:cubicBezTo>
                <a:cubicBezTo>
                  <a:pt x="486566" y="1160875"/>
                  <a:pt x="493401" y="1165269"/>
                  <a:pt x="498038" y="1163316"/>
                </a:cubicBezTo>
                <a:lnTo>
                  <a:pt x="497550" y="1162096"/>
                </a:lnTo>
                <a:lnTo>
                  <a:pt x="497549" y="1162096"/>
                </a:lnTo>
                <a:lnTo>
                  <a:pt x="494494" y="1158805"/>
                </a:lnTo>
                <a:lnTo>
                  <a:pt x="494377" y="1158923"/>
                </a:lnTo>
                <a:cubicBezTo>
                  <a:pt x="492668" y="1158679"/>
                  <a:pt x="491691" y="1156970"/>
                  <a:pt x="489739" y="1156726"/>
                </a:cubicBezTo>
                <a:cubicBezTo>
                  <a:pt x="484125" y="1155994"/>
                  <a:pt x="474850" y="1159899"/>
                  <a:pt x="473385" y="1152088"/>
                </a:cubicBezTo>
                <a:cubicBezTo>
                  <a:pt x="477535" y="1151112"/>
                  <a:pt x="482416" y="1154285"/>
                  <a:pt x="488030" y="1153553"/>
                </a:cubicBezTo>
                <a:lnTo>
                  <a:pt x="485833" y="1150258"/>
                </a:lnTo>
                <a:lnTo>
                  <a:pt x="485589" y="1150136"/>
                </a:lnTo>
                <a:lnTo>
                  <a:pt x="484856" y="1149404"/>
                </a:lnTo>
                <a:lnTo>
                  <a:pt x="484124" y="1148671"/>
                </a:lnTo>
                <a:lnTo>
                  <a:pt x="484124" y="1148670"/>
                </a:lnTo>
                <a:lnTo>
                  <a:pt x="482416" y="1146962"/>
                </a:lnTo>
                <a:cubicBezTo>
                  <a:pt x="478511" y="1146962"/>
                  <a:pt x="473629" y="1149403"/>
                  <a:pt x="469479" y="1148183"/>
                </a:cubicBezTo>
                <a:cubicBezTo>
                  <a:pt x="468503" y="1147695"/>
                  <a:pt x="468992" y="1146962"/>
                  <a:pt x="468503" y="1146474"/>
                </a:cubicBezTo>
                <a:cubicBezTo>
                  <a:pt x="467283" y="1145742"/>
                  <a:pt x="463377" y="1146474"/>
                  <a:pt x="464842" y="1142813"/>
                </a:cubicBezTo>
                <a:cubicBezTo>
                  <a:pt x="468992" y="1143789"/>
                  <a:pt x="475094" y="1145010"/>
                  <a:pt x="479487" y="1144522"/>
                </a:cubicBezTo>
                <a:lnTo>
                  <a:pt x="479695" y="1143482"/>
                </a:lnTo>
                <a:lnTo>
                  <a:pt x="477535" y="1141105"/>
                </a:lnTo>
                <a:lnTo>
                  <a:pt x="473963" y="1136864"/>
                </a:lnTo>
                <a:lnTo>
                  <a:pt x="473873" y="1136955"/>
                </a:lnTo>
                <a:cubicBezTo>
                  <a:pt x="473141" y="1136955"/>
                  <a:pt x="472409" y="1136467"/>
                  <a:pt x="472164" y="1135734"/>
                </a:cubicBezTo>
                <a:cubicBezTo>
                  <a:pt x="465330" y="1135490"/>
                  <a:pt x="451173" y="1138663"/>
                  <a:pt x="450685" y="1129144"/>
                </a:cubicBezTo>
                <a:lnTo>
                  <a:pt x="469235" y="1132073"/>
                </a:lnTo>
                <a:lnTo>
                  <a:pt x="464842" y="1126948"/>
                </a:lnTo>
                <a:lnTo>
                  <a:pt x="459521" y="1121627"/>
                </a:lnTo>
                <a:lnTo>
                  <a:pt x="449617" y="1124141"/>
                </a:lnTo>
                <a:cubicBezTo>
                  <a:pt x="446169" y="1124324"/>
                  <a:pt x="443240" y="1123286"/>
                  <a:pt x="442630" y="1119381"/>
                </a:cubicBezTo>
                <a:cubicBezTo>
                  <a:pt x="446779" y="1117916"/>
                  <a:pt x="450929" y="1121578"/>
                  <a:pt x="456787" y="1120357"/>
                </a:cubicBezTo>
                <a:lnTo>
                  <a:pt x="456787" y="1117894"/>
                </a:lnTo>
                <a:lnTo>
                  <a:pt x="446047" y="1106200"/>
                </a:lnTo>
                <a:cubicBezTo>
                  <a:pt x="439456" y="1098877"/>
                  <a:pt x="432378" y="1091066"/>
                  <a:pt x="426520" y="1083012"/>
                </a:cubicBezTo>
                <a:lnTo>
                  <a:pt x="426032" y="1082524"/>
                </a:lnTo>
                <a:cubicBezTo>
                  <a:pt x="424080" y="1081059"/>
                  <a:pt x="422615" y="1079351"/>
                  <a:pt x="421395" y="1077642"/>
                </a:cubicBezTo>
                <a:lnTo>
                  <a:pt x="417096" y="1073343"/>
                </a:lnTo>
                <a:lnTo>
                  <a:pt x="395766" y="1065194"/>
                </a:lnTo>
                <a:lnTo>
                  <a:pt x="395033" y="1064705"/>
                </a:lnTo>
                <a:lnTo>
                  <a:pt x="394918" y="1064132"/>
                </a:lnTo>
                <a:lnTo>
                  <a:pt x="394789" y="1064218"/>
                </a:lnTo>
                <a:cubicBezTo>
                  <a:pt x="389907" y="1063485"/>
                  <a:pt x="385514" y="1059336"/>
                  <a:pt x="381120" y="1059580"/>
                </a:cubicBezTo>
                <a:lnTo>
                  <a:pt x="381023" y="1059580"/>
                </a:lnTo>
                <a:lnTo>
                  <a:pt x="381120" y="1059823"/>
                </a:lnTo>
                <a:cubicBezTo>
                  <a:pt x="380632" y="1061288"/>
                  <a:pt x="380632" y="1062508"/>
                  <a:pt x="380632" y="1063973"/>
                </a:cubicBezTo>
                <a:cubicBezTo>
                  <a:pt x="380632" y="1064217"/>
                  <a:pt x="380632" y="1064461"/>
                  <a:pt x="380144" y="1065193"/>
                </a:cubicBezTo>
                <a:lnTo>
                  <a:pt x="380143" y="1065194"/>
                </a:lnTo>
                <a:lnTo>
                  <a:pt x="380143" y="1069343"/>
                </a:lnTo>
                <a:cubicBezTo>
                  <a:pt x="380876" y="1070563"/>
                  <a:pt x="384293" y="1069587"/>
                  <a:pt x="384293" y="1071784"/>
                </a:cubicBezTo>
                <a:cubicBezTo>
                  <a:pt x="382340" y="1071784"/>
                  <a:pt x="381364" y="1072272"/>
                  <a:pt x="381364" y="1073980"/>
                </a:cubicBezTo>
                <a:lnTo>
                  <a:pt x="381788" y="1077372"/>
                </a:lnTo>
                <a:lnTo>
                  <a:pt x="381853" y="1077398"/>
                </a:lnTo>
                <a:lnTo>
                  <a:pt x="382097" y="1078130"/>
                </a:lnTo>
                <a:lnTo>
                  <a:pt x="382097" y="1078568"/>
                </a:lnTo>
                <a:lnTo>
                  <a:pt x="391793" y="1086235"/>
                </a:lnTo>
                <a:lnTo>
                  <a:pt x="391860" y="1086185"/>
                </a:lnTo>
                <a:cubicBezTo>
                  <a:pt x="393813" y="1086673"/>
                  <a:pt x="395521" y="1087161"/>
                  <a:pt x="396986" y="1087649"/>
                </a:cubicBezTo>
                <a:cubicBezTo>
                  <a:pt x="397962" y="1088382"/>
                  <a:pt x="399182" y="1088626"/>
                  <a:pt x="400159" y="1088870"/>
                </a:cubicBezTo>
                <a:cubicBezTo>
                  <a:pt x="400891" y="1089114"/>
                  <a:pt x="401136" y="1089602"/>
                  <a:pt x="400891" y="1090334"/>
                </a:cubicBezTo>
                <a:cubicBezTo>
                  <a:pt x="400891" y="1090823"/>
                  <a:pt x="400647" y="1091067"/>
                  <a:pt x="400159" y="1091067"/>
                </a:cubicBezTo>
                <a:cubicBezTo>
                  <a:pt x="398939" y="1090579"/>
                  <a:pt x="397718" y="1090334"/>
                  <a:pt x="396498" y="1089602"/>
                </a:cubicBezTo>
                <a:lnTo>
                  <a:pt x="391832" y="1088269"/>
                </a:lnTo>
                <a:lnTo>
                  <a:pt x="391860" y="1088381"/>
                </a:lnTo>
                <a:lnTo>
                  <a:pt x="389516" y="1090490"/>
                </a:lnTo>
                <a:lnTo>
                  <a:pt x="394301" y="1098145"/>
                </a:lnTo>
                <a:lnTo>
                  <a:pt x="394789" y="1098877"/>
                </a:lnTo>
                <a:lnTo>
                  <a:pt x="394737" y="1098979"/>
                </a:lnTo>
                <a:lnTo>
                  <a:pt x="400677" y="1102142"/>
                </a:lnTo>
                <a:cubicBezTo>
                  <a:pt x="403270" y="1102660"/>
                  <a:pt x="406016" y="1103026"/>
                  <a:pt x="407725" y="1104491"/>
                </a:cubicBezTo>
                <a:cubicBezTo>
                  <a:pt x="408458" y="1104980"/>
                  <a:pt x="409190" y="1104980"/>
                  <a:pt x="410166" y="1105224"/>
                </a:cubicBezTo>
                <a:lnTo>
                  <a:pt x="410411" y="1105224"/>
                </a:lnTo>
                <a:cubicBezTo>
                  <a:pt x="410899" y="1105224"/>
                  <a:pt x="411143" y="1105956"/>
                  <a:pt x="411143" y="1106200"/>
                </a:cubicBezTo>
                <a:cubicBezTo>
                  <a:pt x="410655" y="1106688"/>
                  <a:pt x="410411" y="1106932"/>
                  <a:pt x="410166" y="1106932"/>
                </a:cubicBezTo>
                <a:lnTo>
                  <a:pt x="407215" y="1106089"/>
                </a:lnTo>
                <a:lnTo>
                  <a:pt x="407237" y="1106200"/>
                </a:lnTo>
                <a:cubicBezTo>
                  <a:pt x="404064" y="1106200"/>
                  <a:pt x="401867" y="1104735"/>
                  <a:pt x="398938" y="1104491"/>
                </a:cubicBezTo>
                <a:cubicBezTo>
                  <a:pt x="400403" y="1108641"/>
                  <a:pt x="403576" y="1111570"/>
                  <a:pt x="407969" y="1112790"/>
                </a:cubicBezTo>
                <a:cubicBezTo>
                  <a:pt x="407237" y="1113522"/>
                  <a:pt x="407237" y="1115475"/>
                  <a:pt x="407969" y="1115963"/>
                </a:cubicBezTo>
                <a:cubicBezTo>
                  <a:pt x="413583" y="1117428"/>
                  <a:pt x="420662" y="1119625"/>
                  <a:pt x="426032" y="1119381"/>
                </a:cubicBezTo>
                <a:lnTo>
                  <a:pt x="424018" y="1116696"/>
                </a:lnTo>
                <a:lnTo>
                  <a:pt x="423835" y="1116696"/>
                </a:lnTo>
                <a:cubicBezTo>
                  <a:pt x="422615" y="1115232"/>
                  <a:pt x="421394" y="1113523"/>
                  <a:pt x="420174" y="1112059"/>
                </a:cubicBezTo>
                <a:cubicBezTo>
                  <a:pt x="417489" y="1108641"/>
                  <a:pt x="414560" y="1105712"/>
                  <a:pt x="412607" y="1102295"/>
                </a:cubicBezTo>
                <a:cubicBezTo>
                  <a:pt x="412363" y="1102051"/>
                  <a:pt x="412363" y="1101807"/>
                  <a:pt x="412607" y="1101319"/>
                </a:cubicBezTo>
                <a:cubicBezTo>
                  <a:pt x="412851" y="1101075"/>
                  <a:pt x="413095" y="1101319"/>
                  <a:pt x="413339" y="1101807"/>
                </a:cubicBezTo>
                <a:cubicBezTo>
                  <a:pt x="415780" y="1104980"/>
                  <a:pt x="418221" y="1107909"/>
                  <a:pt x="420906" y="1111326"/>
                </a:cubicBezTo>
                <a:cubicBezTo>
                  <a:pt x="421882" y="1112791"/>
                  <a:pt x="423347" y="1114255"/>
                  <a:pt x="424812" y="1115964"/>
                </a:cubicBezTo>
                <a:lnTo>
                  <a:pt x="424617" y="1116255"/>
                </a:lnTo>
                <a:lnTo>
                  <a:pt x="424811" y="1116207"/>
                </a:lnTo>
                <a:lnTo>
                  <a:pt x="425543" y="1115963"/>
                </a:lnTo>
                <a:cubicBezTo>
                  <a:pt x="427496" y="1118160"/>
                  <a:pt x="429693" y="1120113"/>
                  <a:pt x="431157" y="1122310"/>
                </a:cubicBezTo>
                <a:lnTo>
                  <a:pt x="431127" y="1122320"/>
                </a:lnTo>
                <a:lnTo>
                  <a:pt x="443362" y="1136955"/>
                </a:lnTo>
                <a:lnTo>
                  <a:pt x="443274" y="1137307"/>
                </a:lnTo>
                <a:lnTo>
                  <a:pt x="448956" y="1142569"/>
                </a:lnTo>
                <a:lnTo>
                  <a:pt x="449220" y="1142569"/>
                </a:lnTo>
                <a:lnTo>
                  <a:pt x="459704" y="1152820"/>
                </a:lnTo>
                <a:lnTo>
                  <a:pt x="460229" y="1152820"/>
                </a:lnTo>
                <a:lnTo>
                  <a:pt x="456054" y="1147451"/>
                </a:lnTo>
                <a:lnTo>
                  <a:pt x="450469" y="1140362"/>
                </a:lnTo>
                <a:lnTo>
                  <a:pt x="450441" y="1140372"/>
                </a:lnTo>
                <a:lnTo>
                  <a:pt x="449220" y="1139640"/>
                </a:lnTo>
                <a:lnTo>
                  <a:pt x="449274" y="1139263"/>
                </a:lnTo>
                <a:lnTo>
                  <a:pt x="446291" y="1136467"/>
                </a:lnTo>
                <a:lnTo>
                  <a:pt x="446395" y="1136259"/>
                </a:lnTo>
                <a:lnTo>
                  <a:pt x="442630" y="1131829"/>
                </a:lnTo>
                <a:cubicBezTo>
                  <a:pt x="437748" y="1126215"/>
                  <a:pt x="432622" y="1120113"/>
                  <a:pt x="427008" y="1115232"/>
                </a:cubicBezTo>
                <a:cubicBezTo>
                  <a:pt x="426764" y="1114743"/>
                  <a:pt x="426764" y="1114255"/>
                  <a:pt x="427008" y="1114011"/>
                </a:cubicBezTo>
                <a:cubicBezTo>
                  <a:pt x="427252" y="1113767"/>
                  <a:pt x="427740" y="1113767"/>
                  <a:pt x="427984" y="1114011"/>
                </a:cubicBezTo>
                <a:cubicBezTo>
                  <a:pt x="433598" y="1119137"/>
                  <a:pt x="438724" y="1125239"/>
                  <a:pt x="443606" y="1131097"/>
                </a:cubicBezTo>
                <a:lnTo>
                  <a:pt x="447257" y="1135178"/>
                </a:lnTo>
                <a:lnTo>
                  <a:pt x="447581" y="1135420"/>
                </a:lnTo>
                <a:lnTo>
                  <a:pt x="449465" y="1135002"/>
                </a:lnTo>
                <a:lnTo>
                  <a:pt x="449709" y="1135002"/>
                </a:lnTo>
                <a:lnTo>
                  <a:pt x="451016" y="1137804"/>
                </a:lnTo>
                <a:lnTo>
                  <a:pt x="451017" y="1137804"/>
                </a:lnTo>
                <a:lnTo>
                  <a:pt x="451174" y="1137687"/>
                </a:lnTo>
                <a:lnTo>
                  <a:pt x="451367" y="1137854"/>
                </a:lnTo>
                <a:lnTo>
                  <a:pt x="451905" y="1137931"/>
                </a:lnTo>
                <a:lnTo>
                  <a:pt x="451816" y="1138242"/>
                </a:lnTo>
                <a:lnTo>
                  <a:pt x="465575" y="1150135"/>
                </a:lnTo>
                <a:cubicBezTo>
                  <a:pt x="469236" y="1154041"/>
                  <a:pt x="472653" y="1157702"/>
                  <a:pt x="476803" y="1160387"/>
                </a:cubicBezTo>
                <a:cubicBezTo>
                  <a:pt x="477290" y="1160631"/>
                  <a:pt x="477290" y="1160875"/>
                  <a:pt x="477046" y="1161608"/>
                </a:cubicBezTo>
                <a:cubicBezTo>
                  <a:pt x="477046" y="1161852"/>
                  <a:pt x="476803" y="1161852"/>
                  <a:pt x="476559" y="1161852"/>
                </a:cubicBezTo>
                <a:cubicBezTo>
                  <a:pt x="476559" y="1161852"/>
                  <a:pt x="476314" y="1161852"/>
                  <a:pt x="476070" y="1161852"/>
                </a:cubicBezTo>
                <a:cubicBezTo>
                  <a:pt x="471677" y="1158923"/>
                  <a:pt x="468260" y="1155017"/>
                  <a:pt x="464598" y="1151112"/>
                </a:cubicBezTo>
                <a:lnTo>
                  <a:pt x="452848" y="1141388"/>
                </a:lnTo>
                <a:lnTo>
                  <a:pt x="456786" y="1146475"/>
                </a:lnTo>
                <a:lnTo>
                  <a:pt x="462022" y="1152900"/>
                </a:lnTo>
                <a:lnTo>
                  <a:pt x="462401" y="1152332"/>
                </a:lnTo>
                <a:cubicBezTo>
                  <a:pt x="463621" y="1153065"/>
                  <a:pt x="464842" y="1154285"/>
                  <a:pt x="464598" y="1156726"/>
                </a:cubicBezTo>
                <a:cubicBezTo>
                  <a:pt x="466794" y="1156482"/>
                  <a:pt x="468259" y="1157702"/>
                  <a:pt x="467038" y="1159655"/>
                </a:cubicBezTo>
                <a:lnTo>
                  <a:pt x="467003" y="1159725"/>
                </a:lnTo>
                <a:lnTo>
                  <a:pt x="467283" y="1159655"/>
                </a:lnTo>
                <a:cubicBezTo>
                  <a:pt x="468503" y="1160875"/>
                  <a:pt x="469723" y="1162096"/>
                  <a:pt x="471188" y="1163316"/>
                </a:cubicBezTo>
                <a:cubicBezTo>
                  <a:pt x="473385" y="1165269"/>
                  <a:pt x="475337" y="1167466"/>
                  <a:pt x="478022" y="1168930"/>
                </a:cubicBezTo>
                <a:cubicBezTo>
                  <a:pt x="478266" y="1169174"/>
                  <a:pt x="478266" y="1169663"/>
                  <a:pt x="478266" y="1169907"/>
                </a:cubicBezTo>
                <a:cubicBezTo>
                  <a:pt x="477778" y="1170151"/>
                  <a:pt x="477534" y="1170151"/>
                  <a:pt x="477290" y="1170151"/>
                </a:cubicBezTo>
                <a:cubicBezTo>
                  <a:pt x="474605" y="1168198"/>
                  <a:pt x="472164" y="1166001"/>
                  <a:pt x="469967" y="1164293"/>
                </a:cubicBezTo>
                <a:lnTo>
                  <a:pt x="466550" y="1160875"/>
                </a:lnTo>
                <a:lnTo>
                  <a:pt x="454102" y="1157946"/>
                </a:lnTo>
                <a:cubicBezTo>
                  <a:pt x="453614" y="1159411"/>
                  <a:pt x="455810" y="1160631"/>
                  <a:pt x="456787" y="1161608"/>
                </a:cubicBezTo>
                <a:cubicBezTo>
                  <a:pt x="459716" y="1164781"/>
                  <a:pt x="464842" y="1167954"/>
                  <a:pt x="468259" y="1171615"/>
                </a:cubicBezTo>
                <a:cubicBezTo>
                  <a:pt x="472408" y="1172836"/>
                  <a:pt x="480707" y="1175276"/>
                  <a:pt x="477290" y="1178938"/>
                </a:cubicBezTo>
                <a:cubicBezTo>
                  <a:pt x="482904" y="1183087"/>
                  <a:pt x="489006" y="1186260"/>
                  <a:pt x="494132" y="1190898"/>
                </a:cubicBezTo>
                <a:cubicBezTo>
                  <a:pt x="495596" y="1190654"/>
                  <a:pt x="495596" y="1192118"/>
                  <a:pt x="497305" y="1191386"/>
                </a:cubicBezTo>
                <a:cubicBezTo>
                  <a:pt x="499990" y="1195291"/>
                  <a:pt x="505116" y="1195780"/>
                  <a:pt x="509265" y="1197488"/>
                </a:cubicBezTo>
                <a:cubicBezTo>
                  <a:pt x="511218" y="1198465"/>
                  <a:pt x="512195" y="1200173"/>
                  <a:pt x="514147" y="1200905"/>
                </a:cubicBezTo>
                <a:cubicBezTo>
                  <a:pt x="515367" y="1201394"/>
                  <a:pt x="517076" y="1200905"/>
                  <a:pt x="518297" y="1201394"/>
                </a:cubicBezTo>
                <a:cubicBezTo>
                  <a:pt x="523666" y="1203102"/>
                  <a:pt x="530013" y="1207008"/>
                  <a:pt x="535627" y="1209937"/>
                </a:cubicBezTo>
                <a:cubicBezTo>
                  <a:pt x="538311" y="1211401"/>
                  <a:pt x="541241" y="1212866"/>
                  <a:pt x="544170" y="1214574"/>
                </a:cubicBezTo>
                <a:cubicBezTo>
                  <a:pt x="548075" y="1217259"/>
                  <a:pt x="551492" y="1218480"/>
                  <a:pt x="553445" y="1221897"/>
                </a:cubicBezTo>
                <a:lnTo>
                  <a:pt x="553423" y="1221919"/>
                </a:lnTo>
                <a:lnTo>
                  <a:pt x="554666" y="1222385"/>
                </a:lnTo>
                <a:lnTo>
                  <a:pt x="554736" y="1222596"/>
                </a:lnTo>
                <a:lnTo>
                  <a:pt x="570775" y="1233369"/>
                </a:lnTo>
                <a:lnTo>
                  <a:pt x="570666" y="1233442"/>
                </a:lnTo>
                <a:lnTo>
                  <a:pt x="577854" y="1239471"/>
                </a:lnTo>
                <a:cubicBezTo>
                  <a:pt x="578343" y="1240204"/>
                  <a:pt x="578343" y="1240692"/>
                  <a:pt x="578098" y="1241180"/>
                </a:cubicBezTo>
                <a:cubicBezTo>
                  <a:pt x="578343" y="1241424"/>
                  <a:pt x="577854" y="1241424"/>
                  <a:pt x="577366" y="1241424"/>
                </a:cubicBezTo>
                <a:cubicBezTo>
                  <a:pt x="577122" y="1241424"/>
                  <a:pt x="577122" y="1241424"/>
                  <a:pt x="576878" y="1241424"/>
                </a:cubicBezTo>
                <a:cubicBezTo>
                  <a:pt x="574193" y="1239471"/>
                  <a:pt x="571264" y="1237030"/>
                  <a:pt x="568579" y="1234590"/>
                </a:cubicBezTo>
                <a:lnTo>
                  <a:pt x="568579" y="1234369"/>
                </a:lnTo>
                <a:lnTo>
                  <a:pt x="566870" y="1233857"/>
                </a:lnTo>
                <a:cubicBezTo>
                  <a:pt x="564917" y="1234101"/>
                  <a:pt x="567602" y="1236542"/>
                  <a:pt x="566382" y="1236054"/>
                </a:cubicBezTo>
                <a:cubicBezTo>
                  <a:pt x="562476" y="1235566"/>
                  <a:pt x="558815" y="1237030"/>
                  <a:pt x="554666" y="1236786"/>
                </a:cubicBezTo>
                <a:cubicBezTo>
                  <a:pt x="549540" y="1236054"/>
                  <a:pt x="544170" y="1234589"/>
                  <a:pt x="538556" y="1233857"/>
                </a:cubicBezTo>
                <a:cubicBezTo>
                  <a:pt x="534406" y="1233857"/>
                  <a:pt x="530501" y="1233857"/>
                  <a:pt x="526840" y="1233369"/>
                </a:cubicBezTo>
                <a:cubicBezTo>
                  <a:pt x="524399" y="1233369"/>
                  <a:pt x="521714" y="1233857"/>
                  <a:pt x="519029" y="1233369"/>
                </a:cubicBezTo>
                <a:cubicBezTo>
                  <a:pt x="516344" y="1233125"/>
                  <a:pt x="514391" y="1232637"/>
                  <a:pt x="511706" y="1233125"/>
                </a:cubicBezTo>
                <a:cubicBezTo>
                  <a:pt x="511706" y="1233857"/>
                  <a:pt x="512438" y="1234101"/>
                  <a:pt x="512438" y="1235078"/>
                </a:cubicBezTo>
                <a:lnTo>
                  <a:pt x="511811" y="1234869"/>
                </a:lnTo>
                <a:lnTo>
                  <a:pt x="512683" y="1235566"/>
                </a:lnTo>
                <a:lnTo>
                  <a:pt x="514636" y="1237519"/>
                </a:lnTo>
                <a:lnTo>
                  <a:pt x="514636" y="1238495"/>
                </a:lnTo>
                <a:lnTo>
                  <a:pt x="513903" y="1238495"/>
                </a:lnTo>
                <a:lnTo>
                  <a:pt x="513659" y="1238495"/>
                </a:lnTo>
                <a:lnTo>
                  <a:pt x="511950" y="1236543"/>
                </a:lnTo>
                <a:lnTo>
                  <a:pt x="510583" y="1235403"/>
                </a:lnTo>
                <a:lnTo>
                  <a:pt x="498281" y="1233125"/>
                </a:lnTo>
                <a:cubicBezTo>
                  <a:pt x="500966" y="1236786"/>
                  <a:pt x="506580" y="1237763"/>
                  <a:pt x="511950" y="1238739"/>
                </a:cubicBezTo>
                <a:cubicBezTo>
                  <a:pt x="512682" y="1240448"/>
                  <a:pt x="511462" y="1240692"/>
                  <a:pt x="511462" y="1241668"/>
                </a:cubicBezTo>
                <a:cubicBezTo>
                  <a:pt x="522446" y="1242644"/>
                  <a:pt x="532209" y="1244841"/>
                  <a:pt x="544658" y="1247038"/>
                </a:cubicBezTo>
                <a:cubicBezTo>
                  <a:pt x="553689" y="1248747"/>
                  <a:pt x="562965" y="1248747"/>
                  <a:pt x="567846" y="1252164"/>
                </a:cubicBezTo>
                <a:lnTo>
                  <a:pt x="567143" y="1252340"/>
                </a:lnTo>
                <a:lnTo>
                  <a:pt x="569555" y="1252897"/>
                </a:lnTo>
                <a:cubicBezTo>
                  <a:pt x="570043" y="1252897"/>
                  <a:pt x="570287" y="1253141"/>
                  <a:pt x="570287" y="1253385"/>
                </a:cubicBezTo>
                <a:cubicBezTo>
                  <a:pt x="570287" y="1254117"/>
                  <a:pt x="570043" y="1254605"/>
                  <a:pt x="569799" y="1254605"/>
                </a:cubicBezTo>
                <a:cubicBezTo>
                  <a:pt x="569555" y="1254605"/>
                  <a:pt x="569311" y="1254605"/>
                  <a:pt x="568822" y="1254605"/>
                </a:cubicBezTo>
                <a:cubicBezTo>
                  <a:pt x="567602" y="1254605"/>
                  <a:pt x="566137" y="1254117"/>
                  <a:pt x="565405" y="1253385"/>
                </a:cubicBezTo>
                <a:lnTo>
                  <a:pt x="565300" y="1252964"/>
                </a:lnTo>
                <a:lnTo>
                  <a:pt x="539288" y="1248747"/>
                </a:lnTo>
                <a:cubicBezTo>
                  <a:pt x="531965" y="1247770"/>
                  <a:pt x="524887" y="1245085"/>
                  <a:pt x="518053" y="1245817"/>
                </a:cubicBezTo>
                <a:cubicBezTo>
                  <a:pt x="519761" y="1248258"/>
                  <a:pt x="523178" y="1248747"/>
                  <a:pt x="524887" y="1250699"/>
                </a:cubicBezTo>
                <a:cubicBezTo>
                  <a:pt x="526840" y="1250943"/>
                  <a:pt x="528304" y="1251676"/>
                  <a:pt x="530501" y="1251431"/>
                </a:cubicBezTo>
                <a:cubicBezTo>
                  <a:pt x="531477" y="1251676"/>
                  <a:pt x="530257" y="1254361"/>
                  <a:pt x="532209" y="1254116"/>
                </a:cubicBezTo>
                <a:cubicBezTo>
                  <a:pt x="550028" y="1258510"/>
                  <a:pt x="571019" y="1259975"/>
                  <a:pt x="590302" y="1263392"/>
                </a:cubicBezTo>
                <a:lnTo>
                  <a:pt x="589570" y="1264124"/>
                </a:lnTo>
                <a:lnTo>
                  <a:pt x="589623" y="1264335"/>
                </a:lnTo>
                <a:lnTo>
                  <a:pt x="590546" y="1264612"/>
                </a:lnTo>
                <a:lnTo>
                  <a:pt x="592011" y="1265345"/>
                </a:lnTo>
                <a:lnTo>
                  <a:pt x="592743" y="1266321"/>
                </a:lnTo>
                <a:lnTo>
                  <a:pt x="591767" y="1266809"/>
                </a:lnTo>
                <a:lnTo>
                  <a:pt x="591522" y="1266809"/>
                </a:lnTo>
                <a:lnTo>
                  <a:pt x="589570" y="1266077"/>
                </a:lnTo>
                <a:lnTo>
                  <a:pt x="587861" y="1265345"/>
                </a:lnTo>
                <a:lnTo>
                  <a:pt x="587491" y="1264851"/>
                </a:lnTo>
                <a:lnTo>
                  <a:pt x="541973" y="1259975"/>
                </a:lnTo>
                <a:cubicBezTo>
                  <a:pt x="544414" y="1265833"/>
                  <a:pt x="548563" y="1265589"/>
                  <a:pt x="555642" y="1266077"/>
                </a:cubicBezTo>
                <a:cubicBezTo>
                  <a:pt x="564429" y="1267053"/>
                  <a:pt x="575169" y="1268762"/>
                  <a:pt x="584932" y="1269494"/>
                </a:cubicBezTo>
                <a:cubicBezTo>
                  <a:pt x="592987" y="1269738"/>
                  <a:pt x="600065" y="1269494"/>
                  <a:pt x="606412" y="1271447"/>
                </a:cubicBezTo>
                <a:lnTo>
                  <a:pt x="606168" y="1272179"/>
                </a:lnTo>
                <a:lnTo>
                  <a:pt x="605976" y="1272371"/>
                </a:lnTo>
                <a:lnTo>
                  <a:pt x="607388" y="1273155"/>
                </a:lnTo>
                <a:lnTo>
                  <a:pt x="607388" y="1273888"/>
                </a:lnTo>
                <a:lnTo>
                  <a:pt x="606900" y="1273888"/>
                </a:lnTo>
                <a:lnTo>
                  <a:pt x="606168" y="1273888"/>
                </a:lnTo>
                <a:lnTo>
                  <a:pt x="605191" y="1273400"/>
                </a:lnTo>
                <a:lnTo>
                  <a:pt x="604703" y="1273400"/>
                </a:lnTo>
                <a:lnTo>
                  <a:pt x="604700" y="1273395"/>
                </a:lnTo>
                <a:lnTo>
                  <a:pt x="576633" y="1272911"/>
                </a:lnTo>
                <a:cubicBezTo>
                  <a:pt x="570531" y="1272179"/>
                  <a:pt x="563941" y="1269982"/>
                  <a:pt x="557839" y="1269982"/>
                </a:cubicBezTo>
                <a:cubicBezTo>
                  <a:pt x="553445" y="1270226"/>
                  <a:pt x="548807" y="1270470"/>
                  <a:pt x="544658" y="1269982"/>
                </a:cubicBezTo>
                <a:cubicBezTo>
                  <a:pt x="541241" y="1269738"/>
                  <a:pt x="537824" y="1268518"/>
                  <a:pt x="534650" y="1268518"/>
                </a:cubicBezTo>
                <a:cubicBezTo>
                  <a:pt x="529524" y="1268273"/>
                  <a:pt x="524399" y="1269494"/>
                  <a:pt x="520493" y="1267053"/>
                </a:cubicBezTo>
                <a:cubicBezTo>
                  <a:pt x="516100" y="1268518"/>
                  <a:pt x="509998" y="1267053"/>
                  <a:pt x="504872" y="1267053"/>
                </a:cubicBezTo>
                <a:cubicBezTo>
                  <a:pt x="502919" y="1267053"/>
                  <a:pt x="500478" y="1266077"/>
                  <a:pt x="499258" y="1268029"/>
                </a:cubicBezTo>
                <a:cubicBezTo>
                  <a:pt x="517808" y="1269494"/>
                  <a:pt x="539776" y="1272423"/>
                  <a:pt x="559059" y="1275352"/>
                </a:cubicBezTo>
                <a:cubicBezTo>
                  <a:pt x="563209" y="1275840"/>
                  <a:pt x="566870" y="1276328"/>
                  <a:pt x="571019" y="1277061"/>
                </a:cubicBezTo>
                <a:cubicBezTo>
                  <a:pt x="575657" y="1277305"/>
                  <a:pt x="580295" y="1276328"/>
                  <a:pt x="584688" y="1277061"/>
                </a:cubicBezTo>
                <a:cubicBezTo>
                  <a:pt x="586885" y="1277061"/>
                  <a:pt x="589814" y="1276817"/>
                  <a:pt x="590790" y="1279501"/>
                </a:cubicBezTo>
                <a:cubicBezTo>
                  <a:pt x="584200" y="1279501"/>
                  <a:pt x="577854" y="1281210"/>
                  <a:pt x="569799" y="1280722"/>
                </a:cubicBezTo>
                <a:cubicBezTo>
                  <a:pt x="563941" y="1279990"/>
                  <a:pt x="558327" y="1277793"/>
                  <a:pt x="552713" y="1277305"/>
                </a:cubicBezTo>
                <a:cubicBezTo>
                  <a:pt x="551981" y="1277305"/>
                  <a:pt x="550760" y="1278037"/>
                  <a:pt x="550028" y="1277793"/>
                </a:cubicBezTo>
                <a:cubicBezTo>
                  <a:pt x="548319" y="1277793"/>
                  <a:pt x="546610" y="1277061"/>
                  <a:pt x="545390" y="1277061"/>
                </a:cubicBezTo>
                <a:cubicBezTo>
                  <a:pt x="542705" y="1276817"/>
                  <a:pt x="540020" y="1277305"/>
                  <a:pt x="537580" y="1277061"/>
                </a:cubicBezTo>
                <a:cubicBezTo>
                  <a:pt x="535627" y="1276817"/>
                  <a:pt x="533918" y="1275596"/>
                  <a:pt x="532209" y="1275352"/>
                </a:cubicBezTo>
                <a:cubicBezTo>
                  <a:pt x="529524" y="1274864"/>
                  <a:pt x="526596" y="1275596"/>
                  <a:pt x="523666" y="1275352"/>
                </a:cubicBezTo>
                <a:cubicBezTo>
                  <a:pt x="515856" y="1274620"/>
                  <a:pt x="507801" y="1272179"/>
                  <a:pt x="499746" y="1272667"/>
                </a:cubicBezTo>
                <a:cubicBezTo>
                  <a:pt x="509021" y="1281698"/>
                  <a:pt x="519029" y="1292682"/>
                  <a:pt x="535871" y="1292438"/>
                </a:cubicBezTo>
                <a:cubicBezTo>
                  <a:pt x="539532" y="1296832"/>
                  <a:pt x="545878" y="1290729"/>
                  <a:pt x="550516" y="1292926"/>
                </a:cubicBezTo>
                <a:cubicBezTo>
                  <a:pt x="552713" y="1290729"/>
                  <a:pt x="557106" y="1292194"/>
                  <a:pt x="560768" y="1290974"/>
                </a:cubicBezTo>
                <a:cubicBezTo>
                  <a:pt x="561988" y="1290485"/>
                  <a:pt x="562720" y="1289509"/>
                  <a:pt x="563941" y="1289265"/>
                </a:cubicBezTo>
                <a:cubicBezTo>
                  <a:pt x="566626" y="1288777"/>
                  <a:pt x="570287" y="1289997"/>
                  <a:pt x="571996" y="1287068"/>
                </a:cubicBezTo>
                <a:cubicBezTo>
                  <a:pt x="561744" y="1286336"/>
                  <a:pt x="550760" y="1284383"/>
                  <a:pt x="540508" y="1284383"/>
                </a:cubicBezTo>
                <a:cubicBezTo>
                  <a:pt x="543438" y="1286092"/>
                  <a:pt x="548075" y="1285604"/>
                  <a:pt x="549540" y="1288777"/>
                </a:cubicBezTo>
                <a:cubicBezTo>
                  <a:pt x="548807" y="1288777"/>
                  <a:pt x="549051" y="1290241"/>
                  <a:pt x="549051" y="1290974"/>
                </a:cubicBezTo>
                <a:cubicBezTo>
                  <a:pt x="541973" y="1291218"/>
                  <a:pt x="534650" y="1287068"/>
                  <a:pt x="528548" y="1284627"/>
                </a:cubicBezTo>
                <a:cubicBezTo>
                  <a:pt x="523422" y="1284627"/>
                  <a:pt x="520738" y="1281698"/>
                  <a:pt x="517564" y="1279746"/>
                </a:cubicBezTo>
                <a:cubicBezTo>
                  <a:pt x="522446" y="1277549"/>
                  <a:pt x="527572" y="1281698"/>
                  <a:pt x="533430" y="1281454"/>
                </a:cubicBezTo>
                <a:cubicBezTo>
                  <a:pt x="537580" y="1278037"/>
                  <a:pt x="546610" y="1279746"/>
                  <a:pt x="553689" y="1280966"/>
                </a:cubicBezTo>
                <a:cubicBezTo>
                  <a:pt x="559303" y="1281698"/>
                  <a:pt x="568090" y="1282675"/>
                  <a:pt x="572728" y="1284627"/>
                </a:cubicBezTo>
                <a:cubicBezTo>
                  <a:pt x="574436" y="1285360"/>
                  <a:pt x="575169" y="1287312"/>
                  <a:pt x="576877" y="1287312"/>
                </a:cubicBezTo>
                <a:cubicBezTo>
                  <a:pt x="578342" y="1287556"/>
                  <a:pt x="580051" y="1286580"/>
                  <a:pt x="581759" y="1285604"/>
                </a:cubicBezTo>
                <a:cubicBezTo>
                  <a:pt x="595428" y="1281454"/>
                  <a:pt x="613246" y="1277793"/>
                  <a:pt x="621545" y="1267541"/>
                </a:cubicBezTo>
                <a:cubicBezTo>
                  <a:pt x="621545" y="1257045"/>
                  <a:pt x="614955" y="1253140"/>
                  <a:pt x="613002" y="1244841"/>
                </a:cubicBezTo>
                <a:cubicBezTo>
                  <a:pt x="610317" y="1243377"/>
                  <a:pt x="608608" y="1241180"/>
                  <a:pt x="607877" y="1238251"/>
                </a:cubicBezTo>
                <a:cubicBezTo>
                  <a:pt x="606412" y="1237030"/>
                  <a:pt x="605191" y="1235566"/>
                  <a:pt x="604215" y="1234345"/>
                </a:cubicBezTo>
                <a:cubicBezTo>
                  <a:pt x="594696" y="1221897"/>
                  <a:pt x="585176" y="1209693"/>
                  <a:pt x="575169" y="1197488"/>
                </a:cubicBezTo>
                <a:cubicBezTo>
                  <a:pt x="574925" y="1196756"/>
                  <a:pt x="573704" y="1196268"/>
                  <a:pt x="574436" y="1194559"/>
                </a:cubicBezTo>
                <a:cubicBezTo>
                  <a:pt x="569799" y="1191874"/>
                  <a:pt x="566870" y="1187481"/>
                  <a:pt x="564917" y="1182355"/>
                </a:cubicBezTo>
                <a:cubicBezTo>
                  <a:pt x="560768" y="1179426"/>
                  <a:pt x="557350" y="1176741"/>
                  <a:pt x="555398" y="1171859"/>
                </a:cubicBezTo>
                <a:cubicBezTo>
                  <a:pt x="551492" y="1170639"/>
                  <a:pt x="551248" y="1167222"/>
                  <a:pt x="550272" y="1164048"/>
                </a:cubicBezTo>
                <a:cubicBezTo>
                  <a:pt x="548075" y="1162340"/>
                  <a:pt x="545390" y="1161363"/>
                  <a:pt x="544658" y="1158434"/>
                </a:cubicBezTo>
                <a:cubicBezTo>
                  <a:pt x="541241" y="1156726"/>
                  <a:pt x="538800" y="1154773"/>
                  <a:pt x="538311" y="1151112"/>
                </a:cubicBezTo>
                <a:cubicBezTo>
                  <a:pt x="533430" y="1147451"/>
                  <a:pt x="530257" y="1142813"/>
                  <a:pt x="526107" y="1138419"/>
                </a:cubicBezTo>
                <a:cubicBezTo>
                  <a:pt x="526596" y="1137443"/>
                  <a:pt x="527572" y="1138175"/>
                  <a:pt x="526596" y="1136955"/>
                </a:cubicBezTo>
                <a:cubicBezTo>
                  <a:pt x="525863" y="1135490"/>
                  <a:pt x="524399" y="1135246"/>
                  <a:pt x="522934" y="1134758"/>
                </a:cubicBezTo>
                <a:cubicBezTo>
                  <a:pt x="522446" y="1130364"/>
                  <a:pt x="518053" y="1129876"/>
                  <a:pt x="517564" y="1125239"/>
                </a:cubicBezTo>
                <a:cubicBezTo>
                  <a:pt x="513415" y="1124018"/>
                  <a:pt x="512438" y="1119869"/>
                  <a:pt x="509021" y="1117428"/>
                </a:cubicBezTo>
                <a:cubicBezTo>
                  <a:pt x="509754" y="1117428"/>
                  <a:pt x="509754" y="1116451"/>
                  <a:pt x="509754" y="1115719"/>
                </a:cubicBezTo>
                <a:cubicBezTo>
                  <a:pt x="505848" y="1113034"/>
                  <a:pt x="503652" y="1108397"/>
                  <a:pt x="499746" y="1105468"/>
                </a:cubicBezTo>
                <a:cubicBezTo>
                  <a:pt x="495108" y="1098877"/>
                  <a:pt x="489006" y="1093507"/>
                  <a:pt x="484612" y="1086917"/>
                </a:cubicBezTo>
                <a:cubicBezTo>
                  <a:pt x="480951" y="1084964"/>
                  <a:pt x="478510" y="1082279"/>
                  <a:pt x="476558" y="1078862"/>
                </a:cubicBezTo>
                <a:cubicBezTo>
                  <a:pt x="472408" y="1077398"/>
                  <a:pt x="471432" y="1073248"/>
                  <a:pt x="468259" y="1071051"/>
                </a:cubicBezTo>
                <a:cubicBezTo>
                  <a:pt x="468015" y="1069831"/>
                  <a:pt x="467526" y="1069099"/>
                  <a:pt x="467038" y="1067634"/>
                </a:cubicBezTo>
                <a:cubicBezTo>
                  <a:pt x="464598" y="1067390"/>
                  <a:pt x="463621" y="1065437"/>
                  <a:pt x="462889" y="1063485"/>
                </a:cubicBezTo>
                <a:cubicBezTo>
                  <a:pt x="460692" y="1062996"/>
                  <a:pt x="459471" y="1061044"/>
                  <a:pt x="458007" y="1059579"/>
                </a:cubicBezTo>
                <a:cubicBezTo>
                  <a:pt x="452149" y="1052501"/>
                  <a:pt x="447267" y="1044690"/>
                  <a:pt x="439213" y="1039564"/>
                </a:cubicBezTo>
                <a:cubicBezTo>
                  <a:pt x="438480" y="1037855"/>
                  <a:pt x="437260" y="1035903"/>
                  <a:pt x="435795" y="1034438"/>
                </a:cubicBezTo>
                <a:cubicBezTo>
                  <a:pt x="429205" y="1026872"/>
                  <a:pt x="420906" y="1020769"/>
                  <a:pt x="415536" y="1011982"/>
                </a:cubicBezTo>
                <a:cubicBezTo>
                  <a:pt x="414315" y="1011006"/>
                  <a:pt x="410898" y="1009053"/>
                  <a:pt x="411387" y="1007589"/>
                </a:cubicBezTo>
                <a:cubicBezTo>
                  <a:pt x="412363" y="1007833"/>
                  <a:pt x="412851" y="1007589"/>
                  <a:pt x="412851" y="1006368"/>
                </a:cubicBezTo>
                <a:cubicBezTo>
                  <a:pt x="410898" y="1007101"/>
                  <a:pt x="411631" y="1006368"/>
                  <a:pt x="409678" y="1006368"/>
                </a:cubicBezTo>
                <a:cubicBezTo>
                  <a:pt x="403576" y="998802"/>
                  <a:pt x="396253" y="991967"/>
                  <a:pt x="390883" y="983912"/>
                </a:cubicBezTo>
                <a:cubicBezTo>
                  <a:pt x="386246" y="981960"/>
                  <a:pt x="383805" y="975613"/>
                  <a:pt x="377459" y="977078"/>
                </a:cubicBezTo>
                <a:cubicBezTo>
                  <a:pt x="375506" y="975125"/>
                  <a:pt x="373797" y="972684"/>
                  <a:pt x="371112" y="972440"/>
                </a:cubicBezTo>
                <a:close/>
                <a:moveTo>
                  <a:pt x="445071" y="972198"/>
                </a:moveTo>
                <a:lnTo>
                  <a:pt x="445315" y="975125"/>
                </a:lnTo>
                <a:lnTo>
                  <a:pt x="445310" y="975127"/>
                </a:lnTo>
                <a:lnTo>
                  <a:pt x="445803" y="975127"/>
                </a:lnTo>
                <a:cubicBezTo>
                  <a:pt x="446047" y="975615"/>
                  <a:pt x="447511" y="975127"/>
                  <a:pt x="447511" y="975859"/>
                </a:cubicBezTo>
                <a:lnTo>
                  <a:pt x="447198" y="975963"/>
                </a:lnTo>
                <a:lnTo>
                  <a:pt x="455811" y="980496"/>
                </a:lnTo>
                <a:lnTo>
                  <a:pt x="457317" y="981357"/>
                </a:lnTo>
                <a:lnTo>
                  <a:pt x="457275" y="981229"/>
                </a:lnTo>
                <a:cubicBezTo>
                  <a:pt x="456664" y="978910"/>
                  <a:pt x="454285" y="976835"/>
                  <a:pt x="451722" y="975249"/>
                </a:cubicBezTo>
                <a:close/>
                <a:moveTo>
                  <a:pt x="1321774" y="970405"/>
                </a:moveTo>
                <a:lnTo>
                  <a:pt x="1321830" y="970489"/>
                </a:lnTo>
                <a:cubicBezTo>
                  <a:pt x="1317925" y="968048"/>
                  <a:pt x="1315484" y="973662"/>
                  <a:pt x="1315972" y="975371"/>
                </a:cubicBezTo>
                <a:cubicBezTo>
                  <a:pt x="1318657" y="972686"/>
                  <a:pt x="1323539" y="973662"/>
                  <a:pt x="1327445" y="973174"/>
                </a:cubicBezTo>
                <a:lnTo>
                  <a:pt x="1327445" y="972707"/>
                </a:lnTo>
                <a:lnTo>
                  <a:pt x="1325247" y="971708"/>
                </a:lnTo>
                <a:close/>
                <a:moveTo>
                  <a:pt x="1376506" y="969757"/>
                </a:moveTo>
                <a:cubicBezTo>
                  <a:pt x="1376262" y="971466"/>
                  <a:pt x="1375285" y="973174"/>
                  <a:pt x="1372844" y="973418"/>
                </a:cubicBezTo>
                <a:cubicBezTo>
                  <a:pt x="1372844" y="974883"/>
                  <a:pt x="1374065" y="975127"/>
                  <a:pt x="1374065" y="975859"/>
                </a:cubicBezTo>
                <a:cubicBezTo>
                  <a:pt x="1376262" y="975127"/>
                  <a:pt x="1379191" y="975371"/>
                  <a:pt x="1380411" y="973906"/>
                </a:cubicBezTo>
                <a:cubicBezTo>
                  <a:pt x="1379435" y="971954"/>
                  <a:pt x="1377726" y="970977"/>
                  <a:pt x="1376506" y="969757"/>
                </a:cubicBezTo>
                <a:close/>
                <a:moveTo>
                  <a:pt x="1312555" y="969757"/>
                </a:moveTo>
                <a:cubicBezTo>
                  <a:pt x="1308894" y="968537"/>
                  <a:pt x="1306209" y="972930"/>
                  <a:pt x="1304988" y="975615"/>
                </a:cubicBezTo>
                <a:cubicBezTo>
                  <a:pt x="1307918" y="976835"/>
                  <a:pt x="1310114" y="975859"/>
                  <a:pt x="1312067" y="975371"/>
                </a:cubicBezTo>
                <a:cubicBezTo>
                  <a:pt x="1312067" y="972198"/>
                  <a:pt x="1311579" y="971710"/>
                  <a:pt x="1312555" y="969757"/>
                </a:cubicBezTo>
                <a:close/>
                <a:moveTo>
                  <a:pt x="733191" y="968292"/>
                </a:moveTo>
                <a:lnTo>
                  <a:pt x="733582" y="969267"/>
                </a:lnTo>
                <a:lnTo>
                  <a:pt x="733500" y="969431"/>
                </a:lnTo>
                <a:lnTo>
                  <a:pt x="733581" y="969512"/>
                </a:lnTo>
                <a:cubicBezTo>
                  <a:pt x="734314" y="969512"/>
                  <a:pt x="734802" y="969512"/>
                  <a:pt x="735778" y="969512"/>
                </a:cubicBezTo>
                <a:cubicBezTo>
                  <a:pt x="736022" y="967803"/>
                  <a:pt x="734314" y="967559"/>
                  <a:pt x="733581" y="968292"/>
                </a:cubicBezTo>
                <a:close/>
                <a:moveTo>
                  <a:pt x="445701" y="967366"/>
                </a:moveTo>
                <a:lnTo>
                  <a:pt x="444826" y="967804"/>
                </a:lnTo>
                <a:lnTo>
                  <a:pt x="446696" y="968219"/>
                </a:lnTo>
                <a:close/>
                <a:moveTo>
                  <a:pt x="439635" y="967160"/>
                </a:moveTo>
                <a:lnTo>
                  <a:pt x="438236" y="967560"/>
                </a:lnTo>
                <a:cubicBezTo>
                  <a:pt x="439213" y="969025"/>
                  <a:pt x="440433" y="970489"/>
                  <a:pt x="440921" y="972930"/>
                </a:cubicBezTo>
                <a:lnTo>
                  <a:pt x="440796" y="972847"/>
                </a:lnTo>
                <a:lnTo>
                  <a:pt x="442631" y="975369"/>
                </a:lnTo>
                <a:lnTo>
                  <a:pt x="442407" y="975704"/>
                </a:lnTo>
                <a:lnTo>
                  <a:pt x="442874" y="975859"/>
                </a:lnTo>
                <a:lnTo>
                  <a:pt x="443118" y="975127"/>
                </a:lnTo>
                <a:lnTo>
                  <a:pt x="443384" y="974682"/>
                </a:lnTo>
                <a:lnTo>
                  <a:pt x="443362" y="974637"/>
                </a:lnTo>
                <a:cubicBezTo>
                  <a:pt x="443606" y="973905"/>
                  <a:pt x="443362" y="973173"/>
                  <a:pt x="443362" y="972685"/>
                </a:cubicBezTo>
                <a:lnTo>
                  <a:pt x="443189" y="972166"/>
                </a:lnTo>
                <a:lnTo>
                  <a:pt x="440767" y="967726"/>
                </a:lnTo>
                <a:close/>
                <a:moveTo>
                  <a:pt x="1332082" y="966340"/>
                </a:moveTo>
                <a:cubicBezTo>
                  <a:pt x="1328909" y="966340"/>
                  <a:pt x="1325736" y="968292"/>
                  <a:pt x="1322319" y="968048"/>
                </a:cubicBezTo>
                <a:cubicBezTo>
                  <a:pt x="1322319" y="968292"/>
                  <a:pt x="1322319" y="968537"/>
                  <a:pt x="1322319" y="969025"/>
                </a:cubicBezTo>
                <a:lnTo>
                  <a:pt x="1322177" y="969131"/>
                </a:lnTo>
                <a:lnTo>
                  <a:pt x="1325736" y="970243"/>
                </a:lnTo>
                <a:lnTo>
                  <a:pt x="1327968" y="971258"/>
                </a:lnTo>
                <a:lnTo>
                  <a:pt x="1327932" y="971222"/>
                </a:lnTo>
                <a:cubicBezTo>
                  <a:pt x="1328421" y="971222"/>
                  <a:pt x="1329153" y="971222"/>
                  <a:pt x="1329641" y="971222"/>
                </a:cubicBezTo>
                <a:cubicBezTo>
                  <a:pt x="1329641" y="968292"/>
                  <a:pt x="1332326" y="967804"/>
                  <a:pt x="1335011" y="967560"/>
                </a:cubicBezTo>
                <a:cubicBezTo>
                  <a:pt x="1335011" y="965607"/>
                  <a:pt x="1332814" y="966340"/>
                  <a:pt x="1332082" y="966340"/>
                </a:cubicBezTo>
                <a:close/>
                <a:moveTo>
                  <a:pt x="1170252" y="965607"/>
                </a:moveTo>
                <a:cubicBezTo>
                  <a:pt x="1170496" y="966828"/>
                  <a:pt x="1169276" y="966828"/>
                  <a:pt x="1169520" y="968048"/>
                </a:cubicBezTo>
                <a:cubicBezTo>
                  <a:pt x="1171229" y="969269"/>
                  <a:pt x="1171473" y="971954"/>
                  <a:pt x="1173670" y="972930"/>
                </a:cubicBezTo>
                <a:cubicBezTo>
                  <a:pt x="1176599" y="970245"/>
                  <a:pt x="1172937" y="965852"/>
                  <a:pt x="1170252" y="965607"/>
                </a:cubicBezTo>
                <a:close/>
                <a:moveTo>
                  <a:pt x="447152" y="964659"/>
                </a:moveTo>
                <a:lnTo>
                  <a:pt x="447267" y="965119"/>
                </a:lnTo>
                <a:cubicBezTo>
                  <a:pt x="446535" y="964631"/>
                  <a:pt x="446291" y="965607"/>
                  <a:pt x="446291" y="966096"/>
                </a:cubicBezTo>
                <a:lnTo>
                  <a:pt x="445926" y="966217"/>
                </a:lnTo>
                <a:lnTo>
                  <a:pt x="447756" y="968047"/>
                </a:lnTo>
                <a:lnTo>
                  <a:pt x="447389" y="968414"/>
                </a:lnTo>
                <a:lnTo>
                  <a:pt x="447756" y="968537"/>
                </a:lnTo>
                <a:lnTo>
                  <a:pt x="448000" y="967804"/>
                </a:lnTo>
                <a:cubicBezTo>
                  <a:pt x="449220" y="969513"/>
                  <a:pt x="451173" y="970245"/>
                  <a:pt x="452637" y="971954"/>
                </a:cubicBezTo>
                <a:cubicBezTo>
                  <a:pt x="457275" y="976347"/>
                  <a:pt x="464598" y="980009"/>
                  <a:pt x="469479" y="985134"/>
                </a:cubicBezTo>
                <a:cubicBezTo>
                  <a:pt x="470455" y="986111"/>
                  <a:pt x="472408" y="987819"/>
                  <a:pt x="472164" y="989284"/>
                </a:cubicBezTo>
                <a:cubicBezTo>
                  <a:pt x="469723" y="990993"/>
                  <a:pt x="468991" y="987331"/>
                  <a:pt x="466550" y="987575"/>
                </a:cubicBezTo>
                <a:lnTo>
                  <a:pt x="466550" y="988793"/>
                </a:lnTo>
                <a:lnTo>
                  <a:pt x="467283" y="990259"/>
                </a:lnTo>
                <a:lnTo>
                  <a:pt x="468758" y="991945"/>
                </a:lnTo>
                <a:lnTo>
                  <a:pt x="468992" y="991479"/>
                </a:lnTo>
                <a:cubicBezTo>
                  <a:pt x="472409" y="994652"/>
                  <a:pt x="474361" y="998802"/>
                  <a:pt x="478999" y="1000510"/>
                </a:cubicBezTo>
                <a:lnTo>
                  <a:pt x="478999" y="999657"/>
                </a:lnTo>
                <a:lnTo>
                  <a:pt x="474605" y="994165"/>
                </a:lnTo>
                <a:cubicBezTo>
                  <a:pt x="474361" y="993676"/>
                  <a:pt x="474361" y="993188"/>
                  <a:pt x="474605" y="992944"/>
                </a:cubicBezTo>
                <a:cubicBezTo>
                  <a:pt x="474849" y="992700"/>
                  <a:pt x="475337" y="992700"/>
                  <a:pt x="475826" y="992944"/>
                </a:cubicBezTo>
                <a:cubicBezTo>
                  <a:pt x="477778" y="994897"/>
                  <a:pt x="479243" y="997094"/>
                  <a:pt x="480951" y="999290"/>
                </a:cubicBezTo>
                <a:lnTo>
                  <a:pt x="480880" y="999648"/>
                </a:lnTo>
                <a:lnTo>
                  <a:pt x="485940" y="1006124"/>
                </a:lnTo>
                <a:lnTo>
                  <a:pt x="486565" y="1006124"/>
                </a:lnTo>
                <a:cubicBezTo>
                  <a:pt x="487297" y="1007100"/>
                  <a:pt x="488518" y="1008077"/>
                  <a:pt x="489250" y="1009053"/>
                </a:cubicBezTo>
                <a:lnTo>
                  <a:pt x="494092" y="1015047"/>
                </a:lnTo>
                <a:lnTo>
                  <a:pt x="494377" y="1014667"/>
                </a:lnTo>
                <a:cubicBezTo>
                  <a:pt x="500235" y="1020281"/>
                  <a:pt x="504628" y="1027604"/>
                  <a:pt x="510730" y="1032730"/>
                </a:cubicBezTo>
                <a:lnTo>
                  <a:pt x="521472" y="1040846"/>
                </a:lnTo>
                <a:lnTo>
                  <a:pt x="521958" y="1040968"/>
                </a:lnTo>
                <a:lnTo>
                  <a:pt x="523667" y="1040541"/>
                </a:lnTo>
                <a:lnTo>
                  <a:pt x="523850" y="1040602"/>
                </a:lnTo>
                <a:lnTo>
                  <a:pt x="523422" y="1039320"/>
                </a:lnTo>
                <a:cubicBezTo>
                  <a:pt x="523178" y="1039320"/>
                  <a:pt x="523178" y="1039076"/>
                  <a:pt x="522934" y="1038832"/>
                </a:cubicBezTo>
                <a:lnTo>
                  <a:pt x="522964" y="1038741"/>
                </a:lnTo>
                <a:lnTo>
                  <a:pt x="522691" y="1038832"/>
                </a:lnTo>
                <a:lnTo>
                  <a:pt x="515667" y="1031340"/>
                </a:lnTo>
                <a:lnTo>
                  <a:pt x="515368" y="1031265"/>
                </a:lnTo>
                <a:lnTo>
                  <a:pt x="513903" y="1029801"/>
                </a:lnTo>
                <a:lnTo>
                  <a:pt x="513804" y="1029404"/>
                </a:lnTo>
                <a:lnTo>
                  <a:pt x="505360" y="1023699"/>
                </a:lnTo>
                <a:lnTo>
                  <a:pt x="505620" y="1023612"/>
                </a:lnTo>
                <a:lnTo>
                  <a:pt x="503652" y="1022234"/>
                </a:lnTo>
                <a:cubicBezTo>
                  <a:pt x="502676" y="1021502"/>
                  <a:pt x="501455" y="1020526"/>
                  <a:pt x="500723" y="1019305"/>
                </a:cubicBezTo>
                <a:cubicBezTo>
                  <a:pt x="500479" y="1019061"/>
                  <a:pt x="500479" y="1018817"/>
                  <a:pt x="500723" y="1018329"/>
                </a:cubicBezTo>
                <a:cubicBezTo>
                  <a:pt x="500967" y="1018329"/>
                  <a:pt x="501211" y="1018329"/>
                  <a:pt x="501455" y="1018817"/>
                </a:cubicBezTo>
                <a:cubicBezTo>
                  <a:pt x="501944" y="1019794"/>
                  <a:pt x="503164" y="1020526"/>
                  <a:pt x="504140" y="1021502"/>
                </a:cubicBezTo>
                <a:lnTo>
                  <a:pt x="505957" y="1022916"/>
                </a:lnTo>
                <a:lnTo>
                  <a:pt x="505848" y="1022478"/>
                </a:lnTo>
                <a:lnTo>
                  <a:pt x="507032" y="1022140"/>
                </a:lnTo>
                <a:lnTo>
                  <a:pt x="476069" y="988811"/>
                </a:lnTo>
                <a:lnTo>
                  <a:pt x="476069" y="989040"/>
                </a:lnTo>
                <a:cubicBezTo>
                  <a:pt x="474117" y="986843"/>
                  <a:pt x="472652" y="984890"/>
                  <a:pt x="470944" y="982938"/>
                </a:cubicBezTo>
                <a:lnTo>
                  <a:pt x="471265" y="982508"/>
                </a:lnTo>
                <a:lnTo>
                  <a:pt x="465818" y="976834"/>
                </a:lnTo>
                <a:lnTo>
                  <a:pt x="465575" y="976591"/>
                </a:lnTo>
                <a:lnTo>
                  <a:pt x="465574" y="976591"/>
                </a:lnTo>
                <a:lnTo>
                  <a:pt x="465574" y="976590"/>
                </a:lnTo>
                <a:lnTo>
                  <a:pt x="465086" y="976102"/>
                </a:lnTo>
                <a:cubicBezTo>
                  <a:pt x="464110" y="975369"/>
                  <a:pt x="462889" y="974637"/>
                  <a:pt x="462157" y="973172"/>
                </a:cubicBezTo>
                <a:lnTo>
                  <a:pt x="462328" y="972743"/>
                </a:lnTo>
                <a:lnTo>
                  <a:pt x="462157" y="972686"/>
                </a:lnTo>
                <a:lnTo>
                  <a:pt x="451999" y="966684"/>
                </a:lnTo>
                <a:lnTo>
                  <a:pt x="451905" y="966826"/>
                </a:lnTo>
                <a:cubicBezTo>
                  <a:pt x="450684" y="966338"/>
                  <a:pt x="449708" y="965850"/>
                  <a:pt x="448732" y="965362"/>
                </a:cubicBezTo>
                <a:close/>
                <a:moveTo>
                  <a:pt x="74640" y="964655"/>
                </a:moveTo>
                <a:lnTo>
                  <a:pt x="71862" y="965118"/>
                </a:lnTo>
                <a:cubicBezTo>
                  <a:pt x="70885" y="965118"/>
                  <a:pt x="70154" y="965118"/>
                  <a:pt x="68933" y="965362"/>
                </a:cubicBezTo>
                <a:lnTo>
                  <a:pt x="68822" y="965214"/>
                </a:lnTo>
                <a:lnTo>
                  <a:pt x="63807" y="968048"/>
                </a:lnTo>
                <a:cubicBezTo>
                  <a:pt x="64783" y="968537"/>
                  <a:pt x="63075" y="970245"/>
                  <a:pt x="63807" y="972198"/>
                </a:cubicBezTo>
                <a:cubicBezTo>
                  <a:pt x="65515" y="973174"/>
                  <a:pt x="66248" y="974883"/>
                  <a:pt x="66980" y="976347"/>
                </a:cubicBezTo>
                <a:lnTo>
                  <a:pt x="70865" y="975662"/>
                </a:lnTo>
                <a:lnTo>
                  <a:pt x="70885" y="975613"/>
                </a:lnTo>
                <a:cubicBezTo>
                  <a:pt x="72594" y="974637"/>
                  <a:pt x="74791" y="974149"/>
                  <a:pt x="76500" y="974149"/>
                </a:cubicBezTo>
                <a:lnTo>
                  <a:pt x="79341" y="973794"/>
                </a:lnTo>
                <a:lnTo>
                  <a:pt x="74547" y="965119"/>
                </a:lnTo>
                <a:close/>
                <a:moveTo>
                  <a:pt x="132152" y="964143"/>
                </a:moveTo>
                <a:lnTo>
                  <a:pt x="131909" y="964224"/>
                </a:lnTo>
                <a:lnTo>
                  <a:pt x="132114" y="964292"/>
                </a:lnTo>
                <a:close/>
                <a:moveTo>
                  <a:pt x="549295" y="962434"/>
                </a:moveTo>
                <a:cubicBezTo>
                  <a:pt x="549295" y="963167"/>
                  <a:pt x="549295" y="964143"/>
                  <a:pt x="549784" y="964143"/>
                </a:cubicBezTo>
                <a:cubicBezTo>
                  <a:pt x="554177" y="967316"/>
                  <a:pt x="556374" y="973662"/>
                  <a:pt x="562232" y="975859"/>
                </a:cubicBezTo>
                <a:cubicBezTo>
                  <a:pt x="562476" y="975859"/>
                  <a:pt x="563209" y="976347"/>
                  <a:pt x="563209" y="976347"/>
                </a:cubicBezTo>
                <a:cubicBezTo>
                  <a:pt x="570531" y="977080"/>
                  <a:pt x="578342" y="978788"/>
                  <a:pt x="586397" y="980497"/>
                </a:cubicBezTo>
                <a:cubicBezTo>
                  <a:pt x="586397" y="979765"/>
                  <a:pt x="585909" y="979765"/>
                  <a:pt x="585909" y="978788"/>
                </a:cubicBezTo>
                <a:lnTo>
                  <a:pt x="586496" y="978592"/>
                </a:lnTo>
                <a:lnTo>
                  <a:pt x="586397" y="978543"/>
                </a:lnTo>
                <a:cubicBezTo>
                  <a:pt x="585176" y="977811"/>
                  <a:pt x="584444" y="976835"/>
                  <a:pt x="583223" y="976102"/>
                </a:cubicBezTo>
                <a:lnTo>
                  <a:pt x="580655" y="974126"/>
                </a:lnTo>
                <a:lnTo>
                  <a:pt x="580783" y="974639"/>
                </a:lnTo>
                <a:cubicBezTo>
                  <a:pt x="573460" y="967316"/>
                  <a:pt x="559547" y="966828"/>
                  <a:pt x="549295" y="962434"/>
                </a:cubicBezTo>
                <a:close/>
                <a:moveTo>
                  <a:pt x="430181" y="962190"/>
                </a:moveTo>
                <a:lnTo>
                  <a:pt x="429728" y="963323"/>
                </a:lnTo>
                <a:lnTo>
                  <a:pt x="430182" y="965362"/>
                </a:lnTo>
                <a:lnTo>
                  <a:pt x="430914" y="967315"/>
                </a:lnTo>
                <a:lnTo>
                  <a:pt x="430845" y="967452"/>
                </a:lnTo>
                <a:lnTo>
                  <a:pt x="433598" y="969025"/>
                </a:lnTo>
                <a:cubicBezTo>
                  <a:pt x="433110" y="966096"/>
                  <a:pt x="433354" y="962678"/>
                  <a:pt x="430181" y="962190"/>
                </a:cubicBezTo>
                <a:close/>
                <a:moveTo>
                  <a:pt x="149238" y="962190"/>
                </a:moveTo>
                <a:cubicBezTo>
                  <a:pt x="148505" y="964387"/>
                  <a:pt x="147529" y="966096"/>
                  <a:pt x="146796" y="968048"/>
                </a:cubicBezTo>
                <a:cubicBezTo>
                  <a:pt x="147529" y="971222"/>
                  <a:pt x="144844" y="973174"/>
                  <a:pt x="144112" y="976103"/>
                </a:cubicBezTo>
                <a:cubicBezTo>
                  <a:pt x="143623" y="979032"/>
                  <a:pt x="144112" y="979765"/>
                  <a:pt x="143135" y="982205"/>
                </a:cubicBezTo>
                <a:cubicBezTo>
                  <a:pt x="142647" y="983182"/>
                  <a:pt x="142891" y="984402"/>
                  <a:pt x="141914" y="986599"/>
                </a:cubicBezTo>
                <a:cubicBezTo>
                  <a:pt x="141182" y="990504"/>
                  <a:pt x="138497" y="994654"/>
                  <a:pt x="137765" y="998071"/>
                </a:cubicBezTo>
                <a:cubicBezTo>
                  <a:pt x="137521" y="999780"/>
                  <a:pt x="137521" y="1000512"/>
                  <a:pt x="137277" y="1001976"/>
                </a:cubicBezTo>
                <a:cubicBezTo>
                  <a:pt x="136057" y="1005882"/>
                  <a:pt x="136545" y="1011008"/>
                  <a:pt x="133860" y="1015645"/>
                </a:cubicBezTo>
                <a:cubicBezTo>
                  <a:pt x="133615" y="1017598"/>
                  <a:pt x="134592" y="1018086"/>
                  <a:pt x="134592" y="1019795"/>
                </a:cubicBezTo>
                <a:cubicBezTo>
                  <a:pt x="133127" y="1021259"/>
                  <a:pt x="132395" y="1024676"/>
                  <a:pt x="132152" y="1026873"/>
                </a:cubicBezTo>
                <a:cubicBezTo>
                  <a:pt x="131907" y="1027850"/>
                  <a:pt x="130931" y="1031755"/>
                  <a:pt x="126781" y="1030535"/>
                </a:cubicBezTo>
                <a:cubicBezTo>
                  <a:pt x="128002" y="1035660"/>
                  <a:pt x="134104" y="1037613"/>
                  <a:pt x="133371" y="1042983"/>
                </a:cubicBezTo>
                <a:cubicBezTo>
                  <a:pt x="134348" y="1043471"/>
                  <a:pt x="135569" y="1044448"/>
                  <a:pt x="136301" y="1045180"/>
                </a:cubicBezTo>
                <a:cubicBezTo>
                  <a:pt x="137765" y="1049573"/>
                  <a:pt x="141670" y="1051282"/>
                  <a:pt x="142647" y="1056408"/>
                </a:cubicBezTo>
                <a:cubicBezTo>
                  <a:pt x="145576" y="1058116"/>
                  <a:pt x="148261" y="1063242"/>
                  <a:pt x="150457" y="1067392"/>
                </a:cubicBezTo>
                <a:cubicBezTo>
                  <a:pt x="150702" y="1067636"/>
                  <a:pt x="152166" y="1068124"/>
                  <a:pt x="152166" y="1068368"/>
                </a:cubicBezTo>
                <a:cubicBezTo>
                  <a:pt x="152411" y="1069100"/>
                  <a:pt x="151922" y="1070077"/>
                  <a:pt x="152166" y="1070565"/>
                </a:cubicBezTo>
                <a:cubicBezTo>
                  <a:pt x="152411" y="1070809"/>
                  <a:pt x="154363" y="1071541"/>
                  <a:pt x="154851" y="1072029"/>
                </a:cubicBezTo>
                <a:cubicBezTo>
                  <a:pt x="155583" y="1073494"/>
                  <a:pt x="154363" y="1075202"/>
                  <a:pt x="156804" y="1075447"/>
                </a:cubicBezTo>
                <a:cubicBezTo>
                  <a:pt x="159977" y="1075691"/>
                  <a:pt x="160221" y="1072762"/>
                  <a:pt x="162174" y="1070077"/>
                </a:cubicBezTo>
                <a:cubicBezTo>
                  <a:pt x="176331" y="1063974"/>
                  <a:pt x="193173" y="1063730"/>
                  <a:pt x="211479" y="1064707"/>
                </a:cubicBezTo>
                <a:cubicBezTo>
                  <a:pt x="214652" y="1064951"/>
                  <a:pt x="217094" y="1066171"/>
                  <a:pt x="220022" y="1066415"/>
                </a:cubicBezTo>
                <a:cubicBezTo>
                  <a:pt x="222219" y="1066659"/>
                  <a:pt x="224416" y="1066171"/>
                  <a:pt x="226857" y="1066415"/>
                </a:cubicBezTo>
                <a:cubicBezTo>
                  <a:pt x="229054" y="1066659"/>
                  <a:pt x="231006" y="1068124"/>
                  <a:pt x="233203" y="1068124"/>
                </a:cubicBezTo>
                <a:cubicBezTo>
                  <a:pt x="245651" y="1068368"/>
                  <a:pt x="260053" y="1072273"/>
                  <a:pt x="271525" y="1073738"/>
                </a:cubicBezTo>
                <a:cubicBezTo>
                  <a:pt x="272501" y="1076667"/>
                  <a:pt x="275918" y="1077399"/>
                  <a:pt x="276651" y="1079840"/>
                </a:cubicBezTo>
                <a:cubicBezTo>
                  <a:pt x="276406" y="1083013"/>
                  <a:pt x="274942" y="1084234"/>
                  <a:pt x="277383" y="1085698"/>
                </a:cubicBezTo>
                <a:cubicBezTo>
                  <a:pt x="276651" y="1085698"/>
                  <a:pt x="276162" y="1085698"/>
                  <a:pt x="275674" y="1085698"/>
                </a:cubicBezTo>
                <a:cubicBezTo>
                  <a:pt x="277383" y="1087407"/>
                  <a:pt x="279580" y="1090580"/>
                  <a:pt x="276651" y="1092533"/>
                </a:cubicBezTo>
                <a:cubicBezTo>
                  <a:pt x="270060" y="1090824"/>
                  <a:pt x="261517" y="1092289"/>
                  <a:pt x="255171" y="1093753"/>
                </a:cubicBezTo>
                <a:cubicBezTo>
                  <a:pt x="253462" y="1093265"/>
                  <a:pt x="251266" y="1093021"/>
                  <a:pt x="248336" y="1093021"/>
                </a:cubicBezTo>
                <a:cubicBezTo>
                  <a:pt x="243211" y="1092777"/>
                  <a:pt x="236132" y="1091068"/>
                  <a:pt x="231494" y="1091312"/>
                </a:cubicBezTo>
                <a:cubicBezTo>
                  <a:pt x="226125" y="1091556"/>
                  <a:pt x="218069" y="1093509"/>
                  <a:pt x="212700" y="1091312"/>
                </a:cubicBezTo>
                <a:cubicBezTo>
                  <a:pt x="210747" y="1091312"/>
                  <a:pt x="210747" y="1093265"/>
                  <a:pt x="208307" y="1093021"/>
                </a:cubicBezTo>
                <a:cubicBezTo>
                  <a:pt x="206598" y="1093509"/>
                  <a:pt x="208062" y="1091068"/>
                  <a:pt x="206353" y="1091800"/>
                </a:cubicBezTo>
                <a:cubicBezTo>
                  <a:pt x="199519" y="1092533"/>
                  <a:pt x="196590" y="1094729"/>
                  <a:pt x="190732" y="1093509"/>
                </a:cubicBezTo>
                <a:cubicBezTo>
                  <a:pt x="184630" y="1095462"/>
                  <a:pt x="177796" y="1096926"/>
                  <a:pt x="171693" y="1098635"/>
                </a:cubicBezTo>
                <a:cubicBezTo>
                  <a:pt x="172914" y="1103272"/>
                  <a:pt x="176819" y="1105469"/>
                  <a:pt x="177551" y="1110595"/>
                </a:cubicBezTo>
                <a:cubicBezTo>
                  <a:pt x="185362" y="1119626"/>
                  <a:pt x="189511" y="1132075"/>
                  <a:pt x="197566" y="1141106"/>
                </a:cubicBezTo>
                <a:cubicBezTo>
                  <a:pt x="201716" y="1150869"/>
                  <a:pt x="208307" y="1157948"/>
                  <a:pt x="212700" y="1167711"/>
                </a:cubicBezTo>
                <a:cubicBezTo>
                  <a:pt x="214164" y="1167955"/>
                  <a:pt x="214652" y="1169176"/>
                  <a:pt x="215141" y="1169908"/>
                </a:cubicBezTo>
                <a:cubicBezTo>
                  <a:pt x="215141" y="1171617"/>
                  <a:pt x="217094" y="1171617"/>
                  <a:pt x="216117" y="1173814"/>
                </a:cubicBezTo>
                <a:cubicBezTo>
                  <a:pt x="221243" y="1179916"/>
                  <a:pt x="225881" y="1187238"/>
                  <a:pt x="230275" y="1194317"/>
                </a:cubicBezTo>
                <a:cubicBezTo>
                  <a:pt x="232959" y="1198222"/>
                  <a:pt x="235155" y="1202128"/>
                  <a:pt x="237353" y="1206277"/>
                </a:cubicBezTo>
                <a:cubicBezTo>
                  <a:pt x="244675" y="1215308"/>
                  <a:pt x="250777" y="1226048"/>
                  <a:pt x="257124" y="1236788"/>
                </a:cubicBezTo>
                <a:cubicBezTo>
                  <a:pt x="259076" y="1239961"/>
                  <a:pt x="262250" y="1243134"/>
                  <a:pt x="262250" y="1247284"/>
                </a:cubicBezTo>
                <a:cubicBezTo>
                  <a:pt x="263958" y="1247284"/>
                  <a:pt x="264202" y="1248504"/>
                  <a:pt x="264934" y="1249236"/>
                </a:cubicBezTo>
                <a:cubicBezTo>
                  <a:pt x="268352" y="1256315"/>
                  <a:pt x="272501" y="1262417"/>
                  <a:pt x="274698" y="1270228"/>
                </a:cubicBezTo>
                <a:lnTo>
                  <a:pt x="274619" y="1270228"/>
                </a:lnTo>
                <a:lnTo>
                  <a:pt x="274942" y="1270470"/>
                </a:lnTo>
                <a:lnTo>
                  <a:pt x="275267" y="1270795"/>
                </a:lnTo>
                <a:lnTo>
                  <a:pt x="275430" y="1270470"/>
                </a:lnTo>
                <a:cubicBezTo>
                  <a:pt x="275918" y="1270226"/>
                  <a:pt x="276895" y="1269982"/>
                  <a:pt x="278115" y="1269982"/>
                </a:cubicBezTo>
                <a:lnTo>
                  <a:pt x="278017" y="1270471"/>
                </a:lnTo>
                <a:lnTo>
                  <a:pt x="278115" y="1270471"/>
                </a:lnTo>
                <a:lnTo>
                  <a:pt x="279040" y="1270240"/>
                </a:lnTo>
                <a:lnTo>
                  <a:pt x="278848" y="1269983"/>
                </a:lnTo>
                <a:cubicBezTo>
                  <a:pt x="278848" y="1269738"/>
                  <a:pt x="279336" y="1269738"/>
                  <a:pt x="279825" y="1269738"/>
                </a:cubicBezTo>
                <a:cubicBezTo>
                  <a:pt x="280556" y="1268274"/>
                  <a:pt x="280556" y="1266565"/>
                  <a:pt x="281777" y="1265833"/>
                </a:cubicBezTo>
                <a:cubicBezTo>
                  <a:pt x="280801" y="1262416"/>
                  <a:pt x="282021" y="1258999"/>
                  <a:pt x="283486" y="1255825"/>
                </a:cubicBezTo>
                <a:cubicBezTo>
                  <a:pt x="282265" y="1251920"/>
                  <a:pt x="285927" y="1247527"/>
                  <a:pt x="284462" y="1243133"/>
                </a:cubicBezTo>
                <a:cubicBezTo>
                  <a:pt x="284706" y="1242645"/>
                  <a:pt x="285438" y="1242645"/>
                  <a:pt x="285438" y="1241424"/>
                </a:cubicBezTo>
                <a:cubicBezTo>
                  <a:pt x="284706" y="1238251"/>
                  <a:pt x="284462" y="1228000"/>
                  <a:pt x="287147" y="1222874"/>
                </a:cubicBezTo>
                <a:cubicBezTo>
                  <a:pt x="284950" y="1215063"/>
                  <a:pt x="287635" y="1206520"/>
                  <a:pt x="288123" y="1196512"/>
                </a:cubicBezTo>
                <a:cubicBezTo>
                  <a:pt x="285194" y="1193095"/>
                  <a:pt x="287635" y="1189190"/>
                  <a:pt x="288123" y="1185040"/>
                </a:cubicBezTo>
                <a:cubicBezTo>
                  <a:pt x="288368" y="1178938"/>
                  <a:pt x="287147" y="1172592"/>
                  <a:pt x="285927" y="1166246"/>
                </a:cubicBezTo>
                <a:cubicBezTo>
                  <a:pt x="284950" y="1159411"/>
                  <a:pt x="285438" y="1152333"/>
                  <a:pt x="283242" y="1146230"/>
                </a:cubicBezTo>
                <a:cubicBezTo>
                  <a:pt x="284462" y="1143301"/>
                  <a:pt x="283486" y="1140128"/>
                  <a:pt x="282753" y="1136467"/>
                </a:cubicBezTo>
                <a:cubicBezTo>
                  <a:pt x="282753" y="1135002"/>
                  <a:pt x="283486" y="1134758"/>
                  <a:pt x="283730" y="1133538"/>
                </a:cubicBezTo>
                <a:cubicBezTo>
                  <a:pt x="280312" y="1131097"/>
                  <a:pt x="283242" y="1127680"/>
                  <a:pt x="281045" y="1124019"/>
                </a:cubicBezTo>
                <a:cubicBezTo>
                  <a:pt x="282021" y="1123774"/>
                  <a:pt x="283242" y="1123774"/>
                  <a:pt x="282753" y="1122066"/>
                </a:cubicBezTo>
                <a:cubicBezTo>
                  <a:pt x="282021" y="1117916"/>
                  <a:pt x="281777" y="1116940"/>
                  <a:pt x="280312" y="1113767"/>
                </a:cubicBezTo>
                <a:cubicBezTo>
                  <a:pt x="280312" y="1113279"/>
                  <a:pt x="281045" y="1113279"/>
                  <a:pt x="281045" y="1112546"/>
                </a:cubicBezTo>
                <a:cubicBezTo>
                  <a:pt x="279825" y="1110350"/>
                  <a:pt x="280312" y="1106688"/>
                  <a:pt x="279092" y="1104248"/>
                </a:cubicBezTo>
                <a:cubicBezTo>
                  <a:pt x="281533" y="1100098"/>
                  <a:pt x="279092" y="1096681"/>
                  <a:pt x="282753" y="1094240"/>
                </a:cubicBezTo>
                <a:cubicBezTo>
                  <a:pt x="283486" y="1095216"/>
                  <a:pt x="285194" y="1094972"/>
                  <a:pt x="285438" y="1096437"/>
                </a:cubicBezTo>
                <a:cubicBezTo>
                  <a:pt x="284950" y="1101074"/>
                  <a:pt x="287147" y="1104980"/>
                  <a:pt x="288123" y="1109617"/>
                </a:cubicBezTo>
                <a:cubicBezTo>
                  <a:pt x="288855" y="1114499"/>
                  <a:pt x="288368" y="1119381"/>
                  <a:pt x="288855" y="1124019"/>
                </a:cubicBezTo>
                <a:cubicBezTo>
                  <a:pt x="290076" y="1133538"/>
                  <a:pt x="292273" y="1142813"/>
                  <a:pt x="293737" y="1152333"/>
                </a:cubicBezTo>
                <a:cubicBezTo>
                  <a:pt x="293981" y="1155994"/>
                  <a:pt x="293737" y="1159899"/>
                  <a:pt x="294225" y="1164049"/>
                </a:cubicBezTo>
                <a:cubicBezTo>
                  <a:pt x="296666" y="1183332"/>
                  <a:pt x="294225" y="1202370"/>
                  <a:pt x="293249" y="1220677"/>
                </a:cubicBezTo>
                <a:cubicBezTo>
                  <a:pt x="292761" y="1229220"/>
                  <a:pt x="293249" y="1238007"/>
                  <a:pt x="292273" y="1246306"/>
                </a:cubicBezTo>
                <a:cubicBezTo>
                  <a:pt x="291540" y="1253385"/>
                  <a:pt x="287879" y="1259731"/>
                  <a:pt x="288368" y="1266809"/>
                </a:cubicBezTo>
                <a:cubicBezTo>
                  <a:pt x="289099" y="1266809"/>
                  <a:pt x="290076" y="1266809"/>
                  <a:pt x="290564" y="1266809"/>
                </a:cubicBezTo>
                <a:lnTo>
                  <a:pt x="290320" y="1267541"/>
                </a:lnTo>
                <a:lnTo>
                  <a:pt x="291296" y="1267297"/>
                </a:lnTo>
                <a:lnTo>
                  <a:pt x="293004" y="1266809"/>
                </a:lnTo>
                <a:lnTo>
                  <a:pt x="293980" y="1267541"/>
                </a:lnTo>
                <a:lnTo>
                  <a:pt x="293493" y="1268518"/>
                </a:lnTo>
                <a:lnTo>
                  <a:pt x="291540" y="1268762"/>
                </a:lnTo>
                <a:lnTo>
                  <a:pt x="290563" y="1268762"/>
                </a:lnTo>
                <a:lnTo>
                  <a:pt x="290319" y="1268762"/>
                </a:lnTo>
                <a:lnTo>
                  <a:pt x="290150" y="1268649"/>
                </a:lnTo>
                <a:lnTo>
                  <a:pt x="288123" y="1269494"/>
                </a:lnTo>
                <a:cubicBezTo>
                  <a:pt x="287635" y="1274132"/>
                  <a:pt x="285194" y="1279014"/>
                  <a:pt x="286415" y="1283651"/>
                </a:cubicBezTo>
                <a:cubicBezTo>
                  <a:pt x="283730" y="1286824"/>
                  <a:pt x="281533" y="1289998"/>
                  <a:pt x="277872" y="1291950"/>
                </a:cubicBezTo>
                <a:cubicBezTo>
                  <a:pt x="277139" y="1290486"/>
                  <a:pt x="276895" y="1288533"/>
                  <a:pt x="276407" y="1286580"/>
                </a:cubicBezTo>
                <a:cubicBezTo>
                  <a:pt x="275919" y="1284628"/>
                  <a:pt x="278360" y="1285116"/>
                  <a:pt x="277872" y="1283407"/>
                </a:cubicBezTo>
                <a:cubicBezTo>
                  <a:pt x="276895" y="1278770"/>
                  <a:pt x="279825" y="1277305"/>
                  <a:pt x="280068" y="1271691"/>
                </a:cubicBezTo>
                <a:lnTo>
                  <a:pt x="279675" y="1271534"/>
                </a:lnTo>
                <a:lnTo>
                  <a:pt x="279580" y="1271692"/>
                </a:lnTo>
                <a:lnTo>
                  <a:pt x="278604" y="1271936"/>
                </a:lnTo>
                <a:lnTo>
                  <a:pt x="278187" y="1271936"/>
                </a:lnTo>
                <a:lnTo>
                  <a:pt x="269084" y="1277305"/>
                </a:lnTo>
                <a:cubicBezTo>
                  <a:pt x="269328" y="1273887"/>
                  <a:pt x="271281" y="1272423"/>
                  <a:pt x="273721" y="1271446"/>
                </a:cubicBezTo>
                <a:lnTo>
                  <a:pt x="273965" y="1271446"/>
                </a:lnTo>
                <a:lnTo>
                  <a:pt x="272989" y="1270470"/>
                </a:lnTo>
                <a:lnTo>
                  <a:pt x="272989" y="1270315"/>
                </a:lnTo>
                <a:lnTo>
                  <a:pt x="266643" y="1265102"/>
                </a:lnTo>
                <a:cubicBezTo>
                  <a:pt x="266643" y="1264614"/>
                  <a:pt x="266643" y="1263882"/>
                  <a:pt x="266643" y="1262905"/>
                </a:cubicBezTo>
                <a:cubicBezTo>
                  <a:pt x="259076" y="1256315"/>
                  <a:pt x="255171" y="1245575"/>
                  <a:pt x="248581" y="1238008"/>
                </a:cubicBezTo>
                <a:cubicBezTo>
                  <a:pt x="248581" y="1236788"/>
                  <a:pt x="247848" y="1236300"/>
                  <a:pt x="248092" y="1234835"/>
                </a:cubicBezTo>
                <a:cubicBezTo>
                  <a:pt x="245408" y="1233859"/>
                  <a:pt x="244187" y="1230930"/>
                  <a:pt x="242478" y="1229221"/>
                </a:cubicBezTo>
                <a:cubicBezTo>
                  <a:pt x="233203" y="1213112"/>
                  <a:pt x="222219" y="1198466"/>
                  <a:pt x="211968" y="1183333"/>
                </a:cubicBezTo>
                <a:cubicBezTo>
                  <a:pt x="211235" y="1182357"/>
                  <a:pt x="211235" y="1180892"/>
                  <a:pt x="210991" y="1179672"/>
                </a:cubicBezTo>
                <a:cubicBezTo>
                  <a:pt x="205133" y="1174302"/>
                  <a:pt x="202448" y="1166003"/>
                  <a:pt x="197322" y="1160145"/>
                </a:cubicBezTo>
                <a:cubicBezTo>
                  <a:pt x="197078" y="1158924"/>
                  <a:pt x="196834" y="1157704"/>
                  <a:pt x="196346" y="1156483"/>
                </a:cubicBezTo>
                <a:cubicBezTo>
                  <a:pt x="193905" y="1155019"/>
                  <a:pt x="192440" y="1152578"/>
                  <a:pt x="191220" y="1150625"/>
                </a:cubicBezTo>
                <a:cubicBezTo>
                  <a:pt x="191709" y="1150625"/>
                  <a:pt x="191953" y="1150381"/>
                  <a:pt x="192196" y="1150137"/>
                </a:cubicBezTo>
                <a:cubicBezTo>
                  <a:pt x="190244" y="1147208"/>
                  <a:pt x="185850" y="1144523"/>
                  <a:pt x="186827" y="1141106"/>
                </a:cubicBezTo>
                <a:cubicBezTo>
                  <a:pt x="185362" y="1140862"/>
                  <a:pt x="184630" y="1139397"/>
                  <a:pt x="183897" y="1138421"/>
                </a:cubicBezTo>
                <a:cubicBezTo>
                  <a:pt x="181213" y="1133051"/>
                  <a:pt x="176819" y="1128902"/>
                  <a:pt x="174867" y="1123043"/>
                </a:cubicBezTo>
                <a:cubicBezTo>
                  <a:pt x="174134" y="1123043"/>
                  <a:pt x="173158" y="1123043"/>
                  <a:pt x="173158" y="1122311"/>
                </a:cubicBezTo>
                <a:cubicBezTo>
                  <a:pt x="170961" y="1114745"/>
                  <a:pt x="167055" y="1111327"/>
                  <a:pt x="162906" y="1105713"/>
                </a:cubicBezTo>
                <a:cubicBezTo>
                  <a:pt x="162906" y="1104249"/>
                  <a:pt x="162662" y="1103272"/>
                  <a:pt x="162417" y="1102784"/>
                </a:cubicBezTo>
                <a:cubicBezTo>
                  <a:pt x="160954" y="1102540"/>
                  <a:pt x="160465" y="1101076"/>
                  <a:pt x="158024" y="1101808"/>
                </a:cubicBezTo>
                <a:cubicBezTo>
                  <a:pt x="157537" y="1102540"/>
                  <a:pt x="157781" y="1102540"/>
                  <a:pt x="158024" y="1103272"/>
                </a:cubicBezTo>
                <a:lnTo>
                  <a:pt x="157732" y="1103491"/>
                </a:lnTo>
                <a:lnTo>
                  <a:pt x="159733" y="1104491"/>
                </a:lnTo>
                <a:lnTo>
                  <a:pt x="159977" y="1104491"/>
                </a:lnTo>
                <a:cubicBezTo>
                  <a:pt x="160465" y="1104735"/>
                  <a:pt x="160465" y="1105223"/>
                  <a:pt x="160465" y="1105712"/>
                </a:cubicBezTo>
                <a:cubicBezTo>
                  <a:pt x="160465" y="1105956"/>
                  <a:pt x="160221" y="1106200"/>
                  <a:pt x="159733" y="1106200"/>
                </a:cubicBezTo>
                <a:lnTo>
                  <a:pt x="159489" y="1106200"/>
                </a:lnTo>
                <a:lnTo>
                  <a:pt x="159001" y="1105956"/>
                </a:lnTo>
                <a:lnTo>
                  <a:pt x="157342" y="1105034"/>
                </a:lnTo>
                <a:lnTo>
                  <a:pt x="145088" y="1108398"/>
                </a:lnTo>
                <a:cubicBezTo>
                  <a:pt x="147529" y="1114500"/>
                  <a:pt x="151190" y="1119626"/>
                  <a:pt x="155095" y="1124264"/>
                </a:cubicBezTo>
                <a:cubicBezTo>
                  <a:pt x="159245" y="1122555"/>
                  <a:pt x="165836" y="1120359"/>
                  <a:pt x="170229" y="1123288"/>
                </a:cubicBezTo>
                <a:lnTo>
                  <a:pt x="170067" y="1123774"/>
                </a:lnTo>
                <a:lnTo>
                  <a:pt x="170229" y="1123774"/>
                </a:lnTo>
                <a:lnTo>
                  <a:pt x="171206" y="1124262"/>
                </a:lnTo>
                <a:lnTo>
                  <a:pt x="171937" y="1125239"/>
                </a:lnTo>
                <a:lnTo>
                  <a:pt x="170962" y="1125727"/>
                </a:lnTo>
                <a:lnTo>
                  <a:pt x="170962" y="1125483"/>
                </a:lnTo>
                <a:lnTo>
                  <a:pt x="170135" y="1125010"/>
                </a:lnTo>
                <a:lnTo>
                  <a:pt x="155828" y="1127193"/>
                </a:lnTo>
                <a:cubicBezTo>
                  <a:pt x="158756" y="1132319"/>
                  <a:pt x="161198" y="1137933"/>
                  <a:pt x="164859" y="1142326"/>
                </a:cubicBezTo>
                <a:cubicBezTo>
                  <a:pt x="166567" y="1145011"/>
                  <a:pt x="167544" y="1147940"/>
                  <a:pt x="169985" y="1150137"/>
                </a:cubicBezTo>
                <a:cubicBezTo>
                  <a:pt x="173158" y="1150625"/>
                  <a:pt x="188047" y="1147940"/>
                  <a:pt x="187071" y="1155019"/>
                </a:cubicBezTo>
                <a:cubicBezTo>
                  <a:pt x="183166" y="1152578"/>
                  <a:pt x="177551" y="1152090"/>
                  <a:pt x="171937" y="1153554"/>
                </a:cubicBezTo>
                <a:cubicBezTo>
                  <a:pt x="178528" y="1165271"/>
                  <a:pt x="187071" y="1174790"/>
                  <a:pt x="192928" y="1186750"/>
                </a:cubicBezTo>
                <a:cubicBezTo>
                  <a:pt x="195370" y="1186506"/>
                  <a:pt x="195126" y="1183333"/>
                  <a:pt x="196834" y="1182357"/>
                </a:cubicBezTo>
                <a:cubicBezTo>
                  <a:pt x="200739" y="1180404"/>
                  <a:pt x="210503" y="1180892"/>
                  <a:pt x="208795" y="1185530"/>
                </a:cubicBezTo>
                <a:cubicBezTo>
                  <a:pt x="205133" y="1183577"/>
                  <a:pt x="198787" y="1183089"/>
                  <a:pt x="197322" y="1187238"/>
                </a:cubicBezTo>
                <a:cubicBezTo>
                  <a:pt x="198299" y="1196025"/>
                  <a:pt x="205377" y="1198710"/>
                  <a:pt x="208795" y="1204813"/>
                </a:cubicBezTo>
                <a:lnTo>
                  <a:pt x="208062" y="1204813"/>
                </a:lnTo>
                <a:lnTo>
                  <a:pt x="208053" y="1204827"/>
                </a:lnTo>
                <a:lnTo>
                  <a:pt x="214652" y="1212134"/>
                </a:lnTo>
                <a:cubicBezTo>
                  <a:pt x="217338" y="1215307"/>
                  <a:pt x="220755" y="1218236"/>
                  <a:pt x="223195" y="1221653"/>
                </a:cubicBezTo>
                <a:cubicBezTo>
                  <a:pt x="223439" y="1222141"/>
                  <a:pt x="223439" y="1222385"/>
                  <a:pt x="223195" y="1222874"/>
                </a:cubicBezTo>
                <a:cubicBezTo>
                  <a:pt x="223195" y="1222874"/>
                  <a:pt x="222951" y="1223118"/>
                  <a:pt x="222707" y="1223118"/>
                </a:cubicBezTo>
                <a:cubicBezTo>
                  <a:pt x="222707" y="1223118"/>
                  <a:pt x="222463" y="1222874"/>
                  <a:pt x="222219" y="1222874"/>
                </a:cubicBezTo>
                <a:cubicBezTo>
                  <a:pt x="219778" y="1219456"/>
                  <a:pt x="216850" y="1216283"/>
                  <a:pt x="213676" y="1212866"/>
                </a:cubicBezTo>
                <a:cubicBezTo>
                  <a:pt x="211479" y="1210425"/>
                  <a:pt x="209038" y="1207984"/>
                  <a:pt x="206842" y="1205299"/>
                </a:cubicBezTo>
                <a:lnTo>
                  <a:pt x="206842" y="1205231"/>
                </a:lnTo>
                <a:lnTo>
                  <a:pt x="205865" y="1204813"/>
                </a:lnTo>
                <a:cubicBezTo>
                  <a:pt x="209039" y="1212623"/>
                  <a:pt x="214652" y="1217749"/>
                  <a:pt x="217338" y="1225560"/>
                </a:cubicBezTo>
                <a:cubicBezTo>
                  <a:pt x="218558" y="1225804"/>
                  <a:pt x="219534" y="1226292"/>
                  <a:pt x="220022" y="1227513"/>
                </a:cubicBezTo>
                <a:cubicBezTo>
                  <a:pt x="236376" y="1254850"/>
                  <a:pt x="255415" y="1279747"/>
                  <a:pt x="273721" y="1305132"/>
                </a:cubicBezTo>
                <a:lnTo>
                  <a:pt x="276635" y="1304743"/>
                </a:lnTo>
                <a:lnTo>
                  <a:pt x="277139" y="1304643"/>
                </a:lnTo>
                <a:lnTo>
                  <a:pt x="277192" y="1304669"/>
                </a:lnTo>
                <a:lnTo>
                  <a:pt x="277383" y="1304644"/>
                </a:lnTo>
                <a:lnTo>
                  <a:pt x="277382" y="1304645"/>
                </a:lnTo>
                <a:lnTo>
                  <a:pt x="283577" y="1302599"/>
                </a:lnTo>
                <a:cubicBezTo>
                  <a:pt x="286048" y="1301897"/>
                  <a:pt x="288489" y="1301591"/>
                  <a:pt x="290320" y="1302690"/>
                </a:cubicBezTo>
                <a:cubicBezTo>
                  <a:pt x="290320" y="1303422"/>
                  <a:pt x="290320" y="1304155"/>
                  <a:pt x="290320" y="1304887"/>
                </a:cubicBezTo>
                <a:cubicBezTo>
                  <a:pt x="284706" y="1303911"/>
                  <a:pt x="280801" y="1307084"/>
                  <a:pt x="277139" y="1306596"/>
                </a:cubicBezTo>
                <a:lnTo>
                  <a:pt x="277162" y="1306480"/>
                </a:lnTo>
                <a:lnTo>
                  <a:pt x="274942" y="1307085"/>
                </a:lnTo>
                <a:cubicBezTo>
                  <a:pt x="278359" y="1310746"/>
                  <a:pt x="278603" y="1317337"/>
                  <a:pt x="284461" y="1317825"/>
                </a:cubicBezTo>
                <a:cubicBezTo>
                  <a:pt x="288611" y="1302936"/>
                  <a:pt x="304232" y="1300495"/>
                  <a:pt x="311555" y="1289023"/>
                </a:cubicBezTo>
                <a:cubicBezTo>
                  <a:pt x="309602" y="1280724"/>
                  <a:pt x="312287" y="1275110"/>
                  <a:pt x="310823" y="1266322"/>
                </a:cubicBezTo>
                <a:cubicBezTo>
                  <a:pt x="312775" y="1263882"/>
                  <a:pt x="310823" y="1261441"/>
                  <a:pt x="310823" y="1258512"/>
                </a:cubicBezTo>
                <a:cubicBezTo>
                  <a:pt x="310579" y="1257535"/>
                  <a:pt x="311311" y="1256315"/>
                  <a:pt x="311067" y="1255094"/>
                </a:cubicBezTo>
                <a:cubicBezTo>
                  <a:pt x="311067" y="1251677"/>
                  <a:pt x="309358" y="1248260"/>
                  <a:pt x="309114" y="1244355"/>
                </a:cubicBezTo>
                <a:cubicBezTo>
                  <a:pt x="308382" y="1235323"/>
                  <a:pt x="309358" y="1225560"/>
                  <a:pt x="306917" y="1217749"/>
                </a:cubicBezTo>
                <a:cubicBezTo>
                  <a:pt x="309602" y="1214088"/>
                  <a:pt x="306185" y="1210182"/>
                  <a:pt x="308382" y="1206033"/>
                </a:cubicBezTo>
                <a:cubicBezTo>
                  <a:pt x="306917" y="1206033"/>
                  <a:pt x="307405" y="1203836"/>
                  <a:pt x="306185" y="1203592"/>
                </a:cubicBezTo>
                <a:cubicBezTo>
                  <a:pt x="306673" y="1202128"/>
                  <a:pt x="307162" y="1201151"/>
                  <a:pt x="307162" y="1199687"/>
                </a:cubicBezTo>
                <a:cubicBezTo>
                  <a:pt x="305941" y="1197002"/>
                  <a:pt x="306673" y="1192608"/>
                  <a:pt x="306673" y="1187482"/>
                </a:cubicBezTo>
                <a:cubicBezTo>
                  <a:pt x="306917" y="1181136"/>
                  <a:pt x="307405" y="1172349"/>
                  <a:pt x="305697" y="1165026"/>
                </a:cubicBezTo>
                <a:cubicBezTo>
                  <a:pt x="308138" y="1165271"/>
                  <a:pt x="305453" y="1163806"/>
                  <a:pt x="306673" y="1163806"/>
                </a:cubicBezTo>
                <a:cubicBezTo>
                  <a:pt x="305209" y="1158192"/>
                  <a:pt x="306185" y="1152334"/>
                  <a:pt x="304965" y="1146964"/>
                </a:cubicBezTo>
                <a:cubicBezTo>
                  <a:pt x="304232" y="1143059"/>
                  <a:pt x="304232" y="1137201"/>
                  <a:pt x="304477" y="1134027"/>
                </a:cubicBezTo>
                <a:cubicBezTo>
                  <a:pt x="304965" y="1130610"/>
                  <a:pt x="306185" y="1127193"/>
                  <a:pt x="303988" y="1123776"/>
                </a:cubicBezTo>
                <a:cubicBezTo>
                  <a:pt x="298862" y="1124752"/>
                  <a:pt x="295689" y="1123288"/>
                  <a:pt x="292028" y="1122799"/>
                </a:cubicBezTo>
                <a:cubicBezTo>
                  <a:pt x="292150" y="1120114"/>
                  <a:pt x="293798" y="1119748"/>
                  <a:pt x="295720" y="1119932"/>
                </a:cubicBezTo>
                <a:lnTo>
                  <a:pt x="300047" y="1120278"/>
                </a:lnTo>
                <a:lnTo>
                  <a:pt x="294957" y="1113279"/>
                </a:lnTo>
                <a:cubicBezTo>
                  <a:pt x="294225" y="1112058"/>
                  <a:pt x="293004" y="1110838"/>
                  <a:pt x="291784" y="1109862"/>
                </a:cubicBezTo>
                <a:lnTo>
                  <a:pt x="291873" y="1109416"/>
                </a:lnTo>
                <a:lnTo>
                  <a:pt x="288855" y="1105469"/>
                </a:lnTo>
                <a:cubicBezTo>
                  <a:pt x="289587" y="1104249"/>
                  <a:pt x="289587" y="1103028"/>
                  <a:pt x="291052" y="1102540"/>
                </a:cubicBezTo>
                <a:cubicBezTo>
                  <a:pt x="296178" y="1103028"/>
                  <a:pt x="299839" y="1107910"/>
                  <a:pt x="304721" y="1106446"/>
                </a:cubicBezTo>
                <a:cubicBezTo>
                  <a:pt x="305941" y="1104005"/>
                  <a:pt x="303988" y="1100588"/>
                  <a:pt x="304232" y="1096926"/>
                </a:cubicBezTo>
                <a:lnTo>
                  <a:pt x="301635" y="1095022"/>
                </a:lnTo>
                <a:lnTo>
                  <a:pt x="301548" y="1095460"/>
                </a:lnTo>
                <a:lnTo>
                  <a:pt x="301060" y="1095460"/>
                </a:lnTo>
                <a:lnTo>
                  <a:pt x="300327" y="1095216"/>
                </a:lnTo>
                <a:lnTo>
                  <a:pt x="300083" y="1095216"/>
                </a:lnTo>
                <a:lnTo>
                  <a:pt x="299595" y="1094484"/>
                </a:lnTo>
                <a:lnTo>
                  <a:pt x="299595" y="1093404"/>
                </a:lnTo>
                <a:lnTo>
                  <a:pt x="293248" y="1092044"/>
                </a:lnTo>
                <a:cubicBezTo>
                  <a:pt x="292760" y="1092777"/>
                  <a:pt x="293737" y="1092777"/>
                  <a:pt x="293737" y="1093509"/>
                </a:cubicBezTo>
                <a:lnTo>
                  <a:pt x="293004" y="1093753"/>
                </a:lnTo>
                <a:lnTo>
                  <a:pt x="292436" y="1094321"/>
                </a:lnTo>
                <a:lnTo>
                  <a:pt x="293248" y="1094484"/>
                </a:lnTo>
                <a:lnTo>
                  <a:pt x="293737" y="1094972"/>
                </a:lnTo>
                <a:lnTo>
                  <a:pt x="294957" y="1096437"/>
                </a:lnTo>
                <a:lnTo>
                  <a:pt x="294469" y="1097413"/>
                </a:lnTo>
                <a:lnTo>
                  <a:pt x="293737" y="1096925"/>
                </a:lnTo>
                <a:lnTo>
                  <a:pt x="293004" y="1096193"/>
                </a:lnTo>
                <a:lnTo>
                  <a:pt x="292028" y="1095216"/>
                </a:lnTo>
                <a:lnTo>
                  <a:pt x="292028" y="1094730"/>
                </a:lnTo>
                <a:lnTo>
                  <a:pt x="291784" y="1094974"/>
                </a:lnTo>
                <a:cubicBezTo>
                  <a:pt x="287390" y="1096194"/>
                  <a:pt x="291540" y="1089115"/>
                  <a:pt x="288611" y="1088871"/>
                </a:cubicBezTo>
                <a:cubicBezTo>
                  <a:pt x="287879" y="1090580"/>
                  <a:pt x="288123" y="1093509"/>
                  <a:pt x="284950" y="1093265"/>
                </a:cubicBezTo>
                <a:cubicBezTo>
                  <a:pt x="282020" y="1089115"/>
                  <a:pt x="281776" y="1085454"/>
                  <a:pt x="279092" y="1081549"/>
                </a:cubicBezTo>
                <a:cubicBezTo>
                  <a:pt x="279092" y="1080816"/>
                  <a:pt x="280556" y="1081305"/>
                  <a:pt x="280800" y="1080328"/>
                </a:cubicBezTo>
                <a:cubicBezTo>
                  <a:pt x="276162" y="1074470"/>
                  <a:pt x="275674" y="1067880"/>
                  <a:pt x="276895" y="1061045"/>
                </a:cubicBezTo>
                <a:cubicBezTo>
                  <a:pt x="274698" y="1058605"/>
                  <a:pt x="271280" y="1057140"/>
                  <a:pt x="267375" y="1056408"/>
                </a:cubicBezTo>
                <a:cubicBezTo>
                  <a:pt x="265911" y="1051038"/>
                  <a:pt x="258588" y="1050794"/>
                  <a:pt x="257612" y="1044692"/>
                </a:cubicBezTo>
                <a:cubicBezTo>
                  <a:pt x="253462" y="1042251"/>
                  <a:pt x="248336" y="1040298"/>
                  <a:pt x="246628" y="1035172"/>
                </a:cubicBezTo>
                <a:cubicBezTo>
                  <a:pt x="245408" y="1035416"/>
                  <a:pt x="244675" y="1035172"/>
                  <a:pt x="244187" y="1034684"/>
                </a:cubicBezTo>
                <a:cubicBezTo>
                  <a:pt x="242234" y="1029802"/>
                  <a:pt x="237109" y="1028826"/>
                  <a:pt x="235155" y="1024188"/>
                </a:cubicBezTo>
                <a:cubicBezTo>
                  <a:pt x="223439" y="1015889"/>
                  <a:pt x="215141" y="1004173"/>
                  <a:pt x="201960" y="997095"/>
                </a:cubicBezTo>
                <a:cubicBezTo>
                  <a:pt x="198299" y="992457"/>
                  <a:pt x="192928" y="989772"/>
                  <a:pt x="187803" y="986599"/>
                </a:cubicBezTo>
                <a:cubicBezTo>
                  <a:pt x="182189" y="980985"/>
                  <a:pt x="175110" y="976347"/>
                  <a:pt x="167544" y="972930"/>
                </a:cubicBezTo>
                <a:cubicBezTo>
                  <a:pt x="167055" y="970977"/>
                  <a:pt x="164859" y="970977"/>
                  <a:pt x="164371" y="969025"/>
                </a:cubicBezTo>
                <a:cubicBezTo>
                  <a:pt x="158512" y="967804"/>
                  <a:pt x="155828" y="963167"/>
                  <a:pt x="149238" y="962190"/>
                </a:cubicBezTo>
                <a:close/>
                <a:moveTo>
                  <a:pt x="562061" y="961236"/>
                </a:moveTo>
                <a:lnTo>
                  <a:pt x="561988" y="961456"/>
                </a:lnTo>
                <a:lnTo>
                  <a:pt x="561808" y="961726"/>
                </a:lnTo>
                <a:lnTo>
                  <a:pt x="569067" y="964387"/>
                </a:lnTo>
                <a:cubicBezTo>
                  <a:pt x="569067" y="962922"/>
                  <a:pt x="567724" y="962007"/>
                  <a:pt x="566137" y="961519"/>
                </a:cubicBezTo>
                <a:close/>
                <a:moveTo>
                  <a:pt x="1212480" y="960970"/>
                </a:moveTo>
                <a:cubicBezTo>
                  <a:pt x="1212968" y="963411"/>
                  <a:pt x="1212968" y="965363"/>
                  <a:pt x="1214188" y="966340"/>
                </a:cubicBezTo>
                <a:cubicBezTo>
                  <a:pt x="1216873" y="966096"/>
                  <a:pt x="1218094" y="964875"/>
                  <a:pt x="1220046" y="964143"/>
                </a:cubicBezTo>
                <a:cubicBezTo>
                  <a:pt x="1218826" y="960482"/>
                  <a:pt x="1214920" y="961702"/>
                  <a:pt x="1212480" y="960970"/>
                </a:cubicBezTo>
                <a:close/>
                <a:moveTo>
                  <a:pt x="1338184" y="960726"/>
                </a:moveTo>
                <a:cubicBezTo>
                  <a:pt x="1332326" y="962678"/>
                  <a:pt x="1323539" y="962190"/>
                  <a:pt x="1319146" y="965363"/>
                </a:cubicBezTo>
                <a:cubicBezTo>
                  <a:pt x="1325736" y="966340"/>
                  <a:pt x="1334279" y="962434"/>
                  <a:pt x="1340625" y="963167"/>
                </a:cubicBezTo>
                <a:cubicBezTo>
                  <a:pt x="1341113" y="961458"/>
                  <a:pt x="1339405" y="961214"/>
                  <a:pt x="1338184" y="960726"/>
                </a:cubicBezTo>
                <a:close/>
                <a:moveTo>
                  <a:pt x="1202228" y="960726"/>
                </a:moveTo>
                <a:cubicBezTo>
                  <a:pt x="1202228" y="961702"/>
                  <a:pt x="1202228" y="962434"/>
                  <a:pt x="1201496" y="962678"/>
                </a:cubicBezTo>
                <a:cubicBezTo>
                  <a:pt x="1204424" y="963167"/>
                  <a:pt x="1201496" y="969025"/>
                  <a:pt x="1204913" y="970001"/>
                </a:cubicBezTo>
                <a:cubicBezTo>
                  <a:pt x="1204913" y="969757"/>
                  <a:pt x="1205401" y="969513"/>
                  <a:pt x="1206133" y="969513"/>
                </a:cubicBezTo>
                <a:cubicBezTo>
                  <a:pt x="1204424" y="965607"/>
                  <a:pt x="1204424" y="962434"/>
                  <a:pt x="1202228" y="960726"/>
                </a:cubicBezTo>
                <a:close/>
                <a:moveTo>
                  <a:pt x="560035" y="959749"/>
                </a:moveTo>
                <a:lnTo>
                  <a:pt x="561499" y="961213"/>
                </a:lnTo>
                <a:lnTo>
                  <a:pt x="561500" y="961212"/>
                </a:lnTo>
                <a:lnTo>
                  <a:pt x="561662" y="960726"/>
                </a:lnTo>
                <a:lnTo>
                  <a:pt x="561500" y="960726"/>
                </a:lnTo>
                <a:cubicBezTo>
                  <a:pt x="560768" y="960482"/>
                  <a:pt x="560768" y="959749"/>
                  <a:pt x="560035" y="959749"/>
                </a:cubicBezTo>
                <a:close/>
                <a:moveTo>
                  <a:pt x="443362" y="959261"/>
                </a:moveTo>
                <a:cubicBezTo>
                  <a:pt x="443362" y="959994"/>
                  <a:pt x="443362" y="960726"/>
                  <a:pt x="443362" y="961702"/>
                </a:cubicBezTo>
                <a:lnTo>
                  <a:pt x="446875" y="963458"/>
                </a:lnTo>
                <a:lnTo>
                  <a:pt x="447023" y="963409"/>
                </a:lnTo>
                <a:cubicBezTo>
                  <a:pt x="447511" y="963653"/>
                  <a:pt x="448244" y="963897"/>
                  <a:pt x="449220" y="964385"/>
                </a:cubicBezTo>
                <a:lnTo>
                  <a:pt x="451959" y="965527"/>
                </a:lnTo>
                <a:lnTo>
                  <a:pt x="451905" y="965363"/>
                </a:lnTo>
                <a:cubicBezTo>
                  <a:pt x="452637" y="963899"/>
                  <a:pt x="447023" y="959505"/>
                  <a:pt x="443362" y="959261"/>
                </a:cubicBezTo>
                <a:close/>
                <a:moveTo>
                  <a:pt x="435018" y="959081"/>
                </a:moveTo>
                <a:lnTo>
                  <a:pt x="435063" y="959261"/>
                </a:lnTo>
                <a:cubicBezTo>
                  <a:pt x="434331" y="958773"/>
                  <a:pt x="434087" y="959261"/>
                  <a:pt x="434087" y="959749"/>
                </a:cubicBezTo>
                <a:lnTo>
                  <a:pt x="441317" y="965776"/>
                </a:lnTo>
                <a:lnTo>
                  <a:pt x="441289" y="965790"/>
                </a:lnTo>
                <a:lnTo>
                  <a:pt x="441401" y="965846"/>
                </a:lnTo>
                <a:lnTo>
                  <a:pt x="441317" y="965776"/>
                </a:lnTo>
                <a:lnTo>
                  <a:pt x="442141" y="965363"/>
                </a:lnTo>
                <a:lnTo>
                  <a:pt x="437358" y="959861"/>
                </a:lnTo>
                <a:close/>
                <a:moveTo>
                  <a:pt x="1151702" y="958529"/>
                </a:moveTo>
                <a:cubicBezTo>
                  <a:pt x="1151702" y="960238"/>
                  <a:pt x="1153655" y="961214"/>
                  <a:pt x="1152190" y="962190"/>
                </a:cubicBezTo>
                <a:cubicBezTo>
                  <a:pt x="1153410" y="962678"/>
                  <a:pt x="1154143" y="963655"/>
                  <a:pt x="1156095" y="963411"/>
                </a:cubicBezTo>
                <a:cubicBezTo>
                  <a:pt x="1156095" y="962190"/>
                  <a:pt x="1155119" y="961946"/>
                  <a:pt x="1155607" y="960238"/>
                </a:cubicBezTo>
                <a:cubicBezTo>
                  <a:pt x="1153899" y="959994"/>
                  <a:pt x="1153410" y="958773"/>
                  <a:pt x="1151702" y="958529"/>
                </a:cubicBezTo>
                <a:close/>
                <a:moveTo>
                  <a:pt x="423347" y="958041"/>
                </a:moveTo>
                <a:cubicBezTo>
                  <a:pt x="425543" y="961458"/>
                  <a:pt x="426276" y="965363"/>
                  <a:pt x="429693" y="967560"/>
                </a:cubicBezTo>
                <a:lnTo>
                  <a:pt x="429865" y="967560"/>
                </a:lnTo>
                <a:lnTo>
                  <a:pt x="429205" y="965362"/>
                </a:lnTo>
                <a:lnTo>
                  <a:pt x="428961" y="963409"/>
                </a:lnTo>
                <a:lnTo>
                  <a:pt x="429009" y="963265"/>
                </a:lnTo>
                <a:lnTo>
                  <a:pt x="428717" y="963411"/>
                </a:lnTo>
                <a:cubicBezTo>
                  <a:pt x="427252" y="961458"/>
                  <a:pt x="426764" y="956576"/>
                  <a:pt x="423347" y="958041"/>
                </a:cubicBezTo>
                <a:close/>
                <a:moveTo>
                  <a:pt x="448738" y="957476"/>
                </a:moveTo>
                <a:lnTo>
                  <a:pt x="448733" y="957552"/>
                </a:lnTo>
                <a:lnTo>
                  <a:pt x="448081" y="957943"/>
                </a:lnTo>
                <a:lnTo>
                  <a:pt x="449220" y="959994"/>
                </a:lnTo>
                <a:cubicBezTo>
                  <a:pt x="449220" y="959017"/>
                  <a:pt x="449220" y="958529"/>
                  <a:pt x="449220" y="957797"/>
                </a:cubicBezTo>
                <a:close/>
                <a:moveTo>
                  <a:pt x="268108" y="957309"/>
                </a:moveTo>
                <a:lnTo>
                  <a:pt x="267784" y="957471"/>
                </a:lnTo>
                <a:lnTo>
                  <a:pt x="268108" y="957795"/>
                </a:lnTo>
                <a:close/>
                <a:moveTo>
                  <a:pt x="698127" y="955659"/>
                </a:moveTo>
                <a:cubicBezTo>
                  <a:pt x="699531" y="954744"/>
                  <a:pt x="701117" y="954622"/>
                  <a:pt x="702094" y="956331"/>
                </a:cubicBezTo>
                <a:cubicBezTo>
                  <a:pt x="701850" y="960480"/>
                  <a:pt x="697457" y="959748"/>
                  <a:pt x="695260" y="959748"/>
                </a:cubicBezTo>
                <a:cubicBezTo>
                  <a:pt x="695504" y="958283"/>
                  <a:pt x="696724" y="956575"/>
                  <a:pt x="698127" y="955659"/>
                </a:cubicBezTo>
                <a:close/>
                <a:moveTo>
                  <a:pt x="433617" y="955033"/>
                </a:moveTo>
                <a:lnTo>
                  <a:pt x="435551" y="958041"/>
                </a:lnTo>
                <a:lnTo>
                  <a:pt x="435466" y="958069"/>
                </a:lnTo>
                <a:lnTo>
                  <a:pt x="437749" y="958771"/>
                </a:lnTo>
                <a:lnTo>
                  <a:pt x="437844" y="958914"/>
                </a:lnTo>
                <a:lnTo>
                  <a:pt x="437748" y="958529"/>
                </a:lnTo>
                <a:cubicBezTo>
                  <a:pt x="437992" y="956332"/>
                  <a:pt x="436039" y="956332"/>
                  <a:pt x="435307" y="955356"/>
                </a:cubicBezTo>
                <a:lnTo>
                  <a:pt x="435307" y="955355"/>
                </a:lnTo>
                <a:lnTo>
                  <a:pt x="435064" y="955355"/>
                </a:lnTo>
                <a:close/>
                <a:moveTo>
                  <a:pt x="1324515" y="953647"/>
                </a:moveTo>
                <a:cubicBezTo>
                  <a:pt x="1322319" y="954624"/>
                  <a:pt x="1321830" y="957064"/>
                  <a:pt x="1321342" y="959749"/>
                </a:cubicBezTo>
                <a:cubicBezTo>
                  <a:pt x="1326712" y="958773"/>
                  <a:pt x="1337940" y="959749"/>
                  <a:pt x="1340381" y="953891"/>
                </a:cubicBezTo>
                <a:cubicBezTo>
                  <a:pt x="1333791" y="952427"/>
                  <a:pt x="1331350" y="953891"/>
                  <a:pt x="1324515" y="953647"/>
                </a:cubicBezTo>
                <a:close/>
                <a:moveTo>
                  <a:pt x="443362" y="953078"/>
                </a:moveTo>
                <a:lnTo>
                  <a:pt x="443118" y="953159"/>
                </a:lnTo>
                <a:lnTo>
                  <a:pt x="443362" y="953891"/>
                </a:lnTo>
                <a:cubicBezTo>
                  <a:pt x="442630" y="954135"/>
                  <a:pt x="442385" y="953159"/>
                  <a:pt x="441409" y="953647"/>
                </a:cubicBezTo>
                <a:cubicBezTo>
                  <a:pt x="441165" y="954868"/>
                  <a:pt x="441897" y="955112"/>
                  <a:pt x="443362" y="954868"/>
                </a:cubicBezTo>
                <a:lnTo>
                  <a:pt x="444094" y="954624"/>
                </a:lnTo>
                <a:lnTo>
                  <a:pt x="444093" y="954622"/>
                </a:lnTo>
                <a:lnTo>
                  <a:pt x="443362" y="953646"/>
                </a:lnTo>
                <a:close/>
                <a:moveTo>
                  <a:pt x="1309382" y="952915"/>
                </a:moveTo>
                <a:cubicBezTo>
                  <a:pt x="1308894" y="955356"/>
                  <a:pt x="1310603" y="956088"/>
                  <a:pt x="1311579" y="957553"/>
                </a:cubicBezTo>
                <a:cubicBezTo>
                  <a:pt x="1312555" y="958041"/>
                  <a:pt x="1312067" y="960238"/>
                  <a:pt x="1313775" y="960238"/>
                </a:cubicBezTo>
                <a:cubicBezTo>
                  <a:pt x="1314264" y="958529"/>
                  <a:pt x="1313775" y="954624"/>
                  <a:pt x="1314752" y="952915"/>
                </a:cubicBezTo>
                <a:cubicBezTo>
                  <a:pt x="1313043" y="952915"/>
                  <a:pt x="1310846" y="952915"/>
                  <a:pt x="1309382" y="952915"/>
                </a:cubicBezTo>
                <a:close/>
                <a:moveTo>
                  <a:pt x="444091" y="952913"/>
                </a:moveTo>
                <a:lnTo>
                  <a:pt x="444094" y="952914"/>
                </a:lnTo>
                <a:lnTo>
                  <a:pt x="444582" y="953524"/>
                </a:lnTo>
                <a:lnTo>
                  <a:pt x="444582" y="952915"/>
                </a:lnTo>
                <a:lnTo>
                  <a:pt x="445559" y="953159"/>
                </a:lnTo>
                <a:lnTo>
                  <a:pt x="445657" y="953011"/>
                </a:lnTo>
                <a:lnTo>
                  <a:pt x="445559" y="952913"/>
                </a:lnTo>
                <a:close/>
                <a:moveTo>
                  <a:pt x="1169032" y="952427"/>
                </a:moveTo>
                <a:cubicBezTo>
                  <a:pt x="1169032" y="952671"/>
                  <a:pt x="1169032" y="952915"/>
                  <a:pt x="1169032" y="953647"/>
                </a:cubicBezTo>
                <a:cubicBezTo>
                  <a:pt x="1169276" y="953647"/>
                  <a:pt x="1169520" y="953647"/>
                  <a:pt x="1170252" y="953647"/>
                </a:cubicBezTo>
                <a:cubicBezTo>
                  <a:pt x="1170252" y="952915"/>
                  <a:pt x="1170252" y="952671"/>
                  <a:pt x="1170252" y="952427"/>
                </a:cubicBezTo>
                <a:cubicBezTo>
                  <a:pt x="1169520" y="952427"/>
                  <a:pt x="1169276" y="952427"/>
                  <a:pt x="1169032" y="952427"/>
                </a:cubicBezTo>
                <a:close/>
                <a:moveTo>
                  <a:pt x="66491" y="952426"/>
                </a:moveTo>
                <a:lnTo>
                  <a:pt x="66492" y="952427"/>
                </a:lnTo>
                <a:cubicBezTo>
                  <a:pt x="64051" y="954868"/>
                  <a:pt x="57949" y="953891"/>
                  <a:pt x="57461" y="958041"/>
                </a:cubicBezTo>
                <a:cubicBezTo>
                  <a:pt x="59658" y="959994"/>
                  <a:pt x="59901" y="963655"/>
                  <a:pt x="62098" y="965363"/>
                </a:cubicBezTo>
                <a:cubicBezTo>
                  <a:pt x="64295" y="964143"/>
                  <a:pt x="65759" y="962923"/>
                  <a:pt x="68932" y="963167"/>
                </a:cubicBezTo>
                <a:lnTo>
                  <a:pt x="68769" y="963818"/>
                </a:lnTo>
                <a:lnTo>
                  <a:pt x="68933" y="963654"/>
                </a:lnTo>
                <a:cubicBezTo>
                  <a:pt x="69666" y="963410"/>
                  <a:pt x="70885" y="963410"/>
                  <a:pt x="71862" y="963410"/>
                </a:cubicBezTo>
                <a:lnTo>
                  <a:pt x="74057" y="963410"/>
                </a:lnTo>
                <a:lnTo>
                  <a:pt x="72594" y="958529"/>
                </a:lnTo>
                <a:cubicBezTo>
                  <a:pt x="71130" y="956088"/>
                  <a:pt x="70397" y="953159"/>
                  <a:pt x="67468" y="952427"/>
                </a:cubicBezTo>
                <a:lnTo>
                  <a:pt x="67468" y="952426"/>
                </a:lnTo>
                <a:close/>
                <a:moveTo>
                  <a:pt x="805587" y="952181"/>
                </a:moveTo>
                <a:cubicBezTo>
                  <a:pt x="805831" y="951937"/>
                  <a:pt x="806319" y="951937"/>
                  <a:pt x="806807" y="952181"/>
                </a:cubicBezTo>
                <a:cubicBezTo>
                  <a:pt x="815106" y="959748"/>
                  <a:pt x="823893" y="967558"/>
                  <a:pt x="832192" y="975369"/>
                </a:cubicBezTo>
                <a:cubicBezTo>
                  <a:pt x="835365" y="978786"/>
                  <a:pt x="838783" y="981471"/>
                  <a:pt x="841956" y="984645"/>
                </a:cubicBezTo>
                <a:cubicBezTo>
                  <a:pt x="842200" y="984889"/>
                  <a:pt x="842200" y="985377"/>
                  <a:pt x="841956" y="985621"/>
                </a:cubicBezTo>
                <a:cubicBezTo>
                  <a:pt x="841956" y="985865"/>
                  <a:pt x="841712" y="985865"/>
                  <a:pt x="841224" y="985865"/>
                </a:cubicBezTo>
                <a:cubicBezTo>
                  <a:pt x="841224" y="985865"/>
                  <a:pt x="840980" y="985865"/>
                  <a:pt x="840735" y="985621"/>
                </a:cubicBezTo>
                <a:cubicBezTo>
                  <a:pt x="837562" y="982692"/>
                  <a:pt x="834145" y="979763"/>
                  <a:pt x="830972" y="976346"/>
                </a:cubicBezTo>
                <a:cubicBezTo>
                  <a:pt x="822673" y="968779"/>
                  <a:pt x="814374" y="960968"/>
                  <a:pt x="805587" y="953157"/>
                </a:cubicBezTo>
                <a:cubicBezTo>
                  <a:pt x="805343" y="952913"/>
                  <a:pt x="805343" y="952425"/>
                  <a:pt x="805587" y="952181"/>
                </a:cubicBezTo>
                <a:close/>
                <a:moveTo>
                  <a:pt x="469215" y="952050"/>
                </a:moveTo>
                <a:lnTo>
                  <a:pt x="467527" y="952426"/>
                </a:lnTo>
                <a:lnTo>
                  <a:pt x="466969" y="952565"/>
                </a:lnTo>
                <a:lnTo>
                  <a:pt x="468015" y="954134"/>
                </a:lnTo>
                <a:cubicBezTo>
                  <a:pt x="468503" y="954378"/>
                  <a:pt x="468747" y="954622"/>
                  <a:pt x="469235" y="955354"/>
                </a:cubicBezTo>
                <a:lnTo>
                  <a:pt x="469082" y="955813"/>
                </a:lnTo>
                <a:lnTo>
                  <a:pt x="469724" y="955599"/>
                </a:lnTo>
                <a:cubicBezTo>
                  <a:pt x="471433" y="956575"/>
                  <a:pt x="473629" y="960236"/>
                  <a:pt x="475338" y="959504"/>
                </a:cubicBezTo>
                <a:lnTo>
                  <a:pt x="475931" y="959059"/>
                </a:lnTo>
                <a:lnTo>
                  <a:pt x="473384" y="956087"/>
                </a:lnTo>
                <a:lnTo>
                  <a:pt x="469575" y="952053"/>
                </a:lnTo>
                <a:lnTo>
                  <a:pt x="469479" y="952182"/>
                </a:lnTo>
                <a:close/>
                <a:moveTo>
                  <a:pt x="435307" y="951695"/>
                </a:moveTo>
                <a:cubicBezTo>
                  <a:pt x="433110" y="951695"/>
                  <a:pt x="434087" y="952427"/>
                  <a:pt x="434331" y="953647"/>
                </a:cubicBezTo>
                <a:lnTo>
                  <a:pt x="434019" y="953751"/>
                </a:lnTo>
                <a:lnTo>
                  <a:pt x="435462" y="954111"/>
                </a:lnTo>
                <a:lnTo>
                  <a:pt x="435307" y="953647"/>
                </a:lnTo>
                <a:cubicBezTo>
                  <a:pt x="435307" y="952915"/>
                  <a:pt x="435307" y="952183"/>
                  <a:pt x="435307" y="951695"/>
                </a:cubicBezTo>
                <a:close/>
                <a:moveTo>
                  <a:pt x="128002" y="950230"/>
                </a:moveTo>
                <a:cubicBezTo>
                  <a:pt x="128245" y="952183"/>
                  <a:pt x="128734" y="953891"/>
                  <a:pt x="128489" y="955844"/>
                </a:cubicBezTo>
                <a:cubicBezTo>
                  <a:pt x="124584" y="963899"/>
                  <a:pt x="124828" y="974639"/>
                  <a:pt x="120679" y="981229"/>
                </a:cubicBezTo>
                <a:cubicBezTo>
                  <a:pt x="120679" y="985134"/>
                  <a:pt x="120191" y="988308"/>
                  <a:pt x="118238" y="990260"/>
                </a:cubicBezTo>
                <a:cubicBezTo>
                  <a:pt x="117750" y="991481"/>
                  <a:pt x="118727" y="991481"/>
                  <a:pt x="118727" y="992701"/>
                </a:cubicBezTo>
                <a:cubicBezTo>
                  <a:pt x="117018" y="994166"/>
                  <a:pt x="116285" y="996362"/>
                  <a:pt x="116041" y="998803"/>
                </a:cubicBezTo>
                <a:lnTo>
                  <a:pt x="115880" y="998857"/>
                </a:lnTo>
                <a:lnTo>
                  <a:pt x="116530" y="999290"/>
                </a:lnTo>
                <a:lnTo>
                  <a:pt x="116530" y="1000022"/>
                </a:lnTo>
                <a:lnTo>
                  <a:pt x="116286" y="1000267"/>
                </a:lnTo>
                <a:lnTo>
                  <a:pt x="116042" y="1000267"/>
                </a:lnTo>
                <a:lnTo>
                  <a:pt x="115554" y="1000022"/>
                </a:lnTo>
                <a:lnTo>
                  <a:pt x="115552" y="1000020"/>
                </a:lnTo>
                <a:lnTo>
                  <a:pt x="115553" y="1000024"/>
                </a:lnTo>
                <a:cubicBezTo>
                  <a:pt x="115309" y="1000024"/>
                  <a:pt x="114821" y="1000024"/>
                  <a:pt x="114577" y="1000024"/>
                </a:cubicBezTo>
                <a:cubicBezTo>
                  <a:pt x="113601" y="1001732"/>
                  <a:pt x="113601" y="1003197"/>
                  <a:pt x="114089" y="1004905"/>
                </a:cubicBezTo>
                <a:cubicBezTo>
                  <a:pt x="118238" y="1005882"/>
                  <a:pt x="118971" y="1009543"/>
                  <a:pt x="121900" y="1011008"/>
                </a:cubicBezTo>
                <a:cubicBezTo>
                  <a:pt x="123120" y="1007102"/>
                  <a:pt x="124828" y="1003929"/>
                  <a:pt x="124096" y="999780"/>
                </a:cubicBezTo>
                <a:cubicBezTo>
                  <a:pt x="126537" y="995142"/>
                  <a:pt x="125805" y="989284"/>
                  <a:pt x="127758" y="983914"/>
                </a:cubicBezTo>
                <a:cubicBezTo>
                  <a:pt x="128002" y="983182"/>
                  <a:pt x="128978" y="982450"/>
                  <a:pt x="129222" y="981961"/>
                </a:cubicBezTo>
                <a:cubicBezTo>
                  <a:pt x="129222" y="981961"/>
                  <a:pt x="128734" y="980253"/>
                  <a:pt x="128734" y="979520"/>
                </a:cubicBezTo>
                <a:cubicBezTo>
                  <a:pt x="128978" y="977568"/>
                  <a:pt x="130687" y="976103"/>
                  <a:pt x="130931" y="974639"/>
                </a:cubicBezTo>
                <a:cubicBezTo>
                  <a:pt x="130931" y="973662"/>
                  <a:pt x="130687" y="972686"/>
                  <a:pt x="130931" y="971710"/>
                </a:cubicBezTo>
                <a:lnTo>
                  <a:pt x="131871" y="965362"/>
                </a:lnTo>
                <a:lnTo>
                  <a:pt x="131663" y="965362"/>
                </a:lnTo>
                <a:lnTo>
                  <a:pt x="131419" y="965362"/>
                </a:lnTo>
                <a:lnTo>
                  <a:pt x="130931" y="965607"/>
                </a:lnTo>
                <a:lnTo>
                  <a:pt x="130443" y="965362"/>
                </a:lnTo>
                <a:lnTo>
                  <a:pt x="130687" y="964630"/>
                </a:lnTo>
                <a:lnTo>
                  <a:pt x="131419" y="964386"/>
                </a:lnTo>
                <a:lnTo>
                  <a:pt x="131420" y="964385"/>
                </a:lnTo>
                <a:lnTo>
                  <a:pt x="137033" y="954379"/>
                </a:lnTo>
                <a:cubicBezTo>
                  <a:pt x="133371" y="953891"/>
                  <a:pt x="131907" y="950474"/>
                  <a:pt x="128002" y="950230"/>
                </a:cubicBezTo>
                <a:close/>
                <a:moveTo>
                  <a:pt x="1181969" y="949498"/>
                </a:moveTo>
                <a:cubicBezTo>
                  <a:pt x="1181969" y="952427"/>
                  <a:pt x="1183677" y="955356"/>
                  <a:pt x="1183677" y="959261"/>
                </a:cubicBezTo>
                <a:cubicBezTo>
                  <a:pt x="1187094" y="958529"/>
                  <a:pt x="1188803" y="959994"/>
                  <a:pt x="1190268" y="958041"/>
                </a:cubicBezTo>
                <a:cubicBezTo>
                  <a:pt x="1187827" y="956576"/>
                  <a:pt x="1185874" y="958773"/>
                  <a:pt x="1185142" y="956332"/>
                </a:cubicBezTo>
                <a:cubicBezTo>
                  <a:pt x="1186362" y="955356"/>
                  <a:pt x="1187338" y="954379"/>
                  <a:pt x="1187338" y="952671"/>
                </a:cubicBezTo>
                <a:cubicBezTo>
                  <a:pt x="1186851" y="950474"/>
                  <a:pt x="1183433" y="948766"/>
                  <a:pt x="1181969" y="949498"/>
                </a:cubicBezTo>
                <a:close/>
                <a:moveTo>
                  <a:pt x="579657" y="948295"/>
                </a:moveTo>
                <a:lnTo>
                  <a:pt x="579318" y="948521"/>
                </a:lnTo>
                <a:lnTo>
                  <a:pt x="579562" y="949254"/>
                </a:lnTo>
                <a:cubicBezTo>
                  <a:pt x="577610" y="948766"/>
                  <a:pt x="576145" y="947545"/>
                  <a:pt x="574192" y="948766"/>
                </a:cubicBezTo>
                <a:lnTo>
                  <a:pt x="575038" y="949752"/>
                </a:lnTo>
                <a:lnTo>
                  <a:pt x="575413" y="949252"/>
                </a:lnTo>
                <a:lnTo>
                  <a:pt x="576146" y="949740"/>
                </a:lnTo>
                <a:lnTo>
                  <a:pt x="577122" y="949984"/>
                </a:lnTo>
                <a:lnTo>
                  <a:pt x="577611" y="950474"/>
                </a:lnTo>
                <a:lnTo>
                  <a:pt x="582492" y="950474"/>
                </a:lnTo>
                <a:lnTo>
                  <a:pt x="583223" y="949986"/>
                </a:lnTo>
                <a:lnTo>
                  <a:pt x="583252" y="949899"/>
                </a:lnTo>
                <a:lnTo>
                  <a:pt x="579807" y="948521"/>
                </a:lnTo>
                <a:close/>
                <a:moveTo>
                  <a:pt x="537335" y="948277"/>
                </a:moveTo>
                <a:cubicBezTo>
                  <a:pt x="536359" y="949986"/>
                  <a:pt x="540508" y="953891"/>
                  <a:pt x="542461" y="954379"/>
                </a:cubicBezTo>
                <a:cubicBezTo>
                  <a:pt x="543682" y="954868"/>
                  <a:pt x="545390" y="954379"/>
                  <a:pt x="547099" y="954379"/>
                </a:cubicBezTo>
                <a:cubicBezTo>
                  <a:pt x="549540" y="954624"/>
                  <a:pt x="552469" y="955600"/>
                  <a:pt x="554910" y="956088"/>
                </a:cubicBezTo>
                <a:cubicBezTo>
                  <a:pt x="557839" y="956576"/>
                  <a:pt x="560768" y="958041"/>
                  <a:pt x="562232" y="956576"/>
                </a:cubicBezTo>
                <a:cubicBezTo>
                  <a:pt x="559059" y="955112"/>
                  <a:pt x="556618" y="952915"/>
                  <a:pt x="551492" y="953647"/>
                </a:cubicBezTo>
                <a:cubicBezTo>
                  <a:pt x="547343" y="950962"/>
                  <a:pt x="540997" y="949010"/>
                  <a:pt x="537335" y="948277"/>
                </a:cubicBezTo>
                <a:close/>
                <a:moveTo>
                  <a:pt x="966440" y="948276"/>
                </a:moveTo>
                <a:lnTo>
                  <a:pt x="976610" y="952344"/>
                </a:lnTo>
                <a:lnTo>
                  <a:pt x="976936" y="952181"/>
                </a:lnTo>
                <a:cubicBezTo>
                  <a:pt x="979133" y="953157"/>
                  <a:pt x="981086" y="954134"/>
                  <a:pt x="983283" y="954866"/>
                </a:cubicBezTo>
                <a:lnTo>
                  <a:pt x="1028496" y="971881"/>
                </a:lnTo>
                <a:lnTo>
                  <a:pt x="1028438" y="971708"/>
                </a:lnTo>
                <a:cubicBezTo>
                  <a:pt x="1031123" y="973173"/>
                  <a:pt x="1035029" y="973417"/>
                  <a:pt x="1035761" y="976346"/>
                </a:cubicBezTo>
                <a:cubicBezTo>
                  <a:pt x="1031612" y="977078"/>
                  <a:pt x="1029415" y="975369"/>
                  <a:pt x="1027706" y="973417"/>
                </a:cubicBezTo>
                <a:lnTo>
                  <a:pt x="1027971" y="973152"/>
                </a:lnTo>
                <a:lnTo>
                  <a:pt x="982794" y="956330"/>
                </a:lnTo>
                <a:lnTo>
                  <a:pt x="976883" y="953730"/>
                </a:lnTo>
                <a:lnTo>
                  <a:pt x="976936" y="953890"/>
                </a:lnTo>
                <a:cubicBezTo>
                  <a:pt x="972298" y="952914"/>
                  <a:pt x="967172" y="952914"/>
                  <a:pt x="966440" y="948276"/>
                </a:cubicBezTo>
                <a:close/>
                <a:moveTo>
                  <a:pt x="814618" y="948032"/>
                </a:moveTo>
                <a:cubicBezTo>
                  <a:pt x="814862" y="948032"/>
                  <a:pt x="815350" y="948032"/>
                  <a:pt x="815595" y="948276"/>
                </a:cubicBezTo>
                <a:cubicBezTo>
                  <a:pt x="817547" y="950717"/>
                  <a:pt x="819744" y="953158"/>
                  <a:pt x="821697" y="955843"/>
                </a:cubicBezTo>
                <a:cubicBezTo>
                  <a:pt x="823893" y="958284"/>
                  <a:pt x="826090" y="960969"/>
                  <a:pt x="828287" y="963654"/>
                </a:cubicBezTo>
                <a:cubicBezTo>
                  <a:pt x="828531" y="963898"/>
                  <a:pt x="828531" y="964142"/>
                  <a:pt x="828287" y="964386"/>
                </a:cubicBezTo>
                <a:cubicBezTo>
                  <a:pt x="828287" y="964386"/>
                  <a:pt x="828287" y="964386"/>
                  <a:pt x="828043" y="964386"/>
                </a:cubicBezTo>
                <a:cubicBezTo>
                  <a:pt x="827555" y="964386"/>
                  <a:pt x="827555" y="964386"/>
                  <a:pt x="827310" y="964386"/>
                </a:cubicBezTo>
                <a:cubicBezTo>
                  <a:pt x="825114" y="961701"/>
                  <a:pt x="822917" y="958772"/>
                  <a:pt x="820720" y="956331"/>
                </a:cubicBezTo>
                <a:cubicBezTo>
                  <a:pt x="818523" y="953890"/>
                  <a:pt x="816571" y="951449"/>
                  <a:pt x="814618" y="949008"/>
                </a:cubicBezTo>
                <a:cubicBezTo>
                  <a:pt x="814374" y="948764"/>
                  <a:pt x="814374" y="948276"/>
                  <a:pt x="814618" y="948032"/>
                </a:cubicBezTo>
                <a:close/>
                <a:moveTo>
                  <a:pt x="543682" y="947057"/>
                </a:moveTo>
                <a:cubicBezTo>
                  <a:pt x="547099" y="948766"/>
                  <a:pt x="551736" y="951695"/>
                  <a:pt x="556130" y="950962"/>
                </a:cubicBezTo>
                <a:cubicBezTo>
                  <a:pt x="558083" y="953891"/>
                  <a:pt x="562720" y="954624"/>
                  <a:pt x="566870" y="955600"/>
                </a:cubicBezTo>
                <a:cubicBezTo>
                  <a:pt x="568822" y="953403"/>
                  <a:pt x="574192" y="954868"/>
                  <a:pt x="575657" y="951939"/>
                </a:cubicBezTo>
                <a:lnTo>
                  <a:pt x="576389" y="951450"/>
                </a:lnTo>
                <a:lnTo>
                  <a:pt x="576328" y="951205"/>
                </a:lnTo>
                <a:lnTo>
                  <a:pt x="575902" y="951205"/>
                </a:lnTo>
                <a:lnTo>
                  <a:pt x="575169" y="950961"/>
                </a:lnTo>
                <a:lnTo>
                  <a:pt x="575094" y="950849"/>
                </a:lnTo>
                <a:lnTo>
                  <a:pt x="574925" y="950962"/>
                </a:lnTo>
                <a:lnTo>
                  <a:pt x="575169" y="951939"/>
                </a:lnTo>
                <a:cubicBezTo>
                  <a:pt x="570043" y="950474"/>
                  <a:pt x="565405" y="951939"/>
                  <a:pt x="561012" y="951939"/>
                </a:cubicBezTo>
                <a:cubicBezTo>
                  <a:pt x="559791" y="951450"/>
                  <a:pt x="561988" y="949498"/>
                  <a:pt x="560279" y="948766"/>
                </a:cubicBezTo>
                <a:cubicBezTo>
                  <a:pt x="555642" y="949010"/>
                  <a:pt x="549784" y="945836"/>
                  <a:pt x="543682" y="947057"/>
                </a:cubicBezTo>
                <a:close/>
                <a:moveTo>
                  <a:pt x="139580" y="943780"/>
                </a:moveTo>
                <a:lnTo>
                  <a:pt x="139719" y="944126"/>
                </a:lnTo>
                <a:lnTo>
                  <a:pt x="139588" y="944648"/>
                </a:lnTo>
                <a:lnTo>
                  <a:pt x="139718" y="944616"/>
                </a:lnTo>
                <a:cubicBezTo>
                  <a:pt x="140206" y="945592"/>
                  <a:pt x="140451" y="945592"/>
                  <a:pt x="140938" y="945592"/>
                </a:cubicBezTo>
                <a:cubicBezTo>
                  <a:pt x="141426" y="944860"/>
                  <a:pt x="141426" y="944372"/>
                  <a:pt x="140451" y="944128"/>
                </a:cubicBezTo>
                <a:close/>
                <a:moveTo>
                  <a:pt x="50871" y="943396"/>
                </a:moveTo>
                <a:cubicBezTo>
                  <a:pt x="51358" y="946569"/>
                  <a:pt x="57216" y="958529"/>
                  <a:pt x="58193" y="951939"/>
                </a:cubicBezTo>
                <a:lnTo>
                  <a:pt x="58257" y="951891"/>
                </a:lnTo>
                <a:lnTo>
                  <a:pt x="56485" y="950473"/>
                </a:lnTo>
                <a:lnTo>
                  <a:pt x="56045" y="950033"/>
                </a:lnTo>
                <a:lnTo>
                  <a:pt x="55996" y="950230"/>
                </a:lnTo>
                <a:cubicBezTo>
                  <a:pt x="53311" y="948766"/>
                  <a:pt x="53799" y="944372"/>
                  <a:pt x="50871" y="943396"/>
                </a:cubicBezTo>
                <a:close/>
                <a:moveTo>
                  <a:pt x="417245" y="942907"/>
                </a:moveTo>
                <a:cubicBezTo>
                  <a:pt x="417977" y="946325"/>
                  <a:pt x="419441" y="952915"/>
                  <a:pt x="425055" y="951206"/>
                </a:cubicBezTo>
                <a:cubicBezTo>
                  <a:pt x="423103" y="948033"/>
                  <a:pt x="422126" y="941199"/>
                  <a:pt x="417245" y="942907"/>
                </a:cubicBezTo>
                <a:close/>
                <a:moveTo>
                  <a:pt x="429937" y="942419"/>
                </a:moveTo>
                <a:cubicBezTo>
                  <a:pt x="430669" y="942663"/>
                  <a:pt x="430425" y="943640"/>
                  <a:pt x="430425" y="944616"/>
                </a:cubicBezTo>
                <a:cubicBezTo>
                  <a:pt x="431890" y="945104"/>
                  <a:pt x="436772" y="948766"/>
                  <a:pt x="436039" y="946325"/>
                </a:cubicBezTo>
                <a:lnTo>
                  <a:pt x="436328" y="946108"/>
                </a:lnTo>
                <a:lnTo>
                  <a:pt x="436284" y="946079"/>
                </a:lnTo>
                <a:lnTo>
                  <a:pt x="435551" y="945103"/>
                </a:lnTo>
                <a:lnTo>
                  <a:pt x="434331" y="944370"/>
                </a:lnTo>
                <a:lnTo>
                  <a:pt x="434349" y="944281"/>
                </a:lnTo>
                <a:lnTo>
                  <a:pt x="432378" y="942877"/>
                </a:lnTo>
                <a:cubicBezTo>
                  <a:pt x="431707" y="942053"/>
                  <a:pt x="431035" y="941443"/>
                  <a:pt x="429937" y="942419"/>
                </a:cubicBezTo>
                <a:close/>
                <a:moveTo>
                  <a:pt x="1214432" y="941687"/>
                </a:moveTo>
                <a:cubicBezTo>
                  <a:pt x="1212968" y="942175"/>
                  <a:pt x="1210771" y="941687"/>
                  <a:pt x="1210283" y="943396"/>
                </a:cubicBezTo>
                <a:cubicBezTo>
                  <a:pt x="1212480" y="944372"/>
                  <a:pt x="1213700" y="946081"/>
                  <a:pt x="1215653" y="945104"/>
                </a:cubicBezTo>
                <a:cubicBezTo>
                  <a:pt x="1215653" y="943396"/>
                  <a:pt x="1213944" y="944128"/>
                  <a:pt x="1214432" y="941687"/>
                </a:cubicBezTo>
                <a:close/>
                <a:moveTo>
                  <a:pt x="581271" y="941687"/>
                </a:moveTo>
                <a:lnTo>
                  <a:pt x="581027" y="942419"/>
                </a:lnTo>
                <a:cubicBezTo>
                  <a:pt x="577366" y="942175"/>
                  <a:pt x="574925" y="943151"/>
                  <a:pt x="574192" y="945348"/>
                </a:cubicBezTo>
                <a:cubicBezTo>
                  <a:pt x="576389" y="946813"/>
                  <a:pt x="579806" y="945104"/>
                  <a:pt x="581515" y="943640"/>
                </a:cubicBezTo>
                <a:lnTo>
                  <a:pt x="582247" y="943884"/>
                </a:lnTo>
                <a:lnTo>
                  <a:pt x="582431" y="943333"/>
                </a:lnTo>
                <a:lnTo>
                  <a:pt x="582247" y="943150"/>
                </a:lnTo>
                <a:lnTo>
                  <a:pt x="581467" y="941785"/>
                </a:lnTo>
                <a:close/>
                <a:moveTo>
                  <a:pt x="62602" y="941681"/>
                </a:moveTo>
                <a:lnTo>
                  <a:pt x="60634" y="942174"/>
                </a:lnTo>
                <a:cubicBezTo>
                  <a:pt x="59170" y="942418"/>
                  <a:pt x="58193" y="942418"/>
                  <a:pt x="57217" y="943394"/>
                </a:cubicBezTo>
                <a:lnTo>
                  <a:pt x="56537" y="943734"/>
                </a:lnTo>
                <a:lnTo>
                  <a:pt x="56972" y="948520"/>
                </a:lnTo>
                <a:lnTo>
                  <a:pt x="57462" y="948520"/>
                </a:lnTo>
                <a:cubicBezTo>
                  <a:pt x="57462" y="948764"/>
                  <a:pt x="57706" y="948764"/>
                  <a:pt x="57950" y="949008"/>
                </a:cubicBezTo>
                <a:cubicBezTo>
                  <a:pt x="58437" y="949740"/>
                  <a:pt x="58925" y="950229"/>
                  <a:pt x="59902" y="950473"/>
                </a:cubicBezTo>
                <a:lnTo>
                  <a:pt x="59943" y="950718"/>
                </a:lnTo>
                <a:lnTo>
                  <a:pt x="66004" y="950718"/>
                </a:lnTo>
                <a:lnTo>
                  <a:pt x="65948" y="950942"/>
                </a:lnTo>
                <a:lnTo>
                  <a:pt x="67502" y="950787"/>
                </a:lnTo>
                <a:lnTo>
                  <a:pt x="67468" y="950718"/>
                </a:lnTo>
                <a:close/>
                <a:moveTo>
                  <a:pt x="426276" y="941199"/>
                </a:moveTo>
                <a:cubicBezTo>
                  <a:pt x="426276" y="941443"/>
                  <a:pt x="426276" y="942175"/>
                  <a:pt x="426276" y="942419"/>
                </a:cubicBezTo>
                <a:cubicBezTo>
                  <a:pt x="426764" y="942419"/>
                  <a:pt x="427252" y="942419"/>
                  <a:pt x="427984" y="942419"/>
                </a:cubicBezTo>
                <a:cubicBezTo>
                  <a:pt x="427984" y="942175"/>
                  <a:pt x="427984" y="941443"/>
                  <a:pt x="427984" y="941199"/>
                </a:cubicBezTo>
                <a:cubicBezTo>
                  <a:pt x="427496" y="941199"/>
                  <a:pt x="427008" y="941199"/>
                  <a:pt x="426276" y="941199"/>
                </a:cubicBezTo>
                <a:close/>
                <a:moveTo>
                  <a:pt x="452881" y="941197"/>
                </a:moveTo>
                <a:lnTo>
                  <a:pt x="453125" y="941930"/>
                </a:lnTo>
                <a:lnTo>
                  <a:pt x="452475" y="941930"/>
                </a:lnTo>
                <a:lnTo>
                  <a:pt x="452150" y="943394"/>
                </a:lnTo>
                <a:lnTo>
                  <a:pt x="452150" y="944126"/>
                </a:lnTo>
                <a:cubicBezTo>
                  <a:pt x="452150" y="944126"/>
                  <a:pt x="452150" y="944370"/>
                  <a:pt x="452150" y="944614"/>
                </a:cubicBezTo>
                <a:cubicBezTo>
                  <a:pt x="453615" y="944858"/>
                  <a:pt x="455567" y="947055"/>
                  <a:pt x="457032" y="945835"/>
                </a:cubicBezTo>
                <a:lnTo>
                  <a:pt x="457179" y="945908"/>
                </a:lnTo>
                <a:lnTo>
                  <a:pt x="455322" y="943882"/>
                </a:lnTo>
                <a:cubicBezTo>
                  <a:pt x="454834" y="942662"/>
                  <a:pt x="454102" y="941930"/>
                  <a:pt x="452881" y="941197"/>
                </a:cubicBezTo>
                <a:close/>
                <a:moveTo>
                  <a:pt x="135569" y="940955"/>
                </a:moveTo>
                <a:lnTo>
                  <a:pt x="135493" y="940970"/>
                </a:lnTo>
                <a:lnTo>
                  <a:pt x="135569" y="941197"/>
                </a:lnTo>
                <a:lnTo>
                  <a:pt x="135323" y="941809"/>
                </a:lnTo>
                <a:lnTo>
                  <a:pt x="135569" y="941687"/>
                </a:lnTo>
                <a:lnTo>
                  <a:pt x="138038" y="943933"/>
                </a:lnTo>
                <a:lnTo>
                  <a:pt x="138254" y="943394"/>
                </a:lnTo>
                <a:lnTo>
                  <a:pt x="138497" y="943272"/>
                </a:lnTo>
                <a:lnTo>
                  <a:pt x="138497" y="941687"/>
                </a:lnTo>
                <a:cubicBezTo>
                  <a:pt x="137765" y="941687"/>
                  <a:pt x="136545" y="941687"/>
                  <a:pt x="135813" y="941687"/>
                </a:cubicBezTo>
                <a:close/>
                <a:moveTo>
                  <a:pt x="794847" y="940953"/>
                </a:moveTo>
                <a:cubicBezTo>
                  <a:pt x="794847" y="940953"/>
                  <a:pt x="795091" y="940953"/>
                  <a:pt x="795335" y="940953"/>
                </a:cubicBezTo>
                <a:cubicBezTo>
                  <a:pt x="796800" y="942418"/>
                  <a:pt x="798264" y="944126"/>
                  <a:pt x="799729" y="945835"/>
                </a:cubicBezTo>
                <a:cubicBezTo>
                  <a:pt x="800461" y="946567"/>
                  <a:pt x="801437" y="947787"/>
                  <a:pt x="802414" y="948520"/>
                </a:cubicBezTo>
                <a:cubicBezTo>
                  <a:pt x="802414" y="948764"/>
                  <a:pt x="802414" y="949008"/>
                  <a:pt x="802414" y="949008"/>
                </a:cubicBezTo>
                <a:cubicBezTo>
                  <a:pt x="801926" y="949008"/>
                  <a:pt x="801926" y="949252"/>
                  <a:pt x="801926" y="949252"/>
                </a:cubicBezTo>
                <a:cubicBezTo>
                  <a:pt x="800705" y="948276"/>
                  <a:pt x="799729" y="947055"/>
                  <a:pt x="798996" y="946323"/>
                </a:cubicBezTo>
                <a:cubicBezTo>
                  <a:pt x="797776" y="944614"/>
                  <a:pt x="796068" y="942906"/>
                  <a:pt x="794847" y="941441"/>
                </a:cubicBezTo>
                <a:cubicBezTo>
                  <a:pt x="794603" y="941441"/>
                  <a:pt x="794603" y="941197"/>
                  <a:pt x="794847" y="940953"/>
                </a:cubicBezTo>
                <a:close/>
                <a:moveTo>
                  <a:pt x="834145" y="940711"/>
                </a:moveTo>
                <a:lnTo>
                  <a:pt x="833789" y="941423"/>
                </a:lnTo>
                <a:lnTo>
                  <a:pt x="834193" y="941927"/>
                </a:lnTo>
                <a:lnTo>
                  <a:pt x="834145" y="941687"/>
                </a:lnTo>
                <a:cubicBezTo>
                  <a:pt x="835121" y="942175"/>
                  <a:pt x="835121" y="941443"/>
                  <a:pt x="835121" y="940711"/>
                </a:cubicBezTo>
                <a:cubicBezTo>
                  <a:pt x="834877" y="940711"/>
                  <a:pt x="834633" y="940711"/>
                  <a:pt x="834145" y="940711"/>
                </a:cubicBezTo>
                <a:close/>
                <a:moveTo>
                  <a:pt x="1179284" y="940222"/>
                </a:moveTo>
                <a:cubicBezTo>
                  <a:pt x="1180748" y="941687"/>
                  <a:pt x="1180504" y="945104"/>
                  <a:pt x="1181969" y="946081"/>
                </a:cubicBezTo>
                <a:cubicBezTo>
                  <a:pt x="1181969" y="945104"/>
                  <a:pt x="1183677" y="945348"/>
                  <a:pt x="1184166" y="945348"/>
                </a:cubicBezTo>
                <a:cubicBezTo>
                  <a:pt x="1183677" y="942907"/>
                  <a:pt x="1182701" y="938758"/>
                  <a:pt x="1179284" y="940222"/>
                </a:cubicBezTo>
                <a:close/>
                <a:moveTo>
                  <a:pt x="964488" y="939489"/>
                </a:moveTo>
                <a:lnTo>
                  <a:pt x="973708" y="943177"/>
                </a:lnTo>
                <a:lnTo>
                  <a:pt x="973762" y="943150"/>
                </a:lnTo>
                <a:cubicBezTo>
                  <a:pt x="981085" y="946079"/>
                  <a:pt x="987919" y="949008"/>
                  <a:pt x="994754" y="952425"/>
                </a:cubicBezTo>
                <a:cubicBezTo>
                  <a:pt x="1001344" y="955598"/>
                  <a:pt x="1008179" y="958528"/>
                  <a:pt x="1015013" y="961457"/>
                </a:cubicBezTo>
                <a:cubicBezTo>
                  <a:pt x="1019895" y="963409"/>
                  <a:pt x="1025265" y="965118"/>
                  <a:pt x="1030147" y="966582"/>
                </a:cubicBezTo>
                <a:cubicBezTo>
                  <a:pt x="1037713" y="969267"/>
                  <a:pt x="1045524" y="971464"/>
                  <a:pt x="1052847" y="975369"/>
                </a:cubicBezTo>
                <a:cubicBezTo>
                  <a:pt x="1053579" y="975369"/>
                  <a:pt x="1053579" y="975858"/>
                  <a:pt x="1053335" y="976346"/>
                </a:cubicBezTo>
                <a:cubicBezTo>
                  <a:pt x="1053335" y="976590"/>
                  <a:pt x="1052847" y="976834"/>
                  <a:pt x="1052602" y="976834"/>
                </a:cubicBezTo>
                <a:cubicBezTo>
                  <a:pt x="1052358" y="976834"/>
                  <a:pt x="1052358" y="976834"/>
                  <a:pt x="1052114" y="976590"/>
                </a:cubicBezTo>
                <a:cubicBezTo>
                  <a:pt x="1045036" y="972929"/>
                  <a:pt x="1036981" y="970488"/>
                  <a:pt x="1029414" y="968047"/>
                </a:cubicBezTo>
                <a:cubicBezTo>
                  <a:pt x="1024532" y="966338"/>
                  <a:pt x="1019407" y="964874"/>
                  <a:pt x="1014525" y="963165"/>
                </a:cubicBezTo>
                <a:cubicBezTo>
                  <a:pt x="1007446" y="960236"/>
                  <a:pt x="1000612" y="957063"/>
                  <a:pt x="993778" y="953890"/>
                </a:cubicBezTo>
                <a:lnTo>
                  <a:pt x="973755" y="945071"/>
                </a:lnTo>
                <a:lnTo>
                  <a:pt x="973763" y="945103"/>
                </a:lnTo>
                <a:cubicBezTo>
                  <a:pt x="970102" y="944127"/>
                  <a:pt x="966928" y="942906"/>
                  <a:pt x="964000" y="941198"/>
                </a:cubicBezTo>
                <a:cubicBezTo>
                  <a:pt x="963755" y="940465"/>
                  <a:pt x="964244" y="940465"/>
                  <a:pt x="964488" y="939489"/>
                </a:cubicBezTo>
                <a:close/>
                <a:moveTo>
                  <a:pt x="1149993" y="938758"/>
                </a:moveTo>
                <a:cubicBezTo>
                  <a:pt x="1148041" y="938514"/>
                  <a:pt x="1146332" y="937293"/>
                  <a:pt x="1146088" y="940222"/>
                </a:cubicBezTo>
                <a:cubicBezTo>
                  <a:pt x="1148773" y="943640"/>
                  <a:pt x="1147308" y="948521"/>
                  <a:pt x="1151214" y="950230"/>
                </a:cubicBezTo>
                <a:cubicBezTo>
                  <a:pt x="1153655" y="946813"/>
                  <a:pt x="1150969" y="942907"/>
                  <a:pt x="1149993" y="938758"/>
                </a:cubicBezTo>
                <a:close/>
                <a:moveTo>
                  <a:pt x="559791" y="938758"/>
                </a:moveTo>
                <a:lnTo>
                  <a:pt x="564212" y="940897"/>
                </a:lnTo>
                <a:lnTo>
                  <a:pt x="563941" y="941199"/>
                </a:lnTo>
                <a:lnTo>
                  <a:pt x="563953" y="941261"/>
                </a:lnTo>
                <a:lnTo>
                  <a:pt x="564674" y="941441"/>
                </a:lnTo>
                <a:lnTo>
                  <a:pt x="564901" y="942009"/>
                </a:lnTo>
                <a:lnTo>
                  <a:pt x="567358" y="942419"/>
                </a:lnTo>
                <a:lnTo>
                  <a:pt x="564212" y="940897"/>
                </a:lnTo>
                <a:lnTo>
                  <a:pt x="565527" y="939429"/>
                </a:lnTo>
                <a:cubicBezTo>
                  <a:pt x="564551" y="938880"/>
                  <a:pt x="562354" y="938514"/>
                  <a:pt x="559791" y="938758"/>
                </a:cubicBezTo>
                <a:close/>
                <a:moveTo>
                  <a:pt x="1164150" y="938269"/>
                </a:moveTo>
                <a:lnTo>
                  <a:pt x="1164150" y="938270"/>
                </a:lnTo>
                <a:cubicBezTo>
                  <a:pt x="1163662" y="938270"/>
                  <a:pt x="1163418" y="938270"/>
                  <a:pt x="1162930" y="938270"/>
                </a:cubicBezTo>
                <a:cubicBezTo>
                  <a:pt x="1161221" y="939490"/>
                  <a:pt x="1164639" y="938758"/>
                  <a:pt x="1164150" y="940222"/>
                </a:cubicBezTo>
                <a:cubicBezTo>
                  <a:pt x="1164150" y="940467"/>
                  <a:pt x="1163174" y="940711"/>
                  <a:pt x="1163418" y="941199"/>
                </a:cubicBezTo>
                <a:cubicBezTo>
                  <a:pt x="1163906" y="942907"/>
                  <a:pt x="1167079" y="944372"/>
                  <a:pt x="1165859" y="948033"/>
                </a:cubicBezTo>
                <a:cubicBezTo>
                  <a:pt x="1167324" y="948033"/>
                  <a:pt x="1169276" y="948277"/>
                  <a:pt x="1169276" y="946813"/>
                </a:cubicBezTo>
                <a:cubicBezTo>
                  <a:pt x="1167324" y="944616"/>
                  <a:pt x="1168056" y="942175"/>
                  <a:pt x="1167568" y="939002"/>
                </a:cubicBezTo>
                <a:cubicBezTo>
                  <a:pt x="1167079" y="939246"/>
                  <a:pt x="1166835" y="939002"/>
                  <a:pt x="1166591" y="938758"/>
                </a:cubicBezTo>
                <a:lnTo>
                  <a:pt x="1166312" y="938478"/>
                </a:lnTo>
                <a:lnTo>
                  <a:pt x="1166103" y="938757"/>
                </a:lnTo>
                <a:lnTo>
                  <a:pt x="1165859" y="938757"/>
                </a:lnTo>
                <a:lnTo>
                  <a:pt x="1164150" y="938269"/>
                </a:lnTo>
                <a:close/>
                <a:moveTo>
                  <a:pt x="439811" y="937807"/>
                </a:moveTo>
                <a:lnTo>
                  <a:pt x="440433" y="940710"/>
                </a:lnTo>
                <a:cubicBezTo>
                  <a:pt x="440433" y="941198"/>
                  <a:pt x="440433" y="941442"/>
                  <a:pt x="440433" y="942174"/>
                </a:cubicBezTo>
                <a:lnTo>
                  <a:pt x="439972" y="942520"/>
                </a:lnTo>
                <a:lnTo>
                  <a:pt x="442385" y="951206"/>
                </a:lnTo>
                <a:cubicBezTo>
                  <a:pt x="443118" y="951206"/>
                  <a:pt x="443118" y="951206"/>
                  <a:pt x="443362" y="951206"/>
                </a:cubicBezTo>
                <a:lnTo>
                  <a:pt x="443118" y="952183"/>
                </a:lnTo>
                <a:lnTo>
                  <a:pt x="443178" y="952243"/>
                </a:lnTo>
                <a:lnTo>
                  <a:pt x="443362" y="951693"/>
                </a:lnTo>
                <a:lnTo>
                  <a:pt x="446047" y="951693"/>
                </a:lnTo>
                <a:lnTo>
                  <a:pt x="447024" y="952913"/>
                </a:lnTo>
                <a:lnTo>
                  <a:pt x="446988" y="953054"/>
                </a:lnTo>
                <a:lnTo>
                  <a:pt x="448154" y="953831"/>
                </a:lnTo>
                <a:lnTo>
                  <a:pt x="448976" y="953890"/>
                </a:lnTo>
                <a:lnTo>
                  <a:pt x="448945" y="954358"/>
                </a:lnTo>
                <a:lnTo>
                  <a:pt x="448976" y="954379"/>
                </a:lnTo>
                <a:lnTo>
                  <a:pt x="449708" y="954624"/>
                </a:lnTo>
                <a:lnTo>
                  <a:pt x="450440" y="954379"/>
                </a:lnTo>
                <a:cubicBezTo>
                  <a:pt x="450928" y="955112"/>
                  <a:pt x="451173" y="956088"/>
                  <a:pt x="450928" y="957064"/>
                </a:cubicBezTo>
                <a:cubicBezTo>
                  <a:pt x="458007" y="962190"/>
                  <a:pt x="462645" y="969757"/>
                  <a:pt x="470700" y="973906"/>
                </a:cubicBezTo>
                <a:cubicBezTo>
                  <a:pt x="470944" y="974883"/>
                  <a:pt x="471676" y="975371"/>
                  <a:pt x="471920" y="976347"/>
                </a:cubicBezTo>
                <a:cubicBezTo>
                  <a:pt x="476558" y="977568"/>
                  <a:pt x="478510" y="981473"/>
                  <a:pt x="480951" y="984402"/>
                </a:cubicBezTo>
                <a:cubicBezTo>
                  <a:pt x="485833" y="987331"/>
                  <a:pt x="490471" y="990504"/>
                  <a:pt x="494132" y="994898"/>
                </a:cubicBezTo>
                <a:cubicBezTo>
                  <a:pt x="495840" y="993678"/>
                  <a:pt x="497061" y="997339"/>
                  <a:pt x="498526" y="998559"/>
                </a:cubicBezTo>
                <a:cubicBezTo>
                  <a:pt x="506580" y="1000512"/>
                  <a:pt x="508777" y="1008079"/>
                  <a:pt x="516832" y="1009787"/>
                </a:cubicBezTo>
                <a:cubicBezTo>
                  <a:pt x="517076" y="1010031"/>
                  <a:pt x="517320" y="1010519"/>
                  <a:pt x="517320" y="1011496"/>
                </a:cubicBezTo>
                <a:lnTo>
                  <a:pt x="516588" y="1011008"/>
                </a:lnTo>
                <a:lnTo>
                  <a:pt x="516344" y="1011984"/>
                </a:lnTo>
                <a:cubicBezTo>
                  <a:pt x="515856" y="1011740"/>
                  <a:pt x="514879" y="1011740"/>
                  <a:pt x="514879" y="1012472"/>
                </a:cubicBezTo>
                <a:cubicBezTo>
                  <a:pt x="515612" y="1012228"/>
                  <a:pt x="516588" y="1014913"/>
                  <a:pt x="517320" y="1013448"/>
                </a:cubicBezTo>
                <a:lnTo>
                  <a:pt x="518437" y="1013448"/>
                </a:lnTo>
                <a:lnTo>
                  <a:pt x="517809" y="1011983"/>
                </a:lnTo>
                <a:lnTo>
                  <a:pt x="517321" y="1011250"/>
                </a:lnTo>
                <a:lnTo>
                  <a:pt x="517321" y="1010274"/>
                </a:lnTo>
                <a:lnTo>
                  <a:pt x="518053" y="1010518"/>
                </a:lnTo>
                <a:lnTo>
                  <a:pt x="518541" y="1011250"/>
                </a:lnTo>
                <a:lnTo>
                  <a:pt x="519456" y="1012897"/>
                </a:lnTo>
                <a:lnTo>
                  <a:pt x="519517" y="1012716"/>
                </a:lnTo>
                <a:cubicBezTo>
                  <a:pt x="522202" y="1013693"/>
                  <a:pt x="524643" y="1017842"/>
                  <a:pt x="527328" y="1017110"/>
                </a:cubicBezTo>
                <a:lnTo>
                  <a:pt x="527396" y="1017127"/>
                </a:lnTo>
                <a:lnTo>
                  <a:pt x="522446" y="1010762"/>
                </a:lnTo>
                <a:cubicBezTo>
                  <a:pt x="521225" y="1009298"/>
                  <a:pt x="519273" y="1007345"/>
                  <a:pt x="518053" y="1005393"/>
                </a:cubicBezTo>
                <a:lnTo>
                  <a:pt x="518119" y="1005059"/>
                </a:lnTo>
                <a:lnTo>
                  <a:pt x="515856" y="1003928"/>
                </a:lnTo>
                <a:cubicBezTo>
                  <a:pt x="514880" y="1000023"/>
                  <a:pt x="510242" y="999778"/>
                  <a:pt x="509998" y="995385"/>
                </a:cubicBezTo>
                <a:cubicBezTo>
                  <a:pt x="511463" y="995385"/>
                  <a:pt x="513171" y="998314"/>
                  <a:pt x="514880" y="996605"/>
                </a:cubicBezTo>
                <a:cubicBezTo>
                  <a:pt x="512927" y="994653"/>
                  <a:pt x="510974" y="993188"/>
                  <a:pt x="506825" y="993676"/>
                </a:cubicBezTo>
                <a:cubicBezTo>
                  <a:pt x="502431" y="990747"/>
                  <a:pt x="496818" y="989039"/>
                  <a:pt x="492180" y="986598"/>
                </a:cubicBezTo>
                <a:cubicBezTo>
                  <a:pt x="491691" y="985865"/>
                  <a:pt x="491691" y="985377"/>
                  <a:pt x="491691" y="984401"/>
                </a:cubicBezTo>
                <a:cubicBezTo>
                  <a:pt x="492180" y="984401"/>
                  <a:pt x="491936" y="983425"/>
                  <a:pt x="492668" y="983425"/>
                </a:cubicBezTo>
                <a:cubicBezTo>
                  <a:pt x="495841" y="983425"/>
                  <a:pt x="496818" y="985621"/>
                  <a:pt x="499990" y="985865"/>
                </a:cubicBezTo>
                <a:cubicBezTo>
                  <a:pt x="499503" y="982692"/>
                  <a:pt x="496818" y="981716"/>
                  <a:pt x="493156" y="981716"/>
                </a:cubicBezTo>
                <a:cubicBezTo>
                  <a:pt x="489983" y="979031"/>
                  <a:pt x="485101" y="977567"/>
                  <a:pt x="481440" y="975614"/>
                </a:cubicBezTo>
                <a:cubicBezTo>
                  <a:pt x="481684" y="974882"/>
                  <a:pt x="480952" y="972929"/>
                  <a:pt x="481928" y="972929"/>
                </a:cubicBezTo>
                <a:cubicBezTo>
                  <a:pt x="485834" y="972441"/>
                  <a:pt x="486566" y="974882"/>
                  <a:pt x="489251" y="975614"/>
                </a:cubicBezTo>
                <a:cubicBezTo>
                  <a:pt x="489251" y="972441"/>
                  <a:pt x="483393" y="969756"/>
                  <a:pt x="479731" y="970000"/>
                </a:cubicBezTo>
                <a:cubicBezTo>
                  <a:pt x="478023" y="967071"/>
                  <a:pt x="470944" y="968291"/>
                  <a:pt x="470944" y="963410"/>
                </a:cubicBezTo>
                <a:cubicBezTo>
                  <a:pt x="474117" y="962433"/>
                  <a:pt x="476314" y="964630"/>
                  <a:pt x="479487" y="965606"/>
                </a:cubicBezTo>
                <a:cubicBezTo>
                  <a:pt x="476070" y="958772"/>
                  <a:pt x="462645" y="961945"/>
                  <a:pt x="459228" y="954867"/>
                </a:cubicBezTo>
                <a:cubicBezTo>
                  <a:pt x="462157" y="953646"/>
                  <a:pt x="465086" y="956575"/>
                  <a:pt x="468259" y="956575"/>
                </a:cubicBezTo>
                <a:lnTo>
                  <a:pt x="468259" y="955843"/>
                </a:lnTo>
                <a:cubicBezTo>
                  <a:pt x="468015" y="955599"/>
                  <a:pt x="467771" y="955354"/>
                  <a:pt x="467527" y="954866"/>
                </a:cubicBezTo>
                <a:lnTo>
                  <a:pt x="466225" y="952914"/>
                </a:lnTo>
                <a:lnTo>
                  <a:pt x="465574" y="952914"/>
                </a:lnTo>
                <a:lnTo>
                  <a:pt x="465574" y="952670"/>
                </a:lnTo>
                <a:lnTo>
                  <a:pt x="463133" y="950961"/>
                </a:lnTo>
                <a:lnTo>
                  <a:pt x="463133" y="950869"/>
                </a:lnTo>
                <a:lnTo>
                  <a:pt x="452102" y="948801"/>
                </a:lnTo>
                <a:lnTo>
                  <a:pt x="451906" y="950961"/>
                </a:lnTo>
                <a:cubicBezTo>
                  <a:pt x="451906" y="952182"/>
                  <a:pt x="451906" y="953646"/>
                  <a:pt x="451661" y="954623"/>
                </a:cubicBezTo>
                <a:cubicBezTo>
                  <a:pt x="451906" y="955111"/>
                  <a:pt x="451417" y="955355"/>
                  <a:pt x="450929" y="955355"/>
                </a:cubicBezTo>
                <a:cubicBezTo>
                  <a:pt x="450441" y="955355"/>
                  <a:pt x="450441" y="954623"/>
                  <a:pt x="450441" y="954379"/>
                </a:cubicBezTo>
                <a:cubicBezTo>
                  <a:pt x="450685" y="953402"/>
                  <a:pt x="450685" y="952182"/>
                  <a:pt x="450685" y="950961"/>
                </a:cubicBezTo>
                <a:lnTo>
                  <a:pt x="450915" y="948199"/>
                </a:lnTo>
                <a:lnTo>
                  <a:pt x="450685" y="948276"/>
                </a:lnTo>
                <a:cubicBezTo>
                  <a:pt x="449953" y="946567"/>
                  <a:pt x="448000" y="946079"/>
                  <a:pt x="447512" y="944126"/>
                </a:cubicBezTo>
                <a:cubicBezTo>
                  <a:pt x="448733" y="942906"/>
                  <a:pt x="448977" y="944370"/>
                  <a:pt x="450685" y="944126"/>
                </a:cubicBezTo>
                <a:lnTo>
                  <a:pt x="450685" y="943394"/>
                </a:lnTo>
                <a:lnTo>
                  <a:pt x="450866" y="941395"/>
                </a:lnTo>
                <a:lnTo>
                  <a:pt x="450684" y="941441"/>
                </a:lnTo>
                <a:cubicBezTo>
                  <a:pt x="450684" y="941197"/>
                  <a:pt x="450684" y="940953"/>
                  <a:pt x="450684" y="940465"/>
                </a:cubicBezTo>
                <a:close/>
                <a:moveTo>
                  <a:pt x="1131931" y="936073"/>
                </a:moveTo>
                <a:cubicBezTo>
                  <a:pt x="1131931" y="936561"/>
                  <a:pt x="1130955" y="936805"/>
                  <a:pt x="1131443" y="937538"/>
                </a:cubicBezTo>
                <a:cubicBezTo>
                  <a:pt x="1131687" y="937538"/>
                  <a:pt x="1131931" y="937538"/>
                  <a:pt x="1132419" y="937538"/>
                </a:cubicBezTo>
                <a:cubicBezTo>
                  <a:pt x="1132419" y="936805"/>
                  <a:pt x="1132907" y="936805"/>
                  <a:pt x="1132907" y="936073"/>
                </a:cubicBezTo>
                <a:cubicBezTo>
                  <a:pt x="1132419" y="936073"/>
                  <a:pt x="1132175" y="936073"/>
                  <a:pt x="1131931" y="936073"/>
                </a:cubicBezTo>
                <a:close/>
                <a:moveTo>
                  <a:pt x="930316" y="935583"/>
                </a:moveTo>
                <a:cubicBezTo>
                  <a:pt x="936906" y="936315"/>
                  <a:pt x="947158" y="941441"/>
                  <a:pt x="949843" y="946567"/>
                </a:cubicBezTo>
                <a:cubicBezTo>
                  <a:pt x="950087" y="947299"/>
                  <a:pt x="949599" y="948276"/>
                  <a:pt x="949843" y="949252"/>
                </a:cubicBezTo>
                <a:cubicBezTo>
                  <a:pt x="950087" y="950716"/>
                  <a:pt x="951307" y="951449"/>
                  <a:pt x="951307" y="952181"/>
                </a:cubicBezTo>
                <a:cubicBezTo>
                  <a:pt x="951795" y="954866"/>
                  <a:pt x="951551" y="961700"/>
                  <a:pt x="951307" y="962921"/>
                </a:cubicBezTo>
                <a:cubicBezTo>
                  <a:pt x="950575" y="969999"/>
                  <a:pt x="946914" y="974637"/>
                  <a:pt x="941544" y="977322"/>
                </a:cubicBezTo>
                <a:cubicBezTo>
                  <a:pt x="939347" y="977810"/>
                  <a:pt x="939103" y="976346"/>
                  <a:pt x="938126" y="975857"/>
                </a:cubicBezTo>
                <a:cubicBezTo>
                  <a:pt x="932757" y="978054"/>
                  <a:pt x="927387" y="975369"/>
                  <a:pt x="922993" y="973661"/>
                </a:cubicBezTo>
                <a:cubicBezTo>
                  <a:pt x="922505" y="968779"/>
                  <a:pt x="918112" y="968291"/>
                  <a:pt x="916891" y="964629"/>
                </a:cubicBezTo>
                <a:cubicBezTo>
                  <a:pt x="915915" y="964385"/>
                  <a:pt x="914938" y="964385"/>
                  <a:pt x="913962" y="964385"/>
                </a:cubicBezTo>
                <a:cubicBezTo>
                  <a:pt x="913962" y="959992"/>
                  <a:pt x="912009" y="953646"/>
                  <a:pt x="913962" y="947543"/>
                </a:cubicBezTo>
                <a:cubicBezTo>
                  <a:pt x="914694" y="946811"/>
                  <a:pt x="918843" y="941685"/>
                  <a:pt x="919820" y="939733"/>
                </a:cubicBezTo>
                <a:cubicBezTo>
                  <a:pt x="919332" y="940709"/>
                  <a:pt x="923725" y="936559"/>
                  <a:pt x="923970" y="936315"/>
                </a:cubicBezTo>
                <a:cubicBezTo>
                  <a:pt x="924214" y="936315"/>
                  <a:pt x="924946" y="937048"/>
                  <a:pt x="925678" y="936803"/>
                </a:cubicBezTo>
                <a:cubicBezTo>
                  <a:pt x="926166" y="936559"/>
                  <a:pt x="928119" y="935339"/>
                  <a:pt x="930316" y="935583"/>
                </a:cubicBezTo>
                <a:close/>
                <a:moveTo>
                  <a:pt x="1164883" y="935341"/>
                </a:moveTo>
                <a:lnTo>
                  <a:pt x="1164883" y="936987"/>
                </a:lnTo>
                <a:lnTo>
                  <a:pt x="1165127" y="937048"/>
                </a:lnTo>
                <a:lnTo>
                  <a:pt x="1165895" y="937432"/>
                </a:lnTo>
                <a:lnTo>
                  <a:pt x="1166591" y="935341"/>
                </a:lnTo>
                <a:cubicBezTo>
                  <a:pt x="1165859" y="935341"/>
                  <a:pt x="1165371" y="935341"/>
                  <a:pt x="1164883" y="935341"/>
                </a:cubicBezTo>
                <a:close/>
                <a:moveTo>
                  <a:pt x="548319" y="935341"/>
                </a:moveTo>
                <a:cubicBezTo>
                  <a:pt x="550272" y="936317"/>
                  <a:pt x="554910" y="939002"/>
                  <a:pt x="556862" y="936561"/>
                </a:cubicBezTo>
                <a:cubicBezTo>
                  <a:pt x="554666" y="936561"/>
                  <a:pt x="551248" y="934608"/>
                  <a:pt x="548319" y="935341"/>
                </a:cubicBezTo>
                <a:close/>
                <a:moveTo>
                  <a:pt x="1324515" y="934853"/>
                </a:moveTo>
                <a:cubicBezTo>
                  <a:pt x="1324027" y="936073"/>
                  <a:pt x="1322319" y="936317"/>
                  <a:pt x="1321830" y="937049"/>
                </a:cubicBezTo>
                <a:cubicBezTo>
                  <a:pt x="1321830" y="938514"/>
                  <a:pt x="1321830" y="939490"/>
                  <a:pt x="1322807" y="940222"/>
                </a:cubicBezTo>
                <a:cubicBezTo>
                  <a:pt x="1322807" y="938270"/>
                  <a:pt x="1325736" y="936317"/>
                  <a:pt x="1324515" y="934853"/>
                </a:cubicBezTo>
                <a:close/>
                <a:moveTo>
                  <a:pt x="453179" y="934689"/>
                </a:moveTo>
                <a:lnTo>
                  <a:pt x="452637" y="935096"/>
                </a:lnTo>
                <a:lnTo>
                  <a:pt x="452637" y="939733"/>
                </a:lnTo>
                <a:lnTo>
                  <a:pt x="453154" y="940120"/>
                </a:lnTo>
                <a:lnTo>
                  <a:pt x="453369" y="939977"/>
                </a:lnTo>
                <a:cubicBezTo>
                  <a:pt x="455078" y="940709"/>
                  <a:pt x="455566" y="941930"/>
                  <a:pt x="456299" y="943150"/>
                </a:cubicBezTo>
                <a:cubicBezTo>
                  <a:pt x="457031" y="944127"/>
                  <a:pt x="457519" y="944859"/>
                  <a:pt x="458251" y="945835"/>
                </a:cubicBezTo>
                <a:lnTo>
                  <a:pt x="458289" y="945948"/>
                </a:lnTo>
                <a:lnTo>
                  <a:pt x="458740" y="945347"/>
                </a:lnTo>
                <a:cubicBezTo>
                  <a:pt x="460693" y="947055"/>
                  <a:pt x="463134" y="948031"/>
                  <a:pt x="464598" y="949984"/>
                </a:cubicBezTo>
                <a:lnTo>
                  <a:pt x="464444" y="950035"/>
                </a:lnTo>
                <a:lnTo>
                  <a:pt x="466550" y="951205"/>
                </a:lnTo>
                <a:lnTo>
                  <a:pt x="466550" y="951694"/>
                </a:lnTo>
                <a:lnTo>
                  <a:pt x="466587" y="951841"/>
                </a:lnTo>
                <a:lnTo>
                  <a:pt x="467771" y="951693"/>
                </a:lnTo>
                <a:lnTo>
                  <a:pt x="468453" y="951352"/>
                </a:lnTo>
                <a:close/>
                <a:moveTo>
                  <a:pt x="1208330" y="934364"/>
                </a:moveTo>
                <a:cubicBezTo>
                  <a:pt x="1207110" y="935341"/>
                  <a:pt x="1207110" y="937538"/>
                  <a:pt x="1207842" y="939002"/>
                </a:cubicBezTo>
                <a:cubicBezTo>
                  <a:pt x="1209306" y="938514"/>
                  <a:pt x="1212723" y="939490"/>
                  <a:pt x="1212723" y="937538"/>
                </a:cubicBezTo>
                <a:cubicBezTo>
                  <a:pt x="1211015" y="937049"/>
                  <a:pt x="1210527" y="935097"/>
                  <a:pt x="1208330" y="934364"/>
                </a:cubicBezTo>
                <a:close/>
                <a:moveTo>
                  <a:pt x="412607" y="933339"/>
                </a:moveTo>
                <a:lnTo>
                  <a:pt x="412607" y="934120"/>
                </a:lnTo>
                <a:lnTo>
                  <a:pt x="413583" y="935097"/>
                </a:lnTo>
                <a:close/>
                <a:moveTo>
                  <a:pt x="48156" y="932756"/>
                </a:moveTo>
                <a:lnTo>
                  <a:pt x="47941" y="932900"/>
                </a:lnTo>
                <a:cubicBezTo>
                  <a:pt x="47697" y="933144"/>
                  <a:pt x="47453" y="933388"/>
                  <a:pt x="46965" y="933388"/>
                </a:cubicBezTo>
                <a:cubicBezTo>
                  <a:pt x="47209" y="935585"/>
                  <a:pt x="49406" y="936317"/>
                  <a:pt x="48429" y="939002"/>
                </a:cubicBezTo>
                <a:cubicBezTo>
                  <a:pt x="50138" y="939490"/>
                  <a:pt x="49406" y="939490"/>
                  <a:pt x="51115" y="939002"/>
                </a:cubicBezTo>
                <a:lnTo>
                  <a:pt x="51115" y="934363"/>
                </a:lnTo>
                <a:lnTo>
                  <a:pt x="51114" y="934363"/>
                </a:lnTo>
                <a:cubicBezTo>
                  <a:pt x="50138" y="933875"/>
                  <a:pt x="48918" y="933631"/>
                  <a:pt x="48185" y="932899"/>
                </a:cubicBezTo>
                <a:close/>
                <a:moveTo>
                  <a:pt x="1252754" y="932412"/>
                </a:moveTo>
                <a:cubicBezTo>
                  <a:pt x="1252266" y="937049"/>
                  <a:pt x="1257148" y="940222"/>
                  <a:pt x="1257148" y="945592"/>
                </a:cubicBezTo>
                <a:cubicBezTo>
                  <a:pt x="1258856" y="945104"/>
                  <a:pt x="1258368" y="946569"/>
                  <a:pt x="1259344" y="946569"/>
                </a:cubicBezTo>
                <a:cubicBezTo>
                  <a:pt x="1260565" y="944128"/>
                  <a:pt x="1263250" y="942907"/>
                  <a:pt x="1265934" y="941199"/>
                </a:cubicBezTo>
                <a:cubicBezTo>
                  <a:pt x="1264226" y="940711"/>
                  <a:pt x="1263006" y="939002"/>
                  <a:pt x="1262029" y="938270"/>
                </a:cubicBezTo>
                <a:lnTo>
                  <a:pt x="1262165" y="937998"/>
                </a:lnTo>
                <a:lnTo>
                  <a:pt x="1258368" y="935095"/>
                </a:lnTo>
                <a:cubicBezTo>
                  <a:pt x="1257148" y="934607"/>
                  <a:pt x="1256659" y="933630"/>
                  <a:pt x="1256171" y="933142"/>
                </a:cubicBezTo>
                <a:lnTo>
                  <a:pt x="1256050" y="932981"/>
                </a:lnTo>
                <a:lnTo>
                  <a:pt x="1255439" y="933388"/>
                </a:lnTo>
                <a:cubicBezTo>
                  <a:pt x="1253974" y="933876"/>
                  <a:pt x="1254462" y="931923"/>
                  <a:pt x="1252754" y="932412"/>
                </a:cubicBezTo>
                <a:close/>
                <a:moveTo>
                  <a:pt x="523178" y="932412"/>
                </a:moveTo>
                <a:cubicBezTo>
                  <a:pt x="525131" y="934364"/>
                  <a:pt x="526840" y="938758"/>
                  <a:pt x="530501" y="940222"/>
                </a:cubicBezTo>
                <a:cubicBezTo>
                  <a:pt x="533186" y="941443"/>
                  <a:pt x="538800" y="940955"/>
                  <a:pt x="544170" y="941687"/>
                </a:cubicBezTo>
                <a:cubicBezTo>
                  <a:pt x="551492" y="943151"/>
                  <a:pt x="558327" y="947301"/>
                  <a:pt x="563941" y="943396"/>
                </a:cubicBezTo>
                <a:lnTo>
                  <a:pt x="564002" y="943150"/>
                </a:lnTo>
                <a:lnTo>
                  <a:pt x="563942" y="943150"/>
                </a:lnTo>
                <a:lnTo>
                  <a:pt x="563181" y="942770"/>
                </a:lnTo>
                <a:lnTo>
                  <a:pt x="563209" y="942907"/>
                </a:lnTo>
                <a:cubicBezTo>
                  <a:pt x="563696" y="942907"/>
                  <a:pt x="555886" y="940222"/>
                  <a:pt x="551492" y="941687"/>
                </a:cubicBezTo>
                <a:cubicBezTo>
                  <a:pt x="551492" y="940711"/>
                  <a:pt x="551248" y="939734"/>
                  <a:pt x="551004" y="939002"/>
                </a:cubicBezTo>
                <a:cubicBezTo>
                  <a:pt x="540997" y="937538"/>
                  <a:pt x="532209" y="932900"/>
                  <a:pt x="523178" y="932412"/>
                </a:cubicBezTo>
                <a:close/>
                <a:moveTo>
                  <a:pt x="1354050" y="931679"/>
                </a:moveTo>
                <a:cubicBezTo>
                  <a:pt x="1352830" y="932656"/>
                  <a:pt x="1352341" y="933632"/>
                  <a:pt x="1350877" y="933388"/>
                </a:cubicBezTo>
                <a:cubicBezTo>
                  <a:pt x="1350877" y="936561"/>
                  <a:pt x="1354294" y="935341"/>
                  <a:pt x="1355026" y="933388"/>
                </a:cubicBezTo>
                <a:cubicBezTo>
                  <a:pt x="1354050" y="933388"/>
                  <a:pt x="1354538" y="931923"/>
                  <a:pt x="1354050" y="931679"/>
                </a:cubicBezTo>
                <a:close/>
                <a:moveTo>
                  <a:pt x="1347215" y="931679"/>
                </a:moveTo>
                <a:cubicBezTo>
                  <a:pt x="1341113" y="931679"/>
                  <a:pt x="1335988" y="933388"/>
                  <a:pt x="1332814" y="933388"/>
                </a:cubicBezTo>
                <a:cubicBezTo>
                  <a:pt x="1332814" y="935829"/>
                  <a:pt x="1331106" y="936317"/>
                  <a:pt x="1331106" y="939002"/>
                </a:cubicBezTo>
                <a:cubicBezTo>
                  <a:pt x="1337452" y="938026"/>
                  <a:pt x="1344286" y="937782"/>
                  <a:pt x="1348436" y="935097"/>
                </a:cubicBezTo>
                <a:cubicBezTo>
                  <a:pt x="1347215" y="934608"/>
                  <a:pt x="1347215" y="933388"/>
                  <a:pt x="1347215" y="931679"/>
                </a:cubicBezTo>
                <a:close/>
                <a:moveTo>
                  <a:pt x="1409457" y="931435"/>
                </a:moveTo>
                <a:cubicBezTo>
                  <a:pt x="1411166" y="933632"/>
                  <a:pt x="1409457" y="936073"/>
                  <a:pt x="1408481" y="938026"/>
                </a:cubicBezTo>
                <a:cubicBezTo>
                  <a:pt x="1407261" y="937538"/>
                  <a:pt x="1405552" y="936805"/>
                  <a:pt x="1404576" y="938026"/>
                </a:cubicBezTo>
                <a:lnTo>
                  <a:pt x="1400995" y="932655"/>
                </a:lnTo>
                <a:lnTo>
                  <a:pt x="1400915" y="932655"/>
                </a:lnTo>
                <a:lnTo>
                  <a:pt x="1400224" y="932655"/>
                </a:lnTo>
                <a:lnTo>
                  <a:pt x="1399206" y="933876"/>
                </a:lnTo>
                <a:cubicBezTo>
                  <a:pt x="1403599" y="936561"/>
                  <a:pt x="1403111" y="942907"/>
                  <a:pt x="1407261" y="945104"/>
                </a:cubicBezTo>
                <a:cubicBezTo>
                  <a:pt x="1406285" y="948033"/>
                  <a:pt x="1408481" y="951206"/>
                  <a:pt x="1410678" y="952427"/>
                </a:cubicBezTo>
                <a:cubicBezTo>
                  <a:pt x="1411166" y="950230"/>
                  <a:pt x="1410678" y="949742"/>
                  <a:pt x="1409457" y="948033"/>
                </a:cubicBezTo>
                <a:cubicBezTo>
                  <a:pt x="1413851" y="944616"/>
                  <a:pt x="1409457" y="936805"/>
                  <a:pt x="1412387" y="933144"/>
                </a:cubicBezTo>
                <a:cubicBezTo>
                  <a:pt x="1411166" y="932656"/>
                  <a:pt x="1411166" y="931435"/>
                  <a:pt x="1409457" y="931435"/>
                </a:cubicBezTo>
                <a:close/>
                <a:moveTo>
                  <a:pt x="439310" y="931434"/>
                </a:moveTo>
                <a:lnTo>
                  <a:pt x="439213" y="931922"/>
                </a:lnTo>
                <a:lnTo>
                  <a:pt x="439012" y="932720"/>
                </a:lnTo>
                <a:lnTo>
                  <a:pt x="439212" y="932654"/>
                </a:lnTo>
                <a:cubicBezTo>
                  <a:pt x="439700" y="933631"/>
                  <a:pt x="441897" y="935827"/>
                  <a:pt x="443361" y="934119"/>
                </a:cubicBezTo>
                <a:lnTo>
                  <a:pt x="443364" y="934120"/>
                </a:lnTo>
                <a:lnTo>
                  <a:pt x="441898" y="932654"/>
                </a:lnTo>
                <a:lnTo>
                  <a:pt x="440504" y="931434"/>
                </a:lnTo>
                <a:close/>
                <a:moveTo>
                  <a:pt x="417000" y="931191"/>
                </a:moveTo>
                <a:cubicBezTo>
                  <a:pt x="416268" y="934120"/>
                  <a:pt x="417489" y="939002"/>
                  <a:pt x="421150" y="939246"/>
                </a:cubicBezTo>
                <a:cubicBezTo>
                  <a:pt x="421882" y="938026"/>
                  <a:pt x="421150" y="935341"/>
                  <a:pt x="421882" y="933876"/>
                </a:cubicBezTo>
                <a:lnTo>
                  <a:pt x="420477" y="932822"/>
                </a:lnTo>
                <a:lnTo>
                  <a:pt x="420174" y="932898"/>
                </a:lnTo>
                <a:lnTo>
                  <a:pt x="419686" y="932898"/>
                </a:lnTo>
                <a:lnTo>
                  <a:pt x="418221" y="931678"/>
                </a:lnTo>
                <a:lnTo>
                  <a:pt x="417368" y="931191"/>
                </a:lnTo>
                <a:close/>
                <a:moveTo>
                  <a:pt x="409190" y="930459"/>
                </a:moveTo>
                <a:cubicBezTo>
                  <a:pt x="409434" y="931923"/>
                  <a:pt x="409190" y="933876"/>
                  <a:pt x="410898" y="933876"/>
                </a:cubicBezTo>
                <a:cubicBezTo>
                  <a:pt x="410898" y="933876"/>
                  <a:pt x="411142" y="933876"/>
                  <a:pt x="411387" y="933876"/>
                </a:cubicBezTo>
                <a:lnTo>
                  <a:pt x="411387" y="932900"/>
                </a:lnTo>
                <a:lnTo>
                  <a:pt x="410652" y="931431"/>
                </a:lnTo>
                <a:lnTo>
                  <a:pt x="409680" y="930459"/>
                </a:lnTo>
                <a:close/>
                <a:moveTo>
                  <a:pt x="115066" y="930459"/>
                </a:moveTo>
                <a:cubicBezTo>
                  <a:pt x="114577" y="931191"/>
                  <a:pt x="113601" y="931679"/>
                  <a:pt x="113357" y="932900"/>
                </a:cubicBezTo>
                <a:cubicBezTo>
                  <a:pt x="123852" y="937049"/>
                  <a:pt x="129161" y="939368"/>
                  <a:pt x="131846" y="940650"/>
                </a:cubicBezTo>
                <a:lnTo>
                  <a:pt x="133917" y="941800"/>
                </a:lnTo>
                <a:lnTo>
                  <a:pt x="133860" y="941685"/>
                </a:lnTo>
                <a:lnTo>
                  <a:pt x="134261" y="941150"/>
                </a:lnTo>
                <a:close/>
                <a:moveTo>
                  <a:pt x="1111183" y="930215"/>
                </a:moveTo>
                <a:cubicBezTo>
                  <a:pt x="1110451" y="932900"/>
                  <a:pt x="1112648" y="932656"/>
                  <a:pt x="1112160" y="934853"/>
                </a:cubicBezTo>
                <a:cubicBezTo>
                  <a:pt x="1113136" y="935097"/>
                  <a:pt x="1116065" y="935341"/>
                  <a:pt x="1116797" y="933632"/>
                </a:cubicBezTo>
                <a:cubicBezTo>
                  <a:pt x="1116065" y="932412"/>
                  <a:pt x="1114113" y="932656"/>
                  <a:pt x="1114600" y="930215"/>
                </a:cubicBezTo>
                <a:cubicBezTo>
                  <a:pt x="1113624" y="930215"/>
                  <a:pt x="1112160" y="930215"/>
                  <a:pt x="1111183" y="930215"/>
                </a:cubicBezTo>
                <a:close/>
                <a:moveTo>
                  <a:pt x="549261" y="929717"/>
                </a:moveTo>
                <a:lnTo>
                  <a:pt x="549295" y="929727"/>
                </a:lnTo>
                <a:lnTo>
                  <a:pt x="549295" y="929726"/>
                </a:lnTo>
                <a:close/>
                <a:moveTo>
                  <a:pt x="887112" y="929237"/>
                </a:moveTo>
                <a:lnTo>
                  <a:pt x="888332" y="929725"/>
                </a:lnTo>
                <a:lnTo>
                  <a:pt x="889064" y="930946"/>
                </a:lnTo>
                <a:lnTo>
                  <a:pt x="888088" y="931434"/>
                </a:lnTo>
                <a:lnTo>
                  <a:pt x="887844" y="931434"/>
                </a:lnTo>
                <a:lnTo>
                  <a:pt x="886135" y="930701"/>
                </a:lnTo>
                <a:lnTo>
                  <a:pt x="885647" y="929481"/>
                </a:lnTo>
                <a:close/>
                <a:moveTo>
                  <a:pt x="61572" y="928853"/>
                </a:moveTo>
                <a:lnTo>
                  <a:pt x="57640" y="930301"/>
                </a:lnTo>
                <a:lnTo>
                  <a:pt x="53830" y="935341"/>
                </a:lnTo>
                <a:cubicBezTo>
                  <a:pt x="52945" y="937476"/>
                  <a:pt x="52700" y="939978"/>
                  <a:pt x="53799" y="942663"/>
                </a:cubicBezTo>
                <a:cubicBezTo>
                  <a:pt x="54288" y="942175"/>
                  <a:pt x="54776" y="941931"/>
                  <a:pt x="55508" y="941443"/>
                </a:cubicBezTo>
                <a:lnTo>
                  <a:pt x="55619" y="941888"/>
                </a:lnTo>
                <a:lnTo>
                  <a:pt x="60146" y="939733"/>
                </a:lnTo>
                <a:lnTo>
                  <a:pt x="62182" y="939326"/>
                </a:lnTo>
                <a:lnTo>
                  <a:pt x="63319" y="938758"/>
                </a:lnTo>
                <a:cubicBezTo>
                  <a:pt x="62587" y="935585"/>
                  <a:pt x="63807" y="932412"/>
                  <a:pt x="62342" y="929239"/>
                </a:cubicBezTo>
                <a:close/>
                <a:moveTo>
                  <a:pt x="1130955" y="928018"/>
                </a:moveTo>
                <a:cubicBezTo>
                  <a:pt x="1130222" y="928506"/>
                  <a:pt x="1128270" y="927530"/>
                  <a:pt x="1128270" y="928750"/>
                </a:cubicBezTo>
                <a:cubicBezTo>
                  <a:pt x="1129246" y="929239"/>
                  <a:pt x="1127049" y="933144"/>
                  <a:pt x="1129734" y="932900"/>
                </a:cubicBezTo>
                <a:cubicBezTo>
                  <a:pt x="1130955" y="933144"/>
                  <a:pt x="1129490" y="930703"/>
                  <a:pt x="1131443" y="931435"/>
                </a:cubicBezTo>
                <a:cubicBezTo>
                  <a:pt x="1131687" y="929727"/>
                  <a:pt x="1130710" y="929727"/>
                  <a:pt x="1130955" y="928018"/>
                </a:cubicBezTo>
                <a:close/>
                <a:moveTo>
                  <a:pt x="595733" y="927742"/>
                </a:moveTo>
                <a:cubicBezTo>
                  <a:pt x="598174" y="926979"/>
                  <a:pt x="600676" y="926918"/>
                  <a:pt x="602019" y="928749"/>
                </a:cubicBezTo>
                <a:cubicBezTo>
                  <a:pt x="599822" y="931190"/>
                  <a:pt x="593231" y="932899"/>
                  <a:pt x="589814" y="930946"/>
                </a:cubicBezTo>
                <a:cubicBezTo>
                  <a:pt x="590912" y="929969"/>
                  <a:pt x="593292" y="928505"/>
                  <a:pt x="595733" y="927742"/>
                </a:cubicBezTo>
                <a:close/>
                <a:moveTo>
                  <a:pt x="1356247" y="925821"/>
                </a:moveTo>
                <a:cubicBezTo>
                  <a:pt x="1356247" y="926554"/>
                  <a:pt x="1356247" y="926798"/>
                  <a:pt x="1356247" y="927042"/>
                </a:cubicBezTo>
                <a:cubicBezTo>
                  <a:pt x="1357223" y="927042"/>
                  <a:pt x="1357955" y="927042"/>
                  <a:pt x="1358443" y="927042"/>
                </a:cubicBezTo>
                <a:cubicBezTo>
                  <a:pt x="1358443" y="926798"/>
                  <a:pt x="1358443" y="926554"/>
                  <a:pt x="1358443" y="925821"/>
                </a:cubicBezTo>
                <a:cubicBezTo>
                  <a:pt x="1357955" y="925821"/>
                  <a:pt x="1357223" y="925821"/>
                  <a:pt x="1356247" y="925821"/>
                </a:cubicBezTo>
                <a:close/>
                <a:moveTo>
                  <a:pt x="385026" y="925332"/>
                </a:moveTo>
                <a:cubicBezTo>
                  <a:pt x="388687" y="924843"/>
                  <a:pt x="392104" y="924843"/>
                  <a:pt x="395765" y="925820"/>
                </a:cubicBezTo>
                <a:cubicBezTo>
                  <a:pt x="395277" y="930702"/>
                  <a:pt x="389907" y="927284"/>
                  <a:pt x="386734" y="928749"/>
                </a:cubicBezTo>
                <a:cubicBezTo>
                  <a:pt x="386490" y="927284"/>
                  <a:pt x="384781" y="927528"/>
                  <a:pt x="385026" y="925332"/>
                </a:cubicBezTo>
                <a:close/>
                <a:moveTo>
                  <a:pt x="421424" y="925027"/>
                </a:moveTo>
                <a:cubicBezTo>
                  <a:pt x="420784" y="925088"/>
                  <a:pt x="419929" y="925698"/>
                  <a:pt x="418709" y="926064"/>
                </a:cubicBezTo>
                <a:lnTo>
                  <a:pt x="418597" y="925989"/>
                </a:lnTo>
                <a:lnTo>
                  <a:pt x="418259" y="926498"/>
                </a:lnTo>
                <a:lnTo>
                  <a:pt x="418709" y="926798"/>
                </a:lnTo>
                <a:cubicBezTo>
                  <a:pt x="418465" y="927774"/>
                  <a:pt x="417000" y="928262"/>
                  <a:pt x="418221" y="929483"/>
                </a:cubicBezTo>
                <a:lnTo>
                  <a:pt x="418050" y="929597"/>
                </a:lnTo>
                <a:lnTo>
                  <a:pt x="419197" y="930458"/>
                </a:lnTo>
                <a:lnTo>
                  <a:pt x="420418" y="931190"/>
                </a:lnTo>
                <a:lnTo>
                  <a:pt x="420743" y="931841"/>
                </a:lnTo>
                <a:lnTo>
                  <a:pt x="421150" y="931435"/>
                </a:lnTo>
                <a:lnTo>
                  <a:pt x="422419" y="930710"/>
                </a:lnTo>
                <a:lnTo>
                  <a:pt x="422615" y="928749"/>
                </a:lnTo>
                <a:lnTo>
                  <a:pt x="422789" y="927176"/>
                </a:lnTo>
                <a:close/>
                <a:moveTo>
                  <a:pt x="726259" y="923867"/>
                </a:moveTo>
                <a:cubicBezTo>
                  <a:pt x="726747" y="924844"/>
                  <a:pt x="726259" y="927040"/>
                  <a:pt x="727235" y="927528"/>
                </a:cubicBezTo>
                <a:cubicBezTo>
                  <a:pt x="727235" y="926552"/>
                  <a:pt x="729676" y="927284"/>
                  <a:pt x="729432" y="925332"/>
                </a:cubicBezTo>
                <a:cubicBezTo>
                  <a:pt x="728944" y="924111"/>
                  <a:pt x="727968" y="923623"/>
                  <a:pt x="726259" y="923867"/>
                </a:cubicBezTo>
                <a:close/>
                <a:moveTo>
                  <a:pt x="590791" y="923867"/>
                </a:moveTo>
                <a:cubicBezTo>
                  <a:pt x="590791" y="924843"/>
                  <a:pt x="591523" y="925087"/>
                  <a:pt x="591279" y="925820"/>
                </a:cubicBezTo>
                <a:cubicBezTo>
                  <a:pt x="590791" y="926552"/>
                  <a:pt x="589327" y="926552"/>
                  <a:pt x="588350" y="926552"/>
                </a:cubicBezTo>
                <a:lnTo>
                  <a:pt x="588464" y="926095"/>
                </a:lnTo>
                <a:lnTo>
                  <a:pt x="584444" y="927041"/>
                </a:lnTo>
                <a:cubicBezTo>
                  <a:pt x="584200" y="927041"/>
                  <a:pt x="583712" y="927041"/>
                  <a:pt x="583224" y="927041"/>
                </a:cubicBezTo>
                <a:cubicBezTo>
                  <a:pt x="582980" y="927041"/>
                  <a:pt x="582492" y="927041"/>
                  <a:pt x="582247" y="927041"/>
                </a:cubicBezTo>
                <a:cubicBezTo>
                  <a:pt x="581759" y="927041"/>
                  <a:pt x="581515" y="926797"/>
                  <a:pt x="581515" y="926065"/>
                </a:cubicBezTo>
                <a:cubicBezTo>
                  <a:pt x="581515" y="925820"/>
                  <a:pt x="581759" y="925332"/>
                  <a:pt x="582247" y="925332"/>
                </a:cubicBezTo>
                <a:cubicBezTo>
                  <a:pt x="582736" y="925332"/>
                  <a:pt x="582980" y="925332"/>
                  <a:pt x="583224" y="925332"/>
                </a:cubicBezTo>
                <a:cubicBezTo>
                  <a:pt x="584933" y="925332"/>
                  <a:pt x="586641" y="925576"/>
                  <a:pt x="587861" y="924844"/>
                </a:cubicBezTo>
                <a:lnTo>
                  <a:pt x="587863" y="924845"/>
                </a:lnTo>
                <a:lnTo>
                  <a:pt x="587862" y="924843"/>
                </a:lnTo>
                <a:cubicBezTo>
                  <a:pt x="588350" y="923867"/>
                  <a:pt x="589571" y="923623"/>
                  <a:pt x="590791" y="923867"/>
                </a:cubicBezTo>
                <a:close/>
                <a:moveTo>
                  <a:pt x="1089460" y="923625"/>
                </a:moveTo>
                <a:cubicBezTo>
                  <a:pt x="1091656" y="927286"/>
                  <a:pt x="1091901" y="933144"/>
                  <a:pt x="1093609" y="937538"/>
                </a:cubicBezTo>
                <a:cubicBezTo>
                  <a:pt x="1096294" y="937782"/>
                  <a:pt x="1098247" y="937049"/>
                  <a:pt x="1100444" y="937049"/>
                </a:cubicBezTo>
                <a:cubicBezTo>
                  <a:pt x="1099711" y="934120"/>
                  <a:pt x="1098247" y="933144"/>
                  <a:pt x="1096782" y="931679"/>
                </a:cubicBezTo>
                <a:cubicBezTo>
                  <a:pt x="1094342" y="928994"/>
                  <a:pt x="1092877" y="924845"/>
                  <a:pt x="1089460" y="923625"/>
                </a:cubicBezTo>
                <a:close/>
                <a:moveTo>
                  <a:pt x="1159512" y="922892"/>
                </a:moveTo>
                <a:cubicBezTo>
                  <a:pt x="1159268" y="923625"/>
                  <a:pt x="1158781" y="923869"/>
                  <a:pt x="1159025" y="924845"/>
                </a:cubicBezTo>
                <a:cubicBezTo>
                  <a:pt x="1159757" y="924601"/>
                  <a:pt x="1161709" y="925577"/>
                  <a:pt x="1161709" y="924113"/>
                </a:cubicBezTo>
                <a:cubicBezTo>
                  <a:pt x="1160733" y="924113"/>
                  <a:pt x="1161221" y="922160"/>
                  <a:pt x="1159512" y="922892"/>
                </a:cubicBezTo>
                <a:close/>
                <a:moveTo>
                  <a:pt x="540020" y="922160"/>
                </a:moveTo>
                <a:cubicBezTo>
                  <a:pt x="540020" y="923136"/>
                  <a:pt x="539532" y="923380"/>
                  <a:pt x="539532" y="924357"/>
                </a:cubicBezTo>
                <a:lnTo>
                  <a:pt x="548278" y="928169"/>
                </a:lnTo>
                <a:lnTo>
                  <a:pt x="548807" y="927773"/>
                </a:lnTo>
                <a:lnTo>
                  <a:pt x="550028" y="928505"/>
                </a:lnTo>
                <a:lnTo>
                  <a:pt x="550243" y="928828"/>
                </a:lnTo>
                <a:lnTo>
                  <a:pt x="558083" y="930947"/>
                </a:lnTo>
                <a:lnTo>
                  <a:pt x="558571" y="931679"/>
                </a:lnTo>
                <a:lnTo>
                  <a:pt x="558788" y="931625"/>
                </a:lnTo>
                <a:lnTo>
                  <a:pt x="558327" y="930701"/>
                </a:lnTo>
                <a:cubicBezTo>
                  <a:pt x="559547" y="929481"/>
                  <a:pt x="560768" y="929237"/>
                  <a:pt x="562232" y="928993"/>
                </a:cubicBezTo>
                <a:lnTo>
                  <a:pt x="564034" y="928242"/>
                </a:lnTo>
                <a:lnTo>
                  <a:pt x="560280" y="926552"/>
                </a:lnTo>
                <a:cubicBezTo>
                  <a:pt x="559548" y="926552"/>
                  <a:pt x="558815" y="926064"/>
                  <a:pt x="557839" y="925820"/>
                </a:cubicBezTo>
                <a:lnTo>
                  <a:pt x="557668" y="925478"/>
                </a:lnTo>
                <a:lnTo>
                  <a:pt x="557594" y="925577"/>
                </a:lnTo>
                <a:lnTo>
                  <a:pt x="557839" y="926310"/>
                </a:lnTo>
                <a:cubicBezTo>
                  <a:pt x="551492" y="925577"/>
                  <a:pt x="546123" y="923380"/>
                  <a:pt x="540020" y="922160"/>
                </a:cubicBezTo>
                <a:close/>
                <a:moveTo>
                  <a:pt x="71374" y="922160"/>
                </a:moveTo>
                <a:cubicBezTo>
                  <a:pt x="71374" y="926798"/>
                  <a:pt x="75035" y="932412"/>
                  <a:pt x="76987" y="937538"/>
                </a:cubicBezTo>
                <a:cubicBezTo>
                  <a:pt x="77231" y="938270"/>
                  <a:pt x="76744" y="939002"/>
                  <a:pt x="76987" y="939490"/>
                </a:cubicBezTo>
                <a:cubicBezTo>
                  <a:pt x="77475" y="941199"/>
                  <a:pt x="78940" y="942907"/>
                  <a:pt x="79673" y="944616"/>
                </a:cubicBezTo>
                <a:cubicBezTo>
                  <a:pt x="81137" y="947301"/>
                  <a:pt x="82357" y="950230"/>
                  <a:pt x="83334" y="951939"/>
                </a:cubicBezTo>
                <a:cubicBezTo>
                  <a:pt x="83822" y="952915"/>
                  <a:pt x="83578" y="954135"/>
                  <a:pt x="83822" y="954868"/>
                </a:cubicBezTo>
                <a:cubicBezTo>
                  <a:pt x="88216" y="963899"/>
                  <a:pt x="94073" y="971710"/>
                  <a:pt x="97491" y="980741"/>
                </a:cubicBezTo>
                <a:cubicBezTo>
                  <a:pt x="98711" y="983914"/>
                  <a:pt x="98711" y="987575"/>
                  <a:pt x="100176" y="990993"/>
                </a:cubicBezTo>
                <a:cubicBezTo>
                  <a:pt x="101152" y="993678"/>
                  <a:pt x="104569" y="995386"/>
                  <a:pt x="104325" y="998315"/>
                </a:cubicBezTo>
                <a:cubicBezTo>
                  <a:pt x="107010" y="997339"/>
                  <a:pt x="107010" y="993922"/>
                  <a:pt x="107498" y="991481"/>
                </a:cubicBezTo>
                <a:cubicBezTo>
                  <a:pt x="107986" y="989040"/>
                  <a:pt x="108475" y="986355"/>
                  <a:pt x="108475" y="984402"/>
                </a:cubicBezTo>
                <a:cubicBezTo>
                  <a:pt x="108963" y="984402"/>
                  <a:pt x="109207" y="983670"/>
                  <a:pt x="110184" y="983670"/>
                </a:cubicBezTo>
                <a:cubicBezTo>
                  <a:pt x="110428" y="982450"/>
                  <a:pt x="109207" y="982450"/>
                  <a:pt x="109695" y="980741"/>
                </a:cubicBezTo>
                <a:cubicBezTo>
                  <a:pt x="110672" y="980741"/>
                  <a:pt x="111403" y="980009"/>
                  <a:pt x="111403" y="979032"/>
                </a:cubicBezTo>
                <a:cubicBezTo>
                  <a:pt x="111648" y="977080"/>
                  <a:pt x="110672" y="977080"/>
                  <a:pt x="110916" y="975371"/>
                </a:cubicBezTo>
                <a:cubicBezTo>
                  <a:pt x="110672" y="973662"/>
                  <a:pt x="112868" y="974883"/>
                  <a:pt x="112380" y="973174"/>
                </a:cubicBezTo>
                <a:cubicBezTo>
                  <a:pt x="111892" y="971710"/>
                  <a:pt x="112136" y="967560"/>
                  <a:pt x="114089" y="967316"/>
                </a:cubicBezTo>
                <a:cubicBezTo>
                  <a:pt x="113601" y="960238"/>
                  <a:pt x="118971" y="952427"/>
                  <a:pt x="118971" y="946081"/>
                </a:cubicBezTo>
                <a:cubicBezTo>
                  <a:pt x="115309" y="942663"/>
                  <a:pt x="109451" y="942663"/>
                  <a:pt x="103593" y="940222"/>
                </a:cubicBezTo>
                <a:cubicBezTo>
                  <a:pt x="101152" y="939246"/>
                  <a:pt x="99199" y="937049"/>
                  <a:pt x="97003" y="936561"/>
                </a:cubicBezTo>
                <a:cubicBezTo>
                  <a:pt x="93098" y="935097"/>
                  <a:pt x="89436" y="936073"/>
                  <a:pt x="86263" y="934364"/>
                </a:cubicBezTo>
                <a:cubicBezTo>
                  <a:pt x="84799" y="933632"/>
                  <a:pt x="84066" y="931679"/>
                  <a:pt x="82357" y="931191"/>
                </a:cubicBezTo>
                <a:cubicBezTo>
                  <a:pt x="81869" y="930703"/>
                  <a:pt x="80649" y="931191"/>
                  <a:pt x="79917" y="931191"/>
                </a:cubicBezTo>
                <a:cubicBezTo>
                  <a:pt x="78208" y="930703"/>
                  <a:pt x="76744" y="928750"/>
                  <a:pt x="75035" y="928994"/>
                </a:cubicBezTo>
                <a:cubicBezTo>
                  <a:pt x="74791" y="927530"/>
                  <a:pt x="76012" y="927774"/>
                  <a:pt x="76012" y="926798"/>
                </a:cubicBezTo>
                <a:cubicBezTo>
                  <a:pt x="72838" y="927042"/>
                  <a:pt x="73570" y="922892"/>
                  <a:pt x="71374" y="922160"/>
                </a:cubicBezTo>
                <a:close/>
                <a:moveTo>
                  <a:pt x="47157" y="922033"/>
                </a:moveTo>
                <a:lnTo>
                  <a:pt x="46537" y="922281"/>
                </a:lnTo>
                <a:lnTo>
                  <a:pt x="46721" y="922404"/>
                </a:lnTo>
                <a:cubicBezTo>
                  <a:pt x="46965" y="923380"/>
                  <a:pt x="46233" y="923380"/>
                  <a:pt x="46233" y="924113"/>
                </a:cubicBezTo>
                <a:close/>
                <a:moveTo>
                  <a:pt x="1208818" y="921916"/>
                </a:moveTo>
                <a:cubicBezTo>
                  <a:pt x="1207842" y="921428"/>
                  <a:pt x="1206621" y="921672"/>
                  <a:pt x="1205401" y="922404"/>
                </a:cubicBezTo>
                <a:cubicBezTo>
                  <a:pt x="1204913" y="925333"/>
                  <a:pt x="1207842" y="927530"/>
                  <a:pt x="1209306" y="926065"/>
                </a:cubicBezTo>
                <a:cubicBezTo>
                  <a:pt x="1208330" y="925821"/>
                  <a:pt x="1209306" y="923136"/>
                  <a:pt x="1208818" y="921916"/>
                </a:cubicBezTo>
                <a:close/>
                <a:moveTo>
                  <a:pt x="425544" y="921915"/>
                </a:moveTo>
                <a:cubicBezTo>
                  <a:pt x="424323" y="922891"/>
                  <a:pt x="424079" y="924844"/>
                  <a:pt x="424323" y="926796"/>
                </a:cubicBezTo>
                <a:lnTo>
                  <a:pt x="424265" y="926767"/>
                </a:lnTo>
                <a:lnTo>
                  <a:pt x="424080" y="928993"/>
                </a:lnTo>
                <a:lnTo>
                  <a:pt x="423844" y="931106"/>
                </a:lnTo>
                <a:lnTo>
                  <a:pt x="424323" y="930947"/>
                </a:lnTo>
                <a:cubicBezTo>
                  <a:pt x="424079" y="933632"/>
                  <a:pt x="425299" y="935097"/>
                  <a:pt x="427496" y="935585"/>
                </a:cubicBezTo>
                <a:lnTo>
                  <a:pt x="427496" y="931434"/>
                </a:lnTo>
                <a:lnTo>
                  <a:pt x="427252" y="931190"/>
                </a:lnTo>
                <a:cubicBezTo>
                  <a:pt x="427252" y="930458"/>
                  <a:pt x="427008" y="929482"/>
                  <a:pt x="427008" y="928749"/>
                </a:cubicBezTo>
                <a:lnTo>
                  <a:pt x="426781" y="923536"/>
                </a:lnTo>
                <a:lnTo>
                  <a:pt x="426520" y="923623"/>
                </a:lnTo>
                <a:cubicBezTo>
                  <a:pt x="426520" y="922403"/>
                  <a:pt x="426032" y="922159"/>
                  <a:pt x="425544" y="921915"/>
                </a:cubicBezTo>
                <a:close/>
                <a:moveTo>
                  <a:pt x="1356735" y="920940"/>
                </a:moveTo>
                <a:cubicBezTo>
                  <a:pt x="1356247" y="921672"/>
                  <a:pt x="1355514" y="922404"/>
                  <a:pt x="1355026" y="923625"/>
                </a:cubicBezTo>
                <a:cubicBezTo>
                  <a:pt x="1356735" y="924845"/>
                  <a:pt x="1360152" y="921428"/>
                  <a:pt x="1356735" y="920940"/>
                </a:cubicBezTo>
                <a:close/>
                <a:moveTo>
                  <a:pt x="59414" y="920940"/>
                </a:moveTo>
                <a:cubicBezTo>
                  <a:pt x="53799" y="919963"/>
                  <a:pt x="53799" y="924845"/>
                  <a:pt x="49894" y="925577"/>
                </a:cubicBezTo>
                <a:cubicBezTo>
                  <a:pt x="49162" y="928018"/>
                  <a:pt x="48673" y="929727"/>
                  <a:pt x="49406" y="931679"/>
                </a:cubicBezTo>
                <a:lnTo>
                  <a:pt x="49331" y="931753"/>
                </a:lnTo>
                <a:lnTo>
                  <a:pt x="51358" y="932654"/>
                </a:lnTo>
                <a:lnTo>
                  <a:pt x="51723" y="932654"/>
                </a:lnTo>
                <a:lnTo>
                  <a:pt x="51602" y="932168"/>
                </a:lnTo>
                <a:cubicBezTo>
                  <a:pt x="54044" y="931435"/>
                  <a:pt x="54044" y="928506"/>
                  <a:pt x="57216" y="928506"/>
                </a:cubicBezTo>
                <a:lnTo>
                  <a:pt x="57136" y="928745"/>
                </a:lnTo>
                <a:lnTo>
                  <a:pt x="61393" y="927123"/>
                </a:lnTo>
                <a:lnTo>
                  <a:pt x="61366" y="927042"/>
                </a:lnTo>
                <a:lnTo>
                  <a:pt x="61606" y="927042"/>
                </a:lnTo>
                <a:lnTo>
                  <a:pt x="61611" y="927040"/>
                </a:lnTo>
                <a:lnTo>
                  <a:pt x="61614" y="927042"/>
                </a:lnTo>
                <a:lnTo>
                  <a:pt x="61854" y="927042"/>
                </a:lnTo>
                <a:cubicBezTo>
                  <a:pt x="60389" y="925333"/>
                  <a:pt x="59901" y="923136"/>
                  <a:pt x="59414" y="920940"/>
                </a:cubicBezTo>
                <a:close/>
                <a:moveTo>
                  <a:pt x="1346483" y="920695"/>
                </a:moveTo>
                <a:cubicBezTo>
                  <a:pt x="1346483" y="923136"/>
                  <a:pt x="1346971" y="925089"/>
                  <a:pt x="1348680" y="925333"/>
                </a:cubicBezTo>
                <a:cubicBezTo>
                  <a:pt x="1348680" y="924845"/>
                  <a:pt x="1349656" y="925089"/>
                  <a:pt x="1349656" y="924113"/>
                </a:cubicBezTo>
                <a:cubicBezTo>
                  <a:pt x="1348680" y="923625"/>
                  <a:pt x="1348680" y="922160"/>
                  <a:pt x="1348680" y="920695"/>
                </a:cubicBezTo>
                <a:cubicBezTo>
                  <a:pt x="1348192" y="920695"/>
                  <a:pt x="1346971" y="920695"/>
                  <a:pt x="1346483" y="920695"/>
                </a:cubicBezTo>
                <a:close/>
                <a:moveTo>
                  <a:pt x="1145600" y="920207"/>
                </a:moveTo>
                <a:cubicBezTo>
                  <a:pt x="1144379" y="919963"/>
                  <a:pt x="1141450" y="919719"/>
                  <a:pt x="1140718" y="921428"/>
                </a:cubicBezTo>
                <a:cubicBezTo>
                  <a:pt x="1142182" y="921916"/>
                  <a:pt x="1143891" y="922404"/>
                  <a:pt x="1145600" y="923136"/>
                </a:cubicBezTo>
                <a:cubicBezTo>
                  <a:pt x="1145600" y="921916"/>
                  <a:pt x="1145600" y="921184"/>
                  <a:pt x="1145600" y="920207"/>
                </a:cubicBezTo>
                <a:close/>
                <a:moveTo>
                  <a:pt x="565650" y="920206"/>
                </a:moveTo>
                <a:cubicBezTo>
                  <a:pt x="571752" y="923867"/>
                  <a:pt x="576634" y="928749"/>
                  <a:pt x="581760" y="933631"/>
                </a:cubicBezTo>
                <a:cubicBezTo>
                  <a:pt x="586397" y="938268"/>
                  <a:pt x="591279" y="943150"/>
                  <a:pt x="596893" y="946567"/>
                </a:cubicBezTo>
                <a:cubicBezTo>
                  <a:pt x="597381" y="946812"/>
                  <a:pt x="597381" y="947056"/>
                  <a:pt x="597381" y="947788"/>
                </a:cubicBezTo>
                <a:cubicBezTo>
                  <a:pt x="597137" y="948032"/>
                  <a:pt x="596649" y="948032"/>
                  <a:pt x="596405" y="948032"/>
                </a:cubicBezTo>
                <a:cubicBezTo>
                  <a:pt x="596161" y="948032"/>
                  <a:pt x="596161" y="948032"/>
                  <a:pt x="595917" y="948032"/>
                </a:cubicBezTo>
                <a:cubicBezTo>
                  <a:pt x="590059" y="944371"/>
                  <a:pt x="585177" y="939489"/>
                  <a:pt x="580539" y="934851"/>
                </a:cubicBezTo>
                <a:cubicBezTo>
                  <a:pt x="575902" y="930458"/>
                  <a:pt x="570776" y="925088"/>
                  <a:pt x="564918" y="921671"/>
                </a:cubicBezTo>
                <a:cubicBezTo>
                  <a:pt x="564674" y="921671"/>
                  <a:pt x="564674" y="921182"/>
                  <a:pt x="564674" y="920938"/>
                </a:cubicBezTo>
                <a:cubicBezTo>
                  <a:pt x="564918" y="920206"/>
                  <a:pt x="565406" y="920206"/>
                  <a:pt x="565650" y="920206"/>
                </a:cubicBezTo>
                <a:close/>
                <a:moveTo>
                  <a:pt x="527084" y="919231"/>
                </a:moveTo>
                <a:cubicBezTo>
                  <a:pt x="529768" y="920451"/>
                  <a:pt x="535871" y="924357"/>
                  <a:pt x="538311" y="921428"/>
                </a:cubicBezTo>
                <a:cubicBezTo>
                  <a:pt x="534894" y="920451"/>
                  <a:pt x="530257" y="918499"/>
                  <a:pt x="527084" y="919231"/>
                </a:cubicBezTo>
                <a:close/>
                <a:moveTo>
                  <a:pt x="410410" y="919231"/>
                </a:moveTo>
                <a:cubicBezTo>
                  <a:pt x="409678" y="919719"/>
                  <a:pt x="409190" y="921184"/>
                  <a:pt x="408213" y="921428"/>
                </a:cubicBezTo>
                <a:cubicBezTo>
                  <a:pt x="409190" y="923869"/>
                  <a:pt x="410898" y="925577"/>
                  <a:pt x="410410" y="929239"/>
                </a:cubicBezTo>
                <a:lnTo>
                  <a:pt x="410228" y="929299"/>
                </a:lnTo>
                <a:lnTo>
                  <a:pt x="411388" y="930459"/>
                </a:lnTo>
                <a:lnTo>
                  <a:pt x="413339" y="929727"/>
                </a:lnTo>
                <a:cubicBezTo>
                  <a:pt x="414071" y="927774"/>
                  <a:pt x="411387" y="928994"/>
                  <a:pt x="411875" y="927042"/>
                </a:cubicBezTo>
                <a:cubicBezTo>
                  <a:pt x="414071" y="925821"/>
                  <a:pt x="412607" y="923625"/>
                  <a:pt x="413339" y="921428"/>
                </a:cubicBezTo>
                <a:cubicBezTo>
                  <a:pt x="411631" y="921428"/>
                  <a:pt x="411631" y="919475"/>
                  <a:pt x="410410" y="919231"/>
                </a:cubicBezTo>
                <a:close/>
                <a:moveTo>
                  <a:pt x="437748" y="918497"/>
                </a:moveTo>
                <a:cubicBezTo>
                  <a:pt x="435063" y="917521"/>
                  <a:pt x="433355" y="920938"/>
                  <a:pt x="428717" y="919718"/>
                </a:cubicBezTo>
                <a:lnTo>
                  <a:pt x="428057" y="922687"/>
                </a:lnTo>
                <a:lnTo>
                  <a:pt x="428473" y="923379"/>
                </a:lnTo>
                <a:cubicBezTo>
                  <a:pt x="427984" y="925088"/>
                  <a:pt x="428229" y="926797"/>
                  <a:pt x="428473" y="928749"/>
                </a:cubicBezTo>
                <a:lnTo>
                  <a:pt x="428653" y="930554"/>
                </a:lnTo>
                <a:lnTo>
                  <a:pt x="428717" y="930459"/>
                </a:lnTo>
                <a:lnTo>
                  <a:pt x="435900" y="943150"/>
                </a:lnTo>
                <a:lnTo>
                  <a:pt x="436040" y="943150"/>
                </a:lnTo>
                <a:lnTo>
                  <a:pt x="436772" y="944126"/>
                </a:lnTo>
                <a:lnTo>
                  <a:pt x="437504" y="945103"/>
                </a:lnTo>
                <a:lnTo>
                  <a:pt x="437504" y="945104"/>
                </a:lnTo>
                <a:cubicBezTo>
                  <a:pt x="438724" y="944860"/>
                  <a:pt x="437504" y="942175"/>
                  <a:pt x="438480" y="941687"/>
                </a:cubicBezTo>
                <a:lnTo>
                  <a:pt x="438617" y="941778"/>
                </a:lnTo>
                <a:lnTo>
                  <a:pt x="438480" y="940954"/>
                </a:lnTo>
                <a:lnTo>
                  <a:pt x="438268" y="937769"/>
                </a:lnTo>
                <a:lnTo>
                  <a:pt x="438236" y="937780"/>
                </a:lnTo>
                <a:cubicBezTo>
                  <a:pt x="437870" y="936803"/>
                  <a:pt x="436833" y="935583"/>
                  <a:pt x="436405" y="934484"/>
                </a:cubicBezTo>
                <a:lnTo>
                  <a:pt x="437767" y="932579"/>
                </a:lnTo>
                <a:lnTo>
                  <a:pt x="437992" y="931678"/>
                </a:lnTo>
                <a:lnTo>
                  <a:pt x="438292" y="930927"/>
                </a:lnTo>
                <a:lnTo>
                  <a:pt x="438236" y="930946"/>
                </a:lnTo>
                <a:cubicBezTo>
                  <a:pt x="437748" y="928749"/>
                  <a:pt x="436039" y="927773"/>
                  <a:pt x="435551" y="925820"/>
                </a:cubicBezTo>
                <a:cubicBezTo>
                  <a:pt x="436283" y="926064"/>
                  <a:pt x="436772" y="926796"/>
                  <a:pt x="437748" y="927040"/>
                </a:cubicBezTo>
                <a:lnTo>
                  <a:pt x="437820" y="927094"/>
                </a:lnTo>
                <a:lnTo>
                  <a:pt x="437992" y="926064"/>
                </a:lnTo>
                <a:lnTo>
                  <a:pt x="437992" y="925771"/>
                </a:lnTo>
                <a:lnTo>
                  <a:pt x="437748" y="925820"/>
                </a:lnTo>
                <a:cubicBezTo>
                  <a:pt x="437504" y="922891"/>
                  <a:pt x="438481" y="920450"/>
                  <a:pt x="437748" y="918497"/>
                </a:cubicBezTo>
                <a:close/>
                <a:moveTo>
                  <a:pt x="514147" y="918011"/>
                </a:moveTo>
                <a:cubicBezTo>
                  <a:pt x="516100" y="918743"/>
                  <a:pt x="518053" y="920940"/>
                  <a:pt x="520249" y="921916"/>
                </a:cubicBezTo>
                <a:cubicBezTo>
                  <a:pt x="521470" y="922160"/>
                  <a:pt x="522934" y="922160"/>
                  <a:pt x="523911" y="922404"/>
                </a:cubicBezTo>
                <a:lnTo>
                  <a:pt x="541951" y="928472"/>
                </a:lnTo>
                <a:lnTo>
                  <a:pt x="527339" y="924620"/>
                </a:lnTo>
                <a:cubicBezTo>
                  <a:pt x="512179" y="921519"/>
                  <a:pt x="513597" y="924906"/>
                  <a:pt x="517076" y="925821"/>
                </a:cubicBezTo>
                <a:cubicBezTo>
                  <a:pt x="518541" y="926310"/>
                  <a:pt x="520493" y="925821"/>
                  <a:pt x="522446" y="925821"/>
                </a:cubicBezTo>
                <a:cubicBezTo>
                  <a:pt x="529037" y="926554"/>
                  <a:pt x="537580" y="928994"/>
                  <a:pt x="544414" y="930947"/>
                </a:cubicBezTo>
                <a:cubicBezTo>
                  <a:pt x="546367" y="931435"/>
                  <a:pt x="549051" y="933632"/>
                  <a:pt x="550760" y="931435"/>
                </a:cubicBezTo>
                <a:lnTo>
                  <a:pt x="541951" y="928472"/>
                </a:lnTo>
                <a:lnTo>
                  <a:pt x="548563" y="930215"/>
                </a:lnTo>
                <a:lnTo>
                  <a:pt x="548383" y="929498"/>
                </a:lnTo>
                <a:lnTo>
                  <a:pt x="548319" y="929482"/>
                </a:lnTo>
                <a:lnTo>
                  <a:pt x="548302" y="929449"/>
                </a:lnTo>
                <a:lnTo>
                  <a:pt x="544718" y="928445"/>
                </a:lnTo>
                <a:cubicBezTo>
                  <a:pt x="540264" y="927042"/>
                  <a:pt x="531477" y="924113"/>
                  <a:pt x="514147" y="918011"/>
                </a:cubicBezTo>
                <a:close/>
                <a:moveTo>
                  <a:pt x="548075" y="917277"/>
                </a:moveTo>
                <a:lnTo>
                  <a:pt x="548075" y="917278"/>
                </a:lnTo>
                <a:lnTo>
                  <a:pt x="548078" y="917280"/>
                </a:lnTo>
                <a:close/>
                <a:moveTo>
                  <a:pt x="809736" y="916546"/>
                </a:moveTo>
                <a:lnTo>
                  <a:pt x="809249" y="917521"/>
                </a:lnTo>
                <a:lnTo>
                  <a:pt x="809736" y="918009"/>
                </a:lnTo>
                <a:close/>
                <a:moveTo>
                  <a:pt x="700386" y="916301"/>
                </a:moveTo>
                <a:cubicBezTo>
                  <a:pt x="712102" y="915080"/>
                  <a:pt x="723330" y="918741"/>
                  <a:pt x="732361" y="921915"/>
                </a:cubicBezTo>
                <a:cubicBezTo>
                  <a:pt x="733826" y="922647"/>
                  <a:pt x="734558" y="923135"/>
                  <a:pt x="736755" y="923867"/>
                </a:cubicBezTo>
                <a:lnTo>
                  <a:pt x="767620" y="938335"/>
                </a:lnTo>
                <a:lnTo>
                  <a:pt x="767754" y="938268"/>
                </a:lnTo>
                <a:lnTo>
                  <a:pt x="770036" y="939848"/>
                </a:lnTo>
                <a:lnTo>
                  <a:pt x="770438" y="939245"/>
                </a:lnTo>
                <a:lnTo>
                  <a:pt x="776912" y="943638"/>
                </a:lnTo>
                <a:lnTo>
                  <a:pt x="777273" y="943638"/>
                </a:lnTo>
                <a:lnTo>
                  <a:pt x="778738" y="944858"/>
                </a:lnTo>
                <a:lnTo>
                  <a:pt x="778738" y="944859"/>
                </a:lnTo>
                <a:lnTo>
                  <a:pt x="778933" y="944956"/>
                </a:lnTo>
                <a:lnTo>
                  <a:pt x="779226" y="944859"/>
                </a:lnTo>
                <a:cubicBezTo>
                  <a:pt x="781911" y="946323"/>
                  <a:pt x="784839" y="947788"/>
                  <a:pt x="787280" y="949985"/>
                </a:cubicBezTo>
                <a:lnTo>
                  <a:pt x="787280" y="950263"/>
                </a:lnTo>
                <a:lnTo>
                  <a:pt x="791918" y="952913"/>
                </a:lnTo>
                <a:cubicBezTo>
                  <a:pt x="792650" y="953645"/>
                  <a:pt x="793627" y="954134"/>
                  <a:pt x="794359" y="954622"/>
                </a:cubicBezTo>
                <a:cubicBezTo>
                  <a:pt x="794603" y="954866"/>
                  <a:pt x="794847" y="955354"/>
                  <a:pt x="794603" y="955842"/>
                </a:cubicBezTo>
                <a:cubicBezTo>
                  <a:pt x="794603" y="955842"/>
                  <a:pt x="794603" y="956086"/>
                  <a:pt x="794359" y="956086"/>
                </a:cubicBezTo>
                <a:cubicBezTo>
                  <a:pt x="794115" y="956086"/>
                  <a:pt x="794115" y="956086"/>
                  <a:pt x="793627" y="955842"/>
                </a:cubicBezTo>
                <a:cubicBezTo>
                  <a:pt x="792894" y="955598"/>
                  <a:pt x="791918" y="954622"/>
                  <a:pt x="791186" y="954134"/>
                </a:cubicBezTo>
                <a:lnTo>
                  <a:pt x="787044" y="951441"/>
                </a:lnTo>
                <a:lnTo>
                  <a:pt x="786792" y="951693"/>
                </a:lnTo>
                <a:lnTo>
                  <a:pt x="786589" y="951558"/>
                </a:lnTo>
                <a:lnTo>
                  <a:pt x="786305" y="951938"/>
                </a:lnTo>
                <a:lnTo>
                  <a:pt x="785581" y="952951"/>
                </a:lnTo>
                <a:lnTo>
                  <a:pt x="786548" y="956575"/>
                </a:lnTo>
                <a:cubicBezTo>
                  <a:pt x="785084" y="957063"/>
                  <a:pt x="781910" y="957795"/>
                  <a:pt x="780934" y="956575"/>
                </a:cubicBezTo>
                <a:cubicBezTo>
                  <a:pt x="781178" y="954378"/>
                  <a:pt x="784351" y="955598"/>
                  <a:pt x="783375" y="952181"/>
                </a:cubicBezTo>
                <a:lnTo>
                  <a:pt x="784493" y="952500"/>
                </a:lnTo>
                <a:lnTo>
                  <a:pt x="785572" y="951205"/>
                </a:lnTo>
                <a:lnTo>
                  <a:pt x="785757" y="951020"/>
                </a:lnTo>
                <a:lnTo>
                  <a:pt x="778710" y="946700"/>
                </a:lnTo>
                <a:lnTo>
                  <a:pt x="778738" y="946812"/>
                </a:lnTo>
                <a:lnTo>
                  <a:pt x="777759" y="946323"/>
                </a:lnTo>
                <a:lnTo>
                  <a:pt x="777518" y="946323"/>
                </a:lnTo>
                <a:lnTo>
                  <a:pt x="777277" y="946082"/>
                </a:lnTo>
                <a:lnTo>
                  <a:pt x="777273" y="946080"/>
                </a:lnTo>
                <a:lnTo>
                  <a:pt x="777274" y="946079"/>
                </a:lnTo>
                <a:lnTo>
                  <a:pt x="776175" y="944980"/>
                </a:lnTo>
                <a:lnTo>
                  <a:pt x="776053" y="945103"/>
                </a:lnTo>
                <a:cubicBezTo>
                  <a:pt x="774344" y="944615"/>
                  <a:pt x="772635" y="943639"/>
                  <a:pt x="771415" y="942906"/>
                </a:cubicBezTo>
                <a:cubicBezTo>
                  <a:pt x="769950" y="944859"/>
                  <a:pt x="768730" y="947300"/>
                  <a:pt x="767998" y="949008"/>
                </a:cubicBezTo>
                <a:cubicBezTo>
                  <a:pt x="766045" y="948520"/>
                  <a:pt x="764092" y="948032"/>
                  <a:pt x="763360" y="946323"/>
                </a:cubicBezTo>
                <a:cubicBezTo>
                  <a:pt x="763848" y="944127"/>
                  <a:pt x="766533" y="943150"/>
                  <a:pt x="764336" y="940954"/>
                </a:cubicBezTo>
                <a:cubicBezTo>
                  <a:pt x="765801" y="940954"/>
                  <a:pt x="766777" y="942418"/>
                  <a:pt x="767753" y="940954"/>
                </a:cubicBezTo>
                <a:lnTo>
                  <a:pt x="767753" y="940831"/>
                </a:lnTo>
                <a:lnTo>
                  <a:pt x="767021" y="940465"/>
                </a:lnTo>
                <a:lnTo>
                  <a:pt x="766919" y="940262"/>
                </a:lnTo>
                <a:lnTo>
                  <a:pt x="762231" y="940587"/>
                </a:lnTo>
                <a:cubicBezTo>
                  <a:pt x="760858" y="941564"/>
                  <a:pt x="759698" y="943150"/>
                  <a:pt x="758234" y="944615"/>
                </a:cubicBezTo>
                <a:cubicBezTo>
                  <a:pt x="755794" y="945103"/>
                  <a:pt x="755794" y="943394"/>
                  <a:pt x="754329" y="942906"/>
                </a:cubicBezTo>
                <a:cubicBezTo>
                  <a:pt x="755794" y="940465"/>
                  <a:pt x="757991" y="939001"/>
                  <a:pt x="759455" y="937048"/>
                </a:cubicBezTo>
                <a:cubicBezTo>
                  <a:pt x="758967" y="935339"/>
                  <a:pt x="755794" y="936560"/>
                  <a:pt x="755306" y="934851"/>
                </a:cubicBezTo>
                <a:cubicBezTo>
                  <a:pt x="752620" y="936316"/>
                  <a:pt x="753353" y="940709"/>
                  <a:pt x="749203" y="940465"/>
                </a:cubicBezTo>
                <a:cubicBezTo>
                  <a:pt x="747494" y="937536"/>
                  <a:pt x="748471" y="936072"/>
                  <a:pt x="749691" y="933143"/>
                </a:cubicBezTo>
                <a:cubicBezTo>
                  <a:pt x="745786" y="933143"/>
                  <a:pt x="748227" y="939001"/>
                  <a:pt x="744322" y="938756"/>
                </a:cubicBezTo>
                <a:cubicBezTo>
                  <a:pt x="742369" y="939245"/>
                  <a:pt x="743345" y="936804"/>
                  <a:pt x="741881" y="936804"/>
                </a:cubicBezTo>
                <a:cubicBezTo>
                  <a:pt x="742125" y="934119"/>
                  <a:pt x="743833" y="932654"/>
                  <a:pt x="744322" y="930702"/>
                </a:cubicBezTo>
                <a:cubicBezTo>
                  <a:pt x="743589" y="929725"/>
                  <a:pt x="742613" y="929237"/>
                  <a:pt x="741392" y="928993"/>
                </a:cubicBezTo>
                <a:cubicBezTo>
                  <a:pt x="740416" y="932166"/>
                  <a:pt x="738708" y="934607"/>
                  <a:pt x="736999" y="937292"/>
                </a:cubicBezTo>
                <a:cubicBezTo>
                  <a:pt x="731629" y="936316"/>
                  <a:pt x="735778" y="930458"/>
                  <a:pt x="736267" y="926796"/>
                </a:cubicBezTo>
                <a:cubicBezTo>
                  <a:pt x="733093" y="927284"/>
                  <a:pt x="733582" y="931678"/>
                  <a:pt x="731873" y="933387"/>
                </a:cubicBezTo>
                <a:cubicBezTo>
                  <a:pt x="731141" y="934851"/>
                  <a:pt x="729432" y="934607"/>
                  <a:pt x="729432" y="936072"/>
                </a:cubicBezTo>
                <a:cubicBezTo>
                  <a:pt x="728944" y="936072"/>
                  <a:pt x="728700" y="936072"/>
                  <a:pt x="728456" y="936072"/>
                </a:cubicBezTo>
                <a:cubicBezTo>
                  <a:pt x="726259" y="936316"/>
                  <a:pt x="727235" y="933387"/>
                  <a:pt x="726259" y="932166"/>
                </a:cubicBezTo>
                <a:cubicBezTo>
                  <a:pt x="724306" y="932654"/>
                  <a:pt x="725527" y="936316"/>
                  <a:pt x="723574" y="936560"/>
                </a:cubicBezTo>
                <a:cubicBezTo>
                  <a:pt x="721133" y="936560"/>
                  <a:pt x="720645" y="934363"/>
                  <a:pt x="720645" y="931434"/>
                </a:cubicBezTo>
                <a:cubicBezTo>
                  <a:pt x="716984" y="930458"/>
                  <a:pt x="714787" y="929725"/>
                  <a:pt x="711614" y="928993"/>
                </a:cubicBezTo>
                <a:cubicBezTo>
                  <a:pt x="710882" y="928261"/>
                  <a:pt x="711126" y="926552"/>
                  <a:pt x="711126" y="925088"/>
                </a:cubicBezTo>
                <a:cubicBezTo>
                  <a:pt x="708685" y="924844"/>
                  <a:pt x="707953" y="925820"/>
                  <a:pt x="706488" y="925088"/>
                </a:cubicBezTo>
                <a:cubicBezTo>
                  <a:pt x="705023" y="923135"/>
                  <a:pt x="705512" y="920450"/>
                  <a:pt x="706976" y="918985"/>
                </a:cubicBezTo>
                <a:cubicBezTo>
                  <a:pt x="705023" y="918253"/>
                  <a:pt x="700630" y="919718"/>
                  <a:pt x="700386" y="916301"/>
                </a:cubicBezTo>
                <a:close/>
                <a:moveTo>
                  <a:pt x="1139742" y="915570"/>
                </a:moveTo>
                <a:cubicBezTo>
                  <a:pt x="1139498" y="916058"/>
                  <a:pt x="1138765" y="916302"/>
                  <a:pt x="1139254" y="917522"/>
                </a:cubicBezTo>
                <a:cubicBezTo>
                  <a:pt x="1139742" y="917522"/>
                  <a:pt x="1140230" y="917522"/>
                  <a:pt x="1140718" y="917522"/>
                </a:cubicBezTo>
                <a:cubicBezTo>
                  <a:pt x="1140718" y="916302"/>
                  <a:pt x="1140474" y="915570"/>
                  <a:pt x="1139742" y="915570"/>
                </a:cubicBezTo>
                <a:close/>
                <a:moveTo>
                  <a:pt x="1253974" y="915326"/>
                </a:moveTo>
                <a:lnTo>
                  <a:pt x="1253199" y="916256"/>
                </a:lnTo>
                <a:lnTo>
                  <a:pt x="1253242" y="916300"/>
                </a:lnTo>
                <a:lnTo>
                  <a:pt x="1253242" y="917521"/>
                </a:lnTo>
                <a:lnTo>
                  <a:pt x="1253242" y="919475"/>
                </a:lnTo>
                <a:cubicBezTo>
                  <a:pt x="1255439" y="919719"/>
                  <a:pt x="1256171" y="915570"/>
                  <a:pt x="1253974" y="915326"/>
                </a:cubicBezTo>
                <a:close/>
                <a:moveTo>
                  <a:pt x="1054176" y="915000"/>
                </a:moveTo>
                <a:lnTo>
                  <a:pt x="1054068" y="915324"/>
                </a:lnTo>
                <a:lnTo>
                  <a:pt x="1053741" y="915542"/>
                </a:lnTo>
                <a:lnTo>
                  <a:pt x="1053823" y="915570"/>
                </a:lnTo>
                <a:cubicBezTo>
                  <a:pt x="1053579" y="917034"/>
                  <a:pt x="1054799" y="916302"/>
                  <a:pt x="1055532" y="917034"/>
                </a:cubicBezTo>
                <a:close/>
                <a:moveTo>
                  <a:pt x="554264" y="914428"/>
                </a:moveTo>
                <a:lnTo>
                  <a:pt x="553445" y="914592"/>
                </a:lnTo>
                <a:lnTo>
                  <a:pt x="553249" y="914592"/>
                </a:lnTo>
                <a:lnTo>
                  <a:pt x="549540" y="917521"/>
                </a:lnTo>
                <a:cubicBezTo>
                  <a:pt x="549295" y="917521"/>
                  <a:pt x="549051" y="917521"/>
                  <a:pt x="548807" y="917765"/>
                </a:cubicBezTo>
                <a:lnTo>
                  <a:pt x="548805" y="917765"/>
                </a:lnTo>
                <a:lnTo>
                  <a:pt x="548807" y="917766"/>
                </a:lnTo>
                <a:cubicBezTo>
                  <a:pt x="548563" y="919231"/>
                  <a:pt x="545878" y="918011"/>
                  <a:pt x="546123" y="919963"/>
                </a:cubicBezTo>
                <a:lnTo>
                  <a:pt x="557894" y="924436"/>
                </a:lnTo>
                <a:lnTo>
                  <a:pt x="558327" y="924112"/>
                </a:lnTo>
                <a:cubicBezTo>
                  <a:pt x="559059" y="924600"/>
                  <a:pt x="560036" y="924844"/>
                  <a:pt x="560768" y="925088"/>
                </a:cubicBezTo>
                <a:lnTo>
                  <a:pt x="566143" y="927192"/>
                </a:lnTo>
                <a:lnTo>
                  <a:pt x="567358" y="927040"/>
                </a:lnTo>
                <a:lnTo>
                  <a:pt x="568578" y="927772"/>
                </a:lnTo>
                <a:lnTo>
                  <a:pt x="567602" y="928749"/>
                </a:lnTo>
                <a:lnTo>
                  <a:pt x="565893" y="928993"/>
                </a:lnTo>
                <a:lnTo>
                  <a:pt x="565650" y="928993"/>
                </a:lnTo>
                <a:lnTo>
                  <a:pt x="565649" y="928993"/>
                </a:lnTo>
                <a:lnTo>
                  <a:pt x="565646" y="928991"/>
                </a:lnTo>
                <a:lnTo>
                  <a:pt x="565501" y="928919"/>
                </a:lnTo>
                <a:lnTo>
                  <a:pt x="562232" y="930457"/>
                </a:lnTo>
                <a:cubicBezTo>
                  <a:pt x="561256" y="930701"/>
                  <a:pt x="560035" y="930701"/>
                  <a:pt x="559547" y="931434"/>
                </a:cubicBezTo>
                <a:lnTo>
                  <a:pt x="559535" y="931438"/>
                </a:lnTo>
                <a:lnTo>
                  <a:pt x="559547" y="931435"/>
                </a:lnTo>
                <a:lnTo>
                  <a:pt x="571311" y="934316"/>
                </a:lnTo>
                <a:lnTo>
                  <a:pt x="571508" y="934119"/>
                </a:lnTo>
                <a:cubicBezTo>
                  <a:pt x="572485" y="933631"/>
                  <a:pt x="573461" y="933631"/>
                  <a:pt x="574193" y="933631"/>
                </a:cubicBezTo>
                <a:cubicBezTo>
                  <a:pt x="574437" y="933631"/>
                  <a:pt x="574681" y="934119"/>
                  <a:pt x="574681" y="934363"/>
                </a:cubicBezTo>
                <a:cubicBezTo>
                  <a:pt x="574681" y="934607"/>
                  <a:pt x="574437" y="935096"/>
                  <a:pt x="574193" y="935096"/>
                </a:cubicBezTo>
                <a:cubicBezTo>
                  <a:pt x="573705" y="935096"/>
                  <a:pt x="572485" y="935340"/>
                  <a:pt x="571996" y="935340"/>
                </a:cubicBezTo>
                <a:cubicBezTo>
                  <a:pt x="571752" y="935340"/>
                  <a:pt x="571752" y="935340"/>
                  <a:pt x="571752" y="935340"/>
                </a:cubicBezTo>
                <a:lnTo>
                  <a:pt x="571352" y="935140"/>
                </a:lnTo>
                <a:lnTo>
                  <a:pt x="571263" y="935585"/>
                </a:lnTo>
                <a:lnTo>
                  <a:pt x="571996" y="936073"/>
                </a:lnTo>
                <a:cubicBezTo>
                  <a:pt x="571996" y="936317"/>
                  <a:pt x="571996" y="937049"/>
                  <a:pt x="571996" y="937293"/>
                </a:cubicBezTo>
                <a:cubicBezTo>
                  <a:pt x="574925" y="938514"/>
                  <a:pt x="576877" y="941199"/>
                  <a:pt x="581759" y="940222"/>
                </a:cubicBezTo>
                <a:lnTo>
                  <a:pt x="581759" y="940709"/>
                </a:lnTo>
                <a:lnTo>
                  <a:pt x="582003" y="940709"/>
                </a:lnTo>
                <a:cubicBezTo>
                  <a:pt x="582736" y="941441"/>
                  <a:pt x="582980" y="942174"/>
                  <a:pt x="582980" y="943150"/>
                </a:cubicBezTo>
                <a:cubicBezTo>
                  <a:pt x="583224" y="943394"/>
                  <a:pt x="582980" y="943638"/>
                  <a:pt x="582980" y="943638"/>
                </a:cubicBezTo>
                <a:cubicBezTo>
                  <a:pt x="582980" y="943638"/>
                  <a:pt x="582980" y="943638"/>
                  <a:pt x="582736" y="943638"/>
                </a:cubicBezTo>
                <a:lnTo>
                  <a:pt x="582469" y="943371"/>
                </a:lnTo>
                <a:lnTo>
                  <a:pt x="582186" y="946050"/>
                </a:lnTo>
                <a:lnTo>
                  <a:pt x="580780" y="947356"/>
                </a:lnTo>
                <a:lnTo>
                  <a:pt x="584201" y="948765"/>
                </a:lnTo>
                <a:lnTo>
                  <a:pt x="584201" y="949483"/>
                </a:lnTo>
                <a:lnTo>
                  <a:pt x="587004" y="950359"/>
                </a:lnTo>
                <a:lnTo>
                  <a:pt x="587129" y="949984"/>
                </a:lnTo>
                <a:lnTo>
                  <a:pt x="589082" y="949740"/>
                </a:lnTo>
                <a:lnTo>
                  <a:pt x="591035" y="949008"/>
                </a:lnTo>
                <a:lnTo>
                  <a:pt x="591522" y="949252"/>
                </a:lnTo>
                <a:lnTo>
                  <a:pt x="591278" y="950228"/>
                </a:lnTo>
                <a:lnTo>
                  <a:pt x="589082" y="950473"/>
                </a:lnTo>
                <a:lnTo>
                  <a:pt x="587617" y="950961"/>
                </a:lnTo>
                <a:lnTo>
                  <a:pt x="587251" y="950839"/>
                </a:lnTo>
                <a:lnTo>
                  <a:pt x="587129" y="951206"/>
                </a:lnTo>
                <a:lnTo>
                  <a:pt x="587861" y="951450"/>
                </a:lnTo>
                <a:cubicBezTo>
                  <a:pt x="583468" y="954379"/>
                  <a:pt x="576145" y="953891"/>
                  <a:pt x="573216" y="957553"/>
                </a:cubicBezTo>
                <a:cubicBezTo>
                  <a:pt x="575901" y="958041"/>
                  <a:pt x="577610" y="959505"/>
                  <a:pt x="580539" y="959994"/>
                </a:cubicBezTo>
                <a:lnTo>
                  <a:pt x="590648" y="954456"/>
                </a:lnTo>
                <a:lnTo>
                  <a:pt x="590790" y="953890"/>
                </a:lnTo>
                <a:lnTo>
                  <a:pt x="592743" y="952670"/>
                </a:lnTo>
                <a:lnTo>
                  <a:pt x="592987" y="952670"/>
                </a:lnTo>
                <a:lnTo>
                  <a:pt x="593473" y="952913"/>
                </a:lnTo>
                <a:lnTo>
                  <a:pt x="597137" y="952913"/>
                </a:lnTo>
                <a:lnTo>
                  <a:pt x="593555" y="954177"/>
                </a:lnTo>
                <a:lnTo>
                  <a:pt x="593475" y="954379"/>
                </a:lnTo>
                <a:lnTo>
                  <a:pt x="593231" y="954379"/>
                </a:lnTo>
                <a:lnTo>
                  <a:pt x="591522" y="955111"/>
                </a:lnTo>
                <a:lnTo>
                  <a:pt x="591034" y="955111"/>
                </a:lnTo>
                <a:lnTo>
                  <a:pt x="590616" y="954902"/>
                </a:lnTo>
                <a:lnTo>
                  <a:pt x="590546" y="955112"/>
                </a:lnTo>
                <a:lnTo>
                  <a:pt x="591279" y="955600"/>
                </a:lnTo>
                <a:cubicBezTo>
                  <a:pt x="589570" y="957797"/>
                  <a:pt x="586397" y="958529"/>
                  <a:pt x="584444" y="960726"/>
                </a:cubicBezTo>
                <a:cubicBezTo>
                  <a:pt x="587861" y="962678"/>
                  <a:pt x="591522" y="963655"/>
                  <a:pt x="595672" y="964875"/>
                </a:cubicBezTo>
                <a:cubicBezTo>
                  <a:pt x="595916" y="964143"/>
                  <a:pt x="593963" y="963167"/>
                  <a:pt x="595672" y="962678"/>
                </a:cubicBezTo>
                <a:cubicBezTo>
                  <a:pt x="598357" y="966096"/>
                  <a:pt x="602751" y="967560"/>
                  <a:pt x="607144" y="969025"/>
                </a:cubicBezTo>
                <a:lnTo>
                  <a:pt x="607144" y="969511"/>
                </a:lnTo>
                <a:lnTo>
                  <a:pt x="607388" y="969755"/>
                </a:lnTo>
                <a:cubicBezTo>
                  <a:pt x="607632" y="970243"/>
                  <a:pt x="608121" y="970976"/>
                  <a:pt x="608853" y="971220"/>
                </a:cubicBezTo>
                <a:cubicBezTo>
                  <a:pt x="609097" y="971464"/>
                  <a:pt x="609097" y="971464"/>
                  <a:pt x="609341" y="971464"/>
                </a:cubicBezTo>
                <a:cubicBezTo>
                  <a:pt x="609585" y="971708"/>
                  <a:pt x="609585" y="971952"/>
                  <a:pt x="609341" y="972196"/>
                </a:cubicBezTo>
                <a:cubicBezTo>
                  <a:pt x="609341" y="972440"/>
                  <a:pt x="609097" y="972440"/>
                  <a:pt x="609097" y="972440"/>
                </a:cubicBezTo>
                <a:cubicBezTo>
                  <a:pt x="608609" y="972196"/>
                  <a:pt x="608609" y="972196"/>
                  <a:pt x="608365" y="972196"/>
                </a:cubicBezTo>
                <a:lnTo>
                  <a:pt x="607144" y="970822"/>
                </a:lnTo>
                <a:lnTo>
                  <a:pt x="607144" y="970977"/>
                </a:lnTo>
                <a:lnTo>
                  <a:pt x="606412" y="970733"/>
                </a:lnTo>
                <a:lnTo>
                  <a:pt x="606168" y="971466"/>
                </a:lnTo>
                <a:cubicBezTo>
                  <a:pt x="602995" y="971954"/>
                  <a:pt x="600798" y="972930"/>
                  <a:pt x="597137" y="972686"/>
                </a:cubicBezTo>
                <a:lnTo>
                  <a:pt x="597381" y="971954"/>
                </a:lnTo>
                <a:lnTo>
                  <a:pt x="597380" y="971953"/>
                </a:lnTo>
                <a:lnTo>
                  <a:pt x="596648" y="972197"/>
                </a:lnTo>
                <a:lnTo>
                  <a:pt x="595916" y="971709"/>
                </a:lnTo>
                <a:lnTo>
                  <a:pt x="596404" y="970488"/>
                </a:lnTo>
                <a:lnTo>
                  <a:pt x="597625" y="969756"/>
                </a:lnTo>
                <a:lnTo>
                  <a:pt x="597674" y="969780"/>
                </a:lnTo>
                <a:lnTo>
                  <a:pt x="598113" y="969269"/>
                </a:lnTo>
                <a:cubicBezTo>
                  <a:pt x="588350" y="969025"/>
                  <a:pt x="581271" y="963411"/>
                  <a:pt x="571508" y="964631"/>
                </a:cubicBezTo>
                <a:lnTo>
                  <a:pt x="584382" y="970839"/>
                </a:lnTo>
                <a:lnTo>
                  <a:pt x="585176" y="970244"/>
                </a:lnTo>
                <a:cubicBezTo>
                  <a:pt x="588837" y="971220"/>
                  <a:pt x="592499" y="972684"/>
                  <a:pt x="595916" y="973905"/>
                </a:cubicBezTo>
                <a:lnTo>
                  <a:pt x="608249" y="977628"/>
                </a:lnTo>
                <a:lnTo>
                  <a:pt x="611538" y="972929"/>
                </a:lnTo>
                <a:cubicBezTo>
                  <a:pt x="613003" y="974149"/>
                  <a:pt x="616908" y="973417"/>
                  <a:pt x="616176" y="977078"/>
                </a:cubicBezTo>
                <a:cubicBezTo>
                  <a:pt x="614223" y="978787"/>
                  <a:pt x="611782" y="979519"/>
                  <a:pt x="610074" y="980984"/>
                </a:cubicBezTo>
                <a:lnTo>
                  <a:pt x="608069" y="979424"/>
                </a:lnTo>
                <a:lnTo>
                  <a:pt x="595428" y="975369"/>
                </a:lnTo>
                <a:lnTo>
                  <a:pt x="584689" y="971708"/>
                </a:lnTo>
                <a:lnTo>
                  <a:pt x="584444" y="971954"/>
                </a:lnTo>
                <a:lnTo>
                  <a:pt x="584688" y="972930"/>
                </a:lnTo>
                <a:lnTo>
                  <a:pt x="582553" y="972930"/>
                </a:lnTo>
                <a:lnTo>
                  <a:pt x="584688" y="974638"/>
                </a:lnTo>
                <a:cubicBezTo>
                  <a:pt x="585664" y="975370"/>
                  <a:pt x="586641" y="976102"/>
                  <a:pt x="587373" y="976835"/>
                </a:cubicBezTo>
                <a:lnTo>
                  <a:pt x="587586" y="977903"/>
                </a:lnTo>
                <a:lnTo>
                  <a:pt x="600553" y="983456"/>
                </a:lnTo>
                <a:lnTo>
                  <a:pt x="614100" y="987492"/>
                </a:lnTo>
                <a:lnTo>
                  <a:pt x="613979" y="987330"/>
                </a:lnTo>
                <a:cubicBezTo>
                  <a:pt x="613979" y="986842"/>
                  <a:pt x="614711" y="986598"/>
                  <a:pt x="614955" y="986598"/>
                </a:cubicBezTo>
                <a:cubicBezTo>
                  <a:pt x="615199" y="986598"/>
                  <a:pt x="615199" y="986842"/>
                  <a:pt x="615688" y="986842"/>
                </a:cubicBezTo>
                <a:lnTo>
                  <a:pt x="617652" y="987377"/>
                </a:lnTo>
                <a:lnTo>
                  <a:pt x="617640" y="987330"/>
                </a:lnTo>
                <a:lnTo>
                  <a:pt x="624953" y="984359"/>
                </a:lnTo>
                <a:lnTo>
                  <a:pt x="624719" y="983424"/>
                </a:lnTo>
                <a:lnTo>
                  <a:pt x="625451" y="983424"/>
                </a:lnTo>
                <a:lnTo>
                  <a:pt x="626428" y="983912"/>
                </a:lnTo>
                <a:lnTo>
                  <a:pt x="626574" y="984205"/>
                </a:lnTo>
                <a:lnTo>
                  <a:pt x="626671" y="984157"/>
                </a:lnTo>
                <a:cubicBezTo>
                  <a:pt x="629844" y="986110"/>
                  <a:pt x="632773" y="988306"/>
                  <a:pt x="634970" y="990747"/>
                </a:cubicBezTo>
                <a:lnTo>
                  <a:pt x="634665" y="991052"/>
                </a:lnTo>
                <a:lnTo>
                  <a:pt x="634971" y="990991"/>
                </a:lnTo>
                <a:lnTo>
                  <a:pt x="636923" y="992456"/>
                </a:lnTo>
                <a:lnTo>
                  <a:pt x="636766" y="993240"/>
                </a:lnTo>
                <a:lnTo>
                  <a:pt x="640828" y="996851"/>
                </a:lnTo>
                <a:cubicBezTo>
                  <a:pt x="644977" y="998437"/>
                  <a:pt x="647845" y="1001549"/>
                  <a:pt x="651171" y="1004265"/>
                </a:cubicBezTo>
                <a:lnTo>
                  <a:pt x="664124" y="1009247"/>
                </a:lnTo>
                <a:lnTo>
                  <a:pt x="664261" y="1008565"/>
                </a:lnTo>
                <a:lnTo>
                  <a:pt x="665050" y="1008249"/>
                </a:lnTo>
                <a:lnTo>
                  <a:pt x="665482" y="1005880"/>
                </a:lnTo>
                <a:lnTo>
                  <a:pt x="666076" y="1005681"/>
                </a:lnTo>
                <a:lnTo>
                  <a:pt x="660355" y="1002707"/>
                </a:lnTo>
                <a:cubicBezTo>
                  <a:pt x="657915" y="1001487"/>
                  <a:pt x="655229" y="1000022"/>
                  <a:pt x="653033" y="998313"/>
                </a:cubicBezTo>
                <a:cubicBezTo>
                  <a:pt x="652789" y="998313"/>
                  <a:pt x="652789" y="997825"/>
                  <a:pt x="653033" y="997581"/>
                </a:cubicBezTo>
                <a:cubicBezTo>
                  <a:pt x="653277" y="997093"/>
                  <a:pt x="653521" y="997093"/>
                  <a:pt x="653765" y="997581"/>
                </a:cubicBezTo>
                <a:cubicBezTo>
                  <a:pt x="655962" y="998802"/>
                  <a:pt x="658403" y="1000266"/>
                  <a:pt x="660844" y="1001487"/>
                </a:cubicBezTo>
                <a:cubicBezTo>
                  <a:pt x="663041" y="1002463"/>
                  <a:pt x="664993" y="1003683"/>
                  <a:pt x="666702" y="1004660"/>
                </a:cubicBezTo>
                <a:lnTo>
                  <a:pt x="666739" y="1004845"/>
                </a:lnTo>
                <a:lnTo>
                  <a:pt x="671095" y="1003928"/>
                </a:lnTo>
                <a:lnTo>
                  <a:pt x="671583" y="1004123"/>
                </a:lnTo>
                <a:lnTo>
                  <a:pt x="671583" y="1003683"/>
                </a:lnTo>
                <a:cubicBezTo>
                  <a:pt x="674024" y="1001731"/>
                  <a:pt x="676465" y="999046"/>
                  <a:pt x="678662" y="997093"/>
                </a:cubicBezTo>
                <a:cubicBezTo>
                  <a:pt x="682323" y="993432"/>
                  <a:pt x="685740" y="990014"/>
                  <a:pt x="689890" y="987085"/>
                </a:cubicBezTo>
                <a:lnTo>
                  <a:pt x="690751" y="987257"/>
                </a:lnTo>
                <a:lnTo>
                  <a:pt x="690622" y="987085"/>
                </a:lnTo>
                <a:lnTo>
                  <a:pt x="689890" y="986841"/>
                </a:lnTo>
                <a:cubicBezTo>
                  <a:pt x="692331" y="985621"/>
                  <a:pt x="692087" y="982692"/>
                  <a:pt x="690866" y="980251"/>
                </a:cubicBezTo>
                <a:cubicBezTo>
                  <a:pt x="683056" y="978054"/>
                  <a:pt x="679151" y="971708"/>
                  <a:pt x="674025" y="967070"/>
                </a:cubicBezTo>
                <a:cubicBezTo>
                  <a:pt x="673780" y="969023"/>
                  <a:pt x="672560" y="969755"/>
                  <a:pt x="672560" y="972440"/>
                </a:cubicBezTo>
                <a:cubicBezTo>
                  <a:pt x="667434" y="974637"/>
                  <a:pt x="655962" y="976834"/>
                  <a:pt x="652057" y="971708"/>
                </a:cubicBezTo>
                <a:cubicBezTo>
                  <a:pt x="657671" y="970976"/>
                  <a:pt x="669143" y="972928"/>
                  <a:pt x="669387" y="965118"/>
                </a:cubicBezTo>
                <a:cubicBezTo>
                  <a:pt x="664993" y="964141"/>
                  <a:pt x="663529" y="967070"/>
                  <a:pt x="658403" y="966826"/>
                </a:cubicBezTo>
                <a:cubicBezTo>
                  <a:pt x="658159" y="965606"/>
                  <a:pt x="657183" y="965606"/>
                  <a:pt x="657427" y="963897"/>
                </a:cubicBezTo>
                <a:cubicBezTo>
                  <a:pt x="659135" y="960724"/>
                  <a:pt x="665237" y="962189"/>
                  <a:pt x="666458" y="958771"/>
                </a:cubicBezTo>
                <a:cubicBezTo>
                  <a:pt x="660844" y="957795"/>
                  <a:pt x="656207" y="964629"/>
                  <a:pt x="653521" y="958771"/>
                </a:cubicBezTo>
                <a:cubicBezTo>
                  <a:pt x="654986" y="956086"/>
                  <a:pt x="659135" y="956086"/>
                  <a:pt x="661332" y="954134"/>
                </a:cubicBezTo>
                <a:lnTo>
                  <a:pt x="661332" y="951815"/>
                </a:lnTo>
                <a:lnTo>
                  <a:pt x="661088" y="951693"/>
                </a:lnTo>
                <a:lnTo>
                  <a:pt x="660111" y="950717"/>
                </a:lnTo>
                <a:lnTo>
                  <a:pt x="660111" y="950717"/>
                </a:lnTo>
                <a:cubicBezTo>
                  <a:pt x="657426" y="952913"/>
                  <a:pt x="652789" y="959992"/>
                  <a:pt x="649127" y="953890"/>
                </a:cubicBezTo>
                <a:lnTo>
                  <a:pt x="656205" y="947056"/>
                </a:lnTo>
                <a:lnTo>
                  <a:pt x="652057" y="945347"/>
                </a:lnTo>
                <a:lnTo>
                  <a:pt x="650922" y="945120"/>
                </a:lnTo>
                <a:lnTo>
                  <a:pt x="651080" y="945591"/>
                </a:lnTo>
                <a:cubicBezTo>
                  <a:pt x="650591" y="947544"/>
                  <a:pt x="648883" y="949008"/>
                  <a:pt x="645466" y="950961"/>
                </a:cubicBezTo>
                <a:cubicBezTo>
                  <a:pt x="642536" y="952425"/>
                  <a:pt x="638875" y="954378"/>
                  <a:pt x="637655" y="950961"/>
                </a:cubicBezTo>
                <a:cubicBezTo>
                  <a:pt x="640096" y="948032"/>
                  <a:pt x="645710" y="948032"/>
                  <a:pt x="647663" y="944371"/>
                </a:cubicBezTo>
                <a:lnTo>
                  <a:pt x="647937" y="944096"/>
                </a:lnTo>
                <a:lnTo>
                  <a:pt x="647175" y="943638"/>
                </a:lnTo>
                <a:lnTo>
                  <a:pt x="643226" y="942245"/>
                </a:lnTo>
                <a:lnTo>
                  <a:pt x="643269" y="942418"/>
                </a:lnTo>
                <a:cubicBezTo>
                  <a:pt x="642537" y="942418"/>
                  <a:pt x="641561" y="942418"/>
                  <a:pt x="640828" y="942418"/>
                </a:cubicBezTo>
                <a:cubicBezTo>
                  <a:pt x="640096" y="944858"/>
                  <a:pt x="637655" y="945591"/>
                  <a:pt x="636435" y="947299"/>
                </a:cubicBezTo>
                <a:cubicBezTo>
                  <a:pt x="634482" y="947055"/>
                  <a:pt x="631553" y="948276"/>
                  <a:pt x="631309" y="946323"/>
                </a:cubicBezTo>
                <a:cubicBezTo>
                  <a:pt x="631797" y="942906"/>
                  <a:pt x="635702" y="942906"/>
                  <a:pt x="636435" y="940221"/>
                </a:cubicBezTo>
                <a:lnTo>
                  <a:pt x="636451" y="940205"/>
                </a:lnTo>
                <a:lnTo>
                  <a:pt x="634483" y="939489"/>
                </a:lnTo>
                <a:lnTo>
                  <a:pt x="631992" y="938778"/>
                </a:lnTo>
                <a:lnTo>
                  <a:pt x="619837" y="943882"/>
                </a:lnTo>
                <a:cubicBezTo>
                  <a:pt x="619837" y="942662"/>
                  <a:pt x="618616" y="942662"/>
                  <a:pt x="619105" y="940953"/>
                </a:cubicBezTo>
                <a:cubicBezTo>
                  <a:pt x="618861" y="938512"/>
                  <a:pt x="622522" y="939977"/>
                  <a:pt x="622033" y="937292"/>
                </a:cubicBezTo>
                <a:cubicBezTo>
                  <a:pt x="618861" y="937048"/>
                  <a:pt x="617152" y="939977"/>
                  <a:pt x="614223" y="938512"/>
                </a:cubicBezTo>
                <a:cubicBezTo>
                  <a:pt x="612270" y="939245"/>
                  <a:pt x="612270" y="941442"/>
                  <a:pt x="610317" y="940221"/>
                </a:cubicBezTo>
                <a:cubicBezTo>
                  <a:pt x="609341" y="939733"/>
                  <a:pt x="609097" y="938757"/>
                  <a:pt x="608853" y="937536"/>
                </a:cubicBezTo>
                <a:lnTo>
                  <a:pt x="618207" y="932979"/>
                </a:lnTo>
                <a:lnTo>
                  <a:pt x="617397" y="932655"/>
                </a:lnTo>
                <a:lnTo>
                  <a:pt x="615688" y="931678"/>
                </a:lnTo>
                <a:cubicBezTo>
                  <a:pt x="610806" y="932898"/>
                  <a:pt x="603728" y="940221"/>
                  <a:pt x="601043" y="933875"/>
                </a:cubicBezTo>
                <a:cubicBezTo>
                  <a:pt x="602996" y="931678"/>
                  <a:pt x="607145" y="931922"/>
                  <a:pt x="610074" y="930457"/>
                </a:cubicBezTo>
                <a:cubicBezTo>
                  <a:pt x="610318" y="928505"/>
                  <a:pt x="608121" y="929481"/>
                  <a:pt x="607877" y="928017"/>
                </a:cubicBezTo>
                <a:lnTo>
                  <a:pt x="608024" y="927869"/>
                </a:lnTo>
                <a:lnTo>
                  <a:pt x="601042" y="924844"/>
                </a:lnTo>
                <a:lnTo>
                  <a:pt x="590121" y="919146"/>
                </a:lnTo>
                <a:lnTo>
                  <a:pt x="590059" y="919230"/>
                </a:lnTo>
                <a:lnTo>
                  <a:pt x="576044" y="916194"/>
                </a:lnTo>
                <a:lnTo>
                  <a:pt x="575902" y="916301"/>
                </a:lnTo>
                <a:cubicBezTo>
                  <a:pt x="572484" y="915812"/>
                  <a:pt x="569311" y="915812"/>
                  <a:pt x="565894" y="915568"/>
                </a:cubicBezTo>
                <a:close/>
                <a:moveTo>
                  <a:pt x="684015" y="914282"/>
                </a:moveTo>
                <a:lnTo>
                  <a:pt x="684032" y="914348"/>
                </a:lnTo>
                <a:cubicBezTo>
                  <a:pt x="683788" y="914348"/>
                  <a:pt x="683544" y="914348"/>
                  <a:pt x="683544" y="914348"/>
                </a:cubicBezTo>
                <a:cubicBezTo>
                  <a:pt x="683544" y="915324"/>
                  <a:pt x="683056" y="915324"/>
                  <a:pt x="683056" y="916056"/>
                </a:cubicBezTo>
                <a:lnTo>
                  <a:pt x="686472" y="916056"/>
                </a:lnTo>
                <a:cubicBezTo>
                  <a:pt x="686228" y="915324"/>
                  <a:pt x="685008" y="915080"/>
                  <a:pt x="684276" y="914347"/>
                </a:cubicBezTo>
                <a:close/>
                <a:moveTo>
                  <a:pt x="1329885" y="914105"/>
                </a:moveTo>
                <a:cubicBezTo>
                  <a:pt x="1329641" y="914837"/>
                  <a:pt x="1329641" y="917522"/>
                  <a:pt x="1330129" y="918011"/>
                </a:cubicBezTo>
                <a:cubicBezTo>
                  <a:pt x="1333058" y="917278"/>
                  <a:pt x="1334035" y="918499"/>
                  <a:pt x="1335988" y="917522"/>
                </a:cubicBezTo>
                <a:cubicBezTo>
                  <a:pt x="1335499" y="915814"/>
                  <a:pt x="1333303" y="915814"/>
                  <a:pt x="1333303" y="914105"/>
                </a:cubicBezTo>
                <a:cubicBezTo>
                  <a:pt x="1332082" y="914105"/>
                  <a:pt x="1331106" y="914105"/>
                  <a:pt x="1329885" y="914105"/>
                </a:cubicBezTo>
                <a:close/>
                <a:moveTo>
                  <a:pt x="424848" y="913762"/>
                </a:moveTo>
                <a:lnTo>
                  <a:pt x="418465" y="915814"/>
                </a:lnTo>
                <a:cubicBezTo>
                  <a:pt x="418221" y="918255"/>
                  <a:pt x="417245" y="918255"/>
                  <a:pt x="418465" y="920451"/>
                </a:cubicBezTo>
                <a:cubicBezTo>
                  <a:pt x="416512" y="921184"/>
                  <a:pt x="416512" y="923625"/>
                  <a:pt x="416268" y="925577"/>
                </a:cubicBezTo>
                <a:lnTo>
                  <a:pt x="416513" y="925577"/>
                </a:lnTo>
                <a:lnTo>
                  <a:pt x="416513" y="925576"/>
                </a:lnTo>
                <a:lnTo>
                  <a:pt x="416757" y="925332"/>
                </a:lnTo>
                <a:lnTo>
                  <a:pt x="417489" y="924844"/>
                </a:lnTo>
                <a:lnTo>
                  <a:pt x="417619" y="924844"/>
                </a:lnTo>
                <a:lnTo>
                  <a:pt x="422859" y="921427"/>
                </a:lnTo>
                <a:cubicBezTo>
                  <a:pt x="423591" y="919230"/>
                  <a:pt x="424812" y="916057"/>
                  <a:pt x="425056" y="915324"/>
                </a:cubicBezTo>
                <a:lnTo>
                  <a:pt x="425544" y="915487"/>
                </a:lnTo>
                <a:lnTo>
                  <a:pt x="425300" y="915324"/>
                </a:lnTo>
                <a:lnTo>
                  <a:pt x="425056" y="914592"/>
                </a:lnTo>
                <a:close/>
                <a:moveTo>
                  <a:pt x="426084" y="913390"/>
                </a:moveTo>
                <a:lnTo>
                  <a:pt x="426276" y="914348"/>
                </a:lnTo>
                <a:lnTo>
                  <a:pt x="426521" y="915080"/>
                </a:lnTo>
                <a:lnTo>
                  <a:pt x="426311" y="915393"/>
                </a:lnTo>
                <a:lnTo>
                  <a:pt x="426520" y="915324"/>
                </a:lnTo>
                <a:cubicBezTo>
                  <a:pt x="426520" y="915324"/>
                  <a:pt x="426764" y="915324"/>
                  <a:pt x="427008" y="915324"/>
                </a:cubicBezTo>
                <a:lnTo>
                  <a:pt x="427062" y="915405"/>
                </a:lnTo>
                <a:lnTo>
                  <a:pt x="427252" y="914836"/>
                </a:lnTo>
                <a:lnTo>
                  <a:pt x="427658" y="913617"/>
                </a:lnTo>
                <a:lnTo>
                  <a:pt x="426764" y="913617"/>
                </a:lnTo>
                <a:close/>
                <a:moveTo>
                  <a:pt x="1178707" y="913173"/>
                </a:moveTo>
                <a:lnTo>
                  <a:pt x="1178633" y="913617"/>
                </a:lnTo>
                <a:lnTo>
                  <a:pt x="1180260" y="913617"/>
                </a:lnTo>
                <a:close/>
                <a:moveTo>
                  <a:pt x="538294" y="913145"/>
                </a:moveTo>
                <a:lnTo>
                  <a:pt x="538068" y="913372"/>
                </a:lnTo>
                <a:lnTo>
                  <a:pt x="537824" y="913372"/>
                </a:lnTo>
                <a:lnTo>
                  <a:pt x="537725" y="913297"/>
                </a:lnTo>
                <a:lnTo>
                  <a:pt x="535383" y="917278"/>
                </a:lnTo>
                <a:cubicBezTo>
                  <a:pt x="538067" y="916790"/>
                  <a:pt x="539532" y="918011"/>
                  <a:pt x="540997" y="918743"/>
                </a:cubicBezTo>
                <a:lnTo>
                  <a:pt x="548318" y="916302"/>
                </a:lnTo>
                <a:lnTo>
                  <a:pt x="548319" y="916300"/>
                </a:lnTo>
                <a:cubicBezTo>
                  <a:pt x="548563" y="916056"/>
                  <a:pt x="549051" y="916056"/>
                  <a:pt x="549295" y="915812"/>
                </a:cubicBezTo>
                <a:lnTo>
                  <a:pt x="551748" y="914177"/>
                </a:lnTo>
                <a:lnTo>
                  <a:pt x="551492" y="914104"/>
                </a:lnTo>
                <a:lnTo>
                  <a:pt x="551492" y="914105"/>
                </a:lnTo>
                <a:lnTo>
                  <a:pt x="551478" y="914104"/>
                </a:lnTo>
                <a:lnTo>
                  <a:pt x="551004" y="914104"/>
                </a:lnTo>
                <a:lnTo>
                  <a:pt x="550976" y="914067"/>
                </a:lnTo>
                <a:close/>
                <a:moveTo>
                  <a:pt x="1340625" y="912641"/>
                </a:moveTo>
                <a:cubicBezTo>
                  <a:pt x="1338916" y="912641"/>
                  <a:pt x="1336720" y="912152"/>
                  <a:pt x="1335988" y="913129"/>
                </a:cubicBezTo>
                <a:cubicBezTo>
                  <a:pt x="1337208" y="915570"/>
                  <a:pt x="1338184" y="917522"/>
                  <a:pt x="1341601" y="917278"/>
                </a:cubicBezTo>
                <a:cubicBezTo>
                  <a:pt x="1342090" y="915082"/>
                  <a:pt x="1340625" y="914593"/>
                  <a:pt x="1340625" y="912641"/>
                </a:cubicBezTo>
                <a:close/>
                <a:moveTo>
                  <a:pt x="1175378" y="911908"/>
                </a:moveTo>
                <a:lnTo>
                  <a:pt x="1176926" y="913284"/>
                </a:lnTo>
                <a:lnTo>
                  <a:pt x="1177087" y="912639"/>
                </a:lnTo>
                <a:lnTo>
                  <a:pt x="1177087" y="912397"/>
                </a:lnTo>
                <a:cubicBezTo>
                  <a:pt x="1176599" y="912152"/>
                  <a:pt x="1176354" y="911908"/>
                  <a:pt x="1175378" y="911908"/>
                </a:cubicBezTo>
                <a:close/>
                <a:moveTo>
                  <a:pt x="1125096" y="911420"/>
                </a:moveTo>
                <a:cubicBezTo>
                  <a:pt x="1124120" y="913373"/>
                  <a:pt x="1123632" y="915082"/>
                  <a:pt x="1123876" y="917522"/>
                </a:cubicBezTo>
                <a:cubicBezTo>
                  <a:pt x="1124853" y="918987"/>
                  <a:pt x="1126561" y="919719"/>
                  <a:pt x="1128514" y="918499"/>
                </a:cubicBezTo>
                <a:cubicBezTo>
                  <a:pt x="1128025" y="916302"/>
                  <a:pt x="1126317" y="915082"/>
                  <a:pt x="1127537" y="912397"/>
                </a:cubicBezTo>
                <a:cubicBezTo>
                  <a:pt x="1126805" y="912152"/>
                  <a:pt x="1126561" y="911420"/>
                  <a:pt x="1125096" y="911420"/>
                </a:cubicBezTo>
                <a:close/>
                <a:moveTo>
                  <a:pt x="1090680" y="911176"/>
                </a:moveTo>
                <a:cubicBezTo>
                  <a:pt x="1091901" y="914593"/>
                  <a:pt x="1087995" y="913373"/>
                  <a:pt x="1087751" y="915082"/>
                </a:cubicBezTo>
                <a:cubicBezTo>
                  <a:pt x="1088727" y="915814"/>
                  <a:pt x="1092389" y="915814"/>
                  <a:pt x="1093365" y="915082"/>
                </a:cubicBezTo>
                <a:cubicBezTo>
                  <a:pt x="1093365" y="914105"/>
                  <a:pt x="1093609" y="913861"/>
                  <a:pt x="1093853" y="913373"/>
                </a:cubicBezTo>
                <a:cubicBezTo>
                  <a:pt x="1092633" y="913129"/>
                  <a:pt x="1092633" y="911176"/>
                  <a:pt x="1090680" y="911176"/>
                </a:cubicBezTo>
                <a:close/>
                <a:moveTo>
                  <a:pt x="534109" y="910389"/>
                </a:moveTo>
                <a:lnTo>
                  <a:pt x="534163" y="910442"/>
                </a:lnTo>
                <a:lnTo>
                  <a:pt x="534782" y="911476"/>
                </a:lnTo>
                <a:lnTo>
                  <a:pt x="534894" y="911420"/>
                </a:lnTo>
                <a:cubicBezTo>
                  <a:pt x="535627" y="911420"/>
                  <a:pt x="536603" y="911420"/>
                  <a:pt x="537580" y="911420"/>
                </a:cubicBezTo>
                <a:lnTo>
                  <a:pt x="537488" y="911785"/>
                </a:lnTo>
                <a:lnTo>
                  <a:pt x="537580" y="911663"/>
                </a:lnTo>
                <a:lnTo>
                  <a:pt x="537912" y="911552"/>
                </a:lnTo>
                <a:lnTo>
                  <a:pt x="537824" y="911420"/>
                </a:lnTo>
                <a:close/>
                <a:moveTo>
                  <a:pt x="1110695" y="909712"/>
                </a:moveTo>
                <a:cubicBezTo>
                  <a:pt x="1108987" y="910444"/>
                  <a:pt x="1106302" y="909712"/>
                  <a:pt x="1106057" y="911420"/>
                </a:cubicBezTo>
                <a:cubicBezTo>
                  <a:pt x="1106790" y="912641"/>
                  <a:pt x="1109231" y="912397"/>
                  <a:pt x="1111183" y="912397"/>
                </a:cubicBezTo>
                <a:cubicBezTo>
                  <a:pt x="1111428" y="911176"/>
                  <a:pt x="1110451" y="911176"/>
                  <a:pt x="1110695" y="909712"/>
                </a:cubicBezTo>
                <a:close/>
                <a:moveTo>
                  <a:pt x="396010" y="909222"/>
                </a:moveTo>
                <a:lnTo>
                  <a:pt x="396742" y="909954"/>
                </a:lnTo>
                <a:lnTo>
                  <a:pt x="396010" y="910687"/>
                </a:lnTo>
                <a:lnTo>
                  <a:pt x="395278" y="911175"/>
                </a:lnTo>
                <a:lnTo>
                  <a:pt x="395033" y="911175"/>
                </a:lnTo>
                <a:lnTo>
                  <a:pt x="394683" y="910912"/>
                </a:lnTo>
                <a:lnTo>
                  <a:pt x="389907" y="911907"/>
                </a:lnTo>
                <a:cubicBezTo>
                  <a:pt x="389664" y="910687"/>
                  <a:pt x="387955" y="911175"/>
                  <a:pt x="388443" y="909466"/>
                </a:cubicBezTo>
                <a:lnTo>
                  <a:pt x="394545" y="909466"/>
                </a:lnTo>
                <a:close/>
                <a:moveTo>
                  <a:pt x="442257" y="908804"/>
                </a:moveTo>
                <a:lnTo>
                  <a:pt x="437442" y="909345"/>
                </a:lnTo>
                <a:cubicBezTo>
                  <a:pt x="434879" y="910078"/>
                  <a:pt x="432011" y="911054"/>
                  <a:pt x="430181" y="911420"/>
                </a:cubicBezTo>
                <a:cubicBezTo>
                  <a:pt x="430425" y="912397"/>
                  <a:pt x="429937" y="912641"/>
                  <a:pt x="429693" y="913617"/>
                </a:cubicBezTo>
                <a:lnTo>
                  <a:pt x="429186" y="913448"/>
                </a:lnTo>
                <a:lnTo>
                  <a:pt x="428717" y="915324"/>
                </a:lnTo>
                <a:lnTo>
                  <a:pt x="428717" y="915812"/>
                </a:lnTo>
                <a:lnTo>
                  <a:pt x="428229" y="916178"/>
                </a:lnTo>
                <a:lnTo>
                  <a:pt x="428229" y="917277"/>
                </a:lnTo>
                <a:cubicBezTo>
                  <a:pt x="432622" y="918253"/>
                  <a:pt x="436528" y="914592"/>
                  <a:pt x="439945" y="915812"/>
                </a:cubicBezTo>
                <a:cubicBezTo>
                  <a:pt x="439945" y="915324"/>
                  <a:pt x="440433" y="915324"/>
                  <a:pt x="440433" y="914592"/>
                </a:cubicBezTo>
                <a:lnTo>
                  <a:pt x="440952" y="914696"/>
                </a:lnTo>
                <a:lnTo>
                  <a:pt x="441654" y="911418"/>
                </a:lnTo>
                <a:close/>
                <a:moveTo>
                  <a:pt x="1318657" y="907759"/>
                </a:moveTo>
                <a:cubicBezTo>
                  <a:pt x="1318657" y="909956"/>
                  <a:pt x="1320366" y="911176"/>
                  <a:pt x="1322563" y="911420"/>
                </a:cubicBezTo>
                <a:cubicBezTo>
                  <a:pt x="1322807" y="910200"/>
                  <a:pt x="1320854" y="905806"/>
                  <a:pt x="1318657" y="907759"/>
                </a:cubicBezTo>
                <a:close/>
                <a:moveTo>
                  <a:pt x="860263" y="907757"/>
                </a:moveTo>
                <a:cubicBezTo>
                  <a:pt x="864657" y="906781"/>
                  <a:pt x="868318" y="910198"/>
                  <a:pt x="871735" y="911418"/>
                </a:cubicBezTo>
                <a:cubicBezTo>
                  <a:pt x="878325" y="913859"/>
                  <a:pt x="886136" y="913859"/>
                  <a:pt x="890774" y="917521"/>
                </a:cubicBezTo>
                <a:lnTo>
                  <a:pt x="890501" y="917794"/>
                </a:lnTo>
                <a:lnTo>
                  <a:pt x="894191" y="919230"/>
                </a:lnTo>
                <a:cubicBezTo>
                  <a:pt x="894679" y="919230"/>
                  <a:pt x="894923" y="919474"/>
                  <a:pt x="894923" y="919962"/>
                </a:cubicBezTo>
                <a:cubicBezTo>
                  <a:pt x="895168" y="920450"/>
                  <a:pt x="894923" y="920938"/>
                  <a:pt x="894435" y="920938"/>
                </a:cubicBezTo>
                <a:lnTo>
                  <a:pt x="889181" y="919028"/>
                </a:lnTo>
                <a:lnTo>
                  <a:pt x="860751" y="912395"/>
                </a:lnTo>
                <a:cubicBezTo>
                  <a:pt x="860263" y="911174"/>
                  <a:pt x="860019" y="909710"/>
                  <a:pt x="860263" y="907757"/>
                </a:cubicBezTo>
                <a:close/>
                <a:moveTo>
                  <a:pt x="1336226" y="907606"/>
                </a:moveTo>
                <a:lnTo>
                  <a:pt x="1335988" y="908002"/>
                </a:lnTo>
                <a:lnTo>
                  <a:pt x="1335068" y="908232"/>
                </a:lnTo>
                <a:lnTo>
                  <a:pt x="1335499" y="908491"/>
                </a:lnTo>
                <a:cubicBezTo>
                  <a:pt x="1335499" y="910688"/>
                  <a:pt x="1339405" y="910688"/>
                  <a:pt x="1339405" y="908003"/>
                </a:cubicBezTo>
                <a:close/>
                <a:moveTo>
                  <a:pt x="1250557" y="907271"/>
                </a:moveTo>
                <a:cubicBezTo>
                  <a:pt x="1247628" y="907271"/>
                  <a:pt x="1245431" y="907759"/>
                  <a:pt x="1244211" y="908735"/>
                </a:cubicBezTo>
                <a:cubicBezTo>
                  <a:pt x="1245187" y="912641"/>
                  <a:pt x="1248605" y="916546"/>
                  <a:pt x="1245187" y="920207"/>
                </a:cubicBezTo>
                <a:cubicBezTo>
                  <a:pt x="1246286" y="921793"/>
                  <a:pt x="1247384" y="923746"/>
                  <a:pt x="1248818" y="925119"/>
                </a:cubicBezTo>
                <a:lnTo>
                  <a:pt x="1254267" y="926504"/>
                </a:lnTo>
                <a:lnTo>
                  <a:pt x="1254951" y="925820"/>
                </a:lnTo>
                <a:lnTo>
                  <a:pt x="1255440" y="925820"/>
                </a:lnTo>
                <a:lnTo>
                  <a:pt x="1256172" y="926796"/>
                </a:lnTo>
                <a:lnTo>
                  <a:pt x="1254918" y="927513"/>
                </a:lnTo>
                <a:lnTo>
                  <a:pt x="1254951" y="927530"/>
                </a:lnTo>
                <a:lnTo>
                  <a:pt x="1256928" y="931922"/>
                </a:lnTo>
                <a:lnTo>
                  <a:pt x="1259344" y="934119"/>
                </a:lnTo>
                <a:lnTo>
                  <a:pt x="1262966" y="936381"/>
                </a:lnTo>
                <a:lnTo>
                  <a:pt x="1263738" y="936073"/>
                </a:lnTo>
                <a:cubicBezTo>
                  <a:pt x="1264226" y="933388"/>
                  <a:pt x="1261541" y="934364"/>
                  <a:pt x="1261541" y="932656"/>
                </a:cubicBezTo>
                <a:cubicBezTo>
                  <a:pt x="1260320" y="928506"/>
                  <a:pt x="1258612" y="924845"/>
                  <a:pt x="1256659" y="921672"/>
                </a:cubicBezTo>
                <a:lnTo>
                  <a:pt x="1253948" y="923415"/>
                </a:lnTo>
                <a:lnTo>
                  <a:pt x="1253243" y="924356"/>
                </a:lnTo>
                <a:lnTo>
                  <a:pt x="1252754" y="925088"/>
                </a:lnTo>
                <a:lnTo>
                  <a:pt x="1251534" y="924112"/>
                </a:lnTo>
                <a:lnTo>
                  <a:pt x="1252179" y="923251"/>
                </a:lnTo>
                <a:lnTo>
                  <a:pt x="1251533" y="923380"/>
                </a:lnTo>
                <a:cubicBezTo>
                  <a:pt x="1251045" y="921672"/>
                  <a:pt x="1251533" y="920695"/>
                  <a:pt x="1252266" y="919475"/>
                </a:cubicBezTo>
                <a:lnTo>
                  <a:pt x="1252657" y="919670"/>
                </a:lnTo>
                <a:lnTo>
                  <a:pt x="1252266" y="917521"/>
                </a:lnTo>
                <a:lnTo>
                  <a:pt x="1252266" y="917034"/>
                </a:lnTo>
                <a:cubicBezTo>
                  <a:pt x="1253974" y="913617"/>
                  <a:pt x="1250069" y="911176"/>
                  <a:pt x="1250557" y="907271"/>
                </a:cubicBezTo>
                <a:close/>
                <a:moveTo>
                  <a:pt x="449342" y="906691"/>
                </a:moveTo>
                <a:cubicBezTo>
                  <a:pt x="447511" y="905745"/>
                  <a:pt x="445680" y="905928"/>
                  <a:pt x="444094" y="908735"/>
                </a:cubicBezTo>
                <a:lnTo>
                  <a:pt x="443506" y="908539"/>
                </a:lnTo>
                <a:lnTo>
                  <a:pt x="442875" y="911907"/>
                </a:lnTo>
                <a:cubicBezTo>
                  <a:pt x="442386" y="912883"/>
                  <a:pt x="442142" y="913615"/>
                  <a:pt x="442386" y="914836"/>
                </a:cubicBezTo>
                <a:lnTo>
                  <a:pt x="442203" y="915019"/>
                </a:lnTo>
                <a:lnTo>
                  <a:pt x="442386" y="915080"/>
                </a:lnTo>
                <a:cubicBezTo>
                  <a:pt x="442874" y="915324"/>
                  <a:pt x="444094" y="915812"/>
                  <a:pt x="443606" y="917033"/>
                </a:cubicBezTo>
                <a:cubicBezTo>
                  <a:pt x="442874" y="917765"/>
                  <a:pt x="440189" y="917033"/>
                  <a:pt x="441165" y="919718"/>
                </a:cubicBezTo>
                <a:lnTo>
                  <a:pt x="442386" y="920938"/>
                </a:lnTo>
                <a:lnTo>
                  <a:pt x="442630" y="921183"/>
                </a:lnTo>
                <a:lnTo>
                  <a:pt x="442630" y="921671"/>
                </a:lnTo>
                <a:lnTo>
                  <a:pt x="442386" y="921915"/>
                </a:lnTo>
                <a:lnTo>
                  <a:pt x="441898" y="921671"/>
                </a:lnTo>
                <a:lnTo>
                  <a:pt x="441653" y="921427"/>
                </a:lnTo>
                <a:lnTo>
                  <a:pt x="441124" y="921073"/>
                </a:lnTo>
                <a:lnTo>
                  <a:pt x="439756" y="925568"/>
                </a:lnTo>
                <a:lnTo>
                  <a:pt x="439945" y="925820"/>
                </a:lnTo>
                <a:lnTo>
                  <a:pt x="439701" y="926797"/>
                </a:lnTo>
                <a:lnTo>
                  <a:pt x="439547" y="927567"/>
                </a:lnTo>
                <a:lnTo>
                  <a:pt x="439701" y="927529"/>
                </a:lnTo>
                <a:cubicBezTo>
                  <a:pt x="439944" y="928505"/>
                  <a:pt x="440433" y="928993"/>
                  <a:pt x="440677" y="929725"/>
                </a:cubicBezTo>
                <a:lnTo>
                  <a:pt x="440616" y="929969"/>
                </a:lnTo>
                <a:lnTo>
                  <a:pt x="440922" y="929969"/>
                </a:lnTo>
                <a:lnTo>
                  <a:pt x="442386" y="931678"/>
                </a:lnTo>
                <a:lnTo>
                  <a:pt x="444289" y="933581"/>
                </a:lnTo>
                <a:lnTo>
                  <a:pt x="444338" y="933387"/>
                </a:lnTo>
                <a:cubicBezTo>
                  <a:pt x="447267" y="933875"/>
                  <a:pt x="447023" y="937536"/>
                  <a:pt x="450684" y="937292"/>
                </a:cubicBezTo>
                <a:lnTo>
                  <a:pt x="451417" y="934728"/>
                </a:lnTo>
                <a:lnTo>
                  <a:pt x="451417" y="934363"/>
                </a:lnTo>
                <a:lnTo>
                  <a:pt x="451552" y="934255"/>
                </a:lnTo>
                <a:lnTo>
                  <a:pt x="451661" y="933875"/>
                </a:lnTo>
                <a:lnTo>
                  <a:pt x="451722" y="934119"/>
                </a:lnTo>
                <a:lnTo>
                  <a:pt x="452245" y="933700"/>
                </a:lnTo>
                <a:lnTo>
                  <a:pt x="448244" y="928993"/>
                </a:lnTo>
                <a:lnTo>
                  <a:pt x="448000" y="928749"/>
                </a:lnTo>
                <a:cubicBezTo>
                  <a:pt x="447756" y="928504"/>
                  <a:pt x="447756" y="927772"/>
                  <a:pt x="448000" y="927528"/>
                </a:cubicBezTo>
                <a:cubicBezTo>
                  <a:pt x="448244" y="927284"/>
                  <a:pt x="448488" y="927284"/>
                  <a:pt x="448732" y="927528"/>
                </a:cubicBezTo>
                <a:lnTo>
                  <a:pt x="448976" y="927772"/>
                </a:lnTo>
                <a:cubicBezTo>
                  <a:pt x="450929" y="929481"/>
                  <a:pt x="452882" y="931189"/>
                  <a:pt x="453614" y="933386"/>
                </a:cubicBezTo>
                <a:lnTo>
                  <a:pt x="453613" y="933387"/>
                </a:lnTo>
                <a:lnTo>
                  <a:pt x="453614" y="933387"/>
                </a:lnTo>
                <a:cubicBezTo>
                  <a:pt x="458739" y="937781"/>
                  <a:pt x="463865" y="943395"/>
                  <a:pt x="470211" y="951205"/>
                </a:cubicBezTo>
                <a:lnTo>
                  <a:pt x="470199" y="951220"/>
                </a:lnTo>
                <a:lnTo>
                  <a:pt x="474117" y="955355"/>
                </a:lnTo>
                <a:cubicBezTo>
                  <a:pt x="474849" y="956331"/>
                  <a:pt x="475825" y="957307"/>
                  <a:pt x="476558" y="958284"/>
                </a:cubicBezTo>
                <a:lnTo>
                  <a:pt x="476542" y="958364"/>
                </a:lnTo>
                <a:lnTo>
                  <a:pt x="483881" y="963410"/>
                </a:lnTo>
                <a:lnTo>
                  <a:pt x="483607" y="963592"/>
                </a:lnTo>
                <a:lnTo>
                  <a:pt x="484369" y="963897"/>
                </a:lnTo>
                <a:lnTo>
                  <a:pt x="484613" y="964629"/>
                </a:lnTo>
                <a:lnTo>
                  <a:pt x="484125" y="965362"/>
                </a:lnTo>
                <a:lnTo>
                  <a:pt x="483881" y="965362"/>
                </a:lnTo>
                <a:lnTo>
                  <a:pt x="483382" y="965062"/>
                </a:lnTo>
                <a:lnTo>
                  <a:pt x="483393" y="965118"/>
                </a:lnTo>
                <a:cubicBezTo>
                  <a:pt x="483393" y="969756"/>
                  <a:pt x="491936" y="970000"/>
                  <a:pt x="494377" y="973905"/>
                </a:cubicBezTo>
                <a:lnTo>
                  <a:pt x="494243" y="973949"/>
                </a:lnTo>
                <a:lnTo>
                  <a:pt x="495353" y="974393"/>
                </a:lnTo>
                <a:lnTo>
                  <a:pt x="495353" y="975370"/>
                </a:lnTo>
                <a:lnTo>
                  <a:pt x="494621" y="975370"/>
                </a:lnTo>
                <a:lnTo>
                  <a:pt x="494377" y="975370"/>
                </a:lnTo>
                <a:lnTo>
                  <a:pt x="493863" y="975027"/>
                </a:lnTo>
                <a:lnTo>
                  <a:pt x="493888" y="975126"/>
                </a:lnTo>
                <a:cubicBezTo>
                  <a:pt x="493156" y="974882"/>
                  <a:pt x="492424" y="974882"/>
                  <a:pt x="492424" y="975614"/>
                </a:cubicBezTo>
                <a:cubicBezTo>
                  <a:pt x="495597" y="979275"/>
                  <a:pt x="501699" y="980740"/>
                  <a:pt x="505361" y="983669"/>
                </a:cubicBezTo>
                <a:cubicBezTo>
                  <a:pt x="505849" y="985377"/>
                  <a:pt x="504628" y="985133"/>
                  <a:pt x="504872" y="986598"/>
                </a:cubicBezTo>
                <a:cubicBezTo>
                  <a:pt x="508290" y="989283"/>
                  <a:pt x="512195" y="991724"/>
                  <a:pt x="516345" y="993676"/>
                </a:cubicBezTo>
                <a:cubicBezTo>
                  <a:pt x="517076" y="998802"/>
                  <a:pt x="521226" y="1000511"/>
                  <a:pt x="525376" y="1002219"/>
                </a:cubicBezTo>
                <a:lnTo>
                  <a:pt x="525376" y="1004161"/>
                </a:lnTo>
                <a:lnTo>
                  <a:pt x="534894" y="1013448"/>
                </a:lnTo>
                <a:cubicBezTo>
                  <a:pt x="537580" y="1015888"/>
                  <a:pt x="540265" y="1018085"/>
                  <a:pt x="542706" y="1020526"/>
                </a:cubicBezTo>
                <a:cubicBezTo>
                  <a:pt x="543194" y="1021014"/>
                  <a:pt x="543194" y="1021258"/>
                  <a:pt x="542706" y="1021747"/>
                </a:cubicBezTo>
                <a:cubicBezTo>
                  <a:pt x="542461" y="1021747"/>
                  <a:pt x="542461" y="1021502"/>
                  <a:pt x="542217" y="1021502"/>
                </a:cubicBezTo>
                <a:cubicBezTo>
                  <a:pt x="539776" y="1019062"/>
                  <a:pt x="537091" y="1016621"/>
                  <a:pt x="534651" y="1014180"/>
                </a:cubicBezTo>
                <a:lnTo>
                  <a:pt x="524465" y="1004705"/>
                </a:lnTo>
                <a:lnTo>
                  <a:pt x="524399" y="1004904"/>
                </a:lnTo>
                <a:lnTo>
                  <a:pt x="519835" y="1005144"/>
                </a:lnTo>
                <a:lnTo>
                  <a:pt x="523422" y="1009786"/>
                </a:lnTo>
                <a:lnTo>
                  <a:pt x="528849" y="1016628"/>
                </a:lnTo>
                <a:lnTo>
                  <a:pt x="529037" y="1016378"/>
                </a:lnTo>
                <a:cubicBezTo>
                  <a:pt x="531965" y="1019062"/>
                  <a:pt x="534162" y="1021992"/>
                  <a:pt x="536359" y="1025409"/>
                </a:cubicBezTo>
                <a:cubicBezTo>
                  <a:pt x="540020" y="1027117"/>
                  <a:pt x="542705" y="1029802"/>
                  <a:pt x="544170" y="1034440"/>
                </a:cubicBezTo>
                <a:lnTo>
                  <a:pt x="548983" y="1036733"/>
                </a:lnTo>
                <a:lnTo>
                  <a:pt x="549884" y="1035983"/>
                </a:lnTo>
                <a:lnTo>
                  <a:pt x="548319" y="1034194"/>
                </a:lnTo>
                <a:cubicBezTo>
                  <a:pt x="548075" y="1034194"/>
                  <a:pt x="547587" y="1033462"/>
                  <a:pt x="547587" y="1033218"/>
                </a:cubicBezTo>
                <a:cubicBezTo>
                  <a:pt x="547831" y="1032730"/>
                  <a:pt x="548319" y="1032486"/>
                  <a:pt x="548808" y="1032730"/>
                </a:cubicBezTo>
                <a:lnTo>
                  <a:pt x="550870" y="1035204"/>
                </a:lnTo>
                <a:lnTo>
                  <a:pt x="551004" y="1035171"/>
                </a:lnTo>
                <a:cubicBezTo>
                  <a:pt x="553201" y="1036147"/>
                  <a:pt x="555398" y="1038100"/>
                  <a:pt x="556618" y="1039809"/>
                </a:cubicBezTo>
                <a:lnTo>
                  <a:pt x="556549" y="1039982"/>
                </a:lnTo>
                <a:lnTo>
                  <a:pt x="557839" y="1041273"/>
                </a:lnTo>
                <a:lnTo>
                  <a:pt x="557801" y="1041463"/>
                </a:lnTo>
                <a:lnTo>
                  <a:pt x="571508" y="1054698"/>
                </a:lnTo>
                <a:lnTo>
                  <a:pt x="571361" y="1054795"/>
                </a:lnTo>
                <a:lnTo>
                  <a:pt x="587862" y="1071296"/>
                </a:lnTo>
                <a:cubicBezTo>
                  <a:pt x="589570" y="1072516"/>
                  <a:pt x="590790" y="1073981"/>
                  <a:pt x="592255" y="1075445"/>
                </a:cubicBezTo>
                <a:lnTo>
                  <a:pt x="592255" y="1075935"/>
                </a:lnTo>
                <a:lnTo>
                  <a:pt x="594452" y="1075935"/>
                </a:lnTo>
                <a:cubicBezTo>
                  <a:pt x="595672" y="1072273"/>
                  <a:pt x="593719" y="1067392"/>
                  <a:pt x="591767" y="1064951"/>
                </a:cubicBezTo>
                <a:lnTo>
                  <a:pt x="592499" y="1064707"/>
                </a:lnTo>
                <a:lnTo>
                  <a:pt x="592289" y="1064078"/>
                </a:lnTo>
                <a:lnTo>
                  <a:pt x="592011" y="1064217"/>
                </a:lnTo>
                <a:lnTo>
                  <a:pt x="589497" y="1062241"/>
                </a:lnTo>
                <a:lnTo>
                  <a:pt x="589326" y="1062754"/>
                </a:lnTo>
                <a:cubicBezTo>
                  <a:pt x="588350" y="1062266"/>
                  <a:pt x="587617" y="1061290"/>
                  <a:pt x="587129" y="1060557"/>
                </a:cubicBezTo>
                <a:lnTo>
                  <a:pt x="587861" y="1060313"/>
                </a:lnTo>
                <a:lnTo>
                  <a:pt x="587756" y="1060068"/>
                </a:lnTo>
                <a:lnTo>
                  <a:pt x="587617" y="1060068"/>
                </a:lnTo>
                <a:cubicBezTo>
                  <a:pt x="587373" y="1060068"/>
                  <a:pt x="587373" y="1060068"/>
                  <a:pt x="587129" y="1059823"/>
                </a:cubicBezTo>
                <a:cubicBezTo>
                  <a:pt x="583223" y="1055674"/>
                  <a:pt x="579074" y="1051280"/>
                  <a:pt x="574925" y="1047131"/>
                </a:cubicBezTo>
                <a:cubicBezTo>
                  <a:pt x="573704" y="1045910"/>
                  <a:pt x="571995" y="1044202"/>
                  <a:pt x="570531" y="1042737"/>
                </a:cubicBezTo>
                <a:cubicBezTo>
                  <a:pt x="570287" y="1042493"/>
                  <a:pt x="570287" y="1042249"/>
                  <a:pt x="570531" y="1042005"/>
                </a:cubicBezTo>
                <a:cubicBezTo>
                  <a:pt x="570775" y="1041517"/>
                  <a:pt x="571019" y="1041517"/>
                  <a:pt x="571019" y="1042005"/>
                </a:cubicBezTo>
                <a:cubicBezTo>
                  <a:pt x="572728" y="1043470"/>
                  <a:pt x="574192" y="1044934"/>
                  <a:pt x="575657" y="1046399"/>
                </a:cubicBezTo>
                <a:lnTo>
                  <a:pt x="587201" y="1058636"/>
                </a:lnTo>
                <a:lnTo>
                  <a:pt x="588838" y="1059337"/>
                </a:lnTo>
                <a:cubicBezTo>
                  <a:pt x="585176" y="1053723"/>
                  <a:pt x="580051" y="1049329"/>
                  <a:pt x="576633" y="1043471"/>
                </a:cubicBezTo>
                <a:cubicBezTo>
                  <a:pt x="572728" y="1041763"/>
                  <a:pt x="570775" y="1038345"/>
                  <a:pt x="568822" y="1034440"/>
                </a:cubicBezTo>
                <a:cubicBezTo>
                  <a:pt x="566137" y="1032731"/>
                  <a:pt x="562965" y="1029558"/>
                  <a:pt x="560279" y="1027117"/>
                </a:cubicBezTo>
                <a:cubicBezTo>
                  <a:pt x="559303" y="1025409"/>
                  <a:pt x="556862" y="1023456"/>
                  <a:pt x="555153" y="1021503"/>
                </a:cubicBezTo>
                <a:cubicBezTo>
                  <a:pt x="554422" y="1020283"/>
                  <a:pt x="554177" y="1018818"/>
                  <a:pt x="552957" y="1017842"/>
                </a:cubicBezTo>
                <a:cubicBezTo>
                  <a:pt x="550760" y="1015157"/>
                  <a:pt x="546610" y="1013937"/>
                  <a:pt x="546123" y="1010031"/>
                </a:cubicBezTo>
                <a:cubicBezTo>
                  <a:pt x="542461" y="1007590"/>
                  <a:pt x="539288" y="1004905"/>
                  <a:pt x="537824" y="1000512"/>
                </a:cubicBezTo>
                <a:cubicBezTo>
                  <a:pt x="529768" y="995142"/>
                  <a:pt x="526351" y="985379"/>
                  <a:pt x="518297" y="980741"/>
                </a:cubicBezTo>
                <a:cubicBezTo>
                  <a:pt x="513171" y="971222"/>
                  <a:pt x="503163" y="966584"/>
                  <a:pt x="498526" y="956820"/>
                </a:cubicBezTo>
                <a:cubicBezTo>
                  <a:pt x="495840" y="955356"/>
                  <a:pt x="493400" y="953403"/>
                  <a:pt x="492423" y="950230"/>
                </a:cubicBezTo>
                <a:cubicBezTo>
                  <a:pt x="489006" y="948277"/>
                  <a:pt x="486565" y="946081"/>
                  <a:pt x="485101" y="942907"/>
                </a:cubicBezTo>
                <a:cubicBezTo>
                  <a:pt x="479731" y="939490"/>
                  <a:pt x="477778" y="933388"/>
                  <a:pt x="472408" y="930459"/>
                </a:cubicBezTo>
                <a:cubicBezTo>
                  <a:pt x="468503" y="925333"/>
                  <a:pt x="460692" y="917278"/>
                  <a:pt x="454590" y="911420"/>
                </a:cubicBezTo>
                <a:cubicBezTo>
                  <a:pt x="453003" y="909711"/>
                  <a:pt x="451173" y="907637"/>
                  <a:pt x="449342" y="906691"/>
                </a:cubicBezTo>
                <a:close/>
                <a:moveTo>
                  <a:pt x="1345018" y="906050"/>
                </a:moveTo>
                <a:cubicBezTo>
                  <a:pt x="1342578" y="905806"/>
                  <a:pt x="1341113" y="906294"/>
                  <a:pt x="1341113" y="908247"/>
                </a:cubicBezTo>
                <a:cubicBezTo>
                  <a:pt x="1342822" y="909467"/>
                  <a:pt x="1345507" y="908735"/>
                  <a:pt x="1345507" y="907271"/>
                </a:cubicBezTo>
                <a:cubicBezTo>
                  <a:pt x="1345018" y="906783"/>
                  <a:pt x="1345018" y="906538"/>
                  <a:pt x="1345018" y="906050"/>
                </a:cubicBezTo>
                <a:close/>
                <a:moveTo>
                  <a:pt x="426865" y="905346"/>
                </a:moveTo>
                <a:lnTo>
                  <a:pt x="426521" y="905805"/>
                </a:lnTo>
                <a:lnTo>
                  <a:pt x="425056" y="906049"/>
                </a:lnTo>
                <a:lnTo>
                  <a:pt x="423104" y="906537"/>
                </a:lnTo>
                <a:lnTo>
                  <a:pt x="422524" y="906421"/>
                </a:lnTo>
                <a:lnTo>
                  <a:pt x="422614" y="906783"/>
                </a:lnTo>
                <a:cubicBezTo>
                  <a:pt x="421882" y="908247"/>
                  <a:pt x="418709" y="907759"/>
                  <a:pt x="419686" y="910444"/>
                </a:cubicBezTo>
                <a:lnTo>
                  <a:pt x="427806" y="908588"/>
                </a:lnTo>
                <a:lnTo>
                  <a:pt x="427741" y="908490"/>
                </a:lnTo>
                <a:lnTo>
                  <a:pt x="427741" y="906842"/>
                </a:lnTo>
                <a:lnTo>
                  <a:pt x="427008" y="905561"/>
                </a:lnTo>
                <a:close/>
                <a:moveTo>
                  <a:pt x="1338184" y="904098"/>
                </a:moveTo>
                <a:cubicBezTo>
                  <a:pt x="1335499" y="904098"/>
                  <a:pt x="1333303" y="904586"/>
                  <a:pt x="1333303" y="906783"/>
                </a:cubicBezTo>
                <a:lnTo>
                  <a:pt x="1333953" y="907433"/>
                </a:lnTo>
                <a:lnTo>
                  <a:pt x="1334279" y="906781"/>
                </a:lnTo>
                <a:lnTo>
                  <a:pt x="1335500" y="906293"/>
                </a:lnTo>
                <a:lnTo>
                  <a:pt x="1335561" y="906317"/>
                </a:lnTo>
                <a:close/>
                <a:moveTo>
                  <a:pt x="1159025" y="903854"/>
                </a:moveTo>
                <a:cubicBezTo>
                  <a:pt x="1157072" y="903854"/>
                  <a:pt x="1156095" y="904830"/>
                  <a:pt x="1153899" y="904342"/>
                </a:cubicBezTo>
                <a:cubicBezTo>
                  <a:pt x="1153899" y="907759"/>
                  <a:pt x="1158292" y="909956"/>
                  <a:pt x="1160733" y="907759"/>
                </a:cubicBezTo>
                <a:cubicBezTo>
                  <a:pt x="1158048" y="907271"/>
                  <a:pt x="1160001" y="905562"/>
                  <a:pt x="1159025" y="903854"/>
                </a:cubicBezTo>
                <a:close/>
                <a:moveTo>
                  <a:pt x="443722" y="902659"/>
                </a:moveTo>
                <a:lnTo>
                  <a:pt x="437993" y="903853"/>
                </a:lnTo>
                <a:cubicBezTo>
                  <a:pt x="436528" y="903853"/>
                  <a:pt x="435064" y="904097"/>
                  <a:pt x="433843" y="904341"/>
                </a:cubicBezTo>
                <a:lnTo>
                  <a:pt x="433793" y="904308"/>
                </a:lnTo>
                <a:lnTo>
                  <a:pt x="428961" y="907127"/>
                </a:lnTo>
                <a:lnTo>
                  <a:pt x="428961" y="908003"/>
                </a:lnTo>
                <a:cubicBezTo>
                  <a:pt x="434087" y="907759"/>
                  <a:pt x="441897" y="906294"/>
                  <a:pt x="445803" y="903121"/>
                </a:cubicBezTo>
                <a:close/>
                <a:moveTo>
                  <a:pt x="1067980" y="902633"/>
                </a:moveTo>
                <a:cubicBezTo>
                  <a:pt x="1067736" y="905806"/>
                  <a:pt x="1069688" y="906783"/>
                  <a:pt x="1069201" y="909712"/>
                </a:cubicBezTo>
                <a:cubicBezTo>
                  <a:pt x="1071397" y="909956"/>
                  <a:pt x="1072862" y="909467"/>
                  <a:pt x="1074082" y="908735"/>
                </a:cubicBezTo>
                <a:cubicBezTo>
                  <a:pt x="1073350" y="907271"/>
                  <a:pt x="1073106" y="905318"/>
                  <a:pt x="1072618" y="903365"/>
                </a:cubicBezTo>
                <a:cubicBezTo>
                  <a:pt x="1070665" y="902389"/>
                  <a:pt x="1069933" y="903854"/>
                  <a:pt x="1067980" y="902633"/>
                </a:cubicBezTo>
                <a:close/>
                <a:moveTo>
                  <a:pt x="53799" y="902145"/>
                </a:moveTo>
                <a:cubicBezTo>
                  <a:pt x="47453" y="904342"/>
                  <a:pt x="44280" y="912641"/>
                  <a:pt x="45501" y="920940"/>
                </a:cubicBezTo>
                <a:lnTo>
                  <a:pt x="45904" y="920940"/>
                </a:lnTo>
                <a:lnTo>
                  <a:pt x="46721" y="920450"/>
                </a:lnTo>
                <a:lnTo>
                  <a:pt x="46883" y="920369"/>
                </a:lnTo>
                <a:lnTo>
                  <a:pt x="46721" y="920207"/>
                </a:lnTo>
                <a:cubicBezTo>
                  <a:pt x="50871" y="914837"/>
                  <a:pt x="59658" y="920207"/>
                  <a:pt x="60878" y="911908"/>
                </a:cubicBezTo>
                <a:cubicBezTo>
                  <a:pt x="60389" y="909712"/>
                  <a:pt x="56972" y="909712"/>
                  <a:pt x="55264" y="908735"/>
                </a:cubicBezTo>
                <a:cubicBezTo>
                  <a:pt x="55020" y="906538"/>
                  <a:pt x="55264" y="904098"/>
                  <a:pt x="53799" y="902145"/>
                </a:cubicBezTo>
                <a:close/>
                <a:moveTo>
                  <a:pt x="641805" y="901900"/>
                </a:moveTo>
                <a:lnTo>
                  <a:pt x="642781" y="902388"/>
                </a:lnTo>
                <a:lnTo>
                  <a:pt x="642049" y="903120"/>
                </a:lnTo>
                <a:lnTo>
                  <a:pt x="641073" y="903609"/>
                </a:lnTo>
                <a:lnTo>
                  <a:pt x="640584" y="903609"/>
                </a:lnTo>
                <a:lnTo>
                  <a:pt x="639852" y="902876"/>
                </a:lnTo>
                <a:lnTo>
                  <a:pt x="640340" y="902144"/>
                </a:lnTo>
                <a:lnTo>
                  <a:pt x="640828" y="902144"/>
                </a:lnTo>
                <a:close/>
                <a:moveTo>
                  <a:pt x="1170985" y="901657"/>
                </a:moveTo>
                <a:cubicBezTo>
                  <a:pt x="1172205" y="904342"/>
                  <a:pt x="1171717" y="909223"/>
                  <a:pt x="1175378" y="909712"/>
                </a:cubicBezTo>
                <a:cubicBezTo>
                  <a:pt x="1176354" y="907271"/>
                  <a:pt x="1172693" y="905074"/>
                  <a:pt x="1172693" y="901657"/>
                </a:cubicBezTo>
                <a:cubicBezTo>
                  <a:pt x="1172205" y="901657"/>
                  <a:pt x="1171473" y="901657"/>
                  <a:pt x="1170985" y="901657"/>
                </a:cubicBezTo>
                <a:close/>
                <a:moveTo>
                  <a:pt x="1244699" y="900924"/>
                </a:moveTo>
                <a:cubicBezTo>
                  <a:pt x="1244211" y="902145"/>
                  <a:pt x="1244211" y="903854"/>
                  <a:pt x="1242502" y="903609"/>
                </a:cubicBezTo>
                <a:cubicBezTo>
                  <a:pt x="1242502" y="905074"/>
                  <a:pt x="1243479" y="906050"/>
                  <a:pt x="1245187" y="905806"/>
                </a:cubicBezTo>
                <a:cubicBezTo>
                  <a:pt x="1245187" y="905074"/>
                  <a:pt x="1245675" y="904830"/>
                  <a:pt x="1246408" y="904586"/>
                </a:cubicBezTo>
                <a:cubicBezTo>
                  <a:pt x="1245675" y="903121"/>
                  <a:pt x="1245675" y="901657"/>
                  <a:pt x="1244699" y="900924"/>
                </a:cubicBezTo>
                <a:close/>
                <a:moveTo>
                  <a:pt x="806075" y="900924"/>
                </a:moveTo>
                <a:cubicBezTo>
                  <a:pt x="806075" y="901169"/>
                  <a:pt x="806075" y="901657"/>
                  <a:pt x="806075" y="902145"/>
                </a:cubicBezTo>
                <a:cubicBezTo>
                  <a:pt x="806319" y="902145"/>
                  <a:pt x="806807" y="902145"/>
                  <a:pt x="807051" y="902145"/>
                </a:cubicBezTo>
                <a:cubicBezTo>
                  <a:pt x="807051" y="901657"/>
                  <a:pt x="807051" y="901169"/>
                  <a:pt x="807051" y="900924"/>
                </a:cubicBezTo>
                <a:cubicBezTo>
                  <a:pt x="806807" y="900924"/>
                  <a:pt x="806319" y="900924"/>
                  <a:pt x="806075" y="900924"/>
                </a:cubicBezTo>
                <a:close/>
                <a:moveTo>
                  <a:pt x="496329" y="900924"/>
                </a:moveTo>
                <a:cubicBezTo>
                  <a:pt x="496329" y="902145"/>
                  <a:pt x="496573" y="902633"/>
                  <a:pt x="497305" y="902389"/>
                </a:cubicBezTo>
                <a:cubicBezTo>
                  <a:pt x="507069" y="906294"/>
                  <a:pt x="515856" y="910688"/>
                  <a:pt x="526107" y="914105"/>
                </a:cubicBezTo>
                <a:cubicBezTo>
                  <a:pt x="528060" y="912397"/>
                  <a:pt x="532698" y="913617"/>
                  <a:pt x="533918" y="911420"/>
                </a:cubicBezTo>
                <a:lnTo>
                  <a:pt x="533920" y="911421"/>
                </a:lnTo>
                <a:lnTo>
                  <a:pt x="533674" y="911175"/>
                </a:lnTo>
                <a:lnTo>
                  <a:pt x="532942" y="910198"/>
                </a:lnTo>
                <a:lnTo>
                  <a:pt x="533039" y="910004"/>
                </a:lnTo>
                <a:lnTo>
                  <a:pt x="532942" y="909956"/>
                </a:lnTo>
                <a:lnTo>
                  <a:pt x="532454" y="910200"/>
                </a:lnTo>
                <a:cubicBezTo>
                  <a:pt x="528304" y="908247"/>
                  <a:pt x="521470" y="913373"/>
                  <a:pt x="518784" y="909467"/>
                </a:cubicBezTo>
                <a:cubicBezTo>
                  <a:pt x="518784" y="906783"/>
                  <a:pt x="521225" y="907271"/>
                  <a:pt x="522202" y="905562"/>
                </a:cubicBezTo>
                <a:cubicBezTo>
                  <a:pt x="512927" y="904098"/>
                  <a:pt x="504628" y="901901"/>
                  <a:pt x="496329" y="900924"/>
                </a:cubicBezTo>
                <a:close/>
                <a:moveTo>
                  <a:pt x="1090924" y="900680"/>
                </a:moveTo>
                <a:cubicBezTo>
                  <a:pt x="1087751" y="900436"/>
                  <a:pt x="1087019" y="902389"/>
                  <a:pt x="1084090" y="902145"/>
                </a:cubicBezTo>
                <a:cubicBezTo>
                  <a:pt x="1084090" y="904342"/>
                  <a:pt x="1084090" y="906294"/>
                  <a:pt x="1085554" y="906538"/>
                </a:cubicBezTo>
                <a:cubicBezTo>
                  <a:pt x="1087019" y="905562"/>
                  <a:pt x="1089948" y="906050"/>
                  <a:pt x="1091412" y="904830"/>
                </a:cubicBezTo>
                <a:cubicBezTo>
                  <a:pt x="1091901" y="902877"/>
                  <a:pt x="1090924" y="902389"/>
                  <a:pt x="1090924" y="900680"/>
                </a:cubicBezTo>
                <a:close/>
                <a:moveTo>
                  <a:pt x="221975" y="900436"/>
                </a:moveTo>
                <a:lnTo>
                  <a:pt x="221824" y="900886"/>
                </a:lnTo>
                <a:lnTo>
                  <a:pt x="221975" y="900924"/>
                </a:lnTo>
                <a:close/>
                <a:moveTo>
                  <a:pt x="539227" y="898971"/>
                </a:moveTo>
                <a:lnTo>
                  <a:pt x="539288" y="899216"/>
                </a:lnTo>
                <a:cubicBezTo>
                  <a:pt x="535627" y="900680"/>
                  <a:pt x="530013" y="899948"/>
                  <a:pt x="529037" y="903365"/>
                </a:cubicBezTo>
                <a:cubicBezTo>
                  <a:pt x="532698" y="903854"/>
                  <a:pt x="533918" y="902145"/>
                  <a:pt x="537580" y="902145"/>
                </a:cubicBezTo>
                <a:lnTo>
                  <a:pt x="537712" y="902343"/>
                </a:lnTo>
                <a:lnTo>
                  <a:pt x="542705" y="900679"/>
                </a:lnTo>
                <a:lnTo>
                  <a:pt x="545192" y="899894"/>
                </a:lnTo>
                <a:lnTo>
                  <a:pt x="542950" y="898971"/>
                </a:lnTo>
                <a:close/>
                <a:moveTo>
                  <a:pt x="1154540" y="898270"/>
                </a:moveTo>
                <a:cubicBezTo>
                  <a:pt x="1152923" y="898422"/>
                  <a:pt x="1151214" y="899459"/>
                  <a:pt x="1151214" y="900924"/>
                </a:cubicBezTo>
                <a:cubicBezTo>
                  <a:pt x="1152434" y="902633"/>
                  <a:pt x="1156095" y="901901"/>
                  <a:pt x="1157316" y="900924"/>
                </a:cubicBezTo>
                <a:cubicBezTo>
                  <a:pt x="1157682" y="898849"/>
                  <a:pt x="1156157" y="898117"/>
                  <a:pt x="1154540" y="898270"/>
                </a:cubicBezTo>
                <a:close/>
                <a:moveTo>
                  <a:pt x="1107278" y="897751"/>
                </a:moveTo>
                <a:cubicBezTo>
                  <a:pt x="1104593" y="897263"/>
                  <a:pt x="1104105" y="898728"/>
                  <a:pt x="1102640" y="899216"/>
                </a:cubicBezTo>
                <a:cubicBezTo>
                  <a:pt x="1102396" y="900924"/>
                  <a:pt x="1103861" y="900924"/>
                  <a:pt x="1103617" y="902877"/>
                </a:cubicBezTo>
                <a:cubicBezTo>
                  <a:pt x="1105813" y="902633"/>
                  <a:pt x="1107278" y="904342"/>
                  <a:pt x="1108743" y="902877"/>
                </a:cubicBezTo>
                <a:cubicBezTo>
                  <a:pt x="1108743" y="900680"/>
                  <a:pt x="1107522" y="899948"/>
                  <a:pt x="1107278" y="897751"/>
                </a:cubicBezTo>
                <a:close/>
                <a:moveTo>
                  <a:pt x="69176" y="896775"/>
                </a:moveTo>
                <a:lnTo>
                  <a:pt x="68654" y="896949"/>
                </a:lnTo>
                <a:lnTo>
                  <a:pt x="68689" y="897018"/>
                </a:lnTo>
                <a:lnTo>
                  <a:pt x="68444" y="897753"/>
                </a:lnTo>
                <a:lnTo>
                  <a:pt x="68444" y="898239"/>
                </a:lnTo>
                <a:lnTo>
                  <a:pt x="69176" y="898239"/>
                </a:lnTo>
                <a:cubicBezTo>
                  <a:pt x="69909" y="898972"/>
                  <a:pt x="71862" y="898728"/>
                  <a:pt x="73570" y="898728"/>
                </a:cubicBezTo>
                <a:cubicBezTo>
                  <a:pt x="73570" y="896775"/>
                  <a:pt x="71618" y="897019"/>
                  <a:pt x="69665" y="897019"/>
                </a:cubicBezTo>
                <a:close/>
                <a:moveTo>
                  <a:pt x="1201252" y="896531"/>
                </a:moveTo>
                <a:cubicBezTo>
                  <a:pt x="1200031" y="896531"/>
                  <a:pt x="1199055" y="896775"/>
                  <a:pt x="1198567" y="897019"/>
                </a:cubicBezTo>
                <a:cubicBezTo>
                  <a:pt x="1199055" y="899216"/>
                  <a:pt x="1199055" y="904342"/>
                  <a:pt x="1202960" y="902389"/>
                </a:cubicBezTo>
                <a:cubicBezTo>
                  <a:pt x="1203448" y="899704"/>
                  <a:pt x="1199543" y="898972"/>
                  <a:pt x="1201252" y="896531"/>
                </a:cubicBezTo>
                <a:close/>
                <a:moveTo>
                  <a:pt x="250533" y="896531"/>
                </a:moveTo>
                <a:cubicBezTo>
                  <a:pt x="249557" y="896287"/>
                  <a:pt x="248092" y="897995"/>
                  <a:pt x="249557" y="898239"/>
                </a:cubicBezTo>
                <a:cubicBezTo>
                  <a:pt x="249313" y="896287"/>
                  <a:pt x="251022" y="899216"/>
                  <a:pt x="251022" y="897751"/>
                </a:cubicBezTo>
                <a:cubicBezTo>
                  <a:pt x="250533" y="897751"/>
                  <a:pt x="250289" y="897263"/>
                  <a:pt x="250533" y="896531"/>
                </a:cubicBezTo>
                <a:close/>
                <a:moveTo>
                  <a:pt x="1382120" y="895310"/>
                </a:moveTo>
                <a:cubicBezTo>
                  <a:pt x="1381632" y="896775"/>
                  <a:pt x="1379923" y="896775"/>
                  <a:pt x="1379435" y="897751"/>
                </a:cubicBezTo>
                <a:cubicBezTo>
                  <a:pt x="1378947" y="899216"/>
                  <a:pt x="1381143" y="898972"/>
                  <a:pt x="1379923" y="900436"/>
                </a:cubicBezTo>
                <a:cubicBezTo>
                  <a:pt x="1378947" y="900192"/>
                  <a:pt x="1377726" y="899216"/>
                  <a:pt x="1377726" y="900924"/>
                </a:cubicBezTo>
                <a:cubicBezTo>
                  <a:pt x="1379435" y="900436"/>
                  <a:pt x="1379435" y="901901"/>
                  <a:pt x="1381143" y="901657"/>
                </a:cubicBezTo>
                <a:cubicBezTo>
                  <a:pt x="1379435" y="902633"/>
                  <a:pt x="1381632" y="903609"/>
                  <a:pt x="1382852" y="904098"/>
                </a:cubicBezTo>
                <a:cubicBezTo>
                  <a:pt x="1382120" y="908735"/>
                  <a:pt x="1387246" y="908247"/>
                  <a:pt x="1386758" y="913129"/>
                </a:cubicBezTo>
                <a:cubicBezTo>
                  <a:pt x="1394812" y="915814"/>
                  <a:pt x="1394324" y="926798"/>
                  <a:pt x="1399694" y="931435"/>
                </a:cubicBezTo>
                <a:lnTo>
                  <a:pt x="1399694" y="931678"/>
                </a:lnTo>
                <a:lnTo>
                  <a:pt x="1400914" y="931434"/>
                </a:lnTo>
                <a:lnTo>
                  <a:pt x="1395789" y="916546"/>
                </a:lnTo>
                <a:cubicBezTo>
                  <a:pt x="1394324" y="916546"/>
                  <a:pt x="1394324" y="915814"/>
                  <a:pt x="1393592" y="915082"/>
                </a:cubicBezTo>
                <a:cubicBezTo>
                  <a:pt x="1390907" y="907271"/>
                  <a:pt x="1386758" y="900924"/>
                  <a:pt x="1382120" y="895310"/>
                </a:cubicBezTo>
                <a:close/>
                <a:moveTo>
                  <a:pt x="1241282" y="894821"/>
                </a:moveTo>
                <a:lnTo>
                  <a:pt x="1241156" y="894852"/>
                </a:lnTo>
                <a:lnTo>
                  <a:pt x="1243234" y="899704"/>
                </a:lnTo>
                <a:lnTo>
                  <a:pt x="1241607" y="894821"/>
                </a:lnTo>
                <a:close/>
                <a:moveTo>
                  <a:pt x="520557" y="894424"/>
                </a:moveTo>
                <a:lnTo>
                  <a:pt x="520249" y="894578"/>
                </a:lnTo>
                <a:cubicBezTo>
                  <a:pt x="520005" y="894578"/>
                  <a:pt x="519517" y="894578"/>
                  <a:pt x="519273" y="894578"/>
                </a:cubicBezTo>
                <a:cubicBezTo>
                  <a:pt x="519273" y="896775"/>
                  <a:pt x="521714" y="900924"/>
                  <a:pt x="523178" y="898728"/>
                </a:cubicBezTo>
                <a:lnTo>
                  <a:pt x="523598" y="898868"/>
                </a:lnTo>
                <a:lnTo>
                  <a:pt x="522202" y="896773"/>
                </a:lnTo>
                <a:close/>
                <a:moveTo>
                  <a:pt x="1085799" y="894395"/>
                </a:moveTo>
                <a:cubicBezTo>
                  <a:pt x="1084395" y="894029"/>
                  <a:pt x="1082992" y="894578"/>
                  <a:pt x="1082625" y="896531"/>
                </a:cubicBezTo>
                <a:cubicBezTo>
                  <a:pt x="1082381" y="897751"/>
                  <a:pt x="1083113" y="897995"/>
                  <a:pt x="1082869" y="898728"/>
                </a:cubicBezTo>
                <a:cubicBezTo>
                  <a:pt x="1085554" y="899216"/>
                  <a:pt x="1086531" y="897751"/>
                  <a:pt x="1088971" y="897751"/>
                </a:cubicBezTo>
                <a:cubicBezTo>
                  <a:pt x="1088605" y="896042"/>
                  <a:pt x="1087202" y="894761"/>
                  <a:pt x="1085799" y="894395"/>
                </a:cubicBezTo>
                <a:close/>
                <a:moveTo>
                  <a:pt x="1032099" y="894334"/>
                </a:moveTo>
                <a:cubicBezTo>
                  <a:pt x="1035516" y="899704"/>
                  <a:pt x="1041375" y="904342"/>
                  <a:pt x="1046256" y="908735"/>
                </a:cubicBezTo>
                <a:cubicBezTo>
                  <a:pt x="1049796" y="911542"/>
                  <a:pt x="1051505" y="913190"/>
                  <a:pt x="1052328" y="914136"/>
                </a:cubicBezTo>
                <a:lnTo>
                  <a:pt x="1052482" y="914375"/>
                </a:lnTo>
                <a:lnTo>
                  <a:pt x="1052084" y="914501"/>
                </a:lnTo>
                <a:lnTo>
                  <a:pt x="1052533" y="914456"/>
                </a:lnTo>
                <a:lnTo>
                  <a:pt x="1052735" y="914770"/>
                </a:lnTo>
                <a:lnTo>
                  <a:pt x="1053577" y="914349"/>
                </a:lnTo>
                <a:lnTo>
                  <a:pt x="1052533" y="914456"/>
                </a:lnTo>
                <a:lnTo>
                  <a:pt x="1052482" y="914375"/>
                </a:lnTo>
                <a:lnTo>
                  <a:pt x="1053335" y="914105"/>
                </a:lnTo>
                <a:cubicBezTo>
                  <a:pt x="1046256" y="907759"/>
                  <a:pt x="1039910" y="899948"/>
                  <a:pt x="1032099" y="894334"/>
                </a:cubicBezTo>
                <a:close/>
                <a:moveTo>
                  <a:pt x="433109" y="894333"/>
                </a:moveTo>
                <a:lnTo>
                  <a:pt x="433110" y="894334"/>
                </a:lnTo>
                <a:cubicBezTo>
                  <a:pt x="432866" y="894334"/>
                  <a:pt x="432866" y="894334"/>
                  <a:pt x="432622" y="894334"/>
                </a:cubicBezTo>
                <a:lnTo>
                  <a:pt x="423425" y="904711"/>
                </a:lnTo>
                <a:lnTo>
                  <a:pt x="424568" y="904584"/>
                </a:lnTo>
                <a:lnTo>
                  <a:pt x="426276" y="904340"/>
                </a:lnTo>
                <a:cubicBezTo>
                  <a:pt x="428229" y="904340"/>
                  <a:pt x="427985" y="901899"/>
                  <a:pt x="429205" y="901411"/>
                </a:cubicBezTo>
                <a:cubicBezTo>
                  <a:pt x="429449" y="902876"/>
                  <a:pt x="432134" y="902143"/>
                  <a:pt x="434087" y="902143"/>
                </a:cubicBezTo>
                <a:lnTo>
                  <a:pt x="434003" y="902561"/>
                </a:lnTo>
                <a:lnTo>
                  <a:pt x="437749" y="901900"/>
                </a:lnTo>
                <a:lnTo>
                  <a:pt x="442521" y="901105"/>
                </a:lnTo>
                <a:lnTo>
                  <a:pt x="437992" y="895066"/>
                </a:lnTo>
                <a:cubicBezTo>
                  <a:pt x="437504" y="895066"/>
                  <a:pt x="437016" y="895066"/>
                  <a:pt x="436283" y="895066"/>
                </a:cubicBezTo>
                <a:lnTo>
                  <a:pt x="436429" y="894333"/>
                </a:lnTo>
                <a:lnTo>
                  <a:pt x="435063" y="894333"/>
                </a:lnTo>
                <a:lnTo>
                  <a:pt x="433843" y="894333"/>
                </a:lnTo>
                <a:close/>
                <a:moveTo>
                  <a:pt x="488518" y="893114"/>
                </a:moveTo>
                <a:cubicBezTo>
                  <a:pt x="490715" y="897751"/>
                  <a:pt x="499014" y="898728"/>
                  <a:pt x="504872" y="898239"/>
                </a:cubicBezTo>
                <a:cubicBezTo>
                  <a:pt x="499746" y="896531"/>
                  <a:pt x="493644" y="893114"/>
                  <a:pt x="488518" y="893114"/>
                </a:cubicBezTo>
                <a:close/>
                <a:moveTo>
                  <a:pt x="534480" y="892845"/>
                </a:moveTo>
                <a:lnTo>
                  <a:pt x="534406" y="892870"/>
                </a:lnTo>
                <a:lnTo>
                  <a:pt x="534650" y="893602"/>
                </a:lnTo>
                <a:lnTo>
                  <a:pt x="522687" y="893602"/>
                </a:lnTo>
                <a:lnTo>
                  <a:pt x="521626" y="894000"/>
                </a:lnTo>
                <a:lnTo>
                  <a:pt x="521714" y="894088"/>
                </a:lnTo>
                <a:cubicBezTo>
                  <a:pt x="521958" y="894576"/>
                  <a:pt x="522446" y="895309"/>
                  <a:pt x="523178" y="896041"/>
                </a:cubicBezTo>
                <a:lnTo>
                  <a:pt x="524602" y="898176"/>
                </a:lnTo>
                <a:lnTo>
                  <a:pt x="533918" y="895310"/>
                </a:lnTo>
                <a:lnTo>
                  <a:pt x="537069" y="894326"/>
                </a:lnTo>
                <a:lnTo>
                  <a:pt x="536825" y="894244"/>
                </a:lnTo>
                <a:lnTo>
                  <a:pt x="536847" y="894333"/>
                </a:lnTo>
                <a:lnTo>
                  <a:pt x="535871" y="894333"/>
                </a:lnTo>
                <a:lnTo>
                  <a:pt x="535932" y="894089"/>
                </a:lnTo>
                <a:lnTo>
                  <a:pt x="535872" y="894089"/>
                </a:lnTo>
                <a:lnTo>
                  <a:pt x="534651" y="893356"/>
                </a:lnTo>
                <a:close/>
                <a:moveTo>
                  <a:pt x="1197834" y="892137"/>
                </a:moveTo>
                <a:cubicBezTo>
                  <a:pt x="1197834" y="892626"/>
                  <a:pt x="1197834" y="893358"/>
                  <a:pt x="1197834" y="894334"/>
                </a:cubicBezTo>
                <a:cubicBezTo>
                  <a:pt x="1198567" y="894334"/>
                  <a:pt x="1199543" y="894334"/>
                  <a:pt x="1200275" y="894334"/>
                </a:cubicBezTo>
                <a:cubicBezTo>
                  <a:pt x="1200275" y="892626"/>
                  <a:pt x="1199543" y="891649"/>
                  <a:pt x="1197834" y="892137"/>
                </a:cubicBezTo>
                <a:close/>
                <a:moveTo>
                  <a:pt x="1341288" y="891947"/>
                </a:moveTo>
                <a:lnTo>
                  <a:pt x="1341114" y="892381"/>
                </a:lnTo>
                <a:lnTo>
                  <a:pt x="1340625" y="892625"/>
                </a:lnTo>
                <a:lnTo>
                  <a:pt x="1340624" y="892625"/>
                </a:lnTo>
                <a:lnTo>
                  <a:pt x="1340625" y="892626"/>
                </a:lnTo>
                <a:cubicBezTo>
                  <a:pt x="1337696" y="895555"/>
                  <a:pt x="1338184" y="898239"/>
                  <a:pt x="1339405" y="899948"/>
                </a:cubicBezTo>
                <a:cubicBezTo>
                  <a:pt x="1341601" y="900192"/>
                  <a:pt x="1341601" y="898484"/>
                  <a:pt x="1343310" y="898239"/>
                </a:cubicBezTo>
                <a:close/>
                <a:moveTo>
                  <a:pt x="1149993" y="891893"/>
                </a:moveTo>
                <a:cubicBezTo>
                  <a:pt x="1149261" y="893114"/>
                  <a:pt x="1149993" y="895310"/>
                  <a:pt x="1151214" y="896043"/>
                </a:cubicBezTo>
                <a:cubicBezTo>
                  <a:pt x="1151458" y="895066"/>
                  <a:pt x="1152434" y="895799"/>
                  <a:pt x="1153410" y="895310"/>
                </a:cubicBezTo>
                <a:cubicBezTo>
                  <a:pt x="1154143" y="893846"/>
                  <a:pt x="1153166" y="891405"/>
                  <a:pt x="1149993" y="891893"/>
                </a:cubicBezTo>
                <a:close/>
                <a:moveTo>
                  <a:pt x="396253" y="891406"/>
                </a:moveTo>
                <a:lnTo>
                  <a:pt x="396253" y="893114"/>
                </a:lnTo>
                <a:lnTo>
                  <a:pt x="396169" y="893093"/>
                </a:lnTo>
                <a:lnTo>
                  <a:pt x="396665" y="896066"/>
                </a:lnTo>
                <a:lnTo>
                  <a:pt x="396741" y="896041"/>
                </a:lnTo>
                <a:cubicBezTo>
                  <a:pt x="396741" y="896529"/>
                  <a:pt x="397229" y="896529"/>
                  <a:pt x="397229" y="897017"/>
                </a:cubicBezTo>
                <a:lnTo>
                  <a:pt x="397131" y="897115"/>
                </a:lnTo>
                <a:lnTo>
                  <a:pt x="399914" y="898970"/>
                </a:lnTo>
                <a:cubicBezTo>
                  <a:pt x="400403" y="899703"/>
                  <a:pt x="400890" y="900191"/>
                  <a:pt x="401379" y="900435"/>
                </a:cubicBezTo>
                <a:cubicBezTo>
                  <a:pt x="402111" y="900679"/>
                  <a:pt x="402111" y="900923"/>
                  <a:pt x="402111" y="901655"/>
                </a:cubicBezTo>
                <a:cubicBezTo>
                  <a:pt x="401623" y="901899"/>
                  <a:pt x="401379" y="902143"/>
                  <a:pt x="401135" y="902143"/>
                </a:cubicBezTo>
                <a:cubicBezTo>
                  <a:pt x="400158" y="901655"/>
                  <a:pt x="399182" y="900679"/>
                  <a:pt x="398694" y="900191"/>
                </a:cubicBezTo>
                <a:lnTo>
                  <a:pt x="396659" y="898767"/>
                </a:lnTo>
                <a:lnTo>
                  <a:pt x="393080" y="899214"/>
                </a:lnTo>
                <a:lnTo>
                  <a:pt x="395249" y="896081"/>
                </a:lnTo>
                <a:lnTo>
                  <a:pt x="394875" y="893472"/>
                </a:lnTo>
                <a:lnTo>
                  <a:pt x="394789" y="892868"/>
                </a:lnTo>
                <a:cubicBezTo>
                  <a:pt x="394545" y="892624"/>
                  <a:pt x="394545" y="892136"/>
                  <a:pt x="395033" y="891892"/>
                </a:cubicBezTo>
                <a:lnTo>
                  <a:pt x="395801" y="892084"/>
                </a:lnTo>
                <a:close/>
                <a:moveTo>
                  <a:pt x="396253" y="891405"/>
                </a:moveTo>
                <a:lnTo>
                  <a:pt x="396253" y="891405"/>
                </a:lnTo>
                <a:lnTo>
                  <a:pt x="396253" y="891406"/>
                </a:lnTo>
                <a:close/>
                <a:moveTo>
                  <a:pt x="355735" y="891405"/>
                </a:moveTo>
                <a:cubicBezTo>
                  <a:pt x="355735" y="891649"/>
                  <a:pt x="355735" y="892381"/>
                  <a:pt x="355735" y="892626"/>
                </a:cubicBezTo>
                <a:cubicBezTo>
                  <a:pt x="356223" y="892626"/>
                  <a:pt x="356467" y="892626"/>
                  <a:pt x="356711" y="892626"/>
                </a:cubicBezTo>
                <a:cubicBezTo>
                  <a:pt x="356711" y="892381"/>
                  <a:pt x="356711" y="891649"/>
                  <a:pt x="356711" y="891405"/>
                </a:cubicBezTo>
                <a:cubicBezTo>
                  <a:pt x="356467" y="891405"/>
                  <a:pt x="356223" y="891405"/>
                  <a:pt x="355735" y="891405"/>
                </a:cubicBezTo>
                <a:close/>
                <a:moveTo>
                  <a:pt x="741148" y="891160"/>
                </a:moveTo>
                <a:cubicBezTo>
                  <a:pt x="769218" y="901412"/>
                  <a:pt x="791918" y="923135"/>
                  <a:pt x="812422" y="944615"/>
                </a:cubicBezTo>
                <a:cubicBezTo>
                  <a:pt x="812666" y="944859"/>
                  <a:pt x="812666" y="945103"/>
                  <a:pt x="812422" y="945347"/>
                </a:cubicBezTo>
                <a:cubicBezTo>
                  <a:pt x="812666" y="945836"/>
                  <a:pt x="812178" y="945836"/>
                  <a:pt x="811933" y="945836"/>
                </a:cubicBezTo>
                <a:cubicBezTo>
                  <a:pt x="811933" y="945836"/>
                  <a:pt x="811689" y="945836"/>
                  <a:pt x="811445" y="945347"/>
                </a:cubicBezTo>
                <a:cubicBezTo>
                  <a:pt x="791186" y="924112"/>
                  <a:pt x="768730" y="902632"/>
                  <a:pt x="740660" y="892381"/>
                </a:cubicBezTo>
                <a:cubicBezTo>
                  <a:pt x="740416" y="892381"/>
                  <a:pt x="740172" y="891892"/>
                  <a:pt x="740416" y="891404"/>
                </a:cubicBezTo>
                <a:cubicBezTo>
                  <a:pt x="740416" y="891160"/>
                  <a:pt x="740904" y="890916"/>
                  <a:pt x="741148" y="891160"/>
                </a:cubicBezTo>
                <a:close/>
                <a:moveTo>
                  <a:pt x="1397009" y="890917"/>
                </a:moveTo>
                <a:cubicBezTo>
                  <a:pt x="1397009" y="890917"/>
                  <a:pt x="1397497" y="890917"/>
                  <a:pt x="1397497" y="891405"/>
                </a:cubicBezTo>
                <a:cubicBezTo>
                  <a:pt x="1397497" y="891405"/>
                  <a:pt x="1398229" y="891405"/>
                  <a:pt x="1398718" y="891405"/>
                </a:cubicBezTo>
                <a:cubicBezTo>
                  <a:pt x="1399206" y="890185"/>
                  <a:pt x="1396521" y="889696"/>
                  <a:pt x="1397009" y="890917"/>
                </a:cubicBezTo>
                <a:close/>
                <a:moveTo>
                  <a:pt x="521225" y="890917"/>
                </a:moveTo>
                <a:lnTo>
                  <a:pt x="520494" y="891282"/>
                </a:lnTo>
                <a:lnTo>
                  <a:pt x="520494" y="892197"/>
                </a:lnTo>
                <a:lnTo>
                  <a:pt x="521225" y="891923"/>
                </a:lnTo>
                <a:close/>
                <a:moveTo>
                  <a:pt x="844397" y="890672"/>
                </a:moveTo>
                <a:cubicBezTo>
                  <a:pt x="852207" y="890916"/>
                  <a:pt x="860994" y="894577"/>
                  <a:pt x="868561" y="896774"/>
                </a:cubicBezTo>
                <a:lnTo>
                  <a:pt x="868259" y="897076"/>
                </a:lnTo>
                <a:lnTo>
                  <a:pt x="888821" y="903608"/>
                </a:lnTo>
                <a:cubicBezTo>
                  <a:pt x="893947" y="905073"/>
                  <a:pt x="899561" y="906781"/>
                  <a:pt x="904687" y="908490"/>
                </a:cubicBezTo>
                <a:cubicBezTo>
                  <a:pt x="905175" y="908734"/>
                  <a:pt x="905419" y="909466"/>
                  <a:pt x="905175" y="909954"/>
                </a:cubicBezTo>
                <a:cubicBezTo>
                  <a:pt x="905175" y="909954"/>
                  <a:pt x="904687" y="910199"/>
                  <a:pt x="904442" y="910199"/>
                </a:cubicBezTo>
                <a:cubicBezTo>
                  <a:pt x="898829" y="908490"/>
                  <a:pt x="893214" y="906781"/>
                  <a:pt x="888089" y="905561"/>
                </a:cubicBezTo>
                <a:cubicBezTo>
                  <a:pt x="881254" y="903120"/>
                  <a:pt x="874176" y="900679"/>
                  <a:pt x="867585" y="898971"/>
                </a:cubicBezTo>
                <a:lnTo>
                  <a:pt x="867363" y="898526"/>
                </a:lnTo>
                <a:lnTo>
                  <a:pt x="853428" y="894577"/>
                </a:lnTo>
                <a:cubicBezTo>
                  <a:pt x="849766" y="893357"/>
                  <a:pt x="844885" y="894821"/>
                  <a:pt x="843176" y="891160"/>
                </a:cubicBezTo>
                <a:cubicBezTo>
                  <a:pt x="843664" y="891160"/>
                  <a:pt x="843908" y="891160"/>
                  <a:pt x="844397" y="890672"/>
                </a:cubicBezTo>
                <a:close/>
                <a:moveTo>
                  <a:pt x="1081649" y="890429"/>
                </a:moveTo>
                <a:cubicBezTo>
                  <a:pt x="1081649" y="890917"/>
                  <a:pt x="1081649" y="891405"/>
                  <a:pt x="1081649" y="892137"/>
                </a:cubicBezTo>
                <a:cubicBezTo>
                  <a:pt x="1081893" y="892137"/>
                  <a:pt x="1082381" y="892137"/>
                  <a:pt x="1082625" y="892137"/>
                </a:cubicBezTo>
                <a:cubicBezTo>
                  <a:pt x="1082625" y="891161"/>
                  <a:pt x="1083113" y="891161"/>
                  <a:pt x="1082869" y="890429"/>
                </a:cubicBezTo>
                <a:cubicBezTo>
                  <a:pt x="1082625" y="890429"/>
                  <a:pt x="1082137" y="890429"/>
                  <a:pt x="1081649" y="890429"/>
                </a:cubicBezTo>
                <a:close/>
                <a:moveTo>
                  <a:pt x="435307" y="890429"/>
                </a:moveTo>
                <a:lnTo>
                  <a:pt x="433228" y="892969"/>
                </a:lnTo>
                <a:lnTo>
                  <a:pt x="434087" y="893112"/>
                </a:lnTo>
                <a:lnTo>
                  <a:pt x="435534" y="892931"/>
                </a:lnTo>
                <a:close/>
                <a:moveTo>
                  <a:pt x="1351110" y="890206"/>
                </a:moveTo>
                <a:lnTo>
                  <a:pt x="1350877" y="890672"/>
                </a:lnTo>
                <a:lnTo>
                  <a:pt x="1350788" y="890707"/>
                </a:lnTo>
                <a:lnTo>
                  <a:pt x="1352830" y="891161"/>
                </a:lnTo>
                <a:close/>
                <a:moveTo>
                  <a:pt x="1105813" y="889696"/>
                </a:moveTo>
                <a:cubicBezTo>
                  <a:pt x="1104105" y="888720"/>
                  <a:pt x="1100444" y="888720"/>
                  <a:pt x="1100444" y="892137"/>
                </a:cubicBezTo>
                <a:cubicBezTo>
                  <a:pt x="1102396" y="891649"/>
                  <a:pt x="1103129" y="892626"/>
                  <a:pt x="1103617" y="893602"/>
                </a:cubicBezTo>
                <a:cubicBezTo>
                  <a:pt x="1102396" y="893358"/>
                  <a:pt x="1101908" y="894090"/>
                  <a:pt x="1101908" y="895066"/>
                </a:cubicBezTo>
                <a:cubicBezTo>
                  <a:pt x="1104105" y="895310"/>
                  <a:pt x="1106057" y="895066"/>
                  <a:pt x="1106546" y="893602"/>
                </a:cubicBezTo>
                <a:cubicBezTo>
                  <a:pt x="1104837" y="893358"/>
                  <a:pt x="1105813" y="890917"/>
                  <a:pt x="1105813" y="889696"/>
                </a:cubicBezTo>
                <a:close/>
                <a:moveTo>
                  <a:pt x="1135348" y="888964"/>
                </a:moveTo>
                <a:cubicBezTo>
                  <a:pt x="1135836" y="892381"/>
                  <a:pt x="1137057" y="896531"/>
                  <a:pt x="1139742" y="895310"/>
                </a:cubicBezTo>
                <a:cubicBezTo>
                  <a:pt x="1140230" y="893358"/>
                  <a:pt x="1137789" y="894578"/>
                  <a:pt x="1137545" y="893358"/>
                </a:cubicBezTo>
                <a:cubicBezTo>
                  <a:pt x="1139254" y="892137"/>
                  <a:pt x="1138033" y="890917"/>
                  <a:pt x="1137545" y="888964"/>
                </a:cubicBezTo>
                <a:cubicBezTo>
                  <a:pt x="1136568" y="888964"/>
                  <a:pt x="1136080" y="888964"/>
                  <a:pt x="1135348" y="888964"/>
                </a:cubicBezTo>
                <a:close/>
                <a:moveTo>
                  <a:pt x="511950" y="888720"/>
                </a:moveTo>
                <a:cubicBezTo>
                  <a:pt x="512682" y="890917"/>
                  <a:pt x="514147" y="891649"/>
                  <a:pt x="515367" y="893358"/>
                </a:cubicBezTo>
                <a:cubicBezTo>
                  <a:pt x="516588" y="892870"/>
                  <a:pt x="518297" y="892870"/>
                  <a:pt x="518784" y="891893"/>
                </a:cubicBezTo>
                <a:lnTo>
                  <a:pt x="518785" y="891893"/>
                </a:lnTo>
                <a:lnTo>
                  <a:pt x="518785" y="891405"/>
                </a:lnTo>
                <a:lnTo>
                  <a:pt x="518784" y="891405"/>
                </a:lnTo>
                <a:cubicBezTo>
                  <a:pt x="517320" y="889696"/>
                  <a:pt x="514391" y="889452"/>
                  <a:pt x="511950" y="888720"/>
                </a:cubicBezTo>
                <a:close/>
                <a:moveTo>
                  <a:pt x="1064075" y="888232"/>
                </a:moveTo>
                <a:cubicBezTo>
                  <a:pt x="1065539" y="891649"/>
                  <a:pt x="1067004" y="894822"/>
                  <a:pt x="1070421" y="896043"/>
                </a:cubicBezTo>
                <a:cubicBezTo>
                  <a:pt x="1070421" y="892381"/>
                  <a:pt x="1069688" y="887744"/>
                  <a:pt x="1064075" y="888232"/>
                </a:cubicBezTo>
                <a:close/>
                <a:moveTo>
                  <a:pt x="563452" y="887987"/>
                </a:moveTo>
                <a:lnTo>
                  <a:pt x="598864" y="893181"/>
                </a:lnTo>
                <a:lnTo>
                  <a:pt x="599333" y="892868"/>
                </a:lnTo>
                <a:cubicBezTo>
                  <a:pt x="612758" y="895065"/>
                  <a:pt x="626427" y="896529"/>
                  <a:pt x="639852" y="897506"/>
                </a:cubicBezTo>
                <a:cubicBezTo>
                  <a:pt x="656450" y="898726"/>
                  <a:pt x="673536" y="900191"/>
                  <a:pt x="690134" y="903608"/>
                </a:cubicBezTo>
                <a:cubicBezTo>
                  <a:pt x="690866" y="903852"/>
                  <a:pt x="690866" y="904340"/>
                  <a:pt x="690866" y="905072"/>
                </a:cubicBezTo>
                <a:cubicBezTo>
                  <a:pt x="690622" y="905805"/>
                  <a:pt x="690378" y="906049"/>
                  <a:pt x="689889" y="906049"/>
                </a:cubicBezTo>
                <a:cubicBezTo>
                  <a:pt x="673292" y="902387"/>
                  <a:pt x="656206" y="900679"/>
                  <a:pt x="639608" y="899702"/>
                </a:cubicBezTo>
                <a:cubicBezTo>
                  <a:pt x="626183" y="898482"/>
                  <a:pt x="612270" y="897262"/>
                  <a:pt x="599089" y="895065"/>
                </a:cubicBezTo>
                <a:lnTo>
                  <a:pt x="598778" y="894754"/>
                </a:lnTo>
                <a:lnTo>
                  <a:pt x="575169" y="891892"/>
                </a:lnTo>
                <a:lnTo>
                  <a:pt x="578950" y="894203"/>
                </a:lnTo>
                <a:lnTo>
                  <a:pt x="582247" y="894821"/>
                </a:lnTo>
                <a:cubicBezTo>
                  <a:pt x="590059" y="896286"/>
                  <a:pt x="598357" y="897750"/>
                  <a:pt x="606656" y="898727"/>
                </a:cubicBezTo>
                <a:cubicBezTo>
                  <a:pt x="606900" y="898727"/>
                  <a:pt x="607145" y="898971"/>
                  <a:pt x="607145" y="899703"/>
                </a:cubicBezTo>
                <a:cubicBezTo>
                  <a:pt x="607145" y="899947"/>
                  <a:pt x="606900" y="899947"/>
                  <a:pt x="606656" y="899947"/>
                </a:cubicBezTo>
                <a:cubicBezTo>
                  <a:pt x="598357" y="898971"/>
                  <a:pt x="590303" y="897262"/>
                  <a:pt x="582247" y="896042"/>
                </a:cubicBezTo>
                <a:lnTo>
                  <a:pt x="578342" y="895309"/>
                </a:lnTo>
                <a:lnTo>
                  <a:pt x="578240" y="895156"/>
                </a:lnTo>
                <a:lnTo>
                  <a:pt x="565649" y="893357"/>
                </a:lnTo>
                <a:cubicBezTo>
                  <a:pt x="562232" y="892869"/>
                  <a:pt x="557594" y="893845"/>
                  <a:pt x="556618" y="890184"/>
                </a:cubicBezTo>
                <a:cubicBezTo>
                  <a:pt x="558083" y="887987"/>
                  <a:pt x="561256" y="887987"/>
                  <a:pt x="563452" y="887987"/>
                </a:cubicBezTo>
                <a:close/>
                <a:moveTo>
                  <a:pt x="1400182" y="887500"/>
                </a:moveTo>
                <a:cubicBezTo>
                  <a:pt x="1401647" y="895066"/>
                  <a:pt x="1407749" y="898239"/>
                  <a:pt x="1409946" y="905074"/>
                </a:cubicBezTo>
                <a:cubicBezTo>
                  <a:pt x="1408726" y="900192"/>
                  <a:pt x="1407749" y="896531"/>
                  <a:pt x="1408237" y="894334"/>
                </a:cubicBezTo>
                <a:lnTo>
                  <a:pt x="1408726" y="894578"/>
                </a:lnTo>
                <a:lnTo>
                  <a:pt x="1408873" y="894529"/>
                </a:lnTo>
                <a:lnTo>
                  <a:pt x="1408481" y="894333"/>
                </a:lnTo>
                <a:lnTo>
                  <a:pt x="1408481" y="893601"/>
                </a:lnTo>
                <a:lnTo>
                  <a:pt x="1407993" y="891648"/>
                </a:lnTo>
                <a:lnTo>
                  <a:pt x="1407993" y="891404"/>
                </a:lnTo>
                <a:lnTo>
                  <a:pt x="1408481" y="891648"/>
                </a:lnTo>
                <a:lnTo>
                  <a:pt x="1408969" y="893357"/>
                </a:lnTo>
                <a:lnTo>
                  <a:pt x="1408969" y="894333"/>
                </a:lnTo>
                <a:lnTo>
                  <a:pt x="1408969" y="894497"/>
                </a:lnTo>
                <a:lnTo>
                  <a:pt x="1409457" y="894334"/>
                </a:lnTo>
                <a:cubicBezTo>
                  <a:pt x="1410190" y="894090"/>
                  <a:pt x="1410190" y="893602"/>
                  <a:pt x="1410678" y="893602"/>
                </a:cubicBezTo>
                <a:cubicBezTo>
                  <a:pt x="1410678" y="890917"/>
                  <a:pt x="1408481" y="890673"/>
                  <a:pt x="1409457" y="887744"/>
                </a:cubicBezTo>
                <a:cubicBezTo>
                  <a:pt x="1407261" y="887500"/>
                  <a:pt x="1408481" y="890673"/>
                  <a:pt x="1405552" y="889941"/>
                </a:cubicBezTo>
                <a:cubicBezTo>
                  <a:pt x="1404576" y="889941"/>
                  <a:pt x="1404576" y="888720"/>
                  <a:pt x="1404576" y="887500"/>
                </a:cubicBezTo>
                <a:cubicBezTo>
                  <a:pt x="1402867" y="887256"/>
                  <a:pt x="1401647" y="886767"/>
                  <a:pt x="1400182" y="887500"/>
                </a:cubicBezTo>
                <a:close/>
                <a:moveTo>
                  <a:pt x="1119238" y="887256"/>
                </a:moveTo>
                <a:cubicBezTo>
                  <a:pt x="1119727" y="887256"/>
                  <a:pt x="1119971" y="887256"/>
                  <a:pt x="1119727" y="887500"/>
                </a:cubicBezTo>
                <a:cubicBezTo>
                  <a:pt x="1120215" y="887500"/>
                  <a:pt x="1120459" y="887500"/>
                  <a:pt x="1120703" y="887500"/>
                </a:cubicBezTo>
                <a:cubicBezTo>
                  <a:pt x="1121435" y="886523"/>
                  <a:pt x="1118994" y="886279"/>
                  <a:pt x="1119238" y="887256"/>
                </a:cubicBezTo>
                <a:close/>
                <a:moveTo>
                  <a:pt x="685496" y="886277"/>
                </a:moveTo>
                <a:lnTo>
                  <a:pt x="683279" y="886681"/>
                </a:lnTo>
                <a:lnTo>
                  <a:pt x="684171" y="888287"/>
                </a:lnTo>
                <a:lnTo>
                  <a:pt x="685253" y="888719"/>
                </a:lnTo>
                <a:lnTo>
                  <a:pt x="686144" y="888867"/>
                </a:lnTo>
                <a:lnTo>
                  <a:pt x="685496" y="886278"/>
                </a:lnTo>
                <a:close/>
                <a:moveTo>
                  <a:pt x="717472" y="885546"/>
                </a:moveTo>
                <a:lnTo>
                  <a:pt x="715819" y="885986"/>
                </a:lnTo>
                <a:lnTo>
                  <a:pt x="717960" y="886522"/>
                </a:lnTo>
                <a:lnTo>
                  <a:pt x="718936" y="886326"/>
                </a:lnTo>
                <a:lnTo>
                  <a:pt x="718936" y="885546"/>
                </a:lnTo>
                <a:cubicBezTo>
                  <a:pt x="718448" y="885546"/>
                  <a:pt x="717960" y="885546"/>
                  <a:pt x="717472" y="885546"/>
                </a:cubicBezTo>
                <a:close/>
                <a:moveTo>
                  <a:pt x="1051626" y="885059"/>
                </a:moveTo>
                <a:cubicBezTo>
                  <a:pt x="1050650" y="884815"/>
                  <a:pt x="1050406" y="885547"/>
                  <a:pt x="1049430" y="885547"/>
                </a:cubicBezTo>
                <a:cubicBezTo>
                  <a:pt x="1049430" y="886523"/>
                  <a:pt x="1049430" y="887256"/>
                  <a:pt x="1049918" y="887500"/>
                </a:cubicBezTo>
                <a:cubicBezTo>
                  <a:pt x="1051626" y="887744"/>
                  <a:pt x="1051626" y="886523"/>
                  <a:pt x="1051626" y="885059"/>
                </a:cubicBezTo>
                <a:close/>
                <a:moveTo>
                  <a:pt x="1408969" y="884082"/>
                </a:moveTo>
                <a:cubicBezTo>
                  <a:pt x="1408969" y="884327"/>
                  <a:pt x="1408969" y="884815"/>
                  <a:pt x="1408969" y="885059"/>
                </a:cubicBezTo>
                <a:cubicBezTo>
                  <a:pt x="1408969" y="885059"/>
                  <a:pt x="1409457" y="885059"/>
                  <a:pt x="1410190" y="885059"/>
                </a:cubicBezTo>
                <a:cubicBezTo>
                  <a:pt x="1410190" y="884815"/>
                  <a:pt x="1410190" y="884327"/>
                  <a:pt x="1410190" y="884082"/>
                </a:cubicBezTo>
                <a:cubicBezTo>
                  <a:pt x="1409457" y="884082"/>
                  <a:pt x="1408969" y="884082"/>
                  <a:pt x="1408969" y="884082"/>
                </a:cubicBezTo>
                <a:close/>
                <a:moveTo>
                  <a:pt x="525125" y="882901"/>
                </a:moveTo>
                <a:lnTo>
                  <a:pt x="525864" y="885302"/>
                </a:lnTo>
                <a:lnTo>
                  <a:pt x="525864" y="885496"/>
                </a:lnTo>
                <a:lnTo>
                  <a:pt x="529707" y="888934"/>
                </a:lnTo>
                <a:cubicBezTo>
                  <a:pt x="531599" y="889574"/>
                  <a:pt x="533430" y="889330"/>
                  <a:pt x="533674" y="887500"/>
                </a:cubicBezTo>
                <a:lnTo>
                  <a:pt x="547342" y="885547"/>
                </a:lnTo>
                <a:lnTo>
                  <a:pt x="547343" y="885546"/>
                </a:lnTo>
                <a:lnTo>
                  <a:pt x="548808" y="885546"/>
                </a:lnTo>
                <a:lnTo>
                  <a:pt x="549540" y="885302"/>
                </a:lnTo>
                <a:lnTo>
                  <a:pt x="549865" y="885302"/>
                </a:lnTo>
                <a:lnTo>
                  <a:pt x="550516" y="884326"/>
                </a:lnTo>
                <a:lnTo>
                  <a:pt x="550533" y="884300"/>
                </a:lnTo>
                <a:close/>
                <a:moveTo>
                  <a:pt x="675977" y="882860"/>
                </a:moveTo>
                <a:cubicBezTo>
                  <a:pt x="675977" y="883105"/>
                  <a:pt x="675977" y="883837"/>
                  <a:pt x="675977" y="884081"/>
                </a:cubicBezTo>
                <a:cubicBezTo>
                  <a:pt x="675977" y="884325"/>
                  <a:pt x="675977" y="884325"/>
                  <a:pt x="675977" y="884569"/>
                </a:cubicBezTo>
                <a:lnTo>
                  <a:pt x="675244" y="884813"/>
                </a:lnTo>
                <a:lnTo>
                  <a:pt x="675977" y="885057"/>
                </a:lnTo>
                <a:lnTo>
                  <a:pt x="676466" y="885057"/>
                </a:lnTo>
                <a:lnTo>
                  <a:pt x="678015" y="884885"/>
                </a:lnTo>
                <a:lnTo>
                  <a:pt x="678174" y="884569"/>
                </a:lnTo>
                <a:lnTo>
                  <a:pt x="677929" y="884081"/>
                </a:lnTo>
                <a:cubicBezTo>
                  <a:pt x="677929" y="883837"/>
                  <a:pt x="677929" y="883837"/>
                  <a:pt x="677929" y="883593"/>
                </a:cubicBezTo>
                <a:cubicBezTo>
                  <a:pt x="677685" y="882860"/>
                  <a:pt x="676953" y="882860"/>
                  <a:pt x="675977" y="882860"/>
                </a:cubicBezTo>
                <a:close/>
                <a:moveTo>
                  <a:pt x="1337696" y="882618"/>
                </a:moveTo>
                <a:cubicBezTo>
                  <a:pt x="1334279" y="885303"/>
                  <a:pt x="1340625" y="888232"/>
                  <a:pt x="1337696" y="890917"/>
                </a:cubicBezTo>
                <a:lnTo>
                  <a:pt x="1339574" y="891959"/>
                </a:lnTo>
                <a:lnTo>
                  <a:pt x="1339893" y="891160"/>
                </a:lnTo>
                <a:lnTo>
                  <a:pt x="1340625" y="890672"/>
                </a:lnTo>
                <a:lnTo>
                  <a:pt x="1340765" y="890742"/>
                </a:lnTo>
                <a:lnTo>
                  <a:pt x="1341601" y="889696"/>
                </a:lnTo>
                <a:cubicBezTo>
                  <a:pt x="1341113" y="887011"/>
                  <a:pt x="1340625" y="883594"/>
                  <a:pt x="1337696" y="882618"/>
                </a:cubicBezTo>
                <a:close/>
                <a:moveTo>
                  <a:pt x="682323" y="882617"/>
                </a:moveTo>
                <a:lnTo>
                  <a:pt x="680614" y="883258"/>
                </a:lnTo>
                <a:lnTo>
                  <a:pt x="680614" y="884325"/>
                </a:lnTo>
                <a:lnTo>
                  <a:pt x="682323" y="885545"/>
                </a:lnTo>
                <a:lnTo>
                  <a:pt x="682811" y="885790"/>
                </a:lnTo>
                <a:lnTo>
                  <a:pt x="682845" y="885961"/>
                </a:lnTo>
                <a:lnTo>
                  <a:pt x="685496" y="885133"/>
                </a:lnTo>
                <a:lnTo>
                  <a:pt x="685496" y="885058"/>
                </a:lnTo>
                <a:lnTo>
                  <a:pt x="682389" y="882617"/>
                </a:lnTo>
                <a:close/>
                <a:moveTo>
                  <a:pt x="479975" y="882374"/>
                </a:moveTo>
                <a:cubicBezTo>
                  <a:pt x="481195" y="885059"/>
                  <a:pt x="483880" y="886279"/>
                  <a:pt x="486809" y="887500"/>
                </a:cubicBezTo>
                <a:cubicBezTo>
                  <a:pt x="492423" y="890429"/>
                  <a:pt x="496573" y="892137"/>
                  <a:pt x="501943" y="894090"/>
                </a:cubicBezTo>
                <a:cubicBezTo>
                  <a:pt x="505116" y="895066"/>
                  <a:pt x="508533" y="896775"/>
                  <a:pt x="510486" y="894578"/>
                </a:cubicBezTo>
                <a:cubicBezTo>
                  <a:pt x="508777" y="891405"/>
                  <a:pt x="507069" y="888964"/>
                  <a:pt x="505848" y="886279"/>
                </a:cubicBezTo>
                <a:cubicBezTo>
                  <a:pt x="497061" y="884327"/>
                  <a:pt x="488030" y="882374"/>
                  <a:pt x="479975" y="882374"/>
                </a:cubicBezTo>
                <a:close/>
                <a:moveTo>
                  <a:pt x="608582" y="881803"/>
                </a:moveTo>
                <a:lnTo>
                  <a:pt x="608609" y="881884"/>
                </a:lnTo>
                <a:cubicBezTo>
                  <a:pt x="608121" y="881884"/>
                  <a:pt x="608365" y="882860"/>
                  <a:pt x="608121" y="883105"/>
                </a:cubicBezTo>
                <a:lnTo>
                  <a:pt x="607691" y="883019"/>
                </a:lnTo>
                <a:lnTo>
                  <a:pt x="608121" y="883592"/>
                </a:lnTo>
                <a:lnTo>
                  <a:pt x="609341" y="884325"/>
                </a:lnTo>
                <a:lnTo>
                  <a:pt x="609316" y="884425"/>
                </a:lnTo>
                <a:lnTo>
                  <a:pt x="630332" y="888962"/>
                </a:lnTo>
                <a:cubicBezTo>
                  <a:pt x="634482" y="889695"/>
                  <a:pt x="639119" y="891403"/>
                  <a:pt x="642292" y="891159"/>
                </a:cubicBezTo>
                <a:lnTo>
                  <a:pt x="642292" y="890671"/>
                </a:lnTo>
                <a:lnTo>
                  <a:pt x="643026" y="890671"/>
                </a:lnTo>
                <a:lnTo>
                  <a:pt x="642537" y="889207"/>
                </a:lnTo>
                <a:lnTo>
                  <a:pt x="641864" y="888029"/>
                </a:lnTo>
                <a:lnTo>
                  <a:pt x="638143" y="886278"/>
                </a:lnTo>
                <a:lnTo>
                  <a:pt x="637818" y="885627"/>
                </a:lnTo>
                <a:lnTo>
                  <a:pt x="637168" y="886278"/>
                </a:lnTo>
                <a:lnTo>
                  <a:pt x="637045" y="886278"/>
                </a:lnTo>
                <a:lnTo>
                  <a:pt x="637167" y="886766"/>
                </a:lnTo>
                <a:cubicBezTo>
                  <a:pt x="635702" y="889207"/>
                  <a:pt x="634238" y="885790"/>
                  <a:pt x="632041" y="886034"/>
                </a:cubicBezTo>
                <a:cubicBezTo>
                  <a:pt x="630821" y="886034"/>
                  <a:pt x="631065" y="887742"/>
                  <a:pt x="629844" y="887986"/>
                </a:cubicBezTo>
                <a:cubicBezTo>
                  <a:pt x="628136" y="886766"/>
                  <a:pt x="625939" y="885545"/>
                  <a:pt x="623498" y="884569"/>
                </a:cubicBezTo>
                <a:lnTo>
                  <a:pt x="623742" y="883593"/>
                </a:lnTo>
                <a:lnTo>
                  <a:pt x="623254" y="884081"/>
                </a:lnTo>
                <a:lnTo>
                  <a:pt x="622278" y="884326"/>
                </a:lnTo>
                <a:lnTo>
                  <a:pt x="622522" y="884570"/>
                </a:lnTo>
                <a:cubicBezTo>
                  <a:pt x="621301" y="888231"/>
                  <a:pt x="617640" y="883349"/>
                  <a:pt x="615199" y="883349"/>
                </a:cubicBezTo>
                <a:lnTo>
                  <a:pt x="615112" y="883089"/>
                </a:lnTo>
                <a:lnTo>
                  <a:pt x="611050" y="882373"/>
                </a:lnTo>
                <a:close/>
                <a:moveTo>
                  <a:pt x="1172205" y="881398"/>
                </a:moveTo>
                <a:cubicBezTo>
                  <a:pt x="1170985" y="880909"/>
                  <a:pt x="1165859" y="880421"/>
                  <a:pt x="1165371" y="881886"/>
                </a:cubicBezTo>
                <a:cubicBezTo>
                  <a:pt x="1168056" y="884327"/>
                  <a:pt x="1167811" y="889208"/>
                  <a:pt x="1171473" y="889696"/>
                </a:cubicBezTo>
                <a:cubicBezTo>
                  <a:pt x="1174402" y="886767"/>
                  <a:pt x="1168788" y="884082"/>
                  <a:pt x="1172205" y="881398"/>
                </a:cubicBezTo>
                <a:close/>
                <a:moveTo>
                  <a:pt x="621454" y="880664"/>
                </a:moveTo>
                <a:lnTo>
                  <a:pt x="621078" y="881667"/>
                </a:lnTo>
                <a:lnTo>
                  <a:pt x="622005" y="882825"/>
                </a:lnTo>
                <a:lnTo>
                  <a:pt x="623254" y="882617"/>
                </a:lnTo>
                <a:lnTo>
                  <a:pt x="623498" y="882861"/>
                </a:lnTo>
                <a:cubicBezTo>
                  <a:pt x="623742" y="881396"/>
                  <a:pt x="623254" y="880664"/>
                  <a:pt x="622034" y="880664"/>
                </a:cubicBezTo>
                <a:close/>
                <a:moveTo>
                  <a:pt x="1083083" y="880635"/>
                </a:moveTo>
                <a:cubicBezTo>
                  <a:pt x="1081222" y="880421"/>
                  <a:pt x="1079086" y="880909"/>
                  <a:pt x="1077744" y="881886"/>
                </a:cubicBezTo>
                <a:cubicBezTo>
                  <a:pt x="1081405" y="884327"/>
                  <a:pt x="1083602" y="887500"/>
                  <a:pt x="1086775" y="890429"/>
                </a:cubicBezTo>
                <a:cubicBezTo>
                  <a:pt x="1087019" y="888476"/>
                  <a:pt x="1087019" y="886279"/>
                  <a:pt x="1085310" y="885303"/>
                </a:cubicBezTo>
                <a:cubicBezTo>
                  <a:pt x="1085310" y="884327"/>
                  <a:pt x="1087263" y="885059"/>
                  <a:pt x="1086775" y="883594"/>
                </a:cubicBezTo>
                <a:cubicBezTo>
                  <a:pt x="1086531" y="881763"/>
                  <a:pt x="1084945" y="880848"/>
                  <a:pt x="1083083" y="880635"/>
                </a:cubicBezTo>
                <a:close/>
                <a:moveTo>
                  <a:pt x="628787" y="880500"/>
                </a:moveTo>
                <a:lnTo>
                  <a:pt x="628624" y="880908"/>
                </a:lnTo>
                <a:lnTo>
                  <a:pt x="628380" y="880908"/>
                </a:lnTo>
                <a:lnTo>
                  <a:pt x="627892" y="880989"/>
                </a:lnTo>
                <a:lnTo>
                  <a:pt x="628136" y="881152"/>
                </a:lnTo>
                <a:cubicBezTo>
                  <a:pt x="627892" y="883349"/>
                  <a:pt x="628624" y="884081"/>
                  <a:pt x="630821" y="883837"/>
                </a:cubicBezTo>
                <a:cubicBezTo>
                  <a:pt x="631065" y="882128"/>
                  <a:pt x="630333" y="881396"/>
                  <a:pt x="628624" y="881152"/>
                </a:cubicBezTo>
                <a:close/>
                <a:moveTo>
                  <a:pt x="1097759" y="880421"/>
                </a:moveTo>
                <a:cubicBezTo>
                  <a:pt x="1098003" y="883838"/>
                  <a:pt x="1099223" y="884327"/>
                  <a:pt x="1099223" y="886767"/>
                </a:cubicBezTo>
                <a:cubicBezTo>
                  <a:pt x="1101420" y="886523"/>
                  <a:pt x="1102640" y="885547"/>
                  <a:pt x="1104349" y="885059"/>
                </a:cubicBezTo>
                <a:cubicBezTo>
                  <a:pt x="1103861" y="883106"/>
                  <a:pt x="1103617" y="882862"/>
                  <a:pt x="1104349" y="881153"/>
                </a:cubicBezTo>
                <a:cubicBezTo>
                  <a:pt x="1101908" y="881153"/>
                  <a:pt x="1099955" y="878957"/>
                  <a:pt x="1097759" y="880421"/>
                </a:cubicBezTo>
                <a:close/>
                <a:moveTo>
                  <a:pt x="399426" y="880421"/>
                </a:moveTo>
                <a:cubicBezTo>
                  <a:pt x="399182" y="881153"/>
                  <a:pt x="398938" y="881642"/>
                  <a:pt x="398694" y="882618"/>
                </a:cubicBezTo>
                <a:lnTo>
                  <a:pt x="398630" y="882639"/>
                </a:lnTo>
                <a:lnTo>
                  <a:pt x="398978" y="882778"/>
                </a:lnTo>
                <a:lnTo>
                  <a:pt x="398938" y="882618"/>
                </a:lnTo>
                <a:cubicBezTo>
                  <a:pt x="400891" y="882862"/>
                  <a:pt x="401379" y="882374"/>
                  <a:pt x="401135" y="880421"/>
                </a:cubicBezTo>
                <a:cubicBezTo>
                  <a:pt x="400403" y="880421"/>
                  <a:pt x="400158" y="880421"/>
                  <a:pt x="399426" y="880421"/>
                </a:cubicBezTo>
                <a:close/>
                <a:moveTo>
                  <a:pt x="688914" y="880420"/>
                </a:moveTo>
                <a:lnTo>
                  <a:pt x="687268" y="880968"/>
                </a:lnTo>
                <a:lnTo>
                  <a:pt x="692819" y="886278"/>
                </a:lnTo>
                <a:cubicBezTo>
                  <a:pt x="693551" y="882861"/>
                  <a:pt x="691354" y="882617"/>
                  <a:pt x="690866" y="880420"/>
                </a:cubicBezTo>
                <a:lnTo>
                  <a:pt x="689646" y="880420"/>
                </a:lnTo>
                <a:close/>
                <a:moveTo>
                  <a:pt x="656206" y="879931"/>
                </a:moveTo>
                <a:lnTo>
                  <a:pt x="656206" y="880176"/>
                </a:lnTo>
                <a:lnTo>
                  <a:pt x="656451" y="879931"/>
                </a:lnTo>
                <a:close/>
                <a:moveTo>
                  <a:pt x="659613" y="879305"/>
                </a:moveTo>
                <a:lnTo>
                  <a:pt x="659868" y="879687"/>
                </a:lnTo>
                <a:lnTo>
                  <a:pt x="660666" y="881923"/>
                </a:lnTo>
                <a:lnTo>
                  <a:pt x="663528" y="883593"/>
                </a:lnTo>
                <a:close/>
                <a:moveTo>
                  <a:pt x="1356979" y="879292"/>
                </a:moveTo>
                <a:cubicBezTo>
                  <a:pt x="1355149" y="880177"/>
                  <a:pt x="1353074" y="881886"/>
                  <a:pt x="1351853" y="882374"/>
                </a:cubicBezTo>
                <a:cubicBezTo>
                  <a:pt x="1351365" y="879445"/>
                  <a:pt x="1346971" y="881398"/>
                  <a:pt x="1345018" y="881642"/>
                </a:cubicBezTo>
                <a:cubicBezTo>
                  <a:pt x="1345018" y="882862"/>
                  <a:pt x="1344531" y="887988"/>
                  <a:pt x="1345995" y="888964"/>
                </a:cubicBezTo>
                <a:lnTo>
                  <a:pt x="1348942" y="890017"/>
                </a:lnTo>
                <a:lnTo>
                  <a:pt x="1349168" y="889451"/>
                </a:lnTo>
                <a:lnTo>
                  <a:pt x="1350123" y="889260"/>
                </a:lnTo>
                <a:lnTo>
                  <a:pt x="1349900" y="888964"/>
                </a:lnTo>
                <a:cubicBezTo>
                  <a:pt x="1349656" y="889208"/>
                  <a:pt x="1350877" y="888964"/>
                  <a:pt x="1352341" y="888232"/>
                </a:cubicBezTo>
                <a:cubicBezTo>
                  <a:pt x="1351609" y="885547"/>
                  <a:pt x="1351609" y="885059"/>
                  <a:pt x="1354050" y="884082"/>
                </a:cubicBezTo>
                <a:cubicBezTo>
                  <a:pt x="1354050" y="885791"/>
                  <a:pt x="1354538" y="888232"/>
                  <a:pt x="1357223" y="887500"/>
                </a:cubicBezTo>
                <a:cubicBezTo>
                  <a:pt x="1356735" y="886279"/>
                  <a:pt x="1356735" y="884571"/>
                  <a:pt x="1356735" y="882374"/>
                </a:cubicBezTo>
                <a:cubicBezTo>
                  <a:pt x="1358443" y="882374"/>
                  <a:pt x="1358932" y="881398"/>
                  <a:pt x="1360640" y="881153"/>
                </a:cubicBezTo>
                <a:cubicBezTo>
                  <a:pt x="1360396" y="878346"/>
                  <a:pt x="1358810" y="878407"/>
                  <a:pt x="1356979" y="879292"/>
                </a:cubicBezTo>
                <a:close/>
                <a:moveTo>
                  <a:pt x="850987" y="879199"/>
                </a:moveTo>
                <a:cubicBezTo>
                  <a:pt x="855869" y="880908"/>
                  <a:pt x="861483" y="882616"/>
                  <a:pt x="866609" y="884081"/>
                </a:cubicBezTo>
                <a:cubicBezTo>
                  <a:pt x="872467" y="885545"/>
                  <a:pt x="878081" y="887010"/>
                  <a:pt x="883206" y="888963"/>
                </a:cubicBezTo>
                <a:cubicBezTo>
                  <a:pt x="883695" y="889207"/>
                  <a:pt x="883939" y="889451"/>
                  <a:pt x="883695" y="889695"/>
                </a:cubicBezTo>
                <a:cubicBezTo>
                  <a:pt x="883939" y="890183"/>
                  <a:pt x="883451" y="890183"/>
                  <a:pt x="883451" y="890183"/>
                </a:cubicBezTo>
                <a:cubicBezTo>
                  <a:pt x="877837" y="888230"/>
                  <a:pt x="872467" y="886522"/>
                  <a:pt x="866609" y="885057"/>
                </a:cubicBezTo>
                <a:cubicBezTo>
                  <a:pt x="861483" y="883593"/>
                  <a:pt x="855625" y="882128"/>
                  <a:pt x="850499" y="880175"/>
                </a:cubicBezTo>
                <a:cubicBezTo>
                  <a:pt x="850255" y="880175"/>
                  <a:pt x="850255" y="879687"/>
                  <a:pt x="850255" y="879443"/>
                </a:cubicBezTo>
                <a:cubicBezTo>
                  <a:pt x="850499" y="879199"/>
                  <a:pt x="850743" y="878955"/>
                  <a:pt x="850987" y="879199"/>
                </a:cubicBezTo>
                <a:close/>
                <a:moveTo>
                  <a:pt x="618333" y="878727"/>
                </a:moveTo>
                <a:lnTo>
                  <a:pt x="617374" y="879111"/>
                </a:lnTo>
                <a:lnTo>
                  <a:pt x="617640" y="879200"/>
                </a:lnTo>
                <a:cubicBezTo>
                  <a:pt x="617396" y="880664"/>
                  <a:pt x="617640" y="881396"/>
                  <a:pt x="619349" y="881152"/>
                </a:cubicBezTo>
                <a:lnTo>
                  <a:pt x="619384" y="881187"/>
                </a:lnTo>
                <a:lnTo>
                  <a:pt x="619593" y="879932"/>
                </a:lnTo>
                <a:lnTo>
                  <a:pt x="618616" y="879199"/>
                </a:lnTo>
                <a:close/>
                <a:moveTo>
                  <a:pt x="658402" y="877979"/>
                </a:moveTo>
                <a:lnTo>
                  <a:pt x="658668" y="878777"/>
                </a:lnTo>
                <a:lnTo>
                  <a:pt x="659268" y="878927"/>
                </a:lnTo>
                <a:close/>
                <a:moveTo>
                  <a:pt x="1192953" y="877736"/>
                </a:moveTo>
                <a:cubicBezTo>
                  <a:pt x="1193440" y="879201"/>
                  <a:pt x="1192953" y="880909"/>
                  <a:pt x="1194661" y="880909"/>
                </a:cubicBezTo>
                <a:cubicBezTo>
                  <a:pt x="1196370" y="880909"/>
                  <a:pt x="1195150" y="877980"/>
                  <a:pt x="1194661" y="877736"/>
                </a:cubicBezTo>
                <a:cubicBezTo>
                  <a:pt x="1194173" y="877736"/>
                  <a:pt x="1193440" y="877736"/>
                  <a:pt x="1192953" y="877736"/>
                </a:cubicBezTo>
                <a:close/>
                <a:moveTo>
                  <a:pt x="670332" y="876758"/>
                </a:moveTo>
                <a:lnTo>
                  <a:pt x="671095" y="877979"/>
                </a:lnTo>
                <a:lnTo>
                  <a:pt x="673256" y="881711"/>
                </a:lnTo>
                <a:lnTo>
                  <a:pt x="673536" y="881152"/>
                </a:lnTo>
                <a:lnTo>
                  <a:pt x="675276" y="881152"/>
                </a:lnTo>
                <a:lnTo>
                  <a:pt x="672071" y="877003"/>
                </a:lnTo>
                <a:lnTo>
                  <a:pt x="671827" y="876759"/>
                </a:lnTo>
                <a:lnTo>
                  <a:pt x="671827" y="876758"/>
                </a:lnTo>
                <a:close/>
                <a:moveTo>
                  <a:pt x="1151214" y="876028"/>
                </a:moveTo>
                <a:cubicBezTo>
                  <a:pt x="1149505" y="876760"/>
                  <a:pt x="1147797" y="877248"/>
                  <a:pt x="1145600" y="877736"/>
                </a:cubicBezTo>
                <a:cubicBezTo>
                  <a:pt x="1145600" y="881153"/>
                  <a:pt x="1150482" y="881398"/>
                  <a:pt x="1151702" y="881398"/>
                </a:cubicBezTo>
                <a:cubicBezTo>
                  <a:pt x="1152190" y="879201"/>
                  <a:pt x="1151214" y="878468"/>
                  <a:pt x="1151214" y="876028"/>
                </a:cubicBezTo>
                <a:close/>
                <a:moveTo>
                  <a:pt x="538800" y="876026"/>
                </a:moveTo>
                <a:cubicBezTo>
                  <a:pt x="540997" y="877002"/>
                  <a:pt x="543438" y="876758"/>
                  <a:pt x="545879" y="876758"/>
                </a:cubicBezTo>
                <a:cubicBezTo>
                  <a:pt x="547587" y="876514"/>
                  <a:pt x="549296" y="876514"/>
                  <a:pt x="550761" y="876514"/>
                </a:cubicBezTo>
                <a:cubicBezTo>
                  <a:pt x="551005" y="876514"/>
                  <a:pt x="551249" y="876758"/>
                  <a:pt x="551249" y="877002"/>
                </a:cubicBezTo>
                <a:cubicBezTo>
                  <a:pt x="551005" y="877246"/>
                  <a:pt x="551005" y="877491"/>
                  <a:pt x="550761" y="877491"/>
                </a:cubicBezTo>
                <a:cubicBezTo>
                  <a:pt x="549052" y="877246"/>
                  <a:pt x="547343" y="877491"/>
                  <a:pt x="545879" y="877491"/>
                </a:cubicBezTo>
                <a:cubicBezTo>
                  <a:pt x="544659" y="877491"/>
                  <a:pt x="543682" y="877735"/>
                  <a:pt x="542706" y="877735"/>
                </a:cubicBezTo>
                <a:cubicBezTo>
                  <a:pt x="541485" y="877735"/>
                  <a:pt x="540021" y="877491"/>
                  <a:pt x="538556" y="877246"/>
                </a:cubicBezTo>
                <a:cubicBezTo>
                  <a:pt x="538312" y="877002"/>
                  <a:pt x="538068" y="876758"/>
                  <a:pt x="538312" y="876514"/>
                </a:cubicBezTo>
                <a:cubicBezTo>
                  <a:pt x="538312" y="876026"/>
                  <a:pt x="538556" y="876026"/>
                  <a:pt x="538800" y="876026"/>
                </a:cubicBezTo>
                <a:close/>
                <a:moveTo>
                  <a:pt x="651604" y="875972"/>
                </a:moveTo>
                <a:lnTo>
                  <a:pt x="649860" y="876448"/>
                </a:lnTo>
                <a:lnTo>
                  <a:pt x="649860" y="877492"/>
                </a:lnTo>
                <a:lnTo>
                  <a:pt x="653665" y="882486"/>
                </a:lnTo>
                <a:lnTo>
                  <a:pt x="654009" y="882372"/>
                </a:lnTo>
                <a:cubicBezTo>
                  <a:pt x="655229" y="883348"/>
                  <a:pt x="656938" y="884325"/>
                  <a:pt x="659623" y="884081"/>
                </a:cubicBezTo>
                <a:lnTo>
                  <a:pt x="659623" y="884081"/>
                </a:lnTo>
                <a:lnTo>
                  <a:pt x="659762" y="884011"/>
                </a:lnTo>
                <a:lnTo>
                  <a:pt x="659135" y="883593"/>
                </a:lnTo>
                <a:cubicBezTo>
                  <a:pt x="659135" y="883105"/>
                  <a:pt x="659135" y="882616"/>
                  <a:pt x="659135" y="882372"/>
                </a:cubicBezTo>
                <a:lnTo>
                  <a:pt x="659461" y="882453"/>
                </a:lnTo>
                <a:lnTo>
                  <a:pt x="658647" y="880664"/>
                </a:lnTo>
                <a:cubicBezTo>
                  <a:pt x="658647" y="880420"/>
                  <a:pt x="658403" y="880176"/>
                  <a:pt x="658159" y="879687"/>
                </a:cubicBezTo>
                <a:lnTo>
                  <a:pt x="658259" y="879285"/>
                </a:lnTo>
                <a:lnTo>
                  <a:pt x="657914" y="879199"/>
                </a:lnTo>
                <a:lnTo>
                  <a:pt x="657426" y="879931"/>
                </a:lnTo>
                <a:lnTo>
                  <a:pt x="657181" y="879931"/>
                </a:lnTo>
                <a:lnTo>
                  <a:pt x="657183" y="879932"/>
                </a:lnTo>
                <a:lnTo>
                  <a:pt x="657427" y="881397"/>
                </a:lnTo>
                <a:lnTo>
                  <a:pt x="656938" y="881885"/>
                </a:lnTo>
                <a:lnTo>
                  <a:pt x="656206" y="881397"/>
                </a:lnTo>
                <a:lnTo>
                  <a:pt x="656016" y="880637"/>
                </a:lnTo>
                <a:lnTo>
                  <a:pt x="652789" y="876026"/>
                </a:lnTo>
                <a:cubicBezTo>
                  <a:pt x="652544" y="876026"/>
                  <a:pt x="652056" y="876026"/>
                  <a:pt x="651568" y="876026"/>
                </a:cubicBezTo>
                <a:close/>
                <a:moveTo>
                  <a:pt x="774344" y="875539"/>
                </a:moveTo>
                <a:cubicBezTo>
                  <a:pt x="774344" y="875783"/>
                  <a:pt x="774344" y="876516"/>
                  <a:pt x="774344" y="876760"/>
                </a:cubicBezTo>
                <a:cubicBezTo>
                  <a:pt x="774832" y="876760"/>
                  <a:pt x="775320" y="876760"/>
                  <a:pt x="776052" y="876760"/>
                </a:cubicBezTo>
                <a:cubicBezTo>
                  <a:pt x="776052" y="876516"/>
                  <a:pt x="776052" y="875783"/>
                  <a:pt x="776052" y="875539"/>
                </a:cubicBezTo>
                <a:cubicBezTo>
                  <a:pt x="775320" y="875539"/>
                  <a:pt x="774832" y="875539"/>
                  <a:pt x="774344" y="875539"/>
                </a:cubicBezTo>
                <a:close/>
                <a:moveTo>
                  <a:pt x="516252" y="875387"/>
                </a:moveTo>
                <a:lnTo>
                  <a:pt x="512525" y="876013"/>
                </a:lnTo>
                <a:lnTo>
                  <a:pt x="513903" y="879688"/>
                </a:lnTo>
                <a:lnTo>
                  <a:pt x="515531" y="882943"/>
                </a:lnTo>
                <a:lnTo>
                  <a:pt x="515612" y="882862"/>
                </a:lnTo>
                <a:lnTo>
                  <a:pt x="515854" y="883590"/>
                </a:lnTo>
                <a:lnTo>
                  <a:pt x="515856" y="883593"/>
                </a:lnTo>
                <a:lnTo>
                  <a:pt x="515856" y="883593"/>
                </a:lnTo>
                <a:lnTo>
                  <a:pt x="516344" y="885059"/>
                </a:lnTo>
                <a:cubicBezTo>
                  <a:pt x="519761" y="884571"/>
                  <a:pt x="521958" y="887744"/>
                  <a:pt x="524155" y="886767"/>
                </a:cubicBezTo>
                <a:lnTo>
                  <a:pt x="524700" y="886040"/>
                </a:lnTo>
                <a:lnTo>
                  <a:pt x="523179" y="882128"/>
                </a:lnTo>
                <a:lnTo>
                  <a:pt x="523179" y="881640"/>
                </a:lnTo>
                <a:lnTo>
                  <a:pt x="523341" y="881477"/>
                </a:lnTo>
                <a:lnTo>
                  <a:pt x="522691" y="879200"/>
                </a:lnTo>
                <a:cubicBezTo>
                  <a:pt x="522447" y="878711"/>
                  <a:pt x="522447" y="877979"/>
                  <a:pt x="522447" y="877735"/>
                </a:cubicBezTo>
                <a:lnTo>
                  <a:pt x="522544" y="877540"/>
                </a:lnTo>
                <a:lnTo>
                  <a:pt x="521958" y="877736"/>
                </a:lnTo>
                <a:cubicBezTo>
                  <a:pt x="521470" y="877248"/>
                  <a:pt x="521225" y="876760"/>
                  <a:pt x="520981" y="876028"/>
                </a:cubicBezTo>
                <a:cubicBezTo>
                  <a:pt x="519639" y="876394"/>
                  <a:pt x="517869" y="875784"/>
                  <a:pt x="516252" y="875387"/>
                </a:cubicBezTo>
                <a:close/>
                <a:moveTo>
                  <a:pt x="421353" y="875311"/>
                </a:moveTo>
                <a:lnTo>
                  <a:pt x="420174" y="875783"/>
                </a:lnTo>
                <a:lnTo>
                  <a:pt x="420836" y="877769"/>
                </a:lnTo>
                <a:lnTo>
                  <a:pt x="423347" y="880908"/>
                </a:lnTo>
                <a:cubicBezTo>
                  <a:pt x="424324" y="882373"/>
                  <a:pt x="425544" y="883593"/>
                  <a:pt x="426765" y="884814"/>
                </a:cubicBezTo>
                <a:lnTo>
                  <a:pt x="426765" y="884815"/>
                </a:lnTo>
                <a:lnTo>
                  <a:pt x="428473" y="884815"/>
                </a:lnTo>
                <a:lnTo>
                  <a:pt x="428473" y="883349"/>
                </a:lnTo>
                <a:close/>
                <a:moveTo>
                  <a:pt x="641246" y="875295"/>
                </a:moveTo>
                <a:lnTo>
                  <a:pt x="640914" y="876457"/>
                </a:lnTo>
                <a:lnTo>
                  <a:pt x="646198" y="883349"/>
                </a:lnTo>
                <a:lnTo>
                  <a:pt x="646221" y="883442"/>
                </a:lnTo>
                <a:lnTo>
                  <a:pt x="649860" y="882372"/>
                </a:lnTo>
                <a:cubicBezTo>
                  <a:pt x="650348" y="882616"/>
                  <a:pt x="650348" y="882616"/>
                  <a:pt x="650348" y="882860"/>
                </a:cubicBezTo>
                <a:cubicBezTo>
                  <a:pt x="650348" y="883105"/>
                  <a:pt x="649860" y="883349"/>
                  <a:pt x="649616" y="883349"/>
                </a:cubicBezTo>
                <a:lnTo>
                  <a:pt x="647236" y="884081"/>
                </a:lnTo>
                <a:lnTo>
                  <a:pt x="647418" y="884081"/>
                </a:lnTo>
                <a:cubicBezTo>
                  <a:pt x="647418" y="884325"/>
                  <a:pt x="647418" y="884325"/>
                  <a:pt x="647418" y="884570"/>
                </a:cubicBezTo>
                <a:lnTo>
                  <a:pt x="647175" y="884813"/>
                </a:lnTo>
                <a:lnTo>
                  <a:pt x="649127" y="884813"/>
                </a:lnTo>
                <a:lnTo>
                  <a:pt x="649180" y="884839"/>
                </a:lnTo>
                <a:lnTo>
                  <a:pt x="652193" y="882629"/>
                </a:lnTo>
                <a:lnTo>
                  <a:pt x="649127" y="878467"/>
                </a:lnTo>
                <a:lnTo>
                  <a:pt x="649127" y="877979"/>
                </a:lnTo>
                <a:lnTo>
                  <a:pt x="648883" y="878955"/>
                </a:lnTo>
                <a:lnTo>
                  <a:pt x="642935" y="875295"/>
                </a:lnTo>
                <a:close/>
                <a:moveTo>
                  <a:pt x="414071" y="875295"/>
                </a:moveTo>
                <a:cubicBezTo>
                  <a:pt x="414315" y="878224"/>
                  <a:pt x="417733" y="879201"/>
                  <a:pt x="419441" y="880909"/>
                </a:cubicBezTo>
                <a:cubicBezTo>
                  <a:pt x="419686" y="881398"/>
                  <a:pt x="419441" y="882618"/>
                  <a:pt x="420174" y="883106"/>
                </a:cubicBezTo>
                <a:cubicBezTo>
                  <a:pt x="420418" y="883594"/>
                  <a:pt x="421394" y="883594"/>
                  <a:pt x="422126" y="884327"/>
                </a:cubicBezTo>
                <a:cubicBezTo>
                  <a:pt x="423347" y="885547"/>
                  <a:pt x="424079" y="889208"/>
                  <a:pt x="426032" y="887744"/>
                </a:cubicBezTo>
                <a:cubicBezTo>
                  <a:pt x="426276" y="887500"/>
                  <a:pt x="426520" y="887011"/>
                  <a:pt x="426520" y="886523"/>
                </a:cubicBezTo>
                <a:lnTo>
                  <a:pt x="426764" y="885547"/>
                </a:lnTo>
                <a:lnTo>
                  <a:pt x="426521" y="885790"/>
                </a:lnTo>
                <a:cubicBezTo>
                  <a:pt x="426276" y="885790"/>
                  <a:pt x="426276" y="885790"/>
                  <a:pt x="426032" y="885790"/>
                </a:cubicBezTo>
                <a:cubicBezTo>
                  <a:pt x="424568" y="884570"/>
                  <a:pt x="423591" y="883105"/>
                  <a:pt x="422371" y="881641"/>
                </a:cubicBezTo>
                <a:lnTo>
                  <a:pt x="420241" y="878930"/>
                </a:lnTo>
                <a:lnTo>
                  <a:pt x="420174" y="879201"/>
                </a:lnTo>
                <a:cubicBezTo>
                  <a:pt x="417977" y="877980"/>
                  <a:pt x="417489" y="875295"/>
                  <a:pt x="414071" y="875295"/>
                </a:cubicBezTo>
                <a:close/>
                <a:moveTo>
                  <a:pt x="636190" y="875050"/>
                </a:moveTo>
                <a:cubicBezTo>
                  <a:pt x="637899" y="878711"/>
                  <a:pt x="642049" y="881152"/>
                  <a:pt x="642049" y="884570"/>
                </a:cubicBezTo>
                <a:lnTo>
                  <a:pt x="645112" y="884098"/>
                </a:lnTo>
                <a:lnTo>
                  <a:pt x="639890" y="877134"/>
                </a:lnTo>
                <a:lnTo>
                  <a:pt x="639852" y="877247"/>
                </a:lnTo>
                <a:cubicBezTo>
                  <a:pt x="637655" y="877491"/>
                  <a:pt x="639119" y="874806"/>
                  <a:pt x="637167" y="875050"/>
                </a:cubicBezTo>
                <a:cubicBezTo>
                  <a:pt x="636923" y="875050"/>
                  <a:pt x="636679" y="875050"/>
                  <a:pt x="636190" y="875050"/>
                </a:cubicBezTo>
                <a:close/>
                <a:moveTo>
                  <a:pt x="623498" y="875050"/>
                </a:moveTo>
                <a:cubicBezTo>
                  <a:pt x="625207" y="877002"/>
                  <a:pt x="625695" y="878223"/>
                  <a:pt x="625207" y="879687"/>
                </a:cubicBezTo>
                <a:lnTo>
                  <a:pt x="626573" y="879687"/>
                </a:lnTo>
                <a:lnTo>
                  <a:pt x="626671" y="879443"/>
                </a:lnTo>
                <a:lnTo>
                  <a:pt x="627892" y="879199"/>
                </a:lnTo>
                <a:lnTo>
                  <a:pt x="628136" y="879199"/>
                </a:lnTo>
                <a:lnTo>
                  <a:pt x="628136" y="878711"/>
                </a:lnTo>
                <a:lnTo>
                  <a:pt x="628248" y="878730"/>
                </a:lnTo>
                <a:lnTo>
                  <a:pt x="626316" y="876314"/>
                </a:lnTo>
                <a:lnTo>
                  <a:pt x="626183" y="876514"/>
                </a:lnTo>
                <a:cubicBezTo>
                  <a:pt x="625451" y="875782"/>
                  <a:pt x="624963" y="873829"/>
                  <a:pt x="623498" y="875050"/>
                </a:cubicBezTo>
                <a:close/>
                <a:moveTo>
                  <a:pt x="629896" y="874823"/>
                </a:moveTo>
                <a:lnTo>
                  <a:pt x="630089" y="875783"/>
                </a:lnTo>
                <a:lnTo>
                  <a:pt x="630333" y="876759"/>
                </a:lnTo>
                <a:lnTo>
                  <a:pt x="630119" y="877399"/>
                </a:lnTo>
                <a:lnTo>
                  <a:pt x="630577" y="877247"/>
                </a:lnTo>
                <a:lnTo>
                  <a:pt x="630821" y="876270"/>
                </a:lnTo>
                <a:cubicBezTo>
                  <a:pt x="632530" y="877979"/>
                  <a:pt x="633506" y="880664"/>
                  <a:pt x="634971" y="882128"/>
                </a:cubicBezTo>
                <a:cubicBezTo>
                  <a:pt x="633994" y="882128"/>
                  <a:pt x="633018" y="882617"/>
                  <a:pt x="633018" y="883349"/>
                </a:cubicBezTo>
                <a:lnTo>
                  <a:pt x="635977" y="884729"/>
                </a:lnTo>
                <a:lnTo>
                  <a:pt x="636191" y="884569"/>
                </a:lnTo>
                <a:lnTo>
                  <a:pt x="637168" y="884569"/>
                </a:lnTo>
                <a:lnTo>
                  <a:pt x="637491" y="884812"/>
                </a:lnTo>
                <a:lnTo>
                  <a:pt x="637411" y="884570"/>
                </a:lnTo>
                <a:cubicBezTo>
                  <a:pt x="639364" y="882861"/>
                  <a:pt x="635702" y="882373"/>
                  <a:pt x="635214" y="881152"/>
                </a:cubicBezTo>
                <a:cubicBezTo>
                  <a:pt x="635947" y="879200"/>
                  <a:pt x="632529" y="874562"/>
                  <a:pt x="630576" y="875050"/>
                </a:cubicBezTo>
                <a:close/>
                <a:moveTo>
                  <a:pt x="1129491" y="874073"/>
                </a:moveTo>
                <a:lnTo>
                  <a:pt x="1129186" y="874225"/>
                </a:lnTo>
                <a:lnTo>
                  <a:pt x="1131687" y="876272"/>
                </a:lnTo>
                <a:cubicBezTo>
                  <a:pt x="1131687" y="875539"/>
                  <a:pt x="1130955" y="875295"/>
                  <a:pt x="1131199" y="874075"/>
                </a:cubicBezTo>
                <a:cubicBezTo>
                  <a:pt x="1130710" y="874075"/>
                  <a:pt x="1130222" y="874075"/>
                  <a:pt x="1129490" y="874075"/>
                </a:cubicBezTo>
                <a:close/>
                <a:moveTo>
                  <a:pt x="626866" y="873958"/>
                </a:moveTo>
                <a:lnTo>
                  <a:pt x="627404" y="874317"/>
                </a:lnTo>
                <a:lnTo>
                  <a:pt x="627404" y="875849"/>
                </a:lnTo>
                <a:lnTo>
                  <a:pt x="629356" y="877979"/>
                </a:lnTo>
                <a:lnTo>
                  <a:pt x="629356" y="878914"/>
                </a:lnTo>
                <a:lnTo>
                  <a:pt x="629600" y="878955"/>
                </a:lnTo>
                <a:lnTo>
                  <a:pt x="629356" y="877491"/>
                </a:lnTo>
                <a:cubicBezTo>
                  <a:pt x="629600" y="877491"/>
                  <a:pt x="629844" y="877491"/>
                  <a:pt x="629844" y="877491"/>
                </a:cubicBezTo>
                <a:lnTo>
                  <a:pt x="629356" y="877247"/>
                </a:lnTo>
                <a:lnTo>
                  <a:pt x="629112" y="876027"/>
                </a:lnTo>
                <a:lnTo>
                  <a:pt x="628868" y="875050"/>
                </a:lnTo>
                <a:lnTo>
                  <a:pt x="628916" y="874855"/>
                </a:lnTo>
                <a:lnTo>
                  <a:pt x="628135" y="874074"/>
                </a:lnTo>
                <a:close/>
                <a:moveTo>
                  <a:pt x="1247872" y="873782"/>
                </a:moveTo>
                <a:lnTo>
                  <a:pt x="1247628" y="873831"/>
                </a:lnTo>
                <a:lnTo>
                  <a:pt x="1248848" y="874075"/>
                </a:lnTo>
                <a:cubicBezTo>
                  <a:pt x="1247628" y="875539"/>
                  <a:pt x="1247628" y="879445"/>
                  <a:pt x="1248848" y="880421"/>
                </a:cubicBezTo>
                <a:cubicBezTo>
                  <a:pt x="1251045" y="879933"/>
                  <a:pt x="1251045" y="877248"/>
                  <a:pt x="1252754" y="876028"/>
                </a:cubicBezTo>
                <a:cubicBezTo>
                  <a:pt x="1250557" y="876760"/>
                  <a:pt x="1249336" y="875539"/>
                  <a:pt x="1249336" y="873831"/>
                </a:cubicBezTo>
                <a:lnTo>
                  <a:pt x="1249342" y="873829"/>
                </a:lnTo>
                <a:lnTo>
                  <a:pt x="1247872" y="873829"/>
                </a:lnTo>
                <a:close/>
                <a:moveTo>
                  <a:pt x="1333791" y="873587"/>
                </a:moveTo>
                <a:cubicBezTo>
                  <a:pt x="1334279" y="876516"/>
                  <a:pt x="1333303" y="877736"/>
                  <a:pt x="1334279" y="879933"/>
                </a:cubicBezTo>
                <a:cubicBezTo>
                  <a:pt x="1335499" y="879933"/>
                  <a:pt x="1336720" y="879689"/>
                  <a:pt x="1337208" y="879445"/>
                </a:cubicBezTo>
                <a:cubicBezTo>
                  <a:pt x="1336720" y="877004"/>
                  <a:pt x="1335011" y="876516"/>
                  <a:pt x="1335499" y="873587"/>
                </a:cubicBezTo>
                <a:cubicBezTo>
                  <a:pt x="1335011" y="873587"/>
                  <a:pt x="1334279" y="873587"/>
                  <a:pt x="1333791" y="873587"/>
                </a:cubicBezTo>
                <a:close/>
                <a:moveTo>
                  <a:pt x="491447" y="873343"/>
                </a:moveTo>
                <a:cubicBezTo>
                  <a:pt x="494376" y="874807"/>
                  <a:pt x="496573" y="877248"/>
                  <a:pt x="500966" y="877248"/>
                </a:cubicBezTo>
                <a:cubicBezTo>
                  <a:pt x="504383" y="880909"/>
                  <a:pt x="507801" y="884082"/>
                  <a:pt x="514147" y="884571"/>
                </a:cubicBezTo>
                <a:cubicBezTo>
                  <a:pt x="514147" y="884327"/>
                  <a:pt x="514147" y="883594"/>
                  <a:pt x="514147" y="883350"/>
                </a:cubicBezTo>
                <a:lnTo>
                  <a:pt x="514322" y="883408"/>
                </a:lnTo>
                <a:lnTo>
                  <a:pt x="512927" y="880420"/>
                </a:lnTo>
                <a:lnTo>
                  <a:pt x="511150" y="876200"/>
                </a:lnTo>
                <a:lnTo>
                  <a:pt x="510730" y="876760"/>
                </a:lnTo>
                <a:cubicBezTo>
                  <a:pt x="510241" y="876760"/>
                  <a:pt x="510486" y="875539"/>
                  <a:pt x="510241" y="875051"/>
                </a:cubicBezTo>
                <a:cubicBezTo>
                  <a:pt x="504628" y="874563"/>
                  <a:pt x="496817" y="872854"/>
                  <a:pt x="491447" y="873343"/>
                </a:cubicBezTo>
                <a:close/>
                <a:moveTo>
                  <a:pt x="720819" y="873132"/>
                </a:moveTo>
                <a:lnTo>
                  <a:pt x="719913" y="873585"/>
                </a:lnTo>
                <a:lnTo>
                  <a:pt x="720304" y="874074"/>
                </a:lnTo>
                <a:lnTo>
                  <a:pt x="720889" y="874074"/>
                </a:lnTo>
                <a:lnTo>
                  <a:pt x="721145" y="874459"/>
                </a:lnTo>
                <a:lnTo>
                  <a:pt x="721377" y="874073"/>
                </a:lnTo>
                <a:lnTo>
                  <a:pt x="721718" y="873731"/>
                </a:lnTo>
                <a:close/>
                <a:moveTo>
                  <a:pt x="1127537" y="873099"/>
                </a:moveTo>
                <a:cubicBezTo>
                  <a:pt x="1128025" y="873343"/>
                  <a:pt x="1128025" y="873587"/>
                  <a:pt x="1128514" y="873587"/>
                </a:cubicBezTo>
                <a:lnTo>
                  <a:pt x="1128471" y="873718"/>
                </a:lnTo>
                <a:lnTo>
                  <a:pt x="1129734" y="873402"/>
                </a:lnTo>
                <a:lnTo>
                  <a:pt x="1129734" y="873099"/>
                </a:lnTo>
                <a:cubicBezTo>
                  <a:pt x="1130222" y="871390"/>
                  <a:pt x="1127293" y="872122"/>
                  <a:pt x="1127537" y="873099"/>
                </a:cubicBezTo>
                <a:close/>
                <a:moveTo>
                  <a:pt x="768242" y="872854"/>
                </a:moveTo>
                <a:cubicBezTo>
                  <a:pt x="767998" y="874319"/>
                  <a:pt x="769462" y="874319"/>
                  <a:pt x="770926" y="874075"/>
                </a:cubicBezTo>
                <a:cubicBezTo>
                  <a:pt x="770926" y="874075"/>
                  <a:pt x="770926" y="873831"/>
                  <a:pt x="770926" y="873587"/>
                </a:cubicBezTo>
                <a:lnTo>
                  <a:pt x="771073" y="873636"/>
                </a:lnTo>
                <a:lnTo>
                  <a:pt x="770799" y="873087"/>
                </a:lnTo>
                <a:close/>
                <a:moveTo>
                  <a:pt x="1167568" y="872122"/>
                </a:moveTo>
                <a:cubicBezTo>
                  <a:pt x="1165615" y="872366"/>
                  <a:pt x="1163418" y="872366"/>
                  <a:pt x="1162442" y="873587"/>
                </a:cubicBezTo>
                <a:cubicBezTo>
                  <a:pt x="1162442" y="874807"/>
                  <a:pt x="1162442" y="875539"/>
                  <a:pt x="1162442" y="876272"/>
                </a:cubicBezTo>
                <a:cubicBezTo>
                  <a:pt x="1164639" y="876028"/>
                  <a:pt x="1164883" y="877736"/>
                  <a:pt x="1165371" y="879201"/>
                </a:cubicBezTo>
                <a:cubicBezTo>
                  <a:pt x="1167324" y="879445"/>
                  <a:pt x="1168056" y="878224"/>
                  <a:pt x="1169276" y="877980"/>
                </a:cubicBezTo>
                <a:cubicBezTo>
                  <a:pt x="1168788" y="876028"/>
                  <a:pt x="1167079" y="875051"/>
                  <a:pt x="1167568" y="872122"/>
                </a:cubicBezTo>
                <a:close/>
                <a:moveTo>
                  <a:pt x="1077255" y="871878"/>
                </a:moveTo>
                <a:lnTo>
                  <a:pt x="1077500" y="872854"/>
                </a:lnTo>
                <a:cubicBezTo>
                  <a:pt x="1077500" y="872854"/>
                  <a:pt x="1077255" y="872854"/>
                  <a:pt x="1077011" y="872854"/>
                </a:cubicBezTo>
                <a:cubicBezTo>
                  <a:pt x="1077011" y="873099"/>
                  <a:pt x="1076279" y="873099"/>
                  <a:pt x="1076279" y="873587"/>
                </a:cubicBezTo>
                <a:cubicBezTo>
                  <a:pt x="1077011" y="873587"/>
                  <a:pt x="1077255" y="873587"/>
                  <a:pt x="1077988" y="873587"/>
                </a:cubicBezTo>
                <a:lnTo>
                  <a:pt x="1078720" y="873831"/>
                </a:lnTo>
                <a:lnTo>
                  <a:pt x="1078720" y="873830"/>
                </a:lnTo>
                <a:lnTo>
                  <a:pt x="1078232" y="873342"/>
                </a:lnTo>
                <a:lnTo>
                  <a:pt x="1077499" y="872121"/>
                </a:lnTo>
                <a:lnTo>
                  <a:pt x="1077402" y="871927"/>
                </a:lnTo>
                <a:close/>
                <a:moveTo>
                  <a:pt x="621790" y="871877"/>
                </a:moveTo>
                <a:cubicBezTo>
                  <a:pt x="621790" y="872121"/>
                  <a:pt x="621790" y="872365"/>
                  <a:pt x="621790" y="873097"/>
                </a:cubicBezTo>
                <a:cubicBezTo>
                  <a:pt x="622278" y="873097"/>
                  <a:pt x="622766" y="872609"/>
                  <a:pt x="622766" y="872365"/>
                </a:cubicBezTo>
                <a:lnTo>
                  <a:pt x="622359" y="871877"/>
                </a:lnTo>
                <a:close/>
                <a:moveTo>
                  <a:pt x="1247628" y="871634"/>
                </a:moveTo>
                <a:lnTo>
                  <a:pt x="1248847" y="873585"/>
                </a:lnTo>
                <a:lnTo>
                  <a:pt x="1250063" y="873585"/>
                </a:lnTo>
                <a:lnTo>
                  <a:pt x="1249336" y="873343"/>
                </a:lnTo>
                <a:lnTo>
                  <a:pt x="1249972" y="872919"/>
                </a:lnTo>
                <a:lnTo>
                  <a:pt x="1249920" y="872779"/>
                </a:lnTo>
                <a:close/>
                <a:moveTo>
                  <a:pt x="1002077" y="871634"/>
                </a:moveTo>
                <a:cubicBezTo>
                  <a:pt x="1002077" y="871878"/>
                  <a:pt x="1002077" y="872122"/>
                  <a:pt x="1002077" y="872854"/>
                </a:cubicBezTo>
                <a:cubicBezTo>
                  <a:pt x="1002809" y="872854"/>
                  <a:pt x="1002809" y="872854"/>
                  <a:pt x="1003297" y="872854"/>
                </a:cubicBezTo>
                <a:cubicBezTo>
                  <a:pt x="1003297" y="872122"/>
                  <a:pt x="1003297" y="871878"/>
                  <a:pt x="1003297" y="871634"/>
                </a:cubicBezTo>
                <a:cubicBezTo>
                  <a:pt x="1003053" y="871634"/>
                  <a:pt x="1002809" y="871634"/>
                  <a:pt x="1002077" y="871634"/>
                </a:cubicBezTo>
                <a:close/>
                <a:moveTo>
                  <a:pt x="1389164" y="871554"/>
                </a:moveTo>
                <a:cubicBezTo>
                  <a:pt x="1388329" y="871115"/>
                  <a:pt x="1387185" y="871451"/>
                  <a:pt x="1385537" y="873099"/>
                </a:cubicBezTo>
                <a:cubicBezTo>
                  <a:pt x="1388222" y="875295"/>
                  <a:pt x="1387734" y="880421"/>
                  <a:pt x="1391395" y="881398"/>
                </a:cubicBezTo>
                <a:cubicBezTo>
                  <a:pt x="1390907" y="882374"/>
                  <a:pt x="1390907" y="882862"/>
                  <a:pt x="1391395" y="883594"/>
                </a:cubicBezTo>
                <a:cubicBezTo>
                  <a:pt x="1393104" y="883838"/>
                  <a:pt x="1393592" y="883350"/>
                  <a:pt x="1393592" y="881886"/>
                </a:cubicBezTo>
                <a:cubicBezTo>
                  <a:pt x="1391395" y="881153"/>
                  <a:pt x="1391670" y="872869"/>
                  <a:pt x="1389164" y="871554"/>
                </a:cubicBezTo>
                <a:close/>
                <a:moveTo>
                  <a:pt x="1250557" y="871146"/>
                </a:moveTo>
                <a:cubicBezTo>
                  <a:pt x="1251045" y="871146"/>
                  <a:pt x="1250557" y="871634"/>
                  <a:pt x="1251045" y="872122"/>
                </a:cubicBezTo>
                <a:lnTo>
                  <a:pt x="1250644" y="872022"/>
                </a:lnTo>
                <a:lnTo>
                  <a:pt x="1250929" y="873307"/>
                </a:lnTo>
                <a:lnTo>
                  <a:pt x="1251533" y="872854"/>
                </a:lnTo>
                <a:cubicBezTo>
                  <a:pt x="1251533" y="873099"/>
                  <a:pt x="1251533" y="872854"/>
                  <a:pt x="1251533" y="872610"/>
                </a:cubicBezTo>
                <a:lnTo>
                  <a:pt x="1251664" y="872636"/>
                </a:lnTo>
                <a:lnTo>
                  <a:pt x="1252032" y="872022"/>
                </a:lnTo>
                <a:lnTo>
                  <a:pt x="1251533" y="872122"/>
                </a:lnTo>
                <a:cubicBezTo>
                  <a:pt x="1251533" y="871634"/>
                  <a:pt x="1250557" y="869681"/>
                  <a:pt x="1250557" y="871146"/>
                </a:cubicBezTo>
                <a:close/>
                <a:moveTo>
                  <a:pt x="474361" y="871146"/>
                </a:moveTo>
                <a:cubicBezTo>
                  <a:pt x="474117" y="871146"/>
                  <a:pt x="473873" y="871390"/>
                  <a:pt x="473873" y="872122"/>
                </a:cubicBezTo>
                <a:cubicBezTo>
                  <a:pt x="482660" y="875295"/>
                  <a:pt x="490959" y="878713"/>
                  <a:pt x="499258" y="881886"/>
                </a:cubicBezTo>
                <a:cubicBezTo>
                  <a:pt x="497061" y="877736"/>
                  <a:pt x="489738" y="878957"/>
                  <a:pt x="489738" y="872854"/>
                </a:cubicBezTo>
                <a:cubicBezTo>
                  <a:pt x="483636" y="872122"/>
                  <a:pt x="479487" y="869681"/>
                  <a:pt x="474361" y="871146"/>
                </a:cubicBezTo>
                <a:close/>
                <a:moveTo>
                  <a:pt x="655108" y="870413"/>
                </a:moveTo>
                <a:lnTo>
                  <a:pt x="654986" y="870900"/>
                </a:lnTo>
                <a:lnTo>
                  <a:pt x="654288" y="871249"/>
                </a:lnTo>
                <a:lnTo>
                  <a:pt x="655961" y="873341"/>
                </a:lnTo>
                <a:cubicBezTo>
                  <a:pt x="656450" y="872121"/>
                  <a:pt x="655961" y="871388"/>
                  <a:pt x="655717" y="870900"/>
                </a:cubicBezTo>
                <a:close/>
                <a:moveTo>
                  <a:pt x="1354782" y="870170"/>
                </a:moveTo>
                <a:cubicBezTo>
                  <a:pt x="1354050" y="872122"/>
                  <a:pt x="1353318" y="874075"/>
                  <a:pt x="1352830" y="876028"/>
                </a:cubicBezTo>
                <a:cubicBezTo>
                  <a:pt x="1355026" y="877248"/>
                  <a:pt x="1358687" y="876516"/>
                  <a:pt x="1359908" y="874563"/>
                </a:cubicBezTo>
                <a:cubicBezTo>
                  <a:pt x="1357711" y="873587"/>
                  <a:pt x="1357711" y="870170"/>
                  <a:pt x="1354782" y="870170"/>
                </a:cubicBezTo>
                <a:close/>
                <a:moveTo>
                  <a:pt x="1063586" y="869925"/>
                </a:moveTo>
                <a:cubicBezTo>
                  <a:pt x="1061390" y="869681"/>
                  <a:pt x="1060658" y="870414"/>
                  <a:pt x="1058949" y="870414"/>
                </a:cubicBezTo>
                <a:cubicBezTo>
                  <a:pt x="1058949" y="873587"/>
                  <a:pt x="1060169" y="875295"/>
                  <a:pt x="1061390" y="877248"/>
                </a:cubicBezTo>
                <a:cubicBezTo>
                  <a:pt x="1063586" y="877004"/>
                  <a:pt x="1065783" y="877004"/>
                  <a:pt x="1066271" y="875051"/>
                </a:cubicBezTo>
                <a:cubicBezTo>
                  <a:pt x="1064319" y="874563"/>
                  <a:pt x="1065295" y="870902"/>
                  <a:pt x="1063586" y="869925"/>
                </a:cubicBezTo>
                <a:close/>
                <a:moveTo>
                  <a:pt x="1191732" y="869437"/>
                </a:moveTo>
                <a:cubicBezTo>
                  <a:pt x="1191732" y="869925"/>
                  <a:pt x="1191244" y="869925"/>
                  <a:pt x="1191244" y="870414"/>
                </a:cubicBezTo>
                <a:cubicBezTo>
                  <a:pt x="1191732" y="870414"/>
                  <a:pt x="1191732" y="871146"/>
                  <a:pt x="1192953" y="871146"/>
                </a:cubicBezTo>
                <a:cubicBezTo>
                  <a:pt x="1192953" y="869925"/>
                  <a:pt x="1192464" y="869681"/>
                  <a:pt x="1191732" y="869437"/>
                </a:cubicBezTo>
                <a:close/>
                <a:moveTo>
                  <a:pt x="626915" y="869192"/>
                </a:moveTo>
                <a:cubicBezTo>
                  <a:pt x="626915" y="869436"/>
                  <a:pt x="626915" y="869436"/>
                  <a:pt x="626915" y="869680"/>
                </a:cubicBezTo>
                <a:lnTo>
                  <a:pt x="626183" y="869497"/>
                </a:lnTo>
                <a:lnTo>
                  <a:pt x="626183" y="872187"/>
                </a:lnTo>
                <a:lnTo>
                  <a:pt x="628445" y="872804"/>
                </a:lnTo>
                <a:lnTo>
                  <a:pt x="628380" y="872609"/>
                </a:lnTo>
                <a:cubicBezTo>
                  <a:pt x="630821" y="872121"/>
                  <a:pt x="628380" y="868948"/>
                  <a:pt x="626915" y="869192"/>
                </a:cubicBezTo>
                <a:close/>
                <a:moveTo>
                  <a:pt x="703314" y="869191"/>
                </a:moveTo>
                <a:lnTo>
                  <a:pt x="703314" y="870654"/>
                </a:lnTo>
                <a:lnTo>
                  <a:pt x="703559" y="871144"/>
                </a:lnTo>
                <a:lnTo>
                  <a:pt x="704124" y="872416"/>
                </a:lnTo>
                <a:lnTo>
                  <a:pt x="704779" y="872853"/>
                </a:lnTo>
                <a:lnTo>
                  <a:pt x="704883" y="872992"/>
                </a:lnTo>
                <a:lnTo>
                  <a:pt x="706000" y="871877"/>
                </a:lnTo>
                <a:lnTo>
                  <a:pt x="706002" y="871877"/>
                </a:lnTo>
                <a:lnTo>
                  <a:pt x="705999" y="871876"/>
                </a:lnTo>
                <a:cubicBezTo>
                  <a:pt x="705267" y="870656"/>
                  <a:pt x="705267" y="868947"/>
                  <a:pt x="703314" y="869191"/>
                </a:cubicBezTo>
                <a:close/>
                <a:moveTo>
                  <a:pt x="624406" y="868989"/>
                </a:moveTo>
                <a:lnTo>
                  <a:pt x="623254" y="869680"/>
                </a:lnTo>
                <a:lnTo>
                  <a:pt x="623058" y="869778"/>
                </a:lnTo>
                <a:lnTo>
                  <a:pt x="623010" y="869924"/>
                </a:lnTo>
                <a:lnTo>
                  <a:pt x="623742" y="869680"/>
                </a:lnTo>
                <a:cubicBezTo>
                  <a:pt x="623742" y="869924"/>
                  <a:pt x="623742" y="870412"/>
                  <a:pt x="623742" y="870656"/>
                </a:cubicBezTo>
                <a:lnTo>
                  <a:pt x="623168" y="870541"/>
                </a:lnTo>
                <a:lnTo>
                  <a:pt x="623821" y="871411"/>
                </a:lnTo>
                <a:lnTo>
                  <a:pt x="624718" y="871668"/>
                </a:lnTo>
                <a:lnTo>
                  <a:pt x="624718" y="869679"/>
                </a:lnTo>
                <a:lnTo>
                  <a:pt x="624799" y="869517"/>
                </a:lnTo>
                <a:lnTo>
                  <a:pt x="624474" y="869192"/>
                </a:lnTo>
                <a:close/>
                <a:moveTo>
                  <a:pt x="408213" y="867973"/>
                </a:moveTo>
                <a:cubicBezTo>
                  <a:pt x="406261" y="871146"/>
                  <a:pt x="404064" y="873831"/>
                  <a:pt x="402599" y="877492"/>
                </a:cubicBezTo>
                <a:cubicBezTo>
                  <a:pt x="406016" y="877248"/>
                  <a:pt x="408213" y="877492"/>
                  <a:pt x="411631" y="877980"/>
                </a:cubicBezTo>
                <a:cubicBezTo>
                  <a:pt x="412119" y="876272"/>
                  <a:pt x="411387" y="875539"/>
                  <a:pt x="411631" y="873099"/>
                </a:cubicBezTo>
                <a:cubicBezTo>
                  <a:pt x="411875" y="871634"/>
                  <a:pt x="415048" y="873099"/>
                  <a:pt x="415048" y="871146"/>
                </a:cubicBezTo>
                <a:cubicBezTo>
                  <a:pt x="415048" y="870902"/>
                  <a:pt x="415048" y="870414"/>
                  <a:pt x="415048" y="870414"/>
                </a:cubicBezTo>
                <a:lnTo>
                  <a:pt x="415110" y="870351"/>
                </a:lnTo>
                <a:lnTo>
                  <a:pt x="414558" y="870167"/>
                </a:lnTo>
                <a:lnTo>
                  <a:pt x="414559" y="870170"/>
                </a:lnTo>
                <a:lnTo>
                  <a:pt x="414369" y="870104"/>
                </a:lnTo>
                <a:lnTo>
                  <a:pt x="413828" y="869924"/>
                </a:lnTo>
                <a:lnTo>
                  <a:pt x="413825" y="869916"/>
                </a:lnTo>
                <a:close/>
                <a:moveTo>
                  <a:pt x="1254897" y="867430"/>
                </a:moveTo>
                <a:lnTo>
                  <a:pt x="1254462" y="868948"/>
                </a:lnTo>
                <a:lnTo>
                  <a:pt x="1254201" y="869209"/>
                </a:lnTo>
                <a:lnTo>
                  <a:pt x="1253599" y="871499"/>
                </a:lnTo>
                <a:lnTo>
                  <a:pt x="1253975" y="871876"/>
                </a:lnTo>
                <a:lnTo>
                  <a:pt x="1253347" y="872924"/>
                </a:lnTo>
                <a:lnTo>
                  <a:pt x="1253974" y="873343"/>
                </a:lnTo>
                <a:cubicBezTo>
                  <a:pt x="1256171" y="872610"/>
                  <a:pt x="1255439" y="868217"/>
                  <a:pt x="1258368" y="871390"/>
                </a:cubicBezTo>
                <a:cubicBezTo>
                  <a:pt x="1258856" y="868705"/>
                  <a:pt x="1256659" y="868217"/>
                  <a:pt x="1254951" y="867485"/>
                </a:cubicBezTo>
                <a:close/>
                <a:moveTo>
                  <a:pt x="1242448" y="867104"/>
                </a:moveTo>
                <a:lnTo>
                  <a:pt x="1241770" y="867240"/>
                </a:lnTo>
                <a:cubicBezTo>
                  <a:pt x="1241282" y="867729"/>
                  <a:pt x="1240305" y="867973"/>
                  <a:pt x="1240305" y="869437"/>
                </a:cubicBezTo>
                <a:cubicBezTo>
                  <a:pt x="1241282" y="869437"/>
                  <a:pt x="1241770" y="869193"/>
                  <a:pt x="1241770" y="868217"/>
                </a:cubicBezTo>
                <a:lnTo>
                  <a:pt x="1241874" y="868252"/>
                </a:lnTo>
                <a:close/>
                <a:moveTo>
                  <a:pt x="652056" y="866996"/>
                </a:moveTo>
                <a:lnTo>
                  <a:pt x="651471" y="867386"/>
                </a:lnTo>
                <a:lnTo>
                  <a:pt x="653765" y="869680"/>
                </a:lnTo>
                <a:lnTo>
                  <a:pt x="653582" y="870046"/>
                </a:lnTo>
                <a:lnTo>
                  <a:pt x="654164" y="869813"/>
                </a:lnTo>
                <a:lnTo>
                  <a:pt x="653765" y="869680"/>
                </a:lnTo>
                <a:close/>
                <a:moveTo>
                  <a:pt x="1218661" y="866223"/>
                </a:moveTo>
                <a:lnTo>
                  <a:pt x="1218582" y="866263"/>
                </a:lnTo>
                <a:cubicBezTo>
                  <a:pt x="1218094" y="866507"/>
                  <a:pt x="1217606" y="867239"/>
                  <a:pt x="1216386" y="867239"/>
                </a:cubicBezTo>
                <a:lnTo>
                  <a:pt x="1216385" y="867239"/>
                </a:lnTo>
                <a:lnTo>
                  <a:pt x="1216385" y="867240"/>
                </a:lnTo>
                <a:cubicBezTo>
                  <a:pt x="1216385" y="867728"/>
                  <a:pt x="1216385" y="867728"/>
                  <a:pt x="1215897" y="867728"/>
                </a:cubicBezTo>
                <a:lnTo>
                  <a:pt x="1215897" y="867972"/>
                </a:lnTo>
                <a:lnTo>
                  <a:pt x="1215897" y="868948"/>
                </a:lnTo>
                <a:cubicBezTo>
                  <a:pt x="1216385" y="869436"/>
                  <a:pt x="1216385" y="869925"/>
                  <a:pt x="1216385" y="871145"/>
                </a:cubicBezTo>
                <a:cubicBezTo>
                  <a:pt x="1215165" y="871145"/>
                  <a:pt x="1214677" y="871145"/>
                  <a:pt x="1213700" y="871145"/>
                </a:cubicBezTo>
                <a:lnTo>
                  <a:pt x="1213731" y="871083"/>
                </a:lnTo>
                <a:lnTo>
                  <a:pt x="1213632" y="871123"/>
                </a:lnTo>
                <a:lnTo>
                  <a:pt x="1213700" y="871146"/>
                </a:lnTo>
                <a:cubicBezTo>
                  <a:pt x="1213700" y="873587"/>
                  <a:pt x="1216385" y="873343"/>
                  <a:pt x="1214676" y="876028"/>
                </a:cubicBezTo>
                <a:cubicBezTo>
                  <a:pt x="1219802" y="879201"/>
                  <a:pt x="1217605" y="886279"/>
                  <a:pt x="1222243" y="889696"/>
                </a:cubicBezTo>
                <a:cubicBezTo>
                  <a:pt x="1222731" y="892137"/>
                  <a:pt x="1223463" y="896775"/>
                  <a:pt x="1225660" y="897751"/>
                </a:cubicBezTo>
                <a:cubicBezTo>
                  <a:pt x="1226148" y="902877"/>
                  <a:pt x="1229566" y="908735"/>
                  <a:pt x="1231030" y="914349"/>
                </a:cubicBezTo>
                <a:cubicBezTo>
                  <a:pt x="1231518" y="914349"/>
                  <a:pt x="1233227" y="914105"/>
                  <a:pt x="1233227" y="915082"/>
                </a:cubicBezTo>
                <a:cubicBezTo>
                  <a:pt x="1231030" y="920695"/>
                  <a:pt x="1236644" y="921916"/>
                  <a:pt x="1235424" y="927042"/>
                </a:cubicBezTo>
                <a:cubicBezTo>
                  <a:pt x="1237132" y="927530"/>
                  <a:pt x="1237132" y="930703"/>
                  <a:pt x="1240549" y="929727"/>
                </a:cubicBezTo>
                <a:cubicBezTo>
                  <a:pt x="1240549" y="926065"/>
                  <a:pt x="1236644" y="924113"/>
                  <a:pt x="1237621" y="920940"/>
                </a:cubicBezTo>
                <a:cubicBezTo>
                  <a:pt x="1232006" y="913861"/>
                  <a:pt x="1232006" y="903854"/>
                  <a:pt x="1229566" y="894822"/>
                </a:cubicBezTo>
                <a:cubicBezTo>
                  <a:pt x="1229078" y="893602"/>
                  <a:pt x="1227369" y="892381"/>
                  <a:pt x="1227369" y="890917"/>
                </a:cubicBezTo>
                <a:cubicBezTo>
                  <a:pt x="1227369" y="889696"/>
                  <a:pt x="1225660" y="885547"/>
                  <a:pt x="1224440" y="883594"/>
                </a:cubicBezTo>
                <a:cubicBezTo>
                  <a:pt x="1224440" y="883350"/>
                  <a:pt x="1225660" y="882862"/>
                  <a:pt x="1225172" y="881886"/>
                </a:cubicBezTo>
                <a:cubicBezTo>
                  <a:pt x="1224440" y="880421"/>
                  <a:pt x="1222243" y="878713"/>
                  <a:pt x="1222731" y="876760"/>
                </a:cubicBezTo>
                <a:close/>
                <a:moveTo>
                  <a:pt x="1338794" y="865653"/>
                </a:moveTo>
                <a:lnTo>
                  <a:pt x="1338185" y="866019"/>
                </a:lnTo>
                <a:lnTo>
                  <a:pt x="1338185" y="866263"/>
                </a:lnTo>
                <a:lnTo>
                  <a:pt x="1337208" y="866263"/>
                </a:lnTo>
                <a:lnTo>
                  <a:pt x="1336846" y="866263"/>
                </a:lnTo>
                <a:lnTo>
                  <a:pt x="1335743" y="866508"/>
                </a:lnTo>
                <a:cubicBezTo>
                  <a:pt x="1336964" y="870902"/>
                  <a:pt x="1337940" y="875051"/>
                  <a:pt x="1340869" y="877248"/>
                </a:cubicBezTo>
                <a:cubicBezTo>
                  <a:pt x="1340869" y="873343"/>
                  <a:pt x="1339160" y="869437"/>
                  <a:pt x="1340137" y="866508"/>
                </a:cubicBezTo>
                <a:cubicBezTo>
                  <a:pt x="1339160" y="866996"/>
                  <a:pt x="1339160" y="866508"/>
                  <a:pt x="1339160" y="866020"/>
                </a:cubicBezTo>
                <a:close/>
                <a:moveTo>
                  <a:pt x="509754" y="865532"/>
                </a:moveTo>
                <a:lnTo>
                  <a:pt x="509754" y="867117"/>
                </a:lnTo>
                <a:lnTo>
                  <a:pt x="509998" y="867239"/>
                </a:lnTo>
                <a:lnTo>
                  <a:pt x="510486" y="869924"/>
                </a:lnTo>
                <a:lnTo>
                  <a:pt x="510730" y="870412"/>
                </a:lnTo>
                <a:lnTo>
                  <a:pt x="510446" y="870886"/>
                </a:lnTo>
                <a:lnTo>
                  <a:pt x="510730" y="871878"/>
                </a:lnTo>
                <a:cubicBezTo>
                  <a:pt x="513171" y="872610"/>
                  <a:pt x="517808" y="873587"/>
                  <a:pt x="520981" y="872610"/>
                </a:cubicBezTo>
                <a:lnTo>
                  <a:pt x="521153" y="872667"/>
                </a:lnTo>
                <a:lnTo>
                  <a:pt x="520981" y="871633"/>
                </a:lnTo>
                <a:lnTo>
                  <a:pt x="520296" y="867292"/>
                </a:lnTo>
                <a:lnTo>
                  <a:pt x="520005" y="867729"/>
                </a:lnTo>
                <a:cubicBezTo>
                  <a:pt x="519273" y="867485"/>
                  <a:pt x="518784" y="866508"/>
                  <a:pt x="518784" y="865532"/>
                </a:cubicBezTo>
                <a:cubicBezTo>
                  <a:pt x="515856" y="865532"/>
                  <a:pt x="512927" y="865532"/>
                  <a:pt x="509754" y="865532"/>
                </a:cubicBezTo>
                <a:close/>
                <a:moveTo>
                  <a:pt x="1251533" y="865288"/>
                </a:moveTo>
                <a:cubicBezTo>
                  <a:pt x="1251045" y="866020"/>
                  <a:pt x="1251045" y="868217"/>
                  <a:pt x="1253242" y="867729"/>
                </a:cubicBezTo>
                <a:lnTo>
                  <a:pt x="1253388" y="867875"/>
                </a:lnTo>
                <a:lnTo>
                  <a:pt x="1253699" y="867148"/>
                </a:lnTo>
                <a:lnTo>
                  <a:pt x="1253242" y="867240"/>
                </a:lnTo>
                <a:cubicBezTo>
                  <a:pt x="1253974" y="865776"/>
                  <a:pt x="1253242" y="865044"/>
                  <a:pt x="1251533" y="865288"/>
                </a:cubicBezTo>
                <a:close/>
                <a:moveTo>
                  <a:pt x="1081161" y="865288"/>
                </a:moveTo>
                <a:cubicBezTo>
                  <a:pt x="1078720" y="865532"/>
                  <a:pt x="1075791" y="865288"/>
                  <a:pt x="1075303" y="867729"/>
                </a:cubicBezTo>
                <a:cubicBezTo>
                  <a:pt x="1077255" y="868949"/>
                  <a:pt x="1076523" y="869193"/>
                  <a:pt x="1075791" y="871146"/>
                </a:cubicBezTo>
                <a:lnTo>
                  <a:pt x="1077360" y="871843"/>
                </a:lnTo>
                <a:lnTo>
                  <a:pt x="1077255" y="871633"/>
                </a:lnTo>
                <a:lnTo>
                  <a:pt x="1077743" y="871633"/>
                </a:lnTo>
                <a:lnTo>
                  <a:pt x="1078720" y="873098"/>
                </a:lnTo>
                <a:lnTo>
                  <a:pt x="1078721" y="873099"/>
                </a:lnTo>
                <a:lnTo>
                  <a:pt x="1084334" y="871634"/>
                </a:lnTo>
                <a:cubicBezTo>
                  <a:pt x="1083846" y="870902"/>
                  <a:pt x="1082381" y="870902"/>
                  <a:pt x="1081893" y="869925"/>
                </a:cubicBezTo>
                <a:cubicBezTo>
                  <a:pt x="1084090" y="869193"/>
                  <a:pt x="1082137" y="866020"/>
                  <a:pt x="1081161" y="865288"/>
                </a:cubicBezTo>
                <a:close/>
                <a:moveTo>
                  <a:pt x="1346665" y="865077"/>
                </a:moveTo>
                <a:lnTo>
                  <a:pt x="1344775" y="865287"/>
                </a:lnTo>
                <a:lnTo>
                  <a:pt x="1344286" y="865287"/>
                </a:lnTo>
                <a:lnTo>
                  <a:pt x="1343310" y="865287"/>
                </a:lnTo>
                <a:lnTo>
                  <a:pt x="1343310" y="865532"/>
                </a:lnTo>
                <a:cubicBezTo>
                  <a:pt x="1341601" y="869437"/>
                  <a:pt x="1343798" y="874075"/>
                  <a:pt x="1343798" y="879201"/>
                </a:cubicBezTo>
                <a:cubicBezTo>
                  <a:pt x="1346727" y="878713"/>
                  <a:pt x="1351365" y="877980"/>
                  <a:pt x="1350877" y="875783"/>
                </a:cubicBezTo>
                <a:cubicBezTo>
                  <a:pt x="1345263" y="878224"/>
                  <a:pt x="1346971" y="869437"/>
                  <a:pt x="1347459" y="865532"/>
                </a:cubicBezTo>
                <a:cubicBezTo>
                  <a:pt x="1346971" y="865532"/>
                  <a:pt x="1346971" y="865532"/>
                  <a:pt x="1346483" y="865532"/>
                </a:cubicBezTo>
                <a:close/>
                <a:moveTo>
                  <a:pt x="1244699" y="864800"/>
                </a:moveTo>
                <a:lnTo>
                  <a:pt x="1243434" y="867149"/>
                </a:lnTo>
                <a:lnTo>
                  <a:pt x="1243479" y="867239"/>
                </a:lnTo>
                <a:lnTo>
                  <a:pt x="1242990" y="868460"/>
                </a:lnTo>
                <a:lnTo>
                  <a:pt x="1242795" y="868753"/>
                </a:lnTo>
                <a:lnTo>
                  <a:pt x="1242990" y="868949"/>
                </a:lnTo>
                <a:cubicBezTo>
                  <a:pt x="1244211" y="868949"/>
                  <a:pt x="1244211" y="868217"/>
                  <a:pt x="1245187" y="868217"/>
                </a:cubicBezTo>
                <a:cubicBezTo>
                  <a:pt x="1245187" y="869193"/>
                  <a:pt x="1245187" y="869681"/>
                  <a:pt x="1245187" y="870414"/>
                </a:cubicBezTo>
                <a:cubicBezTo>
                  <a:pt x="1249092" y="870902"/>
                  <a:pt x="1246408" y="865288"/>
                  <a:pt x="1244699" y="864800"/>
                </a:cubicBezTo>
                <a:close/>
                <a:moveTo>
                  <a:pt x="1386026" y="864555"/>
                </a:moveTo>
                <a:lnTo>
                  <a:pt x="1386026" y="865043"/>
                </a:lnTo>
                <a:lnTo>
                  <a:pt x="1385050" y="865287"/>
                </a:lnTo>
                <a:lnTo>
                  <a:pt x="1384317" y="865433"/>
                </a:lnTo>
                <a:lnTo>
                  <a:pt x="1384317" y="868949"/>
                </a:lnTo>
                <a:cubicBezTo>
                  <a:pt x="1386025" y="868949"/>
                  <a:pt x="1387734" y="868461"/>
                  <a:pt x="1388222" y="867240"/>
                </a:cubicBezTo>
                <a:cubicBezTo>
                  <a:pt x="1387734" y="867240"/>
                  <a:pt x="1386758" y="867485"/>
                  <a:pt x="1386025" y="866508"/>
                </a:cubicBezTo>
                <a:cubicBezTo>
                  <a:pt x="1386025" y="865288"/>
                  <a:pt x="1388222" y="866264"/>
                  <a:pt x="1387734" y="864555"/>
                </a:cubicBezTo>
                <a:close/>
                <a:moveTo>
                  <a:pt x="1338187" y="864555"/>
                </a:moveTo>
                <a:lnTo>
                  <a:pt x="1338428" y="864700"/>
                </a:lnTo>
                <a:lnTo>
                  <a:pt x="1338428" y="864555"/>
                </a:lnTo>
                <a:close/>
                <a:moveTo>
                  <a:pt x="1147552" y="864555"/>
                </a:moveTo>
                <a:cubicBezTo>
                  <a:pt x="1145600" y="864555"/>
                  <a:pt x="1143891" y="865288"/>
                  <a:pt x="1142182" y="866020"/>
                </a:cubicBezTo>
                <a:cubicBezTo>
                  <a:pt x="1142671" y="869193"/>
                  <a:pt x="1143403" y="871878"/>
                  <a:pt x="1144379" y="874563"/>
                </a:cubicBezTo>
                <a:cubicBezTo>
                  <a:pt x="1146332" y="873831"/>
                  <a:pt x="1148285" y="873587"/>
                  <a:pt x="1149505" y="872854"/>
                </a:cubicBezTo>
                <a:cubicBezTo>
                  <a:pt x="1149261" y="871390"/>
                  <a:pt x="1147552" y="869437"/>
                  <a:pt x="1150482" y="869681"/>
                </a:cubicBezTo>
                <a:cubicBezTo>
                  <a:pt x="1149993" y="867485"/>
                  <a:pt x="1147064" y="867485"/>
                  <a:pt x="1147552" y="864555"/>
                </a:cubicBezTo>
                <a:close/>
                <a:moveTo>
                  <a:pt x="1355758" y="864311"/>
                </a:moveTo>
                <a:cubicBezTo>
                  <a:pt x="1355026" y="867240"/>
                  <a:pt x="1358443" y="869681"/>
                  <a:pt x="1360640" y="871146"/>
                </a:cubicBezTo>
                <a:cubicBezTo>
                  <a:pt x="1361128" y="868949"/>
                  <a:pt x="1360152" y="867240"/>
                  <a:pt x="1360152" y="864311"/>
                </a:cubicBezTo>
                <a:cubicBezTo>
                  <a:pt x="1358932" y="864311"/>
                  <a:pt x="1357223" y="864311"/>
                  <a:pt x="1355758" y="864311"/>
                </a:cubicBezTo>
                <a:close/>
                <a:moveTo>
                  <a:pt x="1098540" y="864164"/>
                </a:moveTo>
                <a:lnTo>
                  <a:pt x="1097759" y="864555"/>
                </a:lnTo>
                <a:lnTo>
                  <a:pt x="1097689" y="864695"/>
                </a:lnTo>
                <a:lnTo>
                  <a:pt x="1098003" y="864800"/>
                </a:lnTo>
                <a:cubicBezTo>
                  <a:pt x="1098247" y="865288"/>
                  <a:pt x="1098491" y="865776"/>
                  <a:pt x="1098979" y="865776"/>
                </a:cubicBezTo>
                <a:cubicBezTo>
                  <a:pt x="1098979" y="865288"/>
                  <a:pt x="1099223" y="864311"/>
                  <a:pt x="1098491" y="864311"/>
                </a:cubicBezTo>
                <a:close/>
                <a:moveTo>
                  <a:pt x="476639" y="864067"/>
                </a:moveTo>
                <a:lnTo>
                  <a:pt x="476314" y="864555"/>
                </a:lnTo>
                <a:lnTo>
                  <a:pt x="476314" y="864555"/>
                </a:lnTo>
                <a:lnTo>
                  <a:pt x="508533" y="871390"/>
                </a:lnTo>
                <a:cubicBezTo>
                  <a:pt x="508533" y="870902"/>
                  <a:pt x="508777" y="870902"/>
                  <a:pt x="508777" y="870170"/>
                </a:cubicBezTo>
                <a:lnTo>
                  <a:pt x="508777" y="870168"/>
                </a:lnTo>
                <a:lnTo>
                  <a:pt x="508289" y="867972"/>
                </a:lnTo>
                <a:lnTo>
                  <a:pt x="508307" y="867862"/>
                </a:lnTo>
                <a:lnTo>
                  <a:pt x="506824" y="865532"/>
                </a:lnTo>
                <a:cubicBezTo>
                  <a:pt x="500966" y="863823"/>
                  <a:pt x="492668" y="866264"/>
                  <a:pt x="489982" y="864067"/>
                </a:cubicBezTo>
                <a:close/>
                <a:moveTo>
                  <a:pt x="473141" y="863091"/>
                </a:moveTo>
                <a:cubicBezTo>
                  <a:pt x="473141" y="863335"/>
                  <a:pt x="473141" y="863579"/>
                  <a:pt x="473141" y="864067"/>
                </a:cubicBezTo>
                <a:lnTo>
                  <a:pt x="475276" y="864067"/>
                </a:lnTo>
                <a:lnTo>
                  <a:pt x="475744" y="863443"/>
                </a:lnTo>
                <a:lnTo>
                  <a:pt x="475337" y="863579"/>
                </a:lnTo>
                <a:cubicBezTo>
                  <a:pt x="475337" y="863335"/>
                  <a:pt x="475337" y="863091"/>
                  <a:pt x="475337" y="863091"/>
                </a:cubicBezTo>
                <a:cubicBezTo>
                  <a:pt x="474605" y="863091"/>
                  <a:pt x="474117" y="863091"/>
                  <a:pt x="473141" y="863091"/>
                </a:cubicBezTo>
                <a:close/>
                <a:moveTo>
                  <a:pt x="1385049" y="862359"/>
                </a:moveTo>
                <a:cubicBezTo>
                  <a:pt x="1384317" y="863091"/>
                  <a:pt x="1382120" y="862359"/>
                  <a:pt x="1382852" y="864067"/>
                </a:cubicBezTo>
                <a:cubicBezTo>
                  <a:pt x="1383340" y="864067"/>
                  <a:pt x="1383828" y="864067"/>
                  <a:pt x="1384317" y="864067"/>
                </a:cubicBezTo>
                <a:lnTo>
                  <a:pt x="1384236" y="864229"/>
                </a:lnTo>
                <a:lnTo>
                  <a:pt x="1385049" y="864066"/>
                </a:lnTo>
                <a:close/>
                <a:moveTo>
                  <a:pt x="187535" y="862121"/>
                </a:moveTo>
                <a:lnTo>
                  <a:pt x="187519" y="862126"/>
                </a:lnTo>
                <a:lnTo>
                  <a:pt x="189511" y="866996"/>
                </a:lnTo>
                <a:cubicBezTo>
                  <a:pt x="186583" y="873099"/>
                  <a:pt x="184630" y="878224"/>
                  <a:pt x="180480" y="882618"/>
                </a:cubicBezTo>
                <a:cubicBezTo>
                  <a:pt x="178772" y="891161"/>
                  <a:pt x="174134" y="896531"/>
                  <a:pt x="172670" y="905318"/>
                </a:cubicBezTo>
                <a:cubicBezTo>
                  <a:pt x="170717" y="906050"/>
                  <a:pt x="170229" y="908247"/>
                  <a:pt x="169741" y="910444"/>
                </a:cubicBezTo>
                <a:cubicBezTo>
                  <a:pt x="168520" y="910932"/>
                  <a:pt x="168520" y="909956"/>
                  <a:pt x="167544" y="909956"/>
                </a:cubicBezTo>
                <a:cubicBezTo>
                  <a:pt x="169741" y="913129"/>
                  <a:pt x="166324" y="913373"/>
                  <a:pt x="168276" y="916302"/>
                </a:cubicBezTo>
                <a:cubicBezTo>
                  <a:pt x="166324" y="919963"/>
                  <a:pt x="164126" y="923136"/>
                  <a:pt x="163150" y="927286"/>
                </a:cubicBezTo>
                <a:cubicBezTo>
                  <a:pt x="162174" y="928750"/>
                  <a:pt x="159245" y="928262"/>
                  <a:pt x="159245" y="930703"/>
                </a:cubicBezTo>
                <a:cubicBezTo>
                  <a:pt x="172181" y="939246"/>
                  <a:pt x="186094" y="948277"/>
                  <a:pt x="197566" y="959994"/>
                </a:cubicBezTo>
                <a:cubicBezTo>
                  <a:pt x="199519" y="959749"/>
                  <a:pt x="199519" y="961458"/>
                  <a:pt x="201227" y="961458"/>
                </a:cubicBezTo>
                <a:cubicBezTo>
                  <a:pt x="208551" y="969513"/>
                  <a:pt x="218069" y="975371"/>
                  <a:pt x="224904" y="983426"/>
                </a:cubicBezTo>
                <a:cubicBezTo>
                  <a:pt x="232227" y="988063"/>
                  <a:pt x="238085" y="996118"/>
                  <a:pt x="244675" y="1002465"/>
                </a:cubicBezTo>
                <a:cubicBezTo>
                  <a:pt x="249069" y="1006614"/>
                  <a:pt x="253707" y="1011008"/>
                  <a:pt x="258588" y="1016133"/>
                </a:cubicBezTo>
                <a:cubicBezTo>
                  <a:pt x="262982" y="1021015"/>
                  <a:pt x="267619" y="1025653"/>
                  <a:pt x="272745" y="1031267"/>
                </a:cubicBezTo>
                <a:cubicBezTo>
                  <a:pt x="276406" y="1035416"/>
                  <a:pt x="282264" y="1041030"/>
                  <a:pt x="274698" y="1042739"/>
                </a:cubicBezTo>
                <a:cubicBezTo>
                  <a:pt x="266643" y="1038834"/>
                  <a:pt x="263226" y="1030290"/>
                  <a:pt x="255903" y="1025653"/>
                </a:cubicBezTo>
                <a:cubicBezTo>
                  <a:pt x="255171" y="1022724"/>
                  <a:pt x="252974" y="1020771"/>
                  <a:pt x="250777" y="1019062"/>
                </a:cubicBezTo>
                <a:cubicBezTo>
                  <a:pt x="248092" y="1016378"/>
                  <a:pt x="244919" y="1014181"/>
                  <a:pt x="241746" y="1011740"/>
                </a:cubicBezTo>
                <a:cubicBezTo>
                  <a:pt x="234911" y="1005882"/>
                  <a:pt x="229298" y="999291"/>
                  <a:pt x="222707" y="992701"/>
                </a:cubicBezTo>
                <a:cubicBezTo>
                  <a:pt x="218802" y="992213"/>
                  <a:pt x="217094" y="989284"/>
                  <a:pt x="215385" y="986599"/>
                </a:cubicBezTo>
                <a:cubicBezTo>
                  <a:pt x="213920" y="985867"/>
                  <a:pt x="212700" y="985134"/>
                  <a:pt x="211235" y="984402"/>
                </a:cubicBezTo>
                <a:cubicBezTo>
                  <a:pt x="209282" y="980497"/>
                  <a:pt x="205865" y="978056"/>
                  <a:pt x="202204" y="975859"/>
                </a:cubicBezTo>
                <a:cubicBezTo>
                  <a:pt x="197566" y="967804"/>
                  <a:pt x="187803" y="964387"/>
                  <a:pt x="182189" y="957064"/>
                </a:cubicBezTo>
                <a:cubicBezTo>
                  <a:pt x="179016" y="955600"/>
                  <a:pt x="175842" y="954135"/>
                  <a:pt x="172670" y="952183"/>
                </a:cubicBezTo>
                <a:cubicBezTo>
                  <a:pt x="169985" y="949986"/>
                  <a:pt x="168032" y="947057"/>
                  <a:pt x="165347" y="945348"/>
                </a:cubicBezTo>
                <a:cubicBezTo>
                  <a:pt x="161198" y="942419"/>
                  <a:pt x="156560" y="939978"/>
                  <a:pt x="152166" y="937538"/>
                </a:cubicBezTo>
                <a:cubicBezTo>
                  <a:pt x="148017" y="934608"/>
                  <a:pt x="143868" y="932168"/>
                  <a:pt x="139718" y="929727"/>
                </a:cubicBezTo>
                <a:cubicBezTo>
                  <a:pt x="130687" y="924601"/>
                  <a:pt x="121411" y="920451"/>
                  <a:pt x="112868" y="914837"/>
                </a:cubicBezTo>
                <a:cubicBezTo>
                  <a:pt x="108719" y="914349"/>
                  <a:pt x="105790" y="912397"/>
                  <a:pt x="104081" y="909956"/>
                </a:cubicBezTo>
                <a:cubicBezTo>
                  <a:pt x="100664" y="908735"/>
                  <a:pt x="97979" y="907027"/>
                  <a:pt x="94073" y="906538"/>
                </a:cubicBezTo>
                <a:cubicBezTo>
                  <a:pt x="96270" y="910200"/>
                  <a:pt x="100908" y="911420"/>
                  <a:pt x="104325" y="913373"/>
                </a:cubicBezTo>
                <a:cubicBezTo>
                  <a:pt x="108231" y="915326"/>
                  <a:pt x="111892" y="917766"/>
                  <a:pt x="116041" y="918987"/>
                </a:cubicBezTo>
                <a:cubicBezTo>
                  <a:pt x="125561" y="926065"/>
                  <a:pt x="135325" y="933388"/>
                  <a:pt x="145331" y="939978"/>
                </a:cubicBezTo>
                <a:cubicBezTo>
                  <a:pt x="150702" y="943884"/>
                  <a:pt x="156804" y="947301"/>
                  <a:pt x="161198" y="952915"/>
                </a:cubicBezTo>
                <a:cubicBezTo>
                  <a:pt x="157292" y="952915"/>
                  <a:pt x="154607" y="950474"/>
                  <a:pt x="152166" y="952427"/>
                </a:cubicBezTo>
                <a:cubicBezTo>
                  <a:pt x="155828" y="954135"/>
                  <a:pt x="159000" y="956332"/>
                  <a:pt x="162417" y="958041"/>
                </a:cubicBezTo>
                <a:cubicBezTo>
                  <a:pt x="165591" y="959994"/>
                  <a:pt x="168276" y="962434"/>
                  <a:pt x="171205" y="964143"/>
                </a:cubicBezTo>
                <a:cubicBezTo>
                  <a:pt x="173646" y="965607"/>
                  <a:pt x="176331" y="966340"/>
                  <a:pt x="178528" y="968048"/>
                </a:cubicBezTo>
                <a:cubicBezTo>
                  <a:pt x="185118" y="972198"/>
                  <a:pt x="192196" y="975859"/>
                  <a:pt x="197566" y="981717"/>
                </a:cubicBezTo>
                <a:cubicBezTo>
                  <a:pt x="198055" y="981717"/>
                  <a:pt x="199031" y="981717"/>
                  <a:pt x="199764" y="981717"/>
                </a:cubicBezTo>
                <a:cubicBezTo>
                  <a:pt x="206598" y="987575"/>
                  <a:pt x="212456" y="994898"/>
                  <a:pt x="221243" y="998803"/>
                </a:cubicBezTo>
                <a:cubicBezTo>
                  <a:pt x="221243" y="1000512"/>
                  <a:pt x="222219" y="1001000"/>
                  <a:pt x="222463" y="1002221"/>
                </a:cubicBezTo>
                <a:cubicBezTo>
                  <a:pt x="239549" y="1015645"/>
                  <a:pt x="253707" y="1031755"/>
                  <a:pt x="268352" y="1047377"/>
                </a:cubicBezTo>
                <a:cubicBezTo>
                  <a:pt x="272501" y="1049329"/>
                  <a:pt x="273721" y="1053235"/>
                  <a:pt x="277871" y="1055187"/>
                </a:cubicBezTo>
                <a:cubicBezTo>
                  <a:pt x="280556" y="1054211"/>
                  <a:pt x="280556" y="1050306"/>
                  <a:pt x="283485" y="1049329"/>
                </a:cubicBezTo>
                <a:cubicBezTo>
                  <a:pt x="283241" y="1047132"/>
                  <a:pt x="283973" y="1045912"/>
                  <a:pt x="285682" y="1045912"/>
                </a:cubicBezTo>
                <a:cubicBezTo>
                  <a:pt x="288611" y="1048841"/>
                  <a:pt x="292760" y="1050306"/>
                  <a:pt x="298130" y="1050306"/>
                </a:cubicBezTo>
                <a:cubicBezTo>
                  <a:pt x="298862" y="1048353"/>
                  <a:pt x="295201" y="1046644"/>
                  <a:pt x="293981" y="1044692"/>
                </a:cubicBezTo>
                <a:cubicBezTo>
                  <a:pt x="291784" y="1044936"/>
                  <a:pt x="291784" y="1047132"/>
                  <a:pt x="289099" y="1046888"/>
                </a:cubicBezTo>
                <a:cubicBezTo>
                  <a:pt x="287146" y="1045424"/>
                  <a:pt x="288367" y="1043959"/>
                  <a:pt x="287146" y="1041763"/>
                </a:cubicBezTo>
                <a:cubicBezTo>
                  <a:pt x="291052" y="1037125"/>
                  <a:pt x="292028" y="1030290"/>
                  <a:pt x="295934" y="1026141"/>
                </a:cubicBezTo>
                <a:cubicBezTo>
                  <a:pt x="295934" y="1024188"/>
                  <a:pt x="295201" y="1023212"/>
                  <a:pt x="295689" y="1021259"/>
                </a:cubicBezTo>
                <a:cubicBezTo>
                  <a:pt x="297886" y="1021015"/>
                  <a:pt x="299106" y="1021992"/>
                  <a:pt x="300815" y="1021992"/>
                </a:cubicBezTo>
                <a:cubicBezTo>
                  <a:pt x="300083" y="1019795"/>
                  <a:pt x="295201" y="1017110"/>
                  <a:pt x="298619" y="1014181"/>
                </a:cubicBezTo>
                <a:cubicBezTo>
                  <a:pt x="300815" y="1014181"/>
                  <a:pt x="301791" y="1015157"/>
                  <a:pt x="303744" y="1015157"/>
                </a:cubicBezTo>
                <a:cubicBezTo>
                  <a:pt x="302768" y="1012472"/>
                  <a:pt x="298619" y="1011740"/>
                  <a:pt x="301303" y="1007835"/>
                </a:cubicBezTo>
                <a:cubicBezTo>
                  <a:pt x="302036" y="1007346"/>
                  <a:pt x="304232" y="1008567"/>
                  <a:pt x="306429" y="1007835"/>
                </a:cubicBezTo>
                <a:cubicBezTo>
                  <a:pt x="304721" y="1001976"/>
                  <a:pt x="299839" y="998071"/>
                  <a:pt x="296422" y="993678"/>
                </a:cubicBezTo>
                <a:cubicBezTo>
                  <a:pt x="293004" y="989284"/>
                  <a:pt x="288855" y="985623"/>
                  <a:pt x="286170" y="980009"/>
                </a:cubicBezTo>
                <a:cubicBezTo>
                  <a:pt x="280312" y="976835"/>
                  <a:pt x="278359" y="970489"/>
                  <a:pt x="272501" y="967316"/>
                </a:cubicBezTo>
                <a:cubicBezTo>
                  <a:pt x="272013" y="963411"/>
                  <a:pt x="268108" y="963167"/>
                  <a:pt x="267131" y="960238"/>
                </a:cubicBezTo>
                <a:lnTo>
                  <a:pt x="267863" y="959505"/>
                </a:lnTo>
                <a:lnTo>
                  <a:pt x="267801" y="959259"/>
                </a:lnTo>
                <a:lnTo>
                  <a:pt x="267620" y="959259"/>
                </a:lnTo>
                <a:lnTo>
                  <a:pt x="266084" y="957553"/>
                </a:lnTo>
                <a:lnTo>
                  <a:pt x="265667" y="957553"/>
                </a:lnTo>
                <a:cubicBezTo>
                  <a:pt x="257612" y="948277"/>
                  <a:pt x="250045" y="938758"/>
                  <a:pt x="242478" y="929239"/>
                </a:cubicBezTo>
                <a:cubicBezTo>
                  <a:pt x="241258" y="928018"/>
                  <a:pt x="242967" y="927530"/>
                  <a:pt x="241990" y="926554"/>
                </a:cubicBezTo>
                <a:cubicBezTo>
                  <a:pt x="238329" y="923869"/>
                  <a:pt x="235155" y="920940"/>
                  <a:pt x="233447" y="916546"/>
                </a:cubicBezTo>
                <a:cubicBezTo>
                  <a:pt x="227589" y="912152"/>
                  <a:pt x="223195" y="906050"/>
                  <a:pt x="219290" y="899948"/>
                </a:cubicBezTo>
                <a:lnTo>
                  <a:pt x="220608" y="899948"/>
                </a:lnTo>
                <a:lnTo>
                  <a:pt x="220755" y="899214"/>
                </a:lnTo>
                <a:lnTo>
                  <a:pt x="220873" y="899184"/>
                </a:lnTo>
                <a:lnTo>
                  <a:pt x="217094" y="898239"/>
                </a:lnTo>
                <a:cubicBezTo>
                  <a:pt x="215873" y="897019"/>
                  <a:pt x="216117" y="894822"/>
                  <a:pt x="214896" y="893358"/>
                </a:cubicBezTo>
                <a:cubicBezTo>
                  <a:pt x="213920" y="891893"/>
                  <a:pt x="211235" y="890917"/>
                  <a:pt x="209526" y="888964"/>
                </a:cubicBezTo>
                <a:cubicBezTo>
                  <a:pt x="207330" y="886523"/>
                  <a:pt x="205377" y="882862"/>
                  <a:pt x="203425" y="879689"/>
                </a:cubicBezTo>
                <a:cubicBezTo>
                  <a:pt x="204401" y="879689"/>
                  <a:pt x="204401" y="878957"/>
                  <a:pt x="204401" y="878224"/>
                </a:cubicBezTo>
                <a:cubicBezTo>
                  <a:pt x="202692" y="877492"/>
                  <a:pt x="203425" y="879445"/>
                  <a:pt x="202204" y="879689"/>
                </a:cubicBezTo>
                <a:cubicBezTo>
                  <a:pt x="198543" y="873831"/>
                  <a:pt x="192684" y="870170"/>
                  <a:pt x="190244" y="863579"/>
                </a:cubicBezTo>
                <a:close/>
                <a:moveTo>
                  <a:pt x="430181" y="862115"/>
                </a:moveTo>
                <a:cubicBezTo>
                  <a:pt x="430181" y="862603"/>
                  <a:pt x="429937" y="862603"/>
                  <a:pt x="429693" y="863335"/>
                </a:cubicBezTo>
                <a:cubicBezTo>
                  <a:pt x="430425" y="863335"/>
                  <a:pt x="430425" y="863823"/>
                  <a:pt x="431158" y="863823"/>
                </a:cubicBezTo>
                <a:cubicBezTo>
                  <a:pt x="431158" y="862603"/>
                  <a:pt x="430914" y="862359"/>
                  <a:pt x="430181" y="862115"/>
                </a:cubicBezTo>
                <a:close/>
                <a:moveTo>
                  <a:pt x="1276186" y="861871"/>
                </a:moveTo>
                <a:cubicBezTo>
                  <a:pt x="1273990" y="861871"/>
                  <a:pt x="1272769" y="862603"/>
                  <a:pt x="1272769" y="864067"/>
                </a:cubicBezTo>
                <a:cubicBezTo>
                  <a:pt x="1273990" y="864311"/>
                  <a:pt x="1273990" y="866020"/>
                  <a:pt x="1275698" y="866020"/>
                </a:cubicBezTo>
                <a:cubicBezTo>
                  <a:pt x="1274477" y="864311"/>
                  <a:pt x="1276186" y="864067"/>
                  <a:pt x="1276186" y="861871"/>
                </a:cubicBezTo>
                <a:close/>
                <a:moveTo>
                  <a:pt x="1211071" y="861226"/>
                </a:moveTo>
                <a:lnTo>
                  <a:pt x="1210771" y="861626"/>
                </a:lnTo>
                <a:cubicBezTo>
                  <a:pt x="1210771" y="861626"/>
                  <a:pt x="1210771" y="861626"/>
                  <a:pt x="1210283" y="861626"/>
                </a:cubicBezTo>
                <a:lnTo>
                  <a:pt x="1210337" y="861490"/>
                </a:lnTo>
                <a:lnTo>
                  <a:pt x="1209795" y="861626"/>
                </a:lnTo>
                <a:cubicBezTo>
                  <a:pt x="1209795" y="861626"/>
                  <a:pt x="1209795" y="861626"/>
                  <a:pt x="1209062" y="861626"/>
                </a:cubicBezTo>
                <a:cubicBezTo>
                  <a:pt x="1210771" y="864555"/>
                  <a:pt x="1209795" y="868217"/>
                  <a:pt x="1212968" y="869925"/>
                </a:cubicBezTo>
                <a:lnTo>
                  <a:pt x="1212968" y="869973"/>
                </a:lnTo>
                <a:lnTo>
                  <a:pt x="1213048" y="869941"/>
                </a:lnTo>
                <a:lnTo>
                  <a:pt x="1212968" y="869925"/>
                </a:lnTo>
                <a:cubicBezTo>
                  <a:pt x="1212968" y="869192"/>
                  <a:pt x="1213700" y="868460"/>
                  <a:pt x="1214188" y="868216"/>
                </a:cubicBezTo>
                <a:lnTo>
                  <a:pt x="1214188" y="867728"/>
                </a:lnTo>
                <a:lnTo>
                  <a:pt x="1214188" y="867727"/>
                </a:lnTo>
                <a:lnTo>
                  <a:pt x="1214188" y="867483"/>
                </a:lnTo>
                <a:lnTo>
                  <a:pt x="1214188" y="865043"/>
                </a:lnTo>
                <a:cubicBezTo>
                  <a:pt x="1214188" y="864066"/>
                  <a:pt x="1213700" y="863822"/>
                  <a:pt x="1212968" y="863334"/>
                </a:cubicBezTo>
                <a:close/>
                <a:moveTo>
                  <a:pt x="1095577" y="861079"/>
                </a:moveTo>
                <a:lnTo>
                  <a:pt x="1095531" y="861107"/>
                </a:lnTo>
                <a:lnTo>
                  <a:pt x="1095562" y="861138"/>
                </a:lnTo>
                <a:lnTo>
                  <a:pt x="1097398" y="863663"/>
                </a:lnTo>
                <a:lnTo>
                  <a:pt x="1098094" y="863365"/>
                </a:lnTo>
                <a:lnTo>
                  <a:pt x="1098003" y="863335"/>
                </a:lnTo>
                <a:cubicBezTo>
                  <a:pt x="1097759" y="861871"/>
                  <a:pt x="1098979" y="862115"/>
                  <a:pt x="1098979" y="861138"/>
                </a:cubicBezTo>
                <a:cubicBezTo>
                  <a:pt x="1097514" y="860162"/>
                  <a:pt x="1097514" y="861138"/>
                  <a:pt x="1095562" y="861138"/>
                </a:cubicBezTo>
                <a:close/>
                <a:moveTo>
                  <a:pt x="1160489" y="860894"/>
                </a:moveTo>
                <a:cubicBezTo>
                  <a:pt x="1159757" y="861871"/>
                  <a:pt x="1160001" y="863823"/>
                  <a:pt x="1160001" y="865288"/>
                </a:cubicBezTo>
                <a:cubicBezTo>
                  <a:pt x="1162686" y="866020"/>
                  <a:pt x="1161221" y="866996"/>
                  <a:pt x="1160733" y="867729"/>
                </a:cubicBezTo>
                <a:cubicBezTo>
                  <a:pt x="1160977" y="871146"/>
                  <a:pt x="1166835" y="868949"/>
                  <a:pt x="1167324" y="867240"/>
                </a:cubicBezTo>
                <a:cubicBezTo>
                  <a:pt x="1165127" y="866264"/>
                  <a:pt x="1164394" y="865776"/>
                  <a:pt x="1165615" y="863579"/>
                </a:cubicBezTo>
                <a:cubicBezTo>
                  <a:pt x="1163662" y="862847"/>
                  <a:pt x="1160733" y="863091"/>
                  <a:pt x="1160489" y="860894"/>
                </a:cubicBezTo>
                <a:close/>
                <a:moveTo>
                  <a:pt x="491969" y="859813"/>
                </a:moveTo>
                <a:lnTo>
                  <a:pt x="491684" y="860003"/>
                </a:lnTo>
                <a:lnTo>
                  <a:pt x="492179" y="859918"/>
                </a:lnTo>
                <a:close/>
                <a:moveTo>
                  <a:pt x="1146576" y="859430"/>
                </a:moveTo>
                <a:cubicBezTo>
                  <a:pt x="1142915" y="859674"/>
                  <a:pt x="1142426" y="859674"/>
                  <a:pt x="1140230" y="861138"/>
                </a:cubicBezTo>
                <a:cubicBezTo>
                  <a:pt x="1141206" y="861626"/>
                  <a:pt x="1141450" y="862359"/>
                  <a:pt x="1141450" y="863823"/>
                </a:cubicBezTo>
                <a:cubicBezTo>
                  <a:pt x="1143403" y="863579"/>
                  <a:pt x="1144867" y="862603"/>
                  <a:pt x="1146576" y="862115"/>
                </a:cubicBezTo>
                <a:cubicBezTo>
                  <a:pt x="1146576" y="861382"/>
                  <a:pt x="1146576" y="860406"/>
                  <a:pt x="1146576" y="859430"/>
                </a:cubicBezTo>
                <a:close/>
                <a:moveTo>
                  <a:pt x="483081" y="859429"/>
                </a:moveTo>
                <a:lnTo>
                  <a:pt x="487023" y="860802"/>
                </a:lnTo>
                <a:lnTo>
                  <a:pt x="491051" y="860111"/>
                </a:lnTo>
                <a:lnTo>
                  <a:pt x="485589" y="859429"/>
                </a:lnTo>
                <a:close/>
                <a:moveTo>
                  <a:pt x="481684" y="858942"/>
                </a:moveTo>
                <a:lnTo>
                  <a:pt x="482240" y="859136"/>
                </a:lnTo>
                <a:lnTo>
                  <a:pt x="482124" y="858942"/>
                </a:lnTo>
                <a:close/>
                <a:moveTo>
                  <a:pt x="1214188" y="858209"/>
                </a:moveTo>
                <a:lnTo>
                  <a:pt x="1212716" y="860734"/>
                </a:lnTo>
                <a:lnTo>
                  <a:pt x="1213700" y="862114"/>
                </a:lnTo>
                <a:cubicBezTo>
                  <a:pt x="1214677" y="862846"/>
                  <a:pt x="1215897" y="863334"/>
                  <a:pt x="1215897" y="864554"/>
                </a:cubicBezTo>
                <a:lnTo>
                  <a:pt x="1215896" y="864556"/>
                </a:lnTo>
                <a:lnTo>
                  <a:pt x="1215897" y="864555"/>
                </a:lnTo>
                <a:lnTo>
                  <a:pt x="1216695" y="865153"/>
                </a:lnTo>
                <a:lnTo>
                  <a:pt x="1217923" y="864627"/>
                </a:lnTo>
                <a:lnTo>
                  <a:pt x="1216385" y="858697"/>
                </a:lnTo>
                <a:cubicBezTo>
                  <a:pt x="1215164" y="859186"/>
                  <a:pt x="1215164" y="858209"/>
                  <a:pt x="1214188" y="858209"/>
                </a:cubicBezTo>
                <a:close/>
                <a:moveTo>
                  <a:pt x="1208574" y="858209"/>
                </a:moveTo>
                <a:cubicBezTo>
                  <a:pt x="1208574" y="859430"/>
                  <a:pt x="1209062" y="859430"/>
                  <a:pt x="1209062" y="859918"/>
                </a:cubicBezTo>
                <a:lnTo>
                  <a:pt x="1209376" y="860231"/>
                </a:lnTo>
                <a:lnTo>
                  <a:pt x="1209795" y="859917"/>
                </a:lnTo>
                <a:close/>
                <a:moveTo>
                  <a:pt x="780934" y="858209"/>
                </a:moveTo>
                <a:cubicBezTo>
                  <a:pt x="780934" y="858697"/>
                  <a:pt x="780934" y="859186"/>
                  <a:pt x="780934" y="859430"/>
                </a:cubicBezTo>
                <a:cubicBezTo>
                  <a:pt x="781178" y="859430"/>
                  <a:pt x="781422" y="859430"/>
                  <a:pt x="781666" y="859430"/>
                </a:cubicBezTo>
                <a:cubicBezTo>
                  <a:pt x="781666" y="859186"/>
                  <a:pt x="781666" y="858697"/>
                  <a:pt x="781666" y="858209"/>
                </a:cubicBezTo>
                <a:cubicBezTo>
                  <a:pt x="781422" y="858209"/>
                  <a:pt x="781178" y="858209"/>
                  <a:pt x="780934" y="858209"/>
                </a:cubicBezTo>
                <a:close/>
                <a:moveTo>
                  <a:pt x="725526" y="858208"/>
                </a:moveTo>
                <a:cubicBezTo>
                  <a:pt x="727479" y="858208"/>
                  <a:pt x="728211" y="859184"/>
                  <a:pt x="729432" y="859917"/>
                </a:cubicBezTo>
                <a:lnTo>
                  <a:pt x="729177" y="860087"/>
                </a:lnTo>
                <a:lnTo>
                  <a:pt x="744322" y="871145"/>
                </a:lnTo>
                <a:cubicBezTo>
                  <a:pt x="744566" y="871389"/>
                  <a:pt x="744566" y="871877"/>
                  <a:pt x="744322" y="872121"/>
                </a:cubicBezTo>
                <a:cubicBezTo>
                  <a:pt x="743833" y="872121"/>
                  <a:pt x="743833" y="872121"/>
                  <a:pt x="743590" y="872121"/>
                </a:cubicBezTo>
                <a:cubicBezTo>
                  <a:pt x="743345" y="872121"/>
                  <a:pt x="743101" y="872121"/>
                  <a:pt x="743101" y="871877"/>
                </a:cubicBezTo>
                <a:lnTo>
                  <a:pt x="728821" y="861642"/>
                </a:lnTo>
                <a:lnTo>
                  <a:pt x="725526" y="862113"/>
                </a:lnTo>
                <a:cubicBezTo>
                  <a:pt x="725526" y="860649"/>
                  <a:pt x="725526" y="859673"/>
                  <a:pt x="725526" y="858208"/>
                </a:cubicBezTo>
                <a:close/>
                <a:moveTo>
                  <a:pt x="514880" y="857963"/>
                </a:moveTo>
                <a:cubicBezTo>
                  <a:pt x="515124" y="858208"/>
                  <a:pt x="516344" y="858208"/>
                  <a:pt x="516344" y="858696"/>
                </a:cubicBezTo>
                <a:lnTo>
                  <a:pt x="511997" y="859382"/>
                </a:lnTo>
                <a:lnTo>
                  <a:pt x="511951" y="859429"/>
                </a:lnTo>
                <a:lnTo>
                  <a:pt x="511950" y="859430"/>
                </a:lnTo>
                <a:lnTo>
                  <a:pt x="519761" y="861138"/>
                </a:lnTo>
                <a:lnTo>
                  <a:pt x="520006" y="860525"/>
                </a:lnTo>
                <a:lnTo>
                  <a:pt x="520006" y="859916"/>
                </a:lnTo>
                <a:lnTo>
                  <a:pt x="520361" y="857963"/>
                </a:lnTo>
                <a:close/>
                <a:moveTo>
                  <a:pt x="530710" y="857790"/>
                </a:moveTo>
                <a:lnTo>
                  <a:pt x="530501" y="858208"/>
                </a:lnTo>
                <a:lnTo>
                  <a:pt x="521932" y="858208"/>
                </a:lnTo>
                <a:lnTo>
                  <a:pt x="521715" y="860160"/>
                </a:lnTo>
                <a:lnTo>
                  <a:pt x="521630" y="860671"/>
                </a:lnTo>
                <a:lnTo>
                  <a:pt x="521714" y="860650"/>
                </a:lnTo>
                <a:cubicBezTo>
                  <a:pt x="524399" y="865044"/>
                  <a:pt x="533186" y="863091"/>
                  <a:pt x="538800" y="864311"/>
                </a:cubicBezTo>
                <a:lnTo>
                  <a:pt x="546613" y="864311"/>
                </a:lnTo>
                <a:lnTo>
                  <a:pt x="545146" y="863333"/>
                </a:lnTo>
                <a:cubicBezTo>
                  <a:pt x="544902" y="863333"/>
                  <a:pt x="544902" y="863089"/>
                  <a:pt x="544902" y="863089"/>
                </a:cubicBezTo>
                <a:cubicBezTo>
                  <a:pt x="544902" y="862845"/>
                  <a:pt x="545146" y="862357"/>
                  <a:pt x="545390" y="862357"/>
                </a:cubicBezTo>
                <a:lnTo>
                  <a:pt x="548055" y="864311"/>
                </a:lnTo>
                <a:lnTo>
                  <a:pt x="548075" y="864311"/>
                </a:lnTo>
                <a:lnTo>
                  <a:pt x="548319" y="864494"/>
                </a:lnTo>
                <a:lnTo>
                  <a:pt x="548319" y="864310"/>
                </a:lnTo>
                <a:lnTo>
                  <a:pt x="550932" y="862647"/>
                </a:lnTo>
                <a:lnTo>
                  <a:pt x="551004" y="862358"/>
                </a:lnTo>
                <a:lnTo>
                  <a:pt x="551004" y="861625"/>
                </a:lnTo>
                <a:cubicBezTo>
                  <a:pt x="551004" y="861381"/>
                  <a:pt x="551004" y="861381"/>
                  <a:pt x="551004" y="861137"/>
                </a:cubicBezTo>
                <a:lnTo>
                  <a:pt x="551131" y="861009"/>
                </a:lnTo>
                <a:lnTo>
                  <a:pt x="542217" y="859672"/>
                </a:lnTo>
                <a:cubicBezTo>
                  <a:pt x="538312" y="859184"/>
                  <a:pt x="534651" y="858452"/>
                  <a:pt x="530989" y="858208"/>
                </a:cubicBezTo>
                <a:close/>
                <a:moveTo>
                  <a:pt x="1384561" y="857477"/>
                </a:moveTo>
                <a:cubicBezTo>
                  <a:pt x="1383340" y="857233"/>
                  <a:pt x="1382852" y="857477"/>
                  <a:pt x="1382364" y="857965"/>
                </a:cubicBezTo>
                <a:cubicBezTo>
                  <a:pt x="1381876" y="859186"/>
                  <a:pt x="1382364" y="859918"/>
                  <a:pt x="1383584" y="859918"/>
                </a:cubicBezTo>
                <a:cubicBezTo>
                  <a:pt x="1383584" y="859186"/>
                  <a:pt x="1384561" y="859186"/>
                  <a:pt x="1384561" y="857477"/>
                </a:cubicBezTo>
                <a:close/>
                <a:moveTo>
                  <a:pt x="1109719" y="857477"/>
                </a:moveTo>
                <a:cubicBezTo>
                  <a:pt x="1111672" y="859918"/>
                  <a:pt x="1109475" y="863579"/>
                  <a:pt x="1113380" y="864555"/>
                </a:cubicBezTo>
                <a:cubicBezTo>
                  <a:pt x="1114356" y="862847"/>
                  <a:pt x="1110939" y="858209"/>
                  <a:pt x="1113869" y="857477"/>
                </a:cubicBezTo>
                <a:cubicBezTo>
                  <a:pt x="1112892" y="856012"/>
                  <a:pt x="1111428" y="857477"/>
                  <a:pt x="1109719" y="857477"/>
                </a:cubicBezTo>
                <a:close/>
                <a:moveTo>
                  <a:pt x="1334523" y="856745"/>
                </a:moveTo>
                <a:cubicBezTo>
                  <a:pt x="1336232" y="860406"/>
                  <a:pt x="1334523" y="861382"/>
                  <a:pt x="1336232" y="864555"/>
                </a:cubicBezTo>
                <a:lnTo>
                  <a:pt x="1336720" y="864555"/>
                </a:lnTo>
                <a:lnTo>
                  <a:pt x="1336720" y="864554"/>
                </a:lnTo>
                <a:lnTo>
                  <a:pt x="1337697" y="864554"/>
                </a:lnTo>
                <a:lnTo>
                  <a:pt x="1338185" y="864554"/>
                </a:lnTo>
                <a:lnTo>
                  <a:pt x="1338186" y="864554"/>
                </a:lnTo>
                <a:lnTo>
                  <a:pt x="1339893" y="864067"/>
                </a:lnTo>
                <a:cubicBezTo>
                  <a:pt x="1339405" y="859674"/>
                  <a:pt x="1339893" y="853328"/>
                  <a:pt x="1334523" y="856745"/>
                </a:cubicBezTo>
                <a:close/>
                <a:moveTo>
                  <a:pt x="1092389" y="856745"/>
                </a:moveTo>
                <a:cubicBezTo>
                  <a:pt x="1092389" y="857965"/>
                  <a:pt x="1092389" y="858697"/>
                  <a:pt x="1092877" y="859430"/>
                </a:cubicBezTo>
                <a:lnTo>
                  <a:pt x="1094341" y="860162"/>
                </a:lnTo>
                <a:lnTo>
                  <a:pt x="1094586" y="859672"/>
                </a:lnTo>
                <a:lnTo>
                  <a:pt x="1095195" y="859550"/>
                </a:lnTo>
                <a:lnTo>
                  <a:pt x="1095074" y="859430"/>
                </a:lnTo>
                <a:cubicBezTo>
                  <a:pt x="1095074" y="859430"/>
                  <a:pt x="1097514" y="857965"/>
                  <a:pt x="1096782" y="857477"/>
                </a:cubicBezTo>
                <a:cubicBezTo>
                  <a:pt x="1096538" y="857721"/>
                  <a:pt x="1093121" y="857477"/>
                  <a:pt x="1092389" y="856745"/>
                </a:cubicBezTo>
                <a:close/>
                <a:moveTo>
                  <a:pt x="1185386" y="856501"/>
                </a:moveTo>
                <a:cubicBezTo>
                  <a:pt x="1185874" y="858453"/>
                  <a:pt x="1185386" y="861871"/>
                  <a:pt x="1188071" y="862115"/>
                </a:cubicBezTo>
                <a:cubicBezTo>
                  <a:pt x="1188803" y="860406"/>
                  <a:pt x="1188071" y="858209"/>
                  <a:pt x="1187583" y="856501"/>
                </a:cubicBezTo>
                <a:cubicBezTo>
                  <a:pt x="1187094" y="856501"/>
                  <a:pt x="1185874" y="856501"/>
                  <a:pt x="1185386" y="856501"/>
                </a:cubicBezTo>
                <a:close/>
                <a:moveTo>
                  <a:pt x="1060658" y="856501"/>
                </a:moveTo>
                <a:cubicBezTo>
                  <a:pt x="1058461" y="856745"/>
                  <a:pt x="1056508" y="854304"/>
                  <a:pt x="1055776" y="856745"/>
                </a:cubicBezTo>
                <a:cubicBezTo>
                  <a:pt x="1057973" y="858453"/>
                  <a:pt x="1059193" y="861382"/>
                  <a:pt x="1062122" y="862115"/>
                </a:cubicBezTo>
                <a:cubicBezTo>
                  <a:pt x="1062122" y="859918"/>
                  <a:pt x="1060658" y="858453"/>
                  <a:pt x="1060658" y="856501"/>
                </a:cubicBezTo>
                <a:close/>
                <a:moveTo>
                  <a:pt x="530746" y="856305"/>
                </a:moveTo>
                <a:lnTo>
                  <a:pt x="530746" y="856743"/>
                </a:lnTo>
                <a:lnTo>
                  <a:pt x="530746" y="857230"/>
                </a:lnTo>
                <a:lnTo>
                  <a:pt x="531233" y="856743"/>
                </a:lnTo>
                <a:cubicBezTo>
                  <a:pt x="535139" y="857231"/>
                  <a:pt x="538800" y="857719"/>
                  <a:pt x="542706" y="858208"/>
                </a:cubicBezTo>
                <a:lnTo>
                  <a:pt x="551043" y="859458"/>
                </a:lnTo>
                <a:lnTo>
                  <a:pt x="551004" y="859429"/>
                </a:lnTo>
                <a:lnTo>
                  <a:pt x="552713" y="857720"/>
                </a:lnTo>
                <a:lnTo>
                  <a:pt x="552837" y="857409"/>
                </a:lnTo>
                <a:close/>
                <a:moveTo>
                  <a:pt x="975903" y="855824"/>
                </a:moveTo>
                <a:lnTo>
                  <a:pt x="975228" y="856500"/>
                </a:lnTo>
                <a:lnTo>
                  <a:pt x="974984" y="856256"/>
                </a:lnTo>
                <a:lnTo>
                  <a:pt x="974739" y="856256"/>
                </a:lnTo>
                <a:lnTo>
                  <a:pt x="974739" y="856257"/>
                </a:lnTo>
                <a:cubicBezTo>
                  <a:pt x="974739" y="857721"/>
                  <a:pt x="976203" y="859430"/>
                  <a:pt x="976936" y="857477"/>
                </a:cubicBezTo>
                <a:close/>
                <a:moveTo>
                  <a:pt x="1342822" y="855524"/>
                </a:moveTo>
                <a:lnTo>
                  <a:pt x="1343310" y="863822"/>
                </a:lnTo>
                <a:lnTo>
                  <a:pt x="1344286" y="863822"/>
                </a:lnTo>
                <a:lnTo>
                  <a:pt x="1346483" y="863578"/>
                </a:lnTo>
                <a:lnTo>
                  <a:pt x="1346550" y="863595"/>
                </a:lnTo>
                <a:lnTo>
                  <a:pt x="1347459" y="863335"/>
                </a:lnTo>
                <a:cubicBezTo>
                  <a:pt x="1346483" y="860162"/>
                  <a:pt x="1346971" y="855036"/>
                  <a:pt x="1342822" y="855524"/>
                </a:cubicBezTo>
                <a:close/>
                <a:moveTo>
                  <a:pt x="1229078" y="855524"/>
                </a:moveTo>
                <a:cubicBezTo>
                  <a:pt x="1230054" y="856012"/>
                  <a:pt x="1227857" y="855280"/>
                  <a:pt x="1227369" y="856501"/>
                </a:cubicBezTo>
                <a:cubicBezTo>
                  <a:pt x="1226148" y="861382"/>
                  <a:pt x="1231274" y="862115"/>
                  <a:pt x="1229078" y="865044"/>
                </a:cubicBezTo>
                <a:cubicBezTo>
                  <a:pt x="1232250" y="869437"/>
                  <a:pt x="1233471" y="877736"/>
                  <a:pt x="1237132" y="882618"/>
                </a:cubicBezTo>
                <a:cubicBezTo>
                  <a:pt x="1235424" y="885303"/>
                  <a:pt x="1241038" y="889941"/>
                  <a:pt x="1239817" y="893114"/>
                </a:cubicBezTo>
                <a:cubicBezTo>
                  <a:pt x="1240549" y="892870"/>
                  <a:pt x="1240549" y="893114"/>
                  <a:pt x="1240549" y="893846"/>
                </a:cubicBezTo>
                <a:lnTo>
                  <a:pt x="1240549" y="894211"/>
                </a:lnTo>
                <a:lnTo>
                  <a:pt x="1241282" y="894089"/>
                </a:lnTo>
                <a:lnTo>
                  <a:pt x="1241893" y="894211"/>
                </a:lnTo>
                <a:lnTo>
                  <a:pt x="1242014" y="894090"/>
                </a:lnTo>
                <a:lnTo>
                  <a:pt x="1241038" y="893846"/>
                </a:lnTo>
                <a:cubicBezTo>
                  <a:pt x="1241038" y="891893"/>
                  <a:pt x="1243723" y="892870"/>
                  <a:pt x="1243723" y="890917"/>
                </a:cubicBezTo>
                <a:cubicBezTo>
                  <a:pt x="1242746" y="890917"/>
                  <a:pt x="1241526" y="890673"/>
                  <a:pt x="1241038" y="889941"/>
                </a:cubicBezTo>
                <a:cubicBezTo>
                  <a:pt x="1241526" y="888964"/>
                  <a:pt x="1242746" y="888476"/>
                  <a:pt x="1242014" y="886767"/>
                </a:cubicBezTo>
                <a:cubicBezTo>
                  <a:pt x="1239329" y="885303"/>
                  <a:pt x="1239817" y="878713"/>
                  <a:pt x="1239329" y="876272"/>
                </a:cubicBezTo>
                <a:cubicBezTo>
                  <a:pt x="1238841" y="875295"/>
                  <a:pt x="1237132" y="875539"/>
                  <a:pt x="1237132" y="874075"/>
                </a:cubicBezTo>
                <a:cubicBezTo>
                  <a:pt x="1238841" y="875295"/>
                  <a:pt x="1238109" y="873343"/>
                  <a:pt x="1238109" y="872122"/>
                </a:cubicBezTo>
                <a:cubicBezTo>
                  <a:pt x="1237132" y="871634"/>
                  <a:pt x="1235912" y="871634"/>
                  <a:pt x="1235424" y="872366"/>
                </a:cubicBezTo>
                <a:cubicBezTo>
                  <a:pt x="1235424" y="871390"/>
                  <a:pt x="1236644" y="871146"/>
                  <a:pt x="1236644" y="869193"/>
                </a:cubicBezTo>
                <a:lnTo>
                  <a:pt x="1234564" y="865899"/>
                </a:lnTo>
                <a:lnTo>
                  <a:pt x="1234204" y="866019"/>
                </a:lnTo>
                <a:lnTo>
                  <a:pt x="1233715" y="865531"/>
                </a:lnTo>
                <a:lnTo>
                  <a:pt x="1233715" y="864555"/>
                </a:lnTo>
                <a:lnTo>
                  <a:pt x="1233715" y="864554"/>
                </a:lnTo>
                <a:lnTo>
                  <a:pt x="1233227" y="864066"/>
                </a:lnTo>
                <a:lnTo>
                  <a:pt x="1233715" y="863822"/>
                </a:lnTo>
                <a:lnTo>
                  <a:pt x="1234204" y="863822"/>
                </a:lnTo>
                <a:lnTo>
                  <a:pt x="1234936" y="864310"/>
                </a:lnTo>
                <a:lnTo>
                  <a:pt x="1234936" y="864553"/>
                </a:lnTo>
                <a:lnTo>
                  <a:pt x="1237132" y="860894"/>
                </a:lnTo>
                <a:cubicBezTo>
                  <a:pt x="1234935" y="860894"/>
                  <a:pt x="1234203" y="859918"/>
                  <a:pt x="1235424" y="857965"/>
                </a:cubicBezTo>
                <a:cubicBezTo>
                  <a:pt x="1233715" y="857233"/>
                  <a:pt x="1230298" y="854548"/>
                  <a:pt x="1229078" y="855524"/>
                </a:cubicBezTo>
                <a:close/>
                <a:moveTo>
                  <a:pt x="317456" y="855093"/>
                </a:moveTo>
                <a:lnTo>
                  <a:pt x="317170" y="855523"/>
                </a:lnTo>
                <a:lnTo>
                  <a:pt x="316923" y="855523"/>
                </a:lnTo>
                <a:lnTo>
                  <a:pt x="316925" y="855524"/>
                </a:lnTo>
                <a:cubicBezTo>
                  <a:pt x="316925" y="856012"/>
                  <a:pt x="316925" y="856501"/>
                  <a:pt x="316925" y="856989"/>
                </a:cubicBezTo>
                <a:cubicBezTo>
                  <a:pt x="320342" y="858453"/>
                  <a:pt x="320830" y="862603"/>
                  <a:pt x="324491" y="863335"/>
                </a:cubicBezTo>
                <a:cubicBezTo>
                  <a:pt x="325224" y="861138"/>
                  <a:pt x="323271" y="861626"/>
                  <a:pt x="322539" y="860406"/>
                </a:cubicBezTo>
                <a:close/>
                <a:moveTo>
                  <a:pt x="316193" y="855034"/>
                </a:moveTo>
                <a:lnTo>
                  <a:pt x="316192" y="855036"/>
                </a:lnTo>
                <a:lnTo>
                  <a:pt x="316193" y="855037"/>
                </a:lnTo>
                <a:close/>
                <a:moveTo>
                  <a:pt x="1076951" y="853877"/>
                </a:moveTo>
                <a:cubicBezTo>
                  <a:pt x="1075486" y="854060"/>
                  <a:pt x="1073716" y="854670"/>
                  <a:pt x="1072129" y="854548"/>
                </a:cubicBezTo>
                <a:cubicBezTo>
                  <a:pt x="1071641" y="857477"/>
                  <a:pt x="1075791" y="856745"/>
                  <a:pt x="1073106" y="858697"/>
                </a:cubicBezTo>
                <a:cubicBezTo>
                  <a:pt x="1076035" y="858697"/>
                  <a:pt x="1079696" y="858697"/>
                  <a:pt x="1079941" y="855768"/>
                </a:cubicBezTo>
                <a:cubicBezTo>
                  <a:pt x="1079575" y="853937"/>
                  <a:pt x="1078415" y="853693"/>
                  <a:pt x="1076951" y="853877"/>
                </a:cubicBezTo>
                <a:close/>
                <a:moveTo>
                  <a:pt x="1123388" y="853572"/>
                </a:moveTo>
                <a:cubicBezTo>
                  <a:pt x="1121679" y="856501"/>
                  <a:pt x="1124853" y="858453"/>
                  <a:pt x="1124608" y="861626"/>
                </a:cubicBezTo>
                <a:cubicBezTo>
                  <a:pt x="1126561" y="861871"/>
                  <a:pt x="1127049" y="861138"/>
                  <a:pt x="1128025" y="860406"/>
                </a:cubicBezTo>
                <a:cubicBezTo>
                  <a:pt x="1127293" y="857721"/>
                  <a:pt x="1127537" y="857965"/>
                  <a:pt x="1128025" y="855280"/>
                </a:cubicBezTo>
                <a:cubicBezTo>
                  <a:pt x="1127049" y="854060"/>
                  <a:pt x="1125340" y="853816"/>
                  <a:pt x="1123388" y="853572"/>
                </a:cubicBezTo>
                <a:close/>
                <a:moveTo>
                  <a:pt x="974007" y="853572"/>
                </a:moveTo>
                <a:lnTo>
                  <a:pt x="974007" y="854547"/>
                </a:lnTo>
                <a:lnTo>
                  <a:pt x="975122" y="854732"/>
                </a:lnTo>
                <a:lnTo>
                  <a:pt x="974983" y="854548"/>
                </a:lnTo>
                <a:cubicBezTo>
                  <a:pt x="975227" y="854548"/>
                  <a:pt x="975227" y="854548"/>
                  <a:pt x="975715" y="854548"/>
                </a:cubicBezTo>
                <a:cubicBezTo>
                  <a:pt x="975715" y="854304"/>
                  <a:pt x="975715" y="853816"/>
                  <a:pt x="975715" y="853572"/>
                </a:cubicBezTo>
                <a:cubicBezTo>
                  <a:pt x="974983" y="853572"/>
                  <a:pt x="974739" y="853572"/>
                  <a:pt x="974007" y="853572"/>
                </a:cubicBezTo>
                <a:close/>
                <a:moveTo>
                  <a:pt x="1161059" y="853489"/>
                </a:moveTo>
                <a:lnTo>
                  <a:pt x="1160978" y="853570"/>
                </a:lnTo>
                <a:lnTo>
                  <a:pt x="1160060" y="853754"/>
                </a:lnTo>
                <a:lnTo>
                  <a:pt x="1160245" y="853816"/>
                </a:lnTo>
                <a:cubicBezTo>
                  <a:pt x="1160245" y="854304"/>
                  <a:pt x="1159757" y="854304"/>
                  <a:pt x="1159757" y="854792"/>
                </a:cubicBezTo>
                <a:cubicBezTo>
                  <a:pt x="1161953" y="854304"/>
                  <a:pt x="1161465" y="856501"/>
                  <a:pt x="1163662" y="856012"/>
                </a:cubicBezTo>
                <a:cubicBezTo>
                  <a:pt x="1163662" y="854304"/>
                  <a:pt x="1161709" y="854548"/>
                  <a:pt x="1160977" y="853816"/>
                </a:cubicBezTo>
                <a:close/>
                <a:moveTo>
                  <a:pt x="1357223" y="853083"/>
                </a:moveTo>
                <a:cubicBezTo>
                  <a:pt x="1354538" y="854304"/>
                  <a:pt x="1357223" y="858697"/>
                  <a:pt x="1355514" y="861138"/>
                </a:cubicBezTo>
                <a:cubicBezTo>
                  <a:pt x="1356735" y="861871"/>
                  <a:pt x="1357955" y="862359"/>
                  <a:pt x="1359908" y="862115"/>
                </a:cubicBezTo>
                <a:cubicBezTo>
                  <a:pt x="1358687" y="860162"/>
                  <a:pt x="1360884" y="857477"/>
                  <a:pt x="1359176" y="853816"/>
                </a:cubicBezTo>
                <a:cubicBezTo>
                  <a:pt x="1358687" y="854060"/>
                  <a:pt x="1358687" y="853083"/>
                  <a:pt x="1357711" y="853083"/>
                </a:cubicBezTo>
                <a:close/>
                <a:moveTo>
                  <a:pt x="462889" y="852839"/>
                </a:moveTo>
                <a:cubicBezTo>
                  <a:pt x="462889" y="853572"/>
                  <a:pt x="462401" y="853572"/>
                  <a:pt x="462401" y="854060"/>
                </a:cubicBezTo>
                <a:cubicBezTo>
                  <a:pt x="463133" y="854060"/>
                  <a:pt x="464353" y="854060"/>
                  <a:pt x="463865" y="852839"/>
                </a:cubicBezTo>
                <a:cubicBezTo>
                  <a:pt x="463377" y="852839"/>
                  <a:pt x="463133" y="852839"/>
                  <a:pt x="462889" y="852839"/>
                </a:cubicBezTo>
                <a:close/>
                <a:moveTo>
                  <a:pt x="314077" y="851944"/>
                </a:moveTo>
                <a:lnTo>
                  <a:pt x="313957" y="852094"/>
                </a:lnTo>
                <a:lnTo>
                  <a:pt x="313996" y="852107"/>
                </a:lnTo>
                <a:lnTo>
                  <a:pt x="315338" y="853205"/>
                </a:lnTo>
                <a:lnTo>
                  <a:pt x="316344" y="854211"/>
                </a:lnTo>
                <a:lnTo>
                  <a:pt x="316473" y="854134"/>
                </a:lnTo>
                <a:lnTo>
                  <a:pt x="315338" y="853205"/>
                </a:lnTo>
                <a:close/>
                <a:moveTo>
                  <a:pt x="850011" y="851861"/>
                </a:moveTo>
                <a:lnTo>
                  <a:pt x="861549" y="856100"/>
                </a:lnTo>
                <a:lnTo>
                  <a:pt x="861727" y="856011"/>
                </a:lnTo>
                <a:cubicBezTo>
                  <a:pt x="873931" y="862113"/>
                  <a:pt x="887112" y="867727"/>
                  <a:pt x="899805" y="872853"/>
                </a:cubicBezTo>
                <a:cubicBezTo>
                  <a:pt x="914938" y="878955"/>
                  <a:pt x="930804" y="885545"/>
                  <a:pt x="945693" y="893845"/>
                </a:cubicBezTo>
                <a:cubicBezTo>
                  <a:pt x="945937" y="894089"/>
                  <a:pt x="946182" y="894577"/>
                  <a:pt x="945937" y="894821"/>
                </a:cubicBezTo>
                <a:cubicBezTo>
                  <a:pt x="945693" y="895065"/>
                  <a:pt x="945449" y="895309"/>
                  <a:pt x="945205" y="895309"/>
                </a:cubicBezTo>
                <a:cubicBezTo>
                  <a:pt x="930072" y="887254"/>
                  <a:pt x="914206" y="880664"/>
                  <a:pt x="899073" y="874562"/>
                </a:cubicBezTo>
                <a:cubicBezTo>
                  <a:pt x="886624" y="868948"/>
                  <a:pt x="873688" y="863578"/>
                  <a:pt x="860995" y="857720"/>
                </a:cubicBezTo>
                <a:lnTo>
                  <a:pt x="860989" y="857687"/>
                </a:lnTo>
                <a:lnTo>
                  <a:pt x="850011" y="853570"/>
                </a:lnTo>
                <a:cubicBezTo>
                  <a:pt x="850011" y="852838"/>
                  <a:pt x="850011" y="852350"/>
                  <a:pt x="850011" y="851861"/>
                </a:cubicBezTo>
                <a:close/>
                <a:moveTo>
                  <a:pt x="1095318" y="850887"/>
                </a:moveTo>
                <a:cubicBezTo>
                  <a:pt x="1093609" y="851131"/>
                  <a:pt x="1092145" y="851619"/>
                  <a:pt x="1090924" y="852107"/>
                </a:cubicBezTo>
                <a:cubicBezTo>
                  <a:pt x="1090680" y="853816"/>
                  <a:pt x="1091656" y="853572"/>
                  <a:pt x="1091412" y="854792"/>
                </a:cubicBezTo>
                <a:cubicBezTo>
                  <a:pt x="1093609" y="855036"/>
                  <a:pt x="1095074" y="854304"/>
                  <a:pt x="1096294" y="853816"/>
                </a:cubicBezTo>
                <a:cubicBezTo>
                  <a:pt x="1096294" y="852351"/>
                  <a:pt x="1095562" y="852107"/>
                  <a:pt x="1095318" y="850887"/>
                </a:cubicBezTo>
                <a:close/>
                <a:moveTo>
                  <a:pt x="1341357" y="850643"/>
                </a:moveTo>
                <a:cubicBezTo>
                  <a:pt x="1341846" y="851131"/>
                  <a:pt x="1341601" y="852595"/>
                  <a:pt x="1341846" y="852595"/>
                </a:cubicBezTo>
                <a:cubicBezTo>
                  <a:pt x="1342578" y="852107"/>
                  <a:pt x="1343066" y="852107"/>
                  <a:pt x="1343554" y="852107"/>
                </a:cubicBezTo>
                <a:cubicBezTo>
                  <a:pt x="1344286" y="850643"/>
                  <a:pt x="1343066" y="850398"/>
                  <a:pt x="1341357" y="850643"/>
                </a:cubicBezTo>
                <a:close/>
                <a:moveTo>
                  <a:pt x="479182" y="849803"/>
                </a:moveTo>
                <a:lnTo>
                  <a:pt x="473385" y="850154"/>
                </a:lnTo>
                <a:cubicBezTo>
                  <a:pt x="472896" y="851863"/>
                  <a:pt x="469967" y="853572"/>
                  <a:pt x="470944" y="855280"/>
                </a:cubicBezTo>
                <a:cubicBezTo>
                  <a:pt x="475337" y="855768"/>
                  <a:pt x="480463" y="855524"/>
                  <a:pt x="483880" y="857477"/>
                </a:cubicBezTo>
                <a:lnTo>
                  <a:pt x="483515" y="857720"/>
                </a:lnTo>
                <a:lnTo>
                  <a:pt x="485589" y="857720"/>
                </a:lnTo>
                <a:cubicBezTo>
                  <a:pt x="487542" y="857964"/>
                  <a:pt x="489495" y="857964"/>
                  <a:pt x="491447" y="858452"/>
                </a:cubicBezTo>
                <a:lnTo>
                  <a:pt x="491796" y="859034"/>
                </a:lnTo>
                <a:lnTo>
                  <a:pt x="491935" y="858942"/>
                </a:lnTo>
                <a:lnTo>
                  <a:pt x="491691" y="857721"/>
                </a:lnTo>
                <a:cubicBezTo>
                  <a:pt x="494864" y="857599"/>
                  <a:pt x="498220" y="858575"/>
                  <a:pt x="501454" y="859246"/>
                </a:cubicBezTo>
                <a:lnTo>
                  <a:pt x="510386" y="858945"/>
                </a:lnTo>
                <a:lnTo>
                  <a:pt x="510486" y="858696"/>
                </a:lnTo>
                <a:lnTo>
                  <a:pt x="510730" y="858208"/>
                </a:lnTo>
                <a:lnTo>
                  <a:pt x="510730" y="857475"/>
                </a:lnTo>
                <a:cubicBezTo>
                  <a:pt x="505361" y="857231"/>
                  <a:pt x="499746" y="857231"/>
                  <a:pt x="491936" y="856743"/>
                </a:cubicBezTo>
                <a:cubicBezTo>
                  <a:pt x="488762" y="856499"/>
                  <a:pt x="484613" y="856499"/>
                  <a:pt x="484125" y="853570"/>
                </a:cubicBezTo>
                <a:cubicBezTo>
                  <a:pt x="489128" y="851983"/>
                  <a:pt x="495169" y="852227"/>
                  <a:pt x="501332" y="852746"/>
                </a:cubicBezTo>
                <a:lnTo>
                  <a:pt x="518977" y="853556"/>
                </a:lnTo>
                <a:lnTo>
                  <a:pt x="518785" y="852594"/>
                </a:lnTo>
                <a:lnTo>
                  <a:pt x="518785" y="850876"/>
                </a:lnTo>
                <a:lnTo>
                  <a:pt x="479975" y="850397"/>
                </a:lnTo>
                <a:close/>
                <a:moveTo>
                  <a:pt x="1182701" y="849666"/>
                </a:moveTo>
                <a:cubicBezTo>
                  <a:pt x="1182701" y="851619"/>
                  <a:pt x="1184166" y="852107"/>
                  <a:pt x="1184166" y="854304"/>
                </a:cubicBezTo>
                <a:cubicBezTo>
                  <a:pt x="1185386" y="854548"/>
                  <a:pt x="1186606" y="854304"/>
                  <a:pt x="1187094" y="853816"/>
                </a:cubicBezTo>
                <a:cubicBezTo>
                  <a:pt x="1187094" y="851131"/>
                  <a:pt x="1184897" y="848446"/>
                  <a:pt x="1182701" y="849666"/>
                </a:cubicBezTo>
                <a:close/>
                <a:moveTo>
                  <a:pt x="776052" y="848934"/>
                </a:moveTo>
                <a:cubicBezTo>
                  <a:pt x="777272" y="851619"/>
                  <a:pt x="780202" y="855280"/>
                  <a:pt x="782887" y="854548"/>
                </a:cubicBezTo>
                <a:cubicBezTo>
                  <a:pt x="780690" y="852839"/>
                  <a:pt x="780202" y="846981"/>
                  <a:pt x="776052" y="848934"/>
                </a:cubicBezTo>
                <a:close/>
                <a:moveTo>
                  <a:pt x="522691" y="848932"/>
                </a:moveTo>
                <a:lnTo>
                  <a:pt x="521714" y="849909"/>
                </a:lnTo>
                <a:lnTo>
                  <a:pt x="520493" y="850519"/>
                </a:lnTo>
                <a:lnTo>
                  <a:pt x="520493" y="852106"/>
                </a:lnTo>
                <a:lnTo>
                  <a:pt x="520704" y="853581"/>
                </a:lnTo>
                <a:lnTo>
                  <a:pt x="520738" y="853570"/>
                </a:lnTo>
                <a:lnTo>
                  <a:pt x="522446" y="852838"/>
                </a:lnTo>
                <a:lnTo>
                  <a:pt x="523829" y="850072"/>
                </a:lnTo>
                <a:lnTo>
                  <a:pt x="524155" y="848932"/>
                </a:lnTo>
                <a:close/>
                <a:moveTo>
                  <a:pt x="1247384" y="848446"/>
                </a:moveTo>
                <a:cubicBezTo>
                  <a:pt x="1247872" y="850398"/>
                  <a:pt x="1245187" y="849178"/>
                  <a:pt x="1245675" y="850887"/>
                </a:cubicBezTo>
                <a:cubicBezTo>
                  <a:pt x="1247872" y="851863"/>
                  <a:pt x="1251533" y="854792"/>
                  <a:pt x="1253242" y="851619"/>
                </a:cubicBezTo>
                <a:cubicBezTo>
                  <a:pt x="1252266" y="849666"/>
                  <a:pt x="1250069" y="848690"/>
                  <a:pt x="1247384" y="848446"/>
                </a:cubicBezTo>
                <a:close/>
                <a:moveTo>
                  <a:pt x="1139742" y="848446"/>
                </a:moveTo>
                <a:cubicBezTo>
                  <a:pt x="1138765" y="850154"/>
                  <a:pt x="1143403" y="850887"/>
                  <a:pt x="1142671" y="848934"/>
                </a:cubicBezTo>
                <a:cubicBezTo>
                  <a:pt x="1142426" y="847958"/>
                  <a:pt x="1140474" y="847714"/>
                  <a:pt x="1139742" y="848446"/>
                </a:cubicBezTo>
                <a:close/>
                <a:moveTo>
                  <a:pt x="530013" y="848444"/>
                </a:moveTo>
                <a:lnTo>
                  <a:pt x="525132" y="851616"/>
                </a:lnTo>
                <a:lnTo>
                  <a:pt x="525132" y="851618"/>
                </a:lnTo>
                <a:lnTo>
                  <a:pt x="524011" y="854082"/>
                </a:lnTo>
                <a:lnTo>
                  <a:pt x="524155" y="854058"/>
                </a:lnTo>
                <a:cubicBezTo>
                  <a:pt x="526108" y="854058"/>
                  <a:pt x="528305" y="854058"/>
                  <a:pt x="530013" y="854058"/>
                </a:cubicBezTo>
                <a:lnTo>
                  <a:pt x="529929" y="854563"/>
                </a:lnTo>
                <a:lnTo>
                  <a:pt x="553942" y="855514"/>
                </a:lnTo>
                <a:lnTo>
                  <a:pt x="554666" y="854791"/>
                </a:lnTo>
                <a:lnTo>
                  <a:pt x="554990" y="854884"/>
                </a:lnTo>
                <a:lnTo>
                  <a:pt x="555154" y="852594"/>
                </a:lnTo>
                <a:lnTo>
                  <a:pt x="555227" y="852228"/>
                </a:lnTo>
                <a:lnTo>
                  <a:pt x="547343" y="849909"/>
                </a:lnTo>
                <a:cubicBezTo>
                  <a:pt x="546123" y="849665"/>
                  <a:pt x="544414" y="849176"/>
                  <a:pt x="543193" y="848932"/>
                </a:cubicBezTo>
                <a:lnTo>
                  <a:pt x="543182" y="848914"/>
                </a:lnTo>
                <a:close/>
                <a:moveTo>
                  <a:pt x="1356247" y="847958"/>
                </a:moveTo>
                <a:cubicBezTo>
                  <a:pt x="1356735" y="849178"/>
                  <a:pt x="1355514" y="849178"/>
                  <a:pt x="1355514" y="850643"/>
                </a:cubicBezTo>
                <a:lnTo>
                  <a:pt x="1357222" y="851618"/>
                </a:lnTo>
                <a:lnTo>
                  <a:pt x="1357223" y="851618"/>
                </a:lnTo>
                <a:lnTo>
                  <a:pt x="1357955" y="851618"/>
                </a:lnTo>
                <a:close/>
                <a:moveTo>
                  <a:pt x="1074662" y="847469"/>
                </a:moveTo>
                <a:cubicBezTo>
                  <a:pt x="1072801" y="847652"/>
                  <a:pt x="1070909" y="848934"/>
                  <a:pt x="1070909" y="850887"/>
                </a:cubicBezTo>
                <a:cubicBezTo>
                  <a:pt x="1072862" y="852107"/>
                  <a:pt x="1076767" y="851863"/>
                  <a:pt x="1078232" y="850643"/>
                </a:cubicBezTo>
                <a:cubicBezTo>
                  <a:pt x="1078354" y="848202"/>
                  <a:pt x="1076524" y="847286"/>
                  <a:pt x="1074662" y="847469"/>
                </a:cubicBezTo>
                <a:close/>
                <a:moveTo>
                  <a:pt x="1420930" y="847225"/>
                </a:moveTo>
                <a:cubicBezTo>
                  <a:pt x="1420930" y="847714"/>
                  <a:pt x="1420930" y="848202"/>
                  <a:pt x="1420930" y="848446"/>
                </a:cubicBezTo>
                <a:cubicBezTo>
                  <a:pt x="1421662" y="848446"/>
                  <a:pt x="1421662" y="848446"/>
                  <a:pt x="1422150" y="848446"/>
                </a:cubicBezTo>
                <a:cubicBezTo>
                  <a:pt x="1422150" y="848202"/>
                  <a:pt x="1422150" y="847714"/>
                  <a:pt x="1422150" y="847225"/>
                </a:cubicBezTo>
                <a:cubicBezTo>
                  <a:pt x="1421662" y="847225"/>
                  <a:pt x="1421662" y="847225"/>
                  <a:pt x="1420930" y="847225"/>
                </a:cubicBezTo>
                <a:close/>
                <a:moveTo>
                  <a:pt x="175354" y="847225"/>
                </a:moveTo>
                <a:cubicBezTo>
                  <a:pt x="167299" y="859918"/>
                  <a:pt x="162662" y="878713"/>
                  <a:pt x="155828" y="890917"/>
                </a:cubicBezTo>
                <a:cubicBezTo>
                  <a:pt x="155583" y="892626"/>
                  <a:pt x="156560" y="892381"/>
                  <a:pt x="156316" y="893602"/>
                </a:cubicBezTo>
                <a:cubicBezTo>
                  <a:pt x="155583" y="894578"/>
                  <a:pt x="153874" y="895066"/>
                  <a:pt x="153874" y="896775"/>
                </a:cubicBezTo>
                <a:cubicBezTo>
                  <a:pt x="154607" y="898728"/>
                  <a:pt x="152899" y="902145"/>
                  <a:pt x="151190" y="902877"/>
                </a:cubicBezTo>
                <a:cubicBezTo>
                  <a:pt x="152655" y="906050"/>
                  <a:pt x="150946" y="908491"/>
                  <a:pt x="148994" y="909712"/>
                </a:cubicBezTo>
                <a:cubicBezTo>
                  <a:pt x="148994" y="911176"/>
                  <a:pt x="148994" y="912152"/>
                  <a:pt x="148994" y="913617"/>
                </a:cubicBezTo>
                <a:cubicBezTo>
                  <a:pt x="146552" y="914593"/>
                  <a:pt x="146552" y="918255"/>
                  <a:pt x="144844" y="920207"/>
                </a:cubicBezTo>
                <a:cubicBezTo>
                  <a:pt x="144600" y="919963"/>
                  <a:pt x="142403" y="919231"/>
                  <a:pt x="142159" y="920207"/>
                </a:cubicBezTo>
                <a:cubicBezTo>
                  <a:pt x="146552" y="922160"/>
                  <a:pt x="149481" y="925333"/>
                  <a:pt x="154363" y="927042"/>
                </a:cubicBezTo>
                <a:cubicBezTo>
                  <a:pt x="153874" y="925577"/>
                  <a:pt x="154851" y="925577"/>
                  <a:pt x="154851" y="924113"/>
                </a:cubicBezTo>
                <a:cubicBezTo>
                  <a:pt x="152655" y="923869"/>
                  <a:pt x="150702" y="923380"/>
                  <a:pt x="149969" y="921672"/>
                </a:cubicBezTo>
                <a:cubicBezTo>
                  <a:pt x="153874" y="917522"/>
                  <a:pt x="153874" y="910932"/>
                  <a:pt x="157292" y="908491"/>
                </a:cubicBezTo>
                <a:cubicBezTo>
                  <a:pt x="156804" y="908491"/>
                  <a:pt x="156804" y="908247"/>
                  <a:pt x="156804" y="908003"/>
                </a:cubicBezTo>
                <a:cubicBezTo>
                  <a:pt x="160221" y="900192"/>
                  <a:pt x="163882" y="892870"/>
                  <a:pt x="167055" y="884815"/>
                </a:cubicBezTo>
                <a:cubicBezTo>
                  <a:pt x="167544" y="884815"/>
                  <a:pt x="168032" y="884815"/>
                  <a:pt x="168520" y="884815"/>
                </a:cubicBezTo>
                <a:cubicBezTo>
                  <a:pt x="168520" y="880177"/>
                  <a:pt x="170473" y="876760"/>
                  <a:pt x="172181" y="873099"/>
                </a:cubicBezTo>
                <a:cubicBezTo>
                  <a:pt x="173158" y="871390"/>
                  <a:pt x="173402" y="869681"/>
                  <a:pt x="174379" y="867729"/>
                </a:cubicBezTo>
                <a:cubicBezTo>
                  <a:pt x="175110" y="866508"/>
                  <a:pt x="176575" y="865044"/>
                  <a:pt x="177063" y="863579"/>
                </a:cubicBezTo>
                <a:cubicBezTo>
                  <a:pt x="177796" y="860650"/>
                  <a:pt x="177307" y="857965"/>
                  <a:pt x="179992" y="856989"/>
                </a:cubicBezTo>
                <a:cubicBezTo>
                  <a:pt x="183410" y="856989"/>
                  <a:pt x="183897" y="859918"/>
                  <a:pt x="186827" y="860650"/>
                </a:cubicBezTo>
                <a:lnTo>
                  <a:pt x="186601" y="861329"/>
                </a:lnTo>
                <a:lnTo>
                  <a:pt x="187315" y="861186"/>
                </a:lnTo>
                <a:lnTo>
                  <a:pt x="187315" y="861138"/>
                </a:lnTo>
                <a:cubicBezTo>
                  <a:pt x="183166" y="856501"/>
                  <a:pt x="180968" y="850398"/>
                  <a:pt x="175354" y="847225"/>
                </a:cubicBezTo>
                <a:close/>
                <a:moveTo>
                  <a:pt x="669317" y="847154"/>
                </a:moveTo>
                <a:lnTo>
                  <a:pt x="668898" y="848202"/>
                </a:lnTo>
                <a:lnTo>
                  <a:pt x="670038" y="847387"/>
                </a:lnTo>
                <a:lnTo>
                  <a:pt x="669387" y="847224"/>
                </a:lnTo>
                <a:close/>
                <a:moveTo>
                  <a:pt x="1331848" y="845379"/>
                </a:moveTo>
                <a:lnTo>
                  <a:pt x="1331594" y="845759"/>
                </a:lnTo>
                <a:lnTo>
                  <a:pt x="1331362" y="845817"/>
                </a:lnTo>
                <a:lnTo>
                  <a:pt x="1332326" y="850643"/>
                </a:lnTo>
                <a:close/>
                <a:moveTo>
                  <a:pt x="1233227" y="845029"/>
                </a:moveTo>
                <a:cubicBezTo>
                  <a:pt x="1232006" y="843320"/>
                  <a:pt x="1230298" y="846737"/>
                  <a:pt x="1233227" y="846249"/>
                </a:cubicBezTo>
                <a:cubicBezTo>
                  <a:pt x="1233227" y="846005"/>
                  <a:pt x="1233227" y="845761"/>
                  <a:pt x="1233227" y="845029"/>
                </a:cubicBezTo>
                <a:close/>
                <a:moveTo>
                  <a:pt x="1154387" y="844784"/>
                </a:moveTo>
                <a:cubicBezTo>
                  <a:pt x="1155851" y="848446"/>
                  <a:pt x="1155607" y="850887"/>
                  <a:pt x="1157072" y="853083"/>
                </a:cubicBezTo>
                <a:cubicBezTo>
                  <a:pt x="1157316" y="852595"/>
                  <a:pt x="1158048" y="852839"/>
                  <a:pt x="1158781" y="852595"/>
                </a:cubicBezTo>
                <a:lnTo>
                  <a:pt x="1158923" y="852785"/>
                </a:lnTo>
                <a:lnTo>
                  <a:pt x="1160734" y="852106"/>
                </a:lnTo>
                <a:lnTo>
                  <a:pt x="1160735" y="852106"/>
                </a:lnTo>
                <a:lnTo>
                  <a:pt x="1161709" y="851619"/>
                </a:lnTo>
                <a:cubicBezTo>
                  <a:pt x="1161709" y="848202"/>
                  <a:pt x="1159268" y="841123"/>
                  <a:pt x="1154387" y="844784"/>
                </a:cubicBezTo>
                <a:close/>
                <a:moveTo>
                  <a:pt x="307747" y="844735"/>
                </a:moveTo>
                <a:lnTo>
                  <a:pt x="307649" y="844784"/>
                </a:lnTo>
                <a:cubicBezTo>
                  <a:pt x="310090" y="846005"/>
                  <a:pt x="312287" y="847714"/>
                  <a:pt x="313264" y="850643"/>
                </a:cubicBezTo>
                <a:lnTo>
                  <a:pt x="313283" y="850643"/>
                </a:lnTo>
                <a:lnTo>
                  <a:pt x="313508" y="850887"/>
                </a:lnTo>
                <a:lnTo>
                  <a:pt x="313346" y="851535"/>
                </a:lnTo>
                <a:lnTo>
                  <a:pt x="313915" y="850966"/>
                </a:lnTo>
                <a:lnTo>
                  <a:pt x="313996" y="850643"/>
                </a:lnTo>
                <a:lnTo>
                  <a:pt x="313283" y="850643"/>
                </a:lnTo>
                <a:lnTo>
                  <a:pt x="307894" y="844784"/>
                </a:lnTo>
                <a:close/>
                <a:moveTo>
                  <a:pt x="773611" y="844052"/>
                </a:moveTo>
                <a:cubicBezTo>
                  <a:pt x="773855" y="844052"/>
                  <a:pt x="774100" y="844296"/>
                  <a:pt x="773855" y="844540"/>
                </a:cubicBezTo>
                <a:cubicBezTo>
                  <a:pt x="774344" y="844540"/>
                  <a:pt x="774588" y="844540"/>
                  <a:pt x="774832" y="844540"/>
                </a:cubicBezTo>
                <a:cubicBezTo>
                  <a:pt x="775564" y="843320"/>
                  <a:pt x="773367" y="843076"/>
                  <a:pt x="773611" y="844052"/>
                </a:cubicBezTo>
                <a:close/>
                <a:moveTo>
                  <a:pt x="1123099" y="843652"/>
                </a:moveTo>
                <a:lnTo>
                  <a:pt x="1122900" y="844051"/>
                </a:lnTo>
                <a:lnTo>
                  <a:pt x="1122314" y="844197"/>
                </a:lnTo>
                <a:lnTo>
                  <a:pt x="1122412" y="844296"/>
                </a:lnTo>
                <a:cubicBezTo>
                  <a:pt x="1121191" y="845273"/>
                  <a:pt x="1121191" y="846005"/>
                  <a:pt x="1121191" y="846493"/>
                </a:cubicBezTo>
                <a:cubicBezTo>
                  <a:pt x="1123144" y="846737"/>
                  <a:pt x="1123876" y="846005"/>
                  <a:pt x="1124608" y="844784"/>
                </a:cubicBezTo>
                <a:close/>
                <a:moveTo>
                  <a:pt x="305453" y="842832"/>
                </a:moveTo>
                <a:lnTo>
                  <a:pt x="306795" y="844173"/>
                </a:lnTo>
                <a:lnTo>
                  <a:pt x="306917" y="843807"/>
                </a:lnTo>
                <a:lnTo>
                  <a:pt x="307706" y="843491"/>
                </a:lnTo>
                <a:lnTo>
                  <a:pt x="307649" y="843320"/>
                </a:lnTo>
                <a:cubicBezTo>
                  <a:pt x="306917" y="843320"/>
                  <a:pt x="305941" y="841123"/>
                  <a:pt x="305453" y="842832"/>
                </a:cubicBezTo>
                <a:close/>
                <a:moveTo>
                  <a:pt x="1352585" y="842100"/>
                </a:moveTo>
                <a:cubicBezTo>
                  <a:pt x="1349168" y="840879"/>
                  <a:pt x="1345263" y="841611"/>
                  <a:pt x="1345263" y="844540"/>
                </a:cubicBezTo>
                <a:cubicBezTo>
                  <a:pt x="1346971" y="846737"/>
                  <a:pt x="1345751" y="848202"/>
                  <a:pt x="1345751" y="850643"/>
                </a:cubicBezTo>
                <a:cubicBezTo>
                  <a:pt x="1346971" y="851863"/>
                  <a:pt x="1348680" y="850887"/>
                  <a:pt x="1349656" y="850643"/>
                </a:cubicBezTo>
                <a:cubicBezTo>
                  <a:pt x="1348680" y="847958"/>
                  <a:pt x="1349656" y="843076"/>
                  <a:pt x="1352585" y="842100"/>
                </a:cubicBezTo>
                <a:close/>
                <a:moveTo>
                  <a:pt x="1330129" y="842100"/>
                </a:moveTo>
                <a:cubicBezTo>
                  <a:pt x="1329641" y="843320"/>
                  <a:pt x="1331350" y="843320"/>
                  <a:pt x="1330617" y="844540"/>
                </a:cubicBezTo>
                <a:lnTo>
                  <a:pt x="1330617" y="844685"/>
                </a:lnTo>
                <a:lnTo>
                  <a:pt x="1331350" y="844539"/>
                </a:lnTo>
                <a:lnTo>
                  <a:pt x="1331838" y="842100"/>
                </a:lnTo>
                <a:cubicBezTo>
                  <a:pt x="1331350" y="842100"/>
                  <a:pt x="1330617" y="842100"/>
                  <a:pt x="1330129" y="842100"/>
                </a:cubicBezTo>
                <a:close/>
                <a:moveTo>
                  <a:pt x="471920" y="841611"/>
                </a:moveTo>
                <a:cubicBezTo>
                  <a:pt x="467526" y="842588"/>
                  <a:pt x="463865" y="843808"/>
                  <a:pt x="462401" y="847225"/>
                </a:cubicBezTo>
                <a:lnTo>
                  <a:pt x="462076" y="847658"/>
                </a:lnTo>
                <a:lnTo>
                  <a:pt x="462890" y="848201"/>
                </a:lnTo>
                <a:cubicBezTo>
                  <a:pt x="463377" y="848445"/>
                  <a:pt x="463621" y="848445"/>
                  <a:pt x="463621" y="848689"/>
                </a:cubicBezTo>
                <a:cubicBezTo>
                  <a:pt x="463866" y="848689"/>
                  <a:pt x="464110" y="849177"/>
                  <a:pt x="463866" y="849909"/>
                </a:cubicBezTo>
                <a:cubicBezTo>
                  <a:pt x="463866" y="850154"/>
                  <a:pt x="463621" y="850154"/>
                  <a:pt x="463377" y="850154"/>
                </a:cubicBezTo>
                <a:lnTo>
                  <a:pt x="462890" y="850154"/>
                </a:lnTo>
                <a:cubicBezTo>
                  <a:pt x="462645" y="850154"/>
                  <a:pt x="462401" y="849909"/>
                  <a:pt x="462401" y="849909"/>
                </a:cubicBezTo>
                <a:cubicBezTo>
                  <a:pt x="461425" y="849177"/>
                  <a:pt x="460449" y="848689"/>
                  <a:pt x="459716" y="848201"/>
                </a:cubicBezTo>
                <a:cubicBezTo>
                  <a:pt x="459472" y="847957"/>
                  <a:pt x="459472" y="847224"/>
                  <a:pt x="459716" y="846980"/>
                </a:cubicBezTo>
                <a:cubicBezTo>
                  <a:pt x="459960" y="846492"/>
                  <a:pt x="460449" y="846492"/>
                  <a:pt x="460693" y="846736"/>
                </a:cubicBezTo>
                <a:lnTo>
                  <a:pt x="460978" y="846926"/>
                </a:lnTo>
                <a:lnTo>
                  <a:pt x="460448" y="844540"/>
                </a:lnTo>
                <a:cubicBezTo>
                  <a:pt x="457275" y="844784"/>
                  <a:pt x="455566" y="846737"/>
                  <a:pt x="453125" y="847714"/>
                </a:cubicBezTo>
                <a:cubicBezTo>
                  <a:pt x="452393" y="849422"/>
                  <a:pt x="454590" y="850643"/>
                  <a:pt x="453125" y="851131"/>
                </a:cubicBezTo>
                <a:cubicBezTo>
                  <a:pt x="450928" y="849666"/>
                  <a:pt x="449220" y="850154"/>
                  <a:pt x="446291" y="850643"/>
                </a:cubicBezTo>
                <a:cubicBezTo>
                  <a:pt x="446047" y="848202"/>
                  <a:pt x="447756" y="848690"/>
                  <a:pt x="446779" y="846737"/>
                </a:cubicBezTo>
                <a:cubicBezTo>
                  <a:pt x="439457" y="842832"/>
                  <a:pt x="432622" y="847469"/>
                  <a:pt x="430914" y="854060"/>
                </a:cubicBezTo>
                <a:lnTo>
                  <a:pt x="430425" y="853083"/>
                </a:lnTo>
                <a:lnTo>
                  <a:pt x="429905" y="853213"/>
                </a:lnTo>
                <a:lnTo>
                  <a:pt x="429804" y="853616"/>
                </a:lnTo>
                <a:lnTo>
                  <a:pt x="429937" y="853572"/>
                </a:lnTo>
                <a:cubicBezTo>
                  <a:pt x="429937" y="856501"/>
                  <a:pt x="430181" y="859186"/>
                  <a:pt x="432622" y="859674"/>
                </a:cubicBezTo>
                <a:cubicBezTo>
                  <a:pt x="434208" y="857599"/>
                  <a:pt x="436710" y="855524"/>
                  <a:pt x="439853" y="854243"/>
                </a:cubicBezTo>
                <a:lnTo>
                  <a:pt x="450215" y="853615"/>
                </a:lnTo>
                <a:lnTo>
                  <a:pt x="450441" y="853570"/>
                </a:lnTo>
                <a:lnTo>
                  <a:pt x="450497" y="853598"/>
                </a:lnTo>
                <a:lnTo>
                  <a:pt x="450928" y="853572"/>
                </a:lnTo>
                <a:lnTo>
                  <a:pt x="450721" y="853710"/>
                </a:lnTo>
                <a:lnTo>
                  <a:pt x="451905" y="854302"/>
                </a:lnTo>
                <a:lnTo>
                  <a:pt x="452149" y="855523"/>
                </a:lnTo>
                <a:lnTo>
                  <a:pt x="451417" y="855767"/>
                </a:lnTo>
                <a:lnTo>
                  <a:pt x="451173" y="855767"/>
                </a:lnTo>
                <a:lnTo>
                  <a:pt x="450929" y="855767"/>
                </a:lnTo>
                <a:lnTo>
                  <a:pt x="450197" y="855279"/>
                </a:lnTo>
                <a:lnTo>
                  <a:pt x="450197" y="855280"/>
                </a:lnTo>
                <a:cubicBezTo>
                  <a:pt x="443118" y="856012"/>
                  <a:pt x="437748" y="858697"/>
                  <a:pt x="434087" y="863091"/>
                </a:cubicBezTo>
                <a:cubicBezTo>
                  <a:pt x="433842" y="865532"/>
                  <a:pt x="437504" y="866020"/>
                  <a:pt x="436039" y="867729"/>
                </a:cubicBezTo>
                <a:cubicBezTo>
                  <a:pt x="434087" y="867240"/>
                  <a:pt x="434575" y="868949"/>
                  <a:pt x="433598" y="869437"/>
                </a:cubicBezTo>
                <a:cubicBezTo>
                  <a:pt x="431646" y="869193"/>
                  <a:pt x="428717" y="868949"/>
                  <a:pt x="426276" y="869437"/>
                </a:cubicBezTo>
                <a:cubicBezTo>
                  <a:pt x="425299" y="866508"/>
                  <a:pt x="422371" y="865776"/>
                  <a:pt x="421882" y="862603"/>
                </a:cubicBezTo>
                <a:cubicBezTo>
                  <a:pt x="418221" y="861871"/>
                  <a:pt x="418221" y="857233"/>
                  <a:pt x="414559" y="856501"/>
                </a:cubicBezTo>
                <a:cubicBezTo>
                  <a:pt x="412607" y="858209"/>
                  <a:pt x="412363" y="862603"/>
                  <a:pt x="409922" y="865532"/>
                </a:cubicBezTo>
                <a:lnTo>
                  <a:pt x="414342" y="868058"/>
                </a:lnTo>
                <a:lnTo>
                  <a:pt x="414560" y="867971"/>
                </a:lnTo>
                <a:lnTo>
                  <a:pt x="416269" y="868947"/>
                </a:lnTo>
                <a:lnTo>
                  <a:pt x="416269" y="868950"/>
                </a:lnTo>
                <a:lnTo>
                  <a:pt x="421882" y="873587"/>
                </a:lnTo>
                <a:lnTo>
                  <a:pt x="421754" y="873714"/>
                </a:lnTo>
                <a:lnTo>
                  <a:pt x="429656" y="882545"/>
                </a:lnTo>
                <a:lnTo>
                  <a:pt x="439944" y="878957"/>
                </a:lnTo>
                <a:cubicBezTo>
                  <a:pt x="453125" y="877492"/>
                  <a:pt x="457275" y="889208"/>
                  <a:pt x="463133" y="897019"/>
                </a:cubicBezTo>
                <a:cubicBezTo>
                  <a:pt x="471676" y="909223"/>
                  <a:pt x="485345" y="918011"/>
                  <a:pt x="494376" y="929727"/>
                </a:cubicBezTo>
                <a:cubicBezTo>
                  <a:pt x="495352" y="930459"/>
                  <a:pt x="496573" y="930947"/>
                  <a:pt x="497549" y="931435"/>
                </a:cubicBezTo>
                <a:cubicBezTo>
                  <a:pt x="500478" y="934853"/>
                  <a:pt x="502919" y="938758"/>
                  <a:pt x="507801" y="940711"/>
                </a:cubicBezTo>
                <a:cubicBezTo>
                  <a:pt x="507313" y="941687"/>
                  <a:pt x="508045" y="942175"/>
                  <a:pt x="508289" y="942907"/>
                </a:cubicBezTo>
                <a:cubicBezTo>
                  <a:pt x="515367" y="947301"/>
                  <a:pt x="519761" y="955112"/>
                  <a:pt x="526596" y="960238"/>
                </a:cubicBezTo>
                <a:cubicBezTo>
                  <a:pt x="529037" y="965119"/>
                  <a:pt x="533186" y="968048"/>
                  <a:pt x="537335" y="971710"/>
                </a:cubicBezTo>
                <a:cubicBezTo>
                  <a:pt x="543193" y="978544"/>
                  <a:pt x="549295" y="985623"/>
                  <a:pt x="556130" y="991481"/>
                </a:cubicBezTo>
                <a:cubicBezTo>
                  <a:pt x="555886" y="993189"/>
                  <a:pt x="557106" y="992945"/>
                  <a:pt x="556618" y="994410"/>
                </a:cubicBezTo>
                <a:cubicBezTo>
                  <a:pt x="566870" y="1001732"/>
                  <a:pt x="572728" y="1013448"/>
                  <a:pt x="582492" y="1021015"/>
                </a:cubicBezTo>
                <a:cubicBezTo>
                  <a:pt x="582247" y="1022968"/>
                  <a:pt x="583712" y="1022968"/>
                  <a:pt x="583712" y="1024921"/>
                </a:cubicBezTo>
                <a:cubicBezTo>
                  <a:pt x="586885" y="1027361"/>
                  <a:pt x="589326" y="1030290"/>
                  <a:pt x="591035" y="1033708"/>
                </a:cubicBezTo>
                <a:cubicBezTo>
                  <a:pt x="594696" y="1036637"/>
                  <a:pt x="598601" y="1041518"/>
                  <a:pt x="602751" y="1046888"/>
                </a:cubicBezTo>
                <a:cubicBezTo>
                  <a:pt x="607877" y="1053235"/>
                  <a:pt x="614467" y="1059581"/>
                  <a:pt x="617884" y="1067392"/>
                </a:cubicBezTo>
                <a:cubicBezTo>
                  <a:pt x="621789" y="1075935"/>
                  <a:pt x="616175" y="1081549"/>
                  <a:pt x="613979" y="1089848"/>
                </a:cubicBezTo>
                <a:cubicBezTo>
                  <a:pt x="611538" y="1089360"/>
                  <a:pt x="613002" y="1091800"/>
                  <a:pt x="612026" y="1093265"/>
                </a:cubicBezTo>
                <a:cubicBezTo>
                  <a:pt x="610805" y="1094974"/>
                  <a:pt x="607388" y="1096682"/>
                  <a:pt x="604703" y="1098879"/>
                </a:cubicBezTo>
                <a:cubicBezTo>
                  <a:pt x="602751" y="1100343"/>
                  <a:pt x="601286" y="1102540"/>
                  <a:pt x="599578" y="1103517"/>
                </a:cubicBezTo>
                <a:cubicBezTo>
                  <a:pt x="595672" y="1106690"/>
                  <a:pt x="592499" y="1108398"/>
                  <a:pt x="588350" y="1108886"/>
                </a:cubicBezTo>
                <a:cubicBezTo>
                  <a:pt x="586885" y="1106934"/>
                  <a:pt x="583223" y="1107422"/>
                  <a:pt x="583223" y="1103517"/>
                </a:cubicBezTo>
                <a:lnTo>
                  <a:pt x="586441" y="1101448"/>
                </a:lnTo>
                <a:lnTo>
                  <a:pt x="585177" y="1100343"/>
                </a:lnTo>
                <a:lnTo>
                  <a:pt x="585177" y="1100342"/>
                </a:lnTo>
                <a:lnTo>
                  <a:pt x="585176" y="1100343"/>
                </a:lnTo>
                <a:lnTo>
                  <a:pt x="585664" y="1101320"/>
                </a:lnTo>
                <a:cubicBezTo>
                  <a:pt x="582736" y="1101564"/>
                  <a:pt x="581027" y="1100832"/>
                  <a:pt x="578830" y="1100343"/>
                </a:cubicBezTo>
                <a:cubicBezTo>
                  <a:pt x="577121" y="1100588"/>
                  <a:pt x="581515" y="1102296"/>
                  <a:pt x="579318" y="1103272"/>
                </a:cubicBezTo>
                <a:cubicBezTo>
                  <a:pt x="575413" y="1101808"/>
                  <a:pt x="571752" y="1103272"/>
                  <a:pt x="569311" y="1104981"/>
                </a:cubicBezTo>
                <a:lnTo>
                  <a:pt x="569310" y="1104980"/>
                </a:lnTo>
                <a:lnTo>
                  <a:pt x="569309" y="1104981"/>
                </a:lnTo>
                <a:lnTo>
                  <a:pt x="569311" y="1104981"/>
                </a:lnTo>
                <a:cubicBezTo>
                  <a:pt x="572484" y="1108642"/>
                  <a:pt x="577121" y="1106446"/>
                  <a:pt x="580295" y="1104493"/>
                </a:cubicBezTo>
                <a:cubicBezTo>
                  <a:pt x="581759" y="1109375"/>
                  <a:pt x="577366" y="1112548"/>
                  <a:pt x="574680" y="1114500"/>
                </a:cubicBezTo>
                <a:cubicBezTo>
                  <a:pt x="570043" y="1117185"/>
                  <a:pt x="563941" y="1116941"/>
                  <a:pt x="558327" y="1118650"/>
                </a:cubicBezTo>
                <a:cubicBezTo>
                  <a:pt x="555642" y="1117918"/>
                  <a:pt x="552957" y="1116941"/>
                  <a:pt x="550028" y="1116453"/>
                </a:cubicBezTo>
                <a:cubicBezTo>
                  <a:pt x="546367" y="1111816"/>
                  <a:pt x="540997" y="1109131"/>
                  <a:pt x="536847" y="1104981"/>
                </a:cubicBezTo>
                <a:cubicBezTo>
                  <a:pt x="535139" y="1103272"/>
                  <a:pt x="534162" y="1100832"/>
                  <a:pt x="532454" y="1099367"/>
                </a:cubicBezTo>
                <a:cubicBezTo>
                  <a:pt x="530745" y="1097658"/>
                  <a:pt x="528792" y="1096682"/>
                  <a:pt x="527328" y="1095218"/>
                </a:cubicBezTo>
                <a:cubicBezTo>
                  <a:pt x="526840" y="1094974"/>
                  <a:pt x="527328" y="1093509"/>
                  <a:pt x="526840" y="1093265"/>
                </a:cubicBezTo>
                <a:cubicBezTo>
                  <a:pt x="526107" y="1092044"/>
                  <a:pt x="524155" y="1091556"/>
                  <a:pt x="523178" y="1090336"/>
                </a:cubicBezTo>
                <a:cubicBezTo>
                  <a:pt x="520249" y="1087407"/>
                  <a:pt x="518541" y="1083746"/>
                  <a:pt x="515367" y="1080816"/>
                </a:cubicBezTo>
                <a:cubicBezTo>
                  <a:pt x="515123" y="1079596"/>
                  <a:pt x="513659" y="1079352"/>
                  <a:pt x="513659" y="1077887"/>
                </a:cubicBezTo>
                <a:cubicBezTo>
                  <a:pt x="509265" y="1074470"/>
                  <a:pt x="506824" y="1069833"/>
                  <a:pt x="501943" y="1067148"/>
                </a:cubicBezTo>
                <a:cubicBezTo>
                  <a:pt x="502187" y="1066904"/>
                  <a:pt x="502675" y="1066415"/>
                  <a:pt x="502675" y="1065683"/>
                </a:cubicBezTo>
                <a:cubicBezTo>
                  <a:pt x="501943" y="1064707"/>
                  <a:pt x="499502" y="1065683"/>
                  <a:pt x="499502" y="1064219"/>
                </a:cubicBezTo>
                <a:cubicBezTo>
                  <a:pt x="499502" y="1063242"/>
                  <a:pt x="501211" y="1063974"/>
                  <a:pt x="501211" y="1062998"/>
                </a:cubicBezTo>
                <a:cubicBezTo>
                  <a:pt x="498281" y="1060801"/>
                  <a:pt x="495109" y="1059093"/>
                  <a:pt x="493888" y="1055676"/>
                </a:cubicBezTo>
                <a:cubicBezTo>
                  <a:pt x="485833" y="1054699"/>
                  <a:pt x="487053" y="1044203"/>
                  <a:pt x="479487" y="1042983"/>
                </a:cubicBezTo>
                <a:cubicBezTo>
                  <a:pt x="478510" y="1037857"/>
                  <a:pt x="473141" y="1036881"/>
                  <a:pt x="470700" y="1032487"/>
                </a:cubicBezTo>
                <a:cubicBezTo>
                  <a:pt x="470944" y="1032975"/>
                  <a:pt x="471432" y="1033220"/>
                  <a:pt x="472164" y="1033220"/>
                </a:cubicBezTo>
                <a:cubicBezTo>
                  <a:pt x="471432" y="1030535"/>
                  <a:pt x="469723" y="1029070"/>
                  <a:pt x="467038" y="1028338"/>
                </a:cubicBezTo>
                <a:cubicBezTo>
                  <a:pt x="467526" y="1025653"/>
                  <a:pt x="464353" y="1024921"/>
                  <a:pt x="462889" y="1022968"/>
                </a:cubicBezTo>
                <a:cubicBezTo>
                  <a:pt x="462645" y="1022968"/>
                  <a:pt x="463133" y="1021992"/>
                  <a:pt x="462889" y="1021503"/>
                </a:cubicBezTo>
                <a:cubicBezTo>
                  <a:pt x="462157" y="1020527"/>
                  <a:pt x="459960" y="1020283"/>
                  <a:pt x="460692" y="1018330"/>
                </a:cubicBezTo>
                <a:cubicBezTo>
                  <a:pt x="455810" y="1014913"/>
                  <a:pt x="451417" y="1011740"/>
                  <a:pt x="448732" y="1006126"/>
                </a:cubicBezTo>
                <a:cubicBezTo>
                  <a:pt x="449220" y="1006126"/>
                  <a:pt x="448976" y="1005394"/>
                  <a:pt x="448732" y="1005394"/>
                </a:cubicBezTo>
                <a:cubicBezTo>
                  <a:pt x="448732" y="1006126"/>
                  <a:pt x="448000" y="1006126"/>
                  <a:pt x="447511" y="1006126"/>
                </a:cubicBezTo>
                <a:cubicBezTo>
                  <a:pt x="445559" y="1002465"/>
                  <a:pt x="440189" y="1000512"/>
                  <a:pt x="440189" y="996851"/>
                </a:cubicBezTo>
                <a:cubicBezTo>
                  <a:pt x="438724" y="996851"/>
                  <a:pt x="438480" y="995874"/>
                  <a:pt x="437504" y="995630"/>
                </a:cubicBezTo>
                <a:cubicBezTo>
                  <a:pt x="436772" y="991481"/>
                  <a:pt x="430914" y="990016"/>
                  <a:pt x="431890" y="986111"/>
                </a:cubicBezTo>
                <a:cubicBezTo>
                  <a:pt x="427740" y="981961"/>
                  <a:pt x="422126" y="979520"/>
                  <a:pt x="419930" y="973174"/>
                </a:cubicBezTo>
                <a:cubicBezTo>
                  <a:pt x="416024" y="970245"/>
                  <a:pt x="412851" y="967316"/>
                  <a:pt x="411387" y="961946"/>
                </a:cubicBezTo>
                <a:cubicBezTo>
                  <a:pt x="407969" y="959749"/>
                  <a:pt x="405040" y="955844"/>
                  <a:pt x="402844" y="952183"/>
                </a:cubicBezTo>
                <a:cubicBezTo>
                  <a:pt x="402599" y="951450"/>
                  <a:pt x="402599" y="949986"/>
                  <a:pt x="402355" y="949254"/>
                </a:cubicBezTo>
                <a:cubicBezTo>
                  <a:pt x="402111" y="948766"/>
                  <a:pt x="401135" y="949010"/>
                  <a:pt x="400891" y="948277"/>
                </a:cubicBezTo>
                <a:cubicBezTo>
                  <a:pt x="399426" y="944860"/>
                  <a:pt x="399426" y="941199"/>
                  <a:pt x="397962" y="938514"/>
                </a:cubicBezTo>
                <a:cubicBezTo>
                  <a:pt x="398206" y="937782"/>
                  <a:pt x="398938" y="937782"/>
                  <a:pt x="398694" y="936805"/>
                </a:cubicBezTo>
                <a:cubicBezTo>
                  <a:pt x="393324" y="924357"/>
                  <a:pt x="404552" y="910444"/>
                  <a:pt x="412607" y="900924"/>
                </a:cubicBezTo>
                <a:cubicBezTo>
                  <a:pt x="413828" y="899948"/>
                  <a:pt x="409922" y="900192"/>
                  <a:pt x="410898" y="897751"/>
                </a:cubicBezTo>
                <a:cubicBezTo>
                  <a:pt x="416512" y="897019"/>
                  <a:pt x="419930" y="894090"/>
                  <a:pt x="422858" y="890917"/>
                </a:cubicBezTo>
                <a:cubicBezTo>
                  <a:pt x="420418" y="887011"/>
                  <a:pt x="414559" y="881153"/>
                  <a:pt x="408702" y="880421"/>
                </a:cubicBezTo>
                <a:cubicBezTo>
                  <a:pt x="407725" y="880421"/>
                  <a:pt x="404064" y="879445"/>
                  <a:pt x="403576" y="881886"/>
                </a:cubicBezTo>
                <a:lnTo>
                  <a:pt x="412728" y="887987"/>
                </a:lnTo>
                <a:lnTo>
                  <a:pt x="412851" y="887742"/>
                </a:lnTo>
                <a:lnTo>
                  <a:pt x="413828" y="888474"/>
                </a:lnTo>
                <a:lnTo>
                  <a:pt x="414560" y="889207"/>
                </a:lnTo>
                <a:lnTo>
                  <a:pt x="415292" y="891647"/>
                </a:lnTo>
                <a:lnTo>
                  <a:pt x="414560" y="892624"/>
                </a:lnTo>
                <a:lnTo>
                  <a:pt x="413583" y="891403"/>
                </a:lnTo>
                <a:lnTo>
                  <a:pt x="413095" y="890427"/>
                </a:lnTo>
                <a:lnTo>
                  <a:pt x="412567" y="889194"/>
                </a:lnTo>
                <a:lnTo>
                  <a:pt x="400891" y="885059"/>
                </a:lnTo>
                <a:lnTo>
                  <a:pt x="403911" y="889939"/>
                </a:lnTo>
                <a:lnTo>
                  <a:pt x="404065" y="889939"/>
                </a:lnTo>
                <a:lnTo>
                  <a:pt x="404065" y="890183"/>
                </a:lnTo>
                <a:cubicBezTo>
                  <a:pt x="405041" y="890915"/>
                  <a:pt x="406262" y="892136"/>
                  <a:pt x="407726" y="893112"/>
                </a:cubicBezTo>
                <a:cubicBezTo>
                  <a:pt x="407970" y="893356"/>
                  <a:pt x="408214" y="894089"/>
                  <a:pt x="407970" y="894333"/>
                </a:cubicBezTo>
                <a:lnTo>
                  <a:pt x="406955" y="894536"/>
                </a:lnTo>
                <a:lnTo>
                  <a:pt x="407970" y="897750"/>
                </a:lnTo>
                <a:cubicBezTo>
                  <a:pt x="406994" y="897018"/>
                  <a:pt x="406017" y="896041"/>
                  <a:pt x="405773" y="894577"/>
                </a:cubicBezTo>
                <a:lnTo>
                  <a:pt x="406099" y="894414"/>
                </a:lnTo>
                <a:lnTo>
                  <a:pt x="402844" y="891160"/>
                </a:lnTo>
                <a:lnTo>
                  <a:pt x="402600" y="891160"/>
                </a:lnTo>
                <a:lnTo>
                  <a:pt x="402600" y="891079"/>
                </a:lnTo>
                <a:lnTo>
                  <a:pt x="402355" y="891405"/>
                </a:lnTo>
                <a:lnTo>
                  <a:pt x="396253" y="891405"/>
                </a:lnTo>
                <a:lnTo>
                  <a:pt x="398694" y="887744"/>
                </a:lnTo>
                <a:cubicBezTo>
                  <a:pt x="398694" y="886767"/>
                  <a:pt x="398694" y="885303"/>
                  <a:pt x="398694" y="884327"/>
                </a:cubicBezTo>
                <a:lnTo>
                  <a:pt x="398858" y="884081"/>
                </a:lnTo>
                <a:lnTo>
                  <a:pt x="398694" y="884081"/>
                </a:lnTo>
                <a:lnTo>
                  <a:pt x="398008" y="883885"/>
                </a:lnTo>
                <a:lnTo>
                  <a:pt x="373309" y="920207"/>
                </a:lnTo>
                <a:cubicBezTo>
                  <a:pt x="370868" y="923380"/>
                  <a:pt x="365498" y="923136"/>
                  <a:pt x="363790" y="927042"/>
                </a:cubicBezTo>
                <a:cubicBezTo>
                  <a:pt x="362081" y="931191"/>
                  <a:pt x="364522" y="936073"/>
                  <a:pt x="363301" y="940222"/>
                </a:cubicBezTo>
                <a:cubicBezTo>
                  <a:pt x="365498" y="943396"/>
                  <a:pt x="368183" y="945592"/>
                  <a:pt x="369647" y="949010"/>
                </a:cubicBezTo>
                <a:cubicBezTo>
                  <a:pt x="366719" y="953159"/>
                  <a:pt x="362081" y="949742"/>
                  <a:pt x="358176" y="948521"/>
                </a:cubicBezTo>
                <a:cubicBezTo>
                  <a:pt x="357443" y="950230"/>
                  <a:pt x="356467" y="952427"/>
                  <a:pt x="355979" y="954135"/>
                </a:cubicBezTo>
                <a:cubicBezTo>
                  <a:pt x="346215" y="961458"/>
                  <a:pt x="337184" y="969513"/>
                  <a:pt x="332058" y="981473"/>
                </a:cubicBezTo>
                <a:cubicBezTo>
                  <a:pt x="332547" y="981473"/>
                  <a:pt x="333279" y="981473"/>
                  <a:pt x="334011" y="981473"/>
                </a:cubicBezTo>
                <a:lnTo>
                  <a:pt x="333962" y="981667"/>
                </a:lnTo>
                <a:lnTo>
                  <a:pt x="337917" y="981228"/>
                </a:lnTo>
                <a:lnTo>
                  <a:pt x="346948" y="981228"/>
                </a:lnTo>
                <a:lnTo>
                  <a:pt x="346948" y="981227"/>
                </a:lnTo>
                <a:cubicBezTo>
                  <a:pt x="348656" y="980983"/>
                  <a:pt x="347680" y="978542"/>
                  <a:pt x="349877" y="978542"/>
                </a:cubicBezTo>
                <a:cubicBezTo>
                  <a:pt x="351829" y="972196"/>
                  <a:pt x="362813" y="959504"/>
                  <a:pt x="375262" y="963409"/>
                </a:cubicBezTo>
                <a:cubicBezTo>
                  <a:pt x="377214" y="963897"/>
                  <a:pt x="378923" y="965850"/>
                  <a:pt x="379411" y="968291"/>
                </a:cubicBezTo>
                <a:cubicBezTo>
                  <a:pt x="383805" y="968535"/>
                  <a:pt x="386246" y="971220"/>
                  <a:pt x="391127" y="970488"/>
                </a:cubicBezTo>
                <a:cubicBezTo>
                  <a:pt x="392104" y="970488"/>
                  <a:pt x="393080" y="969023"/>
                  <a:pt x="394545" y="969511"/>
                </a:cubicBezTo>
                <a:cubicBezTo>
                  <a:pt x="398938" y="972196"/>
                  <a:pt x="403576" y="972928"/>
                  <a:pt x="406505" y="976102"/>
                </a:cubicBezTo>
                <a:cubicBezTo>
                  <a:pt x="406993" y="976834"/>
                  <a:pt x="406749" y="978542"/>
                  <a:pt x="406993" y="979031"/>
                </a:cubicBezTo>
                <a:cubicBezTo>
                  <a:pt x="407481" y="979519"/>
                  <a:pt x="408457" y="979519"/>
                  <a:pt x="408702" y="980007"/>
                </a:cubicBezTo>
                <a:cubicBezTo>
                  <a:pt x="411142" y="983424"/>
                  <a:pt x="413339" y="987574"/>
                  <a:pt x="417733" y="989526"/>
                </a:cubicBezTo>
                <a:cubicBezTo>
                  <a:pt x="419197" y="995384"/>
                  <a:pt x="426032" y="996117"/>
                  <a:pt x="427252" y="1002219"/>
                </a:cubicBezTo>
                <a:cubicBezTo>
                  <a:pt x="433598" y="1006612"/>
                  <a:pt x="437016" y="1014179"/>
                  <a:pt x="443362" y="1018329"/>
                </a:cubicBezTo>
                <a:cubicBezTo>
                  <a:pt x="443118" y="1019793"/>
                  <a:pt x="444094" y="1019793"/>
                  <a:pt x="443850" y="1021013"/>
                </a:cubicBezTo>
                <a:cubicBezTo>
                  <a:pt x="469479" y="1041761"/>
                  <a:pt x="486809" y="1071051"/>
                  <a:pt x="510974" y="1093507"/>
                </a:cubicBezTo>
                <a:cubicBezTo>
                  <a:pt x="510730" y="1094728"/>
                  <a:pt x="511706" y="1094972"/>
                  <a:pt x="511706" y="1095460"/>
                </a:cubicBezTo>
                <a:cubicBezTo>
                  <a:pt x="512682" y="1096192"/>
                  <a:pt x="514147" y="1096436"/>
                  <a:pt x="514879" y="1097169"/>
                </a:cubicBezTo>
                <a:cubicBezTo>
                  <a:pt x="518297" y="1103759"/>
                  <a:pt x="525375" y="1106444"/>
                  <a:pt x="528060" y="1114011"/>
                </a:cubicBezTo>
                <a:cubicBezTo>
                  <a:pt x="529768" y="1114499"/>
                  <a:pt x="530745" y="1115719"/>
                  <a:pt x="532209" y="1116451"/>
                </a:cubicBezTo>
                <a:cubicBezTo>
                  <a:pt x="536115" y="1122310"/>
                  <a:pt x="540752" y="1127191"/>
                  <a:pt x="545634" y="1131585"/>
                </a:cubicBezTo>
                <a:cubicBezTo>
                  <a:pt x="551004" y="1142569"/>
                  <a:pt x="560768" y="1149403"/>
                  <a:pt x="567114" y="1159899"/>
                </a:cubicBezTo>
                <a:cubicBezTo>
                  <a:pt x="567358" y="1160631"/>
                  <a:pt x="567846" y="1162584"/>
                  <a:pt x="567846" y="1163316"/>
                </a:cubicBezTo>
                <a:cubicBezTo>
                  <a:pt x="568578" y="1164048"/>
                  <a:pt x="570775" y="1163804"/>
                  <a:pt x="570043" y="1166489"/>
                </a:cubicBezTo>
                <a:cubicBezTo>
                  <a:pt x="572484" y="1167466"/>
                  <a:pt x="573460" y="1170151"/>
                  <a:pt x="575169" y="1171615"/>
                </a:cubicBezTo>
                <a:cubicBezTo>
                  <a:pt x="577121" y="1177473"/>
                  <a:pt x="582979" y="1179182"/>
                  <a:pt x="584688" y="1185284"/>
                </a:cubicBezTo>
                <a:cubicBezTo>
                  <a:pt x="586885" y="1187237"/>
                  <a:pt x="589814" y="1188457"/>
                  <a:pt x="589814" y="1192118"/>
                </a:cubicBezTo>
                <a:cubicBezTo>
                  <a:pt x="592499" y="1193827"/>
                  <a:pt x="594696" y="1195780"/>
                  <a:pt x="595672" y="1199197"/>
                </a:cubicBezTo>
                <a:cubicBezTo>
                  <a:pt x="598601" y="1199441"/>
                  <a:pt x="598601" y="1203346"/>
                  <a:pt x="600310" y="1205543"/>
                </a:cubicBezTo>
                <a:cubicBezTo>
                  <a:pt x="602018" y="1207984"/>
                  <a:pt x="604947" y="1208716"/>
                  <a:pt x="604947" y="1212133"/>
                </a:cubicBezTo>
                <a:cubicBezTo>
                  <a:pt x="611782" y="1217992"/>
                  <a:pt x="615687" y="1227511"/>
                  <a:pt x="621301" y="1234345"/>
                </a:cubicBezTo>
                <a:cubicBezTo>
                  <a:pt x="621057" y="1235810"/>
                  <a:pt x="622033" y="1235566"/>
                  <a:pt x="621789" y="1237030"/>
                </a:cubicBezTo>
                <a:cubicBezTo>
                  <a:pt x="623742" y="1238983"/>
                  <a:pt x="625939" y="1240936"/>
                  <a:pt x="626183" y="1244353"/>
                </a:cubicBezTo>
                <a:cubicBezTo>
                  <a:pt x="628135" y="1246306"/>
                  <a:pt x="630088" y="1248258"/>
                  <a:pt x="630332" y="1251676"/>
                </a:cubicBezTo>
                <a:cubicBezTo>
                  <a:pt x="629844" y="1252652"/>
                  <a:pt x="627647" y="1252164"/>
                  <a:pt x="627647" y="1253872"/>
                </a:cubicBezTo>
                <a:cubicBezTo>
                  <a:pt x="629112" y="1258266"/>
                  <a:pt x="630332" y="1261439"/>
                  <a:pt x="629356" y="1268029"/>
                </a:cubicBezTo>
                <a:cubicBezTo>
                  <a:pt x="632285" y="1273155"/>
                  <a:pt x="635458" y="1278037"/>
                  <a:pt x="638387" y="1283651"/>
                </a:cubicBezTo>
                <a:cubicBezTo>
                  <a:pt x="641072" y="1283651"/>
                  <a:pt x="642049" y="1284383"/>
                  <a:pt x="644245" y="1283651"/>
                </a:cubicBezTo>
                <a:cubicBezTo>
                  <a:pt x="645222" y="1284383"/>
                  <a:pt x="645222" y="1286336"/>
                  <a:pt x="645954" y="1287312"/>
                </a:cubicBezTo>
                <a:cubicBezTo>
                  <a:pt x="643757" y="1288533"/>
                  <a:pt x="642537" y="1290974"/>
                  <a:pt x="641316" y="1292682"/>
                </a:cubicBezTo>
                <a:cubicBezTo>
                  <a:pt x="639364" y="1294635"/>
                  <a:pt x="638143" y="1293414"/>
                  <a:pt x="636923" y="1295367"/>
                </a:cubicBezTo>
                <a:lnTo>
                  <a:pt x="636679" y="1294635"/>
                </a:lnTo>
                <a:cubicBezTo>
                  <a:pt x="636923" y="1296832"/>
                  <a:pt x="637411" y="1299029"/>
                  <a:pt x="638387" y="1300981"/>
                </a:cubicBezTo>
                <a:cubicBezTo>
                  <a:pt x="638875" y="1302446"/>
                  <a:pt x="639364" y="1304155"/>
                  <a:pt x="639608" y="1305375"/>
                </a:cubicBezTo>
                <a:cubicBezTo>
                  <a:pt x="639852" y="1305863"/>
                  <a:pt x="639608" y="1306107"/>
                  <a:pt x="639119" y="1306351"/>
                </a:cubicBezTo>
                <a:cubicBezTo>
                  <a:pt x="638875" y="1306351"/>
                  <a:pt x="638631" y="1306107"/>
                  <a:pt x="638631" y="1305863"/>
                </a:cubicBezTo>
                <a:cubicBezTo>
                  <a:pt x="638387" y="1304399"/>
                  <a:pt x="637899" y="1302690"/>
                  <a:pt x="637167" y="1301225"/>
                </a:cubicBezTo>
                <a:cubicBezTo>
                  <a:pt x="636434" y="1299029"/>
                  <a:pt x="635946" y="1296832"/>
                  <a:pt x="635702" y="1294635"/>
                </a:cubicBezTo>
                <a:lnTo>
                  <a:pt x="635729" y="1294607"/>
                </a:lnTo>
                <a:lnTo>
                  <a:pt x="634970" y="1293659"/>
                </a:lnTo>
                <a:cubicBezTo>
                  <a:pt x="629600" y="1295123"/>
                  <a:pt x="623498" y="1294879"/>
                  <a:pt x="617396" y="1296099"/>
                </a:cubicBezTo>
                <a:cubicBezTo>
                  <a:pt x="612514" y="1296832"/>
                  <a:pt x="608121" y="1299517"/>
                  <a:pt x="604215" y="1298296"/>
                </a:cubicBezTo>
                <a:cubicBezTo>
                  <a:pt x="603483" y="1298784"/>
                  <a:pt x="602995" y="1299517"/>
                  <a:pt x="601530" y="1299517"/>
                </a:cubicBezTo>
                <a:cubicBezTo>
                  <a:pt x="596404" y="1299517"/>
                  <a:pt x="592011" y="1300493"/>
                  <a:pt x="587861" y="1301225"/>
                </a:cubicBezTo>
                <a:cubicBezTo>
                  <a:pt x="586397" y="1301713"/>
                  <a:pt x="583956" y="1301225"/>
                  <a:pt x="582247" y="1301225"/>
                </a:cubicBezTo>
                <a:cubicBezTo>
                  <a:pt x="577121" y="1301713"/>
                  <a:pt x="571508" y="1303422"/>
                  <a:pt x="567358" y="1304642"/>
                </a:cubicBezTo>
                <a:cubicBezTo>
                  <a:pt x="566626" y="1304642"/>
                  <a:pt x="563209" y="1305619"/>
                  <a:pt x="563209" y="1305619"/>
                </a:cubicBezTo>
                <a:cubicBezTo>
                  <a:pt x="562476" y="1305375"/>
                  <a:pt x="562232" y="1303422"/>
                  <a:pt x="561012" y="1303422"/>
                </a:cubicBezTo>
                <a:cubicBezTo>
                  <a:pt x="560768" y="1303422"/>
                  <a:pt x="560279" y="1305131"/>
                  <a:pt x="559059" y="1305619"/>
                </a:cubicBezTo>
                <a:cubicBezTo>
                  <a:pt x="558815" y="1305619"/>
                  <a:pt x="557839" y="1304887"/>
                  <a:pt x="556862" y="1305131"/>
                </a:cubicBezTo>
                <a:cubicBezTo>
                  <a:pt x="555886" y="1305131"/>
                  <a:pt x="554666" y="1306351"/>
                  <a:pt x="554177" y="1306351"/>
                </a:cubicBezTo>
                <a:cubicBezTo>
                  <a:pt x="551981" y="1306351"/>
                  <a:pt x="550760" y="1305131"/>
                  <a:pt x="548075" y="1305619"/>
                </a:cubicBezTo>
                <a:cubicBezTo>
                  <a:pt x="546610" y="1305619"/>
                  <a:pt x="547343" y="1308304"/>
                  <a:pt x="545634" y="1307571"/>
                </a:cubicBezTo>
                <a:cubicBezTo>
                  <a:pt x="543193" y="1306839"/>
                  <a:pt x="540752" y="1308548"/>
                  <a:pt x="538800" y="1309280"/>
                </a:cubicBezTo>
                <a:lnTo>
                  <a:pt x="529113" y="1312679"/>
                </a:lnTo>
                <a:lnTo>
                  <a:pt x="533186" y="1311721"/>
                </a:lnTo>
                <a:cubicBezTo>
                  <a:pt x="533431" y="1311721"/>
                  <a:pt x="533431" y="1311965"/>
                  <a:pt x="533675" y="1311965"/>
                </a:cubicBezTo>
                <a:cubicBezTo>
                  <a:pt x="533675" y="1312209"/>
                  <a:pt x="533431" y="1312453"/>
                  <a:pt x="533431" y="1312453"/>
                </a:cubicBezTo>
                <a:cubicBezTo>
                  <a:pt x="531722" y="1312941"/>
                  <a:pt x="530501" y="1313430"/>
                  <a:pt x="529037" y="1313674"/>
                </a:cubicBezTo>
                <a:lnTo>
                  <a:pt x="524691" y="1314501"/>
                </a:lnTo>
                <a:lnTo>
                  <a:pt x="524887" y="1314894"/>
                </a:lnTo>
                <a:cubicBezTo>
                  <a:pt x="521470" y="1313918"/>
                  <a:pt x="519761" y="1314162"/>
                  <a:pt x="517076" y="1315626"/>
                </a:cubicBezTo>
                <a:cubicBezTo>
                  <a:pt x="516588" y="1315138"/>
                  <a:pt x="515856" y="1314650"/>
                  <a:pt x="515612" y="1314162"/>
                </a:cubicBezTo>
                <a:cubicBezTo>
                  <a:pt x="517320" y="1310745"/>
                  <a:pt x="517076" y="1308304"/>
                  <a:pt x="519761" y="1306351"/>
                </a:cubicBezTo>
                <a:cubicBezTo>
                  <a:pt x="521958" y="1304642"/>
                  <a:pt x="526107" y="1305619"/>
                  <a:pt x="527816" y="1302934"/>
                </a:cubicBezTo>
                <a:cubicBezTo>
                  <a:pt x="522202" y="1303666"/>
                  <a:pt x="519761" y="1299517"/>
                  <a:pt x="513659" y="1299517"/>
                </a:cubicBezTo>
                <a:lnTo>
                  <a:pt x="512927" y="1299517"/>
                </a:lnTo>
                <a:lnTo>
                  <a:pt x="512317" y="1299313"/>
                </a:lnTo>
                <a:lnTo>
                  <a:pt x="512439" y="1299517"/>
                </a:lnTo>
                <a:cubicBezTo>
                  <a:pt x="511706" y="1300738"/>
                  <a:pt x="510730" y="1301226"/>
                  <a:pt x="509998" y="1301470"/>
                </a:cubicBezTo>
                <a:cubicBezTo>
                  <a:pt x="509754" y="1301470"/>
                  <a:pt x="509754" y="1301958"/>
                  <a:pt x="509510" y="1301958"/>
                </a:cubicBezTo>
                <a:lnTo>
                  <a:pt x="509378" y="1301958"/>
                </a:lnTo>
                <a:lnTo>
                  <a:pt x="507191" y="1304795"/>
                </a:lnTo>
                <a:lnTo>
                  <a:pt x="502432" y="1305375"/>
                </a:lnTo>
                <a:lnTo>
                  <a:pt x="502432" y="1305375"/>
                </a:lnTo>
                <a:lnTo>
                  <a:pt x="502431" y="1305375"/>
                </a:lnTo>
                <a:lnTo>
                  <a:pt x="501211" y="1305375"/>
                </a:lnTo>
                <a:lnTo>
                  <a:pt x="500723" y="1304887"/>
                </a:lnTo>
                <a:lnTo>
                  <a:pt x="501211" y="1304399"/>
                </a:lnTo>
                <a:lnTo>
                  <a:pt x="501699" y="1304399"/>
                </a:lnTo>
                <a:cubicBezTo>
                  <a:pt x="502431" y="1304399"/>
                  <a:pt x="502431" y="1303422"/>
                  <a:pt x="502431" y="1303422"/>
                </a:cubicBezTo>
                <a:cubicBezTo>
                  <a:pt x="501211" y="1302690"/>
                  <a:pt x="499014" y="1303178"/>
                  <a:pt x="498770" y="1301470"/>
                </a:cubicBezTo>
                <a:lnTo>
                  <a:pt x="498916" y="1301372"/>
                </a:lnTo>
                <a:lnTo>
                  <a:pt x="497549" y="1300982"/>
                </a:lnTo>
                <a:lnTo>
                  <a:pt x="497549" y="1299761"/>
                </a:lnTo>
                <a:lnTo>
                  <a:pt x="498770" y="1299517"/>
                </a:lnTo>
                <a:lnTo>
                  <a:pt x="499502" y="1300005"/>
                </a:lnTo>
                <a:lnTo>
                  <a:pt x="509266" y="1300005"/>
                </a:lnTo>
                <a:lnTo>
                  <a:pt x="509243" y="1300095"/>
                </a:lnTo>
                <a:lnTo>
                  <a:pt x="509510" y="1300006"/>
                </a:lnTo>
                <a:cubicBezTo>
                  <a:pt x="510242" y="1299517"/>
                  <a:pt x="510486" y="1299273"/>
                  <a:pt x="510730" y="1298785"/>
                </a:cubicBezTo>
                <a:cubicBezTo>
                  <a:pt x="510974" y="1298541"/>
                  <a:pt x="511462" y="1298297"/>
                  <a:pt x="511706" y="1298297"/>
                </a:cubicBezTo>
                <a:lnTo>
                  <a:pt x="512235" y="1299178"/>
                </a:lnTo>
                <a:lnTo>
                  <a:pt x="512927" y="1297564"/>
                </a:lnTo>
                <a:cubicBezTo>
                  <a:pt x="507069" y="1295367"/>
                  <a:pt x="505116" y="1289753"/>
                  <a:pt x="499258" y="1287556"/>
                </a:cubicBezTo>
                <a:cubicBezTo>
                  <a:pt x="498281" y="1288533"/>
                  <a:pt x="497305" y="1289509"/>
                  <a:pt x="495352" y="1289753"/>
                </a:cubicBezTo>
                <a:lnTo>
                  <a:pt x="494620" y="1289021"/>
                </a:lnTo>
                <a:lnTo>
                  <a:pt x="493888" y="1288777"/>
                </a:lnTo>
                <a:cubicBezTo>
                  <a:pt x="494376" y="1287068"/>
                  <a:pt x="496817" y="1287312"/>
                  <a:pt x="496817" y="1284871"/>
                </a:cubicBezTo>
                <a:cubicBezTo>
                  <a:pt x="495596" y="1282675"/>
                  <a:pt x="491691" y="1282186"/>
                  <a:pt x="491691" y="1278525"/>
                </a:cubicBezTo>
                <a:cubicBezTo>
                  <a:pt x="482416" y="1273887"/>
                  <a:pt x="479975" y="1262415"/>
                  <a:pt x="471432" y="1257045"/>
                </a:cubicBezTo>
                <a:lnTo>
                  <a:pt x="471676" y="1256313"/>
                </a:lnTo>
                <a:lnTo>
                  <a:pt x="471143" y="1256135"/>
                </a:lnTo>
                <a:lnTo>
                  <a:pt x="470700" y="1256801"/>
                </a:lnTo>
                <a:lnTo>
                  <a:pt x="469537" y="1257770"/>
                </a:lnTo>
                <a:lnTo>
                  <a:pt x="469723" y="1258512"/>
                </a:lnTo>
                <a:cubicBezTo>
                  <a:pt x="467283" y="1261197"/>
                  <a:pt x="463621" y="1262417"/>
                  <a:pt x="458495" y="1262417"/>
                </a:cubicBezTo>
                <a:cubicBezTo>
                  <a:pt x="462157" y="1268763"/>
                  <a:pt x="466794" y="1274133"/>
                  <a:pt x="470700" y="1279991"/>
                </a:cubicBezTo>
                <a:cubicBezTo>
                  <a:pt x="472408" y="1280724"/>
                  <a:pt x="477290" y="1281700"/>
                  <a:pt x="480463" y="1281212"/>
                </a:cubicBezTo>
                <a:cubicBezTo>
                  <a:pt x="483392" y="1280724"/>
                  <a:pt x="486321" y="1278039"/>
                  <a:pt x="487786" y="1279991"/>
                </a:cubicBezTo>
                <a:cubicBezTo>
                  <a:pt x="487419" y="1282066"/>
                  <a:pt x="485650" y="1282676"/>
                  <a:pt x="483697" y="1283103"/>
                </a:cubicBezTo>
                <a:lnTo>
                  <a:pt x="480209" y="1284457"/>
                </a:lnTo>
                <a:lnTo>
                  <a:pt x="492912" y="1288288"/>
                </a:lnTo>
                <a:cubicBezTo>
                  <a:pt x="493401" y="1288044"/>
                  <a:pt x="493889" y="1288288"/>
                  <a:pt x="494133" y="1289021"/>
                </a:cubicBezTo>
                <a:cubicBezTo>
                  <a:pt x="494377" y="1289509"/>
                  <a:pt x="494133" y="1289997"/>
                  <a:pt x="493889" y="1290241"/>
                </a:cubicBezTo>
                <a:cubicBezTo>
                  <a:pt x="492424" y="1290729"/>
                  <a:pt x="491204" y="1290973"/>
                  <a:pt x="489495" y="1290973"/>
                </a:cubicBezTo>
                <a:lnTo>
                  <a:pt x="476822" y="1285341"/>
                </a:lnTo>
                <a:lnTo>
                  <a:pt x="476802" y="1285361"/>
                </a:lnTo>
                <a:cubicBezTo>
                  <a:pt x="475826" y="1285361"/>
                  <a:pt x="475826" y="1283897"/>
                  <a:pt x="474117" y="1284385"/>
                </a:cubicBezTo>
                <a:cubicBezTo>
                  <a:pt x="479243" y="1296101"/>
                  <a:pt x="493888" y="1300983"/>
                  <a:pt x="494376" y="1315872"/>
                </a:cubicBezTo>
                <a:cubicBezTo>
                  <a:pt x="486077" y="1313187"/>
                  <a:pt x="482172" y="1318557"/>
                  <a:pt x="477290" y="1320266"/>
                </a:cubicBezTo>
                <a:lnTo>
                  <a:pt x="482257" y="1321993"/>
                </a:lnTo>
                <a:lnTo>
                  <a:pt x="482416" y="1321729"/>
                </a:lnTo>
                <a:lnTo>
                  <a:pt x="483148" y="1321729"/>
                </a:lnTo>
                <a:lnTo>
                  <a:pt x="484369" y="1321485"/>
                </a:lnTo>
                <a:lnTo>
                  <a:pt x="485589" y="1321973"/>
                </a:lnTo>
                <a:lnTo>
                  <a:pt x="485479" y="1322156"/>
                </a:lnTo>
                <a:lnTo>
                  <a:pt x="510486" y="1320754"/>
                </a:lnTo>
                <a:cubicBezTo>
                  <a:pt x="529768" y="1319778"/>
                  <a:pt x="548563" y="1319778"/>
                  <a:pt x="568090" y="1318557"/>
                </a:cubicBezTo>
                <a:cubicBezTo>
                  <a:pt x="579562" y="1318069"/>
                  <a:pt x="593719" y="1315384"/>
                  <a:pt x="599578" y="1316848"/>
                </a:cubicBezTo>
                <a:cubicBezTo>
                  <a:pt x="600554" y="1317093"/>
                  <a:pt x="601774" y="1316848"/>
                  <a:pt x="602262" y="1319045"/>
                </a:cubicBezTo>
                <a:cubicBezTo>
                  <a:pt x="581271" y="1318313"/>
                  <a:pt x="557594" y="1323683"/>
                  <a:pt x="537091" y="1322218"/>
                </a:cubicBezTo>
                <a:cubicBezTo>
                  <a:pt x="531233" y="1321974"/>
                  <a:pt x="525131" y="1322951"/>
                  <a:pt x="520249" y="1323195"/>
                </a:cubicBezTo>
                <a:cubicBezTo>
                  <a:pt x="518784" y="1323683"/>
                  <a:pt x="517076" y="1321730"/>
                  <a:pt x="516344" y="1323927"/>
                </a:cubicBezTo>
                <a:lnTo>
                  <a:pt x="520562" y="1325509"/>
                </a:lnTo>
                <a:lnTo>
                  <a:pt x="521470" y="1325146"/>
                </a:lnTo>
                <a:cubicBezTo>
                  <a:pt x="523666" y="1325634"/>
                  <a:pt x="525863" y="1326122"/>
                  <a:pt x="527816" y="1327098"/>
                </a:cubicBezTo>
                <a:cubicBezTo>
                  <a:pt x="529036" y="1327587"/>
                  <a:pt x="530501" y="1328075"/>
                  <a:pt x="531965" y="1328563"/>
                </a:cubicBezTo>
                <a:lnTo>
                  <a:pt x="532313" y="1329143"/>
                </a:lnTo>
                <a:lnTo>
                  <a:pt x="548014" y="1330212"/>
                </a:lnTo>
                <a:cubicBezTo>
                  <a:pt x="554055" y="1329785"/>
                  <a:pt x="560157" y="1329053"/>
                  <a:pt x="565405" y="1329541"/>
                </a:cubicBezTo>
                <a:cubicBezTo>
                  <a:pt x="566626" y="1328076"/>
                  <a:pt x="563696" y="1328809"/>
                  <a:pt x="564429" y="1326856"/>
                </a:cubicBezTo>
                <a:cubicBezTo>
                  <a:pt x="573460" y="1324903"/>
                  <a:pt x="584444" y="1322218"/>
                  <a:pt x="593719" y="1321974"/>
                </a:cubicBezTo>
                <a:cubicBezTo>
                  <a:pt x="614467" y="1316604"/>
                  <a:pt x="636434" y="1315384"/>
                  <a:pt x="656694" y="1310014"/>
                </a:cubicBezTo>
                <a:cubicBezTo>
                  <a:pt x="656938" y="1308794"/>
                  <a:pt x="657426" y="1308061"/>
                  <a:pt x="657182" y="1306353"/>
                </a:cubicBezTo>
                <a:lnTo>
                  <a:pt x="657914" y="1306597"/>
                </a:lnTo>
                <a:lnTo>
                  <a:pt x="658646" y="1306841"/>
                </a:lnTo>
                <a:cubicBezTo>
                  <a:pt x="658646" y="1307573"/>
                  <a:pt x="658646" y="1308794"/>
                  <a:pt x="658646" y="1310014"/>
                </a:cubicBezTo>
                <a:cubicBezTo>
                  <a:pt x="661819" y="1310502"/>
                  <a:pt x="663284" y="1309282"/>
                  <a:pt x="664260" y="1307573"/>
                </a:cubicBezTo>
                <a:cubicBezTo>
                  <a:pt x="666701" y="1310502"/>
                  <a:pt x="671583" y="1307085"/>
                  <a:pt x="675488" y="1307573"/>
                </a:cubicBezTo>
                <a:cubicBezTo>
                  <a:pt x="676465" y="1307329"/>
                  <a:pt x="675000" y="1304888"/>
                  <a:pt x="676465" y="1304644"/>
                </a:cubicBezTo>
                <a:lnTo>
                  <a:pt x="676953" y="1305376"/>
                </a:lnTo>
                <a:lnTo>
                  <a:pt x="676995" y="1305362"/>
                </a:lnTo>
                <a:lnTo>
                  <a:pt x="676710" y="1304887"/>
                </a:lnTo>
                <a:cubicBezTo>
                  <a:pt x="677442" y="1300982"/>
                  <a:pt x="675733" y="1297809"/>
                  <a:pt x="673536" y="1294391"/>
                </a:cubicBezTo>
                <a:lnTo>
                  <a:pt x="672469" y="1292042"/>
                </a:lnTo>
                <a:lnTo>
                  <a:pt x="672071" y="1292440"/>
                </a:lnTo>
                <a:cubicBezTo>
                  <a:pt x="666945" y="1287070"/>
                  <a:pt x="661332" y="1281700"/>
                  <a:pt x="656938" y="1275842"/>
                </a:cubicBezTo>
                <a:cubicBezTo>
                  <a:pt x="657426" y="1275354"/>
                  <a:pt x="658158" y="1275354"/>
                  <a:pt x="657914" y="1274133"/>
                </a:cubicBezTo>
                <a:cubicBezTo>
                  <a:pt x="657670" y="1273157"/>
                  <a:pt x="655473" y="1273401"/>
                  <a:pt x="655473" y="1271936"/>
                </a:cubicBezTo>
                <a:cubicBezTo>
                  <a:pt x="655473" y="1265834"/>
                  <a:pt x="648395" y="1266078"/>
                  <a:pt x="648639" y="1259244"/>
                </a:cubicBezTo>
                <a:cubicBezTo>
                  <a:pt x="643513" y="1253386"/>
                  <a:pt x="638631" y="1246796"/>
                  <a:pt x="634238" y="1239961"/>
                </a:cubicBezTo>
                <a:cubicBezTo>
                  <a:pt x="635702" y="1239961"/>
                  <a:pt x="634726" y="1238008"/>
                  <a:pt x="634970" y="1237276"/>
                </a:cubicBezTo>
                <a:cubicBezTo>
                  <a:pt x="633017" y="1235568"/>
                  <a:pt x="631797" y="1233127"/>
                  <a:pt x="629112" y="1231906"/>
                </a:cubicBezTo>
                <a:cubicBezTo>
                  <a:pt x="627891" y="1228001"/>
                  <a:pt x="624230" y="1227024"/>
                  <a:pt x="623498" y="1222387"/>
                </a:cubicBezTo>
                <a:cubicBezTo>
                  <a:pt x="621789" y="1223119"/>
                  <a:pt x="621789" y="1221655"/>
                  <a:pt x="620813" y="1221410"/>
                </a:cubicBezTo>
                <a:cubicBezTo>
                  <a:pt x="621057" y="1217505"/>
                  <a:pt x="617884" y="1217017"/>
                  <a:pt x="616175" y="1215308"/>
                </a:cubicBezTo>
                <a:cubicBezTo>
                  <a:pt x="616420" y="1214576"/>
                  <a:pt x="616664" y="1214088"/>
                  <a:pt x="616664" y="1212867"/>
                </a:cubicBezTo>
                <a:cubicBezTo>
                  <a:pt x="614467" y="1211891"/>
                  <a:pt x="612514" y="1210427"/>
                  <a:pt x="611049" y="1208718"/>
                </a:cubicBezTo>
                <a:lnTo>
                  <a:pt x="611705" y="1208499"/>
                </a:lnTo>
                <a:lnTo>
                  <a:pt x="611620" y="1207987"/>
                </a:lnTo>
                <a:lnTo>
                  <a:pt x="611538" y="1207742"/>
                </a:lnTo>
                <a:lnTo>
                  <a:pt x="611577" y="1207733"/>
                </a:lnTo>
                <a:lnTo>
                  <a:pt x="611294" y="1206032"/>
                </a:lnTo>
                <a:lnTo>
                  <a:pt x="611776" y="1205791"/>
                </a:lnTo>
                <a:lnTo>
                  <a:pt x="611049" y="1206033"/>
                </a:lnTo>
                <a:cubicBezTo>
                  <a:pt x="609829" y="1203592"/>
                  <a:pt x="606412" y="1202860"/>
                  <a:pt x="605191" y="1200419"/>
                </a:cubicBezTo>
                <a:cubicBezTo>
                  <a:pt x="604947" y="1194317"/>
                  <a:pt x="598601" y="1194561"/>
                  <a:pt x="598845" y="1188947"/>
                </a:cubicBezTo>
                <a:cubicBezTo>
                  <a:pt x="598357" y="1187726"/>
                  <a:pt x="596404" y="1188215"/>
                  <a:pt x="595916" y="1187238"/>
                </a:cubicBezTo>
                <a:cubicBezTo>
                  <a:pt x="593475" y="1182845"/>
                  <a:pt x="590790" y="1179183"/>
                  <a:pt x="587373" y="1175522"/>
                </a:cubicBezTo>
                <a:cubicBezTo>
                  <a:pt x="587373" y="1174058"/>
                  <a:pt x="588105" y="1174302"/>
                  <a:pt x="587373" y="1173569"/>
                </a:cubicBezTo>
                <a:cubicBezTo>
                  <a:pt x="584444" y="1172837"/>
                  <a:pt x="583223" y="1170640"/>
                  <a:pt x="582492" y="1167711"/>
                </a:cubicBezTo>
                <a:cubicBezTo>
                  <a:pt x="574680" y="1162097"/>
                  <a:pt x="570043" y="1152578"/>
                  <a:pt x="561744" y="1147208"/>
                </a:cubicBezTo>
                <a:cubicBezTo>
                  <a:pt x="562476" y="1144767"/>
                  <a:pt x="560035" y="1145499"/>
                  <a:pt x="559791" y="1144279"/>
                </a:cubicBezTo>
                <a:cubicBezTo>
                  <a:pt x="559791" y="1139397"/>
                  <a:pt x="552957" y="1137445"/>
                  <a:pt x="555886" y="1133051"/>
                </a:cubicBezTo>
                <a:cubicBezTo>
                  <a:pt x="561012" y="1137201"/>
                  <a:pt x="561988" y="1130854"/>
                  <a:pt x="565405" y="1127437"/>
                </a:cubicBezTo>
                <a:cubicBezTo>
                  <a:pt x="568090" y="1124020"/>
                  <a:pt x="575657" y="1120847"/>
                  <a:pt x="581271" y="1117918"/>
                </a:cubicBezTo>
                <a:cubicBezTo>
                  <a:pt x="585420" y="1115721"/>
                  <a:pt x="590546" y="1113768"/>
                  <a:pt x="594940" y="1110595"/>
                </a:cubicBezTo>
                <a:cubicBezTo>
                  <a:pt x="597137" y="1109375"/>
                  <a:pt x="598845" y="1107422"/>
                  <a:pt x="600798" y="1105957"/>
                </a:cubicBezTo>
                <a:cubicBezTo>
                  <a:pt x="604703" y="1102784"/>
                  <a:pt x="606656" y="1102296"/>
                  <a:pt x="610317" y="1099855"/>
                </a:cubicBezTo>
                <a:cubicBezTo>
                  <a:pt x="613246" y="1096926"/>
                  <a:pt x="619592" y="1088627"/>
                  <a:pt x="624963" y="1088627"/>
                </a:cubicBezTo>
                <a:cubicBezTo>
                  <a:pt x="626427" y="1088627"/>
                  <a:pt x="627647" y="1088383"/>
                  <a:pt x="629112" y="1090824"/>
                </a:cubicBezTo>
                <a:cubicBezTo>
                  <a:pt x="631309" y="1091068"/>
                  <a:pt x="630332" y="1087651"/>
                  <a:pt x="633017" y="1088627"/>
                </a:cubicBezTo>
                <a:cubicBezTo>
                  <a:pt x="648395" y="1105469"/>
                  <a:pt x="663040" y="1123532"/>
                  <a:pt x="679150" y="1139397"/>
                </a:cubicBezTo>
                <a:cubicBezTo>
                  <a:pt x="679150" y="1140374"/>
                  <a:pt x="679150" y="1140862"/>
                  <a:pt x="679150" y="1141594"/>
                </a:cubicBezTo>
                <a:cubicBezTo>
                  <a:pt x="681591" y="1143303"/>
                  <a:pt x="684031" y="1145011"/>
                  <a:pt x="685740" y="1147208"/>
                </a:cubicBezTo>
                <a:cubicBezTo>
                  <a:pt x="693307" y="1148673"/>
                  <a:pt x="698188" y="1143059"/>
                  <a:pt x="699897" y="1136956"/>
                </a:cubicBezTo>
                <a:cubicBezTo>
                  <a:pt x="695992" y="1135736"/>
                  <a:pt x="695992" y="1131342"/>
                  <a:pt x="692575" y="1130610"/>
                </a:cubicBezTo>
                <a:cubicBezTo>
                  <a:pt x="691598" y="1135004"/>
                  <a:pt x="683787" y="1142082"/>
                  <a:pt x="680859" y="1135004"/>
                </a:cubicBezTo>
                <a:cubicBezTo>
                  <a:pt x="686472" y="1135004"/>
                  <a:pt x="687937" y="1131098"/>
                  <a:pt x="689402" y="1127193"/>
                </a:cubicBezTo>
                <a:cubicBezTo>
                  <a:pt x="687937" y="1124996"/>
                  <a:pt x="686717" y="1123043"/>
                  <a:pt x="684276" y="1122067"/>
                </a:cubicBezTo>
                <a:cubicBezTo>
                  <a:pt x="684031" y="1127681"/>
                  <a:pt x="673292" y="1131587"/>
                  <a:pt x="670607" y="1125728"/>
                </a:cubicBezTo>
                <a:cubicBezTo>
                  <a:pt x="677197" y="1125973"/>
                  <a:pt x="680859" y="1123532"/>
                  <a:pt x="681591" y="1117918"/>
                </a:cubicBezTo>
                <a:cubicBezTo>
                  <a:pt x="679638" y="1117430"/>
                  <a:pt x="678662" y="1115965"/>
                  <a:pt x="677441" y="1114745"/>
                </a:cubicBezTo>
                <a:cubicBezTo>
                  <a:pt x="675733" y="1119382"/>
                  <a:pt x="665725" y="1120603"/>
                  <a:pt x="664749" y="1114745"/>
                </a:cubicBezTo>
                <a:cubicBezTo>
                  <a:pt x="669142" y="1115965"/>
                  <a:pt x="673292" y="1114256"/>
                  <a:pt x="674756" y="1111571"/>
                </a:cubicBezTo>
                <a:cubicBezTo>
                  <a:pt x="674268" y="1109863"/>
                  <a:pt x="674024" y="1108154"/>
                  <a:pt x="672071" y="1107910"/>
                </a:cubicBezTo>
                <a:cubicBezTo>
                  <a:pt x="669875" y="1111816"/>
                  <a:pt x="663284" y="1115965"/>
                  <a:pt x="659135" y="1110839"/>
                </a:cubicBezTo>
                <a:cubicBezTo>
                  <a:pt x="663528" y="1110107"/>
                  <a:pt x="667922" y="1108886"/>
                  <a:pt x="668654" y="1104737"/>
                </a:cubicBezTo>
                <a:cubicBezTo>
                  <a:pt x="666213" y="1105225"/>
                  <a:pt x="658402" y="1112060"/>
                  <a:pt x="657182" y="1105225"/>
                </a:cubicBezTo>
                <a:cubicBezTo>
                  <a:pt x="661087" y="1104493"/>
                  <a:pt x="664504" y="1103517"/>
                  <a:pt x="665237" y="1100099"/>
                </a:cubicBezTo>
                <a:cubicBezTo>
                  <a:pt x="664504" y="1098147"/>
                  <a:pt x="663284" y="1096194"/>
                  <a:pt x="661087" y="1095706"/>
                </a:cubicBezTo>
                <a:cubicBezTo>
                  <a:pt x="658646" y="1098391"/>
                  <a:pt x="657182" y="1101564"/>
                  <a:pt x="654253" y="1103517"/>
                </a:cubicBezTo>
                <a:cubicBezTo>
                  <a:pt x="652544" y="1102052"/>
                  <a:pt x="650348" y="1104249"/>
                  <a:pt x="650103" y="1101320"/>
                </a:cubicBezTo>
                <a:cubicBezTo>
                  <a:pt x="655473" y="1098879"/>
                  <a:pt x="660599" y="1093021"/>
                  <a:pt x="658402" y="1086675"/>
                </a:cubicBezTo>
                <a:cubicBezTo>
                  <a:pt x="654497" y="1089848"/>
                  <a:pt x="650592" y="1095706"/>
                  <a:pt x="644245" y="1094729"/>
                </a:cubicBezTo>
                <a:cubicBezTo>
                  <a:pt x="643757" y="1092044"/>
                  <a:pt x="645710" y="1092044"/>
                  <a:pt x="648151" y="1092044"/>
                </a:cubicBezTo>
                <a:cubicBezTo>
                  <a:pt x="650592" y="1088871"/>
                  <a:pt x="654253" y="1087163"/>
                  <a:pt x="655473" y="1082769"/>
                </a:cubicBezTo>
                <a:cubicBezTo>
                  <a:pt x="656206" y="1080816"/>
                  <a:pt x="653276" y="1079596"/>
                  <a:pt x="654985" y="1078620"/>
                </a:cubicBezTo>
                <a:cubicBezTo>
                  <a:pt x="659623" y="1077887"/>
                  <a:pt x="657914" y="1083501"/>
                  <a:pt x="658402" y="1085454"/>
                </a:cubicBezTo>
                <a:cubicBezTo>
                  <a:pt x="659867" y="1082037"/>
                  <a:pt x="661332" y="1079352"/>
                  <a:pt x="663284" y="1076423"/>
                </a:cubicBezTo>
                <a:cubicBezTo>
                  <a:pt x="658891" y="1074226"/>
                  <a:pt x="655229" y="1071541"/>
                  <a:pt x="650103" y="1070321"/>
                </a:cubicBezTo>
                <a:cubicBezTo>
                  <a:pt x="638143" y="1059337"/>
                  <a:pt x="622766" y="1051770"/>
                  <a:pt x="612514" y="1039322"/>
                </a:cubicBezTo>
                <a:cubicBezTo>
                  <a:pt x="609341" y="1037857"/>
                  <a:pt x="607388" y="1035904"/>
                  <a:pt x="605924" y="1033220"/>
                </a:cubicBezTo>
                <a:cubicBezTo>
                  <a:pt x="598357" y="1030290"/>
                  <a:pt x="595672" y="1022480"/>
                  <a:pt x="588838" y="1019551"/>
                </a:cubicBezTo>
                <a:cubicBezTo>
                  <a:pt x="588594" y="1016378"/>
                  <a:pt x="585664" y="1016378"/>
                  <a:pt x="584932" y="1014181"/>
                </a:cubicBezTo>
                <a:cubicBezTo>
                  <a:pt x="578098" y="1009055"/>
                  <a:pt x="573704" y="1001488"/>
                  <a:pt x="566626" y="997095"/>
                </a:cubicBezTo>
                <a:cubicBezTo>
                  <a:pt x="562476" y="990016"/>
                  <a:pt x="554910" y="986843"/>
                  <a:pt x="551492" y="979765"/>
                </a:cubicBezTo>
                <a:cubicBezTo>
                  <a:pt x="540020" y="969757"/>
                  <a:pt x="531965" y="956576"/>
                  <a:pt x="520981" y="946081"/>
                </a:cubicBezTo>
                <a:cubicBezTo>
                  <a:pt x="520738" y="945592"/>
                  <a:pt x="520493" y="945348"/>
                  <a:pt x="520493" y="944616"/>
                </a:cubicBezTo>
                <a:lnTo>
                  <a:pt x="521225" y="944128"/>
                </a:lnTo>
                <a:lnTo>
                  <a:pt x="520981" y="943396"/>
                </a:lnTo>
                <a:cubicBezTo>
                  <a:pt x="521714" y="943396"/>
                  <a:pt x="522934" y="943640"/>
                  <a:pt x="523178" y="942907"/>
                </a:cubicBezTo>
                <a:cubicBezTo>
                  <a:pt x="522202" y="943151"/>
                  <a:pt x="520981" y="941199"/>
                  <a:pt x="520493" y="942907"/>
                </a:cubicBezTo>
                <a:lnTo>
                  <a:pt x="520212" y="942813"/>
                </a:lnTo>
                <a:lnTo>
                  <a:pt x="520493" y="943151"/>
                </a:lnTo>
                <a:lnTo>
                  <a:pt x="520738" y="944127"/>
                </a:lnTo>
                <a:lnTo>
                  <a:pt x="520250" y="944371"/>
                </a:lnTo>
                <a:lnTo>
                  <a:pt x="520006" y="944371"/>
                </a:lnTo>
                <a:lnTo>
                  <a:pt x="518053" y="942418"/>
                </a:lnTo>
                <a:lnTo>
                  <a:pt x="518191" y="941866"/>
                </a:lnTo>
                <a:lnTo>
                  <a:pt x="513171" y="936073"/>
                </a:lnTo>
                <a:cubicBezTo>
                  <a:pt x="500966" y="927530"/>
                  <a:pt x="493888" y="913617"/>
                  <a:pt x="484369" y="902145"/>
                </a:cubicBezTo>
                <a:cubicBezTo>
                  <a:pt x="482904" y="902145"/>
                  <a:pt x="482416" y="900680"/>
                  <a:pt x="481195" y="900436"/>
                </a:cubicBezTo>
                <a:cubicBezTo>
                  <a:pt x="478022" y="895310"/>
                  <a:pt x="473629" y="891649"/>
                  <a:pt x="470455" y="886767"/>
                </a:cubicBezTo>
                <a:cubicBezTo>
                  <a:pt x="467038" y="887011"/>
                  <a:pt x="464109" y="887988"/>
                  <a:pt x="461424" y="889208"/>
                </a:cubicBezTo>
                <a:cubicBezTo>
                  <a:pt x="460936" y="885547"/>
                  <a:pt x="463377" y="885059"/>
                  <a:pt x="464842" y="883594"/>
                </a:cubicBezTo>
                <a:lnTo>
                  <a:pt x="465574" y="883838"/>
                </a:lnTo>
                <a:lnTo>
                  <a:pt x="465818" y="883106"/>
                </a:lnTo>
                <a:cubicBezTo>
                  <a:pt x="466306" y="883106"/>
                  <a:pt x="467038" y="883106"/>
                  <a:pt x="467770" y="883106"/>
                </a:cubicBezTo>
                <a:cubicBezTo>
                  <a:pt x="467038" y="878957"/>
                  <a:pt x="462645" y="876760"/>
                  <a:pt x="459227" y="877736"/>
                </a:cubicBezTo>
                <a:cubicBezTo>
                  <a:pt x="458983" y="879689"/>
                  <a:pt x="461424" y="879201"/>
                  <a:pt x="461912" y="880421"/>
                </a:cubicBezTo>
                <a:lnTo>
                  <a:pt x="461759" y="880574"/>
                </a:lnTo>
                <a:lnTo>
                  <a:pt x="465086" y="882861"/>
                </a:lnTo>
                <a:cubicBezTo>
                  <a:pt x="465330" y="883105"/>
                  <a:pt x="465086" y="883593"/>
                  <a:pt x="464842" y="883593"/>
                </a:cubicBezTo>
                <a:cubicBezTo>
                  <a:pt x="464353" y="884082"/>
                  <a:pt x="464353" y="884082"/>
                  <a:pt x="464353" y="884082"/>
                </a:cubicBezTo>
                <a:cubicBezTo>
                  <a:pt x="464109" y="884082"/>
                  <a:pt x="463865" y="883593"/>
                  <a:pt x="463621" y="883349"/>
                </a:cubicBezTo>
                <a:lnTo>
                  <a:pt x="461342" y="881640"/>
                </a:lnTo>
                <a:lnTo>
                  <a:pt x="461424" y="881886"/>
                </a:lnTo>
                <a:lnTo>
                  <a:pt x="460440" y="881068"/>
                </a:lnTo>
                <a:lnTo>
                  <a:pt x="459960" y="880908"/>
                </a:lnTo>
                <a:lnTo>
                  <a:pt x="459850" y="880579"/>
                </a:lnTo>
                <a:lnTo>
                  <a:pt x="456207" y="877553"/>
                </a:lnTo>
                <a:cubicBezTo>
                  <a:pt x="456360" y="875356"/>
                  <a:pt x="458373" y="873220"/>
                  <a:pt x="462157" y="873587"/>
                </a:cubicBezTo>
                <a:cubicBezTo>
                  <a:pt x="461424" y="869925"/>
                  <a:pt x="460204" y="866752"/>
                  <a:pt x="458495" y="864311"/>
                </a:cubicBezTo>
                <a:cubicBezTo>
                  <a:pt x="450440" y="864555"/>
                  <a:pt x="445070" y="867240"/>
                  <a:pt x="442874" y="873343"/>
                </a:cubicBezTo>
                <a:cubicBezTo>
                  <a:pt x="443606" y="874563"/>
                  <a:pt x="444826" y="875295"/>
                  <a:pt x="443850" y="876760"/>
                </a:cubicBezTo>
                <a:cubicBezTo>
                  <a:pt x="438724" y="877492"/>
                  <a:pt x="439457" y="871878"/>
                  <a:pt x="439944" y="870170"/>
                </a:cubicBezTo>
                <a:cubicBezTo>
                  <a:pt x="441897" y="863335"/>
                  <a:pt x="455078" y="858942"/>
                  <a:pt x="461424" y="863335"/>
                </a:cubicBezTo>
                <a:cubicBezTo>
                  <a:pt x="463865" y="861871"/>
                  <a:pt x="464353" y="862115"/>
                  <a:pt x="466550" y="863335"/>
                </a:cubicBezTo>
                <a:cubicBezTo>
                  <a:pt x="469723" y="860406"/>
                  <a:pt x="474361" y="861382"/>
                  <a:pt x="479243" y="861138"/>
                </a:cubicBezTo>
                <a:cubicBezTo>
                  <a:pt x="479731" y="859186"/>
                  <a:pt x="477046" y="860650"/>
                  <a:pt x="476069" y="860162"/>
                </a:cubicBezTo>
                <a:cubicBezTo>
                  <a:pt x="475337" y="858697"/>
                  <a:pt x="472408" y="859186"/>
                  <a:pt x="470944" y="858697"/>
                </a:cubicBezTo>
                <a:cubicBezTo>
                  <a:pt x="468991" y="859186"/>
                  <a:pt x="468259" y="860894"/>
                  <a:pt x="466062" y="861138"/>
                </a:cubicBezTo>
                <a:cubicBezTo>
                  <a:pt x="465330" y="859430"/>
                  <a:pt x="466550" y="858942"/>
                  <a:pt x="465818" y="857477"/>
                </a:cubicBezTo>
                <a:cubicBezTo>
                  <a:pt x="461912" y="857477"/>
                  <a:pt x="458495" y="857965"/>
                  <a:pt x="458495" y="854304"/>
                </a:cubicBezTo>
                <a:cubicBezTo>
                  <a:pt x="458740" y="851375"/>
                  <a:pt x="463133" y="852595"/>
                  <a:pt x="464109" y="850643"/>
                </a:cubicBezTo>
                <a:lnTo>
                  <a:pt x="464598" y="849666"/>
                </a:lnTo>
                <a:lnTo>
                  <a:pt x="464598" y="848934"/>
                </a:lnTo>
                <a:cubicBezTo>
                  <a:pt x="465818" y="849422"/>
                  <a:pt x="467770" y="849422"/>
                  <a:pt x="469235" y="848934"/>
                </a:cubicBezTo>
                <a:cubicBezTo>
                  <a:pt x="469235" y="845517"/>
                  <a:pt x="471432" y="844540"/>
                  <a:pt x="471920" y="841611"/>
                </a:cubicBezTo>
                <a:close/>
                <a:moveTo>
                  <a:pt x="801438" y="841610"/>
                </a:moveTo>
                <a:lnTo>
                  <a:pt x="801438" y="843319"/>
                </a:lnTo>
                <a:lnTo>
                  <a:pt x="799729" y="842342"/>
                </a:lnTo>
                <a:close/>
                <a:moveTo>
                  <a:pt x="748226" y="841123"/>
                </a:moveTo>
                <a:cubicBezTo>
                  <a:pt x="752620" y="842588"/>
                  <a:pt x="755793" y="845029"/>
                  <a:pt x="759699" y="846737"/>
                </a:cubicBezTo>
                <a:cubicBezTo>
                  <a:pt x="760431" y="845029"/>
                  <a:pt x="762871" y="845273"/>
                  <a:pt x="762383" y="842588"/>
                </a:cubicBezTo>
                <a:cubicBezTo>
                  <a:pt x="762139" y="842344"/>
                  <a:pt x="761895" y="842100"/>
                  <a:pt x="761895" y="841367"/>
                </a:cubicBezTo>
                <a:cubicBezTo>
                  <a:pt x="756769" y="840391"/>
                  <a:pt x="752864" y="840147"/>
                  <a:pt x="748226" y="841123"/>
                </a:cubicBezTo>
                <a:close/>
                <a:moveTo>
                  <a:pt x="1137057" y="840635"/>
                </a:moveTo>
                <a:cubicBezTo>
                  <a:pt x="1136568" y="841367"/>
                  <a:pt x="1135104" y="841367"/>
                  <a:pt x="1134860" y="842832"/>
                </a:cubicBezTo>
                <a:cubicBezTo>
                  <a:pt x="1136080" y="843076"/>
                  <a:pt x="1136080" y="844540"/>
                  <a:pt x="1136568" y="845273"/>
                </a:cubicBezTo>
                <a:cubicBezTo>
                  <a:pt x="1138277" y="845517"/>
                  <a:pt x="1138277" y="844296"/>
                  <a:pt x="1139986" y="844296"/>
                </a:cubicBezTo>
                <a:cubicBezTo>
                  <a:pt x="1139498" y="842588"/>
                  <a:pt x="1138277" y="841367"/>
                  <a:pt x="1137057" y="840635"/>
                </a:cubicBezTo>
                <a:close/>
                <a:moveTo>
                  <a:pt x="1390663" y="839415"/>
                </a:moveTo>
                <a:cubicBezTo>
                  <a:pt x="1390663" y="839659"/>
                  <a:pt x="1390663" y="840391"/>
                  <a:pt x="1390663" y="840635"/>
                </a:cubicBezTo>
                <a:cubicBezTo>
                  <a:pt x="1391151" y="840635"/>
                  <a:pt x="1391151" y="840635"/>
                  <a:pt x="1391639" y="840635"/>
                </a:cubicBezTo>
                <a:cubicBezTo>
                  <a:pt x="1391639" y="840391"/>
                  <a:pt x="1391639" y="839659"/>
                  <a:pt x="1391639" y="839415"/>
                </a:cubicBezTo>
                <a:cubicBezTo>
                  <a:pt x="1391151" y="839415"/>
                  <a:pt x="1391151" y="839415"/>
                  <a:pt x="1390663" y="839415"/>
                </a:cubicBezTo>
                <a:close/>
                <a:moveTo>
                  <a:pt x="982550" y="838682"/>
                </a:moveTo>
                <a:cubicBezTo>
                  <a:pt x="984991" y="842832"/>
                  <a:pt x="987676" y="846493"/>
                  <a:pt x="991093" y="849666"/>
                </a:cubicBezTo>
                <a:cubicBezTo>
                  <a:pt x="990604" y="846493"/>
                  <a:pt x="992557" y="846005"/>
                  <a:pt x="992801" y="843564"/>
                </a:cubicBezTo>
                <a:cubicBezTo>
                  <a:pt x="990117" y="841123"/>
                  <a:pt x="988164" y="838438"/>
                  <a:pt x="982550" y="838682"/>
                </a:cubicBezTo>
                <a:close/>
                <a:moveTo>
                  <a:pt x="1069933" y="838438"/>
                </a:moveTo>
                <a:lnTo>
                  <a:pt x="1073341" y="840781"/>
                </a:lnTo>
                <a:lnTo>
                  <a:pt x="1073106" y="840390"/>
                </a:lnTo>
                <a:lnTo>
                  <a:pt x="1072727" y="839251"/>
                </a:lnTo>
                <a:lnTo>
                  <a:pt x="1072618" y="839415"/>
                </a:lnTo>
                <a:cubicBezTo>
                  <a:pt x="1071641" y="839170"/>
                  <a:pt x="1071153" y="838438"/>
                  <a:pt x="1069933" y="838438"/>
                </a:cubicBezTo>
                <a:close/>
                <a:moveTo>
                  <a:pt x="1119482" y="837706"/>
                </a:moveTo>
                <a:cubicBezTo>
                  <a:pt x="1119482" y="840391"/>
                  <a:pt x="1120947" y="840147"/>
                  <a:pt x="1119727" y="842832"/>
                </a:cubicBezTo>
                <a:lnTo>
                  <a:pt x="1120959" y="843294"/>
                </a:lnTo>
                <a:lnTo>
                  <a:pt x="1121191" y="842830"/>
                </a:lnTo>
                <a:lnTo>
                  <a:pt x="1122263" y="842616"/>
                </a:lnTo>
                <a:lnTo>
                  <a:pt x="1124608" y="841123"/>
                </a:lnTo>
                <a:cubicBezTo>
                  <a:pt x="1123876" y="838926"/>
                  <a:pt x="1122167" y="836241"/>
                  <a:pt x="1119482" y="837706"/>
                </a:cubicBezTo>
                <a:close/>
                <a:moveTo>
                  <a:pt x="1074082" y="837218"/>
                </a:moveTo>
                <a:lnTo>
                  <a:pt x="1074082" y="838762"/>
                </a:lnTo>
                <a:lnTo>
                  <a:pt x="1074571" y="839413"/>
                </a:lnTo>
                <a:lnTo>
                  <a:pt x="1075157" y="840781"/>
                </a:lnTo>
                <a:lnTo>
                  <a:pt x="1075303" y="840635"/>
                </a:lnTo>
                <a:cubicBezTo>
                  <a:pt x="1077500" y="840635"/>
                  <a:pt x="1075303" y="838682"/>
                  <a:pt x="1075547" y="837218"/>
                </a:cubicBezTo>
                <a:cubicBezTo>
                  <a:pt x="1075303" y="837218"/>
                  <a:pt x="1074815" y="837218"/>
                  <a:pt x="1074082" y="837218"/>
                </a:cubicBezTo>
                <a:close/>
                <a:moveTo>
                  <a:pt x="973762" y="837218"/>
                </a:moveTo>
                <a:cubicBezTo>
                  <a:pt x="973762" y="838194"/>
                  <a:pt x="973275" y="838194"/>
                  <a:pt x="973275" y="838926"/>
                </a:cubicBezTo>
                <a:cubicBezTo>
                  <a:pt x="973762" y="838926"/>
                  <a:pt x="974251" y="838926"/>
                  <a:pt x="974739" y="838926"/>
                </a:cubicBezTo>
                <a:cubicBezTo>
                  <a:pt x="974739" y="838438"/>
                  <a:pt x="974739" y="837706"/>
                  <a:pt x="974739" y="837218"/>
                </a:cubicBezTo>
                <a:cubicBezTo>
                  <a:pt x="974495" y="837218"/>
                  <a:pt x="974251" y="837218"/>
                  <a:pt x="973762" y="837218"/>
                </a:cubicBezTo>
                <a:close/>
                <a:moveTo>
                  <a:pt x="767021" y="836730"/>
                </a:moveTo>
                <a:cubicBezTo>
                  <a:pt x="766533" y="837462"/>
                  <a:pt x="766777" y="838682"/>
                  <a:pt x="766289" y="839415"/>
                </a:cubicBezTo>
                <a:cubicBezTo>
                  <a:pt x="768242" y="840391"/>
                  <a:pt x="769950" y="841367"/>
                  <a:pt x="771903" y="842344"/>
                </a:cubicBezTo>
                <a:cubicBezTo>
                  <a:pt x="771659" y="838926"/>
                  <a:pt x="768729" y="838682"/>
                  <a:pt x="767021" y="836730"/>
                </a:cubicBezTo>
                <a:close/>
                <a:moveTo>
                  <a:pt x="1349699" y="836317"/>
                </a:moveTo>
                <a:lnTo>
                  <a:pt x="1348192" y="836485"/>
                </a:lnTo>
                <a:lnTo>
                  <a:pt x="1348126" y="836485"/>
                </a:lnTo>
                <a:lnTo>
                  <a:pt x="1347459" y="838926"/>
                </a:lnTo>
                <a:cubicBezTo>
                  <a:pt x="1349168" y="839902"/>
                  <a:pt x="1350511" y="839475"/>
                  <a:pt x="1351030" y="838682"/>
                </a:cubicBezTo>
                <a:close/>
                <a:moveTo>
                  <a:pt x="1134128" y="835265"/>
                </a:moveTo>
                <a:cubicBezTo>
                  <a:pt x="1134372" y="836974"/>
                  <a:pt x="1132907" y="836730"/>
                  <a:pt x="1133639" y="838438"/>
                </a:cubicBezTo>
                <a:cubicBezTo>
                  <a:pt x="1134128" y="839170"/>
                  <a:pt x="1136080" y="839170"/>
                  <a:pt x="1136568" y="838438"/>
                </a:cubicBezTo>
                <a:cubicBezTo>
                  <a:pt x="1136324" y="836730"/>
                  <a:pt x="1134860" y="836241"/>
                  <a:pt x="1134128" y="835265"/>
                </a:cubicBezTo>
                <a:close/>
                <a:moveTo>
                  <a:pt x="1155843" y="835038"/>
                </a:moveTo>
                <a:lnTo>
                  <a:pt x="1155608" y="835508"/>
                </a:lnTo>
                <a:lnTo>
                  <a:pt x="1154964" y="835637"/>
                </a:lnTo>
                <a:lnTo>
                  <a:pt x="1155119" y="835753"/>
                </a:lnTo>
                <a:cubicBezTo>
                  <a:pt x="1151946" y="838682"/>
                  <a:pt x="1152434" y="839170"/>
                  <a:pt x="1152922" y="840635"/>
                </a:cubicBezTo>
                <a:cubicBezTo>
                  <a:pt x="1156095" y="840635"/>
                  <a:pt x="1158781" y="840147"/>
                  <a:pt x="1158048" y="836241"/>
                </a:cubicBezTo>
                <a:close/>
                <a:moveTo>
                  <a:pt x="1053579" y="835021"/>
                </a:moveTo>
                <a:cubicBezTo>
                  <a:pt x="1052847" y="836486"/>
                  <a:pt x="1051138" y="833801"/>
                  <a:pt x="1050650" y="835265"/>
                </a:cubicBezTo>
                <a:cubicBezTo>
                  <a:pt x="1050650" y="836241"/>
                  <a:pt x="1050650" y="836974"/>
                  <a:pt x="1050650" y="837706"/>
                </a:cubicBezTo>
                <a:cubicBezTo>
                  <a:pt x="1053579" y="837462"/>
                  <a:pt x="1051382" y="842100"/>
                  <a:pt x="1053335" y="842832"/>
                </a:cubicBezTo>
                <a:cubicBezTo>
                  <a:pt x="1054555" y="842832"/>
                  <a:pt x="1056264" y="842832"/>
                  <a:pt x="1056752" y="842344"/>
                </a:cubicBezTo>
                <a:cubicBezTo>
                  <a:pt x="1057484" y="839415"/>
                  <a:pt x="1055776" y="835997"/>
                  <a:pt x="1053579" y="835021"/>
                </a:cubicBezTo>
                <a:close/>
                <a:moveTo>
                  <a:pt x="793871" y="834776"/>
                </a:moveTo>
                <a:lnTo>
                  <a:pt x="794847" y="834776"/>
                </a:lnTo>
                <a:lnTo>
                  <a:pt x="797777" y="838193"/>
                </a:lnTo>
                <a:lnTo>
                  <a:pt x="797777" y="838681"/>
                </a:lnTo>
                <a:lnTo>
                  <a:pt x="797532" y="838925"/>
                </a:lnTo>
                <a:lnTo>
                  <a:pt x="797288" y="838681"/>
                </a:lnTo>
                <a:lnTo>
                  <a:pt x="793871" y="835508"/>
                </a:lnTo>
                <a:close/>
                <a:moveTo>
                  <a:pt x="444033" y="834411"/>
                </a:moveTo>
                <a:cubicBezTo>
                  <a:pt x="440372" y="834289"/>
                  <a:pt x="436771" y="835265"/>
                  <a:pt x="434819" y="837706"/>
                </a:cubicBezTo>
                <a:cubicBezTo>
                  <a:pt x="433110" y="837950"/>
                  <a:pt x="432622" y="838926"/>
                  <a:pt x="430914" y="838926"/>
                </a:cubicBezTo>
                <a:lnTo>
                  <a:pt x="431158" y="837950"/>
                </a:lnTo>
                <a:lnTo>
                  <a:pt x="430669" y="837644"/>
                </a:lnTo>
                <a:lnTo>
                  <a:pt x="430669" y="838193"/>
                </a:lnTo>
                <a:cubicBezTo>
                  <a:pt x="430181" y="838437"/>
                  <a:pt x="429937" y="838681"/>
                  <a:pt x="429205" y="838681"/>
                </a:cubicBezTo>
                <a:lnTo>
                  <a:pt x="428629" y="839257"/>
                </a:lnTo>
                <a:lnTo>
                  <a:pt x="430669" y="840391"/>
                </a:lnTo>
                <a:lnTo>
                  <a:pt x="430426" y="840553"/>
                </a:lnTo>
                <a:lnTo>
                  <a:pt x="431402" y="840878"/>
                </a:lnTo>
                <a:lnTo>
                  <a:pt x="431890" y="841610"/>
                </a:lnTo>
                <a:lnTo>
                  <a:pt x="431158" y="842343"/>
                </a:lnTo>
                <a:lnTo>
                  <a:pt x="430914" y="842343"/>
                </a:lnTo>
                <a:lnTo>
                  <a:pt x="430034" y="842167"/>
                </a:lnTo>
                <a:lnTo>
                  <a:pt x="421150" y="846249"/>
                </a:lnTo>
                <a:cubicBezTo>
                  <a:pt x="420906" y="850643"/>
                  <a:pt x="423103" y="851863"/>
                  <a:pt x="425055" y="854548"/>
                </a:cubicBezTo>
                <a:cubicBezTo>
                  <a:pt x="425788" y="855768"/>
                  <a:pt x="425788" y="857965"/>
                  <a:pt x="427740" y="857965"/>
                </a:cubicBezTo>
                <a:lnTo>
                  <a:pt x="428307" y="854000"/>
                </a:lnTo>
                <a:lnTo>
                  <a:pt x="427985" y="853570"/>
                </a:lnTo>
                <a:lnTo>
                  <a:pt x="428229" y="852594"/>
                </a:lnTo>
                <a:lnTo>
                  <a:pt x="429450" y="852106"/>
                </a:lnTo>
                <a:lnTo>
                  <a:pt x="429793" y="852792"/>
                </a:lnTo>
                <a:lnTo>
                  <a:pt x="436039" y="843076"/>
                </a:lnTo>
                <a:cubicBezTo>
                  <a:pt x="435063" y="841123"/>
                  <a:pt x="432378" y="843808"/>
                  <a:pt x="431646" y="842588"/>
                </a:cubicBezTo>
                <a:lnTo>
                  <a:pt x="432378" y="841611"/>
                </a:lnTo>
                <a:lnTo>
                  <a:pt x="432134" y="840879"/>
                </a:lnTo>
                <a:cubicBezTo>
                  <a:pt x="437260" y="839170"/>
                  <a:pt x="441409" y="843320"/>
                  <a:pt x="446291" y="843808"/>
                </a:cubicBezTo>
                <a:cubicBezTo>
                  <a:pt x="448976" y="842344"/>
                  <a:pt x="452149" y="840635"/>
                  <a:pt x="453614" y="837706"/>
                </a:cubicBezTo>
                <a:cubicBezTo>
                  <a:pt x="451417" y="835753"/>
                  <a:pt x="447694" y="834533"/>
                  <a:pt x="444033" y="834411"/>
                </a:cubicBezTo>
                <a:close/>
                <a:moveTo>
                  <a:pt x="474849" y="834289"/>
                </a:moveTo>
                <a:cubicBezTo>
                  <a:pt x="473141" y="836241"/>
                  <a:pt x="469235" y="835509"/>
                  <a:pt x="469235" y="838926"/>
                </a:cubicBezTo>
                <a:cubicBezTo>
                  <a:pt x="471920" y="838926"/>
                  <a:pt x="473629" y="837462"/>
                  <a:pt x="475337" y="836730"/>
                </a:cubicBezTo>
                <a:cubicBezTo>
                  <a:pt x="475093" y="836241"/>
                  <a:pt x="476069" y="833801"/>
                  <a:pt x="474849" y="834289"/>
                </a:cubicBezTo>
                <a:close/>
                <a:moveTo>
                  <a:pt x="1349656" y="833068"/>
                </a:moveTo>
                <a:lnTo>
                  <a:pt x="1348193" y="834776"/>
                </a:lnTo>
                <a:lnTo>
                  <a:pt x="1349217" y="834605"/>
                </a:lnTo>
                <a:close/>
                <a:moveTo>
                  <a:pt x="1086775" y="832336"/>
                </a:moveTo>
                <a:cubicBezTo>
                  <a:pt x="1086775" y="836974"/>
                  <a:pt x="1087995" y="843564"/>
                  <a:pt x="1094097" y="840635"/>
                </a:cubicBezTo>
                <a:cubicBezTo>
                  <a:pt x="1094097" y="838194"/>
                  <a:pt x="1092145" y="837218"/>
                  <a:pt x="1091412" y="835265"/>
                </a:cubicBezTo>
                <a:cubicBezTo>
                  <a:pt x="1091901" y="834777"/>
                  <a:pt x="1093365" y="835021"/>
                  <a:pt x="1093121" y="833557"/>
                </a:cubicBezTo>
                <a:cubicBezTo>
                  <a:pt x="1090924" y="832336"/>
                  <a:pt x="1090192" y="831604"/>
                  <a:pt x="1086775" y="832336"/>
                </a:cubicBezTo>
                <a:close/>
                <a:moveTo>
                  <a:pt x="1270328" y="831604"/>
                </a:moveTo>
                <a:cubicBezTo>
                  <a:pt x="1272037" y="832336"/>
                  <a:pt x="1273745" y="832824"/>
                  <a:pt x="1274234" y="834533"/>
                </a:cubicBezTo>
                <a:cubicBezTo>
                  <a:pt x="1273013" y="835509"/>
                  <a:pt x="1274234" y="837462"/>
                  <a:pt x="1274721" y="837950"/>
                </a:cubicBezTo>
                <a:cubicBezTo>
                  <a:pt x="1274234" y="838682"/>
                  <a:pt x="1273013" y="838682"/>
                  <a:pt x="1271549" y="838682"/>
                </a:cubicBezTo>
                <a:cubicBezTo>
                  <a:pt x="1270328" y="841367"/>
                  <a:pt x="1272525" y="841611"/>
                  <a:pt x="1272037" y="844784"/>
                </a:cubicBezTo>
                <a:cubicBezTo>
                  <a:pt x="1273013" y="845517"/>
                  <a:pt x="1274721" y="845029"/>
                  <a:pt x="1273745" y="846981"/>
                </a:cubicBezTo>
                <a:cubicBezTo>
                  <a:pt x="1276430" y="847225"/>
                  <a:pt x="1278139" y="850643"/>
                  <a:pt x="1280580" y="849910"/>
                </a:cubicBezTo>
                <a:cubicBezTo>
                  <a:pt x="1279115" y="843076"/>
                  <a:pt x="1277895" y="839170"/>
                  <a:pt x="1276674" y="831848"/>
                </a:cubicBezTo>
                <a:cubicBezTo>
                  <a:pt x="1275210" y="831360"/>
                  <a:pt x="1271304" y="829407"/>
                  <a:pt x="1270328" y="831604"/>
                </a:cubicBezTo>
                <a:close/>
                <a:moveTo>
                  <a:pt x="512987" y="831604"/>
                </a:moveTo>
                <a:cubicBezTo>
                  <a:pt x="506946" y="831115"/>
                  <a:pt x="500722" y="830871"/>
                  <a:pt x="494864" y="832092"/>
                </a:cubicBezTo>
                <a:lnTo>
                  <a:pt x="487278" y="835647"/>
                </a:lnTo>
                <a:lnTo>
                  <a:pt x="495353" y="835263"/>
                </a:lnTo>
                <a:cubicBezTo>
                  <a:pt x="504628" y="834531"/>
                  <a:pt x="514147" y="833555"/>
                  <a:pt x="523423" y="836484"/>
                </a:cubicBezTo>
                <a:cubicBezTo>
                  <a:pt x="523667" y="836728"/>
                  <a:pt x="523911" y="837216"/>
                  <a:pt x="523911" y="837460"/>
                </a:cubicBezTo>
                <a:cubicBezTo>
                  <a:pt x="523423" y="838192"/>
                  <a:pt x="523179" y="838436"/>
                  <a:pt x="522934" y="838436"/>
                </a:cubicBezTo>
                <a:cubicBezTo>
                  <a:pt x="522690" y="838436"/>
                  <a:pt x="522690" y="838436"/>
                  <a:pt x="522690" y="838192"/>
                </a:cubicBezTo>
                <a:cubicBezTo>
                  <a:pt x="513659" y="835263"/>
                  <a:pt x="504628" y="836240"/>
                  <a:pt x="495597" y="836972"/>
                </a:cubicBezTo>
                <a:cubicBezTo>
                  <a:pt x="491936" y="837216"/>
                  <a:pt x="488518" y="837704"/>
                  <a:pt x="485101" y="837704"/>
                </a:cubicBezTo>
                <a:lnTo>
                  <a:pt x="485074" y="837684"/>
                </a:lnTo>
                <a:lnTo>
                  <a:pt x="482660" y="838438"/>
                </a:lnTo>
                <a:cubicBezTo>
                  <a:pt x="480951" y="842588"/>
                  <a:pt x="476069" y="843564"/>
                  <a:pt x="475337" y="847958"/>
                </a:cubicBezTo>
                <a:cubicBezTo>
                  <a:pt x="477290" y="847958"/>
                  <a:pt x="479243" y="847958"/>
                  <a:pt x="480951" y="847958"/>
                </a:cubicBezTo>
                <a:lnTo>
                  <a:pt x="480784" y="848457"/>
                </a:lnTo>
                <a:lnTo>
                  <a:pt x="519681" y="848932"/>
                </a:lnTo>
                <a:lnTo>
                  <a:pt x="520494" y="848445"/>
                </a:lnTo>
                <a:lnTo>
                  <a:pt x="522251" y="847273"/>
                </a:lnTo>
                <a:lnTo>
                  <a:pt x="522202" y="847224"/>
                </a:lnTo>
                <a:lnTo>
                  <a:pt x="522325" y="847224"/>
                </a:lnTo>
                <a:lnTo>
                  <a:pt x="522691" y="846980"/>
                </a:lnTo>
                <a:lnTo>
                  <a:pt x="523097" y="847224"/>
                </a:lnTo>
                <a:lnTo>
                  <a:pt x="543112" y="847224"/>
                </a:lnTo>
                <a:lnTo>
                  <a:pt x="543438" y="846980"/>
                </a:lnTo>
                <a:cubicBezTo>
                  <a:pt x="544902" y="847224"/>
                  <a:pt x="546123" y="847956"/>
                  <a:pt x="547831" y="848200"/>
                </a:cubicBezTo>
                <a:cubicBezTo>
                  <a:pt x="550516" y="848688"/>
                  <a:pt x="553445" y="849176"/>
                  <a:pt x="556374" y="850641"/>
                </a:cubicBezTo>
                <a:cubicBezTo>
                  <a:pt x="559059" y="851129"/>
                  <a:pt x="561744" y="852105"/>
                  <a:pt x="563941" y="852838"/>
                </a:cubicBezTo>
                <a:cubicBezTo>
                  <a:pt x="568578" y="854546"/>
                  <a:pt x="572972" y="856255"/>
                  <a:pt x="577854" y="855523"/>
                </a:cubicBezTo>
                <a:cubicBezTo>
                  <a:pt x="579074" y="854790"/>
                  <a:pt x="579806" y="853570"/>
                  <a:pt x="580539" y="852105"/>
                </a:cubicBezTo>
                <a:cubicBezTo>
                  <a:pt x="581027" y="850641"/>
                  <a:pt x="581759" y="849665"/>
                  <a:pt x="582980" y="848444"/>
                </a:cubicBezTo>
                <a:lnTo>
                  <a:pt x="583224" y="848200"/>
                </a:lnTo>
                <a:lnTo>
                  <a:pt x="583468" y="848444"/>
                </a:lnTo>
                <a:cubicBezTo>
                  <a:pt x="584200" y="848444"/>
                  <a:pt x="584200" y="848444"/>
                  <a:pt x="584688" y="848444"/>
                </a:cubicBezTo>
                <a:lnTo>
                  <a:pt x="585177" y="848444"/>
                </a:lnTo>
                <a:lnTo>
                  <a:pt x="585420" y="848688"/>
                </a:lnTo>
                <a:cubicBezTo>
                  <a:pt x="589570" y="852105"/>
                  <a:pt x="592987" y="856255"/>
                  <a:pt x="596404" y="860648"/>
                </a:cubicBezTo>
                <a:lnTo>
                  <a:pt x="602416" y="867863"/>
                </a:lnTo>
                <a:lnTo>
                  <a:pt x="602507" y="867727"/>
                </a:lnTo>
                <a:cubicBezTo>
                  <a:pt x="603971" y="862114"/>
                  <a:pt x="594452" y="857720"/>
                  <a:pt x="597625" y="852106"/>
                </a:cubicBezTo>
                <a:cubicBezTo>
                  <a:pt x="603483" y="858208"/>
                  <a:pt x="607877" y="866507"/>
                  <a:pt x="613491" y="872853"/>
                </a:cubicBezTo>
                <a:lnTo>
                  <a:pt x="617023" y="877799"/>
                </a:lnTo>
                <a:lnTo>
                  <a:pt x="617152" y="877735"/>
                </a:lnTo>
                <a:lnTo>
                  <a:pt x="613979" y="870412"/>
                </a:lnTo>
                <a:cubicBezTo>
                  <a:pt x="612270" y="868459"/>
                  <a:pt x="609829" y="865774"/>
                  <a:pt x="608365" y="863334"/>
                </a:cubicBezTo>
                <a:cubicBezTo>
                  <a:pt x="606900" y="860649"/>
                  <a:pt x="604215" y="857720"/>
                  <a:pt x="605680" y="855523"/>
                </a:cubicBezTo>
                <a:cubicBezTo>
                  <a:pt x="610073" y="858208"/>
                  <a:pt x="612026" y="863578"/>
                  <a:pt x="615931" y="866751"/>
                </a:cubicBezTo>
                <a:cubicBezTo>
                  <a:pt x="616420" y="869192"/>
                  <a:pt x="617152" y="870656"/>
                  <a:pt x="619837" y="871389"/>
                </a:cubicBezTo>
                <a:cubicBezTo>
                  <a:pt x="619105" y="868215"/>
                  <a:pt x="614467" y="866751"/>
                  <a:pt x="615931" y="864066"/>
                </a:cubicBezTo>
                <a:cubicBezTo>
                  <a:pt x="612514" y="861869"/>
                  <a:pt x="608853" y="857964"/>
                  <a:pt x="609585" y="853326"/>
                </a:cubicBezTo>
                <a:lnTo>
                  <a:pt x="623055" y="868961"/>
                </a:lnTo>
                <a:lnTo>
                  <a:pt x="623354" y="868722"/>
                </a:lnTo>
                <a:lnTo>
                  <a:pt x="620172" y="863730"/>
                </a:lnTo>
                <a:cubicBezTo>
                  <a:pt x="618861" y="862174"/>
                  <a:pt x="617884" y="860527"/>
                  <a:pt x="618861" y="857964"/>
                </a:cubicBezTo>
                <a:cubicBezTo>
                  <a:pt x="622522" y="858452"/>
                  <a:pt x="623742" y="861381"/>
                  <a:pt x="625695" y="863578"/>
                </a:cubicBezTo>
                <a:cubicBezTo>
                  <a:pt x="627647" y="863822"/>
                  <a:pt x="625939" y="860893"/>
                  <a:pt x="628135" y="861381"/>
                </a:cubicBezTo>
                <a:cubicBezTo>
                  <a:pt x="632773" y="865287"/>
                  <a:pt x="635458" y="870901"/>
                  <a:pt x="640828" y="873830"/>
                </a:cubicBezTo>
                <a:lnTo>
                  <a:pt x="640767" y="874074"/>
                </a:lnTo>
                <a:lnTo>
                  <a:pt x="643330" y="874074"/>
                </a:lnTo>
                <a:lnTo>
                  <a:pt x="643269" y="873830"/>
                </a:lnTo>
                <a:cubicBezTo>
                  <a:pt x="643269" y="873342"/>
                  <a:pt x="644002" y="873586"/>
                  <a:pt x="644246" y="873342"/>
                </a:cubicBezTo>
                <a:lnTo>
                  <a:pt x="644735" y="873342"/>
                </a:lnTo>
                <a:lnTo>
                  <a:pt x="644490" y="873097"/>
                </a:lnTo>
                <a:lnTo>
                  <a:pt x="643895" y="872106"/>
                </a:lnTo>
                <a:lnTo>
                  <a:pt x="640584" y="871633"/>
                </a:lnTo>
                <a:cubicBezTo>
                  <a:pt x="639119" y="867971"/>
                  <a:pt x="633262" y="864554"/>
                  <a:pt x="635458" y="861137"/>
                </a:cubicBezTo>
                <a:lnTo>
                  <a:pt x="644728" y="870169"/>
                </a:lnTo>
                <a:lnTo>
                  <a:pt x="644734" y="870168"/>
                </a:lnTo>
                <a:lnTo>
                  <a:pt x="644751" y="870191"/>
                </a:lnTo>
                <a:lnTo>
                  <a:pt x="644978" y="870412"/>
                </a:lnTo>
                <a:lnTo>
                  <a:pt x="644949" y="870455"/>
                </a:lnTo>
                <a:lnTo>
                  <a:pt x="646199" y="872121"/>
                </a:lnTo>
                <a:lnTo>
                  <a:pt x="646239" y="872281"/>
                </a:lnTo>
                <a:lnTo>
                  <a:pt x="649708" y="874934"/>
                </a:lnTo>
                <a:lnTo>
                  <a:pt x="651364" y="874603"/>
                </a:lnTo>
                <a:lnTo>
                  <a:pt x="651324" y="874562"/>
                </a:lnTo>
                <a:cubicBezTo>
                  <a:pt x="648883" y="869436"/>
                  <a:pt x="644245" y="866507"/>
                  <a:pt x="642781" y="860160"/>
                </a:cubicBezTo>
                <a:cubicBezTo>
                  <a:pt x="643513" y="860160"/>
                  <a:pt x="643513" y="859428"/>
                  <a:pt x="644490" y="859184"/>
                </a:cubicBezTo>
                <a:cubicBezTo>
                  <a:pt x="647663" y="860893"/>
                  <a:pt x="648883" y="863822"/>
                  <a:pt x="650592" y="866262"/>
                </a:cubicBezTo>
                <a:lnTo>
                  <a:pt x="650348" y="867239"/>
                </a:lnTo>
                <a:lnTo>
                  <a:pt x="651080" y="866995"/>
                </a:lnTo>
                <a:lnTo>
                  <a:pt x="651080" y="866995"/>
                </a:lnTo>
                <a:lnTo>
                  <a:pt x="651081" y="866995"/>
                </a:lnTo>
                <a:lnTo>
                  <a:pt x="652299" y="866020"/>
                </a:lnTo>
                <a:lnTo>
                  <a:pt x="652300" y="866018"/>
                </a:lnTo>
                <a:lnTo>
                  <a:pt x="651568" y="866262"/>
                </a:lnTo>
                <a:cubicBezTo>
                  <a:pt x="651812" y="864798"/>
                  <a:pt x="651080" y="861869"/>
                  <a:pt x="652789" y="861625"/>
                </a:cubicBezTo>
                <a:cubicBezTo>
                  <a:pt x="657426" y="866262"/>
                  <a:pt x="661576" y="871632"/>
                  <a:pt x="665725" y="876758"/>
                </a:cubicBezTo>
                <a:cubicBezTo>
                  <a:pt x="665237" y="880175"/>
                  <a:pt x="667922" y="880175"/>
                  <a:pt x="667922" y="882372"/>
                </a:cubicBezTo>
                <a:lnTo>
                  <a:pt x="671815" y="881914"/>
                </a:lnTo>
                <a:lnTo>
                  <a:pt x="670119" y="879199"/>
                </a:lnTo>
                <a:lnTo>
                  <a:pt x="669143" y="877443"/>
                </a:lnTo>
                <a:lnTo>
                  <a:pt x="669143" y="877734"/>
                </a:lnTo>
                <a:cubicBezTo>
                  <a:pt x="668410" y="877734"/>
                  <a:pt x="668410" y="877490"/>
                  <a:pt x="668166" y="877246"/>
                </a:cubicBezTo>
                <a:cubicBezTo>
                  <a:pt x="666702" y="873585"/>
                  <a:pt x="662308" y="868947"/>
                  <a:pt x="664261" y="865286"/>
                </a:cubicBezTo>
                <a:cubicBezTo>
                  <a:pt x="668166" y="867727"/>
                  <a:pt x="670607" y="871388"/>
                  <a:pt x="673292" y="875049"/>
                </a:cubicBezTo>
                <a:lnTo>
                  <a:pt x="673047" y="875294"/>
                </a:lnTo>
                <a:lnTo>
                  <a:pt x="673292" y="875294"/>
                </a:lnTo>
                <a:lnTo>
                  <a:pt x="673536" y="875538"/>
                </a:lnTo>
                <a:lnTo>
                  <a:pt x="677255" y="880498"/>
                </a:lnTo>
                <a:lnTo>
                  <a:pt x="677685" y="880175"/>
                </a:lnTo>
                <a:cubicBezTo>
                  <a:pt x="678174" y="880175"/>
                  <a:pt x="678906" y="880175"/>
                  <a:pt x="679638" y="880175"/>
                </a:cubicBezTo>
                <a:lnTo>
                  <a:pt x="679431" y="881625"/>
                </a:lnTo>
                <a:lnTo>
                  <a:pt x="681835" y="880664"/>
                </a:lnTo>
                <a:lnTo>
                  <a:pt x="682079" y="880420"/>
                </a:lnTo>
                <a:cubicBezTo>
                  <a:pt x="679394" y="876515"/>
                  <a:pt x="676465" y="873342"/>
                  <a:pt x="673048" y="869924"/>
                </a:cubicBezTo>
                <a:cubicBezTo>
                  <a:pt x="673536" y="867972"/>
                  <a:pt x="671584" y="866507"/>
                  <a:pt x="673536" y="866019"/>
                </a:cubicBezTo>
                <a:cubicBezTo>
                  <a:pt x="676953" y="866263"/>
                  <a:pt x="677686" y="870169"/>
                  <a:pt x="679394" y="871877"/>
                </a:cubicBezTo>
                <a:cubicBezTo>
                  <a:pt x="680859" y="873342"/>
                  <a:pt x="682323" y="874562"/>
                  <a:pt x="683788" y="876027"/>
                </a:cubicBezTo>
                <a:cubicBezTo>
                  <a:pt x="684520" y="877247"/>
                  <a:pt x="684520" y="879688"/>
                  <a:pt x="686717" y="879444"/>
                </a:cubicBezTo>
                <a:lnTo>
                  <a:pt x="686691" y="879548"/>
                </a:lnTo>
                <a:lnTo>
                  <a:pt x="688332" y="879056"/>
                </a:lnTo>
                <a:lnTo>
                  <a:pt x="688181" y="878956"/>
                </a:lnTo>
                <a:cubicBezTo>
                  <a:pt x="688181" y="875050"/>
                  <a:pt x="681835" y="871877"/>
                  <a:pt x="686473" y="869436"/>
                </a:cubicBezTo>
                <a:cubicBezTo>
                  <a:pt x="689646" y="871633"/>
                  <a:pt x="690134" y="876515"/>
                  <a:pt x="693795" y="877735"/>
                </a:cubicBezTo>
                <a:cubicBezTo>
                  <a:pt x="692331" y="881397"/>
                  <a:pt x="696969" y="882373"/>
                  <a:pt x="697701" y="885546"/>
                </a:cubicBezTo>
                <a:lnTo>
                  <a:pt x="698432" y="885546"/>
                </a:lnTo>
                <a:lnTo>
                  <a:pt x="698433" y="885545"/>
                </a:lnTo>
                <a:cubicBezTo>
                  <a:pt x="699409" y="885301"/>
                  <a:pt x="700386" y="885301"/>
                  <a:pt x="701362" y="885301"/>
                </a:cubicBezTo>
                <a:lnTo>
                  <a:pt x="704408" y="884920"/>
                </a:lnTo>
                <a:lnTo>
                  <a:pt x="703607" y="882519"/>
                </a:lnTo>
                <a:lnTo>
                  <a:pt x="703558" y="882617"/>
                </a:lnTo>
                <a:cubicBezTo>
                  <a:pt x="703070" y="881885"/>
                  <a:pt x="701118" y="881885"/>
                  <a:pt x="700385" y="882617"/>
                </a:cubicBezTo>
                <a:cubicBezTo>
                  <a:pt x="698432" y="878468"/>
                  <a:pt x="691598" y="874074"/>
                  <a:pt x="690622" y="869436"/>
                </a:cubicBezTo>
                <a:cubicBezTo>
                  <a:pt x="690378" y="868460"/>
                  <a:pt x="689157" y="866263"/>
                  <a:pt x="691110" y="865531"/>
                </a:cubicBezTo>
                <a:cubicBezTo>
                  <a:pt x="696480" y="866019"/>
                  <a:pt x="696480" y="871877"/>
                  <a:pt x="701118" y="873342"/>
                </a:cubicBezTo>
                <a:lnTo>
                  <a:pt x="700825" y="873780"/>
                </a:lnTo>
                <a:lnTo>
                  <a:pt x="701606" y="873585"/>
                </a:lnTo>
                <a:lnTo>
                  <a:pt x="702626" y="873415"/>
                </a:lnTo>
                <a:lnTo>
                  <a:pt x="702582" y="873341"/>
                </a:lnTo>
                <a:lnTo>
                  <a:pt x="702691" y="873268"/>
                </a:lnTo>
                <a:lnTo>
                  <a:pt x="702644" y="873159"/>
                </a:lnTo>
                <a:lnTo>
                  <a:pt x="702582" y="873097"/>
                </a:lnTo>
                <a:lnTo>
                  <a:pt x="702627" y="873120"/>
                </a:lnTo>
                <a:lnTo>
                  <a:pt x="702094" y="871877"/>
                </a:lnTo>
                <a:lnTo>
                  <a:pt x="701850" y="871388"/>
                </a:lnTo>
                <a:lnTo>
                  <a:pt x="701606" y="871632"/>
                </a:lnTo>
                <a:cubicBezTo>
                  <a:pt x="700386" y="869924"/>
                  <a:pt x="698921" y="868459"/>
                  <a:pt x="698677" y="866018"/>
                </a:cubicBezTo>
                <a:cubicBezTo>
                  <a:pt x="699409" y="866018"/>
                  <a:pt x="698921" y="864310"/>
                  <a:pt x="700386" y="864554"/>
                </a:cubicBezTo>
                <a:cubicBezTo>
                  <a:pt x="705023" y="865774"/>
                  <a:pt x="708929" y="867483"/>
                  <a:pt x="714054" y="868215"/>
                </a:cubicBezTo>
                <a:cubicBezTo>
                  <a:pt x="713078" y="866506"/>
                  <a:pt x="712590" y="865042"/>
                  <a:pt x="714054" y="863089"/>
                </a:cubicBezTo>
                <a:cubicBezTo>
                  <a:pt x="715763" y="862357"/>
                  <a:pt x="716007" y="863577"/>
                  <a:pt x="716983" y="863577"/>
                </a:cubicBezTo>
                <a:cubicBezTo>
                  <a:pt x="717960" y="862845"/>
                  <a:pt x="716983" y="859672"/>
                  <a:pt x="718692" y="859672"/>
                </a:cubicBezTo>
                <a:cubicBezTo>
                  <a:pt x="723086" y="860404"/>
                  <a:pt x="724794" y="864066"/>
                  <a:pt x="730164" y="864066"/>
                </a:cubicBezTo>
                <a:cubicBezTo>
                  <a:pt x="728943" y="866018"/>
                  <a:pt x="730408" y="866506"/>
                  <a:pt x="731140" y="867727"/>
                </a:cubicBezTo>
                <a:lnTo>
                  <a:pt x="730847" y="867922"/>
                </a:lnTo>
                <a:lnTo>
                  <a:pt x="731873" y="868948"/>
                </a:lnTo>
                <a:lnTo>
                  <a:pt x="733582" y="870168"/>
                </a:lnTo>
                <a:lnTo>
                  <a:pt x="733338" y="871388"/>
                </a:lnTo>
                <a:lnTo>
                  <a:pt x="732849" y="871633"/>
                </a:lnTo>
                <a:lnTo>
                  <a:pt x="732117" y="871388"/>
                </a:lnTo>
                <a:lnTo>
                  <a:pt x="730897" y="869924"/>
                </a:lnTo>
                <a:lnTo>
                  <a:pt x="729432" y="868948"/>
                </a:lnTo>
                <a:lnTo>
                  <a:pt x="729432" y="868947"/>
                </a:lnTo>
                <a:cubicBezTo>
                  <a:pt x="727479" y="868459"/>
                  <a:pt x="726015" y="865530"/>
                  <a:pt x="724062" y="867239"/>
                </a:cubicBezTo>
                <a:lnTo>
                  <a:pt x="730051" y="872768"/>
                </a:lnTo>
                <a:lnTo>
                  <a:pt x="730165" y="872853"/>
                </a:lnTo>
                <a:cubicBezTo>
                  <a:pt x="730409" y="873586"/>
                  <a:pt x="731141" y="874074"/>
                  <a:pt x="732361" y="874806"/>
                </a:cubicBezTo>
                <a:cubicBezTo>
                  <a:pt x="732606" y="875050"/>
                  <a:pt x="733093" y="875294"/>
                  <a:pt x="733582" y="875782"/>
                </a:cubicBezTo>
                <a:cubicBezTo>
                  <a:pt x="733826" y="876026"/>
                  <a:pt x="734070" y="876271"/>
                  <a:pt x="733826" y="877003"/>
                </a:cubicBezTo>
                <a:cubicBezTo>
                  <a:pt x="733582" y="876759"/>
                  <a:pt x="733338" y="877003"/>
                  <a:pt x="733093" y="877003"/>
                </a:cubicBezTo>
                <a:cubicBezTo>
                  <a:pt x="732361" y="876515"/>
                  <a:pt x="732117" y="876026"/>
                  <a:pt x="731385" y="875782"/>
                </a:cubicBezTo>
                <a:lnTo>
                  <a:pt x="728955" y="873573"/>
                </a:lnTo>
                <a:lnTo>
                  <a:pt x="728943" y="873585"/>
                </a:lnTo>
                <a:cubicBezTo>
                  <a:pt x="725282" y="873097"/>
                  <a:pt x="724794" y="869435"/>
                  <a:pt x="720889" y="869435"/>
                </a:cubicBezTo>
                <a:lnTo>
                  <a:pt x="721294" y="871257"/>
                </a:lnTo>
                <a:lnTo>
                  <a:pt x="723574" y="872853"/>
                </a:lnTo>
                <a:cubicBezTo>
                  <a:pt x="724062" y="873341"/>
                  <a:pt x="724550" y="873585"/>
                  <a:pt x="725526" y="873829"/>
                </a:cubicBezTo>
                <a:cubicBezTo>
                  <a:pt x="725771" y="874074"/>
                  <a:pt x="726015" y="874074"/>
                  <a:pt x="726259" y="874562"/>
                </a:cubicBezTo>
                <a:cubicBezTo>
                  <a:pt x="726747" y="874806"/>
                  <a:pt x="726747" y="875050"/>
                  <a:pt x="726503" y="875538"/>
                </a:cubicBezTo>
                <a:cubicBezTo>
                  <a:pt x="726259" y="875782"/>
                  <a:pt x="726015" y="875782"/>
                  <a:pt x="725771" y="875782"/>
                </a:cubicBezTo>
                <a:cubicBezTo>
                  <a:pt x="725039" y="875538"/>
                  <a:pt x="724795" y="875538"/>
                  <a:pt x="724550" y="875294"/>
                </a:cubicBezTo>
                <a:lnTo>
                  <a:pt x="723025" y="874277"/>
                </a:lnTo>
                <a:lnTo>
                  <a:pt x="722598" y="874562"/>
                </a:lnTo>
                <a:lnTo>
                  <a:pt x="722475" y="874439"/>
                </a:lnTo>
                <a:lnTo>
                  <a:pt x="722109" y="875050"/>
                </a:lnTo>
                <a:lnTo>
                  <a:pt x="721714" y="875444"/>
                </a:lnTo>
                <a:lnTo>
                  <a:pt x="722842" y="876759"/>
                </a:lnTo>
                <a:lnTo>
                  <a:pt x="724550" y="878467"/>
                </a:lnTo>
                <a:lnTo>
                  <a:pt x="724550" y="879444"/>
                </a:lnTo>
                <a:lnTo>
                  <a:pt x="724062" y="879688"/>
                </a:lnTo>
                <a:lnTo>
                  <a:pt x="723574" y="879444"/>
                </a:lnTo>
                <a:lnTo>
                  <a:pt x="721865" y="877735"/>
                </a:lnTo>
                <a:lnTo>
                  <a:pt x="721153" y="876738"/>
                </a:lnTo>
                <a:lnTo>
                  <a:pt x="721133" y="876759"/>
                </a:lnTo>
                <a:lnTo>
                  <a:pt x="720645" y="876515"/>
                </a:lnTo>
                <a:lnTo>
                  <a:pt x="719559" y="875647"/>
                </a:lnTo>
                <a:lnTo>
                  <a:pt x="719424" y="875782"/>
                </a:lnTo>
                <a:cubicBezTo>
                  <a:pt x="715763" y="875050"/>
                  <a:pt x="713078" y="870168"/>
                  <a:pt x="709173" y="871144"/>
                </a:cubicBezTo>
                <a:lnTo>
                  <a:pt x="714815" y="877491"/>
                </a:lnTo>
                <a:lnTo>
                  <a:pt x="715031" y="877491"/>
                </a:lnTo>
                <a:cubicBezTo>
                  <a:pt x="716008" y="878467"/>
                  <a:pt x="716740" y="879444"/>
                  <a:pt x="716740" y="880908"/>
                </a:cubicBezTo>
                <a:cubicBezTo>
                  <a:pt x="716740" y="881397"/>
                  <a:pt x="716251" y="881641"/>
                  <a:pt x="715764" y="881641"/>
                </a:cubicBezTo>
                <a:cubicBezTo>
                  <a:pt x="715520" y="881641"/>
                  <a:pt x="715275" y="881397"/>
                  <a:pt x="715031" y="881152"/>
                </a:cubicBezTo>
                <a:cubicBezTo>
                  <a:pt x="715031" y="879932"/>
                  <a:pt x="714787" y="879444"/>
                  <a:pt x="714055" y="878712"/>
                </a:cubicBezTo>
                <a:lnTo>
                  <a:pt x="714055" y="878465"/>
                </a:lnTo>
                <a:lnTo>
                  <a:pt x="713810" y="878955"/>
                </a:lnTo>
                <a:lnTo>
                  <a:pt x="706686" y="873018"/>
                </a:lnTo>
                <a:lnTo>
                  <a:pt x="705438" y="873732"/>
                </a:lnTo>
                <a:lnTo>
                  <a:pt x="705511" y="873830"/>
                </a:lnTo>
                <a:lnTo>
                  <a:pt x="705462" y="873878"/>
                </a:lnTo>
                <a:lnTo>
                  <a:pt x="707220" y="876026"/>
                </a:lnTo>
                <a:cubicBezTo>
                  <a:pt x="707953" y="876758"/>
                  <a:pt x="708685" y="877246"/>
                  <a:pt x="709173" y="878467"/>
                </a:cubicBezTo>
                <a:cubicBezTo>
                  <a:pt x="709417" y="878711"/>
                  <a:pt x="709173" y="878955"/>
                  <a:pt x="708685" y="879199"/>
                </a:cubicBezTo>
                <a:cubicBezTo>
                  <a:pt x="708685" y="879199"/>
                  <a:pt x="708197" y="879199"/>
                  <a:pt x="708197" y="878955"/>
                </a:cubicBezTo>
                <a:cubicBezTo>
                  <a:pt x="707953" y="877979"/>
                  <a:pt x="707464" y="877490"/>
                  <a:pt x="706488" y="877002"/>
                </a:cubicBezTo>
                <a:lnTo>
                  <a:pt x="704684" y="874657"/>
                </a:lnTo>
                <a:lnTo>
                  <a:pt x="704535" y="874806"/>
                </a:lnTo>
                <a:lnTo>
                  <a:pt x="704291" y="874806"/>
                </a:lnTo>
                <a:lnTo>
                  <a:pt x="703314" y="874562"/>
                </a:lnTo>
                <a:lnTo>
                  <a:pt x="703070" y="874562"/>
                </a:lnTo>
                <a:lnTo>
                  <a:pt x="703157" y="874300"/>
                </a:lnTo>
                <a:lnTo>
                  <a:pt x="703110" y="874222"/>
                </a:lnTo>
                <a:lnTo>
                  <a:pt x="702094" y="874561"/>
                </a:lnTo>
                <a:lnTo>
                  <a:pt x="701522" y="874847"/>
                </a:lnTo>
                <a:lnTo>
                  <a:pt x="704779" y="880664"/>
                </a:lnTo>
                <a:lnTo>
                  <a:pt x="705023" y="880664"/>
                </a:lnTo>
                <a:lnTo>
                  <a:pt x="706822" y="884710"/>
                </a:lnTo>
                <a:lnTo>
                  <a:pt x="706976" y="884813"/>
                </a:lnTo>
                <a:lnTo>
                  <a:pt x="708023" y="885232"/>
                </a:lnTo>
                <a:lnTo>
                  <a:pt x="709416" y="885058"/>
                </a:lnTo>
                <a:cubicBezTo>
                  <a:pt x="710881" y="884814"/>
                  <a:pt x="712102" y="884325"/>
                  <a:pt x="713566" y="884570"/>
                </a:cubicBezTo>
                <a:lnTo>
                  <a:pt x="713810" y="884997"/>
                </a:lnTo>
                <a:lnTo>
                  <a:pt x="717472" y="884082"/>
                </a:lnTo>
                <a:cubicBezTo>
                  <a:pt x="717960" y="884082"/>
                  <a:pt x="718448" y="884082"/>
                  <a:pt x="718936" y="884082"/>
                </a:cubicBezTo>
                <a:lnTo>
                  <a:pt x="718936" y="884082"/>
                </a:lnTo>
                <a:lnTo>
                  <a:pt x="718937" y="884081"/>
                </a:lnTo>
                <a:cubicBezTo>
                  <a:pt x="720889" y="883593"/>
                  <a:pt x="722598" y="883349"/>
                  <a:pt x="724063" y="883349"/>
                </a:cubicBezTo>
                <a:cubicBezTo>
                  <a:pt x="728700" y="882861"/>
                  <a:pt x="733338" y="882617"/>
                  <a:pt x="736999" y="879688"/>
                </a:cubicBezTo>
                <a:lnTo>
                  <a:pt x="737602" y="879989"/>
                </a:lnTo>
                <a:lnTo>
                  <a:pt x="742125" y="876759"/>
                </a:lnTo>
                <a:cubicBezTo>
                  <a:pt x="741881" y="877491"/>
                  <a:pt x="742857" y="877491"/>
                  <a:pt x="742857" y="878468"/>
                </a:cubicBezTo>
                <a:cubicBezTo>
                  <a:pt x="741392" y="879444"/>
                  <a:pt x="740416" y="880908"/>
                  <a:pt x="738464" y="881397"/>
                </a:cubicBezTo>
                <a:lnTo>
                  <a:pt x="737975" y="881071"/>
                </a:lnTo>
                <a:lnTo>
                  <a:pt x="737975" y="881152"/>
                </a:lnTo>
                <a:cubicBezTo>
                  <a:pt x="733826" y="884325"/>
                  <a:pt x="728700" y="884569"/>
                  <a:pt x="724063" y="885058"/>
                </a:cubicBezTo>
                <a:lnTo>
                  <a:pt x="719424" y="885522"/>
                </a:lnTo>
                <a:lnTo>
                  <a:pt x="719424" y="886521"/>
                </a:lnTo>
                <a:lnTo>
                  <a:pt x="719424" y="886522"/>
                </a:lnTo>
                <a:lnTo>
                  <a:pt x="720645" y="886522"/>
                </a:lnTo>
                <a:lnTo>
                  <a:pt x="722354" y="886766"/>
                </a:lnTo>
                <a:lnTo>
                  <a:pt x="722354" y="887498"/>
                </a:lnTo>
                <a:lnTo>
                  <a:pt x="722109" y="887498"/>
                </a:lnTo>
                <a:lnTo>
                  <a:pt x="721621" y="887498"/>
                </a:lnTo>
                <a:lnTo>
                  <a:pt x="720889" y="887498"/>
                </a:lnTo>
                <a:lnTo>
                  <a:pt x="719311" y="887301"/>
                </a:lnTo>
                <a:lnTo>
                  <a:pt x="719180" y="887498"/>
                </a:lnTo>
                <a:cubicBezTo>
                  <a:pt x="718936" y="887498"/>
                  <a:pt x="718448" y="887498"/>
                  <a:pt x="717960" y="887742"/>
                </a:cubicBezTo>
                <a:cubicBezTo>
                  <a:pt x="717228" y="887742"/>
                  <a:pt x="716495" y="887742"/>
                  <a:pt x="716007" y="887742"/>
                </a:cubicBezTo>
                <a:lnTo>
                  <a:pt x="713844" y="886743"/>
                </a:lnTo>
                <a:lnTo>
                  <a:pt x="713078" y="887254"/>
                </a:lnTo>
                <a:cubicBezTo>
                  <a:pt x="712102" y="887010"/>
                  <a:pt x="710881" y="887254"/>
                  <a:pt x="709905" y="887499"/>
                </a:cubicBezTo>
                <a:lnTo>
                  <a:pt x="709173" y="887743"/>
                </a:lnTo>
                <a:lnTo>
                  <a:pt x="709173" y="888231"/>
                </a:lnTo>
                <a:lnTo>
                  <a:pt x="708685" y="889451"/>
                </a:lnTo>
                <a:lnTo>
                  <a:pt x="707953" y="889451"/>
                </a:lnTo>
                <a:lnTo>
                  <a:pt x="707220" y="888963"/>
                </a:lnTo>
                <a:lnTo>
                  <a:pt x="706976" y="888475"/>
                </a:lnTo>
                <a:lnTo>
                  <a:pt x="706863" y="887686"/>
                </a:lnTo>
                <a:lnTo>
                  <a:pt x="705511" y="887010"/>
                </a:lnTo>
                <a:lnTo>
                  <a:pt x="705023" y="886766"/>
                </a:lnTo>
                <a:lnTo>
                  <a:pt x="704956" y="886497"/>
                </a:lnTo>
                <a:lnTo>
                  <a:pt x="701362" y="887254"/>
                </a:lnTo>
                <a:lnTo>
                  <a:pt x="699409" y="887254"/>
                </a:lnTo>
                <a:lnTo>
                  <a:pt x="699410" y="887255"/>
                </a:lnTo>
                <a:cubicBezTo>
                  <a:pt x="698677" y="887743"/>
                  <a:pt x="699165" y="889695"/>
                  <a:pt x="697701" y="889695"/>
                </a:cubicBezTo>
                <a:cubicBezTo>
                  <a:pt x="696724" y="887010"/>
                  <a:pt x="690866" y="889207"/>
                  <a:pt x="689402" y="887255"/>
                </a:cubicBezTo>
                <a:cubicBezTo>
                  <a:pt x="689646" y="888231"/>
                  <a:pt x="690622" y="891160"/>
                  <a:pt x="689402" y="892136"/>
                </a:cubicBezTo>
                <a:cubicBezTo>
                  <a:pt x="687449" y="892380"/>
                  <a:pt x="686961" y="891404"/>
                  <a:pt x="686717" y="890428"/>
                </a:cubicBezTo>
                <a:lnTo>
                  <a:pt x="686739" y="890339"/>
                </a:lnTo>
                <a:lnTo>
                  <a:pt x="686473" y="890428"/>
                </a:lnTo>
                <a:lnTo>
                  <a:pt x="684764" y="889696"/>
                </a:lnTo>
                <a:lnTo>
                  <a:pt x="683544" y="889451"/>
                </a:lnTo>
                <a:lnTo>
                  <a:pt x="682323" y="890428"/>
                </a:lnTo>
                <a:lnTo>
                  <a:pt x="682079" y="890428"/>
                </a:lnTo>
                <a:lnTo>
                  <a:pt x="681591" y="890428"/>
                </a:lnTo>
                <a:lnTo>
                  <a:pt x="681835" y="889451"/>
                </a:lnTo>
                <a:lnTo>
                  <a:pt x="682963" y="888774"/>
                </a:lnTo>
                <a:lnTo>
                  <a:pt x="681591" y="887010"/>
                </a:lnTo>
                <a:lnTo>
                  <a:pt x="679638" y="885708"/>
                </a:lnTo>
                <a:lnTo>
                  <a:pt x="679638" y="885790"/>
                </a:lnTo>
                <a:lnTo>
                  <a:pt x="678590" y="885340"/>
                </a:lnTo>
                <a:lnTo>
                  <a:pt x="676954" y="885545"/>
                </a:lnTo>
                <a:lnTo>
                  <a:pt x="676466" y="885545"/>
                </a:lnTo>
                <a:lnTo>
                  <a:pt x="675489" y="885545"/>
                </a:lnTo>
                <a:lnTo>
                  <a:pt x="675489" y="885301"/>
                </a:lnTo>
                <a:lnTo>
                  <a:pt x="675489" y="885068"/>
                </a:lnTo>
                <a:lnTo>
                  <a:pt x="669081" y="885210"/>
                </a:lnTo>
                <a:cubicBezTo>
                  <a:pt x="666640" y="885118"/>
                  <a:pt x="664382" y="885301"/>
                  <a:pt x="663284" y="887010"/>
                </a:cubicBezTo>
                <a:lnTo>
                  <a:pt x="660247" y="885390"/>
                </a:lnTo>
                <a:lnTo>
                  <a:pt x="659979" y="885457"/>
                </a:lnTo>
                <a:lnTo>
                  <a:pt x="660111" y="885545"/>
                </a:lnTo>
                <a:lnTo>
                  <a:pt x="659564" y="885606"/>
                </a:lnTo>
                <a:lnTo>
                  <a:pt x="659379" y="885790"/>
                </a:lnTo>
                <a:lnTo>
                  <a:pt x="659232" y="885643"/>
                </a:lnTo>
                <a:lnTo>
                  <a:pt x="649127" y="886766"/>
                </a:lnTo>
                <a:lnTo>
                  <a:pt x="649152" y="886640"/>
                </a:lnTo>
                <a:lnTo>
                  <a:pt x="648395" y="886766"/>
                </a:lnTo>
                <a:lnTo>
                  <a:pt x="646894" y="886552"/>
                </a:lnTo>
                <a:lnTo>
                  <a:pt x="646930" y="886766"/>
                </a:lnTo>
                <a:cubicBezTo>
                  <a:pt x="645954" y="886766"/>
                  <a:pt x="644733" y="886766"/>
                  <a:pt x="643757" y="886766"/>
                </a:cubicBezTo>
                <a:cubicBezTo>
                  <a:pt x="643757" y="887010"/>
                  <a:pt x="643757" y="887254"/>
                  <a:pt x="643757" y="887499"/>
                </a:cubicBezTo>
                <a:lnTo>
                  <a:pt x="643124" y="887499"/>
                </a:lnTo>
                <a:lnTo>
                  <a:pt x="643514" y="888475"/>
                </a:lnTo>
                <a:lnTo>
                  <a:pt x="644220" y="889745"/>
                </a:lnTo>
                <a:lnTo>
                  <a:pt x="644245" y="889695"/>
                </a:lnTo>
                <a:cubicBezTo>
                  <a:pt x="647418" y="893356"/>
                  <a:pt x="655229" y="892135"/>
                  <a:pt x="661575" y="892624"/>
                </a:cubicBezTo>
                <a:lnTo>
                  <a:pt x="661507" y="892828"/>
                </a:lnTo>
                <a:lnTo>
                  <a:pt x="668654" y="891160"/>
                </a:lnTo>
                <a:cubicBezTo>
                  <a:pt x="669874" y="891160"/>
                  <a:pt x="671583" y="891160"/>
                  <a:pt x="673047" y="890672"/>
                </a:cubicBezTo>
                <a:cubicBezTo>
                  <a:pt x="673536" y="890672"/>
                  <a:pt x="673780" y="890916"/>
                  <a:pt x="673780" y="891160"/>
                </a:cubicBezTo>
                <a:cubicBezTo>
                  <a:pt x="673780" y="891404"/>
                  <a:pt x="673780" y="891404"/>
                  <a:pt x="673536" y="891648"/>
                </a:cubicBezTo>
                <a:cubicBezTo>
                  <a:pt x="671827" y="892136"/>
                  <a:pt x="670118" y="892136"/>
                  <a:pt x="668898" y="892381"/>
                </a:cubicBezTo>
                <a:cubicBezTo>
                  <a:pt x="666457" y="892381"/>
                  <a:pt x="664016" y="892381"/>
                  <a:pt x="662064" y="893601"/>
                </a:cubicBezTo>
                <a:lnTo>
                  <a:pt x="662064" y="893931"/>
                </a:lnTo>
                <a:lnTo>
                  <a:pt x="700874" y="898483"/>
                </a:lnTo>
                <a:cubicBezTo>
                  <a:pt x="708440" y="899215"/>
                  <a:pt x="716007" y="900191"/>
                  <a:pt x="724062" y="900923"/>
                </a:cubicBezTo>
                <a:cubicBezTo>
                  <a:pt x="724306" y="901168"/>
                  <a:pt x="724795" y="901656"/>
                  <a:pt x="724550" y="902144"/>
                </a:cubicBezTo>
                <a:cubicBezTo>
                  <a:pt x="724550" y="902388"/>
                  <a:pt x="724306" y="902876"/>
                  <a:pt x="723818" y="902876"/>
                </a:cubicBezTo>
                <a:cubicBezTo>
                  <a:pt x="716251" y="901900"/>
                  <a:pt x="708197" y="900923"/>
                  <a:pt x="700630" y="900191"/>
                </a:cubicBezTo>
                <a:lnTo>
                  <a:pt x="661511" y="895361"/>
                </a:lnTo>
                <a:lnTo>
                  <a:pt x="661575" y="895553"/>
                </a:lnTo>
                <a:cubicBezTo>
                  <a:pt x="636190" y="894088"/>
                  <a:pt x="620081" y="889207"/>
                  <a:pt x="595428" y="886522"/>
                </a:cubicBezTo>
                <a:cubicBezTo>
                  <a:pt x="594940" y="886766"/>
                  <a:pt x="594940" y="887498"/>
                  <a:pt x="593719" y="887498"/>
                </a:cubicBezTo>
                <a:cubicBezTo>
                  <a:pt x="590546" y="887742"/>
                  <a:pt x="586397" y="885789"/>
                  <a:pt x="582735" y="885789"/>
                </a:cubicBezTo>
                <a:cubicBezTo>
                  <a:pt x="580294" y="885545"/>
                  <a:pt x="575901" y="886522"/>
                  <a:pt x="575901" y="881884"/>
                </a:cubicBezTo>
                <a:cubicBezTo>
                  <a:pt x="586397" y="881396"/>
                  <a:pt x="597624" y="885057"/>
                  <a:pt x="607388" y="884813"/>
                </a:cubicBezTo>
                <a:lnTo>
                  <a:pt x="608040" y="884976"/>
                </a:lnTo>
                <a:lnTo>
                  <a:pt x="607389" y="884325"/>
                </a:lnTo>
                <a:lnTo>
                  <a:pt x="606217" y="883543"/>
                </a:lnTo>
                <a:lnTo>
                  <a:pt x="606168" y="883593"/>
                </a:lnTo>
                <a:cubicBezTo>
                  <a:pt x="604460" y="883837"/>
                  <a:pt x="604460" y="881884"/>
                  <a:pt x="603727" y="881396"/>
                </a:cubicBezTo>
                <a:cubicBezTo>
                  <a:pt x="602263" y="882860"/>
                  <a:pt x="598357" y="881884"/>
                  <a:pt x="599578" y="878955"/>
                </a:cubicBezTo>
                <a:cubicBezTo>
                  <a:pt x="603483" y="878955"/>
                  <a:pt x="606412" y="879443"/>
                  <a:pt x="609097" y="880420"/>
                </a:cubicBezTo>
                <a:lnTo>
                  <a:pt x="608953" y="880563"/>
                </a:lnTo>
                <a:lnTo>
                  <a:pt x="611538" y="880908"/>
                </a:lnTo>
                <a:lnTo>
                  <a:pt x="614674" y="881496"/>
                </a:lnTo>
                <a:lnTo>
                  <a:pt x="614070" y="879138"/>
                </a:lnTo>
                <a:cubicBezTo>
                  <a:pt x="613185" y="878467"/>
                  <a:pt x="612026" y="877857"/>
                  <a:pt x="611782" y="877003"/>
                </a:cubicBezTo>
                <a:cubicBezTo>
                  <a:pt x="612026" y="873586"/>
                  <a:pt x="609341" y="873586"/>
                  <a:pt x="608609" y="871877"/>
                </a:cubicBezTo>
                <a:cubicBezTo>
                  <a:pt x="605680" y="873097"/>
                  <a:pt x="603727" y="871389"/>
                  <a:pt x="600798" y="871389"/>
                </a:cubicBezTo>
                <a:lnTo>
                  <a:pt x="600886" y="871124"/>
                </a:lnTo>
                <a:lnTo>
                  <a:pt x="585665" y="869192"/>
                </a:lnTo>
                <a:cubicBezTo>
                  <a:pt x="577366" y="867971"/>
                  <a:pt x="569067" y="866995"/>
                  <a:pt x="560524" y="865530"/>
                </a:cubicBezTo>
                <a:cubicBezTo>
                  <a:pt x="560280" y="865530"/>
                  <a:pt x="560280" y="865286"/>
                  <a:pt x="560280" y="865042"/>
                </a:cubicBezTo>
                <a:cubicBezTo>
                  <a:pt x="560280" y="864554"/>
                  <a:pt x="560524" y="864554"/>
                  <a:pt x="560768" y="864554"/>
                </a:cubicBezTo>
                <a:cubicBezTo>
                  <a:pt x="568823" y="866019"/>
                  <a:pt x="577610" y="867239"/>
                  <a:pt x="585909" y="867971"/>
                </a:cubicBezTo>
                <a:lnTo>
                  <a:pt x="600798" y="869892"/>
                </a:lnTo>
                <a:lnTo>
                  <a:pt x="600798" y="868854"/>
                </a:lnTo>
                <a:lnTo>
                  <a:pt x="594940" y="861869"/>
                </a:lnTo>
                <a:cubicBezTo>
                  <a:pt x="591767" y="857719"/>
                  <a:pt x="588594" y="853814"/>
                  <a:pt x="584444" y="850397"/>
                </a:cubicBezTo>
                <a:cubicBezTo>
                  <a:pt x="584200" y="850397"/>
                  <a:pt x="584200" y="850397"/>
                  <a:pt x="583956" y="850397"/>
                </a:cubicBezTo>
                <a:cubicBezTo>
                  <a:pt x="583468" y="850885"/>
                  <a:pt x="582980" y="852105"/>
                  <a:pt x="582247" y="852838"/>
                </a:cubicBezTo>
                <a:cubicBezTo>
                  <a:pt x="581515" y="854546"/>
                  <a:pt x="580539" y="856499"/>
                  <a:pt x="578342" y="857475"/>
                </a:cubicBezTo>
                <a:cubicBezTo>
                  <a:pt x="572972" y="858452"/>
                  <a:pt x="568091" y="856499"/>
                  <a:pt x="563209" y="854790"/>
                </a:cubicBezTo>
                <a:lnTo>
                  <a:pt x="556217" y="852621"/>
                </a:lnTo>
                <a:lnTo>
                  <a:pt x="556130" y="852838"/>
                </a:lnTo>
                <a:lnTo>
                  <a:pt x="555920" y="855149"/>
                </a:lnTo>
                <a:lnTo>
                  <a:pt x="556374" y="855279"/>
                </a:lnTo>
                <a:lnTo>
                  <a:pt x="556863" y="855279"/>
                </a:lnTo>
                <a:lnTo>
                  <a:pt x="558327" y="855279"/>
                </a:lnTo>
                <a:lnTo>
                  <a:pt x="558816" y="855767"/>
                </a:lnTo>
                <a:lnTo>
                  <a:pt x="558327" y="856255"/>
                </a:lnTo>
                <a:lnTo>
                  <a:pt x="556863" y="856255"/>
                </a:lnTo>
                <a:lnTo>
                  <a:pt x="555886" y="856255"/>
                </a:lnTo>
                <a:lnTo>
                  <a:pt x="555642" y="856744"/>
                </a:lnTo>
                <a:lnTo>
                  <a:pt x="555154" y="857037"/>
                </a:lnTo>
                <a:lnTo>
                  <a:pt x="555154" y="857476"/>
                </a:lnTo>
                <a:lnTo>
                  <a:pt x="554666" y="858452"/>
                </a:lnTo>
                <a:lnTo>
                  <a:pt x="554628" y="858480"/>
                </a:lnTo>
                <a:lnTo>
                  <a:pt x="555398" y="860405"/>
                </a:lnTo>
                <a:lnTo>
                  <a:pt x="552611" y="862031"/>
                </a:lnTo>
                <a:lnTo>
                  <a:pt x="552469" y="862602"/>
                </a:lnTo>
                <a:lnTo>
                  <a:pt x="552469" y="863381"/>
                </a:lnTo>
                <a:lnTo>
                  <a:pt x="552712" y="863333"/>
                </a:lnTo>
                <a:lnTo>
                  <a:pt x="552712" y="864066"/>
                </a:lnTo>
                <a:lnTo>
                  <a:pt x="553690" y="864066"/>
                </a:lnTo>
                <a:lnTo>
                  <a:pt x="556131" y="864310"/>
                </a:lnTo>
                <a:lnTo>
                  <a:pt x="556618" y="865286"/>
                </a:lnTo>
                <a:lnTo>
                  <a:pt x="555886" y="865531"/>
                </a:lnTo>
                <a:lnTo>
                  <a:pt x="555642" y="865286"/>
                </a:lnTo>
                <a:lnTo>
                  <a:pt x="553690" y="865286"/>
                </a:lnTo>
                <a:lnTo>
                  <a:pt x="552631" y="865286"/>
                </a:lnTo>
                <a:lnTo>
                  <a:pt x="552712" y="865530"/>
                </a:lnTo>
                <a:cubicBezTo>
                  <a:pt x="550760" y="866506"/>
                  <a:pt x="550516" y="867971"/>
                  <a:pt x="548319" y="866262"/>
                </a:cubicBezTo>
                <a:lnTo>
                  <a:pt x="548319" y="866043"/>
                </a:lnTo>
                <a:lnTo>
                  <a:pt x="543681" y="866507"/>
                </a:lnTo>
                <a:cubicBezTo>
                  <a:pt x="541485" y="866507"/>
                  <a:pt x="539532" y="866263"/>
                  <a:pt x="538067" y="866019"/>
                </a:cubicBezTo>
                <a:lnTo>
                  <a:pt x="537907" y="865806"/>
                </a:lnTo>
                <a:lnTo>
                  <a:pt x="521714" y="866996"/>
                </a:lnTo>
                <a:lnTo>
                  <a:pt x="521470" y="866996"/>
                </a:lnTo>
                <a:lnTo>
                  <a:pt x="522202" y="871389"/>
                </a:lnTo>
                <a:lnTo>
                  <a:pt x="522407" y="872623"/>
                </a:lnTo>
                <a:lnTo>
                  <a:pt x="522446" y="872610"/>
                </a:lnTo>
                <a:cubicBezTo>
                  <a:pt x="522446" y="872854"/>
                  <a:pt x="522934" y="872854"/>
                  <a:pt x="522934" y="873343"/>
                </a:cubicBezTo>
                <a:cubicBezTo>
                  <a:pt x="528792" y="872610"/>
                  <a:pt x="531965" y="873343"/>
                  <a:pt x="537824" y="874563"/>
                </a:cubicBezTo>
                <a:lnTo>
                  <a:pt x="537824" y="875295"/>
                </a:lnTo>
                <a:lnTo>
                  <a:pt x="537893" y="875330"/>
                </a:lnTo>
                <a:lnTo>
                  <a:pt x="538068" y="874806"/>
                </a:lnTo>
                <a:lnTo>
                  <a:pt x="538312" y="874806"/>
                </a:lnTo>
                <a:lnTo>
                  <a:pt x="539533" y="875050"/>
                </a:lnTo>
                <a:lnTo>
                  <a:pt x="539533" y="875538"/>
                </a:lnTo>
                <a:lnTo>
                  <a:pt x="538800" y="875782"/>
                </a:lnTo>
                <a:lnTo>
                  <a:pt x="538312" y="875782"/>
                </a:lnTo>
                <a:lnTo>
                  <a:pt x="538311" y="875781"/>
                </a:lnTo>
                <a:lnTo>
                  <a:pt x="538311" y="876028"/>
                </a:lnTo>
                <a:lnTo>
                  <a:pt x="538067" y="876760"/>
                </a:lnTo>
                <a:lnTo>
                  <a:pt x="538311" y="877248"/>
                </a:lnTo>
                <a:cubicBezTo>
                  <a:pt x="535260" y="877614"/>
                  <a:pt x="532331" y="876943"/>
                  <a:pt x="529738" y="876576"/>
                </a:cubicBezTo>
                <a:lnTo>
                  <a:pt x="524200" y="877555"/>
                </a:lnTo>
                <a:lnTo>
                  <a:pt x="524399" y="878955"/>
                </a:lnTo>
                <a:lnTo>
                  <a:pt x="524927" y="880713"/>
                </a:lnTo>
                <a:lnTo>
                  <a:pt x="551249" y="882373"/>
                </a:lnTo>
                <a:lnTo>
                  <a:pt x="551623" y="882872"/>
                </a:lnTo>
                <a:lnTo>
                  <a:pt x="555154" y="884326"/>
                </a:lnTo>
                <a:cubicBezTo>
                  <a:pt x="554910" y="886034"/>
                  <a:pt x="552713" y="886522"/>
                  <a:pt x="551004" y="887010"/>
                </a:cubicBezTo>
                <a:lnTo>
                  <a:pt x="550665" y="886558"/>
                </a:lnTo>
                <a:lnTo>
                  <a:pt x="548808" y="887255"/>
                </a:lnTo>
                <a:lnTo>
                  <a:pt x="547832" y="887255"/>
                </a:lnTo>
                <a:lnTo>
                  <a:pt x="547830" y="887255"/>
                </a:lnTo>
                <a:lnTo>
                  <a:pt x="547831" y="887256"/>
                </a:lnTo>
                <a:cubicBezTo>
                  <a:pt x="545878" y="888720"/>
                  <a:pt x="541973" y="889452"/>
                  <a:pt x="537580" y="890429"/>
                </a:cubicBezTo>
                <a:lnTo>
                  <a:pt x="535362" y="892425"/>
                </a:lnTo>
                <a:lnTo>
                  <a:pt x="536360" y="892624"/>
                </a:lnTo>
                <a:lnTo>
                  <a:pt x="536847" y="892624"/>
                </a:lnTo>
                <a:lnTo>
                  <a:pt x="536765" y="892868"/>
                </a:lnTo>
                <a:lnTo>
                  <a:pt x="537580" y="892868"/>
                </a:lnTo>
                <a:lnTo>
                  <a:pt x="538120" y="893084"/>
                </a:lnTo>
                <a:lnTo>
                  <a:pt x="538067" y="892870"/>
                </a:lnTo>
                <a:cubicBezTo>
                  <a:pt x="538800" y="892870"/>
                  <a:pt x="539776" y="892626"/>
                  <a:pt x="539776" y="893358"/>
                </a:cubicBezTo>
                <a:lnTo>
                  <a:pt x="539642" y="893759"/>
                </a:lnTo>
                <a:lnTo>
                  <a:pt x="547343" y="891892"/>
                </a:lnTo>
                <a:cubicBezTo>
                  <a:pt x="547832" y="891404"/>
                  <a:pt x="548808" y="891892"/>
                  <a:pt x="549052" y="892380"/>
                </a:cubicBezTo>
                <a:lnTo>
                  <a:pt x="548913" y="892866"/>
                </a:lnTo>
                <a:lnTo>
                  <a:pt x="550516" y="893113"/>
                </a:lnTo>
                <a:lnTo>
                  <a:pt x="548593" y="893987"/>
                </a:lnTo>
                <a:lnTo>
                  <a:pt x="548564" y="894089"/>
                </a:lnTo>
                <a:lnTo>
                  <a:pt x="548190" y="894170"/>
                </a:lnTo>
                <a:lnTo>
                  <a:pt x="547831" y="894333"/>
                </a:lnTo>
                <a:lnTo>
                  <a:pt x="547849" y="894244"/>
                </a:lnTo>
                <a:lnTo>
                  <a:pt x="540155" y="895907"/>
                </a:lnTo>
                <a:lnTo>
                  <a:pt x="540264" y="896043"/>
                </a:lnTo>
                <a:lnTo>
                  <a:pt x="539915" y="897262"/>
                </a:lnTo>
                <a:lnTo>
                  <a:pt x="542706" y="897262"/>
                </a:lnTo>
                <a:lnTo>
                  <a:pt x="546895" y="899356"/>
                </a:lnTo>
                <a:lnTo>
                  <a:pt x="547343" y="899215"/>
                </a:lnTo>
                <a:lnTo>
                  <a:pt x="548124" y="899683"/>
                </a:lnTo>
                <a:lnTo>
                  <a:pt x="550028" y="898970"/>
                </a:lnTo>
                <a:lnTo>
                  <a:pt x="551004" y="898726"/>
                </a:lnTo>
                <a:lnTo>
                  <a:pt x="552225" y="899214"/>
                </a:lnTo>
                <a:lnTo>
                  <a:pt x="551492" y="900435"/>
                </a:lnTo>
                <a:lnTo>
                  <a:pt x="550516" y="900679"/>
                </a:lnTo>
                <a:lnTo>
                  <a:pt x="548319" y="901167"/>
                </a:lnTo>
                <a:cubicBezTo>
                  <a:pt x="546610" y="902144"/>
                  <a:pt x="544658" y="902632"/>
                  <a:pt x="542705" y="902876"/>
                </a:cubicBezTo>
                <a:cubicBezTo>
                  <a:pt x="541241" y="903120"/>
                  <a:pt x="539776" y="903608"/>
                  <a:pt x="538311" y="904096"/>
                </a:cubicBezTo>
                <a:cubicBezTo>
                  <a:pt x="538311" y="904340"/>
                  <a:pt x="538311" y="904340"/>
                  <a:pt x="538067" y="904340"/>
                </a:cubicBezTo>
                <a:lnTo>
                  <a:pt x="537971" y="904276"/>
                </a:lnTo>
                <a:lnTo>
                  <a:pt x="536359" y="906050"/>
                </a:lnTo>
                <a:cubicBezTo>
                  <a:pt x="539776" y="907271"/>
                  <a:pt x="544170" y="910444"/>
                  <a:pt x="548807" y="908735"/>
                </a:cubicBezTo>
                <a:lnTo>
                  <a:pt x="551768" y="912151"/>
                </a:lnTo>
                <a:lnTo>
                  <a:pt x="552225" y="912151"/>
                </a:lnTo>
                <a:lnTo>
                  <a:pt x="553592" y="912932"/>
                </a:lnTo>
                <a:lnTo>
                  <a:pt x="553686" y="912885"/>
                </a:lnTo>
                <a:lnTo>
                  <a:pt x="553689" y="912883"/>
                </a:lnTo>
                <a:lnTo>
                  <a:pt x="553689" y="912883"/>
                </a:lnTo>
                <a:lnTo>
                  <a:pt x="553690" y="912883"/>
                </a:lnTo>
                <a:cubicBezTo>
                  <a:pt x="557839" y="913616"/>
                  <a:pt x="561744" y="913616"/>
                  <a:pt x="565894" y="913860"/>
                </a:cubicBezTo>
                <a:cubicBezTo>
                  <a:pt x="569311" y="913860"/>
                  <a:pt x="572728" y="913860"/>
                  <a:pt x="576145" y="914348"/>
                </a:cubicBezTo>
                <a:lnTo>
                  <a:pt x="576171" y="914391"/>
                </a:lnTo>
                <a:lnTo>
                  <a:pt x="590302" y="915569"/>
                </a:lnTo>
                <a:lnTo>
                  <a:pt x="590258" y="915832"/>
                </a:lnTo>
                <a:lnTo>
                  <a:pt x="595185" y="916056"/>
                </a:lnTo>
                <a:cubicBezTo>
                  <a:pt x="596405" y="916300"/>
                  <a:pt x="597625" y="916544"/>
                  <a:pt x="598846" y="916300"/>
                </a:cubicBezTo>
                <a:lnTo>
                  <a:pt x="599052" y="916558"/>
                </a:lnTo>
                <a:lnTo>
                  <a:pt x="629357" y="918497"/>
                </a:lnTo>
                <a:cubicBezTo>
                  <a:pt x="640341" y="919230"/>
                  <a:pt x="650592" y="918497"/>
                  <a:pt x="659868" y="918009"/>
                </a:cubicBezTo>
                <a:cubicBezTo>
                  <a:pt x="662553" y="918009"/>
                  <a:pt x="665726" y="919474"/>
                  <a:pt x="667678" y="917033"/>
                </a:cubicBezTo>
                <a:lnTo>
                  <a:pt x="660978" y="913236"/>
                </a:lnTo>
                <a:lnTo>
                  <a:pt x="660843" y="913371"/>
                </a:lnTo>
                <a:cubicBezTo>
                  <a:pt x="659623" y="913127"/>
                  <a:pt x="658402" y="912395"/>
                  <a:pt x="657182" y="912151"/>
                </a:cubicBezTo>
                <a:lnTo>
                  <a:pt x="655492" y="911306"/>
                </a:lnTo>
                <a:lnTo>
                  <a:pt x="648883" y="909710"/>
                </a:lnTo>
                <a:cubicBezTo>
                  <a:pt x="650836" y="908002"/>
                  <a:pt x="652056" y="905805"/>
                  <a:pt x="655229" y="905561"/>
                </a:cubicBezTo>
                <a:cubicBezTo>
                  <a:pt x="655229" y="906537"/>
                  <a:pt x="656938" y="905805"/>
                  <a:pt x="656694" y="907270"/>
                </a:cubicBezTo>
                <a:cubicBezTo>
                  <a:pt x="657182" y="908734"/>
                  <a:pt x="655961" y="908734"/>
                  <a:pt x="655961" y="910199"/>
                </a:cubicBezTo>
                <a:lnTo>
                  <a:pt x="655944" y="910216"/>
                </a:lnTo>
                <a:lnTo>
                  <a:pt x="657670" y="911174"/>
                </a:lnTo>
                <a:cubicBezTo>
                  <a:pt x="658646" y="911663"/>
                  <a:pt x="659623" y="911907"/>
                  <a:pt x="660599" y="912151"/>
                </a:cubicBezTo>
                <a:lnTo>
                  <a:pt x="660813" y="912578"/>
                </a:lnTo>
                <a:lnTo>
                  <a:pt x="661088" y="912395"/>
                </a:lnTo>
                <a:lnTo>
                  <a:pt x="660844" y="911663"/>
                </a:lnTo>
                <a:cubicBezTo>
                  <a:pt x="664017" y="911419"/>
                  <a:pt x="667922" y="907757"/>
                  <a:pt x="665970" y="905561"/>
                </a:cubicBezTo>
                <a:cubicBezTo>
                  <a:pt x="670363" y="905317"/>
                  <a:pt x="671340" y="908002"/>
                  <a:pt x="676221" y="907269"/>
                </a:cubicBezTo>
                <a:cubicBezTo>
                  <a:pt x="677686" y="910198"/>
                  <a:pt x="682323" y="910442"/>
                  <a:pt x="684520" y="912883"/>
                </a:cubicBezTo>
                <a:lnTo>
                  <a:pt x="684320" y="913016"/>
                </a:lnTo>
                <a:lnTo>
                  <a:pt x="684764" y="913127"/>
                </a:lnTo>
                <a:lnTo>
                  <a:pt x="687375" y="915303"/>
                </a:lnTo>
                <a:lnTo>
                  <a:pt x="687449" y="915080"/>
                </a:lnTo>
                <a:cubicBezTo>
                  <a:pt x="689402" y="916056"/>
                  <a:pt x="691355" y="917277"/>
                  <a:pt x="692819" y="918497"/>
                </a:cubicBezTo>
                <a:lnTo>
                  <a:pt x="692724" y="918624"/>
                </a:lnTo>
                <a:lnTo>
                  <a:pt x="695747" y="921183"/>
                </a:lnTo>
                <a:cubicBezTo>
                  <a:pt x="696480" y="921915"/>
                  <a:pt x="696968" y="922403"/>
                  <a:pt x="697944" y="923135"/>
                </a:cubicBezTo>
                <a:lnTo>
                  <a:pt x="698089" y="923717"/>
                </a:lnTo>
                <a:lnTo>
                  <a:pt x="705957" y="930946"/>
                </a:lnTo>
                <a:lnTo>
                  <a:pt x="705999" y="930946"/>
                </a:lnTo>
                <a:lnTo>
                  <a:pt x="706732" y="931434"/>
                </a:lnTo>
                <a:lnTo>
                  <a:pt x="707828" y="932750"/>
                </a:lnTo>
                <a:lnTo>
                  <a:pt x="709892" y="934401"/>
                </a:lnTo>
                <a:lnTo>
                  <a:pt x="709905" y="934363"/>
                </a:lnTo>
                <a:lnTo>
                  <a:pt x="710149" y="934607"/>
                </a:lnTo>
                <a:lnTo>
                  <a:pt x="716007" y="940465"/>
                </a:lnTo>
                <a:lnTo>
                  <a:pt x="715517" y="940954"/>
                </a:lnTo>
                <a:lnTo>
                  <a:pt x="716007" y="940954"/>
                </a:lnTo>
                <a:cubicBezTo>
                  <a:pt x="718204" y="942662"/>
                  <a:pt x="720401" y="944615"/>
                  <a:pt x="722598" y="946324"/>
                </a:cubicBezTo>
                <a:cubicBezTo>
                  <a:pt x="725282" y="948765"/>
                  <a:pt x="728212" y="951449"/>
                  <a:pt x="731141" y="953646"/>
                </a:cubicBezTo>
                <a:cubicBezTo>
                  <a:pt x="731629" y="953890"/>
                  <a:pt x="731629" y="954379"/>
                  <a:pt x="731384" y="954867"/>
                </a:cubicBezTo>
                <a:cubicBezTo>
                  <a:pt x="731384" y="955111"/>
                  <a:pt x="730897" y="955111"/>
                  <a:pt x="730652" y="955111"/>
                </a:cubicBezTo>
                <a:cubicBezTo>
                  <a:pt x="730652" y="955111"/>
                  <a:pt x="730408" y="955111"/>
                  <a:pt x="730164" y="954867"/>
                </a:cubicBezTo>
                <a:cubicBezTo>
                  <a:pt x="727235" y="952670"/>
                  <a:pt x="724306" y="950229"/>
                  <a:pt x="721377" y="948032"/>
                </a:cubicBezTo>
                <a:cubicBezTo>
                  <a:pt x="719180" y="946080"/>
                  <a:pt x="716983" y="944127"/>
                  <a:pt x="714787" y="942418"/>
                </a:cubicBezTo>
                <a:lnTo>
                  <a:pt x="714787" y="942174"/>
                </a:lnTo>
                <a:cubicBezTo>
                  <a:pt x="712834" y="941930"/>
                  <a:pt x="714054" y="944615"/>
                  <a:pt x="713078" y="944859"/>
                </a:cubicBezTo>
                <a:cubicBezTo>
                  <a:pt x="708196" y="945835"/>
                  <a:pt x="697456" y="947300"/>
                  <a:pt x="691598" y="943882"/>
                </a:cubicBezTo>
                <a:cubicBezTo>
                  <a:pt x="694039" y="942906"/>
                  <a:pt x="695992" y="941930"/>
                  <a:pt x="699409" y="942174"/>
                </a:cubicBezTo>
                <a:cubicBezTo>
                  <a:pt x="700385" y="941197"/>
                  <a:pt x="697212" y="940709"/>
                  <a:pt x="698432" y="938512"/>
                </a:cubicBezTo>
                <a:lnTo>
                  <a:pt x="708655" y="935898"/>
                </a:lnTo>
                <a:lnTo>
                  <a:pt x="706799" y="934717"/>
                </a:lnTo>
                <a:lnTo>
                  <a:pt x="706732" y="934852"/>
                </a:lnTo>
                <a:lnTo>
                  <a:pt x="706000" y="935096"/>
                </a:lnTo>
                <a:lnTo>
                  <a:pt x="705512" y="934852"/>
                </a:lnTo>
                <a:lnTo>
                  <a:pt x="706000" y="933876"/>
                </a:lnTo>
                <a:lnTo>
                  <a:pt x="705999" y="933875"/>
                </a:lnTo>
                <a:lnTo>
                  <a:pt x="705267" y="933143"/>
                </a:lnTo>
                <a:lnTo>
                  <a:pt x="704820" y="932472"/>
                </a:lnTo>
                <a:lnTo>
                  <a:pt x="689890" y="937048"/>
                </a:lnTo>
                <a:cubicBezTo>
                  <a:pt x="688913" y="936072"/>
                  <a:pt x="686961" y="936072"/>
                  <a:pt x="687205" y="933143"/>
                </a:cubicBezTo>
                <a:cubicBezTo>
                  <a:pt x="685008" y="934363"/>
                  <a:pt x="681591" y="933631"/>
                  <a:pt x="681591" y="931190"/>
                </a:cubicBezTo>
                <a:cubicBezTo>
                  <a:pt x="685496" y="927773"/>
                  <a:pt x="692331" y="927773"/>
                  <a:pt x="697945" y="926308"/>
                </a:cubicBezTo>
                <a:lnTo>
                  <a:pt x="697594" y="924557"/>
                </a:lnTo>
                <a:lnTo>
                  <a:pt x="697212" y="924844"/>
                </a:lnTo>
                <a:cubicBezTo>
                  <a:pt x="696968" y="924844"/>
                  <a:pt x="696968" y="924844"/>
                  <a:pt x="696724" y="924356"/>
                </a:cubicBezTo>
                <a:cubicBezTo>
                  <a:pt x="695992" y="923868"/>
                  <a:pt x="695015" y="923135"/>
                  <a:pt x="694527" y="922403"/>
                </a:cubicBezTo>
                <a:lnTo>
                  <a:pt x="692016" y="920520"/>
                </a:lnTo>
                <a:lnTo>
                  <a:pt x="678662" y="928017"/>
                </a:lnTo>
                <a:cubicBezTo>
                  <a:pt x="677930" y="927040"/>
                  <a:pt x="676710" y="926064"/>
                  <a:pt x="676221" y="924844"/>
                </a:cubicBezTo>
                <a:cubicBezTo>
                  <a:pt x="678174" y="923135"/>
                  <a:pt x="681592" y="922891"/>
                  <a:pt x="683056" y="920206"/>
                </a:cubicBezTo>
                <a:cubicBezTo>
                  <a:pt x="679151" y="918009"/>
                  <a:pt x="675001" y="922403"/>
                  <a:pt x="673537" y="918497"/>
                </a:cubicBezTo>
                <a:cubicBezTo>
                  <a:pt x="672560" y="917521"/>
                  <a:pt x="674513" y="917033"/>
                  <a:pt x="674025" y="915080"/>
                </a:cubicBezTo>
                <a:cubicBezTo>
                  <a:pt x="673048" y="915080"/>
                  <a:pt x="671828" y="915568"/>
                  <a:pt x="671096" y="916056"/>
                </a:cubicBezTo>
                <a:cubicBezTo>
                  <a:pt x="670363" y="917033"/>
                  <a:pt x="671340" y="919230"/>
                  <a:pt x="670608" y="920694"/>
                </a:cubicBezTo>
                <a:cubicBezTo>
                  <a:pt x="657183" y="924111"/>
                  <a:pt x="640097" y="921426"/>
                  <a:pt x="627404" y="921182"/>
                </a:cubicBezTo>
                <a:cubicBezTo>
                  <a:pt x="628136" y="922159"/>
                  <a:pt x="630089" y="922891"/>
                  <a:pt x="631798" y="923379"/>
                </a:cubicBezTo>
                <a:cubicBezTo>
                  <a:pt x="634483" y="923867"/>
                  <a:pt x="638144" y="924600"/>
                  <a:pt x="640829" y="924111"/>
                </a:cubicBezTo>
                <a:cubicBezTo>
                  <a:pt x="644978" y="927040"/>
                  <a:pt x="650348" y="928749"/>
                  <a:pt x="657427" y="928017"/>
                </a:cubicBezTo>
                <a:lnTo>
                  <a:pt x="659013" y="931190"/>
                </a:lnTo>
                <a:lnTo>
                  <a:pt x="659868" y="931190"/>
                </a:lnTo>
                <a:lnTo>
                  <a:pt x="660600" y="931922"/>
                </a:lnTo>
                <a:lnTo>
                  <a:pt x="659868" y="932899"/>
                </a:lnTo>
                <a:lnTo>
                  <a:pt x="659622" y="932899"/>
                </a:lnTo>
                <a:lnTo>
                  <a:pt x="658647" y="933387"/>
                </a:lnTo>
                <a:cubicBezTo>
                  <a:pt x="658403" y="935583"/>
                  <a:pt x="659379" y="939001"/>
                  <a:pt x="658159" y="940221"/>
                </a:cubicBezTo>
                <a:cubicBezTo>
                  <a:pt x="655962" y="939733"/>
                  <a:pt x="654986" y="938512"/>
                  <a:pt x="653521" y="937048"/>
                </a:cubicBezTo>
                <a:cubicBezTo>
                  <a:pt x="654742" y="936072"/>
                  <a:pt x="654254" y="934607"/>
                  <a:pt x="654010" y="932898"/>
                </a:cubicBezTo>
                <a:cubicBezTo>
                  <a:pt x="646443" y="933631"/>
                  <a:pt x="639365" y="935339"/>
                  <a:pt x="638876" y="927040"/>
                </a:cubicBezTo>
                <a:cubicBezTo>
                  <a:pt x="635947" y="927284"/>
                  <a:pt x="634727" y="926064"/>
                  <a:pt x="632774" y="925332"/>
                </a:cubicBezTo>
                <a:cubicBezTo>
                  <a:pt x="632042" y="926796"/>
                  <a:pt x="630333" y="928749"/>
                  <a:pt x="628868" y="927528"/>
                </a:cubicBezTo>
                <a:lnTo>
                  <a:pt x="629113" y="926796"/>
                </a:lnTo>
                <a:lnTo>
                  <a:pt x="628996" y="926641"/>
                </a:lnTo>
                <a:lnTo>
                  <a:pt x="628868" y="927285"/>
                </a:lnTo>
                <a:lnTo>
                  <a:pt x="628380" y="927529"/>
                </a:lnTo>
                <a:lnTo>
                  <a:pt x="627159" y="928505"/>
                </a:lnTo>
                <a:lnTo>
                  <a:pt x="626671" y="928749"/>
                </a:lnTo>
                <a:lnTo>
                  <a:pt x="626183" y="928505"/>
                </a:lnTo>
                <a:lnTo>
                  <a:pt x="626183" y="927285"/>
                </a:lnTo>
                <a:lnTo>
                  <a:pt x="627892" y="926064"/>
                </a:lnTo>
                <a:lnTo>
                  <a:pt x="628136" y="925820"/>
                </a:lnTo>
                <a:lnTo>
                  <a:pt x="628437" y="925895"/>
                </a:lnTo>
                <a:lnTo>
                  <a:pt x="628381" y="925820"/>
                </a:lnTo>
                <a:cubicBezTo>
                  <a:pt x="628625" y="925576"/>
                  <a:pt x="628868" y="925088"/>
                  <a:pt x="628868" y="924111"/>
                </a:cubicBezTo>
                <a:cubicBezTo>
                  <a:pt x="627404" y="924111"/>
                  <a:pt x="625940" y="924111"/>
                  <a:pt x="624231" y="924111"/>
                </a:cubicBezTo>
                <a:lnTo>
                  <a:pt x="599363" y="918133"/>
                </a:lnTo>
                <a:lnTo>
                  <a:pt x="599090" y="918497"/>
                </a:lnTo>
                <a:cubicBezTo>
                  <a:pt x="597625" y="918497"/>
                  <a:pt x="596649" y="918253"/>
                  <a:pt x="595185" y="918009"/>
                </a:cubicBezTo>
                <a:lnTo>
                  <a:pt x="591523" y="918009"/>
                </a:lnTo>
                <a:lnTo>
                  <a:pt x="591523" y="918320"/>
                </a:lnTo>
                <a:lnTo>
                  <a:pt x="601286" y="923867"/>
                </a:lnTo>
                <a:lnTo>
                  <a:pt x="608227" y="926978"/>
                </a:lnTo>
                <a:lnTo>
                  <a:pt x="608121" y="926552"/>
                </a:lnTo>
                <a:lnTo>
                  <a:pt x="616651" y="930702"/>
                </a:lnTo>
                <a:lnTo>
                  <a:pt x="616664" y="930702"/>
                </a:lnTo>
                <a:lnTo>
                  <a:pt x="617884" y="931190"/>
                </a:lnTo>
                <a:lnTo>
                  <a:pt x="619349" y="931434"/>
                </a:lnTo>
                <a:lnTo>
                  <a:pt x="619392" y="931652"/>
                </a:lnTo>
                <a:lnTo>
                  <a:pt x="632529" y="937048"/>
                </a:lnTo>
                <a:lnTo>
                  <a:pt x="632419" y="937121"/>
                </a:lnTo>
                <a:lnTo>
                  <a:pt x="634727" y="937780"/>
                </a:lnTo>
                <a:lnTo>
                  <a:pt x="637112" y="938735"/>
                </a:lnTo>
                <a:lnTo>
                  <a:pt x="641317" y="938268"/>
                </a:lnTo>
                <a:cubicBezTo>
                  <a:pt x="642049" y="939000"/>
                  <a:pt x="642537" y="940465"/>
                  <a:pt x="643758" y="941197"/>
                </a:cubicBezTo>
                <a:lnTo>
                  <a:pt x="643487" y="941287"/>
                </a:lnTo>
                <a:lnTo>
                  <a:pt x="647419" y="942906"/>
                </a:lnTo>
                <a:lnTo>
                  <a:pt x="648217" y="943106"/>
                </a:lnTo>
                <a:lnTo>
                  <a:pt x="648151" y="942906"/>
                </a:lnTo>
                <a:lnTo>
                  <a:pt x="650787" y="944224"/>
                </a:lnTo>
                <a:lnTo>
                  <a:pt x="651080" y="944127"/>
                </a:lnTo>
                <a:cubicBezTo>
                  <a:pt x="651324" y="944127"/>
                  <a:pt x="651812" y="944371"/>
                  <a:pt x="652301" y="944371"/>
                </a:cubicBezTo>
                <a:cubicBezTo>
                  <a:pt x="654009" y="944615"/>
                  <a:pt x="655718" y="945103"/>
                  <a:pt x="656938" y="946324"/>
                </a:cubicBezTo>
                <a:lnTo>
                  <a:pt x="656938" y="946567"/>
                </a:lnTo>
                <a:lnTo>
                  <a:pt x="660599" y="949008"/>
                </a:lnTo>
                <a:lnTo>
                  <a:pt x="660494" y="949112"/>
                </a:lnTo>
                <a:lnTo>
                  <a:pt x="661914" y="950178"/>
                </a:lnTo>
                <a:lnTo>
                  <a:pt x="662065" y="950228"/>
                </a:lnTo>
                <a:lnTo>
                  <a:pt x="662797" y="949496"/>
                </a:lnTo>
                <a:cubicBezTo>
                  <a:pt x="675245" y="958771"/>
                  <a:pt x="682323" y="973661"/>
                  <a:pt x="697945" y="980007"/>
                </a:cubicBezTo>
                <a:cubicBezTo>
                  <a:pt x="699654" y="978542"/>
                  <a:pt x="701119" y="976834"/>
                  <a:pt x="703559" y="976102"/>
                </a:cubicBezTo>
                <a:cubicBezTo>
                  <a:pt x="704536" y="979763"/>
                  <a:pt x="701850" y="979763"/>
                  <a:pt x="700874" y="981715"/>
                </a:cubicBezTo>
                <a:cubicBezTo>
                  <a:pt x="706000" y="983180"/>
                  <a:pt x="707708" y="985133"/>
                  <a:pt x="713079" y="986109"/>
                </a:cubicBezTo>
                <a:cubicBezTo>
                  <a:pt x="713811" y="986109"/>
                  <a:pt x="713323" y="984400"/>
                  <a:pt x="714543" y="984400"/>
                </a:cubicBezTo>
                <a:lnTo>
                  <a:pt x="714711" y="985074"/>
                </a:lnTo>
                <a:lnTo>
                  <a:pt x="715520" y="984401"/>
                </a:lnTo>
                <a:lnTo>
                  <a:pt x="716633" y="982842"/>
                </a:lnTo>
                <a:lnTo>
                  <a:pt x="714298" y="980740"/>
                </a:lnTo>
                <a:cubicBezTo>
                  <a:pt x="714542" y="979520"/>
                  <a:pt x="716739" y="980496"/>
                  <a:pt x="716251" y="978543"/>
                </a:cubicBezTo>
                <a:cubicBezTo>
                  <a:pt x="715031" y="977567"/>
                  <a:pt x="712834" y="977323"/>
                  <a:pt x="710149" y="977323"/>
                </a:cubicBezTo>
                <a:lnTo>
                  <a:pt x="709718" y="977036"/>
                </a:lnTo>
                <a:lnTo>
                  <a:pt x="709661" y="977323"/>
                </a:lnTo>
                <a:cubicBezTo>
                  <a:pt x="709417" y="977567"/>
                  <a:pt x="708197" y="978543"/>
                  <a:pt x="707220" y="978543"/>
                </a:cubicBezTo>
                <a:cubicBezTo>
                  <a:pt x="706732" y="978543"/>
                  <a:pt x="706488" y="978055"/>
                  <a:pt x="706244" y="977567"/>
                </a:cubicBezTo>
                <a:cubicBezTo>
                  <a:pt x="706244" y="977323"/>
                  <a:pt x="706976" y="976834"/>
                  <a:pt x="706976" y="976834"/>
                </a:cubicBezTo>
                <a:lnTo>
                  <a:pt x="708440" y="976102"/>
                </a:lnTo>
                <a:lnTo>
                  <a:pt x="708440" y="976102"/>
                </a:lnTo>
                <a:cubicBezTo>
                  <a:pt x="708929" y="975858"/>
                  <a:pt x="709173" y="975614"/>
                  <a:pt x="709173" y="975370"/>
                </a:cubicBezTo>
                <a:lnTo>
                  <a:pt x="708311" y="975083"/>
                </a:lnTo>
                <a:lnTo>
                  <a:pt x="707953" y="975370"/>
                </a:lnTo>
                <a:cubicBezTo>
                  <a:pt x="705512" y="974882"/>
                  <a:pt x="703315" y="975126"/>
                  <a:pt x="700630" y="975126"/>
                </a:cubicBezTo>
                <a:cubicBezTo>
                  <a:pt x="699410" y="975126"/>
                  <a:pt x="697701" y="975370"/>
                  <a:pt x="695993" y="975126"/>
                </a:cubicBezTo>
                <a:cubicBezTo>
                  <a:pt x="695504" y="975126"/>
                  <a:pt x="695016" y="974882"/>
                  <a:pt x="695016" y="974150"/>
                </a:cubicBezTo>
                <a:cubicBezTo>
                  <a:pt x="695260" y="973661"/>
                  <a:pt x="695504" y="973173"/>
                  <a:pt x="695993" y="973173"/>
                </a:cubicBezTo>
                <a:cubicBezTo>
                  <a:pt x="697701" y="973173"/>
                  <a:pt x="699166" y="973173"/>
                  <a:pt x="700630" y="973173"/>
                </a:cubicBezTo>
                <a:lnTo>
                  <a:pt x="708031" y="973412"/>
                </a:lnTo>
                <a:lnTo>
                  <a:pt x="707952" y="973173"/>
                </a:lnTo>
                <a:cubicBezTo>
                  <a:pt x="714787" y="972685"/>
                  <a:pt x="718448" y="975126"/>
                  <a:pt x="723574" y="976102"/>
                </a:cubicBezTo>
                <a:lnTo>
                  <a:pt x="732890" y="969174"/>
                </a:lnTo>
                <a:lnTo>
                  <a:pt x="732800" y="969024"/>
                </a:lnTo>
                <a:lnTo>
                  <a:pt x="730897" y="969024"/>
                </a:lnTo>
                <a:lnTo>
                  <a:pt x="730972" y="968568"/>
                </a:lnTo>
                <a:lnTo>
                  <a:pt x="728700" y="969267"/>
                </a:lnTo>
                <a:cubicBezTo>
                  <a:pt x="728700" y="969267"/>
                  <a:pt x="728456" y="969267"/>
                  <a:pt x="728212" y="969511"/>
                </a:cubicBezTo>
                <a:lnTo>
                  <a:pt x="727442" y="968741"/>
                </a:lnTo>
                <a:lnTo>
                  <a:pt x="725038" y="968291"/>
                </a:lnTo>
                <a:lnTo>
                  <a:pt x="727915" y="967627"/>
                </a:lnTo>
                <a:lnTo>
                  <a:pt x="727967" y="967558"/>
                </a:lnTo>
                <a:cubicBezTo>
                  <a:pt x="728212" y="967558"/>
                  <a:pt x="728456" y="967558"/>
                  <a:pt x="728456" y="967314"/>
                </a:cubicBezTo>
                <a:lnTo>
                  <a:pt x="729956" y="966981"/>
                </a:lnTo>
                <a:lnTo>
                  <a:pt x="730408" y="965851"/>
                </a:lnTo>
                <a:lnTo>
                  <a:pt x="730617" y="965711"/>
                </a:lnTo>
                <a:lnTo>
                  <a:pt x="730409" y="965607"/>
                </a:lnTo>
                <a:lnTo>
                  <a:pt x="729645" y="965454"/>
                </a:lnTo>
                <a:lnTo>
                  <a:pt x="729676" y="965606"/>
                </a:lnTo>
                <a:cubicBezTo>
                  <a:pt x="724306" y="963165"/>
                  <a:pt x="717472" y="968291"/>
                  <a:pt x="714787" y="965118"/>
                </a:cubicBezTo>
                <a:cubicBezTo>
                  <a:pt x="716007" y="963898"/>
                  <a:pt x="718936" y="963898"/>
                  <a:pt x="719424" y="961701"/>
                </a:cubicBezTo>
                <a:cubicBezTo>
                  <a:pt x="715031" y="960724"/>
                  <a:pt x="712590" y="965118"/>
                  <a:pt x="708929" y="962677"/>
                </a:cubicBezTo>
                <a:cubicBezTo>
                  <a:pt x="709417" y="960236"/>
                  <a:pt x="713322" y="961457"/>
                  <a:pt x="713811" y="959260"/>
                </a:cubicBezTo>
                <a:cubicBezTo>
                  <a:pt x="710149" y="957795"/>
                  <a:pt x="705023" y="964630"/>
                  <a:pt x="701118" y="961213"/>
                </a:cubicBezTo>
                <a:cubicBezTo>
                  <a:pt x="702094" y="958039"/>
                  <a:pt x="706488" y="958039"/>
                  <a:pt x="708440" y="955843"/>
                </a:cubicBezTo>
                <a:cubicBezTo>
                  <a:pt x="708196" y="956087"/>
                  <a:pt x="708196" y="955599"/>
                  <a:pt x="707952" y="955355"/>
                </a:cubicBezTo>
                <a:lnTo>
                  <a:pt x="708030" y="955277"/>
                </a:lnTo>
                <a:lnTo>
                  <a:pt x="704047" y="953402"/>
                </a:lnTo>
                <a:cubicBezTo>
                  <a:pt x="701850" y="951938"/>
                  <a:pt x="699165" y="950717"/>
                  <a:pt x="696968" y="949008"/>
                </a:cubicBezTo>
                <a:cubicBezTo>
                  <a:pt x="696724" y="948764"/>
                  <a:pt x="696724" y="948520"/>
                  <a:pt x="696968" y="948032"/>
                </a:cubicBezTo>
                <a:cubicBezTo>
                  <a:pt x="697212" y="947788"/>
                  <a:pt x="697456" y="947788"/>
                  <a:pt x="697945" y="948032"/>
                </a:cubicBezTo>
                <a:cubicBezTo>
                  <a:pt x="699897" y="949741"/>
                  <a:pt x="702338" y="950717"/>
                  <a:pt x="704779" y="951938"/>
                </a:cubicBezTo>
                <a:lnTo>
                  <a:pt x="708328" y="953909"/>
                </a:lnTo>
                <a:lnTo>
                  <a:pt x="708196" y="953646"/>
                </a:lnTo>
                <a:cubicBezTo>
                  <a:pt x="716007" y="956575"/>
                  <a:pt x="723330" y="959992"/>
                  <a:pt x="730164" y="963654"/>
                </a:cubicBezTo>
                <a:lnTo>
                  <a:pt x="729859" y="963959"/>
                </a:lnTo>
                <a:lnTo>
                  <a:pt x="730165" y="963898"/>
                </a:lnTo>
                <a:lnTo>
                  <a:pt x="730924" y="964277"/>
                </a:lnTo>
                <a:lnTo>
                  <a:pt x="730897" y="964142"/>
                </a:lnTo>
                <a:cubicBezTo>
                  <a:pt x="736755" y="965118"/>
                  <a:pt x="740660" y="967803"/>
                  <a:pt x="745053" y="969756"/>
                </a:cubicBezTo>
                <a:lnTo>
                  <a:pt x="744773" y="970128"/>
                </a:lnTo>
                <a:lnTo>
                  <a:pt x="747623" y="971881"/>
                </a:lnTo>
                <a:lnTo>
                  <a:pt x="747739" y="971708"/>
                </a:lnTo>
                <a:lnTo>
                  <a:pt x="751033" y="973355"/>
                </a:lnTo>
                <a:lnTo>
                  <a:pt x="751155" y="973173"/>
                </a:lnTo>
                <a:cubicBezTo>
                  <a:pt x="752620" y="973173"/>
                  <a:pt x="754084" y="973661"/>
                  <a:pt x="755305" y="974149"/>
                </a:cubicBezTo>
                <a:cubicBezTo>
                  <a:pt x="755793" y="974638"/>
                  <a:pt x="755793" y="975126"/>
                  <a:pt x="755793" y="975370"/>
                </a:cubicBezTo>
                <a:cubicBezTo>
                  <a:pt x="755305" y="975614"/>
                  <a:pt x="755060" y="975614"/>
                  <a:pt x="754817" y="975614"/>
                </a:cubicBezTo>
                <a:lnTo>
                  <a:pt x="754573" y="975614"/>
                </a:lnTo>
                <a:lnTo>
                  <a:pt x="751594" y="974927"/>
                </a:lnTo>
                <a:lnTo>
                  <a:pt x="751644" y="975125"/>
                </a:lnTo>
                <a:cubicBezTo>
                  <a:pt x="750911" y="975613"/>
                  <a:pt x="749203" y="975613"/>
                  <a:pt x="747739" y="975613"/>
                </a:cubicBezTo>
                <a:lnTo>
                  <a:pt x="747933" y="974062"/>
                </a:lnTo>
                <a:lnTo>
                  <a:pt x="742613" y="975613"/>
                </a:lnTo>
                <a:cubicBezTo>
                  <a:pt x="741636" y="975613"/>
                  <a:pt x="740660" y="975613"/>
                  <a:pt x="739684" y="975857"/>
                </a:cubicBezTo>
                <a:cubicBezTo>
                  <a:pt x="738951" y="975857"/>
                  <a:pt x="738707" y="975613"/>
                  <a:pt x="738707" y="975125"/>
                </a:cubicBezTo>
                <a:cubicBezTo>
                  <a:pt x="738464" y="974637"/>
                  <a:pt x="738951" y="974149"/>
                  <a:pt x="739684" y="973905"/>
                </a:cubicBezTo>
                <a:cubicBezTo>
                  <a:pt x="740416" y="973905"/>
                  <a:pt x="741636" y="973661"/>
                  <a:pt x="742613" y="973661"/>
                </a:cubicBezTo>
                <a:lnTo>
                  <a:pt x="746030" y="972977"/>
                </a:lnTo>
                <a:lnTo>
                  <a:pt x="746030" y="972793"/>
                </a:lnTo>
                <a:lnTo>
                  <a:pt x="744348" y="971485"/>
                </a:lnTo>
                <a:lnTo>
                  <a:pt x="734405" y="972411"/>
                </a:lnTo>
                <a:cubicBezTo>
                  <a:pt x="730896" y="973295"/>
                  <a:pt x="727723" y="974882"/>
                  <a:pt x="726259" y="977567"/>
                </a:cubicBezTo>
                <a:cubicBezTo>
                  <a:pt x="729432" y="979520"/>
                  <a:pt x="733581" y="980496"/>
                  <a:pt x="736266" y="983181"/>
                </a:cubicBezTo>
                <a:lnTo>
                  <a:pt x="736094" y="983296"/>
                </a:lnTo>
                <a:lnTo>
                  <a:pt x="738666" y="984949"/>
                </a:lnTo>
                <a:lnTo>
                  <a:pt x="738707" y="984889"/>
                </a:lnTo>
                <a:cubicBezTo>
                  <a:pt x="739927" y="984889"/>
                  <a:pt x="740904" y="985133"/>
                  <a:pt x="741392" y="985865"/>
                </a:cubicBezTo>
                <a:lnTo>
                  <a:pt x="741343" y="985962"/>
                </a:lnTo>
                <a:lnTo>
                  <a:pt x="742613" y="986597"/>
                </a:lnTo>
                <a:lnTo>
                  <a:pt x="742857" y="987574"/>
                </a:lnTo>
                <a:lnTo>
                  <a:pt x="742369" y="987818"/>
                </a:lnTo>
                <a:lnTo>
                  <a:pt x="741636" y="987574"/>
                </a:lnTo>
                <a:lnTo>
                  <a:pt x="741322" y="987469"/>
                </a:lnTo>
                <a:lnTo>
                  <a:pt x="741392" y="987574"/>
                </a:lnTo>
                <a:cubicBezTo>
                  <a:pt x="738951" y="988794"/>
                  <a:pt x="738951" y="991968"/>
                  <a:pt x="736022" y="992944"/>
                </a:cubicBezTo>
                <a:cubicBezTo>
                  <a:pt x="735046" y="992456"/>
                  <a:pt x="733337" y="992944"/>
                  <a:pt x="732849" y="991723"/>
                </a:cubicBezTo>
                <a:cubicBezTo>
                  <a:pt x="733337" y="988794"/>
                  <a:pt x="736999" y="988794"/>
                  <a:pt x="736999" y="985621"/>
                </a:cubicBezTo>
                <a:lnTo>
                  <a:pt x="737487" y="985621"/>
                </a:lnTo>
                <a:lnTo>
                  <a:pt x="735548" y="984760"/>
                </a:lnTo>
                <a:lnTo>
                  <a:pt x="727967" y="988551"/>
                </a:lnTo>
                <a:cubicBezTo>
                  <a:pt x="727479" y="985133"/>
                  <a:pt x="731140" y="985378"/>
                  <a:pt x="731384" y="982937"/>
                </a:cubicBezTo>
                <a:cubicBezTo>
                  <a:pt x="728700" y="983425"/>
                  <a:pt x="726991" y="985378"/>
                  <a:pt x="725282" y="987086"/>
                </a:cubicBezTo>
                <a:cubicBezTo>
                  <a:pt x="723818" y="986598"/>
                  <a:pt x="722354" y="985866"/>
                  <a:pt x="722354" y="984401"/>
                </a:cubicBezTo>
                <a:cubicBezTo>
                  <a:pt x="723330" y="982937"/>
                  <a:pt x="725771" y="983181"/>
                  <a:pt x="725282" y="980008"/>
                </a:cubicBezTo>
                <a:cubicBezTo>
                  <a:pt x="721133" y="979764"/>
                  <a:pt x="720889" y="983425"/>
                  <a:pt x="717960" y="984401"/>
                </a:cubicBezTo>
                <a:lnTo>
                  <a:pt x="716740" y="985621"/>
                </a:lnTo>
                <a:lnTo>
                  <a:pt x="715275" y="986667"/>
                </a:lnTo>
                <a:lnTo>
                  <a:pt x="715275" y="987818"/>
                </a:lnTo>
                <a:cubicBezTo>
                  <a:pt x="717960" y="988550"/>
                  <a:pt x="719913" y="990014"/>
                  <a:pt x="720645" y="992455"/>
                </a:cubicBezTo>
                <a:cubicBezTo>
                  <a:pt x="720157" y="994652"/>
                  <a:pt x="716496" y="998069"/>
                  <a:pt x="714299" y="995384"/>
                </a:cubicBezTo>
                <a:cubicBezTo>
                  <a:pt x="714543" y="994164"/>
                  <a:pt x="715764" y="993432"/>
                  <a:pt x="715031" y="991479"/>
                </a:cubicBezTo>
                <a:lnTo>
                  <a:pt x="709387" y="992382"/>
                </a:lnTo>
                <a:lnTo>
                  <a:pt x="709417" y="992455"/>
                </a:lnTo>
                <a:cubicBezTo>
                  <a:pt x="708929" y="993920"/>
                  <a:pt x="707708" y="994896"/>
                  <a:pt x="706732" y="995385"/>
                </a:cubicBezTo>
                <a:lnTo>
                  <a:pt x="706689" y="995413"/>
                </a:lnTo>
                <a:lnTo>
                  <a:pt x="706488" y="996117"/>
                </a:lnTo>
                <a:cubicBezTo>
                  <a:pt x="708685" y="996361"/>
                  <a:pt x="709173" y="998558"/>
                  <a:pt x="712346" y="998069"/>
                </a:cubicBezTo>
                <a:cubicBezTo>
                  <a:pt x="712346" y="1000510"/>
                  <a:pt x="714787" y="1000266"/>
                  <a:pt x="715031" y="1002463"/>
                </a:cubicBezTo>
                <a:cubicBezTo>
                  <a:pt x="715764" y="1002951"/>
                  <a:pt x="716984" y="1003439"/>
                  <a:pt x="717960" y="1003683"/>
                </a:cubicBezTo>
                <a:cubicBezTo>
                  <a:pt x="721622" y="1009297"/>
                  <a:pt x="727480" y="1011738"/>
                  <a:pt x="732117" y="1016376"/>
                </a:cubicBezTo>
                <a:lnTo>
                  <a:pt x="731629" y="1016864"/>
                </a:lnTo>
                <a:lnTo>
                  <a:pt x="732117" y="1016864"/>
                </a:lnTo>
                <a:lnTo>
                  <a:pt x="735312" y="1019061"/>
                </a:lnTo>
                <a:lnTo>
                  <a:pt x="735534" y="1019061"/>
                </a:lnTo>
                <a:lnTo>
                  <a:pt x="736266" y="1018817"/>
                </a:lnTo>
                <a:lnTo>
                  <a:pt x="736437" y="1018890"/>
                </a:lnTo>
                <a:lnTo>
                  <a:pt x="741148" y="1014179"/>
                </a:lnTo>
                <a:lnTo>
                  <a:pt x="746622" y="1008915"/>
                </a:lnTo>
                <a:lnTo>
                  <a:pt x="746518" y="1008810"/>
                </a:lnTo>
                <a:lnTo>
                  <a:pt x="746518" y="1008322"/>
                </a:lnTo>
                <a:lnTo>
                  <a:pt x="746720" y="1008120"/>
                </a:lnTo>
                <a:lnTo>
                  <a:pt x="740171" y="1003684"/>
                </a:lnTo>
                <a:cubicBezTo>
                  <a:pt x="735290" y="1000023"/>
                  <a:pt x="730652" y="996606"/>
                  <a:pt x="725282" y="993188"/>
                </a:cubicBezTo>
                <a:cubicBezTo>
                  <a:pt x="725038" y="992944"/>
                  <a:pt x="724794" y="992700"/>
                  <a:pt x="725038" y="992456"/>
                </a:cubicBezTo>
                <a:cubicBezTo>
                  <a:pt x="725282" y="992212"/>
                  <a:pt x="725526" y="992212"/>
                  <a:pt x="725770" y="992212"/>
                </a:cubicBezTo>
                <a:cubicBezTo>
                  <a:pt x="730896" y="995385"/>
                  <a:pt x="735778" y="998802"/>
                  <a:pt x="740415" y="1002464"/>
                </a:cubicBezTo>
                <a:lnTo>
                  <a:pt x="747281" y="1007558"/>
                </a:lnTo>
                <a:lnTo>
                  <a:pt x="748227" y="1006613"/>
                </a:lnTo>
                <a:lnTo>
                  <a:pt x="748318" y="1006720"/>
                </a:lnTo>
                <a:lnTo>
                  <a:pt x="756525" y="998069"/>
                </a:lnTo>
                <a:lnTo>
                  <a:pt x="761420" y="992708"/>
                </a:lnTo>
                <a:lnTo>
                  <a:pt x="761407" y="992699"/>
                </a:lnTo>
                <a:lnTo>
                  <a:pt x="768122" y="983585"/>
                </a:lnTo>
                <a:lnTo>
                  <a:pt x="766461" y="982091"/>
                </a:lnTo>
                <a:lnTo>
                  <a:pt x="766533" y="982448"/>
                </a:lnTo>
                <a:cubicBezTo>
                  <a:pt x="764825" y="981716"/>
                  <a:pt x="766533" y="983668"/>
                  <a:pt x="765801" y="985377"/>
                </a:cubicBezTo>
                <a:cubicBezTo>
                  <a:pt x="765557" y="985621"/>
                  <a:pt x="763116" y="987818"/>
                  <a:pt x="762628" y="988062"/>
                </a:cubicBezTo>
                <a:cubicBezTo>
                  <a:pt x="761163" y="989038"/>
                  <a:pt x="758478" y="990503"/>
                  <a:pt x="757502" y="988062"/>
                </a:cubicBezTo>
                <a:lnTo>
                  <a:pt x="764129" y="980487"/>
                </a:lnTo>
                <a:lnTo>
                  <a:pt x="762314" y="978268"/>
                </a:lnTo>
                <a:lnTo>
                  <a:pt x="762383" y="978543"/>
                </a:lnTo>
                <a:cubicBezTo>
                  <a:pt x="760431" y="980496"/>
                  <a:pt x="757014" y="985378"/>
                  <a:pt x="753352" y="982449"/>
                </a:cubicBezTo>
                <a:cubicBezTo>
                  <a:pt x="753840" y="978543"/>
                  <a:pt x="756281" y="975858"/>
                  <a:pt x="759698" y="976346"/>
                </a:cubicBezTo>
                <a:cubicBezTo>
                  <a:pt x="759698" y="976102"/>
                  <a:pt x="759698" y="975858"/>
                  <a:pt x="759698" y="975614"/>
                </a:cubicBezTo>
                <a:lnTo>
                  <a:pt x="760065" y="975736"/>
                </a:lnTo>
                <a:lnTo>
                  <a:pt x="755305" y="970976"/>
                </a:lnTo>
                <a:cubicBezTo>
                  <a:pt x="754573" y="970000"/>
                  <a:pt x="753352" y="969024"/>
                  <a:pt x="752620" y="968047"/>
                </a:cubicBezTo>
                <a:cubicBezTo>
                  <a:pt x="752376" y="967803"/>
                  <a:pt x="752376" y="967559"/>
                  <a:pt x="752620" y="967315"/>
                </a:cubicBezTo>
                <a:cubicBezTo>
                  <a:pt x="752864" y="967071"/>
                  <a:pt x="753108" y="967071"/>
                  <a:pt x="753352" y="967315"/>
                </a:cubicBezTo>
                <a:cubicBezTo>
                  <a:pt x="754085" y="968291"/>
                  <a:pt x="755305" y="969268"/>
                  <a:pt x="756037" y="970000"/>
                </a:cubicBezTo>
                <a:cubicBezTo>
                  <a:pt x="757746" y="971709"/>
                  <a:pt x="759699" y="973173"/>
                  <a:pt x="760919" y="975126"/>
                </a:cubicBezTo>
                <a:lnTo>
                  <a:pt x="760874" y="975303"/>
                </a:lnTo>
                <a:lnTo>
                  <a:pt x="762871" y="977079"/>
                </a:lnTo>
                <a:lnTo>
                  <a:pt x="762617" y="977248"/>
                </a:lnTo>
                <a:lnTo>
                  <a:pt x="765689" y="979911"/>
                </a:lnTo>
                <a:lnTo>
                  <a:pt x="765801" y="979763"/>
                </a:lnTo>
                <a:lnTo>
                  <a:pt x="766777" y="980739"/>
                </a:lnTo>
                <a:lnTo>
                  <a:pt x="769210" y="982951"/>
                </a:lnTo>
                <a:lnTo>
                  <a:pt x="769218" y="982936"/>
                </a:lnTo>
                <a:lnTo>
                  <a:pt x="770017" y="982936"/>
                </a:lnTo>
                <a:lnTo>
                  <a:pt x="772147" y="980984"/>
                </a:lnTo>
                <a:cubicBezTo>
                  <a:pt x="773612" y="979275"/>
                  <a:pt x="775320" y="977811"/>
                  <a:pt x="776785" y="976346"/>
                </a:cubicBezTo>
                <a:lnTo>
                  <a:pt x="777456" y="976346"/>
                </a:lnTo>
                <a:lnTo>
                  <a:pt x="777273" y="976102"/>
                </a:lnTo>
                <a:cubicBezTo>
                  <a:pt x="776785" y="973661"/>
                  <a:pt x="778310" y="972685"/>
                  <a:pt x="779775" y="971922"/>
                </a:cubicBezTo>
                <a:lnTo>
                  <a:pt x="781817" y="969152"/>
                </a:lnTo>
                <a:lnTo>
                  <a:pt x="781556" y="969100"/>
                </a:lnTo>
                <a:lnTo>
                  <a:pt x="772391" y="975370"/>
                </a:lnTo>
                <a:cubicBezTo>
                  <a:pt x="771415" y="974150"/>
                  <a:pt x="770194" y="973417"/>
                  <a:pt x="770194" y="971465"/>
                </a:cubicBezTo>
                <a:cubicBezTo>
                  <a:pt x="770927" y="969024"/>
                  <a:pt x="775320" y="969756"/>
                  <a:pt x="774832" y="965851"/>
                </a:cubicBezTo>
                <a:cubicBezTo>
                  <a:pt x="772391" y="967559"/>
                  <a:pt x="770438" y="969756"/>
                  <a:pt x="767509" y="970976"/>
                </a:cubicBezTo>
                <a:cubicBezTo>
                  <a:pt x="766533" y="970000"/>
                  <a:pt x="765069" y="969268"/>
                  <a:pt x="764580" y="967803"/>
                </a:cubicBezTo>
                <a:cubicBezTo>
                  <a:pt x="766045" y="965851"/>
                  <a:pt x="768974" y="965118"/>
                  <a:pt x="769706" y="962433"/>
                </a:cubicBezTo>
                <a:cubicBezTo>
                  <a:pt x="768730" y="962189"/>
                  <a:pt x="768486" y="961457"/>
                  <a:pt x="767021" y="961457"/>
                </a:cubicBezTo>
                <a:cubicBezTo>
                  <a:pt x="766289" y="963898"/>
                  <a:pt x="763604" y="964874"/>
                  <a:pt x="761163" y="966339"/>
                </a:cubicBezTo>
                <a:cubicBezTo>
                  <a:pt x="759943" y="965362"/>
                  <a:pt x="757258" y="965606"/>
                  <a:pt x="757014" y="963654"/>
                </a:cubicBezTo>
                <a:cubicBezTo>
                  <a:pt x="756770" y="960481"/>
                  <a:pt x="761407" y="959748"/>
                  <a:pt x="759454" y="956819"/>
                </a:cubicBezTo>
                <a:cubicBezTo>
                  <a:pt x="757258" y="955599"/>
                  <a:pt x="755793" y="959260"/>
                  <a:pt x="752620" y="958528"/>
                </a:cubicBezTo>
                <a:cubicBezTo>
                  <a:pt x="751888" y="957796"/>
                  <a:pt x="750667" y="957552"/>
                  <a:pt x="750667" y="955843"/>
                </a:cubicBezTo>
                <a:cubicBezTo>
                  <a:pt x="754085" y="956087"/>
                  <a:pt x="754573" y="951694"/>
                  <a:pt x="751400" y="951205"/>
                </a:cubicBezTo>
                <a:cubicBezTo>
                  <a:pt x="751156" y="953890"/>
                  <a:pt x="746030" y="955599"/>
                  <a:pt x="744077" y="953646"/>
                </a:cubicBezTo>
                <a:cubicBezTo>
                  <a:pt x="744321" y="950229"/>
                  <a:pt x="749447" y="948765"/>
                  <a:pt x="746274" y="945591"/>
                </a:cubicBezTo>
                <a:lnTo>
                  <a:pt x="746823" y="945225"/>
                </a:lnTo>
                <a:lnTo>
                  <a:pt x="745541" y="944370"/>
                </a:lnTo>
                <a:lnTo>
                  <a:pt x="745438" y="944198"/>
                </a:lnTo>
                <a:lnTo>
                  <a:pt x="745542" y="944614"/>
                </a:lnTo>
                <a:cubicBezTo>
                  <a:pt x="745542" y="944614"/>
                  <a:pt x="745298" y="944614"/>
                  <a:pt x="744810" y="944614"/>
                </a:cubicBezTo>
                <a:cubicBezTo>
                  <a:pt x="743345" y="946323"/>
                  <a:pt x="743345" y="947543"/>
                  <a:pt x="742369" y="949252"/>
                </a:cubicBezTo>
                <a:cubicBezTo>
                  <a:pt x="739684" y="948032"/>
                  <a:pt x="736755" y="951205"/>
                  <a:pt x="735534" y="948276"/>
                </a:cubicBezTo>
                <a:cubicBezTo>
                  <a:pt x="735778" y="947055"/>
                  <a:pt x="736999" y="946811"/>
                  <a:pt x="736755" y="945102"/>
                </a:cubicBezTo>
                <a:cubicBezTo>
                  <a:pt x="735290" y="944614"/>
                  <a:pt x="733582" y="943638"/>
                  <a:pt x="732117" y="942906"/>
                </a:cubicBezTo>
                <a:lnTo>
                  <a:pt x="732171" y="942870"/>
                </a:lnTo>
                <a:lnTo>
                  <a:pt x="727235" y="941685"/>
                </a:lnTo>
                <a:cubicBezTo>
                  <a:pt x="725282" y="942174"/>
                  <a:pt x="724550" y="941197"/>
                  <a:pt x="724062" y="940221"/>
                </a:cubicBezTo>
                <a:lnTo>
                  <a:pt x="727235" y="940221"/>
                </a:lnTo>
                <a:lnTo>
                  <a:pt x="727967" y="940221"/>
                </a:lnTo>
                <a:lnTo>
                  <a:pt x="727822" y="940330"/>
                </a:lnTo>
                <a:lnTo>
                  <a:pt x="732609" y="941216"/>
                </a:lnTo>
                <a:lnTo>
                  <a:pt x="732605" y="941197"/>
                </a:lnTo>
                <a:lnTo>
                  <a:pt x="732884" y="941267"/>
                </a:lnTo>
                <a:lnTo>
                  <a:pt x="733825" y="941441"/>
                </a:lnTo>
                <a:lnTo>
                  <a:pt x="733852" y="941509"/>
                </a:lnTo>
                <a:lnTo>
                  <a:pt x="739440" y="942906"/>
                </a:lnTo>
                <a:cubicBezTo>
                  <a:pt x="741881" y="942662"/>
                  <a:pt x="743101" y="941441"/>
                  <a:pt x="743833" y="940709"/>
                </a:cubicBezTo>
                <a:cubicBezTo>
                  <a:pt x="744566" y="940953"/>
                  <a:pt x="744566" y="942174"/>
                  <a:pt x="745053" y="942906"/>
                </a:cubicBezTo>
                <a:lnTo>
                  <a:pt x="745088" y="943010"/>
                </a:lnTo>
                <a:lnTo>
                  <a:pt x="745785" y="942662"/>
                </a:lnTo>
                <a:cubicBezTo>
                  <a:pt x="746762" y="942906"/>
                  <a:pt x="747738" y="943394"/>
                  <a:pt x="748470" y="944370"/>
                </a:cubicBezTo>
                <a:lnTo>
                  <a:pt x="748292" y="944904"/>
                </a:lnTo>
                <a:lnTo>
                  <a:pt x="753352" y="947544"/>
                </a:lnTo>
                <a:cubicBezTo>
                  <a:pt x="753597" y="950717"/>
                  <a:pt x="756282" y="951205"/>
                  <a:pt x="758478" y="952182"/>
                </a:cubicBezTo>
                <a:cubicBezTo>
                  <a:pt x="759943" y="954867"/>
                  <a:pt x="762628" y="956575"/>
                  <a:pt x="766289" y="956575"/>
                </a:cubicBezTo>
                <a:cubicBezTo>
                  <a:pt x="766045" y="958284"/>
                  <a:pt x="767021" y="958040"/>
                  <a:pt x="766777" y="959504"/>
                </a:cubicBezTo>
                <a:cubicBezTo>
                  <a:pt x="772391" y="959993"/>
                  <a:pt x="774344" y="964630"/>
                  <a:pt x="780202" y="965118"/>
                </a:cubicBezTo>
                <a:lnTo>
                  <a:pt x="781331" y="967604"/>
                </a:lnTo>
                <a:lnTo>
                  <a:pt x="781910" y="967315"/>
                </a:lnTo>
                <a:lnTo>
                  <a:pt x="782657" y="967501"/>
                </a:lnTo>
                <a:lnTo>
                  <a:pt x="784216" y="967155"/>
                </a:lnTo>
                <a:lnTo>
                  <a:pt x="784352" y="966338"/>
                </a:lnTo>
                <a:lnTo>
                  <a:pt x="785328" y="965850"/>
                </a:lnTo>
                <a:lnTo>
                  <a:pt x="786061" y="966826"/>
                </a:lnTo>
                <a:lnTo>
                  <a:pt x="785849" y="967672"/>
                </a:lnTo>
                <a:lnTo>
                  <a:pt x="786304" y="967559"/>
                </a:lnTo>
                <a:cubicBezTo>
                  <a:pt x="786304" y="968047"/>
                  <a:pt x="786304" y="968291"/>
                  <a:pt x="786304" y="969024"/>
                </a:cubicBezTo>
                <a:cubicBezTo>
                  <a:pt x="788257" y="969024"/>
                  <a:pt x="789477" y="971465"/>
                  <a:pt x="791430" y="972197"/>
                </a:cubicBezTo>
                <a:cubicBezTo>
                  <a:pt x="792162" y="972441"/>
                  <a:pt x="793383" y="971953"/>
                  <a:pt x="794115" y="972197"/>
                </a:cubicBezTo>
                <a:cubicBezTo>
                  <a:pt x="798753" y="973905"/>
                  <a:pt x="802414" y="979275"/>
                  <a:pt x="806075" y="977567"/>
                </a:cubicBezTo>
                <a:lnTo>
                  <a:pt x="806075" y="977323"/>
                </a:lnTo>
                <a:lnTo>
                  <a:pt x="808028" y="975370"/>
                </a:lnTo>
                <a:cubicBezTo>
                  <a:pt x="808272" y="973173"/>
                  <a:pt x="811201" y="971220"/>
                  <a:pt x="812665" y="971953"/>
                </a:cubicBezTo>
                <a:lnTo>
                  <a:pt x="809492" y="976183"/>
                </a:lnTo>
                <a:lnTo>
                  <a:pt x="809492" y="976835"/>
                </a:lnTo>
                <a:lnTo>
                  <a:pt x="807401" y="978694"/>
                </a:lnTo>
                <a:lnTo>
                  <a:pt x="807540" y="978787"/>
                </a:lnTo>
                <a:cubicBezTo>
                  <a:pt x="807296" y="979275"/>
                  <a:pt x="807052" y="979519"/>
                  <a:pt x="807052" y="980252"/>
                </a:cubicBezTo>
                <a:cubicBezTo>
                  <a:pt x="810713" y="982204"/>
                  <a:pt x="813154" y="985133"/>
                  <a:pt x="817547" y="986110"/>
                </a:cubicBezTo>
                <a:cubicBezTo>
                  <a:pt x="818768" y="985622"/>
                  <a:pt x="820476" y="982204"/>
                  <a:pt x="822185" y="983669"/>
                </a:cubicBezTo>
                <a:cubicBezTo>
                  <a:pt x="821941" y="985622"/>
                  <a:pt x="820476" y="986842"/>
                  <a:pt x="819500" y="988062"/>
                </a:cubicBezTo>
                <a:cubicBezTo>
                  <a:pt x="825602" y="991968"/>
                  <a:pt x="831216" y="996850"/>
                  <a:pt x="838539" y="999535"/>
                </a:cubicBezTo>
                <a:cubicBezTo>
                  <a:pt x="837563" y="1002220"/>
                  <a:pt x="840003" y="1003928"/>
                  <a:pt x="842688" y="1004172"/>
                </a:cubicBezTo>
                <a:cubicBezTo>
                  <a:pt x="845129" y="1004172"/>
                  <a:pt x="846594" y="1001975"/>
                  <a:pt x="847814" y="1002952"/>
                </a:cubicBezTo>
                <a:cubicBezTo>
                  <a:pt x="848547" y="1005881"/>
                  <a:pt x="846594" y="1005881"/>
                  <a:pt x="845861" y="1007101"/>
                </a:cubicBezTo>
                <a:lnTo>
                  <a:pt x="846837" y="1007914"/>
                </a:lnTo>
                <a:lnTo>
                  <a:pt x="847082" y="1007833"/>
                </a:lnTo>
                <a:cubicBezTo>
                  <a:pt x="847570" y="1008321"/>
                  <a:pt x="848546" y="1008565"/>
                  <a:pt x="849034" y="1008809"/>
                </a:cubicBezTo>
                <a:lnTo>
                  <a:pt x="854554" y="1013609"/>
                </a:lnTo>
                <a:lnTo>
                  <a:pt x="858798" y="1012715"/>
                </a:lnTo>
                <a:lnTo>
                  <a:pt x="857316" y="1015469"/>
                </a:lnTo>
                <a:lnTo>
                  <a:pt x="857577" y="1015644"/>
                </a:lnTo>
                <a:lnTo>
                  <a:pt x="858798" y="1016132"/>
                </a:lnTo>
                <a:lnTo>
                  <a:pt x="859286" y="1016376"/>
                </a:lnTo>
                <a:lnTo>
                  <a:pt x="858798" y="1017109"/>
                </a:lnTo>
                <a:lnTo>
                  <a:pt x="856845" y="1016376"/>
                </a:lnTo>
                <a:lnTo>
                  <a:pt x="856357" y="1016132"/>
                </a:lnTo>
                <a:lnTo>
                  <a:pt x="856601" y="1016865"/>
                </a:lnTo>
                <a:cubicBezTo>
                  <a:pt x="856113" y="1016865"/>
                  <a:pt x="855381" y="1016865"/>
                  <a:pt x="854893" y="1016865"/>
                </a:cubicBezTo>
                <a:cubicBezTo>
                  <a:pt x="852208" y="1019794"/>
                  <a:pt x="852696" y="1020770"/>
                  <a:pt x="852452" y="1025896"/>
                </a:cubicBezTo>
                <a:cubicBezTo>
                  <a:pt x="850987" y="1027360"/>
                  <a:pt x="845129" y="1030045"/>
                  <a:pt x="843420" y="1026872"/>
                </a:cubicBezTo>
                <a:cubicBezTo>
                  <a:pt x="845373" y="1025896"/>
                  <a:pt x="847814" y="1025408"/>
                  <a:pt x="847570" y="1021991"/>
                </a:cubicBezTo>
                <a:cubicBezTo>
                  <a:pt x="844397" y="1022479"/>
                  <a:pt x="843665" y="1025652"/>
                  <a:pt x="840248" y="1025896"/>
                </a:cubicBezTo>
                <a:lnTo>
                  <a:pt x="840219" y="1025837"/>
                </a:lnTo>
                <a:lnTo>
                  <a:pt x="804178" y="1050496"/>
                </a:lnTo>
                <a:lnTo>
                  <a:pt x="804396" y="1050768"/>
                </a:lnTo>
                <a:lnTo>
                  <a:pt x="809493" y="1050305"/>
                </a:lnTo>
                <a:lnTo>
                  <a:pt x="809736" y="1050548"/>
                </a:lnTo>
                <a:lnTo>
                  <a:pt x="809736" y="1050304"/>
                </a:lnTo>
                <a:cubicBezTo>
                  <a:pt x="810713" y="1049816"/>
                  <a:pt x="811933" y="1049816"/>
                  <a:pt x="812665" y="1049816"/>
                </a:cubicBezTo>
                <a:cubicBezTo>
                  <a:pt x="813154" y="1049816"/>
                  <a:pt x="813397" y="1050060"/>
                  <a:pt x="813886" y="1049816"/>
                </a:cubicBezTo>
                <a:cubicBezTo>
                  <a:pt x="816083" y="1048596"/>
                  <a:pt x="820476" y="1049816"/>
                  <a:pt x="823405" y="1049084"/>
                </a:cubicBezTo>
                <a:lnTo>
                  <a:pt x="823356" y="1049328"/>
                </a:lnTo>
                <a:lnTo>
                  <a:pt x="823649" y="1049328"/>
                </a:lnTo>
                <a:lnTo>
                  <a:pt x="824446" y="1049169"/>
                </a:lnTo>
                <a:lnTo>
                  <a:pt x="824382" y="1049084"/>
                </a:lnTo>
                <a:cubicBezTo>
                  <a:pt x="825602" y="1048840"/>
                  <a:pt x="824870" y="1046155"/>
                  <a:pt x="826823" y="1046155"/>
                </a:cubicBezTo>
                <a:cubicBezTo>
                  <a:pt x="829996" y="1046887"/>
                  <a:pt x="833901" y="1048596"/>
                  <a:pt x="837563" y="1047131"/>
                </a:cubicBezTo>
                <a:lnTo>
                  <a:pt x="838295" y="1047131"/>
                </a:lnTo>
                <a:lnTo>
                  <a:pt x="838561" y="1047042"/>
                </a:lnTo>
                <a:lnTo>
                  <a:pt x="839759" y="1042249"/>
                </a:lnTo>
                <a:cubicBezTo>
                  <a:pt x="843909" y="1042493"/>
                  <a:pt x="846838" y="1045178"/>
                  <a:pt x="850255" y="1042737"/>
                </a:cubicBezTo>
                <a:lnTo>
                  <a:pt x="850051" y="1043351"/>
                </a:lnTo>
                <a:lnTo>
                  <a:pt x="852696" y="1042249"/>
                </a:lnTo>
                <a:cubicBezTo>
                  <a:pt x="852940" y="1042249"/>
                  <a:pt x="852940" y="1042249"/>
                  <a:pt x="853428" y="1042249"/>
                </a:cubicBezTo>
                <a:lnTo>
                  <a:pt x="853610" y="1042370"/>
                </a:lnTo>
                <a:lnTo>
                  <a:pt x="853428" y="1042006"/>
                </a:lnTo>
                <a:cubicBezTo>
                  <a:pt x="855381" y="1039077"/>
                  <a:pt x="859531" y="1038833"/>
                  <a:pt x="861971" y="1036392"/>
                </a:cubicBezTo>
                <a:cubicBezTo>
                  <a:pt x="860262" y="1036148"/>
                  <a:pt x="858554" y="1035415"/>
                  <a:pt x="858554" y="1033951"/>
                </a:cubicBezTo>
                <a:cubicBezTo>
                  <a:pt x="859531" y="1032975"/>
                  <a:pt x="859286" y="1031022"/>
                  <a:pt x="861239" y="1031022"/>
                </a:cubicBezTo>
                <a:cubicBezTo>
                  <a:pt x="863192" y="1031022"/>
                  <a:pt x="864168" y="1032242"/>
                  <a:pt x="866365" y="1032242"/>
                </a:cubicBezTo>
                <a:cubicBezTo>
                  <a:pt x="868562" y="1030655"/>
                  <a:pt x="871430" y="1027848"/>
                  <a:pt x="873016" y="1024675"/>
                </a:cubicBezTo>
                <a:lnTo>
                  <a:pt x="872019" y="1015287"/>
                </a:lnTo>
                <a:lnTo>
                  <a:pt x="871491" y="1015155"/>
                </a:lnTo>
                <a:lnTo>
                  <a:pt x="871491" y="1014179"/>
                </a:lnTo>
                <a:lnTo>
                  <a:pt x="871979" y="1014179"/>
                </a:lnTo>
                <a:lnTo>
                  <a:pt x="872711" y="1014423"/>
                </a:lnTo>
                <a:lnTo>
                  <a:pt x="872711" y="1014180"/>
                </a:lnTo>
                <a:lnTo>
                  <a:pt x="872711" y="1012407"/>
                </a:lnTo>
                <a:lnTo>
                  <a:pt x="823620" y="950411"/>
                </a:lnTo>
                <a:cubicBezTo>
                  <a:pt x="805649" y="930518"/>
                  <a:pt x="786182" y="911540"/>
                  <a:pt x="765313" y="893600"/>
                </a:cubicBezTo>
                <a:cubicBezTo>
                  <a:pt x="765069" y="893356"/>
                  <a:pt x="765069" y="892868"/>
                  <a:pt x="765313" y="892624"/>
                </a:cubicBezTo>
                <a:cubicBezTo>
                  <a:pt x="765557" y="892380"/>
                  <a:pt x="766045" y="892380"/>
                  <a:pt x="766045" y="892624"/>
                </a:cubicBezTo>
                <a:cubicBezTo>
                  <a:pt x="808272" y="928749"/>
                  <a:pt x="844397" y="968779"/>
                  <a:pt x="874420" y="1011982"/>
                </a:cubicBezTo>
                <a:lnTo>
                  <a:pt x="874318" y="1012152"/>
                </a:lnTo>
                <a:lnTo>
                  <a:pt x="877104" y="1020282"/>
                </a:lnTo>
                <a:lnTo>
                  <a:pt x="885449" y="1022988"/>
                </a:lnTo>
                <a:lnTo>
                  <a:pt x="885892" y="1022722"/>
                </a:lnTo>
                <a:cubicBezTo>
                  <a:pt x="888577" y="1023210"/>
                  <a:pt x="891017" y="1024675"/>
                  <a:pt x="893458" y="1025895"/>
                </a:cubicBezTo>
                <a:cubicBezTo>
                  <a:pt x="893702" y="1026139"/>
                  <a:pt x="893946" y="1026627"/>
                  <a:pt x="894679" y="1026871"/>
                </a:cubicBezTo>
                <a:cubicBezTo>
                  <a:pt x="894923" y="1026871"/>
                  <a:pt x="895167" y="1027360"/>
                  <a:pt x="894923" y="1027848"/>
                </a:cubicBezTo>
                <a:cubicBezTo>
                  <a:pt x="894435" y="1028092"/>
                  <a:pt x="894190" y="1028580"/>
                  <a:pt x="893946" y="1028580"/>
                </a:cubicBezTo>
                <a:cubicBezTo>
                  <a:pt x="893946" y="1028580"/>
                  <a:pt x="893702" y="1028580"/>
                  <a:pt x="893702" y="1028092"/>
                </a:cubicBezTo>
                <a:cubicBezTo>
                  <a:pt x="893214" y="1028092"/>
                  <a:pt x="892970" y="1027848"/>
                  <a:pt x="892238" y="1027604"/>
                </a:cubicBezTo>
                <a:lnTo>
                  <a:pt x="885617" y="1024766"/>
                </a:lnTo>
                <a:lnTo>
                  <a:pt x="885647" y="1024920"/>
                </a:lnTo>
                <a:cubicBezTo>
                  <a:pt x="884915" y="1024920"/>
                  <a:pt x="884183" y="1024920"/>
                  <a:pt x="883695" y="1024920"/>
                </a:cubicBezTo>
                <a:lnTo>
                  <a:pt x="888565" y="1029557"/>
                </a:lnTo>
                <a:lnTo>
                  <a:pt x="888821" y="1029557"/>
                </a:lnTo>
                <a:lnTo>
                  <a:pt x="890285" y="1031754"/>
                </a:lnTo>
                <a:lnTo>
                  <a:pt x="890529" y="1032486"/>
                </a:lnTo>
                <a:lnTo>
                  <a:pt x="890041" y="1033706"/>
                </a:lnTo>
                <a:lnTo>
                  <a:pt x="889797" y="1033706"/>
                </a:lnTo>
                <a:lnTo>
                  <a:pt x="889065" y="1033218"/>
                </a:lnTo>
                <a:lnTo>
                  <a:pt x="888821" y="1032730"/>
                </a:lnTo>
                <a:lnTo>
                  <a:pt x="887356" y="1031022"/>
                </a:lnTo>
                <a:cubicBezTo>
                  <a:pt x="886624" y="1031022"/>
                  <a:pt x="886136" y="1031022"/>
                  <a:pt x="885160" y="1031022"/>
                </a:cubicBezTo>
                <a:cubicBezTo>
                  <a:pt x="884915" y="1033707"/>
                  <a:pt x="890041" y="1035171"/>
                  <a:pt x="886868" y="1037124"/>
                </a:cubicBezTo>
                <a:cubicBezTo>
                  <a:pt x="885404" y="1036880"/>
                  <a:pt x="883939" y="1036392"/>
                  <a:pt x="883207" y="1034927"/>
                </a:cubicBezTo>
                <a:cubicBezTo>
                  <a:pt x="879545" y="1037124"/>
                  <a:pt x="873443" y="1030778"/>
                  <a:pt x="870514" y="1034195"/>
                </a:cubicBezTo>
                <a:cubicBezTo>
                  <a:pt x="874420" y="1035415"/>
                  <a:pt x="878569" y="1036636"/>
                  <a:pt x="881010" y="1039077"/>
                </a:cubicBezTo>
                <a:cubicBezTo>
                  <a:pt x="875640" y="1043958"/>
                  <a:pt x="867829" y="1033463"/>
                  <a:pt x="862459" y="1039565"/>
                </a:cubicBezTo>
                <a:cubicBezTo>
                  <a:pt x="866609" y="1041029"/>
                  <a:pt x="872711" y="1040053"/>
                  <a:pt x="874664" y="1043226"/>
                </a:cubicBezTo>
                <a:cubicBezTo>
                  <a:pt x="873443" y="1045179"/>
                  <a:pt x="870270" y="1042250"/>
                  <a:pt x="869294" y="1043958"/>
                </a:cubicBezTo>
                <a:cubicBezTo>
                  <a:pt x="871491" y="1046888"/>
                  <a:pt x="876617" y="1046643"/>
                  <a:pt x="876617" y="1051037"/>
                </a:cubicBezTo>
                <a:lnTo>
                  <a:pt x="871002" y="1051037"/>
                </a:lnTo>
                <a:lnTo>
                  <a:pt x="870758" y="1051281"/>
                </a:lnTo>
                <a:lnTo>
                  <a:pt x="870513" y="1051281"/>
                </a:lnTo>
                <a:lnTo>
                  <a:pt x="868561" y="1051281"/>
                </a:lnTo>
                <a:lnTo>
                  <a:pt x="868551" y="1051260"/>
                </a:lnTo>
                <a:lnTo>
                  <a:pt x="860812" y="1050944"/>
                </a:lnTo>
                <a:cubicBezTo>
                  <a:pt x="858005" y="1050365"/>
                  <a:pt x="855137" y="1049815"/>
                  <a:pt x="852208" y="1050792"/>
                </a:cubicBezTo>
                <a:cubicBezTo>
                  <a:pt x="848058" y="1048595"/>
                  <a:pt x="845129" y="1048595"/>
                  <a:pt x="839027" y="1048839"/>
                </a:cubicBezTo>
                <a:lnTo>
                  <a:pt x="839060" y="1048710"/>
                </a:lnTo>
                <a:lnTo>
                  <a:pt x="838539" y="1048840"/>
                </a:lnTo>
                <a:lnTo>
                  <a:pt x="838051" y="1048840"/>
                </a:lnTo>
                <a:lnTo>
                  <a:pt x="845166" y="1051922"/>
                </a:lnTo>
                <a:lnTo>
                  <a:pt x="846838" y="1052257"/>
                </a:lnTo>
                <a:cubicBezTo>
                  <a:pt x="847815" y="1052501"/>
                  <a:pt x="848791" y="1052745"/>
                  <a:pt x="849523" y="1052989"/>
                </a:cubicBezTo>
                <a:cubicBezTo>
                  <a:pt x="850011" y="1052989"/>
                  <a:pt x="850499" y="1053234"/>
                  <a:pt x="850499" y="1053966"/>
                </a:cubicBezTo>
                <a:cubicBezTo>
                  <a:pt x="850499" y="1054454"/>
                  <a:pt x="850255" y="1054698"/>
                  <a:pt x="849767" y="1054698"/>
                </a:cubicBezTo>
                <a:cubicBezTo>
                  <a:pt x="848791" y="1054698"/>
                  <a:pt x="847570" y="1054454"/>
                  <a:pt x="846594" y="1054210"/>
                </a:cubicBezTo>
                <a:lnTo>
                  <a:pt x="844497" y="1053744"/>
                </a:lnTo>
                <a:lnTo>
                  <a:pt x="836342" y="1054210"/>
                </a:lnTo>
                <a:lnTo>
                  <a:pt x="825045" y="1050845"/>
                </a:lnTo>
                <a:lnTo>
                  <a:pt x="824297" y="1050970"/>
                </a:lnTo>
                <a:lnTo>
                  <a:pt x="833871" y="1055155"/>
                </a:lnTo>
                <a:cubicBezTo>
                  <a:pt x="837562" y="1056223"/>
                  <a:pt x="840980" y="1057505"/>
                  <a:pt x="842200" y="1060800"/>
                </a:cubicBezTo>
                <a:cubicBezTo>
                  <a:pt x="837074" y="1059580"/>
                  <a:pt x="832681" y="1057627"/>
                  <a:pt x="826334" y="1056895"/>
                </a:cubicBezTo>
                <a:cubicBezTo>
                  <a:pt x="822917" y="1053966"/>
                  <a:pt x="816083" y="1056163"/>
                  <a:pt x="813886" y="1051281"/>
                </a:cubicBezTo>
                <a:cubicBezTo>
                  <a:pt x="813641" y="1051769"/>
                  <a:pt x="813154" y="1051281"/>
                  <a:pt x="812665" y="1051281"/>
                </a:cubicBezTo>
                <a:cubicBezTo>
                  <a:pt x="811933" y="1051281"/>
                  <a:pt x="811200" y="1051281"/>
                  <a:pt x="810713" y="1051769"/>
                </a:cubicBezTo>
                <a:lnTo>
                  <a:pt x="810644" y="1051804"/>
                </a:lnTo>
                <a:lnTo>
                  <a:pt x="810225" y="1052501"/>
                </a:lnTo>
                <a:cubicBezTo>
                  <a:pt x="812178" y="1055919"/>
                  <a:pt x="817059" y="1056163"/>
                  <a:pt x="819500" y="1058603"/>
                </a:cubicBezTo>
                <a:cubicBezTo>
                  <a:pt x="820721" y="1058603"/>
                  <a:pt x="822429" y="1058603"/>
                  <a:pt x="823894" y="1058603"/>
                </a:cubicBezTo>
                <a:cubicBezTo>
                  <a:pt x="822429" y="1060800"/>
                  <a:pt x="826335" y="1060312"/>
                  <a:pt x="826335" y="1062509"/>
                </a:cubicBezTo>
                <a:lnTo>
                  <a:pt x="826335" y="1062509"/>
                </a:lnTo>
                <a:lnTo>
                  <a:pt x="827799" y="1063241"/>
                </a:lnTo>
                <a:lnTo>
                  <a:pt x="828531" y="1063730"/>
                </a:lnTo>
                <a:lnTo>
                  <a:pt x="829020" y="1064706"/>
                </a:lnTo>
                <a:lnTo>
                  <a:pt x="828287" y="1065194"/>
                </a:lnTo>
                <a:lnTo>
                  <a:pt x="828043" y="1065194"/>
                </a:lnTo>
                <a:lnTo>
                  <a:pt x="827310" y="1064706"/>
                </a:lnTo>
                <a:lnTo>
                  <a:pt x="825831" y="1064151"/>
                </a:lnTo>
                <a:lnTo>
                  <a:pt x="825847" y="1064217"/>
                </a:lnTo>
                <a:cubicBezTo>
                  <a:pt x="821209" y="1063973"/>
                  <a:pt x="819745" y="1060312"/>
                  <a:pt x="813886" y="1061533"/>
                </a:cubicBezTo>
                <a:lnTo>
                  <a:pt x="813920" y="1061365"/>
                </a:lnTo>
                <a:lnTo>
                  <a:pt x="812910" y="1061533"/>
                </a:lnTo>
                <a:lnTo>
                  <a:pt x="812653" y="1061469"/>
                </a:lnTo>
                <a:lnTo>
                  <a:pt x="812666" y="1061533"/>
                </a:lnTo>
                <a:cubicBezTo>
                  <a:pt x="812178" y="1061533"/>
                  <a:pt x="811446" y="1061533"/>
                  <a:pt x="811201" y="1062021"/>
                </a:cubicBezTo>
                <a:cubicBezTo>
                  <a:pt x="813886" y="1064217"/>
                  <a:pt x="818280" y="1064706"/>
                  <a:pt x="819012" y="1068855"/>
                </a:cubicBezTo>
                <a:cubicBezTo>
                  <a:pt x="815595" y="1069343"/>
                  <a:pt x="814863" y="1067147"/>
                  <a:pt x="813398" y="1065926"/>
                </a:cubicBezTo>
                <a:cubicBezTo>
                  <a:pt x="809981" y="1065194"/>
                  <a:pt x="807540" y="1063973"/>
                  <a:pt x="804855" y="1062265"/>
                </a:cubicBezTo>
                <a:cubicBezTo>
                  <a:pt x="803879" y="1063241"/>
                  <a:pt x="800218" y="1061777"/>
                  <a:pt x="798509" y="1061288"/>
                </a:cubicBezTo>
                <a:cubicBezTo>
                  <a:pt x="798753" y="1064950"/>
                  <a:pt x="807540" y="1067147"/>
                  <a:pt x="807052" y="1071540"/>
                </a:cubicBezTo>
                <a:cubicBezTo>
                  <a:pt x="803879" y="1071052"/>
                  <a:pt x="802170" y="1068611"/>
                  <a:pt x="800218" y="1066414"/>
                </a:cubicBezTo>
                <a:cubicBezTo>
                  <a:pt x="795580" y="1066170"/>
                  <a:pt x="794604" y="1062509"/>
                  <a:pt x="790698" y="1061777"/>
                </a:cubicBezTo>
                <a:cubicBezTo>
                  <a:pt x="790698" y="1062265"/>
                  <a:pt x="790698" y="1063241"/>
                  <a:pt x="790698" y="1063973"/>
                </a:cubicBezTo>
                <a:lnTo>
                  <a:pt x="790279" y="1063833"/>
                </a:lnTo>
                <a:lnTo>
                  <a:pt x="790698" y="1064461"/>
                </a:lnTo>
                <a:lnTo>
                  <a:pt x="790623" y="1064838"/>
                </a:lnTo>
                <a:lnTo>
                  <a:pt x="793626" y="1069343"/>
                </a:lnTo>
                <a:lnTo>
                  <a:pt x="789712" y="1065863"/>
                </a:lnTo>
                <a:lnTo>
                  <a:pt x="788989" y="1065682"/>
                </a:lnTo>
                <a:lnTo>
                  <a:pt x="788501" y="1064461"/>
                </a:lnTo>
                <a:lnTo>
                  <a:pt x="788501" y="1064217"/>
                </a:lnTo>
                <a:lnTo>
                  <a:pt x="788592" y="1063853"/>
                </a:lnTo>
                <a:lnTo>
                  <a:pt x="781911" y="1060068"/>
                </a:lnTo>
                <a:cubicBezTo>
                  <a:pt x="781179" y="1061777"/>
                  <a:pt x="783620" y="1062997"/>
                  <a:pt x="781911" y="1063485"/>
                </a:cubicBezTo>
                <a:cubicBezTo>
                  <a:pt x="779226" y="1062509"/>
                  <a:pt x="778982" y="1059824"/>
                  <a:pt x="775564" y="1059580"/>
                </a:cubicBezTo>
                <a:cubicBezTo>
                  <a:pt x="778005" y="1064950"/>
                  <a:pt x="783131" y="1067147"/>
                  <a:pt x="785084" y="1072761"/>
                </a:cubicBezTo>
                <a:cubicBezTo>
                  <a:pt x="780690" y="1073249"/>
                  <a:pt x="779470" y="1066414"/>
                  <a:pt x="775077" y="1064950"/>
                </a:cubicBezTo>
                <a:cubicBezTo>
                  <a:pt x="774833" y="1062509"/>
                  <a:pt x="772880" y="1060312"/>
                  <a:pt x="770927" y="1061288"/>
                </a:cubicBezTo>
                <a:cubicBezTo>
                  <a:pt x="770927" y="1063729"/>
                  <a:pt x="773856" y="1065438"/>
                  <a:pt x="770927" y="1066414"/>
                </a:cubicBezTo>
                <a:cubicBezTo>
                  <a:pt x="767510" y="1065438"/>
                  <a:pt x="767021" y="1061777"/>
                  <a:pt x="763604" y="1061288"/>
                </a:cubicBezTo>
                <a:cubicBezTo>
                  <a:pt x="763604" y="1061533"/>
                  <a:pt x="763116" y="1061777"/>
                  <a:pt x="763116" y="1062265"/>
                </a:cubicBezTo>
                <a:lnTo>
                  <a:pt x="762384" y="1062265"/>
                </a:lnTo>
                <a:lnTo>
                  <a:pt x="762384" y="1063241"/>
                </a:lnTo>
                <a:cubicBezTo>
                  <a:pt x="763360" y="1063485"/>
                  <a:pt x="763604" y="1064461"/>
                  <a:pt x="763849" y="1065682"/>
                </a:cubicBezTo>
                <a:lnTo>
                  <a:pt x="759821" y="1065682"/>
                </a:lnTo>
                <a:lnTo>
                  <a:pt x="759455" y="1065926"/>
                </a:lnTo>
                <a:lnTo>
                  <a:pt x="759211" y="1065926"/>
                </a:lnTo>
                <a:lnTo>
                  <a:pt x="757746" y="1065438"/>
                </a:lnTo>
                <a:lnTo>
                  <a:pt x="757675" y="1065012"/>
                </a:lnTo>
                <a:lnTo>
                  <a:pt x="751644" y="1061533"/>
                </a:lnTo>
                <a:cubicBezTo>
                  <a:pt x="747251" y="1062021"/>
                  <a:pt x="741881" y="1060068"/>
                  <a:pt x="737243" y="1059336"/>
                </a:cubicBezTo>
                <a:lnTo>
                  <a:pt x="736266" y="1059336"/>
                </a:lnTo>
                <a:lnTo>
                  <a:pt x="735835" y="1059422"/>
                </a:lnTo>
                <a:lnTo>
                  <a:pt x="739196" y="1064461"/>
                </a:lnTo>
                <a:lnTo>
                  <a:pt x="739104" y="1064553"/>
                </a:lnTo>
                <a:lnTo>
                  <a:pt x="740172" y="1065193"/>
                </a:lnTo>
                <a:lnTo>
                  <a:pt x="740416" y="1066414"/>
                </a:lnTo>
                <a:lnTo>
                  <a:pt x="739684" y="1067146"/>
                </a:lnTo>
                <a:lnTo>
                  <a:pt x="739196" y="1066658"/>
                </a:lnTo>
                <a:lnTo>
                  <a:pt x="737731" y="1065682"/>
                </a:lnTo>
                <a:lnTo>
                  <a:pt x="726768" y="1066148"/>
                </a:lnTo>
                <a:lnTo>
                  <a:pt x="726503" y="1066414"/>
                </a:lnTo>
                <a:cubicBezTo>
                  <a:pt x="725527" y="1066170"/>
                  <a:pt x="724306" y="1066170"/>
                  <a:pt x="723574" y="1066170"/>
                </a:cubicBezTo>
                <a:cubicBezTo>
                  <a:pt x="722598" y="1066170"/>
                  <a:pt x="721622" y="1066170"/>
                  <a:pt x="720645" y="1066170"/>
                </a:cubicBezTo>
                <a:cubicBezTo>
                  <a:pt x="720157" y="1065926"/>
                  <a:pt x="719913" y="1065682"/>
                  <a:pt x="719913" y="1065193"/>
                </a:cubicBezTo>
                <a:cubicBezTo>
                  <a:pt x="720157" y="1064461"/>
                  <a:pt x="720645" y="1064217"/>
                  <a:pt x="720889" y="1064217"/>
                </a:cubicBezTo>
                <a:cubicBezTo>
                  <a:pt x="721622" y="1064461"/>
                  <a:pt x="722598" y="1064461"/>
                  <a:pt x="723574" y="1064461"/>
                </a:cubicBezTo>
                <a:lnTo>
                  <a:pt x="726259" y="1064461"/>
                </a:lnTo>
                <a:cubicBezTo>
                  <a:pt x="728944" y="1062753"/>
                  <a:pt x="732117" y="1064705"/>
                  <a:pt x="734069" y="1063241"/>
                </a:cubicBezTo>
                <a:lnTo>
                  <a:pt x="724323" y="1057575"/>
                </a:lnTo>
                <a:lnTo>
                  <a:pt x="724306" y="1057627"/>
                </a:lnTo>
                <a:cubicBezTo>
                  <a:pt x="721621" y="1056650"/>
                  <a:pt x="718936" y="1056162"/>
                  <a:pt x="716007" y="1055918"/>
                </a:cubicBezTo>
                <a:cubicBezTo>
                  <a:pt x="712589" y="1055430"/>
                  <a:pt x="708928" y="1054698"/>
                  <a:pt x="705755" y="1053721"/>
                </a:cubicBezTo>
                <a:cubicBezTo>
                  <a:pt x="705267" y="1053721"/>
                  <a:pt x="705023" y="1052989"/>
                  <a:pt x="705267" y="1052745"/>
                </a:cubicBezTo>
                <a:cubicBezTo>
                  <a:pt x="705267" y="1052501"/>
                  <a:pt x="705755" y="1052501"/>
                  <a:pt x="705755" y="1052501"/>
                </a:cubicBezTo>
                <a:cubicBezTo>
                  <a:pt x="708928" y="1053721"/>
                  <a:pt x="712589" y="1054210"/>
                  <a:pt x="715763" y="1054698"/>
                </a:cubicBezTo>
                <a:cubicBezTo>
                  <a:pt x="718448" y="1054942"/>
                  <a:pt x="721376" y="1055674"/>
                  <a:pt x="724306" y="1056162"/>
                </a:cubicBezTo>
                <a:lnTo>
                  <a:pt x="724387" y="1056407"/>
                </a:lnTo>
                <a:lnTo>
                  <a:pt x="725526" y="1056407"/>
                </a:lnTo>
                <a:cubicBezTo>
                  <a:pt x="725039" y="1053722"/>
                  <a:pt x="721377" y="1055186"/>
                  <a:pt x="720889" y="1053722"/>
                </a:cubicBezTo>
                <a:cubicBezTo>
                  <a:pt x="723207" y="1051403"/>
                  <a:pt x="725343" y="1052501"/>
                  <a:pt x="727601" y="1054149"/>
                </a:cubicBezTo>
                <a:lnTo>
                  <a:pt x="734985" y="1057840"/>
                </a:lnTo>
                <a:lnTo>
                  <a:pt x="736266" y="1057627"/>
                </a:lnTo>
                <a:lnTo>
                  <a:pt x="736999" y="1057627"/>
                </a:lnTo>
                <a:lnTo>
                  <a:pt x="737242" y="1057627"/>
                </a:lnTo>
                <a:lnTo>
                  <a:pt x="745054" y="1057627"/>
                </a:lnTo>
                <a:cubicBezTo>
                  <a:pt x="746762" y="1057627"/>
                  <a:pt x="746030" y="1055430"/>
                  <a:pt x="747739" y="1055674"/>
                </a:cubicBezTo>
                <a:cubicBezTo>
                  <a:pt x="749935" y="1054942"/>
                  <a:pt x="750668" y="1057383"/>
                  <a:pt x="752865" y="1057627"/>
                </a:cubicBezTo>
                <a:cubicBezTo>
                  <a:pt x="756038" y="1058115"/>
                  <a:pt x="757991" y="1056651"/>
                  <a:pt x="760187" y="1054942"/>
                </a:cubicBezTo>
                <a:cubicBezTo>
                  <a:pt x="762140" y="1055430"/>
                  <a:pt x="762140" y="1057383"/>
                  <a:pt x="764581" y="1056895"/>
                </a:cubicBezTo>
                <a:cubicBezTo>
                  <a:pt x="765313" y="1056407"/>
                  <a:pt x="763116" y="1052989"/>
                  <a:pt x="765557" y="1052745"/>
                </a:cubicBezTo>
                <a:cubicBezTo>
                  <a:pt x="769951" y="1052989"/>
                  <a:pt x="769951" y="1057627"/>
                  <a:pt x="774344" y="1057627"/>
                </a:cubicBezTo>
                <a:cubicBezTo>
                  <a:pt x="774833" y="1054454"/>
                  <a:pt x="772880" y="1052501"/>
                  <a:pt x="775321" y="1051281"/>
                </a:cubicBezTo>
                <a:cubicBezTo>
                  <a:pt x="778005" y="1051281"/>
                  <a:pt x="778494" y="1053234"/>
                  <a:pt x="780935" y="1053722"/>
                </a:cubicBezTo>
                <a:lnTo>
                  <a:pt x="783619" y="1052763"/>
                </a:lnTo>
                <a:lnTo>
                  <a:pt x="783619" y="1052745"/>
                </a:lnTo>
                <a:cubicBezTo>
                  <a:pt x="784351" y="1051768"/>
                  <a:pt x="785816" y="1051036"/>
                  <a:pt x="786792" y="1050548"/>
                </a:cubicBezTo>
                <a:lnTo>
                  <a:pt x="789191" y="1049021"/>
                </a:lnTo>
                <a:lnTo>
                  <a:pt x="788868" y="1048535"/>
                </a:lnTo>
                <a:lnTo>
                  <a:pt x="788497" y="1048350"/>
                </a:lnTo>
                <a:lnTo>
                  <a:pt x="773611" y="1044934"/>
                </a:lnTo>
                <a:lnTo>
                  <a:pt x="773524" y="1044761"/>
                </a:lnTo>
                <a:lnTo>
                  <a:pt x="773368" y="1045178"/>
                </a:lnTo>
                <a:lnTo>
                  <a:pt x="772880" y="1045422"/>
                </a:lnTo>
                <a:lnTo>
                  <a:pt x="772392" y="1045422"/>
                </a:lnTo>
                <a:lnTo>
                  <a:pt x="772009" y="1045167"/>
                </a:lnTo>
                <a:lnTo>
                  <a:pt x="756526" y="1055186"/>
                </a:lnTo>
                <a:cubicBezTo>
                  <a:pt x="756038" y="1055186"/>
                  <a:pt x="755794" y="1054942"/>
                  <a:pt x="755794" y="1054697"/>
                </a:cubicBezTo>
                <a:cubicBezTo>
                  <a:pt x="755550" y="1054209"/>
                  <a:pt x="755794" y="1053721"/>
                  <a:pt x="756282" y="1053721"/>
                </a:cubicBezTo>
                <a:lnTo>
                  <a:pt x="770488" y="1044024"/>
                </a:lnTo>
                <a:lnTo>
                  <a:pt x="767753" y="1042737"/>
                </a:lnTo>
                <a:lnTo>
                  <a:pt x="764702" y="1041517"/>
                </a:lnTo>
                <a:lnTo>
                  <a:pt x="758966" y="1041517"/>
                </a:lnTo>
                <a:lnTo>
                  <a:pt x="758952" y="1041489"/>
                </a:lnTo>
                <a:lnTo>
                  <a:pt x="757746" y="1042494"/>
                </a:lnTo>
                <a:lnTo>
                  <a:pt x="756526" y="1043470"/>
                </a:lnTo>
                <a:lnTo>
                  <a:pt x="756037" y="1043714"/>
                </a:lnTo>
                <a:lnTo>
                  <a:pt x="755750" y="1043642"/>
                </a:lnTo>
                <a:lnTo>
                  <a:pt x="747739" y="1048839"/>
                </a:lnTo>
                <a:lnTo>
                  <a:pt x="747636" y="1048685"/>
                </a:lnTo>
                <a:lnTo>
                  <a:pt x="745785" y="1050304"/>
                </a:lnTo>
                <a:lnTo>
                  <a:pt x="745297" y="1050304"/>
                </a:lnTo>
                <a:lnTo>
                  <a:pt x="744565" y="1050060"/>
                </a:lnTo>
                <a:lnTo>
                  <a:pt x="744605" y="1049816"/>
                </a:lnTo>
                <a:lnTo>
                  <a:pt x="741636" y="1049816"/>
                </a:lnTo>
                <a:cubicBezTo>
                  <a:pt x="742368" y="1049328"/>
                  <a:pt x="743589" y="1048840"/>
                  <a:pt x="744565" y="1048840"/>
                </a:cubicBezTo>
                <a:lnTo>
                  <a:pt x="744748" y="1048962"/>
                </a:lnTo>
                <a:lnTo>
                  <a:pt x="744809" y="1048596"/>
                </a:lnTo>
                <a:lnTo>
                  <a:pt x="746518" y="1047375"/>
                </a:lnTo>
                <a:lnTo>
                  <a:pt x="746956" y="1047287"/>
                </a:lnTo>
                <a:lnTo>
                  <a:pt x="755061" y="1042249"/>
                </a:lnTo>
                <a:lnTo>
                  <a:pt x="755061" y="1041762"/>
                </a:lnTo>
                <a:lnTo>
                  <a:pt x="756526" y="1040785"/>
                </a:lnTo>
                <a:lnTo>
                  <a:pt x="757746" y="1039809"/>
                </a:lnTo>
                <a:lnTo>
                  <a:pt x="757990" y="1039809"/>
                </a:lnTo>
                <a:lnTo>
                  <a:pt x="757990" y="1039808"/>
                </a:lnTo>
                <a:cubicBezTo>
                  <a:pt x="756037" y="1037368"/>
                  <a:pt x="750667" y="1036147"/>
                  <a:pt x="747250" y="1036635"/>
                </a:cubicBezTo>
                <a:lnTo>
                  <a:pt x="747196" y="1036418"/>
                </a:lnTo>
                <a:lnTo>
                  <a:pt x="745785" y="1037124"/>
                </a:lnTo>
                <a:cubicBezTo>
                  <a:pt x="744809" y="1038100"/>
                  <a:pt x="743344" y="1038832"/>
                  <a:pt x="741636" y="1039320"/>
                </a:cubicBezTo>
                <a:cubicBezTo>
                  <a:pt x="741392" y="1039320"/>
                  <a:pt x="741148" y="1039320"/>
                  <a:pt x="741148" y="1039076"/>
                </a:cubicBezTo>
                <a:cubicBezTo>
                  <a:pt x="740904" y="1038832"/>
                  <a:pt x="741148" y="1038344"/>
                  <a:pt x="741636" y="1038344"/>
                </a:cubicBezTo>
                <a:cubicBezTo>
                  <a:pt x="742856" y="1037612"/>
                  <a:pt x="744077" y="1036880"/>
                  <a:pt x="745541" y="1036147"/>
                </a:cubicBezTo>
                <a:lnTo>
                  <a:pt x="746402" y="1035458"/>
                </a:lnTo>
                <a:lnTo>
                  <a:pt x="746274" y="1035415"/>
                </a:lnTo>
                <a:cubicBezTo>
                  <a:pt x="746274" y="1035171"/>
                  <a:pt x="746274" y="1034927"/>
                  <a:pt x="746274" y="1034438"/>
                </a:cubicBezTo>
                <a:cubicBezTo>
                  <a:pt x="744809" y="1033462"/>
                  <a:pt x="742124" y="1033462"/>
                  <a:pt x="742124" y="1031754"/>
                </a:cubicBezTo>
                <a:cubicBezTo>
                  <a:pt x="742124" y="1028580"/>
                  <a:pt x="750667" y="1032486"/>
                  <a:pt x="753108" y="1030777"/>
                </a:cubicBezTo>
                <a:lnTo>
                  <a:pt x="753130" y="1030844"/>
                </a:lnTo>
                <a:lnTo>
                  <a:pt x="756769" y="1027848"/>
                </a:lnTo>
                <a:cubicBezTo>
                  <a:pt x="758966" y="1025895"/>
                  <a:pt x="760919" y="1024187"/>
                  <a:pt x="763116" y="1022234"/>
                </a:cubicBezTo>
                <a:lnTo>
                  <a:pt x="763787" y="1022234"/>
                </a:lnTo>
                <a:lnTo>
                  <a:pt x="763603" y="1021502"/>
                </a:lnTo>
                <a:lnTo>
                  <a:pt x="763603" y="1021226"/>
                </a:lnTo>
                <a:lnTo>
                  <a:pt x="756770" y="1016376"/>
                </a:lnTo>
                <a:lnTo>
                  <a:pt x="748421" y="1010509"/>
                </a:lnTo>
                <a:lnTo>
                  <a:pt x="742613" y="1015888"/>
                </a:lnTo>
                <a:lnTo>
                  <a:pt x="737897" y="1020131"/>
                </a:lnTo>
                <a:lnTo>
                  <a:pt x="739439" y="1021502"/>
                </a:lnTo>
                <a:cubicBezTo>
                  <a:pt x="739927" y="1021502"/>
                  <a:pt x="740415" y="1021746"/>
                  <a:pt x="740904" y="1021990"/>
                </a:cubicBezTo>
                <a:cubicBezTo>
                  <a:pt x="741392" y="1022234"/>
                  <a:pt x="741392" y="1022966"/>
                  <a:pt x="741392" y="1023210"/>
                </a:cubicBezTo>
                <a:cubicBezTo>
                  <a:pt x="741148" y="1023454"/>
                  <a:pt x="741148" y="1023454"/>
                  <a:pt x="740904" y="1023454"/>
                </a:cubicBezTo>
                <a:cubicBezTo>
                  <a:pt x="740659" y="1023454"/>
                  <a:pt x="740659" y="1023454"/>
                  <a:pt x="740415" y="1023454"/>
                </a:cubicBezTo>
                <a:cubicBezTo>
                  <a:pt x="739927" y="1023210"/>
                  <a:pt x="739683" y="1022966"/>
                  <a:pt x="738951" y="1022478"/>
                </a:cubicBezTo>
                <a:lnTo>
                  <a:pt x="737096" y="1021086"/>
                </a:lnTo>
                <a:lnTo>
                  <a:pt x="736998" y="1021258"/>
                </a:lnTo>
                <a:lnTo>
                  <a:pt x="735829" y="1021492"/>
                </a:lnTo>
                <a:lnTo>
                  <a:pt x="735778" y="1021746"/>
                </a:lnTo>
                <a:lnTo>
                  <a:pt x="735535" y="1022234"/>
                </a:lnTo>
                <a:lnTo>
                  <a:pt x="735447" y="1022304"/>
                </a:lnTo>
                <a:lnTo>
                  <a:pt x="735778" y="1022967"/>
                </a:lnTo>
                <a:lnTo>
                  <a:pt x="736157" y="1023536"/>
                </a:lnTo>
                <a:lnTo>
                  <a:pt x="736266" y="1023211"/>
                </a:lnTo>
                <a:cubicBezTo>
                  <a:pt x="739684" y="1022234"/>
                  <a:pt x="738707" y="1025408"/>
                  <a:pt x="738219" y="1027604"/>
                </a:cubicBezTo>
                <a:cubicBezTo>
                  <a:pt x="735290" y="1029801"/>
                  <a:pt x="731873" y="1028337"/>
                  <a:pt x="726747" y="1028337"/>
                </a:cubicBezTo>
                <a:cubicBezTo>
                  <a:pt x="725526" y="1030289"/>
                  <a:pt x="724062" y="1031510"/>
                  <a:pt x="722109" y="1031266"/>
                </a:cubicBezTo>
                <a:lnTo>
                  <a:pt x="721994" y="1030806"/>
                </a:lnTo>
                <a:lnTo>
                  <a:pt x="721865" y="1031022"/>
                </a:lnTo>
                <a:cubicBezTo>
                  <a:pt x="720645" y="1031510"/>
                  <a:pt x="719180" y="1031998"/>
                  <a:pt x="717715" y="1032974"/>
                </a:cubicBezTo>
                <a:cubicBezTo>
                  <a:pt x="715763" y="1033707"/>
                  <a:pt x="713810" y="1034683"/>
                  <a:pt x="712102" y="1035171"/>
                </a:cubicBezTo>
                <a:cubicBezTo>
                  <a:pt x="711857" y="1035171"/>
                  <a:pt x="711857" y="1035171"/>
                  <a:pt x="711857" y="1035171"/>
                </a:cubicBezTo>
                <a:cubicBezTo>
                  <a:pt x="711369" y="1035171"/>
                  <a:pt x="711125" y="1034927"/>
                  <a:pt x="711125" y="1034439"/>
                </a:cubicBezTo>
                <a:cubicBezTo>
                  <a:pt x="711125" y="1033951"/>
                  <a:pt x="711369" y="1033462"/>
                  <a:pt x="711613" y="1033462"/>
                </a:cubicBezTo>
                <a:cubicBezTo>
                  <a:pt x="713566" y="1032974"/>
                  <a:pt x="715031" y="1031998"/>
                  <a:pt x="716983" y="1031266"/>
                </a:cubicBezTo>
                <a:lnTo>
                  <a:pt x="721508" y="1029360"/>
                </a:lnTo>
                <a:lnTo>
                  <a:pt x="720645" y="1027848"/>
                </a:lnTo>
                <a:lnTo>
                  <a:pt x="720784" y="1027569"/>
                </a:lnTo>
                <a:lnTo>
                  <a:pt x="705023" y="1022235"/>
                </a:lnTo>
                <a:cubicBezTo>
                  <a:pt x="702582" y="1021258"/>
                  <a:pt x="699897" y="1020038"/>
                  <a:pt x="697700" y="1019306"/>
                </a:cubicBezTo>
                <a:cubicBezTo>
                  <a:pt x="697456" y="1019306"/>
                  <a:pt x="697212" y="1018817"/>
                  <a:pt x="697456" y="1018573"/>
                </a:cubicBezTo>
                <a:cubicBezTo>
                  <a:pt x="697456" y="1018085"/>
                  <a:pt x="697700" y="1017841"/>
                  <a:pt x="698188" y="1017841"/>
                </a:cubicBezTo>
                <a:cubicBezTo>
                  <a:pt x="700629" y="1019061"/>
                  <a:pt x="703314" y="1019794"/>
                  <a:pt x="705511" y="1021014"/>
                </a:cubicBezTo>
                <a:cubicBezTo>
                  <a:pt x="710393" y="1022967"/>
                  <a:pt x="715763" y="1025164"/>
                  <a:pt x="720889" y="1026140"/>
                </a:cubicBezTo>
                <a:lnTo>
                  <a:pt x="720964" y="1026291"/>
                </a:lnTo>
                <a:lnTo>
                  <a:pt x="729920" y="1023699"/>
                </a:lnTo>
                <a:lnTo>
                  <a:pt x="731629" y="1022478"/>
                </a:lnTo>
                <a:lnTo>
                  <a:pt x="733381" y="1021602"/>
                </a:lnTo>
                <a:lnTo>
                  <a:pt x="733338" y="1021502"/>
                </a:lnTo>
                <a:lnTo>
                  <a:pt x="733582" y="1021014"/>
                </a:lnTo>
                <a:lnTo>
                  <a:pt x="733665" y="1020596"/>
                </a:lnTo>
                <a:lnTo>
                  <a:pt x="733581" y="1020526"/>
                </a:lnTo>
                <a:lnTo>
                  <a:pt x="733710" y="1020370"/>
                </a:lnTo>
                <a:lnTo>
                  <a:pt x="733724" y="1020300"/>
                </a:lnTo>
                <a:lnTo>
                  <a:pt x="731374" y="1018285"/>
                </a:lnTo>
                <a:lnTo>
                  <a:pt x="731385" y="1018329"/>
                </a:lnTo>
                <a:cubicBezTo>
                  <a:pt x="726504" y="1019549"/>
                  <a:pt x="722354" y="1022966"/>
                  <a:pt x="717228" y="1020281"/>
                </a:cubicBezTo>
                <a:cubicBezTo>
                  <a:pt x="718205" y="1016376"/>
                  <a:pt x="722842" y="1016132"/>
                  <a:pt x="726259" y="1015644"/>
                </a:cubicBezTo>
                <a:cubicBezTo>
                  <a:pt x="722598" y="1010030"/>
                  <a:pt x="715275" y="1019061"/>
                  <a:pt x="711126" y="1013935"/>
                </a:cubicBezTo>
                <a:cubicBezTo>
                  <a:pt x="712346" y="1011006"/>
                  <a:pt x="717960" y="1011982"/>
                  <a:pt x="718937" y="1008565"/>
                </a:cubicBezTo>
                <a:cubicBezTo>
                  <a:pt x="716008" y="1008077"/>
                  <a:pt x="713323" y="1012470"/>
                  <a:pt x="708929" y="1009786"/>
                </a:cubicBezTo>
                <a:cubicBezTo>
                  <a:pt x="709417" y="1007101"/>
                  <a:pt x="713079" y="1007345"/>
                  <a:pt x="713323" y="1004416"/>
                </a:cubicBezTo>
                <a:cubicBezTo>
                  <a:pt x="710149" y="1001487"/>
                  <a:pt x="709173" y="1005880"/>
                  <a:pt x="707221" y="1007101"/>
                </a:cubicBezTo>
                <a:cubicBezTo>
                  <a:pt x="706244" y="1006368"/>
                  <a:pt x="704536" y="1006124"/>
                  <a:pt x="704536" y="1004416"/>
                </a:cubicBezTo>
                <a:cubicBezTo>
                  <a:pt x="704780" y="1001975"/>
                  <a:pt x="708197" y="1000754"/>
                  <a:pt x="707221" y="998802"/>
                </a:cubicBezTo>
                <a:cubicBezTo>
                  <a:pt x="703559" y="997825"/>
                  <a:pt x="703071" y="1001975"/>
                  <a:pt x="699898" y="1001242"/>
                </a:cubicBezTo>
                <a:lnTo>
                  <a:pt x="699898" y="1001165"/>
                </a:lnTo>
                <a:lnTo>
                  <a:pt x="695504" y="1004172"/>
                </a:lnTo>
                <a:cubicBezTo>
                  <a:pt x="693063" y="1005881"/>
                  <a:pt x="690622" y="1007589"/>
                  <a:pt x="688181" y="1008565"/>
                </a:cubicBezTo>
                <a:cubicBezTo>
                  <a:pt x="687937" y="1008565"/>
                  <a:pt x="687937" y="1008565"/>
                  <a:pt x="687693" y="1008565"/>
                </a:cubicBezTo>
                <a:lnTo>
                  <a:pt x="687511" y="1008444"/>
                </a:lnTo>
                <a:lnTo>
                  <a:pt x="684764" y="1008810"/>
                </a:lnTo>
                <a:cubicBezTo>
                  <a:pt x="684764" y="1007345"/>
                  <a:pt x="685985" y="1006857"/>
                  <a:pt x="687693" y="1006613"/>
                </a:cubicBezTo>
                <a:lnTo>
                  <a:pt x="687693" y="1006705"/>
                </a:lnTo>
                <a:lnTo>
                  <a:pt x="694527" y="1002463"/>
                </a:lnTo>
                <a:cubicBezTo>
                  <a:pt x="695992" y="1001731"/>
                  <a:pt x="697701" y="1000511"/>
                  <a:pt x="699409" y="999778"/>
                </a:cubicBezTo>
                <a:lnTo>
                  <a:pt x="699605" y="999827"/>
                </a:lnTo>
                <a:lnTo>
                  <a:pt x="699410" y="999534"/>
                </a:lnTo>
                <a:cubicBezTo>
                  <a:pt x="699165" y="996605"/>
                  <a:pt x="702095" y="996361"/>
                  <a:pt x="700630" y="994164"/>
                </a:cubicBezTo>
                <a:cubicBezTo>
                  <a:pt x="699654" y="994164"/>
                  <a:pt x="698922" y="993432"/>
                  <a:pt x="698189" y="992943"/>
                </a:cubicBezTo>
                <a:cubicBezTo>
                  <a:pt x="696969" y="994896"/>
                  <a:pt x="693063" y="998313"/>
                  <a:pt x="691355" y="995384"/>
                </a:cubicBezTo>
                <a:cubicBezTo>
                  <a:pt x="691843" y="992455"/>
                  <a:pt x="694772" y="989770"/>
                  <a:pt x="693796" y="987330"/>
                </a:cubicBezTo>
                <a:cubicBezTo>
                  <a:pt x="692819" y="987085"/>
                  <a:pt x="692819" y="988306"/>
                  <a:pt x="691355" y="988062"/>
                </a:cubicBezTo>
                <a:lnTo>
                  <a:pt x="691054" y="987661"/>
                </a:lnTo>
                <a:lnTo>
                  <a:pt x="690866" y="988794"/>
                </a:lnTo>
                <a:cubicBezTo>
                  <a:pt x="686717" y="991479"/>
                  <a:pt x="683544" y="994896"/>
                  <a:pt x="680126" y="998557"/>
                </a:cubicBezTo>
                <a:cubicBezTo>
                  <a:pt x="677929" y="1000754"/>
                  <a:pt x="675733" y="1003195"/>
                  <a:pt x="673047" y="1005148"/>
                </a:cubicBezTo>
                <a:lnTo>
                  <a:pt x="672967" y="1005201"/>
                </a:lnTo>
                <a:lnTo>
                  <a:pt x="672435" y="1007151"/>
                </a:lnTo>
                <a:lnTo>
                  <a:pt x="681591" y="1011007"/>
                </a:lnTo>
                <a:cubicBezTo>
                  <a:pt x="685740" y="1012959"/>
                  <a:pt x="689889" y="1014912"/>
                  <a:pt x="694039" y="1016132"/>
                </a:cubicBezTo>
                <a:cubicBezTo>
                  <a:pt x="694771" y="1016377"/>
                  <a:pt x="694771" y="1016865"/>
                  <a:pt x="694771" y="1017353"/>
                </a:cubicBezTo>
                <a:cubicBezTo>
                  <a:pt x="694771" y="1017597"/>
                  <a:pt x="694039" y="1017841"/>
                  <a:pt x="693795" y="1017841"/>
                </a:cubicBezTo>
                <a:cubicBezTo>
                  <a:pt x="689401" y="1016132"/>
                  <a:pt x="685008" y="1014180"/>
                  <a:pt x="681102" y="1012471"/>
                </a:cubicBezTo>
                <a:lnTo>
                  <a:pt x="671828" y="1008322"/>
                </a:lnTo>
                <a:lnTo>
                  <a:pt x="671828" y="1009053"/>
                </a:lnTo>
                <a:cubicBezTo>
                  <a:pt x="669387" y="1007101"/>
                  <a:pt x="668410" y="1009542"/>
                  <a:pt x="665482" y="1009786"/>
                </a:cubicBezTo>
                <a:lnTo>
                  <a:pt x="665495" y="1009732"/>
                </a:lnTo>
                <a:lnTo>
                  <a:pt x="665053" y="1009908"/>
                </a:lnTo>
                <a:lnTo>
                  <a:pt x="665237" y="1010031"/>
                </a:lnTo>
                <a:cubicBezTo>
                  <a:pt x="664749" y="1011252"/>
                  <a:pt x="663284" y="1010275"/>
                  <a:pt x="663528" y="1012228"/>
                </a:cubicBezTo>
                <a:lnTo>
                  <a:pt x="713131" y="1039087"/>
                </a:lnTo>
                <a:lnTo>
                  <a:pt x="714299" y="1039320"/>
                </a:lnTo>
                <a:lnTo>
                  <a:pt x="714394" y="1039558"/>
                </a:lnTo>
                <a:lnTo>
                  <a:pt x="721621" y="1042494"/>
                </a:lnTo>
                <a:lnTo>
                  <a:pt x="721459" y="1042656"/>
                </a:lnTo>
                <a:lnTo>
                  <a:pt x="722598" y="1042981"/>
                </a:lnTo>
                <a:lnTo>
                  <a:pt x="723111" y="1043109"/>
                </a:lnTo>
                <a:lnTo>
                  <a:pt x="723086" y="1042982"/>
                </a:lnTo>
                <a:cubicBezTo>
                  <a:pt x="725527" y="1044202"/>
                  <a:pt x="728456" y="1043714"/>
                  <a:pt x="729676" y="1045179"/>
                </a:cubicBezTo>
                <a:lnTo>
                  <a:pt x="729363" y="1045388"/>
                </a:lnTo>
                <a:lnTo>
                  <a:pt x="729920" y="1045666"/>
                </a:lnTo>
                <a:lnTo>
                  <a:pt x="730896" y="1046398"/>
                </a:lnTo>
                <a:lnTo>
                  <a:pt x="731629" y="1046887"/>
                </a:lnTo>
                <a:lnTo>
                  <a:pt x="730896" y="1047375"/>
                </a:lnTo>
                <a:lnTo>
                  <a:pt x="728943" y="1046887"/>
                </a:lnTo>
                <a:lnTo>
                  <a:pt x="723086" y="1046887"/>
                </a:lnTo>
                <a:lnTo>
                  <a:pt x="723143" y="1046715"/>
                </a:lnTo>
                <a:lnTo>
                  <a:pt x="722109" y="1046888"/>
                </a:lnTo>
                <a:lnTo>
                  <a:pt x="721577" y="1046754"/>
                </a:lnTo>
                <a:lnTo>
                  <a:pt x="721621" y="1046887"/>
                </a:lnTo>
                <a:lnTo>
                  <a:pt x="720889" y="1046887"/>
                </a:lnTo>
                <a:lnTo>
                  <a:pt x="720645" y="1046887"/>
                </a:lnTo>
                <a:lnTo>
                  <a:pt x="720706" y="1046704"/>
                </a:lnTo>
                <a:lnTo>
                  <a:pt x="720645" y="1046643"/>
                </a:lnTo>
                <a:lnTo>
                  <a:pt x="720042" y="1046402"/>
                </a:lnTo>
                <a:lnTo>
                  <a:pt x="698372" y="1046918"/>
                </a:lnTo>
                <a:lnTo>
                  <a:pt x="678874" y="1042595"/>
                </a:lnTo>
                <a:lnTo>
                  <a:pt x="678662" y="1042737"/>
                </a:lnTo>
                <a:cubicBezTo>
                  <a:pt x="678662" y="1042737"/>
                  <a:pt x="678662" y="1042737"/>
                  <a:pt x="678418" y="1042737"/>
                </a:cubicBezTo>
                <a:lnTo>
                  <a:pt x="676189" y="1040711"/>
                </a:lnTo>
                <a:lnTo>
                  <a:pt x="675977" y="1041029"/>
                </a:lnTo>
                <a:cubicBezTo>
                  <a:pt x="673292" y="1040785"/>
                  <a:pt x="671339" y="1039565"/>
                  <a:pt x="667922" y="1040541"/>
                </a:cubicBezTo>
                <a:lnTo>
                  <a:pt x="658523" y="1035721"/>
                </a:lnTo>
                <a:lnTo>
                  <a:pt x="657182" y="1036392"/>
                </a:lnTo>
                <a:cubicBezTo>
                  <a:pt x="656694" y="1036392"/>
                  <a:pt x="656450" y="1036392"/>
                  <a:pt x="655961" y="1036392"/>
                </a:cubicBezTo>
                <a:cubicBezTo>
                  <a:pt x="655717" y="1036392"/>
                  <a:pt x="655473" y="1036392"/>
                  <a:pt x="655229" y="1036392"/>
                </a:cubicBezTo>
                <a:lnTo>
                  <a:pt x="655228" y="1036391"/>
                </a:lnTo>
                <a:lnTo>
                  <a:pt x="655207" y="1036391"/>
                </a:lnTo>
                <a:lnTo>
                  <a:pt x="654978" y="1037231"/>
                </a:lnTo>
                <a:lnTo>
                  <a:pt x="657426" y="1038344"/>
                </a:lnTo>
                <a:lnTo>
                  <a:pt x="663787" y="1041070"/>
                </a:lnTo>
                <a:lnTo>
                  <a:pt x="663773" y="1041028"/>
                </a:lnTo>
                <a:lnTo>
                  <a:pt x="663905" y="1041120"/>
                </a:lnTo>
                <a:lnTo>
                  <a:pt x="664261" y="1041273"/>
                </a:lnTo>
                <a:lnTo>
                  <a:pt x="664335" y="1041422"/>
                </a:lnTo>
                <a:lnTo>
                  <a:pt x="671095" y="1046154"/>
                </a:lnTo>
                <a:cubicBezTo>
                  <a:pt x="666213" y="1048595"/>
                  <a:pt x="661087" y="1043958"/>
                  <a:pt x="656938" y="1045422"/>
                </a:cubicBezTo>
                <a:lnTo>
                  <a:pt x="656784" y="1045627"/>
                </a:lnTo>
                <a:lnTo>
                  <a:pt x="660355" y="1046887"/>
                </a:lnTo>
                <a:cubicBezTo>
                  <a:pt x="661820" y="1047863"/>
                  <a:pt x="663041" y="1048352"/>
                  <a:pt x="664505" y="1048596"/>
                </a:cubicBezTo>
                <a:cubicBezTo>
                  <a:pt x="664749" y="1048596"/>
                  <a:pt x="664993" y="1049084"/>
                  <a:pt x="664993" y="1049084"/>
                </a:cubicBezTo>
                <a:cubicBezTo>
                  <a:pt x="664993" y="1049816"/>
                  <a:pt x="664749" y="1050060"/>
                  <a:pt x="664261" y="1050060"/>
                </a:cubicBezTo>
                <a:cubicBezTo>
                  <a:pt x="662796" y="1049816"/>
                  <a:pt x="661332" y="1049084"/>
                  <a:pt x="659624" y="1048352"/>
                </a:cubicBezTo>
                <a:lnTo>
                  <a:pt x="656206" y="1046984"/>
                </a:lnTo>
                <a:lnTo>
                  <a:pt x="656206" y="1047375"/>
                </a:lnTo>
                <a:cubicBezTo>
                  <a:pt x="651080" y="1046398"/>
                  <a:pt x="646198" y="1043225"/>
                  <a:pt x="641316" y="1041761"/>
                </a:cubicBezTo>
                <a:cubicBezTo>
                  <a:pt x="637655" y="1040296"/>
                  <a:pt x="632041" y="1040296"/>
                  <a:pt x="631797" y="1035659"/>
                </a:cubicBezTo>
                <a:cubicBezTo>
                  <a:pt x="634482" y="1034438"/>
                  <a:pt x="637655" y="1037123"/>
                  <a:pt x="640828" y="1037855"/>
                </a:cubicBezTo>
                <a:cubicBezTo>
                  <a:pt x="641560" y="1038344"/>
                  <a:pt x="643025" y="1037611"/>
                  <a:pt x="643757" y="1037855"/>
                </a:cubicBezTo>
                <a:cubicBezTo>
                  <a:pt x="648395" y="1039320"/>
                  <a:pt x="653276" y="1041761"/>
                  <a:pt x="657426" y="1042737"/>
                </a:cubicBezTo>
                <a:cubicBezTo>
                  <a:pt x="659379" y="1043225"/>
                  <a:pt x="661819" y="1043713"/>
                  <a:pt x="663528" y="1042737"/>
                </a:cubicBezTo>
                <a:lnTo>
                  <a:pt x="663615" y="1042563"/>
                </a:lnTo>
                <a:lnTo>
                  <a:pt x="656694" y="1039564"/>
                </a:lnTo>
                <a:lnTo>
                  <a:pt x="654546" y="1038491"/>
                </a:lnTo>
                <a:lnTo>
                  <a:pt x="654498" y="1038588"/>
                </a:lnTo>
                <a:cubicBezTo>
                  <a:pt x="653033" y="1038588"/>
                  <a:pt x="651812" y="1038100"/>
                  <a:pt x="650592" y="1037368"/>
                </a:cubicBezTo>
                <a:cubicBezTo>
                  <a:pt x="645222" y="1035904"/>
                  <a:pt x="638631" y="1034439"/>
                  <a:pt x="633017" y="1031998"/>
                </a:cubicBezTo>
                <a:cubicBezTo>
                  <a:pt x="631797" y="1031510"/>
                  <a:pt x="630576" y="1030778"/>
                  <a:pt x="629844" y="1030534"/>
                </a:cubicBezTo>
                <a:cubicBezTo>
                  <a:pt x="624718" y="1029069"/>
                  <a:pt x="617152" y="1029313"/>
                  <a:pt x="614955" y="1023699"/>
                </a:cubicBezTo>
                <a:cubicBezTo>
                  <a:pt x="619105" y="1023943"/>
                  <a:pt x="622766" y="1024431"/>
                  <a:pt x="626183" y="1025896"/>
                </a:cubicBezTo>
                <a:cubicBezTo>
                  <a:pt x="627891" y="1024431"/>
                  <a:pt x="624718" y="1021991"/>
                  <a:pt x="626915" y="1021502"/>
                </a:cubicBezTo>
                <a:cubicBezTo>
                  <a:pt x="630088" y="1021258"/>
                  <a:pt x="631553" y="1022479"/>
                  <a:pt x="633506" y="1023699"/>
                </a:cubicBezTo>
                <a:lnTo>
                  <a:pt x="633232" y="1023881"/>
                </a:lnTo>
                <a:lnTo>
                  <a:pt x="633994" y="1024186"/>
                </a:lnTo>
                <a:cubicBezTo>
                  <a:pt x="635702" y="1025163"/>
                  <a:pt x="637655" y="1025651"/>
                  <a:pt x="638143" y="1027360"/>
                </a:cubicBezTo>
                <a:lnTo>
                  <a:pt x="637969" y="1029093"/>
                </a:lnTo>
                <a:lnTo>
                  <a:pt x="651251" y="1033673"/>
                </a:lnTo>
                <a:lnTo>
                  <a:pt x="651568" y="1033462"/>
                </a:lnTo>
                <a:lnTo>
                  <a:pt x="653277" y="1034438"/>
                </a:lnTo>
                <a:lnTo>
                  <a:pt x="655229" y="1034927"/>
                </a:lnTo>
                <a:cubicBezTo>
                  <a:pt x="655473" y="1034927"/>
                  <a:pt x="655717" y="1034927"/>
                  <a:pt x="655961" y="1034927"/>
                </a:cubicBezTo>
                <a:lnTo>
                  <a:pt x="657975" y="1034703"/>
                </a:lnTo>
                <a:lnTo>
                  <a:pt x="657914" y="1034683"/>
                </a:lnTo>
                <a:cubicBezTo>
                  <a:pt x="657670" y="1034439"/>
                  <a:pt x="657426" y="1033707"/>
                  <a:pt x="657426" y="1033218"/>
                </a:cubicBezTo>
                <a:lnTo>
                  <a:pt x="657461" y="1033113"/>
                </a:lnTo>
                <a:lnTo>
                  <a:pt x="657183" y="1032974"/>
                </a:lnTo>
                <a:lnTo>
                  <a:pt x="656206" y="1031021"/>
                </a:lnTo>
                <a:cubicBezTo>
                  <a:pt x="653765" y="1030045"/>
                  <a:pt x="651081" y="1030045"/>
                  <a:pt x="651324" y="1026872"/>
                </a:cubicBezTo>
                <a:lnTo>
                  <a:pt x="651440" y="1026717"/>
                </a:lnTo>
                <a:lnTo>
                  <a:pt x="651081" y="1026627"/>
                </a:lnTo>
                <a:lnTo>
                  <a:pt x="649860" y="1024431"/>
                </a:lnTo>
                <a:lnTo>
                  <a:pt x="649738" y="1024064"/>
                </a:lnTo>
                <a:lnTo>
                  <a:pt x="649615" y="1024187"/>
                </a:lnTo>
                <a:lnTo>
                  <a:pt x="641097" y="1021721"/>
                </a:lnTo>
                <a:lnTo>
                  <a:pt x="641072" y="1021746"/>
                </a:lnTo>
                <a:cubicBezTo>
                  <a:pt x="640828" y="1021746"/>
                  <a:pt x="640828" y="1021746"/>
                  <a:pt x="640584" y="1021746"/>
                </a:cubicBezTo>
                <a:cubicBezTo>
                  <a:pt x="640096" y="1021502"/>
                  <a:pt x="639608" y="1021502"/>
                  <a:pt x="638631" y="1021258"/>
                </a:cubicBezTo>
                <a:lnTo>
                  <a:pt x="633506" y="1017842"/>
                </a:lnTo>
                <a:lnTo>
                  <a:pt x="633506" y="1017842"/>
                </a:lnTo>
                <a:cubicBezTo>
                  <a:pt x="624963" y="1013448"/>
                  <a:pt x="613002" y="1012472"/>
                  <a:pt x="602995" y="1010031"/>
                </a:cubicBezTo>
                <a:cubicBezTo>
                  <a:pt x="602995" y="1013204"/>
                  <a:pt x="607144" y="1011984"/>
                  <a:pt x="608121" y="1013693"/>
                </a:cubicBezTo>
                <a:lnTo>
                  <a:pt x="608080" y="1013733"/>
                </a:lnTo>
                <a:lnTo>
                  <a:pt x="610317" y="1015156"/>
                </a:lnTo>
                <a:cubicBezTo>
                  <a:pt x="610562" y="1015644"/>
                  <a:pt x="610562" y="1016377"/>
                  <a:pt x="610317" y="1017353"/>
                </a:cubicBezTo>
                <a:lnTo>
                  <a:pt x="610269" y="1017377"/>
                </a:lnTo>
                <a:lnTo>
                  <a:pt x="612514" y="1019061"/>
                </a:lnTo>
                <a:cubicBezTo>
                  <a:pt x="612758" y="1019061"/>
                  <a:pt x="613247" y="1019305"/>
                  <a:pt x="612758" y="1019549"/>
                </a:cubicBezTo>
                <a:cubicBezTo>
                  <a:pt x="613003" y="1019793"/>
                  <a:pt x="612758" y="1020037"/>
                  <a:pt x="612514" y="1020037"/>
                </a:cubicBezTo>
                <a:lnTo>
                  <a:pt x="609447" y="1017788"/>
                </a:lnTo>
                <a:lnTo>
                  <a:pt x="609341" y="1017841"/>
                </a:lnTo>
                <a:lnTo>
                  <a:pt x="609097" y="1017841"/>
                </a:lnTo>
                <a:lnTo>
                  <a:pt x="609065" y="1017777"/>
                </a:lnTo>
                <a:lnTo>
                  <a:pt x="606556" y="1017198"/>
                </a:lnTo>
                <a:lnTo>
                  <a:pt x="606656" y="1017598"/>
                </a:lnTo>
                <a:cubicBezTo>
                  <a:pt x="604703" y="1017842"/>
                  <a:pt x="604703" y="1016378"/>
                  <a:pt x="602995" y="1016378"/>
                </a:cubicBezTo>
                <a:cubicBezTo>
                  <a:pt x="614711" y="1029802"/>
                  <a:pt x="629600" y="1040054"/>
                  <a:pt x="644245" y="1051038"/>
                </a:cubicBezTo>
                <a:cubicBezTo>
                  <a:pt x="647174" y="1053235"/>
                  <a:pt x="649615" y="1056164"/>
                  <a:pt x="652789" y="1057872"/>
                </a:cubicBezTo>
                <a:cubicBezTo>
                  <a:pt x="655717" y="1059825"/>
                  <a:pt x="659867" y="1060801"/>
                  <a:pt x="663284" y="1062754"/>
                </a:cubicBezTo>
                <a:cubicBezTo>
                  <a:pt x="668166" y="1065683"/>
                  <a:pt x="671583" y="1069344"/>
                  <a:pt x="678662" y="1070077"/>
                </a:cubicBezTo>
                <a:cubicBezTo>
                  <a:pt x="680614" y="1071541"/>
                  <a:pt x="682567" y="1072762"/>
                  <a:pt x="685984" y="1072518"/>
                </a:cubicBezTo>
                <a:cubicBezTo>
                  <a:pt x="688181" y="1075202"/>
                  <a:pt x="690378" y="1074226"/>
                  <a:pt x="694527" y="1074714"/>
                </a:cubicBezTo>
                <a:cubicBezTo>
                  <a:pt x="700141" y="1075691"/>
                  <a:pt x="706488" y="1078132"/>
                  <a:pt x="712590" y="1079352"/>
                </a:cubicBezTo>
                <a:cubicBezTo>
                  <a:pt x="721377" y="1080572"/>
                  <a:pt x="730164" y="1080572"/>
                  <a:pt x="740904" y="1080084"/>
                </a:cubicBezTo>
                <a:cubicBezTo>
                  <a:pt x="751156" y="1079596"/>
                  <a:pt x="761651" y="1080572"/>
                  <a:pt x="770926" y="1079352"/>
                </a:cubicBezTo>
                <a:cubicBezTo>
                  <a:pt x="786304" y="1076423"/>
                  <a:pt x="801926" y="1074470"/>
                  <a:pt x="817059" y="1072029"/>
                </a:cubicBezTo>
                <a:cubicBezTo>
                  <a:pt x="819500" y="1069588"/>
                  <a:pt x="824870" y="1070321"/>
                  <a:pt x="827310" y="1068124"/>
                </a:cubicBezTo>
                <a:cubicBezTo>
                  <a:pt x="832192" y="1068368"/>
                  <a:pt x="834389" y="1066171"/>
                  <a:pt x="839515" y="1066415"/>
                </a:cubicBezTo>
                <a:cubicBezTo>
                  <a:pt x="840735" y="1066171"/>
                  <a:pt x="840735" y="1064707"/>
                  <a:pt x="842444" y="1064707"/>
                </a:cubicBezTo>
                <a:cubicBezTo>
                  <a:pt x="846105" y="1064951"/>
                  <a:pt x="848546" y="1063974"/>
                  <a:pt x="850987" y="1062754"/>
                </a:cubicBezTo>
                <a:cubicBezTo>
                  <a:pt x="857333" y="1062022"/>
                  <a:pt x="863924" y="1058849"/>
                  <a:pt x="870270" y="1057140"/>
                </a:cubicBezTo>
                <a:cubicBezTo>
                  <a:pt x="874663" y="1056408"/>
                  <a:pt x="879545" y="1055920"/>
                  <a:pt x="882962" y="1052991"/>
                </a:cubicBezTo>
                <a:cubicBezTo>
                  <a:pt x="887112" y="1052991"/>
                  <a:pt x="888820" y="1050794"/>
                  <a:pt x="891750" y="1049085"/>
                </a:cubicBezTo>
                <a:cubicBezTo>
                  <a:pt x="896387" y="1049085"/>
                  <a:pt x="898340" y="1045912"/>
                  <a:pt x="902245" y="1042983"/>
                </a:cubicBezTo>
                <a:cubicBezTo>
                  <a:pt x="906395" y="1040298"/>
                  <a:pt x="911032" y="1039322"/>
                  <a:pt x="911277" y="1034684"/>
                </a:cubicBezTo>
                <a:cubicBezTo>
                  <a:pt x="911277" y="1031999"/>
                  <a:pt x="908591" y="1030535"/>
                  <a:pt x="907371" y="1028338"/>
                </a:cubicBezTo>
                <a:cubicBezTo>
                  <a:pt x="906639" y="1027117"/>
                  <a:pt x="906639" y="1025165"/>
                  <a:pt x="905906" y="1023700"/>
                </a:cubicBezTo>
                <a:cubicBezTo>
                  <a:pt x="904442" y="1021015"/>
                  <a:pt x="901024" y="1019551"/>
                  <a:pt x="900781" y="1016378"/>
                </a:cubicBezTo>
                <a:cubicBezTo>
                  <a:pt x="898584" y="1015157"/>
                  <a:pt x="896143" y="1013693"/>
                  <a:pt x="896631" y="1009787"/>
                </a:cubicBezTo>
                <a:cubicBezTo>
                  <a:pt x="893458" y="1007835"/>
                  <a:pt x="891994" y="1004173"/>
                  <a:pt x="889309" y="1001976"/>
                </a:cubicBezTo>
                <a:cubicBezTo>
                  <a:pt x="889797" y="1000024"/>
                  <a:pt x="887844" y="1000512"/>
                  <a:pt x="888088" y="998559"/>
                </a:cubicBezTo>
                <a:cubicBezTo>
                  <a:pt x="886623" y="998071"/>
                  <a:pt x="885647" y="996362"/>
                  <a:pt x="883938" y="996118"/>
                </a:cubicBezTo>
                <a:cubicBezTo>
                  <a:pt x="884183" y="993433"/>
                  <a:pt x="882474" y="993189"/>
                  <a:pt x="882474" y="991237"/>
                </a:cubicBezTo>
                <a:cubicBezTo>
                  <a:pt x="875640" y="985134"/>
                  <a:pt x="869293" y="978788"/>
                  <a:pt x="863435" y="971466"/>
                </a:cubicBezTo>
                <a:cubicBezTo>
                  <a:pt x="862459" y="971710"/>
                  <a:pt x="861971" y="971222"/>
                  <a:pt x="861483" y="970733"/>
                </a:cubicBezTo>
                <a:cubicBezTo>
                  <a:pt x="852940" y="962434"/>
                  <a:pt x="845373" y="953403"/>
                  <a:pt x="835121" y="946569"/>
                </a:cubicBezTo>
                <a:cubicBezTo>
                  <a:pt x="835854" y="944372"/>
                  <a:pt x="834145" y="944860"/>
                  <a:pt x="833657" y="943396"/>
                </a:cubicBezTo>
                <a:lnTo>
                  <a:pt x="833794" y="943304"/>
                </a:lnTo>
                <a:lnTo>
                  <a:pt x="832523" y="942245"/>
                </a:lnTo>
                <a:lnTo>
                  <a:pt x="832436" y="942419"/>
                </a:lnTo>
                <a:lnTo>
                  <a:pt x="810089" y="919366"/>
                </a:lnTo>
                <a:lnTo>
                  <a:pt x="809981" y="919474"/>
                </a:lnTo>
                <a:lnTo>
                  <a:pt x="809492" y="919230"/>
                </a:lnTo>
                <a:lnTo>
                  <a:pt x="808028" y="917765"/>
                </a:lnTo>
                <a:lnTo>
                  <a:pt x="808028" y="917047"/>
                </a:lnTo>
                <a:lnTo>
                  <a:pt x="768242" y="877736"/>
                </a:lnTo>
                <a:cubicBezTo>
                  <a:pt x="767509" y="874075"/>
                  <a:pt x="764824" y="872610"/>
                  <a:pt x="762139" y="871146"/>
                </a:cubicBezTo>
                <a:cubicBezTo>
                  <a:pt x="760431" y="867729"/>
                  <a:pt x="758234" y="863823"/>
                  <a:pt x="754817" y="861626"/>
                </a:cubicBezTo>
                <a:cubicBezTo>
                  <a:pt x="754084" y="861138"/>
                  <a:pt x="752132" y="861382"/>
                  <a:pt x="751399" y="860406"/>
                </a:cubicBezTo>
                <a:cubicBezTo>
                  <a:pt x="750179" y="859918"/>
                  <a:pt x="750179" y="858453"/>
                  <a:pt x="749203" y="857965"/>
                </a:cubicBezTo>
                <a:cubicBezTo>
                  <a:pt x="748226" y="857233"/>
                  <a:pt x="745785" y="856257"/>
                  <a:pt x="744077" y="855768"/>
                </a:cubicBezTo>
                <a:cubicBezTo>
                  <a:pt x="738463" y="853572"/>
                  <a:pt x="730408" y="854792"/>
                  <a:pt x="726014" y="850887"/>
                </a:cubicBezTo>
                <a:cubicBezTo>
                  <a:pt x="720156" y="854304"/>
                  <a:pt x="714542" y="855768"/>
                  <a:pt x="708684" y="857965"/>
                </a:cubicBezTo>
                <a:cubicBezTo>
                  <a:pt x="707952" y="857965"/>
                  <a:pt x="706731" y="857965"/>
                  <a:pt x="705755" y="857965"/>
                </a:cubicBezTo>
                <a:cubicBezTo>
                  <a:pt x="698921" y="861871"/>
                  <a:pt x="689402" y="861138"/>
                  <a:pt x="682079" y="862115"/>
                </a:cubicBezTo>
                <a:cubicBezTo>
                  <a:pt x="680614" y="860162"/>
                  <a:pt x="678662" y="861626"/>
                  <a:pt x="676465" y="861626"/>
                </a:cubicBezTo>
                <a:cubicBezTo>
                  <a:pt x="664504" y="861382"/>
                  <a:pt x="653520" y="857965"/>
                  <a:pt x="642049" y="855768"/>
                </a:cubicBezTo>
                <a:cubicBezTo>
                  <a:pt x="638387" y="854792"/>
                  <a:pt x="635214" y="855280"/>
                  <a:pt x="632285" y="854060"/>
                </a:cubicBezTo>
                <a:cubicBezTo>
                  <a:pt x="630576" y="853572"/>
                  <a:pt x="629600" y="851863"/>
                  <a:pt x="627891" y="851375"/>
                </a:cubicBezTo>
                <a:cubicBezTo>
                  <a:pt x="625207" y="850398"/>
                  <a:pt x="621301" y="850398"/>
                  <a:pt x="618616" y="850398"/>
                </a:cubicBezTo>
                <a:cubicBezTo>
                  <a:pt x="617396" y="849910"/>
                  <a:pt x="616664" y="848934"/>
                  <a:pt x="615931" y="848690"/>
                </a:cubicBezTo>
                <a:cubicBezTo>
                  <a:pt x="615687" y="849422"/>
                  <a:pt x="614955" y="849666"/>
                  <a:pt x="613734" y="849910"/>
                </a:cubicBezTo>
                <a:cubicBezTo>
                  <a:pt x="609341" y="846981"/>
                  <a:pt x="604215" y="847714"/>
                  <a:pt x="599578" y="846493"/>
                </a:cubicBezTo>
                <a:cubicBezTo>
                  <a:pt x="597869" y="846249"/>
                  <a:pt x="596160" y="845029"/>
                  <a:pt x="594452" y="844784"/>
                </a:cubicBezTo>
                <a:cubicBezTo>
                  <a:pt x="593475" y="844784"/>
                  <a:pt x="592255" y="845761"/>
                  <a:pt x="591279" y="845517"/>
                </a:cubicBezTo>
                <a:cubicBezTo>
                  <a:pt x="591279" y="845517"/>
                  <a:pt x="590302" y="844540"/>
                  <a:pt x="588838" y="844296"/>
                </a:cubicBezTo>
                <a:cubicBezTo>
                  <a:pt x="586397" y="843808"/>
                  <a:pt x="583468" y="843808"/>
                  <a:pt x="580783" y="843076"/>
                </a:cubicBezTo>
                <a:cubicBezTo>
                  <a:pt x="579806" y="843076"/>
                  <a:pt x="578586" y="842100"/>
                  <a:pt x="577610" y="841855"/>
                </a:cubicBezTo>
                <a:cubicBezTo>
                  <a:pt x="576633" y="841611"/>
                  <a:pt x="576389" y="842344"/>
                  <a:pt x="575413" y="842344"/>
                </a:cubicBezTo>
                <a:cubicBezTo>
                  <a:pt x="573704" y="842100"/>
                  <a:pt x="571508" y="840635"/>
                  <a:pt x="569799" y="840147"/>
                </a:cubicBezTo>
                <a:cubicBezTo>
                  <a:pt x="567846" y="839170"/>
                  <a:pt x="565893" y="838438"/>
                  <a:pt x="564185" y="837950"/>
                </a:cubicBezTo>
                <a:cubicBezTo>
                  <a:pt x="561256" y="836974"/>
                  <a:pt x="558327" y="837706"/>
                  <a:pt x="554666" y="836730"/>
                </a:cubicBezTo>
                <a:cubicBezTo>
                  <a:pt x="547343" y="835265"/>
                  <a:pt x="540508" y="832580"/>
                  <a:pt x="532698" y="833068"/>
                </a:cubicBezTo>
                <a:lnTo>
                  <a:pt x="532942" y="832336"/>
                </a:lnTo>
                <a:lnTo>
                  <a:pt x="532209" y="832092"/>
                </a:lnTo>
                <a:cubicBezTo>
                  <a:pt x="532209" y="831848"/>
                  <a:pt x="532209" y="831848"/>
                  <a:pt x="532209" y="831604"/>
                </a:cubicBezTo>
                <a:cubicBezTo>
                  <a:pt x="531965" y="831116"/>
                  <a:pt x="530501" y="830139"/>
                  <a:pt x="530501" y="831604"/>
                </a:cubicBezTo>
                <a:lnTo>
                  <a:pt x="529768" y="831848"/>
                </a:lnTo>
                <a:lnTo>
                  <a:pt x="529871" y="832155"/>
                </a:lnTo>
                <a:lnTo>
                  <a:pt x="532210" y="832335"/>
                </a:lnTo>
                <a:cubicBezTo>
                  <a:pt x="532455" y="832335"/>
                  <a:pt x="532698" y="832335"/>
                  <a:pt x="532698" y="832579"/>
                </a:cubicBezTo>
                <a:cubicBezTo>
                  <a:pt x="532942" y="832823"/>
                  <a:pt x="532698" y="833068"/>
                  <a:pt x="532455" y="833312"/>
                </a:cubicBezTo>
                <a:cubicBezTo>
                  <a:pt x="531966" y="833556"/>
                  <a:pt x="531478" y="833556"/>
                  <a:pt x="530746" y="833556"/>
                </a:cubicBezTo>
                <a:cubicBezTo>
                  <a:pt x="530014" y="833556"/>
                  <a:pt x="529037" y="833312"/>
                  <a:pt x="528305" y="832579"/>
                </a:cubicBezTo>
                <a:lnTo>
                  <a:pt x="528305" y="832482"/>
                </a:lnTo>
                <a:close/>
                <a:moveTo>
                  <a:pt x="1396592" y="831419"/>
                </a:moveTo>
                <a:lnTo>
                  <a:pt x="1389240" y="836766"/>
                </a:lnTo>
                <a:lnTo>
                  <a:pt x="1393806" y="837340"/>
                </a:lnTo>
                <a:cubicBezTo>
                  <a:pt x="1395545" y="837462"/>
                  <a:pt x="1397009" y="837950"/>
                  <a:pt x="1397009" y="840147"/>
                </a:cubicBezTo>
                <a:cubicBezTo>
                  <a:pt x="1396521" y="842100"/>
                  <a:pt x="1394324" y="842588"/>
                  <a:pt x="1392615" y="843320"/>
                </a:cubicBezTo>
                <a:cubicBezTo>
                  <a:pt x="1392615" y="844784"/>
                  <a:pt x="1392615" y="846249"/>
                  <a:pt x="1392615" y="847469"/>
                </a:cubicBezTo>
                <a:cubicBezTo>
                  <a:pt x="1395789" y="848934"/>
                  <a:pt x="1396521" y="852595"/>
                  <a:pt x="1398962" y="854792"/>
                </a:cubicBezTo>
                <a:cubicBezTo>
                  <a:pt x="1398473" y="857477"/>
                  <a:pt x="1399450" y="858697"/>
                  <a:pt x="1401159" y="858942"/>
                </a:cubicBezTo>
                <a:cubicBezTo>
                  <a:pt x="1401647" y="858697"/>
                  <a:pt x="1401647" y="858209"/>
                  <a:pt x="1402379" y="858209"/>
                </a:cubicBezTo>
                <a:cubicBezTo>
                  <a:pt x="1402867" y="855524"/>
                  <a:pt x="1400182" y="856012"/>
                  <a:pt x="1398962" y="854304"/>
                </a:cubicBezTo>
                <a:cubicBezTo>
                  <a:pt x="1400670" y="854548"/>
                  <a:pt x="1401159" y="854304"/>
                  <a:pt x="1401159" y="853083"/>
                </a:cubicBezTo>
                <a:cubicBezTo>
                  <a:pt x="1400670" y="852595"/>
                  <a:pt x="1399450" y="852351"/>
                  <a:pt x="1399450" y="850643"/>
                </a:cubicBezTo>
                <a:cubicBezTo>
                  <a:pt x="1400182" y="850154"/>
                  <a:pt x="1401159" y="850154"/>
                  <a:pt x="1400670" y="848934"/>
                </a:cubicBezTo>
                <a:close/>
                <a:moveTo>
                  <a:pt x="1028194" y="830871"/>
                </a:moveTo>
                <a:cubicBezTo>
                  <a:pt x="1027706" y="831360"/>
                  <a:pt x="1027462" y="832092"/>
                  <a:pt x="1027706" y="833557"/>
                </a:cubicBezTo>
                <a:cubicBezTo>
                  <a:pt x="1028682" y="833434"/>
                  <a:pt x="1029842" y="834350"/>
                  <a:pt x="1030879" y="834899"/>
                </a:cubicBezTo>
                <a:lnTo>
                  <a:pt x="1033119" y="834115"/>
                </a:lnTo>
                <a:lnTo>
                  <a:pt x="1029903" y="831114"/>
                </a:lnTo>
                <a:lnTo>
                  <a:pt x="1029660" y="830871"/>
                </a:lnTo>
                <a:close/>
                <a:moveTo>
                  <a:pt x="854892" y="830871"/>
                </a:moveTo>
                <a:cubicBezTo>
                  <a:pt x="854160" y="834777"/>
                  <a:pt x="857821" y="834289"/>
                  <a:pt x="859530" y="835509"/>
                </a:cubicBezTo>
                <a:lnTo>
                  <a:pt x="859151" y="835888"/>
                </a:lnTo>
                <a:lnTo>
                  <a:pt x="933488" y="869436"/>
                </a:lnTo>
                <a:cubicBezTo>
                  <a:pt x="940567" y="872365"/>
                  <a:pt x="948133" y="875538"/>
                  <a:pt x="955456" y="878955"/>
                </a:cubicBezTo>
                <a:cubicBezTo>
                  <a:pt x="955700" y="879200"/>
                  <a:pt x="955944" y="879444"/>
                  <a:pt x="955700" y="879932"/>
                </a:cubicBezTo>
                <a:cubicBezTo>
                  <a:pt x="955700" y="880420"/>
                  <a:pt x="955456" y="880420"/>
                  <a:pt x="955212" y="880420"/>
                </a:cubicBezTo>
                <a:cubicBezTo>
                  <a:pt x="947645" y="877003"/>
                  <a:pt x="940079" y="873830"/>
                  <a:pt x="933000" y="870901"/>
                </a:cubicBezTo>
                <a:cubicBezTo>
                  <a:pt x="908347" y="859917"/>
                  <a:pt x="882718" y="848933"/>
                  <a:pt x="857821" y="836973"/>
                </a:cubicBezTo>
                <a:lnTo>
                  <a:pt x="857683" y="836765"/>
                </a:lnTo>
                <a:lnTo>
                  <a:pt x="855869" y="836486"/>
                </a:lnTo>
                <a:cubicBezTo>
                  <a:pt x="855625" y="839415"/>
                  <a:pt x="854160" y="841123"/>
                  <a:pt x="853916" y="843808"/>
                </a:cubicBezTo>
                <a:cubicBezTo>
                  <a:pt x="854404" y="843808"/>
                  <a:pt x="855136" y="843808"/>
                  <a:pt x="855136" y="844296"/>
                </a:cubicBezTo>
                <a:lnTo>
                  <a:pt x="854722" y="844918"/>
                </a:lnTo>
                <a:lnTo>
                  <a:pt x="900293" y="864310"/>
                </a:lnTo>
                <a:lnTo>
                  <a:pt x="940331" y="881434"/>
                </a:lnTo>
                <a:lnTo>
                  <a:pt x="940323" y="881396"/>
                </a:lnTo>
                <a:cubicBezTo>
                  <a:pt x="948622" y="883105"/>
                  <a:pt x="955701" y="887254"/>
                  <a:pt x="962291" y="891404"/>
                </a:cubicBezTo>
                <a:cubicBezTo>
                  <a:pt x="964000" y="892624"/>
                  <a:pt x="967661" y="893356"/>
                  <a:pt x="966929" y="896285"/>
                </a:cubicBezTo>
                <a:cubicBezTo>
                  <a:pt x="960827" y="894333"/>
                  <a:pt x="956677" y="891159"/>
                  <a:pt x="950087" y="887742"/>
                </a:cubicBezTo>
                <a:cubicBezTo>
                  <a:pt x="948866" y="887254"/>
                  <a:pt x="947646" y="886034"/>
                  <a:pt x="946425" y="885790"/>
                </a:cubicBezTo>
                <a:cubicBezTo>
                  <a:pt x="943984" y="885057"/>
                  <a:pt x="940811" y="885545"/>
                  <a:pt x="939591" y="883105"/>
                </a:cubicBezTo>
                <a:lnTo>
                  <a:pt x="939666" y="883068"/>
                </a:lnTo>
                <a:lnTo>
                  <a:pt x="899805" y="866019"/>
                </a:lnTo>
                <a:cubicBezTo>
                  <a:pt x="884915" y="859428"/>
                  <a:pt x="869294" y="852106"/>
                  <a:pt x="853672" y="846492"/>
                </a:cubicBezTo>
                <a:lnTo>
                  <a:pt x="853591" y="846005"/>
                </a:lnTo>
                <a:lnTo>
                  <a:pt x="852207" y="846005"/>
                </a:lnTo>
                <a:cubicBezTo>
                  <a:pt x="850010" y="852595"/>
                  <a:pt x="846105" y="857477"/>
                  <a:pt x="842200" y="862115"/>
                </a:cubicBezTo>
                <a:cubicBezTo>
                  <a:pt x="839759" y="864067"/>
                  <a:pt x="836342" y="865288"/>
                  <a:pt x="833657" y="867240"/>
                </a:cubicBezTo>
                <a:lnTo>
                  <a:pt x="832924" y="866996"/>
                </a:lnTo>
                <a:lnTo>
                  <a:pt x="832908" y="867044"/>
                </a:lnTo>
                <a:lnTo>
                  <a:pt x="833168" y="867239"/>
                </a:lnTo>
                <a:cubicBezTo>
                  <a:pt x="866608" y="877735"/>
                  <a:pt x="901757" y="889451"/>
                  <a:pt x="933976" y="903120"/>
                </a:cubicBezTo>
                <a:cubicBezTo>
                  <a:pt x="934221" y="903608"/>
                  <a:pt x="934464" y="904096"/>
                  <a:pt x="934464" y="904341"/>
                </a:cubicBezTo>
                <a:cubicBezTo>
                  <a:pt x="934464" y="904585"/>
                  <a:pt x="934221" y="904585"/>
                  <a:pt x="933976" y="904585"/>
                </a:cubicBezTo>
                <a:cubicBezTo>
                  <a:pt x="933732" y="904585"/>
                  <a:pt x="933732" y="904585"/>
                  <a:pt x="933732" y="904585"/>
                </a:cubicBezTo>
                <a:cubicBezTo>
                  <a:pt x="901024" y="890672"/>
                  <a:pt x="866120" y="879444"/>
                  <a:pt x="832436" y="868948"/>
                </a:cubicBezTo>
                <a:lnTo>
                  <a:pt x="832192" y="868460"/>
                </a:lnTo>
                <a:lnTo>
                  <a:pt x="831979" y="867819"/>
                </a:lnTo>
                <a:lnTo>
                  <a:pt x="823161" y="868949"/>
                </a:lnTo>
                <a:lnTo>
                  <a:pt x="812677" y="863489"/>
                </a:lnTo>
                <a:lnTo>
                  <a:pt x="812178" y="863822"/>
                </a:lnTo>
                <a:lnTo>
                  <a:pt x="811689" y="863578"/>
                </a:lnTo>
                <a:lnTo>
                  <a:pt x="809492" y="862358"/>
                </a:lnTo>
                <a:lnTo>
                  <a:pt x="808273" y="861625"/>
                </a:lnTo>
                <a:lnTo>
                  <a:pt x="808272" y="861626"/>
                </a:lnTo>
                <a:cubicBezTo>
                  <a:pt x="811933" y="868217"/>
                  <a:pt x="821453" y="874075"/>
                  <a:pt x="825358" y="881886"/>
                </a:cubicBezTo>
                <a:cubicBezTo>
                  <a:pt x="829996" y="883594"/>
                  <a:pt x="831948" y="888232"/>
                  <a:pt x="834877" y="891405"/>
                </a:cubicBezTo>
                <a:cubicBezTo>
                  <a:pt x="843664" y="900924"/>
                  <a:pt x="853428" y="910200"/>
                  <a:pt x="862703" y="919719"/>
                </a:cubicBezTo>
                <a:cubicBezTo>
                  <a:pt x="875151" y="932656"/>
                  <a:pt x="886379" y="946325"/>
                  <a:pt x="898584" y="959261"/>
                </a:cubicBezTo>
                <a:cubicBezTo>
                  <a:pt x="893458" y="944128"/>
                  <a:pt x="893946" y="926554"/>
                  <a:pt x="908836" y="921428"/>
                </a:cubicBezTo>
                <a:cubicBezTo>
                  <a:pt x="913961" y="919475"/>
                  <a:pt x="921772" y="918011"/>
                  <a:pt x="928606" y="919231"/>
                </a:cubicBezTo>
                <a:cubicBezTo>
                  <a:pt x="936173" y="920451"/>
                  <a:pt x="942031" y="925333"/>
                  <a:pt x="949842" y="927530"/>
                </a:cubicBezTo>
                <a:lnTo>
                  <a:pt x="949733" y="927566"/>
                </a:lnTo>
                <a:lnTo>
                  <a:pt x="1024533" y="951937"/>
                </a:lnTo>
                <a:lnTo>
                  <a:pt x="1048526" y="959207"/>
                </a:lnTo>
                <a:lnTo>
                  <a:pt x="1049430" y="958529"/>
                </a:lnTo>
                <a:cubicBezTo>
                  <a:pt x="1043572" y="953159"/>
                  <a:pt x="1038446" y="947057"/>
                  <a:pt x="1032099" y="942419"/>
                </a:cubicBezTo>
                <a:cubicBezTo>
                  <a:pt x="1032343" y="940955"/>
                  <a:pt x="1031367" y="941199"/>
                  <a:pt x="1031611" y="939490"/>
                </a:cubicBezTo>
                <a:cubicBezTo>
                  <a:pt x="1028926" y="939490"/>
                  <a:pt x="1027706" y="936561"/>
                  <a:pt x="1025753" y="934853"/>
                </a:cubicBezTo>
                <a:cubicBezTo>
                  <a:pt x="1020627" y="930459"/>
                  <a:pt x="1015013" y="925089"/>
                  <a:pt x="1009399" y="919719"/>
                </a:cubicBezTo>
                <a:cubicBezTo>
                  <a:pt x="1002565" y="912641"/>
                  <a:pt x="994998" y="906538"/>
                  <a:pt x="989140" y="898728"/>
                </a:cubicBezTo>
                <a:cubicBezTo>
                  <a:pt x="983526" y="894578"/>
                  <a:pt x="978888" y="889696"/>
                  <a:pt x="974007" y="884571"/>
                </a:cubicBezTo>
                <a:cubicBezTo>
                  <a:pt x="971810" y="882130"/>
                  <a:pt x="970345" y="880665"/>
                  <a:pt x="967904" y="878468"/>
                </a:cubicBezTo>
                <a:lnTo>
                  <a:pt x="957844" y="871761"/>
                </a:lnTo>
                <a:lnTo>
                  <a:pt x="957653" y="871876"/>
                </a:lnTo>
                <a:cubicBezTo>
                  <a:pt x="957653" y="871876"/>
                  <a:pt x="957653" y="871876"/>
                  <a:pt x="957409" y="871876"/>
                </a:cubicBezTo>
                <a:cubicBezTo>
                  <a:pt x="935685" y="863822"/>
                  <a:pt x="914206" y="854790"/>
                  <a:pt x="893214" y="845759"/>
                </a:cubicBezTo>
                <a:cubicBezTo>
                  <a:pt x="883939" y="841854"/>
                  <a:pt x="874420" y="837704"/>
                  <a:pt x="864900" y="833555"/>
                </a:cubicBezTo>
                <a:lnTo>
                  <a:pt x="864842" y="833439"/>
                </a:lnTo>
                <a:lnTo>
                  <a:pt x="859530" y="831360"/>
                </a:lnTo>
                <a:cubicBezTo>
                  <a:pt x="857821" y="830871"/>
                  <a:pt x="855136" y="829163"/>
                  <a:pt x="854892" y="830871"/>
                </a:cubicBezTo>
                <a:close/>
                <a:moveTo>
                  <a:pt x="90900" y="829895"/>
                </a:moveTo>
                <a:cubicBezTo>
                  <a:pt x="90900" y="830627"/>
                  <a:pt x="89680" y="830627"/>
                  <a:pt x="89680" y="831116"/>
                </a:cubicBezTo>
                <a:lnTo>
                  <a:pt x="91753" y="831116"/>
                </a:lnTo>
                <a:lnTo>
                  <a:pt x="92071" y="830692"/>
                </a:lnTo>
                <a:lnTo>
                  <a:pt x="91877" y="830627"/>
                </a:lnTo>
                <a:cubicBezTo>
                  <a:pt x="91633" y="830627"/>
                  <a:pt x="91389" y="829895"/>
                  <a:pt x="90900" y="829895"/>
                </a:cubicBezTo>
                <a:close/>
                <a:moveTo>
                  <a:pt x="1151702" y="829651"/>
                </a:moveTo>
                <a:cubicBezTo>
                  <a:pt x="1151458" y="831360"/>
                  <a:pt x="1150238" y="832092"/>
                  <a:pt x="1149993" y="833557"/>
                </a:cubicBezTo>
                <a:lnTo>
                  <a:pt x="1153624" y="834838"/>
                </a:lnTo>
                <a:lnTo>
                  <a:pt x="1153899" y="834287"/>
                </a:lnTo>
                <a:lnTo>
                  <a:pt x="1155120" y="833799"/>
                </a:lnTo>
                <a:lnTo>
                  <a:pt x="1155404" y="834012"/>
                </a:lnTo>
                <a:lnTo>
                  <a:pt x="1157072" y="833557"/>
                </a:lnTo>
                <a:cubicBezTo>
                  <a:pt x="1157560" y="831604"/>
                  <a:pt x="1155363" y="832824"/>
                  <a:pt x="1154387" y="832580"/>
                </a:cubicBezTo>
                <a:cubicBezTo>
                  <a:pt x="1153655" y="831360"/>
                  <a:pt x="1154143" y="829163"/>
                  <a:pt x="1151702" y="829651"/>
                </a:cubicBezTo>
                <a:close/>
                <a:moveTo>
                  <a:pt x="416512" y="829650"/>
                </a:moveTo>
                <a:lnTo>
                  <a:pt x="417245" y="830626"/>
                </a:lnTo>
                <a:lnTo>
                  <a:pt x="417245" y="831847"/>
                </a:lnTo>
                <a:lnTo>
                  <a:pt x="417489" y="831847"/>
                </a:lnTo>
                <a:lnTo>
                  <a:pt x="417977" y="832579"/>
                </a:lnTo>
                <a:lnTo>
                  <a:pt x="418221" y="832579"/>
                </a:lnTo>
                <a:lnTo>
                  <a:pt x="418465" y="833311"/>
                </a:lnTo>
                <a:lnTo>
                  <a:pt x="417977" y="833555"/>
                </a:lnTo>
                <a:lnTo>
                  <a:pt x="417733" y="833555"/>
                </a:lnTo>
                <a:lnTo>
                  <a:pt x="417489" y="833555"/>
                </a:lnTo>
                <a:lnTo>
                  <a:pt x="416268" y="832823"/>
                </a:lnTo>
                <a:lnTo>
                  <a:pt x="415780" y="832579"/>
                </a:lnTo>
                <a:lnTo>
                  <a:pt x="415780" y="831847"/>
                </a:lnTo>
                <a:lnTo>
                  <a:pt x="415780" y="830382"/>
                </a:lnTo>
                <a:close/>
                <a:moveTo>
                  <a:pt x="780620" y="828778"/>
                </a:moveTo>
                <a:lnTo>
                  <a:pt x="780479" y="828989"/>
                </a:lnTo>
                <a:lnTo>
                  <a:pt x="780690" y="828919"/>
                </a:lnTo>
                <a:cubicBezTo>
                  <a:pt x="783619" y="835509"/>
                  <a:pt x="789233" y="840147"/>
                  <a:pt x="793871" y="845029"/>
                </a:cubicBezTo>
                <a:cubicBezTo>
                  <a:pt x="796799" y="849910"/>
                  <a:pt x="800705" y="854060"/>
                  <a:pt x="804611" y="857965"/>
                </a:cubicBezTo>
                <a:cubicBezTo>
                  <a:pt x="807539" y="857477"/>
                  <a:pt x="808760" y="859430"/>
                  <a:pt x="809980" y="860406"/>
                </a:cubicBezTo>
                <a:lnTo>
                  <a:pt x="809884" y="860478"/>
                </a:lnTo>
                <a:lnTo>
                  <a:pt x="810225" y="860649"/>
                </a:lnTo>
                <a:lnTo>
                  <a:pt x="812642" y="861968"/>
                </a:lnTo>
                <a:lnTo>
                  <a:pt x="813154" y="861626"/>
                </a:lnTo>
                <a:lnTo>
                  <a:pt x="816247" y="861626"/>
                </a:lnTo>
                <a:lnTo>
                  <a:pt x="815595" y="860648"/>
                </a:lnTo>
                <a:lnTo>
                  <a:pt x="811936" y="857477"/>
                </a:lnTo>
                <a:lnTo>
                  <a:pt x="808516" y="857477"/>
                </a:lnTo>
                <a:cubicBezTo>
                  <a:pt x="806319" y="853328"/>
                  <a:pt x="801681" y="851619"/>
                  <a:pt x="799973" y="846737"/>
                </a:cubicBezTo>
                <a:cubicBezTo>
                  <a:pt x="796068" y="845273"/>
                  <a:pt x="793382" y="842588"/>
                  <a:pt x="792162" y="838926"/>
                </a:cubicBezTo>
                <a:cubicBezTo>
                  <a:pt x="790453" y="838682"/>
                  <a:pt x="790453" y="840147"/>
                  <a:pt x="789477" y="838926"/>
                </a:cubicBezTo>
                <a:cubicBezTo>
                  <a:pt x="789233" y="836486"/>
                  <a:pt x="786792" y="835265"/>
                  <a:pt x="785328" y="833557"/>
                </a:cubicBezTo>
                <a:cubicBezTo>
                  <a:pt x="783619" y="832092"/>
                  <a:pt x="782643" y="830139"/>
                  <a:pt x="780690" y="828919"/>
                </a:cubicBezTo>
                <a:close/>
                <a:moveTo>
                  <a:pt x="1033350" y="828736"/>
                </a:moveTo>
                <a:lnTo>
                  <a:pt x="1030594" y="829134"/>
                </a:lnTo>
                <a:lnTo>
                  <a:pt x="1031367" y="829649"/>
                </a:lnTo>
                <a:cubicBezTo>
                  <a:pt x="1032343" y="830870"/>
                  <a:pt x="1033808" y="832090"/>
                  <a:pt x="1034784" y="833311"/>
                </a:cubicBezTo>
                <a:lnTo>
                  <a:pt x="1034735" y="833559"/>
                </a:lnTo>
                <a:lnTo>
                  <a:pt x="1038201" y="835509"/>
                </a:lnTo>
                <a:cubicBezTo>
                  <a:pt x="1037957" y="833557"/>
                  <a:pt x="1037469" y="831848"/>
                  <a:pt x="1037225" y="830139"/>
                </a:cubicBezTo>
                <a:cubicBezTo>
                  <a:pt x="1036249" y="830017"/>
                  <a:pt x="1034723" y="829224"/>
                  <a:pt x="1033350" y="828736"/>
                </a:cubicBezTo>
                <a:close/>
                <a:moveTo>
                  <a:pt x="1116553" y="828675"/>
                </a:moveTo>
                <a:cubicBezTo>
                  <a:pt x="1116309" y="831116"/>
                  <a:pt x="1116797" y="833312"/>
                  <a:pt x="1117286" y="835265"/>
                </a:cubicBezTo>
                <a:cubicBezTo>
                  <a:pt x="1118994" y="835509"/>
                  <a:pt x="1119238" y="834777"/>
                  <a:pt x="1120215" y="834777"/>
                </a:cubicBezTo>
                <a:cubicBezTo>
                  <a:pt x="1119238" y="832336"/>
                  <a:pt x="1120459" y="830871"/>
                  <a:pt x="1120703" y="828919"/>
                </a:cubicBezTo>
                <a:cubicBezTo>
                  <a:pt x="1118994" y="829163"/>
                  <a:pt x="1118018" y="828919"/>
                  <a:pt x="1116553" y="828675"/>
                </a:cubicBezTo>
                <a:close/>
                <a:moveTo>
                  <a:pt x="1067980" y="828675"/>
                </a:moveTo>
                <a:cubicBezTo>
                  <a:pt x="1067980" y="830871"/>
                  <a:pt x="1069933" y="831360"/>
                  <a:pt x="1072618" y="831116"/>
                </a:cubicBezTo>
                <a:cubicBezTo>
                  <a:pt x="1072862" y="829651"/>
                  <a:pt x="1071885" y="829651"/>
                  <a:pt x="1072129" y="828675"/>
                </a:cubicBezTo>
                <a:cubicBezTo>
                  <a:pt x="1070177" y="828675"/>
                  <a:pt x="1069688" y="829163"/>
                  <a:pt x="1067980" y="828675"/>
                </a:cubicBezTo>
                <a:close/>
                <a:moveTo>
                  <a:pt x="1198811" y="827306"/>
                </a:moveTo>
                <a:lnTo>
                  <a:pt x="1198811" y="827698"/>
                </a:lnTo>
                <a:lnTo>
                  <a:pt x="1199220" y="827453"/>
                </a:lnTo>
                <a:lnTo>
                  <a:pt x="1199055" y="827453"/>
                </a:lnTo>
                <a:close/>
                <a:moveTo>
                  <a:pt x="1349656" y="826867"/>
                </a:moveTo>
                <a:lnTo>
                  <a:pt x="1349168" y="826965"/>
                </a:lnTo>
                <a:lnTo>
                  <a:pt x="1349046" y="826965"/>
                </a:lnTo>
                <a:lnTo>
                  <a:pt x="1349168" y="827210"/>
                </a:lnTo>
                <a:cubicBezTo>
                  <a:pt x="1349656" y="828187"/>
                  <a:pt x="1350389" y="829651"/>
                  <a:pt x="1352585" y="829163"/>
                </a:cubicBezTo>
                <a:cubicBezTo>
                  <a:pt x="1352585" y="827210"/>
                  <a:pt x="1351365" y="826966"/>
                  <a:pt x="1349656" y="827210"/>
                </a:cubicBezTo>
                <a:close/>
                <a:moveTo>
                  <a:pt x="778005" y="826478"/>
                </a:moveTo>
                <a:lnTo>
                  <a:pt x="779306" y="828267"/>
                </a:lnTo>
                <a:lnTo>
                  <a:pt x="779341" y="828197"/>
                </a:lnTo>
                <a:close/>
                <a:moveTo>
                  <a:pt x="1390938" y="826234"/>
                </a:moveTo>
                <a:cubicBezTo>
                  <a:pt x="1388161" y="826112"/>
                  <a:pt x="1385049" y="826722"/>
                  <a:pt x="1383340" y="827454"/>
                </a:cubicBezTo>
                <a:cubicBezTo>
                  <a:pt x="1386025" y="828431"/>
                  <a:pt x="1385537" y="832824"/>
                  <a:pt x="1386758" y="835753"/>
                </a:cubicBezTo>
                <a:cubicBezTo>
                  <a:pt x="1387246" y="835753"/>
                  <a:pt x="1387734" y="835753"/>
                  <a:pt x="1387734" y="835753"/>
                </a:cubicBezTo>
                <a:lnTo>
                  <a:pt x="1387950" y="836078"/>
                </a:lnTo>
                <a:lnTo>
                  <a:pt x="1396521" y="829650"/>
                </a:lnTo>
                <a:lnTo>
                  <a:pt x="1396521" y="829407"/>
                </a:lnTo>
                <a:cubicBezTo>
                  <a:pt x="1396155" y="827210"/>
                  <a:pt x="1393714" y="826356"/>
                  <a:pt x="1390938" y="826234"/>
                </a:cubicBezTo>
                <a:close/>
                <a:moveTo>
                  <a:pt x="1416048" y="825258"/>
                </a:moveTo>
                <a:cubicBezTo>
                  <a:pt x="1416536" y="825258"/>
                  <a:pt x="1416536" y="825258"/>
                  <a:pt x="1416536" y="825746"/>
                </a:cubicBezTo>
                <a:cubicBezTo>
                  <a:pt x="1417024" y="825746"/>
                  <a:pt x="1417756" y="825746"/>
                  <a:pt x="1417756" y="825746"/>
                </a:cubicBezTo>
                <a:cubicBezTo>
                  <a:pt x="1418733" y="824525"/>
                  <a:pt x="1416048" y="824037"/>
                  <a:pt x="1416048" y="825258"/>
                </a:cubicBezTo>
                <a:close/>
                <a:moveTo>
                  <a:pt x="1089948" y="825258"/>
                </a:moveTo>
                <a:cubicBezTo>
                  <a:pt x="1089460" y="827210"/>
                  <a:pt x="1085554" y="825502"/>
                  <a:pt x="1085066" y="827454"/>
                </a:cubicBezTo>
                <a:cubicBezTo>
                  <a:pt x="1085066" y="830627"/>
                  <a:pt x="1089460" y="829407"/>
                  <a:pt x="1090680" y="828675"/>
                </a:cubicBezTo>
                <a:cubicBezTo>
                  <a:pt x="1090192" y="826478"/>
                  <a:pt x="1091168" y="825990"/>
                  <a:pt x="1089948" y="825258"/>
                </a:cubicBezTo>
                <a:close/>
                <a:moveTo>
                  <a:pt x="1136071" y="823549"/>
                </a:moveTo>
                <a:lnTo>
                  <a:pt x="1133640" y="823792"/>
                </a:lnTo>
                <a:lnTo>
                  <a:pt x="1132389" y="824261"/>
                </a:lnTo>
                <a:lnTo>
                  <a:pt x="1132419" y="824281"/>
                </a:lnTo>
                <a:cubicBezTo>
                  <a:pt x="1131931" y="826722"/>
                  <a:pt x="1134128" y="830627"/>
                  <a:pt x="1137545" y="830627"/>
                </a:cubicBezTo>
                <a:cubicBezTo>
                  <a:pt x="1137545" y="828919"/>
                  <a:pt x="1136080" y="827942"/>
                  <a:pt x="1138521" y="827942"/>
                </a:cubicBezTo>
                <a:cubicBezTo>
                  <a:pt x="1138521" y="825990"/>
                  <a:pt x="1136080" y="826478"/>
                  <a:pt x="1136813" y="823549"/>
                </a:cubicBezTo>
                <a:close/>
                <a:moveTo>
                  <a:pt x="184141" y="823305"/>
                </a:moveTo>
                <a:lnTo>
                  <a:pt x="181232" y="823720"/>
                </a:lnTo>
                <a:lnTo>
                  <a:pt x="179749" y="826477"/>
                </a:lnTo>
                <a:lnTo>
                  <a:pt x="179039" y="829077"/>
                </a:lnTo>
                <a:lnTo>
                  <a:pt x="179504" y="837218"/>
                </a:lnTo>
                <a:cubicBezTo>
                  <a:pt x="179992" y="838438"/>
                  <a:pt x="181701" y="839170"/>
                  <a:pt x="182922" y="840635"/>
                </a:cubicBezTo>
                <a:cubicBezTo>
                  <a:pt x="183897" y="842100"/>
                  <a:pt x="184141" y="844052"/>
                  <a:pt x="184874" y="844784"/>
                </a:cubicBezTo>
                <a:cubicBezTo>
                  <a:pt x="185606" y="846005"/>
                  <a:pt x="187315" y="846493"/>
                  <a:pt x="188047" y="847469"/>
                </a:cubicBezTo>
                <a:cubicBezTo>
                  <a:pt x="190244" y="850643"/>
                  <a:pt x="192440" y="854304"/>
                  <a:pt x="194882" y="857721"/>
                </a:cubicBezTo>
                <a:cubicBezTo>
                  <a:pt x="204645" y="869437"/>
                  <a:pt x="215141" y="880665"/>
                  <a:pt x="225393" y="893358"/>
                </a:cubicBezTo>
                <a:cubicBezTo>
                  <a:pt x="232959" y="902633"/>
                  <a:pt x="241990" y="912885"/>
                  <a:pt x="248581" y="921672"/>
                </a:cubicBezTo>
                <a:cubicBezTo>
                  <a:pt x="253951" y="928750"/>
                  <a:pt x="260297" y="937293"/>
                  <a:pt x="266155" y="944860"/>
                </a:cubicBezTo>
                <a:cubicBezTo>
                  <a:pt x="270793" y="950474"/>
                  <a:pt x="275186" y="953891"/>
                  <a:pt x="280556" y="959994"/>
                </a:cubicBezTo>
                <a:cubicBezTo>
                  <a:pt x="283485" y="963655"/>
                  <a:pt x="286170" y="967804"/>
                  <a:pt x="288855" y="968537"/>
                </a:cubicBezTo>
                <a:cubicBezTo>
                  <a:pt x="288855" y="968537"/>
                  <a:pt x="289099" y="967804"/>
                  <a:pt x="288855" y="967804"/>
                </a:cubicBezTo>
                <a:lnTo>
                  <a:pt x="289268" y="967942"/>
                </a:lnTo>
                <a:lnTo>
                  <a:pt x="282509" y="958527"/>
                </a:lnTo>
                <a:cubicBezTo>
                  <a:pt x="282021" y="958527"/>
                  <a:pt x="282021" y="958039"/>
                  <a:pt x="282509" y="957795"/>
                </a:cubicBezTo>
                <a:cubicBezTo>
                  <a:pt x="282753" y="957795"/>
                  <a:pt x="282997" y="957795"/>
                  <a:pt x="283242" y="957795"/>
                </a:cubicBezTo>
                <a:lnTo>
                  <a:pt x="290031" y="967160"/>
                </a:lnTo>
                <a:lnTo>
                  <a:pt x="290076" y="967072"/>
                </a:lnTo>
                <a:lnTo>
                  <a:pt x="290243" y="967452"/>
                </a:lnTo>
                <a:lnTo>
                  <a:pt x="290320" y="967558"/>
                </a:lnTo>
                <a:lnTo>
                  <a:pt x="290304" y="967590"/>
                </a:lnTo>
                <a:lnTo>
                  <a:pt x="292760" y="973174"/>
                </a:lnTo>
                <a:cubicBezTo>
                  <a:pt x="294713" y="977324"/>
                  <a:pt x="299106" y="980497"/>
                  <a:pt x="302036" y="984158"/>
                </a:cubicBezTo>
                <a:cubicBezTo>
                  <a:pt x="305209" y="988308"/>
                  <a:pt x="308138" y="991481"/>
                  <a:pt x="311311" y="994654"/>
                </a:cubicBezTo>
                <a:cubicBezTo>
                  <a:pt x="312287" y="992457"/>
                  <a:pt x="314484" y="992213"/>
                  <a:pt x="314484" y="989284"/>
                </a:cubicBezTo>
                <a:cubicBezTo>
                  <a:pt x="314240" y="987575"/>
                  <a:pt x="311555" y="988552"/>
                  <a:pt x="310579" y="987087"/>
                </a:cubicBezTo>
                <a:cubicBezTo>
                  <a:pt x="299351" y="971466"/>
                  <a:pt x="286902" y="957797"/>
                  <a:pt x="275430" y="940955"/>
                </a:cubicBezTo>
                <a:cubicBezTo>
                  <a:pt x="272989" y="939246"/>
                  <a:pt x="269328" y="936805"/>
                  <a:pt x="270304" y="933144"/>
                </a:cubicBezTo>
                <a:lnTo>
                  <a:pt x="263380" y="926418"/>
                </a:lnTo>
                <a:lnTo>
                  <a:pt x="263958" y="927285"/>
                </a:lnTo>
                <a:lnTo>
                  <a:pt x="263714" y="928017"/>
                </a:lnTo>
                <a:lnTo>
                  <a:pt x="263470" y="928017"/>
                </a:lnTo>
                <a:lnTo>
                  <a:pt x="262982" y="927773"/>
                </a:lnTo>
                <a:lnTo>
                  <a:pt x="262250" y="926797"/>
                </a:lnTo>
                <a:lnTo>
                  <a:pt x="260785" y="924844"/>
                </a:lnTo>
                <a:lnTo>
                  <a:pt x="260785" y="924844"/>
                </a:lnTo>
                <a:lnTo>
                  <a:pt x="259809" y="924356"/>
                </a:lnTo>
                <a:lnTo>
                  <a:pt x="259565" y="924356"/>
                </a:lnTo>
                <a:lnTo>
                  <a:pt x="259565" y="924112"/>
                </a:lnTo>
                <a:lnTo>
                  <a:pt x="259971" y="922892"/>
                </a:lnTo>
                <a:lnTo>
                  <a:pt x="259809" y="922892"/>
                </a:lnTo>
                <a:lnTo>
                  <a:pt x="260053" y="921916"/>
                </a:lnTo>
                <a:lnTo>
                  <a:pt x="259320" y="921672"/>
                </a:lnTo>
                <a:cubicBezTo>
                  <a:pt x="259320" y="921428"/>
                  <a:pt x="259320" y="920940"/>
                  <a:pt x="259320" y="920695"/>
                </a:cubicBezTo>
                <a:cubicBezTo>
                  <a:pt x="256879" y="917034"/>
                  <a:pt x="253707" y="914837"/>
                  <a:pt x="251998" y="909956"/>
                </a:cubicBezTo>
                <a:cubicBezTo>
                  <a:pt x="249069" y="909956"/>
                  <a:pt x="249069" y="905806"/>
                  <a:pt x="247360" y="903854"/>
                </a:cubicBezTo>
                <a:cubicBezTo>
                  <a:pt x="247116" y="903609"/>
                  <a:pt x="245651" y="903365"/>
                  <a:pt x="245164" y="902633"/>
                </a:cubicBezTo>
                <a:cubicBezTo>
                  <a:pt x="244431" y="901413"/>
                  <a:pt x="243943" y="899460"/>
                  <a:pt x="242723" y="897507"/>
                </a:cubicBezTo>
                <a:cubicBezTo>
                  <a:pt x="241990" y="896531"/>
                  <a:pt x="240526" y="896531"/>
                  <a:pt x="240037" y="895066"/>
                </a:cubicBezTo>
                <a:cubicBezTo>
                  <a:pt x="236376" y="889208"/>
                  <a:pt x="230762" y="885059"/>
                  <a:pt x="228077" y="878713"/>
                </a:cubicBezTo>
                <a:cubicBezTo>
                  <a:pt x="226125" y="878957"/>
                  <a:pt x="226368" y="877736"/>
                  <a:pt x="225393" y="877492"/>
                </a:cubicBezTo>
                <a:cubicBezTo>
                  <a:pt x="221975" y="871390"/>
                  <a:pt x="215873" y="867729"/>
                  <a:pt x="213432" y="860894"/>
                </a:cubicBezTo>
                <a:cubicBezTo>
                  <a:pt x="210259" y="859186"/>
                  <a:pt x="208795" y="856012"/>
                  <a:pt x="206109" y="852839"/>
                </a:cubicBezTo>
                <a:cubicBezTo>
                  <a:pt x="203913" y="850398"/>
                  <a:pt x="202204" y="849666"/>
                  <a:pt x="202204" y="846249"/>
                </a:cubicBezTo>
                <a:cubicBezTo>
                  <a:pt x="199764" y="844540"/>
                  <a:pt x="196102" y="842100"/>
                  <a:pt x="197078" y="838926"/>
                </a:cubicBezTo>
                <a:cubicBezTo>
                  <a:pt x="190976" y="835265"/>
                  <a:pt x="187803" y="829163"/>
                  <a:pt x="184141" y="823305"/>
                </a:cubicBezTo>
                <a:close/>
                <a:moveTo>
                  <a:pt x="285926" y="823061"/>
                </a:moveTo>
                <a:cubicBezTo>
                  <a:pt x="285926" y="823549"/>
                  <a:pt x="285926" y="823793"/>
                  <a:pt x="285926" y="824037"/>
                </a:cubicBezTo>
                <a:cubicBezTo>
                  <a:pt x="286170" y="824037"/>
                  <a:pt x="286414" y="824037"/>
                  <a:pt x="287146" y="824037"/>
                </a:cubicBezTo>
                <a:cubicBezTo>
                  <a:pt x="287146" y="823793"/>
                  <a:pt x="287146" y="823549"/>
                  <a:pt x="287146" y="823061"/>
                </a:cubicBezTo>
                <a:cubicBezTo>
                  <a:pt x="286658" y="823061"/>
                  <a:pt x="286414" y="823061"/>
                  <a:pt x="285926" y="823061"/>
                </a:cubicBezTo>
                <a:close/>
                <a:moveTo>
                  <a:pt x="515855" y="822816"/>
                </a:moveTo>
                <a:lnTo>
                  <a:pt x="515850" y="822821"/>
                </a:lnTo>
                <a:lnTo>
                  <a:pt x="515856" y="822817"/>
                </a:lnTo>
                <a:close/>
                <a:moveTo>
                  <a:pt x="513836" y="822548"/>
                </a:moveTo>
                <a:lnTo>
                  <a:pt x="513903" y="822817"/>
                </a:lnTo>
                <a:cubicBezTo>
                  <a:pt x="513171" y="824769"/>
                  <a:pt x="514635" y="824281"/>
                  <a:pt x="515612" y="825013"/>
                </a:cubicBezTo>
                <a:cubicBezTo>
                  <a:pt x="515612" y="824037"/>
                  <a:pt x="515123" y="824037"/>
                  <a:pt x="515123" y="823305"/>
                </a:cubicBezTo>
                <a:lnTo>
                  <a:pt x="515492" y="823059"/>
                </a:lnTo>
                <a:lnTo>
                  <a:pt x="515368" y="823059"/>
                </a:lnTo>
                <a:close/>
                <a:moveTo>
                  <a:pt x="1183761" y="822286"/>
                </a:moveTo>
                <a:lnTo>
                  <a:pt x="1183678" y="822328"/>
                </a:lnTo>
                <a:lnTo>
                  <a:pt x="1183135" y="822735"/>
                </a:lnTo>
                <a:lnTo>
                  <a:pt x="1183189" y="822817"/>
                </a:lnTo>
                <a:cubicBezTo>
                  <a:pt x="1183189" y="824037"/>
                  <a:pt x="1183677" y="825258"/>
                  <a:pt x="1184897" y="825013"/>
                </a:cubicBezTo>
                <a:close/>
                <a:moveTo>
                  <a:pt x="1245675" y="822084"/>
                </a:moveTo>
                <a:lnTo>
                  <a:pt x="1245675" y="822327"/>
                </a:lnTo>
                <a:lnTo>
                  <a:pt x="1245675" y="823304"/>
                </a:lnTo>
                <a:lnTo>
                  <a:pt x="1245675" y="824281"/>
                </a:lnTo>
                <a:lnTo>
                  <a:pt x="1245675" y="824524"/>
                </a:lnTo>
                <a:lnTo>
                  <a:pt x="1245649" y="824524"/>
                </a:lnTo>
                <a:lnTo>
                  <a:pt x="1244882" y="831665"/>
                </a:lnTo>
                <a:cubicBezTo>
                  <a:pt x="1244394" y="834350"/>
                  <a:pt x="1244089" y="836973"/>
                  <a:pt x="1245187" y="838682"/>
                </a:cubicBezTo>
                <a:cubicBezTo>
                  <a:pt x="1245675" y="839415"/>
                  <a:pt x="1246408" y="838682"/>
                  <a:pt x="1247384" y="839170"/>
                </a:cubicBezTo>
                <a:cubicBezTo>
                  <a:pt x="1247384" y="839415"/>
                  <a:pt x="1247872" y="840635"/>
                  <a:pt x="1248605" y="840879"/>
                </a:cubicBezTo>
                <a:cubicBezTo>
                  <a:pt x="1249581" y="841123"/>
                  <a:pt x="1251289" y="840635"/>
                  <a:pt x="1252510" y="840879"/>
                </a:cubicBezTo>
                <a:cubicBezTo>
                  <a:pt x="1252510" y="836974"/>
                  <a:pt x="1252510" y="835021"/>
                  <a:pt x="1251777" y="832580"/>
                </a:cubicBezTo>
                <a:cubicBezTo>
                  <a:pt x="1252510" y="831116"/>
                  <a:pt x="1256415" y="833068"/>
                  <a:pt x="1255683" y="830871"/>
                </a:cubicBezTo>
                <a:cubicBezTo>
                  <a:pt x="1254707" y="829651"/>
                  <a:pt x="1251533" y="831116"/>
                  <a:pt x="1251533" y="828919"/>
                </a:cubicBezTo>
                <a:cubicBezTo>
                  <a:pt x="1253242" y="827698"/>
                  <a:pt x="1251045" y="825258"/>
                  <a:pt x="1252754" y="823793"/>
                </a:cubicBezTo>
                <a:cubicBezTo>
                  <a:pt x="1249825" y="824037"/>
                  <a:pt x="1247384" y="822084"/>
                  <a:pt x="1246164" y="822817"/>
                </a:cubicBezTo>
                <a:lnTo>
                  <a:pt x="1246164" y="822084"/>
                </a:lnTo>
                <a:close/>
                <a:moveTo>
                  <a:pt x="1244211" y="822084"/>
                </a:moveTo>
                <a:lnTo>
                  <a:pt x="1244992" y="823450"/>
                </a:lnTo>
                <a:lnTo>
                  <a:pt x="1245187" y="823059"/>
                </a:lnTo>
                <a:lnTo>
                  <a:pt x="1245187" y="822084"/>
                </a:lnTo>
                <a:cubicBezTo>
                  <a:pt x="1244699" y="822084"/>
                  <a:pt x="1244699" y="822084"/>
                  <a:pt x="1244211" y="822084"/>
                </a:cubicBezTo>
                <a:close/>
                <a:moveTo>
                  <a:pt x="1072618" y="821840"/>
                </a:moveTo>
                <a:cubicBezTo>
                  <a:pt x="1069688" y="823549"/>
                  <a:pt x="1065783" y="821596"/>
                  <a:pt x="1064807" y="824037"/>
                </a:cubicBezTo>
                <a:cubicBezTo>
                  <a:pt x="1067248" y="824525"/>
                  <a:pt x="1073838" y="825258"/>
                  <a:pt x="1072618" y="821840"/>
                </a:cubicBezTo>
                <a:close/>
                <a:moveTo>
                  <a:pt x="1150171" y="821390"/>
                </a:moveTo>
                <a:lnTo>
                  <a:pt x="1148563" y="821591"/>
                </a:lnTo>
                <a:lnTo>
                  <a:pt x="1148987" y="824555"/>
                </a:lnTo>
                <a:cubicBezTo>
                  <a:pt x="1150176" y="825135"/>
                  <a:pt x="1151946" y="825379"/>
                  <a:pt x="1152922" y="825746"/>
                </a:cubicBezTo>
                <a:close/>
                <a:moveTo>
                  <a:pt x="1084090" y="821352"/>
                </a:moveTo>
                <a:cubicBezTo>
                  <a:pt x="1084090" y="821596"/>
                  <a:pt x="1084090" y="822084"/>
                  <a:pt x="1084090" y="822817"/>
                </a:cubicBezTo>
                <a:cubicBezTo>
                  <a:pt x="1086287" y="823305"/>
                  <a:pt x="1086531" y="823061"/>
                  <a:pt x="1088971" y="822817"/>
                </a:cubicBezTo>
                <a:cubicBezTo>
                  <a:pt x="1088971" y="820864"/>
                  <a:pt x="1085310" y="820132"/>
                  <a:pt x="1084090" y="821352"/>
                </a:cubicBezTo>
                <a:close/>
                <a:moveTo>
                  <a:pt x="1346482" y="821351"/>
                </a:moveTo>
                <a:lnTo>
                  <a:pt x="1346483" y="821352"/>
                </a:lnTo>
                <a:lnTo>
                  <a:pt x="1348963" y="825185"/>
                </a:lnTo>
                <a:lnTo>
                  <a:pt x="1349657" y="825012"/>
                </a:lnTo>
                <a:lnTo>
                  <a:pt x="1349880" y="825146"/>
                </a:lnTo>
                <a:lnTo>
                  <a:pt x="1352585" y="823793"/>
                </a:lnTo>
                <a:cubicBezTo>
                  <a:pt x="1350389" y="823061"/>
                  <a:pt x="1348680" y="821840"/>
                  <a:pt x="1347215" y="821352"/>
                </a:cubicBezTo>
                <a:lnTo>
                  <a:pt x="1347216" y="821351"/>
                </a:lnTo>
                <a:lnTo>
                  <a:pt x="1346972" y="821351"/>
                </a:lnTo>
                <a:close/>
                <a:moveTo>
                  <a:pt x="516709" y="820650"/>
                </a:moveTo>
                <a:lnTo>
                  <a:pt x="514607" y="821950"/>
                </a:lnTo>
                <a:lnTo>
                  <a:pt x="514998" y="822097"/>
                </a:lnTo>
                <a:lnTo>
                  <a:pt x="516862" y="822298"/>
                </a:lnTo>
                <a:cubicBezTo>
                  <a:pt x="517442" y="823000"/>
                  <a:pt x="518052" y="823915"/>
                  <a:pt x="519029" y="823793"/>
                </a:cubicBezTo>
                <a:cubicBezTo>
                  <a:pt x="518906" y="822694"/>
                  <a:pt x="517808" y="821291"/>
                  <a:pt x="516709" y="820650"/>
                </a:cubicBezTo>
                <a:close/>
                <a:moveTo>
                  <a:pt x="1181969" y="820132"/>
                </a:moveTo>
                <a:lnTo>
                  <a:pt x="1182677" y="821312"/>
                </a:lnTo>
                <a:lnTo>
                  <a:pt x="1183189" y="821107"/>
                </a:lnTo>
                <a:lnTo>
                  <a:pt x="1183189" y="820132"/>
                </a:lnTo>
                <a:cubicBezTo>
                  <a:pt x="1183189" y="820132"/>
                  <a:pt x="1182701" y="820132"/>
                  <a:pt x="1181969" y="820132"/>
                </a:cubicBezTo>
                <a:close/>
                <a:moveTo>
                  <a:pt x="1001832" y="820132"/>
                </a:moveTo>
                <a:lnTo>
                  <a:pt x="1003374" y="823875"/>
                </a:lnTo>
                <a:lnTo>
                  <a:pt x="1003541" y="823792"/>
                </a:lnTo>
                <a:cubicBezTo>
                  <a:pt x="1004518" y="824524"/>
                  <a:pt x="1005250" y="825012"/>
                  <a:pt x="1005738" y="825257"/>
                </a:cubicBezTo>
                <a:lnTo>
                  <a:pt x="1005738" y="825501"/>
                </a:lnTo>
                <a:lnTo>
                  <a:pt x="1005738" y="825678"/>
                </a:lnTo>
                <a:lnTo>
                  <a:pt x="1009644" y="829041"/>
                </a:lnTo>
                <a:cubicBezTo>
                  <a:pt x="1011230" y="830078"/>
                  <a:pt x="1012939" y="830627"/>
                  <a:pt x="1014769" y="829895"/>
                </a:cubicBezTo>
                <a:cubicBezTo>
                  <a:pt x="1013793" y="823549"/>
                  <a:pt x="1006226" y="823305"/>
                  <a:pt x="1001832" y="820132"/>
                </a:cubicBezTo>
                <a:close/>
                <a:moveTo>
                  <a:pt x="990117" y="820132"/>
                </a:moveTo>
                <a:cubicBezTo>
                  <a:pt x="990848" y="825746"/>
                  <a:pt x="997683" y="828675"/>
                  <a:pt x="1004273" y="826966"/>
                </a:cubicBezTo>
                <a:lnTo>
                  <a:pt x="1004476" y="826696"/>
                </a:lnTo>
                <a:lnTo>
                  <a:pt x="1002809" y="825745"/>
                </a:lnTo>
                <a:lnTo>
                  <a:pt x="1002226" y="824772"/>
                </a:lnTo>
                <a:lnTo>
                  <a:pt x="997927" y="820864"/>
                </a:lnTo>
                <a:cubicBezTo>
                  <a:pt x="994754" y="822817"/>
                  <a:pt x="992801" y="818423"/>
                  <a:pt x="990117" y="820132"/>
                </a:cubicBezTo>
                <a:close/>
                <a:moveTo>
                  <a:pt x="651324" y="820132"/>
                </a:moveTo>
                <a:cubicBezTo>
                  <a:pt x="651080" y="820864"/>
                  <a:pt x="650836" y="820864"/>
                  <a:pt x="650592" y="821352"/>
                </a:cubicBezTo>
                <a:cubicBezTo>
                  <a:pt x="651324" y="821352"/>
                  <a:pt x="651324" y="821840"/>
                  <a:pt x="652300" y="821596"/>
                </a:cubicBezTo>
                <a:cubicBezTo>
                  <a:pt x="652300" y="820864"/>
                  <a:pt x="652056" y="820376"/>
                  <a:pt x="651324" y="820132"/>
                </a:cubicBezTo>
                <a:close/>
                <a:moveTo>
                  <a:pt x="156561" y="819888"/>
                </a:moveTo>
                <a:lnTo>
                  <a:pt x="157292" y="821351"/>
                </a:lnTo>
                <a:lnTo>
                  <a:pt x="157292" y="821108"/>
                </a:lnTo>
                <a:cubicBezTo>
                  <a:pt x="157537" y="821108"/>
                  <a:pt x="157781" y="821108"/>
                  <a:pt x="157781" y="821108"/>
                </a:cubicBezTo>
                <a:cubicBezTo>
                  <a:pt x="157781" y="820620"/>
                  <a:pt x="157781" y="820132"/>
                  <a:pt x="157781" y="819888"/>
                </a:cubicBezTo>
                <a:cubicBezTo>
                  <a:pt x="157537" y="819888"/>
                  <a:pt x="157292" y="819888"/>
                  <a:pt x="156804" y="819888"/>
                </a:cubicBezTo>
                <a:close/>
                <a:moveTo>
                  <a:pt x="1050915" y="819541"/>
                </a:moveTo>
                <a:lnTo>
                  <a:pt x="1050407" y="819643"/>
                </a:lnTo>
                <a:lnTo>
                  <a:pt x="1050406" y="819643"/>
                </a:lnTo>
                <a:cubicBezTo>
                  <a:pt x="1050162" y="821108"/>
                  <a:pt x="1047477" y="819643"/>
                  <a:pt x="1047721" y="821596"/>
                </a:cubicBezTo>
                <a:cubicBezTo>
                  <a:pt x="1048453" y="823305"/>
                  <a:pt x="1051382" y="823793"/>
                  <a:pt x="1052602" y="822817"/>
                </a:cubicBezTo>
                <a:cubicBezTo>
                  <a:pt x="1052847" y="820864"/>
                  <a:pt x="1052115" y="819888"/>
                  <a:pt x="1050894" y="819643"/>
                </a:cubicBezTo>
                <a:close/>
                <a:moveTo>
                  <a:pt x="1115577" y="819399"/>
                </a:moveTo>
                <a:cubicBezTo>
                  <a:pt x="1114845" y="820376"/>
                  <a:pt x="1114845" y="823793"/>
                  <a:pt x="1115577" y="824769"/>
                </a:cubicBezTo>
                <a:cubicBezTo>
                  <a:pt x="1117286" y="825013"/>
                  <a:pt x="1116797" y="825013"/>
                  <a:pt x="1118262" y="824769"/>
                </a:cubicBezTo>
                <a:cubicBezTo>
                  <a:pt x="1118018" y="822084"/>
                  <a:pt x="1117774" y="819888"/>
                  <a:pt x="1115577" y="819399"/>
                </a:cubicBezTo>
                <a:close/>
                <a:moveTo>
                  <a:pt x="696724" y="818423"/>
                </a:moveTo>
                <a:cubicBezTo>
                  <a:pt x="696724" y="819155"/>
                  <a:pt x="696724" y="819888"/>
                  <a:pt x="697456" y="820132"/>
                </a:cubicBezTo>
                <a:cubicBezTo>
                  <a:pt x="697456" y="819399"/>
                  <a:pt x="698677" y="819643"/>
                  <a:pt x="698432" y="818423"/>
                </a:cubicBezTo>
                <a:cubicBezTo>
                  <a:pt x="697945" y="818423"/>
                  <a:pt x="697456" y="818423"/>
                  <a:pt x="696724" y="818423"/>
                </a:cubicBezTo>
                <a:close/>
                <a:moveTo>
                  <a:pt x="1067614" y="818271"/>
                </a:moveTo>
                <a:cubicBezTo>
                  <a:pt x="1065967" y="818179"/>
                  <a:pt x="1064197" y="818423"/>
                  <a:pt x="1063586" y="818423"/>
                </a:cubicBezTo>
                <a:cubicBezTo>
                  <a:pt x="1063586" y="819643"/>
                  <a:pt x="1064075" y="819643"/>
                  <a:pt x="1064075" y="820864"/>
                </a:cubicBezTo>
                <a:cubicBezTo>
                  <a:pt x="1066271" y="820376"/>
                  <a:pt x="1069688" y="821108"/>
                  <a:pt x="1070909" y="820132"/>
                </a:cubicBezTo>
                <a:cubicBezTo>
                  <a:pt x="1070787" y="818789"/>
                  <a:pt x="1069262" y="818362"/>
                  <a:pt x="1067614" y="818271"/>
                </a:cubicBezTo>
                <a:close/>
                <a:moveTo>
                  <a:pt x="1346361" y="818179"/>
                </a:moveTo>
                <a:lnTo>
                  <a:pt x="1345752" y="819642"/>
                </a:lnTo>
                <a:lnTo>
                  <a:pt x="1346971" y="819642"/>
                </a:lnTo>
                <a:close/>
                <a:moveTo>
                  <a:pt x="700873" y="817935"/>
                </a:moveTo>
                <a:cubicBezTo>
                  <a:pt x="701118" y="818423"/>
                  <a:pt x="700385" y="818911"/>
                  <a:pt x="700385" y="819643"/>
                </a:cubicBezTo>
                <a:cubicBezTo>
                  <a:pt x="701118" y="819643"/>
                  <a:pt x="701118" y="819643"/>
                  <a:pt x="701362" y="819643"/>
                </a:cubicBezTo>
                <a:cubicBezTo>
                  <a:pt x="701362" y="818911"/>
                  <a:pt x="702094" y="818911"/>
                  <a:pt x="701850" y="817935"/>
                </a:cubicBezTo>
                <a:cubicBezTo>
                  <a:pt x="701606" y="817935"/>
                  <a:pt x="701362" y="817935"/>
                  <a:pt x="700873" y="817935"/>
                </a:cubicBezTo>
                <a:close/>
                <a:moveTo>
                  <a:pt x="656206" y="817446"/>
                </a:moveTo>
                <a:lnTo>
                  <a:pt x="656206" y="817691"/>
                </a:lnTo>
                <a:lnTo>
                  <a:pt x="656369" y="817446"/>
                </a:lnTo>
                <a:close/>
                <a:moveTo>
                  <a:pt x="1135592" y="817203"/>
                </a:moveTo>
                <a:cubicBezTo>
                  <a:pt x="1133639" y="815250"/>
                  <a:pt x="1130466" y="817447"/>
                  <a:pt x="1128025" y="818179"/>
                </a:cubicBezTo>
                <a:cubicBezTo>
                  <a:pt x="1128880" y="819277"/>
                  <a:pt x="1128880" y="820315"/>
                  <a:pt x="1129154" y="821138"/>
                </a:cubicBezTo>
                <a:lnTo>
                  <a:pt x="1131836" y="822759"/>
                </a:lnTo>
                <a:lnTo>
                  <a:pt x="1133640" y="822083"/>
                </a:lnTo>
                <a:lnTo>
                  <a:pt x="1135106" y="821920"/>
                </a:lnTo>
                <a:lnTo>
                  <a:pt x="1135592" y="821596"/>
                </a:lnTo>
                <a:cubicBezTo>
                  <a:pt x="1133639" y="819888"/>
                  <a:pt x="1135104" y="819399"/>
                  <a:pt x="1135592" y="817203"/>
                </a:cubicBezTo>
                <a:close/>
                <a:moveTo>
                  <a:pt x="939346" y="816959"/>
                </a:moveTo>
                <a:cubicBezTo>
                  <a:pt x="939346" y="817203"/>
                  <a:pt x="939346" y="817691"/>
                  <a:pt x="939346" y="817935"/>
                </a:cubicBezTo>
                <a:cubicBezTo>
                  <a:pt x="939590" y="817935"/>
                  <a:pt x="940079" y="817935"/>
                  <a:pt x="940323" y="817935"/>
                </a:cubicBezTo>
                <a:cubicBezTo>
                  <a:pt x="940323" y="817691"/>
                  <a:pt x="940323" y="817203"/>
                  <a:pt x="940323" y="816959"/>
                </a:cubicBezTo>
                <a:cubicBezTo>
                  <a:pt x="940079" y="816959"/>
                  <a:pt x="939590" y="816959"/>
                  <a:pt x="939346" y="816959"/>
                </a:cubicBezTo>
                <a:close/>
                <a:moveTo>
                  <a:pt x="780446" y="816957"/>
                </a:moveTo>
                <a:cubicBezTo>
                  <a:pt x="780446" y="816957"/>
                  <a:pt x="780690" y="816957"/>
                  <a:pt x="781178" y="816957"/>
                </a:cubicBezTo>
                <a:cubicBezTo>
                  <a:pt x="781911" y="817933"/>
                  <a:pt x="782643" y="819154"/>
                  <a:pt x="783375" y="820130"/>
                </a:cubicBezTo>
                <a:lnTo>
                  <a:pt x="784108" y="821350"/>
                </a:lnTo>
                <a:cubicBezTo>
                  <a:pt x="784108" y="821350"/>
                  <a:pt x="784108" y="821595"/>
                  <a:pt x="783619" y="821839"/>
                </a:cubicBezTo>
                <a:cubicBezTo>
                  <a:pt x="783619" y="821839"/>
                  <a:pt x="783375" y="821839"/>
                  <a:pt x="783375" y="821595"/>
                </a:cubicBezTo>
                <a:lnTo>
                  <a:pt x="782643" y="820862"/>
                </a:lnTo>
                <a:cubicBezTo>
                  <a:pt x="781911" y="819642"/>
                  <a:pt x="781178" y="818422"/>
                  <a:pt x="780202" y="817445"/>
                </a:cubicBezTo>
                <a:cubicBezTo>
                  <a:pt x="780202" y="817201"/>
                  <a:pt x="780202" y="816957"/>
                  <a:pt x="780446" y="816957"/>
                </a:cubicBezTo>
                <a:close/>
                <a:moveTo>
                  <a:pt x="847815" y="816225"/>
                </a:moveTo>
                <a:lnTo>
                  <a:pt x="847814" y="816226"/>
                </a:lnTo>
                <a:cubicBezTo>
                  <a:pt x="847814" y="818911"/>
                  <a:pt x="850987" y="822573"/>
                  <a:pt x="851963" y="825746"/>
                </a:cubicBezTo>
                <a:lnTo>
                  <a:pt x="865593" y="832106"/>
                </a:lnTo>
                <a:lnTo>
                  <a:pt x="865633" y="832090"/>
                </a:lnTo>
                <a:cubicBezTo>
                  <a:pt x="875152" y="836240"/>
                  <a:pt x="884671" y="839901"/>
                  <a:pt x="893947" y="844051"/>
                </a:cubicBezTo>
                <a:cubicBezTo>
                  <a:pt x="914938" y="852594"/>
                  <a:pt x="936418" y="861869"/>
                  <a:pt x="958142" y="869680"/>
                </a:cubicBezTo>
                <a:lnTo>
                  <a:pt x="958219" y="869833"/>
                </a:lnTo>
                <a:lnTo>
                  <a:pt x="959606" y="869437"/>
                </a:lnTo>
                <a:cubicBezTo>
                  <a:pt x="956189" y="865288"/>
                  <a:pt x="952039" y="862115"/>
                  <a:pt x="948622" y="857965"/>
                </a:cubicBezTo>
                <a:cubicBezTo>
                  <a:pt x="947157" y="857965"/>
                  <a:pt x="945449" y="857965"/>
                  <a:pt x="944716" y="857477"/>
                </a:cubicBezTo>
                <a:lnTo>
                  <a:pt x="918623" y="845986"/>
                </a:lnTo>
                <a:lnTo>
                  <a:pt x="918599" y="846004"/>
                </a:lnTo>
                <a:cubicBezTo>
                  <a:pt x="918355" y="846004"/>
                  <a:pt x="918355" y="846004"/>
                  <a:pt x="918355" y="846004"/>
                </a:cubicBezTo>
                <a:cubicBezTo>
                  <a:pt x="907127" y="840878"/>
                  <a:pt x="895167" y="836241"/>
                  <a:pt x="883939" y="831359"/>
                </a:cubicBezTo>
                <a:close/>
                <a:moveTo>
                  <a:pt x="1033564" y="815738"/>
                </a:moveTo>
                <a:cubicBezTo>
                  <a:pt x="1030635" y="814274"/>
                  <a:pt x="1025509" y="816226"/>
                  <a:pt x="1023800" y="816226"/>
                </a:cubicBezTo>
                <a:cubicBezTo>
                  <a:pt x="1025509" y="818423"/>
                  <a:pt x="1029658" y="818179"/>
                  <a:pt x="1032588" y="819643"/>
                </a:cubicBezTo>
                <a:cubicBezTo>
                  <a:pt x="1033320" y="818911"/>
                  <a:pt x="1034052" y="817691"/>
                  <a:pt x="1033564" y="815738"/>
                </a:cubicBezTo>
                <a:close/>
                <a:moveTo>
                  <a:pt x="440189" y="815738"/>
                </a:moveTo>
                <a:cubicBezTo>
                  <a:pt x="436039" y="817935"/>
                  <a:pt x="433110" y="821352"/>
                  <a:pt x="429205" y="824037"/>
                </a:cubicBezTo>
                <a:cubicBezTo>
                  <a:pt x="428229" y="830139"/>
                  <a:pt x="422126" y="833312"/>
                  <a:pt x="424567" y="839903"/>
                </a:cubicBezTo>
                <a:cubicBezTo>
                  <a:pt x="425788" y="839903"/>
                  <a:pt x="426276" y="838926"/>
                  <a:pt x="427252" y="838682"/>
                </a:cubicBezTo>
                <a:lnTo>
                  <a:pt x="427349" y="838828"/>
                </a:lnTo>
                <a:lnTo>
                  <a:pt x="428717" y="837460"/>
                </a:lnTo>
                <a:cubicBezTo>
                  <a:pt x="428960" y="837216"/>
                  <a:pt x="429205" y="836972"/>
                  <a:pt x="429449" y="836972"/>
                </a:cubicBezTo>
                <a:lnTo>
                  <a:pt x="429592" y="836972"/>
                </a:lnTo>
                <a:lnTo>
                  <a:pt x="429205" y="836730"/>
                </a:lnTo>
                <a:cubicBezTo>
                  <a:pt x="434819" y="830871"/>
                  <a:pt x="448488" y="828675"/>
                  <a:pt x="455078" y="835265"/>
                </a:cubicBezTo>
                <a:cubicBezTo>
                  <a:pt x="453858" y="831360"/>
                  <a:pt x="449952" y="830383"/>
                  <a:pt x="447756" y="827454"/>
                </a:cubicBezTo>
                <a:cubicBezTo>
                  <a:pt x="443118" y="826722"/>
                  <a:pt x="437016" y="827454"/>
                  <a:pt x="435307" y="823549"/>
                </a:cubicBezTo>
                <a:cubicBezTo>
                  <a:pt x="438724" y="815006"/>
                  <a:pt x="452393" y="820132"/>
                  <a:pt x="457763" y="824769"/>
                </a:cubicBezTo>
                <a:cubicBezTo>
                  <a:pt x="459227" y="825746"/>
                  <a:pt x="459716" y="828431"/>
                  <a:pt x="462157" y="828675"/>
                </a:cubicBezTo>
                <a:cubicBezTo>
                  <a:pt x="462157" y="826722"/>
                  <a:pt x="462157" y="825013"/>
                  <a:pt x="462157" y="823061"/>
                </a:cubicBezTo>
                <a:cubicBezTo>
                  <a:pt x="456299" y="818911"/>
                  <a:pt x="449708" y="815982"/>
                  <a:pt x="440189" y="815738"/>
                </a:cubicBezTo>
                <a:close/>
                <a:moveTo>
                  <a:pt x="1045524" y="815250"/>
                </a:moveTo>
                <a:lnTo>
                  <a:pt x="1049917" y="817934"/>
                </a:lnTo>
                <a:lnTo>
                  <a:pt x="1049918" y="817934"/>
                </a:lnTo>
                <a:lnTo>
                  <a:pt x="1050447" y="817828"/>
                </a:lnTo>
                <a:close/>
                <a:moveTo>
                  <a:pt x="644374" y="814228"/>
                </a:moveTo>
                <a:lnTo>
                  <a:pt x="644490" y="814518"/>
                </a:lnTo>
                <a:lnTo>
                  <a:pt x="644578" y="814253"/>
                </a:lnTo>
                <a:close/>
                <a:moveTo>
                  <a:pt x="1181480" y="814030"/>
                </a:moveTo>
                <a:cubicBezTo>
                  <a:pt x="1180748" y="814030"/>
                  <a:pt x="1180016" y="814274"/>
                  <a:pt x="1179284" y="814518"/>
                </a:cubicBezTo>
                <a:cubicBezTo>
                  <a:pt x="1179039" y="816470"/>
                  <a:pt x="1180260" y="816226"/>
                  <a:pt x="1180992" y="816959"/>
                </a:cubicBezTo>
                <a:cubicBezTo>
                  <a:pt x="1181480" y="816226"/>
                  <a:pt x="1181969" y="815494"/>
                  <a:pt x="1181480" y="814030"/>
                </a:cubicBezTo>
                <a:close/>
                <a:moveTo>
                  <a:pt x="718937" y="813317"/>
                </a:moveTo>
                <a:lnTo>
                  <a:pt x="718937" y="814517"/>
                </a:lnTo>
                <a:lnTo>
                  <a:pt x="719181" y="815004"/>
                </a:lnTo>
                <a:lnTo>
                  <a:pt x="719316" y="815410"/>
                </a:lnTo>
                <a:lnTo>
                  <a:pt x="719424" y="815249"/>
                </a:lnTo>
                <a:cubicBezTo>
                  <a:pt x="724550" y="816958"/>
                  <a:pt x="729188" y="819154"/>
                  <a:pt x="729432" y="825745"/>
                </a:cubicBezTo>
                <a:cubicBezTo>
                  <a:pt x="726991" y="825745"/>
                  <a:pt x="726259" y="823792"/>
                  <a:pt x="725526" y="821839"/>
                </a:cubicBezTo>
                <a:cubicBezTo>
                  <a:pt x="722597" y="822572"/>
                  <a:pt x="722597" y="819887"/>
                  <a:pt x="720400" y="819887"/>
                </a:cubicBezTo>
                <a:lnTo>
                  <a:pt x="720867" y="825247"/>
                </a:lnTo>
                <a:lnTo>
                  <a:pt x="720889" y="825256"/>
                </a:lnTo>
                <a:lnTo>
                  <a:pt x="721098" y="826512"/>
                </a:lnTo>
                <a:lnTo>
                  <a:pt x="721133" y="826477"/>
                </a:lnTo>
                <a:lnTo>
                  <a:pt x="721118" y="826629"/>
                </a:lnTo>
                <a:lnTo>
                  <a:pt x="721133" y="826721"/>
                </a:lnTo>
                <a:lnTo>
                  <a:pt x="721133" y="826965"/>
                </a:lnTo>
                <a:lnTo>
                  <a:pt x="721072" y="827087"/>
                </a:lnTo>
                <a:lnTo>
                  <a:pt x="720645" y="831359"/>
                </a:lnTo>
                <a:cubicBezTo>
                  <a:pt x="716739" y="831359"/>
                  <a:pt x="713566" y="830626"/>
                  <a:pt x="711125" y="829162"/>
                </a:cubicBezTo>
                <a:cubicBezTo>
                  <a:pt x="711247" y="826965"/>
                  <a:pt x="713017" y="827087"/>
                  <a:pt x="714939" y="827392"/>
                </a:cubicBezTo>
                <a:lnTo>
                  <a:pt x="719383" y="826761"/>
                </a:lnTo>
                <a:lnTo>
                  <a:pt x="719180" y="825744"/>
                </a:lnTo>
                <a:lnTo>
                  <a:pt x="719306" y="825492"/>
                </a:lnTo>
                <a:lnTo>
                  <a:pt x="717830" y="816208"/>
                </a:lnTo>
                <a:lnTo>
                  <a:pt x="717716" y="815981"/>
                </a:lnTo>
                <a:lnTo>
                  <a:pt x="717309" y="815167"/>
                </a:lnTo>
                <a:lnTo>
                  <a:pt x="717228" y="815249"/>
                </a:lnTo>
                <a:lnTo>
                  <a:pt x="717306" y="815160"/>
                </a:lnTo>
                <a:lnTo>
                  <a:pt x="717228" y="815004"/>
                </a:lnTo>
                <a:lnTo>
                  <a:pt x="717472" y="813784"/>
                </a:lnTo>
                <a:lnTo>
                  <a:pt x="718366" y="813963"/>
                </a:lnTo>
                <a:close/>
                <a:moveTo>
                  <a:pt x="1147552" y="813297"/>
                </a:moveTo>
                <a:cubicBezTo>
                  <a:pt x="1147552" y="815494"/>
                  <a:pt x="1146332" y="816470"/>
                  <a:pt x="1147064" y="818911"/>
                </a:cubicBezTo>
                <a:cubicBezTo>
                  <a:pt x="1147308" y="819155"/>
                  <a:pt x="1148285" y="819155"/>
                  <a:pt x="1148529" y="819888"/>
                </a:cubicBezTo>
                <a:lnTo>
                  <a:pt x="1148438" y="820251"/>
                </a:lnTo>
                <a:lnTo>
                  <a:pt x="1148529" y="820130"/>
                </a:lnTo>
                <a:lnTo>
                  <a:pt x="1149993" y="819642"/>
                </a:lnTo>
                <a:lnTo>
                  <a:pt x="1150482" y="816226"/>
                </a:lnTo>
                <a:cubicBezTo>
                  <a:pt x="1149017" y="815738"/>
                  <a:pt x="1148041" y="815006"/>
                  <a:pt x="1149017" y="813297"/>
                </a:cubicBezTo>
                <a:cubicBezTo>
                  <a:pt x="1148529" y="813297"/>
                  <a:pt x="1148041" y="813297"/>
                  <a:pt x="1147552" y="813297"/>
                </a:cubicBezTo>
                <a:close/>
                <a:moveTo>
                  <a:pt x="965463" y="813297"/>
                </a:moveTo>
                <a:cubicBezTo>
                  <a:pt x="969613" y="817447"/>
                  <a:pt x="974007" y="830627"/>
                  <a:pt x="980597" y="824037"/>
                </a:cubicBezTo>
                <a:cubicBezTo>
                  <a:pt x="976692" y="821352"/>
                  <a:pt x="972786" y="817935"/>
                  <a:pt x="969857" y="813785"/>
                </a:cubicBezTo>
                <a:cubicBezTo>
                  <a:pt x="967660" y="814030"/>
                  <a:pt x="967172" y="811589"/>
                  <a:pt x="965463" y="813297"/>
                </a:cubicBezTo>
                <a:close/>
                <a:moveTo>
                  <a:pt x="698432" y="813297"/>
                </a:moveTo>
                <a:cubicBezTo>
                  <a:pt x="697945" y="814518"/>
                  <a:pt x="698188" y="815250"/>
                  <a:pt x="699653" y="815738"/>
                </a:cubicBezTo>
                <a:cubicBezTo>
                  <a:pt x="699897" y="815250"/>
                  <a:pt x="700141" y="814274"/>
                  <a:pt x="700141" y="813297"/>
                </a:cubicBezTo>
                <a:cubicBezTo>
                  <a:pt x="699653" y="813297"/>
                  <a:pt x="699165" y="813297"/>
                  <a:pt x="698432" y="813297"/>
                </a:cubicBezTo>
                <a:close/>
                <a:moveTo>
                  <a:pt x="718937" y="813052"/>
                </a:moveTo>
                <a:lnTo>
                  <a:pt x="719120" y="813110"/>
                </a:lnTo>
                <a:lnTo>
                  <a:pt x="718937" y="813317"/>
                </a:lnTo>
                <a:close/>
                <a:moveTo>
                  <a:pt x="1099223" y="812809"/>
                </a:moveTo>
                <a:cubicBezTo>
                  <a:pt x="1099223" y="813297"/>
                  <a:pt x="1099223" y="813785"/>
                  <a:pt x="1099223" y="814030"/>
                </a:cubicBezTo>
                <a:cubicBezTo>
                  <a:pt x="1099711" y="814030"/>
                  <a:pt x="1100444" y="814030"/>
                  <a:pt x="1100932" y="814030"/>
                </a:cubicBezTo>
                <a:cubicBezTo>
                  <a:pt x="1100932" y="813053"/>
                  <a:pt x="1100444" y="812321"/>
                  <a:pt x="1099223" y="812809"/>
                </a:cubicBezTo>
                <a:close/>
                <a:moveTo>
                  <a:pt x="1086531" y="812077"/>
                </a:moveTo>
                <a:cubicBezTo>
                  <a:pt x="1086287" y="813297"/>
                  <a:pt x="1084090" y="812565"/>
                  <a:pt x="1083358" y="813785"/>
                </a:cubicBezTo>
                <a:cubicBezTo>
                  <a:pt x="1085554" y="814274"/>
                  <a:pt x="1085554" y="817203"/>
                  <a:pt x="1088239" y="816959"/>
                </a:cubicBezTo>
                <a:cubicBezTo>
                  <a:pt x="1087751" y="815250"/>
                  <a:pt x="1088239" y="812809"/>
                  <a:pt x="1086531" y="812077"/>
                </a:cubicBezTo>
                <a:close/>
                <a:moveTo>
                  <a:pt x="1130711" y="811680"/>
                </a:moveTo>
                <a:cubicBezTo>
                  <a:pt x="1129734" y="812077"/>
                  <a:pt x="1128514" y="812687"/>
                  <a:pt x="1127049" y="812321"/>
                </a:cubicBezTo>
                <a:cubicBezTo>
                  <a:pt x="1127049" y="813053"/>
                  <a:pt x="1127049" y="813785"/>
                  <a:pt x="1127049" y="814274"/>
                </a:cubicBezTo>
                <a:cubicBezTo>
                  <a:pt x="1129734" y="814274"/>
                  <a:pt x="1132419" y="814274"/>
                  <a:pt x="1132907" y="812321"/>
                </a:cubicBezTo>
                <a:cubicBezTo>
                  <a:pt x="1132419" y="811100"/>
                  <a:pt x="1131687" y="811283"/>
                  <a:pt x="1130711" y="811680"/>
                </a:cubicBezTo>
                <a:close/>
                <a:moveTo>
                  <a:pt x="1068224" y="811345"/>
                </a:moveTo>
                <a:cubicBezTo>
                  <a:pt x="1068224" y="811589"/>
                  <a:pt x="1068224" y="811833"/>
                  <a:pt x="1068224" y="812321"/>
                </a:cubicBezTo>
                <a:cubicBezTo>
                  <a:pt x="1068957" y="812321"/>
                  <a:pt x="1068957" y="812321"/>
                  <a:pt x="1069201" y="812321"/>
                </a:cubicBezTo>
                <a:cubicBezTo>
                  <a:pt x="1069201" y="811833"/>
                  <a:pt x="1069201" y="811589"/>
                  <a:pt x="1069201" y="811345"/>
                </a:cubicBezTo>
                <a:cubicBezTo>
                  <a:pt x="1068957" y="811345"/>
                  <a:pt x="1068712" y="811345"/>
                  <a:pt x="1068224" y="811345"/>
                </a:cubicBezTo>
                <a:close/>
                <a:moveTo>
                  <a:pt x="1113380" y="810856"/>
                </a:moveTo>
                <a:cubicBezTo>
                  <a:pt x="1113380" y="811345"/>
                  <a:pt x="1112892" y="811589"/>
                  <a:pt x="1112892" y="812321"/>
                </a:cubicBezTo>
                <a:cubicBezTo>
                  <a:pt x="1113380" y="812321"/>
                  <a:pt x="1113624" y="812321"/>
                  <a:pt x="1113869" y="812321"/>
                </a:cubicBezTo>
                <a:cubicBezTo>
                  <a:pt x="1113869" y="811589"/>
                  <a:pt x="1114600" y="811589"/>
                  <a:pt x="1114356" y="810856"/>
                </a:cubicBezTo>
                <a:cubicBezTo>
                  <a:pt x="1114113" y="810856"/>
                  <a:pt x="1113869" y="810856"/>
                  <a:pt x="1113380" y="810856"/>
                </a:cubicBezTo>
                <a:close/>
                <a:moveTo>
                  <a:pt x="1022824" y="810612"/>
                </a:moveTo>
                <a:cubicBezTo>
                  <a:pt x="1022580" y="811589"/>
                  <a:pt x="1021848" y="811833"/>
                  <a:pt x="1022092" y="812809"/>
                </a:cubicBezTo>
                <a:cubicBezTo>
                  <a:pt x="1024045" y="813053"/>
                  <a:pt x="1028194" y="814274"/>
                  <a:pt x="1028438" y="811589"/>
                </a:cubicBezTo>
                <a:cubicBezTo>
                  <a:pt x="1025509" y="811345"/>
                  <a:pt x="1024776" y="811589"/>
                  <a:pt x="1022824" y="810612"/>
                </a:cubicBezTo>
                <a:close/>
                <a:moveTo>
                  <a:pt x="459716" y="809636"/>
                </a:moveTo>
                <a:cubicBezTo>
                  <a:pt x="457519" y="806463"/>
                  <a:pt x="451173" y="806219"/>
                  <a:pt x="449220" y="810124"/>
                </a:cubicBezTo>
                <a:cubicBezTo>
                  <a:pt x="455810" y="810856"/>
                  <a:pt x="460692" y="810856"/>
                  <a:pt x="463377" y="814762"/>
                </a:cubicBezTo>
                <a:cubicBezTo>
                  <a:pt x="465574" y="818423"/>
                  <a:pt x="464842" y="823793"/>
                  <a:pt x="467526" y="827698"/>
                </a:cubicBezTo>
                <a:cubicBezTo>
                  <a:pt x="469967" y="826722"/>
                  <a:pt x="472408" y="825502"/>
                  <a:pt x="473873" y="823305"/>
                </a:cubicBezTo>
                <a:cubicBezTo>
                  <a:pt x="472896" y="817447"/>
                  <a:pt x="466306" y="808171"/>
                  <a:pt x="459716" y="809636"/>
                </a:cubicBezTo>
                <a:close/>
                <a:moveTo>
                  <a:pt x="1290587" y="809392"/>
                </a:moveTo>
                <a:cubicBezTo>
                  <a:pt x="1289855" y="812077"/>
                  <a:pt x="1289855" y="815006"/>
                  <a:pt x="1288146" y="816226"/>
                </a:cubicBezTo>
                <a:cubicBezTo>
                  <a:pt x="1285950" y="815982"/>
                  <a:pt x="1285950" y="817447"/>
                  <a:pt x="1284973" y="818423"/>
                </a:cubicBezTo>
                <a:cubicBezTo>
                  <a:pt x="1285461" y="820376"/>
                  <a:pt x="1287170" y="823549"/>
                  <a:pt x="1285950" y="824769"/>
                </a:cubicBezTo>
                <a:cubicBezTo>
                  <a:pt x="1287658" y="824037"/>
                  <a:pt x="1288879" y="822817"/>
                  <a:pt x="1287658" y="821108"/>
                </a:cubicBezTo>
                <a:cubicBezTo>
                  <a:pt x="1288879" y="820620"/>
                  <a:pt x="1289367" y="819643"/>
                  <a:pt x="1290587" y="819399"/>
                </a:cubicBezTo>
                <a:cubicBezTo>
                  <a:pt x="1289855" y="815250"/>
                  <a:pt x="1294493" y="812809"/>
                  <a:pt x="1290587" y="809392"/>
                </a:cubicBezTo>
                <a:close/>
                <a:moveTo>
                  <a:pt x="722842" y="808903"/>
                </a:moveTo>
                <a:cubicBezTo>
                  <a:pt x="723940" y="809147"/>
                  <a:pt x="726625" y="811222"/>
                  <a:pt x="729158" y="813540"/>
                </a:cubicBezTo>
                <a:lnTo>
                  <a:pt x="733539" y="818492"/>
                </a:lnTo>
                <a:lnTo>
                  <a:pt x="733581" y="818422"/>
                </a:lnTo>
                <a:lnTo>
                  <a:pt x="734802" y="819154"/>
                </a:lnTo>
                <a:lnTo>
                  <a:pt x="735534" y="821351"/>
                </a:lnTo>
                <a:lnTo>
                  <a:pt x="736266" y="822815"/>
                </a:lnTo>
                <a:lnTo>
                  <a:pt x="735778" y="823548"/>
                </a:lnTo>
                <a:lnTo>
                  <a:pt x="735534" y="823792"/>
                </a:lnTo>
                <a:lnTo>
                  <a:pt x="734802" y="823304"/>
                </a:lnTo>
                <a:lnTo>
                  <a:pt x="733825" y="822083"/>
                </a:lnTo>
                <a:lnTo>
                  <a:pt x="733025" y="820083"/>
                </a:lnTo>
                <a:lnTo>
                  <a:pt x="726381" y="815402"/>
                </a:lnTo>
                <a:lnTo>
                  <a:pt x="719120" y="813110"/>
                </a:lnTo>
                <a:close/>
                <a:moveTo>
                  <a:pt x="1007905" y="808538"/>
                </a:moveTo>
                <a:cubicBezTo>
                  <a:pt x="1006104" y="807927"/>
                  <a:pt x="1003908" y="807927"/>
                  <a:pt x="1003297" y="808904"/>
                </a:cubicBezTo>
                <a:cubicBezTo>
                  <a:pt x="1005250" y="810368"/>
                  <a:pt x="1007203" y="811589"/>
                  <a:pt x="1010131" y="811833"/>
                </a:cubicBezTo>
                <a:cubicBezTo>
                  <a:pt x="1011108" y="810368"/>
                  <a:pt x="1009705" y="809148"/>
                  <a:pt x="1007905" y="808538"/>
                </a:cubicBezTo>
                <a:close/>
                <a:moveTo>
                  <a:pt x="923725" y="807855"/>
                </a:moveTo>
                <a:lnTo>
                  <a:pt x="923725" y="807926"/>
                </a:lnTo>
                <a:lnTo>
                  <a:pt x="924430" y="808630"/>
                </a:lnTo>
                <a:close/>
                <a:moveTo>
                  <a:pt x="945936" y="807683"/>
                </a:moveTo>
                <a:cubicBezTo>
                  <a:pt x="947645" y="808904"/>
                  <a:pt x="949110" y="809880"/>
                  <a:pt x="949354" y="812321"/>
                </a:cubicBezTo>
                <a:cubicBezTo>
                  <a:pt x="952283" y="815250"/>
                  <a:pt x="955212" y="818423"/>
                  <a:pt x="958141" y="821596"/>
                </a:cubicBezTo>
                <a:cubicBezTo>
                  <a:pt x="961070" y="824769"/>
                  <a:pt x="963511" y="829407"/>
                  <a:pt x="968149" y="828919"/>
                </a:cubicBezTo>
                <a:cubicBezTo>
                  <a:pt x="967660" y="826966"/>
                  <a:pt x="965463" y="825502"/>
                  <a:pt x="963999" y="824037"/>
                </a:cubicBezTo>
                <a:cubicBezTo>
                  <a:pt x="960338" y="821108"/>
                  <a:pt x="956920" y="818911"/>
                  <a:pt x="954968" y="814518"/>
                </a:cubicBezTo>
                <a:cubicBezTo>
                  <a:pt x="953015" y="814274"/>
                  <a:pt x="951551" y="812077"/>
                  <a:pt x="950086" y="810612"/>
                </a:cubicBezTo>
                <a:cubicBezTo>
                  <a:pt x="948866" y="809148"/>
                  <a:pt x="946913" y="805975"/>
                  <a:pt x="945936" y="807683"/>
                </a:cubicBezTo>
                <a:close/>
                <a:moveTo>
                  <a:pt x="1194173" y="807439"/>
                </a:moveTo>
                <a:cubicBezTo>
                  <a:pt x="1193440" y="807439"/>
                  <a:pt x="1192953" y="807439"/>
                  <a:pt x="1192953" y="807927"/>
                </a:cubicBezTo>
                <a:lnTo>
                  <a:pt x="1192237" y="808070"/>
                </a:lnTo>
                <a:lnTo>
                  <a:pt x="1193441" y="808414"/>
                </a:lnTo>
                <a:lnTo>
                  <a:pt x="1193442" y="808414"/>
                </a:lnTo>
                <a:close/>
                <a:moveTo>
                  <a:pt x="986455" y="807439"/>
                </a:moveTo>
                <a:cubicBezTo>
                  <a:pt x="987187" y="810124"/>
                  <a:pt x="989140" y="812077"/>
                  <a:pt x="992313" y="812321"/>
                </a:cubicBezTo>
                <a:cubicBezTo>
                  <a:pt x="993534" y="810856"/>
                  <a:pt x="992069" y="809392"/>
                  <a:pt x="991825" y="807927"/>
                </a:cubicBezTo>
                <a:cubicBezTo>
                  <a:pt x="989384" y="808416"/>
                  <a:pt x="988408" y="807439"/>
                  <a:pt x="986455" y="807439"/>
                </a:cubicBezTo>
                <a:close/>
                <a:moveTo>
                  <a:pt x="1178307" y="806463"/>
                </a:moveTo>
                <a:cubicBezTo>
                  <a:pt x="1177087" y="806951"/>
                  <a:pt x="1174890" y="805731"/>
                  <a:pt x="1174890" y="806951"/>
                </a:cubicBezTo>
                <a:cubicBezTo>
                  <a:pt x="1176843" y="807439"/>
                  <a:pt x="1176599" y="809880"/>
                  <a:pt x="1177575" y="811345"/>
                </a:cubicBezTo>
                <a:cubicBezTo>
                  <a:pt x="1179039" y="811589"/>
                  <a:pt x="1179039" y="810368"/>
                  <a:pt x="1180260" y="810856"/>
                </a:cubicBezTo>
                <a:cubicBezTo>
                  <a:pt x="1179284" y="809392"/>
                  <a:pt x="1178307" y="808171"/>
                  <a:pt x="1178307" y="806463"/>
                </a:cubicBezTo>
                <a:close/>
                <a:moveTo>
                  <a:pt x="723818" y="806217"/>
                </a:moveTo>
                <a:cubicBezTo>
                  <a:pt x="724062" y="805973"/>
                  <a:pt x="724550" y="805973"/>
                  <a:pt x="724795" y="806217"/>
                </a:cubicBezTo>
                <a:cubicBezTo>
                  <a:pt x="728212" y="808170"/>
                  <a:pt x="731141" y="810611"/>
                  <a:pt x="733826" y="813051"/>
                </a:cubicBezTo>
                <a:cubicBezTo>
                  <a:pt x="735778" y="814516"/>
                  <a:pt x="737731" y="815981"/>
                  <a:pt x="739684" y="817689"/>
                </a:cubicBezTo>
                <a:cubicBezTo>
                  <a:pt x="739928" y="817933"/>
                  <a:pt x="739928" y="818177"/>
                  <a:pt x="739684" y="818666"/>
                </a:cubicBezTo>
                <a:cubicBezTo>
                  <a:pt x="739684" y="818421"/>
                  <a:pt x="739196" y="818910"/>
                  <a:pt x="738951" y="818910"/>
                </a:cubicBezTo>
                <a:cubicBezTo>
                  <a:pt x="738951" y="818910"/>
                  <a:pt x="738708" y="818910"/>
                  <a:pt x="738464" y="818421"/>
                </a:cubicBezTo>
                <a:cubicBezTo>
                  <a:pt x="736511" y="817201"/>
                  <a:pt x="734558" y="815492"/>
                  <a:pt x="732849" y="814028"/>
                </a:cubicBezTo>
                <a:cubicBezTo>
                  <a:pt x="730165" y="811831"/>
                  <a:pt x="727235" y="809390"/>
                  <a:pt x="724062" y="807193"/>
                </a:cubicBezTo>
                <a:cubicBezTo>
                  <a:pt x="723818" y="807193"/>
                  <a:pt x="723574" y="806705"/>
                  <a:pt x="723818" y="806217"/>
                </a:cubicBezTo>
                <a:close/>
                <a:moveTo>
                  <a:pt x="1083480" y="805852"/>
                </a:moveTo>
                <a:cubicBezTo>
                  <a:pt x="1081588" y="805730"/>
                  <a:pt x="1079574" y="806462"/>
                  <a:pt x="1079452" y="807927"/>
                </a:cubicBezTo>
                <a:cubicBezTo>
                  <a:pt x="1080184" y="809880"/>
                  <a:pt x="1084822" y="810124"/>
                  <a:pt x="1086775" y="808904"/>
                </a:cubicBezTo>
                <a:cubicBezTo>
                  <a:pt x="1087141" y="806951"/>
                  <a:pt x="1085371" y="805974"/>
                  <a:pt x="1083480" y="805852"/>
                </a:cubicBezTo>
                <a:close/>
                <a:moveTo>
                  <a:pt x="1111916" y="805486"/>
                </a:moveTo>
                <a:lnTo>
                  <a:pt x="1111428" y="805730"/>
                </a:lnTo>
                <a:lnTo>
                  <a:pt x="1110939" y="806218"/>
                </a:lnTo>
                <a:lnTo>
                  <a:pt x="1110695" y="806218"/>
                </a:lnTo>
                <a:lnTo>
                  <a:pt x="1110532" y="806136"/>
                </a:lnTo>
                <a:lnTo>
                  <a:pt x="1110695" y="806463"/>
                </a:lnTo>
                <a:cubicBezTo>
                  <a:pt x="1110695" y="806951"/>
                  <a:pt x="1110695" y="807439"/>
                  <a:pt x="1110695" y="807927"/>
                </a:cubicBezTo>
                <a:cubicBezTo>
                  <a:pt x="1111428" y="808904"/>
                  <a:pt x="1113624" y="807683"/>
                  <a:pt x="1113624" y="805975"/>
                </a:cubicBezTo>
                <a:cubicBezTo>
                  <a:pt x="1113380" y="805731"/>
                  <a:pt x="1112892" y="805486"/>
                  <a:pt x="1111916" y="805486"/>
                </a:cubicBezTo>
                <a:close/>
                <a:moveTo>
                  <a:pt x="1187338" y="805242"/>
                </a:moveTo>
                <a:cubicBezTo>
                  <a:pt x="1186362" y="811589"/>
                  <a:pt x="1192953" y="817691"/>
                  <a:pt x="1192953" y="823793"/>
                </a:cubicBezTo>
                <a:cubicBezTo>
                  <a:pt x="1194173" y="825013"/>
                  <a:pt x="1196858" y="825258"/>
                  <a:pt x="1198322" y="825990"/>
                </a:cubicBezTo>
                <a:lnTo>
                  <a:pt x="1198444" y="826233"/>
                </a:lnTo>
                <a:lnTo>
                  <a:pt x="1199055" y="825744"/>
                </a:lnTo>
                <a:lnTo>
                  <a:pt x="1199484" y="825851"/>
                </a:lnTo>
                <a:lnTo>
                  <a:pt x="1202228" y="823793"/>
                </a:lnTo>
                <a:cubicBezTo>
                  <a:pt x="1198322" y="822328"/>
                  <a:pt x="1199299" y="815982"/>
                  <a:pt x="1195150" y="814274"/>
                </a:cubicBezTo>
                <a:lnTo>
                  <a:pt x="1194765" y="815235"/>
                </a:lnTo>
                <a:lnTo>
                  <a:pt x="1195150" y="817934"/>
                </a:lnTo>
                <a:cubicBezTo>
                  <a:pt x="1195150" y="819154"/>
                  <a:pt x="1195150" y="819886"/>
                  <a:pt x="1195638" y="820375"/>
                </a:cubicBezTo>
                <a:cubicBezTo>
                  <a:pt x="1195638" y="821107"/>
                  <a:pt x="1195638" y="821595"/>
                  <a:pt x="1195150" y="821595"/>
                </a:cubicBezTo>
                <a:lnTo>
                  <a:pt x="1195150" y="823303"/>
                </a:lnTo>
                <a:cubicBezTo>
                  <a:pt x="1194661" y="822327"/>
                  <a:pt x="1192953" y="822815"/>
                  <a:pt x="1193441" y="820862"/>
                </a:cubicBezTo>
                <a:lnTo>
                  <a:pt x="1194097" y="820993"/>
                </a:lnTo>
                <a:lnTo>
                  <a:pt x="1193441" y="817934"/>
                </a:lnTo>
                <a:cubicBezTo>
                  <a:pt x="1193441" y="816957"/>
                  <a:pt x="1193441" y="815981"/>
                  <a:pt x="1193441" y="815493"/>
                </a:cubicBezTo>
                <a:lnTo>
                  <a:pt x="1193441" y="814957"/>
                </a:lnTo>
                <a:lnTo>
                  <a:pt x="1192953" y="814762"/>
                </a:lnTo>
                <a:cubicBezTo>
                  <a:pt x="1191244" y="814762"/>
                  <a:pt x="1192464" y="811345"/>
                  <a:pt x="1194173" y="811833"/>
                </a:cubicBezTo>
                <a:cubicBezTo>
                  <a:pt x="1194661" y="810368"/>
                  <a:pt x="1192953" y="810856"/>
                  <a:pt x="1192953" y="809636"/>
                </a:cubicBezTo>
                <a:lnTo>
                  <a:pt x="1193362" y="809554"/>
                </a:lnTo>
                <a:lnTo>
                  <a:pt x="1192953" y="809391"/>
                </a:lnTo>
                <a:lnTo>
                  <a:pt x="1192360" y="809153"/>
                </a:lnTo>
                <a:lnTo>
                  <a:pt x="1191244" y="811833"/>
                </a:lnTo>
                <a:cubicBezTo>
                  <a:pt x="1190756" y="808904"/>
                  <a:pt x="1189047" y="806951"/>
                  <a:pt x="1187338" y="805242"/>
                </a:cubicBezTo>
                <a:close/>
                <a:moveTo>
                  <a:pt x="970834" y="803778"/>
                </a:moveTo>
                <a:cubicBezTo>
                  <a:pt x="970834" y="804266"/>
                  <a:pt x="970834" y="804998"/>
                  <a:pt x="970834" y="805975"/>
                </a:cubicBezTo>
                <a:cubicBezTo>
                  <a:pt x="974983" y="806951"/>
                  <a:pt x="974495" y="813053"/>
                  <a:pt x="980597" y="812077"/>
                </a:cubicBezTo>
                <a:cubicBezTo>
                  <a:pt x="979864" y="806707"/>
                  <a:pt x="975227" y="805486"/>
                  <a:pt x="970834" y="803778"/>
                </a:cubicBezTo>
                <a:close/>
                <a:moveTo>
                  <a:pt x="1028194" y="803044"/>
                </a:moveTo>
                <a:lnTo>
                  <a:pt x="1027826" y="803290"/>
                </a:lnTo>
                <a:lnTo>
                  <a:pt x="1027950" y="803290"/>
                </a:lnTo>
                <a:lnTo>
                  <a:pt x="1028926" y="803290"/>
                </a:lnTo>
                <a:lnTo>
                  <a:pt x="1029090" y="803044"/>
                </a:lnTo>
                <a:close/>
                <a:moveTo>
                  <a:pt x="1198567" y="802557"/>
                </a:moveTo>
                <a:cubicBezTo>
                  <a:pt x="1198567" y="803046"/>
                  <a:pt x="1198567" y="803534"/>
                  <a:pt x="1198567" y="803778"/>
                </a:cubicBezTo>
                <a:cubicBezTo>
                  <a:pt x="1199055" y="803778"/>
                  <a:pt x="1199055" y="803778"/>
                  <a:pt x="1199543" y="803778"/>
                </a:cubicBezTo>
                <a:cubicBezTo>
                  <a:pt x="1199543" y="803534"/>
                  <a:pt x="1199543" y="803046"/>
                  <a:pt x="1199543" y="802557"/>
                </a:cubicBezTo>
                <a:cubicBezTo>
                  <a:pt x="1199055" y="802557"/>
                  <a:pt x="1199055" y="802557"/>
                  <a:pt x="1198567" y="802557"/>
                </a:cubicBezTo>
                <a:close/>
                <a:moveTo>
                  <a:pt x="458983" y="802557"/>
                </a:moveTo>
                <a:cubicBezTo>
                  <a:pt x="458983" y="803534"/>
                  <a:pt x="459716" y="803778"/>
                  <a:pt x="459960" y="803778"/>
                </a:cubicBezTo>
                <a:cubicBezTo>
                  <a:pt x="465574" y="805731"/>
                  <a:pt x="468991" y="809636"/>
                  <a:pt x="473141" y="813297"/>
                </a:cubicBezTo>
                <a:cubicBezTo>
                  <a:pt x="473141" y="812809"/>
                  <a:pt x="473141" y="812321"/>
                  <a:pt x="473141" y="812077"/>
                </a:cubicBezTo>
                <a:lnTo>
                  <a:pt x="473294" y="811924"/>
                </a:lnTo>
                <a:lnTo>
                  <a:pt x="472653" y="810855"/>
                </a:lnTo>
                <a:cubicBezTo>
                  <a:pt x="472409" y="809879"/>
                  <a:pt x="472409" y="809391"/>
                  <a:pt x="471920" y="808903"/>
                </a:cubicBezTo>
                <a:lnTo>
                  <a:pt x="471866" y="808635"/>
                </a:lnTo>
                <a:close/>
                <a:moveTo>
                  <a:pt x="1349900" y="802069"/>
                </a:moveTo>
                <a:cubicBezTo>
                  <a:pt x="1348680" y="806951"/>
                  <a:pt x="1349168" y="812077"/>
                  <a:pt x="1351853" y="816226"/>
                </a:cubicBezTo>
                <a:cubicBezTo>
                  <a:pt x="1355758" y="816226"/>
                  <a:pt x="1353074" y="813053"/>
                  <a:pt x="1353074" y="812077"/>
                </a:cubicBezTo>
                <a:cubicBezTo>
                  <a:pt x="1353074" y="811833"/>
                  <a:pt x="1354294" y="811589"/>
                  <a:pt x="1354294" y="810612"/>
                </a:cubicBezTo>
                <a:cubicBezTo>
                  <a:pt x="1353561" y="807683"/>
                  <a:pt x="1351365" y="803778"/>
                  <a:pt x="1349900" y="802069"/>
                </a:cubicBezTo>
                <a:close/>
                <a:moveTo>
                  <a:pt x="1187094" y="802069"/>
                </a:moveTo>
                <a:cubicBezTo>
                  <a:pt x="1187094" y="802557"/>
                  <a:pt x="1187094" y="803046"/>
                  <a:pt x="1187094" y="803046"/>
                </a:cubicBezTo>
                <a:cubicBezTo>
                  <a:pt x="1187583" y="803046"/>
                  <a:pt x="1187583" y="803778"/>
                  <a:pt x="1188071" y="803778"/>
                </a:cubicBezTo>
                <a:cubicBezTo>
                  <a:pt x="1188071" y="803046"/>
                  <a:pt x="1188071" y="801825"/>
                  <a:pt x="1187094" y="802069"/>
                </a:cubicBezTo>
                <a:close/>
                <a:moveTo>
                  <a:pt x="1062122" y="802069"/>
                </a:moveTo>
                <a:cubicBezTo>
                  <a:pt x="1061634" y="803778"/>
                  <a:pt x="1059681" y="803778"/>
                  <a:pt x="1060169" y="805975"/>
                </a:cubicBezTo>
                <a:cubicBezTo>
                  <a:pt x="1062366" y="806951"/>
                  <a:pt x="1064807" y="804022"/>
                  <a:pt x="1067980" y="804266"/>
                </a:cubicBezTo>
                <a:cubicBezTo>
                  <a:pt x="1067492" y="802069"/>
                  <a:pt x="1064075" y="802557"/>
                  <a:pt x="1062122" y="802069"/>
                </a:cubicBezTo>
                <a:close/>
                <a:moveTo>
                  <a:pt x="1096294" y="801825"/>
                </a:moveTo>
                <a:cubicBezTo>
                  <a:pt x="1095562" y="802557"/>
                  <a:pt x="1094097" y="802802"/>
                  <a:pt x="1092389" y="802802"/>
                </a:cubicBezTo>
                <a:cubicBezTo>
                  <a:pt x="1092877" y="805975"/>
                  <a:pt x="1096050" y="808416"/>
                  <a:pt x="1098735" y="807439"/>
                </a:cubicBezTo>
                <a:cubicBezTo>
                  <a:pt x="1097514" y="805975"/>
                  <a:pt x="1098491" y="802069"/>
                  <a:pt x="1096294" y="801825"/>
                </a:cubicBezTo>
                <a:close/>
                <a:moveTo>
                  <a:pt x="1248177" y="801581"/>
                </a:moveTo>
                <a:lnTo>
                  <a:pt x="1247873" y="801824"/>
                </a:lnTo>
                <a:lnTo>
                  <a:pt x="1247384" y="801824"/>
                </a:lnTo>
                <a:lnTo>
                  <a:pt x="1247384" y="801825"/>
                </a:lnTo>
                <a:cubicBezTo>
                  <a:pt x="1246408" y="804510"/>
                  <a:pt x="1246896" y="808904"/>
                  <a:pt x="1246408" y="811833"/>
                </a:cubicBezTo>
                <a:cubicBezTo>
                  <a:pt x="1245187" y="810856"/>
                  <a:pt x="1242990" y="810856"/>
                  <a:pt x="1243479" y="813053"/>
                </a:cubicBezTo>
                <a:cubicBezTo>
                  <a:pt x="1245675" y="814030"/>
                  <a:pt x="1247384" y="815738"/>
                  <a:pt x="1251045" y="815494"/>
                </a:cubicBezTo>
                <a:cubicBezTo>
                  <a:pt x="1250069" y="811100"/>
                  <a:pt x="1251533" y="808171"/>
                  <a:pt x="1248360" y="805242"/>
                </a:cubicBezTo>
                <a:cubicBezTo>
                  <a:pt x="1248848" y="804266"/>
                  <a:pt x="1248848" y="802557"/>
                  <a:pt x="1248360" y="801825"/>
                </a:cubicBezTo>
                <a:close/>
                <a:moveTo>
                  <a:pt x="695748" y="801337"/>
                </a:moveTo>
                <a:cubicBezTo>
                  <a:pt x="688913" y="801337"/>
                  <a:pt x="695015" y="806219"/>
                  <a:pt x="694771" y="810124"/>
                </a:cubicBezTo>
                <a:cubicBezTo>
                  <a:pt x="697701" y="809636"/>
                  <a:pt x="695992" y="803778"/>
                  <a:pt x="695748" y="801337"/>
                </a:cubicBezTo>
                <a:close/>
                <a:moveTo>
                  <a:pt x="1129531" y="801172"/>
                </a:moveTo>
                <a:lnTo>
                  <a:pt x="1128514" y="801580"/>
                </a:lnTo>
                <a:lnTo>
                  <a:pt x="1124861" y="802869"/>
                </a:lnTo>
                <a:lnTo>
                  <a:pt x="1124914" y="805150"/>
                </a:lnTo>
                <a:cubicBezTo>
                  <a:pt x="1125463" y="805791"/>
                  <a:pt x="1126073" y="806340"/>
                  <a:pt x="1125340" y="807195"/>
                </a:cubicBezTo>
                <a:cubicBezTo>
                  <a:pt x="1128270" y="807439"/>
                  <a:pt x="1130466" y="806707"/>
                  <a:pt x="1130955" y="804022"/>
                </a:cubicBezTo>
                <a:cubicBezTo>
                  <a:pt x="1129002" y="804754"/>
                  <a:pt x="1130222" y="802313"/>
                  <a:pt x="1129978" y="801337"/>
                </a:cubicBezTo>
                <a:cubicBezTo>
                  <a:pt x="1129734" y="801337"/>
                  <a:pt x="1129734" y="801337"/>
                  <a:pt x="1129490" y="801337"/>
                </a:cubicBezTo>
                <a:close/>
                <a:moveTo>
                  <a:pt x="1142671" y="800361"/>
                </a:moveTo>
                <a:cubicBezTo>
                  <a:pt x="1142671" y="803046"/>
                  <a:pt x="1142915" y="804510"/>
                  <a:pt x="1143891" y="805975"/>
                </a:cubicBezTo>
                <a:cubicBezTo>
                  <a:pt x="1145600" y="805975"/>
                  <a:pt x="1147308" y="805975"/>
                  <a:pt x="1147308" y="804266"/>
                </a:cubicBezTo>
                <a:cubicBezTo>
                  <a:pt x="1146332" y="803046"/>
                  <a:pt x="1145844" y="803534"/>
                  <a:pt x="1144379" y="803778"/>
                </a:cubicBezTo>
                <a:cubicBezTo>
                  <a:pt x="1144623" y="801825"/>
                  <a:pt x="1143891" y="801093"/>
                  <a:pt x="1142671" y="800361"/>
                </a:cubicBezTo>
                <a:close/>
                <a:moveTo>
                  <a:pt x="1109557" y="800359"/>
                </a:moveTo>
                <a:lnTo>
                  <a:pt x="1108513" y="800751"/>
                </a:lnTo>
                <a:lnTo>
                  <a:pt x="1108987" y="805486"/>
                </a:lnTo>
                <a:lnTo>
                  <a:pt x="1110451" y="805486"/>
                </a:lnTo>
                <a:lnTo>
                  <a:pt x="1110451" y="805485"/>
                </a:lnTo>
                <a:lnTo>
                  <a:pt x="1111183" y="804997"/>
                </a:lnTo>
                <a:lnTo>
                  <a:pt x="1111574" y="804802"/>
                </a:lnTo>
                <a:lnTo>
                  <a:pt x="1109475" y="800605"/>
                </a:lnTo>
                <a:close/>
                <a:moveTo>
                  <a:pt x="1189291" y="800117"/>
                </a:moveTo>
                <a:cubicBezTo>
                  <a:pt x="1189291" y="800605"/>
                  <a:pt x="1189291" y="800849"/>
                  <a:pt x="1189291" y="801337"/>
                </a:cubicBezTo>
                <a:cubicBezTo>
                  <a:pt x="1189779" y="801337"/>
                  <a:pt x="1190512" y="801337"/>
                  <a:pt x="1191000" y="801337"/>
                </a:cubicBezTo>
                <a:cubicBezTo>
                  <a:pt x="1191000" y="800849"/>
                  <a:pt x="1191000" y="800605"/>
                  <a:pt x="1191000" y="800117"/>
                </a:cubicBezTo>
                <a:cubicBezTo>
                  <a:pt x="1190512" y="800117"/>
                  <a:pt x="1189779" y="800117"/>
                  <a:pt x="1189291" y="800117"/>
                </a:cubicBezTo>
                <a:close/>
                <a:moveTo>
                  <a:pt x="1044305" y="800115"/>
                </a:moveTo>
                <a:lnTo>
                  <a:pt x="1043605" y="800535"/>
                </a:lnTo>
                <a:lnTo>
                  <a:pt x="1043815" y="800605"/>
                </a:lnTo>
                <a:cubicBezTo>
                  <a:pt x="1042839" y="802069"/>
                  <a:pt x="1041863" y="804510"/>
                  <a:pt x="1042839" y="806463"/>
                </a:cubicBezTo>
                <a:cubicBezTo>
                  <a:pt x="1043815" y="807439"/>
                  <a:pt x="1046744" y="806951"/>
                  <a:pt x="1047965" y="806463"/>
                </a:cubicBezTo>
                <a:cubicBezTo>
                  <a:pt x="1048209" y="803046"/>
                  <a:pt x="1045524" y="802069"/>
                  <a:pt x="1044304" y="800117"/>
                </a:cubicBezTo>
                <a:close/>
                <a:moveTo>
                  <a:pt x="1249092" y="799384"/>
                </a:moveTo>
                <a:lnTo>
                  <a:pt x="1247389" y="800115"/>
                </a:lnTo>
                <a:lnTo>
                  <a:pt x="1247873" y="800115"/>
                </a:lnTo>
                <a:lnTo>
                  <a:pt x="1247874" y="800116"/>
                </a:lnTo>
                <a:close/>
                <a:moveTo>
                  <a:pt x="1018919" y="799384"/>
                </a:moveTo>
                <a:cubicBezTo>
                  <a:pt x="1019163" y="799873"/>
                  <a:pt x="1019651" y="799873"/>
                  <a:pt x="1019651" y="800117"/>
                </a:cubicBezTo>
                <a:cubicBezTo>
                  <a:pt x="1019895" y="800117"/>
                  <a:pt x="1020383" y="800117"/>
                  <a:pt x="1020627" y="800117"/>
                </a:cubicBezTo>
                <a:cubicBezTo>
                  <a:pt x="1021359" y="798896"/>
                  <a:pt x="1018674" y="798652"/>
                  <a:pt x="1018919" y="799384"/>
                </a:cubicBezTo>
                <a:close/>
                <a:moveTo>
                  <a:pt x="1002077" y="799383"/>
                </a:moveTo>
                <a:lnTo>
                  <a:pt x="1002077" y="799384"/>
                </a:lnTo>
                <a:cubicBezTo>
                  <a:pt x="1002077" y="799873"/>
                  <a:pt x="1001344" y="799384"/>
                  <a:pt x="1001344" y="800117"/>
                </a:cubicBezTo>
                <a:cubicBezTo>
                  <a:pt x="1001832" y="800849"/>
                  <a:pt x="1003541" y="800605"/>
                  <a:pt x="1003297" y="802313"/>
                </a:cubicBezTo>
                <a:cubicBezTo>
                  <a:pt x="1004518" y="801825"/>
                  <a:pt x="1007447" y="802313"/>
                  <a:pt x="1007203" y="800117"/>
                </a:cubicBezTo>
                <a:cubicBezTo>
                  <a:pt x="1005494" y="800117"/>
                  <a:pt x="1003785" y="799873"/>
                  <a:pt x="1002809" y="799384"/>
                </a:cubicBezTo>
                <a:lnTo>
                  <a:pt x="1002810" y="799383"/>
                </a:lnTo>
                <a:close/>
                <a:moveTo>
                  <a:pt x="477107" y="798835"/>
                </a:moveTo>
                <a:cubicBezTo>
                  <a:pt x="472957" y="796882"/>
                  <a:pt x="468625" y="796333"/>
                  <a:pt x="465330" y="799873"/>
                </a:cubicBezTo>
                <a:cubicBezTo>
                  <a:pt x="468503" y="801581"/>
                  <a:pt x="471188" y="804022"/>
                  <a:pt x="472652" y="807195"/>
                </a:cubicBezTo>
                <a:lnTo>
                  <a:pt x="472427" y="807532"/>
                </a:lnTo>
                <a:lnTo>
                  <a:pt x="472896" y="807438"/>
                </a:lnTo>
                <a:cubicBezTo>
                  <a:pt x="473629" y="808170"/>
                  <a:pt x="474361" y="808903"/>
                  <a:pt x="474605" y="809879"/>
                </a:cubicBezTo>
                <a:cubicBezTo>
                  <a:pt x="474849" y="810367"/>
                  <a:pt x="474849" y="810855"/>
                  <a:pt x="475093" y="810855"/>
                </a:cubicBezTo>
                <a:cubicBezTo>
                  <a:pt x="475337" y="811588"/>
                  <a:pt x="475093" y="812076"/>
                  <a:pt x="474849" y="812320"/>
                </a:cubicBezTo>
                <a:lnTo>
                  <a:pt x="474549" y="812420"/>
                </a:lnTo>
                <a:lnTo>
                  <a:pt x="476802" y="821840"/>
                </a:lnTo>
                <a:cubicBezTo>
                  <a:pt x="482416" y="819399"/>
                  <a:pt x="488518" y="816959"/>
                  <a:pt x="492423" y="812809"/>
                </a:cubicBezTo>
                <a:lnTo>
                  <a:pt x="492790" y="812931"/>
                </a:lnTo>
                <a:lnTo>
                  <a:pt x="492424" y="811832"/>
                </a:lnTo>
                <a:cubicBezTo>
                  <a:pt x="491447" y="809391"/>
                  <a:pt x="490471" y="807438"/>
                  <a:pt x="488274" y="805974"/>
                </a:cubicBezTo>
                <a:lnTo>
                  <a:pt x="488152" y="805486"/>
                </a:lnTo>
                <a:lnTo>
                  <a:pt x="487786" y="806219"/>
                </a:lnTo>
                <a:cubicBezTo>
                  <a:pt x="485223" y="804144"/>
                  <a:pt x="481256" y="800788"/>
                  <a:pt x="477107" y="798835"/>
                </a:cubicBezTo>
                <a:close/>
                <a:moveTo>
                  <a:pt x="1107034" y="798652"/>
                </a:moveTo>
                <a:lnTo>
                  <a:pt x="1108297" y="799916"/>
                </a:lnTo>
                <a:lnTo>
                  <a:pt x="1108702" y="799764"/>
                </a:lnTo>
                <a:close/>
                <a:moveTo>
                  <a:pt x="140695" y="798566"/>
                </a:moveTo>
                <a:lnTo>
                  <a:pt x="141182" y="799384"/>
                </a:lnTo>
                <a:lnTo>
                  <a:pt x="140695" y="799384"/>
                </a:lnTo>
                <a:close/>
                <a:moveTo>
                  <a:pt x="141671" y="798408"/>
                </a:moveTo>
                <a:lnTo>
                  <a:pt x="142090" y="799140"/>
                </a:lnTo>
                <a:lnTo>
                  <a:pt x="142403" y="799140"/>
                </a:lnTo>
                <a:cubicBezTo>
                  <a:pt x="142403" y="799140"/>
                  <a:pt x="142403" y="798652"/>
                  <a:pt x="142403" y="798408"/>
                </a:cubicBezTo>
                <a:close/>
                <a:moveTo>
                  <a:pt x="1041131" y="798164"/>
                </a:moveTo>
                <a:cubicBezTo>
                  <a:pt x="1041131" y="799384"/>
                  <a:pt x="1042107" y="799384"/>
                  <a:pt x="1043327" y="799384"/>
                </a:cubicBezTo>
                <a:lnTo>
                  <a:pt x="1043241" y="799728"/>
                </a:lnTo>
                <a:lnTo>
                  <a:pt x="1043815" y="799384"/>
                </a:lnTo>
                <a:close/>
                <a:moveTo>
                  <a:pt x="955456" y="797432"/>
                </a:moveTo>
                <a:cubicBezTo>
                  <a:pt x="955700" y="797432"/>
                  <a:pt x="956189" y="797432"/>
                  <a:pt x="956189" y="798164"/>
                </a:cubicBezTo>
                <a:cubicBezTo>
                  <a:pt x="956432" y="798164"/>
                  <a:pt x="956676" y="798164"/>
                  <a:pt x="957165" y="798164"/>
                </a:cubicBezTo>
                <a:cubicBezTo>
                  <a:pt x="957897" y="796699"/>
                  <a:pt x="955212" y="796455"/>
                  <a:pt x="955456" y="797432"/>
                </a:cubicBezTo>
                <a:close/>
                <a:moveTo>
                  <a:pt x="1270689" y="797430"/>
                </a:moveTo>
                <a:lnTo>
                  <a:pt x="1271304" y="797676"/>
                </a:lnTo>
                <a:lnTo>
                  <a:pt x="1271120" y="797430"/>
                </a:lnTo>
                <a:close/>
                <a:moveTo>
                  <a:pt x="1023800" y="797188"/>
                </a:moveTo>
                <a:cubicBezTo>
                  <a:pt x="1023800" y="799140"/>
                  <a:pt x="1020871" y="802557"/>
                  <a:pt x="1027462" y="802313"/>
                </a:cubicBezTo>
                <a:lnTo>
                  <a:pt x="1027437" y="802414"/>
                </a:lnTo>
                <a:lnTo>
                  <a:pt x="1027950" y="802312"/>
                </a:lnTo>
                <a:lnTo>
                  <a:pt x="1028438" y="802190"/>
                </a:lnTo>
                <a:lnTo>
                  <a:pt x="1028438" y="797188"/>
                </a:lnTo>
                <a:cubicBezTo>
                  <a:pt x="1026241" y="796699"/>
                  <a:pt x="1025265" y="798652"/>
                  <a:pt x="1023800" y="797188"/>
                </a:cubicBezTo>
                <a:close/>
                <a:moveTo>
                  <a:pt x="1073594" y="796943"/>
                </a:moveTo>
                <a:cubicBezTo>
                  <a:pt x="1073838" y="799384"/>
                  <a:pt x="1079941" y="799873"/>
                  <a:pt x="1080917" y="798164"/>
                </a:cubicBezTo>
                <a:cubicBezTo>
                  <a:pt x="1078232" y="796943"/>
                  <a:pt x="1076767" y="797432"/>
                  <a:pt x="1073594" y="796943"/>
                </a:cubicBezTo>
                <a:close/>
                <a:moveTo>
                  <a:pt x="985479" y="796943"/>
                </a:moveTo>
                <a:cubicBezTo>
                  <a:pt x="985479" y="797920"/>
                  <a:pt x="984991" y="797920"/>
                  <a:pt x="984991" y="798652"/>
                </a:cubicBezTo>
                <a:lnTo>
                  <a:pt x="984937" y="798625"/>
                </a:lnTo>
                <a:lnTo>
                  <a:pt x="984746" y="799384"/>
                </a:lnTo>
                <a:lnTo>
                  <a:pt x="984991" y="799384"/>
                </a:lnTo>
                <a:cubicBezTo>
                  <a:pt x="985235" y="799384"/>
                  <a:pt x="985723" y="799873"/>
                  <a:pt x="986455" y="799384"/>
                </a:cubicBezTo>
                <a:cubicBezTo>
                  <a:pt x="987676" y="798652"/>
                  <a:pt x="986455" y="797432"/>
                  <a:pt x="985479" y="796943"/>
                </a:cubicBezTo>
                <a:close/>
                <a:moveTo>
                  <a:pt x="978888" y="796943"/>
                </a:moveTo>
                <a:lnTo>
                  <a:pt x="983842" y="798594"/>
                </a:lnTo>
                <a:lnTo>
                  <a:pt x="984014" y="798164"/>
                </a:lnTo>
                <a:close/>
                <a:moveTo>
                  <a:pt x="1171473" y="796454"/>
                </a:moveTo>
                <a:lnTo>
                  <a:pt x="1171473" y="796455"/>
                </a:lnTo>
                <a:cubicBezTo>
                  <a:pt x="1169764" y="798164"/>
                  <a:pt x="1169276" y="796455"/>
                  <a:pt x="1166835" y="796455"/>
                </a:cubicBezTo>
                <a:cubicBezTo>
                  <a:pt x="1166835" y="797432"/>
                  <a:pt x="1166835" y="798164"/>
                  <a:pt x="1166835" y="799384"/>
                </a:cubicBezTo>
                <a:cubicBezTo>
                  <a:pt x="1169764" y="800117"/>
                  <a:pt x="1172449" y="802557"/>
                  <a:pt x="1175134" y="800605"/>
                </a:cubicBezTo>
                <a:cubicBezTo>
                  <a:pt x="1175134" y="798408"/>
                  <a:pt x="1173182" y="798164"/>
                  <a:pt x="1172449" y="796455"/>
                </a:cubicBezTo>
                <a:lnTo>
                  <a:pt x="1172449" y="796454"/>
                </a:lnTo>
                <a:close/>
                <a:moveTo>
                  <a:pt x="912253" y="796454"/>
                </a:moveTo>
                <a:lnTo>
                  <a:pt x="913474" y="796942"/>
                </a:lnTo>
                <a:lnTo>
                  <a:pt x="913962" y="797919"/>
                </a:lnTo>
                <a:lnTo>
                  <a:pt x="913718" y="798895"/>
                </a:lnTo>
                <a:lnTo>
                  <a:pt x="913474" y="798895"/>
                </a:lnTo>
                <a:lnTo>
                  <a:pt x="912741" y="798651"/>
                </a:lnTo>
                <a:lnTo>
                  <a:pt x="912009" y="797430"/>
                </a:lnTo>
                <a:close/>
                <a:moveTo>
                  <a:pt x="563696" y="795967"/>
                </a:moveTo>
                <a:cubicBezTo>
                  <a:pt x="563696" y="796211"/>
                  <a:pt x="563696" y="796699"/>
                  <a:pt x="563696" y="796943"/>
                </a:cubicBezTo>
                <a:cubicBezTo>
                  <a:pt x="563941" y="796943"/>
                  <a:pt x="564429" y="796943"/>
                  <a:pt x="564673" y="796943"/>
                </a:cubicBezTo>
                <a:cubicBezTo>
                  <a:pt x="564673" y="796699"/>
                  <a:pt x="564673" y="796211"/>
                  <a:pt x="564673" y="795967"/>
                </a:cubicBezTo>
                <a:cubicBezTo>
                  <a:pt x="564429" y="795967"/>
                  <a:pt x="563941" y="795967"/>
                  <a:pt x="563696" y="795967"/>
                </a:cubicBezTo>
                <a:close/>
                <a:moveTo>
                  <a:pt x="833413" y="795723"/>
                </a:moveTo>
                <a:cubicBezTo>
                  <a:pt x="834633" y="801337"/>
                  <a:pt x="840735" y="802557"/>
                  <a:pt x="846838" y="804022"/>
                </a:cubicBezTo>
                <a:cubicBezTo>
                  <a:pt x="846349" y="807683"/>
                  <a:pt x="851719" y="807683"/>
                  <a:pt x="854160" y="809636"/>
                </a:cubicBezTo>
                <a:lnTo>
                  <a:pt x="854005" y="809740"/>
                </a:lnTo>
                <a:lnTo>
                  <a:pt x="897852" y="828429"/>
                </a:lnTo>
                <a:cubicBezTo>
                  <a:pt x="907859" y="832334"/>
                  <a:pt x="918111" y="836240"/>
                  <a:pt x="928363" y="840877"/>
                </a:cubicBezTo>
                <a:cubicBezTo>
                  <a:pt x="928850" y="840877"/>
                  <a:pt x="928850" y="841366"/>
                  <a:pt x="928850" y="842098"/>
                </a:cubicBezTo>
                <a:cubicBezTo>
                  <a:pt x="928606" y="842342"/>
                  <a:pt x="928363" y="842586"/>
                  <a:pt x="928118" y="842586"/>
                </a:cubicBezTo>
                <a:cubicBezTo>
                  <a:pt x="927874" y="842586"/>
                  <a:pt x="927874" y="842586"/>
                  <a:pt x="927630" y="842586"/>
                </a:cubicBezTo>
                <a:cubicBezTo>
                  <a:pt x="917623" y="838437"/>
                  <a:pt x="907127" y="834043"/>
                  <a:pt x="897119" y="829894"/>
                </a:cubicBezTo>
                <a:lnTo>
                  <a:pt x="852760" y="810987"/>
                </a:lnTo>
                <a:lnTo>
                  <a:pt x="840003" y="805975"/>
                </a:lnTo>
                <a:lnTo>
                  <a:pt x="849135" y="815106"/>
                </a:lnTo>
                <a:lnTo>
                  <a:pt x="884183" y="829650"/>
                </a:lnTo>
                <a:lnTo>
                  <a:pt x="918638" y="844208"/>
                </a:lnTo>
                <a:lnTo>
                  <a:pt x="918599" y="844052"/>
                </a:lnTo>
                <a:cubicBezTo>
                  <a:pt x="926898" y="846737"/>
                  <a:pt x="935197" y="848934"/>
                  <a:pt x="943008" y="852351"/>
                </a:cubicBezTo>
                <a:cubicBezTo>
                  <a:pt x="940567" y="847958"/>
                  <a:pt x="936417" y="845029"/>
                  <a:pt x="933000" y="841367"/>
                </a:cubicBezTo>
                <a:cubicBezTo>
                  <a:pt x="929339" y="837950"/>
                  <a:pt x="926410" y="834289"/>
                  <a:pt x="922992" y="830383"/>
                </a:cubicBezTo>
                <a:lnTo>
                  <a:pt x="915720" y="827428"/>
                </a:lnTo>
                <a:lnTo>
                  <a:pt x="915182" y="827697"/>
                </a:lnTo>
                <a:cubicBezTo>
                  <a:pt x="901025" y="822815"/>
                  <a:pt x="887112" y="817201"/>
                  <a:pt x="873687" y="811831"/>
                </a:cubicBezTo>
                <a:cubicBezTo>
                  <a:pt x="865633" y="808170"/>
                  <a:pt x="857334" y="805241"/>
                  <a:pt x="849279" y="801824"/>
                </a:cubicBezTo>
                <a:lnTo>
                  <a:pt x="849146" y="801423"/>
                </a:lnTo>
                <a:close/>
                <a:moveTo>
                  <a:pt x="993961" y="795418"/>
                </a:moveTo>
                <a:cubicBezTo>
                  <a:pt x="992923" y="795479"/>
                  <a:pt x="991459" y="796089"/>
                  <a:pt x="990117" y="795967"/>
                </a:cubicBezTo>
                <a:cubicBezTo>
                  <a:pt x="989872" y="799384"/>
                  <a:pt x="993045" y="798652"/>
                  <a:pt x="995242" y="798164"/>
                </a:cubicBezTo>
                <a:cubicBezTo>
                  <a:pt x="995608" y="795845"/>
                  <a:pt x="994998" y="795357"/>
                  <a:pt x="993961" y="795418"/>
                </a:cubicBezTo>
                <a:close/>
                <a:moveTo>
                  <a:pt x="1002565" y="794685"/>
                </a:moveTo>
                <a:cubicBezTo>
                  <a:pt x="1000673" y="794624"/>
                  <a:pt x="998904" y="795234"/>
                  <a:pt x="998660" y="796943"/>
                </a:cubicBezTo>
                <a:lnTo>
                  <a:pt x="1001819" y="797430"/>
                </a:lnTo>
                <a:lnTo>
                  <a:pt x="1003305" y="797430"/>
                </a:lnTo>
                <a:lnTo>
                  <a:pt x="1007203" y="796455"/>
                </a:lnTo>
                <a:cubicBezTo>
                  <a:pt x="1006471" y="795479"/>
                  <a:pt x="1004457" y="794747"/>
                  <a:pt x="1002565" y="794685"/>
                </a:cubicBezTo>
                <a:close/>
                <a:moveTo>
                  <a:pt x="161380" y="794318"/>
                </a:moveTo>
                <a:lnTo>
                  <a:pt x="161198" y="794501"/>
                </a:lnTo>
                <a:cubicBezTo>
                  <a:pt x="157537" y="793037"/>
                  <a:pt x="154607" y="794989"/>
                  <a:pt x="151434" y="797430"/>
                </a:cubicBezTo>
                <a:lnTo>
                  <a:pt x="149894" y="798089"/>
                </a:lnTo>
                <a:lnTo>
                  <a:pt x="149969" y="798164"/>
                </a:lnTo>
                <a:cubicBezTo>
                  <a:pt x="152655" y="803046"/>
                  <a:pt x="155828" y="806951"/>
                  <a:pt x="159489" y="811345"/>
                </a:cubicBezTo>
                <a:lnTo>
                  <a:pt x="159792" y="811799"/>
                </a:lnTo>
                <a:lnTo>
                  <a:pt x="169985" y="806217"/>
                </a:lnTo>
                <a:cubicBezTo>
                  <a:pt x="170473" y="806217"/>
                  <a:pt x="170717" y="806461"/>
                  <a:pt x="170717" y="806705"/>
                </a:cubicBezTo>
                <a:cubicBezTo>
                  <a:pt x="170717" y="807193"/>
                  <a:pt x="170473" y="807682"/>
                  <a:pt x="170229" y="807682"/>
                </a:cubicBezTo>
                <a:cubicBezTo>
                  <a:pt x="166324" y="807926"/>
                  <a:pt x="161930" y="808658"/>
                  <a:pt x="161198" y="812075"/>
                </a:cubicBezTo>
                <a:lnTo>
                  <a:pt x="161124" y="812112"/>
                </a:lnTo>
                <a:lnTo>
                  <a:pt x="164371" y="817447"/>
                </a:lnTo>
                <a:cubicBezTo>
                  <a:pt x="165836" y="821840"/>
                  <a:pt x="169497" y="823793"/>
                  <a:pt x="171205" y="827454"/>
                </a:cubicBezTo>
                <a:cubicBezTo>
                  <a:pt x="172914" y="827454"/>
                  <a:pt x="173402" y="826478"/>
                  <a:pt x="174623" y="825746"/>
                </a:cubicBezTo>
                <a:cubicBezTo>
                  <a:pt x="175842" y="826478"/>
                  <a:pt x="176575" y="827698"/>
                  <a:pt x="178040" y="827942"/>
                </a:cubicBezTo>
                <a:lnTo>
                  <a:pt x="178284" y="828919"/>
                </a:lnTo>
                <a:lnTo>
                  <a:pt x="178284" y="828429"/>
                </a:lnTo>
                <a:cubicBezTo>
                  <a:pt x="178528" y="827697"/>
                  <a:pt x="178772" y="826965"/>
                  <a:pt x="178772" y="825988"/>
                </a:cubicBezTo>
                <a:lnTo>
                  <a:pt x="180708" y="822974"/>
                </a:lnTo>
                <a:lnTo>
                  <a:pt x="180236" y="822817"/>
                </a:lnTo>
                <a:cubicBezTo>
                  <a:pt x="180480" y="822084"/>
                  <a:pt x="180968" y="821596"/>
                  <a:pt x="181701" y="821352"/>
                </a:cubicBezTo>
                <a:cubicBezTo>
                  <a:pt x="175598" y="811589"/>
                  <a:pt x="171205" y="800361"/>
                  <a:pt x="161442" y="794503"/>
                </a:cubicBezTo>
                <a:close/>
                <a:moveTo>
                  <a:pt x="1125493" y="794106"/>
                </a:moveTo>
                <a:cubicBezTo>
                  <a:pt x="1124242" y="794503"/>
                  <a:pt x="1122900" y="795113"/>
                  <a:pt x="1121191" y="794747"/>
                </a:cubicBezTo>
                <a:cubicBezTo>
                  <a:pt x="1121923" y="798408"/>
                  <a:pt x="1121923" y="799384"/>
                  <a:pt x="1122900" y="801581"/>
                </a:cubicBezTo>
                <a:cubicBezTo>
                  <a:pt x="1123388" y="801581"/>
                  <a:pt x="1123876" y="801581"/>
                  <a:pt x="1124608" y="801581"/>
                </a:cubicBezTo>
                <a:lnTo>
                  <a:pt x="1124400" y="801893"/>
                </a:lnTo>
                <a:lnTo>
                  <a:pt x="1128270" y="800603"/>
                </a:lnTo>
                <a:lnTo>
                  <a:pt x="1129259" y="800438"/>
                </a:lnTo>
                <a:lnTo>
                  <a:pt x="1129429" y="798225"/>
                </a:lnTo>
                <a:cubicBezTo>
                  <a:pt x="1128880" y="797371"/>
                  <a:pt x="1128270" y="796333"/>
                  <a:pt x="1129246" y="794747"/>
                </a:cubicBezTo>
                <a:cubicBezTo>
                  <a:pt x="1127904" y="793526"/>
                  <a:pt x="1126744" y="793709"/>
                  <a:pt x="1125493" y="794106"/>
                </a:cubicBezTo>
                <a:close/>
                <a:moveTo>
                  <a:pt x="1290343" y="793526"/>
                </a:moveTo>
                <a:cubicBezTo>
                  <a:pt x="1289123" y="794991"/>
                  <a:pt x="1291320" y="797432"/>
                  <a:pt x="1288635" y="797432"/>
                </a:cubicBezTo>
                <a:cubicBezTo>
                  <a:pt x="1289123" y="799384"/>
                  <a:pt x="1289611" y="800361"/>
                  <a:pt x="1292540" y="800117"/>
                </a:cubicBezTo>
                <a:cubicBezTo>
                  <a:pt x="1291320" y="797432"/>
                  <a:pt x="1292540" y="796699"/>
                  <a:pt x="1291808" y="794503"/>
                </a:cubicBezTo>
                <a:lnTo>
                  <a:pt x="1292272" y="794348"/>
                </a:lnTo>
                <a:lnTo>
                  <a:pt x="1290833" y="793526"/>
                </a:lnTo>
                <a:close/>
                <a:moveTo>
                  <a:pt x="1282044" y="793282"/>
                </a:moveTo>
                <a:cubicBezTo>
                  <a:pt x="1282777" y="798652"/>
                  <a:pt x="1283753" y="804022"/>
                  <a:pt x="1284241" y="807439"/>
                </a:cubicBezTo>
                <a:cubicBezTo>
                  <a:pt x="1284973" y="808904"/>
                  <a:pt x="1284241" y="811833"/>
                  <a:pt x="1286682" y="811833"/>
                </a:cubicBezTo>
                <a:cubicBezTo>
                  <a:pt x="1289367" y="804754"/>
                  <a:pt x="1285950" y="797432"/>
                  <a:pt x="1282044" y="793282"/>
                </a:cubicBezTo>
                <a:close/>
                <a:moveTo>
                  <a:pt x="1169520" y="793038"/>
                </a:moveTo>
                <a:cubicBezTo>
                  <a:pt x="1168544" y="793526"/>
                  <a:pt x="1166347" y="792550"/>
                  <a:pt x="1166347" y="793526"/>
                </a:cubicBezTo>
                <a:cubicBezTo>
                  <a:pt x="1166835" y="794259"/>
                  <a:pt x="1168300" y="794259"/>
                  <a:pt x="1169520" y="794259"/>
                </a:cubicBezTo>
                <a:lnTo>
                  <a:pt x="1169648" y="794291"/>
                </a:lnTo>
                <a:lnTo>
                  <a:pt x="1169520" y="793525"/>
                </a:lnTo>
                <a:close/>
                <a:moveTo>
                  <a:pt x="1101420" y="793038"/>
                </a:moveTo>
                <a:cubicBezTo>
                  <a:pt x="1102640" y="794503"/>
                  <a:pt x="1103617" y="798408"/>
                  <a:pt x="1106546" y="796455"/>
                </a:cubicBezTo>
                <a:cubicBezTo>
                  <a:pt x="1105813" y="794014"/>
                  <a:pt x="1102396" y="792794"/>
                  <a:pt x="1101420" y="793038"/>
                </a:cubicBezTo>
                <a:close/>
                <a:moveTo>
                  <a:pt x="483911" y="793038"/>
                </a:moveTo>
                <a:cubicBezTo>
                  <a:pt x="480463" y="792733"/>
                  <a:pt x="477168" y="793038"/>
                  <a:pt x="475093" y="795235"/>
                </a:cubicBezTo>
                <a:lnTo>
                  <a:pt x="488937" y="804543"/>
                </a:lnTo>
                <a:lnTo>
                  <a:pt x="489006" y="804509"/>
                </a:lnTo>
                <a:lnTo>
                  <a:pt x="489107" y="804658"/>
                </a:lnTo>
                <a:lnTo>
                  <a:pt x="489250" y="804754"/>
                </a:lnTo>
                <a:lnTo>
                  <a:pt x="489192" y="804783"/>
                </a:lnTo>
                <a:lnTo>
                  <a:pt x="493644" y="811343"/>
                </a:lnTo>
                <a:lnTo>
                  <a:pt x="494334" y="812723"/>
                </a:lnTo>
                <a:lnTo>
                  <a:pt x="513018" y="809148"/>
                </a:lnTo>
                <a:cubicBezTo>
                  <a:pt x="520066" y="808904"/>
                  <a:pt x="527327" y="809758"/>
                  <a:pt x="533430" y="812077"/>
                </a:cubicBezTo>
                <a:cubicBezTo>
                  <a:pt x="547831" y="812077"/>
                  <a:pt x="559547" y="818179"/>
                  <a:pt x="573949" y="821352"/>
                </a:cubicBezTo>
                <a:cubicBezTo>
                  <a:pt x="574192" y="822817"/>
                  <a:pt x="576389" y="822084"/>
                  <a:pt x="576389" y="823549"/>
                </a:cubicBezTo>
                <a:cubicBezTo>
                  <a:pt x="587617" y="824037"/>
                  <a:pt x="597625" y="829407"/>
                  <a:pt x="607388" y="832580"/>
                </a:cubicBezTo>
                <a:cubicBezTo>
                  <a:pt x="615687" y="835021"/>
                  <a:pt x="624230" y="837462"/>
                  <a:pt x="633262" y="839170"/>
                </a:cubicBezTo>
                <a:cubicBezTo>
                  <a:pt x="645222" y="841855"/>
                  <a:pt x="657426" y="842588"/>
                  <a:pt x="668898" y="846005"/>
                </a:cubicBezTo>
                <a:lnTo>
                  <a:pt x="669142" y="846493"/>
                </a:lnTo>
                <a:lnTo>
                  <a:pt x="669387" y="846248"/>
                </a:lnTo>
                <a:lnTo>
                  <a:pt x="670936" y="846420"/>
                </a:lnTo>
                <a:lnTo>
                  <a:pt x="670851" y="846249"/>
                </a:lnTo>
                <a:cubicBezTo>
                  <a:pt x="683787" y="848690"/>
                  <a:pt x="696968" y="848934"/>
                  <a:pt x="709172" y="846249"/>
                </a:cubicBezTo>
                <a:cubicBezTo>
                  <a:pt x="720889" y="843320"/>
                  <a:pt x="732605" y="837462"/>
                  <a:pt x="741392" y="831116"/>
                </a:cubicBezTo>
                <a:cubicBezTo>
                  <a:pt x="744565" y="828675"/>
                  <a:pt x="747738" y="825258"/>
                  <a:pt x="752132" y="823793"/>
                </a:cubicBezTo>
                <a:cubicBezTo>
                  <a:pt x="747494" y="817447"/>
                  <a:pt x="740904" y="812565"/>
                  <a:pt x="735046" y="807195"/>
                </a:cubicBezTo>
                <a:cubicBezTo>
                  <a:pt x="733093" y="805242"/>
                  <a:pt x="731873" y="802557"/>
                  <a:pt x="728943" y="802313"/>
                </a:cubicBezTo>
                <a:cubicBezTo>
                  <a:pt x="728699" y="801337"/>
                  <a:pt x="728211" y="800117"/>
                  <a:pt x="727967" y="799384"/>
                </a:cubicBezTo>
                <a:cubicBezTo>
                  <a:pt x="724306" y="798408"/>
                  <a:pt x="721621" y="796699"/>
                  <a:pt x="718448" y="795967"/>
                </a:cubicBezTo>
                <a:cubicBezTo>
                  <a:pt x="715519" y="796699"/>
                  <a:pt x="714787" y="800605"/>
                  <a:pt x="712102" y="801581"/>
                </a:cubicBezTo>
                <a:cubicBezTo>
                  <a:pt x="711613" y="803778"/>
                  <a:pt x="713810" y="803534"/>
                  <a:pt x="713078" y="805731"/>
                </a:cubicBezTo>
                <a:cubicBezTo>
                  <a:pt x="708928" y="812077"/>
                  <a:pt x="705999" y="819643"/>
                  <a:pt x="700385" y="824525"/>
                </a:cubicBezTo>
                <a:cubicBezTo>
                  <a:pt x="699165" y="825258"/>
                  <a:pt x="696724" y="825502"/>
                  <a:pt x="695260" y="826234"/>
                </a:cubicBezTo>
                <a:cubicBezTo>
                  <a:pt x="695748" y="829163"/>
                  <a:pt x="697945" y="830627"/>
                  <a:pt x="697945" y="834045"/>
                </a:cubicBezTo>
                <a:cubicBezTo>
                  <a:pt x="694771" y="832092"/>
                  <a:pt x="694527" y="836241"/>
                  <a:pt x="692330" y="836486"/>
                </a:cubicBezTo>
                <a:cubicBezTo>
                  <a:pt x="688913" y="835509"/>
                  <a:pt x="687693" y="832824"/>
                  <a:pt x="687205" y="829163"/>
                </a:cubicBezTo>
                <a:cubicBezTo>
                  <a:pt x="677685" y="827454"/>
                  <a:pt x="663773" y="829651"/>
                  <a:pt x="652789" y="827210"/>
                </a:cubicBezTo>
                <a:cubicBezTo>
                  <a:pt x="651324" y="826966"/>
                  <a:pt x="650103" y="825746"/>
                  <a:pt x="648639" y="825502"/>
                </a:cubicBezTo>
                <a:cubicBezTo>
                  <a:pt x="647663" y="825258"/>
                  <a:pt x="645954" y="825746"/>
                  <a:pt x="644733" y="825502"/>
                </a:cubicBezTo>
                <a:cubicBezTo>
                  <a:pt x="636434" y="824281"/>
                  <a:pt x="624474" y="821108"/>
                  <a:pt x="614711" y="818911"/>
                </a:cubicBezTo>
                <a:cubicBezTo>
                  <a:pt x="612026" y="817935"/>
                  <a:pt x="610073" y="816959"/>
                  <a:pt x="607388" y="815982"/>
                </a:cubicBezTo>
                <a:cubicBezTo>
                  <a:pt x="602506" y="814762"/>
                  <a:pt x="596893" y="814762"/>
                  <a:pt x="591522" y="813541"/>
                </a:cubicBezTo>
                <a:cubicBezTo>
                  <a:pt x="585664" y="812077"/>
                  <a:pt x="579562" y="809392"/>
                  <a:pt x="573949" y="807683"/>
                </a:cubicBezTo>
                <a:cubicBezTo>
                  <a:pt x="570287" y="806707"/>
                  <a:pt x="566626" y="807195"/>
                  <a:pt x="563696" y="804754"/>
                </a:cubicBezTo>
                <a:cubicBezTo>
                  <a:pt x="563453" y="805242"/>
                  <a:pt x="562720" y="805486"/>
                  <a:pt x="561500" y="805731"/>
                </a:cubicBezTo>
                <a:cubicBezTo>
                  <a:pt x="554177" y="802069"/>
                  <a:pt x="545390" y="803290"/>
                  <a:pt x="537580" y="799140"/>
                </a:cubicBezTo>
                <a:cubicBezTo>
                  <a:pt x="536359" y="799873"/>
                  <a:pt x="534650" y="800117"/>
                  <a:pt x="532698" y="799873"/>
                </a:cubicBezTo>
                <a:cubicBezTo>
                  <a:pt x="529281" y="797920"/>
                  <a:pt x="524155" y="798408"/>
                  <a:pt x="519761" y="797920"/>
                </a:cubicBezTo>
                <a:cubicBezTo>
                  <a:pt x="512682" y="796699"/>
                  <a:pt x="505116" y="794259"/>
                  <a:pt x="498281" y="794014"/>
                </a:cubicBezTo>
                <a:cubicBezTo>
                  <a:pt x="497061" y="794014"/>
                  <a:pt x="495109" y="794747"/>
                  <a:pt x="493644" y="794503"/>
                </a:cubicBezTo>
                <a:cubicBezTo>
                  <a:pt x="490959" y="794258"/>
                  <a:pt x="487359" y="793343"/>
                  <a:pt x="483911" y="793038"/>
                </a:cubicBezTo>
                <a:close/>
                <a:moveTo>
                  <a:pt x="1097514" y="792794"/>
                </a:moveTo>
                <a:cubicBezTo>
                  <a:pt x="1097514" y="794259"/>
                  <a:pt x="1095562" y="794014"/>
                  <a:pt x="1094097" y="794259"/>
                </a:cubicBezTo>
                <a:cubicBezTo>
                  <a:pt x="1093121" y="795479"/>
                  <a:pt x="1093609" y="797432"/>
                  <a:pt x="1091901" y="798164"/>
                </a:cubicBezTo>
                <a:cubicBezTo>
                  <a:pt x="1087263" y="796943"/>
                  <a:pt x="1086531" y="800117"/>
                  <a:pt x="1082625" y="799384"/>
                </a:cubicBezTo>
                <a:cubicBezTo>
                  <a:pt x="1085554" y="804022"/>
                  <a:pt x="1091412" y="799873"/>
                  <a:pt x="1096294" y="799384"/>
                </a:cubicBezTo>
                <a:cubicBezTo>
                  <a:pt x="1095074" y="795967"/>
                  <a:pt x="1098979" y="794991"/>
                  <a:pt x="1097514" y="792794"/>
                </a:cubicBezTo>
                <a:close/>
                <a:moveTo>
                  <a:pt x="689402" y="791574"/>
                </a:moveTo>
                <a:cubicBezTo>
                  <a:pt x="689645" y="794014"/>
                  <a:pt x="689889" y="796211"/>
                  <a:pt x="690622" y="798164"/>
                </a:cubicBezTo>
                <a:cubicBezTo>
                  <a:pt x="692330" y="798408"/>
                  <a:pt x="692819" y="797432"/>
                  <a:pt x="693551" y="796943"/>
                </a:cubicBezTo>
                <a:cubicBezTo>
                  <a:pt x="693063" y="794259"/>
                  <a:pt x="692330" y="792062"/>
                  <a:pt x="689402" y="791574"/>
                </a:cubicBezTo>
                <a:close/>
                <a:moveTo>
                  <a:pt x="1139254" y="791330"/>
                </a:moveTo>
                <a:cubicBezTo>
                  <a:pt x="1139742" y="794259"/>
                  <a:pt x="1140230" y="796699"/>
                  <a:pt x="1142182" y="798164"/>
                </a:cubicBezTo>
                <a:cubicBezTo>
                  <a:pt x="1142671" y="798164"/>
                  <a:pt x="1142915" y="798164"/>
                  <a:pt x="1143403" y="798164"/>
                </a:cubicBezTo>
                <a:cubicBezTo>
                  <a:pt x="1144135" y="795479"/>
                  <a:pt x="1142182" y="789865"/>
                  <a:pt x="1139254" y="791330"/>
                </a:cubicBezTo>
                <a:close/>
                <a:moveTo>
                  <a:pt x="514879" y="791330"/>
                </a:moveTo>
                <a:cubicBezTo>
                  <a:pt x="514879" y="791818"/>
                  <a:pt x="514879" y="791818"/>
                  <a:pt x="514879" y="792306"/>
                </a:cubicBezTo>
                <a:cubicBezTo>
                  <a:pt x="515123" y="792306"/>
                  <a:pt x="515367" y="792306"/>
                  <a:pt x="515856" y="792306"/>
                </a:cubicBezTo>
                <a:cubicBezTo>
                  <a:pt x="515856" y="791818"/>
                  <a:pt x="515856" y="791818"/>
                  <a:pt x="515856" y="791330"/>
                </a:cubicBezTo>
                <a:cubicBezTo>
                  <a:pt x="515367" y="791330"/>
                  <a:pt x="515123" y="791330"/>
                  <a:pt x="514879" y="791330"/>
                </a:cubicBezTo>
                <a:close/>
                <a:moveTo>
                  <a:pt x="1378703" y="790353"/>
                </a:moveTo>
                <a:cubicBezTo>
                  <a:pt x="1376262" y="788889"/>
                  <a:pt x="1374065" y="789865"/>
                  <a:pt x="1372844" y="791330"/>
                </a:cubicBezTo>
                <a:cubicBezTo>
                  <a:pt x="1373577" y="792794"/>
                  <a:pt x="1375774" y="792306"/>
                  <a:pt x="1376262" y="793282"/>
                </a:cubicBezTo>
                <a:cubicBezTo>
                  <a:pt x="1375774" y="797188"/>
                  <a:pt x="1377482" y="801825"/>
                  <a:pt x="1381387" y="802802"/>
                </a:cubicBezTo>
                <a:cubicBezTo>
                  <a:pt x="1381387" y="804266"/>
                  <a:pt x="1379191" y="803778"/>
                  <a:pt x="1379191" y="805242"/>
                </a:cubicBezTo>
                <a:cubicBezTo>
                  <a:pt x="1379679" y="806219"/>
                  <a:pt x="1382364" y="804754"/>
                  <a:pt x="1381876" y="806707"/>
                </a:cubicBezTo>
                <a:cubicBezTo>
                  <a:pt x="1378459" y="806219"/>
                  <a:pt x="1379191" y="809636"/>
                  <a:pt x="1378459" y="811589"/>
                </a:cubicBezTo>
                <a:cubicBezTo>
                  <a:pt x="1380655" y="814274"/>
                  <a:pt x="1383584" y="815494"/>
                  <a:pt x="1383584" y="819399"/>
                </a:cubicBezTo>
                <a:cubicBezTo>
                  <a:pt x="1383096" y="821352"/>
                  <a:pt x="1379679" y="821840"/>
                  <a:pt x="1381876" y="823549"/>
                </a:cubicBezTo>
                <a:cubicBezTo>
                  <a:pt x="1384072" y="823061"/>
                  <a:pt x="1391151" y="824281"/>
                  <a:pt x="1393836" y="823061"/>
                </a:cubicBezTo>
                <a:cubicBezTo>
                  <a:pt x="1391151" y="817935"/>
                  <a:pt x="1387978" y="813297"/>
                  <a:pt x="1386269" y="806951"/>
                </a:cubicBezTo>
                <a:cubicBezTo>
                  <a:pt x="1385781" y="806707"/>
                  <a:pt x="1385293" y="806951"/>
                  <a:pt x="1384561" y="806463"/>
                </a:cubicBezTo>
                <a:cubicBezTo>
                  <a:pt x="1384561" y="801093"/>
                  <a:pt x="1379435" y="796455"/>
                  <a:pt x="1378703" y="790353"/>
                </a:cubicBezTo>
                <a:close/>
                <a:moveTo>
                  <a:pt x="1243479" y="790353"/>
                </a:moveTo>
                <a:cubicBezTo>
                  <a:pt x="1243479" y="790841"/>
                  <a:pt x="1242990" y="790841"/>
                  <a:pt x="1242990" y="791330"/>
                </a:cubicBezTo>
                <a:cubicBezTo>
                  <a:pt x="1244211" y="791085"/>
                  <a:pt x="1244699" y="791330"/>
                  <a:pt x="1244699" y="790353"/>
                </a:cubicBezTo>
                <a:cubicBezTo>
                  <a:pt x="1244211" y="790353"/>
                  <a:pt x="1244211" y="790353"/>
                  <a:pt x="1243479" y="790353"/>
                </a:cubicBezTo>
                <a:close/>
                <a:moveTo>
                  <a:pt x="1039477" y="790081"/>
                </a:moveTo>
                <a:lnTo>
                  <a:pt x="1038934" y="790352"/>
                </a:lnTo>
                <a:lnTo>
                  <a:pt x="1038934" y="790352"/>
                </a:lnTo>
                <a:lnTo>
                  <a:pt x="1038934" y="790353"/>
                </a:lnTo>
                <a:cubicBezTo>
                  <a:pt x="1038934" y="790597"/>
                  <a:pt x="1038934" y="790841"/>
                  <a:pt x="1038934" y="791330"/>
                </a:cubicBezTo>
                <a:cubicBezTo>
                  <a:pt x="1039422" y="791330"/>
                  <a:pt x="1039910" y="791330"/>
                  <a:pt x="1040398" y="791330"/>
                </a:cubicBezTo>
                <a:cubicBezTo>
                  <a:pt x="1040398" y="790841"/>
                  <a:pt x="1040398" y="790597"/>
                  <a:pt x="1040398" y="790353"/>
                </a:cubicBezTo>
                <a:cubicBezTo>
                  <a:pt x="1040154" y="790353"/>
                  <a:pt x="1039910" y="790353"/>
                  <a:pt x="1039422" y="790353"/>
                </a:cubicBezTo>
                <a:close/>
                <a:moveTo>
                  <a:pt x="542159" y="789176"/>
                </a:moveTo>
                <a:lnTo>
                  <a:pt x="541960" y="789325"/>
                </a:lnTo>
                <a:lnTo>
                  <a:pt x="543193" y="789865"/>
                </a:lnTo>
                <a:close/>
                <a:moveTo>
                  <a:pt x="1044826" y="789158"/>
                </a:moveTo>
                <a:lnTo>
                  <a:pt x="1043487" y="789325"/>
                </a:lnTo>
                <a:lnTo>
                  <a:pt x="1042595" y="791330"/>
                </a:lnTo>
                <a:cubicBezTo>
                  <a:pt x="1043572" y="792550"/>
                  <a:pt x="1045768" y="791330"/>
                  <a:pt x="1045768" y="789865"/>
                </a:cubicBezTo>
                <a:close/>
                <a:moveTo>
                  <a:pt x="829263" y="789133"/>
                </a:moveTo>
                <a:cubicBezTo>
                  <a:pt x="834145" y="794991"/>
                  <a:pt x="844641" y="794991"/>
                  <a:pt x="850743" y="800117"/>
                </a:cubicBezTo>
                <a:lnTo>
                  <a:pt x="850639" y="800221"/>
                </a:lnTo>
                <a:lnTo>
                  <a:pt x="874664" y="809879"/>
                </a:lnTo>
                <a:cubicBezTo>
                  <a:pt x="888089" y="815249"/>
                  <a:pt x="901757" y="821107"/>
                  <a:pt x="915426" y="825744"/>
                </a:cubicBezTo>
                <a:lnTo>
                  <a:pt x="915833" y="826559"/>
                </a:lnTo>
                <a:lnTo>
                  <a:pt x="915914" y="826478"/>
                </a:lnTo>
                <a:lnTo>
                  <a:pt x="915670" y="825502"/>
                </a:lnTo>
                <a:cubicBezTo>
                  <a:pt x="916158" y="825502"/>
                  <a:pt x="916646" y="825502"/>
                  <a:pt x="917379" y="825502"/>
                </a:cubicBezTo>
                <a:cubicBezTo>
                  <a:pt x="916037" y="821718"/>
                  <a:pt x="912924" y="819705"/>
                  <a:pt x="909355" y="818149"/>
                </a:cubicBezTo>
                <a:lnTo>
                  <a:pt x="899178" y="813795"/>
                </a:lnTo>
                <a:lnTo>
                  <a:pt x="898829" y="814028"/>
                </a:lnTo>
                <a:cubicBezTo>
                  <a:pt x="884915" y="809635"/>
                  <a:pt x="871979" y="804509"/>
                  <a:pt x="857578" y="799383"/>
                </a:cubicBezTo>
                <a:lnTo>
                  <a:pt x="857513" y="799187"/>
                </a:lnTo>
                <a:close/>
                <a:moveTo>
                  <a:pt x="963877" y="788766"/>
                </a:moveTo>
                <a:cubicBezTo>
                  <a:pt x="962168" y="788522"/>
                  <a:pt x="959972" y="789132"/>
                  <a:pt x="958141" y="790353"/>
                </a:cubicBezTo>
                <a:cubicBezTo>
                  <a:pt x="958873" y="794747"/>
                  <a:pt x="962778" y="792550"/>
                  <a:pt x="966684" y="792306"/>
                </a:cubicBezTo>
                <a:cubicBezTo>
                  <a:pt x="966806" y="790109"/>
                  <a:pt x="965586" y="789010"/>
                  <a:pt x="963877" y="788766"/>
                </a:cubicBezTo>
                <a:close/>
                <a:moveTo>
                  <a:pt x="1190756" y="787912"/>
                </a:moveTo>
                <a:cubicBezTo>
                  <a:pt x="1192464" y="788645"/>
                  <a:pt x="1190268" y="789865"/>
                  <a:pt x="1190756" y="791330"/>
                </a:cubicBezTo>
                <a:cubicBezTo>
                  <a:pt x="1193440" y="791818"/>
                  <a:pt x="1191732" y="785960"/>
                  <a:pt x="1190756" y="787912"/>
                </a:cubicBezTo>
                <a:close/>
                <a:moveTo>
                  <a:pt x="1104593" y="787912"/>
                </a:moveTo>
                <a:cubicBezTo>
                  <a:pt x="1104105" y="790597"/>
                  <a:pt x="1109475" y="790353"/>
                  <a:pt x="1109231" y="787912"/>
                </a:cubicBezTo>
                <a:cubicBezTo>
                  <a:pt x="1106790" y="788400"/>
                  <a:pt x="1106302" y="787180"/>
                  <a:pt x="1104593" y="787912"/>
                </a:cubicBezTo>
                <a:close/>
                <a:moveTo>
                  <a:pt x="1097637" y="787697"/>
                </a:moveTo>
                <a:lnTo>
                  <a:pt x="1094830" y="788399"/>
                </a:lnTo>
                <a:lnTo>
                  <a:pt x="1092894" y="788980"/>
                </a:lnTo>
                <a:lnTo>
                  <a:pt x="1096294" y="789591"/>
                </a:lnTo>
                <a:close/>
                <a:moveTo>
                  <a:pt x="212294" y="787586"/>
                </a:moveTo>
                <a:lnTo>
                  <a:pt x="211235" y="788645"/>
                </a:lnTo>
                <a:lnTo>
                  <a:pt x="210847" y="788742"/>
                </a:lnTo>
                <a:lnTo>
                  <a:pt x="211236" y="789131"/>
                </a:lnTo>
                <a:cubicBezTo>
                  <a:pt x="211724" y="789864"/>
                  <a:pt x="212212" y="790352"/>
                  <a:pt x="212700" y="790352"/>
                </a:cubicBezTo>
                <a:cubicBezTo>
                  <a:pt x="213188" y="790596"/>
                  <a:pt x="213433" y="790840"/>
                  <a:pt x="213433" y="791328"/>
                </a:cubicBezTo>
                <a:cubicBezTo>
                  <a:pt x="213433" y="791816"/>
                  <a:pt x="213188" y="791816"/>
                  <a:pt x="212944" y="791816"/>
                </a:cubicBezTo>
                <a:cubicBezTo>
                  <a:pt x="211724" y="791816"/>
                  <a:pt x="210748" y="791084"/>
                  <a:pt x="210260" y="790352"/>
                </a:cubicBezTo>
                <a:lnTo>
                  <a:pt x="210259" y="790351"/>
                </a:lnTo>
                <a:lnTo>
                  <a:pt x="210259" y="790353"/>
                </a:lnTo>
                <a:lnTo>
                  <a:pt x="210244" y="790341"/>
                </a:lnTo>
                <a:lnTo>
                  <a:pt x="209527" y="789864"/>
                </a:lnTo>
                <a:lnTo>
                  <a:pt x="209527" y="789784"/>
                </a:lnTo>
                <a:lnTo>
                  <a:pt x="208374" y="788888"/>
                </a:lnTo>
                <a:lnTo>
                  <a:pt x="208307" y="788888"/>
                </a:lnTo>
                <a:lnTo>
                  <a:pt x="206843" y="787912"/>
                </a:lnTo>
                <a:lnTo>
                  <a:pt x="206109" y="787912"/>
                </a:lnTo>
                <a:cubicBezTo>
                  <a:pt x="205621" y="789377"/>
                  <a:pt x="207086" y="789133"/>
                  <a:pt x="207086" y="790353"/>
                </a:cubicBezTo>
                <a:lnTo>
                  <a:pt x="206820" y="790530"/>
                </a:lnTo>
                <a:lnTo>
                  <a:pt x="211479" y="794746"/>
                </a:lnTo>
                <a:cubicBezTo>
                  <a:pt x="211724" y="795234"/>
                  <a:pt x="211479" y="795722"/>
                  <a:pt x="211235" y="795966"/>
                </a:cubicBezTo>
                <a:lnTo>
                  <a:pt x="210991" y="795966"/>
                </a:lnTo>
                <a:lnTo>
                  <a:pt x="210991" y="796210"/>
                </a:lnTo>
                <a:cubicBezTo>
                  <a:pt x="210747" y="796210"/>
                  <a:pt x="210503" y="796210"/>
                  <a:pt x="210259" y="795966"/>
                </a:cubicBezTo>
                <a:lnTo>
                  <a:pt x="206506" y="791798"/>
                </a:lnTo>
                <a:lnTo>
                  <a:pt x="204401" y="791330"/>
                </a:lnTo>
                <a:cubicBezTo>
                  <a:pt x="204401" y="792306"/>
                  <a:pt x="203181" y="791818"/>
                  <a:pt x="203425" y="793282"/>
                </a:cubicBezTo>
                <a:lnTo>
                  <a:pt x="207370" y="796531"/>
                </a:lnTo>
                <a:lnTo>
                  <a:pt x="209527" y="797430"/>
                </a:lnTo>
                <a:cubicBezTo>
                  <a:pt x="210260" y="797919"/>
                  <a:pt x="210260" y="798163"/>
                  <a:pt x="210260" y="798651"/>
                </a:cubicBezTo>
                <a:cubicBezTo>
                  <a:pt x="210504" y="798895"/>
                  <a:pt x="210260" y="799383"/>
                  <a:pt x="209527" y="799383"/>
                </a:cubicBezTo>
                <a:lnTo>
                  <a:pt x="206110" y="797674"/>
                </a:lnTo>
                <a:lnTo>
                  <a:pt x="206109" y="797676"/>
                </a:lnTo>
                <a:cubicBezTo>
                  <a:pt x="205133" y="798164"/>
                  <a:pt x="203669" y="796211"/>
                  <a:pt x="203913" y="798408"/>
                </a:cubicBezTo>
                <a:lnTo>
                  <a:pt x="203635" y="798339"/>
                </a:lnTo>
                <a:lnTo>
                  <a:pt x="203669" y="798406"/>
                </a:lnTo>
                <a:cubicBezTo>
                  <a:pt x="204644" y="800115"/>
                  <a:pt x="205865" y="802068"/>
                  <a:pt x="207330" y="803044"/>
                </a:cubicBezTo>
                <a:cubicBezTo>
                  <a:pt x="207818" y="803044"/>
                  <a:pt x="207818" y="803532"/>
                  <a:pt x="207574" y="804020"/>
                </a:cubicBezTo>
                <a:cubicBezTo>
                  <a:pt x="207574" y="804020"/>
                  <a:pt x="207086" y="804264"/>
                  <a:pt x="207086" y="804264"/>
                </a:cubicBezTo>
                <a:cubicBezTo>
                  <a:pt x="206842" y="804264"/>
                  <a:pt x="206598" y="804264"/>
                  <a:pt x="206598" y="804020"/>
                </a:cubicBezTo>
                <a:cubicBezTo>
                  <a:pt x="204644" y="803044"/>
                  <a:pt x="203669" y="801091"/>
                  <a:pt x="202448" y="799383"/>
                </a:cubicBezTo>
                <a:lnTo>
                  <a:pt x="202165" y="798676"/>
                </a:lnTo>
                <a:lnTo>
                  <a:pt x="200252" y="797188"/>
                </a:lnTo>
                <a:cubicBezTo>
                  <a:pt x="199275" y="801093"/>
                  <a:pt x="196346" y="802802"/>
                  <a:pt x="195614" y="807195"/>
                </a:cubicBezTo>
                <a:cubicBezTo>
                  <a:pt x="191220" y="807927"/>
                  <a:pt x="189023" y="810612"/>
                  <a:pt x="188291" y="813541"/>
                </a:cubicBezTo>
                <a:cubicBezTo>
                  <a:pt x="208551" y="842344"/>
                  <a:pt x="232471" y="868461"/>
                  <a:pt x="253951" y="896287"/>
                </a:cubicBezTo>
                <a:cubicBezTo>
                  <a:pt x="265667" y="911420"/>
                  <a:pt x="277383" y="926065"/>
                  <a:pt x="288611" y="941931"/>
                </a:cubicBezTo>
                <a:cubicBezTo>
                  <a:pt x="293248" y="948521"/>
                  <a:pt x="298130" y="955112"/>
                  <a:pt x="303500" y="961458"/>
                </a:cubicBezTo>
                <a:cubicBezTo>
                  <a:pt x="303500" y="962678"/>
                  <a:pt x="304477" y="962678"/>
                  <a:pt x="303988" y="964143"/>
                </a:cubicBezTo>
                <a:cubicBezTo>
                  <a:pt x="308382" y="967560"/>
                  <a:pt x="310579" y="972198"/>
                  <a:pt x="313996" y="976103"/>
                </a:cubicBezTo>
                <a:cubicBezTo>
                  <a:pt x="315461" y="979765"/>
                  <a:pt x="317413" y="982205"/>
                  <a:pt x="319854" y="984646"/>
                </a:cubicBezTo>
                <a:cubicBezTo>
                  <a:pt x="329617" y="975127"/>
                  <a:pt x="334499" y="960482"/>
                  <a:pt x="345239" y="951450"/>
                </a:cubicBezTo>
                <a:cubicBezTo>
                  <a:pt x="345971" y="950962"/>
                  <a:pt x="347192" y="950718"/>
                  <a:pt x="348168" y="950474"/>
                </a:cubicBezTo>
                <a:cubicBezTo>
                  <a:pt x="350609" y="945592"/>
                  <a:pt x="355246" y="940955"/>
                  <a:pt x="356467" y="935341"/>
                </a:cubicBezTo>
                <a:cubicBezTo>
                  <a:pt x="357687" y="931435"/>
                  <a:pt x="357199" y="928018"/>
                  <a:pt x="357687" y="923869"/>
                </a:cubicBezTo>
                <a:cubicBezTo>
                  <a:pt x="358908" y="921672"/>
                  <a:pt x="360617" y="919719"/>
                  <a:pt x="362081" y="917522"/>
                </a:cubicBezTo>
                <a:cubicBezTo>
                  <a:pt x="356955" y="912641"/>
                  <a:pt x="353294" y="906294"/>
                  <a:pt x="346948" y="902877"/>
                </a:cubicBezTo>
                <a:cubicBezTo>
                  <a:pt x="343774" y="897507"/>
                  <a:pt x="341334" y="891649"/>
                  <a:pt x="335231" y="889208"/>
                </a:cubicBezTo>
                <a:cubicBezTo>
                  <a:pt x="335231" y="887256"/>
                  <a:pt x="334011" y="886767"/>
                  <a:pt x="333523" y="885059"/>
                </a:cubicBezTo>
                <a:cubicBezTo>
                  <a:pt x="321807" y="875051"/>
                  <a:pt x="313264" y="861382"/>
                  <a:pt x="301791" y="851131"/>
                </a:cubicBezTo>
                <a:cubicBezTo>
                  <a:pt x="299595" y="846493"/>
                  <a:pt x="294957" y="843808"/>
                  <a:pt x="291296" y="840391"/>
                </a:cubicBezTo>
                <a:cubicBezTo>
                  <a:pt x="289343" y="838438"/>
                  <a:pt x="288123" y="835753"/>
                  <a:pt x="286170" y="834045"/>
                </a:cubicBezTo>
                <a:cubicBezTo>
                  <a:pt x="283241" y="831116"/>
                  <a:pt x="279580" y="828431"/>
                  <a:pt x="276651" y="825746"/>
                </a:cubicBezTo>
                <a:cubicBezTo>
                  <a:pt x="273721" y="822573"/>
                  <a:pt x="270549" y="819888"/>
                  <a:pt x="266399" y="818423"/>
                </a:cubicBezTo>
                <a:cubicBezTo>
                  <a:pt x="262494" y="812809"/>
                  <a:pt x="255903" y="810124"/>
                  <a:pt x="251266" y="805486"/>
                </a:cubicBezTo>
                <a:cubicBezTo>
                  <a:pt x="250777" y="803534"/>
                  <a:pt x="250045" y="805975"/>
                  <a:pt x="248581" y="805486"/>
                </a:cubicBezTo>
                <a:cubicBezTo>
                  <a:pt x="245651" y="801093"/>
                  <a:pt x="241502" y="800849"/>
                  <a:pt x="239549" y="795967"/>
                </a:cubicBezTo>
                <a:cubicBezTo>
                  <a:pt x="232715" y="796943"/>
                  <a:pt x="232715" y="786936"/>
                  <a:pt x="226612" y="790841"/>
                </a:cubicBezTo>
                <a:cubicBezTo>
                  <a:pt x="225148" y="794991"/>
                  <a:pt x="220999" y="800605"/>
                  <a:pt x="218069" y="804998"/>
                </a:cubicBezTo>
                <a:cubicBezTo>
                  <a:pt x="217338" y="806707"/>
                  <a:pt x="217094" y="808904"/>
                  <a:pt x="215873" y="810368"/>
                </a:cubicBezTo>
                <a:cubicBezTo>
                  <a:pt x="214896" y="812077"/>
                  <a:pt x="212456" y="813053"/>
                  <a:pt x="211724" y="814762"/>
                </a:cubicBezTo>
                <a:cubicBezTo>
                  <a:pt x="211479" y="815250"/>
                  <a:pt x="212212" y="816714"/>
                  <a:pt x="211724" y="817203"/>
                </a:cubicBezTo>
                <a:cubicBezTo>
                  <a:pt x="211724" y="817447"/>
                  <a:pt x="210747" y="818179"/>
                  <a:pt x="210259" y="818911"/>
                </a:cubicBezTo>
                <a:cubicBezTo>
                  <a:pt x="209526" y="820376"/>
                  <a:pt x="208062" y="823061"/>
                  <a:pt x="206598" y="824037"/>
                </a:cubicBezTo>
                <a:cubicBezTo>
                  <a:pt x="205621" y="824525"/>
                  <a:pt x="200983" y="825746"/>
                  <a:pt x="200496" y="823549"/>
                </a:cubicBezTo>
                <a:cubicBezTo>
                  <a:pt x="200496" y="818911"/>
                  <a:pt x="205865" y="816959"/>
                  <a:pt x="203425" y="813053"/>
                </a:cubicBezTo>
                <a:cubicBezTo>
                  <a:pt x="206109" y="812077"/>
                  <a:pt x="208551" y="807683"/>
                  <a:pt x="207818" y="805242"/>
                </a:cubicBezTo>
                <a:lnTo>
                  <a:pt x="208062" y="804510"/>
                </a:lnTo>
                <a:lnTo>
                  <a:pt x="207818" y="803534"/>
                </a:lnTo>
                <a:cubicBezTo>
                  <a:pt x="208795" y="802802"/>
                  <a:pt x="210259" y="802069"/>
                  <a:pt x="209770" y="800117"/>
                </a:cubicBezTo>
                <a:lnTo>
                  <a:pt x="210503" y="799140"/>
                </a:lnTo>
                <a:lnTo>
                  <a:pt x="210259" y="798164"/>
                </a:lnTo>
                <a:cubicBezTo>
                  <a:pt x="210503" y="798164"/>
                  <a:pt x="210503" y="798164"/>
                  <a:pt x="210747" y="798164"/>
                </a:cubicBezTo>
                <a:cubicBezTo>
                  <a:pt x="211724" y="797188"/>
                  <a:pt x="210747" y="797432"/>
                  <a:pt x="210747" y="796211"/>
                </a:cubicBezTo>
                <a:lnTo>
                  <a:pt x="211724" y="796211"/>
                </a:lnTo>
                <a:lnTo>
                  <a:pt x="212456" y="795479"/>
                </a:lnTo>
                <a:cubicBezTo>
                  <a:pt x="212700" y="795479"/>
                  <a:pt x="212944" y="794991"/>
                  <a:pt x="213432" y="794991"/>
                </a:cubicBezTo>
                <a:cubicBezTo>
                  <a:pt x="213432" y="793770"/>
                  <a:pt x="213188" y="793038"/>
                  <a:pt x="212944" y="792306"/>
                </a:cubicBezTo>
                <a:lnTo>
                  <a:pt x="213676" y="791574"/>
                </a:lnTo>
                <a:lnTo>
                  <a:pt x="213432" y="790841"/>
                </a:lnTo>
                <a:cubicBezTo>
                  <a:pt x="213920" y="790841"/>
                  <a:pt x="214164" y="790353"/>
                  <a:pt x="214408" y="790353"/>
                </a:cubicBezTo>
                <a:lnTo>
                  <a:pt x="213989" y="789306"/>
                </a:lnTo>
                <a:lnTo>
                  <a:pt x="213921" y="789375"/>
                </a:lnTo>
                <a:lnTo>
                  <a:pt x="213433" y="789131"/>
                </a:lnTo>
                <a:lnTo>
                  <a:pt x="213433" y="788887"/>
                </a:lnTo>
                <a:close/>
                <a:moveTo>
                  <a:pt x="1290343" y="786448"/>
                </a:moveTo>
                <a:cubicBezTo>
                  <a:pt x="1289611" y="787912"/>
                  <a:pt x="1290831" y="787912"/>
                  <a:pt x="1291320" y="789133"/>
                </a:cubicBezTo>
                <a:cubicBezTo>
                  <a:pt x="1288635" y="789377"/>
                  <a:pt x="1289611" y="791818"/>
                  <a:pt x="1291320" y="792306"/>
                </a:cubicBezTo>
                <a:lnTo>
                  <a:pt x="1291077" y="792549"/>
                </a:lnTo>
                <a:lnTo>
                  <a:pt x="1291319" y="792549"/>
                </a:lnTo>
                <a:lnTo>
                  <a:pt x="1291808" y="792549"/>
                </a:lnTo>
                <a:lnTo>
                  <a:pt x="1292540" y="793134"/>
                </a:lnTo>
                <a:lnTo>
                  <a:pt x="1292540" y="793038"/>
                </a:lnTo>
                <a:cubicBezTo>
                  <a:pt x="1293028" y="793038"/>
                  <a:pt x="1293517" y="793038"/>
                  <a:pt x="1294737" y="793038"/>
                </a:cubicBezTo>
                <a:cubicBezTo>
                  <a:pt x="1294248" y="792306"/>
                  <a:pt x="1295225" y="792062"/>
                  <a:pt x="1295225" y="791085"/>
                </a:cubicBezTo>
                <a:cubicBezTo>
                  <a:pt x="1290831" y="792062"/>
                  <a:pt x="1293028" y="786692"/>
                  <a:pt x="1290343" y="786448"/>
                </a:cubicBezTo>
                <a:close/>
                <a:moveTo>
                  <a:pt x="214312" y="786056"/>
                </a:moveTo>
                <a:lnTo>
                  <a:pt x="213432" y="786936"/>
                </a:lnTo>
                <a:lnTo>
                  <a:pt x="213003" y="786793"/>
                </a:lnTo>
                <a:lnTo>
                  <a:pt x="213921" y="788399"/>
                </a:lnTo>
                <a:lnTo>
                  <a:pt x="214164" y="788643"/>
                </a:lnTo>
                <a:lnTo>
                  <a:pt x="214164" y="789131"/>
                </a:lnTo>
                <a:lnTo>
                  <a:pt x="214101" y="789193"/>
                </a:lnTo>
                <a:lnTo>
                  <a:pt x="214652" y="789377"/>
                </a:lnTo>
                <a:lnTo>
                  <a:pt x="214408" y="788400"/>
                </a:lnTo>
                <a:cubicBezTo>
                  <a:pt x="215385" y="788889"/>
                  <a:pt x="216117" y="788400"/>
                  <a:pt x="215873" y="787424"/>
                </a:cubicBezTo>
                <a:lnTo>
                  <a:pt x="216605" y="786936"/>
                </a:lnTo>
                <a:lnTo>
                  <a:pt x="216487" y="786730"/>
                </a:lnTo>
                <a:lnTo>
                  <a:pt x="215873" y="786935"/>
                </a:lnTo>
                <a:lnTo>
                  <a:pt x="215630" y="786935"/>
                </a:lnTo>
                <a:close/>
                <a:moveTo>
                  <a:pt x="1060067" y="785990"/>
                </a:moveTo>
                <a:lnTo>
                  <a:pt x="1057728" y="786710"/>
                </a:lnTo>
                <a:lnTo>
                  <a:pt x="1057728" y="787424"/>
                </a:lnTo>
                <a:cubicBezTo>
                  <a:pt x="1061390" y="789377"/>
                  <a:pt x="1069201" y="795479"/>
                  <a:pt x="1072862" y="790353"/>
                </a:cubicBezTo>
                <a:lnTo>
                  <a:pt x="1067746" y="787897"/>
                </a:lnTo>
                <a:lnTo>
                  <a:pt x="1067737" y="787911"/>
                </a:lnTo>
                <a:lnTo>
                  <a:pt x="1067249" y="787911"/>
                </a:lnTo>
                <a:lnTo>
                  <a:pt x="1066536" y="787376"/>
                </a:lnTo>
                <a:close/>
                <a:moveTo>
                  <a:pt x="207330" y="785960"/>
                </a:moveTo>
                <a:lnTo>
                  <a:pt x="207463" y="786762"/>
                </a:lnTo>
                <a:lnTo>
                  <a:pt x="207818" y="786691"/>
                </a:lnTo>
                <a:lnTo>
                  <a:pt x="208585" y="787074"/>
                </a:lnTo>
                <a:lnTo>
                  <a:pt x="208551" y="786936"/>
                </a:lnTo>
                <a:cubicBezTo>
                  <a:pt x="210015" y="785471"/>
                  <a:pt x="208062" y="784739"/>
                  <a:pt x="207330" y="785960"/>
                </a:cubicBezTo>
                <a:close/>
                <a:moveTo>
                  <a:pt x="1266342" y="785226"/>
                </a:moveTo>
                <a:lnTo>
                  <a:pt x="1266178" y="785471"/>
                </a:lnTo>
                <a:lnTo>
                  <a:pt x="1266423" y="785809"/>
                </a:lnTo>
                <a:lnTo>
                  <a:pt x="1266423" y="793434"/>
                </a:lnTo>
                <a:cubicBezTo>
                  <a:pt x="1266972" y="796089"/>
                  <a:pt x="1267521" y="798652"/>
                  <a:pt x="1266423" y="801093"/>
                </a:cubicBezTo>
                <a:cubicBezTo>
                  <a:pt x="1266911" y="802313"/>
                  <a:pt x="1268131" y="802557"/>
                  <a:pt x="1268131" y="804266"/>
                </a:cubicBezTo>
                <a:cubicBezTo>
                  <a:pt x="1266911" y="804998"/>
                  <a:pt x="1266911" y="808171"/>
                  <a:pt x="1267643" y="809636"/>
                </a:cubicBezTo>
                <a:cubicBezTo>
                  <a:pt x="1266423" y="809392"/>
                  <a:pt x="1266423" y="810856"/>
                  <a:pt x="1265446" y="810124"/>
                </a:cubicBezTo>
                <a:cubicBezTo>
                  <a:pt x="1264714" y="812077"/>
                  <a:pt x="1267643" y="810856"/>
                  <a:pt x="1267643" y="812321"/>
                </a:cubicBezTo>
                <a:cubicBezTo>
                  <a:pt x="1269108" y="815738"/>
                  <a:pt x="1269840" y="816470"/>
                  <a:pt x="1268131" y="820132"/>
                </a:cubicBezTo>
                <a:cubicBezTo>
                  <a:pt x="1270328" y="820376"/>
                  <a:pt x="1272769" y="822328"/>
                  <a:pt x="1274477" y="821596"/>
                </a:cubicBezTo>
                <a:cubicBezTo>
                  <a:pt x="1276186" y="819399"/>
                  <a:pt x="1273501" y="817447"/>
                  <a:pt x="1272769" y="815494"/>
                </a:cubicBezTo>
                <a:cubicBezTo>
                  <a:pt x="1272769" y="815982"/>
                  <a:pt x="1273990" y="814762"/>
                  <a:pt x="1273990" y="814274"/>
                </a:cubicBezTo>
                <a:cubicBezTo>
                  <a:pt x="1273990" y="813297"/>
                  <a:pt x="1272281" y="805242"/>
                  <a:pt x="1270572" y="805242"/>
                </a:cubicBezTo>
                <a:cubicBezTo>
                  <a:pt x="1271793" y="805242"/>
                  <a:pt x="1271793" y="804266"/>
                  <a:pt x="1272769" y="804510"/>
                </a:cubicBezTo>
                <a:cubicBezTo>
                  <a:pt x="1271793" y="801825"/>
                  <a:pt x="1272281" y="799628"/>
                  <a:pt x="1270084" y="797188"/>
                </a:cubicBezTo>
                <a:lnTo>
                  <a:pt x="1270494" y="797352"/>
                </a:lnTo>
                <a:lnTo>
                  <a:pt x="1269840" y="796698"/>
                </a:lnTo>
                <a:lnTo>
                  <a:pt x="1269108" y="794989"/>
                </a:lnTo>
                <a:lnTo>
                  <a:pt x="1269840" y="794745"/>
                </a:lnTo>
                <a:lnTo>
                  <a:pt x="1269840" y="794989"/>
                </a:lnTo>
                <a:lnTo>
                  <a:pt x="1270328" y="796210"/>
                </a:lnTo>
                <a:lnTo>
                  <a:pt x="1270551" y="796377"/>
                </a:lnTo>
                <a:lnTo>
                  <a:pt x="1270084" y="789377"/>
                </a:lnTo>
                <a:cubicBezTo>
                  <a:pt x="1268376" y="789743"/>
                  <a:pt x="1268071" y="788827"/>
                  <a:pt x="1267857" y="787790"/>
                </a:cubicBezTo>
                <a:lnTo>
                  <a:pt x="1266423" y="785809"/>
                </a:lnTo>
                <a:lnTo>
                  <a:pt x="1266423" y="785227"/>
                </a:lnTo>
                <a:lnTo>
                  <a:pt x="1266423" y="785226"/>
                </a:lnTo>
                <a:close/>
                <a:moveTo>
                  <a:pt x="148597" y="784739"/>
                </a:moveTo>
                <a:cubicBezTo>
                  <a:pt x="146125" y="784739"/>
                  <a:pt x="143623" y="785471"/>
                  <a:pt x="142647" y="786936"/>
                </a:cubicBezTo>
                <a:cubicBezTo>
                  <a:pt x="143868" y="790841"/>
                  <a:pt x="146064" y="793526"/>
                  <a:pt x="148261" y="796455"/>
                </a:cubicBezTo>
                <a:lnTo>
                  <a:pt x="148993" y="796455"/>
                </a:lnTo>
                <a:lnTo>
                  <a:pt x="148994" y="796454"/>
                </a:lnTo>
                <a:cubicBezTo>
                  <a:pt x="149237" y="796210"/>
                  <a:pt x="149725" y="795966"/>
                  <a:pt x="150213" y="795477"/>
                </a:cubicBezTo>
                <a:lnTo>
                  <a:pt x="161198" y="792672"/>
                </a:lnTo>
                <a:lnTo>
                  <a:pt x="161198" y="792550"/>
                </a:lnTo>
                <a:cubicBezTo>
                  <a:pt x="161442" y="792062"/>
                  <a:pt x="163150" y="792550"/>
                  <a:pt x="163150" y="791574"/>
                </a:cubicBezTo>
                <a:cubicBezTo>
                  <a:pt x="160465" y="790109"/>
                  <a:pt x="158024" y="788156"/>
                  <a:pt x="156316" y="785227"/>
                </a:cubicBezTo>
                <a:cubicBezTo>
                  <a:pt x="154607" y="784983"/>
                  <a:pt x="155095" y="786692"/>
                  <a:pt x="154363" y="786936"/>
                </a:cubicBezTo>
                <a:cubicBezTo>
                  <a:pt x="153509" y="785471"/>
                  <a:pt x="151068" y="784739"/>
                  <a:pt x="148597" y="784739"/>
                </a:cubicBezTo>
                <a:close/>
                <a:moveTo>
                  <a:pt x="1023800" y="784555"/>
                </a:moveTo>
                <a:lnTo>
                  <a:pt x="1022482" y="784885"/>
                </a:lnTo>
                <a:lnTo>
                  <a:pt x="1022580" y="784983"/>
                </a:lnTo>
                <a:cubicBezTo>
                  <a:pt x="1022580" y="785471"/>
                  <a:pt x="1022580" y="785715"/>
                  <a:pt x="1022580" y="786204"/>
                </a:cubicBezTo>
                <a:cubicBezTo>
                  <a:pt x="1020383" y="786692"/>
                  <a:pt x="1017454" y="786204"/>
                  <a:pt x="1015746" y="787180"/>
                </a:cubicBezTo>
                <a:cubicBezTo>
                  <a:pt x="1017454" y="790109"/>
                  <a:pt x="1025021" y="789621"/>
                  <a:pt x="1026241" y="786204"/>
                </a:cubicBezTo>
                <a:cubicBezTo>
                  <a:pt x="1025265" y="786204"/>
                  <a:pt x="1024045" y="785471"/>
                  <a:pt x="1023800" y="784739"/>
                </a:cubicBezTo>
                <a:close/>
                <a:moveTo>
                  <a:pt x="1042107" y="784007"/>
                </a:moveTo>
                <a:cubicBezTo>
                  <a:pt x="1041375" y="784495"/>
                  <a:pt x="1041375" y="786936"/>
                  <a:pt x="1042107" y="787424"/>
                </a:cubicBezTo>
                <a:cubicBezTo>
                  <a:pt x="1042351" y="787424"/>
                  <a:pt x="1042839" y="787424"/>
                  <a:pt x="1043083" y="787424"/>
                </a:cubicBezTo>
                <a:lnTo>
                  <a:pt x="1043002" y="787830"/>
                </a:lnTo>
                <a:lnTo>
                  <a:pt x="1044804" y="787469"/>
                </a:lnTo>
                <a:lnTo>
                  <a:pt x="1044792" y="787424"/>
                </a:lnTo>
                <a:cubicBezTo>
                  <a:pt x="1044548" y="785960"/>
                  <a:pt x="1044304" y="783519"/>
                  <a:pt x="1042107" y="784007"/>
                </a:cubicBezTo>
                <a:close/>
                <a:moveTo>
                  <a:pt x="661819" y="784007"/>
                </a:moveTo>
                <a:lnTo>
                  <a:pt x="661819" y="784739"/>
                </a:lnTo>
                <a:cubicBezTo>
                  <a:pt x="662064" y="784739"/>
                  <a:pt x="662308" y="784739"/>
                  <a:pt x="662796" y="784739"/>
                </a:cubicBezTo>
                <a:lnTo>
                  <a:pt x="662796" y="784007"/>
                </a:lnTo>
                <a:cubicBezTo>
                  <a:pt x="662308" y="784007"/>
                  <a:pt x="662064" y="784007"/>
                  <a:pt x="661819" y="784007"/>
                </a:cubicBezTo>
                <a:close/>
                <a:moveTo>
                  <a:pt x="1038690" y="783519"/>
                </a:moveTo>
                <a:lnTo>
                  <a:pt x="1038690" y="788594"/>
                </a:lnTo>
                <a:lnTo>
                  <a:pt x="1038930" y="788546"/>
                </a:lnTo>
                <a:close/>
                <a:moveTo>
                  <a:pt x="1068551" y="783354"/>
                </a:moveTo>
                <a:lnTo>
                  <a:pt x="1067249" y="784004"/>
                </a:lnTo>
                <a:lnTo>
                  <a:pt x="1067249" y="784005"/>
                </a:lnTo>
                <a:lnTo>
                  <a:pt x="1067248" y="784006"/>
                </a:lnTo>
                <a:lnTo>
                  <a:pt x="1067248" y="784493"/>
                </a:lnTo>
                <a:lnTo>
                  <a:pt x="1067004" y="784493"/>
                </a:lnTo>
                <a:lnTo>
                  <a:pt x="1067245" y="784011"/>
                </a:lnTo>
                <a:lnTo>
                  <a:pt x="1066814" y="784657"/>
                </a:lnTo>
                <a:lnTo>
                  <a:pt x="1067248" y="785958"/>
                </a:lnTo>
                <a:lnTo>
                  <a:pt x="1067251" y="785958"/>
                </a:lnTo>
                <a:lnTo>
                  <a:pt x="1069201" y="784495"/>
                </a:lnTo>
                <a:cubicBezTo>
                  <a:pt x="1068712" y="784495"/>
                  <a:pt x="1068468" y="784007"/>
                  <a:pt x="1068224" y="784007"/>
                </a:cubicBezTo>
                <a:close/>
                <a:moveTo>
                  <a:pt x="1180504" y="783275"/>
                </a:moveTo>
                <a:cubicBezTo>
                  <a:pt x="1178429" y="784617"/>
                  <a:pt x="1175866" y="785655"/>
                  <a:pt x="1173883" y="787058"/>
                </a:cubicBezTo>
                <a:lnTo>
                  <a:pt x="1170741" y="793038"/>
                </a:lnTo>
                <a:lnTo>
                  <a:pt x="1170888" y="793770"/>
                </a:lnTo>
                <a:lnTo>
                  <a:pt x="1171472" y="794745"/>
                </a:lnTo>
                <a:lnTo>
                  <a:pt x="1172725" y="794745"/>
                </a:lnTo>
                <a:lnTo>
                  <a:pt x="1180504" y="794259"/>
                </a:lnTo>
                <a:cubicBezTo>
                  <a:pt x="1178551" y="790597"/>
                  <a:pt x="1180504" y="787912"/>
                  <a:pt x="1180504" y="783275"/>
                </a:cubicBezTo>
                <a:close/>
                <a:moveTo>
                  <a:pt x="1055043" y="783275"/>
                </a:moveTo>
                <a:cubicBezTo>
                  <a:pt x="1056508" y="784007"/>
                  <a:pt x="1054311" y="784739"/>
                  <a:pt x="1055532" y="785227"/>
                </a:cubicBezTo>
                <a:cubicBezTo>
                  <a:pt x="1056020" y="785227"/>
                  <a:pt x="1056508" y="785227"/>
                  <a:pt x="1057240" y="785227"/>
                </a:cubicBezTo>
                <a:lnTo>
                  <a:pt x="1057227" y="785267"/>
                </a:lnTo>
                <a:lnTo>
                  <a:pt x="1059437" y="784320"/>
                </a:lnTo>
                <a:lnTo>
                  <a:pt x="1059437" y="784007"/>
                </a:lnTo>
                <a:cubicBezTo>
                  <a:pt x="1057728" y="784007"/>
                  <a:pt x="1056264" y="781566"/>
                  <a:pt x="1055043" y="783275"/>
                </a:cubicBezTo>
                <a:close/>
                <a:moveTo>
                  <a:pt x="999147" y="783275"/>
                </a:moveTo>
                <a:cubicBezTo>
                  <a:pt x="998415" y="784983"/>
                  <a:pt x="1003541" y="784983"/>
                  <a:pt x="1002809" y="783275"/>
                </a:cubicBezTo>
                <a:cubicBezTo>
                  <a:pt x="1001832" y="782786"/>
                  <a:pt x="1000368" y="782786"/>
                  <a:pt x="999147" y="783275"/>
                </a:cubicBezTo>
                <a:close/>
                <a:moveTo>
                  <a:pt x="954371" y="783219"/>
                </a:moveTo>
                <a:lnTo>
                  <a:pt x="954480" y="783763"/>
                </a:lnTo>
                <a:cubicBezTo>
                  <a:pt x="953748" y="783763"/>
                  <a:pt x="952527" y="783519"/>
                  <a:pt x="952283" y="784495"/>
                </a:cubicBezTo>
                <a:cubicBezTo>
                  <a:pt x="953748" y="785715"/>
                  <a:pt x="954724" y="787912"/>
                  <a:pt x="957165" y="788400"/>
                </a:cubicBezTo>
                <a:cubicBezTo>
                  <a:pt x="957897" y="788400"/>
                  <a:pt x="957897" y="787180"/>
                  <a:pt x="959606" y="787424"/>
                </a:cubicBezTo>
                <a:cubicBezTo>
                  <a:pt x="959361" y="785227"/>
                  <a:pt x="956432" y="785715"/>
                  <a:pt x="955456" y="784495"/>
                </a:cubicBezTo>
                <a:lnTo>
                  <a:pt x="955857" y="783962"/>
                </a:lnTo>
                <a:close/>
                <a:moveTo>
                  <a:pt x="1085554" y="782786"/>
                </a:moveTo>
                <a:cubicBezTo>
                  <a:pt x="1082625" y="782786"/>
                  <a:pt x="1077744" y="782054"/>
                  <a:pt x="1075303" y="783275"/>
                </a:cubicBezTo>
                <a:cubicBezTo>
                  <a:pt x="1080672" y="785227"/>
                  <a:pt x="1085798" y="787180"/>
                  <a:pt x="1092389" y="787668"/>
                </a:cubicBezTo>
                <a:lnTo>
                  <a:pt x="1092320" y="787876"/>
                </a:lnTo>
                <a:lnTo>
                  <a:pt x="1094586" y="787422"/>
                </a:lnTo>
                <a:lnTo>
                  <a:pt x="1098099" y="786544"/>
                </a:lnTo>
                <a:lnTo>
                  <a:pt x="1098003" y="786448"/>
                </a:lnTo>
                <a:cubicBezTo>
                  <a:pt x="1097514" y="784007"/>
                  <a:pt x="1090924" y="784983"/>
                  <a:pt x="1087751" y="784007"/>
                </a:cubicBezTo>
                <a:cubicBezTo>
                  <a:pt x="1087019" y="783519"/>
                  <a:pt x="1086287" y="782786"/>
                  <a:pt x="1085554" y="782786"/>
                </a:cubicBezTo>
                <a:close/>
                <a:moveTo>
                  <a:pt x="1064807" y="782054"/>
                </a:moveTo>
                <a:lnTo>
                  <a:pt x="1066183" y="783889"/>
                </a:lnTo>
                <a:lnTo>
                  <a:pt x="1067004" y="783273"/>
                </a:lnTo>
                <a:lnTo>
                  <a:pt x="1067525" y="783100"/>
                </a:lnTo>
                <a:close/>
                <a:moveTo>
                  <a:pt x="1018072" y="781332"/>
                </a:moveTo>
                <a:lnTo>
                  <a:pt x="1016722" y="782297"/>
                </a:lnTo>
                <a:lnTo>
                  <a:pt x="1016478" y="782297"/>
                </a:lnTo>
                <a:lnTo>
                  <a:pt x="1016229" y="782297"/>
                </a:lnTo>
                <a:lnTo>
                  <a:pt x="1015257" y="782541"/>
                </a:lnTo>
                <a:lnTo>
                  <a:pt x="1015013" y="782541"/>
                </a:lnTo>
                <a:lnTo>
                  <a:pt x="1014769" y="782541"/>
                </a:lnTo>
                <a:lnTo>
                  <a:pt x="1014591" y="782496"/>
                </a:lnTo>
                <a:lnTo>
                  <a:pt x="1014769" y="783031"/>
                </a:lnTo>
                <a:cubicBezTo>
                  <a:pt x="1015013" y="784129"/>
                  <a:pt x="1016173" y="783946"/>
                  <a:pt x="1017607" y="783641"/>
                </a:cubicBezTo>
                <a:lnTo>
                  <a:pt x="1021356" y="783539"/>
                </a:lnTo>
                <a:lnTo>
                  <a:pt x="1021360" y="783517"/>
                </a:lnTo>
                <a:lnTo>
                  <a:pt x="1023801" y="782785"/>
                </a:lnTo>
                <a:lnTo>
                  <a:pt x="1023845" y="782807"/>
                </a:lnTo>
                <a:lnTo>
                  <a:pt x="1024045" y="781810"/>
                </a:lnTo>
                <a:close/>
                <a:moveTo>
                  <a:pt x="986455" y="781078"/>
                </a:moveTo>
                <a:cubicBezTo>
                  <a:pt x="985479" y="781810"/>
                  <a:pt x="984991" y="782786"/>
                  <a:pt x="984502" y="784007"/>
                </a:cubicBezTo>
                <a:cubicBezTo>
                  <a:pt x="982794" y="783519"/>
                  <a:pt x="982550" y="782054"/>
                  <a:pt x="980109" y="782786"/>
                </a:cubicBezTo>
                <a:cubicBezTo>
                  <a:pt x="980597" y="785960"/>
                  <a:pt x="985723" y="787668"/>
                  <a:pt x="988408" y="785227"/>
                </a:cubicBezTo>
                <a:cubicBezTo>
                  <a:pt x="988408" y="783275"/>
                  <a:pt x="987431" y="782542"/>
                  <a:pt x="986455" y="781078"/>
                </a:cubicBezTo>
                <a:close/>
                <a:moveTo>
                  <a:pt x="1138155" y="780589"/>
                </a:moveTo>
                <a:lnTo>
                  <a:pt x="1138033" y="780833"/>
                </a:lnTo>
                <a:lnTo>
                  <a:pt x="1137789" y="780833"/>
                </a:lnTo>
                <a:lnTo>
                  <a:pt x="1137040" y="780983"/>
                </a:lnTo>
                <a:lnTo>
                  <a:pt x="1136568" y="784983"/>
                </a:lnTo>
                <a:cubicBezTo>
                  <a:pt x="1139009" y="784739"/>
                  <a:pt x="1137545" y="788156"/>
                  <a:pt x="1140474" y="787180"/>
                </a:cubicBezTo>
                <a:cubicBezTo>
                  <a:pt x="1139986" y="784739"/>
                  <a:pt x="1139009" y="782786"/>
                  <a:pt x="1138277" y="781078"/>
                </a:cubicBezTo>
                <a:close/>
                <a:moveTo>
                  <a:pt x="1119438" y="780350"/>
                </a:moveTo>
                <a:lnTo>
                  <a:pt x="1114113" y="780834"/>
                </a:lnTo>
                <a:cubicBezTo>
                  <a:pt x="1116309" y="780834"/>
                  <a:pt x="1117286" y="781566"/>
                  <a:pt x="1119971" y="781322"/>
                </a:cubicBezTo>
                <a:lnTo>
                  <a:pt x="1119972" y="781322"/>
                </a:lnTo>
                <a:lnTo>
                  <a:pt x="1119727" y="780833"/>
                </a:lnTo>
                <a:close/>
                <a:moveTo>
                  <a:pt x="1202716" y="779996"/>
                </a:moveTo>
                <a:lnTo>
                  <a:pt x="1202065" y="780182"/>
                </a:lnTo>
                <a:lnTo>
                  <a:pt x="1202228" y="780346"/>
                </a:lnTo>
                <a:cubicBezTo>
                  <a:pt x="1200519" y="786692"/>
                  <a:pt x="1201007" y="791818"/>
                  <a:pt x="1204424" y="796455"/>
                </a:cubicBezTo>
                <a:cubicBezTo>
                  <a:pt x="1206133" y="791574"/>
                  <a:pt x="1204424" y="786692"/>
                  <a:pt x="1202716" y="780346"/>
                </a:cubicBezTo>
                <a:close/>
                <a:moveTo>
                  <a:pt x="1015258" y="779735"/>
                </a:moveTo>
                <a:lnTo>
                  <a:pt x="1014770" y="781320"/>
                </a:lnTo>
                <a:lnTo>
                  <a:pt x="1015990" y="781076"/>
                </a:lnTo>
                <a:lnTo>
                  <a:pt x="1016082" y="781106"/>
                </a:lnTo>
                <a:lnTo>
                  <a:pt x="1015990" y="780832"/>
                </a:lnTo>
                <a:lnTo>
                  <a:pt x="1016722" y="780832"/>
                </a:lnTo>
                <a:lnTo>
                  <a:pt x="1016682" y="780954"/>
                </a:lnTo>
                <a:lnTo>
                  <a:pt x="1017696" y="780346"/>
                </a:lnTo>
                <a:lnTo>
                  <a:pt x="1017210" y="780346"/>
                </a:lnTo>
                <a:cubicBezTo>
                  <a:pt x="1017088" y="779369"/>
                  <a:pt x="1016051" y="779369"/>
                  <a:pt x="1015258" y="779735"/>
                </a:cubicBezTo>
                <a:close/>
                <a:moveTo>
                  <a:pt x="1041765" y="779613"/>
                </a:moveTo>
                <a:lnTo>
                  <a:pt x="1041619" y="780344"/>
                </a:lnTo>
                <a:lnTo>
                  <a:pt x="1041293" y="780779"/>
                </a:lnTo>
                <a:lnTo>
                  <a:pt x="1041375" y="780834"/>
                </a:lnTo>
                <a:cubicBezTo>
                  <a:pt x="1042107" y="781566"/>
                  <a:pt x="1043815" y="781322"/>
                  <a:pt x="1043572" y="779613"/>
                </a:cubicBezTo>
                <a:close/>
                <a:moveTo>
                  <a:pt x="820964" y="779125"/>
                </a:moveTo>
                <a:cubicBezTo>
                  <a:pt x="821453" y="779369"/>
                  <a:pt x="821453" y="779613"/>
                  <a:pt x="821940" y="779613"/>
                </a:cubicBezTo>
                <a:cubicBezTo>
                  <a:pt x="822184" y="782298"/>
                  <a:pt x="824381" y="782298"/>
                  <a:pt x="825114" y="784495"/>
                </a:cubicBezTo>
                <a:lnTo>
                  <a:pt x="857849" y="797159"/>
                </a:lnTo>
                <a:lnTo>
                  <a:pt x="858066" y="796942"/>
                </a:lnTo>
                <a:cubicBezTo>
                  <a:pt x="872467" y="802556"/>
                  <a:pt x="885404" y="807682"/>
                  <a:pt x="899073" y="812075"/>
                </a:cubicBezTo>
                <a:lnTo>
                  <a:pt x="899312" y="812791"/>
                </a:lnTo>
                <a:lnTo>
                  <a:pt x="899072" y="811833"/>
                </a:lnTo>
                <a:cubicBezTo>
                  <a:pt x="901513" y="811833"/>
                  <a:pt x="902977" y="813297"/>
                  <a:pt x="905174" y="813541"/>
                </a:cubicBezTo>
                <a:cubicBezTo>
                  <a:pt x="903710" y="809513"/>
                  <a:pt x="899987" y="807683"/>
                  <a:pt x="895899" y="806249"/>
                </a:cubicBezTo>
                <a:lnTo>
                  <a:pt x="884939" y="801556"/>
                </a:lnTo>
                <a:lnTo>
                  <a:pt x="884183" y="802312"/>
                </a:lnTo>
                <a:cubicBezTo>
                  <a:pt x="882474" y="801824"/>
                  <a:pt x="881010" y="801336"/>
                  <a:pt x="879545" y="800604"/>
                </a:cubicBezTo>
                <a:cubicBezTo>
                  <a:pt x="875396" y="799383"/>
                  <a:pt x="871246" y="797430"/>
                  <a:pt x="867097" y="795966"/>
                </a:cubicBezTo>
                <a:lnTo>
                  <a:pt x="866967" y="795574"/>
                </a:lnTo>
                <a:lnTo>
                  <a:pt x="852940" y="790597"/>
                </a:lnTo>
                <a:cubicBezTo>
                  <a:pt x="849766" y="789133"/>
                  <a:pt x="845617" y="786936"/>
                  <a:pt x="842444" y="786448"/>
                </a:cubicBezTo>
                <a:cubicBezTo>
                  <a:pt x="841956" y="786448"/>
                  <a:pt x="841223" y="786692"/>
                  <a:pt x="840247" y="786448"/>
                </a:cubicBezTo>
                <a:cubicBezTo>
                  <a:pt x="833657" y="783519"/>
                  <a:pt x="827799" y="779857"/>
                  <a:pt x="820964" y="779125"/>
                </a:cubicBezTo>
                <a:close/>
                <a:moveTo>
                  <a:pt x="995181" y="778606"/>
                </a:moveTo>
                <a:cubicBezTo>
                  <a:pt x="992862" y="779369"/>
                  <a:pt x="990848" y="780955"/>
                  <a:pt x="990848" y="782786"/>
                </a:cubicBezTo>
                <a:cubicBezTo>
                  <a:pt x="994266" y="783519"/>
                  <a:pt x="997195" y="779613"/>
                  <a:pt x="1001344" y="779369"/>
                </a:cubicBezTo>
                <a:cubicBezTo>
                  <a:pt x="1000124" y="777904"/>
                  <a:pt x="997500" y="777843"/>
                  <a:pt x="995181" y="778606"/>
                </a:cubicBezTo>
                <a:close/>
                <a:moveTo>
                  <a:pt x="1154387" y="778149"/>
                </a:moveTo>
                <a:cubicBezTo>
                  <a:pt x="1152434" y="778881"/>
                  <a:pt x="1150969" y="779369"/>
                  <a:pt x="1148529" y="779125"/>
                </a:cubicBezTo>
                <a:cubicBezTo>
                  <a:pt x="1148285" y="781810"/>
                  <a:pt x="1150969" y="782298"/>
                  <a:pt x="1151214" y="784495"/>
                </a:cubicBezTo>
                <a:cubicBezTo>
                  <a:pt x="1153410" y="784495"/>
                  <a:pt x="1155119" y="784007"/>
                  <a:pt x="1155607" y="782786"/>
                </a:cubicBezTo>
                <a:cubicBezTo>
                  <a:pt x="1153655" y="782054"/>
                  <a:pt x="1155363" y="779125"/>
                  <a:pt x="1154387" y="778149"/>
                </a:cubicBezTo>
                <a:close/>
                <a:moveTo>
                  <a:pt x="1371136" y="777905"/>
                </a:moveTo>
                <a:cubicBezTo>
                  <a:pt x="1370892" y="779125"/>
                  <a:pt x="1369183" y="779125"/>
                  <a:pt x="1369183" y="780346"/>
                </a:cubicBezTo>
                <a:cubicBezTo>
                  <a:pt x="1371624" y="781810"/>
                  <a:pt x="1370892" y="782786"/>
                  <a:pt x="1369916" y="785227"/>
                </a:cubicBezTo>
                <a:cubicBezTo>
                  <a:pt x="1371624" y="785471"/>
                  <a:pt x="1371624" y="784495"/>
                  <a:pt x="1372600" y="784739"/>
                </a:cubicBezTo>
                <a:cubicBezTo>
                  <a:pt x="1373821" y="785471"/>
                  <a:pt x="1372112" y="786936"/>
                  <a:pt x="1373088" y="787912"/>
                </a:cubicBezTo>
                <a:cubicBezTo>
                  <a:pt x="1374797" y="787912"/>
                  <a:pt x="1376506" y="786936"/>
                  <a:pt x="1376018" y="784495"/>
                </a:cubicBezTo>
                <a:cubicBezTo>
                  <a:pt x="1372600" y="784007"/>
                  <a:pt x="1374309" y="778393"/>
                  <a:pt x="1371136" y="777905"/>
                </a:cubicBezTo>
                <a:close/>
                <a:moveTo>
                  <a:pt x="1120215" y="777905"/>
                </a:moveTo>
                <a:cubicBezTo>
                  <a:pt x="1120215" y="778393"/>
                  <a:pt x="1120215" y="779125"/>
                  <a:pt x="1120215" y="779613"/>
                </a:cubicBezTo>
                <a:lnTo>
                  <a:pt x="1120159" y="779594"/>
                </a:lnTo>
                <a:lnTo>
                  <a:pt x="1120459" y="780345"/>
                </a:lnTo>
                <a:lnTo>
                  <a:pt x="1120704" y="780834"/>
                </a:lnTo>
                <a:lnTo>
                  <a:pt x="1124608" y="781810"/>
                </a:lnTo>
                <a:cubicBezTo>
                  <a:pt x="1124853" y="779125"/>
                  <a:pt x="1123144" y="777661"/>
                  <a:pt x="1120215" y="777905"/>
                </a:cubicBezTo>
                <a:close/>
                <a:moveTo>
                  <a:pt x="1169520" y="777417"/>
                </a:moveTo>
                <a:cubicBezTo>
                  <a:pt x="1167811" y="776928"/>
                  <a:pt x="1166835" y="779125"/>
                  <a:pt x="1167811" y="779125"/>
                </a:cubicBezTo>
                <a:cubicBezTo>
                  <a:pt x="1167811" y="778393"/>
                  <a:pt x="1169520" y="779125"/>
                  <a:pt x="1169520" y="777905"/>
                </a:cubicBezTo>
                <a:close/>
                <a:moveTo>
                  <a:pt x="1134372" y="777417"/>
                </a:moveTo>
                <a:cubicBezTo>
                  <a:pt x="1134372" y="779125"/>
                  <a:pt x="1135104" y="779369"/>
                  <a:pt x="1136568" y="779125"/>
                </a:cubicBezTo>
                <a:lnTo>
                  <a:pt x="1136526" y="779334"/>
                </a:lnTo>
                <a:lnTo>
                  <a:pt x="1137788" y="779124"/>
                </a:lnTo>
                <a:close/>
                <a:moveTo>
                  <a:pt x="210015" y="777417"/>
                </a:moveTo>
                <a:cubicBezTo>
                  <a:pt x="209526" y="777172"/>
                  <a:pt x="207818" y="776928"/>
                  <a:pt x="207818" y="777905"/>
                </a:cubicBezTo>
                <a:cubicBezTo>
                  <a:pt x="210015" y="780346"/>
                  <a:pt x="211724" y="782542"/>
                  <a:pt x="214408" y="784495"/>
                </a:cubicBezTo>
                <a:lnTo>
                  <a:pt x="214342" y="784627"/>
                </a:lnTo>
                <a:lnTo>
                  <a:pt x="215994" y="785867"/>
                </a:lnTo>
                <a:lnTo>
                  <a:pt x="215629" y="785227"/>
                </a:lnTo>
                <a:cubicBezTo>
                  <a:pt x="216361" y="785471"/>
                  <a:pt x="216605" y="784983"/>
                  <a:pt x="217338" y="784739"/>
                </a:cubicBezTo>
                <a:cubicBezTo>
                  <a:pt x="216117" y="783031"/>
                  <a:pt x="212212" y="778881"/>
                  <a:pt x="210015" y="777417"/>
                </a:cubicBezTo>
                <a:close/>
                <a:moveTo>
                  <a:pt x="1036981" y="777172"/>
                </a:moveTo>
                <a:cubicBezTo>
                  <a:pt x="1036249" y="779857"/>
                  <a:pt x="1038446" y="782786"/>
                  <a:pt x="1039910" y="780346"/>
                </a:cubicBezTo>
                <a:lnTo>
                  <a:pt x="1039912" y="780346"/>
                </a:lnTo>
                <a:lnTo>
                  <a:pt x="1039910" y="780344"/>
                </a:lnTo>
                <a:lnTo>
                  <a:pt x="1040125" y="779053"/>
                </a:lnTo>
                <a:lnTo>
                  <a:pt x="1039910" y="779125"/>
                </a:lnTo>
                <a:cubicBezTo>
                  <a:pt x="1039910" y="778393"/>
                  <a:pt x="1039910" y="777905"/>
                  <a:pt x="1039910" y="777417"/>
                </a:cubicBezTo>
                <a:cubicBezTo>
                  <a:pt x="1039422" y="776928"/>
                  <a:pt x="1037957" y="776928"/>
                  <a:pt x="1036981" y="777172"/>
                </a:cubicBezTo>
                <a:close/>
                <a:moveTo>
                  <a:pt x="1170497" y="776593"/>
                </a:moveTo>
                <a:lnTo>
                  <a:pt x="1170509" y="776631"/>
                </a:lnTo>
                <a:lnTo>
                  <a:pt x="1170528" y="776646"/>
                </a:lnTo>
                <a:close/>
                <a:moveTo>
                  <a:pt x="1201496" y="776440"/>
                </a:moveTo>
                <a:lnTo>
                  <a:pt x="1201496" y="779124"/>
                </a:lnTo>
                <a:lnTo>
                  <a:pt x="1202190" y="778985"/>
                </a:lnTo>
                <a:close/>
                <a:moveTo>
                  <a:pt x="140141" y="775759"/>
                </a:moveTo>
                <a:lnTo>
                  <a:pt x="140206" y="775952"/>
                </a:lnTo>
                <a:cubicBezTo>
                  <a:pt x="137521" y="775464"/>
                  <a:pt x="137521" y="775464"/>
                  <a:pt x="134836" y="775952"/>
                </a:cubicBezTo>
                <a:cubicBezTo>
                  <a:pt x="138497" y="783031"/>
                  <a:pt x="146796" y="781566"/>
                  <a:pt x="153874" y="781322"/>
                </a:cubicBezTo>
                <a:cubicBezTo>
                  <a:pt x="152166" y="776928"/>
                  <a:pt x="148261" y="777417"/>
                  <a:pt x="144356" y="776440"/>
                </a:cubicBezTo>
                <a:lnTo>
                  <a:pt x="144357" y="776439"/>
                </a:lnTo>
                <a:lnTo>
                  <a:pt x="144356" y="776439"/>
                </a:lnTo>
                <a:lnTo>
                  <a:pt x="143623" y="776195"/>
                </a:lnTo>
                <a:lnTo>
                  <a:pt x="143379" y="776439"/>
                </a:lnTo>
                <a:lnTo>
                  <a:pt x="143053" y="776005"/>
                </a:lnTo>
                <a:lnTo>
                  <a:pt x="142891" y="775951"/>
                </a:lnTo>
                <a:lnTo>
                  <a:pt x="142403" y="775951"/>
                </a:lnTo>
                <a:lnTo>
                  <a:pt x="141671" y="775951"/>
                </a:lnTo>
                <a:close/>
                <a:moveTo>
                  <a:pt x="934221" y="775708"/>
                </a:moveTo>
                <a:cubicBezTo>
                  <a:pt x="938858" y="781566"/>
                  <a:pt x="944228" y="786936"/>
                  <a:pt x="950086" y="791818"/>
                </a:cubicBezTo>
                <a:cubicBezTo>
                  <a:pt x="948377" y="788645"/>
                  <a:pt x="946425" y="785715"/>
                  <a:pt x="943252" y="784251"/>
                </a:cubicBezTo>
                <a:cubicBezTo>
                  <a:pt x="940567" y="781078"/>
                  <a:pt x="938858" y="777417"/>
                  <a:pt x="935197" y="775708"/>
                </a:cubicBezTo>
                <a:cubicBezTo>
                  <a:pt x="934709" y="775708"/>
                  <a:pt x="934465" y="775708"/>
                  <a:pt x="934221" y="775708"/>
                </a:cubicBezTo>
                <a:close/>
                <a:moveTo>
                  <a:pt x="1146088" y="775464"/>
                </a:moveTo>
                <a:cubicBezTo>
                  <a:pt x="1146088" y="775708"/>
                  <a:pt x="1146088" y="775952"/>
                  <a:pt x="1146088" y="776440"/>
                </a:cubicBezTo>
                <a:cubicBezTo>
                  <a:pt x="1146576" y="776440"/>
                  <a:pt x="1147308" y="776440"/>
                  <a:pt x="1147797" y="776440"/>
                </a:cubicBezTo>
                <a:cubicBezTo>
                  <a:pt x="1147797" y="775952"/>
                  <a:pt x="1147797" y="775708"/>
                  <a:pt x="1147797" y="775464"/>
                </a:cubicBezTo>
                <a:cubicBezTo>
                  <a:pt x="1147308" y="775464"/>
                  <a:pt x="1146576" y="775464"/>
                  <a:pt x="1146088" y="775464"/>
                </a:cubicBezTo>
                <a:close/>
                <a:moveTo>
                  <a:pt x="1212968" y="774976"/>
                </a:moveTo>
                <a:cubicBezTo>
                  <a:pt x="1212968" y="775464"/>
                  <a:pt x="1212480" y="775464"/>
                  <a:pt x="1212480" y="776440"/>
                </a:cubicBezTo>
                <a:cubicBezTo>
                  <a:pt x="1212968" y="776440"/>
                  <a:pt x="1212968" y="776440"/>
                  <a:pt x="1213700" y="776440"/>
                </a:cubicBezTo>
                <a:cubicBezTo>
                  <a:pt x="1214188" y="775708"/>
                  <a:pt x="1214188" y="775220"/>
                  <a:pt x="1212968" y="774976"/>
                </a:cubicBezTo>
                <a:close/>
                <a:moveTo>
                  <a:pt x="970436" y="774615"/>
                </a:moveTo>
                <a:lnTo>
                  <a:pt x="969543" y="775359"/>
                </a:lnTo>
                <a:lnTo>
                  <a:pt x="969857" y="775464"/>
                </a:lnTo>
                <a:cubicBezTo>
                  <a:pt x="971566" y="777172"/>
                  <a:pt x="973030" y="781322"/>
                  <a:pt x="975715" y="780834"/>
                </a:cubicBezTo>
                <a:cubicBezTo>
                  <a:pt x="973518" y="778881"/>
                  <a:pt x="972054" y="776440"/>
                  <a:pt x="970345" y="774976"/>
                </a:cubicBezTo>
                <a:close/>
                <a:moveTo>
                  <a:pt x="1110166" y="774026"/>
                </a:moveTo>
                <a:lnTo>
                  <a:pt x="1109218" y="774658"/>
                </a:lnTo>
                <a:lnTo>
                  <a:pt x="1111214" y="776135"/>
                </a:lnTo>
                <a:cubicBezTo>
                  <a:pt x="1112465" y="776074"/>
                  <a:pt x="1113747" y="775463"/>
                  <a:pt x="1113624" y="774487"/>
                </a:cubicBezTo>
                <a:close/>
                <a:moveTo>
                  <a:pt x="145820" y="773999"/>
                </a:moveTo>
                <a:lnTo>
                  <a:pt x="144356" y="774417"/>
                </a:lnTo>
                <a:lnTo>
                  <a:pt x="144356" y="774730"/>
                </a:lnTo>
                <a:lnTo>
                  <a:pt x="144600" y="774974"/>
                </a:lnTo>
                <a:lnTo>
                  <a:pt x="145331" y="774974"/>
                </a:lnTo>
                <a:lnTo>
                  <a:pt x="145332" y="774976"/>
                </a:lnTo>
                <a:lnTo>
                  <a:pt x="145820" y="774976"/>
                </a:lnTo>
                <a:cubicBezTo>
                  <a:pt x="145820" y="774487"/>
                  <a:pt x="145820" y="773999"/>
                  <a:pt x="145820" y="773999"/>
                </a:cubicBezTo>
                <a:close/>
                <a:moveTo>
                  <a:pt x="142647" y="773999"/>
                </a:moveTo>
                <a:cubicBezTo>
                  <a:pt x="141914" y="773999"/>
                  <a:pt x="139962" y="773267"/>
                  <a:pt x="140206" y="774487"/>
                </a:cubicBezTo>
                <a:lnTo>
                  <a:pt x="140191" y="774532"/>
                </a:lnTo>
                <a:lnTo>
                  <a:pt x="142403" y="774974"/>
                </a:lnTo>
                <a:lnTo>
                  <a:pt x="142647" y="774974"/>
                </a:lnTo>
                <a:close/>
                <a:moveTo>
                  <a:pt x="1178307" y="773267"/>
                </a:moveTo>
                <a:cubicBezTo>
                  <a:pt x="1174646" y="775342"/>
                  <a:pt x="1172694" y="776318"/>
                  <a:pt x="1171656" y="776776"/>
                </a:cubicBezTo>
                <a:lnTo>
                  <a:pt x="1171001" y="777000"/>
                </a:lnTo>
                <a:lnTo>
                  <a:pt x="1171229" y="777171"/>
                </a:lnTo>
                <a:lnTo>
                  <a:pt x="1171229" y="778392"/>
                </a:lnTo>
                <a:lnTo>
                  <a:pt x="1171128" y="778544"/>
                </a:lnTo>
                <a:lnTo>
                  <a:pt x="1171473" y="779613"/>
                </a:lnTo>
                <a:cubicBezTo>
                  <a:pt x="1172693" y="779857"/>
                  <a:pt x="1175134" y="779125"/>
                  <a:pt x="1175378" y="780346"/>
                </a:cubicBezTo>
                <a:cubicBezTo>
                  <a:pt x="1174646" y="782298"/>
                  <a:pt x="1170741" y="781566"/>
                  <a:pt x="1170985" y="784739"/>
                </a:cubicBezTo>
                <a:cubicBezTo>
                  <a:pt x="1174890" y="784495"/>
                  <a:pt x="1178795" y="780346"/>
                  <a:pt x="1181480" y="777172"/>
                </a:cubicBezTo>
                <a:cubicBezTo>
                  <a:pt x="1180748" y="775464"/>
                  <a:pt x="1180260" y="773999"/>
                  <a:pt x="1178307" y="773267"/>
                </a:cubicBezTo>
                <a:close/>
                <a:moveTo>
                  <a:pt x="1099955" y="773267"/>
                </a:moveTo>
                <a:cubicBezTo>
                  <a:pt x="1094830" y="774487"/>
                  <a:pt x="1086287" y="772047"/>
                  <a:pt x="1080184" y="774487"/>
                </a:cubicBezTo>
                <a:cubicBezTo>
                  <a:pt x="1083480" y="774853"/>
                  <a:pt x="1087080" y="775830"/>
                  <a:pt x="1090528" y="776349"/>
                </a:cubicBezTo>
                <a:lnTo>
                  <a:pt x="1099953" y="775464"/>
                </a:lnTo>
                <a:lnTo>
                  <a:pt x="1100688" y="774974"/>
                </a:lnTo>
                <a:lnTo>
                  <a:pt x="1101420" y="774486"/>
                </a:lnTo>
                <a:lnTo>
                  <a:pt x="1102396" y="774486"/>
                </a:lnTo>
                <a:lnTo>
                  <a:pt x="1102396" y="775218"/>
                </a:lnTo>
                <a:lnTo>
                  <a:pt x="1100932" y="775951"/>
                </a:lnTo>
                <a:lnTo>
                  <a:pt x="1099955" y="776439"/>
                </a:lnTo>
                <a:lnTo>
                  <a:pt x="1099954" y="776440"/>
                </a:lnTo>
                <a:lnTo>
                  <a:pt x="1100444" y="776440"/>
                </a:lnTo>
                <a:cubicBezTo>
                  <a:pt x="1101176" y="777905"/>
                  <a:pt x="1103617" y="776440"/>
                  <a:pt x="1104837" y="776440"/>
                </a:cubicBezTo>
                <a:cubicBezTo>
                  <a:pt x="1104349" y="774976"/>
                  <a:pt x="1104349" y="774976"/>
                  <a:pt x="1104837" y="773267"/>
                </a:cubicBezTo>
                <a:cubicBezTo>
                  <a:pt x="1103129" y="771558"/>
                  <a:pt x="1101664" y="773023"/>
                  <a:pt x="1099955" y="773267"/>
                </a:cubicBezTo>
                <a:close/>
                <a:moveTo>
                  <a:pt x="949842" y="772779"/>
                </a:moveTo>
                <a:cubicBezTo>
                  <a:pt x="950086" y="775708"/>
                  <a:pt x="947401" y="774732"/>
                  <a:pt x="947645" y="777417"/>
                </a:cubicBezTo>
                <a:lnTo>
                  <a:pt x="954174" y="781551"/>
                </a:lnTo>
                <a:lnTo>
                  <a:pt x="954480" y="781321"/>
                </a:lnTo>
                <a:cubicBezTo>
                  <a:pt x="955212" y="781565"/>
                  <a:pt x="955457" y="782053"/>
                  <a:pt x="956677" y="782053"/>
                </a:cubicBezTo>
                <a:lnTo>
                  <a:pt x="956723" y="782191"/>
                </a:lnTo>
                <a:lnTo>
                  <a:pt x="958629" y="781810"/>
                </a:lnTo>
                <a:cubicBezTo>
                  <a:pt x="955456" y="779125"/>
                  <a:pt x="954235" y="774732"/>
                  <a:pt x="949842" y="772779"/>
                </a:cubicBezTo>
                <a:close/>
                <a:moveTo>
                  <a:pt x="1403355" y="772535"/>
                </a:moveTo>
                <a:cubicBezTo>
                  <a:pt x="1403355" y="773267"/>
                  <a:pt x="1403355" y="773999"/>
                  <a:pt x="1403355" y="774487"/>
                </a:cubicBezTo>
                <a:cubicBezTo>
                  <a:pt x="1404088" y="774487"/>
                  <a:pt x="1404576" y="774487"/>
                  <a:pt x="1405064" y="774487"/>
                </a:cubicBezTo>
                <a:cubicBezTo>
                  <a:pt x="1405064" y="773267"/>
                  <a:pt x="1404576" y="772535"/>
                  <a:pt x="1403355" y="772535"/>
                </a:cubicBezTo>
                <a:close/>
                <a:moveTo>
                  <a:pt x="1109719" y="772535"/>
                </a:moveTo>
                <a:cubicBezTo>
                  <a:pt x="1108987" y="772047"/>
                  <a:pt x="1107766" y="772047"/>
                  <a:pt x="1107522" y="773267"/>
                </a:cubicBezTo>
                <a:cubicBezTo>
                  <a:pt x="1108010" y="773267"/>
                  <a:pt x="1108010" y="773999"/>
                  <a:pt x="1108498" y="773999"/>
                </a:cubicBezTo>
                <a:lnTo>
                  <a:pt x="1108254" y="774487"/>
                </a:lnTo>
                <a:lnTo>
                  <a:pt x="1108255" y="774487"/>
                </a:lnTo>
                <a:lnTo>
                  <a:pt x="1108255" y="774486"/>
                </a:lnTo>
                <a:lnTo>
                  <a:pt x="1109475" y="773265"/>
                </a:lnTo>
                <a:lnTo>
                  <a:pt x="1109719" y="773082"/>
                </a:lnTo>
                <a:close/>
                <a:moveTo>
                  <a:pt x="984991" y="771314"/>
                </a:moveTo>
                <a:cubicBezTo>
                  <a:pt x="985723" y="774243"/>
                  <a:pt x="987676" y="775708"/>
                  <a:pt x="990117" y="777172"/>
                </a:cubicBezTo>
                <a:lnTo>
                  <a:pt x="986607" y="771557"/>
                </a:lnTo>
                <a:lnTo>
                  <a:pt x="986455" y="771557"/>
                </a:lnTo>
                <a:lnTo>
                  <a:pt x="985483" y="771314"/>
                </a:lnTo>
                <a:close/>
                <a:moveTo>
                  <a:pt x="815838" y="771314"/>
                </a:moveTo>
                <a:cubicBezTo>
                  <a:pt x="816571" y="773755"/>
                  <a:pt x="818279" y="774732"/>
                  <a:pt x="819988" y="775952"/>
                </a:cubicBezTo>
                <a:cubicBezTo>
                  <a:pt x="821208" y="774487"/>
                  <a:pt x="822673" y="776440"/>
                  <a:pt x="824381" y="775952"/>
                </a:cubicBezTo>
                <a:cubicBezTo>
                  <a:pt x="831216" y="779125"/>
                  <a:pt x="838539" y="781078"/>
                  <a:pt x="845861" y="784495"/>
                </a:cubicBezTo>
                <a:cubicBezTo>
                  <a:pt x="848058" y="785227"/>
                  <a:pt x="850010" y="786936"/>
                  <a:pt x="852207" y="787912"/>
                </a:cubicBezTo>
                <a:cubicBezTo>
                  <a:pt x="857577" y="790597"/>
                  <a:pt x="863679" y="791085"/>
                  <a:pt x="868561" y="794259"/>
                </a:cubicBezTo>
                <a:lnTo>
                  <a:pt x="868544" y="794270"/>
                </a:lnTo>
                <a:lnTo>
                  <a:pt x="880034" y="798407"/>
                </a:lnTo>
                <a:cubicBezTo>
                  <a:pt x="881742" y="798895"/>
                  <a:pt x="882962" y="799383"/>
                  <a:pt x="884671" y="800115"/>
                </a:cubicBezTo>
                <a:lnTo>
                  <a:pt x="884866" y="800602"/>
                </a:lnTo>
                <a:lnTo>
                  <a:pt x="884671" y="799628"/>
                </a:lnTo>
                <a:cubicBezTo>
                  <a:pt x="888820" y="799384"/>
                  <a:pt x="889797" y="802313"/>
                  <a:pt x="894190" y="801825"/>
                </a:cubicBezTo>
                <a:cubicBezTo>
                  <a:pt x="893458" y="799628"/>
                  <a:pt x="890285" y="799384"/>
                  <a:pt x="890041" y="796699"/>
                </a:cubicBezTo>
                <a:cubicBezTo>
                  <a:pt x="886135" y="797188"/>
                  <a:pt x="886135" y="794503"/>
                  <a:pt x="883694" y="794014"/>
                </a:cubicBezTo>
                <a:lnTo>
                  <a:pt x="865069" y="787961"/>
                </a:lnTo>
                <a:lnTo>
                  <a:pt x="864412" y="788399"/>
                </a:lnTo>
                <a:lnTo>
                  <a:pt x="864168" y="787911"/>
                </a:lnTo>
                <a:lnTo>
                  <a:pt x="863192" y="787423"/>
                </a:lnTo>
                <a:lnTo>
                  <a:pt x="861239" y="786935"/>
                </a:lnTo>
                <a:lnTo>
                  <a:pt x="861140" y="786736"/>
                </a:lnTo>
                <a:close/>
                <a:moveTo>
                  <a:pt x="673047" y="771314"/>
                </a:moveTo>
                <a:cubicBezTo>
                  <a:pt x="671583" y="771314"/>
                  <a:pt x="670607" y="772291"/>
                  <a:pt x="670607" y="773267"/>
                </a:cubicBezTo>
                <a:cubicBezTo>
                  <a:pt x="671583" y="773999"/>
                  <a:pt x="671339" y="775952"/>
                  <a:pt x="673536" y="775952"/>
                </a:cubicBezTo>
                <a:cubicBezTo>
                  <a:pt x="675244" y="773999"/>
                  <a:pt x="672559" y="773511"/>
                  <a:pt x="673047" y="771314"/>
                </a:cubicBezTo>
                <a:close/>
                <a:moveTo>
                  <a:pt x="967172" y="771070"/>
                </a:moveTo>
                <a:lnTo>
                  <a:pt x="969240" y="774285"/>
                </a:lnTo>
                <a:lnTo>
                  <a:pt x="970099" y="773999"/>
                </a:lnTo>
                <a:lnTo>
                  <a:pt x="969857" y="773999"/>
                </a:lnTo>
                <a:cubicBezTo>
                  <a:pt x="968881" y="773023"/>
                  <a:pt x="968881" y="771314"/>
                  <a:pt x="967172" y="771070"/>
                </a:cubicBezTo>
                <a:close/>
                <a:moveTo>
                  <a:pt x="807295" y="770582"/>
                </a:moveTo>
                <a:cubicBezTo>
                  <a:pt x="803634" y="770094"/>
                  <a:pt x="800461" y="772535"/>
                  <a:pt x="795823" y="772047"/>
                </a:cubicBezTo>
                <a:cubicBezTo>
                  <a:pt x="797044" y="775464"/>
                  <a:pt x="799485" y="777661"/>
                  <a:pt x="801681" y="780590"/>
                </a:cubicBezTo>
                <a:cubicBezTo>
                  <a:pt x="801926" y="780834"/>
                  <a:pt x="801437" y="781566"/>
                  <a:pt x="801681" y="782054"/>
                </a:cubicBezTo>
                <a:cubicBezTo>
                  <a:pt x="802414" y="783519"/>
                  <a:pt x="804366" y="785227"/>
                  <a:pt x="805831" y="786692"/>
                </a:cubicBezTo>
                <a:cubicBezTo>
                  <a:pt x="808272" y="789621"/>
                  <a:pt x="811200" y="791574"/>
                  <a:pt x="813641" y="794503"/>
                </a:cubicBezTo>
                <a:cubicBezTo>
                  <a:pt x="814374" y="795235"/>
                  <a:pt x="813886" y="796211"/>
                  <a:pt x="814374" y="796699"/>
                </a:cubicBezTo>
                <a:cubicBezTo>
                  <a:pt x="815350" y="798164"/>
                  <a:pt x="817303" y="799140"/>
                  <a:pt x="818279" y="800361"/>
                </a:cubicBezTo>
                <a:cubicBezTo>
                  <a:pt x="819500" y="802557"/>
                  <a:pt x="821453" y="804754"/>
                  <a:pt x="823893" y="806707"/>
                </a:cubicBezTo>
                <a:cubicBezTo>
                  <a:pt x="827066" y="815250"/>
                  <a:pt x="836342" y="817691"/>
                  <a:pt x="835854" y="830383"/>
                </a:cubicBezTo>
                <a:cubicBezTo>
                  <a:pt x="838783" y="834533"/>
                  <a:pt x="837562" y="836730"/>
                  <a:pt x="836342" y="842100"/>
                </a:cubicBezTo>
                <a:cubicBezTo>
                  <a:pt x="830972" y="843808"/>
                  <a:pt x="829263" y="850643"/>
                  <a:pt x="823161" y="850398"/>
                </a:cubicBezTo>
                <a:cubicBezTo>
                  <a:pt x="820964" y="850154"/>
                  <a:pt x="809736" y="843320"/>
                  <a:pt x="809004" y="839903"/>
                </a:cubicBezTo>
                <a:cubicBezTo>
                  <a:pt x="807783" y="839415"/>
                  <a:pt x="806807" y="839415"/>
                  <a:pt x="806319" y="838682"/>
                </a:cubicBezTo>
                <a:cubicBezTo>
                  <a:pt x="805831" y="834777"/>
                  <a:pt x="800949" y="835021"/>
                  <a:pt x="800705" y="830871"/>
                </a:cubicBezTo>
                <a:cubicBezTo>
                  <a:pt x="798996" y="830871"/>
                  <a:pt x="798264" y="829651"/>
                  <a:pt x="796799" y="829163"/>
                </a:cubicBezTo>
                <a:cubicBezTo>
                  <a:pt x="797288" y="827454"/>
                  <a:pt x="795335" y="828431"/>
                  <a:pt x="796068" y="826722"/>
                </a:cubicBezTo>
                <a:cubicBezTo>
                  <a:pt x="788745" y="821596"/>
                  <a:pt x="783619" y="815006"/>
                  <a:pt x="777517" y="809392"/>
                </a:cubicBezTo>
                <a:lnTo>
                  <a:pt x="777072" y="809244"/>
                </a:lnTo>
                <a:lnTo>
                  <a:pt x="778249" y="811831"/>
                </a:lnTo>
                <a:cubicBezTo>
                  <a:pt x="778493" y="812319"/>
                  <a:pt x="778737" y="813296"/>
                  <a:pt x="778981" y="813784"/>
                </a:cubicBezTo>
                <a:cubicBezTo>
                  <a:pt x="778737" y="814028"/>
                  <a:pt x="778737" y="814272"/>
                  <a:pt x="778493" y="814272"/>
                </a:cubicBezTo>
                <a:cubicBezTo>
                  <a:pt x="778005" y="813540"/>
                  <a:pt x="777761" y="813052"/>
                  <a:pt x="777272" y="812319"/>
                </a:cubicBezTo>
                <a:lnTo>
                  <a:pt x="776504" y="809821"/>
                </a:lnTo>
                <a:lnTo>
                  <a:pt x="774832" y="807195"/>
                </a:lnTo>
                <a:cubicBezTo>
                  <a:pt x="775320" y="807683"/>
                  <a:pt x="776052" y="807683"/>
                  <a:pt x="777028" y="807683"/>
                </a:cubicBezTo>
                <a:cubicBezTo>
                  <a:pt x="776296" y="806219"/>
                  <a:pt x="775808" y="804754"/>
                  <a:pt x="776052" y="802069"/>
                </a:cubicBezTo>
                <a:cubicBezTo>
                  <a:pt x="768242" y="803778"/>
                  <a:pt x="763360" y="807927"/>
                  <a:pt x="754573" y="808660"/>
                </a:cubicBezTo>
                <a:cubicBezTo>
                  <a:pt x="756769" y="811589"/>
                  <a:pt x="758966" y="814274"/>
                  <a:pt x="761895" y="815982"/>
                </a:cubicBezTo>
                <a:cubicBezTo>
                  <a:pt x="761651" y="813785"/>
                  <a:pt x="759942" y="812809"/>
                  <a:pt x="759699" y="810612"/>
                </a:cubicBezTo>
                <a:cubicBezTo>
                  <a:pt x="761407" y="811100"/>
                  <a:pt x="761163" y="809636"/>
                  <a:pt x="762383" y="809880"/>
                </a:cubicBezTo>
                <a:cubicBezTo>
                  <a:pt x="764336" y="811589"/>
                  <a:pt x="764824" y="814030"/>
                  <a:pt x="767998" y="814030"/>
                </a:cubicBezTo>
                <a:lnTo>
                  <a:pt x="771776" y="819461"/>
                </a:lnTo>
                <a:lnTo>
                  <a:pt x="772392" y="819154"/>
                </a:lnTo>
                <a:lnTo>
                  <a:pt x="772880" y="819398"/>
                </a:lnTo>
                <a:lnTo>
                  <a:pt x="772636" y="819886"/>
                </a:lnTo>
                <a:lnTo>
                  <a:pt x="772284" y="820168"/>
                </a:lnTo>
                <a:lnTo>
                  <a:pt x="772391" y="820132"/>
                </a:lnTo>
                <a:cubicBezTo>
                  <a:pt x="773855" y="821596"/>
                  <a:pt x="774344" y="824037"/>
                  <a:pt x="776541" y="825013"/>
                </a:cubicBezTo>
                <a:cubicBezTo>
                  <a:pt x="776541" y="822084"/>
                  <a:pt x="774344" y="821596"/>
                  <a:pt x="772879" y="820132"/>
                </a:cubicBezTo>
                <a:lnTo>
                  <a:pt x="773123" y="819643"/>
                </a:lnTo>
                <a:lnTo>
                  <a:pt x="772879" y="819155"/>
                </a:lnTo>
                <a:lnTo>
                  <a:pt x="772879" y="818909"/>
                </a:lnTo>
                <a:lnTo>
                  <a:pt x="772392" y="818422"/>
                </a:lnTo>
                <a:lnTo>
                  <a:pt x="771659" y="817690"/>
                </a:lnTo>
                <a:lnTo>
                  <a:pt x="771171" y="817202"/>
                </a:lnTo>
                <a:lnTo>
                  <a:pt x="771171" y="815737"/>
                </a:lnTo>
                <a:lnTo>
                  <a:pt x="772147" y="815737"/>
                </a:lnTo>
                <a:lnTo>
                  <a:pt x="772880" y="816225"/>
                </a:lnTo>
                <a:lnTo>
                  <a:pt x="773612" y="817202"/>
                </a:lnTo>
                <a:lnTo>
                  <a:pt x="773630" y="817295"/>
                </a:lnTo>
                <a:lnTo>
                  <a:pt x="773855" y="816959"/>
                </a:lnTo>
                <a:cubicBezTo>
                  <a:pt x="777028" y="820864"/>
                  <a:pt x="782643" y="822573"/>
                  <a:pt x="783619" y="828675"/>
                </a:cubicBezTo>
                <a:cubicBezTo>
                  <a:pt x="789965" y="833557"/>
                  <a:pt x="795091" y="840147"/>
                  <a:pt x="801681" y="845029"/>
                </a:cubicBezTo>
                <a:cubicBezTo>
                  <a:pt x="807783" y="846493"/>
                  <a:pt x="809492" y="852351"/>
                  <a:pt x="813641" y="856257"/>
                </a:cubicBezTo>
                <a:lnTo>
                  <a:pt x="813305" y="856369"/>
                </a:lnTo>
                <a:lnTo>
                  <a:pt x="816815" y="859672"/>
                </a:lnTo>
                <a:lnTo>
                  <a:pt x="817711" y="860567"/>
                </a:lnTo>
                <a:lnTo>
                  <a:pt x="818035" y="859918"/>
                </a:lnTo>
                <a:cubicBezTo>
                  <a:pt x="819988" y="861138"/>
                  <a:pt x="820720" y="863579"/>
                  <a:pt x="823161" y="864311"/>
                </a:cubicBezTo>
                <a:cubicBezTo>
                  <a:pt x="825602" y="859918"/>
                  <a:pt x="830483" y="864067"/>
                  <a:pt x="834145" y="863335"/>
                </a:cubicBezTo>
                <a:cubicBezTo>
                  <a:pt x="836830" y="862847"/>
                  <a:pt x="840979" y="857965"/>
                  <a:pt x="842444" y="856012"/>
                </a:cubicBezTo>
                <a:cubicBezTo>
                  <a:pt x="845861" y="851375"/>
                  <a:pt x="846838" y="844784"/>
                  <a:pt x="849766" y="841123"/>
                </a:cubicBezTo>
                <a:cubicBezTo>
                  <a:pt x="849766" y="838438"/>
                  <a:pt x="849766" y="836486"/>
                  <a:pt x="850255" y="834533"/>
                </a:cubicBezTo>
                <a:lnTo>
                  <a:pt x="846425" y="831307"/>
                </a:lnTo>
                <a:lnTo>
                  <a:pt x="846349" y="831358"/>
                </a:lnTo>
                <a:lnTo>
                  <a:pt x="845861" y="831358"/>
                </a:lnTo>
                <a:lnTo>
                  <a:pt x="844397" y="830626"/>
                </a:lnTo>
                <a:lnTo>
                  <a:pt x="843176" y="829894"/>
                </a:lnTo>
                <a:lnTo>
                  <a:pt x="842688" y="828917"/>
                </a:lnTo>
                <a:lnTo>
                  <a:pt x="842756" y="828883"/>
                </a:lnTo>
                <a:lnTo>
                  <a:pt x="841468" y="827453"/>
                </a:lnTo>
                <a:lnTo>
                  <a:pt x="843641" y="828440"/>
                </a:lnTo>
                <a:lnTo>
                  <a:pt x="843664" y="828429"/>
                </a:lnTo>
                <a:lnTo>
                  <a:pt x="845373" y="829161"/>
                </a:lnTo>
                <a:lnTo>
                  <a:pt x="846349" y="829649"/>
                </a:lnTo>
                <a:lnTo>
                  <a:pt x="846494" y="829890"/>
                </a:lnTo>
                <a:lnTo>
                  <a:pt x="846105" y="828919"/>
                </a:lnTo>
                <a:cubicBezTo>
                  <a:pt x="847814" y="828675"/>
                  <a:pt x="848302" y="830383"/>
                  <a:pt x="848546" y="828431"/>
                </a:cubicBezTo>
                <a:cubicBezTo>
                  <a:pt x="847569" y="825258"/>
                  <a:pt x="844397" y="823549"/>
                  <a:pt x="843420" y="820376"/>
                </a:cubicBezTo>
                <a:cubicBezTo>
                  <a:pt x="843420" y="819888"/>
                  <a:pt x="843664" y="818667"/>
                  <a:pt x="843420" y="817935"/>
                </a:cubicBezTo>
                <a:cubicBezTo>
                  <a:pt x="842200" y="815494"/>
                  <a:pt x="839271" y="814518"/>
                  <a:pt x="837806" y="811833"/>
                </a:cubicBezTo>
                <a:cubicBezTo>
                  <a:pt x="836586" y="810368"/>
                  <a:pt x="836098" y="807683"/>
                  <a:pt x="835121" y="806219"/>
                </a:cubicBezTo>
                <a:cubicBezTo>
                  <a:pt x="833657" y="803778"/>
                  <a:pt x="831460" y="802802"/>
                  <a:pt x="831460" y="799873"/>
                </a:cubicBezTo>
                <a:cubicBezTo>
                  <a:pt x="827555" y="797188"/>
                  <a:pt x="825846" y="793526"/>
                  <a:pt x="824137" y="788889"/>
                </a:cubicBezTo>
                <a:cubicBezTo>
                  <a:pt x="820964" y="785715"/>
                  <a:pt x="816571" y="781322"/>
                  <a:pt x="816327" y="776928"/>
                </a:cubicBezTo>
                <a:cubicBezTo>
                  <a:pt x="812177" y="775708"/>
                  <a:pt x="811445" y="771314"/>
                  <a:pt x="807295" y="770582"/>
                </a:cubicBezTo>
                <a:close/>
                <a:moveTo>
                  <a:pt x="958873" y="770094"/>
                </a:moveTo>
                <a:cubicBezTo>
                  <a:pt x="958385" y="770338"/>
                  <a:pt x="957409" y="770338"/>
                  <a:pt x="957165" y="770826"/>
                </a:cubicBezTo>
                <a:cubicBezTo>
                  <a:pt x="957897" y="774243"/>
                  <a:pt x="960338" y="775952"/>
                  <a:pt x="962291" y="777905"/>
                </a:cubicBezTo>
                <a:cubicBezTo>
                  <a:pt x="963999" y="780346"/>
                  <a:pt x="964975" y="783275"/>
                  <a:pt x="967904" y="784007"/>
                </a:cubicBezTo>
                <a:cubicBezTo>
                  <a:pt x="968637" y="777417"/>
                  <a:pt x="962535" y="773999"/>
                  <a:pt x="958873" y="770094"/>
                </a:cubicBezTo>
                <a:close/>
                <a:moveTo>
                  <a:pt x="937219" y="768803"/>
                </a:moveTo>
                <a:lnTo>
                  <a:pt x="937150" y="768872"/>
                </a:lnTo>
                <a:lnTo>
                  <a:pt x="936455" y="769394"/>
                </a:lnTo>
                <a:lnTo>
                  <a:pt x="939834" y="772291"/>
                </a:lnTo>
                <a:close/>
                <a:moveTo>
                  <a:pt x="1338917" y="768774"/>
                </a:moveTo>
                <a:lnTo>
                  <a:pt x="1338184" y="769361"/>
                </a:lnTo>
                <a:lnTo>
                  <a:pt x="1338183" y="769361"/>
                </a:lnTo>
                <a:lnTo>
                  <a:pt x="1338184" y="769362"/>
                </a:lnTo>
                <a:cubicBezTo>
                  <a:pt x="1337696" y="770338"/>
                  <a:pt x="1338184" y="771314"/>
                  <a:pt x="1339405" y="771314"/>
                </a:cubicBezTo>
                <a:lnTo>
                  <a:pt x="1339405" y="770337"/>
                </a:lnTo>
                <a:lnTo>
                  <a:pt x="1338917" y="768873"/>
                </a:lnTo>
                <a:close/>
                <a:moveTo>
                  <a:pt x="1091412" y="768385"/>
                </a:moveTo>
                <a:cubicBezTo>
                  <a:pt x="1089216" y="768385"/>
                  <a:pt x="1086043" y="767653"/>
                  <a:pt x="1084578" y="768874"/>
                </a:cubicBezTo>
                <a:cubicBezTo>
                  <a:pt x="1084822" y="770338"/>
                  <a:pt x="1091901" y="770826"/>
                  <a:pt x="1091412" y="768385"/>
                </a:cubicBezTo>
                <a:close/>
                <a:moveTo>
                  <a:pt x="1046989" y="767653"/>
                </a:moveTo>
                <a:cubicBezTo>
                  <a:pt x="1047233" y="768874"/>
                  <a:pt x="1047477" y="769606"/>
                  <a:pt x="1047721" y="770338"/>
                </a:cubicBezTo>
                <a:cubicBezTo>
                  <a:pt x="1049430" y="770826"/>
                  <a:pt x="1048941" y="769606"/>
                  <a:pt x="1050406" y="769850"/>
                </a:cubicBezTo>
                <a:cubicBezTo>
                  <a:pt x="1050162" y="768385"/>
                  <a:pt x="1048941" y="767653"/>
                  <a:pt x="1046989" y="767653"/>
                </a:cubicBezTo>
                <a:close/>
                <a:moveTo>
                  <a:pt x="1038213" y="767385"/>
                </a:moveTo>
                <a:lnTo>
                  <a:pt x="1038202" y="767407"/>
                </a:lnTo>
                <a:lnTo>
                  <a:pt x="1037958" y="767407"/>
                </a:lnTo>
                <a:lnTo>
                  <a:pt x="1037957" y="767409"/>
                </a:lnTo>
                <a:cubicBezTo>
                  <a:pt x="1039666" y="768629"/>
                  <a:pt x="1044548" y="766677"/>
                  <a:pt x="1045280" y="769606"/>
                </a:cubicBezTo>
                <a:close/>
                <a:moveTo>
                  <a:pt x="944564" y="767226"/>
                </a:moveTo>
                <a:cubicBezTo>
                  <a:pt x="943007" y="767409"/>
                  <a:pt x="942153" y="768873"/>
                  <a:pt x="944472" y="771314"/>
                </a:cubicBezTo>
                <a:cubicBezTo>
                  <a:pt x="946669" y="771803"/>
                  <a:pt x="946913" y="770826"/>
                  <a:pt x="948866" y="770826"/>
                </a:cubicBezTo>
                <a:cubicBezTo>
                  <a:pt x="948378" y="768141"/>
                  <a:pt x="946120" y="767043"/>
                  <a:pt x="944564" y="767226"/>
                </a:cubicBezTo>
                <a:close/>
                <a:moveTo>
                  <a:pt x="977180" y="766921"/>
                </a:moveTo>
                <a:cubicBezTo>
                  <a:pt x="974007" y="766433"/>
                  <a:pt x="973030" y="767897"/>
                  <a:pt x="970345" y="767653"/>
                </a:cubicBezTo>
                <a:cubicBezTo>
                  <a:pt x="970834" y="769606"/>
                  <a:pt x="972054" y="771558"/>
                  <a:pt x="973518" y="772535"/>
                </a:cubicBezTo>
                <a:cubicBezTo>
                  <a:pt x="976203" y="775464"/>
                  <a:pt x="980353" y="778149"/>
                  <a:pt x="984502" y="778881"/>
                </a:cubicBezTo>
                <a:cubicBezTo>
                  <a:pt x="982794" y="773755"/>
                  <a:pt x="979621" y="771070"/>
                  <a:pt x="977180" y="766921"/>
                </a:cubicBezTo>
                <a:close/>
                <a:moveTo>
                  <a:pt x="991825" y="766433"/>
                </a:moveTo>
                <a:cubicBezTo>
                  <a:pt x="991093" y="767897"/>
                  <a:pt x="991581" y="768874"/>
                  <a:pt x="992801" y="769850"/>
                </a:cubicBezTo>
                <a:cubicBezTo>
                  <a:pt x="992801" y="768874"/>
                  <a:pt x="994998" y="769606"/>
                  <a:pt x="994754" y="768385"/>
                </a:cubicBezTo>
                <a:cubicBezTo>
                  <a:pt x="993778" y="767897"/>
                  <a:pt x="993778" y="765944"/>
                  <a:pt x="991825" y="766433"/>
                </a:cubicBezTo>
                <a:close/>
                <a:moveTo>
                  <a:pt x="119459" y="766433"/>
                </a:moveTo>
                <a:lnTo>
                  <a:pt x="93078" y="831053"/>
                </a:lnTo>
                <a:lnTo>
                  <a:pt x="93098" y="831114"/>
                </a:lnTo>
                <a:lnTo>
                  <a:pt x="92853" y="832335"/>
                </a:lnTo>
                <a:lnTo>
                  <a:pt x="92330" y="832684"/>
                </a:lnTo>
                <a:lnTo>
                  <a:pt x="92365" y="832824"/>
                </a:lnTo>
                <a:cubicBezTo>
                  <a:pt x="91877" y="835021"/>
                  <a:pt x="91389" y="834777"/>
                  <a:pt x="91877" y="836974"/>
                </a:cubicBezTo>
                <a:cubicBezTo>
                  <a:pt x="91633" y="838682"/>
                  <a:pt x="90168" y="838438"/>
                  <a:pt x="89436" y="840391"/>
                </a:cubicBezTo>
                <a:cubicBezTo>
                  <a:pt x="89680" y="839415"/>
                  <a:pt x="88948" y="843076"/>
                  <a:pt x="88948" y="843076"/>
                </a:cubicBezTo>
                <a:cubicBezTo>
                  <a:pt x="88460" y="845517"/>
                  <a:pt x="88704" y="849178"/>
                  <a:pt x="87727" y="851863"/>
                </a:cubicBezTo>
                <a:cubicBezTo>
                  <a:pt x="87239" y="853083"/>
                  <a:pt x="86507" y="854060"/>
                  <a:pt x="86263" y="855036"/>
                </a:cubicBezTo>
                <a:cubicBezTo>
                  <a:pt x="86018" y="856012"/>
                  <a:pt x="86507" y="857233"/>
                  <a:pt x="86263" y="858453"/>
                </a:cubicBezTo>
                <a:cubicBezTo>
                  <a:pt x="85287" y="863579"/>
                  <a:pt x="83578" y="868461"/>
                  <a:pt x="82113" y="873343"/>
                </a:cubicBezTo>
                <a:cubicBezTo>
                  <a:pt x="82113" y="875539"/>
                  <a:pt x="82113" y="877492"/>
                  <a:pt x="82113" y="879445"/>
                </a:cubicBezTo>
                <a:cubicBezTo>
                  <a:pt x="78940" y="879201"/>
                  <a:pt x="77720" y="883350"/>
                  <a:pt x="78208" y="885059"/>
                </a:cubicBezTo>
                <a:lnTo>
                  <a:pt x="79390" y="885978"/>
                </a:lnTo>
                <a:lnTo>
                  <a:pt x="79673" y="885790"/>
                </a:lnTo>
                <a:lnTo>
                  <a:pt x="80893" y="886278"/>
                </a:lnTo>
                <a:lnTo>
                  <a:pt x="81869" y="886766"/>
                </a:lnTo>
                <a:lnTo>
                  <a:pt x="82846" y="887010"/>
                </a:lnTo>
                <a:lnTo>
                  <a:pt x="82357" y="887743"/>
                </a:lnTo>
                <a:lnTo>
                  <a:pt x="81625" y="887743"/>
                </a:lnTo>
                <a:lnTo>
                  <a:pt x="80405" y="887254"/>
                </a:lnTo>
                <a:lnTo>
                  <a:pt x="79917" y="887010"/>
                </a:lnTo>
                <a:lnTo>
                  <a:pt x="79843" y="886954"/>
                </a:lnTo>
                <a:lnTo>
                  <a:pt x="79673" y="887011"/>
                </a:lnTo>
                <a:lnTo>
                  <a:pt x="79917" y="887744"/>
                </a:lnTo>
                <a:cubicBezTo>
                  <a:pt x="78696" y="887500"/>
                  <a:pt x="77964" y="887744"/>
                  <a:pt x="77720" y="888720"/>
                </a:cubicBezTo>
                <a:cubicBezTo>
                  <a:pt x="84310" y="892137"/>
                  <a:pt x="94561" y="891893"/>
                  <a:pt x="97003" y="899216"/>
                </a:cubicBezTo>
                <a:cubicBezTo>
                  <a:pt x="104814" y="903121"/>
                  <a:pt x="112380" y="905074"/>
                  <a:pt x="120679" y="909223"/>
                </a:cubicBezTo>
                <a:cubicBezTo>
                  <a:pt x="124584" y="910932"/>
                  <a:pt x="129466" y="914837"/>
                  <a:pt x="134836" y="916058"/>
                </a:cubicBezTo>
                <a:cubicBezTo>
                  <a:pt x="135080" y="913373"/>
                  <a:pt x="135813" y="910932"/>
                  <a:pt x="138253" y="910688"/>
                </a:cubicBezTo>
                <a:cubicBezTo>
                  <a:pt x="138497" y="909712"/>
                  <a:pt x="137277" y="909712"/>
                  <a:pt x="137765" y="908247"/>
                </a:cubicBezTo>
                <a:cubicBezTo>
                  <a:pt x="142891" y="900924"/>
                  <a:pt x="144844" y="893114"/>
                  <a:pt x="148505" y="883838"/>
                </a:cubicBezTo>
                <a:cubicBezTo>
                  <a:pt x="149725" y="883106"/>
                  <a:pt x="148261" y="882618"/>
                  <a:pt x="148505" y="880665"/>
                </a:cubicBezTo>
                <a:cubicBezTo>
                  <a:pt x="150946" y="877248"/>
                  <a:pt x="153143" y="873831"/>
                  <a:pt x="153874" y="868461"/>
                </a:cubicBezTo>
                <a:cubicBezTo>
                  <a:pt x="155828" y="868705"/>
                  <a:pt x="155583" y="865532"/>
                  <a:pt x="156316" y="863335"/>
                </a:cubicBezTo>
                <a:cubicBezTo>
                  <a:pt x="156804" y="862115"/>
                  <a:pt x="158268" y="861138"/>
                  <a:pt x="158512" y="859918"/>
                </a:cubicBezTo>
                <a:cubicBezTo>
                  <a:pt x="159733" y="856257"/>
                  <a:pt x="160221" y="851863"/>
                  <a:pt x="161686" y="848446"/>
                </a:cubicBezTo>
                <a:cubicBezTo>
                  <a:pt x="162417" y="846737"/>
                  <a:pt x="164126" y="845761"/>
                  <a:pt x="164615" y="844052"/>
                </a:cubicBezTo>
                <a:cubicBezTo>
                  <a:pt x="164126" y="844052"/>
                  <a:pt x="164371" y="843076"/>
                  <a:pt x="164126" y="842588"/>
                </a:cubicBezTo>
                <a:cubicBezTo>
                  <a:pt x="166324" y="841123"/>
                  <a:pt x="166567" y="837950"/>
                  <a:pt x="167299" y="835265"/>
                </a:cubicBezTo>
                <a:lnTo>
                  <a:pt x="157292" y="821999"/>
                </a:lnTo>
                <a:lnTo>
                  <a:pt x="157292" y="822083"/>
                </a:lnTo>
                <a:cubicBezTo>
                  <a:pt x="156560" y="821595"/>
                  <a:pt x="156316" y="821107"/>
                  <a:pt x="155828" y="820131"/>
                </a:cubicBezTo>
                <a:lnTo>
                  <a:pt x="155907" y="820051"/>
                </a:lnTo>
                <a:lnTo>
                  <a:pt x="141426" y="799873"/>
                </a:lnTo>
                <a:lnTo>
                  <a:pt x="141998" y="800063"/>
                </a:lnTo>
                <a:lnTo>
                  <a:pt x="140939" y="798651"/>
                </a:lnTo>
                <a:lnTo>
                  <a:pt x="141060" y="798408"/>
                </a:lnTo>
                <a:lnTo>
                  <a:pt x="140695" y="798408"/>
                </a:lnTo>
                <a:lnTo>
                  <a:pt x="140695" y="798566"/>
                </a:lnTo>
                <a:lnTo>
                  <a:pt x="134348" y="787912"/>
                </a:lnTo>
                <a:cubicBezTo>
                  <a:pt x="131907" y="785960"/>
                  <a:pt x="128245" y="782298"/>
                  <a:pt x="128489" y="778393"/>
                </a:cubicBezTo>
                <a:cubicBezTo>
                  <a:pt x="124584" y="775464"/>
                  <a:pt x="123364" y="770826"/>
                  <a:pt x="121167" y="767165"/>
                </a:cubicBezTo>
                <a:cubicBezTo>
                  <a:pt x="120923" y="766921"/>
                  <a:pt x="120435" y="766433"/>
                  <a:pt x="119459" y="766433"/>
                </a:cubicBezTo>
                <a:close/>
                <a:moveTo>
                  <a:pt x="1131443" y="766432"/>
                </a:moveTo>
                <a:lnTo>
                  <a:pt x="1130047" y="766742"/>
                </a:lnTo>
                <a:lnTo>
                  <a:pt x="1131687" y="767653"/>
                </a:lnTo>
                <a:lnTo>
                  <a:pt x="1131687" y="766432"/>
                </a:lnTo>
                <a:close/>
                <a:moveTo>
                  <a:pt x="1075211" y="766158"/>
                </a:moveTo>
                <a:cubicBezTo>
                  <a:pt x="1073411" y="766189"/>
                  <a:pt x="1072007" y="766921"/>
                  <a:pt x="1072129" y="769362"/>
                </a:cubicBezTo>
                <a:cubicBezTo>
                  <a:pt x="1074570" y="770338"/>
                  <a:pt x="1079452" y="769362"/>
                  <a:pt x="1080672" y="767165"/>
                </a:cubicBezTo>
                <a:cubicBezTo>
                  <a:pt x="1079208" y="766799"/>
                  <a:pt x="1077012" y="766128"/>
                  <a:pt x="1075211" y="766158"/>
                </a:cubicBezTo>
                <a:close/>
                <a:moveTo>
                  <a:pt x="1180016" y="765944"/>
                </a:moveTo>
                <a:cubicBezTo>
                  <a:pt x="1177575" y="766433"/>
                  <a:pt x="1176354" y="768385"/>
                  <a:pt x="1174402" y="769362"/>
                </a:cubicBezTo>
                <a:cubicBezTo>
                  <a:pt x="1175622" y="770826"/>
                  <a:pt x="1179528" y="770338"/>
                  <a:pt x="1180504" y="768874"/>
                </a:cubicBezTo>
                <a:cubicBezTo>
                  <a:pt x="1179284" y="768874"/>
                  <a:pt x="1180260" y="766921"/>
                  <a:pt x="1180016" y="765944"/>
                </a:cubicBezTo>
                <a:close/>
                <a:moveTo>
                  <a:pt x="985967" y="765944"/>
                </a:moveTo>
                <a:cubicBezTo>
                  <a:pt x="985967" y="766433"/>
                  <a:pt x="985967" y="766433"/>
                  <a:pt x="985967" y="766433"/>
                </a:cubicBezTo>
                <a:lnTo>
                  <a:pt x="985723" y="766433"/>
                </a:lnTo>
                <a:lnTo>
                  <a:pt x="985723" y="768872"/>
                </a:lnTo>
                <a:lnTo>
                  <a:pt x="985722" y="768874"/>
                </a:lnTo>
                <a:lnTo>
                  <a:pt x="985967" y="768874"/>
                </a:lnTo>
                <a:lnTo>
                  <a:pt x="986388" y="769715"/>
                </a:lnTo>
                <a:lnTo>
                  <a:pt x="987029" y="769821"/>
                </a:lnTo>
                <a:lnTo>
                  <a:pt x="988408" y="769362"/>
                </a:lnTo>
                <a:cubicBezTo>
                  <a:pt x="988164" y="767653"/>
                  <a:pt x="987920" y="765944"/>
                  <a:pt x="985967" y="765944"/>
                </a:cubicBezTo>
                <a:close/>
                <a:moveTo>
                  <a:pt x="981085" y="765944"/>
                </a:moveTo>
                <a:lnTo>
                  <a:pt x="984747" y="768232"/>
                </a:lnTo>
                <a:lnTo>
                  <a:pt x="984747" y="767089"/>
                </a:lnTo>
                <a:close/>
                <a:moveTo>
                  <a:pt x="1067858" y="765761"/>
                </a:moveTo>
                <a:cubicBezTo>
                  <a:pt x="1066760" y="765578"/>
                  <a:pt x="1065173" y="765944"/>
                  <a:pt x="1063586" y="765944"/>
                </a:cubicBezTo>
                <a:lnTo>
                  <a:pt x="1063546" y="765824"/>
                </a:lnTo>
                <a:lnTo>
                  <a:pt x="1057729" y="768384"/>
                </a:lnTo>
                <a:lnTo>
                  <a:pt x="1055897" y="768792"/>
                </a:lnTo>
                <a:lnTo>
                  <a:pt x="1056020" y="768874"/>
                </a:lnTo>
                <a:cubicBezTo>
                  <a:pt x="1056020" y="768874"/>
                  <a:pt x="1055532" y="769362"/>
                  <a:pt x="1055532" y="769850"/>
                </a:cubicBezTo>
                <a:cubicBezTo>
                  <a:pt x="1059681" y="770338"/>
                  <a:pt x="1066027" y="771314"/>
                  <a:pt x="1069201" y="768874"/>
                </a:cubicBezTo>
                <a:cubicBezTo>
                  <a:pt x="1069567" y="766677"/>
                  <a:pt x="1068957" y="765944"/>
                  <a:pt x="1067858" y="765761"/>
                </a:cubicBezTo>
                <a:close/>
                <a:moveTo>
                  <a:pt x="1134522" y="765502"/>
                </a:moveTo>
                <a:lnTo>
                  <a:pt x="1134128" y="765699"/>
                </a:lnTo>
                <a:lnTo>
                  <a:pt x="1133151" y="766285"/>
                </a:lnTo>
                <a:lnTo>
                  <a:pt x="1133151" y="768384"/>
                </a:lnTo>
                <a:lnTo>
                  <a:pt x="1133151" y="768385"/>
                </a:lnTo>
                <a:lnTo>
                  <a:pt x="1133396" y="768385"/>
                </a:lnTo>
                <a:cubicBezTo>
                  <a:pt x="1136568" y="769850"/>
                  <a:pt x="1141450" y="768874"/>
                  <a:pt x="1145844" y="768874"/>
                </a:cubicBezTo>
                <a:lnTo>
                  <a:pt x="1145844" y="767976"/>
                </a:lnTo>
                <a:lnTo>
                  <a:pt x="1145356" y="767164"/>
                </a:lnTo>
                <a:lnTo>
                  <a:pt x="1144483" y="765634"/>
                </a:lnTo>
                <a:lnTo>
                  <a:pt x="1144379" y="765944"/>
                </a:lnTo>
                <a:cubicBezTo>
                  <a:pt x="1142426" y="765212"/>
                  <a:pt x="1139742" y="765944"/>
                  <a:pt x="1138277" y="765944"/>
                </a:cubicBezTo>
                <a:close/>
                <a:moveTo>
                  <a:pt x="1053823" y="765456"/>
                </a:moveTo>
                <a:cubicBezTo>
                  <a:pt x="1053823" y="766921"/>
                  <a:pt x="1054067" y="767653"/>
                  <a:pt x="1055532" y="767653"/>
                </a:cubicBezTo>
                <a:lnTo>
                  <a:pt x="1055471" y="767835"/>
                </a:lnTo>
                <a:lnTo>
                  <a:pt x="1057485" y="767164"/>
                </a:lnTo>
                <a:lnTo>
                  <a:pt x="1061056" y="765456"/>
                </a:lnTo>
                <a:close/>
                <a:moveTo>
                  <a:pt x="138497" y="765182"/>
                </a:moveTo>
                <a:cubicBezTo>
                  <a:pt x="135263" y="764602"/>
                  <a:pt x="131418" y="764968"/>
                  <a:pt x="128489" y="765944"/>
                </a:cubicBezTo>
                <a:cubicBezTo>
                  <a:pt x="128978" y="774976"/>
                  <a:pt x="139474" y="769850"/>
                  <a:pt x="144844" y="770094"/>
                </a:cubicBezTo>
                <a:cubicBezTo>
                  <a:pt x="144356" y="767287"/>
                  <a:pt x="141732" y="765761"/>
                  <a:pt x="138497" y="765182"/>
                </a:cubicBezTo>
                <a:close/>
                <a:moveTo>
                  <a:pt x="933837" y="764547"/>
                </a:moveTo>
                <a:lnTo>
                  <a:pt x="933000" y="764967"/>
                </a:lnTo>
                <a:lnTo>
                  <a:pt x="931873" y="765289"/>
                </a:lnTo>
                <a:lnTo>
                  <a:pt x="935541" y="768309"/>
                </a:lnTo>
                <a:lnTo>
                  <a:pt x="936417" y="767652"/>
                </a:lnTo>
                <a:lnTo>
                  <a:pt x="936723" y="767835"/>
                </a:lnTo>
                <a:lnTo>
                  <a:pt x="936662" y="767653"/>
                </a:lnTo>
                <a:cubicBezTo>
                  <a:pt x="936417" y="765944"/>
                  <a:pt x="935685" y="764968"/>
                  <a:pt x="933732" y="764968"/>
                </a:cubicBezTo>
                <a:close/>
                <a:moveTo>
                  <a:pt x="1403276" y="763944"/>
                </a:moveTo>
                <a:lnTo>
                  <a:pt x="1402867" y="764967"/>
                </a:lnTo>
                <a:lnTo>
                  <a:pt x="1401891" y="764967"/>
                </a:lnTo>
                <a:lnTo>
                  <a:pt x="1401647" y="765028"/>
                </a:lnTo>
                <a:lnTo>
                  <a:pt x="1401647" y="766433"/>
                </a:lnTo>
                <a:cubicBezTo>
                  <a:pt x="1402135" y="766433"/>
                  <a:pt x="1402867" y="766433"/>
                  <a:pt x="1403355" y="766433"/>
                </a:cubicBezTo>
                <a:cubicBezTo>
                  <a:pt x="1403355" y="765700"/>
                  <a:pt x="1403355" y="764968"/>
                  <a:pt x="1402867" y="764968"/>
                </a:cubicBezTo>
                <a:lnTo>
                  <a:pt x="1403355" y="763992"/>
                </a:lnTo>
                <a:close/>
                <a:moveTo>
                  <a:pt x="1041632" y="763823"/>
                </a:moveTo>
                <a:lnTo>
                  <a:pt x="1039667" y="764479"/>
                </a:lnTo>
                <a:cubicBezTo>
                  <a:pt x="1038690" y="764479"/>
                  <a:pt x="1037470" y="764967"/>
                  <a:pt x="1036738" y="765455"/>
                </a:cubicBezTo>
                <a:lnTo>
                  <a:pt x="1036737" y="765455"/>
                </a:lnTo>
                <a:lnTo>
                  <a:pt x="1036737" y="766189"/>
                </a:lnTo>
                <a:lnTo>
                  <a:pt x="1036374" y="766431"/>
                </a:lnTo>
                <a:lnTo>
                  <a:pt x="1038140" y="766431"/>
                </a:lnTo>
                <a:lnTo>
                  <a:pt x="1037957" y="765700"/>
                </a:lnTo>
                <a:cubicBezTo>
                  <a:pt x="1039910" y="765456"/>
                  <a:pt x="1042107" y="765700"/>
                  <a:pt x="1042595" y="764236"/>
                </a:cubicBezTo>
                <a:close/>
                <a:moveTo>
                  <a:pt x="1150600" y="763814"/>
                </a:moveTo>
                <a:lnTo>
                  <a:pt x="1149017" y="763991"/>
                </a:lnTo>
                <a:lnTo>
                  <a:pt x="1147552" y="764479"/>
                </a:lnTo>
                <a:lnTo>
                  <a:pt x="1147552" y="764479"/>
                </a:lnTo>
                <a:lnTo>
                  <a:pt x="1147552" y="764480"/>
                </a:lnTo>
                <a:lnTo>
                  <a:pt x="1146101" y="765309"/>
                </a:lnTo>
                <a:lnTo>
                  <a:pt x="1146577" y="765944"/>
                </a:lnTo>
                <a:lnTo>
                  <a:pt x="1147353" y="767302"/>
                </a:lnTo>
                <a:lnTo>
                  <a:pt x="1151702" y="769362"/>
                </a:lnTo>
                <a:cubicBezTo>
                  <a:pt x="1153166" y="767653"/>
                  <a:pt x="1151702" y="764968"/>
                  <a:pt x="1150482" y="763992"/>
                </a:cubicBezTo>
                <a:close/>
                <a:moveTo>
                  <a:pt x="1347057" y="763418"/>
                </a:moveTo>
                <a:lnTo>
                  <a:pt x="1346808" y="763666"/>
                </a:lnTo>
                <a:lnTo>
                  <a:pt x="1346971" y="763748"/>
                </a:lnTo>
                <a:cubicBezTo>
                  <a:pt x="1347459" y="764968"/>
                  <a:pt x="1346971" y="766921"/>
                  <a:pt x="1348680" y="766433"/>
                </a:cubicBezTo>
                <a:close/>
                <a:moveTo>
                  <a:pt x="1206621" y="762527"/>
                </a:moveTo>
                <a:cubicBezTo>
                  <a:pt x="1206621" y="763259"/>
                  <a:pt x="1206133" y="763504"/>
                  <a:pt x="1206133" y="764480"/>
                </a:cubicBezTo>
                <a:cubicBezTo>
                  <a:pt x="1207110" y="764480"/>
                  <a:pt x="1206621" y="765700"/>
                  <a:pt x="1207842" y="765456"/>
                </a:cubicBezTo>
                <a:cubicBezTo>
                  <a:pt x="1208330" y="763748"/>
                  <a:pt x="1208330" y="761795"/>
                  <a:pt x="1206621" y="762527"/>
                </a:cubicBezTo>
                <a:close/>
                <a:moveTo>
                  <a:pt x="816302" y="762183"/>
                </a:moveTo>
                <a:lnTo>
                  <a:pt x="816327" y="762283"/>
                </a:lnTo>
                <a:cubicBezTo>
                  <a:pt x="816082" y="762283"/>
                  <a:pt x="815838" y="762283"/>
                  <a:pt x="815838" y="762283"/>
                </a:cubicBezTo>
                <a:cubicBezTo>
                  <a:pt x="814862" y="765212"/>
                  <a:pt x="812665" y="765944"/>
                  <a:pt x="812177" y="769362"/>
                </a:cubicBezTo>
                <a:cubicBezTo>
                  <a:pt x="814862" y="769606"/>
                  <a:pt x="814374" y="766921"/>
                  <a:pt x="816571" y="768385"/>
                </a:cubicBezTo>
                <a:cubicBezTo>
                  <a:pt x="831948" y="773511"/>
                  <a:pt x="846838" y="779369"/>
                  <a:pt x="861971" y="785227"/>
                </a:cubicBezTo>
                <a:lnTo>
                  <a:pt x="861891" y="785348"/>
                </a:lnTo>
                <a:lnTo>
                  <a:pt x="863924" y="785958"/>
                </a:lnTo>
                <a:lnTo>
                  <a:pt x="864657" y="786691"/>
                </a:lnTo>
                <a:lnTo>
                  <a:pt x="864863" y="787205"/>
                </a:lnTo>
                <a:lnTo>
                  <a:pt x="864900" y="787180"/>
                </a:lnTo>
                <a:lnTo>
                  <a:pt x="864656" y="786204"/>
                </a:lnTo>
                <a:cubicBezTo>
                  <a:pt x="871978" y="786692"/>
                  <a:pt x="876128" y="790353"/>
                  <a:pt x="883206" y="790841"/>
                </a:cubicBezTo>
                <a:cubicBezTo>
                  <a:pt x="881986" y="788156"/>
                  <a:pt x="879302" y="786691"/>
                  <a:pt x="876555" y="785440"/>
                </a:cubicBezTo>
                <a:lnTo>
                  <a:pt x="870152" y="781683"/>
                </a:lnTo>
                <a:lnTo>
                  <a:pt x="869538" y="782297"/>
                </a:lnTo>
                <a:lnTo>
                  <a:pt x="869050" y="781809"/>
                </a:lnTo>
                <a:lnTo>
                  <a:pt x="868073" y="781565"/>
                </a:lnTo>
                <a:lnTo>
                  <a:pt x="867889" y="781289"/>
                </a:lnTo>
                <a:lnTo>
                  <a:pt x="848547" y="775463"/>
                </a:lnTo>
                <a:cubicBezTo>
                  <a:pt x="842689" y="773022"/>
                  <a:pt x="837075" y="771557"/>
                  <a:pt x="830729" y="769849"/>
                </a:cubicBezTo>
                <a:cubicBezTo>
                  <a:pt x="825602" y="768384"/>
                  <a:pt x="820965" y="767408"/>
                  <a:pt x="817059" y="764967"/>
                </a:cubicBezTo>
                <a:cubicBezTo>
                  <a:pt x="817304" y="763503"/>
                  <a:pt x="816328" y="763503"/>
                  <a:pt x="816571" y="762526"/>
                </a:cubicBezTo>
                <a:lnTo>
                  <a:pt x="816816" y="762526"/>
                </a:lnTo>
                <a:lnTo>
                  <a:pt x="816815" y="762525"/>
                </a:lnTo>
                <a:close/>
                <a:moveTo>
                  <a:pt x="942658" y="762079"/>
                </a:moveTo>
                <a:lnTo>
                  <a:pt x="941544" y="762526"/>
                </a:lnTo>
                <a:lnTo>
                  <a:pt x="940856" y="762801"/>
                </a:lnTo>
                <a:lnTo>
                  <a:pt x="943740" y="764724"/>
                </a:lnTo>
                <a:cubicBezTo>
                  <a:pt x="943984" y="763259"/>
                  <a:pt x="943008" y="762771"/>
                  <a:pt x="942519" y="762771"/>
                </a:cubicBezTo>
                <a:close/>
                <a:moveTo>
                  <a:pt x="1116645" y="761826"/>
                </a:moveTo>
                <a:cubicBezTo>
                  <a:pt x="1115150" y="761551"/>
                  <a:pt x="1113258" y="761917"/>
                  <a:pt x="1112160" y="762527"/>
                </a:cubicBezTo>
                <a:cubicBezTo>
                  <a:pt x="1113624" y="763992"/>
                  <a:pt x="1116309" y="764480"/>
                  <a:pt x="1118750" y="764968"/>
                </a:cubicBezTo>
                <a:cubicBezTo>
                  <a:pt x="1119239" y="763015"/>
                  <a:pt x="1118140" y="762100"/>
                  <a:pt x="1116645" y="761826"/>
                </a:cubicBezTo>
                <a:close/>
                <a:moveTo>
                  <a:pt x="1120703" y="761307"/>
                </a:moveTo>
                <a:cubicBezTo>
                  <a:pt x="1120459" y="763504"/>
                  <a:pt x="1120947" y="764968"/>
                  <a:pt x="1121679" y="765944"/>
                </a:cubicBezTo>
                <a:cubicBezTo>
                  <a:pt x="1124608" y="765944"/>
                  <a:pt x="1126805" y="765456"/>
                  <a:pt x="1129002" y="764968"/>
                </a:cubicBezTo>
                <a:lnTo>
                  <a:pt x="1128946" y="765194"/>
                </a:lnTo>
                <a:lnTo>
                  <a:pt x="1131443" y="764967"/>
                </a:lnTo>
                <a:lnTo>
                  <a:pt x="1132175" y="764967"/>
                </a:lnTo>
                <a:lnTo>
                  <a:pt x="1132272" y="764967"/>
                </a:lnTo>
                <a:lnTo>
                  <a:pt x="1133640" y="763990"/>
                </a:lnTo>
                <a:lnTo>
                  <a:pt x="1134128" y="764185"/>
                </a:lnTo>
                <a:lnTo>
                  <a:pt x="1134128" y="763748"/>
                </a:lnTo>
                <a:cubicBezTo>
                  <a:pt x="1133639" y="763748"/>
                  <a:pt x="1134128" y="763015"/>
                  <a:pt x="1134128" y="762527"/>
                </a:cubicBezTo>
                <a:cubicBezTo>
                  <a:pt x="1130222" y="761795"/>
                  <a:pt x="1124120" y="761307"/>
                  <a:pt x="1120703" y="761307"/>
                </a:cubicBezTo>
                <a:close/>
                <a:moveTo>
                  <a:pt x="883938" y="761307"/>
                </a:moveTo>
                <a:cubicBezTo>
                  <a:pt x="883938" y="762039"/>
                  <a:pt x="883451" y="762527"/>
                  <a:pt x="884183" y="762527"/>
                </a:cubicBezTo>
                <a:cubicBezTo>
                  <a:pt x="884427" y="761795"/>
                  <a:pt x="885403" y="762527"/>
                  <a:pt x="885159" y="761307"/>
                </a:cubicBezTo>
                <a:cubicBezTo>
                  <a:pt x="884671" y="761307"/>
                  <a:pt x="884183" y="761307"/>
                  <a:pt x="883938" y="761307"/>
                </a:cubicBezTo>
                <a:close/>
                <a:moveTo>
                  <a:pt x="996459" y="760575"/>
                </a:moveTo>
                <a:lnTo>
                  <a:pt x="993534" y="762038"/>
                </a:lnTo>
                <a:lnTo>
                  <a:pt x="992801" y="762184"/>
                </a:lnTo>
                <a:lnTo>
                  <a:pt x="992801" y="762527"/>
                </a:lnTo>
                <a:cubicBezTo>
                  <a:pt x="994022" y="763504"/>
                  <a:pt x="995730" y="763992"/>
                  <a:pt x="997927" y="763748"/>
                </a:cubicBezTo>
                <a:cubicBezTo>
                  <a:pt x="998415" y="762039"/>
                  <a:pt x="997195" y="762527"/>
                  <a:pt x="997439" y="760575"/>
                </a:cubicBezTo>
                <a:close/>
                <a:moveTo>
                  <a:pt x="965952" y="760330"/>
                </a:moveTo>
                <a:cubicBezTo>
                  <a:pt x="965708" y="760330"/>
                  <a:pt x="965463" y="760819"/>
                  <a:pt x="965463" y="761551"/>
                </a:cubicBezTo>
                <a:cubicBezTo>
                  <a:pt x="966684" y="765700"/>
                  <a:pt x="970590" y="765212"/>
                  <a:pt x="974495" y="765212"/>
                </a:cubicBezTo>
                <a:cubicBezTo>
                  <a:pt x="974495" y="760819"/>
                  <a:pt x="968149" y="760819"/>
                  <a:pt x="965952" y="760330"/>
                </a:cubicBezTo>
                <a:close/>
                <a:moveTo>
                  <a:pt x="1009155" y="759842"/>
                </a:moveTo>
                <a:cubicBezTo>
                  <a:pt x="1008911" y="763259"/>
                  <a:pt x="1009887" y="765212"/>
                  <a:pt x="1013793" y="764968"/>
                </a:cubicBezTo>
                <a:cubicBezTo>
                  <a:pt x="1013793" y="763015"/>
                  <a:pt x="1011596" y="763259"/>
                  <a:pt x="1011596" y="761307"/>
                </a:cubicBezTo>
                <a:lnTo>
                  <a:pt x="1011598" y="761305"/>
                </a:lnTo>
                <a:lnTo>
                  <a:pt x="1011596" y="761305"/>
                </a:lnTo>
                <a:lnTo>
                  <a:pt x="1011169" y="760238"/>
                </a:lnTo>
                <a:lnTo>
                  <a:pt x="1011108" y="760330"/>
                </a:lnTo>
                <a:cubicBezTo>
                  <a:pt x="1010864" y="759842"/>
                  <a:pt x="1010131" y="759842"/>
                  <a:pt x="1009155" y="759842"/>
                </a:cubicBezTo>
                <a:close/>
                <a:moveTo>
                  <a:pt x="1148529" y="759598"/>
                </a:moveTo>
                <a:cubicBezTo>
                  <a:pt x="1148041" y="760575"/>
                  <a:pt x="1147064" y="761063"/>
                  <a:pt x="1147552" y="762527"/>
                </a:cubicBezTo>
                <a:lnTo>
                  <a:pt x="1147440" y="762976"/>
                </a:lnTo>
                <a:lnTo>
                  <a:pt x="1149017" y="762526"/>
                </a:lnTo>
                <a:lnTo>
                  <a:pt x="1150482" y="762526"/>
                </a:lnTo>
                <a:close/>
                <a:moveTo>
                  <a:pt x="817303" y="758378"/>
                </a:moveTo>
                <a:cubicBezTo>
                  <a:pt x="817303" y="759598"/>
                  <a:pt x="816327" y="759354"/>
                  <a:pt x="816815" y="761063"/>
                </a:cubicBezTo>
                <a:lnTo>
                  <a:pt x="816088" y="761305"/>
                </a:lnTo>
                <a:lnTo>
                  <a:pt x="816327" y="761305"/>
                </a:lnTo>
                <a:lnTo>
                  <a:pt x="817601" y="762367"/>
                </a:lnTo>
                <a:lnTo>
                  <a:pt x="817792" y="761794"/>
                </a:lnTo>
                <a:cubicBezTo>
                  <a:pt x="836098" y="766920"/>
                  <a:pt x="851232" y="774487"/>
                  <a:pt x="869050" y="780101"/>
                </a:cubicBezTo>
                <a:lnTo>
                  <a:pt x="869005" y="780131"/>
                </a:lnTo>
                <a:lnTo>
                  <a:pt x="869538" y="780344"/>
                </a:lnTo>
                <a:lnTo>
                  <a:pt x="869782" y="780344"/>
                </a:lnTo>
                <a:lnTo>
                  <a:pt x="869965" y="780587"/>
                </a:lnTo>
                <a:lnTo>
                  <a:pt x="869782" y="779857"/>
                </a:lnTo>
                <a:cubicBezTo>
                  <a:pt x="870758" y="779857"/>
                  <a:pt x="871978" y="779857"/>
                  <a:pt x="871978" y="779125"/>
                </a:cubicBezTo>
                <a:cubicBezTo>
                  <a:pt x="867585" y="774732"/>
                  <a:pt x="862459" y="771070"/>
                  <a:pt x="854160" y="770338"/>
                </a:cubicBezTo>
                <a:cubicBezTo>
                  <a:pt x="853672" y="769118"/>
                  <a:pt x="851719" y="769118"/>
                  <a:pt x="851475" y="767897"/>
                </a:cubicBezTo>
                <a:cubicBezTo>
                  <a:pt x="851475" y="768874"/>
                  <a:pt x="850743" y="769362"/>
                  <a:pt x="849766" y="769362"/>
                </a:cubicBezTo>
                <a:cubicBezTo>
                  <a:pt x="840491" y="763992"/>
                  <a:pt x="829507" y="760819"/>
                  <a:pt x="817303" y="758378"/>
                </a:cubicBezTo>
                <a:close/>
                <a:moveTo>
                  <a:pt x="1400067" y="758204"/>
                </a:moveTo>
                <a:lnTo>
                  <a:pt x="1399581" y="758301"/>
                </a:lnTo>
                <a:lnTo>
                  <a:pt x="1401159" y="763259"/>
                </a:lnTo>
                <a:lnTo>
                  <a:pt x="1401159" y="763380"/>
                </a:lnTo>
                <a:lnTo>
                  <a:pt x="1401403" y="763258"/>
                </a:lnTo>
                <a:lnTo>
                  <a:pt x="1402135" y="763258"/>
                </a:lnTo>
                <a:close/>
                <a:moveTo>
                  <a:pt x="1400915" y="757646"/>
                </a:moveTo>
                <a:lnTo>
                  <a:pt x="1400915" y="757695"/>
                </a:lnTo>
                <a:lnTo>
                  <a:pt x="1401159" y="757646"/>
                </a:lnTo>
                <a:close/>
                <a:moveTo>
                  <a:pt x="1234935" y="757646"/>
                </a:moveTo>
                <a:cubicBezTo>
                  <a:pt x="1234935" y="758622"/>
                  <a:pt x="1234203" y="758622"/>
                  <a:pt x="1234203" y="759842"/>
                </a:cubicBezTo>
                <a:cubicBezTo>
                  <a:pt x="1234935" y="760819"/>
                  <a:pt x="1237132" y="759842"/>
                  <a:pt x="1237132" y="758134"/>
                </a:cubicBezTo>
                <a:cubicBezTo>
                  <a:pt x="1235912" y="758378"/>
                  <a:pt x="1235424" y="757646"/>
                  <a:pt x="1234935" y="757646"/>
                </a:cubicBezTo>
                <a:close/>
                <a:moveTo>
                  <a:pt x="1012816" y="757646"/>
                </a:moveTo>
                <a:lnTo>
                  <a:pt x="1015392" y="762511"/>
                </a:lnTo>
                <a:lnTo>
                  <a:pt x="1012821" y="759603"/>
                </a:lnTo>
                <a:lnTo>
                  <a:pt x="1013061" y="760085"/>
                </a:lnTo>
                <a:lnTo>
                  <a:pt x="1013061" y="760857"/>
                </a:lnTo>
                <a:lnTo>
                  <a:pt x="1017210" y="765944"/>
                </a:lnTo>
                <a:lnTo>
                  <a:pt x="1015392" y="762511"/>
                </a:lnTo>
                <a:lnTo>
                  <a:pt x="1016081" y="763290"/>
                </a:lnTo>
                <a:cubicBezTo>
                  <a:pt x="1017821" y="765029"/>
                  <a:pt x="1019773" y="766677"/>
                  <a:pt x="1020627" y="766433"/>
                </a:cubicBezTo>
                <a:cubicBezTo>
                  <a:pt x="1019895" y="762527"/>
                  <a:pt x="1018674" y="760819"/>
                  <a:pt x="1017942" y="758134"/>
                </a:cubicBezTo>
                <a:cubicBezTo>
                  <a:pt x="1015746" y="758378"/>
                  <a:pt x="1014769" y="757890"/>
                  <a:pt x="1012816" y="757646"/>
                </a:cubicBezTo>
                <a:close/>
                <a:moveTo>
                  <a:pt x="975227" y="757646"/>
                </a:moveTo>
                <a:lnTo>
                  <a:pt x="977961" y="759403"/>
                </a:lnTo>
                <a:lnTo>
                  <a:pt x="977668" y="758377"/>
                </a:lnTo>
                <a:lnTo>
                  <a:pt x="977566" y="758071"/>
                </a:lnTo>
                <a:close/>
                <a:moveTo>
                  <a:pt x="1209307" y="757645"/>
                </a:moveTo>
                <a:lnTo>
                  <a:pt x="1208818" y="757767"/>
                </a:lnTo>
                <a:lnTo>
                  <a:pt x="1208818" y="759110"/>
                </a:lnTo>
                <a:cubicBezTo>
                  <a:pt x="1209306" y="759110"/>
                  <a:pt x="1210039" y="759110"/>
                  <a:pt x="1210527" y="759110"/>
                </a:cubicBezTo>
                <a:cubicBezTo>
                  <a:pt x="1210527" y="758378"/>
                  <a:pt x="1210527" y="757890"/>
                  <a:pt x="1209306" y="757646"/>
                </a:cubicBezTo>
                <a:close/>
                <a:moveTo>
                  <a:pt x="1030635" y="757401"/>
                </a:moveTo>
                <a:cubicBezTo>
                  <a:pt x="1028682" y="760086"/>
                  <a:pt x="1031123" y="763748"/>
                  <a:pt x="1035272" y="763504"/>
                </a:cubicBezTo>
                <a:lnTo>
                  <a:pt x="1035686" y="764124"/>
                </a:lnTo>
                <a:lnTo>
                  <a:pt x="1035761" y="763746"/>
                </a:lnTo>
                <a:cubicBezTo>
                  <a:pt x="1036738" y="763258"/>
                  <a:pt x="1038202" y="763014"/>
                  <a:pt x="1039423" y="762526"/>
                </a:cubicBezTo>
                <a:lnTo>
                  <a:pt x="1040464" y="762266"/>
                </a:lnTo>
                <a:lnTo>
                  <a:pt x="1040886" y="760575"/>
                </a:lnTo>
                <a:cubicBezTo>
                  <a:pt x="1038446" y="758622"/>
                  <a:pt x="1031611" y="761063"/>
                  <a:pt x="1030635" y="757401"/>
                </a:cubicBezTo>
                <a:close/>
                <a:moveTo>
                  <a:pt x="950086" y="757157"/>
                </a:moveTo>
                <a:cubicBezTo>
                  <a:pt x="948377" y="756913"/>
                  <a:pt x="948377" y="758134"/>
                  <a:pt x="946669" y="757646"/>
                </a:cubicBezTo>
                <a:cubicBezTo>
                  <a:pt x="945936" y="760330"/>
                  <a:pt x="949110" y="759110"/>
                  <a:pt x="948866" y="762039"/>
                </a:cubicBezTo>
                <a:cubicBezTo>
                  <a:pt x="950818" y="762771"/>
                  <a:pt x="951795" y="762283"/>
                  <a:pt x="952527" y="760330"/>
                </a:cubicBezTo>
                <a:cubicBezTo>
                  <a:pt x="950818" y="760086"/>
                  <a:pt x="950086" y="759110"/>
                  <a:pt x="950086" y="757157"/>
                </a:cubicBezTo>
                <a:close/>
                <a:moveTo>
                  <a:pt x="133554" y="756578"/>
                </a:moveTo>
                <a:cubicBezTo>
                  <a:pt x="130198" y="756608"/>
                  <a:pt x="126658" y="758256"/>
                  <a:pt x="125072" y="760819"/>
                </a:cubicBezTo>
                <a:cubicBezTo>
                  <a:pt x="128002" y="763992"/>
                  <a:pt x="136545" y="761551"/>
                  <a:pt x="140938" y="762039"/>
                </a:cubicBezTo>
                <a:cubicBezTo>
                  <a:pt x="140084" y="758133"/>
                  <a:pt x="136911" y="756547"/>
                  <a:pt x="133554" y="756578"/>
                </a:cubicBezTo>
                <a:close/>
                <a:moveTo>
                  <a:pt x="979377" y="756425"/>
                </a:moveTo>
                <a:cubicBezTo>
                  <a:pt x="979377" y="756913"/>
                  <a:pt x="979377" y="757157"/>
                  <a:pt x="979377" y="757646"/>
                </a:cubicBezTo>
                <a:lnTo>
                  <a:pt x="979238" y="757611"/>
                </a:lnTo>
                <a:lnTo>
                  <a:pt x="979377" y="757889"/>
                </a:lnTo>
                <a:lnTo>
                  <a:pt x="979743" y="759354"/>
                </a:lnTo>
                <a:lnTo>
                  <a:pt x="979864" y="759110"/>
                </a:lnTo>
                <a:cubicBezTo>
                  <a:pt x="980597" y="760575"/>
                  <a:pt x="983526" y="760086"/>
                  <a:pt x="984991" y="759842"/>
                </a:cubicBezTo>
                <a:cubicBezTo>
                  <a:pt x="985235" y="755205"/>
                  <a:pt x="982305" y="755449"/>
                  <a:pt x="979377" y="756425"/>
                </a:cubicBezTo>
                <a:close/>
                <a:moveTo>
                  <a:pt x="937638" y="756181"/>
                </a:moveTo>
                <a:cubicBezTo>
                  <a:pt x="937638" y="758866"/>
                  <a:pt x="938858" y="760330"/>
                  <a:pt x="940323" y="761551"/>
                </a:cubicBezTo>
                <a:lnTo>
                  <a:pt x="940305" y="761605"/>
                </a:lnTo>
                <a:lnTo>
                  <a:pt x="941056" y="761305"/>
                </a:lnTo>
                <a:lnTo>
                  <a:pt x="942152" y="760940"/>
                </a:lnTo>
                <a:lnTo>
                  <a:pt x="942031" y="760819"/>
                </a:lnTo>
                <a:cubicBezTo>
                  <a:pt x="941299" y="758378"/>
                  <a:pt x="939834" y="757157"/>
                  <a:pt x="937638" y="756181"/>
                </a:cubicBezTo>
                <a:close/>
                <a:moveTo>
                  <a:pt x="991337" y="755937"/>
                </a:moveTo>
                <a:cubicBezTo>
                  <a:pt x="991093" y="756913"/>
                  <a:pt x="990117" y="757646"/>
                  <a:pt x="990361" y="759110"/>
                </a:cubicBezTo>
                <a:cubicBezTo>
                  <a:pt x="991093" y="759598"/>
                  <a:pt x="991337" y="759842"/>
                  <a:pt x="991337" y="760086"/>
                </a:cubicBezTo>
                <a:cubicBezTo>
                  <a:pt x="991581" y="760086"/>
                  <a:pt x="992069" y="760086"/>
                  <a:pt x="992313" y="760086"/>
                </a:cubicBezTo>
                <a:lnTo>
                  <a:pt x="992137" y="760790"/>
                </a:lnTo>
                <a:lnTo>
                  <a:pt x="993290" y="760329"/>
                </a:lnTo>
                <a:lnTo>
                  <a:pt x="995736" y="759439"/>
                </a:lnTo>
                <a:lnTo>
                  <a:pt x="995242" y="759110"/>
                </a:lnTo>
                <a:cubicBezTo>
                  <a:pt x="995974" y="758378"/>
                  <a:pt x="997195" y="758134"/>
                  <a:pt x="998660" y="758134"/>
                </a:cubicBezTo>
                <a:cubicBezTo>
                  <a:pt x="997195" y="754228"/>
                  <a:pt x="994266" y="758134"/>
                  <a:pt x="991337" y="755937"/>
                </a:cubicBezTo>
                <a:close/>
                <a:moveTo>
                  <a:pt x="1369183" y="755205"/>
                </a:moveTo>
                <a:cubicBezTo>
                  <a:pt x="1368207" y="756181"/>
                  <a:pt x="1367719" y="758378"/>
                  <a:pt x="1368207" y="760819"/>
                </a:cubicBezTo>
                <a:cubicBezTo>
                  <a:pt x="1370892" y="760819"/>
                  <a:pt x="1370892" y="763259"/>
                  <a:pt x="1372600" y="763992"/>
                </a:cubicBezTo>
                <a:cubicBezTo>
                  <a:pt x="1375529" y="760819"/>
                  <a:pt x="1373088" y="754961"/>
                  <a:pt x="1369183" y="755205"/>
                </a:cubicBezTo>
                <a:close/>
                <a:moveTo>
                  <a:pt x="1094816" y="755016"/>
                </a:moveTo>
                <a:lnTo>
                  <a:pt x="1094711" y="755438"/>
                </a:lnTo>
                <a:lnTo>
                  <a:pt x="1097270" y="755205"/>
                </a:lnTo>
                <a:close/>
                <a:moveTo>
                  <a:pt x="1178063" y="754961"/>
                </a:moveTo>
                <a:cubicBezTo>
                  <a:pt x="1178063" y="757890"/>
                  <a:pt x="1174646" y="756913"/>
                  <a:pt x="1172693" y="758134"/>
                </a:cubicBezTo>
                <a:cubicBezTo>
                  <a:pt x="1172937" y="761551"/>
                  <a:pt x="1171717" y="763504"/>
                  <a:pt x="1172205" y="766433"/>
                </a:cubicBezTo>
                <a:cubicBezTo>
                  <a:pt x="1175378" y="765700"/>
                  <a:pt x="1177331" y="763504"/>
                  <a:pt x="1180016" y="762527"/>
                </a:cubicBezTo>
                <a:cubicBezTo>
                  <a:pt x="1179772" y="759598"/>
                  <a:pt x="1179772" y="756181"/>
                  <a:pt x="1178063" y="754961"/>
                </a:cubicBezTo>
                <a:close/>
                <a:moveTo>
                  <a:pt x="894190" y="754716"/>
                </a:moveTo>
                <a:cubicBezTo>
                  <a:pt x="894190" y="756913"/>
                  <a:pt x="895899" y="758378"/>
                  <a:pt x="897363" y="759842"/>
                </a:cubicBezTo>
                <a:cubicBezTo>
                  <a:pt x="898340" y="761307"/>
                  <a:pt x="899804" y="763748"/>
                  <a:pt x="902001" y="763992"/>
                </a:cubicBezTo>
                <a:cubicBezTo>
                  <a:pt x="901269" y="760086"/>
                  <a:pt x="898340" y="758134"/>
                  <a:pt x="896875" y="754716"/>
                </a:cubicBezTo>
                <a:cubicBezTo>
                  <a:pt x="896143" y="754716"/>
                  <a:pt x="894922" y="754716"/>
                  <a:pt x="894190" y="754716"/>
                </a:cubicBezTo>
                <a:close/>
                <a:moveTo>
                  <a:pt x="917623" y="754472"/>
                </a:moveTo>
                <a:cubicBezTo>
                  <a:pt x="917623" y="758622"/>
                  <a:pt x="921772" y="762527"/>
                  <a:pt x="924945" y="764480"/>
                </a:cubicBezTo>
                <a:cubicBezTo>
                  <a:pt x="924457" y="762039"/>
                  <a:pt x="923237" y="760575"/>
                  <a:pt x="921772" y="759110"/>
                </a:cubicBezTo>
                <a:cubicBezTo>
                  <a:pt x="920796" y="757646"/>
                  <a:pt x="919087" y="755937"/>
                  <a:pt x="917623" y="754472"/>
                </a:cubicBezTo>
                <a:close/>
                <a:moveTo>
                  <a:pt x="1191000" y="753739"/>
                </a:moveTo>
                <a:lnTo>
                  <a:pt x="1190756" y="753983"/>
                </a:lnTo>
                <a:lnTo>
                  <a:pt x="1189614" y="754173"/>
                </a:lnTo>
                <a:lnTo>
                  <a:pt x="1190756" y="756913"/>
                </a:lnTo>
                <a:cubicBezTo>
                  <a:pt x="1191244" y="755937"/>
                  <a:pt x="1191732" y="755693"/>
                  <a:pt x="1191244" y="753984"/>
                </a:cubicBezTo>
                <a:close/>
                <a:moveTo>
                  <a:pt x="1332570" y="753496"/>
                </a:moveTo>
                <a:lnTo>
                  <a:pt x="1331838" y="753740"/>
                </a:lnTo>
                <a:cubicBezTo>
                  <a:pt x="1331350" y="753740"/>
                  <a:pt x="1330862" y="753740"/>
                  <a:pt x="1330129" y="753740"/>
                </a:cubicBezTo>
                <a:cubicBezTo>
                  <a:pt x="1331838" y="758866"/>
                  <a:pt x="1334035" y="763748"/>
                  <a:pt x="1337208" y="768141"/>
                </a:cubicBezTo>
                <a:lnTo>
                  <a:pt x="1336720" y="768629"/>
                </a:lnTo>
                <a:lnTo>
                  <a:pt x="1337013" y="768775"/>
                </a:lnTo>
                <a:lnTo>
                  <a:pt x="1337208" y="768384"/>
                </a:lnTo>
                <a:lnTo>
                  <a:pt x="1337696" y="768384"/>
                </a:lnTo>
                <a:lnTo>
                  <a:pt x="1338090" y="768148"/>
                </a:lnTo>
                <a:lnTo>
                  <a:pt x="1333791" y="757401"/>
                </a:lnTo>
                <a:cubicBezTo>
                  <a:pt x="1333303" y="756424"/>
                  <a:pt x="1332814" y="755204"/>
                  <a:pt x="1332082" y="754227"/>
                </a:cubicBezTo>
                <a:lnTo>
                  <a:pt x="1332621" y="753509"/>
                </a:lnTo>
                <a:close/>
                <a:moveTo>
                  <a:pt x="960826" y="753496"/>
                </a:moveTo>
                <a:cubicBezTo>
                  <a:pt x="960826" y="753984"/>
                  <a:pt x="960826" y="754961"/>
                  <a:pt x="960826" y="755449"/>
                </a:cubicBezTo>
                <a:cubicBezTo>
                  <a:pt x="961558" y="755449"/>
                  <a:pt x="962046" y="755449"/>
                  <a:pt x="963023" y="755449"/>
                </a:cubicBezTo>
                <a:cubicBezTo>
                  <a:pt x="963267" y="753984"/>
                  <a:pt x="961558" y="754228"/>
                  <a:pt x="960826" y="753496"/>
                </a:cubicBezTo>
                <a:close/>
                <a:moveTo>
                  <a:pt x="1055374" y="753037"/>
                </a:moveTo>
                <a:lnTo>
                  <a:pt x="1055288" y="753251"/>
                </a:lnTo>
                <a:lnTo>
                  <a:pt x="1054067" y="753495"/>
                </a:lnTo>
                <a:lnTo>
                  <a:pt x="1054067" y="753495"/>
                </a:lnTo>
                <a:lnTo>
                  <a:pt x="1054311" y="753740"/>
                </a:lnTo>
                <a:cubicBezTo>
                  <a:pt x="1055532" y="755205"/>
                  <a:pt x="1057973" y="755693"/>
                  <a:pt x="1057484" y="753740"/>
                </a:cubicBezTo>
                <a:close/>
                <a:moveTo>
                  <a:pt x="1208330" y="753008"/>
                </a:moveTo>
                <a:cubicBezTo>
                  <a:pt x="1207842" y="753740"/>
                  <a:pt x="1207110" y="754961"/>
                  <a:pt x="1208330" y="755937"/>
                </a:cubicBezTo>
                <a:lnTo>
                  <a:pt x="1208330" y="756180"/>
                </a:lnTo>
                <a:lnTo>
                  <a:pt x="1209306" y="755936"/>
                </a:lnTo>
                <a:lnTo>
                  <a:pt x="1210039" y="753496"/>
                </a:lnTo>
                <a:cubicBezTo>
                  <a:pt x="1210039" y="753252"/>
                  <a:pt x="1209306" y="753008"/>
                  <a:pt x="1208330" y="753008"/>
                </a:cubicBezTo>
                <a:close/>
                <a:moveTo>
                  <a:pt x="994022" y="753008"/>
                </a:moveTo>
                <a:cubicBezTo>
                  <a:pt x="994266" y="753008"/>
                  <a:pt x="994510" y="753008"/>
                  <a:pt x="994510" y="753496"/>
                </a:cubicBezTo>
                <a:cubicBezTo>
                  <a:pt x="994754" y="753496"/>
                  <a:pt x="994998" y="753496"/>
                  <a:pt x="995242" y="753496"/>
                </a:cubicBezTo>
                <a:cubicBezTo>
                  <a:pt x="995974" y="752276"/>
                  <a:pt x="993778" y="752031"/>
                  <a:pt x="994022" y="753008"/>
                </a:cubicBezTo>
                <a:close/>
                <a:moveTo>
                  <a:pt x="853647" y="752840"/>
                </a:moveTo>
                <a:lnTo>
                  <a:pt x="852839" y="753344"/>
                </a:lnTo>
                <a:lnTo>
                  <a:pt x="853428" y="754716"/>
                </a:lnTo>
                <a:lnTo>
                  <a:pt x="853307" y="755080"/>
                </a:lnTo>
                <a:lnTo>
                  <a:pt x="853917" y="754471"/>
                </a:lnTo>
                <a:lnTo>
                  <a:pt x="853428" y="753495"/>
                </a:lnTo>
                <a:close/>
                <a:moveTo>
                  <a:pt x="1187827" y="752520"/>
                </a:moveTo>
                <a:cubicBezTo>
                  <a:pt x="1188559" y="752520"/>
                  <a:pt x="1188559" y="753008"/>
                  <a:pt x="1189047" y="753008"/>
                </a:cubicBezTo>
                <a:lnTo>
                  <a:pt x="1188893" y="753240"/>
                </a:lnTo>
                <a:lnTo>
                  <a:pt x="1190756" y="753007"/>
                </a:lnTo>
                <a:lnTo>
                  <a:pt x="1190757" y="753008"/>
                </a:lnTo>
                <a:lnTo>
                  <a:pt x="1191732" y="752520"/>
                </a:lnTo>
                <a:cubicBezTo>
                  <a:pt x="1191732" y="748126"/>
                  <a:pt x="1187338" y="747882"/>
                  <a:pt x="1187827" y="752520"/>
                </a:cubicBezTo>
                <a:close/>
                <a:moveTo>
                  <a:pt x="1084425" y="752519"/>
                </a:moveTo>
                <a:cubicBezTo>
                  <a:pt x="1081771" y="752031"/>
                  <a:pt x="1079818" y="752519"/>
                  <a:pt x="1079452" y="756425"/>
                </a:cubicBezTo>
                <a:cubicBezTo>
                  <a:pt x="1084822" y="756913"/>
                  <a:pt x="1088484" y="755449"/>
                  <a:pt x="1093609" y="755449"/>
                </a:cubicBezTo>
                <a:lnTo>
                  <a:pt x="1093651" y="755490"/>
                </a:lnTo>
                <a:lnTo>
                  <a:pt x="1093813" y="754676"/>
                </a:lnTo>
                <a:lnTo>
                  <a:pt x="1093609" y="754472"/>
                </a:lnTo>
                <a:cubicBezTo>
                  <a:pt x="1090436" y="754472"/>
                  <a:pt x="1087080" y="753007"/>
                  <a:pt x="1084425" y="752519"/>
                </a:cubicBezTo>
                <a:close/>
                <a:moveTo>
                  <a:pt x="1061146" y="751787"/>
                </a:moveTo>
                <a:lnTo>
                  <a:pt x="1060902" y="752031"/>
                </a:lnTo>
                <a:cubicBezTo>
                  <a:pt x="1060169" y="752276"/>
                  <a:pt x="1060169" y="753008"/>
                  <a:pt x="1060169" y="754228"/>
                </a:cubicBezTo>
                <a:lnTo>
                  <a:pt x="1061992" y="754228"/>
                </a:lnTo>
                <a:lnTo>
                  <a:pt x="1061146" y="752030"/>
                </a:lnTo>
                <a:close/>
                <a:moveTo>
                  <a:pt x="133615" y="751299"/>
                </a:moveTo>
                <a:cubicBezTo>
                  <a:pt x="131419" y="750079"/>
                  <a:pt x="126537" y="751543"/>
                  <a:pt x="122876" y="751787"/>
                </a:cubicBezTo>
                <a:cubicBezTo>
                  <a:pt x="124584" y="755937"/>
                  <a:pt x="132152" y="754228"/>
                  <a:pt x="133615" y="751299"/>
                </a:cubicBezTo>
                <a:close/>
                <a:moveTo>
                  <a:pt x="1062610" y="751298"/>
                </a:moveTo>
                <a:lnTo>
                  <a:pt x="1062366" y="751420"/>
                </a:lnTo>
                <a:lnTo>
                  <a:pt x="1062366" y="751543"/>
                </a:lnTo>
                <a:lnTo>
                  <a:pt x="1062219" y="751494"/>
                </a:lnTo>
                <a:lnTo>
                  <a:pt x="1062123" y="751542"/>
                </a:lnTo>
                <a:lnTo>
                  <a:pt x="1062123" y="751542"/>
                </a:lnTo>
                <a:lnTo>
                  <a:pt x="1062367" y="751786"/>
                </a:lnTo>
                <a:cubicBezTo>
                  <a:pt x="1062611" y="752763"/>
                  <a:pt x="1062855" y="753739"/>
                  <a:pt x="1063343" y="754471"/>
                </a:cubicBezTo>
                <a:lnTo>
                  <a:pt x="1063343" y="754880"/>
                </a:lnTo>
                <a:lnTo>
                  <a:pt x="1063586" y="754961"/>
                </a:lnTo>
                <a:cubicBezTo>
                  <a:pt x="1067492" y="757401"/>
                  <a:pt x="1077988" y="757646"/>
                  <a:pt x="1077744" y="751787"/>
                </a:cubicBezTo>
                <a:cubicBezTo>
                  <a:pt x="1073106" y="750567"/>
                  <a:pt x="1067736" y="750323"/>
                  <a:pt x="1062610" y="751299"/>
                </a:cubicBezTo>
                <a:close/>
                <a:moveTo>
                  <a:pt x="922504" y="750811"/>
                </a:moveTo>
                <a:cubicBezTo>
                  <a:pt x="922016" y="751543"/>
                  <a:pt x="921528" y="752031"/>
                  <a:pt x="920552" y="752031"/>
                </a:cubicBezTo>
                <a:lnTo>
                  <a:pt x="931200" y="763891"/>
                </a:lnTo>
                <a:lnTo>
                  <a:pt x="932756" y="763502"/>
                </a:lnTo>
                <a:lnTo>
                  <a:pt x="933149" y="763371"/>
                </a:lnTo>
                <a:lnTo>
                  <a:pt x="933000" y="763259"/>
                </a:lnTo>
                <a:cubicBezTo>
                  <a:pt x="930559" y="758622"/>
                  <a:pt x="926410" y="755937"/>
                  <a:pt x="923969" y="751299"/>
                </a:cubicBezTo>
                <a:cubicBezTo>
                  <a:pt x="923725" y="751055"/>
                  <a:pt x="923237" y="750811"/>
                  <a:pt x="922504" y="750811"/>
                </a:cubicBezTo>
                <a:close/>
                <a:moveTo>
                  <a:pt x="817547" y="750567"/>
                </a:moveTo>
                <a:cubicBezTo>
                  <a:pt x="817547" y="751299"/>
                  <a:pt x="817547" y="752520"/>
                  <a:pt x="817547" y="753252"/>
                </a:cubicBezTo>
                <a:cubicBezTo>
                  <a:pt x="829996" y="757646"/>
                  <a:pt x="841467" y="763504"/>
                  <a:pt x="855625" y="766189"/>
                </a:cubicBezTo>
                <a:cubicBezTo>
                  <a:pt x="851963" y="762039"/>
                  <a:pt x="845861" y="759842"/>
                  <a:pt x="839759" y="758134"/>
                </a:cubicBezTo>
                <a:cubicBezTo>
                  <a:pt x="839271" y="757646"/>
                  <a:pt x="838050" y="757157"/>
                  <a:pt x="838050" y="755937"/>
                </a:cubicBezTo>
                <a:cubicBezTo>
                  <a:pt x="833168" y="756425"/>
                  <a:pt x="830972" y="752520"/>
                  <a:pt x="826822" y="753984"/>
                </a:cubicBezTo>
                <a:cubicBezTo>
                  <a:pt x="824870" y="752031"/>
                  <a:pt x="820964" y="749347"/>
                  <a:pt x="817547" y="750567"/>
                </a:cubicBezTo>
                <a:close/>
                <a:moveTo>
                  <a:pt x="1144240" y="750311"/>
                </a:moveTo>
                <a:lnTo>
                  <a:pt x="1140718" y="751543"/>
                </a:lnTo>
                <a:cubicBezTo>
                  <a:pt x="1141450" y="754716"/>
                  <a:pt x="1146576" y="753984"/>
                  <a:pt x="1147552" y="751543"/>
                </a:cubicBezTo>
                <a:lnTo>
                  <a:pt x="1146372" y="750363"/>
                </a:lnTo>
                <a:lnTo>
                  <a:pt x="1145356" y="750566"/>
                </a:lnTo>
                <a:lnTo>
                  <a:pt x="1144867" y="750566"/>
                </a:lnTo>
                <a:lnTo>
                  <a:pt x="1144623" y="750566"/>
                </a:lnTo>
                <a:close/>
                <a:moveTo>
                  <a:pt x="651568" y="749835"/>
                </a:moveTo>
                <a:cubicBezTo>
                  <a:pt x="651568" y="750323"/>
                  <a:pt x="651568" y="750567"/>
                  <a:pt x="651568" y="750811"/>
                </a:cubicBezTo>
                <a:cubicBezTo>
                  <a:pt x="651812" y="750811"/>
                  <a:pt x="652300" y="750811"/>
                  <a:pt x="652789" y="750811"/>
                </a:cubicBezTo>
                <a:cubicBezTo>
                  <a:pt x="652789" y="750567"/>
                  <a:pt x="652789" y="750323"/>
                  <a:pt x="652789" y="749835"/>
                </a:cubicBezTo>
                <a:cubicBezTo>
                  <a:pt x="652544" y="749835"/>
                  <a:pt x="652056" y="749835"/>
                  <a:pt x="651568" y="749835"/>
                </a:cubicBezTo>
                <a:close/>
                <a:moveTo>
                  <a:pt x="849034" y="748858"/>
                </a:moveTo>
                <a:lnTo>
                  <a:pt x="852393" y="751497"/>
                </a:lnTo>
                <a:lnTo>
                  <a:pt x="852452" y="751472"/>
                </a:lnTo>
                <a:lnTo>
                  <a:pt x="852452" y="751078"/>
                </a:lnTo>
                <a:lnTo>
                  <a:pt x="850255" y="749101"/>
                </a:lnTo>
                <a:lnTo>
                  <a:pt x="849769" y="748858"/>
                </a:lnTo>
                <a:close/>
                <a:moveTo>
                  <a:pt x="919477" y="748711"/>
                </a:moveTo>
                <a:lnTo>
                  <a:pt x="919088" y="749101"/>
                </a:lnTo>
                <a:lnTo>
                  <a:pt x="918156" y="749256"/>
                </a:lnTo>
                <a:lnTo>
                  <a:pt x="917867" y="749835"/>
                </a:lnTo>
                <a:cubicBezTo>
                  <a:pt x="918843" y="750079"/>
                  <a:pt x="919575" y="749835"/>
                  <a:pt x="919575" y="748858"/>
                </a:cubicBezTo>
                <a:close/>
                <a:moveTo>
                  <a:pt x="892939" y="748706"/>
                </a:moveTo>
                <a:cubicBezTo>
                  <a:pt x="891871" y="748187"/>
                  <a:pt x="890773" y="748492"/>
                  <a:pt x="890529" y="750323"/>
                </a:cubicBezTo>
                <a:cubicBezTo>
                  <a:pt x="891017" y="752031"/>
                  <a:pt x="893458" y="753252"/>
                  <a:pt x="895167" y="752031"/>
                </a:cubicBezTo>
                <a:cubicBezTo>
                  <a:pt x="895045" y="750566"/>
                  <a:pt x="894007" y="749224"/>
                  <a:pt x="892939" y="748706"/>
                </a:cubicBezTo>
                <a:close/>
                <a:moveTo>
                  <a:pt x="976979" y="748644"/>
                </a:moveTo>
                <a:lnTo>
                  <a:pt x="975227" y="749345"/>
                </a:lnTo>
                <a:lnTo>
                  <a:pt x="973638" y="750025"/>
                </a:lnTo>
                <a:lnTo>
                  <a:pt x="973275" y="751299"/>
                </a:lnTo>
                <a:cubicBezTo>
                  <a:pt x="976203" y="751055"/>
                  <a:pt x="978156" y="751055"/>
                  <a:pt x="980109" y="750811"/>
                </a:cubicBezTo>
                <a:close/>
                <a:moveTo>
                  <a:pt x="1162686" y="748614"/>
                </a:moveTo>
                <a:cubicBezTo>
                  <a:pt x="1160001" y="748370"/>
                  <a:pt x="1159025" y="749102"/>
                  <a:pt x="1158048" y="749591"/>
                </a:cubicBezTo>
                <a:cubicBezTo>
                  <a:pt x="1157804" y="753252"/>
                  <a:pt x="1159268" y="754961"/>
                  <a:pt x="1163174" y="754472"/>
                </a:cubicBezTo>
                <a:cubicBezTo>
                  <a:pt x="1162930" y="752520"/>
                  <a:pt x="1163418" y="749835"/>
                  <a:pt x="1162686" y="748614"/>
                </a:cubicBezTo>
                <a:close/>
                <a:moveTo>
                  <a:pt x="1033130" y="748453"/>
                </a:moveTo>
                <a:lnTo>
                  <a:pt x="1027866" y="750769"/>
                </a:lnTo>
                <a:lnTo>
                  <a:pt x="1027950" y="750811"/>
                </a:lnTo>
                <a:cubicBezTo>
                  <a:pt x="1027706" y="751299"/>
                  <a:pt x="1026973" y="751055"/>
                  <a:pt x="1026973" y="752031"/>
                </a:cubicBezTo>
                <a:lnTo>
                  <a:pt x="1037346" y="752514"/>
                </a:lnTo>
                <a:lnTo>
                  <a:pt x="1036493" y="750810"/>
                </a:lnTo>
                <a:lnTo>
                  <a:pt x="1035331" y="749414"/>
                </a:lnTo>
                <a:lnTo>
                  <a:pt x="1035272" y="749591"/>
                </a:lnTo>
                <a:cubicBezTo>
                  <a:pt x="1034540" y="749347"/>
                  <a:pt x="1034052" y="748858"/>
                  <a:pt x="1033076" y="748614"/>
                </a:cubicBezTo>
                <a:close/>
                <a:moveTo>
                  <a:pt x="1056020" y="748370"/>
                </a:moveTo>
                <a:lnTo>
                  <a:pt x="1055641" y="749129"/>
                </a:lnTo>
                <a:lnTo>
                  <a:pt x="1056020" y="750078"/>
                </a:lnTo>
                <a:lnTo>
                  <a:pt x="1056020" y="750288"/>
                </a:lnTo>
                <a:lnTo>
                  <a:pt x="1056996" y="750567"/>
                </a:lnTo>
                <a:cubicBezTo>
                  <a:pt x="1057728" y="749835"/>
                  <a:pt x="1057484" y="748370"/>
                  <a:pt x="1056020" y="748370"/>
                </a:cubicBezTo>
                <a:close/>
                <a:moveTo>
                  <a:pt x="1060902" y="748126"/>
                </a:moveTo>
                <a:cubicBezTo>
                  <a:pt x="1060902" y="748614"/>
                  <a:pt x="1060902" y="749102"/>
                  <a:pt x="1060902" y="749591"/>
                </a:cubicBezTo>
                <a:lnTo>
                  <a:pt x="1061341" y="750176"/>
                </a:lnTo>
                <a:lnTo>
                  <a:pt x="1061390" y="750077"/>
                </a:lnTo>
                <a:lnTo>
                  <a:pt x="1062221" y="749662"/>
                </a:lnTo>
                <a:lnTo>
                  <a:pt x="1063098" y="748126"/>
                </a:lnTo>
                <a:cubicBezTo>
                  <a:pt x="1062610" y="748126"/>
                  <a:pt x="1061634" y="748126"/>
                  <a:pt x="1060902" y="748126"/>
                </a:cubicBezTo>
                <a:close/>
                <a:moveTo>
                  <a:pt x="1016478" y="748126"/>
                </a:moveTo>
                <a:cubicBezTo>
                  <a:pt x="1013549" y="747638"/>
                  <a:pt x="1010131" y="749347"/>
                  <a:pt x="1006958" y="750323"/>
                </a:cubicBezTo>
                <a:cubicBezTo>
                  <a:pt x="1009399" y="750811"/>
                  <a:pt x="1013305" y="752276"/>
                  <a:pt x="1016478" y="750811"/>
                </a:cubicBezTo>
                <a:cubicBezTo>
                  <a:pt x="1016478" y="750079"/>
                  <a:pt x="1016478" y="749347"/>
                  <a:pt x="1016478" y="748126"/>
                </a:cubicBezTo>
                <a:close/>
                <a:moveTo>
                  <a:pt x="110672" y="748126"/>
                </a:moveTo>
                <a:cubicBezTo>
                  <a:pt x="109695" y="751543"/>
                  <a:pt x="103837" y="758134"/>
                  <a:pt x="109207" y="760330"/>
                </a:cubicBezTo>
                <a:cubicBezTo>
                  <a:pt x="111403" y="758866"/>
                  <a:pt x="111892" y="755449"/>
                  <a:pt x="113845" y="753496"/>
                </a:cubicBezTo>
                <a:cubicBezTo>
                  <a:pt x="112624" y="752031"/>
                  <a:pt x="112380" y="749102"/>
                  <a:pt x="110672" y="748126"/>
                </a:cubicBezTo>
                <a:close/>
                <a:moveTo>
                  <a:pt x="1042435" y="747642"/>
                </a:moveTo>
                <a:lnTo>
                  <a:pt x="1041397" y="748911"/>
                </a:lnTo>
                <a:lnTo>
                  <a:pt x="1041863" y="750078"/>
                </a:lnTo>
                <a:lnTo>
                  <a:pt x="1042351" y="751054"/>
                </a:lnTo>
                <a:lnTo>
                  <a:pt x="1042351" y="751652"/>
                </a:lnTo>
                <a:lnTo>
                  <a:pt x="1044059" y="753740"/>
                </a:lnTo>
                <a:lnTo>
                  <a:pt x="1053506" y="752323"/>
                </a:lnTo>
                <a:lnTo>
                  <a:pt x="1053579" y="752030"/>
                </a:lnTo>
                <a:lnTo>
                  <a:pt x="1053946" y="751847"/>
                </a:lnTo>
                <a:lnTo>
                  <a:pt x="1054311" y="750567"/>
                </a:lnTo>
                <a:lnTo>
                  <a:pt x="1054799" y="750730"/>
                </a:lnTo>
                <a:lnTo>
                  <a:pt x="1054799" y="750322"/>
                </a:lnTo>
                <a:lnTo>
                  <a:pt x="1054578" y="749768"/>
                </a:lnTo>
                <a:lnTo>
                  <a:pt x="1054555" y="749835"/>
                </a:lnTo>
                <a:cubicBezTo>
                  <a:pt x="1051870" y="747394"/>
                  <a:pt x="1047477" y="747150"/>
                  <a:pt x="1042595" y="747882"/>
                </a:cubicBezTo>
                <a:close/>
                <a:moveTo>
                  <a:pt x="1036249" y="747638"/>
                </a:moveTo>
                <a:lnTo>
                  <a:pt x="1036249" y="748857"/>
                </a:lnTo>
                <a:cubicBezTo>
                  <a:pt x="1036493" y="749345"/>
                  <a:pt x="1036738" y="749833"/>
                  <a:pt x="1037226" y="750322"/>
                </a:cubicBezTo>
                <a:lnTo>
                  <a:pt x="1038400" y="752168"/>
                </a:lnTo>
                <a:lnTo>
                  <a:pt x="1038446" y="752031"/>
                </a:lnTo>
                <a:cubicBezTo>
                  <a:pt x="1038934" y="752031"/>
                  <a:pt x="1040398" y="753984"/>
                  <a:pt x="1040886" y="752520"/>
                </a:cubicBezTo>
                <a:lnTo>
                  <a:pt x="1041263" y="752143"/>
                </a:lnTo>
                <a:lnTo>
                  <a:pt x="1039910" y="750566"/>
                </a:lnTo>
                <a:lnTo>
                  <a:pt x="1039747" y="749914"/>
                </a:lnTo>
                <a:lnTo>
                  <a:pt x="1039178" y="749345"/>
                </a:lnTo>
                <a:lnTo>
                  <a:pt x="1038934" y="749101"/>
                </a:lnTo>
                <a:lnTo>
                  <a:pt x="1038853" y="748858"/>
                </a:lnTo>
                <a:lnTo>
                  <a:pt x="1038690" y="749102"/>
                </a:lnTo>
                <a:cubicBezTo>
                  <a:pt x="1037713" y="749102"/>
                  <a:pt x="1037957" y="747394"/>
                  <a:pt x="1036249" y="747638"/>
                </a:cubicBezTo>
                <a:close/>
                <a:moveTo>
                  <a:pt x="675000" y="747638"/>
                </a:moveTo>
                <a:cubicBezTo>
                  <a:pt x="674756" y="747882"/>
                  <a:pt x="674268" y="748370"/>
                  <a:pt x="674268" y="749102"/>
                </a:cubicBezTo>
                <a:cubicBezTo>
                  <a:pt x="675000" y="749347"/>
                  <a:pt x="675000" y="748614"/>
                  <a:pt x="675977" y="748614"/>
                </a:cubicBezTo>
                <a:lnTo>
                  <a:pt x="676155" y="748881"/>
                </a:lnTo>
                <a:lnTo>
                  <a:pt x="676004" y="747827"/>
                </a:lnTo>
                <a:lnTo>
                  <a:pt x="675977" y="747882"/>
                </a:lnTo>
                <a:cubicBezTo>
                  <a:pt x="675488" y="747882"/>
                  <a:pt x="675488" y="747638"/>
                  <a:pt x="675000" y="747638"/>
                </a:cubicBezTo>
                <a:close/>
                <a:moveTo>
                  <a:pt x="862704" y="747636"/>
                </a:moveTo>
                <a:cubicBezTo>
                  <a:pt x="862948" y="747392"/>
                  <a:pt x="863192" y="747392"/>
                  <a:pt x="863436" y="747636"/>
                </a:cubicBezTo>
                <a:cubicBezTo>
                  <a:pt x="863680" y="747880"/>
                  <a:pt x="863680" y="748124"/>
                  <a:pt x="863436" y="748368"/>
                </a:cubicBezTo>
                <a:cubicBezTo>
                  <a:pt x="861239" y="750809"/>
                  <a:pt x="861483" y="753250"/>
                  <a:pt x="862704" y="754471"/>
                </a:cubicBezTo>
                <a:cubicBezTo>
                  <a:pt x="864168" y="755691"/>
                  <a:pt x="866853" y="756179"/>
                  <a:pt x="869050" y="753738"/>
                </a:cubicBezTo>
                <a:cubicBezTo>
                  <a:pt x="869294" y="753250"/>
                  <a:pt x="869538" y="753250"/>
                  <a:pt x="869782" y="753738"/>
                </a:cubicBezTo>
                <a:cubicBezTo>
                  <a:pt x="870026" y="753982"/>
                  <a:pt x="870026" y="754227"/>
                  <a:pt x="869782" y="754471"/>
                </a:cubicBezTo>
                <a:cubicBezTo>
                  <a:pt x="868806" y="756179"/>
                  <a:pt x="867097" y="756911"/>
                  <a:pt x="865877" y="756911"/>
                </a:cubicBezTo>
                <a:cubicBezTo>
                  <a:pt x="864657" y="756911"/>
                  <a:pt x="863192" y="756179"/>
                  <a:pt x="862216" y="755447"/>
                </a:cubicBezTo>
                <a:cubicBezTo>
                  <a:pt x="860751" y="753982"/>
                  <a:pt x="859775" y="750565"/>
                  <a:pt x="862704" y="747636"/>
                </a:cubicBezTo>
                <a:close/>
                <a:moveTo>
                  <a:pt x="1173670" y="747394"/>
                </a:moveTo>
                <a:cubicBezTo>
                  <a:pt x="1173670" y="747638"/>
                  <a:pt x="1173670" y="748126"/>
                  <a:pt x="1173670" y="748614"/>
                </a:cubicBezTo>
                <a:cubicBezTo>
                  <a:pt x="1174402" y="748614"/>
                  <a:pt x="1174890" y="748614"/>
                  <a:pt x="1175378" y="748614"/>
                </a:cubicBezTo>
                <a:cubicBezTo>
                  <a:pt x="1175378" y="747638"/>
                  <a:pt x="1174890" y="747150"/>
                  <a:pt x="1173670" y="747394"/>
                </a:cubicBezTo>
                <a:close/>
                <a:moveTo>
                  <a:pt x="990361" y="747150"/>
                </a:moveTo>
                <a:lnTo>
                  <a:pt x="990361" y="748857"/>
                </a:lnTo>
                <a:lnTo>
                  <a:pt x="990687" y="749997"/>
                </a:lnTo>
                <a:lnTo>
                  <a:pt x="994266" y="749102"/>
                </a:lnTo>
                <a:cubicBezTo>
                  <a:pt x="992557" y="748614"/>
                  <a:pt x="992069" y="747394"/>
                  <a:pt x="990361" y="747150"/>
                </a:cubicBezTo>
                <a:close/>
                <a:moveTo>
                  <a:pt x="986748" y="746734"/>
                </a:moveTo>
                <a:lnTo>
                  <a:pt x="985899" y="746876"/>
                </a:lnTo>
                <a:lnTo>
                  <a:pt x="985967" y="747149"/>
                </a:lnTo>
                <a:lnTo>
                  <a:pt x="985479" y="747149"/>
                </a:lnTo>
                <a:lnTo>
                  <a:pt x="985520" y="746986"/>
                </a:lnTo>
                <a:lnTo>
                  <a:pt x="984503" y="747393"/>
                </a:lnTo>
                <a:lnTo>
                  <a:pt x="983688" y="747556"/>
                </a:lnTo>
                <a:lnTo>
                  <a:pt x="983770" y="747638"/>
                </a:lnTo>
                <a:cubicBezTo>
                  <a:pt x="983770" y="747882"/>
                  <a:pt x="983282" y="747882"/>
                  <a:pt x="983282" y="748370"/>
                </a:cubicBezTo>
                <a:cubicBezTo>
                  <a:pt x="984014" y="748614"/>
                  <a:pt x="983770" y="749835"/>
                  <a:pt x="983770" y="750567"/>
                </a:cubicBezTo>
                <a:cubicBezTo>
                  <a:pt x="985723" y="750811"/>
                  <a:pt x="988164" y="752031"/>
                  <a:pt x="988896" y="750079"/>
                </a:cubicBezTo>
                <a:lnTo>
                  <a:pt x="989140" y="750160"/>
                </a:lnTo>
                <a:lnTo>
                  <a:pt x="989140" y="749102"/>
                </a:lnTo>
                <a:lnTo>
                  <a:pt x="988652" y="749591"/>
                </a:lnTo>
                <a:close/>
                <a:moveTo>
                  <a:pt x="1143891" y="746662"/>
                </a:moveTo>
                <a:cubicBezTo>
                  <a:pt x="1144135" y="746906"/>
                  <a:pt x="1143647" y="746906"/>
                  <a:pt x="1143403" y="747150"/>
                </a:cubicBezTo>
                <a:cubicBezTo>
                  <a:pt x="1143403" y="748126"/>
                  <a:pt x="1143891" y="748858"/>
                  <a:pt x="1144867" y="748370"/>
                </a:cubicBezTo>
                <a:lnTo>
                  <a:pt x="1144746" y="748857"/>
                </a:lnTo>
                <a:lnTo>
                  <a:pt x="1144867" y="748857"/>
                </a:lnTo>
                <a:lnTo>
                  <a:pt x="1145681" y="748694"/>
                </a:lnTo>
                <a:lnTo>
                  <a:pt x="1145600" y="748614"/>
                </a:lnTo>
                <a:cubicBezTo>
                  <a:pt x="1145844" y="747394"/>
                  <a:pt x="1145356" y="746418"/>
                  <a:pt x="1143891" y="746662"/>
                </a:cubicBezTo>
                <a:close/>
                <a:moveTo>
                  <a:pt x="665237" y="746662"/>
                </a:moveTo>
                <a:cubicBezTo>
                  <a:pt x="665725" y="752520"/>
                  <a:pt x="665969" y="757890"/>
                  <a:pt x="667434" y="762527"/>
                </a:cubicBezTo>
                <a:cubicBezTo>
                  <a:pt x="667922" y="763992"/>
                  <a:pt x="668654" y="766921"/>
                  <a:pt x="670607" y="767653"/>
                </a:cubicBezTo>
                <a:cubicBezTo>
                  <a:pt x="671339" y="761307"/>
                  <a:pt x="669630" y="755937"/>
                  <a:pt x="668410" y="748614"/>
                </a:cubicBezTo>
                <a:cubicBezTo>
                  <a:pt x="666945" y="748370"/>
                  <a:pt x="666945" y="746418"/>
                  <a:pt x="665237" y="746662"/>
                </a:cubicBezTo>
                <a:close/>
                <a:moveTo>
                  <a:pt x="1039666" y="746418"/>
                </a:moveTo>
                <a:lnTo>
                  <a:pt x="1039666" y="747433"/>
                </a:lnTo>
                <a:lnTo>
                  <a:pt x="1039910" y="747392"/>
                </a:lnTo>
                <a:lnTo>
                  <a:pt x="1040399" y="748124"/>
                </a:lnTo>
                <a:lnTo>
                  <a:pt x="1040738" y="748350"/>
                </a:lnTo>
                <a:lnTo>
                  <a:pt x="1041519" y="747346"/>
                </a:lnTo>
                <a:lnTo>
                  <a:pt x="1041375" y="747394"/>
                </a:lnTo>
                <a:cubicBezTo>
                  <a:pt x="1040886" y="746906"/>
                  <a:pt x="1040642" y="746662"/>
                  <a:pt x="1039666" y="746418"/>
                </a:cubicBezTo>
                <a:close/>
                <a:moveTo>
                  <a:pt x="661576" y="745685"/>
                </a:moveTo>
                <a:lnTo>
                  <a:pt x="661576" y="747148"/>
                </a:lnTo>
                <a:lnTo>
                  <a:pt x="661820" y="748613"/>
                </a:lnTo>
                <a:lnTo>
                  <a:pt x="661820" y="748980"/>
                </a:lnTo>
                <a:lnTo>
                  <a:pt x="662552" y="749347"/>
                </a:lnTo>
                <a:cubicBezTo>
                  <a:pt x="663528" y="748370"/>
                  <a:pt x="662552" y="745929"/>
                  <a:pt x="661576" y="745685"/>
                </a:cubicBezTo>
                <a:close/>
                <a:moveTo>
                  <a:pt x="1028286" y="745594"/>
                </a:moveTo>
                <a:cubicBezTo>
                  <a:pt x="1026242" y="746112"/>
                  <a:pt x="1023923" y="747150"/>
                  <a:pt x="1022336" y="746418"/>
                </a:cubicBezTo>
                <a:cubicBezTo>
                  <a:pt x="1021848" y="749835"/>
                  <a:pt x="1025509" y="749102"/>
                  <a:pt x="1027706" y="749835"/>
                </a:cubicBezTo>
                <a:lnTo>
                  <a:pt x="1027603" y="750146"/>
                </a:lnTo>
                <a:lnTo>
                  <a:pt x="1032567" y="747870"/>
                </a:lnTo>
                <a:close/>
                <a:moveTo>
                  <a:pt x="1232739" y="745441"/>
                </a:moveTo>
                <a:lnTo>
                  <a:pt x="1232522" y="745484"/>
                </a:lnTo>
                <a:lnTo>
                  <a:pt x="1232356" y="745706"/>
                </a:lnTo>
                <a:lnTo>
                  <a:pt x="1233715" y="749591"/>
                </a:lnTo>
                <a:cubicBezTo>
                  <a:pt x="1233715" y="747882"/>
                  <a:pt x="1233227" y="747150"/>
                  <a:pt x="1232739" y="745441"/>
                </a:cubicBezTo>
                <a:close/>
                <a:moveTo>
                  <a:pt x="913961" y="744953"/>
                </a:moveTo>
                <a:lnTo>
                  <a:pt x="917752" y="747559"/>
                </a:lnTo>
                <a:lnTo>
                  <a:pt x="919088" y="747392"/>
                </a:lnTo>
                <a:lnTo>
                  <a:pt x="919197" y="747537"/>
                </a:lnTo>
                <a:lnTo>
                  <a:pt x="920552" y="747150"/>
                </a:lnTo>
                <a:cubicBezTo>
                  <a:pt x="919820" y="745197"/>
                  <a:pt x="915914" y="744221"/>
                  <a:pt x="913961" y="744953"/>
                </a:cubicBezTo>
                <a:close/>
                <a:moveTo>
                  <a:pt x="1341846" y="743977"/>
                </a:moveTo>
                <a:cubicBezTo>
                  <a:pt x="1343066" y="748370"/>
                  <a:pt x="1344286" y="752031"/>
                  <a:pt x="1346971" y="754472"/>
                </a:cubicBezTo>
                <a:cubicBezTo>
                  <a:pt x="1346971" y="750079"/>
                  <a:pt x="1344775" y="748370"/>
                  <a:pt x="1344775" y="743977"/>
                </a:cubicBezTo>
                <a:cubicBezTo>
                  <a:pt x="1344286" y="743977"/>
                  <a:pt x="1343066" y="743977"/>
                  <a:pt x="1341846" y="743977"/>
                </a:cubicBezTo>
                <a:close/>
                <a:moveTo>
                  <a:pt x="957409" y="743977"/>
                </a:moveTo>
                <a:cubicBezTo>
                  <a:pt x="957409" y="748126"/>
                  <a:pt x="960338" y="752276"/>
                  <a:pt x="963999" y="749591"/>
                </a:cubicBezTo>
                <a:cubicBezTo>
                  <a:pt x="962046" y="747394"/>
                  <a:pt x="961558" y="743977"/>
                  <a:pt x="957409" y="743977"/>
                </a:cubicBezTo>
                <a:close/>
                <a:moveTo>
                  <a:pt x="936417" y="743977"/>
                </a:moveTo>
                <a:cubicBezTo>
                  <a:pt x="936173" y="746418"/>
                  <a:pt x="937638" y="747150"/>
                  <a:pt x="938126" y="748614"/>
                </a:cubicBezTo>
                <a:cubicBezTo>
                  <a:pt x="939590" y="748858"/>
                  <a:pt x="939834" y="747882"/>
                  <a:pt x="940811" y="747882"/>
                </a:cubicBezTo>
                <a:cubicBezTo>
                  <a:pt x="939834" y="745929"/>
                  <a:pt x="939102" y="743977"/>
                  <a:pt x="936417" y="743977"/>
                </a:cubicBezTo>
                <a:close/>
                <a:moveTo>
                  <a:pt x="117475" y="743540"/>
                </a:moveTo>
                <a:lnTo>
                  <a:pt x="119902" y="745280"/>
                </a:lnTo>
                <a:lnTo>
                  <a:pt x="118971" y="743976"/>
                </a:lnTo>
                <a:lnTo>
                  <a:pt x="118998" y="743921"/>
                </a:lnTo>
                <a:close/>
                <a:moveTo>
                  <a:pt x="1219558" y="743488"/>
                </a:moveTo>
                <a:lnTo>
                  <a:pt x="1221596" y="746432"/>
                </a:lnTo>
                <a:lnTo>
                  <a:pt x="1222224" y="746153"/>
                </a:lnTo>
                <a:close/>
                <a:moveTo>
                  <a:pt x="656938" y="743488"/>
                </a:moveTo>
                <a:cubicBezTo>
                  <a:pt x="657182" y="746418"/>
                  <a:pt x="658158" y="748614"/>
                  <a:pt x="659623" y="750323"/>
                </a:cubicBezTo>
                <a:cubicBezTo>
                  <a:pt x="659623" y="750079"/>
                  <a:pt x="660111" y="749835"/>
                  <a:pt x="660111" y="749347"/>
                </a:cubicBezTo>
                <a:lnTo>
                  <a:pt x="660258" y="749396"/>
                </a:lnTo>
                <a:lnTo>
                  <a:pt x="660111" y="749101"/>
                </a:lnTo>
                <a:lnTo>
                  <a:pt x="659935" y="747869"/>
                </a:lnTo>
                <a:close/>
                <a:moveTo>
                  <a:pt x="739196" y="743487"/>
                </a:moveTo>
                <a:cubicBezTo>
                  <a:pt x="739196" y="743731"/>
                  <a:pt x="739196" y="744220"/>
                  <a:pt x="739196" y="744464"/>
                </a:cubicBezTo>
                <a:cubicBezTo>
                  <a:pt x="739684" y="744464"/>
                  <a:pt x="739928" y="744464"/>
                  <a:pt x="740416" y="744464"/>
                </a:cubicBezTo>
                <a:cubicBezTo>
                  <a:pt x="740416" y="744220"/>
                  <a:pt x="740416" y="743731"/>
                  <a:pt x="740416" y="743487"/>
                </a:cubicBezTo>
                <a:cubicBezTo>
                  <a:pt x="739928" y="743487"/>
                  <a:pt x="739684" y="743487"/>
                  <a:pt x="739196" y="743487"/>
                </a:cubicBezTo>
                <a:close/>
                <a:moveTo>
                  <a:pt x="1330129" y="743244"/>
                </a:moveTo>
                <a:lnTo>
                  <a:pt x="1333439" y="753407"/>
                </a:lnTo>
                <a:lnTo>
                  <a:pt x="1333791" y="753495"/>
                </a:lnTo>
                <a:cubicBezTo>
                  <a:pt x="1334279" y="754472"/>
                  <a:pt x="1335011" y="755692"/>
                  <a:pt x="1335499" y="756668"/>
                </a:cubicBezTo>
                <a:lnTo>
                  <a:pt x="1339385" y="767408"/>
                </a:lnTo>
                <a:lnTo>
                  <a:pt x="1339796" y="767408"/>
                </a:lnTo>
                <a:lnTo>
                  <a:pt x="1339893" y="767164"/>
                </a:lnTo>
                <a:lnTo>
                  <a:pt x="1340625" y="767652"/>
                </a:lnTo>
                <a:lnTo>
                  <a:pt x="1340156" y="767933"/>
                </a:lnTo>
                <a:lnTo>
                  <a:pt x="1341114" y="769849"/>
                </a:lnTo>
                <a:lnTo>
                  <a:pt x="1340906" y="770015"/>
                </a:lnTo>
                <a:lnTo>
                  <a:pt x="1355026" y="802802"/>
                </a:lnTo>
                <a:cubicBezTo>
                  <a:pt x="1355026" y="797188"/>
                  <a:pt x="1352830" y="789377"/>
                  <a:pt x="1352830" y="782298"/>
                </a:cubicBezTo>
                <a:cubicBezTo>
                  <a:pt x="1351609" y="780346"/>
                  <a:pt x="1348924" y="778393"/>
                  <a:pt x="1350633" y="776196"/>
                </a:cubicBezTo>
                <a:lnTo>
                  <a:pt x="1343598" y="763714"/>
                </a:lnTo>
                <a:lnTo>
                  <a:pt x="1343066" y="763502"/>
                </a:lnTo>
                <a:cubicBezTo>
                  <a:pt x="1341358" y="760085"/>
                  <a:pt x="1339649" y="756912"/>
                  <a:pt x="1337452" y="753738"/>
                </a:cubicBezTo>
                <a:lnTo>
                  <a:pt x="1331857" y="743714"/>
                </a:lnTo>
                <a:lnTo>
                  <a:pt x="1331838" y="743733"/>
                </a:lnTo>
                <a:cubicBezTo>
                  <a:pt x="1331350" y="743488"/>
                  <a:pt x="1330862" y="743244"/>
                  <a:pt x="1330129" y="743244"/>
                </a:cubicBezTo>
                <a:close/>
                <a:moveTo>
                  <a:pt x="1044792" y="743000"/>
                </a:moveTo>
                <a:cubicBezTo>
                  <a:pt x="1044792" y="743244"/>
                  <a:pt x="1044792" y="743733"/>
                  <a:pt x="1044792" y="743977"/>
                </a:cubicBezTo>
                <a:cubicBezTo>
                  <a:pt x="1045036" y="743977"/>
                  <a:pt x="1045524" y="743977"/>
                  <a:pt x="1045768" y="743977"/>
                </a:cubicBezTo>
                <a:cubicBezTo>
                  <a:pt x="1045768" y="743733"/>
                  <a:pt x="1045768" y="743244"/>
                  <a:pt x="1045768" y="743000"/>
                </a:cubicBezTo>
                <a:cubicBezTo>
                  <a:pt x="1045280" y="743000"/>
                  <a:pt x="1045036" y="743000"/>
                  <a:pt x="1044792" y="743000"/>
                </a:cubicBezTo>
                <a:close/>
                <a:moveTo>
                  <a:pt x="1374553" y="742512"/>
                </a:moveTo>
                <a:cubicBezTo>
                  <a:pt x="1372357" y="743977"/>
                  <a:pt x="1376262" y="746418"/>
                  <a:pt x="1376750" y="743977"/>
                </a:cubicBezTo>
                <a:cubicBezTo>
                  <a:pt x="1375774" y="743733"/>
                  <a:pt x="1376262" y="742024"/>
                  <a:pt x="1374553" y="742512"/>
                </a:cubicBezTo>
                <a:close/>
                <a:moveTo>
                  <a:pt x="1227857" y="742512"/>
                </a:moveTo>
                <a:cubicBezTo>
                  <a:pt x="1226148" y="741780"/>
                  <a:pt x="1225172" y="742756"/>
                  <a:pt x="1223951" y="743977"/>
                </a:cubicBezTo>
                <a:lnTo>
                  <a:pt x="1224805" y="745854"/>
                </a:lnTo>
                <a:lnTo>
                  <a:pt x="1225173" y="745928"/>
                </a:lnTo>
                <a:lnTo>
                  <a:pt x="1225661" y="746660"/>
                </a:lnTo>
                <a:lnTo>
                  <a:pt x="1226149" y="748857"/>
                </a:lnTo>
                <a:lnTo>
                  <a:pt x="1225661" y="749589"/>
                </a:lnTo>
                <a:lnTo>
                  <a:pt x="1224440" y="749101"/>
                </a:lnTo>
                <a:lnTo>
                  <a:pt x="1223952" y="747393"/>
                </a:lnTo>
                <a:lnTo>
                  <a:pt x="1223682" y="746986"/>
                </a:lnTo>
                <a:lnTo>
                  <a:pt x="1223463" y="747150"/>
                </a:lnTo>
                <a:cubicBezTo>
                  <a:pt x="1223463" y="747150"/>
                  <a:pt x="1222731" y="747150"/>
                  <a:pt x="1222243" y="747150"/>
                </a:cubicBezTo>
                <a:lnTo>
                  <a:pt x="1222246" y="747145"/>
                </a:lnTo>
                <a:lnTo>
                  <a:pt x="1221852" y="747540"/>
                </a:lnTo>
                <a:lnTo>
                  <a:pt x="1222243" y="747638"/>
                </a:lnTo>
                <a:cubicBezTo>
                  <a:pt x="1222243" y="749347"/>
                  <a:pt x="1219558" y="747638"/>
                  <a:pt x="1220046" y="749591"/>
                </a:cubicBezTo>
                <a:cubicBezTo>
                  <a:pt x="1220046" y="750079"/>
                  <a:pt x="1220046" y="750323"/>
                  <a:pt x="1220046" y="750567"/>
                </a:cubicBezTo>
                <a:cubicBezTo>
                  <a:pt x="1222731" y="752276"/>
                  <a:pt x="1223463" y="755937"/>
                  <a:pt x="1224440" y="759110"/>
                </a:cubicBezTo>
                <a:lnTo>
                  <a:pt x="1227819" y="755972"/>
                </a:lnTo>
                <a:lnTo>
                  <a:pt x="1227207" y="755447"/>
                </a:lnTo>
                <a:lnTo>
                  <a:pt x="1225173" y="755447"/>
                </a:lnTo>
                <a:cubicBezTo>
                  <a:pt x="1225661" y="753983"/>
                  <a:pt x="1224440" y="753983"/>
                  <a:pt x="1223952" y="753006"/>
                </a:cubicBezTo>
                <a:cubicBezTo>
                  <a:pt x="1225661" y="753006"/>
                  <a:pt x="1225661" y="752274"/>
                  <a:pt x="1226637" y="752030"/>
                </a:cubicBezTo>
                <a:lnTo>
                  <a:pt x="1227706" y="754808"/>
                </a:lnTo>
                <a:lnTo>
                  <a:pt x="1228347" y="755449"/>
                </a:lnTo>
                <a:lnTo>
                  <a:pt x="1229078" y="755449"/>
                </a:lnTo>
                <a:cubicBezTo>
                  <a:pt x="1229566" y="752764"/>
                  <a:pt x="1226637" y="747150"/>
                  <a:pt x="1227857" y="742512"/>
                </a:cubicBezTo>
                <a:close/>
                <a:moveTo>
                  <a:pt x="1004762" y="742268"/>
                </a:moveTo>
                <a:cubicBezTo>
                  <a:pt x="1004762" y="744221"/>
                  <a:pt x="1005738" y="745197"/>
                  <a:pt x="1005494" y="747150"/>
                </a:cubicBezTo>
                <a:cubicBezTo>
                  <a:pt x="1009643" y="746662"/>
                  <a:pt x="1014037" y="746418"/>
                  <a:pt x="1015990" y="743733"/>
                </a:cubicBezTo>
                <a:cubicBezTo>
                  <a:pt x="1012084" y="743244"/>
                  <a:pt x="1008667" y="742512"/>
                  <a:pt x="1004762" y="742268"/>
                </a:cubicBezTo>
                <a:close/>
                <a:moveTo>
                  <a:pt x="1074815" y="741780"/>
                </a:moveTo>
                <a:cubicBezTo>
                  <a:pt x="1074815" y="742268"/>
                  <a:pt x="1074082" y="742512"/>
                  <a:pt x="1074082" y="742756"/>
                </a:cubicBezTo>
                <a:cubicBezTo>
                  <a:pt x="1074815" y="742756"/>
                  <a:pt x="1075791" y="742756"/>
                  <a:pt x="1075547" y="741780"/>
                </a:cubicBezTo>
                <a:cubicBezTo>
                  <a:pt x="1075303" y="741780"/>
                  <a:pt x="1075059" y="741780"/>
                  <a:pt x="1074815" y="741780"/>
                </a:cubicBezTo>
                <a:close/>
                <a:moveTo>
                  <a:pt x="816082" y="741780"/>
                </a:moveTo>
                <a:cubicBezTo>
                  <a:pt x="816571" y="743977"/>
                  <a:pt x="818035" y="744465"/>
                  <a:pt x="818523" y="746662"/>
                </a:cubicBezTo>
                <a:cubicBezTo>
                  <a:pt x="826578" y="748370"/>
                  <a:pt x="833413" y="753740"/>
                  <a:pt x="841711" y="753496"/>
                </a:cubicBezTo>
                <a:cubicBezTo>
                  <a:pt x="834633" y="747882"/>
                  <a:pt x="824625" y="746662"/>
                  <a:pt x="816082" y="741780"/>
                </a:cubicBezTo>
                <a:close/>
                <a:moveTo>
                  <a:pt x="1134738" y="741535"/>
                </a:moveTo>
                <a:lnTo>
                  <a:pt x="1134616" y="741778"/>
                </a:lnTo>
                <a:lnTo>
                  <a:pt x="1133382" y="742519"/>
                </a:lnTo>
                <a:lnTo>
                  <a:pt x="1134860" y="741780"/>
                </a:lnTo>
                <a:close/>
                <a:moveTo>
                  <a:pt x="966440" y="741292"/>
                </a:moveTo>
                <a:cubicBezTo>
                  <a:pt x="967904" y="744465"/>
                  <a:pt x="969613" y="747638"/>
                  <a:pt x="973275" y="748614"/>
                </a:cubicBezTo>
                <a:lnTo>
                  <a:pt x="973149" y="748992"/>
                </a:lnTo>
                <a:lnTo>
                  <a:pt x="975227" y="748368"/>
                </a:lnTo>
                <a:lnTo>
                  <a:pt x="976509" y="747514"/>
                </a:lnTo>
                <a:lnTo>
                  <a:pt x="976936" y="746662"/>
                </a:lnTo>
                <a:cubicBezTo>
                  <a:pt x="973275" y="745441"/>
                  <a:pt x="971810" y="737630"/>
                  <a:pt x="966440" y="741292"/>
                </a:cubicBezTo>
                <a:close/>
                <a:moveTo>
                  <a:pt x="137033" y="741292"/>
                </a:moveTo>
                <a:cubicBezTo>
                  <a:pt x="149238" y="767653"/>
                  <a:pt x="169985" y="785227"/>
                  <a:pt x="184874" y="808904"/>
                </a:cubicBezTo>
                <a:cubicBezTo>
                  <a:pt x="187803" y="808904"/>
                  <a:pt x="187559" y="805731"/>
                  <a:pt x="188535" y="804266"/>
                </a:cubicBezTo>
                <a:cubicBezTo>
                  <a:pt x="188779" y="803534"/>
                  <a:pt x="191220" y="804022"/>
                  <a:pt x="189511" y="802557"/>
                </a:cubicBezTo>
                <a:cubicBezTo>
                  <a:pt x="189511" y="803046"/>
                  <a:pt x="189023" y="803046"/>
                  <a:pt x="189023" y="802557"/>
                </a:cubicBezTo>
                <a:cubicBezTo>
                  <a:pt x="190000" y="801825"/>
                  <a:pt x="190488" y="799384"/>
                  <a:pt x="191709" y="799384"/>
                </a:cubicBezTo>
                <a:cubicBezTo>
                  <a:pt x="191953" y="793770"/>
                  <a:pt x="196346" y="789133"/>
                  <a:pt x="196834" y="782298"/>
                </a:cubicBezTo>
                <a:cubicBezTo>
                  <a:pt x="197322" y="781078"/>
                  <a:pt x="199519" y="781078"/>
                  <a:pt x="199764" y="779613"/>
                </a:cubicBezTo>
                <a:cubicBezTo>
                  <a:pt x="197810" y="778881"/>
                  <a:pt x="198055" y="775464"/>
                  <a:pt x="198299" y="773511"/>
                </a:cubicBezTo>
                <a:cubicBezTo>
                  <a:pt x="200496" y="773755"/>
                  <a:pt x="201960" y="775708"/>
                  <a:pt x="203913" y="774732"/>
                </a:cubicBezTo>
                <a:cubicBezTo>
                  <a:pt x="203181" y="769118"/>
                  <a:pt x="195858" y="770338"/>
                  <a:pt x="193905" y="765700"/>
                </a:cubicBezTo>
                <a:cubicBezTo>
                  <a:pt x="189511" y="763992"/>
                  <a:pt x="185118" y="762771"/>
                  <a:pt x="183653" y="758378"/>
                </a:cubicBezTo>
                <a:cubicBezTo>
                  <a:pt x="182677" y="758378"/>
                  <a:pt x="182677" y="759110"/>
                  <a:pt x="181945" y="759354"/>
                </a:cubicBezTo>
                <a:cubicBezTo>
                  <a:pt x="180724" y="758378"/>
                  <a:pt x="179016" y="757157"/>
                  <a:pt x="178040" y="755449"/>
                </a:cubicBezTo>
                <a:cubicBezTo>
                  <a:pt x="167299" y="754716"/>
                  <a:pt x="162174" y="745441"/>
                  <a:pt x="150946" y="746173"/>
                </a:cubicBezTo>
                <a:cubicBezTo>
                  <a:pt x="149725" y="743488"/>
                  <a:pt x="146064" y="746173"/>
                  <a:pt x="144112" y="743977"/>
                </a:cubicBezTo>
                <a:cubicBezTo>
                  <a:pt x="143135" y="743733"/>
                  <a:pt x="143135" y="744709"/>
                  <a:pt x="142647" y="745197"/>
                </a:cubicBezTo>
                <a:cubicBezTo>
                  <a:pt x="141914" y="743000"/>
                  <a:pt x="139962" y="741536"/>
                  <a:pt x="137033" y="741292"/>
                </a:cubicBezTo>
                <a:close/>
                <a:moveTo>
                  <a:pt x="993059" y="741251"/>
                </a:moveTo>
                <a:lnTo>
                  <a:pt x="992703" y="741403"/>
                </a:lnTo>
                <a:lnTo>
                  <a:pt x="994022" y="741780"/>
                </a:lnTo>
                <a:cubicBezTo>
                  <a:pt x="993534" y="741780"/>
                  <a:pt x="993534" y="741292"/>
                  <a:pt x="993045" y="741292"/>
                </a:cubicBezTo>
                <a:close/>
                <a:moveTo>
                  <a:pt x="952396" y="741196"/>
                </a:moveTo>
                <a:lnTo>
                  <a:pt x="951702" y="741474"/>
                </a:lnTo>
                <a:lnTo>
                  <a:pt x="951795" y="741536"/>
                </a:lnTo>
                <a:cubicBezTo>
                  <a:pt x="951795" y="742024"/>
                  <a:pt x="951795" y="742268"/>
                  <a:pt x="951795" y="742512"/>
                </a:cubicBezTo>
                <a:cubicBezTo>
                  <a:pt x="952283" y="742512"/>
                  <a:pt x="952527" y="742512"/>
                  <a:pt x="952771" y="742512"/>
                </a:cubicBezTo>
                <a:cubicBezTo>
                  <a:pt x="952771" y="741780"/>
                  <a:pt x="952771" y="741780"/>
                  <a:pt x="952283" y="741536"/>
                </a:cubicBezTo>
                <a:close/>
                <a:moveTo>
                  <a:pt x="922755" y="740922"/>
                </a:moveTo>
                <a:lnTo>
                  <a:pt x="922016" y="741291"/>
                </a:lnTo>
                <a:lnTo>
                  <a:pt x="922016" y="741291"/>
                </a:lnTo>
                <a:lnTo>
                  <a:pt x="922016" y="741292"/>
                </a:lnTo>
                <a:cubicBezTo>
                  <a:pt x="922016" y="741780"/>
                  <a:pt x="922016" y="742268"/>
                  <a:pt x="922016" y="742756"/>
                </a:cubicBezTo>
                <a:cubicBezTo>
                  <a:pt x="922992" y="743488"/>
                  <a:pt x="923969" y="743488"/>
                  <a:pt x="924701" y="743733"/>
                </a:cubicBezTo>
                <a:close/>
                <a:moveTo>
                  <a:pt x="1055776" y="740559"/>
                </a:moveTo>
                <a:cubicBezTo>
                  <a:pt x="1055532" y="740315"/>
                  <a:pt x="1055287" y="740559"/>
                  <a:pt x="1055287" y="740803"/>
                </a:cubicBezTo>
                <a:cubicBezTo>
                  <a:pt x="1053579" y="740315"/>
                  <a:pt x="1055776" y="739583"/>
                  <a:pt x="1056264" y="740559"/>
                </a:cubicBezTo>
                <a:cubicBezTo>
                  <a:pt x="1056264" y="741048"/>
                  <a:pt x="1055776" y="740803"/>
                  <a:pt x="1055776" y="740559"/>
                </a:cubicBezTo>
                <a:close/>
                <a:moveTo>
                  <a:pt x="910300" y="740559"/>
                </a:moveTo>
                <a:cubicBezTo>
                  <a:pt x="909568" y="743733"/>
                  <a:pt x="915670" y="742756"/>
                  <a:pt x="915914" y="740803"/>
                </a:cubicBezTo>
                <a:cubicBezTo>
                  <a:pt x="914694" y="739583"/>
                  <a:pt x="912741" y="739827"/>
                  <a:pt x="910300" y="740559"/>
                </a:cubicBezTo>
                <a:close/>
                <a:moveTo>
                  <a:pt x="1246408" y="740315"/>
                </a:moveTo>
                <a:cubicBezTo>
                  <a:pt x="1246408" y="741048"/>
                  <a:pt x="1245675" y="741292"/>
                  <a:pt x="1245675" y="742268"/>
                </a:cubicBezTo>
                <a:cubicBezTo>
                  <a:pt x="1246408" y="742268"/>
                  <a:pt x="1246896" y="742268"/>
                  <a:pt x="1247384" y="742268"/>
                </a:cubicBezTo>
                <a:cubicBezTo>
                  <a:pt x="1247384" y="741536"/>
                  <a:pt x="1246896" y="740559"/>
                  <a:pt x="1246408" y="740315"/>
                </a:cubicBezTo>
                <a:close/>
                <a:moveTo>
                  <a:pt x="1048941" y="740071"/>
                </a:moveTo>
                <a:cubicBezTo>
                  <a:pt x="1048941" y="740315"/>
                  <a:pt x="1048941" y="740559"/>
                  <a:pt x="1048941" y="740803"/>
                </a:cubicBezTo>
                <a:cubicBezTo>
                  <a:pt x="1049430" y="740803"/>
                  <a:pt x="1049918" y="740803"/>
                  <a:pt x="1050650" y="740803"/>
                </a:cubicBezTo>
                <a:cubicBezTo>
                  <a:pt x="1050650" y="740559"/>
                  <a:pt x="1050650" y="740315"/>
                  <a:pt x="1050650" y="740071"/>
                </a:cubicBezTo>
                <a:cubicBezTo>
                  <a:pt x="1049918" y="740071"/>
                  <a:pt x="1049674" y="740071"/>
                  <a:pt x="1048941" y="740071"/>
                </a:cubicBezTo>
                <a:close/>
                <a:moveTo>
                  <a:pt x="1162442" y="739827"/>
                </a:moveTo>
                <a:cubicBezTo>
                  <a:pt x="1159512" y="739095"/>
                  <a:pt x="1155119" y="739827"/>
                  <a:pt x="1153410" y="741780"/>
                </a:cubicBezTo>
                <a:cubicBezTo>
                  <a:pt x="1154387" y="743977"/>
                  <a:pt x="1159512" y="743733"/>
                  <a:pt x="1162442" y="742756"/>
                </a:cubicBezTo>
                <a:cubicBezTo>
                  <a:pt x="1162442" y="741780"/>
                  <a:pt x="1162442" y="740559"/>
                  <a:pt x="1162442" y="739827"/>
                </a:cubicBezTo>
                <a:close/>
                <a:moveTo>
                  <a:pt x="117262" y="738607"/>
                </a:moveTo>
                <a:cubicBezTo>
                  <a:pt x="117506" y="739583"/>
                  <a:pt x="116285" y="739583"/>
                  <a:pt x="116529" y="741048"/>
                </a:cubicBezTo>
                <a:lnTo>
                  <a:pt x="116360" y="741555"/>
                </a:lnTo>
                <a:lnTo>
                  <a:pt x="117994" y="742022"/>
                </a:lnTo>
                <a:lnTo>
                  <a:pt x="119459" y="742510"/>
                </a:lnTo>
                <a:lnTo>
                  <a:pt x="119623" y="742728"/>
                </a:lnTo>
                <a:lnTo>
                  <a:pt x="123364" y="743976"/>
                </a:lnTo>
                <a:lnTo>
                  <a:pt x="120348" y="745599"/>
                </a:lnTo>
                <a:lnTo>
                  <a:pt x="121320" y="746296"/>
                </a:lnTo>
                <a:cubicBezTo>
                  <a:pt x="124401" y="746174"/>
                  <a:pt x="128246" y="745441"/>
                  <a:pt x="131175" y="746418"/>
                </a:cubicBezTo>
                <a:cubicBezTo>
                  <a:pt x="130931" y="743488"/>
                  <a:pt x="129710" y="741536"/>
                  <a:pt x="128978" y="739583"/>
                </a:cubicBezTo>
                <a:lnTo>
                  <a:pt x="123621" y="738652"/>
                </a:lnTo>
                <a:lnTo>
                  <a:pt x="122633" y="738850"/>
                </a:lnTo>
                <a:lnTo>
                  <a:pt x="121864" y="739042"/>
                </a:lnTo>
                <a:lnTo>
                  <a:pt x="121900" y="739095"/>
                </a:lnTo>
                <a:lnTo>
                  <a:pt x="121725" y="739077"/>
                </a:lnTo>
                <a:lnTo>
                  <a:pt x="121656" y="739094"/>
                </a:lnTo>
                <a:lnTo>
                  <a:pt x="121412" y="739094"/>
                </a:lnTo>
                <a:lnTo>
                  <a:pt x="121356" y="739038"/>
                </a:lnTo>
                <a:close/>
                <a:moveTo>
                  <a:pt x="1218582" y="738363"/>
                </a:moveTo>
                <a:cubicBezTo>
                  <a:pt x="1218582" y="738851"/>
                  <a:pt x="1218094" y="738851"/>
                  <a:pt x="1218094" y="739827"/>
                </a:cubicBezTo>
                <a:cubicBezTo>
                  <a:pt x="1218094" y="739827"/>
                  <a:pt x="1218582" y="739827"/>
                  <a:pt x="1219070" y="739827"/>
                </a:cubicBezTo>
                <a:cubicBezTo>
                  <a:pt x="1219070" y="739095"/>
                  <a:pt x="1219802" y="739095"/>
                  <a:pt x="1219802" y="738363"/>
                </a:cubicBezTo>
                <a:cubicBezTo>
                  <a:pt x="1219070" y="738363"/>
                  <a:pt x="1218582" y="738363"/>
                  <a:pt x="1218582" y="738363"/>
                </a:cubicBezTo>
                <a:close/>
                <a:moveTo>
                  <a:pt x="978156" y="738363"/>
                </a:moveTo>
                <a:lnTo>
                  <a:pt x="983194" y="746039"/>
                </a:lnTo>
                <a:lnTo>
                  <a:pt x="983527" y="745928"/>
                </a:lnTo>
                <a:lnTo>
                  <a:pt x="985254" y="745496"/>
                </a:lnTo>
                <a:lnTo>
                  <a:pt x="985479" y="745196"/>
                </a:lnTo>
                <a:lnTo>
                  <a:pt x="986455" y="744708"/>
                </a:lnTo>
                <a:lnTo>
                  <a:pt x="986455" y="743977"/>
                </a:lnTo>
                <a:cubicBezTo>
                  <a:pt x="984014" y="740559"/>
                  <a:pt x="981574" y="740559"/>
                  <a:pt x="978156" y="738363"/>
                </a:cubicBezTo>
                <a:close/>
                <a:moveTo>
                  <a:pt x="952771" y="738363"/>
                </a:moveTo>
                <a:cubicBezTo>
                  <a:pt x="950818" y="737630"/>
                  <a:pt x="950818" y="739095"/>
                  <a:pt x="949354" y="738851"/>
                </a:cubicBezTo>
                <a:lnTo>
                  <a:pt x="951306" y="740558"/>
                </a:lnTo>
                <a:lnTo>
                  <a:pt x="951307" y="740558"/>
                </a:lnTo>
                <a:lnTo>
                  <a:pt x="951857" y="740421"/>
                </a:lnTo>
                <a:close/>
                <a:moveTo>
                  <a:pt x="1121008" y="737874"/>
                </a:moveTo>
                <a:cubicBezTo>
                  <a:pt x="1119788" y="738179"/>
                  <a:pt x="1118628" y="739461"/>
                  <a:pt x="1117774" y="741292"/>
                </a:cubicBezTo>
                <a:cubicBezTo>
                  <a:pt x="1118506" y="741780"/>
                  <a:pt x="1120520" y="742512"/>
                  <a:pt x="1122320" y="742695"/>
                </a:cubicBezTo>
                <a:lnTo>
                  <a:pt x="1124721" y="741303"/>
                </a:lnTo>
                <a:lnTo>
                  <a:pt x="1124120" y="740803"/>
                </a:lnTo>
                <a:lnTo>
                  <a:pt x="1124120" y="739984"/>
                </a:lnTo>
                <a:close/>
                <a:moveTo>
                  <a:pt x="1392860" y="737142"/>
                </a:moveTo>
                <a:cubicBezTo>
                  <a:pt x="1392860" y="737874"/>
                  <a:pt x="1392127" y="738363"/>
                  <a:pt x="1391639" y="738363"/>
                </a:cubicBezTo>
                <a:cubicBezTo>
                  <a:pt x="1391639" y="742756"/>
                  <a:pt x="1395056" y="743977"/>
                  <a:pt x="1394568" y="749102"/>
                </a:cubicBezTo>
                <a:cubicBezTo>
                  <a:pt x="1394568" y="750079"/>
                  <a:pt x="1396033" y="749835"/>
                  <a:pt x="1396765" y="750567"/>
                </a:cubicBezTo>
                <a:cubicBezTo>
                  <a:pt x="1396033" y="752520"/>
                  <a:pt x="1396765" y="756913"/>
                  <a:pt x="1399450" y="757401"/>
                </a:cubicBezTo>
                <a:lnTo>
                  <a:pt x="1399450" y="757783"/>
                </a:lnTo>
                <a:lnTo>
                  <a:pt x="1400413" y="757646"/>
                </a:lnTo>
                <a:lnTo>
                  <a:pt x="1399694" y="757646"/>
                </a:lnTo>
                <a:cubicBezTo>
                  <a:pt x="1397497" y="749591"/>
                  <a:pt x="1396521" y="743488"/>
                  <a:pt x="1392860" y="737142"/>
                </a:cubicBezTo>
                <a:close/>
                <a:moveTo>
                  <a:pt x="1033076" y="737142"/>
                </a:moveTo>
                <a:cubicBezTo>
                  <a:pt x="1034052" y="742024"/>
                  <a:pt x="1040886" y="739339"/>
                  <a:pt x="1044792" y="739339"/>
                </a:cubicBezTo>
                <a:cubicBezTo>
                  <a:pt x="1043083" y="735922"/>
                  <a:pt x="1037469" y="737386"/>
                  <a:pt x="1033076" y="737142"/>
                </a:cubicBezTo>
                <a:close/>
                <a:moveTo>
                  <a:pt x="1019322" y="737069"/>
                </a:moveTo>
                <a:lnTo>
                  <a:pt x="1017454" y="737629"/>
                </a:lnTo>
                <a:cubicBezTo>
                  <a:pt x="1016478" y="738362"/>
                  <a:pt x="1015746" y="738606"/>
                  <a:pt x="1014769" y="738606"/>
                </a:cubicBezTo>
                <a:lnTo>
                  <a:pt x="1014560" y="738501"/>
                </a:lnTo>
                <a:lnTo>
                  <a:pt x="1014525" y="738607"/>
                </a:lnTo>
                <a:lnTo>
                  <a:pt x="1014769" y="739095"/>
                </a:lnTo>
                <a:cubicBezTo>
                  <a:pt x="1015257" y="739827"/>
                  <a:pt x="1022580" y="740071"/>
                  <a:pt x="1025021" y="739583"/>
                </a:cubicBezTo>
                <a:cubicBezTo>
                  <a:pt x="1024533" y="735922"/>
                  <a:pt x="1022336" y="736166"/>
                  <a:pt x="1019163" y="737386"/>
                </a:cubicBezTo>
                <a:close/>
                <a:moveTo>
                  <a:pt x="1206133" y="736654"/>
                </a:moveTo>
                <a:cubicBezTo>
                  <a:pt x="1204424" y="736410"/>
                  <a:pt x="1203937" y="736654"/>
                  <a:pt x="1203204" y="737142"/>
                </a:cubicBezTo>
                <a:cubicBezTo>
                  <a:pt x="1203204" y="738851"/>
                  <a:pt x="1204913" y="738607"/>
                  <a:pt x="1204424" y="740803"/>
                </a:cubicBezTo>
                <a:cubicBezTo>
                  <a:pt x="1204913" y="740803"/>
                  <a:pt x="1206133" y="740803"/>
                  <a:pt x="1207110" y="740803"/>
                </a:cubicBezTo>
                <a:cubicBezTo>
                  <a:pt x="1206621" y="739583"/>
                  <a:pt x="1205401" y="739095"/>
                  <a:pt x="1206133" y="736654"/>
                </a:cubicBezTo>
                <a:close/>
                <a:moveTo>
                  <a:pt x="123364" y="736654"/>
                </a:moveTo>
                <a:cubicBezTo>
                  <a:pt x="122388" y="736410"/>
                  <a:pt x="121900" y="736654"/>
                  <a:pt x="121900" y="737630"/>
                </a:cubicBezTo>
                <a:lnTo>
                  <a:pt x="121831" y="737733"/>
                </a:lnTo>
                <a:lnTo>
                  <a:pt x="122145" y="737629"/>
                </a:lnTo>
                <a:lnTo>
                  <a:pt x="123364" y="737385"/>
                </a:lnTo>
                <a:lnTo>
                  <a:pt x="123455" y="737415"/>
                </a:lnTo>
                <a:lnTo>
                  <a:pt x="123364" y="737142"/>
                </a:lnTo>
                <a:cubicBezTo>
                  <a:pt x="123364" y="736898"/>
                  <a:pt x="123364" y="736898"/>
                  <a:pt x="123364" y="736654"/>
                </a:cubicBezTo>
                <a:close/>
                <a:moveTo>
                  <a:pt x="967191" y="736579"/>
                </a:moveTo>
                <a:lnTo>
                  <a:pt x="963317" y="737501"/>
                </a:lnTo>
                <a:lnTo>
                  <a:pt x="963511" y="737630"/>
                </a:lnTo>
                <a:cubicBezTo>
                  <a:pt x="963511" y="739827"/>
                  <a:pt x="968637" y="738607"/>
                  <a:pt x="968149" y="737142"/>
                </a:cubicBezTo>
                <a:cubicBezTo>
                  <a:pt x="968149" y="736654"/>
                  <a:pt x="967660" y="736654"/>
                  <a:pt x="967172" y="736654"/>
                </a:cubicBezTo>
                <a:close/>
                <a:moveTo>
                  <a:pt x="928363" y="735922"/>
                </a:moveTo>
                <a:cubicBezTo>
                  <a:pt x="930803" y="737630"/>
                  <a:pt x="930803" y="742024"/>
                  <a:pt x="934709" y="742268"/>
                </a:cubicBezTo>
                <a:cubicBezTo>
                  <a:pt x="936173" y="740315"/>
                  <a:pt x="933732" y="738363"/>
                  <a:pt x="931535" y="738119"/>
                </a:cubicBezTo>
                <a:cubicBezTo>
                  <a:pt x="931047" y="737386"/>
                  <a:pt x="929827" y="734213"/>
                  <a:pt x="928363" y="735922"/>
                </a:cubicBezTo>
                <a:close/>
                <a:moveTo>
                  <a:pt x="918355" y="735922"/>
                </a:moveTo>
                <a:cubicBezTo>
                  <a:pt x="917867" y="736410"/>
                  <a:pt x="917867" y="737874"/>
                  <a:pt x="917867" y="739339"/>
                </a:cubicBezTo>
                <a:lnTo>
                  <a:pt x="921343" y="739802"/>
                </a:lnTo>
                <a:lnTo>
                  <a:pt x="922504" y="739338"/>
                </a:lnTo>
                <a:close/>
                <a:moveTo>
                  <a:pt x="1230298" y="735678"/>
                </a:moveTo>
                <a:cubicBezTo>
                  <a:pt x="1230298" y="735922"/>
                  <a:pt x="1230298" y="736410"/>
                  <a:pt x="1230298" y="736654"/>
                </a:cubicBezTo>
                <a:cubicBezTo>
                  <a:pt x="1231030" y="736654"/>
                  <a:pt x="1231030" y="736654"/>
                  <a:pt x="1231518" y="736654"/>
                </a:cubicBezTo>
                <a:cubicBezTo>
                  <a:pt x="1231518" y="736410"/>
                  <a:pt x="1231518" y="735922"/>
                  <a:pt x="1231518" y="735678"/>
                </a:cubicBezTo>
                <a:cubicBezTo>
                  <a:pt x="1231030" y="735678"/>
                  <a:pt x="1231030" y="735678"/>
                  <a:pt x="1230298" y="735678"/>
                </a:cubicBezTo>
                <a:close/>
                <a:moveTo>
                  <a:pt x="987431" y="735434"/>
                </a:moveTo>
                <a:cubicBezTo>
                  <a:pt x="987431" y="738119"/>
                  <a:pt x="989872" y="738119"/>
                  <a:pt x="990117" y="740315"/>
                </a:cubicBezTo>
                <a:lnTo>
                  <a:pt x="991519" y="740315"/>
                </a:lnTo>
                <a:lnTo>
                  <a:pt x="992339" y="739846"/>
                </a:lnTo>
                <a:lnTo>
                  <a:pt x="992313" y="739827"/>
                </a:lnTo>
                <a:lnTo>
                  <a:pt x="992433" y="739793"/>
                </a:lnTo>
                <a:lnTo>
                  <a:pt x="992802" y="739582"/>
                </a:lnTo>
                <a:lnTo>
                  <a:pt x="992904" y="739658"/>
                </a:lnTo>
                <a:lnTo>
                  <a:pt x="994022" y="739339"/>
                </a:lnTo>
                <a:cubicBezTo>
                  <a:pt x="993289" y="736410"/>
                  <a:pt x="991093" y="734701"/>
                  <a:pt x="987431" y="735434"/>
                </a:cubicBezTo>
                <a:close/>
                <a:moveTo>
                  <a:pt x="937807" y="735264"/>
                </a:moveTo>
                <a:lnTo>
                  <a:pt x="937150" y="735921"/>
                </a:lnTo>
                <a:lnTo>
                  <a:pt x="936807" y="736068"/>
                </a:lnTo>
                <a:lnTo>
                  <a:pt x="939834" y="739095"/>
                </a:lnTo>
                <a:close/>
                <a:moveTo>
                  <a:pt x="966440" y="734945"/>
                </a:moveTo>
                <a:cubicBezTo>
                  <a:pt x="965952" y="733725"/>
                  <a:pt x="961802" y="733969"/>
                  <a:pt x="961314" y="735678"/>
                </a:cubicBezTo>
                <a:cubicBezTo>
                  <a:pt x="961314" y="736166"/>
                  <a:pt x="962291" y="736166"/>
                  <a:pt x="963023" y="736166"/>
                </a:cubicBezTo>
                <a:lnTo>
                  <a:pt x="962979" y="736342"/>
                </a:lnTo>
                <a:lnTo>
                  <a:pt x="966664" y="735113"/>
                </a:lnTo>
                <a:close/>
                <a:moveTo>
                  <a:pt x="971902" y="734914"/>
                </a:moveTo>
                <a:lnTo>
                  <a:pt x="971811" y="734944"/>
                </a:lnTo>
                <a:lnTo>
                  <a:pt x="971029" y="735727"/>
                </a:lnTo>
                <a:lnTo>
                  <a:pt x="971321" y="735922"/>
                </a:lnTo>
                <a:cubicBezTo>
                  <a:pt x="971078" y="737142"/>
                  <a:pt x="972298" y="737142"/>
                  <a:pt x="973275" y="737386"/>
                </a:cubicBezTo>
                <a:cubicBezTo>
                  <a:pt x="973275" y="736654"/>
                  <a:pt x="973275" y="736166"/>
                  <a:pt x="973275" y="735190"/>
                </a:cubicBezTo>
                <a:cubicBezTo>
                  <a:pt x="972786" y="735190"/>
                  <a:pt x="972542" y="735190"/>
                  <a:pt x="971810" y="735190"/>
                </a:cubicBezTo>
                <a:close/>
                <a:moveTo>
                  <a:pt x="1372258" y="734766"/>
                </a:moveTo>
                <a:lnTo>
                  <a:pt x="1371707" y="735134"/>
                </a:lnTo>
                <a:lnTo>
                  <a:pt x="1373333" y="738851"/>
                </a:lnTo>
                <a:close/>
                <a:moveTo>
                  <a:pt x="1220534" y="733969"/>
                </a:moveTo>
                <a:cubicBezTo>
                  <a:pt x="1220534" y="735922"/>
                  <a:pt x="1226392" y="737142"/>
                  <a:pt x="1226392" y="734457"/>
                </a:cubicBezTo>
                <a:cubicBezTo>
                  <a:pt x="1225660" y="732505"/>
                  <a:pt x="1222731" y="734213"/>
                  <a:pt x="1220534" y="733969"/>
                </a:cubicBezTo>
                <a:close/>
                <a:moveTo>
                  <a:pt x="907615" y="733481"/>
                </a:moveTo>
                <a:cubicBezTo>
                  <a:pt x="907615" y="734213"/>
                  <a:pt x="907127" y="734457"/>
                  <a:pt x="907127" y="735678"/>
                </a:cubicBezTo>
                <a:cubicBezTo>
                  <a:pt x="908347" y="735678"/>
                  <a:pt x="910300" y="735922"/>
                  <a:pt x="910300" y="734701"/>
                </a:cubicBezTo>
                <a:cubicBezTo>
                  <a:pt x="909324" y="734457"/>
                  <a:pt x="909324" y="733237"/>
                  <a:pt x="907615" y="733481"/>
                </a:cubicBezTo>
                <a:close/>
                <a:moveTo>
                  <a:pt x="818523" y="733237"/>
                </a:moveTo>
                <a:cubicBezTo>
                  <a:pt x="813641" y="740315"/>
                  <a:pt x="826822" y="743244"/>
                  <a:pt x="831948" y="743488"/>
                </a:cubicBezTo>
                <a:cubicBezTo>
                  <a:pt x="826822" y="740559"/>
                  <a:pt x="823893" y="735922"/>
                  <a:pt x="818523" y="733237"/>
                </a:cubicBezTo>
                <a:close/>
                <a:moveTo>
                  <a:pt x="917623" y="733235"/>
                </a:moveTo>
                <a:lnTo>
                  <a:pt x="917605" y="733247"/>
                </a:lnTo>
                <a:lnTo>
                  <a:pt x="917623" y="733237"/>
                </a:lnTo>
                <a:close/>
                <a:moveTo>
                  <a:pt x="1116309" y="732993"/>
                </a:moveTo>
                <a:cubicBezTo>
                  <a:pt x="1112648" y="734213"/>
                  <a:pt x="1110207" y="736654"/>
                  <a:pt x="1108254" y="739339"/>
                </a:cubicBezTo>
                <a:cubicBezTo>
                  <a:pt x="1108743" y="740315"/>
                  <a:pt x="1110207" y="740803"/>
                  <a:pt x="1112160" y="740559"/>
                </a:cubicBezTo>
                <a:cubicBezTo>
                  <a:pt x="1112892" y="737630"/>
                  <a:pt x="1115089" y="735678"/>
                  <a:pt x="1116309" y="732993"/>
                </a:cubicBezTo>
                <a:close/>
                <a:moveTo>
                  <a:pt x="979169" y="732886"/>
                </a:moveTo>
                <a:lnTo>
                  <a:pt x="978428" y="733380"/>
                </a:lnTo>
                <a:lnTo>
                  <a:pt x="979864" y="734457"/>
                </a:lnTo>
                <a:cubicBezTo>
                  <a:pt x="980109" y="733725"/>
                  <a:pt x="979621" y="732993"/>
                  <a:pt x="979133" y="732993"/>
                </a:cubicBezTo>
                <a:close/>
                <a:moveTo>
                  <a:pt x="968637" y="732749"/>
                </a:moveTo>
                <a:lnTo>
                  <a:pt x="970658" y="734544"/>
                </a:lnTo>
                <a:lnTo>
                  <a:pt x="971322" y="734212"/>
                </a:lnTo>
                <a:lnTo>
                  <a:pt x="971468" y="734067"/>
                </a:lnTo>
                <a:lnTo>
                  <a:pt x="971321" y="733969"/>
                </a:lnTo>
                <a:cubicBezTo>
                  <a:pt x="971566" y="732016"/>
                  <a:pt x="968881" y="733481"/>
                  <a:pt x="968637" y="732749"/>
                </a:cubicBezTo>
                <a:close/>
                <a:moveTo>
                  <a:pt x="1133988" y="732540"/>
                </a:moveTo>
                <a:lnTo>
                  <a:pt x="1133883" y="732749"/>
                </a:lnTo>
                <a:lnTo>
                  <a:pt x="1134128" y="732749"/>
                </a:lnTo>
                <a:cubicBezTo>
                  <a:pt x="1134372" y="732749"/>
                  <a:pt x="1134372" y="732993"/>
                  <a:pt x="1134372" y="733237"/>
                </a:cubicBezTo>
                <a:lnTo>
                  <a:pt x="1134128" y="733969"/>
                </a:lnTo>
                <a:lnTo>
                  <a:pt x="1134860" y="733725"/>
                </a:lnTo>
                <a:lnTo>
                  <a:pt x="1134677" y="734139"/>
                </a:lnTo>
                <a:lnTo>
                  <a:pt x="1135632" y="732993"/>
                </a:lnTo>
                <a:lnTo>
                  <a:pt x="1135348" y="732993"/>
                </a:lnTo>
                <a:close/>
                <a:moveTo>
                  <a:pt x="1136325" y="732506"/>
                </a:moveTo>
                <a:lnTo>
                  <a:pt x="1136325" y="732991"/>
                </a:lnTo>
                <a:lnTo>
                  <a:pt x="1134860" y="734700"/>
                </a:lnTo>
                <a:lnTo>
                  <a:pt x="1134372" y="734944"/>
                </a:lnTo>
                <a:lnTo>
                  <a:pt x="1134321" y="734944"/>
                </a:lnTo>
                <a:lnTo>
                  <a:pt x="1132999" y="737935"/>
                </a:lnTo>
                <a:cubicBezTo>
                  <a:pt x="1132114" y="739217"/>
                  <a:pt x="1131443" y="740315"/>
                  <a:pt x="1132419" y="741048"/>
                </a:cubicBezTo>
                <a:lnTo>
                  <a:pt x="1132269" y="741949"/>
                </a:lnTo>
                <a:lnTo>
                  <a:pt x="1134372" y="740802"/>
                </a:lnTo>
                <a:lnTo>
                  <a:pt x="1134373" y="740803"/>
                </a:lnTo>
                <a:lnTo>
                  <a:pt x="1141450" y="736654"/>
                </a:lnTo>
                <a:close/>
                <a:moveTo>
                  <a:pt x="948200" y="732365"/>
                </a:moveTo>
                <a:lnTo>
                  <a:pt x="947646" y="732503"/>
                </a:lnTo>
                <a:lnTo>
                  <a:pt x="943926" y="733666"/>
                </a:lnTo>
                <a:lnTo>
                  <a:pt x="946181" y="735922"/>
                </a:lnTo>
                <a:cubicBezTo>
                  <a:pt x="945936" y="734457"/>
                  <a:pt x="946669" y="733725"/>
                  <a:pt x="947889" y="733237"/>
                </a:cubicBezTo>
                <a:lnTo>
                  <a:pt x="948377" y="733969"/>
                </a:lnTo>
                <a:lnTo>
                  <a:pt x="948378" y="733967"/>
                </a:lnTo>
                <a:close/>
                <a:moveTo>
                  <a:pt x="1111428" y="732016"/>
                </a:moveTo>
                <a:cubicBezTo>
                  <a:pt x="1105813" y="731284"/>
                  <a:pt x="1104105" y="734213"/>
                  <a:pt x="1099711" y="733237"/>
                </a:cubicBezTo>
                <a:cubicBezTo>
                  <a:pt x="1099223" y="734701"/>
                  <a:pt x="1097759" y="735434"/>
                  <a:pt x="1097514" y="737142"/>
                </a:cubicBezTo>
                <a:cubicBezTo>
                  <a:pt x="1102885" y="740315"/>
                  <a:pt x="1108254" y="735922"/>
                  <a:pt x="1111428" y="732016"/>
                </a:cubicBezTo>
                <a:close/>
                <a:moveTo>
                  <a:pt x="1003053" y="732016"/>
                </a:moveTo>
                <a:cubicBezTo>
                  <a:pt x="1001832" y="734701"/>
                  <a:pt x="1004029" y="736898"/>
                  <a:pt x="1004518" y="739339"/>
                </a:cubicBezTo>
                <a:cubicBezTo>
                  <a:pt x="1006226" y="739339"/>
                  <a:pt x="1007935" y="739339"/>
                  <a:pt x="1009155" y="739339"/>
                </a:cubicBezTo>
                <a:cubicBezTo>
                  <a:pt x="1009399" y="738851"/>
                  <a:pt x="1009887" y="738851"/>
                  <a:pt x="1009887" y="738363"/>
                </a:cubicBezTo>
                <a:lnTo>
                  <a:pt x="1010039" y="738401"/>
                </a:lnTo>
                <a:lnTo>
                  <a:pt x="1008179" y="735920"/>
                </a:lnTo>
                <a:lnTo>
                  <a:pt x="1005739" y="733236"/>
                </a:lnTo>
                <a:lnTo>
                  <a:pt x="1005738" y="733237"/>
                </a:lnTo>
                <a:cubicBezTo>
                  <a:pt x="1004518" y="733237"/>
                  <a:pt x="1004762" y="731772"/>
                  <a:pt x="1003053" y="732016"/>
                </a:cubicBezTo>
                <a:close/>
                <a:moveTo>
                  <a:pt x="974739" y="732016"/>
                </a:moveTo>
                <a:cubicBezTo>
                  <a:pt x="974983" y="732505"/>
                  <a:pt x="976203" y="732260"/>
                  <a:pt x="976936" y="732505"/>
                </a:cubicBezTo>
                <a:lnTo>
                  <a:pt x="976991" y="732614"/>
                </a:lnTo>
                <a:lnTo>
                  <a:pt x="978338" y="732016"/>
                </a:lnTo>
                <a:close/>
                <a:moveTo>
                  <a:pt x="1133883" y="731772"/>
                </a:moveTo>
                <a:lnTo>
                  <a:pt x="1133396" y="732016"/>
                </a:lnTo>
                <a:cubicBezTo>
                  <a:pt x="1129978" y="731040"/>
                  <a:pt x="1128514" y="732260"/>
                  <a:pt x="1125829" y="732993"/>
                </a:cubicBezTo>
                <a:lnTo>
                  <a:pt x="1125828" y="732992"/>
                </a:lnTo>
                <a:lnTo>
                  <a:pt x="1124420" y="734087"/>
                </a:lnTo>
                <a:lnTo>
                  <a:pt x="1124608" y="734213"/>
                </a:lnTo>
                <a:cubicBezTo>
                  <a:pt x="1122900" y="736166"/>
                  <a:pt x="1125340" y="737142"/>
                  <a:pt x="1125584" y="739095"/>
                </a:cubicBezTo>
                <a:lnTo>
                  <a:pt x="1125220" y="739338"/>
                </a:lnTo>
                <a:lnTo>
                  <a:pt x="1125340" y="739338"/>
                </a:lnTo>
                <a:lnTo>
                  <a:pt x="1126460" y="740618"/>
                </a:lnTo>
                <a:lnTo>
                  <a:pt x="1126561" y="740315"/>
                </a:lnTo>
                <a:cubicBezTo>
                  <a:pt x="1127293" y="740315"/>
                  <a:pt x="1127537" y="741048"/>
                  <a:pt x="1128514" y="740803"/>
                </a:cubicBezTo>
                <a:lnTo>
                  <a:pt x="1133006" y="733531"/>
                </a:lnTo>
                <a:lnTo>
                  <a:pt x="1132907" y="733236"/>
                </a:lnTo>
                <a:lnTo>
                  <a:pt x="1133151" y="732992"/>
                </a:lnTo>
                <a:lnTo>
                  <a:pt x="1133883" y="731894"/>
                </a:lnTo>
                <a:close/>
                <a:moveTo>
                  <a:pt x="879057" y="731772"/>
                </a:moveTo>
                <a:cubicBezTo>
                  <a:pt x="881498" y="737630"/>
                  <a:pt x="884915" y="742756"/>
                  <a:pt x="889064" y="747150"/>
                </a:cubicBezTo>
                <a:cubicBezTo>
                  <a:pt x="889553" y="746418"/>
                  <a:pt x="890285" y="746173"/>
                  <a:pt x="891261" y="745441"/>
                </a:cubicBezTo>
                <a:cubicBezTo>
                  <a:pt x="887844" y="740559"/>
                  <a:pt x="884427" y="735678"/>
                  <a:pt x="880277" y="731772"/>
                </a:cubicBezTo>
                <a:cubicBezTo>
                  <a:pt x="880033" y="731772"/>
                  <a:pt x="879545" y="731772"/>
                  <a:pt x="879057" y="731772"/>
                </a:cubicBezTo>
                <a:close/>
                <a:moveTo>
                  <a:pt x="1390825" y="731528"/>
                </a:moveTo>
                <a:lnTo>
                  <a:pt x="1390663" y="731771"/>
                </a:lnTo>
                <a:lnTo>
                  <a:pt x="1389931" y="731771"/>
                </a:lnTo>
                <a:lnTo>
                  <a:pt x="1389689" y="731831"/>
                </a:lnTo>
                <a:lnTo>
                  <a:pt x="1390999" y="733450"/>
                </a:lnTo>
                <a:cubicBezTo>
                  <a:pt x="1391822" y="733359"/>
                  <a:pt x="1392494" y="732626"/>
                  <a:pt x="1391639" y="731528"/>
                </a:cubicBezTo>
                <a:close/>
                <a:moveTo>
                  <a:pt x="935685" y="731284"/>
                </a:moveTo>
                <a:lnTo>
                  <a:pt x="935441" y="731771"/>
                </a:lnTo>
                <a:lnTo>
                  <a:pt x="934465" y="732015"/>
                </a:lnTo>
                <a:lnTo>
                  <a:pt x="933404" y="732227"/>
                </a:lnTo>
                <a:lnTo>
                  <a:pt x="933000" y="733237"/>
                </a:lnTo>
                <a:cubicBezTo>
                  <a:pt x="934221" y="733481"/>
                  <a:pt x="934953" y="734213"/>
                  <a:pt x="935441" y="734945"/>
                </a:cubicBezTo>
                <a:lnTo>
                  <a:pt x="935441" y="735678"/>
                </a:lnTo>
                <a:lnTo>
                  <a:pt x="935929" y="735190"/>
                </a:lnTo>
                <a:lnTo>
                  <a:pt x="936193" y="735454"/>
                </a:lnTo>
                <a:lnTo>
                  <a:pt x="936906" y="734944"/>
                </a:lnTo>
                <a:lnTo>
                  <a:pt x="937638" y="734456"/>
                </a:lnTo>
                <a:lnTo>
                  <a:pt x="937747" y="734510"/>
                </a:lnTo>
                <a:lnTo>
                  <a:pt x="937882" y="733969"/>
                </a:lnTo>
                <a:lnTo>
                  <a:pt x="937149" y="734213"/>
                </a:lnTo>
                <a:cubicBezTo>
                  <a:pt x="937393" y="732505"/>
                  <a:pt x="936662" y="732260"/>
                  <a:pt x="936173" y="731284"/>
                </a:cubicBezTo>
                <a:close/>
                <a:moveTo>
                  <a:pt x="912008" y="731040"/>
                </a:moveTo>
                <a:cubicBezTo>
                  <a:pt x="912008" y="732993"/>
                  <a:pt x="912985" y="733969"/>
                  <a:pt x="914938" y="733969"/>
                </a:cubicBezTo>
                <a:lnTo>
                  <a:pt x="914860" y="734204"/>
                </a:lnTo>
                <a:lnTo>
                  <a:pt x="917271" y="732720"/>
                </a:lnTo>
                <a:lnTo>
                  <a:pt x="917623" y="732016"/>
                </a:lnTo>
                <a:cubicBezTo>
                  <a:pt x="915670" y="730064"/>
                  <a:pt x="914449" y="729575"/>
                  <a:pt x="912008" y="731040"/>
                </a:cubicBezTo>
                <a:close/>
                <a:moveTo>
                  <a:pt x="1124608" y="730796"/>
                </a:moveTo>
                <a:cubicBezTo>
                  <a:pt x="1122656" y="730308"/>
                  <a:pt x="1121923" y="731284"/>
                  <a:pt x="1121923" y="732993"/>
                </a:cubicBezTo>
                <a:lnTo>
                  <a:pt x="1123631" y="732993"/>
                </a:lnTo>
                <a:lnTo>
                  <a:pt x="1124608" y="732016"/>
                </a:lnTo>
                <a:close/>
                <a:moveTo>
                  <a:pt x="986455" y="730550"/>
                </a:moveTo>
                <a:lnTo>
                  <a:pt x="984108" y="731284"/>
                </a:lnTo>
                <a:lnTo>
                  <a:pt x="988652" y="731284"/>
                </a:lnTo>
                <a:lnTo>
                  <a:pt x="988953" y="731359"/>
                </a:lnTo>
                <a:lnTo>
                  <a:pt x="988909" y="731206"/>
                </a:lnTo>
                <a:lnTo>
                  <a:pt x="988896" y="731284"/>
                </a:lnTo>
                <a:cubicBezTo>
                  <a:pt x="987920" y="731528"/>
                  <a:pt x="987920" y="730308"/>
                  <a:pt x="986455" y="730796"/>
                </a:cubicBezTo>
                <a:lnTo>
                  <a:pt x="986537" y="730550"/>
                </a:lnTo>
                <a:close/>
                <a:moveTo>
                  <a:pt x="1390424" y="730456"/>
                </a:moveTo>
                <a:lnTo>
                  <a:pt x="1390618" y="730612"/>
                </a:lnTo>
                <a:lnTo>
                  <a:pt x="1390663" y="730552"/>
                </a:lnTo>
                <a:close/>
                <a:moveTo>
                  <a:pt x="116285" y="730308"/>
                </a:moveTo>
                <a:cubicBezTo>
                  <a:pt x="116529" y="734457"/>
                  <a:pt x="113112" y="735190"/>
                  <a:pt x="112624" y="739339"/>
                </a:cubicBezTo>
                <a:cubicBezTo>
                  <a:pt x="115797" y="736410"/>
                  <a:pt x="117994" y="732993"/>
                  <a:pt x="124340" y="733237"/>
                </a:cubicBezTo>
                <a:cubicBezTo>
                  <a:pt x="122876" y="731040"/>
                  <a:pt x="120435" y="729820"/>
                  <a:pt x="116285" y="730308"/>
                </a:cubicBezTo>
                <a:close/>
                <a:moveTo>
                  <a:pt x="867516" y="730290"/>
                </a:moveTo>
                <a:lnTo>
                  <a:pt x="867048" y="730991"/>
                </a:lnTo>
                <a:lnTo>
                  <a:pt x="871490" y="735434"/>
                </a:lnTo>
                <a:close/>
                <a:moveTo>
                  <a:pt x="1013549" y="729850"/>
                </a:moveTo>
                <a:lnTo>
                  <a:pt x="1006801" y="730784"/>
                </a:lnTo>
                <a:lnTo>
                  <a:pt x="1006766" y="730590"/>
                </a:lnTo>
                <a:lnTo>
                  <a:pt x="1006771" y="730570"/>
                </a:lnTo>
                <a:lnTo>
                  <a:pt x="1006763" y="730576"/>
                </a:lnTo>
                <a:lnTo>
                  <a:pt x="1006766" y="730590"/>
                </a:lnTo>
                <a:lnTo>
                  <a:pt x="1006714" y="730796"/>
                </a:lnTo>
                <a:lnTo>
                  <a:pt x="1006801" y="730784"/>
                </a:lnTo>
                <a:lnTo>
                  <a:pt x="1007110" y="732480"/>
                </a:lnTo>
                <a:lnTo>
                  <a:pt x="1007203" y="732503"/>
                </a:lnTo>
                <a:cubicBezTo>
                  <a:pt x="1007691" y="733235"/>
                  <a:pt x="1008179" y="734212"/>
                  <a:pt x="1009155" y="734944"/>
                </a:cubicBezTo>
                <a:lnTo>
                  <a:pt x="1011329" y="737908"/>
                </a:lnTo>
                <a:lnTo>
                  <a:pt x="1011352" y="737874"/>
                </a:lnTo>
                <a:lnTo>
                  <a:pt x="1014606" y="737874"/>
                </a:lnTo>
                <a:lnTo>
                  <a:pt x="1014769" y="737629"/>
                </a:lnTo>
                <a:cubicBezTo>
                  <a:pt x="1015502" y="737629"/>
                  <a:pt x="1016234" y="737385"/>
                  <a:pt x="1017210" y="736897"/>
                </a:cubicBezTo>
                <a:lnTo>
                  <a:pt x="1019224" y="736531"/>
                </a:lnTo>
                <a:lnTo>
                  <a:pt x="1019163" y="736410"/>
                </a:lnTo>
                <a:cubicBezTo>
                  <a:pt x="1019163" y="736166"/>
                  <a:pt x="1019163" y="736166"/>
                  <a:pt x="1019163" y="735922"/>
                </a:cubicBezTo>
                <a:lnTo>
                  <a:pt x="1019164" y="735921"/>
                </a:lnTo>
                <a:lnTo>
                  <a:pt x="1016722" y="735921"/>
                </a:lnTo>
                <a:cubicBezTo>
                  <a:pt x="1016478" y="735921"/>
                  <a:pt x="1016234" y="735677"/>
                  <a:pt x="1016234" y="735432"/>
                </a:cubicBezTo>
                <a:cubicBezTo>
                  <a:pt x="1015990" y="735188"/>
                  <a:pt x="1016234" y="734700"/>
                  <a:pt x="1016722" y="734456"/>
                </a:cubicBezTo>
                <a:lnTo>
                  <a:pt x="1019712" y="734456"/>
                </a:lnTo>
                <a:lnTo>
                  <a:pt x="1019651" y="734213"/>
                </a:lnTo>
                <a:cubicBezTo>
                  <a:pt x="1020383" y="733969"/>
                  <a:pt x="1021115" y="733481"/>
                  <a:pt x="1021359" y="732993"/>
                </a:cubicBezTo>
                <a:lnTo>
                  <a:pt x="1022092" y="733237"/>
                </a:lnTo>
                <a:lnTo>
                  <a:pt x="1022216" y="733113"/>
                </a:lnTo>
                <a:lnTo>
                  <a:pt x="1021848" y="732991"/>
                </a:lnTo>
                <a:lnTo>
                  <a:pt x="1021116" y="732015"/>
                </a:lnTo>
                <a:lnTo>
                  <a:pt x="1019886" y="730580"/>
                </a:lnTo>
                <a:lnTo>
                  <a:pt x="1019651" y="731284"/>
                </a:lnTo>
                <a:cubicBezTo>
                  <a:pt x="1018309" y="729331"/>
                  <a:pt x="1015990" y="729392"/>
                  <a:pt x="1013549" y="729850"/>
                </a:cubicBezTo>
                <a:close/>
                <a:moveTo>
                  <a:pt x="1329885" y="729820"/>
                </a:moveTo>
                <a:cubicBezTo>
                  <a:pt x="1329885" y="731284"/>
                  <a:pt x="1328176" y="731772"/>
                  <a:pt x="1327689" y="733237"/>
                </a:cubicBezTo>
                <a:cubicBezTo>
                  <a:pt x="1329885" y="735922"/>
                  <a:pt x="1331594" y="739339"/>
                  <a:pt x="1333058" y="742268"/>
                </a:cubicBezTo>
                <a:lnTo>
                  <a:pt x="1332945" y="742438"/>
                </a:lnTo>
                <a:lnTo>
                  <a:pt x="1333303" y="742510"/>
                </a:lnTo>
                <a:cubicBezTo>
                  <a:pt x="1335500" y="746172"/>
                  <a:pt x="1337208" y="749345"/>
                  <a:pt x="1339161" y="752518"/>
                </a:cubicBezTo>
                <a:cubicBezTo>
                  <a:pt x="1341358" y="755935"/>
                  <a:pt x="1343066" y="759108"/>
                  <a:pt x="1345019" y="762526"/>
                </a:cubicBezTo>
                <a:lnTo>
                  <a:pt x="1344946" y="762747"/>
                </a:lnTo>
                <a:lnTo>
                  <a:pt x="1346483" y="762527"/>
                </a:lnTo>
                <a:lnTo>
                  <a:pt x="1346483" y="762527"/>
                </a:lnTo>
                <a:lnTo>
                  <a:pt x="1331594" y="730308"/>
                </a:lnTo>
                <a:cubicBezTo>
                  <a:pt x="1331106" y="730064"/>
                  <a:pt x="1331106" y="729820"/>
                  <a:pt x="1329885" y="729820"/>
                </a:cubicBezTo>
                <a:close/>
                <a:moveTo>
                  <a:pt x="1043516" y="729481"/>
                </a:moveTo>
                <a:lnTo>
                  <a:pt x="1042352" y="730063"/>
                </a:lnTo>
                <a:lnTo>
                  <a:pt x="1041411" y="730847"/>
                </a:lnTo>
                <a:lnTo>
                  <a:pt x="1041863" y="731526"/>
                </a:lnTo>
                <a:lnTo>
                  <a:pt x="1042561" y="732690"/>
                </a:lnTo>
                <a:lnTo>
                  <a:pt x="1042839" y="732505"/>
                </a:lnTo>
                <a:cubicBezTo>
                  <a:pt x="1044059" y="732993"/>
                  <a:pt x="1044059" y="735190"/>
                  <a:pt x="1046989" y="734457"/>
                </a:cubicBezTo>
                <a:lnTo>
                  <a:pt x="1046497" y="733473"/>
                </a:lnTo>
                <a:lnTo>
                  <a:pt x="1044793" y="731282"/>
                </a:lnTo>
                <a:cubicBezTo>
                  <a:pt x="1044305" y="730550"/>
                  <a:pt x="1044060" y="730062"/>
                  <a:pt x="1043572" y="729574"/>
                </a:cubicBezTo>
                <a:close/>
                <a:moveTo>
                  <a:pt x="933733" y="729331"/>
                </a:moveTo>
                <a:lnTo>
                  <a:pt x="933489" y="729575"/>
                </a:lnTo>
                <a:lnTo>
                  <a:pt x="932627" y="729747"/>
                </a:lnTo>
                <a:lnTo>
                  <a:pt x="933488" y="731040"/>
                </a:lnTo>
                <a:lnTo>
                  <a:pt x="933272" y="731473"/>
                </a:lnTo>
                <a:lnTo>
                  <a:pt x="934221" y="731283"/>
                </a:lnTo>
                <a:lnTo>
                  <a:pt x="935197" y="731039"/>
                </a:lnTo>
                <a:lnTo>
                  <a:pt x="935490" y="731185"/>
                </a:lnTo>
                <a:lnTo>
                  <a:pt x="935685" y="730796"/>
                </a:lnTo>
                <a:lnTo>
                  <a:pt x="935441" y="730308"/>
                </a:lnTo>
                <a:cubicBezTo>
                  <a:pt x="935441" y="729820"/>
                  <a:pt x="935197" y="729331"/>
                  <a:pt x="934953" y="729331"/>
                </a:cubicBezTo>
                <a:close/>
                <a:moveTo>
                  <a:pt x="992311" y="729087"/>
                </a:moveTo>
                <a:lnTo>
                  <a:pt x="990848" y="729818"/>
                </a:lnTo>
                <a:lnTo>
                  <a:pt x="990603" y="729818"/>
                </a:lnTo>
                <a:lnTo>
                  <a:pt x="990604" y="729820"/>
                </a:lnTo>
                <a:lnTo>
                  <a:pt x="990281" y="729820"/>
                </a:lnTo>
                <a:lnTo>
                  <a:pt x="990555" y="730645"/>
                </a:lnTo>
                <a:lnTo>
                  <a:pt x="992557" y="729087"/>
                </a:lnTo>
                <a:close/>
                <a:moveTo>
                  <a:pt x="899805" y="728597"/>
                </a:moveTo>
                <a:lnTo>
                  <a:pt x="899457" y="728772"/>
                </a:lnTo>
                <a:lnTo>
                  <a:pt x="902489" y="732505"/>
                </a:lnTo>
                <a:cubicBezTo>
                  <a:pt x="902245" y="730552"/>
                  <a:pt x="901757" y="728843"/>
                  <a:pt x="899804" y="728599"/>
                </a:cubicBezTo>
                <a:close/>
                <a:moveTo>
                  <a:pt x="933248" y="728258"/>
                </a:moveTo>
                <a:lnTo>
                  <a:pt x="933690" y="728523"/>
                </a:lnTo>
                <a:lnTo>
                  <a:pt x="933732" y="728355"/>
                </a:lnTo>
                <a:close/>
                <a:moveTo>
                  <a:pt x="1096097" y="728111"/>
                </a:moveTo>
                <a:lnTo>
                  <a:pt x="1095074" y="728842"/>
                </a:lnTo>
                <a:lnTo>
                  <a:pt x="1093853" y="729655"/>
                </a:lnTo>
                <a:lnTo>
                  <a:pt x="1093853" y="730308"/>
                </a:lnTo>
                <a:cubicBezTo>
                  <a:pt x="1095562" y="731284"/>
                  <a:pt x="1097759" y="730064"/>
                  <a:pt x="1098003" y="728111"/>
                </a:cubicBezTo>
                <a:close/>
                <a:moveTo>
                  <a:pt x="986455" y="728111"/>
                </a:moveTo>
                <a:cubicBezTo>
                  <a:pt x="984014" y="728111"/>
                  <a:pt x="981818" y="727867"/>
                  <a:pt x="981574" y="729820"/>
                </a:cubicBezTo>
                <a:cubicBezTo>
                  <a:pt x="982061" y="729820"/>
                  <a:pt x="982061" y="730308"/>
                  <a:pt x="982550" y="730308"/>
                </a:cubicBezTo>
                <a:lnTo>
                  <a:pt x="982397" y="730766"/>
                </a:lnTo>
                <a:lnTo>
                  <a:pt x="986020" y="729634"/>
                </a:lnTo>
                <a:close/>
                <a:moveTo>
                  <a:pt x="940323" y="728111"/>
                </a:moveTo>
                <a:cubicBezTo>
                  <a:pt x="940323" y="728599"/>
                  <a:pt x="940323" y="729087"/>
                  <a:pt x="940323" y="729820"/>
                </a:cubicBezTo>
                <a:cubicBezTo>
                  <a:pt x="940323" y="729820"/>
                  <a:pt x="940567" y="729820"/>
                  <a:pt x="940811" y="729820"/>
                </a:cubicBezTo>
                <a:lnTo>
                  <a:pt x="940742" y="730027"/>
                </a:lnTo>
                <a:lnTo>
                  <a:pt x="942275" y="728111"/>
                </a:lnTo>
                <a:lnTo>
                  <a:pt x="942031" y="728111"/>
                </a:lnTo>
                <a:cubicBezTo>
                  <a:pt x="941543" y="728111"/>
                  <a:pt x="941055" y="728111"/>
                  <a:pt x="940323" y="728111"/>
                </a:cubicBezTo>
                <a:close/>
                <a:moveTo>
                  <a:pt x="946150" y="727928"/>
                </a:moveTo>
                <a:lnTo>
                  <a:pt x="942643" y="728756"/>
                </a:lnTo>
                <a:lnTo>
                  <a:pt x="941203" y="730340"/>
                </a:lnTo>
                <a:lnTo>
                  <a:pt x="941299" y="730308"/>
                </a:lnTo>
                <a:cubicBezTo>
                  <a:pt x="940811" y="731772"/>
                  <a:pt x="942275" y="731284"/>
                  <a:pt x="942275" y="732505"/>
                </a:cubicBezTo>
                <a:cubicBezTo>
                  <a:pt x="942519" y="732505"/>
                  <a:pt x="942764" y="732505"/>
                  <a:pt x="943008" y="732505"/>
                </a:cubicBezTo>
                <a:lnTo>
                  <a:pt x="942917" y="732688"/>
                </a:lnTo>
                <a:lnTo>
                  <a:pt x="947158" y="731039"/>
                </a:lnTo>
                <a:lnTo>
                  <a:pt x="947644" y="731039"/>
                </a:lnTo>
                <a:lnTo>
                  <a:pt x="947401" y="730796"/>
                </a:lnTo>
                <a:cubicBezTo>
                  <a:pt x="947401" y="730308"/>
                  <a:pt x="947889" y="730308"/>
                  <a:pt x="948377" y="730308"/>
                </a:cubicBezTo>
                <a:cubicBezTo>
                  <a:pt x="948377" y="728111"/>
                  <a:pt x="947401" y="727745"/>
                  <a:pt x="946150" y="727928"/>
                </a:cubicBezTo>
                <a:close/>
                <a:moveTo>
                  <a:pt x="1020139" y="727623"/>
                </a:moveTo>
                <a:lnTo>
                  <a:pt x="1020139" y="729330"/>
                </a:lnTo>
                <a:lnTo>
                  <a:pt x="1021116" y="729818"/>
                </a:lnTo>
                <a:lnTo>
                  <a:pt x="1021848" y="731039"/>
                </a:lnTo>
                <a:lnTo>
                  <a:pt x="1023313" y="732503"/>
                </a:lnTo>
                <a:lnTo>
                  <a:pt x="1023190" y="732688"/>
                </a:lnTo>
                <a:lnTo>
                  <a:pt x="1025265" y="733725"/>
                </a:lnTo>
                <a:cubicBezTo>
                  <a:pt x="1024533" y="731040"/>
                  <a:pt x="1022580" y="728843"/>
                  <a:pt x="1020139" y="727623"/>
                </a:cubicBezTo>
                <a:close/>
                <a:moveTo>
                  <a:pt x="1220565" y="727379"/>
                </a:moveTo>
                <a:cubicBezTo>
                  <a:pt x="1218399" y="727074"/>
                  <a:pt x="1216385" y="727745"/>
                  <a:pt x="1216385" y="730308"/>
                </a:cubicBezTo>
                <a:cubicBezTo>
                  <a:pt x="1219802" y="731040"/>
                  <a:pt x="1221755" y="730308"/>
                  <a:pt x="1225660" y="730308"/>
                </a:cubicBezTo>
                <a:cubicBezTo>
                  <a:pt x="1225050" y="728965"/>
                  <a:pt x="1222732" y="727684"/>
                  <a:pt x="1220565" y="727379"/>
                </a:cubicBezTo>
                <a:close/>
                <a:moveTo>
                  <a:pt x="821208" y="727379"/>
                </a:moveTo>
                <a:cubicBezTo>
                  <a:pt x="824625" y="732016"/>
                  <a:pt x="828287" y="736654"/>
                  <a:pt x="834877" y="738119"/>
                </a:cubicBezTo>
                <a:lnTo>
                  <a:pt x="834009" y="735730"/>
                </a:lnTo>
                <a:lnTo>
                  <a:pt x="833901" y="735676"/>
                </a:lnTo>
                <a:lnTo>
                  <a:pt x="833169" y="734944"/>
                </a:lnTo>
                <a:lnTo>
                  <a:pt x="832681" y="734456"/>
                </a:lnTo>
                <a:lnTo>
                  <a:pt x="832612" y="734038"/>
                </a:lnTo>
                <a:lnTo>
                  <a:pt x="832436" y="734213"/>
                </a:lnTo>
                <a:cubicBezTo>
                  <a:pt x="829263" y="731528"/>
                  <a:pt x="825602" y="729087"/>
                  <a:pt x="821208" y="727379"/>
                </a:cubicBezTo>
                <a:close/>
                <a:moveTo>
                  <a:pt x="1210771" y="726891"/>
                </a:moveTo>
                <a:cubicBezTo>
                  <a:pt x="1210771" y="727379"/>
                  <a:pt x="1210771" y="727379"/>
                  <a:pt x="1210283" y="727379"/>
                </a:cubicBezTo>
                <a:lnTo>
                  <a:pt x="1210283" y="728110"/>
                </a:lnTo>
                <a:lnTo>
                  <a:pt x="1211294" y="728110"/>
                </a:lnTo>
                <a:close/>
                <a:moveTo>
                  <a:pt x="1273745" y="726402"/>
                </a:moveTo>
                <a:lnTo>
                  <a:pt x="1273502" y="726645"/>
                </a:lnTo>
                <a:lnTo>
                  <a:pt x="1272896" y="727009"/>
                </a:lnTo>
                <a:lnTo>
                  <a:pt x="1276217" y="742878"/>
                </a:lnTo>
                <a:cubicBezTo>
                  <a:pt x="1278383" y="748431"/>
                  <a:pt x="1280946" y="754106"/>
                  <a:pt x="1282044" y="760086"/>
                </a:cubicBezTo>
                <a:cubicBezTo>
                  <a:pt x="1283753" y="768141"/>
                  <a:pt x="1285461" y="775464"/>
                  <a:pt x="1288635" y="783275"/>
                </a:cubicBezTo>
                <a:cubicBezTo>
                  <a:pt x="1289123" y="779613"/>
                  <a:pt x="1289611" y="775464"/>
                  <a:pt x="1287414" y="773267"/>
                </a:cubicBezTo>
                <a:cubicBezTo>
                  <a:pt x="1287902" y="772535"/>
                  <a:pt x="1287902" y="771314"/>
                  <a:pt x="1287902" y="770094"/>
                </a:cubicBezTo>
                <a:cubicBezTo>
                  <a:pt x="1284729" y="754228"/>
                  <a:pt x="1279847" y="740315"/>
                  <a:pt x="1273745" y="726402"/>
                </a:cubicBezTo>
                <a:close/>
                <a:moveTo>
                  <a:pt x="1082175" y="725929"/>
                </a:moveTo>
                <a:lnTo>
                  <a:pt x="1082626" y="727133"/>
                </a:lnTo>
                <a:lnTo>
                  <a:pt x="1083277" y="728870"/>
                </a:lnTo>
                <a:lnTo>
                  <a:pt x="1083358" y="728843"/>
                </a:lnTo>
                <a:cubicBezTo>
                  <a:pt x="1084090" y="729087"/>
                  <a:pt x="1084334" y="729331"/>
                  <a:pt x="1084334" y="729820"/>
                </a:cubicBezTo>
                <a:cubicBezTo>
                  <a:pt x="1088239" y="730064"/>
                  <a:pt x="1090192" y="729087"/>
                  <a:pt x="1093365" y="728843"/>
                </a:cubicBezTo>
                <a:lnTo>
                  <a:pt x="1093305" y="729024"/>
                </a:lnTo>
                <a:lnTo>
                  <a:pt x="1094586" y="728109"/>
                </a:lnTo>
                <a:lnTo>
                  <a:pt x="1095562" y="727551"/>
                </a:lnTo>
                <a:lnTo>
                  <a:pt x="1095562" y="726646"/>
                </a:lnTo>
                <a:close/>
                <a:moveTo>
                  <a:pt x="1207598" y="725914"/>
                </a:moveTo>
                <a:cubicBezTo>
                  <a:pt x="1205157" y="726158"/>
                  <a:pt x="1203693" y="726158"/>
                  <a:pt x="1201496" y="727379"/>
                </a:cubicBezTo>
                <a:cubicBezTo>
                  <a:pt x="1201007" y="729331"/>
                  <a:pt x="1202228" y="730064"/>
                  <a:pt x="1202716" y="731284"/>
                </a:cubicBezTo>
                <a:cubicBezTo>
                  <a:pt x="1206133" y="730308"/>
                  <a:pt x="1209795" y="731284"/>
                  <a:pt x="1212968" y="730796"/>
                </a:cubicBezTo>
                <a:cubicBezTo>
                  <a:pt x="1212968" y="729820"/>
                  <a:pt x="1212480" y="729331"/>
                  <a:pt x="1211991" y="729087"/>
                </a:cubicBezTo>
                <a:lnTo>
                  <a:pt x="1212078" y="728957"/>
                </a:lnTo>
                <a:lnTo>
                  <a:pt x="1210772" y="729330"/>
                </a:lnTo>
                <a:lnTo>
                  <a:pt x="1209795" y="728842"/>
                </a:lnTo>
                <a:lnTo>
                  <a:pt x="1209795" y="729331"/>
                </a:lnTo>
                <a:cubicBezTo>
                  <a:pt x="1208086" y="729331"/>
                  <a:pt x="1207598" y="730064"/>
                  <a:pt x="1205889" y="729820"/>
                </a:cubicBezTo>
                <a:cubicBezTo>
                  <a:pt x="1205889" y="728111"/>
                  <a:pt x="1207598" y="727867"/>
                  <a:pt x="1207598" y="725914"/>
                </a:cubicBezTo>
                <a:close/>
                <a:moveTo>
                  <a:pt x="910811" y="725846"/>
                </a:moveTo>
                <a:lnTo>
                  <a:pt x="908592" y="726401"/>
                </a:lnTo>
                <a:lnTo>
                  <a:pt x="907489" y="726646"/>
                </a:lnTo>
                <a:lnTo>
                  <a:pt x="913229" y="726646"/>
                </a:lnTo>
                <a:cubicBezTo>
                  <a:pt x="912741" y="726158"/>
                  <a:pt x="911277" y="726158"/>
                  <a:pt x="910788" y="725914"/>
                </a:cubicBezTo>
                <a:close/>
                <a:moveTo>
                  <a:pt x="1149505" y="725670"/>
                </a:moveTo>
                <a:cubicBezTo>
                  <a:pt x="1149505" y="726158"/>
                  <a:pt x="1149261" y="726402"/>
                  <a:pt x="1149017" y="726402"/>
                </a:cubicBezTo>
                <a:cubicBezTo>
                  <a:pt x="1149749" y="726402"/>
                  <a:pt x="1150969" y="726891"/>
                  <a:pt x="1150482" y="725670"/>
                </a:cubicBezTo>
                <a:cubicBezTo>
                  <a:pt x="1150238" y="725670"/>
                  <a:pt x="1149993" y="725670"/>
                  <a:pt x="1149505" y="725670"/>
                </a:cubicBezTo>
                <a:close/>
                <a:moveTo>
                  <a:pt x="1076523" y="725670"/>
                </a:moveTo>
                <a:cubicBezTo>
                  <a:pt x="1078720" y="726402"/>
                  <a:pt x="1079208" y="729331"/>
                  <a:pt x="1082137" y="729820"/>
                </a:cubicBezTo>
                <a:lnTo>
                  <a:pt x="1082137" y="729083"/>
                </a:lnTo>
                <a:lnTo>
                  <a:pt x="1081650" y="727621"/>
                </a:lnTo>
                <a:lnTo>
                  <a:pt x="1080566" y="725670"/>
                </a:lnTo>
                <a:lnTo>
                  <a:pt x="1080428" y="725670"/>
                </a:lnTo>
                <a:cubicBezTo>
                  <a:pt x="1079208" y="725426"/>
                  <a:pt x="1077500" y="723229"/>
                  <a:pt x="1076523" y="725670"/>
                </a:cubicBezTo>
                <a:close/>
                <a:moveTo>
                  <a:pt x="990604" y="725670"/>
                </a:moveTo>
                <a:cubicBezTo>
                  <a:pt x="990604" y="726402"/>
                  <a:pt x="989628" y="726158"/>
                  <a:pt x="988896" y="726158"/>
                </a:cubicBezTo>
                <a:lnTo>
                  <a:pt x="990481" y="728197"/>
                </a:lnTo>
                <a:lnTo>
                  <a:pt x="991378" y="727813"/>
                </a:lnTo>
                <a:lnTo>
                  <a:pt x="991093" y="727623"/>
                </a:lnTo>
                <a:cubicBezTo>
                  <a:pt x="991093" y="726891"/>
                  <a:pt x="991337" y="725670"/>
                  <a:pt x="990604" y="725670"/>
                </a:cubicBezTo>
                <a:close/>
                <a:moveTo>
                  <a:pt x="966460" y="725124"/>
                </a:moveTo>
                <a:lnTo>
                  <a:pt x="965708" y="725425"/>
                </a:lnTo>
                <a:lnTo>
                  <a:pt x="964382" y="726088"/>
                </a:lnTo>
                <a:lnTo>
                  <a:pt x="964487" y="726158"/>
                </a:lnTo>
                <a:cubicBezTo>
                  <a:pt x="964243" y="726646"/>
                  <a:pt x="963999" y="727135"/>
                  <a:pt x="963999" y="727623"/>
                </a:cubicBezTo>
                <a:cubicBezTo>
                  <a:pt x="965219" y="728355"/>
                  <a:pt x="967904" y="730308"/>
                  <a:pt x="969613" y="728843"/>
                </a:cubicBezTo>
                <a:cubicBezTo>
                  <a:pt x="967904" y="728355"/>
                  <a:pt x="967904" y="725670"/>
                  <a:pt x="966440" y="725182"/>
                </a:cubicBezTo>
                <a:close/>
                <a:moveTo>
                  <a:pt x="1387839" y="724577"/>
                </a:moveTo>
                <a:lnTo>
                  <a:pt x="1387336" y="724744"/>
                </a:lnTo>
                <a:lnTo>
                  <a:pt x="1388954" y="730064"/>
                </a:lnTo>
                <a:lnTo>
                  <a:pt x="1388954" y="730201"/>
                </a:lnTo>
                <a:lnTo>
                  <a:pt x="1389568" y="730114"/>
                </a:lnTo>
                <a:lnTo>
                  <a:pt x="1389443" y="730064"/>
                </a:lnTo>
                <a:cubicBezTo>
                  <a:pt x="1389443" y="729087"/>
                  <a:pt x="1391151" y="729820"/>
                  <a:pt x="1391151" y="728599"/>
                </a:cubicBezTo>
                <a:close/>
                <a:moveTo>
                  <a:pt x="1156431" y="724480"/>
                </a:moveTo>
                <a:cubicBezTo>
                  <a:pt x="1154570" y="724877"/>
                  <a:pt x="1152922" y="726036"/>
                  <a:pt x="1153410" y="727623"/>
                </a:cubicBezTo>
                <a:cubicBezTo>
                  <a:pt x="1156095" y="728111"/>
                  <a:pt x="1157072" y="726402"/>
                  <a:pt x="1157804" y="725182"/>
                </a:cubicBezTo>
                <a:cubicBezTo>
                  <a:pt x="1157560" y="726891"/>
                  <a:pt x="1159757" y="727135"/>
                  <a:pt x="1160733" y="725914"/>
                </a:cubicBezTo>
                <a:cubicBezTo>
                  <a:pt x="1160367" y="724449"/>
                  <a:pt x="1158292" y="724083"/>
                  <a:pt x="1156431" y="724480"/>
                </a:cubicBezTo>
                <a:close/>
                <a:moveTo>
                  <a:pt x="1034540" y="724206"/>
                </a:moveTo>
                <a:cubicBezTo>
                  <a:pt x="1032588" y="726158"/>
                  <a:pt x="1027462" y="724938"/>
                  <a:pt x="1025509" y="727135"/>
                </a:cubicBezTo>
                <a:cubicBezTo>
                  <a:pt x="1027462" y="728843"/>
                  <a:pt x="1027950" y="731772"/>
                  <a:pt x="1030879" y="732749"/>
                </a:cubicBezTo>
                <a:cubicBezTo>
                  <a:pt x="1032832" y="732016"/>
                  <a:pt x="1033564" y="732749"/>
                  <a:pt x="1035516" y="731772"/>
                </a:cubicBezTo>
                <a:cubicBezTo>
                  <a:pt x="1034784" y="732016"/>
                  <a:pt x="1034784" y="732749"/>
                  <a:pt x="1034784" y="733725"/>
                </a:cubicBezTo>
                <a:cubicBezTo>
                  <a:pt x="1036981" y="733725"/>
                  <a:pt x="1038934" y="733725"/>
                  <a:pt x="1041131" y="733725"/>
                </a:cubicBezTo>
                <a:lnTo>
                  <a:pt x="1041131" y="733357"/>
                </a:lnTo>
                <a:lnTo>
                  <a:pt x="1040398" y="732259"/>
                </a:lnTo>
                <a:lnTo>
                  <a:pt x="1040215" y="732015"/>
                </a:lnTo>
                <a:lnTo>
                  <a:pt x="1040155" y="732015"/>
                </a:lnTo>
                <a:lnTo>
                  <a:pt x="1039422" y="731771"/>
                </a:lnTo>
                <a:lnTo>
                  <a:pt x="1039244" y="731504"/>
                </a:lnTo>
                <a:lnTo>
                  <a:pt x="1037713" y="732015"/>
                </a:lnTo>
                <a:lnTo>
                  <a:pt x="1037713" y="732259"/>
                </a:lnTo>
                <a:lnTo>
                  <a:pt x="1037225" y="731771"/>
                </a:lnTo>
                <a:lnTo>
                  <a:pt x="1037469" y="731282"/>
                </a:lnTo>
                <a:lnTo>
                  <a:pt x="1038637" y="730699"/>
                </a:lnTo>
                <a:lnTo>
                  <a:pt x="1035517" y="727134"/>
                </a:lnTo>
                <a:lnTo>
                  <a:pt x="1035517" y="726054"/>
                </a:lnTo>
                <a:lnTo>
                  <a:pt x="1034540" y="724938"/>
                </a:lnTo>
                <a:cubicBezTo>
                  <a:pt x="1035029" y="724694"/>
                  <a:pt x="1034784" y="724206"/>
                  <a:pt x="1034540" y="724206"/>
                </a:cubicBezTo>
                <a:close/>
                <a:moveTo>
                  <a:pt x="970834" y="724206"/>
                </a:moveTo>
                <a:cubicBezTo>
                  <a:pt x="970834" y="726402"/>
                  <a:pt x="972542" y="729575"/>
                  <a:pt x="974983" y="727623"/>
                </a:cubicBezTo>
                <a:cubicBezTo>
                  <a:pt x="974251" y="725670"/>
                  <a:pt x="973030" y="724450"/>
                  <a:pt x="970834" y="724206"/>
                </a:cubicBezTo>
                <a:close/>
                <a:moveTo>
                  <a:pt x="873199" y="724206"/>
                </a:moveTo>
                <a:cubicBezTo>
                  <a:pt x="874175" y="726158"/>
                  <a:pt x="874175" y="729575"/>
                  <a:pt x="877836" y="729331"/>
                </a:cubicBezTo>
                <a:cubicBezTo>
                  <a:pt x="877592" y="727135"/>
                  <a:pt x="875395" y="727135"/>
                  <a:pt x="875884" y="724206"/>
                </a:cubicBezTo>
                <a:cubicBezTo>
                  <a:pt x="874419" y="724450"/>
                  <a:pt x="874908" y="724450"/>
                  <a:pt x="873199" y="724206"/>
                </a:cubicBezTo>
                <a:close/>
                <a:moveTo>
                  <a:pt x="1037225" y="723962"/>
                </a:moveTo>
                <a:cubicBezTo>
                  <a:pt x="1037225" y="724450"/>
                  <a:pt x="1037225" y="724938"/>
                  <a:pt x="1037225" y="725426"/>
                </a:cubicBezTo>
                <a:lnTo>
                  <a:pt x="1036982" y="725669"/>
                </a:lnTo>
                <a:lnTo>
                  <a:pt x="1039873" y="729593"/>
                </a:lnTo>
                <a:lnTo>
                  <a:pt x="1039910" y="729574"/>
                </a:lnTo>
                <a:lnTo>
                  <a:pt x="1040886" y="729818"/>
                </a:lnTo>
                <a:lnTo>
                  <a:pt x="1041042" y="730130"/>
                </a:lnTo>
                <a:lnTo>
                  <a:pt x="1042108" y="729330"/>
                </a:lnTo>
                <a:lnTo>
                  <a:pt x="1042683" y="728851"/>
                </a:lnTo>
                <a:lnTo>
                  <a:pt x="1041863" y="727622"/>
                </a:lnTo>
                <a:lnTo>
                  <a:pt x="1041863" y="727054"/>
                </a:lnTo>
                <a:close/>
                <a:moveTo>
                  <a:pt x="925678" y="723962"/>
                </a:moveTo>
                <a:cubicBezTo>
                  <a:pt x="925433" y="726402"/>
                  <a:pt x="927874" y="726402"/>
                  <a:pt x="928118" y="728599"/>
                </a:cubicBezTo>
                <a:cubicBezTo>
                  <a:pt x="930071" y="728843"/>
                  <a:pt x="930559" y="728355"/>
                  <a:pt x="932024" y="728111"/>
                </a:cubicBezTo>
                <a:lnTo>
                  <a:pt x="931982" y="728280"/>
                </a:lnTo>
                <a:lnTo>
                  <a:pt x="932732" y="728155"/>
                </a:lnTo>
                <a:lnTo>
                  <a:pt x="932512" y="728111"/>
                </a:lnTo>
                <a:cubicBezTo>
                  <a:pt x="933244" y="725426"/>
                  <a:pt x="929339" y="722253"/>
                  <a:pt x="925678" y="723962"/>
                </a:cubicBezTo>
                <a:close/>
                <a:moveTo>
                  <a:pt x="1170741" y="723473"/>
                </a:moveTo>
                <a:cubicBezTo>
                  <a:pt x="1170741" y="724450"/>
                  <a:pt x="1170741" y="725182"/>
                  <a:pt x="1170741" y="725914"/>
                </a:cubicBezTo>
                <a:cubicBezTo>
                  <a:pt x="1172205" y="726891"/>
                  <a:pt x="1175622" y="726402"/>
                  <a:pt x="1178063" y="726402"/>
                </a:cubicBezTo>
                <a:cubicBezTo>
                  <a:pt x="1178551" y="722985"/>
                  <a:pt x="1172693" y="722985"/>
                  <a:pt x="1170741" y="723473"/>
                </a:cubicBezTo>
                <a:close/>
                <a:moveTo>
                  <a:pt x="1272120" y="723390"/>
                </a:moveTo>
                <a:lnTo>
                  <a:pt x="1271793" y="723472"/>
                </a:lnTo>
                <a:lnTo>
                  <a:pt x="1271304" y="723716"/>
                </a:lnTo>
                <a:lnTo>
                  <a:pt x="1271304" y="724206"/>
                </a:lnTo>
                <a:cubicBezTo>
                  <a:pt x="1270572" y="725670"/>
                  <a:pt x="1272281" y="725182"/>
                  <a:pt x="1272281" y="726158"/>
                </a:cubicBezTo>
                <a:lnTo>
                  <a:pt x="1272281" y="726293"/>
                </a:lnTo>
                <a:lnTo>
                  <a:pt x="1273481" y="726026"/>
                </a:lnTo>
                <a:lnTo>
                  <a:pt x="1273257" y="725914"/>
                </a:lnTo>
                <a:cubicBezTo>
                  <a:pt x="1273745" y="725914"/>
                  <a:pt x="1273257" y="723473"/>
                  <a:pt x="1272037" y="723473"/>
                </a:cubicBezTo>
                <a:close/>
                <a:moveTo>
                  <a:pt x="896588" y="723270"/>
                </a:moveTo>
                <a:lnTo>
                  <a:pt x="894922" y="724936"/>
                </a:lnTo>
                <a:lnTo>
                  <a:pt x="894922" y="725182"/>
                </a:lnTo>
                <a:cubicBezTo>
                  <a:pt x="896143" y="725914"/>
                  <a:pt x="896631" y="727379"/>
                  <a:pt x="898584" y="727135"/>
                </a:cubicBezTo>
                <a:lnTo>
                  <a:pt x="898584" y="727377"/>
                </a:lnTo>
                <a:lnTo>
                  <a:pt x="898828" y="727377"/>
                </a:lnTo>
                <a:lnTo>
                  <a:pt x="899437" y="727255"/>
                </a:lnTo>
                <a:lnTo>
                  <a:pt x="899316" y="727135"/>
                </a:lnTo>
                <a:close/>
                <a:moveTo>
                  <a:pt x="965952" y="723229"/>
                </a:moveTo>
                <a:cubicBezTo>
                  <a:pt x="964975" y="722497"/>
                  <a:pt x="960826" y="722253"/>
                  <a:pt x="960826" y="724206"/>
                </a:cubicBezTo>
                <a:cubicBezTo>
                  <a:pt x="961314" y="724938"/>
                  <a:pt x="962291" y="725182"/>
                  <a:pt x="963999" y="725182"/>
                </a:cubicBezTo>
                <a:lnTo>
                  <a:pt x="963978" y="725225"/>
                </a:lnTo>
                <a:lnTo>
                  <a:pt x="965220" y="724692"/>
                </a:lnTo>
                <a:lnTo>
                  <a:pt x="965952" y="724204"/>
                </a:lnTo>
                <a:close/>
                <a:moveTo>
                  <a:pt x="132395" y="722985"/>
                </a:moveTo>
                <a:cubicBezTo>
                  <a:pt x="130931" y="722985"/>
                  <a:pt x="129466" y="722741"/>
                  <a:pt x="128489" y="723473"/>
                </a:cubicBezTo>
                <a:cubicBezTo>
                  <a:pt x="129466" y="726158"/>
                  <a:pt x="129710" y="729331"/>
                  <a:pt x="131663" y="730796"/>
                </a:cubicBezTo>
                <a:cubicBezTo>
                  <a:pt x="133615" y="727867"/>
                  <a:pt x="133860" y="725914"/>
                  <a:pt x="132395" y="722985"/>
                </a:cubicBezTo>
                <a:close/>
                <a:moveTo>
                  <a:pt x="934953" y="722659"/>
                </a:moveTo>
                <a:lnTo>
                  <a:pt x="934953" y="722985"/>
                </a:lnTo>
                <a:lnTo>
                  <a:pt x="935149" y="722789"/>
                </a:lnTo>
                <a:close/>
                <a:moveTo>
                  <a:pt x="1009033" y="722619"/>
                </a:moveTo>
                <a:cubicBezTo>
                  <a:pt x="1006653" y="723229"/>
                  <a:pt x="1004029" y="724572"/>
                  <a:pt x="1001832" y="725182"/>
                </a:cubicBezTo>
                <a:cubicBezTo>
                  <a:pt x="1002565" y="727135"/>
                  <a:pt x="1003297" y="729087"/>
                  <a:pt x="1006226" y="728843"/>
                </a:cubicBezTo>
                <a:lnTo>
                  <a:pt x="1006208" y="728917"/>
                </a:lnTo>
                <a:lnTo>
                  <a:pt x="1006958" y="728354"/>
                </a:lnTo>
                <a:lnTo>
                  <a:pt x="1007715" y="728808"/>
                </a:lnTo>
                <a:lnTo>
                  <a:pt x="1015257" y="726158"/>
                </a:lnTo>
                <a:lnTo>
                  <a:pt x="1015503" y="726158"/>
                </a:lnTo>
                <a:lnTo>
                  <a:pt x="1015502" y="726157"/>
                </a:lnTo>
                <a:lnTo>
                  <a:pt x="1014806" y="724302"/>
                </a:lnTo>
                <a:lnTo>
                  <a:pt x="1014769" y="724450"/>
                </a:lnTo>
                <a:cubicBezTo>
                  <a:pt x="1013549" y="722131"/>
                  <a:pt x="1011413" y="722009"/>
                  <a:pt x="1009033" y="722619"/>
                </a:cubicBezTo>
                <a:close/>
                <a:moveTo>
                  <a:pt x="1242502" y="722497"/>
                </a:moveTo>
                <a:cubicBezTo>
                  <a:pt x="1241282" y="723229"/>
                  <a:pt x="1241770" y="726158"/>
                  <a:pt x="1242502" y="728111"/>
                </a:cubicBezTo>
                <a:cubicBezTo>
                  <a:pt x="1242990" y="730308"/>
                  <a:pt x="1244211" y="733969"/>
                  <a:pt x="1245675" y="734457"/>
                </a:cubicBezTo>
                <a:cubicBezTo>
                  <a:pt x="1244211" y="730064"/>
                  <a:pt x="1246408" y="725182"/>
                  <a:pt x="1242502" y="722497"/>
                </a:cubicBezTo>
                <a:close/>
                <a:moveTo>
                  <a:pt x="1060658" y="722497"/>
                </a:moveTo>
                <a:cubicBezTo>
                  <a:pt x="1054555" y="720544"/>
                  <a:pt x="1048697" y="723473"/>
                  <a:pt x="1042839" y="723473"/>
                </a:cubicBezTo>
                <a:cubicBezTo>
                  <a:pt x="1042107" y="724938"/>
                  <a:pt x="1043572" y="724938"/>
                  <a:pt x="1043327" y="725914"/>
                </a:cubicBezTo>
                <a:lnTo>
                  <a:pt x="1043084" y="726157"/>
                </a:lnTo>
                <a:lnTo>
                  <a:pt x="1044792" y="728110"/>
                </a:lnTo>
                <a:lnTo>
                  <a:pt x="1044732" y="728292"/>
                </a:lnTo>
                <a:lnTo>
                  <a:pt x="1046501" y="730062"/>
                </a:lnTo>
                <a:cubicBezTo>
                  <a:pt x="1046745" y="730794"/>
                  <a:pt x="1046990" y="731282"/>
                  <a:pt x="1047477" y="731771"/>
                </a:cubicBezTo>
                <a:lnTo>
                  <a:pt x="1047547" y="732190"/>
                </a:lnTo>
                <a:lnTo>
                  <a:pt x="1047721" y="732016"/>
                </a:lnTo>
                <a:cubicBezTo>
                  <a:pt x="1057484" y="731528"/>
                  <a:pt x="1066760" y="730308"/>
                  <a:pt x="1076523" y="729820"/>
                </a:cubicBezTo>
                <a:cubicBezTo>
                  <a:pt x="1074815" y="723229"/>
                  <a:pt x="1066516" y="721277"/>
                  <a:pt x="1060414" y="724694"/>
                </a:cubicBezTo>
                <a:lnTo>
                  <a:pt x="1060414" y="724483"/>
                </a:lnTo>
                <a:lnTo>
                  <a:pt x="1058949" y="724692"/>
                </a:lnTo>
                <a:lnTo>
                  <a:pt x="1058705" y="724692"/>
                </a:lnTo>
                <a:lnTo>
                  <a:pt x="1058461" y="724448"/>
                </a:lnTo>
                <a:lnTo>
                  <a:pt x="1058705" y="723716"/>
                </a:lnTo>
                <a:lnTo>
                  <a:pt x="1060309" y="723716"/>
                </a:lnTo>
                <a:close/>
                <a:moveTo>
                  <a:pt x="1386159" y="721028"/>
                </a:moveTo>
                <a:lnTo>
                  <a:pt x="1385819" y="721164"/>
                </a:lnTo>
                <a:lnTo>
                  <a:pt x="1386758" y="723229"/>
                </a:lnTo>
                <a:lnTo>
                  <a:pt x="1386758" y="723402"/>
                </a:lnTo>
                <a:lnTo>
                  <a:pt x="1387471" y="723097"/>
                </a:lnTo>
                <a:lnTo>
                  <a:pt x="1387246" y="722985"/>
                </a:lnTo>
                <a:close/>
                <a:moveTo>
                  <a:pt x="978251" y="720862"/>
                </a:moveTo>
                <a:lnTo>
                  <a:pt x="977424" y="721275"/>
                </a:lnTo>
                <a:lnTo>
                  <a:pt x="975227" y="722008"/>
                </a:lnTo>
                <a:lnTo>
                  <a:pt x="975227" y="722007"/>
                </a:lnTo>
                <a:lnTo>
                  <a:pt x="975227" y="722009"/>
                </a:lnTo>
                <a:cubicBezTo>
                  <a:pt x="975227" y="722253"/>
                  <a:pt x="975227" y="722253"/>
                  <a:pt x="975227" y="722497"/>
                </a:cubicBezTo>
                <a:cubicBezTo>
                  <a:pt x="976447" y="725182"/>
                  <a:pt x="980109" y="727379"/>
                  <a:pt x="983770" y="725182"/>
                </a:cubicBezTo>
                <a:close/>
                <a:moveTo>
                  <a:pt x="1015257" y="720788"/>
                </a:moveTo>
                <a:cubicBezTo>
                  <a:pt x="1015013" y="722009"/>
                  <a:pt x="1015746" y="722009"/>
                  <a:pt x="1015746" y="722985"/>
                </a:cubicBezTo>
                <a:lnTo>
                  <a:pt x="1015381" y="723228"/>
                </a:lnTo>
                <a:lnTo>
                  <a:pt x="1015746" y="723228"/>
                </a:lnTo>
                <a:lnTo>
                  <a:pt x="1016667" y="725255"/>
                </a:lnTo>
                <a:lnTo>
                  <a:pt x="1016722" y="725182"/>
                </a:lnTo>
                <a:cubicBezTo>
                  <a:pt x="1017942" y="725182"/>
                  <a:pt x="1018430" y="725914"/>
                  <a:pt x="1019407" y="725182"/>
                </a:cubicBezTo>
                <a:cubicBezTo>
                  <a:pt x="1018430" y="723229"/>
                  <a:pt x="1017942" y="720788"/>
                  <a:pt x="1015257" y="720788"/>
                </a:cubicBezTo>
                <a:close/>
                <a:moveTo>
                  <a:pt x="891750" y="720300"/>
                </a:moveTo>
                <a:cubicBezTo>
                  <a:pt x="891750" y="722253"/>
                  <a:pt x="892726" y="722741"/>
                  <a:pt x="893946" y="723473"/>
                </a:cubicBezTo>
                <a:lnTo>
                  <a:pt x="894092" y="724058"/>
                </a:lnTo>
                <a:lnTo>
                  <a:pt x="896044" y="722106"/>
                </a:lnTo>
                <a:lnTo>
                  <a:pt x="895655" y="722009"/>
                </a:lnTo>
                <a:cubicBezTo>
                  <a:pt x="895655" y="721521"/>
                  <a:pt x="895655" y="721277"/>
                  <a:pt x="895655" y="720788"/>
                </a:cubicBezTo>
                <a:cubicBezTo>
                  <a:pt x="894922" y="720056"/>
                  <a:pt x="893214" y="719324"/>
                  <a:pt x="891750" y="720300"/>
                </a:cubicBezTo>
                <a:close/>
                <a:moveTo>
                  <a:pt x="860750" y="720300"/>
                </a:moveTo>
                <a:cubicBezTo>
                  <a:pt x="861727" y="724450"/>
                  <a:pt x="862947" y="728111"/>
                  <a:pt x="865876" y="730308"/>
                </a:cubicBezTo>
                <a:lnTo>
                  <a:pt x="865877" y="730306"/>
                </a:lnTo>
                <a:lnTo>
                  <a:pt x="866608" y="729331"/>
                </a:lnTo>
                <a:lnTo>
                  <a:pt x="866365" y="729331"/>
                </a:lnTo>
                <a:cubicBezTo>
                  <a:pt x="866852" y="725670"/>
                  <a:pt x="862703" y="723229"/>
                  <a:pt x="860750" y="720300"/>
                </a:cubicBezTo>
                <a:close/>
                <a:moveTo>
                  <a:pt x="902489" y="719812"/>
                </a:moveTo>
                <a:cubicBezTo>
                  <a:pt x="902733" y="722497"/>
                  <a:pt x="904930" y="723717"/>
                  <a:pt x="906639" y="725426"/>
                </a:cubicBezTo>
                <a:lnTo>
                  <a:pt x="906573" y="725623"/>
                </a:lnTo>
                <a:lnTo>
                  <a:pt x="908348" y="725180"/>
                </a:lnTo>
                <a:cubicBezTo>
                  <a:pt x="909324" y="725180"/>
                  <a:pt x="910300" y="724936"/>
                  <a:pt x="910789" y="724692"/>
                </a:cubicBezTo>
                <a:lnTo>
                  <a:pt x="911032" y="724692"/>
                </a:lnTo>
                <a:lnTo>
                  <a:pt x="911032" y="724206"/>
                </a:lnTo>
                <a:cubicBezTo>
                  <a:pt x="908591" y="722253"/>
                  <a:pt x="905418" y="721277"/>
                  <a:pt x="902489" y="719812"/>
                </a:cubicBezTo>
                <a:close/>
                <a:moveTo>
                  <a:pt x="733032" y="719170"/>
                </a:moveTo>
                <a:cubicBezTo>
                  <a:pt x="730836" y="718773"/>
                  <a:pt x="728822" y="718834"/>
                  <a:pt x="726503" y="721031"/>
                </a:cubicBezTo>
                <a:cubicBezTo>
                  <a:pt x="725771" y="728598"/>
                  <a:pt x="727235" y="734456"/>
                  <a:pt x="731141" y="737873"/>
                </a:cubicBezTo>
                <a:cubicBezTo>
                  <a:pt x="731385" y="739094"/>
                  <a:pt x="730408" y="738850"/>
                  <a:pt x="730652" y="740558"/>
                </a:cubicBezTo>
                <a:cubicBezTo>
                  <a:pt x="736266" y="743976"/>
                  <a:pt x="742613" y="737385"/>
                  <a:pt x="746030" y="737141"/>
                </a:cubicBezTo>
                <a:cubicBezTo>
                  <a:pt x="745542" y="737141"/>
                  <a:pt x="745542" y="736409"/>
                  <a:pt x="745542" y="735677"/>
                </a:cubicBezTo>
                <a:cubicBezTo>
                  <a:pt x="748227" y="735677"/>
                  <a:pt x="751400" y="736165"/>
                  <a:pt x="752376" y="734700"/>
                </a:cubicBezTo>
                <a:cubicBezTo>
                  <a:pt x="752376" y="731527"/>
                  <a:pt x="748715" y="732015"/>
                  <a:pt x="749447" y="727866"/>
                </a:cubicBezTo>
                <a:cubicBezTo>
                  <a:pt x="747739" y="727622"/>
                  <a:pt x="748471" y="727622"/>
                  <a:pt x="746762" y="727866"/>
                </a:cubicBezTo>
                <a:cubicBezTo>
                  <a:pt x="745786" y="724449"/>
                  <a:pt x="743589" y="722008"/>
                  <a:pt x="740660" y="720055"/>
                </a:cubicBezTo>
                <a:cubicBezTo>
                  <a:pt x="737609" y="720421"/>
                  <a:pt x="735229" y="719567"/>
                  <a:pt x="733032" y="719170"/>
                </a:cubicBezTo>
                <a:close/>
                <a:moveTo>
                  <a:pt x="1027157" y="718958"/>
                </a:moveTo>
                <a:cubicBezTo>
                  <a:pt x="1024960" y="718775"/>
                  <a:pt x="1022336" y="719324"/>
                  <a:pt x="1020139" y="719812"/>
                </a:cubicBezTo>
                <a:cubicBezTo>
                  <a:pt x="1020871" y="722009"/>
                  <a:pt x="1022092" y="723717"/>
                  <a:pt x="1024045" y="724694"/>
                </a:cubicBezTo>
                <a:cubicBezTo>
                  <a:pt x="1025997" y="723473"/>
                  <a:pt x="1029658" y="723473"/>
                  <a:pt x="1031611" y="722497"/>
                </a:cubicBezTo>
                <a:cubicBezTo>
                  <a:pt x="1031123" y="720056"/>
                  <a:pt x="1029354" y="719141"/>
                  <a:pt x="1027157" y="718958"/>
                </a:cubicBezTo>
                <a:close/>
                <a:moveTo>
                  <a:pt x="975838" y="718744"/>
                </a:moveTo>
                <a:cubicBezTo>
                  <a:pt x="974740" y="718958"/>
                  <a:pt x="973763" y="719690"/>
                  <a:pt x="974251" y="720788"/>
                </a:cubicBezTo>
                <a:lnTo>
                  <a:pt x="975226" y="720788"/>
                </a:lnTo>
                <a:lnTo>
                  <a:pt x="975227" y="720787"/>
                </a:lnTo>
                <a:lnTo>
                  <a:pt x="976936" y="720299"/>
                </a:lnTo>
                <a:lnTo>
                  <a:pt x="978156" y="720055"/>
                </a:lnTo>
                <a:lnTo>
                  <a:pt x="978318" y="720136"/>
                </a:lnTo>
                <a:lnTo>
                  <a:pt x="978156" y="719812"/>
                </a:lnTo>
                <a:cubicBezTo>
                  <a:pt x="978156" y="718835"/>
                  <a:pt x="976936" y="718530"/>
                  <a:pt x="975838" y="718744"/>
                </a:cubicBezTo>
                <a:close/>
                <a:moveTo>
                  <a:pt x="1269596" y="718347"/>
                </a:moveTo>
                <a:lnTo>
                  <a:pt x="1271254" y="722848"/>
                </a:lnTo>
                <a:lnTo>
                  <a:pt x="1271793" y="722740"/>
                </a:lnTo>
                <a:lnTo>
                  <a:pt x="1272281" y="722496"/>
                </a:lnTo>
                <a:close/>
                <a:moveTo>
                  <a:pt x="1175378" y="718103"/>
                </a:moveTo>
                <a:cubicBezTo>
                  <a:pt x="1175622" y="719812"/>
                  <a:pt x="1176843" y="719080"/>
                  <a:pt x="1178307" y="719080"/>
                </a:cubicBezTo>
                <a:lnTo>
                  <a:pt x="1178307" y="718834"/>
                </a:lnTo>
                <a:lnTo>
                  <a:pt x="1177759" y="718103"/>
                </a:lnTo>
                <a:close/>
                <a:moveTo>
                  <a:pt x="940567" y="717859"/>
                </a:moveTo>
                <a:cubicBezTo>
                  <a:pt x="939834" y="718836"/>
                  <a:pt x="937638" y="719324"/>
                  <a:pt x="936173" y="719812"/>
                </a:cubicBezTo>
                <a:lnTo>
                  <a:pt x="935735" y="720689"/>
                </a:lnTo>
                <a:lnTo>
                  <a:pt x="935930" y="720787"/>
                </a:lnTo>
                <a:lnTo>
                  <a:pt x="936099" y="721632"/>
                </a:lnTo>
                <a:lnTo>
                  <a:pt x="936173" y="721521"/>
                </a:lnTo>
                <a:lnTo>
                  <a:pt x="937558" y="724980"/>
                </a:lnTo>
                <a:lnTo>
                  <a:pt x="935441" y="725182"/>
                </a:lnTo>
                <a:cubicBezTo>
                  <a:pt x="935441" y="722985"/>
                  <a:pt x="936906" y="725182"/>
                  <a:pt x="937638" y="725182"/>
                </a:cubicBezTo>
                <a:lnTo>
                  <a:pt x="937558" y="724980"/>
                </a:lnTo>
                <a:lnTo>
                  <a:pt x="945692" y="724206"/>
                </a:lnTo>
                <a:cubicBezTo>
                  <a:pt x="944228" y="721521"/>
                  <a:pt x="943252" y="718592"/>
                  <a:pt x="940567" y="717859"/>
                </a:cubicBezTo>
                <a:close/>
                <a:moveTo>
                  <a:pt x="639852" y="717859"/>
                </a:moveTo>
                <a:cubicBezTo>
                  <a:pt x="639852" y="718347"/>
                  <a:pt x="639119" y="718347"/>
                  <a:pt x="639119" y="718592"/>
                </a:cubicBezTo>
                <a:cubicBezTo>
                  <a:pt x="639852" y="718836"/>
                  <a:pt x="639852" y="719324"/>
                  <a:pt x="640828" y="719324"/>
                </a:cubicBezTo>
                <a:cubicBezTo>
                  <a:pt x="640828" y="718347"/>
                  <a:pt x="640340" y="717859"/>
                  <a:pt x="639852" y="717859"/>
                </a:cubicBezTo>
                <a:close/>
                <a:moveTo>
                  <a:pt x="1199055" y="717371"/>
                </a:moveTo>
                <a:cubicBezTo>
                  <a:pt x="1198567" y="718347"/>
                  <a:pt x="1199543" y="721277"/>
                  <a:pt x="1200275" y="722497"/>
                </a:cubicBezTo>
                <a:cubicBezTo>
                  <a:pt x="1204669" y="723229"/>
                  <a:pt x="1206133" y="721277"/>
                  <a:pt x="1208330" y="720300"/>
                </a:cubicBezTo>
                <a:lnTo>
                  <a:pt x="1209062" y="720395"/>
                </a:lnTo>
                <a:lnTo>
                  <a:pt x="1209062" y="720788"/>
                </a:lnTo>
                <a:lnTo>
                  <a:pt x="1210569" y="720592"/>
                </a:lnTo>
                <a:lnTo>
                  <a:pt x="1215614" y="721250"/>
                </a:lnTo>
                <a:lnTo>
                  <a:pt x="1217849" y="722009"/>
                </a:lnTo>
                <a:lnTo>
                  <a:pt x="1218530" y="721630"/>
                </a:lnTo>
                <a:lnTo>
                  <a:pt x="1225172" y="722497"/>
                </a:lnTo>
                <a:cubicBezTo>
                  <a:pt x="1223463" y="721765"/>
                  <a:pt x="1221755" y="721277"/>
                  <a:pt x="1220046" y="720788"/>
                </a:cubicBezTo>
                <a:lnTo>
                  <a:pt x="1218530" y="721630"/>
                </a:lnTo>
                <a:lnTo>
                  <a:pt x="1215614" y="721250"/>
                </a:lnTo>
                <a:lnTo>
                  <a:pt x="1212815" y="720300"/>
                </a:lnTo>
                <a:lnTo>
                  <a:pt x="1210569" y="720592"/>
                </a:lnTo>
                <a:lnTo>
                  <a:pt x="1209062" y="720395"/>
                </a:lnTo>
                <a:lnTo>
                  <a:pt x="1209062" y="718592"/>
                </a:lnTo>
                <a:cubicBezTo>
                  <a:pt x="1204424" y="718836"/>
                  <a:pt x="1201496" y="717371"/>
                  <a:pt x="1199055" y="717371"/>
                </a:cubicBezTo>
                <a:close/>
                <a:moveTo>
                  <a:pt x="1012816" y="717371"/>
                </a:moveTo>
                <a:cubicBezTo>
                  <a:pt x="1012816" y="717615"/>
                  <a:pt x="1012816" y="717859"/>
                  <a:pt x="1012816" y="718347"/>
                </a:cubicBezTo>
                <a:cubicBezTo>
                  <a:pt x="1013061" y="718347"/>
                  <a:pt x="1013549" y="718347"/>
                  <a:pt x="1013793" y="718347"/>
                </a:cubicBezTo>
                <a:cubicBezTo>
                  <a:pt x="1013793" y="717859"/>
                  <a:pt x="1013793" y="717615"/>
                  <a:pt x="1013793" y="717371"/>
                </a:cubicBezTo>
                <a:cubicBezTo>
                  <a:pt x="1013549" y="717371"/>
                  <a:pt x="1013061" y="717371"/>
                  <a:pt x="1012816" y="717371"/>
                </a:cubicBezTo>
                <a:close/>
                <a:moveTo>
                  <a:pt x="988896" y="717371"/>
                </a:moveTo>
                <a:cubicBezTo>
                  <a:pt x="987431" y="718103"/>
                  <a:pt x="984991" y="718347"/>
                  <a:pt x="983282" y="719324"/>
                </a:cubicBezTo>
                <a:cubicBezTo>
                  <a:pt x="983282" y="722009"/>
                  <a:pt x="985967" y="721765"/>
                  <a:pt x="985967" y="724206"/>
                </a:cubicBezTo>
                <a:cubicBezTo>
                  <a:pt x="988164" y="724450"/>
                  <a:pt x="988896" y="723473"/>
                  <a:pt x="991093" y="723473"/>
                </a:cubicBezTo>
                <a:cubicBezTo>
                  <a:pt x="990361" y="722009"/>
                  <a:pt x="990848" y="718836"/>
                  <a:pt x="988896" y="717371"/>
                </a:cubicBezTo>
                <a:close/>
                <a:moveTo>
                  <a:pt x="1126317" y="716395"/>
                </a:moveTo>
                <a:cubicBezTo>
                  <a:pt x="1119971" y="714930"/>
                  <a:pt x="1115089" y="718103"/>
                  <a:pt x="1112404" y="722009"/>
                </a:cubicBezTo>
                <a:cubicBezTo>
                  <a:pt x="1113624" y="722985"/>
                  <a:pt x="1115089" y="721277"/>
                  <a:pt x="1116797" y="721277"/>
                </a:cubicBezTo>
                <a:cubicBezTo>
                  <a:pt x="1116065" y="725182"/>
                  <a:pt x="1124364" y="722985"/>
                  <a:pt x="1125829" y="720788"/>
                </a:cubicBezTo>
                <a:cubicBezTo>
                  <a:pt x="1124853" y="718347"/>
                  <a:pt x="1126073" y="718592"/>
                  <a:pt x="1126317" y="716395"/>
                </a:cubicBezTo>
                <a:close/>
                <a:moveTo>
                  <a:pt x="1384317" y="716394"/>
                </a:moveTo>
                <a:lnTo>
                  <a:pt x="1384121" y="716492"/>
                </a:lnTo>
                <a:lnTo>
                  <a:pt x="1384317" y="716639"/>
                </a:lnTo>
                <a:lnTo>
                  <a:pt x="1384317" y="716883"/>
                </a:lnTo>
                <a:lnTo>
                  <a:pt x="1384500" y="717249"/>
                </a:lnTo>
                <a:lnTo>
                  <a:pt x="1385049" y="719080"/>
                </a:lnTo>
                <a:lnTo>
                  <a:pt x="1385049" y="719568"/>
                </a:lnTo>
                <a:lnTo>
                  <a:pt x="1385050" y="719567"/>
                </a:lnTo>
                <a:lnTo>
                  <a:pt x="1385680" y="719409"/>
                </a:lnTo>
                <a:lnTo>
                  <a:pt x="1385537" y="719324"/>
                </a:lnTo>
                <a:lnTo>
                  <a:pt x="1384500" y="717249"/>
                </a:lnTo>
                <a:lnTo>
                  <a:pt x="1384317" y="716639"/>
                </a:lnTo>
                <a:close/>
                <a:moveTo>
                  <a:pt x="878813" y="716151"/>
                </a:moveTo>
                <a:lnTo>
                  <a:pt x="878813" y="716394"/>
                </a:lnTo>
                <a:lnTo>
                  <a:pt x="877437" y="717253"/>
                </a:lnTo>
                <a:lnTo>
                  <a:pt x="883206" y="725426"/>
                </a:lnTo>
                <a:cubicBezTo>
                  <a:pt x="883938" y="722009"/>
                  <a:pt x="881010" y="718103"/>
                  <a:pt x="878813" y="716151"/>
                </a:cubicBezTo>
                <a:close/>
                <a:moveTo>
                  <a:pt x="1089216" y="715663"/>
                </a:moveTo>
                <a:lnTo>
                  <a:pt x="1088618" y="715862"/>
                </a:lnTo>
                <a:lnTo>
                  <a:pt x="1088972" y="716393"/>
                </a:lnTo>
                <a:lnTo>
                  <a:pt x="1089460" y="717614"/>
                </a:lnTo>
                <a:lnTo>
                  <a:pt x="1089460" y="718103"/>
                </a:lnTo>
                <a:lnTo>
                  <a:pt x="1090192" y="717615"/>
                </a:lnTo>
                <a:lnTo>
                  <a:pt x="1093344" y="718876"/>
                </a:lnTo>
                <a:lnTo>
                  <a:pt x="1092389" y="717126"/>
                </a:lnTo>
                <a:lnTo>
                  <a:pt x="1091554" y="715663"/>
                </a:lnTo>
                <a:close/>
                <a:moveTo>
                  <a:pt x="1083571" y="715480"/>
                </a:moveTo>
                <a:cubicBezTo>
                  <a:pt x="1082259" y="715724"/>
                  <a:pt x="1080917" y="716273"/>
                  <a:pt x="1078720" y="716151"/>
                </a:cubicBezTo>
                <a:cubicBezTo>
                  <a:pt x="1079208" y="717493"/>
                  <a:pt x="1081161" y="718042"/>
                  <a:pt x="1083266" y="718164"/>
                </a:cubicBezTo>
                <a:lnTo>
                  <a:pt x="1088032" y="717685"/>
                </a:lnTo>
                <a:lnTo>
                  <a:pt x="1087507" y="716637"/>
                </a:lnTo>
                <a:lnTo>
                  <a:pt x="1087507" y="716457"/>
                </a:lnTo>
                <a:close/>
                <a:moveTo>
                  <a:pt x="999636" y="715174"/>
                </a:moveTo>
                <a:cubicBezTo>
                  <a:pt x="999147" y="716639"/>
                  <a:pt x="997195" y="716395"/>
                  <a:pt x="997439" y="718592"/>
                </a:cubicBezTo>
                <a:cubicBezTo>
                  <a:pt x="999636" y="722985"/>
                  <a:pt x="1006958" y="721032"/>
                  <a:pt x="1009399" y="718347"/>
                </a:cubicBezTo>
                <a:cubicBezTo>
                  <a:pt x="1006958" y="715907"/>
                  <a:pt x="1002565" y="718836"/>
                  <a:pt x="1000124" y="716151"/>
                </a:cubicBezTo>
                <a:cubicBezTo>
                  <a:pt x="1000368" y="716395"/>
                  <a:pt x="1000856" y="714442"/>
                  <a:pt x="999636" y="715174"/>
                </a:cubicBezTo>
                <a:close/>
                <a:moveTo>
                  <a:pt x="899804" y="715174"/>
                </a:moveTo>
                <a:cubicBezTo>
                  <a:pt x="899804" y="715907"/>
                  <a:pt x="900048" y="716151"/>
                  <a:pt x="900293" y="716639"/>
                </a:cubicBezTo>
                <a:cubicBezTo>
                  <a:pt x="901757" y="716883"/>
                  <a:pt x="902489" y="715907"/>
                  <a:pt x="902977" y="715174"/>
                </a:cubicBezTo>
                <a:cubicBezTo>
                  <a:pt x="901757" y="714442"/>
                  <a:pt x="901269" y="714930"/>
                  <a:pt x="899804" y="715174"/>
                </a:cubicBezTo>
                <a:close/>
                <a:moveTo>
                  <a:pt x="117018" y="715174"/>
                </a:moveTo>
                <a:cubicBezTo>
                  <a:pt x="117018" y="717371"/>
                  <a:pt x="114089" y="718103"/>
                  <a:pt x="116041" y="720300"/>
                </a:cubicBezTo>
                <a:cubicBezTo>
                  <a:pt x="121167" y="718592"/>
                  <a:pt x="125317" y="719324"/>
                  <a:pt x="131175" y="718347"/>
                </a:cubicBezTo>
                <a:cubicBezTo>
                  <a:pt x="127758" y="717371"/>
                  <a:pt x="121167" y="716395"/>
                  <a:pt x="117018" y="715174"/>
                </a:cubicBezTo>
                <a:close/>
                <a:moveTo>
                  <a:pt x="948377" y="714686"/>
                </a:moveTo>
                <a:cubicBezTo>
                  <a:pt x="948377" y="715418"/>
                  <a:pt x="946913" y="715174"/>
                  <a:pt x="947157" y="716395"/>
                </a:cubicBezTo>
                <a:cubicBezTo>
                  <a:pt x="947401" y="719812"/>
                  <a:pt x="951551" y="724694"/>
                  <a:pt x="954480" y="720788"/>
                </a:cubicBezTo>
                <a:cubicBezTo>
                  <a:pt x="952039" y="719324"/>
                  <a:pt x="950574" y="716395"/>
                  <a:pt x="948377" y="714686"/>
                </a:cubicBezTo>
                <a:close/>
                <a:moveTo>
                  <a:pt x="1052115" y="714382"/>
                </a:moveTo>
                <a:lnTo>
                  <a:pt x="1049125" y="715510"/>
                </a:lnTo>
                <a:cubicBezTo>
                  <a:pt x="1049674" y="715723"/>
                  <a:pt x="1051382" y="715662"/>
                  <a:pt x="1052602" y="715174"/>
                </a:cubicBezTo>
                <a:lnTo>
                  <a:pt x="1052603" y="715173"/>
                </a:lnTo>
                <a:lnTo>
                  <a:pt x="1052115" y="714440"/>
                </a:lnTo>
                <a:close/>
                <a:moveTo>
                  <a:pt x="615198" y="713952"/>
                </a:moveTo>
                <a:lnTo>
                  <a:pt x="615199" y="713954"/>
                </a:lnTo>
                <a:cubicBezTo>
                  <a:pt x="614955" y="713954"/>
                  <a:pt x="614711" y="713954"/>
                  <a:pt x="614223" y="713954"/>
                </a:cubicBezTo>
                <a:cubicBezTo>
                  <a:pt x="614223" y="713954"/>
                  <a:pt x="614223" y="714686"/>
                  <a:pt x="614223" y="714930"/>
                </a:cubicBezTo>
                <a:cubicBezTo>
                  <a:pt x="614955" y="714930"/>
                  <a:pt x="614955" y="714930"/>
                  <a:pt x="615199" y="714930"/>
                </a:cubicBezTo>
                <a:lnTo>
                  <a:pt x="615758" y="714511"/>
                </a:lnTo>
                <a:lnTo>
                  <a:pt x="615199" y="713953"/>
                </a:lnTo>
                <a:close/>
                <a:moveTo>
                  <a:pt x="1106057" y="713710"/>
                </a:moveTo>
                <a:lnTo>
                  <a:pt x="1106057" y="714648"/>
                </a:lnTo>
                <a:lnTo>
                  <a:pt x="1107012" y="716012"/>
                </a:lnTo>
                <a:lnTo>
                  <a:pt x="1111428" y="719324"/>
                </a:lnTo>
                <a:cubicBezTo>
                  <a:pt x="1111428" y="716639"/>
                  <a:pt x="1114845" y="717127"/>
                  <a:pt x="1115089" y="714686"/>
                </a:cubicBezTo>
                <a:cubicBezTo>
                  <a:pt x="1112160" y="713466"/>
                  <a:pt x="1110207" y="714198"/>
                  <a:pt x="1106057" y="713710"/>
                </a:cubicBezTo>
                <a:close/>
                <a:moveTo>
                  <a:pt x="1382852" y="713466"/>
                </a:moveTo>
                <a:cubicBezTo>
                  <a:pt x="1382852" y="713954"/>
                  <a:pt x="1382852" y="714442"/>
                  <a:pt x="1382852" y="715174"/>
                </a:cubicBezTo>
                <a:lnTo>
                  <a:pt x="1383200" y="715697"/>
                </a:lnTo>
                <a:lnTo>
                  <a:pt x="1383340" y="715417"/>
                </a:lnTo>
                <a:lnTo>
                  <a:pt x="1383828" y="715173"/>
                </a:lnTo>
                <a:lnTo>
                  <a:pt x="1384317" y="713466"/>
                </a:lnTo>
                <a:cubicBezTo>
                  <a:pt x="1383828" y="713466"/>
                  <a:pt x="1383340" y="713466"/>
                  <a:pt x="1382852" y="713466"/>
                </a:cubicBezTo>
                <a:close/>
                <a:moveTo>
                  <a:pt x="1177575" y="713222"/>
                </a:moveTo>
                <a:cubicBezTo>
                  <a:pt x="1177575" y="714930"/>
                  <a:pt x="1178551" y="715418"/>
                  <a:pt x="1178551" y="717127"/>
                </a:cubicBezTo>
                <a:lnTo>
                  <a:pt x="1178455" y="717175"/>
                </a:lnTo>
                <a:lnTo>
                  <a:pt x="1179040" y="718347"/>
                </a:lnTo>
                <a:lnTo>
                  <a:pt x="1179040" y="718347"/>
                </a:lnTo>
                <a:lnTo>
                  <a:pt x="1183677" y="719568"/>
                </a:lnTo>
                <a:cubicBezTo>
                  <a:pt x="1184897" y="718347"/>
                  <a:pt x="1186606" y="717127"/>
                  <a:pt x="1186606" y="714930"/>
                </a:cubicBezTo>
                <a:cubicBezTo>
                  <a:pt x="1183677" y="714686"/>
                  <a:pt x="1179284" y="712978"/>
                  <a:pt x="1177575" y="713222"/>
                </a:cubicBezTo>
                <a:close/>
                <a:moveTo>
                  <a:pt x="958385" y="712977"/>
                </a:moveTo>
                <a:cubicBezTo>
                  <a:pt x="956555" y="711513"/>
                  <a:pt x="954358" y="711269"/>
                  <a:pt x="952283" y="713954"/>
                </a:cubicBezTo>
                <a:cubicBezTo>
                  <a:pt x="955212" y="715907"/>
                  <a:pt x="956920" y="722985"/>
                  <a:pt x="962291" y="719324"/>
                </a:cubicBezTo>
                <a:cubicBezTo>
                  <a:pt x="961681" y="717127"/>
                  <a:pt x="960216" y="714442"/>
                  <a:pt x="958385" y="712977"/>
                </a:cubicBezTo>
                <a:close/>
                <a:moveTo>
                  <a:pt x="1099651" y="712917"/>
                </a:moveTo>
                <a:cubicBezTo>
                  <a:pt x="1097576" y="712795"/>
                  <a:pt x="1095196" y="713222"/>
                  <a:pt x="1092633" y="713466"/>
                </a:cubicBezTo>
                <a:cubicBezTo>
                  <a:pt x="1092633" y="713954"/>
                  <a:pt x="1092633" y="714442"/>
                  <a:pt x="1092633" y="715174"/>
                </a:cubicBezTo>
                <a:lnTo>
                  <a:pt x="1092195" y="715028"/>
                </a:lnTo>
                <a:lnTo>
                  <a:pt x="1093122" y="716882"/>
                </a:lnTo>
                <a:lnTo>
                  <a:pt x="1094537" y="719307"/>
                </a:lnTo>
                <a:lnTo>
                  <a:pt x="1094586" y="719324"/>
                </a:lnTo>
                <a:lnTo>
                  <a:pt x="1094342" y="718592"/>
                </a:lnTo>
                <a:cubicBezTo>
                  <a:pt x="1098003" y="720056"/>
                  <a:pt x="1105081" y="722253"/>
                  <a:pt x="1108498" y="720300"/>
                </a:cubicBezTo>
                <a:cubicBezTo>
                  <a:pt x="1107034" y="719568"/>
                  <a:pt x="1106546" y="718103"/>
                  <a:pt x="1105081" y="717371"/>
                </a:cubicBezTo>
                <a:cubicBezTo>
                  <a:pt x="1105570" y="716883"/>
                  <a:pt x="1105813" y="716395"/>
                  <a:pt x="1106057" y="716395"/>
                </a:cubicBezTo>
                <a:lnTo>
                  <a:pt x="1106790" y="716639"/>
                </a:lnTo>
                <a:lnTo>
                  <a:pt x="1106790" y="716638"/>
                </a:lnTo>
                <a:lnTo>
                  <a:pt x="1106546" y="716394"/>
                </a:lnTo>
                <a:lnTo>
                  <a:pt x="1105478" y="714898"/>
                </a:lnTo>
                <a:lnTo>
                  <a:pt x="1105570" y="715174"/>
                </a:lnTo>
                <a:cubicBezTo>
                  <a:pt x="1105326" y="715174"/>
                  <a:pt x="1104837" y="715663"/>
                  <a:pt x="1104837" y="715663"/>
                </a:cubicBezTo>
                <a:cubicBezTo>
                  <a:pt x="1103495" y="713710"/>
                  <a:pt x="1101725" y="713039"/>
                  <a:pt x="1099651" y="712917"/>
                </a:cubicBezTo>
                <a:close/>
                <a:moveTo>
                  <a:pt x="910148" y="712834"/>
                </a:moveTo>
                <a:lnTo>
                  <a:pt x="909242" y="713438"/>
                </a:lnTo>
                <a:lnTo>
                  <a:pt x="909324" y="713466"/>
                </a:lnTo>
                <a:cubicBezTo>
                  <a:pt x="912008" y="716151"/>
                  <a:pt x="913961" y="719568"/>
                  <a:pt x="917867" y="721277"/>
                </a:cubicBezTo>
                <a:close/>
                <a:moveTo>
                  <a:pt x="937149" y="712734"/>
                </a:moveTo>
                <a:cubicBezTo>
                  <a:pt x="937393" y="713954"/>
                  <a:pt x="935685" y="715663"/>
                  <a:pt x="937638" y="716395"/>
                </a:cubicBezTo>
                <a:cubicBezTo>
                  <a:pt x="938126" y="715418"/>
                  <a:pt x="939590" y="715663"/>
                  <a:pt x="939834" y="714198"/>
                </a:cubicBezTo>
                <a:cubicBezTo>
                  <a:pt x="938370" y="714198"/>
                  <a:pt x="938858" y="712734"/>
                  <a:pt x="937149" y="712734"/>
                </a:cubicBezTo>
                <a:close/>
                <a:moveTo>
                  <a:pt x="1019164" y="712297"/>
                </a:moveTo>
                <a:lnTo>
                  <a:pt x="1019164" y="712733"/>
                </a:lnTo>
                <a:lnTo>
                  <a:pt x="1017211" y="713465"/>
                </a:lnTo>
                <a:lnTo>
                  <a:pt x="1016636" y="713695"/>
                </a:lnTo>
                <a:lnTo>
                  <a:pt x="1017210" y="715418"/>
                </a:lnTo>
                <a:cubicBezTo>
                  <a:pt x="1017942" y="713709"/>
                  <a:pt x="1019651" y="713771"/>
                  <a:pt x="1021390" y="713954"/>
                </a:cubicBezTo>
                <a:lnTo>
                  <a:pt x="1025304" y="713297"/>
                </a:lnTo>
                <a:lnTo>
                  <a:pt x="1025265" y="713221"/>
                </a:lnTo>
                <a:lnTo>
                  <a:pt x="1024777" y="712976"/>
                </a:lnTo>
                <a:lnTo>
                  <a:pt x="1024777" y="712699"/>
                </a:lnTo>
                <a:close/>
                <a:moveTo>
                  <a:pt x="984346" y="712118"/>
                </a:moveTo>
                <a:lnTo>
                  <a:pt x="983527" y="712733"/>
                </a:lnTo>
                <a:lnTo>
                  <a:pt x="983108" y="712984"/>
                </a:lnTo>
                <a:lnTo>
                  <a:pt x="988164" y="713466"/>
                </a:lnTo>
                <a:close/>
                <a:moveTo>
                  <a:pt x="1062122" y="711757"/>
                </a:moveTo>
                <a:cubicBezTo>
                  <a:pt x="1061145" y="711025"/>
                  <a:pt x="1057973" y="712489"/>
                  <a:pt x="1056264" y="712734"/>
                </a:cubicBezTo>
                <a:cubicBezTo>
                  <a:pt x="1055287" y="712489"/>
                  <a:pt x="1053579" y="710781"/>
                  <a:pt x="1053335" y="712734"/>
                </a:cubicBezTo>
                <a:lnTo>
                  <a:pt x="1053011" y="713220"/>
                </a:lnTo>
                <a:lnTo>
                  <a:pt x="1053579" y="713220"/>
                </a:lnTo>
                <a:lnTo>
                  <a:pt x="1053977" y="714014"/>
                </a:lnTo>
                <a:lnTo>
                  <a:pt x="1054067" y="713954"/>
                </a:lnTo>
                <a:cubicBezTo>
                  <a:pt x="1054799" y="714442"/>
                  <a:pt x="1055776" y="714686"/>
                  <a:pt x="1055776" y="716151"/>
                </a:cubicBezTo>
                <a:cubicBezTo>
                  <a:pt x="1059681" y="716151"/>
                  <a:pt x="1063342" y="717127"/>
                  <a:pt x="1066027" y="715174"/>
                </a:cubicBezTo>
                <a:cubicBezTo>
                  <a:pt x="1063831" y="714930"/>
                  <a:pt x="1064319" y="712001"/>
                  <a:pt x="1062122" y="711757"/>
                </a:cubicBezTo>
                <a:close/>
                <a:moveTo>
                  <a:pt x="883938" y="711757"/>
                </a:moveTo>
                <a:cubicBezTo>
                  <a:pt x="885403" y="714198"/>
                  <a:pt x="887844" y="718836"/>
                  <a:pt x="891505" y="717615"/>
                </a:cubicBezTo>
                <a:cubicBezTo>
                  <a:pt x="889553" y="715663"/>
                  <a:pt x="886379" y="711513"/>
                  <a:pt x="883938" y="711757"/>
                </a:cubicBezTo>
                <a:close/>
                <a:moveTo>
                  <a:pt x="851475" y="711757"/>
                </a:moveTo>
                <a:lnTo>
                  <a:pt x="850657" y="712439"/>
                </a:lnTo>
                <a:lnTo>
                  <a:pt x="853672" y="716151"/>
                </a:lnTo>
                <a:cubicBezTo>
                  <a:pt x="853428" y="714198"/>
                  <a:pt x="852695" y="712734"/>
                  <a:pt x="851475" y="711757"/>
                </a:cubicBezTo>
                <a:close/>
                <a:moveTo>
                  <a:pt x="897852" y="711269"/>
                </a:moveTo>
                <a:cubicBezTo>
                  <a:pt x="897363" y="712978"/>
                  <a:pt x="896387" y="710781"/>
                  <a:pt x="895655" y="711757"/>
                </a:cubicBezTo>
                <a:cubicBezTo>
                  <a:pt x="895411" y="715174"/>
                  <a:pt x="899316" y="712001"/>
                  <a:pt x="897852" y="711269"/>
                </a:cubicBezTo>
                <a:close/>
                <a:moveTo>
                  <a:pt x="907615" y="711025"/>
                </a:moveTo>
                <a:cubicBezTo>
                  <a:pt x="907615" y="711757"/>
                  <a:pt x="908347" y="712489"/>
                  <a:pt x="908836" y="712489"/>
                </a:cubicBezTo>
                <a:lnTo>
                  <a:pt x="908799" y="712601"/>
                </a:lnTo>
                <a:lnTo>
                  <a:pt x="909699" y="711851"/>
                </a:lnTo>
                <a:lnTo>
                  <a:pt x="909324" y="711757"/>
                </a:lnTo>
                <a:cubicBezTo>
                  <a:pt x="909080" y="711269"/>
                  <a:pt x="908836" y="710781"/>
                  <a:pt x="907615" y="711025"/>
                </a:cubicBezTo>
                <a:close/>
                <a:moveTo>
                  <a:pt x="1017942" y="710781"/>
                </a:moveTo>
                <a:cubicBezTo>
                  <a:pt x="1017942" y="708828"/>
                  <a:pt x="1013305" y="710293"/>
                  <a:pt x="1013793" y="711757"/>
                </a:cubicBezTo>
                <a:cubicBezTo>
                  <a:pt x="1014281" y="711757"/>
                  <a:pt x="1015013" y="711757"/>
                  <a:pt x="1015990" y="711757"/>
                </a:cubicBezTo>
                <a:lnTo>
                  <a:pt x="1015816" y="712454"/>
                </a:lnTo>
                <a:lnTo>
                  <a:pt x="1016723" y="712000"/>
                </a:lnTo>
                <a:lnTo>
                  <a:pt x="1018187" y="711268"/>
                </a:lnTo>
                <a:lnTo>
                  <a:pt x="1018510" y="711348"/>
                </a:lnTo>
                <a:close/>
                <a:moveTo>
                  <a:pt x="1159208" y="710598"/>
                </a:moveTo>
                <a:cubicBezTo>
                  <a:pt x="1156218" y="711330"/>
                  <a:pt x="1153289" y="713710"/>
                  <a:pt x="1152190" y="716395"/>
                </a:cubicBezTo>
                <a:cubicBezTo>
                  <a:pt x="1153410" y="717127"/>
                  <a:pt x="1156095" y="716639"/>
                  <a:pt x="1157804" y="716883"/>
                </a:cubicBezTo>
                <a:cubicBezTo>
                  <a:pt x="1159757" y="715418"/>
                  <a:pt x="1158536" y="714198"/>
                  <a:pt x="1160733" y="712978"/>
                </a:cubicBezTo>
                <a:cubicBezTo>
                  <a:pt x="1163174" y="712734"/>
                  <a:pt x="1163906" y="713954"/>
                  <a:pt x="1166591" y="714686"/>
                </a:cubicBezTo>
                <a:cubicBezTo>
                  <a:pt x="1165249" y="710780"/>
                  <a:pt x="1162198" y="709865"/>
                  <a:pt x="1159208" y="710598"/>
                </a:cubicBezTo>
                <a:close/>
                <a:moveTo>
                  <a:pt x="1197834" y="710049"/>
                </a:moveTo>
                <a:cubicBezTo>
                  <a:pt x="1197346" y="710049"/>
                  <a:pt x="1196858" y="710293"/>
                  <a:pt x="1196370" y="711025"/>
                </a:cubicBezTo>
                <a:lnTo>
                  <a:pt x="1213752" y="714957"/>
                </a:lnTo>
                <a:lnTo>
                  <a:pt x="1214188" y="715174"/>
                </a:lnTo>
                <a:lnTo>
                  <a:pt x="1214871" y="715210"/>
                </a:lnTo>
                <a:lnTo>
                  <a:pt x="1216873" y="715663"/>
                </a:lnTo>
                <a:cubicBezTo>
                  <a:pt x="1219070" y="716395"/>
                  <a:pt x="1222243" y="718347"/>
                  <a:pt x="1223463" y="715663"/>
                </a:cubicBezTo>
                <a:lnTo>
                  <a:pt x="1214871" y="715210"/>
                </a:lnTo>
                <a:lnTo>
                  <a:pt x="1213752" y="714957"/>
                </a:lnTo>
                <a:lnTo>
                  <a:pt x="1207018" y="711605"/>
                </a:lnTo>
                <a:cubicBezTo>
                  <a:pt x="1203936" y="711086"/>
                  <a:pt x="1200519" y="710903"/>
                  <a:pt x="1197834" y="710049"/>
                </a:cubicBezTo>
                <a:close/>
                <a:moveTo>
                  <a:pt x="1069564" y="710020"/>
                </a:moveTo>
                <a:lnTo>
                  <a:pt x="1069201" y="710293"/>
                </a:lnTo>
                <a:cubicBezTo>
                  <a:pt x="1068468" y="709316"/>
                  <a:pt x="1065295" y="709560"/>
                  <a:pt x="1065051" y="710781"/>
                </a:cubicBezTo>
                <a:cubicBezTo>
                  <a:pt x="1067004" y="711269"/>
                  <a:pt x="1068957" y="717127"/>
                  <a:pt x="1071397" y="713710"/>
                </a:cubicBezTo>
                <a:lnTo>
                  <a:pt x="1071539" y="713745"/>
                </a:lnTo>
                <a:lnTo>
                  <a:pt x="1070910" y="712488"/>
                </a:lnTo>
                <a:close/>
                <a:moveTo>
                  <a:pt x="1127049" y="709804"/>
                </a:moveTo>
                <a:cubicBezTo>
                  <a:pt x="1127049" y="710781"/>
                  <a:pt x="1125096" y="710293"/>
                  <a:pt x="1125584" y="711757"/>
                </a:cubicBezTo>
                <a:cubicBezTo>
                  <a:pt x="1126317" y="712734"/>
                  <a:pt x="1126805" y="712001"/>
                  <a:pt x="1128025" y="711757"/>
                </a:cubicBezTo>
                <a:cubicBezTo>
                  <a:pt x="1128270" y="710781"/>
                  <a:pt x="1128025" y="709804"/>
                  <a:pt x="1127049" y="709804"/>
                </a:cubicBezTo>
                <a:close/>
                <a:moveTo>
                  <a:pt x="1181097" y="709001"/>
                </a:moveTo>
                <a:lnTo>
                  <a:pt x="1180992" y="709316"/>
                </a:lnTo>
                <a:cubicBezTo>
                  <a:pt x="1180260" y="709316"/>
                  <a:pt x="1179772" y="709560"/>
                  <a:pt x="1179284" y="710293"/>
                </a:cubicBezTo>
                <a:lnTo>
                  <a:pt x="1182378" y="710293"/>
                </a:lnTo>
                <a:lnTo>
                  <a:pt x="1181969" y="710048"/>
                </a:lnTo>
                <a:close/>
                <a:moveTo>
                  <a:pt x="849034" y="708828"/>
                </a:moveTo>
                <a:cubicBezTo>
                  <a:pt x="848302" y="710781"/>
                  <a:pt x="849522" y="710537"/>
                  <a:pt x="850010" y="711757"/>
                </a:cubicBezTo>
                <a:lnTo>
                  <a:pt x="849842" y="712261"/>
                </a:lnTo>
                <a:lnTo>
                  <a:pt x="851231" y="711269"/>
                </a:lnTo>
                <a:close/>
                <a:moveTo>
                  <a:pt x="976447" y="708808"/>
                </a:moveTo>
                <a:lnTo>
                  <a:pt x="976447" y="711025"/>
                </a:lnTo>
                <a:lnTo>
                  <a:pt x="976082" y="711390"/>
                </a:lnTo>
                <a:lnTo>
                  <a:pt x="976448" y="711756"/>
                </a:lnTo>
                <a:lnTo>
                  <a:pt x="976692" y="712000"/>
                </a:lnTo>
                <a:lnTo>
                  <a:pt x="976692" y="712489"/>
                </a:lnTo>
                <a:lnTo>
                  <a:pt x="976936" y="711513"/>
                </a:lnTo>
                <a:cubicBezTo>
                  <a:pt x="978156" y="713710"/>
                  <a:pt x="980597" y="713222"/>
                  <a:pt x="982550" y="712001"/>
                </a:cubicBezTo>
                <a:lnTo>
                  <a:pt x="982475" y="712226"/>
                </a:lnTo>
                <a:lnTo>
                  <a:pt x="983038" y="711756"/>
                </a:lnTo>
                <a:lnTo>
                  <a:pt x="984014" y="711268"/>
                </a:lnTo>
                <a:lnTo>
                  <a:pt x="984255" y="711268"/>
                </a:lnTo>
                <a:lnTo>
                  <a:pt x="984193" y="711247"/>
                </a:lnTo>
                <a:lnTo>
                  <a:pt x="978888" y="709559"/>
                </a:lnTo>
                <a:close/>
                <a:moveTo>
                  <a:pt x="916158" y="708340"/>
                </a:moveTo>
                <a:cubicBezTo>
                  <a:pt x="917623" y="712978"/>
                  <a:pt x="919575" y="716883"/>
                  <a:pt x="921284" y="720788"/>
                </a:cubicBezTo>
                <a:cubicBezTo>
                  <a:pt x="923237" y="720788"/>
                  <a:pt x="925678" y="721277"/>
                  <a:pt x="926654" y="720300"/>
                </a:cubicBezTo>
                <a:cubicBezTo>
                  <a:pt x="923481" y="715907"/>
                  <a:pt x="920796" y="711269"/>
                  <a:pt x="916158" y="708340"/>
                </a:cubicBezTo>
                <a:close/>
                <a:moveTo>
                  <a:pt x="1046607" y="708296"/>
                </a:moveTo>
                <a:lnTo>
                  <a:pt x="1042839" y="710291"/>
                </a:lnTo>
                <a:lnTo>
                  <a:pt x="1042444" y="710478"/>
                </a:lnTo>
                <a:lnTo>
                  <a:pt x="1047993" y="709125"/>
                </a:lnTo>
                <a:lnTo>
                  <a:pt x="1047965" y="709070"/>
                </a:lnTo>
                <a:lnTo>
                  <a:pt x="1047889" y="708840"/>
                </a:lnTo>
                <a:lnTo>
                  <a:pt x="1046989" y="708583"/>
                </a:lnTo>
                <a:close/>
                <a:moveTo>
                  <a:pt x="1155363" y="708096"/>
                </a:moveTo>
                <a:lnTo>
                  <a:pt x="1151773" y="709218"/>
                </a:lnTo>
                <a:lnTo>
                  <a:pt x="1148773" y="711756"/>
                </a:lnTo>
                <a:lnTo>
                  <a:pt x="1145881" y="714854"/>
                </a:lnTo>
                <a:lnTo>
                  <a:pt x="1150969" y="711757"/>
                </a:lnTo>
                <a:cubicBezTo>
                  <a:pt x="1152190" y="710537"/>
                  <a:pt x="1154875" y="710537"/>
                  <a:pt x="1155363" y="708096"/>
                </a:cubicBezTo>
                <a:close/>
                <a:moveTo>
                  <a:pt x="1185386" y="707852"/>
                </a:moveTo>
                <a:lnTo>
                  <a:pt x="1182350" y="708719"/>
                </a:lnTo>
                <a:lnTo>
                  <a:pt x="1182702" y="709071"/>
                </a:lnTo>
                <a:lnTo>
                  <a:pt x="1183680" y="710049"/>
                </a:lnTo>
                <a:lnTo>
                  <a:pt x="1185874" y="710049"/>
                </a:lnTo>
                <a:cubicBezTo>
                  <a:pt x="1185874" y="709072"/>
                  <a:pt x="1185386" y="709072"/>
                  <a:pt x="1185386" y="707852"/>
                </a:cubicBezTo>
                <a:close/>
                <a:moveTo>
                  <a:pt x="1149993" y="707852"/>
                </a:moveTo>
                <a:cubicBezTo>
                  <a:pt x="1144867" y="706875"/>
                  <a:pt x="1139986" y="710293"/>
                  <a:pt x="1138033" y="713954"/>
                </a:cubicBezTo>
                <a:cubicBezTo>
                  <a:pt x="1139498" y="715418"/>
                  <a:pt x="1142182" y="714198"/>
                  <a:pt x="1143647" y="713954"/>
                </a:cubicBezTo>
                <a:lnTo>
                  <a:pt x="1143940" y="714393"/>
                </a:lnTo>
                <a:lnTo>
                  <a:pt x="1147797" y="710535"/>
                </a:lnTo>
                <a:lnTo>
                  <a:pt x="1149993" y="708538"/>
                </a:lnTo>
                <a:close/>
                <a:moveTo>
                  <a:pt x="1132663" y="707852"/>
                </a:moveTo>
                <a:cubicBezTo>
                  <a:pt x="1131443" y="708828"/>
                  <a:pt x="1130222" y="712001"/>
                  <a:pt x="1131443" y="713466"/>
                </a:cubicBezTo>
                <a:cubicBezTo>
                  <a:pt x="1135592" y="713222"/>
                  <a:pt x="1136813" y="710537"/>
                  <a:pt x="1138765" y="708340"/>
                </a:cubicBezTo>
                <a:cubicBezTo>
                  <a:pt x="1137057" y="707364"/>
                  <a:pt x="1134372" y="709072"/>
                  <a:pt x="1132663" y="707852"/>
                </a:cubicBezTo>
                <a:close/>
                <a:moveTo>
                  <a:pt x="1112892" y="707852"/>
                </a:moveTo>
                <a:cubicBezTo>
                  <a:pt x="1113380" y="712001"/>
                  <a:pt x="1123388" y="712001"/>
                  <a:pt x="1123876" y="707852"/>
                </a:cubicBezTo>
                <a:cubicBezTo>
                  <a:pt x="1120459" y="707852"/>
                  <a:pt x="1115333" y="710293"/>
                  <a:pt x="1112892" y="707852"/>
                </a:cubicBezTo>
                <a:close/>
                <a:moveTo>
                  <a:pt x="824870" y="707850"/>
                </a:moveTo>
                <a:cubicBezTo>
                  <a:pt x="825114" y="707850"/>
                  <a:pt x="825358" y="708338"/>
                  <a:pt x="825358" y="708582"/>
                </a:cubicBezTo>
                <a:lnTo>
                  <a:pt x="825358" y="708826"/>
                </a:lnTo>
                <a:cubicBezTo>
                  <a:pt x="825114" y="709803"/>
                  <a:pt x="824870" y="711023"/>
                  <a:pt x="825358" y="711755"/>
                </a:cubicBezTo>
                <a:cubicBezTo>
                  <a:pt x="826578" y="711999"/>
                  <a:pt x="827799" y="711755"/>
                  <a:pt x="828531" y="711023"/>
                </a:cubicBezTo>
                <a:cubicBezTo>
                  <a:pt x="829019" y="710779"/>
                  <a:pt x="829263" y="711023"/>
                  <a:pt x="829751" y="711267"/>
                </a:cubicBezTo>
                <a:cubicBezTo>
                  <a:pt x="829996" y="711511"/>
                  <a:pt x="829996" y="711999"/>
                  <a:pt x="829751" y="712243"/>
                </a:cubicBezTo>
                <a:cubicBezTo>
                  <a:pt x="828775" y="712976"/>
                  <a:pt x="827555" y="713464"/>
                  <a:pt x="826090" y="713464"/>
                </a:cubicBezTo>
                <a:cubicBezTo>
                  <a:pt x="825846" y="713464"/>
                  <a:pt x="825358" y="713220"/>
                  <a:pt x="824870" y="713220"/>
                </a:cubicBezTo>
                <a:lnTo>
                  <a:pt x="824625" y="713220"/>
                </a:lnTo>
                <a:lnTo>
                  <a:pt x="824381" y="712976"/>
                </a:lnTo>
                <a:cubicBezTo>
                  <a:pt x="823649" y="711999"/>
                  <a:pt x="823893" y="710047"/>
                  <a:pt x="823893" y="708582"/>
                </a:cubicBezTo>
                <a:lnTo>
                  <a:pt x="824137" y="708338"/>
                </a:lnTo>
                <a:cubicBezTo>
                  <a:pt x="824137" y="708094"/>
                  <a:pt x="824381" y="707850"/>
                  <a:pt x="824870" y="707850"/>
                </a:cubicBezTo>
                <a:close/>
                <a:moveTo>
                  <a:pt x="1024533" y="707608"/>
                </a:moveTo>
                <a:cubicBezTo>
                  <a:pt x="1024289" y="709804"/>
                  <a:pt x="1026241" y="709804"/>
                  <a:pt x="1026241" y="711757"/>
                </a:cubicBezTo>
                <a:lnTo>
                  <a:pt x="1025755" y="711757"/>
                </a:lnTo>
                <a:lnTo>
                  <a:pt x="1025998" y="712000"/>
                </a:lnTo>
                <a:lnTo>
                  <a:pt x="1026940" y="713256"/>
                </a:lnTo>
                <a:lnTo>
                  <a:pt x="1027462" y="712734"/>
                </a:lnTo>
                <a:cubicBezTo>
                  <a:pt x="1028926" y="713222"/>
                  <a:pt x="1028926" y="713222"/>
                  <a:pt x="1030635" y="712734"/>
                </a:cubicBezTo>
                <a:lnTo>
                  <a:pt x="1030635" y="712324"/>
                </a:lnTo>
                <a:lnTo>
                  <a:pt x="1030147" y="711512"/>
                </a:lnTo>
                <a:lnTo>
                  <a:pt x="1030013" y="710705"/>
                </a:lnTo>
                <a:close/>
                <a:moveTo>
                  <a:pt x="1170106" y="707095"/>
                </a:moveTo>
                <a:lnTo>
                  <a:pt x="1169703" y="707699"/>
                </a:lnTo>
                <a:lnTo>
                  <a:pt x="1171473" y="708584"/>
                </a:lnTo>
                <a:lnTo>
                  <a:pt x="1171562" y="708606"/>
                </a:lnTo>
                <a:lnTo>
                  <a:pt x="1171473" y="708339"/>
                </a:lnTo>
                <a:lnTo>
                  <a:pt x="1171315" y="707549"/>
                </a:lnTo>
                <a:close/>
                <a:moveTo>
                  <a:pt x="970834" y="706875"/>
                </a:moveTo>
                <a:cubicBezTo>
                  <a:pt x="968393" y="706631"/>
                  <a:pt x="966196" y="706875"/>
                  <a:pt x="965219" y="707852"/>
                </a:cubicBezTo>
                <a:cubicBezTo>
                  <a:pt x="964975" y="708584"/>
                  <a:pt x="965463" y="708584"/>
                  <a:pt x="965463" y="709560"/>
                </a:cubicBezTo>
                <a:lnTo>
                  <a:pt x="964977" y="710047"/>
                </a:lnTo>
                <a:lnTo>
                  <a:pt x="966566" y="711813"/>
                </a:lnTo>
                <a:lnTo>
                  <a:pt x="966928" y="711269"/>
                </a:lnTo>
                <a:cubicBezTo>
                  <a:pt x="969125" y="713954"/>
                  <a:pt x="971810" y="717859"/>
                  <a:pt x="975959" y="714686"/>
                </a:cubicBezTo>
                <a:lnTo>
                  <a:pt x="975959" y="713627"/>
                </a:lnTo>
                <a:lnTo>
                  <a:pt x="975471" y="713465"/>
                </a:lnTo>
                <a:lnTo>
                  <a:pt x="974739" y="712977"/>
                </a:lnTo>
                <a:lnTo>
                  <a:pt x="974739" y="711603"/>
                </a:lnTo>
                <a:close/>
                <a:moveTo>
                  <a:pt x="863924" y="706875"/>
                </a:moveTo>
                <a:cubicBezTo>
                  <a:pt x="863924" y="707852"/>
                  <a:pt x="863191" y="707852"/>
                  <a:pt x="863191" y="708828"/>
                </a:cubicBezTo>
                <a:cubicBezTo>
                  <a:pt x="866852" y="711513"/>
                  <a:pt x="868805" y="715663"/>
                  <a:pt x="872711" y="717859"/>
                </a:cubicBezTo>
                <a:cubicBezTo>
                  <a:pt x="872711" y="713954"/>
                  <a:pt x="869049" y="713710"/>
                  <a:pt x="869537" y="710049"/>
                </a:cubicBezTo>
                <a:cubicBezTo>
                  <a:pt x="867585" y="709072"/>
                  <a:pt x="865876" y="707852"/>
                  <a:pt x="863924" y="706875"/>
                </a:cubicBezTo>
                <a:close/>
                <a:moveTo>
                  <a:pt x="871734" y="706631"/>
                </a:moveTo>
                <a:lnTo>
                  <a:pt x="876698" y="715376"/>
                </a:lnTo>
                <a:lnTo>
                  <a:pt x="877311" y="715070"/>
                </a:lnTo>
                <a:lnTo>
                  <a:pt x="875640" y="710353"/>
                </a:lnTo>
                <a:cubicBezTo>
                  <a:pt x="874359" y="709011"/>
                  <a:pt x="872711" y="707851"/>
                  <a:pt x="871734" y="706631"/>
                </a:cubicBezTo>
                <a:close/>
                <a:moveTo>
                  <a:pt x="1086817" y="706143"/>
                </a:moveTo>
                <a:lnTo>
                  <a:pt x="1088240" y="708582"/>
                </a:lnTo>
                <a:cubicBezTo>
                  <a:pt x="1088728" y="709070"/>
                  <a:pt x="1089217" y="709803"/>
                  <a:pt x="1089461" y="710779"/>
                </a:cubicBezTo>
                <a:lnTo>
                  <a:pt x="1089460" y="710781"/>
                </a:lnTo>
                <a:lnTo>
                  <a:pt x="1089460" y="711025"/>
                </a:lnTo>
                <a:cubicBezTo>
                  <a:pt x="1094342" y="711757"/>
                  <a:pt x="1094830" y="708584"/>
                  <a:pt x="1096782" y="706143"/>
                </a:cubicBezTo>
                <a:close/>
                <a:moveTo>
                  <a:pt x="920552" y="706143"/>
                </a:moveTo>
                <a:cubicBezTo>
                  <a:pt x="920796" y="707119"/>
                  <a:pt x="921040" y="707852"/>
                  <a:pt x="921284" y="708340"/>
                </a:cubicBezTo>
                <a:cubicBezTo>
                  <a:pt x="922504" y="710537"/>
                  <a:pt x="924457" y="712001"/>
                  <a:pt x="926166" y="713466"/>
                </a:cubicBezTo>
                <a:cubicBezTo>
                  <a:pt x="927386" y="715418"/>
                  <a:pt x="928606" y="718347"/>
                  <a:pt x="931291" y="718592"/>
                </a:cubicBezTo>
                <a:cubicBezTo>
                  <a:pt x="928606" y="713710"/>
                  <a:pt x="926166" y="708584"/>
                  <a:pt x="920552" y="706143"/>
                </a:cubicBezTo>
                <a:close/>
                <a:moveTo>
                  <a:pt x="998923" y="706073"/>
                </a:moveTo>
                <a:lnTo>
                  <a:pt x="997349" y="707297"/>
                </a:lnTo>
                <a:lnTo>
                  <a:pt x="998171" y="709560"/>
                </a:lnTo>
                <a:lnTo>
                  <a:pt x="1000870" y="708107"/>
                </a:lnTo>
                <a:lnTo>
                  <a:pt x="1000856" y="708094"/>
                </a:lnTo>
                <a:lnTo>
                  <a:pt x="999991" y="706536"/>
                </a:lnTo>
                <a:lnTo>
                  <a:pt x="999392" y="706386"/>
                </a:lnTo>
                <a:close/>
                <a:moveTo>
                  <a:pt x="1044866" y="705971"/>
                </a:moveTo>
                <a:lnTo>
                  <a:pt x="1037713" y="706753"/>
                </a:lnTo>
                <a:cubicBezTo>
                  <a:pt x="1035029" y="707546"/>
                  <a:pt x="1032466" y="708217"/>
                  <a:pt x="1030635" y="706875"/>
                </a:cubicBezTo>
                <a:cubicBezTo>
                  <a:pt x="1030391" y="708340"/>
                  <a:pt x="1031367" y="707852"/>
                  <a:pt x="1031123" y="709560"/>
                </a:cubicBezTo>
                <a:lnTo>
                  <a:pt x="1030604" y="709907"/>
                </a:lnTo>
                <a:lnTo>
                  <a:pt x="1031123" y="709803"/>
                </a:lnTo>
                <a:lnTo>
                  <a:pt x="1031734" y="710719"/>
                </a:lnTo>
                <a:lnTo>
                  <a:pt x="1031855" y="710537"/>
                </a:lnTo>
                <a:cubicBezTo>
                  <a:pt x="1032343" y="710781"/>
                  <a:pt x="1032832" y="711025"/>
                  <a:pt x="1032832" y="711513"/>
                </a:cubicBezTo>
                <a:cubicBezTo>
                  <a:pt x="1034784" y="711513"/>
                  <a:pt x="1035760" y="710781"/>
                  <a:pt x="1037713" y="710537"/>
                </a:cubicBezTo>
                <a:lnTo>
                  <a:pt x="1037469" y="711269"/>
                </a:lnTo>
                <a:lnTo>
                  <a:pt x="1038201" y="711513"/>
                </a:lnTo>
                <a:lnTo>
                  <a:pt x="1038674" y="711398"/>
                </a:lnTo>
                <a:lnTo>
                  <a:pt x="1042351" y="709559"/>
                </a:lnTo>
                <a:lnTo>
                  <a:pt x="1046081" y="707901"/>
                </a:lnTo>
                <a:lnTo>
                  <a:pt x="1046013" y="707850"/>
                </a:lnTo>
                <a:lnTo>
                  <a:pt x="1046094" y="707769"/>
                </a:lnTo>
                <a:lnTo>
                  <a:pt x="1045524" y="706630"/>
                </a:lnTo>
                <a:close/>
                <a:moveTo>
                  <a:pt x="1085680" y="705938"/>
                </a:moveTo>
                <a:lnTo>
                  <a:pt x="1085066" y="706143"/>
                </a:lnTo>
                <a:cubicBezTo>
                  <a:pt x="1079941" y="706875"/>
                  <a:pt x="1076523" y="708828"/>
                  <a:pt x="1070909" y="708828"/>
                </a:cubicBezTo>
                <a:lnTo>
                  <a:pt x="1070909" y="709802"/>
                </a:lnTo>
                <a:lnTo>
                  <a:pt x="1070910" y="709803"/>
                </a:lnTo>
                <a:cubicBezTo>
                  <a:pt x="1070910" y="710291"/>
                  <a:pt x="1071398" y="711024"/>
                  <a:pt x="1071886" y="711756"/>
                </a:cubicBezTo>
                <a:lnTo>
                  <a:pt x="1072678" y="713498"/>
                </a:lnTo>
                <a:lnTo>
                  <a:pt x="1072862" y="713222"/>
                </a:lnTo>
                <a:lnTo>
                  <a:pt x="1087965" y="710786"/>
                </a:lnTo>
                <a:lnTo>
                  <a:pt x="1087264" y="709559"/>
                </a:lnTo>
                <a:close/>
                <a:moveTo>
                  <a:pt x="1172693" y="705899"/>
                </a:moveTo>
                <a:cubicBezTo>
                  <a:pt x="1172693" y="706143"/>
                  <a:pt x="1172693" y="706143"/>
                  <a:pt x="1172693" y="706631"/>
                </a:cubicBezTo>
                <a:lnTo>
                  <a:pt x="1172469" y="706687"/>
                </a:lnTo>
                <a:lnTo>
                  <a:pt x="1172938" y="708095"/>
                </a:lnTo>
                <a:lnTo>
                  <a:pt x="1172938" y="708127"/>
                </a:lnTo>
                <a:lnTo>
                  <a:pt x="1176599" y="708584"/>
                </a:lnTo>
                <a:cubicBezTo>
                  <a:pt x="1176354" y="706631"/>
                  <a:pt x="1174646" y="706143"/>
                  <a:pt x="1172693" y="705899"/>
                </a:cubicBezTo>
                <a:close/>
                <a:moveTo>
                  <a:pt x="1111428" y="705655"/>
                </a:moveTo>
                <a:cubicBezTo>
                  <a:pt x="1108987" y="705655"/>
                  <a:pt x="1107766" y="706387"/>
                  <a:pt x="1104837" y="706143"/>
                </a:cubicBezTo>
                <a:cubicBezTo>
                  <a:pt x="1105326" y="709072"/>
                  <a:pt x="1111428" y="707852"/>
                  <a:pt x="1111428" y="705655"/>
                </a:cubicBezTo>
                <a:close/>
                <a:moveTo>
                  <a:pt x="1055866" y="705460"/>
                </a:moveTo>
                <a:lnTo>
                  <a:pt x="1053091" y="706386"/>
                </a:lnTo>
                <a:lnTo>
                  <a:pt x="1049294" y="708284"/>
                </a:lnTo>
                <a:lnTo>
                  <a:pt x="1049375" y="708606"/>
                </a:lnTo>
                <a:lnTo>
                  <a:pt x="1053396" y="709072"/>
                </a:lnTo>
                <a:cubicBezTo>
                  <a:pt x="1054982" y="708645"/>
                  <a:pt x="1056752" y="707974"/>
                  <a:pt x="1058705" y="708096"/>
                </a:cubicBezTo>
                <a:close/>
                <a:moveTo>
                  <a:pt x="958751" y="705197"/>
                </a:moveTo>
                <a:cubicBezTo>
                  <a:pt x="958507" y="704739"/>
                  <a:pt x="958263" y="704434"/>
                  <a:pt x="957653" y="705411"/>
                </a:cubicBezTo>
                <a:lnTo>
                  <a:pt x="959606" y="705766"/>
                </a:lnTo>
                <a:lnTo>
                  <a:pt x="959606" y="705743"/>
                </a:lnTo>
                <a:close/>
                <a:moveTo>
                  <a:pt x="1233227" y="705167"/>
                </a:moveTo>
                <a:cubicBezTo>
                  <a:pt x="1233227" y="705655"/>
                  <a:pt x="1233227" y="705899"/>
                  <a:pt x="1233227" y="706143"/>
                </a:cubicBezTo>
                <a:cubicBezTo>
                  <a:pt x="1233227" y="706143"/>
                  <a:pt x="1233715" y="706143"/>
                  <a:pt x="1234203" y="706143"/>
                </a:cubicBezTo>
                <a:cubicBezTo>
                  <a:pt x="1234203" y="705899"/>
                  <a:pt x="1234203" y="705655"/>
                  <a:pt x="1234203" y="705167"/>
                </a:cubicBezTo>
                <a:cubicBezTo>
                  <a:pt x="1233715" y="705167"/>
                  <a:pt x="1233227" y="705167"/>
                  <a:pt x="1233227" y="705167"/>
                </a:cubicBezTo>
                <a:close/>
                <a:moveTo>
                  <a:pt x="1204669" y="705167"/>
                </a:moveTo>
                <a:cubicBezTo>
                  <a:pt x="1206133" y="705411"/>
                  <a:pt x="1206621" y="705899"/>
                  <a:pt x="1206621" y="707852"/>
                </a:cubicBezTo>
                <a:cubicBezTo>
                  <a:pt x="1212480" y="707608"/>
                  <a:pt x="1216385" y="710049"/>
                  <a:pt x="1222243" y="709560"/>
                </a:cubicBezTo>
                <a:cubicBezTo>
                  <a:pt x="1221266" y="705655"/>
                  <a:pt x="1214188" y="706387"/>
                  <a:pt x="1209062" y="705655"/>
                </a:cubicBezTo>
                <a:cubicBezTo>
                  <a:pt x="1207598" y="705167"/>
                  <a:pt x="1205889" y="703702"/>
                  <a:pt x="1204669" y="705167"/>
                </a:cubicBezTo>
                <a:close/>
                <a:moveTo>
                  <a:pt x="892481" y="705167"/>
                </a:moveTo>
                <a:cubicBezTo>
                  <a:pt x="891505" y="707608"/>
                  <a:pt x="895411" y="711757"/>
                  <a:pt x="897363" y="708340"/>
                </a:cubicBezTo>
                <a:cubicBezTo>
                  <a:pt x="895167" y="707852"/>
                  <a:pt x="894922" y="705655"/>
                  <a:pt x="892481" y="705167"/>
                </a:cubicBezTo>
                <a:close/>
                <a:moveTo>
                  <a:pt x="637899" y="705167"/>
                </a:moveTo>
                <a:cubicBezTo>
                  <a:pt x="637899" y="706875"/>
                  <a:pt x="640096" y="711757"/>
                  <a:pt x="641560" y="712978"/>
                </a:cubicBezTo>
                <a:cubicBezTo>
                  <a:pt x="641560" y="711025"/>
                  <a:pt x="641805" y="705167"/>
                  <a:pt x="637899" y="705167"/>
                </a:cubicBezTo>
                <a:close/>
                <a:moveTo>
                  <a:pt x="1003383" y="704756"/>
                </a:moveTo>
                <a:lnTo>
                  <a:pt x="1001545" y="705676"/>
                </a:lnTo>
                <a:lnTo>
                  <a:pt x="1002077" y="706386"/>
                </a:lnTo>
                <a:lnTo>
                  <a:pt x="1002765" y="707302"/>
                </a:lnTo>
                <a:lnTo>
                  <a:pt x="1005738" y="706387"/>
                </a:lnTo>
                <a:close/>
                <a:moveTo>
                  <a:pt x="944960" y="704679"/>
                </a:moveTo>
                <a:cubicBezTo>
                  <a:pt x="945692" y="707608"/>
                  <a:pt x="948622" y="708584"/>
                  <a:pt x="949842" y="711025"/>
                </a:cubicBezTo>
                <a:cubicBezTo>
                  <a:pt x="952039" y="711025"/>
                  <a:pt x="953259" y="709804"/>
                  <a:pt x="955212" y="709560"/>
                </a:cubicBezTo>
                <a:cubicBezTo>
                  <a:pt x="952771" y="706143"/>
                  <a:pt x="949354" y="704679"/>
                  <a:pt x="944960" y="704679"/>
                </a:cubicBezTo>
                <a:close/>
                <a:moveTo>
                  <a:pt x="932573" y="704618"/>
                </a:moveTo>
                <a:cubicBezTo>
                  <a:pt x="930559" y="702421"/>
                  <a:pt x="927508" y="701994"/>
                  <a:pt x="924945" y="705167"/>
                </a:cubicBezTo>
                <a:cubicBezTo>
                  <a:pt x="928850" y="707608"/>
                  <a:pt x="930071" y="712245"/>
                  <a:pt x="933976" y="714686"/>
                </a:cubicBezTo>
                <a:cubicBezTo>
                  <a:pt x="935563" y="710780"/>
                  <a:pt x="934586" y="706814"/>
                  <a:pt x="932573" y="704618"/>
                </a:cubicBezTo>
                <a:close/>
                <a:moveTo>
                  <a:pt x="963511" y="704435"/>
                </a:moveTo>
                <a:lnTo>
                  <a:pt x="960828" y="705654"/>
                </a:lnTo>
                <a:lnTo>
                  <a:pt x="961153" y="705978"/>
                </a:lnTo>
                <a:lnTo>
                  <a:pt x="961314" y="705655"/>
                </a:lnTo>
                <a:cubicBezTo>
                  <a:pt x="962291" y="705899"/>
                  <a:pt x="963267" y="705655"/>
                  <a:pt x="963511" y="704435"/>
                </a:cubicBezTo>
                <a:close/>
                <a:moveTo>
                  <a:pt x="1028438" y="704190"/>
                </a:moveTo>
                <a:cubicBezTo>
                  <a:pt x="1028438" y="704435"/>
                  <a:pt x="1028438" y="704923"/>
                  <a:pt x="1028438" y="705167"/>
                </a:cubicBezTo>
                <a:cubicBezTo>
                  <a:pt x="1028682" y="705167"/>
                  <a:pt x="1028926" y="705167"/>
                  <a:pt x="1029414" y="705167"/>
                </a:cubicBezTo>
                <a:cubicBezTo>
                  <a:pt x="1029414" y="704923"/>
                  <a:pt x="1029414" y="704435"/>
                  <a:pt x="1029414" y="704190"/>
                </a:cubicBezTo>
                <a:cubicBezTo>
                  <a:pt x="1028926" y="704190"/>
                  <a:pt x="1028682" y="704190"/>
                  <a:pt x="1028438" y="704190"/>
                </a:cubicBezTo>
                <a:close/>
                <a:moveTo>
                  <a:pt x="911276" y="704190"/>
                </a:moveTo>
                <a:lnTo>
                  <a:pt x="909160" y="705459"/>
                </a:lnTo>
                <a:lnTo>
                  <a:pt x="910789" y="706448"/>
                </a:lnTo>
                <a:cubicBezTo>
                  <a:pt x="911643" y="706143"/>
                  <a:pt x="912375" y="705288"/>
                  <a:pt x="911764" y="704190"/>
                </a:cubicBezTo>
                <a:close/>
                <a:moveTo>
                  <a:pt x="1239817" y="703946"/>
                </a:moveTo>
                <a:cubicBezTo>
                  <a:pt x="1239329" y="705655"/>
                  <a:pt x="1237621" y="702970"/>
                  <a:pt x="1237132" y="705167"/>
                </a:cubicBezTo>
                <a:cubicBezTo>
                  <a:pt x="1239329" y="706143"/>
                  <a:pt x="1238841" y="709072"/>
                  <a:pt x="1242014" y="708340"/>
                </a:cubicBezTo>
                <a:cubicBezTo>
                  <a:pt x="1242014" y="706387"/>
                  <a:pt x="1241526" y="704923"/>
                  <a:pt x="1239817" y="703946"/>
                </a:cubicBezTo>
                <a:close/>
                <a:moveTo>
                  <a:pt x="1163662" y="703946"/>
                </a:moveTo>
                <a:cubicBezTo>
                  <a:pt x="1164639" y="705899"/>
                  <a:pt x="1165127" y="707852"/>
                  <a:pt x="1167811" y="707119"/>
                </a:cubicBezTo>
                <a:lnTo>
                  <a:pt x="1168243" y="707551"/>
                </a:lnTo>
                <a:lnTo>
                  <a:pt x="1169123" y="706143"/>
                </a:lnTo>
                <a:lnTo>
                  <a:pt x="1169032" y="706143"/>
                </a:lnTo>
                <a:cubicBezTo>
                  <a:pt x="1169032" y="705655"/>
                  <a:pt x="1169032" y="705167"/>
                  <a:pt x="1169032" y="704435"/>
                </a:cubicBezTo>
                <a:cubicBezTo>
                  <a:pt x="1167568" y="703946"/>
                  <a:pt x="1165615" y="703946"/>
                  <a:pt x="1163662" y="703946"/>
                </a:cubicBezTo>
                <a:close/>
                <a:moveTo>
                  <a:pt x="1156252" y="703720"/>
                </a:moveTo>
                <a:lnTo>
                  <a:pt x="1155851" y="704922"/>
                </a:lnTo>
                <a:lnTo>
                  <a:pt x="1155820" y="705015"/>
                </a:lnTo>
                <a:lnTo>
                  <a:pt x="1156095" y="704923"/>
                </a:lnTo>
                <a:cubicBezTo>
                  <a:pt x="1156828" y="705655"/>
                  <a:pt x="1160245" y="705899"/>
                  <a:pt x="1160245" y="704190"/>
                </a:cubicBezTo>
                <a:close/>
                <a:moveTo>
                  <a:pt x="1055776" y="703702"/>
                </a:moveTo>
                <a:cubicBezTo>
                  <a:pt x="1052602" y="703214"/>
                  <a:pt x="1049918" y="704435"/>
                  <a:pt x="1046256" y="704435"/>
                </a:cubicBezTo>
                <a:lnTo>
                  <a:pt x="1046256" y="705165"/>
                </a:lnTo>
                <a:lnTo>
                  <a:pt x="1046257" y="705165"/>
                </a:lnTo>
                <a:lnTo>
                  <a:pt x="1046745" y="705897"/>
                </a:lnTo>
                <a:lnTo>
                  <a:pt x="1047185" y="706923"/>
                </a:lnTo>
                <a:lnTo>
                  <a:pt x="1048942" y="707362"/>
                </a:lnTo>
                <a:lnTo>
                  <a:pt x="1052847" y="705409"/>
                </a:lnTo>
                <a:lnTo>
                  <a:pt x="1055353" y="704726"/>
                </a:lnTo>
                <a:lnTo>
                  <a:pt x="1055532" y="704190"/>
                </a:lnTo>
                <a:lnTo>
                  <a:pt x="1055287" y="704435"/>
                </a:lnTo>
                <a:cubicBezTo>
                  <a:pt x="1055532" y="704190"/>
                  <a:pt x="1055776" y="703946"/>
                  <a:pt x="1055776" y="703702"/>
                </a:cubicBezTo>
                <a:close/>
                <a:moveTo>
                  <a:pt x="1155931" y="703486"/>
                </a:moveTo>
                <a:lnTo>
                  <a:pt x="1155607" y="703702"/>
                </a:lnTo>
                <a:cubicBezTo>
                  <a:pt x="1154143" y="701750"/>
                  <a:pt x="1151214" y="702482"/>
                  <a:pt x="1150482" y="704435"/>
                </a:cubicBezTo>
                <a:lnTo>
                  <a:pt x="1155363" y="704435"/>
                </a:lnTo>
                <a:lnTo>
                  <a:pt x="1155363" y="704433"/>
                </a:lnTo>
                <a:close/>
                <a:moveTo>
                  <a:pt x="936417" y="703214"/>
                </a:moveTo>
                <a:cubicBezTo>
                  <a:pt x="936173" y="705655"/>
                  <a:pt x="939346" y="708828"/>
                  <a:pt x="942031" y="710049"/>
                </a:cubicBezTo>
                <a:cubicBezTo>
                  <a:pt x="942031" y="708096"/>
                  <a:pt x="939346" y="705411"/>
                  <a:pt x="938126" y="703214"/>
                </a:cubicBezTo>
                <a:cubicBezTo>
                  <a:pt x="937638" y="703214"/>
                  <a:pt x="937149" y="703214"/>
                  <a:pt x="936417" y="703214"/>
                </a:cubicBezTo>
                <a:close/>
                <a:moveTo>
                  <a:pt x="996873" y="703180"/>
                </a:moveTo>
                <a:lnTo>
                  <a:pt x="996707" y="703457"/>
                </a:lnTo>
                <a:lnTo>
                  <a:pt x="995955" y="704584"/>
                </a:lnTo>
                <a:lnTo>
                  <a:pt x="996707" y="705899"/>
                </a:lnTo>
                <a:lnTo>
                  <a:pt x="996566" y="706321"/>
                </a:lnTo>
                <a:lnTo>
                  <a:pt x="998416" y="705165"/>
                </a:lnTo>
                <a:lnTo>
                  <a:pt x="998527" y="705018"/>
                </a:lnTo>
                <a:close/>
                <a:moveTo>
                  <a:pt x="980353" y="702726"/>
                </a:moveTo>
                <a:cubicBezTo>
                  <a:pt x="977912" y="703214"/>
                  <a:pt x="974983" y="702238"/>
                  <a:pt x="973030" y="704679"/>
                </a:cubicBezTo>
                <a:cubicBezTo>
                  <a:pt x="973275" y="706387"/>
                  <a:pt x="975959" y="705411"/>
                  <a:pt x="976936" y="706875"/>
                </a:cubicBezTo>
                <a:lnTo>
                  <a:pt x="976539" y="707272"/>
                </a:lnTo>
                <a:lnTo>
                  <a:pt x="979620" y="708094"/>
                </a:lnTo>
                <a:lnTo>
                  <a:pt x="984076" y="709501"/>
                </a:lnTo>
                <a:lnTo>
                  <a:pt x="984014" y="709316"/>
                </a:lnTo>
                <a:lnTo>
                  <a:pt x="984876" y="708240"/>
                </a:lnTo>
                <a:lnTo>
                  <a:pt x="983283" y="706874"/>
                </a:lnTo>
                <a:lnTo>
                  <a:pt x="982062" y="705654"/>
                </a:lnTo>
                <a:lnTo>
                  <a:pt x="982062" y="704625"/>
                </a:lnTo>
                <a:close/>
                <a:moveTo>
                  <a:pt x="895655" y="702482"/>
                </a:moveTo>
                <a:cubicBezTo>
                  <a:pt x="895655" y="702970"/>
                  <a:pt x="895655" y="703214"/>
                  <a:pt x="895655" y="703702"/>
                </a:cubicBezTo>
                <a:cubicBezTo>
                  <a:pt x="895899" y="703702"/>
                  <a:pt x="896143" y="703702"/>
                  <a:pt x="896631" y="703702"/>
                </a:cubicBezTo>
                <a:cubicBezTo>
                  <a:pt x="896631" y="703214"/>
                  <a:pt x="896631" y="702970"/>
                  <a:pt x="896631" y="702482"/>
                </a:cubicBezTo>
                <a:cubicBezTo>
                  <a:pt x="896143" y="702482"/>
                  <a:pt x="895899" y="702482"/>
                  <a:pt x="895655" y="702482"/>
                </a:cubicBezTo>
                <a:close/>
                <a:moveTo>
                  <a:pt x="1062610" y="702238"/>
                </a:moveTo>
                <a:lnTo>
                  <a:pt x="1062367" y="702480"/>
                </a:lnTo>
                <a:lnTo>
                  <a:pt x="1061391" y="703213"/>
                </a:lnTo>
                <a:lnTo>
                  <a:pt x="1061194" y="703311"/>
                </a:lnTo>
                <a:lnTo>
                  <a:pt x="1061634" y="703458"/>
                </a:lnTo>
                <a:cubicBezTo>
                  <a:pt x="1061145" y="703702"/>
                  <a:pt x="1060902" y="704190"/>
                  <a:pt x="1061145" y="704679"/>
                </a:cubicBezTo>
                <a:cubicBezTo>
                  <a:pt x="1062610" y="705167"/>
                  <a:pt x="1063098" y="706387"/>
                  <a:pt x="1063586" y="707364"/>
                </a:cubicBezTo>
                <a:lnTo>
                  <a:pt x="1065895" y="706121"/>
                </a:lnTo>
                <a:lnTo>
                  <a:pt x="1065784" y="705898"/>
                </a:lnTo>
                <a:lnTo>
                  <a:pt x="1064319" y="703701"/>
                </a:lnTo>
                <a:lnTo>
                  <a:pt x="1064319" y="703263"/>
                </a:lnTo>
                <a:lnTo>
                  <a:pt x="1063831" y="702970"/>
                </a:lnTo>
                <a:cubicBezTo>
                  <a:pt x="1063342" y="702970"/>
                  <a:pt x="1062854" y="702970"/>
                  <a:pt x="1062366" y="702970"/>
                </a:cubicBezTo>
                <a:lnTo>
                  <a:pt x="1062610" y="702238"/>
                </a:lnTo>
                <a:close/>
                <a:moveTo>
                  <a:pt x="633017" y="701506"/>
                </a:moveTo>
                <a:cubicBezTo>
                  <a:pt x="631065" y="701506"/>
                  <a:pt x="629112" y="701750"/>
                  <a:pt x="628624" y="703214"/>
                </a:cubicBezTo>
                <a:cubicBezTo>
                  <a:pt x="630576" y="702482"/>
                  <a:pt x="632773" y="704435"/>
                  <a:pt x="633994" y="703946"/>
                </a:cubicBezTo>
                <a:cubicBezTo>
                  <a:pt x="633994" y="702970"/>
                  <a:pt x="633017" y="702238"/>
                  <a:pt x="633017" y="701506"/>
                </a:cubicBezTo>
                <a:close/>
                <a:moveTo>
                  <a:pt x="1123458" y="701366"/>
                </a:moveTo>
                <a:lnTo>
                  <a:pt x="1123754" y="702847"/>
                </a:lnTo>
                <a:lnTo>
                  <a:pt x="1123876" y="702482"/>
                </a:lnTo>
                <a:cubicBezTo>
                  <a:pt x="1124608" y="702482"/>
                  <a:pt x="1125340" y="702482"/>
                  <a:pt x="1125584" y="701994"/>
                </a:cubicBezTo>
                <a:cubicBezTo>
                  <a:pt x="1124853" y="701994"/>
                  <a:pt x="1124608" y="701506"/>
                  <a:pt x="1123876" y="701506"/>
                </a:cubicBezTo>
                <a:close/>
                <a:moveTo>
                  <a:pt x="1060597" y="701323"/>
                </a:moveTo>
                <a:lnTo>
                  <a:pt x="1061009" y="702193"/>
                </a:lnTo>
                <a:lnTo>
                  <a:pt x="1061718" y="701910"/>
                </a:lnTo>
                <a:close/>
                <a:moveTo>
                  <a:pt x="965249" y="701203"/>
                </a:moveTo>
                <a:lnTo>
                  <a:pt x="965220" y="701261"/>
                </a:lnTo>
                <a:lnTo>
                  <a:pt x="964365" y="701603"/>
                </a:lnTo>
                <a:lnTo>
                  <a:pt x="964732" y="701750"/>
                </a:lnTo>
                <a:cubicBezTo>
                  <a:pt x="964732" y="703214"/>
                  <a:pt x="965463" y="703458"/>
                  <a:pt x="966684" y="703458"/>
                </a:cubicBezTo>
                <a:close/>
                <a:moveTo>
                  <a:pt x="1105813" y="701017"/>
                </a:moveTo>
                <a:cubicBezTo>
                  <a:pt x="1107034" y="702970"/>
                  <a:pt x="1109963" y="701750"/>
                  <a:pt x="1112160" y="701994"/>
                </a:cubicBezTo>
                <a:lnTo>
                  <a:pt x="1123204" y="702474"/>
                </a:lnTo>
                <a:lnTo>
                  <a:pt x="1123079" y="701977"/>
                </a:lnTo>
                <a:close/>
                <a:moveTo>
                  <a:pt x="899316" y="701017"/>
                </a:moveTo>
                <a:cubicBezTo>
                  <a:pt x="901269" y="701750"/>
                  <a:pt x="900293" y="704923"/>
                  <a:pt x="903221" y="704435"/>
                </a:cubicBezTo>
                <a:cubicBezTo>
                  <a:pt x="903465" y="702482"/>
                  <a:pt x="901269" y="703214"/>
                  <a:pt x="901513" y="701017"/>
                </a:cubicBezTo>
                <a:cubicBezTo>
                  <a:pt x="900537" y="701750"/>
                  <a:pt x="899560" y="699553"/>
                  <a:pt x="899316" y="701017"/>
                </a:cubicBezTo>
                <a:close/>
                <a:moveTo>
                  <a:pt x="1355026" y="700773"/>
                </a:moveTo>
                <a:cubicBezTo>
                  <a:pt x="1355026" y="702238"/>
                  <a:pt x="1352830" y="702238"/>
                  <a:pt x="1353318" y="704190"/>
                </a:cubicBezTo>
                <a:cubicBezTo>
                  <a:pt x="1354050" y="704190"/>
                  <a:pt x="1354538" y="704190"/>
                  <a:pt x="1355026" y="704923"/>
                </a:cubicBezTo>
                <a:cubicBezTo>
                  <a:pt x="1354538" y="705411"/>
                  <a:pt x="1354050" y="705655"/>
                  <a:pt x="1354538" y="706631"/>
                </a:cubicBezTo>
                <a:cubicBezTo>
                  <a:pt x="1358932" y="708584"/>
                  <a:pt x="1357223" y="713222"/>
                  <a:pt x="1360396" y="716151"/>
                </a:cubicBezTo>
                <a:cubicBezTo>
                  <a:pt x="1359176" y="716883"/>
                  <a:pt x="1356491" y="716151"/>
                  <a:pt x="1356491" y="718347"/>
                </a:cubicBezTo>
                <a:cubicBezTo>
                  <a:pt x="1360884" y="721521"/>
                  <a:pt x="1362837" y="725914"/>
                  <a:pt x="1364057" y="732505"/>
                </a:cubicBezTo>
                <a:cubicBezTo>
                  <a:pt x="1367597" y="733115"/>
                  <a:pt x="1369366" y="733664"/>
                  <a:pt x="1370251" y="734060"/>
                </a:cubicBezTo>
                <a:lnTo>
                  <a:pt x="1370892" y="734524"/>
                </a:lnTo>
                <a:lnTo>
                  <a:pt x="1370892" y="734212"/>
                </a:lnTo>
                <a:lnTo>
                  <a:pt x="1371360" y="734025"/>
                </a:lnTo>
                <a:lnTo>
                  <a:pt x="1371136" y="733969"/>
                </a:lnTo>
                <a:cubicBezTo>
                  <a:pt x="1371624" y="733969"/>
                  <a:pt x="1370892" y="734701"/>
                  <a:pt x="1371624" y="732993"/>
                </a:cubicBezTo>
                <a:cubicBezTo>
                  <a:pt x="1373088" y="731772"/>
                  <a:pt x="1369183" y="730796"/>
                  <a:pt x="1369183" y="729087"/>
                </a:cubicBezTo>
                <a:cubicBezTo>
                  <a:pt x="1369916" y="726158"/>
                  <a:pt x="1365522" y="723962"/>
                  <a:pt x="1366010" y="719080"/>
                </a:cubicBezTo>
                <a:cubicBezTo>
                  <a:pt x="1363814" y="718592"/>
                  <a:pt x="1363814" y="716883"/>
                  <a:pt x="1363814" y="714442"/>
                </a:cubicBezTo>
                <a:cubicBezTo>
                  <a:pt x="1360396" y="712489"/>
                  <a:pt x="1360884" y="707119"/>
                  <a:pt x="1357223" y="705411"/>
                </a:cubicBezTo>
                <a:cubicBezTo>
                  <a:pt x="1357223" y="703946"/>
                  <a:pt x="1358443" y="703946"/>
                  <a:pt x="1357955" y="702970"/>
                </a:cubicBezTo>
                <a:cubicBezTo>
                  <a:pt x="1355514" y="703214"/>
                  <a:pt x="1356735" y="700529"/>
                  <a:pt x="1355026" y="700773"/>
                </a:cubicBezTo>
                <a:close/>
                <a:moveTo>
                  <a:pt x="1047965" y="700529"/>
                </a:moveTo>
                <a:cubicBezTo>
                  <a:pt x="1047721" y="701017"/>
                  <a:pt x="1047477" y="701017"/>
                  <a:pt x="1047233" y="701506"/>
                </a:cubicBezTo>
                <a:cubicBezTo>
                  <a:pt x="1047965" y="701506"/>
                  <a:pt x="1049185" y="701506"/>
                  <a:pt x="1048941" y="700529"/>
                </a:cubicBezTo>
                <a:cubicBezTo>
                  <a:pt x="1048697" y="700529"/>
                  <a:pt x="1048453" y="700529"/>
                  <a:pt x="1047965" y="700529"/>
                </a:cubicBezTo>
                <a:close/>
                <a:moveTo>
                  <a:pt x="916402" y="700285"/>
                </a:moveTo>
                <a:cubicBezTo>
                  <a:pt x="915914" y="702238"/>
                  <a:pt x="917623" y="701750"/>
                  <a:pt x="917379" y="703702"/>
                </a:cubicBezTo>
                <a:lnTo>
                  <a:pt x="920976" y="702433"/>
                </a:lnTo>
                <a:lnTo>
                  <a:pt x="920368" y="701976"/>
                </a:lnTo>
                <a:lnTo>
                  <a:pt x="918386" y="701780"/>
                </a:lnTo>
                <a:cubicBezTo>
                  <a:pt x="917928" y="701139"/>
                  <a:pt x="917501" y="700285"/>
                  <a:pt x="916402" y="700285"/>
                </a:cubicBezTo>
                <a:close/>
                <a:moveTo>
                  <a:pt x="994977" y="700200"/>
                </a:moveTo>
                <a:lnTo>
                  <a:pt x="994022" y="700773"/>
                </a:lnTo>
                <a:cubicBezTo>
                  <a:pt x="993778" y="701994"/>
                  <a:pt x="993778" y="703458"/>
                  <a:pt x="995242" y="703458"/>
                </a:cubicBezTo>
                <a:lnTo>
                  <a:pt x="995162" y="703619"/>
                </a:lnTo>
                <a:lnTo>
                  <a:pt x="995974" y="702969"/>
                </a:lnTo>
                <a:lnTo>
                  <a:pt x="996382" y="702154"/>
                </a:lnTo>
                <a:lnTo>
                  <a:pt x="996373" y="702095"/>
                </a:lnTo>
                <a:lnTo>
                  <a:pt x="996219" y="701992"/>
                </a:lnTo>
                <a:cubicBezTo>
                  <a:pt x="996219" y="701504"/>
                  <a:pt x="995974" y="701016"/>
                  <a:pt x="995730" y="700528"/>
                </a:cubicBezTo>
                <a:cubicBezTo>
                  <a:pt x="995730" y="700284"/>
                  <a:pt x="995486" y="700284"/>
                  <a:pt x="994998" y="700284"/>
                </a:cubicBezTo>
                <a:close/>
                <a:moveTo>
                  <a:pt x="985994" y="698929"/>
                </a:moveTo>
                <a:lnTo>
                  <a:pt x="985235" y="699308"/>
                </a:lnTo>
                <a:lnTo>
                  <a:pt x="985234" y="699308"/>
                </a:lnTo>
                <a:lnTo>
                  <a:pt x="985235" y="699309"/>
                </a:lnTo>
                <a:cubicBezTo>
                  <a:pt x="985235" y="700041"/>
                  <a:pt x="985723" y="700041"/>
                  <a:pt x="985723" y="700285"/>
                </a:cubicBezTo>
                <a:cubicBezTo>
                  <a:pt x="985235" y="701017"/>
                  <a:pt x="984258" y="701017"/>
                  <a:pt x="983038" y="701261"/>
                </a:cubicBezTo>
                <a:cubicBezTo>
                  <a:pt x="982550" y="702726"/>
                  <a:pt x="983770" y="702726"/>
                  <a:pt x="983526" y="703702"/>
                </a:cubicBezTo>
                <a:lnTo>
                  <a:pt x="983283" y="703945"/>
                </a:lnTo>
                <a:lnTo>
                  <a:pt x="984747" y="705654"/>
                </a:lnTo>
                <a:lnTo>
                  <a:pt x="985951" y="706656"/>
                </a:lnTo>
                <a:lnTo>
                  <a:pt x="985967" y="706631"/>
                </a:lnTo>
                <a:cubicBezTo>
                  <a:pt x="987187" y="706631"/>
                  <a:pt x="986699" y="708828"/>
                  <a:pt x="988408" y="708828"/>
                </a:cubicBezTo>
                <a:close/>
                <a:moveTo>
                  <a:pt x="941299" y="698332"/>
                </a:moveTo>
                <a:cubicBezTo>
                  <a:pt x="939590" y="700773"/>
                  <a:pt x="944716" y="702970"/>
                  <a:pt x="945936" y="701017"/>
                </a:cubicBezTo>
                <a:cubicBezTo>
                  <a:pt x="944472" y="700285"/>
                  <a:pt x="943252" y="698821"/>
                  <a:pt x="941299" y="698332"/>
                </a:cubicBezTo>
                <a:close/>
                <a:moveTo>
                  <a:pt x="976692" y="698088"/>
                </a:moveTo>
                <a:cubicBezTo>
                  <a:pt x="974007" y="697844"/>
                  <a:pt x="969857" y="698821"/>
                  <a:pt x="968881" y="701994"/>
                </a:cubicBezTo>
                <a:cubicBezTo>
                  <a:pt x="971321" y="703946"/>
                  <a:pt x="975715" y="700529"/>
                  <a:pt x="977912" y="699309"/>
                </a:cubicBezTo>
                <a:lnTo>
                  <a:pt x="977913" y="699308"/>
                </a:lnTo>
                <a:lnTo>
                  <a:pt x="977912" y="699308"/>
                </a:lnTo>
                <a:lnTo>
                  <a:pt x="976692" y="698820"/>
                </a:lnTo>
                <a:close/>
                <a:moveTo>
                  <a:pt x="1078920" y="697609"/>
                </a:moveTo>
                <a:lnTo>
                  <a:pt x="1066027" y="700285"/>
                </a:lnTo>
                <a:cubicBezTo>
                  <a:pt x="1066027" y="701017"/>
                  <a:pt x="1066027" y="701750"/>
                  <a:pt x="1066027" y="702482"/>
                </a:cubicBezTo>
                <a:lnTo>
                  <a:pt x="1065849" y="702600"/>
                </a:lnTo>
                <a:lnTo>
                  <a:pt x="1067248" y="705166"/>
                </a:lnTo>
                <a:lnTo>
                  <a:pt x="1067737" y="705654"/>
                </a:lnTo>
                <a:lnTo>
                  <a:pt x="1068224" y="705167"/>
                </a:lnTo>
                <a:cubicBezTo>
                  <a:pt x="1070909" y="705899"/>
                  <a:pt x="1076279" y="705167"/>
                  <a:pt x="1077988" y="703214"/>
                </a:cubicBezTo>
                <a:lnTo>
                  <a:pt x="1076633" y="702827"/>
                </a:lnTo>
                <a:lnTo>
                  <a:pt x="1076279" y="702969"/>
                </a:lnTo>
                <a:cubicBezTo>
                  <a:pt x="1075303" y="702969"/>
                  <a:pt x="1074083" y="702969"/>
                  <a:pt x="1072862" y="703457"/>
                </a:cubicBezTo>
                <a:cubicBezTo>
                  <a:pt x="1072130" y="703457"/>
                  <a:pt x="1072130" y="703213"/>
                  <a:pt x="1072130" y="702724"/>
                </a:cubicBezTo>
                <a:cubicBezTo>
                  <a:pt x="1071886" y="702480"/>
                  <a:pt x="1072130" y="701992"/>
                  <a:pt x="1072618" y="701992"/>
                </a:cubicBezTo>
                <a:lnTo>
                  <a:pt x="1076376" y="701550"/>
                </a:lnTo>
                <a:lnTo>
                  <a:pt x="1076279" y="701261"/>
                </a:lnTo>
                <a:lnTo>
                  <a:pt x="1080343" y="700358"/>
                </a:lnTo>
                <a:lnTo>
                  <a:pt x="1079696" y="699551"/>
                </a:lnTo>
                <a:close/>
                <a:moveTo>
                  <a:pt x="659623" y="697600"/>
                </a:moveTo>
                <a:lnTo>
                  <a:pt x="659379" y="698332"/>
                </a:lnTo>
                <a:cubicBezTo>
                  <a:pt x="658646" y="698576"/>
                  <a:pt x="658646" y="697844"/>
                  <a:pt x="657914" y="697844"/>
                </a:cubicBezTo>
                <a:cubicBezTo>
                  <a:pt x="657182" y="698576"/>
                  <a:pt x="657426" y="700529"/>
                  <a:pt x="657426" y="702238"/>
                </a:cubicBezTo>
                <a:cubicBezTo>
                  <a:pt x="659135" y="701750"/>
                  <a:pt x="660111" y="701017"/>
                  <a:pt x="660111" y="699065"/>
                </a:cubicBezTo>
                <a:lnTo>
                  <a:pt x="660356" y="699147"/>
                </a:lnTo>
                <a:lnTo>
                  <a:pt x="659867" y="698331"/>
                </a:lnTo>
                <a:lnTo>
                  <a:pt x="660017" y="697731"/>
                </a:lnTo>
                <a:close/>
                <a:moveTo>
                  <a:pt x="920552" y="697112"/>
                </a:moveTo>
                <a:cubicBezTo>
                  <a:pt x="920063" y="699065"/>
                  <a:pt x="921040" y="699553"/>
                  <a:pt x="921284" y="700285"/>
                </a:cubicBezTo>
                <a:lnTo>
                  <a:pt x="921041" y="700528"/>
                </a:lnTo>
                <a:lnTo>
                  <a:pt x="922505" y="701504"/>
                </a:lnTo>
                <a:lnTo>
                  <a:pt x="922505" y="701505"/>
                </a:lnTo>
                <a:lnTo>
                  <a:pt x="927874" y="699309"/>
                </a:lnTo>
                <a:cubicBezTo>
                  <a:pt x="924701" y="698821"/>
                  <a:pt x="923725" y="694915"/>
                  <a:pt x="920552" y="697112"/>
                </a:cubicBezTo>
                <a:close/>
                <a:moveTo>
                  <a:pt x="1270328" y="696624"/>
                </a:moveTo>
                <a:lnTo>
                  <a:pt x="1272019" y="699723"/>
                </a:lnTo>
                <a:lnTo>
                  <a:pt x="1277162" y="720300"/>
                </a:lnTo>
                <a:cubicBezTo>
                  <a:pt x="1275942" y="721521"/>
                  <a:pt x="1277162" y="724450"/>
                  <a:pt x="1278871" y="725182"/>
                </a:cubicBezTo>
                <a:cubicBezTo>
                  <a:pt x="1279359" y="722009"/>
                  <a:pt x="1278871" y="715174"/>
                  <a:pt x="1277162" y="713954"/>
                </a:cubicBezTo>
                <a:cubicBezTo>
                  <a:pt x="1277162" y="712978"/>
                  <a:pt x="1278139" y="713466"/>
                  <a:pt x="1278139" y="711757"/>
                </a:cubicBezTo>
                <a:cubicBezTo>
                  <a:pt x="1277651" y="711025"/>
                  <a:pt x="1275454" y="712001"/>
                  <a:pt x="1275454" y="711025"/>
                </a:cubicBezTo>
                <a:cubicBezTo>
                  <a:pt x="1277651" y="708828"/>
                  <a:pt x="1274234" y="704435"/>
                  <a:pt x="1273257" y="701994"/>
                </a:cubicBezTo>
                <a:lnTo>
                  <a:pt x="1272019" y="699723"/>
                </a:lnTo>
                <a:lnTo>
                  <a:pt x="1271793" y="698821"/>
                </a:lnTo>
                <a:cubicBezTo>
                  <a:pt x="1271793" y="697600"/>
                  <a:pt x="1270572" y="698332"/>
                  <a:pt x="1270328" y="696624"/>
                </a:cubicBezTo>
                <a:close/>
                <a:moveTo>
                  <a:pt x="997439" y="696624"/>
                </a:moveTo>
                <a:cubicBezTo>
                  <a:pt x="995974" y="696380"/>
                  <a:pt x="996463" y="697600"/>
                  <a:pt x="995242" y="697600"/>
                </a:cubicBezTo>
                <a:cubicBezTo>
                  <a:pt x="995242" y="698088"/>
                  <a:pt x="995242" y="698332"/>
                  <a:pt x="995242" y="698576"/>
                </a:cubicBezTo>
                <a:lnTo>
                  <a:pt x="995069" y="699097"/>
                </a:lnTo>
                <a:lnTo>
                  <a:pt x="995486" y="698819"/>
                </a:lnTo>
                <a:cubicBezTo>
                  <a:pt x="996219" y="699063"/>
                  <a:pt x="996219" y="699063"/>
                  <a:pt x="996219" y="699063"/>
                </a:cubicBezTo>
                <a:lnTo>
                  <a:pt x="996463" y="699063"/>
                </a:lnTo>
                <a:lnTo>
                  <a:pt x="996707" y="699307"/>
                </a:lnTo>
                <a:lnTo>
                  <a:pt x="997327" y="700858"/>
                </a:lnTo>
                <a:lnTo>
                  <a:pt x="997927" y="700772"/>
                </a:lnTo>
                <a:cubicBezTo>
                  <a:pt x="998903" y="701504"/>
                  <a:pt x="999880" y="702969"/>
                  <a:pt x="1000612" y="703945"/>
                </a:cubicBezTo>
                <a:lnTo>
                  <a:pt x="1001100" y="704433"/>
                </a:lnTo>
                <a:lnTo>
                  <a:pt x="1001128" y="704630"/>
                </a:lnTo>
                <a:lnTo>
                  <a:pt x="1002697" y="703794"/>
                </a:lnTo>
                <a:lnTo>
                  <a:pt x="1002809" y="703458"/>
                </a:lnTo>
                <a:lnTo>
                  <a:pt x="1002565" y="703458"/>
                </a:lnTo>
                <a:lnTo>
                  <a:pt x="1002565" y="703702"/>
                </a:lnTo>
                <a:cubicBezTo>
                  <a:pt x="1001344" y="701017"/>
                  <a:pt x="999636" y="698576"/>
                  <a:pt x="997439" y="696624"/>
                </a:cubicBezTo>
                <a:close/>
                <a:moveTo>
                  <a:pt x="1126378" y="696624"/>
                </a:moveTo>
                <a:cubicBezTo>
                  <a:pt x="1124792" y="696502"/>
                  <a:pt x="1123022" y="696990"/>
                  <a:pt x="1122412" y="697600"/>
                </a:cubicBezTo>
                <a:cubicBezTo>
                  <a:pt x="1124608" y="698332"/>
                  <a:pt x="1126805" y="699065"/>
                  <a:pt x="1129246" y="699309"/>
                </a:cubicBezTo>
                <a:cubicBezTo>
                  <a:pt x="1129368" y="697478"/>
                  <a:pt x="1127965" y="696746"/>
                  <a:pt x="1126378" y="696624"/>
                </a:cubicBezTo>
                <a:close/>
                <a:moveTo>
                  <a:pt x="1132419" y="696380"/>
                </a:moveTo>
                <a:cubicBezTo>
                  <a:pt x="1132419" y="697356"/>
                  <a:pt x="1132419" y="698821"/>
                  <a:pt x="1132419" y="700041"/>
                </a:cubicBezTo>
                <a:cubicBezTo>
                  <a:pt x="1135836" y="702238"/>
                  <a:pt x="1137545" y="699797"/>
                  <a:pt x="1141450" y="698821"/>
                </a:cubicBezTo>
                <a:cubicBezTo>
                  <a:pt x="1142426" y="699553"/>
                  <a:pt x="1142426" y="701017"/>
                  <a:pt x="1142671" y="701506"/>
                </a:cubicBezTo>
                <a:cubicBezTo>
                  <a:pt x="1143891" y="701261"/>
                  <a:pt x="1148041" y="701994"/>
                  <a:pt x="1148529" y="699309"/>
                </a:cubicBezTo>
                <a:cubicBezTo>
                  <a:pt x="1145111" y="699065"/>
                  <a:pt x="1145111" y="698576"/>
                  <a:pt x="1142182" y="698332"/>
                </a:cubicBezTo>
                <a:cubicBezTo>
                  <a:pt x="1142426" y="697844"/>
                  <a:pt x="1142915" y="697600"/>
                  <a:pt x="1142671" y="696380"/>
                </a:cubicBezTo>
                <a:cubicBezTo>
                  <a:pt x="1140474" y="694183"/>
                  <a:pt x="1135104" y="695403"/>
                  <a:pt x="1132419" y="696380"/>
                </a:cubicBezTo>
                <a:close/>
                <a:moveTo>
                  <a:pt x="1062366" y="696380"/>
                </a:moveTo>
                <a:cubicBezTo>
                  <a:pt x="1062366" y="696624"/>
                  <a:pt x="1062366" y="696868"/>
                  <a:pt x="1062366" y="697112"/>
                </a:cubicBezTo>
                <a:cubicBezTo>
                  <a:pt x="1062854" y="697112"/>
                  <a:pt x="1063098" y="697112"/>
                  <a:pt x="1063342" y="697112"/>
                </a:cubicBezTo>
                <a:cubicBezTo>
                  <a:pt x="1063342" y="696868"/>
                  <a:pt x="1063342" y="696624"/>
                  <a:pt x="1063342" y="696380"/>
                </a:cubicBezTo>
                <a:cubicBezTo>
                  <a:pt x="1063098" y="696380"/>
                  <a:pt x="1062854" y="696380"/>
                  <a:pt x="1062366" y="696380"/>
                </a:cubicBezTo>
                <a:close/>
                <a:moveTo>
                  <a:pt x="855136" y="696380"/>
                </a:moveTo>
                <a:cubicBezTo>
                  <a:pt x="855381" y="697112"/>
                  <a:pt x="854648" y="697356"/>
                  <a:pt x="854648" y="698332"/>
                </a:cubicBezTo>
                <a:cubicBezTo>
                  <a:pt x="857089" y="701261"/>
                  <a:pt x="858553" y="704923"/>
                  <a:pt x="861971" y="706143"/>
                </a:cubicBezTo>
                <a:cubicBezTo>
                  <a:pt x="862703" y="701994"/>
                  <a:pt x="857821" y="698821"/>
                  <a:pt x="855136" y="696380"/>
                </a:cubicBezTo>
                <a:close/>
                <a:moveTo>
                  <a:pt x="832436" y="696380"/>
                </a:moveTo>
                <a:cubicBezTo>
                  <a:pt x="833901" y="701017"/>
                  <a:pt x="838294" y="702970"/>
                  <a:pt x="841223" y="706143"/>
                </a:cubicBezTo>
                <a:cubicBezTo>
                  <a:pt x="841711" y="703458"/>
                  <a:pt x="838783" y="703946"/>
                  <a:pt x="838783" y="701506"/>
                </a:cubicBezTo>
                <a:lnTo>
                  <a:pt x="838783" y="701506"/>
                </a:lnTo>
                <a:lnTo>
                  <a:pt x="838538" y="701260"/>
                </a:lnTo>
                <a:cubicBezTo>
                  <a:pt x="837562" y="700284"/>
                  <a:pt x="836341" y="699064"/>
                  <a:pt x="835609" y="698087"/>
                </a:cubicBezTo>
                <a:cubicBezTo>
                  <a:pt x="835121" y="697599"/>
                  <a:pt x="834877" y="697355"/>
                  <a:pt x="834389" y="697111"/>
                </a:cubicBezTo>
                <a:lnTo>
                  <a:pt x="834389" y="696966"/>
                </a:lnTo>
                <a:close/>
                <a:moveTo>
                  <a:pt x="654009" y="696380"/>
                </a:moveTo>
                <a:cubicBezTo>
                  <a:pt x="654497" y="700285"/>
                  <a:pt x="652544" y="706387"/>
                  <a:pt x="654985" y="708828"/>
                </a:cubicBezTo>
                <a:cubicBezTo>
                  <a:pt x="655961" y="706631"/>
                  <a:pt x="655961" y="698576"/>
                  <a:pt x="654009" y="696380"/>
                </a:cubicBezTo>
                <a:close/>
                <a:moveTo>
                  <a:pt x="1086592" y="696227"/>
                </a:moveTo>
                <a:lnTo>
                  <a:pt x="1079942" y="697112"/>
                </a:lnTo>
                <a:lnTo>
                  <a:pt x="1080673" y="698575"/>
                </a:lnTo>
                <a:lnTo>
                  <a:pt x="1081573" y="700194"/>
                </a:lnTo>
                <a:lnTo>
                  <a:pt x="1081649" y="700041"/>
                </a:lnTo>
                <a:cubicBezTo>
                  <a:pt x="1082381" y="700285"/>
                  <a:pt x="1082625" y="700773"/>
                  <a:pt x="1082869" y="701506"/>
                </a:cubicBezTo>
                <a:cubicBezTo>
                  <a:pt x="1086775" y="701261"/>
                  <a:pt x="1088971" y="701506"/>
                  <a:pt x="1091412" y="701017"/>
                </a:cubicBezTo>
                <a:cubicBezTo>
                  <a:pt x="1090314" y="698942"/>
                  <a:pt x="1088606" y="697112"/>
                  <a:pt x="1086592" y="696227"/>
                </a:cubicBezTo>
                <a:close/>
                <a:moveTo>
                  <a:pt x="932268" y="695891"/>
                </a:moveTo>
                <a:cubicBezTo>
                  <a:pt x="932756" y="695891"/>
                  <a:pt x="933000" y="695891"/>
                  <a:pt x="933000" y="696380"/>
                </a:cubicBezTo>
                <a:cubicBezTo>
                  <a:pt x="933244" y="696380"/>
                  <a:pt x="933488" y="696380"/>
                  <a:pt x="933976" y="696380"/>
                </a:cubicBezTo>
                <a:cubicBezTo>
                  <a:pt x="934709" y="695159"/>
                  <a:pt x="932024" y="694671"/>
                  <a:pt x="932268" y="695891"/>
                </a:cubicBezTo>
                <a:close/>
                <a:moveTo>
                  <a:pt x="983796" y="695787"/>
                </a:moveTo>
                <a:lnTo>
                  <a:pt x="983283" y="695890"/>
                </a:lnTo>
                <a:lnTo>
                  <a:pt x="983038" y="695890"/>
                </a:lnTo>
                <a:lnTo>
                  <a:pt x="982886" y="695788"/>
                </a:lnTo>
                <a:lnTo>
                  <a:pt x="979957" y="696257"/>
                </a:lnTo>
                <a:lnTo>
                  <a:pt x="978157" y="697599"/>
                </a:lnTo>
                <a:lnTo>
                  <a:pt x="978406" y="697848"/>
                </a:lnTo>
                <a:lnTo>
                  <a:pt x="980841" y="699553"/>
                </a:lnTo>
                <a:lnTo>
                  <a:pt x="983928" y="698202"/>
                </a:lnTo>
                <a:lnTo>
                  <a:pt x="984014" y="698087"/>
                </a:lnTo>
                <a:lnTo>
                  <a:pt x="984746" y="697599"/>
                </a:lnTo>
                <a:lnTo>
                  <a:pt x="985967" y="697111"/>
                </a:lnTo>
                <a:lnTo>
                  <a:pt x="986028" y="697172"/>
                </a:lnTo>
                <a:lnTo>
                  <a:pt x="986455" y="695891"/>
                </a:lnTo>
                <a:cubicBezTo>
                  <a:pt x="985479" y="695891"/>
                  <a:pt x="984502" y="695891"/>
                  <a:pt x="983770" y="695891"/>
                </a:cubicBezTo>
                <a:close/>
                <a:moveTo>
                  <a:pt x="905906" y="695403"/>
                </a:moveTo>
                <a:cubicBezTo>
                  <a:pt x="905662" y="696624"/>
                  <a:pt x="903710" y="696380"/>
                  <a:pt x="903954" y="698332"/>
                </a:cubicBezTo>
                <a:cubicBezTo>
                  <a:pt x="904686" y="700285"/>
                  <a:pt x="905906" y="701994"/>
                  <a:pt x="906395" y="703946"/>
                </a:cubicBezTo>
                <a:cubicBezTo>
                  <a:pt x="907127" y="703946"/>
                  <a:pt x="908103" y="703946"/>
                  <a:pt x="908591" y="703946"/>
                </a:cubicBezTo>
                <a:lnTo>
                  <a:pt x="908496" y="704327"/>
                </a:lnTo>
                <a:lnTo>
                  <a:pt x="909956" y="703286"/>
                </a:lnTo>
                <a:lnTo>
                  <a:pt x="909812" y="703214"/>
                </a:lnTo>
                <a:cubicBezTo>
                  <a:pt x="910788" y="700041"/>
                  <a:pt x="908103" y="696624"/>
                  <a:pt x="905906" y="695403"/>
                </a:cubicBezTo>
                <a:close/>
                <a:moveTo>
                  <a:pt x="875395" y="695403"/>
                </a:moveTo>
                <a:cubicBezTo>
                  <a:pt x="875884" y="697356"/>
                  <a:pt x="873199" y="696136"/>
                  <a:pt x="873687" y="697844"/>
                </a:cubicBezTo>
                <a:cubicBezTo>
                  <a:pt x="875395" y="700041"/>
                  <a:pt x="877836" y="701506"/>
                  <a:pt x="880033" y="703214"/>
                </a:cubicBezTo>
                <a:cubicBezTo>
                  <a:pt x="881986" y="704923"/>
                  <a:pt x="883938" y="707608"/>
                  <a:pt x="886135" y="707364"/>
                </a:cubicBezTo>
                <a:cubicBezTo>
                  <a:pt x="884183" y="701994"/>
                  <a:pt x="879301" y="700041"/>
                  <a:pt x="876616" y="695403"/>
                </a:cubicBezTo>
                <a:cubicBezTo>
                  <a:pt x="876372" y="695403"/>
                  <a:pt x="875884" y="695403"/>
                  <a:pt x="875395" y="695403"/>
                </a:cubicBezTo>
                <a:close/>
                <a:moveTo>
                  <a:pt x="633445" y="695281"/>
                </a:moveTo>
                <a:cubicBezTo>
                  <a:pt x="633201" y="694732"/>
                  <a:pt x="632895" y="694427"/>
                  <a:pt x="632285" y="695403"/>
                </a:cubicBezTo>
                <a:cubicBezTo>
                  <a:pt x="633017" y="695647"/>
                  <a:pt x="633262" y="698821"/>
                  <a:pt x="634238" y="696624"/>
                </a:cubicBezTo>
                <a:cubicBezTo>
                  <a:pt x="633872" y="696624"/>
                  <a:pt x="633689" y="695831"/>
                  <a:pt x="633445" y="695281"/>
                </a:cubicBezTo>
                <a:close/>
                <a:moveTo>
                  <a:pt x="1068224" y="694949"/>
                </a:moveTo>
                <a:lnTo>
                  <a:pt x="1067004" y="695646"/>
                </a:lnTo>
                <a:lnTo>
                  <a:pt x="1066760" y="695646"/>
                </a:lnTo>
                <a:lnTo>
                  <a:pt x="1066530" y="695554"/>
                </a:lnTo>
                <a:lnTo>
                  <a:pt x="1065051" y="696868"/>
                </a:lnTo>
                <a:lnTo>
                  <a:pt x="1069022" y="695466"/>
                </a:lnTo>
                <a:lnTo>
                  <a:pt x="1068713" y="695158"/>
                </a:lnTo>
                <a:lnTo>
                  <a:pt x="1068651" y="695032"/>
                </a:lnTo>
                <a:lnTo>
                  <a:pt x="1068712" y="695402"/>
                </a:lnTo>
                <a:lnTo>
                  <a:pt x="1068224" y="695402"/>
                </a:lnTo>
                <a:close/>
                <a:moveTo>
                  <a:pt x="1188542" y="694863"/>
                </a:moveTo>
                <a:lnTo>
                  <a:pt x="1188071" y="695646"/>
                </a:lnTo>
                <a:lnTo>
                  <a:pt x="1187958" y="695816"/>
                </a:lnTo>
                <a:lnTo>
                  <a:pt x="1188803" y="695647"/>
                </a:lnTo>
                <a:lnTo>
                  <a:pt x="1191409" y="696048"/>
                </a:lnTo>
                <a:lnTo>
                  <a:pt x="1191732" y="695402"/>
                </a:lnTo>
                <a:lnTo>
                  <a:pt x="1191807" y="695377"/>
                </a:lnTo>
                <a:lnTo>
                  <a:pt x="1188803" y="694915"/>
                </a:lnTo>
                <a:close/>
                <a:moveTo>
                  <a:pt x="1094796" y="694688"/>
                </a:moveTo>
                <a:lnTo>
                  <a:pt x="1093853" y="695159"/>
                </a:lnTo>
                <a:cubicBezTo>
                  <a:pt x="1094342" y="694915"/>
                  <a:pt x="1094830" y="697356"/>
                  <a:pt x="1095318" y="695647"/>
                </a:cubicBezTo>
                <a:lnTo>
                  <a:pt x="1095512" y="695582"/>
                </a:lnTo>
                <a:close/>
                <a:moveTo>
                  <a:pt x="1009155" y="694183"/>
                </a:moveTo>
                <a:cubicBezTo>
                  <a:pt x="1005494" y="694183"/>
                  <a:pt x="1002077" y="693939"/>
                  <a:pt x="1001344" y="696380"/>
                </a:cubicBezTo>
                <a:lnTo>
                  <a:pt x="1007093" y="701409"/>
                </a:lnTo>
                <a:lnTo>
                  <a:pt x="1008667" y="701016"/>
                </a:lnTo>
                <a:lnTo>
                  <a:pt x="1009400" y="700528"/>
                </a:lnTo>
                <a:lnTo>
                  <a:pt x="1010132" y="700772"/>
                </a:lnTo>
                <a:lnTo>
                  <a:pt x="1009644" y="701260"/>
                </a:lnTo>
                <a:lnTo>
                  <a:pt x="1009156" y="701748"/>
                </a:lnTo>
                <a:lnTo>
                  <a:pt x="1006917" y="702196"/>
                </a:lnTo>
                <a:lnTo>
                  <a:pt x="1007203" y="702482"/>
                </a:lnTo>
                <a:cubicBezTo>
                  <a:pt x="1007935" y="708096"/>
                  <a:pt x="1013061" y="706143"/>
                  <a:pt x="1016966" y="704435"/>
                </a:cubicBezTo>
                <a:lnTo>
                  <a:pt x="1016966" y="703872"/>
                </a:lnTo>
                <a:lnTo>
                  <a:pt x="1013061" y="698819"/>
                </a:lnTo>
                <a:lnTo>
                  <a:pt x="1009948" y="695038"/>
                </a:lnTo>
                <a:lnTo>
                  <a:pt x="1009887" y="695159"/>
                </a:lnTo>
                <a:cubicBezTo>
                  <a:pt x="1009399" y="694915"/>
                  <a:pt x="1009155" y="694671"/>
                  <a:pt x="1009155" y="694183"/>
                </a:cubicBezTo>
                <a:close/>
                <a:moveTo>
                  <a:pt x="1075059" y="693939"/>
                </a:moveTo>
                <a:lnTo>
                  <a:pt x="1072779" y="694353"/>
                </a:lnTo>
                <a:lnTo>
                  <a:pt x="1072690" y="694800"/>
                </a:lnTo>
                <a:close/>
                <a:moveTo>
                  <a:pt x="1071885" y="693695"/>
                </a:moveTo>
                <a:lnTo>
                  <a:pt x="1071518" y="693817"/>
                </a:lnTo>
                <a:lnTo>
                  <a:pt x="1071153" y="694182"/>
                </a:lnTo>
                <a:lnTo>
                  <a:pt x="1069879" y="694465"/>
                </a:lnTo>
                <a:lnTo>
                  <a:pt x="1070340" y="695157"/>
                </a:lnTo>
                <a:lnTo>
                  <a:pt x="1070421" y="694915"/>
                </a:lnTo>
                <a:cubicBezTo>
                  <a:pt x="1070909" y="694915"/>
                  <a:pt x="1071397" y="694671"/>
                  <a:pt x="1071397" y="694427"/>
                </a:cubicBezTo>
                <a:lnTo>
                  <a:pt x="1071736" y="694596"/>
                </a:lnTo>
                <a:lnTo>
                  <a:pt x="1071886" y="693696"/>
                </a:lnTo>
                <a:close/>
                <a:moveTo>
                  <a:pt x="1055532" y="693695"/>
                </a:moveTo>
                <a:lnTo>
                  <a:pt x="1055532" y="693937"/>
                </a:lnTo>
                <a:lnTo>
                  <a:pt x="1054556" y="694181"/>
                </a:lnTo>
                <a:lnTo>
                  <a:pt x="1053417" y="694751"/>
                </a:lnTo>
                <a:lnTo>
                  <a:pt x="1053091" y="695403"/>
                </a:lnTo>
                <a:cubicBezTo>
                  <a:pt x="1055043" y="696624"/>
                  <a:pt x="1056264" y="695403"/>
                  <a:pt x="1057240" y="693939"/>
                </a:cubicBezTo>
                <a:cubicBezTo>
                  <a:pt x="1056752" y="693939"/>
                  <a:pt x="1056264" y="693939"/>
                  <a:pt x="1055776" y="693939"/>
                </a:cubicBezTo>
                <a:lnTo>
                  <a:pt x="1055776" y="693695"/>
                </a:lnTo>
                <a:close/>
                <a:moveTo>
                  <a:pt x="1352585" y="693451"/>
                </a:moveTo>
                <a:cubicBezTo>
                  <a:pt x="1352341" y="694183"/>
                  <a:pt x="1351365" y="694183"/>
                  <a:pt x="1351365" y="694671"/>
                </a:cubicBezTo>
                <a:cubicBezTo>
                  <a:pt x="1351853" y="694671"/>
                  <a:pt x="1351853" y="695647"/>
                  <a:pt x="1351853" y="696624"/>
                </a:cubicBezTo>
                <a:cubicBezTo>
                  <a:pt x="1352585" y="696624"/>
                  <a:pt x="1353074" y="697112"/>
                  <a:pt x="1353561" y="697112"/>
                </a:cubicBezTo>
                <a:cubicBezTo>
                  <a:pt x="1354294" y="695647"/>
                  <a:pt x="1353561" y="694671"/>
                  <a:pt x="1352585" y="693451"/>
                </a:cubicBezTo>
                <a:close/>
                <a:moveTo>
                  <a:pt x="1179039" y="693451"/>
                </a:moveTo>
                <a:cubicBezTo>
                  <a:pt x="1183067" y="694183"/>
                  <a:pt x="1185203" y="694793"/>
                  <a:pt x="1186332" y="695220"/>
                </a:cubicBezTo>
                <a:lnTo>
                  <a:pt x="1187331" y="695756"/>
                </a:lnTo>
                <a:lnTo>
                  <a:pt x="1187095" y="695402"/>
                </a:lnTo>
                <a:lnTo>
                  <a:pt x="1187095" y="694914"/>
                </a:lnTo>
                <a:lnTo>
                  <a:pt x="1187094" y="694915"/>
                </a:lnTo>
                <a:cubicBezTo>
                  <a:pt x="1184897" y="693939"/>
                  <a:pt x="1180748" y="692962"/>
                  <a:pt x="1179039" y="693451"/>
                </a:cubicBezTo>
                <a:close/>
                <a:moveTo>
                  <a:pt x="1028438" y="693207"/>
                </a:moveTo>
                <a:cubicBezTo>
                  <a:pt x="1027706" y="694427"/>
                  <a:pt x="1027706" y="698576"/>
                  <a:pt x="1028438" y="700041"/>
                </a:cubicBezTo>
                <a:cubicBezTo>
                  <a:pt x="1030879" y="699309"/>
                  <a:pt x="1033320" y="697844"/>
                  <a:pt x="1034296" y="695403"/>
                </a:cubicBezTo>
                <a:cubicBezTo>
                  <a:pt x="1030879" y="695891"/>
                  <a:pt x="1031367" y="692962"/>
                  <a:pt x="1028438" y="693207"/>
                </a:cubicBezTo>
                <a:close/>
                <a:moveTo>
                  <a:pt x="835365" y="693207"/>
                </a:moveTo>
                <a:lnTo>
                  <a:pt x="835808" y="695638"/>
                </a:lnTo>
                <a:lnTo>
                  <a:pt x="835854" y="695646"/>
                </a:lnTo>
                <a:cubicBezTo>
                  <a:pt x="836341" y="695890"/>
                  <a:pt x="836585" y="696379"/>
                  <a:pt x="836830" y="696867"/>
                </a:cubicBezTo>
                <a:cubicBezTo>
                  <a:pt x="837806" y="697843"/>
                  <a:pt x="838782" y="699064"/>
                  <a:pt x="839759" y="700040"/>
                </a:cubicBezTo>
                <a:lnTo>
                  <a:pt x="839759" y="700041"/>
                </a:lnTo>
                <a:cubicBezTo>
                  <a:pt x="840735" y="700285"/>
                  <a:pt x="840979" y="702482"/>
                  <a:pt x="842200" y="701017"/>
                </a:cubicBezTo>
                <a:cubicBezTo>
                  <a:pt x="840979" y="697356"/>
                  <a:pt x="838050" y="695403"/>
                  <a:pt x="835365" y="693207"/>
                </a:cubicBezTo>
                <a:close/>
                <a:moveTo>
                  <a:pt x="1045036" y="693115"/>
                </a:moveTo>
                <a:cubicBezTo>
                  <a:pt x="1043633" y="693328"/>
                  <a:pt x="1042229" y="694549"/>
                  <a:pt x="1041619" y="696380"/>
                </a:cubicBezTo>
                <a:cubicBezTo>
                  <a:pt x="1043815" y="697112"/>
                  <a:pt x="1046744" y="697600"/>
                  <a:pt x="1048453" y="695891"/>
                </a:cubicBezTo>
                <a:cubicBezTo>
                  <a:pt x="1047843" y="693694"/>
                  <a:pt x="1046440" y="692901"/>
                  <a:pt x="1045036" y="693115"/>
                </a:cubicBezTo>
                <a:close/>
                <a:moveTo>
                  <a:pt x="1223951" y="692474"/>
                </a:moveTo>
                <a:cubicBezTo>
                  <a:pt x="1223951" y="692718"/>
                  <a:pt x="1223951" y="693451"/>
                  <a:pt x="1223951" y="693695"/>
                </a:cubicBezTo>
                <a:cubicBezTo>
                  <a:pt x="1224440" y="693695"/>
                  <a:pt x="1225172" y="693939"/>
                  <a:pt x="1225172" y="694183"/>
                </a:cubicBezTo>
                <a:cubicBezTo>
                  <a:pt x="1225172" y="693451"/>
                  <a:pt x="1225172" y="692230"/>
                  <a:pt x="1223951" y="692474"/>
                </a:cubicBezTo>
                <a:close/>
                <a:moveTo>
                  <a:pt x="683788" y="692228"/>
                </a:moveTo>
                <a:cubicBezTo>
                  <a:pt x="688914" y="691496"/>
                  <a:pt x="695748" y="694181"/>
                  <a:pt x="700874" y="695402"/>
                </a:cubicBezTo>
                <a:lnTo>
                  <a:pt x="700142" y="695890"/>
                </a:lnTo>
                <a:lnTo>
                  <a:pt x="700164" y="696001"/>
                </a:lnTo>
                <a:lnTo>
                  <a:pt x="700385" y="695891"/>
                </a:lnTo>
                <a:cubicBezTo>
                  <a:pt x="702094" y="696135"/>
                  <a:pt x="703314" y="696379"/>
                  <a:pt x="705023" y="696623"/>
                </a:cubicBezTo>
                <a:cubicBezTo>
                  <a:pt x="707708" y="697355"/>
                  <a:pt x="710393" y="698331"/>
                  <a:pt x="713078" y="697843"/>
                </a:cubicBezTo>
                <a:cubicBezTo>
                  <a:pt x="713566" y="697843"/>
                  <a:pt x="714054" y="698087"/>
                  <a:pt x="714054" y="698576"/>
                </a:cubicBezTo>
                <a:cubicBezTo>
                  <a:pt x="714054" y="699064"/>
                  <a:pt x="713810" y="699308"/>
                  <a:pt x="713322" y="699308"/>
                </a:cubicBezTo>
                <a:cubicBezTo>
                  <a:pt x="712833" y="699552"/>
                  <a:pt x="712589" y="699552"/>
                  <a:pt x="712102" y="699552"/>
                </a:cubicBezTo>
                <a:cubicBezTo>
                  <a:pt x="709661" y="699552"/>
                  <a:pt x="706976" y="698820"/>
                  <a:pt x="704535" y="698331"/>
                </a:cubicBezTo>
                <a:cubicBezTo>
                  <a:pt x="703314" y="697843"/>
                  <a:pt x="701606" y="697599"/>
                  <a:pt x="700141" y="697355"/>
                </a:cubicBezTo>
                <a:lnTo>
                  <a:pt x="699933" y="697078"/>
                </a:lnTo>
                <a:lnTo>
                  <a:pt x="693552" y="696622"/>
                </a:lnTo>
                <a:cubicBezTo>
                  <a:pt x="693552" y="697110"/>
                  <a:pt x="693552" y="697354"/>
                  <a:pt x="693552" y="697598"/>
                </a:cubicBezTo>
                <a:lnTo>
                  <a:pt x="693209" y="698111"/>
                </a:lnTo>
                <a:lnTo>
                  <a:pt x="693307" y="698087"/>
                </a:lnTo>
                <a:cubicBezTo>
                  <a:pt x="693552" y="698331"/>
                  <a:pt x="693796" y="698331"/>
                  <a:pt x="694284" y="698575"/>
                </a:cubicBezTo>
                <a:cubicBezTo>
                  <a:pt x="697213" y="699796"/>
                  <a:pt x="701118" y="701748"/>
                  <a:pt x="701606" y="705654"/>
                </a:cubicBezTo>
                <a:lnTo>
                  <a:pt x="701606" y="706142"/>
                </a:lnTo>
                <a:lnTo>
                  <a:pt x="698061" y="708579"/>
                </a:lnTo>
                <a:lnTo>
                  <a:pt x="698433" y="708827"/>
                </a:lnTo>
                <a:cubicBezTo>
                  <a:pt x="693551" y="711268"/>
                  <a:pt x="688425" y="707119"/>
                  <a:pt x="684276" y="709804"/>
                </a:cubicBezTo>
                <a:cubicBezTo>
                  <a:pt x="682811" y="710048"/>
                  <a:pt x="684764" y="711268"/>
                  <a:pt x="684276" y="712244"/>
                </a:cubicBezTo>
                <a:cubicBezTo>
                  <a:pt x="681347" y="712489"/>
                  <a:pt x="680126" y="711268"/>
                  <a:pt x="680370" y="708095"/>
                </a:cubicBezTo>
                <a:cubicBezTo>
                  <a:pt x="680859" y="708095"/>
                  <a:pt x="680859" y="707363"/>
                  <a:pt x="680859" y="707119"/>
                </a:cubicBezTo>
                <a:cubicBezTo>
                  <a:pt x="683177" y="705898"/>
                  <a:pt x="685984" y="705959"/>
                  <a:pt x="688913" y="706295"/>
                </a:cubicBezTo>
                <a:cubicBezTo>
                  <a:pt x="691843" y="706631"/>
                  <a:pt x="694894" y="707241"/>
                  <a:pt x="697701" y="707119"/>
                </a:cubicBezTo>
                <a:lnTo>
                  <a:pt x="697701" y="707407"/>
                </a:lnTo>
                <a:lnTo>
                  <a:pt x="700142" y="705410"/>
                </a:lnTo>
                <a:cubicBezTo>
                  <a:pt x="699654" y="702481"/>
                  <a:pt x="696481" y="701260"/>
                  <a:pt x="693552" y="699796"/>
                </a:cubicBezTo>
                <a:cubicBezTo>
                  <a:pt x="693307" y="699552"/>
                  <a:pt x="693063" y="699552"/>
                  <a:pt x="692819" y="699307"/>
                </a:cubicBezTo>
                <a:lnTo>
                  <a:pt x="692624" y="698916"/>
                </a:lnTo>
                <a:lnTo>
                  <a:pt x="684276" y="696134"/>
                </a:lnTo>
                <a:cubicBezTo>
                  <a:pt x="683544" y="695402"/>
                  <a:pt x="683788" y="693693"/>
                  <a:pt x="683788" y="692228"/>
                </a:cubicBezTo>
                <a:close/>
                <a:moveTo>
                  <a:pt x="1095806" y="691986"/>
                </a:moveTo>
                <a:lnTo>
                  <a:pt x="1095806" y="694120"/>
                </a:lnTo>
                <a:lnTo>
                  <a:pt x="1096231" y="694862"/>
                </a:lnTo>
                <a:lnTo>
                  <a:pt x="1096294" y="694671"/>
                </a:lnTo>
                <a:cubicBezTo>
                  <a:pt x="1097514" y="695403"/>
                  <a:pt x="1098003" y="697112"/>
                  <a:pt x="1099223" y="697600"/>
                </a:cubicBezTo>
                <a:cubicBezTo>
                  <a:pt x="1101908" y="697112"/>
                  <a:pt x="1105570" y="698332"/>
                  <a:pt x="1107766" y="697600"/>
                </a:cubicBezTo>
                <a:cubicBezTo>
                  <a:pt x="1109475" y="697112"/>
                  <a:pt x="1108743" y="695647"/>
                  <a:pt x="1110451" y="695647"/>
                </a:cubicBezTo>
                <a:cubicBezTo>
                  <a:pt x="1113380" y="695403"/>
                  <a:pt x="1117774" y="696136"/>
                  <a:pt x="1118994" y="694183"/>
                </a:cubicBezTo>
                <a:cubicBezTo>
                  <a:pt x="1111428" y="692474"/>
                  <a:pt x="1104837" y="693207"/>
                  <a:pt x="1095806" y="691986"/>
                </a:cubicBezTo>
                <a:close/>
                <a:moveTo>
                  <a:pt x="957165" y="691986"/>
                </a:moveTo>
                <a:cubicBezTo>
                  <a:pt x="955456" y="693207"/>
                  <a:pt x="953748" y="694183"/>
                  <a:pt x="951795" y="693207"/>
                </a:cubicBezTo>
                <a:cubicBezTo>
                  <a:pt x="953259" y="697844"/>
                  <a:pt x="956676" y="702482"/>
                  <a:pt x="963023" y="700529"/>
                </a:cubicBezTo>
                <a:lnTo>
                  <a:pt x="963201" y="700795"/>
                </a:lnTo>
                <a:lnTo>
                  <a:pt x="963267" y="700528"/>
                </a:lnTo>
                <a:lnTo>
                  <a:pt x="963999" y="699796"/>
                </a:lnTo>
                <a:lnTo>
                  <a:pt x="963999" y="698821"/>
                </a:lnTo>
                <a:cubicBezTo>
                  <a:pt x="960826" y="697600"/>
                  <a:pt x="959850" y="693695"/>
                  <a:pt x="957165" y="691986"/>
                </a:cubicBezTo>
                <a:close/>
                <a:moveTo>
                  <a:pt x="1015013" y="691498"/>
                </a:moveTo>
                <a:cubicBezTo>
                  <a:pt x="1013305" y="691254"/>
                  <a:pt x="1013061" y="692474"/>
                  <a:pt x="1011108" y="691986"/>
                </a:cubicBezTo>
                <a:lnTo>
                  <a:pt x="1011108" y="693644"/>
                </a:lnTo>
                <a:lnTo>
                  <a:pt x="1011353" y="693693"/>
                </a:lnTo>
                <a:cubicBezTo>
                  <a:pt x="1012085" y="695158"/>
                  <a:pt x="1013305" y="696378"/>
                  <a:pt x="1014282" y="697843"/>
                </a:cubicBezTo>
                <a:lnTo>
                  <a:pt x="1018497" y="703229"/>
                </a:lnTo>
                <a:lnTo>
                  <a:pt x="1020627" y="703702"/>
                </a:lnTo>
                <a:cubicBezTo>
                  <a:pt x="1020871" y="699309"/>
                  <a:pt x="1016478" y="695403"/>
                  <a:pt x="1015013" y="691498"/>
                </a:cubicBezTo>
                <a:close/>
                <a:moveTo>
                  <a:pt x="880033" y="691498"/>
                </a:moveTo>
                <a:cubicBezTo>
                  <a:pt x="880033" y="692230"/>
                  <a:pt x="878569" y="691986"/>
                  <a:pt x="878813" y="693207"/>
                </a:cubicBezTo>
                <a:cubicBezTo>
                  <a:pt x="882230" y="696624"/>
                  <a:pt x="884427" y="701017"/>
                  <a:pt x="889064" y="703702"/>
                </a:cubicBezTo>
                <a:cubicBezTo>
                  <a:pt x="887112" y="698576"/>
                  <a:pt x="883938" y="694671"/>
                  <a:pt x="880033" y="691498"/>
                </a:cubicBezTo>
                <a:close/>
                <a:moveTo>
                  <a:pt x="859042" y="691498"/>
                </a:moveTo>
                <a:cubicBezTo>
                  <a:pt x="859042" y="692474"/>
                  <a:pt x="857577" y="692230"/>
                  <a:pt x="858065" y="693695"/>
                </a:cubicBezTo>
                <a:cubicBezTo>
                  <a:pt x="860506" y="696136"/>
                  <a:pt x="863924" y="700285"/>
                  <a:pt x="867585" y="700041"/>
                </a:cubicBezTo>
                <a:cubicBezTo>
                  <a:pt x="866120" y="696380"/>
                  <a:pt x="861971" y="695159"/>
                  <a:pt x="860750" y="691498"/>
                </a:cubicBezTo>
                <a:cubicBezTo>
                  <a:pt x="860262" y="691498"/>
                  <a:pt x="859530" y="691498"/>
                  <a:pt x="859042" y="691498"/>
                </a:cubicBezTo>
                <a:close/>
                <a:moveTo>
                  <a:pt x="983709" y="691254"/>
                </a:moveTo>
                <a:cubicBezTo>
                  <a:pt x="982489" y="691864"/>
                  <a:pt x="981329" y="693084"/>
                  <a:pt x="980597" y="694183"/>
                </a:cubicBezTo>
                <a:lnTo>
                  <a:pt x="982558" y="694771"/>
                </a:lnTo>
                <a:lnTo>
                  <a:pt x="982794" y="694181"/>
                </a:lnTo>
                <a:lnTo>
                  <a:pt x="984015" y="693937"/>
                </a:lnTo>
                <a:lnTo>
                  <a:pt x="984044" y="693951"/>
                </a:lnTo>
                <a:lnTo>
                  <a:pt x="987187" y="691986"/>
                </a:lnTo>
                <a:cubicBezTo>
                  <a:pt x="986211" y="690643"/>
                  <a:pt x="984930" y="690643"/>
                  <a:pt x="983709" y="691254"/>
                </a:cubicBezTo>
                <a:close/>
                <a:moveTo>
                  <a:pt x="811201" y="691253"/>
                </a:moveTo>
                <a:lnTo>
                  <a:pt x="811446" y="691985"/>
                </a:lnTo>
                <a:lnTo>
                  <a:pt x="811446" y="692718"/>
                </a:lnTo>
                <a:lnTo>
                  <a:pt x="810713" y="693450"/>
                </a:lnTo>
                <a:lnTo>
                  <a:pt x="809981" y="692718"/>
                </a:lnTo>
                <a:lnTo>
                  <a:pt x="810225" y="691497"/>
                </a:lnTo>
                <a:close/>
                <a:moveTo>
                  <a:pt x="731873" y="691253"/>
                </a:moveTo>
                <a:cubicBezTo>
                  <a:pt x="737731" y="691009"/>
                  <a:pt x="746518" y="693450"/>
                  <a:pt x="750424" y="697599"/>
                </a:cubicBezTo>
                <a:cubicBezTo>
                  <a:pt x="751156" y="698819"/>
                  <a:pt x="752132" y="701504"/>
                  <a:pt x="752865" y="702969"/>
                </a:cubicBezTo>
                <a:cubicBezTo>
                  <a:pt x="755549" y="706874"/>
                  <a:pt x="759211" y="708583"/>
                  <a:pt x="759699" y="712244"/>
                </a:cubicBezTo>
                <a:cubicBezTo>
                  <a:pt x="760187" y="715173"/>
                  <a:pt x="758967" y="718102"/>
                  <a:pt x="757258" y="720787"/>
                </a:cubicBezTo>
                <a:cubicBezTo>
                  <a:pt x="763604" y="729086"/>
                  <a:pt x="757502" y="749101"/>
                  <a:pt x="746030" y="743487"/>
                </a:cubicBezTo>
                <a:cubicBezTo>
                  <a:pt x="744809" y="744708"/>
                  <a:pt x="743833" y="746661"/>
                  <a:pt x="743101" y="748125"/>
                </a:cubicBezTo>
                <a:cubicBezTo>
                  <a:pt x="736999" y="751054"/>
                  <a:pt x="730164" y="754227"/>
                  <a:pt x="722354" y="752030"/>
                </a:cubicBezTo>
                <a:cubicBezTo>
                  <a:pt x="719913" y="751298"/>
                  <a:pt x="718692" y="749345"/>
                  <a:pt x="716740" y="747393"/>
                </a:cubicBezTo>
                <a:cubicBezTo>
                  <a:pt x="712346" y="742999"/>
                  <a:pt x="708685" y="734212"/>
                  <a:pt x="706976" y="727378"/>
                </a:cubicBezTo>
                <a:cubicBezTo>
                  <a:pt x="706244" y="725669"/>
                  <a:pt x="707708" y="726401"/>
                  <a:pt x="707708" y="725425"/>
                </a:cubicBezTo>
                <a:cubicBezTo>
                  <a:pt x="706000" y="724693"/>
                  <a:pt x="707464" y="721520"/>
                  <a:pt x="706244" y="720543"/>
                </a:cubicBezTo>
                <a:cubicBezTo>
                  <a:pt x="707708" y="710292"/>
                  <a:pt x="712102" y="703213"/>
                  <a:pt x="717228" y="696867"/>
                </a:cubicBezTo>
                <a:cubicBezTo>
                  <a:pt x="721377" y="694426"/>
                  <a:pt x="726259" y="691497"/>
                  <a:pt x="731873" y="691253"/>
                </a:cubicBezTo>
                <a:close/>
                <a:moveTo>
                  <a:pt x="1168839" y="691108"/>
                </a:moveTo>
                <a:lnTo>
                  <a:pt x="1169033" y="691496"/>
                </a:lnTo>
                <a:lnTo>
                  <a:pt x="1168955" y="691806"/>
                </a:lnTo>
                <a:lnTo>
                  <a:pt x="1169276" y="691742"/>
                </a:lnTo>
                <a:cubicBezTo>
                  <a:pt x="1170741" y="692962"/>
                  <a:pt x="1173426" y="692962"/>
                  <a:pt x="1176111" y="692962"/>
                </a:cubicBezTo>
                <a:cubicBezTo>
                  <a:pt x="1175134" y="690766"/>
                  <a:pt x="1170985" y="691010"/>
                  <a:pt x="1169276" y="691254"/>
                </a:cubicBezTo>
                <a:close/>
                <a:moveTo>
                  <a:pt x="1167568" y="690766"/>
                </a:moveTo>
                <a:cubicBezTo>
                  <a:pt x="1166835" y="690766"/>
                  <a:pt x="1166103" y="691498"/>
                  <a:pt x="1165859" y="691742"/>
                </a:cubicBezTo>
                <a:lnTo>
                  <a:pt x="1167350" y="691907"/>
                </a:lnTo>
                <a:lnTo>
                  <a:pt x="1167568" y="691252"/>
                </a:lnTo>
                <a:close/>
                <a:moveTo>
                  <a:pt x="1227857" y="690522"/>
                </a:moveTo>
                <a:cubicBezTo>
                  <a:pt x="1230054" y="694915"/>
                  <a:pt x="1232739" y="698332"/>
                  <a:pt x="1235424" y="702238"/>
                </a:cubicBezTo>
                <a:cubicBezTo>
                  <a:pt x="1237132" y="701261"/>
                  <a:pt x="1238109" y="702238"/>
                  <a:pt x="1239817" y="701750"/>
                </a:cubicBezTo>
                <a:cubicBezTo>
                  <a:pt x="1240549" y="697356"/>
                  <a:pt x="1237132" y="695891"/>
                  <a:pt x="1236644" y="692230"/>
                </a:cubicBezTo>
                <a:lnTo>
                  <a:pt x="1232832" y="691428"/>
                </a:lnTo>
                <a:lnTo>
                  <a:pt x="1232739" y="691497"/>
                </a:lnTo>
                <a:lnTo>
                  <a:pt x="1232739" y="691408"/>
                </a:lnTo>
                <a:lnTo>
                  <a:pt x="1232006" y="691254"/>
                </a:lnTo>
                <a:lnTo>
                  <a:pt x="1232227" y="691107"/>
                </a:lnTo>
                <a:lnTo>
                  <a:pt x="1231031" y="690765"/>
                </a:lnTo>
                <a:lnTo>
                  <a:pt x="1229572" y="690522"/>
                </a:lnTo>
                <a:close/>
                <a:moveTo>
                  <a:pt x="1073594" y="690278"/>
                </a:moveTo>
                <a:cubicBezTo>
                  <a:pt x="1069445" y="688325"/>
                  <a:pt x="1067980" y="692474"/>
                  <a:pt x="1064563" y="691254"/>
                </a:cubicBezTo>
                <a:cubicBezTo>
                  <a:pt x="1064807" y="692230"/>
                  <a:pt x="1062854" y="693451"/>
                  <a:pt x="1064563" y="693939"/>
                </a:cubicBezTo>
                <a:lnTo>
                  <a:pt x="1066314" y="693550"/>
                </a:lnTo>
                <a:lnTo>
                  <a:pt x="1067980" y="692717"/>
                </a:lnTo>
                <a:lnTo>
                  <a:pt x="1068091" y="692783"/>
                </a:lnTo>
                <a:lnTo>
                  <a:pt x="1068712" y="692473"/>
                </a:lnTo>
                <a:lnTo>
                  <a:pt x="1068609" y="693094"/>
                </a:lnTo>
                <a:lnTo>
                  <a:pt x="1068671" y="693131"/>
                </a:lnTo>
                <a:lnTo>
                  <a:pt x="1070909" y="692758"/>
                </a:lnTo>
                <a:lnTo>
                  <a:pt x="1070909" y="692474"/>
                </a:lnTo>
                <a:cubicBezTo>
                  <a:pt x="1071153" y="691498"/>
                  <a:pt x="1073838" y="692230"/>
                  <a:pt x="1073594" y="690278"/>
                </a:cubicBezTo>
                <a:close/>
                <a:moveTo>
                  <a:pt x="1017942" y="690278"/>
                </a:moveTo>
                <a:cubicBezTo>
                  <a:pt x="1017942" y="692962"/>
                  <a:pt x="1020383" y="692962"/>
                  <a:pt x="1020627" y="695159"/>
                </a:cubicBezTo>
                <a:cubicBezTo>
                  <a:pt x="1020871" y="695159"/>
                  <a:pt x="1021359" y="695159"/>
                  <a:pt x="1021604" y="695159"/>
                </a:cubicBezTo>
                <a:lnTo>
                  <a:pt x="1021535" y="695297"/>
                </a:lnTo>
                <a:lnTo>
                  <a:pt x="1022092" y="695158"/>
                </a:lnTo>
                <a:lnTo>
                  <a:pt x="1022825" y="695402"/>
                </a:lnTo>
                <a:lnTo>
                  <a:pt x="1022581" y="695890"/>
                </a:lnTo>
                <a:lnTo>
                  <a:pt x="1021512" y="696104"/>
                </a:lnTo>
                <a:lnTo>
                  <a:pt x="1021604" y="696380"/>
                </a:lnTo>
                <a:cubicBezTo>
                  <a:pt x="1022092" y="698576"/>
                  <a:pt x="1024533" y="699065"/>
                  <a:pt x="1025265" y="701506"/>
                </a:cubicBezTo>
                <a:cubicBezTo>
                  <a:pt x="1026485" y="698332"/>
                  <a:pt x="1023556" y="695159"/>
                  <a:pt x="1025265" y="692474"/>
                </a:cubicBezTo>
                <a:cubicBezTo>
                  <a:pt x="1022580" y="692230"/>
                  <a:pt x="1020627" y="690766"/>
                  <a:pt x="1017942" y="690278"/>
                </a:cubicBezTo>
                <a:close/>
                <a:moveTo>
                  <a:pt x="964487" y="690278"/>
                </a:moveTo>
                <a:cubicBezTo>
                  <a:pt x="963267" y="690278"/>
                  <a:pt x="962291" y="690522"/>
                  <a:pt x="961802" y="690766"/>
                </a:cubicBezTo>
                <a:cubicBezTo>
                  <a:pt x="962778" y="694183"/>
                  <a:pt x="964732" y="696380"/>
                  <a:pt x="967416" y="698088"/>
                </a:cubicBezTo>
                <a:cubicBezTo>
                  <a:pt x="969125" y="698088"/>
                  <a:pt x="970101" y="697356"/>
                  <a:pt x="970590" y="696136"/>
                </a:cubicBezTo>
                <a:lnTo>
                  <a:pt x="967926" y="694538"/>
                </a:lnTo>
                <a:lnTo>
                  <a:pt x="967661" y="694670"/>
                </a:lnTo>
                <a:lnTo>
                  <a:pt x="966685" y="694426"/>
                </a:lnTo>
                <a:lnTo>
                  <a:pt x="965464" y="692717"/>
                </a:lnTo>
                <a:lnTo>
                  <a:pt x="965360" y="692197"/>
                </a:lnTo>
                <a:close/>
                <a:moveTo>
                  <a:pt x="937322" y="690234"/>
                </a:moveTo>
                <a:lnTo>
                  <a:pt x="937150" y="690521"/>
                </a:lnTo>
                <a:lnTo>
                  <a:pt x="936659" y="690619"/>
                </a:lnTo>
                <a:lnTo>
                  <a:pt x="938614" y="691010"/>
                </a:lnTo>
                <a:lnTo>
                  <a:pt x="938858" y="691132"/>
                </a:lnTo>
                <a:lnTo>
                  <a:pt x="938858" y="690764"/>
                </a:lnTo>
                <a:lnTo>
                  <a:pt x="939284" y="690338"/>
                </a:lnTo>
                <a:lnTo>
                  <a:pt x="939102" y="690278"/>
                </a:lnTo>
                <a:lnTo>
                  <a:pt x="938614" y="690522"/>
                </a:lnTo>
                <a:close/>
                <a:moveTo>
                  <a:pt x="943984" y="690033"/>
                </a:moveTo>
                <a:cubicBezTo>
                  <a:pt x="943008" y="689789"/>
                  <a:pt x="940079" y="688569"/>
                  <a:pt x="939834" y="690522"/>
                </a:cubicBezTo>
                <a:lnTo>
                  <a:pt x="939471" y="690401"/>
                </a:lnTo>
                <a:lnTo>
                  <a:pt x="939834" y="690764"/>
                </a:lnTo>
                <a:lnTo>
                  <a:pt x="939834" y="691498"/>
                </a:lnTo>
                <a:cubicBezTo>
                  <a:pt x="940323" y="691498"/>
                  <a:pt x="940079" y="692230"/>
                  <a:pt x="940323" y="692718"/>
                </a:cubicBezTo>
                <a:cubicBezTo>
                  <a:pt x="942764" y="693207"/>
                  <a:pt x="943252" y="691254"/>
                  <a:pt x="943984" y="690033"/>
                </a:cubicBezTo>
                <a:close/>
                <a:moveTo>
                  <a:pt x="966684" y="689301"/>
                </a:moveTo>
                <a:cubicBezTo>
                  <a:pt x="966684" y="690033"/>
                  <a:pt x="966684" y="690766"/>
                  <a:pt x="966684" y="691498"/>
                </a:cubicBezTo>
                <a:lnTo>
                  <a:pt x="966587" y="691643"/>
                </a:lnTo>
                <a:lnTo>
                  <a:pt x="968149" y="693206"/>
                </a:lnTo>
                <a:lnTo>
                  <a:pt x="968149" y="693207"/>
                </a:lnTo>
                <a:cubicBezTo>
                  <a:pt x="969613" y="693207"/>
                  <a:pt x="969857" y="693939"/>
                  <a:pt x="971566" y="693695"/>
                </a:cubicBezTo>
                <a:cubicBezTo>
                  <a:pt x="970345" y="691498"/>
                  <a:pt x="969369" y="689545"/>
                  <a:pt x="966684" y="689301"/>
                </a:cubicBezTo>
                <a:close/>
                <a:moveTo>
                  <a:pt x="1053579" y="689180"/>
                </a:moveTo>
                <a:lnTo>
                  <a:pt x="1049887" y="691040"/>
                </a:lnTo>
                <a:cubicBezTo>
                  <a:pt x="1049918" y="692352"/>
                  <a:pt x="1051138" y="693817"/>
                  <a:pt x="1053091" y="693939"/>
                </a:cubicBezTo>
                <a:lnTo>
                  <a:pt x="1053091" y="694059"/>
                </a:lnTo>
                <a:lnTo>
                  <a:pt x="1054312" y="693449"/>
                </a:lnTo>
                <a:lnTo>
                  <a:pt x="1055288" y="693449"/>
                </a:lnTo>
                <a:lnTo>
                  <a:pt x="1055452" y="693613"/>
                </a:lnTo>
                <a:lnTo>
                  <a:pt x="1056264" y="693207"/>
                </a:lnTo>
                <a:lnTo>
                  <a:pt x="1054685" y="690725"/>
                </a:lnTo>
                <a:lnTo>
                  <a:pt x="1054067" y="690520"/>
                </a:lnTo>
                <a:lnTo>
                  <a:pt x="1053579" y="689300"/>
                </a:lnTo>
                <a:close/>
                <a:moveTo>
                  <a:pt x="1269232" y="688933"/>
                </a:moveTo>
                <a:lnTo>
                  <a:pt x="1268620" y="689056"/>
                </a:lnTo>
                <a:lnTo>
                  <a:pt x="1268619" y="689055"/>
                </a:lnTo>
                <a:lnTo>
                  <a:pt x="1268619" y="689057"/>
                </a:lnTo>
                <a:cubicBezTo>
                  <a:pt x="1268619" y="690766"/>
                  <a:pt x="1268131" y="692962"/>
                  <a:pt x="1270328" y="692718"/>
                </a:cubicBezTo>
                <a:cubicBezTo>
                  <a:pt x="1270328" y="691010"/>
                  <a:pt x="1269840" y="690278"/>
                  <a:pt x="1269108" y="689057"/>
                </a:cubicBezTo>
                <a:close/>
                <a:moveTo>
                  <a:pt x="1211015" y="688569"/>
                </a:moveTo>
                <a:cubicBezTo>
                  <a:pt x="1212236" y="689545"/>
                  <a:pt x="1214432" y="689545"/>
                  <a:pt x="1214920" y="691498"/>
                </a:cubicBezTo>
                <a:cubicBezTo>
                  <a:pt x="1214920" y="692474"/>
                  <a:pt x="1213212" y="691742"/>
                  <a:pt x="1212236" y="691986"/>
                </a:cubicBezTo>
                <a:cubicBezTo>
                  <a:pt x="1212236" y="693939"/>
                  <a:pt x="1214920" y="696624"/>
                  <a:pt x="1212236" y="697600"/>
                </a:cubicBezTo>
                <a:cubicBezTo>
                  <a:pt x="1208330" y="697356"/>
                  <a:pt x="1210039" y="691498"/>
                  <a:pt x="1205157" y="691986"/>
                </a:cubicBezTo>
                <a:cubicBezTo>
                  <a:pt x="1202960" y="697600"/>
                  <a:pt x="1195881" y="691986"/>
                  <a:pt x="1193197" y="695891"/>
                </a:cubicBezTo>
                <a:lnTo>
                  <a:pt x="1192904" y="695744"/>
                </a:lnTo>
                <a:lnTo>
                  <a:pt x="1192464" y="696623"/>
                </a:lnTo>
                <a:lnTo>
                  <a:pt x="1192463" y="696624"/>
                </a:lnTo>
                <a:lnTo>
                  <a:pt x="1192953" y="696624"/>
                </a:lnTo>
                <a:lnTo>
                  <a:pt x="1192953" y="696380"/>
                </a:lnTo>
                <a:cubicBezTo>
                  <a:pt x="1197346" y="696624"/>
                  <a:pt x="1203204" y="696380"/>
                  <a:pt x="1207598" y="698332"/>
                </a:cubicBezTo>
                <a:cubicBezTo>
                  <a:pt x="1207598" y="699553"/>
                  <a:pt x="1205157" y="699309"/>
                  <a:pt x="1205157" y="700529"/>
                </a:cubicBezTo>
                <a:cubicBezTo>
                  <a:pt x="1209550" y="700041"/>
                  <a:pt x="1216629" y="702726"/>
                  <a:pt x="1221999" y="701261"/>
                </a:cubicBezTo>
                <a:cubicBezTo>
                  <a:pt x="1221266" y="695647"/>
                  <a:pt x="1217605" y="693451"/>
                  <a:pt x="1216385" y="688569"/>
                </a:cubicBezTo>
                <a:cubicBezTo>
                  <a:pt x="1214188" y="689057"/>
                  <a:pt x="1211503" y="686372"/>
                  <a:pt x="1211015" y="688569"/>
                </a:cubicBezTo>
                <a:close/>
                <a:moveTo>
                  <a:pt x="918355" y="688569"/>
                </a:moveTo>
                <a:cubicBezTo>
                  <a:pt x="918355" y="689057"/>
                  <a:pt x="917623" y="689057"/>
                  <a:pt x="917867" y="689789"/>
                </a:cubicBezTo>
                <a:cubicBezTo>
                  <a:pt x="918111" y="689789"/>
                  <a:pt x="918355" y="689789"/>
                  <a:pt x="918843" y="689789"/>
                </a:cubicBezTo>
                <a:cubicBezTo>
                  <a:pt x="919575" y="689301"/>
                  <a:pt x="919575" y="688813"/>
                  <a:pt x="918355" y="688569"/>
                </a:cubicBezTo>
                <a:close/>
                <a:moveTo>
                  <a:pt x="1039666" y="688447"/>
                </a:moveTo>
                <a:cubicBezTo>
                  <a:pt x="1037957" y="689057"/>
                  <a:pt x="1036127" y="690277"/>
                  <a:pt x="1034784" y="690766"/>
                </a:cubicBezTo>
                <a:cubicBezTo>
                  <a:pt x="1036249" y="696136"/>
                  <a:pt x="1042107" y="691742"/>
                  <a:pt x="1043815" y="689789"/>
                </a:cubicBezTo>
                <a:cubicBezTo>
                  <a:pt x="1042961" y="687836"/>
                  <a:pt x="1041375" y="687836"/>
                  <a:pt x="1039666" y="688447"/>
                </a:cubicBezTo>
                <a:close/>
                <a:moveTo>
                  <a:pt x="1027950" y="686860"/>
                </a:moveTo>
                <a:cubicBezTo>
                  <a:pt x="1026973" y="687837"/>
                  <a:pt x="1027462" y="690278"/>
                  <a:pt x="1029658" y="689301"/>
                </a:cubicBezTo>
                <a:lnTo>
                  <a:pt x="1030093" y="688867"/>
                </a:lnTo>
                <a:lnTo>
                  <a:pt x="1029768" y="687727"/>
                </a:lnTo>
                <a:lnTo>
                  <a:pt x="1029658" y="687837"/>
                </a:lnTo>
                <a:cubicBezTo>
                  <a:pt x="1029170" y="687348"/>
                  <a:pt x="1029170" y="686616"/>
                  <a:pt x="1027950" y="686860"/>
                </a:cubicBezTo>
                <a:close/>
                <a:moveTo>
                  <a:pt x="898851" y="686720"/>
                </a:moveTo>
                <a:lnTo>
                  <a:pt x="898706" y="686829"/>
                </a:lnTo>
                <a:lnTo>
                  <a:pt x="904198" y="693695"/>
                </a:lnTo>
                <a:close/>
                <a:moveTo>
                  <a:pt x="1268131" y="686372"/>
                </a:moveTo>
                <a:lnTo>
                  <a:pt x="1268497" y="688019"/>
                </a:lnTo>
                <a:lnTo>
                  <a:pt x="1268619" y="687837"/>
                </a:lnTo>
                <a:close/>
                <a:moveTo>
                  <a:pt x="824870" y="686371"/>
                </a:moveTo>
                <a:lnTo>
                  <a:pt x="823760" y="688036"/>
                </a:lnTo>
                <a:lnTo>
                  <a:pt x="823893" y="688081"/>
                </a:lnTo>
                <a:cubicBezTo>
                  <a:pt x="825602" y="691010"/>
                  <a:pt x="827310" y="693939"/>
                  <a:pt x="831216" y="694915"/>
                </a:cubicBezTo>
                <a:cubicBezTo>
                  <a:pt x="830483" y="690766"/>
                  <a:pt x="827555" y="688325"/>
                  <a:pt x="824870" y="686372"/>
                </a:cubicBezTo>
                <a:close/>
                <a:moveTo>
                  <a:pt x="622400" y="686371"/>
                </a:moveTo>
                <a:lnTo>
                  <a:pt x="622033" y="687104"/>
                </a:lnTo>
                <a:lnTo>
                  <a:pt x="622767" y="686371"/>
                </a:lnTo>
                <a:close/>
                <a:moveTo>
                  <a:pt x="868897" y="686311"/>
                </a:moveTo>
                <a:cubicBezTo>
                  <a:pt x="866853" y="684663"/>
                  <a:pt x="864656" y="684297"/>
                  <a:pt x="862703" y="687837"/>
                </a:cubicBezTo>
                <a:cubicBezTo>
                  <a:pt x="866120" y="690033"/>
                  <a:pt x="867829" y="693939"/>
                  <a:pt x="871978" y="695159"/>
                </a:cubicBezTo>
                <a:cubicBezTo>
                  <a:pt x="872711" y="694427"/>
                  <a:pt x="874175" y="694183"/>
                  <a:pt x="874175" y="692474"/>
                </a:cubicBezTo>
                <a:cubicBezTo>
                  <a:pt x="872833" y="690887"/>
                  <a:pt x="870941" y="687958"/>
                  <a:pt x="868897" y="686311"/>
                </a:cubicBezTo>
                <a:close/>
                <a:moveTo>
                  <a:pt x="950456" y="686166"/>
                </a:moveTo>
                <a:lnTo>
                  <a:pt x="948377" y="686859"/>
                </a:lnTo>
                <a:lnTo>
                  <a:pt x="947082" y="687377"/>
                </a:lnTo>
                <a:lnTo>
                  <a:pt x="949202" y="688020"/>
                </a:lnTo>
                <a:close/>
                <a:moveTo>
                  <a:pt x="1127049" y="685884"/>
                </a:moveTo>
                <a:cubicBezTo>
                  <a:pt x="1128025" y="688813"/>
                  <a:pt x="1134860" y="688813"/>
                  <a:pt x="1138277" y="688081"/>
                </a:cubicBezTo>
                <a:cubicBezTo>
                  <a:pt x="1134860" y="686860"/>
                  <a:pt x="1130222" y="684908"/>
                  <a:pt x="1127049" y="685884"/>
                </a:cubicBezTo>
                <a:close/>
                <a:moveTo>
                  <a:pt x="903710" y="685884"/>
                </a:moveTo>
                <a:cubicBezTo>
                  <a:pt x="905174" y="688081"/>
                  <a:pt x="906395" y="690522"/>
                  <a:pt x="909568" y="691010"/>
                </a:cubicBezTo>
                <a:cubicBezTo>
                  <a:pt x="912741" y="687837"/>
                  <a:pt x="907371" y="683199"/>
                  <a:pt x="903710" y="685884"/>
                </a:cubicBezTo>
                <a:close/>
                <a:moveTo>
                  <a:pt x="978492" y="685732"/>
                </a:moveTo>
                <a:cubicBezTo>
                  <a:pt x="976203" y="686311"/>
                  <a:pt x="973518" y="687715"/>
                  <a:pt x="971321" y="687837"/>
                </a:cubicBezTo>
                <a:cubicBezTo>
                  <a:pt x="971810" y="690766"/>
                  <a:pt x="973518" y="692474"/>
                  <a:pt x="975959" y="693695"/>
                </a:cubicBezTo>
                <a:cubicBezTo>
                  <a:pt x="978400" y="691986"/>
                  <a:pt x="980597" y="689789"/>
                  <a:pt x="983282" y="688569"/>
                </a:cubicBezTo>
                <a:cubicBezTo>
                  <a:pt x="982672" y="685396"/>
                  <a:pt x="980780" y="685152"/>
                  <a:pt x="978492" y="685732"/>
                </a:cubicBezTo>
                <a:close/>
                <a:moveTo>
                  <a:pt x="824625" y="685640"/>
                </a:moveTo>
                <a:lnTo>
                  <a:pt x="824383" y="685801"/>
                </a:lnTo>
                <a:lnTo>
                  <a:pt x="824650" y="685712"/>
                </a:lnTo>
                <a:close/>
                <a:moveTo>
                  <a:pt x="1072129" y="685152"/>
                </a:moveTo>
                <a:lnTo>
                  <a:pt x="1072129" y="685637"/>
                </a:lnTo>
                <a:lnTo>
                  <a:pt x="1072130" y="685638"/>
                </a:lnTo>
                <a:lnTo>
                  <a:pt x="1072130" y="686615"/>
                </a:lnTo>
                <a:lnTo>
                  <a:pt x="1071904" y="686785"/>
                </a:lnTo>
                <a:lnTo>
                  <a:pt x="1072129" y="686860"/>
                </a:lnTo>
                <a:cubicBezTo>
                  <a:pt x="1073106" y="687104"/>
                  <a:pt x="1076035" y="688325"/>
                  <a:pt x="1075791" y="685884"/>
                </a:cubicBezTo>
                <a:cubicBezTo>
                  <a:pt x="1074082" y="686128"/>
                  <a:pt x="1073838" y="685152"/>
                  <a:pt x="1072129" y="685152"/>
                </a:cubicBezTo>
                <a:close/>
                <a:moveTo>
                  <a:pt x="1069201" y="684663"/>
                </a:moveTo>
                <a:lnTo>
                  <a:pt x="1067981" y="686371"/>
                </a:lnTo>
                <a:lnTo>
                  <a:pt x="1067946" y="686442"/>
                </a:lnTo>
                <a:lnTo>
                  <a:pt x="1068224" y="686372"/>
                </a:lnTo>
                <a:cubicBezTo>
                  <a:pt x="1067980" y="687104"/>
                  <a:pt x="1068468" y="687104"/>
                  <a:pt x="1068468" y="687837"/>
                </a:cubicBezTo>
                <a:lnTo>
                  <a:pt x="1070421" y="686535"/>
                </a:lnTo>
                <a:lnTo>
                  <a:pt x="1070421" y="685638"/>
                </a:lnTo>
                <a:lnTo>
                  <a:pt x="1070664" y="685314"/>
                </a:lnTo>
                <a:lnTo>
                  <a:pt x="1070421" y="685152"/>
                </a:lnTo>
                <a:cubicBezTo>
                  <a:pt x="1070177" y="685152"/>
                  <a:pt x="1069933" y="684663"/>
                  <a:pt x="1069201" y="684663"/>
                </a:cubicBezTo>
                <a:close/>
                <a:moveTo>
                  <a:pt x="1038934" y="684663"/>
                </a:moveTo>
                <a:cubicBezTo>
                  <a:pt x="1036005" y="685152"/>
                  <a:pt x="1032343" y="684908"/>
                  <a:pt x="1031367" y="687348"/>
                </a:cubicBezTo>
                <a:lnTo>
                  <a:pt x="1030880" y="687226"/>
                </a:lnTo>
                <a:lnTo>
                  <a:pt x="1031345" y="687924"/>
                </a:lnTo>
                <a:lnTo>
                  <a:pt x="1031367" y="687837"/>
                </a:lnTo>
                <a:cubicBezTo>
                  <a:pt x="1034296" y="688813"/>
                  <a:pt x="1037225" y="686616"/>
                  <a:pt x="1038934" y="684663"/>
                </a:cubicBezTo>
                <a:close/>
                <a:moveTo>
                  <a:pt x="1002656" y="684461"/>
                </a:moveTo>
                <a:lnTo>
                  <a:pt x="1003267" y="684984"/>
                </a:lnTo>
                <a:lnTo>
                  <a:pt x="1005098" y="685640"/>
                </a:lnTo>
                <a:cubicBezTo>
                  <a:pt x="1005555" y="686006"/>
                  <a:pt x="1005860" y="686128"/>
                  <a:pt x="1006226" y="684908"/>
                </a:cubicBezTo>
                <a:close/>
                <a:moveTo>
                  <a:pt x="914798" y="684454"/>
                </a:moveTo>
                <a:lnTo>
                  <a:pt x="914694" y="684662"/>
                </a:lnTo>
                <a:lnTo>
                  <a:pt x="913926" y="685622"/>
                </a:lnTo>
                <a:lnTo>
                  <a:pt x="913961" y="685640"/>
                </a:lnTo>
                <a:cubicBezTo>
                  <a:pt x="914694" y="686128"/>
                  <a:pt x="916158" y="686128"/>
                  <a:pt x="916158" y="684908"/>
                </a:cubicBezTo>
                <a:close/>
                <a:moveTo>
                  <a:pt x="939834" y="684175"/>
                </a:moveTo>
                <a:lnTo>
                  <a:pt x="936819" y="685348"/>
                </a:lnTo>
                <a:lnTo>
                  <a:pt x="936418" y="685883"/>
                </a:lnTo>
                <a:cubicBezTo>
                  <a:pt x="935441" y="686615"/>
                  <a:pt x="934221" y="687347"/>
                  <a:pt x="933489" y="688079"/>
                </a:cubicBezTo>
                <a:lnTo>
                  <a:pt x="933216" y="688188"/>
                </a:lnTo>
                <a:lnTo>
                  <a:pt x="934465" y="688813"/>
                </a:lnTo>
                <a:lnTo>
                  <a:pt x="934291" y="689509"/>
                </a:lnTo>
                <a:lnTo>
                  <a:pt x="935197" y="689056"/>
                </a:lnTo>
                <a:lnTo>
                  <a:pt x="936213" y="688853"/>
                </a:lnTo>
                <a:lnTo>
                  <a:pt x="935929" y="688569"/>
                </a:lnTo>
                <a:cubicBezTo>
                  <a:pt x="936173" y="687837"/>
                  <a:pt x="937149" y="688081"/>
                  <a:pt x="938126" y="688081"/>
                </a:cubicBezTo>
                <a:cubicBezTo>
                  <a:pt x="938370" y="686128"/>
                  <a:pt x="938858" y="685884"/>
                  <a:pt x="939834" y="684175"/>
                </a:cubicBezTo>
                <a:close/>
                <a:moveTo>
                  <a:pt x="623498" y="683687"/>
                </a:moveTo>
                <a:lnTo>
                  <a:pt x="622523" y="684662"/>
                </a:lnTo>
                <a:lnTo>
                  <a:pt x="622767" y="684662"/>
                </a:lnTo>
                <a:close/>
                <a:moveTo>
                  <a:pt x="897070" y="683443"/>
                </a:moveTo>
                <a:lnTo>
                  <a:pt x="896896" y="683733"/>
                </a:lnTo>
                <a:lnTo>
                  <a:pt x="897852" y="685884"/>
                </a:lnTo>
                <a:lnTo>
                  <a:pt x="897607" y="686616"/>
                </a:lnTo>
                <a:lnTo>
                  <a:pt x="897608" y="686615"/>
                </a:lnTo>
                <a:lnTo>
                  <a:pt x="898682" y="686078"/>
                </a:lnTo>
                <a:lnTo>
                  <a:pt x="898828" y="685640"/>
                </a:lnTo>
                <a:lnTo>
                  <a:pt x="898340" y="686128"/>
                </a:lnTo>
                <a:cubicBezTo>
                  <a:pt x="898340" y="685396"/>
                  <a:pt x="898340" y="684175"/>
                  <a:pt x="898340" y="683443"/>
                </a:cubicBezTo>
                <a:close/>
                <a:moveTo>
                  <a:pt x="1239569" y="683088"/>
                </a:moveTo>
                <a:lnTo>
                  <a:pt x="1239330" y="683686"/>
                </a:lnTo>
                <a:lnTo>
                  <a:pt x="1238888" y="683774"/>
                </a:lnTo>
                <a:lnTo>
                  <a:pt x="1240549" y="686860"/>
                </a:lnTo>
                <a:cubicBezTo>
                  <a:pt x="1241038" y="685884"/>
                  <a:pt x="1242014" y="685884"/>
                  <a:pt x="1241526" y="684175"/>
                </a:cubicBezTo>
                <a:close/>
                <a:moveTo>
                  <a:pt x="1067004" y="682955"/>
                </a:moveTo>
                <a:cubicBezTo>
                  <a:pt x="1064807" y="683687"/>
                  <a:pt x="1062610" y="683931"/>
                  <a:pt x="1061390" y="685640"/>
                </a:cubicBezTo>
                <a:lnTo>
                  <a:pt x="1055410" y="688749"/>
                </a:lnTo>
                <a:lnTo>
                  <a:pt x="1055776" y="689300"/>
                </a:lnTo>
                <a:lnTo>
                  <a:pt x="1055770" y="689331"/>
                </a:lnTo>
                <a:lnTo>
                  <a:pt x="1058705" y="692718"/>
                </a:lnTo>
                <a:cubicBezTo>
                  <a:pt x="1059925" y="691986"/>
                  <a:pt x="1063831" y="691742"/>
                  <a:pt x="1062366" y="689545"/>
                </a:cubicBezTo>
                <a:lnTo>
                  <a:pt x="1062368" y="689544"/>
                </a:lnTo>
                <a:lnTo>
                  <a:pt x="1060901" y="689544"/>
                </a:lnTo>
                <a:lnTo>
                  <a:pt x="1060169" y="689056"/>
                </a:lnTo>
                <a:lnTo>
                  <a:pt x="1060657" y="688324"/>
                </a:lnTo>
                <a:lnTo>
                  <a:pt x="1062962" y="688785"/>
                </a:lnTo>
                <a:lnTo>
                  <a:pt x="1062854" y="688569"/>
                </a:lnTo>
                <a:cubicBezTo>
                  <a:pt x="1062366" y="686616"/>
                  <a:pt x="1064563" y="687837"/>
                  <a:pt x="1065539" y="687593"/>
                </a:cubicBezTo>
                <a:lnTo>
                  <a:pt x="1066147" y="686529"/>
                </a:lnTo>
                <a:lnTo>
                  <a:pt x="1066028" y="686371"/>
                </a:lnTo>
                <a:lnTo>
                  <a:pt x="1066760" y="684906"/>
                </a:lnTo>
                <a:lnTo>
                  <a:pt x="1067092" y="684840"/>
                </a:lnTo>
                <a:lnTo>
                  <a:pt x="1067004" y="684663"/>
                </a:lnTo>
                <a:cubicBezTo>
                  <a:pt x="1067004" y="683931"/>
                  <a:pt x="1067004" y="683687"/>
                  <a:pt x="1067004" y="682955"/>
                </a:cubicBezTo>
                <a:close/>
                <a:moveTo>
                  <a:pt x="889553" y="682955"/>
                </a:moveTo>
                <a:cubicBezTo>
                  <a:pt x="888088" y="684663"/>
                  <a:pt x="890529" y="686372"/>
                  <a:pt x="891994" y="687837"/>
                </a:cubicBezTo>
                <a:cubicBezTo>
                  <a:pt x="894434" y="690522"/>
                  <a:pt x="897119" y="693451"/>
                  <a:pt x="899316" y="693695"/>
                </a:cubicBezTo>
                <a:cubicBezTo>
                  <a:pt x="896387" y="689789"/>
                  <a:pt x="894434" y="684908"/>
                  <a:pt x="889553" y="682955"/>
                </a:cubicBezTo>
                <a:close/>
                <a:moveTo>
                  <a:pt x="803390" y="682467"/>
                </a:moveTo>
                <a:lnTo>
                  <a:pt x="801611" y="682740"/>
                </a:lnTo>
                <a:lnTo>
                  <a:pt x="801682" y="682953"/>
                </a:lnTo>
                <a:lnTo>
                  <a:pt x="801682" y="683686"/>
                </a:lnTo>
                <a:lnTo>
                  <a:pt x="801194" y="684662"/>
                </a:lnTo>
                <a:lnTo>
                  <a:pt x="800827" y="684845"/>
                </a:lnTo>
                <a:lnTo>
                  <a:pt x="797776" y="692474"/>
                </a:lnTo>
                <a:cubicBezTo>
                  <a:pt x="807051" y="701017"/>
                  <a:pt x="812665" y="712489"/>
                  <a:pt x="822673" y="720300"/>
                </a:cubicBezTo>
                <a:lnTo>
                  <a:pt x="833476" y="732783"/>
                </a:lnTo>
                <a:lnTo>
                  <a:pt x="833657" y="732747"/>
                </a:lnTo>
                <a:lnTo>
                  <a:pt x="834146" y="733723"/>
                </a:lnTo>
                <a:lnTo>
                  <a:pt x="834796" y="734049"/>
                </a:lnTo>
                <a:lnTo>
                  <a:pt x="834877" y="733725"/>
                </a:lnTo>
                <a:cubicBezTo>
                  <a:pt x="839271" y="739339"/>
                  <a:pt x="845129" y="743488"/>
                  <a:pt x="850499" y="747882"/>
                </a:cubicBezTo>
                <a:lnTo>
                  <a:pt x="849766" y="748126"/>
                </a:lnTo>
                <a:lnTo>
                  <a:pt x="849815" y="748272"/>
                </a:lnTo>
                <a:lnTo>
                  <a:pt x="850255" y="748125"/>
                </a:lnTo>
                <a:lnTo>
                  <a:pt x="850499" y="748125"/>
                </a:lnTo>
                <a:lnTo>
                  <a:pt x="853299" y="750709"/>
                </a:lnTo>
                <a:lnTo>
                  <a:pt x="853428" y="750321"/>
                </a:lnTo>
                <a:cubicBezTo>
                  <a:pt x="855259" y="750199"/>
                  <a:pt x="856480" y="751419"/>
                  <a:pt x="856754" y="752701"/>
                </a:cubicBezTo>
                <a:lnTo>
                  <a:pt x="854893" y="754876"/>
                </a:lnTo>
                <a:lnTo>
                  <a:pt x="854893" y="755203"/>
                </a:lnTo>
                <a:lnTo>
                  <a:pt x="853977" y="755753"/>
                </a:lnTo>
                <a:lnTo>
                  <a:pt x="868073" y="769850"/>
                </a:lnTo>
                <a:cubicBezTo>
                  <a:pt x="868317" y="771314"/>
                  <a:pt x="869782" y="772291"/>
                  <a:pt x="870026" y="773755"/>
                </a:cubicBezTo>
                <a:cubicBezTo>
                  <a:pt x="885159" y="787180"/>
                  <a:pt x="900048" y="800849"/>
                  <a:pt x="913473" y="815982"/>
                </a:cubicBezTo>
                <a:cubicBezTo>
                  <a:pt x="915426" y="816226"/>
                  <a:pt x="915914" y="817691"/>
                  <a:pt x="917867" y="817691"/>
                </a:cubicBezTo>
                <a:cubicBezTo>
                  <a:pt x="917867" y="818667"/>
                  <a:pt x="917867" y="819399"/>
                  <a:pt x="917867" y="820620"/>
                </a:cubicBezTo>
                <a:cubicBezTo>
                  <a:pt x="922016" y="823793"/>
                  <a:pt x="924701" y="828431"/>
                  <a:pt x="929827" y="830871"/>
                </a:cubicBezTo>
                <a:cubicBezTo>
                  <a:pt x="929339" y="831604"/>
                  <a:pt x="929339" y="832336"/>
                  <a:pt x="929827" y="833068"/>
                </a:cubicBezTo>
                <a:cubicBezTo>
                  <a:pt x="943984" y="846249"/>
                  <a:pt x="956189" y="861871"/>
                  <a:pt x="970345" y="875539"/>
                </a:cubicBezTo>
                <a:cubicBezTo>
                  <a:pt x="974983" y="880177"/>
                  <a:pt x="980841" y="883594"/>
                  <a:pt x="984502" y="889696"/>
                </a:cubicBezTo>
                <a:cubicBezTo>
                  <a:pt x="989872" y="893602"/>
                  <a:pt x="994022" y="898972"/>
                  <a:pt x="999147" y="903609"/>
                </a:cubicBezTo>
                <a:cubicBezTo>
                  <a:pt x="1004273" y="908003"/>
                  <a:pt x="1007935" y="913617"/>
                  <a:pt x="1014037" y="917278"/>
                </a:cubicBezTo>
                <a:cubicBezTo>
                  <a:pt x="1014037" y="919231"/>
                  <a:pt x="1015990" y="919475"/>
                  <a:pt x="1016233" y="921184"/>
                </a:cubicBezTo>
                <a:cubicBezTo>
                  <a:pt x="1030147" y="932168"/>
                  <a:pt x="1041375" y="946325"/>
                  <a:pt x="1054799" y="957797"/>
                </a:cubicBezTo>
                <a:cubicBezTo>
                  <a:pt x="1054799" y="958529"/>
                  <a:pt x="1055532" y="958773"/>
                  <a:pt x="1055287" y="959994"/>
                </a:cubicBezTo>
                <a:cubicBezTo>
                  <a:pt x="1057240" y="960482"/>
                  <a:pt x="1058461" y="961946"/>
                  <a:pt x="1059681" y="963655"/>
                </a:cubicBezTo>
                <a:cubicBezTo>
                  <a:pt x="1061390" y="964387"/>
                  <a:pt x="1063586" y="964875"/>
                  <a:pt x="1065051" y="966340"/>
                </a:cubicBezTo>
                <a:cubicBezTo>
                  <a:pt x="1064563" y="968048"/>
                  <a:pt x="1064563" y="967560"/>
                  <a:pt x="1065051" y="968781"/>
                </a:cubicBezTo>
                <a:lnTo>
                  <a:pt x="1155934" y="1062578"/>
                </a:lnTo>
                <a:lnTo>
                  <a:pt x="1162442" y="1068123"/>
                </a:lnTo>
                <a:cubicBezTo>
                  <a:pt x="1165371" y="1071052"/>
                  <a:pt x="1168300" y="1073737"/>
                  <a:pt x="1171473" y="1076178"/>
                </a:cubicBezTo>
                <a:cubicBezTo>
                  <a:pt x="1172205" y="1076666"/>
                  <a:pt x="1172205" y="1077154"/>
                  <a:pt x="1171717" y="1077398"/>
                </a:cubicBezTo>
                <a:cubicBezTo>
                  <a:pt x="1171717" y="1077642"/>
                  <a:pt x="1171473" y="1077642"/>
                  <a:pt x="1171229" y="1077642"/>
                </a:cubicBezTo>
                <a:cubicBezTo>
                  <a:pt x="1170985" y="1077642"/>
                  <a:pt x="1170985" y="1077642"/>
                  <a:pt x="1170741" y="1077642"/>
                </a:cubicBezTo>
                <a:cubicBezTo>
                  <a:pt x="1167324" y="1074958"/>
                  <a:pt x="1164151" y="1072028"/>
                  <a:pt x="1161221" y="1069344"/>
                </a:cubicBezTo>
                <a:lnTo>
                  <a:pt x="1155815" y="1064561"/>
                </a:lnTo>
                <a:lnTo>
                  <a:pt x="1155851" y="1064707"/>
                </a:lnTo>
                <a:cubicBezTo>
                  <a:pt x="1150725" y="1061290"/>
                  <a:pt x="1146820" y="1057628"/>
                  <a:pt x="1142426" y="1053479"/>
                </a:cubicBezTo>
                <a:cubicBezTo>
                  <a:pt x="1138765" y="1050306"/>
                  <a:pt x="1135104" y="1046888"/>
                  <a:pt x="1130955" y="1042983"/>
                </a:cubicBezTo>
                <a:cubicBezTo>
                  <a:pt x="1129978" y="1041763"/>
                  <a:pt x="1129002" y="1040298"/>
                  <a:pt x="1127781" y="1039322"/>
                </a:cubicBezTo>
                <a:cubicBezTo>
                  <a:pt x="1126805" y="1038101"/>
                  <a:pt x="1124853" y="1037613"/>
                  <a:pt x="1123632" y="1036637"/>
                </a:cubicBezTo>
                <a:cubicBezTo>
                  <a:pt x="1120947" y="1033952"/>
                  <a:pt x="1118994" y="1030046"/>
                  <a:pt x="1116309" y="1027850"/>
                </a:cubicBezTo>
                <a:cubicBezTo>
                  <a:pt x="1115821" y="1027117"/>
                  <a:pt x="1114356" y="1027361"/>
                  <a:pt x="1113624" y="1026629"/>
                </a:cubicBezTo>
                <a:cubicBezTo>
                  <a:pt x="1112892" y="1025653"/>
                  <a:pt x="1112648" y="1023944"/>
                  <a:pt x="1111672" y="1022724"/>
                </a:cubicBezTo>
                <a:cubicBezTo>
                  <a:pt x="1110939" y="1021992"/>
                  <a:pt x="1109231" y="1021992"/>
                  <a:pt x="1108498" y="1021259"/>
                </a:cubicBezTo>
                <a:cubicBezTo>
                  <a:pt x="1106790" y="1019795"/>
                  <a:pt x="1105813" y="1017598"/>
                  <a:pt x="1104349" y="1015889"/>
                </a:cubicBezTo>
                <a:cubicBezTo>
                  <a:pt x="1098735" y="1010275"/>
                  <a:pt x="1093121" y="1003929"/>
                  <a:pt x="1087507" y="997583"/>
                </a:cubicBezTo>
                <a:cubicBezTo>
                  <a:pt x="1083358" y="993189"/>
                  <a:pt x="1078476" y="989284"/>
                  <a:pt x="1074326" y="984890"/>
                </a:cubicBezTo>
                <a:cubicBezTo>
                  <a:pt x="1073106" y="983426"/>
                  <a:pt x="1072374" y="981473"/>
                  <a:pt x="1071153" y="980009"/>
                </a:cubicBezTo>
                <a:lnTo>
                  <a:pt x="1047996" y="960264"/>
                </a:lnTo>
                <a:lnTo>
                  <a:pt x="1024045" y="952913"/>
                </a:lnTo>
                <a:lnTo>
                  <a:pt x="949352" y="928741"/>
                </a:lnTo>
                <a:lnTo>
                  <a:pt x="949354" y="928750"/>
                </a:lnTo>
                <a:cubicBezTo>
                  <a:pt x="948377" y="928506"/>
                  <a:pt x="948377" y="928994"/>
                  <a:pt x="948377" y="929727"/>
                </a:cubicBezTo>
                <a:lnTo>
                  <a:pt x="948189" y="929664"/>
                </a:lnTo>
                <a:lnTo>
                  <a:pt x="951063" y="931922"/>
                </a:lnTo>
                <a:lnTo>
                  <a:pt x="951063" y="932410"/>
                </a:lnTo>
                <a:cubicBezTo>
                  <a:pt x="951307" y="932410"/>
                  <a:pt x="951551" y="932654"/>
                  <a:pt x="951307" y="932898"/>
                </a:cubicBezTo>
                <a:cubicBezTo>
                  <a:pt x="951551" y="933143"/>
                  <a:pt x="951307" y="933143"/>
                  <a:pt x="950819" y="933143"/>
                </a:cubicBezTo>
                <a:lnTo>
                  <a:pt x="947428" y="930350"/>
                </a:lnTo>
                <a:lnTo>
                  <a:pt x="947401" y="930459"/>
                </a:lnTo>
                <a:cubicBezTo>
                  <a:pt x="940323" y="926798"/>
                  <a:pt x="933732" y="920940"/>
                  <a:pt x="924945" y="923625"/>
                </a:cubicBezTo>
                <a:cubicBezTo>
                  <a:pt x="922992" y="922160"/>
                  <a:pt x="920063" y="923380"/>
                  <a:pt x="916402" y="924113"/>
                </a:cubicBezTo>
                <a:cubicBezTo>
                  <a:pt x="909812" y="925333"/>
                  <a:pt x="909080" y="926065"/>
                  <a:pt x="905662" y="929727"/>
                </a:cubicBezTo>
                <a:cubicBezTo>
                  <a:pt x="904198" y="930947"/>
                  <a:pt x="902977" y="931191"/>
                  <a:pt x="902245" y="931679"/>
                </a:cubicBezTo>
                <a:cubicBezTo>
                  <a:pt x="900781" y="934364"/>
                  <a:pt x="899560" y="938758"/>
                  <a:pt x="899072" y="941199"/>
                </a:cubicBezTo>
                <a:cubicBezTo>
                  <a:pt x="898584" y="948277"/>
                  <a:pt x="901024" y="955844"/>
                  <a:pt x="903954" y="961214"/>
                </a:cubicBezTo>
                <a:cubicBezTo>
                  <a:pt x="905418" y="963899"/>
                  <a:pt x="906151" y="966828"/>
                  <a:pt x="907615" y="969025"/>
                </a:cubicBezTo>
                <a:cubicBezTo>
                  <a:pt x="908591" y="970489"/>
                  <a:pt x="910544" y="971710"/>
                  <a:pt x="912008" y="973418"/>
                </a:cubicBezTo>
                <a:cubicBezTo>
                  <a:pt x="913473" y="975127"/>
                  <a:pt x="914205" y="977324"/>
                  <a:pt x="915182" y="977812"/>
                </a:cubicBezTo>
                <a:cubicBezTo>
                  <a:pt x="920552" y="983182"/>
                  <a:pt x="929583" y="985623"/>
                  <a:pt x="936662" y="986843"/>
                </a:cubicBezTo>
                <a:cubicBezTo>
                  <a:pt x="944716" y="988308"/>
                  <a:pt x="952527" y="984646"/>
                  <a:pt x="959850" y="982450"/>
                </a:cubicBezTo>
                <a:lnTo>
                  <a:pt x="962036" y="978276"/>
                </a:lnTo>
                <a:lnTo>
                  <a:pt x="961803" y="977810"/>
                </a:lnTo>
                <a:cubicBezTo>
                  <a:pt x="962291" y="976590"/>
                  <a:pt x="963023" y="975369"/>
                  <a:pt x="964000" y="974637"/>
                </a:cubicBezTo>
                <a:lnTo>
                  <a:pt x="964000" y="974393"/>
                </a:lnTo>
                <a:lnTo>
                  <a:pt x="964244" y="974393"/>
                </a:lnTo>
                <a:cubicBezTo>
                  <a:pt x="964488" y="974149"/>
                  <a:pt x="965220" y="974149"/>
                  <a:pt x="965952" y="974149"/>
                </a:cubicBezTo>
                <a:lnTo>
                  <a:pt x="965952" y="974393"/>
                </a:lnTo>
                <a:lnTo>
                  <a:pt x="966441" y="974393"/>
                </a:lnTo>
                <a:lnTo>
                  <a:pt x="966442" y="974394"/>
                </a:lnTo>
                <a:lnTo>
                  <a:pt x="967416" y="973418"/>
                </a:lnTo>
                <a:cubicBezTo>
                  <a:pt x="967905" y="965851"/>
                  <a:pt x="966440" y="960298"/>
                  <a:pt x="964366" y="955386"/>
                </a:cubicBezTo>
                <a:lnTo>
                  <a:pt x="958230" y="942418"/>
                </a:lnTo>
                <a:lnTo>
                  <a:pt x="958142" y="942418"/>
                </a:lnTo>
                <a:lnTo>
                  <a:pt x="957165" y="941686"/>
                </a:lnTo>
                <a:lnTo>
                  <a:pt x="956677" y="940954"/>
                </a:lnTo>
                <a:lnTo>
                  <a:pt x="956789" y="940283"/>
                </a:lnTo>
                <a:lnTo>
                  <a:pt x="955457" y="937048"/>
                </a:lnTo>
                <a:cubicBezTo>
                  <a:pt x="956921" y="937292"/>
                  <a:pt x="957898" y="938268"/>
                  <a:pt x="957898" y="939489"/>
                </a:cubicBezTo>
                <a:lnTo>
                  <a:pt x="957823" y="939639"/>
                </a:lnTo>
                <a:lnTo>
                  <a:pt x="958386" y="939733"/>
                </a:lnTo>
                <a:lnTo>
                  <a:pt x="958766" y="940872"/>
                </a:lnTo>
                <a:lnTo>
                  <a:pt x="958873" y="940711"/>
                </a:lnTo>
                <a:cubicBezTo>
                  <a:pt x="963023" y="944616"/>
                  <a:pt x="965463" y="949742"/>
                  <a:pt x="967416" y="955600"/>
                </a:cubicBezTo>
                <a:cubicBezTo>
                  <a:pt x="974983" y="956820"/>
                  <a:pt x="980841" y="960482"/>
                  <a:pt x="987676" y="963411"/>
                </a:cubicBezTo>
                <a:lnTo>
                  <a:pt x="987472" y="963615"/>
                </a:lnTo>
                <a:lnTo>
                  <a:pt x="1006958" y="971220"/>
                </a:lnTo>
                <a:cubicBezTo>
                  <a:pt x="1014281" y="973905"/>
                  <a:pt x="1022092" y="976590"/>
                  <a:pt x="1029415" y="980495"/>
                </a:cubicBezTo>
                <a:cubicBezTo>
                  <a:pt x="1029659" y="980495"/>
                  <a:pt x="1030147" y="980983"/>
                  <a:pt x="1029659" y="981471"/>
                </a:cubicBezTo>
                <a:cubicBezTo>
                  <a:pt x="1029903" y="981716"/>
                  <a:pt x="1029659" y="981716"/>
                  <a:pt x="1028926" y="981716"/>
                </a:cubicBezTo>
                <a:cubicBezTo>
                  <a:pt x="1028926" y="981716"/>
                  <a:pt x="1028926" y="981716"/>
                  <a:pt x="1028682" y="981716"/>
                </a:cubicBezTo>
                <a:cubicBezTo>
                  <a:pt x="1021604" y="978054"/>
                  <a:pt x="1013793" y="975369"/>
                  <a:pt x="1006227" y="972440"/>
                </a:cubicBezTo>
                <a:lnTo>
                  <a:pt x="987428" y="965105"/>
                </a:lnTo>
                <a:lnTo>
                  <a:pt x="987431" y="965119"/>
                </a:lnTo>
                <a:cubicBezTo>
                  <a:pt x="979864" y="963899"/>
                  <a:pt x="975471" y="960482"/>
                  <a:pt x="969369" y="959505"/>
                </a:cubicBezTo>
                <a:cubicBezTo>
                  <a:pt x="969369" y="962190"/>
                  <a:pt x="970101" y="964143"/>
                  <a:pt x="972054" y="965119"/>
                </a:cubicBezTo>
                <a:lnTo>
                  <a:pt x="971964" y="965179"/>
                </a:lnTo>
                <a:lnTo>
                  <a:pt x="989140" y="971952"/>
                </a:lnTo>
                <a:cubicBezTo>
                  <a:pt x="994510" y="974149"/>
                  <a:pt x="1000124" y="976346"/>
                  <a:pt x="1005738" y="979031"/>
                </a:cubicBezTo>
                <a:cubicBezTo>
                  <a:pt x="1006227" y="979031"/>
                  <a:pt x="1006227" y="979519"/>
                  <a:pt x="1006227" y="979763"/>
                </a:cubicBezTo>
                <a:cubicBezTo>
                  <a:pt x="1005738" y="980007"/>
                  <a:pt x="1005494" y="980495"/>
                  <a:pt x="1005250" y="980495"/>
                </a:cubicBezTo>
                <a:cubicBezTo>
                  <a:pt x="1005250" y="980495"/>
                  <a:pt x="1005006" y="980495"/>
                  <a:pt x="1005006" y="980007"/>
                </a:cubicBezTo>
                <a:cubicBezTo>
                  <a:pt x="999636" y="977566"/>
                  <a:pt x="994022" y="975614"/>
                  <a:pt x="988408" y="973417"/>
                </a:cubicBezTo>
                <a:lnTo>
                  <a:pt x="971553" y="966532"/>
                </a:lnTo>
                <a:lnTo>
                  <a:pt x="971566" y="966584"/>
                </a:lnTo>
                <a:lnTo>
                  <a:pt x="971078" y="975858"/>
                </a:lnTo>
                <a:lnTo>
                  <a:pt x="974007" y="977323"/>
                </a:lnTo>
                <a:cubicBezTo>
                  <a:pt x="976447" y="978543"/>
                  <a:pt x="978644" y="979275"/>
                  <a:pt x="981085" y="979764"/>
                </a:cubicBezTo>
                <a:lnTo>
                  <a:pt x="981096" y="979795"/>
                </a:lnTo>
                <a:lnTo>
                  <a:pt x="988591" y="980680"/>
                </a:lnTo>
                <a:lnTo>
                  <a:pt x="994705" y="981741"/>
                </a:lnTo>
                <a:lnTo>
                  <a:pt x="995243" y="981472"/>
                </a:lnTo>
                <a:cubicBezTo>
                  <a:pt x="996707" y="981716"/>
                  <a:pt x="998416" y="981960"/>
                  <a:pt x="999636" y="982448"/>
                </a:cubicBezTo>
                <a:cubicBezTo>
                  <a:pt x="1001833" y="982937"/>
                  <a:pt x="1004274" y="983425"/>
                  <a:pt x="1006715" y="983913"/>
                </a:cubicBezTo>
                <a:cubicBezTo>
                  <a:pt x="1007203" y="984401"/>
                  <a:pt x="1007203" y="984889"/>
                  <a:pt x="1007203" y="985133"/>
                </a:cubicBezTo>
                <a:cubicBezTo>
                  <a:pt x="1006959" y="985622"/>
                  <a:pt x="1006715" y="985622"/>
                  <a:pt x="1006471" y="985622"/>
                </a:cubicBezTo>
                <a:cubicBezTo>
                  <a:pt x="1004030" y="985133"/>
                  <a:pt x="1001589" y="984645"/>
                  <a:pt x="999392" y="983913"/>
                </a:cubicBezTo>
                <a:lnTo>
                  <a:pt x="995380" y="983244"/>
                </a:lnTo>
                <a:lnTo>
                  <a:pt x="995486" y="983670"/>
                </a:lnTo>
                <a:lnTo>
                  <a:pt x="992991" y="984383"/>
                </a:lnTo>
                <a:lnTo>
                  <a:pt x="994510" y="984889"/>
                </a:lnTo>
                <a:cubicBezTo>
                  <a:pt x="995243" y="984889"/>
                  <a:pt x="996219" y="984889"/>
                  <a:pt x="996951" y="985134"/>
                </a:cubicBezTo>
                <a:cubicBezTo>
                  <a:pt x="997439" y="985134"/>
                  <a:pt x="997439" y="985622"/>
                  <a:pt x="997439" y="986110"/>
                </a:cubicBezTo>
                <a:cubicBezTo>
                  <a:pt x="997439" y="986354"/>
                  <a:pt x="997195" y="986354"/>
                  <a:pt x="996951" y="986354"/>
                </a:cubicBezTo>
                <a:cubicBezTo>
                  <a:pt x="996219" y="986354"/>
                  <a:pt x="995243" y="986110"/>
                  <a:pt x="994754" y="986110"/>
                </a:cubicBezTo>
                <a:lnTo>
                  <a:pt x="991416" y="985128"/>
                </a:lnTo>
                <a:lnTo>
                  <a:pt x="991581" y="985623"/>
                </a:lnTo>
                <a:cubicBezTo>
                  <a:pt x="989628" y="984646"/>
                  <a:pt x="984258" y="983182"/>
                  <a:pt x="980597" y="983914"/>
                </a:cubicBezTo>
                <a:cubicBezTo>
                  <a:pt x="980353" y="984158"/>
                  <a:pt x="979133" y="985623"/>
                  <a:pt x="978156" y="986111"/>
                </a:cubicBezTo>
                <a:cubicBezTo>
                  <a:pt x="976936" y="986843"/>
                  <a:pt x="975471" y="986599"/>
                  <a:pt x="974251" y="986843"/>
                </a:cubicBezTo>
                <a:cubicBezTo>
                  <a:pt x="966928" y="990016"/>
                  <a:pt x="962046" y="996851"/>
                  <a:pt x="957897" y="1002465"/>
                </a:cubicBezTo>
                <a:cubicBezTo>
                  <a:pt x="960338" y="1002221"/>
                  <a:pt x="961802" y="1002709"/>
                  <a:pt x="962291" y="1004661"/>
                </a:cubicBezTo>
                <a:cubicBezTo>
                  <a:pt x="961314" y="1007102"/>
                  <a:pt x="958141" y="1004905"/>
                  <a:pt x="957653" y="1007835"/>
                </a:cubicBezTo>
                <a:cubicBezTo>
                  <a:pt x="957165" y="1010764"/>
                  <a:pt x="960094" y="1010519"/>
                  <a:pt x="960582" y="1012716"/>
                </a:cubicBezTo>
                <a:cubicBezTo>
                  <a:pt x="960338" y="1014181"/>
                  <a:pt x="958141" y="1014181"/>
                  <a:pt x="958385" y="1016378"/>
                </a:cubicBezTo>
                <a:cubicBezTo>
                  <a:pt x="963511" y="1021747"/>
                  <a:pt x="965708" y="1032243"/>
                  <a:pt x="971810" y="1037857"/>
                </a:cubicBezTo>
                <a:cubicBezTo>
                  <a:pt x="972542" y="1039078"/>
                  <a:pt x="974495" y="1039078"/>
                  <a:pt x="975959" y="1040054"/>
                </a:cubicBezTo>
                <a:cubicBezTo>
                  <a:pt x="977424" y="1041274"/>
                  <a:pt x="978644" y="1043471"/>
                  <a:pt x="980109" y="1044203"/>
                </a:cubicBezTo>
                <a:cubicBezTo>
                  <a:pt x="983038" y="1046156"/>
                  <a:pt x="987676" y="1047621"/>
                  <a:pt x="991093" y="1048109"/>
                </a:cubicBezTo>
                <a:cubicBezTo>
                  <a:pt x="996951" y="1048841"/>
                  <a:pt x="1001832" y="1047621"/>
                  <a:pt x="1005738" y="1045424"/>
                </a:cubicBezTo>
                <a:cubicBezTo>
                  <a:pt x="1008667" y="1043715"/>
                  <a:pt x="1010620" y="1041274"/>
                  <a:pt x="1013061" y="1038101"/>
                </a:cubicBezTo>
                <a:cubicBezTo>
                  <a:pt x="1015502" y="1034684"/>
                  <a:pt x="1017454" y="1030779"/>
                  <a:pt x="1018186" y="1024432"/>
                </a:cubicBezTo>
                <a:cubicBezTo>
                  <a:pt x="1017210" y="1021747"/>
                  <a:pt x="1012572" y="1022236"/>
                  <a:pt x="1012572" y="1018818"/>
                </a:cubicBezTo>
                <a:cubicBezTo>
                  <a:pt x="1014525" y="1017842"/>
                  <a:pt x="1016233" y="1018818"/>
                  <a:pt x="1017698" y="1019307"/>
                </a:cubicBezTo>
                <a:cubicBezTo>
                  <a:pt x="1017698" y="1016133"/>
                  <a:pt x="1016966" y="1013693"/>
                  <a:pt x="1016478" y="1011008"/>
                </a:cubicBezTo>
                <a:cubicBezTo>
                  <a:pt x="1015502" y="1009543"/>
                  <a:pt x="1012084" y="1010275"/>
                  <a:pt x="1012572" y="1005882"/>
                </a:cubicBezTo>
                <a:cubicBezTo>
                  <a:pt x="1013549" y="1005638"/>
                  <a:pt x="1016233" y="1006858"/>
                  <a:pt x="1016478" y="1005638"/>
                </a:cubicBezTo>
                <a:cubicBezTo>
                  <a:pt x="1014525" y="1002465"/>
                  <a:pt x="1012572" y="999291"/>
                  <a:pt x="1011596" y="995142"/>
                </a:cubicBezTo>
                <a:cubicBezTo>
                  <a:pt x="1010131" y="993678"/>
                  <a:pt x="1006714" y="991237"/>
                  <a:pt x="1006958" y="989772"/>
                </a:cubicBezTo>
                <a:cubicBezTo>
                  <a:pt x="1010620" y="987819"/>
                  <a:pt x="1012084" y="992457"/>
                  <a:pt x="1014281" y="993922"/>
                </a:cubicBezTo>
                <a:lnTo>
                  <a:pt x="1022585" y="997971"/>
                </a:lnTo>
                <a:lnTo>
                  <a:pt x="1023313" y="997826"/>
                </a:lnTo>
                <a:cubicBezTo>
                  <a:pt x="1031123" y="1002464"/>
                  <a:pt x="1039910" y="1005881"/>
                  <a:pt x="1048453" y="1009298"/>
                </a:cubicBezTo>
                <a:cubicBezTo>
                  <a:pt x="1054800" y="1011739"/>
                  <a:pt x="1061390" y="1014180"/>
                  <a:pt x="1067736" y="1017109"/>
                </a:cubicBezTo>
                <a:cubicBezTo>
                  <a:pt x="1067980" y="1017353"/>
                  <a:pt x="1068225" y="1017841"/>
                  <a:pt x="1067980" y="1018085"/>
                </a:cubicBezTo>
                <a:cubicBezTo>
                  <a:pt x="1067980" y="1018329"/>
                  <a:pt x="1067736" y="1018818"/>
                  <a:pt x="1067248" y="1018818"/>
                </a:cubicBezTo>
                <a:cubicBezTo>
                  <a:pt x="1067004" y="1018818"/>
                  <a:pt x="1067004" y="1018329"/>
                  <a:pt x="1066760" y="1018329"/>
                </a:cubicBezTo>
                <a:cubicBezTo>
                  <a:pt x="1060902" y="1015400"/>
                  <a:pt x="1054311" y="1013204"/>
                  <a:pt x="1047722" y="1010519"/>
                </a:cubicBezTo>
                <a:lnTo>
                  <a:pt x="1023676" y="999651"/>
                </a:lnTo>
                <a:lnTo>
                  <a:pt x="1023800" y="1000024"/>
                </a:lnTo>
                <a:cubicBezTo>
                  <a:pt x="1020139" y="1001244"/>
                  <a:pt x="1019895" y="997339"/>
                  <a:pt x="1017210" y="999047"/>
                </a:cubicBezTo>
                <a:cubicBezTo>
                  <a:pt x="1018187" y="1001976"/>
                  <a:pt x="1020688" y="1003196"/>
                  <a:pt x="1023373" y="1004203"/>
                </a:cubicBezTo>
                <a:lnTo>
                  <a:pt x="1029309" y="1007371"/>
                </a:lnTo>
                <a:lnTo>
                  <a:pt x="1029414" y="1007345"/>
                </a:lnTo>
                <a:cubicBezTo>
                  <a:pt x="1036249" y="1010518"/>
                  <a:pt x="1043571" y="1013691"/>
                  <a:pt x="1050406" y="1016864"/>
                </a:cubicBezTo>
                <a:cubicBezTo>
                  <a:pt x="1057973" y="1020037"/>
                  <a:pt x="1065539" y="1023455"/>
                  <a:pt x="1072862" y="1027360"/>
                </a:cubicBezTo>
                <a:cubicBezTo>
                  <a:pt x="1073350" y="1027360"/>
                  <a:pt x="1073350" y="1027848"/>
                  <a:pt x="1073350" y="1028580"/>
                </a:cubicBezTo>
                <a:cubicBezTo>
                  <a:pt x="1073350" y="1028825"/>
                  <a:pt x="1073106" y="1029069"/>
                  <a:pt x="1072862" y="1029069"/>
                </a:cubicBezTo>
                <a:cubicBezTo>
                  <a:pt x="1072618" y="1029069"/>
                  <a:pt x="1072618" y="1028825"/>
                  <a:pt x="1072129" y="1028825"/>
                </a:cubicBezTo>
                <a:cubicBezTo>
                  <a:pt x="1065051" y="1024919"/>
                  <a:pt x="1057240" y="1021746"/>
                  <a:pt x="1049918" y="1018329"/>
                </a:cubicBezTo>
                <a:lnTo>
                  <a:pt x="1030061" y="1009199"/>
                </a:lnTo>
                <a:lnTo>
                  <a:pt x="1030147" y="1009543"/>
                </a:lnTo>
                <a:cubicBezTo>
                  <a:pt x="1025997" y="1009055"/>
                  <a:pt x="1023556" y="1006370"/>
                  <a:pt x="1019651" y="1005394"/>
                </a:cubicBezTo>
                <a:cubicBezTo>
                  <a:pt x="1019895" y="1007956"/>
                  <a:pt x="1021604" y="1009055"/>
                  <a:pt x="1023587" y="1009878"/>
                </a:cubicBezTo>
                <a:lnTo>
                  <a:pt x="1027843" y="1012041"/>
                </a:lnTo>
                <a:lnTo>
                  <a:pt x="1028195" y="1011983"/>
                </a:lnTo>
                <a:cubicBezTo>
                  <a:pt x="1033321" y="1015156"/>
                  <a:pt x="1038934" y="1017109"/>
                  <a:pt x="1044793" y="1019306"/>
                </a:cubicBezTo>
                <a:cubicBezTo>
                  <a:pt x="1050651" y="1021258"/>
                  <a:pt x="1056509" y="1023455"/>
                  <a:pt x="1061635" y="1026628"/>
                </a:cubicBezTo>
                <a:cubicBezTo>
                  <a:pt x="1062123" y="1026872"/>
                  <a:pt x="1062367" y="1027605"/>
                  <a:pt x="1062123" y="1027849"/>
                </a:cubicBezTo>
                <a:cubicBezTo>
                  <a:pt x="1062123" y="1028581"/>
                  <a:pt x="1061635" y="1028581"/>
                  <a:pt x="1061146" y="1028581"/>
                </a:cubicBezTo>
                <a:cubicBezTo>
                  <a:pt x="1061146" y="1028581"/>
                  <a:pt x="1060902" y="1028581"/>
                  <a:pt x="1060658" y="1028581"/>
                </a:cubicBezTo>
                <a:cubicBezTo>
                  <a:pt x="1055532" y="1025164"/>
                  <a:pt x="1049918" y="1023211"/>
                  <a:pt x="1044060" y="1021258"/>
                </a:cubicBezTo>
                <a:lnTo>
                  <a:pt x="1027964" y="1014027"/>
                </a:lnTo>
                <a:lnTo>
                  <a:pt x="1021848" y="1012716"/>
                </a:lnTo>
                <a:cubicBezTo>
                  <a:pt x="1022092" y="1016378"/>
                  <a:pt x="1022092" y="1017598"/>
                  <a:pt x="1022336" y="1021503"/>
                </a:cubicBezTo>
                <a:lnTo>
                  <a:pt x="1036635" y="1027313"/>
                </a:lnTo>
                <a:lnTo>
                  <a:pt x="1037225" y="1027116"/>
                </a:lnTo>
                <a:cubicBezTo>
                  <a:pt x="1044548" y="1030045"/>
                  <a:pt x="1050650" y="1031997"/>
                  <a:pt x="1056020" y="1033462"/>
                </a:cubicBezTo>
                <a:cubicBezTo>
                  <a:pt x="1056508" y="1033462"/>
                  <a:pt x="1056996" y="1033950"/>
                  <a:pt x="1056752" y="1034927"/>
                </a:cubicBezTo>
                <a:cubicBezTo>
                  <a:pt x="1056508" y="1035171"/>
                  <a:pt x="1056020" y="1035659"/>
                  <a:pt x="1055532" y="1035659"/>
                </a:cubicBezTo>
                <a:cubicBezTo>
                  <a:pt x="1049918" y="1033950"/>
                  <a:pt x="1043572" y="1031753"/>
                  <a:pt x="1036249" y="1029313"/>
                </a:cubicBezTo>
                <a:lnTo>
                  <a:pt x="1036169" y="1029033"/>
                </a:lnTo>
                <a:lnTo>
                  <a:pt x="1029994" y="1027697"/>
                </a:lnTo>
                <a:cubicBezTo>
                  <a:pt x="1027645" y="1026507"/>
                  <a:pt x="1025265" y="1025165"/>
                  <a:pt x="1022336" y="1025165"/>
                </a:cubicBezTo>
                <a:cubicBezTo>
                  <a:pt x="1022092" y="1031267"/>
                  <a:pt x="1021115" y="1033708"/>
                  <a:pt x="1017942" y="1038834"/>
                </a:cubicBezTo>
                <a:cubicBezTo>
                  <a:pt x="1020505" y="1038345"/>
                  <a:pt x="1023007" y="1037125"/>
                  <a:pt x="1025509" y="1036362"/>
                </a:cubicBezTo>
                <a:lnTo>
                  <a:pt x="1032133" y="1036603"/>
                </a:lnTo>
                <a:lnTo>
                  <a:pt x="1032344" y="1036391"/>
                </a:lnTo>
                <a:cubicBezTo>
                  <a:pt x="1034785" y="1036391"/>
                  <a:pt x="1036982" y="1036879"/>
                  <a:pt x="1039178" y="1037367"/>
                </a:cubicBezTo>
                <a:lnTo>
                  <a:pt x="1044194" y="1038139"/>
                </a:lnTo>
                <a:lnTo>
                  <a:pt x="1041405" y="1035659"/>
                </a:lnTo>
                <a:lnTo>
                  <a:pt x="1040886" y="1035659"/>
                </a:lnTo>
                <a:cubicBezTo>
                  <a:pt x="1038934" y="1034439"/>
                  <a:pt x="1036737" y="1033463"/>
                  <a:pt x="1034296" y="1032730"/>
                </a:cubicBezTo>
                <a:cubicBezTo>
                  <a:pt x="1034052" y="1032730"/>
                  <a:pt x="1033808" y="1031998"/>
                  <a:pt x="1033808" y="1031754"/>
                </a:cubicBezTo>
                <a:cubicBezTo>
                  <a:pt x="1034052" y="1031266"/>
                  <a:pt x="1034540" y="1031022"/>
                  <a:pt x="1034784" y="1031266"/>
                </a:cubicBezTo>
                <a:cubicBezTo>
                  <a:pt x="1037225" y="1031754"/>
                  <a:pt x="1039422" y="1032974"/>
                  <a:pt x="1041619" y="1033951"/>
                </a:cubicBezTo>
                <a:lnTo>
                  <a:pt x="1041840" y="1035274"/>
                </a:lnTo>
                <a:lnTo>
                  <a:pt x="1042351" y="1035172"/>
                </a:lnTo>
                <a:lnTo>
                  <a:pt x="1042839" y="1034684"/>
                </a:lnTo>
                <a:cubicBezTo>
                  <a:pt x="1047721" y="1036149"/>
                  <a:pt x="1053091" y="1040786"/>
                  <a:pt x="1056020" y="1045912"/>
                </a:cubicBezTo>
                <a:cubicBezTo>
                  <a:pt x="1056996" y="1048353"/>
                  <a:pt x="1057240" y="1050550"/>
                  <a:pt x="1058217" y="1052746"/>
                </a:cubicBezTo>
                <a:cubicBezTo>
                  <a:pt x="1058705" y="1054211"/>
                  <a:pt x="1060169" y="1055187"/>
                  <a:pt x="1060414" y="1056652"/>
                </a:cubicBezTo>
                <a:cubicBezTo>
                  <a:pt x="1060658" y="1057872"/>
                  <a:pt x="1060169" y="1060557"/>
                  <a:pt x="1060414" y="1062266"/>
                </a:cubicBezTo>
                <a:cubicBezTo>
                  <a:pt x="1060658" y="1063974"/>
                  <a:pt x="1061390" y="1065927"/>
                  <a:pt x="1061390" y="1066904"/>
                </a:cubicBezTo>
                <a:cubicBezTo>
                  <a:pt x="1061145" y="1068612"/>
                  <a:pt x="1059925" y="1070321"/>
                  <a:pt x="1059193" y="1072029"/>
                </a:cubicBezTo>
                <a:cubicBezTo>
                  <a:pt x="1058705" y="1074226"/>
                  <a:pt x="1059193" y="1076179"/>
                  <a:pt x="1058705" y="1077643"/>
                </a:cubicBezTo>
                <a:cubicBezTo>
                  <a:pt x="1055776" y="1083501"/>
                  <a:pt x="1049185" y="1084966"/>
                  <a:pt x="1045036" y="1089604"/>
                </a:cubicBezTo>
                <a:cubicBezTo>
                  <a:pt x="1049918" y="1089360"/>
                  <a:pt x="1053335" y="1090580"/>
                  <a:pt x="1057484" y="1090824"/>
                </a:cubicBezTo>
                <a:cubicBezTo>
                  <a:pt x="1060414" y="1086919"/>
                  <a:pt x="1063831" y="1083746"/>
                  <a:pt x="1067736" y="1080572"/>
                </a:cubicBezTo>
                <a:cubicBezTo>
                  <a:pt x="1067736" y="1075447"/>
                  <a:pt x="1068224" y="1072762"/>
                  <a:pt x="1069688" y="1069344"/>
                </a:cubicBezTo>
                <a:cubicBezTo>
                  <a:pt x="1068957" y="1067392"/>
                  <a:pt x="1067736" y="1063974"/>
                  <a:pt x="1070177" y="1063730"/>
                </a:cubicBezTo>
                <a:cubicBezTo>
                  <a:pt x="1073838" y="1066171"/>
                  <a:pt x="1077744" y="1065927"/>
                  <a:pt x="1080917" y="1062998"/>
                </a:cubicBezTo>
                <a:cubicBezTo>
                  <a:pt x="1080428" y="1060557"/>
                  <a:pt x="1077011" y="1061045"/>
                  <a:pt x="1076523" y="1058605"/>
                </a:cubicBezTo>
                <a:cubicBezTo>
                  <a:pt x="1070177" y="1058849"/>
                  <a:pt x="1068957" y="1054455"/>
                  <a:pt x="1064075" y="1052991"/>
                </a:cubicBezTo>
                <a:cubicBezTo>
                  <a:pt x="1064563" y="1051526"/>
                  <a:pt x="1062366" y="1050550"/>
                  <a:pt x="1064075" y="1049573"/>
                </a:cubicBezTo>
                <a:cubicBezTo>
                  <a:pt x="1070177" y="1050794"/>
                  <a:pt x="1079452" y="1059825"/>
                  <a:pt x="1086531" y="1060313"/>
                </a:cubicBezTo>
                <a:cubicBezTo>
                  <a:pt x="1088239" y="1060557"/>
                  <a:pt x="1091168" y="1060801"/>
                  <a:pt x="1091168" y="1058605"/>
                </a:cubicBezTo>
                <a:lnTo>
                  <a:pt x="1091901" y="1058116"/>
                </a:lnTo>
                <a:lnTo>
                  <a:pt x="1091849" y="1057906"/>
                </a:lnTo>
                <a:lnTo>
                  <a:pt x="1091169" y="1058360"/>
                </a:lnTo>
                <a:cubicBezTo>
                  <a:pt x="1086043" y="1056163"/>
                  <a:pt x="1081405" y="1053722"/>
                  <a:pt x="1077012" y="1051281"/>
                </a:cubicBezTo>
                <a:cubicBezTo>
                  <a:pt x="1072618" y="1049084"/>
                  <a:pt x="1067980" y="1046643"/>
                  <a:pt x="1063587" y="1044691"/>
                </a:cubicBezTo>
                <a:lnTo>
                  <a:pt x="1063420" y="1044189"/>
                </a:lnTo>
                <a:lnTo>
                  <a:pt x="1059925" y="1041517"/>
                </a:lnTo>
                <a:lnTo>
                  <a:pt x="1064086" y="1042831"/>
                </a:lnTo>
                <a:lnTo>
                  <a:pt x="1064319" y="1042738"/>
                </a:lnTo>
                <a:cubicBezTo>
                  <a:pt x="1068713" y="1045179"/>
                  <a:pt x="1073351" y="1047132"/>
                  <a:pt x="1077744" y="1049817"/>
                </a:cubicBezTo>
                <a:cubicBezTo>
                  <a:pt x="1082137" y="1052013"/>
                  <a:pt x="1086775" y="1054454"/>
                  <a:pt x="1091657" y="1056651"/>
                </a:cubicBezTo>
                <a:lnTo>
                  <a:pt x="1091756" y="1057147"/>
                </a:lnTo>
                <a:lnTo>
                  <a:pt x="1101573" y="1057811"/>
                </a:lnTo>
                <a:cubicBezTo>
                  <a:pt x="1105387" y="1056896"/>
                  <a:pt x="1109353" y="1055675"/>
                  <a:pt x="1112404" y="1056652"/>
                </a:cubicBezTo>
                <a:cubicBezTo>
                  <a:pt x="1116797" y="1058116"/>
                  <a:pt x="1115333" y="1063486"/>
                  <a:pt x="1119238" y="1067636"/>
                </a:cubicBezTo>
                <a:cubicBezTo>
                  <a:pt x="1128514" y="1065927"/>
                  <a:pt x="1143159" y="1069833"/>
                  <a:pt x="1148773" y="1075447"/>
                </a:cubicBezTo>
                <a:cubicBezTo>
                  <a:pt x="1150725" y="1077643"/>
                  <a:pt x="1152190" y="1080084"/>
                  <a:pt x="1152434" y="1083257"/>
                </a:cubicBezTo>
                <a:cubicBezTo>
                  <a:pt x="1150238" y="1083746"/>
                  <a:pt x="1148529" y="1084722"/>
                  <a:pt x="1146820" y="1085454"/>
                </a:cubicBezTo>
                <a:cubicBezTo>
                  <a:pt x="1143403" y="1083746"/>
                  <a:pt x="1139742" y="1079596"/>
                  <a:pt x="1134860" y="1079352"/>
                </a:cubicBezTo>
                <a:cubicBezTo>
                  <a:pt x="1133151" y="1079108"/>
                  <a:pt x="1131687" y="1079596"/>
                  <a:pt x="1130466" y="1079352"/>
                </a:cubicBezTo>
                <a:cubicBezTo>
                  <a:pt x="1128270" y="1078620"/>
                  <a:pt x="1126561" y="1077155"/>
                  <a:pt x="1124120" y="1077155"/>
                </a:cubicBezTo>
                <a:cubicBezTo>
                  <a:pt x="1121435" y="1077155"/>
                  <a:pt x="1119238" y="1078132"/>
                  <a:pt x="1116797" y="1079352"/>
                </a:cubicBezTo>
                <a:cubicBezTo>
                  <a:pt x="1115577" y="1078376"/>
                  <a:pt x="1113624" y="1078132"/>
                  <a:pt x="1112160" y="1077643"/>
                </a:cubicBezTo>
                <a:cubicBezTo>
                  <a:pt x="1110207" y="1074226"/>
                  <a:pt x="1109963" y="1069833"/>
                  <a:pt x="1107034" y="1067636"/>
                </a:cubicBezTo>
                <a:cubicBezTo>
                  <a:pt x="1099711" y="1068856"/>
                  <a:pt x="1091412" y="1069588"/>
                  <a:pt x="1086287" y="1072518"/>
                </a:cubicBezTo>
                <a:cubicBezTo>
                  <a:pt x="1082869" y="1071785"/>
                  <a:pt x="1078720" y="1073982"/>
                  <a:pt x="1076767" y="1076423"/>
                </a:cubicBezTo>
                <a:cubicBezTo>
                  <a:pt x="1078476" y="1081793"/>
                  <a:pt x="1073106" y="1085210"/>
                  <a:pt x="1071641" y="1089115"/>
                </a:cubicBezTo>
                <a:cubicBezTo>
                  <a:pt x="1063098" y="1092044"/>
                  <a:pt x="1060658" y="1101320"/>
                  <a:pt x="1055776" y="1108154"/>
                </a:cubicBezTo>
                <a:cubicBezTo>
                  <a:pt x="1051626" y="1108398"/>
                  <a:pt x="1048453" y="1107178"/>
                  <a:pt x="1046500" y="1108154"/>
                </a:cubicBezTo>
                <a:cubicBezTo>
                  <a:pt x="1045036" y="1109375"/>
                  <a:pt x="1044304" y="1111083"/>
                  <a:pt x="1043815" y="1113036"/>
                </a:cubicBezTo>
                <a:cubicBezTo>
                  <a:pt x="1044548" y="1115477"/>
                  <a:pt x="1046500" y="1116453"/>
                  <a:pt x="1046989" y="1118650"/>
                </a:cubicBezTo>
                <a:cubicBezTo>
                  <a:pt x="1044792" y="1121823"/>
                  <a:pt x="1044304" y="1126217"/>
                  <a:pt x="1042107" y="1129390"/>
                </a:cubicBezTo>
                <a:cubicBezTo>
                  <a:pt x="1052847" y="1131098"/>
                  <a:pt x="1049918" y="1147208"/>
                  <a:pt x="1053335" y="1158192"/>
                </a:cubicBezTo>
                <a:cubicBezTo>
                  <a:pt x="1054067" y="1160877"/>
                  <a:pt x="1056264" y="1162341"/>
                  <a:pt x="1056264" y="1164782"/>
                </a:cubicBezTo>
                <a:cubicBezTo>
                  <a:pt x="1056264" y="1167467"/>
                  <a:pt x="1054067" y="1167711"/>
                  <a:pt x="1054311" y="1169908"/>
                </a:cubicBezTo>
                <a:cubicBezTo>
                  <a:pt x="1058217" y="1174058"/>
                  <a:pt x="1059193" y="1180892"/>
                  <a:pt x="1064563" y="1183089"/>
                </a:cubicBezTo>
                <a:cubicBezTo>
                  <a:pt x="1067980" y="1181868"/>
                  <a:pt x="1070909" y="1180160"/>
                  <a:pt x="1074815" y="1181868"/>
                </a:cubicBezTo>
                <a:cubicBezTo>
                  <a:pt x="1080672" y="1196270"/>
                  <a:pt x="1097270" y="1200907"/>
                  <a:pt x="1113380" y="1202128"/>
                </a:cubicBezTo>
                <a:cubicBezTo>
                  <a:pt x="1114356" y="1204080"/>
                  <a:pt x="1114600" y="1206521"/>
                  <a:pt x="1116065" y="1207742"/>
                </a:cubicBezTo>
                <a:cubicBezTo>
                  <a:pt x="1120703" y="1209694"/>
                  <a:pt x="1126561" y="1209938"/>
                  <a:pt x="1132907" y="1209938"/>
                </a:cubicBezTo>
                <a:cubicBezTo>
                  <a:pt x="1135836" y="1207009"/>
                  <a:pt x="1143159" y="1208718"/>
                  <a:pt x="1145844" y="1206033"/>
                </a:cubicBezTo>
                <a:cubicBezTo>
                  <a:pt x="1145111" y="1204813"/>
                  <a:pt x="1144867" y="1203104"/>
                  <a:pt x="1144379" y="1201884"/>
                </a:cubicBezTo>
                <a:cubicBezTo>
                  <a:pt x="1149993" y="1190900"/>
                  <a:pt x="1154875" y="1179428"/>
                  <a:pt x="1165859" y="1174058"/>
                </a:cubicBezTo>
                <a:cubicBezTo>
                  <a:pt x="1166835" y="1173081"/>
                  <a:pt x="1166591" y="1170885"/>
                  <a:pt x="1168056" y="1170152"/>
                </a:cubicBezTo>
                <a:cubicBezTo>
                  <a:pt x="1169032" y="1169176"/>
                  <a:pt x="1171473" y="1169420"/>
                  <a:pt x="1172693" y="1168688"/>
                </a:cubicBezTo>
                <a:cubicBezTo>
                  <a:pt x="1173914" y="1161853"/>
                  <a:pt x="1177331" y="1157948"/>
                  <a:pt x="1174890" y="1151602"/>
                </a:cubicBezTo>
                <a:cubicBezTo>
                  <a:pt x="1172937" y="1150137"/>
                  <a:pt x="1169764" y="1150381"/>
                  <a:pt x="1168788" y="1148184"/>
                </a:cubicBezTo>
                <a:cubicBezTo>
                  <a:pt x="1167811" y="1146232"/>
                  <a:pt x="1168544" y="1144767"/>
                  <a:pt x="1170008" y="1144035"/>
                </a:cubicBezTo>
                <a:cubicBezTo>
                  <a:pt x="1165371" y="1141838"/>
                  <a:pt x="1165859" y="1135004"/>
                  <a:pt x="1166103" y="1131098"/>
                </a:cubicBezTo>
                <a:cubicBezTo>
                  <a:pt x="1166103" y="1130122"/>
                  <a:pt x="1163662" y="1130854"/>
                  <a:pt x="1164150" y="1129146"/>
                </a:cubicBezTo>
                <a:cubicBezTo>
                  <a:pt x="1164883" y="1127193"/>
                  <a:pt x="1165127" y="1124752"/>
                  <a:pt x="1166591" y="1123288"/>
                </a:cubicBezTo>
                <a:cubicBezTo>
                  <a:pt x="1172449" y="1122799"/>
                  <a:pt x="1176843" y="1118650"/>
                  <a:pt x="1177331" y="1113036"/>
                </a:cubicBezTo>
                <a:cubicBezTo>
                  <a:pt x="1177331" y="1111083"/>
                  <a:pt x="1175867" y="1109619"/>
                  <a:pt x="1176599" y="1107666"/>
                </a:cubicBezTo>
                <a:cubicBezTo>
                  <a:pt x="1174646" y="1105957"/>
                  <a:pt x="1174402" y="1103272"/>
                  <a:pt x="1173914" y="1100343"/>
                </a:cubicBezTo>
                <a:cubicBezTo>
                  <a:pt x="1172205" y="1097658"/>
                  <a:pt x="1170252" y="1095218"/>
                  <a:pt x="1168788" y="1093021"/>
                </a:cubicBezTo>
                <a:cubicBezTo>
                  <a:pt x="1167079" y="1090336"/>
                  <a:pt x="1165127" y="1088139"/>
                  <a:pt x="1164150" y="1085210"/>
                </a:cubicBezTo>
                <a:cubicBezTo>
                  <a:pt x="1161221" y="1087407"/>
                  <a:pt x="1157072" y="1092777"/>
                  <a:pt x="1151702" y="1089360"/>
                </a:cubicBezTo>
                <a:cubicBezTo>
                  <a:pt x="1152678" y="1083013"/>
                  <a:pt x="1158292" y="1081305"/>
                  <a:pt x="1163662" y="1078864"/>
                </a:cubicBezTo>
                <a:cubicBezTo>
                  <a:pt x="1165127" y="1079108"/>
                  <a:pt x="1165859" y="1080328"/>
                  <a:pt x="1165371" y="1082281"/>
                </a:cubicBezTo>
                <a:cubicBezTo>
                  <a:pt x="1168056" y="1082769"/>
                  <a:pt x="1166591" y="1079352"/>
                  <a:pt x="1168788" y="1079352"/>
                </a:cubicBezTo>
                <a:cubicBezTo>
                  <a:pt x="1172937" y="1080572"/>
                  <a:pt x="1175378" y="1084966"/>
                  <a:pt x="1178307" y="1089360"/>
                </a:cubicBezTo>
                <a:cubicBezTo>
                  <a:pt x="1179772" y="1092044"/>
                  <a:pt x="1181969" y="1094241"/>
                  <a:pt x="1182945" y="1096682"/>
                </a:cubicBezTo>
                <a:cubicBezTo>
                  <a:pt x="1184166" y="1099855"/>
                  <a:pt x="1185142" y="1105225"/>
                  <a:pt x="1185142" y="1109375"/>
                </a:cubicBezTo>
                <a:cubicBezTo>
                  <a:pt x="1185142" y="1112304"/>
                  <a:pt x="1185142" y="1116209"/>
                  <a:pt x="1184166" y="1118162"/>
                </a:cubicBezTo>
                <a:cubicBezTo>
                  <a:pt x="1183433" y="1119138"/>
                  <a:pt x="1181969" y="1119382"/>
                  <a:pt x="1181480" y="1120603"/>
                </a:cubicBezTo>
                <a:cubicBezTo>
                  <a:pt x="1180748" y="1121579"/>
                  <a:pt x="1181236" y="1123043"/>
                  <a:pt x="1180260" y="1123532"/>
                </a:cubicBezTo>
                <a:cubicBezTo>
                  <a:pt x="1180016" y="1124020"/>
                  <a:pt x="1178551" y="1124020"/>
                  <a:pt x="1178307" y="1124752"/>
                </a:cubicBezTo>
                <a:cubicBezTo>
                  <a:pt x="1177819" y="1125484"/>
                  <a:pt x="1178307" y="1126217"/>
                  <a:pt x="1177819" y="1126949"/>
                </a:cubicBezTo>
                <a:cubicBezTo>
                  <a:pt x="1176599" y="1127925"/>
                  <a:pt x="1174402" y="1127681"/>
                  <a:pt x="1174402" y="1129634"/>
                </a:cubicBezTo>
                <a:cubicBezTo>
                  <a:pt x="1174890" y="1131342"/>
                  <a:pt x="1177819" y="1131342"/>
                  <a:pt x="1178795" y="1132807"/>
                </a:cubicBezTo>
                <a:lnTo>
                  <a:pt x="1178103" y="1133268"/>
                </a:lnTo>
                <a:lnTo>
                  <a:pt x="1204913" y="1145498"/>
                </a:lnTo>
                <a:cubicBezTo>
                  <a:pt x="1213700" y="1148915"/>
                  <a:pt x="1221755" y="1152332"/>
                  <a:pt x="1229809" y="1156726"/>
                </a:cubicBezTo>
                <a:cubicBezTo>
                  <a:pt x="1230298" y="1156970"/>
                  <a:pt x="1230298" y="1157702"/>
                  <a:pt x="1229809" y="1157946"/>
                </a:cubicBezTo>
                <a:cubicBezTo>
                  <a:pt x="1229809" y="1158190"/>
                  <a:pt x="1229809" y="1158434"/>
                  <a:pt x="1229565" y="1158434"/>
                </a:cubicBezTo>
                <a:lnTo>
                  <a:pt x="1229077" y="1158434"/>
                </a:lnTo>
                <a:cubicBezTo>
                  <a:pt x="1221511" y="1154041"/>
                  <a:pt x="1212723" y="1150624"/>
                  <a:pt x="1204424" y="1147206"/>
                </a:cubicBezTo>
                <a:lnTo>
                  <a:pt x="1177690" y="1134653"/>
                </a:lnTo>
                <a:lnTo>
                  <a:pt x="1176111" y="1135004"/>
                </a:lnTo>
                <a:cubicBezTo>
                  <a:pt x="1180016" y="1137933"/>
                  <a:pt x="1184897" y="1139885"/>
                  <a:pt x="1186118" y="1145255"/>
                </a:cubicBezTo>
                <a:cubicBezTo>
                  <a:pt x="1199055" y="1154531"/>
                  <a:pt x="1213700" y="1161853"/>
                  <a:pt x="1228589" y="1169664"/>
                </a:cubicBezTo>
                <a:lnTo>
                  <a:pt x="1227858" y="1170152"/>
                </a:lnTo>
                <a:lnTo>
                  <a:pt x="1230786" y="1172104"/>
                </a:lnTo>
                <a:cubicBezTo>
                  <a:pt x="1231274" y="1172348"/>
                  <a:pt x="1231274" y="1172348"/>
                  <a:pt x="1231762" y="1172836"/>
                </a:cubicBezTo>
                <a:cubicBezTo>
                  <a:pt x="1231762" y="1173080"/>
                  <a:pt x="1231762" y="1173568"/>
                  <a:pt x="1231762" y="1174056"/>
                </a:cubicBezTo>
                <a:cubicBezTo>
                  <a:pt x="1231518" y="1174301"/>
                  <a:pt x="1231518" y="1174301"/>
                  <a:pt x="1231030" y="1174301"/>
                </a:cubicBezTo>
                <a:cubicBezTo>
                  <a:pt x="1231030" y="1174301"/>
                  <a:pt x="1231030" y="1174301"/>
                  <a:pt x="1230298" y="1174056"/>
                </a:cubicBezTo>
                <a:cubicBezTo>
                  <a:pt x="1230298" y="1174056"/>
                  <a:pt x="1229809" y="1173812"/>
                  <a:pt x="1229809" y="1173568"/>
                </a:cubicBezTo>
                <a:cubicBezTo>
                  <a:pt x="1228833" y="1172836"/>
                  <a:pt x="1227613" y="1171616"/>
                  <a:pt x="1225904" y="1171127"/>
                </a:cubicBezTo>
                <a:lnTo>
                  <a:pt x="1225722" y="1170581"/>
                </a:lnTo>
                <a:lnTo>
                  <a:pt x="1212723" y="1165759"/>
                </a:lnTo>
                <a:cubicBezTo>
                  <a:pt x="1208330" y="1163562"/>
                  <a:pt x="1205157" y="1159901"/>
                  <a:pt x="1200031" y="1158924"/>
                </a:cubicBezTo>
                <a:cubicBezTo>
                  <a:pt x="1200031" y="1157948"/>
                  <a:pt x="1199543" y="1157948"/>
                  <a:pt x="1199543" y="1156727"/>
                </a:cubicBezTo>
                <a:cubicBezTo>
                  <a:pt x="1195394" y="1157216"/>
                  <a:pt x="1191976" y="1152334"/>
                  <a:pt x="1186851" y="1151358"/>
                </a:cubicBezTo>
                <a:cubicBezTo>
                  <a:pt x="1185874" y="1152822"/>
                  <a:pt x="1188071" y="1154775"/>
                  <a:pt x="1187583" y="1156972"/>
                </a:cubicBezTo>
                <a:cubicBezTo>
                  <a:pt x="1197346" y="1163806"/>
                  <a:pt x="1209306" y="1168688"/>
                  <a:pt x="1219558" y="1174546"/>
                </a:cubicBezTo>
                <a:cubicBezTo>
                  <a:pt x="1221266" y="1174302"/>
                  <a:pt x="1221266" y="1175522"/>
                  <a:pt x="1223463" y="1175278"/>
                </a:cubicBezTo>
                <a:cubicBezTo>
                  <a:pt x="1225660" y="1178451"/>
                  <a:pt x="1233959" y="1177963"/>
                  <a:pt x="1232739" y="1182601"/>
                </a:cubicBezTo>
                <a:cubicBezTo>
                  <a:pt x="1228345" y="1182112"/>
                  <a:pt x="1226881" y="1178695"/>
                  <a:pt x="1221755" y="1178939"/>
                </a:cubicBezTo>
                <a:cubicBezTo>
                  <a:pt x="1220779" y="1176254"/>
                  <a:pt x="1216873" y="1176254"/>
                  <a:pt x="1215408" y="1174546"/>
                </a:cubicBezTo>
                <a:cubicBezTo>
                  <a:pt x="1211503" y="1175522"/>
                  <a:pt x="1210039" y="1171861"/>
                  <a:pt x="1207354" y="1170396"/>
                </a:cubicBezTo>
                <a:cubicBezTo>
                  <a:pt x="1206133" y="1169908"/>
                  <a:pt x="1205157" y="1170396"/>
                  <a:pt x="1203937" y="1169908"/>
                </a:cubicBezTo>
                <a:cubicBezTo>
                  <a:pt x="1203448" y="1169664"/>
                  <a:pt x="1202716" y="1168444"/>
                  <a:pt x="1202228" y="1168200"/>
                </a:cubicBezTo>
                <a:cubicBezTo>
                  <a:pt x="1201252" y="1167955"/>
                  <a:pt x="1200031" y="1168200"/>
                  <a:pt x="1198811" y="1167711"/>
                </a:cubicBezTo>
                <a:cubicBezTo>
                  <a:pt x="1196126" y="1166247"/>
                  <a:pt x="1192464" y="1163074"/>
                  <a:pt x="1188071" y="1162097"/>
                </a:cubicBezTo>
                <a:cubicBezTo>
                  <a:pt x="1188071" y="1164538"/>
                  <a:pt x="1189047" y="1166491"/>
                  <a:pt x="1188071" y="1168200"/>
                </a:cubicBezTo>
                <a:cubicBezTo>
                  <a:pt x="1193929" y="1172105"/>
                  <a:pt x="1200031" y="1175522"/>
                  <a:pt x="1206377" y="1178939"/>
                </a:cubicBezTo>
                <a:lnTo>
                  <a:pt x="1205873" y="1179192"/>
                </a:lnTo>
                <a:lnTo>
                  <a:pt x="1211503" y="1182111"/>
                </a:lnTo>
                <a:cubicBezTo>
                  <a:pt x="1212968" y="1183087"/>
                  <a:pt x="1214188" y="1183576"/>
                  <a:pt x="1215164" y="1184064"/>
                </a:cubicBezTo>
                <a:cubicBezTo>
                  <a:pt x="1215897" y="1184552"/>
                  <a:pt x="1215897" y="1185040"/>
                  <a:pt x="1215897" y="1185528"/>
                </a:cubicBezTo>
                <a:cubicBezTo>
                  <a:pt x="1215897" y="1185772"/>
                  <a:pt x="1215164" y="1185772"/>
                  <a:pt x="1215164" y="1185772"/>
                </a:cubicBezTo>
                <a:cubicBezTo>
                  <a:pt x="1214676" y="1185772"/>
                  <a:pt x="1214676" y="1185772"/>
                  <a:pt x="1214676" y="1185772"/>
                </a:cubicBezTo>
                <a:cubicBezTo>
                  <a:pt x="1213700" y="1185284"/>
                  <a:pt x="1211991" y="1184552"/>
                  <a:pt x="1210771" y="1183820"/>
                </a:cubicBezTo>
                <a:cubicBezTo>
                  <a:pt x="1208574" y="1182843"/>
                  <a:pt x="1205889" y="1181623"/>
                  <a:pt x="1203936" y="1180158"/>
                </a:cubicBezTo>
                <a:lnTo>
                  <a:pt x="1203936" y="1179817"/>
                </a:lnTo>
                <a:lnTo>
                  <a:pt x="1194417" y="1175766"/>
                </a:lnTo>
                <a:cubicBezTo>
                  <a:pt x="1193440" y="1175278"/>
                  <a:pt x="1192220" y="1175766"/>
                  <a:pt x="1191244" y="1175278"/>
                </a:cubicBezTo>
                <a:cubicBezTo>
                  <a:pt x="1189535" y="1174546"/>
                  <a:pt x="1189535" y="1171861"/>
                  <a:pt x="1187338" y="1172837"/>
                </a:cubicBezTo>
                <a:cubicBezTo>
                  <a:pt x="1186606" y="1174546"/>
                  <a:pt x="1184410" y="1176987"/>
                  <a:pt x="1185630" y="1178207"/>
                </a:cubicBezTo>
                <a:cubicBezTo>
                  <a:pt x="1191000" y="1181136"/>
                  <a:pt x="1195394" y="1184309"/>
                  <a:pt x="1200031" y="1187238"/>
                </a:cubicBezTo>
                <a:lnTo>
                  <a:pt x="1199663" y="1187607"/>
                </a:lnTo>
                <a:lnTo>
                  <a:pt x="1204669" y="1190654"/>
                </a:lnTo>
                <a:cubicBezTo>
                  <a:pt x="1208575" y="1192851"/>
                  <a:pt x="1212236" y="1195048"/>
                  <a:pt x="1216630" y="1196268"/>
                </a:cubicBezTo>
                <a:cubicBezTo>
                  <a:pt x="1217118" y="1196268"/>
                  <a:pt x="1217118" y="1196756"/>
                  <a:pt x="1217118" y="1197000"/>
                </a:cubicBezTo>
                <a:cubicBezTo>
                  <a:pt x="1216874" y="1197488"/>
                  <a:pt x="1216386" y="1197733"/>
                  <a:pt x="1215897" y="1197733"/>
                </a:cubicBezTo>
                <a:cubicBezTo>
                  <a:pt x="1211504" y="1196512"/>
                  <a:pt x="1207842" y="1193827"/>
                  <a:pt x="1203937" y="1191874"/>
                </a:cubicBezTo>
                <a:lnTo>
                  <a:pt x="1199080" y="1189225"/>
                </a:lnTo>
                <a:lnTo>
                  <a:pt x="1198322" y="1189679"/>
                </a:lnTo>
                <a:lnTo>
                  <a:pt x="1197941" y="1190442"/>
                </a:lnTo>
                <a:lnTo>
                  <a:pt x="1201007" y="1192851"/>
                </a:lnTo>
                <a:cubicBezTo>
                  <a:pt x="1203204" y="1195048"/>
                  <a:pt x="1206133" y="1197245"/>
                  <a:pt x="1206866" y="1200418"/>
                </a:cubicBezTo>
                <a:lnTo>
                  <a:pt x="1206817" y="1200516"/>
                </a:lnTo>
                <a:lnTo>
                  <a:pt x="1207598" y="1199931"/>
                </a:lnTo>
                <a:cubicBezTo>
                  <a:pt x="1208818" y="1200907"/>
                  <a:pt x="1207110" y="1203348"/>
                  <a:pt x="1206621" y="1204080"/>
                </a:cubicBezTo>
                <a:cubicBezTo>
                  <a:pt x="1198322" y="1205789"/>
                  <a:pt x="1191488" y="1198222"/>
                  <a:pt x="1187094" y="1197246"/>
                </a:cubicBezTo>
                <a:lnTo>
                  <a:pt x="1187094" y="1198466"/>
                </a:lnTo>
                <a:lnTo>
                  <a:pt x="1186851" y="1198709"/>
                </a:lnTo>
                <a:lnTo>
                  <a:pt x="1188071" y="1199930"/>
                </a:lnTo>
                <a:lnTo>
                  <a:pt x="1189292" y="1201150"/>
                </a:lnTo>
                <a:lnTo>
                  <a:pt x="1189292" y="1202126"/>
                </a:lnTo>
                <a:lnTo>
                  <a:pt x="1189779" y="1201151"/>
                </a:lnTo>
                <a:cubicBezTo>
                  <a:pt x="1191976" y="1201639"/>
                  <a:pt x="1192464" y="1204813"/>
                  <a:pt x="1191976" y="1206765"/>
                </a:cubicBezTo>
                <a:cubicBezTo>
                  <a:pt x="1188559" y="1206765"/>
                  <a:pt x="1186606" y="1205301"/>
                  <a:pt x="1181725" y="1205789"/>
                </a:cubicBezTo>
                <a:cubicBezTo>
                  <a:pt x="1177819" y="1203104"/>
                  <a:pt x="1173182" y="1199687"/>
                  <a:pt x="1166591" y="1200663"/>
                </a:cubicBezTo>
                <a:cubicBezTo>
                  <a:pt x="1162686" y="1199443"/>
                  <a:pt x="1160489" y="1196514"/>
                  <a:pt x="1156828" y="1195537"/>
                </a:cubicBezTo>
                <a:cubicBezTo>
                  <a:pt x="1154143" y="1198710"/>
                  <a:pt x="1154875" y="1202372"/>
                  <a:pt x="1156828" y="1206033"/>
                </a:cubicBezTo>
                <a:cubicBezTo>
                  <a:pt x="1156584" y="1207498"/>
                  <a:pt x="1154143" y="1208962"/>
                  <a:pt x="1155119" y="1210427"/>
                </a:cubicBezTo>
                <a:cubicBezTo>
                  <a:pt x="1157804" y="1213112"/>
                  <a:pt x="1163418" y="1215308"/>
                  <a:pt x="1166591" y="1215552"/>
                </a:cubicBezTo>
                <a:cubicBezTo>
                  <a:pt x="1164883" y="1214820"/>
                  <a:pt x="1163662" y="1212135"/>
                  <a:pt x="1164394" y="1210915"/>
                </a:cubicBezTo>
                <a:cubicBezTo>
                  <a:pt x="1180504" y="1210427"/>
                  <a:pt x="1204669" y="1216529"/>
                  <a:pt x="1217605" y="1210427"/>
                </a:cubicBezTo>
                <a:cubicBezTo>
                  <a:pt x="1218338" y="1209938"/>
                  <a:pt x="1218826" y="1208718"/>
                  <a:pt x="1219802" y="1208230"/>
                </a:cubicBezTo>
                <a:cubicBezTo>
                  <a:pt x="1221023" y="1207498"/>
                  <a:pt x="1222731" y="1207498"/>
                  <a:pt x="1223219" y="1207009"/>
                </a:cubicBezTo>
                <a:cubicBezTo>
                  <a:pt x="1224440" y="1206277"/>
                  <a:pt x="1226148" y="1204080"/>
                  <a:pt x="1227613" y="1202372"/>
                </a:cubicBezTo>
                <a:cubicBezTo>
                  <a:pt x="1235180" y="1195049"/>
                  <a:pt x="1245675" y="1183577"/>
                  <a:pt x="1246652" y="1171861"/>
                </a:cubicBezTo>
                <a:cubicBezTo>
                  <a:pt x="1247384" y="1165759"/>
                  <a:pt x="1245675" y="1159657"/>
                  <a:pt x="1244455" y="1152578"/>
                </a:cubicBezTo>
                <a:cubicBezTo>
                  <a:pt x="1241282" y="1148429"/>
                  <a:pt x="1239817" y="1143303"/>
                  <a:pt x="1238109" y="1137689"/>
                </a:cubicBezTo>
                <a:cubicBezTo>
                  <a:pt x="1232983" y="1133783"/>
                  <a:pt x="1230054" y="1129390"/>
                  <a:pt x="1223219" y="1127681"/>
                </a:cubicBezTo>
                <a:cubicBezTo>
                  <a:pt x="1222243" y="1124996"/>
                  <a:pt x="1222243" y="1125484"/>
                  <a:pt x="1223219" y="1123288"/>
                </a:cubicBezTo>
                <a:cubicBezTo>
                  <a:pt x="1219314" y="1120847"/>
                  <a:pt x="1216141" y="1116453"/>
                  <a:pt x="1213456" y="1112304"/>
                </a:cubicBezTo>
                <a:cubicBezTo>
                  <a:pt x="1206377" y="1106690"/>
                  <a:pt x="1201496" y="1098391"/>
                  <a:pt x="1193929" y="1093021"/>
                </a:cubicBezTo>
                <a:cubicBezTo>
                  <a:pt x="1193929" y="1092289"/>
                  <a:pt x="1193929" y="1090824"/>
                  <a:pt x="1193440" y="1090336"/>
                </a:cubicBezTo>
                <a:cubicBezTo>
                  <a:pt x="1189535" y="1088383"/>
                  <a:pt x="1187583" y="1085454"/>
                  <a:pt x="1185142" y="1081793"/>
                </a:cubicBezTo>
                <a:cubicBezTo>
                  <a:pt x="1181969" y="1081305"/>
                  <a:pt x="1180992" y="1078132"/>
                  <a:pt x="1179528" y="1076179"/>
                </a:cubicBezTo>
                <a:cubicBezTo>
                  <a:pt x="1174890" y="1073982"/>
                  <a:pt x="1173914" y="1068124"/>
                  <a:pt x="1168544" y="1066171"/>
                </a:cubicBezTo>
                <a:cubicBezTo>
                  <a:pt x="1168544" y="1065683"/>
                  <a:pt x="1168544" y="1064707"/>
                  <a:pt x="1168544" y="1064219"/>
                </a:cubicBezTo>
                <a:cubicBezTo>
                  <a:pt x="1167811" y="1064219"/>
                  <a:pt x="1167079" y="1064219"/>
                  <a:pt x="1166347" y="1064219"/>
                </a:cubicBezTo>
                <a:cubicBezTo>
                  <a:pt x="1166103" y="1060801"/>
                  <a:pt x="1162930" y="1060069"/>
                  <a:pt x="1161221" y="1058360"/>
                </a:cubicBezTo>
                <a:cubicBezTo>
                  <a:pt x="1160001" y="1056896"/>
                  <a:pt x="1159268" y="1054943"/>
                  <a:pt x="1158048" y="1053967"/>
                </a:cubicBezTo>
                <a:cubicBezTo>
                  <a:pt x="1155119" y="1050550"/>
                  <a:pt x="1150725" y="1049085"/>
                  <a:pt x="1149261" y="1044448"/>
                </a:cubicBezTo>
                <a:cubicBezTo>
                  <a:pt x="1146576" y="1044448"/>
                  <a:pt x="1146332" y="1041763"/>
                  <a:pt x="1143891" y="1041763"/>
                </a:cubicBezTo>
                <a:cubicBezTo>
                  <a:pt x="1142671" y="1036393"/>
                  <a:pt x="1136813" y="1035416"/>
                  <a:pt x="1134128" y="1031267"/>
                </a:cubicBezTo>
                <a:cubicBezTo>
                  <a:pt x="1134860" y="1029070"/>
                  <a:pt x="1133151" y="1029070"/>
                  <a:pt x="1133151" y="1027606"/>
                </a:cubicBezTo>
                <a:cubicBezTo>
                  <a:pt x="1129246" y="1027117"/>
                  <a:pt x="1129002" y="1022968"/>
                  <a:pt x="1127049" y="1020527"/>
                </a:cubicBezTo>
                <a:cubicBezTo>
                  <a:pt x="1126561" y="1020283"/>
                  <a:pt x="1124608" y="1020527"/>
                  <a:pt x="1124364" y="1019795"/>
                </a:cubicBezTo>
                <a:cubicBezTo>
                  <a:pt x="1124120" y="1019307"/>
                  <a:pt x="1124608" y="1018330"/>
                  <a:pt x="1124364" y="1018086"/>
                </a:cubicBezTo>
                <a:cubicBezTo>
                  <a:pt x="1123144" y="1017110"/>
                  <a:pt x="1121191" y="1016378"/>
                  <a:pt x="1120215" y="1015401"/>
                </a:cubicBezTo>
                <a:cubicBezTo>
                  <a:pt x="1119727" y="1014669"/>
                  <a:pt x="1119971" y="1014181"/>
                  <a:pt x="1119727" y="1013693"/>
                </a:cubicBezTo>
                <a:cubicBezTo>
                  <a:pt x="1118750" y="1012716"/>
                  <a:pt x="1117041" y="1010519"/>
                  <a:pt x="1115821" y="1008811"/>
                </a:cubicBezTo>
                <a:cubicBezTo>
                  <a:pt x="1113380" y="1005394"/>
                  <a:pt x="1108498" y="1002709"/>
                  <a:pt x="1106302" y="998071"/>
                </a:cubicBezTo>
                <a:cubicBezTo>
                  <a:pt x="1105326" y="997827"/>
                  <a:pt x="1104105" y="997095"/>
                  <a:pt x="1103373" y="996851"/>
                </a:cubicBezTo>
                <a:cubicBezTo>
                  <a:pt x="1102640" y="992701"/>
                  <a:pt x="1098491" y="991237"/>
                  <a:pt x="1096050" y="989040"/>
                </a:cubicBezTo>
                <a:cubicBezTo>
                  <a:pt x="1094586" y="987575"/>
                  <a:pt x="1094097" y="985379"/>
                  <a:pt x="1092633" y="984158"/>
                </a:cubicBezTo>
                <a:cubicBezTo>
                  <a:pt x="1088239" y="979520"/>
                  <a:pt x="1082625" y="975859"/>
                  <a:pt x="1079696" y="969757"/>
                </a:cubicBezTo>
                <a:cubicBezTo>
                  <a:pt x="1077744" y="969513"/>
                  <a:pt x="1077500" y="967560"/>
                  <a:pt x="1075547" y="967316"/>
                </a:cubicBezTo>
                <a:cubicBezTo>
                  <a:pt x="1075303" y="965119"/>
                  <a:pt x="1073350" y="965119"/>
                  <a:pt x="1073350" y="963167"/>
                </a:cubicBezTo>
                <a:cubicBezTo>
                  <a:pt x="1071885" y="963167"/>
                  <a:pt x="1071153" y="961946"/>
                  <a:pt x="1070177" y="961458"/>
                </a:cubicBezTo>
                <a:cubicBezTo>
                  <a:pt x="1070421" y="960238"/>
                  <a:pt x="1069933" y="959994"/>
                  <a:pt x="1069445" y="959505"/>
                </a:cubicBezTo>
                <a:cubicBezTo>
                  <a:pt x="1056752" y="947789"/>
                  <a:pt x="1046256" y="933632"/>
                  <a:pt x="1033320" y="922160"/>
                </a:cubicBezTo>
                <a:cubicBezTo>
                  <a:pt x="1033564" y="920940"/>
                  <a:pt x="1032588" y="920695"/>
                  <a:pt x="1032588" y="919475"/>
                </a:cubicBezTo>
                <a:cubicBezTo>
                  <a:pt x="1028926" y="917766"/>
                  <a:pt x="1026729" y="915326"/>
                  <a:pt x="1025265" y="911664"/>
                </a:cubicBezTo>
                <a:cubicBezTo>
                  <a:pt x="1019651" y="909712"/>
                  <a:pt x="1017942" y="904098"/>
                  <a:pt x="1014281" y="900192"/>
                </a:cubicBezTo>
                <a:cubicBezTo>
                  <a:pt x="1010864" y="896775"/>
                  <a:pt x="1006714" y="894822"/>
                  <a:pt x="1004762" y="890185"/>
                </a:cubicBezTo>
                <a:cubicBezTo>
                  <a:pt x="1001832" y="888720"/>
                  <a:pt x="999880" y="886035"/>
                  <a:pt x="997927" y="883350"/>
                </a:cubicBezTo>
                <a:cubicBezTo>
                  <a:pt x="997195" y="882618"/>
                  <a:pt x="995974" y="882374"/>
                  <a:pt x="994998" y="881642"/>
                </a:cubicBezTo>
                <a:cubicBezTo>
                  <a:pt x="992801" y="877004"/>
                  <a:pt x="989384" y="874075"/>
                  <a:pt x="985479" y="871390"/>
                </a:cubicBezTo>
                <a:cubicBezTo>
                  <a:pt x="975959" y="859186"/>
                  <a:pt x="962535" y="851375"/>
                  <a:pt x="953259" y="838682"/>
                </a:cubicBezTo>
                <a:cubicBezTo>
                  <a:pt x="952039" y="838194"/>
                  <a:pt x="950818" y="837218"/>
                  <a:pt x="949842" y="836486"/>
                </a:cubicBezTo>
                <a:cubicBezTo>
                  <a:pt x="949354" y="833068"/>
                  <a:pt x="945692" y="832336"/>
                  <a:pt x="944228" y="830383"/>
                </a:cubicBezTo>
                <a:cubicBezTo>
                  <a:pt x="944228" y="829651"/>
                  <a:pt x="944228" y="828919"/>
                  <a:pt x="944228" y="828431"/>
                </a:cubicBezTo>
                <a:cubicBezTo>
                  <a:pt x="938614" y="826234"/>
                  <a:pt x="937149" y="820132"/>
                  <a:pt x="932024" y="817691"/>
                </a:cubicBezTo>
                <a:cubicBezTo>
                  <a:pt x="932024" y="814030"/>
                  <a:pt x="927630" y="815006"/>
                  <a:pt x="927874" y="811100"/>
                </a:cubicBezTo>
                <a:cubicBezTo>
                  <a:pt x="926410" y="811100"/>
                  <a:pt x="925678" y="810612"/>
                  <a:pt x="925189" y="809880"/>
                </a:cubicBezTo>
                <a:lnTo>
                  <a:pt x="925922" y="809392"/>
                </a:lnTo>
                <a:lnTo>
                  <a:pt x="925678" y="808171"/>
                </a:lnTo>
                <a:cubicBezTo>
                  <a:pt x="926654" y="808660"/>
                  <a:pt x="927386" y="808171"/>
                  <a:pt x="927386" y="807195"/>
                </a:cubicBezTo>
                <a:cubicBezTo>
                  <a:pt x="927142" y="807195"/>
                  <a:pt x="926654" y="807195"/>
                  <a:pt x="926410" y="807195"/>
                </a:cubicBezTo>
                <a:cubicBezTo>
                  <a:pt x="925678" y="808171"/>
                  <a:pt x="925189" y="807927"/>
                  <a:pt x="925189" y="807927"/>
                </a:cubicBezTo>
                <a:lnTo>
                  <a:pt x="924459" y="808658"/>
                </a:lnTo>
                <a:lnTo>
                  <a:pt x="924702" y="808902"/>
                </a:lnTo>
                <a:lnTo>
                  <a:pt x="924946" y="809879"/>
                </a:lnTo>
                <a:lnTo>
                  <a:pt x="924458" y="810367"/>
                </a:lnTo>
                <a:lnTo>
                  <a:pt x="923970" y="810123"/>
                </a:lnTo>
                <a:lnTo>
                  <a:pt x="922505" y="808902"/>
                </a:lnTo>
                <a:lnTo>
                  <a:pt x="922749" y="807682"/>
                </a:lnTo>
                <a:lnTo>
                  <a:pt x="923568" y="807682"/>
                </a:lnTo>
                <a:lnTo>
                  <a:pt x="914694" y="797920"/>
                </a:lnTo>
                <a:lnTo>
                  <a:pt x="915426" y="798164"/>
                </a:lnTo>
                <a:lnTo>
                  <a:pt x="915914" y="797920"/>
                </a:lnTo>
                <a:cubicBezTo>
                  <a:pt x="916890" y="797920"/>
                  <a:pt x="917134" y="797188"/>
                  <a:pt x="917623" y="796699"/>
                </a:cubicBezTo>
                <a:cubicBezTo>
                  <a:pt x="917134" y="796699"/>
                  <a:pt x="916158" y="796699"/>
                  <a:pt x="915426" y="796699"/>
                </a:cubicBezTo>
                <a:lnTo>
                  <a:pt x="914938" y="797188"/>
                </a:lnTo>
                <a:lnTo>
                  <a:pt x="914694" y="797920"/>
                </a:lnTo>
                <a:cubicBezTo>
                  <a:pt x="912008" y="796699"/>
                  <a:pt x="910056" y="793282"/>
                  <a:pt x="907859" y="791085"/>
                </a:cubicBezTo>
                <a:cubicBezTo>
                  <a:pt x="907127" y="790353"/>
                  <a:pt x="905662" y="790109"/>
                  <a:pt x="905174" y="789621"/>
                </a:cubicBezTo>
                <a:cubicBezTo>
                  <a:pt x="903954" y="788156"/>
                  <a:pt x="903710" y="786204"/>
                  <a:pt x="902489" y="784495"/>
                </a:cubicBezTo>
                <a:cubicBezTo>
                  <a:pt x="900781" y="782542"/>
                  <a:pt x="897363" y="780102"/>
                  <a:pt x="895167" y="777172"/>
                </a:cubicBezTo>
                <a:cubicBezTo>
                  <a:pt x="894190" y="775708"/>
                  <a:pt x="893214" y="773267"/>
                  <a:pt x="892238" y="772047"/>
                </a:cubicBezTo>
                <a:cubicBezTo>
                  <a:pt x="891750" y="772047"/>
                  <a:pt x="890529" y="772047"/>
                  <a:pt x="890041" y="771558"/>
                </a:cubicBezTo>
                <a:cubicBezTo>
                  <a:pt x="889309" y="770582"/>
                  <a:pt x="888332" y="768141"/>
                  <a:pt x="886135" y="768629"/>
                </a:cubicBezTo>
                <a:cubicBezTo>
                  <a:pt x="882718" y="762527"/>
                  <a:pt x="876616" y="759598"/>
                  <a:pt x="872467" y="754228"/>
                </a:cubicBezTo>
                <a:cubicBezTo>
                  <a:pt x="872467" y="754716"/>
                  <a:pt x="871734" y="754716"/>
                  <a:pt x="871490" y="754716"/>
                </a:cubicBezTo>
                <a:lnTo>
                  <a:pt x="871734" y="753984"/>
                </a:lnTo>
                <a:lnTo>
                  <a:pt x="871246" y="753740"/>
                </a:lnTo>
                <a:cubicBezTo>
                  <a:pt x="870026" y="751299"/>
                  <a:pt x="868561" y="748858"/>
                  <a:pt x="865876" y="747882"/>
                </a:cubicBezTo>
                <a:lnTo>
                  <a:pt x="865144" y="747638"/>
                </a:lnTo>
                <a:lnTo>
                  <a:pt x="864656" y="747882"/>
                </a:lnTo>
                <a:lnTo>
                  <a:pt x="864656" y="747638"/>
                </a:lnTo>
                <a:cubicBezTo>
                  <a:pt x="861971" y="744465"/>
                  <a:pt x="859530" y="740559"/>
                  <a:pt x="855869" y="738607"/>
                </a:cubicBezTo>
                <a:cubicBezTo>
                  <a:pt x="855136" y="737630"/>
                  <a:pt x="854404" y="736166"/>
                  <a:pt x="853672" y="734701"/>
                </a:cubicBezTo>
                <a:cubicBezTo>
                  <a:pt x="846349" y="729820"/>
                  <a:pt x="841956" y="722009"/>
                  <a:pt x="835121" y="716395"/>
                </a:cubicBezTo>
                <a:cubicBezTo>
                  <a:pt x="835121" y="715663"/>
                  <a:pt x="835121" y="715174"/>
                  <a:pt x="835121" y="714198"/>
                </a:cubicBezTo>
                <a:cubicBezTo>
                  <a:pt x="832924" y="714442"/>
                  <a:pt x="832924" y="712245"/>
                  <a:pt x="830972" y="712001"/>
                </a:cubicBezTo>
                <a:lnTo>
                  <a:pt x="831216" y="711269"/>
                </a:lnTo>
                <a:lnTo>
                  <a:pt x="830483" y="711025"/>
                </a:lnTo>
                <a:cubicBezTo>
                  <a:pt x="829751" y="710293"/>
                  <a:pt x="829507" y="708828"/>
                  <a:pt x="827310" y="709072"/>
                </a:cubicBezTo>
                <a:lnTo>
                  <a:pt x="826822" y="708340"/>
                </a:lnTo>
                <a:lnTo>
                  <a:pt x="826090" y="708584"/>
                </a:lnTo>
                <a:cubicBezTo>
                  <a:pt x="826090" y="707852"/>
                  <a:pt x="826090" y="706631"/>
                  <a:pt x="826090" y="705899"/>
                </a:cubicBezTo>
                <a:cubicBezTo>
                  <a:pt x="823893" y="702726"/>
                  <a:pt x="820476" y="700773"/>
                  <a:pt x="817791" y="698088"/>
                </a:cubicBezTo>
                <a:cubicBezTo>
                  <a:pt x="817059" y="697112"/>
                  <a:pt x="817791" y="697600"/>
                  <a:pt x="817791" y="696136"/>
                </a:cubicBezTo>
                <a:cubicBezTo>
                  <a:pt x="814130" y="696868"/>
                  <a:pt x="815594" y="692962"/>
                  <a:pt x="813397" y="692230"/>
                </a:cubicBezTo>
                <a:lnTo>
                  <a:pt x="813154" y="691498"/>
                </a:lnTo>
                <a:lnTo>
                  <a:pt x="812665" y="691742"/>
                </a:lnTo>
                <a:cubicBezTo>
                  <a:pt x="810224" y="688569"/>
                  <a:pt x="807783" y="684908"/>
                  <a:pt x="803634" y="683443"/>
                </a:cubicBezTo>
                <a:close/>
                <a:moveTo>
                  <a:pt x="870453" y="682314"/>
                </a:moveTo>
                <a:cubicBezTo>
                  <a:pt x="869965" y="682223"/>
                  <a:pt x="870148" y="682467"/>
                  <a:pt x="870026" y="682955"/>
                </a:cubicBezTo>
                <a:cubicBezTo>
                  <a:pt x="873931" y="684663"/>
                  <a:pt x="873687" y="690033"/>
                  <a:pt x="878569" y="690278"/>
                </a:cubicBezTo>
                <a:cubicBezTo>
                  <a:pt x="878691" y="688325"/>
                  <a:pt x="877593" y="687654"/>
                  <a:pt x="876555" y="686952"/>
                </a:cubicBezTo>
                <a:lnTo>
                  <a:pt x="875451" y="684599"/>
                </a:lnTo>
                <a:lnTo>
                  <a:pt x="874908" y="684418"/>
                </a:lnTo>
                <a:lnTo>
                  <a:pt x="874132" y="683448"/>
                </a:lnTo>
                <a:close/>
                <a:moveTo>
                  <a:pt x="1047965" y="681979"/>
                </a:moveTo>
                <a:cubicBezTo>
                  <a:pt x="1045768" y="682223"/>
                  <a:pt x="1043083" y="682223"/>
                  <a:pt x="1043815" y="685152"/>
                </a:cubicBezTo>
                <a:cubicBezTo>
                  <a:pt x="1048209" y="684419"/>
                  <a:pt x="1044548" y="687837"/>
                  <a:pt x="1047233" y="688569"/>
                </a:cubicBezTo>
                <a:cubicBezTo>
                  <a:pt x="1047965" y="687104"/>
                  <a:pt x="1050650" y="687593"/>
                  <a:pt x="1050650" y="685152"/>
                </a:cubicBezTo>
                <a:cubicBezTo>
                  <a:pt x="1048697" y="685152"/>
                  <a:pt x="1048209" y="683687"/>
                  <a:pt x="1047965" y="681979"/>
                </a:cubicBezTo>
                <a:close/>
                <a:moveTo>
                  <a:pt x="1013793" y="681979"/>
                </a:moveTo>
                <a:cubicBezTo>
                  <a:pt x="1013793" y="682467"/>
                  <a:pt x="1013793" y="682711"/>
                  <a:pt x="1013793" y="682955"/>
                </a:cubicBezTo>
                <a:cubicBezTo>
                  <a:pt x="1014037" y="682955"/>
                  <a:pt x="1014281" y="682955"/>
                  <a:pt x="1014769" y="682955"/>
                </a:cubicBezTo>
                <a:cubicBezTo>
                  <a:pt x="1014769" y="682711"/>
                  <a:pt x="1014769" y="682467"/>
                  <a:pt x="1014769" y="681979"/>
                </a:cubicBezTo>
                <a:cubicBezTo>
                  <a:pt x="1014037" y="681979"/>
                  <a:pt x="1014037" y="681979"/>
                  <a:pt x="1013793" y="681979"/>
                </a:cubicBezTo>
                <a:close/>
                <a:moveTo>
                  <a:pt x="799240" y="681979"/>
                </a:moveTo>
                <a:cubicBezTo>
                  <a:pt x="799240" y="682711"/>
                  <a:pt x="799240" y="683687"/>
                  <a:pt x="799729" y="683687"/>
                </a:cubicBezTo>
                <a:lnTo>
                  <a:pt x="799850" y="683869"/>
                </a:lnTo>
                <a:lnTo>
                  <a:pt x="800216" y="682954"/>
                </a:lnTo>
                <a:close/>
                <a:moveTo>
                  <a:pt x="996890" y="681795"/>
                </a:moveTo>
                <a:cubicBezTo>
                  <a:pt x="995304" y="681490"/>
                  <a:pt x="993778" y="682222"/>
                  <a:pt x="992801" y="684663"/>
                </a:cubicBezTo>
                <a:cubicBezTo>
                  <a:pt x="994510" y="686860"/>
                  <a:pt x="995730" y="689301"/>
                  <a:pt x="998415" y="690278"/>
                </a:cubicBezTo>
                <a:cubicBezTo>
                  <a:pt x="1000124" y="689789"/>
                  <a:pt x="1001100" y="688569"/>
                  <a:pt x="1003053" y="688325"/>
                </a:cubicBezTo>
                <a:cubicBezTo>
                  <a:pt x="1003297" y="687348"/>
                  <a:pt x="1002565" y="687348"/>
                  <a:pt x="1002565" y="686616"/>
                </a:cubicBezTo>
                <a:lnTo>
                  <a:pt x="1002828" y="686441"/>
                </a:lnTo>
                <a:lnTo>
                  <a:pt x="1001350" y="685127"/>
                </a:lnTo>
                <a:lnTo>
                  <a:pt x="1001344" y="685152"/>
                </a:lnTo>
                <a:cubicBezTo>
                  <a:pt x="1000124" y="683443"/>
                  <a:pt x="998477" y="682100"/>
                  <a:pt x="996890" y="681795"/>
                </a:cubicBezTo>
                <a:close/>
                <a:moveTo>
                  <a:pt x="978400" y="681490"/>
                </a:moveTo>
                <a:lnTo>
                  <a:pt x="973545" y="681879"/>
                </a:lnTo>
                <a:lnTo>
                  <a:pt x="973031" y="682222"/>
                </a:lnTo>
                <a:lnTo>
                  <a:pt x="971109" y="682222"/>
                </a:lnTo>
                <a:lnTo>
                  <a:pt x="967904" y="685884"/>
                </a:lnTo>
                <a:cubicBezTo>
                  <a:pt x="971810" y="684663"/>
                  <a:pt x="976936" y="685152"/>
                  <a:pt x="978400" y="681490"/>
                </a:cubicBezTo>
                <a:close/>
                <a:moveTo>
                  <a:pt x="1096643" y="681245"/>
                </a:moveTo>
                <a:lnTo>
                  <a:pt x="1096433" y="681979"/>
                </a:lnTo>
                <a:lnTo>
                  <a:pt x="1097759" y="681979"/>
                </a:lnTo>
                <a:lnTo>
                  <a:pt x="1097585" y="682674"/>
                </a:lnTo>
                <a:lnTo>
                  <a:pt x="1098003" y="682465"/>
                </a:lnTo>
                <a:lnTo>
                  <a:pt x="1099223" y="682953"/>
                </a:lnTo>
                <a:lnTo>
                  <a:pt x="1099075" y="683325"/>
                </a:lnTo>
                <a:lnTo>
                  <a:pt x="1108498" y="681979"/>
                </a:lnTo>
                <a:cubicBezTo>
                  <a:pt x="1098247" y="683443"/>
                  <a:pt x="1098735" y="682711"/>
                  <a:pt x="1098735" y="682711"/>
                </a:cubicBezTo>
                <a:lnTo>
                  <a:pt x="1098003" y="681979"/>
                </a:lnTo>
                <a:lnTo>
                  <a:pt x="1098003" y="681491"/>
                </a:lnTo>
                <a:lnTo>
                  <a:pt x="1097760" y="681734"/>
                </a:lnTo>
                <a:lnTo>
                  <a:pt x="1097027" y="681734"/>
                </a:lnTo>
                <a:lnTo>
                  <a:pt x="1096661" y="681245"/>
                </a:lnTo>
                <a:close/>
                <a:moveTo>
                  <a:pt x="1094088" y="681024"/>
                </a:moveTo>
                <a:lnTo>
                  <a:pt x="1095669" y="681902"/>
                </a:lnTo>
                <a:lnTo>
                  <a:pt x="1095901" y="681205"/>
                </a:lnTo>
                <a:close/>
                <a:moveTo>
                  <a:pt x="913473" y="680758"/>
                </a:moveTo>
                <a:cubicBezTo>
                  <a:pt x="913473" y="682711"/>
                  <a:pt x="910544" y="680026"/>
                  <a:pt x="909324" y="681979"/>
                </a:cubicBezTo>
                <a:cubicBezTo>
                  <a:pt x="909568" y="684175"/>
                  <a:pt x="911032" y="684908"/>
                  <a:pt x="913473" y="684663"/>
                </a:cubicBezTo>
                <a:lnTo>
                  <a:pt x="913473" y="684760"/>
                </a:lnTo>
                <a:lnTo>
                  <a:pt x="914205" y="684174"/>
                </a:lnTo>
                <a:lnTo>
                  <a:pt x="914693" y="683687"/>
                </a:lnTo>
                <a:lnTo>
                  <a:pt x="913961" y="683687"/>
                </a:lnTo>
                <a:cubicBezTo>
                  <a:pt x="914205" y="682711"/>
                  <a:pt x="915182" y="681246"/>
                  <a:pt x="913473" y="680758"/>
                </a:cubicBezTo>
                <a:close/>
                <a:moveTo>
                  <a:pt x="937720" y="680756"/>
                </a:moveTo>
                <a:lnTo>
                  <a:pt x="937638" y="681001"/>
                </a:lnTo>
                <a:cubicBezTo>
                  <a:pt x="935685" y="681245"/>
                  <a:pt x="934952" y="682710"/>
                  <a:pt x="933000" y="682954"/>
                </a:cubicBezTo>
                <a:cubicBezTo>
                  <a:pt x="932268" y="683198"/>
                  <a:pt x="931048" y="683930"/>
                  <a:pt x="930315" y="684906"/>
                </a:cubicBezTo>
                <a:lnTo>
                  <a:pt x="928118" y="686304"/>
                </a:lnTo>
                <a:lnTo>
                  <a:pt x="928118" y="686616"/>
                </a:lnTo>
                <a:cubicBezTo>
                  <a:pt x="928850" y="687348"/>
                  <a:pt x="931047" y="687348"/>
                  <a:pt x="932024" y="686616"/>
                </a:cubicBezTo>
                <a:lnTo>
                  <a:pt x="932111" y="686876"/>
                </a:lnTo>
                <a:lnTo>
                  <a:pt x="935540" y="684518"/>
                </a:lnTo>
                <a:lnTo>
                  <a:pt x="935197" y="684175"/>
                </a:lnTo>
                <a:lnTo>
                  <a:pt x="937902" y="680795"/>
                </a:lnTo>
                <a:lnTo>
                  <a:pt x="937882" y="680756"/>
                </a:lnTo>
                <a:close/>
                <a:moveTo>
                  <a:pt x="893702" y="680514"/>
                </a:moveTo>
                <a:lnTo>
                  <a:pt x="896335" y="683386"/>
                </a:lnTo>
                <a:lnTo>
                  <a:pt x="896787" y="682821"/>
                </a:lnTo>
                <a:lnTo>
                  <a:pt x="896875" y="682467"/>
                </a:lnTo>
                <a:lnTo>
                  <a:pt x="896387" y="682955"/>
                </a:lnTo>
                <a:cubicBezTo>
                  <a:pt x="895655" y="682223"/>
                  <a:pt x="894678" y="681246"/>
                  <a:pt x="893702" y="680514"/>
                </a:cubicBezTo>
                <a:close/>
                <a:moveTo>
                  <a:pt x="1155851" y="680351"/>
                </a:moveTo>
                <a:lnTo>
                  <a:pt x="1155851" y="681816"/>
                </a:lnTo>
                <a:lnTo>
                  <a:pt x="1156095" y="681734"/>
                </a:lnTo>
                <a:cubicBezTo>
                  <a:pt x="1156828" y="682223"/>
                  <a:pt x="1157316" y="682467"/>
                  <a:pt x="1157560" y="683443"/>
                </a:cubicBezTo>
                <a:cubicBezTo>
                  <a:pt x="1164150" y="682711"/>
                  <a:pt x="1169520" y="685884"/>
                  <a:pt x="1173182" y="683931"/>
                </a:cubicBezTo>
                <a:cubicBezTo>
                  <a:pt x="1168300" y="682467"/>
                  <a:pt x="1160977" y="680514"/>
                  <a:pt x="1156095" y="680514"/>
                </a:cubicBezTo>
                <a:close/>
                <a:moveTo>
                  <a:pt x="1086775" y="680292"/>
                </a:moveTo>
                <a:lnTo>
                  <a:pt x="1086775" y="681002"/>
                </a:lnTo>
                <a:lnTo>
                  <a:pt x="1086045" y="681489"/>
                </a:lnTo>
                <a:lnTo>
                  <a:pt x="1086287" y="681489"/>
                </a:lnTo>
                <a:lnTo>
                  <a:pt x="1087030" y="682678"/>
                </a:lnTo>
                <a:lnTo>
                  <a:pt x="1087263" y="681979"/>
                </a:lnTo>
                <a:cubicBezTo>
                  <a:pt x="1088484" y="682955"/>
                  <a:pt x="1089399" y="682589"/>
                  <a:pt x="1090345" y="682009"/>
                </a:cubicBezTo>
                <a:lnTo>
                  <a:pt x="1093158" y="680931"/>
                </a:lnTo>
                <a:close/>
                <a:moveTo>
                  <a:pt x="1083541" y="680057"/>
                </a:moveTo>
                <a:cubicBezTo>
                  <a:pt x="1082748" y="679172"/>
                  <a:pt x="1082015" y="678683"/>
                  <a:pt x="1081161" y="680270"/>
                </a:cubicBezTo>
                <a:cubicBezTo>
                  <a:pt x="1083113" y="681002"/>
                  <a:pt x="1083602" y="684419"/>
                  <a:pt x="1086287" y="683199"/>
                </a:cubicBezTo>
                <a:lnTo>
                  <a:pt x="1086288" y="683199"/>
                </a:lnTo>
                <a:lnTo>
                  <a:pt x="1085799" y="682221"/>
                </a:lnTo>
                <a:lnTo>
                  <a:pt x="1085626" y="681701"/>
                </a:lnTo>
                <a:close/>
                <a:moveTo>
                  <a:pt x="1097766" y="680029"/>
                </a:moveTo>
                <a:lnTo>
                  <a:pt x="1098204" y="680357"/>
                </a:lnTo>
                <a:lnTo>
                  <a:pt x="1098247" y="680270"/>
                </a:lnTo>
                <a:close/>
                <a:moveTo>
                  <a:pt x="1021848" y="680026"/>
                </a:moveTo>
                <a:cubicBezTo>
                  <a:pt x="1021359" y="681002"/>
                  <a:pt x="1020627" y="681734"/>
                  <a:pt x="1020139" y="682467"/>
                </a:cubicBezTo>
                <a:cubicBezTo>
                  <a:pt x="1021115" y="683687"/>
                  <a:pt x="1021848" y="685152"/>
                  <a:pt x="1024289" y="684663"/>
                </a:cubicBezTo>
                <a:cubicBezTo>
                  <a:pt x="1024533" y="682223"/>
                  <a:pt x="1023800" y="680270"/>
                  <a:pt x="1021848" y="680026"/>
                </a:cubicBezTo>
                <a:close/>
                <a:moveTo>
                  <a:pt x="886868" y="680026"/>
                </a:moveTo>
                <a:cubicBezTo>
                  <a:pt x="886868" y="680758"/>
                  <a:pt x="886379" y="680758"/>
                  <a:pt x="886135" y="681002"/>
                </a:cubicBezTo>
                <a:cubicBezTo>
                  <a:pt x="887112" y="681002"/>
                  <a:pt x="887112" y="681734"/>
                  <a:pt x="887844" y="681246"/>
                </a:cubicBezTo>
                <a:cubicBezTo>
                  <a:pt x="887844" y="680514"/>
                  <a:pt x="887112" y="680270"/>
                  <a:pt x="886868" y="680026"/>
                </a:cubicBezTo>
                <a:close/>
                <a:moveTo>
                  <a:pt x="697456" y="680024"/>
                </a:moveTo>
                <a:cubicBezTo>
                  <a:pt x="708928" y="679780"/>
                  <a:pt x="721376" y="683198"/>
                  <a:pt x="732116" y="685638"/>
                </a:cubicBezTo>
                <a:lnTo>
                  <a:pt x="731968" y="685736"/>
                </a:lnTo>
                <a:lnTo>
                  <a:pt x="734314" y="686127"/>
                </a:lnTo>
                <a:cubicBezTo>
                  <a:pt x="736510" y="686859"/>
                  <a:pt x="738463" y="686859"/>
                  <a:pt x="740660" y="687104"/>
                </a:cubicBezTo>
                <a:cubicBezTo>
                  <a:pt x="741148" y="687104"/>
                  <a:pt x="741392" y="687348"/>
                  <a:pt x="741392" y="687836"/>
                </a:cubicBezTo>
                <a:cubicBezTo>
                  <a:pt x="741636" y="688324"/>
                  <a:pt x="741148" y="688812"/>
                  <a:pt x="740660" y="688812"/>
                </a:cubicBezTo>
                <a:cubicBezTo>
                  <a:pt x="738463" y="688568"/>
                  <a:pt x="736022" y="688324"/>
                  <a:pt x="733825" y="687836"/>
                </a:cubicBezTo>
                <a:cubicBezTo>
                  <a:pt x="733093" y="687592"/>
                  <a:pt x="731873" y="687592"/>
                  <a:pt x="731140" y="687104"/>
                </a:cubicBezTo>
                <a:lnTo>
                  <a:pt x="731046" y="687010"/>
                </a:lnTo>
                <a:lnTo>
                  <a:pt x="710149" y="683686"/>
                </a:lnTo>
                <a:cubicBezTo>
                  <a:pt x="710149" y="684174"/>
                  <a:pt x="710149" y="684418"/>
                  <a:pt x="710149" y="684662"/>
                </a:cubicBezTo>
                <a:lnTo>
                  <a:pt x="709614" y="685018"/>
                </a:lnTo>
                <a:lnTo>
                  <a:pt x="711126" y="685882"/>
                </a:lnTo>
                <a:lnTo>
                  <a:pt x="712102" y="686371"/>
                </a:lnTo>
                <a:lnTo>
                  <a:pt x="712102" y="686370"/>
                </a:lnTo>
                <a:cubicBezTo>
                  <a:pt x="713566" y="685882"/>
                  <a:pt x="713566" y="687103"/>
                  <a:pt x="714786" y="686859"/>
                </a:cubicBezTo>
                <a:cubicBezTo>
                  <a:pt x="715030" y="688323"/>
                  <a:pt x="713810" y="687835"/>
                  <a:pt x="713810" y="689055"/>
                </a:cubicBezTo>
                <a:cubicBezTo>
                  <a:pt x="714054" y="688811"/>
                  <a:pt x="714054" y="689055"/>
                  <a:pt x="714298" y="689544"/>
                </a:cubicBezTo>
                <a:lnTo>
                  <a:pt x="714287" y="689577"/>
                </a:lnTo>
                <a:lnTo>
                  <a:pt x="715763" y="689788"/>
                </a:lnTo>
                <a:cubicBezTo>
                  <a:pt x="716739" y="690032"/>
                  <a:pt x="717959" y="690276"/>
                  <a:pt x="718936" y="690276"/>
                </a:cubicBezTo>
                <a:cubicBezTo>
                  <a:pt x="719180" y="690276"/>
                  <a:pt x="719424" y="690520"/>
                  <a:pt x="719424" y="690764"/>
                </a:cubicBezTo>
                <a:cubicBezTo>
                  <a:pt x="719668" y="691253"/>
                  <a:pt x="719424" y="691497"/>
                  <a:pt x="718936" y="691497"/>
                </a:cubicBezTo>
                <a:cubicBezTo>
                  <a:pt x="718692" y="691741"/>
                  <a:pt x="718692" y="691741"/>
                  <a:pt x="718448" y="691741"/>
                </a:cubicBezTo>
                <a:cubicBezTo>
                  <a:pt x="717472" y="691741"/>
                  <a:pt x="716495" y="691497"/>
                  <a:pt x="715519" y="691253"/>
                </a:cubicBezTo>
                <a:lnTo>
                  <a:pt x="714259" y="690893"/>
                </a:lnTo>
                <a:lnTo>
                  <a:pt x="714298" y="691008"/>
                </a:lnTo>
                <a:cubicBezTo>
                  <a:pt x="711369" y="691984"/>
                  <a:pt x="710149" y="690276"/>
                  <a:pt x="707952" y="689544"/>
                </a:cubicBezTo>
                <a:lnTo>
                  <a:pt x="708098" y="689446"/>
                </a:lnTo>
                <a:lnTo>
                  <a:pt x="707423" y="689334"/>
                </a:lnTo>
                <a:lnTo>
                  <a:pt x="704780" y="691497"/>
                </a:lnTo>
                <a:cubicBezTo>
                  <a:pt x="702583" y="691497"/>
                  <a:pt x="700874" y="689788"/>
                  <a:pt x="698433" y="689056"/>
                </a:cubicBezTo>
                <a:cubicBezTo>
                  <a:pt x="695504" y="688079"/>
                  <a:pt x="690378" y="688568"/>
                  <a:pt x="690622" y="684174"/>
                </a:cubicBezTo>
                <a:lnTo>
                  <a:pt x="706835" y="687879"/>
                </a:lnTo>
                <a:lnTo>
                  <a:pt x="707220" y="687591"/>
                </a:lnTo>
                <a:lnTo>
                  <a:pt x="707708" y="687591"/>
                </a:lnTo>
                <a:lnTo>
                  <a:pt x="708929" y="687835"/>
                </a:lnTo>
                <a:lnTo>
                  <a:pt x="708981" y="687967"/>
                </a:lnTo>
                <a:lnTo>
                  <a:pt x="711613" y="687591"/>
                </a:lnTo>
                <a:lnTo>
                  <a:pt x="712020" y="687320"/>
                </a:lnTo>
                <a:lnTo>
                  <a:pt x="710638" y="686859"/>
                </a:lnTo>
                <a:lnTo>
                  <a:pt x="709416" y="686044"/>
                </a:lnTo>
                <a:lnTo>
                  <a:pt x="709416" y="686371"/>
                </a:lnTo>
                <a:cubicBezTo>
                  <a:pt x="705267" y="684418"/>
                  <a:pt x="697944" y="685638"/>
                  <a:pt x="697456" y="680024"/>
                </a:cubicBezTo>
                <a:close/>
                <a:moveTo>
                  <a:pt x="1056020" y="679772"/>
                </a:moveTo>
                <a:lnTo>
                  <a:pt x="1050650" y="681490"/>
                </a:lnTo>
                <a:cubicBezTo>
                  <a:pt x="1050650" y="682223"/>
                  <a:pt x="1051870" y="681979"/>
                  <a:pt x="1052847" y="681979"/>
                </a:cubicBezTo>
                <a:lnTo>
                  <a:pt x="1052847" y="682059"/>
                </a:lnTo>
                <a:lnTo>
                  <a:pt x="1055288" y="681245"/>
                </a:lnTo>
                <a:cubicBezTo>
                  <a:pt x="1055532" y="681245"/>
                  <a:pt x="1055776" y="681001"/>
                  <a:pt x="1056020" y="681001"/>
                </a:cubicBezTo>
                <a:close/>
                <a:moveTo>
                  <a:pt x="944859" y="679385"/>
                </a:moveTo>
                <a:lnTo>
                  <a:pt x="942520" y="681489"/>
                </a:lnTo>
                <a:lnTo>
                  <a:pt x="942092" y="681703"/>
                </a:lnTo>
                <a:lnTo>
                  <a:pt x="944716" y="685640"/>
                </a:lnTo>
                <a:cubicBezTo>
                  <a:pt x="945205" y="685640"/>
                  <a:pt x="945449" y="685640"/>
                  <a:pt x="945692" y="685640"/>
                </a:cubicBezTo>
                <a:lnTo>
                  <a:pt x="945449" y="686372"/>
                </a:lnTo>
                <a:lnTo>
                  <a:pt x="945509" y="686432"/>
                </a:lnTo>
                <a:lnTo>
                  <a:pt x="947889" y="685639"/>
                </a:lnTo>
                <a:cubicBezTo>
                  <a:pt x="948866" y="685150"/>
                  <a:pt x="950086" y="684906"/>
                  <a:pt x="951307" y="684174"/>
                </a:cubicBezTo>
                <a:lnTo>
                  <a:pt x="951470" y="684255"/>
                </a:lnTo>
                <a:lnTo>
                  <a:pt x="951551" y="683931"/>
                </a:lnTo>
                <a:lnTo>
                  <a:pt x="950818" y="683199"/>
                </a:lnTo>
                <a:lnTo>
                  <a:pt x="950974" y="682888"/>
                </a:lnTo>
                <a:lnTo>
                  <a:pt x="947890" y="680024"/>
                </a:lnTo>
                <a:lnTo>
                  <a:pt x="947543" y="679538"/>
                </a:lnTo>
                <a:lnTo>
                  <a:pt x="944960" y="679538"/>
                </a:lnTo>
                <a:close/>
                <a:moveTo>
                  <a:pt x="984991" y="679294"/>
                </a:moveTo>
                <a:cubicBezTo>
                  <a:pt x="983526" y="678317"/>
                  <a:pt x="981329" y="680026"/>
                  <a:pt x="980597" y="679782"/>
                </a:cubicBezTo>
                <a:cubicBezTo>
                  <a:pt x="981329" y="680026"/>
                  <a:pt x="981085" y="680758"/>
                  <a:pt x="981085" y="681246"/>
                </a:cubicBezTo>
                <a:cubicBezTo>
                  <a:pt x="983282" y="681734"/>
                  <a:pt x="985479" y="681734"/>
                  <a:pt x="984991" y="679294"/>
                </a:cubicBezTo>
                <a:close/>
                <a:moveTo>
                  <a:pt x="1220779" y="679050"/>
                </a:moveTo>
                <a:cubicBezTo>
                  <a:pt x="1222488" y="680636"/>
                  <a:pt x="1223464" y="683016"/>
                  <a:pt x="1224745" y="685060"/>
                </a:cubicBezTo>
                <a:lnTo>
                  <a:pt x="1230285" y="688880"/>
                </a:lnTo>
                <a:lnTo>
                  <a:pt x="1231518" y="689056"/>
                </a:lnTo>
                <a:lnTo>
                  <a:pt x="1233227" y="689544"/>
                </a:lnTo>
                <a:lnTo>
                  <a:pt x="1233277" y="689669"/>
                </a:lnTo>
                <a:lnTo>
                  <a:pt x="1234935" y="689301"/>
                </a:lnTo>
                <a:cubicBezTo>
                  <a:pt x="1233227" y="686128"/>
                  <a:pt x="1232006" y="682955"/>
                  <a:pt x="1229322" y="681002"/>
                </a:cubicBezTo>
                <a:lnTo>
                  <a:pt x="1229809" y="680270"/>
                </a:lnTo>
                <a:lnTo>
                  <a:pt x="1229809" y="680269"/>
                </a:lnTo>
                <a:lnTo>
                  <a:pt x="1229566" y="680269"/>
                </a:lnTo>
                <a:cubicBezTo>
                  <a:pt x="1228346" y="680269"/>
                  <a:pt x="1227370" y="680269"/>
                  <a:pt x="1226637" y="679781"/>
                </a:cubicBezTo>
                <a:lnTo>
                  <a:pt x="1226149" y="679781"/>
                </a:lnTo>
                <a:lnTo>
                  <a:pt x="1226149" y="679537"/>
                </a:lnTo>
                <a:lnTo>
                  <a:pt x="1226148" y="679538"/>
                </a:lnTo>
                <a:cubicBezTo>
                  <a:pt x="1224440" y="678561"/>
                  <a:pt x="1221266" y="676853"/>
                  <a:pt x="1220779" y="679050"/>
                </a:cubicBezTo>
                <a:close/>
                <a:moveTo>
                  <a:pt x="973762" y="679050"/>
                </a:moveTo>
                <a:cubicBezTo>
                  <a:pt x="972054" y="678561"/>
                  <a:pt x="971810" y="679538"/>
                  <a:pt x="970834" y="679538"/>
                </a:cubicBezTo>
                <a:lnTo>
                  <a:pt x="971321" y="680757"/>
                </a:lnTo>
                <a:lnTo>
                  <a:pt x="972787" y="680757"/>
                </a:lnTo>
                <a:close/>
                <a:moveTo>
                  <a:pt x="1227370" y="678615"/>
                </a:moveTo>
                <a:lnTo>
                  <a:pt x="1227370" y="678805"/>
                </a:lnTo>
                <a:lnTo>
                  <a:pt x="1229070" y="678994"/>
                </a:lnTo>
                <a:close/>
                <a:moveTo>
                  <a:pt x="848790" y="678561"/>
                </a:moveTo>
                <a:lnTo>
                  <a:pt x="847135" y="678976"/>
                </a:lnTo>
                <a:lnTo>
                  <a:pt x="847082" y="679293"/>
                </a:lnTo>
                <a:lnTo>
                  <a:pt x="846593" y="679781"/>
                </a:lnTo>
                <a:lnTo>
                  <a:pt x="846465" y="679909"/>
                </a:lnTo>
                <a:lnTo>
                  <a:pt x="856112" y="690522"/>
                </a:lnTo>
                <a:cubicBezTo>
                  <a:pt x="858309" y="686128"/>
                  <a:pt x="850255" y="683199"/>
                  <a:pt x="848790" y="678561"/>
                </a:cubicBezTo>
                <a:close/>
                <a:moveTo>
                  <a:pt x="668654" y="678561"/>
                </a:moveTo>
                <a:lnTo>
                  <a:pt x="668248" y="679374"/>
                </a:lnTo>
                <a:lnTo>
                  <a:pt x="668654" y="679780"/>
                </a:lnTo>
                <a:close/>
                <a:moveTo>
                  <a:pt x="1235424" y="678317"/>
                </a:moveTo>
                <a:lnTo>
                  <a:pt x="1237678" y="682210"/>
                </a:lnTo>
                <a:lnTo>
                  <a:pt x="1238254" y="682094"/>
                </a:lnTo>
                <a:lnTo>
                  <a:pt x="1238109" y="681979"/>
                </a:lnTo>
                <a:cubicBezTo>
                  <a:pt x="1239329" y="679294"/>
                  <a:pt x="1236644" y="679294"/>
                  <a:pt x="1235424" y="678317"/>
                </a:cubicBezTo>
                <a:close/>
                <a:moveTo>
                  <a:pt x="1085310" y="678317"/>
                </a:moveTo>
                <a:cubicBezTo>
                  <a:pt x="1086043" y="678073"/>
                  <a:pt x="1086043" y="678805"/>
                  <a:pt x="1086775" y="678805"/>
                </a:cubicBezTo>
                <a:lnTo>
                  <a:pt x="1086689" y="679063"/>
                </a:lnTo>
                <a:lnTo>
                  <a:pt x="1096783" y="680024"/>
                </a:lnTo>
                <a:lnTo>
                  <a:pt x="1096784" y="680025"/>
                </a:lnTo>
                <a:lnTo>
                  <a:pt x="1097027" y="680025"/>
                </a:lnTo>
                <a:lnTo>
                  <a:pt x="1097514" y="680025"/>
                </a:lnTo>
                <a:lnTo>
                  <a:pt x="1097760" y="680025"/>
                </a:lnTo>
                <a:lnTo>
                  <a:pt x="1097761" y="680025"/>
                </a:lnTo>
                <a:lnTo>
                  <a:pt x="1103129" y="678317"/>
                </a:lnTo>
                <a:cubicBezTo>
                  <a:pt x="1097027" y="676853"/>
                  <a:pt x="1090436" y="675876"/>
                  <a:pt x="1085310" y="678317"/>
                </a:cubicBezTo>
                <a:close/>
                <a:moveTo>
                  <a:pt x="819124" y="678257"/>
                </a:moveTo>
                <a:lnTo>
                  <a:pt x="818035" y="679781"/>
                </a:lnTo>
                <a:lnTo>
                  <a:pt x="817294" y="680522"/>
                </a:lnTo>
                <a:lnTo>
                  <a:pt x="823242" y="686928"/>
                </a:lnTo>
                <a:lnTo>
                  <a:pt x="823975" y="686073"/>
                </a:lnTo>
                <a:lnTo>
                  <a:pt x="823893" y="686128"/>
                </a:lnTo>
                <a:close/>
                <a:moveTo>
                  <a:pt x="935198" y="677828"/>
                </a:moveTo>
                <a:lnTo>
                  <a:pt x="935197" y="677829"/>
                </a:lnTo>
                <a:cubicBezTo>
                  <a:pt x="931291" y="679050"/>
                  <a:pt x="927630" y="680514"/>
                  <a:pt x="925678" y="683687"/>
                </a:cubicBezTo>
                <a:lnTo>
                  <a:pt x="927674" y="684574"/>
                </a:lnTo>
                <a:lnTo>
                  <a:pt x="929095" y="683686"/>
                </a:lnTo>
                <a:lnTo>
                  <a:pt x="932553" y="681611"/>
                </a:lnTo>
                <a:lnTo>
                  <a:pt x="932512" y="681489"/>
                </a:lnTo>
                <a:cubicBezTo>
                  <a:pt x="932512" y="679537"/>
                  <a:pt x="934221" y="679049"/>
                  <a:pt x="935197" y="678072"/>
                </a:cubicBezTo>
                <a:lnTo>
                  <a:pt x="935319" y="678072"/>
                </a:lnTo>
                <a:close/>
                <a:moveTo>
                  <a:pt x="1063098" y="676853"/>
                </a:moveTo>
                <a:cubicBezTo>
                  <a:pt x="1060902" y="677341"/>
                  <a:pt x="1058217" y="677341"/>
                  <a:pt x="1057484" y="679050"/>
                </a:cubicBezTo>
                <a:lnTo>
                  <a:pt x="1056752" y="678805"/>
                </a:lnTo>
                <a:lnTo>
                  <a:pt x="1056752" y="679538"/>
                </a:lnTo>
                <a:lnTo>
                  <a:pt x="1056508" y="679616"/>
                </a:lnTo>
                <a:lnTo>
                  <a:pt x="1056508" y="681490"/>
                </a:lnTo>
                <a:cubicBezTo>
                  <a:pt x="1056020" y="681978"/>
                  <a:pt x="1055776" y="681978"/>
                  <a:pt x="1055532" y="681978"/>
                </a:cubicBezTo>
                <a:lnTo>
                  <a:pt x="1053335" y="682710"/>
                </a:lnTo>
                <a:lnTo>
                  <a:pt x="1053335" y="685152"/>
                </a:lnTo>
                <a:cubicBezTo>
                  <a:pt x="1055532" y="684419"/>
                  <a:pt x="1057973" y="683931"/>
                  <a:pt x="1058949" y="681979"/>
                </a:cubicBezTo>
                <a:cubicBezTo>
                  <a:pt x="1061634" y="681979"/>
                  <a:pt x="1063586" y="681246"/>
                  <a:pt x="1064807" y="679538"/>
                </a:cubicBezTo>
                <a:cubicBezTo>
                  <a:pt x="1062366" y="678561"/>
                  <a:pt x="1062366" y="679538"/>
                  <a:pt x="1063098" y="676853"/>
                </a:cubicBezTo>
                <a:close/>
                <a:moveTo>
                  <a:pt x="872955" y="676853"/>
                </a:moveTo>
                <a:cubicBezTo>
                  <a:pt x="872711" y="677341"/>
                  <a:pt x="871978" y="677341"/>
                  <a:pt x="871978" y="678317"/>
                </a:cubicBezTo>
                <a:cubicBezTo>
                  <a:pt x="872711" y="680026"/>
                  <a:pt x="874419" y="680514"/>
                  <a:pt x="875395" y="681979"/>
                </a:cubicBezTo>
                <a:lnTo>
                  <a:pt x="875064" y="682310"/>
                </a:lnTo>
                <a:lnTo>
                  <a:pt x="876128" y="683197"/>
                </a:lnTo>
                <a:lnTo>
                  <a:pt x="876130" y="683197"/>
                </a:lnTo>
                <a:lnTo>
                  <a:pt x="876372" y="682955"/>
                </a:lnTo>
                <a:cubicBezTo>
                  <a:pt x="878569" y="683931"/>
                  <a:pt x="878569" y="687104"/>
                  <a:pt x="881986" y="686860"/>
                </a:cubicBezTo>
                <a:cubicBezTo>
                  <a:pt x="879545" y="682711"/>
                  <a:pt x="876616" y="679538"/>
                  <a:pt x="872955" y="676853"/>
                </a:cubicBezTo>
                <a:close/>
                <a:moveTo>
                  <a:pt x="897743" y="676445"/>
                </a:moveTo>
                <a:lnTo>
                  <a:pt x="896876" y="677096"/>
                </a:lnTo>
                <a:lnTo>
                  <a:pt x="896665" y="677201"/>
                </a:lnTo>
                <a:lnTo>
                  <a:pt x="896875" y="677341"/>
                </a:lnTo>
                <a:cubicBezTo>
                  <a:pt x="897607" y="680270"/>
                  <a:pt x="899560" y="681979"/>
                  <a:pt x="903710" y="681490"/>
                </a:cubicBezTo>
                <a:cubicBezTo>
                  <a:pt x="903710" y="681246"/>
                  <a:pt x="903710" y="681002"/>
                  <a:pt x="903710" y="680758"/>
                </a:cubicBezTo>
                <a:lnTo>
                  <a:pt x="903711" y="680757"/>
                </a:lnTo>
                <a:lnTo>
                  <a:pt x="903710" y="680757"/>
                </a:lnTo>
                <a:lnTo>
                  <a:pt x="901931" y="678780"/>
                </a:lnTo>
                <a:lnTo>
                  <a:pt x="897852" y="677341"/>
                </a:lnTo>
                <a:lnTo>
                  <a:pt x="897852" y="676609"/>
                </a:lnTo>
                <a:close/>
                <a:moveTo>
                  <a:pt x="1018430" y="676365"/>
                </a:moveTo>
                <a:cubicBezTo>
                  <a:pt x="1018186" y="677585"/>
                  <a:pt x="1016233" y="677585"/>
                  <a:pt x="1016478" y="679538"/>
                </a:cubicBezTo>
                <a:lnTo>
                  <a:pt x="1020435" y="677443"/>
                </a:lnTo>
                <a:lnTo>
                  <a:pt x="1020139" y="676852"/>
                </a:lnTo>
                <a:lnTo>
                  <a:pt x="1020139" y="676690"/>
                </a:lnTo>
                <a:lnTo>
                  <a:pt x="1019895" y="676853"/>
                </a:lnTo>
                <a:cubicBezTo>
                  <a:pt x="1019163" y="677097"/>
                  <a:pt x="1019163" y="676365"/>
                  <a:pt x="1018430" y="676365"/>
                </a:cubicBezTo>
                <a:close/>
                <a:moveTo>
                  <a:pt x="990848" y="676365"/>
                </a:moveTo>
                <a:cubicBezTo>
                  <a:pt x="990361" y="677585"/>
                  <a:pt x="989140" y="677829"/>
                  <a:pt x="989140" y="679538"/>
                </a:cubicBezTo>
                <a:cubicBezTo>
                  <a:pt x="991093" y="679538"/>
                  <a:pt x="991825" y="678561"/>
                  <a:pt x="993534" y="678561"/>
                </a:cubicBezTo>
                <a:cubicBezTo>
                  <a:pt x="993045" y="677341"/>
                  <a:pt x="992069" y="676609"/>
                  <a:pt x="990848" y="676365"/>
                </a:cubicBezTo>
                <a:close/>
                <a:moveTo>
                  <a:pt x="1007130" y="676144"/>
                </a:moveTo>
                <a:lnTo>
                  <a:pt x="1006653" y="676303"/>
                </a:lnTo>
                <a:lnTo>
                  <a:pt x="1006714" y="676365"/>
                </a:lnTo>
                <a:cubicBezTo>
                  <a:pt x="1006714" y="679050"/>
                  <a:pt x="1009155" y="679294"/>
                  <a:pt x="1009643" y="681490"/>
                </a:cubicBezTo>
                <a:cubicBezTo>
                  <a:pt x="1011108" y="681979"/>
                  <a:pt x="1010620" y="680270"/>
                  <a:pt x="1012328" y="680758"/>
                </a:cubicBezTo>
                <a:cubicBezTo>
                  <a:pt x="1011840" y="678073"/>
                  <a:pt x="1009155" y="677097"/>
                  <a:pt x="1007203" y="676365"/>
                </a:cubicBezTo>
                <a:close/>
                <a:moveTo>
                  <a:pt x="943184" y="675772"/>
                </a:moveTo>
                <a:lnTo>
                  <a:pt x="938414" y="679074"/>
                </a:lnTo>
                <a:lnTo>
                  <a:pt x="938614" y="679049"/>
                </a:lnTo>
                <a:lnTo>
                  <a:pt x="938614" y="680268"/>
                </a:lnTo>
                <a:lnTo>
                  <a:pt x="939023" y="680676"/>
                </a:lnTo>
                <a:lnTo>
                  <a:pt x="939346" y="680514"/>
                </a:lnTo>
                <a:cubicBezTo>
                  <a:pt x="940079" y="680514"/>
                  <a:pt x="940079" y="680026"/>
                  <a:pt x="941055" y="680026"/>
                </a:cubicBezTo>
                <a:lnTo>
                  <a:pt x="941153" y="680318"/>
                </a:lnTo>
                <a:lnTo>
                  <a:pt x="941543" y="680025"/>
                </a:lnTo>
                <a:lnTo>
                  <a:pt x="943329" y="678462"/>
                </a:lnTo>
                <a:lnTo>
                  <a:pt x="944960" y="676365"/>
                </a:lnTo>
                <a:close/>
                <a:moveTo>
                  <a:pt x="1135456" y="675740"/>
                </a:moveTo>
                <a:lnTo>
                  <a:pt x="1132419" y="676608"/>
                </a:lnTo>
                <a:lnTo>
                  <a:pt x="1129429" y="677854"/>
                </a:lnTo>
                <a:lnTo>
                  <a:pt x="1136813" y="677097"/>
                </a:lnTo>
                <a:close/>
                <a:moveTo>
                  <a:pt x="979957" y="675358"/>
                </a:moveTo>
                <a:cubicBezTo>
                  <a:pt x="979133" y="675693"/>
                  <a:pt x="978278" y="676608"/>
                  <a:pt x="978156" y="677341"/>
                </a:cubicBezTo>
                <a:cubicBezTo>
                  <a:pt x="979377" y="677829"/>
                  <a:pt x="980353" y="677341"/>
                  <a:pt x="981574" y="676853"/>
                </a:cubicBezTo>
                <a:cubicBezTo>
                  <a:pt x="981574" y="675266"/>
                  <a:pt x="980781" y="675022"/>
                  <a:pt x="979957" y="675358"/>
                </a:cubicBezTo>
                <a:close/>
                <a:moveTo>
                  <a:pt x="834877" y="675144"/>
                </a:moveTo>
                <a:cubicBezTo>
                  <a:pt x="834877" y="675876"/>
                  <a:pt x="834877" y="676853"/>
                  <a:pt x="835365" y="676853"/>
                </a:cubicBezTo>
                <a:cubicBezTo>
                  <a:pt x="835365" y="676120"/>
                  <a:pt x="836830" y="676609"/>
                  <a:pt x="836342" y="675144"/>
                </a:cubicBezTo>
                <a:cubicBezTo>
                  <a:pt x="835854" y="675144"/>
                  <a:pt x="835365" y="675144"/>
                  <a:pt x="834877" y="675144"/>
                </a:cubicBezTo>
                <a:close/>
                <a:moveTo>
                  <a:pt x="1356690" y="674810"/>
                </a:moveTo>
                <a:lnTo>
                  <a:pt x="1356247" y="675143"/>
                </a:lnTo>
                <a:lnTo>
                  <a:pt x="1356002" y="675143"/>
                </a:lnTo>
                <a:lnTo>
                  <a:pt x="1356002" y="675388"/>
                </a:lnTo>
                <a:cubicBezTo>
                  <a:pt x="1356491" y="675388"/>
                  <a:pt x="1356979" y="675388"/>
                  <a:pt x="1356979" y="675388"/>
                </a:cubicBezTo>
                <a:close/>
                <a:moveTo>
                  <a:pt x="1029207" y="674805"/>
                </a:moveTo>
                <a:lnTo>
                  <a:pt x="1028927" y="674899"/>
                </a:lnTo>
                <a:lnTo>
                  <a:pt x="1028090" y="675317"/>
                </a:lnTo>
                <a:lnTo>
                  <a:pt x="1027217" y="678805"/>
                </a:lnTo>
                <a:lnTo>
                  <a:pt x="1026974" y="679292"/>
                </a:lnTo>
                <a:lnTo>
                  <a:pt x="1027218" y="679048"/>
                </a:lnTo>
                <a:lnTo>
                  <a:pt x="1029415" y="678316"/>
                </a:lnTo>
                <a:lnTo>
                  <a:pt x="1029903" y="679048"/>
                </a:lnTo>
                <a:lnTo>
                  <a:pt x="1029659" y="679292"/>
                </a:lnTo>
                <a:lnTo>
                  <a:pt x="1027218" y="679781"/>
                </a:lnTo>
                <a:lnTo>
                  <a:pt x="1027216" y="679780"/>
                </a:lnTo>
                <a:lnTo>
                  <a:pt x="1027217" y="679782"/>
                </a:lnTo>
                <a:cubicBezTo>
                  <a:pt x="1026241" y="680758"/>
                  <a:pt x="1027217" y="682223"/>
                  <a:pt x="1027706" y="683443"/>
                </a:cubicBezTo>
                <a:cubicBezTo>
                  <a:pt x="1031123" y="683443"/>
                  <a:pt x="1033808" y="682467"/>
                  <a:pt x="1036249" y="681246"/>
                </a:cubicBezTo>
                <a:cubicBezTo>
                  <a:pt x="1035029" y="680026"/>
                  <a:pt x="1034540" y="677341"/>
                  <a:pt x="1031367" y="677829"/>
                </a:cubicBezTo>
                <a:close/>
                <a:moveTo>
                  <a:pt x="711125" y="674654"/>
                </a:moveTo>
                <a:cubicBezTo>
                  <a:pt x="713810" y="673434"/>
                  <a:pt x="716251" y="675386"/>
                  <a:pt x="719668" y="676363"/>
                </a:cubicBezTo>
                <a:cubicBezTo>
                  <a:pt x="726503" y="678071"/>
                  <a:pt x="735778" y="678071"/>
                  <a:pt x="741636" y="680756"/>
                </a:cubicBezTo>
                <a:lnTo>
                  <a:pt x="741420" y="680899"/>
                </a:lnTo>
                <a:lnTo>
                  <a:pt x="744566" y="681489"/>
                </a:lnTo>
                <a:cubicBezTo>
                  <a:pt x="749692" y="682465"/>
                  <a:pt x="755061" y="683686"/>
                  <a:pt x="760676" y="684174"/>
                </a:cubicBezTo>
                <a:cubicBezTo>
                  <a:pt x="760676" y="684174"/>
                  <a:pt x="761408" y="684418"/>
                  <a:pt x="761408" y="684906"/>
                </a:cubicBezTo>
                <a:cubicBezTo>
                  <a:pt x="761652" y="685150"/>
                  <a:pt x="761163" y="685883"/>
                  <a:pt x="760676" y="685883"/>
                </a:cubicBezTo>
                <a:cubicBezTo>
                  <a:pt x="755061" y="685150"/>
                  <a:pt x="749692" y="683930"/>
                  <a:pt x="744322" y="682953"/>
                </a:cubicBezTo>
                <a:cubicBezTo>
                  <a:pt x="743101" y="682709"/>
                  <a:pt x="741881" y="682465"/>
                  <a:pt x="740416" y="682221"/>
                </a:cubicBezTo>
                <a:lnTo>
                  <a:pt x="740127" y="681836"/>
                </a:lnTo>
                <a:lnTo>
                  <a:pt x="726991" y="680024"/>
                </a:lnTo>
                <a:lnTo>
                  <a:pt x="726991" y="680952"/>
                </a:lnTo>
                <a:lnTo>
                  <a:pt x="728943" y="681733"/>
                </a:lnTo>
                <a:cubicBezTo>
                  <a:pt x="729676" y="681977"/>
                  <a:pt x="730164" y="681977"/>
                  <a:pt x="730896" y="682221"/>
                </a:cubicBezTo>
                <a:cubicBezTo>
                  <a:pt x="731140" y="682466"/>
                  <a:pt x="731384" y="682710"/>
                  <a:pt x="731140" y="682954"/>
                </a:cubicBezTo>
                <a:cubicBezTo>
                  <a:pt x="731140" y="682954"/>
                  <a:pt x="730896" y="683198"/>
                  <a:pt x="730652" y="683198"/>
                </a:cubicBezTo>
                <a:cubicBezTo>
                  <a:pt x="730164" y="682954"/>
                  <a:pt x="729432" y="682954"/>
                  <a:pt x="728699" y="682954"/>
                </a:cubicBezTo>
                <a:lnTo>
                  <a:pt x="725827" y="681186"/>
                </a:lnTo>
                <a:lnTo>
                  <a:pt x="725770" y="681244"/>
                </a:lnTo>
                <a:cubicBezTo>
                  <a:pt x="720645" y="679780"/>
                  <a:pt x="712346" y="681000"/>
                  <a:pt x="710637" y="675631"/>
                </a:cubicBezTo>
                <a:cubicBezTo>
                  <a:pt x="710637" y="675142"/>
                  <a:pt x="710881" y="674898"/>
                  <a:pt x="711125" y="674654"/>
                </a:cubicBezTo>
                <a:close/>
                <a:moveTo>
                  <a:pt x="852086" y="674594"/>
                </a:moveTo>
                <a:lnTo>
                  <a:pt x="851721" y="675141"/>
                </a:lnTo>
                <a:lnTo>
                  <a:pt x="851720" y="675143"/>
                </a:lnTo>
                <a:lnTo>
                  <a:pt x="851720" y="675143"/>
                </a:lnTo>
                <a:lnTo>
                  <a:pt x="851719" y="675144"/>
                </a:lnTo>
                <a:cubicBezTo>
                  <a:pt x="851231" y="675144"/>
                  <a:pt x="850987" y="675144"/>
                  <a:pt x="850743" y="675144"/>
                </a:cubicBezTo>
                <a:lnTo>
                  <a:pt x="850744" y="675143"/>
                </a:lnTo>
                <a:lnTo>
                  <a:pt x="850255" y="675143"/>
                </a:lnTo>
                <a:lnTo>
                  <a:pt x="850255" y="675143"/>
                </a:lnTo>
                <a:lnTo>
                  <a:pt x="850255" y="675144"/>
                </a:lnTo>
                <a:cubicBezTo>
                  <a:pt x="851231" y="675876"/>
                  <a:pt x="850499" y="678073"/>
                  <a:pt x="852451" y="677829"/>
                </a:cubicBezTo>
                <a:cubicBezTo>
                  <a:pt x="852451" y="677097"/>
                  <a:pt x="852451" y="676365"/>
                  <a:pt x="852451" y="675632"/>
                </a:cubicBezTo>
                <a:lnTo>
                  <a:pt x="852577" y="675716"/>
                </a:lnTo>
                <a:lnTo>
                  <a:pt x="851964" y="674898"/>
                </a:lnTo>
                <a:close/>
                <a:moveTo>
                  <a:pt x="1015990" y="674412"/>
                </a:moveTo>
                <a:cubicBezTo>
                  <a:pt x="1013305" y="673191"/>
                  <a:pt x="1013061" y="677341"/>
                  <a:pt x="1015502" y="676853"/>
                </a:cubicBezTo>
                <a:cubicBezTo>
                  <a:pt x="1015013" y="675388"/>
                  <a:pt x="1015990" y="675388"/>
                  <a:pt x="1015990" y="674412"/>
                </a:cubicBezTo>
                <a:close/>
                <a:moveTo>
                  <a:pt x="1007935" y="674412"/>
                </a:moveTo>
                <a:cubicBezTo>
                  <a:pt x="1007935" y="671727"/>
                  <a:pt x="1003541" y="672459"/>
                  <a:pt x="1004029" y="674656"/>
                </a:cubicBezTo>
                <a:cubicBezTo>
                  <a:pt x="1004762" y="674656"/>
                  <a:pt x="1005250" y="674656"/>
                  <a:pt x="1006226" y="674656"/>
                </a:cubicBezTo>
                <a:lnTo>
                  <a:pt x="1006178" y="674850"/>
                </a:lnTo>
                <a:lnTo>
                  <a:pt x="1006958" y="674655"/>
                </a:lnTo>
                <a:lnTo>
                  <a:pt x="1006959" y="674656"/>
                </a:lnTo>
                <a:close/>
                <a:moveTo>
                  <a:pt x="901757" y="674168"/>
                </a:moveTo>
                <a:lnTo>
                  <a:pt x="903464" y="677827"/>
                </a:lnTo>
                <a:lnTo>
                  <a:pt x="904930" y="679293"/>
                </a:lnTo>
                <a:lnTo>
                  <a:pt x="904930" y="679294"/>
                </a:lnTo>
                <a:cubicBezTo>
                  <a:pt x="906639" y="681002"/>
                  <a:pt x="907371" y="679538"/>
                  <a:pt x="909080" y="678805"/>
                </a:cubicBezTo>
                <a:cubicBezTo>
                  <a:pt x="908347" y="675876"/>
                  <a:pt x="905418" y="672459"/>
                  <a:pt x="901757" y="674168"/>
                </a:cubicBezTo>
                <a:close/>
                <a:moveTo>
                  <a:pt x="955430" y="673960"/>
                </a:moveTo>
                <a:lnTo>
                  <a:pt x="955456" y="674168"/>
                </a:lnTo>
                <a:lnTo>
                  <a:pt x="950678" y="675362"/>
                </a:lnTo>
                <a:lnTo>
                  <a:pt x="950575" y="675876"/>
                </a:lnTo>
                <a:lnTo>
                  <a:pt x="949702" y="676225"/>
                </a:lnTo>
                <a:lnTo>
                  <a:pt x="949842" y="676365"/>
                </a:lnTo>
                <a:cubicBezTo>
                  <a:pt x="949842" y="676853"/>
                  <a:pt x="949598" y="677341"/>
                  <a:pt x="949354" y="677341"/>
                </a:cubicBezTo>
                <a:lnTo>
                  <a:pt x="948840" y="677405"/>
                </a:lnTo>
                <a:lnTo>
                  <a:pt x="949598" y="678316"/>
                </a:lnTo>
                <a:lnTo>
                  <a:pt x="952236" y="680751"/>
                </a:lnTo>
                <a:lnTo>
                  <a:pt x="952283" y="680514"/>
                </a:lnTo>
                <a:cubicBezTo>
                  <a:pt x="954480" y="683931"/>
                  <a:pt x="958141" y="681002"/>
                  <a:pt x="960094" y="679782"/>
                </a:cubicBezTo>
                <a:lnTo>
                  <a:pt x="960094" y="679048"/>
                </a:lnTo>
                <a:close/>
                <a:moveTo>
                  <a:pt x="1079160" y="673630"/>
                </a:moveTo>
                <a:lnTo>
                  <a:pt x="1078964" y="673924"/>
                </a:lnTo>
                <a:cubicBezTo>
                  <a:pt x="1077744" y="673680"/>
                  <a:pt x="1076523" y="673680"/>
                  <a:pt x="1075791" y="674412"/>
                </a:cubicBezTo>
                <a:cubicBezTo>
                  <a:pt x="1075791" y="675144"/>
                  <a:pt x="1076279" y="675144"/>
                  <a:pt x="1076279" y="675632"/>
                </a:cubicBezTo>
                <a:lnTo>
                  <a:pt x="1079548" y="674698"/>
                </a:lnTo>
                <a:lnTo>
                  <a:pt x="1079208" y="673678"/>
                </a:lnTo>
                <a:close/>
                <a:moveTo>
                  <a:pt x="791918" y="673435"/>
                </a:moveTo>
                <a:cubicBezTo>
                  <a:pt x="791918" y="673680"/>
                  <a:pt x="791918" y="674412"/>
                  <a:pt x="791918" y="674656"/>
                </a:cubicBezTo>
                <a:cubicBezTo>
                  <a:pt x="792162" y="674656"/>
                  <a:pt x="792650" y="674656"/>
                  <a:pt x="792894" y="674656"/>
                </a:cubicBezTo>
                <a:cubicBezTo>
                  <a:pt x="792894" y="674168"/>
                  <a:pt x="793627" y="674168"/>
                  <a:pt x="793627" y="673435"/>
                </a:cubicBezTo>
                <a:cubicBezTo>
                  <a:pt x="792894" y="673435"/>
                  <a:pt x="792650" y="673435"/>
                  <a:pt x="791918" y="673435"/>
                </a:cubicBezTo>
                <a:close/>
                <a:moveTo>
                  <a:pt x="1102885" y="673405"/>
                </a:moveTo>
                <a:cubicBezTo>
                  <a:pt x="1100261" y="672825"/>
                  <a:pt x="1097393" y="672459"/>
                  <a:pt x="1095074" y="674412"/>
                </a:cubicBezTo>
                <a:cubicBezTo>
                  <a:pt x="1100688" y="674168"/>
                  <a:pt x="1108987" y="679538"/>
                  <a:pt x="1112160" y="675144"/>
                </a:cubicBezTo>
                <a:cubicBezTo>
                  <a:pt x="1110939" y="675144"/>
                  <a:pt x="1108254" y="675876"/>
                  <a:pt x="1109231" y="673680"/>
                </a:cubicBezTo>
                <a:cubicBezTo>
                  <a:pt x="1107889" y="674778"/>
                  <a:pt x="1105509" y="673984"/>
                  <a:pt x="1102885" y="673405"/>
                </a:cubicBezTo>
                <a:close/>
                <a:moveTo>
                  <a:pt x="995242" y="673191"/>
                </a:moveTo>
                <a:cubicBezTo>
                  <a:pt x="994266" y="674412"/>
                  <a:pt x="996463" y="674900"/>
                  <a:pt x="996463" y="676120"/>
                </a:cubicBezTo>
                <a:cubicBezTo>
                  <a:pt x="998415" y="676120"/>
                  <a:pt x="998904" y="674412"/>
                  <a:pt x="999636" y="673680"/>
                </a:cubicBezTo>
                <a:cubicBezTo>
                  <a:pt x="997683" y="673680"/>
                  <a:pt x="996707" y="673435"/>
                  <a:pt x="995242" y="673191"/>
                </a:cubicBezTo>
                <a:close/>
                <a:moveTo>
                  <a:pt x="894678" y="673191"/>
                </a:moveTo>
                <a:cubicBezTo>
                  <a:pt x="894190" y="673680"/>
                  <a:pt x="894190" y="675144"/>
                  <a:pt x="894678" y="675632"/>
                </a:cubicBezTo>
                <a:lnTo>
                  <a:pt x="895897" y="675632"/>
                </a:lnTo>
                <a:lnTo>
                  <a:pt x="895899" y="675631"/>
                </a:lnTo>
                <a:lnTo>
                  <a:pt x="896926" y="675220"/>
                </a:lnTo>
                <a:lnTo>
                  <a:pt x="896875" y="675144"/>
                </a:lnTo>
                <a:cubicBezTo>
                  <a:pt x="896875" y="674656"/>
                  <a:pt x="896875" y="674412"/>
                  <a:pt x="896875" y="673680"/>
                </a:cubicBezTo>
                <a:cubicBezTo>
                  <a:pt x="895899" y="673680"/>
                  <a:pt x="895899" y="672947"/>
                  <a:pt x="894678" y="673191"/>
                </a:cubicBezTo>
                <a:close/>
                <a:moveTo>
                  <a:pt x="639608" y="673191"/>
                </a:moveTo>
                <a:cubicBezTo>
                  <a:pt x="639852" y="681246"/>
                  <a:pt x="640828" y="689789"/>
                  <a:pt x="642049" y="698332"/>
                </a:cubicBezTo>
                <a:cubicBezTo>
                  <a:pt x="643513" y="706875"/>
                  <a:pt x="645710" y="715418"/>
                  <a:pt x="648883" y="722009"/>
                </a:cubicBezTo>
                <a:cubicBezTo>
                  <a:pt x="646198" y="712489"/>
                  <a:pt x="649127" y="701994"/>
                  <a:pt x="646930" y="692474"/>
                </a:cubicBezTo>
                <a:cubicBezTo>
                  <a:pt x="646442" y="690766"/>
                  <a:pt x="645222" y="688813"/>
                  <a:pt x="644733" y="687348"/>
                </a:cubicBezTo>
                <a:cubicBezTo>
                  <a:pt x="642781" y="681002"/>
                  <a:pt x="642537" y="677341"/>
                  <a:pt x="639608" y="673191"/>
                </a:cubicBezTo>
                <a:close/>
                <a:moveTo>
                  <a:pt x="1125707" y="673069"/>
                </a:moveTo>
                <a:lnTo>
                  <a:pt x="1124121" y="674655"/>
                </a:lnTo>
                <a:lnTo>
                  <a:pt x="1123145" y="674655"/>
                </a:lnTo>
                <a:lnTo>
                  <a:pt x="1122312" y="674488"/>
                </a:lnTo>
                <a:lnTo>
                  <a:pt x="1120459" y="674900"/>
                </a:lnTo>
                <a:cubicBezTo>
                  <a:pt x="1121191" y="678073"/>
                  <a:pt x="1124120" y="679294"/>
                  <a:pt x="1127049" y="677585"/>
                </a:cubicBezTo>
                <a:lnTo>
                  <a:pt x="1126805" y="678317"/>
                </a:lnTo>
                <a:lnTo>
                  <a:pt x="1127293" y="678073"/>
                </a:lnTo>
                <a:lnTo>
                  <a:pt x="1127405" y="678061"/>
                </a:lnTo>
                <a:lnTo>
                  <a:pt x="1132175" y="675875"/>
                </a:lnTo>
                <a:lnTo>
                  <a:pt x="1135258" y="674927"/>
                </a:lnTo>
                <a:lnTo>
                  <a:pt x="1135348" y="674656"/>
                </a:lnTo>
                <a:lnTo>
                  <a:pt x="1134616" y="674900"/>
                </a:lnTo>
                <a:cubicBezTo>
                  <a:pt x="1132907" y="673191"/>
                  <a:pt x="1128270" y="672703"/>
                  <a:pt x="1125829" y="673435"/>
                </a:cubicBezTo>
                <a:close/>
                <a:moveTo>
                  <a:pt x="1024533" y="672703"/>
                </a:moveTo>
                <a:cubicBezTo>
                  <a:pt x="1022580" y="672215"/>
                  <a:pt x="1022336" y="673435"/>
                  <a:pt x="1020383" y="673191"/>
                </a:cubicBezTo>
                <a:lnTo>
                  <a:pt x="1021359" y="675631"/>
                </a:lnTo>
                <a:lnTo>
                  <a:pt x="1021359" y="675631"/>
                </a:lnTo>
                <a:lnTo>
                  <a:pt x="1021604" y="675631"/>
                </a:lnTo>
                <a:lnTo>
                  <a:pt x="1022302" y="676853"/>
                </a:lnTo>
                <a:lnTo>
                  <a:pt x="1023312" y="676853"/>
                </a:lnTo>
                <a:cubicBezTo>
                  <a:pt x="1025265" y="675632"/>
                  <a:pt x="1025265" y="675144"/>
                  <a:pt x="1024533" y="672703"/>
                </a:cubicBezTo>
                <a:close/>
                <a:moveTo>
                  <a:pt x="942519" y="672703"/>
                </a:moveTo>
                <a:lnTo>
                  <a:pt x="935931" y="677340"/>
                </a:lnTo>
                <a:lnTo>
                  <a:pt x="936905" y="677340"/>
                </a:lnTo>
                <a:lnTo>
                  <a:pt x="936817" y="678050"/>
                </a:lnTo>
                <a:lnTo>
                  <a:pt x="942519" y="674248"/>
                </a:lnTo>
                <a:close/>
                <a:moveTo>
                  <a:pt x="1124120" y="672215"/>
                </a:moveTo>
                <a:lnTo>
                  <a:pt x="1123308" y="673434"/>
                </a:lnTo>
                <a:lnTo>
                  <a:pt x="1123633" y="673434"/>
                </a:lnTo>
                <a:lnTo>
                  <a:pt x="1124477" y="672928"/>
                </a:lnTo>
                <a:close/>
                <a:moveTo>
                  <a:pt x="927386" y="672215"/>
                </a:moveTo>
                <a:cubicBezTo>
                  <a:pt x="923237" y="671239"/>
                  <a:pt x="921528" y="674412"/>
                  <a:pt x="919087" y="676365"/>
                </a:cubicBezTo>
                <a:cubicBezTo>
                  <a:pt x="921040" y="677097"/>
                  <a:pt x="921284" y="680270"/>
                  <a:pt x="923481" y="680758"/>
                </a:cubicBezTo>
                <a:cubicBezTo>
                  <a:pt x="927508" y="677341"/>
                  <a:pt x="929766" y="675632"/>
                  <a:pt x="931017" y="674778"/>
                </a:cubicBezTo>
                <a:lnTo>
                  <a:pt x="931636" y="674425"/>
                </a:lnTo>
                <a:lnTo>
                  <a:pt x="931292" y="674167"/>
                </a:lnTo>
                <a:lnTo>
                  <a:pt x="931128" y="673756"/>
                </a:lnTo>
                <a:close/>
                <a:moveTo>
                  <a:pt x="909324" y="672215"/>
                </a:moveTo>
                <a:cubicBezTo>
                  <a:pt x="908591" y="674412"/>
                  <a:pt x="914694" y="675632"/>
                  <a:pt x="913229" y="673680"/>
                </a:cubicBezTo>
                <a:cubicBezTo>
                  <a:pt x="912008" y="675144"/>
                  <a:pt x="911520" y="671239"/>
                  <a:pt x="909324" y="672215"/>
                </a:cubicBezTo>
                <a:close/>
                <a:moveTo>
                  <a:pt x="855136" y="672215"/>
                </a:moveTo>
                <a:lnTo>
                  <a:pt x="853600" y="674136"/>
                </a:lnTo>
                <a:lnTo>
                  <a:pt x="853673" y="674166"/>
                </a:lnTo>
                <a:lnTo>
                  <a:pt x="854161" y="675143"/>
                </a:lnTo>
                <a:lnTo>
                  <a:pt x="854404" y="675631"/>
                </a:lnTo>
                <a:lnTo>
                  <a:pt x="854338" y="675964"/>
                </a:lnTo>
                <a:lnTo>
                  <a:pt x="861239" y="685396"/>
                </a:lnTo>
                <a:cubicBezTo>
                  <a:pt x="861239" y="683199"/>
                  <a:pt x="863679" y="683443"/>
                  <a:pt x="863679" y="681246"/>
                </a:cubicBezTo>
                <a:cubicBezTo>
                  <a:pt x="861727" y="680026"/>
                  <a:pt x="858309" y="680270"/>
                  <a:pt x="856845" y="678073"/>
                </a:cubicBezTo>
                <a:cubicBezTo>
                  <a:pt x="856601" y="676365"/>
                  <a:pt x="857821" y="676120"/>
                  <a:pt x="857333" y="674412"/>
                </a:cubicBezTo>
                <a:cubicBezTo>
                  <a:pt x="856845" y="673435"/>
                  <a:pt x="856357" y="672703"/>
                  <a:pt x="855136" y="672215"/>
                </a:cubicBezTo>
                <a:close/>
                <a:moveTo>
                  <a:pt x="1026729" y="671483"/>
                </a:moveTo>
                <a:cubicBezTo>
                  <a:pt x="1026973" y="672215"/>
                  <a:pt x="1026241" y="674168"/>
                  <a:pt x="1027706" y="673680"/>
                </a:cubicBezTo>
                <a:lnTo>
                  <a:pt x="1027572" y="674084"/>
                </a:lnTo>
                <a:lnTo>
                  <a:pt x="1028438" y="673435"/>
                </a:lnTo>
                <a:lnTo>
                  <a:pt x="1028438" y="671483"/>
                </a:lnTo>
                <a:cubicBezTo>
                  <a:pt x="1027950" y="671483"/>
                  <a:pt x="1027462" y="671483"/>
                  <a:pt x="1026729" y="671483"/>
                </a:cubicBezTo>
                <a:close/>
                <a:moveTo>
                  <a:pt x="1088971" y="671239"/>
                </a:moveTo>
                <a:lnTo>
                  <a:pt x="1080494" y="673418"/>
                </a:lnTo>
                <a:lnTo>
                  <a:pt x="1080809" y="674520"/>
                </a:lnTo>
                <a:lnTo>
                  <a:pt x="1080917" y="674412"/>
                </a:lnTo>
                <a:cubicBezTo>
                  <a:pt x="1083358" y="673435"/>
                  <a:pt x="1087751" y="673680"/>
                  <a:pt x="1088971" y="671239"/>
                </a:cubicBezTo>
                <a:close/>
                <a:moveTo>
                  <a:pt x="1110207" y="670995"/>
                </a:moveTo>
                <a:cubicBezTo>
                  <a:pt x="1111672" y="673680"/>
                  <a:pt x="1118262" y="675388"/>
                  <a:pt x="1119238" y="671483"/>
                </a:cubicBezTo>
                <a:cubicBezTo>
                  <a:pt x="1115821" y="670995"/>
                  <a:pt x="1114600" y="671239"/>
                  <a:pt x="1110207" y="670995"/>
                </a:cubicBezTo>
                <a:close/>
                <a:moveTo>
                  <a:pt x="838539" y="670995"/>
                </a:moveTo>
                <a:lnTo>
                  <a:pt x="845373" y="678317"/>
                </a:lnTo>
                <a:lnTo>
                  <a:pt x="845373" y="678316"/>
                </a:lnTo>
                <a:lnTo>
                  <a:pt x="845861" y="677828"/>
                </a:lnTo>
                <a:close/>
                <a:moveTo>
                  <a:pt x="1014805" y="670655"/>
                </a:moveTo>
                <a:lnTo>
                  <a:pt x="1011901" y="672733"/>
                </a:lnTo>
                <a:cubicBezTo>
                  <a:pt x="1012328" y="672886"/>
                  <a:pt x="1013793" y="672459"/>
                  <a:pt x="1015013" y="671483"/>
                </a:cubicBezTo>
                <a:lnTo>
                  <a:pt x="1015380" y="671117"/>
                </a:lnTo>
                <a:lnTo>
                  <a:pt x="1015257" y="670994"/>
                </a:lnTo>
                <a:close/>
                <a:moveTo>
                  <a:pt x="947102" y="670552"/>
                </a:moveTo>
                <a:lnTo>
                  <a:pt x="944228" y="670995"/>
                </a:lnTo>
                <a:lnTo>
                  <a:pt x="946101" y="671411"/>
                </a:lnTo>
                <a:close/>
                <a:moveTo>
                  <a:pt x="919331" y="670506"/>
                </a:moveTo>
                <a:cubicBezTo>
                  <a:pt x="919087" y="672459"/>
                  <a:pt x="915670" y="670751"/>
                  <a:pt x="914938" y="672703"/>
                </a:cubicBezTo>
                <a:cubicBezTo>
                  <a:pt x="916646" y="675388"/>
                  <a:pt x="920063" y="671727"/>
                  <a:pt x="919331" y="670506"/>
                </a:cubicBezTo>
                <a:close/>
                <a:moveTo>
                  <a:pt x="953138" y="670384"/>
                </a:moveTo>
                <a:lnTo>
                  <a:pt x="948377" y="671971"/>
                </a:lnTo>
                <a:lnTo>
                  <a:pt x="948377" y="672214"/>
                </a:lnTo>
                <a:lnTo>
                  <a:pt x="946913" y="672946"/>
                </a:lnTo>
                <a:lnTo>
                  <a:pt x="946913" y="672947"/>
                </a:lnTo>
                <a:cubicBezTo>
                  <a:pt x="946913" y="673191"/>
                  <a:pt x="946913" y="673435"/>
                  <a:pt x="946913" y="673924"/>
                </a:cubicBezTo>
                <a:cubicBezTo>
                  <a:pt x="947401" y="674168"/>
                  <a:pt x="948133" y="674412"/>
                  <a:pt x="949598" y="674168"/>
                </a:cubicBezTo>
                <a:lnTo>
                  <a:pt x="949578" y="674227"/>
                </a:lnTo>
                <a:lnTo>
                  <a:pt x="949354" y="674412"/>
                </a:lnTo>
                <a:lnTo>
                  <a:pt x="949476" y="674493"/>
                </a:lnTo>
                <a:lnTo>
                  <a:pt x="949494" y="674481"/>
                </a:lnTo>
                <a:lnTo>
                  <a:pt x="949578" y="674227"/>
                </a:lnTo>
                <a:lnTo>
                  <a:pt x="953503" y="670995"/>
                </a:lnTo>
                <a:lnTo>
                  <a:pt x="953798" y="671093"/>
                </a:lnTo>
                <a:lnTo>
                  <a:pt x="953748" y="670994"/>
                </a:lnTo>
                <a:close/>
                <a:moveTo>
                  <a:pt x="935930" y="670262"/>
                </a:moveTo>
                <a:cubicBezTo>
                  <a:pt x="934709" y="670262"/>
                  <a:pt x="933977" y="670262"/>
                  <a:pt x="933244" y="670506"/>
                </a:cubicBezTo>
                <a:cubicBezTo>
                  <a:pt x="932756" y="670750"/>
                  <a:pt x="932756" y="670750"/>
                  <a:pt x="932756" y="670750"/>
                </a:cubicBezTo>
                <a:lnTo>
                  <a:pt x="932635" y="670628"/>
                </a:lnTo>
                <a:lnTo>
                  <a:pt x="931535" y="670995"/>
                </a:lnTo>
                <a:lnTo>
                  <a:pt x="932024" y="672458"/>
                </a:lnTo>
                <a:lnTo>
                  <a:pt x="932024" y="672458"/>
                </a:lnTo>
                <a:lnTo>
                  <a:pt x="933130" y="673379"/>
                </a:lnTo>
                <a:lnTo>
                  <a:pt x="935838" y="672215"/>
                </a:lnTo>
                <a:cubicBezTo>
                  <a:pt x="936845" y="671788"/>
                  <a:pt x="937516" y="671238"/>
                  <a:pt x="936662" y="670262"/>
                </a:cubicBezTo>
                <a:close/>
                <a:moveTo>
                  <a:pt x="1238109" y="670018"/>
                </a:moveTo>
                <a:cubicBezTo>
                  <a:pt x="1238109" y="670995"/>
                  <a:pt x="1238841" y="671971"/>
                  <a:pt x="1239329" y="672215"/>
                </a:cubicBezTo>
                <a:cubicBezTo>
                  <a:pt x="1239817" y="671483"/>
                  <a:pt x="1240549" y="671239"/>
                  <a:pt x="1239817" y="670018"/>
                </a:cubicBezTo>
                <a:cubicBezTo>
                  <a:pt x="1239329" y="670018"/>
                  <a:pt x="1238841" y="670018"/>
                  <a:pt x="1238109" y="670018"/>
                </a:cubicBezTo>
                <a:close/>
                <a:moveTo>
                  <a:pt x="1197102" y="670018"/>
                </a:moveTo>
                <a:lnTo>
                  <a:pt x="1199614" y="671483"/>
                </a:lnTo>
                <a:lnTo>
                  <a:pt x="1199299" y="670750"/>
                </a:lnTo>
                <a:lnTo>
                  <a:pt x="1199299" y="670018"/>
                </a:lnTo>
                <a:cubicBezTo>
                  <a:pt x="1198811" y="669774"/>
                  <a:pt x="1197102" y="668798"/>
                  <a:pt x="1197102" y="670018"/>
                </a:cubicBezTo>
                <a:close/>
                <a:moveTo>
                  <a:pt x="1204394" y="669652"/>
                </a:moveTo>
                <a:lnTo>
                  <a:pt x="1201008" y="669774"/>
                </a:lnTo>
                <a:lnTo>
                  <a:pt x="1201008" y="670262"/>
                </a:lnTo>
                <a:lnTo>
                  <a:pt x="1201350" y="671629"/>
                </a:lnTo>
                <a:lnTo>
                  <a:pt x="1201496" y="671483"/>
                </a:lnTo>
                <a:cubicBezTo>
                  <a:pt x="1202228" y="671727"/>
                  <a:pt x="1202716" y="671971"/>
                  <a:pt x="1202716" y="672459"/>
                </a:cubicBezTo>
                <a:cubicBezTo>
                  <a:pt x="1203937" y="672459"/>
                  <a:pt x="1204913" y="672459"/>
                  <a:pt x="1206133" y="672459"/>
                </a:cubicBezTo>
                <a:cubicBezTo>
                  <a:pt x="1206622" y="671727"/>
                  <a:pt x="1205645" y="670445"/>
                  <a:pt x="1204394" y="669652"/>
                </a:cubicBezTo>
                <a:close/>
                <a:moveTo>
                  <a:pt x="1229078" y="669530"/>
                </a:moveTo>
                <a:cubicBezTo>
                  <a:pt x="1229078" y="671971"/>
                  <a:pt x="1229809" y="672703"/>
                  <a:pt x="1231030" y="674412"/>
                </a:cubicBezTo>
                <a:cubicBezTo>
                  <a:pt x="1232739" y="674412"/>
                  <a:pt x="1234203" y="674412"/>
                  <a:pt x="1235912" y="674412"/>
                </a:cubicBezTo>
                <a:cubicBezTo>
                  <a:pt x="1235424" y="670751"/>
                  <a:pt x="1232739" y="669774"/>
                  <a:pt x="1229078" y="669530"/>
                </a:cubicBezTo>
                <a:close/>
                <a:moveTo>
                  <a:pt x="982305" y="669530"/>
                </a:moveTo>
                <a:cubicBezTo>
                  <a:pt x="982305" y="669774"/>
                  <a:pt x="982305" y="670262"/>
                  <a:pt x="982305" y="670506"/>
                </a:cubicBezTo>
                <a:cubicBezTo>
                  <a:pt x="982550" y="670506"/>
                  <a:pt x="983038" y="670506"/>
                  <a:pt x="983282" y="670506"/>
                </a:cubicBezTo>
                <a:cubicBezTo>
                  <a:pt x="983282" y="670262"/>
                  <a:pt x="983282" y="669774"/>
                  <a:pt x="983282" y="669530"/>
                </a:cubicBezTo>
                <a:cubicBezTo>
                  <a:pt x="983038" y="669530"/>
                  <a:pt x="982550" y="669530"/>
                  <a:pt x="982305" y="669530"/>
                </a:cubicBezTo>
                <a:close/>
                <a:moveTo>
                  <a:pt x="954480" y="669530"/>
                </a:moveTo>
                <a:lnTo>
                  <a:pt x="954236" y="670018"/>
                </a:lnTo>
                <a:lnTo>
                  <a:pt x="953992" y="670018"/>
                </a:lnTo>
                <a:lnTo>
                  <a:pt x="953668" y="669802"/>
                </a:lnTo>
                <a:lnTo>
                  <a:pt x="954037" y="670417"/>
                </a:lnTo>
                <a:lnTo>
                  <a:pt x="954236" y="670018"/>
                </a:lnTo>
                <a:lnTo>
                  <a:pt x="956676" y="670018"/>
                </a:lnTo>
                <a:cubicBezTo>
                  <a:pt x="955700" y="669774"/>
                  <a:pt x="955456" y="669286"/>
                  <a:pt x="954480" y="669530"/>
                </a:cubicBezTo>
                <a:close/>
                <a:moveTo>
                  <a:pt x="1224440" y="669286"/>
                </a:moveTo>
                <a:cubicBezTo>
                  <a:pt x="1223463" y="669530"/>
                  <a:pt x="1221755" y="669286"/>
                  <a:pt x="1221266" y="670018"/>
                </a:cubicBezTo>
                <a:cubicBezTo>
                  <a:pt x="1220046" y="672459"/>
                  <a:pt x="1223463" y="670751"/>
                  <a:pt x="1223951" y="672215"/>
                </a:cubicBezTo>
                <a:cubicBezTo>
                  <a:pt x="1223463" y="672703"/>
                  <a:pt x="1222243" y="672703"/>
                  <a:pt x="1222243" y="673680"/>
                </a:cubicBezTo>
                <a:cubicBezTo>
                  <a:pt x="1223463" y="674412"/>
                  <a:pt x="1226637" y="675388"/>
                  <a:pt x="1227369" y="673680"/>
                </a:cubicBezTo>
                <a:cubicBezTo>
                  <a:pt x="1226148" y="672459"/>
                  <a:pt x="1225660" y="670995"/>
                  <a:pt x="1224440" y="669286"/>
                </a:cubicBezTo>
                <a:close/>
                <a:moveTo>
                  <a:pt x="1216385" y="668798"/>
                </a:moveTo>
                <a:cubicBezTo>
                  <a:pt x="1216385" y="670506"/>
                  <a:pt x="1216385" y="671971"/>
                  <a:pt x="1218094" y="671483"/>
                </a:cubicBezTo>
                <a:cubicBezTo>
                  <a:pt x="1218582" y="670995"/>
                  <a:pt x="1218582" y="670262"/>
                  <a:pt x="1218582" y="668798"/>
                </a:cubicBezTo>
                <a:cubicBezTo>
                  <a:pt x="1217605" y="668798"/>
                  <a:pt x="1216873" y="668798"/>
                  <a:pt x="1216385" y="668798"/>
                </a:cubicBezTo>
                <a:close/>
                <a:moveTo>
                  <a:pt x="1182701" y="668798"/>
                </a:moveTo>
                <a:cubicBezTo>
                  <a:pt x="1170985" y="669286"/>
                  <a:pt x="1187094" y="672215"/>
                  <a:pt x="1187338" y="668798"/>
                </a:cubicBezTo>
                <a:cubicBezTo>
                  <a:pt x="1185874" y="668798"/>
                  <a:pt x="1184166" y="668798"/>
                  <a:pt x="1182701" y="668798"/>
                </a:cubicBezTo>
                <a:close/>
                <a:moveTo>
                  <a:pt x="883206" y="668798"/>
                </a:moveTo>
                <a:cubicBezTo>
                  <a:pt x="881498" y="669530"/>
                  <a:pt x="880521" y="670506"/>
                  <a:pt x="879301" y="671483"/>
                </a:cubicBezTo>
                <a:cubicBezTo>
                  <a:pt x="880521" y="671483"/>
                  <a:pt x="882230" y="671727"/>
                  <a:pt x="883206" y="670995"/>
                </a:cubicBezTo>
                <a:cubicBezTo>
                  <a:pt x="883206" y="670262"/>
                  <a:pt x="883206" y="669530"/>
                  <a:pt x="883206" y="668798"/>
                </a:cubicBezTo>
                <a:close/>
                <a:moveTo>
                  <a:pt x="875884" y="668798"/>
                </a:moveTo>
                <a:cubicBezTo>
                  <a:pt x="875884" y="669530"/>
                  <a:pt x="875884" y="669774"/>
                  <a:pt x="875884" y="670018"/>
                </a:cubicBezTo>
                <a:cubicBezTo>
                  <a:pt x="876128" y="670018"/>
                  <a:pt x="876372" y="670018"/>
                  <a:pt x="876616" y="670018"/>
                </a:cubicBezTo>
                <a:cubicBezTo>
                  <a:pt x="876616" y="669530"/>
                  <a:pt x="876616" y="669530"/>
                  <a:pt x="876616" y="668798"/>
                </a:cubicBezTo>
                <a:cubicBezTo>
                  <a:pt x="876372" y="668798"/>
                  <a:pt x="876128" y="668798"/>
                  <a:pt x="875884" y="668798"/>
                </a:cubicBezTo>
                <a:close/>
                <a:moveTo>
                  <a:pt x="858553" y="668798"/>
                </a:moveTo>
                <a:cubicBezTo>
                  <a:pt x="858553" y="669530"/>
                  <a:pt x="858553" y="670018"/>
                  <a:pt x="858553" y="670506"/>
                </a:cubicBezTo>
                <a:cubicBezTo>
                  <a:pt x="859042" y="670506"/>
                  <a:pt x="859530" y="670506"/>
                  <a:pt x="860262" y="670506"/>
                </a:cubicBezTo>
                <a:cubicBezTo>
                  <a:pt x="860262" y="670018"/>
                  <a:pt x="860262" y="669530"/>
                  <a:pt x="860262" y="668798"/>
                </a:cubicBezTo>
                <a:cubicBezTo>
                  <a:pt x="859774" y="668798"/>
                  <a:pt x="859286" y="668798"/>
                  <a:pt x="858553" y="668798"/>
                </a:cubicBezTo>
                <a:close/>
                <a:moveTo>
                  <a:pt x="729432" y="668797"/>
                </a:moveTo>
                <a:cubicBezTo>
                  <a:pt x="738463" y="670994"/>
                  <a:pt x="749203" y="671482"/>
                  <a:pt x="756770" y="675143"/>
                </a:cubicBezTo>
                <a:lnTo>
                  <a:pt x="756485" y="675428"/>
                </a:lnTo>
                <a:lnTo>
                  <a:pt x="758722" y="675875"/>
                </a:lnTo>
                <a:cubicBezTo>
                  <a:pt x="760919" y="676607"/>
                  <a:pt x="763116" y="677095"/>
                  <a:pt x="765801" y="678072"/>
                </a:cubicBezTo>
                <a:cubicBezTo>
                  <a:pt x="766045" y="678316"/>
                  <a:pt x="766288" y="678804"/>
                  <a:pt x="766045" y="679048"/>
                </a:cubicBezTo>
                <a:cubicBezTo>
                  <a:pt x="766045" y="679292"/>
                  <a:pt x="765801" y="679536"/>
                  <a:pt x="765557" y="679536"/>
                </a:cubicBezTo>
                <a:cubicBezTo>
                  <a:pt x="765312" y="679536"/>
                  <a:pt x="765312" y="679536"/>
                  <a:pt x="765068" y="679292"/>
                </a:cubicBezTo>
                <a:cubicBezTo>
                  <a:pt x="763116" y="678560"/>
                  <a:pt x="760675" y="678072"/>
                  <a:pt x="758234" y="677340"/>
                </a:cubicBezTo>
                <a:lnTo>
                  <a:pt x="756255" y="676746"/>
                </a:lnTo>
                <a:lnTo>
                  <a:pt x="756282" y="676852"/>
                </a:lnTo>
                <a:cubicBezTo>
                  <a:pt x="752132" y="676364"/>
                  <a:pt x="748959" y="675143"/>
                  <a:pt x="745053" y="674411"/>
                </a:cubicBezTo>
                <a:cubicBezTo>
                  <a:pt x="743833" y="674655"/>
                  <a:pt x="745786" y="675632"/>
                  <a:pt x="744565" y="676364"/>
                </a:cubicBezTo>
                <a:cubicBezTo>
                  <a:pt x="739196" y="674899"/>
                  <a:pt x="733582" y="674167"/>
                  <a:pt x="729432" y="671482"/>
                </a:cubicBezTo>
                <a:cubicBezTo>
                  <a:pt x="729432" y="670750"/>
                  <a:pt x="729432" y="669529"/>
                  <a:pt x="729432" y="668797"/>
                </a:cubicBezTo>
                <a:close/>
                <a:moveTo>
                  <a:pt x="922992" y="668554"/>
                </a:moveTo>
                <a:cubicBezTo>
                  <a:pt x="922992" y="668798"/>
                  <a:pt x="922992" y="669286"/>
                  <a:pt x="922992" y="669530"/>
                </a:cubicBezTo>
                <a:cubicBezTo>
                  <a:pt x="923237" y="669530"/>
                  <a:pt x="923725" y="669530"/>
                  <a:pt x="923969" y="669530"/>
                </a:cubicBezTo>
                <a:cubicBezTo>
                  <a:pt x="923969" y="669286"/>
                  <a:pt x="923969" y="668798"/>
                  <a:pt x="923969" y="668554"/>
                </a:cubicBezTo>
                <a:cubicBezTo>
                  <a:pt x="923725" y="668554"/>
                  <a:pt x="923237" y="668554"/>
                  <a:pt x="922992" y="668554"/>
                </a:cubicBezTo>
                <a:close/>
                <a:moveTo>
                  <a:pt x="1036493" y="668310"/>
                </a:moveTo>
                <a:cubicBezTo>
                  <a:pt x="1035760" y="670262"/>
                  <a:pt x="1033564" y="670506"/>
                  <a:pt x="1033320" y="672703"/>
                </a:cubicBezTo>
                <a:cubicBezTo>
                  <a:pt x="1034296" y="674168"/>
                  <a:pt x="1035760" y="674900"/>
                  <a:pt x="1037713" y="675144"/>
                </a:cubicBezTo>
                <a:cubicBezTo>
                  <a:pt x="1036493" y="677829"/>
                  <a:pt x="1039422" y="680270"/>
                  <a:pt x="1042351" y="680758"/>
                </a:cubicBezTo>
                <a:cubicBezTo>
                  <a:pt x="1043327" y="680026"/>
                  <a:pt x="1042351" y="677097"/>
                  <a:pt x="1043327" y="676365"/>
                </a:cubicBezTo>
                <a:cubicBezTo>
                  <a:pt x="1040154" y="674412"/>
                  <a:pt x="1040154" y="669530"/>
                  <a:pt x="1036493" y="668310"/>
                </a:cubicBezTo>
                <a:close/>
                <a:moveTo>
                  <a:pt x="965220" y="668279"/>
                </a:moveTo>
                <a:cubicBezTo>
                  <a:pt x="962352" y="668126"/>
                  <a:pt x="959240" y="669652"/>
                  <a:pt x="957165" y="672459"/>
                </a:cubicBezTo>
                <a:lnTo>
                  <a:pt x="956822" y="672416"/>
                </a:lnTo>
                <a:lnTo>
                  <a:pt x="961315" y="677583"/>
                </a:lnTo>
                <a:lnTo>
                  <a:pt x="961561" y="677829"/>
                </a:lnTo>
                <a:lnTo>
                  <a:pt x="967294" y="677829"/>
                </a:lnTo>
                <a:cubicBezTo>
                  <a:pt x="969186" y="676853"/>
                  <a:pt x="970834" y="675266"/>
                  <a:pt x="971810" y="674168"/>
                </a:cubicBezTo>
                <a:cubicBezTo>
                  <a:pt x="970712" y="670262"/>
                  <a:pt x="968088" y="668432"/>
                  <a:pt x="965220" y="668279"/>
                </a:cubicBezTo>
                <a:close/>
                <a:moveTo>
                  <a:pt x="668876" y="668246"/>
                </a:moveTo>
                <a:lnTo>
                  <a:pt x="668132" y="669437"/>
                </a:lnTo>
                <a:lnTo>
                  <a:pt x="668410" y="669530"/>
                </a:lnTo>
                <a:cubicBezTo>
                  <a:pt x="670119" y="669774"/>
                  <a:pt x="669142" y="672703"/>
                  <a:pt x="671339" y="672703"/>
                </a:cubicBezTo>
                <a:cubicBezTo>
                  <a:pt x="672071" y="671483"/>
                  <a:pt x="670851" y="668554"/>
                  <a:pt x="668898" y="668310"/>
                </a:cubicBezTo>
                <a:close/>
                <a:moveTo>
                  <a:pt x="1015502" y="667577"/>
                </a:moveTo>
                <a:cubicBezTo>
                  <a:pt x="1015502" y="668066"/>
                  <a:pt x="1015502" y="668554"/>
                  <a:pt x="1015502" y="669042"/>
                </a:cubicBezTo>
                <a:lnTo>
                  <a:pt x="1015258" y="669286"/>
                </a:lnTo>
                <a:lnTo>
                  <a:pt x="1016234" y="670262"/>
                </a:lnTo>
                <a:lnTo>
                  <a:pt x="1016478" y="670018"/>
                </a:lnTo>
                <a:cubicBezTo>
                  <a:pt x="1016722" y="670262"/>
                  <a:pt x="1017210" y="670506"/>
                  <a:pt x="1017698" y="670506"/>
                </a:cubicBezTo>
                <a:cubicBezTo>
                  <a:pt x="1017698" y="670018"/>
                  <a:pt x="1017942" y="669774"/>
                  <a:pt x="1018186" y="669530"/>
                </a:cubicBezTo>
                <a:lnTo>
                  <a:pt x="1018431" y="669897"/>
                </a:lnTo>
                <a:lnTo>
                  <a:pt x="1018431" y="669773"/>
                </a:lnTo>
                <a:lnTo>
                  <a:pt x="1018562" y="668990"/>
                </a:lnTo>
                <a:close/>
                <a:moveTo>
                  <a:pt x="971321" y="667333"/>
                </a:moveTo>
                <a:cubicBezTo>
                  <a:pt x="971078" y="670018"/>
                  <a:pt x="973518" y="670262"/>
                  <a:pt x="973762" y="672215"/>
                </a:cubicBezTo>
                <a:cubicBezTo>
                  <a:pt x="975471" y="672215"/>
                  <a:pt x="975959" y="671239"/>
                  <a:pt x="976936" y="670506"/>
                </a:cubicBezTo>
                <a:cubicBezTo>
                  <a:pt x="976447" y="668066"/>
                  <a:pt x="974495" y="666845"/>
                  <a:pt x="971321" y="667333"/>
                </a:cubicBezTo>
                <a:close/>
                <a:moveTo>
                  <a:pt x="939102" y="666845"/>
                </a:moveTo>
                <a:lnTo>
                  <a:pt x="938858" y="667333"/>
                </a:lnTo>
                <a:cubicBezTo>
                  <a:pt x="937638" y="666845"/>
                  <a:pt x="933000" y="666357"/>
                  <a:pt x="932024" y="668798"/>
                </a:cubicBezTo>
                <a:cubicBezTo>
                  <a:pt x="932268" y="668798"/>
                  <a:pt x="932268" y="668798"/>
                  <a:pt x="932512" y="668798"/>
                </a:cubicBezTo>
                <a:lnTo>
                  <a:pt x="932373" y="669494"/>
                </a:lnTo>
                <a:lnTo>
                  <a:pt x="932512" y="669285"/>
                </a:lnTo>
                <a:cubicBezTo>
                  <a:pt x="933489" y="668797"/>
                  <a:pt x="934709" y="668797"/>
                  <a:pt x="935930" y="668797"/>
                </a:cubicBezTo>
                <a:lnTo>
                  <a:pt x="936665" y="668797"/>
                </a:lnTo>
                <a:lnTo>
                  <a:pt x="939346" y="667822"/>
                </a:lnTo>
                <a:lnTo>
                  <a:pt x="940079" y="668066"/>
                </a:lnTo>
                <a:lnTo>
                  <a:pt x="940078" y="668063"/>
                </a:lnTo>
                <a:lnTo>
                  <a:pt x="939470" y="666845"/>
                </a:lnTo>
                <a:close/>
                <a:moveTo>
                  <a:pt x="666945" y="666845"/>
                </a:moveTo>
                <a:lnTo>
                  <a:pt x="667771" y="668290"/>
                </a:lnTo>
                <a:lnTo>
                  <a:pt x="668130" y="667752"/>
                </a:lnTo>
                <a:lnTo>
                  <a:pt x="667922" y="667822"/>
                </a:lnTo>
                <a:cubicBezTo>
                  <a:pt x="668410" y="667089"/>
                  <a:pt x="667434" y="667089"/>
                  <a:pt x="666945" y="666845"/>
                </a:cubicBezTo>
                <a:close/>
                <a:moveTo>
                  <a:pt x="1241285" y="666840"/>
                </a:moveTo>
                <a:lnTo>
                  <a:pt x="1241281" y="666845"/>
                </a:lnTo>
                <a:lnTo>
                  <a:pt x="1241282" y="666845"/>
                </a:lnTo>
                <a:close/>
                <a:moveTo>
                  <a:pt x="1046744" y="666357"/>
                </a:moveTo>
                <a:lnTo>
                  <a:pt x="1046256" y="666601"/>
                </a:lnTo>
                <a:lnTo>
                  <a:pt x="1046500" y="667089"/>
                </a:lnTo>
                <a:lnTo>
                  <a:pt x="1046315" y="667056"/>
                </a:lnTo>
                <a:lnTo>
                  <a:pt x="1053234" y="675921"/>
                </a:lnTo>
                <a:lnTo>
                  <a:pt x="1053335" y="675876"/>
                </a:lnTo>
                <a:lnTo>
                  <a:pt x="1053823" y="676120"/>
                </a:lnTo>
                <a:lnTo>
                  <a:pt x="1054067" y="675388"/>
                </a:lnTo>
                <a:cubicBezTo>
                  <a:pt x="1054799" y="675388"/>
                  <a:pt x="1055043" y="675876"/>
                  <a:pt x="1055043" y="676120"/>
                </a:cubicBezTo>
                <a:lnTo>
                  <a:pt x="1061049" y="674273"/>
                </a:lnTo>
                <a:lnTo>
                  <a:pt x="1059437" y="671970"/>
                </a:lnTo>
                <a:cubicBezTo>
                  <a:pt x="1058705" y="670750"/>
                  <a:pt x="1057484" y="669529"/>
                  <a:pt x="1056752" y="668065"/>
                </a:cubicBezTo>
                <a:lnTo>
                  <a:pt x="1057045" y="667333"/>
                </a:lnTo>
                <a:lnTo>
                  <a:pt x="1056264" y="666357"/>
                </a:lnTo>
                <a:cubicBezTo>
                  <a:pt x="1053579" y="666113"/>
                  <a:pt x="1048453" y="664160"/>
                  <a:pt x="1046744" y="666357"/>
                </a:cubicBezTo>
                <a:close/>
                <a:moveTo>
                  <a:pt x="1042351" y="666357"/>
                </a:moveTo>
                <a:cubicBezTo>
                  <a:pt x="1042839" y="670018"/>
                  <a:pt x="1045280" y="670262"/>
                  <a:pt x="1046500" y="672459"/>
                </a:cubicBezTo>
                <a:cubicBezTo>
                  <a:pt x="1046500" y="672459"/>
                  <a:pt x="1045280" y="672947"/>
                  <a:pt x="1045524" y="673435"/>
                </a:cubicBezTo>
                <a:cubicBezTo>
                  <a:pt x="1045768" y="674656"/>
                  <a:pt x="1048453" y="676120"/>
                  <a:pt x="1048453" y="678073"/>
                </a:cubicBezTo>
                <a:lnTo>
                  <a:pt x="1052402" y="676296"/>
                </a:lnTo>
                <a:lnTo>
                  <a:pt x="1045036" y="667088"/>
                </a:lnTo>
                <a:lnTo>
                  <a:pt x="1045036" y="666831"/>
                </a:lnTo>
                <a:close/>
                <a:moveTo>
                  <a:pt x="1061482" y="665991"/>
                </a:moveTo>
                <a:lnTo>
                  <a:pt x="1061391" y="666112"/>
                </a:lnTo>
                <a:lnTo>
                  <a:pt x="1059682" y="666356"/>
                </a:lnTo>
                <a:lnTo>
                  <a:pt x="1059680" y="666356"/>
                </a:lnTo>
                <a:lnTo>
                  <a:pt x="1059681" y="666357"/>
                </a:lnTo>
                <a:cubicBezTo>
                  <a:pt x="1059437" y="666845"/>
                  <a:pt x="1058705" y="667089"/>
                  <a:pt x="1058705" y="667577"/>
                </a:cubicBezTo>
                <a:lnTo>
                  <a:pt x="1058167" y="667397"/>
                </a:lnTo>
                <a:lnTo>
                  <a:pt x="1060414" y="670994"/>
                </a:lnTo>
                <a:cubicBezTo>
                  <a:pt x="1060902" y="671726"/>
                  <a:pt x="1061878" y="672458"/>
                  <a:pt x="1062366" y="673434"/>
                </a:cubicBezTo>
                <a:lnTo>
                  <a:pt x="1062317" y="673632"/>
                </a:lnTo>
                <a:lnTo>
                  <a:pt x="1062610" y="673191"/>
                </a:lnTo>
                <a:cubicBezTo>
                  <a:pt x="1063098" y="673435"/>
                  <a:pt x="1063342" y="673680"/>
                  <a:pt x="1064075" y="673680"/>
                </a:cubicBezTo>
                <a:cubicBezTo>
                  <a:pt x="1064807" y="672703"/>
                  <a:pt x="1066027" y="671483"/>
                  <a:pt x="1066271" y="670018"/>
                </a:cubicBezTo>
                <a:cubicBezTo>
                  <a:pt x="1064563" y="668798"/>
                  <a:pt x="1063586" y="666845"/>
                  <a:pt x="1061390" y="666357"/>
                </a:cubicBezTo>
                <a:close/>
                <a:moveTo>
                  <a:pt x="1241282" y="665625"/>
                </a:moveTo>
                <a:lnTo>
                  <a:pt x="1241282" y="666112"/>
                </a:lnTo>
                <a:lnTo>
                  <a:pt x="1241649" y="666295"/>
                </a:lnTo>
                <a:lnTo>
                  <a:pt x="1241770" y="666113"/>
                </a:lnTo>
                <a:cubicBezTo>
                  <a:pt x="1242258" y="666601"/>
                  <a:pt x="1242990" y="666845"/>
                  <a:pt x="1243479" y="666845"/>
                </a:cubicBezTo>
                <a:cubicBezTo>
                  <a:pt x="1243967" y="665137"/>
                  <a:pt x="1241282" y="663916"/>
                  <a:pt x="1241770" y="665869"/>
                </a:cubicBezTo>
                <a:close/>
                <a:moveTo>
                  <a:pt x="1137545" y="665625"/>
                </a:moveTo>
                <a:cubicBezTo>
                  <a:pt x="1137057" y="669286"/>
                  <a:pt x="1140718" y="667333"/>
                  <a:pt x="1141694" y="666357"/>
                </a:cubicBezTo>
                <a:cubicBezTo>
                  <a:pt x="1139986" y="666357"/>
                  <a:pt x="1138765" y="666113"/>
                  <a:pt x="1137545" y="665625"/>
                </a:cubicBezTo>
                <a:close/>
                <a:moveTo>
                  <a:pt x="918681" y="665623"/>
                </a:moveTo>
                <a:lnTo>
                  <a:pt x="917867" y="666112"/>
                </a:lnTo>
                <a:lnTo>
                  <a:pt x="914920" y="666565"/>
                </a:lnTo>
                <a:lnTo>
                  <a:pt x="914938" y="666601"/>
                </a:lnTo>
                <a:cubicBezTo>
                  <a:pt x="912985" y="666601"/>
                  <a:pt x="912008" y="667089"/>
                  <a:pt x="911277" y="668310"/>
                </a:cubicBezTo>
                <a:cubicBezTo>
                  <a:pt x="915182" y="666845"/>
                  <a:pt x="921528" y="670262"/>
                  <a:pt x="921528" y="665869"/>
                </a:cubicBezTo>
                <a:cubicBezTo>
                  <a:pt x="920552" y="665869"/>
                  <a:pt x="919575" y="665869"/>
                  <a:pt x="918599" y="665869"/>
                </a:cubicBezTo>
                <a:close/>
                <a:moveTo>
                  <a:pt x="1021115" y="665381"/>
                </a:moveTo>
                <a:lnTo>
                  <a:pt x="1020335" y="668698"/>
                </a:lnTo>
                <a:lnTo>
                  <a:pt x="1020384" y="668796"/>
                </a:lnTo>
                <a:lnTo>
                  <a:pt x="1020140" y="670017"/>
                </a:lnTo>
                <a:lnTo>
                  <a:pt x="1020140" y="670018"/>
                </a:lnTo>
                <a:lnTo>
                  <a:pt x="1024776" y="668798"/>
                </a:lnTo>
                <a:cubicBezTo>
                  <a:pt x="1024533" y="666845"/>
                  <a:pt x="1023800" y="665381"/>
                  <a:pt x="1021115" y="665381"/>
                </a:cubicBezTo>
                <a:close/>
                <a:moveTo>
                  <a:pt x="1002077" y="665381"/>
                </a:moveTo>
                <a:cubicBezTo>
                  <a:pt x="1001588" y="666601"/>
                  <a:pt x="1000368" y="666845"/>
                  <a:pt x="999636" y="668310"/>
                </a:cubicBezTo>
                <a:cubicBezTo>
                  <a:pt x="1000612" y="670018"/>
                  <a:pt x="1001588" y="668798"/>
                  <a:pt x="1003785" y="668798"/>
                </a:cubicBezTo>
                <a:cubicBezTo>
                  <a:pt x="1004029" y="666845"/>
                  <a:pt x="1003541" y="665869"/>
                  <a:pt x="1002077" y="665381"/>
                </a:cubicBezTo>
                <a:close/>
                <a:moveTo>
                  <a:pt x="784351" y="664892"/>
                </a:moveTo>
                <a:cubicBezTo>
                  <a:pt x="784351" y="665137"/>
                  <a:pt x="784351" y="665381"/>
                  <a:pt x="784351" y="665869"/>
                </a:cubicBezTo>
                <a:cubicBezTo>
                  <a:pt x="785328" y="665869"/>
                  <a:pt x="785816" y="665869"/>
                  <a:pt x="786548" y="665869"/>
                </a:cubicBezTo>
                <a:cubicBezTo>
                  <a:pt x="786548" y="665381"/>
                  <a:pt x="786548" y="665137"/>
                  <a:pt x="786548" y="664892"/>
                </a:cubicBezTo>
                <a:cubicBezTo>
                  <a:pt x="785816" y="664892"/>
                  <a:pt x="785084" y="664892"/>
                  <a:pt x="784351" y="664892"/>
                </a:cubicBezTo>
                <a:close/>
                <a:moveTo>
                  <a:pt x="944626" y="664448"/>
                </a:moveTo>
                <a:lnTo>
                  <a:pt x="943741" y="664891"/>
                </a:lnTo>
                <a:lnTo>
                  <a:pt x="942764" y="664891"/>
                </a:lnTo>
                <a:lnTo>
                  <a:pt x="942764" y="664892"/>
                </a:lnTo>
                <a:lnTo>
                  <a:pt x="942764" y="665135"/>
                </a:lnTo>
                <a:lnTo>
                  <a:pt x="942618" y="664989"/>
                </a:lnTo>
                <a:lnTo>
                  <a:pt x="940044" y="666705"/>
                </a:lnTo>
                <a:lnTo>
                  <a:pt x="940311" y="667150"/>
                </a:lnTo>
                <a:lnTo>
                  <a:pt x="946181" y="664892"/>
                </a:lnTo>
                <a:close/>
                <a:moveTo>
                  <a:pt x="1187522" y="664374"/>
                </a:moveTo>
                <a:cubicBezTo>
                  <a:pt x="1186240" y="664404"/>
                  <a:pt x="1184776" y="664892"/>
                  <a:pt x="1183677" y="664892"/>
                </a:cubicBezTo>
                <a:cubicBezTo>
                  <a:pt x="1179039" y="664892"/>
                  <a:pt x="1172937" y="664160"/>
                  <a:pt x="1170741" y="665869"/>
                </a:cubicBezTo>
                <a:cubicBezTo>
                  <a:pt x="1176111" y="666601"/>
                  <a:pt x="1184897" y="667333"/>
                  <a:pt x="1190268" y="666601"/>
                </a:cubicBezTo>
                <a:cubicBezTo>
                  <a:pt x="1189902" y="664770"/>
                  <a:pt x="1188803" y="664343"/>
                  <a:pt x="1187522" y="664374"/>
                </a:cubicBezTo>
                <a:close/>
                <a:moveTo>
                  <a:pt x="993900" y="664282"/>
                </a:moveTo>
                <a:lnTo>
                  <a:pt x="993778" y="664404"/>
                </a:lnTo>
                <a:cubicBezTo>
                  <a:pt x="991825" y="664404"/>
                  <a:pt x="990117" y="664404"/>
                  <a:pt x="990604" y="666601"/>
                </a:cubicBezTo>
                <a:cubicBezTo>
                  <a:pt x="992557" y="666845"/>
                  <a:pt x="993289" y="665869"/>
                  <a:pt x="993778" y="664892"/>
                </a:cubicBezTo>
                <a:lnTo>
                  <a:pt x="994022" y="664974"/>
                </a:lnTo>
                <a:lnTo>
                  <a:pt x="994022" y="664891"/>
                </a:lnTo>
                <a:close/>
                <a:moveTo>
                  <a:pt x="832436" y="663916"/>
                </a:moveTo>
                <a:cubicBezTo>
                  <a:pt x="834145" y="665381"/>
                  <a:pt x="834389" y="668798"/>
                  <a:pt x="837562" y="669530"/>
                </a:cubicBezTo>
                <a:cubicBezTo>
                  <a:pt x="838294" y="667333"/>
                  <a:pt x="834389" y="662696"/>
                  <a:pt x="832436" y="663916"/>
                </a:cubicBezTo>
                <a:close/>
                <a:moveTo>
                  <a:pt x="957470" y="663686"/>
                </a:moveTo>
                <a:lnTo>
                  <a:pt x="951307" y="666357"/>
                </a:lnTo>
                <a:cubicBezTo>
                  <a:pt x="954235" y="666601"/>
                  <a:pt x="954235" y="664404"/>
                  <a:pt x="956676" y="664160"/>
                </a:cubicBezTo>
                <a:lnTo>
                  <a:pt x="956698" y="664226"/>
                </a:lnTo>
                <a:lnTo>
                  <a:pt x="957165" y="663915"/>
                </a:lnTo>
                <a:close/>
                <a:moveTo>
                  <a:pt x="1026729" y="663672"/>
                </a:moveTo>
                <a:cubicBezTo>
                  <a:pt x="1026973" y="665381"/>
                  <a:pt x="1027706" y="666357"/>
                  <a:pt x="1028926" y="667333"/>
                </a:cubicBezTo>
                <a:cubicBezTo>
                  <a:pt x="1031611" y="667089"/>
                  <a:pt x="1034540" y="667089"/>
                  <a:pt x="1035272" y="664892"/>
                </a:cubicBezTo>
                <a:cubicBezTo>
                  <a:pt x="1032588" y="664648"/>
                  <a:pt x="1028926" y="662696"/>
                  <a:pt x="1026729" y="663672"/>
                </a:cubicBezTo>
                <a:close/>
                <a:moveTo>
                  <a:pt x="1005494" y="663672"/>
                </a:moveTo>
                <a:cubicBezTo>
                  <a:pt x="1005494" y="665381"/>
                  <a:pt x="1005738" y="666601"/>
                  <a:pt x="1007690" y="666601"/>
                </a:cubicBezTo>
                <a:cubicBezTo>
                  <a:pt x="1008179" y="666601"/>
                  <a:pt x="1008423" y="665869"/>
                  <a:pt x="1009399" y="665869"/>
                </a:cubicBezTo>
                <a:cubicBezTo>
                  <a:pt x="1008911" y="663428"/>
                  <a:pt x="1007203" y="662696"/>
                  <a:pt x="1005494" y="663672"/>
                </a:cubicBezTo>
                <a:close/>
                <a:moveTo>
                  <a:pt x="846838" y="663428"/>
                </a:moveTo>
                <a:lnTo>
                  <a:pt x="843561" y="666268"/>
                </a:lnTo>
                <a:lnTo>
                  <a:pt x="843177" y="666844"/>
                </a:lnTo>
                <a:lnTo>
                  <a:pt x="842933" y="666844"/>
                </a:lnTo>
                <a:lnTo>
                  <a:pt x="842932" y="666845"/>
                </a:lnTo>
                <a:lnTo>
                  <a:pt x="845251" y="671666"/>
                </a:lnTo>
                <a:cubicBezTo>
                  <a:pt x="846776" y="673374"/>
                  <a:pt x="848668" y="674656"/>
                  <a:pt x="849766" y="673924"/>
                </a:cubicBezTo>
                <a:lnTo>
                  <a:pt x="849855" y="674101"/>
                </a:lnTo>
                <a:lnTo>
                  <a:pt x="849994" y="673870"/>
                </a:lnTo>
                <a:close/>
                <a:moveTo>
                  <a:pt x="969857" y="663184"/>
                </a:moveTo>
                <a:cubicBezTo>
                  <a:pt x="969857" y="663916"/>
                  <a:pt x="969857" y="664648"/>
                  <a:pt x="969857" y="665381"/>
                </a:cubicBezTo>
                <a:cubicBezTo>
                  <a:pt x="971566" y="665625"/>
                  <a:pt x="972054" y="664648"/>
                  <a:pt x="972542" y="663672"/>
                </a:cubicBezTo>
                <a:cubicBezTo>
                  <a:pt x="971810" y="663184"/>
                  <a:pt x="970834" y="662940"/>
                  <a:pt x="969857" y="663184"/>
                </a:cubicBezTo>
                <a:close/>
                <a:moveTo>
                  <a:pt x="963267" y="663184"/>
                </a:moveTo>
                <a:cubicBezTo>
                  <a:pt x="961802" y="662940"/>
                  <a:pt x="961802" y="663916"/>
                  <a:pt x="960094" y="663672"/>
                </a:cubicBezTo>
                <a:lnTo>
                  <a:pt x="960079" y="663657"/>
                </a:lnTo>
                <a:lnTo>
                  <a:pt x="958142" y="665379"/>
                </a:lnTo>
                <a:lnTo>
                  <a:pt x="957165" y="665623"/>
                </a:lnTo>
                <a:lnTo>
                  <a:pt x="957165" y="665623"/>
                </a:lnTo>
                <a:lnTo>
                  <a:pt x="957165" y="665625"/>
                </a:lnTo>
                <a:cubicBezTo>
                  <a:pt x="957409" y="668066"/>
                  <a:pt x="960338" y="665381"/>
                  <a:pt x="962291" y="666357"/>
                </a:cubicBezTo>
                <a:cubicBezTo>
                  <a:pt x="962535" y="665381"/>
                  <a:pt x="963755" y="664648"/>
                  <a:pt x="963267" y="663184"/>
                </a:cubicBezTo>
                <a:close/>
                <a:moveTo>
                  <a:pt x="630821" y="663184"/>
                </a:moveTo>
                <a:cubicBezTo>
                  <a:pt x="631553" y="674168"/>
                  <a:pt x="632041" y="689301"/>
                  <a:pt x="637655" y="697112"/>
                </a:cubicBezTo>
                <a:cubicBezTo>
                  <a:pt x="638387" y="687593"/>
                  <a:pt x="633506" y="677829"/>
                  <a:pt x="632285" y="668310"/>
                </a:cubicBezTo>
                <a:cubicBezTo>
                  <a:pt x="632041" y="666601"/>
                  <a:pt x="632773" y="664892"/>
                  <a:pt x="631797" y="663672"/>
                </a:cubicBezTo>
                <a:cubicBezTo>
                  <a:pt x="631553" y="663184"/>
                  <a:pt x="631309" y="663184"/>
                  <a:pt x="630821" y="663184"/>
                </a:cubicBezTo>
                <a:close/>
                <a:moveTo>
                  <a:pt x="1067980" y="663060"/>
                </a:moveTo>
                <a:lnTo>
                  <a:pt x="1067492" y="663304"/>
                </a:lnTo>
                <a:lnTo>
                  <a:pt x="1067492" y="664160"/>
                </a:lnTo>
                <a:cubicBezTo>
                  <a:pt x="1067736" y="664160"/>
                  <a:pt x="1067980" y="664160"/>
                  <a:pt x="1068224" y="664160"/>
                </a:cubicBezTo>
                <a:cubicBezTo>
                  <a:pt x="1068712" y="663428"/>
                  <a:pt x="1068224" y="663184"/>
                  <a:pt x="1067980" y="663184"/>
                </a:cubicBezTo>
                <a:close/>
                <a:moveTo>
                  <a:pt x="1209062" y="662452"/>
                </a:moveTo>
                <a:cubicBezTo>
                  <a:pt x="1209062" y="662940"/>
                  <a:pt x="1209062" y="663428"/>
                  <a:pt x="1209062" y="664160"/>
                </a:cubicBezTo>
                <a:cubicBezTo>
                  <a:pt x="1210283" y="664160"/>
                  <a:pt x="1210771" y="664160"/>
                  <a:pt x="1210771" y="663428"/>
                </a:cubicBezTo>
                <a:lnTo>
                  <a:pt x="1210771" y="662940"/>
                </a:lnTo>
                <a:cubicBezTo>
                  <a:pt x="1210283" y="662696"/>
                  <a:pt x="1210283" y="662452"/>
                  <a:pt x="1209062" y="662452"/>
                </a:cubicBezTo>
                <a:close/>
                <a:moveTo>
                  <a:pt x="932235" y="662260"/>
                </a:moveTo>
                <a:lnTo>
                  <a:pt x="928607" y="663670"/>
                </a:lnTo>
                <a:lnTo>
                  <a:pt x="925351" y="664322"/>
                </a:lnTo>
                <a:lnTo>
                  <a:pt x="925433" y="664404"/>
                </a:lnTo>
                <a:cubicBezTo>
                  <a:pt x="925922" y="666479"/>
                  <a:pt x="928302" y="666296"/>
                  <a:pt x="930224" y="665411"/>
                </a:cubicBezTo>
                <a:close/>
                <a:moveTo>
                  <a:pt x="1124608" y="662207"/>
                </a:moveTo>
                <a:cubicBezTo>
                  <a:pt x="1116065" y="662452"/>
                  <a:pt x="1110207" y="664892"/>
                  <a:pt x="1102640" y="665869"/>
                </a:cubicBezTo>
                <a:cubicBezTo>
                  <a:pt x="1102885" y="669774"/>
                  <a:pt x="1106790" y="667577"/>
                  <a:pt x="1109963" y="667333"/>
                </a:cubicBezTo>
                <a:cubicBezTo>
                  <a:pt x="1115333" y="667089"/>
                  <a:pt x="1122656" y="667089"/>
                  <a:pt x="1126805" y="666845"/>
                </a:cubicBezTo>
                <a:cubicBezTo>
                  <a:pt x="1127049" y="664404"/>
                  <a:pt x="1124120" y="665137"/>
                  <a:pt x="1124608" y="662207"/>
                </a:cubicBezTo>
                <a:close/>
                <a:moveTo>
                  <a:pt x="1198322" y="661963"/>
                </a:moveTo>
                <a:cubicBezTo>
                  <a:pt x="1197346" y="663672"/>
                  <a:pt x="1200519" y="667333"/>
                  <a:pt x="1202716" y="665869"/>
                </a:cubicBezTo>
                <a:cubicBezTo>
                  <a:pt x="1201007" y="664648"/>
                  <a:pt x="1200519" y="662696"/>
                  <a:pt x="1198322" y="661963"/>
                </a:cubicBezTo>
                <a:close/>
                <a:moveTo>
                  <a:pt x="873199" y="661963"/>
                </a:moveTo>
                <a:lnTo>
                  <a:pt x="872931" y="662634"/>
                </a:lnTo>
                <a:lnTo>
                  <a:pt x="872955" y="662694"/>
                </a:lnTo>
                <a:lnTo>
                  <a:pt x="872711" y="663671"/>
                </a:lnTo>
                <a:lnTo>
                  <a:pt x="872711" y="663672"/>
                </a:lnTo>
                <a:lnTo>
                  <a:pt x="872711" y="663672"/>
                </a:lnTo>
                <a:cubicBezTo>
                  <a:pt x="872711" y="665625"/>
                  <a:pt x="872467" y="667822"/>
                  <a:pt x="873687" y="668310"/>
                </a:cubicBezTo>
                <a:cubicBezTo>
                  <a:pt x="874908" y="667333"/>
                  <a:pt x="877348" y="666113"/>
                  <a:pt x="875884" y="663672"/>
                </a:cubicBezTo>
                <a:lnTo>
                  <a:pt x="876024" y="663532"/>
                </a:lnTo>
                <a:lnTo>
                  <a:pt x="874847" y="661963"/>
                </a:lnTo>
                <a:close/>
                <a:moveTo>
                  <a:pt x="1058094" y="661750"/>
                </a:moveTo>
                <a:cubicBezTo>
                  <a:pt x="1056630" y="661475"/>
                  <a:pt x="1055043" y="662085"/>
                  <a:pt x="1054799" y="663916"/>
                </a:cubicBezTo>
                <a:lnTo>
                  <a:pt x="1059189" y="664891"/>
                </a:lnTo>
                <a:lnTo>
                  <a:pt x="1059682" y="664891"/>
                </a:lnTo>
                <a:lnTo>
                  <a:pt x="1060541" y="664748"/>
                </a:lnTo>
                <a:close/>
                <a:moveTo>
                  <a:pt x="1010375" y="661475"/>
                </a:moveTo>
                <a:cubicBezTo>
                  <a:pt x="1010375" y="663184"/>
                  <a:pt x="1011352" y="663184"/>
                  <a:pt x="1012084" y="663672"/>
                </a:cubicBezTo>
                <a:cubicBezTo>
                  <a:pt x="1012084" y="662696"/>
                  <a:pt x="1012572" y="662696"/>
                  <a:pt x="1012572" y="661475"/>
                </a:cubicBezTo>
                <a:cubicBezTo>
                  <a:pt x="1011840" y="661475"/>
                  <a:pt x="1011108" y="661475"/>
                  <a:pt x="1010375" y="661475"/>
                </a:cubicBezTo>
                <a:close/>
                <a:moveTo>
                  <a:pt x="1204459" y="661406"/>
                </a:moveTo>
                <a:lnTo>
                  <a:pt x="1204425" y="661474"/>
                </a:lnTo>
                <a:lnTo>
                  <a:pt x="1203853" y="661588"/>
                </a:lnTo>
                <a:lnTo>
                  <a:pt x="1204180" y="661719"/>
                </a:lnTo>
                <a:cubicBezTo>
                  <a:pt x="1204669" y="664160"/>
                  <a:pt x="1204180" y="667333"/>
                  <a:pt x="1208086" y="666845"/>
                </a:cubicBezTo>
                <a:close/>
                <a:moveTo>
                  <a:pt x="1218826" y="660987"/>
                </a:moveTo>
                <a:cubicBezTo>
                  <a:pt x="1215653" y="661475"/>
                  <a:pt x="1213944" y="660743"/>
                  <a:pt x="1211991" y="661963"/>
                </a:cubicBezTo>
                <a:lnTo>
                  <a:pt x="1211991" y="662694"/>
                </a:lnTo>
                <a:lnTo>
                  <a:pt x="1212480" y="663671"/>
                </a:lnTo>
                <a:lnTo>
                  <a:pt x="1212480" y="663672"/>
                </a:lnTo>
                <a:lnTo>
                  <a:pt x="1212480" y="663672"/>
                </a:lnTo>
                <a:cubicBezTo>
                  <a:pt x="1214188" y="666601"/>
                  <a:pt x="1217849" y="667333"/>
                  <a:pt x="1222243" y="666601"/>
                </a:cubicBezTo>
                <a:cubicBezTo>
                  <a:pt x="1221755" y="664160"/>
                  <a:pt x="1219558" y="663428"/>
                  <a:pt x="1218826" y="660987"/>
                </a:cubicBezTo>
                <a:close/>
                <a:moveTo>
                  <a:pt x="998904" y="660957"/>
                </a:moveTo>
                <a:lnTo>
                  <a:pt x="995436" y="663760"/>
                </a:lnTo>
                <a:lnTo>
                  <a:pt x="995610" y="664281"/>
                </a:lnTo>
                <a:lnTo>
                  <a:pt x="1001832" y="662207"/>
                </a:lnTo>
                <a:cubicBezTo>
                  <a:pt x="1001466" y="660132"/>
                  <a:pt x="1000246" y="660194"/>
                  <a:pt x="998904" y="660957"/>
                </a:cubicBezTo>
                <a:close/>
                <a:moveTo>
                  <a:pt x="966348" y="660896"/>
                </a:moveTo>
                <a:cubicBezTo>
                  <a:pt x="965464" y="661353"/>
                  <a:pt x="964976" y="662207"/>
                  <a:pt x="965952" y="663184"/>
                </a:cubicBezTo>
                <a:cubicBezTo>
                  <a:pt x="967660" y="663184"/>
                  <a:pt x="968149" y="661719"/>
                  <a:pt x="969125" y="660987"/>
                </a:cubicBezTo>
                <a:cubicBezTo>
                  <a:pt x="968515" y="660377"/>
                  <a:pt x="967233" y="660438"/>
                  <a:pt x="966348" y="660896"/>
                </a:cubicBezTo>
                <a:close/>
                <a:moveTo>
                  <a:pt x="939132" y="660821"/>
                </a:moveTo>
                <a:lnTo>
                  <a:pt x="938859" y="661230"/>
                </a:lnTo>
                <a:lnTo>
                  <a:pt x="938614" y="661230"/>
                </a:lnTo>
                <a:lnTo>
                  <a:pt x="938614" y="662696"/>
                </a:lnTo>
                <a:cubicBezTo>
                  <a:pt x="938126" y="661719"/>
                  <a:pt x="939346" y="661719"/>
                  <a:pt x="940079" y="661719"/>
                </a:cubicBezTo>
                <a:lnTo>
                  <a:pt x="940323" y="661474"/>
                </a:lnTo>
                <a:lnTo>
                  <a:pt x="940516" y="661216"/>
                </a:lnTo>
                <a:close/>
                <a:moveTo>
                  <a:pt x="770865" y="660803"/>
                </a:moveTo>
                <a:lnTo>
                  <a:pt x="769707" y="661962"/>
                </a:lnTo>
                <a:lnTo>
                  <a:pt x="769706" y="661963"/>
                </a:lnTo>
                <a:lnTo>
                  <a:pt x="769706" y="662206"/>
                </a:lnTo>
                <a:lnTo>
                  <a:pt x="770039" y="662539"/>
                </a:lnTo>
                <a:lnTo>
                  <a:pt x="770926" y="660987"/>
                </a:lnTo>
                <a:close/>
                <a:moveTo>
                  <a:pt x="945205" y="660499"/>
                </a:moveTo>
                <a:lnTo>
                  <a:pt x="944960" y="661231"/>
                </a:lnTo>
                <a:lnTo>
                  <a:pt x="942032" y="661719"/>
                </a:lnTo>
                <a:lnTo>
                  <a:pt x="941543" y="662695"/>
                </a:lnTo>
                <a:lnTo>
                  <a:pt x="941543" y="662695"/>
                </a:lnTo>
                <a:lnTo>
                  <a:pt x="942275" y="663428"/>
                </a:lnTo>
                <a:lnTo>
                  <a:pt x="942275" y="663916"/>
                </a:lnTo>
                <a:lnTo>
                  <a:pt x="942520" y="663426"/>
                </a:lnTo>
                <a:lnTo>
                  <a:pt x="943008" y="663182"/>
                </a:lnTo>
                <a:lnTo>
                  <a:pt x="943989" y="662937"/>
                </a:lnTo>
                <a:lnTo>
                  <a:pt x="945449" y="661963"/>
                </a:lnTo>
                <a:lnTo>
                  <a:pt x="945936" y="662207"/>
                </a:lnTo>
                <a:lnTo>
                  <a:pt x="946147" y="662102"/>
                </a:lnTo>
                <a:lnTo>
                  <a:pt x="945937" y="661962"/>
                </a:lnTo>
                <a:lnTo>
                  <a:pt x="945206" y="660499"/>
                </a:lnTo>
                <a:close/>
                <a:moveTo>
                  <a:pt x="870026" y="660499"/>
                </a:moveTo>
                <a:cubicBezTo>
                  <a:pt x="869782" y="661475"/>
                  <a:pt x="868805" y="661719"/>
                  <a:pt x="869293" y="663672"/>
                </a:cubicBezTo>
                <a:lnTo>
                  <a:pt x="871034" y="663237"/>
                </a:lnTo>
                <a:lnTo>
                  <a:pt x="871129" y="662664"/>
                </a:lnTo>
                <a:lnTo>
                  <a:pt x="871002" y="662696"/>
                </a:lnTo>
                <a:cubicBezTo>
                  <a:pt x="871246" y="661719"/>
                  <a:pt x="871002" y="660743"/>
                  <a:pt x="870026" y="660499"/>
                </a:cubicBezTo>
                <a:close/>
                <a:moveTo>
                  <a:pt x="892481" y="660255"/>
                </a:moveTo>
                <a:cubicBezTo>
                  <a:pt x="889553" y="663428"/>
                  <a:pt x="895655" y="664648"/>
                  <a:pt x="898340" y="665625"/>
                </a:cubicBezTo>
                <a:lnTo>
                  <a:pt x="898550" y="664367"/>
                </a:lnTo>
                <a:lnTo>
                  <a:pt x="897120" y="662938"/>
                </a:lnTo>
                <a:lnTo>
                  <a:pt x="897120" y="662574"/>
                </a:lnTo>
                <a:close/>
                <a:moveTo>
                  <a:pt x="845129" y="660011"/>
                </a:moveTo>
                <a:lnTo>
                  <a:pt x="839763" y="660477"/>
                </a:lnTo>
                <a:lnTo>
                  <a:pt x="839759" y="660498"/>
                </a:lnTo>
                <a:lnTo>
                  <a:pt x="838551" y="661016"/>
                </a:lnTo>
                <a:lnTo>
                  <a:pt x="840491" y="665869"/>
                </a:lnTo>
                <a:cubicBezTo>
                  <a:pt x="840979" y="665869"/>
                  <a:pt x="841223" y="665869"/>
                  <a:pt x="841467" y="665869"/>
                </a:cubicBezTo>
                <a:lnTo>
                  <a:pt x="841712" y="666114"/>
                </a:lnTo>
                <a:lnTo>
                  <a:pt x="841712" y="665867"/>
                </a:lnTo>
                <a:lnTo>
                  <a:pt x="841894" y="665686"/>
                </a:lnTo>
                <a:lnTo>
                  <a:pt x="841711" y="665625"/>
                </a:lnTo>
                <a:cubicBezTo>
                  <a:pt x="842444" y="663428"/>
                  <a:pt x="845373" y="663428"/>
                  <a:pt x="845129" y="660011"/>
                </a:cubicBezTo>
                <a:close/>
                <a:moveTo>
                  <a:pt x="1237132" y="659767"/>
                </a:moveTo>
                <a:cubicBezTo>
                  <a:pt x="1234935" y="658790"/>
                  <a:pt x="1232006" y="657814"/>
                  <a:pt x="1231274" y="660011"/>
                </a:cubicBezTo>
                <a:cubicBezTo>
                  <a:pt x="1233471" y="662452"/>
                  <a:pt x="1236888" y="663916"/>
                  <a:pt x="1236156" y="667333"/>
                </a:cubicBezTo>
                <a:cubicBezTo>
                  <a:pt x="1237376" y="667333"/>
                  <a:pt x="1239085" y="667333"/>
                  <a:pt x="1240061" y="667333"/>
                </a:cubicBezTo>
                <a:cubicBezTo>
                  <a:pt x="1240061" y="667089"/>
                  <a:pt x="1240061" y="666845"/>
                  <a:pt x="1240061" y="666601"/>
                </a:cubicBezTo>
                <a:lnTo>
                  <a:pt x="1240333" y="666655"/>
                </a:lnTo>
                <a:lnTo>
                  <a:pt x="1240305" y="666600"/>
                </a:lnTo>
                <a:lnTo>
                  <a:pt x="1239817" y="666356"/>
                </a:lnTo>
                <a:lnTo>
                  <a:pt x="1239817" y="665869"/>
                </a:lnTo>
                <a:cubicBezTo>
                  <a:pt x="1238109" y="664648"/>
                  <a:pt x="1237621" y="661719"/>
                  <a:pt x="1237132" y="659767"/>
                </a:cubicBezTo>
                <a:close/>
                <a:moveTo>
                  <a:pt x="875884" y="659767"/>
                </a:moveTo>
                <a:cubicBezTo>
                  <a:pt x="876372" y="660011"/>
                  <a:pt x="876128" y="660743"/>
                  <a:pt x="876372" y="661475"/>
                </a:cubicBezTo>
                <a:lnTo>
                  <a:pt x="876258" y="661446"/>
                </a:lnTo>
                <a:lnTo>
                  <a:pt x="876602" y="662020"/>
                </a:lnTo>
                <a:lnTo>
                  <a:pt x="878325" y="662452"/>
                </a:lnTo>
                <a:cubicBezTo>
                  <a:pt x="878813" y="660499"/>
                  <a:pt x="876128" y="658790"/>
                  <a:pt x="875884" y="659767"/>
                </a:cubicBezTo>
                <a:close/>
                <a:moveTo>
                  <a:pt x="1097514" y="659278"/>
                </a:moveTo>
                <a:cubicBezTo>
                  <a:pt x="1097759" y="665381"/>
                  <a:pt x="1109231" y="662452"/>
                  <a:pt x="1112160" y="660011"/>
                </a:cubicBezTo>
                <a:cubicBezTo>
                  <a:pt x="1106546" y="660987"/>
                  <a:pt x="1104593" y="658790"/>
                  <a:pt x="1097514" y="659278"/>
                </a:cubicBezTo>
                <a:close/>
                <a:moveTo>
                  <a:pt x="982550" y="659278"/>
                </a:moveTo>
                <a:cubicBezTo>
                  <a:pt x="983282" y="660743"/>
                  <a:pt x="984258" y="662452"/>
                  <a:pt x="986455" y="662696"/>
                </a:cubicBezTo>
                <a:cubicBezTo>
                  <a:pt x="988164" y="661475"/>
                  <a:pt x="991825" y="662207"/>
                  <a:pt x="992801" y="659767"/>
                </a:cubicBezTo>
                <a:cubicBezTo>
                  <a:pt x="988896" y="660987"/>
                  <a:pt x="987431" y="658302"/>
                  <a:pt x="982550" y="659278"/>
                </a:cubicBezTo>
                <a:close/>
                <a:moveTo>
                  <a:pt x="1064319" y="659034"/>
                </a:moveTo>
                <a:cubicBezTo>
                  <a:pt x="1065051" y="660743"/>
                  <a:pt x="1064563" y="662940"/>
                  <a:pt x="1067004" y="662696"/>
                </a:cubicBezTo>
                <a:lnTo>
                  <a:pt x="1066937" y="662897"/>
                </a:lnTo>
                <a:lnTo>
                  <a:pt x="1067980" y="662450"/>
                </a:lnTo>
                <a:lnTo>
                  <a:pt x="1067980" y="661963"/>
                </a:lnTo>
                <a:cubicBezTo>
                  <a:pt x="1067736" y="660987"/>
                  <a:pt x="1067248" y="659767"/>
                  <a:pt x="1067004" y="659034"/>
                </a:cubicBezTo>
                <a:cubicBezTo>
                  <a:pt x="1066027" y="659034"/>
                  <a:pt x="1065051" y="659034"/>
                  <a:pt x="1064319" y="659034"/>
                </a:cubicBezTo>
                <a:close/>
                <a:moveTo>
                  <a:pt x="704291" y="659034"/>
                </a:moveTo>
                <a:cubicBezTo>
                  <a:pt x="704291" y="659278"/>
                  <a:pt x="703803" y="659523"/>
                  <a:pt x="703803" y="659767"/>
                </a:cubicBezTo>
                <a:lnTo>
                  <a:pt x="703492" y="659870"/>
                </a:lnTo>
                <a:lnTo>
                  <a:pt x="704047" y="660009"/>
                </a:lnTo>
                <a:lnTo>
                  <a:pt x="705179" y="660235"/>
                </a:lnTo>
                <a:lnTo>
                  <a:pt x="705023" y="659767"/>
                </a:lnTo>
                <a:cubicBezTo>
                  <a:pt x="705755" y="659767"/>
                  <a:pt x="705023" y="659034"/>
                  <a:pt x="704291" y="659034"/>
                </a:cubicBezTo>
                <a:close/>
                <a:moveTo>
                  <a:pt x="1180902" y="658817"/>
                </a:moveTo>
                <a:lnTo>
                  <a:pt x="1177087" y="660010"/>
                </a:lnTo>
                <a:lnTo>
                  <a:pt x="1172844" y="662020"/>
                </a:lnTo>
                <a:lnTo>
                  <a:pt x="1173182" y="662696"/>
                </a:lnTo>
                <a:cubicBezTo>
                  <a:pt x="1177087" y="661963"/>
                  <a:pt x="1181236" y="661719"/>
                  <a:pt x="1185874" y="661719"/>
                </a:cubicBezTo>
                <a:cubicBezTo>
                  <a:pt x="1185874" y="658790"/>
                  <a:pt x="1182701" y="657326"/>
                  <a:pt x="1180748" y="659278"/>
                </a:cubicBezTo>
                <a:close/>
                <a:moveTo>
                  <a:pt x="803390" y="658790"/>
                </a:moveTo>
                <a:lnTo>
                  <a:pt x="802414" y="660010"/>
                </a:lnTo>
                <a:cubicBezTo>
                  <a:pt x="801682" y="660742"/>
                  <a:pt x="801194" y="661718"/>
                  <a:pt x="800706" y="662451"/>
                </a:cubicBezTo>
                <a:lnTo>
                  <a:pt x="800217" y="662939"/>
                </a:lnTo>
                <a:lnTo>
                  <a:pt x="800217" y="662940"/>
                </a:lnTo>
                <a:cubicBezTo>
                  <a:pt x="800217" y="663184"/>
                  <a:pt x="800217" y="663184"/>
                  <a:pt x="800217" y="663428"/>
                </a:cubicBezTo>
                <a:cubicBezTo>
                  <a:pt x="804854" y="669042"/>
                  <a:pt x="809736" y="674900"/>
                  <a:pt x="815594" y="679782"/>
                </a:cubicBezTo>
                <a:lnTo>
                  <a:pt x="815624" y="679826"/>
                </a:lnTo>
                <a:lnTo>
                  <a:pt x="816815" y="678805"/>
                </a:lnTo>
                <a:lnTo>
                  <a:pt x="817791" y="677340"/>
                </a:lnTo>
                <a:lnTo>
                  <a:pt x="817828" y="677331"/>
                </a:lnTo>
                <a:lnTo>
                  <a:pt x="818035" y="675876"/>
                </a:lnTo>
                <a:close/>
                <a:moveTo>
                  <a:pt x="768974" y="658546"/>
                </a:moveTo>
                <a:cubicBezTo>
                  <a:pt x="769462" y="660499"/>
                  <a:pt x="767265" y="659278"/>
                  <a:pt x="766777" y="660499"/>
                </a:cubicBezTo>
                <a:lnTo>
                  <a:pt x="766598" y="660767"/>
                </a:lnTo>
                <a:lnTo>
                  <a:pt x="767070" y="660957"/>
                </a:lnTo>
                <a:lnTo>
                  <a:pt x="768730" y="660009"/>
                </a:lnTo>
                <a:lnTo>
                  <a:pt x="769136" y="660822"/>
                </a:lnTo>
                <a:lnTo>
                  <a:pt x="769787" y="660173"/>
                </a:lnTo>
                <a:close/>
                <a:moveTo>
                  <a:pt x="1139777" y="658440"/>
                </a:moveTo>
                <a:lnTo>
                  <a:pt x="1139742" y="658546"/>
                </a:lnTo>
                <a:cubicBezTo>
                  <a:pt x="1137301" y="657570"/>
                  <a:pt x="1134616" y="659767"/>
                  <a:pt x="1130710" y="659034"/>
                </a:cubicBezTo>
                <a:cubicBezTo>
                  <a:pt x="1131199" y="660376"/>
                  <a:pt x="1133091" y="661048"/>
                  <a:pt x="1135257" y="661292"/>
                </a:cubicBezTo>
                <a:lnTo>
                  <a:pt x="1141296" y="660994"/>
                </a:lnTo>
                <a:lnTo>
                  <a:pt x="1140474" y="660009"/>
                </a:lnTo>
                <a:close/>
                <a:moveTo>
                  <a:pt x="1035488" y="658386"/>
                </a:moveTo>
                <a:lnTo>
                  <a:pt x="1034864" y="658491"/>
                </a:lnTo>
                <a:lnTo>
                  <a:pt x="1035029" y="658546"/>
                </a:lnTo>
                <a:lnTo>
                  <a:pt x="1035373" y="658731"/>
                </a:lnTo>
                <a:lnTo>
                  <a:pt x="1035272" y="659034"/>
                </a:lnTo>
                <a:lnTo>
                  <a:pt x="1036587" y="659385"/>
                </a:lnTo>
                <a:lnTo>
                  <a:pt x="1041375" y="661963"/>
                </a:lnTo>
                <a:lnTo>
                  <a:pt x="1041375" y="661474"/>
                </a:lnTo>
                <a:lnTo>
                  <a:pt x="1040155" y="660498"/>
                </a:lnTo>
                <a:lnTo>
                  <a:pt x="1039379" y="659566"/>
                </a:lnTo>
                <a:lnTo>
                  <a:pt x="1038934" y="660011"/>
                </a:lnTo>
                <a:lnTo>
                  <a:pt x="1036587" y="659385"/>
                </a:lnTo>
                <a:lnTo>
                  <a:pt x="1035373" y="658731"/>
                </a:lnTo>
                <a:close/>
                <a:moveTo>
                  <a:pt x="1049352" y="658324"/>
                </a:moveTo>
                <a:lnTo>
                  <a:pt x="1047721" y="658790"/>
                </a:lnTo>
                <a:lnTo>
                  <a:pt x="1047697" y="658718"/>
                </a:lnTo>
                <a:lnTo>
                  <a:pt x="1044548" y="661474"/>
                </a:lnTo>
                <a:lnTo>
                  <a:pt x="1043814" y="661718"/>
                </a:lnTo>
                <a:lnTo>
                  <a:pt x="1043815" y="661719"/>
                </a:lnTo>
                <a:lnTo>
                  <a:pt x="1050525" y="660042"/>
                </a:lnTo>
                <a:lnTo>
                  <a:pt x="1049918" y="659033"/>
                </a:lnTo>
                <a:close/>
                <a:moveTo>
                  <a:pt x="780446" y="658302"/>
                </a:moveTo>
                <a:cubicBezTo>
                  <a:pt x="780202" y="659034"/>
                  <a:pt x="780446" y="660011"/>
                  <a:pt x="781178" y="660011"/>
                </a:cubicBezTo>
                <a:cubicBezTo>
                  <a:pt x="781178" y="659034"/>
                  <a:pt x="782887" y="659523"/>
                  <a:pt x="782887" y="658790"/>
                </a:cubicBezTo>
                <a:cubicBezTo>
                  <a:pt x="782398" y="658302"/>
                  <a:pt x="781422" y="658058"/>
                  <a:pt x="780446" y="658302"/>
                </a:cubicBezTo>
                <a:close/>
                <a:moveTo>
                  <a:pt x="834985" y="658116"/>
                </a:moveTo>
                <a:lnTo>
                  <a:pt x="834921" y="658374"/>
                </a:lnTo>
                <a:lnTo>
                  <a:pt x="835934" y="658627"/>
                </a:lnTo>
                <a:lnTo>
                  <a:pt x="837765" y="659613"/>
                </a:lnTo>
                <a:lnTo>
                  <a:pt x="838294" y="659217"/>
                </a:lnTo>
                <a:lnTo>
                  <a:pt x="835934" y="658627"/>
                </a:lnTo>
                <a:close/>
                <a:moveTo>
                  <a:pt x="927948" y="658114"/>
                </a:moveTo>
                <a:lnTo>
                  <a:pt x="926654" y="658545"/>
                </a:lnTo>
                <a:lnTo>
                  <a:pt x="926410" y="658789"/>
                </a:lnTo>
                <a:lnTo>
                  <a:pt x="926228" y="658667"/>
                </a:lnTo>
                <a:lnTo>
                  <a:pt x="922748" y="660987"/>
                </a:lnTo>
                <a:cubicBezTo>
                  <a:pt x="922992" y="661719"/>
                  <a:pt x="923725" y="661963"/>
                  <a:pt x="924945" y="661963"/>
                </a:cubicBezTo>
                <a:lnTo>
                  <a:pt x="924819" y="662848"/>
                </a:lnTo>
                <a:lnTo>
                  <a:pt x="928363" y="661962"/>
                </a:lnTo>
                <a:lnTo>
                  <a:pt x="931911" y="661074"/>
                </a:lnTo>
                <a:lnTo>
                  <a:pt x="931780" y="660987"/>
                </a:lnTo>
                <a:close/>
                <a:moveTo>
                  <a:pt x="885647" y="658058"/>
                </a:moveTo>
                <a:cubicBezTo>
                  <a:pt x="885403" y="660255"/>
                  <a:pt x="882718" y="660255"/>
                  <a:pt x="883206" y="663184"/>
                </a:cubicBezTo>
                <a:cubicBezTo>
                  <a:pt x="885891" y="662940"/>
                  <a:pt x="889553" y="659034"/>
                  <a:pt x="885647" y="658058"/>
                </a:cubicBezTo>
                <a:close/>
                <a:moveTo>
                  <a:pt x="718936" y="658058"/>
                </a:moveTo>
                <a:cubicBezTo>
                  <a:pt x="718936" y="658546"/>
                  <a:pt x="718448" y="658546"/>
                  <a:pt x="718448" y="659034"/>
                </a:cubicBezTo>
                <a:cubicBezTo>
                  <a:pt x="719180" y="658790"/>
                  <a:pt x="720400" y="659034"/>
                  <a:pt x="719912" y="658058"/>
                </a:cubicBezTo>
                <a:cubicBezTo>
                  <a:pt x="719668" y="658058"/>
                  <a:pt x="719180" y="658058"/>
                  <a:pt x="718936" y="658058"/>
                </a:cubicBezTo>
                <a:close/>
                <a:moveTo>
                  <a:pt x="1071262" y="657853"/>
                </a:moveTo>
                <a:lnTo>
                  <a:pt x="1069688" y="658302"/>
                </a:lnTo>
                <a:cubicBezTo>
                  <a:pt x="1071641" y="660987"/>
                  <a:pt x="1073350" y="663916"/>
                  <a:pt x="1075791" y="665625"/>
                </a:cubicBezTo>
                <a:cubicBezTo>
                  <a:pt x="1081161" y="666357"/>
                  <a:pt x="1089216" y="667577"/>
                  <a:pt x="1094342" y="664648"/>
                </a:cubicBezTo>
                <a:cubicBezTo>
                  <a:pt x="1093365" y="661475"/>
                  <a:pt x="1090924" y="659523"/>
                  <a:pt x="1087995" y="658546"/>
                </a:cubicBezTo>
                <a:lnTo>
                  <a:pt x="1088052" y="658318"/>
                </a:lnTo>
                <a:lnTo>
                  <a:pt x="1082137" y="658545"/>
                </a:lnTo>
                <a:cubicBezTo>
                  <a:pt x="1080428" y="658545"/>
                  <a:pt x="1078720" y="658545"/>
                  <a:pt x="1077255" y="658545"/>
                </a:cubicBezTo>
                <a:close/>
                <a:moveTo>
                  <a:pt x="1028926" y="657814"/>
                </a:moveTo>
                <a:cubicBezTo>
                  <a:pt x="1027706" y="657814"/>
                  <a:pt x="1027217" y="658058"/>
                  <a:pt x="1026729" y="659034"/>
                </a:cubicBezTo>
                <a:cubicBezTo>
                  <a:pt x="1027462" y="659034"/>
                  <a:pt x="1027706" y="659523"/>
                  <a:pt x="1028926" y="659523"/>
                </a:cubicBezTo>
                <a:cubicBezTo>
                  <a:pt x="1028926" y="659034"/>
                  <a:pt x="1028926" y="658546"/>
                  <a:pt x="1028926" y="657814"/>
                </a:cubicBezTo>
                <a:close/>
                <a:moveTo>
                  <a:pt x="956676" y="657814"/>
                </a:moveTo>
                <a:cubicBezTo>
                  <a:pt x="953748" y="656594"/>
                  <a:pt x="951307" y="658546"/>
                  <a:pt x="947889" y="658790"/>
                </a:cubicBezTo>
                <a:lnTo>
                  <a:pt x="947889" y="658789"/>
                </a:lnTo>
                <a:lnTo>
                  <a:pt x="947158" y="659033"/>
                </a:lnTo>
                <a:lnTo>
                  <a:pt x="946914" y="659521"/>
                </a:lnTo>
                <a:lnTo>
                  <a:pt x="946816" y="659423"/>
                </a:lnTo>
                <a:lnTo>
                  <a:pt x="946286" y="660218"/>
                </a:lnTo>
                <a:lnTo>
                  <a:pt x="946425" y="660253"/>
                </a:lnTo>
                <a:lnTo>
                  <a:pt x="947158" y="661474"/>
                </a:lnTo>
                <a:lnTo>
                  <a:pt x="947105" y="661688"/>
                </a:lnTo>
                <a:close/>
                <a:moveTo>
                  <a:pt x="943252" y="657814"/>
                </a:moveTo>
                <a:lnTo>
                  <a:pt x="945975" y="658494"/>
                </a:lnTo>
                <a:lnTo>
                  <a:pt x="946473" y="657830"/>
                </a:lnTo>
                <a:lnTo>
                  <a:pt x="946425" y="657814"/>
                </a:lnTo>
                <a:cubicBezTo>
                  <a:pt x="945449" y="656349"/>
                  <a:pt x="943740" y="656349"/>
                  <a:pt x="943252" y="657814"/>
                </a:cubicBezTo>
                <a:close/>
                <a:moveTo>
                  <a:pt x="895167" y="657814"/>
                </a:moveTo>
                <a:cubicBezTo>
                  <a:pt x="895167" y="659767"/>
                  <a:pt x="897363" y="659767"/>
                  <a:pt x="897852" y="661475"/>
                </a:cubicBezTo>
                <a:lnTo>
                  <a:pt x="897669" y="662023"/>
                </a:lnTo>
                <a:lnTo>
                  <a:pt x="897852" y="661962"/>
                </a:lnTo>
                <a:lnTo>
                  <a:pt x="899629" y="663935"/>
                </a:lnTo>
                <a:lnTo>
                  <a:pt x="899804" y="663672"/>
                </a:lnTo>
                <a:cubicBezTo>
                  <a:pt x="901269" y="664892"/>
                  <a:pt x="901757" y="666601"/>
                  <a:pt x="904686" y="666357"/>
                </a:cubicBezTo>
                <a:cubicBezTo>
                  <a:pt x="902489" y="662207"/>
                  <a:pt x="900293" y="658790"/>
                  <a:pt x="895167" y="657814"/>
                </a:cubicBezTo>
                <a:close/>
                <a:moveTo>
                  <a:pt x="963511" y="657570"/>
                </a:moveTo>
                <a:cubicBezTo>
                  <a:pt x="963511" y="658058"/>
                  <a:pt x="963511" y="658546"/>
                  <a:pt x="963511" y="659034"/>
                </a:cubicBezTo>
                <a:cubicBezTo>
                  <a:pt x="964975" y="658790"/>
                  <a:pt x="965219" y="658058"/>
                  <a:pt x="965952" y="657570"/>
                </a:cubicBezTo>
                <a:cubicBezTo>
                  <a:pt x="965219" y="656349"/>
                  <a:pt x="965219" y="657814"/>
                  <a:pt x="963511" y="657570"/>
                </a:cubicBezTo>
                <a:close/>
                <a:moveTo>
                  <a:pt x="761163" y="657326"/>
                </a:moveTo>
                <a:cubicBezTo>
                  <a:pt x="758966" y="659278"/>
                  <a:pt x="760431" y="660499"/>
                  <a:pt x="760431" y="663428"/>
                </a:cubicBezTo>
                <a:cubicBezTo>
                  <a:pt x="757990" y="664160"/>
                  <a:pt x="757258" y="666113"/>
                  <a:pt x="754328" y="666357"/>
                </a:cubicBezTo>
                <a:cubicBezTo>
                  <a:pt x="752620" y="667089"/>
                  <a:pt x="754084" y="664648"/>
                  <a:pt x="752132" y="665625"/>
                </a:cubicBezTo>
                <a:cubicBezTo>
                  <a:pt x="751156" y="666357"/>
                  <a:pt x="750911" y="666601"/>
                  <a:pt x="749203" y="666357"/>
                </a:cubicBezTo>
                <a:cubicBezTo>
                  <a:pt x="747006" y="664892"/>
                  <a:pt x="744809" y="663672"/>
                  <a:pt x="742368" y="662452"/>
                </a:cubicBezTo>
                <a:cubicBezTo>
                  <a:pt x="732360" y="658546"/>
                  <a:pt x="717715" y="659767"/>
                  <a:pt x="708196" y="664648"/>
                </a:cubicBezTo>
                <a:lnTo>
                  <a:pt x="704991" y="661230"/>
                </a:lnTo>
                <a:lnTo>
                  <a:pt x="704779" y="661230"/>
                </a:lnTo>
                <a:lnTo>
                  <a:pt x="703558" y="660985"/>
                </a:lnTo>
                <a:lnTo>
                  <a:pt x="703070" y="660822"/>
                </a:lnTo>
                <a:lnTo>
                  <a:pt x="703070" y="660987"/>
                </a:lnTo>
                <a:cubicBezTo>
                  <a:pt x="701606" y="660987"/>
                  <a:pt x="700385" y="658546"/>
                  <a:pt x="700873" y="660499"/>
                </a:cubicBezTo>
                <a:cubicBezTo>
                  <a:pt x="701362" y="660499"/>
                  <a:pt x="701118" y="664404"/>
                  <a:pt x="700141" y="664892"/>
                </a:cubicBezTo>
                <a:cubicBezTo>
                  <a:pt x="696480" y="664892"/>
                  <a:pt x="695504" y="662452"/>
                  <a:pt x="693307" y="660499"/>
                </a:cubicBezTo>
                <a:cubicBezTo>
                  <a:pt x="691110" y="661719"/>
                  <a:pt x="688669" y="663672"/>
                  <a:pt x="685984" y="665869"/>
                </a:cubicBezTo>
                <a:cubicBezTo>
                  <a:pt x="684031" y="667577"/>
                  <a:pt x="680370" y="669774"/>
                  <a:pt x="679882" y="672215"/>
                </a:cubicBezTo>
                <a:cubicBezTo>
                  <a:pt x="679394" y="675388"/>
                  <a:pt x="682567" y="679538"/>
                  <a:pt x="682079" y="682711"/>
                </a:cubicBezTo>
                <a:cubicBezTo>
                  <a:pt x="682079" y="683199"/>
                  <a:pt x="681102" y="684908"/>
                  <a:pt x="680370" y="685884"/>
                </a:cubicBezTo>
                <a:cubicBezTo>
                  <a:pt x="678418" y="690033"/>
                  <a:pt x="675244" y="692474"/>
                  <a:pt x="672559" y="696624"/>
                </a:cubicBezTo>
                <a:cubicBezTo>
                  <a:pt x="671827" y="698088"/>
                  <a:pt x="671339" y="700041"/>
                  <a:pt x="670607" y="701506"/>
                </a:cubicBezTo>
                <a:cubicBezTo>
                  <a:pt x="668898" y="703946"/>
                  <a:pt x="667922" y="704435"/>
                  <a:pt x="667922" y="708340"/>
                </a:cubicBezTo>
                <a:cubicBezTo>
                  <a:pt x="666701" y="710049"/>
                  <a:pt x="665481" y="711757"/>
                  <a:pt x="663284" y="712489"/>
                </a:cubicBezTo>
                <a:cubicBezTo>
                  <a:pt x="662064" y="719568"/>
                  <a:pt x="663284" y="727867"/>
                  <a:pt x="664016" y="735678"/>
                </a:cubicBezTo>
                <a:cubicBezTo>
                  <a:pt x="666457" y="736898"/>
                  <a:pt x="667434" y="734701"/>
                  <a:pt x="670119" y="734945"/>
                </a:cubicBezTo>
                <a:cubicBezTo>
                  <a:pt x="670119" y="737630"/>
                  <a:pt x="672803" y="737874"/>
                  <a:pt x="674512" y="739339"/>
                </a:cubicBezTo>
                <a:cubicBezTo>
                  <a:pt x="675733" y="741536"/>
                  <a:pt x="676221" y="743733"/>
                  <a:pt x="676709" y="746662"/>
                </a:cubicBezTo>
                <a:lnTo>
                  <a:pt x="676640" y="746765"/>
                </a:lnTo>
                <a:lnTo>
                  <a:pt x="677197" y="746904"/>
                </a:lnTo>
                <a:lnTo>
                  <a:pt x="677930" y="749345"/>
                </a:lnTo>
                <a:lnTo>
                  <a:pt x="677707" y="749568"/>
                </a:lnTo>
                <a:lnTo>
                  <a:pt x="686228" y="764480"/>
                </a:lnTo>
                <a:cubicBezTo>
                  <a:pt x="684031" y="768874"/>
                  <a:pt x="684276" y="770582"/>
                  <a:pt x="687937" y="775464"/>
                </a:cubicBezTo>
                <a:cubicBezTo>
                  <a:pt x="688669" y="776440"/>
                  <a:pt x="689402" y="778881"/>
                  <a:pt x="690622" y="779613"/>
                </a:cubicBezTo>
                <a:cubicBezTo>
                  <a:pt x="691842" y="780834"/>
                  <a:pt x="694039" y="781322"/>
                  <a:pt x="695260" y="782298"/>
                </a:cubicBezTo>
                <a:cubicBezTo>
                  <a:pt x="697701" y="784251"/>
                  <a:pt x="700141" y="789865"/>
                  <a:pt x="705755" y="788645"/>
                </a:cubicBezTo>
                <a:cubicBezTo>
                  <a:pt x="708196" y="787912"/>
                  <a:pt x="708196" y="784739"/>
                  <a:pt x="710393" y="784251"/>
                </a:cubicBezTo>
                <a:cubicBezTo>
                  <a:pt x="717227" y="783519"/>
                  <a:pt x="722841" y="788889"/>
                  <a:pt x="730164" y="790841"/>
                </a:cubicBezTo>
                <a:cubicBezTo>
                  <a:pt x="730896" y="790841"/>
                  <a:pt x="732605" y="791085"/>
                  <a:pt x="734557" y="791330"/>
                </a:cubicBezTo>
                <a:cubicBezTo>
                  <a:pt x="737487" y="791818"/>
                  <a:pt x="740172" y="791818"/>
                  <a:pt x="743833" y="791330"/>
                </a:cubicBezTo>
                <a:cubicBezTo>
                  <a:pt x="744077" y="791818"/>
                  <a:pt x="744565" y="791818"/>
                  <a:pt x="744809" y="791818"/>
                </a:cubicBezTo>
                <a:cubicBezTo>
                  <a:pt x="746030" y="792794"/>
                  <a:pt x="745297" y="795723"/>
                  <a:pt x="746518" y="797188"/>
                </a:cubicBezTo>
                <a:cubicBezTo>
                  <a:pt x="748959" y="794991"/>
                  <a:pt x="751887" y="799628"/>
                  <a:pt x="756525" y="799628"/>
                </a:cubicBezTo>
                <a:cubicBezTo>
                  <a:pt x="759454" y="799140"/>
                  <a:pt x="764092" y="795723"/>
                  <a:pt x="767509" y="794503"/>
                </a:cubicBezTo>
                <a:cubicBezTo>
                  <a:pt x="774344" y="791818"/>
                  <a:pt x="779713" y="793038"/>
                  <a:pt x="777028" y="784251"/>
                </a:cubicBezTo>
                <a:cubicBezTo>
                  <a:pt x="783619" y="778149"/>
                  <a:pt x="787525" y="769606"/>
                  <a:pt x="793382" y="762771"/>
                </a:cubicBezTo>
                <a:cubicBezTo>
                  <a:pt x="797532" y="762039"/>
                  <a:pt x="804854" y="763259"/>
                  <a:pt x="808272" y="759354"/>
                </a:cubicBezTo>
                <a:cubicBezTo>
                  <a:pt x="808272" y="747394"/>
                  <a:pt x="808516" y="739339"/>
                  <a:pt x="808760" y="730064"/>
                </a:cubicBezTo>
                <a:cubicBezTo>
                  <a:pt x="805098" y="729575"/>
                  <a:pt x="800705" y="730552"/>
                  <a:pt x="796555" y="729575"/>
                </a:cubicBezTo>
                <a:cubicBezTo>
                  <a:pt x="796311" y="727867"/>
                  <a:pt x="797288" y="727135"/>
                  <a:pt x="797288" y="725914"/>
                </a:cubicBezTo>
                <a:cubicBezTo>
                  <a:pt x="795335" y="722253"/>
                  <a:pt x="792650" y="716639"/>
                  <a:pt x="792650" y="712001"/>
                </a:cubicBezTo>
                <a:cubicBezTo>
                  <a:pt x="788745" y="710781"/>
                  <a:pt x="788745" y="705167"/>
                  <a:pt x="787036" y="702238"/>
                </a:cubicBezTo>
                <a:cubicBezTo>
                  <a:pt x="788012" y="699797"/>
                  <a:pt x="789233" y="697600"/>
                  <a:pt x="788989" y="693695"/>
                </a:cubicBezTo>
                <a:cubicBezTo>
                  <a:pt x="791918" y="692474"/>
                  <a:pt x="793382" y="689545"/>
                  <a:pt x="792894" y="684663"/>
                </a:cubicBezTo>
                <a:cubicBezTo>
                  <a:pt x="790697" y="682223"/>
                  <a:pt x="787525" y="680514"/>
                  <a:pt x="786792" y="676853"/>
                </a:cubicBezTo>
                <a:lnTo>
                  <a:pt x="769800" y="664647"/>
                </a:lnTo>
                <a:lnTo>
                  <a:pt x="769706" y="664647"/>
                </a:lnTo>
                <a:lnTo>
                  <a:pt x="768151" y="663286"/>
                </a:lnTo>
                <a:lnTo>
                  <a:pt x="767998" y="663670"/>
                </a:lnTo>
                <a:lnTo>
                  <a:pt x="766533" y="662694"/>
                </a:lnTo>
                <a:lnTo>
                  <a:pt x="766715" y="662511"/>
                </a:lnTo>
                <a:lnTo>
                  <a:pt x="765801" y="661963"/>
                </a:lnTo>
                <a:lnTo>
                  <a:pt x="765557" y="661718"/>
                </a:lnTo>
                <a:lnTo>
                  <a:pt x="765069" y="660742"/>
                </a:lnTo>
                <a:lnTo>
                  <a:pt x="765109" y="660734"/>
                </a:lnTo>
                <a:close/>
                <a:moveTo>
                  <a:pt x="1146332" y="657082"/>
                </a:moveTo>
                <a:lnTo>
                  <a:pt x="1140792" y="658045"/>
                </a:lnTo>
                <a:lnTo>
                  <a:pt x="1141451" y="659033"/>
                </a:lnTo>
                <a:lnTo>
                  <a:pt x="1142228" y="660783"/>
                </a:lnTo>
                <a:lnTo>
                  <a:pt x="1143891" y="662207"/>
                </a:lnTo>
                <a:lnTo>
                  <a:pt x="1150340" y="661729"/>
                </a:lnTo>
                <a:lnTo>
                  <a:pt x="1149261" y="660497"/>
                </a:lnTo>
                <a:lnTo>
                  <a:pt x="1147594" y="657995"/>
                </a:lnTo>
                <a:lnTo>
                  <a:pt x="1147552" y="658058"/>
                </a:lnTo>
                <a:cubicBezTo>
                  <a:pt x="1147064" y="657814"/>
                  <a:pt x="1146332" y="657570"/>
                  <a:pt x="1146332" y="657082"/>
                </a:cubicBezTo>
                <a:close/>
                <a:moveTo>
                  <a:pt x="1047233" y="656838"/>
                </a:moveTo>
                <a:cubicBezTo>
                  <a:pt x="1044792" y="655373"/>
                  <a:pt x="1043815" y="659034"/>
                  <a:pt x="1040398" y="658546"/>
                </a:cubicBezTo>
                <a:lnTo>
                  <a:pt x="1040398" y="658788"/>
                </a:lnTo>
                <a:lnTo>
                  <a:pt x="1041131" y="659522"/>
                </a:lnTo>
                <a:lnTo>
                  <a:pt x="1042293" y="660916"/>
                </a:lnTo>
                <a:lnTo>
                  <a:pt x="1042351" y="660743"/>
                </a:lnTo>
                <a:lnTo>
                  <a:pt x="1042351" y="660741"/>
                </a:lnTo>
                <a:cubicBezTo>
                  <a:pt x="1042839" y="660497"/>
                  <a:pt x="1043572" y="660253"/>
                  <a:pt x="1043816" y="660009"/>
                </a:cubicBezTo>
                <a:cubicBezTo>
                  <a:pt x="1045036" y="659277"/>
                  <a:pt x="1046257" y="658789"/>
                  <a:pt x="1046989" y="657324"/>
                </a:cubicBezTo>
                <a:lnTo>
                  <a:pt x="1047233" y="657263"/>
                </a:lnTo>
                <a:close/>
                <a:moveTo>
                  <a:pt x="848980" y="656394"/>
                </a:moveTo>
                <a:lnTo>
                  <a:pt x="847569" y="657570"/>
                </a:lnTo>
                <a:cubicBezTo>
                  <a:pt x="848302" y="658058"/>
                  <a:pt x="849766" y="658058"/>
                  <a:pt x="849766" y="657082"/>
                </a:cubicBezTo>
                <a:lnTo>
                  <a:pt x="849864" y="656789"/>
                </a:lnTo>
                <a:lnTo>
                  <a:pt x="849767" y="656837"/>
                </a:lnTo>
                <a:lnTo>
                  <a:pt x="849278" y="656593"/>
                </a:lnTo>
                <a:close/>
                <a:moveTo>
                  <a:pt x="1024533" y="656349"/>
                </a:moveTo>
                <a:cubicBezTo>
                  <a:pt x="1020627" y="655617"/>
                  <a:pt x="1021115" y="661231"/>
                  <a:pt x="1024045" y="660987"/>
                </a:cubicBezTo>
                <a:cubicBezTo>
                  <a:pt x="1025265" y="660255"/>
                  <a:pt x="1024533" y="658058"/>
                  <a:pt x="1024533" y="656349"/>
                </a:cubicBezTo>
                <a:close/>
                <a:moveTo>
                  <a:pt x="817059" y="656349"/>
                </a:moveTo>
                <a:cubicBezTo>
                  <a:pt x="816571" y="656349"/>
                  <a:pt x="816327" y="656838"/>
                  <a:pt x="816571" y="657570"/>
                </a:cubicBezTo>
                <a:cubicBezTo>
                  <a:pt x="819744" y="659767"/>
                  <a:pt x="823405" y="664648"/>
                  <a:pt x="828043" y="663672"/>
                </a:cubicBezTo>
                <a:cubicBezTo>
                  <a:pt x="826578" y="659034"/>
                  <a:pt x="821697" y="654397"/>
                  <a:pt x="817059" y="656349"/>
                </a:cubicBezTo>
                <a:close/>
                <a:moveTo>
                  <a:pt x="854859" y="656178"/>
                </a:moveTo>
                <a:lnTo>
                  <a:pt x="854893" y="656348"/>
                </a:lnTo>
                <a:lnTo>
                  <a:pt x="854405" y="656837"/>
                </a:lnTo>
                <a:lnTo>
                  <a:pt x="854258" y="656984"/>
                </a:lnTo>
                <a:lnTo>
                  <a:pt x="854648" y="657082"/>
                </a:lnTo>
                <a:cubicBezTo>
                  <a:pt x="854160" y="657570"/>
                  <a:pt x="853916" y="658058"/>
                  <a:pt x="854160" y="659278"/>
                </a:cubicBezTo>
                <a:cubicBezTo>
                  <a:pt x="856357" y="660743"/>
                  <a:pt x="858309" y="666601"/>
                  <a:pt x="862215" y="663428"/>
                </a:cubicBezTo>
                <a:cubicBezTo>
                  <a:pt x="860018" y="660987"/>
                  <a:pt x="858065" y="658302"/>
                  <a:pt x="855136" y="656594"/>
                </a:cubicBezTo>
                <a:close/>
                <a:moveTo>
                  <a:pt x="725669" y="656123"/>
                </a:moveTo>
                <a:lnTo>
                  <a:pt x="725575" y="656594"/>
                </a:lnTo>
                <a:lnTo>
                  <a:pt x="729432" y="656594"/>
                </a:lnTo>
                <a:close/>
                <a:moveTo>
                  <a:pt x="1050406" y="656105"/>
                </a:moveTo>
                <a:lnTo>
                  <a:pt x="1050406" y="657079"/>
                </a:lnTo>
                <a:lnTo>
                  <a:pt x="1050407" y="657080"/>
                </a:lnTo>
                <a:cubicBezTo>
                  <a:pt x="1050407" y="657324"/>
                  <a:pt x="1050651" y="657568"/>
                  <a:pt x="1050895" y="658057"/>
                </a:cubicBezTo>
                <a:lnTo>
                  <a:pt x="1051907" y="660080"/>
                </a:lnTo>
                <a:lnTo>
                  <a:pt x="1052115" y="660011"/>
                </a:lnTo>
                <a:cubicBezTo>
                  <a:pt x="1053823" y="660499"/>
                  <a:pt x="1054555" y="659523"/>
                  <a:pt x="1055532" y="659278"/>
                </a:cubicBezTo>
                <a:cubicBezTo>
                  <a:pt x="1055043" y="657082"/>
                  <a:pt x="1052847" y="654397"/>
                  <a:pt x="1050406" y="656105"/>
                </a:cubicBezTo>
                <a:close/>
                <a:moveTo>
                  <a:pt x="933000" y="655892"/>
                </a:moveTo>
                <a:cubicBezTo>
                  <a:pt x="932146" y="657204"/>
                  <a:pt x="933122" y="659278"/>
                  <a:pt x="937149" y="660011"/>
                </a:cubicBezTo>
                <a:lnTo>
                  <a:pt x="937271" y="660132"/>
                </a:lnTo>
                <a:lnTo>
                  <a:pt x="937394" y="660009"/>
                </a:lnTo>
                <a:lnTo>
                  <a:pt x="937642" y="659761"/>
                </a:lnTo>
                <a:lnTo>
                  <a:pt x="939834" y="656349"/>
                </a:lnTo>
                <a:cubicBezTo>
                  <a:pt x="936539" y="654030"/>
                  <a:pt x="933855" y="654580"/>
                  <a:pt x="933000" y="655892"/>
                </a:cubicBezTo>
                <a:close/>
                <a:moveTo>
                  <a:pt x="1149017" y="655861"/>
                </a:moveTo>
                <a:lnTo>
                  <a:pt x="1149017" y="656836"/>
                </a:lnTo>
                <a:cubicBezTo>
                  <a:pt x="1149261" y="657568"/>
                  <a:pt x="1149994" y="658545"/>
                  <a:pt x="1150482" y="659033"/>
                </a:cubicBezTo>
                <a:lnTo>
                  <a:pt x="1152134" y="661099"/>
                </a:lnTo>
                <a:lnTo>
                  <a:pt x="1152190" y="660987"/>
                </a:lnTo>
                <a:cubicBezTo>
                  <a:pt x="1153166" y="662452"/>
                  <a:pt x="1155851" y="661963"/>
                  <a:pt x="1157804" y="661963"/>
                </a:cubicBezTo>
                <a:cubicBezTo>
                  <a:pt x="1156095" y="657814"/>
                  <a:pt x="1155607" y="653909"/>
                  <a:pt x="1149017" y="655861"/>
                </a:cubicBezTo>
                <a:close/>
                <a:moveTo>
                  <a:pt x="831948" y="655861"/>
                </a:moveTo>
                <a:lnTo>
                  <a:pt x="833168" y="657216"/>
                </a:lnTo>
                <a:lnTo>
                  <a:pt x="833168" y="657570"/>
                </a:lnTo>
                <a:lnTo>
                  <a:pt x="833267" y="657570"/>
                </a:lnTo>
                <a:lnTo>
                  <a:pt x="833306" y="657370"/>
                </a:lnTo>
                <a:lnTo>
                  <a:pt x="833168" y="657216"/>
                </a:lnTo>
                <a:lnTo>
                  <a:pt x="833168" y="655861"/>
                </a:lnTo>
                <a:cubicBezTo>
                  <a:pt x="832436" y="655861"/>
                  <a:pt x="832436" y="655861"/>
                  <a:pt x="831948" y="655861"/>
                </a:cubicBezTo>
                <a:close/>
                <a:moveTo>
                  <a:pt x="925189" y="655373"/>
                </a:moveTo>
                <a:lnTo>
                  <a:pt x="924795" y="655767"/>
                </a:lnTo>
                <a:lnTo>
                  <a:pt x="926579" y="656561"/>
                </a:lnTo>
                <a:lnTo>
                  <a:pt x="926856" y="656376"/>
                </a:lnTo>
                <a:lnTo>
                  <a:pt x="927142" y="655373"/>
                </a:lnTo>
                <a:close/>
                <a:moveTo>
                  <a:pt x="724062" y="655373"/>
                </a:moveTo>
                <a:lnTo>
                  <a:pt x="724062" y="655616"/>
                </a:lnTo>
                <a:lnTo>
                  <a:pt x="724122" y="655555"/>
                </a:lnTo>
                <a:close/>
                <a:moveTo>
                  <a:pt x="713331" y="655283"/>
                </a:moveTo>
                <a:lnTo>
                  <a:pt x="712834" y="655615"/>
                </a:lnTo>
                <a:lnTo>
                  <a:pt x="712291" y="655531"/>
                </a:lnTo>
                <a:lnTo>
                  <a:pt x="713566" y="656105"/>
                </a:lnTo>
                <a:close/>
                <a:moveTo>
                  <a:pt x="681591" y="654885"/>
                </a:moveTo>
                <a:cubicBezTo>
                  <a:pt x="680859" y="655617"/>
                  <a:pt x="680859" y="657814"/>
                  <a:pt x="681591" y="658546"/>
                </a:cubicBezTo>
                <a:cubicBezTo>
                  <a:pt x="683543" y="658546"/>
                  <a:pt x="684031" y="657570"/>
                  <a:pt x="684764" y="656349"/>
                </a:cubicBezTo>
                <a:cubicBezTo>
                  <a:pt x="683543" y="656105"/>
                  <a:pt x="683055" y="654885"/>
                  <a:pt x="681591" y="654885"/>
                </a:cubicBezTo>
                <a:close/>
                <a:moveTo>
                  <a:pt x="986011" y="654727"/>
                </a:moveTo>
                <a:lnTo>
                  <a:pt x="982794" y="656105"/>
                </a:lnTo>
                <a:cubicBezTo>
                  <a:pt x="983038" y="657326"/>
                  <a:pt x="985479" y="656349"/>
                  <a:pt x="986699" y="656594"/>
                </a:cubicBezTo>
                <a:lnTo>
                  <a:pt x="986699" y="655738"/>
                </a:lnTo>
                <a:lnTo>
                  <a:pt x="986455" y="655616"/>
                </a:lnTo>
                <a:close/>
                <a:moveTo>
                  <a:pt x="1013305" y="654641"/>
                </a:moveTo>
                <a:cubicBezTo>
                  <a:pt x="1010864" y="652444"/>
                  <a:pt x="1009155" y="656349"/>
                  <a:pt x="1005982" y="656349"/>
                </a:cubicBezTo>
                <a:cubicBezTo>
                  <a:pt x="1005494" y="658058"/>
                  <a:pt x="1006714" y="658058"/>
                  <a:pt x="1007203" y="659034"/>
                </a:cubicBezTo>
                <a:cubicBezTo>
                  <a:pt x="1009887" y="658302"/>
                  <a:pt x="1011596" y="656594"/>
                  <a:pt x="1013305" y="654641"/>
                </a:cubicBezTo>
                <a:close/>
                <a:moveTo>
                  <a:pt x="1208392" y="654423"/>
                </a:moveTo>
                <a:lnTo>
                  <a:pt x="1208819" y="656348"/>
                </a:lnTo>
                <a:cubicBezTo>
                  <a:pt x="1209307" y="656836"/>
                  <a:pt x="1209307" y="657813"/>
                  <a:pt x="1210039" y="658301"/>
                </a:cubicBezTo>
                <a:lnTo>
                  <a:pt x="1209984" y="658356"/>
                </a:lnTo>
                <a:lnTo>
                  <a:pt x="1210527" y="658790"/>
                </a:lnTo>
                <a:cubicBezTo>
                  <a:pt x="1213212" y="658790"/>
                  <a:pt x="1215408" y="658790"/>
                  <a:pt x="1216385" y="657814"/>
                </a:cubicBezTo>
                <a:close/>
                <a:moveTo>
                  <a:pt x="1198567" y="653909"/>
                </a:moveTo>
                <a:lnTo>
                  <a:pt x="1202433" y="660353"/>
                </a:lnTo>
                <a:lnTo>
                  <a:pt x="1202137" y="660468"/>
                </a:lnTo>
                <a:lnTo>
                  <a:pt x="1202470" y="660414"/>
                </a:lnTo>
                <a:lnTo>
                  <a:pt x="1202560" y="660564"/>
                </a:lnTo>
                <a:lnTo>
                  <a:pt x="1202650" y="660385"/>
                </a:lnTo>
                <a:lnTo>
                  <a:pt x="1202470" y="660414"/>
                </a:lnTo>
                <a:lnTo>
                  <a:pt x="1202433" y="660353"/>
                </a:lnTo>
                <a:lnTo>
                  <a:pt x="1203937" y="659767"/>
                </a:lnTo>
                <a:cubicBezTo>
                  <a:pt x="1202228" y="657570"/>
                  <a:pt x="1200519" y="653176"/>
                  <a:pt x="1198567" y="653909"/>
                </a:cubicBezTo>
                <a:close/>
                <a:moveTo>
                  <a:pt x="849522" y="653909"/>
                </a:moveTo>
                <a:cubicBezTo>
                  <a:pt x="849522" y="654397"/>
                  <a:pt x="849522" y="654641"/>
                  <a:pt x="849522" y="654885"/>
                </a:cubicBezTo>
                <a:lnTo>
                  <a:pt x="849394" y="654970"/>
                </a:lnTo>
                <a:lnTo>
                  <a:pt x="850255" y="655616"/>
                </a:lnTo>
                <a:lnTo>
                  <a:pt x="850255" y="655617"/>
                </a:lnTo>
                <a:lnTo>
                  <a:pt x="852696" y="656061"/>
                </a:lnTo>
                <a:lnTo>
                  <a:pt x="852696" y="655860"/>
                </a:lnTo>
                <a:lnTo>
                  <a:pt x="852696" y="655616"/>
                </a:lnTo>
                <a:lnTo>
                  <a:pt x="853428" y="655128"/>
                </a:lnTo>
                <a:lnTo>
                  <a:pt x="853510" y="655128"/>
                </a:lnTo>
                <a:lnTo>
                  <a:pt x="853916" y="653909"/>
                </a:lnTo>
                <a:cubicBezTo>
                  <a:pt x="852451" y="652688"/>
                  <a:pt x="850987" y="652688"/>
                  <a:pt x="849522" y="653909"/>
                </a:cubicBezTo>
                <a:close/>
                <a:moveTo>
                  <a:pt x="708684" y="653909"/>
                </a:moveTo>
                <a:lnTo>
                  <a:pt x="709411" y="654236"/>
                </a:lnTo>
                <a:lnTo>
                  <a:pt x="709597" y="654112"/>
                </a:lnTo>
                <a:close/>
                <a:moveTo>
                  <a:pt x="1170009" y="653695"/>
                </a:moveTo>
                <a:cubicBezTo>
                  <a:pt x="1165859" y="653848"/>
                  <a:pt x="1161588" y="654397"/>
                  <a:pt x="1157804" y="654397"/>
                </a:cubicBezTo>
                <a:cubicBezTo>
                  <a:pt x="1158048" y="658302"/>
                  <a:pt x="1160489" y="660011"/>
                  <a:pt x="1161709" y="662940"/>
                </a:cubicBezTo>
                <a:cubicBezTo>
                  <a:pt x="1165371" y="662452"/>
                  <a:pt x="1167811" y="662696"/>
                  <a:pt x="1171473" y="661231"/>
                </a:cubicBezTo>
                <a:lnTo>
                  <a:pt x="1171613" y="661649"/>
                </a:lnTo>
                <a:lnTo>
                  <a:pt x="1176843" y="659033"/>
                </a:lnTo>
                <a:lnTo>
                  <a:pt x="1180185" y="658142"/>
                </a:lnTo>
                <a:lnTo>
                  <a:pt x="1180016" y="658058"/>
                </a:lnTo>
                <a:cubicBezTo>
                  <a:pt x="1180260" y="656838"/>
                  <a:pt x="1181969" y="657082"/>
                  <a:pt x="1181480" y="655373"/>
                </a:cubicBezTo>
                <a:cubicBezTo>
                  <a:pt x="1178185" y="653786"/>
                  <a:pt x="1174158" y="653542"/>
                  <a:pt x="1170009" y="653695"/>
                </a:cubicBezTo>
                <a:close/>
                <a:moveTo>
                  <a:pt x="1136888" y="653551"/>
                </a:moveTo>
                <a:lnTo>
                  <a:pt x="1136813" y="653664"/>
                </a:lnTo>
                <a:lnTo>
                  <a:pt x="1124444" y="653664"/>
                </a:lnTo>
                <a:lnTo>
                  <a:pt x="1123321" y="654086"/>
                </a:lnTo>
                <a:lnTo>
                  <a:pt x="1123388" y="654153"/>
                </a:lnTo>
                <a:cubicBezTo>
                  <a:pt x="1124364" y="659767"/>
                  <a:pt x="1133883" y="656105"/>
                  <a:pt x="1136813" y="654153"/>
                </a:cubicBezTo>
                <a:lnTo>
                  <a:pt x="1137023" y="654223"/>
                </a:lnTo>
                <a:close/>
                <a:moveTo>
                  <a:pt x="1123143" y="653421"/>
                </a:moveTo>
                <a:lnTo>
                  <a:pt x="1122900" y="653664"/>
                </a:lnTo>
                <a:lnTo>
                  <a:pt x="1122981" y="653745"/>
                </a:lnTo>
                <a:close/>
                <a:moveTo>
                  <a:pt x="1083602" y="653420"/>
                </a:moveTo>
                <a:cubicBezTo>
                  <a:pt x="1080184" y="654397"/>
                  <a:pt x="1075547" y="656594"/>
                  <a:pt x="1072618" y="656105"/>
                </a:cubicBezTo>
                <a:lnTo>
                  <a:pt x="1072708" y="655744"/>
                </a:lnTo>
                <a:lnTo>
                  <a:pt x="1072129" y="655860"/>
                </a:lnTo>
                <a:lnTo>
                  <a:pt x="1072129" y="656349"/>
                </a:lnTo>
                <a:lnTo>
                  <a:pt x="1071782" y="656609"/>
                </a:lnTo>
                <a:lnTo>
                  <a:pt x="1082137" y="657080"/>
                </a:lnTo>
                <a:lnTo>
                  <a:pt x="1087613" y="656869"/>
                </a:lnTo>
                <a:lnTo>
                  <a:pt x="1087995" y="656105"/>
                </a:lnTo>
                <a:cubicBezTo>
                  <a:pt x="1085554" y="656105"/>
                  <a:pt x="1085554" y="653909"/>
                  <a:pt x="1083602" y="653420"/>
                </a:cubicBezTo>
                <a:close/>
                <a:moveTo>
                  <a:pt x="941543" y="653420"/>
                </a:moveTo>
                <a:cubicBezTo>
                  <a:pt x="941055" y="656105"/>
                  <a:pt x="945205" y="655129"/>
                  <a:pt x="943252" y="653420"/>
                </a:cubicBezTo>
                <a:lnTo>
                  <a:pt x="942031" y="653420"/>
                </a:lnTo>
                <a:cubicBezTo>
                  <a:pt x="941787" y="653420"/>
                  <a:pt x="941543" y="653420"/>
                  <a:pt x="941543" y="653420"/>
                </a:cubicBezTo>
                <a:close/>
                <a:moveTo>
                  <a:pt x="775321" y="653177"/>
                </a:moveTo>
                <a:lnTo>
                  <a:pt x="775321" y="655128"/>
                </a:lnTo>
                <a:lnTo>
                  <a:pt x="775319" y="655129"/>
                </a:lnTo>
                <a:lnTo>
                  <a:pt x="778249" y="656105"/>
                </a:lnTo>
                <a:close/>
                <a:moveTo>
                  <a:pt x="1187338" y="653176"/>
                </a:moveTo>
                <a:cubicBezTo>
                  <a:pt x="1188559" y="656105"/>
                  <a:pt x="1190756" y="660499"/>
                  <a:pt x="1192953" y="660011"/>
                </a:cubicBezTo>
                <a:lnTo>
                  <a:pt x="1193185" y="660057"/>
                </a:lnTo>
                <a:lnTo>
                  <a:pt x="1191732" y="657568"/>
                </a:lnTo>
                <a:lnTo>
                  <a:pt x="1190269" y="654153"/>
                </a:lnTo>
                <a:lnTo>
                  <a:pt x="1190268" y="654153"/>
                </a:lnTo>
                <a:cubicBezTo>
                  <a:pt x="1188559" y="653909"/>
                  <a:pt x="1188559" y="651956"/>
                  <a:pt x="1187338" y="653176"/>
                </a:cubicBezTo>
                <a:close/>
                <a:moveTo>
                  <a:pt x="1298642" y="652688"/>
                </a:moveTo>
                <a:cubicBezTo>
                  <a:pt x="1299619" y="656349"/>
                  <a:pt x="1303036" y="659278"/>
                  <a:pt x="1301815" y="662940"/>
                </a:cubicBezTo>
                <a:cubicBezTo>
                  <a:pt x="1305232" y="666601"/>
                  <a:pt x="1306941" y="671483"/>
                  <a:pt x="1308894" y="674900"/>
                </a:cubicBezTo>
                <a:cubicBezTo>
                  <a:pt x="1311090" y="679050"/>
                  <a:pt x="1313287" y="681979"/>
                  <a:pt x="1314264" y="685396"/>
                </a:cubicBezTo>
                <a:cubicBezTo>
                  <a:pt x="1315972" y="689545"/>
                  <a:pt x="1316949" y="691010"/>
                  <a:pt x="1318657" y="694427"/>
                </a:cubicBezTo>
                <a:cubicBezTo>
                  <a:pt x="1320366" y="697844"/>
                  <a:pt x="1321586" y="701750"/>
                  <a:pt x="1323051" y="705411"/>
                </a:cubicBezTo>
                <a:cubicBezTo>
                  <a:pt x="1323783" y="707364"/>
                  <a:pt x="1324759" y="708584"/>
                  <a:pt x="1325492" y="710293"/>
                </a:cubicBezTo>
                <a:cubicBezTo>
                  <a:pt x="1325980" y="711025"/>
                  <a:pt x="1325492" y="712001"/>
                  <a:pt x="1325492" y="712734"/>
                </a:cubicBezTo>
                <a:cubicBezTo>
                  <a:pt x="1325980" y="713466"/>
                  <a:pt x="1327689" y="713954"/>
                  <a:pt x="1327689" y="714930"/>
                </a:cubicBezTo>
                <a:cubicBezTo>
                  <a:pt x="1330862" y="721765"/>
                  <a:pt x="1333547" y="728843"/>
                  <a:pt x="1339649" y="733725"/>
                </a:cubicBezTo>
                <a:cubicBezTo>
                  <a:pt x="1339893" y="725182"/>
                  <a:pt x="1332814" y="719812"/>
                  <a:pt x="1332082" y="711025"/>
                </a:cubicBezTo>
                <a:cubicBezTo>
                  <a:pt x="1328176" y="708584"/>
                  <a:pt x="1328909" y="703458"/>
                  <a:pt x="1326712" y="700041"/>
                </a:cubicBezTo>
                <a:cubicBezTo>
                  <a:pt x="1325736" y="697112"/>
                  <a:pt x="1323539" y="693939"/>
                  <a:pt x="1321830" y="690522"/>
                </a:cubicBezTo>
                <a:cubicBezTo>
                  <a:pt x="1316705" y="680758"/>
                  <a:pt x="1310358" y="669774"/>
                  <a:pt x="1305477" y="661719"/>
                </a:cubicBezTo>
                <a:cubicBezTo>
                  <a:pt x="1303280" y="658302"/>
                  <a:pt x="1301571" y="652200"/>
                  <a:pt x="1298642" y="652688"/>
                </a:cubicBezTo>
                <a:close/>
                <a:moveTo>
                  <a:pt x="1203937" y="652688"/>
                </a:moveTo>
                <a:cubicBezTo>
                  <a:pt x="1204424" y="655373"/>
                  <a:pt x="1205401" y="658058"/>
                  <a:pt x="1207842" y="659278"/>
                </a:cubicBezTo>
                <a:cubicBezTo>
                  <a:pt x="1207842" y="658790"/>
                  <a:pt x="1207842" y="658546"/>
                  <a:pt x="1207842" y="658302"/>
                </a:cubicBezTo>
                <a:lnTo>
                  <a:pt x="1208496" y="658465"/>
                </a:lnTo>
                <a:lnTo>
                  <a:pt x="1208331" y="658301"/>
                </a:lnTo>
                <a:cubicBezTo>
                  <a:pt x="1208331" y="657813"/>
                  <a:pt x="1207842" y="657324"/>
                  <a:pt x="1207842" y="656836"/>
                </a:cubicBezTo>
                <a:lnTo>
                  <a:pt x="1206885" y="654729"/>
                </a:lnTo>
                <a:close/>
                <a:moveTo>
                  <a:pt x="1192709" y="652688"/>
                </a:moveTo>
                <a:cubicBezTo>
                  <a:pt x="1192709" y="653909"/>
                  <a:pt x="1191976" y="653909"/>
                  <a:pt x="1191976" y="654397"/>
                </a:cubicBezTo>
                <a:lnTo>
                  <a:pt x="1191435" y="654262"/>
                </a:lnTo>
                <a:lnTo>
                  <a:pt x="1192953" y="657080"/>
                </a:lnTo>
                <a:lnTo>
                  <a:pt x="1194491" y="659937"/>
                </a:lnTo>
                <a:lnTo>
                  <a:pt x="1194661" y="659767"/>
                </a:lnTo>
                <a:cubicBezTo>
                  <a:pt x="1195637" y="660743"/>
                  <a:pt x="1196858" y="660499"/>
                  <a:pt x="1197834" y="660011"/>
                </a:cubicBezTo>
                <a:cubicBezTo>
                  <a:pt x="1196858" y="656838"/>
                  <a:pt x="1195637" y="653420"/>
                  <a:pt x="1192709" y="652688"/>
                </a:cubicBezTo>
                <a:close/>
                <a:moveTo>
                  <a:pt x="1142426" y="652444"/>
                </a:moveTo>
                <a:lnTo>
                  <a:pt x="1138073" y="653169"/>
                </a:lnTo>
                <a:lnTo>
                  <a:pt x="1138224" y="654079"/>
                </a:lnTo>
                <a:close/>
                <a:moveTo>
                  <a:pt x="981492" y="652313"/>
                </a:moveTo>
                <a:lnTo>
                  <a:pt x="978401" y="652931"/>
                </a:lnTo>
                <a:lnTo>
                  <a:pt x="977847" y="653010"/>
                </a:lnTo>
                <a:lnTo>
                  <a:pt x="979865" y="654549"/>
                </a:lnTo>
                <a:close/>
                <a:moveTo>
                  <a:pt x="1122412" y="652200"/>
                </a:moveTo>
                <a:cubicBezTo>
                  <a:pt x="1122412" y="652688"/>
                  <a:pt x="1122412" y="652932"/>
                  <a:pt x="1122412" y="653176"/>
                </a:cubicBezTo>
                <a:cubicBezTo>
                  <a:pt x="1122656" y="653176"/>
                  <a:pt x="1123144" y="653176"/>
                  <a:pt x="1123388" y="653176"/>
                </a:cubicBezTo>
                <a:lnTo>
                  <a:pt x="1123147" y="653417"/>
                </a:lnTo>
                <a:lnTo>
                  <a:pt x="1123876" y="652931"/>
                </a:lnTo>
                <a:lnTo>
                  <a:pt x="1123876" y="652200"/>
                </a:lnTo>
                <a:cubicBezTo>
                  <a:pt x="1123388" y="652200"/>
                  <a:pt x="1122900" y="652200"/>
                  <a:pt x="1122412" y="652200"/>
                </a:cubicBezTo>
                <a:close/>
                <a:moveTo>
                  <a:pt x="1033058" y="652000"/>
                </a:moveTo>
                <a:lnTo>
                  <a:pt x="1030391" y="652444"/>
                </a:lnTo>
                <a:lnTo>
                  <a:pt x="1034469" y="657482"/>
                </a:lnTo>
                <a:lnTo>
                  <a:pt x="1035273" y="657080"/>
                </a:lnTo>
                <a:lnTo>
                  <a:pt x="1035395" y="657141"/>
                </a:lnTo>
                <a:lnTo>
                  <a:pt x="1035760" y="655861"/>
                </a:lnTo>
                <a:lnTo>
                  <a:pt x="1036493" y="656105"/>
                </a:lnTo>
                <a:lnTo>
                  <a:pt x="1036494" y="656104"/>
                </a:lnTo>
                <a:lnTo>
                  <a:pt x="1036249" y="655860"/>
                </a:lnTo>
                <a:cubicBezTo>
                  <a:pt x="1035761" y="655371"/>
                  <a:pt x="1035273" y="654395"/>
                  <a:pt x="1034540" y="653907"/>
                </a:cubicBezTo>
                <a:close/>
                <a:moveTo>
                  <a:pt x="931535" y="651956"/>
                </a:moveTo>
                <a:cubicBezTo>
                  <a:pt x="931291" y="652932"/>
                  <a:pt x="930803" y="652932"/>
                  <a:pt x="930803" y="653664"/>
                </a:cubicBezTo>
                <a:cubicBezTo>
                  <a:pt x="931047" y="653664"/>
                  <a:pt x="931535" y="653664"/>
                  <a:pt x="932024" y="653664"/>
                </a:cubicBezTo>
                <a:cubicBezTo>
                  <a:pt x="932512" y="653176"/>
                  <a:pt x="932512" y="652444"/>
                  <a:pt x="931535" y="651956"/>
                </a:cubicBezTo>
                <a:close/>
                <a:moveTo>
                  <a:pt x="796555" y="651956"/>
                </a:moveTo>
                <a:cubicBezTo>
                  <a:pt x="795823" y="653176"/>
                  <a:pt x="794847" y="654397"/>
                  <a:pt x="794603" y="656349"/>
                </a:cubicBezTo>
                <a:cubicBezTo>
                  <a:pt x="795335" y="657203"/>
                  <a:pt x="796007" y="658790"/>
                  <a:pt x="796800" y="660011"/>
                </a:cubicBezTo>
                <a:lnTo>
                  <a:pt x="799607" y="661414"/>
                </a:lnTo>
                <a:lnTo>
                  <a:pt x="801194" y="659033"/>
                </a:lnTo>
                <a:lnTo>
                  <a:pt x="802116" y="657880"/>
                </a:lnTo>
                <a:lnTo>
                  <a:pt x="802414" y="656838"/>
                </a:lnTo>
                <a:cubicBezTo>
                  <a:pt x="800705" y="654641"/>
                  <a:pt x="798752" y="653176"/>
                  <a:pt x="796555" y="651956"/>
                </a:cubicBezTo>
                <a:close/>
                <a:moveTo>
                  <a:pt x="1101390" y="651925"/>
                </a:moveTo>
                <a:cubicBezTo>
                  <a:pt x="1097454" y="651773"/>
                  <a:pt x="1093243" y="652200"/>
                  <a:pt x="1090192" y="651956"/>
                </a:cubicBezTo>
                <a:cubicBezTo>
                  <a:pt x="1089948" y="651956"/>
                  <a:pt x="1089948" y="652444"/>
                  <a:pt x="1089948" y="652688"/>
                </a:cubicBezTo>
                <a:cubicBezTo>
                  <a:pt x="1092389" y="652444"/>
                  <a:pt x="1092145" y="656105"/>
                  <a:pt x="1095562" y="657082"/>
                </a:cubicBezTo>
                <a:cubicBezTo>
                  <a:pt x="1100444" y="658302"/>
                  <a:pt x="1108010" y="656838"/>
                  <a:pt x="1111916" y="657570"/>
                </a:cubicBezTo>
                <a:cubicBezTo>
                  <a:pt x="1111916" y="657082"/>
                  <a:pt x="1111916" y="656838"/>
                  <a:pt x="1111916" y="656349"/>
                </a:cubicBezTo>
                <a:lnTo>
                  <a:pt x="1111978" y="656256"/>
                </a:lnTo>
                <a:lnTo>
                  <a:pt x="1111184" y="655860"/>
                </a:lnTo>
                <a:lnTo>
                  <a:pt x="1110834" y="655335"/>
                </a:lnTo>
                <a:close/>
                <a:moveTo>
                  <a:pt x="1112160" y="651712"/>
                </a:moveTo>
                <a:cubicBezTo>
                  <a:pt x="1112160" y="652200"/>
                  <a:pt x="1112160" y="652932"/>
                  <a:pt x="1112160" y="653664"/>
                </a:cubicBezTo>
                <a:lnTo>
                  <a:pt x="1111952" y="653872"/>
                </a:lnTo>
                <a:lnTo>
                  <a:pt x="1112649" y="654395"/>
                </a:lnTo>
                <a:lnTo>
                  <a:pt x="1112992" y="654910"/>
                </a:lnTo>
                <a:lnTo>
                  <a:pt x="1116797" y="655861"/>
                </a:lnTo>
                <a:cubicBezTo>
                  <a:pt x="1116797" y="656594"/>
                  <a:pt x="1116065" y="656838"/>
                  <a:pt x="1116065" y="658058"/>
                </a:cubicBezTo>
                <a:cubicBezTo>
                  <a:pt x="1117286" y="658546"/>
                  <a:pt x="1119727" y="658546"/>
                  <a:pt x="1121923" y="658546"/>
                </a:cubicBezTo>
                <a:cubicBezTo>
                  <a:pt x="1121679" y="656349"/>
                  <a:pt x="1119238" y="655129"/>
                  <a:pt x="1117286" y="656349"/>
                </a:cubicBezTo>
                <a:cubicBezTo>
                  <a:pt x="1117286" y="655129"/>
                  <a:pt x="1119238" y="655617"/>
                  <a:pt x="1119482" y="654153"/>
                </a:cubicBezTo>
                <a:cubicBezTo>
                  <a:pt x="1118262" y="651956"/>
                  <a:pt x="1114845" y="652200"/>
                  <a:pt x="1112160" y="651712"/>
                </a:cubicBezTo>
                <a:close/>
                <a:moveTo>
                  <a:pt x="1060658" y="651712"/>
                </a:moveTo>
                <a:cubicBezTo>
                  <a:pt x="1058949" y="651956"/>
                  <a:pt x="1059193" y="651712"/>
                  <a:pt x="1057728" y="651956"/>
                </a:cubicBezTo>
                <a:cubicBezTo>
                  <a:pt x="1057728" y="654397"/>
                  <a:pt x="1059925" y="654641"/>
                  <a:pt x="1060414" y="656838"/>
                </a:cubicBezTo>
                <a:cubicBezTo>
                  <a:pt x="1062122" y="657082"/>
                  <a:pt x="1063098" y="656594"/>
                  <a:pt x="1064563" y="656349"/>
                </a:cubicBezTo>
                <a:cubicBezTo>
                  <a:pt x="1063342" y="654885"/>
                  <a:pt x="1062122" y="653176"/>
                  <a:pt x="1060658" y="651712"/>
                </a:cubicBezTo>
                <a:close/>
                <a:moveTo>
                  <a:pt x="954235" y="651712"/>
                </a:moveTo>
                <a:cubicBezTo>
                  <a:pt x="952527" y="652444"/>
                  <a:pt x="951063" y="651468"/>
                  <a:pt x="949842" y="652200"/>
                </a:cubicBezTo>
                <a:lnTo>
                  <a:pt x="949842" y="652052"/>
                </a:lnTo>
                <a:lnTo>
                  <a:pt x="949110" y="652931"/>
                </a:lnTo>
                <a:lnTo>
                  <a:pt x="948993" y="652970"/>
                </a:lnTo>
                <a:lnTo>
                  <a:pt x="948622" y="654641"/>
                </a:lnTo>
                <a:cubicBezTo>
                  <a:pt x="951063" y="654153"/>
                  <a:pt x="953503" y="653909"/>
                  <a:pt x="954235" y="651712"/>
                </a:cubicBezTo>
                <a:close/>
                <a:moveTo>
                  <a:pt x="994816" y="651315"/>
                </a:moveTo>
                <a:cubicBezTo>
                  <a:pt x="991826" y="650857"/>
                  <a:pt x="988652" y="651712"/>
                  <a:pt x="987187" y="654153"/>
                </a:cubicBezTo>
                <a:lnTo>
                  <a:pt x="987133" y="654135"/>
                </a:lnTo>
                <a:lnTo>
                  <a:pt x="987432" y="654884"/>
                </a:lnTo>
                <a:lnTo>
                  <a:pt x="987628" y="655276"/>
                </a:lnTo>
                <a:lnTo>
                  <a:pt x="987920" y="655373"/>
                </a:lnTo>
                <a:cubicBezTo>
                  <a:pt x="990117" y="657570"/>
                  <a:pt x="997195" y="658302"/>
                  <a:pt x="1001344" y="656349"/>
                </a:cubicBezTo>
                <a:cubicBezTo>
                  <a:pt x="1000612" y="653542"/>
                  <a:pt x="997806" y="651772"/>
                  <a:pt x="994816" y="651315"/>
                </a:cubicBezTo>
                <a:close/>
                <a:moveTo>
                  <a:pt x="919698" y="651010"/>
                </a:moveTo>
                <a:cubicBezTo>
                  <a:pt x="917440" y="650980"/>
                  <a:pt x="915060" y="651224"/>
                  <a:pt x="913961" y="651224"/>
                </a:cubicBezTo>
                <a:cubicBezTo>
                  <a:pt x="914205" y="652932"/>
                  <a:pt x="916646" y="656838"/>
                  <a:pt x="920552" y="656838"/>
                </a:cubicBezTo>
                <a:cubicBezTo>
                  <a:pt x="921040" y="655861"/>
                  <a:pt x="922504" y="655129"/>
                  <a:pt x="923481" y="654641"/>
                </a:cubicBezTo>
                <a:lnTo>
                  <a:pt x="923555" y="654863"/>
                </a:lnTo>
                <a:lnTo>
                  <a:pt x="924701" y="653907"/>
                </a:lnTo>
                <a:lnTo>
                  <a:pt x="924701" y="653664"/>
                </a:lnTo>
                <a:lnTo>
                  <a:pt x="924701" y="653663"/>
                </a:lnTo>
                <a:lnTo>
                  <a:pt x="924701" y="652444"/>
                </a:lnTo>
                <a:cubicBezTo>
                  <a:pt x="924091" y="651345"/>
                  <a:pt x="921955" y="651040"/>
                  <a:pt x="919698" y="651010"/>
                </a:cubicBezTo>
                <a:close/>
                <a:moveTo>
                  <a:pt x="1045770" y="650492"/>
                </a:moveTo>
                <a:lnTo>
                  <a:pt x="1046013" y="651222"/>
                </a:lnTo>
                <a:lnTo>
                  <a:pt x="1046459" y="652784"/>
                </a:lnTo>
                <a:lnTo>
                  <a:pt x="1049185" y="652200"/>
                </a:lnTo>
                <a:close/>
                <a:moveTo>
                  <a:pt x="1034296" y="650491"/>
                </a:moveTo>
                <a:lnTo>
                  <a:pt x="1034296" y="650977"/>
                </a:lnTo>
                <a:lnTo>
                  <a:pt x="1034297" y="650978"/>
                </a:lnTo>
                <a:cubicBezTo>
                  <a:pt x="1034540" y="651710"/>
                  <a:pt x="1035029" y="652198"/>
                  <a:pt x="1035517" y="652931"/>
                </a:cubicBezTo>
                <a:lnTo>
                  <a:pt x="1037447" y="655343"/>
                </a:lnTo>
                <a:lnTo>
                  <a:pt x="1044548" y="654397"/>
                </a:lnTo>
                <a:cubicBezTo>
                  <a:pt x="1044548" y="653909"/>
                  <a:pt x="1044548" y="653909"/>
                  <a:pt x="1044548" y="653176"/>
                </a:cubicBezTo>
                <a:lnTo>
                  <a:pt x="1045280" y="653664"/>
                </a:lnTo>
                <a:lnTo>
                  <a:pt x="1045403" y="653480"/>
                </a:lnTo>
                <a:lnTo>
                  <a:pt x="1044792" y="653175"/>
                </a:lnTo>
                <a:lnTo>
                  <a:pt x="1044304" y="651712"/>
                </a:lnTo>
                <a:lnTo>
                  <a:pt x="1044304" y="651712"/>
                </a:lnTo>
                <a:cubicBezTo>
                  <a:pt x="1041619" y="648539"/>
                  <a:pt x="1036981" y="648295"/>
                  <a:pt x="1034296" y="650491"/>
                </a:cubicBezTo>
                <a:close/>
                <a:moveTo>
                  <a:pt x="906151" y="650491"/>
                </a:moveTo>
                <a:cubicBezTo>
                  <a:pt x="904442" y="652200"/>
                  <a:pt x="901513" y="652932"/>
                  <a:pt x="900293" y="655861"/>
                </a:cubicBezTo>
                <a:cubicBezTo>
                  <a:pt x="902977" y="658790"/>
                  <a:pt x="905174" y="662452"/>
                  <a:pt x="908836" y="664404"/>
                </a:cubicBezTo>
                <a:cubicBezTo>
                  <a:pt x="911764" y="663428"/>
                  <a:pt x="914205" y="661963"/>
                  <a:pt x="915670" y="659767"/>
                </a:cubicBezTo>
                <a:cubicBezTo>
                  <a:pt x="912008" y="657082"/>
                  <a:pt x="911032" y="651956"/>
                  <a:pt x="906151" y="650491"/>
                </a:cubicBezTo>
                <a:close/>
                <a:moveTo>
                  <a:pt x="758966" y="650491"/>
                </a:moveTo>
                <a:cubicBezTo>
                  <a:pt x="759210" y="652444"/>
                  <a:pt x="760186" y="654397"/>
                  <a:pt x="761407" y="655861"/>
                </a:cubicBezTo>
                <a:cubicBezTo>
                  <a:pt x="762139" y="654885"/>
                  <a:pt x="762627" y="653664"/>
                  <a:pt x="762627" y="651956"/>
                </a:cubicBezTo>
                <a:cubicBezTo>
                  <a:pt x="760919" y="651956"/>
                  <a:pt x="760919" y="650247"/>
                  <a:pt x="758966" y="650491"/>
                </a:cubicBezTo>
                <a:close/>
                <a:moveTo>
                  <a:pt x="1006672" y="650282"/>
                </a:moveTo>
                <a:lnTo>
                  <a:pt x="1005006" y="650491"/>
                </a:lnTo>
                <a:lnTo>
                  <a:pt x="1001163" y="651131"/>
                </a:lnTo>
                <a:lnTo>
                  <a:pt x="1002321" y="653909"/>
                </a:lnTo>
                <a:close/>
                <a:moveTo>
                  <a:pt x="1064807" y="650247"/>
                </a:moveTo>
                <a:cubicBezTo>
                  <a:pt x="1065295" y="652688"/>
                  <a:pt x="1066760" y="654153"/>
                  <a:pt x="1068957" y="654885"/>
                </a:cubicBezTo>
                <a:cubicBezTo>
                  <a:pt x="1069201" y="653909"/>
                  <a:pt x="1071397" y="654885"/>
                  <a:pt x="1071641" y="653909"/>
                </a:cubicBezTo>
                <a:lnTo>
                  <a:pt x="1071763" y="654273"/>
                </a:lnTo>
                <a:lnTo>
                  <a:pt x="1071885" y="654151"/>
                </a:lnTo>
                <a:lnTo>
                  <a:pt x="1072129" y="654151"/>
                </a:lnTo>
                <a:lnTo>
                  <a:pt x="1073106" y="654151"/>
                </a:lnTo>
                <a:lnTo>
                  <a:pt x="1073298" y="654295"/>
                </a:lnTo>
                <a:lnTo>
                  <a:pt x="1076462" y="653359"/>
                </a:lnTo>
                <a:cubicBezTo>
                  <a:pt x="1078110" y="652932"/>
                  <a:pt x="1079453" y="652322"/>
                  <a:pt x="1078964" y="650980"/>
                </a:cubicBezTo>
                <a:lnTo>
                  <a:pt x="1078801" y="650491"/>
                </a:lnTo>
                <a:lnTo>
                  <a:pt x="1078721" y="650491"/>
                </a:lnTo>
                <a:lnTo>
                  <a:pt x="1077744" y="650491"/>
                </a:lnTo>
                <a:lnTo>
                  <a:pt x="1077500" y="650491"/>
                </a:lnTo>
                <a:lnTo>
                  <a:pt x="1076771" y="650247"/>
                </a:lnTo>
                <a:close/>
                <a:moveTo>
                  <a:pt x="975959" y="650247"/>
                </a:moveTo>
                <a:lnTo>
                  <a:pt x="976772" y="651669"/>
                </a:lnTo>
                <a:lnTo>
                  <a:pt x="978401" y="651466"/>
                </a:lnTo>
                <a:lnTo>
                  <a:pt x="981437" y="650766"/>
                </a:lnTo>
                <a:lnTo>
                  <a:pt x="981574" y="650491"/>
                </a:lnTo>
                <a:lnTo>
                  <a:pt x="981942" y="650614"/>
                </a:lnTo>
                <a:lnTo>
                  <a:pt x="981575" y="650247"/>
                </a:lnTo>
                <a:close/>
                <a:moveTo>
                  <a:pt x="881986" y="650247"/>
                </a:moveTo>
                <a:cubicBezTo>
                  <a:pt x="881010" y="652444"/>
                  <a:pt x="877836" y="652932"/>
                  <a:pt x="876616" y="655373"/>
                </a:cubicBezTo>
                <a:cubicBezTo>
                  <a:pt x="878080" y="657326"/>
                  <a:pt x="879545" y="658790"/>
                  <a:pt x="881498" y="660011"/>
                </a:cubicBezTo>
                <a:cubicBezTo>
                  <a:pt x="881986" y="657082"/>
                  <a:pt x="885159" y="656838"/>
                  <a:pt x="885647" y="653909"/>
                </a:cubicBezTo>
                <a:cubicBezTo>
                  <a:pt x="884915" y="651956"/>
                  <a:pt x="883938" y="650735"/>
                  <a:pt x="881986" y="650247"/>
                </a:cubicBezTo>
                <a:close/>
                <a:moveTo>
                  <a:pt x="792445" y="650092"/>
                </a:moveTo>
                <a:lnTo>
                  <a:pt x="791674" y="650246"/>
                </a:lnTo>
                <a:lnTo>
                  <a:pt x="791673" y="650246"/>
                </a:lnTo>
                <a:lnTo>
                  <a:pt x="791674" y="650247"/>
                </a:lnTo>
                <a:cubicBezTo>
                  <a:pt x="791674" y="650735"/>
                  <a:pt x="791186" y="650491"/>
                  <a:pt x="790697" y="650735"/>
                </a:cubicBezTo>
                <a:cubicBezTo>
                  <a:pt x="790697" y="652200"/>
                  <a:pt x="790697" y="653909"/>
                  <a:pt x="792406" y="653909"/>
                </a:cubicBezTo>
                <a:cubicBezTo>
                  <a:pt x="793138" y="653420"/>
                  <a:pt x="793627" y="652200"/>
                  <a:pt x="793871" y="650735"/>
                </a:cubicBezTo>
                <a:cubicBezTo>
                  <a:pt x="793138" y="650735"/>
                  <a:pt x="792894" y="650247"/>
                  <a:pt x="792406" y="650247"/>
                </a:cubicBezTo>
                <a:close/>
                <a:moveTo>
                  <a:pt x="1239329" y="650003"/>
                </a:moveTo>
                <a:cubicBezTo>
                  <a:pt x="1238109" y="650247"/>
                  <a:pt x="1237132" y="650003"/>
                  <a:pt x="1236644" y="650491"/>
                </a:cubicBezTo>
                <a:cubicBezTo>
                  <a:pt x="1236644" y="651956"/>
                  <a:pt x="1237132" y="653664"/>
                  <a:pt x="1238841" y="652932"/>
                </a:cubicBezTo>
                <a:cubicBezTo>
                  <a:pt x="1238841" y="651224"/>
                  <a:pt x="1239817" y="651712"/>
                  <a:pt x="1239329" y="650003"/>
                </a:cubicBezTo>
                <a:close/>
                <a:moveTo>
                  <a:pt x="1045968" y="649691"/>
                </a:moveTo>
                <a:lnTo>
                  <a:pt x="1045768" y="649758"/>
                </a:lnTo>
                <a:lnTo>
                  <a:pt x="1045768" y="650490"/>
                </a:lnTo>
                <a:lnTo>
                  <a:pt x="1045769" y="650490"/>
                </a:lnTo>
                <a:close/>
                <a:moveTo>
                  <a:pt x="949842" y="649271"/>
                </a:moveTo>
                <a:cubicBezTo>
                  <a:pt x="948256" y="648416"/>
                  <a:pt x="945998" y="648660"/>
                  <a:pt x="944228" y="649362"/>
                </a:cubicBezTo>
                <a:lnTo>
                  <a:pt x="941754" y="651977"/>
                </a:lnTo>
                <a:lnTo>
                  <a:pt x="941787" y="651955"/>
                </a:lnTo>
                <a:lnTo>
                  <a:pt x="942275" y="651955"/>
                </a:lnTo>
                <a:lnTo>
                  <a:pt x="944472" y="652199"/>
                </a:lnTo>
                <a:lnTo>
                  <a:pt x="944521" y="652395"/>
                </a:lnTo>
                <a:lnTo>
                  <a:pt x="947503" y="652209"/>
                </a:lnTo>
                <a:lnTo>
                  <a:pt x="947401" y="651955"/>
                </a:lnTo>
                <a:lnTo>
                  <a:pt x="949598" y="650246"/>
                </a:lnTo>
                <a:lnTo>
                  <a:pt x="949842" y="650307"/>
                </a:lnTo>
                <a:lnTo>
                  <a:pt x="949842" y="650247"/>
                </a:lnTo>
                <a:cubicBezTo>
                  <a:pt x="949842" y="650003"/>
                  <a:pt x="949842" y="649515"/>
                  <a:pt x="949842" y="649271"/>
                </a:cubicBezTo>
                <a:close/>
                <a:moveTo>
                  <a:pt x="1014160" y="648781"/>
                </a:moveTo>
                <a:lnTo>
                  <a:pt x="1014037" y="649027"/>
                </a:lnTo>
                <a:lnTo>
                  <a:pt x="1014406" y="648781"/>
                </a:lnTo>
                <a:close/>
                <a:moveTo>
                  <a:pt x="832864" y="648355"/>
                </a:moveTo>
                <a:cubicBezTo>
                  <a:pt x="830911" y="648355"/>
                  <a:pt x="828898" y="649393"/>
                  <a:pt x="827555" y="651224"/>
                </a:cubicBezTo>
                <a:cubicBezTo>
                  <a:pt x="829996" y="652444"/>
                  <a:pt x="835854" y="655617"/>
                  <a:pt x="837806" y="651712"/>
                </a:cubicBezTo>
                <a:cubicBezTo>
                  <a:pt x="836708" y="649393"/>
                  <a:pt x="834816" y="648355"/>
                  <a:pt x="832864" y="648355"/>
                </a:cubicBezTo>
                <a:close/>
                <a:moveTo>
                  <a:pt x="921529" y="648050"/>
                </a:moveTo>
                <a:lnTo>
                  <a:pt x="921529" y="648294"/>
                </a:lnTo>
                <a:lnTo>
                  <a:pt x="921284" y="648457"/>
                </a:lnTo>
                <a:lnTo>
                  <a:pt x="921528" y="648539"/>
                </a:lnTo>
                <a:cubicBezTo>
                  <a:pt x="922260" y="649393"/>
                  <a:pt x="922810" y="648783"/>
                  <a:pt x="922901" y="648203"/>
                </a:cubicBezTo>
                <a:close/>
                <a:moveTo>
                  <a:pt x="966440" y="647806"/>
                </a:moveTo>
                <a:cubicBezTo>
                  <a:pt x="965219" y="649271"/>
                  <a:pt x="964732" y="650247"/>
                  <a:pt x="965952" y="651956"/>
                </a:cubicBezTo>
                <a:cubicBezTo>
                  <a:pt x="967904" y="652444"/>
                  <a:pt x="968637" y="651712"/>
                  <a:pt x="969125" y="650491"/>
                </a:cubicBezTo>
                <a:cubicBezTo>
                  <a:pt x="967904" y="650003"/>
                  <a:pt x="968149" y="648050"/>
                  <a:pt x="966440" y="647806"/>
                </a:cubicBezTo>
                <a:close/>
                <a:moveTo>
                  <a:pt x="813397" y="647562"/>
                </a:moveTo>
                <a:cubicBezTo>
                  <a:pt x="812665" y="648295"/>
                  <a:pt x="811445" y="648539"/>
                  <a:pt x="811200" y="650247"/>
                </a:cubicBezTo>
                <a:cubicBezTo>
                  <a:pt x="811933" y="653420"/>
                  <a:pt x="817547" y="655373"/>
                  <a:pt x="819012" y="651956"/>
                </a:cubicBezTo>
                <a:cubicBezTo>
                  <a:pt x="816815" y="650735"/>
                  <a:pt x="815838" y="648539"/>
                  <a:pt x="813397" y="647562"/>
                </a:cubicBezTo>
                <a:close/>
                <a:moveTo>
                  <a:pt x="864987" y="647474"/>
                </a:moveTo>
                <a:lnTo>
                  <a:pt x="861727" y="650734"/>
                </a:lnTo>
                <a:lnTo>
                  <a:pt x="861353" y="650921"/>
                </a:lnTo>
                <a:lnTo>
                  <a:pt x="859774" y="653176"/>
                </a:lnTo>
                <a:cubicBezTo>
                  <a:pt x="861483" y="655373"/>
                  <a:pt x="863435" y="657570"/>
                  <a:pt x="865388" y="659034"/>
                </a:cubicBezTo>
                <a:cubicBezTo>
                  <a:pt x="866365" y="658790"/>
                  <a:pt x="870514" y="656594"/>
                  <a:pt x="870514" y="653664"/>
                </a:cubicBezTo>
                <a:close/>
                <a:moveTo>
                  <a:pt x="1195637" y="646830"/>
                </a:moveTo>
                <a:cubicBezTo>
                  <a:pt x="1195150" y="645121"/>
                  <a:pt x="1193440" y="648539"/>
                  <a:pt x="1195637" y="648050"/>
                </a:cubicBezTo>
                <a:cubicBezTo>
                  <a:pt x="1195637" y="647562"/>
                  <a:pt x="1195637" y="647318"/>
                  <a:pt x="1195637" y="646830"/>
                </a:cubicBezTo>
                <a:close/>
                <a:moveTo>
                  <a:pt x="847326" y="646830"/>
                </a:moveTo>
                <a:cubicBezTo>
                  <a:pt x="846838" y="648050"/>
                  <a:pt x="845373" y="648539"/>
                  <a:pt x="845373" y="650247"/>
                </a:cubicBezTo>
                <a:cubicBezTo>
                  <a:pt x="846593" y="651224"/>
                  <a:pt x="849522" y="650003"/>
                  <a:pt x="849522" y="648050"/>
                </a:cubicBezTo>
                <a:cubicBezTo>
                  <a:pt x="848790" y="647562"/>
                  <a:pt x="848058" y="647318"/>
                  <a:pt x="847326" y="646830"/>
                </a:cubicBezTo>
                <a:close/>
                <a:moveTo>
                  <a:pt x="1111855" y="646678"/>
                </a:moveTo>
                <a:cubicBezTo>
                  <a:pt x="1110330" y="646525"/>
                  <a:pt x="1108499" y="646952"/>
                  <a:pt x="1107766" y="647318"/>
                </a:cubicBezTo>
                <a:cubicBezTo>
                  <a:pt x="1106546" y="649515"/>
                  <a:pt x="1111428" y="649515"/>
                  <a:pt x="1114113" y="649515"/>
                </a:cubicBezTo>
                <a:cubicBezTo>
                  <a:pt x="1114601" y="647562"/>
                  <a:pt x="1113381" y="646830"/>
                  <a:pt x="1111855" y="646678"/>
                </a:cubicBezTo>
                <a:close/>
                <a:moveTo>
                  <a:pt x="998819" y="646628"/>
                </a:moveTo>
                <a:lnTo>
                  <a:pt x="997439" y="647318"/>
                </a:lnTo>
                <a:cubicBezTo>
                  <a:pt x="997683" y="648539"/>
                  <a:pt x="998660" y="649515"/>
                  <a:pt x="1000612" y="649515"/>
                </a:cubicBezTo>
                <a:lnTo>
                  <a:pt x="1000537" y="649740"/>
                </a:lnTo>
                <a:lnTo>
                  <a:pt x="1005006" y="649270"/>
                </a:lnTo>
                <a:lnTo>
                  <a:pt x="1006099" y="649133"/>
                </a:lnTo>
                <a:lnTo>
                  <a:pt x="1005982" y="648783"/>
                </a:lnTo>
                <a:cubicBezTo>
                  <a:pt x="1006714" y="648295"/>
                  <a:pt x="1006714" y="648050"/>
                  <a:pt x="1006958" y="647806"/>
                </a:cubicBezTo>
                <a:lnTo>
                  <a:pt x="1004192" y="647168"/>
                </a:lnTo>
                <a:lnTo>
                  <a:pt x="1003297" y="647317"/>
                </a:lnTo>
                <a:lnTo>
                  <a:pt x="1002565" y="647317"/>
                </a:lnTo>
                <a:lnTo>
                  <a:pt x="1001589" y="647317"/>
                </a:lnTo>
                <a:lnTo>
                  <a:pt x="1001588" y="647317"/>
                </a:lnTo>
                <a:lnTo>
                  <a:pt x="1001345" y="647317"/>
                </a:lnTo>
                <a:close/>
                <a:moveTo>
                  <a:pt x="956257" y="646488"/>
                </a:moveTo>
                <a:lnTo>
                  <a:pt x="956189" y="646829"/>
                </a:lnTo>
                <a:lnTo>
                  <a:pt x="955822" y="647104"/>
                </a:lnTo>
                <a:lnTo>
                  <a:pt x="956432" y="648783"/>
                </a:lnTo>
                <a:lnTo>
                  <a:pt x="959487" y="647561"/>
                </a:lnTo>
                <a:lnTo>
                  <a:pt x="959362" y="647561"/>
                </a:lnTo>
                <a:lnTo>
                  <a:pt x="959362" y="647305"/>
                </a:lnTo>
                <a:close/>
                <a:moveTo>
                  <a:pt x="1296445" y="646342"/>
                </a:moveTo>
                <a:cubicBezTo>
                  <a:pt x="1296445" y="648295"/>
                  <a:pt x="1297422" y="651468"/>
                  <a:pt x="1299130" y="649515"/>
                </a:cubicBezTo>
                <a:cubicBezTo>
                  <a:pt x="1297910" y="648783"/>
                  <a:pt x="1297910" y="646830"/>
                  <a:pt x="1296445" y="646342"/>
                </a:cubicBezTo>
                <a:close/>
                <a:moveTo>
                  <a:pt x="911032" y="646342"/>
                </a:moveTo>
                <a:lnTo>
                  <a:pt x="920188" y="647985"/>
                </a:lnTo>
                <a:lnTo>
                  <a:pt x="920458" y="647308"/>
                </a:lnTo>
                <a:close/>
                <a:moveTo>
                  <a:pt x="942110" y="646257"/>
                </a:moveTo>
                <a:lnTo>
                  <a:pt x="938126" y="647806"/>
                </a:lnTo>
                <a:lnTo>
                  <a:pt x="936968" y="646979"/>
                </a:lnTo>
                <a:lnTo>
                  <a:pt x="935929" y="647846"/>
                </a:lnTo>
                <a:lnTo>
                  <a:pt x="935929" y="648050"/>
                </a:lnTo>
                <a:cubicBezTo>
                  <a:pt x="937638" y="648539"/>
                  <a:pt x="936662" y="648783"/>
                  <a:pt x="936417" y="650247"/>
                </a:cubicBezTo>
                <a:cubicBezTo>
                  <a:pt x="939590" y="650003"/>
                  <a:pt x="941055" y="648539"/>
                  <a:pt x="942764" y="646830"/>
                </a:cubicBezTo>
                <a:lnTo>
                  <a:pt x="942878" y="646792"/>
                </a:lnTo>
                <a:lnTo>
                  <a:pt x="942276" y="646340"/>
                </a:lnTo>
                <a:close/>
                <a:moveTo>
                  <a:pt x="786373" y="646254"/>
                </a:moveTo>
                <a:lnTo>
                  <a:pt x="786304" y="646341"/>
                </a:lnTo>
                <a:lnTo>
                  <a:pt x="785572" y="646341"/>
                </a:lnTo>
                <a:lnTo>
                  <a:pt x="784839" y="646487"/>
                </a:lnTo>
                <a:lnTo>
                  <a:pt x="784839" y="647806"/>
                </a:lnTo>
                <a:cubicBezTo>
                  <a:pt x="785816" y="648050"/>
                  <a:pt x="786792" y="647806"/>
                  <a:pt x="787036" y="646586"/>
                </a:cubicBezTo>
                <a:close/>
                <a:moveTo>
                  <a:pt x="1078822" y="645891"/>
                </a:moveTo>
                <a:lnTo>
                  <a:pt x="1070665" y="648050"/>
                </a:lnTo>
                <a:cubicBezTo>
                  <a:pt x="1073350" y="648783"/>
                  <a:pt x="1075547" y="647806"/>
                  <a:pt x="1077988" y="648783"/>
                </a:cubicBezTo>
                <a:lnTo>
                  <a:pt x="1077849" y="649200"/>
                </a:lnTo>
                <a:lnTo>
                  <a:pt x="1078721" y="649026"/>
                </a:lnTo>
                <a:lnTo>
                  <a:pt x="1079209" y="649026"/>
                </a:lnTo>
                <a:lnTo>
                  <a:pt x="1079246" y="649075"/>
                </a:lnTo>
                <a:lnTo>
                  <a:pt x="1080184" y="648539"/>
                </a:lnTo>
                <a:cubicBezTo>
                  <a:pt x="1079696" y="648539"/>
                  <a:pt x="1079696" y="647806"/>
                  <a:pt x="1079696" y="647318"/>
                </a:cubicBezTo>
                <a:lnTo>
                  <a:pt x="1080065" y="647441"/>
                </a:lnTo>
                <a:lnTo>
                  <a:pt x="1079941" y="647317"/>
                </a:lnTo>
                <a:lnTo>
                  <a:pt x="1078720" y="646096"/>
                </a:lnTo>
                <a:close/>
                <a:moveTo>
                  <a:pt x="1043327" y="645854"/>
                </a:moveTo>
                <a:cubicBezTo>
                  <a:pt x="1043083" y="647806"/>
                  <a:pt x="1044059" y="647806"/>
                  <a:pt x="1045524" y="648050"/>
                </a:cubicBezTo>
                <a:lnTo>
                  <a:pt x="1045490" y="648118"/>
                </a:lnTo>
                <a:lnTo>
                  <a:pt x="1045768" y="648049"/>
                </a:lnTo>
                <a:lnTo>
                  <a:pt x="1046050" y="647861"/>
                </a:lnTo>
                <a:lnTo>
                  <a:pt x="1046256" y="646830"/>
                </a:lnTo>
                <a:cubicBezTo>
                  <a:pt x="1045280" y="646586"/>
                  <a:pt x="1045036" y="645610"/>
                  <a:pt x="1043327" y="645854"/>
                </a:cubicBezTo>
                <a:close/>
                <a:moveTo>
                  <a:pt x="992313" y="645854"/>
                </a:moveTo>
                <a:cubicBezTo>
                  <a:pt x="987676" y="645610"/>
                  <a:pt x="984258" y="646342"/>
                  <a:pt x="983282" y="649759"/>
                </a:cubicBezTo>
                <a:lnTo>
                  <a:pt x="983180" y="649733"/>
                </a:lnTo>
                <a:lnTo>
                  <a:pt x="983283" y="650246"/>
                </a:lnTo>
                <a:lnTo>
                  <a:pt x="983283" y="650247"/>
                </a:lnTo>
                <a:close/>
                <a:moveTo>
                  <a:pt x="879545" y="645854"/>
                </a:moveTo>
                <a:lnTo>
                  <a:pt x="877549" y="646741"/>
                </a:lnTo>
                <a:lnTo>
                  <a:pt x="877349" y="648537"/>
                </a:lnTo>
                <a:lnTo>
                  <a:pt x="877349" y="649757"/>
                </a:lnTo>
                <a:close/>
                <a:moveTo>
                  <a:pt x="789721" y="645854"/>
                </a:moveTo>
                <a:lnTo>
                  <a:pt x="791185" y="648538"/>
                </a:lnTo>
                <a:lnTo>
                  <a:pt x="791186" y="648537"/>
                </a:lnTo>
                <a:lnTo>
                  <a:pt x="791814" y="648411"/>
                </a:lnTo>
                <a:close/>
                <a:moveTo>
                  <a:pt x="874908" y="645366"/>
                </a:moveTo>
                <a:cubicBezTo>
                  <a:pt x="875640" y="648539"/>
                  <a:pt x="872711" y="650003"/>
                  <a:pt x="874419" y="652200"/>
                </a:cubicBezTo>
                <a:cubicBezTo>
                  <a:pt x="875151" y="652444"/>
                  <a:pt x="875395" y="651712"/>
                  <a:pt x="876616" y="651956"/>
                </a:cubicBezTo>
                <a:lnTo>
                  <a:pt x="876267" y="650385"/>
                </a:lnTo>
                <a:lnTo>
                  <a:pt x="875884" y="650002"/>
                </a:lnTo>
                <a:lnTo>
                  <a:pt x="875884" y="648537"/>
                </a:lnTo>
                <a:lnTo>
                  <a:pt x="875884" y="646342"/>
                </a:lnTo>
                <a:cubicBezTo>
                  <a:pt x="875884" y="645610"/>
                  <a:pt x="875395" y="645610"/>
                  <a:pt x="874908" y="645366"/>
                </a:cubicBezTo>
                <a:close/>
                <a:moveTo>
                  <a:pt x="830362" y="645365"/>
                </a:moveTo>
                <a:lnTo>
                  <a:pt x="829751" y="645539"/>
                </a:lnTo>
                <a:lnTo>
                  <a:pt x="829751" y="646098"/>
                </a:lnTo>
                <a:cubicBezTo>
                  <a:pt x="829996" y="646098"/>
                  <a:pt x="830240" y="646098"/>
                  <a:pt x="830728" y="646098"/>
                </a:cubicBezTo>
                <a:close/>
                <a:moveTo>
                  <a:pt x="977668" y="645121"/>
                </a:moveTo>
                <a:cubicBezTo>
                  <a:pt x="975227" y="643901"/>
                  <a:pt x="972054" y="645366"/>
                  <a:pt x="970834" y="646830"/>
                </a:cubicBezTo>
                <a:cubicBezTo>
                  <a:pt x="971810" y="647074"/>
                  <a:pt x="971566" y="648783"/>
                  <a:pt x="973275" y="648539"/>
                </a:cubicBezTo>
                <a:cubicBezTo>
                  <a:pt x="975227" y="647806"/>
                  <a:pt x="976936" y="646830"/>
                  <a:pt x="977668" y="645121"/>
                </a:cubicBezTo>
                <a:close/>
                <a:moveTo>
                  <a:pt x="925678" y="645121"/>
                </a:moveTo>
                <a:cubicBezTo>
                  <a:pt x="924457" y="646342"/>
                  <a:pt x="925922" y="649027"/>
                  <a:pt x="927386" y="647318"/>
                </a:cubicBezTo>
                <a:lnTo>
                  <a:pt x="927386" y="647317"/>
                </a:lnTo>
                <a:lnTo>
                  <a:pt x="926898" y="646340"/>
                </a:lnTo>
                <a:lnTo>
                  <a:pt x="926967" y="646226"/>
                </a:lnTo>
                <a:close/>
                <a:moveTo>
                  <a:pt x="1141204" y="645120"/>
                </a:moveTo>
                <a:lnTo>
                  <a:pt x="1142671" y="645854"/>
                </a:lnTo>
                <a:lnTo>
                  <a:pt x="1142793" y="646219"/>
                </a:lnTo>
                <a:lnTo>
                  <a:pt x="1142915" y="646097"/>
                </a:lnTo>
                <a:lnTo>
                  <a:pt x="1143613" y="645120"/>
                </a:lnTo>
                <a:close/>
                <a:moveTo>
                  <a:pt x="1001833" y="644877"/>
                </a:moveTo>
                <a:lnTo>
                  <a:pt x="1001833" y="645608"/>
                </a:lnTo>
                <a:lnTo>
                  <a:pt x="1002565" y="645608"/>
                </a:lnTo>
                <a:lnTo>
                  <a:pt x="1003299" y="645608"/>
                </a:lnTo>
                <a:lnTo>
                  <a:pt x="1003785" y="644877"/>
                </a:lnTo>
                <a:close/>
                <a:moveTo>
                  <a:pt x="933000" y="644877"/>
                </a:moveTo>
                <a:cubicBezTo>
                  <a:pt x="933000" y="646098"/>
                  <a:pt x="931291" y="645854"/>
                  <a:pt x="930803" y="646586"/>
                </a:cubicBezTo>
                <a:cubicBezTo>
                  <a:pt x="930315" y="645854"/>
                  <a:pt x="930071" y="645121"/>
                  <a:pt x="928606" y="645121"/>
                </a:cubicBezTo>
                <a:lnTo>
                  <a:pt x="928606" y="646095"/>
                </a:lnTo>
                <a:lnTo>
                  <a:pt x="928607" y="646096"/>
                </a:lnTo>
                <a:lnTo>
                  <a:pt x="928851" y="647073"/>
                </a:lnTo>
                <a:lnTo>
                  <a:pt x="928851" y="647317"/>
                </a:lnTo>
                <a:lnTo>
                  <a:pt x="928606" y="647929"/>
                </a:lnTo>
                <a:lnTo>
                  <a:pt x="928606" y="650735"/>
                </a:lnTo>
                <a:cubicBezTo>
                  <a:pt x="931291" y="650491"/>
                  <a:pt x="931291" y="647562"/>
                  <a:pt x="933488" y="646342"/>
                </a:cubicBezTo>
                <a:cubicBezTo>
                  <a:pt x="933488" y="647074"/>
                  <a:pt x="934221" y="646830"/>
                  <a:pt x="935197" y="646830"/>
                </a:cubicBezTo>
                <a:lnTo>
                  <a:pt x="935271" y="647051"/>
                </a:lnTo>
                <a:lnTo>
                  <a:pt x="936418" y="646096"/>
                </a:lnTo>
                <a:lnTo>
                  <a:pt x="936661" y="646096"/>
                </a:lnTo>
                <a:lnTo>
                  <a:pt x="936417" y="645610"/>
                </a:lnTo>
                <a:cubicBezTo>
                  <a:pt x="936417" y="645610"/>
                  <a:pt x="936417" y="645366"/>
                  <a:pt x="936417" y="645121"/>
                </a:cubicBezTo>
                <a:cubicBezTo>
                  <a:pt x="935929" y="644633"/>
                  <a:pt x="934221" y="644877"/>
                  <a:pt x="933000" y="644877"/>
                </a:cubicBezTo>
                <a:close/>
                <a:moveTo>
                  <a:pt x="1147670" y="644673"/>
                </a:moveTo>
                <a:lnTo>
                  <a:pt x="1146332" y="645120"/>
                </a:lnTo>
                <a:lnTo>
                  <a:pt x="1144623" y="645364"/>
                </a:lnTo>
                <a:lnTo>
                  <a:pt x="1144462" y="645364"/>
                </a:lnTo>
                <a:lnTo>
                  <a:pt x="1143648" y="646585"/>
                </a:lnTo>
                <a:lnTo>
                  <a:pt x="1143501" y="646732"/>
                </a:lnTo>
                <a:lnTo>
                  <a:pt x="1143891" y="646830"/>
                </a:lnTo>
                <a:lnTo>
                  <a:pt x="1149455" y="646385"/>
                </a:lnTo>
                <a:lnTo>
                  <a:pt x="1149394" y="646140"/>
                </a:lnTo>
                <a:lnTo>
                  <a:pt x="1149261" y="646096"/>
                </a:lnTo>
                <a:lnTo>
                  <a:pt x="1148611" y="645120"/>
                </a:lnTo>
                <a:lnTo>
                  <a:pt x="1148529" y="645120"/>
                </a:lnTo>
                <a:lnTo>
                  <a:pt x="1147797" y="645120"/>
                </a:lnTo>
                <a:close/>
                <a:moveTo>
                  <a:pt x="966440" y="644389"/>
                </a:moveTo>
                <a:cubicBezTo>
                  <a:pt x="964243" y="641948"/>
                  <a:pt x="959850" y="641460"/>
                  <a:pt x="959606" y="644877"/>
                </a:cubicBezTo>
                <a:cubicBezTo>
                  <a:pt x="959606" y="645366"/>
                  <a:pt x="960826" y="645610"/>
                  <a:pt x="960826" y="646098"/>
                </a:cubicBezTo>
                <a:lnTo>
                  <a:pt x="960339" y="646585"/>
                </a:lnTo>
                <a:lnTo>
                  <a:pt x="961254" y="647501"/>
                </a:lnTo>
                <a:lnTo>
                  <a:pt x="961802" y="647318"/>
                </a:lnTo>
                <a:cubicBezTo>
                  <a:pt x="964487" y="647318"/>
                  <a:pt x="965952" y="646342"/>
                  <a:pt x="966440" y="644389"/>
                </a:cubicBezTo>
                <a:close/>
                <a:moveTo>
                  <a:pt x="942764" y="644389"/>
                </a:moveTo>
                <a:cubicBezTo>
                  <a:pt x="942764" y="644633"/>
                  <a:pt x="942764" y="644877"/>
                  <a:pt x="942764" y="645121"/>
                </a:cubicBezTo>
                <a:lnTo>
                  <a:pt x="942602" y="645202"/>
                </a:lnTo>
                <a:lnTo>
                  <a:pt x="942764" y="645364"/>
                </a:lnTo>
                <a:lnTo>
                  <a:pt x="943266" y="645665"/>
                </a:lnTo>
                <a:lnTo>
                  <a:pt x="943252" y="645610"/>
                </a:lnTo>
                <a:cubicBezTo>
                  <a:pt x="944472" y="645610"/>
                  <a:pt x="945449" y="645610"/>
                  <a:pt x="946669" y="645610"/>
                </a:cubicBezTo>
                <a:cubicBezTo>
                  <a:pt x="946669" y="643413"/>
                  <a:pt x="944472" y="643413"/>
                  <a:pt x="942764" y="644389"/>
                </a:cubicBezTo>
                <a:close/>
                <a:moveTo>
                  <a:pt x="1080428" y="644145"/>
                </a:moveTo>
                <a:cubicBezTo>
                  <a:pt x="1080428" y="644633"/>
                  <a:pt x="1080428" y="644877"/>
                  <a:pt x="1080428" y="645366"/>
                </a:cubicBezTo>
                <a:lnTo>
                  <a:pt x="1080040" y="645268"/>
                </a:lnTo>
                <a:lnTo>
                  <a:pt x="1080917" y="646585"/>
                </a:lnTo>
                <a:lnTo>
                  <a:pt x="1081405" y="646829"/>
                </a:lnTo>
                <a:lnTo>
                  <a:pt x="1081056" y="647353"/>
                </a:lnTo>
                <a:lnTo>
                  <a:pt x="1081161" y="647318"/>
                </a:lnTo>
                <a:cubicBezTo>
                  <a:pt x="1081893" y="647318"/>
                  <a:pt x="1082137" y="647318"/>
                  <a:pt x="1082381" y="647318"/>
                </a:cubicBezTo>
                <a:cubicBezTo>
                  <a:pt x="1082381" y="646830"/>
                  <a:pt x="1082381" y="646342"/>
                  <a:pt x="1082381" y="645854"/>
                </a:cubicBezTo>
                <a:lnTo>
                  <a:pt x="1083602" y="646098"/>
                </a:lnTo>
                <a:lnTo>
                  <a:pt x="1083673" y="646028"/>
                </a:lnTo>
                <a:lnTo>
                  <a:pt x="1083114" y="645609"/>
                </a:lnTo>
                <a:lnTo>
                  <a:pt x="1082870" y="645120"/>
                </a:lnTo>
                <a:lnTo>
                  <a:pt x="1083003" y="644788"/>
                </a:lnTo>
                <a:lnTo>
                  <a:pt x="1082869" y="644877"/>
                </a:lnTo>
                <a:cubicBezTo>
                  <a:pt x="1081649" y="645366"/>
                  <a:pt x="1082137" y="643413"/>
                  <a:pt x="1080428" y="644145"/>
                </a:cubicBezTo>
                <a:close/>
                <a:moveTo>
                  <a:pt x="1001100" y="644145"/>
                </a:moveTo>
                <a:lnTo>
                  <a:pt x="1000368" y="644389"/>
                </a:lnTo>
                <a:lnTo>
                  <a:pt x="1000242" y="644389"/>
                </a:lnTo>
                <a:lnTo>
                  <a:pt x="999636" y="644632"/>
                </a:lnTo>
                <a:lnTo>
                  <a:pt x="999391" y="644877"/>
                </a:lnTo>
                <a:lnTo>
                  <a:pt x="999392" y="644877"/>
                </a:lnTo>
                <a:lnTo>
                  <a:pt x="999392" y="645121"/>
                </a:lnTo>
                <a:lnTo>
                  <a:pt x="999323" y="645190"/>
                </a:lnTo>
                <a:lnTo>
                  <a:pt x="1001101" y="645901"/>
                </a:lnTo>
                <a:lnTo>
                  <a:pt x="1001101" y="644148"/>
                </a:lnTo>
                <a:close/>
                <a:moveTo>
                  <a:pt x="1092145" y="644143"/>
                </a:moveTo>
                <a:lnTo>
                  <a:pt x="1092145" y="644145"/>
                </a:lnTo>
                <a:lnTo>
                  <a:pt x="1084654" y="644613"/>
                </a:lnTo>
                <a:lnTo>
                  <a:pt x="1084823" y="645120"/>
                </a:lnTo>
                <a:lnTo>
                  <a:pt x="1084528" y="645858"/>
                </a:lnTo>
                <a:lnTo>
                  <a:pt x="1090131" y="649027"/>
                </a:lnTo>
                <a:cubicBezTo>
                  <a:pt x="1092694" y="648844"/>
                  <a:pt x="1095440" y="647562"/>
                  <a:pt x="1097270" y="645854"/>
                </a:cubicBezTo>
                <a:cubicBezTo>
                  <a:pt x="1097027" y="645121"/>
                  <a:pt x="1094830" y="646098"/>
                  <a:pt x="1094830" y="645121"/>
                </a:cubicBezTo>
                <a:lnTo>
                  <a:pt x="1094586" y="644389"/>
                </a:lnTo>
                <a:lnTo>
                  <a:pt x="1094586" y="644388"/>
                </a:lnTo>
                <a:lnTo>
                  <a:pt x="1094342" y="644388"/>
                </a:lnTo>
                <a:lnTo>
                  <a:pt x="1092145" y="644144"/>
                </a:lnTo>
                <a:close/>
                <a:moveTo>
                  <a:pt x="1135053" y="644056"/>
                </a:moveTo>
                <a:lnTo>
                  <a:pt x="1134616" y="644143"/>
                </a:lnTo>
                <a:lnTo>
                  <a:pt x="1131715" y="645036"/>
                </a:lnTo>
                <a:lnTo>
                  <a:pt x="1131687" y="645120"/>
                </a:lnTo>
                <a:lnTo>
                  <a:pt x="1131686" y="645121"/>
                </a:lnTo>
                <a:lnTo>
                  <a:pt x="1132419" y="645121"/>
                </a:lnTo>
                <a:cubicBezTo>
                  <a:pt x="1132663" y="646342"/>
                  <a:pt x="1136568" y="647562"/>
                  <a:pt x="1137057" y="645366"/>
                </a:cubicBezTo>
                <a:cubicBezTo>
                  <a:pt x="1136324" y="645121"/>
                  <a:pt x="1135836" y="644877"/>
                  <a:pt x="1134860" y="644633"/>
                </a:cubicBezTo>
                <a:close/>
                <a:moveTo>
                  <a:pt x="1117286" y="643901"/>
                </a:moveTo>
                <a:cubicBezTo>
                  <a:pt x="1117286" y="644145"/>
                  <a:pt x="1117286" y="644389"/>
                  <a:pt x="1117286" y="645121"/>
                </a:cubicBezTo>
                <a:cubicBezTo>
                  <a:pt x="1118018" y="645121"/>
                  <a:pt x="1118262" y="645121"/>
                  <a:pt x="1118994" y="645121"/>
                </a:cubicBezTo>
                <a:cubicBezTo>
                  <a:pt x="1118994" y="644633"/>
                  <a:pt x="1118994" y="644389"/>
                  <a:pt x="1118994" y="643901"/>
                </a:cubicBezTo>
                <a:cubicBezTo>
                  <a:pt x="1118506" y="643901"/>
                  <a:pt x="1118018" y="643901"/>
                  <a:pt x="1117286" y="643901"/>
                </a:cubicBezTo>
                <a:close/>
                <a:moveTo>
                  <a:pt x="1067424" y="643203"/>
                </a:moveTo>
                <a:lnTo>
                  <a:pt x="1061634" y="646098"/>
                </a:lnTo>
                <a:lnTo>
                  <a:pt x="1069916" y="643412"/>
                </a:lnTo>
                <a:lnTo>
                  <a:pt x="1067736" y="643412"/>
                </a:lnTo>
                <a:close/>
                <a:moveTo>
                  <a:pt x="954480" y="643169"/>
                </a:moveTo>
                <a:cubicBezTo>
                  <a:pt x="953992" y="644389"/>
                  <a:pt x="951307" y="643169"/>
                  <a:pt x="951795" y="645610"/>
                </a:cubicBezTo>
                <a:cubicBezTo>
                  <a:pt x="952771" y="646342"/>
                  <a:pt x="952527" y="645610"/>
                  <a:pt x="953992" y="645610"/>
                </a:cubicBezTo>
                <a:lnTo>
                  <a:pt x="954382" y="646194"/>
                </a:lnTo>
                <a:lnTo>
                  <a:pt x="955212" y="645364"/>
                </a:lnTo>
                <a:lnTo>
                  <a:pt x="955731" y="645468"/>
                </a:lnTo>
                <a:lnTo>
                  <a:pt x="955212" y="645121"/>
                </a:lnTo>
                <a:cubicBezTo>
                  <a:pt x="955212" y="644389"/>
                  <a:pt x="955456" y="643169"/>
                  <a:pt x="954480" y="643169"/>
                </a:cubicBezTo>
                <a:close/>
                <a:moveTo>
                  <a:pt x="897852" y="643169"/>
                </a:moveTo>
                <a:cubicBezTo>
                  <a:pt x="897119" y="644145"/>
                  <a:pt x="896387" y="645121"/>
                  <a:pt x="895167" y="645610"/>
                </a:cubicBezTo>
                <a:lnTo>
                  <a:pt x="895097" y="645505"/>
                </a:lnTo>
                <a:lnTo>
                  <a:pt x="894435" y="646829"/>
                </a:lnTo>
                <a:lnTo>
                  <a:pt x="894241" y="647121"/>
                </a:lnTo>
                <a:lnTo>
                  <a:pt x="896631" y="651468"/>
                </a:lnTo>
                <a:cubicBezTo>
                  <a:pt x="898340" y="650003"/>
                  <a:pt x="900537" y="649271"/>
                  <a:pt x="900781" y="646586"/>
                </a:cubicBezTo>
                <a:cubicBezTo>
                  <a:pt x="900048" y="645366"/>
                  <a:pt x="898584" y="644389"/>
                  <a:pt x="897852" y="643169"/>
                </a:cubicBezTo>
                <a:close/>
                <a:moveTo>
                  <a:pt x="894190" y="643169"/>
                </a:moveTo>
                <a:cubicBezTo>
                  <a:pt x="891750" y="643169"/>
                  <a:pt x="889553" y="644877"/>
                  <a:pt x="891505" y="646098"/>
                </a:cubicBezTo>
                <a:cubicBezTo>
                  <a:pt x="891994" y="646098"/>
                  <a:pt x="892238" y="646098"/>
                  <a:pt x="892481" y="646098"/>
                </a:cubicBezTo>
                <a:lnTo>
                  <a:pt x="892691" y="646307"/>
                </a:lnTo>
                <a:lnTo>
                  <a:pt x="892970" y="645608"/>
                </a:lnTo>
                <a:lnTo>
                  <a:pt x="893784" y="644795"/>
                </a:lnTo>
                <a:close/>
                <a:moveTo>
                  <a:pt x="828360" y="642707"/>
                </a:moveTo>
                <a:lnTo>
                  <a:pt x="828065" y="643590"/>
                </a:lnTo>
                <a:lnTo>
                  <a:pt x="829167" y="644325"/>
                </a:lnTo>
                <a:lnTo>
                  <a:pt x="829910" y="644007"/>
                </a:lnTo>
                <a:lnTo>
                  <a:pt x="829751" y="643901"/>
                </a:lnTo>
                <a:close/>
                <a:moveTo>
                  <a:pt x="1148600" y="642576"/>
                </a:moveTo>
                <a:lnTo>
                  <a:pt x="1148651" y="642679"/>
                </a:lnTo>
                <a:lnTo>
                  <a:pt x="1149009" y="642679"/>
                </a:lnTo>
                <a:close/>
                <a:moveTo>
                  <a:pt x="1125096" y="642436"/>
                </a:moveTo>
                <a:cubicBezTo>
                  <a:pt x="1124853" y="643169"/>
                  <a:pt x="1125584" y="643169"/>
                  <a:pt x="1125584" y="643901"/>
                </a:cubicBezTo>
                <a:cubicBezTo>
                  <a:pt x="1122900" y="643901"/>
                  <a:pt x="1121923" y="642925"/>
                  <a:pt x="1121191" y="645121"/>
                </a:cubicBezTo>
                <a:cubicBezTo>
                  <a:pt x="1123632" y="645366"/>
                  <a:pt x="1129246" y="646342"/>
                  <a:pt x="1130222" y="645121"/>
                </a:cubicBezTo>
                <a:lnTo>
                  <a:pt x="1130714" y="645121"/>
                </a:lnTo>
                <a:lnTo>
                  <a:pt x="1130711" y="645120"/>
                </a:lnTo>
                <a:lnTo>
                  <a:pt x="1129979" y="644144"/>
                </a:lnTo>
                <a:lnTo>
                  <a:pt x="1129282" y="643307"/>
                </a:lnTo>
                <a:lnTo>
                  <a:pt x="1129246" y="643413"/>
                </a:lnTo>
                <a:cubicBezTo>
                  <a:pt x="1127049" y="643657"/>
                  <a:pt x="1127537" y="641704"/>
                  <a:pt x="1125096" y="642436"/>
                </a:cubicBezTo>
                <a:close/>
                <a:moveTo>
                  <a:pt x="860750" y="642192"/>
                </a:moveTo>
                <a:cubicBezTo>
                  <a:pt x="860262" y="645610"/>
                  <a:pt x="857089" y="646830"/>
                  <a:pt x="855625" y="649515"/>
                </a:cubicBezTo>
                <a:cubicBezTo>
                  <a:pt x="857089" y="651224"/>
                  <a:pt x="858065" y="649759"/>
                  <a:pt x="860018" y="649515"/>
                </a:cubicBezTo>
                <a:lnTo>
                  <a:pt x="860262" y="649881"/>
                </a:lnTo>
                <a:lnTo>
                  <a:pt x="860262" y="649514"/>
                </a:lnTo>
                <a:lnTo>
                  <a:pt x="864330" y="645445"/>
                </a:lnTo>
                <a:lnTo>
                  <a:pt x="864168" y="645121"/>
                </a:lnTo>
                <a:cubicBezTo>
                  <a:pt x="863191" y="644145"/>
                  <a:pt x="862703" y="642436"/>
                  <a:pt x="860750" y="642192"/>
                </a:cubicBezTo>
                <a:close/>
                <a:moveTo>
                  <a:pt x="1185386" y="641948"/>
                </a:moveTo>
                <a:lnTo>
                  <a:pt x="1185386" y="643166"/>
                </a:lnTo>
                <a:lnTo>
                  <a:pt x="1185387" y="643167"/>
                </a:lnTo>
                <a:lnTo>
                  <a:pt x="1185875" y="644144"/>
                </a:lnTo>
                <a:lnTo>
                  <a:pt x="1186474" y="645742"/>
                </a:lnTo>
                <a:lnTo>
                  <a:pt x="1186606" y="645610"/>
                </a:lnTo>
                <a:cubicBezTo>
                  <a:pt x="1187583" y="646586"/>
                  <a:pt x="1189291" y="648783"/>
                  <a:pt x="1191244" y="647074"/>
                </a:cubicBezTo>
                <a:cubicBezTo>
                  <a:pt x="1190268" y="644145"/>
                  <a:pt x="1187338" y="643657"/>
                  <a:pt x="1185386" y="641948"/>
                </a:cubicBezTo>
                <a:close/>
                <a:moveTo>
                  <a:pt x="1130222" y="641948"/>
                </a:moveTo>
                <a:lnTo>
                  <a:pt x="1130222" y="642596"/>
                </a:lnTo>
                <a:lnTo>
                  <a:pt x="1130711" y="643412"/>
                </a:lnTo>
                <a:lnTo>
                  <a:pt x="1131727" y="644225"/>
                </a:lnTo>
                <a:lnTo>
                  <a:pt x="1134030" y="643516"/>
                </a:lnTo>
                <a:close/>
                <a:moveTo>
                  <a:pt x="872223" y="641948"/>
                </a:moveTo>
                <a:lnTo>
                  <a:pt x="871979" y="642435"/>
                </a:lnTo>
                <a:cubicBezTo>
                  <a:pt x="871246" y="642923"/>
                  <a:pt x="870759" y="643412"/>
                  <a:pt x="869782" y="644388"/>
                </a:cubicBezTo>
                <a:cubicBezTo>
                  <a:pt x="869538" y="644632"/>
                  <a:pt x="869294" y="644876"/>
                  <a:pt x="869050" y="645120"/>
                </a:cubicBezTo>
                <a:lnTo>
                  <a:pt x="868805" y="645120"/>
                </a:lnTo>
                <a:lnTo>
                  <a:pt x="868805" y="645366"/>
                </a:lnTo>
                <a:cubicBezTo>
                  <a:pt x="869537" y="646342"/>
                  <a:pt x="869782" y="648050"/>
                  <a:pt x="871734" y="648050"/>
                </a:cubicBezTo>
                <a:cubicBezTo>
                  <a:pt x="871490" y="645121"/>
                  <a:pt x="872711" y="643901"/>
                  <a:pt x="873443" y="641948"/>
                </a:cubicBezTo>
                <a:close/>
                <a:moveTo>
                  <a:pt x="842566" y="641857"/>
                </a:moveTo>
                <a:cubicBezTo>
                  <a:pt x="841223" y="640728"/>
                  <a:pt x="839759" y="640484"/>
                  <a:pt x="839026" y="642681"/>
                </a:cubicBezTo>
                <a:cubicBezTo>
                  <a:pt x="839759" y="644877"/>
                  <a:pt x="841467" y="646342"/>
                  <a:pt x="843176" y="647318"/>
                </a:cubicBezTo>
                <a:cubicBezTo>
                  <a:pt x="843908" y="647074"/>
                  <a:pt x="844641" y="646586"/>
                  <a:pt x="845373" y="646342"/>
                </a:cubicBezTo>
                <a:cubicBezTo>
                  <a:pt x="845129" y="644999"/>
                  <a:pt x="843909" y="642986"/>
                  <a:pt x="842566" y="641857"/>
                </a:cubicBezTo>
                <a:close/>
                <a:moveTo>
                  <a:pt x="1030147" y="641704"/>
                </a:moveTo>
                <a:cubicBezTo>
                  <a:pt x="1028682" y="641704"/>
                  <a:pt x="1027462" y="641704"/>
                  <a:pt x="1027462" y="642681"/>
                </a:cubicBezTo>
                <a:lnTo>
                  <a:pt x="1027305" y="642628"/>
                </a:lnTo>
                <a:lnTo>
                  <a:pt x="1027462" y="643412"/>
                </a:lnTo>
                <a:lnTo>
                  <a:pt x="1027461" y="643413"/>
                </a:lnTo>
                <a:lnTo>
                  <a:pt x="1027462" y="643413"/>
                </a:lnTo>
                <a:cubicBezTo>
                  <a:pt x="1028682" y="643657"/>
                  <a:pt x="1030147" y="643901"/>
                  <a:pt x="1030147" y="641704"/>
                </a:cubicBezTo>
                <a:close/>
                <a:moveTo>
                  <a:pt x="1020627" y="641704"/>
                </a:moveTo>
                <a:cubicBezTo>
                  <a:pt x="1020871" y="643901"/>
                  <a:pt x="1022824" y="644145"/>
                  <a:pt x="1023800" y="645366"/>
                </a:cubicBezTo>
                <a:lnTo>
                  <a:pt x="1026541" y="643767"/>
                </a:lnTo>
                <a:lnTo>
                  <a:pt x="1026485" y="643656"/>
                </a:lnTo>
                <a:lnTo>
                  <a:pt x="1026361" y="643346"/>
                </a:lnTo>
                <a:lnTo>
                  <a:pt x="1023557" y="641826"/>
                </a:lnTo>
                <a:cubicBezTo>
                  <a:pt x="1022702" y="641155"/>
                  <a:pt x="1021848" y="640728"/>
                  <a:pt x="1020627" y="641704"/>
                </a:cubicBezTo>
                <a:close/>
                <a:moveTo>
                  <a:pt x="763327" y="641672"/>
                </a:moveTo>
                <a:lnTo>
                  <a:pt x="762871" y="644632"/>
                </a:lnTo>
                <a:cubicBezTo>
                  <a:pt x="762871" y="645364"/>
                  <a:pt x="762627" y="645608"/>
                  <a:pt x="762139" y="645608"/>
                </a:cubicBezTo>
                <a:lnTo>
                  <a:pt x="762139" y="646586"/>
                </a:lnTo>
                <a:cubicBezTo>
                  <a:pt x="762383" y="646586"/>
                  <a:pt x="762871" y="646586"/>
                  <a:pt x="763116" y="646586"/>
                </a:cubicBezTo>
                <a:lnTo>
                  <a:pt x="763116" y="647318"/>
                </a:lnTo>
                <a:lnTo>
                  <a:pt x="763604" y="647318"/>
                </a:lnTo>
                <a:cubicBezTo>
                  <a:pt x="763360" y="648050"/>
                  <a:pt x="762627" y="647562"/>
                  <a:pt x="762627" y="648295"/>
                </a:cubicBezTo>
                <a:cubicBezTo>
                  <a:pt x="764580" y="651956"/>
                  <a:pt x="769462" y="652688"/>
                  <a:pt x="772879" y="654641"/>
                </a:cubicBezTo>
                <a:lnTo>
                  <a:pt x="773367" y="654885"/>
                </a:lnTo>
                <a:lnTo>
                  <a:pt x="773855" y="654641"/>
                </a:lnTo>
                <a:lnTo>
                  <a:pt x="773908" y="654659"/>
                </a:lnTo>
                <a:lnTo>
                  <a:pt x="774100" y="652931"/>
                </a:lnTo>
                <a:lnTo>
                  <a:pt x="774588" y="652444"/>
                </a:lnTo>
                <a:lnTo>
                  <a:pt x="774344" y="652200"/>
                </a:lnTo>
                <a:cubicBezTo>
                  <a:pt x="774588" y="652932"/>
                  <a:pt x="774344" y="653420"/>
                  <a:pt x="773855" y="653420"/>
                </a:cubicBezTo>
                <a:lnTo>
                  <a:pt x="773611" y="652688"/>
                </a:lnTo>
                <a:lnTo>
                  <a:pt x="772879" y="652200"/>
                </a:lnTo>
                <a:lnTo>
                  <a:pt x="768158" y="646580"/>
                </a:lnTo>
                <a:lnTo>
                  <a:pt x="764825" y="647561"/>
                </a:lnTo>
                <a:lnTo>
                  <a:pt x="764092" y="648049"/>
                </a:lnTo>
                <a:cubicBezTo>
                  <a:pt x="763848" y="648049"/>
                  <a:pt x="763848" y="647561"/>
                  <a:pt x="763604" y="647561"/>
                </a:cubicBezTo>
                <a:lnTo>
                  <a:pt x="763848" y="647073"/>
                </a:lnTo>
                <a:lnTo>
                  <a:pt x="764580" y="646828"/>
                </a:lnTo>
                <a:lnTo>
                  <a:pt x="767753" y="645837"/>
                </a:lnTo>
                <a:lnTo>
                  <a:pt x="767753" y="645610"/>
                </a:lnTo>
                <a:lnTo>
                  <a:pt x="767265" y="645610"/>
                </a:lnTo>
                <a:close/>
                <a:moveTo>
                  <a:pt x="1294293" y="641348"/>
                </a:moveTo>
                <a:lnTo>
                  <a:pt x="1294248" y="641459"/>
                </a:lnTo>
                <a:lnTo>
                  <a:pt x="1293502" y="641757"/>
                </a:lnTo>
                <a:lnTo>
                  <a:pt x="1293028" y="643413"/>
                </a:lnTo>
                <a:cubicBezTo>
                  <a:pt x="1293517" y="643413"/>
                  <a:pt x="1294248" y="643413"/>
                  <a:pt x="1294737" y="643413"/>
                </a:cubicBezTo>
                <a:cubicBezTo>
                  <a:pt x="1294737" y="642925"/>
                  <a:pt x="1294737" y="642436"/>
                  <a:pt x="1294737" y="641704"/>
                </a:cubicBezTo>
                <a:close/>
                <a:moveTo>
                  <a:pt x="995944" y="641216"/>
                </a:moveTo>
                <a:cubicBezTo>
                  <a:pt x="994327" y="641033"/>
                  <a:pt x="992801" y="641582"/>
                  <a:pt x="992801" y="643413"/>
                </a:cubicBezTo>
                <a:lnTo>
                  <a:pt x="998901" y="643901"/>
                </a:lnTo>
                <a:lnTo>
                  <a:pt x="998903" y="643899"/>
                </a:lnTo>
                <a:lnTo>
                  <a:pt x="999756" y="643473"/>
                </a:lnTo>
                <a:lnTo>
                  <a:pt x="999636" y="643413"/>
                </a:lnTo>
                <a:cubicBezTo>
                  <a:pt x="999270" y="642314"/>
                  <a:pt x="997562" y="641399"/>
                  <a:pt x="995944" y="641216"/>
                </a:cubicBezTo>
                <a:close/>
                <a:moveTo>
                  <a:pt x="1092145" y="641216"/>
                </a:moveTo>
                <a:lnTo>
                  <a:pt x="1092558" y="642456"/>
                </a:lnTo>
                <a:lnTo>
                  <a:pt x="1094342" y="642679"/>
                </a:lnTo>
                <a:lnTo>
                  <a:pt x="1094588" y="642679"/>
                </a:lnTo>
                <a:lnTo>
                  <a:pt x="1096050" y="641216"/>
                </a:lnTo>
                <a:cubicBezTo>
                  <a:pt x="1094586" y="640484"/>
                  <a:pt x="1094097" y="641216"/>
                  <a:pt x="1092145" y="641216"/>
                </a:cubicBezTo>
                <a:close/>
                <a:moveTo>
                  <a:pt x="1137301" y="640484"/>
                </a:moveTo>
                <a:cubicBezTo>
                  <a:pt x="1137057" y="642436"/>
                  <a:pt x="1138033" y="643413"/>
                  <a:pt x="1139742" y="643657"/>
                </a:cubicBezTo>
                <a:lnTo>
                  <a:pt x="1139550" y="643946"/>
                </a:lnTo>
                <a:lnTo>
                  <a:pt x="1144086" y="644340"/>
                </a:lnTo>
                <a:lnTo>
                  <a:pt x="1144135" y="644143"/>
                </a:lnTo>
                <a:lnTo>
                  <a:pt x="1146088" y="643655"/>
                </a:lnTo>
                <a:lnTo>
                  <a:pt x="1147013" y="643424"/>
                </a:lnTo>
                <a:lnTo>
                  <a:pt x="1146820" y="643167"/>
                </a:lnTo>
                <a:lnTo>
                  <a:pt x="1146820" y="642679"/>
                </a:lnTo>
                <a:lnTo>
                  <a:pt x="1146950" y="642506"/>
                </a:lnTo>
                <a:lnTo>
                  <a:pt x="1145111" y="640484"/>
                </a:lnTo>
                <a:cubicBezTo>
                  <a:pt x="1142915" y="640972"/>
                  <a:pt x="1139498" y="641460"/>
                  <a:pt x="1137301" y="640484"/>
                </a:cubicBezTo>
                <a:close/>
                <a:moveTo>
                  <a:pt x="1015502" y="640484"/>
                </a:moveTo>
                <a:cubicBezTo>
                  <a:pt x="1011596" y="640972"/>
                  <a:pt x="1009643" y="639996"/>
                  <a:pt x="1007203" y="641460"/>
                </a:cubicBezTo>
                <a:cubicBezTo>
                  <a:pt x="1007935" y="644877"/>
                  <a:pt x="1010375" y="646342"/>
                  <a:pt x="1014037" y="647074"/>
                </a:cubicBezTo>
                <a:lnTo>
                  <a:pt x="1013794" y="647805"/>
                </a:lnTo>
                <a:lnTo>
                  <a:pt x="1016233" y="647805"/>
                </a:lnTo>
                <a:lnTo>
                  <a:pt x="1015990" y="647318"/>
                </a:lnTo>
                <a:cubicBezTo>
                  <a:pt x="1017942" y="647074"/>
                  <a:pt x="1020139" y="647318"/>
                  <a:pt x="1020627" y="645610"/>
                </a:cubicBezTo>
                <a:cubicBezTo>
                  <a:pt x="1017942" y="645121"/>
                  <a:pt x="1017698" y="641704"/>
                  <a:pt x="1015502" y="640484"/>
                </a:cubicBezTo>
                <a:close/>
                <a:moveTo>
                  <a:pt x="953503" y="640484"/>
                </a:moveTo>
                <a:cubicBezTo>
                  <a:pt x="950818" y="639507"/>
                  <a:pt x="949110" y="639263"/>
                  <a:pt x="948377" y="642192"/>
                </a:cubicBezTo>
                <a:cubicBezTo>
                  <a:pt x="948622" y="642192"/>
                  <a:pt x="948866" y="642436"/>
                  <a:pt x="948866" y="643169"/>
                </a:cubicBezTo>
                <a:cubicBezTo>
                  <a:pt x="951307" y="643169"/>
                  <a:pt x="952771" y="642192"/>
                  <a:pt x="953503" y="640484"/>
                </a:cubicBezTo>
                <a:close/>
                <a:moveTo>
                  <a:pt x="1076503" y="640281"/>
                </a:moveTo>
                <a:lnTo>
                  <a:pt x="1076035" y="641215"/>
                </a:lnTo>
                <a:lnTo>
                  <a:pt x="1076035" y="641216"/>
                </a:lnTo>
                <a:lnTo>
                  <a:pt x="1076279" y="641216"/>
                </a:lnTo>
                <a:cubicBezTo>
                  <a:pt x="1077744" y="641460"/>
                  <a:pt x="1078232" y="641704"/>
                  <a:pt x="1078964" y="640728"/>
                </a:cubicBezTo>
                <a:close/>
                <a:moveTo>
                  <a:pt x="1062091" y="639953"/>
                </a:moveTo>
                <a:lnTo>
                  <a:pt x="1058217" y="640972"/>
                </a:lnTo>
                <a:lnTo>
                  <a:pt x="1062718" y="639994"/>
                </a:lnTo>
                <a:lnTo>
                  <a:pt x="1062122" y="639994"/>
                </a:lnTo>
                <a:close/>
                <a:moveTo>
                  <a:pt x="1072129" y="639564"/>
                </a:moveTo>
                <a:lnTo>
                  <a:pt x="1069201" y="640239"/>
                </a:lnTo>
                <a:lnTo>
                  <a:pt x="1067410" y="639751"/>
                </a:lnTo>
                <a:lnTo>
                  <a:pt x="1067248" y="639994"/>
                </a:lnTo>
                <a:lnTo>
                  <a:pt x="1066628" y="640304"/>
                </a:lnTo>
                <a:lnTo>
                  <a:pt x="1068224" y="641216"/>
                </a:lnTo>
                <a:lnTo>
                  <a:pt x="1067980" y="641948"/>
                </a:lnTo>
                <a:lnTo>
                  <a:pt x="1068142" y="642191"/>
                </a:lnTo>
                <a:lnTo>
                  <a:pt x="1070098" y="642191"/>
                </a:lnTo>
                <a:lnTo>
                  <a:pt x="1070421" y="641948"/>
                </a:lnTo>
                <a:lnTo>
                  <a:pt x="1070177" y="641216"/>
                </a:lnTo>
                <a:lnTo>
                  <a:pt x="1075539" y="640750"/>
                </a:lnTo>
                <a:lnTo>
                  <a:pt x="1075547" y="640726"/>
                </a:lnTo>
                <a:lnTo>
                  <a:pt x="1075791" y="639996"/>
                </a:lnTo>
                <a:lnTo>
                  <a:pt x="1072129" y="639996"/>
                </a:lnTo>
                <a:close/>
                <a:moveTo>
                  <a:pt x="1149017" y="639507"/>
                </a:moveTo>
                <a:lnTo>
                  <a:pt x="1149017" y="642679"/>
                </a:lnTo>
                <a:lnTo>
                  <a:pt x="1149262" y="642679"/>
                </a:lnTo>
                <a:lnTo>
                  <a:pt x="1149506" y="642679"/>
                </a:lnTo>
                <a:lnTo>
                  <a:pt x="1149840" y="643263"/>
                </a:lnTo>
                <a:lnTo>
                  <a:pt x="1154143" y="641214"/>
                </a:lnTo>
                <a:lnTo>
                  <a:pt x="1155978" y="640526"/>
                </a:lnTo>
                <a:lnTo>
                  <a:pt x="1155851" y="640484"/>
                </a:lnTo>
                <a:cubicBezTo>
                  <a:pt x="1155119" y="638287"/>
                  <a:pt x="1150725" y="640972"/>
                  <a:pt x="1149017" y="639507"/>
                </a:cubicBezTo>
                <a:close/>
                <a:moveTo>
                  <a:pt x="894597" y="639344"/>
                </a:moveTo>
                <a:lnTo>
                  <a:pt x="894435" y="639506"/>
                </a:lnTo>
                <a:lnTo>
                  <a:pt x="893495" y="640258"/>
                </a:lnTo>
                <a:lnTo>
                  <a:pt x="894434" y="640728"/>
                </a:lnTo>
                <a:cubicBezTo>
                  <a:pt x="894434" y="640240"/>
                  <a:pt x="894922" y="640240"/>
                  <a:pt x="894922" y="639507"/>
                </a:cubicBezTo>
                <a:close/>
                <a:moveTo>
                  <a:pt x="1112160" y="639019"/>
                </a:moveTo>
                <a:cubicBezTo>
                  <a:pt x="1112160" y="639507"/>
                  <a:pt x="1112160" y="639752"/>
                  <a:pt x="1112160" y="639996"/>
                </a:cubicBezTo>
                <a:cubicBezTo>
                  <a:pt x="1112404" y="639996"/>
                  <a:pt x="1112892" y="639996"/>
                  <a:pt x="1113380" y="639996"/>
                </a:cubicBezTo>
                <a:cubicBezTo>
                  <a:pt x="1113380" y="639752"/>
                  <a:pt x="1113380" y="639507"/>
                  <a:pt x="1113380" y="639019"/>
                </a:cubicBezTo>
                <a:cubicBezTo>
                  <a:pt x="1112892" y="639019"/>
                  <a:pt x="1112404" y="639019"/>
                  <a:pt x="1112160" y="639019"/>
                </a:cubicBezTo>
                <a:close/>
                <a:moveTo>
                  <a:pt x="1164059" y="638958"/>
                </a:moveTo>
                <a:cubicBezTo>
                  <a:pt x="1161344" y="639141"/>
                  <a:pt x="1158537" y="640239"/>
                  <a:pt x="1156340" y="641460"/>
                </a:cubicBezTo>
                <a:lnTo>
                  <a:pt x="1156341" y="641457"/>
                </a:lnTo>
                <a:lnTo>
                  <a:pt x="1156340" y="641458"/>
                </a:lnTo>
                <a:cubicBezTo>
                  <a:pt x="1155851" y="641703"/>
                  <a:pt x="1155364" y="641947"/>
                  <a:pt x="1154387" y="642191"/>
                </a:cubicBezTo>
                <a:lnTo>
                  <a:pt x="1150521" y="644032"/>
                </a:lnTo>
                <a:lnTo>
                  <a:pt x="1150970" y="644632"/>
                </a:lnTo>
                <a:lnTo>
                  <a:pt x="1151043" y="644887"/>
                </a:lnTo>
                <a:lnTo>
                  <a:pt x="1152190" y="644632"/>
                </a:lnTo>
                <a:lnTo>
                  <a:pt x="1152434" y="644632"/>
                </a:lnTo>
                <a:lnTo>
                  <a:pt x="1152922" y="645120"/>
                </a:lnTo>
                <a:lnTo>
                  <a:pt x="1152434" y="645364"/>
                </a:lnTo>
                <a:lnTo>
                  <a:pt x="1152190" y="645364"/>
                </a:lnTo>
                <a:lnTo>
                  <a:pt x="1151179" y="645364"/>
                </a:lnTo>
                <a:lnTo>
                  <a:pt x="1151404" y="646152"/>
                </a:lnTo>
                <a:lnTo>
                  <a:pt x="1151702" y="645854"/>
                </a:lnTo>
                <a:cubicBezTo>
                  <a:pt x="1152678" y="646342"/>
                  <a:pt x="1153410" y="647074"/>
                  <a:pt x="1153899" y="648050"/>
                </a:cubicBezTo>
                <a:cubicBezTo>
                  <a:pt x="1160489" y="647562"/>
                  <a:pt x="1168056" y="648295"/>
                  <a:pt x="1175867" y="648050"/>
                </a:cubicBezTo>
                <a:lnTo>
                  <a:pt x="1175714" y="647515"/>
                </a:lnTo>
                <a:lnTo>
                  <a:pt x="1175623" y="647561"/>
                </a:lnTo>
                <a:lnTo>
                  <a:pt x="1175135" y="647317"/>
                </a:lnTo>
                <a:lnTo>
                  <a:pt x="1174158" y="646341"/>
                </a:lnTo>
                <a:lnTo>
                  <a:pt x="1173786" y="646155"/>
                </a:lnTo>
                <a:lnTo>
                  <a:pt x="1169277" y="646585"/>
                </a:lnTo>
                <a:cubicBezTo>
                  <a:pt x="1168788" y="646585"/>
                  <a:pt x="1168300" y="646585"/>
                  <a:pt x="1167568" y="646585"/>
                </a:cubicBezTo>
                <a:cubicBezTo>
                  <a:pt x="1166592" y="646585"/>
                  <a:pt x="1165371" y="646585"/>
                  <a:pt x="1164395" y="646585"/>
                </a:cubicBezTo>
                <a:cubicBezTo>
                  <a:pt x="1164395" y="646585"/>
                  <a:pt x="1163907" y="646340"/>
                  <a:pt x="1163907" y="646096"/>
                </a:cubicBezTo>
                <a:cubicBezTo>
                  <a:pt x="1163907" y="645608"/>
                  <a:pt x="1163907" y="645608"/>
                  <a:pt x="1164395" y="645608"/>
                </a:cubicBezTo>
                <a:cubicBezTo>
                  <a:pt x="1165371" y="645364"/>
                  <a:pt x="1166592" y="645608"/>
                  <a:pt x="1167568" y="645608"/>
                </a:cubicBezTo>
                <a:lnTo>
                  <a:pt x="1173049" y="645217"/>
                </a:lnTo>
                <a:lnTo>
                  <a:pt x="1170741" y="641948"/>
                </a:lnTo>
                <a:lnTo>
                  <a:pt x="1170741" y="641744"/>
                </a:lnTo>
                <a:close/>
                <a:moveTo>
                  <a:pt x="856967" y="638775"/>
                </a:moveTo>
                <a:lnTo>
                  <a:pt x="856845" y="639506"/>
                </a:lnTo>
                <a:cubicBezTo>
                  <a:pt x="855381" y="640238"/>
                  <a:pt x="854404" y="640970"/>
                  <a:pt x="853184" y="642191"/>
                </a:cubicBezTo>
                <a:lnTo>
                  <a:pt x="851829" y="643320"/>
                </a:lnTo>
                <a:lnTo>
                  <a:pt x="851475" y="644145"/>
                </a:lnTo>
                <a:cubicBezTo>
                  <a:pt x="852207" y="644877"/>
                  <a:pt x="853428" y="644877"/>
                  <a:pt x="853672" y="646098"/>
                </a:cubicBezTo>
                <a:cubicBezTo>
                  <a:pt x="856357" y="645366"/>
                  <a:pt x="858798" y="641948"/>
                  <a:pt x="857821" y="638775"/>
                </a:cubicBezTo>
                <a:close/>
                <a:moveTo>
                  <a:pt x="1178307" y="638531"/>
                </a:moveTo>
                <a:cubicBezTo>
                  <a:pt x="1178551" y="641216"/>
                  <a:pt x="1180748" y="646098"/>
                  <a:pt x="1184166" y="646830"/>
                </a:cubicBezTo>
                <a:lnTo>
                  <a:pt x="1184736" y="646069"/>
                </a:lnTo>
                <a:lnTo>
                  <a:pt x="1184166" y="645120"/>
                </a:lnTo>
                <a:lnTo>
                  <a:pt x="1183825" y="643754"/>
                </a:lnTo>
                <a:lnTo>
                  <a:pt x="1183677" y="643901"/>
                </a:lnTo>
                <a:cubicBezTo>
                  <a:pt x="1181480" y="642436"/>
                  <a:pt x="1181480" y="638775"/>
                  <a:pt x="1178307" y="638531"/>
                </a:cubicBezTo>
                <a:close/>
                <a:moveTo>
                  <a:pt x="1172449" y="638287"/>
                </a:moveTo>
                <a:cubicBezTo>
                  <a:pt x="1171473" y="639263"/>
                  <a:pt x="1172449" y="639019"/>
                  <a:pt x="1172449" y="640484"/>
                </a:cubicBezTo>
                <a:lnTo>
                  <a:pt x="1172206" y="640727"/>
                </a:lnTo>
                <a:lnTo>
                  <a:pt x="1174925" y="644702"/>
                </a:lnTo>
                <a:lnTo>
                  <a:pt x="1175135" y="644632"/>
                </a:lnTo>
                <a:lnTo>
                  <a:pt x="1176599" y="645608"/>
                </a:lnTo>
                <a:lnTo>
                  <a:pt x="1176599" y="645610"/>
                </a:lnTo>
                <a:cubicBezTo>
                  <a:pt x="1177331" y="645610"/>
                  <a:pt x="1177575" y="646342"/>
                  <a:pt x="1178551" y="646098"/>
                </a:cubicBezTo>
                <a:cubicBezTo>
                  <a:pt x="1176843" y="643169"/>
                  <a:pt x="1176111" y="639263"/>
                  <a:pt x="1172449" y="638287"/>
                </a:cubicBezTo>
                <a:close/>
                <a:moveTo>
                  <a:pt x="1189291" y="638043"/>
                </a:moveTo>
                <a:cubicBezTo>
                  <a:pt x="1189291" y="638531"/>
                  <a:pt x="1189291" y="638775"/>
                  <a:pt x="1189291" y="639019"/>
                </a:cubicBezTo>
                <a:cubicBezTo>
                  <a:pt x="1189779" y="639019"/>
                  <a:pt x="1190512" y="639019"/>
                  <a:pt x="1191000" y="639019"/>
                </a:cubicBezTo>
                <a:cubicBezTo>
                  <a:pt x="1191000" y="638775"/>
                  <a:pt x="1191000" y="638531"/>
                  <a:pt x="1191000" y="638043"/>
                </a:cubicBezTo>
                <a:cubicBezTo>
                  <a:pt x="1190512" y="638043"/>
                  <a:pt x="1189779" y="638043"/>
                  <a:pt x="1189291" y="638043"/>
                </a:cubicBezTo>
                <a:close/>
                <a:moveTo>
                  <a:pt x="825846" y="637799"/>
                </a:moveTo>
                <a:cubicBezTo>
                  <a:pt x="822917" y="638531"/>
                  <a:pt x="821208" y="640728"/>
                  <a:pt x="819012" y="642681"/>
                </a:cubicBezTo>
                <a:cubicBezTo>
                  <a:pt x="820720" y="644877"/>
                  <a:pt x="822673" y="648295"/>
                  <a:pt x="825358" y="648050"/>
                </a:cubicBezTo>
                <a:cubicBezTo>
                  <a:pt x="826090" y="646342"/>
                  <a:pt x="825114" y="645121"/>
                  <a:pt x="826334" y="643413"/>
                </a:cubicBezTo>
                <a:lnTo>
                  <a:pt x="826336" y="643413"/>
                </a:lnTo>
                <a:lnTo>
                  <a:pt x="826334" y="643412"/>
                </a:lnTo>
                <a:lnTo>
                  <a:pt x="826822" y="641703"/>
                </a:lnTo>
                <a:close/>
                <a:moveTo>
                  <a:pt x="909362" y="637516"/>
                </a:moveTo>
                <a:lnTo>
                  <a:pt x="909238" y="637640"/>
                </a:lnTo>
                <a:lnTo>
                  <a:pt x="910209" y="638135"/>
                </a:lnTo>
                <a:close/>
                <a:moveTo>
                  <a:pt x="1066627" y="637466"/>
                </a:moveTo>
                <a:lnTo>
                  <a:pt x="1063342" y="638287"/>
                </a:lnTo>
                <a:lnTo>
                  <a:pt x="1063099" y="638530"/>
                </a:lnTo>
                <a:lnTo>
                  <a:pt x="1063587" y="638530"/>
                </a:lnTo>
                <a:lnTo>
                  <a:pt x="1064422" y="638697"/>
                </a:lnTo>
                <a:lnTo>
                  <a:pt x="1064319" y="638287"/>
                </a:lnTo>
                <a:cubicBezTo>
                  <a:pt x="1064563" y="638287"/>
                  <a:pt x="1064563" y="638287"/>
                  <a:pt x="1065051" y="638287"/>
                </a:cubicBezTo>
                <a:lnTo>
                  <a:pt x="1065087" y="638466"/>
                </a:lnTo>
                <a:lnTo>
                  <a:pt x="1066562" y="637661"/>
                </a:lnTo>
                <a:close/>
                <a:moveTo>
                  <a:pt x="1290831" y="637311"/>
                </a:moveTo>
                <a:lnTo>
                  <a:pt x="1292293" y="640651"/>
                </a:lnTo>
                <a:lnTo>
                  <a:pt x="1292540" y="640238"/>
                </a:lnTo>
                <a:lnTo>
                  <a:pt x="1293097" y="640099"/>
                </a:lnTo>
                <a:lnTo>
                  <a:pt x="1293028" y="639996"/>
                </a:lnTo>
                <a:cubicBezTo>
                  <a:pt x="1293028" y="638531"/>
                  <a:pt x="1292540" y="637555"/>
                  <a:pt x="1290831" y="637311"/>
                </a:cubicBezTo>
                <a:close/>
                <a:moveTo>
                  <a:pt x="1200275" y="637311"/>
                </a:moveTo>
                <a:cubicBezTo>
                  <a:pt x="1200275" y="638043"/>
                  <a:pt x="1200275" y="638775"/>
                  <a:pt x="1200275" y="639507"/>
                </a:cubicBezTo>
                <a:lnTo>
                  <a:pt x="1199829" y="639953"/>
                </a:lnTo>
                <a:lnTo>
                  <a:pt x="1200032" y="639994"/>
                </a:lnTo>
                <a:cubicBezTo>
                  <a:pt x="1200032" y="640239"/>
                  <a:pt x="1200520" y="640483"/>
                  <a:pt x="1200520" y="640727"/>
                </a:cubicBezTo>
                <a:cubicBezTo>
                  <a:pt x="1201496" y="642435"/>
                  <a:pt x="1203205" y="644632"/>
                  <a:pt x="1203205" y="646585"/>
                </a:cubicBezTo>
                <a:lnTo>
                  <a:pt x="1203021" y="646723"/>
                </a:lnTo>
                <a:lnTo>
                  <a:pt x="1203448" y="646830"/>
                </a:lnTo>
                <a:cubicBezTo>
                  <a:pt x="1205645" y="648050"/>
                  <a:pt x="1208818" y="649271"/>
                  <a:pt x="1210039" y="646342"/>
                </a:cubicBezTo>
                <a:cubicBezTo>
                  <a:pt x="1207842" y="643413"/>
                  <a:pt x="1205645" y="640728"/>
                  <a:pt x="1204180" y="637311"/>
                </a:cubicBezTo>
                <a:cubicBezTo>
                  <a:pt x="1202960" y="637311"/>
                  <a:pt x="1201252" y="637311"/>
                  <a:pt x="1200275" y="637311"/>
                </a:cubicBezTo>
                <a:close/>
                <a:moveTo>
                  <a:pt x="1194417" y="637311"/>
                </a:moveTo>
                <a:cubicBezTo>
                  <a:pt x="1194661" y="638775"/>
                  <a:pt x="1195577" y="641216"/>
                  <a:pt x="1196889" y="643199"/>
                </a:cubicBezTo>
                <a:lnTo>
                  <a:pt x="1201154" y="645962"/>
                </a:lnTo>
                <a:lnTo>
                  <a:pt x="1198811" y="641703"/>
                </a:lnTo>
                <a:cubicBezTo>
                  <a:pt x="1198811" y="641459"/>
                  <a:pt x="1198811" y="641215"/>
                  <a:pt x="1198323" y="640727"/>
                </a:cubicBezTo>
                <a:lnTo>
                  <a:pt x="1198368" y="640637"/>
                </a:lnTo>
                <a:close/>
                <a:moveTo>
                  <a:pt x="784419" y="637131"/>
                </a:moveTo>
                <a:lnTo>
                  <a:pt x="782643" y="640239"/>
                </a:lnTo>
                <a:lnTo>
                  <a:pt x="781910" y="641888"/>
                </a:lnTo>
                <a:lnTo>
                  <a:pt x="781910" y="643169"/>
                </a:lnTo>
                <a:cubicBezTo>
                  <a:pt x="782398" y="643413"/>
                  <a:pt x="782643" y="643901"/>
                  <a:pt x="782887" y="644877"/>
                </a:cubicBezTo>
                <a:cubicBezTo>
                  <a:pt x="783375" y="644877"/>
                  <a:pt x="783863" y="644877"/>
                  <a:pt x="784351" y="644877"/>
                </a:cubicBezTo>
                <a:lnTo>
                  <a:pt x="784321" y="644967"/>
                </a:lnTo>
                <a:lnTo>
                  <a:pt x="785328" y="644632"/>
                </a:lnTo>
                <a:lnTo>
                  <a:pt x="785755" y="644632"/>
                </a:lnTo>
                <a:lnTo>
                  <a:pt x="788501" y="640972"/>
                </a:lnTo>
                <a:close/>
                <a:moveTo>
                  <a:pt x="893077" y="636738"/>
                </a:moveTo>
                <a:lnTo>
                  <a:pt x="891750" y="638286"/>
                </a:lnTo>
                <a:lnTo>
                  <a:pt x="890544" y="639291"/>
                </a:lnTo>
                <a:lnTo>
                  <a:pt x="891017" y="640240"/>
                </a:lnTo>
                <a:cubicBezTo>
                  <a:pt x="891017" y="639752"/>
                  <a:pt x="891505" y="639263"/>
                  <a:pt x="892481" y="639263"/>
                </a:cubicBezTo>
                <a:lnTo>
                  <a:pt x="892677" y="639848"/>
                </a:lnTo>
                <a:lnTo>
                  <a:pt x="894044" y="638823"/>
                </a:lnTo>
                <a:lnTo>
                  <a:pt x="894190" y="638531"/>
                </a:lnTo>
                <a:lnTo>
                  <a:pt x="893946" y="638043"/>
                </a:lnTo>
                <a:close/>
                <a:moveTo>
                  <a:pt x="1071840" y="636636"/>
                </a:moveTo>
                <a:lnTo>
                  <a:pt x="1071886" y="636821"/>
                </a:lnTo>
                <a:lnTo>
                  <a:pt x="1072049" y="637309"/>
                </a:lnTo>
                <a:lnTo>
                  <a:pt x="1072129" y="637067"/>
                </a:lnTo>
                <a:cubicBezTo>
                  <a:pt x="1073106" y="637311"/>
                  <a:pt x="1074082" y="638531"/>
                  <a:pt x="1075791" y="637799"/>
                </a:cubicBezTo>
                <a:close/>
                <a:moveTo>
                  <a:pt x="1070599" y="636600"/>
                </a:moveTo>
                <a:lnTo>
                  <a:pt x="1068468" y="637311"/>
                </a:lnTo>
                <a:lnTo>
                  <a:pt x="1068467" y="637311"/>
                </a:lnTo>
                <a:lnTo>
                  <a:pt x="1068225" y="637553"/>
                </a:lnTo>
                <a:lnTo>
                  <a:pt x="1068086" y="638042"/>
                </a:lnTo>
                <a:lnTo>
                  <a:pt x="1071153" y="638042"/>
                </a:lnTo>
                <a:lnTo>
                  <a:pt x="1071153" y="637798"/>
                </a:lnTo>
                <a:lnTo>
                  <a:pt x="1070909" y="637066"/>
                </a:lnTo>
                <a:close/>
                <a:moveTo>
                  <a:pt x="1057240" y="636578"/>
                </a:moveTo>
                <a:cubicBezTo>
                  <a:pt x="1056508" y="636822"/>
                  <a:pt x="1054555" y="636578"/>
                  <a:pt x="1053823" y="637311"/>
                </a:cubicBezTo>
                <a:cubicBezTo>
                  <a:pt x="1054799" y="637555"/>
                  <a:pt x="1057240" y="638775"/>
                  <a:pt x="1057240" y="637799"/>
                </a:cubicBezTo>
                <a:cubicBezTo>
                  <a:pt x="1056508" y="637799"/>
                  <a:pt x="1057240" y="637311"/>
                  <a:pt x="1057240" y="636578"/>
                </a:cubicBezTo>
                <a:close/>
                <a:moveTo>
                  <a:pt x="614223" y="636334"/>
                </a:moveTo>
                <a:cubicBezTo>
                  <a:pt x="613734" y="641704"/>
                  <a:pt x="616664" y="646586"/>
                  <a:pt x="615199" y="651468"/>
                </a:cubicBezTo>
                <a:lnTo>
                  <a:pt x="614711" y="650980"/>
                </a:lnTo>
                <a:lnTo>
                  <a:pt x="614502" y="651049"/>
                </a:lnTo>
                <a:lnTo>
                  <a:pt x="614711" y="651466"/>
                </a:lnTo>
                <a:lnTo>
                  <a:pt x="613777" y="652296"/>
                </a:lnTo>
                <a:lnTo>
                  <a:pt x="614223" y="652444"/>
                </a:lnTo>
                <a:cubicBezTo>
                  <a:pt x="614467" y="657082"/>
                  <a:pt x="617396" y="658302"/>
                  <a:pt x="617884" y="662452"/>
                </a:cubicBezTo>
                <a:lnTo>
                  <a:pt x="616908" y="662207"/>
                </a:lnTo>
                <a:lnTo>
                  <a:pt x="616676" y="662555"/>
                </a:lnTo>
                <a:lnTo>
                  <a:pt x="616908" y="662694"/>
                </a:lnTo>
                <a:lnTo>
                  <a:pt x="617088" y="663415"/>
                </a:lnTo>
                <a:lnTo>
                  <a:pt x="617396" y="663184"/>
                </a:lnTo>
                <a:lnTo>
                  <a:pt x="617884" y="662452"/>
                </a:lnTo>
                <a:cubicBezTo>
                  <a:pt x="620569" y="665869"/>
                  <a:pt x="621545" y="671483"/>
                  <a:pt x="624230" y="674900"/>
                </a:cubicBezTo>
                <a:cubicBezTo>
                  <a:pt x="622033" y="662940"/>
                  <a:pt x="620325" y="645854"/>
                  <a:pt x="614223" y="636334"/>
                </a:cubicBezTo>
                <a:close/>
                <a:moveTo>
                  <a:pt x="1035760" y="636090"/>
                </a:moveTo>
                <a:cubicBezTo>
                  <a:pt x="1036005" y="636578"/>
                  <a:pt x="1035272" y="636578"/>
                  <a:pt x="1035272" y="637067"/>
                </a:cubicBezTo>
                <a:cubicBezTo>
                  <a:pt x="1035760" y="637067"/>
                  <a:pt x="1035760" y="637311"/>
                  <a:pt x="1036249" y="637311"/>
                </a:cubicBezTo>
                <a:cubicBezTo>
                  <a:pt x="1036249" y="637067"/>
                  <a:pt x="1036493" y="636822"/>
                  <a:pt x="1036737" y="636578"/>
                </a:cubicBezTo>
                <a:cubicBezTo>
                  <a:pt x="1036249" y="636578"/>
                  <a:pt x="1036005" y="636090"/>
                  <a:pt x="1035760" y="636090"/>
                </a:cubicBezTo>
                <a:close/>
                <a:moveTo>
                  <a:pt x="738232" y="636037"/>
                </a:moveTo>
                <a:lnTo>
                  <a:pt x="738371" y="638043"/>
                </a:lnTo>
                <a:cubicBezTo>
                  <a:pt x="739256" y="639263"/>
                  <a:pt x="740538" y="640606"/>
                  <a:pt x="740904" y="640972"/>
                </a:cubicBezTo>
                <a:cubicBezTo>
                  <a:pt x="744809" y="645366"/>
                  <a:pt x="751156" y="651956"/>
                  <a:pt x="755061" y="654641"/>
                </a:cubicBezTo>
                <a:cubicBezTo>
                  <a:pt x="756769" y="652200"/>
                  <a:pt x="753596" y="650247"/>
                  <a:pt x="751399" y="650003"/>
                </a:cubicBezTo>
                <a:cubicBezTo>
                  <a:pt x="748470" y="646342"/>
                  <a:pt x="746274" y="642436"/>
                  <a:pt x="741880" y="640484"/>
                </a:cubicBezTo>
                <a:lnTo>
                  <a:pt x="740465" y="637418"/>
                </a:lnTo>
                <a:lnTo>
                  <a:pt x="738951" y="636577"/>
                </a:lnTo>
                <a:close/>
                <a:moveTo>
                  <a:pt x="715464" y="635999"/>
                </a:moveTo>
                <a:lnTo>
                  <a:pt x="715030" y="636577"/>
                </a:lnTo>
                <a:lnTo>
                  <a:pt x="714055" y="636333"/>
                </a:lnTo>
                <a:lnTo>
                  <a:pt x="716912" y="638531"/>
                </a:lnTo>
                <a:lnTo>
                  <a:pt x="717519" y="637681"/>
                </a:lnTo>
                <a:close/>
                <a:moveTo>
                  <a:pt x="855625" y="635846"/>
                </a:moveTo>
                <a:cubicBezTo>
                  <a:pt x="852451" y="636090"/>
                  <a:pt x="850499" y="638287"/>
                  <a:pt x="847326" y="638775"/>
                </a:cubicBezTo>
                <a:cubicBezTo>
                  <a:pt x="847569" y="640484"/>
                  <a:pt x="848546" y="641216"/>
                  <a:pt x="850010" y="641460"/>
                </a:cubicBezTo>
                <a:cubicBezTo>
                  <a:pt x="850255" y="641460"/>
                  <a:pt x="850255" y="641460"/>
                  <a:pt x="850499" y="641460"/>
                </a:cubicBezTo>
                <a:lnTo>
                  <a:pt x="850661" y="641541"/>
                </a:lnTo>
                <a:lnTo>
                  <a:pt x="851719" y="640482"/>
                </a:lnTo>
                <a:lnTo>
                  <a:pt x="855444" y="637922"/>
                </a:lnTo>
                <a:lnTo>
                  <a:pt x="855136" y="637799"/>
                </a:lnTo>
                <a:cubicBezTo>
                  <a:pt x="855625" y="637555"/>
                  <a:pt x="855625" y="636822"/>
                  <a:pt x="855625" y="635846"/>
                </a:cubicBezTo>
                <a:close/>
                <a:moveTo>
                  <a:pt x="1086012" y="635358"/>
                </a:moveTo>
                <a:cubicBezTo>
                  <a:pt x="1083236" y="635297"/>
                  <a:pt x="1080063" y="635724"/>
                  <a:pt x="1077744" y="635846"/>
                </a:cubicBezTo>
                <a:cubicBezTo>
                  <a:pt x="1077744" y="636334"/>
                  <a:pt x="1077744" y="636822"/>
                  <a:pt x="1077744" y="637311"/>
                </a:cubicBezTo>
                <a:cubicBezTo>
                  <a:pt x="1081405" y="639752"/>
                  <a:pt x="1088484" y="636822"/>
                  <a:pt x="1091901" y="637799"/>
                </a:cubicBezTo>
                <a:cubicBezTo>
                  <a:pt x="1091169" y="635968"/>
                  <a:pt x="1088789" y="635419"/>
                  <a:pt x="1086012" y="635358"/>
                </a:cubicBezTo>
                <a:close/>
                <a:moveTo>
                  <a:pt x="1017210" y="635358"/>
                </a:moveTo>
                <a:cubicBezTo>
                  <a:pt x="1017210" y="635602"/>
                  <a:pt x="1016966" y="635846"/>
                  <a:pt x="1016478" y="635846"/>
                </a:cubicBezTo>
                <a:cubicBezTo>
                  <a:pt x="1016233" y="637555"/>
                  <a:pt x="1016966" y="637799"/>
                  <a:pt x="1017210" y="638775"/>
                </a:cubicBezTo>
                <a:cubicBezTo>
                  <a:pt x="1018919" y="638775"/>
                  <a:pt x="1021115" y="639263"/>
                  <a:pt x="1021115" y="637799"/>
                </a:cubicBezTo>
                <a:cubicBezTo>
                  <a:pt x="1019163" y="637799"/>
                  <a:pt x="1019895" y="635114"/>
                  <a:pt x="1017210" y="635358"/>
                </a:cubicBezTo>
                <a:close/>
                <a:moveTo>
                  <a:pt x="1099857" y="635065"/>
                </a:moveTo>
                <a:lnTo>
                  <a:pt x="1099468" y="635357"/>
                </a:lnTo>
                <a:lnTo>
                  <a:pt x="1098491" y="635357"/>
                </a:lnTo>
                <a:lnTo>
                  <a:pt x="1096781" y="635357"/>
                </a:lnTo>
                <a:lnTo>
                  <a:pt x="1096782" y="635358"/>
                </a:lnTo>
                <a:cubicBezTo>
                  <a:pt x="1096538" y="635602"/>
                  <a:pt x="1096294" y="635846"/>
                  <a:pt x="1096294" y="636334"/>
                </a:cubicBezTo>
                <a:cubicBezTo>
                  <a:pt x="1097759" y="637311"/>
                  <a:pt x="1103617" y="636090"/>
                  <a:pt x="1099955" y="635358"/>
                </a:cubicBezTo>
                <a:close/>
                <a:moveTo>
                  <a:pt x="960338" y="634789"/>
                </a:moveTo>
                <a:lnTo>
                  <a:pt x="960094" y="634870"/>
                </a:lnTo>
                <a:cubicBezTo>
                  <a:pt x="958141" y="635602"/>
                  <a:pt x="956189" y="636578"/>
                  <a:pt x="953748" y="637067"/>
                </a:cubicBezTo>
                <a:cubicBezTo>
                  <a:pt x="953748" y="639019"/>
                  <a:pt x="954968" y="639752"/>
                  <a:pt x="956432" y="639996"/>
                </a:cubicBezTo>
                <a:cubicBezTo>
                  <a:pt x="958385" y="639507"/>
                  <a:pt x="959117" y="637311"/>
                  <a:pt x="960094" y="635358"/>
                </a:cubicBezTo>
                <a:lnTo>
                  <a:pt x="960338" y="635419"/>
                </a:lnTo>
                <a:close/>
                <a:moveTo>
                  <a:pt x="809074" y="634660"/>
                </a:moveTo>
                <a:lnTo>
                  <a:pt x="809004" y="634870"/>
                </a:lnTo>
                <a:cubicBezTo>
                  <a:pt x="808516" y="634870"/>
                  <a:pt x="808272" y="634870"/>
                  <a:pt x="808028" y="634870"/>
                </a:cubicBezTo>
                <a:cubicBezTo>
                  <a:pt x="808028" y="635114"/>
                  <a:pt x="808028" y="635358"/>
                  <a:pt x="808028" y="635846"/>
                </a:cubicBezTo>
                <a:cubicBezTo>
                  <a:pt x="808760" y="635846"/>
                  <a:pt x="808760" y="635602"/>
                  <a:pt x="809004" y="635358"/>
                </a:cubicBezTo>
                <a:lnTo>
                  <a:pt x="809372" y="635480"/>
                </a:lnTo>
                <a:lnTo>
                  <a:pt x="809248" y="635357"/>
                </a:lnTo>
                <a:close/>
                <a:moveTo>
                  <a:pt x="905480" y="634656"/>
                </a:moveTo>
                <a:cubicBezTo>
                  <a:pt x="904259" y="635358"/>
                  <a:pt x="903100" y="636700"/>
                  <a:pt x="902489" y="637311"/>
                </a:cubicBezTo>
                <a:cubicBezTo>
                  <a:pt x="904442" y="638287"/>
                  <a:pt x="904686" y="636578"/>
                  <a:pt x="907127" y="637067"/>
                </a:cubicBezTo>
                <a:lnTo>
                  <a:pt x="907299" y="637181"/>
                </a:lnTo>
                <a:lnTo>
                  <a:pt x="908917" y="635967"/>
                </a:lnTo>
                <a:lnTo>
                  <a:pt x="908836" y="635846"/>
                </a:lnTo>
                <a:cubicBezTo>
                  <a:pt x="907982" y="633893"/>
                  <a:pt x="906700" y="633954"/>
                  <a:pt x="905480" y="634656"/>
                </a:cubicBezTo>
                <a:close/>
                <a:moveTo>
                  <a:pt x="744565" y="634382"/>
                </a:moveTo>
                <a:cubicBezTo>
                  <a:pt x="744565" y="636578"/>
                  <a:pt x="746518" y="636334"/>
                  <a:pt x="747250" y="637311"/>
                </a:cubicBezTo>
                <a:cubicBezTo>
                  <a:pt x="749203" y="640728"/>
                  <a:pt x="751643" y="643657"/>
                  <a:pt x="755061" y="645610"/>
                </a:cubicBezTo>
                <a:cubicBezTo>
                  <a:pt x="753596" y="640484"/>
                  <a:pt x="748226" y="639263"/>
                  <a:pt x="746030" y="634382"/>
                </a:cubicBezTo>
                <a:cubicBezTo>
                  <a:pt x="745541" y="634382"/>
                  <a:pt x="745053" y="634382"/>
                  <a:pt x="744565" y="634382"/>
                </a:cubicBezTo>
                <a:close/>
                <a:moveTo>
                  <a:pt x="952760" y="634328"/>
                </a:moveTo>
                <a:lnTo>
                  <a:pt x="952771" y="634382"/>
                </a:lnTo>
                <a:cubicBezTo>
                  <a:pt x="952527" y="634382"/>
                  <a:pt x="952283" y="634382"/>
                  <a:pt x="951795" y="634382"/>
                </a:cubicBezTo>
                <a:cubicBezTo>
                  <a:pt x="951795" y="634626"/>
                  <a:pt x="951795" y="635114"/>
                  <a:pt x="951795" y="635358"/>
                </a:cubicBezTo>
                <a:cubicBezTo>
                  <a:pt x="952283" y="635358"/>
                  <a:pt x="952527" y="635358"/>
                  <a:pt x="952771" y="635358"/>
                </a:cubicBezTo>
                <a:lnTo>
                  <a:pt x="953146" y="634482"/>
                </a:lnTo>
                <a:close/>
                <a:moveTo>
                  <a:pt x="593231" y="634138"/>
                </a:moveTo>
                <a:lnTo>
                  <a:pt x="593231" y="637100"/>
                </a:lnTo>
                <a:lnTo>
                  <a:pt x="594068" y="636861"/>
                </a:lnTo>
                <a:close/>
                <a:moveTo>
                  <a:pt x="782155" y="634017"/>
                </a:moveTo>
                <a:lnTo>
                  <a:pt x="782155" y="634136"/>
                </a:lnTo>
                <a:cubicBezTo>
                  <a:pt x="781667" y="634625"/>
                  <a:pt x="781423" y="635601"/>
                  <a:pt x="781179" y="636333"/>
                </a:cubicBezTo>
                <a:lnTo>
                  <a:pt x="778667" y="639054"/>
                </a:lnTo>
                <a:lnTo>
                  <a:pt x="778981" y="639263"/>
                </a:lnTo>
                <a:cubicBezTo>
                  <a:pt x="778737" y="639996"/>
                  <a:pt x="779469" y="640240"/>
                  <a:pt x="779469" y="640972"/>
                </a:cubicBezTo>
                <a:lnTo>
                  <a:pt x="780201" y="640972"/>
                </a:lnTo>
                <a:lnTo>
                  <a:pt x="780935" y="639506"/>
                </a:lnTo>
                <a:cubicBezTo>
                  <a:pt x="781422" y="638286"/>
                  <a:pt x="782155" y="637066"/>
                  <a:pt x="783131" y="635845"/>
                </a:cubicBezTo>
                <a:lnTo>
                  <a:pt x="783374" y="635845"/>
                </a:lnTo>
                <a:lnTo>
                  <a:pt x="782398" y="634382"/>
                </a:lnTo>
                <a:close/>
                <a:moveTo>
                  <a:pt x="964732" y="633893"/>
                </a:moveTo>
                <a:lnTo>
                  <a:pt x="961650" y="634471"/>
                </a:lnTo>
                <a:lnTo>
                  <a:pt x="961803" y="634624"/>
                </a:lnTo>
                <a:lnTo>
                  <a:pt x="961877" y="634845"/>
                </a:lnTo>
                <a:close/>
                <a:moveTo>
                  <a:pt x="863679" y="633649"/>
                </a:moveTo>
                <a:cubicBezTo>
                  <a:pt x="863191" y="634626"/>
                  <a:pt x="862947" y="635602"/>
                  <a:pt x="861239" y="635358"/>
                </a:cubicBezTo>
                <a:cubicBezTo>
                  <a:pt x="861239" y="635846"/>
                  <a:pt x="861239" y="636578"/>
                  <a:pt x="861239" y="637311"/>
                </a:cubicBezTo>
                <a:lnTo>
                  <a:pt x="862414" y="637311"/>
                </a:lnTo>
                <a:lnTo>
                  <a:pt x="864207" y="635338"/>
                </a:lnTo>
                <a:lnTo>
                  <a:pt x="864168" y="635358"/>
                </a:lnTo>
                <a:cubicBezTo>
                  <a:pt x="864168" y="634626"/>
                  <a:pt x="864412" y="633649"/>
                  <a:pt x="863679" y="633649"/>
                </a:cubicBezTo>
                <a:close/>
                <a:moveTo>
                  <a:pt x="867341" y="633405"/>
                </a:moveTo>
                <a:lnTo>
                  <a:pt x="865782" y="635410"/>
                </a:lnTo>
                <a:lnTo>
                  <a:pt x="865877" y="635601"/>
                </a:lnTo>
                <a:lnTo>
                  <a:pt x="862947" y="639207"/>
                </a:lnTo>
                <a:lnTo>
                  <a:pt x="862947" y="639263"/>
                </a:lnTo>
                <a:cubicBezTo>
                  <a:pt x="863924" y="640972"/>
                  <a:pt x="865144" y="642192"/>
                  <a:pt x="866120" y="643657"/>
                </a:cubicBezTo>
                <a:cubicBezTo>
                  <a:pt x="866852" y="643657"/>
                  <a:pt x="866852" y="643169"/>
                  <a:pt x="867829" y="643169"/>
                </a:cubicBezTo>
                <a:lnTo>
                  <a:pt x="867951" y="643534"/>
                </a:lnTo>
                <a:lnTo>
                  <a:pt x="868318" y="643167"/>
                </a:lnTo>
                <a:lnTo>
                  <a:pt x="870830" y="641112"/>
                </a:lnTo>
                <a:lnTo>
                  <a:pt x="870270" y="640972"/>
                </a:lnTo>
                <a:cubicBezTo>
                  <a:pt x="870514" y="639507"/>
                  <a:pt x="871734" y="639263"/>
                  <a:pt x="871734" y="637555"/>
                </a:cubicBezTo>
                <a:cubicBezTo>
                  <a:pt x="869293" y="637311"/>
                  <a:pt x="868805" y="634626"/>
                  <a:pt x="867341" y="633405"/>
                </a:cubicBezTo>
                <a:close/>
                <a:moveTo>
                  <a:pt x="858882" y="633320"/>
                </a:moveTo>
                <a:lnTo>
                  <a:pt x="858310" y="633892"/>
                </a:lnTo>
                <a:lnTo>
                  <a:pt x="858309" y="633892"/>
                </a:lnTo>
                <a:lnTo>
                  <a:pt x="858309" y="633893"/>
                </a:lnTo>
                <a:cubicBezTo>
                  <a:pt x="858309" y="635113"/>
                  <a:pt x="859042" y="634930"/>
                  <a:pt x="859469" y="634442"/>
                </a:cubicBezTo>
                <a:close/>
                <a:moveTo>
                  <a:pt x="1330373" y="633161"/>
                </a:moveTo>
                <a:cubicBezTo>
                  <a:pt x="1331594" y="641704"/>
                  <a:pt x="1336964" y="645610"/>
                  <a:pt x="1339160" y="653176"/>
                </a:cubicBezTo>
                <a:cubicBezTo>
                  <a:pt x="1343066" y="653909"/>
                  <a:pt x="1343066" y="659034"/>
                  <a:pt x="1346239" y="660499"/>
                </a:cubicBezTo>
                <a:cubicBezTo>
                  <a:pt x="1346239" y="665869"/>
                  <a:pt x="1351609" y="666113"/>
                  <a:pt x="1352097" y="670995"/>
                </a:cubicBezTo>
                <a:cubicBezTo>
                  <a:pt x="1353806" y="671483"/>
                  <a:pt x="1354294" y="673191"/>
                  <a:pt x="1355270" y="674168"/>
                </a:cubicBezTo>
                <a:lnTo>
                  <a:pt x="1355270" y="674656"/>
                </a:lnTo>
                <a:lnTo>
                  <a:pt x="1355514" y="674575"/>
                </a:lnTo>
                <a:lnTo>
                  <a:pt x="1355514" y="674410"/>
                </a:lnTo>
                <a:lnTo>
                  <a:pt x="1356077" y="674072"/>
                </a:lnTo>
                <a:lnTo>
                  <a:pt x="1352341" y="666601"/>
                </a:lnTo>
                <a:cubicBezTo>
                  <a:pt x="1352830" y="661719"/>
                  <a:pt x="1346483" y="659034"/>
                  <a:pt x="1347215" y="653176"/>
                </a:cubicBezTo>
                <a:cubicBezTo>
                  <a:pt x="1346727" y="652200"/>
                  <a:pt x="1345018" y="652200"/>
                  <a:pt x="1345018" y="650735"/>
                </a:cubicBezTo>
                <a:cubicBezTo>
                  <a:pt x="1345507" y="649271"/>
                  <a:pt x="1346239" y="646830"/>
                  <a:pt x="1348924" y="647562"/>
                </a:cubicBezTo>
                <a:cubicBezTo>
                  <a:pt x="1348436" y="641948"/>
                  <a:pt x="1344042" y="638043"/>
                  <a:pt x="1340381" y="633893"/>
                </a:cubicBezTo>
                <a:cubicBezTo>
                  <a:pt x="1337940" y="636822"/>
                  <a:pt x="1332814" y="636822"/>
                  <a:pt x="1330373" y="633161"/>
                </a:cubicBezTo>
                <a:close/>
                <a:moveTo>
                  <a:pt x="795185" y="632579"/>
                </a:moveTo>
                <a:lnTo>
                  <a:pt x="795092" y="632672"/>
                </a:lnTo>
                <a:lnTo>
                  <a:pt x="794664" y="633742"/>
                </a:lnTo>
                <a:lnTo>
                  <a:pt x="798996" y="638531"/>
                </a:lnTo>
                <a:cubicBezTo>
                  <a:pt x="800461" y="637310"/>
                  <a:pt x="799973" y="635541"/>
                  <a:pt x="798844" y="634199"/>
                </a:cubicBezTo>
                <a:close/>
                <a:moveTo>
                  <a:pt x="1296057" y="632436"/>
                </a:moveTo>
                <a:lnTo>
                  <a:pt x="1295156" y="632764"/>
                </a:lnTo>
                <a:lnTo>
                  <a:pt x="1315240" y="671239"/>
                </a:lnTo>
                <a:cubicBezTo>
                  <a:pt x="1318413" y="673680"/>
                  <a:pt x="1318902" y="677829"/>
                  <a:pt x="1321098" y="681002"/>
                </a:cubicBezTo>
                <a:cubicBezTo>
                  <a:pt x="1322563" y="684663"/>
                  <a:pt x="1325492" y="687593"/>
                  <a:pt x="1325980" y="691498"/>
                </a:cubicBezTo>
                <a:cubicBezTo>
                  <a:pt x="1328909" y="692962"/>
                  <a:pt x="1329397" y="696624"/>
                  <a:pt x="1331350" y="697844"/>
                </a:cubicBezTo>
                <a:cubicBezTo>
                  <a:pt x="1331350" y="695647"/>
                  <a:pt x="1329641" y="690522"/>
                  <a:pt x="1327445" y="688569"/>
                </a:cubicBezTo>
                <a:cubicBezTo>
                  <a:pt x="1329153" y="687837"/>
                  <a:pt x="1327445" y="686128"/>
                  <a:pt x="1327445" y="684663"/>
                </a:cubicBezTo>
                <a:cubicBezTo>
                  <a:pt x="1323051" y="675876"/>
                  <a:pt x="1319389" y="665869"/>
                  <a:pt x="1312555" y="659278"/>
                </a:cubicBezTo>
                <a:cubicBezTo>
                  <a:pt x="1311579" y="655129"/>
                  <a:pt x="1309382" y="651956"/>
                  <a:pt x="1306209" y="650247"/>
                </a:cubicBezTo>
                <a:lnTo>
                  <a:pt x="1305157" y="645410"/>
                </a:lnTo>
                <a:lnTo>
                  <a:pt x="1302303" y="641459"/>
                </a:lnTo>
                <a:close/>
                <a:moveTo>
                  <a:pt x="1006775" y="632093"/>
                </a:moveTo>
                <a:cubicBezTo>
                  <a:pt x="1004823" y="632734"/>
                  <a:pt x="1002809" y="634870"/>
                  <a:pt x="1002077" y="637311"/>
                </a:cubicBezTo>
                <a:cubicBezTo>
                  <a:pt x="1004518" y="640484"/>
                  <a:pt x="1008423" y="637067"/>
                  <a:pt x="1011108" y="635846"/>
                </a:cubicBezTo>
                <a:cubicBezTo>
                  <a:pt x="1010620" y="632307"/>
                  <a:pt x="1008728" y="631453"/>
                  <a:pt x="1006775" y="632093"/>
                </a:cubicBezTo>
                <a:close/>
                <a:moveTo>
                  <a:pt x="1162069" y="632068"/>
                </a:moveTo>
                <a:lnTo>
                  <a:pt x="1161954" y="632183"/>
                </a:lnTo>
                <a:cubicBezTo>
                  <a:pt x="1158536" y="632672"/>
                  <a:pt x="1154875" y="632916"/>
                  <a:pt x="1151214" y="633404"/>
                </a:cubicBezTo>
                <a:lnTo>
                  <a:pt x="1144135" y="634067"/>
                </a:lnTo>
                <a:lnTo>
                  <a:pt x="1144135" y="634626"/>
                </a:lnTo>
                <a:cubicBezTo>
                  <a:pt x="1149017" y="634870"/>
                  <a:pt x="1158048" y="634382"/>
                  <a:pt x="1164394" y="634626"/>
                </a:cubicBezTo>
                <a:close/>
                <a:moveTo>
                  <a:pt x="1087174" y="631739"/>
                </a:moveTo>
                <a:lnTo>
                  <a:pt x="1075791" y="633161"/>
                </a:lnTo>
                <a:lnTo>
                  <a:pt x="1087387" y="632678"/>
                </a:lnTo>
                <a:lnTo>
                  <a:pt x="1087263" y="632184"/>
                </a:lnTo>
                <a:close/>
                <a:moveTo>
                  <a:pt x="940567" y="631696"/>
                </a:moveTo>
                <a:lnTo>
                  <a:pt x="940567" y="631697"/>
                </a:lnTo>
                <a:cubicBezTo>
                  <a:pt x="940323" y="631697"/>
                  <a:pt x="940323" y="631697"/>
                  <a:pt x="940079" y="631697"/>
                </a:cubicBezTo>
                <a:cubicBezTo>
                  <a:pt x="941787" y="634626"/>
                  <a:pt x="943252" y="637311"/>
                  <a:pt x="946913" y="638531"/>
                </a:cubicBezTo>
                <a:cubicBezTo>
                  <a:pt x="950086" y="634138"/>
                  <a:pt x="943496" y="633893"/>
                  <a:pt x="941787" y="631697"/>
                </a:cubicBezTo>
                <a:lnTo>
                  <a:pt x="941788" y="631696"/>
                </a:lnTo>
                <a:close/>
                <a:moveTo>
                  <a:pt x="736955" y="631567"/>
                </a:moveTo>
                <a:lnTo>
                  <a:pt x="736522" y="632108"/>
                </a:lnTo>
                <a:lnTo>
                  <a:pt x="736754" y="632185"/>
                </a:lnTo>
                <a:cubicBezTo>
                  <a:pt x="736998" y="633649"/>
                  <a:pt x="738463" y="633649"/>
                  <a:pt x="738707" y="634870"/>
                </a:cubicBezTo>
                <a:lnTo>
                  <a:pt x="738401" y="634972"/>
                </a:lnTo>
                <a:lnTo>
                  <a:pt x="739927" y="635844"/>
                </a:lnTo>
                <a:lnTo>
                  <a:pt x="740925" y="636643"/>
                </a:lnTo>
                <a:lnTo>
                  <a:pt x="740904" y="636578"/>
                </a:lnTo>
                <a:cubicBezTo>
                  <a:pt x="741636" y="634626"/>
                  <a:pt x="738463" y="632917"/>
                  <a:pt x="736998" y="631697"/>
                </a:cubicBezTo>
                <a:close/>
                <a:moveTo>
                  <a:pt x="1088053" y="631065"/>
                </a:moveTo>
                <a:lnTo>
                  <a:pt x="1088239" y="632184"/>
                </a:lnTo>
                <a:lnTo>
                  <a:pt x="1088362" y="632550"/>
                </a:lnTo>
                <a:lnTo>
                  <a:pt x="1088484" y="632185"/>
                </a:lnTo>
                <a:cubicBezTo>
                  <a:pt x="1089216" y="632917"/>
                  <a:pt x="1090436" y="633893"/>
                  <a:pt x="1091412" y="632673"/>
                </a:cubicBezTo>
                <a:lnTo>
                  <a:pt x="1091575" y="632673"/>
                </a:lnTo>
                <a:lnTo>
                  <a:pt x="1091412" y="632184"/>
                </a:lnTo>
                <a:lnTo>
                  <a:pt x="1090577" y="631138"/>
                </a:lnTo>
                <a:lnTo>
                  <a:pt x="1090436" y="631209"/>
                </a:lnTo>
                <a:cubicBezTo>
                  <a:pt x="1090192" y="631209"/>
                  <a:pt x="1088484" y="630232"/>
                  <a:pt x="1088484" y="631209"/>
                </a:cubicBezTo>
                <a:close/>
                <a:moveTo>
                  <a:pt x="934221" y="630964"/>
                </a:moveTo>
                <a:cubicBezTo>
                  <a:pt x="931291" y="631697"/>
                  <a:pt x="929339" y="633649"/>
                  <a:pt x="927386" y="635358"/>
                </a:cubicBezTo>
                <a:cubicBezTo>
                  <a:pt x="929339" y="639752"/>
                  <a:pt x="937882" y="642192"/>
                  <a:pt x="942519" y="639507"/>
                </a:cubicBezTo>
                <a:cubicBezTo>
                  <a:pt x="938858" y="637799"/>
                  <a:pt x="937149" y="633893"/>
                  <a:pt x="934221" y="630964"/>
                </a:cubicBezTo>
                <a:close/>
                <a:moveTo>
                  <a:pt x="1178307" y="630720"/>
                </a:moveTo>
                <a:lnTo>
                  <a:pt x="1178307" y="630914"/>
                </a:lnTo>
                <a:lnTo>
                  <a:pt x="1178552" y="630963"/>
                </a:lnTo>
                <a:lnTo>
                  <a:pt x="1178796" y="631939"/>
                </a:lnTo>
                <a:lnTo>
                  <a:pt x="1179284" y="633892"/>
                </a:lnTo>
                <a:lnTo>
                  <a:pt x="1179284" y="633893"/>
                </a:lnTo>
                <a:lnTo>
                  <a:pt x="1179284" y="633893"/>
                </a:lnTo>
                <a:cubicBezTo>
                  <a:pt x="1180260" y="634626"/>
                  <a:pt x="1182701" y="634626"/>
                  <a:pt x="1183189" y="633893"/>
                </a:cubicBezTo>
                <a:cubicBezTo>
                  <a:pt x="1182701" y="631941"/>
                  <a:pt x="1180992" y="629012"/>
                  <a:pt x="1178307" y="630720"/>
                </a:cubicBezTo>
                <a:close/>
                <a:moveTo>
                  <a:pt x="1173237" y="630588"/>
                </a:moveTo>
                <a:lnTo>
                  <a:pt x="1172857" y="630817"/>
                </a:lnTo>
                <a:lnTo>
                  <a:pt x="1178013" y="633863"/>
                </a:lnTo>
                <a:lnTo>
                  <a:pt x="1177331" y="632672"/>
                </a:lnTo>
                <a:lnTo>
                  <a:pt x="1176844" y="631940"/>
                </a:lnTo>
                <a:lnTo>
                  <a:pt x="1176843" y="631941"/>
                </a:lnTo>
                <a:close/>
                <a:moveTo>
                  <a:pt x="1091412" y="630476"/>
                </a:moveTo>
                <a:lnTo>
                  <a:pt x="1091412" y="630719"/>
                </a:lnTo>
                <a:lnTo>
                  <a:pt x="1091901" y="631939"/>
                </a:lnTo>
                <a:lnTo>
                  <a:pt x="1091995" y="632221"/>
                </a:lnTo>
                <a:lnTo>
                  <a:pt x="1096294" y="633893"/>
                </a:lnTo>
                <a:lnTo>
                  <a:pt x="1096243" y="634096"/>
                </a:lnTo>
                <a:lnTo>
                  <a:pt x="1098491" y="633892"/>
                </a:lnTo>
                <a:lnTo>
                  <a:pt x="1099226" y="633892"/>
                </a:lnTo>
                <a:lnTo>
                  <a:pt x="1101908" y="632917"/>
                </a:lnTo>
                <a:cubicBezTo>
                  <a:pt x="1100688" y="629012"/>
                  <a:pt x="1096050" y="629988"/>
                  <a:pt x="1091412" y="630476"/>
                </a:cubicBezTo>
                <a:close/>
                <a:moveTo>
                  <a:pt x="1027462" y="630476"/>
                </a:moveTo>
                <a:cubicBezTo>
                  <a:pt x="1025265" y="631209"/>
                  <a:pt x="1021848" y="631697"/>
                  <a:pt x="1021115" y="634382"/>
                </a:cubicBezTo>
                <a:cubicBezTo>
                  <a:pt x="1021848" y="639019"/>
                  <a:pt x="1028682" y="639996"/>
                  <a:pt x="1033564" y="639019"/>
                </a:cubicBezTo>
                <a:cubicBezTo>
                  <a:pt x="1032343" y="635846"/>
                  <a:pt x="1029414" y="633893"/>
                  <a:pt x="1027462" y="631209"/>
                </a:cubicBezTo>
                <a:cubicBezTo>
                  <a:pt x="1028194" y="631209"/>
                  <a:pt x="1028926" y="629988"/>
                  <a:pt x="1027462" y="630476"/>
                </a:cubicBezTo>
                <a:close/>
                <a:moveTo>
                  <a:pt x="902001" y="630476"/>
                </a:moveTo>
                <a:cubicBezTo>
                  <a:pt x="901269" y="630476"/>
                  <a:pt x="901024" y="631209"/>
                  <a:pt x="899804" y="630964"/>
                </a:cubicBezTo>
                <a:lnTo>
                  <a:pt x="899728" y="630849"/>
                </a:lnTo>
                <a:lnTo>
                  <a:pt x="898584" y="632184"/>
                </a:lnTo>
                <a:lnTo>
                  <a:pt x="897852" y="632915"/>
                </a:lnTo>
                <a:lnTo>
                  <a:pt x="897852" y="634870"/>
                </a:lnTo>
                <a:cubicBezTo>
                  <a:pt x="900048" y="634382"/>
                  <a:pt x="901757" y="633161"/>
                  <a:pt x="902001" y="630476"/>
                </a:cubicBezTo>
                <a:close/>
                <a:moveTo>
                  <a:pt x="890041" y="630476"/>
                </a:moveTo>
                <a:cubicBezTo>
                  <a:pt x="886868" y="631453"/>
                  <a:pt x="883938" y="633161"/>
                  <a:pt x="882230" y="635846"/>
                </a:cubicBezTo>
                <a:cubicBezTo>
                  <a:pt x="882962" y="638043"/>
                  <a:pt x="884671" y="639752"/>
                  <a:pt x="886868" y="640484"/>
                </a:cubicBezTo>
                <a:cubicBezTo>
                  <a:pt x="888088" y="640240"/>
                  <a:pt x="888088" y="638775"/>
                  <a:pt x="889553" y="638287"/>
                </a:cubicBezTo>
                <a:lnTo>
                  <a:pt x="889595" y="638413"/>
                </a:lnTo>
                <a:lnTo>
                  <a:pt x="890774" y="637066"/>
                </a:lnTo>
                <a:lnTo>
                  <a:pt x="892237" y="635846"/>
                </a:lnTo>
                <a:lnTo>
                  <a:pt x="891994" y="635846"/>
                </a:lnTo>
                <a:cubicBezTo>
                  <a:pt x="893214" y="633649"/>
                  <a:pt x="890041" y="632917"/>
                  <a:pt x="890041" y="630476"/>
                </a:cubicBezTo>
                <a:close/>
                <a:moveTo>
                  <a:pt x="844885" y="630476"/>
                </a:moveTo>
                <a:cubicBezTo>
                  <a:pt x="843664" y="631209"/>
                  <a:pt x="843176" y="634870"/>
                  <a:pt x="844397" y="636334"/>
                </a:cubicBezTo>
                <a:cubicBezTo>
                  <a:pt x="848546" y="636334"/>
                  <a:pt x="851475" y="635358"/>
                  <a:pt x="853428" y="632917"/>
                </a:cubicBezTo>
                <a:cubicBezTo>
                  <a:pt x="850499" y="630964"/>
                  <a:pt x="847814" y="632429"/>
                  <a:pt x="844885" y="630476"/>
                </a:cubicBezTo>
                <a:close/>
                <a:moveTo>
                  <a:pt x="1254462" y="630475"/>
                </a:moveTo>
                <a:lnTo>
                  <a:pt x="1253852" y="630597"/>
                </a:lnTo>
                <a:lnTo>
                  <a:pt x="1253974" y="630720"/>
                </a:lnTo>
                <a:cubicBezTo>
                  <a:pt x="1253242" y="631453"/>
                  <a:pt x="1253242" y="632917"/>
                  <a:pt x="1254462" y="632917"/>
                </a:cubicBezTo>
                <a:close/>
                <a:moveTo>
                  <a:pt x="1232006" y="630232"/>
                </a:moveTo>
                <a:cubicBezTo>
                  <a:pt x="1229809" y="629988"/>
                  <a:pt x="1227857" y="629988"/>
                  <a:pt x="1227857" y="632185"/>
                </a:cubicBezTo>
                <a:cubicBezTo>
                  <a:pt x="1227857" y="633161"/>
                  <a:pt x="1230054" y="632429"/>
                  <a:pt x="1230054" y="633893"/>
                </a:cubicBezTo>
                <a:cubicBezTo>
                  <a:pt x="1227857" y="638287"/>
                  <a:pt x="1232983" y="643901"/>
                  <a:pt x="1235180" y="648050"/>
                </a:cubicBezTo>
                <a:cubicBezTo>
                  <a:pt x="1236156" y="648050"/>
                  <a:pt x="1237865" y="648050"/>
                  <a:pt x="1239085" y="648050"/>
                </a:cubicBezTo>
                <a:cubicBezTo>
                  <a:pt x="1239329" y="645121"/>
                  <a:pt x="1233715" y="640728"/>
                  <a:pt x="1235912" y="636578"/>
                </a:cubicBezTo>
                <a:cubicBezTo>
                  <a:pt x="1233715" y="635114"/>
                  <a:pt x="1234203" y="630964"/>
                  <a:pt x="1232006" y="630232"/>
                </a:cubicBezTo>
                <a:close/>
                <a:moveTo>
                  <a:pt x="1189291" y="630232"/>
                </a:moveTo>
                <a:cubicBezTo>
                  <a:pt x="1189291" y="631209"/>
                  <a:pt x="1189779" y="631697"/>
                  <a:pt x="1190512" y="632673"/>
                </a:cubicBezTo>
                <a:cubicBezTo>
                  <a:pt x="1191488" y="632673"/>
                  <a:pt x="1192709" y="632673"/>
                  <a:pt x="1193197" y="632185"/>
                </a:cubicBezTo>
                <a:lnTo>
                  <a:pt x="1193712" y="631876"/>
                </a:lnTo>
                <a:lnTo>
                  <a:pt x="1193441" y="631696"/>
                </a:lnTo>
                <a:lnTo>
                  <a:pt x="1193237" y="631185"/>
                </a:lnTo>
                <a:lnTo>
                  <a:pt x="1193197" y="631209"/>
                </a:lnTo>
                <a:cubicBezTo>
                  <a:pt x="1192953" y="630964"/>
                  <a:pt x="1190756" y="629012"/>
                  <a:pt x="1189291" y="630232"/>
                </a:cubicBezTo>
                <a:close/>
                <a:moveTo>
                  <a:pt x="1197377" y="629805"/>
                </a:moveTo>
                <a:cubicBezTo>
                  <a:pt x="1197102" y="629805"/>
                  <a:pt x="1196004" y="629988"/>
                  <a:pt x="1194905" y="629988"/>
                </a:cubicBezTo>
                <a:lnTo>
                  <a:pt x="1194662" y="630231"/>
                </a:lnTo>
                <a:lnTo>
                  <a:pt x="1194972" y="630695"/>
                </a:lnTo>
                <a:close/>
                <a:moveTo>
                  <a:pt x="1173182" y="629744"/>
                </a:moveTo>
                <a:lnTo>
                  <a:pt x="1172457" y="630106"/>
                </a:lnTo>
                <a:lnTo>
                  <a:pt x="1173182" y="629834"/>
                </a:lnTo>
                <a:close/>
                <a:moveTo>
                  <a:pt x="736266" y="629744"/>
                </a:moveTo>
                <a:cubicBezTo>
                  <a:pt x="735046" y="629500"/>
                  <a:pt x="734801" y="628768"/>
                  <a:pt x="734069" y="630232"/>
                </a:cubicBezTo>
                <a:lnTo>
                  <a:pt x="735534" y="631514"/>
                </a:lnTo>
                <a:lnTo>
                  <a:pt x="735534" y="631207"/>
                </a:lnTo>
                <a:lnTo>
                  <a:pt x="736266" y="630658"/>
                </a:lnTo>
                <a:close/>
                <a:moveTo>
                  <a:pt x="1294128" y="629255"/>
                </a:moveTo>
                <a:lnTo>
                  <a:pt x="1293115" y="629705"/>
                </a:lnTo>
                <a:lnTo>
                  <a:pt x="1293272" y="629744"/>
                </a:lnTo>
                <a:lnTo>
                  <a:pt x="1294431" y="630902"/>
                </a:lnTo>
                <a:lnTo>
                  <a:pt x="1295049" y="630697"/>
                </a:lnTo>
                <a:lnTo>
                  <a:pt x="1294249" y="629498"/>
                </a:lnTo>
                <a:close/>
                <a:moveTo>
                  <a:pt x="706339" y="629160"/>
                </a:moveTo>
                <a:lnTo>
                  <a:pt x="706283" y="629215"/>
                </a:lnTo>
                <a:lnTo>
                  <a:pt x="708281" y="631059"/>
                </a:lnTo>
                <a:lnTo>
                  <a:pt x="708196" y="630719"/>
                </a:lnTo>
                <a:lnTo>
                  <a:pt x="708270" y="630644"/>
                </a:lnTo>
                <a:close/>
                <a:moveTo>
                  <a:pt x="789965" y="629012"/>
                </a:moveTo>
                <a:cubicBezTo>
                  <a:pt x="789965" y="630964"/>
                  <a:pt x="791918" y="632917"/>
                  <a:pt x="793382" y="631941"/>
                </a:cubicBezTo>
                <a:lnTo>
                  <a:pt x="793409" y="632022"/>
                </a:lnTo>
                <a:lnTo>
                  <a:pt x="793627" y="631695"/>
                </a:lnTo>
                <a:lnTo>
                  <a:pt x="793627" y="631207"/>
                </a:lnTo>
                <a:lnTo>
                  <a:pt x="793992" y="631146"/>
                </a:lnTo>
                <a:lnTo>
                  <a:pt x="793871" y="630964"/>
                </a:lnTo>
                <a:cubicBezTo>
                  <a:pt x="793382" y="629744"/>
                  <a:pt x="791430" y="628035"/>
                  <a:pt x="789965" y="629012"/>
                </a:cubicBezTo>
                <a:close/>
                <a:moveTo>
                  <a:pt x="822430" y="629011"/>
                </a:moveTo>
                <a:lnTo>
                  <a:pt x="822184" y="629256"/>
                </a:lnTo>
                <a:cubicBezTo>
                  <a:pt x="823405" y="629012"/>
                  <a:pt x="821940" y="631453"/>
                  <a:pt x="823649" y="630476"/>
                </a:cubicBezTo>
                <a:lnTo>
                  <a:pt x="823649" y="630230"/>
                </a:lnTo>
                <a:close/>
                <a:moveTo>
                  <a:pt x="913931" y="628829"/>
                </a:moveTo>
                <a:cubicBezTo>
                  <a:pt x="913168" y="628401"/>
                  <a:pt x="912375" y="628401"/>
                  <a:pt x="911277" y="629744"/>
                </a:cubicBezTo>
                <a:cubicBezTo>
                  <a:pt x="911277" y="633161"/>
                  <a:pt x="916646" y="635358"/>
                  <a:pt x="917623" y="630964"/>
                </a:cubicBezTo>
                <a:lnTo>
                  <a:pt x="916891" y="630720"/>
                </a:lnTo>
                <a:lnTo>
                  <a:pt x="916785" y="630189"/>
                </a:lnTo>
                <a:lnTo>
                  <a:pt x="916402" y="630476"/>
                </a:lnTo>
                <a:cubicBezTo>
                  <a:pt x="915426" y="630110"/>
                  <a:pt x="914693" y="629256"/>
                  <a:pt x="913931" y="628829"/>
                </a:cubicBezTo>
                <a:close/>
                <a:moveTo>
                  <a:pt x="885598" y="628768"/>
                </a:moveTo>
                <a:lnTo>
                  <a:pt x="885160" y="629499"/>
                </a:lnTo>
                <a:lnTo>
                  <a:pt x="884915" y="629743"/>
                </a:lnTo>
                <a:lnTo>
                  <a:pt x="884915" y="629744"/>
                </a:lnTo>
                <a:cubicBezTo>
                  <a:pt x="885647" y="629744"/>
                  <a:pt x="885647" y="629744"/>
                  <a:pt x="885891" y="629744"/>
                </a:cubicBezTo>
                <a:cubicBezTo>
                  <a:pt x="885891" y="629256"/>
                  <a:pt x="885891" y="629012"/>
                  <a:pt x="885891" y="628768"/>
                </a:cubicBezTo>
                <a:close/>
                <a:moveTo>
                  <a:pt x="861971" y="628768"/>
                </a:moveTo>
                <a:cubicBezTo>
                  <a:pt x="860018" y="628035"/>
                  <a:pt x="856112" y="629012"/>
                  <a:pt x="854648" y="630720"/>
                </a:cubicBezTo>
                <a:cubicBezTo>
                  <a:pt x="856112" y="630964"/>
                  <a:pt x="855625" y="632673"/>
                  <a:pt x="857333" y="632185"/>
                </a:cubicBezTo>
                <a:lnTo>
                  <a:pt x="857387" y="632400"/>
                </a:lnTo>
                <a:lnTo>
                  <a:pt x="857826" y="632181"/>
                </a:lnTo>
                <a:close/>
                <a:moveTo>
                  <a:pt x="1011108" y="628524"/>
                </a:moveTo>
                <a:cubicBezTo>
                  <a:pt x="1011108" y="629744"/>
                  <a:pt x="1012328" y="633649"/>
                  <a:pt x="1015257" y="633649"/>
                </a:cubicBezTo>
                <a:lnTo>
                  <a:pt x="1015630" y="631977"/>
                </a:lnTo>
                <a:lnTo>
                  <a:pt x="1014037" y="629987"/>
                </a:lnTo>
                <a:lnTo>
                  <a:pt x="1014037" y="629875"/>
                </a:lnTo>
                <a:close/>
                <a:moveTo>
                  <a:pt x="968149" y="628524"/>
                </a:moveTo>
                <a:cubicBezTo>
                  <a:pt x="967904" y="629744"/>
                  <a:pt x="964243" y="630232"/>
                  <a:pt x="965463" y="630964"/>
                </a:cubicBezTo>
                <a:cubicBezTo>
                  <a:pt x="965708" y="629744"/>
                  <a:pt x="966684" y="631697"/>
                  <a:pt x="967660" y="630964"/>
                </a:cubicBezTo>
                <a:cubicBezTo>
                  <a:pt x="967660" y="630232"/>
                  <a:pt x="969613" y="628768"/>
                  <a:pt x="968149" y="628524"/>
                </a:cubicBezTo>
                <a:close/>
                <a:moveTo>
                  <a:pt x="950330" y="628035"/>
                </a:moveTo>
                <a:lnTo>
                  <a:pt x="950087" y="629132"/>
                </a:lnTo>
                <a:lnTo>
                  <a:pt x="950331" y="629498"/>
                </a:lnTo>
                <a:lnTo>
                  <a:pt x="950331" y="630475"/>
                </a:lnTo>
                <a:lnTo>
                  <a:pt x="950037" y="630671"/>
                </a:lnTo>
                <a:lnTo>
                  <a:pt x="950086" y="630720"/>
                </a:lnTo>
                <a:cubicBezTo>
                  <a:pt x="950574" y="630720"/>
                  <a:pt x="950574" y="631453"/>
                  <a:pt x="950574" y="631697"/>
                </a:cubicBezTo>
                <a:lnTo>
                  <a:pt x="952693" y="632467"/>
                </a:lnTo>
                <a:lnTo>
                  <a:pt x="952772" y="632428"/>
                </a:lnTo>
                <a:lnTo>
                  <a:pt x="953385" y="632673"/>
                </a:lnTo>
                <a:lnTo>
                  <a:pt x="954235" y="632673"/>
                </a:lnTo>
                <a:cubicBezTo>
                  <a:pt x="954968" y="630964"/>
                  <a:pt x="952039" y="629012"/>
                  <a:pt x="950330" y="628035"/>
                </a:cubicBezTo>
                <a:close/>
                <a:moveTo>
                  <a:pt x="798752" y="628035"/>
                </a:moveTo>
                <a:cubicBezTo>
                  <a:pt x="796068" y="631697"/>
                  <a:pt x="803390" y="632673"/>
                  <a:pt x="804366" y="631697"/>
                </a:cubicBezTo>
                <a:cubicBezTo>
                  <a:pt x="802170" y="630964"/>
                  <a:pt x="801681" y="628035"/>
                  <a:pt x="798752" y="628035"/>
                </a:cubicBezTo>
                <a:close/>
                <a:moveTo>
                  <a:pt x="1116554" y="627608"/>
                </a:moveTo>
                <a:cubicBezTo>
                  <a:pt x="1114296" y="627425"/>
                  <a:pt x="1111794" y="628035"/>
                  <a:pt x="1110451" y="629256"/>
                </a:cubicBezTo>
                <a:cubicBezTo>
                  <a:pt x="1110939" y="634138"/>
                  <a:pt x="1118750" y="633161"/>
                  <a:pt x="1121191" y="630720"/>
                </a:cubicBezTo>
                <a:cubicBezTo>
                  <a:pt x="1120825" y="628767"/>
                  <a:pt x="1118812" y="627791"/>
                  <a:pt x="1116554" y="627608"/>
                </a:cubicBezTo>
                <a:close/>
                <a:moveTo>
                  <a:pt x="1252266" y="627547"/>
                </a:moveTo>
                <a:lnTo>
                  <a:pt x="1252934" y="629218"/>
                </a:lnTo>
                <a:lnTo>
                  <a:pt x="1253242" y="629156"/>
                </a:lnTo>
                <a:lnTo>
                  <a:pt x="1253242" y="628768"/>
                </a:lnTo>
                <a:cubicBezTo>
                  <a:pt x="1252754" y="628279"/>
                  <a:pt x="1253242" y="627547"/>
                  <a:pt x="1252266" y="627547"/>
                </a:cubicBezTo>
                <a:close/>
                <a:moveTo>
                  <a:pt x="894678" y="627547"/>
                </a:moveTo>
                <a:lnTo>
                  <a:pt x="896819" y="632067"/>
                </a:lnTo>
                <a:lnTo>
                  <a:pt x="897607" y="630963"/>
                </a:lnTo>
                <a:lnTo>
                  <a:pt x="898584" y="630377"/>
                </a:lnTo>
                <a:lnTo>
                  <a:pt x="898584" y="629742"/>
                </a:lnTo>
                <a:lnTo>
                  <a:pt x="898340" y="629498"/>
                </a:lnTo>
                <a:lnTo>
                  <a:pt x="896144" y="627547"/>
                </a:lnTo>
                <a:close/>
                <a:moveTo>
                  <a:pt x="1206133" y="627546"/>
                </a:moveTo>
                <a:lnTo>
                  <a:pt x="1204606" y="627716"/>
                </a:lnTo>
                <a:lnTo>
                  <a:pt x="1207842" y="630720"/>
                </a:lnTo>
                <a:cubicBezTo>
                  <a:pt x="1208330" y="629988"/>
                  <a:pt x="1206621" y="628279"/>
                  <a:pt x="1206133" y="627547"/>
                </a:cubicBezTo>
                <a:close/>
                <a:moveTo>
                  <a:pt x="1291563" y="627059"/>
                </a:moveTo>
                <a:lnTo>
                  <a:pt x="1292701" y="628652"/>
                </a:lnTo>
                <a:lnTo>
                  <a:pt x="1293329" y="628203"/>
                </a:lnTo>
                <a:lnTo>
                  <a:pt x="1293093" y="627496"/>
                </a:lnTo>
                <a:close/>
                <a:moveTo>
                  <a:pt x="936662" y="627059"/>
                </a:moveTo>
                <a:lnTo>
                  <a:pt x="940266" y="629987"/>
                </a:lnTo>
                <a:lnTo>
                  <a:pt x="941788" y="629987"/>
                </a:lnTo>
                <a:lnTo>
                  <a:pt x="942028" y="630226"/>
                </a:lnTo>
                <a:lnTo>
                  <a:pt x="940354" y="627639"/>
                </a:lnTo>
                <a:cubicBezTo>
                  <a:pt x="939103" y="627181"/>
                  <a:pt x="937516" y="627059"/>
                  <a:pt x="936662" y="627059"/>
                </a:cubicBezTo>
                <a:close/>
                <a:moveTo>
                  <a:pt x="814130" y="627059"/>
                </a:moveTo>
                <a:lnTo>
                  <a:pt x="810053" y="634254"/>
                </a:lnTo>
                <a:lnTo>
                  <a:pt x="810187" y="634926"/>
                </a:lnTo>
                <a:lnTo>
                  <a:pt x="810224" y="634870"/>
                </a:lnTo>
                <a:cubicBezTo>
                  <a:pt x="812665" y="636334"/>
                  <a:pt x="813641" y="639507"/>
                  <a:pt x="817059" y="639996"/>
                </a:cubicBezTo>
                <a:cubicBezTo>
                  <a:pt x="817791" y="637311"/>
                  <a:pt x="822184" y="636822"/>
                  <a:pt x="822184" y="634382"/>
                </a:cubicBezTo>
                <a:cubicBezTo>
                  <a:pt x="822184" y="633893"/>
                  <a:pt x="815838" y="627791"/>
                  <a:pt x="814130" y="627059"/>
                </a:cubicBezTo>
                <a:close/>
                <a:moveTo>
                  <a:pt x="725770" y="626571"/>
                </a:moveTo>
                <a:cubicBezTo>
                  <a:pt x="725038" y="626571"/>
                  <a:pt x="724306" y="626571"/>
                  <a:pt x="724062" y="627059"/>
                </a:cubicBezTo>
                <a:lnTo>
                  <a:pt x="723330" y="626815"/>
                </a:lnTo>
                <a:lnTo>
                  <a:pt x="723222" y="626976"/>
                </a:lnTo>
                <a:lnTo>
                  <a:pt x="723330" y="627057"/>
                </a:lnTo>
                <a:lnTo>
                  <a:pt x="724062" y="628339"/>
                </a:lnTo>
                <a:lnTo>
                  <a:pt x="724062" y="627547"/>
                </a:lnTo>
                <a:cubicBezTo>
                  <a:pt x="724550" y="627547"/>
                  <a:pt x="725038" y="627547"/>
                  <a:pt x="725770" y="627547"/>
                </a:cubicBezTo>
                <a:cubicBezTo>
                  <a:pt x="725770" y="627059"/>
                  <a:pt x="725770" y="626815"/>
                  <a:pt x="725770" y="626571"/>
                </a:cubicBezTo>
                <a:close/>
                <a:moveTo>
                  <a:pt x="868073" y="626327"/>
                </a:moveTo>
                <a:cubicBezTo>
                  <a:pt x="868073" y="627059"/>
                  <a:pt x="867096" y="627303"/>
                  <a:pt x="867585" y="628035"/>
                </a:cubicBezTo>
                <a:cubicBezTo>
                  <a:pt x="867829" y="628035"/>
                  <a:pt x="868073" y="628035"/>
                  <a:pt x="868561" y="628035"/>
                </a:cubicBezTo>
                <a:cubicBezTo>
                  <a:pt x="868561" y="627303"/>
                  <a:pt x="869049" y="627303"/>
                  <a:pt x="869049" y="626327"/>
                </a:cubicBezTo>
                <a:cubicBezTo>
                  <a:pt x="868561" y="626327"/>
                  <a:pt x="868317" y="626327"/>
                  <a:pt x="868073" y="626327"/>
                </a:cubicBezTo>
                <a:close/>
                <a:moveTo>
                  <a:pt x="773855" y="626204"/>
                </a:moveTo>
                <a:lnTo>
                  <a:pt x="773855" y="626325"/>
                </a:lnTo>
                <a:cubicBezTo>
                  <a:pt x="773855" y="626570"/>
                  <a:pt x="773855" y="626570"/>
                  <a:pt x="773611" y="627058"/>
                </a:cubicBezTo>
                <a:cubicBezTo>
                  <a:pt x="773123" y="628034"/>
                  <a:pt x="772391" y="629499"/>
                  <a:pt x="771170" y="630231"/>
                </a:cubicBezTo>
                <a:lnTo>
                  <a:pt x="771169" y="630231"/>
                </a:lnTo>
                <a:lnTo>
                  <a:pt x="771170" y="630232"/>
                </a:lnTo>
                <a:lnTo>
                  <a:pt x="778312" y="637612"/>
                </a:lnTo>
                <a:lnTo>
                  <a:pt x="779958" y="635601"/>
                </a:lnTo>
                <a:cubicBezTo>
                  <a:pt x="780202" y="634869"/>
                  <a:pt x="780690" y="633892"/>
                  <a:pt x="781179" y="633160"/>
                </a:cubicBezTo>
                <a:lnTo>
                  <a:pt x="781282" y="633160"/>
                </a:lnTo>
                <a:lnTo>
                  <a:pt x="781422" y="632185"/>
                </a:lnTo>
                <a:cubicBezTo>
                  <a:pt x="778981" y="630964"/>
                  <a:pt x="777517" y="625350"/>
                  <a:pt x="774100" y="626571"/>
                </a:cubicBezTo>
                <a:close/>
                <a:moveTo>
                  <a:pt x="1124608" y="625839"/>
                </a:moveTo>
                <a:cubicBezTo>
                  <a:pt x="1125340" y="628035"/>
                  <a:pt x="1127049" y="629744"/>
                  <a:pt x="1129246" y="630476"/>
                </a:cubicBezTo>
                <a:cubicBezTo>
                  <a:pt x="1131199" y="629133"/>
                  <a:pt x="1133273" y="630110"/>
                  <a:pt x="1135165" y="631056"/>
                </a:cubicBezTo>
                <a:lnTo>
                  <a:pt x="1139238" y="631391"/>
                </a:lnTo>
                <a:lnTo>
                  <a:pt x="1138033" y="629499"/>
                </a:lnTo>
                <a:lnTo>
                  <a:pt x="1135993" y="626323"/>
                </a:lnTo>
                <a:close/>
                <a:moveTo>
                  <a:pt x="973762" y="625839"/>
                </a:moveTo>
                <a:cubicBezTo>
                  <a:pt x="972054" y="626571"/>
                  <a:pt x="972298" y="629744"/>
                  <a:pt x="971321" y="630964"/>
                </a:cubicBezTo>
                <a:cubicBezTo>
                  <a:pt x="973275" y="631209"/>
                  <a:pt x="974007" y="628279"/>
                  <a:pt x="975471" y="630476"/>
                </a:cubicBezTo>
                <a:cubicBezTo>
                  <a:pt x="976203" y="634382"/>
                  <a:pt x="971566" y="632917"/>
                  <a:pt x="971321" y="635846"/>
                </a:cubicBezTo>
                <a:cubicBezTo>
                  <a:pt x="974495" y="636334"/>
                  <a:pt x="979377" y="634626"/>
                  <a:pt x="983282" y="636334"/>
                </a:cubicBezTo>
                <a:lnTo>
                  <a:pt x="983717" y="635465"/>
                </a:lnTo>
                <a:lnTo>
                  <a:pt x="983283" y="635357"/>
                </a:lnTo>
                <a:lnTo>
                  <a:pt x="982794" y="634869"/>
                </a:lnTo>
                <a:lnTo>
                  <a:pt x="982062" y="634137"/>
                </a:lnTo>
                <a:lnTo>
                  <a:pt x="982062" y="633690"/>
                </a:lnTo>
                <a:close/>
                <a:moveTo>
                  <a:pt x="788256" y="625839"/>
                </a:moveTo>
                <a:cubicBezTo>
                  <a:pt x="788012" y="626815"/>
                  <a:pt x="787525" y="627059"/>
                  <a:pt x="787768" y="628035"/>
                </a:cubicBezTo>
                <a:cubicBezTo>
                  <a:pt x="788989" y="628035"/>
                  <a:pt x="789965" y="627791"/>
                  <a:pt x="789721" y="626327"/>
                </a:cubicBezTo>
                <a:cubicBezTo>
                  <a:pt x="789233" y="626327"/>
                  <a:pt x="789233" y="625839"/>
                  <a:pt x="788256" y="625839"/>
                </a:cubicBezTo>
                <a:close/>
                <a:moveTo>
                  <a:pt x="1137415" y="625764"/>
                </a:moveTo>
                <a:lnTo>
                  <a:pt x="1139254" y="628522"/>
                </a:lnTo>
                <a:lnTo>
                  <a:pt x="1141022" y="631469"/>
                </a:lnTo>
                <a:lnTo>
                  <a:pt x="1141694" y="630964"/>
                </a:lnTo>
                <a:cubicBezTo>
                  <a:pt x="1141939" y="631209"/>
                  <a:pt x="1142426" y="631697"/>
                  <a:pt x="1142426" y="631941"/>
                </a:cubicBezTo>
                <a:cubicBezTo>
                  <a:pt x="1142915" y="631941"/>
                  <a:pt x="1143159" y="631941"/>
                  <a:pt x="1143647" y="631941"/>
                </a:cubicBezTo>
                <a:lnTo>
                  <a:pt x="1143299" y="632638"/>
                </a:lnTo>
                <a:lnTo>
                  <a:pt x="1151214" y="631939"/>
                </a:lnTo>
                <a:cubicBezTo>
                  <a:pt x="1154875" y="631451"/>
                  <a:pt x="1158049" y="631207"/>
                  <a:pt x="1161710" y="630963"/>
                </a:cubicBezTo>
                <a:lnTo>
                  <a:pt x="1162194" y="631205"/>
                </a:lnTo>
                <a:lnTo>
                  <a:pt x="1161465" y="630476"/>
                </a:lnTo>
                <a:cubicBezTo>
                  <a:pt x="1157560" y="625106"/>
                  <a:pt x="1145844" y="625106"/>
                  <a:pt x="1137789" y="625839"/>
                </a:cubicBezTo>
                <a:close/>
                <a:moveTo>
                  <a:pt x="1093762" y="625412"/>
                </a:moveTo>
                <a:cubicBezTo>
                  <a:pt x="1092084" y="625900"/>
                  <a:pt x="1090558" y="626937"/>
                  <a:pt x="1090924" y="627547"/>
                </a:cubicBezTo>
                <a:cubicBezTo>
                  <a:pt x="1091901" y="627547"/>
                  <a:pt x="1094342" y="626327"/>
                  <a:pt x="1097514" y="626571"/>
                </a:cubicBezTo>
                <a:cubicBezTo>
                  <a:pt x="1097271" y="624984"/>
                  <a:pt x="1095440" y="624923"/>
                  <a:pt x="1093762" y="625412"/>
                </a:cubicBezTo>
                <a:close/>
                <a:moveTo>
                  <a:pt x="1231742" y="625375"/>
                </a:moveTo>
                <a:lnTo>
                  <a:pt x="1229566" y="625593"/>
                </a:lnTo>
                <a:lnTo>
                  <a:pt x="1227857" y="625838"/>
                </a:lnTo>
                <a:lnTo>
                  <a:pt x="1227857" y="625839"/>
                </a:lnTo>
                <a:cubicBezTo>
                  <a:pt x="1227857" y="626937"/>
                  <a:pt x="1229322" y="627120"/>
                  <a:pt x="1230542" y="626876"/>
                </a:cubicBezTo>
                <a:close/>
                <a:moveTo>
                  <a:pt x="839759" y="625350"/>
                </a:moveTo>
                <a:cubicBezTo>
                  <a:pt x="839026" y="627303"/>
                  <a:pt x="836098" y="626083"/>
                  <a:pt x="836342" y="628768"/>
                </a:cubicBezTo>
                <a:cubicBezTo>
                  <a:pt x="837806" y="629744"/>
                  <a:pt x="839759" y="628279"/>
                  <a:pt x="840979" y="628035"/>
                </a:cubicBezTo>
                <a:cubicBezTo>
                  <a:pt x="841223" y="626327"/>
                  <a:pt x="840491" y="625839"/>
                  <a:pt x="839759" y="625350"/>
                </a:cubicBezTo>
                <a:close/>
                <a:moveTo>
                  <a:pt x="915914" y="625106"/>
                </a:moveTo>
                <a:lnTo>
                  <a:pt x="918029" y="629336"/>
                </a:lnTo>
                <a:lnTo>
                  <a:pt x="918691" y="629667"/>
                </a:lnTo>
                <a:lnTo>
                  <a:pt x="921772" y="629256"/>
                </a:lnTo>
                <a:cubicBezTo>
                  <a:pt x="922016" y="630964"/>
                  <a:pt x="920063" y="630232"/>
                  <a:pt x="920796" y="632185"/>
                </a:cubicBezTo>
                <a:cubicBezTo>
                  <a:pt x="922016" y="632673"/>
                  <a:pt x="922504" y="633893"/>
                  <a:pt x="923969" y="633893"/>
                </a:cubicBezTo>
                <a:cubicBezTo>
                  <a:pt x="924945" y="631941"/>
                  <a:pt x="930315" y="631453"/>
                  <a:pt x="928606" y="628768"/>
                </a:cubicBezTo>
                <a:lnTo>
                  <a:pt x="928713" y="628662"/>
                </a:lnTo>
                <a:lnTo>
                  <a:pt x="928363" y="628522"/>
                </a:lnTo>
                <a:cubicBezTo>
                  <a:pt x="927143" y="628278"/>
                  <a:pt x="926166" y="627790"/>
                  <a:pt x="925190" y="627302"/>
                </a:cubicBezTo>
                <a:lnTo>
                  <a:pt x="925190" y="626447"/>
                </a:lnTo>
                <a:lnTo>
                  <a:pt x="924945" y="626815"/>
                </a:lnTo>
                <a:cubicBezTo>
                  <a:pt x="920796" y="627303"/>
                  <a:pt x="920063" y="622910"/>
                  <a:pt x="915914" y="625106"/>
                </a:cubicBezTo>
                <a:close/>
                <a:moveTo>
                  <a:pt x="818767" y="625104"/>
                </a:moveTo>
                <a:lnTo>
                  <a:pt x="818767" y="625594"/>
                </a:lnTo>
                <a:lnTo>
                  <a:pt x="819012" y="625349"/>
                </a:lnTo>
                <a:lnTo>
                  <a:pt x="819012" y="625349"/>
                </a:lnTo>
                <a:close/>
                <a:moveTo>
                  <a:pt x="897363" y="624862"/>
                </a:moveTo>
                <a:cubicBezTo>
                  <a:pt x="897363" y="625350"/>
                  <a:pt x="897363" y="625839"/>
                  <a:pt x="897363" y="626327"/>
                </a:cubicBezTo>
                <a:lnTo>
                  <a:pt x="896954" y="626600"/>
                </a:lnTo>
                <a:lnTo>
                  <a:pt x="899316" y="628766"/>
                </a:lnTo>
                <a:lnTo>
                  <a:pt x="899561" y="629010"/>
                </a:lnTo>
                <a:lnTo>
                  <a:pt x="899512" y="629206"/>
                </a:lnTo>
                <a:lnTo>
                  <a:pt x="899804" y="628768"/>
                </a:lnTo>
                <a:cubicBezTo>
                  <a:pt x="900293" y="628768"/>
                  <a:pt x="900537" y="628768"/>
                  <a:pt x="900781" y="628768"/>
                </a:cubicBezTo>
                <a:cubicBezTo>
                  <a:pt x="902489" y="627059"/>
                  <a:pt x="899560" y="627059"/>
                  <a:pt x="899804" y="624862"/>
                </a:cubicBezTo>
                <a:cubicBezTo>
                  <a:pt x="899072" y="624862"/>
                  <a:pt x="898340" y="624862"/>
                  <a:pt x="897363" y="624862"/>
                </a:cubicBezTo>
                <a:close/>
                <a:moveTo>
                  <a:pt x="1294981" y="624374"/>
                </a:moveTo>
                <a:lnTo>
                  <a:pt x="1294564" y="625837"/>
                </a:lnTo>
                <a:lnTo>
                  <a:pt x="1294737" y="625837"/>
                </a:lnTo>
                <a:lnTo>
                  <a:pt x="1295713" y="627790"/>
                </a:lnTo>
                <a:lnTo>
                  <a:pt x="1295665" y="627935"/>
                </a:lnTo>
                <a:lnTo>
                  <a:pt x="1297422" y="630475"/>
                </a:lnTo>
                <a:cubicBezTo>
                  <a:pt x="1297422" y="630963"/>
                  <a:pt x="1297422" y="631207"/>
                  <a:pt x="1297910" y="631207"/>
                </a:cubicBezTo>
                <a:lnTo>
                  <a:pt x="1297856" y="631302"/>
                </a:lnTo>
                <a:lnTo>
                  <a:pt x="1304500" y="640239"/>
                </a:lnTo>
                <a:lnTo>
                  <a:pt x="1307056" y="644421"/>
                </a:lnTo>
                <a:lnTo>
                  <a:pt x="1307185" y="644389"/>
                </a:lnTo>
                <a:cubicBezTo>
                  <a:pt x="1307185" y="644389"/>
                  <a:pt x="1307918" y="644389"/>
                  <a:pt x="1308406" y="644389"/>
                </a:cubicBezTo>
                <a:cubicBezTo>
                  <a:pt x="1307918" y="640484"/>
                  <a:pt x="1311823" y="641216"/>
                  <a:pt x="1314264" y="639996"/>
                </a:cubicBezTo>
                <a:cubicBezTo>
                  <a:pt x="1314264" y="638531"/>
                  <a:pt x="1313043" y="639019"/>
                  <a:pt x="1312067" y="637799"/>
                </a:cubicBezTo>
                <a:cubicBezTo>
                  <a:pt x="1310358" y="636334"/>
                  <a:pt x="1309870" y="633649"/>
                  <a:pt x="1308162" y="632185"/>
                </a:cubicBezTo>
                <a:cubicBezTo>
                  <a:pt x="1306453" y="630964"/>
                  <a:pt x="1303036" y="630720"/>
                  <a:pt x="1301083" y="629256"/>
                </a:cubicBezTo>
                <a:cubicBezTo>
                  <a:pt x="1300595" y="628768"/>
                  <a:pt x="1299374" y="627547"/>
                  <a:pt x="1298398" y="627059"/>
                </a:cubicBezTo>
                <a:cubicBezTo>
                  <a:pt x="1297178" y="626083"/>
                  <a:pt x="1296689" y="624618"/>
                  <a:pt x="1294981" y="624374"/>
                </a:cubicBezTo>
                <a:close/>
                <a:moveTo>
                  <a:pt x="1020292" y="624191"/>
                </a:moveTo>
                <a:cubicBezTo>
                  <a:pt x="1018613" y="624435"/>
                  <a:pt x="1016722" y="625472"/>
                  <a:pt x="1014769" y="626327"/>
                </a:cubicBezTo>
                <a:cubicBezTo>
                  <a:pt x="1014525" y="627059"/>
                  <a:pt x="1015257" y="627303"/>
                  <a:pt x="1015257" y="628524"/>
                </a:cubicBezTo>
                <a:lnTo>
                  <a:pt x="1014894" y="628766"/>
                </a:lnTo>
                <a:lnTo>
                  <a:pt x="1015013" y="628766"/>
                </a:lnTo>
                <a:lnTo>
                  <a:pt x="1017011" y="631163"/>
                </a:lnTo>
                <a:lnTo>
                  <a:pt x="1017210" y="630964"/>
                </a:lnTo>
                <a:cubicBezTo>
                  <a:pt x="1020627" y="630476"/>
                  <a:pt x="1023312" y="629256"/>
                  <a:pt x="1024533" y="626815"/>
                </a:cubicBezTo>
                <a:cubicBezTo>
                  <a:pt x="1023435" y="624496"/>
                  <a:pt x="1021970" y="623947"/>
                  <a:pt x="1020292" y="624191"/>
                </a:cubicBezTo>
                <a:close/>
                <a:moveTo>
                  <a:pt x="908638" y="623668"/>
                </a:moveTo>
                <a:lnTo>
                  <a:pt x="907615" y="624861"/>
                </a:lnTo>
                <a:lnTo>
                  <a:pt x="906883" y="625837"/>
                </a:lnTo>
                <a:lnTo>
                  <a:pt x="906883" y="627059"/>
                </a:lnTo>
                <a:cubicBezTo>
                  <a:pt x="908103" y="628035"/>
                  <a:pt x="910788" y="626815"/>
                  <a:pt x="910788" y="624862"/>
                </a:cubicBezTo>
                <a:close/>
                <a:moveTo>
                  <a:pt x="1102885" y="623642"/>
                </a:moveTo>
                <a:cubicBezTo>
                  <a:pt x="1102885" y="624130"/>
                  <a:pt x="1102885" y="624862"/>
                  <a:pt x="1102885" y="625350"/>
                </a:cubicBezTo>
                <a:cubicBezTo>
                  <a:pt x="1103373" y="625350"/>
                  <a:pt x="1104349" y="625350"/>
                  <a:pt x="1104593" y="624862"/>
                </a:cubicBezTo>
                <a:lnTo>
                  <a:pt x="1104593" y="624373"/>
                </a:lnTo>
                <a:lnTo>
                  <a:pt x="1104447" y="623642"/>
                </a:lnTo>
                <a:close/>
                <a:moveTo>
                  <a:pt x="943252" y="623642"/>
                </a:moveTo>
                <a:cubicBezTo>
                  <a:pt x="943008" y="625594"/>
                  <a:pt x="946669" y="630720"/>
                  <a:pt x="948866" y="630232"/>
                </a:cubicBezTo>
                <a:lnTo>
                  <a:pt x="948867" y="630232"/>
                </a:lnTo>
                <a:lnTo>
                  <a:pt x="948866" y="630231"/>
                </a:lnTo>
                <a:lnTo>
                  <a:pt x="948866" y="629744"/>
                </a:lnTo>
                <a:cubicBezTo>
                  <a:pt x="947889" y="627059"/>
                  <a:pt x="946913" y="622177"/>
                  <a:pt x="943252" y="623642"/>
                </a:cubicBezTo>
                <a:close/>
                <a:moveTo>
                  <a:pt x="925770" y="623532"/>
                </a:moveTo>
                <a:lnTo>
                  <a:pt x="925587" y="623988"/>
                </a:lnTo>
                <a:lnTo>
                  <a:pt x="926409" y="625837"/>
                </a:lnTo>
                <a:lnTo>
                  <a:pt x="926410" y="625837"/>
                </a:lnTo>
                <a:cubicBezTo>
                  <a:pt x="927143" y="626081"/>
                  <a:pt x="927875" y="626325"/>
                  <a:pt x="928851" y="627057"/>
                </a:cubicBezTo>
                <a:lnTo>
                  <a:pt x="929066" y="627093"/>
                </a:lnTo>
                <a:lnTo>
                  <a:pt x="928729" y="624710"/>
                </a:lnTo>
                <a:close/>
                <a:moveTo>
                  <a:pt x="586641" y="623398"/>
                </a:moveTo>
                <a:lnTo>
                  <a:pt x="586486" y="624950"/>
                </a:lnTo>
                <a:lnTo>
                  <a:pt x="587130" y="625593"/>
                </a:lnTo>
                <a:lnTo>
                  <a:pt x="587130" y="626326"/>
                </a:lnTo>
                <a:lnTo>
                  <a:pt x="587129" y="626327"/>
                </a:lnTo>
                <a:lnTo>
                  <a:pt x="590363" y="628554"/>
                </a:lnTo>
                <a:cubicBezTo>
                  <a:pt x="590424" y="628524"/>
                  <a:pt x="589814" y="627913"/>
                  <a:pt x="589570" y="627303"/>
                </a:cubicBezTo>
                <a:cubicBezTo>
                  <a:pt x="589082" y="625839"/>
                  <a:pt x="588350" y="621933"/>
                  <a:pt x="586641" y="623398"/>
                </a:cubicBezTo>
                <a:close/>
                <a:moveTo>
                  <a:pt x="891505" y="623154"/>
                </a:moveTo>
                <a:cubicBezTo>
                  <a:pt x="891505" y="624618"/>
                  <a:pt x="889553" y="624130"/>
                  <a:pt x="889553" y="625350"/>
                </a:cubicBezTo>
                <a:cubicBezTo>
                  <a:pt x="890041" y="625594"/>
                  <a:pt x="890285" y="626083"/>
                  <a:pt x="891505" y="625839"/>
                </a:cubicBezTo>
                <a:cubicBezTo>
                  <a:pt x="891750" y="624130"/>
                  <a:pt x="892238" y="623886"/>
                  <a:pt x="891505" y="623154"/>
                </a:cubicBezTo>
                <a:close/>
                <a:moveTo>
                  <a:pt x="842688" y="623154"/>
                </a:moveTo>
                <a:cubicBezTo>
                  <a:pt x="841223" y="625350"/>
                  <a:pt x="843908" y="624862"/>
                  <a:pt x="843664" y="627547"/>
                </a:cubicBezTo>
                <a:cubicBezTo>
                  <a:pt x="844397" y="627547"/>
                  <a:pt x="844885" y="627547"/>
                  <a:pt x="845861" y="627547"/>
                </a:cubicBezTo>
                <a:cubicBezTo>
                  <a:pt x="847569" y="625106"/>
                  <a:pt x="844885" y="623398"/>
                  <a:pt x="842688" y="623154"/>
                </a:cubicBezTo>
                <a:close/>
                <a:moveTo>
                  <a:pt x="795335" y="623154"/>
                </a:moveTo>
                <a:cubicBezTo>
                  <a:pt x="795335" y="625106"/>
                  <a:pt x="793382" y="625106"/>
                  <a:pt x="793382" y="627059"/>
                </a:cubicBezTo>
                <a:cubicBezTo>
                  <a:pt x="793871" y="627059"/>
                  <a:pt x="794114" y="627547"/>
                  <a:pt x="794359" y="628035"/>
                </a:cubicBezTo>
                <a:cubicBezTo>
                  <a:pt x="797532" y="628768"/>
                  <a:pt x="797532" y="623642"/>
                  <a:pt x="795335" y="623154"/>
                </a:cubicBezTo>
                <a:close/>
                <a:moveTo>
                  <a:pt x="1105393" y="623110"/>
                </a:moveTo>
                <a:lnTo>
                  <a:pt x="1105814" y="624373"/>
                </a:lnTo>
                <a:lnTo>
                  <a:pt x="1105814" y="624618"/>
                </a:lnTo>
                <a:lnTo>
                  <a:pt x="1106546" y="625350"/>
                </a:lnTo>
                <a:cubicBezTo>
                  <a:pt x="1109719" y="625106"/>
                  <a:pt x="1114113" y="625350"/>
                  <a:pt x="1116065" y="623642"/>
                </a:cubicBezTo>
                <a:cubicBezTo>
                  <a:pt x="1113380" y="622910"/>
                  <a:pt x="1108498" y="623154"/>
                  <a:pt x="1105570" y="623154"/>
                </a:cubicBezTo>
                <a:close/>
                <a:moveTo>
                  <a:pt x="784882" y="622989"/>
                </a:moveTo>
                <a:lnTo>
                  <a:pt x="784391" y="623185"/>
                </a:lnTo>
                <a:lnTo>
                  <a:pt x="786548" y="624862"/>
                </a:lnTo>
                <a:close/>
                <a:moveTo>
                  <a:pt x="1038446" y="622910"/>
                </a:moveTo>
                <a:cubicBezTo>
                  <a:pt x="1038446" y="625350"/>
                  <a:pt x="1035272" y="624130"/>
                  <a:pt x="1035272" y="625839"/>
                </a:cubicBezTo>
                <a:cubicBezTo>
                  <a:pt x="1038201" y="629988"/>
                  <a:pt x="1042351" y="638287"/>
                  <a:pt x="1049430" y="636822"/>
                </a:cubicBezTo>
                <a:cubicBezTo>
                  <a:pt x="1046012" y="631697"/>
                  <a:pt x="1042351" y="627303"/>
                  <a:pt x="1038446" y="622910"/>
                </a:cubicBezTo>
                <a:close/>
                <a:moveTo>
                  <a:pt x="1201007" y="622666"/>
                </a:moveTo>
                <a:cubicBezTo>
                  <a:pt x="1200031" y="624130"/>
                  <a:pt x="1202228" y="624862"/>
                  <a:pt x="1202228" y="626571"/>
                </a:cubicBezTo>
                <a:lnTo>
                  <a:pt x="1203203" y="626571"/>
                </a:lnTo>
                <a:lnTo>
                  <a:pt x="1203204" y="626569"/>
                </a:lnTo>
                <a:cubicBezTo>
                  <a:pt x="1203937" y="626325"/>
                  <a:pt x="1204913" y="626081"/>
                  <a:pt x="1206133" y="626081"/>
                </a:cubicBezTo>
                <a:lnTo>
                  <a:pt x="1206133" y="625839"/>
                </a:lnTo>
                <a:cubicBezTo>
                  <a:pt x="1206133" y="625594"/>
                  <a:pt x="1206133" y="625350"/>
                  <a:pt x="1206133" y="624862"/>
                </a:cubicBezTo>
                <a:cubicBezTo>
                  <a:pt x="1204913" y="623398"/>
                  <a:pt x="1203204" y="623154"/>
                  <a:pt x="1201007" y="622666"/>
                </a:cubicBezTo>
                <a:close/>
                <a:moveTo>
                  <a:pt x="1271304" y="622421"/>
                </a:moveTo>
                <a:cubicBezTo>
                  <a:pt x="1271793" y="622421"/>
                  <a:pt x="1271793" y="622421"/>
                  <a:pt x="1271793" y="622666"/>
                </a:cubicBezTo>
                <a:cubicBezTo>
                  <a:pt x="1272281" y="622666"/>
                  <a:pt x="1272281" y="622666"/>
                  <a:pt x="1272769" y="622666"/>
                </a:cubicBezTo>
                <a:cubicBezTo>
                  <a:pt x="1273990" y="621689"/>
                  <a:pt x="1271304" y="621445"/>
                  <a:pt x="1271304" y="622421"/>
                </a:cubicBezTo>
                <a:close/>
                <a:moveTo>
                  <a:pt x="912741" y="622421"/>
                </a:moveTo>
                <a:cubicBezTo>
                  <a:pt x="912741" y="622666"/>
                  <a:pt x="912741" y="622910"/>
                  <a:pt x="912741" y="623154"/>
                </a:cubicBezTo>
                <a:cubicBezTo>
                  <a:pt x="912985" y="623154"/>
                  <a:pt x="913229" y="623154"/>
                  <a:pt x="913473" y="623154"/>
                </a:cubicBezTo>
                <a:cubicBezTo>
                  <a:pt x="913473" y="622910"/>
                  <a:pt x="913473" y="622666"/>
                  <a:pt x="913473" y="622421"/>
                </a:cubicBezTo>
                <a:cubicBezTo>
                  <a:pt x="913229" y="622421"/>
                  <a:pt x="912985" y="622421"/>
                  <a:pt x="912741" y="622421"/>
                </a:cubicBezTo>
                <a:close/>
                <a:moveTo>
                  <a:pt x="1174646" y="622176"/>
                </a:moveTo>
                <a:lnTo>
                  <a:pt x="1173126" y="622345"/>
                </a:lnTo>
                <a:lnTo>
                  <a:pt x="1173389" y="623266"/>
                </a:lnTo>
                <a:lnTo>
                  <a:pt x="1179039" y="626327"/>
                </a:lnTo>
                <a:cubicBezTo>
                  <a:pt x="1180016" y="625106"/>
                  <a:pt x="1177331" y="623154"/>
                  <a:pt x="1176111" y="622177"/>
                </a:cubicBezTo>
                <a:lnTo>
                  <a:pt x="1176112" y="622176"/>
                </a:lnTo>
                <a:close/>
                <a:moveTo>
                  <a:pt x="971321" y="621933"/>
                </a:moveTo>
                <a:cubicBezTo>
                  <a:pt x="971321" y="622177"/>
                  <a:pt x="971321" y="622421"/>
                  <a:pt x="971321" y="622666"/>
                </a:cubicBezTo>
                <a:lnTo>
                  <a:pt x="972220" y="622666"/>
                </a:lnTo>
                <a:lnTo>
                  <a:pt x="971566" y="622176"/>
                </a:lnTo>
                <a:lnTo>
                  <a:pt x="971566" y="621933"/>
                </a:lnTo>
                <a:close/>
                <a:moveTo>
                  <a:pt x="880521" y="621933"/>
                </a:moveTo>
                <a:cubicBezTo>
                  <a:pt x="878325" y="623642"/>
                  <a:pt x="876128" y="625350"/>
                  <a:pt x="873687" y="626571"/>
                </a:cubicBezTo>
                <a:cubicBezTo>
                  <a:pt x="874663" y="629500"/>
                  <a:pt x="876616" y="631453"/>
                  <a:pt x="879301" y="632917"/>
                </a:cubicBezTo>
                <a:cubicBezTo>
                  <a:pt x="879789" y="630476"/>
                  <a:pt x="882230" y="630232"/>
                  <a:pt x="883694" y="628768"/>
                </a:cubicBezTo>
                <a:lnTo>
                  <a:pt x="883939" y="629135"/>
                </a:lnTo>
                <a:lnTo>
                  <a:pt x="883939" y="629011"/>
                </a:lnTo>
                <a:lnTo>
                  <a:pt x="883939" y="628766"/>
                </a:lnTo>
                <a:lnTo>
                  <a:pt x="884682" y="627876"/>
                </a:lnTo>
                <a:lnTo>
                  <a:pt x="884427" y="627791"/>
                </a:lnTo>
                <a:cubicBezTo>
                  <a:pt x="884915" y="626327"/>
                  <a:pt x="884915" y="626327"/>
                  <a:pt x="884427" y="624618"/>
                </a:cubicBezTo>
                <a:lnTo>
                  <a:pt x="883207" y="625593"/>
                </a:lnTo>
                <a:lnTo>
                  <a:pt x="882475" y="627058"/>
                </a:lnTo>
                <a:lnTo>
                  <a:pt x="882230" y="627302"/>
                </a:lnTo>
                <a:lnTo>
                  <a:pt x="881986" y="627302"/>
                </a:lnTo>
                <a:lnTo>
                  <a:pt x="881498" y="626326"/>
                </a:lnTo>
                <a:lnTo>
                  <a:pt x="882230" y="625349"/>
                </a:lnTo>
                <a:lnTo>
                  <a:pt x="882475" y="624617"/>
                </a:lnTo>
                <a:lnTo>
                  <a:pt x="882523" y="624569"/>
                </a:lnTo>
                <a:lnTo>
                  <a:pt x="882230" y="624374"/>
                </a:lnTo>
                <a:cubicBezTo>
                  <a:pt x="882474" y="622666"/>
                  <a:pt x="881498" y="622177"/>
                  <a:pt x="880521" y="621933"/>
                </a:cubicBezTo>
                <a:close/>
                <a:moveTo>
                  <a:pt x="784027" y="621607"/>
                </a:moveTo>
                <a:lnTo>
                  <a:pt x="783863" y="621689"/>
                </a:lnTo>
                <a:lnTo>
                  <a:pt x="783863" y="622420"/>
                </a:lnTo>
                <a:lnTo>
                  <a:pt x="784352" y="622176"/>
                </a:lnTo>
                <a:lnTo>
                  <a:pt x="784535" y="622222"/>
                </a:lnTo>
                <a:lnTo>
                  <a:pt x="784595" y="622177"/>
                </a:lnTo>
                <a:lnTo>
                  <a:pt x="784174" y="621721"/>
                </a:lnTo>
                <a:lnTo>
                  <a:pt x="784108" y="621688"/>
                </a:lnTo>
                <a:close/>
                <a:moveTo>
                  <a:pt x="983038" y="621445"/>
                </a:moveTo>
                <a:cubicBezTo>
                  <a:pt x="980597" y="621933"/>
                  <a:pt x="978400" y="623154"/>
                  <a:pt x="977424" y="625106"/>
                </a:cubicBezTo>
                <a:cubicBezTo>
                  <a:pt x="979377" y="627791"/>
                  <a:pt x="982061" y="629744"/>
                  <a:pt x="983770" y="632917"/>
                </a:cubicBezTo>
                <a:lnTo>
                  <a:pt x="983649" y="633038"/>
                </a:lnTo>
                <a:lnTo>
                  <a:pt x="984259" y="633648"/>
                </a:lnTo>
                <a:lnTo>
                  <a:pt x="984505" y="633894"/>
                </a:lnTo>
                <a:lnTo>
                  <a:pt x="989628" y="635877"/>
                </a:lnTo>
                <a:cubicBezTo>
                  <a:pt x="991703" y="635480"/>
                  <a:pt x="993778" y="634259"/>
                  <a:pt x="994754" y="632917"/>
                </a:cubicBezTo>
                <a:cubicBezTo>
                  <a:pt x="990361" y="629256"/>
                  <a:pt x="987431" y="624618"/>
                  <a:pt x="983038" y="621445"/>
                </a:cubicBezTo>
                <a:close/>
                <a:moveTo>
                  <a:pt x="791764" y="621445"/>
                </a:moveTo>
                <a:lnTo>
                  <a:pt x="790698" y="623152"/>
                </a:lnTo>
                <a:lnTo>
                  <a:pt x="790454" y="623396"/>
                </a:lnTo>
                <a:lnTo>
                  <a:pt x="790209" y="623518"/>
                </a:lnTo>
                <a:lnTo>
                  <a:pt x="790209" y="624374"/>
                </a:lnTo>
                <a:cubicBezTo>
                  <a:pt x="791918" y="624130"/>
                  <a:pt x="792894" y="623398"/>
                  <a:pt x="792894" y="621445"/>
                </a:cubicBezTo>
                <a:close/>
                <a:moveTo>
                  <a:pt x="758722" y="621445"/>
                </a:moveTo>
                <a:cubicBezTo>
                  <a:pt x="758722" y="621689"/>
                  <a:pt x="758722" y="621933"/>
                  <a:pt x="758722" y="622421"/>
                </a:cubicBezTo>
                <a:lnTo>
                  <a:pt x="759812" y="621876"/>
                </a:lnTo>
                <a:lnTo>
                  <a:pt x="759273" y="621445"/>
                </a:lnTo>
                <a:close/>
                <a:moveTo>
                  <a:pt x="853567" y="621095"/>
                </a:moveTo>
                <a:lnTo>
                  <a:pt x="852208" y="622908"/>
                </a:lnTo>
                <a:lnTo>
                  <a:pt x="851963" y="622908"/>
                </a:lnTo>
                <a:lnTo>
                  <a:pt x="851963" y="626327"/>
                </a:lnTo>
                <a:cubicBezTo>
                  <a:pt x="853184" y="627059"/>
                  <a:pt x="854892" y="624130"/>
                  <a:pt x="857089" y="624130"/>
                </a:cubicBezTo>
                <a:cubicBezTo>
                  <a:pt x="857089" y="623886"/>
                  <a:pt x="857089" y="623642"/>
                  <a:pt x="857089" y="623154"/>
                </a:cubicBezTo>
                <a:lnTo>
                  <a:pt x="857821" y="623398"/>
                </a:lnTo>
                <a:lnTo>
                  <a:pt x="857724" y="623108"/>
                </a:lnTo>
                <a:lnTo>
                  <a:pt x="855626" y="621201"/>
                </a:lnTo>
                <a:lnTo>
                  <a:pt x="855625" y="621201"/>
                </a:lnTo>
                <a:lnTo>
                  <a:pt x="855625" y="621689"/>
                </a:lnTo>
                <a:cubicBezTo>
                  <a:pt x="855381" y="621201"/>
                  <a:pt x="854648" y="621201"/>
                  <a:pt x="853672" y="621201"/>
                </a:cubicBezTo>
                <a:close/>
                <a:moveTo>
                  <a:pt x="1185250" y="620985"/>
                </a:moveTo>
                <a:lnTo>
                  <a:pt x="1183189" y="621444"/>
                </a:lnTo>
                <a:lnTo>
                  <a:pt x="1183189" y="621933"/>
                </a:lnTo>
                <a:cubicBezTo>
                  <a:pt x="1183677" y="624130"/>
                  <a:pt x="1187583" y="623398"/>
                  <a:pt x="1185874" y="626083"/>
                </a:cubicBezTo>
                <a:cubicBezTo>
                  <a:pt x="1187094" y="626571"/>
                  <a:pt x="1189291" y="628035"/>
                  <a:pt x="1189779" y="625594"/>
                </a:cubicBezTo>
                <a:cubicBezTo>
                  <a:pt x="1188071" y="625594"/>
                  <a:pt x="1187094" y="625594"/>
                  <a:pt x="1187094" y="624618"/>
                </a:cubicBezTo>
                <a:cubicBezTo>
                  <a:pt x="1187583" y="624374"/>
                  <a:pt x="1188071" y="624130"/>
                  <a:pt x="1188071" y="622910"/>
                </a:cubicBezTo>
                <a:cubicBezTo>
                  <a:pt x="1187094" y="622666"/>
                  <a:pt x="1185874" y="621933"/>
                  <a:pt x="1184897" y="621689"/>
                </a:cubicBezTo>
                <a:close/>
                <a:moveTo>
                  <a:pt x="1075547" y="620955"/>
                </a:moveTo>
                <a:cubicBezTo>
                  <a:pt x="1074570" y="621444"/>
                  <a:pt x="1073106" y="621688"/>
                  <a:pt x="1071641" y="621688"/>
                </a:cubicBezTo>
                <a:cubicBezTo>
                  <a:pt x="1070909" y="621688"/>
                  <a:pt x="1069688" y="621688"/>
                  <a:pt x="1068712" y="621444"/>
                </a:cubicBezTo>
                <a:lnTo>
                  <a:pt x="1066108" y="621444"/>
                </a:lnTo>
                <a:lnTo>
                  <a:pt x="1066271" y="621689"/>
                </a:lnTo>
                <a:cubicBezTo>
                  <a:pt x="1067492" y="625106"/>
                  <a:pt x="1070421" y="627059"/>
                  <a:pt x="1072374" y="629744"/>
                </a:cubicBezTo>
                <a:cubicBezTo>
                  <a:pt x="1075791" y="629256"/>
                  <a:pt x="1078232" y="628279"/>
                  <a:pt x="1081405" y="627547"/>
                </a:cubicBezTo>
                <a:lnTo>
                  <a:pt x="1081405" y="627058"/>
                </a:lnTo>
                <a:cubicBezTo>
                  <a:pt x="1080672" y="625593"/>
                  <a:pt x="1079941" y="624861"/>
                  <a:pt x="1078964" y="624129"/>
                </a:cubicBezTo>
                <a:lnTo>
                  <a:pt x="1076495" y="620985"/>
                </a:lnTo>
                <a:lnTo>
                  <a:pt x="1076279" y="621201"/>
                </a:lnTo>
                <a:cubicBezTo>
                  <a:pt x="1076035" y="621201"/>
                  <a:pt x="1075791" y="621201"/>
                  <a:pt x="1075547" y="621201"/>
                </a:cubicBezTo>
                <a:close/>
                <a:moveTo>
                  <a:pt x="856724" y="620834"/>
                </a:moveTo>
                <a:lnTo>
                  <a:pt x="856480" y="621078"/>
                </a:lnTo>
                <a:lnTo>
                  <a:pt x="857577" y="622175"/>
                </a:lnTo>
                <a:lnTo>
                  <a:pt x="857577" y="621689"/>
                </a:lnTo>
                <a:lnTo>
                  <a:pt x="857583" y="621693"/>
                </a:lnTo>
                <a:close/>
                <a:moveTo>
                  <a:pt x="903465" y="620713"/>
                </a:moveTo>
                <a:cubicBezTo>
                  <a:pt x="902977" y="620713"/>
                  <a:pt x="902977" y="621201"/>
                  <a:pt x="902977" y="621689"/>
                </a:cubicBezTo>
                <a:cubicBezTo>
                  <a:pt x="903710" y="622910"/>
                  <a:pt x="904930" y="623886"/>
                  <a:pt x="905906" y="624862"/>
                </a:cubicBezTo>
                <a:lnTo>
                  <a:pt x="906151" y="625594"/>
                </a:lnTo>
                <a:lnTo>
                  <a:pt x="906225" y="625569"/>
                </a:lnTo>
                <a:lnTo>
                  <a:pt x="906151" y="625349"/>
                </a:lnTo>
                <a:lnTo>
                  <a:pt x="907127" y="624373"/>
                </a:lnTo>
                <a:lnTo>
                  <a:pt x="908005" y="623056"/>
                </a:lnTo>
                <a:lnTo>
                  <a:pt x="907615" y="623154"/>
                </a:lnTo>
                <a:cubicBezTo>
                  <a:pt x="908347" y="620713"/>
                  <a:pt x="904686" y="620225"/>
                  <a:pt x="903465" y="620713"/>
                </a:cubicBezTo>
                <a:close/>
                <a:moveTo>
                  <a:pt x="824381" y="620713"/>
                </a:moveTo>
                <a:cubicBezTo>
                  <a:pt x="821208" y="620225"/>
                  <a:pt x="819256" y="619981"/>
                  <a:pt x="818767" y="623154"/>
                </a:cubicBezTo>
                <a:lnTo>
                  <a:pt x="818646" y="623518"/>
                </a:lnTo>
                <a:lnTo>
                  <a:pt x="819256" y="623396"/>
                </a:lnTo>
                <a:lnTo>
                  <a:pt x="819727" y="624180"/>
                </a:lnTo>
                <a:lnTo>
                  <a:pt x="819744" y="624130"/>
                </a:lnTo>
                <a:lnTo>
                  <a:pt x="820268" y="624616"/>
                </a:lnTo>
                <a:lnTo>
                  <a:pt x="820476" y="624616"/>
                </a:lnTo>
                <a:lnTo>
                  <a:pt x="820476" y="624810"/>
                </a:lnTo>
                <a:lnTo>
                  <a:pt x="823161" y="627303"/>
                </a:lnTo>
                <a:lnTo>
                  <a:pt x="822726" y="627593"/>
                </a:lnTo>
                <a:lnTo>
                  <a:pt x="825091" y="629744"/>
                </a:lnTo>
                <a:lnTo>
                  <a:pt x="825358" y="629744"/>
                </a:lnTo>
                <a:cubicBezTo>
                  <a:pt x="825846" y="629744"/>
                  <a:pt x="826090" y="629744"/>
                  <a:pt x="826334" y="629744"/>
                </a:cubicBezTo>
                <a:cubicBezTo>
                  <a:pt x="827066" y="629500"/>
                  <a:pt x="827066" y="628768"/>
                  <a:pt x="828043" y="628768"/>
                </a:cubicBezTo>
                <a:cubicBezTo>
                  <a:pt x="828775" y="624130"/>
                  <a:pt x="822429" y="624618"/>
                  <a:pt x="824381" y="620713"/>
                </a:cubicBezTo>
                <a:close/>
                <a:moveTo>
                  <a:pt x="922932" y="620438"/>
                </a:moveTo>
                <a:cubicBezTo>
                  <a:pt x="921955" y="620835"/>
                  <a:pt x="920918" y="621811"/>
                  <a:pt x="920552" y="622666"/>
                </a:cubicBezTo>
                <a:cubicBezTo>
                  <a:pt x="921284" y="623398"/>
                  <a:pt x="922504" y="623398"/>
                  <a:pt x="923725" y="623154"/>
                </a:cubicBezTo>
                <a:lnTo>
                  <a:pt x="924073" y="623502"/>
                </a:lnTo>
                <a:lnTo>
                  <a:pt x="924701" y="622664"/>
                </a:lnTo>
                <a:lnTo>
                  <a:pt x="924701" y="622176"/>
                </a:lnTo>
                <a:lnTo>
                  <a:pt x="925012" y="622021"/>
                </a:lnTo>
                <a:lnTo>
                  <a:pt x="924945" y="621689"/>
                </a:lnTo>
                <a:cubicBezTo>
                  <a:pt x="924823" y="620224"/>
                  <a:pt x="923908" y="620041"/>
                  <a:pt x="922932" y="620438"/>
                </a:cubicBezTo>
                <a:close/>
                <a:moveTo>
                  <a:pt x="1191732" y="620225"/>
                </a:moveTo>
                <a:cubicBezTo>
                  <a:pt x="1191732" y="620713"/>
                  <a:pt x="1191732" y="621201"/>
                  <a:pt x="1191732" y="621689"/>
                </a:cubicBezTo>
                <a:cubicBezTo>
                  <a:pt x="1191732" y="621689"/>
                  <a:pt x="1192464" y="621689"/>
                  <a:pt x="1192953" y="621689"/>
                </a:cubicBezTo>
                <a:cubicBezTo>
                  <a:pt x="1192953" y="621689"/>
                  <a:pt x="1193440" y="621445"/>
                  <a:pt x="1192953" y="621201"/>
                </a:cubicBezTo>
                <a:cubicBezTo>
                  <a:pt x="1192464" y="620957"/>
                  <a:pt x="1192464" y="620469"/>
                  <a:pt x="1191732" y="620225"/>
                </a:cubicBezTo>
                <a:close/>
                <a:moveTo>
                  <a:pt x="1166591" y="620225"/>
                </a:moveTo>
                <a:cubicBezTo>
                  <a:pt x="1167324" y="622910"/>
                  <a:pt x="1167811" y="625594"/>
                  <a:pt x="1171473" y="625350"/>
                </a:cubicBezTo>
                <a:lnTo>
                  <a:pt x="1171473" y="624373"/>
                </a:lnTo>
                <a:lnTo>
                  <a:pt x="1171473" y="624129"/>
                </a:lnTo>
                <a:lnTo>
                  <a:pt x="1171067" y="622501"/>
                </a:lnTo>
                <a:lnTo>
                  <a:pt x="1169764" y="621200"/>
                </a:lnTo>
                <a:lnTo>
                  <a:pt x="1169276" y="620711"/>
                </a:lnTo>
                <a:lnTo>
                  <a:pt x="1169276" y="620638"/>
                </a:lnTo>
                <a:close/>
                <a:moveTo>
                  <a:pt x="1065539" y="620225"/>
                </a:moveTo>
                <a:lnTo>
                  <a:pt x="1066024" y="620467"/>
                </a:lnTo>
                <a:lnTo>
                  <a:pt x="1068957" y="620467"/>
                </a:lnTo>
                <a:lnTo>
                  <a:pt x="1071983" y="620225"/>
                </a:lnTo>
                <a:close/>
                <a:moveTo>
                  <a:pt x="1085066" y="620223"/>
                </a:moveTo>
                <a:lnTo>
                  <a:pt x="1085060" y="620229"/>
                </a:lnTo>
                <a:lnTo>
                  <a:pt x="1085066" y="620225"/>
                </a:lnTo>
                <a:close/>
                <a:moveTo>
                  <a:pt x="899560" y="620041"/>
                </a:moveTo>
                <a:lnTo>
                  <a:pt x="899560" y="620225"/>
                </a:lnTo>
                <a:lnTo>
                  <a:pt x="899730" y="620168"/>
                </a:lnTo>
                <a:close/>
                <a:moveTo>
                  <a:pt x="728577" y="619858"/>
                </a:moveTo>
                <a:lnTo>
                  <a:pt x="728456" y="619979"/>
                </a:lnTo>
                <a:lnTo>
                  <a:pt x="727235" y="620956"/>
                </a:lnTo>
                <a:lnTo>
                  <a:pt x="727235" y="620957"/>
                </a:lnTo>
                <a:lnTo>
                  <a:pt x="727967" y="620713"/>
                </a:lnTo>
                <a:cubicBezTo>
                  <a:pt x="727479" y="621689"/>
                  <a:pt x="728211" y="622421"/>
                  <a:pt x="729432" y="622421"/>
                </a:cubicBezTo>
                <a:cubicBezTo>
                  <a:pt x="730164" y="621689"/>
                  <a:pt x="729676" y="620225"/>
                  <a:pt x="728455" y="620225"/>
                </a:cubicBezTo>
                <a:close/>
                <a:moveTo>
                  <a:pt x="871735" y="619735"/>
                </a:moveTo>
                <a:lnTo>
                  <a:pt x="871734" y="619736"/>
                </a:lnTo>
                <a:cubicBezTo>
                  <a:pt x="871734" y="619736"/>
                  <a:pt x="871490" y="619736"/>
                  <a:pt x="871246" y="619736"/>
                </a:cubicBezTo>
                <a:cubicBezTo>
                  <a:pt x="870758" y="621689"/>
                  <a:pt x="867829" y="623642"/>
                  <a:pt x="871246" y="624374"/>
                </a:cubicBezTo>
                <a:cubicBezTo>
                  <a:pt x="871978" y="623398"/>
                  <a:pt x="873199" y="622421"/>
                  <a:pt x="873443" y="620713"/>
                </a:cubicBezTo>
                <a:lnTo>
                  <a:pt x="873445" y="620712"/>
                </a:lnTo>
                <a:lnTo>
                  <a:pt x="873444" y="620712"/>
                </a:lnTo>
                <a:lnTo>
                  <a:pt x="871735" y="619736"/>
                </a:lnTo>
                <a:close/>
                <a:moveTo>
                  <a:pt x="1078231" y="619735"/>
                </a:moveTo>
                <a:lnTo>
                  <a:pt x="1078232" y="619736"/>
                </a:lnTo>
                <a:lnTo>
                  <a:pt x="1077816" y="620570"/>
                </a:lnTo>
                <a:lnTo>
                  <a:pt x="1079941" y="622908"/>
                </a:lnTo>
                <a:cubicBezTo>
                  <a:pt x="1080917" y="623640"/>
                  <a:pt x="1082137" y="624861"/>
                  <a:pt x="1082625" y="626325"/>
                </a:cubicBezTo>
                <a:lnTo>
                  <a:pt x="1082380" y="626816"/>
                </a:lnTo>
                <a:lnTo>
                  <a:pt x="1082869" y="626327"/>
                </a:lnTo>
                <a:cubicBezTo>
                  <a:pt x="1083113" y="626815"/>
                  <a:pt x="1083846" y="626815"/>
                  <a:pt x="1084822" y="626815"/>
                </a:cubicBezTo>
                <a:cubicBezTo>
                  <a:pt x="1084822" y="626571"/>
                  <a:pt x="1084822" y="626571"/>
                  <a:pt x="1084822" y="626327"/>
                </a:cubicBezTo>
                <a:lnTo>
                  <a:pt x="1085554" y="626083"/>
                </a:lnTo>
                <a:lnTo>
                  <a:pt x="1085798" y="625350"/>
                </a:lnTo>
                <a:cubicBezTo>
                  <a:pt x="1088239" y="626083"/>
                  <a:pt x="1092633" y="624618"/>
                  <a:pt x="1094342" y="622910"/>
                </a:cubicBezTo>
                <a:cubicBezTo>
                  <a:pt x="1091901" y="621201"/>
                  <a:pt x="1087263" y="621933"/>
                  <a:pt x="1084334" y="620713"/>
                </a:cubicBezTo>
                <a:lnTo>
                  <a:pt x="1084713" y="620460"/>
                </a:lnTo>
                <a:lnTo>
                  <a:pt x="1081962" y="620288"/>
                </a:lnTo>
                <a:lnTo>
                  <a:pt x="1083602" y="622420"/>
                </a:lnTo>
                <a:cubicBezTo>
                  <a:pt x="1084335" y="623153"/>
                  <a:pt x="1085311" y="624129"/>
                  <a:pt x="1085799" y="625105"/>
                </a:cubicBezTo>
                <a:cubicBezTo>
                  <a:pt x="1086043" y="625593"/>
                  <a:pt x="1086043" y="625838"/>
                  <a:pt x="1085311" y="626082"/>
                </a:cubicBezTo>
                <a:cubicBezTo>
                  <a:pt x="1084579" y="624861"/>
                  <a:pt x="1083602" y="624129"/>
                  <a:pt x="1082870" y="623397"/>
                </a:cubicBezTo>
                <a:lnTo>
                  <a:pt x="1081077" y="620348"/>
                </a:lnTo>
                <a:lnTo>
                  <a:pt x="1080918" y="620467"/>
                </a:lnTo>
                <a:lnTo>
                  <a:pt x="1080673" y="620467"/>
                </a:lnTo>
                <a:lnTo>
                  <a:pt x="1079209" y="619979"/>
                </a:lnTo>
                <a:close/>
                <a:moveTo>
                  <a:pt x="931571" y="619593"/>
                </a:moveTo>
                <a:lnTo>
                  <a:pt x="929926" y="619958"/>
                </a:lnTo>
                <a:lnTo>
                  <a:pt x="931872" y="624313"/>
                </a:lnTo>
                <a:cubicBezTo>
                  <a:pt x="933306" y="625594"/>
                  <a:pt x="935197" y="626204"/>
                  <a:pt x="936662" y="624862"/>
                </a:cubicBezTo>
                <a:cubicBezTo>
                  <a:pt x="936662" y="621201"/>
                  <a:pt x="934221" y="620469"/>
                  <a:pt x="931535" y="619736"/>
                </a:cubicBezTo>
                <a:close/>
                <a:moveTo>
                  <a:pt x="885403" y="619492"/>
                </a:moveTo>
                <a:lnTo>
                  <a:pt x="888374" y="621092"/>
                </a:lnTo>
                <a:lnTo>
                  <a:pt x="888140" y="620780"/>
                </a:lnTo>
                <a:close/>
                <a:moveTo>
                  <a:pt x="1170985" y="619248"/>
                </a:moveTo>
                <a:lnTo>
                  <a:pt x="1171228" y="619734"/>
                </a:lnTo>
                <a:lnTo>
                  <a:pt x="1171717" y="620223"/>
                </a:lnTo>
                <a:lnTo>
                  <a:pt x="1172693" y="620956"/>
                </a:lnTo>
                <a:lnTo>
                  <a:pt x="1172746" y="621272"/>
                </a:lnTo>
                <a:lnTo>
                  <a:pt x="1174646" y="620956"/>
                </a:lnTo>
                <a:lnTo>
                  <a:pt x="1176110" y="620956"/>
                </a:lnTo>
                <a:lnTo>
                  <a:pt x="1176202" y="620986"/>
                </a:lnTo>
                <a:lnTo>
                  <a:pt x="1176111" y="620713"/>
                </a:lnTo>
                <a:cubicBezTo>
                  <a:pt x="1176354" y="618272"/>
                  <a:pt x="1171473" y="616807"/>
                  <a:pt x="1170985" y="619248"/>
                </a:cubicBezTo>
                <a:close/>
                <a:moveTo>
                  <a:pt x="859907" y="619211"/>
                </a:moveTo>
                <a:lnTo>
                  <a:pt x="860751" y="620224"/>
                </a:lnTo>
                <a:lnTo>
                  <a:pt x="860898" y="620517"/>
                </a:lnTo>
                <a:lnTo>
                  <a:pt x="862459" y="619736"/>
                </a:lnTo>
                <a:cubicBezTo>
                  <a:pt x="861727" y="619736"/>
                  <a:pt x="859774" y="617051"/>
                  <a:pt x="860018" y="619248"/>
                </a:cubicBezTo>
                <a:close/>
                <a:moveTo>
                  <a:pt x="781666" y="619004"/>
                </a:moveTo>
                <a:lnTo>
                  <a:pt x="782180" y="619561"/>
                </a:lnTo>
                <a:lnTo>
                  <a:pt x="781911" y="619247"/>
                </a:lnTo>
                <a:lnTo>
                  <a:pt x="782008" y="619004"/>
                </a:lnTo>
                <a:close/>
                <a:moveTo>
                  <a:pt x="1182701" y="618760"/>
                </a:moveTo>
                <a:lnTo>
                  <a:pt x="1183094" y="620136"/>
                </a:lnTo>
                <a:lnTo>
                  <a:pt x="1184324" y="619862"/>
                </a:lnTo>
                <a:lnTo>
                  <a:pt x="1184166" y="619736"/>
                </a:lnTo>
                <a:cubicBezTo>
                  <a:pt x="1183677" y="619248"/>
                  <a:pt x="1183189" y="619004"/>
                  <a:pt x="1182701" y="618760"/>
                </a:cubicBezTo>
                <a:close/>
                <a:moveTo>
                  <a:pt x="1048453" y="618730"/>
                </a:moveTo>
                <a:cubicBezTo>
                  <a:pt x="1046500" y="619675"/>
                  <a:pt x="1044426" y="621323"/>
                  <a:pt x="1042107" y="621933"/>
                </a:cubicBezTo>
                <a:cubicBezTo>
                  <a:pt x="1044792" y="627303"/>
                  <a:pt x="1048697" y="630964"/>
                  <a:pt x="1052359" y="635602"/>
                </a:cubicBezTo>
                <a:cubicBezTo>
                  <a:pt x="1054799" y="635114"/>
                  <a:pt x="1056996" y="633405"/>
                  <a:pt x="1059193" y="632185"/>
                </a:cubicBezTo>
                <a:lnTo>
                  <a:pt x="1063716" y="630280"/>
                </a:lnTo>
                <a:lnTo>
                  <a:pt x="1059681" y="625349"/>
                </a:lnTo>
                <a:lnTo>
                  <a:pt x="1054583" y="619324"/>
                </a:lnTo>
                <a:lnTo>
                  <a:pt x="1054067" y="619736"/>
                </a:lnTo>
                <a:cubicBezTo>
                  <a:pt x="1052237" y="617539"/>
                  <a:pt x="1050406" y="617784"/>
                  <a:pt x="1048453" y="618730"/>
                </a:cubicBezTo>
                <a:close/>
                <a:moveTo>
                  <a:pt x="805831" y="618638"/>
                </a:moveTo>
                <a:lnTo>
                  <a:pt x="805831" y="618758"/>
                </a:lnTo>
                <a:cubicBezTo>
                  <a:pt x="805343" y="619491"/>
                  <a:pt x="804855" y="620467"/>
                  <a:pt x="804122" y="621199"/>
                </a:cubicBezTo>
                <a:lnTo>
                  <a:pt x="802621" y="623450"/>
                </a:lnTo>
                <a:lnTo>
                  <a:pt x="807539" y="630476"/>
                </a:lnTo>
                <a:cubicBezTo>
                  <a:pt x="809248" y="628524"/>
                  <a:pt x="811445" y="627059"/>
                  <a:pt x="812177" y="624130"/>
                </a:cubicBezTo>
                <a:cubicBezTo>
                  <a:pt x="810224" y="622177"/>
                  <a:pt x="809004" y="619736"/>
                  <a:pt x="806075" y="619004"/>
                </a:cubicBezTo>
                <a:close/>
                <a:moveTo>
                  <a:pt x="878813" y="618516"/>
                </a:moveTo>
                <a:lnTo>
                  <a:pt x="876465" y="618985"/>
                </a:lnTo>
                <a:lnTo>
                  <a:pt x="876128" y="619491"/>
                </a:lnTo>
                <a:lnTo>
                  <a:pt x="875102" y="620517"/>
                </a:lnTo>
                <a:lnTo>
                  <a:pt x="875395" y="620713"/>
                </a:lnTo>
                <a:cubicBezTo>
                  <a:pt x="875640" y="622910"/>
                  <a:pt x="879545" y="620713"/>
                  <a:pt x="878813" y="618516"/>
                </a:cubicBezTo>
                <a:close/>
                <a:moveTo>
                  <a:pt x="960414" y="618322"/>
                </a:moveTo>
                <a:lnTo>
                  <a:pt x="958873" y="618515"/>
                </a:lnTo>
                <a:cubicBezTo>
                  <a:pt x="958141" y="618515"/>
                  <a:pt x="958141" y="618515"/>
                  <a:pt x="957409" y="618515"/>
                </a:cubicBezTo>
                <a:cubicBezTo>
                  <a:pt x="956677" y="618515"/>
                  <a:pt x="956189" y="618515"/>
                  <a:pt x="955212" y="618515"/>
                </a:cubicBezTo>
                <a:lnTo>
                  <a:pt x="955073" y="618422"/>
                </a:lnTo>
                <a:lnTo>
                  <a:pt x="948622" y="620957"/>
                </a:lnTo>
                <a:cubicBezTo>
                  <a:pt x="951795" y="624618"/>
                  <a:pt x="954480" y="628279"/>
                  <a:pt x="958385" y="631453"/>
                </a:cubicBezTo>
                <a:cubicBezTo>
                  <a:pt x="961070" y="628035"/>
                  <a:pt x="967416" y="628035"/>
                  <a:pt x="969125" y="623398"/>
                </a:cubicBezTo>
                <a:cubicBezTo>
                  <a:pt x="967905" y="622055"/>
                  <a:pt x="967111" y="620347"/>
                  <a:pt x="965891" y="619187"/>
                </a:cubicBezTo>
                <a:close/>
                <a:moveTo>
                  <a:pt x="1056020" y="618028"/>
                </a:moveTo>
                <a:lnTo>
                  <a:pt x="1056020" y="619004"/>
                </a:lnTo>
                <a:lnTo>
                  <a:pt x="1055937" y="618976"/>
                </a:lnTo>
                <a:lnTo>
                  <a:pt x="1060658" y="624373"/>
                </a:lnTo>
                <a:cubicBezTo>
                  <a:pt x="1062366" y="626081"/>
                  <a:pt x="1064075" y="627790"/>
                  <a:pt x="1065295" y="629742"/>
                </a:cubicBezTo>
                <a:lnTo>
                  <a:pt x="1065213" y="630070"/>
                </a:lnTo>
                <a:lnTo>
                  <a:pt x="1065539" y="629744"/>
                </a:lnTo>
                <a:cubicBezTo>
                  <a:pt x="1066516" y="629988"/>
                  <a:pt x="1067736" y="630964"/>
                  <a:pt x="1068468" y="630232"/>
                </a:cubicBezTo>
                <a:cubicBezTo>
                  <a:pt x="1066271" y="627547"/>
                  <a:pt x="1060658" y="617540"/>
                  <a:pt x="1056020" y="618028"/>
                </a:cubicBezTo>
                <a:close/>
                <a:moveTo>
                  <a:pt x="852207" y="618028"/>
                </a:moveTo>
                <a:cubicBezTo>
                  <a:pt x="849766" y="618272"/>
                  <a:pt x="847814" y="618760"/>
                  <a:pt x="846838" y="620713"/>
                </a:cubicBezTo>
                <a:lnTo>
                  <a:pt x="850771" y="621176"/>
                </a:lnTo>
                <a:lnTo>
                  <a:pt x="852207" y="619980"/>
                </a:lnTo>
                <a:close/>
                <a:moveTo>
                  <a:pt x="940253" y="617923"/>
                </a:moveTo>
                <a:lnTo>
                  <a:pt x="939835" y="618758"/>
                </a:lnTo>
                <a:lnTo>
                  <a:pt x="939346" y="619125"/>
                </a:lnTo>
                <a:lnTo>
                  <a:pt x="939346" y="621445"/>
                </a:lnTo>
                <a:cubicBezTo>
                  <a:pt x="941543" y="622177"/>
                  <a:pt x="943496" y="619736"/>
                  <a:pt x="942764" y="618760"/>
                </a:cubicBezTo>
                <a:close/>
                <a:moveTo>
                  <a:pt x="900293" y="617540"/>
                </a:moveTo>
                <a:cubicBezTo>
                  <a:pt x="900293" y="618028"/>
                  <a:pt x="899804" y="618028"/>
                  <a:pt x="899804" y="618516"/>
                </a:cubicBezTo>
                <a:lnTo>
                  <a:pt x="899738" y="618538"/>
                </a:lnTo>
                <a:lnTo>
                  <a:pt x="900293" y="619370"/>
                </a:lnTo>
                <a:lnTo>
                  <a:pt x="900293" y="619248"/>
                </a:lnTo>
                <a:cubicBezTo>
                  <a:pt x="902245" y="619736"/>
                  <a:pt x="901269" y="617540"/>
                  <a:pt x="900293" y="617540"/>
                </a:cubicBezTo>
                <a:close/>
                <a:moveTo>
                  <a:pt x="889064" y="617540"/>
                </a:moveTo>
                <a:lnTo>
                  <a:pt x="888847" y="620150"/>
                </a:lnTo>
                <a:lnTo>
                  <a:pt x="889064" y="620223"/>
                </a:lnTo>
                <a:lnTo>
                  <a:pt x="889553" y="620874"/>
                </a:lnTo>
                <a:lnTo>
                  <a:pt x="889553" y="620713"/>
                </a:lnTo>
                <a:cubicBezTo>
                  <a:pt x="890041" y="620713"/>
                  <a:pt x="890773" y="620713"/>
                  <a:pt x="891505" y="620713"/>
                </a:cubicBezTo>
                <a:cubicBezTo>
                  <a:pt x="892238" y="618028"/>
                  <a:pt x="889797" y="618516"/>
                  <a:pt x="889064" y="617540"/>
                </a:cubicBezTo>
                <a:close/>
                <a:moveTo>
                  <a:pt x="856845" y="617540"/>
                </a:moveTo>
                <a:cubicBezTo>
                  <a:pt x="856845" y="618272"/>
                  <a:pt x="857333" y="618516"/>
                  <a:pt x="857333" y="619248"/>
                </a:cubicBezTo>
                <a:lnTo>
                  <a:pt x="857030" y="619450"/>
                </a:lnTo>
                <a:lnTo>
                  <a:pt x="858852" y="621454"/>
                </a:lnTo>
                <a:lnTo>
                  <a:pt x="859042" y="621201"/>
                </a:lnTo>
                <a:cubicBezTo>
                  <a:pt x="859286" y="621201"/>
                  <a:pt x="859530" y="621201"/>
                  <a:pt x="860018" y="621201"/>
                </a:cubicBezTo>
                <a:lnTo>
                  <a:pt x="860124" y="621236"/>
                </a:lnTo>
                <a:lnTo>
                  <a:pt x="859774" y="620712"/>
                </a:lnTo>
                <a:lnTo>
                  <a:pt x="859070" y="619654"/>
                </a:lnTo>
                <a:lnTo>
                  <a:pt x="859042" y="619736"/>
                </a:lnTo>
                <a:cubicBezTo>
                  <a:pt x="858065" y="619492"/>
                  <a:pt x="858798" y="617051"/>
                  <a:pt x="856845" y="617540"/>
                </a:cubicBezTo>
                <a:close/>
                <a:moveTo>
                  <a:pt x="939102" y="617296"/>
                </a:moveTo>
                <a:lnTo>
                  <a:pt x="938789" y="617649"/>
                </a:lnTo>
                <a:lnTo>
                  <a:pt x="939347" y="617538"/>
                </a:lnTo>
                <a:lnTo>
                  <a:pt x="939536" y="617585"/>
                </a:lnTo>
                <a:close/>
                <a:moveTo>
                  <a:pt x="971956" y="617051"/>
                </a:moveTo>
                <a:lnTo>
                  <a:pt x="971566" y="617539"/>
                </a:lnTo>
                <a:lnTo>
                  <a:pt x="971322" y="617539"/>
                </a:lnTo>
                <a:lnTo>
                  <a:pt x="970817" y="617665"/>
                </a:lnTo>
                <a:lnTo>
                  <a:pt x="972542" y="620469"/>
                </a:lnTo>
                <a:lnTo>
                  <a:pt x="972300" y="620711"/>
                </a:lnTo>
                <a:lnTo>
                  <a:pt x="972543" y="620711"/>
                </a:lnTo>
                <a:lnTo>
                  <a:pt x="972787" y="620711"/>
                </a:lnTo>
                <a:lnTo>
                  <a:pt x="973397" y="621443"/>
                </a:lnTo>
                <a:lnTo>
                  <a:pt x="973518" y="621201"/>
                </a:lnTo>
                <a:cubicBezTo>
                  <a:pt x="975959" y="620225"/>
                  <a:pt x="979133" y="619981"/>
                  <a:pt x="979377" y="617051"/>
                </a:cubicBezTo>
                <a:close/>
                <a:moveTo>
                  <a:pt x="1032588" y="616563"/>
                </a:moveTo>
                <a:cubicBezTo>
                  <a:pt x="1031611" y="617540"/>
                  <a:pt x="1030147" y="618272"/>
                  <a:pt x="1028926" y="619248"/>
                </a:cubicBezTo>
                <a:cubicBezTo>
                  <a:pt x="1030147" y="623154"/>
                  <a:pt x="1033320" y="624374"/>
                  <a:pt x="1036981" y="621933"/>
                </a:cubicBezTo>
                <a:cubicBezTo>
                  <a:pt x="1036005" y="619736"/>
                  <a:pt x="1035029" y="617540"/>
                  <a:pt x="1032588" y="616563"/>
                </a:cubicBezTo>
                <a:close/>
                <a:moveTo>
                  <a:pt x="875884" y="616563"/>
                </a:moveTo>
                <a:lnTo>
                  <a:pt x="873334" y="618650"/>
                </a:lnTo>
                <a:lnTo>
                  <a:pt x="873933" y="619248"/>
                </a:lnTo>
                <a:lnTo>
                  <a:pt x="874174" y="619248"/>
                </a:lnTo>
                <a:lnTo>
                  <a:pt x="874908" y="618514"/>
                </a:lnTo>
                <a:lnTo>
                  <a:pt x="875640" y="617782"/>
                </a:lnTo>
                <a:lnTo>
                  <a:pt x="875965" y="617782"/>
                </a:lnTo>
                <a:lnTo>
                  <a:pt x="875884" y="617540"/>
                </a:lnTo>
                <a:cubicBezTo>
                  <a:pt x="875884" y="617296"/>
                  <a:pt x="875884" y="616807"/>
                  <a:pt x="875884" y="616563"/>
                </a:cubicBezTo>
                <a:close/>
                <a:moveTo>
                  <a:pt x="962291" y="616319"/>
                </a:moveTo>
                <a:cubicBezTo>
                  <a:pt x="961314" y="613146"/>
                  <a:pt x="956676" y="613878"/>
                  <a:pt x="955456" y="616807"/>
                </a:cubicBezTo>
                <a:lnTo>
                  <a:pt x="957653" y="616807"/>
                </a:lnTo>
                <a:lnTo>
                  <a:pt x="959606" y="616807"/>
                </a:lnTo>
                <a:cubicBezTo>
                  <a:pt x="959606" y="615831"/>
                  <a:pt x="961558" y="616563"/>
                  <a:pt x="962291" y="616319"/>
                </a:cubicBezTo>
                <a:close/>
                <a:moveTo>
                  <a:pt x="931780" y="615831"/>
                </a:moveTo>
                <a:cubicBezTo>
                  <a:pt x="930315" y="615831"/>
                  <a:pt x="928606" y="615831"/>
                  <a:pt x="927874" y="616563"/>
                </a:cubicBezTo>
                <a:lnTo>
                  <a:pt x="929278" y="618668"/>
                </a:lnTo>
                <a:lnTo>
                  <a:pt x="929339" y="618515"/>
                </a:lnTo>
                <a:lnTo>
                  <a:pt x="931322" y="618074"/>
                </a:lnTo>
                <a:lnTo>
                  <a:pt x="931291" y="618028"/>
                </a:lnTo>
                <a:cubicBezTo>
                  <a:pt x="931780" y="617540"/>
                  <a:pt x="931780" y="616807"/>
                  <a:pt x="931780" y="615831"/>
                </a:cubicBezTo>
                <a:close/>
                <a:moveTo>
                  <a:pt x="804854" y="615831"/>
                </a:moveTo>
                <a:cubicBezTo>
                  <a:pt x="800949" y="616563"/>
                  <a:pt x="799973" y="619736"/>
                  <a:pt x="798020" y="622421"/>
                </a:cubicBezTo>
                <a:cubicBezTo>
                  <a:pt x="798752" y="622666"/>
                  <a:pt x="799485" y="622910"/>
                  <a:pt x="800705" y="622666"/>
                </a:cubicBezTo>
                <a:lnTo>
                  <a:pt x="800884" y="622845"/>
                </a:lnTo>
                <a:lnTo>
                  <a:pt x="802902" y="620223"/>
                </a:lnTo>
                <a:cubicBezTo>
                  <a:pt x="803390" y="619735"/>
                  <a:pt x="803878" y="618758"/>
                  <a:pt x="804366" y="618270"/>
                </a:cubicBezTo>
                <a:lnTo>
                  <a:pt x="804820" y="618119"/>
                </a:lnTo>
                <a:lnTo>
                  <a:pt x="804366" y="618028"/>
                </a:lnTo>
                <a:cubicBezTo>
                  <a:pt x="804854" y="617540"/>
                  <a:pt x="804854" y="616807"/>
                  <a:pt x="804854" y="615831"/>
                </a:cubicBezTo>
                <a:close/>
                <a:moveTo>
                  <a:pt x="1040689" y="615665"/>
                </a:moveTo>
                <a:lnTo>
                  <a:pt x="1036981" y="616319"/>
                </a:lnTo>
                <a:cubicBezTo>
                  <a:pt x="1038201" y="616807"/>
                  <a:pt x="1037957" y="619248"/>
                  <a:pt x="1039910" y="619492"/>
                </a:cubicBezTo>
                <a:lnTo>
                  <a:pt x="1044518" y="616497"/>
                </a:lnTo>
                <a:lnTo>
                  <a:pt x="1043084" y="616318"/>
                </a:lnTo>
                <a:close/>
                <a:moveTo>
                  <a:pt x="919818" y="615587"/>
                </a:moveTo>
                <a:lnTo>
                  <a:pt x="918843" y="616562"/>
                </a:lnTo>
                <a:lnTo>
                  <a:pt x="917851" y="617752"/>
                </a:lnTo>
                <a:lnTo>
                  <a:pt x="918111" y="618272"/>
                </a:lnTo>
                <a:cubicBezTo>
                  <a:pt x="919820" y="618272"/>
                  <a:pt x="921528" y="617784"/>
                  <a:pt x="921284" y="615587"/>
                </a:cubicBezTo>
                <a:close/>
                <a:moveTo>
                  <a:pt x="784097" y="615136"/>
                </a:moveTo>
                <a:lnTo>
                  <a:pt x="782257" y="617180"/>
                </a:lnTo>
                <a:lnTo>
                  <a:pt x="783375" y="616807"/>
                </a:lnTo>
                <a:cubicBezTo>
                  <a:pt x="783375" y="617540"/>
                  <a:pt x="783863" y="618028"/>
                  <a:pt x="783863" y="618516"/>
                </a:cubicBezTo>
                <a:lnTo>
                  <a:pt x="783498" y="618637"/>
                </a:lnTo>
                <a:lnTo>
                  <a:pt x="784352" y="619492"/>
                </a:lnTo>
                <a:lnTo>
                  <a:pt x="785300" y="620281"/>
                </a:lnTo>
                <a:lnTo>
                  <a:pt x="785328" y="620225"/>
                </a:lnTo>
                <a:cubicBezTo>
                  <a:pt x="786792" y="620469"/>
                  <a:pt x="787280" y="622177"/>
                  <a:pt x="788745" y="622421"/>
                </a:cubicBezTo>
                <a:lnTo>
                  <a:pt x="789019" y="622604"/>
                </a:lnTo>
                <a:lnTo>
                  <a:pt x="789233" y="622176"/>
                </a:lnTo>
                <a:lnTo>
                  <a:pt x="789721" y="621444"/>
                </a:lnTo>
                <a:lnTo>
                  <a:pt x="790209" y="618760"/>
                </a:lnTo>
                <a:cubicBezTo>
                  <a:pt x="788988" y="618516"/>
                  <a:pt x="788195" y="616868"/>
                  <a:pt x="787310" y="615648"/>
                </a:cubicBezTo>
                <a:close/>
                <a:moveTo>
                  <a:pt x="994998" y="615099"/>
                </a:moveTo>
                <a:cubicBezTo>
                  <a:pt x="990848" y="614611"/>
                  <a:pt x="989140" y="616807"/>
                  <a:pt x="986455" y="618516"/>
                </a:cubicBezTo>
                <a:cubicBezTo>
                  <a:pt x="990117" y="623642"/>
                  <a:pt x="993778" y="628279"/>
                  <a:pt x="998415" y="632185"/>
                </a:cubicBezTo>
                <a:cubicBezTo>
                  <a:pt x="1001100" y="631453"/>
                  <a:pt x="1003297" y="629988"/>
                  <a:pt x="1006226" y="629256"/>
                </a:cubicBezTo>
                <a:cubicBezTo>
                  <a:pt x="1002565" y="624130"/>
                  <a:pt x="998660" y="619981"/>
                  <a:pt x="994998" y="615099"/>
                </a:cubicBezTo>
                <a:close/>
                <a:moveTo>
                  <a:pt x="1097826" y="614691"/>
                </a:moveTo>
                <a:lnTo>
                  <a:pt x="1098979" y="616806"/>
                </a:lnTo>
                <a:lnTo>
                  <a:pt x="1100159" y="618772"/>
                </a:lnTo>
                <a:lnTo>
                  <a:pt x="1101420" y="619492"/>
                </a:lnTo>
                <a:cubicBezTo>
                  <a:pt x="1105326" y="619492"/>
                  <a:pt x="1108987" y="619492"/>
                  <a:pt x="1112892" y="619492"/>
                </a:cubicBezTo>
                <a:lnTo>
                  <a:pt x="1109771" y="615650"/>
                </a:lnTo>
                <a:lnTo>
                  <a:pt x="1109231" y="615830"/>
                </a:lnTo>
                <a:cubicBezTo>
                  <a:pt x="1107279" y="615830"/>
                  <a:pt x="1105570" y="615586"/>
                  <a:pt x="1104106" y="615341"/>
                </a:cubicBezTo>
                <a:close/>
                <a:moveTo>
                  <a:pt x="1141150" y="614685"/>
                </a:moveTo>
                <a:lnTo>
                  <a:pt x="1141206" y="614855"/>
                </a:lnTo>
                <a:cubicBezTo>
                  <a:pt x="1140474" y="614855"/>
                  <a:pt x="1139986" y="615343"/>
                  <a:pt x="1139986" y="615587"/>
                </a:cubicBezTo>
                <a:lnTo>
                  <a:pt x="1139662" y="615749"/>
                </a:lnTo>
                <a:lnTo>
                  <a:pt x="1140475" y="616074"/>
                </a:lnTo>
                <a:lnTo>
                  <a:pt x="1142921" y="616563"/>
                </a:lnTo>
                <a:lnTo>
                  <a:pt x="1146820" y="616563"/>
                </a:lnTo>
                <a:cubicBezTo>
                  <a:pt x="1146088" y="617296"/>
                  <a:pt x="1146088" y="618028"/>
                  <a:pt x="1146820" y="618760"/>
                </a:cubicBezTo>
                <a:cubicBezTo>
                  <a:pt x="1148773" y="618760"/>
                  <a:pt x="1150969" y="619004"/>
                  <a:pt x="1150969" y="617051"/>
                </a:cubicBezTo>
                <a:lnTo>
                  <a:pt x="1147819" y="615569"/>
                </a:lnTo>
                <a:lnTo>
                  <a:pt x="1144867" y="615342"/>
                </a:lnTo>
                <a:close/>
                <a:moveTo>
                  <a:pt x="881613" y="614516"/>
                </a:moveTo>
                <a:lnTo>
                  <a:pt x="881132" y="615983"/>
                </a:lnTo>
                <a:lnTo>
                  <a:pt x="882987" y="615276"/>
                </a:lnTo>
                <a:lnTo>
                  <a:pt x="881987" y="614610"/>
                </a:lnTo>
                <a:close/>
                <a:moveTo>
                  <a:pt x="1129246" y="613634"/>
                </a:moveTo>
                <a:lnTo>
                  <a:pt x="1129246" y="614121"/>
                </a:lnTo>
                <a:lnTo>
                  <a:pt x="1129735" y="614609"/>
                </a:lnTo>
                <a:cubicBezTo>
                  <a:pt x="1129491" y="615585"/>
                  <a:pt x="1130223" y="616562"/>
                  <a:pt x="1131443" y="617294"/>
                </a:cubicBezTo>
                <a:lnTo>
                  <a:pt x="1133175" y="620950"/>
                </a:lnTo>
                <a:lnTo>
                  <a:pt x="1138857" y="620896"/>
                </a:lnTo>
                <a:lnTo>
                  <a:pt x="1142010" y="618408"/>
                </a:lnTo>
                <a:lnTo>
                  <a:pt x="1140231" y="618027"/>
                </a:lnTo>
                <a:lnTo>
                  <a:pt x="1138970" y="617667"/>
                </a:lnTo>
                <a:lnTo>
                  <a:pt x="1139009" y="617784"/>
                </a:lnTo>
                <a:cubicBezTo>
                  <a:pt x="1137301" y="618028"/>
                  <a:pt x="1136080" y="617784"/>
                  <a:pt x="1135592" y="616563"/>
                </a:cubicBezTo>
                <a:cubicBezTo>
                  <a:pt x="1136324" y="616563"/>
                  <a:pt x="1137301" y="617051"/>
                  <a:pt x="1137301" y="616075"/>
                </a:cubicBezTo>
                <a:cubicBezTo>
                  <a:pt x="1134372" y="615343"/>
                  <a:pt x="1132419" y="613878"/>
                  <a:pt x="1129246" y="613634"/>
                </a:cubicBezTo>
                <a:close/>
                <a:moveTo>
                  <a:pt x="999392" y="613634"/>
                </a:moveTo>
                <a:cubicBezTo>
                  <a:pt x="999392" y="614855"/>
                  <a:pt x="1000124" y="615831"/>
                  <a:pt x="1000612" y="617051"/>
                </a:cubicBezTo>
                <a:cubicBezTo>
                  <a:pt x="1005250" y="618760"/>
                  <a:pt x="1005006" y="625839"/>
                  <a:pt x="1010375" y="626571"/>
                </a:cubicBezTo>
                <a:lnTo>
                  <a:pt x="1010375" y="625592"/>
                </a:lnTo>
                <a:lnTo>
                  <a:pt x="1005983" y="619979"/>
                </a:lnTo>
                <a:lnTo>
                  <a:pt x="1001920" y="615013"/>
                </a:lnTo>
                <a:close/>
                <a:moveTo>
                  <a:pt x="1025753" y="613633"/>
                </a:moveTo>
                <a:lnTo>
                  <a:pt x="1025753" y="613634"/>
                </a:lnTo>
                <a:cubicBezTo>
                  <a:pt x="1025509" y="613878"/>
                  <a:pt x="1025021" y="614122"/>
                  <a:pt x="1024045" y="614122"/>
                </a:cubicBezTo>
                <a:cubicBezTo>
                  <a:pt x="1024533" y="615343"/>
                  <a:pt x="1025997" y="616319"/>
                  <a:pt x="1027462" y="616563"/>
                </a:cubicBezTo>
                <a:cubicBezTo>
                  <a:pt x="1028194" y="615831"/>
                  <a:pt x="1029414" y="615343"/>
                  <a:pt x="1029658" y="614122"/>
                </a:cubicBezTo>
                <a:lnTo>
                  <a:pt x="1027377" y="613771"/>
                </a:lnTo>
                <a:lnTo>
                  <a:pt x="1027218" y="613877"/>
                </a:lnTo>
                <a:lnTo>
                  <a:pt x="1026730" y="613877"/>
                </a:lnTo>
                <a:lnTo>
                  <a:pt x="1025754" y="613633"/>
                </a:lnTo>
                <a:close/>
                <a:moveTo>
                  <a:pt x="919575" y="613390"/>
                </a:moveTo>
                <a:cubicBezTo>
                  <a:pt x="915182" y="612414"/>
                  <a:pt x="912497" y="615587"/>
                  <a:pt x="909324" y="617540"/>
                </a:cubicBezTo>
                <a:cubicBezTo>
                  <a:pt x="912008" y="618272"/>
                  <a:pt x="915182" y="619248"/>
                  <a:pt x="916646" y="616807"/>
                </a:cubicBezTo>
                <a:lnTo>
                  <a:pt x="916768" y="617173"/>
                </a:lnTo>
                <a:lnTo>
                  <a:pt x="918112" y="615829"/>
                </a:lnTo>
                <a:lnTo>
                  <a:pt x="918881" y="614868"/>
                </a:lnTo>
                <a:lnTo>
                  <a:pt x="918843" y="614855"/>
                </a:lnTo>
                <a:cubicBezTo>
                  <a:pt x="919087" y="614366"/>
                  <a:pt x="919575" y="613878"/>
                  <a:pt x="919575" y="613390"/>
                </a:cubicBezTo>
                <a:close/>
                <a:moveTo>
                  <a:pt x="1093013" y="613199"/>
                </a:moveTo>
                <a:lnTo>
                  <a:pt x="1092481" y="613465"/>
                </a:lnTo>
                <a:lnTo>
                  <a:pt x="1098686" y="618563"/>
                </a:lnTo>
                <a:lnTo>
                  <a:pt x="1098003" y="617538"/>
                </a:lnTo>
                <a:lnTo>
                  <a:pt x="1096685" y="614682"/>
                </a:lnTo>
                <a:lnTo>
                  <a:pt x="1096538" y="614609"/>
                </a:lnTo>
                <a:lnTo>
                  <a:pt x="1094097" y="613633"/>
                </a:lnTo>
                <a:close/>
                <a:moveTo>
                  <a:pt x="1151702" y="612902"/>
                </a:moveTo>
                <a:cubicBezTo>
                  <a:pt x="1151458" y="612902"/>
                  <a:pt x="1151214" y="613390"/>
                  <a:pt x="1151214" y="613878"/>
                </a:cubicBezTo>
                <a:cubicBezTo>
                  <a:pt x="1151702" y="616075"/>
                  <a:pt x="1158048" y="618272"/>
                  <a:pt x="1158536" y="614366"/>
                </a:cubicBezTo>
                <a:cubicBezTo>
                  <a:pt x="1156095" y="614366"/>
                  <a:pt x="1153410" y="611926"/>
                  <a:pt x="1151702" y="612902"/>
                </a:cubicBezTo>
                <a:close/>
                <a:moveTo>
                  <a:pt x="1003297" y="612902"/>
                </a:moveTo>
                <a:lnTo>
                  <a:pt x="1003297" y="614479"/>
                </a:lnTo>
                <a:lnTo>
                  <a:pt x="1006959" y="619003"/>
                </a:lnTo>
                <a:cubicBezTo>
                  <a:pt x="1008423" y="620956"/>
                  <a:pt x="1010132" y="622908"/>
                  <a:pt x="1011353" y="624617"/>
                </a:cubicBezTo>
                <a:lnTo>
                  <a:pt x="1011353" y="625346"/>
                </a:lnTo>
                <a:lnTo>
                  <a:pt x="1011596" y="624374"/>
                </a:lnTo>
                <a:cubicBezTo>
                  <a:pt x="1014769" y="625594"/>
                  <a:pt x="1017698" y="622421"/>
                  <a:pt x="1018919" y="620225"/>
                </a:cubicBezTo>
                <a:cubicBezTo>
                  <a:pt x="1015013" y="616075"/>
                  <a:pt x="1011840" y="608997"/>
                  <a:pt x="1003297" y="612902"/>
                </a:cubicBezTo>
                <a:close/>
                <a:moveTo>
                  <a:pt x="773124" y="612779"/>
                </a:moveTo>
                <a:lnTo>
                  <a:pt x="771903" y="613390"/>
                </a:lnTo>
                <a:cubicBezTo>
                  <a:pt x="774100" y="614366"/>
                  <a:pt x="776052" y="620713"/>
                  <a:pt x="779225" y="617540"/>
                </a:cubicBezTo>
                <a:lnTo>
                  <a:pt x="775380" y="614335"/>
                </a:lnTo>
                <a:lnTo>
                  <a:pt x="775321" y="614365"/>
                </a:lnTo>
                <a:cubicBezTo>
                  <a:pt x="775321" y="614365"/>
                  <a:pt x="775077" y="614365"/>
                  <a:pt x="775077" y="614121"/>
                </a:cubicBezTo>
                <a:cubicBezTo>
                  <a:pt x="774100" y="613877"/>
                  <a:pt x="773612" y="613389"/>
                  <a:pt x="773124" y="613145"/>
                </a:cubicBezTo>
                <a:close/>
                <a:moveTo>
                  <a:pt x="934221" y="612658"/>
                </a:moveTo>
                <a:lnTo>
                  <a:pt x="938217" y="617764"/>
                </a:lnTo>
                <a:lnTo>
                  <a:pt x="938617" y="617684"/>
                </a:lnTo>
                <a:lnTo>
                  <a:pt x="939346" y="616319"/>
                </a:lnTo>
                <a:cubicBezTo>
                  <a:pt x="937149" y="615587"/>
                  <a:pt x="936417" y="613390"/>
                  <a:pt x="934221" y="612658"/>
                </a:cubicBezTo>
                <a:close/>
                <a:moveTo>
                  <a:pt x="845373" y="612658"/>
                </a:moveTo>
                <a:cubicBezTo>
                  <a:pt x="845373" y="613146"/>
                  <a:pt x="845373" y="613390"/>
                  <a:pt x="845373" y="613878"/>
                </a:cubicBezTo>
                <a:cubicBezTo>
                  <a:pt x="845861" y="613878"/>
                  <a:pt x="845861" y="614122"/>
                  <a:pt x="846349" y="614366"/>
                </a:cubicBezTo>
                <a:cubicBezTo>
                  <a:pt x="846105" y="613634"/>
                  <a:pt x="846349" y="612414"/>
                  <a:pt x="845373" y="612658"/>
                </a:cubicBezTo>
                <a:close/>
                <a:moveTo>
                  <a:pt x="1269840" y="612414"/>
                </a:moveTo>
                <a:cubicBezTo>
                  <a:pt x="1269840" y="614611"/>
                  <a:pt x="1270328" y="615831"/>
                  <a:pt x="1270328" y="618028"/>
                </a:cubicBezTo>
                <a:cubicBezTo>
                  <a:pt x="1273013" y="618028"/>
                  <a:pt x="1271549" y="612658"/>
                  <a:pt x="1269840" y="612414"/>
                </a:cubicBezTo>
                <a:close/>
                <a:moveTo>
                  <a:pt x="815594" y="612414"/>
                </a:moveTo>
                <a:cubicBezTo>
                  <a:pt x="812909" y="611682"/>
                  <a:pt x="812665" y="613634"/>
                  <a:pt x="811689" y="615587"/>
                </a:cubicBezTo>
                <a:cubicBezTo>
                  <a:pt x="814374" y="615831"/>
                  <a:pt x="814130" y="619492"/>
                  <a:pt x="817059" y="619736"/>
                </a:cubicBezTo>
                <a:cubicBezTo>
                  <a:pt x="817791" y="619004"/>
                  <a:pt x="819012" y="618516"/>
                  <a:pt x="819012" y="616563"/>
                </a:cubicBezTo>
                <a:cubicBezTo>
                  <a:pt x="817547" y="615831"/>
                  <a:pt x="815594" y="614855"/>
                  <a:pt x="815594" y="612414"/>
                </a:cubicBezTo>
                <a:close/>
                <a:moveTo>
                  <a:pt x="924702" y="612073"/>
                </a:moveTo>
                <a:lnTo>
                  <a:pt x="924702" y="612656"/>
                </a:lnTo>
                <a:lnTo>
                  <a:pt x="924697" y="612658"/>
                </a:lnTo>
                <a:lnTo>
                  <a:pt x="925678" y="612658"/>
                </a:lnTo>
                <a:close/>
                <a:moveTo>
                  <a:pt x="1067127" y="612046"/>
                </a:moveTo>
                <a:lnTo>
                  <a:pt x="1067004" y="612414"/>
                </a:lnTo>
                <a:cubicBezTo>
                  <a:pt x="1064807" y="610461"/>
                  <a:pt x="1059925" y="612414"/>
                  <a:pt x="1059193" y="615099"/>
                </a:cubicBezTo>
                <a:cubicBezTo>
                  <a:pt x="1061878" y="616563"/>
                  <a:pt x="1067980" y="617540"/>
                  <a:pt x="1071153" y="616563"/>
                </a:cubicBezTo>
                <a:lnTo>
                  <a:pt x="1071520" y="616441"/>
                </a:lnTo>
                <a:lnTo>
                  <a:pt x="1071397" y="616318"/>
                </a:lnTo>
                <a:cubicBezTo>
                  <a:pt x="1070909" y="615585"/>
                  <a:pt x="1070177" y="614609"/>
                  <a:pt x="1068957" y="613877"/>
                </a:cubicBezTo>
                <a:close/>
                <a:moveTo>
                  <a:pt x="1114357" y="611924"/>
                </a:moveTo>
                <a:lnTo>
                  <a:pt x="1113513" y="612431"/>
                </a:lnTo>
                <a:lnTo>
                  <a:pt x="1116797" y="615099"/>
                </a:lnTo>
                <a:lnTo>
                  <a:pt x="1116553" y="615831"/>
                </a:lnTo>
                <a:lnTo>
                  <a:pt x="1116593" y="615858"/>
                </a:lnTo>
                <a:lnTo>
                  <a:pt x="1116797" y="615586"/>
                </a:lnTo>
                <a:lnTo>
                  <a:pt x="1117774" y="615586"/>
                </a:lnTo>
                <a:lnTo>
                  <a:pt x="1117969" y="615537"/>
                </a:lnTo>
                <a:close/>
                <a:moveTo>
                  <a:pt x="1201328" y="611521"/>
                </a:moveTo>
                <a:lnTo>
                  <a:pt x="1200844" y="611763"/>
                </a:lnTo>
                <a:lnTo>
                  <a:pt x="1201007" y="611926"/>
                </a:lnTo>
                <a:cubicBezTo>
                  <a:pt x="1201007" y="614611"/>
                  <a:pt x="1202716" y="616075"/>
                  <a:pt x="1204424" y="617051"/>
                </a:cubicBezTo>
                <a:close/>
                <a:moveTo>
                  <a:pt x="1184166" y="611438"/>
                </a:moveTo>
                <a:cubicBezTo>
                  <a:pt x="1184166" y="611438"/>
                  <a:pt x="1184166" y="611926"/>
                  <a:pt x="1184166" y="612414"/>
                </a:cubicBezTo>
                <a:cubicBezTo>
                  <a:pt x="1184897" y="612414"/>
                  <a:pt x="1184897" y="612414"/>
                  <a:pt x="1185386" y="612414"/>
                </a:cubicBezTo>
                <a:cubicBezTo>
                  <a:pt x="1185386" y="611926"/>
                  <a:pt x="1185386" y="611682"/>
                  <a:pt x="1185386" y="611438"/>
                </a:cubicBezTo>
                <a:cubicBezTo>
                  <a:pt x="1184897" y="611438"/>
                  <a:pt x="1184897" y="611438"/>
                  <a:pt x="1184166" y="611438"/>
                </a:cubicBezTo>
                <a:close/>
                <a:moveTo>
                  <a:pt x="744809" y="611438"/>
                </a:moveTo>
                <a:cubicBezTo>
                  <a:pt x="744565" y="611682"/>
                  <a:pt x="744321" y="611682"/>
                  <a:pt x="744321" y="612414"/>
                </a:cubicBezTo>
                <a:cubicBezTo>
                  <a:pt x="744565" y="612414"/>
                  <a:pt x="744809" y="612658"/>
                  <a:pt x="745053" y="612902"/>
                </a:cubicBezTo>
                <a:cubicBezTo>
                  <a:pt x="745053" y="612414"/>
                  <a:pt x="745785" y="612414"/>
                  <a:pt x="745785" y="611926"/>
                </a:cubicBezTo>
                <a:cubicBezTo>
                  <a:pt x="745053" y="611926"/>
                  <a:pt x="745053" y="611438"/>
                  <a:pt x="744809" y="611438"/>
                </a:cubicBezTo>
                <a:close/>
                <a:moveTo>
                  <a:pt x="883368" y="610989"/>
                </a:moveTo>
                <a:lnTo>
                  <a:pt x="882475" y="611437"/>
                </a:lnTo>
                <a:lnTo>
                  <a:pt x="882230" y="611437"/>
                </a:lnTo>
                <a:lnTo>
                  <a:pt x="882230" y="611437"/>
                </a:lnTo>
                <a:lnTo>
                  <a:pt x="882230" y="611438"/>
                </a:lnTo>
                <a:cubicBezTo>
                  <a:pt x="882230" y="611438"/>
                  <a:pt x="882230" y="612170"/>
                  <a:pt x="882230" y="612414"/>
                </a:cubicBezTo>
                <a:lnTo>
                  <a:pt x="881804" y="612840"/>
                </a:lnTo>
                <a:lnTo>
                  <a:pt x="882719" y="613389"/>
                </a:lnTo>
                <a:lnTo>
                  <a:pt x="883999" y="613815"/>
                </a:lnTo>
                <a:lnTo>
                  <a:pt x="883938" y="613634"/>
                </a:lnTo>
                <a:cubicBezTo>
                  <a:pt x="885159" y="613634"/>
                  <a:pt x="885159" y="612658"/>
                  <a:pt x="885159" y="611438"/>
                </a:cubicBezTo>
                <a:close/>
                <a:moveTo>
                  <a:pt x="1071811" y="610926"/>
                </a:moveTo>
                <a:lnTo>
                  <a:pt x="1071641" y="611438"/>
                </a:lnTo>
                <a:cubicBezTo>
                  <a:pt x="1070665" y="610217"/>
                  <a:pt x="1068957" y="609241"/>
                  <a:pt x="1067980" y="611438"/>
                </a:cubicBezTo>
                <a:lnTo>
                  <a:pt x="1067813" y="611494"/>
                </a:lnTo>
                <a:lnTo>
                  <a:pt x="1069689" y="612901"/>
                </a:lnTo>
                <a:lnTo>
                  <a:pt x="1072076" y="615938"/>
                </a:lnTo>
                <a:lnTo>
                  <a:pt x="1072129" y="615831"/>
                </a:lnTo>
                <a:lnTo>
                  <a:pt x="1077196" y="617037"/>
                </a:lnTo>
                <a:lnTo>
                  <a:pt x="1074815" y="614854"/>
                </a:lnTo>
                <a:close/>
                <a:moveTo>
                  <a:pt x="800705" y="610705"/>
                </a:moveTo>
                <a:lnTo>
                  <a:pt x="799138" y="611924"/>
                </a:lnTo>
                <a:lnTo>
                  <a:pt x="799729" y="611924"/>
                </a:lnTo>
                <a:lnTo>
                  <a:pt x="799729" y="612114"/>
                </a:lnTo>
                <a:close/>
                <a:moveTo>
                  <a:pt x="1055483" y="610460"/>
                </a:moveTo>
                <a:lnTo>
                  <a:pt x="1055287" y="610949"/>
                </a:lnTo>
                <a:lnTo>
                  <a:pt x="1056364" y="610460"/>
                </a:lnTo>
                <a:close/>
                <a:moveTo>
                  <a:pt x="590699" y="610144"/>
                </a:moveTo>
                <a:lnTo>
                  <a:pt x="590790" y="610461"/>
                </a:lnTo>
                <a:lnTo>
                  <a:pt x="590852" y="610399"/>
                </a:lnTo>
                <a:close/>
                <a:moveTo>
                  <a:pt x="1048941" y="609973"/>
                </a:moveTo>
                <a:lnTo>
                  <a:pt x="1048454" y="611680"/>
                </a:lnTo>
                <a:lnTo>
                  <a:pt x="1048698" y="611924"/>
                </a:lnTo>
                <a:lnTo>
                  <a:pt x="1048698" y="613145"/>
                </a:lnTo>
                <a:lnTo>
                  <a:pt x="1047966" y="613389"/>
                </a:lnTo>
                <a:lnTo>
                  <a:pt x="1047477" y="613145"/>
                </a:lnTo>
                <a:lnTo>
                  <a:pt x="1046990" y="612169"/>
                </a:lnTo>
                <a:lnTo>
                  <a:pt x="1046744" y="612414"/>
                </a:lnTo>
                <a:cubicBezTo>
                  <a:pt x="1044304" y="610705"/>
                  <a:pt x="1040398" y="611438"/>
                  <a:pt x="1039422" y="613878"/>
                </a:cubicBezTo>
                <a:lnTo>
                  <a:pt x="1040808" y="614186"/>
                </a:lnTo>
                <a:lnTo>
                  <a:pt x="1041131" y="614121"/>
                </a:lnTo>
                <a:cubicBezTo>
                  <a:pt x="1041619" y="614365"/>
                  <a:pt x="1042596" y="614365"/>
                  <a:pt x="1043084" y="614365"/>
                </a:cubicBezTo>
                <a:lnTo>
                  <a:pt x="1045603" y="614823"/>
                </a:lnTo>
                <a:lnTo>
                  <a:pt x="1053335" y="611682"/>
                </a:lnTo>
                <a:cubicBezTo>
                  <a:pt x="1051870" y="610949"/>
                  <a:pt x="1050894" y="609973"/>
                  <a:pt x="1048941" y="609973"/>
                </a:cubicBezTo>
                <a:close/>
                <a:moveTo>
                  <a:pt x="921284" y="609973"/>
                </a:moveTo>
                <a:lnTo>
                  <a:pt x="922958" y="612065"/>
                </a:lnTo>
                <a:lnTo>
                  <a:pt x="922993" y="611924"/>
                </a:lnTo>
                <a:lnTo>
                  <a:pt x="923480" y="611681"/>
                </a:lnTo>
                <a:close/>
                <a:moveTo>
                  <a:pt x="859491" y="609815"/>
                </a:moveTo>
                <a:lnTo>
                  <a:pt x="858309" y="611193"/>
                </a:lnTo>
                <a:lnTo>
                  <a:pt x="859836" y="610277"/>
                </a:lnTo>
                <a:lnTo>
                  <a:pt x="859530" y="609972"/>
                </a:lnTo>
                <a:close/>
                <a:moveTo>
                  <a:pt x="830483" y="609729"/>
                </a:moveTo>
                <a:cubicBezTo>
                  <a:pt x="829507" y="612902"/>
                  <a:pt x="826334" y="614366"/>
                  <a:pt x="824381" y="615831"/>
                </a:cubicBezTo>
                <a:cubicBezTo>
                  <a:pt x="824870" y="618272"/>
                  <a:pt x="826578" y="619248"/>
                  <a:pt x="828531" y="620225"/>
                </a:cubicBezTo>
                <a:lnTo>
                  <a:pt x="828462" y="620432"/>
                </a:lnTo>
                <a:lnTo>
                  <a:pt x="830240" y="619247"/>
                </a:lnTo>
                <a:lnTo>
                  <a:pt x="830728" y="619491"/>
                </a:lnTo>
                <a:lnTo>
                  <a:pt x="830484" y="619735"/>
                </a:lnTo>
                <a:lnTo>
                  <a:pt x="828807" y="620784"/>
                </a:lnTo>
                <a:lnTo>
                  <a:pt x="829019" y="620713"/>
                </a:lnTo>
                <a:cubicBezTo>
                  <a:pt x="829996" y="621689"/>
                  <a:pt x="830483" y="623398"/>
                  <a:pt x="832436" y="623642"/>
                </a:cubicBezTo>
                <a:cubicBezTo>
                  <a:pt x="833168" y="620713"/>
                  <a:pt x="837562" y="620469"/>
                  <a:pt x="838539" y="617540"/>
                </a:cubicBezTo>
                <a:cubicBezTo>
                  <a:pt x="836586" y="614366"/>
                  <a:pt x="833901" y="611682"/>
                  <a:pt x="830483" y="609729"/>
                </a:cubicBezTo>
                <a:close/>
                <a:moveTo>
                  <a:pt x="809589" y="609631"/>
                </a:moveTo>
                <a:lnTo>
                  <a:pt x="809249" y="609972"/>
                </a:lnTo>
                <a:lnTo>
                  <a:pt x="809005" y="610460"/>
                </a:lnTo>
                <a:lnTo>
                  <a:pt x="808854" y="610498"/>
                </a:lnTo>
                <a:lnTo>
                  <a:pt x="808516" y="611682"/>
                </a:lnTo>
                <a:cubicBezTo>
                  <a:pt x="808760" y="611926"/>
                  <a:pt x="809492" y="612414"/>
                  <a:pt x="810469" y="612414"/>
                </a:cubicBezTo>
                <a:cubicBezTo>
                  <a:pt x="809980" y="610705"/>
                  <a:pt x="811200" y="610949"/>
                  <a:pt x="810957" y="609729"/>
                </a:cubicBezTo>
                <a:cubicBezTo>
                  <a:pt x="810469" y="609729"/>
                  <a:pt x="810224" y="609729"/>
                  <a:pt x="809736" y="609729"/>
                </a:cubicBezTo>
                <a:close/>
                <a:moveTo>
                  <a:pt x="869965" y="609607"/>
                </a:moveTo>
                <a:lnTo>
                  <a:pt x="865887" y="609705"/>
                </a:lnTo>
                <a:lnTo>
                  <a:pt x="865632" y="610215"/>
                </a:lnTo>
                <a:cubicBezTo>
                  <a:pt x="865144" y="610215"/>
                  <a:pt x="864656" y="610703"/>
                  <a:pt x="863679" y="610947"/>
                </a:cubicBezTo>
                <a:lnTo>
                  <a:pt x="863475" y="610947"/>
                </a:lnTo>
                <a:lnTo>
                  <a:pt x="860994" y="613634"/>
                </a:lnTo>
                <a:cubicBezTo>
                  <a:pt x="863191" y="615343"/>
                  <a:pt x="863435" y="617784"/>
                  <a:pt x="866120" y="617784"/>
                </a:cubicBezTo>
                <a:cubicBezTo>
                  <a:pt x="869049" y="618028"/>
                  <a:pt x="871734" y="613878"/>
                  <a:pt x="873931" y="612414"/>
                </a:cubicBezTo>
                <a:cubicBezTo>
                  <a:pt x="872345" y="611681"/>
                  <a:pt x="871246" y="610400"/>
                  <a:pt x="869965" y="609607"/>
                </a:cubicBezTo>
                <a:close/>
                <a:moveTo>
                  <a:pt x="1019178" y="609527"/>
                </a:moveTo>
                <a:lnTo>
                  <a:pt x="1016722" y="609973"/>
                </a:lnTo>
                <a:lnTo>
                  <a:pt x="1019326" y="609973"/>
                </a:lnTo>
                <a:close/>
                <a:moveTo>
                  <a:pt x="1019407" y="608997"/>
                </a:moveTo>
                <a:lnTo>
                  <a:pt x="1019407" y="609117"/>
                </a:lnTo>
                <a:lnTo>
                  <a:pt x="1019487" y="608997"/>
                </a:lnTo>
                <a:close/>
                <a:moveTo>
                  <a:pt x="712116" y="608782"/>
                </a:moveTo>
                <a:lnTo>
                  <a:pt x="711318" y="609740"/>
                </a:lnTo>
                <a:lnTo>
                  <a:pt x="714054" y="613389"/>
                </a:lnTo>
                <a:lnTo>
                  <a:pt x="714115" y="613573"/>
                </a:lnTo>
                <a:lnTo>
                  <a:pt x="714298" y="613390"/>
                </a:lnTo>
                <a:lnTo>
                  <a:pt x="714054" y="612658"/>
                </a:lnTo>
                <a:lnTo>
                  <a:pt x="715023" y="611883"/>
                </a:lnTo>
                <a:close/>
                <a:moveTo>
                  <a:pt x="1227857" y="608753"/>
                </a:moveTo>
                <a:cubicBezTo>
                  <a:pt x="1225660" y="609485"/>
                  <a:pt x="1225172" y="608508"/>
                  <a:pt x="1223463" y="609241"/>
                </a:cubicBezTo>
                <a:cubicBezTo>
                  <a:pt x="1222731" y="615099"/>
                  <a:pt x="1227369" y="617784"/>
                  <a:pt x="1226637" y="624374"/>
                </a:cubicBezTo>
                <a:cubicBezTo>
                  <a:pt x="1227369" y="624374"/>
                  <a:pt x="1227369" y="624374"/>
                  <a:pt x="1227857" y="624374"/>
                </a:cubicBezTo>
                <a:lnTo>
                  <a:pt x="1227857" y="624563"/>
                </a:lnTo>
                <a:lnTo>
                  <a:pt x="1229566" y="624373"/>
                </a:lnTo>
                <a:lnTo>
                  <a:pt x="1231050" y="624187"/>
                </a:lnTo>
                <a:lnTo>
                  <a:pt x="1231244" y="622360"/>
                </a:lnTo>
                <a:cubicBezTo>
                  <a:pt x="1231031" y="621628"/>
                  <a:pt x="1231031" y="621079"/>
                  <a:pt x="1232739" y="621445"/>
                </a:cubicBezTo>
                <a:cubicBezTo>
                  <a:pt x="1229809" y="618272"/>
                  <a:pt x="1227857" y="614366"/>
                  <a:pt x="1227857" y="608753"/>
                </a:cubicBezTo>
                <a:close/>
                <a:moveTo>
                  <a:pt x="590302" y="608753"/>
                </a:moveTo>
                <a:lnTo>
                  <a:pt x="590303" y="608756"/>
                </a:lnTo>
                <a:lnTo>
                  <a:pt x="590303" y="608753"/>
                </a:lnTo>
                <a:close/>
                <a:moveTo>
                  <a:pt x="1025387" y="608509"/>
                </a:moveTo>
                <a:lnTo>
                  <a:pt x="1019895" y="608997"/>
                </a:lnTo>
                <a:lnTo>
                  <a:pt x="1020023" y="610017"/>
                </a:lnTo>
                <a:lnTo>
                  <a:pt x="1025697" y="611981"/>
                </a:lnTo>
                <a:lnTo>
                  <a:pt x="1025754" y="611924"/>
                </a:lnTo>
                <a:lnTo>
                  <a:pt x="1025801" y="612017"/>
                </a:lnTo>
                <a:lnTo>
                  <a:pt x="1026241" y="612170"/>
                </a:lnTo>
                <a:lnTo>
                  <a:pt x="1025968" y="612352"/>
                </a:lnTo>
                <a:lnTo>
                  <a:pt x="1025998" y="612412"/>
                </a:lnTo>
                <a:lnTo>
                  <a:pt x="1026873" y="612558"/>
                </a:lnTo>
                <a:lnTo>
                  <a:pt x="1026729" y="612414"/>
                </a:lnTo>
                <a:cubicBezTo>
                  <a:pt x="1027462" y="612414"/>
                  <a:pt x="1028682" y="612414"/>
                  <a:pt x="1029414" y="612414"/>
                </a:cubicBezTo>
                <a:cubicBezTo>
                  <a:pt x="1028438" y="610949"/>
                  <a:pt x="1027035" y="609363"/>
                  <a:pt x="1025387" y="608509"/>
                </a:cubicBezTo>
                <a:close/>
                <a:moveTo>
                  <a:pt x="882718" y="608508"/>
                </a:moveTo>
                <a:cubicBezTo>
                  <a:pt x="881498" y="608508"/>
                  <a:pt x="880521" y="608753"/>
                  <a:pt x="880521" y="609485"/>
                </a:cubicBezTo>
                <a:lnTo>
                  <a:pt x="882229" y="609973"/>
                </a:lnTo>
                <a:lnTo>
                  <a:pt x="882230" y="609972"/>
                </a:lnTo>
                <a:lnTo>
                  <a:pt x="882718" y="609850"/>
                </a:lnTo>
                <a:close/>
                <a:moveTo>
                  <a:pt x="1113389" y="608267"/>
                </a:moveTo>
                <a:lnTo>
                  <a:pt x="1114357" y="608751"/>
                </a:lnTo>
                <a:lnTo>
                  <a:pt x="1114753" y="610925"/>
                </a:lnTo>
                <a:lnTo>
                  <a:pt x="1114845" y="610948"/>
                </a:lnTo>
                <a:lnTo>
                  <a:pt x="1114781" y="611077"/>
                </a:lnTo>
                <a:lnTo>
                  <a:pt x="1114792" y="611139"/>
                </a:lnTo>
                <a:lnTo>
                  <a:pt x="1114845" y="611192"/>
                </a:lnTo>
                <a:lnTo>
                  <a:pt x="1119195" y="615313"/>
                </a:lnTo>
                <a:lnTo>
                  <a:pt x="1119483" y="615097"/>
                </a:lnTo>
                <a:cubicBezTo>
                  <a:pt x="1120215" y="615585"/>
                  <a:pt x="1121680" y="615829"/>
                  <a:pt x="1122900" y="616317"/>
                </a:cubicBezTo>
                <a:cubicBezTo>
                  <a:pt x="1123145" y="616562"/>
                  <a:pt x="1123389" y="617050"/>
                  <a:pt x="1123145" y="617538"/>
                </a:cubicBezTo>
                <a:cubicBezTo>
                  <a:pt x="1122900" y="617782"/>
                  <a:pt x="1122412" y="618026"/>
                  <a:pt x="1122168" y="618026"/>
                </a:cubicBezTo>
                <a:lnTo>
                  <a:pt x="1121924" y="617538"/>
                </a:lnTo>
                <a:cubicBezTo>
                  <a:pt x="1120948" y="617294"/>
                  <a:pt x="1119727" y="616806"/>
                  <a:pt x="1118995" y="616806"/>
                </a:cubicBezTo>
                <a:lnTo>
                  <a:pt x="1118994" y="616807"/>
                </a:lnTo>
                <a:lnTo>
                  <a:pt x="1118241" y="617108"/>
                </a:lnTo>
                <a:lnTo>
                  <a:pt x="1122900" y="620957"/>
                </a:lnTo>
                <a:cubicBezTo>
                  <a:pt x="1125646" y="621384"/>
                  <a:pt x="1128880" y="621079"/>
                  <a:pt x="1131443" y="621201"/>
                </a:cubicBezTo>
                <a:lnTo>
                  <a:pt x="1131812" y="621447"/>
                </a:lnTo>
                <a:lnTo>
                  <a:pt x="1130467" y="618758"/>
                </a:lnTo>
                <a:lnTo>
                  <a:pt x="1128352" y="614528"/>
                </a:lnTo>
                <a:lnTo>
                  <a:pt x="1127781" y="615099"/>
                </a:lnTo>
                <a:cubicBezTo>
                  <a:pt x="1125096" y="611193"/>
                  <a:pt x="1120459" y="609241"/>
                  <a:pt x="1114113" y="608508"/>
                </a:cubicBezTo>
                <a:close/>
                <a:moveTo>
                  <a:pt x="1113380" y="608264"/>
                </a:moveTo>
                <a:lnTo>
                  <a:pt x="1113136" y="608997"/>
                </a:lnTo>
                <a:cubicBezTo>
                  <a:pt x="1110695" y="606800"/>
                  <a:pt x="1109963" y="609729"/>
                  <a:pt x="1112648" y="610705"/>
                </a:cubicBezTo>
                <a:lnTo>
                  <a:pt x="1112160" y="611438"/>
                </a:lnTo>
                <a:lnTo>
                  <a:pt x="1112369" y="611577"/>
                </a:lnTo>
                <a:lnTo>
                  <a:pt x="1112404" y="611436"/>
                </a:lnTo>
                <a:lnTo>
                  <a:pt x="1113356" y="610961"/>
                </a:lnTo>
                <a:lnTo>
                  <a:pt x="1113137" y="608995"/>
                </a:lnTo>
                <a:lnTo>
                  <a:pt x="1113381" y="608264"/>
                </a:lnTo>
                <a:close/>
                <a:moveTo>
                  <a:pt x="1090308" y="608199"/>
                </a:moveTo>
                <a:lnTo>
                  <a:pt x="1090254" y="608262"/>
                </a:lnTo>
                <a:lnTo>
                  <a:pt x="1090192" y="608507"/>
                </a:lnTo>
                <a:lnTo>
                  <a:pt x="1090039" y="608507"/>
                </a:lnTo>
                <a:lnTo>
                  <a:pt x="1089528" y="609092"/>
                </a:lnTo>
                <a:lnTo>
                  <a:pt x="1091754" y="612208"/>
                </a:lnTo>
                <a:lnTo>
                  <a:pt x="1092594" y="611704"/>
                </a:lnTo>
                <a:lnTo>
                  <a:pt x="1091901" y="609971"/>
                </a:lnTo>
                <a:lnTo>
                  <a:pt x="1090665" y="608206"/>
                </a:lnTo>
                <a:lnTo>
                  <a:pt x="1090436" y="608263"/>
                </a:lnTo>
                <a:close/>
                <a:moveTo>
                  <a:pt x="1075303" y="607776"/>
                </a:moveTo>
                <a:cubicBezTo>
                  <a:pt x="1075303" y="608264"/>
                  <a:pt x="1075303" y="608997"/>
                  <a:pt x="1075303" y="609729"/>
                </a:cubicBezTo>
                <a:cubicBezTo>
                  <a:pt x="1074570" y="609485"/>
                  <a:pt x="1073594" y="609241"/>
                  <a:pt x="1072618" y="609241"/>
                </a:cubicBezTo>
                <a:lnTo>
                  <a:pt x="1072618" y="610737"/>
                </a:lnTo>
                <a:lnTo>
                  <a:pt x="1075791" y="614121"/>
                </a:lnTo>
                <a:cubicBezTo>
                  <a:pt x="1076523" y="614854"/>
                  <a:pt x="1077743" y="616074"/>
                  <a:pt x="1078232" y="616806"/>
                </a:cubicBezTo>
                <a:lnTo>
                  <a:pt x="1078044" y="617088"/>
                </a:lnTo>
                <a:lnTo>
                  <a:pt x="1078375" y="617667"/>
                </a:lnTo>
                <a:lnTo>
                  <a:pt x="1079453" y="618026"/>
                </a:lnTo>
                <a:lnTo>
                  <a:pt x="1081405" y="618270"/>
                </a:lnTo>
                <a:lnTo>
                  <a:pt x="1081568" y="618758"/>
                </a:lnTo>
                <a:lnTo>
                  <a:pt x="1084647" y="618758"/>
                </a:lnTo>
                <a:lnTo>
                  <a:pt x="1084578" y="618516"/>
                </a:lnTo>
                <a:cubicBezTo>
                  <a:pt x="1086287" y="618516"/>
                  <a:pt x="1088484" y="618760"/>
                  <a:pt x="1089460" y="618028"/>
                </a:cubicBezTo>
                <a:cubicBezTo>
                  <a:pt x="1089216" y="616075"/>
                  <a:pt x="1087019" y="615343"/>
                  <a:pt x="1085066" y="613390"/>
                </a:cubicBezTo>
                <a:cubicBezTo>
                  <a:pt x="1081649" y="609485"/>
                  <a:pt x="1080672" y="604603"/>
                  <a:pt x="1075303" y="607776"/>
                </a:cubicBezTo>
                <a:close/>
                <a:moveTo>
                  <a:pt x="1040886" y="607776"/>
                </a:moveTo>
                <a:lnTo>
                  <a:pt x="1039910" y="608361"/>
                </a:lnTo>
                <a:lnTo>
                  <a:pt x="1039910" y="608753"/>
                </a:lnTo>
                <a:cubicBezTo>
                  <a:pt x="1040886" y="608753"/>
                  <a:pt x="1041131" y="608508"/>
                  <a:pt x="1041619" y="607776"/>
                </a:cubicBezTo>
                <a:close/>
                <a:moveTo>
                  <a:pt x="893239" y="607572"/>
                </a:moveTo>
                <a:lnTo>
                  <a:pt x="892971" y="608019"/>
                </a:lnTo>
                <a:lnTo>
                  <a:pt x="892967" y="608020"/>
                </a:lnTo>
                <a:lnTo>
                  <a:pt x="894434" y="608020"/>
                </a:lnTo>
                <a:close/>
                <a:moveTo>
                  <a:pt x="932968" y="607118"/>
                </a:moveTo>
                <a:lnTo>
                  <a:pt x="932675" y="607803"/>
                </a:lnTo>
                <a:lnTo>
                  <a:pt x="932756" y="607776"/>
                </a:lnTo>
                <a:cubicBezTo>
                  <a:pt x="932756" y="608508"/>
                  <a:pt x="932756" y="609485"/>
                  <a:pt x="933244" y="609485"/>
                </a:cubicBezTo>
                <a:lnTo>
                  <a:pt x="934646" y="607850"/>
                </a:lnTo>
                <a:lnTo>
                  <a:pt x="934384" y="607152"/>
                </a:lnTo>
                <a:lnTo>
                  <a:pt x="933244" y="607532"/>
                </a:lnTo>
                <a:close/>
                <a:moveTo>
                  <a:pt x="1092581" y="607046"/>
                </a:moveTo>
                <a:lnTo>
                  <a:pt x="1091757" y="607732"/>
                </a:lnTo>
                <a:lnTo>
                  <a:pt x="1092389" y="608995"/>
                </a:lnTo>
                <a:lnTo>
                  <a:pt x="1093817" y="611443"/>
                </a:lnTo>
                <a:lnTo>
                  <a:pt x="1093853" y="611436"/>
                </a:lnTo>
                <a:lnTo>
                  <a:pt x="1094341" y="611680"/>
                </a:lnTo>
                <a:lnTo>
                  <a:pt x="1094342" y="611680"/>
                </a:lnTo>
                <a:lnTo>
                  <a:pt x="1094342" y="611680"/>
                </a:lnTo>
                <a:lnTo>
                  <a:pt x="1094830" y="611924"/>
                </a:lnTo>
                <a:lnTo>
                  <a:pt x="1097759" y="613145"/>
                </a:lnTo>
                <a:lnTo>
                  <a:pt x="1097759" y="613452"/>
                </a:lnTo>
                <a:lnTo>
                  <a:pt x="1104350" y="613877"/>
                </a:lnTo>
                <a:lnTo>
                  <a:pt x="1109698" y="614342"/>
                </a:lnTo>
                <a:lnTo>
                  <a:pt x="1103343" y="607135"/>
                </a:lnTo>
                <a:close/>
                <a:moveTo>
                  <a:pt x="969125" y="607044"/>
                </a:moveTo>
                <a:cubicBezTo>
                  <a:pt x="967904" y="608020"/>
                  <a:pt x="966196" y="609241"/>
                  <a:pt x="964487" y="609973"/>
                </a:cubicBezTo>
                <a:cubicBezTo>
                  <a:pt x="965219" y="613146"/>
                  <a:pt x="966928" y="615343"/>
                  <a:pt x="970101" y="615587"/>
                </a:cubicBezTo>
                <a:lnTo>
                  <a:pt x="969986" y="616048"/>
                </a:lnTo>
                <a:lnTo>
                  <a:pt x="970874" y="615871"/>
                </a:lnTo>
                <a:lnTo>
                  <a:pt x="970834" y="615831"/>
                </a:lnTo>
                <a:cubicBezTo>
                  <a:pt x="972542" y="615099"/>
                  <a:pt x="976203" y="615831"/>
                  <a:pt x="976936" y="613878"/>
                </a:cubicBezTo>
                <a:cubicBezTo>
                  <a:pt x="973275" y="612658"/>
                  <a:pt x="972786" y="608264"/>
                  <a:pt x="969125" y="607044"/>
                </a:cubicBezTo>
                <a:close/>
                <a:moveTo>
                  <a:pt x="1126528" y="606913"/>
                </a:moveTo>
                <a:lnTo>
                  <a:pt x="1126561" y="607044"/>
                </a:lnTo>
                <a:cubicBezTo>
                  <a:pt x="1125829" y="607044"/>
                  <a:pt x="1125584" y="607044"/>
                  <a:pt x="1124853" y="607044"/>
                </a:cubicBezTo>
                <a:cubicBezTo>
                  <a:pt x="1124608" y="607776"/>
                  <a:pt x="1125340" y="608020"/>
                  <a:pt x="1125340" y="608997"/>
                </a:cubicBezTo>
                <a:cubicBezTo>
                  <a:pt x="1130222" y="610949"/>
                  <a:pt x="1136324" y="611682"/>
                  <a:pt x="1141450" y="613878"/>
                </a:cubicBezTo>
                <a:lnTo>
                  <a:pt x="1141388" y="613909"/>
                </a:lnTo>
                <a:lnTo>
                  <a:pt x="1145356" y="614609"/>
                </a:lnTo>
                <a:lnTo>
                  <a:pt x="1147255" y="614954"/>
                </a:lnTo>
                <a:lnTo>
                  <a:pt x="1147552" y="614855"/>
                </a:lnTo>
                <a:lnTo>
                  <a:pt x="1147308" y="614122"/>
                </a:lnTo>
                <a:cubicBezTo>
                  <a:pt x="1146454" y="611315"/>
                  <a:pt x="1142610" y="610339"/>
                  <a:pt x="1138278" y="609637"/>
                </a:cubicBezTo>
                <a:lnTo>
                  <a:pt x="1127307" y="607035"/>
                </a:lnTo>
                <a:lnTo>
                  <a:pt x="1127294" y="607043"/>
                </a:lnTo>
                <a:lnTo>
                  <a:pt x="1127050" y="607043"/>
                </a:lnTo>
                <a:close/>
                <a:moveTo>
                  <a:pt x="851719" y="606800"/>
                </a:moveTo>
                <a:cubicBezTo>
                  <a:pt x="851231" y="608753"/>
                  <a:pt x="848058" y="608264"/>
                  <a:pt x="848546" y="610949"/>
                </a:cubicBezTo>
                <a:lnTo>
                  <a:pt x="852998" y="607833"/>
                </a:lnTo>
                <a:lnTo>
                  <a:pt x="852207" y="607042"/>
                </a:lnTo>
                <a:lnTo>
                  <a:pt x="851844" y="606800"/>
                </a:lnTo>
                <a:close/>
                <a:moveTo>
                  <a:pt x="944411" y="606799"/>
                </a:moveTo>
                <a:lnTo>
                  <a:pt x="944472" y="607044"/>
                </a:lnTo>
                <a:cubicBezTo>
                  <a:pt x="941055" y="605823"/>
                  <a:pt x="941055" y="610461"/>
                  <a:pt x="938858" y="608508"/>
                </a:cubicBezTo>
                <a:cubicBezTo>
                  <a:pt x="938370" y="609729"/>
                  <a:pt x="939834" y="609729"/>
                  <a:pt x="939346" y="611193"/>
                </a:cubicBezTo>
                <a:lnTo>
                  <a:pt x="939123" y="611044"/>
                </a:lnTo>
                <a:lnTo>
                  <a:pt x="940226" y="612462"/>
                </a:lnTo>
                <a:lnTo>
                  <a:pt x="940323" y="612170"/>
                </a:lnTo>
                <a:cubicBezTo>
                  <a:pt x="942764" y="613146"/>
                  <a:pt x="943252" y="616319"/>
                  <a:pt x="945449" y="617296"/>
                </a:cubicBezTo>
                <a:lnTo>
                  <a:pt x="955114" y="611001"/>
                </a:lnTo>
                <a:lnTo>
                  <a:pt x="944716" y="606799"/>
                </a:lnTo>
                <a:close/>
                <a:moveTo>
                  <a:pt x="930803" y="606556"/>
                </a:moveTo>
                <a:cubicBezTo>
                  <a:pt x="930803" y="606556"/>
                  <a:pt x="930803" y="607044"/>
                  <a:pt x="930803" y="607532"/>
                </a:cubicBezTo>
                <a:lnTo>
                  <a:pt x="931210" y="607532"/>
                </a:lnTo>
                <a:lnTo>
                  <a:pt x="931536" y="606556"/>
                </a:lnTo>
                <a:close/>
                <a:moveTo>
                  <a:pt x="800913" y="606450"/>
                </a:moveTo>
                <a:lnTo>
                  <a:pt x="800949" y="606556"/>
                </a:lnTo>
                <a:cubicBezTo>
                  <a:pt x="800705" y="606556"/>
                  <a:pt x="800705" y="606556"/>
                  <a:pt x="800461" y="606556"/>
                </a:cubicBezTo>
                <a:cubicBezTo>
                  <a:pt x="800461" y="606556"/>
                  <a:pt x="800461" y="607044"/>
                  <a:pt x="800461" y="607532"/>
                </a:cubicBezTo>
                <a:cubicBezTo>
                  <a:pt x="800949" y="607532"/>
                  <a:pt x="801193" y="607288"/>
                  <a:pt x="801437" y="607044"/>
                </a:cubicBezTo>
                <a:lnTo>
                  <a:pt x="801439" y="607045"/>
                </a:lnTo>
                <a:lnTo>
                  <a:pt x="801438" y="607043"/>
                </a:lnTo>
                <a:lnTo>
                  <a:pt x="801438" y="606555"/>
                </a:lnTo>
                <a:close/>
                <a:moveTo>
                  <a:pt x="866852" y="606068"/>
                </a:moveTo>
                <a:cubicBezTo>
                  <a:pt x="864900" y="603871"/>
                  <a:pt x="860994" y="606068"/>
                  <a:pt x="861239" y="608997"/>
                </a:cubicBezTo>
                <a:lnTo>
                  <a:pt x="861110" y="608965"/>
                </a:lnTo>
                <a:lnTo>
                  <a:pt x="861191" y="609289"/>
                </a:lnTo>
                <a:lnTo>
                  <a:pt x="861483" y="608997"/>
                </a:lnTo>
                <a:cubicBezTo>
                  <a:pt x="861971" y="608997"/>
                  <a:pt x="862947" y="608997"/>
                  <a:pt x="863435" y="608997"/>
                </a:cubicBezTo>
                <a:lnTo>
                  <a:pt x="863347" y="609350"/>
                </a:lnTo>
                <a:lnTo>
                  <a:pt x="864849" y="608849"/>
                </a:lnTo>
                <a:lnTo>
                  <a:pt x="864168" y="608508"/>
                </a:lnTo>
                <a:cubicBezTo>
                  <a:pt x="864656" y="607532"/>
                  <a:pt x="866852" y="607776"/>
                  <a:pt x="866852" y="606068"/>
                </a:cubicBezTo>
                <a:close/>
                <a:moveTo>
                  <a:pt x="808760" y="606068"/>
                </a:moveTo>
                <a:cubicBezTo>
                  <a:pt x="806563" y="605823"/>
                  <a:pt x="805343" y="607044"/>
                  <a:pt x="804854" y="608508"/>
                </a:cubicBezTo>
                <a:cubicBezTo>
                  <a:pt x="805343" y="608997"/>
                  <a:pt x="806075" y="609241"/>
                  <a:pt x="807539" y="608997"/>
                </a:cubicBezTo>
                <a:lnTo>
                  <a:pt x="807540" y="608998"/>
                </a:lnTo>
                <a:lnTo>
                  <a:pt x="807540" y="608995"/>
                </a:lnTo>
                <a:lnTo>
                  <a:pt x="808028" y="608507"/>
                </a:lnTo>
                <a:lnTo>
                  <a:pt x="808029" y="608507"/>
                </a:lnTo>
                <a:close/>
                <a:moveTo>
                  <a:pt x="935309" y="606067"/>
                </a:moveTo>
                <a:lnTo>
                  <a:pt x="935626" y="606938"/>
                </a:lnTo>
                <a:lnTo>
                  <a:pt x="937149" y="606068"/>
                </a:lnTo>
                <a:lnTo>
                  <a:pt x="937150" y="606067"/>
                </a:lnTo>
                <a:lnTo>
                  <a:pt x="936906" y="606067"/>
                </a:lnTo>
                <a:lnTo>
                  <a:pt x="935440" y="606067"/>
                </a:lnTo>
                <a:lnTo>
                  <a:pt x="935441" y="606068"/>
                </a:lnTo>
                <a:lnTo>
                  <a:pt x="935437" y="606067"/>
                </a:lnTo>
                <a:close/>
                <a:moveTo>
                  <a:pt x="874340" y="605902"/>
                </a:moveTo>
                <a:lnTo>
                  <a:pt x="874176" y="606311"/>
                </a:lnTo>
                <a:lnTo>
                  <a:pt x="873777" y="606411"/>
                </a:lnTo>
                <a:lnTo>
                  <a:pt x="878325" y="611438"/>
                </a:lnTo>
                <a:close/>
                <a:moveTo>
                  <a:pt x="839728" y="605823"/>
                </a:moveTo>
                <a:cubicBezTo>
                  <a:pt x="838172" y="604481"/>
                  <a:pt x="836586" y="604115"/>
                  <a:pt x="834877" y="607044"/>
                </a:cubicBezTo>
                <a:cubicBezTo>
                  <a:pt x="836098" y="609973"/>
                  <a:pt x="838050" y="613146"/>
                  <a:pt x="840979" y="614366"/>
                </a:cubicBezTo>
                <a:cubicBezTo>
                  <a:pt x="841467" y="612414"/>
                  <a:pt x="843908" y="612658"/>
                  <a:pt x="844397" y="610461"/>
                </a:cubicBezTo>
                <a:cubicBezTo>
                  <a:pt x="842810" y="609484"/>
                  <a:pt x="841285" y="607166"/>
                  <a:pt x="839728" y="605823"/>
                </a:cubicBezTo>
                <a:close/>
                <a:moveTo>
                  <a:pt x="885647" y="605823"/>
                </a:moveTo>
                <a:cubicBezTo>
                  <a:pt x="885647" y="606312"/>
                  <a:pt x="885647" y="606556"/>
                  <a:pt x="885647" y="607044"/>
                </a:cubicBezTo>
                <a:cubicBezTo>
                  <a:pt x="886135" y="607044"/>
                  <a:pt x="886379" y="607532"/>
                  <a:pt x="886623" y="607532"/>
                </a:cubicBezTo>
                <a:cubicBezTo>
                  <a:pt x="886623" y="606800"/>
                  <a:pt x="886623" y="605579"/>
                  <a:pt x="885647" y="605823"/>
                </a:cubicBezTo>
                <a:close/>
                <a:moveTo>
                  <a:pt x="793627" y="604603"/>
                </a:moveTo>
                <a:lnTo>
                  <a:pt x="793627" y="605089"/>
                </a:lnTo>
                <a:cubicBezTo>
                  <a:pt x="792651" y="605822"/>
                  <a:pt x="791919" y="606798"/>
                  <a:pt x="791186" y="607530"/>
                </a:cubicBezTo>
                <a:cubicBezTo>
                  <a:pt x="790454" y="608263"/>
                  <a:pt x="789722" y="609239"/>
                  <a:pt x="788745" y="609727"/>
                </a:cubicBezTo>
                <a:cubicBezTo>
                  <a:pt x="788745" y="609971"/>
                  <a:pt x="788501" y="609971"/>
                  <a:pt x="788501" y="609971"/>
                </a:cubicBezTo>
                <a:lnTo>
                  <a:pt x="787782" y="609731"/>
                </a:lnTo>
                <a:lnTo>
                  <a:pt x="793382" y="615099"/>
                </a:lnTo>
                <a:lnTo>
                  <a:pt x="793627" y="615831"/>
                </a:lnTo>
                <a:lnTo>
                  <a:pt x="793871" y="616563"/>
                </a:lnTo>
                <a:cubicBezTo>
                  <a:pt x="793871" y="616807"/>
                  <a:pt x="793871" y="617296"/>
                  <a:pt x="793871" y="617540"/>
                </a:cubicBezTo>
                <a:cubicBezTo>
                  <a:pt x="794359" y="617784"/>
                  <a:pt x="794603" y="618272"/>
                  <a:pt x="795335" y="618516"/>
                </a:cubicBezTo>
                <a:lnTo>
                  <a:pt x="797168" y="615837"/>
                </a:lnTo>
                <a:lnTo>
                  <a:pt x="795336" y="617538"/>
                </a:lnTo>
                <a:cubicBezTo>
                  <a:pt x="795091" y="617782"/>
                  <a:pt x="794848" y="617782"/>
                  <a:pt x="794848" y="617782"/>
                </a:cubicBezTo>
                <a:cubicBezTo>
                  <a:pt x="794604" y="617782"/>
                  <a:pt x="794115" y="617538"/>
                  <a:pt x="794115" y="617294"/>
                </a:cubicBezTo>
                <a:cubicBezTo>
                  <a:pt x="793871" y="616806"/>
                  <a:pt x="793871" y="616318"/>
                  <a:pt x="794360" y="615829"/>
                </a:cubicBezTo>
                <a:cubicBezTo>
                  <a:pt x="795336" y="615341"/>
                  <a:pt x="796556" y="613877"/>
                  <a:pt x="797532" y="612900"/>
                </a:cubicBezTo>
                <a:lnTo>
                  <a:pt x="798410" y="612023"/>
                </a:lnTo>
                <a:lnTo>
                  <a:pt x="798264" y="611438"/>
                </a:lnTo>
                <a:lnTo>
                  <a:pt x="797532" y="610705"/>
                </a:lnTo>
                <a:cubicBezTo>
                  <a:pt x="797532" y="607532"/>
                  <a:pt x="795091" y="606556"/>
                  <a:pt x="793871" y="604603"/>
                </a:cubicBezTo>
                <a:close/>
                <a:moveTo>
                  <a:pt x="1088415" y="604359"/>
                </a:moveTo>
                <a:lnTo>
                  <a:pt x="1089460" y="605578"/>
                </a:lnTo>
                <a:lnTo>
                  <a:pt x="1089948" y="606188"/>
                </a:lnTo>
                <a:lnTo>
                  <a:pt x="1089948" y="606066"/>
                </a:lnTo>
                <a:lnTo>
                  <a:pt x="1090192" y="606066"/>
                </a:lnTo>
                <a:lnTo>
                  <a:pt x="1090244" y="606377"/>
                </a:lnTo>
                <a:lnTo>
                  <a:pt x="1092004" y="605321"/>
                </a:lnTo>
                <a:lnTo>
                  <a:pt x="1092389" y="604359"/>
                </a:lnTo>
                <a:close/>
                <a:moveTo>
                  <a:pt x="1087049" y="604268"/>
                </a:moveTo>
                <a:lnTo>
                  <a:pt x="1086775" y="604359"/>
                </a:lnTo>
                <a:cubicBezTo>
                  <a:pt x="1085310" y="604847"/>
                  <a:pt x="1083358" y="603627"/>
                  <a:pt x="1082869" y="604359"/>
                </a:cubicBezTo>
                <a:lnTo>
                  <a:pt x="1087821" y="608367"/>
                </a:lnTo>
                <a:lnTo>
                  <a:pt x="1088986" y="607057"/>
                </a:lnTo>
                <a:lnTo>
                  <a:pt x="1088239" y="606310"/>
                </a:lnTo>
                <a:lnTo>
                  <a:pt x="1087019" y="604357"/>
                </a:lnTo>
                <a:close/>
                <a:moveTo>
                  <a:pt x="1059495" y="604208"/>
                </a:moveTo>
                <a:lnTo>
                  <a:pt x="1052847" y="607532"/>
                </a:lnTo>
                <a:cubicBezTo>
                  <a:pt x="1053579" y="608020"/>
                  <a:pt x="1053823" y="609241"/>
                  <a:pt x="1055287" y="608753"/>
                </a:cubicBezTo>
                <a:lnTo>
                  <a:pt x="1055125" y="609239"/>
                </a:lnTo>
                <a:lnTo>
                  <a:pt x="1058623" y="609239"/>
                </a:lnTo>
                <a:lnTo>
                  <a:pt x="1058461" y="608753"/>
                </a:lnTo>
                <a:lnTo>
                  <a:pt x="1062599" y="607881"/>
                </a:lnTo>
                <a:lnTo>
                  <a:pt x="1061146" y="606066"/>
                </a:lnTo>
                <a:close/>
                <a:moveTo>
                  <a:pt x="816115" y="604059"/>
                </a:moveTo>
                <a:lnTo>
                  <a:pt x="816082" y="604114"/>
                </a:lnTo>
                <a:lnTo>
                  <a:pt x="814862" y="604846"/>
                </a:lnTo>
                <a:lnTo>
                  <a:pt x="814374" y="605578"/>
                </a:lnTo>
                <a:lnTo>
                  <a:pt x="814130" y="605659"/>
                </a:lnTo>
                <a:lnTo>
                  <a:pt x="814130" y="605823"/>
                </a:lnTo>
                <a:cubicBezTo>
                  <a:pt x="814618" y="606068"/>
                  <a:pt x="814862" y="606312"/>
                  <a:pt x="815838" y="606312"/>
                </a:cubicBezTo>
                <a:lnTo>
                  <a:pt x="816523" y="606767"/>
                </a:lnTo>
                <a:lnTo>
                  <a:pt x="817963" y="605868"/>
                </a:lnTo>
                <a:lnTo>
                  <a:pt x="818035" y="605579"/>
                </a:lnTo>
                <a:lnTo>
                  <a:pt x="818028" y="605572"/>
                </a:lnTo>
                <a:lnTo>
                  <a:pt x="817059" y="604846"/>
                </a:lnTo>
                <a:close/>
                <a:moveTo>
                  <a:pt x="1166720" y="603973"/>
                </a:moveTo>
                <a:lnTo>
                  <a:pt x="1165371" y="604358"/>
                </a:lnTo>
                <a:cubicBezTo>
                  <a:pt x="1164639" y="604358"/>
                  <a:pt x="1163907" y="604358"/>
                  <a:pt x="1163419" y="604114"/>
                </a:cubicBezTo>
                <a:lnTo>
                  <a:pt x="1161374" y="604114"/>
                </a:lnTo>
                <a:lnTo>
                  <a:pt x="1162442" y="605823"/>
                </a:lnTo>
                <a:lnTo>
                  <a:pt x="1163350" y="607821"/>
                </a:lnTo>
                <a:lnTo>
                  <a:pt x="1163418" y="607776"/>
                </a:lnTo>
                <a:cubicBezTo>
                  <a:pt x="1165127" y="610705"/>
                  <a:pt x="1167324" y="613390"/>
                  <a:pt x="1171473" y="613878"/>
                </a:cubicBezTo>
                <a:cubicBezTo>
                  <a:pt x="1170252" y="610461"/>
                  <a:pt x="1168300" y="607532"/>
                  <a:pt x="1166591" y="604359"/>
                </a:cubicBezTo>
                <a:close/>
                <a:moveTo>
                  <a:pt x="891017" y="603383"/>
                </a:moveTo>
                <a:cubicBezTo>
                  <a:pt x="890041" y="603383"/>
                  <a:pt x="890041" y="603871"/>
                  <a:pt x="889553" y="603871"/>
                </a:cubicBezTo>
                <a:lnTo>
                  <a:pt x="889527" y="603831"/>
                </a:lnTo>
                <a:lnTo>
                  <a:pt x="889064" y="604602"/>
                </a:lnTo>
                <a:lnTo>
                  <a:pt x="888820" y="604846"/>
                </a:lnTo>
                <a:lnTo>
                  <a:pt x="888820" y="606556"/>
                </a:lnTo>
                <a:lnTo>
                  <a:pt x="891505" y="606556"/>
                </a:lnTo>
                <a:lnTo>
                  <a:pt x="891506" y="606554"/>
                </a:lnTo>
                <a:lnTo>
                  <a:pt x="891688" y="606509"/>
                </a:lnTo>
                <a:close/>
                <a:moveTo>
                  <a:pt x="709148" y="603074"/>
                </a:moveTo>
                <a:lnTo>
                  <a:pt x="710881" y="605578"/>
                </a:lnTo>
                <a:cubicBezTo>
                  <a:pt x="711613" y="606066"/>
                  <a:pt x="712102" y="606798"/>
                  <a:pt x="712834" y="607775"/>
                </a:cubicBezTo>
                <a:lnTo>
                  <a:pt x="712625" y="608054"/>
                </a:lnTo>
                <a:lnTo>
                  <a:pt x="716374" y="611803"/>
                </a:lnTo>
                <a:lnTo>
                  <a:pt x="716739" y="611682"/>
                </a:lnTo>
                <a:lnTo>
                  <a:pt x="727416" y="620175"/>
                </a:lnTo>
                <a:lnTo>
                  <a:pt x="727966" y="619735"/>
                </a:lnTo>
                <a:lnTo>
                  <a:pt x="714298" y="607288"/>
                </a:lnTo>
                <a:close/>
                <a:moveTo>
                  <a:pt x="1065835" y="602917"/>
                </a:moveTo>
                <a:lnTo>
                  <a:pt x="1066516" y="603870"/>
                </a:lnTo>
                <a:lnTo>
                  <a:pt x="1068091" y="606034"/>
                </a:lnTo>
                <a:lnTo>
                  <a:pt x="1076767" y="603383"/>
                </a:lnTo>
                <a:close/>
                <a:moveTo>
                  <a:pt x="1061145" y="602650"/>
                </a:moveTo>
                <a:cubicBezTo>
                  <a:pt x="1061145" y="603138"/>
                  <a:pt x="1060658" y="603138"/>
                  <a:pt x="1060658" y="603627"/>
                </a:cubicBezTo>
                <a:lnTo>
                  <a:pt x="1059928" y="603384"/>
                </a:lnTo>
                <a:lnTo>
                  <a:pt x="1061878" y="605334"/>
                </a:lnTo>
                <a:lnTo>
                  <a:pt x="1063809" y="607909"/>
                </a:lnTo>
                <a:lnTo>
                  <a:pt x="1064075" y="607776"/>
                </a:lnTo>
                <a:cubicBezTo>
                  <a:pt x="1065051" y="608020"/>
                  <a:pt x="1066027" y="607776"/>
                  <a:pt x="1066760" y="607532"/>
                </a:cubicBezTo>
                <a:cubicBezTo>
                  <a:pt x="1066760" y="607044"/>
                  <a:pt x="1066760" y="606800"/>
                  <a:pt x="1066760" y="606800"/>
                </a:cubicBezTo>
                <a:lnTo>
                  <a:pt x="1067005" y="606800"/>
                </a:lnTo>
                <a:lnTo>
                  <a:pt x="1067004" y="606799"/>
                </a:lnTo>
                <a:cubicBezTo>
                  <a:pt x="1067004" y="606066"/>
                  <a:pt x="1066272" y="605578"/>
                  <a:pt x="1065540" y="604602"/>
                </a:cubicBezTo>
                <a:lnTo>
                  <a:pt x="1064357" y="603025"/>
                </a:lnTo>
                <a:lnTo>
                  <a:pt x="1064319" y="603138"/>
                </a:lnTo>
                <a:cubicBezTo>
                  <a:pt x="1062610" y="603383"/>
                  <a:pt x="1062366" y="601186"/>
                  <a:pt x="1061145" y="602650"/>
                </a:cubicBezTo>
                <a:close/>
                <a:moveTo>
                  <a:pt x="870026" y="602650"/>
                </a:moveTo>
                <a:lnTo>
                  <a:pt x="872606" y="605230"/>
                </a:lnTo>
                <a:lnTo>
                  <a:pt x="872711" y="605090"/>
                </a:lnTo>
                <a:lnTo>
                  <a:pt x="873199" y="604846"/>
                </a:lnTo>
                <a:close/>
                <a:moveTo>
                  <a:pt x="1038099" y="602467"/>
                </a:moveTo>
                <a:lnTo>
                  <a:pt x="1037957" y="602894"/>
                </a:lnTo>
                <a:lnTo>
                  <a:pt x="1034541" y="602894"/>
                </a:lnTo>
                <a:lnTo>
                  <a:pt x="1034541" y="603382"/>
                </a:lnTo>
                <a:lnTo>
                  <a:pt x="1029163" y="605658"/>
                </a:lnTo>
                <a:lnTo>
                  <a:pt x="1034296" y="612658"/>
                </a:lnTo>
                <a:cubicBezTo>
                  <a:pt x="1036005" y="612658"/>
                  <a:pt x="1036249" y="611438"/>
                  <a:pt x="1037469" y="611193"/>
                </a:cubicBezTo>
                <a:cubicBezTo>
                  <a:pt x="1037713" y="609485"/>
                  <a:pt x="1036005" y="609973"/>
                  <a:pt x="1036493" y="607776"/>
                </a:cubicBezTo>
                <a:cubicBezTo>
                  <a:pt x="1037225" y="608020"/>
                  <a:pt x="1037469" y="607288"/>
                  <a:pt x="1038690" y="607532"/>
                </a:cubicBezTo>
                <a:lnTo>
                  <a:pt x="1038876" y="607718"/>
                </a:lnTo>
                <a:lnTo>
                  <a:pt x="1040231" y="606770"/>
                </a:lnTo>
                <a:lnTo>
                  <a:pt x="1039910" y="606556"/>
                </a:lnTo>
                <a:cubicBezTo>
                  <a:pt x="1039910" y="606068"/>
                  <a:pt x="1039910" y="605823"/>
                  <a:pt x="1039910" y="605579"/>
                </a:cubicBezTo>
                <a:lnTo>
                  <a:pt x="1040303" y="605677"/>
                </a:lnTo>
                <a:lnTo>
                  <a:pt x="1039423" y="604358"/>
                </a:lnTo>
                <a:close/>
                <a:moveTo>
                  <a:pt x="914598" y="601810"/>
                </a:moveTo>
                <a:lnTo>
                  <a:pt x="913717" y="602162"/>
                </a:lnTo>
                <a:cubicBezTo>
                  <a:pt x="914938" y="604115"/>
                  <a:pt x="916158" y="606800"/>
                  <a:pt x="921040" y="606068"/>
                </a:cubicBezTo>
                <a:cubicBezTo>
                  <a:pt x="920552" y="603871"/>
                  <a:pt x="917867" y="604115"/>
                  <a:pt x="916402" y="602894"/>
                </a:cubicBezTo>
                <a:lnTo>
                  <a:pt x="916403" y="602893"/>
                </a:lnTo>
                <a:close/>
                <a:moveTo>
                  <a:pt x="950574" y="601674"/>
                </a:moveTo>
                <a:lnTo>
                  <a:pt x="945271" y="605362"/>
                </a:lnTo>
                <a:lnTo>
                  <a:pt x="956895" y="610377"/>
                </a:lnTo>
                <a:lnTo>
                  <a:pt x="957165" y="609973"/>
                </a:lnTo>
                <a:cubicBezTo>
                  <a:pt x="957653" y="609973"/>
                  <a:pt x="958385" y="609973"/>
                  <a:pt x="959117" y="609973"/>
                </a:cubicBezTo>
                <a:cubicBezTo>
                  <a:pt x="956676" y="606800"/>
                  <a:pt x="954480" y="603871"/>
                  <a:pt x="950574" y="601674"/>
                </a:cubicBezTo>
                <a:close/>
                <a:moveTo>
                  <a:pt x="824870" y="601674"/>
                </a:moveTo>
                <a:lnTo>
                  <a:pt x="818511" y="606059"/>
                </a:lnTo>
                <a:lnTo>
                  <a:pt x="819012" y="606310"/>
                </a:lnTo>
                <a:lnTo>
                  <a:pt x="818768" y="607531"/>
                </a:lnTo>
                <a:lnTo>
                  <a:pt x="817212" y="608197"/>
                </a:lnTo>
                <a:lnTo>
                  <a:pt x="821697" y="613390"/>
                </a:lnTo>
                <a:cubicBezTo>
                  <a:pt x="825358" y="611682"/>
                  <a:pt x="827066" y="608508"/>
                  <a:pt x="829507" y="606068"/>
                </a:cubicBezTo>
                <a:cubicBezTo>
                  <a:pt x="828043" y="604847"/>
                  <a:pt x="827310" y="601918"/>
                  <a:pt x="824870" y="601674"/>
                </a:cubicBezTo>
                <a:close/>
                <a:moveTo>
                  <a:pt x="1157175" y="601647"/>
                </a:moveTo>
                <a:lnTo>
                  <a:pt x="1156096" y="601917"/>
                </a:lnTo>
                <a:lnTo>
                  <a:pt x="1155886" y="602022"/>
                </a:lnTo>
                <a:lnTo>
                  <a:pt x="1156095" y="602162"/>
                </a:lnTo>
                <a:cubicBezTo>
                  <a:pt x="1157560" y="605579"/>
                  <a:pt x="1159025" y="608997"/>
                  <a:pt x="1161709" y="610705"/>
                </a:cubicBezTo>
                <a:lnTo>
                  <a:pt x="1161709" y="608750"/>
                </a:lnTo>
                <a:lnTo>
                  <a:pt x="1160733" y="606799"/>
                </a:lnTo>
                <a:cubicBezTo>
                  <a:pt x="1160001" y="606311"/>
                  <a:pt x="1159513" y="605334"/>
                  <a:pt x="1159513" y="604358"/>
                </a:cubicBezTo>
                <a:lnTo>
                  <a:pt x="1158293" y="603137"/>
                </a:lnTo>
                <a:close/>
                <a:moveTo>
                  <a:pt x="1019102" y="601613"/>
                </a:moveTo>
                <a:cubicBezTo>
                  <a:pt x="1017759" y="600758"/>
                  <a:pt x="1016112" y="600575"/>
                  <a:pt x="1014281" y="601674"/>
                </a:cubicBezTo>
                <a:cubicBezTo>
                  <a:pt x="1014281" y="604359"/>
                  <a:pt x="1016478" y="604847"/>
                  <a:pt x="1017210" y="606556"/>
                </a:cubicBezTo>
                <a:cubicBezTo>
                  <a:pt x="1019163" y="606556"/>
                  <a:pt x="1020627" y="605823"/>
                  <a:pt x="1022092" y="605579"/>
                </a:cubicBezTo>
                <a:cubicBezTo>
                  <a:pt x="1021482" y="603992"/>
                  <a:pt x="1020444" y="602467"/>
                  <a:pt x="1019102" y="601613"/>
                </a:cubicBezTo>
                <a:close/>
                <a:moveTo>
                  <a:pt x="1142075" y="601350"/>
                </a:moveTo>
                <a:lnTo>
                  <a:pt x="1142182" y="601674"/>
                </a:lnTo>
                <a:cubicBezTo>
                  <a:pt x="1144135" y="606556"/>
                  <a:pt x="1147308" y="609729"/>
                  <a:pt x="1154387" y="609485"/>
                </a:cubicBezTo>
                <a:lnTo>
                  <a:pt x="1148553" y="604584"/>
                </a:lnTo>
                <a:lnTo>
                  <a:pt x="1148528" y="604601"/>
                </a:lnTo>
                <a:cubicBezTo>
                  <a:pt x="1147552" y="604357"/>
                  <a:pt x="1146332" y="603625"/>
                  <a:pt x="1145600" y="602893"/>
                </a:cubicBezTo>
                <a:close/>
                <a:moveTo>
                  <a:pt x="1041688" y="601223"/>
                </a:moveTo>
                <a:lnTo>
                  <a:pt x="1039666" y="601673"/>
                </a:lnTo>
                <a:lnTo>
                  <a:pt x="1039422" y="601673"/>
                </a:lnTo>
                <a:lnTo>
                  <a:pt x="1039178" y="601673"/>
                </a:lnTo>
                <a:lnTo>
                  <a:pt x="1038935" y="601428"/>
                </a:lnTo>
                <a:lnTo>
                  <a:pt x="1038934" y="601430"/>
                </a:lnTo>
                <a:lnTo>
                  <a:pt x="1038995" y="601550"/>
                </a:lnTo>
                <a:lnTo>
                  <a:pt x="1039178" y="601673"/>
                </a:lnTo>
                <a:cubicBezTo>
                  <a:pt x="1039178" y="602161"/>
                  <a:pt x="1039667" y="602649"/>
                  <a:pt x="1040155" y="603137"/>
                </a:cubicBezTo>
                <a:lnTo>
                  <a:pt x="1041670" y="605085"/>
                </a:lnTo>
                <a:lnTo>
                  <a:pt x="1045524" y="604603"/>
                </a:lnTo>
                <a:cubicBezTo>
                  <a:pt x="1044792" y="603138"/>
                  <a:pt x="1043327" y="602162"/>
                  <a:pt x="1041619" y="601430"/>
                </a:cubicBezTo>
                <a:close/>
                <a:moveTo>
                  <a:pt x="703070" y="601186"/>
                </a:moveTo>
                <a:cubicBezTo>
                  <a:pt x="704047" y="602162"/>
                  <a:pt x="705999" y="602162"/>
                  <a:pt x="705755" y="604359"/>
                </a:cubicBezTo>
                <a:lnTo>
                  <a:pt x="705500" y="604614"/>
                </a:lnTo>
                <a:lnTo>
                  <a:pt x="707708" y="607043"/>
                </a:lnTo>
                <a:cubicBezTo>
                  <a:pt x="708440" y="608019"/>
                  <a:pt x="708929" y="608996"/>
                  <a:pt x="710149" y="608996"/>
                </a:cubicBezTo>
                <a:lnTo>
                  <a:pt x="710253" y="609135"/>
                </a:lnTo>
                <a:lnTo>
                  <a:pt x="711247" y="608141"/>
                </a:lnTo>
                <a:lnTo>
                  <a:pt x="709661" y="606554"/>
                </a:lnTo>
                <a:lnTo>
                  <a:pt x="707581" y="603227"/>
                </a:lnTo>
                <a:lnTo>
                  <a:pt x="707464" y="603383"/>
                </a:lnTo>
                <a:cubicBezTo>
                  <a:pt x="705267" y="603627"/>
                  <a:pt x="705023" y="599477"/>
                  <a:pt x="703070" y="601186"/>
                </a:cubicBezTo>
                <a:close/>
                <a:moveTo>
                  <a:pt x="980262" y="600850"/>
                </a:moveTo>
                <a:cubicBezTo>
                  <a:pt x="977241" y="601064"/>
                  <a:pt x="974007" y="602528"/>
                  <a:pt x="973275" y="604847"/>
                </a:cubicBezTo>
                <a:cubicBezTo>
                  <a:pt x="976447" y="607044"/>
                  <a:pt x="977912" y="613146"/>
                  <a:pt x="982305" y="613878"/>
                </a:cubicBezTo>
                <a:cubicBezTo>
                  <a:pt x="985479" y="614366"/>
                  <a:pt x="988164" y="612414"/>
                  <a:pt x="992313" y="611682"/>
                </a:cubicBezTo>
                <a:cubicBezTo>
                  <a:pt x="991093" y="606068"/>
                  <a:pt x="981574" y="608020"/>
                  <a:pt x="978644" y="603871"/>
                </a:cubicBezTo>
                <a:cubicBezTo>
                  <a:pt x="980597" y="602406"/>
                  <a:pt x="984502" y="605091"/>
                  <a:pt x="985967" y="604359"/>
                </a:cubicBezTo>
                <a:cubicBezTo>
                  <a:pt x="986089" y="601674"/>
                  <a:pt x="983282" y="600637"/>
                  <a:pt x="980262" y="600850"/>
                </a:cubicBezTo>
                <a:close/>
                <a:moveTo>
                  <a:pt x="915182" y="600454"/>
                </a:moveTo>
                <a:lnTo>
                  <a:pt x="914975" y="600592"/>
                </a:lnTo>
                <a:lnTo>
                  <a:pt x="916152" y="601181"/>
                </a:lnTo>
                <a:close/>
                <a:moveTo>
                  <a:pt x="857334" y="599966"/>
                </a:moveTo>
                <a:lnTo>
                  <a:pt x="857334" y="600941"/>
                </a:lnTo>
                <a:lnTo>
                  <a:pt x="855137" y="603137"/>
                </a:lnTo>
                <a:lnTo>
                  <a:pt x="853673" y="604358"/>
                </a:lnTo>
                <a:lnTo>
                  <a:pt x="853306" y="604450"/>
                </a:lnTo>
                <a:lnTo>
                  <a:pt x="852695" y="605823"/>
                </a:lnTo>
                <a:lnTo>
                  <a:pt x="852404" y="605920"/>
                </a:lnTo>
                <a:lnTo>
                  <a:pt x="853184" y="606310"/>
                </a:lnTo>
                <a:lnTo>
                  <a:pt x="854084" y="607751"/>
                </a:lnTo>
                <a:lnTo>
                  <a:pt x="854160" y="607776"/>
                </a:lnTo>
                <a:lnTo>
                  <a:pt x="854404" y="607288"/>
                </a:lnTo>
                <a:cubicBezTo>
                  <a:pt x="858553" y="607044"/>
                  <a:pt x="859530" y="603627"/>
                  <a:pt x="862703" y="602406"/>
                </a:cubicBezTo>
                <a:cubicBezTo>
                  <a:pt x="862215" y="599721"/>
                  <a:pt x="860018" y="598501"/>
                  <a:pt x="857577" y="600210"/>
                </a:cubicBezTo>
                <a:close/>
                <a:moveTo>
                  <a:pt x="799044" y="599916"/>
                </a:moveTo>
                <a:lnTo>
                  <a:pt x="798215" y="600747"/>
                </a:lnTo>
                <a:lnTo>
                  <a:pt x="801313" y="605394"/>
                </a:lnTo>
                <a:lnTo>
                  <a:pt x="801682" y="605578"/>
                </a:lnTo>
                <a:lnTo>
                  <a:pt x="801926" y="605578"/>
                </a:lnTo>
                <a:lnTo>
                  <a:pt x="802170" y="605822"/>
                </a:lnTo>
                <a:lnTo>
                  <a:pt x="802414" y="606555"/>
                </a:lnTo>
                <a:lnTo>
                  <a:pt x="802414" y="606556"/>
                </a:lnTo>
                <a:lnTo>
                  <a:pt x="805343" y="603871"/>
                </a:lnTo>
                <a:cubicBezTo>
                  <a:pt x="802902" y="603138"/>
                  <a:pt x="802170" y="600454"/>
                  <a:pt x="799240" y="600210"/>
                </a:cubicBezTo>
                <a:close/>
                <a:moveTo>
                  <a:pt x="1000795" y="599721"/>
                </a:moveTo>
                <a:cubicBezTo>
                  <a:pt x="998720" y="599355"/>
                  <a:pt x="995974" y="599843"/>
                  <a:pt x="992801" y="600210"/>
                </a:cubicBezTo>
                <a:cubicBezTo>
                  <a:pt x="991093" y="600698"/>
                  <a:pt x="994022" y="602406"/>
                  <a:pt x="992801" y="602650"/>
                </a:cubicBezTo>
                <a:cubicBezTo>
                  <a:pt x="990604" y="603138"/>
                  <a:pt x="990604" y="601674"/>
                  <a:pt x="988896" y="601674"/>
                </a:cubicBezTo>
                <a:cubicBezTo>
                  <a:pt x="989628" y="604359"/>
                  <a:pt x="992557" y="607044"/>
                  <a:pt x="994510" y="604359"/>
                </a:cubicBezTo>
                <a:cubicBezTo>
                  <a:pt x="996951" y="608508"/>
                  <a:pt x="1001832" y="606556"/>
                  <a:pt x="1004762" y="604359"/>
                </a:cubicBezTo>
                <a:cubicBezTo>
                  <a:pt x="1004274" y="601308"/>
                  <a:pt x="1002870" y="600087"/>
                  <a:pt x="1000795" y="599721"/>
                </a:cubicBezTo>
                <a:close/>
                <a:moveTo>
                  <a:pt x="1056265" y="599721"/>
                </a:moveTo>
                <a:lnTo>
                  <a:pt x="1056509" y="600208"/>
                </a:lnTo>
                <a:lnTo>
                  <a:pt x="1056509" y="600210"/>
                </a:lnTo>
                <a:lnTo>
                  <a:pt x="1059437" y="600210"/>
                </a:lnTo>
                <a:close/>
                <a:moveTo>
                  <a:pt x="1134860" y="599721"/>
                </a:moveTo>
                <a:cubicBezTo>
                  <a:pt x="1130710" y="598501"/>
                  <a:pt x="1125096" y="601918"/>
                  <a:pt x="1120703" y="601674"/>
                </a:cubicBezTo>
                <a:cubicBezTo>
                  <a:pt x="1120825" y="603871"/>
                  <a:pt x="1122290" y="604664"/>
                  <a:pt x="1124181" y="605000"/>
                </a:cubicBezTo>
                <a:lnTo>
                  <a:pt x="1126574" y="605229"/>
                </a:lnTo>
                <a:lnTo>
                  <a:pt x="1126806" y="605090"/>
                </a:lnTo>
                <a:lnTo>
                  <a:pt x="1127089" y="605278"/>
                </a:lnTo>
                <a:lnTo>
                  <a:pt x="1130222" y="605579"/>
                </a:lnTo>
                <a:lnTo>
                  <a:pt x="1128580" y="605785"/>
                </a:lnTo>
                <a:lnTo>
                  <a:pt x="1127481" y="605540"/>
                </a:lnTo>
                <a:lnTo>
                  <a:pt x="1127538" y="605578"/>
                </a:lnTo>
                <a:lnTo>
                  <a:pt x="1127697" y="605895"/>
                </a:lnTo>
                <a:lnTo>
                  <a:pt x="1128580" y="605785"/>
                </a:lnTo>
                <a:lnTo>
                  <a:pt x="1133273" y="606830"/>
                </a:lnTo>
                <a:cubicBezTo>
                  <a:pt x="1136690" y="607410"/>
                  <a:pt x="1140474" y="607776"/>
                  <a:pt x="1142182" y="607044"/>
                </a:cubicBezTo>
                <a:cubicBezTo>
                  <a:pt x="1139254" y="605091"/>
                  <a:pt x="1138765" y="600454"/>
                  <a:pt x="1134860" y="599721"/>
                </a:cubicBezTo>
                <a:close/>
                <a:moveTo>
                  <a:pt x="842688" y="599721"/>
                </a:moveTo>
                <a:cubicBezTo>
                  <a:pt x="842444" y="601186"/>
                  <a:pt x="840247" y="600942"/>
                  <a:pt x="840003" y="602162"/>
                </a:cubicBezTo>
                <a:cubicBezTo>
                  <a:pt x="842444" y="604115"/>
                  <a:pt x="843908" y="606800"/>
                  <a:pt x="846593" y="607776"/>
                </a:cubicBezTo>
                <a:cubicBezTo>
                  <a:pt x="847082" y="607776"/>
                  <a:pt x="847326" y="607044"/>
                  <a:pt x="847814" y="607044"/>
                </a:cubicBezTo>
                <a:cubicBezTo>
                  <a:pt x="846838" y="604115"/>
                  <a:pt x="844885" y="601674"/>
                  <a:pt x="842688" y="599721"/>
                </a:cubicBezTo>
                <a:close/>
                <a:moveTo>
                  <a:pt x="770639" y="599190"/>
                </a:moveTo>
                <a:lnTo>
                  <a:pt x="767754" y="605578"/>
                </a:lnTo>
                <a:lnTo>
                  <a:pt x="767752" y="605579"/>
                </a:lnTo>
                <a:lnTo>
                  <a:pt x="767753" y="605579"/>
                </a:lnTo>
                <a:cubicBezTo>
                  <a:pt x="767753" y="605579"/>
                  <a:pt x="767753" y="605823"/>
                  <a:pt x="767753" y="606068"/>
                </a:cubicBezTo>
                <a:cubicBezTo>
                  <a:pt x="768974" y="608753"/>
                  <a:pt x="773123" y="608997"/>
                  <a:pt x="774588" y="611682"/>
                </a:cubicBezTo>
                <a:lnTo>
                  <a:pt x="773861" y="611924"/>
                </a:lnTo>
                <a:lnTo>
                  <a:pt x="774344" y="611924"/>
                </a:lnTo>
                <a:lnTo>
                  <a:pt x="775360" y="612533"/>
                </a:lnTo>
                <a:lnTo>
                  <a:pt x="775320" y="612414"/>
                </a:lnTo>
                <a:cubicBezTo>
                  <a:pt x="777761" y="613146"/>
                  <a:pt x="779469" y="614855"/>
                  <a:pt x="781422" y="615831"/>
                </a:cubicBezTo>
                <a:lnTo>
                  <a:pt x="781427" y="615846"/>
                </a:lnTo>
                <a:lnTo>
                  <a:pt x="783047" y="613741"/>
                </a:lnTo>
                <a:lnTo>
                  <a:pt x="782887" y="613634"/>
                </a:lnTo>
                <a:cubicBezTo>
                  <a:pt x="782887" y="612902"/>
                  <a:pt x="783375" y="612658"/>
                  <a:pt x="783375" y="611926"/>
                </a:cubicBezTo>
                <a:close/>
                <a:moveTo>
                  <a:pt x="1289367" y="598989"/>
                </a:moveTo>
                <a:cubicBezTo>
                  <a:pt x="1291808" y="604847"/>
                  <a:pt x="1299130" y="606556"/>
                  <a:pt x="1301571" y="612414"/>
                </a:cubicBezTo>
                <a:cubicBezTo>
                  <a:pt x="1303280" y="612414"/>
                  <a:pt x="1304012" y="613390"/>
                  <a:pt x="1305477" y="613878"/>
                </a:cubicBezTo>
                <a:cubicBezTo>
                  <a:pt x="1306209" y="616563"/>
                  <a:pt x="1308894" y="617540"/>
                  <a:pt x="1310603" y="619492"/>
                </a:cubicBezTo>
                <a:cubicBezTo>
                  <a:pt x="1314508" y="623642"/>
                  <a:pt x="1316461" y="629744"/>
                  <a:pt x="1322074" y="631941"/>
                </a:cubicBezTo>
                <a:cubicBezTo>
                  <a:pt x="1322074" y="629500"/>
                  <a:pt x="1324271" y="629012"/>
                  <a:pt x="1325492" y="627303"/>
                </a:cubicBezTo>
                <a:cubicBezTo>
                  <a:pt x="1317925" y="613634"/>
                  <a:pt x="1305721" y="604115"/>
                  <a:pt x="1289367" y="598989"/>
                </a:cubicBezTo>
                <a:close/>
                <a:moveTo>
                  <a:pt x="832254" y="598867"/>
                </a:moveTo>
                <a:cubicBezTo>
                  <a:pt x="831216" y="598074"/>
                  <a:pt x="830118" y="597890"/>
                  <a:pt x="829019" y="599721"/>
                </a:cubicBezTo>
                <a:cubicBezTo>
                  <a:pt x="829751" y="602162"/>
                  <a:pt x="830972" y="603871"/>
                  <a:pt x="833657" y="604359"/>
                </a:cubicBezTo>
                <a:cubicBezTo>
                  <a:pt x="833901" y="603138"/>
                  <a:pt x="835609" y="603383"/>
                  <a:pt x="835121" y="601674"/>
                </a:cubicBezTo>
                <a:cubicBezTo>
                  <a:pt x="834267" y="601064"/>
                  <a:pt x="833291" y="599660"/>
                  <a:pt x="832254" y="598867"/>
                </a:cubicBezTo>
                <a:close/>
                <a:moveTo>
                  <a:pt x="1141450" y="598745"/>
                </a:moveTo>
                <a:lnTo>
                  <a:pt x="1142513" y="600445"/>
                </a:lnTo>
                <a:lnTo>
                  <a:pt x="1146088" y="601917"/>
                </a:lnTo>
                <a:lnTo>
                  <a:pt x="1148445" y="603095"/>
                </a:lnTo>
                <a:lnTo>
                  <a:pt x="1147370" y="599416"/>
                </a:lnTo>
                <a:cubicBezTo>
                  <a:pt x="1145539" y="598257"/>
                  <a:pt x="1142915" y="597646"/>
                  <a:pt x="1141450" y="598745"/>
                </a:cubicBezTo>
                <a:close/>
                <a:moveTo>
                  <a:pt x="821599" y="598501"/>
                </a:moveTo>
                <a:lnTo>
                  <a:pt x="821453" y="599232"/>
                </a:lnTo>
                <a:cubicBezTo>
                  <a:pt x="820721" y="599720"/>
                  <a:pt x="819988" y="600208"/>
                  <a:pt x="819256" y="601184"/>
                </a:cubicBezTo>
                <a:lnTo>
                  <a:pt x="816709" y="603340"/>
                </a:lnTo>
                <a:lnTo>
                  <a:pt x="817792" y="604113"/>
                </a:lnTo>
                <a:lnTo>
                  <a:pt x="818052" y="604308"/>
                </a:lnTo>
                <a:lnTo>
                  <a:pt x="818279" y="603627"/>
                </a:lnTo>
                <a:cubicBezTo>
                  <a:pt x="820232" y="602162"/>
                  <a:pt x="822184" y="600698"/>
                  <a:pt x="823161" y="598501"/>
                </a:cubicBezTo>
                <a:close/>
                <a:moveTo>
                  <a:pt x="877898" y="598318"/>
                </a:moveTo>
                <a:cubicBezTo>
                  <a:pt x="876372" y="597036"/>
                  <a:pt x="874664" y="596914"/>
                  <a:pt x="873687" y="599721"/>
                </a:cubicBezTo>
                <a:cubicBezTo>
                  <a:pt x="874663" y="602162"/>
                  <a:pt x="877836" y="605091"/>
                  <a:pt x="881010" y="603871"/>
                </a:cubicBezTo>
                <a:cubicBezTo>
                  <a:pt x="880766" y="602040"/>
                  <a:pt x="879423" y="599599"/>
                  <a:pt x="877898" y="598318"/>
                </a:cubicBezTo>
                <a:close/>
                <a:moveTo>
                  <a:pt x="884427" y="598257"/>
                </a:moveTo>
                <a:cubicBezTo>
                  <a:pt x="883207" y="599355"/>
                  <a:pt x="883512" y="600576"/>
                  <a:pt x="884397" y="601613"/>
                </a:cubicBezTo>
                <a:lnTo>
                  <a:pt x="887844" y="603871"/>
                </a:lnTo>
                <a:lnTo>
                  <a:pt x="887844" y="603870"/>
                </a:lnTo>
                <a:lnTo>
                  <a:pt x="888698" y="603016"/>
                </a:lnTo>
                <a:lnTo>
                  <a:pt x="888332" y="602894"/>
                </a:lnTo>
                <a:cubicBezTo>
                  <a:pt x="888576" y="599965"/>
                  <a:pt x="886135" y="599477"/>
                  <a:pt x="884427" y="598257"/>
                </a:cubicBezTo>
                <a:close/>
                <a:moveTo>
                  <a:pt x="1149505" y="597769"/>
                </a:moveTo>
                <a:cubicBezTo>
                  <a:pt x="1149505" y="598013"/>
                  <a:pt x="1149505" y="598257"/>
                  <a:pt x="1149505" y="598745"/>
                </a:cubicBezTo>
                <a:cubicBezTo>
                  <a:pt x="1149993" y="598745"/>
                  <a:pt x="1150238" y="598745"/>
                  <a:pt x="1150482" y="598745"/>
                </a:cubicBezTo>
                <a:cubicBezTo>
                  <a:pt x="1150482" y="598257"/>
                  <a:pt x="1150482" y="598013"/>
                  <a:pt x="1150482" y="597769"/>
                </a:cubicBezTo>
                <a:cubicBezTo>
                  <a:pt x="1150238" y="597769"/>
                  <a:pt x="1149993" y="597769"/>
                  <a:pt x="1149505" y="597769"/>
                </a:cubicBezTo>
                <a:close/>
                <a:moveTo>
                  <a:pt x="1157004" y="597563"/>
                </a:moveTo>
                <a:lnTo>
                  <a:pt x="1157316" y="598500"/>
                </a:lnTo>
                <a:lnTo>
                  <a:pt x="1158140" y="600146"/>
                </a:lnTo>
                <a:lnTo>
                  <a:pt x="1158293" y="600208"/>
                </a:lnTo>
                <a:lnTo>
                  <a:pt x="1159513" y="601673"/>
                </a:lnTo>
                <a:lnTo>
                  <a:pt x="1161221" y="603381"/>
                </a:lnTo>
                <a:lnTo>
                  <a:pt x="1161173" y="603626"/>
                </a:lnTo>
                <a:lnTo>
                  <a:pt x="1163663" y="603626"/>
                </a:lnTo>
                <a:lnTo>
                  <a:pt x="1165611" y="603464"/>
                </a:lnTo>
                <a:lnTo>
                  <a:pt x="1162198" y="597860"/>
                </a:lnTo>
                <a:close/>
                <a:moveTo>
                  <a:pt x="1032343" y="597525"/>
                </a:moveTo>
                <a:lnTo>
                  <a:pt x="1032343" y="597888"/>
                </a:lnTo>
                <a:lnTo>
                  <a:pt x="1033076" y="598499"/>
                </a:lnTo>
                <a:lnTo>
                  <a:pt x="1033078" y="598501"/>
                </a:lnTo>
                <a:lnTo>
                  <a:pt x="1033320" y="598501"/>
                </a:lnTo>
                <a:cubicBezTo>
                  <a:pt x="1033320" y="598257"/>
                  <a:pt x="1033320" y="597769"/>
                  <a:pt x="1033320" y="597525"/>
                </a:cubicBezTo>
                <a:cubicBezTo>
                  <a:pt x="1032832" y="597525"/>
                  <a:pt x="1032588" y="597525"/>
                  <a:pt x="1032343" y="597525"/>
                </a:cubicBezTo>
                <a:close/>
                <a:moveTo>
                  <a:pt x="966928" y="597525"/>
                </a:moveTo>
                <a:cubicBezTo>
                  <a:pt x="967904" y="599477"/>
                  <a:pt x="969125" y="601186"/>
                  <a:pt x="971321" y="601674"/>
                </a:cubicBezTo>
                <a:cubicBezTo>
                  <a:pt x="972298" y="600942"/>
                  <a:pt x="974007" y="600942"/>
                  <a:pt x="974251" y="599233"/>
                </a:cubicBezTo>
                <a:cubicBezTo>
                  <a:pt x="971566" y="598989"/>
                  <a:pt x="970101" y="597280"/>
                  <a:pt x="966928" y="597525"/>
                </a:cubicBezTo>
                <a:close/>
                <a:moveTo>
                  <a:pt x="918355" y="597525"/>
                </a:moveTo>
                <a:cubicBezTo>
                  <a:pt x="920796" y="599477"/>
                  <a:pt x="923481" y="606068"/>
                  <a:pt x="927874" y="602894"/>
                </a:cubicBezTo>
                <a:cubicBezTo>
                  <a:pt x="925922" y="600210"/>
                  <a:pt x="921772" y="593375"/>
                  <a:pt x="918355" y="597525"/>
                </a:cubicBezTo>
                <a:close/>
                <a:moveTo>
                  <a:pt x="795091" y="597525"/>
                </a:moveTo>
                <a:lnTo>
                  <a:pt x="796979" y="600043"/>
                </a:lnTo>
                <a:lnTo>
                  <a:pt x="797044" y="599720"/>
                </a:lnTo>
                <a:lnTo>
                  <a:pt x="797309" y="599521"/>
                </a:lnTo>
                <a:close/>
                <a:moveTo>
                  <a:pt x="1186851" y="597036"/>
                </a:moveTo>
                <a:lnTo>
                  <a:pt x="1186851" y="598256"/>
                </a:lnTo>
                <a:cubicBezTo>
                  <a:pt x="1187339" y="600209"/>
                  <a:pt x="1188559" y="602161"/>
                  <a:pt x="1189536" y="603870"/>
                </a:cubicBezTo>
                <a:lnTo>
                  <a:pt x="1193165" y="609767"/>
                </a:lnTo>
                <a:lnTo>
                  <a:pt x="1195637" y="610217"/>
                </a:lnTo>
                <a:lnTo>
                  <a:pt x="1193762" y="606259"/>
                </a:lnTo>
                <a:lnTo>
                  <a:pt x="1193440" y="606066"/>
                </a:lnTo>
                <a:cubicBezTo>
                  <a:pt x="1192952" y="604113"/>
                  <a:pt x="1191732" y="602893"/>
                  <a:pt x="1190756" y="601184"/>
                </a:cubicBezTo>
                <a:cubicBezTo>
                  <a:pt x="1190268" y="600940"/>
                  <a:pt x="1189535" y="600452"/>
                  <a:pt x="1189535" y="600208"/>
                </a:cubicBezTo>
                <a:lnTo>
                  <a:pt x="1189535" y="599529"/>
                </a:lnTo>
                <a:close/>
                <a:moveTo>
                  <a:pt x="1153410" y="597036"/>
                </a:moveTo>
                <a:cubicBezTo>
                  <a:pt x="1153410" y="598989"/>
                  <a:pt x="1154387" y="599721"/>
                  <a:pt x="1155607" y="600454"/>
                </a:cubicBezTo>
                <a:lnTo>
                  <a:pt x="1155486" y="601062"/>
                </a:lnTo>
                <a:lnTo>
                  <a:pt x="1155852" y="600940"/>
                </a:lnTo>
                <a:lnTo>
                  <a:pt x="1156527" y="600490"/>
                </a:lnTo>
                <a:lnTo>
                  <a:pt x="1155851" y="599476"/>
                </a:lnTo>
                <a:lnTo>
                  <a:pt x="1155120" y="597525"/>
                </a:lnTo>
                <a:lnTo>
                  <a:pt x="1155119" y="597525"/>
                </a:lnTo>
                <a:cubicBezTo>
                  <a:pt x="1154387" y="597280"/>
                  <a:pt x="1154143" y="597036"/>
                  <a:pt x="1153410" y="597036"/>
                </a:cubicBezTo>
                <a:close/>
                <a:moveTo>
                  <a:pt x="1044304" y="597036"/>
                </a:moveTo>
                <a:cubicBezTo>
                  <a:pt x="1044670" y="599477"/>
                  <a:pt x="1046440" y="601369"/>
                  <a:pt x="1048606" y="602101"/>
                </a:cubicBezTo>
                <a:lnTo>
                  <a:pt x="1055182" y="600240"/>
                </a:lnTo>
                <a:lnTo>
                  <a:pt x="1055147" y="600169"/>
                </a:lnTo>
                <a:close/>
                <a:moveTo>
                  <a:pt x="1109506" y="596792"/>
                </a:moveTo>
                <a:cubicBezTo>
                  <a:pt x="1106912" y="596914"/>
                  <a:pt x="1104105" y="598012"/>
                  <a:pt x="1102640" y="599233"/>
                </a:cubicBezTo>
                <a:cubicBezTo>
                  <a:pt x="1104593" y="603627"/>
                  <a:pt x="1110695" y="600454"/>
                  <a:pt x="1115089" y="600210"/>
                </a:cubicBezTo>
                <a:cubicBezTo>
                  <a:pt x="1114479" y="597525"/>
                  <a:pt x="1112099" y="596670"/>
                  <a:pt x="1109506" y="596792"/>
                </a:cubicBezTo>
                <a:close/>
                <a:moveTo>
                  <a:pt x="1037957" y="596548"/>
                </a:moveTo>
                <a:cubicBezTo>
                  <a:pt x="1037957" y="598257"/>
                  <a:pt x="1037713" y="600210"/>
                  <a:pt x="1038446" y="600698"/>
                </a:cubicBezTo>
                <a:cubicBezTo>
                  <a:pt x="1038690" y="600698"/>
                  <a:pt x="1038934" y="600698"/>
                  <a:pt x="1039178" y="600698"/>
                </a:cubicBezTo>
                <a:lnTo>
                  <a:pt x="1038936" y="601424"/>
                </a:lnTo>
                <a:lnTo>
                  <a:pt x="1039178" y="600940"/>
                </a:lnTo>
                <a:lnTo>
                  <a:pt x="1039422" y="600940"/>
                </a:lnTo>
                <a:lnTo>
                  <a:pt x="1041493" y="600319"/>
                </a:lnTo>
                <a:close/>
                <a:moveTo>
                  <a:pt x="1090711" y="596426"/>
                </a:moveTo>
                <a:cubicBezTo>
                  <a:pt x="1088239" y="596975"/>
                  <a:pt x="1085555" y="597891"/>
                  <a:pt x="1083358" y="597525"/>
                </a:cubicBezTo>
                <a:cubicBezTo>
                  <a:pt x="1085798" y="602162"/>
                  <a:pt x="1093121" y="598257"/>
                  <a:pt x="1096782" y="597525"/>
                </a:cubicBezTo>
                <a:cubicBezTo>
                  <a:pt x="1095440" y="595694"/>
                  <a:pt x="1093182" y="595877"/>
                  <a:pt x="1090711" y="596426"/>
                </a:cubicBezTo>
                <a:close/>
                <a:moveTo>
                  <a:pt x="1191732" y="596060"/>
                </a:moveTo>
                <a:lnTo>
                  <a:pt x="1191245" y="598743"/>
                </a:lnTo>
                <a:lnTo>
                  <a:pt x="1192464" y="599964"/>
                </a:lnTo>
                <a:lnTo>
                  <a:pt x="1195610" y="605530"/>
                </a:lnTo>
                <a:lnTo>
                  <a:pt x="1200519" y="610216"/>
                </a:lnTo>
                <a:lnTo>
                  <a:pt x="1201008" y="609972"/>
                </a:lnTo>
                <a:lnTo>
                  <a:pt x="1201224" y="610058"/>
                </a:lnTo>
                <a:lnTo>
                  <a:pt x="1202228" y="609485"/>
                </a:lnTo>
                <a:cubicBezTo>
                  <a:pt x="1201007" y="607044"/>
                  <a:pt x="1198811" y="606068"/>
                  <a:pt x="1197590" y="603871"/>
                </a:cubicBezTo>
                <a:lnTo>
                  <a:pt x="1198638" y="603661"/>
                </a:lnTo>
                <a:lnTo>
                  <a:pt x="1198567" y="603626"/>
                </a:lnTo>
                <a:cubicBezTo>
                  <a:pt x="1197347" y="602405"/>
                  <a:pt x="1196859" y="601429"/>
                  <a:pt x="1196370" y="600452"/>
                </a:cubicBezTo>
                <a:lnTo>
                  <a:pt x="1193587" y="597437"/>
                </a:lnTo>
                <a:lnTo>
                  <a:pt x="1193440" y="597525"/>
                </a:lnTo>
                <a:cubicBezTo>
                  <a:pt x="1192953" y="597036"/>
                  <a:pt x="1192953" y="596304"/>
                  <a:pt x="1191732" y="596060"/>
                </a:cubicBezTo>
                <a:close/>
                <a:moveTo>
                  <a:pt x="958141" y="596060"/>
                </a:moveTo>
                <a:cubicBezTo>
                  <a:pt x="957165" y="597280"/>
                  <a:pt x="955944" y="598501"/>
                  <a:pt x="953503" y="598745"/>
                </a:cubicBezTo>
                <a:cubicBezTo>
                  <a:pt x="955456" y="602894"/>
                  <a:pt x="959117" y="605579"/>
                  <a:pt x="962535" y="608020"/>
                </a:cubicBezTo>
                <a:cubicBezTo>
                  <a:pt x="964487" y="607044"/>
                  <a:pt x="966684" y="606068"/>
                  <a:pt x="967660" y="603871"/>
                </a:cubicBezTo>
                <a:cubicBezTo>
                  <a:pt x="963999" y="601674"/>
                  <a:pt x="962291" y="597525"/>
                  <a:pt x="958141" y="596060"/>
                </a:cubicBezTo>
                <a:close/>
                <a:moveTo>
                  <a:pt x="1129999" y="595998"/>
                </a:moveTo>
                <a:lnTo>
                  <a:pt x="1129491" y="596303"/>
                </a:lnTo>
                <a:lnTo>
                  <a:pt x="1129083" y="596548"/>
                </a:lnTo>
                <a:lnTo>
                  <a:pt x="1133883" y="596548"/>
                </a:lnTo>
                <a:cubicBezTo>
                  <a:pt x="1132907" y="595816"/>
                  <a:pt x="1131443" y="596060"/>
                  <a:pt x="1129978" y="596060"/>
                </a:cubicBezTo>
                <a:close/>
                <a:moveTo>
                  <a:pt x="820476" y="595816"/>
                </a:moveTo>
                <a:cubicBezTo>
                  <a:pt x="819134" y="594717"/>
                  <a:pt x="818402" y="595206"/>
                  <a:pt x="817639" y="595938"/>
                </a:cubicBezTo>
                <a:lnTo>
                  <a:pt x="816041" y="596777"/>
                </a:lnTo>
                <a:lnTo>
                  <a:pt x="816082" y="596791"/>
                </a:lnTo>
                <a:lnTo>
                  <a:pt x="815594" y="598012"/>
                </a:lnTo>
                <a:lnTo>
                  <a:pt x="814374" y="599232"/>
                </a:lnTo>
                <a:lnTo>
                  <a:pt x="814130" y="599232"/>
                </a:lnTo>
                <a:lnTo>
                  <a:pt x="813641" y="599720"/>
                </a:lnTo>
                <a:lnTo>
                  <a:pt x="813496" y="599672"/>
                </a:lnTo>
                <a:lnTo>
                  <a:pt x="810957" y="603383"/>
                </a:lnTo>
                <a:cubicBezTo>
                  <a:pt x="811689" y="603871"/>
                  <a:pt x="812421" y="603871"/>
                  <a:pt x="813154" y="603383"/>
                </a:cubicBezTo>
                <a:lnTo>
                  <a:pt x="813309" y="603848"/>
                </a:lnTo>
                <a:lnTo>
                  <a:pt x="813641" y="603626"/>
                </a:lnTo>
                <a:lnTo>
                  <a:pt x="815594" y="602161"/>
                </a:lnTo>
                <a:lnTo>
                  <a:pt x="815595" y="602161"/>
                </a:lnTo>
                <a:lnTo>
                  <a:pt x="815595" y="602161"/>
                </a:lnTo>
                <a:cubicBezTo>
                  <a:pt x="816327" y="601672"/>
                  <a:pt x="817059" y="600940"/>
                  <a:pt x="818036" y="599964"/>
                </a:cubicBezTo>
                <a:lnTo>
                  <a:pt x="820328" y="597671"/>
                </a:lnTo>
                <a:lnTo>
                  <a:pt x="819744" y="597525"/>
                </a:lnTo>
                <a:cubicBezTo>
                  <a:pt x="819744" y="596792"/>
                  <a:pt x="820476" y="596792"/>
                  <a:pt x="820476" y="595816"/>
                </a:cubicBezTo>
                <a:close/>
                <a:moveTo>
                  <a:pt x="1030147" y="595572"/>
                </a:moveTo>
                <a:cubicBezTo>
                  <a:pt x="1026729" y="594595"/>
                  <a:pt x="1023800" y="596792"/>
                  <a:pt x="1022092" y="598745"/>
                </a:cubicBezTo>
                <a:cubicBezTo>
                  <a:pt x="1024289" y="600210"/>
                  <a:pt x="1024533" y="603871"/>
                  <a:pt x="1028438" y="603871"/>
                </a:cubicBezTo>
                <a:lnTo>
                  <a:pt x="1028432" y="603895"/>
                </a:lnTo>
                <a:lnTo>
                  <a:pt x="1033142" y="601755"/>
                </a:lnTo>
                <a:lnTo>
                  <a:pt x="1033564" y="600698"/>
                </a:lnTo>
                <a:cubicBezTo>
                  <a:pt x="1033320" y="600454"/>
                  <a:pt x="1032343" y="600454"/>
                  <a:pt x="1032099" y="599965"/>
                </a:cubicBezTo>
                <a:lnTo>
                  <a:pt x="1032438" y="599626"/>
                </a:lnTo>
                <a:lnTo>
                  <a:pt x="1030854" y="598636"/>
                </a:lnTo>
                <a:lnTo>
                  <a:pt x="1030635" y="598745"/>
                </a:lnTo>
                <a:cubicBezTo>
                  <a:pt x="1029414" y="598745"/>
                  <a:pt x="1030391" y="596548"/>
                  <a:pt x="1030147" y="595572"/>
                </a:cubicBezTo>
                <a:close/>
                <a:moveTo>
                  <a:pt x="987431" y="595328"/>
                </a:moveTo>
                <a:cubicBezTo>
                  <a:pt x="988896" y="599477"/>
                  <a:pt x="995730" y="597525"/>
                  <a:pt x="999147" y="596304"/>
                </a:cubicBezTo>
                <a:cubicBezTo>
                  <a:pt x="997195" y="591422"/>
                  <a:pt x="990848" y="591178"/>
                  <a:pt x="987431" y="595328"/>
                </a:cubicBezTo>
                <a:close/>
                <a:moveTo>
                  <a:pt x="660355" y="595326"/>
                </a:moveTo>
                <a:lnTo>
                  <a:pt x="660599" y="595570"/>
                </a:lnTo>
                <a:lnTo>
                  <a:pt x="661087" y="596302"/>
                </a:lnTo>
                <a:lnTo>
                  <a:pt x="662308" y="597279"/>
                </a:lnTo>
                <a:lnTo>
                  <a:pt x="662064" y="597523"/>
                </a:lnTo>
                <a:lnTo>
                  <a:pt x="661576" y="597279"/>
                </a:lnTo>
                <a:lnTo>
                  <a:pt x="660843" y="596791"/>
                </a:lnTo>
                <a:lnTo>
                  <a:pt x="660111" y="595570"/>
                </a:lnTo>
                <a:close/>
                <a:moveTo>
                  <a:pt x="707708" y="595164"/>
                </a:moveTo>
                <a:lnTo>
                  <a:pt x="707209" y="595746"/>
                </a:lnTo>
                <a:lnTo>
                  <a:pt x="709416" y="597769"/>
                </a:lnTo>
                <a:cubicBezTo>
                  <a:pt x="709416" y="597525"/>
                  <a:pt x="709416" y="597036"/>
                  <a:pt x="709416" y="596792"/>
                </a:cubicBezTo>
                <a:lnTo>
                  <a:pt x="709418" y="596793"/>
                </a:lnTo>
                <a:lnTo>
                  <a:pt x="707953" y="595327"/>
                </a:lnTo>
                <a:close/>
                <a:moveTo>
                  <a:pt x="1076934" y="594994"/>
                </a:moveTo>
                <a:lnTo>
                  <a:pt x="1076768" y="595327"/>
                </a:lnTo>
                <a:lnTo>
                  <a:pt x="1076109" y="595459"/>
                </a:lnTo>
                <a:lnTo>
                  <a:pt x="1076279" y="595572"/>
                </a:lnTo>
                <a:cubicBezTo>
                  <a:pt x="1077744" y="596792"/>
                  <a:pt x="1078476" y="596548"/>
                  <a:pt x="1078476" y="595572"/>
                </a:cubicBezTo>
                <a:close/>
                <a:moveTo>
                  <a:pt x="1170985" y="594840"/>
                </a:moveTo>
                <a:cubicBezTo>
                  <a:pt x="1170985" y="596060"/>
                  <a:pt x="1171473" y="596548"/>
                  <a:pt x="1172693" y="596548"/>
                </a:cubicBezTo>
                <a:cubicBezTo>
                  <a:pt x="1172693" y="596060"/>
                  <a:pt x="1172693" y="595572"/>
                  <a:pt x="1172693" y="594840"/>
                </a:cubicBezTo>
                <a:cubicBezTo>
                  <a:pt x="1172205" y="594840"/>
                  <a:pt x="1171473" y="594840"/>
                  <a:pt x="1170985" y="594840"/>
                </a:cubicBezTo>
                <a:close/>
                <a:moveTo>
                  <a:pt x="944472" y="594840"/>
                </a:moveTo>
                <a:cubicBezTo>
                  <a:pt x="941055" y="598501"/>
                  <a:pt x="935441" y="599477"/>
                  <a:pt x="933000" y="603871"/>
                </a:cubicBezTo>
                <a:cubicBezTo>
                  <a:pt x="933732" y="603871"/>
                  <a:pt x="933976" y="604359"/>
                  <a:pt x="935197" y="604359"/>
                </a:cubicBezTo>
                <a:lnTo>
                  <a:pt x="935159" y="604552"/>
                </a:lnTo>
                <a:lnTo>
                  <a:pt x="936906" y="604358"/>
                </a:lnTo>
                <a:lnTo>
                  <a:pt x="937151" y="604358"/>
                </a:lnTo>
                <a:lnTo>
                  <a:pt x="948377" y="598257"/>
                </a:lnTo>
                <a:cubicBezTo>
                  <a:pt x="946669" y="597525"/>
                  <a:pt x="946425" y="595572"/>
                  <a:pt x="944472" y="594840"/>
                </a:cubicBezTo>
                <a:close/>
                <a:moveTo>
                  <a:pt x="827337" y="594490"/>
                </a:moveTo>
                <a:lnTo>
                  <a:pt x="827311" y="594594"/>
                </a:lnTo>
                <a:lnTo>
                  <a:pt x="826091" y="595571"/>
                </a:lnTo>
                <a:lnTo>
                  <a:pt x="826090" y="595572"/>
                </a:lnTo>
                <a:lnTo>
                  <a:pt x="826090" y="596792"/>
                </a:lnTo>
                <a:cubicBezTo>
                  <a:pt x="828043" y="597280"/>
                  <a:pt x="827799" y="596060"/>
                  <a:pt x="828287" y="595084"/>
                </a:cubicBezTo>
                <a:close/>
                <a:moveTo>
                  <a:pt x="879545" y="594351"/>
                </a:moveTo>
                <a:cubicBezTo>
                  <a:pt x="879545" y="595084"/>
                  <a:pt x="880033" y="597280"/>
                  <a:pt x="882230" y="597525"/>
                </a:cubicBezTo>
                <a:cubicBezTo>
                  <a:pt x="882718" y="597036"/>
                  <a:pt x="882718" y="595572"/>
                  <a:pt x="882718" y="594351"/>
                </a:cubicBezTo>
                <a:cubicBezTo>
                  <a:pt x="881254" y="594107"/>
                  <a:pt x="880277" y="594107"/>
                  <a:pt x="879545" y="594351"/>
                </a:cubicBezTo>
                <a:close/>
                <a:moveTo>
                  <a:pt x="1122930" y="593772"/>
                </a:moveTo>
                <a:cubicBezTo>
                  <a:pt x="1120520" y="594229"/>
                  <a:pt x="1118018" y="594962"/>
                  <a:pt x="1115577" y="594840"/>
                </a:cubicBezTo>
                <a:cubicBezTo>
                  <a:pt x="1115821" y="602162"/>
                  <a:pt x="1124608" y="598013"/>
                  <a:pt x="1127537" y="596060"/>
                </a:cubicBezTo>
                <a:lnTo>
                  <a:pt x="1127664" y="596439"/>
                </a:lnTo>
                <a:lnTo>
                  <a:pt x="1129247" y="595082"/>
                </a:lnTo>
                <a:lnTo>
                  <a:pt x="1129830" y="594936"/>
                </a:lnTo>
                <a:lnTo>
                  <a:pt x="1129734" y="594840"/>
                </a:lnTo>
                <a:cubicBezTo>
                  <a:pt x="1129734" y="594840"/>
                  <a:pt x="1129734" y="594595"/>
                  <a:pt x="1129734" y="594351"/>
                </a:cubicBezTo>
                <a:cubicBezTo>
                  <a:pt x="1127659" y="593130"/>
                  <a:pt x="1125341" y="593314"/>
                  <a:pt x="1122930" y="593772"/>
                </a:cubicBezTo>
                <a:close/>
                <a:moveTo>
                  <a:pt x="1077523" y="593505"/>
                </a:moveTo>
                <a:lnTo>
                  <a:pt x="1077446" y="593608"/>
                </a:lnTo>
                <a:lnTo>
                  <a:pt x="1077500" y="593619"/>
                </a:lnTo>
                <a:close/>
                <a:moveTo>
                  <a:pt x="1018430" y="593131"/>
                </a:moveTo>
                <a:cubicBezTo>
                  <a:pt x="1017698" y="596060"/>
                  <a:pt x="1022824" y="595084"/>
                  <a:pt x="1022824" y="593375"/>
                </a:cubicBezTo>
                <a:cubicBezTo>
                  <a:pt x="1020627" y="593863"/>
                  <a:pt x="1020139" y="592887"/>
                  <a:pt x="1018430" y="593131"/>
                </a:cubicBezTo>
                <a:close/>
                <a:moveTo>
                  <a:pt x="874175" y="593131"/>
                </a:moveTo>
                <a:cubicBezTo>
                  <a:pt x="874175" y="593619"/>
                  <a:pt x="873443" y="593619"/>
                  <a:pt x="873687" y="594351"/>
                </a:cubicBezTo>
                <a:cubicBezTo>
                  <a:pt x="873931" y="594351"/>
                  <a:pt x="874175" y="594351"/>
                  <a:pt x="874663" y="594351"/>
                </a:cubicBezTo>
                <a:cubicBezTo>
                  <a:pt x="874663" y="593863"/>
                  <a:pt x="875151" y="593863"/>
                  <a:pt x="875151" y="593131"/>
                </a:cubicBezTo>
                <a:cubicBezTo>
                  <a:pt x="874663" y="593131"/>
                  <a:pt x="874419" y="593131"/>
                  <a:pt x="874175" y="593131"/>
                </a:cubicBezTo>
                <a:close/>
                <a:moveTo>
                  <a:pt x="835854" y="593131"/>
                </a:moveTo>
                <a:cubicBezTo>
                  <a:pt x="836342" y="595084"/>
                  <a:pt x="833901" y="594595"/>
                  <a:pt x="833657" y="596060"/>
                </a:cubicBezTo>
                <a:cubicBezTo>
                  <a:pt x="835121" y="597280"/>
                  <a:pt x="836098" y="599477"/>
                  <a:pt x="838539" y="600454"/>
                </a:cubicBezTo>
                <a:cubicBezTo>
                  <a:pt x="839271" y="599477"/>
                  <a:pt x="840491" y="599233"/>
                  <a:pt x="840491" y="597280"/>
                </a:cubicBezTo>
                <a:cubicBezTo>
                  <a:pt x="838783" y="596304"/>
                  <a:pt x="837806" y="594351"/>
                  <a:pt x="835854" y="593131"/>
                </a:cubicBezTo>
                <a:close/>
                <a:moveTo>
                  <a:pt x="1011596" y="592887"/>
                </a:moveTo>
                <a:lnTo>
                  <a:pt x="1011415" y="592947"/>
                </a:lnTo>
                <a:lnTo>
                  <a:pt x="1013549" y="595082"/>
                </a:lnTo>
                <a:lnTo>
                  <a:pt x="1015755" y="597508"/>
                </a:lnTo>
                <a:lnTo>
                  <a:pt x="1015990" y="597036"/>
                </a:lnTo>
                <a:cubicBezTo>
                  <a:pt x="1018186" y="596304"/>
                  <a:pt x="1012084" y="590690"/>
                  <a:pt x="1011596" y="592887"/>
                </a:cubicBezTo>
                <a:close/>
                <a:moveTo>
                  <a:pt x="779187" y="592770"/>
                </a:moveTo>
                <a:lnTo>
                  <a:pt x="778494" y="595082"/>
                </a:lnTo>
                <a:cubicBezTo>
                  <a:pt x="778250" y="596303"/>
                  <a:pt x="778006" y="597279"/>
                  <a:pt x="777518" y="598499"/>
                </a:cubicBezTo>
                <a:lnTo>
                  <a:pt x="777447" y="598570"/>
                </a:lnTo>
                <a:lnTo>
                  <a:pt x="781422" y="603383"/>
                </a:lnTo>
                <a:lnTo>
                  <a:pt x="781178" y="604115"/>
                </a:lnTo>
                <a:lnTo>
                  <a:pt x="781908" y="604358"/>
                </a:lnTo>
                <a:lnTo>
                  <a:pt x="782154" y="604113"/>
                </a:lnTo>
                <a:lnTo>
                  <a:pt x="783375" y="603869"/>
                </a:lnTo>
                <a:lnTo>
                  <a:pt x="783863" y="604357"/>
                </a:lnTo>
                <a:lnTo>
                  <a:pt x="783375" y="604845"/>
                </a:lnTo>
                <a:lnTo>
                  <a:pt x="782824" y="604982"/>
                </a:lnTo>
                <a:lnTo>
                  <a:pt x="787280" y="608020"/>
                </a:lnTo>
                <a:lnTo>
                  <a:pt x="787525" y="608753"/>
                </a:lnTo>
                <a:lnTo>
                  <a:pt x="787525" y="609485"/>
                </a:lnTo>
                <a:lnTo>
                  <a:pt x="787770" y="609720"/>
                </a:lnTo>
                <a:lnTo>
                  <a:pt x="788013" y="608751"/>
                </a:lnTo>
                <a:cubicBezTo>
                  <a:pt x="788745" y="608263"/>
                  <a:pt x="789234" y="607530"/>
                  <a:pt x="790210" y="606554"/>
                </a:cubicBezTo>
                <a:lnTo>
                  <a:pt x="792161" y="604603"/>
                </a:lnTo>
                <a:lnTo>
                  <a:pt x="791674" y="604603"/>
                </a:lnTo>
                <a:lnTo>
                  <a:pt x="791918" y="603871"/>
                </a:lnTo>
                <a:lnTo>
                  <a:pt x="791186" y="603627"/>
                </a:lnTo>
                <a:cubicBezTo>
                  <a:pt x="791186" y="603383"/>
                  <a:pt x="791186" y="602894"/>
                  <a:pt x="791186" y="602650"/>
                </a:cubicBezTo>
                <a:close/>
                <a:moveTo>
                  <a:pt x="1179039" y="592399"/>
                </a:moveTo>
                <a:cubicBezTo>
                  <a:pt x="1179528" y="597280"/>
                  <a:pt x="1183677" y="598257"/>
                  <a:pt x="1184166" y="603138"/>
                </a:cubicBezTo>
                <a:cubicBezTo>
                  <a:pt x="1185630" y="603870"/>
                  <a:pt x="1186789" y="606128"/>
                  <a:pt x="1187949" y="607929"/>
                </a:cubicBezTo>
                <a:lnTo>
                  <a:pt x="1190971" y="609561"/>
                </a:lnTo>
                <a:lnTo>
                  <a:pt x="1187827" y="604846"/>
                </a:lnTo>
                <a:lnTo>
                  <a:pt x="1185331" y="599174"/>
                </a:lnTo>
                <a:close/>
                <a:moveTo>
                  <a:pt x="1007447" y="592399"/>
                </a:moveTo>
                <a:cubicBezTo>
                  <a:pt x="1007325" y="594595"/>
                  <a:pt x="1008546" y="597036"/>
                  <a:pt x="1010101" y="598348"/>
                </a:cubicBezTo>
                <a:lnTo>
                  <a:pt x="1014564" y="597561"/>
                </a:lnTo>
                <a:lnTo>
                  <a:pt x="1012817" y="595815"/>
                </a:lnTo>
                <a:cubicBezTo>
                  <a:pt x="1012085" y="595326"/>
                  <a:pt x="1011108" y="594594"/>
                  <a:pt x="1010620" y="593618"/>
                </a:cubicBezTo>
                <a:lnTo>
                  <a:pt x="1010620" y="593456"/>
                </a:lnTo>
                <a:close/>
                <a:moveTo>
                  <a:pt x="851475" y="592399"/>
                </a:moveTo>
                <a:cubicBezTo>
                  <a:pt x="850499" y="595084"/>
                  <a:pt x="846349" y="594840"/>
                  <a:pt x="845861" y="598013"/>
                </a:cubicBezTo>
                <a:cubicBezTo>
                  <a:pt x="846593" y="600454"/>
                  <a:pt x="848790" y="602162"/>
                  <a:pt x="850499" y="603627"/>
                </a:cubicBezTo>
                <a:cubicBezTo>
                  <a:pt x="850743" y="603138"/>
                  <a:pt x="851475" y="602650"/>
                  <a:pt x="852207" y="602650"/>
                </a:cubicBezTo>
                <a:lnTo>
                  <a:pt x="852305" y="602796"/>
                </a:lnTo>
                <a:lnTo>
                  <a:pt x="853673" y="601429"/>
                </a:lnTo>
                <a:lnTo>
                  <a:pt x="855699" y="599605"/>
                </a:lnTo>
                <a:lnTo>
                  <a:pt x="857333" y="597036"/>
                </a:lnTo>
                <a:cubicBezTo>
                  <a:pt x="855381" y="595328"/>
                  <a:pt x="854892" y="592643"/>
                  <a:pt x="851475" y="592399"/>
                </a:cubicBezTo>
                <a:close/>
                <a:moveTo>
                  <a:pt x="1086745" y="592277"/>
                </a:moveTo>
                <a:cubicBezTo>
                  <a:pt x="1084700" y="592948"/>
                  <a:pt x="1082626" y="593985"/>
                  <a:pt x="1080917" y="594351"/>
                </a:cubicBezTo>
                <a:cubicBezTo>
                  <a:pt x="1084578" y="595328"/>
                  <a:pt x="1090436" y="594595"/>
                  <a:pt x="1092389" y="592399"/>
                </a:cubicBezTo>
                <a:cubicBezTo>
                  <a:pt x="1090803" y="591300"/>
                  <a:pt x="1088789" y="591605"/>
                  <a:pt x="1086745" y="592277"/>
                </a:cubicBezTo>
                <a:close/>
                <a:moveTo>
                  <a:pt x="871734" y="591910"/>
                </a:moveTo>
                <a:cubicBezTo>
                  <a:pt x="868805" y="589958"/>
                  <a:pt x="867096" y="593619"/>
                  <a:pt x="864900" y="594351"/>
                </a:cubicBezTo>
                <a:lnTo>
                  <a:pt x="864900" y="594839"/>
                </a:lnTo>
                <a:lnTo>
                  <a:pt x="864169" y="595570"/>
                </a:lnTo>
                <a:lnTo>
                  <a:pt x="863924" y="596060"/>
                </a:lnTo>
                <a:cubicBezTo>
                  <a:pt x="868073" y="599965"/>
                  <a:pt x="871490" y="596792"/>
                  <a:pt x="871734" y="591910"/>
                </a:cubicBezTo>
                <a:close/>
                <a:moveTo>
                  <a:pt x="975959" y="591422"/>
                </a:moveTo>
                <a:cubicBezTo>
                  <a:pt x="971321" y="591666"/>
                  <a:pt x="964975" y="590202"/>
                  <a:pt x="963023" y="593375"/>
                </a:cubicBezTo>
                <a:cubicBezTo>
                  <a:pt x="968393" y="594595"/>
                  <a:pt x="975715" y="598501"/>
                  <a:pt x="979864" y="596548"/>
                </a:cubicBezTo>
                <a:cubicBezTo>
                  <a:pt x="979377" y="594107"/>
                  <a:pt x="977180" y="593375"/>
                  <a:pt x="975959" y="591422"/>
                </a:cubicBezTo>
                <a:close/>
                <a:moveTo>
                  <a:pt x="949842" y="591422"/>
                </a:moveTo>
                <a:cubicBezTo>
                  <a:pt x="949598" y="592399"/>
                  <a:pt x="947889" y="592155"/>
                  <a:pt x="948377" y="593863"/>
                </a:cubicBezTo>
                <a:cubicBezTo>
                  <a:pt x="948377" y="595328"/>
                  <a:pt x="949842" y="594840"/>
                  <a:pt x="949842" y="596548"/>
                </a:cubicBezTo>
                <a:cubicBezTo>
                  <a:pt x="951795" y="596792"/>
                  <a:pt x="953503" y="596304"/>
                  <a:pt x="953503" y="594351"/>
                </a:cubicBezTo>
                <a:cubicBezTo>
                  <a:pt x="952039" y="593619"/>
                  <a:pt x="951063" y="592399"/>
                  <a:pt x="949842" y="591422"/>
                </a:cubicBezTo>
                <a:close/>
                <a:moveTo>
                  <a:pt x="823405" y="591422"/>
                </a:moveTo>
                <a:cubicBezTo>
                  <a:pt x="821940" y="592399"/>
                  <a:pt x="822673" y="593131"/>
                  <a:pt x="823405" y="594351"/>
                </a:cubicBezTo>
                <a:cubicBezTo>
                  <a:pt x="823893" y="594351"/>
                  <a:pt x="824381" y="594351"/>
                  <a:pt x="824870" y="594351"/>
                </a:cubicBezTo>
                <a:lnTo>
                  <a:pt x="824974" y="594507"/>
                </a:lnTo>
                <a:lnTo>
                  <a:pt x="826068" y="593597"/>
                </a:lnTo>
                <a:lnTo>
                  <a:pt x="825846" y="593375"/>
                </a:lnTo>
                <a:cubicBezTo>
                  <a:pt x="825846" y="591910"/>
                  <a:pt x="825114" y="591178"/>
                  <a:pt x="823405" y="591422"/>
                </a:cubicBezTo>
                <a:close/>
                <a:moveTo>
                  <a:pt x="861801" y="590997"/>
                </a:moveTo>
                <a:lnTo>
                  <a:pt x="861483" y="591421"/>
                </a:lnTo>
                <a:lnTo>
                  <a:pt x="860995" y="591421"/>
                </a:lnTo>
                <a:lnTo>
                  <a:pt x="860037" y="591421"/>
                </a:lnTo>
                <a:lnTo>
                  <a:pt x="862947" y="594107"/>
                </a:lnTo>
                <a:lnTo>
                  <a:pt x="863069" y="594229"/>
                </a:lnTo>
                <a:lnTo>
                  <a:pt x="863924" y="593374"/>
                </a:lnTo>
                <a:lnTo>
                  <a:pt x="864574" y="593536"/>
                </a:lnTo>
                <a:lnTo>
                  <a:pt x="863924" y="592887"/>
                </a:lnTo>
                <a:cubicBezTo>
                  <a:pt x="863924" y="592643"/>
                  <a:pt x="863924" y="592155"/>
                  <a:pt x="863924" y="591422"/>
                </a:cubicBezTo>
                <a:close/>
                <a:moveTo>
                  <a:pt x="778249" y="590690"/>
                </a:moveTo>
                <a:cubicBezTo>
                  <a:pt x="777272" y="590446"/>
                  <a:pt x="776785" y="591178"/>
                  <a:pt x="776052" y="591178"/>
                </a:cubicBezTo>
                <a:lnTo>
                  <a:pt x="775947" y="591073"/>
                </a:lnTo>
                <a:lnTo>
                  <a:pt x="774588" y="592885"/>
                </a:lnTo>
                <a:lnTo>
                  <a:pt x="773537" y="595198"/>
                </a:lnTo>
                <a:lnTo>
                  <a:pt x="775808" y="597280"/>
                </a:lnTo>
                <a:lnTo>
                  <a:pt x="776052" y="598013"/>
                </a:lnTo>
                <a:lnTo>
                  <a:pt x="776144" y="597982"/>
                </a:lnTo>
                <a:lnTo>
                  <a:pt x="777273" y="594594"/>
                </a:lnTo>
                <a:cubicBezTo>
                  <a:pt x="777518" y="593862"/>
                  <a:pt x="777762" y="593129"/>
                  <a:pt x="778006" y="592397"/>
                </a:cubicBezTo>
                <a:lnTo>
                  <a:pt x="778199" y="592300"/>
                </a:lnTo>
                <a:lnTo>
                  <a:pt x="778005" y="591910"/>
                </a:lnTo>
                <a:lnTo>
                  <a:pt x="778249" y="592073"/>
                </a:lnTo>
                <a:lnTo>
                  <a:pt x="778249" y="592275"/>
                </a:lnTo>
                <a:lnTo>
                  <a:pt x="778422" y="592189"/>
                </a:lnTo>
                <a:lnTo>
                  <a:pt x="778249" y="592073"/>
                </a:lnTo>
                <a:close/>
                <a:moveTo>
                  <a:pt x="635185" y="590222"/>
                </a:moveTo>
                <a:lnTo>
                  <a:pt x="634971" y="592153"/>
                </a:lnTo>
                <a:lnTo>
                  <a:pt x="634577" y="592349"/>
                </a:lnTo>
                <a:lnTo>
                  <a:pt x="634726" y="592399"/>
                </a:lnTo>
                <a:cubicBezTo>
                  <a:pt x="635702" y="592643"/>
                  <a:pt x="638875" y="592155"/>
                  <a:pt x="640096" y="590690"/>
                </a:cubicBezTo>
                <a:close/>
                <a:moveTo>
                  <a:pt x="1192953" y="590202"/>
                </a:moveTo>
                <a:cubicBezTo>
                  <a:pt x="1192464" y="589958"/>
                  <a:pt x="1192464" y="590690"/>
                  <a:pt x="1191732" y="590690"/>
                </a:cubicBezTo>
                <a:lnTo>
                  <a:pt x="1194694" y="596189"/>
                </a:lnTo>
                <a:lnTo>
                  <a:pt x="1195150" y="596303"/>
                </a:lnTo>
                <a:cubicBezTo>
                  <a:pt x="1195638" y="597279"/>
                  <a:pt x="1196859" y="598500"/>
                  <a:pt x="1197347" y="599476"/>
                </a:cubicBezTo>
                <a:lnTo>
                  <a:pt x="1199283" y="602057"/>
                </a:lnTo>
                <a:lnTo>
                  <a:pt x="1198415" y="596365"/>
                </a:lnTo>
                <a:cubicBezTo>
                  <a:pt x="1196858" y="593741"/>
                  <a:pt x="1194540" y="591056"/>
                  <a:pt x="1192953" y="590202"/>
                </a:cubicBezTo>
                <a:close/>
                <a:moveTo>
                  <a:pt x="642537" y="589958"/>
                </a:moveTo>
                <a:lnTo>
                  <a:pt x="647808" y="590397"/>
                </a:lnTo>
                <a:lnTo>
                  <a:pt x="648028" y="589958"/>
                </a:lnTo>
                <a:close/>
                <a:moveTo>
                  <a:pt x="649127" y="589714"/>
                </a:moveTo>
                <a:lnTo>
                  <a:pt x="648501" y="589923"/>
                </a:lnTo>
                <a:lnTo>
                  <a:pt x="648640" y="590200"/>
                </a:lnTo>
                <a:lnTo>
                  <a:pt x="648395" y="590608"/>
                </a:lnTo>
                <a:lnTo>
                  <a:pt x="648395" y="590934"/>
                </a:lnTo>
                <a:lnTo>
                  <a:pt x="648883" y="590934"/>
                </a:lnTo>
                <a:cubicBezTo>
                  <a:pt x="653765" y="593863"/>
                  <a:pt x="660599" y="595328"/>
                  <a:pt x="662552" y="601186"/>
                </a:cubicBezTo>
                <a:cubicBezTo>
                  <a:pt x="664749" y="601186"/>
                  <a:pt x="664993" y="604603"/>
                  <a:pt x="666701" y="603383"/>
                </a:cubicBezTo>
                <a:lnTo>
                  <a:pt x="666945" y="604115"/>
                </a:lnTo>
                <a:lnTo>
                  <a:pt x="667190" y="604847"/>
                </a:lnTo>
                <a:lnTo>
                  <a:pt x="667190" y="604928"/>
                </a:lnTo>
                <a:lnTo>
                  <a:pt x="667957" y="605439"/>
                </a:lnTo>
                <a:lnTo>
                  <a:pt x="668166" y="605335"/>
                </a:lnTo>
                <a:lnTo>
                  <a:pt x="669142" y="605579"/>
                </a:lnTo>
                <a:lnTo>
                  <a:pt x="669875" y="604847"/>
                </a:lnTo>
                <a:cubicBezTo>
                  <a:pt x="674024" y="608753"/>
                  <a:pt x="678174" y="612658"/>
                  <a:pt x="681835" y="616807"/>
                </a:cubicBezTo>
                <a:lnTo>
                  <a:pt x="681102" y="617296"/>
                </a:lnTo>
                <a:lnTo>
                  <a:pt x="681229" y="617807"/>
                </a:lnTo>
                <a:lnTo>
                  <a:pt x="682079" y="618514"/>
                </a:lnTo>
                <a:lnTo>
                  <a:pt x="682811" y="619491"/>
                </a:lnTo>
                <a:lnTo>
                  <a:pt x="682811" y="619492"/>
                </a:lnTo>
                <a:lnTo>
                  <a:pt x="683299" y="619004"/>
                </a:lnTo>
                <a:lnTo>
                  <a:pt x="683543" y="618272"/>
                </a:lnTo>
                <a:cubicBezTo>
                  <a:pt x="693551" y="628524"/>
                  <a:pt x="702582" y="639752"/>
                  <a:pt x="712834" y="649759"/>
                </a:cubicBezTo>
                <a:cubicBezTo>
                  <a:pt x="712102" y="649027"/>
                  <a:pt x="710881" y="649027"/>
                  <a:pt x="710149" y="649759"/>
                </a:cubicBezTo>
                <a:cubicBezTo>
                  <a:pt x="710149" y="651224"/>
                  <a:pt x="711613" y="651468"/>
                  <a:pt x="711369" y="652932"/>
                </a:cubicBezTo>
                <a:lnTo>
                  <a:pt x="710637" y="653664"/>
                </a:lnTo>
                <a:lnTo>
                  <a:pt x="710739" y="653971"/>
                </a:lnTo>
                <a:lnTo>
                  <a:pt x="713078" y="654151"/>
                </a:lnTo>
                <a:lnTo>
                  <a:pt x="713170" y="654335"/>
                </a:lnTo>
                <a:lnTo>
                  <a:pt x="713810" y="653909"/>
                </a:lnTo>
                <a:lnTo>
                  <a:pt x="713566" y="652932"/>
                </a:lnTo>
                <a:cubicBezTo>
                  <a:pt x="716617" y="651345"/>
                  <a:pt x="720888" y="651223"/>
                  <a:pt x="724885" y="651162"/>
                </a:cubicBezTo>
                <a:lnTo>
                  <a:pt x="732201" y="650101"/>
                </a:lnTo>
                <a:lnTo>
                  <a:pt x="721622" y="641214"/>
                </a:lnTo>
                <a:lnTo>
                  <a:pt x="718216" y="638660"/>
                </a:lnTo>
                <a:lnTo>
                  <a:pt x="717715" y="639261"/>
                </a:lnTo>
                <a:lnTo>
                  <a:pt x="723574" y="645120"/>
                </a:lnTo>
                <a:cubicBezTo>
                  <a:pt x="724306" y="645608"/>
                  <a:pt x="725038" y="646097"/>
                  <a:pt x="725771" y="646585"/>
                </a:cubicBezTo>
                <a:cubicBezTo>
                  <a:pt x="726015" y="646829"/>
                  <a:pt x="726015" y="647317"/>
                  <a:pt x="725771" y="647561"/>
                </a:cubicBezTo>
                <a:cubicBezTo>
                  <a:pt x="726015" y="648049"/>
                  <a:pt x="725771" y="648049"/>
                  <a:pt x="725526" y="648049"/>
                </a:cubicBezTo>
                <a:cubicBezTo>
                  <a:pt x="725526" y="648049"/>
                  <a:pt x="725282" y="648049"/>
                  <a:pt x="725038" y="647561"/>
                </a:cubicBezTo>
                <a:cubicBezTo>
                  <a:pt x="724550" y="647073"/>
                  <a:pt x="723818" y="646829"/>
                  <a:pt x="723086" y="646341"/>
                </a:cubicBezTo>
                <a:cubicBezTo>
                  <a:pt x="720645" y="644388"/>
                  <a:pt x="717960" y="642435"/>
                  <a:pt x="716251" y="639750"/>
                </a:cubicBezTo>
                <a:lnTo>
                  <a:pt x="716303" y="639645"/>
                </a:lnTo>
                <a:lnTo>
                  <a:pt x="713078" y="637065"/>
                </a:lnTo>
                <a:lnTo>
                  <a:pt x="713078" y="636418"/>
                </a:lnTo>
                <a:lnTo>
                  <a:pt x="708583" y="632706"/>
                </a:lnTo>
                <a:lnTo>
                  <a:pt x="707953" y="632916"/>
                </a:lnTo>
                <a:lnTo>
                  <a:pt x="704869" y="630195"/>
                </a:lnTo>
                <a:lnTo>
                  <a:pt x="704780" y="630231"/>
                </a:lnTo>
                <a:lnTo>
                  <a:pt x="704047" y="629987"/>
                </a:lnTo>
                <a:lnTo>
                  <a:pt x="703897" y="629387"/>
                </a:lnTo>
                <a:lnTo>
                  <a:pt x="666213" y="601428"/>
                </a:lnTo>
                <a:cubicBezTo>
                  <a:pt x="665969" y="601184"/>
                  <a:pt x="665969" y="600696"/>
                  <a:pt x="666213" y="600452"/>
                </a:cubicBezTo>
                <a:cubicBezTo>
                  <a:pt x="666457" y="600208"/>
                  <a:pt x="666945" y="600208"/>
                  <a:pt x="667190" y="600208"/>
                </a:cubicBezTo>
                <a:lnTo>
                  <a:pt x="703903" y="627862"/>
                </a:lnTo>
                <a:lnTo>
                  <a:pt x="704047" y="627790"/>
                </a:lnTo>
                <a:lnTo>
                  <a:pt x="704372" y="627465"/>
                </a:lnTo>
                <a:lnTo>
                  <a:pt x="686717" y="611437"/>
                </a:lnTo>
                <a:lnTo>
                  <a:pt x="671077" y="597898"/>
                </a:lnTo>
                <a:lnTo>
                  <a:pt x="670851" y="598011"/>
                </a:lnTo>
                <a:cubicBezTo>
                  <a:pt x="670607" y="598011"/>
                  <a:pt x="670363" y="598011"/>
                  <a:pt x="670363" y="598011"/>
                </a:cubicBezTo>
                <a:cubicBezTo>
                  <a:pt x="668166" y="596302"/>
                  <a:pt x="665481" y="595326"/>
                  <a:pt x="663040" y="594106"/>
                </a:cubicBezTo>
                <a:lnTo>
                  <a:pt x="662552" y="593618"/>
                </a:lnTo>
                <a:lnTo>
                  <a:pt x="662308" y="593618"/>
                </a:lnTo>
                <a:cubicBezTo>
                  <a:pt x="659624" y="593618"/>
                  <a:pt x="657427" y="592885"/>
                  <a:pt x="655230" y="591909"/>
                </a:cubicBezTo>
                <a:cubicBezTo>
                  <a:pt x="653521" y="591665"/>
                  <a:pt x="652301" y="591177"/>
                  <a:pt x="650836" y="590933"/>
                </a:cubicBezTo>
                <a:lnTo>
                  <a:pt x="650471" y="590446"/>
                </a:lnTo>
                <a:lnTo>
                  <a:pt x="648883" y="590446"/>
                </a:lnTo>
                <a:close/>
                <a:moveTo>
                  <a:pt x="633690" y="589591"/>
                </a:moveTo>
                <a:lnTo>
                  <a:pt x="633506" y="589714"/>
                </a:lnTo>
                <a:lnTo>
                  <a:pt x="633506" y="589898"/>
                </a:lnTo>
                <a:lnTo>
                  <a:pt x="629783" y="591300"/>
                </a:lnTo>
                <a:lnTo>
                  <a:pt x="633630" y="591411"/>
                </a:lnTo>
                <a:lnTo>
                  <a:pt x="633971" y="590047"/>
                </a:lnTo>
                <a:lnTo>
                  <a:pt x="633506" y="590202"/>
                </a:lnTo>
                <a:lnTo>
                  <a:pt x="633506" y="589898"/>
                </a:lnTo>
                <a:lnTo>
                  <a:pt x="633917" y="589743"/>
                </a:lnTo>
                <a:close/>
                <a:moveTo>
                  <a:pt x="664226" y="589573"/>
                </a:moveTo>
                <a:lnTo>
                  <a:pt x="664261" y="589712"/>
                </a:lnTo>
                <a:lnTo>
                  <a:pt x="662526" y="590145"/>
                </a:lnTo>
                <a:lnTo>
                  <a:pt x="662553" y="590200"/>
                </a:lnTo>
                <a:lnTo>
                  <a:pt x="663232" y="591729"/>
                </a:lnTo>
                <a:lnTo>
                  <a:pt x="663773" y="591909"/>
                </a:lnTo>
                <a:cubicBezTo>
                  <a:pt x="666458" y="593129"/>
                  <a:pt x="669386" y="594106"/>
                  <a:pt x="671583" y="596058"/>
                </a:cubicBezTo>
                <a:lnTo>
                  <a:pt x="671593" y="596117"/>
                </a:lnTo>
                <a:lnTo>
                  <a:pt x="671827" y="596059"/>
                </a:lnTo>
                <a:lnTo>
                  <a:pt x="674268" y="596547"/>
                </a:lnTo>
                <a:lnTo>
                  <a:pt x="674268" y="597524"/>
                </a:lnTo>
                <a:lnTo>
                  <a:pt x="673780" y="598012"/>
                </a:lnTo>
                <a:lnTo>
                  <a:pt x="673292" y="597524"/>
                </a:lnTo>
                <a:lnTo>
                  <a:pt x="672561" y="597377"/>
                </a:lnTo>
                <a:lnTo>
                  <a:pt x="687449" y="610460"/>
                </a:lnTo>
                <a:lnTo>
                  <a:pt x="705971" y="627058"/>
                </a:lnTo>
                <a:lnTo>
                  <a:pt x="706732" y="627058"/>
                </a:lnTo>
                <a:lnTo>
                  <a:pt x="706732" y="627977"/>
                </a:lnTo>
                <a:lnTo>
                  <a:pt x="709527" y="630608"/>
                </a:lnTo>
                <a:lnTo>
                  <a:pt x="710149" y="629987"/>
                </a:lnTo>
                <a:cubicBezTo>
                  <a:pt x="712589" y="630719"/>
                  <a:pt x="714298" y="632672"/>
                  <a:pt x="716251" y="634137"/>
                </a:cubicBezTo>
                <a:lnTo>
                  <a:pt x="715525" y="634621"/>
                </a:lnTo>
                <a:lnTo>
                  <a:pt x="716007" y="634380"/>
                </a:lnTo>
                <a:lnTo>
                  <a:pt x="718652" y="636821"/>
                </a:lnTo>
                <a:lnTo>
                  <a:pt x="718692" y="636821"/>
                </a:lnTo>
                <a:cubicBezTo>
                  <a:pt x="720157" y="637553"/>
                  <a:pt x="721377" y="638774"/>
                  <a:pt x="722598" y="639506"/>
                </a:cubicBezTo>
                <a:cubicBezTo>
                  <a:pt x="726991" y="642679"/>
                  <a:pt x="731629" y="646340"/>
                  <a:pt x="735046" y="650002"/>
                </a:cubicBezTo>
                <a:lnTo>
                  <a:pt x="735046" y="650084"/>
                </a:lnTo>
                <a:lnTo>
                  <a:pt x="735290" y="650247"/>
                </a:lnTo>
                <a:lnTo>
                  <a:pt x="736022" y="649515"/>
                </a:lnTo>
                <a:cubicBezTo>
                  <a:pt x="740416" y="651224"/>
                  <a:pt x="744565" y="653664"/>
                  <a:pt x="749691" y="654641"/>
                </a:cubicBezTo>
                <a:lnTo>
                  <a:pt x="749610" y="654884"/>
                </a:lnTo>
                <a:lnTo>
                  <a:pt x="749936" y="654884"/>
                </a:lnTo>
                <a:lnTo>
                  <a:pt x="749936" y="655372"/>
                </a:lnTo>
                <a:lnTo>
                  <a:pt x="749791" y="655488"/>
                </a:lnTo>
                <a:lnTo>
                  <a:pt x="750179" y="655617"/>
                </a:lnTo>
                <a:cubicBezTo>
                  <a:pt x="750179" y="656838"/>
                  <a:pt x="751399" y="656838"/>
                  <a:pt x="751887" y="655617"/>
                </a:cubicBezTo>
                <a:cubicBezTo>
                  <a:pt x="751399" y="655373"/>
                  <a:pt x="750667" y="655129"/>
                  <a:pt x="750179" y="655129"/>
                </a:cubicBezTo>
                <a:lnTo>
                  <a:pt x="750423" y="654397"/>
                </a:lnTo>
                <a:lnTo>
                  <a:pt x="749691" y="654153"/>
                </a:lnTo>
                <a:cubicBezTo>
                  <a:pt x="749935" y="651712"/>
                  <a:pt x="747250" y="651956"/>
                  <a:pt x="745785" y="651224"/>
                </a:cubicBezTo>
                <a:cubicBezTo>
                  <a:pt x="744321" y="647562"/>
                  <a:pt x="740172" y="647074"/>
                  <a:pt x="738951" y="643169"/>
                </a:cubicBezTo>
                <a:lnTo>
                  <a:pt x="723236" y="629630"/>
                </a:lnTo>
                <a:lnTo>
                  <a:pt x="722841" y="629498"/>
                </a:lnTo>
                <a:lnTo>
                  <a:pt x="721865" y="627545"/>
                </a:lnTo>
                <a:lnTo>
                  <a:pt x="722096" y="626967"/>
                </a:lnTo>
                <a:lnTo>
                  <a:pt x="721121" y="626209"/>
                </a:lnTo>
                <a:lnTo>
                  <a:pt x="720889" y="626325"/>
                </a:lnTo>
                <a:cubicBezTo>
                  <a:pt x="720645" y="626325"/>
                  <a:pt x="720401" y="626325"/>
                  <a:pt x="720401" y="626325"/>
                </a:cubicBezTo>
                <a:cubicBezTo>
                  <a:pt x="715519" y="622176"/>
                  <a:pt x="710637" y="618026"/>
                  <a:pt x="706000" y="613633"/>
                </a:cubicBezTo>
                <a:lnTo>
                  <a:pt x="682751" y="594418"/>
                </a:lnTo>
                <a:lnTo>
                  <a:pt x="681394" y="594719"/>
                </a:lnTo>
                <a:lnTo>
                  <a:pt x="690134" y="604114"/>
                </a:lnTo>
                <a:cubicBezTo>
                  <a:pt x="690622" y="604602"/>
                  <a:pt x="691110" y="604846"/>
                  <a:pt x="692087" y="605334"/>
                </a:cubicBezTo>
                <a:cubicBezTo>
                  <a:pt x="695748" y="608996"/>
                  <a:pt x="699653" y="612169"/>
                  <a:pt x="703314" y="615586"/>
                </a:cubicBezTo>
                <a:cubicBezTo>
                  <a:pt x="714787" y="625349"/>
                  <a:pt x="726503" y="635357"/>
                  <a:pt x="736510" y="647561"/>
                </a:cubicBezTo>
                <a:cubicBezTo>
                  <a:pt x="736755" y="647805"/>
                  <a:pt x="736755" y="648294"/>
                  <a:pt x="736510" y="648294"/>
                </a:cubicBezTo>
                <a:lnTo>
                  <a:pt x="736510" y="648538"/>
                </a:lnTo>
                <a:cubicBezTo>
                  <a:pt x="736266" y="648538"/>
                  <a:pt x="736022" y="648294"/>
                  <a:pt x="736022" y="648294"/>
                </a:cubicBezTo>
                <a:cubicBezTo>
                  <a:pt x="725771" y="636333"/>
                  <a:pt x="714054" y="626326"/>
                  <a:pt x="702582" y="616562"/>
                </a:cubicBezTo>
                <a:cubicBezTo>
                  <a:pt x="699165" y="613389"/>
                  <a:pt x="695015" y="609972"/>
                  <a:pt x="691110" y="606311"/>
                </a:cubicBezTo>
                <a:cubicBezTo>
                  <a:pt x="690622" y="605823"/>
                  <a:pt x="690134" y="605334"/>
                  <a:pt x="689646" y="604846"/>
                </a:cubicBezTo>
                <a:lnTo>
                  <a:pt x="680109" y="595082"/>
                </a:lnTo>
                <a:lnTo>
                  <a:pt x="679883" y="595082"/>
                </a:lnTo>
                <a:lnTo>
                  <a:pt x="679395" y="594838"/>
                </a:lnTo>
                <a:lnTo>
                  <a:pt x="678662" y="594594"/>
                </a:lnTo>
                <a:lnTo>
                  <a:pt x="678418" y="594106"/>
                </a:lnTo>
                <a:lnTo>
                  <a:pt x="676465" y="593130"/>
                </a:lnTo>
                <a:lnTo>
                  <a:pt x="676160" y="592978"/>
                </a:lnTo>
                <a:lnTo>
                  <a:pt x="676221" y="593130"/>
                </a:lnTo>
                <a:cubicBezTo>
                  <a:pt x="672804" y="593374"/>
                  <a:pt x="671096" y="591909"/>
                  <a:pt x="669387" y="590933"/>
                </a:cubicBezTo>
                <a:lnTo>
                  <a:pt x="669582" y="590640"/>
                </a:lnTo>
                <a:lnTo>
                  <a:pt x="666945" y="590200"/>
                </a:lnTo>
                <a:close/>
                <a:moveTo>
                  <a:pt x="834145" y="589470"/>
                </a:moveTo>
                <a:lnTo>
                  <a:pt x="833169" y="589749"/>
                </a:lnTo>
                <a:lnTo>
                  <a:pt x="833169" y="590251"/>
                </a:lnTo>
                <a:close/>
                <a:moveTo>
                  <a:pt x="694039" y="589226"/>
                </a:moveTo>
                <a:cubicBezTo>
                  <a:pt x="694039" y="589470"/>
                  <a:pt x="694039" y="589958"/>
                  <a:pt x="694039" y="590202"/>
                </a:cubicBezTo>
                <a:cubicBezTo>
                  <a:pt x="694771" y="590202"/>
                  <a:pt x="694771" y="590446"/>
                  <a:pt x="695260" y="590690"/>
                </a:cubicBezTo>
                <a:cubicBezTo>
                  <a:pt x="695260" y="589958"/>
                  <a:pt x="695260" y="588737"/>
                  <a:pt x="694039" y="589226"/>
                </a:cubicBezTo>
                <a:close/>
                <a:moveTo>
                  <a:pt x="812178" y="588942"/>
                </a:moveTo>
                <a:lnTo>
                  <a:pt x="812178" y="589225"/>
                </a:lnTo>
                <a:lnTo>
                  <a:pt x="811933" y="589225"/>
                </a:lnTo>
                <a:lnTo>
                  <a:pt x="804762" y="595202"/>
                </a:lnTo>
                <a:lnTo>
                  <a:pt x="805465" y="598043"/>
                </a:lnTo>
                <a:cubicBezTo>
                  <a:pt x="806502" y="598867"/>
                  <a:pt x="807906" y="599477"/>
                  <a:pt x="808516" y="600210"/>
                </a:cubicBezTo>
                <a:cubicBezTo>
                  <a:pt x="809980" y="599965"/>
                  <a:pt x="810469" y="597769"/>
                  <a:pt x="812665" y="597769"/>
                </a:cubicBezTo>
                <a:lnTo>
                  <a:pt x="813088" y="598051"/>
                </a:lnTo>
                <a:lnTo>
                  <a:pt x="814573" y="596355"/>
                </a:lnTo>
                <a:lnTo>
                  <a:pt x="814130" y="596060"/>
                </a:lnTo>
                <a:cubicBezTo>
                  <a:pt x="814618" y="594351"/>
                  <a:pt x="816571" y="594351"/>
                  <a:pt x="816815" y="592643"/>
                </a:cubicBezTo>
                <a:cubicBezTo>
                  <a:pt x="815839" y="592032"/>
                  <a:pt x="815229" y="590629"/>
                  <a:pt x="814496" y="589592"/>
                </a:cubicBezTo>
                <a:close/>
                <a:moveTo>
                  <a:pt x="686229" y="588736"/>
                </a:moveTo>
                <a:lnTo>
                  <a:pt x="687205" y="588736"/>
                </a:lnTo>
                <a:lnTo>
                  <a:pt x="687205" y="589712"/>
                </a:lnTo>
                <a:lnTo>
                  <a:pt x="686229" y="589712"/>
                </a:lnTo>
                <a:close/>
                <a:moveTo>
                  <a:pt x="899072" y="588005"/>
                </a:moveTo>
                <a:lnTo>
                  <a:pt x="898340" y="589470"/>
                </a:lnTo>
                <a:cubicBezTo>
                  <a:pt x="898096" y="589470"/>
                  <a:pt x="898096" y="589714"/>
                  <a:pt x="897852" y="589958"/>
                </a:cubicBezTo>
                <a:lnTo>
                  <a:pt x="897119" y="589714"/>
                </a:lnTo>
                <a:lnTo>
                  <a:pt x="897119" y="590446"/>
                </a:lnTo>
                <a:lnTo>
                  <a:pt x="894582" y="590688"/>
                </a:lnTo>
                <a:lnTo>
                  <a:pt x="894190" y="591665"/>
                </a:lnTo>
                <a:lnTo>
                  <a:pt x="892482" y="592153"/>
                </a:lnTo>
                <a:lnTo>
                  <a:pt x="891994" y="592153"/>
                </a:lnTo>
                <a:lnTo>
                  <a:pt x="891750" y="592153"/>
                </a:lnTo>
                <a:lnTo>
                  <a:pt x="891750" y="592399"/>
                </a:lnTo>
                <a:lnTo>
                  <a:pt x="890773" y="592887"/>
                </a:lnTo>
                <a:lnTo>
                  <a:pt x="891261" y="593863"/>
                </a:lnTo>
                <a:cubicBezTo>
                  <a:pt x="891261" y="594595"/>
                  <a:pt x="891017" y="594840"/>
                  <a:pt x="890529" y="594840"/>
                </a:cubicBezTo>
                <a:lnTo>
                  <a:pt x="890285" y="594107"/>
                </a:lnTo>
                <a:lnTo>
                  <a:pt x="889553" y="594595"/>
                </a:lnTo>
                <a:cubicBezTo>
                  <a:pt x="889064" y="594107"/>
                  <a:pt x="889064" y="593375"/>
                  <a:pt x="887844" y="593375"/>
                </a:cubicBezTo>
                <a:cubicBezTo>
                  <a:pt x="887356" y="593863"/>
                  <a:pt x="887356" y="594840"/>
                  <a:pt x="887356" y="595572"/>
                </a:cubicBezTo>
                <a:cubicBezTo>
                  <a:pt x="888332" y="595816"/>
                  <a:pt x="888576" y="595328"/>
                  <a:pt x="889553" y="595084"/>
                </a:cubicBezTo>
                <a:lnTo>
                  <a:pt x="889797" y="595816"/>
                </a:lnTo>
                <a:lnTo>
                  <a:pt x="889951" y="595867"/>
                </a:lnTo>
                <a:lnTo>
                  <a:pt x="890041" y="595326"/>
                </a:lnTo>
                <a:lnTo>
                  <a:pt x="890773" y="595082"/>
                </a:lnTo>
                <a:lnTo>
                  <a:pt x="891506" y="596058"/>
                </a:lnTo>
                <a:lnTo>
                  <a:pt x="891049" y="596667"/>
                </a:lnTo>
                <a:lnTo>
                  <a:pt x="897852" y="604603"/>
                </a:lnTo>
                <a:cubicBezTo>
                  <a:pt x="901024" y="604603"/>
                  <a:pt x="902245" y="601430"/>
                  <a:pt x="905418" y="600698"/>
                </a:cubicBezTo>
                <a:lnTo>
                  <a:pt x="905418" y="601430"/>
                </a:lnTo>
                <a:lnTo>
                  <a:pt x="905906" y="601674"/>
                </a:lnTo>
                <a:cubicBezTo>
                  <a:pt x="907859" y="603383"/>
                  <a:pt x="902001" y="603627"/>
                  <a:pt x="903954" y="605579"/>
                </a:cubicBezTo>
                <a:lnTo>
                  <a:pt x="904198" y="606312"/>
                </a:lnTo>
                <a:lnTo>
                  <a:pt x="904442" y="606800"/>
                </a:lnTo>
                <a:cubicBezTo>
                  <a:pt x="902977" y="607776"/>
                  <a:pt x="899804" y="607044"/>
                  <a:pt x="900537" y="609973"/>
                </a:cubicBezTo>
                <a:cubicBezTo>
                  <a:pt x="901269" y="610705"/>
                  <a:pt x="902489" y="610705"/>
                  <a:pt x="903221" y="609973"/>
                </a:cubicBezTo>
                <a:lnTo>
                  <a:pt x="903465" y="610705"/>
                </a:lnTo>
                <a:lnTo>
                  <a:pt x="903710" y="611438"/>
                </a:lnTo>
                <a:lnTo>
                  <a:pt x="903710" y="612656"/>
                </a:lnTo>
                <a:lnTo>
                  <a:pt x="903710" y="612902"/>
                </a:lnTo>
                <a:lnTo>
                  <a:pt x="903872" y="612817"/>
                </a:lnTo>
                <a:lnTo>
                  <a:pt x="903710" y="612656"/>
                </a:lnTo>
                <a:cubicBezTo>
                  <a:pt x="903465" y="612412"/>
                  <a:pt x="903710" y="611924"/>
                  <a:pt x="904442" y="611680"/>
                </a:cubicBezTo>
                <a:cubicBezTo>
                  <a:pt x="904930" y="611436"/>
                  <a:pt x="905418" y="611192"/>
                  <a:pt x="906395" y="610948"/>
                </a:cubicBezTo>
                <a:cubicBezTo>
                  <a:pt x="907615" y="610215"/>
                  <a:pt x="909079" y="609727"/>
                  <a:pt x="910788" y="608995"/>
                </a:cubicBezTo>
                <a:lnTo>
                  <a:pt x="910945" y="609112"/>
                </a:lnTo>
                <a:lnTo>
                  <a:pt x="913961" y="607532"/>
                </a:lnTo>
                <a:lnTo>
                  <a:pt x="911191" y="608184"/>
                </a:lnTo>
                <a:lnTo>
                  <a:pt x="911032" y="608263"/>
                </a:lnTo>
                <a:lnTo>
                  <a:pt x="910854" y="608263"/>
                </a:lnTo>
                <a:lnTo>
                  <a:pt x="909812" y="608508"/>
                </a:lnTo>
                <a:lnTo>
                  <a:pt x="909731" y="608263"/>
                </a:lnTo>
                <a:lnTo>
                  <a:pt x="906883" y="608263"/>
                </a:lnTo>
                <a:cubicBezTo>
                  <a:pt x="906151" y="608507"/>
                  <a:pt x="905419" y="608507"/>
                  <a:pt x="904930" y="608507"/>
                </a:cubicBezTo>
                <a:cubicBezTo>
                  <a:pt x="904198" y="608507"/>
                  <a:pt x="904198" y="608263"/>
                  <a:pt x="904198" y="608019"/>
                </a:cubicBezTo>
                <a:cubicBezTo>
                  <a:pt x="904198" y="607530"/>
                  <a:pt x="904442" y="607286"/>
                  <a:pt x="904686" y="607286"/>
                </a:cubicBezTo>
                <a:cubicBezTo>
                  <a:pt x="905174" y="607042"/>
                  <a:pt x="905663" y="607042"/>
                  <a:pt x="906639" y="607042"/>
                </a:cubicBezTo>
                <a:lnTo>
                  <a:pt x="909324" y="606908"/>
                </a:lnTo>
                <a:lnTo>
                  <a:pt x="909324" y="606068"/>
                </a:lnTo>
                <a:lnTo>
                  <a:pt x="910056" y="605579"/>
                </a:lnTo>
                <a:lnTo>
                  <a:pt x="909812" y="604603"/>
                </a:lnTo>
                <a:cubicBezTo>
                  <a:pt x="910056" y="604115"/>
                  <a:pt x="911032" y="604359"/>
                  <a:pt x="911520" y="603627"/>
                </a:cubicBezTo>
                <a:lnTo>
                  <a:pt x="908592" y="602093"/>
                </a:lnTo>
                <a:lnTo>
                  <a:pt x="908592" y="602405"/>
                </a:lnTo>
                <a:lnTo>
                  <a:pt x="907616" y="602894"/>
                </a:lnTo>
                <a:lnTo>
                  <a:pt x="906395" y="603382"/>
                </a:lnTo>
                <a:lnTo>
                  <a:pt x="906151" y="603626"/>
                </a:lnTo>
                <a:lnTo>
                  <a:pt x="905419" y="603626"/>
                </a:lnTo>
                <a:lnTo>
                  <a:pt x="905419" y="602894"/>
                </a:lnTo>
                <a:lnTo>
                  <a:pt x="907128" y="601673"/>
                </a:lnTo>
                <a:lnTo>
                  <a:pt x="907577" y="601561"/>
                </a:lnTo>
                <a:lnTo>
                  <a:pt x="906395" y="600942"/>
                </a:lnTo>
                <a:lnTo>
                  <a:pt x="906639" y="600210"/>
                </a:lnTo>
                <a:lnTo>
                  <a:pt x="905906" y="599965"/>
                </a:lnTo>
                <a:cubicBezTo>
                  <a:pt x="905906" y="599721"/>
                  <a:pt x="905906" y="599477"/>
                  <a:pt x="905906" y="598745"/>
                </a:cubicBezTo>
                <a:lnTo>
                  <a:pt x="904737" y="598355"/>
                </a:lnTo>
                <a:lnTo>
                  <a:pt x="904931" y="598744"/>
                </a:lnTo>
                <a:cubicBezTo>
                  <a:pt x="904442" y="598988"/>
                  <a:pt x="904198" y="599232"/>
                  <a:pt x="903954" y="599232"/>
                </a:cubicBezTo>
                <a:cubicBezTo>
                  <a:pt x="901514" y="598744"/>
                  <a:pt x="899561" y="598011"/>
                  <a:pt x="897608" y="597279"/>
                </a:cubicBezTo>
                <a:cubicBezTo>
                  <a:pt x="895655" y="596547"/>
                  <a:pt x="893459" y="595571"/>
                  <a:pt x="891750" y="595082"/>
                </a:cubicBezTo>
                <a:cubicBezTo>
                  <a:pt x="891262" y="595082"/>
                  <a:pt x="891018" y="594350"/>
                  <a:pt x="891018" y="594350"/>
                </a:cubicBezTo>
                <a:cubicBezTo>
                  <a:pt x="891262" y="593862"/>
                  <a:pt x="891750" y="593618"/>
                  <a:pt x="891994" y="593618"/>
                </a:cubicBezTo>
                <a:cubicBezTo>
                  <a:pt x="894191" y="594350"/>
                  <a:pt x="896388" y="594838"/>
                  <a:pt x="898096" y="595815"/>
                </a:cubicBezTo>
                <a:lnTo>
                  <a:pt x="902376" y="597131"/>
                </a:lnTo>
                <a:lnTo>
                  <a:pt x="902489" y="596792"/>
                </a:lnTo>
                <a:lnTo>
                  <a:pt x="902245" y="596060"/>
                </a:lnTo>
                <a:cubicBezTo>
                  <a:pt x="903954" y="593619"/>
                  <a:pt x="899316" y="593375"/>
                  <a:pt x="898340" y="591666"/>
                </a:cubicBezTo>
                <a:lnTo>
                  <a:pt x="898557" y="591015"/>
                </a:lnTo>
                <a:lnTo>
                  <a:pt x="898340" y="590689"/>
                </a:lnTo>
                <a:lnTo>
                  <a:pt x="898340" y="590446"/>
                </a:lnTo>
                <a:lnTo>
                  <a:pt x="898340" y="590201"/>
                </a:lnTo>
                <a:lnTo>
                  <a:pt x="898463" y="590201"/>
                </a:lnTo>
                <a:lnTo>
                  <a:pt x="898828" y="589470"/>
                </a:lnTo>
                <a:lnTo>
                  <a:pt x="899804" y="589958"/>
                </a:lnTo>
                <a:lnTo>
                  <a:pt x="899968" y="589713"/>
                </a:lnTo>
                <a:lnTo>
                  <a:pt x="899805" y="589224"/>
                </a:lnTo>
                <a:lnTo>
                  <a:pt x="900140" y="588218"/>
                </a:lnTo>
                <a:close/>
                <a:moveTo>
                  <a:pt x="883522" y="587974"/>
                </a:moveTo>
                <a:lnTo>
                  <a:pt x="881743" y="588248"/>
                </a:lnTo>
                <a:lnTo>
                  <a:pt x="880917" y="588454"/>
                </a:lnTo>
                <a:lnTo>
                  <a:pt x="880766" y="588982"/>
                </a:lnTo>
                <a:cubicBezTo>
                  <a:pt x="881010" y="589226"/>
                  <a:pt x="881742" y="589470"/>
                  <a:pt x="882230" y="589470"/>
                </a:cubicBezTo>
                <a:lnTo>
                  <a:pt x="882718" y="590202"/>
                </a:lnTo>
                <a:lnTo>
                  <a:pt x="883451" y="589714"/>
                </a:lnTo>
                <a:lnTo>
                  <a:pt x="883712" y="589696"/>
                </a:lnTo>
                <a:lnTo>
                  <a:pt x="884217" y="589191"/>
                </a:lnTo>
                <a:lnTo>
                  <a:pt x="883938" y="589226"/>
                </a:lnTo>
                <a:lnTo>
                  <a:pt x="883694" y="588493"/>
                </a:lnTo>
                <a:close/>
                <a:moveTo>
                  <a:pt x="904516" y="587856"/>
                </a:moveTo>
                <a:lnTo>
                  <a:pt x="904198" y="588492"/>
                </a:lnTo>
                <a:lnTo>
                  <a:pt x="902046" y="589209"/>
                </a:lnTo>
                <a:lnTo>
                  <a:pt x="902490" y="590689"/>
                </a:lnTo>
                <a:lnTo>
                  <a:pt x="902333" y="591004"/>
                </a:lnTo>
                <a:lnTo>
                  <a:pt x="909812" y="597525"/>
                </a:lnTo>
                <a:cubicBezTo>
                  <a:pt x="910056" y="596548"/>
                  <a:pt x="911764" y="597036"/>
                  <a:pt x="911520" y="595328"/>
                </a:cubicBezTo>
                <a:close/>
                <a:moveTo>
                  <a:pt x="1050162" y="587759"/>
                </a:moveTo>
                <a:lnTo>
                  <a:pt x="1049918" y="588492"/>
                </a:lnTo>
                <a:lnTo>
                  <a:pt x="1048697" y="589468"/>
                </a:lnTo>
                <a:lnTo>
                  <a:pt x="1048697" y="590202"/>
                </a:lnTo>
                <a:lnTo>
                  <a:pt x="1048209" y="590690"/>
                </a:lnTo>
                <a:lnTo>
                  <a:pt x="1048209" y="591604"/>
                </a:lnTo>
                <a:lnTo>
                  <a:pt x="1049126" y="592750"/>
                </a:lnTo>
                <a:lnTo>
                  <a:pt x="1049674" y="592887"/>
                </a:lnTo>
                <a:lnTo>
                  <a:pt x="1050162" y="592399"/>
                </a:lnTo>
                <a:cubicBezTo>
                  <a:pt x="1050772" y="592765"/>
                  <a:pt x="1051932" y="593802"/>
                  <a:pt x="1053121" y="594382"/>
                </a:cubicBezTo>
                <a:lnTo>
                  <a:pt x="1054805" y="593973"/>
                </a:lnTo>
                <a:lnTo>
                  <a:pt x="1054067" y="593130"/>
                </a:lnTo>
                <a:cubicBezTo>
                  <a:pt x="1053091" y="591665"/>
                  <a:pt x="1051627" y="590689"/>
                  <a:pt x="1050894" y="588980"/>
                </a:cubicBezTo>
                <a:lnTo>
                  <a:pt x="1050967" y="588762"/>
                </a:lnTo>
                <a:lnTo>
                  <a:pt x="1050162" y="588493"/>
                </a:lnTo>
                <a:close/>
                <a:moveTo>
                  <a:pt x="910300" y="587517"/>
                </a:moveTo>
                <a:cubicBezTo>
                  <a:pt x="910544" y="589714"/>
                  <a:pt x="914205" y="593131"/>
                  <a:pt x="916646" y="594840"/>
                </a:cubicBezTo>
                <a:cubicBezTo>
                  <a:pt x="917623" y="594351"/>
                  <a:pt x="919087" y="594595"/>
                  <a:pt x="918843" y="593131"/>
                </a:cubicBezTo>
                <a:cubicBezTo>
                  <a:pt x="916158" y="591422"/>
                  <a:pt x="914205" y="586541"/>
                  <a:pt x="910300" y="587517"/>
                </a:cubicBezTo>
                <a:close/>
                <a:moveTo>
                  <a:pt x="650836" y="587273"/>
                </a:moveTo>
                <a:cubicBezTo>
                  <a:pt x="650103" y="589226"/>
                  <a:pt x="652789" y="587517"/>
                  <a:pt x="652300" y="588982"/>
                </a:cubicBezTo>
                <a:lnTo>
                  <a:pt x="651662" y="589407"/>
                </a:lnTo>
                <a:lnTo>
                  <a:pt x="655718" y="590688"/>
                </a:lnTo>
                <a:lnTo>
                  <a:pt x="661774" y="591770"/>
                </a:lnTo>
                <a:lnTo>
                  <a:pt x="661576" y="591177"/>
                </a:lnTo>
                <a:lnTo>
                  <a:pt x="660844" y="590200"/>
                </a:lnTo>
                <a:lnTo>
                  <a:pt x="661002" y="590042"/>
                </a:lnTo>
                <a:lnTo>
                  <a:pt x="656092" y="587695"/>
                </a:lnTo>
                <a:lnTo>
                  <a:pt x="655962" y="587760"/>
                </a:lnTo>
                <a:lnTo>
                  <a:pt x="654742" y="587516"/>
                </a:lnTo>
                <a:lnTo>
                  <a:pt x="653277" y="587516"/>
                </a:lnTo>
                <a:lnTo>
                  <a:pt x="653155" y="587273"/>
                </a:lnTo>
                <a:close/>
                <a:moveTo>
                  <a:pt x="844977" y="587212"/>
                </a:moveTo>
                <a:cubicBezTo>
                  <a:pt x="842993" y="588371"/>
                  <a:pt x="841102" y="590568"/>
                  <a:pt x="839759" y="591910"/>
                </a:cubicBezTo>
                <a:cubicBezTo>
                  <a:pt x="840979" y="593131"/>
                  <a:pt x="841711" y="595328"/>
                  <a:pt x="843908" y="595572"/>
                </a:cubicBezTo>
                <a:cubicBezTo>
                  <a:pt x="846105" y="593131"/>
                  <a:pt x="849522" y="591910"/>
                  <a:pt x="850743" y="588737"/>
                </a:cubicBezTo>
                <a:cubicBezTo>
                  <a:pt x="849035" y="585930"/>
                  <a:pt x="846960" y="586052"/>
                  <a:pt x="844977" y="587212"/>
                </a:cubicBezTo>
                <a:close/>
                <a:moveTo>
                  <a:pt x="1043055" y="587157"/>
                </a:moveTo>
                <a:lnTo>
                  <a:pt x="1042715" y="587242"/>
                </a:lnTo>
                <a:lnTo>
                  <a:pt x="1038446" y="589714"/>
                </a:lnTo>
                <a:cubicBezTo>
                  <a:pt x="1038690" y="589958"/>
                  <a:pt x="1039178" y="590202"/>
                  <a:pt x="1039910" y="590202"/>
                </a:cubicBezTo>
                <a:lnTo>
                  <a:pt x="1040077" y="590313"/>
                </a:lnTo>
                <a:lnTo>
                  <a:pt x="1042107" y="589468"/>
                </a:lnTo>
                <a:lnTo>
                  <a:pt x="1043084" y="590200"/>
                </a:lnTo>
                <a:lnTo>
                  <a:pt x="1042596" y="591177"/>
                </a:lnTo>
                <a:lnTo>
                  <a:pt x="1041188" y="591740"/>
                </a:lnTo>
                <a:lnTo>
                  <a:pt x="1040886" y="592643"/>
                </a:lnTo>
                <a:lnTo>
                  <a:pt x="1047095" y="592643"/>
                </a:lnTo>
                <a:lnTo>
                  <a:pt x="1046745" y="592154"/>
                </a:lnTo>
                <a:lnTo>
                  <a:pt x="1046544" y="591349"/>
                </a:lnTo>
                <a:lnTo>
                  <a:pt x="1043083" y="590690"/>
                </a:lnTo>
                <a:lnTo>
                  <a:pt x="1043327" y="589714"/>
                </a:lnTo>
                <a:lnTo>
                  <a:pt x="1042595" y="589226"/>
                </a:lnTo>
                <a:close/>
                <a:moveTo>
                  <a:pt x="963467" y="587049"/>
                </a:moveTo>
                <a:lnTo>
                  <a:pt x="958629" y="589226"/>
                </a:lnTo>
                <a:lnTo>
                  <a:pt x="963896" y="587623"/>
                </a:lnTo>
                <a:close/>
                <a:moveTo>
                  <a:pt x="828368" y="587033"/>
                </a:moveTo>
                <a:lnTo>
                  <a:pt x="828287" y="587516"/>
                </a:lnTo>
                <a:lnTo>
                  <a:pt x="827799" y="587760"/>
                </a:lnTo>
                <a:lnTo>
                  <a:pt x="826822" y="589062"/>
                </a:lnTo>
                <a:lnTo>
                  <a:pt x="826822" y="589714"/>
                </a:lnTo>
                <a:cubicBezTo>
                  <a:pt x="828043" y="590202"/>
                  <a:pt x="828531" y="591178"/>
                  <a:pt x="829507" y="590202"/>
                </a:cubicBezTo>
                <a:lnTo>
                  <a:pt x="829709" y="590806"/>
                </a:lnTo>
                <a:lnTo>
                  <a:pt x="830729" y="589956"/>
                </a:lnTo>
                <a:lnTo>
                  <a:pt x="831949" y="589224"/>
                </a:lnTo>
                <a:lnTo>
                  <a:pt x="832191" y="589224"/>
                </a:lnTo>
                <a:lnTo>
                  <a:pt x="831704" y="588493"/>
                </a:lnTo>
                <a:close/>
                <a:moveTo>
                  <a:pt x="634238" y="587029"/>
                </a:moveTo>
                <a:lnTo>
                  <a:pt x="633953" y="588024"/>
                </a:lnTo>
                <a:lnTo>
                  <a:pt x="633994" y="588004"/>
                </a:lnTo>
                <a:lnTo>
                  <a:pt x="634238" y="588126"/>
                </a:lnTo>
                <a:lnTo>
                  <a:pt x="634238" y="588005"/>
                </a:lnTo>
                <a:cubicBezTo>
                  <a:pt x="634970" y="588005"/>
                  <a:pt x="634970" y="588005"/>
                  <a:pt x="635214" y="588005"/>
                </a:cubicBezTo>
                <a:cubicBezTo>
                  <a:pt x="635214" y="587761"/>
                  <a:pt x="635214" y="587517"/>
                  <a:pt x="635214" y="587029"/>
                </a:cubicBezTo>
                <a:cubicBezTo>
                  <a:pt x="634970" y="587029"/>
                  <a:pt x="634726" y="587029"/>
                  <a:pt x="634238" y="587029"/>
                </a:cubicBezTo>
                <a:close/>
                <a:moveTo>
                  <a:pt x="1112771" y="586905"/>
                </a:moveTo>
                <a:lnTo>
                  <a:pt x="1112769" y="586907"/>
                </a:lnTo>
                <a:lnTo>
                  <a:pt x="1112773" y="586908"/>
                </a:lnTo>
                <a:close/>
                <a:moveTo>
                  <a:pt x="1138705" y="586798"/>
                </a:moveTo>
                <a:lnTo>
                  <a:pt x="1130955" y="588493"/>
                </a:lnTo>
                <a:cubicBezTo>
                  <a:pt x="1132663" y="591178"/>
                  <a:pt x="1136080" y="592887"/>
                  <a:pt x="1137057" y="595816"/>
                </a:cubicBezTo>
                <a:lnTo>
                  <a:pt x="1143986" y="594199"/>
                </a:lnTo>
                <a:lnTo>
                  <a:pt x="1141450" y="590689"/>
                </a:lnTo>
                <a:close/>
                <a:moveTo>
                  <a:pt x="1061878" y="586785"/>
                </a:moveTo>
                <a:cubicBezTo>
                  <a:pt x="1058217" y="587029"/>
                  <a:pt x="1054311" y="586541"/>
                  <a:pt x="1052602" y="588493"/>
                </a:cubicBezTo>
                <a:lnTo>
                  <a:pt x="1051870" y="588249"/>
                </a:lnTo>
                <a:lnTo>
                  <a:pt x="1051797" y="588468"/>
                </a:lnTo>
                <a:lnTo>
                  <a:pt x="1051870" y="588492"/>
                </a:lnTo>
                <a:cubicBezTo>
                  <a:pt x="1052603" y="589713"/>
                  <a:pt x="1053824" y="590933"/>
                  <a:pt x="1054800" y="592154"/>
                </a:cubicBezTo>
                <a:lnTo>
                  <a:pt x="1056131" y="593651"/>
                </a:lnTo>
                <a:lnTo>
                  <a:pt x="1056264" y="593619"/>
                </a:lnTo>
                <a:lnTo>
                  <a:pt x="1056752" y="593863"/>
                </a:lnTo>
                <a:lnTo>
                  <a:pt x="1057240" y="593619"/>
                </a:lnTo>
                <a:cubicBezTo>
                  <a:pt x="1059925" y="595572"/>
                  <a:pt x="1068468" y="598013"/>
                  <a:pt x="1070421" y="594107"/>
                </a:cubicBezTo>
                <a:cubicBezTo>
                  <a:pt x="1066271" y="593131"/>
                  <a:pt x="1065539" y="588737"/>
                  <a:pt x="1061878" y="586785"/>
                </a:cubicBezTo>
                <a:close/>
                <a:moveTo>
                  <a:pt x="1049369" y="586785"/>
                </a:moveTo>
                <a:lnTo>
                  <a:pt x="1049308" y="587027"/>
                </a:lnTo>
                <a:lnTo>
                  <a:pt x="1050162" y="587027"/>
                </a:lnTo>
                <a:lnTo>
                  <a:pt x="1050162" y="586785"/>
                </a:lnTo>
                <a:close/>
                <a:moveTo>
                  <a:pt x="894922" y="586785"/>
                </a:moveTo>
                <a:cubicBezTo>
                  <a:pt x="893458" y="586297"/>
                  <a:pt x="890773" y="585808"/>
                  <a:pt x="890529" y="587761"/>
                </a:cubicBezTo>
                <a:lnTo>
                  <a:pt x="890041" y="587517"/>
                </a:lnTo>
                <a:lnTo>
                  <a:pt x="889797" y="588249"/>
                </a:lnTo>
                <a:cubicBezTo>
                  <a:pt x="888333" y="587639"/>
                  <a:pt x="887295" y="588310"/>
                  <a:pt x="886410" y="588920"/>
                </a:cubicBezTo>
                <a:lnTo>
                  <a:pt x="885152" y="589076"/>
                </a:lnTo>
                <a:lnTo>
                  <a:pt x="885892" y="589224"/>
                </a:lnTo>
                <a:lnTo>
                  <a:pt x="885547" y="589569"/>
                </a:lnTo>
                <a:lnTo>
                  <a:pt x="890529" y="589226"/>
                </a:lnTo>
                <a:lnTo>
                  <a:pt x="890948" y="589435"/>
                </a:lnTo>
                <a:lnTo>
                  <a:pt x="890773" y="588736"/>
                </a:lnTo>
                <a:lnTo>
                  <a:pt x="891017" y="587760"/>
                </a:lnTo>
                <a:lnTo>
                  <a:pt x="891750" y="588004"/>
                </a:lnTo>
                <a:lnTo>
                  <a:pt x="892086" y="589013"/>
                </a:lnTo>
                <a:close/>
                <a:moveTo>
                  <a:pt x="784293" y="586697"/>
                </a:moveTo>
                <a:lnTo>
                  <a:pt x="783131" y="587029"/>
                </a:lnTo>
                <a:cubicBezTo>
                  <a:pt x="786060" y="589226"/>
                  <a:pt x="788745" y="593863"/>
                  <a:pt x="793627" y="592643"/>
                </a:cubicBezTo>
                <a:lnTo>
                  <a:pt x="792928" y="591770"/>
                </a:lnTo>
                <a:lnTo>
                  <a:pt x="792650" y="591909"/>
                </a:lnTo>
                <a:cubicBezTo>
                  <a:pt x="790697" y="591177"/>
                  <a:pt x="788989" y="589956"/>
                  <a:pt x="787769" y="588980"/>
                </a:cubicBezTo>
                <a:cubicBezTo>
                  <a:pt x="786792" y="588248"/>
                  <a:pt x="785572" y="587516"/>
                  <a:pt x="784351" y="586783"/>
                </a:cubicBezTo>
                <a:close/>
                <a:moveTo>
                  <a:pt x="980109" y="586541"/>
                </a:moveTo>
                <a:cubicBezTo>
                  <a:pt x="980597" y="590690"/>
                  <a:pt x="990117" y="591666"/>
                  <a:pt x="990848" y="588005"/>
                </a:cubicBezTo>
                <a:cubicBezTo>
                  <a:pt x="986455" y="587517"/>
                  <a:pt x="984991" y="587029"/>
                  <a:pt x="980109" y="586541"/>
                </a:cubicBezTo>
                <a:close/>
                <a:moveTo>
                  <a:pt x="942031" y="586541"/>
                </a:moveTo>
                <a:cubicBezTo>
                  <a:pt x="942275" y="588737"/>
                  <a:pt x="943740" y="589958"/>
                  <a:pt x="945449" y="590690"/>
                </a:cubicBezTo>
                <a:cubicBezTo>
                  <a:pt x="946425" y="589714"/>
                  <a:pt x="948866" y="589958"/>
                  <a:pt x="949354" y="588005"/>
                </a:cubicBezTo>
                <a:cubicBezTo>
                  <a:pt x="946913" y="587517"/>
                  <a:pt x="944716" y="586785"/>
                  <a:pt x="942031" y="586541"/>
                </a:cubicBezTo>
                <a:close/>
                <a:moveTo>
                  <a:pt x="1104486" y="586334"/>
                </a:moveTo>
                <a:lnTo>
                  <a:pt x="1104349" y="586539"/>
                </a:lnTo>
                <a:lnTo>
                  <a:pt x="1097298" y="588727"/>
                </a:lnTo>
                <a:lnTo>
                  <a:pt x="1098766" y="590782"/>
                </a:lnTo>
                <a:cubicBezTo>
                  <a:pt x="1100993" y="590507"/>
                  <a:pt x="1103983" y="589470"/>
                  <a:pt x="1105326" y="588982"/>
                </a:cubicBezTo>
                <a:cubicBezTo>
                  <a:pt x="1105326" y="588249"/>
                  <a:pt x="1105326" y="587761"/>
                  <a:pt x="1105326" y="586785"/>
                </a:cubicBezTo>
                <a:lnTo>
                  <a:pt x="1106003" y="587011"/>
                </a:lnTo>
                <a:lnTo>
                  <a:pt x="1105893" y="586736"/>
                </a:lnTo>
                <a:close/>
                <a:moveTo>
                  <a:pt x="934465" y="585808"/>
                </a:moveTo>
                <a:cubicBezTo>
                  <a:pt x="932268" y="589958"/>
                  <a:pt x="926410" y="590202"/>
                  <a:pt x="924457" y="594351"/>
                </a:cubicBezTo>
                <a:cubicBezTo>
                  <a:pt x="926410" y="596792"/>
                  <a:pt x="927630" y="599477"/>
                  <a:pt x="930559" y="600454"/>
                </a:cubicBezTo>
                <a:cubicBezTo>
                  <a:pt x="934709" y="598013"/>
                  <a:pt x="939102" y="595328"/>
                  <a:pt x="942519" y="592399"/>
                </a:cubicBezTo>
                <a:cubicBezTo>
                  <a:pt x="940079" y="590690"/>
                  <a:pt x="939346" y="587273"/>
                  <a:pt x="935929" y="585808"/>
                </a:cubicBezTo>
                <a:cubicBezTo>
                  <a:pt x="935441" y="585808"/>
                  <a:pt x="935197" y="585808"/>
                  <a:pt x="934465" y="585808"/>
                </a:cubicBezTo>
                <a:close/>
                <a:moveTo>
                  <a:pt x="690622" y="585808"/>
                </a:moveTo>
                <a:cubicBezTo>
                  <a:pt x="690622" y="585808"/>
                  <a:pt x="690622" y="586297"/>
                  <a:pt x="690622" y="586541"/>
                </a:cubicBezTo>
                <a:cubicBezTo>
                  <a:pt x="690866" y="586541"/>
                  <a:pt x="691110" y="586541"/>
                  <a:pt x="691598" y="586541"/>
                </a:cubicBezTo>
                <a:cubicBezTo>
                  <a:pt x="691598" y="586297"/>
                  <a:pt x="691598" y="586052"/>
                  <a:pt x="691598" y="585808"/>
                </a:cubicBezTo>
                <a:cubicBezTo>
                  <a:pt x="691110" y="585808"/>
                  <a:pt x="690866" y="585808"/>
                  <a:pt x="690622" y="585808"/>
                </a:cubicBezTo>
                <a:close/>
                <a:moveTo>
                  <a:pt x="1140474" y="585564"/>
                </a:moveTo>
                <a:cubicBezTo>
                  <a:pt x="1140474" y="585808"/>
                  <a:pt x="1140474" y="586052"/>
                  <a:pt x="1140474" y="586297"/>
                </a:cubicBezTo>
                <a:lnTo>
                  <a:pt x="1140292" y="586251"/>
                </a:lnTo>
                <a:lnTo>
                  <a:pt x="1142671" y="589713"/>
                </a:lnTo>
                <a:cubicBezTo>
                  <a:pt x="1143891" y="591177"/>
                  <a:pt x="1144868" y="592642"/>
                  <a:pt x="1145844" y="594350"/>
                </a:cubicBezTo>
                <a:lnTo>
                  <a:pt x="1145844" y="594351"/>
                </a:lnTo>
                <a:lnTo>
                  <a:pt x="1146088" y="594351"/>
                </a:lnTo>
                <a:cubicBezTo>
                  <a:pt x="1146576" y="594840"/>
                  <a:pt x="1147308" y="594840"/>
                  <a:pt x="1148285" y="594840"/>
                </a:cubicBezTo>
                <a:cubicBezTo>
                  <a:pt x="1146820" y="590690"/>
                  <a:pt x="1144623" y="584832"/>
                  <a:pt x="1140474" y="585564"/>
                </a:cubicBezTo>
                <a:close/>
                <a:moveTo>
                  <a:pt x="1113846" y="585545"/>
                </a:moveTo>
                <a:lnTo>
                  <a:pt x="1113347" y="586244"/>
                </a:lnTo>
                <a:lnTo>
                  <a:pt x="1113381" y="586295"/>
                </a:lnTo>
                <a:lnTo>
                  <a:pt x="1113381" y="586295"/>
                </a:lnTo>
                <a:lnTo>
                  <a:pt x="1113382" y="586296"/>
                </a:lnTo>
                <a:lnTo>
                  <a:pt x="1114293" y="585775"/>
                </a:lnTo>
                <a:lnTo>
                  <a:pt x="1113869" y="585563"/>
                </a:lnTo>
                <a:close/>
                <a:moveTo>
                  <a:pt x="762345" y="585451"/>
                </a:moveTo>
                <a:lnTo>
                  <a:pt x="755305" y="594838"/>
                </a:lnTo>
                <a:cubicBezTo>
                  <a:pt x="752620" y="598499"/>
                  <a:pt x="749935" y="602160"/>
                  <a:pt x="747494" y="606066"/>
                </a:cubicBezTo>
                <a:lnTo>
                  <a:pt x="747369" y="606108"/>
                </a:lnTo>
                <a:lnTo>
                  <a:pt x="747982" y="606312"/>
                </a:lnTo>
                <a:cubicBezTo>
                  <a:pt x="751643" y="611193"/>
                  <a:pt x="756281" y="615343"/>
                  <a:pt x="759942" y="619981"/>
                </a:cubicBezTo>
                <a:lnTo>
                  <a:pt x="759797" y="620077"/>
                </a:lnTo>
                <a:lnTo>
                  <a:pt x="761456" y="621736"/>
                </a:lnTo>
                <a:lnTo>
                  <a:pt x="761651" y="621445"/>
                </a:lnTo>
                <a:cubicBezTo>
                  <a:pt x="763115" y="622543"/>
                  <a:pt x="764336" y="624496"/>
                  <a:pt x="765709" y="626113"/>
                </a:cubicBezTo>
                <a:lnTo>
                  <a:pt x="770341" y="628586"/>
                </a:lnTo>
                <a:lnTo>
                  <a:pt x="772391" y="626081"/>
                </a:lnTo>
                <a:cubicBezTo>
                  <a:pt x="772635" y="625837"/>
                  <a:pt x="772635" y="625837"/>
                  <a:pt x="772879" y="625593"/>
                </a:cubicBezTo>
                <a:lnTo>
                  <a:pt x="773029" y="625555"/>
                </a:lnTo>
                <a:lnTo>
                  <a:pt x="773855" y="622666"/>
                </a:lnTo>
                <a:cubicBezTo>
                  <a:pt x="769218" y="619492"/>
                  <a:pt x="766533" y="614366"/>
                  <a:pt x="763848" y="608997"/>
                </a:cubicBezTo>
                <a:cubicBezTo>
                  <a:pt x="759942" y="608020"/>
                  <a:pt x="757746" y="605091"/>
                  <a:pt x="757014" y="601186"/>
                </a:cubicBezTo>
                <a:cubicBezTo>
                  <a:pt x="759088" y="600575"/>
                  <a:pt x="760492" y="601552"/>
                  <a:pt x="761895" y="602681"/>
                </a:cubicBezTo>
                <a:lnTo>
                  <a:pt x="766567" y="604987"/>
                </a:lnTo>
                <a:lnTo>
                  <a:pt x="769873" y="597962"/>
                </a:lnTo>
                <a:lnTo>
                  <a:pt x="769218" y="597525"/>
                </a:lnTo>
                <a:cubicBezTo>
                  <a:pt x="769950" y="596548"/>
                  <a:pt x="769950" y="594840"/>
                  <a:pt x="771415" y="594351"/>
                </a:cubicBezTo>
                <a:lnTo>
                  <a:pt x="771846" y="594998"/>
                </a:lnTo>
                <a:lnTo>
                  <a:pt x="773612" y="591909"/>
                </a:lnTo>
                <a:lnTo>
                  <a:pt x="774701" y="590600"/>
                </a:lnTo>
                <a:lnTo>
                  <a:pt x="774344" y="590690"/>
                </a:lnTo>
                <a:cubicBezTo>
                  <a:pt x="774344" y="590446"/>
                  <a:pt x="774344" y="589958"/>
                  <a:pt x="774344" y="589714"/>
                </a:cubicBezTo>
                <a:cubicBezTo>
                  <a:pt x="770438" y="588493"/>
                  <a:pt x="766533" y="585076"/>
                  <a:pt x="762383" y="585564"/>
                </a:cubicBezTo>
                <a:close/>
                <a:moveTo>
                  <a:pt x="1046918" y="585419"/>
                </a:moveTo>
                <a:lnTo>
                  <a:pt x="1046744" y="585564"/>
                </a:lnTo>
                <a:lnTo>
                  <a:pt x="1045663" y="585564"/>
                </a:lnTo>
                <a:lnTo>
                  <a:pt x="1045036" y="586003"/>
                </a:lnTo>
                <a:lnTo>
                  <a:pt x="1045036" y="587029"/>
                </a:lnTo>
                <a:cubicBezTo>
                  <a:pt x="1045280" y="587517"/>
                  <a:pt x="1046256" y="587517"/>
                  <a:pt x="1046989" y="587517"/>
                </a:cubicBezTo>
                <a:lnTo>
                  <a:pt x="1046989" y="588003"/>
                </a:lnTo>
                <a:lnTo>
                  <a:pt x="1047477" y="587515"/>
                </a:lnTo>
                <a:lnTo>
                  <a:pt x="1048105" y="587306"/>
                </a:lnTo>
                <a:lnTo>
                  <a:pt x="1047966" y="587271"/>
                </a:lnTo>
                <a:lnTo>
                  <a:pt x="1047477" y="586539"/>
                </a:lnTo>
                <a:close/>
                <a:moveTo>
                  <a:pt x="1067004" y="585320"/>
                </a:moveTo>
                <a:lnTo>
                  <a:pt x="1075669" y="593984"/>
                </a:lnTo>
                <a:lnTo>
                  <a:pt x="1075932" y="593896"/>
                </a:lnTo>
                <a:lnTo>
                  <a:pt x="1076279" y="593375"/>
                </a:lnTo>
                <a:lnTo>
                  <a:pt x="1076357" y="593390"/>
                </a:lnTo>
                <a:lnTo>
                  <a:pt x="1073106" y="588981"/>
                </a:lnTo>
                <a:lnTo>
                  <a:pt x="1070621" y="586043"/>
                </a:lnTo>
                <a:close/>
                <a:moveTo>
                  <a:pt x="1109344" y="585277"/>
                </a:moveTo>
                <a:lnTo>
                  <a:pt x="1108987" y="585563"/>
                </a:lnTo>
                <a:lnTo>
                  <a:pt x="1107781" y="585735"/>
                </a:lnTo>
                <a:lnTo>
                  <a:pt x="1107034" y="586295"/>
                </a:lnTo>
                <a:lnTo>
                  <a:pt x="1106668" y="586173"/>
                </a:lnTo>
                <a:lnTo>
                  <a:pt x="1106790" y="586295"/>
                </a:lnTo>
                <a:lnTo>
                  <a:pt x="1107158" y="586785"/>
                </a:lnTo>
                <a:lnTo>
                  <a:pt x="1112192" y="586785"/>
                </a:lnTo>
                <a:close/>
                <a:moveTo>
                  <a:pt x="1222243" y="584832"/>
                </a:moveTo>
                <a:cubicBezTo>
                  <a:pt x="1220046" y="585076"/>
                  <a:pt x="1219070" y="585808"/>
                  <a:pt x="1216873" y="585808"/>
                </a:cubicBezTo>
                <a:cubicBezTo>
                  <a:pt x="1219070" y="592643"/>
                  <a:pt x="1220779" y="598501"/>
                  <a:pt x="1222243" y="606556"/>
                </a:cubicBezTo>
                <a:cubicBezTo>
                  <a:pt x="1224440" y="606068"/>
                  <a:pt x="1227369" y="606556"/>
                  <a:pt x="1227857" y="604847"/>
                </a:cubicBezTo>
                <a:cubicBezTo>
                  <a:pt x="1225660" y="600210"/>
                  <a:pt x="1222731" y="592399"/>
                  <a:pt x="1222243" y="584832"/>
                </a:cubicBezTo>
                <a:close/>
                <a:moveTo>
                  <a:pt x="906639" y="584588"/>
                </a:moveTo>
                <a:cubicBezTo>
                  <a:pt x="906639" y="584832"/>
                  <a:pt x="906639" y="585076"/>
                  <a:pt x="906639" y="585564"/>
                </a:cubicBezTo>
                <a:cubicBezTo>
                  <a:pt x="907127" y="585564"/>
                  <a:pt x="907615" y="585564"/>
                  <a:pt x="908347" y="585564"/>
                </a:cubicBezTo>
                <a:cubicBezTo>
                  <a:pt x="908347" y="585076"/>
                  <a:pt x="908347" y="584832"/>
                  <a:pt x="908347" y="584588"/>
                </a:cubicBezTo>
                <a:cubicBezTo>
                  <a:pt x="907615" y="584588"/>
                  <a:pt x="907371" y="584588"/>
                  <a:pt x="906639" y="584588"/>
                </a:cubicBezTo>
                <a:close/>
                <a:moveTo>
                  <a:pt x="1006470" y="584527"/>
                </a:moveTo>
                <a:cubicBezTo>
                  <a:pt x="1004762" y="583795"/>
                  <a:pt x="1002931" y="584100"/>
                  <a:pt x="1002077" y="586541"/>
                </a:cubicBezTo>
                <a:cubicBezTo>
                  <a:pt x="1004518" y="587517"/>
                  <a:pt x="1006714" y="588982"/>
                  <a:pt x="1010131" y="588737"/>
                </a:cubicBezTo>
                <a:cubicBezTo>
                  <a:pt x="1009765" y="587028"/>
                  <a:pt x="1008179" y="585259"/>
                  <a:pt x="1006470" y="584527"/>
                </a:cubicBezTo>
                <a:close/>
                <a:moveTo>
                  <a:pt x="819237" y="584513"/>
                </a:moveTo>
                <a:lnTo>
                  <a:pt x="819012" y="584588"/>
                </a:lnTo>
                <a:cubicBezTo>
                  <a:pt x="818523" y="584588"/>
                  <a:pt x="818035" y="584588"/>
                  <a:pt x="817791" y="584588"/>
                </a:cubicBezTo>
                <a:cubicBezTo>
                  <a:pt x="815838" y="587029"/>
                  <a:pt x="819500" y="590934"/>
                  <a:pt x="821940" y="589226"/>
                </a:cubicBezTo>
                <a:lnTo>
                  <a:pt x="821940" y="588166"/>
                </a:lnTo>
                <a:lnTo>
                  <a:pt x="821697" y="588004"/>
                </a:lnTo>
                <a:lnTo>
                  <a:pt x="820721" y="587419"/>
                </a:lnTo>
                <a:lnTo>
                  <a:pt x="820721" y="587516"/>
                </a:lnTo>
                <a:lnTo>
                  <a:pt x="819500" y="587028"/>
                </a:lnTo>
                <a:lnTo>
                  <a:pt x="819834" y="586828"/>
                </a:lnTo>
                <a:lnTo>
                  <a:pt x="819744" y="586783"/>
                </a:lnTo>
                <a:lnTo>
                  <a:pt x="819012" y="585074"/>
                </a:lnTo>
                <a:close/>
                <a:moveTo>
                  <a:pt x="863191" y="584100"/>
                </a:moveTo>
                <a:cubicBezTo>
                  <a:pt x="861971" y="586052"/>
                  <a:pt x="858798" y="586785"/>
                  <a:pt x="857577" y="588737"/>
                </a:cubicBezTo>
                <a:cubicBezTo>
                  <a:pt x="857821" y="589470"/>
                  <a:pt x="858309" y="589714"/>
                  <a:pt x="859286" y="589714"/>
                </a:cubicBezTo>
                <a:lnTo>
                  <a:pt x="859243" y="589887"/>
                </a:lnTo>
                <a:lnTo>
                  <a:pt x="860995" y="589712"/>
                </a:lnTo>
                <a:lnTo>
                  <a:pt x="861483" y="589712"/>
                </a:lnTo>
                <a:lnTo>
                  <a:pt x="861493" y="589722"/>
                </a:lnTo>
                <a:lnTo>
                  <a:pt x="865296" y="589836"/>
                </a:lnTo>
                <a:cubicBezTo>
                  <a:pt x="866730" y="590141"/>
                  <a:pt x="868195" y="590324"/>
                  <a:pt x="869537" y="589226"/>
                </a:cubicBezTo>
                <a:cubicBezTo>
                  <a:pt x="868317" y="587273"/>
                  <a:pt x="865632" y="586541"/>
                  <a:pt x="864900" y="584100"/>
                </a:cubicBezTo>
                <a:cubicBezTo>
                  <a:pt x="864412" y="584100"/>
                  <a:pt x="863924" y="584100"/>
                  <a:pt x="863191" y="584100"/>
                </a:cubicBezTo>
                <a:close/>
                <a:moveTo>
                  <a:pt x="1110715" y="583943"/>
                </a:moveTo>
                <a:lnTo>
                  <a:pt x="1110349" y="584584"/>
                </a:lnTo>
                <a:lnTo>
                  <a:pt x="1112646" y="585468"/>
                </a:lnTo>
                <a:lnTo>
                  <a:pt x="1113028" y="584933"/>
                </a:lnTo>
                <a:lnTo>
                  <a:pt x="1112892" y="584831"/>
                </a:lnTo>
                <a:cubicBezTo>
                  <a:pt x="1112892" y="584343"/>
                  <a:pt x="1112160" y="584099"/>
                  <a:pt x="1111183" y="584099"/>
                </a:cubicBezTo>
                <a:close/>
                <a:moveTo>
                  <a:pt x="996219" y="583856"/>
                </a:moveTo>
                <a:lnTo>
                  <a:pt x="997363" y="584509"/>
                </a:lnTo>
                <a:lnTo>
                  <a:pt x="996709" y="583856"/>
                </a:lnTo>
                <a:close/>
                <a:moveTo>
                  <a:pt x="931291" y="583856"/>
                </a:moveTo>
                <a:cubicBezTo>
                  <a:pt x="926410" y="584832"/>
                  <a:pt x="921772" y="585564"/>
                  <a:pt x="916646" y="585808"/>
                </a:cubicBezTo>
                <a:cubicBezTo>
                  <a:pt x="917623" y="588493"/>
                  <a:pt x="919575" y="589958"/>
                  <a:pt x="921772" y="591178"/>
                </a:cubicBezTo>
                <a:cubicBezTo>
                  <a:pt x="924701" y="588493"/>
                  <a:pt x="930559" y="588493"/>
                  <a:pt x="931291" y="583856"/>
                </a:cubicBezTo>
                <a:close/>
                <a:moveTo>
                  <a:pt x="965159" y="583398"/>
                </a:moveTo>
                <a:cubicBezTo>
                  <a:pt x="963999" y="583062"/>
                  <a:pt x="962901" y="582879"/>
                  <a:pt x="962535" y="584100"/>
                </a:cubicBezTo>
                <a:lnTo>
                  <a:pt x="964072" y="585807"/>
                </a:lnTo>
                <a:lnTo>
                  <a:pt x="964243" y="585807"/>
                </a:lnTo>
                <a:lnTo>
                  <a:pt x="964458" y="586236"/>
                </a:lnTo>
                <a:lnTo>
                  <a:pt x="964732" y="586541"/>
                </a:lnTo>
                <a:lnTo>
                  <a:pt x="964593" y="586506"/>
                </a:lnTo>
                <a:lnTo>
                  <a:pt x="964975" y="587270"/>
                </a:lnTo>
                <a:lnTo>
                  <a:pt x="964975" y="587029"/>
                </a:lnTo>
                <a:cubicBezTo>
                  <a:pt x="965952" y="586052"/>
                  <a:pt x="969857" y="585564"/>
                  <a:pt x="968149" y="583612"/>
                </a:cubicBezTo>
                <a:cubicBezTo>
                  <a:pt x="967539" y="584222"/>
                  <a:pt x="966318" y="583734"/>
                  <a:pt x="965159" y="583398"/>
                </a:cubicBezTo>
                <a:close/>
                <a:moveTo>
                  <a:pt x="694800" y="583254"/>
                </a:moveTo>
                <a:lnTo>
                  <a:pt x="693567" y="583606"/>
                </a:lnTo>
                <a:lnTo>
                  <a:pt x="705511" y="594595"/>
                </a:lnTo>
                <a:lnTo>
                  <a:pt x="705592" y="594838"/>
                </a:lnTo>
                <a:lnTo>
                  <a:pt x="706528" y="594136"/>
                </a:lnTo>
                <a:lnTo>
                  <a:pt x="696480" y="583855"/>
                </a:lnTo>
                <a:lnTo>
                  <a:pt x="696418" y="583732"/>
                </a:lnTo>
                <a:lnTo>
                  <a:pt x="694772" y="583366"/>
                </a:lnTo>
                <a:close/>
                <a:moveTo>
                  <a:pt x="885083" y="582758"/>
                </a:moveTo>
                <a:lnTo>
                  <a:pt x="882230" y="583854"/>
                </a:lnTo>
                <a:cubicBezTo>
                  <a:pt x="882230" y="584098"/>
                  <a:pt x="881987" y="584098"/>
                  <a:pt x="881498" y="584098"/>
                </a:cubicBezTo>
                <a:lnTo>
                  <a:pt x="881220" y="583820"/>
                </a:lnTo>
                <a:lnTo>
                  <a:pt x="878569" y="585808"/>
                </a:lnTo>
                <a:cubicBezTo>
                  <a:pt x="879301" y="585808"/>
                  <a:pt x="880033" y="585808"/>
                  <a:pt x="880766" y="585808"/>
                </a:cubicBezTo>
                <a:lnTo>
                  <a:pt x="880521" y="586785"/>
                </a:lnTo>
                <a:lnTo>
                  <a:pt x="880886" y="587028"/>
                </a:lnTo>
                <a:lnTo>
                  <a:pt x="881987" y="587028"/>
                </a:lnTo>
                <a:lnTo>
                  <a:pt x="883912" y="586707"/>
                </a:lnTo>
                <a:lnTo>
                  <a:pt x="883694" y="586052"/>
                </a:lnTo>
                <a:lnTo>
                  <a:pt x="883451" y="585320"/>
                </a:lnTo>
                <a:cubicBezTo>
                  <a:pt x="884671" y="584588"/>
                  <a:pt x="887112" y="585076"/>
                  <a:pt x="888576" y="584588"/>
                </a:cubicBezTo>
                <a:close/>
                <a:moveTo>
                  <a:pt x="992801" y="582635"/>
                </a:moveTo>
                <a:cubicBezTo>
                  <a:pt x="992801" y="582635"/>
                  <a:pt x="992801" y="583123"/>
                  <a:pt x="992801" y="583612"/>
                </a:cubicBezTo>
                <a:cubicBezTo>
                  <a:pt x="993045" y="583612"/>
                  <a:pt x="993289" y="583612"/>
                  <a:pt x="993778" y="583612"/>
                </a:cubicBezTo>
                <a:cubicBezTo>
                  <a:pt x="993778" y="583123"/>
                  <a:pt x="993778" y="582879"/>
                  <a:pt x="993778" y="582635"/>
                </a:cubicBezTo>
                <a:cubicBezTo>
                  <a:pt x="993289" y="582635"/>
                  <a:pt x="993045" y="582635"/>
                  <a:pt x="992801" y="582635"/>
                </a:cubicBezTo>
                <a:close/>
                <a:moveTo>
                  <a:pt x="1238767" y="582391"/>
                </a:moveTo>
                <a:lnTo>
                  <a:pt x="1235424" y="583854"/>
                </a:lnTo>
                <a:lnTo>
                  <a:pt x="1233959" y="583226"/>
                </a:lnTo>
                <a:lnTo>
                  <a:pt x="1233959" y="583612"/>
                </a:lnTo>
                <a:lnTo>
                  <a:pt x="1234203" y="583612"/>
                </a:lnTo>
                <a:cubicBezTo>
                  <a:pt x="1232739" y="584100"/>
                  <a:pt x="1233227" y="583612"/>
                  <a:pt x="1231030" y="584100"/>
                </a:cubicBezTo>
                <a:cubicBezTo>
                  <a:pt x="1233715" y="592887"/>
                  <a:pt x="1234935" y="602894"/>
                  <a:pt x="1239085" y="610705"/>
                </a:cubicBezTo>
                <a:cubicBezTo>
                  <a:pt x="1241282" y="611438"/>
                  <a:pt x="1240793" y="608997"/>
                  <a:pt x="1242990" y="609729"/>
                </a:cubicBezTo>
                <a:cubicBezTo>
                  <a:pt x="1244211" y="609729"/>
                  <a:pt x="1243479" y="611438"/>
                  <a:pt x="1245187" y="610705"/>
                </a:cubicBezTo>
                <a:cubicBezTo>
                  <a:pt x="1246408" y="613634"/>
                  <a:pt x="1247872" y="616319"/>
                  <a:pt x="1249581" y="618516"/>
                </a:cubicBezTo>
                <a:cubicBezTo>
                  <a:pt x="1250313" y="620225"/>
                  <a:pt x="1249092" y="623886"/>
                  <a:pt x="1251777" y="623642"/>
                </a:cubicBezTo>
                <a:cubicBezTo>
                  <a:pt x="1250801" y="619004"/>
                  <a:pt x="1251289" y="615831"/>
                  <a:pt x="1248605" y="612902"/>
                </a:cubicBezTo>
                <a:cubicBezTo>
                  <a:pt x="1250313" y="609973"/>
                  <a:pt x="1246408" y="606800"/>
                  <a:pt x="1246408" y="603871"/>
                </a:cubicBezTo>
                <a:cubicBezTo>
                  <a:pt x="1246408" y="603627"/>
                  <a:pt x="1247384" y="601918"/>
                  <a:pt x="1247384" y="601674"/>
                </a:cubicBezTo>
                <a:cubicBezTo>
                  <a:pt x="1247384" y="601430"/>
                  <a:pt x="1245675" y="599965"/>
                  <a:pt x="1245187" y="599233"/>
                </a:cubicBezTo>
                <a:cubicBezTo>
                  <a:pt x="1244211" y="596548"/>
                  <a:pt x="1244211" y="592399"/>
                  <a:pt x="1241282" y="590690"/>
                </a:cubicBezTo>
                <a:cubicBezTo>
                  <a:pt x="1241770" y="590202"/>
                  <a:pt x="1241770" y="588737"/>
                  <a:pt x="1241770" y="587517"/>
                </a:cubicBezTo>
                <a:cubicBezTo>
                  <a:pt x="1240305" y="586297"/>
                  <a:pt x="1239085" y="583856"/>
                  <a:pt x="1239085" y="582391"/>
                </a:cubicBezTo>
                <a:close/>
                <a:moveTo>
                  <a:pt x="843420" y="582391"/>
                </a:moveTo>
                <a:cubicBezTo>
                  <a:pt x="842688" y="584588"/>
                  <a:pt x="840491" y="585564"/>
                  <a:pt x="838294" y="586541"/>
                </a:cubicBezTo>
                <a:lnTo>
                  <a:pt x="838021" y="586358"/>
                </a:lnTo>
                <a:lnTo>
                  <a:pt x="838051" y="586540"/>
                </a:lnTo>
                <a:lnTo>
                  <a:pt x="837563" y="587272"/>
                </a:lnTo>
                <a:lnTo>
                  <a:pt x="837423" y="587272"/>
                </a:lnTo>
                <a:lnTo>
                  <a:pt x="837074" y="588493"/>
                </a:lnTo>
                <a:cubicBezTo>
                  <a:pt x="838294" y="588493"/>
                  <a:pt x="838050" y="587761"/>
                  <a:pt x="839271" y="588493"/>
                </a:cubicBezTo>
                <a:cubicBezTo>
                  <a:pt x="840247" y="586785"/>
                  <a:pt x="846105" y="584100"/>
                  <a:pt x="843420" y="582391"/>
                </a:cubicBezTo>
                <a:close/>
                <a:moveTo>
                  <a:pt x="1084090" y="581903"/>
                </a:moveTo>
                <a:cubicBezTo>
                  <a:pt x="1080672" y="583123"/>
                  <a:pt x="1076035" y="582391"/>
                  <a:pt x="1072618" y="584100"/>
                </a:cubicBezTo>
                <a:lnTo>
                  <a:pt x="1072161" y="585697"/>
                </a:lnTo>
                <a:lnTo>
                  <a:pt x="1074083" y="588004"/>
                </a:lnTo>
                <a:lnTo>
                  <a:pt x="1077715" y="592544"/>
                </a:lnTo>
                <a:lnTo>
                  <a:pt x="1077744" y="592399"/>
                </a:lnTo>
                <a:cubicBezTo>
                  <a:pt x="1081893" y="591178"/>
                  <a:pt x="1086531" y="590446"/>
                  <a:pt x="1089460" y="588005"/>
                </a:cubicBezTo>
                <a:cubicBezTo>
                  <a:pt x="1087019" y="586785"/>
                  <a:pt x="1086043" y="583856"/>
                  <a:pt x="1084090" y="581903"/>
                </a:cubicBezTo>
                <a:close/>
                <a:moveTo>
                  <a:pt x="898340" y="581903"/>
                </a:moveTo>
                <a:cubicBezTo>
                  <a:pt x="898340" y="582391"/>
                  <a:pt x="898584" y="582635"/>
                  <a:pt x="898828" y="582879"/>
                </a:cubicBezTo>
                <a:lnTo>
                  <a:pt x="898584" y="583612"/>
                </a:lnTo>
                <a:lnTo>
                  <a:pt x="899316" y="584344"/>
                </a:lnTo>
                <a:cubicBezTo>
                  <a:pt x="899560" y="585808"/>
                  <a:pt x="896387" y="583856"/>
                  <a:pt x="897119" y="585808"/>
                </a:cubicBezTo>
                <a:cubicBezTo>
                  <a:pt x="897363" y="587029"/>
                  <a:pt x="900048" y="585808"/>
                  <a:pt x="900293" y="586785"/>
                </a:cubicBezTo>
                <a:lnTo>
                  <a:pt x="900048" y="587517"/>
                </a:lnTo>
                <a:lnTo>
                  <a:pt x="900212" y="588005"/>
                </a:lnTo>
                <a:lnTo>
                  <a:pt x="900293" y="587760"/>
                </a:lnTo>
                <a:lnTo>
                  <a:pt x="901188" y="588058"/>
                </a:lnTo>
                <a:lnTo>
                  <a:pt x="901513" y="587515"/>
                </a:lnTo>
                <a:lnTo>
                  <a:pt x="902041" y="587398"/>
                </a:lnTo>
                <a:lnTo>
                  <a:pt x="902245" y="586785"/>
                </a:lnTo>
                <a:lnTo>
                  <a:pt x="901513" y="586052"/>
                </a:lnTo>
                <a:cubicBezTo>
                  <a:pt x="901757" y="585808"/>
                  <a:pt x="902001" y="585320"/>
                  <a:pt x="902001" y="584832"/>
                </a:cubicBezTo>
                <a:lnTo>
                  <a:pt x="901587" y="584757"/>
                </a:lnTo>
                <a:lnTo>
                  <a:pt x="901269" y="585075"/>
                </a:lnTo>
                <a:lnTo>
                  <a:pt x="900293" y="585075"/>
                </a:lnTo>
                <a:lnTo>
                  <a:pt x="900048" y="585075"/>
                </a:lnTo>
                <a:lnTo>
                  <a:pt x="899316" y="584586"/>
                </a:lnTo>
                <a:lnTo>
                  <a:pt x="899476" y="584373"/>
                </a:lnTo>
                <a:lnTo>
                  <a:pt x="899316" y="584344"/>
                </a:lnTo>
                <a:lnTo>
                  <a:pt x="899560" y="583612"/>
                </a:lnTo>
                <a:lnTo>
                  <a:pt x="899316" y="582879"/>
                </a:lnTo>
                <a:cubicBezTo>
                  <a:pt x="899316" y="582391"/>
                  <a:pt x="899316" y="582147"/>
                  <a:pt x="899316" y="581903"/>
                </a:cubicBezTo>
                <a:cubicBezTo>
                  <a:pt x="899072" y="581903"/>
                  <a:pt x="898828" y="581903"/>
                  <a:pt x="898340" y="581903"/>
                </a:cubicBezTo>
                <a:close/>
                <a:moveTo>
                  <a:pt x="1153410" y="581415"/>
                </a:moveTo>
                <a:cubicBezTo>
                  <a:pt x="1151458" y="580927"/>
                  <a:pt x="1151214" y="582147"/>
                  <a:pt x="1149505" y="581903"/>
                </a:cubicBezTo>
                <a:cubicBezTo>
                  <a:pt x="1151458" y="585808"/>
                  <a:pt x="1154631" y="588493"/>
                  <a:pt x="1157804" y="590934"/>
                </a:cubicBezTo>
                <a:cubicBezTo>
                  <a:pt x="1158536" y="587761"/>
                  <a:pt x="1154143" y="585076"/>
                  <a:pt x="1153410" y="581415"/>
                </a:cubicBezTo>
                <a:close/>
                <a:moveTo>
                  <a:pt x="1054678" y="581354"/>
                </a:moveTo>
                <a:cubicBezTo>
                  <a:pt x="1052908" y="581476"/>
                  <a:pt x="1050894" y="582513"/>
                  <a:pt x="1048941" y="583612"/>
                </a:cubicBezTo>
                <a:cubicBezTo>
                  <a:pt x="1048941" y="583856"/>
                  <a:pt x="1048941" y="584100"/>
                  <a:pt x="1048941" y="584588"/>
                </a:cubicBezTo>
                <a:lnTo>
                  <a:pt x="1048209" y="584344"/>
                </a:lnTo>
                <a:lnTo>
                  <a:pt x="1048064" y="584465"/>
                </a:lnTo>
                <a:lnTo>
                  <a:pt x="1048942" y="585563"/>
                </a:lnTo>
                <a:lnTo>
                  <a:pt x="1049152" y="585982"/>
                </a:lnTo>
                <a:lnTo>
                  <a:pt x="1049430" y="586052"/>
                </a:lnTo>
                <a:lnTo>
                  <a:pt x="1049918" y="585320"/>
                </a:lnTo>
                <a:cubicBezTo>
                  <a:pt x="1052847" y="585808"/>
                  <a:pt x="1055532" y="584344"/>
                  <a:pt x="1058949" y="584588"/>
                </a:cubicBezTo>
                <a:cubicBezTo>
                  <a:pt x="1057973" y="582025"/>
                  <a:pt x="1056447" y="581232"/>
                  <a:pt x="1054678" y="581354"/>
                </a:cubicBezTo>
                <a:close/>
                <a:moveTo>
                  <a:pt x="636923" y="581171"/>
                </a:moveTo>
                <a:cubicBezTo>
                  <a:pt x="636190" y="582879"/>
                  <a:pt x="633750" y="582391"/>
                  <a:pt x="633506" y="584588"/>
                </a:cubicBezTo>
                <a:cubicBezTo>
                  <a:pt x="633994" y="585076"/>
                  <a:pt x="635702" y="585076"/>
                  <a:pt x="636923" y="585076"/>
                </a:cubicBezTo>
                <a:cubicBezTo>
                  <a:pt x="637655" y="583612"/>
                  <a:pt x="639608" y="581903"/>
                  <a:pt x="636923" y="581171"/>
                </a:cubicBezTo>
                <a:close/>
                <a:moveTo>
                  <a:pt x="769692" y="580884"/>
                </a:moveTo>
                <a:lnTo>
                  <a:pt x="769219" y="582146"/>
                </a:lnTo>
                <a:lnTo>
                  <a:pt x="768566" y="583666"/>
                </a:lnTo>
                <a:lnTo>
                  <a:pt x="768729" y="583612"/>
                </a:lnTo>
                <a:cubicBezTo>
                  <a:pt x="770682" y="586541"/>
                  <a:pt x="774100" y="585808"/>
                  <a:pt x="776541" y="587029"/>
                </a:cubicBezTo>
                <a:cubicBezTo>
                  <a:pt x="775320" y="584100"/>
                  <a:pt x="771903" y="582879"/>
                  <a:pt x="769706" y="580927"/>
                </a:cubicBezTo>
                <a:close/>
                <a:moveTo>
                  <a:pt x="903465" y="580438"/>
                </a:moveTo>
                <a:cubicBezTo>
                  <a:pt x="902977" y="584588"/>
                  <a:pt x="908836" y="582147"/>
                  <a:pt x="909812" y="582147"/>
                </a:cubicBezTo>
                <a:lnTo>
                  <a:pt x="910173" y="582237"/>
                </a:lnTo>
                <a:lnTo>
                  <a:pt x="909215" y="581086"/>
                </a:lnTo>
                <a:lnTo>
                  <a:pt x="909324" y="581415"/>
                </a:lnTo>
                <a:cubicBezTo>
                  <a:pt x="907127" y="582879"/>
                  <a:pt x="907127" y="579462"/>
                  <a:pt x="903465" y="580438"/>
                </a:cubicBezTo>
                <a:close/>
                <a:moveTo>
                  <a:pt x="1160001" y="580194"/>
                </a:moveTo>
                <a:cubicBezTo>
                  <a:pt x="1162686" y="581903"/>
                  <a:pt x="1163174" y="585076"/>
                  <a:pt x="1165615" y="585808"/>
                </a:cubicBezTo>
                <a:cubicBezTo>
                  <a:pt x="1165371" y="583612"/>
                  <a:pt x="1161953" y="578242"/>
                  <a:pt x="1160001" y="580194"/>
                </a:cubicBezTo>
                <a:close/>
                <a:moveTo>
                  <a:pt x="1015397" y="579843"/>
                </a:moveTo>
                <a:lnTo>
                  <a:pt x="1008911" y="582391"/>
                </a:lnTo>
                <a:cubicBezTo>
                  <a:pt x="1008667" y="583367"/>
                  <a:pt x="1015013" y="587517"/>
                  <a:pt x="1014525" y="589714"/>
                </a:cubicBezTo>
                <a:cubicBezTo>
                  <a:pt x="1018919" y="590202"/>
                  <a:pt x="1021115" y="590690"/>
                  <a:pt x="1025509" y="590690"/>
                </a:cubicBezTo>
                <a:lnTo>
                  <a:pt x="1025509" y="590188"/>
                </a:lnTo>
                <a:lnTo>
                  <a:pt x="1020628" y="585075"/>
                </a:lnTo>
                <a:close/>
                <a:moveTo>
                  <a:pt x="1093365" y="579706"/>
                </a:moveTo>
                <a:lnTo>
                  <a:pt x="1093609" y="580438"/>
                </a:lnTo>
                <a:cubicBezTo>
                  <a:pt x="1091901" y="580683"/>
                  <a:pt x="1090680" y="579462"/>
                  <a:pt x="1089460" y="580438"/>
                </a:cubicBezTo>
                <a:cubicBezTo>
                  <a:pt x="1091412" y="582879"/>
                  <a:pt x="1091412" y="587273"/>
                  <a:pt x="1096294" y="586541"/>
                </a:cubicBezTo>
                <a:lnTo>
                  <a:pt x="1096050" y="587517"/>
                </a:lnTo>
                <a:lnTo>
                  <a:pt x="1096233" y="587639"/>
                </a:lnTo>
                <a:lnTo>
                  <a:pt x="1096294" y="587516"/>
                </a:lnTo>
                <a:lnTo>
                  <a:pt x="1096782" y="587272"/>
                </a:lnTo>
                <a:lnTo>
                  <a:pt x="1103861" y="585384"/>
                </a:lnTo>
                <a:lnTo>
                  <a:pt x="1103861" y="585319"/>
                </a:lnTo>
                <a:lnTo>
                  <a:pt x="1101664" y="583122"/>
                </a:lnTo>
                <a:lnTo>
                  <a:pt x="1101664" y="582634"/>
                </a:lnTo>
                <a:lnTo>
                  <a:pt x="1100688" y="582634"/>
                </a:lnTo>
                <a:cubicBezTo>
                  <a:pt x="1098247" y="582634"/>
                  <a:pt x="1095562" y="581658"/>
                  <a:pt x="1093609" y="580437"/>
                </a:cubicBezTo>
                <a:lnTo>
                  <a:pt x="1093366" y="579706"/>
                </a:lnTo>
                <a:close/>
                <a:moveTo>
                  <a:pt x="1062366" y="579706"/>
                </a:moveTo>
                <a:cubicBezTo>
                  <a:pt x="1062366" y="582147"/>
                  <a:pt x="1063831" y="583123"/>
                  <a:pt x="1066271" y="582879"/>
                </a:cubicBezTo>
                <a:lnTo>
                  <a:pt x="1066271" y="582021"/>
                </a:lnTo>
                <a:lnTo>
                  <a:pt x="1065728" y="580662"/>
                </a:lnTo>
                <a:lnTo>
                  <a:pt x="1064319" y="580193"/>
                </a:lnTo>
                <a:lnTo>
                  <a:pt x="1063589" y="579706"/>
                </a:lnTo>
                <a:close/>
                <a:moveTo>
                  <a:pt x="1039317" y="579495"/>
                </a:moveTo>
                <a:lnTo>
                  <a:pt x="1037957" y="579949"/>
                </a:lnTo>
                <a:lnTo>
                  <a:pt x="1037226" y="580158"/>
                </a:lnTo>
                <a:lnTo>
                  <a:pt x="1037226" y="581169"/>
                </a:lnTo>
                <a:cubicBezTo>
                  <a:pt x="1037470" y="581902"/>
                  <a:pt x="1038202" y="582390"/>
                  <a:pt x="1038934" y="583122"/>
                </a:cubicBezTo>
                <a:cubicBezTo>
                  <a:pt x="1039423" y="583366"/>
                  <a:pt x="1039911" y="583610"/>
                  <a:pt x="1040155" y="584098"/>
                </a:cubicBezTo>
                <a:lnTo>
                  <a:pt x="1040155" y="584099"/>
                </a:lnTo>
                <a:lnTo>
                  <a:pt x="1040398" y="583856"/>
                </a:lnTo>
                <a:lnTo>
                  <a:pt x="1040642" y="583123"/>
                </a:lnTo>
                <a:cubicBezTo>
                  <a:pt x="1041375" y="583367"/>
                  <a:pt x="1041863" y="583856"/>
                  <a:pt x="1042839" y="584100"/>
                </a:cubicBezTo>
                <a:lnTo>
                  <a:pt x="1043027" y="584412"/>
                </a:lnTo>
                <a:lnTo>
                  <a:pt x="1044239" y="583420"/>
                </a:lnTo>
                <a:lnTo>
                  <a:pt x="1043815" y="583367"/>
                </a:lnTo>
                <a:lnTo>
                  <a:pt x="1043815" y="582877"/>
                </a:lnTo>
                <a:lnTo>
                  <a:pt x="1043083" y="582146"/>
                </a:lnTo>
                <a:lnTo>
                  <a:pt x="1042351" y="580681"/>
                </a:lnTo>
                <a:lnTo>
                  <a:pt x="1039422" y="579705"/>
                </a:lnTo>
                <a:close/>
                <a:moveTo>
                  <a:pt x="811946" y="579358"/>
                </a:moveTo>
                <a:lnTo>
                  <a:pt x="811445" y="580193"/>
                </a:lnTo>
                <a:lnTo>
                  <a:pt x="811384" y="580316"/>
                </a:lnTo>
                <a:lnTo>
                  <a:pt x="811933" y="579950"/>
                </a:lnTo>
                <a:cubicBezTo>
                  <a:pt x="811933" y="580683"/>
                  <a:pt x="811933" y="580927"/>
                  <a:pt x="811933" y="581659"/>
                </a:cubicBezTo>
                <a:cubicBezTo>
                  <a:pt x="814862" y="580683"/>
                  <a:pt x="813154" y="584100"/>
                  <a:pt x="815106" y="583856"/>
                </a:cubicBezTo>
                <a:cubicBezTo>
                  <a:pt x="815350" y="581171"/>
                  <a:pt x="813154" y="580927"/>
                  <a:pt x="811933" y="579462"/>
                </a:cubicBezTo>
                <a:lnTo>
                  <a:pt x="811961" y="579380"/>
                </a:lnTo>
                <a:close/>
                <a:moveTo>
                  <a:pt x="1100096" y="579251"/>
                </a:moveTo>
                <a:lnTo>
                  <a:pt x="1099955" y="579462"/>
                </a:lnTo>
                <a:lnTo>
                  <a:pt x="1095077" y="579462"/>
                </a:lnTo>
                <a:lnTo>
                  <a:pt x="1100933" y="580926"/>
                </a:lnTo>
                <a:lnTo>
                  <a:pt x="1100932" y="580925"/>
                </a:lnTo>
                <a:close/>
                <a:moveTo>
                  <a:pt x="869783" y="579217"/>
                </a:moveTo>
                <a:lnTo>
                  <a:pt x="869782" y="579218"/>
                </a:lnTo>
                <a:cubicBezTo>
                  <a:pt x="869537" y="580438"/>
                  <a:pt x="867585" y="580194"/>
                  <a:pt x="866852" y="580683"/>
                </a:cubicBezTo>
                <a:cubicBezTo>
                  <a:pt x="867829" y="583367"/>
                  <a:pt x="870514" y="587273"/>
                  <a:pt x="873687" y="586052"/>
                </a:cubicBezTo>
                <a:cubicBezTo>
                  <a:pt x="873565" y="584832"/>
                  <a:pt x="872345" y="583978"/>
                  <a:pt x="871368" y="583062"/>
                </a:cubicBezTo>
                <a:lnTo>
                  <a:pt x="870764" y="580686"/>
                </a:lnTo>
                <a:lnTo>
                  <a:pt x="870758" y="580681"/>
                </a:lnTo>
                <a:close/>
                <a:moveTo>
                  <a:pt x="1030196" y="578996"/>
                </a:moveTo>
                <a:lnTo>
                  <a:pt x="1029158" y="579127"/>
                </a:lnTo>
                <a:lnTo>
                  <a:pt x="1035029" y="587029"/>
                </a:lnTo>
                <a:cubicBezTo>
                  <a:pt x="1036981" y="587029"/>
                  <a:pt x="1037957" y="586052"/>
                  <a:pt x="1039666" y="585320"/>
                </a:cubicBezTo>
                <a:lnTo>
                  <a:pt x="1039666" y="585074"/>
                </a:lnTo>
                <a:lnTo>
                  <a:pt x="1039178" y="584831"/>
                </a:lnTo>
                <a:cubicBezTo>
                  <a:pt x="1038934" y="584587"/>
                  <a:pt x="1038446" y="584342"/>
                  <a:pt x="1038202" y="584098"/>
                </a:cubicBezTo>
                <a:lnTo>
                  <a:pt x="1035855" y="581517"/>
                </a:lnTo>
                <a:lnTo>
                  <a:pt x="1035761" y="581658"/>
                </a:lnTo>
                <a:close/>
                <a:moveTo>
                  <a:pt x="721937" y="578988"/>
                </a:moveTo>
                <a:lnTo>
                  <a:pt x="721133" y="580194"/>
                </a:lnTo>
                <a:lnTo>
                  <a:pt x="722435" y="580194"/>
                </a:lnTo>
                <a:lnTo>
                  <a:pt x="722109" y="579217"/>
                </a:lnTo>
                <a:close/>
                <a:moveTo>
                  <a:pt x="856113" y="578852"/>
                </a:moveTo>
                <a:cubicBezTo>
                  <a:pt x="853977" y="579767"/>
                  <a:pt x="851963" y="581903"/>
                  <a:pt x="851231" y="584100"/>
                </a:cubicBezTo>
                <a:cubicBezTo>
                  <a:pt x="852451" y="584588"/>
                  <a:pt x="853184" y="586541"/>
                  <a:pt x="854648" y="586541"/>
                </a:cubicBezTo>
                <a:cubicBezTo>
                  <a:pt x="857333" y="585076"/>
                  <a:pt x="859774" y="583123"/>
                  <a:pt x="861727" y="580927"/>
                </a:cubicBezTo>
                <a:cubicBezTo>
                  <a:pt x="860507" y="578242"/>
                  <a:pt x="858249" y="577937"/>
                  <a:pt x="856113" y="578852"/>
                </a:cubicBezTo>
                <a:close/>
                <a:moveTo>
                  <a:pt x="767592" y="578492"/>
                </a:moveTo>
                <a:lnTo>
                  <a:pt x="766045" y="580925"/>
                </a:lnTo>
                <a:lnTo>
                  <a:pt x="765342" y="582329"/>
                </a:lnTo>
                <a:lnTo>
                  <a:pt x="765801" y="582635"/>
                </a:lnTo>
                <a:cubicBezTo>
                  <a:pt x="765801" y="583123"/>
                  <a:pt x="766289" y="583123"/>
                  <a:pt x="766289" y="583612"/>
                </a:cubicBezTo>
                <a:cubicBezTo>
                  <a:pt x="767021" y="583612"/>
                  <a:pt x="767021" y="583123"/>
                  <a:pt x="767753" y="583123"/>
                </a:cubicBezTo>
                <a:lnTo>
                  <a:pt x="767753" y="583123"/>
                </a:lnTo>
                <a:lnTo>
                  <a:pt x="768486" y="581658"/>
                </a:lnTo>
                <a:lnTo>
                  <a:pt x="769056" y="580329"/>
                </a:lnTo>
                <a:lnTo>
                  <a:pt x="768729" y="580438"/>
                </a:lnTo>
                <a:cubicBezTo>
                  <a:pt x="768729" y="579706"/>
                  <a:pt x="768485" y="579218"/>
                  <a:pt x="767753" y="578974"/>
                </a:cubicBezTo>
                <a:close/>
                <a:moveTo>
                  <a:pt x="839759" y="578486"/>
                </a:moveTo>
                <a:cubicBezTo>
                  <a:pt x="839026" y="581903"/>
                  <a:pt x="831948" y="581171"/>
                  <a:pt x="833901" y="585808"/>
                </a:cubicBezTo>
                <a:lnTo>
                  <a:pt x="836098" y="585808"/>
                </a:lnTo>
                <a:lnTo>
                  <a:pt x="836098" y="585807"/>
                </a:lnTo>
                <a:lnTo>
                  <a:pt x="836418" y="585594"/>
                </a:lnTo>
                <a:lnTo>
                  <a:pt x="836342" y="585564"/>
                </a:lnTo>
                <a:cubicBezTo>
                  <a:pt x="838050" y="582879"/>
                  <a:pt x="841467" y="582391"/>
                  <a:pt x="842688" y="578974"/>
                </a:cubicBezTo>
                <a:cubicBezTo>
                  <a:pt x="841711" y="578974"/>
                  <a:pt x="840979" y="578242"/>
                  <a:pt x="839759" y="578486"/>
                </a:cubicBezTo>
                <a:close/>
                <a:moveTo>
                  <a:pt x="1104838" y="578483"/>
                </a:moveTo>
                <a:lnTo>
                  <a:pt x="1104837" y="578486"/>
                </a:lnTo>
                <a:lnTo>
                  <a:pt x="1104349" y="578974"/>
                </a:lnTo>
                <a:lnTo>
                  <a:pt x="1101910" y="578974"/>
                </a:lnTo>
                <a:lnTo>
                  <a:pt x="1102397" y="580193"/>
                </a:lnTo>
                <a:lnTo>
                  <a:pt x="1102746" y="581413"/>
                </a:lnTo>
                <a:lnTo>
                  <a:pt x="1102885" y="581413"/>
                </a:lnTo>
                <a:lnTo>
                  <a:pt x="1104925" y="583610"/>
                </a:lnTo>
                <a:lnTo>
                  <a:pt x="1107034" y="583610"/>
                </a:lnTo>
                <a:lnTo>
                  <a:pt x="1107034" y="583830"/>
                </a:lnTo>
                <a:lnTo>
                  <a:pt x="1108631" y="583670"/>
                </a:lnTo>
                <a:lnTo>
                  <a:pt x="1109394" y="582603"/>
                </a:lnTo>
                <a:lnTo>
                  <a:pt x="1107279" y="580681"/>
                </a:lnTo>
                <a:cubicBezTo>
                  <a:pt x="1106547" y="579949"/>
                  <a:pt x="1105570" y="579705"/>
                  <a:pt x="1104838" y="578973"/>
                </a:cubicBezTo>
                <a:close/>
                <a:moveTo>
                  <a:pt x="982550" y="578242"/>
                </a:moveTo>
                <a:cubicBezTo>
                  <a:pt x="982061" y="579706"/>
                  <a:pt x="979621" y="579950"/>
                  <a:pt x="978644" y="581171"/>
                </a:cubicBezTo>
                <a:cubicBezTo>
                  <a:pt x="981085" y="581903"/>
                  <a:pt x="983282" y="582879"/>
                  <a:pt x="986455" y="582879"/>
                </a:cubicBezTo>
                <a:cubicBezTo>
                  <a:pt x="986943" y="581171"/>
                  <a:pt x="984258" y="578974"/>
                  <a:pt x="982550" y="578242"/>
                </a:cubicBezTo>
                <a:close/>
                <a:moveTo>
                  <a:pt x="810224" y="578242"/>
                </a:moveTo>
                <a:lnTo>
                  <a:pt x="811284" y="579512"/>
                </a:lnTo>
                <a:lnTo>
                  <a:pt x="811689" y="578973"/>
                </a:lnTo>
                <a:lnTo>
                  <a:pt x="811609" y="578919"/>
                </a:lnTo>
                <a:lnTo>
                  <a:pt x="811445" y="578974"/>
                </a:lnTo>
                <a:lnTo>
                  <a:pt x="811445" y="578810"/>
                </a:lnTo>
                <a:lnTo>
                  <a:pt x="810592" y="578242"/>
                </a:lnTo>
                <a:close/>
                <a:moveTo>
                  <a:pt x="1169032" y="576777"/>
                </a:moveTo>
                <a:cubicBezTo>
                  <a:pt x="1168788" y="577509"/>
                  <a:pt x="1168544" y="577509"/>
                  <a:pt x="1169032" y="578242"/>
                </a:cubicBezTo>
                <a:cubicBezTo>
                  <a:pt x="1170252" y="580194"/>
                  <a:pt x="1171717" y="582147"/>
                  <a:pt x="1173182" y="584588"/>
                </a:cubicBezTo>
                <a:cubicBezTo>
                  <a:pt x="1174402" y="586541"/>
                  <a:pt x="1174890" y="590446"/>
                  <a:pt x="1178307" y="589714"/>
                </a:cubicBezTo>
                <a:cubicBezTo>
                  <a:pt x="1176111" y="585076"/>
                  <a:pt x="1173914" y="579706"/>
                  <a:pt x="1170252" y="576777"/>
                </a:cubicBezTo>
                <a:cubicBezTo>
                  <a:pt x="1169520" y="576777"/>
                  <a:pt x="1169276" y="576777"/>
                  <a:pt x="1169032" y="576777"/>
                </a:cubicBezTo>
                <a:close/>
                <a:moveTo>
                  <a:pt x="852190" y="576347"/>
                </a:moveTo>
                <a:lnTo>
                  <a:pt x="850255" y="577508"/>
                </a:lnTo>
                <a:cubicBezTo>
                  <a:pt x="850010" y="577752"/>
                  <a:pt x="850010" y="577752"/>
                  <a:pt x="849766" y="577996"/>
                </a:cubicBezTo>
                <a:lnTo>
                  <a:pt x="849494" y="578200"/>
                </a:lnTo>
                <a:lnTo>
                  <a:pt x="849522" y="578242"/>
                </a:lnTo>
                <a:cubicBezTo>
                  <a:pt x="850255" y="579706"/>
                  <a:pt x="851963" y="577509"/>
                  <a:pt x="852695" y="577265"/>
                </a:cubicBezTo>
                <a:lnTo>
                  <a:pt x="852914" y="577192"/>
                </a:lnTo>
                <a:close/>
                <a:moveTo>
                  <a:pt x="554422" y="576044"/>
                </a:moveTo>
                <a:cubicBezTo>
                  <a:pt x="554666" y="576044"/>
                  <a:pt x="554910" y="576044"/>
                  <a:pt x="554910" y="576044"/>
                </a:cubicBezTo>
                <a:cubicBezTo>
                  <a:pt x="554666" y="577753"/>
                  <a:pt x="554910" y="578729"/>
                  <a:pt x="555154" y="580193"/>
                </a:cubicBezTo>
                <a:cubicBezTo>
                  <a:pt x="555399" y="580926"/>
                  <a:pt x="555399" y="581902"/>
                  <a:pt x="555154" y="582878"/>
                </a:cubicBezTo>
                <a:cubicBezTo>
                  <a:pt x="554910" y="581902"/>
                  <a:pt x="554666" y="580926"/>
                  <a:pt x="554666" y="580437"/>
                </a:cubicBezTo>
                <a:cubicBezTo>
                  <a:pt x="554422" y="578973"/>
                  <a:pt x="554178" y="577753"/>
                  <a:pt x="554178" y="576288"/>
                </a:cubicBezTo>
                <a:close/>
                <a:moveTo>
                  <a:pt x="1229322" y="575557"/>
                </a:moveTo>
                <a:cubicBezTo>
                  <a:pt x="1228101" y="577509"/>
                  <a:pt x="1230298" y="577509"/>
                  <a:pt x="1229322" y="580194"/>
                </a:cubicBezTo>
                <a:lnTo>
                  <a:pt x="1234524" y="582145"/>
                </a:lnTo>
                <a:lnTo>
                  <a:pt x="1234935" y="582145"/>
                </a:lnTo>
                <a:lnTo>
                  <a:pt x="1237692" y="581297"/>
                </a:lnTo>
                <a:lnTo>
                  <a:pt x="1237376" y="581171"/>
                </a:lnTo>
                <a:cubicBezTo>
                  <a:pt x="1235668" y="579706"/>
                  <a:pt x="1233471" y="578242"/>
                  <a:pt x="1231030" y="577754"/>
                </a:cubicBezTo>
                <a:cubicBezTo>
                  <a:pt x="1229809" y="577021"/>
                  <a:pt x="1231030" y="575069"/>
                  <a:pt x="1229322" y="575557"/>
                </a:cubicBezTo>
                <a:close/>
                <a:moveTo>
                  <a:pt x="1018674" y="575557"/>
                </a:moveTo>
                <a:cubicBezTo>
                  <a:pt x="1018186" y="576289"/>
                  <a:pt x="1017210" y="576777"/>
                  <a:pt x="1016722" y="577265"/>
                </a:cubicBezTo>
                <a:lnTo>
                  <a:pt x="1016722" y="577996"/>
                </a:lnTo>
                <a:lnTo>
                  <a:pt x="1016967" y="577996"/>
                </a:lnTo>
                <a:cubicBezTo>
                  <a:pt x="1018431" y="579949"/>
                  <a:pt x="1020384" y="581901"/>
                  <a:pt x="1022337" y="583610"/>
                </a:cubicBezTo>
                <a:cubicBezTo>
                  <a:pt x="1024045" y="585319"/>
                  <a:pt x="1025998" y="586783"/>
                  <a:pt x="1027463" y="588736"/>
                </a:cubicBezTo>
                <a:lnTo>
                  <a:pt x="1027463" y="588923"/>
                </a:lnTo>
                <a:lnTo>
                  <a:pt x="1031611" y="589714"/>
                </a:lnTo>
                <a:cubicBezTo>
                  <a:pt x="1028682" y="583856"/>
                  <a:pt x="1024045" y="579218"/>
                  <a:pt x="1018674" y="575557"/>
                </a:cubicBezTo>
                <a:close/>
                <a:moveTo>
                  <a:pt x="861239" y="575557"/>
                </a:moveTo>
                <a:cubicBezTo>
                  <a:pt x="862703" y="576289"/>
                  <a:pt x="863435" y="579950"/>
                  <a:pt x="865876" y="578242"/>
                </a:cubicBezTo>
                <a:cubicBezTo>
                  <a:pt x="865632" y="576289"/>
                  <a:pt x="863191" y="573848"/>
                  <a:pt x="861239" y="575557"/>
                </a:cubicBezTo>
                <a:close/>
                <a:moveTo>
                  <a:pt x="1077255" y="575313"/>
                </a:moveTo>
                <a:cubicBezTo>
                  <a:pt x="1073106" y="572628"/>
                  <a:pt x="1067004" y="573848"/>
                  <a:pt x="1064075" y="577021"/>
                </a:cubicBezTo>
                <a:cubicBezTo>
                  <a:pt x="1064075" y="577265"/>
                  <a:pt x="1064807" y="577754"/>
                  <a:pt x="1064807" y="577998"/>
                </a:cubicBezTo>
                <a:lnTo>
                  <a:pt x="1064662" y="578143"/>
                </a:lnTo>
                <a:lnTo>
                  <a:pt x="1065540" y="578728"/>
                </a:lnTo>
                <a:lnTo>
                  <a:pt x="1066272" y="578972"/>
                </a:lnTo>
                <a:lnTo>
                  <a:pt x="1066496" y="579251"/>
                </a:lnTo>
                <a:lnTo>
                  <a:pt x="1068468" y="577996"/>
                </a:lnTo>
                <a:cubicBezTo>
                  <a:pt x="1068712" y="577996"/>
                  <a:pt x="1068957" y="578240"/>
                  <a:pt x="1068957" y="578728"/>
                </a:cubicBezTo>
                <a:cubicBezTo>
                  <a:pt x="1069201" y="578972"/>
                  <a:pt x="1068957" y="579216"/>
                  <a:pt x="1068712" y="579461"/>
                </a:cubicBezTo>
                <a:lnTo>
                  <a:pt x="1067249" y="579949"/>
                </a:lnTo>
                <a:lnTo>
                  <a:pt x="1067249" y="579949"/>
                </a:lnTo>
                <a:lnTo>
                  <a:pt x="1067900" y="581251"/>
                </a:lnTo>
                <a:lnTo>
                  <a:pt x="1067980" y="581171"/>
                </a:lnTo>
                <a:cubicBezTo>
                  <a:pt x="1071885" y="581903"/>
                  <a:pt x="1077744" y="580683"/>
                  <a:pt x="1080428" y="578486"/>
                </a:cubicBezTo>
                <a:cubicBezTo>
                  <a:pt x="1078232" y="578730"/>
                  <a:pt x="1078476" y="576289"/>
                  <a:pt x="1077255" y="575313"/>
                </a:cubicBezTo>
                <a:close/>
                <a:moveTo>
                  <a:pt x="1113624" y="575069"/>
                </a:moveTo>
                <a:cubicBezTo>
                  <a:pt x="1110939" y="574580"/>
                  <a:pt x="1108743" y="576777"/>
                  <a:pt x="1105081" y="576777"/>
                </a:cubicBezTo>
                <a:lnTo>
                  <a:pt x="1105081" y="577752"/>
                </a:lnTo>
                <a:lnTo>
                  <a:pt x="1105814" y="577752"/>
                </a:lnTo>
                <a:cubicBezTo>
                  <a:pt x="1106547" y="578240"/>
                  <a:pt x="1107279" y="578728"/>
                  <a:pt x="1108011" y="579217"/>
                </a:cubicBezTo>
                <a:cubicBezTo>
                  <a:pt x="1109231" y="579949"/>
                  <a:pt x="1110452" y="580681"/>
                  <a:pt x="1111428" y="581902"/>
                </a:cubicBezTo>
                <a:lnTo>
                  <a:pt x="1111672" y="581902"/>
                </a:lnTo>
                <a:lnTo>
                  <a:pt x="1115324" y="584337"/>
                </a:lnTo>
                <a:lnTo>
                  <a:pt x="1115334" y="584342"/>
                </a:lnTo>
                <a:lnTo>
                  <a:pt x="1117370" y="585564"/>
                </a:lnTo>
                <a:lnTo>
                  <a:pt x="1117774" y="585564"/>
                </a:lnTo>
                <a:cubicBezTo>
                  <a:pt x="1118994" y="586785"/>
                  <a:pt x="1121923" y="586541"/>
                  <a:pt x="1123876" y="585808"/>
                </a:cubicBezTo>
                <a:cubicBezTo>
                  <a:pt x="1124364" y="583856"/>
                  <a:pt x="1121679" y="582391"/>
                  <a:pt x="1119482" y="580194"/>
                </a:cubicBezTo>
                <a:cubicBezTo>
                  <a:pt x="1117774" y="578242"/>
                  <a:pt x="1115821" y="575557"/>
                  <a:pt x="1113624" y="575069"/>
                </a:cubicBezTo>
                <a:close/>
                <a:moveTo>
                  <a:pt x="976539" y="574580"/>
                </a:moveTo>
                <a:cubicBezTo>
                  <a:pt x="974983" y="575373"/>
                  <a:pt x="973397" y="576777"/>
                  <a:pt x="971810" y="577265"/>
                </a:cubicBezTo>
                <a:cubicBezTo>
                  <a:pt x="972054" y="578974"/>
                  <a:pt x="973762" y="579706"/>
                  <a:pt x="975471" y="580194"/>
                </a:cubicBezTo>
                <a:cubicBezTo>
                  <a:pt x="976447" y="577998"/>
                  <a:pt x="979621" y="577509"/>
                  <a:pt x="981085" y="575557"/>
                </a:cubicBezTo>
                <a:cubicBezTo>
                  <a:pt x="979621" y="573604"/>
                  <a:pt x="978095" y="573787"/>
                  <a:pt x="976539" y="574580"/>
                </a:cubicBezTo>
                <a:close/>
                <a:moveTo>
                  <a:pt x="913961" y="574580"/>
                </a:moveTo>
                <a:cubicBezTo>
                  <a:pt x="913473" y="575434"/>
                  <a:pt x="911887" y="575923"/>
                  <a:pt x="910697" y="576624"/>
                </a:cubicBezTo>
                <a:lnTo>
                  <a:pt x="909812" y="579949"/>
                </a:lnTo>
                <a:lnTo>
                  <a:pt x="911338" y="581475"/>
                </a:lnTo>
                <a:lnTo>
                  <a:pt x="911520" y="581171"/>
                </a:lnTo>
                <a:cubicBezTo>
                  <a:pt x="911764" y="581903"/>
                  <a:pt x="912985" y="581659"/>
                  <a:pt x="913229" y="582391"/>
                </a:cubicBezTo>
                <a:cubicBezTo>
                  <a:pt x="917867" y="581903"/>
                  <a:pt x="922016" y="581903"/>
                  <a:pt x="925678" y="582391"/>
                </a:cubicBezTo>
                <a:cubicBezTo>
                  <a:pt x="925678" y="579950"/>
                  <a:pt x="923237" y="580927"/>
                  <a:pt x="921772" y="580194"/>
                </a:cubicBezTo>
                <a:cubicBezTo>
                  <a:pt x="919087" y="578730"/>
                  <a:pt x="917134" y="575557"/>
                  <a:pt x="913961" y="574580"/>
                </a:cubicBezTo>
                <a:close/>
                <a:moveTo>
                  <a:pt x="1178551" y="574336"/>
                </a:moveTo>
                <a:cubicBezTo>
                  <a:pt x="1178551" y="575069"/>
                  <a:pt x="1178551" y="575557"/>
                  <a:pt x="1178551" y="576045"/>
                </a:cubicBezTo>
                <a:cubicBezTo>
                  <a:pt x="1179039" y="576045"/>
                  <a:pt x="1179284" y="576045"/>
                  <a:pt x="1179528" y="576045"/>
                </a:cubicBezTo>
                <a:cubicBezTo>
                  <a:pt x="1179528" y="575313"/>
                  <a:pt x="1180504" y="575313"/>
                  <a:pt x="1180260" y="574336"/>
                </a:cubicBezTo>
                <a:cubicBezTo>
                  <a:pt x="1179528" y="574336"/>
                  <a:pt x="1179039" y="574336"/>
                  <a:pt x="1178551" y="574336"/>
                </a:cubicBezTo>
                <a:close/>
                <a:moveTo>
                  <a:pt x="1119971" y="574336"/>
                </a:moveTo>
                <a:cubicBezTo>
                  <a:pt x="1122167" y="577265"/>
                  <a:pt x="1125096" y="584344"/>
                  <a:pt x="1128514" y="585076"/>
                </a:cubicBezTo>
                <a:cubicBezTo>
                  <a:pt x="1129734" y="585320"/>
                  <a:pt x="1134372" y="583612"/>
                  <a:pt x="1134616" y="582391"/>
                </a:cubicBezTo>
                <a:cubicBezTo>
                  <a:pt x="1130222" y="579218"/>
                  <a:pt x="1124608" y="577265"/>
                  <a:pt x="1119971" y="574336"/>
                </a:cubicBezTo>
                <a:close/>
                <a:moveTo>
                  <a:pt x="957378" y="574031"/>
                </a:moveTo>
                <a:cubicBezTo>
                  <a:pt x="954297" y="573848"/>
                  <a:pt x="951063" y="574946"/>
                  <a:pt x="948866" y="577265"/>
                </a:cubicBezTo>
                <a:cubicBezTo>
                  <a:pt x="948622" y="579950"/>
                  <a:pt x="951551" y="581171"/>
                  <a:pt x="953503" y="580194"/>
                </a:cubicBezTo>
                <a:cubicBezTo>
                  <a:pt x="954480" y="579950"/>
                  <a:pt x="951551" y="577998"/>
                  <a:pt x="953992" y="577754"/>
                </a:cubicBezTo>
                <a:cubicBezTo>
                  <a:pt x="957653" y="578486"/>
                  <a:pt x="962291" y="581903"/>
                  <a:pt x="964975" y="578486"/>
                </a:cubicBezTo>
                <a:cubicBezTo>
                  <a:pt x="963389" y="575679"/>
                  <a:pt x="960460" y="574214"/>
                  <a:pt x="957378" y="574031"/>
                </a:cubicBezTo>
                <a:close/>
                <a:moveTo>
                  <a:pt x="854527" y="573968"/>
                </a:moveTo>
                <a:lnTo>
                  <a:pt x="854404" y="574091"/>
                </a:lnTo>
                <a:lnTo>
                  <a:pt x="853010" y="574962"/>
                </a:lnTo>
                <a:lnTo>
                  <a:pt x="853184" y="575067"/>
                </a:lnTo>
                <a:lnTo>
                  <a:pt x="852996" y="575443"/>
                </a:lnTo>
                <a:lnTo>
                  <a:pt x="853357" y="575893"/>
                </a:lnTo>
                <a:lnTo>
                  <a:pt x="855136" y="574336"/>
                </a:lnTo>
                <a:cubicBezTo>
                  <a:pt x="854892" y="574336"/>
                  <a:pt x="854404" y="574336"/>
                  <a:pt x="854404" y="574336"/>
                </a:cubicBezTo>
                <a:close/>
                <a:moveTo>
                  <a:pt x="726747" y="572870"/>
                </a:moveTo>
                <a:cubicBezTo>
                  <a:pt x="726991" y="572870"/>
                  <a:pt x="727480" y="572870"/>
                  <a:pt x="727480" y="573114"/>
                </a:cubicBezTo>
                <a:cubicBezTo>
                  <a:pt x="727724" y="573602"/>
                  <a:pt x="728456" y="573846"/>
                  <a:pt x="729188" y="573846"/>
                </a:cubicBezTo>
                <a:cubicBezTo>
                  <a:pt x="729432" y="573846"/>
                  <a:pt x="729676" y="573846"/>
                  <a:pt x="729676" y="574090"/>
                </a:cubicBezTo>
                <a:cubicBezTo>
                  <a:pt x="729676" y="574335"/>
                  <a:pt x="729188" y="574335"/>
                  <a:pt x="728944" y="574335"/>
                </a:cubicBezTo>
                <a:cubicBezTo>
                  <a:pt x="727968" y="574335"/>
                  <a:pt x="726991" y="574090"/>
                  <a:pt x="726747" y="573358"/>
                </a:cubicBezTo>
                <a:cubicBezTo>
                  <a:pt x="726503" y="573114"/>
                  <a:pt x="726747" y="572870"/>
                  <a:pt x="726747" y="572870"/>
                </a:cubicBezTo>
                <a:close/>
                <a:moveTo>
                  <a:pt x="1026137" y="572523"/>
                </a:moveTo>
                <a:lnTo>
                  <a:pt x="1024045" y="572872"/>
                </a:lnTo>
                <a:cubicBezTo>
                  <a:pt x="1023800" y="576289"/>
                  <a:pt x="1026729" y="576289"/>
                  <a:pt x="1028682" y="577265"/>
                </a:cubicBezTo>
                <a:lnTo>
                  <a:pt x="1028818" y="577674"/>
                </a:lnTo>
                <a:lnTo>
                  <a:pt x="1029952" y="577532"/>
                </a:lnTo>
                <a:lnTo>
                  <a:pt x="1030206" y="577342"/>
                </a:lnTo>
                <a:lnTo>
                  <a:pt x="1028683" y="575311"/>
                </a:lnTo>
                <a:cubicBezTo>
                  <a:pt x="1027706" y="574823"/>
                  <a:pt x="1026730" y="573846"/>
                  <a:pt x="1025998" y="572870"/>
                </a:cubicBezTo>
                <a:close/>
                <a:moveTo>
                  <a:pt x="660387" y="572454"/>
                </a:moveTo>
                <a:lnTo>
                  <a:pt x="659941" y="572603"/>
                </a:lnTo>
                <a:lnTo>
                  <a:pt x="660111" y="573114"/>
                </a:lnTo>
                <a:cubicBezTo>
                  <a:pt x="660111" y="573358"/>
                  <a:pt x="660111" y="573358"/>
                  <a:pt x="660355" y="573603"/>
                </a:cubicBezTo>
                <a:lnTo>
                  <a:pt x="681985" y="591941"/>
                </a:lnTo>
                <a:lnTo>
                  <a:pt x="682080" y="591909"/>
                </a:lnTo>
                <a:cubicBezTo>
                  <a:pt x="682568" y="591665"/>
                  <a:pt x="683300" y="592153"/>
                  <a:pt x="683788" y="592641"/>
                </a:cubicBezTo>
                <a:lnTo>
                  <a:pt x="683532" y="593238"/>
                </a:lnTo>
                <a:lnTo>
                  <a:pt x="706976" y="612656"/>
                </a:lnTo>
                <a:cubicBezTo>
                  <a:pt x="711614" y="617050"/>
                  <a:pt x="716251" y="621443"/>
                  <a:pt x="721133" y="625349"/>
                </a:cubicBezTo>
                <a:lnTo>
                  <a:pt x="721177" y="625483"/>
                </a:lnTo>
                <a:lnTo>
                  <a:pt x="721377" y="625350"/>
                </a:lnTo>
                <a:lnTo>
                  <a:pt x="721133" y="624374"/>
                </a:lnTo>
                <a:lnTo>
                  <a:pt x="722109" y="624374"/>
                </a:lnTo>
                <a:cubicBezTo>
                  <a:pt x="721621" y="622421"/>
                  <a:pt x="719668" y="620957"/>
                  <a:pt x="717715" y="619248"/>
                </a:cubicBezTo>
                <a:cubicBezTo>
                  <a:pt x="716007" y="617296"/>
                  <a:pt x="714298" y="615831"/>
                  <a:pt x="713566" y="614122"/>
                </a:cubicBezTo>
                <a:lnTo>
                  <a:pt x="713566" y="614121"/>
                </a:lnTo>
                <a:lnTo>
                  <a:pt x="709661" y="610215"/>
                </a:lnTo>
                <a:lnTo>
                  <a:pt x="709729" y="610079"/>
                </a:lnTo>
                <a:lnTo>
                  <a:pt x="706732" y="608019"/>
                </a:lnTo>
                <a:cubicBezTo>
                  <a:pt x="706000" y="607287"/>
                  <a:pt x="705267" y="606311"/>
                  <a:pt x="704779" y="606067"/>
                </a:cubicBezTo>
                <a:lnTo>
                  <a:pt x="704351" y="605353"/>
                </a:lnTo>
                <a:lnTo>
                  <a:pt x="684764" y="583856"/>
                </a:lnTo>
                <a:lnTo>
                  <a:pt x="677114" y="577162"/>
                </a:lnTo>
                <a:lnTo>
                  <a:pt x="670363" y="575067"/>
                </a:lnTo>
                <a:close/>
                <a:moveTo>
                  <a:pt x="834091" y="571907"/>
                </a:moveTo>
                <a:lnTo>
                  <a:pt x="833901" y="572382"/>
                </a:lnTo>
                <a:cubicBezTo>
                  <a:pt x="832924" y="572871"/>
                  <a:pt x="831704" y="573847"/>
                  <a:pt x="830728" y="574823"/>
                </a:cubicBezTo>
                <a:cubicBezTo>
                  <a:pt x="829995" y="575311"/>
                  <a:pt x="829019" y="575800"/>
                  <a:pt x="828531" y="576532"/>
                </a:cubicBezTo>
                <a:cubicBezTo>
                  <a:pt x="827799" y="577020"/>
                  <a:pt x="827555" y="577020"/>
                  <a:pt x="827555" y="577020"/>
                </a:cubicBezTo>
                <a:lnTo>
                  <a:pt x="827457" y="576922"/>
                </a:lnTo>
                <a:lnTo>
                  <a:pt x="824849" y="578660"/>
                </a:lnTo>
                <a:lnTo>
                  <a:pt x="824626" y="579217"/>
                </a:lnTo>
                <a:lnTo>
                  <a:pt x="820476" y="582493"/>
                </a:lnTo>
                <a:lnTo>
                  <a:pt x="820476" y="584100"/>
                </a:lnTo>
                <a:lnTo>
                  <a:pt x="820358" y="584139"/>
                </a:lnTo>
                <a:lnTo>
                  <a:pt x="820965" y="584342"/>
                </a:lnTo>
                <a:lnTo>
                  <a:pt x="821453" y="585319"/>
                </a:lnTo>
                <a:lnTo>
                  <a:pt x="821697" y="585563"/>
                </a:lnTo>
                <a:lnTo>
                  <a:pt x="821615" y="585624"/>
                </a:lnTo>
                <a:lnTo>
                  <a:pt x="822718" y="586451"/>
                </a:lnTo>
                <a:lnTo>
                  <a:pt x="822917" y="586052"/>
                </a:lnTo>
                <a:cubicBezTo>
                  <a:pt x="823649" y="586297"/>
                  <a:pt x="824381" y="586785"/>
                  <a:pt x="825114" y="587029"/>
                </a:cubicBezTo>
                <a:lnTo>
                  <a:pt x="825212" y="587814"/>
                </a:lnTo>
                <a:lnTo>
                  <a:pt x="826579" y="586295"/>
                </a:lnTo>
                <a:lnTo>
                  <a:pt x="826740" y="586134"/>
                </a:lnTo>
                <a:lnTo>
                  <a:pt x="826090" y="585808"/>
                </a:lnTo>
                <a:cubicBezTo>
                  <a:pt x="828775" y="580927"/>
                  <a:pt x="835854" y="579950"/>
                  <a:pt x="838294" y="574336"/>
                </a:cubicBezTo>
                <a:cubicBezTo>
                  <a:pt x="836952" y="574336"/>
                  <a:pt x="836342" y="573177"/>
                  <a:pt x="835701" y="572261"/>
                </a:cubicBezTo>
                <a:close/>
                <a:moveTo>
                  <a:pt x="1191000" y="571651"/>
                </a:moveTo>
                <a:cubicBezTo>
                  <a:pt x="1187583" y="576045"/>
                  <a:pt x="1191244" y="584832"/>
                  <a:pt x="1196370" y="586541"/>
                </a:cubicBezTo>
                <a:cubicBezTo>
                  <a:pt x="1194661" y="582147"/>
                  <a:pt x="1195150" y="574336"/>
                  <a:pt x="1191000" y="571651"/>
                </a:cubicBezTo>
                <a:close/>
                <a:moveTo>
                  <a:pt x="1123632" y="571407"/>
                </a:moveTo>
                <a:cubicBezTo>
                  <a:pt x="1123632" y="572628"/>
                  <a:pt x="1125829" y="574580"/>
                  <a:pt x="1127049" y="575313"/>
                </a:cubicBezTo>
                <a:lnTo>
                  <a:pt x="1130529" y="575313"/>
                </a:lnTo>
                <a:lnTo>
                  <a:pt x="1128669" y="572607"/>
                </a:lnTo>
                <a:close/>
                <a:moveTo>
                  <a:pt x="881254" y="571407"/>
                </a:moveTo>
                <a:cubicBezTo>
                  <a:pt x="876616" y="572628"/>
                  <a:pt x="873931" y="575557"/>
                  <a:pt x="871246" y="578242"/>
                </a:cubicBezTo>
                <a:lnTo>
                  <a:pt x="871246" y="578728"/>
                </a:lnTo>
                <a:lnTo>
                  <a:pt x="871796" y="579827"/>
                </a:lnTo>
                <a:lnTo>
                  <a:pt x="871978" y="579706"/>
                </a:lnTo>
                <a:cubicBezTo>
                  <a:pt x="873687" y="581171"/>
                  <a:pt x="874908" y="582391"/>
                  <a:pt x="876372" y="584100"/>
                </a:cubicBezTo>
                <a:cubicBezTo>
                  <a:pt x="878325" y="583856"/>
                  <a:pt x="878325" y="581659"/>
                  <a:pt x="881010" y="581903"/>
                </a:cubicBezTo>
                <a:lnTo>
                  <a:pt x="881498" y="582391"/>
                </a:lnTo>
                <a:lnTo>
                  <a:pt x="881581" y="582433"/>
                </a:lnTo>
                <a:lnTo>
                  <a:pt x="883592" y="581195"/>
                </a:lnTo>
                <a:lnTo>
                  <a:pt x="883694" y="580683"/>
                </a:lnTo>
                <a:lnTo>
                  <a:pt x="882962" y="580194"/>
                </a:lnTo>
                <a:cubicBezTo>
                  <a:pt x="883694" y="578486"/>
                  <a:pt x="887112" y="579462"/>
                  <a:pt x="888332" y="577998"/>
                </a:cubicBezTo>
                <a:lnTo>
                  <a:pt x="888335" y="577999"/>
                </a:lnTo>
                <a:lnTo>
                  <a:pt x="888332" y="577996"/>
                </a:lnTo>
                <a:lnTo>
                  <a:pt x="888332" y="577754"/>
                </a:lnTo>
                <a:lnTo>
                  <a:pt x="888088" y="577998"/>
                </a:lnTo>
                <a:cubicBezTo>
                  <a:pt x="884671" y="577265"/>
                  <a:pt x="883938" y="573604"/>
                  <a:pt x="881254" y="571407"/>
                </a:cubicBezTo>
                <a:close/>
                <a:moveTo>
                  <a:pt x="848577" y="571377"/>
                </a:moveTo>
                <a:cubicBezTo>
                  <a:pt x="846838" y="572811"/>
                  <a:pt x="845251" y="575190"/>
                  <a:pt x="844397" y="576777"/>
                </a:cubicBezTo>
                <a:lnTo>
                  <a:pt x="848546" y="576777"/>
                </a:lnTo>
                <a:lnTo>
                  <a:pt x="848546" y="576776"/>
                </a:lnTo>
                <a:cubicBezTo>
                  <a:pt x="848546" y="576776"/>
                  <a:pt x="848790" y="576288"/>
                  <a:pt x="849034" y="576044"/>
                </a:cubicBezTo>
                <a:cubicBezTo>
                  <a:pt x="849766" y="575555"/>
                  <a:pt x="850743" y="574823"/>
                  <a:pt x="851963" y="574335"/>
                </a:cubicBezTo>
                <a:lnTo>
                  <a:pt x="852361" y="574573"/>
                </a:lnTo>
                <a:lnTo>
                  <a:pt x="854056" y="573160"/>
                </a:lnTo>
                <a:lnTo>
                  <a:pt x="853672" y="572872"/>
                </a:lnTo>
                <a:cubicBezTo>
                  <a:pt x="853672" y="572384"/>
                  <a:pt x="853672" y="572139"/>
                  <a:pt x="853672" y="571651"/>
                </a:cubicBezTo>
                <a:cubicBezTo>
                  <a:pt x="852208" y="569454"/>
                  <a:pt x="850316" y="569943"/>
                  <a:pt x="848577" y="571377"/>
                </a:cubicBezTo>
                <a:close/>
                <a:moveTo>
                  <a:pt x="994022" y="570919"/>
                </a:moveTo>
                <a:cubicBezTo>
                  <a:pt x="992801" y="572384"/>
                  <a:pt x="989872" y="572872"/>
                  <a:pt x="989140" y="575069"/>
                </a:cubicBezTo>
                <a:lnTo>
                  <a:pt x="996949" y="582878"/>
                </a:lnTo>
                <a:lnTo>
                  <a:pt x="996951" y="582878"/>
                </a:lnTo>
                <a:lnTo>
                  <a:pt x="998170" y="583923"/>
                </a:lnTo>
                <a:lnTo>
                  <a:pt x="1003297" y="580194"/>
                </a:lnTo>
                <a:cubicBezTo>
                  <a:pt x="999636" y="577509"/>
                  <a:pt x="998415" y="572872"/>
                  <a:pt x="994022" y="570919"/>
                </a:cubicBezTo>
                <a:close/>
                <a:moveTo>
                  <a:pt x="795335" y="570919"/>
                </a:moveTo>
                <a:cubicBezTo>
                  <a:pt x="792650" y="573360"/>
                  <a:pt x="790209" y="575801"/>
                  <a:pt x="788256" y="578730"/>
                </a:cubicBezTo>
                <a:cubicBezTo>
                  <a:pt x="788501" y="581171"/>
                  <a:pt x="791186" y="580683"/>
                  <a:pt x="790942" y="583612"/>
                </a:cubicBezTo>
                <a:cubicBezTo>
                  <a:pt x="788256" y="583856"/>
                  <a:pt x="788012" y="581659"/>
                  <a:pt x="785328" y="582147"/>
                </a:cubicBezTo>
                <a:cubicBezTo>
                  <a:pt x="785328" y="583123"/>
                  <a:pt x="785328" y="584344"/>
                  <a:pt x="785328" y="585320"/>
                </a:cubicBezTo>
                <a:lnTo>
                  <a:pt x="784903" y="585603"/>
                </a:lnTo>
                <a:lnTo>
                  <a:pt x="788745" y="588004"/>
                </a:lnTo>
                <a:lnTo>
                  <a:pt x="792378" y="590141"/>
                </a:lnTo>
                <a:lnTo>
                  <a:pt x="791674" y="588615"/>
                </a:lnTo>
                <a:cubicBezTo>
                  <a:pt x="791003" y="587944"/>
                  <a:pt x="790453" y="587151"/>
                  <a:pt x="791674" y="586297"/>
                </a:cubicBezTo>
                <a:cubicBezTo>
                  <a:pt x="797532" y="587029"/>
                  <a:pt x="797044" y="593619"/>
                  <a:pt x="803146" y="593619"/>
                </a:cubicBezTo>
                <a:lnTo>
                  <a:pt x="803565" y="594038"/>
                </a:lnTo>
                <a:lnTo>
                  <a:pt x="803635" y="593618"/>
                </a:lnTo>
                <a:cubicBezTo>
                  <a:pt x="806075" y="592154"/>
                  <a:pt x="808516" y="589713"/>
                  <a:pt x="810713" y="587760"/>
                </a:cubicBezTo>
                <a:lnTo>
                  <a:pt x="810876" y="587760"/>
                </a:lnTo>
                <a:lnTo>
                  <a:pt x="810713" y="587273"/>
                </a:lnTo>
                <a:cubicBezTo>
                  <a:pt x="806319" y="581415"/>
                  <a:pt x="803634" y="573116"/>
                  <a:pt x="795335" y="570919"/>
                </a:cubicBezTo>
                <a:close/>
                <a:moveTo>
                  <a:pt x="649615" y="570919"/>
                </a:moveTo>
                <a:cubicBezTo>
                  <a:pt x="649615" y="570919"/>
                  <a:pt x="649615" y="571407"/>
                  <a:pt x="649615" y="571651"/>
                </a:cubicBezTo>
                <a:lnTo>
                  <a:pt x="648885" y="571408"/>
                </a:lnTo>
                <a:lnTo>
                  <a:pt x="649616" y="572138"/>
                </a:lnTo>
                <a:lnTo>
                  <a:pt x="649616" y="572871"/>
                </a:lnTo>
                <a:lnTo>
                  <a:pt x="649127" y="572871"/>
                </a:lnTo>
                <a:lnTo>
                  <a:pt x="648639" y="572871"/>
                </a:lnTo>
                <a:lnTo>
                  <a:pt x="647907" y="572138"/>
                </a:lnTo>
                <a:lnTo>
                  <a:pt x="647907" y="571773"/>
                </a:lnTo>
                <a:lnTo>
                  <a:pt x="647663" y="571651"/>
                </a:lnTo>
                <a:cubicBezTo>
                  <a:pt x="644001" y="574092"/>
                  <a:pt x="638631" y="574336"/>
                  <a:pt x="636434" y="578242"/>
                </a:cubicBezTo>
                <a:cubicBezTo>
                  <a:pt x="640584" y="576289"/>
                  <a:pt x="641560" y="580438"/>
                  <a:pt x="641316" y="582879"/>
                </a:cubicBezTo>
                <a:cubicBezTo>
                  <a:pt x="645954" y="583856"/>
                  <a:pt x="651080" y="584344"/>
                  <a:pt x="654985" y="585808"/>
                </a:cubicBezTo>
                <a:lnTo>
                  <a:pt x="654925" y="585868"/>
                </a:lnTo>
                <a:lnTo>
                  <a:pt x="655962" y="586214"/>
                </a:lnTo>
                <a:lnTo>
                  <a:pt x="655962" y="586051"/>
                </a:lnTo>
                <a:cubicBezTo>
                  <a:pt x="658647" y="586539"/>
                  <a:pt x="661820" y="586539"/>
                  <a:pt x="664749" y="588248"/>
                </a:cubicBezTo>
                <a:lnTo>
                  <a:pt x="664651" y="588313"/>
                </a:lnTo>
                <a:lnTo>
                  <a:pt x="667190" y="588736"/>
                </a:lnTo>
                <a:lnTo>
                  <a:pt x="669651" y="589304"/>
                </a:lnTo>
                <a:lnTo>
                  <a:pt x="669631" y="589224"/>
                </a:lnTo>
                <a:cubicBezTo>
                  <a:pt x="671340" y="589713"/>
                  <a:pt x="671584" y="588736"/>
                  <a:pt x="672072" y="588004"/>
                </a:cubicBezTo>
                <a:lnTo>
                  <a:pt x="676235" y="591241"/>
                </a:lnTo>
                <a:lnTo>
                  <a:pt x="676953" y="591421"/>
                </a:lnTo>
                <a:lnTo>
                  <a:pt x="677075" y="591665"/>
                </a:lnTo>
                <a:lnTo>
                  <a:pt x="678906" y="592398"/>
                </a:lnTo>
                <a:lnTo>
                  <a:pt x="678906" y="592479"/>
                </a:lnTo>
                <a:lnTo>
                  <a:pt x="679395" y="592153"/>
                </a:lnTo>
                <a:lnTo>
                  <a:pt x="680176" y="592543"/>
                </a:lnTo>
                <a:lnTo>
                  <a:pt x="680632" y="592391"/>
                </a:lnTo>
                <a:lnTo>
                  <a:pt x="659623" y="574579"/>
                </a:lnTo>
                <a:lnTo>
                  <a:pt x="659379" y="574091"/>
                </a:lnTo>
                <a:cubicBezTo>
                  <a:pt x="659379" y="573847"/>
                  <a:pt x="659379" y="573603"/>
                  <a:pt x="659135" y="573358"/>
                </a:cubicBezTo>
                <a:lnTo>
                  <a:pt x="659068" y="573225"/>
                </a:lnTo>
                <a:close/>
                <a:moveTo>
                  <a:pt x="1130222" y="570431"/>
                </a:moveTo>
                <a:cubicBezTo>
                  <a:pt x="1129734" y="570431"/>
                  <a:pt x="1129978" y="570919"/>
                  <a:pt x="1129734" y="571163"/>
                </a:cubicBezTo>
                <a:lnTo>
                  <a:pt x="1129572" y="571406"/>
                </a:lnTo>
                <a:lnTo>
                  <a:pt x="1129734" y="571406"/>
                </a:lnTo>
                <a:lnTo>
                  <a:pt x="1132321" y="575167"/>
                </a:lnTo>
                <a:lnTo>
                  <a:pt x="1132419" y="575069"/>
                </a:lnTo>
                <a:cubicBezTo>
                  <a:pt x="1134860" y="577509"/>
                  <a:pt x="1136568" y="580683"/>
                  <a:pt x="1140718" y="581171"/>
                </a:cubicBezTo>
                <a:cubicBezTo>
                  <a:pt x="1140718" y="580438"/>
                  <a:pt x="1139498" y="577265"/>
                  <a:pt x="1138033" y="575557"/>
                </a:cubicBezTo>
                <a:cubicBezTo>
                  <a:pt x="1136080" y="572628"/>
                  <a:pt x="1133883" y="569210"/>
                  <a:pt x="1130222" y="570431"/>
                </a:cubicBezTo>
                <a:close/>
                <a:moveTo>
                  <a:pt x="920552" y="570431"/>
                </a:moveTo>
                <a:cubicBezTo>
                  <a:pt x="920063" y="571407"/>
                  <a:pt x="918843" y="571651"/>
                  <a:pt x="917867" y="572384"/>
                </a:cubicBezTo>
                <a:cubicBezTo>
                  <a:pt x="920552" y="576777"/>
                  <a:pt x="925189" y="578974"/>
                  <a:pt x="930803" y="580194"/>
                </a:cubicBezTo>
                <a:cubicBezTo>
                  <a:pt x="928118" y="576045"/>
                  <a:pt x="924701" y="572872"/>
                  <a:pt x="920552" y="570431"/>
                </a:cubicBezTo>
                <a:close/>
                <a:moveTo>
                  <a:pt x="1028438" y="569943"/>
                </a:moveTo>
                <a:cubicBezTo>
                  <a:pt x="1028438" y="570431"/>
                  <a:pt x="1028438" y="571163"/>
                  <a:pt x="1028438" y="571895"/>
                </a:cubicBezTo>
                <a:lnTo>
                  <a:pt x="1027462" y="571651"/>
                </a:lnTo>
                <a:lnTo>
                  <a:pt x="1027219" y="572016"/>
                </a:lnTo>
                <a:lnTo>
                  <a:pt x="1027462" y="572138"/>
                </a:lnTo>
                <a:cubicBezTo>
                  <a:pt x="1028195" y="572870"/>
                  <a:pt x="1028683" y="573602"/>
                  <a:pt x="1029659" y="574091"/>
                </a:cubicBezTo>
                <a:lnTo>
                  <a:pt x="1031938" y="577318"/>
                </a:lnTo>
                <a:lnTo>
                  <a:pt x="1032344" y="576776"/>
                </a:lnTo>
                <a:cubicBezTo>
                  <a:pt x="1033809" y="577020"/>
                  <a:pt x="1034052" y="578241"/>
                  <a:pt x="1035761" y="578241"/>
                </a:cubicBezTo>
                <a:lnTo>
                  <a:pt x="1035761" y="578809"/>
                </a:lnTo>
                <a:lnTo>
                  <a:pt x="1038201" y="577996"/>
                </a:lnTo>
                <a:lnTo>
                  <a:pt x="1038544" y="577927"/>
                </a:lnTo>
                <a:lnTo>
                  <a:pt x="1034541" y="572871"/>
                </a:lnTo>
                <a:lnTo>
                  <a:pt x="1032064" y="569943"/>
                </a:lnTo>
                <a:close/>
                <a:moveTo>
                  <a:pt x="1009399" y="569210"/>
                </a:moveTo>
                <a:cubicBezTo>
                  <a:pt x="1009155" y="569943"/>
                  <a:pt x="1009643" y="569943"/>
                  <a:pt x="1009643" y="570919"/>
                </a:cubicBezTo>
                <a:lnTo>
                  <a:pt x="1009411" y="570996"/>
                </a:lnTo>
                <a:lnTo>
                  <a:pt x="1011841" y="574090"/>
                </a:lnTo>
                <a:lnTo>
                  <a:pt x="1011841" y="574335"/>
                </a:lnTo>
                <a:lnTo>
                  <a:pt x="1012328" y="573848"/>
                </a:lnTo>
                <a:cubicBezTo>
                  <a:pt x="1014037" y="574580"/>
                  <a:pt x="1015990" y="574336"/>
                  <a:pt x="1016966" y="573360"/>
                </a:cubicBezTo>
                <a:cubicBezTo>
                  <a:pt x="1016233" y="570675"/>
                  <a:pt x="1013305" y="567258"/>
                  <a:pt x="1009399" y="569210"/>
                </a:cubicBezTo>
                <a:close/>
                <a:moveTo>
                  <a:pt x="997683" y="569210"/>
                </a:moveTo>
                <a:cubicBezTo>
                  <a:pt x="1000612" y="572384"/>
                  <a:pt x="1003053" y="576533"/>
                  <a:pt x="1007203" y="578974"/>
                </a:cubicBezTo>
                <a:cubicBezTo>
                  <a:pt x="1008667" y="578486"/>
                  <a:pt x="1009887" y="577265"/>
                  <a:pt x="1011352" y="576533"/>
                </a:cubicBezTo>
                <a:lnTo>
                  <a:pt x="1010794" y="575230"/>
                </a:lnTo>
                <a:lnTo>
                  <a:pt x="1007691" y="571650"/>
                </a:lnTo>
                <a:lnTo>
                  <a:pt x="1007713" y="571542"/>
                </a:lnTo>
                <a:close/>
                <a:moveTo>
                  <a:pt x="1058440" y="569178"/>
                </a:moveTo>
                <a:lnTo>
                  <a:pt x="1058461" y="569210"/>
                </a:lnTo>
                <a:cubicBezTo>
                  <a:pt x="1058461" y="571285"/>
                  <a:pt x="1059926" y="573116"/>
                  <a:pt x="1061634" y="573817"/>
                </a:cubicBezTo>
                <a:lnTo>
                  <a:pt x="1065755" y="571892"/>
                </a:lnTo>
                <a:lnTo>
                  <a:pt x="1060170" y="569698"/>
                </a:lnTo>
                <a:close/>
                <a:moveTo>
                  <a:pt x="552957" y="568965"/>
                </a:moveTo>
                <a:lnTo>
                  <a:pt x="553445" y="569209"/>
                </a:lnTo>
                <a:lnTo>
                  <a:pt x="553445" y="569697"/>
                </a:lnTo>
                <a:lnTo>
                  <a:pt x="553690" y="571162"/>
                </a:lnTo>
                <a:lnTo>
                  <a:pt x="553201" y="571406"/>
                </a:lnTo>
                <a:lnTo>
                  <a:pt x="552957" y="571162"/>
                </a:lnTo>
                <a:lnTo>
                  <a:pt x="552713" y="570185"/>
                </a:lnTo>
                <a:lnTo>
                  <a:pt x="552713" y="569453"/>
                </a:lnTo>
                <a:close/>
                <a:moveTo>
                  <a:pt x="1138277" y="568722"/>
                </a:moveTo>
                <a:cubicBezTo>
                  <a:pt x="1140230" y="573604"/>
                  <a:pt x="1143403" y="577021"/>
                  <a:pt x="1147308" y="579706"/>
                </a:cubicBezTo>
                <a:cubicBezTo>
                  <a:pt x="1148773" y="579706"/>
                  <a:pt x="1149505" y="578730"/>
                  <a:pt x="1150725" y="578242"/>
                </a:cubicBezTo>
                <a:cubicBezTo>
                  <a:pt x="1147797" y="574092"/>
                  <a:pt x="1144135" y="567990"/>
                  <a:pt x="1138277" y="568722"/>
                </a:cubicBezTo>
                <a:close/>
                <a:moveTo>
                  <a:pt x="1256415" y="568721"/>
                </a:moveTo>
                <a:lnTo>
                  <a:pt x="1256171" y="568965"/>
                </a:lnTo>
                <a:lnTo>
                  <a:pt x="1254462" y="569209"/>
                </a:lnTo>
                <a:lnTo>
                  <a:pt x="1254084" y="569209"/>
                </a:lnTo>
                <a:lnTo>
                  <a:pt x="1251106" y="570370"/>
                </a:lnTo>
                <a:cubicBezTo>
                  <a:pt x="1249398" y="570431"/>
                  <a:pt x="1247628" y="570431"/>
                  <a:pt x="1247140" y="571407"/>
                </a:cubicBezTo>
                <a:cubicBezTo>
                  <a:pt x="1245919" y="578730"/>
                  <a:pt x="1254218" y="578730"/>
                  <a:pt x="1258612" y="578730"/>
                </a:cubicBezTo>
                <a:cubicBezTo>
                  <a:pt x="1257391" y="575801"/>
                  <a:pt x="1258124" y="572628"/>
                  <a:pt x="1256415" y="568966"/>
                </a:cubicBezTo>
                <a:close/>
                <a:moveTo>
                  <a:pt x="1017210" y="568234"/>
                </a:moveTo>
                <a:cubicBezTo>
                  <a:pt x="1016722" y="570187"/>
                  <a:pt x="1019407" y="568966"/>
                  <a:pt x="1018919" y="570919"/>
                </a:cubicBezTo>
                <a:lnTo>
                  <a:pt x="1022884" y="569249"/>
                </a:lnTo>
                <a:lnTo>
                  <a:pt x="1022824" y="569209"/>
                </a:lnTo>
                <a:lnTo>
                  <a:pt x="1022700" y="568711"/>
                </a:lnTo>
                <a:close/>
                <a:moveTo>
                  <a:pt x="1084912" y="567811"/>
                </a:moveTo>
                <a:lnTo>
                  <a:pt x="1084579" y="568477"/>
                </a:lnTo>
                <a:lnTo>
                  <a:pt x="1084224" y="568548"/>
                </a:lnTo>
                <a:lnTo>
                  <a:pt x="1087447" y="576136"/>
                </a:lnTo>
                <a:cubicBezTo>
                  <a:pt x="1089643" y="577509"/>
                  <a:pt x="1092755" y="577387"/>
                  <a:pt x="1096294" y="575069"/>
                </a:cubicBezTo>
                <a:cubicBezTo>
                  <a:pt x="1090192" y="571651"/>
                  <a:pt x="1087202" y="569699"/>
                  <a:pt x="1085738" y="568600"/>
                </a:cubicBezTo>
                <a:close/>
                <a:moveTo>
                  <a:pt x="855136" y="567746"/>
                </a:moveTo>
                <a:cubicBezTo>
                  <a:pt x="855136" y="568478"/>
                  <a:pt x="855381" y="569210"/>
                  <a:pt x="855625" y="569699"/>
                </a:cubicBezTo>
                <a:cubicBezTo>
                  <a:pt x="857089" y="569699"/>
                  <a:pt x="857333" y="568966"/>
                  <a:pt x="857821" y="568234"/>
                </a:cubicBezTo>
                <a:cubicBezTo>
                  <a:pt x="856357" y="568478"/>
                  <a:pt x="856845" y="567258"/>
                  <a:pt x="855136" y="567746"/>
                </a:cubicBezTo>
                <a:close/>
                <a:moveTo>
                  <a:pt x="872009" y="567715"/>
                </a:moveTo>
                <a:cubicBezTo>
                  <a:pt x="869843" y="569088"/>
                  <a:pt x="867585" y="571285"/>
                  <a:pt x="865144" y="571651"/>
                </a:cubicBezTo>
                <a:cubicBezTo>
                  <a:pt x="865632" y="573848"/>
                  <a:pt x="867096" y="574824"/>
                  <a:pt x="868561" y="576045"/>
                </a:cubicBezTo>
                <a:cubicBezTo>
                  <a:pt x="871734" y="573604"/>
                  <a:pt x="875884" y="571895"/>
                  <a:pt x="878325" y="568722"/>
                </a:cubicBezTo>
                <a:cubicBezTo>
                  <a:pt x="876250" y="565793"/>
                  <a:pt x="874176" y="566342"/>
                  <a:pt x="872009" y="567715"/>
                </a:cubicBezTo>
                <a:close/>
                <a:moveTo>
                  <a:pt x="885647" y="567502"/>
                </a:moveTo>
                <a:cubicBezTo>
                  <a:pt x="885403" y="568234"/>
                  <a:pt x="884915" y="569210"/>
                  <a:pt x="883694" y="569210"/>
                </a:cubicBezTo>
                <a:lnTo>
                  <a:pt x="889796" y="577020"/>
                </a:lnTo>
                <a:lnTo>
                  <a:pt x="889797" y="577020"/>
                </a:lnTo>
                <a:lnTo>
                  <a:pt x="890041" y="577264"/>
                </a:lnTo>
                <a:lnTo>
                  <a:pt x="890693" y="578242"/>
                </a:lnTo>
                <a:lnTo>
                  <a:pt x="891017" y="578242"/>
                </a:lnTo>
                <a:cubicBezTo>
                  <a:pt x="892970" y="578974"/>
                  <a:pt x="893458" y="581903"/>
                  <a:pt x="896143" y="582391"/>
                </a:cubicBezTo>
                <a:cubicBezTo>
                  <a:pt x="896631" y="581659"/>
                  <a:pt x="897363" y="581171"/>
                  <a:pt x="898340" y="580683"/>
                </a:cubicBezTo>
                <a:cubicBezTo>
                  <a:pt x="894678" y="575313"/>
                  <a:pt x="891017" y="570919"/>
                  <a:pt x="885647" y="567502"/>
                </a:cubicBezTo>
                <a:close/>
                <a:moveTo>
                  <a:pt x="711125" y="566699"/>
                </a:moveTo>
                <a:lnTo>
                  <a:pt x="709905" y="567746"/>
                </a:lnTo>
                <a:lnTo>
                  <a:pt x="711125" y="567397"/>
                </a:lnTo>
                <a:close/>
                <a:moveTo>
                  <a:pt x="939250" y="566692"/>
                </a:moveTo>
                <a:lnTo>
                  <a:pt x="947157" y="575557"/>
                </a:lnTo>
                <a:lnTo>
                  <a:pt x="951159" y="571320"/>
                </a:lnTo>
                <a:lnTo>
                  <a:pt x="942276" y="567989"/>
                </a:lnTo>
                <a:close/>
                <a:moveTo>
                  <a:pt x="1038476" y="566617"/>
                </a:moveTo>
                <a:cubicBezTo>
                  <a:pt x="1036493" y="566343"/>
                  <a:pt x="1034540" y="567014"/>
                  <a:pt x="1033564" y="569455"/>
                </a:cubicBezTo>
                <a:lnTo>
                  <a:pt x="1033200" y="569333"/>
                </a:lnTo>
                <a:lnTo>
                  <a:pt x="1035517" y="571650"/>
                </a:lnTo>
                <a:lnTo>
                  <a:pt x="1039938" y="577617"/>
                </a:lnTo>
                <a:lnTo>
                  <a:pt x="1040155" y="577508"/>
                </a:lnTo>
                <a:lnTo>
                  <a:pt x="1043893" y="579144"/>
                </a:lnTo>
                <a:lnTo>
                  <a:pt x="1046989" y="578972"/>
                </a:lnTo>
                <a:cubicBezTo>
                  <a:pt x="1047233" y="579216"/>
                  <a:pt x="1047477" y="579705"/>
                  <a:pt x="1047233" y="579705"/>
                </a:cubicBezTo>
                <a:cubicBezTo>
                  <a:pt x="1047233" y="579949"/>
                  <a:pt x="1046989" y="580193"/>
                  <a:pt x="1046744" y="579949"/>
                </a:cubicBezTo>
                <a:lnTo>
                  <a:pt x="1044242" y="580306"/>
                </a:lnTo>
                <a:lnTo>
                  <a:pt x="1044267" y="580456"/>
                </a:lnTo>
                <a:lnTo>
                  <a:pt x="1044548" y="580926"/>
                </a:lnTo>
                <a:lnTo>
                  <a:pt x="1045088" y="581735"/>
                </a:lnTo>
                <a:lnTo>
                  <a:pt x="1051481" y="578113"/>
                </a:lnTo>
                <a:lnTo>
                  <a:pt x="1043816" y="570674"/>
                </a:lnTo>
                <a:lnTo>
                  <a:pt x="1043084" y="569942"/>
                </a:lnTo>
                <a:lnTo>
                  <a:pt x="1043084" y="569183"/>
                </a:lnTo>
                <a:close/>
                <a:moveTo>
                  <a:pt x="1210771" y="566526"/>
                </a:moveTo>
                <a:cubicBezTo>
                  <a:pt x="1210771" y="568722"/>
                  <a:pt x="1213700" y="567990"/>
                  <a:pt x="1213700" y="569699"/>
                </a:cubicBezTo>
                <a:cubicBezTo>
                  <a:pt x="1211503" y="573848"/>
                  <a:pt x="1215897" y="577754"/>
                  <a:pt x="1214676" y="580683"/>
                </a:cubicBezTo>
                <a:cubicBezTo>
                  <a:pt x="1216385" y="580438"/>
                  <a:pt x="1217605" y="580927"/>
                  <a:pt x="1216873" y="582879"/>
                </a:cubicBezTo>
                <a:cubicBezTo>
                  <a:pt x="1218582" y="582879"/>
                  <a:pt x="1220779" y="583123"/>
                  <a:pt x="1221511" y="581171"/>
                </a:cubicBezTo>
                <a:cubicBezTo>
                  <a:pt x="1218582" y="580438"/>
                  <a:pt x="1219070" y="578242"/>
                  <a:pt x="1219802" y="575557"/>
                </a:cubicBezTo>
                <a:cubicBezTo>
                  <a:pt x="1218582" y="573604"/>
                  <a:pt x="1217605" y="571651"/>
                  <a:pt x="1217605" y="569210"/>
                </a:cubicBezTo>
                <a:cubicBezTo>
                  <a:pt x="1214188" y="569699"/>
                  <a:pt x="1214188" y="564817"/>
                  <a:pt x="1210771" y="566526"/>
                </a:cubicBezTo>
                <a:close/>
                <a:moveTo>
                  <a:pt x="1026729" y="566526"/>
                </a:moveTo>
                <a:lnTo>
                  <a:pt x="1023972" y="567707"/>
                </a:lnTo>
                <a:lnTo>
                  <a:pt x="1024045" y="567744"/>
                </a:lnTo>
                <a:lnTo>
                  <a:pt x="1024231" y="568116"/>
                </a:lnTo>
                <a:close/>
                <a:moveTo>
                  <a:pt x="967535" y="566347"/>
                </a:moveTo>
                <a:lnTo>
                  <a:pt x="967416" y="566526"/>
                </a:lnTo>
                <a:cubicBezTo>
                  <a:pt x="965219" y="566037"/>
                  <a:pt x="964975" y="567502"/>
                  <a:pt x="963755" y="568234"/>
                </a:cubicBezTo>
                <a:cubicBezTo>
                  <a:pt x="964975" y="571407"/>
                  <a:pt x="967660" y="573604"/>
                  <a:pt x="970101" y="575557"/>
                </a:cubicBezTo>
                <a:cubicBezTo>
                  <a:pt x="972298" y="574336"/>
                  <a:pt x="975227" y="573604"/>
                  <a:pt x="976203" y="571163"/>
                </a:cubicBezTo>
                <a:cubicBezTo>
                  <a:pt x="975227" y="571163"/>
                  <a:pt x="974739" y="570919"/>
                  <a:pt x="974007" y="570431"/>
                </a:cubicBezTo>
                <a:lnTo>
                  <a:pt x="974273" y="570165"/>
                </a:lnTo>
                <a:close/>
                <a:moveTo>
                  <a:pt x="779207" y="566299"/>
                </a:moveTo>
                <a:lnTo>
                  <a:pt x="777762" y="567744"/>
                </a:lnTo>
                <a:lnTo>
                  <a:pt x="777236" y="568007"/>
                </a:lnTo>
                <a:lnTo>
                  <a:pt x="776052" y="571163"/>
                </a:lnTo>
                <a:cubicBezTo>
                  <a:pt x="778981" y="573360"/>
                  <a:pt x="782154" y="575557"/>
                  <a:pt x="785571" y="577265"/>
                </a:cubicBezTo>
                <a:cubicBezTo>
                  <a:pt x="788012" y="574824"/>
                  <a:pt x="790697" y="573116"/>
                  <a:pt x="792406" y="569943"/>
                </a:cubicBezTo>
                <a:cubicBezTo>
                  <a:pt x="790575" y="569210"/>
                  <a:pt x="788318" y="567624"/>
                  <a:pt x="785938" y="566556"/>
                </a:cubicBezTo>
                <a:close/>
                <a:moveTo>
                  <a:pt x="1092877" y="566037"/>
                </a:moveTo>
                <a:cubicBezTo>
                  <a:pt x="1093121" y="569699"/>
                  <a:pt x="1098979" y="574092"/>
                  <a:pt x="1101420" y="574336"/>
                </a:cubicBezTo>
                <a:cubicBezTo>
                  <a:pt x="1104837" y="574824"/>
                  <a:pt x="1108498" y="572139"/>
                  <a:pt x="1111916" y="571651"/>
                </a:cubicBezTo>
                <a:cubicBezTo>
                  <a:pt x="1107766" y="567502"/>
                  <a:pt x="1101664" y="565549"/>
                  <a:pt x="1092877" y="566037"/>
                </a:cubicBezTo>
                <a:close/>
                <a:moveTo>
                  <a:pt x="1112552" y="565597"/>
                </a:moveTo>
                <a:lnTo>
                  <a:pt x="1112160" y="565793"/>
                </a:lnTo>
                <a:cubicBezTo>
                  <a:pt x="1112160" y="567014"/>
                  <a:pt x="1112892" y="567746"/>
                  <a:pt x="1114356" y="567258"/>
                </a:cubicBezTo>
                <a:lnTo>
                  <a:pt x="1114600" y="567990"/>
                </a:lnTo>
                <a:lnTo>
                  <a:pt x="1114601" y="567990"/>
                </a:lnTo>
                <a:lnTo>
                  <a:pt x="1114601" y="566280"/>
                </a:lnTo>
                <a:cubicBezTo>
                  <a:pt x="1114113" y="565792"/>
                  <a:pt x="1113624" y="565548"/>
                  <a:pt x="1113136" y="565792"/>
                </a:cubicBezTo>
                <a:close/>
                <a:moveTo>
                  <a:pt x="1042839" y="565305"/>
                </a:moveTo>
                <a:cubicBezTo>
                  <a:pt x="1042839" y="567258"/>
                  <a:pt x="1044304" y="567258"/>
                  <a:pt x="1045036" y="568478"/>
                </a:cubicBezTo>
                <a:lnTo>
                  <a:pt x="1044063" y="568721"/>
                </a:lnTo>
                <a:lnTo>
                  <a:pt x="1044549" y="568721"/>
                </a:lnTo>
                <a:lnTo>
                  <a:pt x="1045281" y="569209"/>
                </a:lnTo>
                <a:cubicBezTo>
                  <a:pt x="1047966" y="571894"/>
                  <a:pt x="1050651" y="574579"/>
                  <a:pt x="1053336" y="577264"/>
                </a:cubicBezTo>
                <a:lnTo>
                  <a:pt x="1053336" y="577835"/>
                </a:lnTo>
                <a:lnTo>
                  <a:pt x="1053579" y="577754"/>
                </a:lnTo>
                <a:cubicBezTo>
                  <a:pt x="1054067" y="577754"/>
                  <a:pt x="1054555" y="577754"/>
                  <a:pt x="1055287" y="577754"/>
                </a:cubicBezTo>
                <a:cubicBezTo>
                  <a:pt x="1055532" y="574824"/>
                  <a:pt x="1050162" y="572384"/>
                  <a:pt x="1048941" y="569210"/>
                </a:cubicBezTo>
                <a:cubicBezTo>
                  <a:pt x="1046256" y="568722"/>
                  <a:pt x="1045768" y="564085"/>
                  <a:pt x="1042839" y="565305"/>
                </a:cubicBezTo>
                <a:close/>
                <a:moveTo>
                  <a:pt x="1004762" y="564817"/>
                </a:moveTo>
                <a:cubicBezTo>
                  <a:pt x="1004762" y="566770"/>
                  <a:pt x="1010375" y="566526"/>
                  <a:pt x="1010375" y="564817"/>
                </a:cubicBezTo>
                <a:cubicBezTo>
                  <a:pt x="1009399" y="564085"/>
                  <a:pt x="1005982" y="564085"/>
                  <a:pt x="1004762" y="564817"/>
                </a:cubicBezTo>
                <a:close/>
                <a:moveTo>
                  <a:pt x="929827" y="564817"/>
                </a:moveTo>
                <a:cubicBezTo>
                  <a:pt x="929339" y="567258"/>
                  <a:pt x="925189" y="566281"/>
                  <a:pt x="925189" y="569210"/>
                </a:cubicBezTo>
                <a:cubicBezTo>
                  <a:pt x="929339" y="573360"/>
                  <a:pt x="936662" y="586052"/>
                  <a:pt x="942764" y="577021"/>
                </a:cubicBezTo>
                <a:cubicBezTo>
                  <a:pt x="937882" y="573360"/>
                  <a:pt x="935197" y="567990"/>
                  <a:pt x="929827" y="564817"/>
                </a:cubicBezTo>
                <a:close/>
                <a:moveTo>
                  <a:pt x="994510" y="564329"/>
                </a:moveTo>
                <a:cubicBezTo>
                  <a:pt x="994266" y="565549"/>
                  <a:pt x="994510" y="566037"/>
                  <a:pt x="994754" y="566526"/>
                </a:cubicBezTo>
                <a:cubicBezTo>
                  <a:pt x="995974" y="566281"/>
                  <a:pt x="997439" y="566037"/>
                  <a:pt x="997439" y="564329"/>
                </a:cubicBezTo>
                <a:cubicBezTo>
                  <a:pt x="996463" y="564329"/>
                  <a:pt x="995242" y="564329"/>
                  <a:pt x="994510" y="564329"/>
                </a:cubicBezTo>
                <a:close/>
                <a:moveTo>
                  <a:pt x="968881" y="564329"/>
                </a:moveTo>
                <a:lnTo>
                  <a:pt x="968881" y="565722"/>
                </a:lnTo>
                <a:lnTo>
                  <a:pt x="974556" y="568965"/>
                </a:lnTo>
                <a:lnTo>
                  <a:pt x="974495" y="568722"/>
                </a:lnTo>
                <a:cubicBezTo>
                  <a:pt x="974983" y="568722"/>
                  <a:pt x="974983" y="568478"/>
                  <a:pt x="974983" y="568234"/>
                </a:cubicBezTo>
                <a:cubicBezTo>
                  <a:pt x="973518" y="566526"/>
                  <a:pt x="972298" y="564329"/>
                  <a:pt x="968881" y="564329"/>
                </a:cubicBezTo>
                <a:close/>
                <a:moveTo>
                  <a:pt x="889553" y="564329"/>
                </a:moveTo>
                <a:cubicBezTo>
                  <a:pt x="891017" y="568478"/>
                  <a:pt x="894434" y="570431"/>
                  <a:pt x="896875" y="573360"/>
                </a:cubicBezTo>
                <a:cubicBezTo>
                  <a:pt x="898340" y="575313"/>
                  <a:pt x="899560" y="578730"/>
                  <a:pt x="902001" y="578242"/>
                </a:cubicBezTo>
                <a:cubicBezTo>
                  <a:pt x="903954" y="577021"/>
                  <a:pt x="901757" y="575313"/>
                  <a:pt x="900537" y="573848"/>
                </a:cubicBezTo>
                <a:cubicBezTo>
                  <a:pt x="898340" y="571407"/>
                  <a:pt x="895899" y="569210"/>
                  <a:pt x="893702" y="567502"/>
                </a:cubicBezTo>
                <a:cubicBezTo>
                  <a:pt x="894190" y="565549"/>
                  <a:pt x="891505" y="566770"/>
                  <a:pt x="891994" y="564329"/>
                </a:cubicBezTo>
                <a:cubicBezTo>
                  <a:pt x="891261" y="564329"/>
                  <a:pt x="890285" y="564329"/>
                  <a:pt x="889553" y="564329"/>
                </a:cubicBezTo>
                <a:close/>
                <a:moveTo>
                  <a:pt x="844152" y="564085"/>
                </a:moveTo>
                <a:lnTo>
                  <a:pt x="842932" y="565304"/>
                </a:lnTo>
                <a:lnTo>
                  <a:pt x="841712" y="566281"/>
                </a:lnTo>
                <a:lnTo>
                  <a:pt x="840873" y="566490"/>
                </a:lnTo>
                <a:lnTo>
                  <a:pt x="840979" y="566526"/>
                </a:lnTo>
                <a:cubicBezTo>
                  <a:pt x="840247" y="567746"/>
                  <a:pt x="839026" y="568966"/>
                  <a:pt x="837318" y="569699"/>
                </a:cubicBezTo>
                <a:cubicBezTo>
                  <a:pt x="838050" y="571651"/>
                  <a:pt x="839515" y="572872"/>
                  <a:pt x="841467" y="573848"/>
                </a:cubicBezTo>
                <a:cubicBezTo>
                  <a:pt x="844152" y="572139"/>
                  <a:pt x="846105" y="569699"/>
                  <a:pt x="848790" y="568234"/>
                </a:cubicBezTo>
                <a:cubicBezTo>
                  <a:pt x="848058" y="566037"/>
                  <a:pt x="846593" y="564817"/>
                  <a:pt x="844152" y="564085"/>
                </a:cubicBezTo>
                <a:close/>
                <a:moveTo>
                  <a:pt x="878325" y="563841"/>
                </a:moveTo>
                <a:cubicBezTo>
                  <a:pt x="880033" y="564573"/>
                  <a:pt x="879545" y="566770"/>
                  <a:pt x="882230" y="566526"/>
                </a:cubicBezTo>
                <a:cubicBezTo>
                  <a:pt x="883206" y="566526"/>
                  <a:pt x="883206" y="565305"/>
                  <a:pt x="884183" y="564817"/>
                </a:cubicBezTo>
                <a:cubicBezTo>
                  <a:pt x="883938" y="561644"/>
                  <a:pt x="879545" y="561400"/>
                  <a:pt x="878325" y="563841"/>
                </a:cubicBezTo>
                <a:close/>
                <a:moveTo>
                  <a:pt x="714542" y="563108"/>
                </a:moveTo>
                <a:cubicBezTo>
                  <a:pt x="713810" y="562864"/>
                  <a:pt x="713078" y="562864"/>
                  <a:pt x="713078" y="563841"/>
                </a:cubicBezTo>
                <a:cubicBezTo>
                  <a:pt x="713566" y="564085"/>
                  <a:pt x="713810" y="564573"/>
                  <a:pt x="714054" y="565061"/>
                </a:cubicBezTo>
                <a:lnTo>
                  <a:pt x="713322" y="565549"/>
                </a:lnTo>
                <a:lnTo>
                  <a:pt x="713337" y="565594"/>
                </a:lnTo>
                <a:lnTo>
                  <a:pt x="722109" y="570673"/>
                </a:lnTo>
                <a:cubicBezTo>
                  <a:pt x="722598" y="570917"/>
                  <a:pt x="723086" y="571162"/>
                  <a:pt x="723818" y="571650"/>
                </a:cubicBezTo>
                <a:cubicBezTo>
                  <a:pt x="724062" y="571650"/>
                  <a:pt x="724062" y="572138"/>
                  <a:pt x="724062" y="572138"/>
                </a:cubicBezTo>
                <a:cubicBezTo>
                  <a:pt x="724306" y="572138"/>
                  <a:pt x="724062" y="572138"/>
                  <a:pt x="723818" y="572138"/>
                </a:cubicBezTo>
                <a:cubicBezTo>
                  <a:pt x="723086" y="571894"/>
                  <a:pt x="722598" y="571406"/>
                  <a:pt x="721865" y="571162"/>
                </a:cubicBezTo>
                <a:lnTo>
                  <a:pt x="713376" y="566471"/>
                </a:lnTo>
                <a:lnTo>
                  <a:pt x="713078" y="566770"/>
                </a:lnTo>
                <a:lnTo>
                  <a:pt x="712590" y="566607"/>
                </a:lnTo>
                <a:lnTo>
                  <a:pt x="712590" y="567501"/>
                </a:lnTo>
                <a:lnTo>
                  <a:pt x="712528" y="567563"/>
                </a:lnTo>
                <a:lnTo>
                  <a:pt x="713078" y="567746"/>
                </a:lnTo>
                <a:cubicBezTo>
                  <a:pt x="716983" y="570675"/>
                  <a:pt x="720645" y="574092"/>
                  <a:pt x="723330" y="578242"/>
                </a:cubicBezTo>
                <a:lnTo>
                  <a:pt x="722844" y="578080"/>
                </a:lnTo>
                <a:lnTo>
                  <a:pt x="723330" y="578729"/>
                </a:lnTo>
                <a:lnTo>
                  <a:pt x="724306" y="580193"/>
                </a:lnTo>
                <a:lnTo>
                  <a:pt x="724061" y="580683"/>
                </a:lnTo>
                <a:lnTo>
                  <a:pt x="724062" y="580683"/>
                </a:lnTo>
                <a:lnTo>
                  <a:pt x="724550" y="579950"/>
                </a:lnTo>
                <a:cubicBezTo>
                  <a:pt x="729188" y="583367"/>
                  <a:pt x="731873" y="588982"/>
                  <a:pt x="735534" y="593375"/>
                </a:cubicBezTo>
                <a:lnTo>
                  <a:pt x="747021" y="604862"/>
                </a:lnTo>
                <a:lnTo>
                  <a:pt x="754573" y="594106"/>
                </a:lnTo>
                <a:lnTo>
                  <a:pt x="761407" y="584914"/>
                </a:lnTo>
                <a:lnTo>
                  <a:pt x="761407" y="584100"/>
                </a:lnTo>
                <a:lnTo>
                  <a:pt x="761604" y="584001"/>
                </a:lnTo>
                <a:lnTo>
                  <a:pt x="758967" y="583122"/>
                </a:lnTo>
                <a:cubicBezTo>
                  <a:pt x="758478" y="582878"/>
                  <a:pt x="757990" y="582634"/>
                  <a:pt x="757258" y="582390"/>
                </a:cubicBezTo>
                <a:lnTo>
                  <a:pt x="757117" y="581967"/>
                </a:lnTo>
                <a:lnTo>
                  <a:pt x="716495" y="565061"/>
                </a:lnTo>
                <a:cubicBezTo>
                  <a:pt x="716495" y="564085"/>
                  <a:pt x="715031" y="564085"/>
                  <a:pt x="714542" y="563108"/>
                </a:cubicBezTo>
                <a:close/>
                <a:moveTo>
                  <a:pt x="1160977" y="562864"/>
                </a:moveTo>
                <a:cubicBezTo>
                  <a:pt x="1160733" y="563596"/>
                  <a:pt x="1160733" y="564085"/>
                  <a:pt x="1161221" y="564817"/>
                </a:cubicBezTo>
                <a:cubicBezTo>
                  <a:pt x="1163662" y="567990"/>
                  <a:pt x="1163662" y="573360"/>
                  <a:pt x="1168544" y="573848"/>
                </a:cubicBezTo>
                <a:cubicBezTo>
                  <a:pt x="1168544" y="570187"/>
                  <a:pt x="1164394" y="566526"/>
                  <a:pt x="1162686" y="562864"/>
                </a:cubicBezTo>
                <a:cubicBezTo>
                  <a:pt x="1162198" y="562864"/>
                  <a:pt x="1161465" y="562864"/>
                  <a:pt x="1160977" y="562864"/>
                </a:cubicBezTo>
                <a:close/>
                <a:moveTo>
                  <a:pt x="786496" y="562783"/>
                </a:moveTo>
                <a:lnTo>
                  <a:pt x="785827" y="564255"/>
                </a:lnTo>
                <a:lnTo>
                  <a:pt x="786792" y="563841"/>
                </a:lnTo>
                <a:lnTo>
                  <a:pt x="787517" y="563659"/>
                </a:lnTo>
                <a:close/>
                <a:moveTo>
                  <a:pt x="1023625" y="562646"/>
                </a:moveTo>
                <a:lnTo>
                  <a:pt x="1022092" y="563107"/>
                </a:lnTo>
                <a:lnTo>
                  <a:pt x="1020627" y="563595"/>
                </a:lnTo>
                <a:lnTo>
                  <a:pt x="1020627" y="563595"/>
                </a:lnTo>
                <a:lnTo>
                  <a:pt x="1020627" y="563596"/>
                </a:lnTo>
                <a:cubicBezTo>
                  <a:pt x="1018674" y="565793"/>
                  <a:pt x="1023800" y="564817"/>
                  <a:pt x="1025265" y="564329"/>
                </a:cubicBezTo>
                <a:cubicBezTo>
                  <a:pt x="1025265" y="564085"/>
                  <a:pt x="1025265" y="563596"/>
                  <a:pt x="1025265" y="563596"/>
                </a:cubicBezTo>
                <a:lnTo>
                  <a:pt x="1025336" y="563526"/>
                </a:lnTo>
                <a:lnTo>
                  <a:pt x="1024777" y="563107"/>
                </a:lnTo>
                <a:close/>
                <a:moveTo>
                  <a:pt x="848790" y="562376"/>
                </a:moveTo>
                <a:cubicBezTo>
                  <a:pt x="850255" y="562620"/>
                  <a:pt x="850499" y="563596"/>
                  <a:pt x="850987" y="564817"/>
                </a:cubicBezTo>
                <a:cubicBezTo>
                  <a:pt x="852207" y="565305"/>
                  <a:pt x="852451" y="564085"/>
                  <a:pt x="853184" y="563596"/>
                </a:cubicBezTo>
                <a:lnTo>
                  <a:pt x="853298" y="563634"/>
                </a:lnTo>
                <a:lnTo>
                  <a:pt x="852651" y="562858"/>
                </a:lnTo>
                <a:close/>
                <a:moveTo>
                  <a:pt x="1169819" y="562321"/>
                </a:moveTo>
                <a:lnTo>
                  <a:pt x="1169520" y="562620"/>
                </a:lnTo>
                <a:cubicBezTo>
                  <a:pt x="1169032" y="562620"/>
                  <a:pt x="1168544" y="562620"/>
                  <a:pt x="1167811" y="562620"/>
                </a:cubicBezTo>
                <a:cubicBezTo>
                  <a:pt x="1167568" y="563596"/>
                  <a:pt x="1168788" y="563596"/>
                  <a:pt x="1168544" y="565061"/>
                </a:cubicBezTo>
                <a:cubicBezTo>
                  <a:pt x="1172693" y="566281"/>
                  <a:pt x="1173182" y="572628"/>
                  <a:pt x="1177331" y="571895"/>
                </a:cubicBezTo>
                <a:cubicBezTo>
                  <a:pt x="1178551" y="571895"/>
                  <a:pt x="1177331" y="569699"/>
                  <a:pt x="1178063" y="568966"/>
                </a:cubicBezTo>
                <a:cubicBezTo>
                  <a:pt x="1174890" y="568234"/>
                  <a:pt x="1172937" y="566526"/>
                  <a:pt x="1171473" y="564573"/>
                </a:cubicBezTo>
                <a:lnTo>
                  <a:pt x="1171999" y="564468"/>
                </a:lnTo>
                <a:lnTo>
                  <a:pt x="1171229" y="564083"/>
                </a:lnTo>
                <a:close/>
                <a:moveTo>
                  <a:pt x="1133639" y="561888"/>
                </a:moveTo>
                <a:cubicBezTo>
                  <a:pt x="1133639" y="564085"/>
                  <a:pt x="1136080" y="567990"/>
                  <a:pt x="1137789" y="564329"/>
                </a:cubicBezTo>
                <a:cubicBezTo>
                  <a:pt x="1135592" y="564329"/>
                  <a:pt x="1135836" y="561888"/>
                  <a:pt x="1133639" y="561888"/>
                </a:cubicBezTo>
                <a:close/>
                <a:moveTo>
                  <a:pt x="893702" y="561888"/>
                </a:moveTo>
                <a:cubicBezTo>
                  <a:pt x="894190" y="563596"/>
                  <a:pt x="896387" y="566281"/>
                  <a:pt x="898828" y="568722"/>
                </a:cubicBezTo>
                <a:cubicBezTo>
                  <a:pt x="903221" y="572872"/>
                  <a:pt x="907371" y="577998"/>
                  <a:pt x="911032" y="572384"/>
                </a:cubicBezTo>
                <a:cubicBezTo>
                  <a:pt x="905174" y="569210"/>
                  <a:pt x="899804" y="565061"/>
                  <a:pt x="893702" y="561888"/>
                </a:cubicBezTo>
                <a:close/>
                <a:moveTo>
                  <a:pt x="1171329" y="561742"/>
                </a:moveTo>
                <a:lnTo>
                  <a:pt x="1172205" y="562619"/>
                </a:lnTo>
                <a:cubicBezTo>
                  <a:pt x="1172449" y="562863"/>
                  <a:pt x="1172937" y="563351"/>
                  <a:pt x="1173182" y="563351"/>
                </a:cubicBezTo>
                <a:lnTo>
                  <a:pt x="1173182" y="563596"/>
                </a:lnTo>
                <a:cubicBezTo>
                  <a:pt x="1173670" y="563352"/>
                  <a:pt x="1174402" y="562864"/>
                  <a:pt x="1174402" y="562620"/>
                </a:cubicBezTo>
                <a:close/>
                <a:moveTo>
                  <a:pt x="1177087" y="561644"/>
                </a:moveTo>
                <a:cubicBezTo>
                  <a:pt x="1177087" y="561644"/>
                  <a:pt x="1177087" y="561888"/>
                  <a:pt x="1177087" y="562620"/>
                </a:cubicBezTo>
                <a:cubicBezTo>
                  <a:pt x="1177331" y="562620"/>
                  <a:pt x="1177575" y="562620"/>
                  <a:pt x="1178307" y="562620"/>
                </a:cubicBezTo>
                <a:cubicBezTo>
                  <a:pt x="1178307" y="561888"/>
                  <a:pt x="1178307" y="561888"/>
                  <a:pt x="1178307" y="561644"/>
                </a:cubicBezTo>
                <a:cubicBezTo>
                  <a:pt x="1177575" y="561644"/>
                  <a:pt x="1177331" y="561644"/>
                  <a:pt x="1177087" y="561644"/>
                </a:cubicBezTo>
                <a:close/>
                <a:moveTo>
                  <a:pt x="1033229" y="561431"/>
                </a:moveTo>
                <a:lnTo>
                  <a:pt x="1029903" y="562619"/>
                </a:lnTo>
                <a:lnTo>
                  <a:pt x="1027707" y="562863"/>
                </a:lnTo>
                <a:lnTo>
                  <a:pt x="1027706" y="562864"/>
                </a:lnTo>
                <a:lnTo>
                  <a:pt x="1028438" y="563108"/>
                </a:lnTo>
                <a:cubicBezTo>
                  <a:pt x="1028438" y="563841"/>
                  <a:pt x="1028438" y="563841"/>
                  <a:pt x="1028926" y="563841"/>
                </a:cubicBezTo>
                <a:cubicBezTo>
                  <a:pt x="1029414" y="563596"/>
                  <a:pt x="1034296" y="564573"/>
                  <a:pt x="1034540" y="562620"/>
                </a:cubicBezTo>
                <a:cubicBezTo>
                  <a:pt x="1033808" y="562620"/>
                  <a:pt x="1033808" y="561888"/>
                  <a:pt x="1033076" y="561888"/>
                </a:cubicBezTo>
                <a:close/>
                <a:moveTo>
                  <a:pt x="1224440" y="561400"/>
                </a:moveTo>
                <a:cubicBezTo>
                  <a:pt x="1224440" y="561888"/>
                  <a:pt x="1224440" y="562864"/>
                  <a:pt x="1224440" y="563596"/>
                </a:cubicBezTo>
                <a:cubicBezTo>
                  <a:pt x="1227857" y="564817"/>
                  <a:pt x="1232006" y="568478"/>
                  <a:pt x="1235912" y="568234"/>
                </a:cubicBezTo>
                <a:cubicBezTo>
                  <a:pt x="1234935" y="563352"/>
                  <a:pt x="1229078" y="564085"/>
                  <a:pt x="1226148" y="561400"/>
                </a:cubicBezTo>
                <a:cubicBezTo>
                  <a:pt x="1225660" y="561400"/>
                  <a:pt x="1225172" y="561400"/>
                  <a:pt x="1224440" y="561400"/>
                </a:cubicBezTo>
                <a:close/>
                <a:moveTo>
                  <a:pt x="921728" y="561000"/>
                </a:moveTo>
                <a:lnTo>
                  <a:pt x="921334" y="561789"/>
                </a:lnTo>
                <a:lnTo>
                  <a:pt x="922505" y="563351"/>
                </a:lnTo>
                <a:lnTo>
                  <a:pt x="923296" y="564774"/>
                </a:lnTo>
                <a:lnTo>
                  <a:pt x="925922" y="562864"/>
                </a:lnTo>
                <a:cubicBezTo>
                  <a:pt x="925189" y="562132"/>
                  <a:pt x="923237" y="562620"/>
                  <a:pt x="923237" y="561400"/>
                </a:cubicBezTo>
                <a:lnTo>
                  <a:pt x="923238" y="561399"/>
                </a:lnTo>
                <a:lnTo>
                  <a:pt x="922505" y="561155"/>
                </a:lnTo>
                <a:close/>
                <a:moveTo>
                  <a:pt x="1199543" y="560911"/>
                </a:moveTo>
                <a:cubicBezTo>
                  <a:pt x="1199299" y="561400"/>
                  <a:pt x="1199055" y="561644"/>
                  <a:pt x="1199055" y="562620"/>
                </a:cubicBezTo>
                <a:cubicBezTo>
                  <a:pt x="1199543" y="562620"/>
                  <a:pt x="1200275" y="562620"/>
                  <a:pt x="1200763" y="562620"/>
                </a:cubicBezTo>
                <a:cubicBezTo>
                  <a:pt x="1200763" y="561888"/>
                  <a:pt x="1200763" y="561644"/>
                  <a:pt x="1200763" y="560911"/>
                </a:cubicBezTo>
                <a:cubicBezTo>
                  <a:pt x="1200275" y="560911"/>
                  <a:pt x="1200275" y="560911"/>
                  <a:pt x="1199543" y="560911"/>
                </a:cubicBezTo>
                <a:close/>
                <a:moveTo>
                  <a:pt x="1022580" y="560464"/>
                </a:moveTo>
                <a:lnTo>
                  <a:pt x="1016966" y="561400"/>
                </a:lnTo>
                <a:cubicBezTo>
                  <a:pt x="1017454" y="562376"/>
                  <a:pt x="1019895" y="561156"/>
                  <a:pt x="1020139" y="562376"/>
                </a:cubicBezTo>
                <a:lnTo>
                  <a:pt x="1020234" y="562565"/>
                </a:lnTo>
                <a:lnTo>
                  <a:pt x="1021848" y="561642"/>
                </a:lnTo>
                <a:lnTo>
                  <a:pt x="1022856" y="561354"/>
                </a:lnTo>
                <a:lnTo>
                  <a:pt x="1022580" y="560666"/>
                </a:lnTo>
                <a:close/>
                <a:moveTo>
                  <a:pt x="783526" y="560435"/>
                </a:moveTo>
                <a:lnTo>
                  <a:pt x="783195" y="560833"/>
                </a:lnTo>
                <a:lnTo>
                  <a:pt x="783131" y="561154"/>
                </a:lnTo>
                <a:lnTo>
                  <a:pt x="782953" y="561688"/>
                </a:lnTo>
                <a:lnTo>
                  <a:pt x="784945" y="563015"/>
                </a:lnTo>
                <a:lnTo>
                  <a:pt x="785371" y="562247"/>
                </a:lnTo>
                <a:lnTo>
                  <a:pt x="784352" y="561398"/>
                </a:lnTo>
                <a:close/>
                <a:moveTo>
                  <a:pt x="1083601" y="559935"/>
                </a:moveTo>
                <a:lnTo>
                  <a:pt x="1082870" y="561154"/>
                </a:lnTo>
                <a:lnTo>
                  <a:pt x="1082760" y="561264"/>
                </a:lnTo>
                <a:lnTo>
                  <a:pt x="1083846" y="562132"/>
                </a:lnTo>
                <a:cubicBezTo>
                  <a:pt x="1084578" y="562132"/>
                  <a:pt x="1084822" y="561888"/>
                  <a:pt x="1084822" y="561400"/>
                </a:cubicBezTo>
                <a:lnTo>
                  <a:pt x="1084823" y="561400"/>
                </a:lnTo>
                <a:lnTo>
                  <a:pt x="1084822" y="561398"/>
                </a:lnTo>
                <a:lnTo>
                  <a:pt x="1083778" y="559935"/>
                </a:lnTo>
                <a:close/>
                <a:moveTo>
                  <a:pt x="915426" y="559691"/>
                </a:moveTo>
                <a:cubicBezTo>
                  <a:pt x="916890" y="561888"/>
                  <a:pt x="919331" y="566526"/>
                  <a:pt x="922260" y="565305"/>
                </a:cubicBezTo>
                <a:lnTo>
                  <a:pt x="922301" y="565319"/>
                </a:lnTo>
                <a:lnTo>
                  <a:pt x="921529" y="564083"/>
                </a:lnTo>
                <a:lnTo>
                  <a:pt x="920335" y="562292"/>
                </a:lnTo>
                <a:lnTo>
                  <a:pt x="920307" y="562376"/>
                </a:lnTo>
                <a:cubicBezTo>
                  <a:pt x="918355" y="561644"/>
                  <a:pt x="918355" y="559203"/>
                  <a:pt x="915426" y="559691"/>
                </a:cubicBezTo>
                <a:close/>
                <a:moveTo>
                  <a:pt x="869293" y="559691"/>
                </a:moveTo>
                <a:cubicBezTo>
                  <a:pt x="864900" y="557494"/>
                  <a:pt x="861971" y="563352"/>
                  <a:pt x="858065" y="564329"/>
                </a:cubicBezTo>
                <a:cubicBezTo>
                  <a:pt x="858065" y="565549"/>
                  <a:pt x="858798" y="566037"/>
                  <a:pt x="859042" y="567014"/>
                </a:cubicBezTo>
                <a:cubicBezTo>
                  <a:pt x="863679" y="565549"/>
                  <a:pt x="866852" y="562864"/>
                  <a:pt x="869293" y="559691"/>
                </a:cubicBezTo>
                <a:close/>
                <a:moveTo>
                  <a:pt x="955955" y="559680"/>
                </a:moveTo>
                <a:lnTo>
                  <a:pt x="955456" y="560179"/>
                </a:lnTo>
                <a:cubicBezTo>
                  <a:pt x="956433" y="560911"/>
                  <a:pt x="957897" y="563108"/>
                  <a:pt x="959423" y="564451"/>
                </a:cubicBezTo>
                <a:lnTo>
                  <a:pt x="962495" y="563844"/>
                </a:lnTo>
                <a:lnTo>
                  <a:pt x="962046" y="563595"/>
                </a:lnTo>
                <a:close/>
                <a:moveTo>
                  <a:pt x="1061390" y="559447"/>
                </a:moveTo>
                <a:cubicBezTo>
                  <a:pt x="1057728" y="560179"/>
                  <a:pt x="1054311" y="561644"/>
                  <a:pt x="1051626" y="563108"/>
                </a:cubicBezTo>
                <a:cubicBezTo>
                  <a:pt x="1053335" y="565305"/>
                  <a:pt x="1056264" y="567502"/>
                  <a:pt x="1058461" y="567746"/>
                </a:cubicBezTo>
                <a:lnTo>
                  <a:pt x="1058417" y="567812"/>
                </a:lnTo>
                <a:lnTo>
                  <a:pt x="1060414" y="568477"/>
                </a:lnTo>
                <a:lnTo>
                  <a:pt x="1067684" y="571385"/>
                </a:lnTo>
                <a:lnTo>
                  <a:pt x="1067980" y="571163"/>
                </a:lnTo>
                <a:cubicBezTo>
                  <a:pt x="1069933" y="571407"/>
                  <a:pt x="1071153" y="571163"/>
                  <a:pt x="1072129" y="570431"/>
                </a:cubicBezTo>
                <a:cubicBezTo>
                  <a:pt x="1068957" y="566281"/>
                  <a:pt x="1065051" y="563108"/>
                  <a:pt x="1061390" y="559447"/>
                </a:cubicBezTo>
                <a:close/>
                <a:moveTo>
                  <a:pt x="1185386" y="558959"/>
                </a:moveTo>
                <a:cubicBezTo>
                  <a:pt x="1184166" y="560667"/>
                  <a:pt x="1186606" y="561400"/>
                  <a:pt x="1185874" y="564329"/>
                </a:cubicBezTo>
                <a:cubicBezTo>
                  <a:pt x="1189291" y="563596"/>
                  <a:pt x="1186606" y="569210"/>
                  <a:pt x="1188803" y="569699"/>
                </a:cubicBezTo>
                <a:cubicBezTo>
                  <a:pt x="1189779" y="569699"/>
                  <a:pt x="1190512" y="568966"/>
                  <a:pt x="1191488" y="568722"/>
                </a:cubicBezTo>
                <a:cubicBezTo>
                  <a:pt x="1190512" y="565793"/>
                  <a:pt x="1189779" y="562620"/>
                  <a:pt x="1187583" y="560911"/>
                </a:cubicBezTo>
                <a:cubicBezTo>
                  <a:pt x="1188803" y="560911"/>
                  <a:pt x="1189291" y="560423"/>
                  <a:pt x="1189291" y="559447"/>
                </a:cubicBezTo>
                <a:cubicBezTo>
                  <a:pt x="1188803" y="558715"/>
                  <a:pt x="1187094" y="558959"/>
                  <a:pt x="1185386" y="558959"/>
                </a:cubicBezTo>
                <a:close/>
                <a:moveTo>
                  <a:pt x="561988" y="558959"/>
                </a:moveTo>
                <a:cubicBezTo>
                  <a:pt x="561988" y="559203"/>
                  <a:pt x="561988" y="559691"/>
                  <a:pt x="561988" y="560423"/>
                </a:cubicBezTo>
                <a:cubicBezTo>
                  <a:pt x="563453" y="560667"/>
                  <a:pt x="564185" y="560423"/>
                  <a:pt x="564185" y="559447"/>
                </a:cubicBezTo>
                <a:cubicBezTo>
                  <a:pt x="563453" y="559447"/>
                  <a:pt x="563209" y="558715"/>
                  <a:pt x="561988" y="558959"/>
                </a:cubicBezTo>
                <a:close/>
                <a:moveTo>
                  <a:pt x="1126359" y="558843"/>
                </a:moveTo>
                <a:lnTo>
                  <a:pt x="1126073" y="558957"/>
                </a:lnTo>
                <a:lnTo>
                  <a:pt x="1125927" y="559055"/>
                </a:lnTo>
                <a:lnTo>
                  <a:pt x="1126073" y="559201"/>
                </a:lnTo>
                <a:lnTo>
                  <a:pt x="1126433" y="559509"/>
                </a:lnTo>
                <a:close/>
                <a:moveTo>
                  <a:pt x="1075913" y="558837"/>
                </a:moveTo>
                <a:cubicBezTo>
                  <a:pt x="1075608" y="558348"/>
                  <a:pt x="1075425" y="557982"/>
                  <a:pt x="1075059" y="558959"/>
                </a:cubicBezTo>
                <a:lnTo>
                  <a:pt x="1074409" y="559609"/>
                </a:lnTo>
                <a:lnTo>
                  <a:pt x="1074815" y="559690"/>
                </a:lnTo>
                <a:cubicBezTo>
                  <a:pt x="1075059" y="560178"/>
                  <a:pt x="1075547" y="560667"/>
                  <a:pt x="1075791" y="561399"/>
                </a:cubicBezTo>
                <a:lnTo>
                  <a:pt x="1079256" y="566943"/>
                </a:lnTo>
                <a:lnTo>
                  <a:pt x="1079696" y="566281"/>
                </a:lnTo>
                <a:cubicBezTo>
                  <a:pt x="1080184" y="566526"/>
                  <a:pt x="1080428" y="566770"/>
                  <a:pt x="1080672" y="567258"/>
                </a:cubicBezTo>
                <a:cubicBezTo>
                  <a:pt x="1081649" y="567258"/>
                  <a:pt x="1081893" y="566526"/>
                  <a:pt x="1083602" y="566770"/>
                </a:cubicBezTo>
                <a:lnTo>
                  <a:pt x="1083517" y="567112"/>
                </a:lnTo>
                <a:lnTo>
                  <a:pt x="1083832" y="566923"/>
                </a:lnTo>
                <a:lnTo>
                  <a:pt x="1083602" y="566770"/>
                </a:lnTo>
                <a:cubicBezTo>
                  <a:pt x="1083602" y="565793"/>
                  <a:pt x="1085310" y="566281"/>
                  <a:pt x="1084578" y="564573"/>
                </a:cubicBezTo>
                <a:lnTo>
                  <a:pt x="1079563" y="561162"/>
                </a:lnTo>
                <a:lnTo>
                  <a:pt x="1079209" y="561398"/>
                </a:lnTo>
                <a:lnTo>
                  <a:pt x="1078721" y="561154"/>
                </a:lnTo>
                <a:lnTo>
                  <a:pt x="1078233" y="560910"/>
                </a:lnTo>
                <a:lnTo>
                  <a:pt x="1076768" y="559445"/>
                </a:lnTo>
                <a:lnTo>
                  <a:pt x="1076691" y="559136"/>
                </a:lnTo>
                <a:close/>
                <a:moveTo>
                  <a:pt x="1004029" y="558715"/>
                </a:moveTo>
                <a:cubicBezTo>
                  <a:pt x="1002565" y="559691"/>
                  <a:pt x="999880" y="559447"/>
                  <a:pt x="1000368" y="561888"/>
                </a:cubicBezTo>
                <a:cubicBezTo>
                  <a:pt x="1002077" y="562864"/>
                  <a:pt x="1002809" y="560911"/>
                  <a:pt x="1005006" y="560911"/>
                </a:cubicBezTo>
                <a:cubicBezTo>
                  <a:pt x="1005250" y="559935"/>
                  <a:pt x="1005006" y="558959"/>
                  <a:pt x="1004029" y="558715"/>
                </a:cubicBezTo>
                <a:close/>
                <a:moveTo>
                  <a:pt x="1085310" y="558471"/>
                </a:moveTo>
                <a:lnTo>
                  <a:pt x="1084959" y="559174"/>
                </a:lnTo>
                <a:lnTo>
                  <a:pt x="1085067" y="559201"/>
                </a:lnTo>
                <a:lnTo>
                  <a:pt x="1086043" y="560666"/>
                </a:lnTo>
                <a:lnTo>
                  <a:pt x="1086440" y="561195"/>
                </a:lnTo>
                <a:lnTo>
                  <a:pt x="1094830" y="563352"/>
                </a:lnTo>
                <a:cubicBezTo>
                  <a:pt x="1092877" y="560423"/>
                  <a:pt x="1088239" y="560423"/>
                  <a:pt x="1085310" y="558471"/>
                </a:cubicBezTo>
                <a:close/>
                <a:moveTo>
                  <a:pt x="1024045" y="558227"/>
                </a:moveTo>
                <a:lnTo>
                  <a:pt x="1024045" y="559201"/>
                </a:lnTo>
                <a:lnTo>
                  <a:pt x="1024533" y="559933"/>
                </a:lnTo>
                <a:lnTo>
                  <a:pt x="1024728" y="561105"/>
                </a:lnTo>
                <a:lnTo>
                  <a:pt x="1025753" y="561398"/>
                </a:lnTo>
                <a:lnTo>
                  <a:pt x="1026485" y="561886"/>
                </a:lnTo>
                <a:lnTo>
                  <a:pt x="1026526" y="562132"/>
                </a:lnTo>
                <a:lnTo>
                  <a:pt x="1027462" y="562132"/>
                </a:lnTo>
                <a:lnTo>
                  <a:pt x="1027462" y="562131"/>
                </a:lnTo>
                <a:cubicBezTo>
                  <a:pt x="1028195" y="561642"/>
                  <a:pt x="1029415" y="561642"/>
                  <a:pt x="1030147" y="561642"/>
                </a:cubicBezTo>
                <a:lnTo>
                  <a:pt x="1032588" y="560829"/>
                </a:lnTo>
                <a:lnTo>
                  <a:pt x="1032588" y="560423"/>
                </a:lnTo>
                <a:cubicBezTo>
                  <a:pt x="1030391" y="557738"/>
                  <a:pt x="1026729" y="558715"/>
                  <a:pt x="1024045" y="558227"/>
                </a:cubicBezTo>
                <a:close/>
                <a:moveTo>
                  <a:pt x="942031" y="558227"/>
                </a:moveTo>
                <a:cubicBezTo>
                  <a:pt x="940811" y="560667"/>
                  <a:pt x="936662" y="560667"/>
                  <a:pt x="935441" y="563841"/>
                </a:cubicBezTo>
                <a:cubicBezTo>
                  <a:pt x="936417" y="564329"/>
                  <a:pt x="938370" y="564329"/>
                  <a:pt x="939346" y="565061"/>
                </a:cubicBezTo>
                <a:lnTo>
                  <a:pt x="939249" y="565353"/>
                </a:lnTo>
                <a:lnTo>
                  <a:pt x="942764" y="566524"/>
                </a:lnTo>
                <a:lnTo>
                  <a:pt x="952113" y="570360"/>
                </a:lnTo>
                <a:lnTo>
                  <a:pt x="956189" y="569455"/>
                </a:lnTo>
                <a:cubicBezTo>
                  <a:pt x="951551" y="565549"/>
                  <a:pt x="948866" y="559935"/>
                  <a:pt x="942031" y="558227"/>
                </a:cubicBezTo>
                <a:close/>
                <a:moveTo>
                  <a:pt x="813581" y="558105"/>
                </a:moveTo>
                <a:cubicBezTo>
                  <a:pt x="811994" y="557494"/>
                  <a:pt x="810347" y="557494"/>
                  <a:pt x="808516" y="559203"/>
                </a:cubicBezTo>
                <a:cubicBezTo>
                  <a:pt x="808272" y="560179"/>
                  <a:pt x="808760" y="560423"/>
                  <a:pt x="809248" y="561400"/>
                </a:cubicBezTo>
                <a:cubicBezTo>
                  <a:pt x="808516" y="561156"/>
                  <a:pt x="808516" y="560911"/>
                  <a:pt x="808028" y="560911"/>
                </a:cubicBezTo>
                <a:cubicBezTo>
                  <a:pt x="804854" y="563108"/>
                  <a:pt x="801681" y="565305"/>
                  <a:pt x="798996" y="568234"/>
                </a:cubicBezTo>
                <a:lnTo>
                  <a:pt x="810827" y="576353"/>
                </a:lnTo>
                <a:lnTo>
                  <a:pt x="810957" y="576288"/>
                </a:lnTo>
                <a:lnTo>
                  <a:pt x="812909" y="577997"/>
                </a:lnTo>
                <a:lnTo>
                  <a:pt x="812909" y="578242"/>
                </a:lnTo>
                <a:lnTo>
                  <a:pt x="813397" y="577998"/>
                </a:lnTo>
                <a:cubicBezTo>
                  <a:pt x="815838" y="578486"/>
                  <a:pt x="815838" y="580927"/>
                  <a:pt x="818523" y="580927"/>
                </a:cubicBezTo>
                <a:cubicBezTo>
                  <a:pt x="818523" y="580438"/>
                  <a:pt x="819256" y="580683"/>
                  <a:pt x="819500" y="580438"/>
                </a:cubicBezTo>
                <a:lnTo>
                  <a:pt x="819500" y="581064"/>
                </a:lnTo>
                <a:lnTo>
                  <a:pt x="823894" y="577508"/>
                </a:lnTo>
                <a:lnTo>
                  <a:pt x="824079" y="577582"/>
                </a:lnTo>
                <a:lnTo>
                  <a:pt x="826822" y="575067"/>
                </a:lnTo>
                <a:lnTo>
                  <a:pt x="827010" y="575348"/>
                </a:lnTo>
                <a:lnTo>
                  <a:pt x="827066" y="575067"/>
                </a:lnTo>
                <a:cubicBezTo>
                  <a:pt x="827555" y="574823"/>
                  <a:pt x="828531" y="574091"/>
                  <a:pt x="829019" y="573359"/>
                </a:cubicBezTo>
                <a:lnTo>
                  <a:pt x="832727" y="570809"/>
                </a:lnTo>
                <a:lnTo>
                  <a:pt x="833413" y="569210"/>
                </a:lnTo>
                <a:cubicBezTo>
                  <a:pt x="829507" y="568722"/>
                  <a:pt x="827066" y="564817"/>
                  <a:pt x="824137" y="562864"/>
                </a:cubicBezTo>
                <a:cubicBezTo>
                  <a:pt x="822184" y="561888"/>
                  <a:pt x="820232" y="561644"/>
                  <a:pt x="818279" y="560667"/>
                </a:cubicBezTo>
                <a:cubicBezTo>
                  <a:pt x="816693" y="559935"/>
                  <a:pt x="815167" y="558715"/>
                  <a:pt x="813581" y="558105"/>
                </a:cubicBezTo>
                <a:close/>
                <a:moveTo>
                  <a:pt x="1069688" y="557738"/>
                </a:moveTo>
                <a:cubicBezTo>
                  <a:pt x="1070909" y="559691"/>
                  <a:pt x="1071885" y="561888"/>
                  <a:pt x="1073594" y="563352"/>
                </a:cubicBezTo>
                <a:lnTo>
                  <a:pt x="1076603" y="565569"/>
                </a:lnTo>
                <a:lnTo>
                  <a:pt x="1074570" y="562375"/>
                </a:lnTo>
                <a:cubicBezTo>
                  <a:pt x="1074326" y="561887"/>
                  <a:pt x="1073838" y="561399"/>
                  <a:pt x="1073594" y="560422"/>
                </a:cubicBezTo>
                <a:lnTo>
                  <a:pt x="1073594" y="560125"/>
                </a:lnTo>
                <a:close/>
                <a:moveTo>
                  <a:pt x="845373" y="557250"/>
                </a:moveTo>
                <a:cubicBezTo>
                  <a:pt x="845373" y="557738"/>
                  <a:pt x="845373" y="557982"/>
                  <a:pt x="845373" y="558227"/>
                </a:cubicBezTo>
                <a:cubicBezTo>
                  <a:pt x="845617" y="558227"/>
                  <a:pt x="845861" y="558227"/>
                  <a:pt x="846349" y="558227"/>
                </a:cubicBezTo>
                <a:cubicBezTo>
                  <a:pt x="846349" y="557982"/>
                  <a:pt x="846349" y="557738"/>
                  <a:pt x="846349" y="557250"/>
                </a:cubicBezTo>
                <a:cubicBezTo>
                  <a:pt x="845861" y="557250"/>
                  <a:pt x="845617" y="557250"/>
                  <a:pt x="845373" y="557250"/>
                </a:cubicBezTo>
                <a:close/>
                <a:moveTo>
                  <a:pt x="982305" y="557006"/>
                </a:moveTo>
                <a:cubicBezTo>
                  <a:pt x="980597" y="558471"/>
                  <a:pt x="978156" y="558959"/>
                  <a:pt x="976692" y="560423"/>
                </a:cubicBezTo>
                <a:cubicBezTo>
                  <a:pt x="977668" y="563596"/>
                  <a:pt x="980353" y="565549"/>
                  <a:pt x="982794" y="567258"/>
                </a:cubicBezTo>
                <a:cubicBezTo>
                  <a:pt x="984991" y="566281"/>
                  <a:pt x="987920" y="566281"/>
                  <a:pt x="988408" y="563596"/>
                </a:cubicBezTo>
                <a:cubicBezTo>
                  <a:pt x="985967" y="561644"/>
                  <a:pt x="984991" y="558715"/>
                  <a:pt x="982305" y="557006"/>
                </a:cubicBezTo>
                <a:close/>
                <a:moveTo>
                  <a:pt x="908836" y="557006"/>
                </a:moveTo>
                <a:cubicBezTo>
                  <a:pt x="903710" y="555542"/>
                  <a:pt x="898828" y="556762"/>
                  <a:pt x="897363" y="560911"/>
                </a:cubicBezTo>
                <a:cubicBezTo>
                  <a:pt x="903221" y="564329"/>
                  <a:pt x="908347" y="568234"/>
                  <a:pt x="914938" y="570919"/>
                </a:cubicBezTo>
                <a:cubicBezTo>
                  <a:pt x="916646" y="569699"/>
                  <a:pt x="918111" y="569210"/>
                  <a:pt x="918843" y="567014"/>
                </a:cubicBezTo>
                <a:cubicBezTo>
                  <a:pt x="914694" y="564573"/>
                  <a:pt x="912253" y="560423"/>
                  <a:pt x="908836" y="557006"/>
                </a:cubicBezTo>
                <a:close/>
                <a:moveTo>
                  <a:pt x="1009399" y="556518"/>
                </a:moveTo>
                <a:cubicBezTo>
                  <a:pt x="1008423" y="556518"/>
                  <a:pt x="1007447" y="556762"/>
                  <a:pt x="1006958" y="557006"/>
                </a:cubicBezTo>
                <a:cubicBezTo>
                  <a:pt x="1006958" y="557738"/>
                  <a:pt x="1007203" y="558471"/>
                  <a:pt x="1007447" y="558715"/>
                </a:cubicBezTo>
                <a:cubicBezTo>
                  <a:pt x="1008423" y="558715"/>
                  <a:pt x="1009887" y="558471"/>
                  <a:pt x="1009399" y="556518"/>
                </a:cubicBezTo>
                <a:close/>
                <a:moveTo>
                  <a:pt x="715763" y="556518"/>
                </a:moveTo>
                <a:cubicBezTo>
                  <a:pt x="715031" y="558471"/>
                  <a:pt x="716251" y="559447"/>
                  <a:pt x="715031" y="560911"/>
                </a:cubicBezTo>
                <a:lnTo>
                  <a:pt x="758792" y="580737"/>
                </a:lnTo>
                <a:lnTo>
                  <a:pt x="759943" y="581169"/>
                </a:lnTo>
                <a:cubicBezTo>
                  <a:pt x="760675" y="581657"/>
                  <a:pt x="761652" y="581901"/>
                  <a:pt x="762628" y="582390"/>
                </a:cubicBezTo>
                <a:lnTo>
                  <a:pt x="762693" y="582476"/>
                </a:lnTo>
                <a:lnTo>
                  <a:pt x="762627" y="582147"/>
                </a:lnTo>
                <a:lnTo>
                  <a:pt x="764498" y="581523"/>
                </a:lnTo>
                <a:lnTo>
                  <a:pt x="765068" y="580193"/>
                </a:lnTo>
                <a:lnTo>
                  <a:pt x="766533" y="577891"/>
                </a:lnTo>
                <a:lnTo>
                  <a:pt x="766533" y="576777"/>
                </a:lnTo>
                <a:cubicBezTo>
                  <a:pt x="762139" y="573360"/>
                  <a:pt x="754817" y="569943"/>
                  <a:pt x="748226" y="567746"/>
                </a:cubicBezTo>
                <a:cubicBezTo>
                  <a:pt x="745785" y="567014"/>
                  <a:pt x="743100" y="567014"/>
                  <a:pt x="740904" y="566281"/>
                </a:cubicBezTo>
                <a:cubicBezTo>
                  <a:pt x="738219" y="565549"/>
                  <a:pt x="734801" y="562376"/>
                  <a:pt x="730408" y="562620"/>
                </a:cubicBezTo>
                <a:cubicBezTo>
                  <a:pt x="728699" y="562620"/>
                  <a:pt x="727235" y="563841"/>
                  <a:pt x="725282" y="563596"/>
                </a:cubicBezTo>
                <a:cubicBezTo>
                  <a:pt x="724794" y="557982"/>
                  <a:pt x="718936" y="558959"/>
                  <a:pt x="715763" y="556518"/>
                </a:cubicBezTo>
                <a:close/>
                <a:moveTo>
                  <a:pt x="887844" y="556274"/>
                </a:moveTo>
                <a:cubicBezTo>
                  <a:pt x="888088" y="558715"/>
                  <a:pt x="889797" y="559447"/>
                  <a:pt x="891505" y="560423"/>
                </a:cubicBezTo>
                <a:cubicBezTo>
                  <a:pt x="892970" y="558471"/>
                  <a:pt x="889797" y="558227"/>
                  <a:pt x="890041" y="556274"/>
                </a:cubicBezTo>
                <a:cubicBezTo>
                  <a:pt x="889309" y="556274"/>
                  <a:pt x="888820" y="556274"/>
                  <a:pt x="887844" y="556274"/>
                </a:cubicBezTo>
                <a:close/>
                <a:moveTo>
                  <a:pt x="471432" y="555786"/>
                </a:moveTo>
                <a:cubicBezTo>
                  <a:pt x="471188" y="556274"/>
                  <a:pt x="470944" y="556274"/>
                  <a:pt x="470944" y="556762"/>
                </a:cubicBezTo>
                <a:lnTo>
                  <a:pt x="471169" y="556807"/>
                </a:lnTo>
                <a:lnTo>
                  <a:pt x="471188" y="556760"/>
                </a:lnTo>
                <a:lnTo>
                  <a:pt x="471897" y="556406"/>
                </a:lnTo>
                <a:close/>
                <a:moveTo>
                  <a:pt x="1076035" y="555542"/>
                </a:moveTo>
                <a:cubicBezTo>
                  <a:pt x="1075791" y="557250"/>
                  <a:pt x="1077744" y="556762"/>
                  <a:pt x="1077744" y="557982"/>
                </a:cubicBezTo>
                <a:lnTo>
                  <a:pt x="1077501" y="558225"/>
                </a:lnTo>
                <a:lnTo>
                  <a:pt x="1079453" y="559445"/>
                </a:lnTo>
                <a:lnTo>
                  <a:pt x="1079697" y="559689"/>
                </a:lnTo>
                <a:lnTo>
                  <a:pt x="1079698" y="559690"/>
                </a:lnTo>
                <a:lnTo>
                  <a:pt x="1079941" y="559447"/>
                </a:lnTo>
                <a:cubicBezTo>
                  <a:pt x="1080428" y="559447"/>
                  <a:pt x="1081405" y="559447"/>
                  <a:pt x="1082137" y="559447"/>
                </a:cubicBezTo>
                <a:lnTo>
                  <a:pt x="1082016" y="559810"/>
                </a:lnTo>
                <a:lnTo>
                  <a:pt x="1082624" y="559202"/>
                </a:lnTo>
                <a:close/>
                <a:moveTo>
                  <a:pt x="856713" y="555313"/>
                </a:moveTo>
                <a:lnTo>
                  <a:pt x="853916" y="557249"/>
                </a:lnTo>
                <a:lnTo>
                  <a:pt x="852289" y="558266"/>
                </a:lnTo>
                <a:lnTo>
                  <a:pt x="853184" y="561400"/>
                </a:lnTo>
                <a:lnTo>
                  <a:pt x="853038" y="561497"/>
                </a:lnTo>
                <a:lnTo>
                  <a:pt x="854547" y="563006"/>
                </a:lnTo>
                <a:lnTo>
                  <a:pt x="863924" y="556274"/>
                </a:lnTo>
                <a:close/>
                <a:moveTo>
                  <a:pt x="1120703" y="555298"/>
                </a:moveTo>
                <a:lnTo>
                  <a:pt x="1119971" y="556030"/>
                </a:lnTo>
                <a:cubicBezTo>
                  <a:pt x="1119482" y="556030"/>
                  <a:pt x="1119727" y="556762"/>
                  <a:pt x="1119482" y="557494"/>
                </a:cubicBezTo>
                <a:lnTo>
                  <a:pt x="1119321" y="557656"/>
                </a:lnTo>
                <a:lnTo>
                  <a:pt x="1119727" y="557737"/>
                </a:lnTo>
                <a:cubicBezTo>
                  <a:pt x="1120947" y="559446"/>
                  <a:pt x="1122412" y="561399"/>
                  <a:pt x="1123876" y="563351"/>
                </a:cubicBezTo>
                <a:lnTo>
                  <a:pt x="1126179" y="566908"/>
                </a:lnTo>
                <a:lnTo>
                  <a:pt x="1126317" y="566770"/>
                </a:lnTo>
                <a:cubicBezTo>
                  <a:pt x="1127293" y="568234"/>
                  <a:pt x="1129490" y="567258"/>
                  <a:pt x="1130466" y="565793"/>
                </a:cubicBezTo>
                <a:cubicBezTo>
                  <a:pt x="1128514" y="565061"/>
                  <a:pt x="1127049" y="564085"/>
                  <a:pt x="1126317" y="562132"/>
                </a:cubicBezTo>
                <a:lnTo>
                  <a:pt x="1126389" y="562024"/>
                </a:lnTo>
                <a:lnTo>
                  <a:pt x="1124608" y="560422"/>
                </a:lnTo>
                <a:cubicBezTo>
                  <a:pt x="1124608" y="559933"/>
                  <a:pt x="1124120" y="559933"/>
                  <a:pt x="1124120" y="559689"/>
                </a:cubicBezTo>
                <a:lnTo>
                  <a:pt x="1124279" y="559291"/>
                </a:lnTo>
                <a:lnTo>
                  <a:pt x="1121680" y="557249"/>
                </a:lnTo>
                <a:cubicBezTo>
                  <a:pt x="1121436" y="556517"/>
                  <a:pt x="1120947" y="556029"/>
                  <a:pt x="1120703" y="555784"/>
                </a:cubicBezTo>
                <a:close/>
                <a:moveTo>
                  <a:pt x="1012328" y="555298"/>
                </a:moveTo>
                <a:cubicBezTo>
                  <a:pt x="1012084" y="555786"/>
                  <a:pt x="1011840" y="555786"/>
                  <a:pt x="1011596" y="556274"/>
                </a:cubicBezTo>
                <a:cubicBezTo>
                  <a:pt x="1012328" y="556030"/>
                  <a:pt x="1013549" y="556274"/>
                  <a:pt x="1013305" y="555298"/>
                </a:cubicBezTo>
                <a:cubicBezTo>
                  <a:pt x="1013061" y="555298"/>
                  <a:pt x="1012572" y="555298"/>
                  <a:pt x="1012328" y="555298"/>
                </a:cubicBezTo>
                <a:close/>
                <a:moveTo>
                  <a:pt x="985723" y="555053"/>
                </a:moveTo>
                <a:cubicBezTo>
                  <a:pt x="986699" y="557494"/>
                  <a:pt x="989140" y="559203"/>
                  <a:pt x="991093" y="561400"/>
                </a:cubicBezTo>
                <a:lnTo>
                  <a:pt x="992445" y="556892"/>
                </a:lnTo>
                <a:lnTo>
                  <a:pt x="992314" y="556761"/>
                </a:lnTo>
                <a:lnTo>
                  <a:pt x="990849" y="555541"/>
                </a:lnTo>
                <a:lnTo>
                  <a:pt x="990849" y="555499"/>
                </a:lnTo>
                <a:close/>
                <a:moveTo>
                  <a:pt x="1020627" y="554809"/>
                </a:moveTo>
                <a:cubicBezTo>
                  <a:pt x="1020627" y="555053"/>
                  <a:pt x="1020627" y="555786"/>
                  <a:pt x="1020627" y="556274"/>
                </a:cubicBezTo>
                <a:cubicBezTo>
                  <a:pt x="1021604" y="556274"/>
                  <a:pt x="1022580" y="556030"/>
                  <a:pt x="1022824" y="555298"/>
                </a:cubicBezTo>
                <a:cubicBezTo>
                  <a:pt x="1021848" y="555298"/>
                  <a:pt x="1021604" y="554809"/>
                  <a:pt x="1020627" y="554809"/>
                </a:cubicBezTo>
                <a:close/>
                <a:moveTo>
                  <a:pt x="551295" y="554283"/>
                </a:moveTo>
                <a:lnTo>
                  <a:pt x="551736" y="558469"/>
                </a:lnTo>
                <a:cubicBezTo>
                  <a:pt x="551981" y="558957"/>
                  <a:pt x="552225" y="559445"/>
                  <a:pt x="552225" y="559933"/>
                </a:cubicBezTo>
                <a:lnTo>
                  <a:pt x="552225" y="559934"/>
                </a:lnTo>
                <a:lnTo>
                  <a:pt x="552600" y="559934"/>
                </a:lnTo>
                <a:close/>
                <a:moveTo>
                  <a:pt x="1147992" y="553831"/>
                </a:moveTo>
                <a:lnTo>
                  <a:pt x="1148041" y="554077"/>
                </a:lnTo>
                <a:lnTo>
                  <a:pt x="1146902" y="554728"/>
                </a:lnTo>
                <a:lnTo>
                  <a:pt x="1146761" y="554687"/>
                </a:lnTo>
                <a:lnTo>
                  <a:pt x="1146808" y="554781"/>
                </a:lnTo>
                <a:lnTo>
                  <a:pt x="1146902" y="554728"/>
                </a:lnTo>
                <a:lnTo>
                  <a:pt x="1148041" y="555053"/>
                </a:lnTo>
                <a:cubicBezTo>
                  <a:pt x="1148041" y="554565"/>
                  <a:pt x="1148041" y="554321"/>
                  <a:pt x="1148041" y="554077"/>
                </a:cubicBezTo>
                <a:lnTo>
                  <a:pt x="1148157" y="554106"/>
                </a:lnTo>
                <a:close/>
                <a:moveTo>
                  <a:pt x="1089237" y="553622"/>
                </a:moveTo>
                <a:lnTo>
                  <a:pt x="1082869" y="554565"/>
                </a:lnTo>
                <a:lnTo>
                  <a:pt x="1087850" y="555514"/>
                </a:lnTo>
                <a:lnTo>
                  <a:pt x="1088484" y="554563"/>
                </a:lnTo>
                <a:close/>
                <a:moveTo>
                  <a:pt x="1120703" y="553345"/>
                </a:moveTo>
                <a:lnTo>
                  <a:pt x="1121191" y="554808"/>
                </a:lnTo>
                <a:lnTo>
                  <a:pt x="1121680" y="554808"/>
                </a:lnTo>
                <a:cubicBezTo>
                  <a:pt x="1122167" y="555540"/>
                  <a:pt x="1122412" y="555540"/>
                  <a:pt x="1122900" y="556029"/>
                </a:cubicBezTo>
                <a:lnTo>
                  <a:pt x="1125306" y="558434"/>
                </a:lnTo>
                <a:lnTo>
                  <a:pt x="1125584" y="558225"/>
                </a:lnTo>
                <a:lnTo>
                  <a:pt x="1126317" y="557859"/>
                </a:lnTo>
                <a:lnTo>
                  <a:pt x="1126317" y="557738"/>
                </a:lnTo>
                <a:lnTo>
                  <a:pt x="1125584" y="557494"/>
                </a:lnTo>
                <a:cubicBezTo>
                  <a:pt x="1124364" y="555786"/>
                  <a:pt x="1122900" y="554077"/>
                  <a:pt x="1120703" y="553345"/>
                </a:cubicBezTo>
                <a:close/>
                <a:moveTo>
                  <a:pt x="674268" y="553345"/>
                </a:moveTo>
                <a:cubicBezTo>
                  <a:pt x="669386" y="554077"/>
                  <a:pt x="666457" y="554077"/>
                  <a:pt x="660599" y="554809"/>
                </a:cubicBezTo>
                <a:cubicBezTo>
                  <a:pt x="661087" y="558715"/>
                  <a:pt x="666701" y="557738"/>
                  <a:pt x="666213" y="563352"/>
                </a:cubicBezTo>
                <a:cubicBezTo>
                  <a:pt x="660355" y="563841"/>
                  <a:pt x="656206" y="558227"/>
                  <a:pt x="650348" y="556762"/>
                </a:cubicBezTo>
                <a:lnTo>
                  <a:pt x="631889" y="565434"/>
                </a:lnTo>
                <a:lnTo>
                  <a:pt x="632041" y="565548"/>
                </a:lnTo>
                <a:lnTo>
                  <a:pt x="631797" y="566281"/>
                </a:lnTo>
                <a:lnTo>
                  <a:pt x="631309" y="566525"/>
                </a:lnTo>
                <a:lnTo>
                  <a:pt x="630088" y="567257"/>
                </a:lnTo>
                <a:lnTo>
                  <a:pt x="629844" y="567257"/>
                </a:lnTo>
                <a:lnTo>
                  <a:pt x="629112" y="566525"/>
                </a:lnTo>
                <a:lnTo>
                  <a:pt x="629844" y="565548"/>
                </a:lnTo>
                <a:lnTo>
                  <a:pt x="630168" y="565386"/>
                </a:lnTo>
                <a:lnTo>
                  <a:pt x="629600" y="564817"/>
                </a:lnTo>
                <a:cubicBezTo>
                  <a:pt x="629600" y="564817"/>
                  <a:pt x="629600" y="564573"/>
                  <a:pt x="629600" y="564329"/>
                </a:cubicBezTo>
                <a:cubicBezTo>
                  <a:pt x="628868" y="564329"/>
                  <a:pt x="628868" y="563596"/>
                  <a:pt x="628624" y="563596"/>
                </a:cubicBezTo>
                <a:cubicBezTo>
                  <a:pt x="628624" y="564329"/>
                  <a:pt x="627891" y="564329"/>
                  <a:pt x="627891" y="564573"/>
                </a:cubicBezTo>
                <a:cubicBezTo>
                  <a:pt x="628624" y="564573"/>
                  <a:pt x="628624" y="565061"/>
                  <a:pt x="628624" y="565305"/>
                </a:cubicBezTo>
                <a:lnTo>
                  <a:pt x="628868" y="566037"/>
                </a:lnTo>
                <a:lnTo>
                  <a:pt x="629112" y="566770"/>
                </a:lnTo>
                <a:cubicBezTo>
                  <a:pt x="627891" y="567258"/>
                  <a:pt x="627159" y="568722"/>
                  <a:pt x="625451" y="568966"/>
                </a:cubicBezTo>
                <a:cubicBezTo>
                  <a:pt x="623498" y="573360"/>
                  <a:pt x="619348" y="574092"/>
                  <a:pt x="617152" y="577998"/>
                </a:cubicBezTo>
                <a:cubicBezTo>
                  <a:pt x="616420" y="578974"/>
                  <a:pt x="615687" y="581659"/>
                  <a:pt x="614955" y="583612"/>
                </a:cubicBezTo>
                <a:cubicBezTo>
                  <a:pt x="613490" y="587273"/>
                  <a:pt x="610317" y="593863"/>
                  <a:pt x="610317" y="599477"/>
                </a:cubicBezTo>
                <a:cubicBezTo>
                  <a:pt x="610073" y="601918"/>
                  <a:pt x="611294" y="604115"/>
                  <a:pt x="611538" y="606800"/>
                </a:cubicBezTo>
                <a:cubicBezTo>
                  <a:pt x="613979" y="618516"/>
                  <a:pt x="617396" y="630720"/>
                  <a:pt x="623742" y="638043"/>
                </a:cubicBezTo>
                <a:cubicBezTo>
                  <a:pt x="625695" y="638775"/>
                  <a:pt x="626427" y="637555"/>
                  <a:pt x="627891" y="639019"/>
                </a:cubicBezTo>
                <a:cubicBezTo>
                  <a:pt x="629112" y="643169"/>
                  <a:pt x="629600" y="647806"/>
                  <a:pt x="631797" y="651224"/>
                </a:cubicBezTo>
                <a:cubicBezTo>
                  <a:pt x="632529" y="652444"/>
                  <a:pt x="634482" y="653664"/>
                  <a:pt x="635458" y="655373"/>
                </a:cubicBezTo>
                <a:cubicBezTo>
                  <a:pt x="637411" y="658302"/>
                  <a:pt x="639852" y="660987"/>
                  <a:pt x="642293" y="663916"/>
                </a:cubicBezTo>
                <a:cubicBezTo>
                  <a:pt x="644245" y="666113"/>
                  <a:pt x="644733" y="669042"/>
                  <a:pt x="646686" y="671727"/>
                </a:cubicBezTo>
                <a:cubicBezTo>
                  <a:pt x="648395" y="674412"/>
                  <a:pt x="651324" y="677341"/>
                  <a:pt x="653520" y="680758"/>
                </a:cubicBezTo>
                <a:cubicBezTo>
                  <a:pt x="655961" y="684419"/>
                  <a:pt x="659379" y="688081"/>
                  <a:pt x="662064" y="692230"/>
                </a:cubicBezTo>
                <a:lnTo>
                  <a:pt x="660467" y="697474"/>
                </a:lnTo>
                <a:lnTo>
                  <a:pt x="660843" y="697599"/>
                </a:lnTo>
                <a:lnTo>
                  <a:pt x="661820" y="698820"/>
                </a:lnTo>
                <a:lnTo>
                  <a:pt x="661820" y="698820"/>
                </a:lnTo>
                <a:lnTo>
                  <a:pt x="665877" y="696014"/>
                </a:lnTo>
                <a:cubicBezTo>
                  <a:pt x="666701" y="694549"/>
                  <a:pt x="667311" y="693084"/>
                  <a:pt x="668654" y="693207"/>
                </a:cubicBezTo>
                <a:cubicBezTo>
                  <a:pt x="668166" y="693207"/>
                  <a:pt x="668166" y="692962"/>
                  <a:pt x="668166" y="692718"/>
                </a:cubicBezTo>
                <a:cubicBezTo>
                  <a:pt x="668898" y="690278"/>
                  <a:pt x="670607" y="688813"/>
                  <a:pt x="671095" y="686616"/>
                </a:cubicBezTo>
                <a:cubicBezTo>
                  <a:pt x="670362" y="684908"/>
                  <a:pt x="668898" y="683443"/>
                  <a:pt x="668166" y="681490"/>
                </a:cubicBezTo>
                <a:lnTo>
                  <a:pt x="668460" y="681294"/>
                </a:lnTo>
                <a:lnTo>
                  <a:pt x="668411" y="681245"/>
                </a:lnTo>
                <a:lnTo>
                  <a:pt x="666702" y="679536"/>
                </a:lnTo>
                <a:lnTo>
                  <a:pt x="666847" y="679099"/>
                </a:lnTo>
                <a:lnTo>
                  <a:pt x="666701" y="679050"/>
                </a:lnTo>
                <a:cubicBezTo>
                  <a:pt x="662552" y="674168"/>
                  <a:pt x="658158" y="669286"/>
                  <a:pt x="654253" y="664404"/>
                </a:cubicBezTo>
                <a:cubicBezTo>
                  <a:pt x="647174" y="655617"/>
                  <a:pt x="639119" y="648050"/>
                  <a:pt x="636190" y="635602"/>
                </a:cubicBezTo>
                <a:cubicBezTo>
                  <a:pt x="638387" y="633161"/>
                  <a:pt x="636923" y="629500"/>
                  <a:pt x="637899" y="627059"/>
                </a:cubicBezTo>
                <a:cubicBezTo>
                  <a:pt x="638875" y="623642"/>
                  <a:pt x="642049" y="622421"/>
                  <a:pt x="643025" y="619736"/>
                </a:cubicBezTo>
                <a:cubicBezTo>
                  <a:pt x="649615" y="618272"/>
                  <a:pt x="653033" y="612414"/>
                  <a:pt x="658891" y="615099"/>
                </a:cubicBezTo>
                <a:cubicBezTo>
                  <a:pt x="661576" y="616319"/>
                  <a:pt x="663773" y="619492"/>
                  <a:pt x="666701" y="622666"/>
                </a:cubicBezTo>
                <a:cubicBezTo>
                  <a:pt x="672559" y="629744"/>
                  <a:pt x="684276" y="641216"/>
                  <a:pt x="689157" y="646342"/>
                </a:cubicBezTo>
                <a:cubicBezTo>
                  <a:pt x="691110" y="648539"/>
                  <a:pt x="691598" y="650491"/>
                  <a:pt x="693307" y="650735"/>
                </a:cubicBezTo>
                <a:cubicBezTo>
                  <a:pt x="695992" y="651224"/>
                  <a:pt x="698432" y="647318"/>
                  <a:pt x="700629" y="647562"/>
                </a:cubicBezTo>
                <a:cubicBezTo>
                  <a:pt x="700629" y="644633"/>
                  <a:pt x="697701" y="643413"/>
                  <a:pt x="695992" y="641948"/>
                </a:cubicBezTo>
                <a:cubicBezTo>
                  <a:pt x="694039" y="639752"/>
                  <a:pt x="692819" y="638043"/>
                  <a:pt x="690134" y="636334"/>
                </a:cubicBezTo>
                <a:cubicBezTo>
                  <a:pt x="686228" y="633405"/>
                  <a:pt x="683055" y="629256"/>
                  <a:pt x="679150" y="625350"/>
                </a:cubicBezTo>
                <a:cubicBezTo>
                  <a:pt x="671095" y="617051"/>
                  <a:pt x="662796" y="608508"/>
                  <a:pt x="654497" y="599721"/>
                </a:cubicBezTo>
                <a:cubicBezTo>
                  <a:pt x="651324" y="599477"/>
                  <a:pt x="648639" y="596060"/>
                  <a:pt x="644977" y="595816"/>
                </a:cubicBezTo>
                <a:cubicBezTo>
                  <a:pt x="640096" y="595572"/>
                  <a:pt x="635702" y="598257"/>
                  <a:pt x="632041" y="598501"/>
                </a:cubicBezTo>
                <a:lnTo>
                  <a:pt x="620814" y="614120"/>
                </a:lnTo>
                <a:lnTo>
                  <a:pt x="620814" y="624372"/>
                </a:lnTo>
                <a:cubicBezTo>
                  <a:pt x="621302" y="624860"/>
                  <a:pt x="620814" y="625349"/>
                  <a:pt x="620082" y="625349"/>
                </a:cubicBezTo>
                <a:cubicBezTo>
                  <a:pt x="619838" y="625349"/>
                  <a:pt x="619593" y="625105"/>
                  <a:pt x="619349" y="624860"/>
                </a:cubicBezTo>
                <a:cubicBezTo>
                  <a:pt x="618617" y="620955"/>
                  <a:pt x="618617" y="616562"/>
                  <a:pt x="619349" y="612900"/>
                </a:cubicBezTo>
                <a:lnTo>
                  <a:pt x="620026" y="612562"/>
                </a:lnTo>
                <a:lnTo>
                  <a:pt x="623742" y="603383"/>
                </a:lnTo>
                <a:cubicBezTo>
                  <a:pt x="623986" y="601430"/>
                  <a:pt x="622522" y="601186"/>
                  <a:pt x="622033" y="599965"/>
                </a:cubicBezTo>
                <a:cubicBezTo>
                  <a:pt x="623010" y="598013"/>
                  <a:pt x="623498" y="595572"/>
                  <a:pt x="624718" y="593863"/>
                </a:cubicBezTo>
                <a:cubicBezTo>
                  <a:pt x="624474" y="590446"/>
                  <a:pt x="626183" y="588737"/>
                  <a:pt x="626427" y="585808"/>
                </a:cubicBezTo>
                <a:cubicBezTo>
                  <a:pt x="629112" y="583612"/>
                  <a:pt x="630088" y="580194"/>
                  <a:pt x="632041" y="577998"/>
                </a:cubicBezTo>
                <a:cubicBezTo>
                  <a:pt x="635947" y="573360"/>
                  <a:pt x="641805" y="571651"/>
                  <a:pt x="647418" y="568478"/>
                </a:cubicBezTo>
                <a:cubicBezTo>
                  <a:pt x="653033" y="567990"/>
                  <a:pt x="657670" y="567990"/>
                  <a:pt x="661087" y="571163"/>
                </a:cubicBezTo>
                <a:lnTo>
                  <a:pt x="660892" y="571357"/>
                </a:lnTo>
                <a:lnTo>
                  <a:pt x="670851" y="573847"/>
                </a:lnTo>
                <a:lnTo>
                  <a:pt x="677441" y="575965"/>
                </a:lnTo>
                <a:lnTo>
                  <a:pt x="677441" y="575557"/>
                </a:lnTo>
                <a:cubicBezTo>
                  <a:pt x="679150" y="575557"/>
                  <a:pt x="679638" y="577021"/>
                  <a:pt x="681591" y="577265"/>
                </a:cubicBezTo>
                <a:cubicBezTo>
                  <a:pt x="682811" y="577509"/>
                  <a:pt x="681346" y="574336"/>
                  <a:pt x="682567" y="574580"/>
                </a:cubicBezTo>
                <a:lnTo>
                  <a:pt x="693306" y="581902"/>
                </a:lnTo>
                <a:lnTo>
                  <a:pt x="693307" y="581902"/>
                </a:lnTo>
                <a:lnTo>
                  <a:pt x="694504" y="581731"/>
                </a:lnTo>
                <a:lnTo>
                  <a:pt x="696481" y="580193"/>
                </a:lnTo>
                <a:lnTo>
                  <a:pt x="697368" y="582190"/>
                </a:lnTo>
                <a:lnTo>
                  <a:pt x="697456" y="582146"/>
                </a:lnTo>
                <a:lnTo>
                  <a:pt x="708927" y="593617"/>
                </a:lnTo>
                <a:lnTo>
                  <a:pt x="708929" y="593618"/>
                </a:lnTo>
                <a:cubicBezTo>
                  <a:pt x="709905" y="594350"/>
                  <a:pt x="711614" y="595571"/>
                  <a:pt x="711858" y="597280"/>
                </a:cubicBezTo>
                <a:lnTo>
                  <a:pt x="711683" y="597513"/>
                </a:lnTo>
                <a:lnTo>
                  <a:pt x="718204" y="603627"/>
                </a:lnTo>
                <a:cubicBezTo>
                  <a:pt x="719180" y="604847"/>
                  <a:pt x="720645" y="606068"/>
                  <a:pt x="721865" y="607532"/>
                </a:cubicBezTo>
                <a:cubicBezTo>
                  <a:pt x="724306" y="609973"/>
                  <a:pt x="726014" y="613146"/>
                  <a:pt x="728455" y="615587"/>
                </a:cubicBezTo>
                <a:cubicBezTo>
                  <a:pt x="732849" y="621201"/>
                  <a:pt x="739195" y="625839"/>
                  <a:pt x="744321" y="630476"/>
                </a:cubicBezTo>
                <a:cubicBezTo>
                  <a:pt x="750179" y="635358"/>
                  <a:pt x="754573" y="640728"/>
                  <a:pt x="760675" y="644877"/>
                </a:cubicBezTo>
                <a:lnTo>
                  <a:pt x="761407" y="644877"/>
                </a:lnTo>
                <a:lnTo>
                  <a:pt x="761450" y="644891"/>
                </a:lnTo>
                <a:lnTo>
                  <a:pt x="762139" y="641215"/>
                </a:lnTo>
                <a:lnTo>
                  <a:pt x="762269" y="640435"/>
                </a:lnTo>
                <a:lnTo>
                  <a:pt x="762139" y="640240"/>
                </a:lnTo>
                <a:lnTo>
                  <a:pt x="761407" y="640484"/>
                </a:lnTo>
                <a:cubicBezTo>
                  <a:pt x="761407" y="640240"/>
                  <a:pt x="761407" y="639996"/>
                  <a:pt x="761407" y="639507"/>
                </a:cubicBezTo>
                <a:cubicBezTo>
                  <a:pt x="755061" y="633161"/>
                  <a:pt x="749935" y="626083"/>
                  <a:pt x="742613" y="621201"/>
                </a:cubicBezTo>
                <a:cubicBezTo>
                  <a:pt x="741392" y="617296"/>
                  <a:pt x="737731" y="615587"/>
                  <a:pt x="735290" y="612658"/>
                </a:cubicBezTo>
                <a:cubicBezTo>
                  <a:pt x="730896" y="608020"/>
                  <a:pt x="727479" y="602650"/>
                  <a:pt x="721377" y="598989"/>
                </a:cubicBezTo>
                <a:cubicBezTo>
                  <a:pt x="717471" y="590202"/>
                  <a:pt x="708684" y="584588"/>
                  <a:pt x="702582" y="577509"/>
                </a:cubicBezTo>
                <a:cubicBezTo>
                  <a:pt x="701362" y="575801"/>
                  <a:pt x="700629" y="574580"/>
                  <a:pt x="699409" y="573116"/>
                </a:cubicBezTo>
                <a:cubicBezTo>
                  <a:pt x="698432" y="572139"/>
                  <a:pt x="697456" y="570675"/>
                  <a:pt x="695748" y="569455"/>
                </a:cubicBezTo>
                <a:cubicBezTo>
                  <a:pt x="693063" y="567014"/>
                  <a:pt x="689889" y="566037"/>
                  <a:pt x="687448" y="563352"/>
                </a:cubicBezTo>
                <a:cubicBezTo>
                  <a:pt x="682079" y="562620"/>
                  <a:pt x="678174" y="561156"/>
                  <a:pt x="674268" y="560179"/>
                </a:cubicBezTo>
                <a:cubicBezTo>
                  <a:pt x="673292" y="558471"/>
                  <a:pt x="675977" y="555786"/>
                  <a:pt x="674268" y="553345"/>
                </a:cubicBezTo>
                <a:close/>
                <a:moveTo>
                  <a:pt x="1056508" y="552857"/>
                </a:moveTo>
                <a:cubicBezTo>
                  <a:pt x="1051382" y="553101"/>
                  <a:pt x="1047721" y="551880"/>
                  <a:pt x="1044304" y="554565"/>
                </a:cubicBezTo>
                <a:cubicBezTo>
                  <a:pt x="1045524" y="555542"/>
                  <a:pt x="1046012" y="557494"/>
                  <a:pt x="1047965" y="557494"/>
                </a:cubicBezTo>
                <a:cubicBezTo>
                  <a:pt x="1050650" y="555786"/>
                  <a:pt x="1054799" y="555542"/>
                  <a:pt x="1056508" y="552857"/>
                </a:cubicBezTo>
                <a:close/>
                <a:moveTo>
                  <a:pt x="736680" y="552473"/>
                </a:moveTo>
                <a:lnTo>
                  <a:pt x="732117" y="557494"/>
                </a:lnTo>
                <a:cubicBezTo>
                  <a:pt x="745053" y="562376"/>
                  <a:pt x="756525" y="568478"/>
                  <a:pt x="771659" y="571651"/>
                </a:cubicBezTo>
                <a:lnTo>
                  <a:pt x="767380" y="568656"/>
                </a:lnTo>
                <a:lnTo>
                  <a:pt x="767021" y="568477"/>
                </a:lnTo>
                <a:cubicBezTo>
                  <a:pt x="761896" y="565548"/>
                  <a:pt x="756037" y="562863"/>
                  <a:pt x="750668" y="559934"/>
                </a:cubicBezTo>
                <a:close/>
                <a:moveTo>
                  <a:pt x="714736" y="552429"/>
                </a:moveTo>
                <a:lnTo>
                  <a:pt x="714696" y="552664"/>
                </a:lnTo>
                <a:lnTo>
                  <a:pt x="719668" y="554321"/>
                </a:lnTo>
                <a:lnTo>
                  <a:pt x="719774" y="554285"/>
                </a:lnTo>
                <a:lnTo>
                  <a:pt x="716008" y="552611"/>
                </a:lnTo>
                <a:close/>
                <a:moveTo>
                  <a:pt x="1208330" y="552368"/>
                </a:moveTo>
                <a:cubicBezTo>
                  <a:pt x="1208330" y="553833"/>
                  <a:pt x="1207842" y="554809"/>
                  <a:pt x="1207842" y="556518"/>
                </a:cubicBezTo>
                <a:cubicBezTo>
                  <a:pt x="1210039" y="557250"/>
                  <a:pt x="1212236" y="559691"/>
                  <a:pt x="1214188" y="557982"/>
                </a:cubicBezTo>
                <a:cubicBezTo>
                  <a:pt x="1214188" y="554077"/>
                  <a:pt x="1210771" y="553589"/>
                  <a:pt x="1208330" y="552368"/>
                </a:cubicBezTo>
                <a:close/>
                <a:moveTo>
                  <a:pt x="1153410" y="552368"/>
                </a:moveTo>
                <a:lnTo>
                  <a:pt x="1153224" y="552480"/>
                </a:lnTo>
                <a:lnTo>
                  <a:pt x="1153411" y="552855"/>
                </a:lnTo>
                <a:lnTo>
                  <a:pt x="1153655" y="553343"/>
                </a:lnTo>
                <a:lnTo>
                  <a:pt x="1153640" y="553417"/>
                </a:lnTo>
                <a:lnTo>
                  <a:pt x="1156523" y="554321"/>
                </a:lnTo>
                <a:cubicBezTo>
                  <a:pt x="1156218" y="553588"/>
                  <a:pt x="1154875" y="552368"/>
                  <a:pt x="1153410" y="552368"/>
                </a:cubicBezTo>
                <a:close/>
                <a:moveTo>
                  <a:pt x="877836" y="551880"/>
                </a:moveTo>
                <a:cubicBezTo>
                  <a:pt x="877836" y="552368"/>
                  <a:pt x="877836" y="553101"/>
                  <a:pt x="877836" y="553589"/>
                </a:cubicBezTo>
                <a:cubicBezTo>
                  <a:pt x="878325" y="553589"/>
                  <a:pt x="878813" y="553589"/>
                  <a:pt x="879545" y="553589"/>
                </a:cubicBezTo>
                <a:cubicBezTo>
                  <a:pt x="879545" y="552368"/>
                  <a:pt x="879301" y="551880"/>
                  <a:pt x="877836" y="551880"/>
                </a:cubicBezTo>
                <a:close/>
                <a:moveTo>
                  <a:pt x="791695" y="551394"/>
                </a:moveTo>
                <a:lnTo>
                  <a:pt x="787281" y="556273"/>
                </a:lnTo>
                <a:lnTo>
                  <a:pt x="784343" y="559437"/>
                </a:lnTo>
                <a:lnTo>
                  <a:pt x="784351" y="559445"/>
                </a:lnTo>
                <a:lnTo>
                  <a:pt x="784171" y="559661"/>
                </a:lnTo>
                <a:lnTo>
                  <a:pt x="785084" y="560422"/>
                </a:lnTo>
                <a:lnTo>
                  <a:pt x="787037" y="561642"/>
                </a:lnTo>
                <a:lnTo>
                  <a:pt x="786959" y="561952"/>
                </a:lnTo>
                <a:lnTo>
                  <a:pt x="788945" y="563173"/>
                </a:lnTo>
                <a:lnTo>
                  <a:pt x="788989" y="563108"/>
                </a:lnTo>
                <a:cubicBezTo>
                  <a:pt x="791186" y="564573"/>
                  <a:pt x="792650" y="566281"/>
                  <a:pt x="795579" y="566770"/>
                </a:cubicBezTo>
                <a:cubicBezTo>
                  <a:pt x="798264" y="563596"/>
                  <a:pt x="802657" y="561888"/>
                  <a:pt x="803634" y="556762"/>
                </a:cubicBezTo>
                <a:cubicBezTo>
                  <a:pt x="804854" y="557738"/>
                  <a:pt x="806319" y="556762"/>
                  <a:pt x="806319" y="555298"/>
                </a:cubicBezTo>
                <a:cubicBezTo>
                  <a:pt x="803878" y="554809"/>
                  <a:pt x="801376" y="553345"/>
                  <a:pt x="798904" y="552246"/>
                </a:cubicBezTo>
                <a:close/>
                <a:moveTo>
                  <a:pt x="956616" y="551392"/>
                </a:moveTo>
                <a:cubicBezTo>
                  <a:pt x="955212" y="551575"/>
                  <a:pt x="953504" y="552490"/>
                  <a:pt x="951551" y="553101"/>
                </a:cubicBezTo>
                <a:cubicBezTo>
                  <a:pt x="952039" y="555786"/>
                  <a:pt x="954968" y="556030"/>
                  <a:pt x="956432" y="557738"/>
                </a:cubicBezTo>
                <a:lnTo>
                  <a:pt x="956347" y="557996"/>
                </a:lnTo>
                <a:lnTo>
                  <a:pt x="962779" y="562131"/>
                </a:lnTo>
                <a:cubicBezTo>
                  <a:pt x="963267" y="562619"/>
                  <a:pt x="963999" y="563107"/>
                  <a:pt x="964732" y="563351"/>
                </a:cubicBezTo>
                <a:lnTo>
                  <a:pt x="964814" y="563677"/>
                </a:lnTo>
                <a:lnTo>
                  <a:pt x="964975" y="563596"/>
                </a:lnTo>
                <a:cubicBezTo>
                  <a:pt x="966196" y="562864"/>
                  <a:pt x="967660" y="562864"/>
                  <a:pt x="967660" y="561400"/>
                </a:cubicBezTo>
                <a:cubicBezTo>
                  <a:pt x="965708" y="558959"/>
                  <a:pt x="960826" y="557006"/>
                  <a:pt x="962046" y="553589"/>
                </a:cubicBezTo>
                <a:cubicBezTo>
                  <a:pt x="961070" y="553589"/>
                  <a:pt x="961070" y="554077"/>
                  <a:pt x="959850" y="554077"/>
                </a:cubicBezTo>
                <a:cubicBezTo>
                  <a:pt x="959118" y="551758"/>
                  <a:pt x="958019" y="551209"/>
                  <a:pt x="956616" y="551392"/>
                </a:cubicBezTo>
                <a:close/>
                <a:moveTo>
                  <a:pt x="911033" y="551392"/>
                </a:moveTo>
                <a:lnTo>
                  <a:pt x="911032" y="551392"/>
                </a:lnTo>
                <a:cubicBezTo>
                  <a:pt x="910300" y="551392"/>
                  <a:pt x="909568" y="551392"/>
                  <a:pt x="908836" y="551392"/>
                </a:cubicBezTo>
                <a:cubicBezTo>
                  <a:pt x="908836" y="552124"/>
                  <a:pt x="908836" y="553345"/>
                  <a:pt x="908836" y="554077"/>
                </a:cubicBezTo>
                <a:cubicBezTo>
                  <a:pt x="910788" y="554077"/>
                  <a:pt x="912008" y="556762"/>
                  <a:pt x="913473" y="555786"/>
                </a:cubicBezTo>
                <a:cubicBezTo>
                  <a:pt x="913473" y="555298"/>
                  <a:pt x="913473" y="555053"/>
                  <a:pt x="913473" y="554809"/>
                </a:cubicBezTo>
                <a:lnTo>
                  <a:pt x="913540" y="554831"/>
                </a:lnTo>
                <a:lnTo>
                  <a:pt x="912741" y="553832"/>
                </a:lnTo>
                <a:close/>
                <a:moveTo>
                  <a:pt x="1095074" y="550904"/>
                </a:moveTo>
                <a:cubicBezTo>
                  <a:pt x="1092877" y="549439"/>
                  <a:pt x="1091168" y="553345"/>
                  <a:pt x="1089948" y="554077"/>
                </a:cubicBezTo>
                <a:lnTo>
                  <a:pt x="1089948" y="553953"/>
                </a:lnTo>
                <a:lnTo>
                  <a:pt x="1089216" y="555052"/>
                </a:lnTo>
                <a:lnTo>
                  <a:pt x="1088237" y="556030"/>
                </a:lnTo>
                <a:lnTo>
                  <a:pt x="1088239" y="556030"/>
                </a:lnTo>
                <a:lnTo>
                  <a:pt x="1088239" y="556274"/>
                </a:lnTo>
                <a:cubicBezTo>
                  <a:pt x="1088727" y="557494"/>
                  <a:pt x="1092877" y="559447"/>
                  <a:pt x="1095562" y="560423"/>
                </a:cubicBezTo>
                <a:cubicBezTo>
                  <a:pt x="1098979" y="561888"/>
                  <a:pt x="1101420" y="563108"/>
                  <a:pt x="1105813" y="563841"/>
                </a:cubicBezTo>
                <a:cubicBezTo>
                  <a:pt x="1105081" y="561156"/>
                  <a:pt x="1102396" y="559203"/>
                  <a:pt x="1100688" y="557006"/>
                </a:cubicBezTo>
                <a:cubicBezTo>
                  <a:pt x="1098735" y="554809"/>
                  <a:pt x="1097759" y="552124"/>
                  <a:pt x="1095074" y="550904"/>
                </a:cubicBezTo>
                <a:close/>
                <a:moveTo>
                  <a:pt x="993921" y="550861"/>
                </a:moveTo>
                <a:lnTo>
                  <a:pt x="993778" y="551147"/>
                </a:lnTo>
                <a:cubicBezTo>
                  <a:pt x="993534" y="551391"/>
                  <a:pt x="993290" y="551391"/>
                  <a:pt x="993046" y="551635"/>
                </a:cubicBezTo>
                <a:lnTo>
                  <a:pt x="991921" y="552310"/>
                </a:lnTo>
                <a:lnTo>
                  <a:pt x="992313" y="554077"/>
                </a:lnTo>
                <a:lnTo>
                  <a:pt x="992176" y="554168"/>
                </a:lnTo>
                <a:lnTo>
                  <a:pt x="994022" y="555785"/>
                </a:lnTo>
                <a:lnTo>
                  <a:pt x="994022" y="555786"/>
                </a:lnTo>
                <a:cubicBezTo>
                  <a:pt x="995242" y="555298"/>
                  <a:pt x="994754" y="556762"/>
                  <a:pt x="995242" y="557006"/>
                </a:cubicBezTo>
                <a:cubicBezTo>
                  <a:pt x="997439" y="556762"/>
                  <a:pt x="999636" y="556518"/>
                  <a:pt x="1000612" y="555053"/>
                </a:cubicBezTo>
                <a:cubicBezTo>
                  <a:pt x="999270" y="554565"/>
                  <a:pt x="998355" y="553100"/>
                  <a:pt x="997317" y="551941"/>
                </a:cubicBezTo>
                <a:close/>
                <a:moveTo>
                  <a:pt x="939933" y="550365"/>
                </a:moveTo>
                <a:lnTo>
                  <a:pt x="939835" y="550414"/>
                </a:lnTo>
                <a:lnTo>
                  <a:pt x="939504" y="550746"/>
                </a:lnTo>
                <a:lnTo>
                  <a:pt x="942031" y="552124"/>
                </a:lnTo>
                <a:cubicBezTo>
                  <a:pt x="942031" y="550904"/>
                  <a:pt x="941055" y="550904"/>
                  <a:pt x="939834" y="550660"/>
                </a:cubicBezTo>
                <a:close/>
                <a:moveTo>
                  <a:pt x="938370" y="549195"/>
                </a:moveTo>
                <a:cubicBezTo>
                  <a:pt x="937882" y="549928"/>
                  <a:pt x="937882" y="550172"/>
                  <a:pt x="939102" y="550172"/>
                </a:cubicBezTo>
                <a:lnTo>
                  <a:pt x="939007" y="550315"/>
                </a:lnTo>
                <a:lnTo>
                  <a:pt x="939297" y="550122"/>
                </a:lnTo>
                <a:close/>
                <a:moveTo>
                  <a:pt x="705971" y="549116"/>
                </a:moveTo>
                <a:lnTo>
                  <a:pt x="705755" y="549439"/>
                </a:lnTo>
                <a:cubicBezTo>
                  <a:pt x="707952" y="550660"/>
                  <a:pt x="710637" y="551636"/>
                  <a:pt x="713566" y="552124"/>
                </a:cubicBezTo>
                <a:lnTo>
                  <a:pt x="713688" y="552490"/>
                </a:lnTo>
                <a:lnTo>
                  <a:pt x="713797" y="551942"/>
                </a:lnTo>
                <a:close/>
                <a:moveTo>
                  <a:pt x="912497" y="548951"/>
                </a:moveTo>
                <a:cubicBezTo>
                  <a:pt x="912497" y="549683"/>
                  <a:pt x="912497" y="550416"/>
                  <a:pt x="912497" y="551392"/>
                </a:cubicBezTo>
                <a:lnTo>
                  <a:pt x="912417" y="551365"/>
                </a:lnTo>
                <a:lnTo>
                  <a:pt x="913717" y="553100"/>
                </a:lnTo>
                <a:cubicBezTo>
                  <a:pt x="913961" y="553344"/>
                  <a:pt x="914449" y="553832"/>
                  <a:pt x="914938" y="554808"/>
                </a:cubicBezTo>
                <a:lnTo>
                  <a:pt x="914937" y="554809"/>
                </a:lnTo>
                <a:lnTo>
                  <a:pt x="914938" y="554809"/>
                </a:lnTo>
                <a:lnTo>
                  <a:pt x="921590" y="559323"/>
                </a:lnTo>
                <a:lnTo>
                  <a:pt x="921772" y="559202"/>
                </a:lnTo>
                <a:lnTo>
                  <a:pt x="922993" y="559446"/>
                </a:lnTo>
                <a:lnTo>
                  <a:pt x="924701" y="560422"/>
                </a:lnTo>
                <a:lnTo>
                  <a:pt x="924729" y="560531"/>
                </a:lnTo>
                <a:lnTo>
                  <a:pt x="924945" y="560423"/>
                </a:lnTo>
                <a:cubicBezTo>
                  <a:pt x="928118" y="559447"/>
                  <a:pt x="923725" y="558471"/>
                  <a:pt x="921772" y="556518"/>
                </a:cubicBezTo>
                <a:cubicBezTo>
                  <a:pt x="918111" y="553101"/>
                  <a:pt x="917134" y="548219"/>
                  <a:pt x="912497" y="548951"/>
                </a:cubicBezTo>
                <a:close/>
                <a:moveTo>
                  <a:pt x="736998" y="548951"/>
                </a:moveTo>
                <a:cubicBezTo>
                  <a:pt x="736754" y="549928"/>
                  <a:pt x="737242" y="549928"/>
                  <a:pt x="737242" y="550660"/>
                </a:cubicBezTo>
                <a:lnTo>
                  <a:pt x="736997" y="551027"/>
                </a:lnTo>
                <a:lnTo>
                  <a:pt x="751400" y="558469"/>
                </a:lnTo>
                <a:cubicBezTo>
                  <a:pt x="756770" y="561154"/>
                  <a:pt x="762628" y="563839"/>
                  <a:pt x="767754" y="567256"/>
                </a:cubicBezTo>
                <a:lnTo>
                  <a:pt x="767963" y="567675"/>
                </a:lnTo>
                <a:lnTo>
                  <a:pt x="768242" y="567258"/>
                </a:lnTo>
                <a:cubicBezTo>
                  <a:pt x="770438" y="567502"/>
                  <a:pt x="771659" y="569210"/>
                  <a:pt x="773611" y="569455"/>
                </a:cubicBezTo>
                <a:cubicBezTo>
                  <a:pt x="775320" y="569210"/>
                  <a:pt x="774100" y="566526"/>
                  <a:pt x="776052" y="566770"/>
                </a:cubicBezTo>
                <a:lnTo>
                  <a:pt x="776116" y="566834"/>
                </a:lnTo>
                <a:lnTo>
                  <a:pt x="777731" y="564614"/>
                </a:lnTo>
                <a:lnTo>
                  <a:pt x="777517" y="564329"/>
                </a:lnTo>
                <a:cubicBezTo>
                  <a:pt x="777517" y="563596"/>
                  <a:pt x="777517" y="563596"/>
                  <a:pt x="777517" y="562864"/>
                </a:cubicBezTo>
                <a:cubicBezTo>
                  <a:pt x="774344" y="562864"/>
                  <a:pt x="771903" y="560667"/>
                  <a:pt x="769218" y="559691"/>
                </a:cubicBezTo>
                <a:cubicBezTo>
                  <a:pt x="766045" y="558715"/>
                  <a:pt x="763116" y="558715"/>
                  <a:pt x="760186" y="557494"/>
                </a:cubicBezTo>
                <a:cubicBezTo>
                  <a:pt x="756769" y="556518"/>
                  <a:pt x="752864" y="554077"/>
                  <a:pt x="749447" y="552857"/>
                </a:cubicBezTo>
                <a:cubicBezTo>
                  <a:pt x="745053" y="551148"/>
                  <a:pt x="740660" y="548463"/>
                  <a:pt x="736998" y="548951"/>
                </a:cubicBezTo>
                <a:close/>
                <a:moveTo>
                  <a:pt x="898828" y="548707"/>
                </a:moveTo>
                <a:lnTo>
                  <a:pt x="893963" y="550765"/>
                </a:lnTo>
                <a:lnTo>
                  <a:pt x="894190" y="550902"/>
                </a:lnTo>
                <a:lnTo>
                  <a:pt x="893702" y="551634"/>
                </a:lnTo>
                <a:lnTo>
                  <a:pt x="892513" y="551873"/>
                </a:lnTo>
                <a:lnTo>
                  <a:pt x="893214" y="553101"/>
                </a:lnTo>
                <a:cubicBezTo>
                  <a:pt x="897119" y="553101"/>
                  <a:pt x="900293" y="553101"/>
                  <a:pt x="902733" y="551880"/>
                </a:cubicBezTo>
                <a:cubicBezTo>
                  <a:pt x="902001" y="549928"/>
                  <a:pt x="900537" y="549439"/>
                  <a:pt x="898828" y="548707"/>
                </a:cubicBezTo>
                <a:close/>
                <a:moveTo>
                  <a:pt x="1019895" y="548707"/>
                </a:moveTo>
                <a:lnTo>
                  <a:pt x="1019659" y="549178"/>
                </a:lnTo>
                <a:lnTo>
                  <a:pt x="1021604" y="550416"/>
                </a:lnTo>
                <a:close/>
                <a:moveTo>
                  <a:pt x="1147553" y="548705"/>
                </a:moveTo>
                <a:lnTo>
                  <a:pt x="1147308" y="548950"/>
                </a:lnTo>
                <a:lnTo>
                  <a:pt x="1146820" y="549194"/>
                </a:lnTo>
                <a:lnTo>
                  <a:pt x="1146638" y="549103"/>
                </a:lnTo>
                <a:lnTo>
                  <a:pt x="1146576" y="549195"/>
                </a:lnTo>
                <a:lnTo>
                  <a:pt x="1147552" y="549439"/>
                </a:lnTo>
                <a:lnTo>
                  <a:pt x="1148437" y="552091"/>
                </a:lnTo>
                <a:lnTo>
                  <a:pt x="1149506" y="553588"/>
                </a:lnTo>
                <a:lnTo>
                  <a:pt x="1149750" y="553832"/>
                </a:lnTo>
                <a:lnTo>
                  <a:pt x="1149733" y="553866"/>
                </a:lnTo>
                <a:lnTo>
                  <a:pt x="1152922" y="557738"/>
                </a:lnTo>
                <a:cubicBezTo>
                  <a:pt x="1153899" y="556762"/>
                  <a:pt x="1151946" y="556274"/>
                  <a:pt x="1152190" y="554809"/>
                </a:cubicBezTo>
                <a:lnTo>
                  <a:pt x="1152582" y="554515"/>
                </a:lnTo>
                <a:lnTo>
                  <a:pt x="1152190" y="554320"/>
                </a:lnTo>
                <a:lnTo>
                  <a:pt x="1151842" y="553623"/>
                </a:lnTo>
                <a:lnTo>
                  <a:pt x="1151702" y="553833"/>
                </a:lnTo>
                <a:cubicBezTo>
                  <a:pt x="1149749" y="552368"/>
                  <a:pt x="1149749" y="549439"/>
                  <a:pt x="1147552" y="548707"/>
                </a:cubicBezTo>
                <a:close/>
                <a:moveTo>
                  <a:pt x="998660" y="548219"/>
                </a:moveTo>
                <a:cubicBezTo>
                  <a:pt x="1000124" y="551148"/>
                  <a:pt x="1001588" y="553833"/>
                  <a:pt x="1005494" y="554565"/>
                </a:cubicBezTo>
                <a:cubicBezTo>
                  <a:pt x="1005494" y="554077"/>
                  <a:pt x="1005494" y="553833"/>
                  <a:pt x="1005494" y="553589"/>
                </a:cubicBezTo>
                <a:lnTo>
                  <a:pt x="1005690" y="553295"/>
                </a:lnTo>
                <a:lnTo>
                  <a:pt x="1005250" y="552856"/>
                </a:lnTo>
                <a:lnTo>
                  <a:pt x="1004579" y="552184"/>
                </a:lnTo>
                <a:lnTo>
                  <a:pt x="1004518" y="552368"/>
                </a:lnTo>
                <a:cubicBezTo>
                  <a:pt x="1002321" y="551392"/>
                  <a:pt x="1001832" y="548463"/>
                  <a:pt x="998660" y="548219"/>
                </a:cubicBezTo>
                <a:close/>
                <a:moveTo>
                  <a:pt x="1004518" y="547975"/>
                </a:moveTo>
                <a:lnTo>
                  <a:pt x="1005494" y="550903"/>
                </a:lnTo>
                <a:lnTo>
                  <a:pt x="1005982" y="550903"/>
                </a:lnTo>
                <a:lnTo>
                  <a:pt x="1006471" y="551391"/>
                </a:lnTo>
                <a:lnTo>
                  <a:pt x="1006960" y="551880"/>
                </a:lnTo>
                <a:lnTo>
                  <a:pt x="1011352" y="550904"/>
                </a:lnTo>
                <a:cubicBezTo>
                  <a:pt x="1009155" y="550172"/>
                  <a:pt x="1007203" y="548463"/>
                  <a:pt x="1004518" y="547975"/>
                </a:cubicBezTo>
                <a:close/>
                <a:moveTo>
                  <a:pt x="992801" y="547975"/>
                </a:moveTo>
                <a:lnTo>
                  <a:pt x="987791" y="549797"/>
                </a:lnTo>
                <a:lnTo>
                  <a:pt x="987920" y="549926"/>
                </a:lnTo>
                <a:lnTo>
                  <a:pt x="988311" y="550318"/>
                </a:lnTo>
                <a:lnTo>
                  <a:pt x="988408" y="550172"/>
                </a:lnTo>
                <a:cubicBezTo>
                  <a:pt x="988896" y="550172"/>
                  <a:pt x="989140" y="550172"/>
                  <a:pt x="989628" y="550172"/>
                </a:cubicBezTo>
                <a:lnTo>
                  <a:pt x="989786" y="551432"/>
                </a:lnTo>
                <a:lnTo>
                  <a:pt x="992313" y="549682"/>
                </a:lnTo>
                <a:lnTo>
                  <a:pt x="992876" y="549307"/>
                </a:lnTo>
                <a:lnTo>
                  <a:pt x="992801" y="549195"/>
                </a:lnTo>
                <a:cubicBezTo>
                  <a:pt x="992801" y="548951"/>
                  <a:pt x="992801" y="548463"/>
                  <a:pt x="992801" y="547975"/>
                </a:cubicBezTo>
                <a:close/>
                <a:moveTo>
                  <a:pt x="840003" y="547731"/>
                </a:moveTo>
                <a:cubicBezTo>
                  <a:pt x="843176" y="550904"/>
                  <a:pt x="845861" y="555053"/>
                  <a:pt x="850499" y="557006"/>
                </a:cubicBezTo>
                <a:lnTo>
                  <a:pt x="850716" y="557168"/>
                </a:lnTo>
                <a:lnTo>
                  <a:pt x="850743" y="557005"/>
                </a:lnTo>
                <a:cubicBezTo>
                  <a:pt x="851719" y="556516"/>
                  <a:pt x="851964" y="556028"/>
                  <a:pt x="852940" y="555784"/>
                </a:cubicBezTo>
                <a:lnTo>
                  <a:pt x="855170" y="553960"/>
                </a:lnTo>
                <a:lnTo>
                  <a:pt x="855625" y="552368"/>
                </a:lnTo>
                <a:cubicBezTo>
                  <a:pt x="850255" y="551148"/>
                  <a:pt x="845129" y="549439"/>
                  <a:pt x="840003" y="547731"/>
                </a:cubicBezTo>
                <a:close/>
                <a:moveTo>
                  <a:pt x="1046012" y="547242"/>
                </a:moveTo>
                <a:lnTo>
                  <a:pt x="1044060" y="547730"/>
                </a:lnTo>
                <a:cubicBezTo>
                  <a:pt x="1043572" y="547974"/>
                  <a:pt x="1042596" y="548218"/>
                  <a:pt x="1041864" y="548218"/>
                </a:cubicBezTo>
                <a:lnTo>
                  <a:pt x="1041862" y="548218"/>
                </a:lnTo>
                <a:lnTo>
                  <a:pt x="1041863" y="548219"/>
                </a:lnTo>
                <a:lnTo>
                  <a:pt x="1041375" y="548308"/>
                </a:lnTo>
                <a:lnTo>
                  <a:pt x="1041375" y="548462"/>
                </a:lnTo>
                <a:lnTo>
                  <a:pt x="1041193" y="548341"/>
                </a:lnTo>
                <a:lnTo>
                  <a:pt x="1039178" y="548707"/>
                </a:lnTo>
                <a:cubicBezTo>
                  <a:pt x="1040886" y="553589"/>
                  <a:pt x="1048697" y="549195"/>
                  <a:pt x="1052115" y="548219"/>
                </a:cubicBezTo>
                <a:cubicBezTo>
                  <a:pt x="1049918" y="547487"/>
                  <a:pt x="1048697" y="546022"/>
                  <a:pt x="1046012" y="547243"/>
                </a:cubicBezTo>
                <a:close/>
                <a:moveTo>
                  <a:pt x="868561" y="546999"/>
                </a:moveTo>
                <a:cubicBezTo>
                  <a:pt x="868073" y="548463"/>
                  <a:pt x="866120" y="548219"/>
                  <a:pt x="866365" y="549683"/>
                </a:cubicBezTo>
                <a:cubicBezTo>
                  <a:pt x="868317" y="550172"/>
                  <a:pt x="868805" y="551880"/>
                  <a:pt x="871490" y="551148"/>
                </a:cubicBezTo>
                <a:cubicBezTo>
                  <a:pt x="871490" y="548707"/>
                  <a:pt x="869537" y="548219"/>
                  <a:pt x="868561" y="546999"/>
                </a:cubicBezTo>
                <a:close/>
                <a:moveTo>
                  <a:pt x="820964" y="546999"/>
                </a:moveTo>
                <a:cubicBezTo>
                  <a:pt x="820232" y="546999"/>
                  <a:pt x="819500" y="547487"/>
                  <a:pt x="819256" y="548219"/>
                </a:cubicBezTo>
                <a:lnTo>
                  <a:pt x="819988" y="548219"/>
                </a:lnTo>
                <a:lnTo>
                  <a:pt x="819988" y="548217"/>
                </a:lnTo>
                <a:lnTo>
                  <a:pt x="820476" y="547973"/>
                </a:lnTo>
                <a:lnTo>
                  <a:pt x="820964" y="547485"/>
                </a:lnTo>
                <a:close/>
                <a:moveTo>
                  <a:pt x="1108254" y="546022"/>
                </a:moveTo>
                <a:cubicBezTo>
                  <a:pt x="1104837" y="546510"/>
                  <a:pt x="1101908" y="547243"/>
                  <a:pt x="1099223" y="548707"/>
                </a:cubicBezTo>
                <a:cubicBezTo>
                  <a:pt x="1101420" y="555298"/>
                  <a:pt x="1107278" y="558227"/>
                  <a:pt x="1110451" y="563596"/>
                </a:cubicBezTo>
                <a:cubicBezTo>
                  <a:pt x="1111672" y="563352"/>
                  <a:pt x="1111672" y="564329"/>
                  <a:pt x="1112892" y="564329"/>
                </a:cubicBezTo>
                <a:lnTo>
                  <a:pt x="1112404" y="565061"/>
                </a:lnTo>
                <a:lnTo>
                  <a:pt x="1112550" y="565110"/>
                </a:lnTo>
                <a:lnTo>
                  <a:pt x="1112648" y="564816"/>
                </a:lnTo>
                <a:cubicBezTo>
                  <a:pt x="1113624" y="564327"/>
                  <a:pt x="1114601" y="564816"/>
                  <a:pt x="1115333" y="565548"/>
                </a:cubicBezTo>
                <a:lnTo>
                  <a:pt x="1115333" y="567746"/>
                </a:lnTo>
                <a:cubicBezTo>
                  <a:pt x="1115089" y="568478"/>
                  <a:pt x="1115821" y="568478"/>
                  <a:pt x="1115821" y="569210"/>
                </a:cubicBezTo>
                <a:cubicBezTo>
                  <a:pt x="1118506" y="570431"/>
                  <a:pt x="1122412" y="568722"/>
                  <a:pt x="1124853" y="568234"/>
                </a:cubicBezTo>
                <a:lnTo>
                  <a:pt x="1124853" y="568100"/>
                </a:lnTo>
                <a:lnTo>
                  <a:pt x="1122412" y="564328"/>
                </a:lnTo>
                <a:cubicBezTo>
                  <a:pt x="1120947" y="562375"/>
                  <a:pt x="1119971" y="560422"/>
                  <a:pt x="1118263" y="558714"/>
                </a:cubicBezTo>
                <a:lnTo>
                  <a:pt x="1118283" y="558616"/>
                </a:lnTo>
                <a:close/>
                <a:moveTo>
                  <a:pt x="1016169" y="545361"/>
                </a:moveTo>
                <a:lnTo>
                  <a:pt x="1012170" y="546314"/>
                </a:lnTo>
                <a:lnTo>
                  <a:pt x="1011840" y="546754"/>
                </a:lnTo>
                <a:cubicBezTo>
                  <a:pt x="1013305" y="547731"/>
                  <a:pt x="1015257" y="549683"/>
                  <a:pt x="1017454" y="548463"/>
                </a:cubicBezTo>
                <a:lnTo>
                  <a:pt x="1017873" y="548742"/>
                </a:lnTo>
                <a:lnTo>
                  <a:pt x="1018744" y="547696"/>
                </a:lnTo>
                <a:lnTo>
                  <a:pt x="1018430" y="547487"/>
                </a:lnTo>
                <a:cubicBezTo>
                  <a:pt x="1018430" y="546999"/>
                  <a:pt x="1018430" y="546754"/>
                  <a:pt x="1018430" y="546266"/>
                </a:cubicBezTo>
                <a:close/>
                <a:moveTo>
                  <a:pt x="895167" y="545290"/>
                </a:moveTo>
                <a:cubicBezTo>
                  <a:pt x="892238" y="548707"/>
                  <a:pt x="886868" y="549928"/>
                  <a:pt x="884427" y="554321"/>
                </a:cubicBezTo>
                <a:cubicBezTo>
                  <a:pt x="888332" y="554077"/>
                  <a:pt x="889064" y="550904"/>
                  <a:pt x="891750" y="549928"/>
                </a:cubicBezTo>
                <a:lnTo>
                  <a:pt x="891976" y="550605"/>
                </a:lnTo>
                <a:lnTo>
                  <a:pt x="892237" y="550170"/>
                </a:lnTo>
                <a:lnTo>
                  <a:pt x="892484" y="550170"/>
                </a:lnTo>
                <a:lnTo>
                  <a:pt x="897363" y="546022"/>
                </a:lnTo>
                <a:cubicBezTo>
                  <a:pt x="896875" y="545290"/>
                  <a:pt x="895899" y="545290"/>
                  <a:pt x="895167" y="545290"/>
                </a:cubicBezTo>
                <a:close/>
                <a:moveTo>
                  <a:pt x="828287" y="545290"/>
                </a:moveTo>
                <a:cubicBezTo>
                  <a:pt x="825114" y="544802"/>
                  <a:pt x="824381" y="548219"/>
                  <a:pt x="821453" y="549195"/>
                </a:cubicBezTo>
                <a:lnTo>
                  <a:pt x="821497" y="549021"/>
                </a:lnTo>
                <a:lnTo>
                  <a:pt x="821208" y="549194"/>
                </a:lnTo>
                <a:lnTo>
                  <a:pt x="820964" y="549438"/>
                </a:lnTo>
                <a:lnTo>
                  <a:pt x="820476" y="549438"/>
                </a:lnTo>
                <a:lnTo>
                  <a:pt x="820475" y="549437"/>
                </a:lnTo>
                <a:lnTo>
                  <a:pt x="820720" y="549683"/>
                </a:lnTo>
                <a:cubicBezTo>
                  <a:pt x="820720" y="550660"/>
                  <a:pt x="819256" y="550416"/>
                  <a:pt x="819500" y="551880"/>
                </a:cubicBezTo>
                <a:cubicBezTo>
                  <a:pt x="825602" y="556518"/>
                  <a:pt x="829507" y="563108"/>
                  <a:pt x="835365" y="567746"/>
                </a:cubicBezTo>
                <a:cubicBezTo>
                  <a:pt x="837562" y="567746"/>
                  <a:pt x="837562" y="565793"/>
                  <a:pt x="839515" y="565549"/>
                </a:cubicBezTo>
                <a:lnTo>
                  <a:pt x="840247" y="566281"/>
                </a:lnTo>
                <a:lnTo>
                  <a:pt x="840003" y="565304"/>
                </a:lnTo>
                <a:lnTo>
                  <a:pt x="841956" y="563596"/>
                </a:lnTo>
                <a:lnTo>
                  <a:pt x="843162" y="562590"/>
                </a:lnTo>
                <a:lnTo>
                  <a:pt x="840491" y="556762"/>
                </a:lnTo>
                <a:cubicBezTo>
                  <a:pt x="838050" y="554077"/>
                  <a:pt x="835609" y="552124"/>
                  <a:pt x="832436" y="549195"/>
                </a:cubicBezTo>
                <a:cubicBezTo>
                  <a:pt x="830483" y="546999"/>
                  <a:pt x="830240" y="545534"/>
                  <a:pt x="828287" y="545290"/>
                </a:cubicBezTo>
                <a:close/>
                <a:moveTo>
                  <a:pt x="1022092" y="545046"/>
                </a:moveTo>
                <a:lnTo>
                  <a:pt x="1021115" y="545325"/>
                </a:lnTo>
                <a:lnTo>
                  <a:pt x="1021115" y="546266"/>
                </a:lnTo>
                <a:cubicBezTo>
                  <a:pt x="1021848" y="546266"/>
                  <a:pt x="1022580" y="545534"/>
                  <a:pt x="1022824" y="545290"/>
                </a:cubicBezTo>
                <a:lnTo>
                  <a:pt x="1022987" y="545046"/>
                </a:lnTo>
                <a:close/>
                <a:moveTo>
                  <a:pt x="905908" y="544801"/>
                </a:moveTo>
                <a:lnTo>
                  <a:pt x="905906" y="544802"/>
                </a:lnTo>
                <a:cubicBezTo>
                  <a:pt x="905418" y="544802"/>
                  <a:pt x="905174" y="544802"/>
                  <a:pt x="904930" y="544802"/>
                </a:cubicBezTo>
                <a:cubicBezTo>
                  <a:pt x="904686" y="546022"/>
                  <a:pt x="902489" y="545046"/>
                  <a:pt x="902733" y="546999"/>
                </a:cubicBezTo>
                <a:cubicBezTo>
                  <a:pt x="903465" y="548219"/>
                  <a:pt x="904686" y="549439"/>
                  <a:pt x="906395" y="549928"/>
                </a:cubicBezTo>
                <a:cubicBezTo>
                  <a:pt x="906395" y="548707"/>
                  <a:pt x="908591" y="549683"/>
                  <a:pt x="907859" y="547975"/>
                </a:cubicBezTo>
                <a:lnTo>
                  <a:pt x="907859" y="547890"/>
                </a:lnTo>
                <a:lnTo>
                  <a:pt x="907372" y="547241"/>
                </a:lnTo>
                <a:close/>
                <a:moveTo>
                  <a:pt x="1143647" y="544558"/>
                </a:moveTo>
                <a:lnTo>
                  <a:pt x="1146608" y="547941"/>
                </a:lnTo>
                <a:lnTo>
                  <a:pt x="1146937" y="547612"/>
                </a:lnTo>
                <a:close/>
                <a:moveTo>
                  <a:pt x="1090192" y="544558"/>
                </a:moveTo>
                <a:cubicBezTo>
                  <a:pt x="1085066" y="546510"/>
                  <a:pt x="1080917" y="546266"/>
                  <a:pt x="1075547" y="547975"/>
                </a:cubicBezTo>
                <a:cubicBezTo>
                  <a:pt x="1078476" y="553345"/>
                  <a:pt x="1087751" y="548463"/>
                  <a:pt x="1092389" y="547975"/>
                </a:cubicBezTo>
                <a:cubicBezTo>
                  <a:pt x="1092633" y="545534"/>
                  <a:pt x="1091412" y="545290"/>
                  <a:pt x="1090192" y="544558"/>
                </a:cubicBezTo>
                <a:close/>
                <a:moveTo>
                  <a:pt x="461668" y="544232"/>
                </a:moveTo>
                <a:lnTo>
                  <a:pt x="459716" y="545534"/>
                </a:lnTo>
                <a:lnTo>
                  <a:pt x="461912" y="544619"/>
                </a:lnTo>
                <a:lnTo>
                  <a:pt x="461912" y="544558"/>
                </a:lnTo>
                <a:close/>
                <a:moveTo>
                  <a:pt x="1046256" y="544070"/>
                </a:moveTo>
                <a:cubicBezTo>
                  <a:pt x="1043572" y="543825"/>
                  <a:pt x="1040154" y="543825"/>
                  <a:pt x="1038934" y="546754"/>
                </a:cubicBezTo>
                <a:lnTo>
                  <a:pt x="1041375" y="546754"/>
                </a:lnTo>
                <a:lnTo>
                  <a:pt x="1041375" y="546753"/>
                </a:lnTo>
                <a:cubicBezTo>
                  <a:pt x="1041864" y="546753"/>
                  <a:pt x="1042840" y="546509"/>
                  <a:pt x="1043328" y="546265"/>
                </a:cubicBezTo>
                <a:lnTo>
                  <a:pt x="1046061" y="545680"/>
                </a:lnTo>
                <a:lnTo>
                  <a:pt x="1046012" y="545534"/>
                </a:lnTo>
                <a:cubicBezTo>
                  <a:pt x="1046256" y="545046"/>
                  <a:pt x="1046500" y="544802"/>
                  <a:pt x="1046256" y="544070"/>
                </a:cubicBezTo>
                <a:close/>
                <a:moveTo>
                  <a:pt x="970834" y="544070"/>
                </a:moveTo>
                <a:cubicBezTo>
                  <a:pt x="968149" y="544802"/>
                  <a:pt x="965463" y="545290"/>
                  <a:pt x="964732" y="547975"/>
                </a:cubicBezTo>
                <a:cubicBezTo>
                  <a:pt x="967904" y="551148"/>
                  <a:pt x="970590" y="555298"/>
                  <a:pt x="974495" y="558227"/>
                </a:cubicBezTo>
                <a:cubicBezTo>
                  <a:pt x="976936" y="557494"/>
                  <a:pt x="978888" y="556274"/>
                  <a:pt x="980597" y="554809"/>
                </a:cubicBezTo>
                <a:cubicBezTo>
                  <a:pt x="976936" y="551392"/>
                  <a:pt x="974983" y="546754"/>
                  <a:pt x="970834" y="544070"/>
                </a:cubicBezTo>
                <a:close/>
                <a:moveTo>
                  <a:pt x="906639" y="543825"/>
                </a:moveTo>
                <a:lnTo>
                  <a:pt x="907124" y="544796"/>
                </a:lnTo>
                <a:lnTo>
                  <a:pt x="907128" y="544800"/>
                </a:lnTo>
                <a:cubicBezTo>
                  <a:pt x="907128" y="545533"/>
                  <a:pt x="907616" y="545533"/>
                  <a:pt x="908104" y="546265"/>
                </a:cubicBezTo>
                <a:lnTo>
                  <a:pt x="908924" y="547700"/>
                </a:lnTo>
                <a:lnTo>
                  <a:pt x="909080" y="547731"/>
                </a:lnTo>
                <a:lnTo>
                  <a:pt x="909324" y="547243"/>
                </a:lnTo>
                <a:cubicBezTo>
                  <a:pt x="910056" y="547975"/>
                  <a:pt x="911032" y="546999"/>
                  <a:pt x="912008" y="546510"/>
                </a:cubicBezTo>
                <a:cubicBezTo>
                  <a:pt x="911764" y="543825"/>
                  <a:pt x="908836" y="541629"/>
                  <a:pt x="906639" y="543825"/>
                </a:cubicBezTo>
                <a:close/>
                <a:moveTo>
                  <a:pt x="1122412" y="543337"/>
                </a:moveTo>
                <a:cubicBezTo>
                  <a:pt x="1124120" y="546510"/>
                  <a:pt x="1125340" y="551148"/>
                  <a:pt x="1127537" y="554077"/>
                </a:cubicBezTo>
                <a:cubicBezTo>
                  <a:pt x="1129490" y="556274"/>
                  <a:pt x="1133639" y="559691"/>
                  <a:pt x="1136080" y="559203"/>
                </a:cubicBezTo>
                <a:cubicBezTo>
                  <a:pt x="1131443" y="554077"/>
                  <a:pt x="1127781" y="547731"/>
                  <a:pt x="1122412" y="543337"/>
                </a:cubicBezTo>
                <a:close/>
                <a:moveTo>
                  <a:pt x="1069348" y="543288"/>
                </a:moveTo>
                <a:lnTo>
                  <a:pt x="1068957" y="543581"/>
                </a:lnTo>
                <a:cubicBezTo>
                  <a:pt x="1067980" y="541873"/>
                  <a:pt x="1064563" y="542849"/>
                  <a:pt x="1064807" y="545778"/>
                </a:cubicBezTo>
                <a:cubicBezTo>
                  <a:pt x="1066516" y="546999"/>
                  <a:pt x="1068957" y="545778"/>
                  <a:pt x="1069445" y="544070"/>
                </a:cubicBezTo>
                <a:lnTo>
                  <a:pt x="1069503" y="544084"/>
                </a:lnTo>
                <a:lnTo>
                  <a:pt x="1069201" y="543581"/>
                </a:lnTo>
                <a:close/>
                <a:moveTo>
                  <a:pt x="1114845" y="542849"/>
                </a:moveTo>
                <a:cubicBezTo>
                  <a:pt x="1114356" y="543581"/>
                  <a:pt x="1114356" y="544314"/>
                  <a:pt x="1114356" y="545534"/>
                </a:cubicBezTo>
                <a:cubicBezTo>
                  <a:pt x="1116065" y="546022"/>
                  <a:pt x="1117041" y="546510"/>
                  <a:pt x="1118750" y="547243"/>
                </a:cubicBezTo>
                <a:cubicBezTo>
                  <a:pt x="1118018" y="545290"/>
                  <a:pt x="1116065" y="544558"/>
                  <a:pt x="1114845" y="542849"/>
                </a:cubicBezTo>
                <a:close/>
                <a:moveTo>
                  <a:pt x="921528" y="542849"/>
                </a:moveTo>
                <a:cubicBezTo>
                  <a:pt x="921528" y="545290"/>
                  <a:pt x="918843" y="544558"/>
                  <a:pt x="918355" y="546510"/>
                </a:cubicBezTo>
                <a:cubicBezTo>
                  <a:pt x="923481" y="550660"/>
                  <a:pt x="926654" y="557006"/>
                  <a:pt x="932512" y="560179"/>
                </a:cubicBezTo>
                <a:cubicBezTo>
                  <a:pt x="935197" y="559203"/>
                  <a:pt x="937393" y="557494"/>
                  <a:pt x="940323" y="556274"/>
                </a:cubicBezTo>
                <a:cubicBezTo>
                  <a:pt x="939346" y="554077"/>
                  <a:pt x="935929" y="553589"/>
                  <a:pt x="934221" y="551880"/>
                </a:cubicBezTo>
                <a:cubicBezTo>
                  <a:pt x="930315" y="548951"/>
                  <a:pt x="927630" y="545046"/>
                  <a:pt x="922992" y="542849"/>
                </a:cubicBezTo>
                <a:cubicBezTo>
                  <a:pt x="922504" y="542849"/>
                  <a:pt x="922016" y="542849"/>
                  <a:pt x="921528" y="542849"/>
                </a:cubicBezTo>
                <a:close/>
                <a:moveTo>
                  <a:pt x="1009643" y="542605"/>
                </a:moveTo>
                <a:cubicBezTo>
                  <a:pt x="1009399" y="544070"/>
                  <a:pt x="1010620" y="544314"/>
                  <a:pt x="1012084" y="544070"/>
                </a:cubicBezTo>
                <a:lnTo>
                  <a:pt x="1011924" y="544710"/>
                </a:lnTo>
                <a:lnTo>
                  <a:pt x="1015651" y="544122"/>
                </a:lnTo>
                <a:lnTo>
                  <a:pt x="1015502" y="543825"/>
                </a:lnTo>
                <a:lnTo>
                  <a:pt x="1015258" y="543337"/>
                </a:lnTo>
                <a:lnTo>
                  <a:pt x="1015350" y="543061"/>
                </a:lnTo>
                <a:close/>
                <a:moveTo>
                  <a:pt x="1181236" y="542361"/>
                </a:moveTo>
                <a:cubicBezTo>
                  <a:pt x="1181236" y="543337"/>
                  <a:pt x="1180504" y="543581"/>
                  <a:pt x="1180504" y="545046"/>
                </a:cubicBezTo>
                <a:cubicBezTo>
                  <a:pt x="1184897" y="547731"/>
                  <a:pt x="1180504" y="556518"/>
                  <a:pt x="1187827" y="555053"/>
                </a:cubicBezTo>
                <a:cubicBezTo>
                  <a:pt x="1187338" y="551636"/>
                  <a:pt x="1185630" y="549195"/>
                  <a:pt x="1185630" y="545046"/>
                </a:cubicBezTo>
                <a:cubicBezTo>
                  <a:pt x="1183433" y="544558"/>
                  <a:pt x="1182945" y="543337"/>
                  <a:pt x="1181236" y="542361"/>
                </a:cubicBezTo>
                <a:close/>
                <a:moveTo>
                  <a:pt x="892970" y="541629"/>
                </a:moveTo>
                <a:cubicBezTo>
                  <a:pt x="887600" y="543337"/>
                  <a:pt x="883938" y="546754"/>
                  <a:pt x="880521" y="550172"/>
                </a:cubicBezTo>
                <a:cubicBezTo>
                  <a:pt x="884915" y="552857"/>
                  <a:pt x="887356" y="545534"/>
                  <a:pt x="891994" y="545046"/>
                </a:cubicBezTo>
                <a:cubicBezTo>
                  <a:pt x="891750" y="543337"/>
                  <a:pt x="893702" y="544070"/>
                  <a:pt x="892970" y="541629"/>
                </a:cubicBezTo>
                <a:close/>
                <a:moveTo>
                  <a:pt x="669630" y="541629"/>
                </a:moveTo>
                <a:lnTo>
                  <a:pt x="671826" y="543825"/>
                </a:lnTo>
                <a:lnTo>
                  <a:pt x="672316" y="543581"/>
                </a:lnTo>
                <a:cubicBezTo>
                  <a:pt x="673292" y="544313"/>
                  <a:pt x="674268" y="545046"/>
                  <a:pt x="675001" y="545778"/>
                </a:cubicBezTo>
                <a:cubicBezTo>
                  <a:pt x="675244" y="546266"/>
                  <a:pt x="675733" y="546510"/>
                  <a:pt x="675977" y="546754"/>
                </a:cubicBezTo>
                <a:lnTo>
                  <a:pt x="675977" y="546999"/>
                </a:lnTo>
                <a:cubicBezTo>
                  <a:pt x="679394" y="549439"/>
                  <a:pt x="683543" y="553101"/>
                  <a:pt x="688913" y="550660"/>
                </a:cubicBezTo>
                <a:cubicBezTo>
                  <a:pt x="689889" y="551392"/>
                  <a:pt x="690622" y="552857"/>
                  <a:pt x="691598" y="554077"/>
                </a:cubicBezTo>
                <a:cubicBezTo>
                  <a:pt x="698188" y="553345"/>
                  <a:pt x="703314" y="558227"/>
                  <a:pt x="709905" y="558715"/>
                </a:cubicBezTo>
                <a:cubicBezTo>
                  <a:pt x="707708" y="554565"/>
                  <a:pt x="702094" y="554077"/>
                  <a:pt x="697456" y="551880"/>
                </a:cubicBezTo>
                <a:cubicBezTo>
                  <a:pt x="695260" y="551148"/>
                  <a:pt x="693307" y="549439"/>
                  <a:pt x="690622" y="548463"/>
                </a:cubicBezTo>
                <a:cubicBezTo>
                  <a:pt x="688913" y="547731"/>
                  <a:pt x="687693" y="547975"/>
                  <a:pt x="685496" y="547243"/>
                </a:cubicBezTo>
                <a:cubicBezTo>
                  <a:pt x="684031" y="546754"/>
                  <a:pt x="683299" y="545778"/>
                  <a:pt x="682079" y="545046"/>
                </a:cubicBezTo>
                <a:cubicBezTo>
                  <a:pt x="677685" y="543825"/>
                  <a:pt x="673536" y="542849"/>
                  <a:pt x="669630" y="541629"/>
                </a:cubicBezTo>
                <a:close/>
                <a:moveTo>
                  <a:pt x="902356" y="541607"/>
                </a:moveTo>
                <a:lnTo>
                  <a:pt x="898584" y="543825"/>
                </a:lnTo>
                <a:lnTo>
                  <a:pt x="902444" y="541782"/>
                </a:lnTo>
                <a:close/>
                <a:moveTo>
                  <a:pt x="1125829" y="541140"/>
                </a:moveTo>
                <a:cubicBezTo>
                  <a:pt x="1125829" y="541629"/>
                  <a:pt x="1125829" y="541873"/>
                  <a:pt x="1125829" y="542361"/>
                </a:cubicBezTo>
                <a:cubicBezTo>
                  <a:pt x="1127781" y="544558"/>
                  <a:pt x="1129978" y="546510"/>
                  <a:pt x="1131931" y="549195"/>
                </a:cubicBezTo>
                <a:cubicBezTo>
                  <a:pt x="1133639" y="551636"/>
                  <a:pt x="1135104" y="555786"/>
                  <a:pt x="1138277" y="555786"/>
                </a:cubicBezTo>
                <a:cubicBezTo>
                  <a:pt x="1134372" y="550904"/>
                  <a:pt x="1131687" y="544802"/>
                  <a:pt x="1127049" y="541140"/>
                </a:cubicBezTo>
                <a:cubicBezTo>
                  <a:pt x="1127049" y="540408"/>
                  <a:pt x="1126073" y="540408"/>
                  <a:pt x="1125829" y="541140"/>
                </a:cubicBezTo>
                <a:close/>
                <a:moveTo>
                  <a:pt x="967416" y="541140"/>
                </a:moveTo>
                <a:cubicBezTo>
                  <a:pt x="965219" y="539188"/>
                  <a:pt x="962291" y="541629"/>
                  <a:pt x="959606" y="541629"/>
                </a:cubicBezTo>
                <a:cubicBezTo>
                  <a:pt x="959361" y="543581"/>
                  <a:pt x="960826" y="543825"/>
                  <a:pt x="961802" y="544558"/>
                </a:cubicBezTo>
                <a:cubicBezTo>
                  <a:pt x="963023" y="543093"/>
                  <a:pt x="966928" y="543581"/>
                  <a:pt x="967416" y="541140"/>
                </a:cubicBezTo>
                <a:close/>
                <a:moveTo>
                  <a:pt x="717227" y="541140"/>
                </a:moveTo>
                <a:cubicBezTo>
                  <a:pt x="716739" y="540896"/>
                  <a:pt x="716007" y="540164"/>
                  <a:pt x="715519" y="541385"/>
                </a:cubicBezTo>
                <a:cubicBezTo>
                  <a:pt x="717471" y="542849"/>
                  <a:pt x="719424" y="543581"/>
                  <a:pt x="721621" y="544802"/>
                </a:cubicBezTo>
                <a:lnTo>
                  <a:pt x="721377" y="545534"/>
                </a:lnTo>
                <a:lnTo>
                  <a:pt x="721404" y="545615"/>
                </a:lnTo>
                <a:lnTo>
                  <a:pt x="721621" y="545289"/>
                </a:lnTo>
                <a:cubicBezTo>
                  <a:pt x="723574" y="545289"/>
                  <a:pt x="725283" y="546021"/>
                  <a:pt x="726747" y="546754"/>
                </a:cubicBezTo>
                <a:lnTo>
                  <a:pt x="728576" y="547851"/>
                </a:lnTo>
                <a:lnTo>
                  <a:pt x="728455" y="547487"/>
                </a:lnTo>
                <a:cubicBezTo>
                  <a:pt x="730408" y="547731"/>
                  <a:pt x="730408" y="546266"/>
                  <a:pt x="730896" y="545290"/>
                </a:cubicBezTo>
                <a:cubicBezTo>
                  <a:pt x="726747" y="544802"/>
                  <a:pt x="722109" y="542117"/>
                  <a:pt x="717227" y="541140"/>
                </a:cubicBezTo>
                <a:close/>
                <a:moveTo>
                  <a:pt x="976936" y="540896"/>
                </a:moveTo>
                <a:cubicBezTo>
                  <a:pt x="975471" y="540408"/>
                  <a:pt x="974739" y="541385"/>
                  <a:pt x="973762" y="541629"/>
                </a:cubicBezTo>
                <a:cubicBezTo>
                  <a:pt x="975959" y="546266"/>
                  <a:pt x="980353" y="548463"/>
                  <a:pt x="982794" y="552857"/>
                </a:cubicBezTo>
                <a:lnTo>
                  <a:pt x="986735" y="550886"/>
                </a:lnTo>
                <a:lnTo>
                  <a:pt x="986095" y="550086"/>
                </a:lnTo>
                <a:lnTo>
                  <a:pt x="985967" y="550172"/>
                </a:lnTo>
                <a:cubicBezTo>
                  <a:pt x="982550" y="547487"/>
                  <a:pt x="979133" y="544558"/>
                  <a:pt x="976936" y="540896"/>
                </a:cubicBezTo>
                <a:close/>
                <a:moveTo>
                  <a:pt x="1021878" y="540713"/>
                </a:moveTo>
                <a:cubicBezTo>
                  <a:pt x="1019773" y="540591"/>
                  <a:pt x="1017332" y="541262"/>
                  <a:pt x="1016966" y="542849"/>
                </a:cubicBezTo>
                <a:lnTo>
                  <a:pt x="1016863" y="542780"/>
                </a:lnTo>
                <a:lnTo>
                  <a:pt x="1016936" y="542999"/>
                </a:lnTo>
                <a:lnTo>
                  <a:pt x="1016966" y="542849"/>
                </a:lnTo>
                <a:cubicBezTo>
                  <a:pt x="1018186" y="542849"/>
                  <a:pt x="1018674" y="543825"/>
                  <a:pt x="1020139" y="543337"/>
                </a:cubicBezTo>
                <a:lnTo>
                  <a:pt x="1020001" y="544164"/>
                </a:lnTo>
                <a:lnTo>
                  <a:pt x="1022336" y="543581"/>
                </a:lnTo>
                <a:lnTo>
                  <a:pt x="1022922" y="543581"/>
                </a:lnTo>
                <a:lnTo>
                  <a:pt x="1022824" y="543337"/>
                </a:lnTo>
                <a:cubicBezTo>
                  <a:pt x="1023068" y="541629"/>
                  <a:pt x="1023800" y="543825"/>
                  <a:pt x="1024776" y="543337"/>
                </a:cubicBezTo>
                <a:cubicBezTo>
                  <a:pt x="1025753" y="541750"/>
                  <a:pt x="1023983" y="540835"/>
                  <a:pt x="1021878" y="540713"/>
                </a:cubicBezTo>
                <a:close/>
                <a:moveTo>
                  <a:pt x="743490" y="540238"/>
                </a:moveTo>
                <a:lnTo>
                  <a:pt x="742613" y="540896"/>
                </a:lnTo>
                <a:lnTo>
                  <a:pt x="742598" y="540882"/>
                </a:lnTo>
                <a:lnTo>
                  <a:pt x="741176" y="542146"/>
                </a:lnTo>
                <a:lnTo>
                  <a:pt x="741636" y="542605"/>
                </a:lnTo>
                <a:cubicBezTo>
                  <a:pt x="740904" y="543825"/>
                  <a:pt x="739439" y="544558"/>
                  <a:pt x="739439" y="546510"/>
                </a:cubicBezTo>
                <a:lnTo>
                  <a:pt x="781178" y="561071"/>
                </a:lnTo>
                <a:lnTo>
                  <a:pt x="781178" y="560910"/>
                </a:lnTo>
                <a:lnTo>
                  <a:pt x="781556" y="559900"/>
                </a:lnTo>
                <a:lnTo>
                  <a:pt x="781178" y="559445"/>
                </a:lnTo>
                <a:lnTo>
                  <a:pt x="781181" y="559442"/>
                </a:lnTo>
                <a:lnTo>
                  <a:pt x="762384" y="549927"/>
                </a:lnTo>
                <a:close/>
                <a:moveTo>
                  <a:pt x="678662" y="539920"/>
                </a:moveTo>
                <a:lnTo>
                  <a:pt x="678418" y="540652"/>
                </a:lnTo>
                <a:lnTo>
                  <a:pt x="683299" y="541873"/>
                </a:lnTo>
                <a:lnTo>
                  <a:pt x="683061" y="541278"/>
                </a:lnTo>
                <a:lnTo>
                  <a:pt x="681103" y="540408"/>
                </a:lnTo>
                <a:cubicBezTo>
                  <a:pt x="680371" y="540164"/>
                  <a:pt x="679395" y="539920"/>
                  <a:pt x="678662" y="539920"/>
                </a:cubicBezTo>
                <a:close/>
                <a:moveTo>
                  <a:pt x="852680" y="539691"/>
                </a:moveTo>
                <a:lnTo>
                  <a:pt x="852451" y="539920"/>
                </a:lnTo>
                <a:lnTo>
                  <a:pt x="850451" y="539920"/>
                </a:lnTo>
                <a:lnTo>
                  <a:pt x="850054" y="540581"/>
                </a:lnTo>
                <a:lnTo>
                  <a:pt x="852207" y="541873"/>
                </a:lnTo>
                <a:lnTo>
                  <a:pt x="852849" y="542258"/>
                </a:lnTo>
                <a:lnTo>
                  <a:pt x="853428" y="541873"/>
                </a:lnTo>
                <a:lnTo>
                  <a:pt x="853184" y="541140"/>
                </a:lnTo>
                <a:lnTo>
                  <a:pt x="853948" y="541140"/>
                </a:lnTo>
                <a:close/>
                <a:moveTo>
                  <a:pt x="927386" y="539676"/>
                </a:moveTo>
                <a:cubicBezTo>
                  <a:pt x="927386" y="539920"/>
                  <a:pt x="927386" y="540652"/>
                  <a:pt x="927386" y="541629"/>
                </a:cubicBezTo>
                <a:cubicBezTo>
                  <a:pt x="929827" y="543093"/>
                  <a:pt x="932512" y="544314"/>
                  <a:pt x="935197" y="545778"/>
                </a:cubicBezTo>
                <a:cubicBezTo>
                  <a:pt x="933488" y="542605"/>
                  <a:pt x="932024" y="539676"/>
                  <a:pt x="927386" y="539676"/>
                </a:cubicBezTo>
                <a:close/>
                <a:moveTo>
                  <a:pt x="1132907" y="539432"/>
                </a:moveTo>
                <a:cubicBezTo>
                  <a:pt x="1135592" y="544558"/>
                  <a:pt x="1138521" y="549439"/>
                  <a:pt x="1141694" y="554565"/>
                </a:cubicBezTo>
                <a:cubicBezTo>
                  <a:pt x="1143891" y="557738"/>
                  <a:pt x="1144623" y="561400"/>
                  <a:pt x="1148529" y="562864"/>
                </a:cubicBezTo>
                <a:cubicBezTo>
                  <a:pt x="1148529" y="559447"/>
                  <a:pt x="1145600" y="559203"/>
                  <a:pt x="1145356" y="556030"/>
                </a:cubicBezTo>
                <a:lnTo>
                  <a:pt x="1145485" y="555837"/>
                </a:lnTo>
                <a:lnTo>
                  <a:pt x="1145052" y="555114"/>
                </a:lnTo>
                <a:lnTo>
                  <a:pt x="1144623" y="555542"/>
                </a:lnTo>
                <a:cubicBezTo>
                  <a:pt x="1141206" y="551148"/>
                  <a:pt x="1139986" y="546999"/>
                  <a:pt x="1139009" y="541385"/>
                </a:cubicBezTo>
                <a:lnTo>
                  <a:pt x="1139397" y="540998"/>
                </a:lnTo>
                <a:lnTo>
                  <a:pt x="1138583" y="539858"/>
                </a:lnTo>
                <a:lnTo>
                  <a:pt x="1138521" y="539920"/>
                </a:lnTo>
                <a:cubicBezTo>
                  <a:pt x="1137789" y="538455"/>
                  <a:pt x="1133396" y="536503"/>
                  <a:pt x="1132907" y="539432"/>
                </a:cubicBezTo>
                <a:close/>
                <a:moveTo>
                  <a:pt x="903710" y="539432"/>
                </a:moveTo>
                <a:lnTo>
                  <a:pt x="903710" y="540652"/>
                </a:lnTo>
                <a:lnTo>
                  <a:pt x="904129" y="541699"/>
                </a:lnTo>
                <a:lnTo>
                  <a:pt x="904198" y="541629"/>
                </a:lnTo>
                <a:cubicBezTo>
                  <a:pt x="905662" y="541629"/>
                  <a:pt x="906395" y="541140"/>
                  <a:pt x="906151" y="539432"/>
                </a:cubicBezTo>
                <a:cubicBezTo>
                  <a:pt x="905418" y="539432"/>
                  <a:pt x="904442" y="539432"/>
                  <a:pt x="903710" y="539432"/>
                </a:cubicBezTo>
                <a:close/>
                <a:moveTo>
                  <a:pt x="740172" y="539432"/>
                </a:moveTo>
                <a:lnTo>
                  <a:pt x="740953" y="540799"/>
                </a:lnTo>
                <a:lnTo>
                  <a:pt x="741149" y="540408"/>
                </a:lnTo>
                <a:lnTo>
                  <a:pt x="741149" y="540408"/>
                </a:lnTo>
                <a:lnTo>
                  <a:pt x="741148" y="540408"/>
                </a:lnTo>
                <a:cubicBezTo>
                  <a:pt x="740904" y="539920"/>
                  <a:pt x="740660" y="539432"/>
                  <a:pt x="740172" y="539432"/>
                </a:cubicBezTo>
                <a:close/>
                <a:moveTo>
                  <a:pt x="985052" y="539188"/>
                </a:moveTo>
                <a:cubicBezTo>
                  <a:pt x="983465" y="537906"/>
                  <a:pt x="981696" y="537357"/>
                  <a:pt x="979377" y="539432"/>
                </a:cubicBezTo>
                <a:cubicBezTo>
                  <a:pt x="980109" y="542117"/>
                  <a:pt x="982794" y="543337"/>
                  <a:pt x="984502" y="545534"/>
                </a:cubicBezTo>
                <a:cubicBezTo>
                  <a:pt x="986211" y="544802"/>
                  <a:pt x="988896" y="545046"/>
                  <a:pt x="989628" y="543337"/>
                </a:cubicBezTo>
                <a:cubicBezTo>
                  <a:pt x="988042" y="542483"/>
                  <a:pt x="986638" y="540469"/>
                  <a:pt x="985052" y="539188"/>
                </a:cubicBezTo>
                <a:close/>
                <a:moveTo>
                  <a:pt x="1082215" y="538750"/>
                </a:moveTo>
                <a:lnTo>
                  <a:pt x="1079941" y="539432"/>
                </a:lnTo>
                <a:cubicBezTo>
                  <a:pt x="1078964" y="539676"/>
                  <a:pt x="1077744" y="539920"/>
                  <a:pt x="1076767" y="539920"/>
                </a:cubicBezTo>
                <a:cubicBezTo>
                  <a:pt x="1076767" y="540164"/>
                  <a:pt x="1076523" y="540164"/>
                  <a:pt x="1076523" y="540164"/>
                </a:cubicBezTo>
                <a:lnTo>
                  <a:pt x="1076050" y="539691"/>
                </a:lnTo>
                <a:lnTo>
                  <a:pt x="1070665" y="541140"/>
                </a:lnTo>
                <a:lnTo>
                  <a:pt x="1070665" y="543092"/>
                </a:lnTo>
                <a:lnTo>
                  <a:pt x="1070666" y="543093"/>
                </a:lnTo>
                <a:lnTo>
                  <a:pt x="1070910" y="543581"/>
                </a:lnTo>
                <a:lnTo>
                  <a:pt x="1078812" y="543490"/>
                </a:lnTo>
                <a:cubicBezTo>
                  <a:pt x="1081649" y="542727"/>
                  <a:pt x="1084578" y="541629"/>
                  <a:pt x="1087263" y="541385"/>
                </a:cubicBezTo>
                <a:close/>
                <a:moveTo>
                  <a:pt x="846454" y="538490"/>
                </a:moveTo>
                <a:lnTo>
                  <a:pt x="846350" y="538699"/>
                </a:lnTo>
                <a:lnTo>
                  <a:pt x="848730" y="539981"/>
                </a:lnTo>
                <a:lnTo>
                  <a:pt x="848791" y="539920"/>
                </a:lnTo>
                <a:lnTo>
                  <a:pt x="849202" y="539406"/>
                </a:lnTo>
                <a:close/>
                <a:moveTo>
                  <a:pt x="899316" y="538455"/>
                </a:moveTo>
                <a:cubicBezTo>
                  <a:pt x="897363" y="536991"/>
                  <a:pt x="894678" y="538455"/>
                  <a:pt x="894678" y="541140"/>
                </a:cubicBezTo>
                <a:cubicBezTo>
                  <a:pt x="895167" y="541140"/>
                  <a:pt x="895655" y="541140"/>
                  <a:pt x="895655" y="541629"/>
                </a:cubicBezTo>
                <a:cubicBezTo>
                  <a:pt x="897363" y="541140"/>
                  <a:pt x="898584" y="539920"/>
                  <a:pt x="899316" y="538455"/>
                </a:cubicBezTo>
                <a:close/>
                <a:moveTo>
                  <a:pt x="881162" y="538334"/>
                </a:moveTo>
                <a:cubicBezTo>
                  <a:pt x="878630" y="539920"/>
                  <a:pt x="876128" y="542483"/>
                  <a:pt x="874175" y="543337"/>
                </a:cubicBezTo>
                <a:cubicBezTo>
                  <a:pt x="875395" y="544314"/>
                  <a:pt x="876128" y="546266"/>
                  <a:pt x="878325" y="546510"/>
                </a:cubicBezTo>
                <a:cubicBezTo>
                  <a:pt x="881498" y="544070"/>
                  <a:pt x="885647" y="542361"/>
                  <a:pt x="888332" y="539188"/>
                </a:cubicBezTo>
                <a:cubicBezTo>
                  <a:pt x="886258" y="536137"/>
                  <a:pt x="883695" y="536747"/>
                  <a:pt x="881162" y="538334"/>
                </a:cubicBezTo>
                <a:close/>
                <a:moveTo>
                  <a:pt x="806075" y="538211"/>
                </a:moveTo>
                <a:cubicBezTo>
                  <a:pt x="804366" y="541140"/>
                  <a:pt x="800705" y="542117"/>
                  <a:pt x="799240" y="545534"/>
                </a:cubicBezTo>
                <a:cubicBezTo>
                  <a:pt x="803390" y="547487"/>
                  <a:pt x="806319" y="550416"/>
                  <a:pt x="810713" y="551880"/>
                </a:cubicBezTo>
                <a:cubicBezTo>
                  <a:pt x="814374" y="548951"/>
                  <a:pt x="818767" y="546510"/>
                  <a:pt x="820720" y="541629"/>
                </a:cubicBezTo>
                <a:cubicBezTo>
                  <a:pt x="814862" y="541629"/>
                  <a:pt x="811689" y="538700"/>
                  <a:pt x="806075" y="538211"/>
                </a:cubicBezTo>
                <a:close/>
                <a:moveTo>
                  <a:pt x="607144" y="538211"/>
                </a:moveTo>
                <a:cubicBezTo>
                  <a:pt x="607388" y="541629"/>
                  <a:pt x="609097" y="543825"/>
                  <a:pt x="610317" y="546510"/>
                </a:cubicBezTo>
                <a:lnTo>
                  <a:pt x="610562" y="546020"/>
                </a:lnTo>
                <a:lnTo>
                  <a:pt x="610562" y="544557"/>
                </a:lnTo>
                <a:lnTo>
                  <a:pt x="610638" y="544327"/>
                </a:lnTo>
                <a:close/>
                <a:moveTo>
                  <a:pt x="842571" y="537791"/>
                </a:moveTo>
                <a:lnTo>
                  <a:pt x="834633" y="538699"/>
                </a:lnTo>
                <a:lnTo>
                  <a:pt x="834389" y="538333"/>
                </a:lnTo>
                <a:lnTo>
                  <a:pt x="834145" y="538455"/>
                </a:lnTo>
                <a:lnTo>
                  <a:pt x="834145" y="539187"/>
                </a:lnTo>
                <a:lnTo>
                  <a:pt x="832681" y="540164"/>
                </a:lnTo>
                <a:lnTo>
                  <a:pt x="832680" y="540165"/>
                </a:lnTo>
                <a:lnTo>
                  <a:pt x="832680" y="540896"/>
                </a:lnTo>
                <a:cubicBezTo>
                  <a:pt x="840003" y="545046"/>
                  <a:pt x="850987" y="546022"/>
                  <a:pt x="860750" y="549195"/>
                </a:cubicBezTo>
                <a:cubicBezTo>
                  <a:pt x="860872" y="547486"/>
                  <a:pt x="859225" y="546571"/>
                  <a:pt x="857364" y="545686"/>
                </a:cubicBezTo>
                <a:lnTo>
                  <a:pt x="853549" y="542969"/>
                </a:lnTo>
                <a:lnTo>
                  <a:pt x="853672" y="543337"/>
                </a:lnTo>
                <a:cubicBezTo>
                  <a:pt x="852940" y="543093"/>
                  <a:pt x="852451" y="543093"/>
                  <a:pt x="851963" y="542605"/>
                </a:cubicBezTo>
                <a:lnTo>
                  <a:pt x="849401" y="541323"/>
                </a:lnTo>
                <a:lnTo>
                  <a:pt x="849279" y="541384"/>
                </a:lnTo>
                <a:lnTo>
                  <a:pt x="849278" y="541383"/>
                </a:lnTo>
                <a:lnTo>
                  <a:pt x="849278" y="541384"/>
                </a:lnTo>
                <a:lnTo>
                  <a:pt x="849270" y="541379"/>
                </a:lnTo>
                <a:lnTo>
                  <a:pt x="848791" y="541140"/>
                </a:lnTo>
                <a:lnTo>
                  <a:pt x="848783" y="541105"/>
                </a:lnTo>
                <a:lnTo>
                  <a:pt x="845705" y="539374"/>
                </a:lnTo>
                <a:lnTo>
                  <a:pt x="845617" y="539432"/>
                </a:lnTo>
                <a:close/>
                <a:moveTo>
                  <a:pt x="1057240" y="537723"/>
                </a:moveTo>
                <a:cubicBezTo>
                  <a:pt x="1055776" y="537723"/>
                  <a:pt x="1055532" y="538455"/>
                  <a:pt x="1053823" y="538211"/>
                </a:cubicBezTo>
                <a:cubicBezTo>
                  <a:pt x="1055532" y="539676"/>
                  <a:pt x="1056508" y="543825"/>
                  <a:pt x="1059925" y="541629"/>
                </a:cubicBezTo>
                <a:lnTo>
                  <a:pt x="1060119" y="541500"/>
                </a:lnTo>
                <a:lnTo>
                  <a:pt x="1059956" y="541093"/>
                </a:lnTo>
                <a:lnTo>
                  <a:pt x="1059925" y="541140"/>
                </a:lnTo>
                <a:cubicBezTo>
                  <a:pt x="1056020" y="538944"/>
                  <a:pt x="1057484" y="539188"/>
                  <a:pt x="1057240" y="537723"/>
                </a:cubicBezTo>
                <a:close/>
                <a:moveTo>
                  <a:pt x="1164150" y="537479"/>
                </a:moveTo>
                <a:cubicBezTo>
                  <a:pt x="1164639" y="545290"/>
                  <a:pt x="1170252" y="552368"/>
                  <a:pt x="1174890" y="556518"/>
                </a:cubicBezTo>
                <a:cubicBezTo>
                  <a:pt x="1174158" y="553101"/>
                  <a:pt x="1170252" y="549195"/>
                  <a:pt x="1172205" y="546266"/>
                </a:cubicBezTo>
                <a:cubicBezTo>
                  <a:pt x="1171473" y="544802"/>
                  <a:pt x="1169764" y="544558"/>
                  <a:pt x="1169520" y="543093"/>
                </a:cubicBezTo>
                <a:cubicBezTo>
                  <a:pt x="1170985" y="541873"/>
                  <a:pt x="1169764" y="540652"/>
                  <a:pt x="1170985" y="538944"/>
                </a:cubicBezTo>
                <a:cubicBezTo>
                  <a:pt x="1167811" y="539188"/>
                  <a:pt x="1167811" y="536503"/>
                  <a:pt x="1164150" y="537479"/>
                </a:cubicBezTo>
                <a:close/>
                <a:moveTo>
                  <a:pt x="1037732" y="537178"/>
                </a:moveTo>
                <a:lnTo>
                  <a:pt x="1036982" y="537479"/>
                </a:lnTo>
                <a:lnTo>
                  <a:pt x="1036005" y="537479"/>
                </a:lnTo>
                <a:lnTo>
                  <a:pt x="1035517" y="537479"/>
                </a:lnTo>
                <a:lnTo>
                  <a:pt x="1035418" y="537429"/>
                </a:lnTo>
                <a:lnTo>
                  <a:pt x="1035516" y="537723"/>
                </a:lnTo>
                <a:cubicBezTo>
                  <a:pt x="1033564" y="539676"/>
                  <a:pt x="1039666" y="538211"/>
                  <a:pt x="1037713" y="537235"/>
                </a:cubicBezTo>
                <a:close/>
                <a:moveTo>
                  <a:pt x="832266" y="537064"/>
                </a:moveTo>
                <a:lnTo>
                  <a:pt x="830973" y="537619"/>
                </a:lnTo>
                <a:lnTo>
                  <a:pt x="832395" y="538431"/>
                </a:lnTo>
                <a:lnTo>
                  <a:pt x="832925" y="538113"/>
                </a:lnTo>
                <a:lnTo>
                  <a:pt x="832925" y="537723"/>
                </a:lnTo>
                <a:close/>
                <a:moveTo>
                  <a:pt x="452002" y="536943"/>
                </a:moveTo>
                <a:lnTo>
                  <a:pt x="451417" y="537723"/>
                </a:lnTo>
                <a:lnTo>
                  <a:pt x="451173" y="538211"/>
                </a:lnTo>
                <a:lnTo>
                  <a:pt x="451905" y="537967"/>
                </a:lnTo>
                <a:lnTo>
                  <a:pt x="453983" y="537505"/>
                </a:lnTo>
                <a:lnTo>
                  <a:pt x="453532" y="537235"/>
                </a:lnTo>
                <a:lnTo>
                  <a:pt x="451905" y="537235"/>
                </a:lnTo>
                <a:close/>
                <a:moveTo>
                  <a:pt x="1140230" y="536747"/>
                </a:moveTo>
                <a:lnTo>
                  <a:pt x="1140230" y="539106"/>
                </a:lnTo>
                <a:lnTo>
                  <a:pt x="1140718" y="539920"/>
                </a:lnTo>
                <a:cubicBezTo>
                  <a:pt x="1141450" y="539920"/>
                  <a:pt x="1142182" y="539920"/>
                  <a:pt x="1142671" y="539920"/>
                </a:cubicBezTo>
                <a:cubicBezTo>
                  <a:pt x="1142915" y="537723"/>
                  <a:pt x="1141939" y="536991"/>
                  <a:pt x="1140230" y="536747"/>
                </a:cubicBezTo>
                <a:close/>
                <a:moveTo>
                  <a:pt x="1059925" y="536747"/>
                </a:moveTo>
                <a:lnTo>
                  <a:pt x="1060829" y="539639"/>
                </a:lnTo>
                <a:lnTo>
                  <a:pt x="1061391" y="539920"/>
                </a:lnTo>
                <a:lnTo>
                  <a:pt x="1061478" y="540354"/>
                </a:lnTo>
                <a:lnTo>
                  <a:pt x="1062854" y="541140"/>
                </a:lnTo>
                <a:cubicBezTo>
                  <a:pt x="1063098" y="539920"/>
                  <a:pt x="1065783" y="541140"/>
                  <a:pt x="1065539" y="539432"/>
                </a:cubicBezTo>
                <a:lnTo>
                  <a:pt x="1065709" y="539545"/>
                </a:lnTo>
                <a:lnTo>
                  <a:pt x="1065675" y="539374"/>
                </a:lnTo>
                <a:lnTo>
                  <a:pt x="1062946" y="537906"/>
                </a:lnTo>
                <a:cubicBezTo>
                  <a:pt x="1062366" y="537052"/>
                  <a:pt x="1061756" y="536259"/>
                  <a:pt x="1059925" y="536747"/>
                </a:cubicBezTo>
                <a:close/>
                <a:moveTo>
                  <a:pt x="1070665" y="536503"/>
                </a:moveTo>
                <a:lnTo>
                  <a:pt x="1067249" y="538553"/>
                </a:lnTo>
                <a:lnTo>
                  <a:pt x="1067249" y="539171"/>
                </a:lnTo>
                <a:lnTo>
                  <a:pt x="1070574" y="538943"/>
                </a:lnTo>
                <a:cubicBezTo>
                  <a:pt x="1071642" y="538211"/>
                  <a:pt x="1072130" y="537113"/>
                  <a:pt x="1070665" y="536503"/>
                </a:cubicBezTo>
                <a:close/>
                <a:moveTo>
                  <a:pt x="844885" y="536502"/>
                </a:moveTo>
                <a:lnTo>
                  <a:pt x="844152" y="537234"/>
                </a:lnTo>
                <a:lnTo>
                  <a:pt x="843420" y="536990"/>
                </a:lnTo>
                <a:lnTo>
                  <a:pt x="843287" y="537390"/>
                </a:lnTo>
                <a:lnTo>
                  <a:pt x="843420" y="537479"/>
                </a:lnTo>
                <a:lnTo>
                  <a:pt x="845203" y="538272"/>
                </a:lnTo>
                <a:lnTo>
                  <a:pt x="845346" y="537913"/>
                </a:lnTo>
                <a:lnTo>
                  <a:pt x="845129" y="537967"/>
                </a:lnTo>
                <a:cubicBezTo>
                  <a:pt x="845129" y="537723"/>
                  <a:pt x="845129" y="537723"/>
                  <a:pt x="845129" y="537479"/>
                </a:cubicBezTo>
                <a:lnTo>
                  <a:pt x="845594" y="537293"/>
                </a:lnTo>
                <a:lnTo>
                  <a:pt x="845617" y="537235"/>
                </a:lnTo>
                <a:lnTo>
                  <a:pt x="845618" y="537235"/>
                </a:lnTo>
                <a:lnTo>
                  <a:pt x="844885" y="536747"/>
                </a:lnTo>
                <a:close/>
                <a:moveTo>
                  <a:pt x="1092662" y="536171"/>
                </a:moveTo>
                <a:lnTo>
                  <a:pt x="1091169" y="536503"/>
                </a:lnTo>
                <a:lnTo>
                  <a:pt x="1089155" y="537174"/>
                </a:lnTo>
                <a:lnTo>
                  <a:pt x="1089216" y="537235"/>
                </a:lnTo>
                <a:cubicBezTo>
                  <a:pt x="1088727" y="539676"/>
                  <a:pt x="1090924" y="539432"/>
                  <a:pt x="1091168" y="541140"/>
                </a:cubicBezTo>
                <a:cubicBezTo>
                  <a:pt x="1095318" y="540652"/>
                  <a:pt x="1099467" y="540408"/>
                  <a:pt x="1101664" y="538944"/>
                </a:cubicBezTo>
                <a:cubicBezTo>
                  <a:pt x="1098247" y="537967"/>
                  <a:pt x="1097270" y="534794"/>
                  <a:pt x="1092633" y="536259"/>
                </a:cubicBezTo>
                <a:close/>
                <a:moveTo>
                  <a:pt x="900781" y="536015"/>
                </a:moveTo>
                <a:cubicBezTo>
                  <a:pt x="900781" y="536747"/>
                  <a:pt x="900781" y="536991"/>
                  <a:pt x="900781" y="537235"/>
                </a:cubicBezTo>
                <a:cubicBezTo>
                  <a:pt x="901269" y="537235"/>
                  <a:pt x="901269" y="537723"/>
                  <a:pt x="901757" y="537723"/>
                </a:cubicBezTo>
                <a:cubicBezTo>
                  <a:pt x="901757" y="536991"/>
                  <a:pt x="901757" y="535771"/>
                  <a:pt x="900781" y="536015"/>
                </a:cubicBezTo>
                <a:close/>
                <a:moveTo>
                  <a:pt x="450197" y="535771"/>
                </a:moveTo>
                <a:lnTo>
                  <a:pt x="451164" y="537126"/>
                </a:lnTo>
                <a:lnTo>
                  <a:pt x="451417" y="536747"/>
                </a:lnTo>
                <a:cubicBezTo>
                  <a:pt x="451661" y="535771"/>
                  <a:pt x="450928" y="536015"/>
                  <a:pt x="450197" y="535771"/>
                </a:cubicBezTo>
                <a:close/>
                <a:moveTo>
                  <a:pt x="990848" y="535526"/>
                </a:moveTo>
                <a:cubicBezTo>
                  <a:pt x="991825" y="537967"/>
                  <a:pt x="994266" y="541385"/>
                  <a:pt x="996951" y="540408"/>
                </a:cubicBezTo>
                <a:lnTo>
                  <a:pt x="994867" y="536472"/>
                </a:lnTo>
                <a:close/>
                <a:moveTo>
                  <a:pt x="919881" y="535282"/>
                </a:moveTo>
                <a:cubicBezTo>
                  <a:pt x="917501" y="536747"/>
                  <a:pt x="915182" y="539065"/>
                  <a:pt x="912741" y="539920"/>
                </a:cubicBezTo>
                <a:cubicBezTo>
                  <a:pt x="912497" y="542117"/>
                  <a:pt x="914694" y="542117"/>
                  <a:pt x="915182" y="543581"/>
                </a:cubicBezTo>
                <a:cubicBezTo>
                  <a:pt x="918843" y="543337"/>
                  <a:pt x="920307" y="540896"/>
                  <a:pt x="921528" y="538455"/>
                </a:cubicBezTo>
                <a:cubicBezTo>
                  <a:pt x="924213" y="539188"/>
                  <a:pt x="926898" y="538455"/>
                  <a:pt x="927386" y="535771"/>
                </a:cubicBezTo>
                <a:cubicBezTo>
                  <a:pt x="924701" y="533208"/>
                  <a:pt x="922260" y="533818"/>
                  <a:pt x="919881" y="535282"/>
                </a:cubicBezTo>
                <a:close/>
                <a:moveTo>
                  <a:pt x="1147797" y="535038"/>
                </a:moveTo>
                <a:cubicBezTo>
                  <a:pt x="1150482" y="539920"/>
                  <a:pt x="1154387" y="544070"/>
                  <a:pt x="1158048" y="548463"/>
                </a:cubicBezTo>
                <a:cubicBezTo>
                  <a:pt x="1161953" y="550904"/>
                  <a:pt x="1165127" y="560423"/>
                  <a:pt x="1170985" y="557738"/>
                </a:cubicBezTo>
                <a:cubicBezTo>
                  <a:pt x="1168056" y="554321"/>
                  <a:pt x="1165615" y="551148"/>
                  <a:pt x="1163174" y="547975"/>
                </a:cubicBezTo>
                <a:cubicBezTo>
                  <a:pt x="1161709" y="547975"/>
                  <a:pt x="1161465" y="548707"/>
                  <a:pt x="1159757" y="548463"/>
                </a:cubicBezTo>
                <a:cubicBezTo>
                  <a:pt x="1156095" y="544070"/>
                  <a:pt x="1155607" y="538944"/>
                  <a:pt x="1152434" y="535038"/>
                </a:cubicBezTo>
                <a:cubicBezTo>
                  <a:pt x="1150725" y="535038"/>
                  <a:pt x="1149261" y="535038"/>
                  <a:pt x="1147797" y="535038"/>
                </a:cubicBezTo>
                <a:close/>
                <a:moveTo>
                  <a:pt x="1054799" y="535038"/>
                </a:moveTo>
                <a:cubicBezTo>
                  <a:pt x="1052847" y="534794"/>
                  <a:pt x="1052602" y="535771"/>
                  <a:pt x="1051138" y="535526"/>
                </a:cubicBezTo>
                <a:cubicBezTo>
                  <a:pt x="1051138" y="538455"/>
                  <a:pt x="1054555" y="536259"/>
                  <a:pt x="1054799" y="535038"/>
                </a:cubicBezTo>
                <a:close/>
                <a:moveTo>
                  <a:pt x="996951" y="535038"/>
                </a:moveTo>
                <a:cubicBezTo>
                  <a:pt x="996951" y="535526"/>
                  <a:pt x="996463" y="535526"/>
                  <a:pt x="996463" y="536015"/>
                </a:cubicBezTo>
                <a:lnTo>
                  <a:pt x="996197" y="535926"/>
                </a:lnTo>
                <a:lnTo>
                  <a:pt x="998415" y="539920"/>
                </a:lnTo>
                <a:lnTo>
                  <a:pt x="998353" y="539983"/>
                </a:lnTo>
                <a:lnTo>
                  <a:pt x="999789" y="541842"/>
                </a:lnTo>
                <a:cubicBezTo>
                  <a:pt x="1000429" y="542605"/>
                  <a:pt x="1001223" y="542971"/>
                  <a:pt x="1002565" y="541873"/>
                </a:cubicBezTo>
                <a:cubicBezTo>
                  <a:pt x="1002565" y="541629"/>
                  <a:pt x="1002565" y="541385"/>
                  <a:pt x="1002565" y="541140"/>
                </a:cubicBezTo>
                <a:lnTo>
                  <a:pt x="1002944" y="541235"/>
                </a:lnTo>
                <a:lnTo>
                  <a:pt x="1001101" y="539188"/>
                </a:lnTo>
                <a:cubicBezTo>
                  <a:pt x="1000124" y="538455"/>
                  <a:pt x="998904" y="537235"/>
                  <a:pt x="998172" y="535770"/>
                </a:cubicBezTo>
                <a:lnTo>
                  <a:pt x="998416" y="535282"/>
                </a:lnTo>
                <a:lnTo>
                  <a:pt x="998415" y="535282"/>
                </a:lnTo>
                <a:lnTo>
                  <a:pt x="997927" y="536015"/>
                </a:lnTo>
                <a:cubicBezTo>
                  <a:pt x="997439" y="536015"/>
                  <a:pt x="997683" y="535038"/>
                  <a:pt x="996951" y="535038"/>
                </a:cubicBezTo>
                <a:close/>
                <a:moveTo>
                  <a:pt x="648639" y="534550"/>
                </a:moveTo>
                <a:cubicBezTo>
                  <a:pt x="652789" y="538944"/>
                  <a:pt x="658891" y="540652"/>
                  <a:pt x="664260" y="543581"/>
                </a:cubicBezTo>
                <a:cubicBezTo>
                  <a:pt x="665969" y="544314"/>
                  <a:pt x="666945" y="546510"/>
                  <a:pt x="669142" y="546266"/>
                </a:cubicBezTo>
                <a:cubicBezTo>
                  <a:pt x="670607" y="548219"/>
                  <a:pt x="673047" y="549439"/>
                  <a:pt x="674756" y="548463"/>
                </a:cubicBezTo>
                <a:cubicBezTo>
                  <a:pt x="674512" y="548219"/>
                  <a:pt x="674268" y="547731"/>
                  <a:pt x="674024" y="547486"/>
                </a:cubicBezTo>
                <a:cubicBezTo>
                  <a:pt x="673292" y="546754"/>
                  <a:pt x="672316" y="546266"/>
                  <a:pt x="671583" y="545778"/>
                </a:cubicBezTo>
                <a:lnTo>
                  <a:pt x="671274" y="545161"/>
                </a:lnTo>
                <a:close/>
                <a:moveTo>
                  <a:pt x="833820" y="534549"/>
                </a:moveTo>
                <a:lnTo>
                  <a:pt x="833345" y="535974"/>
                </a:lnTo>
                <a:lnTo>
                  <a:pt x="834633" y="536747"/>
                </a:lnTo>
                <a:lnTo>
                  <a:pt x="834633" y="535526"/>
                </a:lnTo>
                <a:cubicBezTo>
                  <a:pt x="834877" y="535282"/>
                  <a:pt x="835366" y="535037"/>
                  <a:pt x="835366" y="534549"/>
                </a:cubicBezTo>
                <a:close/>
                <a:moveTo>
                  <a:pt x="1036463" y="534459"/>
                </a:moveTo>
                <a:cubicBezTo>
                  <a:pt x="1035334" y="534550"/>
                  <a:pt x="1033808" y="534916"/>
                  <a:pt x="1032832" y="534794"/>
                </a:cubicBezTo>
                <a:lnTo>
                  <a:pt x="1032914" y="534550"/>
                </a:lnTo>
                <a:lnTo>
                  <a:pt x="1032832" y="534550"/>
                </a:lnTo>
                <a:lnTo>
                  <a:pt x="1030635" y="535282"/>
                </a:lnTo>
                <a:lnTo>
                  <a:pt x="1029170" y="536747"/>
                </a:lnTo>
                <a:cubicBezTo>
                  <a:pt x="1032832" y="536991"/>
                  <a:pt x="1032343" y="536259"/>
                  <a:pt x="1035516" y="536259"/>
                </a:cubicBezTo>
                <a:lnTo>
                  <a:pt x="1035455" y="536441"/>
                </a:lnTo>
                <a:lnTo>
                  <a:pt x="1036738" y="536014"/>
                </a:lnTo>
                <a:lnTo>
                  <a:pt x="1037728" y="535816"/>
                </a:lnTo>
                <a:lnTo>
                  <a:pt x="1037713" y="535771"/>
                </a:lnTo>
                <a:cubicBezTo>
                  <a:pt x="1038324" y="534550"/>
                  <a:pt x="1037591" y="534367"/>
                  <a:pt x="1036463" y="534459"/>
                </a:cubicBezTo>
                <a:close/>
                <a:moveTo>
                  <a:pt x="749447" y="534306"/>
                </a:moveTo>
                <a:lnTo>
                  <a:pt x="744793" y="539425"/>
                </a:lnTo>
                <a:lnTo>
                  <a:pt x="763116" y="548707"/>
                </a:lnTo>
                <a:lnTo>
                  <a:pt x="781929" y="558694"/>
                </a:lnTo>
                <a:lnTo>
                  <a:pt x="782398" y="558225"/>
                </a:lnTo>
                <a:lnTo>
                  <a:pt x="783131" y="558225"/>
                </a:lnTo>
                <a:lnTo>
                  <a:pt x="783213" y="558307"/>
                </a:lnTo>
                <a:lnTo>
                  <a:pt x="786061" y="555052"/>
                </a:lnTo>
                <a:lnTo>
                  <a:pt x="790493" y="550385"/>
                </a:lnTo>
                <a:lnTo>
                  <a:pt x="790209" y="550172"/>
                </a:lnTo>
                <a:cubicBezTo>
                  <a:pt x="790697" y="549928"/>
                  <a:pt x="790697" y="549195"/>
                  <a:pt x="790697" y="548219"/>
                </a:cubicBezTo>
                <a:cubicBezTo>
                  <a:pt x="775564" y="544558"/>
                  <a:pt x="763116" y="538944"/>
                  <a:pt x="749447" y="534306"/>
                </a:cubicBezTo>
                <a:close/>
                <a:moveTo>
                  <a:pt x="1217605" y="534160"/>
                </a:moveTo>
                <a:lnTo>
                  <a:pt x="1216874" y="535038"/>
                </a:lnTo>
                <a:lnTo>
                  <a:pt x="1216386" y="535038"/>
                </a:lnTo>
                <a:lnTo>
                  <a:pt x="1216385" y="535038"/>
                </a:lnTo>
                <a:lnTo>
                  <a:pt x="1219131" y="539706"/>
                </a:lnTo>
                <a:cubicBezTo>
                  <a:pt x="1221023" y="540774"/>
                  <a:pt x="1223464" y="541506"/>
                  <a:pt x="1225172" y="542361"/>
                </a:cubicBezTo>
                <a:cubicBezTo>
                  <a:pt x="1225172" y="537479"/>
                  <a:pt x="1221266" y="535526"/>
                  <a:pt x="1217605" y="534306"/>
                </a:cubicBezTo>
                <a:close/>
                <a:moveTo>
                  <a:pt x="661026" y="534086"/>
                </a:moveTo>
                <a:lnTo>
                  <a:pt x="668654" y="536747"/>
                </a:lnTo>
                <a:lnTo>
                  <a:pt x="678040" y="539875"/>
                </a:lnTo>
                <a:lnTo>
                  <a:pt x="678174" y="539675"/>
                </a:lnTo>
                <a:lnTo>
                  <a:pt x="678205" y="539597"/>
                </a:lnTo>
                <a:lnTo>
                  <a:pt x="672559" y="537479"/>
                </a:lnTo>
                <a:lnTo>
                  <a:pt x="666213" y="535212"/>
                </a:lnTo>
                <a:lnTo>
                  <a:pt x="666213" y="535526"/>
                </a:lnTo>
                <a:cubicBezTo>
                  <a:pt x="665237" y="535526"/>
                  <a:pt x="664504" y="535282"/>
                  <a:pt x="664016" y="534550"/>
                </a:cubicBezTo>
                <a:lnTo>
                  <a:pt x="664046" y="534489"/>
                </a:lnTo>
                <a:close/>
                <a:moveTo>
                  <a:pt x="1215891" y="533827"/>
                </a:moveTo>
                <a:lnTo>
                  <a:pt x="1215408" y="534550"/>
                </a:lnTo>
                <a:lnTo>
                  <a:pt x="1215446" y="534569"/>
                </a:lnTo>
                <a:close/>
                <a:moveTo>
                  <a:pt x="1003541" y="533574"/>
                </a:moveTo>
                <a:lnTo>
                  <a:pt x="999860" y="535306"/>
                </a:lnTo>
                <a:lnTo>
                  <a:pt x="1002077" y="537967"/>
                </a:lnTo>
                <a:cubicBezTo>
                  <a:pt x="1002810" y="538699"/>
                  <a:pt x="1004030" y="539676"/>
                  <a:pt x="1004518" y="540652"/>
                </a:cubicBezTo>
                <a:lnTo>
                  <a:pt x="1004469" y="540848"/>
                </a:lnTo>
                <a:lnTo>
                  <a:pt x="1005006" y="541385"/>
                </a:lnTo>
                <a:cubicBezTo>
                  <a:pt x="1006714" y="540652"/>
                  <a:pt x="1009155" y="540896"/>
                  <a:pt x="1009643" y="539188"/>
                </a:cubicBezTo>
                <a:lnTo>
                  <a:pt x="1009818" y="539013"/>
                </a:lnTo>
                <a:lnTo>
                  <a:pt x="1009399" y="538700"/>
                </a:lnTo>
                <a:lnTo>
                  <a:pt x="1008965" y="538048"/>
                </a:lnTo>
                <a:lnTo>
                  <a:pt x="1008911" y="538211"/>
                </a:lnTo>
                <a:cubicBezTo>
                  <a:pt x="1006470" y="537479"/>
                  <a:pt x="1005006" y="535282"/>
                  <a:pt x="1003541" y="533574"/>
                </a:cubicBezTo>
                <a:close/>
                <a:moveTo>
                  <a:pt x="939346" y="533574"/>
                </a:moveTo>
                <a:cubicBezTo>
                  <a:pt x="936417" y="533818"/>
                  <a:pt x="934953" y="535526"/>
                  <a:pt x="933732" y="537235"/>
                </a:cubicBezTo>
                <a:cubicBezTo>
                  <a:pt x="938614" y="542117"/>
                  <a:pt x="943008" y="547487"/>
                  <a:pt x="948377" y="551880"/>
                </a:cubicBezTo>
                <a:cubicBezTo>
                  <a:pt x="949842" y="550416"/>
                  <a:pt x="952039" y="549683"/>
                  <a:pt x="953992" y="548951"/>
                </a:cubicBezTo>
                <a:cubicBezTo>
                  <a:pt x="949842" y="543093"/>
                  <a:pt x="944228" y="538455"/>
                  <a:pt x="939346" y="533574"/>
                </a:cubicBezTo>
                <a:close/>
                <a:moveTo>
                  <a:pt x="1012237" y="533421"/>
                </a:moveTo>
                <a:cubicBezTo>
                  <a:pt x="1010254" y="532719"/>
                  <a:pt x="1008423" y="532353"/>
                  <a:pt x="1006958" y="533818"/>
                </a:cubicBezTo>
                <a:cubicBezTo>
                  <a:pt x="1007935" y="534550"/>
                  <a:pt x="1009643" y="535038"/>
                  <a:pt x="1009887" y="536747"/>
                </a:cubicBezTo>
                <a:lnTo>
                  <a:pt x="1010132" y="536747"/>
                </a:lnTo>
                <a:lnTo>
                  <a:pt x="1010864" y="537479"/>
                </a:lnTo>
                <a:lnTo>
                  <a:pt x="1011108" y="537723"/>
                </a:lnTo>
                <a:lnTo>
                  <a:pt x="1018430" y="535038"/>
                </a:lnTo>
                <a:cubicBezTo>
                  <a:pt x="1016356" y="535160"/>
                  <a:pt x="1014220" y="534123"/>
                  <a:pt x="1012237" y="533421"/>
                </a:cubicBezTo>
                <a:close/>
                <a:moveTo>
                  <a:pt x="1107274" y="532842"/>
                </a:moveTo>
                <a:lnTo>
                  <a:pt x="1104838" y="533330"/>
                </a:lnTo>
                <a:lnTo>
                  <a:pt x="1104169" y="533441"/>
                </a:lnTo>
                <a:lnTo>
                  <a:pt x="1107034" y="538455"/>
                </a:lnTo>
                <a:cubicBezTo>
                  <a:pt x="1108498" y="538455"/>
                  <a:pt x="1109231" y="537479"/>
                  <a:pt x="1110939" y="537479"/>
                </a:cubicBezTo>
                <a:cubicBezTo>
                  <a:pt x="1110451" y="535282"/>
                  <a:pt x="1108498" y="534550"/>
                  <a:pt x="1107522" y="532842"/>
                </a:cubicBezTo>
                <a:close/>
                <a:moveTo>
                  <a:pt x="846155" y="532254"/>
                </a:moveTo>
                <a:lnTo>
                  <a:pt x="845861" y="532352"/>
                </a:lnTo>
                <a:cubicBezTo>
                  <a:pt x="844885" y="532352"/>
                  <a:pt x="843665" y="532352"/>
                  <a:pt x="842688" y="532352"/>
                </a:cubicBezTo>
                <a:cubicBezTo>
                  <a:pt x="841956" y="535282"/>
                  <a:pt x="846349" y="533329"/>
                  <a:pt x="846593" y="535282"/>
                </a:cubicBezTo>
                <a:lnTo>
                  <a:pt x="846447" y="535355"/>
                </a:lnTo>
                <a:lnTo>
                  <a:pt x="846539" y="535424"/>
                </a:lnTo>
                <a:lnTo>
                  <a:pt x="847326" y="534794"/>
                </a:lnTo>
                <a:lnTo>
                  <a:pt x="847692" y="534794"/>
                </a:lnTo>
                <a:lnTo>
                  <a:pt x="846593" y="533330"/>
                </a:lnTo>
                <a:lnTo>
                  <a:pt x="845861" y="532841"/>
                </a:lnTo>
                <a:close/>
                <a:moveTo>
                  <a:pt x="918843" y="532109"/>
                </a:moveTo>
                <a:cubicBezTo>
                  <a:pt x="913961" y="529912"/>
                  <a:pt x="912985" y="535282"/>
                  <a:pt x="908347" y="535038"/>
                </a:cubicBezTo>
                <a:cubicBezTo>
                  <a:pt x="908347" y="536503"/>
                  <a:pt x="909080" y="536747"/>
                  <a:pt x="909324" y="537723"/>
                </a:cubicBezTo>
                <a:cubicBezTo>
                  <a:pt x="913229" y="536747"/>
                  <a:pt x="916402" y="534794"/>
                  <a:pt x="918843" y="532109"/>
                </a:cubicBezTo>
                <a:close/>
                <a:moveTo>
                  <a:pt x="1111559" y="532065"/>
                </a:moveTo>
                <a:lnTo>
                  <a:pt x="1111428" y="532109"/>
                </a:lnTo>
                <a:lnTo>
                  <a:pt x="1110893" y="532377"/>
                </a:lnTo>
                <a:lnTo>
                  <a:pt x="1114113" y="536747"/>
                </a:lnTo>
                <a:close/>
                <a:moveTo>
                  <a:pt x="1214676" y="531865"/>
                </a:moveTo>
                <a:lnTo>
                  <a:pt x="1214676" y="532109"/>
                </a:lnTo>
                <a:lnTo>
                  <a:pt x="1214188" y="532109"/>
                </a:lnTo>
                <a:lnTo>
                  <a:pt x="1215897" y="533818"/>
                </a:lnTo>
                <a:lnTo>
                  <a:pt x="1215897" y="533817"/>
                </a:lnTo>
                <a:lnTo>
                  <a:pt x="1215897" y="533573"/>
                </a:lnTo>
                <a:lnTo>
                  <a:pt x="1216873" y="532842"/>
                </a:lnTo>
                <a:lnTo>
                  <a:pt x="1216873" y="532597"/>
                </a:lnTo>
                <a:cubicBezTo>
                  <a:pt x="1215897" y="532109"/>
                  <a:pt x="1215164" y="531865"/>
                  <a:pt x="1214676" y="531865"/>
                </a:cubicBezTo>
                <a:close/>
                <a:moveTo>
                  <a:pt x="1075547" y="531865"/>
                </a:moveTo>
                <a:cubicBezTo>
                  <a:pt x="1075303" y="531865"/>
                  <a:pt x="1075059" y="531865"/>
                  <a:pt x="1074815" y="532109"/>
                </a:cubicBezTo>
                <a:cubicBezTo>
                  <a:pt x="1073595" y="532109"/>
                  <a:pt x="1072618" y="532353"/>
                  <a:pt x="1071642" y="532353"/>
                </a:cubicBezTo>
                <a:lnTo>
                  <a:pt x="1070421" y="532353"/>
                </a:lnTo>
                <a:cubicBezTo>
                  <a:pt x="1067248" y="531865"/>
                  <a:pt x="1065783" y="532842"/>
                  <a:pt x="1063098" y="532842"/>
                </a:cubicBezTo>
                <a:cubicBezTo>
                  <a:pt x="1064319" y="536747"/>
                  <a:pt x="1073838" y="532353"/>
                  <a:pt x="1075303" y="535771"/>
                </a:cubicBezTo>
                <a:cubicBezTo>
                  <a:pt x="1074815" y="536259"/>
                  <a:pt x="1073838" y="536259"/>
                  <a:pt x="1074082" y="537479"/>
                </a:cubicBezTo>
                <a:cubicBezTo>
                  <a:pt x="1074570" y="537967"/>
                  <a:pt x="1075547" y="538211"/>
                  <a:pt x="1076523" y="537967"/>
                </a:cubicBezTo>
                <a:lnTo>
                  <a:pt x="1076279" y="538944"/>
                </a:lnTo>
                <a:lnTo>
                  <a:pt x="1076523" y="538700"/>
                </a:lnTo>
                <a:cubicBezTo>
                  <a:pt x="1077500" y="538455"/>
                  <a:pt x="1078476" y="538211"/>
                  <a:pt x="1079452" y="537967"/>
                </a:cubicBezTo>
                <a:lnTo>
                  <a:pt x="1081704" y="537353"/>
                </a:lnTo>
                <a:lnTo>
                  <a:pt x="1081161" y="536991"/>
                </a:lnTo>
                <a:cubicBezTo>
                  <a:pt x="1081161" y="536259"/>
                  <a:pt x="1081893" y="536259"/>
                  <a:pt x="1082381" y="536259"/>
                </a:cubicBezTo>
                <a:cubicBezTo>
                  <a:pt x="1082869" y="534306"/>
                  <a:pt x="1080917" y="535282"/>
                  <a:pt x="1080428" y="534062"/>
                </a:cubicBezTo>
                <a:lnTo>
                  <a:pt x="1078128" y="531969"/>
                </a:lnTo>
                <a:lnTo>
                  <a:pt x="1077011" y="532109"/>
                </a:lnTo>
                <a:cubicBezTo>
                  <a:pt x="1076523" y="532109"/>
                  <a:pt x="1076035" y="532109"/>
                  <a:pt x="1075547" y="531865"/>
                </a:cubicBezTo>
                <a:close/>
                <a:moveTo>
                  <a:pt x="891994" y="531621"/>
                </a:moveTo>
                <a:cubicBezTo>
                  <a:pt x="890773" y="532597"/>
                  <a:pt x="889064" y="533086"/>
                  <a:pt x="887844" y="534306"/>
                </a:cubicBezTo>
                <a:cubicBezTo>
                  <a:pt x="888576" y="536015"/>
                  <a:pt x="890285" y="536991"/>
                  <a:pt x="891994" y="537723"/>
                </a:cubicBezTo>
                <a:cubicBezTo>
                  <a:pt x="893214" y="536503"/>
                  <a:pt x="895655" y="535771"/>
                  <a:pt x="896387" y="534306"/>
                </a:cubicBezTo>
                <a:cubicBezTo>
                  <a:pt x="894678" y="533574"/>
                  <a:pt x="893946" y="531865"/>
                  <a:pt x="891994" y="531621"/>
                </a:cubicBezTo>
                <a:close/>
                <a:moveTo>
                  <a:pt x="1086775" y="531214"/>
                </a:moveTo>
                <a:lnTo>
                  <a:pt x="1086287" y="531377"/>
                </a:lnTo>
                <a:lnTo>
                  <a:pt x="1084509" y="531732"/>
                </a:lnTo>
                <a:lnTo>
                  <a:pt x="1088903" y="535468"/>
                </a:lnTo>
                <a:lnTo>
                  <a:pt x="1090925" y="534794"/>
                </a:lnTo>
                <a:lnTo>
                  <a:pt x="1092648" y="534579"/>
                </a:lnTo>
                <a:lnTo>
                  <a:pt x="1093853" y="534062"/>
                </a:lnTo>
                <a:lnTo>
                  <a:pt x="1094482" y="534271"/>
                </a:lnTo>
                <a:lnTo>
                  <a:pt x="1093853" y="532597"/>
                </a:lnTo>
                <a:lnTo>
                  <a:pt x="1093609" y="532353"/>
                </a:lnTo>
                <a:lnTo>
                  <a:pt x="1093365" y="532842"/>
                </a:lnTo>
                <a:cubicBezTo>
                  <a:pt x="1090680" y="532842"/>
                  <a:pt x="1089460" y="531133"/>
                  <a:pt x="1086531" y="531865"/>
                </a:cubicBezTo>
                <a:lnTo>
                  <a:pt x="1086775" y="531377"/>
                </a:lnTo>
                <a:close/>
                <a:moveTo>
                  <a:pt x="1095562" y="531133"/>
                </a:moveTo>
                <a:cubicBezTo>
                  <a:pt x="1095562" y="531377"/>
                  <a:pt x="1095562" y="531377"/>
                  <a:pt x="1095562" y="531621"/>
                </a:cubicBezTo>
                <a:lnTo>
                  <a:pt x="1095429" y="531599"/>
                </a:lnTo>
                <a:lnTo>
                  <a:pt x="1095562" y="531865"/>
                </a:lnTo>
                <a:lnTo>
                  <a:pt x="1096121" y="532842"/>
                </a:lnTo>
                <a:lnTo>
                  <a:pt x="1097514" y="532842"/>
                </a:lnTo>
                <a:cubicBezTo>
                  <a:pt x="1097759" y="531377"/>
                  <a:pt x="1096782" y="530889"/>
                  <a:pt x="1095562" y="531133"/>
                </a:cubicBezTo>
                <a:close/>
                <a:moveTo>
                  <a:pt x="674756" y="529912"/>
                </a:moveTo>
                <a:lnTo>
                  <a:pt x="674983" y="530709"/>
                </a:lnTo>
                <a:lnTo>
                  <a:pt x="675244" y="530644"/>
                </a:lnTo>
                <a:cubicBezTo>
                  <a:pt x="676465" y="531376"/>
                  <a:pt x="677929" y="532353"/>
                  <a:pt x="679150" y="533085"/>
                </a:cubicBezTo>
                <a:cubicBezTo>
                  <a:pt x="681102" y="534305"/>
                  <a:pt x="683299" y="535770"/>
                  <a:pt x="685496" y="536990"/>
                </a:cubicBezTo>
                <a:lnTo>
                  <a:pt x="685607" y="537434"/>
                </a:lnTo>
                <a:lnTo>
                  <a:pt x="685740" y="537235"/>
                </a:lnTo>
                <a:cubicBezTo>
                  <a:pt x="691110" y="542117"/>
                  <a:pt x="698921" y="544314"/>
                  <a:pt x="705999" y="547731"/>
                </a:cubicBezTo>
                <a:lnTo>
                  <a:pt x="705643" y="548264"/>
                </a:lnTo>
                <a:lnTo>
                  <a:pt x="714303" y="551307"/>
                </a:lnTo>
                <a:lnTo>
                  <a:pt x="714540" y="551149"/>
                </a:lnTo>
                <a:lnTo>
                  <a:pt x="714542" y="551147"/>
                </a:lnTo>
                <a:lnTo>
                  <a:pt x="714542" y="551147"/>
                </a:lnTo>
                <a:lnTo>
                  <a:pt x="714543" y="551147"/>
                </a:lnTo>
                <a:cubicBezTo>
                  <a:pt x="715031" y="551147"/>
                  <a:pt x="715520" y="551391"/>
                  <a:pt x="716008" y="551391"/>
                </a:cubicBezTo>
                <a:lnTo>
                  <a:pt x="720164" y="553371"/>
                </a:lnTo>
                <a:lnTo>
                  <a:pt x="720156" y="553345"/>
                </a:lnTo>
                <a:cubicBezTo>
                  <a:pt x="722841" y="552857"/>
                  <a:pt x="724062" y="556030"/>
                  <a:pt x="726258" y="554321"/>
                </a:cubicBezTo>
                <a:lnTo>
                  <a:pt x="727962" y="548967"/>
                </a:lnTo>
                <a:lnTo>
                  <a:pt x="726015" y="548218"/>
                </a:lnTo>
                <a:cubicBezTo>
                  <a:pt x="724550" y="547486"/>
                  <a:pt x="723330" y="546754"/>
                  <a:pt x="721865" y="546754"/>
                </a:cubicBezTo>
                <a:lnTo>
                  <a:pt x="721453" y="546341"/>
                </a:lnTo>
                <a:lnTo>
                  <a:pt x="718752" y="547548"/>
                </a:lnTo>
                <a:cubicBezTo>
                  <a:pt x="717715" y="546815"/>
                  <a:pt x="716617" y="545412"/>
                  <a:pt x="715519" y="544802"/>
                </a:cubicBezTo>
                <a:lnTo>
                  <a:pt x="696969" y="536584"/>
                </a:lnTo>
                <a:lnTo>
                  <a:pt x="696480" y="536747"/>
                </a:lnTo>
                <a:lnTo>
                  <a:pt x="696236" y="536747"/>
                </a:lnTo>
                <a:lnTo>
                  <a:pt x="695260" y="536014"/>
                </a:lnTo>
                <a:lnTo>
                  <a:pt x="694711" y="535831"/>
                </a:lnTo>
                <a:lnTo>
                  <a:pt x="694710" y="535832"/>
                </a:lnTo>
                <a:lnTo>
                  <a:pt x="694771" y="536015"/>
                </a:lnTo>
                <a:lnTo>
                  <a:pt x="694597" y="535945"/>
                </a:lnTo>
                <a:lnTo>
                  <a:pt x="694528" y="536015"/>
                </a:lnTo>
                <a:lnTo>
                  <a:pt x="694039" y="535770"/>
                </a:lnTo>
                <a:lnTo>
                  <a:pt x="693551" y="535526"/>
                </a:lnTo>
                <a:lnTo>
                  <a:pt x="693063" y="535282"/>
                </a:lnTo>
                <a:lnTo>
                  <a:pt x="692819" y="534550"/>
                </a:lnTo>
                <a:lnTo>
                  <a:pt x="693551" y="534550"/>
                </a:lnTo>
                <a:lnTo>
                  <a:pt x="694114" y="534662"/>
                </a:lnTo>
                <a:lnTo>
                  <a:pt x="694039" y="534550"/>
                </a:lnTo>
                <a:lnTo>
                  <a:pt x="694527" y="534745"/>
                </a:lnTo>
                <a:lnTo>
                  <a:pt x="694772" y="534794"/>
                </a:lnTo>
                <a:lnTo>
                  <a:pt x="694791" y="534850"/>
                </a:lnTo>
                <a:lnTo>
                  <a:pt x="695260" y="535038"/>
                </a:lnTo>
                <a:lnTo>
                  <a:pt x="695504" y="535038"/>
                </a:lnTo>
                <a:lnTo>
                  <a:pt x="695836" y="535238"/>
                </a:lnTo>
                <a:lnTo>
                  <a:pt x="696724" y="534794"/>
                </a:lnTo>
                <a:cubicBezTo>
                  <a:pt x="696724" y="532842"/>
                  <a:pt x="694039" y="533330"/>
                  <a:pt x="693307" y="534306"/>
                </a:cubicBezTo>
                <a:lnTo>
                  <a:pt x="692575" y="534550"/>
                </a:lnTo>
                <a:lnTo>
                  <a:pt x="692819" y="535282"/>
                </a:lnTo>
                <a:lnTo>
                  <a:pt x="690376" y="534468"/>
                </a:lnTo>
                <a:lnTo>
                  <a:pt x="687937" y="534061"/>
                </a:lnTo>
                <a:cubicBezTo>
                  <a:pt x="687693" y="533817"/>
                  <a:pt x="687449" y="533329"/>
                  <a:pt x="687693" y="533085"/>
                </a:cubicBezTo>
                <a:cubicBezTo>
                  <a:pt x="687693" y="532841"/>
                  <a:pt x="688181" y="532597"/>
                  <a:pt x="688426" y="532841"/>
                </a:cubicBezTo>
                <a:lnTo>
                  <a:pt x="689906" y="533137"/>
                </a:lnTo>
                <a:lnTo>
                  <a:pt x="689889" y="533086"/>
                </a:lnTo>
                <a:cubicBezTo>
                  <a:pt x="690378" y="531133"/>
                  <a:pt x="686472" y="530889"/>
                  <a:pt x="688181" y="532597"/>
                </a:cubicBezTo>
                <a:lnTo>
                  <a:pt x="687448" y="533086"/>
                </a:lnTo>
                <a:lnTo>
                  <a:pt x="687693" y="534306"/>
                </a:lnTo>
                <a:cubicBezTo>
                  <a:pt x="685984" y="534062"/>
                  <a:pt x="684276" y="533818"/>
                  <a:pt x="683543" y="532597"/>
                </a:cubicBezTo>
                <a:lnTo>
                  <a:pt x="683445" y="532401"/>
                </a:lnTo>
                <a:lnTo>
                  <a:pt x="682079" y="531620"/>
                </a:lnTo>
                <a:lnTo>
                  <a:pt x="682079" y="531296"/>
                </a:lnTo>
                <a:lnTo>
                  <a:pt x="681835" y="531377"/>
                </a:lnTo>
                <a:lnTo>
                  <a:pt x="682079" y="532109"/>
                </a:lnTo>
                <a:cubicBezTo>
                  <a:pt x="679638" y="531377"/>
                  <a:pt x="677441" y="530157"/>
                  <a:pt x="674756" y="529912"/>
                </a:cubicBezTo>
                <a:close/>
                <a:moveTo>
                  <a:pt x="1118814" y="529902"/>
                </a:moveTo>
                <a:lnTo>
                  <a:pt x="1118750" y="530157"/>
                </a:lnTo>
                <a:lnTo>
                  <a:pt x="1117286" y="530645"/>
                </a:lnTo>
                <a:lnTo>
                  <a:pt x="1117155" y="530671"/>
                </a:lnTo>
                <a:lnTo>
                  <a:pt x="1119574" y="534153"/>
                </a:lnTo>
                <a:cubicBezTo>
                  <a:pt x="1120886" y="535160"/>
                  <a:pt x="1122412" y="535404"/>
                  <a:pt x="1123632" y="533574"/>
                </a:cubicBezTo>
                <a:close/>
                <a:moveTo>
                  <a:pt x="1105001" y="529749"/>
                </a:moveTo>
                <a:lnTo>
                  <a:pt x="1102885" y="530401"/>
                </a:lnTo>
                <a:lnTo>
                  <a:pt x="1101420" y="530889"/>
                </a:lnTo>
                <a:lnTo>
                  <a:pt x="1101420" y="531377"/>
                </a:lnTo>
                <a:cubicBezTo>
                  <a:pt x="1101664" y="532109"/>
                  <a:pt x="1102640" y="531621"/>
                  <a:pt x="1103617" y="531865"/>
                </a:cubicBezTo>
                <a:lnTo>
                  <a:pt x="1103483" y="532268"/>
                </a:lnTo>
                <a:lnTo>
                  <a:pt x="1104594" y="532109"/>
                </a:lnTo>
                <a:lnTo>
                  <a:pt x="1106457" y="531643"/>
                </a:lnTo>
                <a:lnTo>
                  <a:pt x="1106057" y="531377"/>
                </a:lnTo>
                <a:cubicBezTo>
                  <a:pt x="1106057" y="531133"/>
                  <a:pt x="1106057" y="530645"/>
                  <a:pt x="1106057" y="530645"/>
                </a:cubicBezTo>
                <a:lnTo>
                  <a:pt x="1106258" y="530377"/>
                </a:lnTo>
                <a:close/>
                <a:moveTo>
                  <a:pt x="998415" y="529699"/>
                </a:moveTo>
                <a:cubicBezTo>
                  <a:pt x="997134" y="529729"/>
                  <a:pt x="995852" y="530400"/>
                  <a:pt x="995974" y="531621"/>
                </a:cubicBezTo>
                <a:cubicBezTo>
                  <a:pt x="997195" y="533086"/>
                  <a:pt x="998660" y="531865"/>
                  <a:pt x="1000856" y="531621"/>
                </a:cubicBezTo>
                <a:cubicBezTo>
                  <a:pt x="1000978" y="530278"/>
                  <a:pt x="999697" y="529668"/>
                  <a:pt x="998415" y="529699"/>
                </a:cubicBezTo>
                <a:close/>
                <a:moveTo>
                  <a:pt x="1051615" y="529576"/>
                </a:moveTo>
                <a:lnTo>
                  <a:pt x="1048698" y="531132"/>
                </a:lnTo>
                <a:cubicBezTo>
                  <a:pt x="1048210" y="531132"/>
                  <a:pt x="1047722" y="531376"/>
                  <a:pt x="1046989" y="531376"/>
                </a:cubicBezTo>
                <a:cubicBezTo>
                  <a:pt x="1047233" y="531132"/>
                  <a:pt x="1047233" y="531620"/>
                  <a:pt x="1046989" y="531620"/>
                </a:cubicBezTo>
                <a:lnTo>
                  <a:pt x="1046989" y="531619"/>
                </a:lnTo>
                <a:lnTo>
                  <a:pt x="1046989" y="531621"/>
                </a:lnTo>
                <a:cubicBezTo>
                  <a:pt x="1046989" y="531865"/>
                  <a:pt x="1046989" y="532109"/>
                  <a:pt x="1046989" y="532597"/>
                </a:cubicBezTo>
                <a:lnTo>
                  <a:pt x="1052814" y="530966"/>
                </a:lnTo>
                <a:lnTo>
                  <a:pt x="1052725" y="530521"/>
                </a:lnTo>
                <a:lnTo>
                  <a:pt x="1052603" y="530400"/>
                </a:lnTo>
                <a:close/>
                <a:moveTo>
                  <a:pt x="755754" y="529502"/>
                </a:moveTo>
                <a:lnTo>
                  <a:pt x="751887" y="531865"/>
                </a:lnTo>
                <a:cubicBezTo>
                  <a:pt x="761163" y="535771"/>
                  <a:pt x="772879" y="539188"/>
                  <a:pt x="783375" y="542849"/>
                </a:cubicBezTo>
                <a:cubicBezTo>
                  <a:pt x="786792" y="544070"/>
                  <a:pt x="792406" y="547243"/>
                  <a:pt x="793871" y="545046"/>
                </a:cubicBezTo>
                <a:lnTo>
                  <a:pt x="793979" y="544974"/>
                </a:lnTo>
                <a:lnTo>
                  <a:pt x="792162" y="544313"/>
                </a:lnTo>
                <a:lnTo>
                  <a:pt x="788368" y="542304"/>
                </a:lnTo>
                <a:lnTo>
                  <a:pt x="788256" y="542360"/>
                </a:lnTo>
                <a:lnTo>
                  <a:pt x="788012" y="543092"/>
                </a:lnTo>
                <a:cubicBezTo>
                  <a:pt x="783130" y="542360"/>
                  <a:pt x="780446" y="539187"/>
                  <a:pt x="776296" y="537967"/>
                </a:cubicBezTo>
                <a:lnTo>
                  <a:pt x="776795" y="537343"/>
                </a:lnTo>
                <a:lnTo>
                  <a:pt x="775564" y="536991"/>
                </a:lnTo>
                <a:close/>
                <a:moveTo>
                  <a:pt x="683543" y="529424"/>
                </a:moveTo>
                <a:lnTo>
                  <a:pt x="682707" y="530888"/>
                </a:lnTo>
                <a:lnTo>
                  <a:pt x="682811" y="530888"/>
                </a:lnTo>
                <a:lnTo>
                  <a:pt x="683170" y="531103"/>
                </a:lnTo>
                <a:close/>
                <a:moveTo>
                  <a:pt x="1056152" y="529311"/>
                </a:moveTo>
                <a:lnTo>
                  <a:pt x="1054800" y="530156"/>
                </a:lnTo>
                <a:lnTo>
                  <a:pt x="1054575" y="530231"/>
                </a:lnTo>
                <a:lnTo>
                  <a:pt x="1054704" y="530746"/>
                </a:lnTo>
                <a:lnTo>
                  <a:pt x="1056818" y="529977"/>
                </a:lnTo>
                <a:close/>
                <a:moveTo>
                  <a:pt x="1078232" y="529180"/>
                </a:moveTo>
                <a:cubicBezTo>
                  <a:pt x="1077744" y="528692"/>
                  <a:pt x="1076279" y="528692"/>
                  <a:pt x="1076035" y="529912"/>
                </a:cubicBezTo>
                <a:lnTo>
                  <a:pt x="1076035" y="530400"/>
                </a:lnTo>
                <a:lnTo>
                  <a:pt x="1077745" y="530400"/>
                </a:lnTo>
                <a:close/>
                <a:moveTo>
                  <a:pt x="1074815" y="529180"/>
                </a:moveTo>
                <a:cubicBezTo>
                  <a:pt x="1074326" y="530645"/>
                  <a:pt x="1070665" y="528692"/>
                  <a:pt x="1070909" y="530889"/>
                </a:cubicBezTo>
                <a:lnTo>
                  <a:pt x="1070569" y="531115"/>
                </a:lnTo>
                <a:lnTo>
                  <a:pt x="1074571" y="530645"/>
                </a:lnTo>
                <a:lnTo>
                  <a:pt x="1074815" y="530645"/>
                </a:lnTo>
                <a:lnTo>
                  <a:pt x="1074815" y="529668"/>
                </a:lnTo>
                <a:lnTo>
                  <a:pt x="1074978" y="529343"/>
                </a:lnTo>
                <a:close/>
                <a:moveTo>
                  <a:pt x="936173" y="529180"/>
                </a:moveTo>
                <a:cubicBezTo>
                  <a:pt x="932268" y="526983"/>
                  <a:pt x="930803" y="528448"/>
                  <a:pt x="927874" y="530401"/>
                </a:cubicBezTo>
                <a:cubicBezTo>
                  <a:pt x="928606" y="535526"/>
                  <a:pt x="935441" y="533086"/>
                  <a:pt x="936173" y="529180"/>
                </a:cubicBezTo>
                <a:close/>
                <a:moveTo>
                  <a:pt x="1177575" y="528936"/>
                </a:moveTo>
                <a:cubicBezTo>
                  <a:pt x="1176843" y="529668"/>
                  <a:pt x="1176843" y="530645"/>
                  <a:pt x="1177087" y="532109"/>
                </a:cubicBezTo>
                <a:cubicBezTo>
                  <a:pt x="1178307" y="532353"/>
                  <a:pt x="1180748" y="534062"/>
                  <a:pt x="1181725" y="532597"/>
                </a:cubicBezTo>
                <a:cubicBezTo>
                  <a:pt x="1180748" y="532353"/>
                  <a:pt x="1180748" y="531133"/>
                  <a:pt x="1180748" y="529912"/>
                </a:cubicBezTo>
                <a:cubicBezTo>
                  <a:pt x="1178795" y="530401"/>
                  <a:pt x="1179284" y="528692"/>
                  <a:pt x="1177575" y="528936"/>
                </a:cubicBezTo>
                <a:close/>
                <a:moveTo>
                  <a:pt x="1109877" y="528927"/>
                </a:moveTo>
                <a:lnTo>
                  <a:pt x="1108987" y="529668"/>
                </a:lnTo>
                <a:lnTo>
                  <a:pt x="1108254" y="530108"/>
                </a:lnTo>
                <a:lnTo>
                  <a:pt x="1108498" y="530157"/>
                </a:lnTo>
                <a:cubicBezTo>
                  <a:pt x="1108987" y="530401"/>
                  <a:pt x="1109231" y="530645"/>
                  <a:pt x="1110207" y="530645"/>
                </a:cubicBezTo>
                <a:lnTo>
                  <a:pt x="1110126" y="530969"/>
                </a:lnTo>
                <a:lnTo>
                  <a:pt x="1110940" y="530644"/>
                </a:lnTo>
                <a:lnTo>
                  <a:pt x="1111061" y="530523"/>
                </a:lnTo>
                <a:lnTo>
                  <a:pt x="1110695" y="530401"/>
                </a:lnTo>
                <a:close/>
                <a:moveTo>
                  <a:pt x="818399" y="528817"/>
                </a:moveTo>
                <a:lnTo>
                  <a:pt x="818036" y="529180"/>
                </a:lnTo>
                <a:lnTo>
                  <a:pt x="817792" y="529668"/>
                </a:lnTo>
                <a:lnTo>
                  <a:pt x="816815" y="529912"/>
                </a:lnTo>
                <a:lnTo>
                  <a:pt x="816571" y="529912"/>
                </a:lnTo>
                <a:lnTo>
                  <a:pt x="816385" y="529725"/>
                </a:lnTo>
                <a:lnTo>
                  <a:pt x="812060" y="532753"/>
                </a:lnTo>
                <a:lnTo>
                  <a:pt x="810713" y="534550"/>
                </a:lnTo>
                <a:cubicBezTo>
                  <a:pt x="814862" y="536503"/>
                  <a:pt x="820720" y="539432"/>
                  <a:pt x="825358" y="538944"/>
                </a:cubicBezTo>
                <a:cubicBezTo>
                  <a:pt x="825114" y="536259"/>
                  <a:pt x="819988" y="535038"/>
                  <a:pt x="822429" y="531621"/>
                </a:cubicBezTo>
                <a:cubicBezTo>
                  <a:pt x="825602" y="531865"/>
                  <a:pt x="826334" y="537235"/>
                  <a:pt x="829751" y="535771"/>
                </a:cubicBezTo>
                <a:lnTo>
                  <a:pt x="829818" y="536104"/>
                </a:lnTo>
                <a:lnTo>
                  <a:pt x="831173" y="535426"/>
                </a:lnTo>
                <a:lnTo>
                  <a:pt x="832404" y="533316"/>
                </a:lnTo>
                <a:lnTo>
                  <a:pt x="831894" y="533112"/>
                </a:lnTo>
                <a:lnTo>
                  <a:pt x="831460" y="533329"/>
                </a:lnTo>
                <a:cubicBezTo>
                  <a:pt x="831216" y="533329"/>
                  <a:pt x="831216" y="533329"/>
                  <a:pt x="831216" y="533085"/>
                </a:cubicBezTo>
                <a:cubicBezTo>
                  <a:pt x="828775" y="532109"/>
                  <a:pt x="826334" y="531132"/>
                  <a:pt x="823649" y="530644"/>
                </a:cubicBezTo>
                <a:close/>
                <a:moveTo>
                  <a:pt x="605436" y="528692"/>
                </a:moveTo>
                <a:lnTo>
                  <a:pt x="608251" y="533242"/>
                </a:lnTo>
                <a:lnTo>
                  <a:pt x="608365" y="532109"/>
                </a:lnTo>
                <a:lnTo>
                  <a:pt x="608531" y="532026"/>
                </a:lnTo>
                <a:close/>
                <a:moveTo>
                  <a:pt x="843176" y="528447"/>
                </a:moveTo>
                <a:cubicBezTo>
                  <a:pt x="842200" y="528447"/>
                  <a:pt x="841712" y="528935"/>
                  <a:pt x="841712" y="530156"/>
                </a:cubicBezTo>
                <a:lnTo>
                  <a:pt x="843497" y="528768"/>
                </a:lnTo>
                <a:close/>
                <a:moveTo>
                  <a:pt x="1026108" y="528359"/>
                </a:moveTo>
                <a:lnTo>
                  <a:pt x="1024777" y="528692"/>
                </a:lnTo>
                <a:lnTo>
                  <a:pt x="1023703" y="528871"/>
                </a:lnTo>
                <a:lnTo>
                  <a:pt x="1023800" y="528936"/>
                </a:lnTo>
                <a:cubicBezTo>
                  <a:pt x="1023556" y="529668"/>
                  <a:pt x="1022824" y="529424"/>
                  <a:pt x="1022092" y="529424"/>
                </a:cubicBezTo>
                <a:cubicBezTo>
                  <a:pt x="1022336" y="531621"/>
                  <a:pt x="1024289" y="531621"/>
                  <a:pt x="1024533" y="533818"/>
                </a:cubicBezTo>
                <a:lnTo>
                  <a:pt x="1029903" y="533818"/>
                </a:lnTo>
                <a:lnTo>
                  <a:pt x="1029903" y="533817"/>
                </a:lnTo>
                <a:lnTo>
                  <a:pt x="1032588" y="532841"/>
                </a:lnTo>
                <a:lnTo>
                  <a:pt x="1032912" y="532841"/>
                </a:lnTo>
                <a:lnTo>
                  <a:pt x="1025997" y="528692"/>
                </a:lnTo>
                <a:close/>
                <a:moveTo>
                  <a:pt x="814971" y="528068"/>
                </a:moveTo>
                <a:lnTo>
                  <a:pt x="814862" y="528204"/>
                </a:lnTo>
                <a:lnTo>
                  <a:pt x="812968" y="528914"/>
                </a:lnTo>
                <a:lnTo>
                  <a:pt x="812666" y="529668"/>
                </a:lnTo>
                <a:lnTo>
                  <a:pt x="811915" y="530608"/>
                </a:lnTo>
                <a:lnTo>
                  <a:pt x="812177" y="531133"/>
                </a:lnTo>
                <a:lnTo>
                  <a:pt x="811933" y="531865"/>
                </a:lnTo>
                <a:lnTo>
                  <a:pt x="815668" y="529009"/>
                </a:lnTo>
                <a:lnTo>
                  <a:pt x="815595" y="528936"/>
                </a:lnTo>
                <a:lnTo>
                  <a:pt x="815700" y="528796"/>
                </a:lnTo>
                <a:close/>
                <a:moveTo>
                  <a:pt x="1129128" y="527807"/>
                </a:moveTo>
                <a:lnTo>
                  <a:pt x="1127538" y="528204"/>
                </a:lnTo>
                <a:lnTo>
                  <a:pt x="1126885" y="528367"/>
                </a:lnTo>
                <a:lnTo>
                  <a:pt x="1129154" y="533025"/>
                </a:lnTo>
                <a:cubicBezTo>
                  <a:pt x="1130466" y="534123"/>
                  <a:pt x="1132175" y="534428"/>
                  <a:pt x="1133883" y="533086"/>
                </a:cubicBezTo>
                <a:cubicBezTo>
                  <a:pt x="1133883" y="532597"/>
                  <a:pt x="1133883" y="532353"/>
                  <a:pt x="1133883" y="532109"/>
                </a:cubicBezTo>
                <a:lnTo>
                  <a:pt x="1134079" y="531816"/>
                </a:lnTo>
                <a:lnTo>
                  <a:pt x="1133151" y="530889"/>
                </a:lnTo>
                <a:lnTo>
                  <a:pt x="1132718" y="530238"/>
                </a:lnTo>
                <a:lnTo>
                  <a:pt x="1132664" y="530400"/>
                </a:lnTo>
                <a:close/>
                <a:moveTo>
                  <a:pt x="1133487" y="527346"/>
                </a:moveTo>
                <a:lnTo>
                  <a:pt x="1133884" y="528936"/>
                </a:lnTo>
                <a:lnTo>
                  <a:pt x="1133744" y="529041"/>
                </a:lnTo>
                <a:lnTo>
                  <a:pt x="1134616" y="529912"/>
                </a:lnTo>
                <a:lnTo>
                  <a:pt x="1135104" y="530645"/>
                </a:lnTo>
                <a:lnTo>
                  <a:pt x="1135104" y="531028"/>
                </a:lnTo>
                <a:lnTo>
                  <a:pt x="1138033" y="533330"/>
                </a:lnTo>
                <a:close/>
                <a:moveTo>
                  <a:pt x="1080672" y="526983"/>
                </a:moveTo>
                <a:cubicBezTo>
                  <a:pt x="1080672" y="529180"/>
                  <a:pt x="1081893" y="529424"/>
                  <a:pt x="1082869" y="530889"/>
                </a:cubicBezTo>
                <a:cubicBezTo>
                  <a:pt x="1083113" y="530889"/>
                  <a:pt x="1083358" y="530889"/>
                  <a:pt x="1083602" y="530889"/>
                </a:cubicBezTo>
                <a:lnTo>
                  <a:pt x="1083428" y="531412"/>
                </a:lnTo>
                <a:lnTo>
                  <a:pt x="1083846" y="531133"/>
                </a:lnTo>
                <a:lnTo>
                  <a:pt x="1086775" y="530889"/>
                </a:lnTo>
                <a:lnTo>
                  <a:pt x="1086775" y="530401"/>
                </a:lnTo>
                <a:cubicBezTo>
                  <a:pt x="1086775" y="529912"/>
                  <a:pt x="1087507" y="529912"/>
                  <a:pt x="1087507" y="529180"/>
                </a:cubicBezTo>
                <a:cubicBezTo>
                  <a:pt x="1085310" y="528692"/>
                  <a:pt x="1082869" y="526007"/>
                  <a:pt x="1080672" y="526983"/>
                </a:cubicBezTo>
                <a:close/>
                <a:moveTo>
                  <a:pt x="1033320" y="526983"/>
                </a:moveTo>
                <a:cubicBezTo>
                  <a:pt x="1034784" y="528936"/>
                  <a:pt x="1036737" y="530889"/>
                  <a:pt x="1038934" y="532109"/>
                </a:cubicBezTo>
                <a:lnTo>
                  <a:pt x="1038934" y="530959"/>
                </a:lnTo>
                <a:lnTo>
                  <a:pt x="1037469" y="529912"/>
                </a:lnTo>
                <a:cubicBezTo>
                  <a:pt x="1036982" y="529424"/>
                  <a:pt x="1036493" y="528936"/>
                  <a:pt x="1036005" y="528204"/>
                </a:cubicBezTo>
                <a:lnTo>
                  <a:pt x="1036040" y="528030"/>
                </a:lnTo>
                <a:close/>
                <a:moveTo>
                  <a:pt x="849851" y="526727"/>
                </a:moveTo>
                <a:lnTo>
                  <a:pt x="849767" y="527228"/>
                </a:lnTo>
                <a:lnTo>
                  <a:pt x="847814" y="528936"/>
                </a:lnTo>
                <a:lnTo>
                  <a:pt x="846861" y="529770"/>
                </a:lnTo>
                <a:lnTo>
                  <a:pt x="847326" y="531864"/>
                </a:lnTo>
                <a:lnTo>
                  <a:pt x="847323" y="531865"/>
                </a:lnTo>
                <a:lnTo>
                  <a:pt x="847326" y="531865"/>
                </a:lnTo>
                <a:lnTo>
                  <a:pt x="847570" y="532353"/>
                </a:lnTo>
                <a:lnTo>
                  <a:pt x="849523" y="534550"/>
                </a:lnTo>
                <a:lnTo>
                  <a:pt x="849521" y="534560"/>
                </a:lnTo>
                <a:lnTo>
                  <a:pt x="853112" y="538331"/>
                </a:lnTo>
                <a:lnTo>
                  <a:pt x="853184" y="538211"/>
                </a:lnTo>
                <a:lnTo>
                  <a:pt x="854161" y="538699"/>
                </a:lnTo>
                <a:lnTo>
                  <a:pt x="855137" y="540164"/>
                </a:lnTo>
                <a:lnTo>
                  <a:pt x="855926" y="541083"/>
                </a:lnTo>
                <a:lnTo>
                  <a:pt x="856112" y="540896"/>
                </a:lnTo>
                <a:cubicBezTo>
                  <a:pt x="858798" y="542605"/>
                  <a:pt x="860750" y="545290"/>
                  <a:pt x="863924" y="546510"/>
                </a:cubicBezTo>
                <a:cubicBezTo>
                  <a:pt x="863679" y="544802"/>
                  <a:pt x="866608" y="546266"/>
                  <a:pt x="866120" y="544314"/>
                </a:cubicBezTo>
                <a:cubicBezTo>
                  <a:pt x="865388" y="543337"/>
                  <a:pt x="865144" y="540896"/>
                  <a:pt x="863435" y="539676"/>
                </a:cubicBezTo>
                <a:cubicBezTo>
                  <a:pt x="862703" y="538944"/>
                  <a:pt x="861239" y="538944"/>
                  <a:pt x="860506" y="537967"/>
                </a:cubicBezTo>
                <a:cubicBezTo>
                  <a:pt x="858676" y="536380"/>
                  <a:pt x="856784" y="533451"/>
                  <a:pt x="854893" y="530919"/>
                </a:cubicBezTo>
                <a:close/>
                <a:moveTo>
                  <a:pt x="899316" y="526251"/>
                </a:moveTo>
                <a:cubicBezTo>
                  <a:pt x="899560" y="528692"/>
                  <a:pt x="901269" y="529668"/>
                  <a:pt x="903221" y="530401"/>
                </a:cubicBezTo>
                <a:cubicBezTo>
                  <a:pt x="903954" y="528936"/>
                  <a:pt x="906395" y="529180"/>
                  <a:pt x="906151" y="526739"/>
                </a:cubicBezTo>
                <a:cubicBezTo>
                  <a:pt x="903954" y="526983"/>
                  <a:pt x="901269" y="525275"/>
                  <a:pt x="899316" y="526251"/>
                </a:cubicBezTo>
                <a:close/>
                <a:moveTo>
                  <a:pt x="593231" y="526251"/>
                </a:moveTo>
                <a:lnTo>
                  <a:pt x="593231" y="527837"/>
                </a:lnTo>
                <a:lnTo>
                  <a:pt x="593720" y="528203"/>
                </a:lnTo>
                <a:cubicBezTo>
                  <a:pt x="596404" y="540896"/>
                  <a:pt x="598845" y="554077"/>
                  <a:pt x="601286" y="566769"/>
                </a:cubicBezTo>
                <a:lnTo>
                  <a:pt x="605201" y="587492"/>
                </a:lnTo>
                <a:lnTo>
                  <a:pt x="609097" y="577754"/>
                </a:lnTo>
                <a:cubicBezTo>
                  <a:pt x="609585" y="576289"/>
                  <a:pt x="610561" y="574336"/>
                  <a:pt x="611782" y="572384"/>
                </a:cubicBezTo>
                <a:cubicBezTo>
                  <a:pt x="613734" y="568234"/>
                  <a:pt x="615931" y="565305"/>
                  <a:pt x="619104" y="561888"/>
                </a:cubicBezTo>
                <a:cubicBezTo>
                  <a:pt x="622033" y="561156"/>
                  <a:pt x="623254" y="558715"/>
                  <a:pt x="625939" y="557006"/>
                </a:cubicBezTo>
                <a:cubicBezTo>
                  <a:pt x="630576" y="554077"/>
                  <a:pt x="637167" y="553345"/>
                  <a:pt x="641072" y="549195"/>
                </a:cubicBezTo>
                <a:cubicBezTo>
                  <a:pt x="631797" y="545046"/>
                  <a:pt x="623498" y="540164"/>
                  <a:pt x="616175" y="534062"/>
                </a:cubicBezTo>
                <a:cubicBezTo>
                  <a:pt x="613002" y="535038"/>
                  <a:pt x="611538" y="531621"/>
                  <a:pt x="610073" y="532597"/>
                </a:cubicBezTo>
                <a:lnTo>
                  <a:pt x="609585" y="531865"/>
                </a:lnTo>
                <a:lnTo>
                  <a:pt x="609515" y="531882"/>
                </a:lnTo>
                <a:lnTo>
                  <a:pt x="609830" y="532353"/>
                </a:lnTo>
                <a:lnTo>
                  <a:pt x="609830" y="534062"/>
                </a:lnTo>
                <a:lnTo>
                  <a:pt x="610073" y="534062"/>
                </a:lnTo>
                <a:cubicBezTo>
                  <a:pt x="610561" y="537235"/>
                  <a:pt x="612758" y="538700"/>
                  <a:pt x="614223" y="541140"/>
                </a:cubicBezTo>
                <a:lnTo>
                  <a:pt x="613487" y="540956"/>
                </a:lnTo>
                <a:lnTo>
                  <a:pt x="616908" y="545290"/>
                </a:lnTo>
                <a:cubicBezTo>
                  <a:pt x="618129" y="546510"/>
                  <a:pt x="619349" y="548219"/>
                  <a:pt x="620570" y="549683"/>
                </a:cubicBezTo>
                <a:cubicBezTo>
                  <a:pt x="620814" y="550171"/>
                  <a:pt x="620814" y="550660"/>
                  <a:pt x="620325" y="551148"/>
                </a:cubicBezTo>
                <a:cubicBezTo>
                  <a:pt x="620325" y="551148"/>
                  <a:pt x="620081" y="551148"/>
                  <a:pt x="619837" y="551148"/>
                </a:cubicBezTo>
                <a:cubicBezTo>
                  <a:pt x="619593" y="551148"/>
                  <a:pt x="619349" y="550904"/>
                  <a:pt x="619349" y="550660"/>
                </a:cubicBezTo>
                <a:cubicBezTo>
                  <a:pt x="618373" y="549439"/>
                  <a:pt x="616908" y="547975"/>
                  <a:pt x="615688" y="546510"/>
                </a:cubicBezTo>
                <a:lnTo>
                  <a:pt x="612261" y="542441"/>
                </a:lnTo>
                <a:lnTo>
                  <a:pt x="612026" y="544558"/>
                </a:lnTo>
                <a:lnTo>
                  <a:pt x="611296" y="544315"/>
                </a:lnTo>
                <a:lnTo>
                  <a:pt x="611539" y="544557"/>
                </a:lnTo>
                <a:lnTo>
                  <a:pt x="611539" y="546347"/>
                </a:lnTo>
                <a:lnTo>
                  <a:pt x="611782" y="546266"/>
                </a:lnTo>
                <a:cubicBezTo>
                  <a:pt x="612758" y="548219"/>
                  <a:pt x="613246" y="551392"/>
                  <a:pt x="613734" y="554809"/>
                </a:cubicBezTo>
                <a:cubicBezTo>
                  <a:pt x="614467" y="557738"/>
                  <a:pt x="615443" y="561400"/>
                  <a:pt x="613734" y="563108"/>
                </a:cubicBezTo>
                <a:cubicBezTo>
                  <a:pt x="611294" y="562864"/>
                  <a:pt x="611049" y="559447"/>
                  <a:pt x="610073" y="557250"/>
                </a:cubicBezTo>
                <a:cubicBezTo>
                  <a:pt x="608121" y="552368"/>
                  <a:pt x="606900" y="547243"/>
                  <a:pt x="604703" y="541873"/>
                </a:cubicBezTo>
                <a:cubicBezTo>
                  <a:pt x="602262" y="534306"/>
                  <a:pt x="599822" y="529424"/>
                  <a:pt x="593231" y="526251"/>
                </a:cubicBezTo>
                <a:close/>
                <a:moveTo>
                  <a:pt x="1141450" y="525763"/>
                </a:moveTo>
                <a:cubicBezTo>
                  <a:pt x="1140718" y="527227"/>
                  <a:pt x="1142915" y="530157"/>
                  <a:pt x="1144379" y="531377"/>
                </a:cubicBezTo>
                <a:lnTo>
                  <a:pt x="1147103" y="527291"/>
                </a:lnTo>
                <a:lnTo>
                  <a:pt x="1146332" y="526983"/>
                </a:lnTo>
                <a:lnTo>
                  <a:pt x="1146088" y="526739"/>
                </a:lnTo>
                <a:cubicBezTo>
                  <a:pt x="1144623" y="525275"/>
                  <a:pt x="1143647" y="524787"/>
                  <a:pt x="1141450" y="525763"/>
                </a:cubicBezTo>
                <a:close/>
                <a:moveTo>
                  <a:pt x="1007081" y="525702"/>
                </a:moveTo>
                <a:cubicBezTo>
                  <a:pt x="1004884" y="525824"/>
                  <a:pt x="1002565" y="526861"/>
                  <a:pt x="1001832" y="528204"/>
                </a:cubicBezTo>
                <a:cubicBezTo>
                  <a:pt x="1005250" y="528448"/>
                  <a:pt x="1008911" y="531133"/>
                  <a:pt x="1011596" y="528692"/>
                </a:cubicBezTo>
                <a:cubicBezTo>
                  <a:pt x="1011352" y="526373"/>
                  <a:pt x="1009278" y="525580"/>
                  <a:pt x="1007081" y="525702"/>
                </a:cubicBezTo>
                <a:close/>
                <a:moveTo>
                  <a:pt x="687937" y="525520"/>
                </a:moveTo>
                <a:lnTo>
                  <a:pt x="687694" y="525763"/>
                </a:lnTo>
                <a:lnTo>
                  <a:pt x="687001" y="526915"/>
                </a:lnTo>
                <a:lnTo>
                  <a:pt x="687205" y="526983"/>
                </a:lnTo>
                <a:cubicBezTo>
                  <a:pt x="688425" y="526739"/>
                  <a:pt x="688425" y="527472"/>
                  <a:pt x="689402" y="527227"/>
                </a:cubicBezTo>
                <a:cubicBezTo>
                  <a:pt x="689402" y="526495"/>
                  <a:pt x="688669" y="526495"/>
                  <a:pt x="688669" y="526007"/>
                </a:cubicBezTo>
                <a:lnTo>
                  <a:pt x="688994" y="525899"/>
                </a:lnTo>
                <a:lnTo>
                  <a:pt x="688477" y="525554"/>
                </a:lnTo>
                <a:lnTo>
                  <a:pt x="688425" y="525763"/>
                </a:lnTo>
                <a:lnTo>
                  <a:pt x="687937" y="525763"/>
                </a:lnTo>
                <a:close/>
                <a:moveTo>
                  <a:pt x="770194" y="525519"/>
                </a:moveTo>
                <a:lnTo>
                  <a:pt x="769246" y="526467"/>
                </a:lnTo>
                <a:lnTo>
                  <a:pt x="776052" y="531865"/>
                </a:lnTo>
                <a:cubicBezTo>
                  <a:pt x="776784" y="532353"/>
                  <a:pt x="777517" y="532598"/>
                  <a:pt x="778493" y="533086"/>
                </a:cubicBezTo>
                <a:lnTo>
                  <a:pt x="778493" y="533961"/>
                </a:lnTo>
                <a:lnTo>
                  <a:pt x="788013" y="541534"/>
                </a:lnTo>
                <a:lnTo>
                  <a:pt x="788013" y="541384"/>
                </a:lnTo>
                <a:cubicBezTo>
                  <a:pt x="788013" y="541140"/>
                  <a:pt x="788501" y="541140"/>
                  <a:pt x="788745" y="541384"/>
                </a:cubicBezTo>
                <a:cubicBezTo>
                  <a:pt x="789722" y="542116"/>
                  <a:pt x="791186" y="542605"/>
                  <a:pt x="792651" y="543337"/>
                </a:cubicBezTo>
                <a:lnTo>
                  <a:pt x="794434" y="544050"/>
                </a:lnTo>
                <a:lnTo>
                  <a:pt x="794359" y="543825"/>
                </a:lnTo>
                <a:cubicBezTo>
                  <a:pt x="798508" y="542361"/>
                  <a:pt x="799973" y="538700"/>
                  <a:pt x="802902" y="535771"/>
                </a:cubicBezTo>
                <a:cubicBezTo>
                  <a:pt x="799485" y="536259"/>
                  <a:pt x="797288" y="533574"/>
                  <a:pt x="794359" y="532842"/>
                </a:cubicBezTo>
                <a:cubicBezTo>
                  <a:pt x="793382" y="532353"/>
                  <a:pt x="791918" y="533086"/>
                  <a:pt x="790453" y="532842"/>
                </a:cubicBezTo>
                <a:cubicBezTo>
                  <a:pt x="788989" y="532597"/>
                  <a:pt x="786792" y="531377"/>
                  <a:pt x="785328" y="530645"/>
                </a:cubicBezTo>
                <a:cubicBezTo>
                  <a:pt x="780934" y="528936"/>
                  <a:pt x="773855" y="526007"/>
                  <a:pt x="770194" y="525519"/>
                </a:cubicBezTo>
                <a:close/>
                <a:moveTo>
                  <a:pt x="675489" y="525278"/>
                </a:moveTo>
                <a:lnTo>
                  <a:pt x="675489" y="525763"/>
                </a:lnTo>
                <a:lnTo>
                  <a:pt x="675245" y="526007"/>
                </a:lnTo>
                <a:lnTo>
                  <a:pt x="674756" y="526007"/>
                </a:lnTo>
                <a:lnTo>
                  <a:pt x="673780" y="525763"/>
                </a:lnTo>
                <a:lnTo>
                  <a:pt x="673682" y="525738"/>
                </a:lnTo>
                <a:lnTo>
                  <a:pt x="674024" y="526251"/>
                </a:lnTo>
                <a:cubicBezTo>
                  <a:pt x="673292" y="528204"/>
                  <a:pt x="677197" y="528204"/>
                  <a:pt x="675488" y="526739"/>
                </a:cubicBezTo>
                <a:lnTo>
                  <a:pt x="675733" y="526007"/>
                </a:lnTo>
                <a:close/>
                <a:moveTo>
                  <a:pt x="816840" y="525152"/>
                </a:moveTo>
                <a:lnTo>
                  <a:pt x="816327" y="526007"/>
                </a:lnTo>
                <a:lnTo>
                  <a:pt x="815839" y="527471"/>
                </a:lnTo>
                <a:lnTo>
                  <a:pt x="815839" y="527471"/>
                </a:lnTo>
                <a:lnTo>
                  <a:pt x="816327" y="527959"/>
                </a:lnTo>
                <a:lnTo>
                  <a:pt x="816327" y="527959"/>
                </a:lnTo>
                <a:lnTo>
                  <a:pt x="816815" y="527715"/>
                </a:lnTo>
                <a:lnTo>
                  <a:pt x="818036" y="527471"/>
                </a:lnTo>
                <a:lnTo>
                  <a:pt x="818175" y="527575"/>
                </a:lnTo>
                <a:lnTo>
                  <a:pt x="819682" y="526068"/>
                </a:lnTo>
                <a:lnTo>
                  <a:pt x="819500" y="526007"/>
                </a:lnTo>
                <a:cubicBezTo>
                  <a:pt x="819500" y="523566"/>
                  <a:pt x="818036" y="525030"/>
                  <a:pt x="817059" y="525519"/>
                </a:cubicBezTo>
                <a:close/>
                <a:moveTo>
                  <a:pt x="1038411" y="525101"/>
                </a:moveTo>
                <a:lnTo>
                  <a:pt x="1037923" y="525393"/>
                </a:lnTo>
                <a:lnTo>
                  <a:pt x="1037469" y="526983"/>
                </a:lnTo>
                <a:lnTo>
                  <a:pt x="1037188" y="527171"/>
                </a:lnTo>
                <a:lnTo>
                  <a:pt x="1037469" y="527227"/>
                </a:lnTo>
                <a:cubicBezTo>
                  <a:pt x="1037714" y="527715"/>
                  <a:pt x="1038202" y="527959"/>
                  <a:pt x="1038446" y="528204"/>
                </a:cubicBezTo>
                <a:lnTo>
                  <a:pt x="1040316" y="530280"/>
                </a:lnTo>
                <a:lnTo>
                  <a:pt x="1040398" y="530157"/>
                </a:lnTo>
                <a:cubicBezTo>
                  <a:pt x="1040886" y="530401"/>
                  <a:pt x="1041131" y="530645"/>
                  <a:pt x="1042107" y="530645"/>
                </a:cubicBezTo>
                <a:lnTo>
                  <a:pt x="1042107" y="529241"/>
                </a:lnTo>
                <a:lnTo>
                  <a:pt x="1041374" y="527960"/>
                </a:lnTo>
                <a:lnTo>
                  <a:pt x="1039965" y="525668"/>
                </a:lnTo>
                <a:lnTo>
                  <a:pt x="1039666" y="525519"/>
                </a:lnTo>
                <a:close/>
                <a:moveTo>
                  <a:pt x="917379" y="525031"/>
                </a:moveTo>
                <a:cubicBezTo>
                  <a:pt x="915914" y="525031"/>
                  <a:pt x="914938" y="525519"/>
                  <a:pt x="914694" y="526251"/>
                </a:cubicBezTo>
                <a:cubicBezTo>
                  <a:pt x="915670" y="526251"/>
                  <a:pt x="915426" y="527716"/>
                  <a:pt x="916890" y="526983"/>
                </a:cubicBezTo>
                <a:cubicBezTo>
                  <a:pt x="917134" y="526495"/>
                  <a:pt x="917867" y="526251"/>
                  <a:pt x="917379" y="525031"/>
                </a:cubicBezTo>
                <a:close/>
                <a:moveTo>
                  <a:pt x="437503" y="524787"/>
                </a:moveTo>
                <a:lnTo>
                  <a:pt x="435063" y="525275"/>
                </a:lnTo>
                <a:lnTo>
                  <a:pt x="437259" y="525275"/>
                </a:lnTo>
                <a:close/>
                <a:moveTo>
                  <a:pt x="439701" y="524787"/>
                </a:moveTo>
                <a:cubicBezTo>
                  <a:pt x="438968" y="524787"/>
                  <a:pt x="437992" y="524787"/>
                  <a:pt x="437992" y="525275"/>
                </a:cubicBezTo>
                <a:lnTo>
                  <a:pt x="437910" y="525193"/>
                </a:lnTo>
                <a:lnTo>
                  <a:pt x="437552" y="525909"/>
                </a:lnTo>
                <a:lnTo>
                  <a:pt x="437992" y="525763"/>
                </a:lnTo>
                <a:cubicBezTo>
                  <a:pt x="438480" y="525763"/>
                  <a:pt x="439213" y="525763"/>
                  <a:pt x="439701" y="525763"/>
                </a:cubicBezTo>
                <a:cubicBezTo>
                  <a:pt x="439701" y="525275"/>
                  <a:pt x="439701" y="525031"/>
                  <a:pt x="439701" y="524787"/>
                </a:cubicBezTo>
                <a:close/>
                <a:moveTo>
                  <a:pt x="979775" y="524580"/>
                </a:moveTo>
                <a:lnTo>
                  <a:pt x="983252" y="529180"/>
                </a:lnTo>
                <a:cubicBezTo>
                  <a:pt x="985235" y="530034"/>
                  <a:pt x="987554" y="529790"/>
                  <a:pt x="989140" y="527716"/>
                </a:cubicBezTo>
                <a:cubicBezTo>
                  <a:pt x="987187" y="526251"/>
                  <a:pt x="983770" y="526983"/>
                  <a:pt x="981818" y="525275"/>
                </a:cubicBezTo>
                <a:lnTo>
                  <a:pt x="982019" y="525141"/>
                </a:lnTo>
                <a:lnTo>
                  <a:pt x="981574" y="525030"/>
                </a:lnTo>
                <a:close/>
                <a:moveTo>
                  <a:pt x="846838" y="524543"/>
                </a:moveTo>
                <a:lnTo>
                  <a:pt x="846838" y="525031"/>
                </a:lnTo>
                <a:lnTo>
                  <a:pt x="845373" y="526007"/>
                </a:lnTo>
                <a:lnTo>
                  <a:pt x="844397" y="526739"/>
                </a:lnTo>
                <a:lnTo>
                  <a:pt x="844152" y="526861"/>
                </a:lnTo>
                <a:lnTo>
                  <a:pt x="844152" y="527959"/>
                </a:lnTo>
                <a:lnTo>
                  <a:pt x="843839" y="527854"/>
                </a:lnTo>
                <a:lnTo>
                  <a:pt x="844693" y="528537"/>
                </a:lnTo>
                <a:lnTo>
                  <a:pt x="844885" y="527959"/>
                </a:lnTo>
                <a:cubicBezTo>
                  <a:pt x="844885" y="527959"/>
                  <a:pt x="845129" y="527959"/>
                  <a:pt x="845373" y="527959"/>
                </a:cubicBezTo>
                <a:lnTo>
                  <a:pt x="845373" y="528387"/>
                </a:lnTo>
                <a:lnTo>
                  <a:pt x="846594" y="527472"/>
                </a:lnTo>
                <a:lnTo>
                  <a:pt x="848547" y="525519"/>
                </a:lnTo>
                <a:lnTo>
                  <a:pt x="849063" y="525605"/>
                </a:lnTo>
                <a:lnTo>
                  <a:pt x="849034" y="525519"/>
                </a:lnTo>
                <a:lnTo>
                  <a:pt x="848302" y="525031"/>
                </a:lnTo>
                <a:cubicBezTo>
                  <a:pt x="848302" y="524787"/>
                  <a:pt x="848302" y="524543"/>
                  <a:pt x="848302" y="524543"/>
                </a:cubicBezTo>
                <a:close/>
                <a:moveTo>
                  <a:pt x="489495" y="524542"/>
                </a:moveTo>
                <a:lnTo>
                  <a:pt x="489006" y="525030"/>
                </a:lnTo>
                <a:lnTo>
                  <a:pt x="488580" y="525137"/>
                </a:lnTo>
                <a:lnTo>
                  <a:pt x="488763" y="525274"/>
                </a:lnTo>
                <a:lnTo>
                  <a:pt x="490822" y="534654"/>
                </a:lnTo>
                <a:lnTo>
                  <a:pt x="491448" y="534550"/>
                </a:lnTo>
                <a:lnTo>
                  <a:pt x="491692" y="534550"/>
                </a:lnTo>
                <a:cubicBezTo>
                  <a:pt x="491692" y="530401"/>
                  <a:pt x="489739" y="528204"/>
                  <a:pt x="489495" y="524787"/>
                </a:cubicBezTo>
                <a:close/>
                <a:moveTo>
                  <a:pt x="1090738" y="524314"/>
                </a:moveTo>
                <a:lnTo>
                  <a:pt x="1090680" y="524543"/>
                </a:lnTo>
                <a:lnTo>
                  <a:pt x="1087993" y="525163"/>
                </a:lnTo>
                <a:lnTo>
                  <a:pt x="1094586" y="527960"/>
                </a:lnTo>
                <a:close/>
                <a:moveTo>
                  <a:pt x="952283" y="524054"/>
                </a:moveTo>
                <a:cubicBezTo>
                  <a:pt x="951307" y="526495"/>
                  <a:pt x="947645" y="526739"/>
                  <a:pt x="945936" y="528692"/>
                </a:cubicBezTo>
                <a:cubicBezTo>
                  <a:pt x="948866" y="531865"/>
                  <a:pt x="952771" y="534550"/>
                  <a:pt x="954968" y="538700"/>
                </a:cubicBezTo>
                <a:cubicBezTo>
                  <a:pt x="957653" y="537967"/>
                  <a:pt x="959361" y="536015"/>
                  <a:pt x="962778" y="535526"/>
                </a:cubicBezTo>
                <a:cubicBezTo>
                  <a:pt x="960338" y="530889"/>
                  <a:pt x="956432" y="527472"/>
                  <a:pt x="952283" y="524054"/>
                </a:cubicBezTo>
                <a:close/>
                <a:moveTo>
                  <a:pt x="1044443" y="523984"/>
                </a:moveTo>
                <a:lnTo>
                  <a:pt x="1043816" y="524298"/>
                </a:lnTo>
                <a:lnTo>
                  <a:pt x="1041376" y="524964"/>
                </a:lnTo>
                <a:lnTo>
                  <a:pt x="1042595" y="527227"/>
                </a:lnTo>
                <a:lnTo>
                  <a:pt x="1043421" y="528674"/>
                </a:lnTo>
                <a:lnTo>
                  <a:pt x="1043572" y="528448"/>
                </a:lnTo>
                <a:cubicBezTo>
                  <a:pt x="1044548" y="528692"/>
                  <a:pt x="1044548" y="529912"/>
                  <a:pt x="1045280" y="530645"/>
                </a:cubicBezTo>
                <a:cubicBezTo>
                  <a:pt x="1046012" y="530889"/>
                  <a:pt x="1046012" y="530157"/>
                  <a:pt x="1046500" y="530157"/>
                </a:cubicBezTo>
                <a:lnTo>
                  <a:pt x="1046663" y="530646"/>
                </a:lnTo>
                <a:lnTo>
                  <a:pt x="1046745" y="530400"/>
                </a:lnTo>
                <a:cubicBezTo>
                  <a:pt x="1047477" y="530156"/>
                  <a:pt x="1047966" y="529912"/>
                  <a:pt x="1048698" y="529912"/>
                </a:cubicBezTo>
                <a:lnTo>
                  <a:pt x="1050800" y="528765"/>
                </a:lnTo>
                <a:lnTo>
                  <a:pt x="1049674" y="526739"/>
                </a:lnTo>
                <a:lnTo>
                  <a:pt x="1047899" y="524298"/>
                </a:lnTo>
                <a:lnTo>
                  <a:pt x="1045280" y="524298"/>
                </a:lnTo>
                <a:close/>
                <a:moveTo>
                  <a:pt x="760583" y="523810"/>
                </a:moveTo>
                <a:cubicBezTo>
                  <a:pt x="758234" y="523322"/>
                  <a:pt x="756403" y="524054"/>
                  <a:pt x="756769" y="527716"/>
                </a:cubicBezTo>
                <a:lnTo>
                  <a:pt x="756392" y="528093"/>
                </a:lnTo>
                <a:lnTo>
                  <a:pt x="776296" y="535527"/>
                </a:lnTo>
                <a:lnTo>
                  <a:pt x="777063" y="535910"/>
                </a:lnTo>
                <a:lnTo>
                  <a:pt x="777028" y="535770"/>
                </a:lnTo>
                <a:cubicBezTo>
                  <a:pt x="777517" y="535770"/>
                  <a:pt x="777517" y="535282"/>
                  <a:pt x="777517" y="534793"/>
                </a:cubicBezTo>
                <a:lnTo>
                  <a:pt x="777638" y="534550"/>
                </a:lnTo>
                <a:lnTo>
                  <a:pt x="777517" y="534550"/>
                </a:lnTo>
                <a:cubicBezTo>
                  <a:pt x="777028" y="534062"/>
                  <a:pt x="776296" y="533574"/>
                  <a:pt x="775320" y="533086"/>
                </a:cubicBezTo>
                <a:lnTo>
                  <a:pt x="767753" y="526983"/>
                </a:lnTo>
                <a:lnTo>
                  <a:pt x="767509" y="527227"/>
                </a:lnTo>
                <a:cubicBezTo>
                  <a:pt x="765800" y="526007"/>
                  <a:pt x="762932" y="524298"/>
                  <a:pt x="760583" y="523810"/>
                </a:cubicBezTo>
                <a:close/>
                <a:moveTo>
                  <a:pt x="896387" y="523810"/>
                </a:moveTo>
                <a:cubicBezTo>
                  <a:pt x="896387" y="524054"/>
                  <a:pt x="896387" y="524787"/>
                  <a:pt x="896387" y="525275"/>
                </a:cubicBezTo>
                <a:cubicBezTo>
                  <a:pt x="896631" y="525275"/>
                  <a:pt x="896875" y="525275"/>
                  <a:pt x="897363" y="525275"/>
                </a:cubicBezTo>
                <a:cubicBezTo>
                  <a:pt x="897363" y="524787"/>
                  <a:pt x="897607" y="524543"/>
                  <a:pt x="897852" y="524298"/>
                </a:cubicBezTo>
                <a:cubicBezTo>
                  <a:pt x="897119" y="524298"/>
                  <a:pt x="897119" y="523566"/>
                  <a:pt x="896387" y="523810"/>
                </a:cubicBezTo>
                <a:close/>
                <a:moveTo>
                  <a:pt x="1160733" y="523566"/>
                </a:moveTo>
                <a:cubicBezTo>
                  <a:pt x="1160977" y="525519"/>
                  <a:pt x="1161465" y="527472"/>
                  <a:pt x="1162930" y="528204"/>
                </a:cubicBezTo>
                <a:cubicBezTo>
                  <a:pt x="1163418" y="526983"/>
                  <a:pt x="1166103" y="527227"/>
                  <a:pt x="1166591" y="525275"/>
                </a:cubicBezTo>
                <a:cubicBezTo>
                  <a:pt x="1164883" y="524298"/>
                  <a:pt x="1162442" y="522834"/>
                  <a:pt x="1160733" y="523566"/>
                </a:cubicBezTo>
                <a:close/>
                <a:moveTo>
                  <a:pt x="876372" y="523566"/>
                </a:moveTo>
                <a:cubicBezTo>
                  <a:pt x="878325" y="527716"/>
                  <a:pt x="882474" y="529912"/>
                  <a:pt x="885647" y="532597"/>
                </a:cubicBezTo>
                <a:cubicBezTo>
                  <a:pt x="886379" y="531133"/>
                  <a:pt x="888820" y="531621"/>
                  <a:pt x="888820" y="529180"/>
                </a:cubicBezTo>
                <a:cubicBezTo>
                  <a:pt x="884427" y="527716"/>
                  <a:pt x="880277" y="525275"/>
                  <a:pt x="876372" y="523566"/>
                </a:cubicBezTo>
                <a:close/>
                <a:moveTo>
                  <a:pt x="1200275" y="523322"/>
                </a:moveTo>
                <a:lnTo>
                  <a:pt x="1200275" y="524054"/>
                </a:lnTo>
                <a:cubicBezTo>
                  <a:pt x="1199787" y="523810"/>
                  <a:pt x="1199055" y="523566"/>
                  <a:pt x="1198567" y="523566"/>
                </a:cubicBezTo>
                <a:cubicBezTo>
                  <a:pt x="1197346" y="527227"/>
                  <a:pt x="1201984" y="529668"/>
                  <a:pt x="1204913" y="530401"/>
                </a:cubicBezTo>
                <a:lnTo>
                  <a:pt x="1205133" y="530474"/>
                </a:lnTo>
                <a:lnTo>
                  <a:pt x="1202716" y="526740"/>
                </a:lnTo>
                <a:lnTo>
                  <a:pt x="1200566" y="523394"/>
                </a:lnTo>
                <a:close/>
                <a:moveTo>
                  <a:pt x="1148773" y="523240"/>
                </a:moveTo>
                <a:lnTo>
                  <a:pt x="1148529" y="523321"/>
                </a:lnTo>
                <a:lnTo>
                  <a:pt x="1146849" y="524068"/>
                </a:lnTo>
                <a:lnTo>
                  <a:pt x="1147308" y="524298"/>
                </a:lnTo>
                <a:lnTo>
                  <a:pt x="1147308" y="525273"/>
                </a:lnTo>
                <a:lnTo>
                  <a:pt x="1147309" y="525274"/>
                </a:lnTo>
                <a:lnTo>
                  <a:pt x="1148285" y="525762"/>
                </a:lnTo>
                <a:lnTo>
                  <a:pt x="1148344" y="526054"/>
                </a:lnTo>
                <a:lnTo>
                  <a:pt x="1151458" y="527716"/>
                </a:lnTo>
                <a:cubicBezTo>
                  <a:pt x="1151458" y="525519"/>
                  <a:pt x="1150482" y="524054"/>
                  <a:pt x="1148773" y="523566"/>
                </a:cubicBezTo>
                <a:close/>
                <a:moveTo>
                  <a:pt x="926837" y="523230"/>
                </a:moveTo>
                <a:cubicBezTo>
                  <a:pt x="925739" y="523810"/>
                  <a:pt x="924701" y="525030"/>
                  <a:pt x="923969" y="526251"/>
                </a:cubicBezTo>
                <a:cubicBezTo>
                  <a:pt x="924213" y="526983"/>
                  <a:pt x="924701" y="526983"/>
                  <a:pt x="924945" y="527716"/>
                </a:cubicBezTo>
                <a:cubicBezTo>
                  <a:pt x="927386" y="527227"/>
                  <a:pt x="929583" y="526739"/>
                  <a:pt x="930071" y="524054"/>
                </a:cubicBezTo>
                <a:cubicBezTo>
                  <a:pt x="929095" y="522711"/>
                  <a:pt x="927935" y="522650"/>
                  <a:pt x="926837" y="523230"/>
                </a:cubicBezTo>
                <a:close/>
                <a:moveTo>
                  <a:pt x="656450" y="523078"/>
                </a:moveTo>
                <a:cubicBezTo>
                  <a:pt x="656816" y="525275"/>
                  <a:pt x="659074" y="526678"/>
                  <a:pt x="661636" y="527960"/>
                </a:cubicBezTo>
                <a:lnTo>
                  <a:pt x="668302" y="531901"/>
                </a:lnTo>
                <a:lnTo>
                  <a:pt x="668410" y="531865"/>
                </a:lnTo>
                <a:lnTo>
                  <a:pt x="669875" y="532353"/>
                </a:lnTo>
                <a:lnTo>
                  <a:pt x="670607" y="532597"/>
                </a:lnTo>
                <a:lnTo>
                  <a:pt x="670607" y="533085"/>
                </a:lnTo>
                <a:lnTo>
                  <a:pt x="670607" y="533574"/>
                </a:lnTo>
                <a:lnTo>
                  <a:pt x="670363" y="533330"/>
                </a:lnTo>
                <a:lnTo>
                  <a:pt x="669631" y="533330"/>
                </a:lnTo>
                <a:lnTo>
                  <a:pt x="668101" y="532892"/>
                </a:lnTo>
                <a:lnTo>
                  <a:pt x="668166" y="533086"/>
                </a:lnTo>
                <a:lnTo>
                  <a:pt x="667789" y="534027"/>
                </a:lnTo>
                <a:lnTo>
                  <a:pt x="672559" y="536014"/>
                </a:lnTo>
                <a:cubicBezTo>
                  <a:pt x="674756" y="536502"/>
                  <a:pt x="676953" y="536991"/>
                  <a:pt x="679150" y="538211"/>
                </a:cubicBezTo>
                <a:lnTo>
                  <a:pt x="679161" y="538281"/>
                </a:lnTo>
                <a:lnTo>
                  <a:pt x="681592" y="538943"/>
                </a:lnTo>
                <a:lnTo>
                  <a:pt x="683365" y="539386"/>
                </a:lnTo>
                <a:lnTo>
                  <a:pt x="683299" y="539188"/>
                </a:lnTo>
                <a:cubicBezTo>
                  <a:pt x="684031" y="539188"/>
                  <a:pt x="684764" y="539188"/>
                  <a:pt x="685008" y="538700"/>
                </a:cubicBezTo>
                <a:lnTo>
                  <a:pt x="685049" y="538576"/>
                </a:lnTo>
                <a:lnTo>
                  <a:pt x="678418" y="534550"/>
                </a:lnTo>
                <a:cubicBezTo>
                  <a:pt x="677197" y="533817"/>
                  <a:pt x="675977" y="532841"/>
                  <a:pt x="674512" y="532109"/>
                </a:cubicBezTo>
                <a:lnTo>
                  <a:pt x="674466" y="531880"/>
                </a:lnTo>
                <a:lnTo>
                  <a:pt x="673780" y="532109"/>
                </a:lnTo>
                <a:cubicBezTo>
                  <a:pt x="667922" y="529180"/>
                  <a:pt x="662308" y="526007"/>
                  <a:pt x="656450" y="523078"/>
                </a:cubicBezTo>
                <a:close/>
                <a:moveTo>
                  <a:pt x="1049105" y="522915"/>
                </a:moveTo>
                <a:lnTo>
                  <a:pt x="1049430" y="523078"/>
                </a:lnTo>
                <a:cubicBezTo>
                  <a:pt x="1049674" y="523810"/>
                  <a:pt x="1050161" y="524298"/>
                  <a:pt x="1050650" y="525275"/>
                </a:cubicBezTo>
                <a:lnTo>
                  <a:pt x="1052286" y="527730"/>
                </a:lnTo>
                <a:lnTo>
                  <a:pt x="1052359" y="527715"/>
                </a:lnTo>
                <a:lnTo>
                  <a:pt x="1053726" y="528398"/>
                </a:lnTo>
                <a:lnTo>
                  <a:pt x="1054312" y="528203"/>
                </a:lnTo>
                <a:lnTo>
                  <a:pt x="1055135" y="527874"/>
                </a:lnTo>
                <a:lnTo>
                  <a:pt x="1053335" y="525274"/>
                </a:lnTo>
                <a:lnTo>
                  <a:pt x="1051505" y="523078"/>
                </a:lnTo>
                <a:lnTo>
                  <a:pt x="1049918" y="523078"/>
                </a:lnTo>
                <a:close/>
                <a:moveTo>
                  <a:pt x="856358" y="522833"/>
                </a:moveTo>
                <a:lnTo>
                  <a:pt x="856357" y="522834"/>
                </a:lnTo>
                <a:cubicBezTo>
                  <a:pt x="855381" y="522590"/>
                  <a:pt x="855136" y="523078"/>
                  <a:pt x="854404" y="523322"/>
                </a:cubicBezTo>
                <a:cubicBezTo>
                  <a:pt x="853672" y="525519"/>
                  <a:pt x="855625" y="525275"/>
                  <a:pt x="857333" y="525275"/>
                </a:cubicBezTo>
                <a:cubicBezTo>
                  <a:pt x="857333" y="524787"/>
                  <a:pt x="857333" y="524543"/>
                  <a:pt x="857333" y="524298"/>
                </a:cubicBezTo>
                <a:lnTo>
                  <a:pt x="857659" y="524081"/>
                </a:lnTo>
                <a:lnTo>
                  <a:pt x="857577" y="524054"/>
                </a:lnTo>
                <a:close/>
                <a:moveTo>
                  <a:pt x="1201829" y="522797"/>
                </a:moveTo>
                <a:lnTo>
                  <a:pt x="1201461" y="523288"/>
                </a:lnTo>
                <a:lnTo>
                  <a:pt x="1203936" y="525763"/>
                </a:lnTo>
                <a:cubicBezTo>
                  <a:pt x="1204913" y="526984"/>
                  <a:pt x="1206133" y="528448"/>
                  <a:pt x="1206621" y="530157"/>
                </a:cubicBezTo>
                <a:lnTo>
                  <a:pt x="1206596" y="530207"/>
                </a:lnTo>
                <a:lnTo>
                  <a:pt x="1208818" y="531621"/>
                </a:lnTo>
                <a:cubicBezTo>
                  <a:pt x="1210039" y="529912"/>
                  <a:pt x="1210527" y="528936"/>
                  <a:pt x="1208818" y="527716"/>
                </a:cubicBezTo>
                <a:lnTo>
                  <a:pt x="1209409" y="527479"/>
                </a:lnTo>
                <a:lnTo>
                  <a:pt x="1205401" y="525030"/>
                </a:lnTo>
                <a:close/>
                <a:moveTo>
                  <a:pt x="1022977" y="522498"/>
                </a:moveTo>
                <a:cubicBezTo>
                  <a:pt x="1021116" y="521186"/>
                  <a:pt x="1018675" y="520637"/>
                  <a:pt x="1016722" y="522590"/>
                </a:cubicBezTo>
                <a:cubicBezTo>
                  <a:pt x="1017698" y="524787"/>
                  <a:pt x="1019163" y="526495"/>
                  <a:pt x="1021115" y="527960"/>
                </a:cubicBezTo>
                <a:lnTo>
                  <a:pt x="1022684" y="527611"/>
                </a:lnTo>
                <a:lnTo>
                  <a:pt x="1022824" y="527471"/>
                </a:lnTo>
                <a:lnTo>
                  <a:pt x="1024533" y="526983"/>
                </a:lnTo>
                <a:lnTo>
                  <a:pt x="1025666" y="526841"/>
                </a:lnTo>
                <a:close/>
                <a:moveTo>
                  <a:pt x="1098787" y="522268"/>
                </a:moveTo>
                <a:lnTo>
                  <a:pt x="1098736" y="522345"/>
                </a:lnTo>
                <a:lnTo>
                  <a:pt x="1096224" y="523031"/>
                </a:lnTo>
                <a:lnTo>
                  <a:pt x="1096294" y="523078"/>
                </a:lnTo>
                <a:cubicBezTo>
                  <a:pt x="1095562" y="525763"/>
                  <a:pt x="1098979" y="528204"/>
                  <a:pt x="1100932" y="529912"/>
                </a:cubicBezTo>
                <a:lnTo>
                  <a:pt x="1100896" y="530021"/>
                </a:lnTo>
                <a:lnTo>
                  <a:pt x="1102885" y="529424"/>
                </a:lnTo>
                <a:lnTo>
                  <a:pt x="1104528" y="528767"/>
                </a:lnTo>
                <a:lnTo>
                  <a:pt x="1101176" y="524298"/>
                </a:lnTo>
                <a:lnTo>
                  <a:pt x="1100688" y="523810"/>
                </a:lnTo>
                <a:lnTo>
                  <a:pt x="1100688" y="522590"/>
                </a:lnTo>
                <a:lnTo>
                  <a:pt x="1100444" y="523322"/>
                </a:lnTo>
                <a:close/>
                <a:moveTo>
                  <a:pt x="956432" y="522102"/>
                </a:moveTo>
                <a:cubicBezTo>
                  <a:pt x="956676" y="524787"/>
                  <a:pt x="958873" y="526251"/>
                  <a:pt x="961070" y="528204"/>
                </a:cubicBezTo>
                <a:cubicBezTo>
                  <a:pt x="963755" y="531133"/>
                  <a:pt x="967416" y="537235"/>
                  <a:pt x="969369" y="533086"/>
                </a:cubicBezTo>
                <a:lnTo>
                  <a:pt x="964244" y="527960"/>
                </a:lnTo>
                <a:lnTo>
                  <a:pt x="964243" y="527960"/>
                </a:lnTo>
                <a:cubicBezTo>
                  <a:pt x="963999" y="527960"/>
                  <a:pt x="963755" y="527716"/>
                  <a:pt x="963511" y="527227"/>
                </a:cubicBezTo>
                <a:cubicBezTo>
                  <a:pt x="962778" y="526495"/>
                  <a:pt x="962046" y="525763"/>
                  <a:pt x="961070" y="524786"/>
                </a:cubicBezTo>
                <a:lnTo>
                  <a:pt x="958873" y="522590"/>
                </a:lnTo>
                <a:cubicBezTo>
                  <a:pt x="957653" y="523078"/>
                  <a:pt x="957409" y="520393"/>
                  <a:pt x="956432" y="522102"/>
                </a:cubicBezTo>
                <a:close/>
                <a:moveTo>
                  <a:pt x="1129734" y="521369"/>
                </a:moveTo>
                <a:lnTo>
                  <a:pt x="1129734" y="522590"/>
                </a:lnTo>
                <a:cubicBezTo>
                  <a:pt x="1129734" y="523322"/>
                  <a:pt x="1129978" y="523322"/>
                  <a:pt x="1130222" y="523566"/>
                </a:cubicBezTo>
                <a:lnTo>
                  <a:pt x="1130979" y="525080"/>
                </a:lnTo>
                <a:lnTo>
                  <a:pt x="1131199" y="524786"/>
                </a:lnTo>
                <a:cubicBezTo>
                  <a:pt x="1131687" y="524298"/>
                  <a:pt x="1131687" y="525030"/>
                  <a:pt x="1131687" y="525274"/>
                </a:cubicBezTo>
                <a:lnTo>
                  <a:pt x="1131687" y="525899"/>
                </a:lnTo>
                <a:lnTo>
                  <a:pt x="1132941" y="525342"/>
                </a:lnTo>
                <a:lnTo>
                  <a:pt x="1132907" y="525275"/>
                </a:lnTo>
                <a:cubicBezTo>
                  <a:pt x="1132907" y="522834"/>
                  <a:pt x="1130955" y="522346"/>
                  <a:pt x="1129734" y="521369"/>
                </a:cubicBezTo>
                <a:close/>
                <a:moveTo>
                  <a:pt x="851719" y="521125"/>
                </a:moveTo>
                <a:cubicBezTo>
                  <a:pt x="851719" y="521369"/>
                  <a:pt x="851719" y="522102"/>
                  <a:pt x="851719" y="522590"/>
                </a:cubicBezTo>
                <a:cubicBezTo>
                  <a:pt x="852451" y="522590"/>
                  <a:pt x="852695" y="522590"/>
                  <a:pt x="853428" y="522590"/>
                </a:cubicBezTo>
                <a:cubicBezTo>
                  <a:pt x="853428" y="522102"/>
                  <a:pt x="853428" y="521614"/>
                  <a:pt x="853428" y="521125"/>
                </a:cubicBezTo>
                <a:cubicBezTo>
                  <a:pt x="852695" y="521125"/>
                  <a:pt x="852451" y="521125"/>
                  <a:pt x="851719" y="521125"/>
                </a:cubicBezTo>
                <a:close/>
                <a:moveTo>
                  <a:pt x="1102152" y="520881"/>
                </a:moveTo>
                <a:cubicBezTo>
                  <a:pt x="1101908" y="521614"/>
                  <a:pt x="1101420" y="521614"/>
                  <a:pt x="1101420" y="521858"/>
                </a:cubicBezTo>
                <a:lnTo>
                  <a:pt x="1100933" y="522345"/>
                </a:lnTo>
                <a:lnTo>
                  <a:pt x="1101908" y="522345"/>
                </a:lnTo>
                <a:lnTo>
                  <a:pt x="1102641" y="522833"/>
                </a:lnTo>
                <a:cubicBezTo>
                  <a:pt x="1103861" y="524542"/>
                  <a:pt x="1105326" y="526006"/>
                  <a:pt x="1106546" y="527959"/>
                </a:cubicBezTo>
                <a:lnTo>
                  <a:pt x="1106516" y="528142"/>
                </a:lnTo>
                <a:lnTo>
                  <a:pt x="1107279" y="528447"/>
                </a:lnTo>
                <a:lnTo>
                  <a:pt x="1107329" y="528595"/>
                </a:lnTo>
                <a:lnTo>
                  <a:pt x="1107522" y="528692"/>
                </a:lnTo>
                <a:lnTo>
                  <a:pt x="1107462" y="528995"/>
                </a:lnTo>
                <a:lnTo>
                  <a:pt x="1107550" y="529260"/>
                </a:lnTo>
                <a:lnTo>
                  <a:pt x="1108499" y="528447"/>
                </a:lnTo>
                <a:lnTo>
                  <a:pt x="1109475" y="527715"/>
                </a:lnTo>
                <a:lnTo>
                  <a:pt x="1109638" y="527715"/>
                </a:lnTo>
                <a:lnTo>
                  <a:pt x="1109719" y="527472"/>
                </a:lnTo>
                <a:lnTo>
                  <a:pt x="1108987" y="527227"/>
                </a:lnTo>
                <a:cubicBezTo>
                  <a:pt x="1107034" y="524787"/>
                  <a:pt x="1105326" y="521858"/>
                  <a:pt x="1102152" y="520881"/>
                </a:cubicBezTo>
                <a:close/>
                <a:moveTo>
                  <a:pt x="727334" y="520371"/>
                </a:moveTo>
                <a:lnTo>
                  <a:pt x="744809" y="530157"/>
                </a:lnTo>
                <a:cubicBezTo>
                  <a:pt x="746030" y="529424"/>
                  <a:pt x="747250" y="528204"/>
                  <a:pt x="747982" y="527227"/>
                </a:cubicBezTo>
                <a:lnTo>
                  <a:pt x="748191" y="526600"/>
                </a:lnTo>
                <a:lnTo>
                  <a:pt x="747982" y="526739"/>
                </a:lnTo>
                <a:cubicBezTo>
                  <a:pt x="745053" y="526007"/>
                  <a:pt x="742368" y="525030"/>
                  <a:pt x="739683" y="524054"/>
                </a:cubicBezTo>
                <a:close/>
                <a:moveTo>
                  <a:pt x="861422" y="520057"/>
                </a:moveTo>
                <a:cubicBezTo>
                  <a:pt x="859897" y="519722"/>
                  <a:pt x="858310" y="520149"/>
                  <a:pt x="857821" y="521858"/>
                </a:cubicBezTo>
                <a:lnTo>
                  <a:pt x="857577" y="521939"/>
                </a:lnTo>
                <a:lnTo>
                  <a:pt x="857577" y="522101"/>
                </a:lnTo>
                <a:lnTo>
                  <a:pt x="858554" y="522833"/>
                </a:lnTo>
                <a:lnTo>
                  <a:pt x="858798" y="523810"/>
                </a:lnTo>
                <a:lnTo>
                  <a:pt x="858689" y="523919"/>
                </a:lnTo>
                <a:lnTo>
                  <a:pt x="861727" y="527716"/>
                </a:lnTo>
                <a:cubicBezTo>
                  <a:pt x="860750" y="528936"/>
                  <a:pt x="859042" y="526739"/>
                  <a:pt x="858309" y="528692"/>
                </a:cubicBezTo>
                <a:cubicBezTo>
                  <a:pt x="860506" y="529912"/>
                  <a:pt x="862703" y="532597"/>
                  <a:pt x="865144" y="534794"/>
                </a:cubicBezTo>
                <a:cubicBezTo>
                  <a:pt x="867096" y="536747"/>
                  <a:pt x="870026" y="540408"/>
                  <a:pt x="871978" y="540896"/>
                </a:cubicBezTo>
                <a:cubicBezTo>
                  <a:pt x="874419" y="541140"/>
                  <a:pt x="876860" y="538211"/>
                  <a:pt x="879301" y="536503"/>
                </a:cubicBezTo>
                <a:cubicBezTo>
                  <a:pt x="880521" y="535771"/>
                  <a:pt x="882474" y="536015"/>
                  <a:pt x="882474" y="534062"/>
                </a:cubicBezTo>
                <a:cubicBezTo>
                  <a:pt x="877104" y="529668"/>
                  <a:pt x="872711" y="524543"/>
                  <a:pt x="864656" y="522834"/>
                </a:cubicBezTo>
                <a:cubicBezTo>
                  <a:pt x="864412" y="521491"/>
                  <a:pt x="862948" y="520393"/>
                  <a:pt x="861422" y="520057"/>
                </a:cubicBezTo>
                <a:close/>
                <a:moveTo>
                  <a:pt x="909507" y="520027"/>
                </a:moveTo>
                <a:cubicBezTo>
                  <a:pt x="907737" y="520637"/>
                  <a:pt x="905907" y="522101"/>
                  <a:pt x="904686" y="523078"/>
                </a:cubicBezTo>
                <a:cubicBezTo>
                  <a:pt x="907371" y="525275"/>
                  <a:pt x="912985" y="526251"/>
                  <a:pt x="913961" y="522102"/>
                </a:cubicBezTo>
                <a:cubicBezTo>
                  <a:pt x="912985" y="519661"/>
                  <a:pt x="911276" y="519417"/>
                  <a:pt x="909507" y="520027"/>
                </a:cubicBezTo>
                <a:close/>
                <a:moveTo>
                  <a:pt x="959606" y="519661"/>
                </a:moveTo>
                <a:lnTo>
                  <a:pt x="960234" y="521125"/>
                </a:lnTo>
                <a:lnTo>
                  <a:pt x="960337" y="521125"/>
                </a:lnTo>
                <a:cubicBezTo>
                  <a:pt x="960826" y="521857"/>
                  <a:pt x="961558" y="522346"/>
                  <a:pt x="962534" y="523322"/>
                </a:cubicBezTo>
                <a:cubicBezTo>
                  <a:pt x="963267" y="524054"/>
                  <a:pt x="964487" y="525275"/>
                  <a:pt x="965219" y="526251"/>
                </a:cubicBezTo>
                <a:lnTo>
                  <a:pt x="965190" y="526426"/>
                </a:lnTo>
                <a:lnTo>
                  <a:pt x="969644" y="530065"/>
                </a:lnTo>
                <a:cubicBezTo>
                  <a:pt x="970956" y="531682"/>
                  <a:pt x="972298" y="533085"/>
                  <a:pt x="974495" y="532597"/>
                </a:cubicBezTo>
                <a:cubicBezTo>
                  <a:pt x="972542" y="528448"/>
                  <a:pt x="967172" y="527716"/>
                  <a:pt x="967660" y="520881"/>
                </a:cubicBezTo>
                <a:cubicBezTo>
                  <a:pt x="965463" y="517708"/>
                  <a:pt x="963023" y="517464"/>
                  <a:pt x="959606" y="519661"/>
                </a:cubicBezTo>
                <a:close/>
                <a:moveTo>
                  <a:pt x="945540" y="519661"/>
                </a:moveTo>
                <a:cubicBezTo>
                  <a:pt x="943984" y="520149"/>
                  <a:pt x="942398" y="521247"/>
                  <a:pt x="940323" y="522102"/>
                </a:cubicBezTo>
                <a:cubicBezTo>
                  <a:pt x="941055" y="524298"/>
                  <a:pt x="942519" y="525519"/>
                  <a:pt x="944472" y="526251"/>
                </a:cubicBezTo>
                <a:cubicBezTo>
                  <a:pt x="945692" y="523566"/>
                  <a:pt x="950086" y="524054"/>
                  <a:pt x="950574" y="520881"/>
                </a:cubicBezTo>
                <a:cubicBezTo>
                  <a:pt x="948622" y="519294"/>
                  <a:pt x="947096" y="519172"/>
                  <a:pt x="945540" y="519661"/>
                </a:cubicBezTo>
                <a:close/>
                <a:moveTo>
                  <a:pt x="925922" y="519417"/>
                </a:moveTo>
                <a:lnTo>
                  <a:pt x="921728" y="519638"/>
                </a:lnTo>
                <a:lnTo>
                  <a:pt x="921772" y="519660"/>
                </a:lnTo>
                <a:lnTo>
                  <a:pt x="921284" y="520881"/>
                </a:lnTo>
                <a:lnTo>
                  <a:pt x="920918" y="521003"/>
                </a:lnTo>
                <a:lnTo>
                  <a:pt x="921528" y="522834"/>
                </a:lnTo>
                <a:cubicBezTo>
                  <a:pt x="923481" y="522346"/>
                  <a:pt x="924701" y="521125"/>
                  <a:pt x="925922" y="519417"/>
                </a:cubicBezTo>
                <a:close/>
                <a:moveTo>
                  <a:pt x="1110682" y="519156"/>
                </a:moveTo>
                <a:lnTo>
                  <a:pt x="1109556" y="519668"/>
                </a:lnTo>
                <a:lnTo>
                  <a:pt x="1116309" y="528448"/>
                </a:lnTo>
                <a:lnTo>
                  <a:pt x="1116100" y="529494"/>
                </a:lnTo>
                <a:lnTo>
                  <a:pt x="1117042" y="529180"/>
                </a:lnTo>
                <a:lnTo>
                  <a:pt x="1118262" y="528692"/>
                </a:lnTo>
                <a:lnTo>
                  <a:pt x="1118728" y="529002"/>
                </a:lnTo>
                <a:lnTo>
                  <a:pt x="1118750" y="528936"/>
                </a:lnTo>
                <a:lnTo>
                  <a:pt x="1118018" y="528204"/>
                </a:lnTo>
                <a:lnTo>
                  <a:pt x="1116387" y="524761"/>
                </a:lnTo>
                <a:lnTo>
                  <a:pt x="1116309" y="524787"/>
                </a:lnTo>
                <a:cubicBezTo>
                  <a:pt x="1116065" y="524787"/>
                  <a:pt x="1115821" y="524787"/>
                  <a:pt x="1115577" y="524298"/>
                </a:cubicBezTo>
                <a:cubicBezTo>
                  <a:pt x="1115333" y="524054"/>
                  <a:pt x="1115333" y="523810"/>
                  <a:pt x="1115089" y="523566"/>
                </a:cubicBezTo>
                <a:lnTo>
                  <a:pt x="1112616" y="519650"/>
                </a:lnTo>
                <a:lnTo>
                  <a:pt x="1111183" y="519173"/>
                </a:lnTo>
                <a:lnTo>
                  <a:pt x="1110940" y="519173"/>
                </a:lnTo>
                <a:lnTo>
                  <a:pt x="1110695" y="519173"/>
                </a:lnTo>
                <a:close/>
                <a:moveTo>
                  <a:pt x="1066630" y="518832"/>
                </a:moveTo>
                <a:lnTo>
                  <a:pt x="1061146" y="520149"/>
                </a:lnTo>
                <a:lnTo>
                  <a:pt x="1053985" y="521582"/>
                </a:lnTo>
                <a:lnTo>
                  <a:pt x="1053335" y="522102"/>
                </a:lnTo>
                <a:lnTo>
                  <a:pt x="1052613" y="521896"/>
                </a:lnTo>
                <a:lnTo>
                  <a:pt x="1054555" y="524054"/>
                </a:lnTo>
                <a:lnTo>
                  <a:pt x="1056577" y="527289"/>
                </a:lnTo>
                <a:lnTo>
                  <a:pt x="1058915" y="529415"/>
                </a:lnTo>
                <a:lnTo>
                  <a:pt x="1066302" y="529272"/>
                </a:lnTo>
                <a:cubicBezTo>
                  <a:pt x="1069567" y="528509"/>
                  <a:pt x="1072862" y="527227"/>
                  <a:pt x="1074326" y="526007"/>
                </a:cubicBezTo>
                <a:cubicBezTo>
                  <a:pt x="1071153" y="524054"/>
                  <a:pt x="1069688" y="520637"/>
                  <a:pt x="1066516" y="519173"/>
                </a:cubicBezTo>
                <a:close/>
                <a:moveTo>
                  <a:pt x="1144867" y="518684"/>
                </a:moveTo>
                <a:lnTo>
                  <a:pt x="1146511" y="522675"/>
                </a:lnTo>
                <a:lnTo>
                  <a:pt x="1148041" y="522101"/>
                </a:lnTo>
                <a:lnTo>
                  <a:pt x="1148335" y="522003"/>
                </a:lnTo>
                <a:lnTo>
                  <a:pt x="1148773" y="521125"/>
                </a:lnTo>
                <a:cubicBezTo>
                  <a:pt x="1146576" y="521125"/>
                  <a:pt x="1147308" y="518684"/>
                  <a:pt x="1144867" y="518684"/>
                </a:cubicBezTo>
                <a:close/>
                <a:moveTo>
                  <a:pt x="1115323" y="518445"/>
                </a:moveTo>
                <a:lnTo>
                  <a:pt x="1114520" y="518847"/>
                </a:lnTo>
                <a:lnTo>
                  <a:pt x="1116553" y="522102"/>
                </a:lnTo>
                <a:cubicBezTo>
                  <a:pt x="1116797" y="522346"/>
                  <a:pt x="1116797" y="522834"/>
                  <a:pt x="1117041" y="522834"/>
                </a:cubicBezTo>
                <a:lnTo>
                  <a:pt x="1117041" y="522835"/>
                </a:lnTo>
                <a:lnTo>
                  <a:pt x="1117286" y="522590"/>
                </a:lnTo>
                <a:close/>
                <a:moveTo>
                  <a:pt x="632202" y="518388"/>
                </a:moveTo>
                <a:lnTo>
                  <a:pt x="636191" y="520881"/>
                </a:lnTo>
                <a:lnTo>
                  <a:pt x="641736" y="524015"/>
                </a:lnTo>
                <a:lnTo>
                  <a:pt x="641805" y="523810"/>
                </a:lnTo>
                <a:cubicBezTo>
                  <a:pt x="646930" y="526983"/>
                  <a:pt x="651812" y="530401"/>
                  <a:pt x="658646" y="531621"/>
                </a:cubicBezTo>
                <a:lnTo>
                  <a:pt x="658402" y="532353"/>
                </a:lnTo>
                <a:lnTo>
                  <a:pt x="658416" y="532396"/>
                </a:lnTo>
                <a:lnTo>
                  <a:pt x="661087" y="532841"/>
                </a:lnTo>
                <a:lnTo>
                  <a:pt x="664146" y="533278"/>
                </a:lnTo>
                <a:lnTo>
                  <a:pt x="665237" y="532842"/>
                </a:lnTo>
                <a:cubicBezTo>
                  <a:pt x="659256" y="530645"/>
                  <a:pt x="654008" y="526861"/>
                  <a:pt x="648486" y="523627"/>
                </a:cubicBezTo>
                <a:close/>
                <a:moveTo>
                  <a:pt x="601482" y="518120"/>
                </a:moveTo>
                <a:lnTo>
                  <a:pt x="603422" y="524238"/>
                </a:lnTo>
                <a:cubicBezTo>
                  <a:pt x="605314" y="526312"/>
                  <a:pt x="607998" y="527471"/>
                  <a:pt x="610561" y="526251"/>
                </a:cubicBezTo>
                <a:cubicBezTo>
                  <a:pt x="610561" y="527472"/>
                  <a:pt x="611782" y="528204"/>
                  <a:pt x="612270" y="529180"/>
                </a:cubicBezTo>
                <a:cubicBezTo>
                  <a:pt x="624474" y="535038"/>
                  <a:pt x="633506" y="544070"/>
                  <a:pt x="647418" y="548463"/>
                </a:cubicBezTo>
                <a:lnTo>
                  <a:pt x="647418" y="547363"/>
                </a:lnTo>
                <a:lnTo>
                  <a:pt x="647175" y="547242"/>
                </a:lnTo>
                <a:lnTo>
                  <a:pt x="643025" y="544557"/>
                </a:lnTo>
                <a:close/>
                <a:moveTo>
                  <a:pt x="1187094" y="517708"/>
                </a:moveTo>
                <a:cubicBezTo>
                  <a:pt x="1187094" y="518196"/>
                  <a:pt x="1187094" y="518440"/>
                  <a:pt x="1187094" y="518929"/>
                </a:cubicBezTo>
                <a:cubicBezTo>
                  <a:pt x="1187583" y="518929"/>
                  <a:pt x="1187583" y="518929"/>
                  <a:pt x="1188071" y="518929"/>
                </a:cubicBezTo>
                <a:cubicBezTo>
                  <a:pt x="1188071" y="518440"/>
                  <a:pt x="1188071" y="518196"/>
                  <a:pt x="1188071" y="517708"/>
                </a:cubicBezTo>
                <a:cubicBezTo>
                  <a:pt x="1187583" y="517708"/>
                  <a:pt x="1187583" y="517708"/>
                  <a:pt x="1187094" y="517708"/>
                </a:cubicBezTo>
                <a:close/>
                <a:moveTo>
                  <a:pt x="833615" y="517550"/>
                </a:moveTo>
                <a:lnTo>
                  <a:pt x="833413" y="517952"/>
                </a:lnTo>
                <a:lnTo>
                  <a:pt x="832193" y="517952"/>
                </a:lnTo>
                <a:lnTo>
                  <a:pt x="831216" y="517952"/>
                </a:lnTo>
                <a:lnTo>
                  <a:pt x="831191" y="517921"/>
                </a:lnTo>
                <a:lnTo>
                  <a:pt x="827799" y="521125"/>
                </a:lnTo>
                <a:cubicBezTo>
                  <a:pt x="826822" y="521857"/>
                  <a:pt x="825358" y="523078"/>
                  <a:pt x="824625" y="524054"/>
                </a:cubicBezTo>
                <a:lnTo>
                  <a:pt x="824382" y="524115"/>
                </a:lnTo>
                <a:lnTo>
                  <a:pt x="824382" y="524298"/>
                </a:lnTo>
                <a:cubicBezTo>
                  <a:pt x="825847" y="525030"/>
                  <a:pt x="826823" y="525519"/>
                  <a:pt x="827555" y="526983"/>
                </a:cubicBezTo>
                <a:cubicBezTo>
                  <a:pt x="828287" y="527227"/>
                  <a:pt x="828287" y="527227"/>
                  <a:pt x="828775" y="527471"/>
                </a:cubicBezTo>
                <a:cubicBezTo>
                  <a:pt x="829996" y="527715"/>
                  <a:pt x="831216" y="527959"/>
                  <a:pt x="831949" y="529424"/>
                </a:cubicBezTo>
                <a:cubicBezTo>
                  <a:pt x="832192" y="529180"/>
                  <a:pt x="831949" y="529912"/>
                  <a:pt x="831216" y="530156"/>
                </a:cubicBezTo>
                <a:cubicBezTo>
                  <a:pt x="830972" y="530156"/>
                  <a:pt x="830728" y="529912"/>
                  <a:pt x="830728" y="529668"/>
                </a:cubicBezTo>
                <a:cubicBezTo>
                  <a:pt x="830240" y="528936"/>
                  <a:pt x="829752" y="528936"/>
                  <a:pt x="828531" y="528692"/>
                </a:cubicBezTo>
                <a:cubicBezTo>
                  <a:pt x="828043" y="528448"/>
                  <a:pt x="827555" y="528448"/>
                  <a:pt x="827311" y="528203"/>
                </a:cubicBezTo>
                <a:cubicBezTo>
                  <a:pt x="826823" y="528203"/>
                  <a:pt x="826579" y="527471"/>
                  <a:pt x="826823" y="527471"/>
                </a:cubicBezTo>
                <a:lnTo>
                  <a:pt x="827067" y="528204"/>
                </a:lnTo>
                <a:lnTo>
                  <a:pt x="820162" y="527052"/>
                </a:lnTo>
                <a:lnTo>
                  <a:pt x="819028" y="528187"/>
                </a:lnTo>
                <a:lnTo>
                  <a:pt x="823893" y="529668"/>
                </a:lnTo>
                <a:lnTo>
                  <a:pt x="831276" y="532288"/>
                </a:lnTo>
                <a:lnTo>
                  <a:pt x="831216" y="532108"/>
                </a:lnTo>
                <a:cubicBezTo>
                  <a:pt x="837074" y="531620"/>
                  <a:pt x="839515" y="527715"/>
                  <a:pt x="843176" y="525274"/>
                </a:cubicBezTo>
                <a:lnTo>
                  <a:pt x="843187" y="525306"/>
                </a:lnTo>
                <a:lnTo>
                  <a:pt x="844397" y="524298"/>
                </a:lnTo>
                <a:lnTo>
                  <a:pt x="845373" y="523566"/>
                </a:lnTo>
                <a:lnTo>
                  <a:pt x="845861" y="523566"/>
                </a:lnTo>
                <a:lnTo>
                  <a:pt x="845404" y="523109"/>
                </a:lnTo>
                <a:lnTo>
                  <a:pt x="839027" y="520148"/>
                </a:lnTo>
                <a:close/>
                <a:moveTo>
                  <a:pt x="935441" y="517464"/>
                </a:moveTo>
                <a:cubicBezTo>
                  <a:pt x="935929" y="519173"/>
                  <a:pt x="937149" y="520149"/>
                  <a:pt x="938858" y="520393"/>
                </a:cubicBezTo>
                <a:cubicBezTo>
                  <a:pt x="939834" y="519417"/>
                  <a:pt x="941787" y="518684"/>
                  <a:pt x="943008" y="517464"/>
                </a:cubicBezTo>
                <a:cubicBezTo>
                  <a:pt x="941055" y="514535"/>
                  <a:pt x="937638" y="515267"/>
                  <a:pt x="935441" y="517464"/>
                </a:cubicBezTo>
                <a:close/>
                <a:moveTo>
                  <a:pt x="1029170" y="517220"/>
                </a:moveTo>
                <a:cubicBezTo>
                  <a:pt x="1030391" y="520637"/>
                  <a:pt x="1032588" y="522834"/>
                  <a:pt x="1036493" y="523566"/>
                </a:cubicBezTo>
                <a:lnTo>
                  <a:pt x="1036705" y="523884"/>
                </a:lnTo>
                <a:lnTo>
                  <a:pt x="1037099" y="523570"/>
                </a:lnTo>
                <a:lnTo>
                  <a:pt x="1034296" y="519905"/>
                </a:lnTo>
                <a:lnTo>
                  <a:pt x="1034052" y="519661"/>
                </a:lnTo>
                <a:lnTo>
                  <a:pt x="1034052" y="518995"/>
                </a:lnTo>
                <a:close/>
                <a:moveTo>
                  <a:pt x="530048" y="517045"/>
                </a:moveTo>
                <a:lnTo>
                  <a:pt x="529769" y="517463"/>
                </a:lnTo>
                <a:lnTo>
                  <a:pt x="528838" y="517463"/>
                </a:lnTo>
                <a:lnTo>
                  <a:pt x="535522" y="552314"/>
                </a:lnTo>
                <a:lnTo>
                  <a:pt x="535627" y="552367"/>
                </a:lnTo>
                <a:lnTo>
                  <a:pt x="535871" y="554320"/>
                </a:lnTo>
                <a:lnTo>
                  <a:pt x="535691" y="554454"/>
                </a:lnTo>
                <a:lnTo>
                  <a:pt x="539288" y="575556"/>
                </a:lnTo>
                <a:cubicBezTo>
                  <a:pt x="539654" y="578241"/>
                  <a:pt x="539838" y="581170"/>
                  <a:pt x="540387" y="583519"/>
                </a:cubicBezTo>
                <a:lnTo>
                  <a:pt x="542431" y="586301"/>
                </a:lnTo>
                <a:lnTo>
                  <a:pt x="541729" y="579461"/>
                </a:lnTo>
                <a:lnTo>
                  <a:pt x="541065" y="574374"/>
                </a:lnTo>
                <a:lnTo>
                  <a:pt x="540997" y="574580"/>
                </a:lnTo>
                <a:cubicBezTo>
                  <a:pt x="537824" y="553833"/>
                  <a:pt x="534895" y="537723"/>
                  <a:pt x="530257" y="517464"/>
                </a:cubicBezTo>
                <a:close/>
                <a:moveTo>
                  <a:pt x="1122412" y="516732"/>
                </a:moveTo>
                <a:cubicBezTo>
                  <a:pt x="1120947" y="520637"/>
                  <a:pt x="1124853" y="523322"/>
                  <a:pt x="1125584" y="526983"/>
                </a:cubicBezTo>
                <a:lnTo>
                  <a:pt x="1126073" y="526983"/>
                </a:lnTo>
                <a:lnTo>
                  <a:pt x="1127050" y="526739"/>
                </a:lnTo>
                <a:lnTo>
                  <a:pt x="1128793" y="526216"/>
                </a:lnTo>
                <a:lnTo>
                  <a:pt x="1129246" y="525763"/>
                </a:lnTo>
                <a:lnTo>
                  <a:pt x="1129455" y="525763"/>
                </a:lnTo>
                <a:lnTo>
                  <a:pt x="1128757" y="524543"/>
                </a:lnTo>
                <a:cubicBezTo>
                  <a:pt x="1128514" y="524299"/>
                  <a:pt x="1128270" y="523810"/>
                  <a:pt x="1128270" y="523566"/>
                </a:cubicBezTo>
                <a:lnTo>
                  <a:pt x="1128313" y="523350"/>
                </a:lnTo>
                <a:lnTo>
                  <a:pt x="1128025" y="523566"/>
                </a:lnTo>
                <a:cubicBezTo>
                  <a:pt x="1125829" y="521614"/>
                  <a:pt x="1125340" y="518196"/>
                  <a:pt x="1122412" y="516732"/>
                </a:cubicBezTo>
                <a:close/>
                <a:moveTo>
                  <a:pt x="863794" y="516504"/>
                </a:moveTo>
                <a:lnTo>
                  <a:pt x="863353" y="517386"/>
                </a:lnTo>
                <a:lnTo>
                  <a:pt x="868073" y="519325"/>
                </a:lnTo>
                <a:cubicBezTo>
                  <a:pt x="870392" y="519661"/>
                  <a:pt x="872955" y="519783"/>
                  <a:pt x="874663" y="520149"/>
                </a:cubicBezTo>
                <a:cubicBezTo>
                  <a:pt x="876860" y="520881"/>
                  <a:pt x="879301" y="522102"/>
                  <a:pt x="881498" y="522834"/>
                </a:cubicBezTo>
                <a:cubicBezTo>
                  <a:pt x="883938" y="523810"/>
                  <a:pt x="885891" y="525275"/>
                  <a:pt x="887844" y="525031"/>
                </a:cubicBezTo>
                <a:cubicBezTo>
                  <a:pt x="885769" y="521735"/>
                  <a:pt x="881864" y="519722"/>
                  <a:pt x="877409" y="518471"/>
                </a:cubicBezTo>
                <a:close/>
                <a:moveTo>
                  <a:pt x="768728" y="516484"/>
                </a:moveTo>
                <a:lnTo>
                  <a:pt x="768729" y="516488"/>
                </a:lnTo>
                <a:cubicBezTo>
                  <a:pt x="765068" y="516244"/>
                  <a:pt x="762871" y="516976"/>
                  <a:pt x="762627" y="520149"/>
                </a:cubicBezTo>
                <a:cubicBezTo>
                  <a:pt x="777761" y="524054"/>
                  <a:pt x="791186" y="529668"/>
                  <a:pt x="806075" y="533574"/>
                </a:cubicBezTo>
                <a:lnTo>
                  <a:pt x="810328" y="529794"/>
                </a:lnTo>
                <a:lnTo>
                  <a:pt x="810957" y="528692"/>
                </a:lnTo>
                <a:lnTo>
                  <a:pt x="811359" y="528157"/>
                </a:lnTo>
                <a:lnTo>
                  <a:pt x="768730" y="516487"/>
                </a:lnTo>
                <a:close/>
                <a:moveTo>
                  <a:pt x="861971" y="516244"/>
                </a:moveTo>
                <a:lnTo>
                  <a:pt x="858309" y="516732"/>
                </a:lnTo>
                <a:cubicBezTo>
                  <a:pt x="858553" y="517708"/>
                  <a:pt x="860994" y="516976"/>
                  <a:pt x="861727" y="516732"/>
                </a:cubicBezTo>
                <a:close/>
                <a:moveTo>
                  <a:pt x="676547" y="516202"/>
                </a:moveTo>
                <a:lnTo>
                  <a:pt x="676188" y="516382"/>
                </a:lnTo>
                <a:lnTo>
                  <a:pt x="684520" y="521857"/>
                </a:lnTo>
                <a:lnTo>
                  <a:pt x="687937" y="523992"/>
                </a:lnTo>
                <a:lnTo>
                  <a:pt x="687937" y="523566"/>
                </a:lnTo>
                <a:lnTo>
                  <a:pt x="688848" y="523826"/>
                </a:lnTo>
                <a:lnTo>
                  <a:pt x="688913" y="523810"/>
                </a:lnTo>
                <a:lnTo>
                  <a:pt x="688961" y="523858"/>
                </a:lnTo>
                <a:lnTo>
                  <a:pt x="689646" y="524054"/>
                </a:lnTo>
                <a:lnTo>
                  <a:pt x="689428" y="524217"/>
                </a:lnTo>
                <a:lnTo>
                  <a:pt x="690378" y="524786"/>
                </a:lnTo>
                <a:lnTo>
                  <a:pt x="690378" y="525372"/>
                </a:lnTo>
                <a:lnTo>
                  <a:pt x="690622" y="525275"/>
                </a:lnTo>
                <a:cubicBezTo>
                  <a:pt x="702094" y="534062"/>
                  <a:pt x="717715" y="538700"/>
                  <a:pt x="733093" y="543581"/>
                </a:cubicBezTo>
                <a:cubicBezTo>
                  <a:pt x="735534" y="542849"/>
                  <a:pt x="736754" y="540652"/>
                  <a:pt x="737731" y="538455"/>
                </a:cubicBezTo>
                <a:lnTo>
                  <a:pt x="737995" y="538367"/>
                </a:lnTo>
                <a:lnTo>
                  <a:pt x="731385" y="535770"/>
                </a:lnTo>
                <a:close/>
                <a:moveTo>
                  <a:pt x="1008892" y="516131"/>
                </a:moveTo>
                <a:lnTo>
                  <a:pt x="1008667" y="516244"/>
                </a:lnTo>
                <a:lnTo>
                  <a:pt x="1008199" y="516337"/>
                </a:lnTo>
                <a:lnTo>
                  <a:pt x="1008287" y="516777"/>
                </a:lnTo>
                <a:lnTo>
                  <a:pt x="1008423" y="516732"/>
                </a:lnTo>
                <a:lnTo>
                  <a:pt x="1008981" y="516360"/>
                </a:lnTo>
                <a:lnTo>
                  <a:pt x="1008911" y="516244"/>
                </a:lnTo>
                <a:close/>
                <a:moveTo>
                  <a:pt x="952625" y="516097"/>
                </a:moveTo>
                <a:lnTo>
                  <a:pt x="952527" y="516244"/>
                </a:lnTo>
                <a:cubicBezTo>
                  <a:pt x="951063" y="517708"/>
                  <a:pt x="951551" y="519661"/>
                  <a:pt x="953503" y="520393"/>
                </a:cubicBezTo>
                <a:lnTo>
                  <a:pt x="953503" y="516976"/>
                </a:lnTo>
                <a:lnTo>
                  <a:pt x="953259" y="516732"/>
                </a:lnTo>
                <a:close/>
                <a:moveTo>
                  <a:pt x="1005761" y="516088"/>
                </a:moveTo>
                <a:lnTo>
                  <a:pt x="1005250" y="516292"/>
                </a:lnTo>
                <a:lnTo>
                  <a:pt x="1005250" y="517220"/>
                </a:lnTo>
                <a:cubicBezTo>
                  <a:pt x="1005738" y="517220"/>
                  <a:pt x="1006226" y="517220"/>
                  <a:pt x="1006958" y="517220"/>
                </a:cubicBezTo>
                <a:lnTo>
                  <a:pt x="1006958" y="516972"/>
                </a:lnTo>
                <a:lnTo>
                  <a:pt x="1006813" y="516537"/>
                </a:lnTo>
                <a:lnTo>
                  <a:pt x="1006227" y="516244"/>
                </a:lnTo>
                <a:close/>
                <a:moveTo>
                  <a:pt x="985235" y="515999"/>
                </a:moveTo>
                <a:cubicBezTo>
                  <a:pt x="986455" y="521125"/>
                  <a:pt x="989872" y="526007"/>
                  <a:pt x="994998" y="526007"/>
                </a:cubicBezTo>
                <a:cubicBezTo>
                  <a:pt x="994022" y="522834"/>
                  <a:pt x="990361" y="521858"/>
                  <a:pt x="988652" y="519173"/>
                </a:cubicBezTo>
                <a:lnTo>
                  <a:pt x="988653" y="519173"/>
                </a:lnTo>
                <a:lnTo>
                  <a:pt x="987920" y="518440"/>
                </a:lnTo>
                <a:cubicBezTo>
                  <a:pt x="987188" y="517463"/>
                  <a:pt x="986455" y="516487"/>
                  <a:pt x="985479" y="515999"/>
                </a:cubicBezTo>
                <a:close/>
                <a:moveTo>
                  <a:pt x="1085138" y="515554"/>
                </a:moveTo>
                <a:lnTo>
                  <a:pt x="1084877" y="515619"/>
                </a:lnTo>
                <a:lnTo>
                  <a:pt x="1085219" y="516304"/>
                </a:lnTo>
                <a:lnTo>
                  <a:pt x="1085310" y="516244"/>
                </a:lnTo>
                <a:close/>
                <a:moveTo>
                  <a:pt x="828690" y="515520"/>
                </a:moveTo>
                <a:lnTo>
                  <a:pt x="826579" y="515755"/>
                </a:lnTo>
                <a:lnTo>
                  <a:pt x="826468" y="515643"/>
                </a:lnTo>
                <a:lnTo>
                  <a:pt x="822674" y="519660"/>
                </a:lnTo>
                <a:lnTo>
                  <a:pt x="820606" y="521728"/>
                </a:lnTo>
                <a:lnTo>
                  <a:pt x="823406" y="522590"/>
                </a:lnTo>
                <a:lnTo>
                  <a:pt x="823258" y="523482"/>
                </a:lnTo>
                <a:lnTo>
                  <a:pt x="827066" y="520149"/>
                </a:lnTo>
                <a:lnTo>
                  <a:pt x="830442" y="516984"/>
                </a:lnTo>
                <a:lnTo>
                  <a:pt x="830240" y="516731"/>
                </a:lnTo>
                <a:lnTo>
                  <a:pt x="830250" y="516721"/>
                </a:lnTo>
                <a:close/>
                <a:moveTo>
                  <a:pt x="1081620" y="515277"/>
                </a:moveTo>
                <a:lnTo>
                  <a:pt x="1077988" y="516487"/>
                </a:lnTo>
                <a:lnTo>
                  <a:pt x="1074920" y="517408"/>
                </a:lnTo>
                <a:lnTo>
                  <a:pt x="1086043" y="523078"/>
                </a:lnTo>
                <a:lnTo>
                  <a:pt x="1085798" y="523810"/>
                </a:lnTo>
                <a:lnTo>
                  <a:pt x="1086368" y="524380"/>
                </a:lnTo>
                <a:lnTo>
                  <a:pt x="1087507" y="524054"/>
                </a:lnTo>
                <a:cubicBezTo>
                  <a:pt x="1088239" y="523810"/>
                  <a:pt x="1089216" y="523810"/>
                  <a:pt x="1089948" y="523322"/>
                </a:cubicBezTo>
                <a:lnTo>
                  <a:pt x="1089948" y="522346"/>
                </a:lnTo>
                <a:lnTo>
                  <a:pt x="1089460" y="521858"/>
                </a:lnTo>
                <a:lnTo>
                  <a:pt x="1085716" y="517926"/>
                </a:lnTo>
                <a:lnTo>
                  <a:pt x="1085311" y="518196"/>
                </a:lnTo>
                <a:lnTo>
                  <a:pt x="1083357" y="516243"/>
                </a:lnTo>
                <a:lnTo>
                  <a:pt x="1083114" y="516243"/>
                </a:lnTo>
                <a:lnTo>
                  <a:pt x="1081893" y="515755"/>
                </a:lnTo>
                <a:close/>
                <a:moveTo>
                  <a:pt x="1048006" y="515082"/>
                </a:moveTo>
                <a:lnTo>
                  <a:pt x="1050626" y="518894"/>
                </a:lnTo>
                <a:lnTo>
                  <a:pt x="1053092" y="515756"/>
                </a:lnTo>
                <a:cubicBezTo>
                  <a:pt x="1052603" y="515023"/>
                  <a:pt x="1051871" y="515023"/>
                  <a:pt x="1050407" y="515267"/>
                </a:cubicBezTo>
                <a:close/>
                <a:moveTo>
                  <a:pt x="1004661" y="515082"/>
                </a:moveTo>
                <a:lnTo>
                  <a:pt x="1004579" y="515328"/>
                </a:lnTo>
                <a:lnTo>
                  <a:pt x="1004774" y="515211"/>
                </a:lnTo>
                <a:close/>
                <a:moveTo>
                  <a:pt x="842779" y="514871"/>
                </a:moveTo>
                <a:lnTo>
                  <a:pt x="835122" y="515255"/>
                </a:lnTo>
                <a:lnTo>
                  <a:pt x="835122" y="515511"/>
                </a:lnTo>
                <a:lnTo>
                  <a:pt x="834174" y="516838"/>
                </a:lnTo>
                <a:lnTo>
                  <a:pt x="839759" y="519416"/>
                </a:lnTo>
                <a:lnTo>
                  <a:pt x="846168" y="522391"/>
                </a:lnTo>
                <a:lnTo>
                  <a:pt x="846349" y="522346"/>
                </a:lnTo>
                <a:lnTo>
                  <a:pt x="845861" y="521614"/>
                </a:lnTo>
                <a:cubicBezTo>
                  <a:pt x="847814" y="520881"/>
                  <a:pt x="849522" y="519905"/>
                  <a:pt x="850499" y="518684"/>
                </a:cubicBezTo>
                <a:cubicBezTo>
                  <a:pt x="848546" y="517464"/>
                  <a:pt x="845678" y="515816"/>
                  <a:pt x="842779" y="514871"/>
                </a:cubicBezTo>
                <a:close/>
                <a:moveTo>
                  <a:pt x="1041131" y="514779"/>
                </a:moveTo>
                <a:cubicBezTo>
                  <a:pt x="1038934" y="515267"/>
                  <a:pt x="1036005" y="515267"/>
                  <a:pt x="1034784" y="516976"/>
                </a:cubicBezTo>
                <a:cubicBezTo>
                  <a:pt x="1035516" y="516976"/>
                  <a:pt x="1035516" y="517464"/>
                  <a:pt x="1035516" y="517952"/>
                </a:cubicBezTo>
                <a:lnTo>
                  <a:pt x="1034784" y="518440"/>
                </a:lnTo>
                <a:lnTo>
                  <a:pt x="1035273" y="518440"/>
                </a:lnTo>
                <a:lnTo>
                  <a:pt x="1035517" y="518684"/>
                </a:lnTo>
                <a:lnTo>
                  <a:pt x="1038656" y="522660"/>
                </a:lnTo>
                <a:lnTo>
                  <a:pt x="1039178" y="522834"/>
                </a:lnTo>
                <a:lnTo>
                  <a:pt x="1040886" y="523322"/>
                </a:lnTo>
                <a:lnTo>
                  <a:pt x="1040918" y="523431"/>
                </a:lnTo>
                <a:lnTo>
                  <a:pt x="1044011" y="522886"/>
                </a:lnTo>
                <a:lnTo>
                  <a:pt x="1043815" y="522102"/>
                </a:lnTo>
                <a:cubicBezTo>
                  <a:pt x="1044548" y="522102"/>
                  <a:pt x="1044792" y="521614"/>
                  <a:pt x="1046012" y="521614"/>
                </a:cubicBezTo>
                <a:cubicBezTo>
                  <a:pt x="1045280" y="518684"/>
                  <a:pt x="1042351" y="517464"/>
                  <a:pt x="1041131" y="514779"/>
                </a:cubicBezTo>
                <a:close/>
                <a:moveTo>
                  <a:pt x="953992" y="514779"/>
                </a:moveTo>
                <a:lnTo>
                  <a:pt x="954571" y="515744"/>
                </a:lnTo>
                <a:lnTo>
                  <a:pt x="962291" y="514779"/>
                </a:lnTo>
                <a:close/>
                <a:moveTo>
                  <a:pt x="1019651" y="514535"/>
                </a:moveTo>
                <a:cubicBezTo>
                  <a:pt x="1019651" y="515755"/>
                  <a:pt x="1020139" y="516244"/>
                  <a:pt x="1021115" y="516244"/>
                </a:cubicBezTo>
                <a:cubicBezTo>
                  <a:pt x="1021115" y="515755"/>
                  <a:pt x="1021115" y="515267"/>
                  <a:pt x="1021115" y="514535"/>
                </a:cubicBezTo>
                <a:cubicBezTo>
                  <a:pt x="1020627" y="514535"/>
                  <a:pt x="1020139" y="514535"/>
                  <a:pt x="1019651" y="514535"/>
                </a:cubicBezTo>
                <a:close/>
                <a:moveTo>
                  <a:pt x="919240" y="514108"/>
                </a:moveTo>
                <a:cubicBezTo>
                  <a:pt x="918050" y="513742"/>
                  <a:pt x="916891" y="514169"/>
                  <a:pt x="916158" y="516244"/>
                </a:cubicBezTo>
                <a:lnTo>
                  <a:pt x="920005" y="519370"/>
                </a:lnTo>
                <a:lnTo>
                  <a:pt x="920796" y="519172"/>
                </a:lnTo>
                <a:lnTo>
                  <a:pt x="920797" y="519172"/>
                </a:lnTo>
                <a:lnTo>
                  <a:pt x="922504" y="516732"/>
                </a:lnTo>
                <a:cubicBezTo>
                  <a:pt x="921650" y="515633"/>
                  <a:pt x="920430" y="514474"/>
                  <a:pt x="919240" y="514108"/>
                </a:cubicBezTo>
                <a:close/>
                <a:moveTo>
                  <a:pt x="1003297" y="513803"/>
                </a:moveTo>
                <a:lnTo>
                  <a:pt x="1003884" y="514194"/>
                </a:lnTo>
                <a:lnTo>
                  <a:pt x="1003542" y="513803"/>
                </a:lnTo>
                <a:close/>
                <a:moveTo>
                  <a:pt x="703315" y="513558"/>
                </a:moveTo>
                <a:lnTo>
                  <a:pt x="702802" y="513900"/>
                </a:lnTo>
                <a:lnTo>
                  <a:pt x="724062" y="523322"/>
                </a:lnTo>
                <a:cubicBezTo>
                  <a:pt x="720400" y="518929"/>
                  <a:pt x="714542" y="516976"/>
                  <a:pt x="708928" y="514779"/>
                </a:cubicBezTo>
                <a:lnTo>
                  <a:pt x="709088" y="514459"/>
                </a:lnTo>
                <a:lnTo>
                  <a:pt x="706000" y="514047"/>
                </a:lnTo>
                <a:cubicBezTo>
                  <a:pt x="705267" y="513802"/>
                  <a:pt x="704291" y="513558"/>
                  <a:pt x="703315" y="513558"/>
                </a:cubicBezTo>
                <a:close/>
                <a:moveTo>
                  <a:pt x="979864" y="513524"/>
                </a:moveTo>
                <a:lnTo>
                  <a:pt x="978913" y="514340"/>
                </a:lnTo>
                <a:lnTo>
                  <a:pt x="978671" y="514663"/>
                </a:lnTo>
                <a:lnTo>
                  <a:pt x="979133" y="514779"/>
                </a:lnTo>
                <a:cubicBezTo>
                  <a:pt x="979133" y="515023"/>
                  <a:pt x="979377" y="515267"/>
                  <a:pt x="979377" y="515267"/>
                </a:cubicBezTo>
                <a:lnTo>
                  <a:pt x="980688" y="516765"/>
                </a:lnTo>
                <a:lnTo>
                  <a:pt x="981238" y="515481"/>
                </a:lnTo>
                <a:cubicBezTo>
                  <a:pt x="980780" y="514901"/>
                  <a:pt x="979987" y="514291"/>
                  <a:pt x="979864" y="513803"/>
                </a:cubicBezTo>
                <a:close/>
                <a:moveTo>
                  <a:pt x="830208" y="513363"/>
                </a:moveTo>
                <a:lnTo>
                  <a:pt x="829282" y="514752"/>
                </a:lnTo>
                <a:lnTo>
                  <a:pt x="830821" y="516150"/>
                </a:lnTo>
                <a:lnTo>
                  <a:pt x="831216" y="515755"/>
                </a:lnTo>
                <a:lnTo>
                  <a:pt x="832193" y="515755"/>
                </a:lnTo>
                <a:lnTo>
                  <a:pt x="833088" y="515755"/>
                </a:lnTo>
                <a:lnTo>
                  <a:pt x="833901" y="514291"/>
                </a:lnTo>
                <a:lnTo>
                  <a:pt x="834552" y="514291"/>
                </a:lnTo>
                <a:lnTo>
                  <a:pt x="834389" y="513803"/>
                </a:lnTo>
                <a:close/>
                <a:moveTo>
                  <a:pt x="975130" y="512972"/>
                </a:moveTo>
                <a:lnTo>
                  <a:pt x="974983" y="513070"/>
                </a:lnTo>
                <a:cubicBezTo>
                  <a:pt x="973030" y="512338"/>
                  <a:pt x="969613" y="514291"/>
                  <a:pt x="968881" y="516488"/>
                </a:cubicBezTo>
                <a:cubicBezTo>
                  <a:pt x="971810" y="518929"/>
                  <a:pt x="974007" y="521858"/>
                  <a:pt x="978888" y="522590"/>
                </a:cubicBezTo>
                <a:lnTo>
                  <a:pt x="978750" y="523143"/>
                </a:lnTo>
                <a:lnTo>
                  <a:pt x="982305" y="523810"/>
                </a:lnTo>
                <a:lnTo>
                  <a:pt x="982358" y="523827"/>
                </a:lnTo>
                <a:lnTo>
                  <a:pt x="982305" y="523566"/>
                </a:lnTo>
                <a:cubicBezTo>
                  <a:pt x="983282" y="523810"/>
                  <a:pt x="983526" y="523322"/>
                  <a:pt x="984502" y="523078"/>
                </a:cubicBezTo>
                <a:cubicBezTo>
                  <a:pt x="984014" y="520637"/>
                  <a:pt x="980841" y="520637"/>
                  <a:pt x="980109" y="518440"/>
                </a:cubicBezTo>
                <a:lnTo>
                  <a:pt x="980438" y="518111"/>
                </a:lnTo>
                <a:lnTo>
                  <a:pt x="978156" y="516244"/>
                </a:lnTo>
                <a:cubicBezTo>
                  <a:pt x="978156" y="516000"/>
                  <a:pt x="977912" y="515756"/>
                  <a:pt x="977912" y="515756"/>
                </a:cubicBezTo>
                <a:lnTo>
                  <a:pt x="977979" y="515422"/>
                </a:lnTo>
                <a:lnTo>
                  <a:pt x="977668" y="515267"/>
                </a:lnTo>
                <a:lnTo>
                  <a:pt x="976447" y="514291"/>
                </a:lnTo>
                <a:close/>
                <a:moveTo>
                  <a:pt x="869293" y="512826"/>
                </a:moveTo>
                <a:cubicBezTo>
                  <a:pt x="869293" y="513559"/>
                  <a:pt x="869537" y="514291"/>
                  <a:pt x="869782" y="514535"/>
                </a:cubicBezTo>
                <a:cubicBezTo>
                  <a:pt x="874663" y="514779"/>
                  <a:pt x="876372" y="516488"/>
                  <a:pt x="881498" y="517220"/>
                </a:cubicBezTo>
                <a:cubicBezTo>
                  <a:pt x="881498" y="514047"/>
                  <a:pt x="873199" y="513315"/>
                  <a:pt x="869293" y="512826"/>
                </a:cubicBezTo>
                <a:close/>
                <a:moveTo>
                  <a:pt x="1089666" y="512634"/>
                </a:moveTo>
                <a:lnTo>
                  <a:pt x="1089704" y="512826"/>
                </a:lnTo>
                <a:lnTo>
                  <a:pt x="1087752" y="514291"/>
                </a:lnTo>
                <a:lnTo>
                  <a:pt x="1087647" y="514361"/>
                </a:lnTo>
                <a:lnTo>
                  <a:pt x="1087751" y="514535"/>
                </a:lnTo>
                <a:lnTo>
                  <a:pt x="1087741" y="514545"/>
                </a:lnTo>
                <a:lnTo>
                  <a:pt x="1093121" y="520393"/>
                </a:lnTo>
                <a:cubicBezTo>
                  <a:pt x="1093853" y="520393"/>
                  <a:pt x="1094342" y="520393"/>
                  <a:pt x="1095318" y="520393"/>
                </a:cubicBezTo>
                <a:lnTo>
                  <a:pt x="1095481" y="521857"/>
                </a:lnTo>
                <a:lnTo>
                  <a:pt x="1095562" y="521857"/>
                </a:lnTo>
                <a:lnTo>
                  <a:pt x="1097890" y="521222"/>
                </a:lnTo>
                <a:lnTo>
                  <a:pt x="1098003" y="520881"/>
                </a:lnTo>
                <a:lnTo>
                  <a:pt x="1097270" y="520149"/>
                </a:lnTo>
                <a:cubicBezTo>
                  <a:pt x="1097514" y="519905"/>
                  <a:pt x="1097759" y="519661"/>
                  <a:pt x="1097759" y="518929"/>
                </a:cubicBezTo>
                <a:close/>
                <a:moveTo>
                  <a:pt x="674756" y="512338"/>
                </a:moveTo>
                <a:lnTo>
                  <a:pt x="674513" y="512581"/>
                </a:lnTo>
                <a:lnTo>
                  <a:pt x="674513" y="512582"/>
                </a:lnTo>
                <a:lnTo>
                  <a:pt x="673951" y="514078"/>
                </a:lnTo>
                <a:lnTo>
                  <a:pt x="676466" y="514535"/>
                </a:lnTo>
                <a:lnTo>
                  <a:pt x="676294" y="515049"/>
                </a:lnTo>
                <a:lnTo>
                  <a:pt x="732117" y="535038"/>
                </a:lnTo>
                <a:lnTo>
                  <a:pt x="738331" y="537479"/>
                </a:lnTo>
                <a:lnTo>
                  <a:pt x="738707" y="537479"/>
                </a:lnTo>
                <a:cubicBezTo>
                  <a:pt x="739927" y="536015"/>
                  <a:pt x="741880" y="535282"/>
                  <a:pt x="741880" y="532109"/>
                </a:cubicBezTo>
                <a:cubicBezTo>
                  <a:pt x="739195" y="531621"/>
                  <a:pt x="739195" y="533574"/>
                  <a:pt x="736754" y="533086"/>
                </a:cubicBezTo>
                <a:cubicBezTo>
                  <a:pt x="732360" y="529668"/>
                  <a:pt x="728211" y="528936"/>
                  <a:pt x="722109" y="526983"/>
                </a:cubicBezTo>
                <a:cubicBezTo>
                  <a:pt x="718936" y="526007"/>
                  <a:pt x="716007" y="523566"/>
                  <a:pt x="711613" y="522590"/>
                </a:cubicBezTo>
                <a:cubicBezTo>
                  <a:pt x="708196" y="521858"/>
                  <a:pt x="705023" y="521125"/>
                  <a:pt x="701362" y="519905"/>
                </a:cubicBezTo>
                <a:lnTo>
                  <a:pt x="690949" y="516139"/>
                </a:lnTo>
                <a:lnTo>
                  <a:pt x="690866" y="516243"/>
                </a:lnTo>
                <a:cubicBezTo>
                  <a:pt x="689890" y="515999"/>
                  <a:pt x="689158" y="515999"/>
                  <a:pt x="688426" y="515999"/>
                </a:cubicBezTo>
                <a:cubicBezTo>
                  <a:pt x="686961" y="515755"/>
                  <a:pt x="685497" y="515755"/>
                  <a:pt x="683788" y="514535"/>
                </a:cubicBezTo>
                <a:lnTo>
                  <a:pt x="683749" y="514265"/>
                </a:lnTo>
                <a:close/>
                <a:moveTo>
                  <a:pt x="485589" y="512338"/>
                </a:moveTo>
                <a:lnTo>
                  <a:pt x="485125" y="512454"/>
                </a:lnTo>
                <a:lnTo>
                  <a:pt x="485834" y="515999"/>
                </a:lnTo>
                <a:lnTo>
                  <a:pt x="488367" y="524291"/>
                </a:lnTo>
                <a:lnTo>
                  <a:pt x="488762" y="524054"/>
                </a:lnTo>
                <a:lnTo>
                  <a:pt x="488980" y="523945"/>
                </a:lnTo>
                <a:lnTo>
                  <a:pt x="486810" y="515023"/>
                </a:lnTo>
                <a:cubicBezTo>
                  <a:pt x="486566" y="514291"/>
                  <a:pt x="486810" y="512094"/>
                  <a:pt x="485589" y="512338"/>
                </a:cubicBezTo>
                <a:close/>
                <a:moveTo>
                  <a:pt x="847326" y="512094"/>
                </a:moveTo>
                <a:cubicBezTo>
                  <a:pt x="848546" y="514291"/>
                  <a:pt x="854404" y="517220"/>
                  <a:pt x="856357" y="514047"/>
                </a:cubicBezTo>
                <a:cubicBezTo>
                  <a:pt x="853672" y="513315"/>
                  <a:pt x="850743" y="512094"/>
                  <a:pt x="847326" y="512094"/>
                </a:cubicBezTo>
                <a:close/>
                <a:moveTo>
                  <a:pt x="598601" y="512094"/>
                </a:moveTo>
                <a:cubicBezTo>
                  <a:pt x="598601" y="514291"/>
                  <a:pt x="600798" y="513803"/>
                  <a:pt x="601286" y="515267"/>
                </a:cubicBezTo>
                <a:lnTo>
                  <a:pt x="600554" y="515755"/>
                </a:lnTo>
                <a:lnTo>
                  <a:pt x="600658" y="515964"/>
                </a:lnTo>
                <a:lnTo>
                  <a:pt x="601287" y="515755"/>
                </a:lnTo>
                <a:cubicBezTo>
                  <a:pt x="615932" y="523810"/>
                  <a:pt x="630333" y="533817"/>
                  <a:pt x="644246" y="543337"/>
                </a:cubicBezTo>
                <a:lnTo>
                  <a:pt x="647934" y="545724"/>
                </a:lnTo>
                <a:lnTo>
                  <a:pt x="648395" y="544802"/>
                </a:lnTo>
                <a:cubicBezTo>
                  <a:pt x="652300" y="547487"/>
                  <a:pt x="657426" y="546266"/>
                  <a:pt x="662064" y="545778"/>
                </a:cubicBezTo>
                <a:cubicBezTo>
                  <a:pt x="660111" y="543337"/>
                  <a:pt x="657182" y="542605"/>
                  <a:pt x="654741" y="540896"/>
                </a:cubicBezTo>
                <a:cubicBezTo>
                  <a:pt x="647663" y="536991"/>
                  <a:pt x="639852" y="532597"/>
                  <a:pt x="632773" y="527960"/>
                </a:cubicBezTo>
                <a:cubicBezTo>
                  <a:pt x="626671" y="526495"/>
                  <a:pt x="622033" y="523322"/>
                  <a:pt x="615443" y="522346"/>
                </a:cubicBezTo>
                <a:lnTo>
                  <a:pt x="615443" y="521125"/>
                </a:lnTo>
                <a:lnTo>
                  <a:pt x="615199" y="521125"/>
                </a:lnTo>
                <a:cubicBezTo>
                  <a:pt x="613491" y="519661"/>
                  <a:pt x="611294" y="518684"/>
                  <a:pt x="609585" y="517464"/>
                </a:cubicBezTo>
                <a:cubicBezTo>
                  <a:pt x="607632" y="516488"/>
                  <a:pt x="605680" y="515267"/>
                  <a:pt x="603483" y="514047"/>
                </a:cubicBezTo>
                <a:lnTo>
                  <a:pt x="603430" y="513785"/>
                </a:lnTo>
                <a:close/>
                <a:moveTo>
                  <a:pt x="1199055" y="511710"/>
                </a:moveTo>
                <a:lnTo>
                  <a:pt x="1199055" y="511850"/>
                </a:lnTo>
                <a:cubicBezTo>
                  <a:pt x="1196858" y="512094"/>
                  <a:pt x="1194905" y="512094"/>
                  <a:pt x="1193929" y="513803"/>
                </a:cubicBezTo>
                <a:cubicBezTo>
                  <a:pt x="1196126" y="516976"/>
                  <a:pt x="1199787" y="518440"/>
                  <a:pt x="1201984" y="521125"/>
                </a:cubicBezTo>
                <a:lnTo>
                  <a:pt x="1201619" y="521491"/>
                </a:lnTo>
                <a:lnTo>
                  <a:pt x="1202228" y="521369"/>
                </a:lnTo>
                <a:cubicBezTo>
                  <a:pt x="1203936" y="521857"/>
                  <a:pt x="1204913" y="523078"/>
                  <a:pt x="1206621" y="524054"/>
                </a:cubicBezTo>
                <a:cubicBezTo>
                  <a:pt x="1207841" y="525030"/>
                  <a:pt x="1208818" y="526251"/>
                  <a:pt x="1210527" y="526739"/>
                </a:cubicBezTo>
                <a:cubicBezTo>
                  <a:pt x="1211015" y="526739"/>
                  <a:pt x="1211015" y="527227"/>
                  <a:pt x="1211015" y="527471"/>
                </a:cubicBezTo>
                <a:lnTo>
                  <a:pt x="1210970" y="527501"/>
                </a:lnTo>
                <a:lnTo>
                  <a:pt x="1215408" y="530645"/>
                </a:lnTo>
                <a:lnTo>
                  <a:pt x="1215333" y="530695"/>
                </a:lnTo>
                <a:lnTo>
                  <a:pt x="1217605" y="531377"/>
                </a:lnTo>
                <a:lnTo>
                  <a:pt x="1217894" y="531665"/>
                </a:lnTo>
                <a:lnTo>
                  <a:pt x="1220779" y="532109"/>
                </a:lnTo>
                <a:lnTo>
                  <a:pt x="1216703" y="527354"/>
                </a:lnTo>
                <a:lnTo>
                  <a:pt x="1216386" y="527227"/>
                </a:lnTo>
                <a:cubicBezTo>
                  <a:pt x="1214189" y="524542"/>
                  <a:pt x="1211504" y="522345"/>
                  <a:pt x="1208819" y="520148"/>
                </a:cubicBezTo>
                <a:cubicBezTo>
                  <a:pt x="1207110" y="518684"/>
                  <a:pt x="1205402" y="517463"/>
                  <a:pt x="1203937" y="515755"/>
                </a:cubicBezTo>
                <a:lnTo>
                  <a:pt x="1203937" y="515023"/>
                </a:lnTo>
                <a:lnTo>
                  <a:pt x="1200141" y="512175"/>
                </a:lnTo>
                <a:close/>
                <a:moveTo>
                  <a:pt x="1095875" y="511646"/>
                </a:moveTo>
                <a:lnTo>
                  <a:pt x="1095807" y="511849"/>
                </a:lnTo>
                <a:lnTo>
                  <a:pt x="1095806" y="511850"/>
                </a:lnTo>
                <a:lnTo>
                  <a:pt x="1098247" y="513803"/>
                </a:lnTo>
                <a:close/>
                <a:moveTo>
                  <a:pt x="1008913" y="511606"/>
                </a:moveTo>
                <a:lnTo>
                  <a:pt x="1009400" y="513314"/>
                </a:lnTo>
                <a:lnTo>
                  <a:pt x="1010020" y="514554"/>
                </a:lnTo>
                <a:lnTo>
                  <a:pt x="1010132" y="514535"/>
                </a:lnTo>
                <a:lnTo>
                  <a:pt x="1010829" y="515790"/>
                </a:lnTo>
                <a:lnTo>
                  <a:pt x="1010864" y="515755"/>
                </a:lnTo>
                <a:cubicBezTo>
                  <a:pt x="1012572" y="516244"/>
                  <a:pt x="1012816" y="518196"/>
                  <a:pt x="1014037" y="518929"/>
                </a:cubicBezTo>
                <a:cubicBezTo>
                  <a:pt x="1015502" y="518440"/>
                  <a:pt x="1016966" y="518196"/>
                  <a:pt x="1017698" y="516732"/>
                </a:cubicBezTo>
                <a:cubicBezTo>
                  <a:pt x="1016478" y="516243"/>
                  <a:pt x="1014769" y="514291"/>
                  <a:pt x="1013122" y="512796"/>
                </a:cubicBezTo>
                <a:close/>
                <a:moveTo>
                  <a:pt x="660843" y="511606"/>
                </a:moveTo>
                <a:cubicBezTo>
                  <a:pt x="661087" y="513559"/>
                  <a:pt x="663773" y="513559"/>
                  <a:pt x="664993" y="514047"/>
                </a:cubicBezTo>
                <a:lnTo>
                  <a:pt x="675753" y="520771"/>
                </a:lnTo>
                <a:lnTo>
                  <a:pt x="675977" y="520637"/>
                </a:lnTo>
                <a:lnTo>
                  <a:pt x="677197" y="521369"/>
                </a:lnTo>
                <a:lnTo>
                  <a:pt x="678174" y="522102"/>
                </a:lnTo>
                <a:lnTo>
                  <a:pt x="678244" y="522242"/>
                </a:lnTo>
                <a:lnTo>
                  <a:pt x="686340" y="525840"/>
                </a:lnTo>
                <a:lnTo>
                  <a:pt x="686717" y="525274"/>
                </a:lnTo>
                <a:lnTo>
                  <a:pt x="687015" y="524976"/>
                </a:lnTo>
                <a:lnTo>
                  <a:pt x="683788" y="523078"/>
                </a:lnTo>
                <a:cubicBezTo>
                  <a:pt x="681103" y="521125"/>
                  <a:pt x="678174" y="519172"/>
                  <a:pt x="675245" y="517464"/>
                </a:cubicBezTo>
                <a:lnTo>
                  <a:pt x="675142" y="517052"/>
                </a:lnTo>
                <a:lnTo>
                  <a:pt x="673461" y="515731"/>
                </a:lnTo>
                <a:lnTo>
                  <a:pt x="672804" y="515512"/>
                </a:lnTo>
                <a:lnTo>
                  <a:pt x="672560" y="515267"/>
                </a:lnTo>
                <a:lnTo>
                  <a:pt x="672559" y="515267"/>
                </a:lnTo>
                <a:lnTo>
                  <a:pt x="669826" y="513901"/>
                </a:lnTo>
                <a:lnTo>
                  <a:pt x="669875" y="514047"/>
                </a:lnTo>
                <a:cubicBezTo>
                  <a:pt x="665725" y="514291"/>
                  <a:pt x="664749" y="511606"/>
                  <a:pt x="660843" y="511606"/>
                </a:cubicBezTo>
                <a:close/>
                <a:moveTo>
                  <a:pt x="604703" y="511606"/>
                </a:moveTo>
                <a:lnTo>
                  <a:pt x="604926" y="512721"/>
                </a:lnTo>
                <a:lnTo>
                  <a:pt x="610562" y="516243"/>
                </a:lnTo>
                <a:lnTo>
                  <a:pt x="616021" y="519200"/>
                </a:lnTo>
                <a:lnTo>
                  <a:pt x="615931" y="518929"/>
                </a:lnTo>
                <a:cubicBezTo>
                  <a:pt x="624963" y="520637"/>
                  <a:pt x="631309" y="524787"/>
                  <a:pt x="641072" y="526251"/>
                </a:cubicBezTo>
                <a:lnTo>
                  <a:pt x="641072" y="525885"/>
                </a:lnTo>
                <a:lnTo>
                  <a:pt x="640828" y="525763"/>
                </a:lnTo>
                <a:cubicBezTo>
                  <a:pt x="639119" y="524298"/>
                  <a:pt x="637167" y="523566"/>
                  <a:pt x="635458" y="522346"/>
                </a:cubicBezTo>
                <a:lnTo>
                  <a:pt x="629218" y="518505"/>
                </a:lnTo>
                <a:lnTo>
                  <a:pt x="629112" y="518929"/>
                </a:lnTo>
                <a:cubicBezTo>
                  <a:pt x="622522" y="514779"/>
                  <a:pt x="612758" y="511850"/>
                  <a:pt x="604703" y="511606"/>
                </a:cubicBezTo>
                <a:close/>
                <a:moveTo>
                  <a:pt x="1101176" y="511362"/>
                </a:moveTo>
                <a:lnTo>
                  <a:pt x="1101927" y="511898"/>
                </a:lnTo>
                <a:lnTo>
                  <a:pt x="1102109" y="511595"/>
                </a:lnTo>
                <a:close/>
                <a:moveTo>
                  <a:pt x="1087995" y="511362"/>
                </a:moveTo>
                <a:cubicBezTo>
                  <a:pt x="1087507" y="510874"/>
                  <a:pt x="1085310" y="509897"/>
                  <a:pt x="1085798" y="511606"/>
                </a:cubicBezTo>
                <a:lnTo>
                  <a:pt x="1085555" y="511606"/>
                </a:lnTo>
                <a:lnTo>
                  <a:pt x="1086287" y="511850"/>
                </a:lnTo>
                <a:lnTo>
                  <a:pt x="1086531" y="512827"/>
                </a:lnTo>
                <a:lnTo>
                  <a:pt x="1086601" y="513035"/>
                </a:lnTo>
                <a:lnTo>
                  <a:pt x="1087019" y="513314"/>
                </a:lnTo>
                <a:lnTo>
                  <a:pt x="1087020" y="513314"/>
                </a:lnTo>
                <a:lnTo>
                  <a:pt x="1088240" y="511850"/>
                </a:lnTo>
                <a:lnTo>
                  <a:pt x="1088794" y="511739"/>
                </a:lnTo>
                <a:lnTo>
                  <a:pt x="1088727" y="511606"/>
                </a:lnTo>
                <a:lnTo>
                  <a:pt x="1087995" y="511606"/>
                </a:lnTo>
                <a:close/>
                <a:moveTo>
                  <a:pt x="922260" y="511118"/>
                </a:moveTo>
                <a:cubicBezTo>
                  <a:pt x="922016" y="514047"/>
                  <a:pt x="924457" y="514779"/>
                  <a:pt x="926166" y="515755"/>
                </a:cubicBezTo>
                <a:cubicBezTo>
                  <a:pt x="926166" y="515023"/>
                  <a:pt x="926898" y="515023"/>
                  <a:pt x="927142" y="514291"/>
                </a:cubicBezTo>
                <a:cubicBezTo>
                  <a:pt x="925433" y="513559"/>
                  <a:pt x="924945" y="511118"/>
                  <a:pt x="922260" y="511118"/>
                </a:cubicBezTo>
                <a:close/>
                <a:moveTo>
                  <a:pt x="1052701" y="510971"/>
                </a:moveTo>
                <a:lnTo>
                  <a:pt x="1052603" y="511362"/>
                </a:lnTo>
                <a:cubicBezTo>
                  <a:pt x="1051626" y="512094"/>
                  <a:pt x="1050406" y="512094"/>
                  <a:pt x="1048942" y="512582"/>
                </a:cubicBezTo>
                <a:lnTo>
                  <a:pt x="1046735" y="513092"/>
                </a:lnTo>
                <a:lnTo>
                  <a:pt x="1048453" y="514047"/>
                </a:lnTo>
                <a:lnTo>
                  <a:pt x="1047721" y="514291"/>
                </a:lnTo>
                <a:lnTo>
                  <a:pt x="1047722" y="514291"/>
                </a:lnTo>
                <a:cubicBezTo>
                  <a:pt x="1048454" y="514535"/>
                  <a:pt x="1048942" y="514291"/>
                  <a:pt x="1049918" y="514291"/>
                </a:cubicBezTo>
                <a:cubicBezTo>
                  <a:pt x="1051383" y="514291"/>
                  <a:pt x="1052848" y="514047"/>
                  <a:pt x="1053824" y="515512"/>
                </a:cubicBezTo>
                <a:lnTo>
                  <a:pt x="1053824" y="515756"/>
                </a:lnTo>
                <a:lnTo>
                  <a:pt x="1051068" y="519661"/>
                </a:lnTo>
                <a:lnTo>
                  <a:pt x="1051138" y="519661"/>
                </a:lnTo>
                <a:cubicBezTo>
                  <a:pt x="1051870" y="520393"/>
                  <a:pt x="1053091" y="520393"/>
                  <a:pt x="1054067" y="520149"/>
                </a:cubicBezTo>
                <a:lnTo>
                  <a:pt x="1053911" y="520618"/>
                </a:lnTo>
                <a:lnTo>
                  <a:pt x="1060658" y="519173"/>
                </a:lnTo>
                <a:lnTo>
                  <a:pt x="1066187" y="517897"/>
                </a:lnTo>
                <a:lnTo>
                  <a:pt x="1060658" y="514291"/>
                </a:lnTo>
                <a:cubicBezTo>
                  <a:pt x="1059437" y="513559"/>
                  <a:pt x="1056508" y="510630"/>
                  <a:pt x="1052847" y="511118"/>
                </a:cubicBezTo>
                <a:close/>
                <a:moveTo>
                  <a:pt x="977180" y="510630"/>
                </a:moveTo>
                <a:lnTo>
                  <a:pt x="976720" y="512470"/>
                </a:lnTo>
                <a:lnTo>
                  <a:pt x="977424" y="513315"/>
                </a:lnTo>
                <a:lnTo>
                  <a:pt x="978470" y="514151"/>
                </a:lnTo>
                <a:lnTo>
                  <a:pt x="979635" y="512841"/>
                </a:lnTo>
                <a:lnTo>
                  <a:pt x="979377" y="512582"/>
                </a:lnTo>
                <a:cubicBezTo>
                  <a:pt x="979377" y="510874"/>
                  <a:pt x="977912" y="511118"/>
                  <a:pt x="977180" y="510630"/>
                </a:cubicBezTo>
                <a:close/>
                <a:moveTo>
                  <a:pt x="668959" y="510386"/>
                </a:moveTo>
                <a:lnTo>
                  <a:pt x="669142" y="511118"/>
                </a:lnTo>
                <a:cubicBezTo>
                  <a:pt x="667190" y="511850"/>
                  <a:pt x="669875" y="512338"/>
                  <a:pt x="670362" y="513070"/>
                </a:cubicBezTo>
                <a:lnTo>
                  <a:pt x="672560" y="514070"/>
                </a:lnTo>
                <a:lnTo>
                  <a:pt x="672560" y="514047"/>
                </a:lnTo>
                <a:lnTo>
                  <a:pt x="672966" y="514047"/>
                </a:lnTo>
                <a:lnTo>
                  <a:pt x="673536" y="512338"/>
                </a:lnTo>
                <a:lnTo>
                  <a:pt x="673292" y="512338"/>
                </a:lnTo>
                <a:cubicBezTo>
                  <a:pt x="671827" y="511850"/>
                  <a:pt x="671583" y="511362"/>
                  <a:pt x="670362" y="512094"/>
                </a:cubicBezTo>
                <a:lnTo>
                  <a:pt x="669675" y="510492"/>
                </a:lnTo>
                <a:lnTo>
                  <a:pt x="669143" y="510386"/>
                </a:lnTo>
                <a:close/>
                <a:moveTo>
                  <a:pt x="1104319" y="510325"/>
                </a:moveTo>
                <a:lnTo>
                  <a:pt x="1103861" y="510630"/>
                </a:lnTo>
                <a:lnTo>
                  <a:pt x="1103861" y="511362"/>
                </a:lnTo>
                <a:lnTo>
                  <a:pt x="1103000" y="511146"/>
                </a:lnTo>
                <a:lnTo>
                  <a:pt x="1102857" y="511232"/>
                </a:lnTo>
                <a:lnTo>
                  <a:pt x="1103373" y="511361"/>
                </a:lnTo>
                <a:lnTo>
                  <a:pt x="1103617" y="511605"/>
                </a:lnTo>
                <a:lnTo>
                  <a:pt x="1103640" y="511694"/>
                </a:lnTo>
                <a:lnTo>
                  <a:pt x="1103861" y="511362"/>
                </a:lnTo>
                <a:cubicBezTo>
                  <a:pt x="1106057" y="512826"/>
                  <a:pt x="1106302" y="516732"/>
                  <a:pt x="1108987" y="518196"/>
                </a:cubicBezTo>
                <a:lnTo>
                  <a:pt x="1108743" y="518684"/>
                </a:lnTo>
                <a:lnTo>
                  <a:pt x="1108837" y="518778"/>
                </a:lnTo>
                <a:lnTo>
                  <a:pt x="1109975" y="518272"/>
                </a:lnTo>
                <a:lnTo>
                  <a:pt x="1109719" y="517952"/>
                </a:lnTo>
                <a:lnTo>
                  <a:pt x="1109886" y="517869"/>
                </a:lnTo>
                <a:lnTo>
                  <a:pt x="1108011" y="514535"/>
                </a:lnTo>
                <a:lnTo>
                  <a:pt x="1106134" y="511155"/>
                </a:lnTo>
                <a:lnTo>
                  <a:pt x="1106057" y="511117"/>
                </a:lnTo>
                <a:lnTo>
                  <a:pt x="1105570" y="510873"/>
                </a:lnTo>
                <a:lnTo>
                  <a:pt x="1104349" y="510385"/>
                </a:lnTo>
                <a:close/>
                <a:moveTo>
                  <a:pt x="948622" y="509897"/>
                </a:moveTo>
                <a:lnTo>
                  <a:pt x="949598" y="510873"/>
                </a:lnTo>
                <a:lnTo>
                  <a:pt x="950275" y="511551"/>
                </a:lnTo>
                <a:lnTo>
                  <a:pt x="955944" y="509897"/>
                </a:lnTo>
                <a:cubicBezTo>
                  <a:pt x="954968" y="505748"/>
                  <a:pt x="949354" y="505748"/>
                  <a:pt x="948622" y="509897"/>
                </a:cubicBezTo>
                <a:close/>
                <a:moveTo>
                  <a:pt x="944960" y="509897"/>
                </a:moveTo>
                <a:cubicBezTo>
                  <a:pt x="945205" y="512338"/>
                  <a:pt x="947401" y="515267"/>
                  <a:pt x="949354" y="514047"/>
                </a:cubicBezTo>
                <a:lnTo>
                  <a:pt x="949354" y="513314"/>
                </a:lnTo>
                <a:lnTo>
                  <a:pt x="948377" y="512338"/>
                </a:lnTo>
                <a:lnTo>
                  <a:pt x="947645" y="511606"/>
                </a:lnTo>
                <a:cubicBezTo>
                  <a:pt x="946425" y="511362"/>
                  <a:pt x="946669" y="509653"/>
                  <a:pt x="944960" y="509897"/>
                </a:cubicBezTo>
                <a:close/>
                <a:moveTo>
                  <a:pt x="711058" y="508965"/>
                </a:moveTo>
                <a:lnTo>
                  <a:pt x="711125" y="509165"/>
                </a:lnTo>
                <a:cubicBezTo>
                  <a:pt x="710881" y="509165"/>
                  <a:pt x="710881" y="509165"/>
                  <a:pt x="710637" y="509165"/>
                </a:cubicBezTo>
                <a:lnTo>
                  <a:pt x="712102" y="510044"/>
                </a:lnTo>
                <a:lnTo>
                  <a:pt x="712102" y="510630"/>
                </a:lnTo>
                <a:lnTo>
                  <a:pt x="713798" y="511062"/>
                </a:lnTo>
                <a:lnTo>
                  <a:pt x="726503" y="518684"/>
                </a:lnTo>
                <a:lnTo>
                  <a:pt x="726481" y="518750"/>
                </a:lnTo>
                <a:lnTo>
                  <a:pt x="740172" y="522833"/>
                </a:lnTo>
                <a:lnTo>
                  <a:pt x="747741" y="525282"/>
                </a:lnTo>
                <a:lnTo>
                  <a:pt x="747738" y="525275"/>
                </a:lnTo>
                <a:cubicBezTo>
                  <a:pt x="748470" y="525275"/>
                  <a:pt x="749203" y="525275"/>
                  <a:pt x="749935" y="525275"/>
                </a:cubicBezTo>
                <a:cubicBezTo>
                  <a:pt x="750667" y="524054"/>
                  <a:pt x="752620" y="523322"/>
                  <a:pt x="752376" y="520881"/>
                </a:cubicBezTo>
                <a:lnTo>
                  <a:pt x="713798" y="511062"/>
                </a:lnTo>
                <a:lnTo>
                  <a:pt x="712102" y="510044"/>
                </a:lnTo>
                <a:lnTo>
                  <a:pt x="712102" y="509653"/>
                </a:lnTo>
                <a:lnTo>
                  <a:pt x="712407" y="509348"/>
                </a:lnTo>
                <a:lnTo>
                  <a:pt x="711858" y="509165"/>
                </a:lnTo>
                <a:close/>
                <a:moveTo>
                  <a:pt x="993045" y="508921"/>
                </a:moveTo>
                <a:cubicBezTo>
                  <a:pt x="988896" y="508921"/>
                  <a:pt x="986455" y="509897"/>
                  <a:pt x="983526" y="509897"/>
                </a:cubicBezTo>
                <a:cubicBezTo>
                  <a:pt x="982550" y="511850"/>
                  <a:pt x="985967" y="512582"/>
                  <a:pt x="986699" y="514535"/>
                </a:cubicBezTo>
                <a:lnTo>
                  <a:pt x="986417" y="514723"/>
                </a:lnTo>
                <a:lnTo>
                  <a:pt x="989140" y="517219"/>
                </a:lnTo>
                <a:cubicBezTo>
                  <a:pt x="989385" y="517463"/>
                  <a:pt x="989872" y="517952"/>
                  <a:pt x="990117" y="518196"/>
                </a:cubicBezTo>
                <a:lnTo>
                  <a:pt x="990117" y="518440"/>
                </a:lnTo>
                <a:cubicBezTo>
                  <a:pt x="994266" y="519417"/>
                  <a:pt x="995242" y="524054"/>
                  <a:pt x="999147" y="525275"/>
                </a:cubicBezTo>
                <a:cubicBezTo>
                  <a:pt x="1001344" y="524543"/>
                  <a:pt x="1003541" y="523322"/>
                  <a:pt x="1005982" y="522590"/>
                </a:cubicBezTo>
                <a:cubicBezTo>
                  <a:pt x="1001832" y="517708"/>
                  <a:pt x="998171" y="512826"/>
                  <a:pt x="993045" y="508921"/>
                </a:cubicBezTo>
                <a:close/>
                <a:moveTo>
                  <a:pt x="875002" y="508808"/>
                </a:moveTo>
                <a:lnTo>
                  <a:pt x="874664" y="508921"/>
                </a:lnTo>
                <a:lnTo>
                  <a:pt x="873687" y="509409"/>
                </a:lnTo>
                <a:cubicBezTo>
                  <a:pt x="873687" y="511606"/>
                  <a:pt x="875640" y="511606"/>
                  <a:pt x="877348" y="512094"/>
                </a:cubicBezTo>
                <a:close/>
                <a:moveTo>
                  <a:pt x="972542" y="508678"/>
                </a:moveTo>
                <a:lnTo>
                  <a:pt x="972311" y="509255"/>
                </a:lnTo>
                <a:lnTo>
                  <a:pt x="972542" y="509409"/>
                </a:lnTo>
                <a:close/>
                <a:moveTo>
                  <a:pt x="1109963" y="508676"/>
                </a:moveTo>
                <a:lnTo>
                  <a:pt x="1108743" y="509165"/>
                </a:lnTo>
                <a:lnTo>
                  <a:pt x="1107425" y="510044"/>
                </a:lnTo>
                <a:lnTo>
                  <a:pt x="1107447" y="510176"/>
                </a:lnTo>
                <a:lnTo>
                  <a:pt x="1109475" y="513559"/>
                </a:lnTo>
                <a:lnTo>
                  <a:pt x="1111510" y="517220"/>
                </a:lnTo>
                <a:lnTo>
                  <a:pt x="1111672" y="517220"/>
                </a:lnTo>
                <a:lnTo>
                  <a:pt x="1112865" y="517518"/>
                </a:lnTo>
                <a:lnTo>
                  <a:pt x="1112892" y="517464"/>
                </a:lnTo>
                <a:lnTo>
                  <a:pt x="1113067" y="517569"/>
                </a:lnTo>
                <a:lnTo>
                  <a:pt x="1113118" y="517581"/>
                </a:lnTo>
                <a:lnTo>
                  <a:pt x="1114822" y="516635"/>
                </a:lnTo>
                <a:lnTo>
                  <a:pt x="1114600" y="516488"/>
                </a:lnTo>
                <a:cubicBezTo>
                  <a:pt x="1114356" y="513070"/>
                  <a:pt x="1111672" y="511850"/>
                  <a:pt x="1111183" y="508677"/>
                </a:cubicBezTo>
                <a:cubicBezTo>
                  <a:pt x="1110695" y="508677"/>
                  <a:pt x="1110451" y="508677"/>
                  <a:pt x="1109963" y="508677"/>
                </a:cubicBezTo>
                <a:close/>
                <a:moveTo>
                  <a:pt x="999212" y="508239"/>
                </a:moveTo>
                <a:lnTo>
                  <a:pt x="999147" y="508433"/>
                </a:lnTo>
                <a:cubicBezTo>
                  <a:pt x="998904" y="508433"/>
                  <a:pt x="998904" y="508433"/>
                  <a:pt x="998660" y="508433"/>
                </a:cubicBezTo>
                <a:cubicBezTo>
                  <a:pt x="997927" y="509409"/>
                  <a:pt x="999392" y="511118"/>
                  <a:pt x="1000856" y="511606"/>
                </a:cubicBezTo>
                <a:cubicBezTo>
                  <a:pt x="1000856" y="510874"/>
                  <a:pt x="1000856" y="510874"/>
                  <a:pt x="1000856" y="510630"/>
                </a:cubicBezTo>
                <a:lnTo>
                  <a:pt x="1000915" y="510649"/>
                </a:lnTo>
                <a:lnTo>
                  <a:pt x="999880" y="509409"/>
                </a:lnTo>
                <a:close/>
                <a:moveTo>
                  <a:pt x="816026" y="508232"/>
                </a:moveTo>
                <a:lnTo>
                  <a:pt x="815860" y="509060"/>
                </a:lnTo>
                <a:lnTo>
                  <a:pt x="821208" y="511850"/>
                </a:lnTo>
                <a:lnTo>
                  <a:pt x="825988" y="514136"/>
                </a:lnTo>
                <a:lnTo>
                  <a:pt x="826334" y="513558"/>
                </a:lnTo>
                <a:lnTo>
                  <a:pt x="827922" y="513558"/>
                </a:lnTo>
                <a:lnTo>
                  <a:pt x="828531" y="512338"/>
                </a:lnTo>
                <a:lnTo>
                  <a:pt x="828938" y="512202"/>
                </a:lnTo>
                <a:lnTo>
                  <a:pt x="828775" y="512094"/>
                </a:lnTo>
                <a:cubicBezTo>
                  <a:pt x="828775" y="511850"/>
                  <a:pt x="828775" y="511606"/>
                  <a:pt x="828775" y="511606"/>
                </a:cubicBezTo>
                <a:cubicBezTo>
                  <a:pt x="824137" y="510874"/>
                  <a:pt x="820964" y="508921"/>
                  <a:pt x="816327" y="508433"/>
                </a:cubicBezTo>
                <a:close/>
                <a:moveTo>
                  <a:pt x="910057" y="507945"/>
                </a:moveTo>
                <a:lnTo>
                  <a:pt x="911032" y="509653"/>
                </a:lnTo>
                <a:lnTo>
                  <a:pt x="912131" y="511484"/>
                </a:lnTo>
                <a:lnTo>
                  <a:pt x="912497" y="511118"/>
                </a:lnTo>
                <a:cubicBezTo>
                  <a:pt x="913473" y="511850"/>
                  <a:pt x="913229" y="513559"/>
                  <a:pt x="915426" y="513070"/>
                </a:cubicBezTo>
                <a:cubicBezTo>
                  <a:pt x="915670" y="512826"/>
                  <a:pt x="915914" y="512338"/>
                  <a:pt x="916402" y="512338"/>
                </a:cubicBezTo>
                <a:cubicBezTo>
                  <a:pt x="916280" y="511362"/>
                  <a:pt x="914877" y="509714"/>
                  <a:pt x="913412" y="508586"/>
                </a:cubicBezTo>
                <a:close/>
                <a:moveTo>
                  <a:pt x="601205" y="507701"/>
                </a:moveTo>
                <a:lnTo>
                  <a:pt x="601286" y="507945"/>
                </a:lnTo>
                <a:cubicBezTo>
                  <a:pt x="600798" y="508189"/>
                  <a:pt x="600310" y="508677"/>
                  <a:pt x="600310" y="508921"/>
                </a:cubicBezTo>
                <a:cubicBezTo>
                  <a:pt x="601286" y="509653"/>
                  <a:pt x="603483" y="508433"/>
                  <a:pt x="602018" y="507945"/>
                </a:cubicBezTo>
                <a:lnTo>
                  <a:pt x="602099" y="507701"/>
                </a:lnTo>
                <a:close/>
                <a:moveTo>
                  <a:pt x="1005738" y="507456"/>
                </a:moveTo>
                <a:cubicBezTo>
                  <a:pt x="1003785" y="507701"/>
                  <a:pt x="1000856" y="506968"/>
                  <a:pt x="1000124" y="507945"/>
                </a:cubicBezTo>
                <a:lnTo>
                  <a:pt x="1000059" y="507923"/>
                </a:lnTo>
                <a:lnTo>
                  <a:pt x="1000857" y="508921"/>
                </a:lnTo>
                <a:lnTo>
                  <a:pt x="1001705" y="510405"/>
                </a:lnTo>
                <a:lnTo>
                  <a:pt x="1001832" y="509897"/>
                </a:lnTo>
                <a:cubicBezTo>
                  <a:pt x="1002809" y="510630"/>
                  <a:pt x="1003541" y="512094"/>
                  <a:pt x="1004273" y="512826"/>
                </a:cubicBezTo>
                <a:lnTo>
                  <a:pt x="1003541" y="513070"/>
                </a:lnTo>
                <a:lnTo>
                  <a:pt x="1003566" y="513143"/>
                </a:lnTo>
                <a:lnTo>
                  <a:pt x="1003785" y="513070"/>
                </a:lnTo>
                <a:lnTo>
                  <a:pt x="1005811" y="514893"/>
                </a:lnTo>
                <a:lnTo>
                  <a:pt x="1005982" y="514779"/>
                </a:lnTo>
                <a:lnTo>
                  <a:pt x="1006471" y="515267"/>
                </a:lnTo>
                <a:lnTo>
                  <a:pt x="1007691" y="515755"/>
                </a:lnTo>
                <a:lnTo>
                  <a:pt x="1008179" y="515511"/>
                </a:lnTo>
                <a:lnTo>
                  <a:pt x="1008570" y="515218"/>
                </a:lnTo>
                <a:lnTo>
                  <a:pt x="1008179" y="514046"/>
                </a:lnTo>
                <a:lnTo>
                  <a:pt x="1007486" y="512485"/>
                </a:lnTo>
                <a:lnTo>
                  <a:pt x="1007447" y="512582"/>
                </a:lnTo>
                <a:cubicBezTo>
                  <a:pt x="1005738" y="512094"/>
                  <a:pt x="1005738" y="509897"/>
                  <a:pt x="1005738" y="507456"/>
                </a:cubicBezTo>
                <a:close/>
                <a:moveTo>
                  <a:pt x="1170985" y="506724"/>
                </a:moveTo>
                <a:cubicBezTo>
                  <a:pt x="1169520" y="509653"/>
                  <a:pt x="1172693" y="511362"/>
                  <a:pt x="1172205" y="514535"/>
                </a:cubicBezTo>
                <a:cubicBezTo>
                  <a:pt x="1172937" y="515023"/>
                  <a:pt x="1173426" y="515267"/>
                  <a:pt x="1174890" y="515023"/>
                </a:cubicBezTo>
                <a:cubicBezTo>
                  <a:pt x="1174890" y="515999"/>
                  <a:pt x="1173426" y="515755"/>
                  <a:pt x="1173670" y="517220"/>
                </a:cubicBezTo>
                <a:cubicBezTo>
                  <a:pt x="1174646" y="517708"/>
                  <a:pt x="1176354" y="517708"/>
                  <a:pt x="1177087" y="517220"/>
                </a:cubicBezTo>
                <a:cubicBezTo>
                  <a:pt x="1176599" y="514779"/>
                  <a:pt x="1173670" y="514535"/>
                  <a:pt x="1176111" y="512094"/>
                </a:cubicBezTo>
                <a:cubicBezTo>
                  <a:pt x="1174158" y="510386"/>
                  <a:pt x="1174158" y="507212"/>
                  <a:pt x="1170985" y="506724"/>
                </a:cubicBezTo>
                <a:close/>
                <a:moveTo>
                  <a:pt x="1012084" y="506724"/>
                </a:moveTo>
                <a:cubicBezTo>
                  <a:pt x="1012816" y="509409"/>
                  <a:pt x="1015746" y="513315"/>
                  <a:pt x="1018430" y="512094"/>
                </a:cubicBezTo>
                <a:cubicBezTo>
                  <a:pt x="1015990" y="510874"/>
                  <a:pt x="1015013" y="506236"/>
                  <a:pt x="1012084" y="506724"/>
                </a:cubicBezTo>
                <a:close/>
                <a:moveTo>
                  <a:pt x="1102152" y="506643"/>
                </a:moveTo>
                <a:lnTo>
                  <a:pt x="1102152" y="508677"/>
                </a:lnTo>
                <a:cubicBezTo>
                  <a:pt x="1102396" y="508677"/>
                  <a:pt x="1102396" y="508677"/>
                  <a:pt x="1102885" y="508677"/>
                </a:cubicBezTo>
                <a:lnTo>
                  <a:pt x="1102710" y="509549"/>
                </a:lnTo>
                <a:lnTo>
                  <a:pt x="1102885" y="509409"/>
                </a:lnTo>
                <a:lnTo>
                  <a:pt x="1103636" y="508958"/>
                </a:lnTo>
                <a:lnTo>
                  <a:pt x="1103617" y="508920"/>
                </a:lnTo>
                <a:lnTo>
                  <a:pt x="1103704" y="508850"/>
                </a:lnTo>
                <a:lnTo>
                  <a:pt x="1103617" y="508677"/>
                </a:lnTo>
                <a:lnTo>
                  <a:pt x="1102640" y="507457"/>
                </a:lnTo>
                <a:close/>
                <a:moveTo>
                  <a:pt x="968894" y="506217"/>
                </a:moveTo>
                <a:lnTo>
                  <a:pt x="968881" y="506236"/>
                </a:lnTo>
                <a:cubicBezTo>
                  <a:pt x="966440" y="506480"/>
                  <a:pt x="965219" y="508433"/>
                  <a:pt x="963267" y="508921"/>
                </a:cubicBezTo>
                <a:cubicBezTo>
                  <a:pt x="963267" y="511362"/>
                  <a:pt x="964975" y="512582"/>
                  <a:pt x="966928" y="513070"/>
                </a:cubicBezTo>
                <a:lnTo>
                  <a:pt x="971287" y="509366"/>
                </a:lnTo>
                <a:lnTo>
                  <a:pt x="970102" y="507944"/>
                </a:lnTo>
                <a:close/>
                <a:moveTo>
                  <a:pt x="931176" y="505798"/>
                </a:moveTo>
                <a:lnTo>
                  <a:pt x="929583" y="506480"/>
                </a:lnTo>
                <a:lnTo>
                  <a:pt x="929358" y="506555"/>
                </a:lnTo>
                <a:lnTo>
                  <a:pt x="929095" y="507212"/>
                </a:lnTo>
                <a:cubicBezTo>
                  <a:pt x="931535" y="508677"/>
                  <a:pt x="937149" y="510874"/>
                  <a:pt x="938126" y="506724"/>
                </a:cubicBezTo>
                <a:close/>
                <a:moveTo>
                  <a:pt x="1023068" y="505748"/>
                </a:moveTo>
                <a:cubicBezTo>
                  <a:pt x="1020627" y="505748"/>
                  <a:pt x="1018430" y="505748"/>
                  <a:pt x="1017454" y="507456"/>
                </a:cubicBezTo>
                <a:cubicBezTo>
                  <a:pt x="1019651" y="510141"/>
                  <a:pt x="1022092" y="512094"/>
                  <a:pt x="1024045" y="514779"/>
                </a:cubicBezTo>
                <a:cubicBezTo>
                  <a:pt x="1025997" y="515267"/>
                  <a:pt x="1026973" y="514291"/>
                  <a:pt x="1028682" y="514291"/>
                </a:cubicBezTo>
                <a:lnTo>
                  <a:pt x="1028682" y="513435"/>
                </a:lnTo>
                <a:lnTo>
                  <a:pt x="1028439" y="513314"/>
                </a:lnTo>
                <a:cubicBezTo>
                  <a:pt x="1027950" y="511850"/>
                  <a:pt x="1027218" y="511117"/>
                  <a:pt x="1026242" y="509897"/>
                </a:cubicBezTo>
                <a:lnTo>
                  <a:pt x="1024053" y="506712"/>
                </a:lnTo>
                <a:lnTo>
                  <a:pt x="1024045" y="506724"/>
                </a:lnTo>
                <a:cubicBezTo>
                  <a:pt x="1023556" y="506480"/>
                  <a:pt x="1023068" y="506480"/>
                  <a:pt x="1023068" y="505748"/>
                </a:cubicBezTo>
                <a:close/>
                <a:moveTo>
                  <a:pt x="874663" y="505748"/>
                </a:moveTo>
                <a:cubicBezTo>
                  <a:pt x="871490" y="505504"/>
                  <a:pt x="869782" y="506724"/>
                  <a:pt x="869049" y="508921"/>
                </a:cubicBezTo>
                <a:lnTo>
                  <a:pt x="873091" y="507970"/>
                </a:lnTo>
                <a:lnTo>
                  <a:pt x="873199" y="507700"/>
                </a:lnTo>
                <a:lnTo>
                  <a:pt x="873931" y="507700"/>
                </a:lnTo>
                <a:lnTo>
                  <a:pt x="874454" y="507526"/>
                </a:lnTo>
                <a:lnTo>
                  <a:pt x="874175" y="507456"/>
                </a:lnTo>
                <a:cubicBezTo>
                  <a:pt x="874419" y="506968"/>
                  <a:pt x="874663" y="506724"/>
                  <a:pt x="874663" y="505748"/>
                </a:cubicBezTo>
                <a:close/>
                <a:moveTo>
                  <a:pt x="811689" y="505748"/>
                </a:moveTo>
                <a:cubicBezTo>
                  <a:pt x="811445" y="506968"/>
                  <a:pt x="812665" y="506480"/>
                  <a:pt x="812665" y="507456"/>
                </a:cubicBezTo>
                <a:lnTo>
                  <a:pt x="812550" y="507801"/>
                </a:lnTo>
                <a:lnTo>
                  <a:pt x="814374" y="508299"/>
                </a:lnTo>
                <a:lnTo>
                  <a:pt x="814374" y="508020"/>
                </a:lnTo>
                <a:close/>
                <a:moveTo>
                  <a:pt x="684764" y="505504"/>
                </a:moveTo>
                <a:lnTo>
                  <a:pt x="688498" y="508255"/>
                </a:lnTo>
                <a:lnTo>
                  <a:pt x="688913" y="507944"/>
                </a:lnTo>
                <a:lnTo>
                  <a:pt x="690134" y="508676"/>
                </a:lnTo>
                <a:lnTo>
                  <a:pt x="690347" y="509104"/>
                </a:lnTo>
                <a:lnTo>
                  <a:pt x="702094" y="513315"/>
                </a:lnTo>
                <a:lnTo>
                  <a:pt x="701850" y="514047"/>
                </a:lnTo>
                <a:lnTo>
                  <a:pt x="702095" y="513965"/>
                </a:lnTo>
                <a:lnTo>
                  <a:pt x="702095" y="513558"/>
                </a:lnTo>
                <a:cubicBezTo>
                  <a:pt x="702339" y="513314"/>
                  <a:pt x="702827" y="513070"/>
                  <a:pt x="703071" y="512826"/>
                </a:cubicBezTo>
                <a:lnTo>
                  <a:pt x="703315" y="512582"/>
                </a:lnTo>
                <a:cubicBezTo>
                  <a:pt x="704291" y="512826"/>
                  <a:pt x="705267" y="513070"/>
                  <a:pt x="706244" y="513314"/>
                </a:cubicBezTo>
                <a:lnTo>
                  <a:pt x="709659" y="513802"/>
                </a:lnTo>
                <a:lnTo>
                  <a:pt x="699409" y="507701"/>
                </a:lnTo>
                <a:cubicBezTo>
                  <a:pt x="692819" y="507701"/>
                  <a:pt x="690134" y="504527"/>
                  <a:pt x="684764" y="505504"/>
                </a:cubicBezTo>
                <a:close/>
                <a:moveTo>
                  <a:pt x="679150" y="505504"/>
                </a:moveTo>
                <a:lnTo>
                  <a:pt x="678998" y="505883"/>
                </a:lnTo>
                <a:lnTo>
                  <a:pt x="679882" y="506236"/>
                </a:lnTo>
                <a:lnTo>
                  <a:pt x="680126" y="506480"/>
                </a:lnTo>
                <a:lnTo>
                  <a:pt x="680370" y="506480"/>
                </a:lnTo>
                <a:cubicBezTo>
                  <a:pt x="680370" y="506236"/>
                  <a:pt x="680370" y="505992"/>
                  <a:pt x="680370" y="505504"/>
                </a:cubicBezTo>
                <a:close/>
                <a:moveTo>
                  <a:pt x="1072345" y="505319"/>
                </a:moveTo>
                <a:lnTo>
                  <a:pt x="1072130" y="505748"/>
                </a:lnTo>
                <a:cubicBezTo>
                  <a:pt x="1070178" y="505992"/>
                  <a:pt x="1068713" y="506480"/>
                  <a:pt x="1066760" y="506968"/>
                </a:cubicBezTo>
                <a:lnTo>
                  <a:pt x="1064452" y="507545"/>
                </a:lnTo>
                <a:lnTo>
                  <a:pt x="1073106" y="515755"/>
                </a:lnTo>
                <a:lnTo>
                  <a:pt x="1072862" y="516488"/>
                </a:lnTo>
                <a:lnTo>
                  <a:pt x="1073594" y="516732"/>
                </a:lnTo>
                <a:lnTo>
                  <a:pt x="1073724" y="516798"/>
                </a:lnTo>
                <a:lnTo>
                  <a:pt x="1077744" y="515267"/>
                </a:lnTo>
                <a:lnTo>
                  <a:pt x="1081142" y="514467"/>
                </a:lnTo>
                <a:lnTo>
                  <a:pt x="1078720" y="511605"/>
                </a:lnTo>
                <a:cubicBezTo>
                  <a:pt x="1077744" y="510629"/>
                  <a:pt x="1076767" y="509408"/>
                  <a:pt x="1076035" y="507944"/>
                </a:cubicBezTo>
                <a:cubicBezTo>
                  <a:pt x="1076035" y="507700"/>
                  <a:pt x="1076035" y="507212"/>
                  <a:pt x="1076279" y="507212"/>
                </a:cubicBezTo>
                <a:cubicBezTo>
                  <a:pt x="1076767" y="506968"/>
                  <a:pt x="1077011" y="507212"/>
                  <a:pt x="1077255" y="507700"/>
                </a:cubicBezTo>
                <a:cubicBezTo>
                  <a:pt x="1077744" y="508676"/>
                  <a:pt x="1078476" y="509653"/>
                  <a:pt x="1079696" y="510629"/>
                </a:cubicBezTo>
                <a:lnTo>
                  <a:pt x="1081798" y="513606"/>
                </a:lnTo>
                <a:lnTo>
                  <a:pt x="1082381" y="513314"/>
                </a:lnTo>
                <a:lnTo>
                  <a:pt x="1084172" y="513761"/>
                </a:lnTo>
                <a:lnTo>
                  <a:pt x="1084579" y="513558"/>
                </a:lnTo>
                <a:lnTo>
                  <a:pt x="1084660" y="513478"/>
                </a:lnTo>
                <a:lnTo>
                  <a:pt x="1084334" y="512827"/>
                </a:lnTo>
                <a:lnTo>
                  <a:pt x="1084700" y="511728"/>
                </a:lnTo>
                <a:lnTo>
                  <a:pt x="1084334" y="512094"/>
                </a:lnTo>
                <a:cubicBezTo>
                  <a:pt x="1083358" y="510874"/>
                  <a:pt x="1079208" y="504283"/>
                  <a:pt x="1077500" y="506968"/>
                </a:cubicBezTo>
                <a:lnTo>
                  <a:pt x="1076767" y="506724"/>
                </a:lnTo>
                <a:lnTo>
                  <a:pt x="1076035" y="507456"/>
                </a:lnTo>
                <a:close/>
                <a:moveTo>
                  <a:pt x="1025265" y="505260"/>
                </a:moveTo>
                <a:lnTo>
                  <a:pt x="1025265" y="505747"/>
                </a:lnTo>
                <a:cubicBezTo>
                  <a:pt x="1025509" y="506968"/>
                  <a:pt x="1026486" y="507944"/>
                  <a:pt x="1027462" y="508920"/>
                </a:cubicBezTo>
                <a:lnTo>
                  <a:pt x="1029974" y="512346"/>
                </a:lnTo>
                <a:lnTo>
                  <a:pt x="1038934" y="512582"/>
                </a:lnTo>
                <a:cubicBezTo>
                  <a:pt x="1036737" y="506968"/>
                  <a:pt x="1034296" y="503551"/>
                  <a:pt x="1025265" y="505260"/>
                </a:cubicBezTo>
                <a:close/>
                <a:moveTo>
                  <a:pt x="488534" y="505055"/>
                </a:moveTo>
                <a:lnTo>
                  <a:pt x="487838" y="505473"/>
                </a:lnTo>
                <a:lnTo>
                  <a:pt x="488274" y="511362"/>
                </a:lnTo>
                <a:cubicBezTo>
                  <a:pt x="490960" y="517464"/>
                  <a:pt x="492668" y="525519"/>
                  <a:pt x="494377" y="533330"/>
                </a:cubicBezTo>
                <a:cubicBezTo>
                  <a:pt x="496573" y="540897"/>
                  <a:pt x="497062" y="549684"/>
                  <a:pt x="500967" y="554809"/>
                </a:cubicBezTo>
                <a:cubicBezTo>
                  <a:pt x="500723" y="554565"/>
                  <a:pt x="500967" y="554321"/>
                  <a:pt x="500967" y="554321"/>
                </a:cubicBezTo>
                <a:lnTo>
                  <a:pt x="501390" y="554533"/>
                </a:lnTo>
                <a:lnTo>
                  <a:pt x="491448" y="512094"/>
                </a:lnTo>
                <a:lnTo>
                  <a:pt x="489829" y="506082"/>
                </a:lnTo>
                <a:lnTo>
                  <a:pt x="489739" y="505992"/>
                </a:lnTo>
                <a:lnTo>
                  <a:pt x="489739" y="505869"/>
                </a:lnTo>
                <a:lnTo>
                  <a:pt x="489006" y="506236"/>
                </a:lnTo>
                <a:close/>
                <a:moveTo>
                  <a:pt x="947157" y="505016"/>
                </a:moveTo>
                <a:cubicBezTo>
                  <a:pt x="946913" y="505504"/>
                  <a:pt x="946669" y="505016"/>
                  <a:pt x="946669" y="505748"/>
                </a:cubicBezTo>
                <a:cubicBezTo>
                  <a:pt x="946913" y="508189"/>
                  <a:pt x="949598" y="502819"/>
                  <a:pt x="947157" y="505016"/>
                </a:cubicBezTo>
                <a:close/>
                <a:moveTo>
                  <a:pt x="970345" y="504771"/>
                </a:moveTo>
                <a:cubicBezTo>
                  <a:pt x="970345" y="504771"/>
                  <a:pt x="970345" y="505504"/>
                  <a:pt x="970345" y="505748"/>
                </a:cubicBezTo>
                <a:lnTo>
                  <a:pt x="970152" y="505700"/>
                </a:lnTo>
                <a:lnTo>
                  <a:pt x="970834" y="506724"/>
                </a:lnTo>
                <a:lnTo>
                  <a:pt x="972542" y="508675"/>
                </a:lnTo>
                <a:lnTo>
                  <a:pt x="972542" y="508433"/>
                </a:lnTo>
                <a:cubicBezTo>
                  <a:pt x="973275" y="508433"/>
                  <a:pt x="973518" y="508921"/>
                  <a:pt x="974495" y="508921"/>
                </a:cubicBezTo>
                <a:cubicBezTo>
                  <a:pt x="975959" y="506724"/>
                  <a:pt x="972542" y="503307"/>
                  <a:pt x="970345" y="504771"/>
                </a:cubicBezTo>
                <a:close/>
                <a:moveTo>
                  <a:pt x="902489" y="504771"/>
                </a:moveTo>
                <a:cubicBezTo>
                  <a:pt x="904442" y="508433"/>
                  <a:pt x="907371" y="510874"/>
                  <a:pt x="911032" y="512826"/>
                </a:cubicBezTo>
                <a:lnTo>
                  <a:pt x="911032" y="512094"/>
                </a:lnTo>
                <a:cubicBezTo>
                  <a:pt x="911032" y="511605"/>
                  <a:pt x="910544" y="511117"/>
                  <a:pt x="910300" y="510629"/>
                </a:cubicBezTo>
                <a:lnTo>
                  <a:pt x="908713" y="508362"/>
                </a:lnTo>
                <a:close/>
                <a:moveTo>
                  <a:pt x="1054352" y="504557"/>
                </a:moveTo>
                <a:lnTo>
                  <a:pt x="1053607" y="504663"/>
                </a:lnTo>
                <a:lnTo>
                  <a:pt x="1053976" y="506450"/>
                </a:lnTo>
                <a:cubicBezTo>
                  <a:pt x="1055105" y="507090"/>
                  <a:pt x="1056875" y="507578"/>
                  <a:pt x="1058217" y="507456"/>
                </a:cubicBezTo>
                <a:close/>
                <a:moveTo>
                  <a:pt x="987920" y="504283"/>
                </a:moveTo>
                <a:cubicBezTo>
                  <a:pt x="987920" y="504771"/>
                  <a:pt x="987920" y="505016"/>
                  <a:pt x="987920" y="505748"/>
                </a:cubicBezTo>
                <a:cubicBezTo>
                  <a:pt x="988896" y="505748"/>
                  <a:pt x="990361" y="505748"/>
                  <a:pt x="990117" y="504283"/>
                </a:cubicBezTo>
                <a:cubicBezTo>
                  <a:pt x="989628" y="504283"/>
                  <a:pt x="988896" y="504283"/>
                  <a:pt x="987920" y="504283"/>
                </a:cubicBezTo>
                <a:close/>
                <a:moveTo>
                  <a:pt x="1038201" y="503795"/>
                </a:moveTo>
                <a:cubicBezTo>
                  <a:pt x="1038201" y="507456"/>
                  <a:pt x="1042107" y="509409"/>
                  <a:pt x="1043815" y="511606"/>
                </a:cubicBezTo>
                <a:cubicBezTo>
                  <a:pt x="1044304" y="511606"/>
                  <a:pt x="1045036" y="511606"/>
                  <a:pt x="1046012" y="511606"/>
                </a:cubicBezTo>
                <a:lnTo>
                  <a:pt x="1045921" y="511881"/>
                </a:lnTo>
                <a:lnTo>
                  <a:pt x="1048942" y="510874"/>
                </a:lnTo>
                <a:lnTo>
                  <a:pt x="1051707" y="510182"/>
                </a:lnTo>
                <a:lnTo>
                  <a:pt x="1051138" y="509897"/>
                </a:lnTo>
                <a:cubicBezTo>
                  <a:pt x="1051138" y="509165"/>
                  <a:pt x="1051870" y="509165"/>
                  <a:pt x="1052359" y="508433"/>
                </a:cubicBezTo>
                <a:cubicBezTo>
                  <a:pt x="1047233" y="506968"/>
                  <a:pt x="1043815" y="504039"/>
                  <a:pt x="1038201" y="503795"/>
                </a:cubicBezTo>
                <a:close/>
                <a:moveTo>
                  <a:pt x="853266" y="503697"/>
                </a:moveTo>
                <a:lnTo>
                  <a:pt x="853184" y="503795"/>
                </a:lnTo>
                <a:lnTo>
                  <a:pt x="850743" y="503795"/>
                </a:lnTo>
                <a:lnTo>
                  <a:pt x="850743" y="503795"/>
                </a:lnTo>
                <a:lnTo>
                  <a:pt x="848547" y="505992"/>
                </a:lnTo>
                <a:cubicBezTo>
                  <a:pt x="847570" y="506724"/>
                  <a:pt x="846350" y="507456"/>
                  <a:pt x="845861" y="508432"/>
                </a:cubicBezTo>
                <a:lnTo>
                  <a:pt x="845764" y="508497"/>
                </a:lnTo>
                <a:lnTo>
                  <a:pt x="850591" y="510843"/>
                </a:lnTo>
                <a:cubicBezTo>
                  <a:pt x="853733" y="511911"/>
                  <a:pt x="857334" y="512826"/>
                  <a:pt x="858798" y="512582"/>
                </a:cubicBezTo>
                <a:cubicBezTo>
                  <a:pt x="860506" y="512094"/>
                  <a:pt x="862947" y="509897"/>
                  <a:pt x="861239" y="508677"/>
                </a:cubicBezTo>
                <a:lnTo>
                  <a:pt x="861836" y="508379"/>
                </a:lnTo>
                <a:lnTo>
                  <a:pt x="859530" y="507456"/>
                </a:lnTo>
                <a:close/>
                <a:moveTo>
                  <a:pt x="1082445" y="502617"/>
                </a:moveTo>
                <a:lnTo>
                  <a:pt x="1081405" y="503063"/>
                </a:lnTo>
                <a:lnTo>
                  <a:pt x="1081189" y="503171"/>
                </a:lnTo>
                <a:lnTo>
                  <a:pt x="1086236" y="506167"/>
                </a:lnTo>
                <a:lnTo>
                  <a:pt x="1084090" y="503307"/>
                </a:lnTo>
                <a:lnTo>
                  <a:pt x="1084160" y="503132"/>
                </a:lnTo>
                <a:lnTo>
                  <a:pt x="1083846" y="503551"/>
                </a:lnTo>
                <a:close/>
                <a:moveTo>
                  <a:pt x="1052359" y="502575"/>
                </a:moveTo>
                <a:cubicBezTo>
                  <a:pt x="1052602" y="502087"/>
                  <a:pt x="1052602" y="502819"/>
                  <a:pt x="1052847" y="503063"/>
                </a:cubicBezTo>
                <a:lnTo>
                  <a:pt x="1053364" y="502977"/>
                </a:lnTo>
                <a:close/>
                <a:moveTo>
                  <a:pt x="1085552" y="502574"/>
                </a:moveTo>
                <a:lnTo>
                  <a:pt x="1085554" y="502575"/>
                </a:lnTo>
                <a:cubicBezTo>
                  <a:pt x="1086287" y="503307"/>
                  <a:pt x="1086531" y="503795"/>
                  <a:pt x="1087507" y="504772"/>
                </a:cubicBezTo>
                <a:lnTo>
                  <a:pt x="1089291" y="507268"/>
                </a:lnTo>
                <a:lnTo>
                  <a:pt x="1089460" y="507212"/>
                </a:lnTo>
                <a:lnTo>
                  <a:pt x="1093724" y="509681"/>
                </a:lnTo>
                <a:lnTo>
                  <a:pt x="1094010" y="510158"/>
                </a:lnTo>
                <a:lnTo>
                  <a:pt x="1093853" y="510630"/>
                </a:lnTo>
                <a:lnTo>
                  <a:pt x="1094403" y="510813"/>
                </a:lnTo>
                <a:lnTo>
                  <a:pt x="1094586" y="511117"/>
                </a:lnTo>
                <a:lnTo>
                  <a:pt x="1094773" y="511023"/>
                </a:lnTo>
                <a:lnTo>
                  <a:pt x="1094586" y="510874"/>
                </a:lnTo>
                <a:lnTo>
                  <a:pt x="1094403" y="510813"/>
                </a:lnTo>
                <a:lnTo>
                  <a:pt x="1094010" y="510158"/>
                </a:lnTo>
                <a:lnTo>
                  <a:pt x="1094097" y="509897"/>
                </a:lnTo>
                <a:lnTo>
                  <a:pt x="1093724" y="509681"/>
                </a:lnTo>
                <a:lnTo>
                  <a:pt x="1092389" y="507456"/>
                </a:lnTo>
                <a:cubicBezTo>
                  <a:pt x="1092145" y="507456"/>
                  <a:pt x="1092145" y="506968"/>
                  <a:pt x="1091901" y="506968"/>
                </a:cubicBezTo>
                <a:lnTo>
                  <a:pt x="1088664" y="502574"/>
                </a:lnTo>
                <a:lnTo>
                  <a:pt x="1086043" y="502574"/>
                </a:lnTo>
                <a:close/>
                <a:moveTo>
                  <a:pt x="883206" y="502248"/>
                </a:moveTo>
                <a:lnTo>
                  <a:pt x="883206" y="502818"/>
                </a:lnTo>
                <a:cubicBezTo>
                  <a:pt x="882230" y="503551"/>
                  <a:pt x="881010" y="504527"/>
                  <a:pt x="880033" y="505015"/>
                </a:cubicBezTo>
                <a:cubicBezTo>
                  <a:pt x="879545" y="505503"/>
                  <a:pt x="879301" y="505503"/>
                  <a:pt x="879057" y="505748"/>
                </a:cubicBezTo>
                <a:cubicBezTo>
                  <a:pt x="880277" y="508921"/>
                  <a:pt x="886135" y="515755"/>
                  <a:pt x="889309" y="518440"/>
                </a:cubicBezTo>
                <a:cubicBezTo>
                  <a:pt x="891750" y="520393"/>
                  <a:pt x="897363" y="520637"/>
                  <a:pt x="901269" y="522590"/>
                </a:cubicBezTo>
                <a:cubicBezTo>
                  <a:pt x="903954" y="521125"/>
                  <a:pt x="906151" y="518684"/>
                  <a:pt x="909324" y="517464"/>
                </a:cubicBezTo>
                <a:cubicBezTo>
                  <a:pt x="905662" y="512094"/>
                  <a:pt x="900781" y="508189"/>
                  <a:pt x="896875" y="503307"/>
                </a:cubicBezTo>
                <a:cubicBezTo>
                  <a:pt x="891994" y="503795"/>
                  <a:pt x="886868" y="500134"/>
                  <a:pt x="883694" y="503307"/>
                </a:cubicBezTo>
                <a:lnTo>
                  <a:pt x="883451" y="502575"/>
                </a:lnTo>
                <a:close/>
                <a:moveTo>
                  <a:pt x="992069" y="502087"/>
                </a:moveTo>
                <a:cubicBezTo>
                  <a:pt x="991581" y="503795"/>
                  <a:pt x="993534" y="505504"/>
                  <a:pt x="994266" y="504283"/>
                </a:cubicBezTo>
                <a:lnTo>
                  <a:pt x="994521" y="504538"/>
                </a:lnTo>
                <a:lnTo>
                  <a:pt x="994510" y="504527"/>
                </a:lnTo>
                <a:lnTo>
                  <a:pt x="994266" y="503551"/>
                </a:lnTo>
                <a:lnTo>
                  <a:pt x="993855" y="502590"/>
                </a:lnTo>
                <a:lnTo>
                  <a:pt x="993778" y="502819"/>
                </a:lnTo>
                <a:cubicBezTo>
                  <a:pt x="992801" y="502819"/>
                  <a:pt x="992801" y="502087"/>
                  <a:pt x="992069" y="502087"/>
                </a:cubicBezTo>
                <a:close/>
                <a:moveTo>
                  <a:pt x="1067249" y="501598"/>
                </a:moveTo>
                <a:lnTo>
                  <a:pt x="1067981" y="503063"/>
                </a:lnTo>
                <a:lnTo>
                  <a:pt x="1066272" y="503063"/>
                </a:lnTo>
                <a:close/>
                <a:moveTo>
                  <a:pt x="878874" y="500896"/>
                </a:moveTo>
                <a:cubicBezTo>
                  <a:pt x="877165" y="501720"/>
                  <a:pt x="875762" y="503306"/>
                  <a:pt x="876860" y="504771"/>
                </a:cubicBezTo>
                <a:lnTo>
                  <a:pt x="878310" y="504357"/>
                </a:lnTo>
                <a:lnTo>
                  <a:pt x="878325" y="504283"/>
                </a:lnTo>
                <a:cubicBezTo>
                  <a:pt x="878569" y="504039"/>
                  <a:pt x="878813" y="503795"/>
                  <a:pt x="879301" y="503795"/>
                </a:cubicBezTo>
                <a:cubicBezTo>
                  <a:pt x="880277" y="503307"/>
                  <a:pt x="881253" y="502330"/>
                  <a:pt x="882230" y="501842"/>
                </a:cubicBezTo>
                <a:lnTo>
                  <a:pt x="882901" y="501842"/>
                </a:lnTo>
                <a:lnTo>
                  <a:pt x="882718" y="501598"/>
                </a:lnTo>
                <a:cubicBezTo>
                  <a:pt x="882596" y="500011"/>
                  <a:pt x="880582" y="500072"/>
                  <a:pt x="878874" y="500896"/>
                </a:cubicBezTo>
                <a:close/>
                <a:moveTo>
                  <a:pt x="948133" y="500866"/>
                </a:moveTo>
                <a:lnTo>
                  <a:pt x="943741" y="501702"/>
                </a:lnTo>
                <a:lnTo>
                  <a:pt x="943741" y="501842"/>
                </a:lnTo>
                <a:lnTo>
                  <a:pt x="942764" y="503063"/>
                </a:lnTo>
                <a:lnTo>
                  <a:pt x="942764" y="504039"/>
                </a:lnTo>
                <a:cubicBezTo>
                  <a:pt x="945205" y="503551"/>
                  <a:pt x="946913" y="502575"/>
                  <a:pt x="948133" y="500866"/>
                </a:cubicBezTo>
                <a:close/>
                <a:moveTo>
                  <a:pt x="962966" y="500807"/>
                </a:moveTo>
                <a:lnTo>
                  <a:pt x="956920" y="504527"/>
                </a:lnTo>
                <a:cubicBezTo>
                  <a:pt x="958629" y="504771"/>
                  <a:pt x="958629" y="506968"/>
                  <a:pt x="960582" y="506968"/>
                </a:cubicBezTo>
                <a:lnTo>
                  <a:pt x="965753" y="503596"/>
                </a:lnTo>
                <a:close/>
                <a:moveTo>
                  <a:pt x="999209" y="500073"/>
                </a:moveTo>
                <a:lnTo>
                  <a:pt x="994863" y="502276"/>
                </a:lnTo>
                <a:lnTo>
                  <a:pt x="994998" y="502819"/>
                </a:lnTo>
                <a:lnTo>
                  <a:pt x="995479" y="503779"/>
                </a:lnTo>
                <a:lnTo>
                  <a:pt x="1002565" y="503307"/>
                </a:lnTo>
                <a:cubicBezTo>
                  <a:pt x="1002687" y="501110"/>
                  <a:pt x="1001040" y="500134"/>
                  <a:pt x="999209" y="500073"/>
                </a:cubicBezTo>
                <a:close/>
                <a:moveTo>
                  <a:pt x="1092691" y="499962"/>
                </a:moveTo>
                <a:lnTo>
                  <a:pt x="1091657" y="500134"/>
                </a:lnTo>
                <a:lnTo>
                  <a:pt x="1090680" y="500622"/>
                </a:lnTo>
                <a:lnTo>
                  <a:pt x="1090680" y="501598"/>
                </a:lnTo>
                <a:lnTo>
                  <a:pt x="1089216" y="501354"/>
                </a:lnTo>
                <a:cubicBezTo>
                  <a:pt x="1089704" y="501109"/>
                  <a:pt x="1090192" y="501354"/>
                  <a:pt x="1090436" y="502086"/>
                </a:cubicBezTo>
                <a:cubicBezTo>
                  <a:pt x="1090680" y="503550"/>
                  <a:pt x="1092145" y="504771"/>
                  <a:pt x="1093121" y="505991"/>
                </a:cubicBezTo>
                <a:lnTo>
                  <a:pt x="1093317" y="506186"/>
                </a:lnTo>
                <a:lnTo>
                  <a:pt x="1093365" y="505992"/>
                </a:lnTo>
                <a:cubicBezTo>
                  <a:pt x="1095806" y="507212"/>
                  <a:pt x="1096294" y="510141"/>
                  <a:pt x="1098979" y="510874"/>
                </a:cubicBezTo>
                <a:cubicBezTo>
                  <a:pt x="1099467" y="506968"/>
                  <a:pt x="1094830" y="504527"/>
                  <a:pt x="1094342" y="500134"/>
                </a:cubicBezTo>
                <a:cubicBezTo>
                  <a:pt x="1093853" y="500134"/>
                  <a:pt x="1093365" y="500134"/>
                  <a:pt x="1092633" y="500134"/>
                </a:cubicBezTo>
                <a:close/>
                <a:moveTo>
                  <a:pt x="788256" y="499890"/>
                </a:moveTo>
                <a:cubicBezTo>
                  <a:pt x="785328" y="499158"/>
                  <a:pt x="781666" y="498181"/>
                  <a:pt x="780446" y="500866"/>
                </a:cubicBezTo>
                <a:cubicBezTo>
                  <a:pt x="780446" y="501598"/>
                  <a:pt x="781178" y="501598"/>
                  <a:pt x="781422" y="502575"/>
                </a:cubicBezTo>
                <a:lnTo>
                  <a:pt x="781193" y="502632"/>
                </a:lnTo>
                <a:lnTo>
                  <a:pt x="799240" y="512582"/>
                </a:lnTo>
                <a:cubicBezTo>
                  <a:pt x="805098" y="515511"/>
                  <a:pt x="811445" y="518440"/>
                  <a:pt x="817303" y="522101"/>
                </a:cubicBezTo>
                <a:lnTo>
                  <a:pt x="817303" y="522102"/>
                </a:lnTo>
                <a:lnTo>
                  <a:pt x="817548" y="521613"/>
                </a:lnTo>
                <a:cubicBezTo>
                  <a:pt x="817792" y="521369"/>
                  <a:pt x="818280" y="521125"/>
                  <a:pt x="818768" y="521125"/>
                </a:cubicBezTo>
                <a:lnTo>
                  <a:pt x="818896" y="521252"/>
                </a:lnTo>
                <a:lnTo>
                  <a:pt x="821697" y="518684"/>
                </a:lnTo>
                <a:lnTo>
                  <a:pt x="825277" y="514880"/>
                </a:lnTo>
                <a:lnTo>
                  <a:pt x="820964" y="512826"/>
                </a:lnTo>
                <a:lnTo>
                  <a:pt x="815194" y="509595"/>
                </a:lnTo>
                <a:lnTo>
                  <a:pt x="815106" y="509653"/>
                </a:lnTo>
                <a:lnTo>
                  <a:pt x="814862" y="509653"/>
                </a:lnTo>
                <a:lnTo>
                  <a:pt x="814781" y="509490"/>
                </a:lnTo>
                <a:lnTo>
                  <a:pt x="814619" y="509409"/>
                </a:lnTo>
                <a:lnTo>
                  <a:pt x="812665" y="508920"/>
                </a:lnTo>
                <a:lnTo>
                  <a:pt x="812665" y="508921"/>
                </a:lnTo>
                <a:lnTo>
                  <a:pt x="812658" y="508918"/>
                </a:lnTo>
                <a:lnTo>
                  <a:pt x="811689" y="508676"/>
                </a:lnTo>
                <a:lnTo>
                  <a:pt x="811689" y="508568"/>
                </a:lnTo>
                <a:lnTo>
                  <a:pt x="792406" y="501598"/>
                </a:lnTo>
                <a:cubicBezTo>
                  <a:pt x="791430" y="500866"/>
                  <a:pt x="789477" y="500378"/>
                  <a:pt x="788256" y="499890"/>
                </a:cubicBezTo>
                <a:close/>
                <a:moveTo>
                  <a:pt x="1061357" y="499695"/>
                </a:moveTo>
                <a:lnTo>
                  <a:pt x="1060902" y="500377"/>
                </a:lnTo>
                <a:lnTo>
                  <a:pt x="1058682" y="500870"/>
                </a:lnTo>
                <a:lnTo>
                  <a:pt x="1060169" y="502087"/>
                </a:lnTo>
                <a:lnTo>
                  <a:pt x="1059925" y="502819"/>
                </a:lnTo>
                <a:lnTo>
                  <a:pt x="1060658" y="503063"/>
                </a:lnTo>
                <a:lnTo>
                  <a:pt x="1060658" y="503202"/>
                </a:lnTo>
                <a:lnTo>
                  <a:pt x="1061146" y="503063"/>
                </a:lnTo>
                <a:lnTo>
                  <a:pt x="1061390" y="503063"/>
                </a:lnTo>
                <a:lnTo>
                  <a:pt x="1062122" y="503795"/>
                </a:lnTo>
                <a:lnTo>
                  <a:pt x="1061634" y="504283"/>
                </a:lnTo>
                <a:lnTo>
                  <a:pt x="1061146" y="504283"/>
                </a:lnTo>
                <a:lnTo>
                  <a:pt x="1060658" y="504365"/>
                </a:lnTo>
                <a:lnTo>
                  <a:pt x="1060658" y="504527"/>
                </a:lnTo>
                <a:cubicBezTo>
                  <a:pt x="1060414" y="505748"/>
                  <a:pt x="1062366" y="504771"/>
                  <a:pt x="1063098" y="505016"/>
                </a:cubicBezTo>
                <a:lnTo>
                  <a:pt x="1062854" y="506236"/>
                </a:lnTo>
                <a:lnTo>
                  <a:pt x="1063046" y="506364"/>
                </a:lnTo>
                <a:lnTo>
                  <a:pt x="1066272" y="505504"/>
                </a:lnTo>
                <a:lnTo>
                  <a:pt x="1071576" y="504057"/>
                </a:lnTo>
                <a:lnTo>
                  <a:pt x="1071641" y="503795"/>
                </a:lnTo>
                <a:lnTo>
                  <a:pt x="1070909" y="503307"/>
                </a:lnTo>
                <a:cubicBezTo>
                  <a:pt x="1070909" y="502819"/>
                  <a:pt x="1071153" y="502819"/>
                  <a:pt x="1071397" y="502819"/>
                </a:cubicBezTo>
                <a:close/>
                <a:moveTo>
                  <a:pt x="845816" y="499612"/>
                </a:moveTo>
                <a:lnTo>
                  <a:pt x="845617" y="499890"/>
                </a:lnTo>
                <a:lnTo>
                  <a:pt x="845129" y="499890"/>
                </a:lnTo>
                <a:lnTo>
                  <a:pt x="843909" y="500134"/>
                </a:lnTo>
                <a:lnTo>
                  <a:pt x="843665" y="500134"/>
                </a:lnTo>
                <a:lnTo>
                  <a:pt x="843550" y="500065"/>
                </a:lnTo>
                <a:lnTo>
                  <a:pt x="840980" y="502819"/>
                </a:lnTo>
                <a:cubicBezTo>
                  <a:pt x="840003" y="503551"/>
                  <a:pt x="839271" y="504283"/>
                  <a:pt x="838539" y="505504"/>
                </a:cubicBezTo>
                <a:lnTo>
                  <a:pt x="838417" y="505565"/>
                </a:lnTo>
                <a:lnTo>
                  <a:pt x="838050" y="506480"/>
                </a:lnTo>
                <a:cubicBezTo>
                  <a:pt x="839515" y="507701"/>
                  <a:pt x="841956" y="508921"/>
                  <a:pt x="844152" y="507701"/>
                </a:cubicBezTo>
                <a:lnTo>
                  <a:pt x="844397" y="508433"/>
                </a:lnTo>
                <a:lnTo>
                  <a:pt x="844510" y="508395"/>
                </a:lnTo>
                <a:lnTo>
                  <a:pt x="844397" y="507944"/>
                </a:lnTo>
                <a:cubicBezTo>
                  <a:pt x="845129" y="506724"/>
                  <a:pt x="846350" y="505747"/>
                  <a:pt x="847570" y="505015"/>
                </a:cubicBezTo>
                <a:lnTo>
                  <a:pt x="849751" y="502616"/>
                </a:lnTo>
                <a:lnTo>
                  <a:pt x="847814" y="501110"/>
                </a:lnTo>
                <a:close/>
                <a:moveTo>
                  <a:pt x="941543" y="499402"/>
                </a:moveTo>
                <a:cubicBezTo>
                  <a:pt x="941543" y="500378"/>
                  <a:pt x="939834" y="500134"/>
                  <a:pt x="940323" y="501598"/>
                </a:cubicBezTo>
                <a:cubicBezTo>
                  <a:pt x="941055" y="501354"/>
                  <a:pt x="941055" y="502087"/>
                  <a:pt x="942031" y="502087"/>
                </a:cubicBezTo>
                <a:lnTo>
                  <a:pt x="942062" y="502180"/>
                </a:lnTo>
                <a:lnTo>
                  <a:pt x="942520" y="501110"/>
                </a:lnTo>
                <a:lnTo>
                  <a:pt x="942519" y="501110"/>
                </a:lnTo>
                <a:cubicBezTo>
                  <a:pt x="942519" y="500378"/>
                  <a:pt x="942031" y="499890"/>
                  <a:pt x="941543" y="499402"/>
                </a:cubicBezTo>
                <a:close/>
                <a:moveTo>
                  <a:pt x="981207" y="499127"/>
                </a:moveTo>
                <a:cubicBezTo>
                  <a:pt x="979072" y="499707"/>
                  <a:pt x="977058" y="501232"/>
                  <a:pt x="975959" y="503063"/>
                </a:cubicBezTo>
                <a:cubicBezTo>
                  <a:pt x="977424" y="503795"/>
                  <a:pt x="977668" y="505992"/>
                  <a:pt x="979864" y="505992"/>
                </a:cubicBezTo>
                <a:cubicBezTo>
                  <a:pt x="981574" y="503795"/>
                  <a:pt x="986211" y="504039"/>
                  <a:pt x="987187" y="500866"/>
                </a:cubicBezTo>
                <a:cubicBezTo>
                  <a:pt x="985601" y="498913"/>
                  <a:pt x="983343" y="498547"/>
                  <a:pt x="981207" y="499127"/>
                </a:cubicBezTo>
                <a:close/>
                <a:moveTo>
                  <a:pt x="505626" y="498825"/>
                </a:moveTo>
                <a:lnTo>
                  <a:pt x="505361" y="498913"/>
                </a:lnTo>
                <a:cubicBezTo>
                  <a:pt x="505116" y="498913"/>
                  <a:pt x="505116" y="498913"/>
                  <a:pt x="504872" y="498913"/>
                </a:cubicBezTo>
                <a:cubicBezTo>
                  <a:pt x="504872" y="499889"/>
                  <a:pt x="505116" y="500133"/>
                  <a:pt x="505849" y="500378"/>
                </a:cubicBezTo>
                <a:lnTo>
                  <a:pt x="506057" y="500308"/>
                </a:lnTo>
                <a:lnTo>
                  <a:pt x="505848" y="499890"/>
                </a:lnTo>
                <a:lnTo>
                  <a:pt x="505604" y="498913"/>
                </a:lnTo>
                <a:close/>
                <a:moveTo>
                  <a:pt x="963511" y="498669"/>
                </a:moveTo>
                <a:cubicBezTo>
                  <a:pt x="964243" y="498669"/>
                  <a:pt x="963755" y="499402"/>
                  <a:pt x="964243" y="499646"/>
                </a:cubicBezTo>
                <a:lnTo>
                  <a:pt x="963695" y="499829"/>
                </a:lnTo>
                <a:lnTo>
                  <a:pt x="967051" y="503183"/>
                </a:lnTo>
                <a:lnTo>
                  <a:pt x="967172" y="502819"/>
                </a:lnTo>
                <a:cubicBezTo>
                  <a:pt x="968881" y="503307"/>
                  <a:pt x="969369" y="502087"/>
                  <a:pt x="969857" y="501354"/>
                </a:cubicBezTo>
                <a:lnTo>
                  <a:pt x="969467" y="500866"/>
                </a:lnTo>
                <a:lnTo>
                  <a:pt x="969125" y="500866"/>
                </a:lnTo>
                <a:lnTo>
                  <a:pt x="967173" y="499402"/>
                </a:lnTo>
                <a:lnTo>
                  <a:pt x="966440" y="498914"/>
                </a:lnTo>
                <a:lnTo>
                  <a:pt x="966399" y="498669"/>
                </a:lnTo>
                <a:close/>
                <a:moveTo>
                  <a:pt x="1152922" y="498181"/>
                </a:moveTo>
                <a:cubicBezTo>
                  <a:pt x="1153410" y="505748"/>
                  <a:pt x="1156340" y="507212"/>
                  <a:pt x="1158048" y="512826"/>
                </a:cubicBezTo>
                <a:cubicBezTo>
                  <a:pt x="1159757" y="513315"/>
                  <a:pt x="1160245" y="515023"/>
                  <a:pt x="1163174" y="514535"/>
                </a:cubicBezTo>
                <a:cubicBezTo>
                  <a:pt x="1163174" y="512338"/>
                  <a:pt x="1161221" y="511850"/>
                  <a:pt x="1162686" y="509897"/>
                </a:cubicBezTo>
                <a:cubicBezTo>
                  <a:pt x="1161953" y="509409"/>
                  <a:pt x="1160977" y="509653"/>
                  <a:pt x="1160977" y="508921"/>
                </a:cubicBezTo>
                <a:lnTo>
                  <a:pt x="1161220" y="508192"/>
                </a:lnTo>
                <a:lnTo>
                  <a:pt x="1160978" y="508676"/>
                </a:lnTo>
                <a:lnTo>
                  <a:pt x="1159513" y="508920"/>
                </a:lnTo>
                <a:lnTo>
                  <a:pt x="1159025" y="508432"/>
                </a:lnTo>
                <a:lnTo>
                  <a:pt x="1159513" y="507700"/>
                </a:lnTo>
                <a:lnTo>
                  <a:pt x="1160002" y="507700"/>
                </a:lnTo>
                <a:lnTo>
                  <a:pt x="1160733" y="505992"/>
                </a:lnTo>
                <a:cubicBezTo>
                  <a:pt x="1159025" y="504527"/>
                  <a:pt x="1158536" y="504039"/>
                  <a:pt x="1159025" y="500866"/>
                </a:cubicBezTo>
                <a:cubicBezTo>
                  <a:pt x="1156828" y="500134"/>
                  <a:pt x="1155363" y="498425"/>
                  <a:pt x="1152922" y="498181"/>
                </a:cubicBezTo>
                <a:close/>
                <a:moveTo>
                  <a:pt x="602751" y="498181"/>
                </a:moveTo>
                <a:cubicBezTo>
                  <a:pt x="611049" y="501598"/>
                  <a:pt x="618616" y="505992"/>
                  <a:pt x="626427" y="510386"/>
                </a:cubicBezTo>
                <a:cubicBezTo>
                  <a:pt x="626427" y="511850"/>
                  <a:pt x="625451" y="511362"/>
                  <a:pt x="626427" y="512582"/>
                </a:cubicBezTo>
                <a:cubicBezTo>
                  <a:pt x="631797" y="511118"/>
                  <a:pt x="640584" y="516976"/>
                  <a:pt x="645222" y="516732"/>
                </a:cubicBezTo>
                <a:cubicBezTo>
                  <a:pt x="644733" y="516732"/>
                  <a:pt x="644733" y="516488"/>
                  <a:pt x="644733" y="516244"/>
                </a:cubicBezTo>
                <a:lnTo>
                  <a:pt x="645466" y="515999"/>
                </a:lnTo>
                <a:lnTo>
                  <a:pt x="646198" y="515267"/>
                </a:lnTo>
                <a:lnTo>
                  <a:pt x="673008" y="524440"/>
                </a:lnTo>
                <a:lnTo>
                  <a:pt x="673292" y="524298"/>
                </a:lnTo>
                <a:lnTo>
                  <a:pt x="674025" y="524298"/>
                </a:lnTo>
                <a:lnTo>
                  <a:pt x="675489" y="525030"/>
                </a:lnTo>
                <a:lnTo>
                  <a:pt x="675489" y="525274"/>
                </a:lnTo>
                <a:lnTo>
                  <a:pt x="677441" y="523566"/>
                </a:lnTo>
                <a:lnTo>
                  <a:pt x="677197" y="523566"/>
                </a:lnTo>
                <a:lnTo>
                  <a:pt x="676221" y="523078"/>
                </a:lnTo>
                <a:lnTo>
                  <a:pt x="675488" y="522590"/>
                </a:lnTo>
                <a:lnTo>
                  <a:pt x="675278" y="522241"/>
                </a:lnTo>
                <a:lnTo>
                  <a:pt x="662796" y="515999"/>
                </a:lnTo>
                <a:cubicBezTo>
                  <a:pt x="656694" y="513802"/>
                  <a:pt x="651324" y="510812"/>
                  <a:pt x="645588" y="508250"/>
                </a:cubicBezTo>
                <a:lnTo>
                  <a:pt x="626183" y="503063"/>
                </a:lnTo>
                <a:lnTo>
                  <a:pt x="626974" y="504250"/>
                </a:lnTo>
                <a:lnTo>
                  <a:pt x="635947" y="509409"/>
                </a:lnTo>
                <a:cubicBezTo>
                  <a:pt x="638876" y="510874"/>
                  <a:pt x="642049" y="512582"/>
                  <a:pt x="645222" y="514535"/>
                </a:cubicBezTo>
                <a:cubicBezTo>
                  <a:pt x="645710" y="514779"/>
                  <a:pt x="645710" y="515267"/>
                  <a:pt x="645466" y="515511"/>
                </a:cubicBezTo>
                <a:cubicBezTo>
                  <a:pt x="645222" y="515999"/>
                  <a:pt x="644978" y="516243"/>
                  <a:pt x="644734" y="516243"/>
                </a:cubicBezTo>
                <a:cubicBezTo>
                  <a:pt x="641561" y="514047"/>
                  <a:pt x="638143" y="512338"/>
                  <a:pt x="635215" y="510874"/>
                </a:cubicBezTo>
                <a:cubicBezTo>
                  <a:pt x="632041" y="509409"/>
                  <a:pt x="628380" y="507456"/>
                  <a:pt x="625207" y="505504"/>
                </a:cubicBezTo>
                <a:lnTo>
                  <a:pt x="625207" y="505195"/>
                </a:lnTo>
                <a:lnTo>
                  <a:pt x="618372" y="500866"/>
                </a:lnTo>
                <a:cubicBezTo>
                  <a:pt x="613246" y="502331"/>
                  <a:pt x="608121" y="496473"/>
                  <a:pt x="602751" y="498181"/>
                </a:cubicBezTo>
                <a:close/>
                <a:moveTo>
                  <a:pt x="1072672" y="497720"/>
                </a:moveTo>
                <a:lnTo>
                  <a:pt x="1072130" y="497937"/>
                </a:lnTo>
                <a:lnTo>
                  <a:pt x="1070991" y="498588"/>
                </a:lnTo>
                <a:lnTo>
                  <a:pt x="1075059" y="500622"/>
                </a:lnTo>
                <a:lnTo>
                  <a:pt x="1075059" y="499994"/>
                </a:lnTo>
                <a:lnTo>
                  <a:pt x="1074061" y="498425"/>
                </a:lnTo>
                <a:lnTo>
                  <a:pt x="1073839" y="498425"/>
                </a:lnTo>
                <a:lnTo>
                  <a:pt x="1073595" y="498181"/>
                </a:lnTo>
                <a:close/>
                <a:moveTo>
                  <a:pt x="1103080" y="497693"/>
                </a:moveTo>
                <a:lnTo>
                  <a:pt x="1102885" y="498181"/>
                </a:lnTo>
                <a:cubicBezTo>
                  <a:pt x="1102153" y="498181"/>
                  <a:pt x="1101664" y="498425"/>
                  <a:pt x="1100932" y="498425"/>
                </a:cubicBezTo>
                <a:lnTo>
                  <a:pt x="1099295" y="499020"/>
                </a:lnTo>
                <a:lnTo>
                  <a:pt x="1103617" y="505504"/>
                </a:lnTo>
                <a:lnTo>
                  <a:pt x="1102885" y="505748"/>
                </a:lnTo>
                <a:lnTo>
                  <a:pt x="1103007" y="506114"/>
                </a:lnTo>
                <a:lnTo>
                  <a:pt x="1104593" y="507701"/>
                </a:lnTo>
                <a:lnTo>
                  <a:pt x="1104771" y="507997"/>
                </a:lnTo>
                <a:lnTo>
                  <a:pt x="1104837" y="507944"/>
                </a:lnTo>
                <a:lnTo>
                  <a:pt x="1106546" y="508920"/>
                </a:lnTo>
                <a:lnTo>
                  <a:pt x="1107278" y="509164"/>
                </a:lnTo>
                <a:lnTo>
                  <a:pt x="1107289" y="509226"/>
                </a:lnTo>
                <a:lnTo>
                  <a:pt x="1108499" y="508676"/>
                </a:lnTo>
                <a:cubicBezTo>
                  <a:pt x="1108743" y="508188"/>
                  <a:pt x="1109231" y="507944"/>
                  <a:pt x="1109475" y="507944"/>
                </a:cubicBezTo>
                <a:cubicBezTo>
                  <a:pt x="1109720" y="507700"/>
                  <a:pt x="1109964" y="507700"/>
                  <a:pt x="1109964" y="507944"/>
                </a:cubicBezTo>
                <a:lnTo>
                  <a:pt x="1109964" y="508674"/>
                </a:lnTo>
                <a:lnTo>
                  <a:pt x="1110207" y="507945"/>
                </a:lnTo>
                <a:lnTo>
                  <a:pt x="1109475" y="507701"/>
                </a:lnTo>
                <a:cubicBezTo>
                  <a:pt x="1109231" y="504527"/>
                  <a:pt x="1106057" y="503551"/>
                  <a:pt x="1106057" y="499890"/>
                </a:cubicBezTo>
                <a:lnTo>
                  <a:pt x="1106187" y="499916"/>
                </a:lnTo>
                <a:lnTo>
                  <a:pt x="1106081" y="499492"/>
                </a:lnTo>
                <a:lnTo>
                  <a:pt x="1105081" y="497693"/>
                </a:lnTo>
                <a:close/>
                <a:moveTo>
                  <a:pt x="870514" y="497693"/>
                </a:moveTo>
                <a:cubicBezTo>
                  <a:pt x="871246" y="499890"/>
                  <a:pt x="872467" y="501110"/>
                  <a:pt x="875395" y="500866"/>
                </a:cubicBezTo>
                <a:cubicBezTo>
                  <a:pt x="874908" y="499158"/>
                  <a:pt x="876616" y="499890"/>
                  <a:pt x="876372" y="498181"/>
                </a:cubicBezTo>
                <a:cubicBezTo>
                  <a:pt x="873687" y="500134"/>
                  <a:pt x="872711" y="496473"/>
                  <a:pt x="870514" y="497693"/>
                </a:cubicBezTo>
                <a:close/>
                <a:moveTo>
                  <a:pt x="1107766" y="497449"/>
                </a:moveTo>
                <a:cubicBezTo>
                  <a:pt x="1107766" y="497937"/>
                  <a:pt x="1107766" y="498913"/>
                  <a:pt x="1107766" y="499402"/>
                </a:cubicBezTo>
                <a:lnTo>
                  <a:pt x="1107634" y="499358"/>
                </a:lnTo>
                <a:lnTo>
                  <a:pt x="1107678" y="499534"/>
                </a:lnTo>
                <a:lnTo>
                  <a:pt x="1107766" y="499402"/>
                </a:lnTo>
                <a:cubicBezTo>
                  <a:pt x="1118018" y="511606"/>
                  <a:pt x="1116797" y="510386"/>
                  <a:pt x="1117286" y="507456"/>
                </a:cubicBezTo>
                <a:cubicBezTo>
                  <a:pt x="1113624" y="504283"/>
                  <a:pt x="1112404" y="499158"/>
                  <a:pt x="1107766" y="497449"/>
                </a:cubicBezTo>
                <a:close/>
                <a:moveTo>
                  <a:pt x="935372" y="497275"/>
                </a:moveTo>
                <a:lnTo>
                  <a:pt x="935441" y="497449"/>
                </a:lnTo>
                <a:lnTo>
                  <a:pt x="935685" y="497693"/>
                </a:lnTo>
                <a:lnTo>
                  <a:pt x="939346" y="497693"/>
                </a:lnTo>
                <a:close/>
                <a:moveTo>
                  <a:pt x="931780" y="497205"/>
                </a:moveTo>
                <a:lnTo>
                  <a:pt x="932164" y="498163"/>
                </a:lnTo>
                <a:lnTo>
                  <a:pt x="932268" y="498181"/>
                </a:lnTo>
                <a:lnTo>
                  <a:pt x="932757" y="498912"/>
                </a:lnTo>
                <a:lnTo>
                  <a:pt x="933732" y="497937"/>
                </a:lnTo>
                <a:lnTo>
                  <a:pt x="934133" y="498070"/>
                </a:lnTo>
                <a:lnTo>
                  <a:pt x="933511" y="497293"/>
                </a:lnTo>
                <a:lnTo>
                  <a:pt x="933244" y="497693"/>
                </a:lnTo>
                <a:cubicBezTo>
                  <a:pt x="932756" y="497449"/>
                  <a:pt x="932512" y="497205"/>
                  <a:pt x="931780" y="497205"/>
                </a:cubicBezTo>
                <a:close/>
                <a:moveTo>
                  <a:pt x="860457" y="497058"/>
                </a:moveTo>
                <a:lnTo>
                  <a:pt x="859286" y="497937"/>
                </a:lnTo>
                <a:lnTo>
                  <a:pt x="854326" y="502251"/>
                </a:lnTo>
                <a:lnTo>
                  <a:pt x="854404" y="502330"/>
                </a:lnTo>
                <a:lnTo>
                  <a:pt x="854218" y="502554"/>
                </a:lnTo>
                <a:lnTo>
                  <a:pt x="860018" y="505992"/>
                </a:lnTo>
                <a:lnTo>
                  <a:pt x="862874" y="507529"/>
                </a:lnTo>
                <a:lnTo>
                  <a:pt x="862947" y="507456"/>
                </a:lnTo>
                <a:cubicBezTo>
                  <a:pt x="866852" y="507456"/>
                  <a:pt x="868561" y="505260"/>
                  <a:pt x="869782" y="502819"/>
                </a:cubicBezTo>
                <a:cubicBezTo>
                  <a:pt x="867096" y="500866"/>
                  <a:pt x="864900" y="495740"/>
                  <a:pt x="860506" y="497205"/>
                </a:cubicBezTo>
                <a:close/>
                <a:moveTo>
                  <a:pt x="485915" y="497042"/>
                </a:moveTo>
                <a:lnTo>
                  <a:pt x="485589" y="497205"/>
                </a:lnTo>
                <a:lnTo>
                  <a:pt x="485346" y="497205"/>
                </a:lnTo>
                <a:cubicBezTo>
                  <a:pt x="485589" y="499890"/>
                  <a:pt x="486322" y="502575"/>
                  <a:pt x="487786" y="504039"/>
                </a:cubicBezTo>
                <a:lnTo>
                  <a:pt x="487694" y="504222"/>
                </a:lnTo>
                <a:lnTo>
                  <a:pt x="488383" y="503947"/>
                </a:lnTo>
                <a:lnTo>
                  <a:pt x="488396" y="503917"/>
                </a:lnTo>
                <a:lnTo>
                  <a:pt x="487786" y="500866"/>
                </a:lnTo>
                <a:lnTo>
                  <a:pt x="487125" y="497563"/>
                </a:lnTo>
                <a:lnTo>
                  <a:pt x="486566" y="497936"/>
                </a:lnTo>
                <a:cubicBezTo>
                  <a:pt x="486078" y="497936"/>
                  <a:pt x="486322" y="497204"/>
                  <a:pt x="485834" y="497204"/>
                </a:cubicBezTo>
                <a:close/>
                <a:moveTo>
                  <a:pt x="1077841" y="496790"/>
                </a:moveTo>
                <a:lnTo>
                  <a:pt x="1076523" y="497449"/>
                </a:lnTo>
                <a:lnTo>
                  <a:pt x="1075769" y="497826"/>
                </a:lnTo>
                <a:lnTo>
                  <a:pt x="1075948" y="498065"/>
                </a:lnTo>
                <a:lnTo>
                  <a:pt x="1079696" y="501110"/>
                </a:lnTo>
                <a:lnTo>
                  <a:pt x="1079452" y="501842"/>
                </a:lnTo>
                <a:lnTo>
                  <a:pt x="1079801" y="502191"/>
                </a:lnTo>
                <a:lnTo>
                  <a:pt x="1080673" y="501842"/>
                </a:lnTo>
                <a:lnTo>
                  <a:pt x="1082022" y="501264"/>
                </a:lnTo>
                <a:lnTo>
                  <a:pt x="1081405" y="501110"/>
                </a:lnTo>
                <a:lnTo>
                  <a:pt x="1081405" y="500691"/>
                </a:lnTo>
                <a:lnTo>
                  <a:pt x="1080185" y="499646"/>
                </a:lnTo>
                <a:lnTo>
                  <a:pt x="1080185" y="498594"/>
                </a:lnTo>
                <a:close/>
                <a:moveTo>
                  <a:pt x="987676" y="496473"/>
                </a:moveTo>
                <a:lnTo>
                  <a:pt x="987950" y="496701"/>
                </a:lnTo>
                <a:lnTo>
                  <a:pt x="988082" y="496635"/>
                </a:lnTo>
                <a:close/>
                <a:moveTo>
                  <a:pt x="967660" y="496473"/>
                </a:moveTo>
                <a:cubicBezTo>
                  <a:pt x="967660" y="496717"/>
                  <a:pt x="967660" y="496961"/>
                  <a:pt x="967660" y="497449"/>
                </a:cubicBezTo>
                <a:lnTo>
                  <a:pt x="967612" y="497497"/>
                </a:lnTo>
                <a:lnTo>
                  <a:pt x="968637" y="498181"/>
                </a:lnTo>
                <a:lnTo>
                  <a:pt x="969451" y="498995"/>
                </a:lnTo>
                <a:lnTo>
                  <a:pt x="969369" y="498669"/>
                </a:lnTo>
                <a:lnTo>
                  <a:pt x="970137" y="497518"/>
                </a:lnTo>
                <a:lnTo>
                  <a:pt x="970049" y="497341"/>
                </a:lnTo>
                <a:close/>
                <a:moveTo>
                  <a:pt x="1081405" y="496472"/>
                </a:moveTo>
                <a:cubicBezTo>
                  <a:pt x="1081405" y="496960"/>
                  <a:pt x="1081405" y="497204"/>
                  <a:pt x="1081405" y="497693"/>
                </a:cubicBezTo>
                <a:lnTo>
                  <a:pt x="1080795" y="498303"/>
                </a:lnTo>
                <a:lnTo>
                  <a:pt x="1081405" y="498181"/>
                </a:lnTo>
                <a:lnTo>
                  <a:pt x="1082501" y="499589"/>
                </a:lnTo>
                <a:lnTo>
                  <a:pt x="1082626" y="499401"/>
                </a:lnTo>
                <a:cubicBezTo>
                  <a:pt x="1083114" y="499401"/>
                  <a:pt x="1083846" y="499401"/>
                  <a:pt x="1084334" y="499401"/>
                </a:cubicBezTo>
                <a:cubicBezTo>
                  <a:pt x="1084090" y="497693"/>
                  <a:pt x="1083114" y="496716"/>
                  <a:pt x="1081405" y="496472"/>
                </a:cubicBezTo>
                <a:close/>
                <a:moveTo>
                  <a:pt x="639145" y="496059"/>
                </a:moveTo>
                <a:lnTo>
                  <a:pt x="639119" y="496065"/>
                </a:lnTo>
                <a:lnTo>
                  <a:pt x="639150" y="496075"/>
                </a:lnTo>
                <a:close/>
                <a:moveTo>
                  <a:pt x="640340" y="495794"/>
                </a:moveTo>
                <a:lnTo>
                  <a:pt x="639485" y="495984"/>
                </a:lnTo>
                <a:lnTo>
                  <a:pt x="640340" y="495984"/>
                </a:lnTo>
                <a:close/>
                <a:moveTo>
                  <a:pt x="1015194" y="495713"/>
                </a:moveTo>
                <a:lnTo>
                  <a:pt x="1015013" y="495984"/>
                </a:lnTo>
                <a:cubicBezTo>
                  <a:pt x="1014281" y="495252"/>
                  <a:pt x="1014281" y="495740"/>
                  <a:pt x="1013305" y="495984"/>
                </a:cubicBezTo>
                <a:cubicBezTo>
                  <a:pt x="1013793" y="498181"/>
                  <a:pt x="1013549" y="500866"/>
                  <a:pt x="1015013" y="502087"/>
                </a:cubicBezTo>
                <a:lnTo>
                  <a:pt x="1019538" y="501134"/>
                </a:lnTo>
                <a:lnTo>
                  <a:pt x="1017454" y="498425"/>
                </a:lnTo>
                <a:close/>
                <a:moveTo>
                  <a:pt x="481703" y="495684"/>
                </a:moveTo>
                <a:lnTo>
                  <a:pt x="481684" y="495691"/>
                </a:lnTo>
                <a:lnTo>
                  <a:pt x="481684" y="495741"/>
                </a:lnTo>
                <a:lnTo>
                  <a:pt x="481684" y="497693"/>
                </a:lnTo>
                <a:lnTo>
                  <a:pt x="480552" y="497881"/>
                </a:lnTo>
                <a:lnTo>
                  <a:pt x="480952" y="498181"/>
                </a:lnTo>
                <a:cubicBezTo>
                  <a:pt x="481684" y="501842"/>
                  <a:pt x="483148" y="505260"/>
                  <a:pt x="484369" y="508677"/>
                </a:cubicBezTo>
                <a:lnTo>
                  <a:pt x="484613" y="509653"/>
                </a:lnTo>
                <a:lnTo>
                  <a:pt x="484613" y="509653"/>
                </a:lnTo>
                <a:cubicBezTo>
                  <a:pt x="484857" y="510142"/>
                  <a:pt x="485346" y="510386"/>
                  <a:pt x="486078" y="510386"/>
                </a:cubicBezTo>
                <a:cubicBezTo>
                  <a:pt x="484857" y="504039"/>
                  <a:pt x="483393" y="501110"/>
                  <a:pt x="481684" y="495741"/>
                </a:cubicBezTo>
                <a:close/>
                <a:moveTo>
                  <a:pt x="1179284" y="495496"/>
                </a:moveTo>
                <a:cubicBezTo>
                  <a:pt x="1180016" y="499646"/>
                  <a:pt x="1183189" y="500866"/>
                  <a:pt x="1184654" y="504039"/>
                </a:cubicBezTo>
                <a:cubicBezTo>
                  <a:pt x="1186241" y="503795"/>
                  <a:pt x="1187583" y="504954"/>
                  <a:pt x="1188864" y="505748"/>
                </a:cubicBezTo>
                <a:lnTo>
                  <a:pt x="1192169" y="505328"/>
                </a:lnTo>
                <a:lnTo>
                  <a:pt x="1180549" y="495496"/>
                </a:lnTo>
                <a:close/>
                <a:moveTo>
                  <a:pt x="1090111" y="495089"/>
                </a:moveTo>
                <a:lnTo>
                  <a:pt x="1088972" y="495252"/>
                </a:lnTo>
                <a:lnTo>
                  <a:pt x="1086536" y="495902"/>
                </a:lnTo>
                <a:lnTo>
                  <a:pt x="1090193" y="498913"/>
                </a:lnTo>
                <a:lnTo>
                  <a:pt x="1089948" y="499645"/>
                </a:lnTo>
                <a:lnTo>
                  <a:pt x="1091169" y="499157"/>
                </a:lnTo>
                <a:lnTo>
                  <a:pt x="1092592" y="498624"/>
                </a:lnTo>
                <a:lnTo>
                  <a:pt x="1089948" y="495740"/>
                </a:lnTo>
                <a:close/>
                <a:moveTo>
                  <a:pt x="886776" y="495069"/>
                </a:moveTo>
                <a:cubicBezTo>
                  <a:pt x="885647" y="495374"/>
                  <a:pt x="884427" y="496472"/>
                  <a:pt x="883938" y="497449"/>
                </a:cubicBezTo>
                <a:cubicBezTo>
                  <a:pt x="884671" y="497937"/>
                  <a:pt x="888088" y="497937"/>
                  <a:pt x="889064" y="497449"/>
                </a:cubicBezTo>
                <a:cubicBezTo>
                  <a:pt x="888942" y="495252"/>
                  <a:pt x="887905" y="494764"/>
                  <a:pt x="886776" y="495069"/>
                </a:cubicBezTo>
                <a:close/>
                <a:moveTo>
                  <a:pt x="640828" y="495008"/>
                </a:moveTo>
                <a:lnTo>
                  <a:pt x="640828" y="495252"/>
                </a:lnTo>
                <a:lnTo>
                  <a:pt x="640828" y="495496"/>
                </a:lnTo>
                <a:lnTo>
                  <a:pt x="640828" y="495984"/>
                </a:lnTo>
                <a:lnTo>
                  <a:pt x="640828" y="495987"/>
                </a:lnTo>
                <a:lnTo>
                  <a:pt x="640829" y="495984"/>
                </a:lnTo>
                <a:cubicBezTo>
                  <a:pt x="642049" y="497449"/>
                  <a:pt x="644978" y="498181"/>
                  <a:pt x="646443" y="499401"/>
                </a:cubicBezTo>
                <a:lnTo>
                  <a:pt x="648395" y="500377"/>
                </a:lnTo>
                <a:lnTo>
                  <a:pt x="648500" y="501005"/>
                </a:lnTo>
                <a:lnTo>
                  <a:pt x="648639" y="500866"/>
                </a:lnTo>
                <a:cubicBezTo>
                  <a:pt x="650836" y="500866"/>
                  <a:pt x="651568" y="502331"/>
                  <a:pt x="654009" y="502575"/>
                </a:cubicBezTo>
                <a:cubicBezTo>
                  <a:pt x="654619" y="504893"/>
                  <a:pt x="657243" y="506053"/>
                  <a:pt x="660355" y="506907"/>
                </a:cubicBezTo>
                <a:lnTo>
                  <a:pt x="668374" y="509070"/>
                </a:lnTo>
                <a:lnTo>
                  <a:pt x="668899" y="508677"/>
                </a:lnTo>
                <a:lnTo>
                  <a:pt x="669387" y="508921"/>
                </a:lnTo>
                <a:lnTo>
                  <a:pt x="670413" y="509126"/>
                </a:lnTo>
                <a:lnTo>
                  <a:pt x="670362" y="508921"/>
                </a:lnTo>
                <a:lnTo>
                  <a:pt x="684204" y="512716"/>
                </a:lnTo>
                <a:lnTo>
                  <a:pt x="685009" y="512582"/>
                </a:lnTo>
                <a:cubicBezTo>
                  <a:pt x="685985" y="513314"/>
                  <a:pt x="687205" y="513314"/>
                  <a:pt x="688426" y="513558"/>
                </a:cubicBezTo>
                <a:cubicBezTo>
                  <a:pt x="689158" y="513558"/>
                  <a:pt x="690378" y="513558"/>
                  <a:pt x="691111" y="513803"/>
                </a:cubicBezTo>
                <a:lnTo>
                  <a:pt x="691634" y="514675"/>
                </a:lnTo>
                <a:lnTo>
                  <a:pt x="694466" y="515542"/>
                </a:lnTo>
                <a:cubicBezTo>
                  <a:pt x="695931" y="515938"/>
                  <a:pt x="697334" y="515999"/>
                  <a:pt x="698188" y="514779"/>
                </a:cubicBezTo>
                <a:lnTo>
                  <a:pt x="688877" y="510242"/>
                </a:lnTo>
                <a:lnTo>
                  <a:pt x="688826" y="510037"/>
                </a:lnTo>
                <a:lnTo>
                  <a:pt x="689176" y="509803"/>
                </a:lnTo>
                <a:lnTo>
                  <a:pt x="688746" y="509717"/>
                </a:lnTo>
                <a:lnTo>
                  <a:pt x="688826" y="510037"/>
                </a:lnTo>
                <a:lnTo>
                  <a:pt x="688669" y="510141"/>
                </a:lnTo>
                <a:lnTo>
                  <a:pt x="688877" y="510242"/>
                </a:lnTo>
                <a:lnTo>
                  <a:pt x="688913" y="510386"/>
                </a:lnTo>
                <a:cubicBezTo>
                  <a:pt x="684764" y="509897"/>
                  <a:pt x="681591" y="509409"/>
                  <a:pt x="678905" y="508189"/>
                </a:cubicBezTo>
                <a:lnTo>
                  <a:pt x="679345" y="507896"/>
                </a:lnTo>
                <a:lnTo>
                  <a:pt x="679150" y="507701"/>
                </a:lnTo>
                <a:lnTo>
                  <a:pt x="677685" y="506968"/>
                </a:lnTo>
                <a:lnTo>
                  <a:pt x="677636" y="506968"/>
                </a:lnTo>
                <a:lnTo>
                  <a:pt x="677441" y="507456"/>
                </a:lnTo>
                <a:lnTo>
                  <a:pt x="676953" y="507456"/>
                </a:lnTo>
                <a:lnTo>
                  <a:pt x="677080" y="506947"/>
                </a:lnTo>
                <a:lnTo>
                  <a:pt x="660356" y="504039"/>
                </a:lnTo>
                <a:cubicBezTo>
                  <a:pt x="659135" y="503550"/>
                  <a:pt x="657427" y="503306"/>
                  <a:pt x="656206" y="503062"/>
                </a:cubicBezTo>
                <a:cubicBezTo>
                  <a:pt x="655962" y="503062"/>
                  <a:pt x="655718" y="502574"/>
                  <a:pt x="655962" y="502330"/>
                </a:cubicBezTo>
                <a:cubicBezTo>
                  <a:pt x="655962" y="502086"/>
                  <a:pt x="656206" y="502086"/>
                  <a:pt x="656450" y="502086"/>
                </a:cubicBezTo>
                <a:cubicBezTo>
                  <a:pt x="657915" y="502330"/>
                  <a:pt x="659379" y="502574"/>
                  <a:pt x="660844" y="503062"/>
                </a:cubicBezTo>
                <a:lnTo>
                  <a:pt x="676552" y="505834"/>
                </a:lnTo>
                <a:lnTo>
                  <a:pt x="676465" y="505747"/>
                </a:lnTo>
                <a:lnTo>
                  <a:pt x="677096" y="505273"/>
                </a:lnTo>
                <a:lnTo>
                  <a:pt x="677143" y="505038"/>
                </a:lnTo>
                <a:lnTo>
                  <a:pt x="668166" y="501354"/>
                </a:lnTo>
                <a:cubicBezTo>
                  <a:pt x="658646" y="500134"/>
                  <a:pt x="648395" y="497205"/>
                  <a:pt x="641072" y="495740"/>
                </a:cubicBezTo>
                <a:close/>
                <a:moveTo>
                  <a:pt x="1009399" y="494764"/>
                </a:moveTo>
                <a:cubicBezTo>
                  <a:pt x="1008423" y="496717"/>
                  <a:pt x="1005006" y="496473"/>
                  <a:pt x="1003297" y="497937"/>
                </a:cubicBezTo>
                <a:cubicBezTo>
                  <a:pt x="1003785" y="501842"/>
                  <a:pt x="1007935" y="503795"/>
                  <a:pt x="1011596" y="502331"/>
                </a:cubicBezTo>
                <a:cubicBezTo>
                  <a:pt x="1010131" y="499890"/>
                  <a:pt x="1012084" y="495008"/>
                  <a:pt x="1009399" y="494764"/>
                </a:cubicBezTo>
                <a:close/>
                <a:moveTo>
                  <a:pt x="929827" y="494764"/>
                </a:moveTo>
                <a:cubicBezTo>
                  <a:pt x="929827" y="495008"/>
                  <a:pt x="929827" y="495252"/>
                  <a:pt x="929827" y="495984"/>
                </a:cubicBezTo>
                <a:cubicBezTo>
                  <a:pt x="930315" y="495984"/>
                  <a:pt x="930559" y="495984"/>
                  <a:pt x="930803" y="495984"/>
                </a:cubicBezTo>
                <a:cubicBezTo>
                  <a:pt x="930803" y="495496"/>
                  <a:pt x="930803" y="495252"/>
                  <a:pt x="930803" y="494764"/>
                </a:cubicBezTo>
                <a:cubicBezTo>
                  <a:pt x="930559" y="494764"/>
                  <a:pt x="930315" y="494764"/>
                  <a:pt x="929827" y="494764"/>
                </a:cubicBezTo>
                <a:close/>
                <a:moveTo>
                  <a:pt x="859530" y="494764"/>
                </a:moveTo>
                <a:cubicBezTo>
                  <a:pt x="856845" y="497449"/>
                  <a:pt x="850987" y="492079"/>
                  <a:pt x="848790" y="496473"/>
                </a:cubicBezTo>
                <a:lnTo>
                  <a:pt x="848765" y="496347"/>
                </a:lnTo>
                <a:lnTo>
                  <a:pt x="848302" y="496717"/>
                </a:lnTo>
                <a:lnTo>
                  <a:pt x="846885" y="498312"/>
                </a:lnTo>
                <a:lnTo>
                  <a:pt x="848791" y="499646"/>
                </a:lnTo>
                <a:lnTo>
                  <a:pt x="850743" y="501110"/>
                </a:lnTo>
                <a:lnTo>
                  <a:pt x="850743" y="501110"/>
                </a:lnTo>
                <a:lnTo>
                  <a:pt x="853184" y="501110"/>
                </a:lnTo>
                <a:lnTo>
                  <a:pt x="853362" y="501287"/>
                </a:lnTo>
                <a:lnTo>
                  <a:pt x="858554" y="496961"/>
                </a:lnTo>
                <a:lnTo>
                  <a:pt x="860051" y="495838"/>
                </a:lnTo>
                <a:lnTo>
                  <a:pt x="860018" y="495740"/>
                </a:lnTo>
                <a:cubicBezTo>
                  <a:pt x="860018" y="495252"/>
                  <a:pt x="859774" y="494764"/>
                  <a:pt x="859530" y="494764"/>
                </a:cubicBezTo>
                <a:close/>
                <a:moveTo>
                  <a:pt x="736022" y="494764"/>
                </a:moveTo>
                <a:cubicBezTo>
                  <a:pt x="737243" y="494764"/>
                  <a:pt x="738951" y="495008"/>
                  <a:pt x="740660" y="495252"/>
                </a:cubicBezTo>
                <a:cubicBezTo>
                  <a:pt x="740904" y="495252"/>
                  <a:pt x="741148" y="495496"/>
                  <a:pt x="741148" y="495740"/>
                </a:cubicBezTo>
                <a:cubicBezTo>
                  <a:pt x="740904" y="495984"/>
                  <a:pt x="740904" y="495984"/>
                  <a:pt x="740660" y="495984"/>
                </a:cubicBezTo>
                <a:cubicBezTo>
                  <a:pt x="738707" y="495740"/>
                  <a:pt x="737243" y="495496"/>
                  <a:pt x="736022" y="495496"/>
                </a:cubicBezTo>
                <a:cubicBezTo>
                  <a:pt x="735778" y="495496"/>
                  <a:pt x="735534" y="495496"/>
                  <a:pt x="735534" y="495252"/>
                </a:cubicBezTo>
                <a:cubicBezTo>
                  <a:pt x="735534" y="495008"/>
                  <a:pt x="735778" y="494764"/>
                  <a:pt x="736022" y="494764"/>
                </a:cubicBezTo>
                <a:close/>
                <a:moveTo>
                  <a:pt x="608553" y="494708"/>
                </a:moveTo>
                <a:lnTo>
                  <a:pt x="609829" y="495984"/>
                </a:lnTo>
                <a:cubicBezTo>
                  <a:pt x="615931" y="497449"/>
                  <a:pt x="624963" y="497937"/>
                  <a:pt x="630821" y="500622"/>
                </a:cubicBezTo>
                <a:cubicBezTo>
                  <a:pt x="637167" y="499158"/>
                  <a:pt x="643513" y="505016"/>
                  <a:pt x="649615" y="504039"/>
                </a:cubicBezTo>
                <a:cubicBezTo>
                  <a:pt x="648883" y="503307"/>
                  <a:pt x="647418" y="503063"/>
                  <a:pt x="647174" y="501842"/>
                </a:cubicBezTo>
                <a:lnTo>
                  <a:pt x="647304" y="501799"/>
                </a:lnTo>
                <a:lnTo>
                  <a:pt x="645466" y="501110"/>
                </a:lnTo>
                <a:lnTo>
                  <a:pt x="645333" y="500710"/>
                </a:lnTo>
                <a:lnTo>
                  <a:pt x="640096" y="499401"/>
                </a:lnTo>
                <a:lnTo>
                  <a:pt x="638632" y="499401"/>
                </a:lnTo>
                <a:cubicBezTo>
                  <a:pt x="633017" y="499401"/>
                  <a:pt x="627648" y="498181"/>
                  <a:pt x="622522" y="496960"/>
                </a:cubicBezTo>
                <a:close/>
                <a:moveTo>
                  <a:pt x="1115116" y="494329"/>
                </a:moveTo>
                <a:lnTo>
                  <a:pt x="1113393" y="494867"/>
                </a:lnTo>
                <a:lnTo>
                  <a:pt x="1125829" y="508433"/>
                </a:lnTo>
                <a:lnTo>
                  <a:pt x="1125892" y="508244"/>
                </a:lnTo>
                <a:lnTo>
                  <a:pt x="1122168" y="502330"/>
                </a:lnTo>
                <a:lnTo>
                  <a:pt x="1117624" y="495189"/>
                </a:lnTo>
                <a:lnTo>
                  <a:pt x="1117530" y="495252"/>
                </a:lnTo>
                <a:lnTo>
                  <a:pt x="1117286" y="495252"/>
                </a:lnTo>
                <a:lnTo>
                  <a:pt x="1117042" y="495252"/>
                </a:lnTo>
                <a:lnTo>
                  <a:pt x="1115333" y="494764"/>
                </a:lnTo>
                <a:close/>
                <a:moveTo>
                  <a:pt x="487054" y="493787"/>
                </a:moveTo>
                <a:lnTo>
                  <a:pt x="487657" y="496199"/>
                </a:lnTo>
                <a:lnTo>
                  <a:pt x="487786" y="495984"/>
                </a:lnTo>
                <a:cubicBezTo>
                  <a:pt x="488274" y="495984"/>
                  <a:pt x="488518" y="496228"/>
                  <a:pt x="488762" y="496716"/>
                </a:cubicBezTo>
                <a:cubicBezTo>
                  <a:pt x="489006" y="497693"/>
                  <a:pt x="489250" y="499157"/>
                  <a:pt x="489494" y="500133"/>
                </a:cubicBezTo>
                <a:lnTo>
                  <a:pt x="490204" y="503681"/>
                </a:lnTo>
                <a:lnTo>
                  <a:pt x="490471" y="503795"/>
                </a:lnTo>
                <a:lnTo>
                  <a:pt x="490715" y="504039"/>
                </a:lnTo>
                <a:lnTo>
                  <a:pt x="490600" y="504306"/>
                </a:lnTo>
                <a:lnTo>
                  <a:pt x="490715" y="504283"/>
                </a:lnTo>
                <a:lnTo>
                  <a:pt x="490715" y="504771"/>
                </a:lnTo>
                <a:lnTo>
                  <a:pt x="490326" y="505290"/>
                </a:lnTo>
                <a:lnTo>
                  <a:pt x="491195" y="504973"/>
                </a:lnTo>
                <a:lnTo>
                  <a:pt x="489769" y="498119"/>
                </a:lnTo>
                <a:cubicBezTo>
                  <a:pt x="489129" y="495922"/>
                  <a:pt x="488274" y="494153"/>
                  <a:pt x="487054" y="493787"/>
                </a:cubicBezTo>
                <a:close/>
                <a:moveTo>
                  <a:pt x="995356" y="493392"/>
                </a:moveTo>
                <a:lnTo>
                  <a:pt x="988896" y="495008"/>
                </a:lnTo>
                <a:cubicBezTo>
                  <a:pt x="988896" y="495252"/>
                  <a:pt x="988896" y="495496"/>
                  <a:pt x="988896" y="495984"/>
                </a:cubicBezTo>
                <a:lnTo>
                  <a:pt x="988652" y="496473"/>
                </a:lnTo>
                <a:lnTo>
                  <a:pt x="988896" y="496961"/>
                </a:lnTo>
                <a:lnTo>
                  <a:pt x="988745" y="496900"/>
                </a:lnTo>
                <a:lnTo>
                  <a:pt x="989799" y="498242"/>
                </a:lnTo>
                <a:lnTo>
                  <a:pt x="990604" y="498913"/>
                </a:lnTo>
                <a:lnTo>
                  <a:pt x="991337" y="499158"/>
                </a:lnTo>
                <a:lnTo>
                  <a:pt x="991093" y="498425"/>
                </a:lnTo>
                <a:cubicBezTo>
                  <a:pt x="991581" y="498425"/>
                  <a:pt x="991825" y="498669"/>
                  <a:pt x="992069" y="498913"/>
                </a:cubicBezTo>
                <a:cubicBezTo>
                  <a:pt x="994022" y="497937"/>
                  <a:pt x="997439" y="498425"/>
                  <a:pt x="997195" y="495496"/>
                </a:cubicBezTo>
                <a:lnTo>
                  <a:pt x="996463" y="495496"/>
                </a:lnTo>
                <a:lnTo>
                  <a:pt x="995243" y="496229"/>
                </a:lnTo>
                <a:lnTo>
                  <a:pt x="994754" y="496717"/>
                </a:lnTo>
                <a:lnTo>
                  <a:pt x="994510" y="496961"/>
                </a:lnTo>
                <a:lnTo>
                  <a:pt x="994022" y="496717"/>
                </a:lnTo>
                <a:lnTo>
                  <a:pt x="994022" y="495985"/>
                </a:lnTo>
                <a:lnTo>
                  <a:pt x="994754" y="495252"/>
                </a:lnTo>
                <a:lnTo>
                  <a:pt x="995788" y="494632"/>
                </a:lnTo>
                <a:lnTo>
                  <a:pt x="995732" y="494520"/>
                </a:lnTo>
                <a:lnTo>
                  <a:pt x="995730" y="494520"/>
                </a:lnTo>
                <a:lnTo>
                  <a:pt x="995730" y="494518"/>
                </a:lnTo>
                <a:lnTo>
                  <a:pt x="995243" y="493543"/>
                </a:lnTo>
                <a:close/>
                <a:moveTo>
                  <a:pt x="1016722" y="493299"/>
                </a:moveTo>
                <a:cubicBezTo>
                  <a:pt x="1015502" y="494276"/>
                  <a:pt x="1016722" y="494032"/>
                  <a:pt x="1016722" y="495496"/>
                </a:cubicBezTo>
                <a:lnTo>
                  <a:pt x="1016642" y="495480"/>
                </a:lnTo>
                <a:lnTo>
                  <a:pt x="1018430" y="497448"/>
                </a:lnTo>
                <a:cubicBezTo>
                  <a:pt x="1019163" y="498425"/>
                  <a:pt x="1020383" y="499645"/>
                  <a:pt x="1020871" y="501110"/>
                </a:cubicBezTo>
                <a:lnTo>
                  <a:pt x="1020822" y="501207"/>
                </a:lnTo>
                <a:lnTo>
                  <a:pt x="1021115" y="501110"/>
                </a:lnTo>
                <a:cubicBezTo>
                  <a:pt x="1024045" y="502087"/>
                  <a:pt x="1029658" y="501842"/>
                  <a:pt x="1031123" y="500622"/>
                </a:cubicBezTo>
                <a:cubicBezTo>
                  <a:pt x="1028682" y="499402"/>
                  <a:pt x="1026973" y="494764"/>
                  <a:pt x="1023312" y="496473"/>
                </a:cubicBezTo>
                <a:lnTo>
                  <a:pt x="1023312" y="496229"/>
                </a:lnTo>
                <a:lnTo>
                  <a:pt x="1022580" y="496961"/>
                </a:lnTo>
                <a:lnTo>
                  <a:pt x="1022092" y="497449"/>
                </a:lnTo>
                <a:lnTo>
                  <a:pt x="1021848" y="497449"/>
                </a:lnTo>
                <a:lnTo>
                  <a:pt x="1021604" y="497449"/>
                </a:lnTo>
                <a:lnTo>
                  <a:pt x="1021604" y="496961"/>
                </a:lnTo>
                <a:lnTo>
                  <a:pt x="1022092" y="496472"/>
                </a:lnTo>
                <a:lnTo>
                  <a:pt x="1022824" y="495496"/>
                </a:lnTo>
                <a:lnTo>
                  <a:pt x="1022824" y="494764"/>
                </a:lnTo>
                <a:cubicBezTo>
                  <a:pt x="1020627" y="494276"/>
                  <a:pt x="1018674" y="493788"/>
                  <a:pt x="1016722" y="493299"/>
                </a:cubicBezTo>
                <a:close/>
                <a:moveTo>
                  <a:pt x="1101451" y="492691"/>
                </a:moveTo>
                <a:lnTo>
                  <a:pt x="1101421" y="492811"/>
                </a:lnTo>
                <a:cubicBezTo>
                  <a:pt x="1099956" y="493543"/>
                  <a:pt x="1098736" y="493543"/>
                  <a:pt x="1097271" y="493787"/>
                </a:cubicBezTo>
                <a:lnTo>
                  <a:pt x="1095710" y="494212"/>
                </a:lnTo>
                <a:lnTo>
                  <a:pt x="1098247" y="496961"/>
                </a:lnTo>
                <a:lnTo>
                  <a:pt x="1098044" y="497570"/>
                </a:lnTo>
                <a:lnTo>
                  <a:pt x="1100688" y="496960"/>
                </a:lnTo>
                <a:lnTo>
                  <a:pt x="1102396" y="496472"/>
                </a:lnTo>
                <a:close/>
                <a:moveTo>
                  <a:pt x="953979" y="492461"/>
                </a:moveTo>
                <a:lnTo>
                  <a:pt x="953503" y="493055"/>
                </a:lnTo>
                <a:lnTo>
                  <a:pt x="952771" y="493238"/>
                </a:lnTo>
                <a:lnTo>
                  <a:pt x="952771" y="493543"/>
                </a:lnTo>
                <a:lnTo>
                  <a:pt x="954968" y="493055"/>
                </a:lnTo>
                <a:lnTo>
                  <a:pt x="954968" y="493055"/>
                </a:lnTo>
                <a:close/>
                <a:moveTo>
                  <a:pt x="976051" y="491987"/>
                </a:moveTo>
                <a:cubicBezTo>
                  <a:pt x="973824" y="491591"/>
                  <a:pt x="971566" y="492689"/>
                  <a:pt x="971321" y="495984"/>
                </a:cubicBezTo>
                <a:lnTo>
                  <a:pt x="971041" y="496172"/>
                </a:lnTo>
                <a:lnTo>
                  <a:pt x="971322" y="496228"/>
                </a:lnTo>
                <a:lnTo>
                  <a:pt x="971707" y="496995"/>
                </a:lnTo>
                <a:lnTo>
                  <a:pt x="971810" y="496961"/>
                </a:lnTo>
                <a:cubicBezTo>
                  <a:pt x="972786" y="497205"/>
                  <a:pt x="972786" y="499158"/>
                  <a:pt x="973762" y="499890"/>
                </a:cubicBezTo>
                <a:cubicBezTo>
                  <a:pt x="976447" y="499402"/>
                  <a:pt x="977668" y="497205"/>
                  <a:pt x="980597" y="496961"/>
                </a:cubicBezTo>
                <a:cubicBezTo>
                  <a:pt x="980475" y="494276"/>
                  <a:pt x="978278" y="492384"/>
                  <a:pt x="976051" y="491987"/>
                </a:cubicBezTo>
                <a:close/>
                <a:moveTo>
                  <a:pt x="1126059" y="491625"/>
                </a:moveTo>
                <a:lnTo>
                  <a:pt x="1125585" y="492811"/>
                </a:lnTo>
                <a:cubicBezTo>
                  <a:pt x="1124609" y="492811"/>
                  <a:pt x="1123632" y="493299"/>
                  <a:pt x="1122900" y="493299"/>
                </a:cubicBezTo>
                <a:lnTo>
                  <a:pt x="1119356" y="494185"/>
                </a:lnTo>
                <a:lnTo>
                  <a:pt x="1123389" y="501354"/>
                </a:lnTo>
                <a:lnTo>
                  <a:pt x="1127139" y="507077"/>
                </a:lnTo>
                <a:lnTo>
                  <a:pt x="1127537" y="506480"/>
                </a:lnTo>
                <a:cubicBezTo>
                  <a:pt x="1128514" y="508433"/>
                  <a:pt x="1130466" y="508921"/>
                  <a:pt x="1132419" y="507456"/>
                </a:cubicBezTo>
                <a:cubicBezTo>
                  <a:pt x="1131443" y="502819"/>
                  <a:pt x="1127781" y="498181"/>
                  <a:pt x="1128025" y="493788"/>
                </a:cubicBezTo>
                <a:close/>
                <a:moveTo>
                  <a:pt x="956432" y="491591"/>
                </a:moveTo>
                <a:lnTo>
                  <a:pt x="956008" y="491909"/>
                </a:lnTo>
                <a:lnTo>
                  <a:pt x="956433" y="492079"/>
                </a:lnTo>
                <a:lnTo>
                  <a:pt x="956555" y="492567"/>
                </a:lnTo>
                <a:lnTo>
                  <a:pt x="957897" y="492567"/>
                </a:lnTo>
                <a:cubicBezTo>
                  <a:pt x="957897" y="492323"/>
                  <a:pt x="957897" y="492079"/>
                  <a:pt x="957897" y="491591"/>
                </a:cubicBezTo>
                <a:cubicBezTo>
                  <a:pt x="957165" y="491591"/>
                  <a:pt x="957165" y="491591"/>
                  <a:pt x="956432" y="491591"/>
                </a:cubicBezTo>
                <a:close/>
                <a:moveTo>
                  <a:pt x="1049808" y="491381"/>
                </a:moveTo>
                <a:lnTo>
                  <a:pt x="1055532" y="498425"/>
                </a:lnTo>
                <a:cubicBezTo>
                  <a:pt x="1056020" y="498425"/>
                  <a:pt x="1056508" y="498425"/>
                  <a:pt x="1056996" y="498425"/>
                </a:cubicBezTo>
                <a:lnTo>
                  <a:pt x="1056752" y="499402"/>
                </a:lnTo>
                <a:lnTo>
                  <a:pt x="1057279" y="499753"/>
                </a:lnTo>
                <a:lnTo>
                  <a:pt x="1060414" y="499200"/>
                </a:lnTo>
                <a:lnTo>
                  <a:pt x="1060414" y="498669"/>
                </a:lnTo>
                <a:lnTo>
                  <a:pt x="1059925" y="497937"/>
                </a:lnTo>
                <a:lnTo>
                  <a:pt x="1061544" y="496642"/>
                </a:lnTo>
                <a:close/>
                <a:moveTo>
                  <a:pt x="1034967" y="491255"/>
                </a:moveTo>
                <a:cubicBezTo>
                  <a:pt x="1032770" y="491041"/>
                  <a:pt x="1030635" y="491102"/>
                  <a:pt x="1029414" y="492567"/>
                </a:cubicBezTo>
                <a:cubicBezTo>
                  <a:pt x="1029414" y="495496"/>
                  <a:pt x="1033076" y="495496"/>
                  <a:pt x="1035760" y="496961"/>
                </a:cubicBezTo>
                <a:cubicBezTo>
                  <a:pt x="1039910" y="498913"/>
                  <a:pt x="1044059" y="502331"/>
                  <a:pt x="1052115" y="499890"/>
                </a:cubicBezTo>
                <a:lnTo>
                  <a:pt x="1041542" y="491480"/>
                </a:lnTo>
                <a:lnTo>
                  <a:pt x="1041375" y="491591"/>
                </a:lnTo>
                <a:lnTo>
                  <a:pt x="1040886" y="491591"/>
                </a:lnTo>
                <a:lnTo>
                  <a:pt x="1040154" y="491591"/>
                </a:lnTo>
                <a:lnTo>
                  <a:pt x="1040128" y="491548"/>
                </a:lnTo>
                <a:close/>
                <a:moveTo>
                  <a:pt x="1135592" y="491103"/>
                </a:moveTo>
                <a:cubicBezTo>
                  <a:pt x="1138521" y="497449"/>
                  <a:pt x="1140230" y="505016"/>
                  <a:pt x="1143891" y="511118"/>
                </a:cubicBezTo>
                <a:cubicBezTo>
                  <a:pt x="1148773" y="509409"/>
                  <a:pt x="1144867" y="502331"/>
                  <a:pt x="1142182" y="499402"/>
                </a:cubicBezTo>
                <a:cubicBezTo>
                  <a:pt x="1142426" y="498913"/>
                  <a:pt x="1142915" y="498669"/>
                  <a:pt x="1142671" y="497449"/>
                </a:cubicBezTo>
                <a:cubicBezTo>
                  <a:pt x="1140718" y="495984"/>
                  <a:pt x="1140718" y="495252"/>
                  <a:pt x="1140718" y="492567"/>
                </a:cubicBezTo>
                <a:cubicBezTo>
                  <a:pt x="1138765" y="492323"/>
                  <a:pt x="1137789" y="491103"/>
                  <a:pt x="1135592" y="491103"/>
                </a:cubicBezTo>
                <a:close/>
                <a:moveTo>
                  <a:pt x="1112720" y="490699"/>
                </a:moveTo>
                <a:lnTo>
                  <a:pt x="1111119" y="491282"/>
                </a:lnTo>
                <a:lnTo>
                  <a:pt x="1112160" y="492323"/>
                </a:lnTo>
                <a:lnTo>
                  <a:pt x="1111916" y="493299"/>
                </a:lnTo>
                <a:lnTo>
                  <a:pt x="1112160" y="493543"/>
                </a:lnTo>
                <a:lnTo>
                  <a:pt x="1112160" y="493543"/>
                </a:lnTo>
                <a:lnTo>
                  <a:pt x="1114458" y="493013"/>
                </a:lnTo>
                <a:lnTo>
                  <a:pt x="1114357" y="492811"/>
                </a:lnTo>
                <a:lnTo>
                  <a:pt x="1114461" y="492759"/>
                </a:lnTo>
                <a:lnTo>
                  <a:pt x="1114112" y="492323"/>
                </a:lnTo>
                <a:lnTo>
                  <a:pt x="1113903" y="491590"/>
                </a:lnTo>
                <a:lnTo>
                  <a:pt x="1113624" y="491590"/>
                </a:lnTo>
                <a:lnTo>
                  <a:pt x="1112892" y="491102"/>
                </a:lnTo>
                <a:close/>
                <a:moveTo>
                  <a:pt x="748226" y="490370"/>
                </a:moveTo>
                <a:cubicBezTo>
                  <a:pt x="748226" y="491347"/>
                  <a:pt x="748959" y="491835"/>
                  <a:pt x="749203" y="492811"/>
                </a:cubicBezTo>
                <a:cubicBezTo>
                  <a:pt x="750911" y="493543"/>
                  <a:pt x="750179" y="491591"/>
                  <a:pt x="751643" y="491835"/>
                </a:cubicBezTo>
                <a:cubicBezTo>
                  <a:pt x="753352" y="494276"/>
                  <a:pt x="756525" y="495496"/>
                  <a:pt x="759699" y="496473"/>
                </a:cubicBezTo>
                <a:cubicBezTo>
                  <a:pt x="760431" y="491835"/>
                  <a:pt x="752132" y="494032"/>
                  <a:pt x="751399" y="490370"/>
                </a:cubicBezTo>
                <a:cubicBezTo>
                  <a:pt x="749447" y="490126"/>
                  <a:pt x="749203" y="491347"/>
                  <a:pt x="748226" y="490370"/>
                </a:cubicBezTo>
                <a:close/>
                <a:moveTo>
                  <a:pt x="965251" y="489211"/>
                </a:moveTo>
                <a:lnTo>
                  <a:pt x="960338" y="490614"/>
                </a:lnTo>
                <a:cubicBezTo>
                  <a:pt x="961558" y="491591"/>
                  <a:pt x="964975" y="491103"/>
                  <a:pt x="965463" y="489882"/>
                </a:cubicBezTo>
                <a:lnTo>
                  <a:pt x="965600" y="489909"/>
                </a:lnTo>
                <a:close/>
                <a:moveTo>
                  <a:pt x="903082" y="488767"/>
                </a:moveTo>
                <a:lnTo>
                  <a:pt x="902733" y="489637"/>
                </a:lnTo>
                <a:cubicBezTo>
                  <a:pt x="902245" y="489881"/>
                  <a:pt x="901757" y="490125"/>
                  <a:pt x="901269" y="490614"/>
                </a:cubicBezTo>
                <a:cubicBezTo>
                  <a:pt x="899804" y="491346"/>
                  <a:pt x="898828" y="492322"/>
                  <a:pt x="897607" y="493299"/>
                </a:cubicBezTo>
                <a:cubicBezTo>
                  <a:pt x="897607" y="493543"/>
                  <a:pt x="897364" y="493543"/>
                  <a:pt x="897120" y="493543"/>
                </a:cubicBezTo>
                <a:lnTo>
                  <a:pt x="896976" y="493543"/>
                </a:lnTo>
                <a:lnTo>
                  <a:pt x="895167" y="496961"/>
                </a:lnTo>
                <a:cubicBezTo>
                  <a:pt x="896631" y="501354"/>
                  <a:pt x="903465" y="501842"/>
                  <a:pt x="906639" y="499646"/>
                </a:cubicBezTo>
                <a:cubicBezTo>
                  <a:pt x="909080" y="501842"/>
                  <a:pt x="915182" y="505260"/>
                  <a:pt x="918355" y="503551"/>
                </a:cubicBezTo>
                <a:cubicBezTo>
                  <a:pt x="912497" y="499402"/>
                  <a:pt x="908347" y="493543"/>
                  <a:pt x="903221" y="488906"/>
                </a:cubicBezTo>
                <a:close/>
                <a:moveTo>
                  <a:pt x="1008639" y="488275"/>
                </a:moveTo>
                <a:lnTo>
                  <a:pt x="1002321" y="490614"/>
                </a:lnTo>
                <a:cubicBezTo>
                  <a:pt x="1002321" y="489882"/>
                  <a:pt x="1003053" y="489882"/>
                  <a:pt x="1003053" y="489150"/>
                </a:cubicBezTo>
                <a:lnTo>
                  <a:pt x="998282" y="490513"/>
                </a:lnTo>
                <a:lnTo>
                  <a:pt x="997928" y="491103"/>
                </a:lnTo>
                <a:lnTo>
                  <a:pt x="997554" y="491197"/>
                </a:lnTo>
                <a:lnTo>
                  <a:pt x="997195" y="492811"/>
                </a:lnTo>
                <a:lnTo>
                  <a:pt x="996757" y="492957"/>
                </a:lnTo>
                <a:lnTo>
                  <a:pt x="996952" y="493055"/>
                </a:lnTo>
                <a:lnTo>
                  <a:pt x="997300" y="493751"/>
                </a:lnTo>
                <a:lnTo>
                  <a:pt x="997439" y="493055"/>
                </a:lnTo>
                <a:lnTo>
                  <a:pt x="998334" y="493055"/>
                </a:lnTo>
                <a:lnTo>
                  <a:pt x="999148" y="492567"/>
                </a:lnTo>
                <a:lnTo>
                  <a:pt x="999636" y="492567"/>
                </a:lnTo>
                <a:lnTo>
                  <a:pt x="999636" y="493055"/>
                </a:lnTo>
                <a:lnTo>
                  <a:pt x="999016" y="493551"/>
                </a:lnTo>
                <a:lnTo>
                  <a:pt x="999880" y="495496"/>
                </a:lnTo>
                <a:cubicBezTo>
                  <a:pt x="1004029" y="494276"/>
                  <a:pt x="1006958" y="492323"/>
                  <a:pt x="1010620" y="491103"/>
                </a:cubicBezTo>
                <a:lnTo>
                  <a:pt x="1010620" y="491054"/>
                </a:lnTo>
                <a:lnTo>
                  <a:pt x="1009644" y="489882"/>
                </a:lnTo>
                <a:close/>
                <a:moveTo>
                  <a:pt x="631937" y="488272"/>
                </a:moveTo>
                <a:lnTo>
                  <a:pt x="631855" y="488929"/>
                </a:lnTo>
                <a:lnTo>
                  <a:pt x="634238" y="489882"/>
                </a:lnTo>
                <a:close/>
                <a:moveTo>
                  <a:pt x="874610" y="487982"/>
                </a:moveTo>
                <a:lnTo>
                  <a:pt x="874419" y="488173"/>
                </a:lnTo>
                <a:lnTo>
                  <a:pt x="872711" y="488417"/>
                </a:lnTo>
                <a:lnTo>
                  <a:pt x="872467" y="488417"/>
                </a:lnTo>
                <a:lnTo>
                  <a:pt x="872229" y="488218"/>
                </a:lnTo>
                <a:lnTo>
                  <a:pt x="869537" y="491103"/>
                </a:lnTo>
                <a:lnTo>
                  <a:pt x="866365" y="493298"/>
                </a:lnTo>
                <a:lnTo>
                  <a:pt x="866365" y="493299"/>
                </a:lnTo>
                <a:cubicBezTo>
                  <a:pt x="870026" y="495252"/>
                  <a:pt x="875151" y="495252"/>
                  <a:pt x="878813" y="497205"/>
                </a:cubicBezTo>
                <a:cubicBezTo>
                  <a:pt x="880766" y="496473"/>
                  <a:pt x="881986" y="495008"/>
                  <a:pt x="883206" y="493299"/>
                </a:cubicBezTo>
                <a:lnTo>
                  <a:pt x="883313" y="492980"/>
                </a:lnTo>
                <a:lnTo>
                  <a:pt x="880766" y="491590"/>
                </a:lnTo>
                <a:close/>
                <a:moveTo>
                  <a:pt x="981329" y="487930"/>
                </a:moveTo>
                <a:lnTo>
                  <a:pt x="981329" y="489149"/>
                </a:lnTo>
                <a:lnTo>
                  <a:pt x="982550" y="490370"/>
                </a:lnTo>
                <a:lnTo>
                  <a:pt x="984014" y="491590"/>
                </a:lnTo>
                <a:lnTo>
                  <a:pt x="984014" y="492078"/>
                </a:lnTo>
                <a:lnTo>
                  <a:pt x="983526" y="492078"/>
                </a:lnTo>
                <a:lnTo>
                  <a:pt x="983282" y="492078"/>
                </a:lnTo>
                <a:lnTo>
                  <a:pt x="982062" y="490614"/>
                </a:lnTo>
                <a:lnTo>
                  <a:pt x="980841" y="489596"/>
                </a:lnTo>
                <a:lnTo>
                  <a:pt x="980841" y="489638"/>
                </a:lnTo>
                <a:lnTo>
                  <a:pt x="980597" y="489638"/>
                </a:lnTo>
                <a:cubicBezTo>
                  <a:pt x="976936" y="489150"/>
                  <a:pt x="982550" y="494520"/>
                  <a:pt x="984991" y="494764"/>
                </a:cubicBezTo>
                <a:cubicBezTo>
                  <a:pt x="985723" y="492567"/>
                  <a:pt x="990361" y="494032"/>
                  <a:pt x="990848" y="491103"/>
                </a:cubicBezTo>
                <a:cubicBezTo>
                  <a:pt x="989872" y="489150"/>
                  <a:pt x="984014" y="488418"/>
                  <a:pt x="981329" y="487930"/>
                </a:cubicBezTo>
                <a:close/>
                <a:moveTo>
                  <a:pt x="907127" y="487441"/>
                </a:moveTo>
                <a:cubicBezTo>
                  <a:pt x="906639" y="487441"/>
                  <a:pt x="906883" y="487930"/>
                  <a:pt x="906639" y="488418"/>
                </a:cubicBezTo>
                <a:cubicBezTo>
                  <a:pt x="912985" y="494520"/>
                  <a:pt x="918843" y="500866"/>
                  <a:pt x="925678" y="506724"/>
                </a:cubicBezTo>
                <a:cubicBezTo>
                  <a:pt x="926654" y="506724"/>
                  <a:pt x="926410" y="505016"/>
                  <a:pt x="928118" y="505016"/>
                </a:cubicBezTo>
                <a:lnTo>
                  <a:pt x="928515" y="505413"/>
                </a:lnTo>
                <a:lnTo>
                  <a:pt x="930354" y="504309"/>
                </a:lnTo>
                <a:lnTo>
                  <a:pt x="930315" y="504283"/>
                </a:lnTo>
                <a:cubicBezTo>
                  <a:pt x="931535" y="503307"/>
                  <a:pt x="933488" y="501598"/>
                  <a:pt x="931291" y="499890"/>
                </a:cubicBezTo>
                <a:lnTo>
                  <a:pt x="931292" y="499890"/>
                </a:lnTo>
                <a:lnTo>
                  <a:pt x="930804" y="499402"/>
                </a:lnTo>
                <a:lnTo>
                  <a:pt x="930804" y="499401"/>
                </a:lnTo>
                <a:lnTo>
                  <a:pt x="930803" y="499402"/>
                </a:lnTo>
                <a:cubicBezTo>
                  <a:pt x="924457" y="493299"/>
                  <a:pt x="918355" y="486953"/>
                  <a:pt x="907127" y="487441"/>
                </a:cubicBezTo>
                <a:close/>
                <a:moveTo>
                  <a:pt x="595184" y="487441"/>
                </a:moveTo>
                <a:cubicBezTo>
                  <a:pt x="597137" y="491591"/>
                  <a:pt x="602262" y="492079"/>
                  <a:pt x="607632" y="492567"/>
                </a:cubicBezTo>
                <a:lnTo>
                  <a:pt x="607505" y="493074"/>
                </a:lnTo>
                <a:lnTo>
                  <a:pt x="622766" y="495496"/>
                </a:lnTo>
                <a:lnTo>
                  <a:pt x="639795" y="498098"/>
                </a:lnTo>
                <a:lnTo>
                  <a:pt x="639120" y="497693"/>
                </a:lnTo>
                <a:cubicBezTo>
                  <a:pt x="638876" y="497449"/>
                  <a:pt x="638632" y="497449"/>
                  <a:pt x="638632" y="496960"/>
                </a:cubicBezTo>
                <a:lnTo>
                  <a:pt x="638923" y="496863"/>
                </a:lnTo>
                <a:lnTo>
                  <a:pt x="638632" y="496717"/>
                </a:lnTo>
                <a:lnTo>
                  <a:pt x="637369" y="496175"/>
                </a:lnTo>
                <a:lnTo>
                  <a:pt x="636923" y="496473"/>
                </a:lnTo>
                <a:cubicBezTo>
                  <a:pt x="630332" y="493788"/>
                  <a:pt x="623254" y="491591"/>
                  <a:pt x="615931" y="491103"/>
                </a:cubicBezTo>
                <a:cubicBezTo>
                  <a:pt x="613979" y="491103"/>
                  <a:pt x="612026" y="491835"/>
                  <a:pt x="610317" y="491591"/>
                </a:cubicBezTo>
                <a:cubicBezTo>
                  <a:pt x="604703" y="491347"/>
                  <a:pt x="600065" y="487197"/>
                  <a:pt x="595184" y="487441"/>
                </a:cubicBezTo>
                <a:close/>
                <a:moveTo>
                  <a:pt x="479243" y="486953"/>
                </a:moveTo>
                <a:lnTo>
                  <a:pt x="481521" y="493787"/>
                </a:lnTo>
                <a:lnTo>
                  <a:pt x="481196" y="491834"/>
                </a:lnTo>
                <a:cubicBezTo>
                  <a:pt x="480952" y="491346"/>
                  <a:pt x="480952" y="490614"/>
                  <a:pt x="480708" y="489394"/>
                </a:cubicBezTo>
                <a:lnTo>
                  <a:pt x="481027" y="488915"/>
                </a:lnTo>
                <a:close/>
                <a:moveTo>
                  <a:pt x="588288" y="486801"/>
                </a:moveTo>
                <a:cubicBezTo>
                  <a:pt x="585969" y="486221"/>
                  <a:pt x="583345" y="486343"/>
                  <a:pt x="582247" y="487441"/>
                </a:cubicBezTo>
                <a:cubicBezTo>
                  <a:pt x="584932" y="489150"/>
                  <a:pt x="589082" y="489638"/>
                  <a:pt x="592499" y="490370"/>
                </a:cubicBezTo>
                <a:cubicBezTo>
                  <a:pt x="592621" y="488661"/>
                  <a:pt x="590607" y="487380"/>
                  <a:pt x="588288" y="486801"/>
                </a:cubicBezTo>
                <a:close/>
                <a:moveTo>
                  <a:pt x="1153960" y="486404"/>
                </a:moveTo>
                <a:lnTo>
                  <a:pt x="1153899" y="486709"/>
                </a:lnTo>
                <a:lnTo>
                  <a:pt x="1152922" y="486988"/>
                </a:lnTo>
                <a:lnTo>
                  <a:pt x="1152922" y="488662"/>
                </a:lnTo>
                <a:cubicBezTo>
                  <a:pt x="1154143" y="488662"/>
                  <a:pt x="1155607" y="488662"/>
                  <a:pt x="1155607" y="486953"/>
                </a:cubicBezTo>
                <a:close/>
                <a:moveTo>
                  <a:pt x="999479" y="486238"/>
                </a:moveTo>
                <a:lnTo>
                  <a:pt x="998904" y="487197"/>
                </a:lnTo>
                <a:cubicBezTo>
                  <a:pt x="998416" y="487197"/>
                  <a:pt x="997928" y="487197"/>
                  <a:pt x="997195" y="487197"/>
                </a:cubicBezTo>
                <a:cubicBezTo>
                  <a:pt x="995975" y="487197"/>
                  <a:pt x="994999" y="487441"/>
                  <a:pt x="993778" y="487685"/>
                </a:cubicBezTo>
                <a:lnTo>
                  <a:pt x="993403" y="487497"/>
                </a:lnTo>
                <a:lnTo>
                  <a:pt x="992557" y="487685"/>
                </a:lnTo>
                <a:cubicBezTo>
                  <a:pt x="993045" y="490370"/>
                  <a:pt x="994754" y="489150"/>
                  <a:pt x="997195" y="489394"/>
                </a:cubicBezTo>
                <a:lnTo>
                  <a:pt x="997173" y="489461"/>
                </a:lnTo>
                <a:lnTo>
                  <a:pt x="997440" y="489394"/>
                </a:lnTo>
                <a:lnTo>
                  <a:pt x="997439" y="489394"/>
                </a:lnTo>
                <a:cubicBezTo>
                  <a:pt x="997927" y="488418"/>
                  <a:pt x="999880" y="488662"/>
                  <a:pt x="999636" y="486709"/>
                </a:cubicBezTo>
                <a:close/>
                <a:moveTo>
                  <a:pt x="826212" y="486221"/>
                </a:moveTo>
                <a:lnTo>
                  <a:pt x="825846" y="486465"/>
                </a:lnTo>
                <a:lnTo>
                  <a:pt x="826090" y="487441"/>
                </a:lnTo>
                <a:cubicBezTo>
                  <a:pt x="826090" y="487441"/>
                  <a:pt x="825846" y="487441"/>
                  <a:pt x="825602" y="487441"/>
                </a:cubicBezTo>
                <a:lnTo>
                  <a:pt x="827132" y="489820"/>
                </a:lnTo>
                <a:lnTo>
                  <a:pt x="828043" y="489638"/>
                </a:lnTo>
                <a:cubicBezTo>
                  <a:pt x="830240" y="490614"/>
                  <a:pt x="832193" y="491835"/>
                  <a:pt x="834146" y="492567"/>
                </a:cubicBezTo>
                <a:lnTo>
                  <a:pt x="843157" y="497501"/>
                </a:lnTo>
                <a:lnTo>
                  <a:pt x="843176" y="497449"/>
                </a:lnTo>
                <a:lnTo>
                  <a:pt x="844885" y="497205"/>
                </a:lnTo>
                <a:lnTo>
                  <a:pt x="845373" y="497205"/>
                </a:lnTo>
                <a:lnTo>
                  <a:pt x="845613" y="497365"/>
                </a:lnTo>
                <a:lnTo>
                  <a:pt x="847326" y="495496"/>
                </a:lnTo>
                <a:lnTo>
                  <a:pt x="848047" y="494919"/>
                </a:lnTo>
                <a:lnTo>
                  <a:pt x="847814" y="494764"/>
                </a:lnTo>
                <a:cubicBezTo>
                  <a:pt x="847814" y="494032"/>
                  <a:pt x="847814" y="493788"/>
                  <a:pt x="847814" y="493055"/>
                </a:cubicBezTo>
                <a:cubicBezTo>
                  <a:pt x="840003" y="491591"/>
                  <a:pt x="833901" y="491103"/>
                  <a:pt x="826822" y="487441"/>
                </a:cubicBezTo>
                <a:lnTo>
                  <a:pt x="827555" y="486953"/>
                </a:lnTo>
                <a:lnTo>
                  <a:pt x="827542" y="486902"/>
                </a:lnTo>
                <a:lnTo>
                  <a:pt x="826578" y="486709"/>
                </a:lnTo>
                <a:close/>
                <a:moveTo>
                  <a:pt x="1016509" y="485916"/>
                </a:moveTo>
                <a:cubicBezTo>
                  <a:pt x="1014708" y="485794"/>
                  <a:pt x="1012450" y="486221"/>
                  <a:pt x="1010131" y="486221"/>
                </a:cubicBezTo>
                <a:lnTo>
                  <a:pt x="1010131" y="487440"/>
                </a:lnTo>
                <a:lnTo>
                  <a:pt x="1010132" y="487441"/>
                </a:lnTo>
                <a:lnTo>
                  <a:pt x="1010864" y="488662"/>
                </a:lnTo>
                <a:lnTo>
                  <a:pt x="1012063" y="490059"/>
                </a:lnTo>
                <a:lnTo>
                  <a:pt x="1012328" y="489882"/>
                </a:lnTo>
                <a:cubicBezTo>
                  <a:pt x="1014769" y="491103"/>
                  <a:pt x="1017698" y="489150"/>
                  <a:pt x="1020139" y="488906"/>
                </a:cubicBezTo>
                <a:cubicBezTo>
                  <a:pt x="1019651" y="486709"/>
                  <a:pt x="1018309" y="486038"/>
                  <a:pt x="1016509" y="485916"/>
                </a:cubicBezTo>
                <a:close/>
                <a:moveTo>
                  <a:pt x="1023556" y="485489"/>
                </a:moveTo>
                <a:cubicBezTo>
                  <a:pt x="1023068" y="486953"/>
                  <a:pt x="1024045" y="486709"/>
                  <a:pt x="1024045" y="488174"/>
                </a:cubicBezTo>
                <a:cubicBezTo>
                  <a:pt x="1026729" y="487930"/>
                  <a:pt x="1030879" y="488662"/>
                  <a:pt x="1033808" y="488174"/>
                </a:cubicBezTo>
                <a:lnTo>
                  <a:pt x="1034540" y="488662"/>
                </a:lnTo>
                <a:lnTo>
                  <a:pt x="1035029" y="488174"/>
                </a:lnTo>
                <a:lnTo>
                  <a:pt x="1040221" y="489970"/>
                </a:lnTo>
                <a:lnTo>
                  <a:pt x="1040398" y="489882"/>
                </a:lnTo>
                <a:lnTo>
                  <a:pt x="1041216" y="489882"/>
                </a:lnTo>
                <a:lnTo>
                  <a:pt x="1039666" y="487502"/>
                </a:lnTo>
                <a:cubicBezTo>
                  <a:pt x="1038385" y="486892"/>
                  <a:pt x="1036737" y="486709"/>
                  <a:pt x="1035760" y="487441"/>
                </a:cubicBezTo>
                <a:lnTo>
                  <a:pt x="1035892" y="487047"/>
                </a:lnTo>
                <a:lnTo>
                  <a:pt x="1034540" y="488174"/>
                </a:lnTo>
                <a:lnTo>
                  <a:pt x="1034296" y="488418"/>
                </a:lnTo>
                <a:lnTo>
                  <a:pt x="1034052" y="488174"/>
                </a:lnTo>
                <a:lnTo>
                  <a:pt x="1034948" y="486920"/>
                </a:lnTo>
                <a:lnTo>
                  <a:pt x="1034784" y="486953"/>
                </a:lnTo>
                <a:cubicBezTo>
                  <a:pt x="1034784" y="486709"/>
                  <a:pt x="1034784" y="486221"/>
                  <a:pt x="1034784" y="485977"/>
                </a:cubicBezTo>
                <a:cubicBezTo>
                  <a:pt x="1031367" y="484024"/>
                  <a:pt x="1025753" y="485000"/>
                  <a:pt x="1023556" y="485489"/>
                </a:cubicBezTo>
                <a:close/>
                <a:moveTo>
                  <a:pt x="1165706" y="485398"/>
                </a:moveTo>
                <a:lnTo>
                  <a:pt x="1165127" y="485977"/>
                </a:lnTo>
                <a:cubicBezTo>
                  <a:pt x="1164639" y="485977"/>
                  <a:pt x="1163906" y="485977"/>
                  <a:pt x="1163418" y="485977"/>
                </a:cubicBezTo>
                <a:cubicBezTo>
                  <a:pt x="1164639" y="492079"/>
                  <a:pt x="1167568" y="497205"/>
                  <a:pt x="1174158" y="497693"/>
                </a:cubicBezTo>
                <a:cubicBezTo>
                  <a:pt x="1174402" y="496228"/>
                  <a:pt x="1174158" y="495496"/>
                  <a:pt x="1173426" y="495008"/>
                </a:cubicBezTo>
                <a:lnTo>
                  <a:pt x="1174402" y="494764"/>
                </a:lnTo>
                <a:lnTo>
                  <a:pt x="1174507" y="494694"/>
                </a:lnTo>
                <a:lnTo>
                  <a:pt x="1174158" y="494520"/>
                </a:lnTo>
                <a:cubicBezTo>
                  <a:pt x="1172938" y="493299"/>
                  <a:pt x="1171718" y="492079"/>
                  <a:pt x="1170497" y="491103"/>
                </a:cubicBezTo>
                <a:close/>
                <a:moveTo>
                  <a:pt x="968296" y="484756"/>
                </a:moveTo>
                <a:lnTo>
                  <a:pt x="968149" y="485489"/>
                </a:lnTo>
                <a:lnTo>
                  <a:pt x="966196" y="485977"/>
                </a:lnTo>
                <a:lnTo>
                  <a:pt x="965901" y="486214"/>
                </a:lnTo>
                <a:lnTo>
                  <a:pt x="965952" y="486221"/>
                </a:lnTo>
                <a:cubicBezTo>
                  <a:pt x="965952" y="486709"/>
                  <a:pt x="965952" y="487197"/>
                  <a:pt x="965952" y="487685"/>
                </a:cubicBezTo>
                <a:lnTo>
                  <a:pt x="965840" y="488023"/>
                </a:lnTo>
                <a:lnTo>
                  <a:pt x="966441" y="488173"/>
                </a:lnTo>
                <a:lnTo>
                  <a:pt x="966929" y="489638"/>
                </a:lnTo>
                <a:lnTo>
                  <a:pt x="966977" y="489686"/>
                </a:lnTo>
                <a:lnTo>
                  <a:pt x="967172" y="489394"/>
                </a:lnTo>
                <a:lnTo>
                  <a:pt x="972381" y="486790"/>
                </a:lnTo>
                <a:lnTo>
                  <a:pt x="970590" y="485000"/>
                </a:lnTo>
                <a:lnTo>
                  <a:pt x="970347" y="484756"/>
                </a:lnTo>
                <a:close/>
                <a:moveTo>
                  <a:pt x="903954" y="484756"/>
                </a:moveTo>
                <a:cubicBezTo>
                  <a:pt x="900781" y="484268"/>
                  <a:pt x="899804" y="485977"/>
                  <a:pt x="897852" y="486221"/>
                </a:cubicBezTo>
                <a:lnTo>
                  <a:pt x="897607" y="485976"/>
                </a:lnTo>
                <a:lnTo>
                  <a:pt x="897607" y="486709"/>
                </a:lnTo>
                <a:cubicBezTo>
                  <a:pt x="896875" y="487441"/>
                  <a:pt x="895899" y="488173"/>
                  <a:pt x="894922" y="488661"/>
                </a:cubicBezTo>
                <a:lnTo>
                  <a:pt x="893831" y="489511"/>
                </a:lnTo>
                <a:lnTo>
                  <a:pt x="896387" y="491835"/>
                </a:lnTo>
                <a:cubicBezTo>
                  <a:pt x="896143" y="491591"/>
                  <a:pt x="896631" y="491347"/>
                  <a:pt x="896875" y="491347"/>
                </a:cubicBezTo>
                <a:lnTo>
                  <a:pt x="897035" y="491827"/>
                </a:lnTo>
                <a:lnTo>
                  <a:pt x="900537" y="489149"/>
                </a:lnTo>
                <a:lnTo>
                  <a:pt x="901931" y="487988"/>
                </a:lnTo>
                <a:lnTo>
                  <a:pt x="901757" y="487930"/>
                </a:lnTo>
                <a:cubicBezTo>
                  <a:pt x="902001" y="486221"/>
                  <a:pt x="904442" y="487197"/>
                  <a:pt x="903954" y="484756"/>
                </a:cubicBezTo>
                <a:close/>
                <a:moveTo>
                  <a:pt x="808272" y="484756"/>
                </a:moveTo>
                <a:lnTo>
                  <a:pt x="811023" y="488293"/>
                </a:lnTo>
                <a:lnTo>
                  <a:pt x="811933" y="487929"/>
                </a:lnTo>
                <a:cubicBezTo>
                  <a:pt x="815595" y="490370"/>
                  <a:pt x="819012" y="492811"/>
                  <a:pt x="822429" y="495007"/>
                </a:cubicBezTo>
                <a:cubicBezTo>
                  <a:pt x="826823" y="497692"/>
                  <a:pt x="830972" y="500621"/>
                  <a:pt x="834878" y="503795"/>
                </a:cubicBezTo>
                <a:lnTo>
                  <a:pt x="834998" y="504394"/>
                </a:lnTo>
                <a:lnTo>
                  <a:pt x="837074" y="504771"/>
                </a:lnTo>
                <a:lnTo>
                  <a:pt x="837562" y="505260"/>
                </a:lnTo>
                <a:lnTo>
                  <a:pt x="837563" y="505260"/>
                </a:lnTo>
                <a:lnTo>
                  <a:pt x="837318" y="504771"/>
                </a:lnTo>
                <a:cubicBezTo>
                  <a:pt x="838050" y="503307"/>
                  <a:pt x="839271" y="502331"/>
                  <a:pt x="840247" y="501354"/>
                </a:cubicBezTo>
                <a:lnTo>
                  <a:pt x="842396" y="499205"/>
                </a:lnTo>
                <a:lnTo>
                  <a:pt x="833657" y="494276"/>
                </a:lnTo>
                <a:cubicBezTo>
                  <a:pt x="831460" y="493543"/>
                  <a:pt x="829264" y="492323"/>
                  <a:pt x="827067" y="491347"/>
                </a:cubicBezTo>
                <a:lnTo>
                  <a:pt x="827031" y="491127"/>
                </a:lnTo>
                <a:lnTo>
                  <a:pt x="826334" y="491591"/>
                </a:lnTo>
                <a:cubicBezTo>
                  <a:pt x="820232" y="489150"/>
                  <a:pt x="814130" y="486709"/>
                  <a:pt x="808272" y="484756"/>
                </a:cubicBezTo>
                <a:close/>
                <a:moveTo>
                  <a:pt x="1150645" y="484268"/>
                </a:moveTo>
                <a:lnTo>
                  <a:pt x="1150482" y="484512"/>
                </a:lnTo>
                <a:lnTo>
                  <a:pt x="1148890" y="484712"/>
                </a:lnTo>
                <a:lnTo>
                  <a:pt x="1152190" y="485489"/>
                </a:lnTo>
                <a:lnTo>
                  <a:pt x="1152082" y="485813"/>
                </a:lnTo>
                <a:lnTo>
                  <a:pt x="1153411" y="485244"/>
                </a:lnTo>
                <a:lnTo>
                  <a:pt x="1153637" y="485319"/>
                </a:lnTo>
                <a:lnTo>
                  <a:pt x="1153655" y="485245"/>
                </a:lnTo>
                <a:lnTo>
                  <a:pt x="1152922" y="484756"/>
                </a:lnTo>
                <a:cubicBezTo>
                  <a:pt x="1152922" y="484756"/>
                  <a:pt x="1152922" y="484512"/>
                  <a:pt x="1152922" y="484268"/>
                </a:cubicBezTo>
                <a:close/>
                <a:moveTo>
                  <a:pt x="1167770" y="483679"/>
                </a:moveTo>
                <a:lnTo>
                  <a:pt x="1167568" y="483780"/>
                </a:lnTo>
                <a:lnTo>
                  <a:pt x="1167811" y="484512"/>
                </a:lnTo>
                <a:lnTo>
                  <a:pt x="1167388" y="484936"/>
                </a:lnTo>
                <a:lnTo>
                  <a:pt x="1171474" y="489882"/>
                </a:lnTo>
                <a:cubicBezTo>
                  <a:pt x="1172694" y="491103"/>
                  <a:pt x="1174158" y="492079"/>
                  <a:pt x="1175135" y="493543"/>
                </a:cubicBezTo>
                <a:lnTo>
                  <a:pt x="1175135" y="494276"/>
                </a:lnTo>
                <a:lnTo>
                  <a:pt x="1177331" y="493788"/>
                </a:lnTo>
                <a:lnTo>
                  <a:pt x="1177331" y="492104"/>
                </a:lnTo>
                <a:lnTo>
                  <a:pt x="1172938" y="488173"/>
                </a:lnTo>
                <a:close/>
                <a:moveTo>
                  <a:pt x="880428" y="483160"/>
                </a:moveTo>
                <a:lnTo>
                  <a:pt x="878325" y="484512"/>
                </a:lnTo>
                <a:lnTo>
                  <a:pt x="875461" y="486803"/>
                </a:lnTo>
                <a:lnTo>
                  <a:pt x="875469" y="486809"/>
                </a:lnTo>
                <a:lnTo>
                  <a:pt x="881254" y="490370"/>
                </a:lnTo>
                <a:cubicBezTo>
                  <a:pt x="882230" y="490614"/>
                  <a:pt x="883206" y="491102"/>
                  <a:pt x="884183" y="491346"/>
                </a:cubicBezTo>
                <a:lnTo>
                  <a:pt x="884212" y="491489"/>
                </a:lnTo>
                <a:lnTo>
                  <a:pt x="888820" y="489394"/>
                </a:lnTo>
                <a:close/>
                <a:moveTo>
                  <a:pt x="691354" y="483048"/>
                </a:moveTo>
                <a:cubicBezTo>
                  <a:pt x="694527" y="486953"/>
                  <a:pt x="701606" y="485977"/>
                  <a:pt x="706976" y="487930"/>
                </a:cubicBezTo>
                <a:cubicBezTo>
                  <a:pt x="705999" y="487685"/>
                  <a:pt x="705999" y="488418"/>
                  <a:pt x="705999" y="489150"/>
                </a:cubicBezTo>
                <a:cubicBezTo>
                  <a:pt x="707464" y="489394"/>
                  <a:pt x="709416" y="489638"/>
                  <a:pt x="710637" y="490126"/>
                </a:cubicBezTo>
                <a:lnTo>
                  <a:pt x="710460" y="490658"/>
                </a:lnTo>
                <a:lnTo>
                  <a:pt x="716007" y="491102"/>
                </a:lnTo>
                <a:lnTo>
                  <a:pt x="721140" y="491286"/>
                </a:lnTo>
                <a:lnTo>
                  <a:pt x="719424" y="489882"/>
                </a:lnTo>
                <a:lnTo>
                  <a:pt x="716238" y="487834"/>
                </a:lnTo>
                <a:close/>
                <a:moveTo>
                  <a:pt x="947683" y="482999"/>
                </a:moveTo>
                <a:lnTo>
                  <a:pt x="947646" y="483048"/>
                </a:lnTo>
                <a:lnTo>
                  <a:pt x="947367" y="483745"/>
                </a:lnTo>
                <a:lnTo>
                  <a:pt x="951307" y="487685"/>
                </a:lnTo>
                <a:lnTo>
                  <a:pt x="953748" y="490126"/>
                </a:lnTo>
                <a:lnTo>
                  <a:pt x="953748" y="489638"/>
                </a:lnTo>
                <a:lnTo>
                  <a:pt x="955145" y="489638"/>
                </a:lnTo>
                <a:lnTo>
                  <a:pt x="948622" y="483536"/>
                </a:lnTo>
                <a:close/>
                <a:moveTo>
                  <a:pt x="865236" y="482956"/>
                </a:moveTo>
                <a:lnTo>
                  <a:pt x="864900" y="483292"/>
                </a:lnTo>
                <a:lnTo>
                  <a:pt x="864412" y="483292"/>
                </a:lnTo>
                <a:lnTo>
                  <a:pt x="863192" y="483292"/>
                </a:lnTo>
                <a:lnTo>
                  <a:pt x="862898" y="483096"/>
                </a:lnTo>
                <a:lnTo>
                  <a:pt x="860018" y="485977"/>
                </a:lnTo>
                <a:cubicBezTo>
                  <a:pt x="859286" y="486465"/>
                  <a:pt x="858798" y="487197"/>
                  <a:pt x="858066" y="487685"/>
                </a:cubicBezTo>
                <a:lnTo>
                  <a:pt x="858065" y="487686"/>
                </a:lnTo>
                <a:lnTo>
                  <a:pt x="858309" y="487930"/>
                </a:lnTo>
                <a:cubicBezTo>
                  <a:pt x="858309" y="488418"/>
                  <a:pt x="858309" y="488418"/>
                  <a:pt x="858309" y="489150"/>
                </a:cubicBezTo>
                <a:cubicBezTo>
                  <a:pt x="860262" y="490126"/>
                  <a:pt x="861971" y="491591"/>
                  <a:pt x="863924" y="492567"/>
                </a:cubicBezTo>
                <a:cubicBezTo>
                  <a:pt x="863924" y="492079"/>
                  <a:pt x="864656" y="492323"/>
                  <a:pt x="864900" y="492079"/>
                </a:cubicBezTo>
                <a:lnTo>
                  <a:pt x="865388" y="492811"/>
                </a:lnTo>
                <a:lnTo>
                  <a:pt x="865497" y="492784"/>
                </a:lnTo>
                <a:lnTo>
                  <a:pt x="865388" y="492567"/>
                </a:lnTo>
                <a:cubicBezTo>
                  <a:pt x="866120" y="491347"/>
                  <a:pt x="867585" y="490370"/>
                  <a:pt x="869049" y="489638"/>
                </a:cubicBezTo>
                <a:lnTo>
                  <a:pt x="871374" y="487507"/>
                </a:lnTo>
                <a:lnTo>
                  <a:pt x="871002" y="487197"/>
                </a:lnTo>
                <a:lnTo>
                  <a:pt x="871072" y="487127"/>
                </a:lnTo>
                <a:lnTo>
                  <a:pt x="868806" y="485732"/>
                </a:lnTo>
                <a:close/>
                <a:moveTo>
                  <a:pt x="974309" y="482440"/>
                </a:moveTo>
                <a:lnTo>
                  <a:pt x="974008" y="482560"/>
                </a:lnTo>
                <a:lnTo>
                  <a:pt x="973937" y="482524"/>
                </a:lnTo>
                <a:lnTo>
                  <a:pt x="972543" y="483047"/>
                </a:lnTo>
                <a:lnTo>
                  <a:pt x="971148" y="482873"/>
                </a:lnTo>
                <a:lnTo>
                  <a:pt x="972055" y="483779"/>
                </a:lnTo>
                <a:lnTo>
                  <a:pt x="973317" y="485251"/>
                </a:lnTo>
                <a:lnTo>
                  <a:pt x="976271" y="485706"/>
                </a:lnTo>
                <a:lnTo>
                  <a:pt x="975472" y="484268"/>
                </a:lnTo>
                <a:close/>
                <a:moveTo>
                  <a:pt x="1049369" y="482438"/>
                </a:moveTo>
                <a:cubicBezTo>
                  <a:pt x="1046684" y="482560"/>
                  <a:pt x="1043694" y="483170"/>
                  <a:pt x="1041131" y="483048"/>
                </a:cubicBezTo>
                <a:cubicBezTo>
                  <a:pt x="1042351" y="486953"/>
                  <a:pt x="1047965" y="486709"/>
                  <a:pt x="1050650" y="488906"/>
                </a:cubicBezTo>
                <a:lnTo>
                  <a:pt x="1049918" y="489394"/>
                </a:lnTo>
                <a:lnTo>
                  <a:pt x="1049944" y="489470"/>
                </a:lnTo>
                <a:lnTo>
                  <a:pt x="1050407" y="489393"/>
                </a:lnTo>
                <a:lnTo>
                  <a:pt x="1062934" y="494985"/>
                </a:lnTo>
                <a:lnTo>
                  <a:pt x="1063849" y="494724"/>
                </a:lnTo>
                <a:lnTo>
                  <a:pt x="1060169" y="489882"/>
                </a:lnTo>
                <a:cubicBezTo>
                  <a:pt x="1058705" y="488662"/>
                  <a:pt x="1056752" y="486953"/>
                  <a:pt x="1055776" y="485000"/>
                </a:cubicBezTo>
                <a:lnTo>
                  <a:pt x="1055849" y="484707"/>
                </a:lnTo>
                <a:lnTo>
                  <a:pt x="1055776" y="484756"/>
                </a:lnTo>
                <a:cubicBezTo>
                  <a:pt x="1054434" y="482681"/>
                  <a:pt x="1052054" y="482315"/>
                  <a:pt x="1049369" y="482438"/>
                </a:cubicBezTo>
                <a:close/>
                <a:moveTo>
                  <a:pt x="1068712" y="482315"/>
                </a:moveTo>
                <a:cubicBezTo>
                  <a:pt x="1068712" y="483048"/>
                  <a:pt x="1069445" y="483292"/>
                  <a:pt x="1069201" y="484268"/>
                </a:cubicBezTo>
                <a:lnTo>
                  <a:pt x="1068957" y="485000"/>
                </a:lnTo>
                <a:lnTo>
                  <a:pt x="1068712" y="485733"/>
                </a:lnTo>
                <a:cubicBezTo>
                  <a:pt x="1068468" y="485489"/>
                  <a:pt x="1067980" y="485245"/>
                  <a:pt x="1067248" y="485245"/>
                </a:cubicBezTo>
                <a:cubicBezTo>
                  <a:pt x="1067248" y="485733"/>
                  <a:pt x="1067248" y="486221"/>
                  <a:pt x="1067248" y="486953"/>
                </a:cubicBezTo>
                <a:lnTo>
                  <a:pt x="1066516" y="487441"/>
                </a:lnTo>
                <a:lnTo>
                  <a:pt x="1067492" y="487441"/>
                </a:lnTo>
                <a:cubicBezTo>
                  <a:pt x="1068225" y="488417"/>
                  <a:pt x="1069201" y="489638"/>
                  <a:pt x="1069933" y="490614"/>
                </a:cubicBezTo>
                <a:cubicBezTo>
                  <a:pt x="1071154" y="492323"/>
                  <a:pt x="1072862" y="494276"/>
                  <a:pt x="1074083" y="496228"/>
                </a:cubicBezTo>
                <a:lnTo>
                  <a:pt x="1074571" y="496472"/>
                </a:lnTo>
                <a:lnTo>
                  <a:pt x="1074694" y="496533"/>
                </a:lnTo>
                <a:lnTo>
                  <a:pt x="1075791" y="495984"/>
                </a:lnTo>
                <a:lnTo>
                  <a:pt x="1076389" y="495685"/>
                </a:lnTo>
                <a:lnTo>
                  <a:pt x="1072374" y="490614"/>
                </a:lnTo>
                <a:cubicBezTo>
                  <a:pt x="1071153" y="489394"/>
                  <a:pt x="1069688" y="487929"/>
                  <a:pt x="1068712" y="486220"/>
                </a:cubicBezTo>
                <a:cubicBezTo>
                  <a:pt x="1068224" y="485732"/>
                  <a:pt x="1068224" y="485488"/>
                  <a:pt x="1068956" y="485244"/>
                </a:cubicBezTo>
                <a:cubicBezTo>
                  <a:pt x="1069200" y="485000"/>
                  <a:pt x="1069688" y="485000"/>
                  <a:pt x="1069933" y="485244"/>
                </a:cubicBezTo>
                <a:cubicBezTo>
                  <a:pt x="1070909" y="486953"/>
                  <a:pt x="1072374" y="488173"/>
                  <a:pt x="1073838" y="489638"/>
                </a:cubicBezTo>
                <a:lnTo>
                  <a:pt x="1078060" y="495193"/>
                </a:lnTo>
                <a:lnTo>
                  <a:pt x="1078232" y="494763"/>
                </a:lnTo>
                <a:lnTo>
                  <a:pt x="1080118" y="494763"/>
                </a:lnTo>
                <a:lnTo>
                  <a:pt x="1076524" y="490370"/>
                </a:lnTo>
                <a:cubicBezTo>
                  <a:pt x="1075547" y="489638"/>
                  <a:pt x="1074327" y="488418"/>
                  <a:pt x="1073594" y="487441"/>
                </a:cubicBezTo>
                <a:lnTo>
                  <a:pt x="1073727" y="486646"/>
                </a:lnTo>
                <a:close/>
                <a:moveTo>
                  <a:pt x="1056752" y="482315"/>
                </a:moveTo>
                <a:lnTo>
                  <a:pt x="1057240" y="484268"/>
                </a:lnTo>
                <a:lnTo>
                  <a:pt x="1057241" y="484268"/>
                </a:lnTo>
                <a:cubicBezTo>
                  <a:pt x="1057973" y="485977"/>
                  <a:pt x="1059682" y="487441"/>
                  <a:pt x="1061390" y="488906"/>
                </a:cubicBezTo>
                <a:lnTo>
                  <a:pt x="1065644" y="494648"/>
                </a:lnTo>
                <a:lnTo>
                  <a:pt x="1066027" y="494520"/>
                </a:lnTo>
                <a:cubicBezTo>
                  <a:pt x="1067736" y="494764"/>
                  <a:pt x="1067736" y="496961"/>
                  <a:pt x="1070177" y="496717"/>
                </a:cubicBezTo>
                <a:lnTo>
                  <a:pt x="1069933" y="497205"/>
                </a:lnTo>
                <a:lnTo>
                  <a:pt x="1070420" y="497367"/>
                </a:lnTo>
                <a:lnTo>
                  <a:pt x="1071642" y="496960"/>
                </a:lnTo>
                <a:lnTo>
                  <a:pt x="1072054" y="496713"/>
                </a:lnTo>
                <a:lnTo>
                  <a:pt x="1068713" y="491591"/>
                </a:lnTo>
                <a:cubicBezTo>
                  <a:pt x="1067492" y="490614"/>
                  <a:pt x="1066760" y="489394"/>
                  <a:pt x="1066028" y="488417"/>
                </a:cubicBezTo>
                <a:lnTo>
                  <a:pt x="1066038" y="488377"/>
                </a:lnTo>
                <a:lnTo>
                  <a:pt x="1062702" y="484299"/>
                </a:lnTo>
                <a:cubicBezTo>
                  <a:pt x="1061512" y="482864"/>
                  <a:pt x="1059925" y="481827"/>
                  <a:pt x="1056752" y="482315"/>
                </a:cubicBezTo>
                <a:close/>
                <a:moveTo>
                  <a:pt x="672148" y="481834"/>
                </a:moveTo>
                <a:lnTo>
                  <a:pt x="671827" y="482316"/>
                </a:lnTo>
                <a:lnTo>
                  <a:pt x="670607" y="482316"/>
                </a:lnTo>
                <a:lnTo>
                  <a:pt x="669143" y="482316"/>
                </a:lnTo>
                <a:lnTo>
                  <a:pt x="669143" y="483047"/>
                </a:lnTo>
                <a:lnTo>
                  <a:pt x="668635" y="483556"/>
                </a:lnTo>
                <a:lnTo>
                  <a:pt x="685008" y="485001"/>
                </a:lnTo>
                <a:lnTo>
                  <a:pt x="685607" y="485400"/>
                </a:lnTo>
                <a:lnTo>
                  <a:pt x="685740" y="485000"/>
                </a:lnTo>
                <a:lnTo>
                  <a:pt x="685008" y="484756"/>
                </a:lnTo>
                <a:cubicBezTo>
                  <a:pt x="684031" y="482925"/>
                  <a:pt x="681651" y="482193"/>
                  <a:pt x="679027" y="481919"/>
                </a:cubicBezTo>
                <a:close/>
                <a:moveTo>
                  <a:pt x="1081405" y="481583"/>
                </a:moveTo>
                <a:cubicBezTo>
                  <a:pt x="1078476" y="482315"/>
                  <a:pt x="1073594" y="480607"/>
                  <a:pt x="1072374" y="482560"/>
                </a:cubicBezTo>
                <a:cubicBezTo>
                  <a:pt x="1073106" y="483292"/>
                  <a:pt x="1074815" y="484024"/>
                  <a:pt x="1075059" y="485489"/>
                </a:cubicBezTo>
                <a:lnTo>
                  <a:pt x="1074571" y="485977"/>
                </a:lnTo>
                <a:lnTo>
                  <a:pt x="1075303" y="485977"/>
                </a:lnTo>
                <a:cubicBezTo>
                  <a:pt x="1076035" y="486953"/>
                  <a:pt x="1077255" y="487930"/>
                  <a:pt x="1077988" y="488906"/>
                </a:cubicBezTo>
                <a:lnTo>
                  <a:pt x="1082429" y="494234"/>
                </a:lnTo>
                <a:lnTo>
                  <a:pt x="1082626" y="493543"/>
                </a:lnTo>
                <a:cubicBezTo>
                  <a:pt x="1083358" y="493543"/>
                  <a:pt x="1084090" y="494031"/>
                  <a:pt x="1084090" y="494519"/>
                </a:cubicBezTo>
                <a:cubicBezTo>
                  <a:pt x="1084578" y="494519"/>
                  <a:pt x="1085067" y="494519"/>
                  <a:pt x="1085555" y="494519"/>
                </a:cubicBezTo>
                <a:lnTo>
                  <a:pt x="1085501" y="494682"/>
                </a:lnTo>
                <a:lnTo>
                  <a:pt x="1088972" y="494032"/>
                </a:lnTo>
                <a:lnTo>
                  <a:pt x="1089979" y="493696"/>
                </a:lnTo>
                <a:lnTo>
                  <a:pt x="1089948" y="493543"/>
                </a:lnTo>
                <a:cubicBezTo>
                  <a:pt x="1087507" y="488906"/>
                  <a:pt x="1084578" y="485245"/>
                  <a:pt x="1081405" y="481583"/>
                </a:cubicBezTo>
                <a:close/>
                <a:moveTo>
                  <a:pt x="1148010" y="481553"/>
                </a:moveTo>
                <a:cubicBezTo>
                  <a:pt x="1147186" y="481156"/>
                  <a:pt x="1146454" y="481095"/>
                  <a:pt x="1147064" y="481583"/>
                </a:cubicBezTo>
                <a:cubicBezTo>
                  <a:pt x="1148285" y="481095"/>
                  <a:pt x="1146332" y="484024"/>
                  <a:pt x="1148041" y="483536"/>
                </a:cubicBezTo>
                <a:lnTo>
                  <a:pt x="1149392" y="483386"/>
                </a:lnTo>
                <a:close/>
                <a:moveTo>
                  <a:pt x="946165" y="481298"/>
                </a:moveTo>
                <a:lnTo>
                  <a:pt x="945937" y="481583"/>
                </a:lnTo>
                <a:lnTo>
                  <a:pt x="944961" y="481583"/>
                </a:lnTo>
                <a:lnTo>
                  <a:pt x="944961" y="481584"/>
                </a:lnTo>
                <a:lnTo>
                  <a:pt x="945937" y="482559"/>
                </a:lnTo>
                <a:lnTo>
                  <a:pt x="946323" y="482713"/>
                </a:lnTo>
                <a:lnTo>
                  <a:pt x="946425" y="482560"/>
                </a:lnTo>
                <a:lnTo>
                  <a:pt x="946913" y="481828"/>
                </a:lnTo>
                <a:lnTo>
                  <a:pt x="946913" y="481828"/>
                </a:lnTo>
                <a:cubicBezTo>
                  <a:pt x="946669" y="481583"/>
                  <a:pt x="946425" y="481339"/>
                  <a:pt x="946181" y="481339"/>
                </a:cubicBezTo>
                <a:close/>
                <a:moveTo>
                  <a:pt x="768730" y="481095"/>
                </a:moveTo>
                <a:lnTo>
                  <a:pt x="769218" y="481095"/>
                </a:lnTo>
                <a:lnTo>
                  <a:pt x="769462" y="481095"/>
                </a:lnTo>
                <a:lnTo>
                  <a:pt x="770683" y="481827"/>
                </a:lnTo>
                <a:lnTo>
                  <a:pt x="770927" y="482071"/>
                </a:lnTo>
                <a:lnTo>
                  <a:pt x="770683" y="482315"/>
                </a:lnTo>
                <a:lnTo>
                  <a:pt x="769218" y="481827"/>
                </a:lnTo>
                <a:lnTo>
                  <a:pt x="768974" y="481827"/>
                </a:lnTo>
                <a:close/>
                <a:moveTo>
                  <a:pt x="1104800" y="481020"/>
                </a:moveTo>
                <a:lnTo>
                  <a:pt x="1102885" y="481339"/>
                </a:lnTo>
                <a:lnTo>
                  <a:pt x="1101878" y="481339"/>
                </a:lnTo>
                <a:lnTo>
                  <a:pt x="1108498" y="488906"/>
                </a:lnTo>
                <a:cubicBezTo>
                  <a:pt x="1108743" y="488906"/>
                  <a:pt x="1109231" y="488906"/>
                  <a:pt x="1109475" y="488906"/>
                </a:cubicBezTo>
                <a:lnTo>
                  <a:pt x="1109231" y="489638"/>
                </a:lnTo>
                <a:lnTo>
                  <a:pt x="1109933" y="490106"/>
                </a:lnTo>
                <a:lnTo>
                  <a:pt x="1110940" y="489882"/>
                </a:lnTo>
                <a:lnTo>
                  <a:pt x="1112074" y="489598"/>
                </a:lnTo>
                <a:lnTo>
                  <a:pt x="1109963" y="486221"/>
                </a:lnTo>
                <a:lnTo>
                  <a:pt x="1107538" y="482303"/>
                </a:lnTo>
                <a:lnTo>
                  <a:pt x="1107522" y="482315"/>
                </a:lnTo>
                <a:lnTo>
                  <a:pt x="1107278" y="482071"/>
                </a:lnTo>
                <a:lnTo>
                  <a:pt x="1106058" y="481583"/>
                </a:lnTo>
                <a:lnTo>
                  <a:pt x="1104837" y="481095"/>
                </a:lnTo>
                <a:close/>
                <a:moveTo>
                  <a:pt x="1099223" y="480607"/>
                </a:moveTo>
                <a:lnTo>
                  <a:pt x="1100054" y="481437"/>
                </a:lnTo>
                <a:lnTo>
                  <a:pt x="1100212" y="481200"/>
                </a:lnTo>
                <a:close/>
                <a:moveTo>
                  <a:pt x="888088" y="480607"/>
                </a:moveTo>
                <a:lnTo>
                  <a:pt x="887844" y="480688"/>
                </a:lnTo>
                <a:lnTo>
                  <a:pt x="887844" y="481095"/>
                </a:lnTo>
                <a:lnTo>
                  <a:pt x="887219" y="481512"/>
                </a:lnTo>
                <a:lnTo>
                  <a:pt x="891994" y="487197"/>
                </a:lnTo>
                <a:lnTo>
                  <a:pt x="891805" y="488714"/>
                </a:lnTo>
                <a:lnTo>
                  <a:pt x="893702" y="487197"/>
                </a:lnTo>
                <a:cubicBezTo>
                  <a:pt x="894435" y="486464"/>
                  <a:pt x="895167" y="485976"/>
                  <a:pt x="895899" y="485488"/>
                </a:cubicBezTo>
                <a:lnTo>
                  <a:pt x="897116" y="485488"/>
                </a:lnTo>
                <a:lnTo>
                  <a:pt x="896387" y="485245"/>
                </a:lnTo>
                <a:cubicBezTo>
                  <a:pt x="896631" y="484756"/>
                  <a:pt x="897119" y="484512"/>
                  <a:pt x="897363" y="483780"/>
                </a:cubicBezTo>
                <a:cubicBezTo>
                  <a:pt x="894190" y="483048"/>
                  <a:pt x="890773" y="482071"/>
                  <a:pt x="887844" y="481339"/>
                </a:cubicBezTo>
                <a:close/>
                <a:moveTo>
                  <a:pt x="1092552" y="480606"/>
                </a:moveTo>
                <a:lnTo>
                  <a:pt x="1092389" y="480850"/>
                </a:lnTo>
                <a:cubicBezTo>
                  <a:pt x="1091413" y="481094"/>
                  <a:pt x="1090437" y="481094"/>
                  <a:pt x="1089461" y="481094"/>
                </a:cubicBezTo>
                <a:lnTo>
                  <a:pt x="1086787" y="480851"/>
                </a:lnTo>
                <a:lnTo>
                  <a:pt x="1086775" y="480851"/>
                </a:lnTo>
                <a:cubicBezTo>
                  <a:pt x="1088484" y="485733"/>
                  <a:pt x="1090924" y="490126"/>
                  <a:pt x="1094830" y="492811"/>
                </a:cubicBezTo>
                <a:lnTo>
                  <a:pt x="1094631" y="493410"/>
                </a:lnTo>
                <a:lnTo>
                  <a:pt x="1097027" y="492811"/>
                </a:lnTo>
                <a:lnTo>
                  <a:pt x="1100932" y="491590"/>
                </a:lnTo>
                <a:lnTo>
                  <a:pt x="1092389" y="481095"/>
                </a:lnTo>
                <a:close/>
                <a:moveTo>
                  <a:pt x="867683" y="480146"/>
                </a:moveTo>
                <a:lnTo>
                  <a:pt x="866853" y="481095"/>
                </a:lnTo>
                <a:lnTo>
                  <a:pt x="866294" y="481766"/>
                </a:lnTo>
                <a:lnTo>
                  <a:pt x="869782" y="484023"/>
                </a:lnTo>
                <a:lnTo>
                  <a:pt x="872266" y="485933"/>
                </a:lnTo>
                <a:lnTo>
                  <a:pt x="872467" y="485732"/>
                </a:lnTo>
                <a:lnTo>
                  <a:pt x="874175" y="485732"/>
                </a:lnTo>
                <a:lnTo>
                  <a:pt x="874368" y="485893"/>
                </a:lnTo>
                <a:lnTo>
                  <a:pt x="877593" y="483048"/>
                </a:lnTo>
                <a:lnTo>
                  <a:pt x="879789" y="481583"/>
                </a:lnTo>
                <a:lnTo>
                  <a:pt x="879789" y="481583"/>
                </a:lnTo>
                <a:cubicBezTo>
                  <a:pt x="879789" y="481339"/>
                  <a:pt x="879789" y="481095"/>
                  <a:pt x="879789" y="481095"/>
                </a:cubicBezTo>
                <a:close/>
                <a:moveTo>
                  <a:pt x="979768" y="479950"/>
                </a:moveTo>
                <a:lnTo>
                  <a:pt x="979621" y="480118"/>
                </a:lnTo>
                <a:lnTo>
                  <a:pt x="978889" y="480118"/>
                </a:lnTo>
                <a:cubicBezTo>
                  <a:pt x="978645" y="480118"/>
                  <a:pt x="978157" y="480118"/>
                  <a:pt x="977669" y="480118"/>
                </a:cubicBezTo>
                <a:lnTo>
                  <a:pt x="977552" y="479968"/>
                </a:lnTo>
                <a:lnTo>
                  <a:pt x="976448" y="480851"/>
                </a:lnTo>
                <a:cubicBezTo>
                  <a:pt x="975716" y="481339"/>
                  <a:pt x="975472" y="481583"/>
                  <a:pt x="975228" y="482071"/>
                </a:cubicBezTo>
                <a:lnTo>
                  <a:pt x="974923" y="482193"/>
                </a:lnTo>
                <a:lnTo>
                  <a:pt x="975716" y="483780"/>
                </a:lnTo>
                <a:lnTo>
                  <a:pt x="976997" y="485426"/>
                </a:lnTo>
                <a:lnTo>
                  <a:pt x="976936" y="485245"/>
                </a:lnTo>
                <a:cubicBezTo>
                  <a:pt x="978888" y="484756"/>
                  <a:pt x="981329" y="484512"/>
                  <a:pt x="981574" y="482315"/>
                </a:cubicBezTo>
                <a:lnTo>
                  <a:pt x="981705" y="482184"/>
                </a:lnTo>
                <a:close/>
                <a:moveTo>
                  <a:pt x="910178" y="479509"/>
                </a:moveTo>
                <a:cubicBezTo>
                  <a:pt x="909263" y="479875"/>
                  <a:pt x="908226" y="480607"/>
                  <a:pt x="906883" y="480607"/>
                </a:cubicBezTo>
                <a:lnTo>
                  <a:pt x="906335" y="480058"/>
                </a:lnTo>
                <a:lnTo>
                  <a:pt x="906395" y="480362"/>
                </a:lnTo>
                <a:lnTo>
                  <a:pt x="905907" y="480851"/>
                </a:lnTo>
                <a:lnTo>
                  <a:pt x="906395" y="481095"/>
                </a:lnTo>
                <a:cubicBezTo>
                  <a:pt x="906151" y="481339"/>
                  <a:pt x="905906" y="481827"/>
                  <a:pt x="905906" y="482804"/>
                </a:cubicBezTo>
                <a:cubicBezTo>
                  <a:pt x="907859" y="484268"/>
                  <a:pt x="912008" y="483536"/>
                  <a:pt x="912741" y="480607"/>
                </a:cubicBezTo>
                <a:cubicBezTo>
                  <a:pt x="911887" y="479142"/>
                  <a:pt x="911093" y="479142"/>
                  <a:pt x="910178" y="479509"/>
                </a:cubicBezTo>
                <a:close/>
                <a:moveTo>
                  <a:pt x="1111916" y="479386"/>
                </a:moveTo>
                <a:cubicBezTo>
                  <a:pt x="1112160" y="479874"/>
                  <a:pt x="1111916" y="480118"/>
                  <a:pt x="1111672" y="480607"/>
                </a:cubicBezTo>
                <a:cubicBezTo>
                  <a:pt x="1111183" y="480851"/>
                  <a:pt x="1110695" y="480851"/>
                  <a:pt x="1110452" y="480851"/>
                </a:cubicBezTo>
                <a:lnTo>
                  <a:pt x="1108933" y="481357"/>
                </a:lnTo>
                <a:lnTo>
                  <a:pt x="1111183" y="485245"/>
                </a:lnTo>
                <a:lnTo>
                  <a:pt x="1113354" y="488597"/>
                </a:lnTo>
                <a:lnTo>
                  <a:pt x="1113624" y="488417"/>
                </a:lnTo>
                <a:lnTo>
                  <a:pt x="1114845" y="489149"/>
                </a:lnTo>
                <a:lnTo>
                  <a:pt x="1115333" y="489149"/>
                </a:lnTo>
                <a:lnTo>
                  <a:pt x="1115511" y="489860"/>
                </a:lnTo>
                <a:lnTo>
                  <a:pt x="1115541" y="489870"/>
                </a:lnTo>
                <a:lnTo>
                  <a:pt x="1119971" y="488661"/>
                </a:lnTo>
                <a:cubicBezTo>
                  <a:pt x="1120947" y="488173"/>
                  <a:pt x="1122168" y="487929"/>
                  <a:pt x="1123144" y="487929"/>
                </a:cubicBezTo>
                <a:cubicBezTo>
                  <a:pt x="1123632" y="487929"/>
                  <a:pt x="1123876" y="487929"/>
                  <a:pt x="1123876" y="488173"/>
                </a:cubicBezTo>
                <a:cubicBezTo>
                  <a:pt x="1123876" y="488417"/>
                  <a:pt x="1123876" y="488905"/>
                  <a:pt x="1123632" y="488905"/>
                </a:cubicBezTo>
                <a:cubicBezTo>
                  <a:pt x="1122412" y="489149"/>
                  <a:pt x="1121191" y="489394"/>
                  <a:pt x="1119971" y="489638"/>
                </a:cubicBezTo>
                <a:lnTo>
                  <a:pt x="1115889" y="490610"/>
                </a:lnTo>
                <a:lnTo>
                  <a:pt x="1116309" y="491591"/>
                </a:lnTo>
                <a:lnTo>
                  <a:pt x="1116502" y="491911"/>
                </a:lnTo>
                <a:lnTo>
                  <a:pt x="1117530" y="492323"/>
                </a:lnTo>
                <a:lnTo>
                  <a:pt x="1118018" y="492323"/>
                </a:lnTo>
                <a:lnTo>
                  <a:pt x="1118339" y="492964"/>
                </a:lnTo>
                <a:lnTo>
                  <a:pt x="1122656" y="491590"/>
                </a:lnTo>
                <a:cubicBezTo>
                  <a:pt x="1123388" y="491346"/>
                  <a:pt x="1124121" y="491346"/>
                  <a:pt x="1125097" y="491102"/>
                </a:cubicBezTo>
                <a:lnTo>
                  <a:pt x="1125988" y="491548"/>
                </a:lnTo>
                <a:lnTo>
                  <a:pt x="1125584" y="491103"/>
                </a:lnTo>
                <a:lnTo>
                  <a:pt x="1125340" y="490370"/>
                </a:lnTo>
                <a:lnTo>
                  <a:pt x="1125096" y="489638"/>
                </a:lnTo>
                <a:cubicBezTo>
                  <a:pt x="1127049" y="488418"/>
                  <a:pt x="1124120" y="487685"/>
                  <a:pt x="1123632" y="487197"/>
                </a:cubicBezTo>
                <a:lnTo>
                  <a:pt x="1123632" y="486709"/>
                </a:lnTo>
                <a:lnTo>
                  <a:pt x="1123144" y="486709"/>
                </a:lnTo>
                <a:cubicBezTo>
                  <a:pt x="1124120" y="482315"/>
                  <a:pt x="1116309" y="482315"/>
                  <a:pt x="1113624" y="479386"/>
                </a:cubicBezTo>
                <a:close/>
                <a:moveTo>
                  <a:pt x="886776" y="479182"/>
                </a:moveTo>
                <a:lnTo>
                  <a:pt x="886014" y="479509"/>
                </a:lnTo>
                <a:lnTo>
                  <a:pt x="886379" y="480607"/>
                </a:lnTo>
                <a:lnTo>
                  <a:pt x="886135" y="481339"/>
                </a:lnTo>
                <a:lnTo>
                  <a:pt x="886658" y="481165"/>
                </a:lnTo>
                <a:lnTo>
                  <a:pt x="887269" y="480677"/>
                </a:lnTo>
                <a:lnTo>
                  <a:pt x="886623" y="479386"/>
                </a:lnTo>
                <a:close/>
                <a:moveTo>
                  <a:pt x="1001789" y="478952"/>
                </a:moveTo>
                <a:lnTo>
                  <a:pt x="994968" y="480241"/>
                </a:lnTo>
                <a:cubicBezTo>
                  <a:pt x="992069" y="481644"/>
                  <a:pt x="989140" y="483536"/>
                  <a:pt x="987676" y="484512"/>
                </a:cubicBezTo>
                <a:cubicBezTo>
                  <a:pt x="989140" y="485733"/>
                  <a:pt x="991581" y="485489"/>
                  <a:pt x="994266" y="485489"/>
                </a:cubicBezTo>
                <a:lnTo>
                  <a:pt x="994230" y="485633"/>
                </a:lnTo>
                <a:lnTo>
                  <a:pt x="996952" y="485244"/>
                </a:lnTo>
                <a:cubicBezTo>
                  <a:pt x="997439" y="485244"/>
                  <a:pt x="997928" y="485244"/>
                  <a:pt x="998660" y="485244"/>
                </a:cubicBezTo>
                <a:lnTo>
                  <a:pt x="999310" y="485731"/>
                </a:lnTo>
                <a:lnTo>
                  <a:pt x="999147" y="485245"/>
                </a:lnTo>
                <a:lnTo>
                  <a:pt x="1004806" y="483208"/>
                </a:lnTo>
                <a:lnTo>
                  <a:pt x="1003542" y="481583"/>
                </a:lnTo>
                <a:close/>
                <a:moveTo>
                  <a:pt x="962047" y="478410"/>
                </a:moveTo>
                <a:cubicBezTo>
                  <a:pt x="962047" y="479386"/>
                  <a:pt x="962535" y="479386"/>
                  <a:pt x="962535" y="480606"/>
                </a:cubicBezTo>
                <a:lnTo>
                  <a:pt x="962127" y="480878"/>
                </a:lnTo>
                <a:lnTo>
                  <a:pt x="962291" y="480851"/>
                </a:lnTo>
                <a:lnTo>
                  <a:pt x="963999" y="483536"/>
                </a:lnTo>
                <a:lnTo>
                  <a:pt x="964679" y="484725"/>
                </a:lnTo>
                <a:lnTo>
                  <a:pt x="965708" y="484268"/>
                </a:lnTo>
                <a:lnTo>
                  <a:pt x="966684" y="483780"/>
                </a:lnTo>
                <a:lnTo>
                  <a:pt x="966689" y="483781"/>
                </a:lnTo>
                <a:lnTo>
                  <a:pt x="966684" y="483779"/>
                </a:lnTo>
                <a:cubicBezTo>
                  <a:pt x="966928" y="483535"/>
                  <a:pt x="967173" y="483047"/>
                  <a:pt x="967173" y="482315"/>
                </a:cubicBezTo>
                <a:cubicBezTo>
                  <a:pt x="965220" y="481339"/>
                  <a:pt x="964976" y="478410"/>
                  <a:pt x="962047" y="478410"/>
                </a:cubicBezTo>
                <a:close/>
                <a:moveTo>
                  <a:pt x="762871" y="478288"/>
                </a:moveTo>
                <a:lnTo>
                  <a:pt x="762871" y="478654"/>
                </a:lnTo>
                <a:lnTo>
                  <a:pt x="762383" y="479142"/>
                </a:lnTo>
                <a:lnTo>
                  <a:pt x="761895" y="478654"/>
                </a:lnTo>
                <a:lnTo>
                  <a:pt x="761895" y="478410"/>
                </a:lnTo>
                <a:lnTo>
                  <a:pt x="759942" y="478410"/>
                </a:lnTo>
                <a:cubicBezTo>
                  <a:pt x="759699" y="479631"/>
                  <a:pt x="760919" y="479386"/>
                  <a:pt x="761407" y="480119"/>
                </a:cubicBezTo>
                <a:cubicBezTo>
                  <a:pt x="761651" y="479631"/>
                  <a:pt x="762139" y="479631"/>
                  <a:pt x="762139" y="479142"/>
                </a:cubicBezTo>
                <a:lnTo>
                  <a:pt x="762627" y="479386"/>
                </a:lnTo>
                <a:lnTo>
                  <a:pt x="763116" y="479631"/>
                </a:lnTo>
                <a:lnTo>
                  <a:pt x="778867" y="488990"/>
                </a:lnTo>
                <a:lnTo>
                  <a:pt x="778981" y="488905"/>
                </a:lnTo>
                <a:cubicBezTo>
                  <a:pt x="779226" y="488905"/>
                  <a:pt x="779470" y="488905"/>
                  <a:pt x="779714" y="488905"/>
                </a:cubicBezTo>
                <a:cubicBezTo>
                  <a:pt x="779958" y="488905"/>
                  <a:pt x="780690" y="489150"/>
                  <a:pt x="780934" y="489150"/>
                </a:cubicBezTo>
                <a:cubicBezTo>
                  <a:pt x="780690" y="488661"/>
                  <a:pt x="780202" y="487929"/>
                  <a:pt x="779958" y="487441"/>
                </a:cubicBezTo>
                <a:lnTo>
                  <a:pt x="779030" y="485355"/>
                </a:lnTo>
                <a:lnTo>
                  <a:pt x="777761" y="484267"/>
                </a:lnTo>
                <a:lnTo>
                  <a:pt x="777935" y="484093"/>
                </a:lnTo>
                <a:lnTo>
                  <a:pt x="776053" y="483047"/>
                </a:lnTo>
                <a:lnTo>
                  <a:pt x="775944" y="482613"/>
                </a:lnTo>
                <a:lnTo>
                  <a:pt x="773855" y="481094"/>
                </a:lnTo>
                <a:lnTo>
                  <a:pt x="774077" y="480872"/>
                </a:lnTo>
                <a:lnTo>
                  <a:pt x="773350" y="480266"/>
                </a:lnTo>
                <a:lnTo>
                  <a:pt x="773123" y="480607"/>
                </a:lnTo>
                <a:cubicBezTo>
                  <a:pt x="768242" y="479875"/>
                  <a:pt x="767021" y="479386"/>
                  <a:pt x="763116" y="478410"/>
                </a:cubicBezTo>
                <a:close/>
                <a:moveTo>
                  <a:pt x="921528" y="477922"/>
                </a:moveTo>
                <a:cubicBezTo>
                  <a:pt x="920796" y="478898"/>
                  <a:pt x="919575" y="479631"/>
                  <a:pt x="918355" y="480119"/>
                </a:cubicBezTo>
                <a:cubicBezTo>
                  <a:pt x="922992" y="487197"/>
                  <a:pt x="930803" y="491347"/>
                  <a:pt x="939834" y="494276"/>
                </a:cubicBezTo>
                <a:cubicBezTo>
                  <a:pt x="934953" y="488174"/>
                  <a:pt x="928118" y="483780"/>
                  <a:pt x="922992" y="477922"/>
                </a:cubicBezTo>
                <a:cubicBezTo>
                  <a:pt x="922504" y="477922"/>
                  <a:pt x="922016" y="477922"/>
                  <a:pt x="921528" y="477922"/>
                </a:cubicBezTo>
                <a:close/>
                <a:moveTo>
                  <a:pt x="1089949" y="477678"/>
                </a:moveTo>
                <a:lnTo>
                  <a:pt x="1089705" y="478165"/>
                </a:lnTo>
                <a:lnTo>
                  <a:pt x="1088972" y="478410"/>
                </a:lnTo>
                <a:lnTo>
                  <a:pt x="1086760" y="478852"/>
                </a:lnTo>
                <a:lnTo>
                  <a:pt x="1086775" y="478898"/>
                </a:lnTo>
                <a:cubicBezTo>
                  <a:pt x="1086775" y="479386"/>
                  <a:pt x="1087019" y="479386"/>
                  <a:pt x="1087507" y="479386"/>
                </a:cubicBezTo>
                <a:lnTo>
                  <a:pt x="1087345" y="479874"/>
                </a:lnTo>
                <a:lnTo>
                  <a:pt x="1092145" y="479874"/>
                </a:lnTo>
                <a:lnTo>
                  <a:pt x="1092511" y="479996"/>
                </a:lnTo>
                <a:lnTo>
                  <a:pt x="1092389" y="479631"/>
                </a:lnTo>
                <a:cubicBezTo>
                  <a:pt x="1092389" y="479386"/>
                  <a:pt x="1092389" y="478898"/>
                  <a:pt x="1092389" y="478654"/>
                </a:cubicBezTo>
                <a:cubicBezTo>
                  <a:pt x="1091656" y="478654"/>
                  <a:pt x="1090680" y="478654"/>
                  <a:pt x="1089948" y="478654"/>
                </a:cubicBezTo>
                <a:lnTo>
                  <a:pt x="1090192" y="477922"/>
                </a:lnTo>
                <a:close/>
                <a:moveTo>
                  <a:pt x="740416" y="477434"/>
                </a:moveTo>
                <a:lnTo>
                  <a:pt x="739847" y="478759"/>
                </a:lnTo>
                <a:lnTo>
                  <a:pt x="742368" y="480363"/>
                </a:lnTo>
                <a:cubicBezTo>
                  <a:pt x="745298" y="482315"/>
                  <a:pt x="748959" y="484268"/>
                  <a:pt x="751156" y="487197"/>
                </a:cubicBezTo>
                <a:lnTo>
                  <a:pt x="751096" y="487437"/>
                </a:lnTo>
                <a:lnTo>
                  <a:pt x="756769" y="490614"/>
                </a:lnTo>
                <a:cubicBezTo>
                  <a:pt x="766045" y="489638"/>
                  <a:pt x="773123" y="495740"/>
                  <a:pt x="782887" y="494032"/>
                </a:cubicBezTo>
                <a:cubicBezTo>
                  <a:pt x="783863" y="495008"/>
                  <a:pt x="785571" y="495740"/>
                  <a:pt x="786792" y="496717"/>
                </a:cubicBezTo>
                <a:cubicBezTo>
                  <a:pt x="801193" y="498181"/>
                  <a:pt x="820232" y="504283"/>
                  <a:pt x="833413" y="505504"/>
                </a:cubicBezTo>
                <a:lnTo>
                  <a:pt x="833539" y="505420"/>
                </a:lnTo>
                <a:lnTo>
                  <a:pt x="821453" y="496960"/>
                </a:lnTo>
                <a:cubicBezTo>
                  <a:pt x="817792" y="494763"/>
                  <a:pt x="814130" y="492322"/>
                  <a:pt x="810957" y="489638"/>
                </a:cubicBezTo>
                <a:lnTo>
                  <a:pt x="810917" y="489434"/>
                </a:lnTo>
                <a:lnTo>
                  <a:pt x="810224" y="490126"/>
                </a:lnTo>
                <a:cubicBezTo>
                  <a:pt x="805098" y="488906"/>
                  <a:pt x="803146" y="484756"/>
                  <a:pt x="797044" y="484268"/>
                </a:cubicBezTo>
                <a:cubicBezTo>
                  <a:pt x="794847" y="486465"/>
                  <a:pt x="794114" y="489638"/>
                  <a:pt x="789233" y="489150"/>
                </a:cubicBezTo>
                <a:cubicBezTo>
                  <a:pt x="788501" y="488418"/>
                  <a:pt x="789233" y="486221"/>
                  <a:pt x="788256" y="485245"/>
                </a:cubicBezTo>
                <a:cubicBezTo>
                  <a:pt x="790209" y="484512"/>
                  <a:pt x="791186" y="484268"/>
                  <a:pt x="793627" y="484756"/>
                </a:cubicBezTo>
                <a:cubicBezTo>
                  <a:pt x="793382" y="481095"/>
                  <a:pt x="788256" y="482560"/>
                  <a:pt x="784595" y="482315"/>
                </a:cubicBezTo>
                <a:lnTo>
                  <a:pt x="776254" y="479695"/>
                </a:lnTo>
                <a:lnTo>
                  <a:pt x="776541" y="479631"/>
                </a:lnTo>
                <a:lnTo>
                  <a:pt x="776471" y="479351"/>
                </a:lnTo>
                <a:lnTo>
                  <a:pt x="776785" y="479142"/>
                </a:lnTo>
                <a:lnTo>
                  <a:pt x="776742" y="478930"/>
                </a:lnTo>
                <a:lnTo>
                  <a:pt x="776323" y="478762"/>
                </a:lnTo>
                <a:lnTo>
                  <a:pt x="776471" y="479351"/>
                </a:lnTo>
                <a:lnTo>
                  <a:pt x="776052" y="479631"/>
                </a:lnTo>
                <a:lnTo>
                  <a:pt x="776254" y="479695"/>
                </a:lnTo>
                <a:lnTo>
                  <a:pt x="774920" y="479991"/>
                </a:lnTo>
                <a:lnTo>
                  <a:pt x="775561" y="480848"/>
                </a:lnTo>
                <a:lnTo>
                  <a:pt x="776785" y="482071"/>
                </a:lnTo>
                <a:lnTo>
                  <a:pt x="778250" y="482803"/>
                </a:lnTo>
                <a:lnTo>
                  <a:pt x="781178" y="483047"/>
                </a:lnTo>
                <a:lnTo>
                  <a:pt x="780934" y="485244"/>
                </a:lnTo>
                <a:lnTo>
                  <a:pt x="781667" y="485976"/>
                </a:lnTo>
                <a:cubicBezTo>
                  <a:pt x="782155" y="486709"/>
                  <a:pt x="782643" y="487929"/>
                  <a:pt x="782887" y="489150"/>
                </a:cubicBezTo>
                <a:lnTo>
                  <a:pt x="782887" y="489394"/>
                </a:lnTo>
                <a:lnTo>
                  <a:pt x="782887" y="489638"/>
                </a:lnTo>
                <a:cubicBezTo>
                  <a:pt x="782398" y="490614"/>
                  <a:pt x="781911" y="491102"/>
                  <a:pt x="780934" y="491102"/>
                </a:cubicBezTo>
                <a:cubicBezTo>
                  <a:pt x="780202" y="491102"/>
                  <a:pt x="779958" y="490858"/>
                  <a:pt x="779226" y="490858"/>
                </a:cubicBezTo>
                <a:cubicBezTo>
                  <a:pt x="779226" y="490858"/>
                  <a:pt x="778981" y="490614"/>
                  <a:pt x="778737" y="490614"/>
                </a:cubicBezTo>
                <a:lnTo>
                  <a:pt x="778711" y="490580"/>
                </a:lnTo>
                <a:lnTo>
                  <a:pt x="760919" y="484024"/>
                </a:lnTo>
                <a:cubicBezTo>
                  <a:pt x="755305" y="481827"/>
                  <a:pt x="751643" y="479631"/>
                  <a:pt x="744321" y="478410"/>
                </a:cubicBezTo>
                <a:cubicBezTo>
                  <a:pt x="743100" y="478410"/>
                  <a:pt x="740660" y="477434"/>
                  <a:pt x="740416" y="477434"/>
                </a:cubicBezTo>
                <a:close/>
                <a:moveTo>
                  <a:pt x="1003297" y="477190"/>
                </a:moveTo>
                <a:cubicBezTo>
                  <a:pt x="1003297" y="477922"/>
                  <a:pt x="1003297" y="477922"/>
                  <a:pt x="1003297" y="478410"/>
                </a:cubicBezTo>
                <a:lnTo>
                  <a:pt x="1002886" y="478273"/>
                </a:lnTo>
                <a:lnTo>
                  <a:pt x="1004518" y="480606"/>
                </a:lnTo>
                <a:lnTo>
                  <a:pt x="1006308" y="483290"/>
                </a:lnTo>
                <a:lnTo>
                  <a:pt x="1006470" y="482804"/>
                </a:lnTo>
                <a:cubicBezTo>
                  <a:pt x="1008179" y="484756"/>
                  <a:pt x="1012328" y="483536"/>
                  <a:pt x="1013793" y="482315"/>
                </a:cubicBezTo>
                <a:cubicBezTo>
                  <a:pt x="1011840" y="478166"/>
                  <a:pt x="1007447" y="477190"/>
                  <a:pt x="1003297" y="477190"/>
                </a:cubicBezTo>
                <a:close/>
                <a:moveTo>
                  <a:pt x="966828" y="477046"/>
                </a:moveTo>
                <a:lnTo>
                  <a:pt x="966660" y="477214"/>
                </a:lnTo>
                <a:lnTo>
                  <a:pt x="967875" y="480057"/>
                </a:lnTo>
                <a:lnTo>
                  <a:pt x="971073" y="480114"/>
                </a:lnTo>
                <a:lnTo>
                  <a:pt x="970834" y="479875"/>
                </a:lnTo>
                <a:close/>
                <a:moveTo>
                  <a:pt x="728211" y="476213"/>
                </a:moveTo>
                <a:cubicBezTo>
                  <a:pt x="725770" y="476213"/>
                  <a:pt x="722353" y="475969"/>
                  <a:pt x="720400" y="477190"/>
                </a:cubicBezTo>
                <a:cubicBezTo>
                  <a:pt x="728943" y="481827"/>
                  <a:pt x="737975" y="488174"/>
                  <a:pt x="749691" y="487685"/>
                </a:cubicBezTo>
                <a:lnTo>
                  <a:pt x="750423" y="487930"/>
                </a:lnTo>
                <a:lnTo>
                  <a:pt x="750423" y="487929"/>
                </a:lnTo>
                <a:lnTo>
                  <a:pt x="750179" y="487685"/>
                </a:lnTo>
                <a:cubicBezTo>
                  <a:pt x="747982" y="484756"/>
                  <a:pt x="745053" y="482804"/>
                  <a:pt x="741636" y="481339"/>
                </a:cubicBezTo>
                <a:lnTo>
                  <a:pt x="739459" y="479815"/>
                </a:lnTo>
                <a:lnTo>
                  <a:pt x="739439" y="479875"/>
                </a:lnTo>
                <a:lnTo>
                  <a:pt x="739683" y="480607"/>
                </a:lnTo>
                <a:cubicBezTo>
                  <a:pt x="736754" y="479142"/>
                  <a:pt x="732605" y="476702"/>
                  <a:pt x="728211" y="476213"/>
                </a:cubicBezTo>
                <a:close/>
                <a:moveTo>
                  <a:pt x="965794" y="476199"/>
                </a:moveTo>
                <a:lnTo>
                  <a:pt x="965708" y="476457"/>
                </a:lnTo>
                <a:lnTo>
                  <a:pt x="965824" y="476495"/>
                </a:lnTo>
                <a:lnTo>
                  <a:pt x="965928" y="476366"/>
                </a:lnTo>
                <a:close/>
                <a:moveTo>
                  <a:pt x="687998" y="475725"/>
                </a:moveTo>
                <a:cubicBezTo>
                  <a:pt x="685923" y="475237"/>
                  <a:pt x="684031" y="475237"/>
                  <a:pt x="682567" y="477190"/>
                </a:cubicBezTo>
                <a:cubicBezTo>
                  <a:pt x="686717" y="478410"/>
                  <a:pt x="690866" y="479142"/>
                  <a:pt x="695504" y="479386"/>
                </a:cubicBezTo>
                <a:cubicBezTo>
                  <a:pt x="694527" y="481583"/>
                  <a:pt x="698188" y="481339"/>
                  <a:pt x="700141" y="480851"/>
                </a:cubicBezTo>
                <a:lnTo>
                  <a:pt x="700141" y="480444"/>
                </a:lnTo>
                <a:lnTo>
                  <a:pt x="696480" y="478410"/>
                </a:lnTo>
                <a:cubicBezTo>
                  <a:pt x="695748" y="477922"/>
                  <a:pt x="694771" y="477678"/>
                  <a:pt x="694039" y="477190"/>
                </a:cubicBezTo>
                <a:lnTo>
                  <a:pt x="694010" y="477074"/>
                </a:lnTo>
                <a:close/>
                <a:moveTo>
                  <a:pt x="852451" y="474993"/>
                </a:moveTo>
                <a:lnTo>
                  <a:pt x="853265" y="476620"/>
                </a:lnTo>
                <a:lnTo>
                  <a:pt x="853917" y="476457"/>
                </a:lnTo>
                <a:cubicBezTo>
                  <a:pt x="856113" y="477433"/>
                  <a:pt x="858310" y="478654"/>
                  <a:pt x="860507" y="479874"/>
                </a:cubicBezTo>
                <a:lnTo>
                  <a:pt x="862691" y="480966"/>
                </a:lnTo>
                <a:lnTo>
                  <a:pt x="862948" y="480607"/>
                </a:lnTo>
                <a:lnTo>
                  <a:pt x="864412" y="480607"/>
                </a:lnTo>
                <a:lnTo>
                  <a:pt x="864656" y="480607"/>
                </a:lnTo>
                <a:lnTo>
                  <a:pt x="864900" y="480607"/>
                </a:lnTo>
                <a:lnTo>
                  <a:pt x="864952" y="480669"/>
                </a:lnTo>
                <a:lnTo>
                  <a:pt x="865633" y="479875"/>
                </a:lnTo>
                <a:lnTo>
                  <a:pt x="866581" y="478548"/>
                </a:lnTo>
                <a:lnTo>
                  <a:pt x="861239" y="476457"/>
                </a:lnTo>
                <a:cubicBezTo>
                  <a:pt x="858553" y="475969"/>
                  <a:pt x="855381" y="475969"/>
                  <a:pt x="852451" y="474993"/>
                </a:cubicBezTo>
                <a:close/>
                <a:moveTo>
                  <a:pt x="699409" y="474993"/>
                </a:moveTo>
                <a:cubicBezTo>
                  <a:pt x="698188" y="474749"/>
                  <a:pt x="695748" y="474749"/>
                  <a:pt x="695015" y="475725"/>
                </a:cubicBezTo>
                <a:lnTo>
                  <a:pt x="695015" y="476050"/>
                </a:lnTo>
                <a:lnTo>
                  <a:pt x="696968" y="476701"/>
                </a:lnTo>
                <a:cubicBezTo>
                  <a:pt x="698921" y="477434"/>
                  <a:pt x="700385" y="478410"/>
                  <a:pt x="701850" y="479630"/>
                </a:cubicBezTo>
                <a:lnTo>
                  <a:pt x="701850" y="479753"/>
                </a:lnTo>
                <a:lnTo>
                  <a:pt x="702094" y="479631"/>
                </a:lnTo>
                <a:cubicBezTo>
                  <a:pt x="702582" y="480119"/>
                  <a:pt x="703070" y="480607"/>
                  <a:pt x="703558" y="481095"/>
                </a:cubicBezTo>
                <a:cubicBezTo>
                  <a:pt x="710637" y="481339"/>
                  <a:pt x="720889" y="484756"/>
                  <a:pt x="727235" y="483048"/>
                </a:cubicBezTo>
                <a:cubicBezTo>
                  <a:pt x="721621" y="481583"/>
                  <a:pt x="717715" y="478654"/>
                  <a:pt x="713078" y="476213"/>
                </a:cubicBezTo>
                <a:cubicBezTo>
                  <a:pt x="707708" y="476702"/>
                  <a:pt x="703558" y="475237"/>
                  <a:pt x="699409" y="474993"/>
                </a:cubicBezTo>
                <a:close/>
                <a:moveTo>
                  <a:pt x="1099871" y="474973"/>
                </a:moveTo>
                <a:lnTo>
                  <a:pt x="1099712" y="475237"/>
                </a:lnTo>
                <a:lnTo>
                  <a:pt x="1098058" y="475946"/>
                </a:lnTo>
                <a:lnTo>
                  <a:pt x="1099955" y="478898"/>
                </a:lnTo>
                <a:cubicBezTo>
                  <a:pt x="1100688" y="478898"/>
                  <a:pt x="1100932" y="478898"/>
                  <a:pt x="1101664" y="478898"/>
                </a:cubicBezTo>
                <a:lnTo>
                  <a:pt x="1101176" y="479875"/>
                </a:lnTo>
                <a:lnTo>
                  <a:pt x="1101446" y="480054"/>
                </a:lnTo>
                <a:lnTo>
                  <a:pt x="1102885" y="479874"/>
                </a:lnTo>
                <a:lnTo>
                  <a:pt x="1104148" y="479716"/>
                </a:lnTo>
                <a:lnTo>
                  <a:pt x="1104105" y="479630"/>
                </a:lnTo>
                <a:lnTo>
                  <a:pt x="1104219" y="479554"/>
                </a:lnTo>
                <a:lnTo>
                  <a:pt x="1103129" y="477921"/>
                </a:lnTo>
                <a:cubicBezTo>
                  <a:pt x="1102641" y="477677"/>
                  <a:pt x="1102397" y="477189"/>
                  <a:pt x="1102641" y="476945"/>
                </a:cubicBezTo>
                <a:lnTo>
                  <a:pt x="1103051" y="476740"/>
                </a:lnTo>
                <a:close/>
                <a:moveTo>
                  <a:pt x="647632" y="474657"/>
                </a:moveTo>
                <a:cubicBezTo>
                  <a:pt x="645710" y="474260"/>
                  <a:pt x="644002" y="474138"/>
                  <a:pt x="643026" y="475481"/>
                </a:cubicBezTo>
                <a:lnTo>
                  <a:pt x="642829" y="475875"/>
                </a:lnTo>
                <a:lnTo>
                  <a:pt x="668167" y="488906"/>
                </a:lnTo>
                <a:cubicBezTo>
                  <a:pt x="675001" y="492567"/>
                  <a:pt x="682079" y="495984"/>
                  <a:pt x="688670" y="499402"/>
                </a:cubicBezTo>
                <a:lnTo>
                  <a:pt x="688873" y="500010"/>
                </a:lnTo>
                <a:lnTo>
                  <a:pt x="688913" y="499890"/>
                </a:lnTo>
                <a:lnTo>
                  <a:pt x="688669" y="499158"/>
                </a:lnTo>
                <a:lnTo>
                  <a:pt x="710708" y="507542"/>
                </a:lnTo>
                <a:lnTo>
                  <a:pt x="710881" y="507456"/>
                </a:lnTo>
                <a:lnTo>
                  <a:pt x="712590" y="507700"/>
                </a:lnTo>
                <a:lnTo>
                  <a:pt x="713078" y="507944"/>
                </a:lnTo>
                <a:lnTo>
                  <a:pt x="713162" y="508085"/>
                </a:lnTo>
                <a:lnTo>
                  <a:pt x="755549" y="518440"/>
                </a:lnTo>
                <a:cubicBezTo>
                  <a:pt x="758966" y="515755"/>
                  <a:pt x="760919" y="511606"/>
                  <a:pt x="765801" y="509897"/>
                </a:cubicBezTo>
                <a:lnTo>
                  <a:pt x="766996" y="511571"/>
                </a:lnTo>
                <a:lnTo>
                  <a:pt x="767265" y="510629"/>
                </a:lnTo>
                <a:lnTo>
                  <a:pt x="767998" y="509897"/>
                </a:lnTo>
                <a:lnTo>
                  <a:pt x="768730" y="510873"/>
                </a:lnTo>
                <a:lnTo>
                  <a:pt x="767997" y="512338"/>
                </a:lnTo>
                <a:lnTo>
                  <a:pt x="767998" y="512338"/>
                </a:lnTo>
                <a:lnTo>
                  <a:pt x="767991" y="512350"/>
                </a:lnTo>
                <a:lnTo>
                  <a:pt x="767753" y="512826"/>
                </a:lnTo>
                <a:lnTo>
                  <a:pt x="767698" y="512862"/>
                </a:lnTo>
                <a:lnTo>
                  <a:pt x="767021" y="514047"/>
                </a:lnTo>
                <a:cubicBezTo>
                  <a:pt x="767509" y="514779"/>
                  <a:pt x="769218" y="514291"/>
                  <a:pt x="769218" y="515023"/>
                </a:cubicBezTo>
                <a:lnTo>
                  <a:pt x="768485" y="515511"/>
                </a:lnTo>
                <a:lnTo>
                  <a:pt x="768502" y="515581"/>
                </a:lnTo>
                <a:lnTo>
                  <a:pt x="768974" y="515267"/>
                </a:lnTo>
                <a:lnTo>
                  <a:pt x="811887" y="527121"/>
                </a:lnTo>
                <a:lnTo>
                  <a:pt x="811933" y="526983"/>
                </a:lnTo>
                <a:lnTo>
                  <a:pt x="814374" y="526007"/>
                </a:lnTo>
                <a:lnTo>
                  <a:pt x="814862" y="525031"/>
                </a:lnTo>
                <a:lnTo>
                  <a:pt x="815595" y="524054"/>
                </a:lnTo>
                <a:lnTo>
                  <a:pt x="815595" y="523309"/>
                </a:lnTo>
                <a:lnTo>
                  <a:pt x="798508" y="514291"/>
                </a:lnTo>
                <a:cubicBezTo>
                  <a:pt x="791918" y="510873"/>
                  <a:pt x="785571" y="507700"/>
                  <a:pt x="779225" y="503795"/>
                </a:cubicBezTo>
                <a:lnTo>
                  <a:pt x="779112" y="503116"/>
                </a:lnTo>
                <a:lnTo>
                  <a:pt x="771415" y="499158"/>
                </a:lnTo>
                <a:lnTo>
                  <a:pt x="771416" y="499156"/>
                </a:lnTo>
                <a:lnTo>
                  <a:pt x="771171" y="499401"/>
                </a:lnTo>
                <a:lnTo>
                  <a:pt x="769706" y="499645"/>
                </a:lnTo>
                <a:lnTo>
                  <a:pt x="769462" y="499645"/>
                </a:lnTo>
                <a:lnTo>
                  <a:pt x="768974" y="499401"/>
                </a:lnTo>
                <a:lnTo>
                  <a:pt x="769462" y="498913"/>
                </a:lnTo>
                <a:lnTo>
                  <a:pt x="771171" y="498425"/>
                </a:lnTo>
                <a:lnTo>
                  <a:pt x="771578" y="498832"/>
                </a:lnTo>
                <a:lnTo>
                  <a:pt x="771659" y="498669"/>
                </a:lnTo>
                <a:lnTo>
                  <a:pt x="771415" y="498181"/>
                </a:lnTo>
                <a:cubicBezTo>
                  <a:pt x="770682" y="498181"/>
                  <a:pt x="764824" y="493055"/>
                  <a:pt x="764092" y="495252"/>
                </a:cubicBezTo>
                <a:cubicBezTo>
                  <a:pt x="764580" y="497205"/>
                  <a:pt x="767265" y="497205"/>
                  <a:pt x="767509" y="499402"/>
                </a:cubicBezTo>
                <a:cubicBezTo>
                  <a:pt x="767509" y="500866"/>
                  <a:pt x="767021" y="501842"/>
                  <a:pt x="766289" y="502087"/>
                </a:cubicBezTo>
                <a:cubicBezTo>
                  <a:pt x="762627" y="502087"/>
                  <a:pt x="759942" y="499646"/>
                  <a:pt x="757258" y="498181"/>
                </a:cubicBezTo>
                <a:cubicBezTo>
                  <a:pt x="755061" y="497449"/>
                  <a:pt x="751887" y="498181"/>
                  <a:pt x="750911" y="495740"/>
                </a:cubicBezTo>
                <a:lnTo>
                  <a:pt x="751015" y="495428"/>
                </a:lnTo>
                <a:lnTo>
                  <a:pt x="750180" y="496473"/>
                </a:lnTo>
                <a:lnTo>
                  <a:pt x="750180" y="496717"/>
                </a:lnTo>
                <a:lnTo>
                  <a:pt x="749936" y="496717"/>
                </a:lnTo>
                <a:lnTo>
                  <a:pt x="748715" y="496961"/>
                </a:lnTo>
                <a:lnTo>
                  <a:pt x="748471" y="496961"/>
                </a:lnTo>
                <a:lnTo>
                  <a:pt x="747983" y="496473"/>
                </a:lnTo>
                <a:lnTo>
                  <a:pt x="748471" y="495985"/>
                </a:lnTo>
                <a:lnTo>
                  <a:pt x="749692" y="495985"/>
                </a:lnTo>
                <a:lnTo>
                  <a:pt x="750065" y="495051"/>
                </a:lnTo>
                <a:lnTo>
                  <a:pt x="738219" y="488418"/>
                </a:lnTo>
                <a:cubicBezTo>
                  <a:pt x="730652" y="488418"/>
                  <a:pt x="724550" y="485245"/>
                  <a:pt x="717227" y="485733"/>
                </a:cubicBezTo>
                <a:cubicBezTo>
                  <a:pt x="717715" y="485977"/>
                  <a:pt x="718204" y="486221"/>
                  <a:pt x="718204" y="486709"/>
                </a:cubicBezTo>
                <a:lnTo>
                  <a:pt x="717703" y="487042"/>
                </a:lnTo>
                <a:lnTo>
                  <a:pt x="719668" y="488418"/>
                </a:lnTo>
                <a:lnTo>
                  <a:pt x="723405" y="491221"/>
                </a:lnTo>
                <a:lnTo>
                  <a:pt x="723818" y="491103"/>
                </a:lnTo>
                <a:cubicBezTo>
                  <a:pt x="725526" y="491591"/>
                  <a:pt x="726747" y="492079"/>
                  <a:pt x="728455" y="493055"/>
                </a:cubicBezTo>
                <a:lnTo>
                  <a:pt x="730543" y="493891"/>
                </a:lnTo>
                <a:lnTo>
                  <a:pt x="734314" y="494519"/>
                </a:lnTo>
                <a:cubicBezTo>
                  <a:pt x="733582" y="495252"/>
                  <a:pt x="732605" y="495496"/>
                  <a:pt x="733825" y="496716"/>
                </a:cubicBezTo>
                <a:lnTo>
                  <a:pt x="733782" y="496730"/>
                </a:lnTo>
                <a:lnTo>
                  <a:pt x="736023" y="497937"/>
                </a:lnTo>
                <a:cubicBezTo>
                  <a:pt x="737975" y="498913"/>
                  <a:pt x="739684" y="500133"/>
                  <a:pt x="741636" y="500866"/>
                </a:cubicBezTo>
                <a:cubicBezTo>
                  <a:pt x="741881" y="500866"/>
                  <a:pt x="741881" y="501354"/>
                  <a:pt x="741881" y="501598"/>
                </a:cubicBezTo>
                <a:cubicBezTo>
                  <a:pt x="742369" y="501842"/>
                  <a:pt x="741881" y="501842"/>
                  <a:pt x="741636" y="501842"/>
                </a:cubicBezTo>
                <a:cubicBezTo>
                  <a:pt x="739196" y="501110"/>
                  <a:pt x="737243" y="499889"/>
                  <a:pt x="735778" y="498913"/>
                </a:cubicBezTo>
                <a:lnTo>
                  <a:pt x="733338" y="497692"/>
                </a:lnTo>
                <a:lnTo>
                  <a:pt x="733338" y="497693"/>
                </a:lnTo>
                <a:lnTo>
                  <a:pt x="733335" y="497691"/>
                </a:lnTo>
                <a:lnTo>
                  <a:pt x="732361" y="497204"/>
                </a:lnTo>
                <a:lnTo>
                  <a:pt x="732310" y="497050"/>
                </a:lnTo>
                <a:lnTo>
                  <a:pt x="730432" y="495877"/>
                </a:lnTo>
                <a:lnTo>
                  <a:pt x="730164" y="495984"/>
                </a:lnTo>
                <a:cubicBezTo>
                  <a:pt x="730164" y="495984"/>
                  <a:pt x="729920" y="495984"/>
                  <a:pt x="729920" y="495740"/>
                </a:cubicBezTo>
                <a:cubicBezTo>
                  <a:pt x="729188" y="495496"/>
                  <a:pt x="728212" y="495252"/>
                  <a:pt x="727235" y="494764"/>
                </a:cubicBezTo>
                <a:cubicBezTo>
                  <a:pt x="725771" y="494276"/>
                  <a:pt x="724306" y="493544"/>
                  <a:pt x="722841" y="492811"/>
                </a:cubicBezTo>
                <a:lnTo>
                  <a:pt x="722596" y="492404"/>
                </a:lnTo>
                <a:lnTo>
                  <a:pt x="722516" y="492350"/>
                </a:lnTo>
                <a:lnTo>
                  <a:pt x="720401" y="493055"/>
                </a:lnTo>
                <a:cubicBezTo>
                  <a:pt x="718692" y="493055"/>
                  <a:pt x="717472" y="492323"/>
                  <a:pt x="715763" y="492079"/>
                </a:cubicBezTo>
                <a:lnTo>
                  <a:pt x="711125" y="491676"/>
                </a:lnTo>
                <a:lnTo>
                  <a:pt x="711125" y="491835"/>
                </a:lnTo>
                <a:cubicBezTo>
                  <a:pt x="716495" y="495008"/>
                  <a:pt x="722109" y="498669"/>
                  <a:pt x="727235" y="502331"/>
                </a:cubicBezTo>
                <a:cubicBezTo>
                  <a:pt x="728699" y="503307"/>
                  <a:pt x="733093" y="505016"/>
                  <a:pt x="733093" y="507945"/>
                </a:cubicBezTo>
                <a:cubicBezTo>
                  <a:pt x="729920" y="507945"/>
                  <a:pt x="727235" y="505504"/>
                  <a:pt x="724062" y="503795"/>
                </a:cubicBezTo>
                <a:cubicBezTo>
                  <a:pt x="716007" y="498913"/>
                  <a:pt x="705755" y="494276"/>
                  <a:pt x="697456" y="489638"/>
                </a:cubicBezTo>
                <a:cubicBezTo>
                  <a:pt x="692819" y="489150"/>
                  <a:pt x="690622" y="485733"/>
                  <a:pt x="685496" y="485733"/>
                </a:cubicBezTo>
                <a:lnTo>
                  <a:pt x="685531" y="485628"/>
                </a:lnTo>
                <a:lnTo>
                  <a:pt x="685008" y="485977"/>
                </a:lnTo>
                <a:cubicBezTo>
                  <a:pt x="683788" y="486465"/>
                  <a:pt x="682323" y="486465"/>
                  <a:pt x="681103" y="486465"/>
                </a:cubicBezTo>
                <a:cubicBezTo>
                  <a:pt x="676709" y="486465"/>
                  <a:pt x="672316" y="485977"/>
                  <a:pt x="667922" y="484512"/>
                </a:cubicBezTo>
                <a:cubicBezTo>
                  <a:pt x="667678" y="484512"/>
                  <a:pt x="667434" y="484268"/>
                  <a:pt x="667678" y="484024"/>
                </a:cubicBezTo>
                <a:lnTo>
                  <a:pt x="667895" y="483879"/>
                </a:lnTo>
                <a:lnTo>
                  <a:pt x="664261" y="480851"/>
                </a:lnTo>
                <a:cubicBezTo>
                  <a:pt x="666458" y="481095"/>
                  <a:pt x="666702" y="479874"/>
                  <a:pt x="668654" y="480362"/>
                </a:cubicBezTo>
                <a:lnTo>
                  <a:pt x="668573" y="480607"/>
                </a:lnTo>
                <a:lnTo>
                  <a:pt x="670607" y="480607"/>
                </a:lnTo>
                <a:lnTo>
                  <a:pt x="671584" y="480607"/>
                </a:lnTo>
                <a:lnTo>
                  <a:pt x="672014" y="481180"/>
                </a:lnTo>
                <a:lnTo>
                  <a:pt x="672071" y="481095"/>
                </a:lnTo>
                <a:lnTo>
                  <a:pt x="671583" y="480363"/>
                </a:lnTo>
                <a:cubicBezTo>
                  <a:pt x="671827" y="479875"/>
                  <a:pt x="672803" y="479875"/>
                  <a:pt x="673292" y="479875"/>
                </a:cubicBezTo>
                <a:cubicBezTo>
                  <a:pt x="672071" y="478410"/>
                  <a:pt x="668166" y="477190"/>
                  <a:pt x="665969" y="476702"/>
                </a:cubicBezTo>
                <a:cubicBezTo>
                  <a:pt x="663528" y="476457"/>
                  <a:pt x="659623" y="476946"/>
                  <a:pt x="656694" y="475725"/>
                </a:cubicBezTo>
                <a:lnTo>
                  <a:pt x="656694" y="475482"/>
                </a:lnTo>
                <a:lnTo>
                  <a:pt x="656207" y="475969"/>
                </a:lnTo>
                <a:lnTo>
                  <a:pt x="655718" y="475969"/>
                </a:lnTo>
                <a:lnTo>
                  <a:pt x="653033" y="475481"/>
                </a:lnTo>
                <a:lnTo>
                  <a:pt x="652953" y="475402"/>
                </a:lnTo>
                <a:close/>
                <a:moveTo>
                  <a:pt x="1025641" y="474070"/>
                </a:moveTo>
                <a:lnTo>
                  <a:pt x="1023583" y="476761"/>
                </a:lnTo>
                <a:lnTo>
                  <a:pt x="1031123" y="478410"/>
                </a:lnTo>
                <a:close/>
                <a:moveTo>
                  <a:pt x="628777" y="473803"/>
                </a:moveTo>
                <a:lnTo>
                  <a:pt x="614480" y="474717"/>
                </a:lnTo>
                <a:lnTo>
                  <a:pt x="614467" y="474749"/>
                </a:lnTo>
                <a:lnTo>
                  <a:pt x="613735" y="474993"/>
                </a:lnTo>
                <a:lnTo>
                  <a:pt x="612094" y="475461"/>
                </a:lnTo>
                <a:lnTo>
                  <a:pt x="612270" y="475725"/>
                </a:lnTo>
                <a:cubicBezTo>
                  <a:pt x="612270" y="475969"/>
                  <a:pt x="612270" y="476213"/>
                  <a:pt x="612270" y="476457"/>
                </a:cubicBezTo>
                <a:lnTo>
                  <a:pt x="632283" y="483050"/>
                </a:lnTo>
                <a:lnTo>
                  <a:pt x="632285" y="483048"/>
                </a:lnTo>
                <a:cubicBezTo>
                  <a:pt x="633262" y="483048"/>
                  <a:pt x="634482" y="483536"/>
                  <a:pt x="635458" y="483536"/>
                </a:cubicBezTo>
                <a:cubicBezTo>
                  <a:pt x="637411" y="483780"/>
                  <a:pt x="639364" y="483780"/>
                  <a:pt x="641072" y="484268"/>
                </a:cubicBezTo>
                <a:cubicBezTo>
                  <a:pt x="641560" y="484268"/>
                  <a:pt x="641560" y="484513"/>
                  <a:pt x="641560" y="484757"/>
                </a:cubicBezTo>
                <a:lnTo>
                  <a:pt x="641072" y="485001"/>
                </a:lnTo>
                <a:cubicBezTo>
                  <a:pt x="638875" y="484757"/>
                  <a:pt x="637167" y="484513"/>
                  <a:pt x="635458" y="484513"/>
                </a:cubicBezTo>
                <a:lnTo>
                  <a:pt x="632371" y="484037"/>
                </a:lnTo>
                <a:lnTo>
                  <a:pt x="632529" y="484512"/>
                </a:lnTo>
                <a:cubicBezTo>
                  <a:pt x="634970" y="487441"/>
                  <a:pt x="643025" y="487197"/>
                  <a:pt x="642293" y="491347"/>
                </a:cubicBezTo>
                <a:lnTo>
                  <a:pt x="657587" y="493464"/>
                </a:lnTo>
                <a:lnTo>
                  <a:pt x="657670" y="493299"/>
                </a:lnTo>
                <a:lnTo>
                  <a:pt x="659135" y="493055"/>
                </a:lnTo>
                <a:lnTo>
                  <a:pt x="659379" y="493055"/>
                </a:lnTo>
                <a:lnTo>
                  <a:pt x="659867" y="493543"/>
                </a:lnTo>
                <a:lnTo>
                  <a:pt x="659379" y="494275"/>
                </a:lnTo>
                <a:lnTo>
                  <a:pt x="659135" y="494275"/>
                </a:lnTo>
                <a:lnTo>
                  <a:pt x="658371" y="494428"/>
                </a:lnTo>
                <a:lnTo>
                  <a:pt x="658646" y="494520"/>
                </a:lnTo>
                <a:cubicBezTo>
                  <a:pt x="658402" y="495008"/>
                  <a:pt x="658158" y="495496"/>
                  <a:pt x="658158" y="496717"/>
                </a:cubicBezTo>
                <a:cubicBezTo>
                  <a:pt x="660599" y="497205"/>
                  <a:pt x="660355" y="495008"/>
                  <a:pt x="662552" y="495740"/>
                </a:cubicBezTo>
                <a:cubicBezTo>
                  <a:pt x="664260" y="496717"/>
                  <a:pt x="667190" y="496473"/>
                  <a:pt x="668166" y="498181"/>
                </a:cubicBezTo>
                <a:cubicBezTo>
                  <a:pt x="670851" y="498425"/>
                  <a:pt x="674512" y="498181"/>
                  <a:pt x="678418" y="499158"/>
                </a:cubicBezTo>
                <a:cubicBezTo>
                  <a:pt x="679150" y="499402"/>
                  <a:pt x="679150" y="500378"/>
                  <a:pt x="679638" y="500622"/>
                </a:cubicBezTo>
                <a:cubicBezTo>
                  <a:pt x="682079" y="501842"/>
                  <a:pt x="688669" y="502819"/>
                  <a:pt x="688669" y="500622"/>
                </a:cubicBezTo>
                <a:lnTo>
                  <a:pt x="688790" y="500257"/>
                </a:lnTo>
                <a:lnTo>
                  <a:pt x="688670" y="500378"/>
                </a:lnTo>
                <a:cubicBezTo>
                  <a:pt x="681347" y="496961"/>
                  <a:pt x="674513" y="493055"/>
                  <a:pt x="667678" y="489882"/>
                </a:cubicBezTo>
                <a:cubicBezTo>
                  <a:pt x="659135" y="485489"/>
                  <a:pt x="650592" y="480851"/>
                  <a:pt x="642049" y="476946"/>
                </a:cubicBezTo>
                <a:lnTo>
                  <a:pt x="641971" y="476633"/>
                </a:lnTo>
                <a:close/>
                <a:moveTo>
                  <a:pt x="993534" y="473528"/>
                </a:moveTo>
                <a:cubicBezTo>
                  <a:pt x="991337" y="474261"/>
                  <a:pt x="989384" y="475237"/>
                  <a:pt x="986943" y="475725"/>
                </a:cubicBezTo>
                <a:lnTo>
                  <a:pt x="987026" y="475394"/>
                </a:lnTo>
                <a:lnTo>
                  <a:pt x="984747" y="476457"/>
                </a:lnTo>
                <a:lnTo>
                  <a:pt x="981274" y="478102"/>
                </a:lnTo>
                <a:lnTo>
                  <a:pt x="981330" y="478166"/>
                </a:lnTo>
                <a:lnTo>
                  <a:pt x="981191" y="478325"/>
                </a:lnTo>
                <a:lnTo>
                  <a:pt x="983283" y="480606"/>
                </a:lnTo>
                <a:lnTo>
                  <a:pt x="983287" y="480632"/>
                </a:lnTo>
                <a:lnTo>
                  <a:pt x="991581" y="478166"/>
                </a:lnTo>
                <a:cubicBezTo>
                  <a:pt x="994266" y="477190"/>
                  <a:pt x="996951" y="476457"/>
                  <a:pt x="997683" y="474505"/>
                </a:cubicBezTo>
                <a:cubicBezTo>
                  <a:pt x="995242" y="475481"/>
                  <a:pt x="995730" y="473772"/>
                  <a:pt x="993534" y="473528"/>
                </a:cubicBezTo>
                <a:close/>
                <a:moveTo>
                  <a:pt x="840979" y="473284"/>
                </a:moveTo>
                <a:cubicBezTo>
                  <a:pt x="844641" y="479142"/>
                  <a:pt x="851719" y="481095"/>
                  <a:pt x="855625" y="486953"/>
                </a:cubicBezTo>
                <a:lnTo>
                  <a:pt x="857089" y="486535"/>
                </a:lnTo>
                <a:lnTo>
                  <a:pt x="857089" y="486465"/>
                </a:lnTo>
                <a:cubicBezTo>
                  <a:pt x="857821" y="485732"/>
                  <a:pt x="858798" y="485244"/>
                  <a:pt x="859286" y="484512"/>
                </a:cubicBezTo>
                <a:lnTo>
                  <a:pt x="861694" y="482104"/>
                </a:lnTo>
                <a:lnTo>
                  <a:pt x="859531" y="481095"/>
                </a:lnTo>
                <a:cubicBezTo>
                  <a:pt x="857334" y="480118"/>
                  <a:pt x="855137" y="478654"/>
                  <a:pt x="853184" y="477922"/>
                </a:cubicBezTo>
                <a:lnTo>
                  <a:pt x="853159" y="477794"/>
                </a:lnTo>
                <a:lnTo>
                  <a:pt x="852695" y="477678"/>
                </a:lnTo>
                <a:lnTo>
                  <a:pt x="852778" y="477595"/>
                </a:lnTo>
                <a:lnTo>
                  <a:pt x="853146" y="477729"/>
                </a:lnTo>
                <a:lnTo>
                  <a:pt x="853062" y="477311"/>
                </a:lnTo>
                <a:lnTo>
                  <a:pt x="852778" y="477595"/>
                </a:lnTo>
                <a:close/>
                <a:moveTo>
                  <a:pt x="916555" y="473223"/>
                </a:moveTo>
                <a:lnTo>
                  <a:pt x="916158" y="474017"/>
                </a:lnTo>
                <a:lnTo>
                  <a:pt x="914581" y="475068"/>
                </a:lnTo>
                <a:lnTo>
                  <a:pt x="914694" y="475237"/>
                </a:lnTo>
                <a:cubicBezTo>
                  <a:pt x="914449" y="477190"/>
                  <a:pt x="915914" y="476946"/>
                  <a:pt x="916402" y="478410"/>
                </a:cubicBezTo>
                <a:cubicBezTo>
                  <a:pt x="918355" y="477922"/>
                  <a:pt x="920307" y="477190"/>
                  <a:pt x="920796" y="475237"/>
                </a:cubicBezTo>
                <a:cubicBezTo>
                  <a:pt x="919575" y="474017"/>
                  <a:pt x="918599" y="473772"/>
                  <a:pt x="916402" y="474261"/>
                </a:cubicBezTo>
                <a:lnTo>
                  <a:pt x="916646" y="473284"/>
                </a:lnTo>
                <a:close/>
                <a:moveTo>
                  <a:pt x="1022183" y="470843"/>
                </a:moveTo>
                <a:cubicBezTo>
                  <a:pt x="1020933" y="470660"/>
                  <a:pt x="1019773" y="470843"/>
                  <a:pt x="1020139" y="471088"/>
                </a:cubicBezTo>
                <a:cubicBezTo>
                  <a:pt x="1022824" y="473772"/>
                  <a:pt x="1014281" y="472064"/>
                  <a:pt x="1014037" y="473772"/>
                </a:cubicBezTo>
                <a:cubicBezTo>
                  <a:pt x="1014769" y="476457"/>
                  <a:pt x="1019407" y="477190"/>
                  <a:pt x="1022336" y="476213"/>
                </a:cubicBezTo>
                <a:lnTo>
                  <a:pt x="1022434" y="476506"/>
                </a:lnTo>
                <a:lnTo>
                  <a:pt x="1025208" y="472940"/>
                </a:lnTo>
                <a:lnTo>
                  <a:pt x="1024776" y="472796"/>
                </a:lnTo>
                <a:cubicBezTo>
                  <a:pt x="1024776" y="471575"/>
                  <a:pt x="1023434" y="471026"/>
                  <a:pt x="1022183" y="470843"/>
                </a:cubicBezTo>
                <a:close/>
                <a:moveTo>
                  <a:pt x="939102" y="470843"/>
                </a:moveTo>
                <a:cubicBezTo>
                  <a:pt x="941543" y="474016"/>
                  <a:pt x="945205" y="475481"/>
                  <a:pt x="947402" y="478898"/>
                </a:cubicBezTo>
                <a:lnTo>
                  <a:pt x="946669" y="479386"/>
                </a:lnTo>
                <a:lnTo>
                  <a:pt x="946751" y="479713"/>
                </a:lnTo>
                <a:lnTo>
                  <a:pt x="947959" y="480921"/>
                </a:lnTo>
                <a:lnTo>
                  <a:pt x="948377" y="480851"/>
                </a:lnTo>
                <a:lnTo>
                  <a:pt x="948377" y="480851"/>
                </a:lnTo>
                <a:lnTo>
                  <a:pt x="948378" y="480851"/>
                </a:lnTo>
                <a:lnTo>
                  <a:pt x="948378" y="480852"/>
                </a:lnTo>
                <a:lnTo>
                  <a:pt x="949598" y="482072"/>
                </a:lnTo>
                <a:lnTo>
                  <a:pt x="957041" y="489282"/>
                </a:lnTo>
                <a:lnTo>
                  <a:pt x="957165" y="488418"/>
                </a:lnTo>
                <a:cubicBezTo>
                  <a:pt x="959361" y="488174"/>
                  <a:pt x="960094" y="486465"/>
                  <a:pt x="962291" y="486221"/>
                </a:cubicBezTo>
                <a:lnTo>
                  <a:pt x="962942" y="486140"/>
                </a:lnTo>
                <a:lnTo>
                  <a:pt x="961802" y="484512"/>
                </a:lnTo>
                <a:lnTo>
                  <a:pt x="961070" y="482560"/>
                </a:lnTo>
                <a:lnTo>
                  <a:pt x="960826" y="481095"/>
                </a:lnTo>
                <a:lnTo>
                  <a:pt x="961004" y="481065"/>
                </a:lnTo>
                <a:lnTo>
                  <a:pt x="957653" y="474992"/>
                </a:lnTo>
                <a:cubicBezTo>
                  <a:pt x="953748" y="472796"/>
                  <a:pt x="946914" y="471331"/>
                  <a:pt x="942276" y="470843"/>
                </a:cubicBezTo>
                <a:cubicBezTo>
                  <a:pt x="941055" y="470599"/>
                  <a:pt x="939591" y="468646"/>
                  <a:pt x="939102" y="470843"/>
                </a:cubicBezTo>
                <a:close/>
                <a:moveTo>
                  <a:pt x="589327" y="470599"/>
                </a:moveTo>
                <a:lnTo>
                  <a:pt x="589960" y="472499"/>
                </a:lnTo>
                <a:lnTo>
                  <a:pt x="602995" y="478898"/>
                </a:lnTo>
                <a:cubicBezTo>
                  <a:pt x="605680" y="479875"/>
                  <a:pt x="608364" y="481095"/>
                  <a:pt x="611294" y="482560"/>
                </a:cubicBezTo>
                <a:lnTo>
                  <a:pt x="611332" y="482656"/>
                </a:lnTo>
                <a:lnTo>
                  <a:pt x="626183" y="487685"/>
                </a:lnTo>
                <a:cubicBezTo>
                  <a:pt x="627404" y="487685"/>
                  <a:pt x="626671" y="490126"/>
                  <a:pt x="628624" y="489882"/>
                </a:cubicBezTo>
                <a:cubicBezTo>
                  <a:pt x="629844" y="489638"/>
                  <a:pt x="629844" y="488174"/>
                  <a:pt x="631309" y="488906"/>
                </a:cubicBezTo>
                <a:lnTo>
                  <a:pt x="631349" y="489028"/>
                </a:lnTo>
                <a:lnTo>
                  <a:pt x="631499" y="487685"/>
                </a:lnTo>
                <a:lnTo>
                  <a:pt x="631309" y="487685"/>
                </a:lnTo>
                <a:cubicBezTo>
                  <a:pt x="624230" y="484512"/>
                  <a:pt x="616664" y="482071"/>
                  <a:pt x="609829" y="478654"/>
                </a:cubicBezTo>
                <a:cubicBezTo>
                  <a:pt x="609829" y="477434"/>
                  <a:pt x="609585" y="476702"/>
                  <a:pt x="609341" y="475969"/>
                </a:cubicBezTo>
                <a:lnTo>
                  <a:pt x="610073" y="475969"/>
                </a:lnTo>
                <a:cubicBezTo>
                  <a:pt x="609097" y="475725"/>
                  <a:pt x="608121" y="475481"/>
                  <a:pt x="607388" y="475481"/>
                </a:cubicBezTo>
                <a:lnTo>
                  <a:pt x="607094" y="475334"/>
                </a:lnTo>
                <a:lnTo>
                  <a:pt x="598724" y="474138"/>
                </a:lnTo>
                <a:cubicBezTo>
                  <a:pt x="595673" y="472674"/>
                  <a:pt x="592622" y="470843"/>
                  <a:pt x="589327" y="470599"/>
                </a:cubicBezTo>
                <a:close/>
                <a:moveTo>
                  <a:pt x="1095318" y="469379"/>
                </a:moveTo>
                <a:cubicBezTo>
                  <a:pt x="1094342" y="470843"/>
                  <a:pt x="1095806" y="473528"/>
                  <a:pt x="1097514" y="474261"/>
                </a:cubicBezTo>
                <a:lnTo>
                  <a:pt x="1097028" y="474992"/>
                </a:lnTo>
                <a:lnTo>
                  <a:pt x="1097515" y="474748"/>
                </a:lnTo>
                <a:lnTo>
                  <a:pt x="1099224" y="473528"/>
                </a:lnTo>
                <a:lnTo>
                  <a:pt x="1099526" y="473649"/>
                </a:lnTo>
                <a:lnTo>
                  <a:pt x="1098979" y="473284"/>
                </a:lnTo>
                <a:cubicBezTo>
                  <a:pt x="1098247" y="471576"/>
                  <a:pt x="1096782" y="470599"/>
                  <a:pt x="1095318" y="469379"/>
                </a:cubicBezTo>
                <a:close/>
                <a:moveTo>
                  <a:pt x="821453" y="469135"/>
                </a:moveTo>
                <a:cubicBezTo>
                  <a:pt x="816327" y="472796"/>
                  <a:pt x="813154" y="478166"/>
                  <a:pt x="806319" y="479631"/>
                </a:cubicBezTo>
                <a:cubicBezTo>
                  <a:pt x="808516" y="481949"/>
                  <a:pt x="811995" y="482926"/>
                  <a:pt x="815717" y="483627"/>
                </a:cubicBezTo>
                <a:lnTo>
                  <a:pt x="825924" y="485835"/>
                </a:lnTo>
                <a:lnTo>
                  <a:pt x="825846" y="485732"/>
                </a:lnTo>
                <a:lnTo>
                  <a:pt x="826822" y="485244"/>
                </a:lnTo>
                <a:lnTo>
                  <a:pt x="828043" y="485244"/>
                </a:lnTo>
                <a:lnTo>
                  <a:pt x="828531" y="485488"/>
                </a:lnTo>
                <a:lnTo>
                  <a:pt x="828935" y="486296"/>
                </a:lnTo>
                <a:lnTo>
                  <a:pt x="840979" y="488662"/>
                </a:lnTo>
                <a:cubicBezTo>
                  <a:pt x="845129" y="489394"/>
                  <a:pt x="849766" y="491835"/>
                  <a:pt x="853184" y="490370"/>
                </a:cubicBezTo>
                <a:cubicBezTo>
                  <a:pt x="851963" y="487197"/>
                  <a:pt x="848302" y="485000"/>
                  <a:pt x="845861" y="483048"/>
                </a:cubicBezTo>
                <a:cubicBezTo>
                  <a:pt x="843176" y="480851"/>
                  <a:pt x="840491" y="477922"/>
                  <a:pt x="837318" y="476457"/>
                </a:cubicBezTo>
                <a:cubicBezTo>
                  <a:pt x="836830" y="473040"/>
                  <a:pt x="832924" y="473040"/>
                  <a:pt x="831460" y="470843"/>
                </a:cubicBezTo>
                <a:cubicBezTo>
                  <a:pt x="827310" y="471088"/>
                  <a:pt x="824381" y="469867"/>
                  <a:pt x="821453" y="469135"/>
                </a:cubicBezTo>
                <a:close/>
                <a:moveTo>
                  <a:pt x="930315" y="468402"/>
                </a:moveTo>
                <a:lnTo>
                  <a:pt x="923249" y="469344"/>
                </a:lnTo>
                <a:lnTo>
                  <a:pt x="922993" y="470111"/>
                </a:lnTo>
                <a:lnTo>
                  <a:pt x="922638" y="470200"/>
                </a:lnTo>
                <a:lnTo>
                  <a:pt x="923237" y="470599"/>
                </a:lnTo>
                <a:cubicBezTo>
                  <a:pt x="921772" y="471331"/>
                  <a:pt x="921772" y="472674"/>
                  <a:pt x="922474" y="473650"/>
                </a:cubicBezTo>
                <a:lnTo>
                  <a:pt x="924418" y="474132"/>
                </a:lnTo>
                <a:lnTo>
                  <a:pt x="926166" y="473040"/>
                </a:lnTo>
                <a:cubicBezTo>
                  <a:pt x="927142" y="472552"/>
                  <a:pt x="928362" y="471819"/>
                  <a:pt x="929095" y="471087"/>
                </a:cubicBezTo>
                <a:cubicBezTo>
                  <a:pt x="929339" y="470843"/>
                  <a:pt x="929827" y="470843"/>
                  <a:pt x="930071" y="471087"/>
                </a:cubicBezTo>
                <a:cubicBezTo>
                  <a:pt x="930315" y="471575"/>
                  <a:pt x="930315" y="472063"/>
                  <a:pt x="930071" y="472308"/>
                </a:cubicBezTo>
                <a:cubicBezTo>
                  <a:pt x="929095" y="473040"/>
                  <a:pt x="927874" y="473528"/>
                  <a:pt x="927142" y="474504"/>
                </a:cubicBezTo>
                <a:lnTo>
                  <a:pt x="925352" y="475400"/>
                </a:lnTo>
                <a:lnTo>
                  <a:pt x="925433" y="475481"/>
                </a:lnTo>
                <a:cubicBezTo>
                  <a:pt x="925433" y="475725"/>
                  <a:pt x="925433" y="475969"/>
                  <a:pt x="925433" y="476213"/>
                </a:cubicBezTo>
                <a:cubicBezTo>
                  <a:pt x="932024" y="482560"/>
                  <a:pt x="938858" y="488662"/>
                  <a:pt x="945936" y="494276"/>
                </a:cubicBezTo>
                <a:lnTo>
                  <a:pt x="952283" y="491591"/>
                </a:lnTo>
                <a:lnTo>
                  <a:pt x="952869" y="491005"/>
                </a:lnTo>
                <a:lnTo>
                  <a:pt x="950331" y="488662"/>
                </a:lnTo>
                <a:lnTo>
                  <a:pt x="946413" y="484512"/>
                </a:lnTo>
                <a:lnTo>
                  <a:pt x="945937" y="484512"/>
                </a:lnTo>
                <a:lnTo>
                  <a:pt x="945205" y="483536"/>
                </a:lnTo>
                <a:lnTo>
                  <a:pt x="943984" y="482803"/>
                </a:lnTo>
                <a:lnTo>
                  <a:pt x="943984" y="481827"/>
                </a:lnTo>
                <a:lnTo>
                  <a:pt x="944335" y="481739"/>
                </a:lnTo>
                <a:lnTo>
                  <a:pt x="938523" y="476396"/>
                </a:lnTo>
                <a:cubicBezTo>
                  <a:pt x="936418" y="474138"/>
                  <a:pt x="934099" y="472063"/>
                  <a:pt x="930804" y="471575"/>
                </a:cubicBezTo>
                <a:lnTo>
                  <a:pt x="930315" y="470843"/>
                </a:lnTo>
                <a:lnTo>
                  <a:pt x="929339" y="470599"/>
                </a:lnTo>
                <a:cubicBezTo>
                  <a:pt x="929339" y="469622"/>
                  <a:pt x="931048" y="470111"/>
                  <a:pt x="930315" y="468402"/>
                </a:cubicBezTo>
                <a:close/>
                <a:moveTo>
                  <a:pt x="1091168" y="466694"/>
                </a:moveTo>
                <a:lnTo>
                  <a:pt x="1090784" y="467655"/>
                </a:lnTo>
                <a:lnTo>
                  <a:pt x="1091413" y="468158"/>
                </a:lnTo>
                <a:lnTo>
                  <a:pt x="1091413" y="469134"/>
                </a:lnTo>
                <a:lnTo>
                  <a:pt x="1091656" y="468891"/>
                </a:lnTo>
                <a:cubicBezTo>
                  <a:pt x="1093121" y="468403"/>
                  <a:pt x="1091901" y="466450"/>
                  <a:pt x="1091168" y="466694"/>
                </a:cubicBezTo>
                <a:close/>
                <a:moveTo>
                  <a:pt x="1199055" y="465718"/>
                </a:moveTo>
                <a:lnTo>
                  <a:pt x="1196658" y="466154"/>
                </a:lnTo>
                <a:lnTo>
                  <a:pt x="1197347" y="466449"/>
                </a:lnTo>
                <a:lnTo>
                  <a:pt x="1197575" y="466563"/>
                </a:lnTo>
                <a:close/>
                <a:moveTo>
                  <a:pt x="715031" y="465717"/>
                </a:moveTo>
                <a:lnTo>
                  <a:pt x="715031" y="465718"/>
                </a:lnTo>
                <a:lnTo>
                  <a:pt x="714422" y="466528"/>
                </a:lnTo>
                <a:lnTo>
                  <a:pt x="718936" y="469379"/>
                </a:lnTo>
                <a:lnTo>
                  <a:pt x="719131" y="469769"/>
                </a:lnTo>
                <a:lnTo>
                  <a:pt x="719180" y="469623"/>
                </a:lnTo>
                <a:cubicBezTo>
                  <a:pt x="721133" y="470355"/>
                  <a:pt x="723817" y="473284"/>
                  <a:pt x="726014" y="471820"/>
                </a:cubicBezTo>
                <a:lnTo>
                  <a:pt x="726053" y="471807"/>
                </a:lnTo>
                <a:lnTo>
                  <a:pt x="717959" y="467182"/>
                </a:lnTo>
                <a:close/>
                <a:moveTo>
                  <a:pt x="805950" y="465542"/>
                </a:moveTo>
                <a:lnTo>
                  <a:pt x="805775" y="465981"/>
                </a:lnTo>
                <a:lnTo>
                  <a:pt x="805831" y="465962"/>
                </a:lnTo>
                <a:cubicBezTo>
                  <a:pt x="806563" y="469623"/>
                  <a:pt x="811200" y="469379"/>
                  <a:pt x="814130" y="470599"/>
                </a:cubicBezTo>
                <a:cubicBezTo>
                  <a:pt x="814130" y="469379"/>
                  <a:pt x="815350" y="468158"/>
                  <a:pt x="814618" y="467182"/>
                </a:cubicBezTo>
                <a:close/>
                <a:moveTo>
                  <a:pt x="804366" y="465392"/>
                </a:moveTo>
                <a:lnTo>
                  <a:pt x="804122" y="465474"/>
                </a:lnTo>
                <a:cubicBezTo>
                  <a:pt x="804366" y="465474"/>
                  <a:pt x="804366" y="463521"/>
                  <a:pt x="802902" y="465474"/>
                </a:cubicBezTo>
                <a:lnTo>
                  <a:pt x="804366" y="465962"/>
                </a:lnTo>
                <a:close/>
                <a:moveTo>
                  <a:pt x="906346" y="465180"/>
                </a:moveTo>
                <a:lnTo>
                  <a:pt x="906151" y="465962"/>
                </a:lnTo>
                <a:cubicBezTo>
                  <a:pt x="901025" y="468891"/>
                  <a:pt x="895899" y="472552"/>
                  <a:pt x="891018" y="475969"/>
                </a:cubicBezTo>
                <a:lnTo>
                  <a:pt x="889007" y="477377"/>
                </a:lnTo>
                <a:lnTo>
                  <a:pt x="889553" y="477922"/>
                </a:lnTo>
                <a:cubicBezTo>
                  <a:pt x="891750" y="481095"/>
                  <a:pt x="898096" y="480119"/>
                  <a:pt x="901024" y="482315"/>
                </a:cubicBezTo>
                <a:lnTo>
                  <a:pt x="904198" y="480530"/>
                </a:lnTo>
                <a:lnTo>
                  <a:pt x="904198" y="480118"/>
                </a:lnTo>
                <a:lnTo>
                  <a:pt x="904198" y="479874"/>
                </a:lnTo>
                <a:lnTo>
                  <a:pt x="904686" y="479142"/>
                </a:lnTo>
                <a:lnTo>
                  <a:pt x="905837" y="479142"/>
                </a:lnTo>
                <a:lnTo>
                  <a:pt x="908347" y="476213"/>
                </a:lnTo>
                <a:cubicBezTo>
                  <a:pt x="908347" y="474261"/>
                  <a:pt x="905662" y="473284"/>
                  <a:pt x="906883" y="471576"/>
                </a:cubicBezTo>
                <a:cubicBezTo>
                  <a:pt x="908470" y="471454"/>
                  <a:pt x="909507" y="472430"/>
                  <a:pt x="910514" y="473223"/>
                </a:cubicBezTo>
                <a:lnTo>
                  <a:pt x="913207" y="473652"/>
                </a:lnTo>
                <a:lnTo>
                  <a:pt x="915623" y="472333"/>
                </a:lnTo>
                <a:lnTo>
                  <a:pt x="913382" y="468769"/>
                </a:lnTo>
                <a:cubicBezTo>
                  <a:pt x="911643" y="467304"/>
                  <a:pt x="909446" y="465962"/>
                  <a:pt x="908103" y="465474"/>
                </a:cubicBezTo>
                <a:cubicBezTo>
                  <a:pt x="908103" y="465962"/>
                  <a:pt x="907615" y="466450"/>
                  <a:pt x="906639" y="466450"/>
                </a:cubicBezTo>
                <a:lnTo>
                  <a:pt x="906639" y="465474"/>
                </a:lnTo>
                <a:close/>
                <a:moveTo>
                  <a:pt x="1078232" y="464985"/>
                </a:moveTo>
                <a:lnTo>
                  <a:pt x="1078232" y="466693"/>
                </a:lnTo>
                <a:lnTo>
                  <a:pt x="1078232" y="467182"/>
                </a:lnTo>
                <a:lnTo>
                  <a:pt x="1078155" y="467156"/>
                </a:lnTo>
                <a:lnTo>
                  <a:pt x="1078126" y="467334"/>
                </a:lnTo>
                <a:lnTo>
                  <a:pt x="1084578" y="478166"/>
                </a:lnTo>
                <a:cubicBezTo>
                  <a:pt x="1085310" y="478410"/>
                  <a:pt x="1085554" y="477434"/>
                  <a:pt x="1086287" y="477434"/>
                </a:cubicBezTo>
                <a:lnTo>
                  <a:pt x="1086301" y="477476"/>
                </a:lnTo>
                <a:lnTo>
                  <a:pt x="1086531" y="477189"/>
                </a:lnTo>
                <a:lnTo>
                  <a:pt x="1088240" y="477189"/>
                </a:lnTo>
                <a:lnTo>
                  <a:pt x="1089460" y="476945"/>
                </a:lnTo>
                <a:lnTo>
                  <a:pt x="1089460" y="476213"/>
                </a:lnTo>
                <a:cubicBezTo>
                  <a:pt x="1087019" y="473772"/>
                  <a:pt x="1084334" y="471820"/>
                  <a:pt x="1082625" y="468647"/>
                </a:cubicBezTo>
                <a:lnTo>
                  <a:pt x="1083113" y="467914"/>
                </a:lnTo>
                <a:lnTo>
                  <a:pt x="1083148" y="467810"/>
                </a:lnTo>
                <a:lnTo>
                  <a:pt x="1082626" y="468158"/>
                </a:lnTo>
                <a:lnTo>
                  <a:pt x="1082137" y="468158"/>
                </a:lnTo>
                <a:cubicBezTo>
                  <a:pt x="1080428" y="467426"/>
                  <a:pt x="1080184" y="465474"/>
                  <a:pt x="1078232" y="464985"/>
                </a:cubicBezTo>
                <a:close/>
                <a:moveTo>
                  <a:pt x="916363" y="464199"/>
                </a:moveTo>
                <a:lnTo>
                  <a:pt x="916124" y="464358"/>
                </a:lnTo>
                <a:lnTo>
                  <a:pt x="916158" y="464497"/>
                </a:lnTo>
                <a:cubicBezTo>
                  <a:pt x="915914" y="464985"/>
                  <a:pt x="915182" y="464985"/>
                  <a:pt x="914205" y="464985"/>
                </a:cubicBezTo>
                <a:cubicBezTo>
                  <a:pt x="915182" y="467426"/>
                  <a:pt x="917867" y="468403"/>
                  <a:pt x="919331" y="470355"/>
                </a:cubicBezTo>
                <a:lnTo>
                  <a:pt x="921040" y="469672"/>
                </a:lnTo>
                <a:lnTo>
                  <a:pt x="921040" y="468890"/>
                </a:lnTo>
                <a:lnTo>
                  <a:pt x="922505" y="468402"/>
                </a:lnTo>
                <a:lnTo>
                  <a:pt x="923194" y="468574"/>
                </a:lnTo>
                <a:lnTo>
                  <a:pt x="923237" y="468402"/>
                </a:lnTo>
                <a:lnTo>
                  <a:pt x="922261" y="467670"/>
                </a:lnTo>
                <a:cubicBezTo>
                  <a:pt x="922261" y="467426"/>
                  <a:pt x="922261" y="467182"/>
                  <a:pt x="922261" y="466938"/>
                </a:cubicBezTo>
                <a:close/>
                <a:moveTo>
                  <a:pt x="1082625" y="464009"/>
                </a:moveTo>
                <a:lnTo>
                  <a:pt x="1083062" y="466414"/>
                </a:lnTo>
                <a:lnTo>
                  <a:pt x="1083114" y="466449"/>
                </a:lnTo>
                <a:lnTo>
                  <a:pt x="1083297" y="467364"/>
                </a:lnTo>
                <a:lnTo>
                  <a:pt x="1083358" y="467182"/>
                </a:lnTo>
                <a:cubicBezTo>
                  <a:pt x="1087263" y="469867"/>
                  <a:pt x="1089948" y="473528"/>
                  <a:pt x="1092877" y="476457"/>
                </a:cubicBezTo>
                <a:cubicBezTo>
                  <a:pt x="1094342" y="474261"/>
                  <a:pt x="1090680" y="472064"/>
                  <a:pt x="1090436" y="469623"/>
                </a:cubicBezTo>
                <a:lnTo>
                  <a:pt x="1090730" y="469525"/>
                </a:lnTo>
                <a:lnTo>
                  <a:pt x="1089948" y="469135"/>
                </a:lnTo>
                <a:cubicBezTo>
                  <a:pt x="1087507" y="467426"/>
                  <a:pt x="1086531" y="464253"/>
                  <a:pt x="1082625" y="464009"/>
                </a:cubicBezTo>
                <a:close/>
                <a:moveTo>
                  <a:pt x="964488" y="464008"/>
                </a:moveTo>
                <a:cubicBezTo>
                  <a:pt x="964488" y="464497"/>
                  <a:pt x="964488" y="464985"/>
                  <a:pt x="964488" y="465473"/>
                </a:cubicBezTo>
                <a:lnTo>
                  <a:pt x="964342" y="465619"/>
                </a:lnTo>
                <a:lnTo>
                  <a:pt x="965220" y="465473"/>
                </a:lnTo>
                <a:lnTo>
                  <a:pt x="977925" y="476394"/>
                </a:lnTo>
                <a:lnTo>
                  <a:pt x="978157" y="476213"/>
                </a:lnTo>
                <a:cubicBezTo>
                  <a:pt x="978401" y="476213"/>
                  <a:pt x="978645" y="476213"/>
                  <a:pt x="978889" y="476213"/>
                </a:cubicBezTo>
                <a:lnTo>
                  <a:pt x="979621" y="476213"/>
                </a:lnTo>
                <a:lnTo>
                  <a:pt x="980009" y="476656"/>
                </a:lnTo>
                <a:lnTo>
                  <a:pt x="984014" y="474749"/>
                </a:lnTo>
                <a:lnTo>
                  <a:pt x="986800" y="473555"/>
                </a:lnTo>
                <a:lnTo>
                  <a:pt x="986943" y="472552"/>
                </a:lnTo>
                <a:lnTo>
                  <a:pt x="987919" y="472796"/>
                </a:lnTo>
                <a:lnTo>
                  <a:pt x="986455" y="471331"/>
                </a:lnTo>
                <a:lnTo>
                  <a:pt x="986386" y="471227"/>
                </a:lnTo>
                <a:close/>
                <a:moveTo>
                  <a:pt x="956677" y="463520"/>
                </a:moveTo>
                <a:lnTo>
                  <a:pt x="956583" y="463802"/>
                </a:lnTo>
                <a:lnTo>
                  <a:pt x="957409" y="464009"/>
                </a:lnTo>
                <a:cubicBezTo>
                  <a:pt x="958386" y="466206"/>
                  <a:pt x="960338" y="468159"/>
                  <a:pt x="962291" y="469867"/>
                </a:cubicBezTo>
                <a:lnTo>
                  <a:pt x="966978" y="475725"/>
                </a:lnTo>
                <a:lnTo>
                  <a:pt x="967173" y="475725"/>
                </a:lnTo>
                <a:lnTo>
                  <a:pt x="967173" y="475909"/>
                </a:lnTo>
                <a:lnTo>
                  <a:pt x="971810" y="479386"/>
                </a:lnTo>
                <a:lnTo>
                  <a:pt x="971973" y="479630"/>
                </a:lnTo>
                <a:lnTo>
                  <a:pt x="971810" y="479142"/>
                </a:lnTo>
                <a:cubicBezTo>
                  <a:pt x="972543" y="479142"/>
                  <a:pt x="972787" y="479630"/>
                  <a:pt x="973763" y="479630"/>
                </a:cubicBezTo>
                <a:lnTo>
                  <a:pt x="973842" y="480103"/>
                </a:lnTo>
                <a:lnTo>
                  <a:pt x="975472" y="478654"/>
                </a:lnTo>
                <a:lnTo>
                  <a:pt x="976124" y="478132"/>
                </a:lnTo>
                <a:lnTo>
                  <a:pt x="975960" y="477922"/>
                </a:lnTo>
                <a:lnTo>
                  <a:pt x="976160" y="477766"/>
                </a:lnTo>
                <a:lnTo>
                  <a:pt x="964000" y="467182"/>
                </a:lnTo>
                <a:lnTo>
                  <a:pt x="963920" y="466702"/>
                </a:lnTo>
                <a:lnTo>
                  <a:pt x="960430" y="464161"/>
                </a:lnTo>
                <a:cubicBezTo>
                  <a:pt x="959240" y="463032"/>
                  <a:pt x="958142" y="462299"/>
                  <a:pt x="957165" y="463764"/>
                </a:cubicBezTo>
                <a:close/>
                <a:moveTo>
                  <a:pt x="1111428" y="463033"/>
                </a:moveTo>
                <a:cubicBezTo>
                  <a:pt x="1110939" y="464985"/>
                  <a:pt x="1113136" y="466450"/>
                  <a:pt x="1114356" y="468158"/>
                </a:cubicBezTo>
                <a:cubicBezTo>
                  <a:pt x="1115821" y="470111"/>
                  <a:pt x="1116797" y="472552"/>
                  <a:pt x="1118262" y="474017"/>
                </a:cubicBezTo>
                <a:cubicBezTo>
                  <a:pt x="1119238" y="473772"/>
                  <a:pt x="1120459" y="473040"/>
                  <a:pt x="1121191" y="474017"/>
                </a:cubicBezTo>
                <a:cubicBezTo>
                  <a:pt x="1121923" y="473284"/>
                  <a:pt x="1120459" y="471088"/>
                  <a:pt x="1122412" y="470111"/>
                </a:cubicBezTo>
                <a:cubicBezTo>
                  <a:pt x="1129246" y="470599"/>
                  <a:pt x="1127049" y="480363"/>
                  <a:pt x="1134860" y="479631"/>
                </a:cubicBezTo>
                <a:cubicBezTo>
                  <a:pt x="1134372" y="480119"/>
                  <a:pt x="1134372" y="481583"/>
                  <a:pt x="1135592" y="481827"/>
                </a:cubicBezTo>
                <a:cubicBezTo>
                  <a:pt x="1135836" y="481095"/>
                  <a:pt x="1136813" y="481095"/>
                  <a:pt x="1137789" y="481095"/>
                </a:cubicBezTo>
                <a:cubicBezTo>
                  <a:pt x="1135836" y="478166"/>
                  <a:pt x="1136080" y="474505"/>
                  <a:pt x="1137789" y="472064"/>
                </a:cubicBezTo>
                <a:cubicBezTo>
                  <a:pt x="1135592" y="469135"/>
                  <a:pt x="1130222" y="470843"/>
                  <a:pt x="1125584" y="468891"/>
                </a:cubicBezTo>
                <a:cubicBezTo>
                  <a:pt x="1123876" y="468403"/>
                  <a:pt x="1122900" y="467670"/>
                  <a:pt x="1120703" y="467426"/>
                </a:cubicBezTo>
                <a:cubicBezTo>
                  <a:pt x="1116797" y="466450"/>
                  <a:pt x="1114356" y="463277"/>
                  <a:pt x="1111428" y="463033"/>
                </a:cubicBezTo>
                <a:close/>
                <a:moveTo>
                  <a:pt x="994937" y="462971"/>
                </a:moveTo>
                <a:lnTo>
                  <a:pt x="994754" y="463521"/>
                </a:lnTo>
                <a:lnTo>
                  <a:pt x="994998" y="464253"/>
                </a:lnTo>
                <a:lnTo>
                  <a:pt x="995486" y="464497"/>
                </a:lnTo>
                <a:cubicBezTo>
                  <a:pt x="995730" y="465473"/>
                  <a:pt x="996219" y="466449"/>
                  <a:pt x="996707" y="467182"/>
                </a:cubicBezTo>
                <a:lnTo>
                  <a:pt x="997333" y="469268"/>
                </a:lnTo>
                <a:lnTo>
                  <a:pt x="1001100" y="468891"/>
                </a:lnTo>
                <a:lnTo>
                  <a:pt x="1001576" y="469050"/>
                </a:lnTo>
                <a:lnTo>
                  <a:pt x="1000124" y="467182"/>
                </a:lnTo>
                <a:cubicBezTo>
                  <a:pt x="998415" y="465473"/>
                  <a:pt x="996951" y="464009"/>
                  <a:pt x="995486" y="463521"/>
                </a:cubicBezTo>
                <a:close/>
                <a:moveTo>
                  <a:pt x="822765" y="462544"/>
                </a:moveTo>
                <a:lnTo>
                  <a:pt x="822145" y="463535"/>
                </a:lnTo>
                <a:lnTo>
                  <a:pt x="822184" y="463521"/>
                </a:lnTo>
                <a:lnTo>
                  <a:pt x="821940" y="464253"/>
                </a:lnTo>
                <a:lnTo>
                  <a:pt x="822673" y="464009"/>
                </a:lnTo>
                <a:cubicBezTo>
                  <a:pt x="822917" y="465474"/>
                  <a:pt x="824137" y="463521"/>
                  <a:pt x="823161" y="463033"/>
                </a:cubicBezTo>
                <a:lnTo>
                  <a:pt x="823161" y="462544"/>
                </a:lnTo>
                <a:close/>
                <a:moveTo>
                  <a:pt x="714054" y="462544"/>
                </a:moveTo>
                <a:lnTo>
                  <a:pt x="715212" y="464630"/>
                </a:lnTo>
                <a:lnTo>
                  <a:pt x="718448" y="466450"/>
                </a:lnTo>
                <a:cubicBezTo>
                  <a:pt x="721133" y="467670"/>
                  <a:pt x="723817" y="469379"/>
                  <a:pt x="726503" y="471087"/>
                </a:cubicBezTo>
                <a:lnTo>
                  <a:pt x="726674" y="471600"/>
                </a:lnTo>
                <a:lnTo>
                  <a:pt x="726747" y="471576"/>
                </a:lnTo>
                <a:lnTo>
                  <a:pt x="726503" y="470843"/>
                </a:lnTo>
                <a:cubicBezTo>
                  <a:pt x="728943" y="473040"/>
                  <a:pt x="736022" y="475237"/>
                  <a:pt x="739439" y="472552"/>
                </a:cubicBezTo>
                <a:cubicBezTo>
                  <a:pt x="731140" y="469379"/>
                  <a:pt x="723817" y="464741"/>
                  <a:pt x="714054" y="462544"/>
                </a:cubicBezTo>
                <a:close/>
                <a:moveTo>
                  <a:pt x="1042351" y="462300"/>
                </a:moveTo>
                <a:lnTo>
                  <a:pt x="1042276" y="462350"/>
                </a:lnTo>
                <a:lnTo>
                  <a:pt x="1049186" y="474505"/>
                </a:lnTo>
                <a:lnTo>
                  <a:pt x="1051830" y="477962"/>
                </a:lnTo>
                <a:lnTo>
                  <a:pt x="1051870" y="477922"/>
                </a:lnTo>
                <a:cubicBezTo>
                  <a:pt x="1053091" y="480119"/>
                  <a:pt x="1055287" y="480607"/>
                  <a:pt x="1057973" y="479631"/>
                </a:cubicBezTo>
                <a:cubicBezTo>
                  <a:pt x="1052847" y="474261"/>
                  <a:pt x="1049185" y="464741"/>
                  <a:pt x="1042351" y="462300"/>
                </a:cubicBezTo>
                <a:close/>
                <a:moveTo>
                  <a:pt x="946494" y="462172"/>
                </a:moveTo>
                <a:lnTo>
                  <a:pt x="943008" y="464496"/>
                </a:lnTo>
                <a:lnTo>
                  <a:pt x="939835" y="466362"/>
                </a:lnTo>
                <a:lnTo>
                  <a:pt x="939835" y="466938"/>
                </a:lnTo>
                <a:lnTo>
                  <a:pt x="965217" y="475478"/>
                </a:lnTo>
                <a:lnTo>
                  <a:pt x="961315" y="470599"/>
                </a:lnTo>
                <a:cubicBezTo>
                  <a:pt x="959606" y="468647"/>
                  <a:pt x="957409" y="466694"/>
                  <a:pt x="956433" y="464497"/>
                </a:cubicBezTo>
                <a:lnTo>
                  <a:pt x="956433" y="464253"/>
                </a:lnTo>
                <a:close/>
                <a:moveTo>
                  <a:pt x="1071641" y="462056"/>
                </a:moveTo>
                <a:cubicBezTo>
                  <a:pt x="1071641" y="462789"/>
                  <a:pt x="1071641" y="463765"/>
                  <a:pt x="1071641" y="464253"/>
                </a:cubicBezTo>
                <a:lnTo>
                  <a:pt x="1071482" y="464492"/>
                </a:lnTo>
                <a:lnTo>
                  <a:pt x="1073595" y="467182"/>
                </a:lnTo>
                <a:lnTo>
                  <a:pt x="1075863" y="470132"/>
                </a:lnTo>
                <a:lnTo>
                  <a:pt x="1077500" y="470599"/>
                </a:lnTo>
                <a:cubicBezTo>
                  <a:pt x="1077988" y="469379"/>
                  <a:pt x="1076767" y="469379"/>
                  <a:pt x="1076767" y="468158"/>
                </a:cubicBezTo>
                <a:lnTo>
                  <a:pt x="1077060" y="467865"/>
                </a:lnTo>
                <a:lnTo>
                  <a:pt x="1076767" y="467670"/>
                </a:lnTo>
                <a:cubicBezTo>
                  <a:pt x="1074815" y="465962"/>
                  <a:pt x="1075791" y="461568"/>
                  <a:pt x="1071641" y="462056"/>
                </a:cubicBezTo>
                <a:close/>
                <a:moveTo>
                  <a:pt x="899804" y="461293"/>
                </a:moveTo>
                <a:cubicBezTo>
                  <a:pt x="897242" y="460896"/>
                  <a:pt x="894679" y="461079"/>
                  <a:pt x="892726" y="462544"/>
                </a:cubicBezTo>
                <a:lnTo>
                  <a:pt x="892970" y="461812"/>
                </a:lnTo>
                <a:lnTo>
                  <a:pt x="892696" y="461629"/>
                </a:lnTo>
                <a:lnTo>
                  <a:pt x="892481" y="462057"/>
                </a:lnTo>
                <a:lnTo>
                  <a:pt x="891750" y="462301"/>
                </a:lnTo>
                <a:lnTo>
                  <a:pt x="891017" y="462789"/>
                </a:lnTo>
                <a:lnTo>
                  <a:pt x="890773" y="462789"/>
                </a:lnTo>
                <a:lnTo>
                  <a:pt x="890599" y="462673"/>
                </a:lnTo>
                <a:lnTo>
                  <a:pt x="883346" y="468054"/>
                </a:lnTo>
                <a:lnTo>
                  <a:pt x="883207" y="468402"/>
                </a:lnTo>
                <a:cubicBezTo>
                  <a:pt x="882230" y="468891"/>
                  <a:pt x="881010" y="469867"/>
                  <a:pt x="880034" y="470599"/>
                </a:cubicBezTo>
                <a:cubicBezTo>
                  <a:pt x="879302" y="471087"/>
                  <a:pt x="878325" y="471820"/>
                  <a:pt x="877349" y="472552"/>
                </a:cubicBezTo>
                <a:lnTo>
                  <a:pt x="877348" y="472552"/>
                </a:lnTo>
                <a:lnTo>
                  <a:pt x="876860" y="475481"/>
                </a:lnTo>
                <a:cubicBezTo>
                  <a:pt x="880277" y="475969"/>
                  <a:pt x="881498" y="477922"/>
                  <a:pt x="885403" y="477678"/>
                </a:cubicBezTo>
                <a:lnTo>
                  <a:pt x="885315" y="478033"/>
                </a:lnTo>
                <a:lnTo>
                  <a:pt x="886380" y="477678"/>
                </a:lnTo>
                <a:lnTo>
                  <a:pt x="886615" y="477772"/>
                </a:lnTo>
                <a:lnTo>
                  <a:pt x="887827" y="477001"/>
                </a:lnTo>
                <a:lnTo>
                  <a:pt x="887845" y="476945"/>
                </a:lnTo>
                <a:lnTo>
                  <a:pt x="890285" y="474993"/>
                </a:lnTo>
                <a:cubicBezTo>
                  <a:pt x="895167" y="471576"/>
                  <a:pt x="900537" y="468158"/>
                  <a:pt x="905419" y="464741"/>
                </a:cubicBezTo>
                <a:lnTo>
                  <a:pt x="906178" y="464931"/>
                </a:lnTo>
                <a:lnTo>
                  <a:pt x="906883" y="463521"/>
                </a:lnTo>
                <a:cubicBezTo>
                  <a:pt x="904930" y="462666"/>
                  <a:pt x="902367" y="461690"/>
                  <a:pt x="899804" y="461293"/>
                </a:cubicBezTo>
                <a:close/>
                <a:moveTo>
                  <a:pt x="766192" y="460608"/>
                </a:moveTo>
                <a:lnTo>
                  <a:pt x="767418" y="462788"/>
                </a:lnTo>
                <a:cubicBezTo>
                  <a:pt x="768730" y="463398"/>
                  <a:pt x="770561" y="463886"/>
                  <a:pt x="771903" y="464497"/>
                </a:cubicBezTo>
                <a:cubicBezTo>
                  <a:pt x="776053" y="465961"/>
                  <a:pt x="780690" y="469867"/>
                  <a:pt x="783376" y="468646"/>
                </a:cubicBezTo>
                <a:cubicBezTo>
                  <a:pt x="783376" y="468402"/>
                  <a:pt x="783376" y="468158"/>
                  <a:pt x="783376" y="467914"/>
                </a:cubicBezTo>
                <a:lnTo>
                  <a:pt x="783864" y="467426"/>
                </a:lnTo>
                <a:lnTo>
                  <a:pt x="782399" y="465962"/>
                </a:lnTo>
                <a:lnTo>
                  <a:pt x="782399" y="465718"/>
                </a:lnTo>
                <a:lnTo>
                  <a:pt x="782398" y="465718"/>
                </a:lnTo>
                <a:lnTo>
                  <a:pt x="781666" y="466450"/>
                </a:lnTo>
                <a:cubicBezTo>
                  <a:pt x="778737" y="465229"/>
                  <a:pt x="777028" y="462300"/>
                  <a:pt x="773855" y="461324"/>
                </a:cubicBezTo>
                <a:cubicBezTo>
                  <a:pt x="773855" y="461812"/>
                  <a:pt x="772391" y="463765"/>
                  <a:pt x="771903" y="462056"/>
                </a:cubicBezTo>
                <a:cubicBezTo>
                  <a:pt x="772879" y="462300"/>
                  <a:pt x="772879" y="461324"/>
                  <a:pt x="772391" y="461324"/>
                </a:cubicBezTo>
                <a:lnTo>
                  <a:pt x="772460" y="461045"/>
                </a:lnTo>
                <a:lnTo>
                  <a:pt x="772391" y="461080"/>
                </a:lnTo>
                <a:cubicBezTo>
                  <a:pt x="771903" y="461324"/>
                  <a:pt x="771903" y="461324"/>
                  <a:pt x="771415" y="461568"/>
                </a:cubicBezTo>
                <a:lnTo>
                  <a:pt x="771171" y="461324"/>
                </a:lnTo>
                <a:cubicBezTo>
                  <a:pt x="770927" y="461324"/>
                  <a:pt x="770683" y="461324"/>
                  <a:pt x="770438" y="461080"/>
                </a:cubicBezTo>
                <a:close/>
                <a:moveTo>
                  <a:pt x="996677" y="460531"/>
                </a:moveTo>
                <a:lnTo>
                  <a:pt x="996219" y="460836"/>
                </a:lnTo>
                <a:lnTo>
                  <a:pt x="996707" y="461568"/>
                </a:lnTo>
                <a:lnTo>
                  <a:pt x="995871" y="462165"/>
                </a:lnTo>
                <a:lnTo>
                  <a:pt x="1001100" y="466205"/>
                </a:lnTo>
                <a:cubicBezTo>
                  <a:pt x="1001832" y="466938"/>
                  <a:pt x="1002321" y="467426"/>
                  <a:pt x="1003053" y="468158"/>
                </a:cubicBezTo>
                <a:lnTo>
                  <a:pt x="1003053" y="468688"/>
                </a:lnTo>
                <a:lnTo>
                  <a:pt x="1006714" y="468891"/>
                </a:lnTo>
                <a:lnTo>
                  <a:pt x="1007447" y="469135"/>
                </a:lnTo>
                <a:lnTo>
                  <a:pt x="1007615" y="469023"/>
                </a:lnTo>
                <a:lnTo>
                  <a:pt x="1005781" y="466269"/>
                </a:lnTo>
                <a:lnTo>
                  <a:pt x="1001100" y="461812"/>
                </a:lnTo>
                <a:lnTo>
                  <a:pt x="1001402" y="461410"/>
                </a:lnTo>
                <a:lnTo>
                  <a:pt x="1000613" y="461568"/>
                </a:lnTo>
                <a:cubicBezTo>
                  <a:pt x="999148" y="461568"/>
                  <a:pt x="998172" y="461324"/>
                  <a:pt x="996951" y="461080"/>
                </a:cubicBezTo>
                <a:close/>
                <a:moveTo>
                  <a:pt x="937791" y="460042"/>
                </a:moveTo>
                <a:cubicBezTo>
                  <a:pt x="935014" y="461385"/>
                  <a:pt x="932268" y="463642"/>
                  <a:pt x="930315" y="464985"/>
                </a:cubicBezTo>
                <a:cubicBezTo>
                  <a:pt x="932756" y="466205"/>
                  <a:pt x="935685" y="467182"/>
                  <a:pt x="938126" y="465473"/>
                </a:cubicBezTo>
                <a:lnTo>
                  <a:pt x="938278" y="465624"/>
                </a:lnTo>
                <a:lnTo>
                  <a:pt x="942519" y="463032"/>
                </a:lnTo>
                <a:lnTo>
                  <a:pt x="945693" y="460835"/>
                </a:lnTo>
                <a:lnTo>
                  <a:pt x="945449" y="460591"/>
                </a:lnTo>
                <a:cubicBezTo>
                  <a:pt x="943374" y="458272"/>
                  <a:pt x="940567" y="458700"/>
                  <a:pt x="937791" y="460042"/>
                </a:cubicBezTo>
                <a:close/>
                <a:moveTo>
                  <a:pt x="747128" y="459493"/>
                </a:moveTo>
                <a:lnTo>
                  <a:pt x="744995" y="460046"/>
                </a:lnTo>
                <a:lnTo>
                  <a:pt x="750424" y="463521"/>
                </a:lnTo>
                <a:cubicBezTo>
                  <a:pt x="755793" y="466938"/>
                  <a:pt x="761895" y="470599"/>
                  <a:pt x="766777" y="474993"/>
                </a:cubicBezTo>
                <a:lnTo>
                  <a:pt x="766777" y="475126"/>
                </a:lnTo>
                <a:lnTo>
                  <a:pt x="775954" y="477629"/>
                </a:lnTo>
                <a:lnTo>
                  <a:pt x="776541" y="477189"/>
                </a:lnTo>
                <a:lnTo>
                  <a:pt x="777517" y="477677"/>
                </a:lnTo>
                <a:lnTo>
                  <a:pt x="777799" y="478053"/>
                </a:lnTo>
                <a:lnTo>
                  <a:pt x="792894" y="479631"/>
                </a:lnTo>
                <a:cubicBezTo>
                  <a:pt x="792894" y="477434"/>
                  <a:pt x="789233" y="476457"/>
                  <a:pt x="791186" y="474505"/>
                </a:cubicBezTo>
                <a:cubicBezTo>
                  <a:pt x="794847" y="474993"/>
                  <a:pt x="796311" y="477922"/>
                  <a:pt x="800705" y="477922"/>
                </a:cubicBezTo>
                <a:cubicBezTo>
                  <a:pt x="801681" y="475725"/>
                  <a:pt x="805098" y="475481"/>
                  <a:pt x="805831" y="472796"/>
                </a:cubicBezTo>
                <a:cubicBezTo>
                  <a:pt x="798020" y="469623"/>
                  <a:pt x="789965" y="466450"/>
                  <a:pt x="782154" y="463277"/>
                </a:cubicBezTo>
                <a:lnTo>
                  <a:pt x="782696" y="464497"/>
                </a:lnTo>
                <a:lnTo>
                  <a:pt x="783864" y="464497"/>
                </a:lnTo>
                <a:lnTo>
                  <a:pt x="785328" y="466206"/>
                </a:lnTo>
                <a:lnTo>
                  <a:pt x="785328" y="467182"/>
                </a:lnTo>
                <a:lnTo>
                  <a:pt x="784997" y="467513"/>
                </a:lnTo>
                <a:lnTo>
                  <a:pt x="788502" y="473284"/>
                </a:lnTo>
                <a:cubicBezTo>
                  <a:pt x="774100" y="473284"/>
                  <a:pt x="764581" y="463765"/>
                  <a:pt x="750424" y="461568"/>
                </a:cubicBezTo>
                <a:cubicBezTo>
                  <a:pt x="749691" y="461202"/>
                  <a:pt x="748410" y="460103"/>
                  <a:pt x="747128" y="459493"/>
                </a:cubicBezTo>
                <a:close/>
                <a:moveTo>
                  <a:pt x="1053091" y="459371"/>
                </a:moveTo>
                <a:cubicBezTo>
                  <a:pt x="1053091" y="459860"/>
                  <a:pt x="1053091" y="460592"/>
                  <a:pt x="1053091" y="461080"/>
                </a:cubicBezTo>
                <a:lnTo>
                  <a:pt x="1053053" y="461106"/>
                </a:lnTo>
                <a:lnTo>
                  <a:pt x="1060170" y="468890"/>
                </a:lnTo>
                <a:cubicBezTo>
                  <a:pt x="1062123" y="471087"/>
                  <a:pt x="1064075" y="473528"/>
                  <a:pt x="1066028" y="475237"/>
                </a:cubicBezTo>
                <a:lnTo>
                  <a:pt x="1066028" y="475237"/>
                </a:lnTo>
                <a:lnTo>
                  <a:pt x="1079696" y="478898"/>
                </a:lnTo>
                <a:lnTo>
                  <a:pt x="1075343" y="472024"/>
                </a:lnTo>
                <a:lnTo>
                  <a:pt x="1075303" y="472064"/>
                </a:lnTo>
                <a:cubicBezTo>
                  <a:pt x="1075059" y="472064"/>
                  <a:pt x="1074815" y="472064"/>
                  <a:pt x="1074571" y="471576"/>
                </a:cubicBezTo>
                <a:cubicBezTo>
                  <a:pt x="1073838" y="470599"/>
                  <a:pt x="1072862" y="469379"/>
                  <a:pt x="1072130" y="468159"/>
                </a:cubicBezTo>
                <a:cubicBezTo>
                  <a:pt x="1071398" y="467426"/>
                  <a:pt x="1070666" y="466206"/>
                  <a:pt x="1069689" y="465230"/>
                </a:cubicBezTo>
                <a:lnTo>
                  <a:pt x="1069689" y="465067"/>
                </a:lnTo>
                <a:lnTo>
                  <a:pt x="1063434" y="460897"/>
                </a:lnTo>
                <a:cubicBezTo>
                  <a:pt x="1060231" y="460104"/>
                  <a:pt x="1056508" y="459859"/>
                  <a:pt x="1053091" y="459371"/>
                </a:cubicBezTo>
                <a:close/>
                <a:moveTo>
                  <a:pt x="1046012" y="458883"/>
                </a:moveTo>
                <a:cubicBezTo>
                  <a:pt x="1050894" y="464985"/>
                  <a:pt x="1055287" y="472064"/>
                  <a:pt x="1062610" y="475481"/>
                </a:cubicBezTo>
                <a:cubicBezTo>
                  <a:pt x="1062366" y="477678"/>
                  <a:pt x="1063098" y="478898"/>
                  <a:pt x="1065295" y="478654"/>
                </a:cubicBezTo>
                <a:lnTo>
                  <a:pt x="1064877" y="476771"/>
                </a:lnTo>
                <a:lnTo>
                  <a:pt x="1064807" y="476701"/>
                </a:lnTo>
                <a:cubicBezTo>
                  <a:pt x="1062610" y="474749"/>
                  <a:pt x="1060658" y="472308"/>
                  <a:pt x="1058461" y="470111"/>
                </a:cubicBezTo>
                <a:cubicBezTo>
                  <a:pt x="1056020" y="467426"/>
                  <a:pt x="1053579" y="464497"/>
                  <a:pt x="1050894" y="462056"/>
                </a:cubicBezTo>
                <a:lnTo>
                  <a:pt x="1050866" y="461887"/>
                </a:lnTo>
                <a:close/>
                <a:moveTo>
                  <a:pt x="731436" y="458724"/>
                </a:moveTo>
                <a:lnTo>
                  <a:pt x="728428" y="459100"/>
                </a:lnTo>
                <a:lnTo>
                  <a:pt x="728943" y="459615"/>
                </a:lnTo>
                <a:cubicBezTo>
                  <a:pt x="728943" y="460348"/>
                  <a:pt x="730164" y="459615"/>
                  <a:pt x="730164" y="460836"/>
                </a:cubicBezTo>
                <a:cubicBezTo>
                  <a:pt x="728943" y="461812"/>
                  <a:pt x="722353" y="460104"/>
                  <a:pt x="721377" y="461568"/>
                </a:cubicBezTo>
                <a:cubicBezTo>
                  <a:pt x="723817" y="464253"/>
                  <a:pt x="726747" y="464009"/>
                  <a:pt x="730164" y="465474"/>
                </a:cubicBezTo>
                <a:cubicBezTo>
                  <a:pt x="736754" y="468158"/>
                  <a:pt x="742856" y="473772"/>
                  <a:pt x="750423" y="474993"/>
                </a:cubicBezTo>
                <a:cubicBezTo>
                  <a:pt x="754328" y="475725"/>
                  <a:pt x="761651" y="475969"/>
                  <a:pt x="765557" y="475725"/>
                </a:cubicBezTo>
                <a:lnTo>
                  <a:pt x="766045" y="475969"/>
                </a:lnTo>
                <a:lnTo>
                  <a:pt x="766185" y="475409"/>
                </a:lnTo>
                <a:lnTo>
                  <a:pt x="749935" y="464253"/>
                </a:lnTo>
                <a:cubicBezTo>
                  <a:pt x="747739" y="463032"/>
                  <a:pt x="745786" y="461812"/>
                  <a:pt x="743833" y="460347"/>
                </a:cubicBezTo>
                <a:lnTo>
                  <a:pt x="743101" y="460592"/>
                </a:lnTo>
                <a:lnTo>
                  <a:pt x="743590" y="461324"/>
                </a:lnTo>
                <a:cubicBezTo>
                  <a:pt x="741393" y="459371"/>
                  <a:pt x="740416" y="460836"/>
                  <a:pt x="737487" y="460347"/>
                </a:cubicBezTo>
                <a:cubicBezTo>
                  <a:pt x="736999" y="460103"/>
                  <a:pt x="736755" y="459371"/>
                  <a:pt x="736267" y="459371"/>
                </a:cubicBezTo>
                <a:cubicBezTo>
                  <a:pt x="736999" y="459371"/>
                  <a:pt x="731873" y="462300"/>
                  <a:pt x="730897" y="459371"/>
                </a:cubicBezTo>
                <a:close/>
                <a:moveTo>
                  <a:pt x="891332" y="457523"/>
                </a:moveTo>
                <a:lnTo>
                  <a:pt x="889064" y="458883"/>
                </a:lnTo>
                <a:cubicBezTo>
                  <a:pt x="888576" y="460348"/>
                  <a:pt x="889064" y="461080"/>
                  <a:pt x="890529" y="460836"/>
                </a:cubicBezTo>
                <a:lnTo>
                  <a:pt x="890448" y="461243"/>
                </a:lnTo>
                <a:lnTo>
                  <a:pt x="890773" y="461080"/>
                </a:lnTo>
                <a:lnTo>
                  <a:pt x="891994" y="460592"/>
                </a:lnTo>
                <a:lnTo>
                  <a:pt x="892592" y="460891"/>
                </a:lnTo>
                <a:lnTo>
                  <a:pt x="894434" y="458639"/>
                </a:lnTo>
                <a:lnTo>
                  <a:pt x="895167" y="458395"/>
                </a:lnTo>
                <a:lnTo>
                  <a:pt x="895132" y="458290"/>
                </a:lnTo>
                <a:lnTo>
                  <a:pt x="894435" y="458638"/>
                </a:lnTo>
                <a:lnTo>
                  <a:pt x="894190" y="458638"/>
                </a:lnTo>
                <a:cubicBezTo>
                  <a:pt x="893946" y="458394"/>
                  <a:pt x="893702" y="458394"/>
                  <a:pt x="893458" y="458150"/>
                </a:cubicBezTo>
                <a:cubicBezTo>
                  <a:pt x="892726" y="457906"/>
                  <a:pt x="892238" y="457662"/>
                  <a:pt x="891750" y="457662"/>
                </a:cubicBezTo>
                <a:close/>
                <a:moveTo>
                  <a:pt x="1016478" y="457419"/>
                </a:moveTo>
                <a:cubicBezTo>
                  <a:pt x="1019163" y="461568"/>
                  <a:pt x="1022092" y="465229"/>
                  <a:pt x="1026729" y="467426"/>
                </a:cubicBezTo>
                <a:cubicBezTo>
                  <a:pt x="1028682" y="472796"/>
                  <a:pt x="1033076" y="474993"/>
                  <a:pt x="1036249" y="478898"/>
                </a:cubicBezTo>
                <a:cubicBezTo>
                  <a:pt x="1041375" y="478654"/>
                  <a:pt x="1045036" y="479631"/>
                  <a:pt x="1050406" y="479386"/>
                </a:cubicBezTo>
                <a:lnTo>
                  <a:pt x="1050406" y="478734"/>
                </a:lnTo>
                <a:lnTo>
                  <a:pt x="1047966" y="475481"/>
                </a:lnTo>
                <a:cubicBezTo>
                  <a:pt x="1045037" y="471331"/>
                  <a:pt x="1041864" y="467426"/>
                  <a:pt x="1040887" y="462300"/>
                </a:cubicBezTo>
                <a:lnTo>
                  <a:pt x="1041050" y="462056"/>
                </a:lnTo>
                <a:lnTo>
                  <a:pt x="1040398" y="462056"/>
                </a:lnTo>
                <a:cubicBezTo>
                  <a:pt x="1040398" y="460592"/>
                  <a:pt x="1040642" y="458883"/>
                  <a:pt x="1039910" y="458395"/>
                </a:cubicBezTo>
                <a:cubicBezTo>
                  <a:pt x="1030391" y="458395"/>
                  <a:pt x="1024776" y="457419"/>
                  <a:pt x="1016478" y="457419"/>
                </a:cubicBezTo>
                <a:close/>
                <a:moveTo>
                  <a:pt x="1001762" y="457347"/>
                </a:moveTo>
                <a:lnTo>
                  <a:pt x="1002077" y="457662"/>
                </a:lnTo>
                <a:lnTo>
                  <a:pt x="1001999" y="458134"/>
                </a:lnTo>
                <a:lnTo>
                  <a:pt x="1007202" y="465230"/>
                </a:lnTo>
                <a:lnTo>
                  <a:pt x="1007090" y="465305"/>
                </a:lnTo>
                <a:lnTo>
                  <a:pt x="1009155" y="468402"/>
                </a:lnTo>
                <a:lnTo>
                  <a:pt x="1008940" y="468761"/>
                </a:lnTo>
                <a:lnTo>
                  <a:pt x="1013458" y="469440"/>
                </a:lnTo>
                <a:cubicBezTo>
                  <a:pt x="1015563" y="468829"/>
                  <a:pt x="1017821" y="467792"/>
                  <a:pt x="1019651" y="467670"/>
                </a:cubicBezTo>
                <a:cubicBezTo>
                  <a:pt x="1017332" y="464985"/>
                  <a:pt x="1015258" y="462178"/>
                  <a:pt x="1012481" y="460134"/>
                </a:cubicBezTo>
                <a:close/>
                <a:moveTo>
                  <a:pt x="996250" y="456595"/>
                </a:moveTo>
                <a:cubicBezTo>
                  <a:pt x="994816" y="456137"/>
                  <a:pt x="993290" y="456198"/>
                  <a:pt x="992557" y="457663"/>
                </a:cubicBezTo>
                <a:lnTo>
                  <a:pt x="996511" y="460079"/>
                </a:lnTo>
                <a:lnTo>
                  <a:pt x="997439" y="459615"/>
                </a:lnTo>
                <a:lnTo>
                  <a:pt x="1001034" y="460038"/>
                </a:lnTo>
                <a:lnTo>
                  <a:pt x="1000856" y="459860"/>
                </a:lnTo>
                <a:cubicBezTo>
                  <a:pt x="1000856" y="459616"/>
                  <a:pt x="1000856" y="459372"/>
                  <a:pt x="1000856" y="459372"/>
                </a:cubicBezTo>
                <a:lnTo>
                  <a:pt x="1001007" y="459146"/>
                </a:lnTo>
                <a:lnTo>
                  <a:pt x="1000612" y="458883"/>
                </a:lnTo>
                <a:lnTo>
                  <a:pt x="1000445" y="458048"/>
                </a:lnTo>
                <a:lnTo>
                  <a:pt x="999880" y="457907"/>
                </a:lnTo>
                <a:lnTo>
                  <a:pt x="999392" y="458639"/>
                </a:lnTo>
                <a:cubicBezTo>
                  <a:pt x="999026" y="458029"/>
                  <a:pt x="997684" y="457053"/>
                  <a:pt x="996250" y="456595"/>
                </a:cubicBezTo>
                <a:close/>
                <a:moveTo>
                  <a:pt x="1067656" y="455974"/>
                </a:moveTo>
                <a:lnTo>
                  <a:pt x="1066912" y="456160"/>
                </a:lnTo>
                <a:lnTo>
                  <a:pt x="1067523" y="457968"/>
                </a:lnTo>
                <a:cubicBezTo>
                  <a:pt x="1068591" y="458395"/>
                  <a:pt x="1070177" y="458517"/>
                  <a:pt x="1071397" y="458395"/>
                </a:cubicBezTo>
                <a:close/>
                <a:moveTo>
                  <a:pt x="922016" y="455222"/>
                </a:moveTo>
                <a:lnTo>
                  <a:pt x="921376" y="455588"/>
                </a:lnTo>
                <a:lnTo>
                  <a:pt x="921284" y="455954"/>
                </a:lnTo>
                <a:lnTo>
                  <a:pt x="914583" y="460261"/>
                </a:lnTo>
                <a:lnTo>
                  <a:pt x="914694" y="460592"/>
                </a:lnTo>
                <a:lnTo>
                  <a:pt x="914938" y="461324"/>
                </a:lnTo>
                <a:cubicBezTo>
                  <a:pt x="914938" y="461568"/>
                  <a:pt x="914938" y="461812"/>
                  <a:pt x="914938" y="462056"/>
                </a:cubicBezTo>
                <a:lnTo>
                  <a:pt x="916006" y="462667"/>
                </a:lnTo>
                <a:lnTo>
                  <a:pt x="915914" y="462300"/>
                </a:lnTo>
                <a:cubicBezTo>
                  <a:pt x="920308" y="462544"/>
                  <a:pt x="922993" y="464253"/>
                  <a:pt x="928119" y="464008"/>
                </a:cubicBezTo>
                <a:lnTo>
                  <a:pt x="936945" y="457041"/>
                </a:lnTo>
                <a:lnTo>
                  <a:pt x="936173" y="456930"/>
                </a:lnTo>
                <a:lnTo>
                  <a:pt x="935939" y="456695"/>
                </a:lnTo>
                <a:lnTo>
                  <a:pt x="929370" y="456961"/>
                </a:lnTo>
                <a:cubicBezTo>
                  <a:pt x="926898" y="456381"/>
                  <a:pt x="924335" y="455466"/>
                  <a:pt x="922016" y="455222"/>
                </a:cubicBezTo>
                <a:close/>
                <a:moveTo>
                  <a:pt x="521470" y="454246"/>
                </a:moveTo>
                <a:lnTo>
                  <a:pt x="521875" y="456474"/>
                </a:lnTo>
                <a:lnTo>
                  <a:pt x="522781" y="456655"/>
                </a:lnTo>
                <a:lnTo>
                  <a:pt x="523422" y="454734"/>
                </a:lnTo>
                <a:cubicBezTo>
                  <a:pt x="522690" y="454978"/>
                  <a:pt x="522446" y="454246"/>
                  <a:pt x="521470" y="454246"/>
                </a:cubicBezTo>
                <a:close/>
                <a:moveTo>
                  <a:pt x="1076047" y="453876"/>
                </a:moveTo>
                <a:lnTo>
                  <a:pt x="1074571" y="454246"/>
                </a:lnTo>
                <a:lnTo>
                  <a:pt x="1073418" y="454630"/>
                </a:lnTo>
                <a:lnTo>
                  <a:pt x="1076615" y="458578"/>
                </a:lnTo>
                <a:cubicBezTo>
                  <a:pt x="1078110" y="459737"/>
                  <a:pt x="1079941" y="460347"/>
                  <a:pt x="1082137" y="459615"/>
                </a:cubicBezTo>
                <a:lnTo>
                  <a:pt x="1082137" y="459309"/>
                </a:lnTo>
                <a:lnTo>
                  <a:pt x="1080429" y="457175"/>
                </a:lnTo>
                <a:lnTo>
                  <a:pt x="1080403" y="457044"/>
                </a:lnTo>
                <a:close/>
                <a:moveTo>
                  <a:pt x="965953" y="452781"/>
                </a:moveTo>
                <a:lnTo>
                  <a:pt x="962535" y="454489"/>
                </a:lnTo>
                <a:cubicBezTo>
                  <a:pt x="960094" y="455466"/>
                  <a:pt x="957165" y="456686"/>
                  <a:pt x="955212" y="457907"/>
                </a:cubicBezTo>
                <a:lnTo>
                  <a:pt x="955212" y="458394"/>
                </a:lnTo>
                <a:cubicBezTo>
                  <a:pt x="962291" y="460591"/>
                  <a:pt x="969858" y="462788"/>
                  <a:pt x="976692" y="465229"/>
                </a:cubicBezTo>
                <a:cubicBezTo>
                  <a:pt x="980842" y="466449"/>
                  <a:pt x="985235" y="466449"/>
                  <a:pt x="986944" y="469866"/>
                </a:cubicBezTo>
                <a:lnTo>
                  <a:pt x="986748" y="470160"/>
                </a:lnTo>
                <a:lnTo>
                  <a:pt x="988588" y="471999"/>
                </a:lnTo>
                <a:lnTo>
                  <a:pt x="994510" y="469867"/>
                </a:lnTo>
                <a:lnTo>
                  <a:pt x="995730" y="470111"/>
                </a:lnTo>
                <a:cubicBezTo>
                  <a:pt x="995486" y="469134"/>
                  <a:pt x="995242" y="468646"/>
                  <a:pt x="994754" y="467914"/>
                </a:cubicBezTo>
                <a:lnTo>
                  <a:pt x="994067" y="465162"/>
                </a:lnTo>
                <a:lnTo>
                  <a:pt x="993534" y="464985"/>
                </a:lnTo>
                <a:lnTo>
                  <a:pt x="992801" y="465718"/>
                </a:lnTo>
                <a:cubicBezTo>
                  <a:pt x="990848" y="464009"/>
                  <a:pt x="991093" y="460592"/>
                  <a:pt x="990117" y="458395"/>
                </a:cubicBezTo>
                <a:cubicBezTo>
                  <a:pt x="986334" y="457418"/>
                  <a:pt x="982550" y="455222"/>
                  <a:pt x="978584" y="453666"/>
                </a:cubicBezTo>
                <a:close/>
                <a:moveTo>
                  <a:pt x="622278" y="452781"/>
                </a:moveTo>
                <a:lnTo>
                  <a:pt x="629820" y="459380"/>
                </a:lnTo>
                <a:lnTo>
                  <a:pt x="629844" y="459371"/>
                </a:lnTo>
                <a:cubicBezTo>
                  <a:pt x="635458" y="461323"/>
                  <a:pt x="640828" y="463764"/>
                  <a:pt x="646442" y="465717"/>
                </a:cubicBezTo>
                <a:cubicBezTo>
                  <a:pt x="649860" y="467426"/>
                  <a:pt x="653765" y="469134"/>
                  <a:pt x="657426" y="470599"/>
                </a:cubicBezTo>
                <a:lnTo>
                  <a:pt x="657547" y="470841"/>
                </a:lnTo>
                <a:lnTo>
                  <a:pt x="657426" y="470355"/>
                </a:lnTo>
                <a:cubicBezTo>
                  <a:pt x="664504" y="472796"/>
                  <a:pt x="672071" y="474749"/>
                  <a:pt x="679394" y="476702"/>
                </a:cubicBezTo>
                <a:lnTo>
                  <a:pt x="681491" y="472274"/>
                </a:lnTo>
                <a:lnTo>
                  <a:pt x="648151" y="460836"/>
                </a:lnTo>
                <a:cubicBezTo>
                  <a:pt x="643025" y="458883"/>
                  <a:pt x="637899" y="457174"/>
                  <a:pt x="632773" y="455222"/>
                </a:cubicBezTo>
                <a:lnTo>
                  <a:pt x="632663" y="455039"/>
                </a:lnTo>
                <a:close/>
                <a:moveTo>
                  <a:pt x="735494" y="452749"/>
                </a:moveTo>
                <a:lnTo>
                  <a:pt x="735158" y="453869"/>
                </a:lnTo>
                <a:lnTo>
                  <a:pt x="735290" y="454001"/>
                </a:lnTo>
                <a:lnTo>
                  <a:pt x="735859" y="455140"/>
                </a:lnTo>
                <a:lnTo>
                  <a:pt x="736023" y="454977"/>
                </a:lnTo>
                <a:cubicBezTo>
                  <a:pt x="736511" y="457174"/>
                  <a:pt x="741637" y="456930"/>
                  <a:pt x="740172" y="454489"/>
                </a:cubicBezTo>
                <a:lnTo>
                  <a:pt x="740260" y="454460"/>
                </a:lnTo>
                <a:lnTo>
                  <a:pt x="737975" y="453757"/>
                </a:lnTo>
                <a:cubicBezTo>
                  <a:pt x="737243" y="453269"/>
                  <a:pt x="736267" y="452781"/>
                  <a:pt x="735534" y="452781"/>
                </a:cubicBezTo>
                <a:close/>
                <a:moveTo>
                  <a:pt x="912466" y="452354"/>
                </a:moveTo>
                <a:lnTo>
                  <a:pt x="906359" y="452956"/>
                </a:lnTo>
                <a:lnTo>
                  <a:pt x="902734" y="455221"/>
                </a:lnTo>
                <a:lnTo>
                  <a:pt x="900130" y="456957"/>
                </a:lnTo>
                <a:lnTo>
                  <a:pt x="900293" y="457175"/>
                </a:lnTo>
                <a:lnTo>
                  <a:pt x="900781" y="457663"/>
                </a:lnTo>
                <a:cubicBezTo>
                  <a:pt x="900781" y="458151"/>
                  <a:pt x="900781" y="458639"/>
                  <a:pt x="900781" y="459371"/>
                </a:cubicBezTo>
                <a:cubicBezTo>
                  <a:pt x="903222" y="459371"/>
                  <a:pt x="905662" y="460408"/>
                  <a:pt x="907981" y="460988"/>
                </a:cubicBezTo>
                <a:lnTo>
                  <a:pt x="913286" y="460063"/>
                </a:lnTo>
                <a:lnTo>
                  <a:pt x="913473" y="459127"/>
                </a:lnTo>
                <a:lnTo>
                  <a:pt x="919725" y="454959"/>
                </a:lnTo>
                <a:lnTo>
                  <a:pt x="919575" y="454734"/>
                </a:lnTo>
                <a:cubicBezTo>
                  <a:pt x="919575" y="454246"/>
                  <a:pt x="919575" y="453513"/>
                  <a:pt x="919087" y="453513"/>
                </a:cubicBezTo>
                <a:cubicBezTo>
                  <a:pt x="916768" y="454001"/>
                  <a:pt x="914632" y="453025"/>
                  <a:pt x="912466" y="452354"/>
                </a:cubicBezTo>
                <a:close/>
                <a:moveTo>
                  <a:pt x="867585" y="451805"/>
                </a:moveTo>
                <a:lnTo>
                  <a:pt x="867585" y="453513"/>
                </a:lnTo>
                <a:cubicBezTo>
                  <a:pt x="870270" y="454733"/>
                  <a:pt x="872954" y="456198"/>
                  <a:pt x="875395" y="457663"/>
                </a:cubicBezTo>
                <a:lnTo>
                  <a:pt x="881742" y="461164"/>
                </a:lnTo>
                <a:lnTo>
                  <a:pt x="881742" y="460836"/>
                </a:lnTo>
                <a:cubicBezTo>
                  <a:pt x="883694" y="460592"/>
                  <a:pt x="883938" y="462544"/>
                  <a:pt x="885891" y="462056"/>
                </a:cubicBezTo>
                <a:cubicBezTo>
                  <a:pt x="887356" y="460836"/>
                  <a:pt x="885891" y="459615"/>
                  <a:pt x="885891" y="457907"/>
                </a:cubicBezTo>
                <a:cubicBezTo>
                  <a:pt x="880766" y="455222"/>
                  <a:pt x="873199" y="455222"/>
                  <a:pt x="867585" y="451805"/>
                </a:cubicBezTo>
                <a:close/>
                <a:moveTo>
                  <a:pt x="733582" y="451561"/>
                </a:moveTo>
                <a:lnTo>
                  <a:pt x="732850" y="452292"/>
                </a:lnTo>
                <a:lnTo>
                  <a:pt x="734265" y="452899"/>
                </a:lnTo>
                <a:lnTo>
                  <a:pt x="734609" y="452040"/>
                </a:lnTo>
                <a:lnTo>
                  <a:pt x="734314" y="451804"/>
                </a:lnTo>
                <a:lnTo>
                  <a:pt x="734719" y="451561"/>
                </a:lnTo>
                <a:close/>
                <a:moveTo>
                  <a:pt x="600066" y="451316"/>
                </a:moveTo>
                <a:cubicBezTo>
                  <a:pt x="598846" y="453269"/>
                  <a:pt x="602263" y="454489"/>
                  <a:pt x="603483" y="455954"/>
                </a:cubicBezTo>
                <a:lnTo>
                  <a:pt x="602654" y="456617"/>
                </a:lnTo>
                <a:lnTo>
                  <a:pt x="615931" y="462544"/>
                </a:lnTo>
                <a:cubicBezTo>
                  <a:pt x="620813" y="464741"/>
                  <a:pt x="626183" y="466938"/>
                  <a:pt x="630821" y="469623"/>
                </a:cubicBezTo>
                <a:lnTo>
                  <a:pt x="630841" y="469722"/>
                </a:lnTo>
                <a:lnTo>
                  <a:pt x="642079" y="471911"/>
                </a:lnTo>
                <a:lnTo>
                  <a:pt x="652745" y="473794"/>
                </a:lnTo>
                <a:lnTo>
                  <a:pt x="653277" y="473528"/>
                </a:lnTo>
                <a:lnTo>
                  <a:pt x="654010" y="473528"/>
                </a:lnTo>
                <a:lnTo>
                  <a:pt x="655962" y="474016"/>
                </a:lnTo>
                <a:lnTo>
                  <a:pt x="656694" y="474602"/>
                </a:lnTo>
                <a:lnTo>
                  <a:pt x="656694" y="474261"/>
                </a:lnTo>
                <a:lnTo>
                  <a:pt x="656923" y="472199"/>
                </a:lnTo>
                <a:lnTo>
                  <a:pt x="645466" y="467426"/>
                </a:lnTo>
                <a:cubicBezTo>
                  <a:pt x="640340" y="464985"/>
                  <a:pt x="634726" y="462544"/>
                  <a:pt x="629112" y="460835"/>
                </a:cubicBezTo>
                <a:lnTo>
                  <a:pt x="628894" y="460399"/>
                </a:lnTo>
                <a:lnTo>
                  <a:pt x="621309" y="456915"/>
                </a:lnTo>
                <a:lnTo>
                  <a:pt x="621302" y="456930"/>
                </a:lnTo>
                <a:cubicBezTo>
                  <a:pt x="620570" y="456930"/>
                  <a:pt x="620325" y="456930"/>
                  <a:pt x="619837" y="456930"/>
                </a:cubicBezTo>
                <a:cubicBezTo>
                  <a:pt x="618861" y="456930"/>
                  <a:pt x="617397" y="456686"/>
                  <a:pt x="616420" y="456442"/>
                </a:cubicBezTo>
                <a:cubicBezTo>
                  <a:pt x="615688" y="455954"/>
                  <a:pt x="614712" y="455954"/>
                  <a:pt x="614223" y="455709"/>
                </a:cubicBezTo>
                <a:lnTo>
                  <a:pt x="613601" y="455087"/>
                </a:lnTo>
                <a:close/>
                <a:moveTo>
                  <a:pt x="848790" y="451072"/>
                </a:moveTo>
                <a:lnTo>
                  <a:pt x="844496" y="453117"/>
                </a:lnTo>
                <a:lnTo>
                  <a:pt x="844397" y="453513"/>
                </a:lnTo>
                <a:lnTo>
                  <a:pt x="842200" y="454246"/>
                </a:lnTo>
                <a:lnTo>
                  <a:pt x="841956" y="454246"/>
                </a:lnTo>
                <a:lnTo>
                  <a:pt x="841887" y="454199"/>
                </a:lnTo>
                <a:lnTo>
                  <a:pt x="834633" y="458791"/>
                </a:lnTo>
                <a:cubicBezTo>
                  <a:pt x="832131" y="460408"/>
                  <a:pt x="829629" y="461568"/>
                  <a:pt x="827066" y="460836"/>
                </a:cubicBezTo>
                <a:cubicBezTo>
                  <a:pt x="827555" y="461080"/>
                  <a:pt x="827555" y="461324"/>
                  <a:pt x="828287" y="461324"/>
                </a:cubicBezTo>
                <a:cubicBezTo>
                  <a:pt x="835854" y="468647"/>
                  <a:pt x="851475" y="471332"/>
                  <a:pt x="865388" y="473528"/>
                </a:cubicBezTo>
                <a:cubicBezTo>
                  <a:pt x="868317" y="473772"/>
                  <a:pt x="870758" y="475725"/>
                  <a:pt x="873199" y="473528"/>
                </a:cubicBezTo>
                <a:lnTo>
                  <a:pt x="873199" y="472877"/>
                </a:lnTo>
                <a:lnTo>
                  <a:pt x="872955" y="472796"/>
                </a:lnTo>
                <a:cubicBezTo>
                  <a:pt x="866853" y="467426"/>
                  <a:pt x="859286" y="461080"/>
                  <a:pt x="853184" y="453757"/>
                </a:cubicBezTo>
                <a:lnTo>
                  <a:pt x="853184" y="453513"/>
                </a:lnTo>
                <a:cubicBezTo>
                  <a:pt x="850499" y="453757"/>
                  <a:pt x="851231" y="451072"/>
                  <a:pt x="848790" y="451072"/>
                </a:cubicBezTo>
                <a:close/>
                <a:moveTo>
                  <a:pt x="842688" y="451072"/>
                </a:moveTo>
                <a:lnTo>
                  <a:pt x="842238" y="452650"/>
                </a:lnTo>
                <a:lnTo>
                  <a:pt x="843469" y="452342"/>
                </a:lnTo>
                <a:lnTo>
                  <a:pt x="843176" y="452049"/>
                </a:lnTo>
                <a:cubicBezTo>
                  <a:pt x="843176" y="451317"/>
                  <a:pt x="843176" y="451072"/>
                  <a:pt x="842688" y="451072"/>
                </a:cubicBezTo>
                <a:close/>
                <a:moveTo>
                  <a:pt x="1085340" y="450525"/>
                </a:moveTo>
                <a:lnTo>
                  <a:pt x="1085066" y="451072"/>
                </a:lnTo>
                <a:lnTo>
                  <a:pt x="1082625" y="452049"/>
                </a:lnTo>
                <a:lnTo>
                  <a:pt x="1080476" y="452693"/>
                </a:lnTo>
                <a:lnTo>
                  <a:pt x="1080917" y="453025"/>
                </a:lnTo>
                <a:cubicBezTo>
                  <a:pt x="1079696" y="454245"/>
                  <a:pt x="1081405" y="454245"/>
                  <a:pt x="1081405" y="455954"/>
                </a:cubicBezTo>
                <a:lnTo>
                  <a:pt x="1081268" y="456091"/>
                </a:lnTo>
                <a:lnTo>
                  <a:pt x="1083178" y="458176"/>
                </a:lnTo>
                <a:lnTo>
                  <a:pt x="1083358" y="457907"/>
                </a:lnTo>
                <a:cubicBezTo>
                  <a:pt x="1087019" y="462789"/>
                  <a:pt x="1094586" y="463033"/>
                  <a:pt x="1099223" y="466938"/>
                </a:cubicBezTo>
                <a:cubicBezTo>
                  <a:pt x="1100444" y="470599"/>
                  <a:pt x="1102885" y="472552"/>
                  <a:pt x="1104349" y="475725"/>
                </a:cubicBezTo>
                <a:lnTo>
                  <a:pt x="1103617" y="476457"/>
                </a:lnTo>
                <a:lnTo>
                  <a:pt x="1105310" y="478827"/>
                </a:lnTo>
                <a:lnTo>
                  <a:pt x="1105570" y="478654"/>
                </a:lnTo>
                <a:lnTo>
                  <a:pt x="1107278" y="479630"/>
                </a:lnTo>
                <a:lnTo>
                  <a:pt x="1107766" y="479874"/>
                </a:lnTo>
                <a:lnTo>
                  <a:pt x="1107910" y="480209"/>
                </a:lnTo>
                <a:lnTo>
                  <a:pt x="1109719" y="479386"/>
                </a:lnTo>
                <a:cubicBezTo>
                  <a:pt x="1110207" y="479386"/>
                  <a:pt x="1110452" y="479142"/>
                  <a:pt x="1111183" y="479142"/>
                </a:cubicBezTo>
                <a:lnTo>
                  <a:pt x="1111240" y="479161"/>
                </a:lnTo>
                <a:lnTo>
                  <a:pt x="1111428" y="478410"/>
                </a:lnTo>
                <a:lnTo>
                  <a:pt x="1110695" y="477922"/>
                </a:lnTo>
                <a:cubicBezTo>
                  <a:pt x="1110695" y="477434"/>
                  <a:pt x="1111183" y="477434"/>
                  <a:pt x="1111183" y="476946"/>
                </a:cubicBezTo>
                <a:cubicBezTo>
                  <a:pt x="1106057" y="476213"/>
                  <a:pt x="1111183" y="470355"/>
                  <a:pt x="1114600" y="472796"/>
                </a:cubicBezTo>
                <a:cubicBezTo>
                  <a:pt x="1113380" y="469135"/>
                  <a:pt x="1110207" y="466694"/>
                  <a:pt x="1108498" y="463765"/>
                </a:cubicBezTo>
                <a:cubicBezTo>
                  <a:pt x="1105081" y="459127"/>
                  <a:pt x="1102152" y="456686"/>
                  <a:pt x="1096050" y="453757"/>
                </a:cubicBezTo>
                <a:cubicBezTo>
                  <a:pt x="1094586" y="453269"/>
                  <a:pt x="1093121" y="453513"/>
                  <a:pt x="1091656" y="452781"/>
                </a:cubicBezTo>
                <a:close/>
                <a:moveTo>
                  <a:pt x="956415" y="449835"/>
                </a:moveTo>
                <a:lnTo>
                  <a:pt x="952772" y="451560"/>
                </a:lnTo>
                <a:cubicBezTo>
                  <a:pt x="950331" y="452781"/>
                  <a:pt x="947645" y="454245"/>
                  <a:pt x="945449" y="455954"/>
                </a:cubicBezTo>
                <a:cubicBezTo>
                  <a:pt x="945449" y="456198"/>
                  <a:pt x="945449" y="456686"/>
                  <a:pt x="945449" y="456930"/>
                </a:cubicBezTo>
                <a:cubicBezTo>
                  <a:pt x="948378" y="458883"/>
                  <a:pt x="952283" y="457662"/>
                  <a:pt x="954968" y="456442"/>
                </a:cubicBezTo>
                <a:lnTo>
                  <a:pt x="954894" y="456590"/>
                </a:lnTo>
                <a:lnTo>
                  <a:pt x="961803" y="453025"/>
                </a:lnTo>
                <a:lnTo>
                  <a:pt x="965463" y="451195"/>
                </a:lnTo>
                <a:lnTo>
                  <a:pt x="965463" y="450340"/>
                </a:lnTo>
                <a:cubicBezTo>
                  <a:pt x="962291" y="449852"/>
                  <a:pt x="959361" y="447899"/>
                  <a:pt x="956432" y="449852"/>
                </a:cubicBezTo>
                <a:close/>
                <a:moveTo>
                  <a:pt x="1072923" y="449668"/>
                </a:moveTo>
                <a:lnTo>
                  <a:pt x="1071799" y="450043"/>
                </a:lnTo>
                <a:lnTo>
                  <a:pt x="1071642" y="450828"/>
                </a:lnTo>
                <a:lnTo>
                  <a:pt x="1071642" y="450829"/>
                </a:lnTo>
                <a:lnTo>
                  <a:pt x="1073106" y="453025"/>
                </a:lnTo>
                <a:lnTo>
                  <a:pt x="1072944" y="453350"/>
                </a:lnTo>
                <a:lnTo>
                  <a:pt x="1074083" y="452781"/>
                </a:lnTo>
                <a:lnTo>
                  <a:pt x="1075303" y="452374"/>
                </a:lnTo>
                <a:lnTo>
                  <a:pt x="1075303" y="452049"/>
                </a:lnTo>
                <a:close/>
                <a:moveTo>
                  <a:pt x="1085066" y="449608"/>
                </a:moveTo>
                <a:lnTo>
                  <a:pt x="1084578" y="449852"/>
                </a:lnTo>
                <a:lnTo>
                  <a:pt x="1084954" y="449946"/>
                </a:lnTo>
                <a:close/>
                <a:moveTo>
                  <a:pt x="852451" y="449608"/>
                </a:moveTo>
                <a:cubicBezTo>
                  <a:pt x="852207" y="451561"/>
                  <a:pt x="854160" y="451072"/>
                  <a:pt x="854404" y="452781"/>
                </a:cubicBezTo>
                <a:lnTo>
                  <a:pt x="874220" y="471387"/>
                </a:lnTo>
                <a:lnTo>
                  <a:pt x="874419" y="471088"/>
                </a:lnTo>
                <a:lnTo>
                  <a:pt x="876617" y="471088"/>
                </a:lnTo>
                <a:lnTo>
                  <a:pt x="876617" y="471087"/>
                </a:lnTo>
                <a:cubicBezTo>
                  <a:pt x="877349" y="470599"/>
                  <a:pt x="878325" y="470111"/>
                  <a:pt x="879058" y="469379"/>
                </a:cubicBezTo>
                <a:lnTo>
                  <a:pt x="881883" y="467205"/>
                </a:lnTo>
                <a:lnTo>
                  <a:pt x="883451" y="464741"/>
                </a:lnTo>
                <a:lnTo>
                  <a:pt x="881986" y="463276"/>
                </a:lnTo>
                <a:lnTo>
                  <a:pt x="881742" y="463276"/>
                </a:lnTo>
                <a:cubicBezTo>
                  <a:pt x="879301" y="462300"/>
                  <a:pt x="876860" y="460592"/>
                  <a:pt x="874419" y="459371"/>
                </a:cubicBezTo>
                <a:cubicBezTo>
                  <a:pt x="871978" y="457907"/>
                  <a:pt x="869537" y="456442"/>
                  <a:pt x="866852" y="455222"/>
                </a:cubicBezTo>
                <a:lnTo>
                  <a:pt x="866709" y="454984"/>
                </a:lnTo>
                <a:close/>
                <a:moveTo>
                  <a:pt x="685985" y="447899"/>
                </a:moveTo>
                <a:lnTo>
                  <a:pt x="685985" y="448143"/>
                </a:lnTo>
                <a:lnTo>
                  <a:pt x="685701" y="448996"/>
                </a:lnTo>
                <a:lnTo>
                  <a:pt x="698433" y="455710"/>
                </a:lnTo>
                <a:lnTo>
                  <a:pt x="708549" y="460768"/>
                </a:lnTo>
                <a:lnTo>
                  <a:pt x="709905" y="458639"/>
                </a:lnTo>
                <a:lnTo>
                  <a:pt x="710006" y="458335"/>
                </a:lnTo>
                <a:lnTo>
                  <a:pt x="697945" y="453269"/>
                </a:lnTo>
                <a:cubicBezTo>
                  <a:pt x="694528" y="451316"/>
                  <a:pt x="690622" y="449364"/>
                  <a:pt x="686961" y="448143"/>
                </a:cubicBezTo>
                <a:lnTo>
                  <a:pt x="686839" y="447899"/>
                </a:lnTo>
                <a:close/>
                <a:moveTo>
                  <a:pt x="508777" y="446557"/>
                </a:moveTo>
                <a:lnTo>
                  <a:pt x="508777" y="446679"/>
                </a:lnTo>
                <a:cubicBezTo>
                  <a:pt x="507801" y="446679"/>
                  <a:pt x="509754" y="450340"/>
                  <a:pt x="510486" y="448387"/>
                </a:cubicBezTo>
                <a:cubicBezTo>
                  <a:pt x="509998" y="448143"/>
                  <a:pt x="509754" y="447655"/>
                  <a:pt x="509510" y="446679"/>
                </a:cubicBezTo>
                <a:lnTo>
                  <a:pt x="509021" y="446679"/>
                </a:lnTo>
                <a:close/>
                <a:moveTo>
                  <a:pt x="679638" y="446190"/>
                </a:moveTo>
                <a:lnTo>
                  <a:pt x="679394" y="446434"/>
                </a:lnTo>
                <a:lnTo>
                  <a:pt x="679638" y="446434"/>
                </a:lnTo>
                <a:cubicBezTo>
                  <a:pt x="680127" y="446434"/>
                  <a:pt x="680371" y="446678"/>
                  <a:pt x="681103" y="446922"/>
                </a:cubicBezTo>
                <a:lnTo>
                  <a:pt x="684032" y="448020"/>
                </a:lnTo>
                <a:lnTo>
                  <a:pt x="684032" y="447654"/>
                </a:lnTo>
                <a:lnTo>
                  <a:pt x="684194" y="447329"/>
                </a:lnTo>
                <a:close/>
                <a:moveTo>
                  <a:pt x="938200" y="445264"/>
                </a:moveTo>
                <a:lnTo>
                  <a:pt x="933977" y="448143"/>
                </a:lnTo>
                <a:lnTo>
                  <a:pt x="928268" y="451950"/>
                </a:lnTo>
                <a:lnTo>
                  <a:pt x="935685" y="455222"/>
                </a:lnTo>
                <a:lnTo>
                  <a:pt x="935868" y="455771"/>
                </a:lnTo>
                <a:lnTo>
                  <a:pt x="936173" y="455466"/>
                </a:lnTo>
                <a:lnTo>
                  <a:pt x="937686" y="455655"/>
                </a:lnTo>
                <a:lnTo>
                  <a:pt x="937638" y="455465"/>
                </a:lnTo>
                <a:cubicBezTo>
                  <a:pt x="940567" y="456198"/>
                  <a:pt x="942520" y="455710"/>
                  <a:pt x="944473" y="454245"/>
                </a:cubicBezTo>
                <a:lnTo>
                  <a:pt x="944630" y="454638"/>
                </a:lnTo>
                <a:lnTo>
                  <a:pt x="952039" y="450096"/>
                </a:lnTo>
                <a:lnTo>
                  <a:pt x="955334" y="448448"/>
                </a:lnTo>
                <a:lnTo>
                  <a:pt x="955700" y="447167"/>
                </a:lnTo>
                <a:cubicBezTo>
                  <a:pt x="950330" y="447655"/>
                  <a:pt x="943496" y="442041"/>
                  <a:pt x="938370" y="445947"/>
                </a:cubicBezTo>
                <a:close/>
                <a:moveTo>
                  <a:pt x="886379" y="445214"/>
                </a:moveTo>
                <a:cubicBezTo>
                  <a:pt x="885647" y="448632"/>
                  <a:pt x="887600" y="453269"/>
                  <a:pt x="889553" y="455954"/>
                </a:cubicBezTo>
                <a:cubicBezTo>
                  <a:pt x="890041" y="455954"/>
                  <a:pt x="890529" y="455954"/>
                  <a:pt x="891017" y="455954"/>
                </a:cubicBezTo>
                <a:lnTo>
                  <a:pt x="891017" y="456930"/>
                </a:lnTo>
                <a:lnTo>
                  <a:pt x="891157" y="457070"/>
                </a:lnTo>
                <a:lnTo>
                  <a:pt x="891505" y="456198"/>
                </a:lnTo>
                <a:cubicBezTo>
                  <a:pt x="892481" y="455953"/>
                  <a:pt x="893458" y="456198"/>
                  <a:pt x="894190" y="456930"/>
                </a:cubicBezTo>
                <a:cubicBezTo>
                  <a:pt x="894435" y="456930"/>
                  <a:pt x="894678" y="457174"/>
                  <a:pt x="894922" y="457174"/>
                </a:cubicBezTo>
                <a:lnTo>
                  <a:pt x="895134" y="457596"/>
                </a:lnTo>
                <a:lnTo>
                  <a:pt x="898634" y="456490"/>
                </a:lnTo>
                <a:lnTo>
                  <a:pt x="898829" y="455710"/>
                </a:lnTo>
                <a:cubicBezTo>
                  <a:pt x="899805" y="454977"/>
                  <a:pt x="901025" y="454245"/>
                  <a:pt x="902002" y="453513"/>
                </a:cubicBezTo>
                <a:lnTo>
                  <a:pt x="905418" y="451317"/>
                </a:lnTo>
                <a:lnTo>
                  <a:pt x="905418" y="450828"/>
                </a:lnTo>
                <a:cubicBezTo>
                  <a:pt x="898096" y="447411"/>
                  <a:pt x="892970" y="448632"/>
                  <a:pt x="886379" y="445214"/>
                </a:cubicBezTo>
                <a:close/>
                <a:moveTo>
                  <a:pt x="989565" y="444478"/>
                </a:moveTo>
                <a:lnTo>
                  <a:pt x="982306" y="446678"/>
                </a:lnTo>
                <a:lnTo>
                  <a:pt x="977360" y="447856"/>
                </a:lnTo>
                <a:lnTo>
                  <a:pt x="977424" y="447899"/>
                </a:lnTo>
                <a:cubicBezTo>
                  <a:pt x="977424" y="448387"/>
                  <a:pt x="977180" y="448387"/>
                  <a:pt x="976936" y="448387"/>
                </a:cubicBezTo>
                <a:cubicBezTo>
                  <a:pt x="978156" y="451805"/>
                  <a:pt x="983526" y="450584"/>
                  <a:pt x="985967" y="452781"/>
                </a:cubicBezTo>
                <a:cubicBezTo>
                  <a:pt x="988408" y="450584"/>
                  <a:pt x="991093" y="452049"/>
                  <a:pt x="994510" y="451805"/>
                </a:cubicBezTo>
                <a:lnTo>
                  <a:pt x="994510" y="450828"/>
                </a:lnTo>
                <a:cubicBezTo>
                  <a:pt x="994022" y="450095"/>
                  <a:pt x="993778" y="449851"/>
                  <a:pt x="993046" y="448875"/>
                </a:cubicBezTo>
                <a:lnTo>
                  <a:pt x="991607" y="445458"/>
                </a:lnTo>
                <a:lnTo>
                  <a:pt x="991093" y="445458"/>
                </a:lnTo>
                <a:cubicBezTo>
                  <a:pt x="990605" y="445214"/>
                  <a:pt x="990361" y="445214"/>
                  <a:pt x="990117" y="445214"/>
                </a:cubicBezTo>
                <a:close/>
                <a:moveTo>
                  <a:pt x="996898" y="444312"/>
                </a:moveTo>
                <a:lnTo>
                  <a:pt x="996219" y="444482"/>
                </a:lnTo>
                <a:lnTo>
                  <a:pt x="993644" y="445125"/>
                </a:lnTo>
                <a:lnTo>
                  <a:pt x="994510" y="447899"/>
                </a:lnTo>
                <a:lnTo>
                  <a:pt x="995643" y="449939"/>
                </a:lnTo>
                <a:lnTo>
                  <a:pt x="995974" y="449608"/>
                </a:lnTo>
                <a:cubicBezTo>
                  <a:pt x="996585" y="450950"/>
                  <a:pt x="998721" y="452110"/>
                  <a:pt x="1001101" y="452629"/>
                </a:cubicBezTo>
                <a:lnTo>
                  <a:pt x="1007040" y="451886"/>
                </a:lnTo>
                <a:lnTo>
                  <a:pt x="1006470" y="451316"/>
                </a:lnTo>
                <a:lnTo>
                  <a:pt x="1006470" y="451317"/>
                </a:lnTo>
                <a:close/>
                <a:moveTo>
                  <a:pt x="1063342" y="443750"/>
                </a:moveTo>
                <a:cubicBezTo>
                  <a:pt x="1063342" y="444360"/>
                  <a:pt x="1064563" y="446252"/>
                  <a:pt x="1066027" y="447899"/>
                </a:cubicBezTo>
                <a:lnTo>
                  <a:pt x="1069933" y="450426"/>
                </a:lnTo>
                <a:lnTo>
                  <a:pt x="1069933" y="450340"/>
                </a:lnTo>
                <a:lnTo>
                  <a:pt x="1070087" y="449568"/>
                </a:lnTo>
                <a:lnTo>
                  <a:pt x="1069933" y="449607"/>
                </a:lnTo>
                <a:cubicBezTo>
                  <a:pt x="1069933" y="447899"/>
                  <a:pt x="1070177" y="446922"/>
                  <a:pt x="1070909" y="446190"/>
                </a:cubicBezTo>
                <a:lnTo>
                  <a:pt x="1073272" y="447694"/>
                </a:lnTo>
                <a:lnTo>
                  <a:pt x="1073350" y="447655"/>
                </a:lnTo>
                <a:lnTo>
                  <a:pt x="1077249" y="451323"/>
                </a:lnTo>
                <a:lnTo>
                  <a:pt x="1077256" y="451316"/>
                </a:lnTo>
                <a:cubicBezTo>
                  <a:pt x="1077988" y="451316"/>
                  <a:pt x="1079209" y="451316"/>
                  <a:pt x="1079941" y="451316"/>
                </a:cubicBezTo>
                <a:lnTo>
                  <a:pt x="1079941" y="451716"/>
                </a:lnTo>
                <a:lnTo>
                  <a:pt x="1082381" y="450828"/>
                </a:lnTo>
                <a:lnTo>
                  <a:pt x="1084061" y="450081"/>
                </a:lnTo>
                <a:lnTo>
                  <a:pt x="1073838" y="444970"/>
                </a:lnTo>
                <a:cubicBezTo>
                  <a:pt x="1071397" y="444726"/>
                  <a:pt x="1069201" y="444970"/>
                  <a:pt x="1068224" y="445947"/>
                </a:cubicBezTo>
                <a:cubicBezTo>
                  <a:pt x="1066516" y="445214"/>
                  <a:pt x="1065295" y="442041"/>
                  <a:pt x="1063342" y="443750"/>
                </a:cubicBezTo>
                <a:close/>
                <a:moveTo>
                  <a:pt x="1005831" y="442645"/>
                </a:moveTo>
                <a:lnTo>
                  <a:pt x="1003786" y="443018"/>
                </a:lnTo>
                <a:lnTo>
                  <a:pt x="1002177" y="443248"/>
                </a:lnTo>
                <a:lnTo>
                  <a:pt x="1002565" y="443506"/>
                </a:lnTo>
                <a:cubicBezTo>
                  <a:pt x="1003297" y="446435"/>
                  <a:pt x="1006226" y="447411"/>
                  <a:pt x="1007447" y="449852"/>
                </a:cubicBezTo>
                <a:lnTo>
                  <a:pt x="1009034" y="451438"/>
                </a:lnTo>
                <a:lnTo>
                  <a:pt x="1009155" y="451317"/>
                </a:lnTo>
                <a:cubicBezTo>
                  <a:pt x="1011840" y="454734"/>
                  <a:pt x="1024045" y="455222"/>
                  <a:pt x="1031123" y="455466"/>
                </a:cubicBezTo>
                <a:cubicBezTo>
                  <a:pt x="1033808" y="455710"/>
                  <a:pt x="1036981" y="455710"/>
                  <a:pt x="1038690" y="454246"/>
                </a:cubicBezTo>
                <a:cubicBezTo>
                  <a:pt x="1036737" y="453269"/>
                  <a:pt x="1035272" y="449852"/>
                  <a:pt x="1033076" y="448632"/>
                </a:cubicBezTo>
                <a:cubicBezTo>
                  <a:pt x="1032343" y="448143"/>
                  <a:pt x="1030147" y="448387"/>
                  <a:pt x="1027950" y="447655"/>
                </a:cubicBezTo>
                <a:cubicBezTo>
                  <a:pt x="1026729" y="447167"/>
                  <a:pt x="1025265" y="446191"/>
                  <a:pt x="1023800" y="445702"/>
                </a:cubicBezTo>
                <a:cubicBezTo>
                  <a:pt x="1018430" y="444238"/>
                  <a:pt x="1011840" y="441797"/>
                  <a:pt x="1005738" y="443018"/>
                </a:cubicBezTo>
                <a:close/>
                <a:moveTo>
                  <a:pt x="926654" y="441797"/>
                </a:moveTo>
                <a:lnTo>
                  <a:pt x="913962" y="448143"/>
                </a:lnTo>
                <a:lnTo>
                  <a:pt x="913717" y="448143"/>
                </a:lnTo>
                <a:lnTo>
                  <a:pt x="913717" y="448876"/>
                </a:lnTo>
                <a:cubicBezTo>
                  <a:pt x="916890" y="450096"/>
                  <a:pt x="921772" y="452049"/>
                  <a:pt x="925922" y="451072"/>
                </a:cubicBezTo>
                <a:lnTo>
                  <a:pt x="926220" y="451519"/>
                </a:lnTo>
                <a:lnTo>
                  <a:pt x="933000" y="446434"/>
                </a:lnTo>
                <a:lnTo>
                  <a:pt x="936585" y="444316"/>
                </a:lnTo>
                <a:lnTo>
                  <a:pt x="926654" y="442285"/>
                </a:lnTo>
                <a:close/>
                <a:moveTo>
                  <a:pt x="1054067" y="441065"/>
                </a:moveTo>
                <a:cubicBezTo>
                  <a:pt x="1054799" y="444238"/>
                  <a:pt x="1057728" y="445702"/>
                  <a:pt x="1059437" y="447899"/>
                </a:cubicBezTo>
                <a:cubicBezTo>
                  <a:pt x="1061145" y="450584"/>
                  <a:pt x="1062122" y="453757"/>
                  <a:pt x="1066271" y="454001"/>
                </a:cubicBezTo>
                <a:lnTo>
                  <a:pt x="1066174" y="454489"/>
                </a:lnTo>
                <a:lnTo>
                  <a:pt x="1066271" y="454489"/>
                </a:lnTo>
                <a:lnTo>
                  <a:pt x="1067039" y="454297"/>
                </a:lnTo>
                <a:lnTo>
                  <a:pt x="1067004" y="454246"/>
                </a:lnTo>
                <a:cubicBezTo>
                  <a:pt x="1067736" y="453513"/>
                  <a:pt x="1063098" y="448143"/>
                  <a:pt x="1060169" y="444970"/>
                </a:cubicBezTo>
                <a:cubicBezTo>
                  <a:pt x="1058217" y="443018"/>
                  <a:pt x="1056264" y="442041"/>
                  <a:pt x="1054067" y="441065"/>
                </a:cubicBezTo>
                <a:close/>
                <a:moveTo>
                  <a:pt x="855911" y="440833"/>
                </a:moveTo>
                <a:lnTo>
                  <a:pt x="855695" y="441193"/>
                </a:lnTo>
                <a:lnTo>
                  <a:pt x="855869" y="441309"/>
                </a:lnTo>
                <a:cubicBezTo>
                  <a:pt x="856601" y="441797"/>
                  <a:pt x="857577" y="442041"/>
                  <a:pt x="857577" y="441309"/>
                </a:cubicBezTo>
                <a:close/>
                <a:moveTo>
                  <a:pt x="865876" y="440089"/>
                </a:moveTo>
                <a:cubicBezTo>
                  <a:pt x="863435" y="442774"/>
                  <a:pt x="858065" y="442285"/>
                  <a:pt x="856357" y="445947"/>
                </a:cubicBezTo>
                <a:cubicBezTo>
                  <a:pt x="865632" y="448876"/>
                  <a:pt x="875151" y="451561"/>
                  <a:pt x="885159" y="453513"/>
                </a:cubicBezTo>
                <a:cubicBezTo>
                  <a:pt x="884671" y="449608"/>
                  <a:pt x="883938" y="446191"/>
                  <a:pt x="882230" y="443018"/>
                </a:cubicBezTo>
                <a:cubicBezTo>
                  <a:pt x="876128" y="442774"/>
                  <a:pt x="872467" y="440089"/>
                  <a:pt x="865876" y="440089"/>
                </a:cubicBezTo>
                <a:close/>
                <a:moveTo>
                  <a:pt x="997927" y="439844"/>
                </a:moveTo>
                <a:lnTo>
                  <a:pt x="1002025" y="442013"/>
                </a:lnTo>
                <a:lnTo>
                  <a:pt x="1003542" y="441797"/>
                </a:lnTo>
                <a:lnTo>
                  <a:pt x="1005025" y="441500"/>
                </a:lnTo>
                <a:close/>
                <a:moveTo>
                  <a:pt x="724307" y="437892"/>
                </a:moveTo>
                <a:cubicBezTo>
                  <a:pt x="724307" y="438136"/>
                  <a:pt x="724307" y="438380"/>
                  <a:pt x="724307" y="438624"/>
                </a:cubicBezTo>
                <a:lnTo>
                  <a:pt x="724131" y="439151"/>
                </a:lnTo>
                <a:lnTo>
                  <a:pt x="725444" y="439315"/>
                </a:lnTo>
                <a:lnTo>
                  <a:pt x="724550" y="438868"/>
                </a:lnTo>
                <a:lnTo>
                  <a:pt x="725282" y="438136"/>
                </a:lnTo>
                <a:lnTo>
                  <a:pt x="725247" y="438031"/>
                </a:lnTo>
                <a:lnTo>
                  <a:pt x="724550" y="437892"/>
                </a:lnTo>
                <a:close/>
                <a:moveTo>
                  <a:pt x="1121000" y="437613"/>
                </a:moveTo>
                <a:lnTo>
                  <a:pt x="1120947" y="437648"/>
                </a:lnTo>
                <a:lnTo>
                  <a:pt x="1120215" y="438380"/>
                </a:lnTo>
                <a:cubicBezTo>
                  <a:pt x="1119971" y="438380"/>
                  <a:pt x="1119727" y="438380"/>
                  <a:pt x="1119482" y="438380"/>
                </a:cubicBezTo>
                <a:cubicBezTo>
                  <a:pt x="1118506" y="439844"/>
                  <a:pt x="1128270" y="448632"/>
                  <a:pt x="1129734" y="446191"/>
                </a:cubicBezTo>
                <a:lnTo>
                  <a:pt x="1129978" y="445458"/>
                </a:lnTo>
                <a:lnTo>
                  <a:pt x="1130187" y="444831"/>
                </a:lnTo>
                <a:lnTo>
                  <a:pt x="1129979" y="444970"/>
                </a:lnTo>
                <a:cubicBezTo>
                  <a:pt x="1129734" y="444970"/>
                  <a:pt x="1129734" y="444970"/>
                  <a:pt x="1129490" y="444726"/>
                </a:cubicBezTo>
                <a:close/>
                <a:moveTo>
                  <a:pt x="983390" y="437329"/>
                </a:moveTo>
                <a:lnTo>
                  <a:pt x="974495" y="441308"/>
                </a:lnTo>
                <a:cubicBezTo>
                  <a:pt x="971322" y="442529"/>
                  <a:pt x="968149" y="443993"/>
                  <a:pt x="964976" y="445214"/>
                </a:cubicBezTo>
                <a:lnTo>
                  <a:pt x="964732" y="445031"/>
                </a:lnTo>
                <a:lnTo>
                  <a:pt x="964732" y="445214"/>
                </a:lnTo>
                <a:cubicBezTo>
                  <a:pt x="964732" y="445458"/>
                  <a:pt x="964732" y="445702"/>
                  <a:pt x="964732" y="446191"/>
                </a:cubicBezTo>
                <a:lnTo>
                  <a:pt x="976706" y="446430"/>
                </a:lnTo>
                <a:lnTo>
                  <a:pt x="982062" y="444970"/>
                </a:lnTo>
                <a:lnTo>
                  <a:pt x="988864" y="443056"/>
                </a:lnTo>
                <a:lnTo>
                  <a:pt x="986944" y="439600"/>
                </a:lnTo>
                <a:lnTo>
                  <a:pt x="985746" y="438003"/>
                </a:lnTo>
                <a:close/>
                <a:moveTo>
                  <a:pt x="987187" y="436671"/>
                </a:moveTo>
                <a:lnTo>
                  <a:pt x="986867" y="436884"/>
                </a:lnTo>
                <a:lnTo>
                  <a:pt x="986944" y="436915"/>
                </a:lnTo>
                <a:cubicBezTo>
                  <a:pt x="987188" y="437648"/>
                  <a:pt x="987676" y="437892"/>
                  <a:pt x="988164" y="438624"/>
                </a:cubicBezTo>
                <a:lnTo>
                  <a:pt x="990047" y="442390"/>
                </a:lnTo>
                <a:lnTo>
                  <a:pt x="990605" y="442041"/>
                </a:lnTo>
                <a:cubicBezTo>
                  <a:pt x="991093" y="442285"/>
                  <a:pt x="991093" y="442285"/>
                  <a:pt x="991337" y="442285"/>
                </a:cubicBezTo>
                <a:cubicBezTo>
                  <a:pt x="992069" y="442285"/>
                  <a:pt x="992313" y="442285"/>
                  <a:pt x="992802" y="442529"/>
                </a:cubicBezTo>
                <a:lnTo>
                  <a:pt x="993099" y="443004"/>
                </a:lnTo>
                <a:lnTo>
                  <a:pt x="995975" y="442285"/>
                </a:lnTo>
                <a:lnTo>
                  <a:pt x="995974" y="442285"/>
                </a:lnTo>
                <a:cubicBezTo>
                  <a:pt x="996951" y="440577"/>
                  <a:pt x="990117" y="434719"/>
                  <a:pt x="987187" y="436671"/>
                </a:cubicBezTo>
                <a:close/>
                <a:moveTo>
                  <a:pt x="718529" y="435532"/>
                </a:moveTo>
                <a:lnTo>
                  <a:pt x="718692" y="435695"/>
                </a:lnTo>
                <a:lnTo>
                  <a:pt x="718714" y="435606"/>
                </a:lnTo>
                <a:close/>
                <a:moveTo>
                  <a:pt x="844885" y="435451"/>
                </a:moveTo>
                <a:cubicBezTo>
                  <a:pt x="849767" y="437770"/>
                  <a:pt x="852330" y="439112"/>
                  <a:pt x="853672" y="439875"/>
                </a:cubicBezTo>
                <a:lnTo>
                  <a:pt x="854490" y="440404"/>
                </a:lnTo>
                <a:lnTo>
                  <a:pt x="854648" y="440089"/>
                </a:lnTo>
                <a:close/>
                <a:moveTo>
                  <a:pt x="949393" y="435343"/>
                </a:moveTo>
                <a:lnTo>
                  <a:pt x="935574" y="438062"/>
                </a:lnTo>
                <a:lnTo>
                  <a:pt x="935685" y="438136"/>
                </a:lnTo>
                <a:cubicBezTo>
                  <a:pt x="935685" y="438380"/>
                  <a:pt x="935197" y="438624"/>
                  <a:pt x="935197" y="439112"/>
                </a:cubicBezTo>
                <a:lnTo>
                  <a:pt x="945327" y="439112"/>
                </a:lnTo>
                <a:lnTo>
                  <a:pt x="945449" y="438624"/>
                </a:lnTo>
                <a:cubicBezTo>
                  <a:pt x="945937" y="438624"/>
                  <a:pt x="946182" y="438380"/>
                  <a:pt x="946669" y="438136"/>
                </a:cubicBezTo>
                <a:cubicBezTo>
                  <a:pt x="947646" y="437647"/>
                  <a:pt x="948866" y="437403"/>
                  <a:pt x="949599" y="436427"/>
                </a:cubicBezTo>
                <a:lnTo>
                  <a:pt x="949703" y="436427"/>
                </a:lnTo>
                <a:close/>
                <a:moveTo>
                  <a:pt x="752745" y="435207"/>
                </a:moveTo>
                <a:lnTo>
                  <a:pt x="753353" y="435450"/>
                </a:lnTo>
                <a:lnTo>
                  <a:pt x="754501" y="435680"/>
                </a:lnTo>
                <a:lnTo>
                  <a:pt x="754817" y="435207"/>
                </a:lnTo>
                <a:close/>
                <a:moveTo>
                  <a:pt x="1028438" y="434963"/>
                </a:moveTo>
                <a:cubicBezTo>
                  <a:pt x="1031367" y="440333"/>
                  <a:pt x="1036249" y="443506"/>
                  <a:pt x="1039910" y="448143"/>
                </a:cubicBezTo>
                <a:lnTo>
                  <a:pt x="1049126" y="452638"/>
                </a:lnTo>
                <a:lnTo>
                  <a:pt x="1049430" y="452537"/>
                </a:lnTo>
                <a:lnTo>
                  <a:pt x="1050651" y="452781"/>
                </a:lnTo>
                <a:lnTo>
                  <a:pt x="1052115" y="453025"/>
                </a:lnTo>
                <a:lnTo>
                  <a:pt x="1052848" y="453757"/>
                </a:lnTo>
                <a:lnTo>
                  <a:pt x="1052359" y="454246"/>
                </a:lnTo>
                <a:lnTo>
                  <a:pt x="1051871" y="454490"/>
                </a:lnTo>
                <a:lnTo>
                  <a:pt x="1049918" y="454002"/>
                </a:lnTo>
                <a:lnTo>
                  <a:pt x="1049186" y="453757"/>
                </a:lnTo>
                <a:lnTo>
                  <a:pt x="1047233" y="453757"/>
                </a:lnTo>
                <a:cubicBezTo>
                  <a:pt x="1047721" y="457907"/>
                  <a:pt x="1051626" y="454978"/>
                  <a:pt x="1054067" y="454734"/>
                </a:cubicBezTo>
                <a:cubicBezTo>
                  <a:pt x="1056508" y="454734"/>
                  <a:pt x="1058461" y="455710"/>
                  <a:pt x="1060902" y="454734"/>
                </a:cubicBezTo>
                <a:cubicBezTo>
                  <a:pt x="1056264" y="450828"/>
                  <a:pt x="1054067" y="443262"/>
                  <a:pt x="1048941" y="439600"/>
                </a:cubicBezTo>
                <a:cubicBezTo>
                  <a:pt x="1048697" y="439600"/>
                  <a:pt x="1047233" y="439600"/>
                  <a:pt x="1046256" y="439112"/>
                </a:cubicBezTo>
                <a:cubicBezTo>
                  <a:pt x="1046012" y="439112"/>
                  <a:pt x="1045768" y="437648"/>
                  <a:pt x="1045524" y="437648"/>
                </a:cubicBezTo>
                <a:cubicBezTo>
                  <a:pt x="1044059" y="437159"/>
                  <a:pt x="1042107" y="437404"/>
                  <a:pt x="1040398" y="437159"/>
                </a:cubicBezTo>
                <a:cubicBezTo>
                  <a:pt x="1037713" y="436427"/>
                  <a:pt x="1033320" y="434474"/>
                  <a:pt x="1028438" y="434963"/>
                </a:cubicBezTo>
                <a:close/>
                <a:moveTo>
                  <a:pt x="745541" y="434779"/>
                </a:moveTo>
                <a:cubicBezTo>
                  <a:pt x="742857" y="434230"/>
                  <a:pt x="740416" y="434352"/>
                  <a:pt x="740660" y="437648"/>
                </a:cubicBezTo>
                <a:cubicBezTo>
                  <a:pt x="740660" y="439112"/>
                  <a:pt x="742124" y="439356"/>
                  <a:pt x="744809" y="440577"/>
                </a:cubicBezTo>
                <a:cubicBezTo>
                  <a:pt x="746274" y="441309"/>
                  <a:pt x="747982" y="443262"/>
                  <a:pt x="749203" y="443994"/>
                </a:cubicBezTo>
                <a:cubicBezTo>
                  <a:pt x="751156" y="444970"/>
                  <a:pt x="754573" y="445214"/>
                  <a:pt x="756037" y="446191"/>
                </a:cubicBezTo>
                <a:cubicBezTo>
                  <a:pt x="757746" y="446923"/>
                  <a:pt x="760186" y="449852"/>
                  <a:pt x="761163" y="450340"/>
                </a:cubicBezTo>
                <a:cubicBezTo>
                  <a:pt x="762871" y="451072"/>
                  <a:pt x="766777" y="451805"/>
                  <a:pt x="768974" y="452537"/>
                </a:cubicBezTo>
                <a:cubicBezTo>
                  <a:pt x="783375" y="457175"/>
                  <a:pt x="801437" y="464009"/>
                  <a:pt x="818279" y="464985"/>
                </a:cubicBezTo>
                <a:lnTo>
                  <a:pt x="821669" y="463714"/>
                </a:lnTo>
                <a:lnTo>
                  <a:pt x="822430" y="461812"/>
                </a:lnTo>
                <a:cubicBezTo>
                  <a:pt x="822674" y="461812"/>
                  <a:pt x="822674" y="461812"/>
                  <a:pt x="822917" y="462056"/>
                </a:cubicBezTo>
                <a:lnTo>
                  <a:pt x="822917" y="462211"/>
                </a:lnTo>
                <a:lnTo>
                  <a:pt x="825358" y="458883"/>
                </a:lnTo>
                <a:cubicBezTo>
                  <a:pt x="801681" y="451317"/>
                  <a:pt x="779958" y="443018"/>
                  <a:pt x="753840" y="436915"/>
                </a:cubicBezTo>
                <a:lnTo>
                  <a:pt x="754573" y="436671"/>
                </a:lnTo>
                <a:lnTo>
                  <a:pt x="754329" y="436671"/>
                </a:lnTo>
                <a:lnTo>
                  <a:pt x="754085" y="436671"/>
                </a:lnTo>
                <a:lnTo>
                  <a:pt x="753109" y="436671"/>
                </a:lnTo>
                <a:lnTo>
                  <a:pt x="751887" y="435798"/>
                </a:lnTo>
                <a:lnTo>
                  <a:pt x="751887" y="435939"/>
                </a:lnTo>
                <a:cubicBezTo>
                  <a:pt x="751155" y="436549"/>
                  <a:pt x="748226" y="435328"/>
                  <a:pt x="745541" y="434779"/>
                </a:cubicBezTo>
                <a:close/>
                <a:moveTo>
                  <a:pt x="711860" y="434721"/>
                </a:moveTo>
                <a:lnTo>
                  <a:pt x="712080" y="435051"/>
                </a:lnTo>
                <a:lnTo>
                  <a:pt x="712102" y="434963"/>
                </a:lnTo>
                <a:close/>
                <a:moveTo>
                  <a:pt x="894221" y="434505"/>
                </a:moveTo>
                <a:cubicBezTo>
                  <a:pt x="890102" y="434291"/>
                  <a:pt x="886502" y="435084"/>
                  <a:pt x="884427" y="439112"/>
                </a:cubicBezTo>
                <a:cubicBezTo>
                  <a:pt x="887112" y="443262"/>
                  <a:pt x="897363" y="444970"/>
                  <a:pt x="903465" y="446435"/>
                </a:cubicBezTo>
                <a:lnTo>
                  <a:pt x="912985" y="446435"/>
                </a:lnTo>
                <a:lnTo>
                  <a:pt x="926654" y="439600"/>
                </a:lnTo>
                <a:cubicBezTo>
                  <a:pt x="926898" y="437159"/>
                  <a:pt x="921772" y="437892"/>
                  <a:pt x="918111" y="437159"/>
                </a:cubicBezTo>
                <a:cubicBezTo>
                  <a:pt x="916646" y="436671"/>
                  <a:pt x="915670" y="435451"/>
                  <a:pt x="914449" y="435451"/>
                </a:cubicBezTo>
                <a:cubicBezTo>
                  <a:pt x="912497" y="435207"/>
                  <a:pt x="910056" y="435939"/>
                  <a:pt x="907127" y="435939"/>
                </a:cubicBezTo>
                <a:cubicBezTo>
                  <a:pt x="902978" y="435939"/>
                  <a:pt x="898340" y="434718"/>
                  <a:pt x="894221" y="434505"/>
                </a:cubicBezTo>
                <a:close/>
                <a:moveTo>
                  <a:pt x="1091985" y="433905"/>
                </a:moveTo>
                <a:lnTo>
                  <a:pt x="1095165" y="440150"/>
                </a:lnTo>
                <a:cubicBezTo>
                  <a:pt x="1097271" y="441736"/>
                  <a:pt x="1099589" y="443262"/>
                  <a:pt x="1099711" y="446191"/>
                </a:cubicBezTo>
                <a:cubicBezTo>
                  <a:pt x="1106790" y="450096"/>
                  <a:pt x="1114845" y="452781"/>
                  <a:pt x="1120703" y="457419"/>
                </a:cubicBezTo>
                <a:cubicBezTo>
                  <a:pt x="1121923" y="457419"/>
                  <a:pt x="1123144" y="457419"/>
                  <a:pt x="1124608" y="457419"/>
                </a:cubicBezTo>
                <a:cubicBezTo>
                  <a:pt x="1127781" y="462544"/>
                  <a:pt x="1136813" y="462300"/>
                  <a:pt x="1140230" y="467426"/>
                </a:cubicBezTo>
                <a:cubicBezTo>
                  <a:pt x="1140474" y="469135"/>
                  <a:pt x="1138521" y="468403"/>
                  <a:pt x="1139254" y="470355"/>
                </a:cubicBezTo>
                <a:cubicBezTo>
                  <a:pt x="1141694" y="470843"/>
                  <a:pt x="1140718" y="474505"/>
                  <a:pt x="1144867" y="473772"/>
                </a:cubicBezTo>
                <a:cubicBezTo>
                  <a:pt x="1145600" y="478410"/>
                  <a:pt x="1149261" y="479631"/>
                  <a:pt x="1152922" y="481095"/>
                </a:cubicBezTo>
                <a:cubicBezTo>
                  <a:pt x="1154143" y="479631"/>
                  <a:pt x="1151946" y="478898"/>
                  <a:pt x="1152190" y="476702"/>
                </a:cubicBezTo>
                <a:cubicBezTo>
                  <a:pt x="1153410" y="476702"/>
                  <a:pt x="1154387" y="476702"/>
                  <a:pt x="1154387" y="475237"/>
                </a:cubicBezTo>
                <a:cubicBezTo>
                  <a:pt x="1149749" y="469379"/>
                  <a:pt x="1143647" y="464497"/>
                  <a:pt x="1138277" y="458883"/>
                </a:cubicBezTo>
                <a:cubicBezTo>
                  <a:pt x="1134860" y="455466"/>
                  <a:pt x="1130955" y="453513"/>
                  <a:pt x="1127049" y="449852"/>
                </a:cubicBezTo>
                <a:cubicBezTo>
                  <a:pt x="1126317" y="449120"/>
                  <a:pt x="1126073" y="447411"/>
                  <a:pt x="1125096" y="446679"/>
                </a:cubicBezTo>
                <a:cubicBezTo>
                  <a:pt x="1122167" y="444726"/>
                  <a:pt x="1117286" y="443750"/>
                  <a:pt x="1112892" y="442041"/>
                </a:cubicBezTo>
                <a:lnTo>
                  <a:pt x="1094554" y="434613"/>
                </a:lnTo>
                <a:lnTo>
                  <a:pt x="1094342" y="434719"/>
                </a:lnTo>
                <a:lnTo>
                  <a:pt x="1094098" y="434719"/>
                </a:lnTo>
                <a:lnTo>
                  <a:pt x="1093122" y="434474"/>
                </a:lnTo>
                <a:close/>
                <a:moveTo>
                  <a:pt x="701066" y="433692"/>
                </a:moveTo>
                <a:lnTo>
                  <a:pt x="704444" y="435909"/>
                </a:lnTo>
                <a:cubicBezTo>
                  <a:pt x="706793" y="436977"/>
                  <a:pt x="709539" y="438014"/>
                  <a:pt x="711614" y="438868"/>
                </a:cubicBezTo>
                <a:cubicBezTo>
                  <a:pt x="715275" y="440821"/>
                  <a:pt x="718448" y="443262"/>
                  <a:pt x="722110" y="444726"/>
                </a:cubicBezTo>
                <a:cubicBezTo>
                  <a:pt x="726991" y="446679"/>
                  <a:pt x="732361" y="446679"/>
                  <a:pt x="736267" y="450096"/>
                </a:cubicBezTo>
                <a:lnTo>
                  <a:pt x="736023" y="450829"/>
                </a:lnTo>
                <a:lnTo>
                  <a:pt x="735715" y="451137"/>
                </a:lnTo>
                <a:lnTo>
                  <a:pt x="738951" y="452292"/>
                </a:lnTo>
                <a:cubicBezTo>
                  <a:pt x="739684" y="453025"/>
                  <a:pt x="740660" y="453025"/>
                  <a:pt x="741392" y="453269"/>
                </a:cubicBezTo>
                <a:lnTo>
                  <a:pt x="741954" y="453831"/>
                </a:lnTo>
                <a:lnTo>
                  <a:pt x="765801" y="459371"/>
                </a:lnTo>
                <a:lnTo>
                  <a:pt x="765679" y="459736"/>
                </a:lnTo>
                <a:lnTo>
                  <a:pt x="766045" y="459371"/>
                </a:lnTo>
                <a:cubicBezTo>
                  <a:pt x="767753" y="458883"/>
                  <a:pt x="769706" y="459371"/>
                  <a:pt x="771171" y="459859"/>
                </a:cubicBezTo>
                <a:cubicBezTo>
                  <a:pt x="771415" y="459859"/>
                  <a:pt x="771415" y="459859"/>
                  <a:pt x="771659" y="459859"/>
                </a:cubicBezTo>
                <a:lnTo>
                  <a:pt x="771764" y="459806"/>
                </a:lnTo>
                <a:lnTo>
                  <a:pt x="724062" y="441309"/>
                </a:lnTo>
                <a:lnTo>
                  <a:pt x="724794" y="440821"/>
                </a:lnTo>
                <a:lnTo>
                  <a:pt x="724767" y="440712"/>
                </a:lnTo>
                <a:lnTo>
                  <a:pt x="723818" y="440577"/>
                </a:lnTo>
                <a:lnTo>
                  <a:pt x="722842" y="439844"/>
                </a:lnTo>
                <a:lnTo>
                  <a:pt x="723066" y="439675"/>
                </a:lnTo>
                <a:lnTo>
                  <a:pt x="712067" y="436009"/>
                </a:lnTo>
                <a:lnTo>
                  <a:pt x="711858" y="436427"/>
                </a:lnTo>
                <a:cubicBezTo>
                  <a:pt x="709417" y="435938"/>
                  <a:pt x="707220" y="435694"/>
                  <a:pt x="705023" y="434718"/>
                </a:cubicBezTo>
                <a:close/>
                <a:moveTo>
                  <a:pt x="995974" y="433498"/>
                </a:moveTo>
                <a:cubicBezTo>
                  <a:pt x="995242" y="433742"/>
                  <a:pt x="994754" y="433742"/>
                  <a:pt x="994754" y="434474"/>
                </a:cubicBezTo>
                <a:cubicBezTo>
                  <a:pt x="994998" y="434474"/>
                  <a:pt x="995242" y="434474"/>
                  <a:pt x="995486" y="434474"/>
                </a:cubicBezTo>
                <a:cubicBezTo>
                  <a:pt x="1000856" y="436671"/>
                  <a:pt x="1007203" y="437892"/>
                  <a:pt x="1013061" y="439600"/>
                </a:cubicBezTo>
                <a:cubicBezTo>
                  <a:pt x="1018919" y="441553"/>
                  <a:pt x="1025021" y="444238"/>
                  <a:pt x="1030879" y="443994"/>
                </a:cubicBezTo>
                <a:cubicBezTo>
                  <a:pt x="1028194" y="440821"/>
                  <a:pt x="1026485" y="438136"/>
                  <a:pt x="1023800" y="435451"/>
                </a:cubicBezTo>
                <a:cubicBezTo>
                  <a:pt x="1019651" y="434719"/>
                  <a:pt x="1016966" y="434719"/>
                  <a:pt x="1012816" y="434474"/>
                </a:cubicBezTo>
                <a:cubicBezTo>
                  <a:pt x="1009399" y="433986"/>
                  <a:pt x="1001100" y="432766"/>
                  <a:pt x="995974" y="433498"/>
                </a:cubicBezTo>
                <a:close/>
                <a:moveTo>
                  <a:pt x="970284" y="432736"/>
                </a:moveTo>
                <a:cubicBezTo>
                  <a:pt x="966196" y="432888"/>
                  <a:pt x="962413" y="433742"/>
                  <a:pt x="959606" y="435939"/>
                </a:cubicBezTo>
                <a:cubicBezTo>
                  <a:pt x="958629" y="435695"/>
                  <a:pt x="959361" y="433742"/>
                  <a:pt x="957409" y="434474"/>
                </a:cubicBezTo>
                <a:cubicBezTo>
                  <a:pt x="955456" y="435939"/>
                  <a:pt x="953259" y="437159"/>
                  <a:pt x="950086" y="438380"/>
                </a:cubicBezTo>
                <a:lnTo>
                  <a:pt x="950284" y="437590"/>
                </a:lnTo>
                <a:lnTo>
                  <a:pt x="947158" y="439600"/>
                </a:lnTo>
                <a:cubicBezTo>
                  <a:pt x="946914" y="439600"/>
                  <a:pt x="946425" y="440088"/>
                  <a:pt x="946182" y="440332"/>
                </a:cubicBezTo>
                <a:lnTo>
                  <a:pt x="946057" y="440332"/>
                </a:lnTo>
                <a:lnTo>
                  <a:pt x="946425" y="440577"/>
                </a:lnTo>
                <a:cubicBezTo>
                  <a:pt x="946425" y="441065"/>
                  <a:pt x="946425" y="441309"/>
                  <a:pt x="946425" y="441553"/>
                </a:cubicBezTo>
                <a:cubicBezTo>
                  <a:pt x="948988" y="442285"/>
                  <a:pt x="952161" y="443567"/>
                  <a:pt x="955365" y="444299"/>
                </a:cubicBezTo>
                <a:lnTo>
                  <a:pt x="964288" y="443762"/>
                </a:lnTo>
                <a:lnTo>
                  <a:pt x="964488" y="443261"/>
                </a:lnTo>
                <a:cubicBezTo>
                  <a:pt x="967417" y="442285"/>
                  <a:pt x="970346" y="440820"/>
                  <a:pt x="973519" y="439356"/>
                </a:cubicBezTo>
                <a:lnTo>
                  <a:pt x="982373" y="435496"/>
                </a:lnTo>
                <a:lnTo>
                  <a:pt x="982305" y="435451"/>
                </a:lnTo>
                <a:cubicBezTo>
                  <a:pt x="982305" y="434719"/>
                  <a:pt x="982794" y="434719"/>
                  <a:pt x="982794" y="433742"/>
                </a:cubicBezTo>
                <a:cubicBezTo>
                  <a:pt x="978767" y="433132"/>
                  <a:pt x="974373" y="432583"/>
                  <a:pt x="970284" y="432736"/>
                </a:cubicBezTo>
                <a:close/>
                <a:moveTo>
                  <a:pt x="1091901" y="431546"/>
                </a:moveTo>
                <a:lnTo>
                  <a:pt x="1092328" y="433040"/>
                </a:lnTo>
                <a:lnTo>
                  <a:pt x="1093610" y="433254"/>
                </a:lnTo>
                <a:lnTo>
                  <a:pt x="1094260" y="433579"/>
                </a:lnTo>
                <a:lnTo>
                  <a:pt x="1094097" y="433254"/>
                </a:lnTo>
                <a:cubicBezTo>
                  <a:pt x="1094342" y="433254"/>
                  <a:pt x="1094342" y="433254"/>
                  <a:pt x="1094586" y="433254"/>
                </a:cubicBezTo>
                <a:cubicBezTo>
                  <a:pt x="1095074" y="431301"/>
                  <a:pt x="1092389" y="432522"/>
                  <a:pt x="1091901" y="431546"/>
                </a:cubicBezTo>
                <a:close/>
                <a:moveTo>
                  <a:pt x="1006470" y="430325"/>
                </a:moveTo>
                <a:cubicBezTo>
                  <a:pt x="1006226" y="431790"/>
                  <a:pt x="1008667" y="430569"/>
                  <a:pt x="1009399" y="430813"/>
                </a:cubicBezTo>
                <a:cubicBezTo>
                  <a:pt x="1012084" y="430813"/>
                  <a:pt x="1015746" y="432278"/>
                  <a:pt x="1016722" y="430813"/>
                </a:cubicBezTo>
                <a:cubicBezTo>
                  <a:pt x="1015013" y="429593"/>
                  <a:pt x="1010131" y="429105"/>
                  <a:pt x="1006470" y="430325"/>
                </a:cubicBezTo>
                <a:close/>
                <a:moveTo>
                  <a:pt x="892481" y="428616"/>
                </a:moveTo>
                <a:lnTo>
                  <a:pt x="892481" y="428616"/>
                </a:lnTo>
                <a:cubicBezTo>
                  <a:pt x="888820" y="429349"/>
                  <a:pt x="892238" y="430569"/>
                  <a:pt x="892970" y="429105"/>
                </a:cubicBezTo>
                <a:lnTo>
                  <a:pt x="893031" y="428860"/>
                </a:lnTo>
                <a:lnTo>
                  <a:pt x="892970" y="428860"/>
                </a:lnTo>
                <a:close/>
                <a:moveTo>
                  <a:pt x="717939" y="428325"/>
                </a:moveTo>
                <a:lnTo>
                  <a:pt x="723330" y="430813"/>
                </a:lnTo>
                <a:lnTo>
                  <a:pt x="736730" y="437147"/>
                </a:lnTo>
                <a:lnTo>
                  <a:pt x="737487" y="433742"/>
                </a:lnTo>
                <a:close/>
                <a:moveTo>
                  <a:pt x="863679" y="427640"/>
                </a:moveTo>
                <a:cubicBezTo>
                  <a:pt x="867096" y="432278"/>
                  <a:pt x="877348" y="429837"/>
                  <a:pt x="878325" y="436671"/>
                </a:cubicBezTo>
                <a:cubicBezTo>
                  <a:pt x="875395" y="436427"/>
                  <a:pt x="871490" y="432522"/>
                  <a:pt x="869782" y="436671"/>
                </a:cubicBezTo>
                <a:cubicBezTo>
                  <a:pt x="873687" y="438380"/>
                  <a:pt x="877348" y="439600"/>
                  <a:pt x="881986" y="440333"/>
                </a:cubicBezTo>
                <a:cubicBezTo>
                  <a:pt x="881498" y="435695"/>
                  <a:pt x="885159" y="434963"/>
                  <a:pt x="886135" y="431790"/>
                </a:cubicBezTo>
                <a:cubicBezTo>
                  <a:pt x="877592" y="430813"/>
                  <a:pt x="871002" y="428128"/>
                  <a:pt x="863679" y="427640"/>
                </a:cubicBezTo>
                <a:close/>
                <a:moveTo>
                  <a:pt x="1109231" y="426785"/>
                </a:moveTo>
                <a:lnTo>
                  <a:pt x="1108987" y="427152"/>
                </a:lnTo>
                <a:lnTo>
                  <a:pt x="1108345" y="428007"/>
                </a:lnTo>
                <a:lnTo>
                  <a:pt x="1108498" y="428128"/>
                </a:lnTo>
                <a:lnTo>
                  <a:pt x="1108010" y="428861"/>
                </a:lnTo>
                <a:lnTo>
                  <a:pt x="1108743" y="428616"/>
                </a:lnTo>
                <a:cubicBezTo>
                  <a:pt x="1109231" y="429105"/>
                  <a:pt x="1109475" y="428861"/>
                  <a:pt x="1110451" y="428616"/>
                </a:cubicBezTo>
                <a:lnTo>
                  <a:pt x="1111183" y="428372"/>
                </a:lnTo>
                <a:lnTo>
                  <a:pt x="1111306" y="428006"/>
                </a:lnTo>
                <a:lnTo>
                  <a:pt x="1111183" y="428128"/>
                </a:lnTo>
                <a:lnTo>
                  <a:pt x="1110696" y="427884"/>
                </a:lnTo>
                <a:lnTo>
                  <a:pt x="1109525" y="426908"/>
                </a:lnTo>
                <a:lnTo>
                  <a:pt x="1109231" y="426908"/>
                </a:lnTo>
                <a:close/>
                <a:moveTo>
                  <a:pt x="977608" y="425443"/>
                </a:moveTo>
                <a:lnTo>
                  <a:pt x="977424" y="425688"/>
                </a:lnTo>
                <a:lnTo>
                  <a:pt x="974739" y="426761"/>
                </a:lnTo>
                <a:lnTo>
                  <a:pt x="974739" y="427640"/>
                </a:lnTo>
                <a:cubicBezTo>
                  <a:pt x="975959" y="428128"/>
                  <a:pt x="977424" y="428616"/>
                  <a:pt x="979621" y="428616"/>
                </a:cubicBezTo>
                <a:cubicBezTo>
                  <a:pt x="979621" y="427152"/>
                  <a:pt x="978888" y="426420"/>
                  <a:pt x="978644" y="425443"/>
                </a:cubicBezTo>
                <a:close/>
                <a:moveTo>
                  <a:pt x="1071912" y="425089"/>
                </a:moveTo>
                <a:lnTo>
                  <a:pt x="1081649" y="429349"/>
                </a:lnTo>
                <a:lnTo>
                  <a:pt x="1083332" y="429854"/>
                </a:lnTo>
                <a:lnTo>
                  <a:pt x="1080917" y="427640"/>
                </a:lnTo>
                <a:cubicBezTo>
                  <a:pt x="1079696" y="427152"/>
                  <a:pt x="1078232" y="425931"/>
                  <a:pt x="1077011" y="425443"/>
                </a:cubicBezTo>
                <a:cubicBezTo>
                  <a:pt x="1076279" y="425199"/>
                  <a:pt x="1075303" y="425687"/>
                  <a:pt x="1074570" y="425443"/>
                </a:cubicBezTo>
                <a:close/>
                <a:moveTo>
                  <a:pt x="337672" y="423735"/>
                </a:moveTo>
                <a:cubicBezTo>
                  <a:pt x="359152" y="445702"/>
                  <a:pt x="382340" y="466206"/>
                  <a:pt x="402599" y="489394"/>
                </a:cubicBezTo>
                <a:cubicBezTo>
                  <a:pt x="403820" y="490126"/>
                  <a:pt x="405040" y="490614"/>
                  <a:pt x="406261" y="491347"/>
                </a:cubicBezTo>
                <a:cubicBezTo>
                  <a:pt x="418709" y="505748"/>
                  <a:pt x="434819" y="516244"/>
                  <a:pt x="447756" y="530157"/>
                </a:cubicBezTo>
                <a:cubicBezTo>
                  <a:pt x="450928" y="531133"/>
                  <a:pt x="452393" y="534062"/>
                  <a:pt x="454590" y="535771"/>
                </a:cubicBezTo>
                <a:lnTo>
                  <a:pt x="454502" y="535859"/>
                </a:lnTo>
                <a:lnTo>
                  <a:pt x="455078" y="536339"/>
                </a:lnTo>
                <a:lnTo>
                  <a:pt x="455078" y="536259"/>
                </a:lnTo>
                <a:cubicBezTo>
                  <a:pt x="458007" y="537967"/>
                  <a:pt x="459716" y="540652"/>
                  <a:pt x="462401" y="542605"/>
                </a:cubicBezTo>
                <a:lnTo>
                  <a:pt x="462278" y="542727"/>
                </a:lnTo>
                <a:lnTo>
                  <a:pt x="463133" y="543581"/>
                </a:lnTo>
                <a:lnTo>
                  <a:pt x="463377" y="543581"/>
                </a:lnTo>
                <a:lnTo>
                  <a:pt x="476092" y="556537"/>
                </a:lnTo>
                <a:lnTo>
                  <a:pt x="478511" y="558714"/>
                </a:lnTo>
                <a:lnTo>
                  <a:pt x="492146" y="572110"/>
                </a:lnTo>
                <a:lnTo>
                  <a:pt x="492423" y="571650"/>
                </a:lnTo>
                <a:lnTo>
                  <a:pt x="495835" y="576037"/>
                </a:lnTo>
                <a:lnTo>
                  <a:pt x="496085" y="576287"/>
                </a:lnTo>
                <a:lnTo>
                  <a:pt x="497305" y="577264"/>
                </a:lnTo>
                <a:lnTo>
                  <a:pt x="497061" y="577752"/>
                </a:lnTo>
                <a:lnTo>
                  <a:pt x="496573" y="577752"/>
                </a:lnTo>
                <a:lnTo>
                  <a:pt x="496329" y="577508"/>
                </a:lnTo>
                <a:lnTo>
                  <a:pt x="495840" y="577264"/>
                </a:lnTo>
                <a:lnTo>
                  <a:pt x="494891" y="576125"/>
                </a:lnTo>
                <a:lnTo>
                  <a:pt x="494620" y="576532"/>
                </a:lnTo>
                <a:cubicBezTo>
                  <a:pt x="493400" y="576532"/>
                  <a:pt x="491691" y="576776"/>
                  <a:pt x="491203" y="575799"/>
                </a:cubicBezTo>
                <a:lnTo>
                  <a:pt x="491203" y="573359"/>
                </a:lnTo>
                <a:cubicBezTo>
                  <a:pt x="487298" y="568233"/>
                  <a:pt x="482416" y="563839"/>
                  <a:pt x="477534" y="559690"/>
                </a:cubicBezTo>
                <a:lnTo>
                  <a:pt x="475222" y="557609"/>
                </a:lnTo>
                <a:lnTo>
                  <a:pt x="474849" y="557982"/>
                </a:lnTo>
                <a:cubicBezTo>
                  <a:pt x="474361" y="557982"/>
                  <a:pt x="473385" y="557982"/>
                  <a:pt x="472652" y="557982"/>
                </a:cubicBezTo>
                <a:lnTo>
                  <a:pt x="472733" y="557737"/>
                </a:lnTo>
                <a:lnTo>
                  <a:pt x="472355" y="557964"/>
                </a:lnTo>
                <a:lnTo>
                  <a:pt x="472408" y="557982"/>
                </a:lnTo>
                <a:cubicBezTo>
                  <a:pt x="474361" y="560179"/>
                  <a:pt x="475581" y="562864"/>
                  <a:pt x="479487" y="563352"/>
                </a:cubicBezTo>
                <a:cubicBezTo>
                  <a:pt x="482416" y="568478"/>
                  <a:pt x="489250" y="571407"/>
                  <a:pt x="489738" y="577509"/>
                </a:cubicBezTo>
                <a:cubicBezTo>
                  <a:pt x="491691" y="579462"/>
                  <a:pt x="493888" y="581415"/>
                  <a:pt x="496573" y="582879"/>
                </a:cubicBezTo>
                <a:cubicBezTo>
                  <a:pt x="506092" y="594107"/>
                  <a:pt x="516832" y="603383"/>
                  <a:pt x="527084" y="614366"/>
                </a:cubicBezTo>
                <a:cubicBezTo>
                  <a:pt x="529524" y="617051"/>
                  <a:pt x="532209" y="619492"/>
                  <a:pt x="534894" y="622177"/>
                </a:cubicBezTo>
                <a:cubicBezTo>
                  <a:pt x="540997" y="628279"/>
                  <a:pt x="546855" y="635358"/>
                  <a:pt x="553201" y="642192"/>
                </a:cubicBezTo>
                <a:cubicBezTo>
                  <a:pt x="554422" y="643169"/>
                  <a:pt x="555886" y="644877"/>
                  <a:pt x="557594" y="645610"/>
                </a:cubicBezTo>
                <a:cubicBezTo>
                  <a:pt x="558083" y="645366"/>
                  <a:pt x="557839" y="644877"/>
                  <a:pt x="558083" y="644389"/>
                </a:cubicBezTo>
                <a:lnTo>
                  <a:pt x="558574" y="643898"/>
                </a:lnTo>
                <a:lnTo>
                  <a:pt x="558571" y="643900"/>
                </a:lnTo>
                <a:cubicBezTo>
                  <a:pt x="558327" y="643900"/>
                  <a:pt x="558327" y="643900"/>
                  <a:pt x="558327" y="643900"/>
                </a:cubicBezTo>
                <a:cubicBezTo>
                  <a:pt x="556618" y="643412"/>
                  <a:pt x="556130" y="641703"/>
                  <a:pt x="556130" y="640483"/>
                </a:cubicBezTo>
                <a:cubicBezTo>
                  <a:pt x="556130" y="640239"/>
                  <a:pt x="556130" y="639994"/>
                  <a:pt x="555886" y="639750"/>
                </a:cubicBezTo>
                <a:lnTo>
                  <a:pt x="556039" y="639545"/>
                </a:lnTo>
                <a:lnTo>
                  <a:pt x="550517" y="612413"/>
                </a:lnTo>
                <a:cubicBezTo>
                  <a:pt x="550273" y="610949"/>
                  <a:pt x="549296" y="609728"/>
                  <a:pt x="549052" y="608020"/>
                </a:cubicBezTo>
                <a:cubicBezTo>
                  <a:pt x="548320" y="604358"/>
                  <a:pt x="548564" y="600453"/>
                  <a:pt x="547832" y="596548"/>
                </a:cubicBezTo>
                <a:cubicBezTo>
                  <a:pt x="547343" y="593375"/>
                  <a:pt x="545879" y="589713"/>
                  <a:pt x="545391" y="586540"/>
                </a:cubicBezTo>
                <a:lnTo>
                  <a:pt x="542523" y="576092"/>
                </a:lnTo>
                <a:lnTo>
                  <a:pt x="542949" y="579217"/>
                </a:lnTo>
                <a:cubicBezTo>
                  <a:pt x="543438" y="582634"/>
                  <a:pt x="543926" y="586052"/>
                  <a:pt x="543926" y="588981"/>
                </a:cubicBezTo>
                <a:lnTo>
                  <a:pt x="543837" y="589114"/>
                </a:lnTo>
                <a:lnTo>
                  <a:pt x="544170" y="589225"/>
                </a:lnTo>
                <a:cubicBezTo>
                  <a:pt x="544414" y="591909"/>
                  <a:pt x="544658" y="594106"/>
                  <a:pt x="545147" y="596547"/>
                </a:cubicBezTo>
                <a:lnTo>
                  <a:pt x="545147" y="598419"/>
                </a:lnTo>
                <a:lnTo>
                  <a:pt x="545390" y="598500"/>
                </a:lnTo>
                <a:cubicBezTo>
                  <a:pt x="547099" y="601673"/>
                  <a:pt x="545634" y="605578"/>
                  <a:pt x="545634" y="609972"/>
                </a:cubicBezTo>
                <a:cubicBezTo>
                  <a:pt x="545878" y="613877"/>
                  <a:pt x="549296" y="619979"/>
                  <a:pt x="544902" y="620468"/>
                </a:cubicBezTo>
                <a:cubicBezTo>
                  <a:pt x="542217" y="614121"/>
                  <a:pt x="541973" y="605822"/>
                  <a:pt x="540509" y="598012"/>
                </a:cubicBezTo>
                <a:cubicBezTo>
                  <a:pt x="538800" y="588492"/>
                  <a:pt x="536847" y="579705"/>
                  <a:pt x="535383" y="569698"/>
                </a:cubicBezTo>
                <a:cubicBezTo>
                  <a:pt x="535139" y="567257"/>
                  <a:pt x="535383" y="564816"/>
                  <a:pt x="534894" y="562375"/>
                </a:cubicBezTo>
                <a:lnTo>
                  <a:pt x="534186" y="554345"/>
                </a:lnTo>
                <a:lnTo>
                  <a:pt x="534162" y="554320"/>
                </a:lnTo>
                <a:lnTo>
                  <a:pt x="533918" y="553099"/>
                </a:lnTo>
                <a:lnTo>
                  <a:pt x="533924" y="553088"/>
                </a:lnTo>
                <a:lnTo>
                  <a:pt x="531965" y="548951"/>
                </a:lnTo>
                <a:cubicBezTo>
                  <a:pt x="531721" y="547243"/>
                  <a:pt x="531965" y="545290"/>
                  <a:pt x="531233" y="543581"/>
                </a:cubicBezTo>
                <a:cubicBezTo>
                  <a:pt x="530989" y="542361"/>
                  <a:pt x="530257" y="540897"/>
                  <a:pt x="530013" y="539432"/>
                </a:cubicBezTo>
                <a:cubicBezTo>
                  <a:pt x="529768" y="537968"/>
                  <a:pt x="530257" y="536503"/>
                  <a:pt x="530013" y="535038"/>
                </a:cubicBezTo>
                <a:cubicBezTo>
                  <a:pt x="529524" y="533086"/>
                  <a:pt x="528304" y="531133"/>
                  <a:pt x="527816" y="529425"/>
                </a:cubicBezTo>
                <a:cubicBezTo>
                  <a:pt x="525863" y="520637"/>
                  <a:pt x="525375" y="510874"/>
                  <a:pt x="521470" y="503307"/>
                </a:cubicBezTo>
                <a:cubicBezTo>
                  <a:pt x="520981" y="506236"/>
                  <a:pt x="522202" y="507701"/>
                  <a:pt x="521958" y="510630"/>
                </a:cubicBezTo>
                <a:lnTo>
                  <a:pt x="521494" y="510514"/>
                </a:lnTo>
                <a:lnTo>
                  <a:pt x="525375" y="531377"/>
                </a:lnTo>
                <a:lnTo>
                  <a:pt x="533357" y="590388"/>
                </a:lnTo>
                <a:lnTo>
                  <a:pt x="533919" y="590201"/>
                </a:lnTo>
                <a:cubicBezTo>
                  <a:pt x="533919" y="590445"/>
                  <a:pt x="533919" y="590445"/>
                  <a:pt x="533919" y="590689"/>
                </a:cubicBezTo>
                <a:lnTo>
                  <a:pt x="533449" y="591002"/>
                </a:lnTo>
                <a:lnTo>
                  <a:pt x="533634" y="593958"/>
                </a:lnTo>
                <a:lnTo>
                  <a:pt x="533919" y="593863"/>
                </a:lnTo>
                <a:cubicBezTo>
                  <a:pt x="534895" y="597768"/>
                  <a:pt x="536360" y="605335"/>
                  <a:pt x="534407" y="607776"/>
                </a:cubicBezTo>
                <a:cubicBezTo>
                  <a:pt x="530990" y="604358"/>
                  <a:pt x="530014" y="599232"/>
                  <a:pt x="529281" y="594839"/>
                </a:cubicBezTo>
                <a:cubicBezTo>
                  <a:pt x="527084" y="584587"/>
                  <a:pt x="526108" y="572871"/>
                  <a:pt x="523667" y="561887"/>
                </a:cubicBezTo>
                <a:cubicBezTo>
                  <a:pt x="523179" y="557982"/>
                  <a:pt x="521471" y="554321"/>
                  <a:pt x="520738" y="550171"/>
                </a:cubicBezTo>
                <a:cubicBezTo>
                  <a:pt x="520006" y="546022"/>
                  <a:pt x="519762" y="542360"/>
                  <a:pt x="518541" y="538211"/>
                </a:cubicBezTo>
                <a:cubicBezTo>
                  <a:pt x="517077" y="532353"/>
                  <a:pt x="515856" y="526739"/>
                  <a:pt x="514392" y="521369"/>
                </a:cubicBezTo>
                <a:cubicBezTo>
                  <a:pt x="512439" y="514778"/>
                  <a:pt x="510487" y="506479"/>
                  <a:pt x="509022" y="499889"/>
                </a:cubicBezTo>
                <a:lnTo>
                  <a:pt x="509754" y="500072"/>
                </a:lnTo>
                <a:lnTo>
                  <a:pt x="509754" y="499890"/>
                </a:lnTo>
                <a:lnTo>
                  <a:pt x="509559" y="499108"/>
                </a:lnTo>
                <a:lnTo>
                  <a:pt x="509510" y="499157"/>
                </a:lnTo>
                <a:cubicBezTo>
                  <a:pt x="508289" y="497937"/>
                  <a:pt x="508045" y="492567"/>
                  <a:pt x="506336" y="493543"/>
                </a:cubicBezTo>
                <a:lnTo>
                  <a:pt x="506010" y="493462"/>
                </a:lnTo>
                <a:lnTo>
                  <a:pt x="506092" y="493543"/>
                </a:lnTo>
                <a:lnTo>
                  <a:pt x="506297" y="495997"/>
                </a:lnTo>
                <a:lnTo>
                  <a:pt x="506337" y="495984"/>
                </a:lnTo>
                <a:lnTo>
                  <a:pt x="506698" y="498149"/>
                </a:lnTo>
                <a:lnTo>
                  <a:pt x="506824" y="498181"/>
                </a:lnTo>
                <a:lnTo>
                  <a:pt x="507313" y="499646"/>
                </a:lnTo>
                <a:lnTo>
                  <a:pt x="507313" y="499890"/>
                </a:lnTo>
                <a:lnTo>
                  <a:pt x="507091" y="500776"/>
                </a:lnTo>
                <a:lnTo>
                  <a:pt x="519126" y="562833"/>
                </a:lnTo>
                <a:lnTo>
                  <a:pt x="519274" y="562863"/>
                </a:lnTo>
                <a:lnTo>
                  <a:pt x="519518" y="563595"/>
                </a:lnTo>
                <a:lnTo>
                  <a:pt x="519963" y="564635"/>
                </a:lnTo>
                <a:lnTo>
                  <a:pt x="520006" y="564571"/>
                </a:lnTo>
                <a:lnTo>
                  <a:pt x="520044" y="564824"/>
                </a:lnTo>
                <a:lnTo>
                  <a:pt x="520250" y="565304"/>
                </a:lnTo>
                <a:lnTo>
                  <a:pt x="520135" y="565419"/>
                </a:lnTo>
                <a:lnTo>
                  <a:pt x="523423" y="587027"/>
                </a:lnTo>
                <a:cubicBezTo>
                  <a:pt x="523911" y="589224"/>
                  <a:pt x="525620" y="592153"/>
                  <a:pt x="523179" y="593373"/>
                </a:cubicBezTo>
                <a:cubicBezTo>
                  <a:pt x="520494" y="593129"/>
                  <a:pt x="521471" y="589224"/>
                  <a:pt x="520982" y="587027"/>
                </a:cubicBezTo>
                <a:cubicBezTo>
                  <a:pt x="520006" y="582145"/>
                  <a:pt x="517565" y="572382"/>
                  <a:pt x="517565" y="567256"/>
                </a:cubicBezTo>
                <a:cubicBezTo>
                  <a:pt x="517565" y="566524"/>
                  <a:pt x="517565" y="565791"/>
                  <a:pt x="518053" y="565059"/>
                </a:cubicBezTo>
                <a:lnTo>
                  <a:pt x="518397" y="565116"/>
                </a:lnTo>
                <a:lnTo>
                  <a:pt x="518053" y="564084"/>
                </a:lnTo>
                <a:lnTo>
                  <a:pt x="517901" y="563779"/>
                </a:lnTo>
                <a:lnTo>
                  <a:pt x="517809" y="563840"/>
                </a:lnTo>
                <a:cubicBezTo>
                  <a:pt x="514636" y="561399"/>
                  <a:pt x="515368" y="557006"/>
                  <a:pt x="514880" y="553589"/>
                </a:cubicBezTo>
                <a:cubicBezTo>
                  <a:pt x="512683" y="543093"/>
                  <a:pt x="510242" y="532109"/>
                  <a:pt x="507557" y="521369"/>
                </a:cubicBezTo>
                <a:cubicBezTo>
                  <a:pt x="505361" y="513314"/>
                  <a:pt x="503652" y="504771"/>
                  <a:pt x="501211" y="496960"/>
                </a:cubicBezTo>
                <a:cubicBezTo>
                  <a:pt x="500479" y="494764"/>
                  <a:pt x="500479" y="491346"/>
                  <a:pt x="498038" y="490126"/>
                </a:cubicBezTo>
                <a:cubicBezTo>
                  <a:pt x="498038" y="490614"/>
                  <a:pt x="498038" y="491346"/>
                  <a:pt x="498038" y="492079"/>
                </a:cubicBezTo>
                <a:lnTo>
                  <a:pt x="497306" y="491590"/>
                </a:lnTo>
                <a:lnTo>
                  <a:pt x="497244" y="491631"/>
                </a:lnTo>
                <a:lnTo>
                  <a:pt x="497549" y="491834"/>
                </a:lnTo>
                <a:cubicBezTo>
                  <a:pt x="504384" y="516487"/>
                  <a:pt x="509754" y="541872"/>
                  <a:pt x="514147" y="568233"/>
                </a:cubicBezTo>
                <a:cubicBezTo>
                  <a:pt x="514636" y="568477"/>
                  <a:pt x="514391" y="568722"/>
                  <a:pt x="513659" y="568722"/>
                </a:cubicBezTo>
                <a:cubicBezTo>
                  <a:pt x="513415" y="568722"/>
                  <a:pt x="512927" y="568722"/>
                  <a:pt x="512927" y="568233"/>
                </a:cubicBezTo>
                <a:lnTo>
                  <a:pt x="496573" y="492079"/>
                </a:lnTo>
                <a:cubicBezTo>
                  <a:pt x="495597" y="489638"/>
                  <a:pt x="495353" y="485732"/>
                  <a:pt x="494377" y="482315"/>
                </a:cubicBezTo>
                <a:cubicBezTo>
                  <a:pt x="493645" y="478898"/>
                  <a:pt x="491692" y="474749"/>
                  <a:pt x="495353" y="473284"/>
                </a:cubicBezTo>
                <a:cubicBezTo>
                  <a:pt x="498526" y="476213"/>
                  <a:pt x="499991" y="481095"/>
                  <a:pt x="500723" y="486953"/>
                </a:cubicBezTo>
                <a:cubicBezTo>
                  <a:pt x="502065" y="487929"/>
                  <a:pt x="502371" y="490370"/>
                  <a:pt x="502706" y="492475"/>
                </a:cubicBezTo>
                <a:lnTo>
                  <a:pt x="504843" y="495937"/>
                </a:lnTo>
                <a:lnTo>
                  <a:pt x="504628" y="493787"/>
                </a:lnTo>
                <a:lnTo>
                  <a:pt x="504775" y="493590"/>
                </a:lnTo>
                <a:lnTo>
                  <a:pt x="503163" y="486221"/>
                </a:lnTo>
                <a:cubicBezTo>
                  <a:pt x="502919" y="484268"/>
                  <a:pt x="500722" y="479630"/>
                  <a:pt x="504872" y="479386"/>
                </a:cubicBezTo>
                <a:cubicBezTo>
                  <a:pt x="507313" y="480606"/>
                  <a:pt x="507313" y="484024"/>
                  <a:pt x="508045" y="486709"/>
                </a:cubicBezTo>
                <a:lnTo>
                  <a:pt x="510901" y="498370"/>
                </a:lnTo>
                <a:lnTo>
                  <a:pt x="510974" y="498425"/>
                </a:lnTo>
                <a:lnTo>
                  <a:pt x="511463" y="499646"/>
                </a:lnTo>
                <a:lnTo>
                  <a:pt x="511463" y="500134"/>
                </a:lnTo>
                <a:lnTo>
                  <a:pt x="510948" y="500819"/>
                </a:lnTo>
                <a:lnTo>
                  <a:pt x="517321" y="520392"/>
                </a:lnTo>
                <a:cubicBezTo>
                  <a:pt x="522447" y="539431"/>
                  <a:pt x="526108" y="560667"/>
                  <a:pt x="529525" y="580194"/>
                </a:cubicBezTo>
                <a:cubicBezTo>
                  <a:pt x="530014" y="583611"/>
                  <a:pt x="530014" y="587028"/>
                  <a:pt x="531966" y="589713"/>
                </a:cubicBezTo>
                <a:lnTo>
                  <a:pt x="532346" y="589941"/>
                </a:lnTo>
                <a:lnTo>
                  <a:pt x="523911" y="531377"/>
                </a:lnTo>
                <a:cubicBezTo>
                  <a:pt x="522935" y="524542"/>
                  <a:pt x="521470" y="517464"/>
                  <a:pt x="520250" y="510629"/>
                </a:cubicBezTo>
                <a:lnTo>
                  <a:pt x="520366" y="510454"/>
                </a:lnTo>
                <a:lnTo>
                  <a:pt x="518418" y="500256"/>
                </a:lnTo>
                <a:cubicBezTo>
                  <a:pt x="517930" y="496351"/>
                  <a:pt x="518296" y="492811"/>
                  <a:pt x="521470" y="491591"/>
                </a:cubicBezTo>
                <a:lnTo>
                  <a:pt x="528792" y="516243"/>
                </a:lnTo>
                <a:lnTo>
                  <a:pt x="528792" y="516243"/>
                </a:lnTo>
                <a:lnTo>
                  <a:pt x="529735" y="516243"/>
                </a:lnTo>
                <a:lnTo>
                  <a:pt x="528884" y="510049"/>
                </a:lnTo>
                <a:cubicBezTo>
                  <a:pt x="528366" y="507639"/>
                  <a:pt x="528305" y="505381"/>
                  <a:pt x="530746" y="504527"/>
                </a:cubicBezTo>
                <a:cubicBezTo>
                  <a:pt x="534163" y="508432"/>
                  <a:pt x="532942" y="513558"/>
                  <a:pt x="534163" y="518684"/>
                </a:cubicBezTo>
                <a:cubicBezTo>
                  <a:pt x="534651" y="520881"/>
                  <a:pt x="535872" y="522833"/>
                  <a:pt x="536360" y="525030"/>
                </a:cubicBezTo>
                <a:cubicBezTo>
                  <a:pt x="543194" y="554321"/>
                  <a:pt x="548564" y="587028"/>
                  <a:pt x="553934" y="618271"/>
                </a:cubicBezTo>
                <a:cubicBezTo>
                  <a:pt x="554422" y="620468"/>
                  <a:pt x="554178" y="622665"/>
                  <a:pt x="554422" y="624374"/>
                </a:cubicBezTo>
                <a:cubicBezTo>
                  <a:pt x="555399" y="628523"/>
                  <a:pt x="557351" y="634137"/>
                  <a:pt x="557595" y="639507"/>
                </a:cubicBezTo>
                <a:lnTo>
                  <a:pt x="557230" y="639385"/>
                </a:lnTo>
                <a:lnTo>
                  <a:pt x="557351" y="639506"/>
                </a:lnTo>
                <a:cubicBezTo>
                  <a:pt x="557351" y="639750"/>
                  <a:pt x="557595" y="639994"/>
                  <a:pt x="557595" y="640483"/>
                </a:cubicBezTo>
                <a:cubicBezTo>
                  <a:pt x="557595" y="641703"/>
                  <a:pt x="557839" y="642435"/>
                  <a:pt x="558571" y="642679"/>
                </a:cubicBezTo>
                <a:cubicBezTo>
                  <a:pt x="558815" y="642679"/>
                  <a:pt x="559303" y="643167"/>
                  <a:pt x="559303" y="643412"/>
                </a:cubicBezTo>
                <a:lnTo>
                  <a:pt x="559107" y="643542"/>
                </a:lnTo>
                <a:lnTo>
                  <a:pt x="560798" y="645487"/>
                </a:lnTo>
                <a:cubicBezTo>
                  <a:pt x="560645" y="647074"/>
                  <a:pt x="560035" y="649026"/>
                  <a:pt x="560279" y="650247"/>
                </a:cubicBezTo>
                <a:cubicBezTo>
                  <a:pt x="571752" y="663672"/>
                  <a:pt x="582979" y="677585"/>
                  <a:pt x="595428" y="690522"/>
                </a:cubicBezTo>
                <a:lnTo>
                  <a:pt x="615046" y="711794"/>
                </a:lnTo>
                <a:lnTo>
                  <a:pt x="615199" y="711756"/>
                </a:lnTo>
                <a:lnTo>
                  <a:pt x="615199" y="711960"/>
                </a:lnTo>
                <a:lnTo>
                  <a:pt x="615675" y="712476"/>
                </a:lnTo>
                <a:lnTo>
                  <a:pt x="616664" y="713465"/>
                </a:lnTo>
                <a:lnTo>
                  <a:pt x="616663" y="713466"/>
                </a:lnTo>
                <a:lnTo>
                  <a:pt x="616664" y="713466"/>
                </a:lnTo>
                <a:cubicBezTo>
                  <a:pt x="622766" y="720300"/>
                  <a:pt x="630088" y="728111"/>
                  <a:pt x="636679" y="735434"/>
                </a:cubicBezTo>
                <a:cubicBezTo>
                  <a:pt x="639364" y="738363"/>
                  <a:pt x="641560" y="741048"/>
                  <a:pt x="644490" y="743244"/>
                </a:cubicBezTo>
                <a:cubicBezTo>
                  <a:pt x="644733" y="743244"/>
                  <a:pt x="645710" y="747150"/>
                  <a:pt x="645954" y="744221"/>
                </a:cubicBezTo>
                <a:cubicBezTo>
                  <a:pt x="647663" y="742756"/>
                  <a:pt x="644977" y="742268"/>
                  <a:pt x="644490" y="741536"/>
                </a:cubicBezTo>
                <a:cubicBezTo>
                  <a:pt x="641805" y="737142"/>
                  <a:pt x="639852" y="729820"/>
                  <a:pt x="636679" y="725426"/>
                </a:cubicBezTo>
                <a:cubicBezTo>
                  <a:pt x="635947" y="723473"/>
                  <a:pt x="638143" y="724694"/>
                  <a:pt x="637655" y="723229"/>
                </a:cubicBezTo>
                <a:cubicBezTo>
                  <a:pt x="635947" y="722741"/>
                  <a:pt x="634970" y="722497"/>
                  <a:pt x="634238" y="721032"/>
                </a:cubicBezTo>
                <a:cubicBezTo>
                  <a:pt x="626183" y="703458"/>
                  <a:pt x="616908" y="686616"/>
                  <a:pt x="609341" y="668066"/>
                </a:cubicBezTo>
                <a:cubicBezTo>
                  <a:pt x="610805" y="668310"/>
                  <a:pt x="611049" y="669042"/>
                  <a:pt x="611538" y="667577"/>
                </a:cubicBezTo>
                <a:cubicBezTo>
                  <a:pt x="610317" y="666845"/>
                  <a:pt x="610317" y="668066"/>
                  <a:pt x="608853" y="667577"/>
                </a:cubicBezTo>
                <a:cubicBezTo>
                  <a:pt x="603971" y="657814"/>
                  <a:pt x="599822" y="647074"/>
                  <a:pt x="594696" y="637555"/>
                </a:cubicBezTo>
                <a:lnTo>
                  <a:pt x="594696" y="637311"/>
                </a:lnTo>
                <a:lnTo>
                  <a:pt x="594207" y="637311"/>
                </a:lnTo>
                <a:lnTo>
                  <a:pt x="594206" y="637309"/>
                </a:lnTo>
                <a:lnTo>
                  <a:pt x="593556" y="637569"/>
                </a:lnTo>
                <a:lnTo>
                  <a:pt x="604774" y="673132"/>
                </a:lnTo>
                <a:lnTo>
                  <a:pt x="604948" y="673190"/>
                </a:lnTo>
                <a:lnTo>
                  <a:pt x="605192" y="673678"/>
                </a:lnTo>
                <a:cubicBezTo>
                  <a:pt x="606900" y="677340"/>
                  <a:pt x="608365" y="681245"/>
                  <a:pt x="609341" y="685395"/>
                </a:cubicBezTo>
                <a:cubicBezTo>
                  <a:pt x="609586" y="686127"/>
                  <a:pt x="609341" y="686615"/>
                  <a:pt x="608853" y="686615"/>
                </a:cubicBezTo>
                <a:cubicBezTo>
                  <a:pt x="608365" y="686615"/>
                  <a:pt x="608365" y="686615"/>
                  <a:pt x="608365" y="686615"/>
                </a:cubicBezTo>
                <a:cubicBezTo>
                  <a:pt x="607877" y="686615"/>
                  <a:pt x="607633" y="685883"/>
                  <a:pt x="607389" y="685883"/>
                </a:cubicBezTo>
                <a:cubicBezTo>
                  <a:pt x="606656" y="681733"/>
                  <a:pt x="604948" y="678072"/>
                  <a:pt x="603239" y="674167"/>
                </a:cubicBezTo>
                <a:lnTo>
                  <a:pt x="603239" y="673922"/>
                </a:lnTo>
                <a:lnTo>
                  <a:pt x="603246" y="673887"/>
                </a:lnTo>
                <a:lnTo>
                  <a:pt x="600676" y="670842"/>
                </a:lnTo>
                <a:cubicBezTo>
                  <a:pt x="600310" y="669164"/>
                  <a:pt x="600065" y="667333"/>
                  <a:pt x="598601" y="666601"/>
                </a:cubicBezTo>
                <a:cubicBezTo>
                  <a:pt x="597137" y="671483"/>
                  <a:pt x="604703" y="675876"/>
                  <a:pt x="601286" y="680514"/>
                </a:cubicBezTo>
                <a:cubicBezTo>
                  <a:pt x="599333" y="679782"/>
                  <a:pt x="598357" y="676365"/>
                  <a:pt x="597381" y="674412"/>
                </a:cubicBezTo>
                <a:cubicBezTo>
                  <a:pt x="596648" y="671727"/>
                  <a:pt x="596648" y="668554"/>
                  <a:pt x="596160" y="666357"/>
                </a:cubicBezTo>
                <a:cubicBezTo>
                  <a:pt x="595672" y="664648"/>
                  <a:pt x="594452" y="663672"/>
                  <a:pt x="593963" y="661963"/>
                </a:cubicBezTo>
                <a:cubicBezTo>
                  <a:pt x="592743" y="657082"/>
                  <a:pt x="592011" y="652200"/>
                  <a:pt x="590790" y="646830"/>
                </a:cubicBezTo>
                <a:cubicBezTo>
                  <a:pt x="590058" y="643413"/>
                  <a:pt x="588105" y="639507"/>
                  <a:pt x="587129" y="636090"/>
                </a:cubicBezTo>
                <a:cubicBezTo>
                  <a:pt x="586397" y="632917"/>
                  <a:pt x="586153" y="629988"/>
                  <a:pt x="585664" y="626571"/>
                </a:cubicBezTo>
                <a:lnTo>
                  <a:pt x="585843" y="626660"/>
                </a:lnTo>
                <a:lnTo>
                  <a:pt x="585742" y="626057"/>
                </a:lnTo>
                <a:lnTo>
                  <a:pt x="585664" y="626083"/>
                </a:lnTo>
                <a:lnTo>
                  <a:pt x="582661" y="620504"/>
                </a:lnTo>
                <a:lnTo>
                  <a:pt x="582247" y="620711"/>
                </a:lnTo>
                <a:lnTo>
                  <a:pt x="581759" y="620467"/>
                </a:lnTo>
                <a:lnTo>
                  <a:pt x="581759" y="619979"/>
                </a:lnTo>
                <a:lnTo>
                  <a:pt x="581613" y="619687"/>
                </a:lnTo>
                <a:lnTo>
                  <a:pt x="581515" y="619736"/>
                </a:lnTo>
                <a:cubicBezTo>
                  <a:pt x="579318" y="603138"/>
                  <a:pt x="574192" y="592399"/>
                  <a:pt x="567602" y="579706"/>
                </a:cubicBezTo>
                <a:cubicBezTo>
                  <a:pt x="570775" y="599965"/>
                  <a:pt x="577121" y="622666"/>
                  <a:pt x="582003" y="643413"/>
                </a:cubicBezTo>
                <a:cubicBezTo>
                  <a:pt x="582736" y="647318"/>
                  <a:pt x="583223" y="652688"/>
                  <a:pt x="584444" y="657570"/>
                </a:cubicBezTo>
                <a:lnTo>
                  <a:pt x="585833" y="658033"/>
                </a:lnTo>
                <a:lnTo>
                  <a:pt x="585177" y="651466"/>
                </a:lnTo>
                <a:lnTo>
                  <a:pt x="585177" y="651222"/>
                </a:lnTo>
                <a:cubicBezTo>
                  <a:pt x="584933" y="650978"/>
                  <a:pt x="585177" y="650490"/>
                  <a:pt x="585665" y="650490"/>
                </a:cubicBezTo>
                <a:cubicBezTo>
                  <a:pt x="585909" y="650490"/>
                  <a:pt x="585909" y="650978"/>
                  <a:pt x="586153" y="650978"/>
                </a:cubicBezTo>
                <a:lnTo>
                  <a:pt x="586153" y="651222"/>
                </a:lnTo>
                <a:cubicBezTo>
                  <a:pt x="586397" y="653663"/>
                  <a:pt x="586641" y="656104"/>
                  <a:pt x="586641" y="658789"/>
                </a:cubicBezTo>
                <a:lnTo>
                  <a:pt x="586478" y="658951"/>
                </a:lnTo>
                <a:lnTo>
                  <a:pt x="586915" y="663733"/>
                </a:lnTo>
                <a:cubicBezTo>
                  <a:pt x="586824" y="665869"/>
                  <a:pt x="586396" y="667821"/>
                  <a:pt x="585420" y="668310"/>
                </a:cubicBezTo>
                <a:cubicBezTo>
                  <a:pt x="584444" y="665625"/>
                  <a:pt x="582736" y="662452"/>
                  <a:pt x="581759" y="658546"/>
                </a:cubicBezTo>
                <a:cubicBezTo>
                  <a:pt x="580539" y="653664"/>
                  <a:pt x="580051" y="647562"/>
                  <a:pt x="578586" y="641216"/>
                </a:cubicBezTo>
                <a:cubicBezTo>
                  <a:pt x="577610" y="636334"/>
                  <a:pt x="575169" y="631697"/>
                  <a:pt x="574436" y="626327"/>
                </a:cubicBezTo>
                <a:cubicBezTo>
                  <a:pt x="573216" y="619981"/>
                  <a:pt x="572240" y="613634"/>
                  <a:pt x="570531" y="608508"/>
                </a:cubicBezTo>
                <a:cubicBezTo>
                  <a:pt x="569555" y="605091"/>
                  <a:pt x="569555" y="608508"/>
                  <a:pt x="568334" y="606068"/>
                </a:cubicBezTo>
                <a:cubicBezTo>
                  <a:pt x="568334" y="604847"/>
                  <a:pt x="570531" y="607532"/>
                  <a:pt x="570043" y="605091"/>
                </a:cubicBezTo>
                <a:cubicBezTo>
                  <a:pt x="567114" y="594840"/>
                  <a:pt x="563696" y="584832"/>
                  <a:pt x="562232" y="573116"/>
                </a:cubicBezTo>
                <a:cubicBezTo>
                  <a:pt x="562232" y="571163"/>
                  <a:pt x="564429" y="571651"/>
                  <a:pt x="564429" y="569943"/>
                </a:cubicBezTo>
                <a:cubicBezTo>
                  <a:pt x="558571" y="565549"/>
                  <a:pt x="559547" y="555053"/>
                  <a:pt x="554422" y="550416"/>
                </a:cubicBezTo>
                <a:lnTo>
                  <a:pt x="567915" y="620055"/>
                </a:lnTo>
                <a:lnTo>
                  <a:pt x="568335" y="620223"/>
                </a:lnTo>
                <a:lnTo>
                  <a:pt x="568579" y="621200"/>
                </a:lnTo>
                <a:lnTo>
                  <a:pt x="568296" y="621671"/>
                </a:lnTo>
                <a:lnTo>
                  <a:pt x="571996" y="639018"/>
                </a:lnTo>
                <a:cubicBezTo>
                  <a:pt x="572240" y="639506"/>
                  <a:pt x="573216" y="639262"/>
                  <a:pt x="573460" y="639506"/>
                </a:cubicBezTo>
                <a:cubicBezTo>
                  <a:pt x="573704" y="640238"/>
                  <a:pt x="573216" y="642191"/>
                  <a:pt x="574437" y="642679"/>
                </a:cubicBezTo>
                <a:lnTo>
                  <a:pt x="574437" y="655372"/>
                </a:lnTo>
                <a:lnTo>
                  <a:pt x="574681" y="655616"/>
                </a:lnTo>
                <a:lnTo>
                  <a:pt x="574681" y="656593"/>
                </a:lnTo>
                <a:lnTo>
                  <a:pt x="573949" y="657569"/>
                </a:lnTo>
                <a:lnTo>
                  <a:pt x="573217" y="656593"/>
                </a:lnTo>
                <a:lnTo>
                  <a:pt x="573217" y="655778"/>
                </a:lnTo>
                <a:lnTo>
                  <a:pt x="572972" y="655860"/>
                </a:lnTo>
                <a:lnTo>
                  <a:pt x="566664" y="621407"/>
                </a:lnTo>
                <a:lnTo>
                  <a:pt x="566626" y="621445"/>
                </a:lnTo>
                <a:cubicBezTo>
                  <a:pt x="561012" y="602406"/>
                  <a:pt x="558815" y="580194"/>
                  <a:pt x="553201" y="560911"/>
                </a:cubicBezTo>
                <a:lnTo>
                  <a:pt x="553201" y="560788"/>
                </a:lnTo>
                <a:lnTo>
                  <a:pt x="552713" y="560910"/>
                </a:lnTo>
                <a:cubicBezTo>
                  <a:pt x="552469" y="561642"/>
                  <a:pt x="552469" y="563107"/>
                  <a:pt x="552713" y="564083"/>
                </a:cubicBezTo>
                <a:cubicBezTo>
                  <a:pt x="552957" y="564815"/>
                  <a:pt x="552957" y="564815"/>
                  <a:pt x="552957" y="565547"/>
                </a:cubicBezTo>
                <a:cubicBezTo>
                  <a:pt x="552713" y="565547"/>
                  <a:pt x="552713" y="565791"/>
                  <a:pt x="552469" y="565791"/>
                </a:cubicBezTo>
                <a:cubicBezTo>
                  <a:pt x="552225" y="565791"/>
                  <a:pt x="551981" y="565547"/>
                  <a:pt x="551981" y="565303"/>
                </a:cubicBezTo>
                <a:cubicBezTo>
                  <a:pt x="551981" y="564815"/>
                  <a:pt x="551981" y="564571"/>
                  <a:pt x="551737" y="564327"/>
                </a:cubicBezTo>
                <a:lnTo>
                  <a:pt x="551737" y="560585"/>
                </a:lnTo>
                <a:lnTo>
                  <a:pt x="551492" y="560422"/>
                </a:lnTo>
                <a:cubicBezTo>
                  <a:pt x="551248" y="559933"/>
                  <a:pt x="551248" y="559689"/>
                  <a:pt x="551004" y="558957"/>
                </a:cubicBezTo>
                <a:lnTo>
                  <a:pt x="550314" y="553900"/>
                </a:lnTo>
                <a:lnTo>
                  <a:pt x="549784" y="554077"/>
                </a:lnTo>
                <a:cubicBezTo>
                  <a:pt x="549784" y="553589"/>
                  <a:pt x="549784" y="553101"/>
                  <a:pt x="549784" y="552368"/>
                </a:cubicBezTo>
                <a:lnTo>
                  <a:pt x="550167" y="552113"/>
                </a:lnTo>
                <a:lnTo>
                  <a:pt x="549368" y="548323"/>
                </a:lnTo>
                <a:lnTo>
                  <a:pt x="548807" y="548463"/>
                </a:lnTo>
                <a:cubicBezTo>
                  <a:pt x="547343" y="543337"/>
                  <a:pt x="547099" y="538944"/>
                  <a:pt x="549295" y="534550"/>
                </a:cubicBezTo>
                <a:cubicBezTo>
                  <a:pt x="546610" y="526983"/>
                  <a:pt x="542705" y="519417"/>
                  <a:pt x="540264" y="511118"/>
                </a:cubicBezTo>
                <a:cubicBezTo>
                  <a:pt x="539532" y="507701"/>
                  <a:pt x="539532" y="504039"/>
                  <a:pt x="538556" y="500622"/>
                </a:cubicBezTo>
                <a:cubicBezTo>
                  <a:pt x="538556" y="499890"/>
                  <a:pt x="537580" y="499402"/>
                  <a:pt x="537335" y="498425"/>
                </a:cubicBezTo>
                <a:cubicBezTo>
                  <a:pt x="536603" y="496473"/>
                  <a:pt x="537335" y="491347"/>
                  <a:pt x="537335" y="487930"/>
                </a:cubicBezTo>
                <a:cubicBezTo>
                  <a:pt x="537091" y="485489"/>
                  <a:pt x="535627" y="483048"/>
                  <a:pt x="535627" y="480607"/>
                </a:cubicBezTo>
                <a:cubicBezTo>
                  <a:pt x="540020" y="477678"/>
                  <a:pt x="535627" y="473040"/>
                  <a:pt x="533430" y="470599"/>
                </a:cubicBezTo>
                <a:cubicBezTo>
                  <a:pt x="536847" y="468403"/>
                  <a:pt x="538311" y="464253"/>
                  <a:pt x="540752" y="461080"/>
                </a:cubicBezTo>
                <a:cubicBezTo>
                  <a:pt x="542705" y="459127"/>
                  <a:pt x="545634" y="458395"/>
                  <a:pt x="545878" y="455466"/>
                </a:cubicBezTo>
                <a:lnTo>
                  <a:pt x="545777" y="455163"/>
                </a:lnTo>
                <a:lnTo>
                  <a:pt x="537823" y="457663"/>
                </a:lnTo>
                <a:lnTo>
                  <a:pt x="538067" y="457907"/>
                </a:lnTo>
                <a:cubicBezTo>
                  <a:pt x="538067" y="458395"/>
                  <a:pt x="537335" y="458395"/>
                  <a:pt x="536847" y="458395"/>
                </a:cubicBezTo>
                <a:cubicBezTo>
                  <a:pt x="536847" y="460104"/>
                  <a:pt x="538800" y="461080"/>
                  <a:pt x="537335" y="462544"/>
                </a:cubicBezTo>
                <a:cubicBezTo>
                  <a:pt x="533430" y="462300"/>
                  <a:pt x="531965" y="460836"/>
                  <a:pt x="529524" y="463033"/>
                </a:cubicBezTo>
                <a:cubicBezTo>
                  <a:pt x="527816" y="460592"/>
                  <a:pt x="524399" y="460104"/>
                  <a:pt x="522202" y="458395"/>
                </a:cubicBezTo>
                <a:lnTo>
                  <a:pt x="522385" y="458273"/>
                </a:lnTo>
                <a:lnTo>
                  <a:pt x="521470" y="457907"/>
                </a:lnTo>
                <a:lnTo>
                  <a:pt x="521306" y="457743"/>
                </a:lnTo>
                <a:lnTo>
                  <a:pt x="521470" y="458395"/>
                </a:lnTo>
                <a:cubicBezTo>
                  <a:pt x="492179" y="449364"/>
                  <a:pt x="459471" y="444238"/>
                  <a:pt x="428961" y="436427"/>
                </a:cubicBezTo>
                <a:cubicBezTo>
                  <a:pt x="427008" y="436183"/>
                  <a:pt x="427984" y="438380"/>
                  <a:pt x="426032" y="438136"/>
                </a:cubicBezTo>
                <a:cubicBezTo>
                  <a:pt x="422126" y="436183"/>
                  <a:pt x="419197" y="435695"/>
                  <a:pt x="413339" y="435451"/>
                </a:cubicBezTo>
                <a:cubicBezTo>
                  <a:pt x="408702" y="433986"/>
                  <a:pt x="400647" y="432278"/>
                  <a:pt x="394545" y="430325"/>
                </a:cubicBezTo>
                <a:cubicBezTo>
                  <a:pt x="389663" y="428616"/>
                  <a:pt x="384049" y="427396"/>
                  <a:pt x="379411" y="427640"/>
                </a:cubicBezTo>
                <a:cubicBezTo>
                  <a:pt x="381364" y="428372"/>
                  <a:pt x="383072" y="429105"/>
                  <a:pt x="384049" y="430325"/>
                </a:cubicBezTo>
                <a:cubicBezTo>
                  <a:pt x="385757" y="429593"/>
                  <a:pt x="385757" y="430325"/>
                  <a:pt x="387954" y="430325"/>
                </a:cubicBezTo>
                <a:cubicBezTo>
                  <a:pt x="407969" y="437892"/>
                  <a:pt x="428229" y="442285"/>
                  <a:pt x="446779" y="451317"/>
                </a:cubicBezTo>
                <a:cubicBezTo>
                  <a:pt x="450684" y="451317"/>
                  <a:pt x="453614" y="452293"/>
                  <a:pt x="455810" y="454246"/>
                </a:cubicBezTo>
                <a:lnTo>
                  <a:pt x="465019" y="457929"/>
                </a:lnTo>
                <a:lnTo>
                  <a:pt x="465086" y="457662"/>
                </a:lnTo>
                <a:lnTo>
                  <a:pt x="466307" y="457418"/>
                </a:lnTo>
                <a:lnTo>
                  <a:pt x="466795" y="457906"/>
                </a:lnTo>
                <a:lnTo>
                  <a:pt x="466551" y="458638"/>
                </a:lnTo>
                <a:lnTo>
                  <a:pt x="465330" y="458883"/>
                </a:lnTo>
                <a:lnTo>
                  <a:pt x="466062" y="459127"/>
                </a:lnTo>
                <a:cubicBezTo>
                  <a:pt x="465086" y="461080"/>
                  <a:pt x="463377" y="459860"/>
                  <a:pt x="461912" y="460836"/>
                </a:cubicBezTo>
                <a:cubicBezTo>
                  <a:pt x="474361" y="491347"/>
                  <a:pt x="483880" y="527716"/>
                  <a:pt x="493400" y="559935"/>
                </a:cubicBezTo>
                <a:cubicBezTo>
                  <a:pt x="494376" y="558715"/>
                  <a:pt x="493155" y="558471"/>
                  <a:pt x="493400" y="556762"/>
                </a:cubicBezTo>
                <a:lnTo>
                  <a:pt x="493401" y="556762"/>
                </a:lnTo>
                <a:lnTo>
                  <a:pt x="493401" y="556762"/>
                </a:lnTo>
                <a:cubicBezTo>
                  <a:pt x="493156" y="552612"/>
                  <a:pt x="492424" y="548707"/>
                  <a:pt x="491448" y="545290"/>
                </a:cubicBezTo>
                <a:lnTo>
                  <a:pt x="489551" y="536042"/>
                </a:lnTo>
                <a:lnTo>
                  <a:pt x="489495" y="536014"/>
                </a:lnTo>
                <a:cubicBezTo>
                  <a:pt x="488030" y="532597"/>
                  <a:pt x="487054" y="528935"/>
                  <a:pt x="487054" y="525274"/>
                </a:cubicBezTo>
                <a:lnTo>
                  <a:pt x="487178" y="525150"/>
                </a:lnTo>
                <a:lnTo>
                  <a:pt x="484369" y="516488"/>
                </a:lnTo>
                <a:cubicBezTo>
                  <a:pt x="484125" y="515267"/>
                  <a:pt x="483881" y="514047"/>
                  <a:pt x="483637" y="512826"/>
                </a:cubicBezTo>
                <a:lnTo>
                  <a:pt x="483881" y="512338"/>
                </a:lnTo>
                <a:lnTo>
                  <a:pt x="483718" y="511689"/>
                </a:lnTo>
                <a:lnTo>
                  <a:pt x="483148" y="511118"/>
                </a:lnTo>
                <a:lnTo>
                  <a:pt x="482660" y="509409"/>
                </a:lnTo>
                <a:cubicBezTo>
                  <a:pt x="481440" y="505748"/>
                  <a:pt x="480463" y="502331"/>
                  <a:pt x="479243" y="498425"/>
                </a:cubicBezTo>
                <a:lnTo>
                  <a:pt x="479363" y="498264"/>
                </a:lnTo>
                <a:lnTo>
                  <a:pt x="473385" y="478654"/>
                </a:lnTo>
                <a:cubicBezTo>
                  <a:pt x="471432" y="471819"/>
                  <a:pt x="468259" y="466205"/>
                  <a:pt x="472897" y="462300"/>
                </a:cubicBezTo>
                <a:cubicBezTo>
                  <a:pt x="478022" y="469623"/>
                  <a:pt x="479731" y="480362"/>
                  <a:pt x="483148" y="489150"/>
                </a:cubicBezTo>
                <a:lnTo>
                  <a:pt x="482784" y="489028"/>
                </a:lnTo>
                <a:lnTo>
                  <a:pt x="482905" y="489149"/>
                </a:lnTo>
                <a:cubicBezTo>
                  <a:pt x="482905" y="489882"/>
                  <a:pt x="483148" y="490370"/>
                  <a:pt x="483393" y="491346"/>
                </a:cubicBezTo>
                <a:lnTo>
                  <a:pt x="483842" y="495164"/>
                </a:lnTo>
                <a:lnTo>
                  <a:pt x="484369" y="495252"/>
                </a:lnTo>
                <a:lnTo>
                  <a:pt x="485247" y="495691"/>
                </a:lnTo>
                <a:lnTo>
                  <a:pt x="485481" y="495516"/>
                </a:lnTo>
                <a:lnTo>
                  <a:pt x="482172" y="481339"/>
                </a:lnTo>
                <a:cubicBezTo>
                  <a:pt x="481928" y="479142"/>
                  <a:pt x="480952" y="475480"/>
                  <a:pt x="483881" y="474504"/>
                </a:cubicBezTo>
                <a:cubicBezTo>
                  <a:pt x="487787" y="477921"/>
                  <a:pt x="488274" y="484512"/>
                  <a:pt x="489983" y="489882"/>
                </a:cubicBezTo>
                <a:cubicBezTo>
                  <a:pt x="493645" y="499889"/>
                  <a:pt x="497062" y="510629"/>
                  <a:pt x="500235" y="521613"/>
                </a:cubicBezTo>
                <a:cubicBezTo>
                  <a:pt x="503896" y="535526"/>
                  <a:pt x="506825" y="548218"/>
                  <a:pt x="509998" y="562619"/>
                </a:cubicBezTo>
                <a:lnTo>
                  <a:pt x="514391" y="579213"/>
                </a:lnTo>
                <a:lnTo>
                  <a:pt x="514391" y="576776"/>
                </a:lnTo>
                <a:lnTo>
                  <a:pt x="514879" y="576044"/>
                </a:lnTo>
                <a:lnTo>
                  <a:pt x="515367" y="576776"/>
                </a:lnTo>
                <a:lnTo>
                  <a:pt x="515367" y="579217"/>
                </a:lnTo>
                <a:lnTo>
                  <a:pt x="515366" y="579218"/>
                </a:lnTo>
                <a:lnTo>
                  <a:pt x="515368" y="579217"/>
                </a:lnTo>
                <a:cubicBezTo>
                  <a:pt x="516100" y="583123"/>
                  <a:pt x="517565" y="588981"/>
                  <a:pt x="516100" y="593130"/>
                </a:cubicBezTo>
                <a:cubicBezTo>
                  <a:pt x="513416" y="593374"/>
                  <a:pt x="513659" y="590445"/>
                  <a:pt x="512928" y="588737"/>
                </a:cubicBezTo>
                <a:cubicBezTo>
                  <a:pt x="509510" y="580194"/>
                  <a:pt x="508290" y="567501"/>
                  <a:pt x="505605" y="556761"/>
                </a:cubicBezTo>
                <a:cubicBezTo>
                  <a:pt x="503896" y="550415"/>
                  <a:pt x="501944" y="543337"/>
                  <a:pt x="500479" y="535770"/>
                </a:cubicBezTo>
                <a:cubicBezTo>
                  <a:pt x="499747" y="532597"/>
                  <a:pt x="498038" y="529179"/>
                  <a:pt x="497062" y="526006"/>
                </a:cubicBezTo>
                <a:lnTo>
                  <a:pt x="491349" y="505772"/>
                </a:lnTo>
                <a:lnTo>
                  <a:pt x="490763" y="505919"/>
                </a:lnTo>
                <a:lnTo>
                  <a:pt x="492424" y="511850"/>
                </a:lnTo>
                <a:cubicBezTo>
                  <a:pt x="495841" y="526006"/>
                  <a:pt x="499747" y="540408"/>
                  <a:pt x="502676" y="554565"/>
                </a:cubicBezTo>
                <a:lnTo>
                  <a:pt x="502357" y="554990"/>
                </a:lnTo>
                <a:lnTo>
                  <a:pt x="505361" y="571163"/>
                </a:lnTo>
                <a:cubicBezTo>
                  <a:pt x="505605" y="573848"/>
                  <a:pt x="506825" y="576777"/>
                  <a:pt x="505361" y="578242"/>
                </a:cubicBezTo>
                <a:cubicBezTo>
                  <a:pt x="501944" y="575069"/>
                  <a:pt x="501211" y="569211"/>
                  <a:pt x="500235" y="564329"/>
                </a:cubicBezTo>
                <a:cubicBezTo>
                  <a:pt x="499747" y="561888"/>
                  <a:pt x="498526" y="559691"/>
                  <a:pt x="498038" y="557006"/>
                </a:cubicBezTo>
                <a:cubicBezTo>
                  <a:pt x="497062" y="553101"/>
                  <a:pt x="495597" y="549440"/>
                  <a:pt x="494621" y="546266"/>
                </a:cubicBezTo>
                <a:lnTo>
                  <a:pt x="491744" y="535718"/>
                </a:lnTo>
                <a:lnTo>
                  <a:pt x="491692" y="535770"/>
                </a:lnTo>
                <a:lnTo>
                  <a:pt x="491255" y="535770"/>
                </a:lnTo>
                <a:lnTo>
                  <a:pt x="493156" y="544802"/>
                </a:lnTo>
                <a:cubicBezTo>
                  <a:pt x="493888" y="548707"/>
                  <a:pt x="494621" y="552612"/>
                  <a:pt x="495109" y="556518"/>
                </a:cubicBezTo>
                <a:lnTo>
                  <a:pt x="494785" y="556841"/>
                </a:lnTo>
                <a:lnTo>
                  <a:pt x="496451" y="562559"/>
                </a:lnTo>
                <a:cubicBezTo>
                  <a:pt x="496817" y="564939"/>
                  <a:pt x="496573" y="567136"/>
                  <a:pt x="494620" y="567746"/>
                </a:cubicBezTo>
                <a:cubicBezTo>
                  <a:pt x="487542" y="558227"/>
                  <a:pt x="486321" y="543825"/>
                  <a:pt x="482172" y="530401"/>
                </a:cubicBezTo>
                <a:cubicBezTo>
                  <a:pt x="480219" y="524543"/>
                  <a:pt x="477534" y="518929"/>
                  <a:pt x="476313" y="511606"/>
                </a:cubicBezTo>
                <a:cubicBezTo>
                  <a:pt x="475826" y="506968"/>
                  <a:pt x="471920" y="499158"/>
                  <a:pt x="470211" y="493055"/>
                </a:cubicBezTo>
                <a:cubicBezTo>
                  <a:pt x="468747" y="488906"/>
                  <a:pt x="466794" y="484024"/>
                  <a:pt x="464842" y="478898"/>
                </a:cubicBezTo>
                <a:cubicBezTo>
                  <a:pt x="464598" y="477678"/>
                  <a:pt x="465086" y="476213"/>
                  <a:pt x="463621" y="475725"/>
                </a:cubicBezTo>
                <a:lnTo>
                  <a:pt x="465951" y="487141"/>
                </a:lnTo>
                <a:lnTo>
                  <a:pt x="466062" y="487197"/>
                </a:lnTo>
                <a:lnTo>
                  <a:pt x="466550" y="488905"/>
                </a:lnTo>
                <a:cubicBezTo>
                  <a:pt x="471188" y="504283"/>
                  <a:pt x="476070" y="520149"/>
                  <a:pt x="477290" y="536258"/>
                </a:cubicBezTo>
                <a:lnTo>
                  <a:pt x="476649" y="537113"/>
                </a:lnTo>
                <a:lnTo>
                  <a:pt x="476070" y="539432"/>
                </a:lnTo>
                <a:lnTo>
                  <a:pt x="472718" y="535883"/>
                </a:lnTo>
                <a:lnTo>
                  <a:pt x="472653" y="536014"/>
                </a:lnTo>
                <a:lnTo>
                  <a:pt x="472409" y="536014"/>
                </a:lnTo>
                <a:lnTo>
                  <a:pt x="471920" y="535526"/>
                </a:lnTo>
                <a:lnTo>
                  <a:pt x="471432" y="534794"/>
                </a:lnTo>
                <a:lnTo>
                  <a:pt x="471188" y="534306"/>
                </a:lnTo>
                <a:lnTo>
                  <a:pt x="471188" y="534306"/>
                </a:lnTo>
                <a:cubicBezTo>
                  <a:pt x="464842" y="524054"/>
                  <a:pt x="462645" y="511362"/>
                  <a:pt x="457763" y="499646"/>
                </a:cubicBezTo>
                <a:cubicBezTo>
                  <a:pt x="456787" y="496961"/>
                  <a:pt x="454834" y="495496"/>
                  <a:pt x="455323" y="491103"/>
                </a:cubicBezTo>
                <a:cubicBezTo>
                  <a:pt x="453858" y="490859"/>
                  <a:pt x="453858" y="488906"/>
                  <a:pt x="453126" y="488174"/>
                </a:cubicBezTo>
                <a:cubicBezTo>
                  <a:pt x="452394" y="482072"/>
                  <a:pt x="449953" y="476946"/>
                  <a:pt x="447512" y="472552"/>
                </a:cubicBezTo>
                <a:cubicBezTo>
                  <a:pt x="447268" y="468403"/>
                  <a:pt x="446291" y="467426"/>
                  <a:pt x="444827" y="465230"/>
                </a:cubicBezTo>
                <a:lnTo>
                  <a:pt x="441593" y="468895"/>
                </a:lnTo>
                <a:lnTo>
                  <a:pt x="441653" y="469134"/>
                </a:lnTo>
                <a:cubicBezTo>
                  <a:pt x="440677" y="470843"/>
                  <a:pt x="439700" y="473040"/>
                  <a:pt x="438968" y="474993"/>
                </a:cubicBezTo>
                <a:cubicBezTo>
                  <a:pt x="437992" y="477922"/>
                  <a:pt x="436527" y="481095"/>
                  <a:pt x="434575" y="484024"/>
                </a:cubicBezTo>
                <a:cubicBezTo>
                  <a:pt x="434087" y="484268"/>
                  <a:pt x="434087" y="484268"/>
                  <a:pt x="433842" y="484268"/>
                </a:cubicBezTo>
                <a:cubicBezTo>
                  <a:pt x="433598" y="484268"/>
                  <a:pt x="433598" y="484268"/>
                  <a:pt x="433354" y="484268"/>
                </a:cubicBezTo>
                <a:cubicBezTo>
                  <a:pt x="433110" y="484024"/>
                  <a:pt x="433110" y="483536"/>
                  <a:pt x="433354" y="483047"/>
                </a:cubicBezTo>
                <a:cubicBezTo>
                  <a:pt x="435063" y="480607"/>
                  <a:pt x="436283" y="477433"/>
                  <a:pt x="437504" y="474260"/>
                </a:cubicBezTo>
                <a:lnTo>
                  <a:pt x="440012" y="468787"/>
                </a:lnTo>
                <a:lnTo>
                  <a:pt x="439701" y="468891"/>
                </a:lnTo>
                <a:cubicBezTo>
                  <a:pt x="440433" y="465230"/>
                  <a:pt x="442142" y="462545"/>
                  <a:pt x="444827" y="460836"/>
                </a:cubicBezTo>
                <a:cubicBezTo>
                  <a:pt x="450685" y="467670"/>
                  <a:pt x="452637" y="476946"/>
                  <a:pt x="455811" y="485733"/>
                </a:cubicBezTo>
                <a:lnTo>
                  <a:pt x="472057" y="533275"/>
                </a:lnTo>
                <a:lnTo>
                  <a:pt x="472653" y="533573"/>
                </a:lnTo>
                <a:lnTo>
                  <a:pt x="472897" y="534305"/>
                </a:lnTo>
                <a:lnTo>
                  <a:pt x="473141" y="535038"/>
                </a:lnTo>
                <a:lnTo>
                  <a:pt x="475064" y="535038"/>
                </a:lnTo>
                <a:lnTo>
                  <a:pt x="464842" y="489394"/>
                </a:lnTo>
                <a:lnTo>
                  <a:pt x="464598" y="487685"/>
                </a:lnTo>
                <a:lnTo>
                  <a:pt x="464675" y="487530"/>
                </a:lnTo>
                <a:lnTo>
                  <a:pt x="457519" y="459860"/>
                </a:lnTo>
                <a:cubicBezTo>
                  <a:pt x="443606" y="456686"/>
                  <a:pt x="431646" y="453025"/>
                  <a:pt x="419197" y="448143"/>
                </a:cubicBezTo>
                <a:cubicBezTo>
                  <a:pt x="406261" y="443262"/>
                  <a:pt x="391860" y="439356"/>
                  <a:pt x="378191" y="434963"/>
                </a:cubicBezTo>
                <a:cubicBezTo>
                  <a:pt x="373065" y="433498"/>
                  <a:pt x="368183" y="432034"/>
                  <a:pt x="362325" y="430569"/>
                </a:cubicBezTo>
                <a:cubicBezTo>
                  <a:pt x="361104" y="429837"/>
                  <a:pt x="359396" y="428861"/>
                  <a:pt x="357687" y="428372"/>
                </a:cubicBezTo>
                <a:cubicBezTo>
                  <a:pt x="356955" y="428128"/>
                  <a:pt x="355491" y="428861"/>
                  <a:pt x="354514" y="428372"/>
                </a:cubicBezTo>
                <a:cubicBezTo>
                  <a:pt x="351341" y="427640"/>
                  <a:pt x="348656" y="425687"/>
                  <a:pt x="345483" y="424467"/>
                </a:cubicBezTo>
                <a:cubicBezTo>
                  <a:pt x="342798" y="423979"/>
                  <a:pt x="340113" y="423735"/>
                  <a:pt x="337672" y="423735"/>
                </a:cubicBezTo>
                <a:close/>
                <a:moveTo>
                  <a:pt x="983982" y="423636"/>
                </a:moveTo>
                <a:lnTo>
                  <a:pt x="983526" y="423979"/>
                </a:lnTo>
                <a:lnTo>
                  <a:pt x="982383" y="423979"/>
                </a:lnTo>
                <a:lnTo>
                  <a:pt x="992039" y="429806"/>
                </a:lnTo>
                <a:cubicBezTo>
                  <a:pt x="996829" y="430081"/>
                  <a:pt x="1002077" y="428738"/>
                  <a:pt x="1005250" y="426420"/>
                </a:cubicBezTo>
                <a:lnTo>
                  <a:pt x="1004006" y="425867"/>
                </a:lnTo>
                <a:lnTo>
                  <a:pt x="1003542" y="426176"/>
                </a:lnTo>
                <a:lnTo>
                  <a:pt x="1003298" y="426176"/>
                </a:lnTo>
                <a:lnTo>
                  <a:pt x="1002077" y="425932"/>
                </a:lnTo>
                <a:lnTo>
                  <a:pt x="1001975" y="425522"/>
                </a:lnTo>
                <a:lnTo>
                  <a:pt x="993687" y="423887"/>
                </a:lnTo>
                <a:cubicBezTo>
                  <a:pt x="990483" y="422880"/>
                  <a:pt x="987188" y="422148"/>
                  <a:pt x="984015" y="423735"/>
                </a:cubicBezTo>
                <a:close/>
                <a:moveTo>
                  <a:pt x="692576" y="422026"/>
                </a:moveTo>
                <a:cubicBezTo>
                  <a:pt x="692331" y="421782"/>
                  <a:pt x="691599" y="422026"/>
                  <a:pt x="692087" y="422514"/>
                </a:cubicBezTo>
                <a:lnTo>
                  <a:pt x="693687" y="422514"/>
                </a:lnTo>
                <a:lnTo>
                  <a:pt x="718692" y="433498"/>
                </a:lnTo>
                <a:lnTo>
                  <a:pt x="718448" y="433742"/>
                </a:lnTo>
                <a:lnTo>
                  <a:pt x="718708" y="433807"/>
                </a:lnTo>
                <a:lnTo>
                  <a:pt x="718692" y="433742"/>
                </a:lnTo>
                <a:lnTo>
                  <a:pt x="719118" y="433909"/>
                </a:lnTo>
                <a:lnTo>
                  <a:pt x="719425" y="433986"/>
                </a:lnTo>
                <a:lnTo>
                  <a:pt x="719446" y="434038"/>
                </a:lnTo>
                <a:lnTo>
                  <a:pt x="725527" y="436427"/>
                </a:lnTo>
                <a:lnTo>
                  <a:pt x="725460" y="436471"/>
                </a:lnTo>
                <a:lnTo>
                  <a:pt x="726259" y="436671"/>
                </a:lnTo>
                <a:lnTo>
                  <a:pt x="726747" y="437647"/>
                </a:lnTo>
                <a:lnTo>
                  <a:pt x="726477" y="437827"/>
                </a:lnTo>
                <a:lnTo>
                  <a:pt x="737487" y="441065"/>
                </a:lnTo>
                <a:cubicBezTo>
                  <a:pt x="737975" y="439600"/>
                  <a:pt x="736510" y="440089"/>
                  <a:pt x="736510" y="439112"/>
                </a:cubicBezTo>
                <a:lnTo>
                  <a:pt x="736266" y="438624"/>
                </a:lnTo>
                <a:lnTo>
                  <a:pt x="736266" y="438136"/>
                </a:lnTo>
                <a:lnTo>
                  <a:pt x="736510" y="438136"/>
                </a:lnTo>
                <a:lnTo>
                  <a:pt x="736533" y="438033"/>
                </a:lnTo>
                <a:lnTo>
                  <a:pt x="723086" y="431789"/>
                </a:lnTo>
                <a:lnTo>
                  <a:pt x="717155" y="429153"/>
                </a:lnTo>
                <a:lnTo>
                  <a:pt x="716495" y="429593"/>
                </a:lnTo>
                <a:lnTo>
                  <a:pt x="716739" y="430325"/>
                </a:lnTo>
                <a:cubicBezTo>
                  <a:pt x="712346" y="430325"/>
                  <a:pt x="710393" y="427396"/>
                  <a:pt x="707708" y="425931"/>
                </a:cubicBezTo>
                <a:cubicBezTo>
                  <a:pt x="705267" y="424955"/>
                  <a:pt x="702582" y="425931"/>
                  <a:pt x="699653" y="423979"/>
                </a:cubicBezTo>
                <a:lnTo>
                  <a:pt x="700141" y="423246"/>
                </a:lnTo>
                <a:lnTo>
                  <a:pt x="700059" y="423002"/>
                </a:lnTo>
                <a:lnTo>
                  <a:pt x="699410" y="423002"/>
                </a:lnTo>
                <a:lnTo>
                  <a:pt x="698433" y="422758"/>
                </a:lnTo>
                <a:lnTo>
                  <a:pt x="698311" y="422514"/>
                </a:lnTo>
                <a:lnTo>
                  <a:pt x="693687" y="422514"/>
                </a:lnTo>
                <a:close/>
                <a:moveTo>
                  <a:pt x="1063342" y="420561"/>
                </a:moveTo>
                <a:lnTo>
                  <a:pt x="1063339" y="420564"/>
                </a:lnTo>
                <a:lnTo>
                  <a:pt x="1063342" y="420562"/>
                </a:lnTo>
                <a:close/>
                <a:moveTo>
                  <a:pt x="676954" y="419829"/>
                </a:moveTo>
                <a:cubicBezTo>
                  <a:pt x="676954" y="420318"/>
                  <a:pt x="676954" y="420806"/>
                  <a:pt x="676954" y="421538"/>
                </a:cubicBezTo>
                <a:cubicBezTo>
                  <a:pt x="683544" y="426908"/>
                  <a:pt x="692819" y="426908"/>
                  <a:pt x="700142" y="431301"/>
                </a:cubicBezTo>
                <a:lnTo>
                  <a:pt x="699647" y="431796"/>
                </a:lnTo>
                <a:lnTo>
                  <a:pt x="705267" y="433254"/>
                </a:lnTo>
                <a:lnTo>
                  <a:pt x="711856" y="434718"/>
                </a:lnTo>
                <a:lnTo>
                  <a:pt x="711370" y="434231"/>
                </a:lnTo>
                <a:cubicBezTo>
                  <a:pt x="711370" y="433742"/>
                  <a:pt x="712346" y="433986"/>
                  <a:pt x="712346" y="433254"/>
                </a:cubicBezTo>
                <a:cubicBezTo>
                  <a:pt x="702827" y="430081"/>
                  <a:pt x="694772" y="425688"/>
                  <a:pt x="685253" y="423003"/>
                </a:cubicBezTo>
                <a:cubicBezTo>
                  <a:pt x="685253" y="422026"/>
                  <a:pt x="684764" y="422026"/>
                  <a:pt x="684764" y="421538"/>
                </a:cubicBezTo>
                <a:cubicBezTo>
                  <a:pt x="680615" y="422270"/>
                  <a:pt x="679395" y="418609"/>
                  <a:pt x="676954" y="419829"/>
                </a:cubicBezTo>
                <a:close/>
                <a:moveTo>
                  <a:pt x="323027" y="419097"/>
                </a:moveTo>
                <a:cubicBezTo>
                  <a:pt x="322783" y="419585"/>
                  <a:pt x="322295" y="419585"/>
                  <a:pt x="322295" y="420318"/>
                </a:cubicBezTo>
                <a:cubicBezTo>
                  <a:pt x="323271" y="420318"/>
                  <a:pt x="322783" y="421538"/>
                  <a:pt x="324491" y="421294"/>
                </a:cubicBezTo>
                <a:cubicBezTo>
                  <a:pt x="324491" y="420073"/>
                  <a:pt x="323759" y="419585"/>
                  <a:pt x="323027" y="419097"/>
                </a:cubicBezTo>
                <a:close/>
                <a:moveTo>
                  <a:pt x="801926" y="413971"/>
                </a:moveTo>
                <a:cubicBezTo>
                  <a:pt x="802414" y="415192"/>
                  <a:pt x="803146" y="416656"/>
                  <a:pt x="803878" y="417388"/>
                </a:cubicBezTo>
                <a:lnTo>
                  <a:pt x="803695" y="417663"/>
                </a:lnTo>
                <a:lnTo>
                  <a:pt x="811201" y="421537"/>
                </a:lnTo>
                <a:lnTo>
                  <a:pt x="817939" y="424666"/>
                </a:lnTo>
                <a:lnTo>
                  <a:pt x="817791" y="424223"/>
                </a:lnTo>
                <a:cubicBezTo>
                  <a:pt x="828287" y="428372"/>
                  <a:pt x="842200" y="430569"/>
                  <a:pt x="854648" y="433254"/>
                </a:cubicBezTo>
                <a:cubicBezTo>
                  <a:pt x="858553" y="433986"/>
                  <a:pt x="863679" y="436671"/>
                  <a:pt x="866365" y="432522"/>
                </a:cubicBezTo>
                <a:cubicBezTo>
                  <a:pt x="853916" y="428861"/>
                  <a:pt x="840247" y="426664"/>
                  <a:pt x="829263" y="421782"/>
                </a:cubicBezTo>
                <a:cubicBezTo>
                  <a:pt x="820476" y="421050"/>
                  <a:pt x="809492" y="415436"/>
                  <a:pt x="801926" y="413971"/>
                </a:cubicBezTo>
                <a:close/>
                <a:moveTo>
                  <a:pt x="1122899" y="413970"/>
                </a:moveTo>
                <a:cubicBezTo>
                  <a:pt x="1123144" y="413726"/>
                  <a:pt x="1123388" y="413970"/>
                  <a:pt x="1123388" y="413970"/>
                </a:cubicBezTo>
                <a:cubicBezTo>
                  <a:pt x="1124364" y="415679"/>
                  <a:pt x="1126317" y="417144"/>
                  <a:pt x="1128025" y="418120"/>
                </a:cubicBezTo>
                <a:cubicBezTo>
                  <a:pt x="1128270" y="418120"/>
                  <a:pt x="1128270" y="418364"/>
                  <a:pt x="1128025" y="418608"/>
                </a:cubicBezTo>
                <a:cubicBezTo>
                  <a:pt x="1128025" y="418608"/>
                  <a:pt x="1128025" y="418852"/>
                  <a:pt x="1127781" y="418852"/>
                </a:cubicBezTo>
                <a:cubicBezTo>
                  <a:pt x="1127781" y="418852"/>
                  <a:pt x="1127781" y="418852"/>
                  <a:pt x="1127781" y="418608"/>
                </a:cubicBezTo>
                <a:cubicBezTo>
                  <a:pt x="1126073" y="417876"/>
                  <a:pt x="1123876" y="416411"/>
                  <a:pt x="1122899" y="414459"/>
                </a:cubicBezTo>
                <a:cubicBezTo>
                  <a:pt x="1122655" y="414215"/>
                  <a:pt x="1122899" y="413970"/>
                  <a:pt x="1122899" y="413970"/>
                </a:cubicBezTo>
                <a:close/>
                <a:moveTo>
                  <a:pt x="871124" y="413604"/>
                </a:moveTo>
                <a:lnTo>
                  <a:pt x="871186" y="413791"/>
                </a:lnTo>
                <a:lnTo>
                  <a:pt x="871378" y="413859"/>
                </a:lnTo>
                <a:close/>
                <a:moveTo>
                  <a:pt x="1100992" y="410013"/>
                </a:moveTo>
                <a:lnTo>
                  <a:pt x="1104594" y="412507"/>
                </a:lnTo>
                <a:lnTo>
                  <a:pt x="1108494" y="415042"/>
                </a:lnTo>
                <a:lnTo>
                  <a:pt x="1106394" y="411835"/>
                </a:lnTo>
                <a:close/>
                <a:moveTo>
                  <a:pt x="1119238" y="409578"/>
                </a:moveTo>
                <a:lnTo>
                  <a:pt x="1119238" y="411286"/>
                </a:lnTo>
                <a:lnTo>
                  <a:pt x="1119727" y="411530"/>
                </a:lnTo>
                <a:lnTo>
                  <a:pt x="1119971" y="411774"/>
                </a:lnTo>
                <a:lnTo>
                  <a:pt x="1119971" y="412507"/>
                </a:lnTo>
                <a:lnTo>
                  <a:pt x="1119239" y="412751"/>
                </a:lnTo>
                <a:lnTo>
                  <a:pt x="1118995" y="412751"/>
                </a:lnTo>
                <a:lnTo>
                  <a:pt x="1118750" y="412507"/>
                </a:lnTo>
                <a:cubicBezTo>
                  <a:pt x="1116553" y="414215"/>
                  <a:pt x="1115821" y="411042"/>
                  <a:pt x="1112892" y="412018"/>
                </a:cubicBezTo>
                <a:cubicBezTo>
                  <a:pt x="1116797" y="416900"/>
                  <a:pt x="1124120" y="422514"/>
                  <a:pt x="1130222" y="428372"/>
                </a:cubicBezTo>
                <a:cubicBezTo>
                  <a:pt x="1131443" y="429837"/>
                  <a:pt x="1132663" y="430325"/>
                  <a:pt x="1134860" y="431057"/>
                </a:cubicBezTo>
                <a:cubicBezTo>
                  <a:pt x="1144867" y="440089"/>
                  <a:pt x="1155363" y="448632"/>
                  <a:pt x="1167079" y="456198"/>
                </a:cubicBezTo>
                <a:cubicBezTo>
                  <a:pt x="1168544" y="458883"/>
                  <a:pt x="1171961" y="459860"/>
                  <a:pt x="1173182" y="462544"/>
                </a:cubicBezTo>
                <a:cubicBezTo>
                  <a:pt x="1179772" y="464985"/>
                  <a:pt x="1182701" y="471332"/>
                  <a:pt x="1189291" y="473528"/>
                </a:cubicBezTo>
                <a:cubicBezTo>
                  <a:pt x="1195150" y="479142"/>
                  <a:pt x="1202472" y="485245"/>
                  <a:pt x="1208818" y="491347"/>
                </a:cubicBezTo>
                <a:cubicBezTo>
                  <a:pt x="1211015" y="493055"/>
                  <a:pt x="1214676" y="494520"/>
                  <a:pt x="1213944" y="498181"/>
                </a:cubicBezTo>
                <a:cubicBezTo>
                  <a:pt x="1206865" y="496228"/>
                  <a:pt x="1204180" y="489882"/>
                  <a:pt x="1197102" y="487930"/>
                </a:cubicBezTo>
                <a:cubicBezTo>
                  <a:pt x="1197590" y="485733"/>
                  <a:pt x="1195394" y="486465"/>
                  <a:pt x="1195394" y="485245"/>
                </a:cubicBezTo>
                <a:cubicBezTo>
                  <a:pt x="1194417" y="485000"/>
                  <a:pt x="1193685" y="484024"/>
                  <a:pt x="1191976" y="483536"/>
                </a:cubicBezTo>
                <a:cubicBezTo>
                  <a:pt x="1186851" y="477434"/>
                  <a:pt x="1179039" y="473284"/>
                  <a:pt x="1173914" y="466938"/>
                </a:cubicBezTo>
                <a:cubicBezTo>
                  <a:pt x="1172449" y="466938"/>
                  <a:pt x="1172449" y="465718"/>
                  <a:pt x="1170985" y="465962"/>
                </a:cubicBezTo>
                <a:cubicBezTo>
                  <a:pt x="1166835" y="458395"/>
                  <a:pt x="1154875" y="459127"/>
                  <a:pt x="1147797" y="454734"/>
                </a:cubicBezTo>
                <a:lnTo>
                  <a:pt x="1148196" y="454468"/>
                </a:lnTo>
                <a:lnTo>
                  <a:pt x="1147841" y="454379"/>
                </a:lnTo>
                <a:lnTo>
                  <a:pt x="1147308" y="454734"/>
                </a:lnTo>
                <a:lnTo>
                  <a:pt x="1147552" y="455466"/>
                </a:lnTo>
                <a:lnTo>
                  <a:pt x="1145326" y="455466"/>
                </a:lnTo>
                <a:lnTo>
                  <a:pt x="1180993" y="484756"/>
                </a:lnTo>
                <a:cubicBezTo>
                  <a:pt x="1194174" y="495007"/>
                  <a:pt x="1207598" y="505991"/>
                  <a:pt x="1220535" y="517219"/>
                </a:cubicBezTo>
                <a:lnTo>
                  <a:pt x="1220535" y="517708"/>
                </a:lnTo>
                <a:cubicBezTo>
                  <a:pt x="1220535" y="518196"/>
                  <a:pt x="1220535" y="518684"/>
                  <a:pt x="1220047" y="518684"/>
                </a:cubicBezTo>
                <a:cubicBezTo>
                  <a:pt x="1219559" y="518684"/>
                  <a:pt x="1218826" y="518440"/>
                  <a:pt x="1218826" y="518196"/>
                </a:cubicBezTo>
                <a:cubicBezTo>
                  <a:pt x="1206378" y="506968"/>
                  <a:pt x="1192953" y="496472"/>
                  <a:pt x="1180017" y="485976"/>
                </a:cubicBezTo>
                <a:lnTo>
                  <a:pt x="1144012" y="456603"/>
                </a:lnTo>
                <a:lnTo>
                  <a:pt x="1143403" y="456198"/>
                </a:lnTo>
                <a:lnTo>
                  <a:pt x="1142426" y="456930"/>
                </a:lnTo>
                <a:cubicBezTo>
                  <a:pt x="1139498" y="455710"/>
                  <a:pt x="1138033" y="452293"/>
                  <a:pt x="1133883" y="451805"/>
                </a:cubicBezTo>
                <a:lnTo>
                  <a:pt x="1167469" y="482315"/>
                </a:lnTo>
                <a:lnTo>
                  <a:pt x="1168545" y="482315"/>
                </a:lnTo>
                <a:cubicBezTo>
                  <a:pt x="1170009" y="483780"/>
                  <a:pt x="1171962" y="485488"/>
                  <a:pt x="1173914" y="486709"/>
                </a:cubicBezTo>
                <a:cubicBezTo>
                  <a:pt x="1175623" y="488173"/>
                  <a:pt x="1177576" y="489394"/>
                  <a:pt x="1179040" y="491102"/>
                </a:cubicBezTo>
                <a:lnTo>
                  <a:pt x="1178879" y="491587"/>
                </a:lnTo>
                <a:lnTo>
                  <a:pt x="1181480" y="493788"/>
                </a:lnTo>
                <a:lnTo>
                  <a:pt x="1181367" y="493901"/>
                </a:lnTo>
                <a:lnTo>
                  <a:pt x="1194173" y="505015"/>
                </a:lnTo>
                <a:lnTo>
                  <a:pt x="1194173" y="505775"/>
                </a:lnTo>
                <a:lnTo>
                  <a:pt x="1199787" y="510141"/>
                </a:lnTo>
                <a:lnTo>
                  <a:pt x="1199613" y="510315"/>
                </a:lnTo>
                <a:lnTo>
                  <a:pt x="1201258" y="511229"/>
                </a:lnTo>
                <a:lnTo>
                  <a:pt x="1201496" y="510873"/>
                </a:lnTo>
                <a:cubicBezTo>
                  <a:pt x="1202716" y="511117"/>
                  <a:pt x="1204424" y="511605"/>
                  <a:pt x="1205401" y="512338"/>
                </a:cubicBezTo>
                <a:lnTo>
                  <a:pt x="1205401" y="514290"/>
                </a:lnTo>
                <a:lnTo>
                  <a:pt x="1205402" y="514290"/>
                </a:lnTo>
                <a:cubicBezTo>
                  <a:pt x="1206622" y="515511"/>
                  <a:pt x="1208819" y="516975"/>
                  <a:pt x="1209795" y="518440"/>
                </a:cubicBezTo>
                <a:cubicBezTo>
                  <a:pt x="1212969" y="520636"/>
                  <a:pt x="1215653" y="523077"/>
                  <a:pt x="1217850" y="525762"/>
                </a:cubicBezTo>
                <a:lnTo>
                  <a:pt x="1217850" y="526006"/>
                </a:lnTo>
                <a:lnTo>
                  <a:pt x="1218094" y="525763"/>
                </a:lnTo>
                <a:cubicBezTo>
                  <a:pt x="1220779" y="525763"/>
                  <a:pt x="1220290" y="528936"/>
                  <a:pt x="1222975" y="528692"/>
                </a:cubicBezTo>
                <a:cubicBezTo>
                  <a:pt x="1224196" y="526007"/>
                  <a:pt x="1225416" y="523566"/>
                  <a:pt x="1229078" y="524054"/>
                </a:cubicBezTo>
                <a:cubicBezTo>
                  <a:pt x="1232983" y="528936"/>
                  <a:pt x="1234935" y="535526"/>
                  <a:pt x="1237132" y="541629"/>
                </a:cubicBezTo>
                <a:cubicBezTo>
                  <a:pt x="1238109" y="546022"/>
                  <a:pt x="1239817" y="548951"/>
                  <a:pt x="1240549" y="554565"/>
                </a:cubicBezTo>
                <a:cubicBezTo>
                  <a:pt x="1241526" y="555786"/>
                  <a:pt x="1243234" y="556030"/>
                  <a:pt x="1242014" y="557982"/>
                </a:cubicBezTo>
                <a:cubicBezTo>
                  <a:pt x="1245919" y="562376"/>
                  <a:pt x="1250801" y="564817"/>
                  <a:pt x="1254707" y="568478"/>
                </a:cubicBezTo>
                <a:lnTo>
                  <a:pt x="1254291" y="568686"/>
                </a:lnTo>
                <a:lnTo>
                  <a:pt x="1256162" y="568478"/>
                </a:lnTo>
                <a:lnTo>
                  <a:pt x="1255683" y="568478"/>
                </a:lnTo>
                <a:cubicBezTo>
                  <a:pt x="1257391" y="566526"/>
                  <a:pt x="1255683" y="564329"/>
                  <a:pt x="1255683" y="562864"/>
                </a:cubicBezTo>
                <a:cubicBezTo>
                  <a:pt x="1256415" y="559935"/>
                  <a:pt x="1259100" y="557738"/>
                  <a:pt x="1260565" y="556030"/>
                </a:cubicBezTo>
                <a:cubicBezTo>
                  <a:pt x="1265691" y="557250"/>
                  <a:pt x="1264958" y="563352"/>
                  <a:pt x="1267643" y="566281"/>
                </a:cubicBezTo>
                <a:cubicBezTo>
                  <a:pt x="1267643" y="572872"/>
                  <a:pt x="1272037" y="579950"/>
                  <a:pt x="1273501" y="587761"/>
                </a:cubicBezTo>
                <a:cubicBezTo>
                  <a:pt x="1275698" y="589226"/>
                  <a:pt x="1278383" y="590446"/>
                  <a:pt x="1279847" y="592887"/>
                </a:cubicBezTo>
                <a:cubicBezTo>
                  <a:pt x="1296689" y="586297"/>
                  <a:pt x="1313043" y="599721"/>
                  <a:pt x="1322807" y="608264"/>
                </a:cubicBezTo>
                <a:cubicBezTo>
                  <a:pt x="1325248" y="610461"/>
                  <a:pt x="1327445" y="613146"/>
                  <a:pt x="1329397" y="614122"/>
                </a:cubicBezTo>
                <a:cubicBezTo>
                  <a:pt x="1329885" y="609241"/>
                  <a:pt x="1324271" y="605823"/>
                  <a:pt x="1322319" y="601918"/>
                </a:cubicBezTo>
                <a:cubicBezTo>
                  <a:pt x="1315972" y="597769"/>
                  <a:pt x="1307918" y="595328"/>
                  <a:pt x="1304500" y="588249"/>
                </a:cubicBezTo>
                <a:cubicBezTo>
                  <a:pt x="1302792" y="588493"/>
                  <a:pt x="1300595" y="587273"/>
                  <a:pt x="1299130" y="586052"/>
                </a:cubicBezTo>
                <a:cubicBezTo>
                  <a:pt x="1295713" y="584100"/>
                  <a:pt x="1293272" y="581415"/>
                  <a:pt x="1289855" y="578730"/>
                </a:cubicBezTo>
                <a:cubicBezTo>
                  <a:pt x="1285950" y="576045"/>
                  <a:pt x="1282288" y="573848"/>
                  <a:pt x="1279115" y="570675"/>
                </a:cubicBezTo>
                <a:cubicBezTo>
                  <a:pt x="1273990" y="565793"/>
                  <a:pt x="1269108" y="560423"/>
                  <a:pt x="1265934" y="555542"/>
                </a:cubicBezTo>
                <a:cubicBezTo>
                  <a:pt x="1260320" y="551880"/>
                  <a:pt x="1256659" y="547243"/>
                  <a:pt x="1251289" y="544314"/>
                </a:cubicBezTo>
                <a:cubicBezTo>
                  <a:pt x="1242014" y="533330"/>
                  <a:pt x="1234447" y="520393"/>
                  <a:pt x="1227369" y="507212"/>
                </a:cubicBezTo>
                <a:cubicBezTo>
                  <a:pt x="1226637" y="505504"/>
                  <a:pt x="1227369" y="502087"/>
                  <a:pt x="1225660" y="499890"/>
                </a:cubicBezTo>
                <a:cubicBezTo>
                  <a:pt x="1226637" y="498913"/>
                  <a:pt x="1229566" y="498913"/>
                  <a:pt x="1229078" y="496228"/>
                </a:cubicBezTo>
                <a:cubicBezTo>
                  <a:pt x="1227857" y="492567"/>
                  <a:pt x="1222487" y="493055"/>
                  <a:pt x="1222487" y="488418"/>
                </a:cubicBezTo>
                <a:cubicBezTo>
                  <a:pt x="1221511" y="487441"/>
                  <a:pt x="1221511" y="489394"/>
                  <a:pt x="1219802" y="488418"/>
                </a:cubicBezTo>
                <a:cubicBezTo>
                  <a:pt x="1219070" y="486465"/>
                  <a:pt x="1219070" y="485977"/>
                  <a:pt x="1216873" y="485245"/>
                </a:cubicBezTo>
                <a:cubicBezTo>
                  <a:pt x="1216873" y="484268"/>
                  <a:pt x="1218582" y="484268"/>
                  <a:pt x="1217605" y="483048"/>
                </a:cubicBezTo>
                <a:cubicBezTo>
                  <a:pt x="1216385" y="483048"/>
                  <a:pt x="1215164" y="483048"/>
                  <a:pt x="1214188" y="483048"/>
                </a:cubicBezTo>
                <a:cubicBezTo>
                  <a:pt x="1209795" y="476702"/>
                  <a:pt x="1202228" y="474261"/>
                  <a:pt x="1196858" y="467670"/>
                </a:cubicBezTo>
                <a:lnTo>
                  <a:pt x="1197834" y="467426"/>
                </a:lnTo>
                <a:lnTo>
                  <a:pt x="1197347" y="467426"/>
                </a:lnTo>
                <a:cubicBezTo>
                  <a:pt x="1197347" y="467426"/>
                  <a:pt x="1197347" y="467426"/>
                  <a:pt x="1196859" y="467182"/>
                </a:cubicBezTo>
                <a:lnTo>
                  <a:pt x="1195637" y="466658"/>
                </a:lnTo>
                <a:lnTo>
                  <a:pt x="1195637" y="467182"/>
                </a:lnTo>
                <a:cubicBezTo>
                  <a:pt x="1194173" y="465474"/>
                  <a:pt x="1191244" y="464497"/>
                  <a:pt x="1191244" y="461080"/>
                </a:cubicBezTo>
                <a:cubicBezTo>
                  <a:pt x="1189047" y="461568"/>
                  <a:pt x="1188559" y="460836"/>
                  <a:pt x="1187338" y="460836"/>
                </a:cubicBezTo>
                <a:cubicBezTo>
                  <a:pt x="1184654" y="455466"/>
                  <a:pt x="1178307" y="454001"/>
                  <a:pt x="1175867" y="448632"/>
                </a:cubicBezTo>
                <a:cubicBezTo>
                  <a:pt x="1171229" y="449364"/>
                  <a:pt x="1172205" y="444726"/>
                  <a:pt x="1168544" y="445214"/>
                </a:cubicBezTo>
                <a:cubicBezTo>
                  <a:pt x="1167079" y="441797"/>
                  <a:pt x="1163418" y="440821"/>
                  <a:pt x="1162442" y="437892"/>
                </a:cubicBezTo>
                <a:cubicBezTo>
                  <a:pt x="1156584" y="435939"/>
                  <a:pt x="1152190" y="433010"/>
                  <a:pt x="1149505" y="428372"/>
                </a:cubicBezTo>
                <a:cubicBezTo>
                  <a:pt x="1145356" y="428128"/>
                  <a:pt x="1144135" y="425687"/>
                  <a:pt x="1141694" y="423735"/>
                </a:cubicBezTo>
                <a:cubicBezTo>
                  <a:pt x="1133151" y="419829"/>
                  <a:pt x="1127537" y="413483"/>
                  <a:pt x="1119238" y="409578"/>
                </a:cubicBezTo>
                <a:close/>
                <a:moveTo>
                  <a:pt x="1077353" y="409432"/>
                </a:moveTo>
                <a:lnTo>
                  <a:pt x="1077255" y="409578"/>
                </a:lnTo>
                <a:lnTo>
                  <a:pt x="1077744" y="410310"/>
                </a:lnTo>
                <a:cubicBezTo>
                  <a:pt x="1077744" y="410310"/>
                  <a:pt x="1077255" y="410310"/>
                  <a:pt x="1077011" y="410310"/>
                </a:cubicBezTo>
                <a:cubicBezTo>
                  <a:pt x="1076767" y="417877"/>
                  <a:pt x="1087751" y="419097"/>
                  <a:pt x="1094342" y="421782"/>
                </a:cubicBezTo>
                <a:cubicBezTo>
                  <a:pt x="1094342" y="421050"/>
                  <a:pt x="1093853" y="421050"/>
                  <a:pt x="1093853" y="420073"/>
                </a:cubicBezTo>
                <a:lnTo>
                  <a:pt x="1094586" y="419585"/>
                </a:lnTo>
                <a:lnTo>
                  <a:pt x="1094464" y="419097"/>
                </a:lnTo>
                <a:lnTo>
                  <a:pt x="1094342" y="419097"/>
                </a:lnTo>
                <a:cubicBezTo>
                  <a:pt x="1094097" y="419097"/>
                  <a:pt x="1094097" y="419097"/>
                  <a:pt x="1093853" y="419097"/>
                </a:cubicBezTo>
                <a:close/>
                <a:moveTo>
                  <a:pt x="808596" y="408618"/>
                </a:moveTo>
                <a:lnTo>
                  <a:pt x="808029" y="408845"/>
                </a:lnTo>
                <a:lnTo>
                  <a:pt x="807147" y="408845"/>
                </a:lnTo>
                <a:lnTo>
                  <a:pt x="814740" y="411927"/>
                </a:lnTo>
                <a:cubicBezTo>
                  <a:pt x="818585" y="412812"/>
                  <a:pt x="822795" y="413483"/>
                  <a:pt x="826334" y="414459"/>
                </a:cubicBezTo>
                <a:cubicBezTo>
                  <a:pt x="831216" y="415436"/>
                  <a:pt x="835854" y="417388"/>
                  <a:pt x="840491" y="418609"/>
                </a:cubicBezTo>
                <a:cubicBezTo>
                  <a:pt x="851231" y="421294"/>
                  <a:pt x="861727" y="422758"/>
                  <a:pt x="871490" y="424711"/>
                </a:cubicBezTo>
                <a:cubicBezTo>
                  <a:pt x="875884" y="425931"/>
                  <a:pt x="879301" y="428616"/>
                  <a:pt x="883694" y="426420"/>
                </a:cubicBezTo>
                <a:cubicBezTo>
                  <a:pt x="875640" y="423491"/>
                  <a:pt x="867096" y="421294"/>
                  <a:pt x="857333" y="419097"/>
                </a:cubicBezTo>
                <a:cubicBezTo>
                  <a:pt x="850255" y="417877"/>
                  <a:pt x="841711" y="416412"/>
                  <a:pt x="833657" y="414703"/>
                </a:cubicBezTo>
                <a:cubicBezTo>
                  <a:pt x="830240" y="413971"/>
                  <a:pt x="827555" y="412018"/>
                  <a:pt x="824381" y="411286"/>
                </a:cubicBezTo>
                <a:close/>
                <a:moveTo>
                  <a:pt x="1032545" y="407659"/>
                </a:moveTo>
                <a:lnTo>
                  <a:pt x="1032204" y="408569"/>
                </a:lnTo>
                <a:lnTo>
                  <a:pt x="1054067" y="416412"/>
                </a:lnTo>
                <a:cubicBezTo>
                  <a:pt x="1056264" y="417144"/>
                  <a:pt x="1058217" y="417632"/>
                  <a:pt x="1060414" y="418364"/>
                </a:cubicBezTo>
                <a:lnTo>
                  <a:pt x="1060471" y="418439"/>
                </a:lnTo>
                <a:lnTo>
                  <a:pt x="1062122" y="418852"/>
                </a:lnTo>
                <a:lnTo>
                  <a:pt x="1063099" y="419340"/>
                </a:lnTo>
                <a:lnTo>
                  <a:pt x="1063199" y="419540"/>
                </a:lnTo>
                <a:lnTo>
                  <a:pt x="1065295" y="418609"/>
                </a:lnTo>
                <a:cubicBezTo>
                  <a:pt x="1057728" y="414703"/>
                  <a:pt x="1048941" y="411530"/>
                  <a:pt x="1039422" y="409334"/>
                </a:cubicBezTo>
                <a:lnTo>
                  <a:pt x="1039667" y="409089"/>
                </a:lnTo>
                <a:lnTo>
                  <a:pt x="1039423" y="408845"/>
                </a:lnTo>
                <a:close/>
                <a:moveTo>
                  <a:pt x="1093496" y="407284"/>
                </a:moveTo>
                <a:lnTo>
                  <a:pt x="1093609" y="407625"/>
                </a:lnTo>
                <a:cubicBezTo>
                  <a:pt x="1093365" y="407625"/>
                  <a:pt x="1092877" y="407625"/>
                  <a:pt x="1092389" y="407625"/>
                </a:cubicBezTo>
                <a:lnTo>
                  <a:pt x="1092670" y="408889"/>
                </a:lnTo>
                <a:lnTo>
                  <a:pt x="1102153" y="418609"/>
                </a:lnTo>
                <a:lnTo>
                  <a:pt x="1109231" y="425215"/>
                </a:lnTo>
                <a:lnTo>
                  <a:pt x="1109231" y="424955"/>
                </a:lnTo>
                <a:lnTo>
                  <a:pt x="1110452" y="425443"/>
                </a:lnTo>
                <a:lnTo>
                  <a:pt x="1110119" y="425693"/>
                </a:lnTo>
                <a:lnTo>
                  <a:pt x="1111672" y="426663"/>
                </a:lnTo>
                <a:lnTo>
                  <a:pt x="1111469" y="427678"/>
                </a:lnTo>
                <a:lnTo>
                  <a:pt x="1120236" y="435819"/>
                </a:lnTo>
                <a:lnTo>
                  <a:pt x="1120215" y="435695"/>
                </a:lnTo>
                <a:cubicBezTo>
                  <a:pt x="1120459" y="435451"/>
                  <a:pt x="1120947" y="435451"/>
                  <a:pt x="1121680" y="435695"/>
                </a:cubicBezTo>
                <a:cubicBezTo>
                  <a:pt x="1125097" y="438380"/>
                  <a:pt x="1128026" y="440821"/>
                  <a:pt x="1130711" y="443506"/>
                </a:cubicBezTo>
                <a:cubicBezTo>
                  <a:pt x="1130955" y="443750"/>
                  <a:pt x="1130955" y="444238"/>
                  <a:pt x="1130711" y="444482"/>
                </a:cubicBezTo>
                <a:lnTo>
                  <a:pt x="1130291" y="444762"/>
                </a:lnTo>
                <a:lnTo>
                  <a:pt x="1146963" y="453670"/>
                </a:lnTo>
                <a:lnTo>
                  <a:pt x="1146576" y="453025"/>
                </a:lnTo>
                <a:lnTo>
                  <a:pt x="1147797" y="452537"/>
                </a:lnTo>
                <a:lnTo>
                  <a:pt x="1148529" y="452781"/>
                </a:lnTo>
                <a:lnTo>
                  <a:pt x="1148836" y="453550"/>
                </a:lnTo>
                <a:lnTo>
                  <a:pt x="1155607" y="454001"/>
                </a:lnTo>
                <a:cubicBezTo>
                  <a:pt x="1150482" y="448387"/>
                  <a:pt x="1143403" y="443506"/>
                  <a:pt x="1137057" y="438136"/>
                </a:cubicBezTo>
                <a:cubicBezTo>
                  <a:pt x="1133639" y="435207"/>
                  <a:pt x="1129490" y="431301"/>
                  <a:pt x="1125096" y="429105"/>
                </a:cubicBezTo>
                <a:cubicBezTo>
                  <a:pt x="1120459" y="423979"/>
                  <a:pt x="1114600" y="420562"/>
                  <a:pt x="1108743" y="417144"/>
                </a:cubicBezTo>
                <a:lnTo>
                  <a:pt x="1109475" y="416900"/>
                </a:lnTo>
                <a:cubicBezTo>
                  <a:pt x="1109231" y="416900"/>
                  <a:pt x="1109231" y="416412"/>
                  <a:pt x="1109231" y="416412"/>
                </a:cubicBezTo>
                <a:cubicBezTo>
                  <a:pt x="1107523" y="415436"/>
                  <a:pt x="1105814" y="414215"/>
                  <a:pt x="1104349" y="413483"/>
                </a:cubicBezTo>
                <a:lnTo>
                  <a:pt x="1098189" y="409147"/>
                </a:lnTo>
                <a:lnTo>
                  <a:pt x="1098003" y="409333"/>
                </a:lnTo>
                <a:close/>
                <a:moveTo>
                  <a:pt x="646686" y="407137"/>
                </a:moveTo>
                <a:cubicBezTo>
                  <a:pt x="650592" y="406404"/>
                  <a:pt x="656206" y="408601"/>
                  <a:pt x="661332" y="409578"/>
                </a:cubicBezTo>
                <a:cubicBezTo>
                  <a:pt x="664993" y="410798"/>
                  <a:pt x="669630" y="411286"/>
                  <a:pt x="671583" y="413971"/>
                </a:cubicBezTo>
                <a:cubicBezTo>
                  <a:pt x="668898" y="413971"/>
                  <a:pt x="666945" y="414459"/>
                  <a:pt x="665481" y="415436"/>
                </a:cubicBezTo>
                <a:cubicBezTo>
                  <a:pt x="665725" y="414947"/>
                  <a:pt x="665969" y="414947"/>
                  <a:pt x="665969" y="414459"/>
                </a:cubicBezTo>
                <a:cubicBezTo>
                  <a:pt x="659135" y="414703"/>
                  <a:pt x="652056" y="411286"/>
                  <a:pt x="646686" y="408845"/>
                </a:cubicBezTo>
                <a:cubicBezTo>
                  <a:pt x="646686" y="408357"/>
                  <a:pt x="646686" y="407869"/>
                  <a:pt x="646686" y="407137"/>
                </a:cubicBezTo>
                <a:close/>
                <a:moveTo>
                  <a:pt x="1029002" y="406259"/>
                </a:moveTo>
                <a:lnTo>
                  <a:pt x="1028682" y="407381"/>
                </a:lnTo>
                <a:lnTo>
                  <a:pt x="1028536" y="407478"/>
                </a:lnTo>
                <a:lnTo>
                  <a:pt x="1029415" y="407625"/>
                </a:lnTo>
                <a:lnTo>
                  <a:pt x="1030816" y="408150"/>
                </a:lnTo>
                <a:lnTo>
                  <a:pt x="1031291" y="406963"/>
                </a:lnTo>
                <a:close/>
                <a:moveTo>
                  <a:pt x="1096782" y="406160"/>
                </a:moveTo>
                <a:lnTo>
                  <a:pt x="1094862" y="406510"/>
                </a:lnTo>
                <a:lnTo>
                  <a:pt x="1097280" y="407655"/>
                </a:lnTo>
                <a:close/>
                <a:moveTo>
                  <a:pt x="1111428" y="403963"/>
                </a:moveTo>
                <a:lnTo>
                  <a:pt x="1111183" y="404452"/>
                </a:lnTo>
                <a:lnTo>
                  <a:pt x="1111183" y="404533"/>
                </a:lnTo>
                <a:lnTo>
                  <a:pt x="1111428" y="404452"/>
                </a:lnTo>
                <a:cubicBezTo>
                  <a:pt x="1111428" y="404696"/>
                  <a:pt x="1111428" y="404696"/>
                  <a:pt x="1111428" y="404940"/>
                </a:cubicBezTo>
                <a:cubicBezTo>
                  <a:pt x="1111672" y="404940"/>
                  <a:pt x="1111916" y="404940"/>
                  <a:pt x="1112160" y="404940"/>
                </a:cubicBezTo>
                <a:cubicBezTo>
                  <a:pt x="1112160" y="404696"/>
                  <a:pt x="1112160" y="404452"/>
                  <a:pt x="1112160" y="403964"/>
                </a:cubicBezTo>
                <a:cubicBezTo>
                  <a:pt x="1111916" y="403964"/>
                  <a:pt x="1111672" y="403964"/>
                  <a:pt x="1111428" y="403964"/>
                </a:cubicBezTo>
                <a:close/>
                <a:moveTo>
                  <a:pt x="1107278" y="402255"/>
                </a:moveTo>
                <a:lnTo>
                  <a:pt x="1110331" y="403899"/>
                </a:lnTo>
                <a:lnTo>
                  <a:pt x="1110508" y="403456"/>
                </a:lnTo>
                <a:lnTo>
                  <a:pt x="1110451" y="403475"/>
                </a:lnTo>
                <a:cubicBezTo>
                  <a:pt x="1110207" y="402743"/>
                  <a:pt x="1108010" y="401035"/>
                  <a:pt x="1107278" y="402255"/>
                </a:cubicBezTo>
                <a:close/>
                <a:moveTo>
                  <a:pt x="698737" y="402225"/>
                </a:moveTo>
                <a:cubicBezTo>
                  <a:pt x="695076" y="401706"/>
                  <a:pt x="691720" y="401767"/>
                  <a:pt x="689157" y="403964"/>
                </a:cubicBezTo>
                <a:cubicBezTo>
                  <a:pt x="688669" y="408357"/>
                  <a:pt x="690866" y="409334"/>
                  <a:pt x="692575" y="411286"/>
                </a:cubicBezTo>
                <a:lnTo>
                  <a:pt x="692056" y="411493"/>
                </a:lnTo>
                <a:lnTo>
                  <a:pt x="707220" y="418365"/>
                </a:lnTo>
                <a:cubicBezTo>
                  <a:pt x="707708" y="418365"/>
                  <a:pt x="707952" y="419097"/>
                  <a:pt x="707708" y="419341"/>
                </a:cubicBezTo>
                <a:lnTo>
                  <a:pt x="707554" y="419572"/>
                </a:lnTo>
                <a:lnTo>
                  <a:pt x="716739" y="423246"/>
                </a:lnTo>
                <a:cubicBezTo>
                  <a:pt x="721621" y="424711"/>
                  <a:pt x="727723" y="427396"/>
                  <a:pt x="734069" y="428861"/>
                </a:cubicBezTo>
                <a:cubicBezTo>
                  <a:pt x="740904" y="430813"/>
                  <a:pt x="745053" y="431301"/>
                  <a:pt x="752864" y="431057"/>
                </a:cubicBezTo>
                <a:cubicBezTo>
                  <a:pt x="761651" y="430569"/>
                  <a:pt x="772147" y="430813"/>
                  <a:pt x="780446" y="432034"/>
                </a:cubicBezTo>
                <a:lnTo>
                  <a:pt x="779958" y="432766"/>
                </a:lnTo>
                <a:lnTo>
                  <a:pt x="780446" y="433498"/>
                </a:lnTo>
                <a:cubicBezTo>
                  <a:pt x="782887" y="436671"/>
                  <a:pt x="777761" y="434230"/>
                  <a:pt x="774832" y="433986"/>
                </a:cubicBezTo>
                <a:cubicBezTo>
                  <a:pt x="769218" y="433498"/>
                  <a:pt x="760919" y="434719"/>
                  <a:pt x="758478" y="433010"/>
                </a:cubicBezTo>
                <a:cubicBezTo>
                  <a:pt x="758478" y="433742"/>
                  <a:pt x="758478" y="434719"/>
                  <a:pt x="758478" y="435207"/>
                </a:cubicBezTo>
                <a:cubicBezTo>
                  <a:pt x="782398" y="441797"/>
                  <a:pt x="805587" y="448876"/>
                  <a:pt x="827310" y="457175"/>
                </a:cubicBezTo>
                <a:cubicBezTo>
                  <a:pt x="829507" y="455466"/>
                  <a:pt x="831704" y="454001"/>
                  <a:pt x="834633" y="452537"/>
                </a:cubicBezTo>
                <a:cubicBezTo>
                  <a:pt x="837074" y="451317"/>
                  <a:pt x="840247" y="450340"/>
                  <a:pt x="841956" y="447655"/>
                </a:cubicBezTo>
                <a:cubicBezTo>
                  <a:pt x="823405" y="442774"/>
                  <a:pt x="804854" y="438868"/>
                  <a:pt x="783619" y="435695"/>
                </a:cubicBezTo>
                <a:cubicBezTo>
                  <a:pt x="783375" y="434963"/>
                  <a:pt x="784351" y="434963"/>
                  <a:pt x="784351" y="433986"/>
                </a:cubicBezTo>
                <a:lnTo>
                  <a:pt x="785084" y="433498"/>
                </a:lnTo>
                <a:lnTo>
                  <a:pt x="784875" y="432875"/>
                </a:lnTo>
                <a:lnTo>
                  <a:pt x="780690" y="432277"/>
                </a:lnTo>
                <a:cubicBezTo>
                  <a:pt x="780202" y="432277"/>
                  <a:pt x="779958" y="431789"/>
                  <a:pt x="779958" y="431545"/>
                </a:cubicBezTo>
                <a:cubicBezTo>
                  <a:pt x="779958" y="431057"/>
                  <a:pt x="780202" y="430813"/>
                  <a:pt x="780446" y="430813"/>
                </a:cubicBezTo>
                <a:cubicBezTo>
                  <a:pt x="782643" y="430569"/>
                  <a:pt x="784595" y="430813"/>
                  <a:pt x="786304" y="431301"/>
                </a:cubicBezTo>
                <a:cubicBezTo>
                  <a:pt x="786548" y="431545"/>
                  <a:pt x="786792" y="432033"/>
                  <a:pt x="786548" y="432277"/>
                </a:cubicBezTo>
                <a:lnTo>
                  <a:pt x="785968" y="432857"/>
                </a:lnTo>
                <a:lnTo>
                  <a:pt x="793871" y="433498"/>
                </a:lnTo>
                <a:cubicBezTo>
                  <a:pt x="793871" y="433010"/>
                  <a:pt x="793871" y="432766"/>
                  <a:pt x="793871" y="432766"/>
                </a:cubicBezTo>
                <a:lnTo>
                  <a:pt x="794359" y="432034"/>
                </a:lnTo>
                <a:lnTo>
                  <a:pt x="794359" y="431301"/>
                </a:lnTo>
                <a:cubicBezTo>
                  <a:pt x="798264" y="432034"/>
                  <a:pt x="802414" y="434474"/>
                  <a:pt x="806319" y="435939"/>
                </a:cubicBezTo>
                <a:cubicBezTo>
                  <a:pt x="807295" y="436183"/>
                  <a:pt x="808760" y="435451"/>
                  <a:pt x="809980" y="435939"/>
                </a:cubicBezTo>
                <a:cubicBezTo>
                  <a:pt x="812421" y="436427"/>
                  <a:pt x="814862" y="438136"/>
                  <a:pt x="817303" y="438624"/>
                </a:cubicBezTo>
                <a:cubicBezTo>
                  <a:pt x="825114" y="440089"/>
                  <a:pt x="833901" y="441797"/>
                  <a:pt x="841467" y="443750"/>
                </a:cubicBezTo>
                <a:cubicBezTo>
                  <a:pt x="844397" y="444482"/>
                  <a:pt x="846349" y="446679"/>
                  <a:pt x="849278" y="445458"/>
                </a:cubicBezTo>
                <a:cubicBezTo>
                  <a:pt x="848790" y="443018"/>
                  <a:pt x="845617" y="442285"/>
                  <a:pt x="843664" y="441553"/>
                </a:cubicBezTo>
                <a:cubicBezTo>
                  <a:pt x="829996" y="435939"/>
                  <a:pt x="807539" y="430325"/>
                  <a:pt x="792894" y="427396"/>
                </a:cubicBezTo>
                <a:cubicBezTo>
                  <a:pt x="793138" y="426420"/>
                  <a:pt x="792894" y="426664"/>
                  <a:pt x="792894" y="427640"/>
                </a:cubicBezTo>
                <a:lnTo>
                  <a:pt x="792895" y="427640"/>
                </a:lnTo>
                <a:cubicBezTo>
                  <a:pt x="792895" y="427884"/>
                  <a:pt x="793139" y="427884"/>
                  <a:pt x="793627" y="428128"/>
                </a:cubicBezTo>
                <a:cubicBezTo>
                  <a:pt x="794115" y="428861"/>
                  <a:pt x="794847" y="429593"/>
                  <a:pt x="795823" y="429837"/>
                </a:cubicBezTo>
                <a:cubicBezTo>
                  <a:pt x="796068" y="430081"/>
                  <a:pt x="796312" y="430569"/>
                  <a:pt x="796068" y="431057"/>
                </a:cubicBezTo>
                <a:cubicBezTo>
                  <a:pt x="795823" y="431546"/>
                  <a:pt x="795580" y="431546"/>
                  <a:pt x="795091" y="431546"/>
                </a:cubicBezTo>
                <a:cubicBezTo>
                  <a:pt x="793871" y="430813"/>
                  <a:pt x="792895" y="430325"/>
                  <a:pt x="792162" y="429349"/>
                </a:cubicBezTo>
                <a:cubicBezTo>
                  <a:pt x="792162" y="429105"/>
                  <a:pt x="791918" y="429105"/>
                  <a:pt x="791674" y="428861"/>
                </a:cubicBezTo>
                <a:lnTo>
                  <a:pt x="791674" y="428673"/>
                </a:lnTo>
                <a:lnTo>
                  <a:pt x="788745" y="423491"/>
                </a:lnTo>
                <a:cubicBezTo>
                  <a:pt x="765801" y="417633"/>
                  <a:pt x="741636" y="412263"/>
                  <a:pt x="719668" y="403964"/>
                </a:cubicBezTo>
                <a:cubicBezTo>
                  <a:pt x="717959" y="403475"/>
                  <a:pt x="719180" y="405672"/>
                  <a:pt x="717471" y="404940"/>
                </a:cubicBezTo>
                <a:cubicBezTo>
                  <a:pt x="715519" y="402987"/>
                  <a:pt x="713322" y="404208"/>
                  <a:pt x="710149" y="403964"/>
                </a:cubicBezTo>
                <a:cubicBezTo>
                  <a:pt x="706365" y="403842"/>
                  <a:pt x="702399" y="402743"/>
                  <a:pt x="698737" y="402225"/>
                </a:cubicBezTo>
                <a:close/>
                <a:moveTo>
                  <a:pt x="919087" y="401523"/>
                </a:moveTo>
                <a:cubicBezTo>
                  <a:pt x="922748" y="403231"/>
                  <a:pt x="925678" y="405428"/>
                  <a:pt x="930559" y="405428"/>
                </a:cubicBezTo>
                <a:cubicBezTo>
                  <a:pt x="930803" y="408357"/>
                  <a:pt x="937393" y="408845"/>
                  <a:pt x="933732" y="412263"/>
                </a:cubicBezTo>
                <a:cubicBezTo>
                  <a:pt x="931535" y="412263"/>
                  <a:pt x="931535" y="410066"/>
                  <a:pt x="928850" y="410798"/>
                </a:cubicBezTo>
                <a:cubicBezTo>
                  <a:pt x="927142" y="411286"/>
                  <a:pt x="925922" y="412751"/>
                  <a:pt x="925189" y="414703"/>
                </a:cubicBezTo>
                <a:cubicBezTo>
                  <a:pt x="940079" y="418609"/>
                  <a:pt x="955456" y="421538"/>
                  <a:pt x="968881" y="426664"/>
                </a:cubicBezTo>
                <a:cubicBezTo>
                  <a:pt x="970834" y="426176"/>
                  <a:pt x="972054" y="425443"/>
                  <a:pt x="974007" y="424955"/>
                </a:cubicBezTo>
                <a:lnTo>
                  <a:pt x="974007" y="425395"/>
                </a:lnTo>
                <a:lnTo>
                  <a:pt x="976936" y="424223"/>
                </a:lnTo>
                <a:lnTo>
                  <a:pt x="977343" y="424386"/>
                </a:lnTo>
                <a:lnTo>
                  <a:pt x="976936" y="423979"/>
                </a:lnTo>
                <a:cubicBezTo>
                  <a:pt x="977668" y="423002"/>
                  <a:pt x="979864" y="423002"/>
                  <a:pt x="981085" y="422026"/>
                </a:cubicBezTo>
                <a:lnTo>
                  <a:pt x="981167" y="422270"/>
                </a:lnTo>
                <a:lnTo>
                  <a:pt x="983526" y="422270"/>
                </a:lnTo>
                <a:lnTo>
                  <a:pt x="983528" y="422271"/>
                </a:lnTo>
                <a:lnTo>
                  <a:pt x="983527" y="422270"/>
                </a:lnTo>
                <a:cubicBezTo>
                  <a:pt x="983283" y="421538"/>
                  <a:pt x="984015" y="421294"/>
                  <a:pt x="984015" y="420806"/>
                </a:cubicBezTo>
                <a:lnTo>
                  <a:pt x="983710" y="420500"/>
                </a:lnTo>
                <a:lnTo>
                  <a:pt x="982794" y="420317"/>
                </a:lnTo>
                <a:lnTo>
                  <a:pt x="982418" y="419189"/>
                </a:lnTo>
                <a:lnTo>
                  <a:pt x="969613" y="415436"/>
                </a:lnTo>
                <a:cubicBezTo>
                  <a:pt x="968637" y="414948"/>
                  <a:pt x="966928" y="415436"/>
                  <a:pt x="965708" y="415436"/>
                </a:cubicBezTo>
                <a:cubicBezTo>
                  <a:pt x="964487" y="415192"/>
                  <a:pt x="963267" y="413727"/>
                  <a:pt x="961558" y="413239"/>
                </a:cubicBezTo>
                <a:cubicBezTo>
                  <a:pt x="958629" y="412507"/>
                  <a:pt x="955944" y="412018"/>
                  <a:pt x="953015" y="411042"/>
                </a:cubicBezTo>
                <a:cubicBezTo>
                  <a:pt x="946913" y="408845"/>
                  <a:pt x="940811" y="406405"/>
                  <a:pt x="933244" y="405428"/>
                </a:cubicBezTo>
                <a:cubicBezTo>
                  <a:pt x="931780" y="404208"/>
                  <a:pt x="928850" y="402987"/>
                  <a:pt x="926410" y="402255"/>
                </a:cubicBezTo>
                <a:cubicBezTo>
                  <a:pt x="923969" y="401523"/>
                  <a:pt x="920307" y="400302"/>
                  <a:pt x="919087" y="401523"/>
                </a:cubicBezTo>
                <a:close/>
                <a:moveTo>
                  <a:pt x="1090670" y="398270"/>
                </a:moveTo>
                <a:lnTo>
                  <a:pt x="1090345" y="398324"/>
                </a:lnTo>
                <a:lnTo>
                  <a:pt x="1091412" y="399570"/>
                </a:lnTo>
                <a:close/>
                <a:moveTo>
                  <a:pt x="1004762" y="395908"/>
                </a:moveTo>
                <a:lnTo>
                  <a:pt x="1005983" y="397617"/>
                </a:lnTo>
                <a:lnTo>
                  <a:pt x="1004274" y="397128"/>
                </a:lnTo>
                <a:close/>
                <a:moveTo>
                  <a:pt x="832924" y="394932"/>
                </a:moveTo>
                <a:lnTo>
                  <a:pt x="832924" y="396641"/>
                </a:lnTo>
                <a:lnTo>
                  <a:pt x="833169" y="396641"/>
                </a:lnTo>
                <a:lnTo>
                  <a:pt x="835091" y="399141"/>
                </a:lnTo>
                <a:lnTo>
                  <a:pt x="835365" y="398593"/>
                </a:lnTo>
                <a:cubicBezTo>
                  <a:pt x="838050" y="400790"/>
                  <a:pt x="841711" y="402010"/>
                  <a:pt x="844884" y="403719"/>
                </a:cubicBezTo>
                <a:lnTo>
                  <a:pt x="844807" y="403777"/>
                </a:lnTo>
                <a:lnTo>
                  <a:pt x="854405" y="407136"/>
                </a:lnTo>
                <a:lnTo>
                  <a:pt x="854745" y="407703"/>
                </a:lnTo>
                <a:lnTo>
                  <a:pt x="870758" y="412507"/>
                </a:lnTo>
                <a:lnTo>
                  <a:pt x="870941" y="413055"/>
                </a:lnTo>
                <a:lnTo>
                  <a:pt x="871490" y="412506"/>
                </a:lnTo>
                <a:lnTo>
                  <a:pt x="877022" y="414846"/>
                </a:lnTo>
                <a:lnTo>
                  <a:pt x="877593" y="414704"/>
                </a:lnTo>
                <a:lnTo>
                  <a:pt x="877684" y="414978"/>
                </a:lnTo>
                <a:lnTo>
                  <a:pt x="884183" y="417144"/>
                </a:lnTo>
                <a:lnTo>
                  <a:pt x="884249" y="417409"/>
                </a:lnTo>
                <a:lnTo>
                  <a:pt x="888309" y="419341"/>
                </a:lnTo>
                <a:lnTo>
                  <a:pt x="888821" y="419341"/>
                </a:lnTo>
                <a:lnTo>
                  <a:pt x="888821" y="419566"/>
                </a:lnTo>
                <a:lnTo>
                  <a:pt x="894435" y="421293"/>
                </a:lnTo>
                <a:lnTo>
                  <a:pt x="898767" y="422943"/>
                </a:lnTo>
                <a:lnTo>
                  <a:pt x="898828" y="422758"/>
                </a:lnTo>
                <a:lnTo>
                  <a:pt x="899072" y="422270"/>
                </a:lnTo>
                <a:lnTo>
                  <a:pt x="899304" y="422154"/>
                </a:lnTo>
                <a:lnTo>
                  <a:pt x="901941" y="417449"/>
                </a:lnTo>
                <a:cubicBezTo>
                  <a:pt x="903893" y="416473"/>
                  <a:pt x="906395" y="416290"/>
                  <a:pt x="908348" y="416656"/>
                </a:cubicBezTo>
                <a:cubicBezTo>
                  <a:pt x="908592" y="418364"/>
                  <a:pt x="907616" y="418853"/>
                  <a:pt x="907616" y="420805"/>
                </a:cubicBezTo>
                <a:lnTo>
                  <a:pt x="900443" y="423435"/>
                </a:lnTo>
                <a:lnTo>
                  <a:pt x="900241" y="423838"/>
                </a:lnTo>
                <a:lnTo>
                  <a:pt x="902246" y="425443"/>
                </a:lnTo>
                <a:cubicBezTo>
                  <a:pt x="903222" y="426175"/>
                  <a:pt x="904687" y="426907"/>
                  <a:pt x="905419" y="427884"/>
                </a:cubicBezTo>
                <a:lnTo>
                  <a:pt x="905257" y="428534"/>
                </a:lnTo>
                <a:lnTo>
                  <a:pt x="905662" y="428128"/>
                </a:lnTo>
                <a:cubicBezTo>
                  <a:pt x="913229" y="432766"/>
                  <a:pt x="923481" y="437404"/>
                  <a:pt x="934465" y="437159"/>
                </a:cubicBezTo>
                <a:lnTo>
                  <a:pt x="934605" y="437299"/>
                </a:lnTo>
                <a:lnTo>
                  <a:pt x="934953" y="436427"/>
                </a:lnTo>
                <a:cubicBezTo>
                  <a:pt x="939591" y="434474"/>
                  <a:pt x="944716" y="433742"/>
                  <a:pt x="949842" y="433498"/>
                </a:cubicBezTo>
                <a:cubicBezTo>
                  <a:pt x="950086" y="433498"/>
                  <a:pt x="950086" y="433498"/>
                  <a:pt x="950086" y="433498"/>
                </a:cubicBezTo>
                <a:lnTo>
                  <a:pt x="950178" y="433621"/>
                </a:lnTo>
                <a:lnTo>
                  <a:pt x="964732" y="428372"/>
                </a:lnTo>
                <a:cubicBezTo>
                  <a:pt x="956676" y="426420"/>
                  <a:pt x="950818" y="424467"/>
                  <a:pt x="942031" y="422758"/>
                </a:cubicBezTo>
                <a:cubicBezTo>
                  <a:pt x="936173" y="421538"/>
                  <a:pt x="930071" y="418853"/>
                  <a:pt x="923969" y="417388"/>
                </a:cubicBezTo>
                <a:cubicBezTo>
                  <a:pt x="922992" y="416900"/>
                  <a:pt x="921528" y="417633"/>
                  <a:pt x="920552" y="417388"/>
                </a:cubicBezTo>
                <a:cubicBezTo>
                  <a:pt x="918111" y="416900"/>
                  <a:pt x="915426" y="415436"/>
                  <a:pt x="912741" y="414948"/>
                </a:cubicBezTo>
                <a:cubicBezTo>
                  <a:pt x="907371" y="413727"/>
                  <a:pt x="902001" y="412263"/>
                  <a:pt x="896387" y="410554"/>
                </a:cubicBezTo>
                <a:cubicBezTo>
                  <a:pt x="893702" y="410066"/>
                  <a:pt x="891994" y="408357"/>
                  <a:pt x="889553" y="407381"/>
                </a:cubicBezTo>
                <a:cubicBezTo>
                  <a:pt x="888332" y="406893"/>
                  <a:pt x="887112" y="407381"/>
                  <a:pt x="885647" y="406893"/>
                </a:cubicBezTo>
                <a:cubicBezTo>
                  <a:pt x="882474" y="405916"/>
                  <a:pt x="876860" y="403231"/>
                  <a:pt x="872955" y="402255"/>
                </a:cubicBezTo>
                <a:cubicBezTo>
                  <a:pt x="868805" y="401035"/>
                  <a:pt x="864900" y="400058"/>
                  <a:pt x="860506" y="399082"/>
                </a:cubicBezTo>
                <a:cubicBezTo>
                  <a:pt x="859774" y="398350"/>
                  <a:pt x="860262" y="396153"/>
                  <a:pt x="858309" y="396397"/>
                </a:cubicBezTo>
                <a:cubicBezTo>
                  <a:pt x="851475" y="398594"/>
                  <a:pt x="840979" y="393468"/>
                  <a:pt x="832924" y="394932"/>
                </a:cubicBezTo>
                <a:close/>
                <a:moveTo>
                  <a:pt x="966928" y="393468"/>
                </a:moveTo>
                <a:cubicBezTo>
                  <a:pt x="965463" y="395177"/>
                  <a:pt x="965708" y="398106"/>
                  <a:pt x="962778" y="398106"/>
                </a:cubicBezTo>
                <a:cubicBezTo>
                  <a:pt x="962046" y="397373"/>
                  <a:pt x="962046" y="395665"/>
                  <a:pt x="960094" y="395909"/>
                </a:cubicBezTo>
                <a:cubicBezTo>
                  <a:pt x="959361" y="398350"/>
                  <a:pt x="962778" y="397617"/>
                  <a:pt x="961314" y="399326"/>
                </a:cubicBezTo>
                <a:cubicBezTo>
                  <a:pt x="958141" y="398594"/>
                  <a:pt x="955212" y="400302"/>
                  <a:pt x="952283" y="401035"/>
                </a:cubicBezTo>
                <a:cubicBezTo>
                  <a:pt x="950086" y="401279"/>
                  <a:pt x="947157" y="399814"/>
                  <a:pt x="945449" y="401767"/>
                </a:cubicBezTo>
                <a:cubicBezTo>
                  <a:pt x="947157" y="402499"/>
                  <a:pt x="948133" y="403720"/>
                  <a:pt x="949842" y="404452"/>
                </a:cubicBezTo>
                <a:cubicBezTo>
                  <a:pt x="949354" y="405184"/>
                  <a:pt x="948133" y="405428"/>
                  <a:pt x="948133" y="406649"/>
                </a:cubicBezTo>
                <a:cubicBezTo>
                  <a:pt x="959361" y="411286"/>
                  <a:pt x="973275" y="413483"/>
                  <a:pt x="984258" y="418121"/>
                </a:cubicBezTo>
                <a:lnTo>
                  <a:pt x="983632" y="418538"/>
                </a:lnTo>
                <a:lnTo>
                  <a:pt x="984747" y="419096"/>
                </a:lnTo>
                <a:lnTo>
                  <a:pt x="984829" y="419503"/>
                </a:lnTo>
                <a:lnTo>
                  <a:pt x="984991" y="419341"/>
                </a:lnTo>
                <a:cubicBezTo>
                  <a:pt x="988409" y="419829"/>
                  <a:pt x="990361" y="421050"/>
                  <a:pt x="994511" y="419829"/>
                </a:cubicBezTo>
                <a:lnTo>
                  <a:pt x="994511" y="419892"/>
                </a:lnTo>
                <a:lnTo>
                  <a:pt x="1000612" y="417633"/>
                </a:lnTo>
                <a:cubicBezTo>
                  <a:pt x="1002565" y="417389"/>
                  <a:pt x="1004518" y="416900"/>
                  <a:pt x="1006227" y="415680"/>
                </a:cubicBezTo>
                <a:cubicBezTo>
                  <a:pt x="1006471" y="415680"/>
                  <a:pt x="1006958" y="415680"/>
                  <a:pt x="1006958" y="415924"/>
                </a:cubicBezTo>
                <a:cubicBezTo>
                  <a:pt x="1007203" y="416168"/>
                  <a:pt x="1006958" y="416656"/>
                  <a:pt x="1006714" y="417145"/>
                </a:cubicBezTo>
                <a:cubicBezTo>
                  <a:pt x="1004762" y="418121"/>
                  <a:pt x="1002809" y="418365"/>
                  <a:pt x="1000612" y="419097"/>
                </a:cubicBezTo>
                <a:lnTo>
                  <a:pt x="995243" y="421111"/>
                </a:lnTo>
                <a:lnTo>
                  <a:pt x="995243" y="421294"/>
                </a:lnTo>
                <a:cubicBezTo>
                  <a:pt x="997684" y="422270"/>
                  <a:pt x="1000613" y="423246"/>
                  <a:pt x="1003298" y="424223"/>
                </a:cubicBezTo>
                <a:lnTo>
                  <a:pt x="1003089" y="424432"/>
                </a:lnTo>
                <a:lnTo>
                  <a:pt x="1003717" y="424683"/>
                </a:lnTo>
                <a:lnTo>
                  <a:pt x="1003541" y="423979"/>
                </a:lnTo>
                <a:cubicBezTo>
                  <a:pt x="1008667" y="424955"/>
                  <a:pt x="1013793" y="425687"/>
                  <a:pt x="1017698" y="427884"/>
                </a:cubicBezTo>
                <a:cubicBezTo>
                  <a:pt x="1026485" y="427396"/>
                  <a:pt x="1033076" y="433254"/>
                  <a:pt x="1043572" y="432522"/>
                </a:cubicBezTo>
                <a:cubicBezTo>
                  <a:pt x="1041375" y="426420"/>
                  <a:pt x="1033564" y="423002"/>
                  <a:pt x="1033564" y="416412"/>
                </a:cubicBezTo>
                <a:cubicBezTo>
                  <a:pt x="1040642" y="420806"/>
                  <a:pt x="1045524" y="427396"/>
                  <a:pt x="1050894" y="433010"/>
                </a:cubicBezTo>
                <a:cubicBezTo>
                  <a:pt x="1065539" y="433254"/>
                  <a:pt x="1076279" y="436915"/>
                  <a:pt x="1089704" y="436915"/>
                </a:cubicBezTo>
                <a:cubicBezTo>
                  <a:pt x="1088239" y="434719"/>
                  <a:pt x="1086531" y="432278"/>
                  <a:pt x="1083846" y="431301"/>
                </a:cubicBezTo>
                <a:lnTo>
                  <a:pt x="1084090" y="430813"/>
                </a:lnTo>
                <a:lnTo>
                  <a:pt x="1084060" y="430752"/>
                </a:lnTo>
                <a:lnTo>
                  <a:pt x="1083602" y="431057"/>
                </a:lnTo>
                <a:cubicBezTo>
                  <a:pt x="1082869" y="430813"/>
                  <a:pt x="1082137" y="430569"/>
                  <a:pt x="1081161" y="430325"/>
                </a:cubicBezTo>
                <a:lnTo>
                  <a:pt x="1069901" y="425270"/>
                </a:lnTo>
                <a:lnTo>
                  <a:pt x="1066760" y="424223"/>
                </a:lnTo>
                <a:cubicBezTo>
                  <a:pt x="1067492" y="424223"/>
                  <a:pt x="1068224" y="423735"/>
                  <a:pt x="1068468" y="423246"/>
                </a:cubicBezTo>
                <a:cubicBezTo>
                  <a:pt x="1066516" y="422270"/>
                  <a:pt x="1064319" y="421782"/>
                  <a:pt x="1062610" y="421050"/>
                </a:cubicBezTo>
                <a:lnTo>
                  <a:pt x="1062685" y="421000"/>
                </a:lnTo>
                <a:lnTo>
                  <a:pt x="1061146" y="420561"/>
                </a:lnTo>
                <a:lnTo>
                  <a:pt x="1060226" y="420408"/>
                </a:lnTo>
                <a:lnTo>
                  <a:pt x="1060169" y="420806"/>
                </a:lnTo>
                <a:lnTo>
                  <a:pt x="1059681" y="421050"/>
                </a:lnTo>
                <a:lnTo>
                  <a:pt x="1059437" y="421050"/>
                </a:lnTo>
                <a:lnTo>
                  <a:pt x="1059193" y="420318"/>
                </a:lnTo>
                <a:lnTo>
                  <a:pt x="1059283" y="419867"/>
                </a:lnTo>
                <a:lnTo>
                  <a:pt x="1053824" y="418120"/>
                </a:lnTo>
                <a:cubicBezTo>
                  <a:pt x="1046501" y="415679"/>
                  <a:pt x="1038690" y="412750"/>
                  <a:pt x="1031123" y="409821"/>
                </a:cubicBezTo>
                <a:lnTo>
                  <a:pt x="1031099" y="409773"/>
                </a:lnTo>
                <a:lnTo>
                  <a:pt x="1028683" y="409334"/>
                </a:lnTo>
                <a:lnTo>
                  <a:pt x="1027706" y="409090"/>
                </a:lnTo>
                <a:lnTo>
                  <a:pt x="1027262" y="408534"/>
                </a:lnTo>
                <a:lnTo>
                  <a:pt x="1006135" y="401492"/>
                </a:lnTo>
                <a:cubicBezTo>
                  <a:pt x="998477" y="399326"/>
                  <a:pt x="990483" y="397739"/>
                  <a:pt x="982061" y="397617"/>
                </a:cubicBezTo>
                <a:cubicBezTo>
                  <a:pt x="978644" y="394932"/>
                  <a:pt x="972542" y="394444"/>
                  <a:pt x="966928" y="393468"/>
                </a:cubicBezTo>
                <a:close/>
                <a:moveTo>
                  <a:pt x="1092851" y="391948"/>
                </a:moveTo>
                <a:lnTo>
                  <a:pt x="1092726" y="392261"/>
                </a:lnTo>
                <a:lnTo>
                  <a:pt x="1097514" y="395177"/>
                </a:lnTo>
                <a:close/>
                <a:moveTo>
                  <a:pt x="899072" y="390481"/>
                </a:moveTo>
                <a:lnTo>
                  <a:pt x="899072" y="390951"/>
                </a:lnTo>
                <a:lnTo>
                  <a:pt x="912008" y="395421"/>
                </a:lnTo>
                <a:close/>
                <a:moveTo>
                  <a:pt x="979865" y="390294"/>
                </a:moveTo>
                <a:lnTo>
                  <a:pt x="979864" y="390295"/>
                </a:lnTo>
                <a:cubicBezTo>
                  <a:pt x="977912" y="390295"/>
                  <a:pt x="976447" y="389074"/>
                  <a:pt x="974983" y="390295"/>
                </a:cubicBezTo>
                <a:cubicBezTo>
                  <a:pt x="974983" y="391027"/>
                  <a:pt x="975715" y="391027"/>
                  <a:pt x="975715" y="392003"/>
                </a:cubicBezTo>
                <a:cubicBezTo>
                  <a:pt x="977424" y="392125"/>
                  <a:pt x="979743" y="393040"/>
                  <a:pt x="981940" y="393681"/>
                </a:cubicBezTo>
                <a:lnTo>
                  <a:pt x="986446" y="393706"/>
                </a:lnTo>
                <a:lnTo>
                  <a:pt x="984503" y="392735"/>
                </a:lnTo>
                <a:cubicBezTo>
                  <a:pt x="982794" y="392247"/>
                  <a:pt x="981574" y="391759"/>
                  <a:pt x="980109" y="390783"/>
                </a:cubicBezTo>
                <a:close/>
                <a:moveTo>
                  <a:pt x="893458" y="388098"/>
                </a:moveTo>
                <a:cubicBezTo>
                  <a:pt x="893702" y="390295"/>
                  <a:pt x="895655" y="390539"/>
                  <a:pt x="897852" y="390783"/>
                </a:cubicBezTo>
                <a:lnTo>
                  <a:pt x="897852" y="390295"/>
                </a:lnTo>
                <a:cubicBezTo>
                  <a:pt x="897363" y="388586"/>
                  <a:pt x="894678" y="389318"/>
                  <a:pt x="893458" y="388098"/>
                </a:cubicBezTo>
                <a:close/>
                <a:moveTo>
                  <a:pt x="997270" y="387384"/>
                </a:moveTo>
                <a:lnTo>
                  <a:pt x="980597" y="387854"/>
                </a:lnTo>
                <a:cubicBezTo>
                  <a:pt x="980597" y="388830"/>
                  <a:pt x="981085" y="388830"/>
                  <a:pt x="981085" y="389318"/>
                </a:cubicBezTo>
                <a:lnTo>
                  <a:pt x="980671" y="389595"/>
                </a:lnTo>
                <a:lnTo>
                  <a:pt x="984991" y="391515"/>
                </a:lnTo>
                <a:lnTo>
                  <a:pt x="987826" y="392695"/>
                </a:lnTo>
                <a:lnTo>
                  <a:pt x="987676" y="392247"/>
                </a:lnTo>
                <a:cubicBezTo>
                  <a:pt x="994022" y="393956"/>
                  <a:pt x="1000124" y="398106"/>
                  <a:pt x="1006714" y="397862"/>
                </a:cubicBezTo>
                <a:cubicBezTo>
                  <a:pt x="1011840" y="402255"/>
                  <a:pt x="1022092" y="401523"/>
                  <a:pt x="1029170" y="404208"/>
                </a:cubicBezTo>
                <a:lnTo>
                  <a:pt x="1029000" y="404718"/>
                </a:lnTo>
                <a:lnTo>
                  <a:pt x="1033075" y="405916"/>
                </a:lnTo>
                <a:lnTo>
                  <a:pt x="1033075" y="406053"/>
                </a:lnTo>
                <a:lnTo>
                  <a:pt x="1040155" y="407381"/>
                </a:lnTo>
                <a:lnTo>
                  <a:pt x="1040252" y="407964"/>
                </a:lnTo>
                <a:lnTo>
                  <a:pt x="1057576" y="412781"/>
                </a:lnTo>
                <a:cubicBezTo>
                  <a:pt x="1062854" y="415192"/>
                  <a:pt x="1067980" y="417388"/>
                  <a:pt x="1074326" y="416412"/>
                </a:cubicBezTo>
                <a:cubicBezTo>
                  <a:pt x="1071397" y="413239"/>
                  <a:pt x="1065051" y="413239"/>
                  <a:pt x="1062122" y="410310"/>
                </a:cubicBezTo>
                <a:lnTo>
                  <a:pt x="1062854" y="409578"/>
                </a:lnTo>
                <a:lnTo>
                  <a:pt x="1062708" y="409138"/>
                </a:lnTo>
                <a:lnTo>
                  <a:pt x="1062123" y="409577"/>
                </a:lnTo>
                <a:cubicBezTo>
                  <a:pt x="1041863" y="402743"/>
                  <a:pt x="1018919" y="395420"/>
                  <a:pt x="997439" y="387610"/>
                </a:cubicBezTo>
                <a:close/>
                <a:moveTo>
                  <a:pt x="1060858" y="386811"/>
                </a:moveTo>
                <a:lnTo>
                  <a:pt x="1060902" y="386877"/>
                </a:lnTo>
                <a:lnTo>
                  <a:pt x="1056027" y="386877"/>
                </a:lnTo>
                <a:lnTo>
                  <a:pt x="1062183" y="389898"/>
                </a:lnTo>
                <a:cubicBezTo>
                  <a:pt x="1065051" y="390783"/>
                  <a:pt x="1068224" y="391515"/>
                  <a:pt x="1070665" y="392247"/>
                </a:cubicBezTo>
                <a:lnTo>
                  <a:pt x="1081124" y="395896"/>
                </a:lnTo>
                <a:lnTo>
                  <a:pt x="1070177" y="390539"/>
                </a:lnTo>
                <a:close/>
                <a:moveTo>
                  <a:pt x="860458" y="384047"/>
                </a:moveTo>
                <a:lnTo>
                  <a:pt x="860360" y="384242"/>
                </a:lnTo>
                <a:lnTo>
                  <a:pt x="860506" y="384193"/>
                </a:lnTo>
                <a:close/>
                <a:moveTo>
                  <a:pt x="954086" y="383028"/>
                </a:moveTo>
                <a:lnTo>
                  <a:pt x="953992" y="383216"/>
                </a:lnTo>
                <a:lnTo>
                  <a:pt x="953870" y="383948"/>
                </a:lnTo>
                <a:lnTo>
                  <a:pt x="954235" y="383704"/>
                </a:lnTo>
                <a:lnTo>
                  <a:pt x="954847" y="383704"/>
                </a:lnTo>
                <a:close/>
                <a:moveTo>
                  <a:pt x="980445" y="382240"/>
                </a:moveTo>
                <a:lnTo>
                  <a:pt x="980567" y="383216"/>
                </a:lnTo>
                <a:lnTo>
                  <a:pt x="980841" y="383216"/>
                </a:lnTo>
                <a:cubicBezTo>
                  <a:pt x="980841" y="382972"/>
                  <a:pt x="980841" y="382728"/>
                  <a:pt x="980841" y="382240"/>
                </a:cubicBezTo>
                <a:close/>
                <a:moveTo>
                  <a:pt x="1014769" y="381508"/>
                </a:moveTo>
                <a:cubicBezTo>
                  <a:pt x="1014769" y="381996"/>
                  <a:pt x="1014769" y="382484"/>
                  <a:pt x="1014769" y="382972"/>
                </a:cubicBezTo>
                <a:cubicBezTo>
                  <a:pt x="1007203" y="382484"/>
                  <a:pt x="1003785" y="385413"/>
                  <a:pt x="996707" y="383949"/>
                </a:cubicBezTo>
                <a:lnTo>
                  <a:pt x="998333" y="386039"/>
                </a:lnTo>
                <a:lnTo>
                  <a:pt x="1062367" y="407869"/>
                </a:lnTo>
                <a:cubicBezTo>
                  <a:pt x="1062855" y="407869"/>
                  <a:pt x="1063343" y="408357"/>
                  <a:pt x="1063099" y="408845"/>
                </a:cubicBezTo>
                <a:lnTo>
                  <a:pt x="1062935" y="408968"/>
                </a:lnTo>
                <a:lnTo>
                  <a:pt x="1073594" y="412995"/>
                </a:lnTo>
                <a:cubicBezTo>
                  <a:pt x="1074570" y="411774"/>
                  <a:pt x="1072374" y="408357"/>
                  <a:pt x="1075303" y="407869"/>
                </a:cubicBezTo>
                <a:lnTo>
                  <a:pt x="1076523" y="408357"/>
                </a:lnTo>
                <a:lnTo>
                  <a:pt x="1077255" y="407869"/>
                </a:lnTo>
                <a:cubicBezTo>
                  <a:pt x="1083358" y="410554"/>
                  <a:pt x="1089216" y="414459"/>
                  <a:pt x="1094586" y="418365"/>
                </a:cubicBezTo>
                <a:lnTo>
                  <a:pt x="1094754" y="418871"/>
                </a:lnTo>
                <a:lnTo>
                  <a:pt x="1105081" y="425443"/>
                </a:lnTo>
                <a:lnTo>
                  <a:pt x="1107798" y="427577"/>
                </a:lnTo>
                <a:lnTo>
                  <a:pt x="1108254" y="426663"/>
                </a:lnTo>
                <a:lnTo>
                  <a:pt x="1108564" y="426251"/>
                </a:lnTo>
                <a:lnTo>
                  <a:pt x="1101421" y="419585"/>
                </a:lnTo>
                <a:lnTo>
                  <a:pt x="1091414" y="409578"/>
                </a:lnTo>
                <a:lnTo>
                  <a:pt x="1091412" y="409578"/>
                </a:lnTo>
                <a:lnTo>
                  <a:pt x="1091411" y="409574"/>
                </a:lnTo>
                <a:lnTo>
                  <a:pt x="1091169" y="409333"/>
                </a:lnTo>
                <a:lnTo>
                  <a:pt x="1091228" y="409155"/>
                </a:lnTo>
                <a:lnTo>
                  <a:pt x="1088971" y="403964"/>
                </a:lnTo>
                <a:cubicBezTo>
                  <a:pt x="1082137" y="402011"/>
                  <a:pt x="1077500" y="398106"/>
                  <a:pt x="1069201" y="397862"/>
                </a:cubicBezTo>
                <a:cubicBezTo>
                  <a:pt x="1066516" y="395177"/>
                  <a:pt x="1061878" y="395177"/>
                  <a:pt x="1058461" y="393712"/>
                </a:cubicBezTo>
                <a:cubicBezTo>
                  <a:pt x="1057973" y="393468"/>
                  <a:pt x="1057484" y="392247"/>
                  <a:pt x="1056752" y="392247"/>
                </a:cubicBezTo>
                <a:cubicBezTo>
                  <a:pt x="1056020" y="392003"/>
                  <a:pt x="1055287" y="392492"/>
                  <a:pt x="1054067" y="392247"/>
                </a:cubicBezTo>
                <a:cubicBezTo>
                  <a:pt x="1048453" y="390539"/>
                  <a:pt x="1041619" y="387366"/>
                  <a:pt x="1035272" y="385413"/>
                </a:cubicBezTo>
                <a:cubicBezTo>
                  <a:pt x="1034296" y="384925"/>
                  <a:pt x="1032832" y="385657"/>
                  <a:pt x="1031367" y="385413"/>
                </a:cubicBezTo>
                <a:cubicBezTo>
                  <a:pt x="1029170" y="384925"/>
                  <a:pt x="1026729" y="382972"/>
                  <a:pt x="1024533" y="382728"/>
                </a:cubicBezTo>
                <a:cubicBezTo>
                  <a:pt x="1021604" y="381996"/>
                  <a:pt x="1018430" y="382972"/>
                  <a:pt x="1015257" y="381996"/>
                </a:cubicBezTo>
                <a:cubicBezTo>
                  <a:pt x="1015257" y="381752"/>
                  <a:pt x="1015013" y="381508"/>
                  <a:pt x="1014769" y="381508"/>
                </a:cubicBezTo>
                <a:close/>
                <a:moveTo>
                  <a:pt x="885891" y="380774"/>
                </a:moveTo>
                <a:lnTo>
                  <a:pt x="885891" y="381508"/>
                </a:lnTo>
                <a:cubicBezTo>
                  <a:pt x="889309" y="383704"/>
                  <a:pt x="893214" y="383949"/>
                  <a:pt x="898096" y="385413"/>
                </a:cubicBezTo>
                <a:cubicBezTo>
                  <a:pt x="903221" y="386634"/>
                  <a:pt x="910300" y="389074"/>
                  <a:pt x="915670" y="391027"/>
                </a:cubicBezTo>
                <a:cubicBezTo>
                  <a:pt x="919087" y="392247"/>
                  <a:pt x="922260" y="392736"/>
                  <a:pt x="925189" y="393712"/>
                </a:cubicBezTo>
                <a:cubicBezTo>
                  <a:pt x="927630" y="394444"/>
                  <a:pt x="929827" y="396641"/>
                  <a:pt x="932512" y="397862"/>
                </a:cubicBezTo>
                <a:cubicBezTo>
                  <a:pt x="934709" y="398594"/>
                  <a:pt x="936906" y="398838"/>
                  <a:pt x="939346" y="399326"/>
                </a:cubicBezTo>
                <a:cubicBezTo>
                  <a:pt x="943984" y="394200"/>
                  <a:pt x="950330" y="393712"/>
                  <a:pt x="957653" y="390783"/>
                </a:cubicBezTo>
                <a:lnTo>
                  <a:pt x="928323" y="384964"/>
                </a:lnTo>
                <a:lnTo>
                  <a:pt x="928118" y="385168"/>
                </a:lnTo>
                <a:cubicBezTo>
                  <a:pt x="927874" y="385168"/>
                  <a:pt x="927874" y="385168"/>
                  <a:pt x="927874" y="385168"/>
                </a:cubicBezTo>
                <a:cubicBezTo>
                  <a:pt x="923969" y="384680"/>
                  <a:pt x="920308" y="383704"/>
                  <a:pt x="916890" y="382971"/>
                </a:cubicBezTo>
                <a:cubicBezTo>
                  <a:pt x="906883" y="381019"/>
                  <a:pt x="896143" y="378822"/>
                  <a:pt x="885892" y="380775"/>
                </a:cubicBezTo>
                <a:close/>
                <a:moveTo>
                  <a:pt x="954162" y="380440"/>
                </a:moveTo>
                <a:lnTo>
                  <a:pt x="954724" y="381752"/>
                </a:lnTo>
                <a:lnTo>
                  <a:pt x="954558" y="382085"/>
                </a:lnTo>
                <a:lnTo>
                  <a:pt x="956836" y="383712"/>
                </a:lnTo>
                <a:lnTo>
                  <a:pt x="956920" y="383460"/>
                </a:lnTo>
                <a:cubicBezTo>
                  <a:pt x="957409" y="383460"/>
                  <a:pt x="958385" y="383460"/>
                  <a:pt x="958873" y="383460"/>
                </a:cubicBezTo>
                <a:cubicBezTo>
                  <a:pt x="961070" y="385413"/>
                  <a:pt x="967416" y="388586"/>
                  <a:pt x="971810" y="389074"/>
                </a:cubicBezTo>
                <a:lnTo>
                  <a:pt x="973021" y="388106"/>
                </a:lnTo>
                <a:lnTo>
                  <a:pt x="968881" y="386145"/>
                </a:lnTo>
                <a:cubicBezTo>
                  <a:pt x="967660" y="385657"/>
                  <a:pt x="966196" y="385169"/>
                  <a:pt x="964732" y="384193"/>
                </a:cubicBezTo>
                <a:lnTo>
                  <a:pt x="964727" y="384174"/>
                </a:lnTo>
                <a:lnTo>
                  <a:pt x="954481" y="380531"/>
                </a:lnTo>
                <a:close/>
                <a:moveTo>
                  <a:pt x="845063" y="379610"/>
                </a:moveTo>
                <a:lnTo>
                  <a:pt x="844676" y="380287"/>
                </a:lnTo>
                <a:lnTo>
                  <a:pt x="844885" y="380287"/>
                </a:lnTo>
                <a:lnTo>
                  <a:pt x="844397" y="381019"/>
                </a:lnTo>
                <a:lnTo>
                  <a:pt x="845129" y="380775"/>
                </a:lnTo>
                <a:cubicBezTo>
                  <a:pt x="849522" y="382972"/>
                  <a:pt x="854648" y="384193"/>
                  <a:pt x="859774" y="385657"/>
                </a:cubicBezTo>
                <a:cubicBezTo>
                  <a:pt x="859774" y="385169"/>
                  <a:pt x="859774" y="384925"/>
                  <a:pt x="859774" y="384437"/>
                </a:cubicBezTo>
                <a:lnTo>
                  <a:pt x="860014" y="384357"/>
                </a:lnTo>
                <a:close/>
                <a:moveTo>
                  <a:pt x="843507" y="378839"/>
                </a:moveTo>
                <a:lnTo>
                  <a:pt x="843664" y="379311"/>
                </a:lnTo>
                <a:cubicBezTo>
                  <a:pt x="842932" y="379555"/>
                  <a:pt x="843664" y="379555"/>
                  <a:pt x="843664" y="380287"/>
                </a:cubicBezTo>
                <a:lnTo>
                  <a:pt x="843665" y="380287"/>
                </a:lnTo>
                <a:lnTo>
                  <a:pt x="844497" y="379038"/>
                </a:lnTo>
                <a:close/>
                <a:moveTo>
                  <a:pt x="950741" y="378610"/>
                </a:moveTo>
                <a:lnTo>
                  <a:pt x="949976" y="378916"/>
                </a:lnTo>
                <a:lnTo>
                  <a:pt x="951091" y="379195"/>
                </a:lnTo>
                <a:close/>
                <a:moveTo>
                  <a:pt x="1031973" y="376180"/>
                </a:moveTo>
                <a:lnTo>
                  <a:pt x="1030635" y="376626"/>
                </a:lnTo>
                <a:cubicBezTo>
                  <a:pt x="1033320" y="381019"/>
                  <a:pt x="1040398" y="381508"/>
                  <a:pt x="1046012" y="383460"/>
                </a:cubicBezTo>
                <a:cubicBezTo>
                  <a:pt x="1048941" y="384193"/>
                  <a:pt x="1050894" y="386634"/>
                  <a:pt x="1055532" y="386634"/>
                </a:cubicBezTo>
                <a:lnTo>
                  <a:pt x="1055746" y="386739"/>
                </a:lnTo>
                <a:lnTo>
                  <a:pt x="1055288" y="384680"/>
                </a:lnTo>
                <a:lnTo>
                  <a:pt x="1055320" y="384669"/>
                </a:lnTo>
                <a:lnTo>
                  <a:pt x="1047965" y="381995"/>
                </a:lnTo>
                <a:close/>
                <a:moveTo>
                  <a:pt x="1038934" y="371744"/>
                </a:moveTo>
                <a:lnTo>
                  <a:pt x="1040887" y="372720"/>
                </a:lnTo>
                <a:lnTo>
                  <a:pt x="1040399" y="373453"/>
                </a:lnTo>
                <a:lnTo>
                  <a:pt x="1040155" y="373453"/>
                </a:lnTo>
                <a:lnTo>
                  <a:pt x="1039911" y="373453"/>
                </a:lnTo>
                <a:lnTo>
                  <a:pt x="1038446" y="372720"/>
                </a:lnTo>
                <a:lnTo>
                  <a:pt x="1038202" y="371988"/>
                </a:lnTo>
                <a:close/>
                <a:moveTo>
                  <a:pt x="1056264" y="370280"/>
                </a:moveTo>
                <a:cubicBezTo>
                  <a:pt x="1056264" y="370524"/>
                  <a:pt x="1056264" y="370768"/>
                  <a:pt x="1056264" y="371256"/>
                </a:cubicBezTo>
                <a:cubicBezTo>
                  <a:pt x="1056508" y="371256"/>
                  <a:pt x="1056996" y="371256"/>
                  <a:pt x="1057240" y="371256"/>
                </a:cubicBezTo>
                <a:lnTo>
                  <a:pt x="1056996" y="371988"/>
                </a:lnTo>
                <a:lnTo>
                  <a:pt x="1057728" y="371744"/>
                </a:lnTo>
                <a:lnTo>
                  <a:pt x="1057823" y="371894"/>
                </a:lnTo>
                <a:lnTo>
                  <a:pt x="1058211" y="371505"/>
                </a:lnTo>
                <a:lnTo>
                  <a:pt x="1057728" y="371256"/>
                </a:lnTo>
                <a:lnTo>
                  <a:pt x="1057973" y="370524"/>
                </a:lnTo>
                <a:lnTo>
                  <a:pt x="1057240" y="370768"/>
                </a:lnTo>
                <a:cubicBezTo>
                  <a:pt x="1057240" y="370524"/>
                  <a:pt x="1057240" y="370280"/>
                  <a:pt x="1057240" y="370280"/>
                </a:cubicBezTo>
                <a:cubicBezTo>
                  <a:pt x="1056996" y="370280"/>
                  <a:pt x="1056508" y="370280"/>
                  <a:pt x="1056264" y="370280"/>
                </a:cubicBezTo>
                <a:close/>
                <a:moveTo>
                  <a:pt x="918355" y="368571"/>
                </a:moveTo>
                <a:lnTo>
                  <a:pt x="918355" y="369364"/>
                </a:lnTo>
                <a:lnTo>
                  <a:pt x="923725" y="372720"/>
                </a:lnTo>
                <a:lnTo>
                  <a:pt x="924051" y="373046"/>
                </a:lnTo>
                <a:lnTo>
                  <a:pt x="924213" y="372721"/>
                </a:lnTo>
                <a:lnTo>
                  <a:pt x="952680" y="383335"/>
                </a:lnTo>
                <a:lnTo>
                  <a:pt x="952771" y="382972"/>
                </a:lnTo>
                <a:lnTo>
                  <a:pt x="952869" y="382777"/>
                </a:lnTo>
                <a:lnTo>
                  <a:pt x="952771" y="382728"/>
                </a:lnTo>
                <a:lnTo>
                  <a:pt x="952148" y="381064"/>
                </a:lnTo>
                <a:lnTo>
                  <a:pt x="951551" y="381263"/>
                </a:lnTo>
                <a:lnTo>
                  <a:pt x="948915" y="380385"/>
                </a:lnTo>
                <a:lnTo>
                  <a:pt x="948866" y="380532"/>
                </a:lnTo>
                <a:cubicBezTo>
                  <a:pt x="946181" y="379799"/>
                  <a:pt x="943984" y="378335"/>
                  <a:pt x="943252" y="375162"/>
                </a:cubicBezTo>
                <a:lnTo>
                  <a:pt x="950189" y="376633"/>
                </a:lnTo>
                <a:lnTo>
                  <a:pt x="950818" y="376381"/>
                </a:lnTo>
                <a:lnTo>
                  <a:pt x="952039" y="377113"/>
                </a:lnTo>
                <a:lnTo>
                  <a:pt x="952121" y="377521"/>
                </a:lnTo>
                <a:lnTo>
                  <a:pt x="952284" y="377358"/>
                </a:lnTo>
                <a:cubicBezTo>
                  <a:pt x="957165" y="379067"/>
                  <a:pt x="961559" y="381263"/>
                  <a:pt x="965952" y="382972"/>
                </a:cubicBezTo>
                <a:lnTo>
                  <a:pt x="965758" y="383101"/>
                </a:lnTo>
                <a:lnTo>
                  <a:pt x="969369" y="384681"/>
                </a:lnTo>
                <a:lnTo>
                  <a:pt x="973631" y="386700"/>
                </a:lnTo>
                <a:lnTo>
                  <a:pt x="979621" y="383704"/>
                </a:lnTo>
                <a:lnTo>
                  <a:pt x="980109" y="383949"/>
                </a:lnTo>
                <a:lnTo>
                  <a:pt x="979864" y="383216"/>
                </a:lnTo>
                <a:lnTo>
                  <a:pt x="979963" y="383216"/>
                </a:lnTo>
                <a:lnTo>
                  <a:pt x="979622" y="381509"/>
                </a:lnTo>
                <a:lnTo>
                  <a:pt x="979621" y="381508"/>
                </a:lnTo>
                <a:lnTo>
                  <a:pt x="979621" y="382240"/>
                </a:lnTo>
                <a:cubicBezTo>
                  <a:pt x="978156" y="381508"/>
                  <a:pt x="976936" y="380775"/>
                  <a:pt x="975471" y="380287"/>
                </a:cubicBezTo>
                <a:cubicBezTo>
                  <a:pt x="971566" y="379067"/>
                  <a:pt x="966928" y="378334"/>
                  <a:pt x="963023" y="377602"/>
                </a:cubicBezTo>
                <a:cubicBezTo>
                  <a:pt x="959606" y="377114"/>
                  <a:pt x="957409" y="375650"/>
                  <a:pt x="954480" y="374917"/>
                </a:cubicBezTo>
                <a:cubicBezTo>
                  <a:pt x="949354" y="373453"/>
                  <a:pt x="943740" y="373209"/>
                  <a:pt x="938126" y="372476"/>
                </a:cubicBezTo>
                <a:cubicBezTo>
                  <a:pt x="932512" y="371500"/>
                  <a:pt x="924457" y="368327"/>
                  <a:pt x="918355" y="368571"/>
                </a:cubicBezTo>
                <a:close/>
                <a:moveTo>
                  <a:pt x="730896" y="367351"/>
                </a:moveTo>
                <a:cubicBezTo>
                  <a:pt x="730652" y="369791"/>
                  <a:pt x="732849" y="369547"/>
                  <a:pt x="733093" y="371256"/>
                </a:cubicBezTo>
                <a:lnTo>
                  <a:pt x="733059" y="371267"/>
                </a:lnTo>
                <a:lnTo>
                  <a:pt x="747738" y="376626"/>
                </a:lnTo>
                <a:cubicBezTo>
                  <a:pt x="751400" y="377602"/>
                  <a:pt x="755061" y="378579"/>
                  <a:pt x="758722" y="379799"/>
                </a:cubicBezTo>
                <a:cubicBezTo>
                  <a:pt x="759210" y="380043"/>
                  <a:pt x="759454" y="380531"/>
                  <a:pt x="759210" y="381020"/>
                </a:cubicBezTo>
                <a:cubicBezTo>
                  <a:pt x="759210" y="381264"/>
                  <a:pt x="758966" y="381508"/>
                  <a:pt x="758722" y="381508"/>
                </a:cubicBezTo>
                <a:cubicBezTo>
                  <a:pt x="758478" y="381508"/>
                  <a:pt x="758478" y="381508"/>
                  <a:pt x="757990" y="381508"/>
                </a:cubicBezTo>
                <a:cubicBezTo>
                  <a:pt x="754817" y="380287"/>
                  <a:pt x="750911" y="379067"/>
                  <a:pt x="747738" y="378335"/>
                </a:cubicBezTo>
                <a:cubicBezTo>
                  <a:pt x="742368" y="376626"/>
                  <a:pt x="736754" y="375162"/>
                  <a:pt x="731629" y="372721"/>
                </a:cubicBezTo>
                <a:lnTo>
                  <a:pt x="731535" y="372161"/>
                </a:lnTo>
                <a:lnTo>
                  <a:pt x="726503" y="368327"/>
                </a:lnTo>
                <a:cubicBezTo>
                  <a:pt x="721621" y="367839"/>
                  <a:pt x="720156" y="368815"/>
                  <a:pt x="716983" y="371012"/>
                </a:cubicBezTo>
                <a:cubicBezTo>
                  <a:pt x="716007" y="370280"/>
                  <a:pt x="714787" y="369791"/>
                  <a:pt x="712834" y="370036"/>
                </a:cubicBezTo>
                <a:cubicBezTo>
                  <a:pt x="710881" y="370524"/>
                  <a:pt x="713322" y="372476"/>
                  <a:pt x="711125" y="372965"/>
                </a:cubicBezTo>
                <a:cubicBezTo>
                  <a:pt x="709416" y="373453"/>
                  <a:pt x="709416" y="372232"/>
                  <a:pt x="707952" y="372476"/>
                </a:cubicBezTo>
                <a:cubicBezTo>
                  <a:pt x="704047" y="376382"/>
                  <a:pt x="699897" y="375161"/>
                  <a:pt x="694771" y="375650"/>
                </a:cubicBezTo>
                <a:cubicBezTo>
                  <a:pt x="693795" y="376138"/>
                  <a:pt x="694039" y="377846"/>
                  <a:pt x="693063" y="378334"/>
                </a:cubicBezTo>
                <a:cubicBezTo>
                  <a:pt x="692330" y="376626"/>
                  <a:pt x="691598" y="379067"/>
                  <a:pt x="691110" y="379799"/>
                </a:cubicBezTo>
                <a:cubicBezTo>
                  <a:pt x="690378" y="379311"/>
                  <a:pt x="689889" y="379067"/>
                  <a:pt x="688425" y="379311"/>
                </a:cubicBezTo>
                <a:cubicBezTo>
                  <a:pt x="687205" y="379799"/>
                  <a:pt x="687693" y="381508"/>
                  <a:pt x="685740" y="381264"/>
                </a:cubicBezTo>
                <a:cubicBezTo>
                  <a:pt x="683055" y="381508"/>
                  <a:pt x="680126" y="382728"/>
                  <a:pt x="678174" y="383460"/>
                </a:cubicBezTo>
                <a:cubicBezTo>
                  <a:pt x="675244" y="384681"/>
                  <a:pt x="674024" y="385657"/>
                  <a:pt x="671095" y="387122"/>
                </a:cubicBezTo>
                <a:cubicBezTo>
                  <a:pt x="670362" y="387610"/>
                  <a:pt x="669142" y="387366"/>
                  <a:pt x="668166" y="387610"/>
                </a:cubicBezTo>
                <a:cubicBezTo>
                  <a:pt x="665237" y="388830"/>
                  <a:pt x="661087" y="392492"/>
                  <a:pt x="657670" y="394444"/>
                </a:cubicBezTo>
                <a:cubicBezTo>
                  <a:pt x="653520" y="397129"/>
                  <a:pt x="649371" y="397862"/>
                  <a:pt x="646198" y="401767"/>
                </a:cubicBezTo>
                <a:cubicBezTo>
                  <a:pt x="646198" y="401279"/>
                  <a:pt x="645222" y="401523"/>
                  <a:pt x="644733" y="401523"/>
                </a:cubicBezTo>
                <a:cubicBezTo>
                  <a:pt x="640096" y="405184"/>
                  <a:pt x="634970" y="408113"/>
                  <a:pt x="629600" y="410798"/>
                </a:cubicBezTo>
                <a:cubicBezTo>
                  <a:pt x="623986" y="413483"/>
                  <a:pt x="620081" y="417633"/>
                  <a:pt x="613979" y="419829"/>
                </a:cubicBezTo>
                <a:cubicBezTo>
                  <a:pt x="613246" y="420806"/>
                  <a:pt x="612758" y="422026"/>
                  <a:pt x="611538" y="422514"/>
                </a:cubicBezTo>
                <a:cubicBezTo>
                  <a:pt x="610805" y="423002"/>
                  <a:pt x="609097" y="423002"/>
                  <a:pt x="607632" y="423002"/>
                </a:cubicBezTo>
                <a:cubicBezTo>
                  <a:pt x="606900" y="423735"/>
                  <a:pt x="607144" y="425443"/>
                  <a:pt x="605924" y="426176"/>
                </a:cubicBezTo>
                <a:cubicBezTo>
                  <a:pt x="601774" y="427152"/>
                  <a:pt x="599089" y="430325"/>
                  <a:pt x="596160" y="432278"/>
                </a:cubicBezTo>
                <a:lnTo>
                  <a:pt x="595184" y="432034"/>
                </a:lnTo>
                <a:lnTo>
                  <a:pt x="595107" y="432148"/>
                </a:lnTo>
                <a:lnTo>
                  <a:pt x="595429" y="432277"/>
                </a:lnTo>
                <a:lnTo>
                  <a:pt x="595917" y="433254"/>
                </a:lnTo>
                <a:lnTo>
                  <a:pt x="596405" y="433742"/>
                </a:lnTo>
                <a:lnTo>
                  <a:pt x="596404" y="433747"/>
                </a:lnTo>
                <a:lnTo>
                  <a:pt x="607877" y="433986"/>
                </a:lnTo>
                <a:cubicBezTo>
                  <a:pt x="608365" y="433986"/>
                  <a:pt x="608609" y="434718"/>
                  <a:pt x="608609" y="434962"/>
                </a:cubicBezTo>
                <a:cubicBezTo>
                  <a:pt x="608121" y="435450"/>
                  <a:pt x="607877" y="435695"/>
                  <a:pt x="607388" y="435695"/>
                </a:cubicBezTo>
                <a:lnTo>
                  <a:pt x="607144" y="435695"/>
                </a:lnTo>
                <a:lnTo>
                  <a:pt x="596552" y="435453"/>
                </a:lnTo>
                <a:lnTo>
                  <a:pt x="597381" y="439600"/>
                </a:lnTo>
                <a:cubicBezTo>
                  <a:pt x="598113" y="440088"/>
                  <a:pt x="598113" y="440332"/>
                  <a:pt x="598113" y="440332"/>
                </a:cubicBezTo>
                <a:cubicBezTo>
                  <a:pt x="597869" y="440820"/>
                  <a:pt x="597625" y="441309"/>
                  <a:pt x="597381" y="441309"/>
                </a:cubicBezTo>
                <a:cubicBezTo>
                  <a:pt x="597381" y="441309"/>
                  <a:pt x="597381" y="441309"/>
                  <a:pt x="597137" y="440820"/>
                </a:cubicBezTo>
                <a:lnTo>
                  <a:pt x="595400" y="435177"/>
                </a:lnTo>
                <a:lnTo>
                  <a:pt x="595185" y="434962"/>
                </a:lnTo>
                <a:lnTo>
                  <a:pt x="594452" y="433986"/>
                </a:lnTo>
                <a:lnTo>
                  <a:pt x="593921" y="433278"/>
                </a:lnTo>
                <a:lnTo>
                  <a:pt x="581027" y="441797"/>
                </a:lnTo>
                <a:cubicBezTo>
                  <a:pt x="576633" y="446435"/>
                  <a:pt x="570531" y="449364"/>
                  <a:pt x="566382" y="454246"/>
                </a:cubicBezTo>
                <a:cubicBezTo>
                  <a:pt x="565649" y="454246"/>
                  <a:pt x="565161" y="454246"/>
                  <a:pt x="564185" y="454246"/>
                </a:cubicBezTo>
                <a:cubicBezTo>
                  <a:pt x="563453" y="454490"/>
                  <a:pt x="564185" y="456686"/>
                  <a:pt x="563209" y="456930"/>
                </a:cubicBezTo>
                <a:cubicBezTo>
                  <a:pt x="561500" y="457907"/>
                  <a:pt x="559303" y="458395"/>
                  <a:pt x="556862" y="459127"/>
                </a:cubicBezTo>
                <a:cubicBezTo>
                  <a:pt x="555886" y="465229"/>
                  <a:pt x="545390" y="467182"/>
                  <a:pt x="544414" y="474505"/>
                </a:cubicBezTo>
                <a:cubicBezTo>
                  <a:pt x="544170" y="475481"/>
                  <a:pt x="545146" y="477678"/>
                  <a:pt x="545390" y="479631"/>
                </a:cubicBezTo>
                <a:cubicBezTo>
                  <a:pt x="545634" y="483048"/>
                  <a:pt x="545390" y="486709"/>
                  <a:pt x="546123" y="489638"/>
                </a:cubicBezTo>
                <a:cubicBezTo>
                  <a:pt x="546367" y="490126"/>
                  <a:pt x="547099" y="489882"/>
                  <a:pt x="547099" y="490370"/>
                </a:cubicBezTo>
                <a:cubicBezTo>
                  <a:pt x="547831" y="493299"/>
                  <a:pt x="547831" y="496473"/>
                  <a:pt x="549295" y="499402"/>
                </a:cubicBezTo>
                <a:cubicBezTo>
                  <a:pt x="549295" y="500134"/>
                  <a:pt x="547587" y="499646"/>
                  <a:pt x="547587" y="500378"/>
                </a:cubicBezTo>
                <a:cubicBezTo>
                  <a:pt x="560279" y="538211"/>
                  <a:pt x="576633" y="572384"/>
                  <a:pt x="591767" y="607776"/>
                </a:cubicBezTo>
                <a:lnTo>
                  <a:pt x="591035" y="608020"/>
                </a:lnTo>
                <a:lnTo>
                  <a:pt x="591279" y="608753"/>
                </a:lnTo>
                <a:lnTo>
                  <a:pt x="591036" y="608753"/>
                </a:lnTo>
                <a:lnTo>
                  <a:pt x="591522" y="609724"/>
                </a:lnTo>
                <a:lnTo>
                  <a:pt x="591522" y="609241"/>
                </a:lnTo>
                <a:lnTo>
                  <a:pt x="592255" y="609729"/>
                </a:lnTo>
                <a:lnTo>
                  <a:pt x="592499" y="608997"/>
                </a:lnTo>
                <a:cubicBezTo>
                  <a:pt x="595428" y="615099"/>
                  <a:pt x="599333" y="622421"/>
                  <a:pt x="602751" y="629256"/>
                </a:cubicBezTo>
                <a:cubicBezTo>
                  <a:pt x="605191" y="634382"/>
                  <a:pt x="607144" y="638775"/>
                  <a:pt x="609585" y="644389"/>
                </a:cubicBezTo>
                <a:lnTo>
                  <a:pt x="613643" y="651313"/>
                </a:lnTo>
                <a:lnTo>
                  <a:pt x="613734" y="651222"/>
                </a:lnTo>
                <a:lnTo>
                  <a:pt x="613959" y="651147"/>
                </a:lnTo>
                <a:lnTo>
                  <a:pt x="597276" y="584889"/>
                </a:lnTo>
                <a:lnTo>
                  <a:pt x="597137" y="585075"/>
                </a:lnTo>
                <a:cubicBezTo>
                  <a:pt x="596648" y="585075"/>
                  <a:pt x="596404" y="584831"/>
                  <a:pt x="596404" y="584587"/>
                </a:cubicBezTo>
                <a:cubicBezTo>
                  <a:pt x="592987" y="574091"/>
                  <a:pt x="589570" y="562863"/>
                  <a:pt x="584688" y="552855"/>
                </a:cubicBezTo>
                <a:cubicBezTo>
                  <a:pt x="584444" y="552367"/>
                  <a:pt x="584688" y="551879"/>
                  <a:pt x="584932" y="551879"/>
                </a:cubicBezTo>
                <a:cubicBezTo>
                  <a:pt x="585420" y="551635"/>
                  <a:pt x="585909" y="551879"/>
                  <a:pt x="585909" y="552123"/>
                </a:cubicBezTo>
                <a:lnTo>
                  <a:pt x="597664" y="583552"/>
                </a:lnTo>
                <a:lnTo>
                  <a:pt x="598113" y="582879"/>
                </a:lnTo>
                <a:cubicBezTo>
                  <a:pt x="602018" y="586052"/>
                  <a:pt x="602018" y="593375"/>
                  <a:pt x="605191" y="597525"/>
                </a:cubicBezTo>
                <a:lnTo>
                  <a:pt x="604150" y="589404"/>
                </a:lnTo>
                <a:lnTo>
                  <a:pt x="603727" y="588981"/>
                </a:lnTo>
                <a:cubicBezTo>
                  <a:pt x="602507" y="581658"/>
                  <a:pt x="600798" y="574336"/>
                  <a:pt x="599578" y="567013"/>
                </a:cubicBezTo>
                <a:lnTo>
                  <a:pt x="592066" y="528730"/>
                </a:lnTo>
                <a:lnTo>
                  <a:pt x="591767" y="529180"/>
                </a:lnTo>
                <a:cubicBezTo>
                  <a:pt x="591035" y="527472"/>
                  <a:pt x="590546" y="525763"/>
                  <a:pt x="590058" y="523566"/>
                </a:cubicBezTo>
                <a:cubicBezTo>
                  <a:pt x="587129" y="521858"/>
                  <a:pt x="583956" y="519173"/>
                  <a:pt x="580295" y="517220"/>
                </a:cubicBezTo>
                <a:cubicBezTo>
                  <a:pt x="577121" y="515755"/>
                  <a:pt x="571263" y="515023"/>
                  <a:pt x="572484" y="510386"/>
                </a:cubicBezTo>
                <a:cubicBezTo>
                  <a:pt x="578098" y="510386"/>
                  <a:pt x="583223" y="515755"/>
                  <a:pt x="589326" y="517220"/>
                </a:cubicBezTo>
                <a:cubicBezTo>
                  <a:pt x="591767" y="505504"/>
                  <a:pt x="572484" y="508433"/>
                  <a:pt x="573460" y="498181"/>
                </a:cubicBezTo>
                <a:lnTo>
                  <a:pt x="600910" y="506368"/>
                </a:lnTo>
                <a:lnTo>
                  <a:pt x="601042" y="506236"/>
                </a:lnTo>
                <a:lnTo>
                  <a:pt x="602263" y="506236"/>
                </a:lnTo>
                <a:lnTo>
                  <a:pt x="602344" y="506317"/>
                </a:lnTo>
                <a:lnTo>
                  <a:pt x="602995" y="505992"/>
                </a:lnTo>
                <a:cubicBezTo>
                  <a:pt x="601286" y="503307"/>
                  <a:pt x="598601" y="503795"/>
                  <a:pt x="595672" y="501354"/>
                </a:cubicBezTo>
                <a:cubicBezTo>
                  <a:pt x="592987" y="499158"/>
                  <a:pt x="591767" y="495008"/>
                  <a:pt x="587861" y="494520"/>
                </a:cubicBezTo>
                <a:cubicBezTo>
                  <a:pt x="580295" y="493788"/>
                  <a:pt x="569555" y="494764"/>
                  <a:pt x="566870" y="488174"/>
                </a:cubicBezTo>
                <a:cubicBezTo>
                  <a:pt x="570287" y="486709"/>
                  <a:pt x="575901" y="490370"/>
                  <a:pt x="578830" y="489394"/>
                </a:cubicBezTo>
                <a:cubicBezTo>
                  <a:pt x="577121" y="487685"/>
                  <a:pt x="574192" y="487441"/>
                  <a:pt x="574192" y="484512"/>
                </a:cubicBezTo>
                <a:cubicBezTo>
                  <a:pt x="578098" y="482071"/>
                  <a:pt x="582736" y="485000"/>
                  <a:pt x="587861" y="484512"/>
                </a:cubicBezTo>
                <a:cubicBezTo>
                  <a:pt x="589082" y="484512"/>
                  <a:pt x="590546" y="483292"/>
                  <a:pt x="592011" y="483292"/>
                </a:cubicBezTo>
                <a:cubicBezTo>
                  <a:pt x="593841" y="483292"/>
                  <a:pt x="598052" y="484268"/>
                  <a:pt x="602018" y="484817"/>
                </a:cubicBezTo>
                <a:lnTo>
                  <a:pt x="610076" y="483839"/>
                </a:lnTo>
                <a:lnTo>
                  <a:pt x="602262" y="480851"/>
                </a:lnTo>
                <a:cubicBezTo>
                  <a:pt x="597624" y="479142"/>
                  <a:pt x="592743" y="477190"/>
                  <a:pt x="588594" y="474017"/>
                </a:cubicBezTo>
                <a:lnTo>
                  <a:pt x="588499" y="473448"/>
                </a:lnTo>
                <a:lnTo>
                  <a:pt x="583224" y="468402"/>
                </a:lnTo>
                <a:cubicBezTo>
                  <a:pt x="583956" y="468402"/>
                  <a:pt x="583956" y="467670"/>
                  <a:pt x="583956" y="467182"/>
                </a:cubicBezTo>
                <a:cubicBezTo>
                  <a:pt x="593964" y="467426"/>
                  <a:pt x="599334" y="472308"/>
                  <a:pt x="607633" y="474505"/>
                </a:cubicBezTo>
                <a:lnTo>
                  <a:pt x="607542" y="474777"/>
                </a:lnTo>
                <a:lnTo>
                  <a:pt x="609900" y="475205"/>
                </a:lnTo>
                <a:lnTo>
                  <a:pt x="610901" y="474761"/>
                </a:lnTo>
                <a:lnTo>
                  <a:pt x="611050" y="474016"/>
                </a:lnTo>
                <a:lnTo>
                  <a:pt x="613491" y="473284"/>
                </a:lnTo>
                <a:lnTo>
                  <a:pt x="613979" y="473040"/>
                </a:lnTo>
                <a:lnTo>
                  <a:pt x="614226" y="473163"/>
                </a:lnTo>
                <a:lnTo>
                  <a:pt x="629444" y="470665"/>
                </a:lnTo>
                <a:lnTo>
                  <a:pt x="615443" y="464009"/>
                </a:lnTo>
                <a:cubicBezTo>
                  <a:pt x="610805" y="462056"/>
                  <a:pt x="606168" y="460103"/>
                  <a:pt x="601530" y="457662"/>
                </a:cubicBezTo>
                <a:cubicBezTo>
                  <a:pt x="601286" y="457418"/>
                  <a:pt x="601286" y="456930"/>
                  <a:pt x="601286" y="456686"/>
                </a:cubicBezTo>
                <a:lnTo>
                  <a:pt x="601625" y="456601"/>
                </a:lnTo>
                <a:lnTo>
                  <a:pt x="596405" y="448875"/>
                </a:lnTo>
                <a:cubicBezTo>
                  <a:pt x="602019" y="449119"/>
                  <a:pt x="610318" y="451316"/>
                  <a:pt x="615200" y="454001"/>
                </a:cubicBezTo>
                <a:lnTo>
                  <a:pt x="614670" y="454530"/>
                </a:lnTo>
                <a:lnTo>
                  <a:pt x="616908" y="454977"/>
                </a:lnTo>
                <a:lnTo>
                  <a:pt x="619734" y="455309"/>
                </a:lnTo>
                <a:lnTo>
                  <a:pt x="618586" y="453177"/>
                </a:lnTo>
                <a:cubicBezTo>
                  <a:pt x="617579" y="452232"/>
                  <a:pt x="616542" y="451072"/>
                  <a:pt x="616908" y="449120"/>
                </a:cubicBezTo>
                <a:lnTo>
                  <a:pt x="632963" y="453540"/>
                </a:lnTo>
                <a:lnTo>
                  <a:pt x="633506" y="453269"/>
                </a:lnTo>
                <a:cubicBezTo>
                  <a:pt x="638631" y="455222"/>
                  <a:pt x="643757" y="457174"/>
                  <a:pt x="648639" y="458883"/>
                </a:cubicBezTo>
                <a:cubicBezTo>
                  <a:pt x="659623" y="463032"/>
                  <a:pt x="670607" y="467182"/>
                  <a:pt x="682079" y="470355"/>
                </a:cubicBezTo>
                <a:cubicBezTo>
                  <a:pt x="685008" y="472552"/>
                  <a:pt x="689889" y="471332"/>
                  <a:pt x="694527" y="471332"/>
                </a:cubicBezTo>
                <a:cubicBezTo>
                  <a:pt x="697701" y="471332"/>
                  <a:pt x="701118" y="473284"/>
                  <a:pt x="702582" y="470843"/>
                </a:cubicBezTo>
                <a:lnTo>
                  <a:pt x="689293" y="464428"/>
                </a:lnTo>
                <a:lnTo>
                  <a:pt x="688670" y="464740"/>
                </a:lnTo>
                <a:cubicBezTo>
                  <a:pt x="686473" y="463764"/>
                  <a:pt x="684520" y="463276"/>
                  <a:pt x="683056" y="462300"/>
                </a:cubicBezTo>
                <a:cubicBezTo>
                  <a:pt x="660844" y="452536"/>
                  <a:pt x="637900" y="442284"/>
                  <a:pt x="613979" y="437403"/>
                </a:cubicBezTo>
                <a:cubicBezTo>
                  <a:pt x="613491" y="437159"/>
                  <a:pt x="613247" y="436671"/>
                  <a:pt x="613247" y="435938"/>
                </a:cubicBezTo>
                <a:cubicBezTo>
                  <a:pt x="613735" y="435450"/>
                  <a:pt x="613979" y="435206"/>
                  <a:pt x="614712" y="435206"/>
                </a:cubicBezTo>
                <a:cubicBezTo>
                  <a:pt x="638632" y="440576"/>
                  <a:pt x="661820" y="450583"/>
                  <a:pt x="684032" y="460347"/>
                </a:cubicBezTo>
                <a:cubicBezTo>
                  <a:pt x="685741" y="460835"/>
                  <a:pt x="687449" y="461567"/>
                  <a:pt x="689402" y="462544"/>
                </a:cubicBezTo>
                <a:lnTo>
                  <a:pt x="689534" y="462809"/>
                </a:lnTo>
                <a:lnTo>
                  <a:pt x="700721" y="467579"/>
                </a:lnTo>
                <a:cubicBezTo>
                  <a:pt x="704962" y="469928"/>
                  <a:pt x="709294" y="472308"/>
                  <a:pt x="713078" y="472796"/>
                </a:cubicBezTo>
                <a:lnTo>
                  <a:pt x="718437" y="471166"/>
                </a:lnTo>
                <a:lnTo>
                  <a:pt x="713445" y="467909"/>
                </a:lnTo>
                <a:lnTo>
                  <a:pt x="713322" y="468403"/>
                </a:lnTo>
                <a:cubicBezTo>
                  <a:pt x="710881" y="466694"/>
                  <a:pt x="710637" y="463521"/>
                  <a:pt x="707952" y="462544"/>
                </a:cubicBezTo>
                <a:lnTo>
                  <a:pt x="708475" y="462195"/>
                </a:lnTo>
                <a:lnTo>
                  <a:pt x="708197" y="462056"/>
                </a:lnTo>
                <a:cubicBezTo>
                  <a:pt x="704780" y="460103"/>
                  <a:pt x="701119" y="458395"/>
                  <a:pt x="697701" y="456930"/>
                </a:cubicBezTo>
                <a:lnTo>
                  <a:pt x="684947" y="449973"/>
                </a:lnTo>
                <a:lnTo>
                  <a:pt x="684764" y="450095"/>
                </a:lnTo>
                <a:lnTo>
                  <a:pt x="684032" y="449851"/>
                </a:lnTo>
                <a:lnTo>
                  <a:pt x="684032" y="449337"/>
                </a:lnTo>
                <a:lnTo>
                  <a:pt x="680127" y="447899"/>
                </a:lnTo>
                <a:lnTo>
                  <a:pt x="679366" y="447328"/>
                </a:lnTo>
                <a:lnTo>
                  <a:pt x="679394" y="447411"/>
                </a:lnTo>
                <a:cubicBezTo>
                  <a:pt x="669875" y="443017"/>
                  <a:pt x="660355" y="438623"/>
                  <a:pt x="650592" y="434474"/>
                </a:cubicBezTo>
                <a:cubicBezTo>
                  <a:pt x="650104" y="433742"/>
                  <a:pt x="649616" y="432765"/>
                  <a:pt x="649127" y="431789"/>
                </a:cubicBezTo>
                <a:cubicBezTo>
                  <a:pt x="647907" y="431789"/>
                  <a:pt x="646686" y="431789"/>
                  <a:pt x="645466" y="431789"/>
                </a:cubicBezTo>
                <a:cubicBezTo>
                  <a:pt x="641805" y="429104"/>
                  <a:pt x="633750" y="428616"/>
                  <a:pt x="634238" y="423490"/>
                </a:cubicBezTo>
                <a:cubicBezTo>
                  <a:pt x="654741" y="428616"/>
                  <a:pt x="670363" y="438623"/>
                  <a:pt x="687937" y="446434"/>
                </a:cubicBezTo>
                <a:lnTo>
                  <a:pt x="687788" y="446583"/>
                </a:lnTo>
                <a:lnTo>
                  <a:pt x="699165" y="451560"/>
                </a:lnTo>
                <a:cubicBezTo>
                  <a:pt x="702582" y="453513"/>
                  <a:pt x="706732" y="455466"/>
                  <a:pt x="710638" y="456442"/>
                </a:cubicBezTo>
                <a:lnTo>
                  <a:pt x="711132" y="457432"/>
                </a:lnTo>
                <a:lnTo>
                  <a:pt x="718356" y="458944"/>
                </a:lnTo>
                <a:lnTo>
                  <a:pt x="727768" y="458205"/>
                </a:lnTo>
                <a:lnTo>
                  <a:pt x="727967" y="457907"/>
                </a:lnTo>
                <a:lnTo>
                  <a:pt x="732011" y="457481"/>
                </a:lnTo>
                <a:lnTo>
                  <a:pt x="731873" y="456930"/>
                </a:lnTo>
                <a:cubicBezTo>
                  <a:pt x="732606" y="456930"/>
                  <a:pt x="733826" y="456930"/>
                  <a:pt x="734558" y="456930"/>
                </a:cubicBezTo>
                <a:lnTo>
                  <a:pt x="734558" y="455466"/>
                </a:lnTo>
                <a:lnTo>
                  <a:pt x="734184" y="454905"/>
                </a:lnTo>
                <a:lnTo>
                  <a:pt x="732116" y="453757"/>
                </a:lnTo>
                <a:lnTo>
                  <a:pt x="731873" y="453757"/>
                </a:lnTo>
                <a:lnTo>
                  <a:pt x="731824" y="453464"/>
                </a:lnTo>
                <a:lnTo>
                  <a:pt x="728212" y="449852"/>
                </a:lnTo>
                <a:cubicBezTo>
                  <a:pt x="726015" y="450096"/>
                  <a:pt x="725283" y="449364"/>
                  <a:pt x="723330" y="449364"/>
                </a:cubicBezTo>
                <a:cubicBezTo>
                  <a:pt x="721377" y="447899"/>
                  <a:pt x="719181" y="446191"/>
                  <a:pt x="716008" y="445947"/>
                </a:cubicBezTo>
                <a:cubicBezTo>
                  <a:pt x="695748" y="436183"/>
                  <a:pt x="675733" y="426176"/>
                  <a:pt x="653277" y="418121"/>
                </a:cubicBezTo>
                <a:cubicBezTo>
                  <a:pt x="650592" y="414215"/>
                  <a:pt x="642782" y="415680"/>
                  <a:pt x="641561" y="410310"/>
                </a:cubicBezTo>
                <a:cubicBezTo>
                  <a:pt x="646443" y="410310"/>
                  <a:pt x="650836" y="412751"/>
                  <a:pt x="655474" y="414704"/>
                </a:cubicBezTo>
                <a:cubicBezTo>
                  <a:pt x="661088" y="416900"/>
                  <a:pt x="665726" y="419097"/>
                  <a:pt x="672072" y="421538"/>
                </a:cubicBezTo>
                <a:cubicBezTo>
                  <a:pt x="674025" y="418853"/>
                  <a:pt x="669631" y="418609"/>
                  <a:pt x="670119" y="415924"/>
                </a:cubicBezTo>
                <a:cubicBezTo>
                  <a:pt x="678174" y="412263"/>
                  <a:pt x="687449" y="418121"/>
                  <a:pt x="699410" y="418853"/>
                </a:cubicBezTo>
                <a:lnTo>
                  <a:pt x="699166" y="419341"/>
                </a:lnTo>
                <a:lnTo>
                  <a:pt x="699190" y="419414"/>
                </a:lnTo>
                <a:lnTo>
                  <a:pt x="699409" y="419341"/>
                </a:lnTo>
                <a:lnTo>
                  <a:pt x="700386" y="419585"/>
                </a:lnTo>
                <a:lnTo>
                  <a:pt x="701362" y="420073"/>
                </a:lnTo>
                <a:lnTo>
                  <a:pt x="701606" y="420561"/>
                </a:lnTo>
                <a:lnTo>
                  <a:pt x="701118" y="420561"/>
                </a:lnTo>
                <a:lnTo>
                  <a:pt x="700141" y="420561"/>
                </a:lnTo>
                <a:lnTo>
                  <a:pt x="699410" y="420195"/>
                </a:lnTo>
                <a:lnTo>
                  <a:pt x="699410" y="421050"/>
                </a:lnTo>
                <a:lnTo>
                  <a:pt x="699211" y="421182"/>
                </a:lnTo>
                <a:lnTo>
                  <a:pt x="699654" y="421293"/>
                </a:lnTo>
                <a:lnTo>
                  <a:pt x="700858" y="421494"/>
                </a:lnTo>
                <a:lnTo>
                  <a:pt x="700629" y="420806"/>
                </a:lnTo>
                <a:cubicBezTo>
                  <a:pt x="702094" y="420562"/>
                  <a:pt x="705999" y="423246"/>
                  <a:pt x="706488" y="420806"/>
                </a:cubicBezTo>
                <a:lnTo>
                  <a:pt x="706731" y="420073"/>
                </a:lnTo>
                <a:lnTo>
                  <a:pt x="706731" y="420073"/>
                </a:lnTo>
                <a:lnTo>
                  <a:pt x="690622" y="412751"/>
                </a:lnTo>
                <a:lnTo>
                  <a:pt x="690395" y="411616"/>
                </a:lnTo>
                <a:lnTo>
                  <a:pt x="685892" y="405428"/>
                </a:lnTo>
                <a:cubicBezTo>
                  <a:pt x="685557" y="402499"/>
                  <a:pt x="686716" y="399570"/>
                  <a:pt x="689889" y="398594"/>
                </a:cubicBezTo>
                <a:cubicBezTo>
                  <a:pt x="696968" y="396153"/>
                  <a:pt x="707464" y="401035"/>
                  <a:pt x="714542" y="400790"/>
                </a:cubicBezTo>
                <a:cubicBezTo>
                  <a:pt x="712346" y="397617"/>
                  <a:pt x="708684" y="396397"/>
                  <a:pt x="708684" y="391271"/>
                </a:cubicBezTo>
                <a:cubicBezTo>
                  <a:pt x="710881" y="389562"/>
                  <a:pt x="719180" y="387122"/>
                  <a:pt x="720889" y="390783"/>
                </a:cubicBezTo>
                <a:cubicBezTo>
                  <a:pt x="720156" y="392003"/>
                  <a:pt x="718936" y="392003"/>
                  <a:pt x="716495" y="392492"/>
                </a:cubicBezTo>
                <a:cubicBezTo>
                  <a:pt x="715031" y="392736"/>
                  <a:pt x="712346" y="392247"/>
                  <a:pt x="711857" y="394200"/>
                </a:cubicBezTo>
                <a:cubicBezTo>
                  <a:pt x="716251" y="400058"/>
                  <a:pt x="725038" y="401767"/>
                  <a:pt x="732117" y="404940"/>
                </a:cubicBezTo>
                <a:cubicBezTo>
                  <a:pt x="738219" y="404940"/>
                  <a:pt x="744565" y="407625"/>
                  <a:pt x="750667" y="409334"/>
                </a:cubicBezTo>
                <a:cubicBezTo>
                  <a:pt x="769462" y="414459"/>
                  <a:pt x="790209" y="419585"/>
                  <a:pt x="810469" y="424223"/>
                </a:cubicBezTo>
                <a:lnTo>
                  <a:pt x="815236" y="424904"/>
                </a:lnTo>
                <a:lnTo>
                  <a:pt x="810957" y="423002"/>
                </a:lnTo>
                <a:cubicBezTo>
                  <a:pt x="808272" y="422026"/>
                  <a:pt x="805343" y="420805"/>
                  <a:pt x="802658" y="418853"/>
                </a:cubicBezTo>
                <a:lnTo>
                  <a:pt x="802658" y="418275"/>
                </a:lnTo>
                <a:lnTo>
                  <a:pt x="796555" y="411042"/>
                </a:lnTo>
                <a:cubicBezTo>
                  <a:pt x="792406" y="410310"/>
                  <a:pt x="787280" y="410066"/>
                  <a:pt x="782398" y="408113"/>
                </a:cubicBezTo>
                <a:cubicBezTo>
                  <a:pt x="780690" y="407381"/>
                  <a:pt x="779225" y="405428"/>
                  <a:pt x="777272" y="404696"/>
                </a:cubicBezTo>
                <a:cubicBezTo>
                  <a:pt x="776541" y="404452"/>
                  <a:pt x="775076" y="404940"/>
                  <a:pt x="773855" y="404696"/>
                </a:cubicBezTo>
                <a:cubicBezTo>
                  <a:pt x="768974" y="403964"/>
                  <a:pt x="764580" y="399570"/>
                  <a:pt x="760186" y="401279"/>
                </a:cubicBezTo>
                <a:cubicBezTo>
                  <a:pt x="749935" y="396153"/>
                  <a:pt x="735534" y="395665"/>
                  <a:pt x="724550" y="391027"/>
                </a:cubicBezTo>
                <a:cubicBezTo>
                  <a:pt x="726747" y="389807"/>
                  <a:pt x="728943" y="387366"/>
                  <a:pt x="731384" y="387122"/>
                </a:cubicBezTo>
                <a:cubicBezTo>
                  <a:pt x="736022" y="386878"/>
                  <a:pt x="741636" y="390051"/>
                  <a:pt x="747250" y="392003"/>
                </a:cubicBezTo>
                <a:cubicBezTo>
                  <a:pt x="749691" y="392736"/>
                  <a:pt x="752376" y="392736"/>
                  <a:pt x="754573" y="393712"/>
                </a:cubicBezTo>
                <a:cubicBezTo>
                  <a:pt x="764580" y="396641"/>
                  <a:pt x="778493" y="401279"/>
                  <a:pt x="790209" y="405184"/>
                </a:cubicBezTo>
                <a:cubicBezTo>
                  <a:pt x="796068" y="407137"/>
                  <a:pt x="799485" y="408357"/>
                  <a:pt x="804854" y="406649"/>
                </a:cubicBezTo>
                <a:lnTo>
                  <a:pt x="804693" y="407136"/>
                </a:lnTo>
                <a:lnTo>
                  <a:pt x="807620" y="407136"/>
                </a:lnTo>
                <a:lnTo>
                  <a:pt x="807539" y="406893"/>
                </a:lnTo>
                <a:cubicBezTo>
                  <a:pt x="816571" y="406405"/>
                  <a:pt x="825846" y="409334"/>
                  <a:pt x="834145" y="411042"/>
                </a:cubicBezTo>
                <a:cubicBezTo>
                  <a:pt x="850255" y="414215"/>
                  <a:pt x="869049" y="418609"/>
                  <a:pt x="884915" y="423979"/>
                </a:cubicBezTo>
                <a:cubicBezTo>
                  <a:pt x="886623" y="423979"/>
                  <a:pt x="888088" y="423979"/>
                  <a:pt x="889797" y="423979"/>
                </a:cubicBezTo>
                <a:cubicBezTo>
                  <a:pt x="890529" y="424955"/>
                  <a:pt x="891994" y="425687"/>
                  <a:pt x="892726" y="426664"/>
                </a:cubicBezTo>
                <a:lnTo>
                  <a:pt x="892686" y="426745"/>
                </a:lnTo>
                <a:lnTo>
                  <a:pt x="893702" y="427151"/>
                </a:lnTo>
                <a:lnTo>
                  <a:pt x="893765" y="427307"/>
                </a:lnTo>
                <a:lnTo>
                  <a:pt x="904198" y="429349"/>
                </a:lnTo>
                <a:lnTo>
                  <a:pt x="904198" y="428860"/>
                </a:lnTo>
                <a:cubicBezTo>
                  <a:pt x="903710" y="427884"/>
                  <a:pt x="902490" y="427640"/>
                  <a:pt x="901757" y="426907"/>
                </a:cubicBezTo>
                <a:lnTo>
                  <a:pt x="899388" y="424901"/>
                </a:lnTo>
                <a:lnTo>
                  <a:pt x="899316" y="424955"/>
                </a:lnTo>
                <a:cubicBezTo>
                  <a:pt x="897120" y="424710"/>
                  <a:pt x="895167" y="423978"/>
                  <a:pt x="893458" y="423002"/>
                </a:cubicBezTo>
                <a:lnTo>
                  <a:pt x="888173" y="421080"/>
                </a:lnTo>
                <a:lnTo>
                  <a:pt x="887601" y="421538"/>
                </a:lnTo>
                <a:lnTo>
                  <a:pt x="887112" y="421538"/>
                </a:lnTo>
                <a:lnTo>
                  <a:pt x="886136" y="421294"/>
                </a:lnTo>
                <a:lnTo>
                  <a:pt x="886380" y="420074"/>
                </a:lnTo>
                <a:lnTo>
                  <a:pt x="884036" y="418902"/>
                </a:lnTo>
                <a:lnTo>
                  <a:pt x="883938" y="419097"/>
                </a:lnTo>
                <a:lnTo>
                  <a:pt x="883938" y="419341"/>
                </a:lnTo>
                <a:lnTo>
                  <a:pt x="882474" y="419585"/>
                </a:lnTo>
                <a:lnTo>
                  <a:pt x="880033" y="418853"/>
                </a:lnTo>
                <a:lnTo>
                  <a:pt x="879545" y="418120"/>
                </a:lnTo>
                <a:lnTo>
                  <a:pt x="880521" y="418120"/>
                </a:lnTo>
                <a:lnTo>
                  <a:pt x="882962" y="418609"/>
                </a:lnTo>
                <a:lnTo>
                  <a:pt x="883025" y="418296"/>
                </a:lnTo>
                <a:lnTo>
                  <a:pt x="877767" y="416324"/>
                </a:lnTo>
                <a:lnTo>
                  <a:pt x="877592" y="416411"/>
                </a:lnTo>
                <a:cubicBezTo>
                  <a:pt x="877348" y="416411"/>
                  <a:pt x="877104" y="416167"/>
                  <a:pt x="877104" y="416167"/>
                </a:cubicBezTo>
                <a:lnTo>
                  <a:pt x="876945" y="416105"/>
                </a:lnTo>
                <a:lnTo>
                  <a:pt x="875884" y="416900"/>
                </a:lnTo>
                <a:cubicBezTo>
                  <a:pt x="875884" y="417144"/>
                  <a:pt x="875884" y="417389"/>
                  <a:pt x="875640" y="417389"/>
                </a:cubicBezTo>
                <a:cubicBezTo>
                  <a:pt x="873687" y="417389"/>
                  <a:pt x="871735" y="415680"/>
                  <a:pt x="870270" y="414948"/>
                </a:cubicBezTo>
                <a:lnTo>
                  <a:pt x="870026" y="414459"/>
                </a:lnTo>
                <a:lnTo>
                  <a:pt x="869970" y="414234"/>
                </a:lnTo>
                <a:lnTo>
                  <a:pt x="869294" y="414459"/>
                </a:lnTo>
                <a:cubicBezTo>
                  <a:pt x="862948" y="413483"/>
                  <a:pt x="858310" y="410798"/>
                  <a:pt x="853184" y="408845"/>
                </a:cubicBezTo>
                <a:lnTo>
                  <a:pt x="853189" y="408840"/>
                </a:lnTo>
                <a:lnTo>
                  <a:pt x="843909" y="405672"/>
                </a:lnTo>
                <a:lnTo>
                  <a:pt x="843756" y="405213"/>
                </a:lnTo>
                <a:lnTo>
                  <a:pt x="832814" y="401566"/>
                </a:lnTo>
                <a:lnTo>
                  <a:pt x="832681" y="401766"/>
                </a:lnTo>
                <a:lnTo>
                  <a:pt x="828288" y="400302"/>
                </a:lnTo>
                <a:cubicBezTo>
                  <a:pt x="807784" y="395176"/>
                  <a:pt x="786549" y="389806"/>
                  <a:pt x="766534" y="382971"/>
                </a:cubicBezTo>
                <a:cubicBezTo>
                  <a:pt x="766534" y="382971"/>
                  <a:pt x="766045" y="382727"/>
                  <a:pt x="766289" y="382483"/>
                </a:cubicBezTo>
                <a:cubicBezTo>
                  <a:pt x="766289" y="381751"/>
                  <a:pt x="766534" y="381751"/>
                  <a:pt x="766778" y="381751"/>
                </a:cubicBezTo>
                <a:cubicBezTo>
                  <a:pt x="787037" y="388585"/>
                  <a:pt x="808028" y="393955"/>
                  <a:pt x="828532" y="399081"/>
                </a:cubicBezTo>
                <a:lnTo>
                  <a:pt x="832558" y="400423"/>
                </a:lnTo>
                <a:lnTo>
                  <a:pt x="832436" y="400058"/>
                </a:lnTo>
                <a:lnTo>
                  <a:pt x="833136" y="399590"/>
                </a:lnTo>
                <a:lnTo>
                  <a:pt x="831948" y="398106"/>
                </a:lnTo>
                <a:cubicBezTo>
                  <a:pt x="831460" y="397862"/>
                  <a:pt x="831460" y="397373"/>
                  <a:pt x="831948" y="396641"/>
                </a:cubicBezTo>
                <a:lnTo>
                  <a:pt x="831964" y="396641"/>
                </a:lnTo>
                <a:lnTo>
                  <a:pt x="830972" y="393559"/>
                </a:lnTo>
                <a:cubicBezTo>
                  <a:pt x="831338" y="391942"/>
                  <a:pt x="832314" y="390416"/>
                  <a:pt x="833168" y="389562"/>
                </a:cubicBezTo>
                <a:cubicBezTo>
                  <a:pt x="826090" y="388830"/>
                  <a:pt x="818035" y="386389"/>
                  <a:pt x="811200" y="384925"/>
                </a:cubicBezTo>
                <a:cubicBezTo>
                  <a:pt x="807051" y="384193"/>
                  <a:pt x="798996" y="382240"/>
                  <a:pt x="792894" y="380531"/>
                </a:cubicBezTo>
                <a:cubicBezTo>
                  <a:pt x="790209" y="380043"/>
                  <a:pt x="788012" y="378579"/>
                  <a:pt x="785571" y="378090"/>
                </a:cubicBezTo>
                <a:cubicBezTo>
                  <a:pt x="782398" y="377358"/>
                  <a:pt x="778981" y="377846"/>
                  <a:pt x="776052" y="376870"/>
                </a:cubicBezTo>
                <a:cubicBezTo>
                  <a:pt x="773855" y="376138"/>
                  <a:pt x="771903" y="374185"/>
                  <a:pt x="769706" y="373697"/>
                </a:cubicBezTo>
                <a:cubicBezTo>
                  <a:pt x="767021" y="373209"/>
                  <a:pt x="762871" y="374429"/>
                  <a:pt x="758966" y="373209"/>
                </a:cubicBezTo>
                <a:cubicBezTo>
                  <a:pt x="757014" y="372965"/>
                  <a:pt x="756037" y="371744"/>
                  <a:pt x="754084" y="371256"/>
                </a:cubicBezTo>
                <a:cubicBezTo>
                  <a:pt x="751887" y="370768"/>
                  <a:pt x="749447" y="371012"/>
                  <a:pt x="747250" y="370768"/>
                </a:cubicBezTo>
                <a:cubicBezTo>
                  <a:pt x="741880" y="369791"/>
                  <a:pt x="736510" y="367107"/>
                  <a:pt x="730896" y="367351"/>
                </a:cubicBezTo>
                <a:close/>
                <a:moveTo>
                  <a:pt x="949315" y="366500"/>
                </a:moveTo>
                <a:lnTo>
                  <a:pt x="949354" y="366618"/>
                </a:lnTo>
                <a:cubicBezTo>
                  <a:pt x="948133" y="367595"/>
                  <a:pt x="947157" y="365886"/>
                  <a:pt x="946181" y="367107"/>
                </a:cubicBezTo>
                <a:cubicBezTo>
                  <a:pt x="949598" y="369059"/>
                  <a:pt x="954480" y="369547"/>
                  <a:pt x="957165" y="372721"/>
                </a:cubicBezTo>
                <a:cubicBezTo>
                  <a:pt x="962535" y="372476"/>
                  <a:pt x="968637" y="374917"/>
                  <a:pt x="974983" y="375650"/>
                </a:cubicBezTo>
                <a:cubicBezTo>
                  <a:pt x="975959" y="375894"/>
                  <a:pt x="977668" y="375161"/>
                  <a:pt x="978888" y="375161"/>
                </a:cubicBezTo>
                <a:cubicBezTo>
                  <a:pt x="979621" y="375406"/>
                  <a:pt x="980841" y="376382"/>
                  <a:pt x="981818" y="376626"/>
                </a:cubicBezTo>
                <a:cubicBezTo>
                  <a:pt x="983038" y="377114"/>
                  <a:pt x="984014" y="376382"/>
                  <a:pt x="984991" y="376626"/>
                </a:cubicBezTo>
                <a:cubicBezTo>
                  <a:pt x="987920" y="377358"/>
                  <a:pt x="990604" y="379067"/>
                  <a:pt x="992801" y="379311"/>
                </a:cubicBezTo>
                <a:cubicBezTo>
                  <a:pt x="995242" y="379311"/>
                  <a:pt x="1004762" y="377114"/>
                  <a:pt x="1003785" y="375406"/>
                </a:cubicBezTo>
                <a:lnTo>
                  <a:pt x="1003797" y="375372"/>
                </a:lnTo>
                <a:lnTo>
                  <a:pt x="1002321" y="375161"/>
                </a:lnTo>
                <a:lnTo>
                  <a:pt x="1000856" y="374917"/>
                </a:lnTo>
                <a:lnTo>
                  <a:pt x="1000316" y="374241"/>
                </a:lnTo>
                <a:lnTo>
                  <a:pt x="977072" y="369994"/>
                </a:lnTo>
                <a:lnTo>
                  <a:pt x="976692" y="370279"/>
                </a:lnTo>
                <a:cubicBezTo>
                  <a:pt x="971321" y="369547"/>
                  <a:pt x="966196" y="369059"/>
                  <a:pt x="961070" y="368082"/>
                </a:cubicBezTo>
                <a:close/>
                <a:moveTo>
                  <a:pt x="1571043" y="359540"/>
                </a:moveTo>
                <a:lnTo>
                  <a:pt x="1573484" y="360272"/>
                </a:lnTo>
                <a:lnTo>
                  <a:pt x="1573728" y="361493"/>
                </a:lnTo>
                <a:lnTo>
                  <a:pt x="1572996" y="361737"/>
                </a:lnTo>
                <a:lnTo>
                  <a:pt x="1572508" y="361737"/>
                </a:lnTo>
                <a:lnTo>
                  <a:pt x="1570799" y="361249"/>
                </a:lnTo>
                <a:lnTo>
                  <a:pt x="1570311" y="360272"/>
                </a:lnTo>
                <a:close/>
                <a:moveTo>
                  <a:pt x="750911" y="359540"/>
                </a:moveTo>
                <a:cubicBezTo>
                  <a:pt x="752132" y="366130"/>
                  <a:pt x="760431" y="365886"/>
                  <a:pt x="764580" y="369791"/>
                </a:cubicBezTo>
                <a:cubicBezTo>
                  <a:pt x="765557" y="369791"/>
                  <a:pt x="767021" y="369791"/>
                  <a:pt x="767998" y="369791"/>
                </a:cubicBezTo>
                <a:cubicBezTo>
                  <a:pt x="775076" y="372232"/>
                  <a:pt x="786060" y="374673"/>
                  <a:pt x="794359" y="376626"/>
                </a:cubicBezTo>
                <a:cubicBezTo>
                  <a:pt x="800949" y="378334"/>
                  <a:pt x="808272" y="378334"/>
                  <a:pt x="814618" y="380287"/>
                </a:cubicBezTo>
                <a:cubicBezTo>
                  <a:pt x="815594" y="380775"/>
                  <a:pt x="816327" y="381508"/>
                  <a:pt x="817303" y="381752"/>
                </a:cubicBezTo>
                <a:cubicBezTo>
                  <a:pt x="823161" y="383460"/>
                  <a:pt x="829751" y="383949"/>
                  <a:pt x="836098" y="385657"/>
                </a:cubicBezTo>
                <a:cubicBezTo>
                  <a:pt x="841467" y="387122"/>
                  <a:pt x="847326" y="388830"/>
                  <a:pt x="852940" y="390295"/>
                </a:cubicBezTo>
                <a:cubicBezTo>
                  <a:pt x="855625" y="391027"/>
                  <a:pt x="858798" y="391515"/>
                  <a:pt x="861727" y="392492"/>
                </a:cubicBezTo>
                <a:cubicBezTo>
                  <a:pt x="875640" y="396641"/>
                  <a:pt x="891261" y="400058"/>
                  <a:pt x="904930" y="406160"/>
                </a:cubicBezTo>
                <a:cubicBezTo>
                  <a:pt x="905174" y="408113"/>
                  <a:pt x="903465" y="408601"/>
                  <a:pt x="904930" y="409822"/>
                </a:cubicBezTo>
                <a:cubicBezTo>
                  <a:pt x="909568" y="410554"/>
                  <a:pt x="912741" y="412751"/>
                  <a:pt x="917867" y="412995"/>
                </a:cubicBezTo>
                <a:cubicBezTo>
                  <a:pt x="919087" y="411774"/>
                  <a:pt x="920307" y="410554"/>
                  <a:pt x="921040" y="408845"/>
                </a:cubicBezTo>
                <a:cubicBezTo>
                  <a:pt x="914449" y="406405"/>
                  <a:pt x="907127" y="404452"/>
                  <a:pt x="901513" y="401035"/>
                </a:cubicBezTo>
                <a:cubicBezTo>
                  <a:pt x="900293" y="400302"/>
                  <a:pt x="900293" y="401767"/>
                  <a:pt x="898828" y="401523"/>
                </a:cubicBezTo>
                <a:cubicBezTo>
                  <a:pt x="898828" y="400058"/>
                  <a:pt x="897607" y="400058"/>
                  <a:pt x="896875" y="399326"/>
                </a:cubicBezTo>
                <a:cubicBezTo>
                  <a:pt x="884427" y="397862"/>
                  <a:pt x="874908" y="392736"/>
                  <a:pt x="862703" y="390783"/>
                </a:cubicBezTo>
                <a:cubicBezTo>
                  <a:pt x="854160" y="385901"/>
                  <a:pt x="842932" y="383704"/>
                  <a:pt x="832680" y="380287"/>
                </a:cubicBezTo>
                <a:cubicBezTo>
                  <a:pt x="832924" y="379555"/>
                  <a:pt x="833901" y="379799"/>
                  <a:pt x="833901" y="379555"/>
                </a:cubicBezTo>
                <a:lnTo>
                  <a:pt x="833958" y="379499"/>
                </a:lnTo>
                <a:lnTo>
                  <a:pt x="831704" y="378823"/>
                </a:lnTo>
                <a:lnTo>
                  <a:pt x="831683" y="378802"/>
                </a:lnTo>
                <a:lnTo>
                  <a:pt x="829448" y="379464"/>
                </a:lnTo>
                <a:cubicBezTo>
                  <a:pt x="827983" y="378823"/>
                  <a:pt x="826091" y="377602"/>
                  <a:pt x="823894" y="376870"/>
                </a:cubicBezTo>
                <a:cubicBezTo>
                  <a:pt x="818524" y="374917"/>
                  <a:pt x="814375" y="375406"/>
                  <a:pt x="810225" y="372965"/>
                </a:cubicBezTo>
                <a:lnTo>
                  <a:pt x="811203" y="372476"/>
                </a:lnTo>
                <a:lnTo>
                  <a:pt x="810224" y="372476"/>
                </a:lnTo>
                <a:cubicBezTo>
                  <a:pt x="810224" y="372721"/>
                  <a:pt x="809980" y="373453"/>
                  <a:pt x="809736" y="373209"/>
                </a:cubicBezTo>
                <a:cubicBezTo>
                  <a:pt x="789965" y="369059"/>
                  <a:pt x="770926" y="362225"/>
                  <a:pt x="750911" y="359540"/>
                </a:cubicBezTo>
                <a:close/>
                <a:moveTo>
                  <a:pt x="710636" y="356366"/>
                </a:moveTo>
                <a:lnTo>
                  <a:pt x="708928" y="357008"/>
                </a:lnTo>
                <a:lnTo>
                  <a:pt x="708928" y="357343"/>
                </a:lnTo>
                <a:cubicBezTo>
                  <a:pt x="710149" y="357343"/>
                  <a:pt x="710393" y="356855"/>
                  <a:pt x="710637" y="356367"/>
                </a:cubicBezTo>
                <a:close/>
                <a:moveTo>
                  <a:pt x="782154" y="352950"/>
                </a:moveTo>
                <a:cubicBezTo>
                  <a:pt x="783131" y="357831"/>
                  <a:pt x="789965" y="356855"/>
                  <a:pt x="792894" y="359784"/>
                </a:cubicBezTo>
                <a:lnTo>
                  <a:pt x="792760" y="359917"/>
                </a:lnTo>
                <a:lnTo>
                  <a:pt x="809249" y="365642"/>
                </a:lnTo>
                <a:cubicBezTo>
                  <a:pt x="819500" y="369547"/>
                  <a:pt x="829752" y="372964"/>
                  <a:pt x="839760" y="376138"/>
                </a:cubicBezTo>
                <a:lnTo>
                  <a:pt x="840247" y="377112"/>
                </a:lnTo>
                <a:lnTo>
                  <a:pt x="840247" y="376626"/>
                </a:lnTo>
                <a:lnTo>
                  <a:pt x="842780" y="377734"/>
                </a:lnTo>
                <a:lnTo>
                  <a:pt x="843176" y="377602"/>
                </a:lnTo>
                <a:lnTo>
                  <a:pt x="843665" y="377846"/>
                </a:lnTo>
                <a:lnTo>
                  <a:pt x="845129" y="378334"/>
                </a:lnTo>
                <a:lnTo>
                  <a:pt x="845130" y="378334"/>
                </a:lnTo>
                <a:lnTo>
                  <a:pt x="845130" y="378334"/>
                </a:lnTo>
                <a:lnTo>
                  <a:pt x="845130" y="378334"/>
                </a:lnTo>
                <a:lnTo>
                  <a:pt x="860262" y="383216"/>
                </a:lnTo>
                <a:lnTo>
                  <a:pt x="860349" y="383475"/>
                </a:lnTo>
                <a:lnTo>
                  <a:pt x="886379" y="388098"/>
                </a:lnTo>
                <a:cubicBezTo>
                  <a:pt x="886623" y="385413"/>
                  <a:pt x="882474" y="387122"/>
                  <a:pt x="883451" y="383460"/>
                </a:cubicBezTo>
                <a:cubicBezTo>
                  <a:pt x="879545" y="385413"/>
                  <a:pt x="875640" y="382240"/>
                  <a:pt x="871734" y="380775"/>
                </a:cubicBezTo>
                <a:cubicBezTo>
                  <a:pt x="866608" y="379067"/>
                  <a:pt x="860262" y="378334"/>
                  <a:pt x="854648" y="376138"/>
                </a:cubicBezTo>
                <a:cubicBezTo>
                  <a:pt x="847326" y="373697"/>
                  <a:pt x="840003" y="369303"/>
                  <a:pt x="832192" y="368815"/>
                </a:cubicBezTo>
                <a:cubicBezTo>
                  <a:pt x="817303" y="361981"/>
                  <a:pt x="799240" y="358808"/>
                  <a:pt x="783131" y="352950"/>
                </a:cubicBezTo>
                <a:cubicBezTo>
                  <a:pt x="782887" y="352950"/>
                  <a:pt x="782643" y="352950"/>
                  <a:pt x="782154" y="352950"/>
                </a:cubicBezTo>
                <a:close/>
                <a:moveTo>
                  <a:pt x="1463889" y="350997"/>
                </a:moveTo>
                <a:cubicBezTo>
                  <a:pt x="1464621" y="350753"/>
                  <a:pt x="1465353" y="350509"/>
                  <a:pt x="1465353" y="350997"/>
                </a:cubicBezTo>
                <a:cubicBezTo>
                  <a:pt x="1465841" y="350997"/>
                  <a:pt x="1465841" y="351729"/>
                  <a:pt x="1466085" y="352217"/>
                </a:cubicBezTo>
                <a:cubicBezTo>
                  <a:pt x="1465353" y="352950"/>
                  <a:pt x="1464133" y="353926"/>
                  <a:pt x="1463889" y="354658"/>
                </a:cubicBezTo>
                <a:cubicBezTo>
                  <a:pt x="1462912" y="355634"/>
                  <a:pt x="1462180" y="356367"/>
                  <a:pt x="1461204" y="357587"/>
                </a:cubicBezTo>
                <a:cubicBezTo>
                  <a:pt x="1461204" y="357343"/>
                  <a:pt x="1460716" y="357831"/>
                  <a:pt x="1460227" y="357831"/>
                </a:cubicBezTo>
                <a:cubicBezTo>
                  <a:pt x="1460227" y="357831"/>
                  <a:pt x="1460227" y="357587"/>
                  <a:pt x="1459983" y="357587"/>
                </a:cubicBezTo>
                <a:cubicBezTo>
                  <a:pt x="1459495" y="357343"/>
                  <a:pt x="1459495" y="356855"/>
                  <a:pt x="1459495" y="356367"/>
                </a:cubicBezTo>
                <a:cubicBezTo>
                  <a:pt x="1460227" y="355146"/>
                  <a:pt x="1461204" y="354170"/>
                  <a:pt x="1462424" y="352950"/>
                </a:cubicBezTo>
                <a:cubicBezTo>
                  <a:pt x="1462912" y="352461"/>
                  <a:pt x="1463401" y="351729"/>
                  <a:pt x="1463889" y="350997"/>
                </a:cubicBezTo>
                <a:close/>
                <a:moveTo>
                  <a:pt x="790942" y="349776"/>
                </a:moveTo>
                <a:cubicBezTo>
                  <a:pt x="793627" y="352950"/>
                  <a:pt x="798264" y="352950"/>
                  <a:pt x="802170" y="353926"/>
                </a:cubicBezTo>
                <a:cubicBezTo>
                  <a:pt x="814130" y="356611"/>
                  <a:pt x="824625" y="360760"/>
                  <a:pt x="836830" y="364910"/>
                </a:cubicBezTo>
                <a:cubicBezTo>
                  <a:pt x="846838" y="368571"/>
                  <a:pt x="858798" y="372965"/>
                  <a:pt x="870270" y="376870"/>
                </a:cubicBezTo>
                <a:cubicBezTo>
                  <a:pt x="873199" y="377846"/>
                  <a:pt x="875945" y="379128"/>
                  <a:pt x="878478" y="379799"/>
                </a:cubicBezTo>
                <a:lnTo>
                  <a:pt x="885246" y="379084"/>
                </a:lnTo>
                <a:lnTo>
                  <a:pt x="885403" y="378822"/>
                </a:lnTo>
                <a:cubicBezTo>
                  <a:pt x="895899" y="376625"/>
                  <a:pt x="906883" y="378822"/>
                  <a:pt x="917134" y="381019"/>
                </a:cubicBezTo>
                <a:lnTo>
                  <a:pt x="927828" y="383158"/>
                </a:lnTo>
                <a:lnTo>
                  <a:pt x="927874" y="382972"/>
                </a:lnTo>
                <a:cubicBezTo>
                  <a:pt x="930803" y="383216"/>
                  <a:pt x="935929" y="384437"/>
                  <a:pt x="937882" y="383949"/>
                </a:cubicBezTo>
                <a:cubicBezTo>
                  <a:pt x="938614" y="381019"/>
                  <a:pt x="936173" y="383949"/>
                  <a:pt x="934221" y="382972"/>
                </a:cubicBezTo>
                <a:cubicBezTo>
                  <a:pt x="930315" y="381019"/>
                  <a:pt x="921040" y="380043"/>
                  <a:pt x="917379" y="377358"/>
                </a:cubicBezTo>
                <a:cubicBezTo>
                  <a:pt x="913229" y="377846"/>
                  <a:pt x="909812" y="375161"/>
                  <a:pt x="905906" y="374185"/>
                </a:cubicBezTo>
                <a:cubicBezTo>
                  <a:pt x="896875" y="371744"/>
                  <a:pt x="887356" y="371012"/>
                  <a:pt x="877836" y="368571"/>
                </a:cubicBezTo>
                <a:cubicBezTo>
                  <a:pt x="875884" y="367839"/>
                  <a:pt x="873931" y="366862"/>
                  <a:pt x="871978" y="366374"/>
                </a:cubicBezTo>
                <a:cubicBezTo>
                  <a:pt x="865632" y="364910"/>
                  <a:pt x="858309" y="364178"/>
                  <a:pt x="853184" y="360760"/>
                </a:cubicBezTo>
                <a:cubicBezTo>
                  <a:pt x="847569" y="359784"/>
                  <a:pt x="840979" y="359784"/>
                  <a:pt x="836830" y="357099"/>
                </a:cubicBezTo>
                <a:cubicBezTo>
                  <a:pt x="835609" y="357099"/>
                  <a:pt x="833901" y="356855"/>
                  <a:pt x="832924" y="357587"/>
                </a:cubicBezTo>
                <a:cubicBezTo>
                  <a:pt x="825358" y="353194"/>
                  <a:pt x="813886" y="352217"/>
                  <a:pt x="803390" y="350265"/>
                </a:cubicBezTo>
                <a:cubicBezTo>
                  <a:pt x="800949" y="349776"/>
                  <a:pt x="795579" y="348312"/>
                  <a:pt x="790942" y="349776"/>
                </a:cubicBezTo>
                <a:close/>
                <a:moveTo>
                  <a:pt x="839026" y="348312"/>
                </a:moveTo>
                <a:cubicBezTo>
                  <a:pt x="838539" y="348312"/>
                  <a:pt x="838539" y="349044"/>
                  <a:pt x="838050" y="349044"/>
                </a:cubicBezTo>
                <a:cubicBezTo>
                  <a:pt x="838050" y="349532"/>
                  <a:pt x="838050" y="350020"/>
                  <a:pt x="838050" y="350753"/>
                </a:cubicBezTo>
                <a:cubicBezTo>
                  <a:pt x="851231" y="355634"/>
                  <a:pt x="864656" y="360272"/>
                  <a:pt x="878813" y="361493"/>
                </a:cubicBezTo>
                <a:cubicBezTo>
                  <a:pt x="877836" y="361248"/>
                  <a:pt x="877348" y="361493"/>
                  <a:pt x="877348" y="362469"/>
                </a:cubicBezTo>
                <a:cubicBezTo>
                  <a:pt x="892481" y="366862"/>
                  <a:pt x="908103" y="371256"/>
                  <a:pt x="923725" y="374917"/>
                </a:cubicBezTo>
                <a:cubicBezTo>
                  <a:pt x="923725" y="374673"/>
                  <a:pt x="923725" y="374429"/>
                  <a:pt x="923725" y="373941"/>
                </a:cubicBezTo>
                <a:lnTo>
                  <a:pt x="917005" y="370100"/>
                </a:lnTo>
                <a:lnTo>
                  <a:pt x="916646" y="370280"/>
                </a:lnTo>
                <a:cubicBezTo>
                  <a:pt x="914694" y="369791"/>
                  <a:pt x="914205" y="368083"/>
                  <a:pt x="912497" y="367595"/>
                </a:cubicBezTo>
                <a:lnTo>
                  <a:pt x="912308" y="367026"/>
                </a:lnTo>
                <a:lnTo>
                  <a:pt x="912254" y="367106"/>
                </a:lnTo>
                <a:cubicBezTo>
                  <a:pt x="904687" y="366374"/>
                  <a:pt x="897364" y="365397"/>
                  <a:pt x="890286" y="364177"/>
                </a:cubicBezTo>
                <a:cubicBezTo>
                  <a:pt x="887356" y="363445"/>
                  <a:pt x="884184" y="363201"/>
                  <a:pt x="881010" y="362468"/>
                </a:cubicBezTo>
                <a:cubicBezTo>
                  <a:pt x="880766" y="362468"/>
                  <a:pt x="880522" y="362224"/>
                  <a:pt x="880522" y="361980"/>
                </a:cubicBezTo>
                <a:cubicBezTo>
                  <a:pt x="880522" y="361492"/>
                  <a:pt x="880766" y="361248"/>
                  <a:pt x="881010" y="361248"/>
                </a:cubicBezTo>
                <a:cubicBezTo>
                  <a:pt x="884184" y="361980"/>
                  <a:pt x="887112" y="362224"/>
                  <a:pt x="890530" y="362957"/>
                </a:cubicBezTo>
                <a:lnTo>
                  <a:pt x="911435" y="365775"/>
                </a:lnTo>
                <a:lnTo>
                  <a:pt x="907371" y="363262"/>
                </a:lnTo>
                <a:cubicBezTo>
                  <a:pt x="904686" y="362774"/>
                  <a:pt x="901513" y="362346"/>
                  <a:pt x="899804" y="360760"/>
                </a:cubicBezTo>
                <a:cubicBezTo>
                  <a:pt x="876860" y="357831"/>
                  <a:pt x="860994" y="351973"/>
                  <a:pt x="839026" y="348312"/>
                </a:cubicBezTo>
                <a:close/>
                <a:moveTo>
                  <a:pt x="824992" y="345993"/>
                </a:moveTo>
                <a:cubicBezTo>
                  <a:pt x="822185" y="346115"/>
                  <a:pt x="819622" y="346603"/>
                  <a:pt x="819012" y="347335"/>
                </a:cubicBezTo>
                <a:cubicBezTo>
                  <a:pt x="823161" y="350020"/>
                  <a:pt x="828775" y="350265"/>
                  <a:pt x="835854" y="350997"/>
                </a:cubicBezTo>
                <a:cubicBezTo>
                  <a:pt x="835609" y="349532"/>
                  <a:pt x="834145" y="347580"/>
                  <a:pt x="832436" y="346847"/>
                </a:cubicBezTo>
                <a:cubicBezTo>
                  <a:pt x="830850" y="346115"/>
                  <a:pt x="827799" y="345871"/>
                  <a:pt x="824992" y="345993"/>
                </a:cubicBezTo>
                <a:close/>
                <a:moveTo>
                  <a:pt x="944245" y="343527"/>
                </a:moveTo>
                <a:lnTo>
                  <a:pt x="942764" y="344162"/>
                </a:lnTo>
                <a:lnTo>
                  <a:pt x="952214" y="349232"/>
                </a:lnTo>
                <a:lnTo>
                  <a:pt x="952527" y="349044"/>
                </a:lnTo>
                <a:cubicBezTo>
                  <a:pt x="963755" y="353438"/>
                  <a:pt x="975471" y="357831"/>
                  <a:pt x="986943" y="361981"/>
                </a:cubicBezTo>
                <a:cubicBezTo>
                  <a:pt x="995730" y="365154"/>
                  <a:pt x="1004518" y="368327"/>
                  <a:pt x="1013305" y="371988"/>
                </a:cubicBezTo>
                <a:lnTo>
                  <a:pt x="1013563" y="372504"/>
                </a:lnTo>
                <a:lnTo>
                  <a:pt x="1018675" y="374368"/>
                </a:lnTo>
                <a:cubicBezTo>
                  <a:pt x="1020566" y="375222"/>
                  <a:pt x="1022580" y="375771"/>
                  <a:pt x="1025265" y="374673"/>
                </a:cubicBezTo>
                <a:lnTo>
                  <a:pt x="1025265" y="373670"/>
                </a:lnTo>
                <a:lnTo>
                  <a:pt x="979621" y="356854"/>
                </a:lnTo>
                <a:close/>
                <a:moveTo>
                  <a:pt x="743100" y="342698"/>
                </a:moveTo>
                <a:cubicBezTo>
                  <a:pt x="743100" y="342942"/>
                  <a:pt x="743100" y="343186"/>
                  <a:pt x="743100" y="343430"/>
                </a:cubicBezTo>
                <a:cubicBezTo>
                  <a:pt x="743344" y="343430"/>
                  <a:pt x="743589" y="343430"/>
                  <a:pt x="744321" y="343430"/>
                </a:cubicBezTo>
                <a:cubicBezTo>
                  <a:pt x="744321" y="343186"/>
                  <a:pt x="744321" y="342942"/>
                  <a:pt x="744321" y="342698"/>
                </a:cubicBezTo>
                <a:cubicBezTo>
                  <a:pt x="743833" y="342698"/>
                  <a:pt x="743589" y="342698"/>
                  <a:pt x="743100" y="342698"/>
                </a:cubicBezTo>
                <a:close/>
                <a:moveTo>
                  <a:pt x="866120" y="331225"/>
                </a:moveTo>
                <a:lnTo>
                  <a:pt x="865199" y="331686"/>
                </a:lnTo>
                <a:lnTo>
                  <a:pt x="865528" y="331818"/>
                </a:lnTo>
                <a:close/>
                <a:moveTo>
                  <a:pt x="933435" y="326122"/>
                </a:moveTo>
                <a:lnTo>
                  <a:pt x="933320" y="326700"/>
                </a:lnTo>
                <a:lnTo>
                  <a:pt x="947645" y="331714"/>
                </a:lnTo>
                <a:lnTo>
                  <a:pt x="947218" y="332283"/>
                </a:lnTo>
                <a:lnTo>
                  <a:pt x="950575" y="333178"/>
                </a:lnTo>
                <a:cubicBezTo>
                  <a:pt x="951551" y="333422"/>
                  <a:pt x="952528" y="333667"/>
                  <a:pt x="953504" y="333911"/>
                </a:cubicBezTo>
                <a:lnTo>
                  <a:pt x="953591" y="334084"/>
                </a:lnTo>
                <a:lnTo>
                  <a:pt x="984251" y="343375"/>
                </a:lnTo>
                <a:lnTo>
                  <a:pt x="984503" y="343186"/>
                </a:lnTo>
                <a:cubicBezTo>
                  <a:pt x="998416" y="348434"/>
                  <a:pt x="1010681" y="353072"/>
                  <a:pt x="1021879" y="357343"/>
                </a:cubicBezTo>
                <a:lnTo>
                  <a:pt x="1051682" y="368853"/>
                </a:lnTo>
                <a:lnTo>
                  <a:pt x="1052602" y="368327"/>
                </a:lnTo>
                <a:cubicBezTo>
                  <a:pt x="1048209" y="367107"/>
                  <a:pt x="1045280" y="364422"/>
                  <a:pt x="1041863" y="362469"/>
                </a:cubicBezTo>
                <a:lnTo>
                  <a:pt x="1042177" y="362260"/>
                </a:lnTo>
                <a:lnTo>
                  <a:pt x="1042107" y="362225"/>
                </a:lnTo>
                <a:lnTo>
                  <a:pt x="1041619" y="361492"/>
                </a:lnTo>
                <a:lnTo>
                  <a:pt x="1042351" y="360761"/>
                </a:lnTo>
                <a:lnTo>
                  <a:pt x="1042351" y="360760"/>
                </a:lnTo>
                <a:cubicBezTo>
                  <a:pt x="1044304" y="360516"/>
                  <a:pt x="1043083" y="357343"/>
                  <a:pt x="1041863" y="357343"/>
                </a:cubicBezTo>
                <a:cubicBezTo>
                  <a:pt x="1041863" y="359296"/>
                  <a:pt x="1042595" y="359296"/>
                  <a:pt x="1041863" y="360760"/>
                </a:cubicBezTo>
                <a:lnTo>
                  <a:pt x="1041131" y="361248"/>
                </a:lnTo>
                <a:lnTo>
                  <a:pt x="1041619" y="362225"/>
                </a:lnTo>
                <a:cubicBezTo>
                  <a:pt x="1036005" y="359784"/>
                  <a:pt x="1030879" y="357587"/>
                  <a:pt x="1025753" y="354902"/>
                </a:cubicBezTo>
                <a:cubicBezTo>
                  <a:pt x="1025021" y="354902"/>
                  <a:pt x="1024776" y="355390"/>
                  <a:pt x="1023556" y="355390"/>
                </a:cubicBezTo>
                <a:cubicBezTo>
                  <a:pt x="1008179" y="345383"/>
                  <a:pt x="984014" y="341233"/>
                  <a:pt x="967660" y="333911"/>
                </a:cubicBezTo>
                <a:cubicBezTo>
                  <a:pt x="963267" y="334399"/>
                  <a:pt x="957409" y="332446"/>
                  <a:pt x="953992" y="330005"/>
                </a:cubicBezTo>
                <a:close/>
                <a:moveTo>
                  <a:pt x="950818" y="324635"/>
                </a:moveTo>
                <a:cubicBezTo>
                  <a:pt x="951063" y="325856"/>
                  <a:pt x="951551" y="326588"/>
                  <a:pt x="953015" y="326832"/>
                </a:cubicBezTo>
                <a:cubicBezTo>
                  <a:pt x="953992" y="325856"/>
                  <a:pt x="955456" y="325612"/>
                  <a:pt x="956189" y="325124"/>
                </a:cubicBezTo>
                <a:cubicBezTo>
                  <a:pt x="954235" y="324391"/>
                  <a:pt x="953503" y="325856"/>
                  <a:pt x="950818" y="324635"/>
                </a:cubicBezTo>
                <a:close/>
                <a:moveTo>
                  <a:pt x="863924" y="320242"/>
                </a:moveTo>
                <a:cubicBezTo>
                  <a:pt x="863191" y="320974"/>
                  <a:pt x="861239" y="321706"/>
                  <a:pt x="859774" y="322195"/>
                </a:cubicBezTo>
                <a:cubicBezTo>
                  <a:pt x="851719" y="323659"/>
                  <a:pt x="839515" y="323171"/>
                  <a:pt x="833901" y="324879"/>
                </a:cubicBezTo>
                <a:cubicBezTo>
                  <a:pt x="832192" y="325124"/>
                  <a:pt x="831460" y="324635"/>
                  <a:pt x="830240" y="324391"/>
                </a:cubicBezTo>
                <a:cubicBezTo>
                  <a:pt x="829019" y="326588"/>
                  <a:pt x="826578" y="325124"/>
                  <a:pt x="825358" y="325368"/>
                </a:cubicBezTo>
                <a:cubicBezTo>
                  <a:pt x="824870" y="327076"/>
                  <a:pt x="822673" y="327076"/>
                  <a:pt x="821208" y="328053"/>
                </a:cubicBezTo>
                <a:cubicBezTo>
                  <a:pt x="819500" y="327809"/>
                  <a:pt x="817303" y="328297"/>
                  <a:pt x="816571" y="327320"/>
                </a:cubicBezTo>
                <a:cubicBezTo>
                  <a:pt x="816571" y="328297"/>
                  <a:pt x="816082" y="329029"/>
                  <a:pt x="814862" y="328785"/>
                </a:cubicBezTo>
                <a:cubicBezTo>
                  <a:pt x="809980" y="329761"/>
                  <a:pt x="808272" y="329517"/>
                  <a:pt x="804854" y="331470"/>
                </a:cubicBezTo>
                <a:cubicBezTo>
                  <a:pt x="800949" y="329029"/>
                  <a:pt x="797532" y="334155"/>
                  <a:pt x="791674" y="333178"/>
                </a:cubicBezTo>
                <a:cubicBezTo>
                  <a:pt x="791186" y="334643"/>
                  <a:pt x="790697" y="335863"/>
                  <a:pt x="788989" y="336107"/>
                </a:cubicBezTo>
                <a:cubicBezTo>
                  <a:pt x="784839" y="335863"/>
                  <a:pt x="783131" y="338060"/>
                  <a:pt x="779225" y="337816"/>
                </a:cubicBezTo>
                <a:cubicBezTo>
                  <a:pt x="778737" y="340745"/>
                  <a:pt x="774344" y="339769"/>
                  <a:pt x="772635" y="341722"/>
                </a:cubicBezTo>
                <a:cubicBezTo>
                  <a:pt x="772147" y="341233"/>
                  <a:pt x="771415" y="340989"/>
                  <a:pt x="770194" y="341233"/>
                </a:cubicBezTo>
                <a:cubicBezTo>
                  <a:pt x="768485" y="341722"/>
                  <a:pt x="768729" y="343674"/>
                  <a:pt x="766777" y="343674"/>
                </a:cubicBezTo>
                <a:cubicBezTo>
                  <a:pt x="763360" y="342210"/>
                  <a:pt x="762383" y="345871"/>
                  <a:pt x="759454" y="346359"/>
                </a:cubicBezTo>
                <a:cubicBezTo>
                  <a:pt x="757990" y="346359"/>
                  <a:pt x="756525" y="346603"/>
                  <a:pt x="755793" y="345627"/>
                </a:cubicBezTo>
                <a:cubicBezTo>
                  <a:pt x="754084" y="346359"/>
                  <a:pt x="754084" y="348556"/>
                  <a:pt x="751887" y="349044"/>
                </a:cubicBezTo>
                <a:cubicBezTo>
                  <a:pt x="747738" y="348556"/>
                  <a:pt x="746030" y="352950"/>
                  <a:pt x="741148" y="351485"/>
                </a:cubicBezTo>
                <a:cubicBezTo>
                  <a:pt x="741392" y="354902"/>
                  <a:pt x="738951" y="355146"/>
                  <a:pt x="735534" y="354902"/>
                </a:cubicBezTo>
                <a:cubicBezTo>
                  <a:pt x="734557" y="356611"/>
                  <a:pt x="736266" y="356611"/>
                  <a:pt x="736022" y="359052"/>
                </a:cubicBezTo>
                <a:cubicBezTo>
                  <a:pt x="734313" y="360272"/>
                  <a:pt x="732117" y="361737"/>
                  <a:pt x="730896" y="363201"/>
                </a:cubicBezTo>
                <a:cubicBezTo>
                  <a:pt x="731873" y="362469"/>
                  <a:pt x="729432" y="361981"/>
                  <a:pt x="729920" y="364178"/>
                </a:cubicBezTo>
                <a:cubicBezTo>
                  <a:pt x="737242" y="364178"/>
                  <a:pt x="746518" y="367595"/>
                  <a:pt x="754084" y="367107"/>
                </a:cubicBezTo>
                <a:cubicBezTo>
                  <a:pt x="750423" y="364666"/>
                  <a:pt x="746518" y="362469"/>
                  <a:pt x="746030" y="356611"/>
                </a:cubicBezTo>
                <a:cubicBezTo>
                  <a:pt x="751399" y="355879"/>
                  <a:pt x="757014" y="357099"/>
                  <a:pt x="762871" y="358075"/>
                </a:cubicBezTo>
                <a:cubicBezTo>
                  <a:pt x="774344" y="360272"/>
                  <a:pt x="783619" y="363201"/>
                  <a:pt x="794847" y="365886"/>
                </a:cubicBezTo>
                <a:cubicBezTo>
                  <a:pt x="799729" y="367107"/>
                  <a:pt x="806807" y="368815"/>
                  <a:pt x="811933" y="370768"/>
                </a:cubicBezTo>
                <a:lnTo>
                  <a:pt x="811877" y="370805"/>
                </a:lnTo>
                <a:lnTo>
                  <a:pt x="812910" y="371012"/>
                </a:lnTo>
                <a:lnTo>
                  <a:pt x="812950" y="371171"/>
                </a:lnTo>
                <a:lnTo>
                  <a:pt x="832681" y="377114"/>
                </a:lnTo>
                <a:lnTo>
                  <a:pt x="832242" y="377553"/>
                </a:lnTo>
                <a:lnTo>
                  <a:pt x="834389" y="378334"/>
                </a:lnTo>
                <a:lnTo>
                  <a:pt x="834633" y="378821"/>
                </a:lnTo>
                <a:lnTo>
                  <a:pt x="834389" y="378090"/>
                </a:lnTo>
                <a:cubicBezTo>
                  <a:pt x="836098" y="378090"/>
                  <a:pt x="838539" y="379311"/>
                  <a:pt x="840003" y="378090"/>
                </a:cubicBezTo>
                <a:lnTo>
                  <a:pt x="840247" y="377358"/>
                </a:lnTo>
                <a:lnTo>
                  <a:pt x="840247" y="377117"/>
                </a:lnTo>
                <a:lnTo>
                  <a:pt x="840003" y="377846"/>
                </a:lnTo>
                <a:cubicBezTo>
                  <a:pt x="829264" y="374673"/>
                  <a:pt x="819012" y="370768"/>
                  <a:pt x="809005" y="367106"/>
                </a:cubicBezTo>
                <a:lnTo>
                  <a:pt x="792386" y="361187"/>
                </a:lnTo>
                <a:lnTo>
                  <a:pt x="792406" y="361248"/>
                </a:lnTo>
                <a:cubicBezTo>
                  <a:pt x="785328" y="359052"/>
                  <a:pt x="778249" y="357343"/>
                  <a:pt x="776785" y="350020"/>
                </a:cubicBezTo>
                <a:cubicBezTo>
                  <a:pt x="779713" y="348068"/>
                  <a:pt x="783863" y="349288"/>
                  <a:pt x="787280" y="350020"/>
                </a:cubicBezTo>
                <a:cubicBezTo>
                  <a:pt x="788256" y="348312"/>
                  <a:pt x="786548" y="346603"/>
                  <a:pt x="788745" y="346115"/>
                </a:cubicBezTo>
                <a:cubicBezTo>
                  <a:pt x="798508" y="346115"/>
                  <a:pt x="807539" y="345871"/>
                  <a:pt x="816082" y="348312"/>
                </a:cubicBezTo>
                <a:cubicBezTo>
                  <a:pt x="817303" y="346847"/>
                  <a:pt x="814862" y="344895"/>
                  <a:pt x="817059" y="343918"/>
                </a:cubicBezTo>
                <a:cubicBezTo>
                  <a:pt x="821940" y="342454"/>
                  <a:pt x="831460" y="343430"/>
                  <a:pt x="836342" y="346115"/>
                </a:cubicBezTo>
                <a:cubicBezTo>
                  <a:pt x="854892" y="346603"/>
                  <a:pt x="873443" y="351241"/>
                  <a:pt x="892481" y="355146"/>
                </a:cubicBezTo>
                <a:cubicBezTo>
                  <a:pt x="896875" y="355879"/>
                  <a:pt x="901269" y="355879"/>
                  <a:pt x="905906" y="356855"/>
                </a:cubicBezTo>
                <a:cubicBezTo>
                  <a:pt x="911520" y="357587"/>
                  <a:pt x="917134" y="359052"/>
                  <a:pt x="922992" y="359784"/>
                </a:cubicBezTo>
                <a:lnTo>
                  <a:pt x="948107" y="364807"/>
                </a:lnTo>
                <a:lnTo>
                  <a:pt x="948622" y="364421"/>
                </a:lnTo>
                <a:cubicBezTo>
                  <a:pt x="953015" y="364909"/>
                  <a:pt x="957409" y="365397"/>
                  <a:pt x="961558" y="366374"/>
                </a:cubicBezTo>
                <a:lnTo>
                  <a:pt x="976502" y="368542"/>
                </a:lnTo>
                <a:lnTo>
                  <a:pt x="976448" y="368327"/>
                </a:lnTo>
                <a:lnTo>
                  <a:pt x="977835" y="367444"/>
                </a:lnTo>
                <a:lnTo>
                  <a:pt x="937150" y="354658"/>
                </a:lnTo>
                <a:lnTo>
                  <a:pt x="935441" y="354169"/>
                </a:lnTo>
                <a:lnTo>
                  <a:pt x="935379" y="354013"/>
                </a:lnTo>
                <a:lnTo>
                  <a:pt x="923969" y="350752"/>
                </a:lnTo>
                <a:cubicBezTo>
                  <a:pt x="922749" y="350508"/>
                  <a:pt x="921284" y="350996"/>
                  <a:pt x="919820" y="350752"/>
                </a:cubicBezTo>
                <a:cubicBezTo>
                  <a:pt x="911277" y="348800"/>
                  <a:pt x="902978" y="345382"/>
                  <a:pt x="894435" y="342697"/>
                </a:cubicBezTo>
                <a:cubicBezTo>
                  <a:pt x="889309" y="341233"/>
                  <a:pt x="884183" y="340745"/>
                  <a:pt x="879301" y="339524"/>
                </a:cubicBezTo>
                <a:cubicBezTo>
                  <a:pt x="878081" y="339280"/>
                  <a:pt x="876860" y="338304"/>
                  <a:pt x="875152" y="337328"/>
                </a:cubicBezTo>
                <a:cubicBezTo>
                  <a:pt x="874419" y="337084"/>
                  <a:pt x="873199" y="337328"/>
                  <a:pt x="872467" y="336839"/>
                </a:cubicBezTo>
                <a:cubicBezTo>
                  <a:pt x="870514" y="336107"/>
                  <a:pt x="867341" y="335863"/>
                  <a:pt x="864656" y="333910"/>
                </a:cubicBezTo>
                <a:lnTo>
                  <a:pt x="864865" y="333771"/>
                </a:lnTo>
                <a:lnTo>
                  <a:pt x="863801" y="333239"/>
                </a:lnTo>
                <a:lnTo>
                  <a:pt x="863679" y="333422"/>
                </a:lnTo>
                <a:cubicBezTo>
                  <a:pt x="861727" y="331714"/>
                  <a:pt x="858066" y="330005"/>
                  <a:pt x="859530" y="327076"/>
                </a:cubicBezTo>
                <a:cubicBezTo>
                  <a:pt x="874663" y="329761"/>
                  <a:pt x="886868" y="336839"/>
                  <a:pt x="900781" y="341721"/>
                </a:cubicBezTo>
                <a:cubicBezTo>
                  <a:pt x="902733" y="342209"/>
                  <a:pt x="904442" y="342453"/>
                  <a:pt x="905907" y="343430"/>
                </a:cubicBezTo>
                <a:lnTo>
                  <a:pt x="935932" y="352557"/>
                </a:lnTo>
                <a:lnTo>
                  <a:pt x="936173" y="352461"/>
                </a:lnTo>
                <a:lnTo>
                  <a:pt x="937638" y="352949"/>
                </a:lnTo>
                <a:cubicBezTo>
                  <a:pt x="951795" y="357098"/>
                  <a:pt x="966440" y="361492"/>
                  <a:pt x="980353" y="366374"/>
                </a:cubicBezTo>
                <a:lnTo>
                  <a:pt x="980392" y="366438"/>
                </a:lnTo>
                <a:lnTo>
                  <a:pt x="980597" y="366130"/>
                </a:lnTo>
                <a:cubicBezTo>
                  <a:pt x="987676" y="368327"/>
                  <a:pt x="994755" y="370279"/>
                  <a:pt x="1001345" y="372964"/>
                </a:cubicBezTo>
                <a:lnTo>
                  <a:pt x="1001324" y="373028"/>
                </a:lnTo>
                <a:lnTo>
                  <a:pt x="1002809" y="373452"/>
                </a:lnTo>
                <a:lnTo>
                  <a:pt x="1003819" y="373620"/>
                </a:lnTo>
                <a:lnTo>
                  <a:pt x="1003785" y="373453"/>
                </a:lnTo>
                <a:cubicBezTo>
                  <a:pt x="1007690" y="374185"/>
                  <a:pt x="1010864" y="376138"/>
                  <a:pt x="1013305" y="375161"/>
                </a:cubicBezTo>
                <a:lnTo>
                  <a:pt x="1012479" y="373717"/>
                </a:lnTo>
                <a:lnTo>
                  <a:pt x="986455" y="363689"/>
                </a:lnTo>
                <a:cubicBezTo>
                  <a:pt x="974983" y="359540"/>
                  <a:pt x="963267" y="355390"/>
                  <a:pt x="951795" y="350753"/>
                </a:cubicBezTo>
                <a:lnTo>
                  <a:pt x="951683" y="350527"/>
                </a:lnTo>
                <a:lnTo>
                  <a:pt x="935930" y="344650"/>
                </a:lnTo>
                <a:cubicBezTo>
                  <a:pt x="933733" y="343918"/>
                  <a:pt x="931048" y="343185"/>
                  <a:pt x="929095" y="341233"/>
                </a:cubicBezTo>
                <a:cubicBezTo>
                  <a:pt x="928119" y="341233"/>
                  <a:pt x="927142" y="341233"/>
                  <a:pt x="926166" y="341233"/>
                </a:cubicBezTo>
                <a:cubicBezTo>
                  <a:pt x="922749" y="338304"/>
                  <a:pt x="917379" y="337571"/>
                  <a:pt x="914450" y="334398"/>
                </a:cubicBezTo>
                <a:cubicBezTo>
                  <a:pt x="911033" y="334642"/>
                  <a:pt x="905663" y="333422"/>
                  <a:pt x="905663" y="329028"/>
                </a:cubicBezTo>
                <a:cubicBezTo>
                  <a:pt x="910789" y="328540"/>
                  <a:pt x="915182" y="332201"/>
                  <a:pt x="920552" y="334398"/>
                </a:cubicBezTo>
                <a:cubicBezTo>
                  <a:pt x="921284" y="334642"/>
                  <a:pt x="922505" y="334398"/>
                  <a:pt x="923481" y="334886"/>
                </a:cubicBezTo>
                <a:cubicBezTo>
                  <a:pt x="929095" y="336839"/>
                  <a:pt x="937639" y="339768"/>
                  <a:pt x="944473" y="342209"/>
                </a:cubicBezTo>
                <a:lnTo>
                  <a:pt x="944473" y="342209"/>
                </a:lnTo>
                <a:lnTo>
                  <a:pt x="980109" y="355634"/>
                </a:lnTo>
                <a:cubicBezTo>
                  <a:pt x="995242" y="361248"/>
                  <a:pt x="1010864" y="367106"/>
                  <a:pt x="1026485" y="372720"/>
                </a:cubicBezTo>
                <a:lnTo>
                  <a:pt x="1026486" y="372721"/>
                </a:lnTo>
                <a:lnTo>
                  <a:pt x="1032588" y="375161"/>
                </a:lnTo>
                <a:lnTo>
                  <a:pt x="1032335" y="375245"/>
                </a:lnTo>
                <a:lnTo>
                  <a:pt x="1048453" y="381019"/>
                </a:lnTo>
                <a:lnTo>
                  <a:pt x="1055799" y="383774"/>
                </a:lnTo>
                <a:lnTo>
                  <a:pt x="1055776" y="383704"/>
                </a:lnTo>
                <a:lnTo>
                  <a:pt x="1060272" y="383255"/>
                </a:lnTo>
                <a:lnTo>
                  <a:pt x="1060901" y="381996"/>
                </a:lnTo>
                <a:lnTo>
                  <a:pt x="1061146" y="381384"/>
                </a:lnTo>
                <a:lnTo>
                  <a:pt x="1061146" y="381263"/>
                </a:lnTo>
                <a:lnTo>
                  <a:pt x="1060902" y="380286"/>
                </a:lnTo>
                <a:lnTo>
                  <a:pt x="1060950" y="380238"/>
                </a:lnTo>
                <a:lnTo>
                  <a:pt x="1055287" y="378822"/>
                </a:lnTo>
                <a:cubicBezTo>
                  <a:pt x="1053823" y="378334"/>
                  <a:pt x="1052359" y="377846"/>
                  <a:pt x="1050894" y="377113"/>
                </a:cubicBezTo>
                <a:cubicBezTo>
                  <a:pt x="1050650" y="377113"/>
                  <a:pt x="1050406" y="376869"/>
                  <a:pt x="1050406" y="376869"/>
                </a:cubicBezTo>
                <a:cubicBezTo>
                  <a:pt x="1050650" y="376625"/>
                  <a:pt x="1050650" y="376381"/>
                  <a:pt x="1050894" y="376381"/>
                </a:cubicBezTo>
                <a:cubicBezTo>
                  <a:pt x="1052603" y="376869"/>
                  <a:pt x="1054067" y="377357"/>
                  <a:pt x="1055532" y="377846"/>
                </a:cubicBezTo>
                <a:lnTo>
                  <a:pt x="1061209" y="379317"/>
                </a:lnTo>
                <a:lnTo>
                  <a:pt x="1060658" y="377113"/>
                </a:lnTo>
                <a:lnTo>
                  <a:pt x="1060658" y="376869"/>
                </a:lnTo>
                <a:cubicBezTo>
                  <a:pt x="1060414" y="376625"/>
                  <a:pt x="1060658" y="376137"/>
                  <a:pt x="1061146" y="375893"/>
                </a:cubicBezTo>
                <a:cubicBezTo>
                  <a:pt x="1061390" y="375893"/>
                  <a:pt x="1061878" y="375893"/>
                  <a:pt x="1062122" y="376137"/>
                </a:cubicBezTo>
                <a:lnTo>
                  <a:pt x="1062122" y="376381"/>
                </a:lnTo>
                <a:lnTo>
                  <a:pt x="1062687" y="379770"/>
                </a:lnTo>
                <a:lnTo>
                  <a:pt x="1063099" y="380286"/>
                </a:lnTo>
                <a:lnTo>
                  <a:pt x="1063343" y="380775"/>
                </a:lnTo>
                <a:lnTo>
                  <a:pt x="1063343" y="381019"/>
                </a:lnTo>
                <a:lnTo>
                  <a:pt x="1063250" y="381159"/>
                </a:lnTo>
                <a:lnTo>
                  <a:pt x="1067980" y="383216"/>
                </a:lnTo>
                <a:cubicBezTo>
                  <a:pt x="1071642" y="384436"/>
                  <a:pt x="1074815" y="386145"/>
                  <a:pt x="1078232" y="387121"/>
                </a:cubicBezTo>
                <a:cubicBezTo>
                  <a:pt x="1078476" y="387121"/>
                  <a:pt x="1078964" y="387365"/>
                  <a:pt x="1078964" y="387609"/>
                </a:cubicBezTo>
                <a:cubicBezTo>
                  <a:pt x="1078964" y="387853"/>
                  <a:pt x="1078720" y="387853"/>
                  <a:pt x="1078476" y="387853"/>
                </a:cubicBezTo>
                <a:cubicBezTo>
                  <a:pt x="1074570" y="387121"/>
                  <a:pt x="1071153" y="385657"/>
                  <a:pt x="1067980" y="383948"/>
                </a:cubicBezTo>
                <a:lnTo>
                  <a:pt x="1062773" y="381995"/>
                </a:lnTo>
                <a:lnTo>
                  <a:pt x="1062122" y="382972"/>
                </a:lnTo>
                <a:lnTo>
                  <a:pt x="1061390" y="383948"/>
                </a:lnTo>
                <a:lnTo>
                  <a:pt x="1061294" y="384044"/>
                </a:lnTo>
                <a:lnTo>
                  <a:pt x="1060902" y="385413"/>
                </a:lnTo>
                <a:lnTo>
                  <a:pt x="1060740" y="385657"/>
                </a:lnTo>
                <a:lnTo>
                  <a:pt x="1061145" y="385657"/>
                </a:lnTo>
                <a:cubicBezTo>
                  <a:pt x="1063586" y="387366"/>
                  <a:pt x="1067003" y="388342"/>
                  <a:pt x="1070421" y="389074"/>
                </a:cubicBezTo>
                <a:cubicBezTo>
                  <a:pt x="1075302" y="390539"/>
                  <a:pt x="1080428" y="391759"/>
                  <a:pt x="1082869" y="395665"/>
                </a:cubicBezTo>
                <a:cubicBezTo>
                  <a:pt x="1082869" y="395909"/>
                  <a:pt x="1082869" y="396153"/>
                  <a:pt x="1082869" y="396397"/>
                </a:cubicBezTo>
                <a:lnTo>
                  <a:pt x="1082530" y="396905"/>
                </a:lnTo>
                <a:lnTo>
                  <a:pt x="1087751" y="397617"/>
                </a:lnTo>
                <a:lnTo>
                  <a:pt x="1088033" y="397429"/>
                </a:lnTo>
                <a:lnTo>
                  <a:pt x="1087751" y="397373"/>
                </a:lnTo>
                <a:lnTo>
                  <a:pt x="1087507" y="396885"/>
                </a:lnTo>
                <a:lnTo>
                  <a:pt x="1087995" y="396397"/>
                </a:lnTo>
                <a:lnTo>
                  <a:pt x="1088288" y="396543"/>
                </a:lnTo>
                <a:lnTo>
                  <a:pt x="1088239" y="396397"/>
                </a:lnTo>
                <a:cubicBezTo>
                  <a:pt x="1088971" y="396397"/>
                  <a:pt x="1088971" y="396885"/>
                  <a:pt x="1089460" y="396885"/>
                </a:cubicBezTo>
                <a:lnTo>
                  <a:pt x="1089391" y="397094"/>
                </a:lnTo>
                <a:lnTo>
                  <a:pt x="1089460" y="397129"/>
                </a:lnTo>
                <a:lnTo>
                  <a:pt x="1089460" y="397617"/>
                </a:lnTo>
                <a:lnTo>
                  <a:pt x="1089399" y="397678"/>
                </a:lnTo>
                <a:lnTo>
                  <a:pt x="1089802" y="397813"/>
                </a:lnTo>
                <a:lnTo>
                  <a:pt x="1089948" y="397373"/>
                </a:lnTo>
                <a:lnTo>
                  <a:pt x="1090645" y="397234"/>
                </a:lnTo>
                <a:lnTo>
                  <a:pt x="1090680" y="397129"/>
                </a:lnTo>
                <a:lnTo>
                  <a:pt x="1089948" y="396885"/>
                </a:lnTo>
                <a:cubicBezTo>
                  <a:pt x="1090192" y="394444"/>
                  <a:pt x="1087995" y="394444"/>
                  <a:pt x="1087507" y="392736"/>
                </a:cubicBezTo>
                <a:lnTo>
                  <a:pt x="1087584" y="392506"/>
                </a:lnTo>
                <a:lnTo>
                  <a:pt x="1085799" y="391515"/>
                </a:lnTo>
                <a:cubicBezTo>
                  <a:pt x="1085067" y="391271"/>
                  <a:pt x="1084334" y="391026"/>
                  <a:pt x="1083846" y="390782"/>
                </a:cubicBezTo>
                <a:cubicBezTo>
                  <a:pt x="1083602" y="390782"/>
                  <a:pt x="1083602" y="390294"/>
                  <a:pt x="1083602" y="390050"/>
                </a:cubicBezTo>
                <a:cubicBezTo>
                  <a:pt x="1083846" y="389806"/>
                  <a:pt x="1084090" y="389562"/>
                  <a:pt x="1084334" y="389806"/>
                </a:cubicBezTo>
                <a:cubicBezTo>
                  <a:pt x="1084822" y="390050"/>
                  <a:pt x="1085311" y="390294"/>
                  <a:pt x="1086043" y="390538"/>
                </a:cubicBezTo>
                <a:lnTo>
                  <a:pt x="1087655" y="391271"/>
                </a:lnTo>
                <a:lnTo>
                  <a:pt x="1090436" y="391271"/>
                </a:lnTo>
                <a:lnTo>
                  <a:pt x="1091168" y="392003"/>
                </a:lnTo>
                <a:lnTo>
                  <a:pt x="1091431" y="391916"/>
                </a:lnTo>
                <a:lnTo>
                  <a:pt x="1091598" y="391080"/>
                </a:lnTo>
                <a:lnTo>
                  <a:pt x="1091168" y="390783"/>
                </a:lnTo>
                <a:lnTo>
                  <a:pt x="1090192" y="391027"/>
                </a:lnTo>
                <a:cubicBezTo>
                  <a:pt x="1090192" y="387854"/>
                  <a:pt x="1085066" y="389807"/>
                  <a:pt x="1085066" y="386389"/>
                </a:cubicBezTo>
                <a:cubicBezTo>
                  <a:pt x="1080184" y="385657"/>
                  <a:pt x="1077988" y="382484"/>
                  <a:pt x="1073594" y="381508"/>
                </a:cubicBezTo>
                <a:cubicBezTo>
                  <a:pt x="1073106" y="380531"/>
                  <a:pt x="1071885" y="380287"/>
                  <a:pt x="1071885" y="378579"/>
                </a:cubicBezTo>
                <a:lnTo>
                  <a:pt x="1058828" y="371825"/>
                </a:lnTo>
                <a:lnTo>
                  <a:pt x="1058706" y="371988"/>
                </a:lnTo>
                <a:lnTo>
                  <a:pt x="1058461" y="372232"/>
                </a:lnTo>
                <a:lnTo>
                  <a:pt x="1058274" y="372607"/>
                </a:lnTo>
                <a:lnTo>
                  <a:pt x="1060658" y="376382"/>
                </a:lnTo>
                <a:lnTo>
                  <a:pt x="1059925" y="376138"/>
                </a:lnTo>
                <a:lnTo>
                  <a:pt x="1059681" y="376870"/>
                </a:lnTo>
                <a:cubicBezTo>
                  <a:pt x="1056996" y="374429"/>
                  <a:pt x="1054555" y="371744"/>
                  <a:pt x="1050406" y="370768"/>
                </a:cubicBezTo>
                <a:lnTo>
                  <a:pt x="1050464" y="370710"/>
                </a:lnTo>
                <a:lnTo>
                  <a:pt x="1021055" y="359295"/>
                </a:lnTo>
                <a:cubicBezTo>
                  <a:pt x="1009949" y="355024"/>
                  <a:pt x="997806" y="350386"/>
                  <a:pt x="984015" y="345139"/>
                </a:cubicBezTo>
                <a:lnTo>
                  <a:pt x="983947" y="344968"/>
                </a:lnTo>
                <a:lnTo>
                  <a:pt x="953276" y="335603"/>
                </a:lnTo>
                <a:lnTo>
                  <a:pt x="953260" y="335619"/>
                </a:lnTo>
                <a:cubicBezTo>
                  <a:pt x="953260" y="335619"/>
                  <a:pt x="953260" y="335619"/>
                  <a:pt x="952772" y="335619"/>
                </a:cubicBezTo>
                <a:cubicBezTo>
                  <a:pt x="951795" y="335375"/>
                  <a:pt x="950819" y="334887"/>
                  <a:pt x="949843" y="334643"/>
                </a:cubicBezTo>
                <a:cubicBezTo>
                  <a:pt x="948867" y="334399"/>
                  <a:pt x="947646" y="333911"/>
                  <a:pt x="946670" y="333911"/>
                </a:cubicBezTo>
                <a:lnTo>
                  <a:pt x="946518" y="333606"/>
                </a:lnTo>
                <a:lnTo>
                  <a:pt x="942032" y="333178"/>
                </a:lnTo>
                <a:cubicBezTo>
                  <a:pt x="942032" y="335131"/>
                  <a:pt x="944960" y="334155"/>
                  <a:pt x="945693" y="335863"/>
                </a:cubicBezTo>
                <a:lnTo>
                  <a:pt x="945551" y="336147"/>
                </a:lnTo>
                <a:lnTo>
                  <a:pt x="979620" y="349288"/>
                </a:lnTo>
                <a:cubicBezTo>
                  <a:pt x="989872" y="353437"/>
                  <a:pt x="1000124" y="357343"/>
                  <a:pt x="1010375" y="361004"/>
                </a:cubicBezTo>
                <a:cubicBezTo>
                  <a:pt x="1010620" y="361004"/>
                  <a:pt x="1011108" y="361736"/>
                  <a:pt x="1011108" y="361736"/>
                </a:cubicBezTo>
                <a:cubicBezTo>
                  <a:pt x="1010864" y="361736"/>
                  <a:pt x="1010620" y="361980"/>
                  <a:pt x="1010375" y="361980"/>
                </a:cubicBezTo>
                <a:lnTo>
                  <a:pt x="1010375" y="361736"/>
                </a:lnTo>
                <a:cubicBezTo>
                  <a:pt x="1000124" y="358563"/>
                  <a:pt x="989872" y="354169"/>
                  <a:pt x="979620" y="350020"/>
                </a:cubicBezTo>
                <a:cubicBezTo>
                  <a:pt x="968636" y="345626"/>
                  <a:pt x="956676" y="340989"/>
                  <a:pt x="944960" y="337327"/>
                </a:cubicBezTo>
                <a:lnTo>
                  <a:pt x="944788" y="336811"/>
                </a:lnTo>
                <a:lnTo>
                  <a:pt x="935259" y="333941"/>
                </a:lnTo>
                <a:cubicBezTo>
                  <a:pt x="931597" y="332263"/>
                  <a:pt x="929217" y="330005"/>
                  <a:pt x="932512" y="327320"/>
                </a:cubicBezTo>
                <a:lnTo>
                  <a:pt x="932783" y="327320"/>
                </a:lnTo>
                <a:lnTo>
                  <a:pt x="932927" y="326026"/>
                </a:lnTo>
                <a:lnTo>
                  <a:pt x="932024" y="325856"/>
                </a:lnTo>
                <a:lnTo>
                  <a:pt x="932268" y="325124"/>
                </a:lnTo>
                <a:lnTo>
                  <a:pt x="931535" y="325368"/>
                </a:lnTo>
                <a:cubicBezTo>
                  <a:pt x="927630" y="327076"/>
                  <a:pt x="922748" y="322927"/>
                  <a:pt x="917867" y="325368"/>
                </a:cubicBezTo>
                <a:cubicBezTo>
                  <a:pt x="911764" y="321462"/>
                  <a:pt x="902733" y="325368"/>
                  <a:pt x="894678" y="322683"/>
                </a:cubicBezTo>
                <a:cubicBezTo>
                  <a:pt x="893458" y="322195"/>
                  <a:pt x="895167" y="320242"/>
                  <a:pt x="894190" y="320242"/>
                </a:cubicBezTo>
                <a:cubicBezTo>
                  <a:pt x="893458" y="320730"/>
                  <a:pt x="893458" y="322195"/>
                  <a:pt x="892726" y="322683"/>
                </a:cubicBezTo>
                <a:cubicBezTo>
                  <a:pt x="890529" y="322927"/>
                  <a:pt x="890529" y="320730"/>
                  <a:pt x="888576" y="320730"/>
                </a:cubicBezTo>
                <a:cubicBezTo>
                  <a:pt x="886868" y="323415"/>
                  <a:pt x="884427" y="319998"/>
                  <a:pt x="881742" y="322195"/>
                </a:cubicBezTo>
                <a:cubicBezTo>
                  <a:pt x="880521" y="320730"/>
                  <a:pt x="876616" y="321462"/>
                  <a:pt x="875640" y="320242"/>
                </a:cubicBezTo>
                <a:cubicBezTo>
                  <a:pt x="873199" y="322683"/>
                  <a:pt x="866608" y="321706"/>
                  <a:pt x="863924" y="320242"/>
                </a:cubicBezTo>
                <a:close/>
                <a:moveTo>
                  <a:pt x="934709" y="318045"/>
                </a:moveTo>
                <a:cubicBezTo>
                  <a:pt x="934709" y="318289"/>
                  <a:pt x="934709" y="318533"/>
                  <a:pt x="934709" y="319021"/>
                </a:cubicBezTo>
                <a:cubicBezTo>
                  <a:pt x="934953" y="319021"/>
                  <a:pt x="935197" y="319021"/>
                  <a:pt x="935441" y="319021"/>
                </a:cubicBezTo>
                <a:cubicBezTo>
                  <a:pt x="935441" y="318533"/>
                  <a:pt x="935441" y="318289"/>
                  <a:pt x="935441" y="318045"/>
                </a:cubicBezTo>
                <a:cubicBezTo>
                  <a:pt x="935197" y="318045"/>
                  <a:pt x="934953" y="318045"/>
                  <a:pt x="934709" y="318045"/>
                </a:cubicBezTo>
                <a:close/>
                <a:moveTo>
                  <a:pt x="862947" y="309014"/>
                </a:moveTo>
                <a:cubicBezTo>
                  <a:pt x="866120" y="308770"/>
                  <a:pt x="870270" y="308526"/>
                  <a:pt x="872955" y="309014"/>
                </a:cubicBezTo>
                <a:cubicBezTo>
                  <a:pt x="873687" y="309258"/>
                  <a:pt x="874175" y="309746"/>
                  <a:pt x="873931" y="309746"/>
                </a:cubicBezTo>
                <a:cubicBezTo>
                  <a:pt x="876128" y="309014"/>
                  <a:pt x="879057" y="309502"/>
                  <a:pt x="881742" y="309746"/>
                </a:cubicBezTo>
                <a:cubicBezTo>
                  <a:pt x="883938" y="309990"/>
                  <a:pt x="890773" y="309746"/>
                  <a:pt x="894922" y="310234"/>
                </a:cubicBezTo>
                <a:cubicBezTo>
                  <a:pt x="897119" y="310478"/>
                  <a:pt x="899316" y="310967"/>
                  <a:pt x="902245" y="311211"/>
                </a:cubicBezTo>
                <a:cubicBezTo>
                  <a:pt x="902733" y="311211"/>
                  <a:pt x="903954" y="312187"/>
                  <a:pt x="904442" y="312187"/>
                </a:cubicBezTo>
                <a:cubicBezTo>
                  <a:pt x="904930" y="312187"/>
                  <a:pt x="905174" y="310967"/>
                  <a:pt x="905906" y="311211"/>
                </a:cubicBezTo>
                <a:cubicBezTo>
                  <a:pt x="907127" y="311455"/>
                  <a:pt x="908347" y="312675"/>
                  <a:pt x="909568" y="312919"/>
                </a:cubicBezTo>
                <a:cubicBezTo>
                  <a:pt x="915426" y="310478"/>
                  <a:pt x="920307" y="313651"/>
                  <a:pt x="926410" y="312919"/>
                </a:cubicBezTo>
                <a:cubicBezTo>
                  <a:pt x="931535" y="314628"/>
                  <a:pt x="938614" y="315360"/>
                  <a:pt x="945205" y="317069"/>
                </a:cubicBezTo>
                <a:cubicBezTo>
                  <a:pt x="946669" y="317313"/>
                  <a:pt x="949598" y="317313"/>
                  <a:pt x="949598" y="319266"/>
                </a:cubicBezTo>
                <a:cubicBezTo>
                  <a:pt x="952283" y="318045"/>
                  <a:pt x="955700" y="319510"/>
                  <a:pt x="959361" y="320486"/>
                </a:cubicBezTo>
                <a:cubicBezTo>
                  <a:pt x="962291" y="320974"/>
                  <a:pt x="965463" y="322683"/>
                  <a:pt x="968393" y="321706"/>
                </a:cubicBezTo>
                <a:cubicBezTo>
                  <a:pt x="977424" y="326832"/>
                  <a:pt x="985723" y="326344"/>
                  <a:pt x="994266" y="331714"/>
                </a:cubicBezTo>
                <a:cubicBezTo>
                  <a:pt x="1000612" y="331714"/>
                  <a:pt x="1004518" y="334155"/>
                  <a:pt x="1009643" y="335619"/>
                </a:cubicBezTo>
                <a:cubicBezTo>
                  <a:pt x="1010375" y="336107"/>
                  <a:pt x="1011352" y="336352"/>
                  <a:pt x="1011352" y="337572"/>
                </a:cubicBezTo>
                <a:cubicBezTo>
                  <a:pt x="1015502" y="337084"/>
                  <a:pt x="1020383" y="340501"/>
                  <a:pt x="1023556" y="342942"/>
                </a:cubicBezTo>
                <a:cubicBezTo>
                  <a:pt x="1033320" y="344895"/>
                  <a:pt x="1040398" y="350265"/>
                  <a:pt x="1048697" y="353682"/>
                </a:cubicBezTo>
                <a:cubicBezTo>
                  <a:pt x="1051382" y="354902"/>
                  <a:pt x="1053091" y="355390"/>
                  <a:pt x="1054311" y="357831"/>
                </a:cubicBezTo>
                <a:cubicBezTo>
                  <a:pt x="1061634" y="358075"/>
                  <a:pt x="1063586" y="363201"/>
                  <a:pt x="1069445" y="364178"/>
                </a:cubicBezTo>
                <a:cubicBezTo>
                  <a:pt x="1070421" y="367595"/>
                  <a:pt x="1075059" y="367107"/>
                  <a:pt x="1075791" y="370524"/>
                </a:cubicBezTo>
                <a:cubicBezTo>
                  <a:pt x="1083846" y="372232"/>
                  <a:pt x="1087751" y="377846"/>
                  <a:pt x="1095318" y="379799"/>
                </a:cubicBezTo>
                <a:cubicBezTo>
                  <a:pt x="1099467" y="384193"/>
                  <a:pt x="1106057" y="386145"/>
                  <a:pt x="1109963" y="391515"/>
                </a:cubicBezTo>
                <a:cubicBezTo>
                  <a:pt x="1115089" y="391515"/>
                  <a:pt x="1115089" y="396153"/>
                  <a:pt x="1119971" y="396153"/>
                </a:cubicBezTo>
                <a:cubicBezTo>
                  <a:pt x="1120703" y="396885"/>
                  <a:pt x="1120703" y="397617"/>
                  <a:pt x="1119971" y="398350"/>
                </a:cubicBezTo>
                <a:cubicBezTo>
                  <a:pt x="1120215" y="399326"/>
                  <a:pt x="1121191" y="397617"/>
                  <a:pt x="1122656" y="398350"/>
                </a:cubicBezTo>
                <a:cubicBezTo>
                  <a:pt x="1124364" y="400546"/>
                  <a:pt x="1126805" y="401767"/>
                  <a:pt x="1128758" y="403475"/>
                </a:cubicBezTo>
                <a:cubicBezTo>
                  <a:pt x="1129490" y="404208"/>
                  <a:pt x="1130710" y="403964"/>
                  <a:pt x="1131443" y="404452"/>
                </a:cubicBezTo>
                <a:cubicBezTo>
                  <a:pt x="1132907" y="405428"/>
                  <a:pt x="1134372" y="406649"/>
                  <a:pt x="1136080" y="407869"/>
                </a:cubicBezTo>
                <a:cubicBezTo>
                  <a:pt x="1139986" y="410066"/>
                  <a:pt x="1142182" y="412751"/>
                  <a:pt x="1146088" y="415192"/>
                </a:cubicBezTo>
                <a:cubicBezTo>
                  <a:pt x="1148041" y="416168"/>
                  <a:pt x="1149993" y="417633"/>
                  <a:pt x="1151702" y="419341"/>
                </a:cubicBezTo>
                <a:cubicBezTo>
                  <a:pt x="1152922" y="420073"/>
                  <a:pt x="1154875" y="420806"/>
                  <a:pt x="1155119" y="422758"/>
                </a:cubicBezTo>
                <a:cubicBezTo>
                  <a:pt x="1156828" y="423002"/>
                  <a:pt x="1157072" y="422758"/>
                  <a:pt x="1158781" y="423735"/>
                </a:cubicBezTo>
                <a:cubicBezTo>
                  <a:pt x="1160977" y="427640"/>
                  <a:pt x="1165859" y="428616"/>
                  <a:pt x="1167568" y="433010"/>
                </a:cubicBezTo>
                <a:cubicBezTo>
                  <a:pt x="1168788" y="433986"/>
                  <a:pt x="1169032" y="433010"/>
                  <a:pt x="1170496" y="433010"/>
                </a:cubicBezTo>
                <a:cubicBezTo>
                  <a:pt x="1176843" y="440089"/>
                  <a:pt x="1185874" y="444726"/>
                  <a:pt x="1192709" y="452537"/>
                </a:cubicBezTo>
                <a:cubicBezTo>
                  <a:pt x="1197102" y="453757"/>
                  <a:pt x="1199055" y="458639"/>
                  <a:pt x="1202960" y="461812"/>
                </a:cubicBezTo>
                <a:cubicBezTo>
                  <a:pt x="1204180" y="462544"/>
                  <a:pt x="1205645" y="463033"/>
                  <a:pt x="1206865" y="464009"/>
                </a:cubicBezTo>
                <a:cubicBezTo>
                  <a:pt x="1208086" y="465229"/>
                  <a:pt x="1209062" y="467426"/>
                  <a:pt x="1210283" y="468647"/>
                </a:cubicBezTo>
                <a:cubicBezTo>
                  <a:pt x="1211991" y="470111"/>
                  <a:pt x="1214188" y="471088"/>
                  <a:pt x="1215408" y="472552"/>
                </a:cubicBezTo>
                <a:cubicBezTo>
                  <a:pt x="1217117" y="473772"/>
                  <a:pt x="1218338" y="475725"/>
                  <a:pt x="1220046" y="476946"/>
                </a:cubicBezTo>
                <a:cubicBezTo>
                  <a:pt x="1220534" y="477678"/>
                  <a:pt x="1222243" y="477678"/>
                  <a:pt x="1222731" y="478654"/>
                </a:cubicBezTo>
                <a:cubicBezTo>
                  <a:pt x="1224928" y="480363"/>
                  <a:pt x="1226637" y="483780"/>
                  <a:pt x="1229809" y="484268"/>
                </a:cubicBezTo>
                <a:cubicBezTo>
                  <a:pt x="1230786" y="488174"/>
                  <a:pt x="1234691" y="489638"/>
                  <a:pt x="1237376" y="491591"/>
                </a:cubicBezTo>
                <a:cubicBezTo>
                  <a:pt x="1240793" y="493788"/>
                  <a:pt x="1242746" y="496228"/>
                  <a:pt x="1245431" y="498425"/>
                </a:cubicBezTo>
                <a:cubicBezTo>
                  <a:pt x="1248116" y="500866"/>
                  <a:pt x="1251045" y="503063"/>
                  <a:pt x="1253486" y="505260"/>
                </a:cubicBezTo>
                <a:cubicBezTo>
                  <a:pt x="1256415" y="507701"/>
                  <a:pt x="1259344" y="509409"/>
                  <a:pt x="1261053" y="512582"/>
                </a:cubicBezTo>
                <a:cubicBezTo>
                  <a:pt x="1272525" y="520149"/>
                  <a:pt x="1281312" y="530157"/>
                  <a:pt x="1290587" y="540164"/>
                </a:cubicBezTo>
                <a:cubicBezTo>
                  <a:pt x="1293272" y="543093"/>
                  <a:pt x="1296934" y="545778"/>
                  <a:pt x="1299130" y="549439"/>
                </a:cubicBezTo>
                <a:cubicBezTo>
                  <a:pt x="1300351" y="550172"/>
                  <a:pt x="1301815" y="549928"/>
                  <a:pt x="1302547" y="550416"/>
                </a:cubicBezTo>
                <a:cubicBezTo>
                  <a:pt x="1308406" y="557250"/>
                  <a:pt x="1314508" y="564085"/>
                  <a:pt x="1320854" y="569943"/>
                </a:cubicBezTo>
                <a:cubicBezTo>
                  <a:pt x="1323051" y="574824"/>
                  <a:pt x="1327445" y="578242"/>
                  <a:pt x="1329641" y="583123"/>
                </a:cubicBezTo>
                <a:cubicBezTo>
                  <a:pt x="1329641" y="584100"/>
                  <a:pt x="1329641" y="585320"/>
                  <a:pt x="1329641" y="586052"/>
                </a:cubicBezTo>
                <a:cubicBezTo>
                  <a:pt x="1332326" y="590446"/>
                  <a:pt x="1337696" y="593863"/>
                  <a:pt x="1333058" y="600210"/>
                </a:cubicBezTo>
                <a:cubicBezTo>
                  <a:pt x="1335743" y="606556"/>
                  <a:pt x="1338184" y="612170"/>
                  <a:pt x="1342090" y="617051"/>
                </a:cubicBezTo>
                <a:cubicBezTo>
                  <a:pt x="1342822" y="618760"/>
                  <a:pt x="1341601" y="619004"/>
                  <a:pt x="1341601" y="620957"/>
                </a:cubicBezTo>
                <a:cubicBezTo>
                  <a:pt x="1345018" y="625106"/>
                  <a:pt x="1346971" y="629744"/>
                  <a:pt x="1351365" y="632917"/>
                </a:cubicBezTo>
                <a:cubicBezTo>
                  <a:pt x="1350877" y="634870"/>
                  <a:pt x="1351365" y="635602"/>
                  <a:pt x="1352585" y="636822"/>
                </a:cubicBezTo>
                <a:cubicBezTo>
                  <a:pt x="1352585" y="638287"/>
                  <a:pt x="1353561" y="638043"/>
                  <a:pt x="1354782" y="638775"/>
                </a:cubicBezTo>
                <a:cubicBezTo>
                  <a:pt x="1357467" y="645854"/>
                  <a:pt x="1361128" y="651224"/>
                  <a:pt x="1364057" y="658790"/>
                </a:cubicBezTo>
                <a:cubicBezTo>
                  <a:pt x="1369183" y="665869"/>
                  <a:pt x="1370892" y="674900"/>
                  <a:pt x="1376018" y="682223"/>
                </a:cubicBezTo>
                <a:cubicBezTo>
                  <a:pt x="1378215" y="686128"/>
                  <a:pt x="1381632" y="690278"/>
                  <a:pt x="1384072" y="694915"/>
                </a:cubicBezTo>
                <a:cubicBezTo>
                  <a:pt x="1391151" y="706875"/>
                  <a:pt x="1396033" y="719812"/>
                  <a:pt x="1401891" y="732749"/>
                </a:cubicBezTo>
                <a:cubicBezTo>
                  <a:pt x="1404820" y="744221"/>
                  <a:pt x="1408969" y="754961"/>
                  <a:pt x="1412875" y="766921"/>
                </a:cubicBezTo>
                <a:cubicBezTo>
                  <a:pt x="1414583" y="772535"/>
                  <a:pt x="1415804" y="778881"/>
                  <a:pt x="1417024" y="784495"/>
                </a:cubicBezTo>
                <a:cubicBezTo>
                  <a:pt x="1418733" y="790353"/>
                  <a:pt x="1420930" y="796211"/>
                  <a:pt x="1420930" y="801825"/>
                </a:cubicBezTo>
                <a:cubicBezTo>
                  <a:pt x="1423126" y="808904"/>
                  <a:pt x="1424835" y="816714"/>
                  <a:pt x="1426788" y="825013"/>
                </a:cubicBezTo>
                <a:cubicBezTo>
                  <a:pt x="1431670" y="846737"/>
                  <a:pt x="1433378" y="874563"/>
                  <a:pt x="1436063" y="900680"/>
                </a:cubicBezTo>
                <a:cubicBezTo>
                  <a:pt x="1436795" y="903854"/>
                  <a:pt x="1437283" y="906538"/>
                  <a:pt x="1437283" y="909467"/>
                </a:cubicBezTo>
                <a:cubicBezTo>
                  <a:pt x="1437772" y="921916"/>
                  <a:pt x="1439968" y="934608"/>
                  <a:pt x="1439968" y="945836"/>
                </a:cubicBezTo>
                <a:cubicBezTo>
                  <a:pt x="1439968" y="948521"/>
                  <a:pt x="1439480" y="950962"/>
                  <a:pt x="1439480" y="953403"/>
                </a:cubicBezTo>
                <a:cubicBezTo>
                  <a:pt x="1439480" y="956576"/>
                  <a:pt x="1440701" y="959749"/>
                  <a:pt x="1440701" y="962923"/>
                </a:cubicBezTo>
                <a:cubicBezTo>
                  <a:pt x="1440701" y="964631"/>
                  <a:pt x="1438992" y="966096"/>
                  <a:pt x="1438992" y="967560"/>
                </a:cubicBezTo>
                <a:cubicBezTo>
                  <a:pt x="1438260" y="973418"/>
                  <a:pt x="1439480" y="980497"/>
                  <a:pt x="1438992" y="987331"/>
                </a:cubicBezTo>
                <a:cubicBezTo>
                  <a:pt x="1438992" y="989284"/>
                  <a:pt x="1437772" y="991237"/>
                  <a:pt x="1437772" y="993189"/>
                </a:cubicBezTo>
                <a:cubicBezTo>
                  <a:pt x="1437283" y="996118"/>
                  <a:pt x="1437772" y="998559"/>
                  <a:pt x="1437772" y="1001244"/>
                </a:cubicBezTo>
                <a:cubicBezTo>
                  <a:pt x="1437283" y="1003441"/>
                  <a:pt x="1436063" y="1005394"/>
                  <a:pt x="1435575" y="1007346"/>
                </a:cubicBezTo>
                <a:cubicBezTo>
                  <a:pt x="1435575" y="1009055"/>
                  <a:pt x="1435575" y="1010764"/>
                  <a:pt x="1435575" y="1011984"/>
                </a:cubicBezTo>
                <a:cubicBezTo>
                  <a:pt x="1435087" y="1015157"/>
                  <a:pt x="1433378" y="1018086"/>
                  <a:pt x="1432890" y="1021259"/>
                </a:cubicBezTo>
                <a:cubicBezTo>
                  <a:pt x="1432158" y="1024676"/>
                  <a:pt x="1432890" y="1027850"/>
                  <a:pt x="1431670" y="1030779"/>
                </a:cubicBezTo>
                <a:cubicBezTo>
                  <a:pt x="1430449" y="1034928"/>
                  <a:pt x="1428252" y="1039078"/>
                  <a:pt x="1428252" y="1043959"/>
                </a:cubicBezTo>
                <a:cubicBezTo>
                  <a:pt x="1426544" y="1044692"/>
                  <a:pt x="1427276" y="1048109"/>
                  <a:pt x="1425567" y="1048353"/>
                </a:cubicBezTo>
                <a:cubicBezTo>
                  <a:pt x="1425079" y="1050306"/>
                  <a:pt x="1426055" y="1050306"/>
                  <a:pt x="1426055" y="1052258"/>
                </a:cubicBezTo>
                <a:cubicBezTo>
                  <a:pt x="1420686" y="1067636"/>
                  <a:pt x="1416780" y="1084234"/>
                  <a:pt x="1410434" y="1098147"/>
                </a:cubicBezTo>
                <a:cubicBezTo>
                  <a:pt x="1409213" y="1099611"/>
                  <a:pt x="1411654" y="1100588"/>
                  <a:pt x="1410434" y="1100588"/>
                </a:cubicBezTo>
                <a:cubicBezTo>
                  <a:pt x="1406529" y="1106202"/>
                  <a:pt x="1406529" y="1114989"/>
                  <a:pt x="1402379" y="1119626"/>
                </a:cubicBezTo>
                <a:cubicBezTo>
                  <a:pt x="1400670" y="1126217"/>
                  <a:pt x="1398962" y="1133051"/>
                  <a:pt x="1396521" y="1138421"/>
                </a:cubicBezTo>
                <a:lnTo>
                  <a:pt x="1391463" y="1153354"/>
                </a:lnTo>
                <a:lnTo>
                  <a:pt x="1391640" y="1153797"/>
                </a:lnTo>
                <a:lnTo>
                  <a:pt x="1391640" y="1154530"/>
                </a:lnTo>
                <a:lnTo>
                  <a:pt x="1391152" y="1155262"/>
                </a:lnTo>
                <a:lnTo>
                  <a:pt x="1389931" y="1154530"/>
                </a:lnTo>
                <a:lnTo>
                  <a:pt x="1389931" y="1153309"/>
                </a:lnTo>
                <a:lnTo>
                  <a:pt x="1390963" y="1152690"/>
                </a:lnTo>
                <a:lnTo>
                  <a:pt x="1390907" y="1152578"/>
                </a:lnTo>
                <a:lnTo>
                  <a:pt x="1389686" y="1153066"/>
                </a:lnTo>
                <a:cubicBezTo>
                  <a:pt x="1389686" y="1152090"/>
                  <a:pt x="1389686" y="1151358"/>
                  <a:pt x="1389686" y="1150381"/>
                </a:cubicBezTo>
                <a:cubicBezTo>
                  <a:pt x="1386513" y="1149893"/>
                  <a:pt x="1385293" y="1155995"/>
                  <a:pt x="1382852" y="1157704"/>
                </a:cubicBezTo>
                <a:cubicBezTo>
                  <a:pt x="1380411" y="1164782"/>
                  <a:pt x="1375774" y="1168688"/>
                  <a:pt x="1373577" y="1175278"/>
                </a:cubicBezTo>
                <a:cubicBezTo>
                  <a:pt x="1370648" y="1176010"/>
                  <a:pt x="1371380" y="1179183"/>
                  <a:pt x="1368939" y="1180160"/>
                </a:cubicBezTo>
                <a:cubicBezTo>
                  <a:pt x="1370160" y="1182601"/>
                  <a:pt x="1367475" y="1183089"/>
                  <a:pt x="1367475" y="1186018"/>
                </a:cubicBezTo>
                <a:cubicBezTo>
                  <a:pt x="1366742" y="1186994"/>
                  <a:pt x="1365278" y="1186994"/>
                  <a:pt x="1364545" y="1188215"/>
                </a:cubicBezTo>
                <a:cubicBezTo>
                  <a:pt x="1363569" y="1188703"/>
                  <a:pt x="1364057" y="1190411"/>
                  <a:pt x="1364057" y="1191876"/>
                </a:cubicBezTo>
                <a:cubicBezTo>
                  <a:pt x="1363569" y="1194073"/>
                  <a:pt x="1359664" y="1194317"/>
                  <a:pt x="1361373" y="1196758"/>
                </a:cubicBezTo>
                <a:cubicBezTo>
                  <a:pt x="1360152" y="1196758"/>
                  <a:pt x="1360152" y="1197734"/>
                  <a:pt x="1358932" y="1197490"/>
                </a:cubicBezTo>
                <a:cubicBezTo>
                  <a:pt x="1357467" y="1201884"/>
                  <a:pt x="1355758" y="1205789"/>
                  <a:pt x="1352097" y="1207986"/>
                </a:cubicBezTo>
                <a:cubicBezTo>
                  <a:pt x="1352097" y="1212135"/>
                  <a:pt x="1346727" y="1215308"/>
                  <a:pt x="1345507" y="1218481"/>
                </a:cubicBezTo>
                <a:cubicBezTo>
                  <a:pt x="1345018" y="1220434"/>
                  <a:pt x="1345507" y="1220922"/>
                  <a:pt x="1344531" y="1222387"/>
                </a:cubicBezTo>
                <a:cubicBezTo>
                  <a:pt x="1344531" y="1222631"/>
                  <a:pt x="1344042" y="1223119"/>
                  <a:pt x="1343310" y="1223363"/>
                </a:cubicBezTo>
                <a:cubicBezTo>
                  <a:pt x="1341601" y="1225560"/>
                  <a:pt x="1340625" y="1228245"/>
                  <a:pt x="1338916" y="1231174"/>
                </a:cubicBezTo>
                <a:cubicBezTo>
                  <a:pt x="1336232" y="1234591"/>
                  <a:pt x="1333791" y="1238985"/>
                  <a:pt x="1331350" y="1243378"/>
                </a:cubicBezTo>
                <a:cubicBezTo>
                  <a:pt x="1328665" y="1247528"/>
                  <a:pt x="1327445" y="1251189"/>
                  <a:pt x="1323783" y="1253874"/>
                </a:cubicBezTo>
                <a:cubicBezTo>
                  <a:pt x="1323783" y="1255583"/>
                  <a:pt x="1322563" y="1255827"/>
                  <a:pt x="1323295" y="1257535"/>
                </a:cubicBezTo>
                <a:cubicBezTo>
                  <a:pt x="1316216" y="1264126"/>
                  <a:pt x="1312799" y="1274866"/>
                  <a:pt x="1305232" y="1281212"/>
                </a:cubicBezTo>
                <a:cubicBezTo>
                  <a:pt x="1304256" y="1286338"/>
                  <a:pt x="1300106" y="1287314"/>
                  <a:pt x="1298886" y="1292196"/>
                </a:cubicBezTo>
                <a:cubicBezTo>
                  <a:pt x="1296689" y="1292684"/>
                  <a:pt x="1296689" y="1295857"/>
                  <a:pt x="1294004" y="1296101"/>
                </a:cubicBezTo>
                <a:cubicBezTo>
                  <a:pt x="1292296" y="1300983"/>
                  <a:pt x="1289611" y="1303912"/>
                  <a:pt x="1285705" y="1306353"/>
                </a:cubicBezTo>
                <a:lnTo>
                  <a:pt x="1285705" y="1309646"/>
                </a:lnTo>
                <a:lnTo>
                  <a:pt x="1285950" y="1309768"/>
                </a:lnTo>
                <a:lnTo>
                  <a:pt x="1285950" y="1311477"/>
                </a:lnTo>
                <a:lnTo>
                  <a:pt x="1285950" y="1311965"/>
                </a:lnTo>
                <a:lnTo>
                  <a:pt x="1285950" y="1312697"/>
                </a:lnTo>
                <a:lnTo>
                  <a:pt x="1285461" y="1312697"/>
                </a:lnTo>
                <a:lnTo>
                  <a:pt x="1284973" y="1312209"/>
                </a:lnTo>
                <a:lnTo>
                  <a:pt x="1284973" y="1311477"/>
                </a:lnTo>
                <a:lnTo>
                  <a:pt x="1284973" y="1310256"/>
                </a:lnTo>
                <a:lnTo>
                  <a:pt x="1284973" y="1309892"/>
                </a:lnTo>
                <a:lnTo>
                  <a:pt x="1284729" y="1310258"/>
                </a:lnTo>
                <a:cubicBezTo>
                  <a:pt x="1283509" y="1309526"/>
                  <a:pt x="1281312" y="1311479"/>
                  <a:pt x="1281312" y="1313919"/>
                </a:cubicBezTo>
                <a:cubicBezTo>
                  <a:pt x="1280092" y="1313919"/>
                  <a:pt x="1279603" y="1315384"/>
                  <a:pt x="1278627" y="1315140"/>
                </a:cubicBezTo>
                <a:cubicBezTo>
                  <a:pt x="1266423" y="1330273"/>
                  <a:pt x="1253730" y="1344430"/>
                  <a:pt x="1240549" y="1358099"/>
                </a:cubicBezTo>
                <a:lnTo>
                  <a:pt x="1241386" y="1358935"/>
                </a:lnTo>
                <a:lnTo>
                  <a:pt x="1241526" y="1358830"/>
                </a:lnTo>
                <a:cubicBezTo>
                  <a:pt x="1243723" y="1359806"/>
                  <a:pt x="1245920" y="1360295"/>
                  <a:pt x="1247384" y="1360539"/>
                </a:cubicBezTo>
                <a:cubicBezTo>
                  <a:pt x="1249581" y="1360783"/>
                  <a:pt x="1251778" y="1361515"/>
                  <a:pt x="1253243" y="1362003"/>
                </a:cubicBezTo>
                <a:lnTo>
                  <a:pt x="1253358" y="1362232"/>
                </a:lnTo>
                <a:lnTo>
                  <a:pt x="1266911" y="1367373"/>
                </a:lnTo>
                <a:lnTo>
                  <a:pt x="1252278" y="1366153"/>
                </a:lnTo>
                <a:lnTo>
                  <a:pt x="1252266" y="1366153"/>
                </a:lnTo>
                <a:cubicBezTo>
                  <a:pt x="1250557" y="1366153"/>
                  <a:pt x="1249336" y="1365909"/>
                  <a:pt x="1247872" y="1365665"/>
                </a:cubicBezTo>
                <a:cubicBezTo>
                  <a:pt x="1246407" y="1365421"/>
                  <a:pt x="1244699" y="1364932"/>
                  <a:pt x="1242502" y="1365421"/>
                </a:cubicBezTo>
                <a:cubicBezTo>
                  <a:pt x="1242502" y="1365421"/>
                  <a:pt x="1241770" y="1364932"/>
                  <a:pt x="1241770" y="1364688"/>
                </a:cubicBezTo>
                <a:cubicBezTo>
                  <a:pt x="1241770" y="1364444"/>
                  <a:pt x="1241770" y="1363956"/>
                  <a:pt x="1242502" y="1363956"/>
                </a:cubicBezTo>
                <a:cubicBezTo>
                  <a:pt x="1244699" y="1363712"/>
                  <a:pt x="1246407" y="1363956"/>
                  <a:pt x="1247872" y="1364200"/>
                </a:cubicBezTo>
                <a:cubicBezTo>
                  <a:pt x="1249581" y="1364444"/>
                  <a:pt x="1251289" y="1364688"/>
                  <a:pt x="1252753" y="1364688"/>
                </a:cubicBezTo>
                <a:lnTo>
                  <a:pt x="1252754" y="1364688"/>
                </a:lnTo>
                <a:lnTo>
                  <a:pt x="1252330" y="1363840"/>
                </a:lnTo>
                <a:lnTo>
                  <a:pt x="1247384" y="1362491"/>
                </a:lnTo>
                <a:cubicBezTo>
                  <a:pt x="1245188" y="1362003"/>
                  <a:pt x="1242991" y="1361759"/>
                  <a:pt x="1241038" y="1360783"/>
                </a:cubicBezTo>
                <a:lnTo>
                  <a:pt x="1241038" y="1360784"/>
                </a:lnTo>
                <a:cubicBezTo>
                  <a:pt x="1240061" y="1360784"/>
                  <a:pt x="1238841" y="1360784"/>
                  <a:pt x="1237132" y="1360784"/>
                </a:cubicBezTo>
                <a:cubicBezTo>
                  <a:pt x="1236156" y="1362249"/>
                  <a:pt x="1236644" y="1362493"/>
                  <a:pt x="1237132" y="1364201"/>
                </a:cubicBezTo>
                <a:cubicBezTo>
                  <a:pt x="1230786" y="1364934"/>
                  <a:pt x="1229566" y="1372256"/>
                  <a:pt x="1222243" y="1373477"/>
                </a:cubicBezTo>
                <a:cubicBezTo>
                  <a:pt x="1222975" y="1368107"/>
                  <a:pt x="1227613" y="1367863"/>
                  <a:pt x="1228833" y="1362981"/>
                </a:cubicBezTo>
                <a:lnTo>
                  <a:pt x="1229202" y="1362797"/>
                </a:lnTo>
                <a:lnTo>
                  <a:pt x="1229078" y="1362735"/>
                </a:lnTo>
                <a:lnTo>
                  <a:pt x="1229198" y="1362675"/>
                </a:lnTo>
                <a:lnTo>
                  <a:pt x="1228833" y="1362493"/>
                </a:lnTo>
                <a:lnTo>
                  <a:pt x="1232308" y="1360105"/>
                </a:lnTo>
                <a:lnTo>
                  <a:pt x="1226148" y="1358830"/>
                </a:lnTo>
                <a:cubicBezTo>
                  <a:pt x="1224440" y="1358830"/>
                  <a:pt x="1222731" y="1358586"/>
                  <a:pt x="1221755" y="1358342"/>
                </a:cubicBezTo>
                <a:lnTo>
                  <a:pt x="1221022" y="1357609"/>
                </a:lnTo>
                <a:lnTo>
                  <a:pt x="1221266" y="1358099"/>
                </a:lnTo>
                <a:lnTo>
                  <a:pt x="1216762" y="1358849"/>
                </a:lnTo>
                <a:lnTo>
                  <a:pt x="1216874" y="1359074"/>
                </a:lnTo>
                <a:lnTo>
                  <a:pt x="1216386" y="1359318"/>
                </a:lnTo>
                <a:lnTo>
                  <a:pt x="1216068" y="1360113"/>
                </a:lnTo>
                <a:lnTo>
                  <a:pt x="1216385" y="1360050"/>
                </a:lnTo>
                <a:cubicBezTo>
                  <a:pt x="1217728" y="1360416"/>
                  <a:pt x="1217178" y="1361332"/>
                  <a:pt x="1216233" y="1361820"/>
                </a:cubicBezTo>
                <a:lnTo>
                  <a:pt x="1214479" y="1361271"/>
                </a:lnTo>
                <a:lnTo>
                  <a:pt x="1214188" y="1361271"/>
                </a:lnTo>
                <a:lnTo>
                  <a:pt x="1213700" y="1361027"/>
                </a:lnTo>
                <a:lnTo>
                  <a:pt x="1212479" y="1360539"/>
                </a:lnTo>
                <a:lnTo>
                  <a:pt x="1211991" y="1359318"/>
                </a:lnTo>
                <a:lnTo>
                  <a:pt x="1212968" y="1359074"/>
                </a:lnTo>
                <a:lnTo>
                  <a:pt x="1214188" y="1359318"/>
                </a:lnTo>
                <a:lnTo>
                  <a:pt x="1214677" y="1359318"/>
                </a:lnTo>
                <a:lnTo>
                  <a:pt x="1214840" y="1359644"/>
                </a:lnTo>
                <a:lnTo>
                  <a:pt x="1215165" y="1358830"/>
                </a:lnTo>
                <a:lnTo>
                  <a:pt x="1215165" y="1358710"/>
                </a:lnTo>
                <a:lnTo>
                  <a:pt x="1214920" y="1358343"/>
                </a:lnTo>
                <a:lnTo>
                  <a:pt x="1214188" y="1358587"/>
                </a:lnTo>
                <a:cubicBezTo>
                  <a:pt x="1214920" y="1356390"/>
                  <a:pt x="1211991" y="1357855"/>
                  <a:pt x="1211503" y="1356635"/>
                </a:cubicBezTo>
                <a:lnTo>
                  <a:pt x="1211854" y="1356564"/>
                </a:lnTo>
                <a:lnTo>
                  <a:pt x="1211503" y="1356389"/>
                </a:lnTo>
                <a:cubicBezTo>
                  <a:pt x="1210283" y="1356389"/>
                  <a:pt x="1209795" y="1356145"/>
                  <a:pt x="1208574" y="1355412"/>
                </a:cubicBezTo>
                <a:lnTo>
                  <a:pt x="1208574" y="1354845"/>
                </a:lnTo>
                <a:lnTo>
                  <a:pt x="1208330" y="1354926"/>
                </a:lnTo>
                <a:lnTo>
                  <a:pt x="1208330" y="1355902"/>
                </a:lnTo>
                <a:cubicBezTo>
                  <a:pt x="1207842" y="1355902"/>
                  <a:pt x="1207354" y="1355902"/>
                  <a:pt x="1206865" y="1355902"/>
                </a:cubicBezTo>
                <a:cubicBezTo>
                  <a:pt x="1205157" y="1356390"/>
                  <a:pt x="1205645" y="1358587"/>
                  <a:pt x="1205645" y="1360540"/>
                </a:cubicBezTo>
                <a:lnTo>
                  <a:pt x="1200287" y="1365005"/>
                </a:lnTo>
                <a:lnTo>
                  <a:pt x="1211991" y="1368349"/>
                </a:lnTo>
                <a:cubicBezTo>
                  <a:pt x="1214677" y="1368837"/>
                  <a:pt x="1217850" y="1369814"/>
                  <a:pt x="1221267" y="1370546"/>
                </a:cubicBezTo>
                <a:cubicBezTo>
                  <a:pt x="1221267" y="1370790"/>
                  <a:pt x="1221755" y="1371278"/>
                  <a:pt x="1221267" y="1371766"/>
                </a:cubicBezTo>
                <a:cubicBezTo>
                  <a:pt x="1221267" y="1372011"/>
                  <a:pt x="1221267" y="1372011"/>
                  <a:pt x="1220534" y="1372011"/>
                </a:cubicBezTo>
                <a:cubicBezTo>
                  <a:pt x="1217606" y="1371278"/>
                  <a:pt x="1214677" y="1370302"/>
                  <a:pt x="1211504" y="1369814"/>
                </a:cubicBezTo>
                <a:cubicBezTo>
                  <a:pt x="1207598" y="1368837"/>
                  <a:pt x="1203204" y="1368105"/>
                  <a:pt x="1199299" y="1366397"/>
                </a:cubicBezTo>
                <a:lnTo>
                  <a:pt x="1199299" y="1366642"/>
                </a:lnTo>
                <a:cubicBezTo>
                  <a:pt x="1198567" y="1366886"/>
                  <a:pt x="1198078" y="1366642"/>
                  <a:pt x="1198078" y="1366154"/>
                </a:cubicBezTo>
                <a:cubicBezTo>
                  <a:pt x="1196858" y="1367374"/>
                  <a:pt x="1195881" y="1368595"/>
                  <a:pt x="1193685" y="1368839"/>
                </a:cubicBezTo>
                <a:cubicBezTo>
                  <a:pt x="1193197" y="1371280"/>
                  <a:pt x="1195881" y="1370792"/>
                  <a:pt x="1194173" y="1372256"/>
                </a:cubicBezTo>
                <a:cubicBezTo>
                  <a:pt x="1191976" y="1374209"/>
                  <a:pt x="1191488" y="1378358"/>
                  <a:pt x="1188315" y="1379579"/>
                </a:cubicBezTo>
                <a:cubicBezTo>
                  <a:pt x="1187094" y="1382020"/>
                  <a:pt x="1186606" y="1385193"/>
                  <a:pt x="1183921" y="1386169"/>
                </a:cubicBezTo>
                <a:cubicBezTo>
                  <a:pt x="1184410" y="1387878"/>
                  <a:pt x="1187094" y="1387390"/>
                  <a:pt x="1188315" y="1388854"/>
                </a:cubicBezTo>
                <a:cubicBezTo>
                  <a:pt x="1191732" y="1386657"/>
                  <a:pt x="1194661" y="1381531"/>
                  <a:pt x="1199299" y="1382020"/>
                </a:cubicBezTo>
                <a:cubicBezTo>
                  <a:pt x="1202472" y="1385925"/>
                  <a:pt x="1196858" y="1388610"/>
                  <a:pt x="1195881" y="1391539"/>
                </a:cubicBezTo>
                <a:cubicBezTo>
                  <a:pt x="1199299" y="1394712"/>
                  <a:pt x="1203937" y="1396421"/>
                  <a:pt x="1207842" y="1397641"/>
                </a:cubicBezTo>
                <a:cubicBezTo>
                  <a:pt x="1217117" y="1401303"/>
                  <a:pt x="1227369" y="1405940"/>
                  <a:pt x="1237865" y="1408869"/>
                </a:cubicBezTo>
                <a:lnTo>
                  <a:pt x="1238068" y="1409275"/>
                </a:lnTo>
                <a:lnTo>
                  <a:pt x="1239085" y="1408868"/>
                </a:lnTo>
                <a:lnTo>
                  <a:pt x="1241304" y="1410077"/>
                </a:lnTo>
                <a:lnTo>
                  <a:pt x="1241771" y="1409844"/>
                </a:lnTo>
                <a:cubicBezTo>
                  <a:pt x="1246897" y="1410820"/>
                  <a:pt x="1256904" y="1413993"/>
                  <a:pt x="1265935" y="1416434"/>
                </a:cubicBezTo>
                <a:cubicBezTo>
                  <a:pt x="1269108" y="1417655"/>
                  <a:pt x="1271793" y="1418387"/>
                  <a:pt x="1274478" y="1419119"/>
                </a:cubicBezTo>
                <a:cubicBezTo>
                  <a:pt x="1275699" y="1419607"/>
                  <a:pt x="1276675" y="1419852"/>
                  <a:pt x="1277895" y="1419852"/>
                </a:cubicBezTo>
                <a:cubicBezTo>
                  <a:pt x="1281313" y="1420584"/>
                  <a:pt x="1284242" y="1421560"/>
                  <a:pt x="1286683" y="1424001"/>
                </a:cubicBezTo>
                <a:lnTo>
                  <a:pt x="1286683" y="1424945"/>
                </a:lnTo>
                <a:lnTo>
                  <a:pt x="1287902" y="1425467"/>
                </a:lnTo>
                <a:lnTo>
                  <a:pt x="1287637" y="1425865"/>
                </a:lnTo>
                <a:lnTo>
                  <a:pt x="1288635" y="1425466"/>
                </a:lnTo>
                <a:cubicBezTo>
                  <a:pt x="1289611" y="1425710"/>
                  <a:pt x="1290343" y="1425954"/>
                  <a:pt x="1291320" y="1426198"/>
                </a:cubicBezTo>
                <a:cubicBezTo>
                  <a:pt x="1291808" y="1426198"/>
                  <a:pt x="1292540" y="1426198"/>
                  <a:pt x="1293028" y="1426442"/>
                </a:cubicBezTo>
                <a:cubicBezTo>
                  <a:pt x="1293028" y="1426442"/>
                  <a:pt x="1293517" y="1426931"/>
                  <a:pt x="1293028" y="1427419"/>
                </a:cubicBezTo>
                <a:cubicBezTo>
                  <a:pt x="1293028" y="1427663"/>
                  <a:pt x="1293028" y="1427907"/>
                  <a:pt x="1292540" y="1427907"/>
                </a:cubicBezTo>
                <a:cubicBezTo>
                  <a:pt x="1291808" y="1427663"/>
                  <a:pt x="1291320" y="1427663"/>
                  <a:pt x="1291320" y="1427663"/>
                </a:cubicBezTo>
                <a:cubicBezTo>
                  <a:pt x="1290343" y="1427419"/>
                  <a:pt x="1289123" y="1427175"/>
                  <a:pt x="1287902" y="1426931"/>
                </a:cubicBezTo>
                <a:lnTo>
                  <a:pt x="1287484" y="1426094"/>
                </a:lnTo>
                <a:lnTo>
                  <a:pt x="1287414" y="1426199"/>
                </a:lnTo>
                <a:lnTo>
                  <a:pt x="1287414" y="1427176"/>
                </a:lnTo>
                <a:cubicBezTo>
                  <a:pt x="1282288" y="1430349"/>
                  <a:pt x="1273013" y="1426199"/>
                  <a:pt x="1268375" y="1424979"/>
                </a:cubicBezTo>
                <a:cubicBezTo>
                  <a:pt x="1260320" y="1422538"/>
                  <a:pt x="1251045" y="1422050"/>
                  <a:pt x="1242258" y="1422294"/>
                </a:cubicBezTo>
                <a:cubicBezTo>
                  <a:pt x="1260809" y="1429617"/>
                  <a:pt x="1278383" y="1434742"/>
                  <a:pt x="1295713" y="1442309"/>
                </a:cubicBezTo>
                <a:lnTo>
                  <a:pt x="1295227" y="1442795"/>
                </a:lnTo>
                <a:lnTo>
                  <a:pt x="1296934" y="1442064"/>
                </a:lnTo>
                <a:cubicBezTo>
                  <a:pt x="1302792" y="1444748"/>
                  <a:pt x="1309382" y="1446701"/>
                  <a:pt x="1315484" y="1448898"/>
                </a:cubicBezTo>
                <a:cubicBezTo>
                  <a:pt x="1322319" y="1451095"/>
                  <a:pt x="1330129" y="1453536"/>
                  <a:pt x="1336720" y="1456465"/>
                </a:cubicBezTo>
                <a:lnTo>
                  <a:pt x="1336929" y="1456883"/>
                </a:lnTo>
                <a:lnTo>
                  <a:pt x="1337208" y="1456465"/>
                </a:lnTo>
                <a:cubicBezTo>
                  <a:pt x="1338184" y="1456465"/>
                  <a:pt x="1338916" y="1456953"/>
                  <a:pt x="1338916" y="1458174"/>
                </a:cubicBezTo>
                <a:lnTo>
                  <a:pt x="1338844" y="1458246"/>
                </a:lnTo>
                <a:lnTo>
                  <a:pt x="1344774" y="1458905"/>
                </a:lnTo>
                <a:lnTo>
                  <a:pt x="1356376" y="1460563"/>
                </a:lnTo>
                <a:lnTo>
                  <a:pt x="1356247" y="1460370"/>
                </a:lnTo>
                <a:lnTo>
                  <a:pt x="1371087" y="1460848"/>
                </a:lnTo>
                <a:lnTo>
                  <a:pt x="1371380" y="1460614"/>
                </a:lnTo>
                <a:cubicBezTo>
                  <a:pt x="1378215" y="1461102"/>
                  <a:pt x="1386026" y="1461590"/>
                  <a:pt x="1393592" y="1461834"/>
                </a:cubicBezTo>
                <a:cubicBezTo>
                  <a:pt x="1404088" y="1462323"/>
                  <a:pt x="1414340" y="1462567"/>
                  <a:pt x="1424591" y="1463543"/>
                </a:cubicBezTo>
                <a:lnTo>
                  <a:pt x="1424591" y="1463055"/>
                </a:lnTo>
                <a:cubicBezTo>
                  <a:pt x="1435087" y="1463055"/>
                  <a:pt x="1447048" y="1464276"/>
                  <a:pt x="1455102" y="1463787"/>
                </a:cubicBezTo>
                <a:cubicBezTo>
                  <a:pt x="1453394" y="1462079"/>
                  <a:pt x="1451197" y="1460858"/>
                  <a:pt x="1449244" y="1460126"/>
                </a:cubicBezTo>
                <a:cubicBezTo>
                  <a:pt x="1439481" y="1455000"/>
                  <a:pt x="1427521" y="1450607"/>
                  <a:pt x="1416537" y="1445237"/>
                </a:cubicBezTo>
                <a:cubicBezTo>
                  <a:pt x="1412143" y="1443040"/>
                  <a:pt x="1408482" y="1440355"/>
                  <a:pt x="1404088" y="1439135"/>
                </a:cubicBezTo>
                <a:lnTo>
                  <a:pt x="1393004" y="1436696"/>
                </a:lnTo>
                <a:lnTo>
                  <a:pt x="1392615" y="1437182"/>
                </a:lnTo>
                <a:cubicBezTo>
                  <a:pt x="1376262" y="1433032"/>
                  <a:pt x="1360396" y="1427418"/>
                  <a:pt x="1345263" y="1421560"/>
                </a:cubicBezTo>
                <a:cubicBezTo>
                  <a:pt x="1325736" y="1414726"/>
                  <a:pt x="1306209" y="1407159"/>
                  <a:pt x="1285950" y="1403986"/>
                </a:cubicBezTo>
                <a:cubicBezTo>
                  <a:pt x="1285461" y="1403986"/>
                  <a:pt x="1284973" y="1403254"/>
                  <a:pt x="1284973" y="1402765"/>
                </a:cubicBezTo>
                <a:cubicBezTo>
                  <a:pt x="1284973" y="1402277"/>
                  <a:pt x="1285461" y="1401545"/>
                  <a:pt x="1286682" y="1401545"/>
                </a:cubicBezTo>
                <a:cubicBezTo>
                  <a:pt x="1306697" y="1405206"/>
                  <a:pt x="1326712" y="1412529"/>
                  <a:pt x="1345751" y="1419607"/>
                </a:cubicBezTo>
                <a:cubicBezTo>
                  <a:pt x="1360884" y="1424977"/>
                  <a:pt x="1376750" y="1431080"/>
                  <a:pt x="1393104" y="1434741"/>
                </a:cubicBezTo>
                <a:lnTo>
                  <a:pt x="1394325" y="1434741"/>
                </a:lnTo>
                <a:cubicBezTo>
                  <a:pt x="1392616" y="1432788"/>
                  <a:pt x="1389687" y="1431324"/>
                  <a:pt x="1387246" y="1429859"/>
                </a:cubicBezTo>
                <a:cubicBezTo>
                  <a:pt x="1369916" y="1420096"/>
                  <a:pt x="1349169" y="1410577"/>
                  <a:pt x="1329642" y="1402522"/>
                </a:cubicBezTo>
                <a:cubicBezTo>
                  <a:pt x="1329154" y="1401789"/>
                  <a:pt x="1327933" y="1400813"/>
                  <a:pt x="1327445" y="1399349"/>
                </a:cubicBezTo>
                <a:cubicBezTo>
                  <a:pt x="1321343" y="1398860"/>
                  <a:pt x="1316949" y="1396419"/>
                  <a:pt x="1311091" y="1394955"/>
                </a:cubicBezTo>
                <a:cubicBezTo>
                  <a:pt x="1313288" y="1392758"/>
                  <a:pt x="1316583" y="1393246"/>
                  <a:pt x="1319848" y="1394131"/>
                </a:cubicBezTo>
                <a:lnTo>
                  <a:pt x="1327066" y="1395441"/>
                </a:lnTo>
                <a:lnTo>
                  <a:pt x="1322563" y="1393002"/>
                </a:lnTo>
                <a:cubicBezTo>
                  <a:pt x="1319145" y="1391293"/>
                  <a:pt x="1316705" y="1389585"/>
                  <a:pt x="1313287" y="1388364"/>
                </a:cubicBezTo>
                <a:lnTo>
                  <a:pt x="1313102" y="1387902"/>
                </a:lnTo>
                <a:lnTo>
                  <a:pt x="1312555" y="1388121"/>
                </a:lnTo>
                <a:cubicBezTo>
                  <a:pt x="1305477" y="1384948"/>
                  <a:pt x="1297422" y="1382263"/>
                  <a:pt x="1289611" y="1379090"/>
                </a:cubicBezTo>
                <a:lnTo>
                  <a:pt x="1289739" y="1378920"/>
                </a:lnTo>
                <a:lnTo>
                  <a:pt x="1289368" y="1378846"/>
                </a:lnTo>
                <a:lnTo>
                  <a:pt x="1289271" y="1378846"/>
                </a:lnTo>
                <a:lnTo>
                  <a:pt x="1289368" y="1379089"/>
                </a:lnTo>
                <a:cubicBezTo>
                  <a:pt x="1286683" y="1378112"/>
                  <a:pt x="1283692" y="1378051"/>
                  <a:pt x="1281038" y="1377777"/>
                </a:cubicBezTo>
                <a:lnTo>
                  <a:pt x="1275258" y="1375404"/>
                </a:lnTo>
                <a:lnTo>
                  <a:pt x="1275210" y="1375428"/>
                </a:lnTo>
                <a:lnTo>
                  <a:pt x="1273990" y="1375184"/>
                </a:lnTo>
                <a:lnTo>
                  <a:pt x="1272769" y="1374940"/>
                </a:lnTo>
                <a:lnTo>
                  <a:pt x="1272281" y="1373963"/>
                </a:lnTo>
                <a:lnTo>
                  <a:pt x="1273501" y="1373475"/>
                </a:lnTo>
                <a:lnTo>
                  <a:pt x="1274478" y="1373475"/>
                </a:lnTo>
                <a:lnTo>
                  <a:pt x="1275454" y="1373670"/>
                </a:lnTo>
                <a:lnTo>
                  <a:pt x="1275454" y="1373475"/>
                </a:lnTo>
                <a:lnTo>
                  <a:pt x="1289313" y="1377170"/>
                </a:lnTo>
                <a:lnTo>
                  <a:pt x="1289368" y="1377137"/>
                </a:lnTo>
                <a:lnTo>
                  <a:pt x="1289368" y="1377185"/>
                </a:lnTo>
                <a:lnTo>
                  <a:pt x="1290100" y="1377380"/>
                </a:lnTo>
                <a:lnTo>
                  <a:pt x="1289883" y="1377467"/>
                </a:lnTo>
                <a:lnTo>
                  <a:pt x="1290343" y="1377543"/>
                </a:lnTo>
                <a:lnTo>
                  <a:pt x="1290343" y="1377381"/>
                </a:lnTo>
                <a:cubicBezTo>
                  <a:pt x="1296689" y="1378846"/>
                  <a:pt x="1303280" y="1381042"/>
                  <a:pt x="1309138" y="1383483"/>
                </a:cubicBezTo>
                <a:lnTo>
                  <a:pt x="1313549" y="1386844"/>
                </a:lnTo>
                <a:lnTo>
                  <a:pt x="1314020" y="1386656"/>
                </a:lnTo>
                <a:cubicBezTo>
                  <a:pt x="1317193" y="1387876"/>
                  <a:pt x="1320366" y="1389585"/>
                  <a:pt x="1323051" y="1391293"/>
                </a:cubicBezTo>
                <a:cubicBezTo>
                  <a:pt x="1325492" y="1392514"/>
                  <a:pt x="1327688" y="1393490"/>
                  <a:pt x="1329153" y="1394711"/>
                </a:cubicBezTo>
                <a:lnTo>
                  <a:pt x="1329154" y="1394712"/>
                </a:lnTo>
                <a:lnTo>
                  <a:pt x="1329154" y="1394711"/>
                </a:lnTo>
                <a:lnTo>
                  <a:pt x="1328421" y="1394223"/>
                </a:lnTo>
                <a:cubicBezTo>
                  <a:pt x="1337208" y="1398372"/>
                  <a:pt x="1346972" y="1401545"/>
                  <a:pt x="1355027" y="1406671"/>
                </a:cubicBezTo>
                <a:cubicBezTo>
                  <a:pt x="1355515" y="1406671"/>
                  <a:pt x="1356735" y="1406671"/>
                  <a:pt x="1357956" y="1406671"/>
                </a:cubicBezTo>
                <a:cubicBezTo>
                  <a:pt x="1366011" y="1411553"/>
                  <a:pt x="1375774" y="1414970"/>
                  <a:pt x="1385050" y="1418875"/>
                </a:cubicBezTo>
                <a:lnTo>
                  <a:pt x="1402493" y="1426521"/>
                </a:lnTo>
                <a:lnTo>
                  <a:pt x="1402624" y="1426443"/>
                </a:lnTo>
                <a:cubicBezTo>
                  <a:pt x="1405308" y="1427663"/>
                  <a:pt x="1407994" y="1428883"/>
                  <a:pt x="1410679" y="1429860"/>
                </a:cubicBezTo>
                <a:cubicBezTo>
                  <a:pt x="1416048" y="1432057"/>
                  <a:pt x="1421663" y="1434253"/>
                  <a:pt x="1426788" y="1436694"/>
                </a:cubicBezTo>
                <a:lnTo>
                  <a:pt x="1426811" y="1436732"/>
                </a:lnTo>
                <a:lnTo>
                  <a:pt x="1432528" y="1437155"/>
                </a:lnTo>
                <a:lnTo>
                  <a:pt x="1432890" y="1436938"/>
                </a:lnTo>
                <a:lnTo>
                  <a:pt x="1476047" y="1442277"/>
                </a:lnTo>
                <a:lnTo>
                  <a:pt x="1433379" y="1438929"/>
                </a:lnTo>
                <a:lnTo>
                  <a:pt x="1433379" y="1439236"/>
                </a:lnTo>
                <a:lnTo>
                  <a:pt x="1458519" y="1449630"/>
                </a:lnTo>
                <a:cubicBezTo>
                  <a:pt x="1463157" y="1451583"/>
                  <a:pt x="1467795" y="1453536"/>
                  <a:pt x="1472676" y="1455244"/>
                </a:cubicBezTo>
                <a:cubicBezTo>
                  <a:pt x="1472676" y="1455244"/>
                  <a:pt x="1473165" y="1455977"/>
                  <a:pt x="1472676" y="1456221"/>
                </a:cubicBezTo>
                <a:cubicBezTo>
                  <a:pt x="1472676" y="1456465"/>
                  <a:pt x="1472676" y="1456709"/>
                  <a:pt x="1472188" y="1456709"/>
                </a:cubicBezTo>
                <a:cubicBezTo>
                  <a:pt x="1472188" y="1456709"/>
                  <a:pt x="1472188" y="1456709"/>
                  <a:pt x="1471700" y="1456709"/>
                </a:cubicBezTo>
                <a:cubicBezTo>
                  <a:pt x="1467062" y="1454756"/>
                  <a:pt x="1462913" y="1452804"/>
                  <a:pt x="1458031" y="1451095"/>
                </a:cubicBezTo>
                <a:lnTo>
                  <a:pt x="1432890" y="1440799"/>
                </a:lnTo>
                <a:lnTo>
                  <a:pt x="1432890" y="1440844"/>
                </a:lnTo>
                <a:lnTo>
                  <a:pt x="1426610" y="1438461"/>
                </a:lnTo>
                <a:lnTo>
                  <a:pt x="1426300" y="1438647"/>
                </a:lnTo>
                <a:cubicBezTo>
                  <a:pt x="1426300" y="1438647"/>
                  <a:pt x="1426300" y="1438647"/>
                  <a:pt x="1425812" y="1438647"/>
                </a:cubicBezTo>
                <a:cubicBezTo>
                  <a:pt x="1420442" y="1435962"/>
                  <a:pt x="1414828" y="1433765"/>
                  <a:pt x="1409458" y="1431812"/>
                </a:cubicBezTo>
                <a:cubicBezTo>
                  <a:pt x="1406773" y="1430836"/>
                  <a:pt x="1404577" y="1429616"/>
                  <a:pt x="1401891" y="1428395"/>
                </a:cubicBezTo>
                <a:lnTo>
                  <a:pt x="1401513" y="1427450"/>
                </a:lnTo>
                <a:lnTo>
                  <a:pt x="1401159" y="1427663"/>
                </a:lnTo>
                <a:cubicBezTo>
                  <a:pt x="1383829" y="1422049"/>
                  <a:pt x="1368452" y="1413994"/>
                  <a:pt x="1351122" y="1408380"/>
                </a:cubicBezTo>
                <a:cubicBezTo>
                  <a:pt x="1354539" y="1412041"/>
                  <a:pt x="1360396" y="1413506"/>
                  <a:pt x="1365523" y="1415702"/>
                </a:cubicBezTo>
                <a:cubicBezTo>
                  <a:pt x="1372845" y="1419364"/>
                  <a:pt x="1381388" y="1423513"/>
                  <a:pt x="1388955" y="1427663"/>
                </a:cubicBezTo>
                <a:cubicBezTo>
                  <a:pt x="1391152" y="1428883"/>
                  <a:pt x="1391640" y="1429127"/>
                  <a:pt x="1394325" y="1430592"/>
                </a:cubicBezTo>
                <a:cubicBezTo>
                  <a:pt x="1401159" y="1433765"/>
                  <a:pt x="1407994" y="1439135"/>
                  <a:pt x="1419466" y="1438891"/>
                </a:cubicBezTo>
                <a:cubicBezTo>
                  <a:pt x="1419954" y="1440843"/>
                  <a:pt x="1417025" y="1440111"/>
                  <a:pt x="1417025" y="1441331"/>
                </a:cubicBezTo>
                <a:cubicBezTo>
                  <a:pt x="1423615" y="1444505"/>
                  <a:pt x="1429229" y="1448166"/>
                  <a:pt x="1437284" y="1449875"/>
                </a:cubicBezTo>
                <a:cubicBezTo>
                  <a:pt x="1439969" y="1453292"/>
                  <a:pt x="1444851" y="1454756"/>
                  <a:pt x="1449244" y="1456953"/>
                </a:cubicBezTo>
                <a:cubicBezTo>
                  <a:pt x="1453638" y="1458906"/>
                  <a:pt x="1459496" y="1459638"/>
                  <a:pt x="1460228" y="1465008"/>
                </a:cubicBezTo>
                <a:lnTo>
                  <a:pt x="1425755" y="1464309"/>
                </a:lnTo>
                <a:lnTo>
                  <a:pt x="1424591" y="1465008"/>
                </a:lnTo>
                <a:cubicBezTo>
                  <a:pt x="1414340" y="1464275"/>
                  <a:pt x="1403356" y="1464031"/>
                  <a:pt x="1393104" y="1463543"/>
                </a:cubicBezTo>
                <a:lnTo>
                  <a:pt x="1371869" y="1462350"/>
                </a:lnTo>
                <a:lnTo>
                  <a:pt x="1371869" y="1462886"/>
                </a:lnTo>
                <a:lnTo>
                  <a:pt x="1377971" y="1464764"/>
                </a:lnTo>
                <a:cubicBezTo>
                  <a:pt x="1379679" y="1465008"/>
                  <a:pt x="1381388" y="1465496"/>
                  <a:pt x="1383097" y="1465984"/>
                </a:cubicBezTo>
                <a:lnTo>
                  <a:pt x="1383193" y="1466175"/>
                </a:lnTo>
                <a:lnTo>
                  <a:pt x="1398230" y="1469645"/>
                </a:lnTo>
                <a:lnTo>
                  <a:pt x="1397938" y="1470131"/>
                </a:lnTo>
                <a:lnTo>
                  <a:pt x="1454858" y="1469890"/>
                </a:lnTo>
                <a:cubicBezTo>
                  <a:pt x="1460716" y="1470134"/>
                  <a:pt x="1467306" y="1470378"/>
                  <a:pt x="1473896" y="1470622"/>
                </a:cubicBezTo>
                <a:cubicBezTo>
                  <a:pt x="1474385" y="1470622"/>
                  <a:pt x="1474873" y="1470866"/>
                  <a:pt x="1474873" y="1471599"/>
                </a:cubicBezTo>
                <a:cubicBezTo>
                  <a:pt x="1474629" y="1472087"/>
                  <a:pt x="1474141" y="1472575"/>
                  <a:pt x="1473896" y="1472575"/>
                </a:cubicBezTo>
                <a:cubicBezTo>
                  <a:pt x="1467306" y="1472331"/>
                  <a:pt x="1460716" y="1472087"/>
                  <a:pt x="1454858" y="1471843"/>
                </a:cubicBezTo>
                <a:lnTo>
                  <a:pt x="1398719" y="1471843"/>
                </a:lnTo>
                <a:lnTo>
                  <a:pt x="1399206" y="1472818"/>
                </a:lnTo>
                <a:lnTo>
                  <a:pt x="1399119" y="1472862"/>
                </a:lnTo>
                <a:lnTo>
                  <a:pt x="1400839" y="1477240"/>
                </a:lnTo>
                <a:lnTo>
                  <a:pt x="1414583" y="1478188"/>
                </a:lnTo>
                <a:cubicBezTo>
                  <a:pt x="1419954" y="1478188"/>
                  <a:pt x="1425567" y="1478432"/>
                  <a:pt x="1430693" y="1479653"/>
                </a:cubicBezTo>
                <a:lnTo>
                  <a:pt x="1430744" y="1479703"/>
                </a:lnTo>
                <a:lnTo>
                  <a:pt x="1453568" y="1481843"/>
                </a:lnTo>
                <a:lnTo>
                  <a:pt x="1469015" y="1481606"/>
                </a:lnTo>
                <a:cubicBezTo>
                  <a:pt x="1485857" y="1480874"/>
                  <a:pt x="1503431" y="1480141"/>
                  <a:pt x="1520273" y="1481362"/>
                </a:cubicBezTo>
                <a:cubicBezTo>
                  <a:pt x="1520762" y="1481362"/>
                  <a:pt x="1520762" y="1481606"/>
                  <a:pt x="1520762" y="1482094"/>
                </a:cubicBezTo>
                <a:cubicBezTo>
                  <a:pt x="1520762" y="1482826"/>
                  <a:pt x="1520762" y="1483070"/>
                  <a:pt x="1520273" y="1483070"/>
                </a:cubicBezTo>
                <a:cubicBezTo>
                  <a:pt x="1503431" y="1481850"/>
                  <a:pt x="1485857" y="1482338"/>
                  <a:pt x="1469015" y="1483314"/>
                </a:cubicBezTo>
                <a:lnTo>
                  <a:pt x="1454341" y="1483540"/>
                </a:lnTo>
                <a:lnTo>
                  <a:pt x="1454370" y="1483558"/>
                </a:lnTo>
                <a:cubicBezTo>
                  <a:pt x="1445583" y="1484535"/>
                  <a:pt x="1437528" y="1483558"/>
                  <a:pt x="1430205" y="1484291"/>
                </a:cubicBezTo>
                <a:lnTo>
                  <a:pt x="1430525" y="1483810"/>
                </a:lnTo>
                <a:lnTo>
                  <a:pt x="1387734" y="1485999"/>
                </a:lnTo>
                <a:cubicBezTo>
                  <a:pt x="1383828" y="1486243"/>
                  <a:pt x="1379679" y="1486731"/>
                  <a:pt x="1375774" y="1486976"/>
                </a:cubicBezTo>
                <a:cubicBezTo>
                  <a:pt x="1375285" y="1486976"/>
                  <a:pt x="1374553" y="1486731"/>
                  <a:pt x="1374553" y="1485999"/>
                </a:cubicBezTo>
                <a:cubicBezTo>
                  <a:pt x="1374553" y="1485755"/>
                  <a:pt x="1375285" y="1485511"/>
                  <a:pt x="1375774" y="1485511"/>
                </a:cubicBezTo>
                <a:cubicBezTo>
                  <a:pt x="1379679" y="1485267"/>
                  <a:pt x="1383828" y="1485023"/>
                  <a:pt x="1387734" y="1484779"/>
                </a:cubicBezTo>
                <a:lnTo>
                  <a:pt x="1429717" y="1482632"/>
                </a:lnTo>
                <a:lnTo>
                  <a:pt x="1429717" y="1481560"/>
                </a:lnTo>
                <a:lnTo>
                  <a:pt x="1414583" y="1480141"/>
                </a:lnTo>
                <a:lnTo>
                  <a:pt x="1400659" y="1479421"/>
                </a:lnTo>
                <a:lnTo>
                  <a:pt x="1400426" y="1479653"/>
                </a:lnTo>
                <a:lnTo>
                  <a:pt x="1399694" y="1479653"/>
                </a:lnTo>
                <a:lnTo>
                  <a:pt x="1399581" y="1479199"/>
                </a:lnTo>
                <a:lnTo>
                  <a:pt x="1376262" y="1480141"/>
                </a:lnTo>
                <a:cubicBezTo>
                  <a:pt x="1355514" y="1480141"/>
                  <a:pt x="1335011" y="1478188"/>
                  <a:pt x="1314752" y="1476480"/>
                </a:cubicBezTo>
                <a:cubicBezTo>
                  <a:pt x="1300595" y="1475259"/>
                  <a:pt x="1285461" y="1473795"/>
                  <a:pt x="1271304" y="1473307"/>
                </a:cubicBezTo>
                <a:lnTo>
                  <a:pt x="1271304" y="1473551"/>
                </a:lnTo>
                <a:cubicBezTo>
                  <a:pt x="1265935" y="1472818"/>
                  <a:pt x="1255439" y="1472574"/>
                  <a:pt x="1247140" y="1471842"/>
                </a:cubicBezTo>
                <a:cubicBezTo>
                  <a:pt x="1241770" y="1471354"/>
                  <a:pt x="1235668" y="1472330"/>
                  <a:pt x="1231030" y="1471842"/>
                </a:cubicBezTo>
                <a:cubicBezTo>
                  <a:pt x="1229322" y="1471598"/>
                  <a:pt x="1228101" y="1470378"/>
                  <a:pt x="1226637" y="1470134"/>
                </a:cubicBezTo>
                <a:lnTo>
                  <a:pt x="1211747" y="1470134"/>
                </a:lnTo>
                <a:lnTo>
                  <a:pt x="1211503" y="1470378"/>
                </a:lnTo>
                <a:cubicBezTo>
                  <a:pt x="1197346" y="1470622"/>
                  <a:pt x="1181969" y="1471354"/>
                  <a:pt x="1164639" y="1472086"/>
                </a:cubicBezTo>
                <a:lnTo>
                  <a:pt x="1163790" y="1471449"/>
                </a:lnTo>
                <a:lnTo>
                  <a:pt x="1163662" y="1472088"/>
                </a:lnTo>
                <a:lnTo>
                  <a:pt x="1164394" y="1472576"/>
                </a:lnTo>
                <a:lnTo>
                  <a:pt x="1159866" y="1473749"/>
                </a:lnTo>
                <a:lnTo>
                  <a:pt x="1185386" y="1476968"/>
                </a:lnTo>
                <a:cubicBezTo>
                  <a:pt x="1195150" y="1477700"/>
                  <a:pt x="1204913" y="1478921"/>
                  <a:pt x="1214677" y="1480385"/>
                </a:cubicBezTo>
                <a:cubicBezTo>
                  <a:pt x="1215164" y="1480385"/>
                  <a:pt x="1215164" y="1481118"/>
                  <a:pt x="1215164" y="1481362"/>
                </a:cubicBezTo>
                <a:cubicBezTo>
                  <a:pt x="1215164" y="1481850"/>
                  <a:pt x="1214677" y="1482094"/>
                  <a:pt x="1214677" y="1482094"/>
                </a:cubicBezTo>
                <a:cubicBezTo>
                  <a:pt x="1214188" y="1482094"/>
                  <a:pt x="1214188" y="1482094"/>
                  <a:pt x="1214188" y="1482094"/>
                </a:cubicBezTo>
                <a:cubicBezTo>
                  <a:pt x="1204913" y="1480385"/>
                  <a:pt x="1195150" y="1479409"/>
                  <a:pt x="1185386" y="1478433"/>
                </a:cubicBezTo>
                <a:cubicBezTo>
                  <a:pt x="1176599" y="1477700"/>
                  <a:pt x="1167324" y="1476968"/>
                  <a:pt x="1158048" y="1475260"/>
                </a:cubicBezTo>
                <a:lnTo>
                  <a:pt x="1157316" y="1475260"/>
                </a:lnTo>
                <a:lnTo>
                  <a:pt x="1153570" y="1474557"/>
                </a:lnTo>
                <a:lnTo>
                  <a:pt x="1152922" y="1474773"/>
                </a:lnTo>
                <a:lnTo>
                  <a:pt x="1152190" y="1475017"/>
                </a:lnTo>
                <a:lnTo>
                  <a:pt x="1152434" y="1475993"/>
                </a:lnTo>
                <a:cubicBezTo>
                  <a:pt x="1132175" y="1471111"/>
                  <a:pt x="1112160" y="1476969"/>
                  <a:pt x="1094097" y="1475993"/>
                </a:cubicBezTo>
                <a:cubicBezTo>
                  <a:pt x="1092877" y="1475505"/>
                  <a:pt x="1091656" y="1475261"/>
                  <a:pt x="1090192" y="1475261"/>
                </a:cubicBezTo>
                <a:cubicBezTo>
                  <a:pt x="1088971" y="1475261"/>
                  <a:pt x="1087995" y="1476237"/>
                  <a:pt x="1086775" y="1476481"/>
                </a:cubicBezTo>
                <a:cubicBezTo>
                  <a:pt x="1085066" y="1476481"/>
                  <a:pt x="1083358" y="1475505"/>
                  <a:pt x="1081649" y="1475993"/>
                </a:cubicBezTo>
                <a:cubicBezTo>
                  <a:pt x="1075547" y="1476481"/>
                  <a:pt x="1068712" y="1478190"/>
                  <a:pt x="1062366" y="1478434"/>
                </a:cubicBezTo>
                <a:lnTo>
                  <a:pt x="1062366" y="1479165"/>
                </a:lnTo>
                <a:lnTo>
                  <a:pt x="1062366" y="1479410"/>
                </a:lnTo>
                <a:lnTo>
                  <a:pt x="1061634" y="1480143"/>
                </a:lnTo>
                <a:lnTo>
                  <a:pt x="1061878" y="1481119"/>
                </a:lnTo>
                <a:cubicBezTo>
                  <a:pt x="1053579" y="1479898"/>
                  <a:pt x="1045768" y="1481363"/>
                  <a:pt x="1037225" y="1482339"/>
                </a:cubicBezTo>
                <a:lnTo>
                  <a:pt x="1037225" y="1481556"/>
                </a:lnTo>
                <a:lnTo>
                  <a:pt x="1027218" y="1483558"/>
                </a:lnTo>
                <a:cubicBezTo>
                  <a:pt x="1024533" y="1484046"/>
                  <a:pt x="1022092" y="1484291"/>
                  <a:pt x="1019895" y="1485023"/>
                </a:cubicBezTo>
                <a:lnTo>
                  <a:pt x="1019405" y="1484532"/>
                </a:lnTo>
                <a:lnTo>
                  <a:pt x="1014800" y="1486365"/>
                </a:lnTo>
                <a:lnTo>
                  <a:pt x="1009819" y="1488412"/>
                </a:lnTo>
                <a:lnTo>
                  <a:pt x="1017455" y="1489416"/>
                </a:lnTo>
                <a:lnTo>
                  <a:pt x="1019952" y="1489643"/>
                </a:lnTo>
                <a:lnTo>
                  <a:pt x="1019895" y="1489417"/>
                </a:lnTo>
                <a:cubicBezTo>
                  <a:pt x="1024289" y="1489661"/>
                  <a:pt x="1029171" y="1489417"/>
                  <a:pt x="1033076" y="1490637"/>
                </a:cubicBezTo>
                <a:lnTo>
                  <a:pt x="1035517" y="1490637"/>
                </a:lnTo>
                <a:cubicBezTo>
                  <a:pt x="1036005" y="1490637"/>
                  <a:pt x="1036493" y="1490637"/>
                  <a:pt x="1037226" y="1490637"/>
                </a:cubicBezTo>
                <a:lnTo>
                  <a:pt x="1037375" y="1490835"/>
                </a:lnTo>
                <a:lnTo>
                  <a:pt x="1051626" y="1489172"/>
                </a:lnTo>
                <a:lnTo>
                  <a:pt x="1051687" y="1489356"/>
                </a:lnTo>
                <a:lnTo>
                  <a:pt x="1051871" y="1489172"/>
                </a:lnTo>
                <a:cubicBezTo>
                  <a:pt x="1059926" y="1487952"/>
                  <a:pt x="1068225" y="1487219"/>
                  <a:pt x="1076036" y="1486731"/>
                </a:cubicBezTo>
                <a:lnTo>
                  <a:pt x="1102674" y="1483460"/>
                </a:lnTo>
                <a:lnTo>
                  <a:pt x="1083358" y="1481850"/>
                </a:lnTo>
                <a:cubicBezTo>
                  <a:pt x="1076523" y="1481362"/>
                  <a:pt x="1069688" y="1480874"/>
                  <a:pt x="1063098" y="1479898"/>
                </a:cubicBezTo>
                <a:cubicBezTo>
                  <a:pt x="1062610" y="1479898"/>
                  <a:pt x="1062366" y="1479653"/>
                  <a:pt x="1062366" y="1479165"/>
                </a:cubicBezTo>
                <a:cubicBezTo>
                  <a:pt x="1062610" y="1478921"/>
                  <a:pt x="1062854" y="1478433"/>
                  <a:pt x="1063342" y="1478433"/>
                </a:cubicBezTo>
                <a:cubicBezTo>
                  <a:pt x="1069933" y="1479165"/>
                  <a:pt x="1077011" y="1479653"/>
                  <a:pt x="1083602" y="1480142"/>
                </a:cubicBezTo>
                <a:lnTo>
                  <a:pt x="1103668" y="1482052"/>
                </a:lnTo>
                <a:lnTo>
                  <a:pt x="1103617" y="1481849"/>
                </a:lnTo>
                <a:lnTo>
                  <a:pt x="1114514" y="1482312"/>
                </a:lnTo>
                <a:lnTo>
                  <a:pt x="1114601" y="1482094"/>
                </a:lnTo>
                <a:cubicBezTo>
                  <a:pt x="1116798" y="1481606"/>
                  <a:pt x="1118995" y="1481850"/>
                  <a:pt x="1120947" y="1482094"/>
                </a:cubicBezTo>
                <a:cubicBezTo>
                  <a:pt x="1122656" y="1482582"/>
                  <a:pt x="1124121" y="1482826"/>
                  <a:pt x="1125829" y="1482582"/>
                </a:cubicBezTo>
                <a:lnTo>
                  <a:pt x="1126475" y="1482905"/>
                </a:lnTo>
                <a:lnTo>
                  <a:pt x="1143403" y="1480873"/>
                </a:lnTo>
                <a:lnTo>
                  <a:pt x="1143260" y="1481088"/>
                </a:lnTo>
                <a:lnTo>
                  <a:pt x="1151702" y="1480385"/>
                </a:lnTo>
                <a:cubicBezTo>
                  <a:pt x="1152434" y="1480385"/>
                  <a:pt x="1153411" y="1480385"/>
                  <a:pt x="1154143" y="1480385"/>
                </a:cubicBezTo>
                <a:cubicBezTo>
                  <a:pt x="1154387" y="1480385"/>
                  <a:pt x="1154387" y="1480873"/>
                  <a:pt x="1154875" y="1481117"/>
                </a:cubicBezTo>
                <a:cubicBezTo>
                  <a:pt x="1154875" y="1481361"/>
                  <a:pt x="1154387" y="1481605"/>
                  <a:pt x="1154143" y="1481605"/>
                </a:cubicBezTo>
                <a:cubicBezTo>
                  <a:pt x="1153411" y="1481605"/>
                  <a:pt x="1152434" y="1481605"/>
                  <a:pt x="1151702" y="1481605"/>
                </a:cubicBezTo>
                <a:lnTo>
                  <a:pt x="1143794" y="1481824"/>
                </a:lnTo>
                <a:lnTo>
                  <a:pt x="1143892" y="1481849"/>
                </a:lnTo>
                <a:lnTo>
                  <a:pt x="1140228" y="1482964"/>
                </a:lnTo>
                <a:lnTo>
                  <a:pt x="1194173" y="1485511"/>
                </a:lnTo>
                <a:cubicBezTo>
                  <a:pt x="1203205" y="1485999"/>
                  <a:pt x="1212480" y="1486243"/>
                  <a:pt x="1221755" y="1486731"/>
                </a:cubicBezTo>
                <a:lnTo>
                  <a:pt x="1222010" y="1486985"/>
                </a:lnTo>
                <a:lnTo>
                  <a:pt x="1245675" y="1487952"/>
                </a:lnTo>
                <a:lnTo>
                  <a:pt x="1245567" y="1488169"/>
                </a:lnTo>
                <a:lnTo>
                  <a:pt x="1248605" y="1487952"/>
                </a:lnTo>
                <a:cubicBezTo>
                  <a:pt x="1249581" y="1488196"/>
                  <a:pt x="1250313" y="1488196"/>
                  <a:pt x="1251289" y="1487952"/>
                </a:cubicBezTo>
                <a:cubicBezTo>
                  <a:pt x="1251289" y="1487952"/>
                  <a:pt x="1251777" y="1487952"/>
                  <a:pt x="1251777" y="1488684"/>
                </a:cubicBezTo>
                <a:cubicBezTo>
                  <a:pt x="1252510" y="1488928"/>
                  <a:pt x="1251777" y="1489417"/>
                  <a:pt x="1251289" y="1489417"/>
                </a:cubicBezTo>
                <a:cubicBezTo>
                  <a:pt x="1251045" y="1489661"/>
                  <a:pt x="1250557" y="1489661"/>
                  <a:pt x="1250313" y="1489661"/>
                </a:cubicBezTo>
                <a:cubicBezTo>
                  <a:pt x="1249581" y="1489661"/>
                  <a:pt x="1249092" y="1489661"/>
                  <a:pt x="1248605" y="1489661"/>
                </a:cubicBezTo>
                <a:cubicBezTo>
                  <a:pt x="1247384" y="1489417"/>
                  <a:pt x="1246408" y="1489417"/>
                  <a:pt x="1245675" y="1489661"/>
                </a:cubicBezTo>
                <a:lnTo>
                  <a:pt x="1245610" y="1489628"/>
                </a:lnTo>
                <a:lnTo>
                  <a:pt x="1221755" y="1488684"/>
                </a:lnTo>
                <a:cubicBezTo>
                  <a:pt x="1212480" y="1488196"/>
                  <a:pt x="1202716" y="1487708"/>
                  <a:pt x="1194173" y="1487464"/>
                </a:cubicBezTo>
                <a:lnTo>
                  <a:pt x="1137735" y="1484799"/>
                </a:lnTo>
                <a:lnTo>
                  <a:pt x="1137790" y="1485022"/>
                </a:lnTo>
                <a:cubicBezTo>
                  <a:pt x="1133640" y="1484534"/>
                  <a:pt x="1129979" y="1484290"/>
                  <a:pt x="1125829" y="1484290"/>
                </a:cubicBezTo>
                <a:lnTo>
                  <a:pt x="1125829" y="1484047"/>
                </a:lnTo>
                <a:lnTo>
                  <a:pt x="1123876" y="1484047"/>
                </a:lnTo>
                <a:cubicBezTo>
                  <a:pt x="1122900" y="1484047"/>
                  <a:pt x="1121680" y="1484047"/>
                  <a:pt x="1120703" y="1483802"/>
                </a:cubicBezTo>
                <a:lnTo>
                  <a:pt x="1115578" y="1483802"/>
                </a:lnTo>
                <a:cubicBezTo>
                  <a:pt x="1112160" y="1485022"/>
                  <a:pt x="1107522" y="1484534"/>
                  <a:pt x="1103617" y="1485022"/>
                </a:cubicBezTo>
                <a:lnTo>
                  <a:pt x="1103673" y="1484799"/>
                </a:lnTo>
                <a:lnTo>
                  <a:pt x="1075792" y="1487708"/>
                </a:lnTo>
                <a:lnTo>
                  <a:pt x="1052048" y="1490615"/>
                </a:lnTo>
                <a:lnTo>
                  <a:pt x="1052114" y="1490881"/>
                </a:lnTo>
                <a:cubicBezTo>
                  <a:pt x="1049917" y="1490148"/>
                  <a:pt x="1049430" y="1491369"/>
                  <a:pt x="1046989" y="1491125"/>
                </a:cubicBezTo>
                <a:lnTo>
                  <a:pt x="1047934" y="1491880"/>
                </a:lnTo>
                <a:lnTo>
                  <a:pt x="1047965" y="1491857"/>
                </a:lnTo>
                <a:cubicBezTo>
                  <a:pt x="1062122" y="1493322"/>
                  <a:pt x="1076768" y="1494786"/>
                  <a:pt x="1090925" y="1495762"/>
                </a:cubicBezTo>
                <a:lnTo>
                  <a:pt x="1224623" y="1510834"/>
                </a:lnTo>
                <a:lnTo>
                  <a:pt x="1224440" y="1510652"/>
                </a:lnTo>
                <a:cubicBezTo>
                  <a:pt x="1226637" y="1510408"/>
                  <a:pt x="1227858" y="1512605"/>
                  <a:pt x="1229566" y="1511140"/>
                </a:cubicBezTo>
                <a:lnTo>
                  <a:pt x="1229597" y="1511201"/>
                </a:lnTo>
                <a:lnTo>
                  <a:pt x="1233472" y="1512062"/>
                </a:lnTo>
                <a:lnTo>
                  <a:pt x="1233472" y="1511873"/>
                </a:lnTo>
                <a:lnTo>
                  <a:pt x="1243209" y="1513820"/>
                </a:lnTo>
                <a:lnTo>
                  <a:pt x="1282868" y="1512697"/>
                </a:lnTo>
                <a:cubicBezTo>
                  <a:pt x="1297422" y="1512239"/>
                  <a:pt x="1312921" y="1511629"/>
                  <a:pt x="1328421" y="1510652"/>
                </a:cubicBezTo>
                <a:lnTo>
                  <a:pt x="1328614" y="1510910"/>
                </a:lnTo>
                <a:lnTo>
                  <a:pt x="1343554" y="1507967"/>
                </a:lnTo>
                <a:cubicBezTo>
                  <a:pt x="1340381" y="1506259"/>
                  <a:pt x="1332082" y="1506503"/>
                  <a:pt x="1327445" y="1506259"/>
                </a:cubicBezTo>
                <a:lnTo>
                  <a:pt x="1326712" y="1506259"/>
                </a:lnTo>
                <a:cubicBezTo>
                  <a:pt x="1325736" y="1506259"/>
                  <a:pt x="1325247" y="1506015"/>
                  <a:pt x="1324027" y="1506015"/>
                </a:cubicBezTo>
                <a:lnTo>
                  <a:pt x="1322446" y="1505336"/>
                </a:lnTo>
                <a:lnTo>
                  <a:pt x="1322319" y="1505526"/>
                </a:lnTo>
                <a:cubicBezTo>
                  <a:pt x="1285462" y="1502109"/>
                  <a:pt x="1251534" y="1499668"/>
                  <a:pt x="1219558" y="1498448"/>
                </a:cubicBezTo>
                <a:cubicBezTo>
                  <a:pt x="1218826" y="1498448"/>
                  <a:pt x="1218826" y="1498203"/>
                  <a:pt x="1218826" y="1497471"/>
                </a:cubicBezTo>
                <a:cubicBezTo>
                  <a:pt x="1218826" y="1497227"/>
                  <a:pt x="1218826" y="1496983"/>
                  <a:pt x="1219558" y="1496983"/>
                </a:cubicBezTo>
                <a:lnTo>
                  <a:pt x="1322163" y="1504051"/>
                </a:lnTo>
                <a:lnTo>
                  <a:pt x="1322319" y="1503817"/>
                </a:lnTo>
                <a:lnTo>
                  <a:pt x="1322989" y="1503281"/>
                </a:lnTo>
                <a:lnTo>
                  <a:pt x="1301083" y="1501377"/>
                </a:lnTo>
                <a:cubicBezTo>
                  <a:pt x="1300595" y="1501377"/>
                  <a:pt x="1300107" y="1501132"/>
                  <a:pt x="1300107" y="1500644"/>
                </a:cubicBezTo>
                <a:cubicBezTo>
                  <a:pt x="1300107" y="1500400"/>
                  <a:pt x="1300595" y="1499668"/>
                  <a:pt x="1301083" y="1499668"/>
                </a:cubicBezTo>
                <a:cubicBezTo>
                  <a:pt x="1308650" y="1499668"/>
                  <a:pt x="1315973" y="1500400"/>
                  <a:pt x="1323539" y="1502109"/>
                </a:cubicBezTo>
                <a:lnTo>
                  <a:pt x="1323539" y="1501621"/>
                </a:lnTo>
                <a:cubicBezTo>
                  <a:pt x="1329153" y="1501377"/>
                  <a:pt x="1337696" y="1502109"/>
                  <a:pt x="1343554" y="1503818"/>
                </a:cubicBezTo>
                <a:cubicBezTo>
                  <a:pt x="1345263" y="1504306"/>
                  <a:pt x="1346971" y="1505526"/>
                  <a:pt x="1348680" y="1505770"/>
                </a:cubicBezTo>
                <a:cubicBezTo>
                  <a:pt x="1356735" y="1507479"/>
                  <a:pt x="1365522" y="1505526"/>
                  <a:pt x="1374553" y="1505526"/>
                </a:cubicBezTo>
                <a:cubicBezTo>
                  <a:pt x="1362593" y="1491857"/>
                  <a:pt x="1336720" y="1497960"/>
                  <a:pt x="1315484" y="1498448"/>
                </a:cubicBezTo>
                <a:lnTo>
                  <a:pt x="1315773" y="1497725"/>
                </a:lnTo>
                <a:lnTo>
                  <a:pt x="1304989" y="1498204"/>
                </a:lnTo>
                <a:cubicBezTo>
                  <a:pt x="1302792" y="1498204"/>
                  <a:pt x="1300839" y="1498204"/>
                  <a:pt x="1297910" y="1498204"/>
                </a:cubicBezTo>
                <a:cubicBezTo>
                  <a:pt x="1296934" y="1498204"/>
                  <a:pt x="1295714" y="1498204"/>
                  <a:pt x="1294737" y="1498204"/>
                </a:cubicBezTo>
                <a:cubicBezTo>
                  <a:pt x="1294249" y="1498204"/>
                  <a:pt x="1293517" y="1497472"/>
                  <a:pt x="1293517" y="1496983"/>
                </a:cubicBezTo>
                <a:cubicBezTo>
                  <a:pt x="1293517" y="1496739"/>
                  <a:pt x="1294249" y="1496251"/>
                  <a:pt x="1294737" y="1496251"/>
                </a:cubicBezTo>
                <a:cubicBezTo>
                  <a:pt x="1297910" y="1496495"/>
                  <a:pt x="1301572" y="1496251"/>
                  <a:pt x="1304989" y="1496251"/>
                </a:cubicBezTo>
                <a:cubicBezTo>
                  <a:pt x="1308894" y="1495763"/>
                  <a:pt x="1312067" y="1495763"/>
                  <a:pt x="1315973" y="1496251"/>
                </a:cubicBezTo>
                <a:lnTo>
                  <a:pt x="1316129" y="1496484"/>
                </a:lnTo>
                <a:lnTo>
                  <a:pt x="1321342" y="1495519"/>
                </a:lnTo>
                <a:cubicBezTo>
                  <a:pt x="1327688" y="1494786"/>
                  <a:pt x="1337940" y="1493810"/>
                  <a:pt x="1346971" y="1494542"/>
                </a:cubicBezTo>
                <a:cubicBezTo>
                  <a:pt x="1345263" y="1490637"/>
                  <a:pt x="1338184" y="1491857"/>
                  <a:pt x="1335499" y="1489417"/>
                </a:cubicBezTo>
                <a:lnTo>
                  <a:pt x="1335548" y="1489320"/>
                </a:lnTo>
                <a:lnTo>
                  <a:pt x="1294737" y="1480386"/>
                </a:lnTo>
                <a:cubicBezTo>
                  <a:pt x="1294249" y="1480386"/>
                  <a:pt x="1294249" y="1479897"/>
                  <a:pt x="1294249" y="1479653"/>
                </a:cubicBezTo>
                <a:cubicBezTo>
                  <a:pt x="1294249" y="1479165"/>
                  <a:pt x="1294737" y="1478433"/>
                  <a:pt x="1295226" y="1478921"/>
                </a:cubicBezTo>
                <a:cubicBezTo>
                  <a:pt x="1307186" y="1480386"/>
                  <a:pt x="1320366" y="1483070"/>
                  <a:pt x="1336721" y="1487464"/>
                </a:cubicBezTo>
                <a:lnTo>
                  <a:pt x="1336925" y="1487973"/>
                </a:lnTo>
                <a:lnTo>
                  <a:pt x="1346422" y="1490667"/>
                </a:lnTo>
                <a:cubicBezTo>
                  <a:pt x="1349901" y="1492101"/>
                  <a:pt x="1353440" y="1493566"/>
                  <a:pt x="1357223" y="1493810"/>
                </a:cubicBezTo>
                <a:cubicBezTo>
                  <a:pt x="1366010" y="1495031"/>
                  <a:pt x="1377482" y="1493810"/>
                  <a:pt x="1385537" y="1493322"/>
                </a:cubicBezTo>
                <a:cubicBezTo>
                  <a:pt x="1395789" y="1492834"/>
                  <a:pt x="1405552" y="1491857"/>
                  <a:pt x="1413851" y="1492102"/>
                </a:cubicBezTo>
                <a:cubicBezTo>
                  <a:pt x="1414828" y="1489661"/>
                  <a:pt x="1411654" y="1491613"/>
                  <a:pt x="1412631" y="1489172"/>
                </a:cubicBezTo>
                <a:cubicBezTo>
                  <a:pt x="1414339" y="1487952"/>
                  <a:pt x="1415560" y="1489172"/>
                  <a:pt x="1417756" y="1489172"/>
                </a:cubicBezTo>
                <a:lnTo>
                  <a:pt x="1417756" y="1489173"/>
                </a:lnTo>
                <a:lnTo>
                  <a:pt x="1420443" y="1489173"/>
                </a:lnTo>
                <a:lnTo>
                  <a:pt x="1420442" y="1489172"/>
                </a:lnTo>
                <a:lnTo>
                  <a:pt x="1477688" y="1486286"/>
                </a:lnTo>
                <a:lnTo>
                  <a:pt x="1478046" y="1485999"/>
                </a:lnTo>
                <a:lnTo>
                  <a:pt x="1479267" y="1486243"/>
                </a:lnTo>
                <a:lnTo>
                  <a:pt x="1480146" y="1486536"/>
                </a:lnTo>
                <a:lnTo>
                  <a:pt x="1480243" y="1486243"/>
                </a:lnTo>
                <a:cubicBezTo>
                  <a:pt x="1481952" y="1485755"/>
                  <a:pt x="1483661" y="1485755"/>
                  <a:pt x="1485369" y="1485755"/>
                </a:cubicBezTo>
                <a:lnTo>
                  <a:pt x="1485565" y="1485999"/>
                </a:lnTo>
                <a:lnTo>
                  <a:pt x="1487664" y="1485999"/>
                </a:lnTo>
                <a:lnTo>
                  <a:pt x="1487566" y="1485755"/>
                </a:lnTo>
                <a:cubicBezTo>
                  <a:pt x="1492448" y="1485755"/>
                  <a:pt x="1496841" y="1485023"/>
                  <a:pt x="1502455" y="1485267"/>
                </a:cubicBezTo>
                <a:lnTo>
                  <a:pt x="1502274" y="1485508"/>
                </a:lnTo>
                <a:lnTo>
                  <a:pt x="1569578" y="1485267"/>
                </a:lnTo>
                <a:cubicBezTo>
                  <a:pt x="1570067" y="1485267"/>
                  <a:pt x="1570555" y="1485511"/>
                  <a:pt x="1570555" y="1486000"/>
                </a:cubicBezTo>
                <a:cubicBezTo>
                  <a:pt x="1570555" y="1486732"/>
                  <a:pt x="1570067" y="1486976"/>
                  <a:pt x="1569578" y="1486976"/>
                </a:cubicBezTo>
                <a:cubicBezTo>
                  <a:pt x="1548831" y="1486000"/>
                  <a:pt x="1526863" y="1486000"/>
                  <a:pt x="1501478" y="1487220"/>
                </a:cubicBezTo>
                <a:lnTo>
                  <a:pt x="1501478" y="1487219"/>
                </a:lnTo>
                <a:lnTo>
                  <a:pt x="1498550" y="1487952"/>
                </a:lnTo>
                <a:cubicBezTo>
                  <a:pt x="1501235" y="1490881"/>
                  <a:pt x="1508802" y="1488196"/>
                  <a:pt x="1512219" y="1490881"/>
                </a:cubicBezTo>
                <a:lnTo>
                  <a:pt x="1512463" y="1490881"/>
                </a:lnTo>
                <a:lnTo>
                  <a:pt x="1512951" y="1490637"/>
                </a:lnTo>
                <a:lnTo>
                  <a:pt x="1513439" y="1491125"/>
                </a:lnTo>
                <a:lnTo>
                  <a:pt x="1512951" y="1491613"/>
                </a:lnTo>
                <a:lnTo>
                  <a:pt x="1512463" y="1491857"/>
                </a:lnTo>
                <a:lnTo>
                  <a:pt x="1511974" y="1491857"/>
                </a:lnTo>
                <a:lnTo>
                  <a:pt x="1511242" y="1491857"/>
                </a:lnTo>
                <a:lnTo>
                  <a:pt x="1510855" y="1491663"/>
                </a:lnTo>
                <a:lnTo>
                  <a:pt x="1494828" y="1492101"/>
                </a:lnTo>
                <a:cubicBezTo>
                  <a:pt x="1488238" y="1491491"/>
                  <a:pt x="1481464" y="1490637"/>
                  <a:pt x="1475850" y="1491125"/>
                </a:cubicBezTo>
                <a:lnTo>
                  <a:pt x="1420936" y="1493312"/>
                </a:lnTo>
                <a:lnTo>
                  <a:pt x="1420930" y="1493322"/>
                </a:lnTo>
                <a:lnTo>
                  <a:pt x="1419954" y="1493566"/>
                </a:lnTo>
                <a:lnTo>
                  <a:pt x="1419736" y="1493479"/>
                </a:lnTo>
                <a:lnTo>
                  <a:pt x="1418245" y="1493810"/>
                </a:lnTo>
                <a:cubicBezTo>
                  <a:pt x="1422150" y="1496007"/>
                  <a:pt x="1426299" y="1494786"/>
                  <a:pt x="1430205" y="1495031"/>
                </a:cubicBezTo>
                <a:lnTo>
                  <a:pt x="1466778" y="1497643"/>
                </a:lnTo>
                <a:lnTo>
                  <a:pt x="1467307" y="1496983"/>
                </a:lnTo>
                <a:cubicBezTo>
                  <a:pt x="1485857" y="1498448"/>
                  <a:pt x="1505384" y="1499180"/>
                  <a:pt x="1523935" y="1500156"/>
                </a:cubicBezTo>
                <a:cubicBezTo>
                  <a:pt x="1532478" y="1500644"/>
                  <a:pt x="1541265" y="1500888"/>
                  <a:pt x="1549320" y="1501132"/>
                </a:cubicBezTo>
                <a:cubicBezTo>
                  <a:pt x="1549808" y="1501377"/>
                  <a:pt x="1550540" y="1501621"/>
                  <a:pt x="1550540" y="1502353"/>
                </a:cubicBezTo>
                <a:cubicBezTo>
                  <a:pt x="1550540" y="1502841"/>
                  <a:pt x="1549808" y="1503085"/>
                  <a:pt x="1549320" y="1503085"/>
                </a:cubicBezTo>
                <a:cubicBezTo>
                  <a:pt x="1541265" y="1502841"/>
                  <a:pt x="1532478" y="1502597"/>
                  <a:pt x="1523935" y="1502109"/>
                </a:cubicBezTo>
                <a:lnTo>
                  <a:pt x="1466903" y="1498941"/>
                </a:lnTo>
                <a:lnTo>
                  <a:pt x="1467062" y="1499180"/>
                </a:lnTo>
                <a:cubicBezTo>
                  <a:pt x="1450464" y="1499424"/>
                  <a:pt x="1432890" y="1497227"/>
                  <a:pt x="1417756" y="1497227"/>
                </a:cubicBezTo>
                <a:cubicBezTo>
                  <a:pt x="1402623" y="1496983"/>
                  <a:pt x="1387246" y="1495763"/>
                  <a:pt x="1367719" y="1496739"/>
                </a:cubicBezTo>
                <a:cubicBezTo>
                  <a:pt x="1370403" y="1500400"/>
                  <a:pt x="1377482" y="1499912"/>
                  <a:pt x="1379191" y="1505038"/>
                </a:cubicBezTo>
                <a:cubicBezTo>
                  <a:pt x="1376750" y="1508699"/>
                  <a:pt x="1369916" y="1509188"/>
                  <a:pt x="1364301" y="1509188"/>
                </a:cubicBezTo>
                <a:cubicBezTo>
                  <a:pt x="1359908" y="1509188"/>
                  <a:pt x="1355026" y="1508455"/>
                  <a:pt x="1351609" y="1508211"/>
                </a:cubicBezTo>
                <a:cubicBezTo>
                  <a:pt x="1345751" y="1511628"/>
                  <a:pt x="1335499" y="1513093"/>
                  <a:pt x="1327688" y="1513093"/>
                </a:cubicBezTo>
                <a:lnTo>
                  <a:pt x="1328119" y="1512376"/>
                </a:lnTo>
                <a:lnTo>
                  <a:pt x="1282868" y="1514589"/>
                </a:lnTo>
                <a:cubicBezTo>
                  <a:pt x="1268315" y="1515046"/>
                  <a:pt x="1254707" y="1515290"/>
                  <a:pt x="1242990" y="1515534"/>
                </a:cubicBezTo>
                <a:lnTo>
                  <a:pt x="1242710" y="1515310"/>
                </a:lnTo>
                <a:lnTo>
                  <a:pt x="1205646" y="1516022"/>
                </a:lnTo>
                <a:lnTo>
                  <a:pt x="1205646" y="1515046"/>
                </a:lnTo>
                <a:lnTo>
                  <a:pt x="1205645" y="1515045"/>
                </a:lnTo>
                <a:lnTo>
                  <a:pt x="1205157" y="1515533"/>
                </a:lnTo>
                <a:cubicBezTo>
                  <a:pt x="1189292" y="1516998"/>
                  <a:pt x="1173182" y="1516998"/>
                  <a:pt x="1157804" y="1516998"/>
                </a:cubicBezTo>
                <a:cubicBezTo>
                  <a:pt x="1149749" y="1516998"/>
                  <a:pt x="1141450" y="1516998"/>
                  <a:pt x="1133151" y="1517486"/>
                </a:cubicBezTo>
                <a:cubicBezTo>
                  <a:pt x="1132663" y="1517486"/>
                  <a:pt x="1132419" y="1516998"/>
                  <a:pt x="1132419" y="1516998"/>
                </a:cubicBezTo>
                <a:cubicBezTo>
                  <a:pt x="1132419" y="1516510"/>
                  <a:pt x="1132663" y="1516266"/>
                  <a:pt x="1133151" y="1516266"/>
                </a:cubicBezTo>
                <a:cubicBezTo>
                  <a:pt x="1141450" y="1516022"/>
                  <a:pt x="1149749" y="1516022"/>
                  <a:pt x="1157804" y="1516022"/>
                </a:cubicBezTo>
                <a:lnTo>
                  <a:pt x="1203395" y="1514377"/>
                </a:lnTo>
                <a:lnTo>
                  <a:pt x="1199060" y="1513330"/>
                </a:lnTo>
                <a:lnTo>
                  <a:pt x="1199055" y="1513337"/>
                </a:lnTo>
                <a:cubicBezTo>
                  <a:pt x="1199055" y="1513337"/>
                  <a:pt x="1199055" y="1513337"/>
                  <a:pt x="1198567" y="1513337"/>
                </a:cubicBezTo>
                <a:cubicBezTo>
                  <a:pt x="1167812" y="1510652"/>
                  <a:pt x="1136325" y="1507235"/>
                  <a:pt x="1105814" y="1503818"/>
                </a:cubicBezTo>
                <a:cubicBezTo>
                  <a:pt x="1079453" y="1500889"/>
                  <a:pt x="1052359" y="1498448"/>
                  <a:pt x="1025509" y="1495519"/>
                </a:cubicBezTo>
                <a:lnTo>
                  <a:pt x="1025207" y="1495216"/>
                </a:lnTo>
                <a:lnTo>
                  <a:pt x="1016722" y="1494299"/>
                </a:lnTo>
                <a:lnTo>
                  <a:pt x="1015746" y="1494299"/>
                </a:lnTo>
                <a:lnTo>
                  <a:pt x="1014228" y="1494489"/>
                </a:lnTo>
                <a:lnTo>
                  <a:pt x="1014281" y="1494542"/>
                </a:lnTo>
                <a:cubicBezTo>
                  <a:pt x="1009644" y="1495518"/>
                  <a:pt x="1007447" y="1496006"/>
                  <a:pt x="1002077" y="1496006"/>
                </a:cubicBezTo>
                <a:lnTo>
                  <a:pt x="1002280" y="1495600"/>
                </a:lnTo>
                <a:lnTo>
                  <a:pt x="972542" y="1500156"/>
                </a:lnTo>
                <a:lnTo>
                  <a:pt x="940257" y="1504461"/>
                </a:lnTo>
                <a:lnTo>
                  <a:pt x="940323" y="1504550"/>
                </a:lnTo>
                <a:lnTo>
                  <a:pt x="940323" y="1504629"/>
                </a:lnTo>
                <a:lnTo>
                  <a:pt x="1065051" y="1517975"/>
                </a:lnTo>
                <a:lnTo>
                  <a:pt x="1065065" y="1517993"/>
                </a:lnTo>
                <a:lnTo>
                  <a:pt x="1119635" y="1521881"/>
                </a:lnTo>
                <a:cubicBezTo>
                  <a:pt x="1138583" y="1523101"/>
                  <a:pt x="1157805" y="1524322"/>
                  <a:pt x="1176111" y="1525786"/>
                </a:cubicBezTo>
                <a:lnTo>
                  <a:pt x="1183125" y="1528205"/>
                </a:lnTo>
                <a:lnTo>
                  <a:pt x="1229322" y="1525786"/>
                </a:lnTo>
                <a:lnTo>
                  <a:pt x="1273501" y="1523833"/>
                </a:lnTo>
                <a:lnTo>
                  <a:pt x="1273502" y="1523833"/>
                </a:lnTo>
                <a:lnTo>
                  <a:pt x="1277895" y="1523833"/>
                </a:lnTo>
                <a:lnTo>
                  <a:pt x="1277895" y="1523832"/>
                </a:lnTo>
                <a:cubicBezTo>
                  <a:pt x="1284973" y="1523344"/>
                  <a:pt x="1292052" y="1522612"/>
                  <a:pt x="1298643" y="1522368"/>
                </a:cubicBezTo>
                <a:cubicBezTo>
                  <a:pt x="1309382" y="1521636"/>
                  <a:pt x="1320366" y="1520659"/>
                  <a:pt x="1331838" y="1520171"/>
                </a:cubicBezTo>
                <a:lnTo>
                  <a:pt x="1331877" y="1520248"/>
                </a:lnTo>
                <a:lnTo>
                  <a:pt x="1343555" y="1518951"/>
                </a:lnTo>
                <a:lnTo>
                  <a:pt x="1343555" y="1519338"/>
                </a:lnTo>
                <a:lnTo>
                  <a:pt x="1348924" y="1518219"/>
                </a:lnTo>
                <a:cubicBezTo>
                  <a:pt x="1350633" y="1518219"/>
                  <a:pt x="1351609" y="1517975"/>
                  <a:pt x="1353318" y="1517731"/>
                </a:cubicBezTo>
                <a:cubicBezTo>
                  <a:pt x="1354050" y="1517731"/>
                  <a:pt x="1354050" y="1517975"/>
                  <a:pt x="1354050" y="1518219"/>
                </a:cubicBezTo>
                <a:cubicBezTo>
                  <a:pt x="1354538" y="1518707"/>
                  <a:pt x="1354050" y="1518951"/>
                  <a:pt x="1353318" y="1518951"/>
                </a:cubicBezTo>
                <a:cubicBezTo>
                  <a:pt x="1352341" y="1519440"/>
                  <a:pt x="1350633" y="1519684"/>
                  <a:pt x="1349413" y="1519684"/>
                </a:cubicBezTo>
                <a:lnTo>
                  <a:pt x="1345190" y="1520388"/>
                </a:lnTo>
                <a:lnTo>
                  <a:pt x="1365309" y="1519775"/>
                </a:lnTo>
                <a:lnTo>
                  <a:pt x="1386726" y="1517540"/>
                </a:lnTo>
                <a:lnTo>
                  <a:pt x="1386758" y="1517486"/>
                </a:lnTo>
                <a:cubicBezTo>
                  <a:pt x="1387735" y="1516754"/>
                  <a:pt x="1389443" y="1516754"/>
                  <a:pt x="1390663" y="1516754"/>
                </a:cubicBezTo>
                <a:cubicBezTo>
                  <a:pt x="1391640" y="1516754"/>
                  <a:pt x="1392128" y="1516754"/>
                  <a:pt x="1393348" y="1516510"/>
                </a:cubicBezTo>
                <a:lnTo>
                  <a:pt x="1393619" y="1516726"/>
                </a:lnTo>
                <a:lnTo>
                  <a:pt x="1433320" y="1514587"/>
                </a:lnTo>
                <a:lnTo>
                  <a:pt x="1433379" y="1514557"/>
                </a:lnTo>
                <a:lnTo>
                  <a:pt x="1433866" y="1514557"/>
                </a:lnTo>
                <a:lnTo>
                  <a:pt x="1435087" y="1514557"/>
                </a:lnTo>
                <a:lnTo>
                  <a:pt x="1435575" y="1514557"/>
                </a:lnTo>
                <a:lnTo>
                  <a:pt x="1436064" y="1515045"/>
                </a:lnTo>
                <a:lnTo>
                  <a:pt x="1435575" y="1516022"/>
                </a:lnTo>
                <a:lnTo>
                  <a:pt x="1433867" y="1516266"/>
                </a:lnTo>
                <a:lnTo>
                  <a:pt x="1433379" y="1516104"/>
                </a:lnTo>
                <a:lnTo>
                  <a:pt x="1433379" y="1516266"/>
                </a:lnTo>
                <a:cubicBezTo>
                  <a:pt x="1426544" y="1517120"/>
                  <a:pt x="1419038" y="1517547"/>
                  <a:pt x="1411960" y="1517822"/>
                </a:cubicBezTo>
                <a:lnTo>
                  <a:pt x="1393857" y="1518437"/>
                </a:lnTo>
                <a:lnTo>
                  <a:pt x="1393837" y="1518463"/>
                </a:lnTo>
                <a:cubicBezTo>
                  <a:pt x="1392860" y="1518951"/>
                  <a:pt x="1391640" y="1518951"/>
                  <a:pt x="1390663" y="1518951"/>
                </a:cubicBezTo>
                <a:cubicBezTo>
                  <a:pt x="1389443" y="1518707"/>
                  <a:pt x="1388223" y="1518707"/>
                  <a:pt x="1387735" y="1519439"/>
                </a:cubicBezTo>
                <a:cubicBezTo>
                  <a:pt x="1387246" y="1519439"/>
                  <a:pt x="1387246" y="1519439"/>
                  <a:pt x="1387246" y="1519439"/>
                </a:cubicBezTo>
                <a:lnTo>
                  <a:pt x="1386816" y="1519181"/>
                </a:lnTo>
                <a:lnTo>
                  <a:pt x="1382852" y="1520171"/>
                </a:lnTo>
                <a:lnTo>
                  <a:pt x="1382534" y="1520107"/>
                </a:lnTo>
                <a:lnTo>
                  <a:pt x="1382852" y="1520903"/>
                </a:lnTo>
                <a:lnTo>
                  <a:pt x="1382852" y="1520415"/>
                </a:lnTo>
                <a:lnTo>
                  <a:pt x="1426539" y="1520176"/>
                </a:lnTo>
                <a:lnTo>
                  <a:pt x="1426788" y="1519927"/>
                </a:lnTo>
                <a:cubicBezTo>
                  <a:pt x="1434355" y="1519439"/>
                  <a:pt x="1441922" y="1518706"/>
                  <a:pt x="1449244" y="1518218"/>
                </a:cubicBezTo>
                <a:cubicBezTo>
                  <a:pt x="1453638" y="1517974"/>
                  <a:pt x="1457299" y="1517974"/>
                  <a:pt x="1461937" y="1517486"/>
                </a:cubicBezTo>
                <a:lnTo>
                  <a:pt x="1462379" y="1517928"/>
                </a:lnTo>
                <a:lnTo>
                  <a:pt x="1503675" y="1516754"/>
                </a:lnTo>
                <a:cubicBezTo>
                  <a:pt x="1502211" y="1518463"/>
                  <a:pt x="1499526" y="1518707"/>
                  <a:pt x="1497329" y="1518951"/>
                </a:cubicBezTo>
                <a:lnTo>
                  <a:pt x="1461945" y="1519673"/>
                </a:lnTo>
                <a:lnTo>
                  <a:pt x="1461937" y="1519683"/>
                </a:lnTo>
                <a:cubicBezTo>
                  <a:pt x="1457543" y="1519927"/>
                  <a:pt x="1453638" y="1520171"/>
                  <a:pt x="1449732" y="1520415"/>
                </a:cubicBezTo>
                <a:cubicBezTo>
                  <a:pt x="1442166" y="1520659"/>
                  <a:pt x="1434355" y="1521391"/>
                  <a:pt x="1426788" y="1522124"/>
                </a:cubicBezTo>
                <a:lnTo>
                  <a:pt x="1426506" y="1521771"/>
                </a:lnTo>
                <a:lnTo>
                  <a:pt x="1398230" y="1524320"/>
                </a:lnTo>
                <a:cubicBezTo>
                  <a:pt x="1398474" y="1525785"/>
                  <a:pt x="1399572" y="1525602"/>
                  <a:pt x="1400701" y="1525297"/>
                </a:cubicBezTo>
                <a:lnTo>
                  <a:pt x="1402239" y="1525438"/>
                </a:lnTo>
                <a:lnTo>
                  <a:pt x="1403112" y="1524565"/>
                </a:lnTo>
                <a:cubicBezTo>
                  <a:pt x="1426056" y="1525297"/>
                  <a:pt x="1449732" y="1524565"/>
                  <a:pt x="1472676" y="1524077"/>
                </a:cubicBezTo>
                <a:lnTo>
                  <a:pt x="1476582" y="1524077"/>
                </a:lnTo>
                <a:cubicBezTo>
                  <a:pt x="1477070" y="1524077"/>
                  <a:pt x="1477802" y="1524565"/>
                  <a:pt x="1477802" y="1525297"/>
                </a:cubicBezTo>
                <a:cubicBezTo>
                  <a:pt x="1477802" y="1525786"/>
                  <a:pt x="1477070" y="1526030"/>
                  <a:pt x="1476582" y="1526030"/>
                </a:cubicBezTo>
                <a:lnTo>
                  <a:pt x="1472676" y="1526274"/>
                </a:lnTo>
                <a:cubicBezTo>
                  <a:pt x="1455102" y="1526518"/>
                  <a:pt x="1436796" y="1527006"/>
                  <a:pt x="1418733" y="1527006"/>
                </a:cubicBezTo>
                <a:cubicBezTo>
                  <a:pt x="1413363" y="1527006"/>
                  <a:pt x="1407994" y="1527006"/>
                  <a:pt x="1403112" y="1527006"/>
                </a:cubicBezTo>
                <a:lnTo>
                  <a:pt x="1402868" y="1526762"/>
                </a:lnTo>
                <a:lnTo>
                  <a:pt x="1402868" y="1527249"/>
                </a:lnTo>
                <a:cubicBezTo>
                  <a:pt x="1366499" y="1527494"/>
                  <a:pt x="1328177" y="1529690"/>
                  <a:pt x="1293517" y="1530178"/>
                </a:cubicBezTo>
                <a:lnTo>
                  <a:pt x="1293517" y="1529690"/>
                </a:lnTo>
                <a:lnTo>
                  <a:pt x="1293516" y="1529691"/>
                </a:lnTo>
                <a:lnTo>
                  <a:pt x="1292540" y="1529935"/>
                </a:lnTo>
                <a:cubicBezTo>
                  <a:pt x="1290831" y="1529935"/>
                  <a:pt x="1289367" y="1530179"/>
                  <a:pt x="1287658" y="1530179"/>
                </a:cubicBezTo>
                <a:lnTo>
                  <a:pt x="1287170" y="1530179"/>
                </a:lnTo>
                <a:cubicBezTo>
                  <a:pt x="1286682" y="1530179"/>
                  <a:pt x="1286682" y="1529935"/>
                  <a:pt x="1286682" y="1529446"/>
                </a:cubicBezTo>
                <a:cubicBezTo>
                  <a:pt x="1286682" y="1529202"/>
                  <a:pt x="1286682" y="1528958"/>
                  <a:pt x="1287170" y="1528958"/>
                </a:cubicBezTo>
                <a:cubicBezTo>
                  <a:pt x="1288879" y="1528958"/>
                  <a:pt x="1291075" y="1528470"/>
                  <a:pt x="1292540" y="1528226"/>
                </a:cubicBezTo>
                <a:lnTo>
                  <a:pt x="1292866" y="1528226"/>
                </a:lnTo>
                <a:lnTo>
                  <a:pt x="1292540" y="1527738"/>
                </a:lnTo>
                <a:lnTo>
                  <a:pt x="1292540" y="1527494"/>
                </a:lnTo>
                <a:cubicBezTo>
                  <a:pt x="1290343" y="1527494"/>
                  <a:pt x="1288635" y="1527494"/>
                  <a:pt x="1286682" y="1527494"/>
                </a:cubicBezTo>
                <a:lnTo>
                  <a:pt x="1279588" y="1527723"/>
                </a:lnTo>
                <a:lnTo>
                  <a:pt x="1279603" y="1527738"/>
                </a:lnTo>
                <a:lnTo>
                  <a:pt x="1279115" y="1527738"/>
                </a:lnTo>
                <a:lnTo>
                  <a:pt x="1273745" y="1527738"/>
                </a:lnTo>
                <a:lnTo>
                  <a:pt x="1273745" y="1527250"/>
                </a:lnTo>
                <a:lnTo>
                  <a:pt x="1273501" y="1527250"/>
                </a:lnTo>
                <a:lnTo>
                  <a:pt x="1271793" y="1527494"/>
                </a:lnTo>
                <a:lnTo>
                  <a:pt x="1271304" y="1527494"/>
                </a:lnTo>
                <a:lnTo>
                  <a:pt x="1270572" y="1527250"/>
                </a:lnTo>
                <a:lnTo>
                  <a:pt x="1271304" y="1526518"/>
                </a:lnTo>
                <a:lnTo>
                  <a:pt x="1271793" y="1526518"/>
                </a:lnTo>
                <a:lnTo>
                  <a:pt x="1273501" y="1526518"/>
                </a:lnTo>
                <a:lnTo>
                  <a:pt x="1273745" y="1526518"/>
                </a:lnTo>
                <a:lnTo>
                  <a:pt x="1273045" y="1525584"/>
                </a:lnTo>
                <a:lnTo>
                  <a:pt x="1229810" y="1527494"/>
                </a:lnTo>
                <a:cubicBezTo>
                  <a:pt x="1214189" y="1528471"/>
                  <a:pt x="1198567" y="1529447"/>
                  <a:pt x="1182702" y="1529935"/>
                </a:cubicBezTo>
                <a:lnTo>
                  <a:pt x="1182701" y="1529935"/>
                </a:lnTo>
                <a:lnTo>
                  <a:pt x="1182701" y="1529935"/>
                </a:lnTo>
                <a:cubicBezTo>
                  <a:pt x="1178308" y="1529691"/>
                  <a:pt x="1175622" y="1530912"/>
                  <a:pt x="1171473" y="1530423"/>
                </a:cubicBezTo>
                <a:lnTo>
                  <a:pt x="1171529" y="1530255"/>
                </a:lnTo>
                <a:lnTo>
                  <a:pt x="1157560" y="1531400"/>
                </a:lnTo>
                <a:cubicBezTo>
                  <a:pt x="1153167" y="1531644"/>
                  <a:pt x="1149017" y="1531644"/>
                  <a:pt x="1144868" y="1532132"/>
                </a:cubicBezTo>
                <a:cubicBezTo>
                  <a:pt x="1144624" y="1532132"/>
                  <a:pt x="1144380" y="1531888"/>
                  <a:pt x="1144380" y="1531644"/>
                </a:cubicBezTo>
                <a:cubicBezTo>
                  <a:pt x="1144380" y="1531400"/>
                  <a:pt x="1144624" y="1531156"/>
                  <a:pt x="1144868" y="1531156"/>
                </a:cubicBezTo>
                <a:cubicBezTo>
                  <a:pt x="1149261" y="1530423"/>
                  <a:pt x="1153167" y="1530423"/>
                  <a:pt x="1157316" y="1530179"/>
                </a:cubicBezTo>
                <a:lnTo>
                  <a:pt x="1170314" y="1529313"/>
                </a:lnTo>
                <a:lnTo>
                  <a:pt x="1162442" y="1527738"/>
                </a:lnTo>
                <a:cubicBezTo>
                  <a:pt x="1150970" y="1527250"/>
                  <a:pt x="1137301" y="1525542"/>
                  <a:pt x="1125585" y="1524565"/>
                </a:cubicBezTo>
                <a:lnTo>
                  <a:pt x="1065168" y="1519771"/>
                </a:lnTo>
                <a:lnTo>
                  <a:pt x="1065051" y="1519927"/>
                </a:lnTo>
                <a:lnTo>
                  <a:pt x="939676" y="1506512"/>
                </a:lnTo>
                <a:lnTo>
                  <a:pt x="918569" y="1507723"/>
                </a:lnTo>
                <a:cubicBezTo>
                  <a:pt x="911643" y="1508944"/>
                  <a:pt x="904565" y="1510286"/>
                  <a:pt x="896388" y="1509676"/>
                </a:cubicBezTo>
                <a:cubicBezTo>
                  <a:pt x="895168" y="1509676"/>
                  <a:pt x="893703" y="1510408"/>
                  <a:pt x="892482" y="1509676"/>
                </a:cubicBezTo>
                <a:cubicBezTo>
                  <a:pt x="891750" y="1509188"/>
                  <a:pt x="892727" y="1507723"/>
                  <a:pt x="891018" y="1508211"/>
                </a:cubicBezTo>
                <a:cubicBezTo>
                  <a:pt x="893215" y="1503818"/>
                  <a:pt x="901270" y="1505771"/>
                  <a:pt x="906395" y="1504550"/>
                </a:cubicBezTo>
                <a:lnTo>
                  <a:pt x="905740" y="1503020"/>
                </a:lnTo>
                <a:lnTo>
                  <a:pt x="852207" y="1497715"/>
                </a:lnTo>
                <a:cubicBezTo>
                  <a:pt x="851719" y="1497715"/>
                  <a:pt x="851475" y="1497471"/>
                  <a:pt x="851475" y="1496983"/>
                </a:cubicBezTo>
                <a:cubicBezTo>
                  <a:pt x="851475" y="1496983"/>
                  <a:pt x="851719" y="1496739"/>
                  <a:pt x="852207" y="1496739"/>
                </a:cubicBezTo>
                <a:lnTo>
                  <a:pt x="906151" y="1502303"/>
                </a:lnTo>
                <a:lnTo>
                  <a:pt x="906151" y="1501621"/>
                </a:lnTo>
                <a:cubicBezTo>
                  <a:pt x="919576" y="1503574"/>
                  <a:pt x="930072" y="1499668"/>
                  <a:pt x="942032" y="1498448"/>
                </a:cubicBezTo>
                <a:lnTo>
                  <a:pt x="941998" y="1498587"/>
                </a:lnTo>
                <a:lnTo>
                  <a:pt x="956433" y="1495274"/>
                </a:lnTo>
                <a:lnTo>
                  <a:pt x="972248" y="1491885"/>
                </a:lnTo>
                <a:lnTo>
                  <a:pt x="970346" y="1491125"/>
                </a:lnTo>
                <a:lnTo>
                  <a:pt x="970346" y="1490879"/>
                </a:lnTo>
                <a:lnTo>
                  <a:pt x="970345" y="1490881"/>
                </a:lnTo>
                <a:cubicBezTo>
                  <a:pt x="965219" y="1490637"/>
                  <a:pt x="960093" y="1490149"/>
                  <a:pt x="955212" y="1489905"/>
                </a:cubicBezTo>
                <a:cubicBezTo>
                  <a:pt x="946425" y="1489417"/>
                  <a:pt x="937149" y="1488929"/>
                  <a:pt x="928362" y="1488684"/>
                </a:cubicBezTo>
                <a:cubicBezTo>
                  <a:pt x="928118" y="1488684"/>
                  <a:pt x="927874" y="1488196"/>
                  <a:pt x="927874" y="1487952"/>
                </a:cubicBezTo>
                <a:cubicBezTo>
                  <a:pt x="927874" y="1487708"/>
                  <a:pt x="928118" y="1487464"/>
                  <a:pt x="928362" y="1487464"/>
                </a:cubicBezTo>
                <a:cubicBezTo>
                  <a:pt x="928606" y="1487464"/>
                  <a:pt x="928606" y="1487464"/>
                  <a:pt x="928606" y="1487464"/>
                </a:cubicBezTo>
                <a:cubicBezTo>
                  <a:pt x="937393" y="1487708"/>
                  <a:pt x="946669" y="1488196"/>
                  <a:pt x="955212" y="1488929"/>
                </a:cubicBezTo>
                <a:lnTo>
                  <a:pt x="970168" y="1489652"/>
                </a:lnTo>
                <a:lnTo>
                  <a:pt x="989873" y="1489172"/>
                </a:lnTo>
                <a:cubicBezTo>
                  <a:pt x="991337" y="1488684"/>
                  <a:pt x="992802" y="1487219"/>
                  <a:pt x="994755" y="1486975"/>
                </a:cubicBezTo>
                <a:cubicBezTo>
                  <a:pt x="997196" y="1486243"/>
                  <a:pt x="1000124" y="1486975"/>
                  <a:pt x="1002810" y="1486243"/>
                </a:cubicBezTo>
                <a:cubicBezTo>
                  <a:pt x="1008423" y="1485511"/>
                  <a:pt x="1013549" y="1483558"/>
                  <a:pt x="1019163" y="1483314"/>
                </a:cubicBezTo>
                <a:lnTo>
                  <a:pt x="1019367" y="1483449"/>
                </a:lnTo>
                <a:lnTo>
                  <a:pt x="1019651" y="1483070"/>
                </a:lnTo>
                <a:cubicBezTo>
                  <a:pt x="1021848" y="1482582"/>
                  <a:pt x="1024289" y="1481850"/>
                  <a:pt x="1026730" y="1481606"/>
                </a:cubicBezTo>
                <a:lnTo>
                  <a:pt x="1036328" y="1479606"/>
                </a:lnTo>
                <a:lnTo>
                  <a:pt x="1036249" y="1479410"/>
                </a:lnTo>
                <a:lnTo>
                  <a:pt x="1036981" y="1478922"/>
                </a:lnTo>
                <a:lnTo>
                  <a:pt x="1036821" y="1478282"/>
                </a:lnTo>
                <a:lnTo>
                  <a:pt x="1034052" y="1478921"/>
                </a:lnTo>
                <a:lnTo>
                  <a:pt x="1030358" y="1477894"/>
                </a:lnTo>
                <a:lnTo>
                  <a:pt x="1030391" y="1477944"/>
                </a:lnTo>
                <a:lnTo>
                  <a:pt x="999563" y="1476310"/>
                </a:lnTo>
                <a:lnTo>
                  <a:pt x="998904" y="1476968"/>
                </a:lnTo>
                <a:cubicBezTo>
                  <a:pt x="990849" y="1475992"/>
                  <a:pt x="982550" y="1475992"/>
                  <a:pt x="974983" y="1475992"/>
                </a:cubicBezTo>
                <a:cubicBezTo>
                  <a:pt x="968881" y="1475748"/>
                  <a:pt x="962291" y="1475748"/>
                  <a:pt x="955944" y="1475504"/>
                </a:cubicBezTo>
                <a:lnTo>
                  <a:pt x="947402" y="1475016"/>
                </a:lnTo>
                <a:cubicBezTo>
                  <a:pt x="943252" y="1474527"/>
                  <a:pt x="939347" y="1476480"/>
                  <a:pt x="937394" y="1473307"/>
                </a:cubicBezTo>
                <a:cubicBezTo>
                  <a:pt x="940079" y="1469646"/>
                  <a:pt x="947158" y="1470622"/>
                  <a:pt x="953016" y="1470378"/>
                </a:cubicBezTo>
                <a:lnTo>
                  <a:pt x="952772" y="1471354"/>
                </a:lnTo>
                <a:lnTo>
                  <a:pt x="952810" y="1471466"/>
                </a:lnTo>
                <a:lnTo>
                  <a:pt x="953260" y="1470866"/>
                </a:lnTo>
                <a:cubicBezTo>
                  <a:pt x="954724" y="1470621"/>
                  <a:pt x="956433" y="1470377"/>
                  <a:pt x="958142" y="1470377"/>
                </a:cubicBezTo>
                <a:lnTo>
                  <a:pt x="965463" y="1469432"/>
                </a:lnTo>
                <a:lnTo>
                  <a:pt x="965463" y="1469403"/>
                </a:lnTo>
                <a:cubicBezTo>
                  <a:pt x="952039" y="1468182"/>
                  <a:pt x="934709" y="1469403"/>
                  <a:pt x="929339" y="1460860"/>
                </a:cubicBezTo>
                <a:cubicBezTo>
                  <a:pt x="929827" y="1457687"/>
                  <a:pt x="934221" y="1459151"/>
                  <a:pt x="936173" y="1457931"/>
                </a:cubicBezTo>
                <a:cubicBezTo>
                  <a:pt x="920307" y="1452561"/>
                  <a:pt x="900781" y="1450852"/>
                  <a:pt x="882962" y="1447435"/>
                </a:cubicBezTo>
                <a:cubicBezTo>
                  <a:pt x="880521" y="1446947"/>
                  <a:pt x="882230" y="1450120"/>
                  <a:pt x="880277" y="1449632"/>
                </a:cubicBezTo>
                <a:cubicBezTo>
                  <a:pt x="879057" y="1449144"/>
                  <a:pt x="881254" y="1447923"/>
                  <a:pt x="879789" y="1447435"/>
                </a:cubicBezTo>
                <a:cubicBezTo>
                  <a:pt x="870026" y="1445238"/>
                  <a:pt x="859530" y="1444750"/>
                  <a:pt x="848302" y="1443285"/>
                </a:cubicBezTo>
                <a:lnTo>
                  <a:pt x="808333" y="1438406"/>
                </a:lnTo>
                <a:lnTo>
                  <a:pt x="814130" y="1440599"/>
                </a:lnTo>
                <a:lnTo>
                  <a:pt x="823781" y="1444219"/>
                </a:lnTo>
                <a:lnTo>
                  <a:pt x="823893" y="1443772"/>
                </a:lnTo>
                <a:lnTo>
                  <a:pt x="832396" y="1446009"/>
                </a:lnTo>
                <a:lnTo>
                  <a:pt x="832680" y="1445725"/>
                </a:lnTo>
                <a:lnTo>
                  <a:pt x="833168" y="1445725"/>
                </a:lnTo>
                <a:lnTo>
                  <a:pt x="834145" y="1446213"/>
                </a:lnTo>
                <a:lnTo>
                  <a:pt x="834166" y="1446240"/>
                </a:lnTo>
                <a:lnTo>
                  <a:pt x="842224" y="1446677"/>
                </a:lnTo>
                <a:lnTo>
                  <a:pt x="842444" y="1446457"/>
                </a:lnTo>
                <a:cubicBezTo>
                  <a:pt x="848547" y="1446701"/>
                  <a:pt x="854649" y="1446945"/>
                  <a:pt x="860263" y="1447189"/>
                </a:cubicBezTo>
                <a:cubicBezTo>
                  <a:pt x="864901" y="1447433"/>
                  <a:pt x="869538" y="1447677"/>
                  <a:pt x="874176" y="1447677"/>
                </a:cubicBezTo>
                <a:cubicBezTo>
                  <a:pt x="874664" y="1447677"/>
                  <a:pt x="874908" y="1448410"/>
                  <a:pt x="874908" y="1448654"/>
                </a:cubicBezTo>
                <a:cubicBezTo>
                  <a:pt x="874908" y="1449142"/>
                  <a:pt x="874420" y="1449386"/>
                  <a:pt x="874176" y="1449386"/>
                </a:cubicBezTo>
                <a:cubicBezTo>
                  <a:pt x="869538" y="1449386"/>
                  <a:pt x="864901" y="1449142"/>
                  <a:pt x="860263" y="1448898"/>
                </a:cubicBezTo>
                <a:lnTo>
                  <a:pt x="842684" y="1448176"/>
                </a:lnTo>
                <a:lnTo>
                  <a:pt x="842223" y="1449096"/>
                </a:lnTo>
                <a:lnTo>
                  <a:pt x="849278" y="1451827"/>
                </a:lnTo>
                <a:cubicBezTo>
                  <a:pt x="856112" y="1454512"/>
                  <a:pt x="863191" y="1456709"/>
                  <a:pt x="869537" y="1460858"/>
                </a:cubicBezTo>
                <a:lnTo>
                  <a:pt x="869563" y="1460985"/>
                </a:lnTo>
                <a:lnTo>
                  <a:pt x="873870" y="1462994"/>
                </a:lnTo>
                <a:cubicBezTo>
                  <a:pt x="875274" y="1463787"/>
                  <a:pt x="876128" y="1464886"/>
                  <a:pt x="875152" y="1466961"/>
                </a:cubicBezTo>
                <a:lnTo>
                  <a:pt x="880376" y="1468778"/>
                </a:lnTo>
                <a:lnTo>
                  <a:pt x="880521" y="1468669"/>
                </a:lnTo>
                <a:cubicBezTo>
                  <a:pt x="885647" y="1469889"/>
                  <a:pt x="891017" y="1471354"/>
                  <a:pt x="896631" y="1472574"/>
                </a:cubicBezTo>
                <a:cubicBezTo>
                  <a:pt x="916890" y="1477456"/>
                  <a:pt x="937882" y="1482094"/>
                  <a:pt x="958873" y="1483314"/>
                </a:cubicBezTo>
                <a:cubicBezTo>
                  <a:pt x="959361" y="1483314"/>
                  <a:pt x="959606" y="1483558"/>
                  <a:pt x="959606" y="1484046"/>
                </a:cubicBezTo>
                <a:cubicBezTo>
                  <a:pt x="959606" y="1484291"/>
                  <a:pt x="959361" y="1484779"/>
                  <a:pt x="958873" y="1484779"/>
                </a:cubicBezTo>
                <a:cubicBezTo>
                  <a:pt x="937638" y="1483802"/>
                  <a:pt x="916646" y="1479165"/>
                  <a:pt x="896387" y="1474039"/>
                </a:cubicBezTo>
                <a:lnTo>
                  <a:pt x="880122" y="1470155"/>
                </a:lnTo>
                <a:lnTo>
                  <a:pt x="880277" y="1470622"/>
                </a:lnTo>
                <a:cubicBezTo>
                  <a:pt x="864412" y="1465740"/>
                  <a:pt x="842200" y="1466473"/>
                  <a:pt x="826090" y="1461347"/>
                </a:cubicBezTo>
                <a:lnTo>
                  <a:pt x="826126" y="1461312"/>
                </a:lnTo>
                <a:lnTo>
                  <a:pt x="775564" y="1453047"/>
                </a:lnTo>
                <a:cubicBezTo>
                  <a:pt x="770927" y="1452315"/>
                  <a:pt x="766289" y="1451583"/>
                  <a:pt x="761408" y="1450850"/>
                </a:cubicBezTo>
                <a:cubicBezTo>
                  <a:pt x="744810" y="1448165"/>
                  <a:pt x="728456" y="1444016"/>
                  <a:pt x="708929" y="1444748"/>
                </a:cubicBezTo>
                <a:lnTo>
                  <a:pt x="709048" y="1444269"/>
                </a:lnTo>
                <a:lnTo>
                  <a:pt x="702094" y="1444749"/>
                </a:lnTo>
                <a:cubicBezTo>
                  <a:pt x="699653" y="1444749"/>
                  <a:pt x="697212" y="1444505"/>
                  <a:pt x="694527" y="1444505"/>
                </a:cubicBezTo>
                <a:lnTo>
                  <a:pt x="682811" y="1444505"/>
                </a:lnTo>
                <a:lnTo>
                  <a:pt x="682811" y="1445195"/>
                </a:lnTo>
                <a:lnTo>
                  <a:pt x="683345" y="1445640"/>
                </a:lnTo>
                <a:lnTo>
                  <a:pt x="683544" y="1445481"/>
                </a:lnTo>
                <a:cubicBezTo>
                  <a:pt x="689646" y="1446213"/>
                  <a:pt x="696480" y="1446701"/>
                  <a:pt x="702827" y="1446946"/>
                </a:cubicBezTo>
                <a:cubicBezTo>
                  <a:pt x="710881" y="1447434"/>
                  <a:pt x="718936" y="1448166"/>
                  <a:pt x="727235" y="1448898"/>
                </a:cubicBezTo>
                <a:cubicBezTo>
                  <a:pt x="727723" y="1448898"/>
                  <a:pt x="727967" y="1449386"/>
                  <a:pt x="727967" y="1449630"/>
                </a:cubicBezTo>
                <a:cubicBezTo>
                  <a:pt x="728212" y="1450363"/>
                  <a:pt x="727479" y="1450607"/>
                  <a:pt x="727235" y="1450607"/>
                </a:cubicBezTo>
                <a:cubicBezTo>
                  <a:pt x="718936" y="1450119"/>
                  <a:pt x="710637" y="1449386"/>
                  <a:pt x="702827" y="1448898"/>
                </a:cubicBezTo>
                <a:lnTo>
                  <a:pt x="683055" y="1447434"/>
                </a:lnTo>
                <a:lnTo>
                  <a:pt x="678662" y="1448166"/>
                </a:lnTo>
                <a:lnTo>
                  <a:pt x="678540" y="1448532"/>
                </a:lnTo>
                <a:lnTo>
                  <a:pt x="678906" y="1448166"/>
                </a:lnTo>
                <a:cubicBezTo>
                  <a:pt x="692575" y="1450119"/>
                  <a:pt x="705999" y="1451583"/>
                  <a:pt x="719424" y="1453048"/>
                </a:cubicBezTo>
                <a:cubicBezTo>
                  <a:pt x="746762" y="1456709"/>
                  <a:pt x="775320" y="1460370"/>
                  <a:pt x="802902" y="1464032"/>
                </a:cubicBezTo>
                <a:cubicBezTo>
                  <a:pt x="803146" y="1464032"/>
                  <a:pt x="803634" y="1464520"/>
                  <a:pt x="803390" y="1464764"/>
                </a:cubicBezTo>
                <a:cubicBezTo>
                  <a:pt x="803390" y="1465496"/>
                  <a:pt x="803146" y="1465740"/>
                  <a:pt x="802902" y="1465740"/>
                </a:cubicBezTo>
                <a:cubicBezTo>
                  <a:pt x="802658" y="1465740"/>
                  <a:pt x="802658" y="1465740"/>
                  <a:pt x="802658" y="1465740"/>
                </a:cubicBezTo>
                <a:cubicBezTo>
                  <a:pt x="775320" y="1461835"/>
                  <a:pt x="746762" y="1458418"/>
                  <a:pt x="719180" y="1454756"/>
                </a:cubicBezTo>
                <a:cubicBezTo>
                  <a:pt x="705999" y="1453048"/>
                  <a:pt x="692330" y="1451095"/>
                  <a:pt x="678662" y="1449631"/>
                </a:cubicBezTo>
                <a:lnTo>
                  <a:pt x="678661" y="1449630"/>
                </a:lnTo>
                <a:lnTo>
                  <a:pt x="606413" y="1442552"/>
                </a:lnTo>
                <a:lnTo>
                  <a:pt x="606513" y="1442150"/>
                </a:lnTo>
                <a:lnTo>
                  <a:pt x="604703" y="1442552"/>
                </a:lnTo>
                <a:lnTo>
                  <a:pt x="602305" y="1441629"/>
                </a:lnTo>
                <a:lnTo>
                  <a:pt x="602019" y="1441820"/>
                </a:lnTo>
                <a:lnTo>
                  <a:pt x="601754" y="1441555"/>
                </a:lnTo>
                <a:lnTo>
                  <a:pt x="486565" y="1432300"/>
                </a:lnTo>
                <a:lnTo>
                  <a:pt x="486322" y="1432300"/>
                </a:lnTo>
                <a:lnTo>
                  <a:pt x="486105" y="1432246"/>
                </a:lnTo>
                <a:lnTo>
                  <a:pt x="484613" y="1432544"/>
                </a:lnTo>
                <a:lnTo>
                  <a:pt x="482904" y="1433033"/>
                </a:lnTo>
                <a:lnTo>
                  <a:pt x="482849" y="1433308"/>
                </a:lnTo>
                <a:lnTo>
                  <a:pt x="487054" y="1434009"/>
                </a:lnTo>
                <a:cubicBezTo>
                  <a:pt x="489739" y="1434742"/>
                  <a:pt x="492668" y="1435230"/>
                  <a:pt x="495353" y="1435230"/>
                </a:cubicBezTo>
                <a:lnTo>
                  <a:pt x="495699" y="1435691"/>
                </a:lnTo>
                <a:lnTo>
                  <a:pt x="562476" y="1444992"/>
                </a:lnTo>
                <a:lnTo>
                  <a:pt x="562520" y="1445126"/>
                </a:lnTo>
                <a:lnTo>
                  <a:pt x="562720" y="1444993"/>
                </a:lnTo>
                <a:lnTo>
                  <a:pt x="563453" y="1444993"/>
                </a:lnTo>
                <a:lnTo>
                  <a:pt x="563453" y="1444992"/>
                </a:lnTo>
                <a:lnTo>
                  <a:pt x="563462" y="1444993"/>
                </a:lnTo>
                <a:lnTo>
                  <a:pt x="563941" y="1444993"/>
                </a:lnTo>
                <a:lnTo>
                  <a:pt x="563976" y="1445051"/>
                </a:lnTo>
                <a:lnTo>
                  <a:pt x="580783" y="1446945"/>
                </a:lnTo>
                <a:lnTo>
                  <a:pt x="580708" y="1447020"/>
                </a:lnTo>
                <a:lnTo>
                  <a:pt x="590791" y="1448165"/>
                </a:lnTo>
                <a:cubicBezTo>
                  <a:pt x="613735" y="1451094"/>
                  <a:pt x="637167" y="1453535"/>
                  <a:pt x="660356" y="1455976"/>
                </a:cubicBezTo>
                <a:cubicBezTo>
                  <a:pt x="661088" y="1455976"/>
                  <a:pt x="661088" y="1456464"/>
                  <a:pt x="661088" y="1456708"/>
                </a:cubicBezTo>
                <a:cubicBezTo>
                  <a:pt x="661088" y="1457197"/>
                  <a:pt x="660600" y="1457441"/>
                  <a:pt x="660356" y="1457441"/>
                </a:cubicBezTo>
                <a:cubicBezTo>
                  <a:pt x="637167" y="1455244"/>
                  <a:pt x="613735" y="1452559"/>
                  <a:pt x="590791" y="1449630"/>
                </a:cubicBezTo>
                <a:cubicBezTo>
                  <a:pt x="587130" y="1449386"/>
                  <a:pt x="583712" y="1448898"/>
                  <a:pt x="580051" y="1448654"/>
                </a:cubicBezTo>
                <a:lnTo>
                  <a:pt x="580033" y="1448624"/>
                </a:lnTo>
                <a:lnTo>
                  <a:pt x="562974" y="1446702"/>
                </a:lnTo>
                <a:lnTo>
                  <a:pt x="562720" y="1446702"/>
                </a:lnTo>
                <a:lnTo>
                  <a:pt x="562712" y="1446689"/>
                </a:lnTo>
                <a:lnTo>
                  <a:pt x="526351" y="1444992"/>
                </a:lnTo>
                <a:lnTo>
                  <a:pt x="526417" y="1444662"/>
                </a:lnTo>
                <a:lnTo>
                  <a:pt x="526352" y="1444749"/>
                </a:lnTo>
                <a:cubicBezTo>
                  <a:pt x="526108" y="1444749"/>
                  <a:pt x="525376" y="1444749"/>
                  <a:pt x="524888" y="1444749"/>
                </a:cubicBezTo>
                <a:lnTo>
                  <a:pt x="515757" y="1443579"/>
                </a:lnTo>
                <a:lnTo>
                  <a:pt x="515612" y="1443772"/>
                </a:lnTo>
                <a:cubicBezTo>
                  <a:pt x="490471" y="1442796"/>
                  <a:pt x="465574" y="1440355"/>
                  <a:pt x="441409" y="1437914"/>
                </a:cubicBezTo>
                <a:cubicBezTo>
                  <a:pt x="418465" y="1435473"/>
                  <a:pt x="394545" y="1433032"/>
                  <a:pt x="371112" y="1432056"/>
                </a:cubicBezTo>
                <a:cubicBezTo>
                  <a:pt x="370624" y="1432056"/>
                  <a:pt x="370380" y="1431568"/>
                  <a:pt x="370380" y="1431079"/>
                </a:cubicBezTo>
                <a:cubicBezTo>
                  <a:pt x="370380" y="1430347"/>
                  <a:pt x="370624" y="1430103"/>
                  <a:pt x="371112" y="1430103"/>
                </a:cubicBezTo>
                <a:cubicBezTo>
                  <a:pt x="394789" y="1431323"/>
                  <a:pt x="418465" y="1433764"/>
                  <a:pt x="441653" y="1435961"/>
                </a:cubicBezTo>
                <a:lnTo>
                  <a:pt x="515124" y="1441780"/>
                </a:lnTo>
                <a:lnTo>
                  <a:pt x="515124" y="1440992"/>
                </a:lnTo>
                <a:lnTo>
                  <a:pt x="495050" y="1437069"/>
                </a:lnTo>
                <a:lnTo>
                  <a:pt x="494621" y="1437426"/>
                </a:lnTo>
                <a:cubicBezTo>
                  <a:pt x="491936" y="1437182"/>
                  <a:pt x="489251" y="1436694"/>
                  <a:pt x="486566" y="1435962"/>
                </a:cubicBezTo>
                <a:cubicBezTo>
                  <a:pt x="484857" y="1435718"/>
                  <a:pt x="483637" y="1435474"/>
                  <a:pt x="482172" y="1435474"/>
                </a:cubicBezTo>
                <a:cubicBezTo>
                  <a:pt x="481928" y="1435474"/>
                  <a:pt x="481440" y="1435474"/>
                  <a:pt x="480952" y="1435474"/>
                </a:cubicBezTo>
                <a:cubicBezTo>
                  <a:pt x="479975" y="1435474"/>
                  <a:pt x="478999" y="1435474"/>
                  <a:pt x="478022" y="1434985"/>
                </a:cubicBezTo>
                <a:lnTo>
                  <a:pt x="477956" y="1434853"/>
                </a:lnTo>
                <a:lnTo>
                  <a:pt x="450577" y="1430328"/>
                </a:lnTo>
                <a:lnTo>
                  <a:pt x="450197" y="1430836"/>
                </a:lnTo>
                <a:cubicBezTo>
                  <a:pt x="446047" y="1429860"/>
                  <a:pt x="442386" y="1429616"/>
                  <a:pt x="438968" y="1429372"/>
                </a:cubicBezTo>
                <a:cubicBezTo>
                  <a:pt x="438480" y="1429372"/>
                  <a:pt x="438236" y="1429128"/>
                  <a:pt x="438236" y="1428395"/>
                </a:cubicBezTo>
                <a:cubicBezTo>
                  <a:pt x="438236" y="1427907"/>
                  <a:pt x="438480" y="1427663"/>
                  <a:pt x="438968" y="1427663"/>
                </a:cubicBezTo>
                <a:lnTo>
                  <a:pt x="449774" y="1428837"/>
                </a:lnTo>
                <a:lnTo>
                  <a:pt x="449708" y="1428639"/>
                </a:lnTo>
                <a:cubicBezTo>
                  <a:pt x="460936" y="1428639"/>
                  <a:pt x="468747" y="1430836"/>
                  <a:pt x="478022" y="1431324"/>
                </a:cubicBezTo>
                <a:lnTo>
                  <a:pt x="477818" y="1431527"/>
                </a:lnTo>
                <a:lnTo>
                  <a:pt x="479243" y="1431324"/>
                </a:lnTo>
                <a:lnTo>
                  <a:pt x="479487" y="1431324"/>
                </a:lnTo>
                <a:lnTo>
                  <a:pt x="479731" y="1431812"/>
                </a:lnTo>
                <a:lnTo>
                  <a:pt x="479487" y="1432056"/>
                </a:lnTo>
                <a:lnTo>
                  <a:pt x="479243" y="1432056"/>
                </a:lnTo>
                <a:lnTo>
                  <a:pt x="478190" y="1432266"/>
                </a:lnTo>
                <a:lnTo>
                  <a:pt x="478806" y="1433037"/>
                </a:lnTo>
                <a:lnTo>
                  <a:pt x="482053" y="1433268"/>
                </a:lnTo>
                <a:lnTo>
                  <a:pt x="482416" y="1432300"/>
                </a:lnTo>
                <a:lnTo>
                  <a:pt x="482416" y="1432056"/>
                </a:lnTo>
                <a:lnTo>
                  <a:pt x="484445" y="1431831"/>
                </a:lnTo>
                <a:lnTo>
                  <a:pt x="475582" y="1429615"/>
                </a:lnTo>
                <a:lnTo>
                  <a:pt x="465467" y="1427143"/>
                </a:lnTo>
                <a:lnTo>
                  <a:pt x="465329" y="1427419"/>
                </a:lnTo>
                <a:cubicBezTo>
                  <a:pt x="464841" y="1427663"/>
                  <a:pt x="463865" y="1427663"/>
                  <a:pt x="462889" y="1427663"/>
                </a:cubicBezTo>
                <a:lnTo>
                  <a:pt x="458579" y="1426226"/>
                </a:lnTo>
                <a:lnTo>
                  <a:pt x="453614" y="1426442"/>
                </a:lnTo>
                <a:cubicBezTo>
                  <a:pt x="451661" y="1426442"/>
                  <a:pt x="449465" y="1426198"/>
                  <a:pt x="447512" y="1425954"/>
                </a:cubicBezTo>
                <a:cubicBezTo>
                  <a:pt x="447024" y="1425710"/>
                  <a:pt x="446779" y="1425221"/>
                  <a:pt x="447024" y="1424977"/>
                </a:cubicBezTo>
                <a:cubicBezTo>
                  <a:pt x="447024" y="1424245"/>
                  <a:pt x="447512" y="1424001"/>
                  <a:pt x="448000" y="1424001"/>
                </a:cubicBezTo>
                <a:cubicBezTo>
                  <a:pt x="451661" y="1425221"/>
                  <a:pt x="455323" y="1424977"/>
                  <a:pt x="459228" y="1424245"/>
                </a:cubicBezTo>
                <a:lnTo>
                  <a:pt x="459412" y="1424490"/>
                </a:lnTo>
                <a:lnTo>
                  <a:pt x="459871" y="1424490"/>
                </a:lnTo>
                <a:lnTo>
                  <a:pt x="462890" y="1422537"/>
                </a:lnTo>
                <a:lnTo>
                  <a:pt x="465358" y="1421479"/>
                </a:lnTo>
                <a:lnTo>
                  <a:pt x="465086" y="1421316"/>
                </a:lnTo>
                <a:lnTo>
                  <a:pt x="464182" y="1420230"/>
                </a:lnTo>
                <a:lnTo>
                  <a:pt x="464109" y="1420340"/>
                </a:lnTo>
                <a:cubicBezTo>
                  <a:pt x="457275" y="1420584"/>
                  <a:pt x="449464" y="1419852"/>
                  <a:pt x="443850" y="1421560"/>
                </a:cubicBezTo>
                <a:lnTo>
                  <a:pt x="443901" y="1421356"/>
                </a:lnTo>
                <a:lnTo>
                  <a:pt x="441654" y="1421561"/>
                </a:lnTo>
                <a:cubicBezTo>
                  <a:pt x="440922" y="1421561"/>
                  <a:pt x="439945" y="1421561"/>
                  <a:pt x="439213" y="1422049"/>
                </a:cubicBezTo>
                <a:lnTo>
                  <a:pt x="439212" y="1422049"/>
                </a:lnTo>
                <a:lnTo>
                  <a:pt x="438619" y="1422642"/>
                </a:lnTo>
                <a:lnTo>
                  <a:pt x="441409" y="1423514"/>
                </a:lnTo>
                <a:cubicBezTo>
                  <a:pt x="441653" y="1423514"/>
                  <a:pt x="442142" y="1423514"/>
                  <a:pt x="442386" y="1423514"/>
                </a:cubicBezTo>
                <a:cubicBezTo>
                  <a:pt x="442630" y="1423514"/>
                  <a:pt x="442630" y="1423758"/>
                  <a:pt x="442386" y="1424246"/>
                </a:cubicBezTo>
                <a:cubicBezTo>
                  <a:pt x="441898" y="1424246"/>
                  <a:pt x="441653" y="1424246"/>
                  <a:pt x="441409" y="1424246"/>
                </a:cubicBezTo>
                <a:lnTo>
                  <a:pt x="437344" y="1423116"/>
                </a:lnTo>
                <a:lnTo>
                  <a:pt x="437505" y="1423757"/>
                </a:lnTo>
                <a:cubicBezTo>
                  <a:pt x="436528" y="1423269"/>
                  <a:pt x="434331" y="1424245"/>
                  <a:pt x="433843" y="1423269"/>
                </a:cubicBezTo>
                <a:lnTo>
                  <a:pt x="434026" y="1423025"/>
                </a:lnTo>
                <a:lnTo>
                  <a:pt x="431158" y="1423025"/>
                </a:lnTo>
                <a:cubicBezTo>
                  <a:pt x="430181" y="1423025"/>
                  <a:pt x="429449" y="1423025"/>
                  <a:pt x="428717" y="1423025"/>
                </a:cubicBezTo>
                <a:lnTo>
                  <a:pt x="426597" y="1422600"/>
                </a:lnTo>
                <a:lnTo>
                  <a:pt x="426764" y="1423269"/>
                </a:lnTo>
                <a:cubicBezTo>
                  <a:pt x="426032" y="1423757"/>
                  <a:pt x="424323" y="1423757"/>
                  <a:pt x="422858" y="1423757"/>
                </a:cubicBezTo>
                <a:lnTo>
                  <a:pt x="422858" y="1423332"/>
                </a:lnTo>
                <a:lnTo>
                  <a:pt x="408214" y="1425222"/>
                </a:lnTo>
                <a:cubicBezTo>
                  <a:pt x="404064" y="1425466"/>
                  <a:pt x="400158" y="1425710"/>
                  <a:pt x="396253" y="1426442"/>
                </a:cubicBezTo>
                <a:cubicBezTo>
                  <a:pt x="396009" y="1426442"/>
                  <a:pt x="395765" y="1426198"/>
                  <a:pt x="395765" y="1426198"/>
                </a:cubicBezTo>
                <a:cubicBezTo>
                  <a:pt x="395765" y="1425954"/>
                  <a:pt x="396009" y="1425710"/>
                  <a:pt x="396253" y="1425710"/>
                </a:cubicBezTo>
                <a:cubicBezTo>
                  <a:pt x="400158" y="1424978"/>
                  <a:pt x="404064" y="1424490"/>
                  <a:pt x="408214" y="1424246"/>
                </a:cubicBezTo>
                <a:lnTo>
                  <a:pt x="422884" y="1422322"/>
                </a:lnTo>
                <a:lnTo>
                  <a:pt x="423103" y="1422048"/>
                </a:lnTo>
                <a:lnTo>
                  <a:pt x="423258" y="1422026"/>
                </a:lnTo>
                <a:lnTo>
                  <a:pt x="419830" y="1421123"/>
                </a:lnTo>
                <a:lnTo>
                  <a:pt x="419686" y="1421316"/>
                </a:lnTo>
                <a:cubicBezTo>
                  <a:pt x="417489" y="1420828"/>
                  <a:pt x="415292" y="1420828"/>
                  <a:pt x="413095" y="1420828"/>
                </a:cubicBezTo>
                <a:lnTo>
                  <a:pt x="408702" y="1420828"/>
                </a:lnTo>
                <a:lnTo>
                  <a:pt x="408457" y="1420828"/>
                </a:lnTo>
                <a:lnTo>
                  <a:pt x="408214" y="1420828"/>
                </a:lnTo>
                <a:lnTo>
                  <a:pt x="406994" y="1421316"/>
                </a:lnTo>
                <a:lnTo>
                  <a:pt x="406749" y="1421316"/>
                </a:lnTo>
                <a:lnTo>
                  <a:pt x="406361" y="1420928"/>
                </a:lnTo>
                <a:lnTo>
                  <a:pt x="393813" y="1422048"/>
                </a:lnTo>
                <a:lnTo>
                  <a:pt x="393966" y="1421588"/>
                </a:lnTo>
                <a:lnTo>
                  <a:pt x="361837" y="1424245"/>
                </a:lnTo>
                <a:cubicBezTo>
                  <a:pt x="354515" y="1424977"/>
                  <a:pt x="346948" y="1425465"/>
                  <a:pt x="339869" y="1425954"/>
                </a:cubicBezTo>
                <a:cubicBezTo>
                  <a:pt x="339625" y="1426198"/>
                  <a:pt x="339381" y="1426442"/>
                  <a:pt x="339381" y="1426442"/>
                </a:cubicBezTo>
                <a:cubicBezTo>
                  <a:pt x="338649" y="1426198"/>
                  <a:pt x="338649" y="1425954"/>
                  <a:pt x="338649" y="1425465"/>
                </a:cubicBezTo>
                <a:lnTo>
                  <a:pt x="339137" y="1424977"/>
                </a:lnTo>
                <a:lnTo>
                  <a:pt x="339381" y="1424977"/>
                </a:lnTo>
                <a:cubicBezTo>
                  <a:pt x="346704" y="1424001"/>
                  <a:pt x="354270" y="1423513"/>
                  <a:pt x="361837" y="1423269"/>
                </a:cubicBezTo>
                <a:lnTo>
                  <a:pt x="392096" y="1420539"/>
                </a:lnTo>
                <a:lnTo>
                  <a:pt x="389554" y="1419940"/>
                </a:lnTo>
                <a:lnTo>
                  <a:pt x="388931" y="1420096"/>
                </a:lnTo>
                <a:lnTo>
                  <a:pt x="388687" y="1420096"/>
                </a:lnTo>
                <a:cubicBezTo>
                  <a:pt x="385026" y="1420096"/>
                  <a:pt x="381608" y="1420340"/>
                  <a:pt x="377947" y="1420340"/>
                </a:cubicBezTo>
                <a:cubicBezTo>
                  <a:pt x="374530" y="1420584"/>
                  <a:pt x="370869" y="1420584"/>
                  <a:pt x="367451" y="1420584"/>
                </a:cubicBezTo>
                <a:lnTo>
                  <a:pt x="367124" y="1420257"/>
                </a:lnTo>
                <a:lnTo>
                  <a:pt x="366864" y="1420192"/>
                </a:lnTo>
                <a:lnTo>
                  <a:pt x="348901" y="1422292"/>
                </a:lnTo>
                <a:cubicBezTo>
                  <a:pt x="345240" y="1422536"/>
                  <a:pt x="341823" y="1422780"/>
                  <a:pt x="338405" y="1423268"/>
                </a:cubicBezTo>
                <a:cubicBezTo>
                  <a:pt x="338161" y="1423268"/>
                  <a:pt x="337917" y="1423024"/>
                  <a:pt x="337917" y="1422536"/>
                </a:cubicBezTo>
                <a:cubicBezTo>
                  <a:pt x="337917" y="1422292"/>
                  <a:pt x="338161" y="1422048"/>
                  <a:pt x="338405" y="1422048"/>
                </a:cubicBezTo>
                <a:cubicBezTo>
                  <a:pt x="341578" y="1421804"/>
                  <a:pt x="345240" y="1421560"/>
                  <a:pt x="348901" y="1421316"/>
                </a:cubicBezTo>
                <a:lnTo>
                  <a:pt x="364210" y="1419503"/>
                </a:lnTo>
                <a:lnTo>
                  <a:pt x="361593" y="1418631"/>
                </a:lnTo>
                <a:lnTo>
                  <a:pt x="361593" y="1418632"/>
                </a:lnTo>
                <a:lnTo>
                  <a:pt x="361349" y="1418632"/>
                </a:lnTo>
                <a:lnTo>
                  <a:pt x="360129" y="1418632"/>
                </a:lnTo>
                <a:cubicBezTo>
                  <a:pt x="355003" y="1418632"/>
                  <a:pt x="349877" y="1418632"/>
                  <a:pt x="344507" y="1419852"/>
                </a:cubicBezTo>
                <a:cubicBezTo>
                  <a:pt x="344263" y="1419852"/>
                  <a:pt x="343775" y="1419608"/>
                  <a:pt x="343775" y="1419364"/>
                </a:cubicBezTo>
                <a:cubicBezTo>
                  <a:pt x="343775" y="1418632"/>
                  <a:pt x="344019" y="1418388"/>
                  <a:pt x="344263" y="1418143"/>
                </a:cubicBezTo>
                <a:cubicBezTo>
                  <a:pt x="349389" y="1417411"/>
                  <a:pt x="354759" y="1417411"/>
                  <a:pt x="360129" y="1417411"/>
                </a:cubicBezTo>
                <a:lnTo>
                  <a:pt x="361593" y="1417411"/>
                </a:lnTo>
                <a:lnTo>
                  <a:pt x="365987" y="1415947"/>
                </a:lnTo>
                <a:lnTo>
                  <a:pt x="369806" y="1414419"/>
                </a:lnTo>
                <a:lnTo>
                  <a:pt x="369131" y="1414166"/>
                </a:lnTo>
                <a:lnTo>
                  <a:pt x="369159" y="1414237"/>
                </a:lnTo>
                <a:cubicBezTo>
                  <a:pt x="366718" y="1413993"/>
                  <a:pt x="363790" y="1413993"/>
                  <a:pt x="362081" y="1413017"/>
                </a:cubicBezTo>
                <a:cubicBezTo>
                  <a:pt x="362203" y="1411064"/>
                  <a:pt x="363545" y="1410454"/>
                  <a:pt x="365254" y="1410271"/>
                </a:cubicBezTo>
                <a:lnTo>
                  <a:pt x="369879" y="1410113"/>
                </a:lnTo>
                <a:lnTo>
                  <a:pt x="369892" y="1410088"/>
                </a:lnTo>
                <a:cubicBezTo>
                  <a:pt x="370868" y="1409356"/>
                  <a:pt x="371845" y="1409356"/>
                  <a:pt x="372821" y="1409112"/>
                </a:cubicBezTo>
                <a:lnTo>
                  <a:pt x="373065" y="1409112"/>
                </a:lnTo>
                <a:lnTo>
                  <a:pt x="373146" y="1409193"/>
                </a:lnTo>
                <a:lnTo>
                  <a:pt x="373553" y="1408380"/>
                </a:lnTo>
                <a:lnTo>
                  <a:pt x="373610" y="1408091"/>
                </a:lnTo>
                <a:lnTo>
                  <a:pt x="367362" y="1407445"/>
                </a:lnTo>
                <a:lnTo>
                  <a:pt x="367451" y="1407891"/>
                </a:lnTo>
                <a:cubicBezTo>
                  <a:pt x="367207" y="1408379"/>
                  <a:pt x="365742" y="1408379"/>
                  <a:pt x="365742" y="1407891"/>
                </a:cubicBezTo>
                <a:lnTo>
                  <a:pt x="365922" y="1407172"/>
                </a:lnTo>
                <a:lnTo>
                  <a:pt x="350121" y="1410332"/>
                </a:lnTo>
                <a:cubicBezTo>
                  <a:pt x="346460" y="1410821"/>
                  <a:pt x="342067" y="1411309"/>
                  <a:pt x="338405" y="1412285"/>
                </a:cubicBezTo>
                <a:cubicBezTo>
                  <a:pt x="338161" y="1412285"/>
                  <a:pt x="337917" y="1412041"/>
                  <a:pt x="337917" y="1412041"/>
                </a:cubicBezTo>
                <a:cubicBezTo>
                  <a:pt x="337917" y="1411797"/>
                  <a:pt x="337917" y="1411309"/>
                  <a:pt x="338161" y="1411309"/>
                </a:cubicBezTo>
                <a:cubicBezTo>
                  <a:pt x="342310" y="1410332"/>
                  <a:pt x="346460" y="1410088"/>
                  <a:pt x="350366" y="1409356"/>
                </a:cubicBezTo>
                <a:lnTo>
                  <a:pt x="364372" y="1406688"/>
                </a:lnTo>
                <a:lnTo>
                  <a:pt x="362111" y="1405480"/>
                </a:lnTo>
                <a:lnTo>
                  <a:pt x="361109" y="1403987"/>
                </a:lnTo>
                <a:lnTo>
                  <a:pt x="361105" y="1403987"/>
                </a:lnTo>
                <a:cubicBezTo>
                  <a:pt x="360373" y="1403498"/>
                  <a:pt x="359885" y="1403498"/>
                  <a:pt x="358908" y="1403987"/>
                </a:cubicBezTo>
                <a:lnTo>
                  <a:pt x="358738" y="1403859"/>
                </a:lnTo>
                <a:lnTo>
                  <a:pt x="358420" y="1405451"/>
                </a:lnTo>
                <a:lnTo>
                  <a:pt x="358176" y="1405451"/>
                </a:lnTo>
                <a:lnTo>
                  <a:pt x="357932" y="1405451"/>
                </a:lnTo>
                <a:lnTo>
                  <a:pt x="357932" y="1404963"/>
                </a:lnTo>
                <a:lnTo>
                  <a:pt x="358267" y="1403788"/>
                </a:lnTo>
                <a:lnTo>
                  <a:pt x="357687" y="1403498"/>
                </a:lnTo>
                <a:lnTo>
                  <a:pt x="354885" y="1402497"/>
                </a:lnTo>
                <a:lnTo>
                  <a:pt x="354759" y="1402522"/>
                </a:lnTo>
                <a:lnTo>
                  <a:pt x="354758" y="1402522"/>
                </a:lnTo>
                <a:cubicBezTo>
                  <a:pt x="352073" y="1402766"/>
                  <a:pt x="349389" y="1402766"/>
                  <a:pt x="346948" y="1402766"/>
                </a:cubicBezTo>
                <a:cubicBezTo>
                  <a:pt x="341577" y="1402766"/>
                  <a:pt x="335964" y="1402522"/>
                  <a:pt x="330838" y="1402034"/>
                </a:cubicBezTo>
                <a:cubicBezTo>
                  <a:pt x="324735" y="1401301"/>
                  <a:pt x="318389" y="1400813"/>
                  <a:pt x="311799" y="1401057"/>
                </a:cubicBezTo>
                <a:cubicBezTo>
                  <a:pt x="311555" y="1401057"/>
                  <a:pt x="311311" y="1400813"/>
                  <a:pt x="311311" y="1400569"/>
                </a:cubicBezTo>
                <a:cubicBezTo>
                  <a:pt x="311311" y="1400325"/>
                  <a:pt x="311555" y="1400081"/>
                  <a:pt x="311799" y="1400081"/>
                </a:cubicBezTo>
                <a:cubicBezTo>
                  <a:pt x="318389" y="1399593"/>
                  <a:pt x="324735" y="1400325"/>
                  <a:pt x="330838" y="1400813"/>
                </a:cubicBezTo>
                <a:cubicBezTo>
                  <a:pt x="338649" y="1401301"/>
                  <a:pt x="346703" y="1402034"/>
                  <a:pt x="354514" y="1401057"/>
                </a:cubicBezTo>
                <a:lnTo>
                  <a:pt x="354880" y="1401301"/>
                </a:lnTo>
                <a:lnTo>
                  <a:pt x="355002" y="1401301"/>
                </a:lnTo>
                <a:lnTo>
                  <a:pt x="355281" y="1401440"/>
                </a:lnTo>
                <a:lnTo>
                  <a:pt x="360861" y="1400325"/>
                </a:lnTo>
                <a:lnTo>
                  <a:pt x="361105" y="1400325"/>
                </a:lnTo>
                <a:cubicBezTo>
                  <a:pt x="361594" y="1400325"/>
                  <a:pt x="361594" y="1400569"/>
                  <a:pt x="361594" y="1400813"/>
                </a:cubicBezTo>
                <a:cubicBezTo>
                  <a:pt x="361594" y="1401057"/>
                  <a:pt x="361594" y="1401301"/>
                  <a:pt x="361350" y="1401301"/>
                </a:cubicBezTo>
                <a:lnTo>
                  <a:pt x="360861" y="1401301"/>
                </a:lnTo>
                <a:lnTo>
                  <a:pt x="356676" y="1402138"/>
                </a:lnTo>
                <a:lnTo>
                  <a:pt x="357443" y="1402522"/>
                </a:lnTo>
                <a:cubicBezTo>
                  <a:pt x="357932" y="1402522"/>
                  <a:pt x="358176" y="1402522"/>
                  <a:pt x="358419" y="1402522"/>
                </a:cubicBezTo>
                <a:lnTo>
                  <a:pt x="358419" y="1402523"/>
                </a:lnTo>
                <a:lnTo>
                  <a:pt x="358420" y="1402522"/>
                </a:lnTo>
                <a:lnTo>
                  <a:pt x="361186" y="1402522"/>
                </a:lnTo>
                <a:lnTo>
                  <a:pt x="361105" y="1402277"/>
                </a:lnTo>
                <a:cubicBezTo>
                  <a:pt x="362813" y="1402277"/>
                  <a:pt x="364522" y="1402277"/>
                  <a:pt x="366475" y="1402277"/>
                </a:cubicBezTo>
                <a:lnTo>
                  <a:pt x="366359" y="1402681"/>
                </a:lnTo>
                <a:lnTo>
                  <a:pt x="371356" y="1401545"/>
                </a:lnTo>
                <a:cubicBezTo>
                  <a:pt x="373065" y="1401057"/>
                  <a:pt x="375018" y="1400569"/>
                  <a:pt x="376970" y="1400813"/>
                </a:cubicBezTo>
                <a:lnTo>
                  <a:pt x="377429" y="1401387"/>
                </a:lnTo>
                <a:lnTo>
                  <a:pt x="379140" y="1401102"/>
                </a:lnTo>
                <a:lnTo>
                  <a:pt x="379167" y="1401057"/>
                </a:lnTo>
                <a:lnTo>
                  <a:pt x="379412" y="1401057"/>
                </a:lnTo>
                <a:lnTo>
                  <a:pt x="383805" y="1401057"/>
                </a:lnTo>
                <a:lnTo>
                  <a:pt x="394532" y="1398911"/>
                </a:lnTo>
                <a:lnTo>
                  <a:pt x="394545" y="1398860"/>
                </a:lnTo>
                <a:lnTo>
                  <a:pt x="394827" y="1398803"/>
                </a:lnTo>
                <a:lnTo>
                  <a:pt x="354515" y="1393735"/>
                </a:lnTo>
                <a:lnTo>
                  <a:pt x="354534" y="1393706"/>
                </a:lnTo>
                <a:lnTo>
                  <a:pt x="346948" y="1393246"/>
                </a:lnTo>
                <a:lnTo>
                  <a:pt x="346427" y="1392934"/>
                </a:lnTo>
                <a:lnTo>
                  <a:pt x="335090" y="1391922"/>
                </a:lnTo>
                <a:lnTo>
                  <a:pt x="334499" y="1392514"/>
                </a:lnTo>
                <a:lnTo>
                  <a:pt x="307948" y="1389834"/>
                </a:lnTo>
                <a:lnTo>
                  <a:pt x="283002" y="1390554"/>
                </a:lnTo>
                <a:lnTo>
                  <a:pt x="282997" y="1390561"/>
                </a:lnTo>
                <a:cubicBezTo>
                  <a:pt x="274942" y="1391782"/>
                  <a:pt x="267376" y="1393246"/>
                  <a:pt x="259809" y="1395443"/>
                </a:cubicBezTo>
                <a:cubicBezTo>
                  <a:pt x="259809" y="1395443"/>
                  <a:pt x="259809" y="1395443"/>
                  <a:pt x="259565" y="1395443"/>
                </a:cubicBezTo>
                <a:cubicBezTo>
                  <a:pt x="259077" y="1394955"/>
                  <a:pt x="259321" y="1394711"/>
                  <a:pt x="259565" y="1394711"/>
                </a:cubicBezTo>
                <a:lnTo>
                  <a:pt x="282778" y="1389391"/>
                </a:lnTo>
                <a:lnTo>
                  <a:pt x="282753" y="1389341"/>
                </a:lnTo>
                <a:cubicBezTo>
                  <a:pt x="282997" y="1387876"/>
                  <a:pt x="281533" y="1387876"/>
                  <a:pt x="280312" y="1387632"/>
                </a:cubicBezTo>
                <a:lnTo>
                  <a:pt x="280317" y="1387617"/>
                </a:lnTo>
                <a:lnTo>
                  <a:pt x="228322" y="1384215"/>
                </a:lnTo>
                <a:cubicBezTo>
                  <a:pt x="215874" y="1383971"/>
                  <a:pt x="202693" y="1383483"/>
                  <a:pt x="190245" y="1382751"/>
                </a:cubicBezTo>
                <a:cubicBezTo>
                  <a:pt x="189757" y="1382751"/>
                  <a:pt x="188536" y="1382751"/>
                  <a:pt x="187803" y="1382751"/>
                </a:cubicBezTo>
                <a:cubicBezTo>
                  <a:pt x="183410" y="1382263"/>
                  <a:pt x="179016" y="1382019"/>
                  <a:pt x="176576" y="1378845"/>
                </a:cubicBezTo>
                <a:lnTo>
                  <a:pt x="176332" y="1378601"/>
                </a:lnTo>
                <a:lnTo>
                  <a:pt x="176332" y="1378113"/>
                </a:lnTo>
                <a:cubicBezTo>
                  <a:pt x="176332" y="1377869"/>
                  <a:pt x="176332" y="1377625"/>
                  <a:pt x="176332" y="1377625"/>
                </a:cubicBezTo>
                <a:lnTo>
                  <a:pt x="176332" y="1377381"/>
                </a:lnTo>
                <a:cubicBezTo>
                  <a:pt x="176576" y="1376893"/>
                  <a:pt x="176820" y="1376160"/>
                  <a:pt x="177064" y="1375916"/>
                </a:cubicBezTo>
                <a:cubicBezTo>
                  <a:pt x="177308" y="1375916"/>
                  <a:pt x="177308" y="1375672"/>
                  <a:pt x="177308" y="1375672"/>
                </a:cubicBezTo>
                <a:lnTo>
                  <a:pt x="177552" y="1375428"/>
                </a:lnTo>
                <a:lnTo>
                  <a:pt x="177797" y="1375428"/>
                </a:lnTo>
                <a:cubicBezTo>
                  <a:pt x="178772" y="1375184"/>
                  <a:pt x="179993" y="1374696"/>
                  <a:pt x="180969" y="1374208"/>
                </a:cubicBezTo>
                <a:lnTo>
                  <a:pt x="187983" y="1372104"/>
                </a:lnTo>
                <a:lnTo>
                  <a:pt x="189024" y="1369814"/>
                </a:lnTo>
                <a:cubicBezTo>
                  <a:pt x="196102" y="1368350"/>
                  <a:pt x="203425" y="1367373"/>
                  <a:pt x="210992" y="1366397"/>
                </a:cubicBezTo>
                <a:lnTo>
                  <a:pt x="210954" y="1366584"/>
                </a:lnTo>
                <a:lnTo>
                  <a:pt x="216361" y="1365908"/>
                </a:lnTo>
                <a:cubicBezTo>
                  <a:pt x="218803" y="1365664"/>
                  <a:pt x="221243" y="1365420"/>
                  <a:pt x="223440" y="1364688"/>
                </a:cubicBezTo>
                <a:cubicBezTo>
                  <a:pt x="223929" y="1364688"/>
                  <a:pt x="224660" y="1364932"/>
                  <a:pt x="224904" y="1365664"/>
                </a:cubicBezTo>
                <a:cubicBezTo>
                  <a:pt x="224904" y="1366153"/>
                  <a:pt x="224660" y="1366641"/>
                  <a:pt x="224173" y="1366641"/>
                </a:cubicBezTo>
                <a:cubicBezTo>
                  <a:pt x="221731" y="1367617"/>
                  <a:pt x="219291" y="1367861"/>
                  <a:pt x="216850" y="1368105"/>
                </a:cubicBezTo>
                <a:cubicBezTo>
                  <a:pt x="214653" y="1368105"/>
                  <a:pt x="212944" y="1368349"/>
                  <a:pt x="210748" y="1368593"/>
                </a:cubicBezTo>
                <a:lnTo>
                  <a:pt x="210531" y="1368485"/>
                </a:lnTo>
                <a:lnTo>
                  <a:pt x="204769" y="1370790"/>
                </a:lnTo>
                <a:lnTo>
                  <a:pt x="210747" y="1370790"/>
                </a:lnTo>
                <a:cubicBezTo>
                  <a:pt x="210991" y="1370790"/>
                  <a:pt x="211235" y="1370790"/>
                  <a:pt x="211235" y="1371278"/>
                </a:cubicBezTo>
                <a:cubicBezTo>
                  <a:pt x="211235" y="1371522"/>
                  <a:pt x="211235" y="1372010"/>
                  <a:pt x="210747" y="1372010"/>
                </a:cubicBezTo>
                <a:cubicBezTo>
                  <a:pt x="209526" y="1372255"/>
                  <a:pt x="208551" y="1372255"/>
                  <a:pt x="207574" y="1372255"/>
                </a:cubicBezTo>
                <a:lnTo>
                  <a:pt x="203597" y="1372020"/>
                </a:lnTo>
                <a:lnTo>
                  <a:pt x="188536" y="1373964"/>
                </a:lnTo>
                <a:lnTo>
                  <a:pt x="188536" y="1373720"/>
                </a:lnTo>
                <a:cubicBezTo>
                  <a:pt x="186095" y="1374208"/>
                  <a:pt x="183898" y="1375184"/>
                  <a:pt x="181458" y="1375672"/>
                </a:cubicBezTo>
                <a:cubicBezTo>
                  <a:pt x="180481" y="1376160"/>
                  <a:pt x="179260" y="1376649"/>
                  <a:pt x="178041" y="1376893"/>
                </a:cubicBezTo>
                <a:lnTo>
                  <a:pt x="178041" y="1377137"/>
                </a:lnTo>
                <a:cubicBezTo>
                  <a:pt x="177797" y="1377381"/>
                  <a:pt x="177552" y="1377625"/>
                  <a:pt x="177552" y="1377625"/>
                </a:cubicBezTo>
                <a:cubicBezTo>
                  <a:pt x="177552" y="1377869"/>
                  <a:pt x="177552" y="1377869"/>
                  <a:pt x="177552" y="1377869"/>
                </a:cubicBezTo>
                <a:cubicBezTo>
                  <a:pt x="179749" y="1380310"/>
                  <a:pt x="183654" y="1380798"/>
                  <a:pt x="187803" y="1381042"/>
                </a:cubicBezTo>
                <a:cubicBezTo>
                  <a:pt x="188536" y="1381042"/>
                  <a:pt x="189268" y="1381042"/>
                  <a:pt x="190245" y="1381042"/>
                </a:cubicBezTo>
                <a:cubicBezTo>
                  <a:pt x="202693" y="1382019"/>
                  <a:pt x="215630" y="1382263"/>
                  <a:pt x="228078" y="1382995"/>
                </a:cubicBezTo>
                <a:cubicBezTo>
                  <a:pt x="245408" y="1383483"/>
                  <a:pt x="263471" y="1383971"/>
                  <a:pt x="280313" y="1385924"/>
                </a:cubicBezTo>
                <a:lnTo>
                  <a:pt x="280422" y="1386142"/>
                </a:lnTo>
                <a:lnTo>
                  <a:pt x="297062" y="1385435"/>
                </a:lnTo>
                <a:lnTo>
                  <a:pt x="313182" y="1384758"/>
                </a:lnTo>
                <a:lnTo>
                  <a:pt x="313508" y="1384215"/>
                </a:lnTo>
                <a:cubicBezTo>
                  <a:pt x="314729" y="1384215"/>
                  <a:pt x="316438" y="1383971"/>
                  <a:pt x="317902" y="1383971"/>
                </a:cubicBezTo>
                <a:lnTo>
                  <a:pt x="320475" y="1383820"/>
                </a:lnTo>
                <a:lnTo>
                  <a:pt x="312062" y="1382309"/>
                </a:lnTo>
                <a:lnTo>
                  <a:pt x="311799" y="1382507"/>
                </a:lnTo>
                <a:cubicBezTo>
                  <a:pt x="294957" y="1381774"/>
                  <a:pt x="277627" y="1381530"/>
                  <a:pt x="260785" y="1381042"/>
                </a:cubicBezTo>
                <a:lnTo>
                  <a:pt x="208211" y="1379339"/>
                </a:lnTo>
                <a:lnTo>
                  <a:pt x="208307" y="1379577"/>
                </a:lnTo>
                <a:cubicBezTo>
                  <a:pt x="206109" y="1379333"/>
                  <a:pt x="203669" y="1379333"/>
                  <a:pt x="202936" y="1377381"/>
                </a:cubicBezTo>
                <a:cubicBezTo>
                  <a:pt x="204401" y="1375916"/>
                  <a:pt x="206842" y="1375672"/>
                  <a:pt x="209282" y="1375672"/>
                </a:cubicBezTo>
                <a:lnTo>
                  <a:pt x="209206" y="1375900"/>
                </a:lnTo>
                <a:lnTo>
                  <a:pt x="238329" y="1372988"/>
                </a:lnTo>
                <a:lnTo>
                  <a:pt x="254927" y="1371523"/>
                </a:lnTo>
                <a:lnTo>
                  <a:pt x="255416" y="1372011"/>
                </a:lnTo>
                <a:cubicBezTo>
                  <a:pt x="255416" y="1372499"/>
                  <a:pt x="255416" y="1372988"/>
                  <a:pt x="254927" y="1372988"/>
                </a:cubicBezTo>
                <a:cubicBezTo>
                  <a:pt x="249557" y="1373476"/>
                  <a:pt x="243699" y="1373720"/>
                  <a:pt x="238329" y="1373964"/>
                </a:cubicBezTo>
                <a:cubicBezTo>
                  <a:pt x="228810" y="1374452"/>
                  <a:pt x="218559" y="1375184"/>
                  <a:pt x="209527" y="1377137"/>
                </a:cubicBezTo>
                <a:lnTo>
                  <a:pt x="209525" y="1377137"/>
                </a:lnTo>
                <a:lnTo>
                  <a:pt x="209023" y="1377640"/>
                </a:lnTo>
                <a:lnTo>
                  <a:pt x="261029" y="1379334"/>
                </a:lnTo>
                <a:lnTo>
                  <a:pt x="311538" y="1381025"/>
                </a:lnTo>
                <a:lnTo>
                  <a:pt x="311311" y="1380798"/>
                </a:lnTo>
                <a:cubicBezTo>
                  <a:pt x="318145" y="1379577"/>
                  <a:pt x="328397" y="1382262"/>
                  <a:pt x="335719" y="1380798"/>
                </a:cubicBezTo>
                <a:lnTo>
                  <a:pt x="335719" y="1380005"/>
                </a:lnTo>
                <a:lnTo>
                  <a:pt x="334011" y="1379578"/>
                </a:lnTo>
                <a:cubicBezTo>
                  <a:pt x="332791" y="1379334"/>
                  <a:pt x="331570" y="1379090"/>
                  <a:pt x="330838" y="1377869"/>
                </a:cubicBezTo>
                <a:cubicBezTo>
                  <a:pt x="330838" y="1377625"/>
                  <a:pt x="330838" y="1377381"/>
                  <a:pt x="331082" y="1377137"/>
                </a:cubicBezTo>
                <a:cubicBezTo>
                  <a:pt x="331326" y="1377137"/>
                  <a:pt x="331570" y="1377137"/>
                  <a:pt x="331570" y="1377381"/>
                </a:cubicBezTo>
                <a:cubicBezTo>
                  <a:pt x="332058" y="1378113"/>
                  <a:pt x="332791" y="1378357"/>
                  <a:pt x="334011" y="1378846"/>
                </a:cubicBezTo>
                <a:cubicBezTo>
                  <a:pt x="334743" y="1378846"/>
                  <a:pt x="335719" y="1379090"/>
                  <a:pt x="336208" y="1379334"/>
                </a:cubicBezTo>
                <a:lnTo>
                  <a:pt x="336347" y="1379612"/>
                </a:lnTo>
                <a:lnTo>
                  <a:pt x="336452" y="1379577"/>
                </a:lnTo>
                <a:lnTo>
                  <a:pt x="336208" y="1378845"/>
                </a:lnTo>
                <a:cubicBezTo>
                  <a:pt x="340357" y="1378845"/>
                  <a:pt x="341090" y="1381774"/>
                  <a:pt x="345727" y="1381286"/>
                </a:cubicBezTo>
                <a:lnTo>
                  <a:pt x="345673" y="1381500"/>
                </a:lnTo>
                <a:lnTo>
                  <a:pt x="355979" y="1381042"/>
                </a:lnTo>
                <a:lnTo>
                  <a:pt x="356295" y="1381253"/>
                </a:lnTo>
                <a:lnTo>
                  <a:pt x="359641" y="1381056"/>
                </a:lnTo>
                <a:lnTo>
                  <a:pt x="359641" y="1380554"/>
                </a:lnTo>
                <a:lnTo>
                  <a:pt x="361593" y="1380554"/>
                </a:lnTo>
                <a:lnTo>
                  <a:pt x="361593" y="1380553"/>
                </a:lnTo>
                <a:cubicBezTo>
                  <a:pt x="363302" y="1380553"/>
                  <a:pt x="364522" y="1380309"/>
                  <a:pt x="365987" y="1380309"/>
                </a:cubicBezTo>
                <a:cubicBezTo>
                  <a:pt x="367451" y="1380065"/>
                  <a:pt x="368916" y="1380065"/>
                  <a:pt x="370625" y="1379821"/>
                </a:cubicBezTo>
                <a:cubicBezTo>
                  <a:pt x="370869" y="1379577"/>
                  <a:pt x="371112" y="1379821"/>
                  <a:pt x="371112" y="1380065"/>
                </a:cubicBezTo>
                <a:cubicBezTo>
                  <a:pt x="371112" y="1380309"/>
                  <a:pt x="371112" y="1380553"/>
                  <a:pt x="370869" y="1380553"/>
                </a:cubicBezTo>
                <a:cubicBezTo>
                  <a:pt x="369160" y="1381286"/>
                  <a:pt x="367451" y="1381286"/>
                  <a:pt x="365987" y="1381530"/>
                </a:cubicBezTo>
                <a:lnTo>
                  <a:pt x="362420" y="1381728"/>
                </a:lnTo>
                <a:lnTo>
                  <a:pt x="361837" y="1382507"/>
                </a:lnTo>
                <a:lnTo>
                  <a:pt x="414136" y="1383233"/>
                </a:lnTo>
                <a:lnTo>
                  <a:pt x="414315" y="1382995"/>
                </a:lnTo>
                <a:cubicBezTo>
                  <a:pt x="419441" y="1382995"/>
                  <a:pt x="424811" y="1383239"/>
                  <a:pt x="429937" y="1383483"/>
                </a:cubicBezTo>
                <a:lnTo>
                  <a:pt x="445142" y="1383304"/>
                </a:lnTo>
                <a:lnTo>
                  <a:pt x="421883" y="1381530"/>
                </a:lnTo>
                <a:lnTo>
                  <a:pt x="398850" y="1379885"/>
                </a:lnTo>
                <a:lnTo>
                  <a:pt x="372577" y="1380799"/>
                </a:lnTo>
                <a:lnTo>
                  <a:pt x="372821" y="1380067"/>
                </a:lnTo>
                <a:lnTo>
                  <a:pt x="372088" y="1379823"/>
                </a:lnTo>
                <a:cubicBezTo>
                  <a:pt x="370136" y="1377382"/>
                  <a:pt x="363790" y="1377626"/>
                  <a:pt x="360617" y="1377626"/>
                </a:cubicBezTo>
                <a:cubicBezTo>
                  <a:pt x="351585" y="1377138"/>
                  <a:pt x="342554" y="1376894"/>
                  <a:pt x="334499" y="1377626"/>
                </a:cubicBezTo>
                <a:lnTo>
                  <a:pt x="333767" y="1377382"/>
                </a:lnTo>
                <a:lnTo>
                  <a:pt x="333523" y="1378114"/>
                </a:lnTo>
                <a:cubicBezTo>
                  <a:pt x="329617" y="1378847"/>
                  <a:pt x="334499" y="1376162"/>
                  <a:pt x="332058" y="1376650"/>
                </a:cubicBezTo>
                <a:cubicBezTo>
                  <a:pt x="330350" y="1376162"/>
                  <a:pt x="331326" y="1378602"/>
                  <a:pt x="329373" y="1377626"/>
                </a:cubicBezTo>
                <a:cubicBezTo>
                  <a:pt x="323515" y="1374941"/>
                  <a:pt x="314728" y="1376650"/>
                  <a:pt x="306185" y="1375917"/>
                </a:cubicBezTo>
                <a:lnTo>
                  <a:pt x="306429" y="1375185"/>
                </a:lnTo>
                <a:lnTo>
                  <a:pt x="305697" y="1374209"/>
                </a:lnTo>
                <a:cubicBezTo>
                  <a:pt x="305941" y="1373233"/>
                  <a:pt x="308626" y="1374697"/>
                  <a:pt x="308382" y="1372744"/>
                </a:cubicBezTo>
                <a:cubicBezTo>
                  <a:pt x="291784" y="1371036"/>
                  <a:pt x="274942" y="1372256"/>
                  <a:pt x="256879" y="1372744"/>
                </a:cubicBezTo>
                <a:lnTo>
                  <a:pt x="257124" y="1372012"/>
                </a:lnTo>
                <a:lnTo>
                  <a:pt x="256391" y="1371768"/>
                </a:lnTo>
                <a:cubicBezTo>
                  <a:pt x="256391" y="1371280"/>
                  <a:pt x="256391" y="1371036"/>
                  <a:pt x="256391" y="1370792"/>
                </a:cubicBezTo>
                <a:lnTo>
                  <a:pt x="257124" y="1370303"/>
                </a:lnTo>
                <a:lnTo>
                  <a:pt x="256879" y="1369571"/>
                </a:lnTo>
                <a:cubicBezTo>
                  <a:pt x="267619" y="1369083"/>
                  <a:pt x="275430" y="1369571"/>
                  <a:pt x="287390" y="1369083"/>
                </a:cubicBezTo>
                <a:cubicBezTo>
                  <a:pt x="287146" y="1367374"/>
                  <a:pt x="289343" y="1367619"/>
                  <a:pt x="290076" y="1366886"/>
                </a:cubicBezTo>
                <a:cubicBezTo>
                  <a:pt x="284461" y="1367130"/>
                  <a:pt x="277139" y="1365910"/>
                  <a:pt x="269816" y="1366886"/>
                </a:cubicBezTo>
                <a:cubicBezTo>
                  <a:pt x="267375" y="1362249"/>
                  <a:pt x="261029" y="1363957"/>
                  <a:pt x="255659" y="1364201"/>
                </a:cubicBezTo>
                <a:lnTo>
                  <a:pt x="255903" y="1363225"/>
                </a:lnTo>
                <a:lnTo>
                  <a:pt x="255171" y="1362493"/>
                </a:lnTo>
                <a:cubicBezTo>
                  <a:pt x="255171" y="1362249"/>
                  <a:pt x="255171" y="1362249"/>
                  <a:pt x="255171" y="1362005"/>
                </a:cubicBezTo>
                <a:cubicBezTo>
                  <a:pt x="254194" y="1361028"/>
                  <a:pt x="247848" y="1361272"/>
                  <a:pt x="249557" y="1363225"/>
                </a:cubicBezTo>
                <a:lnTo>
                  <a:pt x="249194" y="1363467"/>
                </a:lnTo>
                <a:lnTo>
                  <a:pt x="249314" y="1363467"/>
                </a:lnTo>
                <a:cubicBezTo>
                  <a:pt x="250778" y="1363467"/>
                  <a:pt x="251998" y="1363467"/>
                  <a:pt x="253707" y="1362735"/>
                </a:cubicBezTo>
                <a:cubicBezTo>
                  <a:pt x="253951" y="1362735"/>
                  <a:pt x="254195" y="1362979"/>
                  <a:pt x="254439" y="1363467"/>
                </a:cubicBezTo>
                <a:cubicBezTo>
                  <a:pt x="254439" y="1363955"/>
                  <a:pt x="254195" y="1364200"/>
                  <a:pt x="253951" y="1364444"/>
                </a:cubicBezTo>
                <a:cubicBezTo>
                  <a:pt x="252242" y="1364688"/>
                  <a:pt x="250778" y="1364688"/>
                  <a:pt x="249314" y="1364688"/>
                </a:cubicBezTo>
                <a:lnTo>
                  <a:pt x="249024" y="1364712"/>
                </a:lnTo>
                <a:lnTo>
                  <a:pt x="249069" y="1364934"/>
                </a:lnTo>
                <a:cubicBezTo>
                  <a:pt x="240526" y="1364934"/>
                  <a:pt x="234668" y="1365422"/>
                  <a:pt x="225881" y="1366154"/>
                </a:cubicBezTo>
                <a:lnTo>
                  <a:pt x="226368" y="1365422"/>
                </a:lnTo>
                <a:lnTo>
                  <a:pt x="225637" y="1364934"/>
                </a:lnTo>
                <a:lnTo>
                  <a:pt x="235710" y="1362003"/>
                </a:lnTo>
                <a:lnTo>
                  <a:pt x="228566" y="1362003"/>
                </a:lnTo>
                <a:cubicBezTo>
                  <a:pt x="228321" y="1362003"/>
                  <a:pt x="228077" y="1361759"/>
                  <a:pt x="228077" y="1361271"/>
                </a:cubicBezTo>
                <a:cubicBezTo>
                  <a:pt x="227833" y="1361027"/>
                  <a:pt x="228077" y="1360783"/>
                  <a:pt x="228321" y="1360783"/>
                </a:cubicBezTo>
                <a:cubicBezTo>
                  <a:pt x="230762" y="1360539"/>
                  <a:pt x="233447" y="1360295"/>
                  <a:pt x="237109" y="1360783"/>
                </a:cubicBezTo>
                <a:cubicBezTo>
                  <a:pt x="237353" y="1360783"/>
                  <a:pt x="237597" y="1361027"/>
                  <a:pt x="237353" y="1361271"/>
                </a:cubicBezTo>
                <a:lnTo>
                  <a:pt x="237142" y="1361586"/>
                </a:lnTo>
                <a:lnTo>
                  <a:pt x="239061" y="1361028"/>
                </a:lnTo>
                <a:lnTo>
                  <a:pt x="239549" y="1360540"/>
                </a:lnTo>
                <a:lnTo>
                  <a:pt x="239549" y="1359808"/>
                </a:lnTo>
                <a:cubicBezTo>
                  <a:pt x="244919" y="1362249"/>
                  <a:pt x="249557" y="1359320"/>
                  <a:pt x="255659" y="1358099"/>
                </a:cubicBezTo>
                <a:cubicBezTo>
                  <a:pt x="255659" y="1357123"/>
                  <a:pt x="253462" y="1358099"/>
                  <a:pt x="253218" y="1357367"/>
                </a:cubicBezTo>
                <a:lnTo>
                  <a:pt x="253462" y="1356390"/>
                </a:lnTo>
                <a:lnTo>
                  <a:pt x="252730" y="1356146"/>
                </a:lnTo>
                <a:cubicBezTo>
                  <a:pt x="256635" y="1354682"/>
                  <a:pt x="262250" y="1356146"/>
                  <a:pt x="264690" y="1354438"/>
                </a:cubicBezTo>
                <a:cubicBezTo>
                  <a:pt x="261517" y="1353950"/>
                  <a:pt x="258588" y="1353950"/>
                  <a:pt x="253951" y="1353950"/>
                </a:cubicBezTo>
                <a:lnTo>
                  <a:pt x="254194" y="1352729"/>
                </a:lnTo>
                <a:lnTo>
                  <a:pt x="253462" y="1352241"/>
                </a:lnTo>
                <a:lnTo>
                  <a:pt x="265165" y="1351474"/>
                </a:lnTo>
                <a:lnTo>
                  <a:pt x="251266" y="1350531"/>
                </a:lnTo>
                <a:cubicBezTo>
                  <a:pt x="245408" y="1350287"/>
                  <a:pt x="239305" y="1349799"/>
                  <a:pt x="233447" y="1348823"/>
                </a:cubicBezTo>
                <a:lnTo>
                  <a:pt x="233367" y="1348743"/>
                </a:lnTo>
                <a:lnTo>
                  <a:pt x="233448" y="1349066"/>
                </a:lnTo>
                <a:cubicBezTo>
                  <a:pt x="225881" y="1347114"/>
                  <a:pt x="216850" y="1348822"/>
                  <a:pt x="210260" y="1346870"/>
                </a:cubicBezTo>
                <a:lnTo>
                  <a:pt x="210336" y="1346641"/>
                </a:lnTo>
                <a:lnTo>
                  <a:pt x="200496" y="1346870"/>
                </a:lnTo>
                <a:cubicBezTo>
                  <a:pt x="197322" y="1346870"/>
                  <a:pt x="194149" y="1346626"/>
                  <a:pt x="191220" y="1347114"/>
                </a:cubicBezTo>
                <a:cubicBezTo>
                  <a:pt x="190488" y="1347114"/>
                  <a:pt x="190488" y="1346870"/>
                  <a:pt x="190488" y="1346381"/>
                </a:cubicBezTo>
                <a:cubicBezTo>
                  <a:pt x="190488" y="1346137"/>
                  <a:pt x="190732" y="1345649"/>
                  <a:pt x="190976" y="1345649"/>
                </a:cubicBezTo>
                <a:cubicBezTo>
                  <a:pt x="194149" y="1345161"/>
                  <a:pt x="197322" y="1345405"/>
                  <a:pt x="200496" y="1345405"/>
                </a:cubicBezTo>
                <a:lnTo>
                  <a:pt x="209560" y="1345194"/>
                </a:lnTo>
                <a:lnTo>
                  <a:pt x="209527" y="1345161"/>
                </a:lnTo>
                <a:cubicBezTo>
                  <a:pt x="206354" y="1344185"/>
                  <a:pt x="208307" y="1341744"/>
                  <a:pt x="210260" y="1340523"/>
                </a:cubicBezTo>
                <a:cubicBezTo>
                  <a:pt x="207819" y="1339303"/>
                  <a:pt x="202449" y="1341011"/>
                  <a:pt x="201717" y="1337594"/>
                </a:cubicBezTo>
                <a:cubicBezTo>
                  <a:pt x="204157" y="1336862"/>
                  <a:pt x="206110" y="1337838"/>
                  <a:pt x="208551" y="1336618"/>
                </a:cubicBezTo>
                <a:cubicBezTo>
                  <a:pt x="208063" y="1335397"/>
                  <a:pt x="204645" y="1336618"/>
                  <a:pt x="205622" y="1333933"/>
                </a:cubicBezTo>
                <a:lnTo>
                  <a:pt x="211556" y="1332820"/>
                </a:lnTo>
                <a:lnTo>
                  <a:pt x="210747" y="1332712"/>
                </a:lnTo>
                <a:lnTo>
                  <a:pt x="208713" y="1332305"/>
                </a:lnTo>
                <a:lnTo>
                  <a:pt x="208795" y="1332712"/>
                </a:lnTo>
                <a:cubicBezTo>
                  <a:pt x="206843" y="1333201"/>
                  <a:pt x="206843" y="1331248"/>
                  <a:pt x="205866" y="1331004"/>
                </a:cubicBezTo>
                <a:cubicBezTo>
                  <a:pt x="205866" y="1329295"/>
                  <a:pt x="207819" y="1329295"/>
                  <a:pt x="208795" y="1328807"/>
                </a:cubicBezTo>
                <a:lnTo>
                  <a:pt x="208795" y="1329450"/>
                </a:lnTo>
                <a:lnTo>
                  <a:pt x="211235" y="1328563"/>
                </a:lnTo>
                <a:lnTo>
                  <a:pt x="212251" y="1328360"/>
                </a:lnTo>
                <a:lnTo>
                  <a:pt x="211968" y="1328076"/>
                </a:lnTo>
                <a:cubicBezTo>
                  <a:pt x="211968" y="1327588"/>
                  <a:pt x="212456" y="1327588"/>
                  <a:pt x="212944" y="1327588"/>
                </a:cubicBezTo>
                <a:cubicBezTo>
                  <a:pt x="159977" y="1313675"/>
                  <a:pt x="106278" y="1294637"/>
                  <a:pt x="60389" y="1270960"/>
                </a:cubicBezTo>
                <a:cubicBezTo>
                  <a:pt x="49162" y="1265346"/>
                  <a:pt x="37934" y="1258268"/>
                  <a:pt x="28903" y="1249969"/>
                </a:cubicBezTo>
                <a:cubicBezTo>
                  <a:pt x="22312" y="1244355"/>
                  <a:pt x="18651" y="1238497"/>
                  <a:pt x="12549" y="1232883"/>
                </a:cubicBezTo>
                <a:cubicBezTo>
                  <a:pt x="9131" y="1233371"/>
                  <a:pt x="6202" y="1227024"/>
                  <a:pt x="2541" y="1225072"/>
                </a:cubicBezTo>
                <a:cubicBezTo>
                  <a:pt x="6691" y="1223851"/>
                  <a:pt x="4493" y="1217261"/>
                  <a:pt x="4250" y="1212623"/>
                </a:cubicBezTo>
                <a:cubicBezTo>
                  <a:pt x="8399" y="1209450"/>
                  <a:pt x="9131" y="1202860"/>
                  <a:pt x="9131" y="1198222"/>
                </a:cubicBezTo>
                <a:cubicBezTo>
                  <a:pt x="11084" y="1199199"/>
                  <a:pt x="12549" y="1201884"/>
                  <a:pt x="13281" y="1203592"/>
                </a:cubicBezTo>
                <a:cubicBezTo>
                  <a:pt x="14501" y="1206277"/>
                  <a:pt x="14257" y="1209694"/>
                  <a:pt x="14990" y="1212623"/>
                </a:cubicBezTo>
                <a:cubicBezTo>
                  <a:pt x="15722" y="1215796"/>
                  <a:pt x="18162" y="1219458"/>
                  <a:pt x="19627" y="1222143"/>
                </a:cubicBezTo>
                <a:cubicBezTo>
                  <a:pt x="20116" y="1223363"/>
                  <a:pt x="20116" y="1224828"/>
                  <a:pt x="20604" y="1225560"/>
                </a:cubicBezTo>
                <a:cubicBezTo>
                  <a:pt x="27926" y="1237764"/>
                  <a:pt x="44036" y="1239961"/>
                  <a:pt x="55752" y="1249480"/>
                </a:cubicBezTo>
                <a:cubicBezTo>
                  <a:pt x="59901" y="1249969"/>
                  <a:pt x="62098" y="1251433"/>
                  <a:pt x="63807" y="1254118"/>
                </a:cubicBezTo>
                <a:cubicBezTo>
                  <a:pt x="68201" y="1254606"/>
                  <a:pt x="71862" y="1256559"/>
                  <a:pt x="74791" y="1258512"/>
                </a:cubicBezTo>
                <a:cubicBezTo>
                  <a:pt x="76744" y="1258268"/>
                  <a:pt x="76987" y="1259488"/>
                  <a:pt x="78940" y="1259000"/>
                </a:cubicBezTo>
                <a:cubicBezTo>
                  <a:pt x="87483" y="1264370"/>
                  <a:pt x="97247" y="1267543"/>
                  <a:pt x="106766" y="1271692"/>
                </a:cubicBezTo>
                <a:cubicBezTo>
                  <a:pt x="121900" y="1278039"/>
                  <a:pt x="139718" y="1283164"/>
                  <a:pt x="155339" y="1289511"/>
                </a:cubicBezTo>
                <a:lnTo>
                  <a:pt x="155339" y="1289265"/>
                </a:lnTo>
                <a:lnTo>
                  <a:pt x="155096" y="1289265"/>
                </a:lnTo>
                <a:lnTo>
                  <a:pt x="154364" y="1288533"/>
                </a:lnTo>
                <a:lnTo>
                  <a:pt x="153875" y="1287068"/>
                </a:lnTo>
                <a:lnTo>
                  <a:pt x="152899" y="1285359"/>
                </a:lnTo>
                <a:lnTo>
                  <a:pt x="153252" y="1284770"/>
                </a:lnTo>
                <a:lnTo>
                  <a:pt x="144112" y="1273401"/>
                </a:lnTo>
                <a:cubicBezTo>
                  <a:pt x="146552" y="1271692"/>
                  <a:pt x="148749" y="1274866"/>
                  <a:pt x="150457" y="1276086"/>
                </a:cubicBezTo>
                <a:cubicBezTo>
                  <a:pt x="156072" y="1279991"/>
                  <a:pt x="161198" y="1284141"/>
                  <a:pt x="167299" y="1288046"/>
                </a:cubicBezTo>
                <a:cubicBezTo>
                  <a:pt x="171083" y="1290487"/>
                  <a:pt x="175293" y="1293843"/>
                  <a:pt x="179626" y="1296559"/>
                </a:cubicBezTo>
                <a:lnTo>
                  <a:pt x="191646" y="1300856"/>
                </a:lnTo>
                <a:lnTo>
                  <a:pt x="191465" y="1300493"/>
                </a:lnTo>
                <a:lnTo>
                  <a:pt x="191152" y="1298467"/>
                </a:lnTo>
                <a:lnTo>
                  <a:pt x="185118" y="1291708"/>
                </a:lnTo>
                <a:cubicBezTo>
                  <a:pt x="184141" y="1290975"/>
                  <a:pt x="182677" y="1290975"/>
                  <a:pt x="181701" y="1289999"/>
                </a:cubicBezTo>
                <a:cubicBezTo>
                  <a:pt x="180968" y="1289267"/>
                  <a:pt x="180968" y="1287802"/>
                  <a:pt x="180236" y="1287314"/>
                </a:cubicBezTo>
                <a:cubicBezTo>
                  <a:pt x="178040" y="1285361"/>
                  <a:pt x="174867" y="1284385"/>
                  <a:pt x="172914" y="1282432"/>
                </a:cubicBezTo>
                <a:cubicBezTo>
                  <a:pt x="171205" y="1280968"/>
                  <a:pt x="169741" y="1278283"/>
                  <a:pt x="167788" y="1276818"/>
                </a:cubicBezTo>
                <a:cubicBezTo>
                  <a:pt x="166080" y="1275354"/>
                  <a:pt x="162906" y="1273889"/>
                  <a:pt x="163150" y="1270716"/>
                </a:cubicBezTo>
                <a:cubicBezTo>
                  <a:pt x="166811" y="1270228"/>
                  <a:pt x="168764" y="1274133"/>
                  <a:pt x="170961" y="1276330"/>
                </a:cubicBezTo>
                <a:cubicBezTo>
                  <a:pt x="175354" y="1280480"/>
                  <a:pt x="180480" y="1284873"/>
                  <a:pt x="185606" y="1289023"/>
                </a:cubicBezTo>
                <a:cubicBezTo>
                  <a:pt x="186583" y="1289999"/>
                  <a:pt x="188291" y="1290731"/>
                  <a:pt x="189756" y="1291708"/>
                </a:cubicBezTo>
                <a:cubicBezTo>
                  <a:pt x="190732" y="1292684"/>
                  <a:pt x="191709" y="1294637"/>
                  <a:pt x="192928" y="1295369"/>
                </a:cubicBezTo>
                <a:cubicBezTo>
                  <a:pt x="194149" y="1296833"/>
                  <a:pt x="196834" y="1297322"/>
                  <a:pt x="198543" y="1298786"/>
                </a:cubicBezTo>
                <a:cubicBezTo>
                  <a:pt x="200617" y="1300250"/>
                  <a:pt x="202997" y="1302813"/>
                  <a:pt x="205651" y="1304858"/>
                </a:cubicBezTo>
                <a:lnTo>
                  <a:pt x="213536" y="1307522"/>
                </a:lnTo>
                <a:lnTo>
                  <a:pt x="212700" y="1306352"/>
                </a:lnTo>
                <a:cubicBezTo>
                  <a:pt x="212212" y="1305375"/>
                  <a:pt x="211724" y="1304643"/>
                  <a:pt x="211479" y="1303423"/>
                </a:cubicBezTo>
                <a:lnTo>
                  <a:pt x="211479" y="1303178"/>
                </a:lnTo>
                <a:lnTo>
                  <a:pt x="211724" y="1303178"/>
                </a:lnTo>
                <a:lnTo>
                  <a:pt x="211989" y="1302735"/>
                </a:lnTo>
                <a:lnTo>
                  <a:pt x="207819" y="1299029"/>
                </a:lnTo>
                <a:lnTo>
                  <a:pt x="204174" y="1296241"/>
                </a:lnTo>
                <a:lnTo>
                  <a:pt x="203913" y="1296589"/>
                </a:lnTo>
                <a:cubicBezTo>
                  <a:pt x="193661" y="1289999"/>
                  <a:pt x="184630" y="1282188"/>
                  <a:pt x="176819" y="1273401"/>
                </a:cubicBezTo>
                <a:cubicBezTo>
                  <a:pt x="170473" y="1272181"/>
                  <a:pt x="165836" y="1269984"/>
                  <a:pt x="160465" y="1268275"/>
                </a:cubicBezTo>
                <a:cubicBezTo>
                  <a:pt x="155095" y="1266322"/>
                  <a:pt x="149969" y="1265834"/>
                  <a:pt x="146796" y="1262661"/>
                </a:cubicBezTo>
                <a:cubicBezTo>
                  <a:pt x="144600" y="1262905"/>
                  <a:pt x="144112" y="1261685"/>
                  <a:pt x="141914" y="1262173"/>
                </a:cubicBezTo>
                <a:cubicBezTo>
                  <a:pt x="136301" y="1257535"/>
                  <a:pt x="128245" y="1256559"/>
                  <a:pt x="121655" y="1251921"/>
                </a:cubicBezTo>
                <a:cubicBezTo>
                  <a:pt x="119946" y="1250945"/>
                  <a:pt x="117506" y="1247772"/>
                  <a:pt x="113845" y="1249236"/>
                </a:cubicBezTo>
                <a:cubicBezTo>
                  <a:pt x="109695" y="1245819"/>
                  <a:pt x="101885" y="1244843"/>
                  <a:pt x="99199" y="1241426"/>
                </a:cubicBezTo>
                <a:cubicBezTo>
                  <a:pt x="97491" y="1241426"/>
                  <a:pt x="97247" y="1242402"/>
                  <a:pt x="95538" y="1241914"/>
                </a:cubicBezTo>
                <a:cubicBezTo>
                  <a:pt x="94317" y="1239473"/>
                  <a:pt x="91144" y="1239717"/>
                  <a:pt x="89436" y="1238985"/>
                </a:cubicBezTo>
                <a:cubicBezTo>
                  <a:pt x="85287" y="1237276"/>
                  <a:pt x="82357" y="1235323"/>
                  <a:pt x="78696" y="1233371"/>
                </a:cubicBezTo>
                <a:cubicBezTo>
                  <a:pt x="74547" y="1230686"/>
                  <a:pt x="69909" y="1228245"/>
                  <a:pt x="64539" y="1226780"/>
                </a:cubicBezTo>
                <a:cubicBezTo>
                  <a:pt x="64295" y="1225072"/>
                  <a:pt x="61854" y="1226048"/>
                  <a:pt x="61854" y="1223851"/>
                </a:cubicBezTo>
                <a:cubicBezTo>
                  <a:pt x="55508" y="1223119"/>
                  <a:pt x="53311" y="1218726"/>
                  <a:pt x="47697" y="1217505"/>
                </a:cubicBezTo>
                <a:cubicBezTo>
                  <a:pt x="41351" y="1212379"/>
                  <a:pt x="36713" y="1205301"/>
                  <a:pt x="28903" y="1201395"/>
                </a:cubicBezTo>
                <a:cubicBezTo>
                  <a:pt x="31343" y="1199931"/>
                  <a:pt x="24509" y="1196270"/>
                  <a:pt x="21579" y="1193096"/>
                </a:cubicBezTo>
                <a:cubicBezTo>
                  <a:pt x="20360" y="1191632"/>
                  <a:pt x="19139" y="1190167"/>
                  <a:pt x="17674" y="1188703"/>
                </a:cubicBezTo>
                <a:cubicBezTo>
                  <a:pt x="15722" y="1186750"/>
                  <a:pt x="14501" y="1185530"/>
                  <a:pt x="13036" y="1183577"/>
                </a:cubicBezTo>
                <a:cubicBezTo>
                  <a:pt x="12061" y="1182112"/>
                  <a:pt x="10596" y="1177963"/>
                  <a:pt x="10840" y="1174302"/>
                </a:cubicBezTo>
                <a:cubicBezTo>
                  <a:pt x="7179" y="1178207"/>
                  <a:pt x="8887" y="1186750"/>
                  <a:pt x="4737" y="1189923"/>
                </a:cubicBezTo>
                <a:cubicBezTo>
                  <a:pt x="2541" y="1189679"/>
                  <a:pt x="4982" y="1187971"/>
                  <a:pt x="3518" y="1186506"/>
                </a:cubicBezTo>
                <a:cubicBezTo>
                  <a:pt x="2785" y="1185774"/>
                  <a:pt x="3029" y="1184065"/>
                  <a:pt x="2053" y="1183333"/>
                </a:cubicBezTo>
                <a:cubicBezTo>
                  <a:pt x="4982" y="1181868"/>
                  <a:pt x="4737" y="1176743"/>
                  <a:pt x="4737" y="1172349"/>
                </a:cubicBezTo>
                <a:cubicBezTo>
                  <a:pt x="5714" y="1172105"/>
                  <a:pt x="5958" y="1170640"/>
                  <a:pt x="6935" y="1170152"/>
                </a:cubicBezTo>
                <a:cubicBezTo>
                  <a:pt x="8643" y="1162586"/>
                  <a:pt x="8887" y="1152090"/>
                  <a:pt x="9131" y="1141838"/>
                </a:cubicBezTo>
                <a:cubicBezTo>
                  <a:pt x="9131" y="1138909"/>
                  <a:pt x="8643" y="1135248"/>
                  <a:pt x="10596" y="1132319"/>
                </a:cubicBezTo>
                <a:cubicBezTo>
                  <a:pt x="9131" y="1130854"/>
                  <a:pt x="9863" y="1126705"/>
                  <a:pt x="10596" y="1123043"/>
                </a:cubicBezTo>
                <a:cubicBezTo>
                  <a:pt x="10840" y="1122311"/>
                  <a:pt x="10108" y="1119626"/>
                  <a:pt x="11572" y="1120847"/>
                </a:cubicBezTo>
                <a:cubicBezTo>
                  <a:pt x="10596" y="1120114"/>
                  <a:pt x="11572" y="1116941"/>
                  <a:pt x="10596" y="1116453"/>
                </a:cubicBezTo>
                <a:cubicBezTo>
                  <a:pt x="12793" y="1112792"/>
                  <a:pt x="11084" y="1109863"/>
                  <a:pt x="13281" y="1106934"/>
                </a:cubicBezTo>
                <a:cubicBezTo>
                  <a:pt x="13036" y="1104737"/>
                  <a:pt x="12305" y="1104981"/>
                  <a:pt x="12793" y="1102540"/>
                </a:cubicBezTo>
                <a:cubicBezTo>
                  <a:pt x="13281" y="1100588"/>
                  <a:pt x="14013" y="1100588"/>
                  <a:pt x="14501" y="1099367"/>
                </a:cubicBezTo>
                <a:cubicBezTo>
                  <a:pt x="14745" y="1096682"/>
                  <a:pt x="14257" y="1094729"/>
                  <a:pt x="14990" y="1092044"/>
                </a:cubicBezTo>
                <a:cubicBezTo>
                  <a:pt x="15234" y="1091312"/>
                  <a:pt x="14990" y="1090336"/>
                  <a:pt x="15478" y="1089360"/>
                </a:cubicBezTo>
                <a:cubicBezTo>
                  <a:pt x="15966" y="1087407"/>
                  <a:pt x="15478" y="1086430"/>
                  <a:pt x="15966" y="1083746"/>
                </a:cubicBezTo>
                <a:cubicBezTo>
                  <a:pt x="15966" y="1082281"/>
                  <a:pt x="16942" y="1081793"/>
                  <a:pt x="17430" y="1080328"/>
                </a:cubicBezTo>
                <a:cubicBezTo>
                  <a:pt x="17918" y="1078132"/>
                  <a:pt x="16942" y="1075691"/>
                  <a:pt x="18407" y="1073738"/>
                </a:cubicBezTo>
                <a:cubicBezTo>
                  <a:pt x="18651" y="1072029"/>
                  <a:pt x="17674" y="1071297"/>
                  <a:pt x="17918" y="1069588"/>
                </a:cubicBezTo>
                <a:cubicBezTo>
                  <a:pt x="17918" y="1067148"/>
                  <a:pt x="19871" y="1067148"/>
                  <a:pt x="20116" y="1065683"/>
                </a:cubicBezTo>
                <a:cubicBezTo>
                  <a:pt x="20604" y="1063242"/>
                  <a:pt x="19383" y="1062998"/>
                  <a:pt x="19139" y="1061290"/>
                </a:cubicBezTo>
                <a:cubicBezTo>
                  <a:pt x="21336" y="1057140"/>
                  <a:pt x="21579" y="1053235"/>
                  <a:pt x="21336" y="1049329"/>
                </a:cubicBezTo>
                <a:cubicBezTo>
                  <a:pt x="20604" y="1047377"/>
                  <a:pt x="23533" y="1048597"/>
                  <a:pt x="22800" y="1046644"/>
                </a:cubicBezTo>
                <a:cubicBezTo>
                  <a:pt x="23288" y="1043227"/>
                  <a:pt x="21336" y="1042739"/>
                  <a:pt x="22312" y="1040298"/>
                </a:cubicBezTo>
                <a:cubicBezTo>
                  <a:pt x="21824" y="1037857"/>
                  <a:pt x="23777" y="1038101"/>
                  <a:pt x="24753" y="1037125"/>
                </a:cubicBezTo>
                <a:cubicBezTo>
                  <a:pt x="23533" y="1036637"/>
                  <a:pt x="24265" y="1033708"/>
                  <a:pt x="23533" y="1032975"/>
                </a:cubicBezTo>
                <a:cubicBezTo>
                  <a:pt x="26705" y="1028094"/>
                  <a:pt x="24997" y="1020039"/>
                  <a:pt x="27682" y="1014425"/>
                </a:cubicBezTo>
                <a:cubicBezTo>
                  <a:pt x="27682" y="1012716"/>
                  <a:pt x="26705" y="1012228"/>
                  <a:pt x="26705" y="1010275"/>
                </a:cubicBezTo>
                <a:cubicBezTo>
                  <a:pt x="27682" y="1008079"/>
                  <a:pt x="27926" y="1006614"/>
                  <a:pt x="28414" y="1004905"/>
                </a:cubicBezTo>
                <a:cubicBezTo>
                  <a:pt x="28659" y="1002953"/>
                  <a:pt x="28659" y="1001244"/>
                  <a:pt x="28903" y="999291"/>
                </a:cubicBezTo>
                <a:cubicBezTo>
                  <a:pt x="28903" y="998559"/>
                  <a:pt x="28903" y="997095"/>
                  <a:pt x="30611" y="996851"/>
                </a:cubicBezTo>
                <a:cubicBezTo>
                  <a:pt x="29147" y="994410"/>
                  <a:pt x="29879" y="992213"/>
                  <a:pt x="31099" y="990504"/>
                </a:cubicBezTo>
                <a:cubicBezTo>
                  <a:pt x="28414" y="986355"/>
                  <a:pt x="33296" y="981961"/>
                  <a:pt x="31099" y="977324"/>
                </a:cubicBezTo>
                <a:cubicBezTo>
                  <a:pt x="33052" y="970489"/>
                  <a:pt x="33296" y="963167"/>
                  <a:pt x="34272" y="955844"/>
                </a:cubicBezTo>
                <a:cubicBezTo>
                  <a:pt x="34272" y="954624"/>
                  <a:pt x="34760" y="954135"/>
                  <a:pt x="35737" y="954135"/>
                </a:cubicBezTo>
                <a:cubicBezTo>
                  <a:pt x="35981" y="945836"/>
                  <a:pt x="38178" y="937538"/>
                  <a:pt x="39886" y="927530"/>
                </a:cubicBezTo>
                <a:lnTo>
                  <a:pt x="39886" y="916301"/>
                </a:lnTo>
                <a:lnTo>
                  <a:pt x="39643" y="916301"/>
                </a:lnTo>
                <a:lnTo>
                  <a:pt x="39155" y="916057"/>
                </a:lnTo>
                <a:lnTo>
                  <a:pt x="38422" y="915080"/>
                </a:lnTo>
                <a:lnTo>
                  <a:pt x="38911" y="914104"/>
                </a:lnTo>
                <a:lnTo>
                  <a:pt x="39887" y="914592"/>
                </a:lnTo>
                <a:lnTo>
                  <a:pt x="40375" y="915324"/>
                </a:lnTo>
                <a:lnTo>
                  <a:pt x="40281" y="915701"/>
                </a:lnTo>
                <a:lnTo>
                  <a:pt x="40619" y="915814"/>
                </a:lnTo>
                <a:lnTo>
                  <a:pt x="41351" y="915570"/>
                </a:lnTo>
                <a:cubicBezTo>
                  <a:pt x="42083" y="915570"/>
                  <a:pt x="41839" y="917034"/>
                  <a:pt x="41839" y="917522"/>
                </a:cubicBezTo>
                <a:cubicBezTo>
                  <a:pt x="44036" y="913617"/>
                  <a:pt x="44524" y="908003"/>
                  <a:pt x="46233" y="903365"/>
                </a:cubicBezTo>
                <a:cubicBezTo>
                  <a:pt x="49650" y="901901"/>
                  <a:pt x="49650" y="897995"/>
                  <a:pt x="53555" y="897019"/>
                </a:cubicBezTo>
                <a:cubicBezTo>
                  <a:pt x="55874" y="896531"/>
                  <a:pt x="58559" y="897385"/>
                  <a:pt x="61183" y="898026"/>
                </a:cubicBezTo>
                <a:lnTo>
                  <a:pt x="67345" y="897792"/>
                </a:lnTo>
                <a:lnTo>
                  <a:pt x="67957" y="896774"/>
                </a:lnTo>
                <a:lnTo>
                  <a:pt x="68082" y="896711"/>
                </a:lnTo>
                <a:lnTo>
                  <a:pt x="63807" y="893083"/>
                </a:lnTo>
                <a:cubicBezTo>
                  <a:pt x="61244" y="892747"/>
                  <a:pt x="58070" y="893235"/>
                  <a:pt x="55508" y="894090"/>
                </a:cubicBezTo>
                <a:cubicBezTo>
                  <a:pt x="51602" y="895066"/>
                  <a:pt x="48918" y="899460"/>
                  <a:pt x="45256" y="897751"/>
                </a:cubicBezTo>
                <a:cubicBezTo>
                  <a:pt x="45501" y="893358"/>
                  <a:pt x="47941" y="894578"/>
                  <a:pt x="47697" y="892137"/>
                </a:cubicBezTo>
                <a:cubicBezTo>
                  <a:pt x="50138" y="891161"/>
                  <a:pt x="51115" y="887500"/>
                  <a:pt x="53799" y="888720"/>
                </a:cubicBezTo>
                <a:cubicBezTo>
                  <a:pt x="53067" y="888232"/>
                  <a:pt x="53311" y="888232"/>
                  <a:pt x="53555" y="887500"/>
                </a:cubicBezTo>
                <a:cubicBezTo>
                  <a:pt x="53555" y="887011"/>
                  <a:pt x="54288" y="886767"/>
                  <a:pt x="54288" y="886767"/>
                </a:cubicBezTo>
                <a:cubicBezTo>
                  <a:pt x="54776" y="884815"/>
                  <a:pt x="54288" y="882130"/>
                  <a:pt x="56484" y="881398"/>
                </a:cubicBezTo>
                <a:cubicBezTo>
                  <a:pt x="55996" y="877980"/>
                  <a:pt x="56972" y="872366"/>
                  <a:pt x="59658" y="870414"/>
                </a:cubicBezTo>
                <a:cubicBezTo>
                  <a:pt x="59170" y="869437"/>
                  <a:pt x="58437" y="868461"/>
                  <a:pt x="58681" y="866508"/>
                </a:cubicBezTo>
                <a:cubicBezTo>
                  <a:pt x="62098" y="859430"/>
                  <a:pt x="63075" y="849910"/>
                  <a:pt x="67224" y="843076"/>
                </a:cubicBezTo>
                <a:cubicBezTo>
                  <a:pt x="66980" y="837950"/>
                  <a:pt x="70397" y="835265"/>
                  <a:pt x="70153" y="830383"/>
                </a:cubicBezTo>
                <a:cubicBezTo>
                  <a:pt x="70885" y="829407"/>
                  <a:pt x="71130" y="828187"/>
                  <a:pt x="72350" y="827698"/>
                </a:cubicBezTo>
                <a:cubicBezTo>
                  <a:pt x="72350" y="821840"/>
                  <a:pt x="74791" y="822084"/>
                  <a:pt x="75035" y="816714"/>
                </a:cubicBezTo>
                <a:cubicBezTo>
                  <a:pt x="75523" y="815982"/>
                  <a:pt x="75767" y="815250"/>
                  <a:pt x="76987" y="815006"/>
                </a:cubicBezTo>
                <a:cubicBezTo>
                  <a:pt x="76012" y="812565"/>
                  <a:pt x="78452" y="809636"/>
                  <a:pt x="79184" y="807195"/>
                </a:cubicBezTo>
                <a:cubicBezTo>
                  <a:pt x="79917" y="804754"/>
                  <a:pt x="79917" y="800361"/>
                  <a:pt x="81869" y="801093"/>
                </a:cubicBezTo>
                <a:cubicBezTo>
                  <a:pt x="82357" y="799140"/>
                  <a:pt x="80893" y="799628"/>
                  <a:pt x="81381" y="797920"/>
                </a:cubicBezTo>
                <a:cubicBezTo>
                  <a:pt x="83822" y="794747"/>
                  <a:pt x="84066" y="790841"/>
                  <a:pt x="85530" y="787180"/>
                </a:cubicBezTo>
                <a:cubicBezTo>
                  <a:pt x="86751" y="783763"/>
                  <a:pt x="87972" y="780102"/>
                  <a:pt x="89436" y="776928"/>
                </a:cubicBezTo>
                <a:cubicBezTo>
                  <a:pt x="90168" y="774732"/>
                  <a:pt x="90656" y="773755"/>
                  <a:pt x="91877" y="771070"/>
                </a:cubicBezTo>
                <a:cubicBezTo>
                  <a:pt x="92609" y="769362"/>
                  <a:pt x="93098" y="767653"/>
                  <a:pt x="94073" y="765456"/>
                </a:cubicBezTo>
                <a:cubicBezTo>
                  <a:pt x="95050" y="763015"/>
                  <a:pt x="95050" y="760086"/>
                  <a:pt x="96270" y="757646"/>
                </a:cubicBezTo>
                <a:cubicBezTo>
                  <a:pt x="96515" y="756425"/>
                  <a:pt x="97979" y="755693"/>
                  <a:pt x="98223" y="754472"/>
                </a:cubicBezTo>
                <a:cubicBezTo>
                  <a:pt x="99932" y="750567"/>
                  <a:pt x="100420" y="742756"/>
                  <a:pt x="104081" y="739827"/>
                </a:cubicBezTo>
                <a:cubicBezTo>
                  <a:pt x="102373" y="736654"/>
                  <a:pt x="105790" y="735678"/>
                  <a:pt x="104569" y="733237"/>
                </a:cubicBezTo>
                <a:cubicBezTo>
                  <a:pt x="104081" y="731772"/>
                  <a:pt x="105546" y="732016"/>
                  <a:pt x="106523" y="731284"/>
                </a:cubicBezTo>
                <a:cubicBezTo>
                  <a:pt x="106278" y="729087"/>
                  <a:pt x="106034" y="729087"/>
                  <a:pt x="106523" y="726891"/>
                </a:cubicBezTo>
                <a:cubicBezTo>
                  <a:pt x="109451" y="724450"/>
                  <a:pt x="108475" y="721277"/>
                  <a:pt x="110916" y="718103"/>
                </a:cubicBezTo>
                <a:cubicBezTo>
                  <a:pt x="108963" y="713466"/>
                  <a:pt x="111648" y="711757"/>
                  <a:pt x="112868" y="707608"/>
                </a:cubicBezTo>
                <a:cubicBezTo>
                  <a:pt x="119459" y="703458"/>
                  <a:pt x="126049" y="708096"/>
                  <a:pt x="133615" y="708584"/>
                </a:cubicBezTo>
                <a:cubicBezTo>
                  <a:pt x="140938" y="712245"/>
                  <a:pt x="151922" y="713954"/>
                  <a:pt x="159000" y="718347"/>
                </a:cubicBezTo>
                <a:cubicBezTo>
                  <a:pt x="163882" y="721277"/>
                  <a:pt x="168520" y="724206"/>
                  <a:pt x="173890" y="727867"/>
                </a:cubicBezTo>
                <a:cubicBezTo>
                  <a:pt x="183410" y="734701"/>
                  <a:pt x="192928" y="741536"/>
                  <a:pt x="203181" y="746906"/>
                </a:cubicBezTo>
                <a:cubicBezTo>
                  <a:pt x="208307" y="749347"/>
                  <a:pt x="213432" y="752520"/>
                  <a:pt x="218313" y="755693"/>
                </a:cubicBezTo>
                <a:cubicBezTo>
                  <a:pt x="232959" y="764236"/>
                  <a:pt x="248092" y="775220"/>
                  <a:pt x="260785" y="785715"/>
                </a:cubicBezTo>
                <a:cubicBezTo>
                  <a:pt x="262982" y="787668"/>
                  <a:pt x="265178" y="789621"/>
                  <a:pt x="267375" y="791330"/>
                </a:cubicBezTo>
                <a:cubicBezTo>
                  <a:pt x="273233" y="796943"/>
                  <a:pt x="280312" y="802313"/>
                  <a:pt x="286658" y="807927"/>
                </a:cubicBezTo>
                <a:cubicBezTo>
                  <a:pt x="299106" y="819643"/>
                  <a:pt x="310579" y="832336"/>
                  <a:pt x="324004" y="842832"/>
                </a:cubicBezTo>
                <a:cubicBezTo>
                  <a:pt x="326200" y="844784"/>
                  <a:pt x="328641" y="846493"/>
                  <a:pt x="330838" y="848446"/>
                </a:cubicBezTo>
                <a:cubicBezTo>
                  <a:pt x="336940" y="853816"/>
                  <a:pt x="343531" y="859430"/>
                  <a:pt x="350120" y="865044"/>
                </a:cubicBezTo>
                <a:cubicBezTo>
                  <a:pt x="359152" y="872854"/>
                  <a:pt x="368427" y="881153"/>
                  <a:pt x="376970" y="889941"/>
                </a:cubicBezTo>
                <a:cubicBezTo>
                  <a:pt x="377459" y="891893"/>
                  <a:pt x="378435" y="893114"/>
                  <a:pt x="378923" y="895066"/>
                </a:cubicBezTo>
                <a:cubicBezTo>
                  <a:pt x="386489" y="888232"/>
                  <a:pt x="391127" y="877736"/>
                  <a:pt x="399670" y="871146"/>
                </a:cubicBezTo>
                <a:cubicBezTo>
                  <a:pt x="401623" y="865044"/>
                  <a:pt x="405040" y="859918"/>
                  <a:pt x="408946" y="855768"/>
                </a:cubicBezTo>
                <a:cubicBezTo>
                  <a:pt x="409922" y="852107"/>
                  <a:pt x="410166" y="847714"/>
                  <a:pt x="412119" y="844052"/>
                </a:cubicBezTo>
                <a:cubicBezTo>
                  <a:pt x="413828" y="840391"/>
                  <a:pt x="417489" y="838438"/>
                  <a:pt x="418465" y="834777"/>
                </a:cubicBezTo>
                <a:lnTo>
                  <a:pt x="418465" y="833311"/>
                </a:lnTo>
                <a:lnTo>
                  <a:pt x="418465" y="833068"/>
                </a:lnTo>
                <a:lnTo>
                  <a:pt x="419197" y="832580"/>
                </a:lnTo>
                <a:lnTo>
                  <a:pt x="418953" y="831604"/>
                </a:lnTo>
                <a:cubicBezTo>
                  <a:pt x="419441" y="831604"/>
                  <a:pt x="419930" y="831604"/>
                  <a:pt x="420662" y="831604"/>
                </a:cubicBezTo>
                <a:cubicBezTo>
                  <a:pt x="420662" y="830871"/>
                  <a:pt x="420662" y="830383"/>
                  <a:pt x="420662" y="829895"/>
                </a:cubicBezTo>
                <a:cubicBezTo>
                  <a:pt x="419686" y="829651"/>
                  <a:pt x="419441" y="830383"/>
                  <a:pt x="418465" y="830383"/>
                </a:cubicBezTo>
                <a:lnTo>
                  <a:pt x="417733" y="829651"/>
                </a:lnTo>
                <a:lnTo>
                  <a:pt x="416756" y="829895"/>
                </a:lnTo>
                <a:cubicBezTo>
                  <a:pt x="415536" y="827942"/>
                  <a:pt x="419441" y="826966"/>
                  <a:pt x="419441" y="824525"/>
                </a:cubicBezTo>
                <a:cubicBezTo>
                  <a:pt x="420418" y="824037"/>
                  <a:pt x="420662" y="823061"/>
                  <a:pt x="422371" y="823305"/>
                </a:cubicBezTo>
                <a:cubicBezTo>
                  <a:pt x="423347" y="822817"/>
                  <a:pt x="421394" y="822328"/>
                  <a:pt x="422371" y="820620"/>
                </a:cubicBezTo>
                <a:cubicBezTo>
                  <a:pt x="428717" y="817203"/>
                  <a:pt x="431401" y="810368"/>
                  <a:pt x="437992" y="807439"/>
                </a:cubicBezTo>
                <a:cubicBezTo>
                  <a:pt x="439457" y="807439"/>
                  <a:pt x="438724" y="805486"/>
                  <a:pt x="439701" y="804998"/>
                </a:cubicBezTo>
                <a:cubicBezTo>
                  <a:pt x="453614" y="798408"/>
                  <a:pt x="463133" y="786936"/>
                  <a:pt x="478754" y="781810"/>
                </a:cubicBezTo>
                <a:cubicBezTo>
                  <a:pt x="480951" y="781078"/>
                  <a:pt x="480463" y="783031"/>
                  <a:pt x="481684" y="783519"/>
                </a:cubicBezTo>
                <a:cubicBezTo>
                  <a:pt x="481439" y="782054"/>
                  <a:pt x="483148" y="781566"/>
                  <a:pt x="481195" y="781810"/>
                </a:cubicBezTo>
                <a:cubicBezTo>
                  <a:pt x="488274" y="776684"/>
                  <a:pt x="498037" y="781810"/>
                  <a:pt x="507557" y="783031"/>
                </a:cubicBezTo>
                <a:cubicBezTo>
                  <a:pt x="511462" y="783031"/>
                  <a:pt x="514879" y="782298"/>
                  <a:pt x="518541" y="783031"/>
                </a:cubicBezTo>
                <a:cubicBezTo>
                  <a:pt x="525375" y="783519"/>
                  <a:pt x="532454" y="786204"/>
                  <a:pt x="539044" y="786448"/>
                </a:cubicBezTo>
                <a:lnTo>
                  <a:pt x="538800" y="787668"/>
                </a:lnTo>
                <a:lnTo>
                  <a:pt x="539238" y="788106"/>
                </a:lnTo>
                <a:lnTo>
                  <a:pt x="541730" y="788399"/>
                </a:lnTo>
                <a:lnTo>
                  <a:pt x="541925" y="788692"/>
                </a:lnTo>
                <a:lnTo>
                  <a:pt x="542461" y="788156"/>
                </a:lnTo>
                <a:lnTo>
                  <a:pt x="542217" y="786936"/>
                </a:lnTo>
                <a:cubicBezTo>
                  <a:pt x="546610" y="787912"/>
                  <a:pt x="551248" y="788889"/>
                  <a:pt x="555398" y="789865"/>
                </a:cubicBezTo>
                <a:cubicBezTo>
                  <a:pt x="559791" y="790841"/>
                  <a:pt x="563453" y="792062"/>
                  <a:pt x="567602" y="792794"/>
                </a:cubicBezTo>
                <a:cubicBezTo>
                  <a:pt x="569799" y="793526"/>
                  <a:pt x="571996" y="792794"/>
                  <a:pt x="574436" y="793526"/>
                </a:cubicBezTo>
                <a:cubicBezTo>
                  <a:pt x="576877" y="794014"/>
                  <a:pt x="579318" y="795967"/>
                  <a:pt x="581759" y="796699"/>
                </a:cubicBezTo>
                <a:cubicBezTo>
                  <a:pt x="586885" y="798652"/>
                  <a:pt x="592255" y="799628"/>
                  <a:pt x="598113" y="801093"/>
                </a:cubicBezTo>
                <a:cubicBezTo>
                  <a:pt x="604947" y="803046"/>
                  <a:pt x="611538" y="803534"/>
                  <a:pt x="617396" y="806707"/>
                </a:cubicBezTo>
                <a:cubicBezTo>
                  <a:pt x="625695" y="807439"/>
                  <a:pt x="635702" y="810612"/>
                  <a:pt x="644001" y="812565"/>
                </a:cubicBezTo>
                <a:lnTo>
                  <a:pt x="643757" y="813053"/>
                </a:lnTo>
                <a:lnTo>
                  <a:pt x="644001" y="813297"/>
                </a:lnTo>
                <a:lnTo>
                  <a:pt x="644061" y="813448"/>
                </a:lnTo>
                <a:lnTo>
                  <a:pt x="644820" y="813524"/>
                </a:lnTo>
                <a:lnTo>
                  <a:pt x="644977" y="813053"/>
                </a:lnTo>
                <a:lnTo>
                  <a:pt x="645710" y="813297"/>
                </a:lnTo>
                <a:lnTo>
                  <a:pt x="645466" y="812565"/>
                </a:lnTo>
                <a:cubicBezTo>
                  <a:pt x="648639" y="813297"/>
                  <a:pt x="652789" y="813297"/>
                  <a:pt x="656206" y="814518"/>
                </a:cubicBezTo>
                <a:lnTo>
                  <a:pt x="656450" y="815250"/>
                </a:lnTo>
                <a:lnTo>
                  <a:pt x="656572" y="815738"/>
                </a:lnTo>
                <a:lnTo>
                  <a:pt x="656533" y="815738"/>
                </a:lnTo>
                <a:lnTo>
                  <a:pt x="656576" y="815754"/>
                </a:lnTo>
                <a:lnTo>
                  <a:pt x="656572" y="815738"/>
                </a:lnTo>
                <a:lnTo>
                  <a:pt x="657670" y="815738"/>
                </a:lnTo>
                <a:lnTo>
                  <a:pt x="657576" y="815832"/>
                </a:lnTo>
                <a:lnTo>
                  <a:pt x="656607" y="815765"/>
                </a:lnTo>
                <a:lnTo>
                  <a:pt x="657182" y="815981"/>
                </a:lnTo>
                <a:lnTo>
                  <a:pt x="657231" y="816177"/>
                </a:lnTo>
                <a:lnTo>
                  <a:pt x="657576" y="815832"/>
                </a:lnTo>
                <a:lnTo>
                  <a:pt x="681102" y="817447"/>
                </a:lnTo>
                <a:cubicBezTo>
                  <a:pt x="681102" y="813541"/>
                  <a:pt x="677929" y="813297"/>
                  <a:pt x="676465" y="811345"/>
                </a:cubicBezTo>
                <a:cubicBezTo>
                  <a:pt x="676221" y="806951"/>
                  <a:pt x="672316" y="806219"/>
                  <a:pt x="671583" y="802313"/>
                </a:cubicBezTo>
                <a:cubicBezTo>
                  <a:pt x="667922" y="798896"/>
                  <a:pt x="664260" y="796211"/>
                  <a:pt x="662796" y="790841"/>
                </a:cubicBezTo>
                <a:cubicBezTo>
                  <a:pt x="657182" y="787912"/>
                  <a:pt x="656694" y="780346"/>
                  <a:pt x="650592" y="777417"/>
                </a:cubicBezTo>
                <a:cubicBezTo>
                  <a:pt x="651080" y="775464"/>
                  <a:pt x="650103" y="774976"/>
                  <a:pt x="650103" y="773267"/>
                </a:cubicBezTo>
                <a:cubicBezTo>
                  <a:pt x="649371" y="772047"/>
                  <a:pt x="647418" y="772047"/>
                  <a:pt x="646442" y="770582"/>
                </a:cubicBezTo>
                <a:cubicBezTo>
                  <a:pt x="647418" y="768141"/>
                  <a:pt x="644001" y="766189"/>
                  <a:pt x="643269" y="763748"/>
                </a:cubicBezTo>
                <a:cubicBezTo>
                  <a:pt x="643025" y="762527"/>
                  <a:pt x="643757" y="761307"/>
                  <a:pt x="643269" y="760086"/>
                </a:cubicBezTo>
                <a:cubicBezTo>
                  <a:pt x="642049" y="756913"/>
                  <a:pt x="638387" y="754228"/>
                  <a:pt x="640340" y="751787"/>
                </a:cubicBezTo>
                <a:cubicBezTo>
                  <a:pt x="635702" y="751055"/>
                  <a:pt x="633750" y="747394"/>
                  <a:pt x="631797" y="743733"/>
                </a:cubicBezTo>
                <a:cubicBezTo>
                  <a:pt x="625939" y="739583"/>
                  <a:pt x="622278" y="733237"/>
                  <a:pt x="617152" y="728599"/>
                </a:cubicBezTo>
                <a:cubicBezTo>
                  <a:pt x="617152" y="727379"/>
                  <a:pt x="617152" y="726402"/>
                  <a:pt x="617152" y="725426"/>
                </a:cubicBezTo>
                <a:cubicBezTo>
                  <a:pt x="615443" y="725426"/>
                  <a:pt x="615687" y="726158"/>
                  <a:pt x="613979" y="725426"/>
                </a:cubicBezTo>
                <a:cubicBezTo>
                  <a:pt x="608365" y="718103"/>
                  <a:pt x="601286" y="711757"/>
                  <a:pt x="595672" y="704190"/>
                </a:cubicBezTo>
                <a:cubicBezTo>
                  <a:pt x="594940" y="703702"/>
                  <a:pt x="593231" y="703946"/>
                  <a:pt x="592499" y="703458"/>
                </a:cubicBezTo>
                <a:cubicBezTo>
                  <a:pt x="592011" y="699797"/>
                  <a:pt x="586885" y="693939"/>
                  <a:pt x="582247" y="694427"/>
                </a:cubicBezTo>
                <a:cubicBezTo>
                  <a:pt x="579074" y="691742"/>
                  <a:pt x="576633" y="688325"/>
                  <a:pt x="573216" y="686128"/>
                </a:cubicBezTo>
                <a:cubicBezTo>
                  <a:pt x="572728" y="683931"/>
                  <a:pt x="573460" y="683931"/>
                  <a:pt x="572728" y="682223"/>
                </a:cubicBezTo>
                <a:cubicBezTo>
                  <a:pt x="564673" y="674656"/>
                  <a:pt x="559791" y="663428"/>
                  <a:pt x="549540" y="657570"/>
                </a:cubicBezTo>
                <a:cubicBezTo>
                  <a:pt x="548319" y="653664"/>
                  <a:pt x="544658" y="651956"/>
                  <a:pt x="543438" y="648539"/>
                </a:cubicBezTo>
                <a:cubicBezTo>
                  <a:pt x="538067" y="642925"/>
                  <a:pt x="532209" y="637311"/>
                  <a:pt x="527084" y="631697"/>
                </a:cubicBezTo>
                <a:cubicBezTo>
                  <a:pt x="521958" y="626083"/>
                  <a:pt x="516100" y="620713"/>
                  <a:pt x="511950" y="614122"/>
                </a:cubicBezTo>
                <a:cubicBezTo>
                  <a:pt x="504383" y="610217"/>
                  <a:pt x="501698" y="602162"/>
                  <a:pt x="494620" y="597769"/>
                </a:cubicBezTo>
                <a:cubicBezTo>
                  <a:pt x="491203" y="589958"/>
                  <a:pt x="482660" y="587517"/>
                  <a:pt x="479243" y="579706"/>
                </a:cubicBezTo>
                <a:cubicBezTo>
                  <a:pt x="476558" y="577509"/>
                  <a:pt x="472652" y="576533"/>
                  <a:pt x="471920" y="572384"/>
                </a:cubicBezTo>
                <a:cubicBezTo>
                  <a:pt x="465330" y="568478"/>
                  <a:pt x="460692" y="562864"/>
                  <a:pt x="454590" y="558715"/>
                </a:cubicBezTo>
                <a:cubicBezTo>
                  <a:pt x="448244" y="549928"/>
                  <a:pt x="439701" y="543825"/>
                  <a:pt x="431401" y="536747"/>
                </a:cubicBezTo>
                <a:cubicBezTo>
                  <a:pt x="428961" y="534550"/>
                  <a:pt x="427008" y="531133"/>
                  <a:pt x="424567" y="528692"/>
                </a:cubicBezTo>
                <a:cubicBezTo>
                  <a:pt x="422126" y="526495"/>
                  <a:pt x="418953" y="524543"/>
                  <a:pt x="416756" y="522590"/>
                </a:cubicBezTo>
                <a:cubicBezTo>
                  <a:pt x="414315" y="520393"/>
                  <a:pt x="412119" y="518196"/>
                  <a:pt x="409434" y="516244"/>
                </a:cubicBezTo>
                <a:cubicBezTo>
                  <a:pt x="408946" y="515267"/>
                  <a:pt x="408213" y="515023"/>
                  <a:pt x="408457" y="513070"/>
                </a:cubicBezTo>
                <a:cubicBezTo>
                  <a:pt x="407481" y="512826"/>
                  <a:pt x="405772" y="512826"/>
                  <a:pt x="404796" y="512094"/>
                </a:cubicBezTo>
                <a:cubicBezTo>
                  <a:pt x="404064" y="510630"/>
                  <a:pt x="403088" y="509165"/>
                  <a:pt x="402111" y="507945"/>
                </a:cubicBezTo>
                <a:cubicBezTo>
                  <a:pt x="398938" y="504283"/>
                  <a:pt x="393324" y="501842"/>
                  <a:pt x="390151" y="498425"/>
                </a:cubicBezTo>
                <a:cubicBezTo>
                  <a:pt x="387466" y="495740"/>
                  <a:pt x="386002" y="492323"/>
                  <a:pt x="383317" y="489638"/>
                </a:cubicBezTo>
                <a:cubicBezTo>
                  <a:pt x="379411" y="485489"/>
                  <a:pt x="374041" y="481095"/>
                  <a:pt x="369647" y="477434"/>
                </a:cubicBezTo>
                <a:cubicBezTo>
                  <a:pt x="363790" y="472796"/>
                  <a:pt x="358908" y="466938"/>
                  <a:pt x="353294" y="462300"/>
                </a:cubicBezTo>
                <a:cubicBezTo>
                  <a:pt x="350365" y="459860"/>
                  <a:pt x="346459" y="458151"/>
                  <a:pt x="344751" y="453757"/>
                </a:cubicBezTo>
                <a:cubicBezTo>
                  <a:pt x="338160" y="453025"/>
                  <a:pt x="337428" y="446191"/>
                  <a:pt x="330106" y="445947"/>
                </a:cubicBezTo>
                <a:cubicBezTo>
                  <a:pt x="324735" y="438380"/>
                  <a:pt x="314972" y="435207"/>
                  <a:pt x="309114" y="428372"/>
                </a:cubicBezTo>
                <a:cubicBezTo>
                  <a:pt x="304232" y="427640"/>
                  <a:pt x="301547" y="424467"/>
                  <a:pt x="299106" y="421538"/>
                </a:cubicBezTo>
                <a:cubicBezTo>
                  <a:pt x="297398" y="421782"/>
                  <a:pt x="296666" y="421050"/>
                  <a:pt x="295445" y="421050"/>
                </a:cubicBezTo>
                <a:cubicBezTo>
                  <a:pt x="284217" y="411530"/>
                  <a:pt x="270549" y="404452"/>
                  <a:pt x="259320" y="395177"/>
                </a:cubicBezTo>
                <a:cubicBezTo>
                  <a:pt x="257612" y="392492"/>
                  <a:pt x="255171" y="389562"/>
                  <a:pt x="257124" y="384437"/>
                </a:cubicBezTo>
                <a:cubicBezTo>
                  <a:pt x="258100" y="381264"/>
                  <a:pt x="262494" y="380287"/>
                  <a:pt x="262982" y="377114"/>
                </a:cubicBezTo>
                <a:cubicBezTo>
                  <a:pt x="264934" y="377114"/>
                  <a:pt x="265911" y="378334"/>
                  <a:pt x="266887" y="376626"/>
                </a:cubicBezTo>
                <a:cubicBezTo>
                  <a:pt x="272257" y="378823"/>
                  <a:pt x="277871" y="381264"/>
                  <a:pt x="282753" y="384681"/>
                </a:cubicBezTo>
                <a:cubicBezTo>
                  <a:pt x="296178" y="388830"/>
                  <a:pt x="308382" y="397129"/>
                  <a:pt x="323271" y="398350"/>
                </a:cubicBezTo>
                <a:cubicBezTo>
                  <a:pt x="324004" y="399326"/>
                  <a:pt x="324735" y="401035"/>
                  <a:pt x="325712" y="402255"/>
                </a:cubicBezTo>
                <a:cubicBezTo>
                  <a:pt x="369892" y="413483"/>
                  <a:pt x="418953" y="424467"/>
                  <a:pt x="462889" y="433986"/>
                </a:cubicBezTo>
                <a:cubicBezTo>
                  <a:pt x="464598" y="433986"/>
                  <a:pt x="464353" y="435695"/>
                  <a:pt x="465330" y="436183"/>
                </a:cubicBezTo>
                <a:cubicBezTo>
                  <a:pt x="466794" y="436183"/>
                  <a:pt x="466794" y="434719"/>
                  <a:pt x="469235" y="435207"/>
                </a:cubicBezTo>
                <a:lnTo>
                  <a:pt x="508185" y="445121"/>
                </a:lnTo>
                <a:lnTo>
                  <a:pt x="508777" y="444726"/>
                </a:lnTo>
                <a:lnTo>
                  <a:pt x="509510" y="444726"/>
                </a:lnTo>
                <a:lnTo>
                  <a:pt x="510974" y="445458"/>
                </a:lnTo>
                <a:lnTo>
                  <a:pt x="510974" y="445947"/>
                </a:lnTo>
                <a:cubicBezTo>
                  <a:pt x="519273" y="447899"/>
                  <a:pt x="528304" y="448632"/>
                  <a:pt x="531233" y="455954"/>
                </a:cubicBezTo>
                <a:lnTo>
                  <a:pt x="537246" y="456399"/>
                </a:lnTo>
                <a:lnTo>
                  <a:pt x="537335" y="455954"/>
                </a:lnTo>
                <a:cubicBezTo>
                  <a:pt x="540020" y="454978"/>
                  <a:pt x="542949" y="453757"/>
                  <a:pt x="546122" y="453513"/>
                </a:cubicBezTo>
                <a:lnTo>
                  <a:pt x="546692" y="454082"/>
                </a:lnTo>
                <a:lnTo>
                  <a:pt x="553201" y="454490"/>
                </a:lnTo>
                <a:cubicBezTo>
                  <a:pt x="554666" y="454001"/>
                  <a:pt x="555398" y="450584"/>
                  <a:pt x="557106" y="452049"/>
                </a:cubicBezTo>
                <a:cubicBezTo>
                  <a:pt x="558571" y="451317"/>
                  <a:pt x="558083" y="448387"/>
                  <a:pt x="559791" y="447655"/>
                </a:cubicBezTo>
                <a:cubicBezTo>
                  <a:pt x="561500" y="447411"/>
                  <a:pt x="561500" y="446435"/>
                  <a:pt x="563453" y="447167"/>
                </a:cubicBezTo>
                <a:cubicBezTo>
                  <a:pt x="562476" y="443018"/>
                  <a:pt x="567602" y="444726"/>
                  <a:pt x="567358" y="440821"/>
                </a:cubicBezTo>
                <a:cubicBezTo>
                  <a:pt x="570775" y="440089"/>
                  <a:pt x="571996" y="436671"/>
                  <a:pt x="575413" y="435695"/>
                </a:cubicBezTo>
                <a:cubicBezTo>
                  <a:pt x="576877" y="434963"/>
                  <a:pt x="576389" y="433498"/>
                  <a:pt x="577121" y="432522"/>
                </a:cubicBezTo>
                <a:cubicBezTo>
                  <a:pt x="587861" y="425199"/>
                  <a:pt x="597381" y="416900"/>
                  <a:pt x="608608" y="409822"/>
                </a:cubicBezTo>
                <a:cubicBezTo>
                  <a:pt x="609829" y="409090"/>
                  <a:pt x="611294" y="407625"/>
                  <a:pt x="612026" y="406160"/>
                </a:cubicBezTo>
                <a:cubicBezTo>
                  <a:pt x="620081" y="403231"/>
                  <a:pt x="626671" y="398350"/>
                  <a:pt x="633994" y="394200"/>
                </a:cubicBezTo>
                <a:cubicBezTo>
                  <a:pt x="637411" y="392247"/>
                  <a:pt x="640828" y="389807"/>
                  <a:pt x="644733" y="388342"/>
                </a:cubicBezTo>
                <a:cubicBezTo>
                  <a:pt x="646442" y="387854"/>
                  <a:pt x="648395" y="387854"/>
                  <a:pt x="649859" y="386878"/>
                </a:cubicBezTo>
                <a:cubicBezTo>
                  <a:pt x="653033" y="384925"/>
                  <a:pt x="655961" y="382728"/>
                  <a:pt x="659379" y="381019"/>
                </a:cubicBezTo>
                <a:cubicBezTo>
                  <a:pt x="662552" y="379311"/>
                  <a:pt x="666213" y="377846"/>
                  <a:pt x="668898" y="375406"/>
                </a:cubicBezTo>
                <a:cubicBezTo>
                  <a:pt x="676221" y="374673"/>
                  <a:pt x="680614" y="368083"/>
                  <a:pt x="686717" y="367595"/>
                </a:cubicBezTo>
                <a:cubicBezTo>
                  <a:pt x="688425" y="365642"/>
                  <a:pt x="691842" y="365886"/>
                  <a:pt x="692819" y="363445"/>
                </a:cubicBezTo>
                <a:cubicBezTo>
                  <a:pt x="693551" y="364422"/>
                  <a:pt x="694527" y="365398"/>
                  <a:pt x="695015" y="366374"/>
                </a:cubicBezTo>
                <a:cubicBezTo>
                  <a:pt x="695748" y="365642"/>
                  <a:pt x="694527" y="363933"/>
                  <a:pt x="695504" y="362225"/>
                </a:cubicBezTo>
                <a:cubicBezTo>
                  <a:pt x="699165" y="361004"/>
                  <a:pt x="702826" y="357831"/>
                  <a:pt x="705999" y="358075"/>
                </a:cubicBezTo>
                <a:cubicBezTo>
                  <a:pt x="706244" y="357343"/>
                  <a:pt x="706488" y="355879"/>
                  <a:pt x="708440" y="355879"/>
                </a:cubicBezTo>
                <a:lnTo>
                  <a:pt x="708377" y="356068"/>
                </a:lnTo>
                <a:lnTo>
                  <a:pt x="710547" y="355417"/>
                </a:lnTo>
                <a:lnTo>
                  <a:pt x="710637" y="355146"/>
                </a:lnTo>
                <a:cubicBezTo>
                  <a:pt x="718448" y="350509"/>
                  <a:pt x="728455" y="346359"/>
                  <a:pt x="736022" y="342454"/>
                </a:cubicBezTo>
                <a:cubicBezTo>
                  <a:pt x="736998" y="342210"/>
                  <a:pt x="737975" y="342454"/>
                  <a:pt x="738463" y="342942"/>
                </a:cubicBezTo>
                <a:cubicBezTo>
                  <a:pt x="739195" y="341966"/>
                  <a:pt x="738463" y="340989"/>
                  <a:pt x="740172" y="340257"/>
                </a:cubicBezTo>
                <a:cubicBezTo>
                  <a:pt x="744321" y="338548"/>
                  <a:pt x="747250" y="339037"/>
                  <a:pt x="749691" y="336352"/>
                </a:cubicBezTo>
                <a:cubicBezTo>
                  <a:pt x="756769" y="335863"/>
                  <a:pt x="763848" y="330982"/>
                  <a:pt x="771170" y="328541"/>
                </a:cubicBezTo>
                <a:cubicBezTo>
                  <a:pt x="772635" y="328297"/>
                  <a:pt x="774588" y="328541"/>
                  <a:pt x="775808" y="328297"/>
                </a:cubicBezTo>
                <a:cubicBezTo>
                  <a:pt x="776541" y="328053"/>
                  <a:pt x="777028" y="326832"/>
                  <a:pt x="778005" y="326588"/>
                </a:cubicBezTo>
                <a:cubicBezTo>
                  <a:pt x="780446" y="325368"/>
                  <a:pt x="782887" y="324635"/>
                  <a:pt x="786060" y="323903"/>
                </a:cubicBezTo>
                <a:cubicBezTo>
                  <a:pt x="792406" y="321950"/>
                  <a:pt x="798996" y="320974"/>
                  <a:pt x="805343" y="318777"/>
                </a:cubicBezTo>
                <a:cubicBezTo>
                  <a:pt x="807295" y="318533"/>
                  <a:pt x="808272" y="319021"/>
                  <a:pt x="809248" y="319754"/>
                </a:cubicBezTo>
                <a:cubicBezTo>
                  <a:pt x="810224" y="317801"/>
                  <a:pt x="812177" y="316825"/>
                  <a:pt x="816571" y="315848"/>
                </a:cubicBezTo>
                <a:cubicBezTo>
                  <a:pt x="816571" y="315848"/>
                  <a:pt x="817303" y="316581"/>
                  <a:pt x="817547" y="316336"/>
                </a:cubicBezTo>
                <a:cubicBezTo>
                  <a:pt x="817547" y="316336"/>
                  <a:pt x="822429" y="313163"/>
                  <a:pt x="822673" y="315848"/>
                </a:cubicBezTo>
                <a:cubicBezTo>
                  <a:pt x="825602" y="312187"/>
                  <a:pt x="830728" y="313651"/>
                  <a:pt x="835609" y="311699"/>
                </a:cubicBezTo>
                <a:cubicBezTo>
                  <a:pt x="837806" y="311211"/>
                  <a:pt x="837806" y="312675"/>
                  <a:pt x="839515" y="312675"/>
                </a:cubicBezTo>
                <a:cubicBezTo>
                  <a:pt x="840247" y="311943"/>
                  <a:pt x="838050" y="311943"/>
                  <a:pt x="840003" y="310967"/>
                </a:cubicBezTo>
                <a:cubicBezTo>
                  <a:pt x="844152" y="311943"/>
                  <a:pt x="847326" y="310234"/>
                  <a:pt x="851963" y="309990"/>
                </a:cubicBezTo>
                <a:cubicBezTo>
                  <a:pt x="852940" y="309990"/>
                  <a:pt x="854404" y="310722"/>
                  <a:pt x="855625" y="310722"/>
                </a:cubicBezTo>
                <a:cubicBezTo>
                  <a:pt x="858309" y="310234"/>
                  <a:pt x="860506" y="309258"/>
                  <a:pt x="862947" y="309014"/>
                </a:cubicBezTo>
                <a:close/>
                <a:moveTo>
                  <a:pt x="377163" y="275096"/>
                </a:moveTo>
                <a:lnTo>
                  <a:pt x="375994" y="275330"/>
                </a:lnTo>
                <a:cubicBezTo>
                  <a:pt x="375750" y="280700"/>
                  <a:pt x="377459" y="284605"/>
                  <a:pt x="376483" y="291195"/>
                </a:cubicBezTo>
                <a:cubicBezTo>
                  <a:pt x="378191" y="291928"/>
                  <a:pt x="381609" y="292904"/>
                  <a:pt x="383317" y="291683"/>
                </a:cubicBezTo>
                <a:lnTo>
                  <a:pt x="378701" y="278761"/>
                </a:lnTo>
                <a:lnTo>
                  <a:pt x="378680" y="278747"/>
                </a:lnTo>
                <a:cubicBezTo>
                  <a:pt x="378436" y="278259"/>
                  <a:pt x="378192" y="277771"/>
                  <a:pt x="378192" y="277771"/>
                </a:cubicBezTo>
                <a:close/>
                <a:moveTo>
                  <a:pt x="366963" y="274841"/>
                </a:moveTo>
                <a:lnTo>
                  <a:pt x="364034" y="284849"/>
                </a:lnTo>
                <a:cubicBezTo>
                  <a:pt x="366475" y="285093"/>
                  <a:pt x="367939" y="289243"/>
                  <a:pt x="369892" y="288022"/>
                </a:cubicBezTo>
                <a:cubicBezTo>
                  <a:pt x="368305" y="281431"/>
                  <a:pt x="367756" y="278136"/>
                  <a:pt x="367603" y="276489"/>
                </a:cubicBezTo>
                <a:lnTo>
                  <a:pt x="367642" y="275791"/>
                </a:lnTo>
                <a:lnTo>
                  <a:pt x="367207" y="275574"/>
                </a:lnTo>
                <a:close/>
                <a:moveTo>
                  <a:pt x="356711" y="271912"/>
                </a:moveTo>
                <a:cubicBezTo>
                  <a:pt x="356956" y="273621"/>
                  <a:pt x="355979" y="274597"/>
                  <a:pt x="356467" y="277038"/>
                </a:cubicBezTo>
                <a:cubicBezTo>
                  <a:pt x="357444" y="277526"/>
                  <a:pt x="358176" y="278503"/>
                  <a:pt x="359396" y="278503"/>
                </a:cubicBezTo>
                <a:cubicBezTo>
                  <a:pt x="358420" y="276306"/>
                  <a:pt x="358908" y="272889"/>
                  <a:pt x="356711" y="271912"/>
                </a:cubicBezTo>
                <a:close/>
                <a:moveTo>
                  <a:pt x="346948" y="265322"/>
                </a:moveTo>
                <a:cubicBezTo>
                  <a:pt x="346704" y="265566"/>
                  <a:pt x="346216" y="265322"/>
                  <a:pt x="346216" y="266054"/>
                </a:cubicBezTo>
                <a:cubicBezTo>
                  <a:pt x="346948" y="268739"/>
                  <a:pt x="349633" y="262393"/>
                  <a:pt x="346948" y="265322"/>
                </a:cubicBezTo>
                <a:close/>
                <a:moveTo>
                  <a:pt x="1290832" y="243354"/>
                </a:moveTo>
                <a:cubicBezTo>
                  <a:pt x="1290832" y="244574"/>
                  <a:pt x="1290832" y="246039"/>
                  <a:pt x="1290832" y="247015"/>
                </a:cubicBezTo>
                <a:cubicBezTo>
                  <a:pt x="1293761" y="246039"/>
                  <a:pt x="1296934" y="245307"/>
                  <a:pt x="1299131" y="243354"/>
                </a:cubicBezTo>
                <a:cubicBezTo>
                  <a:pt x="1295470" y="242866"/>
                  <a:pt x="1293761" y="244818"/>
                  <a:pt x="1290832" y="243354"/>
                </a:cubicBezTo>
                <a:close/>
                <a:moveTo>
                  <a:pt x="1316949" y="238960"/>
                </a:moveTo>
                <a:cubicBezTo>
                  <a:pt x="1316461" y="238960"/>
                  <a:pt x="1315729" y="239204"/>
                  <a:pt x="1315484" y="239204"/>
                </a:cubicBezTo>
                <a:cubicBezTo>
                  <a:pt x="1314996" y="239204"/>
                  <a:pt x="1314996" y="239448"/>
                  <a:pt x="1315484" y="240181"/>
                </a:cubicBezTo>
                <a:cubicBezTo>
                  <a:pt x="1315729" y="240181"/>
                  <a:pt x="1316461" y="240181"/>
                  <a:pt x="1316949" y="240181"/>
                </a:cubicBezTo>
                <a:cubicBezTo>
                  <a:pt x="1316705" y="239448"/>
                  <a:pt x="1316705" y="239448"/>
                  <a:pt x="1316949" y="238960"/>
                </a:cubicBezTo>
                <a:close/>
                <a:moveTo>
                  <a:pt x="269816" y="235055"/>
                </a:moveTo>
                <a:lnTo>
                  <a:pt x="269084" y="235788"/>
                </a:lnTo>
                <a:cubicBezTo>
                  <a:pt x="268596" y="235788"/>
                  <a:pt x="268352" y="236032"/>
                  <a:pt x="268108" y="236032"/>
                </a:cubicBezTo>
                <a:cubicBezTo>
                  <a:pt x="268596" y="238472"/>
                  <a:pt x="265667" y="241157"/>
                  <a:pt x="269328" y="241401"/>
                </a:cubicBezTo>
                <a:cubicBezTo>
                  <a:pt x="269328" y="240425"/>
                  <a:pt x="269328" y="239693"/>
                  <a:pt x="269328" y="238961"/>
                </a:cubicBezTo>
                <a:lnTo>
                  <a:pt x="270304" y="239449"/>
                </a:lnTo>
                <a:lnTo>
                  <a:pt x="270517" y="239164"/>
                </a:lnTo>
                <a:lnTo>
                  <a:pt x="270305" y="237252"/>
                </a:lnTo>
                <a:cubicBezTo>
                  <a:pt x="270305" y="236520"/>
                  <a:pt x="270305" y="236032"/>
                  <a:pt x="270305" y="235544"/>
                </a:cubicBezTo>
                <a:lnTo>
                  <a:pt x="270375" y="235194"/>
                </a:lnTo>
                <a:close/>
                <a:moveTo>
                  <a:pt x="1364288" y="227919"/>
                </a:moveTo>
                <a:lnTo>
                  <a:pt x="1364108" y="228220"/>
                </a:lnTo>
                <a:lnTo>
                  <a:pt x="1364546" y="228220"/>
                </a:lnTo>
                <a:close/>
                <a:moveTo>
                  <a:pt x="1362837" y="225779"/>
                </a:moveTo>
                <a:lnTo>
                  <a:pt x="1362837" y="226171"/>
                </a:lnTo>
                <a:lnTo>
                  <a:pt x="1362988" y="226231"/>
                </a:lnTo>
                <a:close/>
                <a:moveTo>
                  <a:pt x="1361984" y="225718"/>
                </a:moveTo>
                <a:lnTo>
                  <a:pt x="1361925" y="225806"/>
                </a:lnTo>
                <a:lnTo>
                  <a:pt x="1362439" y="226011"/>
                </a:lnTo>
                <a:close/>
                <a:moveTo>
                  <a:pt x="1351122" y="224072"/>
                </a:moveTo>
                <a:lnTo>
                  <a:pt x="1351609" y="224803"/>
                </a:lnTo>
                <a:lnTo>
                  <a:pt x="1351121" y="224803"/>
                </a:lnTo>
                <a:cubicBezTo>
                  <a:pt x="1353806" y="228709"/>
                  <a:pt x="1358200" y="230173"/>
                  <a:pt x="1362837" y="232858"/>
                </a:cubicBezTo>
                <a:cubicBezTo>
                  <a:pt x="1363082" y="231638"/>
                  <a:pt x="1365523" y="232614"/>
                  <a:pt x="1364790" y="230417"/>
                </a:cubicBezTo>
                <a:cubicBezTo>
                  <a:pt x="1364058" y="230661"/>
                  <a:pt x="1363814" y="230173"/>
                  <a:pt x="1363814" y="229929"/>
                </a:cubicBezTo>
                <a:lnTo>
                  <a:pt x="1364546" y="229197"/>
                </a:lnTo>
                <a:lnTo>
                  <a:pt x="1364081" y="228265"/>
                </a:lnTo>
                <a:lnTo>
                  <a:pt x="1363814" y="228709"/>
                </a:lnTo>
                <a:cubicBezTo>
                  <a:pt x="1363082" y="228709"/>
                  <a:pt x="1363082" y="228709"/>
                  <a:pt x="1363082" y="228709"/>
                </a:cubicBezTo>
                <a:lnTo>
                  <a:pt x="1362837" y="228465"/>
                </a:lnTo>
                <a:cubicBezTo>
                  <a:pt x="1361861" y="228465"/>
                  <a:pt x="1360396" y="228221"/>
                  <a:pt x="1359176" y="226757"/>
                </a:cubicBezTo>
                <a:lnTo>
                  <a:pt x="1359177" y="226757"/>
                </a:lnTo>
                <a:lnTo>
                  <a:pt x="1354783" y="225292"/>
                </a:lnTo>
                <a:close/>
                <a:moveTo>
                  <a:pt x="249069" y="224071"/>
                </a:moveTo>
                <a:lnTo>
                  <a:pt x="248825" y="225048"/>
                </a:lnTo>
                <a:cubicBezTo>
                  <a:pt x="245164" y="224560"/>
                  <a:pt x="249069" y="229197"/>
                  <a:pt x="249557" y="226024"/>
                </a:cubicBezTo>
                <a:lnTo>
                  <a:pt x="249719" y="226105"/>
                </a:lnTo>
                <a:lnTo>
                  <a:pt x="249679" y="226025"/>
                </a:lnTo>
                <a:lnTo>
                  <a:pt x="249313" y="225536"/>
                </a:lnTo>
                <a:lnTo>
                  <a:pt x="249508" y="225536"/>
                </a:lnTo>
                <a:lnTo>
                  <a:pt x="249069" y="224803"/>
                </a:lnTo>
                <a:lnTo>
                  <a:pt x="249241" y="224114"/>
                </a:lnTo>
                <a:close/>
                <a:moveTo>
                  <a:pt x="242723" y="220410"/>
                </a:moveTo>
                <a:cubicBezTo>
                  <a:pt x="241502" y="221630"/>
                  <a:pt x="242723" y="223095"/>
                  <a:pt x="244187" y="223095"/>
                </a:cubicBezTo>
                <a:cubicBezTo>
                  <a:pt x="244187" y="222363"/>
                  <a:pt x="244187" y="221630"/>
                  <a:pt x="244187" y="220898"/>
                </a:cubicBezTo>
                <a:lnTo>
                  <a:pt x="244675" y="221386"/>
                </a:lnTo>
                <a:lnTo>
                  <a:pt x="244849" y="221299"/>
                </a:lnTo>
                <a:lnTo>
                  <a:pt x="244138" y="220410"/>
                </a:lnTo>
                <a:close/>
                <a:moveTo>
                  <a:pt x="244187" y="219678"/>
                </a:moveTo>
                <a:lnTo>
                  <a:pt x="244187" y="219841"/>
                </a:lnTo>
                <a:lnTo>
                  <a:pt x="244309" y="219678"/>
                </a:lnTo>
                <a:close/>
                <a:moveTo>
                  <a:pt x="1372357" y="217969"/>
                </a:moveTo>
                <a:lnTo>
                  <a:pt x="1372249" y="218023"/>
                </a:lnTo>
                <a:lnTo>
                  <a:pt x="1372357" y="218457"/>
                </a:lnTo>
                <a:lnTo>
                  <a:pt x="1372113" y="219190"/>
                </a:lnTo>
                <a:lnTo>
                  <a:pt x="1371974" y="219469"/>
                </a:lnTo>
                <a:lnTo>
                  <a:pt x="1372845" y="220166"/>
                </a:lnTo>
                <a:lnTo>
                  <a:pt x="1373821" y="220654"/>
                </a:lnTo>
                <a:lnTo>
                  <a:pt x="1373821" y="220166"/>
                </a:lnTo>
                <a:cubicBezTo>
                  <a:pt x="1374310" y="220166"/>
                  <a:pt x="1374797" y="220166"/>
                  <a:pt x="1374797" y="219433"/>
                </a:cubicBezTo>
                <a:cubicBezTo>
                  <a:pt x="1373821" y="219189"/>
                  <a:pt x="1373577" y="218945"/>
                  <a:pt x="1372845" y="218945"/>
                </a:cubicBezTo>
                <a:close/>
                <a:moveTo>
                  <a:pt x="1350633" y="212356"/>
                </a:moveTo>
                <a:lnTo>
                  <a:pt x="1350410" y="212579"/>
                </a:lnTo>
                <a:lnTo>
                  <a:pt x="1351121" y="212843"/>
                </a:lnTo>
                <a:lnTo>
                  <a:pt x="1350633" y="213575"/>
                </a:lnTo>
                <a:lnTo>
                  <a:pt x="1351365" y="213087"/>
                </a:lnTo>
                <a:cubicBezTo>
                  <a:pt x="1357224" y="219921"/>
                  <a:pt x="1366011" y="223583"/>
                  <a:pt x="1373577" y="228464"/>
                </a:cubicBezTo>
                <a:cubicBezTo>
                  <a:pt x="1374797" y="227244"/>
                  <a:pt x="1377727" y="227244"/>
                  <a:pt x="1378947" y="225535"/>
                </a:cubicBezTo>
                <a:cubicBezTo>
                  <a:pt x="1376994" y="224803"/>
                  <a:pt x="1374554" y="224803"/>
                  <a:pt x="1373821" y="223339"/>
                </a:cubicBezTo>
                <a:lnTo>
                  <a:pt x="1373821" y="222606"/>
                </a:lnTo>
                <a:lnTo>
                  <a:pt x="1373821" y="221387"/>
                </a:lnTo>
                <a:lnTo>
                  <a:pt x="1373333" y="221875"/>
                </a:lnTo>
                <a:lnTo>
                  <a:pt x="1372845" y="222119"/>
                </a:lnTo>
                <a:lnTo>
                  <a:pt x="1370404" y="220655"/>
                </a:lnTo>
                <a:lnTo>
                  <a:pt x="1370404" y="220654"/>
                </a:lnTo>
                <a:lnTo>
                  <a:pt x="1370405" y="220653"/>
                </a:lnTo>
                <a:lnTo>
                  <a:pt x="1370420" y="220562"/>
                </a:lnTo>
                <a:lnTo>
                  <a:pt x="1360885" y="216749"/>
                </a:lnTo>
                <a:cubicBezTo>
                  <a:pt x="1357956" y="214796"/>
                  <a:pt x="1354294" y="213088"/>
                  <a:pt x="1350633" y="212356"/>
                </a:cubicBezTo>
                <a:close/>
                <a:moveTo>
                  <a:pt x="238085" y="211867"/>
                </a:moveTo>
                <a:cubicBezTo>
                  <a:pt x="237841" y="213576"/>
                  <a:pt x="237841" y="216749"/>
                  <a:pt x="236376" y="218213"/>
                </a:cubicBezTo>
                <a:cubicBezTo>
                  <a:pt x="238573" y="217725"/>
                  <a:pt x="237841" y="220410"/>
                  <a:pt x="240037" y="219922"/>
                </a:cubicBezTo>
                <a:cubicBezTo>
                  <a:pt x="240037" y="217725"/>
                  <a:pt x="240037" y="215284"/>
                  <a:pt x="239306" y="213576"/>
                </a:cubicBezTo>
                <a:lnTo>
                  <a:pt x="239702" y="213576"/>
                </a:lnTo>
                <a:lnTo>
                  <a:pt x="239550" y="212355"/>
                </a:lnTo>
                <a:lnTo>
                  <a:pt x="238573" y="212111"/>
                </a:lnTo>
                <a:lnTo>
                  <a:pt x="238573" y="211867"/>
                </a:lnTo>
                <a:close/>
                <a:moveTo>
                  <a:pt x="325667" y="208206"/>
                </a:moveTo>
                <a:lnTo>
                  <a:pt x="307894" y="232615"/>
                </a:lnTo>
                <a:lnTo>
                  <a:pt x="306917" y="234323"/>
                </a:lnTo>
                <a:lnTo>
                  <a:pt x="306332" y="234713"/>
                </a:lnTo>
                <a:lnTo>
                  <a:pt x="306430" y="234811"/>
                </a:lnTo>
                <a:cubicBezTo>
                  <a:pt x="306430" y="237008"/>
                  <a:pt x="300328" y="242866"/>
                  <a:pt x="303500" y="242378"/>
                </a:cubicBezTo>
                <a:lnTo>
                  <a:pt x="304327" y="243039"/>
                </a:lnTo>
                <a:lnTo>
                  <a:pt x="304233" y="242378"/>
                </a:lnTo>
                <a:cubicBezTo>
                  <a:pt x="306674" y="238472"/>
                  <a:pt x="309847" y="234567"/>
                  <a:pt x="313020" y="230661"/>
                </a:cubicBezTo>
                <a:lnTo>
                  <a:pt x="315481" y="227753"/>
                </a:lnTo>
                <a:lnTo>
                  <a:pt x="315461" y="227733"/>
                </a:lnTo>
                <a:cubicBezTo>
                  <a:pt x="316925" y="224804"/>
                  <a:pt x="319122" y="222607"/>
                  <a:pt x="320587" y="220166"/>
                </a:cubicBezTo>
                <a:cubicBezTo>
                  <a:pt x="320098" y="216261"/>
                  <a:pt x="321319" y="214064"/>
                  <a:pt x="323760" y="213088"/>
                </a:cubicBezTo>
                <a:cubicBezTo>
                  <a:pt x="325713" y="212599"/>
                  <a:pt x="325957" y="213820"/>
                  <a:pt x="327421" y="214064"/>
                </a:cubicBezTo>
                <a:cubicBezTo>
                  <a:pt x="327421" y="211623"/>
                  <a:pt x="326201" y="210891"/>
                  <a:pt x="326689" y="208206"/>
                </a:cubicBezTo>
                <a:close/>
                <a:moveTo>
                  <a:pt x="335882" y="207229"/>
                </a:moveTo>
                <a:lnTo>
                  <a:pt x="335719" y="207718"/>
                </a:lnTo>
                <a:lnTo>
                  <a:pt x="334743" y="207718"/>
                </a:lnTo>
                <a:lnTo>
                  <a:pt x="334255" y="207962"/>
                </a:lnTo>
                <a:lnTo>
                  <a:pt x="334014" y="207842"/>
                </a:lnTo>
                <a:lnTo>
                  <a:pt x="334500" y="208206"/>
                </a:lnTo>
                <a:lnTo>
                  <a:pt x="334500" y="210647"/>
                </a:lnTo>
                <a:lnTo>
                  <a:pt x="334988" y="210647"/>
                </a:lnTo>
                <a:lnTo>
                  <a:pt x="335476" y="211379"/>
                </a:lnTo>
                <a:lnTo>
                  <a:pt x="336888" y="212994"/>
                </a:lnTo>
                <a:lnTo>
                  <a:pt x="337184" y="212599"/>
                </a:lnTo>
                <a:cubicBezTo>
                  <a:pt x="338526" y="212477"/>
                  <a:pt x="338465" y="211806"/>
                  <a:pt x="338160" y="210921"/>
                </a:cubicBezTo>
                <a:lnTo>
                  <a:pt x="337877" y="209208"/>
                </a:lnTo>
                <a:lnTo>
                  <a:pt x="337428" y="208938"/>
                </a:lnTo>
                <a:lnTo>
                  <a:pt x="336858" y="207229"/>
                </a:lnTo>
                <a:close/>
                <a:moveTo>
                  <a:pt x="1360279" y="206677"/>
                </a:moveTo>
                <a:lnTo>
                  <a:pt x="1360152" y="206741"/>
                </a:lnTo>
                <a:cubicBezTo>
                  <a:pt x="1368695" y="212355"/>
                  <a:pt x="1377238" y="217725"/>
                  <a:pt x="1386514" y="221874"/>
                </a:cubicBezTo>
                <a:cubicBezTo>
                  <a:pt x="1386026" y="218213"/>
                  <a:pt x="1382609" y="217725"/>
                  <a:pt x="1379435" y="216748"/>
                </a:cubicBezTo>
                <a:lnTo>
                  <a:pt x="1370856" y="210552"/>
                </a:lnTo>
                <a:lnTo>
                  <a:pt x="1370649" y="211379"/>
                </a:lnTo>
                <a:cubicBezTo>
                  <a:pt x="1370160" y="211379"/>
                  <a:pt x="1370160" y="211379"/>
                  <a:pt x="1370160" y="211379"/>
                </a:cubicBezTo>
                <a:cubicBezTo>
                  <a:pt x="1370160" y="211379"/>
                  <a:pt x="1369672" y="211135"/>
                  <a:pt x="1369672" y="210891"/>
                </a:cubicBezTo>
                <a:cubicBezTo>
                  <a:pt x="1368452" y="210891"/>
                  <a:pt x="1367719" y="210403"/>
                  <a:pt x="1366743" y="209426"/>
                </a:cubicBezTo>
                <a:cubicBezTo>
                  <a:pt x="1365523" y="208938"/>
                  <a:pt x="1363814" y="208450"/>
                  <a:pt x="1362349" y="207474"/>
                </a:cubicBezTo>
                <a:close/>
                <a:moveTo>
                  <a:pt x="1368208" y="206253"/>
                </a:moveTo>
                <a:lnTo>
                  <a:pt x="1368452" y="206741"/>
                </a:lnTo>
                <a:lnTo>
                  <a:pt x="1368016" y="208483"/>
                </a:lnTo>
                <a:lnTo>
                  <a:pt x="1369916" y="209670"/>
                </a:lnTo>
                <a:cubicBezTo>
                  <a:pt x="1369916" y="209670"/>
                  <a:pt x="1370404" y="209670"/>
                  <a:pt x="1370404" y="209670"/>
                </a:cubicBezTo>
                <a:lnTo>
                  <a:pt x="1370893" y="210402"/>
                </a:lnTo>
                <a:lnTo>
                  <a:pt x="1371625" y="210402"/>
                </a:lnTo>
                <a:lnTo>
                  <a:pt x="1370892" y="209426"/>
                </a:lnTo>
                <a:cubicBezTo>
                  <a:pt x="1371625" y="207473"/>
                  <a:pt x="1369428" y="207961"/>
                  <a:pt x="1368940" y="207229"/>
                </a:cubicBezTo>
                <a:lnTo>
                  <a:pt x="1368695" y="206253"/>
                </a:lnTo>
                <a:close/>
                <a:moveTo>
                  <a:pt x="1395789" y="202836"/>
                </a:moveTo>
                <a:lnTo>
                  <a:pt x="1396522" y="203568"/>
                </a:lnTo>
                <a:cubicBezTo>
                  <a:pt x="1398719" y="204545"/>
                  <a:pt x="1400671" y="206009"/>
                  <a:pt x="1403600" y="206741"/>
                </a:cubicBezTo>
                <a:cubicBezTo>
                  <a:pt x="1404332" y="206741"/>
                  <a:pt x="1404332" y="206986"/>
                  <a:pt x="1404332" y="207230"/>
                </a:cubicBezTo>
                <a:cubicBezTo>
                  <a:pt x="1404332" y="207230"/>
                  <a:pt x="1403600" y="207718"/>
                  <a:pt x="1403356" y="207718"/>
                </a:cubicBezTo>
                <a:cubicBezTo>
                  <a:pt x="1400427" y="206986"/>
                  <a:pt x="1398230" y="205765"/>
                  <a:pt x="1395789" y="204545"/>
                </a:cubicBezTo>
                <a:lnTo>
                  <a:pt x="1395057" y="204056"/>
                </a:lnTo>
                <a:cubicBezTo>
                  <a:pt x="1395057" y="203812"/>
                  <a:pt x="1395057" y="203568"/>
                  <a:pt x="1395057" y="203324"/>
                </a:cubicBezTo>
                <a:cubicBezTo>
                  <a:pt x="1395057" y="202836"/>
                  <a:pt x="1395301" y="202836"/>
                  <a:pt x="1395789" y="202836"/>
                </a:cubicBezTo>
                <a:close/>
                <a:moveTo>
                  <a:pt x="232471" y="201859"/>
                </a:moveTo>
                <a:cubicBezTo>
                  <a:pt x="231007" y="204788"/>
                  <a:pt x="231983" y="209670"/>
                  <a:pt x="230275" y="212355"/>
                </a:cubicBezTo>
                <a:cubicBezTo>
                  <a:pt x="231007" y="214308"/>
                  <a:pt x="232471" y="215772"/>
                  <a:pt x="234668" y="216505"/>
                </a:cubicBezTo>
                <a:cubicBezTo>
                  <a:pt x="233692" y="211135"/>
                  <a:pt x="234668" y="206497"/>
                  <a:pt x="232471" y="201859"/>
                </a:cubicBezTo>
                <a:close/>
                <a:moveTo>
                  <a:pt x="1434885" y="193072"/>
                </a:moveTo>
                <a:lnTo>
                  <a:pt x="1435254" y="193274"/>
                </a:lnTo>
                <a:lnTo>
                  <a:pt x="1436064" y="193072"/>
                </a:lnTo>
                <a:close/>
                <a:moveTo>
                  <a:pt x="1407993" y="177939"/>
                </a:moveTo>
                <a:lnTo>
                  <a:pt x="1408970" y="177939"/>
                </a:lnTo>
                <a:lnTo>
                  <a:pt x="1410434" y="178671"/>
                </a:lnTo>
                <a:lnTo>
                  <a:pt x="1410434" y="179159"/>
                </a:lnTo>
                <a:lnTo>
                  <a:pt x="1410190" y="179892"/>
                </a:lnTo>
                <a:lnTo>
                  <a:pt x="1408726" y="178915"/>
                </a:lnTo>
                <a:lnTo>
                  <a:pt x="1407993" y="178915"/>
                </a:lnTo>
                <a:lnTo>
                  <a:pt x="1407261" y="178183"/>
                </a:lnTo>
                <a:close/>
                <a:moveTo>
                  <a:pt x="233447" y="175254"/>
                </a:moveTo>
                <a:cubicBezTo>
                  <a:pt x="231007" y="178915"/>
                  <a:pt x="231738" y="195025"/>
                  <a:pt x="232959" y="199419"/>
                </a:cubicBezTo>
                <a:lnTo>
                  <a:pt x="233010" y="199445"/>
                </a:lnTo>
                <a:lnTo>
                  <a:pt x="233790" y="196131"/>
                </a:lnTo>
                <a:lnTo>
                  <a:pt x="233447" y="196245"/>
                </a:lnTo>
                <a:cubicBezTo>
                  <a:pt x="234180" y="192340"/>
                  <a:pt x="231007" y="183797"/>
                  <a:pt x="235401" y="181600"/>
                </a:cubicBezTo>
                <a:cubicBezTo>
                  <a:pt x="231494" y="180868"/>
                  <a:pt x="235888" y="175986"/>
                  <a:pt x="233447" y="175254"/>
                </a:cubicBezTo>
                <a:close/>
                <a:moveTo>
                  <a:pt x="193164" y="173620"/>
                </a:moveTo>
                <a:lnTo>
                  <a:pt x="192319" y="180929"/>
                </a:lnTo>
                <a:lnTo>
                  <a:pt x="194976" y="185492"/>
                </a:lnTo>
                <a:lnTo>
                  <a:pt x="194637" y="181600"/>
                </a:lnTo>
                <a:lnTo>
                  <a:pt x="193690" y="173789"/>
                </a:lnTo>
                <a:lnTo>
                  <a:pt x="193418" y="173789"/>
                </a:lnTo>
                <a:close/>
                <a:moveTo>
                  <a:pt x="194149" y="170372"/>
                </a:moveTo>
                <a:cubicBezTo>
                  <a:pt x="192929" y="170128"/>
                  <a:pt x="193173" y="171349"/>
                  <a:pt x="193173" y="172325"/>
                </a:cubicBezTo>
                <a:lnTo>
                  <a:pt x="193336" y="172651"/>
                </a:lnTo>
                <a:lnTo>
                  <a:pt x="193418" y="172569"/>
                </a:lnTo>
                <a:lnTo>
                  <a:pt x="194149" y="172569"/>
                </a:lnTo>
                <a:close/>
                <a:moveTo>
                  <a:pt x="1511242" y="161097"/>
                </a:moveTo>
                <a:lnTo>
                  <a:pt x="1510754" y="161585"/>
                </a:lnTo>
                <a:lnTo>
                  <a:pt x="1510691" y="161267"/>
                </a:lnTo>
                <a:lnTo>
                  <a:pt x="1510266" y="161585"/>
                </a:lnTo>
                <a:lnTo>
                  <a:pt x="1509779" y="161829"/>
                </a:lnTo>
                <a:lnTo>
                  <a:pt x="1510022" y="161829"/>
                </a:lnTo>
                <a:cubicBezTo>
                  <a:pt x="1509778" y="162317"/>
                  <a:pt x="1509289" y="162561"/>
                  <a:pt x="1509289" y="163049"/>
                </a:cubicBezTo>
                <a:cubicBezTo>
                  <a:pt x="1509778" y="163537"/>
                  <a:pt x="1510754" y="163782"/>
                  <a:pt x="1511974" y="163537"/>
                </a:cubicBezTo>
                <a:cubicBezTo>
                  <a:pt x="1512463" y="162561"/>
                  <a:pt x="1511242" y="162561"/>
                  <a:pt x="1511242" y="161829"/>
                </a:cubicBezTo>
                <a:close/>
                <a:moveTo>
                  <a:pt x="1498541" y="160848"/>
                </a:moveTo>
                <a:lnTo>
                  <a:pt x="1498549" y="160853"/>
                </a:lnTo>
                <a:cubicBezTo>
                  <a:pt x="1498549" y="161097"/>
                  <a:pt x="1498549" y="161097"/>
                  <a:pt x="1499037" y="161097"/>
                </a:cubicBezTo>
                <a:lnTo>
                  <a:pt x="1499038" y="161101"/>
                </a:lnTo>
                <a:lnTo>
                  <a:pt x="1499038" y="161097"/>
                </a:lnTo>
                <a:close/>
                <a:moveTo>
                  <a:pt x="1510870" y="156265"/>
                </a:moveTo>
                <a:lnTo>
                  <a:pt x="1514690" y="159388"/>
                </a:lnTo>
                <a:lnTo>
                  <a:pt x="1518986" y="159868"/>
                </a:lnTo>
                <a:lnTo>
                  <a:pt x="1514171" y="157680"/>
                </a:lnTo>
                <a:close/>
                <a:moveTo>
                  <a:pt x="217337" y="156215"/>
                </a:moveTo>
                <a:cubicBezTo>
                  <a:pt x="217581" y="155971"/>
                  <a:pt x="217825" y="155971"/>
                  <a:pt x="218069" y="156215"/>
                </a:cubicBezTo>
                <a:cubicBezTo>
                  <a:pt x="219290" y="157680"/>
                  <a:pt x="219290" y="159388"/>
                  <a:pt x="219290" y="161341"/>
                </a:cubicBezTo>
                <a:cubicBezTo>
                  <a:pt x="219290" y="162073"/>
                  <a:pt x="219290" y="162805"/>
                  <a:pt x="219290" y="163538"/>
                </a:cubicBezTo>
                <a:cubicBezTo>
                  <a:pt x="219534" y="163782"/>
                  <a:pt x="219046" y="164270"/>
                  <a:pt x="218802" y="164270"/>
                </a:cubicBezTo>
                <a:cubicBezTo>
                  <a:pt x="218313" y="164270"/>
                  <a:pt x="218069" y="164026"/>
                  <a:pt x="218069" y="163538"/>
                </a:cubicBezTo>
                <a:cubicBezTo>
                  <a:pt x="218069" y="163049"/>
                  <a:pt x="218069" y="162317"/>
                  <a:pt x="218069" y="161341"/>
                </a:cubicBezTo>
                <a:cubicBezTo>
                  <a:pt x="218069" y="159632"/>
                  <a:pt x="218313" y="158168"/>
                  <a:pt x="217337" y="156947"/>
                </a:cubicBezTo>
                <a:cubicBezTo>
                  <a:pt x="217093" y="156947"/>
                  <a:pt x="217337" y="156459"/>
                  <a:pt x="217337" y="156215"/>
                </a:cubicBezTo>
                <a:close/>
                <a:moveTo>
                  <a:pt x="1483660" y="154019"/>
                </a:moveTo>
                <a:cubicBezTo>
                  <a:pt x="1485369" y="153775"/>
                  <a:pt x="1485857" y="154263"/>
                  <a:pt x="1485125" y="155728"/>
                </a:cubicBezTo>
                <a:cubicBezTo>
                  <a:pt x="1485125" y="155728"/>
                  <a:pt x="1484392" y="155728"/>
                  <a:pt x="1483416" y="155728"/>
                </a:cubicBezTo>
                <a:cubicBezTo>
                  <a:pt x="1483416" y="154995"/>
                  <a:pt x="1483416" y="154507"/>
                  <a:pt x="1483660" y="154019"/>
                </a:cubicBezTo>
                <a:close/>
                <a:moveTo>
                  <a:pt x="1532910" y="153173"/>
                </a:moveTo>
                <a:lnTo>
                  <a:pt x="1532966" y="153286"/>
                </a:lnTo>
                <a:cubicBezTo>
                  <a:pt x="1532478" y="153286"/>
                  <a:pt x="1532478" y="153286"/>
                  <a:pt x="1532478" y="153286"/>
                </a:cubicBezTo>
                <a:cubicBezTo>
                  <a:pt x="1531257" y="154750"/>
                  <a:pt x="1534187" y="154750"/>
                  <a:pt x="1534187" y="154018"/>
                </a:cubicBezTo>
                <a:lnTo>
                  <a:pt x="1534431" y="153773"/>
                </a:lnTo>
                <a:lnTo>
                  <a:pt x="1534430" y="153774"/>
                </a:lnTo>
                <a:lnTo>
                  <a:pt x="1533942" y="153530"/>
                </a:lnTo>
                <a:cubicBezTo>
                  <a:pt x="1533942" y="153530"/>
                  <a:pt x="1533698" y="153286"/>
                  <a:pt x="1533698" y="153286"/>
                </a:cubicBezTo>
                <a:close/>
                <a:moveTo>
                  <a:pt x="193417" y="148648"/>
                </a:moveTo>
                <a:cubicBezTo>
                  <a:pt x="194393" y="154262"/>
                  <a:pt x="192197" y="162561"/>
                  <a:pt x="194393" y="165735"/>
                </a:cubicBezTo>
                <a:cubicBezTo>
                  <a:pt x="194393" y="164758"/>
                  <a:pt x="194393" y="163782"/>
                  <a:pt x="194393" y="162805"/>
                </a:cubicBezTo>
                <a:lnTo>
                  <a:pt x="194637" y="162886"/>
                </a:lnTo>
                <a:lnTo>
                  <a:pt x="194637" y="158412"/>
                </a:lnTo>
                <a:lnTo>
                  <a:pt x="193685" y="148648"/>
                </a:lnTo>
                <a:close/>
                <a:moveTo>
                  <a:pt x="186827" y="141080"/>
                </a:moveTo>
                <a:lnTo>
                  <a:pt x="185636" y="149411"/>
                </a:lnTo>
                <a:cubicBezTo>
                  <a:pt x="185545" y="154201"/>
                  <a:pt x="185728" y="159388"/>
                  <a:pt x="185606" y="163538"/>
                </a:cubicBezTo>
                <a:cubicBezTo>
                  <a:pt x="185362" y="170128"/>
                  <a:pt x="181945" y="177939"/>
                  <a:pt x="186583" y="180380"/>
                </a:cubicBezTo>
                <a:lnTo>
                  <a:pt x="187065" y="177484"/>
                </a:lnTo>
                <a:lnTo>
                  <a:pt x="186827" y="157924"/>
                </a:lnTo>
                <a:close/>
                <a:moveTo>
                  <a:pt x="1525888" y="137224"/>
                </a:moveTo>
                <a:lnTo>
                  <a:pt x="1525216" y="138031"/>
                </a:lnTo>
                <a:lnTo>
                  <a:pt x="1524911" y="138641"/>
                </a:lnTo>
                <a:lnTo>
                  <a:pt x="1525888" y="138885"/>
                </a:lnTo>
                <a:cubicBezTo>
                  <a:pt x="1531257" y="143034"/>
                  <a:pt x="1536139" y="148160"/>
                  <a:pt x="1542974" y="150357"/>
                </a:cubicBezTo>
                <a:cubicBezTo>
                  <a:pt x="1538336" y="146207"/>
                  <a:pt x="1532966" y="141814"/>
                  <a:pt x="1527108" y="138396"/>
                </a:cubicBezTo>
                <a:cubicBezTo>
                  <a:pt x="1527108" y="138396"/>
                  <a:pt x="1525888" y="138641"/>
                  <a:pt x="1525888" y="138396"/>
                </a:cubicBezTo>
                <a:close/>
                <a:moveTo>
                  <a:pt x="1542485" y="136200"/>
                </a:moveTo>
                <a:cubicBezTo>
                  <a:pt x="1545414" y="140837"/>
                  <a:pt x="1551273" y="144255"/>
                  <a:pt x="1548832" y="151577"/>
                </a:cubicBezTo>
                <a:cubicBezTo>
                  <a:pt x="1551761" y="150845"/>
                  <a:pt x="1553225" y="148648"/>
                  <a:pt x="1554445" y="145963"/>
                </a:cubicBezTo>
                <a:cubicBezTo>
                  <a:pt x="1552981" y="144011"/>
                  <a:pt x="1552737" y="140593"/>
                  <a:pt x="1551273" y="139129"/>
                </a:cubicBezTo>
                <a:cubicBezTo>
                  <a:pt x="1550540" y="139861"/>
                  <a:pt x="1552249" y="141814"/>
                  <a:pt x="1549564" y="142058"/>
                </a:cubicBezTo>
                <a:cubicBezTo>
                  <a:pt x="1546147" y="141081"/>
                  <a:pt x="1545414" y="136932"/>
                  <a:pt x="1542485" y="136200"/>
                </a:cubicBezTo>
                <a:close/>
                <a:moveTo>
                  <a:pt x="1522383" y="135344"/>
                </a:moveTo>
                <a:lnTo>
                  <a:pt x="1524372" y="136873"/>
                </a:lnTo>
                <a:lnTo>
                  <a:pt x="1524528" y="136678"/>
                </a:lnTo>
                <a:lnTo>
                  <a:pt x="1524179" y="136445"/>
                </a:lnTo>
                <a:lnTo>
                  <a:pt x="1522958" y="135712"/>
                </a:lnTo>
                <a:lnTo>
                  <a:pt x="1522714" y="135468"/>
                </a:lnTo>
                <a:close/>
                <a:moveTo>
                  <a:pt x="1527840" y="128389"/>
                </a:moveTo>
                <a:cubicBezTo>
                  <a:pt x="1529793" y="131318"/>
                  <a:pt x="1532234" y="135467"/>
                  <a:pt x="1534918" y="137420"/>
                </a:cubicBezTo>
                <a:cubicBezTo>
                  <a:pt x="1536871" y="138396"/>
                  <a:pt x="1539800" y="140593"/>
                  <a:pt x="1541509" y="139861"/>
                </a:cubicBezTo>
                <a:cubicBezTo>
                  <a:pt x="1536383" y="136932"/>
                  <a:pt x="1533454" y="131074"/>
                  <a:pt x="1527840" y="128389"/>
                </a:cubicBezTo>
                <a:close/>
                <a:moveTo>
                  <a:pt x="1497573" y="123264"/>
                </a:moveTo>
                <a:cubicBezTo>
                  <a:pt x="1499282" y="123508"/>
                  <a:pt x="1500991" y="124240"/>
                  <a:pt x="1502211" y="124973"/>
                </a:cubicBezTo>
                <a:cubicBezTo>
                  <a:pt x="1502944" y="125705"/>
                  <a:pt x="1503676" y="126193"/>
                  <a:pt x="1504408" y="126193"/>
                </a:cubicBezTo>
                <a:cubicBezTo>
                  <a:pt x="1504896" y="126437"/>
                  <a:pt x="1505140" y="126681"/>
                  <a:pt x="1505140" y="127169"/>
                </a:cubicBezTo>
                <a:cubicBezTo>
                  <a:pt x="1504652" y="127413"/>
                  <a:pt x="1504652" y="127657"/>
                  <a:pt x="1504408" y="127657"/>
                </a:cubicBezTo>
                <a:cubicBezTo>
                  <a:pt x="1504408" y="127657"/>
                  <a:pt x="1504408" y="127657"/>
                  <a:pt x="1503920" y="127902"/>
                </a:cubicBezTo>
                <a:cubicBezTo>
                  <a:pt x="1503187" y="127657"/>
                  <a:pt x="1501723" y="126925"/>
                  <a:pt x="1500991" y="126437"/>
                </a:cubicBezTo>
                <a:cubicBezTo>
                  <a:pt x="1499770" y="125705"/>
                  <a:pt x="1499282" y="124973"/>
                  <a:pt x="1497573" y="124973"/>
                </a:cubicBezTo>
                <a:cubicBezTo>
                  <a:pt x="1497329" y="124973"/>
                  <a:pt x="1496841" y="124729"/>
                  <a:pt x="1496841" y="124240"/>
                </a:cubicBezTo>
                <a:cubicBezTo>
                  <a:pt x="1496841" y="123996"/>
                  <a:pt x="1497329" y="123264"/>
                  <a:pt x="1497573" y="123264"/>
                </a:cubicBezTo>
                <a:close/>
                <a:moveTo>
                  <a:pt x="172182" y="115209"/>
                </a:moveTo>
                <a:cubicBezTo>
                  <a:pt x="172915" y="115209"/>
                  <a:pt x="173402" y="115209"/>
                  <a:pt x="173402" y="115941"/>
                </a:cubicBezTo>
                <a:cubicBezTo>
                  <a:pt x="173402" y="126681"/>
                  <a:pt x="176088" y="140594"/>
                  <a:pt x="176576" y="152798"/>
                </a:cubicBezTo>
                <a:cubicBezTo>
                  <a:pt x="176576" y="157436"/>
                  <a:pt x="177796" y="166955"/>
                  <a:pt x="171450" y="167932"/>
                </a:cubicBezTo>
                <a:cubicBezTo>
                  <a:pt x="170717" y="162318"/>
                  <a:pt x="171206" y="152798"/>
                  <a:pt x="169985" y="146452"/>
                </a:cubicBezTo>
                <a:cubicBezTo>
                  <a:pt x="169497" y="144499"/>
                  <a:pt x="171450" y="145232"/>
                  <a:pt x="171450" y="144011"/>
                </a:cubicBezTo>
                <a:cubicBezTo>
                  <a:pt x="172182" y="133515"/>
                  <a:pt x="170229" y="123264"/>
                  <a:pt x="172182" y="115209"/>
                </a:cubicBezTo>
                <a:close/>
                <a:moveTo>
                  <a:pt x="1598626" y="94705"/>
                </a:moveTo>
                <a:cubicBezTo>
                  <a:pt x="1596429" y="95681"/>
                  <a:pt x="1593988" y="93973"/>
                  <a:pt x="1593500" y="95193"/>
                </a:cubicBezTo>
                <a:cubicBezTo>
                  <a:pt x="1594232" y="95925"/>
                  <a:pt x="1598626" y="97878"/>
                  <a:pt x="1598626" y="94705"/>
                </a:cubicBezTo>
                <a:close/>
                <a:moveTo>
                  <a:pt x="1600578" y="87626"/>
                </a:moveTo>
                <a:cubicBezTo>
                  <a:pt x="1600822" y="90067"/>
                  <a:pt x="1604239" y="89335"/>
                  <a:pt x="1603751" y="92752"/>
                </a:cubicBezTo>
                <a:cubicBezTo>
                  <a:pt x="1606192" y="92264"/>
                  <a:pt x="1606924" y="90555"/>
                  <a:pt x="1607901" y="89091"/>
                </a:cubicBezTo>
                <a:cubicBezTo>
                  <a:pt x="1606680" y="87871"/>
                  <a:pt x="1603019" y="87871"/>
                  <a:pt x="1600578" y="87626"/>
                </a:cubicBezTo>
                <a:close/>
                <a:moveTo>
                  <a:pt x="109207" y="83477"/>
                </a:moveTo>
                <a:cubicBezTo>
                  <a:pt x="109207" y="88359"/>
                  <a:pt x="109695" y="93241"/>
                  <a:pt x="108963" y="96902"/>
                </a:cubicBezTo>
                <a:cubicBezTo>
                  <a:pt x="113601" y="95926"/>
                  <a:pt x="111892" y="85430"/>
                  <a:pt x="109207" y="83477"/>
                </a:cubicBezTo>
                <a:close/>
                <a:moveTo>
                  <a:pt x="102250" y="81403"/>
                </a:moveTo>
                <a:lnTo>
                  <a:pt x="101885" y="81769"/>
                </a:lnTo>
                <a:cubicBezTo>
                  <a:pt x="100420" y="84698"/>
                  <a:pt x="102617" y="89824"/>
                  <a:pt x="101885" y="83233"/>
                </a:cubicBezTo>
                <a:lnTo>
                  <a:pt x="102142" y="83284"/>
                </a:lnTo>
                <a:lnTo>
                  <a:pt x="102129" y="83233"/>
                </a:lnTo>
                <a:lnTo>
                  <a:pt x="101885" y="82012"/>
                </a:lnTo>
                <a:close/>
                <a:moveTo>
                  <a:pt x="1603262" y="76155"/>
                </a:moveTo>
                <a:lnTo>
                  <a:pt x="1604971" y="76887"/>
                </a:lnTo>
                <a:lnTo>
                  <a:pt x="1604971" y="78352"/>
                </a:lnTo>
                <a:lnTo>
                  <a:pt x="1604483" y="78596"/>
                </a:lnTo>
                <a:lnTo>
                  <a:pt x="1603751" y="78352"/>
                </a:lnTo>
                <a:lnTo>
                  <a:pt x="1602286" y="77620"/>
                </a:lnTo>
                <a:lnTo>
                  <a:pt x="1602286" y="76643"/>
                </a:lnTo>
                <a:close/>
                <a:moveTo>
                  <a:pt x="1594964" y="72493"/>
                </a:moveTo>
                <a:cubicBezTo>
                  <a:pt x="1591303" y="74690"/>
                  <a:pt x="1588618" y="77131"/>
                  <a:pt x="1583736" y="77863"/>
                </a:cubicBezTo>
                <a:cubicBezTo>
                  <a:pt x="1581783" y="82256"/>
                  <a:pt x="1577878" y="83721"/>
                  <a:pt x="1574461" y="86406"/>
                </a:cubicBezTo>
                <a:cubicBezTo>
                  <a:pt x="1574461" y="91288"/>
                  <a:pt x="1568359" y="91288"/>
                  <a:pt x="1563721" y="93729"/>
                </a:cubicBezTo>
                <a:cubicBezTo>
                  <a:pt x="1561768" y="94705"/>
                  <a:pt x="1560548" y="96169"/>
                  <a:pt x="1559327" y="96658"/>
                </a:cubicBezTo>
                <a:cubicBezTo>
                  <a:pt x="1558595" y="96902"/>
                  <a:pt x="1557375" y="96414"/>
                  <a:pt x="1557131" y="96658"/>
                </a:cubicBezTo>
                <a:cubicBezTo>
                  <a:pt x="1549808" y="98854"/>
                  <a:pt x="1544682" y="104468"/>
                  <a:pt x="1536627" y="101783"/>
                </a:cubicBezTo>
                <a:cubicBezTo>
                  <a:pt x="1536627" y="104224"/>
                  <a:pt x="1536627" y="106421"/>
                  <a:pt x="1534675" y="106421"/>
                </a:cubicBezTo>
                <a:cubicBezTo>
                  <a:pt x="1533210" y="106665"/>
                  <a:pt x="1533942" y="104957"/>
                  <a:pt x="1531990" y="105201"/>
                </a:cubicBezTo>
                <a:cubicBezTo>
                  <a:pt x="1529305" y="96414"/>
                  <a:pt x="1525155" y="89579"/>
                  <a:pt x="1522226" y="80792"/>
                </a:cubicBezTo>
                <a:cubicBezTo>
                  <a:pt x="1515636" y="79327"/>
                  <a:pt x="1517100" y="85186"/>
                  <a:pt x="1512707" y="85918"/>
                </a:cubicBezTo>
                <a:cubicBezTo>
                  <a:pt x="1512707" y="84209"/>
                  <a:pt x="1512219" y="82745"/>
                  <a:pt x="1512707" y="81036"/>
                </a:cubicBezTo>
                <a:cubicBezTo>
                  <a:pt x="1504408" y="85186"/>
                  <a:pt x="1495865" y="89091"/>
                  <a:pt x="1486834" y="93484"/>
                </a:cubicBezTo>
                <a:cubicBezTo>
                  <a:pt x="1485613" y="94461"/>
                  <a:pt x="1486101" y="93484"/>
                  <a:pt x="1484393" y="93484"/>
                </a:cubicBezTo>
                <a:cubicBezTo>
                  <a:pt x="1479755" y="96902"/>
                  <a:pt x="1474874" y="99831"/>
                  <a:pt x="1469503" y="102027"/>
                </a:cubicBezTo>
                <a:cubicBezTo>
                  <a:pt x="1465110" y="103980"/>
                  <a:pt x="1460716" y="105933"/>
                  <a:pt x="1455834" y="107397"/>
                </a:cubicBezTo>
                <a:cubicBezTo>
                  <a:pt x="1453150" y="108862"/>
                  <a:pt x="1450709" y="110571"/>
                  <a:pt x="1447535" y="112035"/>
                </a:cubicBezTo>
                <a:cubicBezTo>
                  <a:pt x="1446315" y="112523"/>
                  <a:pt x="1445095" y="112035"/>
                  <a:pt x="1443386" y="112523"/>
                </a:cubicBezTo>
                <a:cubicBezTo>
                  <a:pt x="1441189" y="113255"/>
                  <a:pt x="1439481" y="115208"/>
                  <a:pt x="1437772" y="116185"/>
                </a:cubicBezTo>
                <a:cubicBezTo>
                  <a:pt x="1434843" y="117405"/>
                  <a:pt x="1430938" y="119358"/>
                  <a:pt x="1428497" y="120578"/>
                </a:cubicBezTo>
                <a:cubicBezTo>
                  <a:pt x="1425324" y="121799"/>
                  <a:pt x="1424591" y="122287"/>
                  <a:pt x="1420442" y="123507"/>
                </a:cubicBezTo>
                <a:cubicBezTo>
                  <a:pt x="1414584" y="125704"/>
                  <a:pt x="1408238" y="131074"/>
                  <a:pt x="1401647" y="132783"/>
                </a:cubicBezTo>
                <a:cubicBezTo>
                  <a:pt x="1390907" y="135711"/>
                  <a:pt x="1382364" y="143034"/>
                  <a:pt x="1371869" y="147672"/>
                </a:cubicBezTo>
                <a:cubicBezTo>
                  <a:pt x="1363326" y="151577"/>
                  <a:pt x="1355515" y="155483"/>
                  <a:pt x="1347216" y="159388"/>
                </a:cubicBezTo>
                <a:cubicBezTo>
                  <a:pt x="1338185" y="164026"/>
                  <a:pt x="1327445" y="167199"/>
                  <a:pt x="1318414" y="172569"/>
                </a:cubicBezTo>
                <a:cubicBezTo>
                  <a:pt x="1316461" y="173545"/>
                  <a:pt x="1314753" y="175010"/>
                  <a:pt x="1312799" y="175986"/>
                </a:cubicBezTo>
                <a:cubicBezTo>
                  <a:pt x="1308650" y="177939"/>
                  <a:pt x="1305965" y="179647"/>
                  <a:pt x="1300351" y="180868"/>
                </a:cubicBezTo>
                <a:cubicBezTo>
                  <a:pt x="1303769" y="191607"/>
                  <a:pt x="1308650" y="200883"/>
                  <a:pt x="1310847" y="211623"/>
                </a:cubicBezTo>
                <a:cubicBezTo>
                  <a:pt x="1309138" y="211378"/>
                  <a:pt x="1309138" y="212843"/>
                  <a:pt x="1307674" y="212355"/>
                </a:cubicBezTo>
                <a:cubicBezTo>
                  <a:pt x="1304745" y="216748"/>
                  <a:pt x="1300107" y="217481"/>
                  <a:pt x="1295470" y="219921"/>
                </a:cubicBezTo>
                <a:cubicBezTo>
                  <a:pt x="1290588" y="221874"/>
                  <a:pt x="1286438" y="224559"/>
                  <a:pt x="1281801" y="225779"/>
                </a:cubicBezTo>
                <a:cubicBezTo>
                  <a:pt x="1276675" y="230661"/>
                  <a:pt x="1268620" y="233102"/>
                  <a:pt x="1263494" y="237740"/>
                </a:cubicBezTo>
                <a:cubicBezTo>
                  <a:pt x="1263494" y="237252"/>
                  <a:pt x="1262518" y="237496"/>
                  <a:pt x="1261541" y="237496"/>
                </a:cubicBezTo>
                <a:cubicBezTo>
                  <a:pt x="1258857" y="241157"/>
                  <a:pt x="1255195" y="242866"/>
                  <a:pt x="1253731" y="248724"/>
                </a:cubicBezTo>
                <a:cubicBezTo>
                  <a:pt x="1252998" y="251897"/>
                  <a:pt x="1253486" y="255802"/>
                  <a:pt x="1253486" y="260196"/>
                </a:cubicBezTo>
                <a:cubicBezTo>
                  <a:pt x="1256660" y="263125"/>
                  <a:pt x="1259833" y="264345"/>
                  <a:pt x="1264470" y="263369"/>
                </a:cubicBezTo>
                <a:cubicBezTo>
                  <a:pt x="1267400" y="262881"/>
                  <a:pt x="1269596" y="259952"/>
                  <a:pt x="1272525" y="258487"/>
                </a:cubicBezTo>
                <a:cubicBezTo>
                  <a:pt x="1278627" y="255558"/>
                  <a:pt x="1286683" y="253361"/>
                  <a:pt x="1289367" y="249212"/>
                </a:cubicBezTo>
                <a:cubicBezTo>
                  <a:pt x="1288391" y="249456"/>
                  <a:pt x="1288391" y="248724"/>
                  <a:pt x="1287414" y="248724"/>
                </a:cubicBezTo>
                <a:lnTo>
                  <a:pt x="1287659" y="247991"/>
                </a:lnTo>
                <a:lnTo>
                  <a:pt x="1287415" y="247016"/>
                </a:lnTo>
                <a:lnTo>
                  <a:pt x="1287171" y="247260"/>
                </a:lnTo>
                <a:lnTo>
                  <a:pt x="1285462" y="247748"/>
                </a:lnTo>
                <a:lnTo>
                  <a:pt x="1284730" y="247992"/>
                </a:lnTo>
                <a:lnTo>
                  <a:pt x="1284242" y="247992"/>
                </a:lnTo>
                <a:lnTo>
                  <a:pt x="1283482" y="247612"/>
                </a:lnTo>
                <a:lnTo>
                  <a:pt x="1281312" y="247748"/>
                </a:lnTo>
                <a:lnTo>
                  <a:pt x="1283893" y="246457"/>
                </a:lnTo>
                <a:lnTo>
                  <a:pt x="1283997" y="246283"/>
                </a:lnTo>
                <a:lnTo>
                  <a:pt x="1284727" y="246040"/>
                </a:lnTo>
                <a:lnTo>
                  <a:pt x="1284729" y="246039"/>
                </a:lnTo>
                <a:lnTo>
                  <a:pt x="1284729" y="246039"/>
                </a:lnTo>
                <a:lnTo>
                  <a:pt x="1284730" y="246039"/>
                </a:lnTo>
                <a:lnTo>
                  <a:pt x="1287171" y="245307"/>
                </a:lnTo>
                <a:lnTo>
                  <a:pt x="1287414" y="245550"/>
                </a:lnTo>
                <a:lnTo>
                  <a:pt x="1287414" y="243110"/>
                </a:lnTo>
                <a:cubicBezTo>
                  <a:pt x="1291808" y="241645"/>
                  <a:pt x="1299375" y="243110"/>
                  <a:pt x="1304013" y="242133"/>
                </a:cubicBezTo>
                <a:cubicBezTo>
                  <a:pt x="1302548" y="239204"/>
                  <a:pt x="1297666" y="236519"/>
                  <a:pt x="1298887" y="232370"/>
                </a:cubicBezTo>
                <a:cubicBezTo>
                  <a:pt x="1304745" y="233346"/>
                  <a:pt x="1308894" y="236275"/>
                  <a:pt x="1314996" y="237252"/>
                </a:cubicBezTo>
                <a:cubicBezTo>
                  <a:pt x="1313288" y="232370"/>
                  <a:pt x="1302548" y="230417"/>
                  <a:pt x="1305965" y="224559"/>
                </a:cubicBezTo>
                <a:lnTo>
                  <a:pt x="1317907" y="229966"/>
                </a:lnTo>
                <a:lnTo>
                  <a:pt x="1318413" y="228953"/>
                </a:lnTo>
                <a:cubicBezTo>
                  <a:pt x="1318413" y="228465"/>
                  <a:pt x="1319633" y="228709"/>
                  <a:pt x="1320122" y="228221"/>
                </a:cubicBezTo>
                <a:cubicBezTo>
                  <a:pt x="1318902" y="224560"/>
                  <a:pt x="1312067" y="223827"/>
                  <a:pt x="1313287" y="219678"/>
                </a:cubicBezTo>
                <a:cubicBezTo>
                  <a:pt x="1315728" y="219678"/>
                  <a:pt x="1326712" y="225292"/>
                  <a:pt x="1327445" y="229441"/>
                </a:cubicBezTo>
                <a:cubicBezTo>
                  <a:pt x="1327445" y="230662"/>
                  <a:pt x="1327445" y="232371"/>
                  <a:pt x="1325491" y="233591"/>
                </a:cubicBezTo>
                <a:cubicBezTo>
                  <a:pt x="1324027" y="232371"/>
                  <a:pt x="1322563" y="230662"/>
                  <a:pt x="1319878" y="230906"/>
                </a:cubicBezTo>
                <a:lnTo>
                  <a:pt x="1319878" y="230459"/>
                </a:lnTo>
                <a:lnTo>
                  <a:pt x="1318902" y="230621"/>
                </a:lnTo>
                <a:lnTo>
                  <a:pt x="1318902" y="231394"/>
                </a:lnTo>
                <a:lnTo>
                  <a:pt x="1320366" y="232126"/>
                </a:lnTo>
                <a:cubicBezTo>
                  <a:pt x="1323296" y="237984"/>
                  <a:pt x="1327689" y="242866"/>
                  <a:pt x="1331839" y="248724"/>
                </a:cubicBezTo>
                <a:cubicBezTo>
                  <a:pt x="1333791" y="244818"/>
                  <a:pt x="1337941" y="241889"/>
                  <a:pt x="1342090" y="239692"/>
                </a:cubicBezTo>
                <a:cubicBezTo>
                  <a:pt x="1346240" y="238228"/>
                  <a:pt x="1350389" y="238228"/>
                  <a:pt x="1352830" y="234811"/>
                </a:cubicBezTo>
                <a:lnTo>
                  <a:pt x="1353806" y="234323"/>
                </a:lnTo>
                <a:lnTo>
                  <a:pt x="1353584" y="233209"/>
                </a:lnTo>
                <a:lnTo>
                  <a:pt x="1353074" y="233591"/>
                </a:lnTo>
                <a:cubicBezTo>
                  <a:pt x="1348680" y="232859"/>
                  <a:pt x="1345507" y="232615"/>
                  <a:pt x="1341358" y="232127"/>
                </a:cubicBezTo>
                <a:lnTo>
                  <a:pt x="1340869" y="232127"/>
                </a:lnTo>
                <a:cubicBezTo>
                  <a:pt x="1340381" y="232127"/>
                  <a:pt x="1339649" y="231638"/>
                  <a:pt x="1339649" y="231150"/>
                </a:cubicBezTo>
                <a:cubicBezTo>
                  <a:pt x="1339649" y="230662"/>
                  <a:pt x="1339893" y="230418"/>
                  <a:pt x="1340625" y="230418"/>
                </a:cubicBezTo>
                <a:lnTo>
                  <a:pt x="1341358" y="230662"/>
                </a:lnTo>
                <a:cubicBezTo>
                  <a:pt x="1345263" y="230662"/>
                  <a:pt x="1349168" y="231394"/>
                  <a:pt x="1353074" y="231883"/>
                </a:cubicBezTo>
                <a:cubicBezTo>
                  <a:pt x="1354294" y="231883"/>
                  <a:pt x="1354050" y="232371"/>
                  <a:pt x="1354050" y="232859"/>
                </a:cubicBezTo>
                <a:lnTo>
                  <a:pt x="1353945" y="232938"/>
                </a:lnTo>
                <a:lnTo>
                  <a:pt x="1355271" y="232370"/>
                </a:lnTo>
                <a:cubicBezTo>
                  <a:pt x="1348436" y="229441"/>
                  <a:pt x="1342334" y="226512"/>
                  <a:pt x="1339649" y="219921"/>
                </a:cubicBezTo>
                <a:lnTo>
                  <a:pt x="1349873" y="222967"/>
                </a:lnTo>
                <a:lnTo>
                  <a:pt x="1349657" y="222607"/>
                </a:lnTo>
                <a:cubicBezTo>
                  <a:pt x="1349657" y="222363"/>
                  <a:pt x="1350389" y="222119"/>
                  <a:pt x="1350877" y="222363"/>
                </a:cubicBezTo>
                <a:cubicBezTo>
                  <a:pt x="1352586" y="222607"/>
                  <a:pt x="1353807" y="223339"/>
                  <a:pt x="1355271" y="223828"/>
                </a:cubicBezTo>
                <a:lnTo>
                  <a:pt x="1360191" y="225539"/>
                </a:lnTo>
                <a:lnTo>
                  <a:pt x="1360396" y="225292"/>
                </a:lnTo>
                <a:lnTo>
                  <a:pt x="1360966" y="225482"/>
                </a:lnTo>
                <a:lnTo>
                  <a:pt x="1361147" y="225179"/>
                </a:lnTo>
                <a:lnTo>
                  <a:pt x="1348436" y="216992"/>
                </a:lnTo>
                <a:cubicBezTo>
                  <a:pt x="1345995" y="215284"/>
                  <a:pt x="1342090" y="213575"/>
                  <a:pt x="1342578" y="209670"/>
                </a:cubicBezTo>
                <a:lnTo>
                  <a:pt x="1349413" y="212209"/>
                </a:lnTo>
                <a:lnTo>
                  <a:pt x="1349413" y="211623"/>
                </a:lnTo>
                <a:lnTo>
                  <a:pt x="1350389" y="210891"/>
                </a:lnTo>
                <a:lnTo>
                  <a:pt x="1350633" y="210891"/>
                </a:lnTo>
                <a:cubicBezTo>
                  <a:pt x="1354539" y="211623"/>
                  <a:pt x="1358444" y="213820"/>
                  <a:pt x="1362105" y="215285"/>
                </a:cubicBezTo>
                <a:lnTo>
                  <a:pt x="1370647" y="218945"/>
                </a:lnTo>
                <a:lnTo>
                  <a:pt x="1370648" y="218945"/>
                </a:lnTo>
                <a:lnTo>
                  <a:pt x="1370649" y="218945"/>
                </a:lnTo>
                <a:lnTo>
                  <a:pt x="1371013" y="218216"/>
                </a:lnTo>
                <a:lnTo>
                  <a:pt x="1362837" y="212843"/>
                </a:lnTo>
                <a:cubicBezTo>
                  <a:pt x="1359664" y="211134"/>
                  <a:pt x="1356491" y="209670"/>
                  <a:pt x="1354050" y="207717"/>
                </a:cubicBezTo>
                <a:cubicBezTo>
                  <a:pt x="1351609" y="206497"/>
                  <a:pt x="1348436" y="203324"/>
                  <a:pt x="1348681" y="200150"/>
                </a:cubicBezTo>
                <a:cubicBezTo>
                  <a:pt x="1353318" y="201615"/>
                  <a:pt x="1356979" y="203324"/>
                  <a:pt x="1359908" y="205276"/>
                </a:cubicBezTo>
                <a:lnTo>
                  <a:pt x="1360349" y="205717"/>
                </a:lnTo>
                <a:lnTo>
                  <a:pt x="1363082" y="206742"/>
                </a:lnTo>
                <a:lnTo>
                  <a:pt x="1367184" y="208037"/>
                </a:lnTo>
                <a:lnTo>
                  <a:pt x="1367719" y="206253"/>
                </a:lnTo>
                <a:lnTo>
                  <a:pt x="1367963" y="206253"/>
                </a:lnTo>
                <a:lnTo>
                  <a:pt x="1358688" y="199628"/>
                </a:lnTo>
                <a:lnTo>
                  <a:pt x="1358688" y="199663"/>
                </a:lnTo>
                <a:lnTo>
                  <a:pt x="1357956" y="199907"/>
                </a:lnTo>
                <a:lnTo>
                  <a:pt x="1356979" y="199663"/>
                </a:lnTo>
                <a:lnTo>
                  <a:pt x="1356247" y="199175"/>
                </a:lnTo>
                <a:lnTo>
                  <a:pt x="1356003" y="198199"/>
                </a:lnTo>
                <a:lnTo>
                  <a:pt x="1356003" y="198198"/>
                </a:lnTo>
                <a:cubicBezTo>
                  <a:pt x="1353074" y="199418"/>
                  <a:pt x="1353074" y="195757"/>
                  <a:pt x="1354295" y="195269"/>
                </a:cubicBezTo>
                <a:cubicBezTo>
                  <a:pt x="1356248" y="195025"/>
                  <a:pt x="1356735" y="196001"/>
                  <a:pt x="1357468" y="196978"/>
                </a:cubicBezTo>
                <a:lnTo>
                  <a:pt x="1357956" y="197710"/>
                </a:lnTo>
                <a:lnTo>
                  <a:pt x="1358688" y="197954"/>
                </a:lnTo>
                <a:lnTo>
                  <a:pt x="1358688" y="198247"/>
                </a:lnTo>
                <a:lnTo>
                  <a:pt x="1359664" y="197465"/>
                </a:lnTo>
                <a:cubicBezTo>
                  <a:pt x="1370892" y="204056"/>
                  <a:pt x="1382364" y="209914"/>
                  <a:pt x="1390419" y="219189"/>
                </a:cubicBezTo>
                <a:cubicBezTo>
                  <a:pt x="1393104" y="217725"/>
                  <a:pt x="1396765" y="217725"/>
                  <a:pt x="1397498" y="214796"/>
                </a:cubicBezTo>
                <a:cubicBezTo>
                  <a:pt x="1390419" y="206985"/>
                  <a:pt x="1378947" y="201371"/>
                  <a:pt x="1370648" y="193804"/>
                </a:cubicBezTo>
                <a:cubicBezTo>
                  <a:pt x="1368940" y="192096"/>
                  <a:pt x="1366987" y="191119"/>
                  <a:pt x="1366011" y="187702"/>
                </a:cubicBezTo>
                <a:cubicBezTo>
                  <a:pt x="1369184" y="186726"/>
                  <a:pt x="1371625" y="190143"/>
                  <a:pt x="1375042" y="190631"/>
                </a:cubicBezTo>
                <a:lnTo>
                  <a:pt x="1374310" y="190875"/>
                </a:lnTo>
                <a:lnTo>
                  <a:pt x="1374554" y="191607"/>
                </a:lnTo>
                <a:lnTo>
                  <a:pt x="1375118" y="192029"/>
                </a:lnTo>
                <a:lnTo>
                  <a:pt x="1375286" y="192096"/>
                </a:lnTo>
                <a:lnTo>
                  <a:pt x="1375286" y="192154"/>
                </a:lnTo>
                <a:lnTo>
                  <a:pt x="1403600" y="213331"/>
                </a:lnTo>
                <a:cubicBezTo>
                  <a:pt x="1405308" y="211134"/>
                  <a:pt x="1409458" y="211623"/>
                  <a:pt x="1409946" y="208938"/>
                </a:cubicBezTo>
                <a:cubicBezTo>
                  <a:pt x="1407261" y="208693"/>
                  <a:pt x="1405797" y="206741"/>
                  <a:pt x="1403600" y="206253"/>
                </a:cubicBezTo>
                <a:lnTo>
                  <a:pt x="1404332" y="206009"/>
                </a:lnTo>
                <a:lnTo>
                  <a:pt x="1404332" y="205032"/>
                </a:lnTo>
                <a:cubicBezTo>
                  <a:pt x="1404332" y="205032"/>
                  <a:pt x="1404332" y="205032"/>
                  <a:pt x="1404576" y="205032"/>
                </a:cubicBezTo>
                <a:lnTo>
                  <a:pt x="1387461" y="192252"/>
                </a:lnTo>
                <a:lnTo>
                  <a:pt x="1387490" y="192340"/>
                </a:lnTo>
                <a:cubicBezTo>
                  <a:pt x="1387002" y="192828"/>
                  <a:pt x="1386270" y="192828"/>
                  <a:pt x="1386270" y="192828"/>
                </a:cubicBezTo>
                <a:cubicBezTo>
                  <a:pt x="1386026" y="192828"/>
                  <a:pt x="1385781" y="192828"/>
                  <a:pt x="1385781" y="192828"/>
                </a:cubicBezTo>
                <a:cubicBezTo>
                  <a:pt x="1385049" y="191852"/>
                  <a:pt x="1383341" y="190875"/>
                  <a:pt x="1381876" y="189899"/>
                </a:cubicBezTo>
                <a:cubicBezTo>
                  <a:pt x="1381144" y="189411"/>
                  <a:pt x="1380168" y="188923"/>
                  <a:pt x="1379679" y="188434"/>
                </a:cubicBezTo>
                <a:cubicBezTo>
                  <a:pt x="1378947" y="188190"/>
                  <a:pt x="1378947" y="187458"/>
                  <a:pt x="1379191" y="186970"/>
                </a:cubicBezTo>
                <a:cubicBezTo>
                  <a:pt x="1379435" y="186482"/>
                  <a:pt x="1380168" y="186238"/>
                  <a:pt x="1380411" y="186482"/>
                </a:cubicBezTo>
                <a:cubicBezTo>
                  <a:pt x="1381388" y="187214"/>
                  <a:pt x="1381876" y="187458"/>
                  <a:pt x="1383096" y="188190"/>
                </a:cubicBezTo>
                <a:cubicBezTo>
                  <a:pt x="1384317" y="188923"/>
                  <a:pt x="1385781" y="190143"/>
                  <a:pt x="1387002" y="190875"/>
                </a:cubicBezTo>
                <a:lnTo>
                  <a:pt x="1387037" y="190979"/>
                </a:lnTo>
                <a:lnTo>
                  <a:pt x="1387246" y="190875"/>
                </a:lnTo>
                <a:lnTo>
                  <a:pt x="1388467" y="190143"/>
                </a:lnTo>
                <a:cubicBezTo>
                  <a:pt x="1397498" y="195269"/>
                  <a:pt x="1405797" y="201127"/>
                  <a:pt x="1414584" y="207229"/>
                </a:cubicBezTo>
                <a:cubicBezTo>
                  <a:pt x="1416781" y="206009"/>
                  <a:pt x="1418978" y="205276"/>
                  <a:pt x="1420686" y="204056"/>
                </a:cubicBezTo>
                <a:cubicBezTo>
                  <a:pt x="1418245" y="200150"/>
                  <a:pt x="1412875" y="200150"/>
                  <a:pt x="1409946" y="196001"/>
                </a:cubicBezTo>
                <a:cubicBezTo>
                  <a:pt x="1407261" y="196245"/>
                  <a:pt x="1405797" y="194781"/>
                  <a:pt x="1405064" y="192828"/>
                </a:cubicBezTo>
                <a:cubicBezTo>
                  <a:pt x="1399939" y="191119"/>
                  <a:pt x="1396277" y="188434"/>
                  <a:pt x="1392616" y="185505"/>
                </a:cubicBezTo>
                <a:cubicBezTo>
                  <a:pt x="1389931" y="184773"/>
                  <a:pt x="1385537" y="183553"/>
                  <a:pt x="1386758" y="179647"/>
                </a:cubicBezTo>
                <a:cubicBezTo>
                  <a:pt x="1391396" y="180379"/>
                  <a:pt x="1393837" y="183797"/>
                  <a:pt x="1397010" y="185749"/>
                </a:cubicBezTo>
                <a:cubicBezTo>
                  <a:pt x="1401403" y="188678"/>
                  <a:pt x="1406041" y="190143"/>
                  <a:pt x="1410923" y="192828"/>
                </a:cubicBezTo>
                <a:cubicBezTo>
                  <a:pt x="1414828" y="195269"/>
                  <a:pt x="1420442" y="200395"/>
                  <a:pt x="1425568" y="201371"/>
                </a:cubicBezTo>
                <a:cubicBezTo>
                  <a:pt x="1427765" y="200883"/>
                  <a:pt x="1423859" y="198930"/>
                  <a:pt x="1426544" y="198442"/>
                </a:cubicBezTo>
                <a:cubicBezTo>
                  <a:pt x="1427765" y="199174"/>
                  <a:pt x="1428985" y="200639"/>
                  <a:pt x="1430938" y="199662"/>
                </a:cubicBezTo>
                <a:cubicBezTo>
                  <a:pt x="1423859" y="191119"/>
                  <a:pt x="1411899" y="188434"/>
                  <a:pt x="1405308" y="180135"/>
                </a:cubicBezTo>
                <a:cubicBezTo>
                  <a:pt x="1402868" y="179891"/>
                  <a:pt x="1401891" y="179403"/>
                  <a:pt x="1401159" y="178427"/>
                </a:cubicBezTo>
                <a:cubicBezTo>
                  <a:pt x="1401403" y="176230"/>
                  <a:pt x="1399451" y="176474"/>
                  <a:pt x="1399451" y="174521"/>
                </a:cubicBezTo>
                <a:cubicBezTo>
                  <a:pt x="1402868" y="174033"/>
                  <a:pt x="1404088" y="175986"/>
                  <a:pt x="1406041" y="176474"/>
                </a:cubicBezTo>
                <a:cubicBezTo>
                  <a:pt x="1406529" y="178183"/>
                  <a:pt x="1405553" y="177939"/>
                  <a:pt x="1406041" y="178915"/>
                </a:cubicBezTo>
                <a:cubicBezTo>
                  <a:pt x="1413852" y="183064"/>
                  <a:pt x="1421418" y="188190"/>
                  <a:pt x="1429229" y="193072"/>
                </a:cubicBezTo>
                <a:cubicBezTo>
                  <a:pt x="1431426" y="194292"/>
                  <a:pt x="1434111" y="197221"/>
                  <a:pt x="1436552" y="196245"/>
                </a:cubicBezTo>
                <a:lnTo>
                  <a:pt x="1435575" y="194290"/>
                </a:lnTo>
                <a:lnTo>
                  <a:pt x="1435575" y="194293"/>
                </a:lnTo>
                <a:cubicBezTo>
                  <a:pt x="1435575" y="194293"/>
                  <a:pt x="1435575" y="194293"/>
                  <a:pt x="1435087" y="194537"/>
                </a:cubicBezTo>
                <a:cubicBezTo>
                  <a:pt x="1435087" y="194537"/>
                  <a:pt x="1435087" y="194537"/>
                  <a:pt x="1434355" y="194293"/>
                </a:cubicBezTo>
                <a:cubicBezTo>
                  <a:pt x="1431914" y="193073"/>
                  <a:pt x="1429717" y="191852"/>
                  <a:pt x="1427276" y="190144"/>
                </a:cubicBezTo>
                <a:cubicBezTo>
                  <a:pt x="1426056" y="189655"/>
                  <a:pt x="1424836" y="188435"/>
                  <a:pt x="1423615" y="187947"/>
                </a:cubicBezTo>
                <a:cubicBezTo>
                  <a:pt x="1423371" y="187459"/>
                  <a:pt x="1423371" y="187214"/>
                  <a:pt x="1423615" y="186970"/>
                </a:cubicBezTo>
                <a:cubicBezTo>
                  <a:pt x="1423615" y="186482"/>
                  <a:pt x="1423859" y="186482"/>
                  <a:pt x="1424103" y="186726"/>
                </a:cubicBezTo>
                <a:cubicBezTo>
                  <a:pt x="1425812" y="187459"/>
                  <a:pt x="1426788" y="188191"/>
                  <a:pt x="1427764" y="189167"/>
                </a:cubicBezTo>
                <a:lnTo>
                  <a:pt x="1434662" y="192950"/>
                </a:lnTo>
                <a:lnTo>
                  <a:pt x="1436308" y="192584"/>
                </a:lnTo>
                <a:cubicBezTo>
                  <a:pt x="1428497" y="189167"/>
                  <a:pt x="1423615" y="182820"/>
                  <a:pt x="1415804" y="179647"/>
                </a:cubicBezTo>
                <a:cubicBezTo>
                  <a:pt x="1414584" y="175498"/>
                  <a:pt x="1409458" y="175742"/>
                  <a:pt x="1409458" y="170372"/>
                </a:cubicBezTo>
                <a:lnTo>
                  <a:pt x="1416652" y="172334"/>
                </a:lnTo>
                <a:lnTo>
                  <a:pt x="1417024" y="171837"/>
                </a:lnTo>
                <a:lnTo>
                  <a:pt x="1418733" y="172569"/>
                </a:lnTo>
                <a:lnTo>
                  <a:pt x="1421174" y="173057"/>
                </a:lnTo>
                <a:lnTo>
                  <a:pt x="1420930" y="173790"/>
                </a:lnTo>
                <a:lnTo>
                  <a:pt x="1420442" y="174278"/>
                </a:lnTo>
                <a:lnTo>
                  <a:pt x="1418489" y="173790"/>
                </a:lnTo>
                <a:lnTo>
                  <a:pt x="1416782" y="173058"/>
                </a:lnTo>
                <a:lnTo>
                  <a:pt x="1417513" y="173789"/>
                </a:lnTo>
                <a:cubicBezTo>
                  <a:pt x="1421174" y="179159"/>
                  <a:pt x="1429717" y="184041"/>
                  <a:pt x="1436308" y="188678"/>
                </a:cubicBezTo>
                <a:cubicBezTo>
                  <a:pt x="1440213" y="191363"/>
                  <a:pt x="1441433" y="194781"/>
                  <a:pt x="1446803" y="192584"/>
                </a:cubicBezTo>
                <a:cubicBezTo>
                  <a:pt x="1444607" y="181112"/>
                  <a:pt x="1428009" y="180623"/>
                  <a:pt x="1423859" y="168907"/>
                </a:cubicBezTo>
                <a:cubicBezTo>
                  <a:pt x="1427765" y="168663"/>
                  <a:pt x="1428497" y="171348"/>
                  <a:pt x="1431426" y="171836"/>
                </a:cubicBezTo>
                <a:cubicBezTo>
                  <a:pt x="1436308" y="180135"/>
                  <a:pt x="1446559" y="182088"/>
                  <a:pt x="1451685" y="189655"/>
                </a:cubicBezTo>
                <a:cubicBezTo>
                  <a:pt x="1453638" y="188922"/>
                  <a:pt x="1455347" y="188678"/>
                  <a:pt x="1456811" y="187702"/>
                </a:cubicBezTo>
                <a:cubicBezTo>
                  <a:pt x="1450953" y="181600"/>
                  <a:pt x="1442410" y="178671"/>
                  <a:pt x="1437040" y="172080"/>
                </a:cubicBezTo>
                <a:lnTo>
                  <a:pt x="1437213" y="172045"/>
                </a:lnTo>
                <a:lnTo>
                  <a:pt x="1436307" y="171593"/>
                </a:lnTo>
                <a:lnTo>
                  <a:pt x="1436063" y="170861"/>
                </a:lnTo>
                <a:cubicBezTo>
                  <a:pt x="1434110" y="170129"/>
                  <a:pt x="1429961" y="168176"/>
                  <a:pt x="1431914" y="165491"/>
                </a:cubicBezTo>
                <a:lnTo>
                  <a:pt x="1437080" y="169309"/>
                </a:lnTo>
                <a:lnTo>
                  <a:pt x="1437772" y="169396"/>
                </a:lnTo>
                <a:lnTo>
                  <a:pt x="1438260" y="170128"/>
                </a:lnTo>
                <a:lnTo>
                  <a:pt x="1438992" y="170617"/>
                </a:lnTo>
                <a:lnTo>
                  <a:pt x="1438628" y="171346"/>
                </a:lnTo>
                <a:lnTo>
                  <a:pt x="1438992" y="170860"/>
                </a:lnTo>
                <a:cubicBezTo>
                  <a:pt x="1442898" y="173057"/>
                  <a:pt x="1447048" y="176474"/>
                  <a:pt x="1451197" y="179159"/>
                </a:cubicBezTo>
                <a:cubicBezTo>
                  <a:pt x="1455102" y="181844"/>
                  <a:pt x="1459252" y="186970"/>
                  <a:pt x="1464134" y="184529"/>
                </a:cubicBezTo>
                <a:cubicBezTo>
                  <a:pt x="1461937" y="180623"/>
                  <a:pt x="1456811" y="179891"/>
                  <a:pt x="1455102" y="175742"/>
                </a:cubicBezTo>
                <a:lnTo>
                  <a:pt x="1443451" y="167061"/>
                </a:lnTo>
                <a:lnTo>
                  <a:pt x="1442898" y="167199"/>
                </a:lnTo>
                <a:lnTo>
                  <a:pt x="1442898" y="166711"/>
                </a:lnTo>
                <a:lnTo>
                  <a:pt x="1440945" y="165247"/>
                </a:lnTo>
                <a:lnTo>
                  <a:pt x="1440765" y="163984"/>
                </a:lnTo>
                <a:lnTo>
                  <a:pt x="1439237" y="161097"/>
                </a:lnTo>
                <a:cubicBezTo>
                  <a:pt x="1440701" y="161097"/>
                  <a:pt x="1441677" y="161097"/>
                  <a:pt x="1442166" y="161585"/>
                </a:cubicBezTo>
                <a:lnTo>
                  <a:pt x="1442166" y="162073"/>
                </a:lnTo>
                <a:lnTo>
                  <a:pt x="1442898" y="162073"/>
                </a:lnTo>
                <a:lnTo>
                  <a:pt x="1445583" y="162073"/>
                </a:lnTo>
                <a:lnTo>
                  <a:pt x="1445583" y="162317"/>
                </a:lnTo>
                <a:cubicBezTo>
                  <a:pt x="1445583" y="162561"/>
                  <a:pt x="1445094" y="162561"/>
                  <a:pt x="1445094" y="162561"/>
                </a:cubicBezTo>
                <a:lnTo>
                  <a:pt x="1442606" y="162561"/>
                </a:lnTo>
                <a:lnTo>
                  <a:pt x="1442166" y="163294"/>
                </a:lnTo>
                <a:lnTo>
                  <a:pt x="1441983" y="163538"/>
                </a:lnTo>
                <a:lnTo>
                  <a:pt x="1442166" y="163538"/>
                </a:lnTo>
                <a:lnTo>
                  <a:pt x="1443760" y="165360"/>
                </a:lnTo>
                <a:lnTo>
                  <a:pt x="1443874" y="165246"/>
                </a:lnTo>
                <a:cubicBezTo>
                  <a:pt x="1453150" y="170372"/>
                  <a:pt x="1461449" y="175986"/>
                  <a:pt x="1470480" y="181112"/>
                </a:cubicBezTo>
                <a:cubicBezTo>
                  <a:pt x="1473165" y="180135"/>
                  <a:pt x="1476338" y="179647"/>
                  <a:pt x="1477558" y="177450"/>
                </a:cubicBezTo>
                <a:lnTo>
                  <a:pt x="1455466" y="162562"/>
                </a:lnTo>
                <a:lnTo>
                  <a:pt x="1455102" y="162562"/>
                </a:lnTo>
                <a:lnTo>
                  <a:pt x="1455102" y="162317"/>
                </a:lnTo>
                <a:lnTo>
                  <a:pt x="1455102" y="162074"/>
                </a:lnTo>
                <a:lnTo>
                  <a:pt x="1454370" y="161586"/>
                </a:lnTo>
                <a:lnTo>
                  <a:pt x="1454370" y="161585"/>
                </a:lnTo>
                <a:cubicBezTo>
                  <a:pt x="1452905" y="161341"/>
                  <a:pt x="1450220" y="159388"/>
                  <a:pt x="1451197" y="157680"/>
                </a:cubicBezTo>
                <a:lnTo>
                  <a:pt x="1455413" y="160121"/>
                </a:lnTo>
                <a:lnTo>
                  <a:pt x="1456079" y="160121"/>
                </a:lnTo>
                <a:lnTo>
                  <a:pt x="1456567" y="160609"/>
                </a:lnTo>
                <a:lnTo>
                  <a:pt x="1457055" y="161097"/>
                </a:lnTo>
                <a:lnTo>
                  <a:pt x="1456967" y="161318"/>
                </a:lnTo>
                <a:lnTo>
                  <a:pt x="1470236" y="168663"/>
                </a:lnTo>
                <a:cubicBezTo>
                  <a:pt x="1474629" y="171592"/>
                  <a:pt x="1478779" y="175986"/>
                  <a:pt x="1484148" y="175498"/>
                </a:cubicBezTo>
                <a:cubicBezTo>
                  <a:pt x="1485857" y="175010"/>
                  <a:pt x="1483417" y="174033"/>
                  <a:pt x="1483904" y="172813"/>
                </a:cubicBezTo>
                <a:cubicBezTo>
                  <a:pt x="1485125" y="172813"/>
                  <a:pt x="1487322" y="174765"/>
                  <a:pt x="1487810" y="173057"/>
                </a:cubicBezTo>
                <a:lnTo>
                  <a:pt x="1478846" y="166851"/>
                </a:lnTo>
                <a:lnTo>
                  <a:pt x="1478534" y="166955"/>
                </a:lnTo>
                <a:cubicBezTo>
                  <a:pt x="1475849" y="165247"/>
                  <a:pt x="1473164" y="163294"/>
                  <a:pt x="1470479" y="161341"/>
                </a:cubicBezTo>
                <a:cubicBezTo>
                  <a:pt x="1467794" y="159633"/>
                  <a:pt x="1465353" y="157680"/>
                  <a:pt x="1462180" y="156215"/>
                </a:cubicBezTo>
                <a:cubicBezTo>
                  <a:pt x="1461448" y="155971"/>
                  <a:pt x="1461448" y="155239"/>
                  <a:pt x="1461936" y="154751"/>
                </a:cubicBezTo>
                <a:cubicBezTo>
                  <a:pt x="1462424" y="154263"/>
                  <a:pt x="1462668" y="154019"/>
                  <a:pt x="1463889" y="154263"/>
                </a:cubicBezTo>
                <a:cubicBezTo>
                  <a:pt x="1466086" y="155727"/>
                  <a:pt x="1469015" y="158168"/>
                  <a:pt x="1471944" y="159633"/>
                </a:cubicBezTo>
                <a:cubicBezTo>
                  <a:pt x="1474385" y="161585"/>
                  <a:pt x="1476582" y="163538"/>
                  <a:pt x="1479754" y="165003"/>
                </a:cubicBezTo>
                <a:lnTo>
                  <a:pt x="1479813" y="165357"/>
                </a:lnTo>
                <a:lnTo>
                  <a:pt x="1479999" y="165246"/>
                </a:lnTo>
                <a:cubicBezTo>
                  <a:pt x="1486345" y="166467"/>
                  <a:pt x="1491471" y="175742"/>
                  <a:pt x="1497573" y="169395"/>
                </a:cubicBezTo>
                <a:cubicBezTo>
                  <a:pt x="1490251" y="165002"/>
                  <a:pt x="1482684" y="160120"/>
                  <a:pt x="1475605" y="154750"/>
                </a:cubicBezTo>
                <a:cubicBezTo>
                  <a:pt x="1473165" y="153042"/>
                  <a:pt x="1470480" y="151577"/>
                  <a:pt x="1469259" y="148648"/>
                </a:cubicBezTo>
                <a:cubicBezTo>
                  <a:pt x="1474141" y="147916"/>
                  <a:pt x="1474141" y="151577"/>
                  <a:pt x="1478046" y="151333"/>
                </a:cubicBezTo>
                <a:cubicBezTo>
                  <a:pt x="1478046" y="153774"/>
                  <a:pt x="1480731" y="154018"/>
                  <a:pt x="1481708" y="155971"/>
                </a:cubicBezTo>
                <a:cubicBezTo>
                  <a:pt x="1483660" y="155239"/>
                  <a:pt x="1483417" y="157191"/>
                  <a:pt x="1485369" y="157191"/>
                </a:cubicBezTo>
                <a:cubicBezTo>
                  <a:pt x="1487566" y="159388"/>
                  <a:pt x="1491471" y="161829"/>
                  <a:pt x="1494888" y="163782"/>
                </a:cubicBezTo>
                <a:cubicBezTo>
                  <a:pt x="1497329" y="165490"/>
                  <a:pt x="1501479" y="170128"/>
                  <a:pt x="1504164" y="166467"/>
                </a:cubicBezTo>
                <a:lnTo>
                  <a:pt x="1498642" y="162712"/>
                </a:lnTo>
                <a:lnTo>
                  <a:pt x="1498549" y="162805"/>
                </a:lnTo>
                <a:lnTo>
                  <a:pt x="1498549" y="162648"/>
                </a:lnTo>
                <a:lnTo>
                  <a:pt x="1498062" y="162317"/>
                </a:lnTo>
                <a:lnTo>
                  <a:pt x="1498306" y="162256"/>
                </a:lnTo>
                <a:lnTo>
                  <a:pt x="1497573" y="162073"/>
                </a:lnTo>
                <a:cubicBezTo>
                  <a:pt x="1496352" y="161829"/>
                  <a:pt x="1495132" y="161097"/>
                  <a:pt x="1493423" y="159876"/>
                </a:cubicBezTo>
                <a:lnTo>
                  <a:pt x="1493466" y="159833"/>
                </a:lnTo>
                <a:lnTo>
                  <a:pt x="1492203" y="159144"/>
                </a:lnTo>
                <a:lnTo>
                  <a:pt x="1492529" y="158981"/>
                </a:lnTo>
                <a:lnTo>
                  <a:pt x="1489274" y="157679"/>
                </a:lnTo>
                <a:cubicBezTo>
                  <a:pt x="1489030" y="157679"/>
                  <a:pt x="1489030" y="157191"/>
                  <a:pt x="1489030" y="156947"/>
                </a:cubicBezTo>
                <a:cubicBezTo>
                  <a:pt x="1489030" y="156703"/>
                  <a:pt x="1489518" y="156703"/>
                  <a:pt x="1489518" y="156703"/>
                </a:cubicBezTo>
                <a:lnTo>
                  <a:pt x="1493180" y="158306"/>
                </a:lnTo>
                <a:lnTo>
                  <a:pt x="1493180" y="157923"/>
                </a:lnTo>
                <a:cubicBezTo>
                  <a:pt x="1493668" y="156459"/>
                  <a:pt x="1488054" y="154506"/>
                  <a:pt x="1485369" y="152798"/>
                </a:cubicBezTo>
                <a:cubicBezTo>
                  <a:pt x="1482928" y="151577"/>
                  <a:pt x="1478046" y="150357"/>
                  <a:pt x="1478779" y="147184"/>
                </a:cubicBezTo>
                <a:cubicBezTo>
                  <a:pt x="1478779" y="147184"/>
                  <a:pt x="1479023" y="146695"/>
                  <a:pt x="1479267" y="146695"/>
                </a:cubicBezTo>
                <a:cubicBezTo>
                  <a:pt x="1489275" y="150113"/>
                  <a:pt x="1496109" y="155971"/>
                  <a:pt x="1504164" y="160364"/>
                </a:cubicBezTo>
                <a:lnTo>
                  <a:pt x="1508789" y="161246"/>
                </a:lnTo>
                <a:lnTo>
                  <a:pt x="1509533" y="161097"/>
                </a:lnTo>
                <a:lnTo>
                  <a:pt x="1510536" y="160495"/>
                </a:lnTo>
                <a:lnTo>
                  <a:pt x="1510510" y="160364"/>
                </a:lnTo>
                <a:cubicBezTo>
                  <a:pt x="1502211" y="155239"/>
                  <a:pt x="1494156" y="150357"/>
                  <a:pt x="1487566" y="143766"/>
                </a:cubicBezTo>
                <a:cubicBezTo>
                  <a:pt x="1491715" y="141814"/>
                  <a:pt x="1495132" y="147428"/>
                  <a:pt x="1499282" y="150113"/>
                </a:cubicBezTo>
                <a:cubicBezTo>
                  <a:pt x="1500990" y="150845"/>
                  <a:pt x="1503431" y="150601"/>
                  <a:pt x="1504164" y="152798"/>
                </a:cubicBezTo>
                <a:cubicBezTo>
                  <a:pt x="1508069" y="151333"/>
                  <a:pt x="1508069" y="154262"/>
                  <a:pt x="1510510" y="154262"/>
                </a:cubicBezTo>
                <a:lnTo>
                  <a:pt x="1510166" y="154606"/>
                </a:lnTo>
                <a:lnTo>
                  <a:pt x="1514903" y="156459"/>
                </a:lnTo>
                <a:cubicBezTo>
                  <a:pt x="1516368" y="156948"/>
                  <a:pt x="1518321" y="157924"/>
                  <a:pt x="1519541" y="158412"/>
                </a:cubicBezTo>
                <a:cubicBezTo>
                  <a:pt x="1520029" y="158412"/>
                  <a:pt x="1520517" y="159144"/>
                  <a:pt x="1520029" y="159144"/>
                </a:cubicBezTo>
                <a:lnTo>
                  <a:pt x="1519867" y="159469"/>
                </a:lnTo>
                <a:lnTo>
                  <a:pt x="1520029" y="159388"/>
                </a:lnTo>
                <a:lnTo>
                  <a:pt x="1520517" y="158656"/>
                </a:lnTo>
                <a:cubicBezTo>
                  <a:pt x="1521250" y="158900"/>
                  <a:pt x="1521494" y="159388"/>
                  <a:pt x="1522226" y="159388"/>
                </a:cubicBezTo>
                <a:cubicBezTo>
                  <a:pt x="1517100" y="153286"/>
                  <a:pt x="1508557" y="149624"/>
                  <a:pt x="1503187" y="144011"/>
                </a:cubicBezTo>
                <a:lnTo>
                  <a:pt x="1503187" y="144011"/>
                </a:lnTo>
                <a:lnTo>
                  <a:pt x="1502698" y="143766"/>
                </a:lnTo>
                <a:cubicBezTo>
                  <a:pt x="1502211" y="143278"/>
                  <a:pt x="1501478" y="142790"/>
                  <a:pt x="1500746" y="142302"/>
                </a:cubicBezTo>
                <a:cubicBezTo>
                  <a:pt x="1500258" y="142058"/>
                  <a:pt x="1499281" y="141570"/>
                  <a:pt x="1498549" y="140838"/>
                </a:cubicBezTo>
                <a:cubicBezTo>
                  <a:pt x="1497817" y="140349"/>
                  <a:pt x="1497817" y="139373"/>
                  <a:pt x="1498549" y="139129"/>
                </a:cubicBezTo>
                <a:cubicBezTo>
                  <a:pt x="1498793" y="138885"/>
                  <a:pt x="1499526" y="138641"/>
                  <a:pt x="1500258" y="139129"/>
                </a:cubicBezTo>
                <a:cubicBezTo>
                  <a:pt x="1500746" y="139861"/>
                  <a:pt x="1501478" y="139861"/>
                  <a:pt x="1501722" y="140349"/>
                </a:cubicBezTo>
                <a:cubicBezTo>
                  <a:pt x="1503187" y="140838"/>
                  <a:pt x="1503919" y="141326"/>
                  <a:pt x="1505139" y="142302"/>
                </a:cubicBezTo>
                <a:lnTo>
                  <a:pt x="1504797" y="143100"/>
                </a:lnTo>
                <a:lnTo>
                  <a:pt x="1505628" y="142546"/>
                </a:lnTo>
                <a:cubicBezTo>
                  <a:pt x="1512707" y="145963"/>
                  <a:pt x="1517100" y="153042"/>
                  <a:pt x="1525643" y="155727"/>
                </a:cubicBezTo>
                <a:cubicBezTo>
                  <a:pt x="1528084" y="151821"/>
                  <a:pt x="1522714" y="152309"/>
                  <a:pt x="1522226" y="149380"/>
                </a:cubicBezTo>
                <a:lnTo>
                  <a:pt x="1522286" y="149320"/>
                </a:lnTo>
                <a:lnTo>
                  <a:pt x="1521738" y="149137"/>
                </a:lnTo>
                <a:cubicBezTo>
                  <a:pt x="1518077" y="146452"/>
                  <a:pt x="1514415" y="143523"/>
                  <a:pt x="1510754" y="140838"/>
                </a:cubicBezTo>
                <a:cubicBezTo>
                  <a:pt x="1509289" y="139618"/>
                  <a:pt x="1508069" y="138397"/>
                  <a:pt x="1506360" y="136933"/>
                </a:cubicBezTo>
                <a:cubicBezTo>
                  <a:pt x="1505872" y="136689"/>
                  <a:pt x="1505628" y="135712"/>
                  <a:pt x="1506604" y="135468"/>
                </a:cubicBezTo>
                <a:cubicBezTo>
                  <a:pt x="1506116" y="134736"/>
                  <a:pt x="1506848" y="134736"/>
                  <a:pt x="1508069" y="135224"/>
                </a:cubicBezTo>
                <a:cubicBezTo>
                  <a:pt x="1509289" y="136445"/>
                  <a:pt x="1510754" y="137421"/>
                  <a:pt x="1512218" y="139130"/>
                </a:cubicBezTo>
                <a:cubicBezTo>
                  <a:pt x="1516123" y="141815"/>
                  <a:pt x="1519053" y="144744"/>
                  <a:pt x="1522958" y="147673"/>
                </a:cubicBezTo>
                <a:lnTo>
                  <a:pt x="1523080" y="148039"/>
                </a:lnTo>
                <a:lnTo>
                  <a:pt x="1523203" y="147428"/>
                </a:lnTo>
                <a:cubicBezTo>
                  <a:pt x="1525643" y="149136"/>
                  <a:pt x="1524667" y="147184"/>
                  <a:pt x="1526375" y="146939"/>
                </a:cubicBezTo>
                <a:cubicBezTo>
                  <a:pt x="1528816" y="148404"/>
                  <a:pt x="1530769" y="149869"/>
                  <a:pt x="1532966" y="151577"/>
                </a:cubicBezTo>
                <a:lnTo>
                  <a:pt x="1532901" y="151675"/>
                </a:lnTo>
                <a:lnTo>
                  <a:pt x="1533942" y="152065"/>
                </a:lnTo>
                <a:cubicBezTo>
                  <a:pt x="1534430" y="152065"/>
                  <a:pt x="1534430" y="152309"/>
                  <a:pt x="1534430" y="152309"/>
                </a:cubicBezTo>
                <a:lnTo>
                  <a:pt x="1534432" y="152310"/>
                </a:lnTo>
                <a:lnTo>
                  <a:pt x="1534431" y="152309"/>
                </a:lnTo>
                <a:cubicBezTo>
                  <a:pt x="1536139" y="152065"/>
                  <a:pt x="1536139" y="153286"/>
                  <a:pt x="1537848" y="152554"/>
                </a:cubicBezTo>
                <a:cubicBezTo>
                  <a:pt x="1534187" y="147184"/>
                  <a:pt x="1527108" y="144743"/>
                  <a:pt x="1521494" y="141326"/>
                </a:cubicBezTo>
                <a:cubicBezTo>
                  <a:pt x="1517345" y="135223"/>
                  <a:pt x="1509289" y="133271"/>
                  <a:pt x="1504408" y="128145"/>
                </a:cubicBezTo>
                <a:lnTo>
                  <a:pt x="1505140" y="127413"/>
                </a:lnTo>
                <a:lnTo>
                  <a:pt x="1505140" y="127169"/>
                </a:lnTo>
                <a:lnTo>
                  <a:pt x="1505140" y="126436"/>
                </a:lnTo>
                <a:cubicBezTo>
                  <a:pt x="1505872" y="126436"/>
                  <a:pt x="1505872" y="126924"/>
                  <a:pt x="1506605" y="126924"/>
                </a:cubicBezTo>
                <a:cubicBezTo>
                  <a:pt x="1506605" y="126436"/>
                  <a:pt x="1507093" y="125460"/>
                  <a:pt x="1507825" y="125216"/>
                </a:cubicBezTo>
                <a:cubicBezTo>
                  <a:pt x="1510266" y="127901"/>
                  <a:pt x="1514659" y="128877"/>
                  <a:pt x="1515880" y="132050"/>
                </a:cubicBezTo>
                <a:cubicBezTo>
                  <a:pt x="1519297" y="131806"/>
                  <a:pt x="1521250" y="132783"/>
                  <a:pt x="1522958" y="134247"/>
                </a:cubicBezTo>
                <a:lnTo>
                  <a:pt x="1522763" y="134286"/>
                </a:lnTo>
                <a:lnTo>
                  <a:pt x="1523446" y="134491"/>
                </a:lnTo>
                <a:lnTo>
                  <a:pt x="1523609" y="134572"/>
                </a:lnTo>
                <a:lnTo>
                  <a:pt x="1523446" y="134247"/>
                </a:lnTo>
                <a:lnTo>
                  <a:pt x="1524911" y="135467"/>
                </a:lnTo>
                <a:lnTo>
                  <a:pt x="1524909" y="135466"/>
                </a:lnTo>
                <a:lnTo>
                  <a:pt x="1524911" y="135468"/>
                </a:lnTo>
                <a:lnTo>
                  <a:pt x="1525642" y="136200"/>
                </a:lnTo>
                <a:lnTo>
                  <a:pt x="1526131" y="136200"/>
                </a:lnTo>
                <a:lnTo>
                  <a:pt x="1526131" y="136689"/>
                </a:lnTo>
                <a:lnTo>
                  <a:pt x="1526375" y="136200"/>
                </a:lnTo>
                <a:cubicBezTo>
                  <a:pt x="1527352" y="136200"/>
                  <a:pt x="1527596" y="135956"/>
                  <a:pt x="1527596" y="135467"/>
                </a:cubicBezTo>
                <a:cubicBezTo>
                  <a:pt x="1523691" y="131562"/>
                  <a:pt x="1515148" y="126924"/>
                  <a:pt x="1518565" y="119846"/>
                </a:cubicBezTo>
                <a:cubicBezTo>
                  <a:pt x="1517832" y="118625"/>
                  <a:pt x="1514904" y="116673"/>
                  <a:pt x="1517345" y="114476"/>
                </a:cubicBezTo>
                <a:cubicBezTo>
                  <a:pt x="1525155" y="118870"/>
                  <a:pt x="1531501" y="128145"/>
                  <a:pt x="1539068" y="133515"/>
                </a:cubicBezTo>
                <a:cubicBezTo>
                  <a:pt x="1539312" y="133515"/>
                  <a:pt x="1541753" y="137176"/>
                  <a:pt x="1541753" y="134003"/>
                </a:cubicBezTo>
                <a:cubicBezTo>
                  <a:pt x="1542485" y="134003"/>
                  <a:pt x="1542485" y="133027"/>
                  <a:pt x="1542485" y="132538"/>
                </a:cubicBezTo>
                <a:lnTo>
                  <a:pt x="1543218" y="131562"/>
                </a:lnTo>
                <a:lnTo>
                  <a:pt x="1543120" y="131366"/>
                </a:lnTo>
                <a:lnTo>
                  <a:pt x="1542241" y="131807"/>
                </a:lnTo>
                <a:cubicBezTo>
                  <a:pt x="1542241" y="131807"/>
                  <a:pt x="1541753" y="131562"/>
                  <a:pt x="1541509" y="131562"/>
                </a:cubicBezTo>
                <a:cubicBezTo>
                  <a:pt x="1533210" y="125460"/>
                  <a:pt x="1525643" y="117161"/>
                  <a:pt x="1518321" y="109106"/>
                </a:cubicBezTo>
                <a:cubicBezTo>
                  <a:pt x="1517100" y="108130"/>
                  <a:pt x="1516368" y="107154"/>
                  <a:pt x="1515147" y="105933"/>
                </a:cubicBezTo>
                <a:cubicBezTo>
                  <a:pt x="1514903" y="105445"/>
                  <a:pt x="1515147" y="104957"/>
                  <a:pt x="1515147" y="104469"/>
                </a:cubicBezTo>
                <a:cubicBezTo>
                  <a:pt x="1515880" y="104225"/>
                  <a:pt x="1516368" y="103981"/>
                  <a:pt x="1516856" y="104469"/>
                </a:cubicBezTo>
                <a:cubicBezTo>
                  <a:pt x="1518077" y="105445"/>
                  <a:pt x="1518809" y="106421"/>
                  <a:pt x="1520029" y="107642"/>
                </a:cubicBezTo>
                <a:lnTo>
                  <a:pt x="1542672" y="129798"/>
                </a:lnTo>
                <a:lnTo>
                  <a:pt x="1542455" y="126833"/>
                </a:lnTo>
                <a:cubicBezTo>
                  <a:pt x="1541631" y="125155"/>
                  <a:pt x="1540533" y="123263"/>
                  <a:pt x="1540533" y="121799"/>
                </a:cubicBezTo>
                <a:lnTo>
                  <a:pt x="1541265" y="121066"/>
                </a:lnTo>
                <a:lnTo>
                  <a:pt x="1541066" y="120800"/>
                </a:lnTo>
                <a:lnTo>
                  <a:pt x="1541021" y="121067"/>
                </a:lnTo>
                <a:lnTo>
                  <a:pt x="1540289" y="121067"/>
                </a:lnTo>
                <a:cubicBezTo>
                  <a:pt x="1539800" y="121067"/>
                  <a:pt x="1539556" y="121067"/>
                  <a:pt x="1539556" y="121067"/>
                </a:cubicBezTo>
                <a:cubicBezTo>
                  <a:pt x="1531257" y="111792"/>
                  <a:pt x="1521982" y="101052"/>
                  <a:pt x="1513439" y="89092"/>
                </a:cubicBezTo>
                <a:cubicBezTo>
                  <a:pt x="1513439" y="88847"/>
                  <a:pt x="1513439" y="88359"/>
                  <a:pt x="1513927" y="87871"/>
                </a:cubicBezTo>
                <a:cubicBezTo>
                  <a:pt x="1514415" y="87383"/>
                  <a:pt x="1515148" y="87627"/>
                  <a:pt x="1515148" y="88115"/>
                </a:cubicBezTo>
                <a:lnTo>
                  <a:pt x="1541045" y="119337"/>
                </a:lnTo>
                <a:lnTo>
                  <a:pt x="1543523" y="115696"/>
                </a:lnTo>
                <a:cubicBezTo>
                  <a:pt x="1543889" y="113622"/>
                  <a:pt x="1544194" y="111547"/>
                  <a:pt x="1546147" y="111303"/>
                </a:cubicBezTo>
                <a:cubicBezTo>
                  <a:pt x="1549808" y="113988"/>
                  <a:pt x="1552005" y="118870"/>
                  <a:pt x="1554445" y="123507"/>
                </a:cubicBezTo>
                <a:cubicBezTo>
                  <a:pt x="1557131" y="123263"/>
                  <a:pt x="1557131" y="120822"/>
                  <a:pt x="1559083" y="119846"/>
                </a:cubicBezTo>
                <a:cubicBezTo>
                  <a:pt x="1561524" y="117649"/>
                  <a:pt x="1566650" y="117649"/>
                  <a:pt x="1567138" y="113744"/>
                </a:cubicBezTo>
                <a:cubicBezTo>
                  <a:pt x="1563477" y="112279"/>
                  <a:pt x="1558351" y="111791"/>
                  <a:pt x="1557619" y="107153"/>
                </a:cubicBezTo>
                <a:lnTo>
                  <a:pt x="1565363" y="105727"/>
                </a:lnTo>
                <a:lnTo>
                  <a:pt x="1564941" y="105445"/>
                </a:lnTo>
                <a:lnTo>
                  <a:pt x="1565673" y="104225"/>
                </a:lnTo>
                <a:lnTo>
                  <a:pt x="1566894" y="104225"/>
                </a:lnTo>
                <a:lnTo>
                  <a:pt x="1567626" y="104957"/>
                </a:lnTo>
                <a:lnTo>
                  <a:pt x="1566894" y="105690"/>
                </a:lnTo>
                <a:lnTo>
                  <a:pt x="1566830" y="105703"/>
                </a:lnTo>
                <a:lnTo>
                  <a:pt x="1566650" y="106421"/>
                </a:lnTo>
                <a:lnTo>
                  <a:pt x="1567626" y="107153"/>
                </a:lnTo>
                <a:cubicBezTo>
                  <a:pt x="1567382" y="107886"/>
                  <a:pt x="1565674" y="107642"/>
                  <a:pt x="1565674" y="108618"/>
                </a:cubicBezTo>
                <a:cubicBezTo>
                  <a:pt x="1570067" y="111059"/>
                  <a:pt x="1575437" y="113011"/>
                  <a:pt x="1578366" y="108374"/>
                </a:cubicBezTo>
                <a:cubicBezTo>
                  <a:pt x="1574217" y="106909"/>
                  <a:pt x="1570800" y="110082"/>
                  <a:pt x="1568115" y="107397"/>
                </a:cubicBezTo>
                <a:lnTo>
                  <a:pt x="1567870" y="106665"/>
                </a:lnTo>
                <a:lnTo>
                  <a:pt x="1567382" y="105933"/>
                </a:lnTo>
                <a:cubicBezTo>
                  <a:pt x="1569823" y="103736"/>
                  <a:pt x="1575437" y="107397"/>
                  <a:pt x="1576413" y="104468"/>
                </a:cubicBezTo>
                <a:cubicBezTo>
                  <a:pt x="1571776" y="102760"/>
                  <a:pt x="1565429" y="103248"/>
                  <a:pt x="1564697" y="97634"/>
                </a:cubicBezTo>
                <a:lnTo>
                  <a:pt x="1574916" y="97421"/>
                </a:lnTo>
                <a:lnTo>
                  <a:pt x="1574704" y="97391"/>
                </a:lnTo>
                <a:cubicBezTo>
                  <a:pt x="1574460" y="97146"/>
                  <a:pt x="1574460" y="96902"/>
                  <a:pt x="1574460" y="96414"/>
                </a:cubicBezTo>
                <a:cubicBezTo>
                  <a:pt x="1574460" y="95926"/>
                  <a:pt x="1574704" y="95926"/>
                  <a:pt x="1575436" y="95926"/>
                </a:cubicBezTo>
                <a:cubicBezTo>
                  <a:pt x="1575680" y="96170"/>
                  <a:pt x="1575925" y="95926"/>
                  <a:pt x="1576413" y="95926"/>
                </a:cubicBezTo>
                <a:cubicBezTo>
                  <a:pt x="1577633" y="95926"/>
                  <a:pt x="1578121" y="96170"/>
                  <a:pt x="1578853" y="96414"/>
                </a:cubicBezTo>
                <a:cubicBezTo>
                  <a:pt x="1579586" y="96414"/>
                  <a:pt x="1579586" y="96902"/>
                  <a:pt x="1579586" y="97146"/>
                </a:cubicBezTo>
                <a:cubicBezTo>
                  <a:pt x="1579586" y="97635"/>
                  <a:pt x="1579586" y="97879"/>
                  <a:pt x="1578853" y="97879"/>
                </a:cubicBezTo>
                <a:cubicBezTo>
                  <a:pt x="1577633" y="97635"/>
                  <a:pt x="1577389" y="97635"/>
                  <a:pt x="1576413" y="97635"/>
                </a:cubicBezTo>
                <a:lnTo>
                  <a:pt x="1576247" y="97611"/>
                </a:lnTo>
                <a:lnTo>
                  <a:pt x="1575681" y="98366"/>
                </a:lnTo>
                <a:lnTo>
                  <a:pt x="1576413" y="99099"/>
                </a:lnTo>
                <a:cubicBezTo>
                  <a:pt x="1576413" y="101051"/>
                  <a:pt x="1574217" y="97634"/>
                  <a:pt x="1574217" y="99587"/>
                </a:cubicBezTo>
                <a:cubicBezTo>
                  <a:pt x="1578366" y="100563"/>
                  <a:pt x="1588618" y="107642"/>
                  <a:pt x="1588618" y="100563"/>
                </a:cubicBezTo>
                <a:cubicBezTo>
                  <a:pt x="1586665" y="101295"/>
                  <a:pt x="1583492" y="99099"/>
                  <a:pt x="1579587" y="99587"/>
                </a:cubicBezTo>
                <a:lnTo>
                  <a:pt x="1579343" y="98610"/>
                </a:lnTo>
                <a:lnTo>
                  <a:pt x="1579343" y="97878"/>
                </a:lnTo>
                <a:cubicBezTo>
                  <a:pt x="1579343" y="97634"/>
                  <a:pt x="1580319" y="97390"/>
                  <a:pt x="1580319" y="96658"/>
                </a:cubicBezTo>
                <a:cubicBezTo>
                  <a:pt x="1577634" y="95681"/>
                  <a:pt x="1574461" y="95681"/>
                  <a:pt x="1574217" y="92508"/>
                </a:cubicBezTo>
                <a:cubicBezTo>
                  <a:pt x="1581051" y="90799"/>
                  <a:pt x="1588373" y="94461"/>
                  <a:pt x="1596429" y="93484"/>
                </a:cubicBezTo>
                <a:cubicBezTo>
                  <a:pt x="1595696" y="88603"/>
                  <a:pt x="1587397" y="91288"/>
                  <a:pt x="1586421" y="86894"/>
                </a:cubicBezTo>
                <a:cubicBezTo>
                  <a:pt x="1586909" y="86162"/>
                  <a:pt x="1586909" y="84453"/>
                  <a:pt x="1588130" y="84453"/>
                </a:cubicBezTo>
                <a:cubicBezTo>
                  <a:pt x="1592767" y="85186"/>
                  <a:pt x="1597893" y="85918"/>
                  <a:pt x="1602531" y="86406"/>
                </a:cubicBezTo>
                <a:cubicBezTo>
                  <a:pt x="1601554" y="82989"/>
                  <a:pt x="1595208" y="84209"/>
                  <a:pt x="1594232" y="80060"/>
                </a:cubicBezTo>
                <a:cubicBezTo>
                  <a:pt x="1597649" y="77619"/>
                  <a:pt x="1601798" y="81524"/>
                  <a:pt x="1604483" y="79816"/>
                </a:cubicBezTo>
                <a:lnTo>
                  <a:pt x="1605460" y="79571"/>
                </a:lnTo>
                <a:lnTo>
                  <a:pt x="1605216" y="78595"/>
                </a:lnTo>
                <a:cubicBezTo>
                  <a:pt x="1607901" y="78595"/>
                  <a:pt x="1609609" y="80060"/>
                  <a:pt x="1611806" y="80304"/>
                </a:cubicBezTo>
                <a:cubicBezTo>
                  <a:pt x="1611562" y="72493"/>
                  <a:pt x="1601798" y="73469"/>
                  <a:pt x="1594964" y="72493"/>
                </a:cubicBezTo>
                <a:close/>
                <a:moveTo>
                  <a:pt x="1592767" y="66391"/>
                </a:moveTo>
                <a:cubicBezTo>
                  <a:pt x="1603019" y="63462"/>
                  <a:pt x="1617176" y="67611"/>
                  <a:pt x="1617176" y="82256"/>
                </a:cubicBezTo>
                <a:cubicBezTo>
                  <a:pt x="1615955" y="84453"/>
                  <a:pt x="1614979" y="86894"/>
                  <a:pt x="1614003" y="90311"/>
                </a:cubicBezTo>
                <a:cubicBezTo>
                  <a:pt x="1609853" y="94949"/>
                  <a:pt x="1604728" y="99099"/>
                  <a:pt x="1598137" y="100563"/>
                </a:cubicBezTo>
                <a:cubicBezTo>
                  <a:pt x="1585689" y="111059"/>
                  <a:pt x="1570067" y="114720"/>
                  <a:pt x="1558351" y="125948"/>
                </a:cubicBezTo>
                <a:cubicBezTo>
                  <a:pt x="1555178" y="134247"/>
                  <a:pt x="1562257" y="142302"/>
                  <a:pt x="1560304" y="148160"/>
                </a:cubicBezTo>
                <a:cubicBezTo>
                  <a:pt x="1559816" y="150845"/>
                  <a:pt x="1556642" y="151089"/>
                  <a:pt x="1556154" y="154018"/>
                </a:cubicBezTo>
                <a:cubicBezTo>
                  <a:pt x="1553225" y="154506"/>
                  <a:pt x="1552005" y="156215"/>
                  <a:pt x="1549076" y="157191"/>
                </a:cubicBezTo>
                <a:cubicBezTo>
                  <a:pt x="1547367" y="157679"/>
                  <a:pt x="1547123" y="159876"/>
                  <a:pt x="1546391" y="161585"/>
                </a:cubicBezTo>
                <a:cubicBezTo>
                  <a:pt x="1540044" y="164270"/>
                  <a:pt x="1533454" y="166467"/>
                  <a:pt x="1528572" y="170616"/>
                </a:cubicBezTo>
                <a:cubicBezTo>
                  <a:pt x="1522958" y="170128"/>
                  <a:pt x="1522714" y="174521"/>
                  <a:pt x="1516124" y="174521"/>
                </a:cubicBezTo>
                <a:cubicBezTo>
                  <a:pt x="1514171" y="174765"/>
                  <a:pt x="1513439" y="176718"/>
                  <a:pt x="1512463" y="178183"/>
                </a:cubicBezTo>
                <a:cubicBezTo>
                  <a:pt x="1492692" y="185017"/>
                  <a:pt x="1475850" y="195513"/>
                  <a:pt x="1455834" y="202347"/>
                </a:cubicBezTo>
                <a:cubicBezTo>
                  <a:pt x="1452906" y="204544"/>
                  <a:pt x="1449976" y="206253"/>
                  <a:pt x="1446559" y="206985"/>
                </a:cubicBezTo>
                <a:cubicBezTo>
                  <a:pt x="1434599" y="213087"/>
                  <a:pt x="1422150" y="217725"/>
                  <a:pt x="1410679" y="224071"/>
                </a:cubicBezTo>
                <a:cubicBezTo>
                  <a:pt x="1406529" y="226024"/>
                  <a:pt x="1403356" y="229441"/>
                  <a:pt x="1398718" y="228464"/>
                </a:cubicBezTo>
                <a:cubicBezTo>
                  <a:pt x="1397986" y="229685"/>
                  <a:pt x="1396521" y="231149"/>
                  <a:pt x="1395301" y="232370"/>
                </a:cubicBezTo>
                <a:cubicBezTo>
                  <a:pt x="1389687" y="233590"/>
                  <a:pt x="1384805" y="236519"/>
                  <a:pt x="1379924" y="238472"/>
                </a:cubicBezTo>
                <a:cubicBezTo>
                  <a:pt x="1375042" y="240425"/>
                  <a:pt x="1370160" y="243354"/>
                  <a:pt x="1365278" y="245062"/>
                </a:cubicBezTo>
                <a:cubicBezTo>
                  <a:pt x="1361861" y="246283"/>
                  <a:pt x="1358688" y="246283"/>
                  <a:pt x="1355271" y="247747"/>
                </a:cubicBezTo>
                <a:cubicBezTo>
                  <a:pt x="1351365" y="249456"/>
                  <a:pt x="1347216" y="251653"/>
                  <a:pt x="1344043" y="253850"/>
                </a:cubicBezTo>
                <a:cubicBezTo>
                  <a:pt x="1339405" y="256290"/>
                  <a:pt x="1334523" y="259463"/>
                  <a:pt x="1328177" y="260684"/>
                </a:cubicBezTo>
                <a:cubicBezTo>
                  <a:pt x="1325492" y="255314"/>
                  <a:pt x="1325248" y="247991"/>
                  <a:pt x="1321342" y="243354"/>
                </a:cubicBezTo>
                <a:cubicBezTo>
                  <a:pt x="1319878" y="242622"/>
                  <a:pt x="1318170" y="246039"/>
                  <a:pt x="1316217" y="246527"/>
                </a:cubicBezTo>
                <a:cubicBezTo>
                  <a:pt x="1305477" y="247503"/>
                  <a:pt x="1299131" y="252385"/>
                  <a:pt x="1289855" y="254826"/>
                </a:cubicBezTo>
                <a:cubicBezTo>
                  <a:pt x="1285706" y="258243"/>
                  <a:pt x="1279848" y="260440"/>
                  <a:pt x="1276431" y="265078"/>
                </a:cubicBezTo>
                <a:cubicBezTo>
                  <a:pt x="1273502" y="264345"/>
                  <a:pt x="1272037" y="266786"/>
                  <a:pt x="1269352" y="267518"/>
                </a:cubicBezTo>
                <a:cubicBezTo>
                  <a:pt x="1261053" y="268983"/>
                  <a:pt x="1251045" y="267518"/>
                  <a:pt x="1247628" y="261904"/>
                </a:cubicBezTo>
                <a:cubicBezTo>
                  <a:pt x="1243235" y="253850"/>
                  <a:pt x="1248849" y="242866"/>
                  <a:pt x="1252022" y="235787"/>
                </a:cubicBezTo>
                <a:cubicBezTo>
                  <a:pt x="1256172" y="232858"/>
                  <a:pt x="1261298" y="231149"/>
                  <a:pt x="1264226" y="227244"/>
                </a:cubicBezTo>
                <a:cubicBezTo>
                  <a:pt x="1267644" y="226512"/>
                  <a:pt x="1271549" y="224315"/>
                  <a:pt x="1275210" y="222362"/>
                </a:cubicBezTo>
                <a:cubicBezTo>
                  <a:pt x="1277895" y="220898"/>
                  <a:pt x="1281068" y="218213"/>
                  <a:pt x="1284730" y="216504"/>
                </a:cubicBezTo>
                <a:cubicBezTo>
                  <a:pt x="1291076" y="212843"/>
                  <a:pt x="1299375" y="211867"/>
                  <a:pt x="1305233" y="206009"/>
                </a:cubicBezTo>
                <a:cubicBezTo>
                  <a:pt x="1300107" y="197465"/>
                  <a:pt x="1295226" y="189411"/>
                  <a:pt x="1294737" y="177206"/>
                </a:cubicBezTo>
                <a:cubicBezTo>
                  <a:pt x="1316217" y="167443"/>
                  <a:pt x="1337208" y="156215"/>
                  <a:pt x="1358444" y="146451"/>
                </a:cubicBezTo>
                <a:cubicBezTo>
                  <a:pt x="1379679" y="136444"/>
                  <a:pt x="1400671" y="124972"/>
                  <a:pt x="1423859" y="116673"/>
                </a:cubicBezTo>
                <a:cubicBezTo>
                  <a:pt x="1429717" y="112279"/>
                  <a:pt x="1437284" y="109838"/>
                  <a:pt x="1444851" y="106177"/>
                </a:cubicBezTo>
                <a:cubicBezTo>
                  <a:pt x="1452906" y="103004"/>
                  <a:pt x="1462913" y="98854"/>
                  <a:pt x="1471944" y="94705"/>
                </a:cubicBezTo>
                <a:cubicBezTo>
                  <a:pt x="1480976" y="90067"/>
                  <a:pt x="1490006" y="85430"/>
                  <a:pt x="1500014" y="80548"/>
                </a:cubicBezTo>
                <a:cubicBezTo>
                  <a:pt x="1503431" y="79083"/>
                  <a:pt x="1505872" y="77131"/>
                  <a:pt x="1509046" y="75910"/>
                </a:cubicBezTo>
                <a:cubicBezTo>
                  <a:pt x="1516368" y="72005"/>
                  <a:pt x="1524911" y="69808"/>
                  <a:pt x="1531746" y="66635"/>
                </a:cubicBezTo>
                <a:cubicBezTo>
                  <a:pt x="1535407" y="69076"/>
                  <a:pt x="1528816" y="71761"/>
                  <a:pt x="1526864" y="73225"/>
                </a:cubicBezTo>
                <a:cubicBezTo>
                  <a:pt x="1530769" y="81036"/>
                  <a:pt x="1541021" y="84941"/>
                  <a:pt x="1541021" y="94949"/>
                </a:cubicBezTo>
                <a:cubicBezTo>
                  <a:pt x="1545170" y="94705"/>
                  <a:pt x="1549320" y="92508"/>
                  <a:pt x="1553225" y="90555"/>
                </a:cubicBezTo>
                <a:cubicBezTo>
                  <a:pt x="1560548" y="87626"/>
                  <a:pt x="1568115" y="84941"/>
                  <a:pt x="1573484" y="79571"/>
                </a:cubicBezTo>
                <a:cubicBezTo>
                  <a:pt x="1576413" y="77375"/>
                  <a:pt x="1577634" y="73713"/>
                  <a:pt x="1580319" y="71761"/>
                </a:cubicBezTo>
                <a:cubicBezTo>
                  <a:pt x="1582271" y="70784"/>
                  <a:pt x="1584712" y="70296"/>
                  <a:pt x="1586909" y="69320"/>
                </a:cubicBezTo>
                <a:cubicBezTo>
                  <a:pt x="1588862" y="68588"/>
                  <a:pt x="1590814" y="66879"/>
                  <a:pt x="1592767" y="66391"/>
                </a:cubicBezTo>
                <a:close/>
                <a:moveTo>
                  <a:pt x="77077" y="64808"/>
                </a:moveTo>
                <a:lnTo>
                  <a:pt x="76988" y="64927"/>
                </a:lnTo>
                <a:cubicBezTo>
                  <a:pt x="76744" y="68588"/>
                  <a:pt x="75523" y="71273"/>
                  <a:pt x="73570" y="72982"/>
                </a:cubicBezTo>
                <a:cubicBezTo>
                  <a:pt x="75523" y="73226"/>
                  <a:pt x="76256" y="75178"/>
                  <a:pt x="78696" y="74690"/>
                </a:cubicBezTo>
                <a:lnTo>
                  <a:pt x="79376" y="75143"/>
                </a:lnTo>
                <a:lnTo>
                  <a:pt x="78696" y="71517"/>
                </a:lnTo>
                <a:close/>
                <a:moveTo>
                  <a:pt x="150946" y="61021"/>
                </a:moveTo>
                <a:cubicBezTo>
                  <a:pt x="149238" y="61998"/>
                  <a:pt x="147040" y="64194"/>
                  <a:pt x="145332" y="65903"/>
                </a:cubicBezTo>
                <a:cubicBezTo>
                  <a:pt x="140206" y="69564"/>
                  <a:pt x="132884" y="74446"/>
                  <a:pt x="128490" y="79084"/>
                </a:cubicBezTo>
                <a:cubicBezTo>
                  <a:pt x="122388" y="86162"/>
                  <a:pt x="118483" y="95193"/>
                  <a:pt x="113601" y="99831"/>
                </a:cubicBezTo>
                <a:cubicBezTo>
                  <a:pt x="113357" y="102516"/>
                  <a:pt x="116774" y="101052"/>
                  <a:pt x="116042" y="103981"/>
                </a:cubicBezTo>
                <a:cubicBezTo>
                  <a:pt x="115310" y="106421"/>
                  <a:pt x="113112" y="106177"/>
                  <a:pt x="110184" y="105689"/>
                </a:cubicBezTo>
                <a:cubicBezTo>
                  <a:pt x="108963" y="108374"/>
                  <a:pt x="107498" y="110327"/>
                  <a:pt x="106767" y="113500"/>
                </a:cubicBezTo>
                <a:cubicBezTo>
                  <a:pt x="109207" y="113256"/>
                  <a:pt x="109695" y="114964"/>
                  <a:pt x="110428" y="116185"/>
                </a:cubicBezTo>
                <a:cubicBezTo>
                  <a:pt x="110428" y="121555"/>
                  <a:pt x="113357" y="123263"/>
                  <a:pt x="112380" y="129366"/>
                </a:cubicBezTo>
                <a:cubicBezTo>
                  <a:pt x="124828" y="137665"/>
                  <a:pt x="136301" y="146452"/>
                  <a:pt x="148749" y="154751"/>
                </a:cubicBezTo>
                <a:cubicBezTo>
                  <a:pt x="152899" y="157680"/>
                  <a:pt x="156560" y="160609"/>
                  <a:pt x="161198" y="162805"/>
                </a:cubicBezTo>
                <a:cubicBezTo>
                  <a:pt x="162906" y="158412"/>
                  <a:pt x="159977" y="151089"/>
                  <a:pt x="160709" y="147672"/>
                </a:cubicBezTo>
                <a:lnTo>
                  <a:pt x="160921" y="147831"/>
                </a:lnTo>
                <a:lnTo>
                  <a:pt x="160222" y="135468"/>
                </a:lnTo>
                <a:lnTo>
                  <a:pt x="157343" y="110766"/>
                </a:lnTo>
                <a:lnTo>
                  <a:pt x="155584" y="110327"/>
                </a:lnTo>
                <a:cubicBezTo>
                  <a:pt x="154852" y="121067"/>
                  <a:pt x="158513" y="137176"/>
                  <a:pt x="156804" y="148648"/>
                </a:cubicBezTo>
                <a:cubicBezTo>
                  <a:pt x="156560" y="150113"/>
                  <a:pt x="156804" y="153530"/>
                  <a:pt x="154120" y="153774"/>
                </a:cubicBezTo>
                <a:cubicBezTo>
                  <a:pt x="149238" y="153286"/>
                  <a:pt x="151923" y="145475"/>
                  <a:pt x="150214" y="141570"/>
                </a:cubicBezTo>
                <a:lnTo>
                  <a:pt x="150691" y="141760"/>
                </a:lnTo>
                <a:lnTo>
                  <a:pt x="148261" y="130098"/>
                </a:lnTo>
                <a:lnTo>
                  <a:pt x="143467" y="113080"/>
                </a:lnTo>
                <a:lnTo>
                  <a:pt x="143379" y="113255"/>
                </a:lnTo>
                <a:cubicBezTo>
                  <a:pt x="141915" y="117893"/>
                  <a:pt x="146796" y="136200"/>
                  <a:pt x="138986" y="136932"/>
                </a:cubicBezTo>
                <a:cubicBezTo>
                  <a:pt x="137034" y="134735"/>
                  <a:pt x="137034" y="130830"/>
                  <a:pt x="135325" y="128389"/>
                </a:cubicBezTo>
                <a:lnTo>
                  <a:pt x="135449" y="128223"/>
                </a:lnTo>
                <a:lnTo>
                  <a:pt x="134349" y="126681"/>
                </a:lnTo>
                <a:lnTo>
                  <a:pt x="133372" y="125949"/>
                </a:lnTo>
                <a:lnTo>
                  <a:pt x="133128" y="124484"/>
                </a:lnTo>
                <a:lnTo>
                  <a:pt x="134349" y="124240"/>
                </a:lnTo>
                <a:lnTo>
                  <a:pt x="135569" y="125460"/>
                </a:lnTo>
                <a:lnTo>
                  <a:pt x="136545" y="126681"/>
                </a:lnTo>
                <a:lnTo>
                  <a:pt x="136555" y="126733"/>
                </a:lnTo>
                <a:lnTo>
                  <a:pt x="139230" y="129853"/>
                </a:lnTo>
                <a:cubicBezTo>
                  <a:pt x="141427" y="123751"/>
                  <a:pt x="135080" y="110571"/>
                  <a:pt x="141183" y="106421"/>
                </a:cubicBezTo>
                <a:lnTo>
                  <a:pt x="144266" y="111560"/>
                </a:lnTo>
                <a:lnTo>
                  <a:pt x="144844" y="111791"/>
                </a:lnTo>
                <a:cubicBezTo>
                  <a:pt x="147773" y="117405"/>
                  <a:pt x="148749" y="123751"/>
                  <a:pt x="150213" y="129610"/>
                </a:cubicBezTo>
                <a:cubicBezTo>
                  <a:pt x="150702" y="133515"/>
                  <a:pt x="151190" y="137420"/>
                  <a:pt x="152411" y="141082"/>
                </a:cubicBezTo>
                <a:lnTo>
                  <a:pt x="152405" y="141094"/>
                </a:lnTo>
                <a:lnTo>
                  <a:pt x="153326" y="140197"/>
                </a:lnTo>
                <a:cubicBezTo>
                  <a:pt x="153143" y="138946"/>
                  <a:pt x="152655" y="137176"/>
                  <a:pt x="152655" y="135956"/>
                </a:cubicBezTo>
                <a:cubicBezTo>
                  <a:pt x="151923" y="129854"/>
                  <a:pt x="151679" y="122531"/>
                  <a:pt x="151679" y="117405"/>
                </a:cubicBezTo>
                <a:cubicBezTo>
                  <a:pt x="151679" y="111791"/>
                  <a:pt x="151435" y="105201"/>
                  <a:pt x="155584" y="102516"/>
                </a:cubicBezTo>
                <a:cubicBezTo>
                  <a:pt x="157781" y="103981"/>
                  <a:pt x="158025" y="107886"/>
                  <a:pt x="159490" y="110571"/>
                </a:cubicBezTo>
                <a:lnTo>
                  <a:pt x="158820" y="110348"/>
                </a:lnTo>
                <a:lnTo>
                  <a:pt x="161930" y="135468"/>
                </a:lnTo>
                <a:lnTo>
                  <a:pt x="162869" y="147672"/>
                </a:lnTo>
                <a:lnTo>
                  <a:pt x="163150" y="147672"/>
                </a:lnTo>
                <a:cubicBezTo>
                  <a:pt x="165347" y="138397"/>
                  <a:pt x="159245" y="121311"/>
                  <a:pt x="165347" y="113012"/>
                </a:cubicBezTo>
                <a:cubicBezTo>
                  <a:pt x="168764" y="115941"/>
                  <a:pt x="166324" y="120823"/>
                  <a:pt x="166080" y="125460"/>
                </a:cubicBezTo>
                <a:cubicBezTo>
                  <a:pt x="165836" y="136932"/>
                  <a:pt x="167544" y="150845"/>
                  <a:pt x="165836" y="161585"/>
                </a:cubicBezTo>
                <a:cubicBezTo>
                  <a:pt x="165591" y="163294"/>
                  <a:pt x="163882" y="163538"/>
                  <a:pt x="163882" y="165246"/>
                </a:cubicBezTo>
                <a:cubicBezTo>
                  <a:pt x="169008" y="168175"/>
                  <a:pt x="173158" y="172325"/>
                  <a:pt x="179016" y="175010"/>
                </a:cubicBezTo>
                <a:cubicBezTo>
                  <a:pt x="180968" y="165490"/>
                  <a:pt x="182922" y="151089"/>
                  <a:pt x="183166" y="139373"/>
                </a:cubicBezTo>
                <a:cubicBezTo>
                  <a:pt x="183410" y="133271"/>
                  <a:pt x="182189" y="128145"/>
                  <a:pt x="187315" y="126192"/>
                </a:cubicBezTo>
                <a:cubicBezTo>
                  <a:pt x="187803" y="129610"/>
                  <a:pt x="187559" y="134003"/>
                  <a:pt x="188536" y="137420"/>
                </a:cubicBezTo>
                <a:lnTo>
                  <a:pt x="188292" y="137298"/>
                </a:lnTo>
                <a:lnTo>
                  <a:pt x="188292" y="157924"/>
                </a:lnTo>
                <a:lnTo>
                  <a:pt x="188292" y="177694"/>
                </a:lnTo>
                <a:lnTo>
                  <a:pt x="188779" y="177451"/>
                </a:lnTo>
                <a:lnTo>
                  <a:pt x="189756" y="177451"/>
                </a:lnTo>
                <a:cubicBezTo>
                  <a:pt x="190244" y="168175"/>
                  <a:pt x="189267" y="151822"/>
                  <a:pt x="190244" y="140349"/>
                </a:cubicBezTo>
                <a:cubicBezTo>
                  <a:pt x="190244" y="137420"/>
                  <a:pt x="190244" y="132783"/>
                  <a:pt x="194149" y="133271"/>
                </a:cubicBezTo>
                <a:cubicBezTo>
                  <a:pt x="194149" y="138397"/>
                  <a:pt x="195126" y="142790"/>
                  <a:pt x="195126" y="148404"/>
                </a:cubicBezTo>
                <a:lnTo>
                  <a:pt x="194898" y="148328"/>
                </a:lnTo>
                <a:lnTo>
                  <a:pt x="195858" y="158412"/>
                </a:lnTo>
                <a:cubicBezTo>
                  <a:pt x="195614" y="160120"/>
                  <a:pt x="195858" y="161829"/>
                  <a:pt x="195858" y="163294"/>
                </a:cubicBezTo>
                <a:lnTo>
                  <a:pt x="195791" y="163383"/>
                </a:lnTo>
                <a:lnTo>
                  <a:pt x="196102" y="163538"/>
                </a:lnTo>
                <a:cubicBezTo>
                  <a:pt x="195614" y="165490"/>
                  <a:pt x="196347" y="168664"/>
                  <a:pt x="195614" y="169884"/>
                </a:cubicBezTo>
                <a:lnTo>
                  <a:pt x="195126" y="169762"/>
                </a:lnTo>
                <a:lnTo>
                  <a:pt x="195126" y="172691"/>
                </a:lnTo>
                <a:lnTo>
                  <a:pt x="195858" y="173057"/>
                </a:lnTo>
                <a:cubicBezTo>
                  <a:pt x="196590" y="175986"/>
                  <a:pt x="196590" y="178915"/>
                  <a:pt x="196590" y="181600"/>
                </a:cubicBezTo>
                <a:lnTo>
                  <a:pt x="196970" y="185597"/>
                </a:lnTo>
                <a:lnTo>
                  <a:pt x="198543" y="178152"/>
                </a:lnTo>
                <a:cubicBezTo>
                  <a:pt x="198726" y="174033"/>
                  <a:pt x="198665" y="169274"/>
                  <a:pt x="198787" y="166223"/>
                </a:cubicBezTo>
                <a:cubicBezTo>
                  <a:pt x="199031" y="162561"/>
                  <a:pt x="198543" y="158656"/>
                  <a:pt x="198543" y="154262"/>
                </a:cubicBezTo>
                <a:cubicBezTo>
                  <a:pt x="198543" y="151089"/>
                  <a:pt x="199519" y="147916"/>
                  <a:pt x="199519" y="144987"/>
                </a:cubicBezTo>
                <a:cubicBezTo>
                  <a:pt x="199519" y="142302"/>
                  <a:pt x="197566" y="137665"/>
                  <a:pt x="201716" y="137420"/>
                </a:cubicBezTo>
                <a:cubicBezTo>
                  <a:pt x="202448" y="154262"/>
                  <a:pt x="203425" y="174278"/>
                  <a:pt x="199764" y="190143"/>
                </a:cubicBezTo>
                <a:cubicBezTo>
                  <a:pt x="201716" y="190876"/>
                  <a:pt x="202692" y="192584"/>
                  <a:pt x="204645" y="193316"/>
                </a:cubicBezTo>
                <a:cubicBezTo>
                  <a:pt x="204645" y="187702"/>
                  <a:pt x="203913" y="180624"/>
                  <a:pt x="204157" y="176963"/>
                </a:cubicBezTo>
                <a:lnTo>
                  <a:pt x="204601" y="177074"/>
                </a:lnTo>
                <a:lnTo>
                  <a:pt x="204401" y="176474"/>
                </a:lnTo>
                <a:lnTo>
                  <a:pt x="204401" y="175986"/>
                </a:lnTo>
                <a:lnTo>
                  <a:pt x="204890" y="175254"/>
                </a:lnTo>
                <a:lnTo>
                  <a:pt x="205622" y="175986"/>
                </a:lnTo>
                <a:lnTo>
                  <a:pt x="205645" y="176066"/>
                </a:lnTo>
                <a:lnTo>
                  <a:pt x="207330" y="145964"/>
                </a:lnTo>
                <a:cubicBezTo>
                  <a:pt x="206598" y="143523"/>
                  <a:pt x="205622" y="138885"/>
                  <a:pt x="209527" y="139617"/>
                </a:cubicBezTo>
                <a:cubicBezTo>
                  <a:pt x="210503" y="156703"/>
                  <a:pt x="209039" y="174522"/>
                  <a:pt x="208307" y="191120"/>
                </a:cubicBezTo>
                <a:cubicBezTo>
                  <a:pt x="208307" y="193072"/>
                  <a:pt x="206598" y="196489"/>
                  <a:pt x="209771" y="197954"/>
                </a:cubicBezTo>
                <a:cubicBezTo>
                  <a:pt x="211724" y="197466"/>
                  <a:pt x="211479" y="195269"/>
                  <a:pt x="213188" y="194293"/>
                </a:cubicBezTo>
                <a:cubicBezTo>
                  <a:pt x="212944" y="183309"/>
                  <a:pt x="212456" y="172081"/>
                  <a:pt x="213188" y="157924"/>
                </a:cubicBezTo>
                <a:cubicBezTo>
                  <a:pt x="213188" y="154018"/>
                  <a:pt x="213188" y="148893"/>
                  <a:pt x="216361" y="146940"/>
                </a:cubicBezTo>
                <a:cubicBezTo>
                  <a:pt x="218314" y="148893"/>
                  <a:pt x="218558" y="152066"/>
                  <a:pt x="218314" y="156215"/>
                </a:cubicBezTo>
                <a:lnTo>
                  <a:pt x="217338" y="155971"/>
                </a:lnTo>
                <a:lnTo>
                  <a:pt x="217094" y="156947"/>
                </a:lnTo>
                <a:cubicBezTo>
                  <a:pt x="215873" y="164758"/>
                  <a:pt x="215873" y="185017"/>
                  <a:pt x="216361" y="197466"/>
                </a:cubicBezTo>
                <a:cubicBezTo>
                  <a:pt x="216361" y="200395"/>
                  <a:pt x="215141" y="204788"/>
                  <a:pt x="219290" y="204300"/>
                </a:cubicBezTo>
                <a:cubicBezTo>
                  <a:pt x="218802" y="202836"/>
                  <a:pt x="218558" y="201371"/>
                  <a:pt x="218802" y="199174"/>
                </a:cubicBezTo>
                <a:lnTo>
                  <a:pt x="219021" y="199119"/>
                </a:lnTo>
                <a:lnTo>
                  <a:pt x="218803" y="194537"/>
                </a:lnTo>
                <a:cubicBezTo>
                  <a:pt x="218803" y="193072"/>
                  <a:pt x="218803" y="191852"/>
                  <a:pt x="218559" y="190387"/>
                </a:cubicBezTo>
                <a:cubicBezTo>
                  <a:pt x="218314" y="189899"/>
                  <a:pt x="218314" y="189655"/>
                  <a:pt x="218803" y="189411"/>
                </a:cubicBezTo>
                <a:cubicBezTo>
                  <a:pt x="219047" y="189167"/>
                  <a:pt x="219535" y="189411"/>
                  <a:pt x="219779" y="189655"/>
                </a:cubicBezTo>
                <a:cubicBezTo>
                  <a:pt x="220268" y="191364"/>
                  <a:pt x="220023" y="192828"/>
                  <a:pt x="220023" y="194537"/>
                </a:cubicBezTo>
                <a:cubicBezTo>
                  <a:pt x="219779" y="196001"/>
                  <a:pt x="219779" y="197466"/>
                  <a:pt x="220755" y="198930"/>
                </a:cubicBezTo>
                <a:lnTo>
                  <a:pt x="220529" y="199156"/>
                </a:lnTo>
                <a:lnTo>
                  <a:pt x="220999" y="199907"/>
                </a:lnTo>
                <a:cubicBezTo>
                  <a:pt x="222220" y="188191"/>
                  <a:pt x="221487" y="176474"/>
                  <a:pt x="221487" y="164514"/>
                </a:cubicBezTo>
                <a:cubicBezTo>
                  <a:pt x="221487" y="161585"/>
                  <a:pt x="220755" y="156947"/>
                  <a:pt x="223684" y="155727"/>
                </a:cubicBezTo>
                <a:cubicBezTo>
                  <a:pt x="225393" y="170372"/>
                  <a:pt x="225148" y="183797"/>
                  <a:pt x="224660" y="198442"/>
                </a:cubicBezTo>
                <a:cubicBezTo>
                  <a:pt x="225881" y="197954"/>
                  <a:pt x="226613" y="198442"/>
                  <a:pt x="226369" y="199907"/>
                </a:cubicBezTo>
                <a:cubicBezTo>
                  <a:pt x="224172" y="198442"/>
                  <a:pt x="221976" y="208450"/>
                  <a:pt x="225637" y="208938"/>
                </a:cubicBezTo>
                <a:cubicBezTo>
                  <a:pt x="226125" y="208694"/>
                  <a:pt x="225881" y="207473"/>
                  <a:pt x="226125" y="206741"/>
                </a:cubicBezTo>
                <a:lnTo>
                  <a:pt x="226390" y="206807"/>
                </a:lnTo>
                <a:lnTo>
                  <a:pt x="225636" y="204544"/>
                </a:lnTo>
                <a:cubicBezTo>
                  <a:pt x="225393" y="204056"/>
                  <a:pt x="225880" y="203568"/>
                  <a:pt x="226124" y="203324"/>
                </a:cubicBezTo>
                <a:cubicBezTo>
                  <a:pt x="226857" y="203324"/>
                  <a:pt x="227101" y="203568"/>
                  <a:pt x="227101" y="204056"/>
                </a:cubicBezTo>
                <a:lnTo>
                  <a:pt x="227899" y="206253"/>
                </a:lnTo>
                <a:lnTo>
                  <a:pt x="228321" y="206253"/>
                </a:lnTo>
                <a:cubicBezTo>
                  <a:pt x="229786" y="194781"/>
                  <a:pt x="228077" y="182821"/>
                  <a:pt x="228077" y="172325"/>
                </a:cubicBezTo>
                <a:cubicBezTo>
                  <a:pt x="228077" y="170860"/>
                  <a:pt x="229054" y="169396"/>
                  <a:pt x="229298" y="168175"/>
                </a:cubicBezTo>
                <a:cubicBezTo>
                  <a:pt x="229298" y="164758"/>
                  <a:pt x="227589" y="159388"/>
                  <a:pt x="231251" y="157680"/>
                </a:cubicBezTo>
                <a:cubicBezTo>
                  <a:pt x="233447" y="160609"/>
                  <a:pt x="232959" y="166711"/>
                  <a:pt x="233447" y="171593"/>
                </a:cubicBezTo>
                <a:cubicBezTo>
                  <a:pt x="236620" y="172325"/>
                  <a:pt x="233203" y="166223"/>
                  <a:pt x="236620" y="166955"/>
                </a:cubicBezTo>
                <a:cubicBezTo>
                  <a:pt x="239550" y="173545"/>
                  <a:pt x="237353" y="184285"/>
                  <a:pt x="237841" y="193805"/>
                </a:cubicBezTo>
                <a:cubicBezTo>
                  <a:pt x="238329" y="200151"/>
                  <a:pt x="239306" y="205277"/>
                  <a:pt x="238329" y="210158"/>
                </a:cubicBezTo>
                <a:lnTo>
                  <a:pt x="238329" y="211135"/>
                </a:lnTo>
                <a:lnTo>
                  <a:pt x="238573" y="211500"/>
                </a:lnTo>
                <a:lnTo>
                  <a:pt x="238573" y="211378"/>
                </a:lnTo>
                <a:lnTo>
                  <a:pt x="239062" y="210402"/>
                </a:lnTo>
                <a:lnTo>
                  <a:pt x="240770" y="211378"/>
                </a:lnTo>
                <a:lnTo>
                  <a:pt x="240820" y="211428"/>
                </a:lnTo>
                <a:lnTo>
                  <a:pt x="241197" y="195391"/>
                </a:lnTo>
                <a:cubicBezTo>
                  <a:pt x="240709" y="188191"/>
                  <a:pt x="239915" y="180502"/>
                  <a:pt x="239794" y="174278"/>
                </a:cubicBezTo>
                <a:cubicBezTo>
                  <a:pt x="239794" y="171349"/>
                  <a:pt x="239062" y="167443"/>
                  <a:pt x="240770" y="165490"/>
                </a:cubicBezTo>
                <a:cubicBezTo>
                  <a:pt x="244187" y="166223"/>
                  <a:pt x="242478" y="170860"/>
                  <a:pt x="242967" y="173057"/>
                </a:cubicBezTo>
                <a:lnTo>
                  <a:pt x="244905" y="219343"/>
                </a:lnTo>
                <a:lnTo>
                  <a:pt x="245408" y="219678"/>
                </a:lnTo>
                <a:lnTo>
                  <a:pt x="246017" y="220898"/>
                </a:lnTo>
                <a:lnTo>
                  <a:pt x="247116" y="220898"/>
                </a:lnTo>
                <a:cubicBezTo>
                  <a:pt x="249313" y="211623"/>
                  <a:pt x="247116" y="198686"/>
                  <a:pt x="247849" y="187946"/>
                </a:cubicBezTo>
                <a:cubicBezTo>
                  <a:pt x="247849" y="185994"/>
                  <a:pt x="249069" y="183797"/>
                  <a:pt x="249069" y="182088"/>
                </a:cubicBezTo>
                <a:cubicBezTo>
                  <a:pt x="249069" y="179648"/>
                  <a:pt x="246384" y="175986"/>
                  <a:pt x="249557" y="174522"/>
                </a:cubicBezTo>
                <a:cubicBezTo>
                  <a:pt x="252730" y="176718"/>
                  <a:pt x="251510" y="182088"/>
                  <a:pt x="251510" y="186238"/>
                </a:cubicBezTo>
                <a:cubicBezTo>
                  <a:pt x="251510" y="198686"/>
                  <a:pt x="252242" y="213087"/>
                  <a:pt x="249313" y="223095"/>
                </a:cubicBezTo>
                <a:lnTo>
                  <a:pt x="249829" y="223956"/>
                </a:lnTo>
                <a:lnTo>
                  <a:pt x="250290" y="224071"/>
                </a:lnTo>
                <a:lnTo>
                  <a:pt x="250535" y="224808"/>
                </a:lnTo>
                <a:lnTo>
                  <a:pt x="251266" y="226024"/>
                </a:lnTo>
                <a:lnTo>
                  <a:pt x="250899" y="225841"/>
                </a:lnTo>
                <a:lnTo>
                  <a:pt x="251265" y="226756"/>
                </a:lnTo>
                <a:lnTo>
                  <a:pt x="251998" y="227000"/>
                </a:lnTo>
                <a:cubicBezTo>
                  <a:pt x="254195" y="214552"/>
                  <a:pt x="254195" y="200639"/>
                  <a:pt x="254439" y="188435"/>
                </a:cubicBezTo>
                <a:cubicBezTo>
                  <a:pt x="254439" y="186238"/>
                  <a:pt x="252242" y="183309"/>
                  <a:pt x="255415" y="182821"/>
                </a:cubicBezTo>
                <a:cubicBezTo>
                  <a:pt x="259076" y="185017"/>
                  <a:pt x="257124" y="190387"/>
                  <a:pt x="257124" y="193805"/>
                </a:cubicBezTo>
                <a:cubicBezTo>
                  <a:pt x="257124" y="200639"/>
                  <a:pt x="257124" y="208450"/>
                  <a:pt x="256880" y="215528"/>
                </a:cubicBezTo>
                <a:cubicBezTo>
                  <a:pt x="256636" y="218701"/>
                  <a:pt x="255903" y="221875"/>
                  <a:pt x="255903" y="225048"/>
                </a:cubicBezTo>
                <a:cubicBezTo>
                  <a:pt x="255903" y="227733"/>
                  <a:pt x="256392" y="232126"/>
                  <a:pt x="259076" y="233591"/>
                </a:cubicBezTo>
                <a:cubicBezTo>
                  <a:pt x="261029" y="218945"/>
                  <a:pt x="261273" y="201859"/>
                  <a:pt x="263226" y="189167"/>
                </a:cubicBezTo>
                <a:cubicBezTo>
                  <a:pt x="262494" y="187458"/>
                  <a:pt x="261761" y="183553"/>
                  <a:pt x="264446" y="183553"/>
                </a:cubicBezTo>
                <a:cubicBezTo>
                  <a:pt x="268108" y="186238"/>
                  <a:pt x="265423" y="189655"/>
                  <a:pt x="265179" y="193316"/>
                </a:cubicBezTo>
                <a:cubicBezTo>
                  <a:pt x="264202" y="204788"/>
                  <a:pt x="264202" y="220166"/>
                  <a:pt x="263470" y="231882"/>
                </a:cubicBezTo>
                <a:cubicBezTo>
                  <a:pt x="263470" y="233835"/>
                  <a:pt x="261273" y="237008"/>
                  <a:pt x="263470" y="237740"/>
                </a:cubicBezTo>
                <a:cubicBezTo>
                  <a:pt x="267376" y="238228"/>
                  <a:pt x="265423" y="230662"/>
                  <a:pt x="265667" y="227977"/>
                </a:cubicBezTo>
                <a:cubicBezTo>
                  <a:pt x="266155" y="223827"/>
                  <a:pt x="266643" y="219678"/>
                  <a:pt x="267132" y="214064"/>
                </a:cubicBezTo>
                <a:cubicBezTo>
                  <a:pt x="267132" y="209182"/>
                  <a:pt x="268108" y="203568"/>
                  <a:pt x="268352" y="199174"/>
                </a:cubicBezTo>
                <a:cubicBezTo>
                  <a:pt x="268352" y="196001"/>
                  <a:pt x="267376" y="190387"/>
                  <a:pt x="271769" y="190876"/>
                </a:cubicBezTo>
                <a:cubicBezTo>
                  <a:pt x="271281" y="202592"/>
                  <a:pt x="269572" y="215284"/>
                  <a:pt x="269084" y="228221"/>
                </a:cubicBezTo>
                <a:cubicBezTo>
                  <a:pt x="270792" y="228587"/>
                  <a:pt x="271159" y="229441"/>
                  <a:pt x="271128" y="230662"/>
                </a:cubicBezTo>
                <a:lnTo>
                  <a:pt x="270860" y="234375"/>
                </a:lnTo>
                <a:lnTo>
                  <a:pt x="272014" y="234567"/>
                </a:lnTo>
                <a:cubicBezTo>
                  <a:pt x="272502" y="235544"/>
                  <a:pt x="272502" y="236520"/>
                  <a:pt x="272258" y="237496"/>
                </a:cubicBezTo>
                <a:cubicBezTo>
                  <a:pt x="272258" y="238229"/>
                  <a:pt x="272258" y="238473"/>
                  <a:pt x="272258" y="238961"/>
                </a:cubicBezTo>
                <a:lnTo>
                  <a:pt x="271332" y="240117"/>
                </a:lnTo>
                <a:lnTo>
                  <a:pt x="271524" y="241188"/>
                </a:lnTo>
                <a:cubicBezTo>
                  <a:pt x="271402" y="242439"/>
                  <a:pt x="271402" y="243598"/>
                  <a:pt x="272745" y="243354"/>
                </a:cubicBezTo>
                <a:cubicBezTo>
                  <a:pt x="275186" y="234811"/>
                  <a:pt x="274210" y="223339"/>
                  <a:pt x="276895" y="215284"/>
                </a:cubicBezTo>
                <a:lnTo>
                  <a:pt x="277402" y="215622"/>
                </a:lnTo>
                <a:lnTo>
                  <a:pt x="278115" y="209914"/>
                </a:lnTo>
                <a:cubicBezTo>
                  <a:pt x="278603" y="206741"/>
                  <a:pt x="278847" y="203812"/>
                  <a:pt x="278603" y="200639"/>
                </a:cubicBezTo>
                <a:cubicBezTo>
                  <a:pt x="278359" y="199906"/>
                  <a:pt x="278847" y="199418"/>
                  <a:pt x="279580" y="199174"/>
                </a:cubicBezTo>
                <a:cubicBezTo>
                  <a:pt x="280068" y="199174"/>
                  <a:pt x="280800" y="199662"/>
                  <a:pt x="280800" y="200394"/>
                </a:cubicBezTo>
                <a:cubicBezTo>
                  <a:pt x="281044" y="203568"/>
                  <a:pt x="280800" y="206985"/>
                  <a:pt x="280068" y="210158"/>
                </a:cubicBezTo>
                <a:cubicBezTo>
                  <a:pt x="280068" y="211622"/>
                  <a:pt x="279824" y="214063"/>
                  <a:pt x="279580" y="215528"/>
                </a:cubicBezTo>
                <a:cubicBezTo>
                  <a:pt x="279824" y="216260"/>
                  <a:pt x="279092" y="216992"/>
                  <a:pt x="278847" y="216992"/>
                </a:cubicBezTo>
                <a:lnTo>
                  <a:pt x="278478" y="216685"/>
                </a:lnTo>
                <a:lnTo>
                  <a:pt x="275186" y="247260"/>
                </a:lnTo>
                <a:cubicBezTo>
                  <a:pt x="277871" y="246771"/>
                  <a:pt x="278603" y="250677"/>
                  <a:pt x="280556" y="248968"/>
                </a:cubicBezTo>
                <a:cubicBezTo>
                  <a:pt x="280068" y="247504"/>
                  <a:pt x="279824" y="245551"/>
                  <a:pt x="280068" y="243598"/>
                </a:cubicBezTo>
                <a:lnTo>
                  <a:pt x="281044" y="244086"/>
                </a:lnTo>
                <a:cubicBezTo>
                  <a:pt x="280556" y="242866"/>
                  <a:pt x="280312" y="241645"/>
                  <a:pt x="280068" y="240425"/>
                </a:cubicBezTo>
                <a:cubicBezTo>
                  <a:pt x="280068" y="240181"/>
                  <a:pt x="280068" y="239205"/>
                  <a:pt x="279824" y="238716"/>
                </a:cubicBezTo>
                <a:cubicBezTo>
                  <a:pt x="279579" y="238228"/>
                  <a:pt x="279824" y="237740"/>
                  <a:pt x="280312" y="237496"/>
                </a:cubicBezTo>
                <a:cubicBezTo>
                  <a:pt x="280556" y="237496"/>
                  <a:pt x="281044" y="237740"/>
                  <a:pt x="281288" y="238228"/>
                </a:cubicBezTo>
                <a:cubicBezTo>
                  <a:pt x="281533" y="238961"/>
                  <a:pt x="281533" y="239449"/>
                  <a:pt x="281533" y="240181"/>
                </a:cubicBezTo>
                <a:lnTo>
                  <a:pt x="282167" y="242720"/>
                </a:lnTo>
                <a:lnTo>
                  <a:pt x="282997" y="241890"/>
                </a:lnTo>
                <a:lnTo>
                  <a:pt x="283729" y="242378"/>
                </a:lnTo>
                <a:lnTo>
                  <a:pt x="283772" y="242349"/>
                </a:lnTo>
                <a:lnTo>
                  <a:pt x="283485" y="242133"/>
                </a:lnTo>
                <a:cubicBezTo>
                  <a:pt x="283241" y="233835"/>
                  <a:pt x="284218" y="225535"/>
                  <a:pt x="284950" y="217481"/>
                </a:cubicBezTo>
                <a:cubicBezTo>
                  <a:pt x="285682" y="213575"/>
                  <a:pt x="285926" y="209426"/>
                  <a:pt x="286170" y="205520"/>
                </a:cubicBezTo>
                <a:cubicBezTo>
                  <a:pt x="285926" y="204788"/>
                  <a:pt x="286414" y="204544"/>
                  <a:pt x="287146" y="204544"/>
                </a:cubicBezTo>
                <a:cubicBezTo>
                  <a:pt x="287635" y="204788"/>
                  <a:pt x="287879" y="204788"/>
                  <a:pt x="288123" y="205520"/>
                </a:cubicBezTo>
                <a:cubicBezTo>
                  <a:pt x="287879" y="209670"/>
                  <a:pt x="287390" y="214063"/>
                  <a:pt x="286902" y="217969"/>
                </a:cubicBezTo>
                <a:cubicBezTo>
                  <a:pt x="285926" y="225780"/>
                  <a:pt x="285194" y="233835"/>
                  <a:pt x="285194" y="242133"/>
                </a:cubicBezTo>
                <a:cubicBezTo>
                  <a:pt x="285438" y="242378"/>
                  <a:pt x="284950" y="243110"/>
                  <a:pt x="284461" y="242866"/>
                </a:cubicBezTo>
                <a:lnTo>
                  <a:pt x="284397" y="242818"/>
                </a:lnTo>
                <a:lnTo>
                  <a:pt x="283729" y="252385"/>
                </a:lnTo>
                <a:cubicBezTo>
                  <a:pt x="285438" y="253118"/>
                  <a:pt x="286170" y="255070"/>
                  <a:pt x="288611" y="255314"/>
                </a:cubicBezTo>
                <a:cubicBezTo>
                  <a:pt x="290320" y="240181"/>
                  <a:pt x="290320" y="226756"/>
                  <a:pt x="292516" y="211135"/>
                </a:cubicBezTo>
                <a:lnTo>
                  <a:pt x="292565" y="211281"/>
                </a:lnTo>
                <a:lnTo>
                  <a:pt x="293248" y="206497"/>
                </a:lnTo>
                <a:lnTo>
                  <a:pt x="294452" y="198310"/>
                </a:lnTo>
                <a:lnTo>
                  <a:pt x="294164" y="192126"/>
                </a:lnTo>
                <a:cubicBezTo>
                  <a:pt x="294713" y="190082"/>
                  <a:pt x="295934" y="188678"/>
                  <a:pt x="297887" y="189411"/>
                </a:cubicBezTo>
                <a:lnTo>
                  <a:pt x="296242" y="198571"/>
                </a:lnTo>
                <a:lnTo>
                  <a:pt x="296422" y="198930"/>
                </a:lnTo>
                <a:cubicBezTo>
                  <a:pt x="295445" y="201371"/>
                  <a:pt x="295201" y="204056"/>
                  <a:pt x="295201" y="206741"/>
                </a:cubicBezTo>
                <a:cubicBezTo>
                  <a:pt x="294957" y="208450"/>
                  <a:pt x="294957" y="210403"/>
                  <a:pt x="294469" y="212111"/>
                </a:cubicBezTo>
                <a:cubicBezTo>
                  <a:pt x="294469" y="212599"/>
                  <a:pt x="294225" y="212843"/>
                  <a:pt x="293737" y="212843"/>
                </a:cubicBezTo>
                <a:lnTo>
                  <a:pt x="293662" y="212769"/>
                </a:lnTo>
                <a:lnTo>
                  <a:pt x="290808" y="256779"/>
                </a:lnTo>
                <a:cubicBezTo>
                  <a:pt x="293737" y="259220"/>
                  <a:pt x="298130" y="260440"/>
                  <a:pt x="301060" y="263125"/>
                </a:cubicBezTo>
                <a:cubicBezTo>
                  <a:pt x="303012" y="264834"/>
                  <a:pt x="298374" y="266787"/>
                  <a:pt x="301060" y="267031"/>
                </a:cubicBezTo>
                <a:cubicBezTo>
                  <a:pt x="302280" y="267275"/>
                  <a:pt x="302280" y="266054"/>
                  <a:pt x="303988" y="266298"/>
                </a:cubicBezTo>
                <a:cubicBezTo>
                  <a:pt x="303745" y="264346"/>
                  <a:pt x="302280" y="263857"/>
                  <a:pt x="302036" y="261661"/>
                </a:cubicBezTo>
                <a:cubicBezTo>
                  <a:pt x="306185" y="259220"/>
                  <a:pt x="305941" y="252629"/>
                  <a:pt x="309358" y="249700"/>
                </a:cubicBezTo>
                <a:cubicBezTo>
                  <a:pt x="316193" y="248724"/>
                  <a:pt x="320098" y="247504"/>
                  <a:pt x="326933" y="249456"/>
                </a:cubicBezTo>
                <a:cubicBezTo>
                  <a:pt x="327177" y="250921"/>
                  <a:pt x="327909" y="252385"/>
                  <a:pt x="328397" y="253850"/>
                </a:cubicBezTo>
                <a:lnTo>
                  <a:pt x="328153" y="254338"/>
                </a:lnTo>
                <a:lnTo>
                  <a:pt x="328641" y="253850"/>
                </a:lnTo>
                <a:cubicBezTo>
                  <a:pt x="329374" y="253850"/>
                  <a:pt x="329374" y="253850"/>
                  <a:pt x="329862" y="253850"/>
                </a:cubicBezTo>
                <a:cubicBezTo>
                  <a:pt x="330594" y="253850"/>
                  <a:pt x="331326" y="253850"/>
                  <a:pt x="332302" y="253850"/>
                </a:cubicBezTo>
                <a:lnTo>
                  <a:pt x="332587" y="254325"/>
                </a:lnTo>
                <a:lnTo>
                  <a:pt x="334012" y="253850"/>
                </a:lnTo>
                <a:lnTo>
                  <a:pt x="334744" y="254582"/>
                </a:lnTo>
                <a:lnTo>
                  <a:pt x="334256" y="255315"/>
                </a:lnTo>
                <a:lnTo>
                  <a:pt x="333384" y="255489"/>
                </a:lnTo>
                <a:lnTo>
                  <a:pt x="333524" y="256047"/>
                </a:lnTo>
                <a:lnTo>
                  <a:pt x="332937" y="256486"/>
                </a:lnTo>
                <a:lnTo>
                  <a:pt x="333035" y="256535"/>
                </a:lnTo>
                <a:cubicBezTo>
                  <a:pt x="334500" y="258488"/>
                  <a:pt x="336208" y="260196"/>
                  <a:pt x="338649" y="261417"/>
                </a:cubicBezTo>
                <a:cubicBezTo>
                  <a:pt x="338649" y="256047"/>
                  <a:pt x="337917" y="250921"/>
                  <a:pt x="335964" y="247748"/>
                </a:cubicBezTo>
                <a:cubicBezTo>
                  <a:pt x="335720" y="250433"/>
                  <a:pt x="334744" y="252874"/>
                  <a:pt x="331815" y="253118"/>
                </a:cubicBezTo>
                <a:cubicBezTo>
                  <a:pt x="327177" y="249700"/>
                  <a:pt x="326689" y="241646"/>
                  <a:pt x="322783" y="237008"/>
                </a:cubicBezTo>
                <a:cubicBezTo>
                  <a:pt x="320098" y="237496"/>
                  <a:pt x="321807" y="241890"/>
                  <a:pt x="318634" y="241890"/>
                </a:cubicBezTo>
                <a:cubicBezTo>
                  <a:pt x="317414" y="239693"/>
                  <a:pt x="315461" y="238472"/>
                  <a:pt x="316193" y="234811"/>
                </a:cubicBezTo>
                <a:cubicBezTo>
                  <a:pt x="317170" y="231638"/>
                  <a:pt x="321807" y="232126"/>
                  <a:pt x="319610" y="227000"/>
                </a:cubicBezTo>
                <a:lnTo>
                  <a:pt x="316492" y="229639"/>
                </a:lnTo>
                <a:lnTo>
                  <a:pt x="314729" y="231882"/>
                </a:lnTo>
                <a:cubicBezTo>
                  <a:pt x="311799" y="235543"/>
                  <a:pt x="308382" y="239204"/>
                  <a:pt x="305941" y="243354"/>
                </a:cubicBezTo>
                <a:cubicBezTo>
                  <a:pt x="305697" y="244086"/>
                  <a:pt x="305453" y="244086"/>
                  <a:pt x="304965" y="244086"/>
                </a:cubicBezTo>
                <a:lnTo>
                  <a:pt x="304849" y="244086"/>
                </a:lnTo>
                <a:lnTo>
                  <a:pt x="301792" y="247503"/>
                </a:lnTo>
                <a:cubicBezTo>
                  <a:pt x="301060" y="250188"/>
                  <a:pt x="301060" y="253606"/>
                  <a:pt x="298619" y="254582"/>
                </a:cubicBezTo>
                <a:cubicBezTo>
                  <a:pt x="297643" y="254582"/>
                  <a:pt x="296910" y="253850"/>
                  <a:pt x="296178" y="253850"/>
                </a:cubicBezTo>
                <a:cubicBezTo>
                  <a:pt x="297887" y="249212"/>
                  <a:pt x="296178" y="244330"/>
                  <a:pt x="298131" y="240181"/>
                </a:cubicBezTo>
                <a:lnTo>
                  <a:pt x="298374" y="240242"/>
                </a:lnTo>
                <a:lnTo>
                  <a:pt x="298374" y="238960"/>
                </a:lnTo>
                <a:cubicBezTo>
                  <a:pt x="298374" y="237740"/>
                  <a:pt x="298130" y="236764"/>
                  <a:pt x="298862" y="235787"/>
                </a:cubicBezTo>
                <a:cubicBezTo>
                  <a:pt x="298862" y="235299"/>
                  <a:pt x="299351" y="235055"/>
                  <a:pt x="299839" y="235055"/>
                </a:cubicBezTo>
                <a:lnTo>
                  <a:pt x="300088" y="235553"/>
                </a:lnTo>
                <a:lnTo>
                  <a:pt x="300938" y="218121"/>
                </a:lnTo>
                <a:cubicBezTo>
                  <a:pt x="300388" y="209426"/>
                  <a:pt x="299595" y="200272"/>
                  <a:pt x="300571" y="192828"/>
                </a:cubicBezTo>
                <a:lnTo>
                  <a:pt x="300935" y="192949"/>
                </a:lnTo>
                <a:lnTo>
                  <a:pt x="300815" y="192829"/>
                </a:lnTo>
                <a:cubicBezTo>
                  <a:pt x="301059" y="189900"/>
                  <a:pt x="300815" y="187215"/>
                  <a:pt x="300815" y="184042"/>
                </a:cubicBezTo>
                <a:cubicBezTo>
                  <a:pt x="300571" y="182333"/>
                  <a:pt x="300571" y="180136"/>
                  <a:pt x="300327" y="177939"/>
                </a:cubicBezTo>
                <a:cubicBezTo>
                  <a:pt x="300327" y="177451"/>
                  <a:pt x="301059" y="176963"/>
                  <a:pt x="301547" y="176963"/>
                </a:cubicBezTo>
                <a:cubicBezTo>
                  <a:pt x="302280" y="176963"/>
                  <a:pt x="302524" y="177695"/>
                  <a:pt x="302524" y="177939"/>
                </a:cubicBezTo>
                <a:cubicBezTo>
                  <a:pt x="302768" y="180136"/>
                  <a:pt x="302768" y="182089"/>
                  <a:pt x="302768" y="183797"/>
                </a:cubicBezTo>
                <a:cubicBezTo>
                  <a:pt x="303012" y="186971"/>
                  <a:pt x="303256" y="189900"/>
                  <a:pt x="302768" y="193073"/>
                </a:cubicBezTo>
                <a:lnTo>
                  <a:pt x="302301" y="193423"/>
                </a:lnTo>
                <a:lnTo>
                  <a:pt x="303745" y="233835"/>
                </a:lnTo>
                <a:cubicBezTo>
                  <a:pt x="304477" y="233835"/>
                  <a:pt x="304721" y="233102"/>
                  <a:pt x="305453" y="233102"/>
                </a:cubicBezTo>
                <a:lnTo>
                  <a:pt x="305491" y="233257"/>
                </a:lnTo>
                <a:lnTo>
                  <a:pt x="306185" y="231638"/>
                </a:lnTo>
                <a:lnTo>
                  <a:pt x="324825" y="206785"/>
                </a:lnTo>
                <a:lnTo>
                  <a:pt x="324736" y="206741"/>
                </a:lnTo>
                <a:lnTo>
                  <a:pt x="325165" y="206331"/>
                </a:lnTo>
                <a:lnTo>
                  <a:pt x="325224" y="206253"/>
                </a:lnTo>
                <a:lnTo>
                  <a:pt x="325247" y="206253"/>
                </a:lnTo>
                <a:lnTo>
                  <a:pt x="330106" y="201615"/>
                </a:lnTo>
                <a:lnTo>
                  <a:pt x="334037" y="206240"/>
                </a:lnTo>
                <a:lnTo>
                  <a:pt x="334824" y="205847"/>
                </a:lnTo>
                <a:lnTo>
                  <a:pt x="334743" y="205765"/>
                </a:lnTo>
                <a:lnTo>
                  <a:pt x="336181" y="200494"/>
                </a:lnTo>
                <a:lnTo>
                  <a:pt x="335720" y="199419"/>
                </a:lnTo>
                <a:lnTo>
                  <a:pt x="335476" y="198930"/>
                </a:lnTo>
                <a:lnTo>
                  <a:pt x="335720" y="197954"/>
                </a:lnTo>
                <a:lnTo>
                  <a:pt x="336697" y="198442"/>
                </a:lnTo>
                <a:lnTo>
                  <a:pt x="336697" y="198930"/>
                </a:lnTo>
                <a:lnTo>
                  <a:pt x="337428" y="200394"/>
                </a:lnTo>
                <a:lnTo>
                  <a:pt x="337672" y="199907"/>
                </a:lnTo>
                <a:cubicBezTo>
                  <a:pt x="337916" y="199662"/>
                  <a:pt x="338160" y="200151"/>
                  <a:pt x="338160" y="200395"/>
                </a:cubicBezTo>
                <a:lnTo>
                  <a:pt x="338160" y="200558"/>
                </a:lnTo>
                <a:lnTo>
                  <a:pt x="339137" y="199418"/>
                </a:lnTo>
                <a:cubicBezTo>
                  <a:pt x="339381" y="198686"/>
                  <a:pt x="339869" y="198442"/>
                  <a:pt x="340602" y="198442"/>
                </a:cubicBezTo>
                <a:lnTo>
                  <a:pt x="340692" y="198592"/>
                </a:lnTo>
                <a:lnTo>
                  <a:pt x="342555" y="196978"/>
                </a:lnTo>
                <a:cubicBezTo>
                  <a:pt x="342799" y="198931"/>
                  <a:pt x="341578" y="199419"/>
                  <a:pt x="341090" y="200639"/>
                </a:cubicBezTo>
                <a:lnTo>
                  <a:pt x="340770" y="200319"/>
                </a:lnTo>
                <a:lnTo>
                  <a:pt x="338926" y="202472"/>
                </a:lnTo>
                <a:lnTo>
                  <a:pt x="339381" y="202836"/>
                </a:lnTo>
                <a:cubicBezTo>
                  <a:pt x="339381" y="204056"/>
                  <a:pt x="339381" y="205276"/>
                  <a:pt x="339381" y="206253"/>
                </a:cubicBezTo>
                <a:lnTo>
                  <a:pt x="338915" y="206186"/>
                </a:lnTo>
                <a:lnTo>
                  <a:pt x="339350" y="207276"/>
                </a:lnTo>
                <a:lnTo>
                  <a:pt x="339381" y="207230"/>
                </a:lnTo>
                <a:cubicBezTo>
                  <a:pt x="340846" y="207718"/>
                  <a:pt x="340113" y="210159"/>
                  <a:pt x="341333" y="211379"/>
                </a:cubicBezTo>
                <a:cubicBezTo>
                  <a:pt x="344263" y="211623"/>
                  <a:pt x="347192" y="209426"/>
                  <a:pt x="348656" y="211623"/>
                </a:cubicBezTo>
                <a:cubicBezTo>
                  <a:pt x="349389" y="216017"/>
                  <a:pt x="348412" y="222607"/>
                  <a:pt x="347436" y="226268"/>
                </a:cubicBezTo>
                <a:cubicBezTo>
                  <a:pt x="350120" y="226024"/>
                  <a:pt x="349144" y="222607"/>
                  <a:pt x="350120" y="220654"/>
                </a:cubicBezTo>
                <a:cubicBezTo>
                  <a:pt x="350853" y="218946"/>
                  <a:pt x="353050" y="217725"/>
                  <a:pt x="353782" y="215773"/>
                </a:cubicBezTo>
                <a:lnTo>
                  <a:pt x="355788" y="206412"/>
                </a:lnTo>
                <a:lnTo>
                  <a:pt x="355735" y="206253"/>
                </a:lnTo>
                <a:lnTo>
                  <a:pt x="355887" y="205948"/>
                </a:lnTo>
                <a:lnTo>
                  <a:pt x="355979" y="205521"/>
                </a:lnTo>
                <a:lnTo>
                  <a:pt x="355979" y="205765"/>
                </a:lnTo>
                <a:lnTo>
                  <a:pt x="356223" y="205276"/>
                </a:lnTo>
                <a:lnTo>
                  <a:pt x="356223" y="204300"/>
                </a:lnTo>
                <a:lnTo>
                  <a:pt x="355491" y="204544"/>
                </a:lnTo>
                <a:cubicBezTo>
                  <a:pt x="345483" y="197710"/>
                  <a:pt x="336940" y="189411"/>
                  <a:pt x="326933" y="182088"/>
                </a:cubicBezTo>
                <a:cubicBezTo>
                  <a:pt x="320831" y="177207"/>
                  <a:pt x="314972" y="172569"/>
                  <a:pt x="309603" y="166955"/>
                </a:cubicBezTo>
                <a:cubicBezTo>
                  <a:pt x="305941" y="165246"/>
                  <a:pt x="302524" y="163294"/>
                  <a:pt x="300327" y="160121"/>
                </a:cubicBezTo>
                <a:cubicBezTo>
                  <a:pt x="295934" y="159144"/>
                  <a:pt x="292761" y="155971"/>
                  <a:pt x="289343" y="153530"/>
                </a:cubicBezTo>
                <a:cubicBezTo>
                  <a:pt x="279336" y="146208"/>
                  <a:pt x="270060" y="137420"/>
                  <a:pt x="258344" y="131318"/>
                </a:cubicBezTo>
                <a:cubicBezTo>
                  <a:pt x="254439" y="125704"/>
                  <a:pt x="247360" y="122531"/>
                  <a:pt x="241258" y="117894"/>
                </a:cubicBezTo>
                <a:cubicBezTo>
                  <a:pt x="231494" y="110083"/>
                  <a:pt x="217826" y="103248"/>
                  <a:pt x="208551" y="93973"/>
                </a:cubicBezTo>
                <a:cubicBezTo>
                  <a:pt x="197566" y="89824"/>
                  <a:pt x="191220" y="81281"/>
                  <a:pt x="180480" y="76887"/>
                </a:cubicBezTo>
                <a:cubicBezTo>
                  <a:pt x="179016" y="74202"/>
                  <a:pt x="175355" y="73714"/>
                  <a:pt x="174623" y="70541"/>
                </a:cubicBezTo>
                <a:cubicBezTo>
                  <a:pt x="166080" y="69076"/>
                  <a:pt x="160709" y="57116"/>
                  <a:pt x="150946" y="61021"/>
                </a:cubicBezTo>
                <a:close/>
                <a:moveTo>
                  <a:pt x="68689" y="34660"/>
                </a:moveTo>
                <a:cubicBezTo>
                  <a:pt x="63563" y="35636"/>
                  <a:pt x="55020" y="41006"/>
                  <a:pt x="53555" y="45400"/>
                </a:cubicBezTo>
                <a:cubicBezTo>
                  <a:pt x="52090" y="50037"/>
                  <a:pt x="54532" y="57848"/>
                  <a:pt x="57216" y="61021"/>
                </a:cubicBezTo>
                <a:cubicBezTo>
                  <a:pt x="58681" y="62486"/>
                  <a:pt x="61366" y="63218"/>
                  <a:pt x="62587" y="64439"/>
                </a:cubicBezTo>
                <a:cubicBezTo>
                  <a:pt x="64540" y="66147"/>
                  <a:pt x="65271" y="68344"/>
                  <a:pt x="67468" y="68588"/>
                </a:cubicBezTo>
                <a:cubicBezTo>
                  <a:pt x="66492" y="64194"/>
                  <a:pt x="62587" y="59801"/>
                  <a:pt x="63807" y="55163"/>
                </a:cubicBezTo>
                <a:cubicBezTo>
                  <a:pt x="68445" y="56872"/>
                  <a:pt x="67713" y="64194"/>
                  <a:pt x="72350" y="65903"/>
                </a:cubicBezTo>
                <a:cubicBezTo>
                  <a:pt x="73083" y="61021"/>
                  <a:pt x="69665" y="52234"/>
                  <a:pt x="74303" y="50770"/>
                </a:cubicBezTo>
                <a:lnTo>
                  <a:pt x="78602" y="63668"/>
                </a:lnTo>
                <a:lnTo>
                  <a:pt x="78696" y="63706"/>
                </a:lnTo>
                <a:cubicBezTo>
                  <a:pt x="79673" y="66147"/>
                  <a:pt x="79917" y="68832"/>
                  <a:pt x="80405" y="71517"/>
                </a:cubicBezTo>
                <a:cubicBezTo>
                  <a:pt x="80405" y="72737"/>
                  <a:pt x="80649" y="73714"/>
                  <a:pt x="80649" y="74934"/>
                </a:cubicBezTo>
                <a:lnTo>
                  <a:pt x="80588" y="75117"/>
                </a:lnTo>
                <a:lnTo>
                  <a:pt x="82113" y="76643"/>
                </a:lnTo>
                <a:cubicBezTo>
                  <a:pt x="84310" y="70053"/>
                  <a:pt x="79429" y="60045"/>
                  <a:pt x="86507" y="57848"/>
                </a:cubicBezTo>
                <a:cubicBezTo>
                  <a:pt x="88948" y="63462"/>
                  <a:pt x="86019" y="75422"/>
                  <a:pt x="89925" y="80304"/>
                </a:cubicBezTo>
                <a:cubicBezTo>
                  <a:pt x="91389" y="76399"/>
                  <a:pt x="87972" y="64683"/>
                  <a:pt x="92609" y="60777"/>
                </a:cubicBezTo>
                <a:cubicBezTo>
                  <a:pt x="94806" y="64927"/>
                  <a:pt x="94562" y="71761"/>
                  <a:pt x="95294" y="77131"/>
                </a:cubicBezTo>
                <a:cubicBezTo>
                  <a:pt x="95538" y="79328"/>
                  <a:pt x="95538" y="82989"/>
                  <a:pt x="97735" y="83477"/>
                </a:cubicBezTo>
                <a:cubicBezTo>
                  <a:pt x="98712" y="79328"/>
                  <a:pt x="96515" y="70541"/>
                  <a:pt x="100420" y="68100"/>
                </a:cubicBezTo>
                <a:cubicBezTo>
                  <a:pt x="102739" y="68466"/>
                  <a:pt x="103349" y="71090"/>
                  <a:pt x="103471" y="73989"/>
                </a:cubicBezTo>
                <a:lnTo>
                  <a:pt x="103590" y="81376"/>
                </a:lnTo>
                <a:lnTo>
                  <a:pt x="103838" y="81524"/>
                </a:lnTo>
                <a:lnTo>
                  <a:pt x="103838" y="82989"/>
                </a:lnTo>
                <a:lnTo>
                  <a:pt x="104082" y="83965"/>
                </a:lnTo>
                <a:lnTo>
                  <a:pt x="104064" y="83994"/>
                </a:lnTo>
                <a:lnTo>
                  <a:pt x="104539" y="85582"/>
                </a:lnTo>
                <a:cubicBezTo>
                  <a:pt x="104447" y="86711"/>
                  <a:pt x="104447" y="87749"/>
                  <a:pt x="105790" y="87383"/>
                </a:cubicBezTo>
                <a:cubicBezTo>
                  <a:pt x="105790" y="82745"/>
                  <a:pt x="105058" y="77619"/>
                  <a:pt x="106523" y="71517"/>
                </a:cubicBezTo>
                <a:cubicBezTo>
                  <a:pt x="107742" y="72493"/>
                  <a:pt x="107742" y="71517"/>
                  <a:pt x="109451" y="71517"/>
                </a:cubicBezTo>
                <a:cubicBezTo>
                  <a:pt x="110916" y="72737"/>
                  <a:pt x="110916" y="75911"/>
                  <a:pt x="111404" y="78352"/>
                </a:cubicBezTo>
                <a:cubicBezTo>
                  <a:pt x="111892" y="79572"/>
                  <a:pt x="114577" y="76887"/>
                  <a:pt x="115310" y="78840"/>
                </a:cubicBezTo>
                <a:cubicBezTo>
                  <a:pt x="116285" y="82501"/>
                  <a:pt x="114333" y="85430"/>
                  <a:pt x="116774" y="86895"/>
                </a:cubicBezTo>
                <a:cubicBezTo>
                  <a:pt x="118483" y="82013"/>
                  <a:pt x="123609" y="80304"/>
                  <a:pt x="124097" y="74690"/>
                </a:cubicBezTo>
                <a:cubicBezTo>
                  <a:pt x="119947" y="70053"/>
                  <a:pt x="111648" y="65903"/>
                  <a:pt x="105790" y="61021"/>
                </a:cubicBezTo>
                <a:cubicBezTo>
                  <a:pt x="102617" y="58580"/>
                  <a:pt x="99687" y="54431"/>
                  <a:pt x="96026" y="51502"/>
                </a:cubicBezTo>
                <a:cubicBezTo>
                  <a:pt x="95050" y="50770"/>
                  <a:pt x="93586" y="50770"/>
                  <a:pt x="92609" y="50037"/>
                </a:cubicBezTo>
                <a:cubicBezTo>
                  <a:pt x="89925" y="47841"/>
                  <a:pt x="87727" y="44668"/>
                  <a:pt x="85287" y="42471"/>
                </a:cubicBezTo>
                <a:cubicBezTo>
                  <a:pt x="81138" y="39053"/>
                  <a:pt x="76988" y="32707"/>
                  <a:pt x="68689" y="34660"/>
                </a:cubicBezTo>
                <a:close/>
                <a:moveTo>
                  <a:pt x="143379" y="32463"/>
                </a:moveTo>
                <a:lnTo>
                  <a:pt x="144600" y="32463"/>
                </a:lnTo>
                <a:lnTo>
                  <a:pt x="144600" y="33683"/>
                </a:lnTo>
                <a:lnTo>
                  <a:pt x="143379" y="33683"/>
                </a:lnTo>
                <a:close/>
                <a:moveTo>
                  <a:pt x="80893" y="31487"/>
                </a:moveTo>
                <a:cubicBezTo>
                  <a:pt x="83090" y="32951"/>
                  <a:pt x="85287" y="36368"/>
                  <a:pt x="87727" y="38809"/>
                </a:cubicBezTo>
                <a:cubicBezTo>
                  <a:pt x="89925" y="40762"/>
                  <a:pt x="92609" y="42471"/>
                  <a:pt x="94806" y="44423"/>
                </a:cubicBezTo>
                <a:cubicBezTo>
                  <a:pt x="97003" y="46132"/>
                  <a:pt x="98955" y="49305"/>
                  <a:pt x="100908" y="50526"/>
                </a:cubicBezTo>
                <a:cubicBezTo>
                  <a:pt x="101885" y="51502"/>
                  <a:pt x="103837" y="51990"/>
                  <a:pt x="105058" y="52966"/>
                </a:cubicBezTo>
                <a:cubicBezTo>
                  <a:pt x="112136" y="59069"/>
                  <a:pt x="118238" y="65903"/>
                  <a:pt x="125805" y="69320"/>
                </a:cubicBezTo>
                <a:cubicBezTo>
                  <a:pt x="126781" y="69808"/>
                  <a:pt x="125805" y="72249"/>
                  <a:pt x="127026" y="72249"/>
                </a:cubicBezTo>
                <a:cubicBezTo>
                  <a:pt x="130687" y="70053"/>
                  <a:pt x="132152" y="65903"/>
                  <a:pt x="137521" y="65171"/>
                </a:cubicBezTo>
                <a:cubicBezTo>
                  <a:pt x="143623" y="57116"/>
                  <a:pt x="151678" y="51014"/>
                  <a:pt x="161930" y="56872"/>
                </a:cubicBezTo>
                <a:cubicBezTo>
                  <a:pt x="162663" y="57604"/>
                  <a:pt x="163882" y="58336"/>
                  <a:pt x="164859" y="59069"/>
                </a:cubicBezTo>
                <a:cubicBezTo>
                  <a:pt x="167544" y="60533"/>
                  <a:pt x="170473" y="63706"/>
                  <a:pt x="172670" y="65415"/>
                </a:cubicBezTo>
                <a:cubicBezTo>
                  <a:pt x="176575" y="68344"/>
                  <a:pt x="181213" y="70053"/>
                  <a:pt x="185118" y="73226"/>
                </a:cubicBezTo>
                <a:cubicBezTo>
                  <a:pt x="192441" y="79084"/>
                  <a:pt x="202936" y="85674"/>
                  <a:pt x="210747" y="91532"/>
                </a:cubicBezTo>
                <a:cubicBezTo>
                  <a:pt x="215141" y="94705"/>
                  <a:pt x="220022" y="96902"/>
                  <a:pt x="223195" y="101296"/>
                </a:cubicBezTo>
                <a:cubicBezTo>
                  <a:pt x="243211" y="113012"/>
                  <a:pt x="262005" y="126192"/>
                  <a:pt x="279580" y="140594"/>
                </a:cubicBezTo>
                <a:cubicBezTo>
                  <a:pt x="285438" y="143523"/>
                  <a:pt x="290808" y="148648"/>
                  <a:pt x="296910" y="153042"/>
                </a:cubicBezTo>
                <a:cubicBezTo>
                  <a:pt x="301548" y="156703"/>
                  <a:pt x="306185" y="160609"/>
                  <a:pt x="311799" y="163294"/>
                </a:cubicBezTo>
                <a:cubicBezTo>
                  <a:pt x="316925" y="168908"/>
                  <a:pt x="323515" y="173301"/>
                  <a:pt x="329862" y="178183"/>
                </a:cubicBezTo>
                <a:cubicBezTo>
                  <a:pt x="339137" y="185994"/>
                  <a:pt x="348412" y="195757"/>
                  <a:pt x="359152" y="202836"/>
                </a:cubicBezTo>
                <a:cubicBezTo>
                  <a:pt x="359152" y="203568"/>
                  <a:pt x="359152" y="204056"/>
                  <a:pt x="359152" y="204544"/>
                </a:cubicBezTo>
                <a:lnTo>
                  <a:pt x="358908" y="204788"/>
                </a:lnTo>
                <a:lnTo>
                  <a:pt x="359641" y="204788"/>
                </a:lnTo>
                <a:lnTo>
                  <a:pt x="360373" y="205520"/>
                </a:lnTo>
                <a:lnTo>
                  <a:pt x="361349" y="206741"/>
                </a:lnTo>
                <a:lnTo>
                  <a:pt x="361349" y="207717"/>
                </a:lnTo>
                <a:lnTo>
                  <a:pt x="360617" y="208449"/>
                </a:lnTo>
                <a:lnTo>
                  <a:pt x="359885" y="207961"/>
                </a:lnTo>
                <a:lnTo>
                  <a:pt x="358908" y="206741"/>
                </a:lnTo>
                <a:lnTo>
                  <a:pt x="358176" y="206253"/>
                </a:lnTo>
                <a:lnTo>
                  <a:pt x="358176" y="205765"/>
                </a:lnTo>
                <a:lnTo>
                  <a:pt x="357932" y="206253"/>
                </a:lnTo>
                <a:lnTo>
                  <a:pt x="357035" y="205741"/>
                </a:lnTo>
                <a:lnTo>
                  <a:pt x="356711" y="206497"/>
                </a:lnTo>
                <a:lnTo>
                  <a:pt x="356457" y="206750"/>
                </a:lnTo>
                <a:lnTo>
                  <a:pt x="356222" y="218946"/>
                </a:lnTo>
                <a:cubicBezTo>
                  <a:pt x="354636" y="222729"/>
                  <a:pt x="352073" y="226024"/>
                  <a:pt x="350120" y="228709"/>
                </a:cubicBezTo>
                <a:cubicBezTo>
                  <a:pt x="357932" y="237252"/>
                  <a:pt x="368183" y="243599"/>
                  <a:pt x="376970" y="251409"/>
                </a:cubicBezTo>
                <a:cubicBezTo>
                  <a:pt x="382584" y="253118"/>
                  <a:pt x="391371" y="257511"/>
                  <a:pt x="395277" y="263370"/>
                </a:cubicBezTo>
                <a:cubicBezTo>
                  <a:pt x="398694" y="268007"/>
                  <a:pt x="401135" y="273133"/>
                  <a:pt x="399182" y="277771"/>
                </a:cubicBezTo>
                <a:cubicBezTo>
                  <a:pt x="396497" y="274842"/>
                  <a:pt x="395032" y="271180"/>
                  <a:pt x="392592" y="267763"/>
                </a:cubicBezTo>
                <a:cubicBezTo>
                  <a:pt x="388686" y="262881"/>
                  <a:pt x="383805" y="258244"/>
                  <a:pt x="375994" y="257023"/>
                </a:cubicBezTo>
                <a:cubicBezTo>
                  <a:pt x="375018" y="254582"/>
                  <a:pt x="372333" y="254338"/>
                  <a:pt x="371112" y="251653"/>
                </a:cubicBezTo>
                <a:cubicBezTo>
                  <a:pt x="358664" y="245551"/>
                  <a:pt x="350853" y="234079"/>
                  <a:pt x="339625" y="226512"/>
                </a:cubicBezTo>
                <a:cubicBezTo>
                  <a:pt x="338649" y="226512"/>
                  <a:pt x="337428" y="226757"/>
                  <a:pt x="335964" y="226757"/>
                </a:cubicBezTo>
                <a:cubicBezTo>
                  <a:pt x="334743" y="223827"/>
                  <a:pt x="335109" y="221875"/>
                  <a:pt x="335536" y="219953"/>
                </a:cubicBezTo>
                <a:lnTo>
                  <a:pt x="335484" y="214310"/>
                </a:lnTo>
                <a:lnTo>
                  <a:pt x="335476" y="214308"/>
                </a:lnTo>
                <a:lnTo>
                  <a:pt x="334011" y="212600"/>
                </a:lnTo>
                <a:lnTo>
                  <a:pt x="333801" y="212180"/>
                </a:lnTo>
                <a:lnTo>
                  <a:pt x="332547" y="211135"/>
                </a:lnTo>
                <a:cubicBezTo>
                  <a:pt x="331571" y="213332"/>
                  <a:pt x="334744" y="218701"/>
                  <a:pt x="331571" y="220654"/>
                </a:cubicBezTo>
                <a:cubicBezTo>
                  <a:pt x="329618" y="220654"/>
                  <a:pt x="327909" y="219922"/>
                  <a:pt x="327909" y="217725"/>
                </a:cubicBezTo>
                <a:cubicBezTo>
                  <a:pt x="323027" y="219922"/>
                  <a:pt x="322051" y="227000"/>
                  <a:pt x="323516" y="232370"/>
                </a:cubicBezTo>
                <a:cubicBezTo>
                  <a:pt x="324492" y="237008"/>
                  <a:pt x="331082" y="242622"/>
                  <a:pt x="331815" y="246283"/>
                </a:cubicBezTo>
                <a:cubicBezTo>
                  <a:pt x="332791" y="243842"/>
                  <a:pt x="332303" y="239937"/>
                  <a:pt x="335476" y="239693"/>
                </a:cubicBezTo>
                <a:cubicBezTo>
                  <a:pt x="340602" y="241157"/>
                  <a:pt x="338893" y="250189"/>
                  <a:pt x="341334" y="254582"/>
                </a:cubicBezTo>
                <a:cubicBezTo>
                  <a:pt x="343531" y="252385"/>
                  <a:pt x="340114" y="244087"/>
                  <a:pt x="346704" y="244575"/>
                </a:cubicBezTo>
                <a:cubicBezTo>
                  <a:pt x="348412" y="252385"/>
                  <a:pt x="348412" y="262393"/>
                  <a:pt x="352318" y="268007"/>
                </a:cubicBezTo>
                <a:cubicBezTo>
                  <a:pt x="355003" y="263125"/>
                  <a:pt x="350853" y="255070"/>
                  <a:pt x="354270" y="251165"/>
                </a:cubicBezTo>
                <a:cubicBezTo>
                  <a:pt x="358908" y="252385"/>
                  <a:pt x="357688" y="259220"/>
                  <a:pt x="358664" y="263858"/>
                </a:cubicBezTo>
                <a:cubicBezTo>
                  <a:pt x="359396" y="267275"/>
                  <a:pt x="361105" y="270692"/>
                  <a:pt x="361593" y="273865"/>
                </a:cubicBezTo>
                <a:cubicBezTo>
                  <a:pt x="362569" y="270204"/>
                  <a:pt x="360617" y="264102"/>
                  <a:pt x="363790" y="261661"/>
                </a:cubicBezTo>
                <a:cubicBezTo>
                  <a:pt x="365987" y="262149"/>
                  <a:pt x="366841" y="264163"/>
                  <a:pt x="367299" y="266604"/>
                </a:cubicBezTo>
                <a:lnTo>
                  <a:pt x="368376" y="273766"/>
                </a:lnTo>
                <a:lnTo>
                  <a:pt x="368672" y="273865"/>
                </a:lnTo>
                <a:lnTo>
                  <a:pt x="369160" y="274842"/>
                </a:lnTo>
                <a:lnTo>
                  <a:pt x="368839" y="275376"/>
                </a:lnTo>
                <a:lnTo>
                  <a:pt x="371845" y="281188"/>
                </a:lnTo>
                <a:cubicBezTo>
                  <a:pt x="374286" y="278503"/>
                  <a:pt x="369892" y="269716"/>
                  <a:pt x="373797" y="267031"/>
                </a:cubicBezTo>
                <a:lnTo>
                  <a:pt x="377807" y="273447"/>
                </a:lnTo>
                <a:lnTo>
                  <a:pt x="378680" y="273621"/>
                </a:lnTo>
                <a:cubicBezTo>
                  <a:pt x="378924" y="274842"/>
                  <a:pt x="379412" y="275574"/>
                  <a:pt x="379900" y="276550"/>
                </a:cubicBezTo>
                <a:cubicBezTo>
                  <a:pt x="379900" y="277039"/>
                  <a:pt x="379900" y="277283"/>
                  <a:pt x="380144" y="277527"/>
                </a:cubicBezTo>
                <a:lnTo>
                  <a:pt x="380062" y="277852"/>
                </a:lnTo>
                <a:lnTo>
                  <a:pt x="380144" y="277771"/>
                </a:lnTo>
                <a:cubicBezTo>
                  <a:pt x="381609" y="279479"/>
                  <a:pt x="382096" y="281920"/>
                  <a:pt x="383073" y="283873"/>
                </a:cubicBezTo>
                <a:cubicBezTo>
                  <a:pt x="383805" y="283873"/>
                  <a:pt x="383561" y="282408"/>
                  <a:pt x="383561" y="281676"/>
                </a:cubicBezTo>
                <a:lnTo>
                  <a:pt x="383805" y="281737"/>
                </a:lnTo>
                <a:lnTo>
                  <a:pt x="383805" y="281432"/>
                </a:lnTo>
                <a:cubicBezTo>
                  <a:pt x="383561" y="280455"/>
                  <a:pt x="383561" y="279479"/>
                  <a:pt x="383317" y="278747"/>
                </a:cubicBezTo>
                <a:cubicBezTo>
                  <a:pt x="382829" y="278258"/>
                  <a:pt x="383073" y="277770"/>
                  <a:pt x="383805" y="277526"/>
                </a:cubicBezTo>
                <a:cubicBezTo>
                  <a:pt x="384293" y="277038"/>
                  <a:pt x="384781" y="277526"/>
                  <a:pt x="385026" y="278014"/>
                </a:cubicBezTo>
                <a:cubicBezTo>
                  <a:pt x="385514" y="278991"/>
                  <a:pt x="385758" y="279967"/>
                  <a:pt x="385758" y="280943"/>
                </a:cubicBezTo>
                <a:cubicBezTo>
                  <a:pt x="386002" y="281432"/>
                  <a:pt x="386002" y="281432"/>
                  <a:pt x="386002" y="281676"/>
                </a:cubicBezTo>
                <a:lnTo>
                  <a:pt x="385425" y="282252"/>
                </a:lnTo>
                <a:lnTo>
                  <a:pt x="387711" y="289731"/>
                </a:lnTo>
                <a:cubicBezTo>
                  <a:pt x="393569" y="288510"/>
                  <a:pt x="395277" y="282408"/>
                  <a:pt x="399671" y="279479"/>
                </a:cubicBezTo>
                <a:cubicBezTo>
                  <a:pt x="402112" y="283629"/>
                  <a:pt x="395765" y="290463"/>
                  <a:pt x="392348" y="292660"/>
                </a:cubicBezTo>
                <a:cubicBezTo>
                  <a:pt x="389663" y="294124"/>
                  <a:pt x="382585" y="297297"/>
                  <a:pt x="378923" y="297786"/>
                </a:cubicBezTo>
                <a:cubicBezTo>
                  <a:pt x="377703" y="297542"/>
                  <a:pt x="376971" y="296565"/>
                  <a:pt x="374774" y="296077"/>
                </a:cubicBezTo>
                <a:cubicBezTo>
                  <a:pt x="365987" y="293880"/>
                  <a:pt x="362569" y="290951"/>
                  <a:pt x="356956" y="284605"/>
                </a:cubicBezTo>
                <a:cubicBezTo>
                  <a:pt x="354026" y="281432"/>
                  <a:pt x="351098" y="277526"/>
                  <a:pt x="347924" y="275086"/>
                </a:cubicBezTo>
                <a:cubicBezTo>
                  <a:pt x="346216" y="273377"/>
                  <a:pt x="343775" y="272889"/>
                  <a:pt x="342310" y="271424"/>
                </a:cubicBezTo>
                <a:cubicBezTo>
                  <a:pt x="339625" y="269472"/>
                  <a:pt x="337673" y="266054"/>
                  <a:pt x="334988" y="264102"/>
                </a:cubicBezTo>
                <a:cubicBezTo>
                  <a:pt x="332547" y="261905"/>
                  <a:pt x="329862" y="260684"/>
                  <a:pt x="327177" y="258488"/>
                </a:cubicBezTo>
                <a:cubicBezTo>
                  <a:pt x="327665" y="256779"/>
                  <a:pt x="330838" y="257511"/>
                  <a:pt x="332059" y="256535"/>
                </a:cubicBezTo>
                <a:lnTo>
                  <a:pt x="332059" y="256047"/>
                </a:lnTo>
                <a:lnTo>
                  <a:pt x="330106" y="256047"/>
                </a:lnTo>
                <a:lnTo>
                  <a:pt x="329223" y="255900"/>
                </a:lnTo>
                <a:lnTo>
                  <a:pt x="310091" y="268251"/>
                </a:lnTo>
                <a:cubicBezTo>
                  <a:pt x="304721" y="271668"/>
                  <a:pt x="302036" y="272156"/>
                  <a:pt x="294957" y="271668"/>
                </a:cubicBezTo>
                <a:cubicBezTo>
                  <a:pt x="292761" y="269472"/>
                  <a:pt x="289099" y="269227"/>
                  <a:pt x="288611" y="265322"/>
                </a:cubicBezTo>
                <a:cubicBezTo>
                  <a:pt x="258588" y="247504"/>
                  <a:pt x="231983" y="226024"/>
                  <a:pt x="203425" y="206741"/>
                </a:cubicBezTo>
                <a:cubicBezTo>
                  <a:pt x="202936" y="205521"/>
                  <a:pt x="201716" y="205277"/>
                  <a:pt x="201716" y="203324"/>
                </a:cubicBezTo>
                <a:cubicBezTo>
                  <a:pt x="199031" y="204056"/>
                  <a:pt x="199519" y="202348"/>
                  <a:pt x="197322" y="202348"/>
                </a:cubicBezTo>
                <a:cubicBezTo>
                  <a:pt x="195858" y="200883"/>
                  <a:pt x="194393" y="198198"/>
                  <a:pt x="192441" y="196734"/>
                </a:cubicBezTo>
                <a:cubicBezTo>
                  <a:pt x="191709" y="196001"/>
                  <a:pt x="188779" y="196001"/>
                  <a:pt x="189511" y="193805"/>
                </a:cubicBezTo>
                <a:cubicBezTo>
                  <a:pt x="184142" y="193072"/>
                  <a:pt x="181213" y="189411"/>
                  <a:pt x="178284" y="186238"/>
                </a:cubicBezTo>
                <a:cubicBezTo>
                  <a:pt x="175843" y="186238"/>
                  <a:pt x="175599" y="184041"/>
                  <a:pt x="173158" y="184041"/>
                </a:cubicBezTo>
                <a:cubicBezTo>
                  <a:pt x="166324" y="177207"/>
                  <a:pt x="156804" y="173057"/>
                  <a:pt x="148749" y="167687"/>
                </a:cubicBezTo>
                <a:cubicBezTo>
                  <a:pt x="144600" y="164758"/>
                  <a:pt x="138742" y="161097"/>
                  <a:pt x="135569" y="156703"/>
                </a:cubicBezTo>
                <a:cubicBezTo>
                  <a:pt x="129466" y="155483"/>
                  <a:pt x="127026" y="150601"/>
                  <a:pt x="121900" y="148893"/>
                </a:cubicBezTo>
                <a:cubicBezTo>
                  <a:pt x="121167" y="146696"/>
                  <a:pt x="118971" y="145964"/>
                  <a:pt x="118238" y="143523"/>
                </a:cubicBezTo>
                <a:cubicBezTo>
                  <a:pt x="116042" y="143767"/>
                  <a:pt x="115798" y="144499"/>
                  <a:pt x="114089" y="143767"/>
                </a:cubicBezTo>
                <a:cubicBezTo>
                  <a:pt x="113112" y="142058"/>
                  <a:pt x="110672" y="141814"/>
                  <a:pt x="110184" y="138885"/>
                </a:cubicBezTo>
                <a:cubicBezTo>
                  <a:pt x="106278" y="139373"/>
                  <a:pt x="102617" y="134736"/>
                  <a:pt x="98468" y="133515"/>
                </a:cubicBezTo>
                <a:cubicBezTo>
                  <a:pt x="98468" y="129366"/>
                  <a:pt x="99443" y="127413"/>
                  <a:pt x="96515" y="125704"/>
                </a:cubicBezTo>
                <a:cubicBezTo>
                  <a:pt x="96515" y="119846"/>
                  <a:pt x="98224" y="115697"/>
                  <a:pt x="102129" y="113500"/>
                </a:cubicBezTo>
                <a:cubicBezTo>
                  <a:pt x="101641" y="108374"/>
                  <a:pt x="103593" y="105445"/>
                  <a:pt x="106034" y="103004"/>
                </a:cubicBezTo>
                <a:cubicBezTo>
                  <a:pt x="104325" y="99831"/>
                  <a:pt x="101641" y="97390"/>
                  <a:pt x="97491" y="96658"/>
                </a:cubicBezTo>
                <a:cubicBezTo>
                  <a:pt x="97003" y="95438"/>
                  <a:pt x="96270" y="94217"/>
                  <a:pt x="95782" y="92997"/>
                </a:cubicBezTo>
                <a:cubicBezTo>
                  <a:pt x="93342" y="92509"/>
                  <a:pt x="91877" y="90556"/>
                  <a:pt x="89192" y="90312"/>
                </a:cubicBezTo>
                <a:cubicBezTo>
                  <a:pt x="87972" y="87627"/>
                  <a:pt x="86019" y="85186"/>
                  <a:pt x="82113" y="85186"/>
                </a:cubicBezTo>
                <a:cubicBezTo>
                  <a:pt x="73326" y="74446"/>
                  <a:pt x="54532" y="70785"/>
                  <a:pt x="49406" y="56628"/>
                </a:cubicBezTo>
                <a:cubicBezTo>
                  <a:pt x="47697" y="52722"/>
                  <a:pt x="47210" y="45888"/>
                  <a:pt x="49406" y="41983"/>
                </a:cubicBezTo>
                <a:cubicBezTo>
                  <a:pt x="53799" y="34416"/>
                  <a:pt x="70641" y="25385"/>
                  <a:pt x="80893" y="31487"/>
                </a:cubicBezTo>
                <a:close/>
                <a:moveTo>
                  <a:pt x="1501722" y="0"/>
                </a:moveTo>
                <a:cubicBezTo>
                  <a:pt x="1501722" y="488"/>
                  <a:pt x="1501722" y="732"/>
                  <a:pt x="1501722" y="1220"/>
                </a:cubicBezTo>
                <a:cubicBezTo>
                  <a:pt x="1500990" y="1220"/>
                  <a:pt x="1500746" y="1220"/>
                  <a:pt x="1500746" y="1220"/>
                </a:cubicBezTo>
                <a:cubicBezTo>
                  <a:pt x="1500502" y="732"/>
                  <a:pt x="1500502" y="488"/>
                  <a:pt x="1500502" y="244"/>
                </a:cubicBezTo>
                <a:cubicBezTo>
                  <a:pt x="1500502" y="244"/>
                  <a:pt x="1500746" y="0"/>
                  <a:pt x="1501722" y="0"/>
                </a:cubicBezTo>
                <a:close/>
              </a:path>
            </a:pathLst>
          </a:custGeom>
          <a:solidFill>
            <a:srgbClr val="002B46"/>
          </a:solidFill>
          <a:ln w="243320" cap="flat">
            <a:noFill/>
            <a:prstDash val="solid"/>
            <a:miter/>
          </a:ln>
        </p:spPr>
        <p:txBody>
          <a:bodyPr rtlCol="0" anchor="ctr"/>
          <a:lstStyle/>
          <a:p>
            <a:endParaRPr lang="en-US" dirty="0"/>
          </a:p>
        </p:txBody>
      </p:sp>
    </p:spTree>
    <p:extLst>
      <p:ext uri="{BB962C8B-B14F-4D97-AF65-F5344CB8AC3E}">
        <p14:creationId xmlns:p14="http://schemas.microsoft.com/office/powerpoint/2010/main" val="26902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par>
                          <p:cTn id="10" fill="hold">
                            <p:stCondLst>
                              <p:cond delay="500"/>
                            </p:stCondLst>
                            <p:childTnLst>
                              <p:par>
                                <p:cTn id="11" presetID="12" presetClass="entr" presetSubtype="2"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2291" y="187385"/>
            <a:ext cx="8938389"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References</a:t>
            </a:r>
          </a:p>
        </p:txBody>
      </p:sp>
      <p:sp>
        <p:nvSpPr>
          <p:cNvPr id="9" name="Rectangle 6">
            <a:extLst>
              <a:ext uri="{FF2B5EF4-FFF2-40B4-BE49-F238E27FC236}">
                <a16:creationId xmlns:a16="http://schemas.microsoft.com/office/drawing/2014/main" id="{856405FD-DB84-4841-99D7-AB42ADE0FFA1}"/>
              </a:ext>
            </a:extLst>
          </p:cNvPr>
          <p:cNvSpPr>
            <a:spLocks noChangeArrowheads="1"/>
          </p:cNvSpPr>
          <p:nvPr/>
        </p:nvSpPr>
        <p:spPr bwMode="auto">
          <a:xfrm>
            <a:off x="833718" y="772160"/>
            <a:ext cx="10243253" cy="3636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0" i="0" u="none" strike="noStrike" cap="none" normalizeH="0" baseline="0" dirty="0">
                <a:ln>
                  <a:noFill/>
                </a:ln>
                <a:solidFill>
                  <a:schemeClr val="tx1"/>
                </a:solidFill>
                <a:effectLst/>
                <a:cs typeface="Arial" panose="020B0604020202020204" pitchFamily="34" charset="0"/>
              </a:rPr>
              <a:t> Shah, J. N. </a:t>
            </a:r>
            <a:r>
              <a:rPr kumimoji="0" lang="en-US" altLang="en-US" sz="2400" b="0" i="1" u="none" strike="noStrike" cap="none" normalizeH="0" baseline="0" dirty="0">
                <a:ln>
                  <a:noFill/>
                </a:ln>
                <a:solidFill>
                  <a:schemeClr val="tx1"/>
                </a:solidFill>
                <a:effectLst/>
                <a:cs typeface="Arial" panose="020B0604020202020204" pitchFamily="34" charset="0"/>
              </a:rPr>
              <a:t>"Machine Learning Techniques for ODI Cricket Match Prediction."</a:t>
            </a:r>
            <a:endParaRPr kumimoji="0" lang="en-US" altLang="en-US" sz="2400" b="0" i="0" u="none" strike="noStrike" cap="none" normalizeH="0" baseline="0" dirty="0">
              <a:ln>
                <a:noFill/>
              </a:ln>
              <a:solidFill>
                <a:schemeClr val="tx1"/>
              </a:solidFill>
              <a:effectLst/>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0" i="0" u="none" strike="noStrike" cap="none" normalizeH="0" baseline="0" dirty="0">
                <a:ln>
                  <a:noFill/>
                </a:ln>
                <a:solidFill>
                  <a:schemeClr val="tx1"/>
                </a:solidFill>
                <a:effectLst/>
                <a:cs typeface="Arial" panose="020B0604020202020204" pitchFamily="34" charset="0"/>
              </a:rPr>
              <a:t> Ishi, M., et al. </a:t>
            </a:r>
            <a:r>
              <a:rPr kumimoji="0" lang="en-US" altLang="en-US" sz="2400" b="0" i="1" u="none" strike="noStrike" cap="none" normalizeH="0" baseline="0" dirty="0">
                <a:ln>
                  <a:noFill/>
                </a:ln>
                <a:solidFill>
                  <a:schemeClr val="tx1"/>
                </a:solidFill>
                <a:effectLst/>
                <a:cs typeface="Arial" panose="020B0604020202020204" pitchFamily="34" charset="0"/>
              </a:rPr>
              <a:t>"Winner Prediction in ODI Cricket Using Machine Learning."</a:t>
            </a:r>
            <a:endParaRPr kumimoji="0" lang="en-US" altLang="en-US" sz="2400" b="0" i="0" u="none" strike="noStrike" cap="none" normalizeH="0" baseline="0" dirty="0">
              <a:ln>
                <a:noFill/>
              </a:ln>
              <a:solidFill>
                <a:schemeClr val="tx1"/>
              </a:solidFill>
              <a:effectLst/>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0" i="0" u="none" strike="noStrike" cap="none" normalizeH="0" baseline="0" dirty="0">
                <a:ln>
                  <a:noFill/>
                </a:ln>
                <a:solidFill>
                  <a:schemeClr val="tx1"/>
                </a:solidFill>
                <a:effectLst/>
                <a:cs typeface="Arial" panose="020B0604020202020204" pitchFamily="34" charset="0"/>
              </a:rPr>
              <a:t> </a:t>
            </a:r>
            <a:r>
              <a:rPr kumimoji="0" lang="en-US" altLang="en-US" sz="2400" b="0" i="0" u="none" strike="noStrike" cap="none" normalizeH="0" baseline="0" dirty="0" err="1">
                <a:ln>
                  <a:noFill/>
                </a:ln>
                <a:solidFill>
                  <a:schemeClr val="tx1"/>
                </a:solidFill>
                <a:effectLst/>
                <a:cs typeface="Arial" panose="020B0604020202020204" pitchFamily="34" charset="0"/>
              </a:rPr>
              <a:t>Jhanwar</a:t>
            </a:r>
            <a:r>
              <a:rPr kumimoji="0" lang="en-US" altLang="en-US" sz="2400" b="0" i="0" u="none" strike="noStrike" cap="none" normalizeH="0" baseline="0" dirty="0">
                <a:ln>
                  <a:noFill/>
                </a:ln>
                <a:solidFill>
                  <a:schemeClr val="tx1"/>
                </a:solidFill>
                <a:effectLst/>
                <a:cs typeface="Arial" panose="020B0604020202020204" pitchFamily="34" charset="0"/>
              </a:rPr>
              <a:t>, M. G., &amp; Pudi, V. </a:t>
            </a:r>
            <a:r>
              <a:rPr kumimoji="0" lang="en-US" altLang="en-US" sz="2400" b="0" i="1" u="none" strike="noStrike" cap="none" normalizeH="0" baseline="0" dirty="0">
                <a:ln>
                  <a:noFill/>
                </a:ln>
                <a:solidFill>
                  <a:schemeClr val="tx1"/>
                </a:solidFill>
                <a:effectLst/>
                <a:cs typeface="Arial" panose="020B0604020202020204" pitchFamily="34" charset="0"/>
              </a:rPr>
              <a:t>"Team Composition Based ODI Outcome Prediction."</a:t>
            </a:r>
            <a:endParaRPr kumimoji="0" lang="en-US" altLang="en-US" sz="2400" b="0" i="0" u="none" strike="noStrike" cap="none" normalizeH="0" baseline="0" dirty="0">
              <a:ln>
                <a:noFill/>
              </a:ln>
              <a:solidFill>
                <a:schemeClr val="tx1"/>
              </a:solidFill>
              <a:effectLst/>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0" i="0" u="none" strike="noStrike" cap="none" normalizeH="0" baseline="0" dirty="0">
                <a:ln>
                  <a:noFill/>
                </a:ln>
                <a:solidFill>
                  <a:schemeClr val="tx1"/>
                </a:solidFill>
                <a:effectLst/>
                <a:cs typeface="Arial" panose="020B0604020202020204" pitchFamily="34" charset="0"/>
              </a:rPr>
              <a:t> </a:t>
            </a:r>
            <a:r>
              <a:rPr kumimoji="0" lang="en-US" altLang="en-US" sz="2400" b="0" i="0" u="none" strike="noStrike" cap="none" normalizeH="0" baseline="0" dirty="0" err="1">
                <a:ln>
                  <a:noFill/>
                </a:ln>
                <a:solidFill>
                  <a:schemeClr val="tx1"/>
                </a:solidFill>
                <a:effectLst/>
                <a:cs typeface="Arial" panose="020B0604020202020204" pitchFamily="34" charset="0"/>
              </a:rPr>
              <a:t>Lokhande</a:t>
            </a:r>
            <a:r>
              <a:rPr kumimoji="0" lang="en-US" altLang="en-US" sz="2400" b="0" i="0" u="none" strike="noStrike" cap="none" normalizeH="0" baseline="0" dirty="0">
                <a:ln>
                  <a:noFill/>
                </a:ln>
                <a:solidFill>
                  <a:schemeClr val="tx1"/>
                </a:solidFill>
                <a:effectLst/>
                <a:cs typeface="Arial" panose="020B0604020202020204" pitchFamily="34" charset="0"/>
              </a:rPr>
              <a:t>, R., &amp; </a:t>
            </a:r>
            <a:r>
              <a:rPr kumimoji="0" lang="en-US" altLang="en-US" sz="2400" b="0" i="0" u="none" strike="noStrike" cap="none" normalizeH="0" baseline="0" dirty="0" err="1">
                <a:ln>
                  <a:noFill/>
                </a:ln>
                <a:solidFill>
                  <a:schemeClr val="tx1"/>
                </a:solidFill>
                <a:effectLst/>
                <a:cs typeface="Arial" panose="020B0604020202020204" pitchFamily="34" charset="0"/>
              </a:rPr>
              <a:t>Chawan</a:t>
            </a:r>
            <a:r>
              <a:rPr kumimoji="0" lang="en-US" altLang="en-US" sz="2400" b="0" i="0" u="none" strike="noStrike" cap="none" normalizeH="0" baseline="0" dirty="0">
                <a:ln>
                  <a:noFill/>
                </a:ln>
                <a:solidFill>
                  <a:schemeClr val="tx1"/>
                </a:solidFill>
                <a:effectLst/>
                <a:cs typeface="Arial" panose="020B0604020202020204" pitchFamily="34" charset="0"/>
              </a:rPr>
              <a:t>, P. M. </a:t>
            </a:r>
            <a:r>
              <a:rPr kumimoji="0" lang="en-US" altLang="en-US" sz="2400" b="0" i="1" u="none" strike="noStrike" cap="none" normalizeH="0" baseline="0" dirty="0">
                <a:ln>
                  <a:noFill/>
                </a:ln>
                <a:solidFill>
                  <a:schemeClr val="tx1"/>
                </a:solidFill>
                <a:effectLst/>
                <a:cs typeface="Arial" panose="020B0604020202020204" pitchFamily="34" charset="0"/>
              </a:rPr>
              <a:t>"Live Cricket Score and Winning Prediction."</a:t>
            </a:r>
            <a:endParaRPr kumimoji="0" lang="en-US" altLang="en-US" sz="2400" b="0" i="0" u="none" strike="noStrike" cap="none" normalizeH="0" baseline="0" dirty="0">
              <a:ln>
                <a:noFill/>
              </a:ln>
              <a:solidFill>
                <a:schemeClr val="tx1"/>
              </a:solidFill>
              <a:effectLst/>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0" i="0" u="none" strike="noStrike" cap="none" normalizeH="0" baseline="0" dirty="0">
                <a:ln>
                  <a:noFill/>
                </a:ln>
                <a:solidFill>
                  <a:schemeClr val="tx1"/>
                </a:solidFill>
                <a:effectLst/>
                <a:cs typeface="Arial" panose="020B0604020202020204" pitchFamily="34" charset="0"/>
              </a:rPr>
              <a:t> Pawar, S., et al. </a:t>
            </a:r>
            <a:r>
              <a:rPr kumimoji="0" lang="en-US" altLang="en-US" sz="2400" b="0" i="1" u="none" strike="noStrike" cap="none" normalizeH="0" baseline="0" dirty="0">
                <a:ln>
                  <a:noFill/>
                </a:ln>
                <a:solidFill>
                  <a:schemeClr val="tx1"/>
                </a:solidFill>
                <a:effectLst/>
                <a:cs typeface="Arial" panose="020B0604020202020204" pitchFamily="34" charset="0"/>
              </a:rPr>
              <a:t>"Survey on Final Score Prediction in Cricket."</a:t>
            </a:r>
            <a:endParaRPr kumimoji="0" lang="en-US" altLang="en-US" sz="2400" b="0" i="0" u="none" strike="noStrike" cap="none" normalizeH="0" baseline="0" dirty="0">
              <a:ln>
                <a:noFill/>
              </a:ln>
              <a:solidFill>
                <a:schemeClr val="tx1"/>
              </a:solidFill>
              <a:effectLst/>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0" i="0" u="none" strike="noStrike" cap="none" normalizeH="0" baseline="0" dirty="0">
                <a:ln>
                  <a:noFill/>
                </a:ln>
                <a:solidFill>
                  <a:schemeClr val="tx1"/>
                </a:solidFill>
                <a:effectLst/>
                <a:cs typeface="Arial" panose="020B0604020202020204" pitchFamily="34" charset="0"/>
              </a:rPr>
              <a:t> Wankhede, S., et al. </a:t>
            </a:r>
            <a:r>
              <a:rPr kumimoji="0" lang="en-US" altLang="en-US" sz="2400" b="0" i="1" u="none" strike="noStrike" cap="none" normalizeH="0" baseline="0" dirty="0">
                <a:ln>
                  <a:noFill/>
                </a:ln>
                <a:solidFill>
                  <a:schemeClr val="tx1"/>
                </a:solidFill>
                <a:effectLst/>
                <a:cs typeface="Arial" panose="020B0604020202020204" pitchFamily="34" charset="0"/>
              </a:rPr>
              <a:t>"Cricket Match Prediction using Machine Learning."</a:t>
            </a:r>
            <a:r>
              <a:rPr kumimoji="0" lang="en-US" altLang="en-US" sz="2400" b="0" i="0" u="none" strike="noStrike" cap="none" normalizeH="0" baseline="0" dirty="0">
                <a:ln>
                  <a:noFill/>
                </a:ln>
                <a:solidFill>
                  <a:schemeClr val="tx1"/>
                </a:solidFill>
                <a:effectLst/>
                <a:cs typeface="Arial" panose="020B0604020202020204" pitchFamily="34" charset="0"/>
              </a:rPr>
              <a:t> </a:t>
            </a:r>
          </a:p>
        </p:txBody>
      </p:sp>
    </p:spTree>
    <p:extLst>
      <p:ext uri="{BB962C8B-B14F-4D97-AF65-F5344CB8AC3E}">
        <p14:creationId xmlns:p14="http://schemas.microsoft.com/office/powerpoint/2010/main" val="7795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4" y="187385"/>
            <a:ext cx="4565416"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Introduction</a:t>
            </a:r>
          </a:p>
        </p:txBody>
      </p:sp>
      <p:sp>
        <p:nvSpPr>
          <p:cNvPr id="34" name="TextBox 33">
            <a:extLst>
              <a:ext uri="{FF2B5EF4-FFF2-40B4-BE49-F238E27FC236}">
                <a16:creationId xmlns:a16="http://schemas.microsoft.com/office/drawing/2014/main" id="{11286EA7-CCB1-B581-89E0-9A8BFE31619B}"/>
              </a:ext>
            </a:extLst>
          </p:cNvPr>
          <p:cNvSpPr txBox="1"/>
          <p:nvPr/>
        </p:nvSpPr>
        <p:spPr>
          <a:xfrm>
            <a:off x="7731425" y="1270200"/>
            <a:ext cx="4186345" cy="3416320"/>
          </a:xfrm>
          <a:prstGeom prst="rect">
            <a:avLst/>
          </a:prstGeom>
          <a:noFill/>
        </p:spPr>
        <p:txBody>
          <a:bodyPr wrap="square">
            <a:spAutoFit/>
          </a:bodyPr>
          <a:lstStyle/>
          <a:p>
            <a:pPr marL="342900" indent="-342900">
              <a:buFont typeface="Wingdings" panose="05000000000000000000" pitchFamily="2" charset="2"/>
              <a:buChar char="v"/>
            </a:pPr>
            <a:r>
              <a:rPr lang="en-US" sz="2400" b="1" dirty="0"/>
              <a:t>Objective:</a:t>
            </a:r>
            <a:r>
              <a:rPr lang="en-US" sz="2400" dirty="0"/>
              <a:t> Develop machine learning models for predicting ODI cricket match scores and outcomes.</a:t>
            </a:r>
          </a:p>
          <a:p>
            <a:endParaRPr lang="en-US" sz="2400" dirty="0">
              <a:solidFill>
                <a:schemeClr val="tx1">
                  <a:lumMod val="75000"/>
                  <a:lumOff val="25000"/>
                </a:schemeClr>
              </a:solidFill>
            </a:endParaRPr>
          </a:p>
          <a:p>
            <a:pPr marL="342900" indent="-342900">
              <a:buFont typeface="Wingdings" panose="05000000000000000000" pitchFamily="2" charset="2"/>
              <a:buChar char="v"/>
            </a:pPr>
            <a:r>
              <a:rPr lang="en-US" sz="2400" b="1" dirty="0"/>
              <a:t>Importance:</a:t>
            </a:r>
            <a:r>
              <a:rPr lang="en-US" sz="2400" dirty="0"/>
              <a:t> Enhances analytical understanding of cricket outcomes through data-driven predictions.</a:t>
            </a:r>
            <a:endParaRPr lang="en-US" sz="2400" dirty="0">
              <a:solidFill>
                <a:schemeClr val="tx1">
                  <a:lumMod val="75000"/>
                  <a:lumOff val="25000"/>
                </a:schemeClr>
              </a:solidFill>
            </a:endParaRPr>
          </a:p>
        </p:txBody>
      </p:sp>
      <p:sp>
        <p:nvSpPr>
          <p:cNvPr id="5" name="TextBox 4">
            <a:extLst>
              <a:ext uri="{FF2B5EF4-FFF2-40B4-BE49-F238E27FC236}">
                <a16:creationId xmlns:a16="http://schemas.microsoft.com/office/drawing/2014/main" id="{AF58D49F-9275-4DE9-B736-2ACBCA0F1781}"/>
              </a:ext>
            </a:extLst>
          </p:cNvPr>
          <p:cNvSpPr txBox="1"/>
          <p:nvPr/>
        </p:nvSpPr>
        <p:spPr>
          <a:xfrm>
            <a:off x="0" y="4109463"/>
            <a:ext cx="755874" cy="338555"/>
          </a:xfrm>
          <a:prstGeom prst="rect">
            <a:avLst/>
          </a:prstGeom>
          <a:noFill/>
        </p:spPr>
        <p:txBody>
          <a:bodyPr vert="horz" wrap="square" anchor="ctr">
            <a:spAutoFit/>
          </a:bodyPr>
          <a:lstStyle/>
          <a:p>
            <a:pPr algn="r">
              <a:defRPr/>
            </a:pPr>
            <a:r>
              <a:rPr lang="en-US" sz="1400" b="1" dirty="0">
                <a:solidFill>
                  <a:srgbClr val="0C304A"/>
                </a:solidFill>
                <a:latin typeface="Times New Roman" panose="02020603050405020304" pitchFamily="18" charset="0"/>
                <a:cs typeface="Times New Roman" panose="02020603050405020304" pitchFamily="18" charset="0"/>
              </a:rPr>
              <a:t>Overs</a:t>
            </a:r>
          </a:p>
        </p:txBody>
      </p:sp>
      <p:sp>
        <p:nvSpPr>
          <p:cNvPr id="6" name="Oval 5">
            <a:extLst>
              <a:ext uri="{FF2B5EF4-FFF2-40B4-BE49-F238E27FC236}">
                <a16:creationId xmlns:a16="http://schemas.microsoft.com/office/drawing/2014/main" id="{E49EC688-337A-4A91-8AB8-C460C22D27C6}"/>
              </a:ext>
            </a:extLst>
          </p:cNvPr>
          <p:cNvSpPr/>
          <p:nvPr/>
        </p:nvSpPr>
        <p:spPr bwMode="auto">
          <a:xfrm>
            <a:off x="2556828" y="4778686"/>
            <a:ext cx="351245" cy="351245"/>
          </a:xfrm>
          <a:prstGeom prst="ellipse">
            <a:avLst/>
          </a:prstGeom>
          <a:solidFill>
            <a:schemeClr val="accent4"/>
          </a:solidFill>
          <a:ln>
            <a:noFill/>
          </a:ln>
        </p:spPr>
        <p:txBody>
          <a:bodyPr vert="horz" wrap="square" lIns="91440" tIns="45720" rIns="91440" bIns="45720" numCol="1" rtlCol="0" anchor="t" anchorCtr="0" compatLnSpc="1">
            <a:prstTxWarp prst="textNoShape">
              <a:avLst/>
            </a:prstTxWarp>
          </a:bodyPr>
          <a:lstStyle/>
          <a:p>
            <a:pPr algn="ctr"/>
            <a:endParaRPr lang="en-US">
              <a:solidFill>
                <a:srgbClr val="0C304A"/>
              </a:solidFill>
            </a:endParaRPr>
          </a:p>
        </p:txBody>
      </p:sp>
      <p:sp>
        <p:nvSpPr>
          <p:cNvPr id="7" name="TextBox 6">
            <a:extLst>
              <a:ext uri="{FF2B5EF4-FFF2-40B4-BE49-F238E27FC236}">
                <a16:creationId xmlns:a16="http://schemas.microsoft.com/office/drawing/2014/main" id="{2376E014-8C63-4E06-8485-D3CA99A31464}"/>
              </a:ext>
            </a:extLst>
          </p:cNvPr>
          <p:cNvSpPr txBox="1"/>
          <p:nvPr/>
        </p:nvSpPr>
        <p:spPr>
          <a:xfrm>
            <a:off x="2939907" y="4768104"/>
            <a:ext cx="993175" cy="372409"/>
          </a:xfrm>
          <a:prstGeom prst="rect">
            <a:avLst/>
          </a:prstGeom>
          <a:noFill/>
        </p:spPr>
        <p:txBody>
          <a:bodyPr wrap="square">
            <a:spAutoFit/>
          </a:bodyPr>
          <a:lstStyle/>
          <a:p>
            <a:pPr>
              <a:defRPr/>
            </a:pPr>
            <a:r>
              <a:rPr lang="en-US" sz="1600" b="1" dirty="0">
                <a:solidFill>
                  <a:srgbClr val="0C304A"/>
                </a:solidFill>
                <a:latin typeface="Times New Roman" panose="02020603050405020304" pitchFamily="18" charset="0"/>
                <a:cs typeface="Times New Roman" panose="02020603050405020304" pitchFamily="18" charset="0"/>
              </a:rPr>
              <a:t>Team A</a:t>
            </a:r>
          </a:p>
        </p:txBody>
      </p:sp>
      <p:sp>
        <p:nvSpPr>
          <p:cNvPr id="8" name="Oval 7">
            <a:extLst>
              <a:ext uri="{FF2B5EF4-FFF2-40B4-BE49-F238E27FC236}">
                <a16:creationId xmlns:a16="http://schemas.microsoft.com/office/drawing/2014/main" id="{B496FD80-D112-47FB-96E0-2313C394D0C2}"/>
              </a:ext>
            </a:extLst>
          </p:cNvPr>
          <p:cNvSpPr/>
          <p:nvPr/>
        </p:nvSpPr>
        <p:spPr bwMode="auto">
          <a:xfrm>
            <a:off x="4398415" y="4778686"/>
            <a:ext cx="351245" cy="351245"/>
          </a:xfrm>
          <a:prstGeom prst="ellipse">
            <a:avLst/>
          </a:prstGeom>
          <a:solidFill>
            <a:srgbClr val="00B050"/>
          </a:solidFill>
          <a:ln>
            <a:noFill/>
          </a:ln>
        </p:spPr>
        <p:txBody>
          <a:bodyPr vert="horz" wrap="square" lIns="91440" tIns="45720" rIns="91440" bIns="45720" numCol="1" rtlCol="0" anchor="t" anchorCtr="0" compatLnSpc="1">
            <a:prstTxWarp prst="textNoShape">
              <a:avLst/>
            </a:prstTxWarp>
          </a:bodyPr>
          <a:lstStyle/>
          <a:p>
            <a:pPr algn="ctr"/>
            <a:endParaRPr lang="en-US">
              <a:solidFill>
                <a:srgbClr val="0C304A"/>
              </a:solidFill>
            </a:endParaRPr>
          </a:p>
        </p:txBody>
      </p:sp>
      <p:sp>
        <p:nvSpPr>
          <p:cNvPr id="9" name="TextBox 8">
            <a:extLst>
              <a:ext uri="{FF2B5EF4-FFF2-40B4-BE49-F238E27FC236}">
                <a16:creationId xmlns:a16="http://schemas.microsoft.com/office/drawing/2014/main" id="{D55AB30D-1EB8-423E-A667-3B6EA8F7B813}"/>
              </a:ext>
            </a:extLst>
          </p:cNvPr>
          <p:cNvSpPr txBox="1"/>
          <p:nvPr/>
        </p:nvSpPr>
        <p:spPr>
          <a:xfrm>
            <a:off x="4781494" y="4768104"/>
            <a:ext cx="993175" cy="372409"/>
          </a:xfrm>
          <a:prstGeom prst="rect">
            <a:avLst/>
          </a:prstGeom>
          <a:noFill/>
        </p:spPr>
        <p:txBody>
          <a:bodyPr wrap="square">
            <a:spAutoFit/>
          </a:bodyPr>
          <a:lstStyle/>
          <a:p>
            <a:pPr>
              <a:defRPr/>
            </a:pPr>
            <a:r>
              <a:rPr lang="en-US" sz="1600" b="1" dirty="0">
                <a:solidFill>
                  <a:srgbClr val="0C304A"/>
                </a:solidFill>
                <a:latin typeface="Times New Roman" panose="02020603050405020304" pitchFamily="18" charset="0"/>
                <a:cs typeface="Times New Roman" panose="02020603050405020304" pitchFamily="18" charset="0"/>
              </a:rPr>
              <a:t>Team B</a:t>
            </a:r>
          </a:p>
        </p:txBody>
      </p:sp>
      <p:sp>
        <p:nvSpPr>
          <p:cNvPr id="10" name="Freeform: Shape 9">
            <a:extLst>
              <a:ext uri="{FF2B5EF4-FFF2-40B4-BE49-F238E27FC236}">
                <a16:creationId xmlns:a16="http://schemas.microsoft.com/office/drawing/2014/main" id="{C6EB15D2-1405-47B0-895E-B5214CDD677B}"/>
              </a:ext>
            </a:extLst>
          </p:cNvPr>
          <p:cNvSpPr/>
          <p:nvPr/>
        </p:nvSpPr>
        <p:spPr>
          <a:xfrm>
            <a:off x="1085669" y="1423156"/>
            <a:ext cx="3757" cy="2570000"/>
          </a:xfrm>
          <a:custGeom>
            <a:avLst/>
            <a:gdLst>
              <a:gd name="connsiteX0" fmla="*/ 0 w 3905"/>
              <a:gd name="connsiteY0" fmla="*/ 0 h 2323623"/>
              <a:gd name="connsiteX1" fmla="*/ 3905 w 3905"/>
              <a:gd name="connsiteY1" fmla="*/ 0 h 2323623"/>
              <a:gd name="connsiteX2" fmla="*/ 3905 w 3905"/>
              <a:gd name="connsiteY2" fmla="*/ 2323624 h 2323623"/>
              <a:gd name="connsiteX3" fmla="*/ 0 w 3905"/>
              <a:gd name="connsiteY3" fmla="*/ 2323624 h 2323623"/>
            </a:gdLst>
            <a:ahLst/>
            <a:cxnLst>
              <a:cxn ang="0">
                <a:pos x="connsiteX0" y="connsiteY0"/>
              </a:cxn>
              <a:cxn ang="0">
                <a:pos x="connsiteX1" y="connsiteY1"/>
              </a:cxn>
              <a:cxn ang="0">
                <a:pos x="connsiteX2" y="connsiteY2"/>
              </a:cxn>
              <a:cxn ang="0">
                <a:pos x="connsiteX3" y="connsiteY3"/>
              </a:cxn>
            </a:cxnLst>
            <a:rect l="l" t="t" r="r" b="b"/>
            <a:pathLst>
              <a:path w="3905" h="2323623">
                <a:moveTo>
                  <a:pt x="0" y="0"/>
                </a:moveTo>
                <a:lnTo>
                  <a:pt x="3905" y="0"/>
                </a:lnTo>
                <a:lnTo>
                  <a:pt x="3905" y="2323624"/>
                </a:lnTo>
                <a:lnTo>
                  <a:pt x="0" y="2323624"/>
                </a:lnTo>
                <a:close/>
              </a:path>
            </a:pathLst>
          </a:custGeom>
          <a:solidFill>
            <a:schemeClr val="bg1">
              <a:lumMod val="50000"/>
            </a:schemeClr>
          </a:solidFill>
          <a:ln w="9525" cap="flat">
            <a:noFill/>
            <a:prstDash val="solid"/>
            <a:miter/>
          </a:ln>
        </p:spPr>
        <p:txBody>
          <a:bodyPr rtlCol="0" anchor="ctr"/>
          <a:lstStyle/>
          <a:p>
            <a:endParaRPr lang="en-US">
              <a:solidFill>
                <a:srgbClr val="0C304A"/>
              </a:solidFill>
            </a:endParaRPr>
          </a:p>
        </p:txBody>
      </p:sp>
      <p:grpSp>
        <p:nvGrpSpPr>
          <p:cNvPr id="11" name="Group 10">
            <a:extLst>
              <a:ext uri="{FF2B5EF4-FFF2-40B4-BE49-F238E27FC236}">
                <a16:creationId xmlns:a16="http://schemas.microsoft.com/office/drawing/2014/main" id="{568AC52A-14E9-4FD7-B636-207BC2B82FD9}"/>
              </a:ext>
            </a:extLst>
          </p:cNvPr>
          <p:cNvGrpSpPr/>
          <p:nvPr/>
        </p:nvGrpSpPr>
        <p:grpSpPr>
          <a:xfrm>
            <a:off x="1089518" y="1423156"/>
            <a:ext cx="6505709" cy="2056736"/>
            <a:chOff x="3280745" y="1125650"/>
            <a:chExt cx="6505709" cy="2056736"/>
          </a:xfrm>
        </p:grpSpPr>
        <p:sp>
          <p:nvSpPr>
            <p:cNvPr id="12" name="Freeform: Shape 11">
              <a:extLst>
                <a:ext uri="{FF2B5EF4-FFF2-40B4-BE49-F238E27FC236}">
                  <a16:creationId xmlns:a16="http://schemas.microsoft.com/office/drawing/2014/main" id="{20F49EB9-0249-470E-9B46-9F345D949B11}"/>
                </a:ext>
              </a:extLst>
            </p:cNvPr>
            <p:cNvSpPr/>
            <p:nvPr/>
          </p:nvSpPr>
          <p:spPr>
            <a:xfrm>
              <a:off x="3280745" y="1125650"/>
              <a:ext cx="6505709" cy="4634"/>
            </a:xfrm>
            <a:custGeom>
              <a:avLst/>
              <a:gdLst>
                <a:gd name="connsiteX0" fmla="*/ 0 w 6762940"/>
                <a:gd name="connsiteY0" fmla="*/ 0 h 4190"/>
                <a:gd name="connsiteX1" fmla="*/ 6762941 w 6762940"/>
                <a:gd name="connsiteY1" fmla="*/ 0 h 4190"/>
                <a:gd name="connsiteX2" fmla="*/ 6762941 w 6762940"/>
                <a:gd name="connsiteY2" fmla="*/ 4191 h 4190"/>
                <a:gd name="connsiteX3" fmla="*/ 0 w 6762940"/>
                <a:gd name="connsiteY3" fmla="*/ 4191 h 4190"/>
              </a:gdLst>
              <a:ahLst/>
              <a:cxnLst>
                <a:cxn ang="0">
                  <a:pos x="connsiteX0" y="connsiteY0"/>
                </a:cxn>
                <a:cxn ang="0">
                  <a:pos x="connsiteX1" y="connsiteY1"/>
                </a:cxn>
                <a:cxn ang="0">
                  <a:pos x="connsiteX2" y="connsiteY2"/>
                </a:cxn>
                <a:cxn ang="0">
                  <a:pos x="connsiteX3" y="connsiteY3"/>
                </a:cxn>
              </a:cxnLst>
              <a:rect l="l" t="t" r="r" b="b"/>
              <a:pathLst>
                <a:path w="6762940" h="4190">
                  <a:moveTo>
                    <a:pt x="0" y="0"/>
                  </a:moveTo>
                  <a:lnTo>
                    <a:pt x="6762941" y="0"/>
                  </a:lnTo>
                  <a:lnTo>
                    <a:pt x="6762941" y="4191"/>
                  </a:lnTo>
                  <a:lnTo>
                    <a:pt x="0" y="4191"/>
                  </a:lnTo>
                  <a:close/>
                </a:path>
              </a:pathLst>
            </a:custGeom>
            <a:solidFill>
              <a:schemeClr val="bg1">
                <a:lumMod val="50000"/>
              </a:schemeClr>
            </a:solidFill>
            <a:ln w="9525" cap="flat">
              <a:noFill/>
              <a:prstDash val="solid"/>
              <a:miter/>
            </a:ln>
          </p:spPr>
          <p:txBody>
            <a:bodyPr rtlCol="0" anchor="ctr"/>
            <a:lstStyle/>
            <a:p>
              <a:endParaRPr lang="en-US" dirty="0">
                <a:solidFill>
                  <a:srgbClr val="0C304A"/>
                </a:solidFill>
              </a:endParaRPr>
            </a:p>
          </p:txBody>
        </p:sp>
        <p:sp>
          <p:nvSpPr>
            <p:cNvPr id="13" name="Freeform: Shape 12">
              <a:extLst>
                <a:ext uri="{FF2B5EF4-FFF2-40B4-BE49-F238E27FC236}">
                  <a16:creationId xmlns:a16="http://schemas.microsoft.com/office/drawing/2014/main" id="{23E3ED21-B757-4A6E-90CA-519B3B3A867E}"/>
                </a:ext>
              </a:extLst>
            </p:cNvPr>
            <p:cNvSpPr/>
            <p:nvPr/>
          </p:nvSpPr>
          <p:spPr>
            <a:xfrm>
              <a:off x="3280745" y="1638807"/>
              <a:ext cx="6505709" cy="4319"/>
            </a:xfrm>
            <a:custGeom>
              <a:avLst/>
              <a:gdLst>
                <a:gd name="connsiteX0" fmla="*/ 0 w 6762940"/>
                <a:gd name="connsiteY0" fmla="*/ 0 h 3905"/>
                <a:gd name="connsiteX1" fmla="*/ 6762941 w 6762940"/>
                <a:gd name="connsiteY1" fmla="*/ 0 h 3905"/>
                <a:gd name="connsiteX2" fmla="*/ 6762941 w 6762940"/>
                <a:gd name="connsiteY2" fmla="*/ 3905 h 3905"/>
                <a:gd name="connsiteX3" fmla="*/ 0 w 6762940"/>
                <a:gd name="connsiteY3" fmla="*/ 3905 h 3905"/>
              </a:gdLst>
              <a:ahLst/>
              <a:cxnLst>
                <a:cxn ang="0">
                  <a:pos x="connsiteX0" y="connsiteY0"/>
                </a:cxn>
                <a:cxn ang="0">
                  <a:pos x="connsiteX1" y="connsiteY1"/>
                </a:cxn>
                <a:cxn ang="0">
                  <a:pos x="connsiteX2" y="connsiteY2"/>
                </a:cxn>
                <a:cxn ang="0">
                  <a:pos x="connsiteX3" y="connsiteY3"/>
                </a:cxn>
              </a:cxnLst>
              <a:rect l="l" t="t" r="r" b="b"/>
              <a:pathLst>
                <a:path w="6762940" h="3905">
                  <a:moveTo>
                    <a:pt x="0" y="0"/>
                  </a:moveTo>
                  <a:lnTo>
                    <a:pt x="6762941" y="0"/>
                  </a:lnTo>
                  <a:lnTo>
                    <a:pt x="6762941" y="3905"/>
                  </a:lnTo>
                  <a:lnTo>
                    <a:pt x="0" y="3905"/>
                  </a:lnTo>
                  <a:close/>
                </a:path>
              </a:pathLst>
            </a:custGeom>
            <a:solidFill>
              <a:schemeClr val="bg1">
                <a:lumMod val="50000"/>
              </a:schemeClr>
            </a:solidFill>
            <a:ln w="9525" cap="flat">
              <a:noFill/>
              <a:prstDash val="solid"/>
              <a:miter/>
            </a:ln>
          </p:spPr>
          <p:txBody>
            <a:bodyPr rtlCol="0" anchor="ctr"/>
            <a:lstStyle/>
            <a:p>
              <a:endParaRPr lang="en-US">
                <a:solidFill>
                  <a:srgbClr val="0C304A"/>
                </a:solidFill>
              </a:endParaRPr>
            </a:p>
          </p:txBody>
        </p:sp>
        <p:sp>
          <p:nvSpPr>
            <p:cNvPr id="14" name="Freeform: Shape 13">
              <a:extLst>
                <a:ext uri="{FF2B5EF4-FFF2-40B4-BE49-F238E27FC236}">
                  <a16:creationId xmlns:a16="http://schemas.microsoft.com/office/drawing/2014/main" id="{E40B862C-F30C-46FF-ACF3-4323A966CD4A}"/>
                </a:ext>
              </a:extLst>
            </p:cNvPr>
            <p:cNvSpPr/>
            <p:nvPr/>
          </p:nvSpPr>
          <p:spPr>
            <a:xfrm>
              <a:off x="3280745" y="2151859"/>
              <a:ext cx="6505709" cy="4319"/>
            </a:xfrm>
            <a:custGeom>
              <a:avLst/>
              <a:gdLst>
                <a:gd name="connsiteX0" fmla="*/ 0 w 6762940"/>
                <a:gd name="connsiteY0" fmla="*/ 0 h 3905"/>
                <a:gd name="connsiteX1" fmla="*/ 6762941 w 6762940"/>
                <a:gd name="connsiteY1" fmla="*/ 0 h 3905"/>
                <a:gd name="connsiteX2" fmla="*/ 6762941 w 6762940"/>
                <a:gd name="connsiteY2" fmla="*/ 3905 h 3905"/>
                <a:gd name="connsiteX3" fmla="*/ 0 w 6762940"/>
                <a:gd name="connsiteY3" fmla="*/ 3905 h 3905"/>
              </a:gdLst>
              <a:ahLst/>
              <a:cxnLst>
                <a:cxn ang="0">
                  <a:pos x="connsiteX0" y="connsiteY0"/>
                </a:cxn>
                <a:cxn ang="0">
                  <a:pos x="connsiteX1" y="connsiteY1"/>
                </a:cxn>
                <a:cxn ang="0">
                  <a:pos x="connsiteX2" y="connsiteY2"/>
                </a:cxn>
                <a:cxn ang="0">
                  <a:pos x="connsiteX3" y="connsiteY3"/>
                </a:cxn>
              </a:cxnLst>
              <a:rect l="l" t="t" r="r" b="b"/>
              <a:pathLst>
                <a:path w="6762940" h="3905">
                  <a:moveTo>
                    <a:pt x="0" y="0"/>
                  </a:moveTo>
                  <a:lnTo>
                    <a:pt x="6762941" y="0"/>
                  </a:lnTo>
                  <a:lnTo>
                    <a:pt x="6762941" y="3905"/>
                  </a:lnTo>
                  <a:lnTo>
                    <a:pt x="0" y="3905"/>
                  </a:lnTo>
                  <a:close/>
                </a:path>
              </a:pathLst>
            </a:custGeom>
            <a:solidFill>
              <a:schemeClr val="bg1">
                <a:lumMod val="50000"/>
              </a:schemeClr>
            </a:solidFill>
            <a:ln w="9525" cap="flat">
              <a:noFill/>
              <a:prstDash val="solid"/>
              <a:miter/>
            </a:ln>
          </p:spPr>
          <p:txBody>
            <a:bodyPr rtlCol="0" anchor="ctr"/>
            <a:lstStyle/>
            <a:p>
              <a:endParaRPr lang="en-US">
                <a:solidFill>
                  <a:srgbClr val="0C304A"/>
                </a:solidFill>
              </a:endParaRPr>
            </a:p>
          </p:txBody>
        </p:sp>
        <p:sp>
          <p:nvSpPr>
            <p:cNvPr id="15" name="Freeform: Shape 14">
              <a:extLst>
                <a:ext uri="{FF2B5EF4-FFF2-40B4-BE49-F238E27FC236}">
                  <a16:creationId xmlns:a16="http://schemas.microsoft.com/office/drawing/2014/main" id="{30086596-8417-484F-A6CB-46BEF17B65E7}"/>
                </a:ext>
              </a:extLst>
            </p:cNvPr>
            <p:cNvSpPr/>
            <p:nvPr/>
          </p:nvSpPr>
          <p:spPr>
            <a:xfrm>
              <a:off x="3280745" y="2665016"/>
              <a:ext cx="6505709" cy="4319"/>
            </a:xfrm>
            <a:custGeom>
              <a:avLst/>
              <a:gdLst>
                <a:gd name="connsiteX0" fmla="*/ 0 w 6762940"/>
                <a:gd name="connsiteY0" fmla="*/ 0 h 3905"/>
                <a:gd name="connsiteX1" fmla="*/ 6762941 w 6762940"/>
                <a:gd name="connsiteY1" fmla="*/ 0 h 3905"/>
                <a:gd name="connsiteX2" fmla="*/ 6762941 w 6762940"/>
                <a:gd name="connsiteY2" fmla="*/ 3905 h 3905"/>
                <a:gd name="connsiteX3" fmla="*/ 0 w 6762940"/>
                <a:gd name="connsiteY3" fmla="*/ 3905 h 3905"/>
              </a:gdLst>
              <a:ahLst/>
              <a:cxnLst>
                <a:cxn ang="0">
                  <a:pos x="connsiteX0" y="connsiteY0"/>
                </a:cxn>
                <a:cxn ang="0">
                  <a:pos x="connsiteX1" y="connsiteY1"/>
                </a:cxn>
                <a:cxn ang="0">
                  <a:pos x="connsiteX2" y="connsiteY2"/>
                </a:cxn>
                <a:cxn ang="0">
                  <a:pos x="connsiteX3" y="connsiteY3"/>
                </a:cxn>
              </a:cxnLst>
              <a:rect l="l" t="t" r="r" b="b"/>
              <a:pathLst>
                <a:path w="6762940" h="3905">
                  <a:moveTo>
                    <a:pt x="0" y="0"/>
                  </a:moveTo>
                  <a:lnTo>
                    <a:pt x="6762941" y="0"/>
                  </a:lnTo>
                  <a:lnTo>
                    <a:pt x="6762941" y="3905"/>
                  </a:lnTo>
                  <a:lnTo>
                    <a:pt x="0" y="3905"/>
                  </a:lnTo>
                  <a:close/>
                </a:path>
              </a:pathLst>
            </a:custGeom>
            <a:solidFill>
              <a:schemeClr val="bg1">
                <a:lumMod val="50000"/>
              </a:schemeClr>
            </a:solidFill>
            <a:ln w="9525" cap="flat">
              <a:noFill/>
              <a:prstDash val="solid"/>
              <a:miter/>
            </a:ln>
          </p:spPr>
          <p:txBody>
            <a:bodyPr rtlCol="0" anchor="ctr"/>
            <a:lstStyle/>
            <a:p>
              <a:endParaRPr lang="en-US">
                <a:solidFill>
                  <a:srgbClr val="0C304A"/>
                </a:solidFill>
              </a:endParaRPr>
            </a:p>
          </p:txBody>
        </p:sp>
        <p:sp>
          <p:nvSpPr>
            <p:cNvPr id="16" name="Freeform: Shape 15">
              <a:extLst>
                <a:ext uri="{FF2B5EF4-FFF2-40B4-BE49-F238E27FC236}">
                  <a16:creationId xmlns:a16="http://schemas.microsoft.com/office/drawing/2014/main" id="{E527079B-CFAF-4650-8888-CE9E0D58836A}"/>
                </a:ext>
              </a:extLst>
            </p:cNvPr>
            <p:cNvSpPr/>
            <p:nvPr/>
          </p:nvSpPr>
          <p:spPr>
            <a:xfrm>
              <a:off x="3280745" y="3178067"/>
              <a:ext cx="6505709" cy="4319"/>
            </a:xfrm>
            <a:custGeom>
              <a:avLst/>
              <a:gdLst>
                <a:gd name="connsiteX0" fmla="*/ 0 w 6762940"/>
                <a:gd name="connsiteY0" fmla="*/ 0 h 3905"/>
                <a:gd name="connsiteX1" fmla="*/ 6762941 w 6762940"/>
                <a:gd name="connsiteY1" fmla="*/ 0 h 3905"/>
                <a:gd name="connsiteX2" fmla="*/ 6762941 w 6762940"/>
                <a:gd name="connsiteY2" fmla="*/ 3905 h 3905"/>
                <a:gd name="connsiteX3" fmla="*/ 0 w 6762940"/>
                <a:gd name="connsiteY3" fmla="*/ 3905 h 3905"/>
              </a:gdLst>
              <a:ahLst/>
              <a:cxnLst>
                <a:cxn ang="0">
                  <a:pos x="connsiteX0" y="connsiteY0"/>
                </a:cxn>
                <a:cxn ang="0">
                  <a:pos x="connsiteX1" y="connsiteY1"/>
                </a:cxn>
                <a:cxn ang="0">
                  <a:pos x="connsiteX2" y="connsiteY2"/>
                </a:cxn>
                <a:cxn ang="0">
                  <a:pos x="connsiteX3" y="connsiteY3"/>
                </a:cxn>
              </a:cxnLst>
              <a:rect l="l" t="t" r="r" b="b"/>
              <a:pathLst>
                <a:path w="6762940" h="3905">
                  <a:moveTo>
                    <a:pt x="0" y="0"/>
                  </a:moveTo>
                  <a:lnTo>
                    <a:pt x="6762941" y="0"/>
                  </a:lnTo>
                  <a:lnTo>
                    <a:pt x="6762941" y="3905"/>
                  </a:lnTo>
                  <a:lnTo>
                    <a:pt x="0" y="3905"/>
                  </a:lnTo>
                  <a:close/>
                </a:path>
              </a:pathLst>
            </a:custGeom>
            <a:solidFill>
              <a:schemeClr val="bg1">
                <a:lumMod val="50000"/>
              </a:schemeClr>
            </a:solidFill>
            <a:ln w="9525" cap="flat">
              <a:noFill/>
              <a:prstDash val="solid"/>
              <a:miter/>
            </a:ln>
          </p:spPr>
          <p:txBody>
            <a:bodyPr rtlCol="0" anchor="ctr"/>
            <a:lstStyle/>
            <a:p>
              <a:endParaRPr lang="en-US">
                <a:solidFill>
                  <a:srgbClr val="0C304A"/>
                </a:solidFill>
              </a:endParaRPr>
            </a:p>
          </p:txBody>
        </p:sp>
      </p:grpSp>
      <p:sp>
        <p:nvSpPr>
          <p:cNvPr id="17" name="Freeform: Shape 16">
            <a:extLst>
              <a:ext uri="{FF2B5EF4-FFF2-40B4-BE49-F238E27FC236}">
                <a16:creationId xmlns:a16="http://schemas.microsoft.com/office/drawing/2014/main" id="{C3424DBC-493B-46E4-BF2A-18A630CD6F65}"/>
              </a:ext>
            </a:extLst>
          </p:cNvPr>
          <p:cNvSpPr/>
          <p:nvPr/>
        </p:nvSpPr>
        <p:spPr>
          <a:xfrm>
            <a:off x="1089518" y="3988415"/>
            <a:ext cx="6505709" cy="4740"/>
          </a:xfrm>
          <a:custGeom>
            <a:avLst/>
            <a:gdLst>
              <a:gd name="connsiteX0" fmla="*/ 0 w 6762940"/>
              <a:gd name="connsiteY0" fmla="*/ 0 h 4286"/>
              <a:gd name="connsiteX1" fmla="*/ 6762941 w 6762940"/>
              <a:gd name="connsiteY1" fmla="*/ 0 h 4286"/>
              <a:gd name="connsiteX2" fmla="*/ 6762941 w 6762940"/>
              <a:gd name="connsiteY2" fmla="*/ 4286 h 4286"/>
              <a:gd name="connsiteX3" fmla="*/ 0 w 6762940"/>
              <a:gd name="connsiteY3" fmla="*/ 4286 h 4286"/>
            </a:gdLst>
            <a:ahLst/>
            <a:cxnLst>
              <a:cxn ang="0">
                <a:pos x="connsiteX0" y="connsiteY0"/>
              </a:cxn>
              <a:cxn ang="0">
                <a:pos x="connsiteX1" y="connsiteY1"/>
              </a:cxn>
              <a:cxn ang="0">
                <a:pos x="connsiteX2" y="connsiteY2"/>
              </a:cxn>
              <a:cxn ang="0">
                <a:pos x="connsiteX3" y="connsiteY3"/>
              </a:cxn>
            </a:cxnLst>
            <a:rect l="l" t="t" r="r" b="b"/>
            <a:pathLst>
              <a:path w="6762940" h="4286">
                <a:moveTo>
                  <a:pt x="0" y="0"/>
                </a:moveTo>
                <a:lnTo>
                  <a:pt x="6762941" y="0"/>
                </a:lnTo>
                <a:lnTo>
                  <a:pt x="6762941" y="4286"/>
                </a:lnTo>
                <a:lnTo>
                  <a:pt x="0" y="4286"/>
                </a:lnTo>
                <a:close/>
              </a:path>
            </a:pathLst>
          </a:custGeom>
          <a:solidFill>
            <a:schemeClr val="bg1">
              <a:lumMod val="50000"/>
            </a:schemeClr>
          </a:solidFill>
          <a:ln w="9525" cap="flat">
            <a:noFill/>
            <a:prstDash val="solid"/>
            <a:miter/>
          </a:ln>
        </p:spPr>
        <p:txBody>
          <a:bodyPr rtlCol="0" anchor="ctr"/>
          <a:lstStyle/>
          <a:p>
            <a:endParaRPr lang="en-US">
              <a:solidFill>
                <a:srgbClr val="0C304A"/>
              </a:solidFill>
            </a:endParaRPr>
          </a:p>
        </p:txBody>
      </p:sp>
      <p:sp>
        <p:nvSpPr>
          <p:cNvPr id="18" name="TextBox 17">
            <a:extLst>
              <a:ext uri="{FF2B5EF4-FFF2-40B4-BE49-F238E27FC236}">
                <a16:creationId xmlns:a16="http://schemas.microsoft.com/office/drawing/2014/main" id="{D4A92CF7-AE06-4AB8-A2F1-C5D679C62AAD}"/>
              </a:ext>
            </a:extLst>
          </p:cNvPr>
          <p:cNvSpPr txBox="1"/>
          <p:nvPr/>
        </p:nvSpPr>
        <p:spPr>
          <a:xfrm>
            <a:off x="519180" y="1779635"/>
            <a:ext cx="549494" cy="304699"/>
          </a:xfrm>
          <a:prstGeom prst="rect">
            <a:avLst/>
          </a:prstGeom>
          <a:noFill/>
        </p:spPr>
        <p:txBody>
          <a:bodyPr vert="horz" wrap="square" anchor="ctr">
            <a:spAutoFit/>
          </a:bodyPr>
          <a:lstStyle/>
          <a:p>
            <a:pPr algn="r">
              <a:defRPr/>
            </a:pPr>
            <a:r>
              <a:rPr lang="en-US" sz="1200" b="1" i="1" dirty="0">
                <a:solidFill>
                  <a:srgbClr val="0C304A"/>
                </a:solidFill>
                <a:latin typeface="Times New Roman" panose="02020603050405020304" pitchFamily="18" charset="0"/>
                <a:cs typeface="Times New Roman" panose="02020603050405020304" pitchFamily="18" charset="0"/>
              </a:rPr>
              <a:t>210</a:t>
            </a:r>
          </a:p>
        </p:txBody>
      </p:sp>
      <p:sp>
        <p:nvSpPr>
          <p:cNvPr id="19" name="TextBox 18">
            <a:extLst>
              <a:ext uri="{FF2B5EF4-FFF2-40B4-BE49-F238E27FC236}">
                <a16:creationId xmlns:a16="http://schemas.microsoft.com/office/drawing/2014/main" id="{48FA7367-AC6C-43EA-A96E-ADFB9D90EB68}"/>
              </a:ext>
            </a:extLst>
          </p:cNvPr>
          <p:cNvSpPr txBox="1"/>
          <p:nvPr/>
        </p:nvSpPr>
        <p:spPr>
          <a:xfrm>
            <a:off x="519180" y="2278595"/>
            <a:ext cx="549494" cy="304699"/>
          </a:xfrm>
          <a:prstGeom prst="rect">
            <a:avLst/>
          </a:prstGeom>
          <a:noFill/>
        </p:spPr>
        <p:txBody>
          <a:bodyPr vert="horz" wrap="square" anchor="ctr">
            <a:spAutoFit/>
          </a:bodyPr>
          <a:lstStyle/>
          <a:p>
            <a:pPr algn="r">
              <a:defRPr/>
            </a:pPr>
            <a:r>
              <a:rPr lang="en-US" sz="1200" b="1" i="1" dirty="0">
                <a:solidFill>
                  <a:srgbClr val="0C304A"/>
                </a:solidFill>
                <a:latin typeface="Times New Roman" panose="02020603050405020304" pitchFamily="18" charset="0"/>
                <a:cs typeface="Times New Roman" panose="02020603050405020304" pitchFamily="18" charset="0"/>
              </a:rPr>
              <a:t>165</a:t>
            </a:r>
          </a:p>
        </p:txBody>
      </p:sp>
      <p:sp>
        <p:nvSpPr>
          <p:cNvPr id="20" name="TextBox 19">
            <a:extLst>
              <a:ext uri="{FF2B5EF4-FFF2-40B4-BE49-F238E27FC236}">
                <a16:creationId xmlns:a16="http://schemas.microsoft.com/office/drawing/2014/main" id="{84E494E1-7492-4F2B-AC9A-59435AA7ED45}"/>
              </a:ext>
            </a:extLst>
          </p:cNvPr>
          <p:cNvSpPr txBox="1"/>
          <p:nvPr/>
        </p:nvSpPr>
        <p:spPr>
          <a:xfrm>
            <a:off x="519180" y="2777556"/>
            <a:ext cx="549494" cy="304699"/>
          </a:xfrm>
          <a:prstGeom prst="rect">
            <a:avLst/>
          </a:prstGeom>
          <a:noFill/>
        </p:spPr>
        <p:txBody>
          <a:bodyPr vert="horz" wrap="square" anchor="ctr">
            <a:spAutoFit/>
          </a:bodyPr>
          <a:lstStyle/>
          <a:p>
            <a:pPr algn="r">
              <a:defRPr/>
            </a:pPr>
            <a:r>
              <a:rPr lang="en-US" sz="1200" b="1" i="1" dirty="0">
                <a:solidFill>
                  <a:srgbClr val="0C304A"/>
                </a:solidFill>
                <a:latin typeface="Times New Roman" panose="02020603050405020304" pitchFamily="18" charset="0"/>
                <a:cs typeface="Times New Roman" panose="02020603050405020304" pitchFamily="18" charset="0"/>
              </a:rPr>
              <a:t>110</a:t>
            </a:r>
          </a:p>
        </p:txBody>
      </p:sp>
      <p:sp>
        <p:nvSpPr>
          <p:cNvPr id="21" name="TextBox 20">
            <a:extLst>
              <a:ext uri="{FF2B5EF4-FFF2-40B4-BE49-F238E27FC236}">
                <a16:creationId xmlns:a16="http://schemas.microsoft.com/office/drawing/2014/main" id="{DC25204B-C17A-4484-B7F1-4DCC93053203}"/>
              </a:ext>
            </a:extLst>
          </p:cNvPr>
          <p:cNvSpPr txBox="1"/>
          <p:nvPr/>
        </p:nvSpPr>
        <p:spPr>
          <a:xfrm>
            <a:off x="519180" y="3276516"/>
            <a:ext cx="549494" cy="304699"/>
          </a:xfrm>
          <a:prstGeom prst="rect">
            <a:avLst/>
          </a:prstGeom>
          <a:noFill/>
        </p:spPr>
        <p:txBody>
          <a:bodyPr vert="horz" wrap="square" anchor="ctr">
            <a:spAutoFit/>
          </a:bodyPr>
          <a:lstStyle/>
          <a:p>
            <a:pPr algn="r">
              <a:defRPr/>
            </a:pPr>
            <a:r>
              <a:rPr lang="en-US" sz="1200" b="1" i="1" dirty="0">
                <a:solidFill>
                  <a:srgbClr val="0C304A"/>
                </a:solidFill>
                <a:latin typeface="Times New Roman" panose="02020603050405020304" pitchFamily="18" charset="0"/>
                <a:cs typeface="Times New Roman" panose="02020603050405020304" pitchFamily="18" charset="0"/>
              </a:rPr>
              <a:t>55</a:t>
            </a:r>
          </a:p>
        </p:txBody>
      </p:sp>
      <p:sp>
        <p:nvSpPr>
          <p:cNvPr id="22" name="TextBox 21">
            <a:extLst>
              <a:ext uri="{FF2B5EF4-FFF2-40B4-BE49-F238E27FC236}">
                <a16:creationId xmlns:a16="http://schemas.microsoft.com/office/drawing/2014/main" id="{FCEFEDAE-98B6-47D5-BD07-56EFB243668F}"/>
              </a:ext>
            </a:extLst>
          </p:cNvPr>
          <p:cNvSpPr txBox="1"/>
          <p:nvPr/>
        </p:nvSpPr>
        <p:spPr>
          <a:xfrm>
            <a:off x="942943" y="4019177"/>
            <a:ext cx="284518" cy="304699"/>
          </a:xfrm>
          <a:prstGeom prst="rect">
            <a:avLst/>
          </a:prstGeom>
          <a:noFill/>
        </p:spPr>
        <p:txBody>
          <a:bodyPr vert="horz" wrap="square" anchor="ctr">
            <a:spAutoFit/>
          </a:bodyPr>
          <a:lstStyle/>
          <a:p>
            <a:pPr>
              <a:defRPr/>
            </a:pPr>
            <a:r>
              <a:rPr lang="en-US" sz="1200" b="1" i="1" dirty="0">
                <a:solidFill>
                  <a:srgbClr val="0C304A"/>
                </a:solidFill>
                <a:latin typeface="Times New Roman" panose="02020603050405020304" pitchFamily="18" charset="0"/>
                <a:cs typeface="Times New Roman" panose="02020603050405020304" pitchFamily="18" charset="0"/>
              </a:rPr>
              <a:t>0</a:t>
            </a:r>
          </a:p>
        </p:txBody>
      </p:sp>
      <p:sp>
        <p:nvSpPr>
          <p:cNvPr id="23" name="TextBox 22">
            <a:extLst>
              <a:ext uri="{FF2B5EF4-FFF2-40B4-BE49-F238E27FC236}">
                <a16:creationId xmlns:a16="http://schemas.microsoft.com/office/drawing/2014/main" id="{01CAEAFA-2F0E-4831-AC38-165B46B3297D}"/>
              </a:ext>
            </a:extLst>
          </p:cNvPr>
          <p:cNvSpPr txBox="1"/>
          <p:nvPr/>
        </p:nvSpPr>
        <p:spPr>
          <a:xfrm>
            <a:off x="2194286" y="4019177"/>
            <a:ext cx="381370" cy="304699"/>
          </a:xfrm>
          <a:prstGeom prst="rect">
            <a:avLst/>
          </a:prstGeom>
          <a:noFill/>
        </p:spPr>
        <p:txBody>
          <a:bodyPr vert="horz" wrap="square" anchor="ctr">
            <a:spAutoFit/>
          </a:bodyPr>
          <a:lstStyle/>
          <a:p>
            <a:pPr algn="ctr">
              <a:defRPr/>
            </a:pPr>
            <a:r>
              <a:rPr lang="en-US" sz="1200" b="1" i="1" dirty="0">
                <a:solidFill>
                  <a:srgbClr val="0C304A"/>
                </a:solidFill>
                <a:latin typeface="Times New Roman" panose="02020603050405020304" pitchFamily="18" charset="0"/>
                <a:cs typeface="Times New Roman" panose="02020603050405020304" pitchFamily="18" charset="0"/>
              </a:rPr>
              <a:t>10</a:t>
            </a:r>
          </a:p>
        </p:txBody>
      </p:sp>
      <p:sp>
        <p:nvSpPr>
          <p:cNvPr id="24" name="TextBox 23">
            <a:extLst>
              <a:ext uri="{FF2B5EF4-FFF2-40B4-BE49-F238E27FC236}">
                <a16:creationId xmlns:a16="http://schemas.microsoft.com/office/drawing/2014/main" id="{BD909E13-2712-43AA-A380-D08715D1FDED}"/>
              </a:ext>
            </a:extLst>
          </p:cNvPr>
          <p:cNvSpPr txBox="1"/>
          <p:nvPr/>
        </p:nvSpPr>
        <p:spPr>
          <a:xfrm>
            <a:off x="3456461" y="4019177"/>
            <a:ext cx="456556" cy="304699"/>
          </a:xfrm>
          <a:prstGeom prst="rect">
            <a:avLst/>
          </a:prstGeom>
          <a:noFill/>
        </p:spPr>
        <p:txBody>
          <a:bodyPr vert="horz" wrap="square" anchor="ctr">
            <a:spAutoFit/>
          </a:bodyPr>
          <a:lstStyle/>
          <a:p>
            <a:pPr algn="ctr">
              <a:defRPr/>
            </a:pPr>
            <a:r>
              <a:rPr lang="en-US" sz="1200" b="1" i="1" dirty="0">
                <a:solidFill>
                  <a:srgbClr val="0C304A"/>
                </a:solidFill>
                <a:latin typeface="Times New Roman" panose="02020603050405020304" pitchFamily="18" charset="0"/>
                <a:cs typeface="Times New Roman" panose="02020603050405020304" pitchFamily="18" charset="0"/>
              </a:rPr>
              <a:t>20</a:t>
            </a:r>
          </a:p>
        </p:txBody>
      </p:sp>
      <p:sp>
        <p:nvSpPr>
          <p:cNvPr id="25" name="TextBox 24">
            <a:extLst>
              <a:ext uri="{FF2B5EF4-FFF2-40B4-BE49-F238E27FC236}">
                <a16:creationId xmlns:a16="http://schemas.microsoft.com/office/drawing/2014/main" id="{A38A0C9A-CF07-4EEA-AC12-85C507E8AC66}"/>
              </a:ext>
            </a:extLst>
          </p:cNvPr>
          <p:cNvSpPr txBox="1"/>
          <p:nvPr/>
        </p:nvSpPr>
        <p:spPr>
          <a:xfrm>
            <a:off x="4756229" y="4019177"/>
            <a:ext cx="456556" cy="304699"/>
          </a:xfrm>
          <a:prstGeom prst="rect">
            <a:avLst/>
          </a:prstGeom>
          <a:noFill/>
        </p:spPr>
        <p:txBody>
          <a:bodyPr vert="horz" wrap="square" anchor="ctr">
            <a:spAutoFit/>
          </a:bodyPr>
          <a:lstStyle/>
          <a:p>
            <a:pPr algn="ctr">
              <a:defRPr/>
            </a:pPr>
            <a:r>
              <a:rPr lang="en-US" sz="1200" b="1" i="1" dirty="0">
                <a:solidFill>
                  <a:srgbClr val="0C304A"/>
                </a:solidFill>
                <a:latin typeface="Times New Roman" panose="02020603050405020304" pitchFamily="18" charset="0"/>
                <a:cs typeface="Times New Roman" panose="02020603050405020304" pitchFamily="18" charset="0"/>
              </a:rPr>
              <a:t>30</a:t>
            </a:r>
          </a:p>
        </p:txBody>
      </p:sp>
      <p:sp>
        <p:nvSpPr>
          <p:cNvPr id="26" name="TextBox 25">
            <a:extLst>
              <a:ext uri="{FF2B5EF4-FFF2-40B4-BE49-F238E27FC236}">
                <a16:creationId xmlns:a16="http://schemas.microsoft.com/office/drawing/2014/main" id="{431A5140-B059-458C-896D-2CE28356B60A}"/>
              </a:ext>
            </a:extLst>
          </p:cNvPr>
          <p:cNvSpPr txBox="1"/>
          <p:nvPr/>
        </p:nvSpPr>
        <p:spPr>
          <a:xfrm>
            <a:off x="6055996" y="4019177"/>
            <a:ext cx="456556" cy="304699"/>
          </a:xfrm>
          <a:prstGeom prst="rect">
            <a:avLst/>
          </a:prstGeom>
          <a:noFill/>
        </p:spPr>
        <p:txBody>
          <a:bodyPr vert="horz" wrap="square" anchor="ctr">
            <a:spAutoFit/>
          </a:bodyPr>
          <a:lstStyle/>
          <a:p>
            <a:pPr algn="ctr">
              <a:defRPr/>
            </a:pPr>
            <a:r>
              <a:rPr lang="en-US" sz="1200" b="1" i="1" dirty="0">
                <a:solidFill>
                  <a:srgbClr val="0C304A"/>
                </a:solidFill>
                <a:latin typeface="Times New Roman" panose="02020603050405020304" pitchFamily="18" charset="0"/>
                <a:cs typeface="Times New Roman" panose="02020603050405020304" pitchFamily="18" charset="0"/>
              </a:rPr>
              <a:t>40</a:t>
            </a:r>
          </a:p>
        </p:txBody>
      </p:sp>
      <p:sp>
        <p:nvSpPr>
          <p:cNvPr id="27" name="TextBox 26">
            <a:extLst>
              <a:ext uri="{FF2B5EF4-FFF2-40B4-BE49-F238E27FC236}">
                <a16:creationId xmlns:a16="http://schemas.microsoft.com/office/drawing/2014/main" id="{627EA4F1-33D4-4621-9144-25E10B15216E}"/>
              </a:ext>
            </a:extLst>
          </p:cNvPr>
          <p:cNvSpPr txBox="1"/>
          <p:nvPr/>
        </p:nvSpPr>
        <p:spPr>
          <a:xfrm>
            <a:off x="7358533" y="4185812"/>
            <a:ext cx="456556" cy="304699"/>
          </a:xfrm>
          <a:prstGeom prst="rect">
            <a:avLst/>
          </a:prstGeom>
          <a:noFill/>
        </p:spPr>
        <p:txBody>
          <a:bodyPr vert="horz" wrap="square" anchor="ctr">
            <a:spAutoFit/>
          </a:bodyPr>
          <a:lstStyle/>
          <a:p>
            <a:pPr algn="ctr">
              <a:defRPr/>
            </a:pPr>
            <a:r>
              <a:rPr lang="en-US" sz="1200" b="1" i="1" dirty="0">
                <a:solidFill>
                  <a:srgbClr val="0C304A"/>
                </a:solidFill>
                <a:latin typeface="Times New Roman" panose="02020603050405020304" pitchFamily="18" charset="0"/>
                <a:cs typeface="Times New Roman" panose="02020603050405020304" pitchFamily="18" charset="0"/>
              </a:rPr>
              <a:t>50</a:t>
            </a:r>
          </a:p>
        </p:txBody>
      </p:sp>
      <p:sp>
        <p:nvSpPr>
          <p:cNvPr id="28" name="Freeform: Shape 27">
            <a:extLst>
              <a:ext uri="{FF2B5EF4-FFF2-40B4-BE49-F238E27FC236}">
                <a16:creationId xmlns:a16="http://schemas.microsoft.com/office/drawing/2014/main" id="{4ABAFD29-5F0B-43B0-94F7-E0138F83EB5D}"/>
              </a:ext>
            </a:extLst>
          </p:cNvPr>
          <p:cNvSpPr/>
          <p:nvPr/>
        </p:nvSpPr>
        <p:spPr>
          <a:xfrm>
            <a:off x="1087320" y="1798895"/>
            <a:ext cx="5746735" cy="2182477"/>
          </a:xfrm>
          <a:custGeom>
            <a:avLst/>
            <a:gdLst>
              <a:gd name="connsiteX0" fmla="*/ 0 w 6762845"/>
              <a:gd name="connsiteY0" fmla="*/ 1627537 h 1627536"/>
              <a:gd name="connsiteX1" fmla="*/ 559975 w 6762845"/>
              <a:gd name="connsiteY1" fmla="*/ 1159669 h 1627536"/>
              <a:gd name="connsiteX2" fmla="*/ 1127951 w 6762845"/>
              <a:gd name="connsiteY2" fmla="*/ 1391698 h 1627536"/>
              <a:gd name="connsiteX3" fmla="*/ 1687640 w 6762845"/>
              <a:gd name="connsiteY3" fmla="*/ 699897 h 1627536"/>
              <a:gd name="connsiteX4" fmla="*/ 2251615 w 6762845"/>
              <a:gd name="connsiteY4" fmla="*/ 467773 h 1627536"/>
              <a:gd name="connsiteX5" fmla="*/ 2819590 w 6762845"/>
              <a:gd name="connsiteY5" fmla="*/ 931736 h 1627536"/>
              <a:gd name="connsiteX6" fmla="*/ 3381470 w 6762845"/>
              <a:gd name="connsiteY6" fmla="*/ 697802 h 1627536"/>
              <a:gd name="connsiteX7" fmla="*/ 3947255 w 6762845"/>
              <a:gd name="connsiteY7" fmla="*/ 931736 h 1627536"/>
              <a:gd name="connsiteX8" fmla="*/ 4511231 w 6762845"/>
              <a:gd name="connsiteY8" fmla="*/ 463868 h 1627536"/>
              <a:gd name="connsiteX9" fmla="*/ 5075206 w 6762845"/>
              <a:gd name="connsiteY9" fmla="*/ 3905 h 1627536"/>
              <a:gd name="connsiteX10" fmla="*/ 5634895 w 6762845"/>
              <a:gd name="connsiteY10" fmla="*/ 232029 h 1627536"/>
              <a:gd name="connsiteX11" fmla="*/ 6202775 w 6762845"/>
              <a:gd name="connsiteY11" fmla="*/ 467773 h 1627536"/>
              <a:gd name="connsiteX12" fmla="*/ 6762845 w 6762845"/>
              <a:gd name="connsiteY12" fmla="*/ 0 h 162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845" h="1627536">
                <a:moveTo>
                  <a:pt x="0" y="1627537"/>
                </a:moveTo>
                <a:lnTo>
                  <a:pt x="559975" y="1159669"/>
                </a:lnTo>
                <a:lnTo>
                  <a:pt x="1127951" y="1391698"/>
                </a:lnTo>
                <a:lnTo>
                  <a:pt x="1687640" y="699897"/>
                </a:lnTo>
                <a:lnTo>
                  <a:pt x="2251615" y="467773"/>
                </a:lnTo>
                <a:lnTo>
                  <a:pt x="2819590" y="931736"/>
                </a:lnTo>
                <a:lnTo>
                  <a:pt x="3381470" y="697802"/>
                </a:lnTo>
                <a:lnTo>
                  <a:pt x="3947255" y="931736"/>
                </a:lnTo>
                <a:lnTo>
                  <a:pt x="4511231" y="463868"/>
                </a:lnTo>
                <a:lnTo>
                  <a:pt x="5075206" y="3905"/>
                </a:lnTo>
                <a:lnTo>
                  <a:pt x="5634895" y="232029"/>
                </a:lnTo>
                <a:lnTo>
                  <a:pt x="6202775" y="467773"/>
                </a:lnTo>
                <a:lnTo>
                  <a:pt x="6762845" y="0"/>
                </a:lnTo>
              </a:path>
            </a:pathLst>
          </a:custGeom>
          <a:noFill/>
          <a:ln w="25400" cap="flat">
            <a:solidFill>
              <a:srgbClr val="00B050"/>
            </a:solidFill>
            <a:prstDash val="solid"/>
            <a:miter/>
          </a:ln>
        </p:spPr>
        <p:txBody>
          <a:bodyPr rtlCol="0" anchor="ctr"/>
          <a:lstStyle/>
          <a:p>
            <a:endParaRPr lang="en-US">
              <a:solidFill>
                <a:srgbClr val="0C304A"/>
              </a:solidFill>
            </a:endParaRPr>
          </a:p>
        </p:txBody>
      </p:sp>
      <p:sp>
        <p:nvSpPr>
          <p:cNvPr id="29" name="Freeform: Shape 28">
            <a:extLst>
              <a:ext uri="{FF2B5EF4-FFF2-40B4-BE49-F238E27FC236}">
                <a16:creationId xmlns:a16="http://schemas.microsoft.com/office/drawing/2014/main" id="{009956E1-E714-4455-BA6D-E537047948D8}"/>
              </a:ext>
            </a:extLst>
          </p:cNvPr>
          <p:cNvSpPr/>
          <p:nvPr/>
        </p:nvSpPr>
        <p:spPr>
          <a:xfrm>
            <a:off x="1087318" y="1488009"/>
            <a:ext cx="6505618" cy="2518261"/>
          </a:xfrm>
          <a:custGeom>
            <a:avLst/>
            <a:gdLst>
              <a:gd name="connsiteX0" fmla="*/ 0 w 6762845"/>
              <a:gd name="connsiteY0" fmla="*/ 1163574 h 1163573"/>
              <a:gd name="connsiteX1" fmla="*/ 563975 w 6762845"/>
              <a:gd name="connsiteY1" fmla="*/ 927545 h 1163573"/>
              <a:gd name="connsiteX2" fmla="*/ 1127951 w 6762845"/>
              <a:gd name="connsiteY2" fmla="*/ 1163574 h 1163573"/>
              <a:gd name="connsiteX3" fmla="*/ 1691926 w 6762845"/>
              <a:gd name="connsiteY3" fmla="*/ 467868 h 1163573"/>
              <a:gd name="connsiteX4" fmla="*/ 2251615 w 6762845"/>
              <a:gd name="connsiteY4" fmla="*/ 467868 h 1163573"/>
              <a:gd name="connsiteX5" fmla="*/ 2819590 w 6762845"/>
              <a:gd name="connsiteY5" fmla="*/ 699611 h 1163573"/>
              <a:gd name="connsiteX6" fmla="*/ 3379280 w 6762845"/>
              <a:gd name="connsiteY6" fmla="*/ 463868 h 1163573"/>
              <a:gd name="connsiteX7" fmla="*/ 3947255 w 6762845"/>
              <a:gd name="connsiteY7" fmla="*/ 467868 h 1163573"/>
              <a:gd name="connsiteX8" fmla="*/ 4511231 w 6762845"/>
              <a:gd name="connsiteY8" fmla="*/ 91821 h 1163573"/>
              <a:gd name="connsiteX9" fmla="*/ 5075206 w 6762845"/>
              <a:gd name="connsiteY9" fmla="*/ 0 h 1163573"/>
              <a:gd name="connsiteX10" fmla="*/ 5639086 w 6762845"/>
              <a:gd name="connsiteY10" fmla="*/ 0 h 1163573"/>
              <a:gd name="connsiteX11" fmla="*/ 6202775 w 6762845"/>
              <a:gd name="connsiteY11" fmla="*/ 95726 h 1163573"/>
              <a:gd name="connsiteX12" fmla="*/ 6762845 w 6762845"/>
              <a:gd name="connsiteY12" fmla="*/ 0 h 1163573"/>
              <a:gd name="connsiteX0" fmla="*/ 0 w 6762845"/>
              <a:gd name="connsiteY0" fmla="*/ 1877939 h 1877939"/>
              <a:gd name="connsiteX1" fmla="*/ 563975 w 6762845"/>
              <a:gd name="connsiteY1" fmla="*/ 927545 h 1877939"/>
              <a:gd name="connsiteX2" fmla="*/ 1127951 w 6762845"/>
              <a:gd name="connsiteY2" fmla="*/ 1163574 h 1877939"/>
              <a:gd name="connsiteX3" fmla="*/ 1691926 w 6762845"/>
              <a:gd name="connsiteY3" fmla="*/ 467868 h 1877939"/>
              <a:gd name="connsiteX4" fmla="*/ 2251615 w 6762845"/>
              <a:gd name="connsiteY4" fmla="*/ 467868 h 1877939"/>
              <a:gd name="connsiteX5" fmla="*/ 2819590 w 6762845"/>
              <a:gd name="connsiteY5" fmla="*/ 699611 h 1877939"/>
              <a:gd name="connsiteX6" fmla="*/ 3379280 w 6762845"/>
              <a:gd name="connsiteY6" fmla="*/ 463868 h 1877939"/>
              <a:gd name="connsiteX7" fmla="*/ 3947255 w 6762845"/>
              <a:gd name="connsiteY7" fmla="*/ 467868 h 1877939"/>
              <a:gd name="connsiteX8" fmla="*/ 4511231 w 6762845"/>
              <a:gd name="connsiteY8" fmla="*/ 91821 h 1877939"/>
              <a:gd name="connsiteX9" fmla="*/ 5075206 w 6762845"/>
              <a:gd name="connsiteY9" fmla="*/ 0 h 1877939"/>
              <a:gd name="connsiteX10" fmla="*/ 5639086 w 6762845"/>
              <a:gd name="connsiteY10" fmla="*/ 0 h 1877939"/>
              <a:gd name="connsiteX11" fmla="*/ 6202775 w 6762845"/>
              <a:gd name="connsiteY11" fmla="*/ 95726 h 1877939"/>
              <a:gd name="connsiteX12" fmla="*/ 6762845 w 6762845"/>
              <a:gd name="connsiteY12" fmla="*/ 0 h 187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845" h="1877939">
                <a:moveTo>
                  <a:pt x="0" y="1877939"/>
                </a:moveTo>
                <a:lnTo>
                  <a:pt x="563975" y="927545"/>
                </a:lnTo>
                <a:lnTo>
                  <a:pt x="1127951" y="1163574"/>
                </a:lnTo>
                <a:lnTo>
                  <a:pt x="1691926" y="467868"/>
                </a:lnTo>
                <a:lnTo>
                  <a:pt x="2251615" y="467868"/>
                </a:lnTo>
                <a:lnTo>
                  <a:pt x="2819590" y="699611"/>
                </a:lnTo>
                <a:lnTo>
                  <a:pt x="3379280" y="463868"/>
                </a:lnTo>
                <a:lnTo>
                  <a:pt x="3947255" y="467868"/>
                </a:lnTo>
                <a:lnTo>
                  <a:pt x="4511231" y="91821"/>
                </a:lnTo>
                <a:lnTo>
                  <a:pt x="5075206" y="0"/>
                </a:lnTo>
                <a:lnTo>
                  <a:pt x="5639086" y="0"/>
                </a:lnTo>
                <a:lnTo>
                  <a:pt x="6202775" y="95726"/>
                </a:lnTo>
                <a:lnTo>
                  <a:pt x="6762845" y="0"/>
                </a:lnTo>
              </a:path>
            </a:pathLst>
          </a:custGeom>
          <a:noFill/>
          <a:ln w="25400" cap="flat">
            <a:solidFill>
              <a:schemeClr val="accent4"/>
            </a:solidFill>
            <a:prstDash val="solid"/>
            <a:miter/>
          </a:ln>
        </p:spPr>
        <p:txBody>
          <a:bodyPr rtlCol="0" anchor="ctr"/>
          <a:lstStyle/>
          <a:p>
            <a:endParaRPr lang="en-US">
              <a:solidFill>
                <a:srgbClr val="0C304A"/>
              </a:solidFill>
            </a:endParaRPr>
          </a:p>
        </p:txBody>
      </p:sp>
      <p:sp>
        <p:nvSpPr>
          <p:cNvPr id="30" name="Freeform: Shape 29">
            <a:extLst>
              <a:ext uri="{FF2B5EF4-FFF2-40B4-BE49-F238E27FC236}">
                <a16:creationId xmlns:a16="http://schemas.microsoft.com/office/drawing/2014/main" id="{546E35F5-253F-4D6F-B9A7-F83120475B96}"/>
              </a:ext>
            </a:extLst>
          </p:cNvPr>
          <p:cNvSpPr/>
          <p:nvPr/>
        </p:nvSpPr>
        <p:spPr>
          <a:xfrm>
            <a:off x="1068126" y="3942252"/>
            <a:ext cx="58824" cy="67769"/>
          </a:xfrm>
          <a:custGeom>
            <a:avLst/>
            <a:gdLst>
              <a:gd name="connsiteX0" fmla="*/ 30575 w 61150"/>
              <a:gd name="connsiteY0" fmla="*/ 0 h 61150"/>
              <a:gd name="connsiteX1" fmla="*/ 61151 w 61150"/>
              <a:gd name="connsiteY1" fmla="*/ 30575 h 61150"/>
              <a:gd name="connsiteX2" fmla="*/ 30575 w 61150"/>
              <a:gd name="connsiteY2" fmla="*/ 61150 h 61150"/>
              <a:gd name="connsiteX3" fmla="*/ 0 w 61150"/>
              <a:gd name="connsiteY3" fmla="*/ 30575 h 61150"/>
              <a:gd name="connsiteX4" fmla="*/ 30575 w 61150"/>
              <a:gd name="connsiteY4" fmla="*/ 0 h 61150"/>
              <a:gd name="connsiteX5" fmla="*/ 30575 w 61150"/>
              <a:gd name="connsiteY5" fmla="*/ 0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 h="61150">
                <a:moveTo>
                  <a:pt x="30575" y="0"/>
                </a:moveTo>
                <a:cubicBezTo>
                  <a:pt x="47530" y="0"/>
                  <a:pt x="61151" y="13621"/>
                  <a:pt x="61151" y="30575"/>
                </a:cubicBezTo>
                <a:cubicBezTo>
                  <a:pt x="61151" y="47530"/>
                  <a:pt x="47530" y="61150"/>
                  <a:pt x="30575" y="61150"/>
                </a:cubicBezTo>
                <a:cubicBezTo>
                  <a:pt x="13621" y="61150"/>
                  <a:pt x="0" y="47530"/>
                  <a:pt x="0" y="30575"/>
                </a:cubicBezTo>
                <a:cubicBezTo>
                  <a:pt x="0" y="13621"/>
                  <a:pt x="13621" y="0"/>
                  <a:pt x="30575" y="0"/>
                </a:cubicBezTo>
                <a:lnTo>
                  <a:pt x="30575" y="0"/>
                </a:lnTo>
                <a:close/>
              </a:path>
            </a:pathLst>
          </a:custGeom>
          <a:solidFill>
            <a:srgbClr val="FF0000"/>
          </a:solidFill>
          <a:ln w="2191" cap="flat">
            <a:solidFill>
              <a:srgbClr val="FEFEFE"/>
            </a:solidFill>
            <a:prstDash val="solid"/>
            <a:miter/>
          </a:ln>
        </p:spPr>
        <p:txBody>
          <a:bodyPr rtlCol="0" anchor="ctr"/>
          <a:lstStyle/>
          <a:p>
            <a:endParaRPr lang="en-US" dirty="0">
              <a:solidFill>
                <a:srgbClr val="0C304A"/>
              </a:solidFill>
            </a:endParaRPr>
          </a:p>
        </p:txBody>
      </p:sp>
      <p:grpSp>
        <p:nvGrpSpPr>
          <p:cNvPr id="31" name="Group 30">
            <a:extLst>
              <a:ext uri="{FF2B5EF4-FFF2-40B4-BE49-F238E27FC236}">
                <a16:creationId xmlns:a16="http://schemas.microsoft.com/office/drawing/2014/main" id="{72F8C763-2D60-4CA0-8078-43325EAD88FF}"/>
              </a:ext>
            </a:extLst>
          </p:cNvPr>
          <p:cNvGrpSpPr/>
          <p:nvPr/>
        </p:nvGrpSpPr>
        <p:grpSpPr>
          <a:xfrm>
            <a:off x="5251615" y="1474658"/>
            <a:ext cx="294531" cy="294530"/>
            <a:chOff x="7442842" y="1177152"/>
            <a:chExt cx="294531" cy="294530"/>
          </a:xfrm>
        </p:grpSpPr>
        <p:sp>
          <p:nvSpPr>
            <p:cNvPr id="32" name="Freeform: Shape 31">
              <a:extLst>
                <a:ext uri="{FF2B5EF4-FFF2-40B4-BE49-F238E27FC236}">
                  <a16:creationId xmlns:a16="http://schemas.microsoft.com/office/drawing/2014/main" id="{88875771-F852-446B-B5F8-8521580DFC69}"/>
                </a:ext>
              </a:extLst>
            </p:cNvPr>
            <p:cNvSpPr>
              <a:spLocks noChangeAspect="1"/>
            </p:cNvSpPr>
            <p:nvPr/>
          </p:nvSpPr>
          <p:spPr>
            <a:xfrm>
              <a:off x="7442842" y="1177152"/>
              <a:ext cx="294531" cy="294530"/>
            </a:xfrm>
            <a:custGeom>
              <a:avLst/>
              <a:gdLst>
                <a:gd name="connsiteX0" fmla="*/ 30575 w 61150"/>
                <a:gd name="connsiteY0" fmla="*/ 0 h 61340"/>
                <a:gd name="connsiteX1" fmla="*/ 61151 w 61150"/>
                <a:gd name="connsiteY1" fmla="*/ 30575 h 61340"/>
                <a:gd name="connsiteX2" fmla="*/ 30575 w 61150"/>
                <a:gd name="connsiteY2" fmla="*/ 61341 h 61340"/>
                <a:gd name="connsiteX3" fmla="*/ 0 w 61150"/>
                <a:gd name="connsiteY3" fmla="*/ 30575 h 61340"/>
                <a:gd name="connsiteX4" fmla="*/ 30575 w 61150"/>
                <a:gd name="connsiteY4" fmla="*/ 0 h 61340"/>
                <a:gd name="connsiteX5" fmla="*/ 30575 w 61150"/>
                <a:gd name="connsiteY5" fmla="*/ 0 h 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 h="61340">
                  <a:moveTo>
                    <a:pt x="30575" y="0"/>
                  </a:moveTo>
                  <a:cubicBezTo>
                    <a:pt x="47530" y="0"/>
                    <a:pt x="61151" y="13906"/>
                    <a:pt x="61151" y="30575"/>
                  </a:cubicBezTo>
                  <a:cubicBezTo>
                    <a:pt x="61151" y="47244"/>
                    <a:pt x="47530" y="61341"/>
                    <a:pt x="30575" y="61341"/>
                  </a:cubicBezTo>
                  <a:cubicBezTo>
                    <a:pt x="13621" y="61341"/>
                    <a:pt x="0" y="47434"/>
                    <a:pt x="0" y="30575"/>
                  </a:cubicBezTo>
                  <a:cubicBezTo>
                    <a:pt x="0" y="13716"/>
                    <a:pt x="13621" y="0"/>
                    <a:pt x="30575" y="0"/>
                  </a:cubicBezTo>
                  <a:lnTo>
                    <a:pt x="30575" y="0"/>
                  </a:lnTo>
                  <a:close/>
                </a:path>
              </a:pathLst>
            </a:custGeom>
            <a:solidFill>
              <a:srgbClr val="FF0000"/>
            </a:solidFill>
            <a:ln w="2191" cap="flat">
              <a:solidFill>
                <a:srgbClr val="FEFEFE"/>
              </a:solidFill>
              <a:prstDash val="solid"/>
              <a:miter/>
            </a:ln>
          </p:spPr>
          <p:txBody>
            <a:bodyPr rtlCol="0" anchor="ctr"/>
            <a:lstStyle/>
            <a:p>
              <a:endParaRPr lang="en-US">
                <a:solidFill>
                  <a:srgbClr val="0C304A"/>
                </a:solidFill>
              </a:endParaRPr>
            </a:p>
          </p:txBody>
        </p:sp>
        <p:sp>
          <p:nvSpPr>
            <p:cNvPr id="33" name="TextBox 32">
              <a:extLst>
                <a:ext uri="{FF2B5EF4-FFF2-40B4-BE49-F238E27FC236}">
                  <a16:creationId xmlns:a16="http://schemas.microsoft.com/office/drawing/2014/main" id="{A8970691-CC76-4E2A-8E48-93EFB116AE37}"/>
                </a:ext>
              </a:extLst>
            </p:cNvPr>
            <p:cNvSpPr txBox="1"/>
            <p:nvPr/>
          </p:nvSpPr>
          <p:spPr>
            <a:xfrm>
              <a:off x="7527257" y="1278294"/>
              <a:ext cx="125699" cy="92246"/>
            </a:xfrm>
            <a:custGeom>
              <a:avLst/>
              <a:gdLst/>
              <a:ahLst/>
              <a:cxnLst/>
              <a:rect l="l" t="t" r="r" b="b"/>
              <a:pathLst>
                <a:path w="114272" h="83860">
                  <a:moveTo>
                    <a:pt x="0" y="0"/>
                  </a:moveTo>
                  <a:lnTo>
                    <a:pt x="30351" y="0"/>
                  </a:lnTo>
                  <a:lnTo>
                    <a:pt x="30351" y="2237"/>
                  </a:lnTo>
                  <a:lnTo>
                    <a:pt x="28900" y="2237"/>
                  </a:lnTo>
                  <a:cubicBezTo>
                    <a:pt x="26764" y="2237"/>
                    <a:pt x="25132"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8" y="9412"/>
                    <a:pt x="48570" y="7639"/>
                    <a:pt x="47522" y="6107"/>
                  </a:cubicBezTo>
                  <a:cubicBezTo>
                    <a:pt x="46998" y="5341"/>
                    <a:pt x="46353" y="4696"/>
                    <a:pt x="45588" y="4172"/>
                  </a:cubicBezTo>
                  <a:cubicBezTo>
                    <a:pt x="44580" y="3447"/>
                    <a:pt x="43572" y="2923"/>
                    <a:pt x="42565" y="2600"/>
                  </a:cubicBezTo>
                  <a:cubicBezTo>
                    <a:pt x="41799" y="2358"/>
                    <a:pt x="40589" y="2237"/>
                    <a:pt x="38937" y="2237"/>
                  </a:cubicBezTo>
                  <a:lnTo>
                    <a:pt x="38937" y="0"/>
                  </a:lnTo>
                  <a:lnTo>
                    <a:pt x="70860" y="0"/>
                  </a:lnTo>
                  <a:lnTo>
                    <a:pt x="70860" y="2237"/>
                  </a:lnTo>
                  <a:lnTo>
                    <a:pt x="68684" y="2237"/>
                  </a:lnTo>
                  <a:cubicBezTo>
                    <a:pt x="66427" y="2237"/>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1" y="3084"/>
                  </a:cubicBezTo>
                  <a:cubicBezTo>
                    <a:pt x="94239" y="2520"/>
                    <a:pt x="92244" y="2237"/>
                    <a:pt x="89785" y="2237"/>
                  </a:cubicBezTo>
                  <a:lnTo>
                    <a:pt x="89785" y="0"/>
                  </a:lnTo>
                  <a:lnTo>
                    <a:pt x="114272" y="0"/>
                  </a:lnTo>
                  <a:lnTo>
                    <a:pt x="114272" y="2237"/>
                  </a:lnTo>
                  <a:cubicBezTo>
                    <a:pt x="112135" y="2237"/>
                    <a:pt x="110402" y="2620"/>
                    <a:pt x="109072" y="3386"/>
                  </a:cubicBezTo>
                  <a:cubicBezTo>
                    <a:pt x="107742" y="4152"/>
                    <a:pt x="106472" y="5583"/>
                    <a:pt x="105263" y="7679"/>
                  </a:cubicBezTo>
                  <a:cubicBezTo>
                    <a:pt x="104457" y="9090"/>
                    <a:pt x="103187" y="12455"/>
                    <a:pt x="101454" y="17776"/>
                  </a:cubicBezTo>
                  <a:lnTo>
                    <a:pt x="78600" y="83860"/>
                  </a:lnTo>
                  <a:lnTo>
                    <a:pt x="76181" y="83860"/>
                  </a:lnTo>
                  <a:lnTo>
                    <a:pt x="57499"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7"/>
                    <a:pt x="0" y="2237"/>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68F4641E-21D7-447F-95C5-32292BD54FAA}"/>
              </a:ext>
            </a:extLst>
          </p:cNvPr>
          <p:cNvGrpSpPr/>
          <p:nvPr/>
        </p:nvGrpSpPr>
        <p:grpSpPr>
          <a:xfrm>
            <a:off x="4712381" y="1928112"/>
            <a:ext cx="294531" cy="294530"/>
            <a:chOff x="6903608" y="1630606"/>
            <a:chExt cx="294531" cy="294530"/>
          </a:xfrm>
        </p:grpSpPr>
        <p:sp>
          <p:nvSpPr>
            <p:cNvPr id="36" name="Freeform: Shape 35">
              <a:extLst>
                <a:ext uri="{FF2B5EF4-FFF2-40B4-BE49-F238E27FC236}">
                  <a16:creationId xmlns:a16="http://schemas.microsoft.com/office/drawing/2014/main" id="{4E4BFEF4-7C14-4054-8078-8897E1606E89}"/>
                </a:ext>
              </a:extLst>
            </p:cNvPr>
            <p:cNvSpPr>
              <a:spLocks noChangeAspect="1"/>
            </p:cNvSpPr>
            <p:nvPr/>
          </p:nvSpPr>
          <p:spPr>
            <a:xfrm>
              <a:off x="6903608" y="1630606"/>
              <a:ext cx="294531" cy="294530"/>
            </a:xfrm>
            <a:custGeom>
              <a:avLst/>
              <a:gdLst>
                <a:gd name="connsiteX0" fmla="*/ 30575 w 61436"/>
                <a:gd name="connsiteY0" fmla="*/ 0 h 61150"/>
                <a:gd name="connsiteX1" fmla="*/ 61436 w 61436"/>
                <a:gd name="connsiteY1" fmla="*/ 30575 h 61150"/>
                <a:gd name="connsiteX2" fmla="*/ 30575 w 61436"/>
                <a:gd name="connsiteY2" fmla="*/ 61150 h 61150"/>
                <a:gd name="connsiteX3" fmla="*/ 0 w 61436"/>
                <a:gd name="connsiteY3" fmla="*/ 30575 h 61150"/>
                <a:gd name="connsiteX4" fmla="*/ 30575 w 61436"/>
                <a:gd name="connsiteY4" fmla="*/ 0 h 61150"/>
                <a:gd name="connsiteX5" fmla="*/ 30575 w 61436"/>
                <a:gd name="connsiteY5" fmla="*/ 0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36" h="61150">
                  <a:moveTo>
                    <a:pt x="30575" y="0"/>
                  </a:moveTo>
                  <a:cubicBezTo>
                    <a:pt x="47530" y="0"/>
                    <a:pt x="61436" y="13621"/>
                    <a:pt x="61436" y="30575"/>
                  </a:cubicBezTo>
                  <a:cubicBezTo>
                    <a:pt x="61436" y="47530"/>
                    <a:pt x="47530" y="61150"/>
                    <a:pt x="30575" y="61150"/>
                  </a:cubicBezTo>
                  <a:cubicBezTo>
                    <a:pt x="13621" y="61150"/>
                    <a:pt x="0" y="47530"/>
                    <a:pt x="0" y="30575"/>
                  </a:cubicBezTo>
                  <a:cubicBezTo>
                    <a:pt x="0" y="13621"/>
                    <a:pt x="13906" y="0"/>
                    <a:pt x="30575" y="0"/>
                  </a:cubicBezTo>
                  <a:lnTo>
                    <a:pt x="30575" y="0"/>
                  </a:lnTo>
                  <a:close/>
                </a:path>
              </a:pathLst>
            </a:custGeom>
            <a:solidFill>
              <a:srgbClr val="FF0000"/>
            </a:solidFill>
            <a:ln w="2191" cap="flat">
              <a:solidFill>
                <a:srgbClr val="FEFEFE"/>
              </a:solidFill>
              <a:prstDash val="solid"/>
              <a:miter/>
            </a:ln>
          </p:spPr>
          <p:txBody>
            <a:bodyPr rtlCol="0" anchor="ctr"/>
            <a:lstStyle/>
            <a:p>
              <a:endParaRPr lang="en-US">
                <a:solidFill>
                  <a:srgbClr val="0C304A"/>
                </a:solidFill>
              </a:endParaRPr>
            </a:p>
          </p:txBody>
        </p:sp>
        <p:sp>
          <p:nvSpPr>
            <p:cNvPr id="38" name="TextBox 37">
              <a:extLst>
                <a:ext uri="{FF2B5EF4-FFF2-40B4-BE49-F238E27FC236}">
                  <a16:creationId xmlns:a16="http://schemas.microsoft.com/office/drawing/2014/main" id="{A93A48C0-1848-4797-983E-A7A1F35F9D48}"/>
                </a:ext>
              </a:extLst>
            </p:cNvPr>
            <p:cNvSpPr txBox="1"/>
            <p:nvPr/>
          </p:nvSpPr>
          <p:spPr>
            <a:xfrm>
              <a:off x="6988024" y="1731748"/>
              <a:ext cx="125699" cy="92246"/>
            </a:xfrm>
            <a:custGeom>
              <a:avLst/>
              <a:gdLst/>
              <a:ahLst/>
              <a:cxnLst/>
              <a:rect l="l" t="t" r="r" b="b"/>
              <a:pathLst>
                <a:path w="114272" h="83860">
                  <a:moveTo>
                    <a:pt x="0" y="0"/>
                  </a:moveTo>
                  <a:lnTo>
                    <a:pt x="30351" y="0"/>
                  </a:lnTo>
                  <a:lnTo>
                    <a:pt x="30351" y="2238"/>
                  </a:lnTo>
                  <a:lnTo>
                    <a:pt x="28900" y="2238"/>
                  </a:lnTo>
                  <a:cubicBezTo>
                    <a:pt x="26764" y="2238"/>
                    <a:pt x="25132"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8" y="9412"/>
                    <a:pt x="48570" y="7639"/>
                    <a:pt x="47522" y="6107"/>
                  </a:cubicBezTo>
                  <a:cubicBezTo>
                    <a:pt x="46998" y="5341"/>
                    <a:pt x="46353" y="4696"/>
                    <a:pt x="45588" y="4172"/>
                  </a:cubicBezTo>
                  <a:cubicBezTo>
                    <a:pt x="44580" y="3447"/>
                    <a:pt x="43572" y="2923"/>
                    <a:pt x="42565" y="2600"/>
                  </a:cubicBezTo>
                  <a:cubicBezTo>
                    <a:pt x="41799" y="2358"/>
                    <a:pt x="40589" y="2238"/>
                    <a:pt x="38937" y="2238"/>
                  </a:cubicBezTo>
                  <a:lnTo>
                    <a:pt x="38937" y="0"/>
                  </a:lnTo>
                  <a:lnTo>
                    <a:pt x="70860" y="0"/>
                  </a:lnTo>
                  <a:lnTo>
                    <a:pt x="70860" y="2238"/>
                  </a:lnTo>
                  <a:lnTo>
                    <a:pt x="68684" y="2238"/>
                  </a:lnTo>
                  <a:cubicBezTo>
                    <a:pt x="66427" y="2238"/>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1" y="3084"/>
                  </a:cubicBezTo>
                  <a:cubicBezTo>
                    <a:pt x="94239" y="2520"/>
                    <a:pt x="92244" y="2238"/>
                    <a:pt x="89785" y="2238"/>
                  </a:cubicBezTo>
                  <a:lnTo>
                    <a:pt x="89785" y="0"/>
                  </a:lnTo>
                  <a:lnTo>
                    <a:pt x="114272" y="0"/>
                  </a:lnTo>
                  <a:lnTo>
                    <a:pt x="114272" y="2238"/>
                  </a:lnTo>
                  <a:cubicBezTo>
                    <a:pt x="112135" y="2238"/>
                    <a:pt x="110402" y="2620"/>
                    <a:pt x="109072" y="3386"/>
                  </a:cubicBezTo>
                  <a:cubicBezTo>
                    <a:pt x="107742" y="4152"/>
                    <a:pt x="106472" y="5583"/>
                    <a:pt x="105263" y="7679"/>
                  </a:cubicBezTo>
                  <a:cubicBezTo>
                    <a:pt x="104457" y="9090"/>
                    <a:pt x="103187" y="12455"/>
                    <a:pt x="101454" y="17776"/>
                  </a:cubicBezTo>
                  <a:lnTo>
                    <a:pt x="78600" y="83860"/>
                  </a:lnTo>
                  <a:lnTo>
                    <a:pt x="76181" y="83860"/>
                  </a:lnTo>
                  <a:lnTo>
                    <a:pt x="57499"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8"/>
                    <a:pt x="0" y="2238"/>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74CBF9D4-7822-44F6-A87A-2576DCE9D51F}"/>
              </a:ext>
            </a:extLst>
          </p:cNvPr>
          <p:cNvGrpSpPr/>
          <p:nvPr/>
        </p:nvGrpSpPr>
        <p:grpSpPr>
          <a:xfrm>
            <a:off x="2554676" y="1966761"/>
            <a:ext cx="294531" cy="294530"/>
            <a:chOff x="4745903" y="1669255"/>
            <a:chExt cx="294531" cy="294530"/>
          </a:xfrm>
        </p:grpSpPr>
        <p:sp>
          <p:nvSpPr>
            <p:cNvPr id="40" name="Freeform: Shape 39">
              <a:extLst>
                <a:ext uri="{FF2B5EF4-FFF2-40B4-BE49-F238E27FC236}">
                  <a16:creationId xmlns:a16="http://schemas.microsoft.com/office/drawing/2014/main" id="{14E81F49-2B6D-4711-986E-4C464A9BA7DD}"/>
                </a:ext>
              </a:extLst>
            </p:cNvPr>
            <p:cNvSpPr>
              <a:spLocks noChangeAspect="1"/>
            </p:cNvSpPr>
            <p:nvPr/>
          </p:nvSpPr>
          <p:spPr>
            <a:xfrm>
              <a:off x="4745903" y="1669255"/>
              <a:ext cx="294531" cy="294530"/>
            </a:xfrm>
            <a:custGeom>
              <a:avLst/>
              <a:gdLst>
                <a:gd name="connsiteX0" fmla="*/ 30575 w 61436"/>
                <a:gd name="connsiteY0" fmla="*/ 0 h 61055"/>
                <a:gd name="connsiteX1" fmla="*/ 61436 w 61436"/>
                <a:gd name="connsiteY1" fmla="*/ 30480 h 61055"/>
                <a:gd name="connsiteX2" fmla="*/ 30575 w 61436"/>
                <a:gd name="connsiteY2" fmla="*/ 61055 h 61055"/>
                <a:gd name="connsiteX3" fmla="*/ 0 w 61436"/>
                <a:gd name="connsiteY3" fmla="*/ 30480 h 61055"/>
                <a:gd name="connsiteX4" fmla="*/ 30575 w 61436"/>
                <a:gd name="connsiteY4" fmla="*/ 0 h 61055"/>
                <a:gd name="connsiteX5" fmla="*/ 30575 w 61436"/>
                <a:gd name="connsiteY5" fmla="*/ 0 h 6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36" h="61055">
                  <a:moveTo>
                    <a:pt x="30575" y="0"/>
                  </a:moveTo>
                  <a:cubicBezTo>
                    <a:pt x="47530" y="0"/>
                    <a:pt x="61436" y="13621"/>
                    <a:pt x="61436" y="30480"/>
                  </a:cubicBezTo>
                  <a:cubicBezTo>
                    <a:pt x="61436" y="47339"/>
                    <a:pt x="47530" y="61055"/>
                    <a:pt x="30575" y="61055"/>
                  </a:cubicBezTo>
                  <a:cubicBezTo>
                    <a:pt x="13621" y="61055"/>
                    <a:pt x="0" y="47434"/>
                    <a:pt x="0" y="30480"/>
                  </a:cubicBezTo>
                  <a:cubicBezTo>
                    <a:pt x="0" y="13525"/>
                    <a:pt x="13621" y="0"/>
                    <a:pt x="30575" y="0"/>
                  </a:cubicBezTo>
                  <a:lnTo>
                    <a:pt x="30575" y="0"/>
                  </a:lnTo>
                  <a:close/>
                </a:path>
              </a:pathLst>
            </a:custGeom>
            <a:solidFill>
              <a:srgbClr val="FF0000"/>
            </a:solidFill>
            <a:ln w="2191" cap="flat">
              <a:solidFill>
                <a:srgbClr val="FEFEFE"/>
              </a:solidFill>
              <a:prstDash val="solid"/>
              <a:miter/>
            </a:ln>
          </p:spPr>
          <p:txBody>
            <a:bodyPr rtlCol="0" anchor="ctr"/>
            <a:lstStyle/>
            <a:p>
              <a:endParaRPr lang="en-US">
                <a:solidFill>
                  <a:srgbClr val="0C304A"/>
                </a:solidFill>
              </a:endParaRPr>
            </a:p>
          </p:txBody>
        </p:sp>
        <p:sp>
          <p:nvSpPr>
            <p:cNvPr id="41" name="TextBox 40">
              <a:extLst>
                <a:ext uri="{FF2B5EF4-FFF2-40B4-BE49-F238E27FC236}">
                  <a16:creationId xmlns:a16="http://schemas.microsoft.com/office/drawing/2014/main" id="{91CCEA22-3238-486F-8B02-C89E3A68F57D}"/>
                </a:ext>
              </a:extLst>
            </p:cNvPr>
            <p:cNvSpPr txBox="1"/>
            <p:nvPr/>
          </p:nvSpPr>
          <p:spPr>
            <a:xfrm>
              <a:off x="4830318" y="1770396"/>
              <a:ext cx="125699" cy="92246"/>
            </a:xfrm>
            <a:custGeom>
              <a:avLst/>
              <a:gdLst/>
              <a:ahLst/>
              <a:cxnLst/>
              <a:rect l="l" t="t" r="r" b="b"/>
              <a:pathLst>
                <a:path w="114272" h="83860">
                  <a:moveTo>
                    <a:pt x="0" y="0"/>
                  </a:moveTo>
                  <a:lnTo>
                    <a:pt x="30351" y="0"/>
                  </a:lnTo>
                  <a:lnTo>
                    <a:pt x="30351" y="2238"/>
                  </a:lnTo>
                  <a:lnTo>
                    <a:pt x="28900" y="2238"/>
                  </a:lnTo>
                  <a:cubicBezTo>
                    <a:pt x="26764" y="2238"/>
                    <a:pt x="25131"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7" y="9412"/>
                    <a:pt x="48570" y="7639"/>
                    <a:pt x="47522" y="6107"/>
                  </a:cubicBezTo>
                  <a:cubicBezTo>
                    <a:pt x="46998" y="5341"/>
                    <a:pt x="46353" y="4696"/>
                    <a:pt x="45588" y="4172"/>
                  </a:cubicBezTo>
                  <a:cubicBezTo>
                    <a:pt x="44580" y="3447"/>
                    <a:pt x="43572" y="2923"/>
                    <a:pt x="42564" y="2600"/>
                  </a:cubicBezTo>
                  <a:cubicBezTo>
                    <a:pt x="41799" y="2358"/>
                    <a:pt x="40589" y="2238"/>
                    <a:pt x="38937" y="2238"/>
                  </a:cubicBezTo>
                  <a:lnTo>
                    <a:pt x="38937" y="0"/>
                  </a:lnTo>
                  <a:lnTo>
                    <a:pt x="70860" y="0"/>
                  </a:lnTo>
                  <a:lnTo>
                    <a:pt x="70860" y="2238"/>
                  </a:lnTo>
                  <a:lnTo>
                    <a:pt x="68684" y="2238"/>
                  </a:lnTo>
                  <a:cubicBezTo>
                    <a:pt x="66427" y="2238"/>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0" y="3084"/>
                  </a:cubicBezTo>
                  <a:cubicBezTo>
                    <a:pt x="94239" y="2520"/>
                    <a:pt x="92244" y="2238"/>
                    <a:pt x="89785" y="2238"/>
                  </a:cubicBezTo>
                  <a:lnTo>
                    <a:pt x="89785" y="0"/>
                  </a:lnTo>
                  <a:lnTo>
                    <a:pt x="114272" y="0"/>
                  </a:lnTo>
                  <a:lnTo>
                    <a:pt x="114272" y="2238"/>
                  </a:lnTo>
                  <a:cubicBezTo>
                    <a:pt x="112135" y="2238"/>
                    <a:pt x="110402" y="2620"/>
                    <a:pt x="109072" y="3386"/>
                  </a:cubicBezTo>
                  <a:cubicBezTo>
                    <a:pt x="107742" y="4152"/>
                    <a:pt x="106472" y="5583"/>
                    <a:pt x="105263" y="7679"/>
                  </a:cubicBezTo>
                  <a:cubicBezTo>
                    <a:pt x="104457" y="9090"/>
                    <a:pt x="103187" y="12455"/>
                    <a:pt x="101454" y="17776"/>
                  </a:cubicBezTo>
                  <a:lnTo>
                    <a:pt x="78599" y="83860"/>
                  </a:lnTo>
                  <a:lnTo>
                    <a:pt x="76181" y="83860"/>
                  </a:lnTo>
                  <a:lnTo>
                    <a:pt x="57498"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8"/>
                    <a:pt x="0" y="2238"/>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EBF538-A050-4BFE-B761-97F3F6951F94}"/>
              </a:ext>
            </a:extLst>
          </p:cNvPr>
          <p:cNvGrpSpPr/>
          <p:nvPr/>
        </p:nvGrpSpPr>
        <p:grpSpPr>
          <a:xfrm>
            <a:off x="1489932" y="2582688"/>
            <a:ext cx="294531" cy="294530"/>
            <a:chOff x="3681159" y="2285182"/>
            <a:chExt cx="294531" cy="294530"/>
          </a:xfrm>
        </p:grpSpPr>
        <p:sp>
          <p:nvSpPr>
            <p:cNvPr id="43" name="Freeform: Shape 42">
              <a:extLst>
                <a:ext uri="{FF2B5EF4-FFF2-40B4-BE49-F238E27FC236}">
                  <a16:creationId xmlns:a16="http://schemas.microsoft.com/office/drawing/2014/main" id="{AF0C85F1-7B6D-401D-A213-B90C4C193BD4}"/>
                </a:ext>
              </a:extLst>
            </p:cNvPr>
            <p:cNvSpPr>
              <a:spLocks noChangeAspect="1"/>
            </p:cNvSpPr>
            <p:nvPr/>
          </p:nvSpPr>
          <p:spPr>
            <a:xfrm>
              <a:off x="3681159" y="2285182"/>
              <a:ext cx="294531" cy="294530"/>
            </a:xfrm>
            <a:custGeom>
              <a:avLst/>
              <a:gdLst>
                <a:gd name="connsiteX0" fmla="*/ 30480 w 61055"/>
                <a:gd name="connsiteY0" fmla="*/ 0 h 61341"/>
                <a:gd name="connsiteX1" fmla="*/ 61055 w 61055"/>
                <a:gd name="connsiteY1" fmla="*/ 30766 h 61341"/>
                <a:gd name="connsiteX2" fmla="*/ 30480 w 61055"/>
                <a:gd name="connsiteY2" fmla="*/ 61341 h 61341"/>
                <a:gd name="connsiteX3" fmla="*/ 0 w 61055"/>
                <a:gd name="connsiteY3" fmla="*/ 30766 h 61341"/>
                <a:gd name="connsiteX4" fmla="*/ 30480 w 61055"/>
                <a:gd name="connsiteY4" fmla="*/ 0 h 61341"/>
                <a:gd name="connsiteX5" fmla="*/ 30480 w 61055"/>
                <a:gd name="connsiteY5" fmla="*/ 0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55" h="61341">
                  <a:moveTo>
                    <a:pt x="30480" y="0"/>
                  </a:moveTo>
                  <a:cubicBezTo>
                    <a:pt x="47434" y="0"/>
                    <a:pt x="61055" y="13906"/>
                    <a:pt x="61055" y="30766"/>
                  </a:cubicBezTo>
                  <a:cubicBezTo>
                    <a:pt x="61055" y="47625"/>
                    <a:pt x="47434" y="61341"/>
                    <a:pt x="30480" y="61341"/>
                  </a:cubicBezTo>
                  <a:cubicBezTo>
                    <a:pt x="13525" y="61341"/>
                    <a:pt x="0" y="47720"/>
                    <a:pt x="0" y="30766"/>
                  </a:cubicBezTo>
                  <a:cubicBezTo>
                    <a:pt x="0" y="13811"/>
                    <a:pt x="13621" y="0"/>
                    <a:pt x="30480" y="0"/>
                  </a:cubicBezTo>
                  <a:lnTo>
                    <a:pt x="30480" y="0"/>
                  </a:lnTo>
                  <a:close/>
                </a:path>
              </a:pathLst>
            </a:custGeom>
            <a:solidFill>
              <a:srgbClr val="FF0000"/>
            </a:solidFill>
            <a:ln w="2191" cap="flat">
              <a:solidFill>
                <a:srgbClr val="FEFEFE"/>
              </a:solidFill>
              <a:prstDash val="solid"/>
              <a:miter/>
            </a:ln>
          </p:spPr>
          <p:txBody>
            <a:bodyPr rtlCol="0" anchor="ctr"/>
            <a:lstStyle/>
            <a:p>
              <a:endParaRPr lang="en-US" dirty="0">
                <a:solidFill>
                  <a:srgbClr val="0C304A"/>
                </a:solidFill>
              </a:endParaRPr>
            </a:p>
          </p:txBody>
        </p:sp>
        <p:sp>
          <p:nvSpPr>
            <p:cNvPr id="44" name="TextBox 43">
              <a:extLst>
                <a:ext uri="{FF2B5EF4-FFF2-40B4-BE49-F238E27FC236}">
                  <a16:creationId xmlns:a16="http://schemas.microsoft.com/office/drawing/2014/main" id="{49B2A6A7-0384-4074-9BFB-27446C37B79E}"/>
                </a:ext>
              </a:extLst>
            </p:cNvPr>
            <p:cNvSpPr txBox="1"/>
            <p:nvPr/>
          </p:nvSpPr>
          <p:spPr>
            <a:xfrm>
              <a:off x="3765574" y="2386324"/>
              <a:ext cx="125699" cy="92246"/>
            </a:xfrm>
            <a:custGeom>
              <a:avLst/>
              <a:gdLst/>
              <a:ahLst/>
              <a:cxnLst/>
              <a:rect l="l" t="t" r="r" b="b"/>
              <a:pathLst>
                <a:path w="114272" h="83860">
                  <a:moveTo>
                    <a:pt x="0" y="0"/>
                  </a:moveTo>
                  <a:lnTo>
                    <a:pt x="30351" y="0"/>
                  </a:lnTo>
                  <a:lnTo>
                    <a:pt x="30351" y="2238"/>
                  </a:lnTo>
                  <a:lnTo>
                    <a:pt x="28900" y="2238"/>
                  </a:lnTo>
                  <a:cubicBezTo>
                    <a:pt x="26764" y="2238"/>
                    <a:pt x="25131"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7" y="9412"/>
                    <a:pt x="48570" y="7639"/>
                    <a:pt x="47522" y="6107"/>
                  </a:cubicBezTo>
                  <a:cubicBezTo>
                    <a:pt x="46998" y="5341"/>
                    <a:pt x="46353" y="4696"/>
                    <a:pt x="45588" y="4172"/>
                  </a:cubicBezTo>
                  <a:cubicBezTo>
                    <a:pt x="44580" y="3447"/>
                    <a:pt x="43572" y="2923"/>
                    <a:pt x="42564" y="2600"/>
                  </a:cubicBezTo>
                  <a:cubicBezTo>
                    <a:pt x="41799" y="2358"/>
                    <a:pt x="40589" y="2238"/>
                    <a:pt x="38937" y="2238"/>
                  </a:cubicBezTo>
                  <a:lnTo>
                    <a:pt x="38937" y="0"/>
                  </a:lnTo>
                  <a:lnTo>
                    <a:pt x="70860" y="0"/>
                  </a:lnTo>
                  <a:lnTo>
                    <a:pt x="70860" y="2238"/>
                  </a:lnTo>
                  <a:lnTo>
                    <a:pt x="68684" y="2238"/>
                  </a:lnTo>
                  <a:cubicBezTo>
                    <a:pt x="66427" y="2238"/>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0" y="3084"/>
                  </a:cubicBezTo>
                  <a:cubicBezTo>
                    <a:pt x="94239" y="2520"/>
                    <a:pt x="92244" y="2238"/>
                    <a:pt x="89785" y="2238"/>
                  </a:cubicBezTo>
                  <a:lnTo>
                    <a:pt x="89785" y="0"/>
                  </a:lnTo>
                  <a:lnTo>
                    <a:pt x="114272" y="0"/>
                  </a:lnTo>
                  <a:lnTo>
                    <a:pt x="114272" y="2238"/>
                  </a:lnTo>
                  <a:cubicBezTo>
                    <a:pt x="112135" y="2238"/>
                    <a:pt x="110402" y="2620"/>
                    <a:pt x="109072" y="3386"/>
                  </a:cubicBezTo>
                  <a:cubicBezTo>
                    <a:pt x="107742" y="4152"/>
                    <a:pt x="106472" y="5583"/>
                    <a:pt x="105263" y="7679"/>
                  </a:cubicBezTo>
                  <a:cubicBezTo>
                    <a:pt x="104457" y="9090"/>
                    <a:pt x="103187" y="12455"/>
                    <a:pt x="101454" y="17776"/>
                  </a:cubicBezTo>
                  <a:lnTo>
                    <a:pt x="78599" y="83860"/>
                  </a:lnTo>
                  <a:lnTo>
                    <a:pt x="76181" y="83860"/>
                  </a:lnTo>
                  <a:lnTo>
                    <a:pt x="57498"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8"/>
                    <a:pt x="0" y="2238"/>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83821B25-513C-47D7-8261-8F023F749226}"/>
              </a:ext>
            </a:extLst>
          </p:cNvPr>
          <p:cNvGrpSpPr/>
          <p:nvPr/>
        </p:nvGrpSpPr>
        <p:grpSpPr>
          <a:xfrm>
            <a:off x="6678425" y="1679893"/>
            <a:ext cx="294531" cy="294530"/>
            <a:chOff x="8869652" y="1382387"/>
            <a:chExt cx="294531" cy="294530"/>
          </a:xfrm>
        </p:grpSpPr>
        <p:sp>
          <p:nvSpPr>
            <p:cNvPr id="46" name="Freeform: Shape 45">
              <a:extLst>
                <a:ext uri="{FF2B5EF4-FFF2-40B4-BE49-F238E27FC236}">
                  <a16:creationId xmlns:a16="http://schemas.microsoft.com/office/drawing/2014/main" id="{18CBB85B-0EE2-4161-A542-AB0B56200F99}"/>
                </a:ext>
              </a:extLst>
            </p:cNvPr>
            <p:cNvSpPr>
              <a:spLocks noChangeAspect="1"/>
            </p:cNvSpPr>
            <p:nvPr/>
          </p:nvSpPr>
          <p:spPr>
            <a:xfrm>
              <a:off x="8869652" y="1382387"/>
              <a:ext cx="294531" cy="294530"/>
            </a:xfrm>
            <a:custGeom>
              <a:avLst/>
              <a:gdLst>
                <a:gd name="connsiteX0" fmla="*/ 30480 w 61055"/>
                <a:gd name="connsiteY0" fmla="*/ 0 h 61055"/>
                <a:gd name="connsiteX1" fmla="*/ 61056 w 61055"/>
                <a:gd name="connsiteY1" fmla="*/ 30575 h 61055"/>
                <a:gd name="connsiteX2" fmla="*/ 30480 w 61055"/>
                <a:gd name="connsiteY2" fmla="*/ 61055 h 61055"/>
                <a:gd name="connsiteX3" fmla="*/ 0 w 61055"/>
                <a:gd name="connsiteY3" fmla="*/ 30575 h 61055"/>
                <a:gd name="connsiteX4" fmla="*/ 30480 w 61055"/>
                <a:gd name="connsiteY4" fmla="*/ 0 h 61055"/>
                <a:gd name="connsiteX5" fmla="*/ 30480 w 61055"/>
                <a:gd name="connsiteY5" fmla="*/ 0 h 6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55" h="61055">
                  <a:moveTo>
                    <a:pt x="30480" y="0"/>
                  </a:moveTo>
                  <a:cubicBezTo>
                    <a:pt x="47435" y="0"/>
                    <a:pt x="61056" y="13621"/>
                    <a:pt x="61056" y="30575"/>
                  </a:cubicBezTo>
                  <a:cubicBezTo>
                    <a:pt x="61056" y="47530"/>
                    <a:pt x="47435" y="61055"/>
                    <a:pt x="30480" y="61055"/>
                  </a:cubicBezTo>
                  <a:cubicBezTo>
                    <a:pt x="13526" y="61055"/>
                    <a:pt x="0" y="47434"/>
                    <a:pt x="0" y="30575"/>
                  </a:cubicBezTo>
                  <a:cubicBezTo>
                    <a:pt x="0" y="13716"/>
                    <a:pt x="13621" y="0"/>
                    <a:pt x="30480" y="0"/>
                  </a:cubicBezTo>
                  <a:lnTo>
                    <a:pt x="30480" y="0"/>
                  </a:lnTo>
                  <a:close/>
                </a:path>
              </a:pathLst>
            </a:custGeom>
            <a:solidFill>
              <a:srgbClr val="FF0000"/>
            </a:solidFill>
            <a:ln w="2191" cap="flat">
              <a:solidFill>
                <a:srgbClr val="FEFEFE"/>
              </a:solidFill>
              <a:prstDash val="solid"/>
              <a:miter/>
            </a:ln>
          </p:spPr>
          <p:txBody>
            <a:bodyPr rtlCol="0" anchor="ctr"/>
            <a:lstStyle/>
            <a:p>
              <a:endParaRPr lang="en-US">
                <a:solidFill>
                  <a:srgbClr val="0C304A"/>
                </a:solidFill>
              </a:endParaRPr>
            </a:p>
          </p:txBody>
        </p:sp>
        <p:sp>
          <p:nvSpPr>
            <p:cNvPr id="47" name="TextBox 46">
              <a:extLst>
                <a:ext uri="{FF2B5EF4-FFF2-40B4-BE49-F238E27FC236}">
                  <a16:creationId xmlns:a16="http://schemas.microsoft.com/office/drawing/2014/main" id="{F85EA6FE-30F5-4006-ADED-2CF74C0E6F6B}"/>
                </a:ext>
              </a:extLst>
            </p:cNvPr>
            <p:cNvSpPr txBox="1"/>
            <p:nvPr/>
          </p:nvSpPr>
          <p:spPr>
            <a:xfrm>
              <a:off x="8954067" y="1483528"/>
              <a:ext cx="125699" cy="92246"/>
            </a:xfrm>
            <a:custGeom>
              <a:avLst/>
              <a:gdLst/>
              <a:ahLst/>
              <a:cxnLst/>
              <a:rect l="l" t="t" r="r" b="b"/>
              <a:pathLst>
                <a:path w="114272" h="83860">
                  <a:moveTo>
                    <a:pt x="0" y="0"/>
                  </a:moveTo>
                  <a:lnTo>
                    <a:pt x="30351" y="0"/>
                  </a:lnTo>
                  <a:lnTo>
                    <a:pt x="30351" y="2237"/>
                  </a:lnTo>
                  <a:lnTo>
                    <a:pt x="28900" y="2237"/>
                  </a:lnTo>
                  <a:cubicBezTo>
                    <a:pt x="26764" y="2237"/>
                    <a:pt x="25132"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8" y="9412"/>
                    <a:pt x="48570" y="7639"/>
                    <a:pt x="47522" y="6107"/>
                  </a:cubicBezTo>
                  <a:cubicBezTo>
                    <a:pt x="46998" y="5341"/>
                    <a:pt x="46353" y="4696"/>
                    <a:pt x="45588" y="4172"/>
                  </a:cubicBezTo>
                  <a:cubicBezTo>
                    <a:pt x="44580" y="3447"/>
                    <a:pt x="43572" y="2923"/>
                    <a:pt x="42565" y="2600"/>
                  </a:cubicBezTo>
                  <a:cubicBezTo>
                    <a:pt x="41799" y="2358"/>
                    <a:pt x="40589" y="2237"/>
                    <a:pt x="38937" y="2237"/>
                  </a:cubicBezTo>
                  <a:lnTo>
                    <a:pt x="38937" y="0"/>
                  </a:lnTo>
                  <a:lnTo>
                    <a:pt x="70860" y="0"/>
                  </a:lnTo>
                  <a:lnTo>
                    <a:pt x="70860" y="2237"/>
                  </a:lnTo>
                  <a:lnTo>
                    <a:pt x="68684" y="2237"/>
                  </a:lnTo>
                  <a:cubicBezTo>
                    <a:pt x="66427" y="2237"/>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1" y="3084"/>
                  </a:cubicBezTo>
                  <a:cubicBezTo>
                    <a:pt x="94239" y="2520"/>
                    <a:pt x="92244" y="2237"/>
                    <a:pt x="89785" y="2237"/>
                  </a:cubicBezTo>
                  <a:lnTo>
                    <a:pt x="89785" y="0"/>
                  </a:lnTo>
                  <a:lnTo>
                    <a:pt x="114272" y="0"/>
                  </a:lnTo>
                  <a:lnTo>
                    <a:pt x="114272" y="2237"/>
                  </a:lnTo>
                  <a:cubicBezTo>
                    <a:pt x="112135" y="2237"/>
                    <a:pt x="110402" y="2620"/>
                    <a:pt x="109072" y="3386"/>
                  </a:cubicBezTo>
                  <a:cubicBezTo>
                    <a:pt x="107742" y="4152"/>
                    <a:pt x="106472" y="5583"/>
                    <a:pt x="105263" y="7679"/>
                  </a:cubicBezTo>
                  <a:cubicBezTo>
                    <a:pt x="104457" y="9090"/>
                    <a:pt x="103187" y="12455"/>
                    <a:pt x="101454" y="17776"/>
                  </a:cubicBezTo>
                  <a:lnTo>
                    <a:pt x="78600" y="83860"/>
                  </a:lnTo>
                  <a:lnTo>
                    <a:pt x="76181" y="83860"/>
                  </a:lnTo>
                  <a:lnTo>
                    <a:pt x="57499"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7"/>
                    <a:pt x="0" y="2237"/>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48" name="Group 47">
            <a:extLst>
              <a:ext uri="{FF2B5EF4-FFF2-40B4-BE49-F238E27FC236}">
                <a16:creationId xmlns:a16="http://schemas.microsoft.com/office/drawing/2014/main" id="{1FDD8F3E-EE6D-4220-BA9A-D9EF1780970C}"/>
              </a:ext>
            </a:extLst>
          </p:cNvPr>
          <p:cNvGrpSpPr/>
          <p:nvPr/>
        </p:nvGrpSpPr>
        <p:grpSpPr>
          <a:xfrm>
            <a:off x="5258306" y="1781036"/>
            <a:ext cx="294531" cy="294530"/>
            <a:chOff x="7449533" y="1483530"/>
            <a:chExt cx="294531" cy="294530"/>
          </a:xfrm>
        </p:grpSpPr>
        <p:sp>
          <p:nvSpPr>
            <p:cNvPr id="49" name="Freeform: Shape 48">
              <a:extLst>
                <a:ext uri="{FF2B5EF4-FFF2-40B4-BE49-F238E27FC236}">
                  <a16:creationId xmlns:a16="http://schemas.microsoft.com/office/drawing/2014/main" id="{44B5AD05-62F2-4785-B946-9250F58E2491}"/>
                </a:ext>
              </a:extLst>
            </p:cNvPr>
            <p:cNvSpPr>
              <a:spLocks noChangeAspect="1"/>
            </p:cNvSpPr>
            <p:nvPr/>
          </p:nvSpPr>
          <p:spPr>
            <a:xfrm>
              <a:off x="7449533" y="1483530"/>
              <a:ext cx="294531" cy="294530"/>
            </a:xfrm>
            <a:custGeom>
              <a:avLst/>
              <a:gdLst>
                <a:gd name="connsiteX0" fmla="*/ 30575 w 61150"/>
                <a:gd name="connsiteY0" fmla="*/ 0 h 61340"/>
                <a:gd name="connsiteX1" fmla="*/ 61151 w 61150"/>
                <a:gd name="connsiteY1" fmla="*/ 30575 h 61340"/>
                <a:gd name="connsiteX2" fmla="*/ 30575 w 61150"/>
                <a:gd name="connsiteY2" fmla="*/ 61341 h 61340"/>
                <a:gd name="connsiteX3" fmla="*/ 0 w 61150"/>
                <a:gd name="connsiteY3" fmla="*/ 30575 h 61340"/>
                <a:gd name="connsiteX4" fmla="*/ 30575 w 61150"/>
                <a:gd name="connsiteY4" fmla="*/ 0 h 61340"/>
                <a:gd name="connsiteX5" fmla="*/ 30575 w 61150"/>
                <a:gd name="connsiteY5" fmla="*/ 0 h 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 h="61340">
                  <a:moveTo>
                    <a:pt x="30575" y="0"/>
                  </a:moveTo>
                  <a:cubicBezTo>
                    <a:pt x="47530" y="0"/>
                    <a:pt x="61151" y="13906"/>
                    <a:pt x="61151" y="30575"/>
                  </a:cubicBezTo>
                  <a:cubicBezTo>
                    <a:pt x="61151" y="47244"/>
                    <a:pt x="47530" y="61341"/>
                    <a:pt x="30575" y="61341"/>
                  </a:cubicBezTo>
                  <a:cubicBezTo>
                    <a:pt x="13621" y="61341"/>
                    <a:pt x="0" y="47434"/>
                    <a:pt x="0" y="30575"/>
                  </a:cubicBezTo>
                  <a:cubicBezTo>
                    <a:pt x="0" y="13716"/>
                    <a:pt x="13621" y="0"/>
                    <a:pt x="30575" y="0"/>
                  </a:cubicBezTo>
                  <a:lnTo>
                    <a:pt x="30575" y="0"/>
                  </a:lnTo>
                  <a:close/>
                </a:path>
              </a:pathLst>
            </a:custGeom>
            <a:solidFill>
              <a:srgbClr val="FF0000"/>
            </a:solidFill>
            <a:ln w="2191" cap="flat">
              <a:solidFill>
                <a:srgbClr val="FEFEFE"/>
              </a:solidFill>
              <a:prstDash val="solid"/>
              <a:miter/>
            </a:ln>
          </p:spPr>
          <p:txBody>
            <a:bodyPr rtlCol="0" anchor="ctr"/>
            <a:lstStyle/>
            <a:p>
              <a:endParaRPr lang="en-US">
                <a:solidFill>
                  <a:srgbClr val="0C304A"/>
                </a:solidFill>
              </a:endParaRPr>
            </a:p>
          </p:txBody>
        </p:sp>
        <p:sp>
          <p:nvSpPr>
            <p:cNvPr id="50" name="TextBox 49">
              <a:extLst>
                <a:ext uri="{FF2B5EF4-FFF2-40B4-BE49-F238E27FC236}">
                  <a16:creationId xmlns:a16="http://schemas.microsoft.com/office/drawing/2014/main" id="{98E6F016-102F-40A8-91C2-0A99465FD406}"/>
                </a:ext>
              </a:extLst>
            </p:cNvPr>
            <p:cNvSpPr txBox="1"/>
            <p:nvPr/>
          </p:nvSpPr>
          <p:spPr>
            <a:xfrm>
              <a:off x="7533948" y="1584671"/>
              <a:ext cx="125699" cy="92246"/>
            </a:xfrm>
            <a:custGeom>
              <a:avLst/>
              <a:gdLst/>
              <a:ahLst/>
              <a:cxnLst/>
              <a:rect l="l" t="t" r="r" b="b"/>
              <a:pathLst>
                <a:path w="114272" h="83860">
                  <a:moveTo>
                    <a:pt x="0" y="0"/>
                  </a:moveTo>
                  <a:lnTo>
                    <a:pt x="30351" y="0"/>
                  </a:lnTo>
                  <a:lnTo>
                    <a:pt x="30351" y="2237"/>
                  </a:lnTo>
                  <a:lnTo>
                    <a:pt x="28900" y="2237"/>
                  </a:lnTo>
                  <a:cubicBezTo>
                    <a:pt x="26764" y="2237"/>
                    <a:pt x="25132"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8" y="9412"/>
                    <a:pt x="48570" y="7639"/>
                    <a:pt x="47522" y="6107"/>
                  </a:cubicBezTo>
                  <a:cubicBezTo>
                    <a:pt x="46998" y="5341"/>
                    <a:pt x="46353" y="4696"/>
                    <a:pt x="45588" y="4172"/>
                  </a:cubicBezTo>
                  <a:cubicBezTo>
                    <a:pt x="44580" y="3447"/>
                    <a:pt x="43572" y="2923"/>
                    <a:pt x="42565" y="2600"/>
                  </a:cubicBezTo>
                  <a:cubicBezTo>
                    <a:pt x="41799" y="2358"/>
                    <a:pt x="40589" y="2237"/>
                    <a:pt x="38937" y="2237"/>
                  </a:cubicBezTo>
                  <a:lnTo>
                    <a:pt x="38937" y="0"/>
                  </a:lnTo>
                  <a:lnTo>
                    <a:pt x="70860" y="0"/>
                  </a:lnTo>
                  <a:lnTo>
                    <a:pt x="70860" y="2237"/>
                  </a:lnTo>
                  <a:lnTo>
                    <a:pt x="68684" y="2237"/>
                  </a:lnTo>
                  <a:cubicBezTo>
                    <a:pt x="66427" y="2237"/>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1" y="3084"/>
                  </a:cubicBezTo>
                  <a:cubicBezTo>
                    <a:pt x="94239" y="2520"/>
                    <a:pt x="92244" y="2237"/>
                    <a:pt x="89785" y="2237"/>
                  </a:cubicBezTo>
                  <a:lnTo>
                    <a:pt x="89785" y="0"/>
                  </a:lnTo>
                  <a:lnTo>
                    <a:pt x="114272" y="0"/>
                  </a:lnTo>
                  <a:lnTo>
                    <a:pt x="114272" y="2237"/>
                  </a:lnTo>
                  <a:cubicBezTo>
                    <a:pt x="112135" y="2237"/>
                    <a:pt x="110402" y="2620"/>
                    <a:pt x="109072" y="3386"/>
                  </a:cubicBezTo>
                  <a:cubicBezTo>
                    <a:pt x="107742" y="4152"/>
                    <a:pt x="106472" y="5583"/>
                    <a:pt x="105263" y="7679"/>
                  </a:cubicBezTo>
                  <a:cubicBezTo>
                    <a:pt x="104457" y="9090"/>
                    <a:pt x="103187" y="12455"/>
                    <a:pt x="101454" y="17776"/>
                  </a:cubicBezTo>
                  <a:lnTo>
                    <a:pt x="78600" y="83860"/>
                  </a:lnTo>
                  <a:lnTo>
                    <a:pt x="76181" y="83860"/>
                  </a:lnTo>
                  <a:lnTo>
                    <a:pt x="57499"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7"/>
                    <a:pt x="0" y="2237"/>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54735553-C139-48A7-B72E-52DF2435D503}"/>
              </a:ext>
            </a:extLst>
          </p:cNvPr>
          <p:cNvGrpSpPr/>
          <p:nvPr/>
        </p:nvGrpSpPr>
        <p:grpSpPr>
          <a:xfrm>
            <a:off x="4296398" y="2877219"/>
            <a:ext cx="294531" cy="294530"/>
            <a:chOff x="6487625" y="2579713"/>
            <a:chExt cx="294531" cy="294530"/>
          </a:xfrm>
        </p:grpSpPr>
        <p:sp>
          <p:nvSpPr>
            <p:cNvPr id="52" name="Freeform: Shape 51">
              <a:extLst>
                <a:ext uri="{FF2B5EF4-FFF2-40B4-BE49-F238E27FC236}">
                  <a16:creationId xmlns:a16="http://schemas.microsoft.com/office/drawing/2014/main" id="{EE09AD41-DFB4-4D99-9F6B-C2A7AE43590E}"/>
                </a:ext>
              </a:extLst>
            </p:cNvPr>
            <p:cNvSpPr>
              <a:spLocks noChangeAspect="1"/>
            </p:cNvSpPr>
            <p:nvPr/>
          </p:nvSpPr>
          <p:spPr>
            <a:xfrm>
              <a:off x="6487625" y="2579713"/>
              <a:ext cx="294531" cy="294530"/>
            </a:xfrm>
            <a:custGeom>
              <a:avLst/>
              <a:gdLst>
                <a:gd name="connsiteX0" fmla="*/ 30575 w 61436"/>
                <a:gd name="connsiteY0" fmla="*/ 0 h 61150"/>
                <a:gd name="connsiteX1" fmla="*/ 61436 w 61436"/>
                <a:gd name="connsiteY1" fmla="*/ 30575 h 61150"/>
                <a:gd name="connsiteX2" fmla="*/ 30575 w 61436"/>
                <a:gd name="connsiteY2" fmla="*/ 61150 h 61150"/>
                <a:gd name="connsiteX3" fmla="*/ 0 w 61436"/>
                <a:gd name="connsiteY3" fmla="*/ 30575 h 61150"/>
                <a:gd name="connsiteX4" fmla="*/ 30575 w 61436"/>
                <a:gd name="connsiteY4" fmla="*/ 0 h 61150"/>
                <a:gd name="connsiteX5" fmla="*/ 30575 w 61436"/>
                <a:gd name="connsiteY5" fmla="*/ 0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36" h="61150">
                  <a:moveTo>
                    <a:pt x="30575" y="0"/>
                  </a:moveTo>
                  <a:cubicBezTo>
                    <a:pt x="47530" y="0"/>
                    <a:pt x="61436" y="13621"/>
                    <a:pt x="61436" y="30575"/>
                  </a:cubicBezTo>
                  <a:cubicBezTo>
                    <a:pt x="61436" y="47530"/>
                    <a:pt x="47530" y="61150"/>
                    <a:pt x="30575" y="61150"/>
                  </a:cubicBezTo>
                  <a:cubicBezTo>
                    <a:pt x="13621" y="61150"/>
                    <a:pt x="0" y="47530"/>
                    <a:pt x="0" y="30575"/>
                  </a:cubicBezTo>
                  <a:cubicBezTo>
                    <a:pt x="0" y="13621"/>
                    <a:pt x="13906" y="0"/>
                    <a:pt x="30575" y="0"/>
                  </a:cubicBezTo>
                  <a:lnTo>
                    <a:pt x="30575" y="0"/>
                  </a:lnTo>
                  <a:close/>
                </a:path>
              </a:pathLst>
            </a:custGeom>
            <a:solidFill>
              <a:srgbClr val="FF0000"/>
            </a:solidFill>
            <a:ln w="2191" cap="flat">
              <a:solidFill>
                <a:srgbClr val="FEFEFE"/>
              </a:solidFill>
              <a:prstDash val="solid"/>
              <a:miter/>
            </a:ln>
          </p:spPr>
          <p:txBody>
            <a:bodyPr rtlCol="0" anchor="ctr"/>
            <a:lstStyle/>
            <a:p>
              <a:endParaRPr lang="en-US">
                <a:solidFill>
                  <a:srgbClr val="0C304A"/>
                </a:solidFill>
              </a:endParaRPr>
            </a:p>
          </p:txBody>
        </p:sp>
        <p:sp>
          <p:nvSpPr>
            <p:cNvPr id="53" name="TextBox 52">
              <a:extLst>
                <a:ext uri="{FF2B5EF4-FFF2-40B4-BE49-F238E27FC236}">
                  <a16:creationId xmlns:a16="http://schemas.microsoft.com/office/drawing/2014/main" id="{B6DBEB25-2C30-4313-87B9-79A34D2D31CD}"/>
                </a:ext>
              </a:extLst>
            </p:cNvPr>
            <p:cNvSpPr txBox="1"/>
            <p:nvPr/>
          </p:nvSpPr>
          <p:spPr>
            <a:xfrm>
              <a:off x="6572040" y="2680854"/>
              <a:ext cx="125699" cy="92246"/>
            </a:xfrm>
            <a:custGeom>
              <a:avLst/>
              <a:gdLst/>
              <a:ahLst/>
              <a:cxnLst/>
              <a:rect l="l" t="t" r="r" b="b"/>
              <a:pathLst>
                <a:path w="114272" h="83860">
                  <a:moveTo>
                    <a:pt x="0" y="0"/>
                  </a:moveTo>
                  <a:lnTo>
                    <a:pt x="30351" y="0"/>
                  </a:lnTo>
                  <a:lnTo>
                    <a:pt x="30351" y="2238"/>
                  </a:lnTo>
                  <a:lnTo>
                    <a:pt x="28900" y="2238"/>
                  </a:lnTo>
                  <a:cubicBezTo>
                    <a:pt x="26764" y="2238"/>
                    <a:pt x="25132"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8" y="9412"/>
                    <a:pt x="48570" y="7639"/>
                    <a:pt x="47522" y="6107"/>
                  </a:cubicBezTo>
                  <a:cubicBezTo>
                    <a:pt x="46998" y="5341"/>
                    <a:pt x="46353" y="4696"/>
                    <a:pt x="45588" y="4172"/>
                  </a:cubicBezTo>
                  <a:cubicBezTo>
                    <a:pt x="44580" y="3447"/>
                    <a:pt x="43572" y="2923"/>
                    <a:pt x="42565" y="2600"/>
                  </a:cubicBezTo>
                  <a:cubicBezTo>
                    <a:pt x="41799" y="2358"/>
                    <a:pt x="40589" y="2238"/>
                    <a:pt x="38937" y="2238"/>
                  </a:cubicBezTo>
                  <a:lnTo>
                    <a:pt x="38937" y="0"/>
                  </a:lnTo>
                  <a:lnTo>
                    <a:pt x="70860" y="0"/>
                  </a:lnTo>
                  <a:lnTo>
                    <a:pt x="70860" y="2238"/>
                  </a:lnTo>
                  <a:lnTo>
                    <a:pt x="68684" y="2238"/>
                  </a:lnTo>
                  <a:cubicBezTo>
                    <a:pt x="66427" y="2238"/>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1" y="3084"/>
                  </a:cubicBezTo>
                  <a:cubicBezTo>
                    <a:pt x="94239" y="2520"/>
                    <a:pt x="92244" y="2238"/>
                    <a:pt x="89785" y="2238"/>
                  </a:cubicBezTo>
                  <a:lnTo>
                    <a:pt x="89785" y="0"/>
                  </a:lnTo>
                  <a:lnTo>
                    <a:pt x="114272" y="0"/>
                  </a:lnTo>
                  <a:lnTo>
                    <a:pt x="114272" y="2238"/>
                  </a:lnTo>
                  <a:cubicBezTo>
                    <a:pt x="112135" y="2238"/>
                    <a:pt x="110402" y="2620"/>
                    <a:pt x="109072" y="3386"/>
                  </a:cubicBezTo>
                  <a:cubicBezTo>
                    <a:pt x="107742" y="4152"/>
                    <a:pt x="106472" y="5583"/>
                    <a:pt x="105263" y="7679"/>
                  </a:cubicBezTo>
                  <a:cubicBezTo>
                    <a:pt x="104457" y="9090"/>
                    <a:pt x="103187" y="12455"/>
                    <a:pt x="101454" y="17776"/>
                  </a:cubicBezTo>
                  <a:lnTo>
                    <a:pt x="78600" y="83860"/>
                  </a:lnTo>
                  <a:lnTo>
                    <a:pt x="76181" y="83860"/>
                  </a:lnTo>
                  <a:lnTo>
                    <a:pt x="57499"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8"/>
                    <a:pt x="0" y="2238"/>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E062C9E2-6D3F-48C0-9669-DEC429FC11C6}"/>
              </a:ext>
            </a:extLst>
          </p:cNvPr>
          <p:cNvGrpSpPr/>
          <p:nvPr/>
        </p:nvGrpSpPr>
        <p:grpSpPr>
          <a:xfrm>
            <a:off x="2896556" y="2290253"/>
            <a:ext cx="294531" cy="294530"/>
            <a:chOff x="5087783" y="1992747"/>
            <a:chExt cx="294531" cy="294530"/>
          </a:xfrm>
        </p:grpSpPr>
        <p:sp>
          <p:nvSpPr>
            <p:cNvPr id="55" name="Freeform: Shape 54">
              <a:extLst>
                <a:ext uri="{FF2B5EF4-FFF2-40B4-BE49-F238E27FC236}">
                  <a16:creationId xmlns:a16="http://schemas.microsoft.com/office/drawing/2014/main" id="{6E143AD2-738E-4CE0-8A22-DF99EC38F9DE}"/>
                </a:ext>
              </a:extLst>
            </p:cNvPr>
            <p:cNvSpPr>
              <a:spLocks noChangeAspect="1"/>
            </p:cNvSpPr>
            <p:nvPr/>
          </p:nvSpPr>
          <p:spPr>
            <a:xfrm>
              <a:off x="5087783" y="1992747"/>
              <a:ext cx="294531" cy="294530"/>
            </a:xfrm>
            <a:custGeom>
              <a:avLst/>
              <a:gdLst>
                <a:gd name="connsiteX0" fmla="*/ 30575 w 61150"/>
                <a:gd name="connsiteY0" fmla="*/ 0 h 61150"/>
                <a:gd name="connsiteX1" fmla="*/ 61150 w 61150"/>
                <a:gd name="connsiteY1" fmla="*/ 30575 h 61150"/>
                <a:gd name="connsiteX2" fmla="*/ 30575 w 61150"/>
                <a:gd name="connsiteY2" fmla="*/ 61150 h 61150"/>
                <a:gd name="connsiteX3" fmla="*/ 0 w 61150"/>
                <a:gd name="connsiteY3" fmla="*/ 30575 h 61150"/>
                <a:gd name="connsiteX4" fmla="*/ 30575 w 61150"/>
                <a:gd name="connsiteY4" fmla="*/ 0 h 61150"/>
                <a:gd name="connsiteX5" fmla="*/ 30575 w 61150"/>
                <a:gd name="connsiteY5" fmla="*/ 0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 h="61150">
                  <a:moveTo>
                    <a:pt x="30575" y="0"/>
                  </a:moveTo>
                  <a:cubicBezTo>
                    <a:pt x="47530" y="0"/>
                    <a:pt x="61150" y="13621"/>
                    <a:pt x="61150" y="30575"/>
                  </a:cubicBezTo>
                  <a:cubicBezTo>
                    <a:pt x="61150" y="47530"/>
                    <a:pt x="47530" y="61150"/>
                    <a:pt x="30575" y="61150"/>
                  </a:cubicBezTo>
                  <a:cubicBezTo>
                    <a:pt x="13621" y="61150"/>
                    <a:pt x="0" y="47530"/>
                    <a:pt x="0" y="30575"/>
                  </a:cubicBezTo>
                  <a:cubicBezTo>
                    <a:pt x="0" y="13621"/>
                    <a:pt x="13621" y="0"/>
                    <a:pt x="30575" y="0"/>
                  </a:cubicBezTo>
                  <a:lnTo>
                    <a:pt x="30575" y="0"/>
                  </a:lnTo>
                  <a:close/>
                </a:path>
              </a:pathLst>
            </a:custGeom>
            <a:solidFill>
              <a:srgbClr val="FF0000"/>
            </a:solidFill>
            <a:ln w="2191" cap="flat">
              <a:solidFill>
                <a:srgbClr val="FEFEFE"/>
              </a:solidFill>
              <a:prstDash val="solid"/>
              <a:miter/>
            </a:ln>
          </p:spPr>
          <p:txBody>
            <a:bodyPr rtlCol="0" anchor="ctr"/>
            <a:lstStyle/>
            <a:p>
              <a:endParaRPr lang="en-US">
                <a:solidFill>
                  <a:srgbClr val="0C304A"/>
                </a:solidFill>
              </a:endParaRPr>
            </a:p>
          </p:txBody>
        </p:sp>
        <p:sp>
          <p:nvSpPr>
            <p:cNvPr id="56" name="TextBox 55">
              <a:extLst>
                <a:ext uri="{FF2B5EF4-FFF2-40B4-BE49-F238E27FC236}">
                  <a16:creationId xmlns:a16="http://schemas.microsoft.com/office/drawing/2014/main" id="{57D3FFE7-7182-42D8-A424-60B67F709E07}"/>
                </a:ext>
              </a:extLst>
            </p:cNvPr>
            <p:cNvSpPr txBox="1"/>
            <p:nvPr/>
          </p:nvSpPr>
          <p:spPr>
            <a:xfrm>
              <a:off x="5172198" y="2093889"/>
              <a:ext cx="125699" cy="92246"/>
            </a:xfrm>
            <a:custGeom>
              <a:avLst/>
              <a:gdLst/>
              <a:ahLst/>
              <a:cxnLst/>
              <a:rect l="l" t="t" r="r" b="b"/>
              <a:pathLst>
                <a:path w="114272" h="83860">
                  <a:moveTo>
                    <a:pt x="0" y="0"/>
                  </a:moveTo>
                  <a:lnTo>
                    <a:pt x="30351" y="0"/>
                  </a:lnTo>
                  <a:lnTo>
                    <a:pt x="30351" y="2238"/>
                  </a:lnTo>
                  <a:lnTo>
                    <a:pt x="28900" y="2238"/>
                  </a:lnTo>
                  <a:cubicBezTo>
                    <a:pt x="26764" y="2238"/>
                    <a:pt x="25131"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7" y="9412"/>
                    <a:pt x="48570" y="7639"/>
                    <a:pt x="47522" y="6107"/>
                  </a:cubicBezTo>
                  <a:cubicBezTo>
                    <a:pt x="46998" y="5341"/>
                    <a:pt x="46353" y="4696"/>
                    <a:pt x="45588" y="4172"/>
                  </a:cubicBezTo>
                  <a:cubicBezTo>
                    <a:pt x="44580" y="3447"/>
                    <a:pt x="43572" y="2923"/>
                    <a:pt x="42564" y="2600"/>
                  </a:cubicBezTo>
                  <a:cubicBezTo>
                    <a:pt x="41799" y="2358"/>
                    <a:pt x="40589" y="2238"/>
                    <a:pt x="38937" y="2238"/>
                  </a:cubicBezTo>
                  <a:lnTo>
                    <a:pt x="38937" y="0"/>
                  </a:lnTo>
                  <a:lnTo>
                    <a:pt x="70860" y="0"/>
                  </a:lnTo>
                  <a:lnTo>
                    <a:pt x="70860" y="2238"/>
                  </a:lnTo>
                  <a:lnTo>
                    <a:pt x="68684" y="2238"/>
                  </a:lnTo>
                  <a:cubicBezTo>
                    <a:pt x="66427" y="2238"/>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0" y="3084"/>
                  </a:cubicBezTo>
                  <a:cubicBezTo>
                    <a:pt x="94239" y="2520"/>
                    <a:pt x="92244" y="2238"/>
                    <a:pt x="89785" y="2238"/>
                  </a:cubicBezTo>
                  <a:lnTo>
                    <a:pt x="89785" y="0"/>
                  </a:lnTo>
                  <a:lnTo>
                    <a:pt x="114272" y="0"/>
                  </a:lnTo>
                  <a:lnTo>
                    <a:pt x="114272" y="2238"/>
                  </a:lnTo>
                  <a:cubicBezTo>
                    <a:pt x="112135" y="2238"/>
                    <a:pt x="110402" y="2620"/>
                    <a:pt x="109072" y="3386"/>
                  </a:cubicBezTo>
                  <a:cubicBezTo>
                    <a:pt x="107742" y="4152"/>
                    <a:pt x="106472" y="5583"/>
                    <a:pt x="105263" y="7679"/>
                  </a:cubicBezTo>
                  <a:cubicBezTo>
                    <a:pt x="104457" y="9090"/>
                    <a:pt x="103187" y="12455"/>
                    <a:pt x="101454" y="17776"/>
                  </a:cubicBezTo>
                  <a:lnTo>
                    <a:pt x="78599" y="83860"/>
                  </a:lnTo>
                  <a:lnTo>
                    <a:pt x="76181" y="83860"/>
                  </a:lnTo>
                  <a:lnTo>
                    <a:pt x="57498"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8"/>
                    <a:pt x="0" y="2238"/>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2B605C00-7E8C-4C50-BACF-1E254C1F13EC}"/>
              </a:ext>
            </a:extLst>
          </p:cNvPr>
          <p:cNvGrpSpPr/>
          <p:nvPr/>
        </p:nvGrpSpPr>
        <p:grpSpPr>
          <a:xfrm>
            <a:off x="2439993" y="2558391"/>
            <a:ext cx="294531" cy="294530"/>
            <a:chOff x="4631220" y="2260885"/>
            <a:chExt cx="294531" cy="294530"/>
          </a:xfrm>
        </p:grpSpPr>
        <p:sp>
          <p:nvSpPr>
            <p:cNvPr id="58" name="Freeform: Shape 57">
              <a:extLst>
                <a:ext uri="{FF2B5EF4-FFF2-40B4-BE49-F238E27FC236}">
                  <a16:creationId xmlns:a16="http://schemas.microsoft.com/office/drawing/2014/main" id="{0C83BC9F-427F-47FD-9C7A-D430F1452423}"/>
                </a:ext>
              </a:extLst>
            </p:cNvPr>
            <p:cNvSpPr>
              <a:spLocks noChangeAspect="1"/>
            </p:cNvSpPr>
            <p:nvPr/>
          </p:nvSpPr>
          <p:spPr>
            <a:xfrm>
              <a:off x="4631220" y="2260885"/>
              <a:ext cx="294531" cy="294530"/>
            </a:xfrm>
            <a:custGeom>
              <a:avLst/>
              <a:gdLst>
                <a:gd name="connsiteX0" fmla="*/ 30575 w 61436"/>
                <a:gd name="connsiteY0" fmla="*/ 0 h 61055"/>
                <a:gd name="connsiteX1" fmla="*/ 61436 w 61436"/>
                <a:gd name="connsiteY1" fmla="*/ 30480 h 61055"/>
                <a:gd name="connsiteX2" fmla="*/ 30575 w 61436"/>
                <a:gd name="connsiteY2" fmla="*/ 61055 h 61055"/>
                <a:gd name="connsiteX3" fmla="*/ 0 w 61436"/>
                <a:gd name="connsiteY3" fmla="*/ 30480 h 61055"/>
                <a:gd name="connsiteX4" fmla="*/ 30575 w 61436"/>
                <a:gd name="connsiteY4" fmla="*/ 0 h 61055"/>
                <a:gd name="connsiteX5" fmla="*/ 30575 w 61436"/>
                <a:gd name="connsiteY5" fmla="*/ 0 h 6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36" h="61055">
                  <a:moveTo>
                    <a:pt x="30575" y="0"/>
                  </a:moveTo>
                  <a:cubicBezTo>
                    <a:pt x="47530" y="0"/>
                    <a:pt x="61436" y="13621"/>
                    <a:pt x="61436" y="30480"/>
                  </a:cubicBezTo>
                  <a:cubicBezTo>
                    <a:pt x="61436" y="47339"/>
                    <a:pt x="47530" y="61055"/>
                    <a:pt x="30575" y="61055"/>
                  </a:cubicBezTo>
                  <a:cubicBezTo>
                    <a:pt x="13621" y="61055"/>
                    <a:pt x="0" y="47434"/>
                    <a:pt x="0" y="30480"/>
                  </a:cubicBezTo>
                  <a:cubicBezTo>
                    <a:pt x="0" y="13525"/>
                    <a:pt x="13621" y="0"/>
                    <a:pt x="30575" y="0"/>
                  </a:cubicBezTo>
                  <a:lnTo>
                    <a:pt x="30575" y="0"/>
                  </a:lnTo>
                  <a:close/>
                </a:path>
              </a:pathLst>
            </a:custGeom>
            <a:solidFill>
              <a:srgbClr val="FF0000"/>
            </a:solidFill>
            <a:ln w="2191" cap="flat">
              <a:solidFill>
                <a:srgbClr val="FEFEFE"/>
              </a:solidFill>
              <a:prstDash val="solid"/>
              <a:miter/>
            </a:ln>
          </p:spPr>
          <p:txBody>
            <a:bodyPr rtlCol="0" anchor="ctr"/>
            <a:lstStyle/>
            <a:p>
              <a:endParaRPr lang="en-US">
                <a:solidFill>
                  <a:srgbClr val="0C304A"/>
                </a:solidFill>
              </a:endParaRPr>
            </a:p>
          </p:txBody>
        </p:sp>
        <p:sp>
          <p:nvSpPr>
            <p:cNvPr id="59" name="TextBox 58">
              <a:extLst>
                <a:ext uri="{FF2B5EF4-FFF2-40B4-BE49-F238E27FC236}">
                  <a16:creationId xmlns:a16="http://schemas.microsoft.com/office/drawing/2014/main" id="{E8E5E197-3B1D-4069-9504-7F5DA80795D9}"/>
                </a:ext>
              </a:extLst>
            </p:cNvPr>
            <p:cNvSpPr txBox="1"/>
            <p:nvPr/>
          </p:nvSpPr>
          <p:spPr>
            <a:xfrm>
              <a:off x="4715635" y="2362027"/>
              <a:ext cx="125699" cy="92246"/>
            </a:xfrm>
            <a:custGeom>
              <a:avLst/>
              <a:gdLst/>
              <a:ahLst/>
              <a:cxnLst/>
              <a:rect l="l" t="t" r="r" b="b"/>
              <a:pathLst>
                <a:path w="114272" h="83860">
                  <a:moveTo>
                    <a:pt x="0" y="0"/>
                  </a:moveTo>
                  <a:lnTo>
                    <a:pt x="30351" y="0"/>
                  </a:lnTo>
                  <a:lnTo>
                    <a:pt x="30351" y="2238"/>
                  </a:lnTo>
                  <a:lnTo>
                    <a:pt x="28900" y="2238"/>
                  </a:lnTo>
                  <a:cubicBezTo>
                    <a:pt x="26764" y="2238"/>
                    <a:pt x="25131"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7" y="9412"/>
                    <a:pt x="48570" y="7639"/>
                    <a:pt x="47522" y="6107"/>
                  </a:cubicBezTo>
                  <a:cubicBezTo>
                    <a:pt x="46998" y="5341"/>
                    <a:pt x="46353" y="4696"/>
                    <a:pt x="45588" y="4172"/>
                  </a:cubicBezTo>
                  <a:cubicBezTo>
                    <a:pt x="44580" y="3447"/>
                    <a:pt x="43572" y="2923"/>
                    <a:pt x="42564" y="2600"/>
                  </a:cubicBezTo>
                  <a:cubicBezTo>
                    <a:pt x="41799" y="2358"/>
                    <a:pt x="40589" y="2238"/>
                    <a:pt x="38937" y="2238"/>
                  </a:cubicBezTo>
                  <a:lnTo>
                    <a:pt x="38937" y="0"/>
                  </a:lnTo>
                  <a:lnTo>
                    <a:pt x="70860" y="0"/>
                  </a:lnTo>
                  <a:lnTo>
                    <a:pt x="70860" y="2238"/>
                  </a:lnTo>
                  <a:lnTo>
                    <a:pt x="68684" y="2238"/>
                  </a:lnTo>
                  <a:cubicBezTo>
                    <a:pt x="66427" y="2238"/>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0" y="3084"/>
                  </a:cubicBezTo>
                  <a:cubicBezTo>
                    <a:pt x="94239" y="2520"/>
                    <a:pt x="92244" y="2238"/>
                    <a:pt x="89785" y="2238"/>
                  </a:cubicBezTo>
                  <a:lnTo>
                    <a:pt x="89785" y="0"/>
                  </a:lnTo>
                  <a:lnTo>
                    <a:pt x="114272" y="0"/>
                  </a:lnTo>
                  <a:lnTo>
                    <a:pt x="114272" y="2238"/>
                  </a:lnTo>
                  <a:cubicBezTo>
                    <a:pt x="112135" y="2238"/>
                    <a:pt x="110402" y="2620"/>
                    <a:pt x="109072" y="3386"/>
                  </a:cubicBezTo>
                  <a:cubicBezTo>
                    <a:pt x="107742" y="4152"/>
                    <a:pt x="106472" y="5583"/>
                    <a:pt x="105263" y="7679"/>
                  </a:cubicBezTo>
                  <a:cubicBezTo>
                    <a:pt x="104457" y="9090"/>
                    <a:pt x="103187" y="12455"/>
                    <a:pt x="101454" y="17776"/>
                  </a:cubicBezTo>
                  <a:lnTo>
                    <a:pt x="78599" y="83860"/>
                  </a:lnTo>
                  <a:lnTo>
                    <a:pt x="76181" y="83860"/>
                  </a:lnTo>
                  <a:lnTo>
                    <a:pt x="57498"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8"/>
                    <a:pt x="0" y="2238"/>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384CF87E-F829-42A1-8E2F-530162B10EDF}"/>
              </a:ext>
            </a:extLst>
          </p:cNvPr>
          <p:cNvGrpSpPr/>
          <p:nvPr/>
        </p:nvGrpSpPr>
        <p:grpSpPr>
          <a:xfrm>
            <a:off x="3840176" y="2592209"/>
            <a:ext cx="294531" cy="294530"/>
            <a:chOff x="6031403" y="2294703"/>
            <a:chExt cx="294531" cy="294530"/>
          </a:xfrm>
        </p:grpSpPr>
        <p:sp>
          <p:nvSpPr>
            <p:cNvPr id="61" name="Freeform: Shape 60">
              <a:extLst>
                <a:ext uri="{FF2B5EF4-FFF2-40B4-BE49-F238E27FC236}">
                  <a16:creationId xmlns:a16="http://schemas.microsoft.com/office/drawing/2014/main" id="{9EAFB672-AE88-49A7-9617-75500CF8B77D}"/>
                </a:ext>
              </a:extLst>
            </p:cNvPr>
            <p:cNvSpPr>
              <a:spLocks noChangeAspect="1"/>
            </p:cNvSpPr>
            <p:nvPr/>
          </p:nvSpPr>
          <p:spPr>
            <a:xfrm>
              <a:off x="6031403" y="2294703"/>
              <a:ext cx="294531" cy="294530"/>
            </a:xfrm>
            <a:custGeom>
              <a:avLst/>
              <a:gdLst>
                <a:gd name="connsiteX0" fmla="*/ 30575 w 61436"/>
                <a:gd name="connsiteY0" fmla="*/ 0 h 61150"/>
                <a:gd name="connsiteX1" fmla="*/ 61436 w 61436"/>
                <a:gd name="connsiteY1" fmla="*/ 30575 h 61150"/>
                <a:gd name="connsiteX2" fmla="*/ 30575 w 61436"/>
                <a:gd name="connsiteY2" fmla="*/ 61150 h 61150"/>
                <a:gd name="connsiteX3" fmla="*/ 0 w 61436"/>
                <a:gd name="connsiteY3" fmla="*/ 30575 h 61150"/>
                <a:gd name="connsiteX4" fmla="*/ 30575 w 61436"/>
                <a:gd name="connsiteY4" fmla="*/ 0 h 61150"/>
                <a:gd name="connsiteX5" fmla="*/ 30575 w 61436"/>
                <a:gd name="connsiteY5" fmla="*/ 0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36" h="61150">
                  <a:moveTo>
                    <a:pt x="30575" y="0"/>
                  </a:moveTo>
                  <a:cubicBezTo>
                    <a:pt x="47530" y="0"/>
                    <a:pt x="61436" y="13621"/>
                    <a:pt x="61436" y="30575"/>
                  </a:cubicBezTo>
                  <a:cubicBezTo>
                    <a:pt x="61436" y="47530"/>
                    <a:pt x="47530" y="61150"/>
                    <a:pt x="30575" y="61150"/>
                  </a:cubicBezTo>
                  <a:cubicBezTo>
                    <a:pt x="13621" y="61150"/>
                    <a:pt x="0" y="47530"/>
                    <a:pt x="0" y="30575"/>
                  </a:cubicBezTo>
                  <a:cubicBezTo>
                    <a:pt x="0" y="13621"/>
                    <a:pt x="13906" y="0"/>
                    <a:pt x="30575" y="0"/>
                  </a:cubicBezTo>
                  <a:lnTo>
                    <a:pt x="30575" y="0"/>
                  </a:lnTo>
                  <a:close/>
                </a:path>
              </a:pathLst>
            </a:custGeom>
            <a:solidFill>
              <a:srgbClr val="FF0000"/>
            </a:solidFill>
            <a:ln w="2191" cap="flat">
              <a:solidFill>
                <a:srgbClr val="FEFEFE"/>
              </a:solidFill>
              <a:prstDash val="solid"/>
              <a:miter/>
            </a:ln>
          </p:spPr>
          <p:txBody>
            <a:bodyPr rtlCol="0" anchor="ctr"/>
            <a:lstStyle/>
            <a:p>
              <a:endParaRPr lang="en-US">
                <a:solidFill>
                  <a:srgbClr val="0C304A"/>
                </a:solidFill>
              </a:endParaRPr>
            </a:p>
          </p:txBody>
        </p:sp>
        <p:sp>
          <p:nvSpPr>
            <p:cNvPr id="62" name="TextBox 61">
              <a:extLst>
                <a:ext uri="{FF2B5EF4-FFF2-40B4-BE49-F238E27FC236}">
                  <a16:creationId xmlns:a16="http://schemas.microsoft.com/office/drawing/2014/main" id="{C324C80A-3235-402C-B160-2633F5278769}"/>
                </a:ext>
              </a:extLst>
            </p:cNvPr>
            <p:cNvSpPr txBox="1"/>
            <p:nvPr/>
          </p:nvSpPr>
          <p:spPr>
            <a:xfrm>
              <a:off x="6115818" y="2395844"/>
              <a:ext cx="125699" cy="92246"/>
            </a:xfrm>
            <a:custGeom>
              <a:avLst/>
              <a:gdLst/>
              <a:ahLst/>
              <a:cxnLst/>
              <a:rect l="l" t="t" r="r" b="b"/>
              <a:pathLst>
                <a:path w="114272" h="83860">
                  <a:moveTo>
                    <a:pt x="0" y="0"/>
                  </a:moveTo>
                  <a:lnTo>
                    <a:pt x="30351" y="0"/>
                  </a:lnTo>
                  <a:lnTo>
                    <a:pt x="30351" y="2238"/>
                  </a:lnTo>
                  <a:lnTo>
                    <a:pt x="28900" y="2238"/>
                  </a:lnTo>
                  <a:cubicBezTo>
                    <a:pt x="26764" y="2238"/>
                    <a:pt x="25132"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8" y="9412"/>
                    <a:pt x="48570" y="7639"/>
                    <a:pt x="47522" y="6107"/>
                  </a:cubicBezTo>
                  <a:cubicBezTo>
                    <a:pt x="46998" y="5341"/>
                    <a:pt x="46353" y="4696"/>
                    <a:pt x="45588" y="4172"/>
                  </a:cubicBezTo>
                  <a:cubicBezTo>
                    <a:pt x="44580" y="3447"/>
                    <a:pt x="43572" y="2923"/>
                    <a:pt x="42565" y="2600"/>
                  </a:cubicBezTo>
                  <a:cubicBezTo>
                    <a:pt x="41799" y="2358"/>
                    <a:pt x="40589" y="2238"/>
                    <a:pt x="38937" y="2238"/>
                  </a:cubicBezTo>
                  <a:lnTo>
                    <a:pt x="38937" y="0"/>
                  </a:lnTo>
                  <a:lnTo>
                    <a:pt x="70860" y="0"/>
                  </a:lnTo>
                  <a:lnTo>
                    <a:pt x="70860" y="2238"/>
                  </a:lnTo>
                  <a:lnTo>
                    <a:pt x="68684" y="2238"/>
                  </a:lnTo>
                  <a:cubicBezTo>
                    <a:pt x="66427" y="2238"/>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1" y="3084"/>
                  </a:cubicBezTo>
                  <a:cubicBezTo>
                    <a:pt x="94239" y="2520"/>
                    <a:pt x="92244" y="2238"/>
                    <a:pt x="89785" y="2238"/>
                  </a:cubicBezTo>
                  <a:lnTo>
                    <a:pt x="89785" y="0"/>
                  </a:lnTo>
                  <a:lnTo>
                    <a:pt x="114272" y="0"/>
                  </a:lnTo>
                  <a:lnTo>
                    <a:pt x="114272" y="2238"/>
                  </a:lnTo>
                  <a:cubicBezTo>
                    <a:pt x="112135" y="2238"/>
                    <a:pt x="110402" y="2620"/>
                    <a:pt x="109072" y="3386"/>
                  </a:cubicBezTo>
                  <a:cubicBezTo>
                    <a:pt x="107742" y="4152"/>
                    <a:pt x="106472" y="5583"/>
                    <a:pt x="105263" y="7679"/>
                  </a:cubicBezTo>
                  <a:cubicBezTo>
                    <a:pt x="104457" y="9090"/>
                    <a:pt x="103187" y="12455"/>
                    <a:pt x="101454" y="17776"/>
                  </a:cubicBezTo>
                  <a:lnTo>
                    <a:pt x="78600" y="83860"/>
                  </a:lnTo>
                  <a:lnTo>
                    <a:pt x="76181" y="83860"/>
                  </a:lnTo>
                  <a:lnTo>
                    <a:pt x="57499"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8"/>
                    <a:pt x="0" y="2238"/>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DE624C13-9619-45CF-ADC9-AAD99CEFA7DF}"/>
              </a:ext>
            </a:extLst>
          </p:cNvPr>
          <p:cNvGrpSpPr/>
          <p:nvPr/>
        </p:nvGrpSpPr>
        <p:grpSpPr>
          <a:xfrm>
            <a:off x="3333845" y="2855048"/>
            <a:ext cx="294531" cy="294530"/>
            <a:chOff x="5525072" y="2557542"/>
            <a:chExt cx="294531" cy="294530"/>
          </a:xfrm>
        </p:grpSpPr>
        <p:sp>
          <p:nvSpPr>
            <p:cNvPr id="64" name="Freeform: Shape 63">
              <a:extLst>
                <a:ext uri="{FF2B5EF4-FFF2-40B4-BE49-F238E27FC236}">
                  <a16:creationId xmlns:a16="http://schemas.microsoft.com/office/drawing/2014/main" id="{FE4F0CF1-66AB-4012-99C3-3914BD81F2BB}"/>
                </a:ext>
              </a:extLst>
            </p:cNvPr>
            <p:cNvSpPr>
              <a:spLocks noChangeAspect="1"/>
            </p:cNvSpPr>
            <p:nvPr/>
          </p:nvSpPr>
          <p:spPr>
            <a:xfrm>
              <a:off x="5525072" y="2557542"/>
              <a:ext cx="294531" cy="294530"/>
            </a:xfrm>
            <a:custGeom>
              <a:avLst/>
              <a:gdLst>
                <a:gd name="connsiteX0" fmla="*/ 30480 w 61055"/>
                <a:gd name="connsiteY0" fmla="*/ 0 h 61055"/>
                <a:gd name="connsiteX1" fmla="*/ 61055 w 61055"/>
                <a:gd name="connsiteY1" fmla="*/ 30480 h 61055"/>
                <a:gd name="connsiteX2" fmla="*/ 30480 w 61055"/>
                <a:gd name="connsiteY2" fmla="*/ 61055 h 61055"/>
                <a:gd name="connsiteX3" fmla="*/ 0 w 61055"/>
                <a:gd name="connsiteY3" fmla="*/ 30480 h 61055"/>
                <a:gd name="connsiteX4" fmla="*/ 30480 w 61055"/>
                <a:gd name="connsiteY4" fmla="*/ 0 h 61055"/>
                <a:gd name="connsiteX5" fmla="*/ 30480 w 61055"/>
                <a:gd name="connsiteY5" fmla="*/ 0 h 6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55" h="61055">
                  <a:moveTo>
                    <a:pt x="30480" y="0"/>
                  </a:moveTo>
                  <a:cubicBezTo>
                    <a:pt x="47435" y="0"/>
                    <a:pt x="61055" y="13621"/>
                    <a:pt x="61055" y="30480"/>
                  </a:cubicBezTo>
                  <a:cubicBezTo>
                    <a:pt x="61055" y="47339"/>
                    <a:pt x="47435" y="61055"/>
                    <a:pt x="30480" y="61055"/>
                  </a:cubicBezTo>
                  <a:cubicBezTo>
                    <a:pt x="13525" y="61055"/>
                    <a:pt x="0" y="47434"/>
                    <a:pt x="0" y="30480"/>
                  </a:cubicBezTo>
                  <a:cubicBezTo>
                    <a:pt x="0" y="13525"/>
                    <a:pt x="13621" y="0"/>
                    <a:pt x="30480" y="0"/>
                  </a:cubicBezTo>
                  <a:lnTo>
                    <a:pt x="30480" y="0"/>
                  </a:lnTo>
                  <a:close/>
                </a:path>
              </a:pathLst>
            </a:custGeom>
            <a:solidFill>
              <a:srgbClr val="FF0000"/>
            </a:solidFill>
            <a:ln w="2191" cap="flat">
              <a:solidFill>
                <a:srgbClr val="FEFEFE"/>
              </a:solidFill>
              <a:prstDash val="solid"/>
              <a:miter/>
            </a:ln>
          </p:spPr>
          <p:txBody>
            <a:bodyPr rtlCol="0" anchor="ctr"/>
            <a:lstStyle/>
            <a:p>
              <a:endParaRPr lang="en-US">
                <a:solidFill>
                  <a:srgbClr val="0C304A"/>
                </a:solidFill>
              </a:endParaRPr>
            </a:p>
          </p:txBody>
        </p:sp>
        <p:sp>
          <p:nvSpPr>
            <p:cNvPr id="65" name="TextBox 64">
              <a:extLst>
                <a:ext uri="{FF2B5EF4-FFF2-40B4-BE49-F238E27FC236}">
                  <a16:creationId xmlns:a16="http://schemas.microsoft.com/office/drawing/2014/main" id="{FCCE4213-511B-48AB-ACC3-B7A7DB753887}"/>
                </a:ext>
              </a:extLst>
            </p:cNvPr>
            <p:cNvSpPr txBox="1"/>
            <p:nvPr/>
          </p:nvSpPr>
          <p:spPr>
            <a:xfrm>
              <a:off x="5609487" y="2658684"/>
              <a:ext cx="125699" cy="92246"/>
            </a:xfrm>
            <a:custGeom>
              <a:avLst/>
              <a:gdLst/>
              <a:ahLst/>
              <a:cxnLst/>
              <a:rect l="l" t="t" r="r" b="b"/>
              <a:pathLst>
                <a:path w="114272" h="83860">
                  <a:moveTo>
                    <a:pt x="0" y="0"/>
                  </a:moveTo>
                  <a:lnTo>
                    <a:pt x="30351" y="0"/>
                  </a:lnTo>
                  <a:lnTo>
                    <a:pt x="30351" y="2238"/>
                  </a:lnTo>
                  <a:lnTo>
                    <a:pt x="28900" y="2238"/>
                  </a:lnTo>
                  <a:cubicBezTo>
                    <a:pt x="26764" y="2238"/>
                    <a:pt x="25132"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8" y="9412"/>
                    <a:pt x="48570" y="7639"/>
                    <a:pt x="47522" y="6107"/>
                  </a:cubicBezTo>
                  <a:cubicBezTo>
                    <a:pt x="46998" y="5341"/>
                    <a:pt x="46353" y="4696"/>
                    <a:pt x="45588" y="4172"/>
                  </a:cubicBezTo>
                  <a:cubicBezTo>
                    <a:pt x="44580" y="3447"/>
                    <a:pt x="43572" y="2923"/>
                    <a:pt x="42565" y="2600"/>
                  </a:cubicBezTo>
                  <a:cubicBezTo>
                    <a:pt x="41799" y="2358"/>
                    <a:pt x="40589" y="2238"/>
                    <a:pt x="38937" y="2238"/>
                  </a:cubicBezTo>
                  <a:lnTo>
                    <a:pt x="38937" y="0"/>
                  </a:lnTo>
                  <a:lnTo>
                    <a:pt x="70860" y="0"/>
                  </a:lnTo>
                  <a:lnTo>
                    <a:pt x="70860" y="2238"/>
                  </a:lnTo>
                  <a:lnTo>
                    <a:pt x="68684" y="2238"/>
                  </a:lnTo>
                  <a:cubicBezTo>
                    <a:pt x="66427" y="2238"/>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1" y="3084"/>
                  </a:cubicBezTo>
                  <a:cubicBezTo>
                    <a:pt x="94239" y="2520"/>
                    <a:pt x="92244" y="2238"/>
                    <a:pt x="89785" y="2238"/>
                  </a:cubicBezTo>
                  <a:lnTo>
                    <a:pt x="89785" y="0"/>
                  </a:lnTo>
                  <a:lnTo>
                    <a:pt x="114272" y="0"/>
                  </a:lnTo>
                  <a:lnTo>
                    <a:pt x="114272" y="2238"/>
                  </a:lnTo>
                  <a:cubicBezTo>
                    <a:pt x="112135" y="2238"/>
                    <a:pt x="110402" y="2620"/>
                    <a:pt x="109072" y="3386"/>
                  </a:cubicBezTo>
                  <a:cubicBezTo>
                    <a:pt x="107742" y="4152"/>
                    <a:pt x="106472" y="5583"/>
                    <a:pt x="105263" y="7679"/>
                  </a:cubicBezTo>
                  <a:cubicBezTo>
                    <a:pt x="104457" y="9090"/>
                    <a:pt x="103187" y="12455"/>
                    <a:pt x="101454" y="17776"/>
                  </a:cubicBezTo>
                  <a:lnTo>
                    <a:pt x="78600" y="83860"/>
                  </a:lnTo>
                  <a:lnTo>
                    <a:pt x="76181" y="83860"/>
                  </a:lnTo>
                  <a:lnTo>
                    <a:pt x="57499"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8"/>
                    <a:pt x="0" y="2238"/>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A3474975-B932-4F2A-9FCD-83017F4AD598}"/>
              </a:ext>
            </a:extLst>
          </p:cNvPr>
          <p:cNvGrpSpPr/>
          <p:nvPr/>
        </p:nvGrpSpPr>
        <p:grpSpPr>
          <a:xfrm>
            <a:off x="1489932" y="3234650"/>
            <a:ext cx="294531" cy="294530"/>
            <a:chOff x="3681159" y="2937144"/>
            <a:chExt cx="294531" cy="294530"/>
          </a:xfrm>
        </p:grpSpPr>
        <p:sp>
          <p:nvSpPr>
            <p:cNvPr id="67" name="Freeform: Shape 66">
              <a:extLst>
                <a:ext uri="{FF2B5EF4-FFF2-40B4-BE49-F238E27FC236}">
                  <a16:creationId xmlns:a16="http://schemas.microsoft.com/office/drawing/2014/main" id="{F4218D94-B4CC-4048-8635-59DE16D32D20}"/>
                </a:ext>
              </a:extLst>
            </p:cNvPr>
            <p:cNvSpPr>
              <a:spLocks noChangeAspect="1"/>
            </p:cNvSpPr>
            <p:nvPr/>
          </p:nvSpPr>
          <p:spPr>
            <a:xfrm>
              <a:off x="3681159" y="2937144"/>
              <a:ext cx="294531" cy="294530"/>
            </a:xfrm>
            <a:custGeom>
              <a:avLst/>
              <a:gdLst>
                <a:gd name="connsiteX0" fmla="*/ 30480 w 61055"/>
                <a:gd name="connsiteY0" fmla="*/ 0 h 61341"/>
                <a:gd name="connsiteX1" fmla="*/ 61055 w 61055"/>
                <a:gd name="connsiteY1" fmla="*/ 30766 h 61341"/>
                <a:gd name="connsiteX2" fmla="*/ 30480 w 61055"/>
                <a:gd name="connsiteY2" fmla="*/ 61341 h 61341"/>
                <a:gd name="connsiteX3" fmla="*/ 0 w 61055"/>
                <a:gd name="connsiteY3" fmla="*/ 30766 h 61341"/>
                <a:gd name="connsiteX4" fmla="*/ 30480 w 61055"/>
                <a:gd name="connsiteY4" fmla="*/ 0 h 61341"/>
                <a:gd name="connsiteX5" fmla="*/ 30480 w 61055"/>
                <a:gd name="connsiteY5" fmla="*/ 0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55" h="61341">
                  <a:moveTo>
                    <a:pt x="30480" y="0"/>
                  </a:moveTo>
                  <a:cubicBezTo>
                    <a:pt x="47434" y="0"/>
                    <a:pt x="61055" y="13906"/>
                    <a:pt x="61055" y="30766"/>
                  </a:cubicBezTo>
                  <a:cubicBezTo>
                    <a:pt x="61055" y="47625"/>
                    <a:pt x="47434" y="61341"/>
                    <a:pt x="30480" y="61341"/>
                  </a:cubicBezTo>
                  <a:cubicBezTo>
                    <a:pt x="13525" y="61341"/>
                    <a:pt x="0" y="47720"/>
                    <a:pt x="0" y="30766"/>
                  </a:cubicBezTo>
                  <a:cubicBezTo>
                    <a:pt x="0" y="13811"/>
                    <a:pt x="13621" y="0"/>
                    <a:pt x="30480" y="0"/>
                  </a:cubicBezTo>
                  <a:lnTo>
                    <a:pt x="30480" y="0"/>
                  </a:lnTo>
                  <a:close/>
                </a:path>
              </a:pathLst>
            </a:custGeom>
            <a:solidFill>
              <a:srgbClr val="FF0000"/>
            </a:solidFill>
            <a:ln w="2191" cap="flat">
              <a:solidFill>
                <a:srgbClr val="FEFEFE"/>
              </a:solidFill>
              <a:prstDash val="solid"/>
              <a:miter/>
            </a:ln>
          </p:spPr>
          <p:txBody>
            <a:bodyPr rtlCol="0" anchor="ctr"/>
            <a:lstStyle/>
            <a:p>
              <a:endParaRPr lang="en-US" dirty="0">
                <a:solidFill>
                  <a:srgbClr val="0C304A"/>
                </a:solidFill>
              </a:endParaRPr>
            </a:p>
          </p:txBody>
        </p:sp>
        <p:sp>
          <p:nvSpPr>
            <p:cNvPr id="68" name="TextBox 67">
              <a:extLst>
                <a:ext uri="{FF2B5EF4-FFF2-40B4-BE49-F238E27FC236}">
                  <a16:creationId xmlns:a16="http://schemas.microsoft.com/office/drawing/2014/main" id="{5A4A653D-E22F-44F7-8463-747A27873C9E}"/>
                </a:ext>
              </a:extLst>
            </p:cNvPr>
            <p:cNvSpPr txBox="1"/>
            <p:nvPr/>
          </p:nvSpPr>
          <p:spPr>
            <a:xfrm>
              <a:off x="3765574" y="3038286"/>
              <a:ext cx="125699" cy="92246"/>
            </a:xfrm>
            <a:custGeom>
              <a:avLst/>
              <a:gdLst/>
              <a:ahLst/>
              <a:cxnLst/>
              <a:rect l="l" t="t" r="r" b="b"/>
              <a:pathLst>
                <a:path w="114272" h="83860">
                  <a:moveTo>
                    <a:pt x="0" y="0"/>
                  </a:moveTo>
                  <a:lnTo>
                    <a:pt x="30351" y="0"/>
                  </a:lnTo>
                  <a:lnTo>
                    <a:pt x="30351" y="2238"/>
                  </a:lnTo>
                  <a:lnTo>
                    <a:pt x="28900" y="2238"/>
                  </a:lnTo>
                  <a:cubicBezTo>
                    <a:pt x="26764" y="2238"/>
                    <a:pt x="25131"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7" y="9412"/>
                    <a:pt x="48570" y="7639"/>
                    <a:pt x="47522" y="6107"/>
                  </a:cubicBezTo>
                  <a:cubicBezTo>
                    <a:pt x="46998" y="5341"/>
                    <a:pt x="46353" y="4696"/>
                    <a:pt x="45588" y="4172"/>
                  </a:cubicBezTo>
                  <a:cubicBezTo>
                    <a:pt x="44580" y="3447"/>
                    <a:pt x="43572" y="2923"/>
                    <a:pt x="42564" y="2600"/>
                  </a:cubicBezTo>
                  <a:cubicBezTo>
                    <a:pt x="41799" y="2358"/>
                    <a:pt x="40589" y="2238"/>
                    <a:pt x="38937" y="2238"/>
                  </a:cubicBezTo>
                  <a:lnTo>
                    <a:pt x="38937" y="0"/>
                  </a:lnTo>
                  <a:lnTo>
                    <a:pt x="70860" y="0"/>
                  </a:lnTo>
                  <a:lnTo>
                    <a:pt x="70860" y="2238"/>
                  </a:lnTo>
                  <a:lnTo>
                    <a:pt x="68684" y="2238"/>
                  </a:lnTo>
                  <a:cubicBezTo>
                    <a:pt x="66427" y="2238"/>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0" y="3084"/>
                  </a:cubicBezTo>
                  <a:cubicBezTo>
                    <a:pt x="94239" y="2520"/>
                    <a:pt x="92244" y="2238"/>
                    <a:pt x="89785" y="2238"/>
                  </a:cubicBezTo>
                  <a:lnTo>
                    <a:pt x="89785" y="0"/>
                  </a:lnTo>
                  <a:lnTo>
                    <a:pt x="114272" y="0"/>
                  </a:lnTo>
                  <a:lnTo>
                    <a:pt x="114272" y="2238"/>
                  </a:lnTo>
                  <a:cubicBezTo>
                    <a:pt x="112135" y="2238"/>
                    <a:pt x="110402" y="2620"/>
                    <a:pt x="109072" y="3386"/>
                  </a:cubicBezTo>
                  <a:cubicBezTo>
                    <a:pt x="107742" y="4152"/>
                    <a:pt x="106472" y="5583"/>
                    <a:pt x="105263" y="7679"/>
                  </a:cubicBezTo>
                  <a:cubicBezTo>
                    <a:pt x="104457" y="9090"/>
                    <a:pt x="103187" y="12455"/>
                    <a:pt x="101454" y="17776"/>
                  </a:cubicBezTo>
                  <a:lnTo>
                    <a:pt x="78599" y="83860"/>
                  </a:lnTo>
                  <a:lnTo>
                    <a:pt x="76181" y="83860"/>
                  </a:lnTo>
                  <a:lnTo>
                    <a:pt x="57498"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8"/>
                    <a:pt x="0" y="2238"/>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grpSp>
        <p:nvGrpSpPr>
          <p:cNvPr id="69" name="Group 68">
            <a:extLst>
              <a:ext uri="{FF2B5EF4-FFF2-40B4-BE49-F238E27FC236}">
                <a16:creationId xmlns:a16="http://schemas.microsoft.com/office/drawing/2014/main" id="{6FCD5864-73D7-4F5F-962A-C8EFE7BE2364}"/>
              </a:ext>
            </a:extLst>
          </p:cNvPr>
          <p:cNvGrpSpPr/>
          <p:nvPr/>
        </p:nvGrpSpPr>
        <p:grpSpPr>
          <a:xfrm>
            <a:off x="1940284" y="3475573"/>
            <a:ext cx="294531" cy="294530"/>
            <a:chOff x="4131511" y="3178067"/>
            <a:chExt cx="294531" cy="294530"/>
          </a:xfrm>
        </p:grpSpPr>
        <p:sp>
          <p:nvSpPr>
            <p:cNvPr id="70" name="Freeform: Shape 69">
              <a:extLst>
                <a:ext uri="{FF2B5EF4-FFF2-40B4-BE49-F238E27FC236}">
                  <a16:creationId xmlns:a16="http://schemas.microsoft.com/office/drawing/2014/main" id="{B4E94299-551E-470C-8D4C-4B0E84BD4E7D}"/>
                </a:ext>
              </a:extLst>
            </p:cNvPr>
            <p:cNvSpPr>
              <a:spLocks noChangeAspect="1"/>
            </p:cNvSpPr>
            <p:nvPr/>
          </p:nvSpPr>
          <p:spPr>
            <a:xfrm>
              <a:off x="4131511" y="3178067"/>
              <a:ext cx="294531" cy="294530"/>
            </a:xfrm>
            <a:custGeom>
              <a:avLst/>
              <a:gdLst>
                <a:gd name="connsiteX0" fmla="*/ 30861 w 61341"/>
                <a:gd name="connsiteY0" fmla="*/ 0 h 61055"/>
                <a:gd name="connsiteX1" fmla="*/ 61341 w 61341"/>
                <a:gd name="connsiteY1" fmla="*/ 30575 h 61055"/>
                <a:gd name="connsiteX2" fmla="*/ 30861 w 61341"/>
                <a:gd name="connsiteY2" fmla="*/ 61055 h 61055"/>
                <a:gd name="connsiteX3" fmla="*/ 0 w 61341"/>
                <a:gd name="connsiteY3" fmla="*/ 30575 h 61055"/>
                <a:gd name="connsiteX4" fmla="*/ 30861 w 61341"/>
                <a:gd name="connsiteY4" fmla="*/ 0 h 61055"/>
                <a:gd name="connsiteX5" fmla="*/ 30861 w 61341"/>
                <a:gd name="connsiteY5" fmla="*/ 0 h 6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41" h="61055">
                  <a:moveTo>
                    <a:pt x="30861" y="0"/>
                  </a:moveTo>
                  <a:cubicBezTo>
                    <a:pt x="47434" y="0"/>
                    <a:pt x="61341" y="13621"/>
                    <a:pt x="61341" y="30575"/>
                  </a:cubicBezTo>
                  <a:cubicBezTo>
                    <a:pt x="61341" y="47530"/>
                    <a:pt x="47434" y="61055"/>
                    <a:pt x="30861" y="61055"/>
                  </a:cubicBezTo>
                  <a:cubicBezTo>
                    <a:pt x="14288" y="61055"/>
                    <a:pt x="0" y="47434"/>
                    <a:pt x="0" y="30575"/>
                  </a:cubicBezTo>
                  <a:cubicBezTo>
                    <a:pt x="0" y="13716"/>
                    <a:pt x="13907" y="0"/>
                    <a:pt x="30861" y="0"/>
                  </a:cubicBezTo>
                  <a:lnTo>
                    <a:pt x="30861" y="0"/>
                  </a:lnTo>
                  <a:close/>
                </a:path>
              </a:pathLst>
            </a:custGeom>
            <a:solidFill>
              <a:srgbClr val="FF0000"/>
            </a:solidFill>
            <a:ln w="2191" cap="flat">
              <a:solidFill>
                <a:srgbClr val="FEFEFE"/>
              </a:solidFill>
              <a:prstDash val="solid"/>
              <a:miter/>
            </a:ln>
          </p:spPr>
          <p:txBody>
            <a:bodyPr rtlCol="0" anchor="ctr"/>
            <a:lstStyle/>
            <a:p>
              <a:endParaRPr lang="en-US">
                <a:solidFill>
                  <a:srgbClr val="0C304A"/>
                </a:solidFill>
              </a:endParaRPr>
            </a:p>
          </p:txBody>
        </p:sp>
        <p:sp>
          <p:nvSpPr>
            <p:cNvPr id="71" name="TextBox 70">
              <a:extLst>
                <a:ext uri="{FF2B5EF4-FFF2-40B4-BE49-F238E27FC236}">
                  <a16:creationId xmlns:a16="http://schemas.microsoft.com/office/drawing/2014/main" id="{429715AF-C2E3-4418-8BD8-2A708554DD25}"/>
                </a:ext>
              </a:extLst>
            </p:cNvPr>
            <p:cNvSpPr txBox="1"/>
            <p:nvPr/>
          </p:nvSpPr>
          <p:spPr>
            <a:xfrm>
              <a:off x="4215927" y="3279209"/>
              <a:ext cx="125699" cy="92246"/>
            </a:xfrm>
            <a:custGeom>
              <a:avLst/>
              <a:gdLst/>
              <a:ahLst/>
              <a:cxnLst/>
              <a:rect l="l" t="t" r="r" b="b"/>
              <a:pathLst>
                <a:path w="114272" h="83860">
                  <a:moveTo>
                    <a:pt x="0" y="0"/>
                  </a:moveTo>
                  <a:lnTo>
                    <a:pt x="30351" y="0"/>
                  </a:lnTo>
                  <a:lnTo>
                    <a:pt x="30351" y="2238"/>
                  </a:lnTo>
                  <a:lnTo>
                    <a:pt x="28900" y="2238"/>
                  </a:lnTo>
                  <a:cubicBezTo>
                    <a:pt x="26764" y="2238"/>
                    <a:pt x="25131" y="2721"/>
                    <a:pt x="24003" y="3689"/>
                  </a:cubicBezTo>
                  <a:cubicBezTo>
                    <a:pt x="22874" y="4656"/>
                    <a:pt x="22310" y="5825"/>
                    <a:pt x="22310" y="7195"/>
                  </a:cubicBezTo>
                  <a:cubicBezTo>
                    <a:pt x="22310" y="8606"/>
                    <a:pt x="23197" y="11851"/>
                    <a:pt x="24970" y="16930"/>
                  </a:cubicBezTo>
                  <a:lnTo>
                    <a:pt x="41113" y="62941"/>
                  </a:lnTo>
                  <a:lnTo>
                    <a:pt x="54717" y="23822"/>
                  </a:lnTo>
                  <a:lnTo>
                    <a:pt x="52299" y="16930"/>
                  </a:lnTo>
                  <a:lnTo>
                    <a:pt x="50364" y="11428"/>
                  </a:lnTo>
                  <a:cubicBezTo>
                    <a:pt x="49517" y="9412"/>
                    <a:pt x="48570" y="7639"/>
                    <a:pt x="47522" y="6107"/>
                  </a:cubicBezTo>
                  <a:cubicBezTo>
                    <a:pt x="46998" y="5341"/>
                    <a:pt x="46353" y="4696"/>
                    <a:pt x="45588" y="4172"/>
                  </a:cubicBezTo>
                  <a:cubicBezTo>
                    <a:pt x="44580" y="3447"/>
                    <a:pt x="43572" y="2923"/>
                    <a:pt x="42564" y="2600"/>
                  </a:cubicBezTo>
                  <a:cubicBezTo>
                    <a:pt x="41799" y="2358"/>
                    <a:pt x="40589" y="2238"/>
                    <a:pt x="38937" y="2238"/>
                  </a:cubicBezTo>
                  <a:lnTo>
                    <a:pt x="38937" y="0"/>
                  </a:lnTo>
                  <a:lnTo>
                    <a:pt x="70860" y="0"/>
                  </a:lnTo>
                  <a:lnTo>
                    <a:pt x="70860" y="2238"/>
                  </a:lnTo>
                  <a:lnTo>
                    <a:pt x="68684" y="2238"/>
                  </a:lnTo>
                  <a:cubicBezTo>
                    <a:pt x="66427" y="2238"/>
                    <a:pt x="64774" y="2721"/>
                    <a:pt x="63726" y="3689"/>
                  </a:cubicBezTo>
                  <a:cubicBezTo>
                    <a:pt x="62678" y="4656"/>
                    <a:pt x="62154" y="5966"/>
                    <a:pt x="62154" y="7619"/>
                  </a:cubicBezTo>
                  <a:cubicBezTo>
                    <a:pt x="62154" y="9674"/>
                    <a:pt x="63061" y="13262"/>
                    <a:pt x="64875" y="18381"/>
                  </a:cubicBezTo>
                  <a:lnTo>
                    <a:pt x="80595" y="62941"/>
                  </a:lnTo>
                  <a:lnTo>
                    <a:pt x="96194" y="17776"/>
                  </a:lnTo>
                  <a:cubicBezTo>
                    <a:pt x="97967" y="12778"/>
                    <a:pt x="98854" y="9311"/>
                    <a:pt x="98854" y="7377"/>
                  </a:cubicBezTo>
                  <a:cubicBezTo>
                    <a:pt x="98854" y="6450"/>
                    <a:pt x="98562" y="5583"/>
                    <a:pt x="97977" y="4777"/>
                  </a:cubicBezTo>
                  <a:cubicBezTo>
                    <a:pt x="97393" y="3971"/>
                    <a:pt x="96657" y="3406"/>
                    <a:pt x="95770" y="3084"/>
                  </a:cubicBezTo>
                  <a:cubicBezTo>
                    <a:pt x="94239" y="2520"/>
                    <a:pt x="92244" y="2238"/>
                    <a:pt x="89785" y="2238"/>
                  </a:cubicBezTo>
                  <a:lnTo>
                    <a:pt x="89785" y="0"/>
                  </a:lnTo>
                  <a:lnTo>
                    <a:pt x="114272" y="0"/>
                  </a:lnTo>
                  <a:lnTo>
                    <a:pt x="114272" y="2238"/>
                  </a:lnTo>
                  <a:cubicBezTo>
                    <a:pt x="112135" y="2238"/>
                    <a:pt x="110402" y="2620"/>
                    <a:pt x="109072" y="3386"/>
                  </a:cubicBezTo>
                  <a:cubicBezTo>
                    <a:pt x="107742" y="4152"/>
                    <a:pt x="106472" y="5583"/>
                    <a:pt x="105263" y="7679"/>
                  </a:cubicBezTo>
                  <a:cubicBezTo>
                    <a:pt x="104457" y="9090"/>
                    <a:pt x="103187" y="12455"/>
                    <a:pt x="101454" y="17776"/>
                  </a:cubicBezTo>
                  <a:lnTo>
                    <a:pt x="78599" y="83860"/>
                  </a:lnTo>
                  <a:lnTo>
                    <a:pt x="76181" y="83860"/>
                  </a:lnTo>
                  <a:lnTo>
                    <a:pt x="57498" y="31440"/>
                  </a:lnTo>
                  <a:lnTo>
                    <a:pt x="38937" y="83860"/>
                  </a:lnTo>
                  <a:lnTo>
                    <a:pt x="36760" y="83860"/>
                  </a:lnTo>
                  <a:lnTo>
                    <a:pt x="12394" y="15781"/>
                  </a:lnTo>
                  <a:cubicBezTo>
                    <a:pt x="10580" y="10702"/>
                    <a:pt x="9432" y="7699"/>
                    <a:pt x="8948" y="6772"/>
                  </a:cubicBezTo>
                  <a:cubicBezTo>
                    <a:pt x="8142" y="5240"/>
                    <a:pt x="7043" y="4102"/>
                    <a:pt x="5653" y="3356"/>
                  </a:cubicBezTo>
                  <a:cubicBezTo>
                    <a:pt x="4262" y="2610"/>
                    <a:pt x="2378" y="2238"/>
                    <a:pt x="0" y="2238"/>
                  </a:cubicBez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0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6816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250"/>
                                        <p:tgtEl>
                                          <p:spTgt spid="1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25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22" presetClass="entr" presetSubtype="8"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par>
                          <p:cTn id="59" fill="hold">
                            <p:stCondLst>
                              <p:cond delay="1500"/>
                            </p:stCondLst>
                            <p:childTnLst>
                              <p:par>
                                <p:cTn id="60" presetID="53" presetClass="entr" presetSubtype="16"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500" fill="hold"/>
                                        <p:tgtEl>
                                          <p:spTgt spid="6"/>
                                        </p:tgtEl>
                                        <p:attrNameLst>
                                          <p:attrName>ppt_w</p:attrName>
                                        </p:attrNameLst>
                                      </p:cBhvr>
                                      <p:tavLst>
                                        <p:tav tm="0">
                                          <p:val>
                                            <p:fltVal val="0"/>
                                          </p:val>
                                        </p:tav>
                                        <p:tav tm="100000">
                                          <p:val>
                                            <p:strVal val="#ppt_w"/>
                                          </p:val>
                                        </p:tav>
                                      </p:tavLst>
                                    </p:anim>
                                    <p:anim calcmode="lin" valueType="num">
                                      <p:cBhvr>
                                        <p:cTn id="63" dur="500" fill="hold"/>
                                        <p:tgtEl>
                                          <p:spTgt spid="6"/>
                                        </p:tgtEl>
                                        <p:attrNameLst>
                                          <p:attrName>ppt_h</p:attrName>
                                        </p:attrNameLst>
                                      </p:cBhvr>
                                      <p:tavLst>
                                        <p:tav tm="0">
                                          <p:val>
                                            <p:fltVal val="0"/>
                                          </p:val>
                                        </p:tav>
                                        <p:tav tm="100000">
                                          <p:val>
                                            <p:strVal val="#ppt_h"/>
                                          </p:val>
                                        </p:tav>
                                      </p:tavLst>
                                    </p:anim>
                                    <p:animEffect transition="in" filter="fade">
                                      <p:cBhvr>
                                        <p:cTn id="64" dur="500"/>
                                        <p:tgtEl>
                                          <p:spTgt spid="6"/>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childTnLst>
                          </p:cTn>
                        </p:par>
                        <p:par>
                          <p:cTn id="75" fill="hold">
                            <p:stCondLst>
                              <p:cond delay="2500"/>
                            </p:stCondLst>
                            <p:childTnLst>
                              <p:par>
                                <p:cTn id="76" presetID="53" presetClass="entr" presetSubtype="16" fill="hold" nodeType="after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p:cTn id="78" dur="500" fill="hold"/>
                                        <p:tgtEl>
                                          <p:spTgt spid="42"/>
                                        </p:tgtEl>
                                        <p:attrNameLst>
                                          <p:attrName>ppt_w</p:attrName>
                                        </p:attrNameLst>
                                      </p:cBhvr>
                                      <p:tavLst>
                                        <p:tav tm="0">
                                          <p:val>
                                            <p:fltVal val="0"/>
                                          </p:val>
                                        </p:tav>
                                        <p:tav tm="100000">
                                          <p:val>
                                            <p:strVal val="#ppt_w"/>
                                          </p:val>
                                        </p:tav>
                                      </p:tavLst>
                                    </p:anim>
                                    <p:anim calcmode="lin" valueType="num">
                                      <p:cBhvr>
                                        <p:cTn id="79" dur="500" fill="hold"/>
                                        <p:tgtEl>
                                          <p:spTgt spid="42"/>
                                        </p:tgtEl>
                                        <p:attrNameLst>
                                          <p:attrName>ppt_h</p:attrName>
                                        </p:attrNameLst>
                                      </p:cBhvr>
                                      <p:tavLst>
                                        <p:tav tm="0">
                                          <p:val>
                                            <p:fltVal val="0"/>
                                          </p:val>
                                        </p:tav>
                                        <p:tav tm="100000">
                                          <p:val>
                                            <p:strVal val="#ppt_h"/>
                                          </p:val>
                                        </p:tav>
                                      </p:tavLst>
                                    </p:anim>
                                    <p:animEffect transition="in" filter="fade">
                                      <p:cBhvr>
                                        <p:cTn id="80" dur="500"/>
                                        <p:tgtEl>
                                          <p:spTgt spid="42"/>
                                        </p:tgtEl>
                                      </p:cBhvr>
                                    </p:animEffect>
                                  </p:childTnLst>
                                </p:cTn>
                              </p:par>
                              <p:par>
                                <p:cTn id="81" presetID="53" presetClass="entr" presetSubtype="16"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p:cTn id="83" dur="500" fill="hold"/>
                                        <p:tgtEl>
                                          <p:spTgt spid="39"/>
                                        </p:tgtEl>
                                        <p:attrNameLst>
                                          <p:attrName>ppt_w</p:attrName>
                                        </p:attrNameLst>
                                      </p:cBhvr>
                                      <p:tavLst>
                                        <p:tav tm="0">
                                          <p:val>
                                            <p:fltVal val="0"/>
                                          </p:val>
                                        </p:tav>
                                        <p:tav tm="100000">
                                          <p:val>
                                            <p:strVal val="#ppt_w"/>
                                          </p:val>
                                        </p:tav>
                                      </p:tavLst>
                                    </p:anim>
                                    <p:anim calcmode="lin" valueType="num">
                                      <p:cBhvr>
                                        <p:cTn id="84" dur="500" fill="hold"/>
                                        <p:tgtEl>
                                          <p:spTgt spid="39"/>
                                        </p:tgtEl>
                                        <p:attrNameLst>
                                          <p:attrName>ppt_h</p:attrName>
                                        </p:attrNameLst>
                                      </p:cBhvr>
                                      <p:tavLst>
                                        <p:tav tm="0">
                                          <p:val>
                                            <p:fltVal val="0"/>
                                          </p:val>
                                        </p:tav>
                                        <p:tav tm="100000">
                                          <p:val>
                                            <p:strVal val="#ppt_h"/>
                                          </p:val>
                                        </p:tav>
                                      </p:tavLst>
                                    </p:anim>
                                    <p:animEffect transition="in" filter="fade">
                                      <p:cBhvr>
                                        <p:cTn id="85" dur="500"/>
                                        <p:tgtEl>
                                          <p:spTgt spid="39"/>
                                        </p:tgtEl>
                                      </p:cBhvr>
                                    </p:animEffect>
                                  </p:childTnLst>
                                </p:cTn>
                              </p:par>
                              <p:par>
                                <p:cTn id="86" presetID="53" presetClass="entr" presetSubtype="16" fill="hold" nodeType="withEffect">
                                  <p:stCondLst>
                                    <p:cond delay="0"/>
                                  </p:stCondLst>
                                  <p:childTnLst>
                                    <p:set>
                                      <p:cBhvr>
                                        <p:cTn id="87" dur="1" fill="hold">
                                          <p:stCondLst>
                                            <p:cond delay="0"/>
                                          </p:stCondLst>
                                        </p:cTn>
                                        <p:tgtEl>
                                          <p:spTgt spid="35"/>
                                        </p:tgtEl>
                                        <p:attrNameLst>
                                          <p:attrName>style.visibility</p:attrName>
                                        </p:attrNameLst>
                                      </p:cBhvr>
                                      <p:to>
                                        <p:strVal val="visible"/>
                                      </p:to>
                                    </p:set>
                                    <p:anim calcmode="lin" valueType="num">
                                      <p:cBhvr>
                                        <p:cTn id="88" dur="500" fill="hold"/>
                                        <p:tgtEl>
                                          <p:spTgt spid="35"/>
                                        </p:tgtEl>
                                        <p:attrNameLst>
                                          <p:attrName>ppt_w</p:attrName>
                                        </p:attrNameLst>
                                      </p:cBhvr>
                                      <p:tavLst>
                                        <p:tav tm="0">
                                          <p:val>
                                            <p:fltVal val="0"/>
                                          </p:val>
                                        </p:tav>
                                        <p:tav tm="100000">
                                          <p:val>
                                            <p:strVal val="#ppt_w"/>
                                          </p:val>
                                        </p:tav>
                                      </p:tavLst>
                                    </p:anim>
                                    <p:anim calcmode="lin" valueType="num">
                                      <p:cBhvr>
                                        <p:cTn id="89" dur="500" fill="hold"/>
                                        <p:tgtEl>
                                          <p:spTgt spid="35"/>
                                        </p:tgtEl>
                                        <p:attrNameLst>
                                          <p:attrName>ppt_h</p:attrName>
                                        </p:attrNameLst>
                                      </p:cBhvr>
                                      <p:tavLst>
                                        <p:tav tm="0">
                                          <p:val>
                                            <p:fltVal val="0"/>
                                          </p:val>
                                        </p:tav>
                                        <p:tav tm="100000">
                                          <p:val>
                                            <p:strVal val="#ppt_h"/>
                                          </p:val>
                                        </p:tav>
                                      </p:tavLst>
                                    </p:anim>
                                    <p:animEffect transition="in" filter="fade">
                                      <p:cBhvr>
                                        <p:cTn id="90" dur="500"/>
                                        <p:tgtEl>
                                          <p:spTgt spid="35"/>
                                        </p:tgtEl>
                                      </p:cBhvr>
                                    </p:animEffect>
                                  </p:childTnLst>
                                </p:cTn>
                              </p:par>
                              <p:par>
                                <p:cTn id="91" presetID="53" presetClass="entr" presetSubtype="16" fill="hold"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p:cTn id="93" dur="500" fill="hold"/>
                                        <p:tgtEl>
                                          <p:spTgt spid="31"/>
                                        </p:tgtEl>
                                        <p:attrNameLst>
                                          <p:attrName>ppt_w</p:attrName>
                                        </p:attrNameLst>
                                      </p:cBhvr>
                                      <p:tavLst>
                                        <p:tav tm="0">
                                          <p:val>
                                            <p:fltVal val="0"/>
                                          </p:val>
                                        </p:tav>
                                        <p:tav tm="100000">
                                          <p:val>
                                            <p:strVal val="#ppt_w"/>
                                          </p:val>
                                        </p:tav>
                                      </p:tavLst>
                                    </p:anim>
                                    <p:anim calcmode="lin" valueType="num">
                                      <p:cBhvr>
                                        <p:cTn id="94" dur="500" fill="hold"/>
                                        <p:tgtEl>
                                          <p:spTgt spid="31"/>
                                        </p:tgtEl>
                                        <p:attrNameLst>
                                          <p:attrName>ppt_h</p:attrName>
                                        </p:attrNameLst>
                                      </p:cBhvr>
                                      <p:tavLst>
                                        <p:tav tm="0">
                                          <p:val>
                                            <p:fltVal val="0"/>
                                          </p:val>
                                        </p:tav>
                                        <p:tav tm="100000">
                                          <p:val>
                                            <p:strVal val="#ppt_h"/>
                                          </p:val>
                                        </p:tav>
                                      </p:tavLst>
                                    </p:anim>
                                    <p:animEffect transition="in" filter="fade">
                                      <p:cBhvr>
                                        <p:cTn id="95" dur="500"/>
                                        <p:tgtEl>
                                          <p:spTgt spid="31"/>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p:cTn id="100" dur="500" fill="hold"/>
                                        <p:tgtEl>
                                          <p:spTgt spid="8"/>
                                        </p:tgtEl>
                                        <p:attrNameLst>
                                          <p:attrName>ppt_w</p:attrName>
                                        </p:attrNameLst>
                                      </p:cBhvr>
                                      <p:tavLst>
                                        <p:tav tm="0">
                                          <p:val>
                                            <p:fltVal val="0"/>
                                          </p:val>
                                        </p:tav>
                                        <p:tav tm="100000">
                                          <p:val>
                                            <p:strVal val="#ppt_w"/>
                                          </p:val>
                                        </p:tav>
                                      </p:tavLst>
                                    </p:anim>
                                    <p:anim calcmode="lin" valueType="num">
                                      <p:cBhvr>
                                        <p:cTn id="101" dur="500" fill="hold"/>
                                        <p:tgtEl>
                                          <p:spTgt spid="8"/>
                                        </p:tgtEl>
                                        <p:attrNameLst>
                                          <p:attrName>ppt_h</p:attrName>
                                        </p:attrNameLst>
                                      </p:cBhvr>
                                      <p:tavLst>
                                        <p:tav tm="0">
                                          <p:val>
                                            <p:fltVal val="0"/>
                                          </p:val>
                                        </p:tav>
                                        <p:tav tm="100000">
                                          <p:val>
                                            <p:strVal val="#ppt_h"/>
                                          </p:val>
                                        </p:tav>
                                      </p:tavLst>
                                    </p:anim>
                                    <p:animEffect transition="in" filter="fade">
                                      <p:cBhvr>
                                        <p:cTn id="102" dur="500"/>
                                        <p:tgtEl>
                                          <p:spTgt spid="8"/>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fade">
                                      <p:cBhvr>
                                        <p:cTn id="106" dur="500"/>
                                        <p:tgtEl>
                                          <p:spTgt spid="9"/>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wipe(left)">
                                      <p:cBhvr>
                                        <p:cTn id="109" dur="500"/>
                                        <p:tgtEl>
                                          <p:spTgt spid="28"/>
                                        </p:tgtEl>
                                      </p:cBhvr>
                                    </p:animEffect>
                                  </p:childTnLst>
                                </p:cTn>
                              </p:par>
                            </p:childTnLst>
                          </p:cTn>
                        </p:par>
                        <p:par>
                          <p:cTn id="110" fill="hold">
                            <p:stCondLst>
                              <p:cond delay="1000"/>
                            </p:stCondLst>
                            <p:childTnLst>
                              <p:par>
                                <p:cTn id="111" presetID="53" presetClass="entr" presetSubtype="16" fill="hold" nodeType="afterEffect">
                                  <p:stCondLst>
                                    <p:cond delay="0"/>
                                  </p:stCondLst>
                                  <p:childTnLst>
                                    <p:set>
                                      <p:cBhvr>
                                        <p:cTn id="112" dur="1" fill="hold">
                                          <p:stCondLst>
                                            <p:cond delay="0"/>
                                          </p:stCondLst>
                                        </p:cTn>
                                        <p:tgtEl>
                                          <p:spTgt spid="66"/>
                                        </p:tgtEl>
                                        <p:attrNameLst>
                                          <p:attrName>style.visibility</p:attrName>
                                        </p:attrNameLst>
                                      </p:cBhvr>
                                      <p:to>
                                        <p:strVal val="visible"/>
                                      </p:to>
                                    </p:set>
                                    <p:anim calcmode="lin" valueType="num">
                                      <p:cBhvr>
                                        <p:cTn id="113" dur="500" fill="hold"/>
                                        <p:tgtEl>
                                          <p:spTgt spid="66"/>
                                        </p:tgtEl>
                                        <p:attrNameLst>
                                          <p:attrName>ppt_w</p:attrName>
                                        </p:attrNameLst>
                                      </p:cBhvr>
                                      <p:tavLst>
                                        <p:tav tm="0">
                                          <p:val>
                                            <p:fltVal val="0"/>
                                          </p:val>
                                        </p:tav>
                                        <p:tav tm="100000">
                                          <p:val>
                                            <p:strVal val="#ppt_w"/>
                                          </p:val>
                                        </p:tav>
                                      </p:tavLst>
                                    </p:anim>
                                    <p:anim calcmode="lin" valueType="num">
                                      <p:cBhvr>
                                        <p:cTn id="114" dur="500" fill="hold"/>
                                        <p:tgtEl>
                                          <p:spTgt spid="66"/>
                                        </p:tgtEl>
                                        <p:attrNameLst>
                                          <p:attrName>ppt_h</p:attrName>
                                        </p:attrNameLst>
                                      </p:cBhvr>
                                      <p:tavLst>
                                        <p:tav tm="0">
                                          <p:val>
                                            <p:fltVal val="0"/>
                                          </p:val>
                                        </p:tav>
                                        <p:tav tm="100000">
                                          <p:val>
                                            <p:strVal val="#ppt_h"/>
                                          </p:val>
                                        </p:tav>
                                      </p:tavLst>
                                    </p:anim>
                                    <p:animEffect transition="in" filter="fade">
                                      <p:cBhvr>
                                        <p:cTn id="115" dur="500"/>
                                        <p:tgtEl>
                                          <p:spTgt spid="66"/>
                                        </p:tgtEl>
                                      </p:cBhvr>
                                    </p:animEffect>
                                  </p:childTnLst>
                                </p:cTn>
                              </p:par>
                              <p:par>
                                <p:cTn id="116" presetID="53" presetClass="entr" presetSubtype="16" fill="hold" nodeType="withEffect">
                                  <p:stCondLst>
                                    <p:cond delay="0"/>
                                  </p:stCondLst>
                                  <p:childTnLst>
                                    <p:set>
                                      <p:cBhvr>
                                        <p:cTn id="117" dur="1" fill="hold">
                                          <p:stCondLst>
                                            <p:cond delay="0"/>
                                          </p:stCondLst>
                                        </p:cTn>
                                        <p:tgtEl>
                                          <p:spTgt spid="69"/>
                                        </p:tgtEl>
                                        <p:attrNameLst>
                                          <p:attrName>style.visibility</p:attrName>
                                        </p:attrNameLst>
                                      </p:cBhvr>
                                      <p:to>
                                        <p:strVal val="visible"/>
                                      </p:to>
                                    </p:set>
                                    <p:anim calcmode="lin" valueType="num">
                                      <p:cBhvr>
                                        <p:cTn id="118" dur="500" fill="hold"/>
                                        <p:tgtEl>
                                          <p:spTgt spid="69"/>
                                        </p:tgtEl>
                                        <p:attrNameLst>
                                          <p:attrName>ppt_w</p:attrName>
                                        </p:attrNameLst>
                                      </p:cBhvr>
                                      <p:tavLst>
                                        <p:tav tm="0">
                                          <p:val>
                                            <p:fltVal val="0"/>
                                          </p:val>
                                        </p:tav>
                                        <p:tav tm="100000">
                                          <p:val>
                                            <p:strVal val="#ppt_w"/>
                                          </p:val>
                                        </p:tav>
                                      </p:tavLst>
                                    </p:anim>
                                    <p:anim calcmode="lin" valueType="num">
                                      <p:cBhvr>
                                        <p:cTn id="119" dur="500" fill="hold"/>
                                        <p:tgtEl>
                                          <p:spTgt spid="69"/>
                                        </p:tgtEl>
                                        <p:attrNameLst>
                                          <p:attrName>ppt_h</p:attrName>
                                        </p:attrNameLst>
                                      </p:cBhvr>
                                      <p:tavLst>
                                        <p:tav tm="0">
                                          <p:val>
                                            <p:fltVal val="0"/>
                                          </p:val>
                                        </p:tav>
                                        <p:tav tm="100000">
                                          <p:val>
                                            <p:strVal val="#ppt_h"/>
                                          </p:val>
                                        </p:tav>
                                      </p:tavLst>
                                    </p:anim>
                                    <p:animEffect transition="in" filter="fade">
                                      <p:cBhvr>
                                        <p:cTn id="120" dur="500"/>
                                        <p:tgtEl>
                                          <p:spTgt spid="69"/>
                                        </p:tgtEl>
                                      </p:cBhvr>
                                    </p:animEffect>
                                  </p:childTnLst>
                                </p:cTn>
                              </p:par>
                              <p:par>
                                <p:cTn id="121" presetID="53" presetClass="entr" presetSubtype="16" fill="hold" nodeType="withEffect">
                                  <p:stCondLst>
                                    <p:cond delay="0"/>
                                  </p:stCondLst>
                                  <p:childTnLst>
                                    <p:set>
                                      <p:cBhvr>
                                        <p:cTn id="122" dur="1" fill="hold">
                                          <p:stCondLst>
                                            <p:cond delay="0"/>
                                          </p:stCondLst>
                                        </p:cTn>
                                        <p:tgtEl>
                                          <p:spTgt spid="57"/>
                                        </p:tgtEl>
                                        <p:attrNameLst>
                                          <p:attrName>style.visibility</p:attrName>
                                        </p:attrNameLst>
                                      </p:cBhvr>
                                      <p:to>
                                        <p:strVal val="visible"/>
                                      </p:to>
                                    </p:set>
                                    <p:anim calcmode="lin" valueType="num">
                                      <p:cBhvr>
                                        <p:cTn id="123" dur="500" fill="hold"/>
                                        <p:tgtEl>
                                          <p:spTgt spid="57"/>
                                        </p:tgtEl>
                                        <p:attrNameLst>
                                          <p:attrName>ppt_w</p:attrName>
                                        </p:attrNameLst>
                                      </p:cBhvr>
                                      <p:tavLst>
                                        <p:tav tm="0">
                                          <p:val>
                                            <p:fltVal val="0"/>
                                          </p:val>
                                        </p:tav>
                                        <p:tav tm="100000">
                                          <p:val>
                                            <p:strVal val="#ppt_w"/>
                                          </p:val>
                                        </p:tav>
                                      </p:tavLst>
                                    </p:anim>
                                    <p:anim calcmode="lin" valueType="num">
                                      <p:cBhvr>
                                        <p:cTn id="124" dur="500" fill="hold"/>
                                        <p:tgtEl>
                                          <p:spTgt spid="57"/>
                                        </p:tgtEl>
                                        <p:attrNameLst>
                                          <p:attrName>ppt_h</p:attrName>
                                        </p:attrNameLst>
                                      </p:cBhvr>
                                      <p:tavLst>
                                        <p:tav tm="0">
                                          <p:val>
                                            <p:fltVal val="0"/>
                                          </p:val>
                                        </p:tav>
                                        <p:tav tm="100000">
                                          <p:val>
                                            <p:strVal val="#ppt_h"/>
                                          </p:val>
                                        </p:tav>
                                      </p:tavLst>
                                    </p:anim>
                                    <p:animEffect transition="in" filter="fade">
                                      <p:cBhvr>
                                        <p:cTn id="125" dur="500"/>
                                        <p:tgtEl>
                                          <p:spTgt spid="57"/>
                                        </p:tgtEl>
                                      </p:cBhvr>
                                    </p:animEffect>
                                  </p:childTnLst>
                                </p:cTn>
                              </p:par>
                              <p:par>
                                <p:cTn id="126" presetID="53" presetClass="entr" presetSubtype="16" fill="hold" nodeType="withEffect">
                                  <p:stCondLst>
                                    <p:cond delay="0"/>
                                  </p:stCondLst>
                                  <p:childTnLst>
                                    <p:set>
                                      <p:cBhvr>
                                        <p:cTn id="127" dur="1" fill="hold">
                                          <p:stCondLst>
                                            <p:cond delay="0"/>
                                          </p:stCondLst>
                                        </p:cTn>
                                        <p:tgtEl>
                                          <p:spTgt spid="54"/>
                                        </p:tgtEl>
                                        <p:attrNameLst>
                                          <p:attrName>style.visibility</p:attrName>
                                        </p:attrNameLst>
                                      </p:cBhvr>
                                      <p:to>
                                        <p:strVal val="visible"/>
                                      </p:to>
                                    </p:set>
                                    <p:anim calcmode="lin" valueType="num">
                                      <p:cBhvr>
                                        <p:cTn id="128" dur="500" fill="hold"/>
                                        <p:tgtEl>
                                          <p:spTgt spid="54"/>
                                        </p:tgtEl>
                                        <p:attrNameLst>
                                          <p:attrName>ppt_w</p:attrName>
                                        </p:attrNameLst>
                                      </p:cBhvr>
                                      <p:tavLst>
                                        <p:tav tm="0">
                                          <p:val>
                                            <p:fltVal val="0"/>
                                          </p:val>
                                        </p:tav>
                                        <p:tav tm="100000">
                                          <p:val>
                                            <p:strVal val="#ppt_w"/>
                                          </p:val>
                                        </p:tav>
                                      </p:tavLst>
                                    </p:anim>
                                    <p:anim calcmode="lin" valueType="num">
                                      <p:cBhvr>
                                        <p:cTn id="129" dur="500" fill="hold"/>
                                        <p:tgtEl>
                                          <p:spTgt spid="54"/>
                                        </p:tgtEl>
                                        <p:attrNameLst>
                                          <p:attrName>ppt_h</p:attrName>
                                        </p:attrNameLst>
                                      </p:cBhvr>
                                      <p:tavLst>
                                        <p:tav tm="0">
                                          <p:val>
                                            <p:fltVal val="0"/>
                                          </p:val>
                                        </p:tav>
                                        <p:tav tm="100000">
                                          <p:val>
                                            <p:strVal val="#ppt_h"/>
                                          </p:val>
                                        </p:tav>
                                      </p:tavLst>
                                    </p:anim>
                                    <p:animEffect transition="in" filter="fade">
                                      <p:cBhvr>
                                        <p:cTn id="130" dur="500"/>
                                        <p:tgtEl>
                                          <p:spTgt spid="54"/>
                                        </p:tgtEl>
                                      </p:cBhvr>
                                    </p:animEffect>
                                  </p:childTnLst>
                                </p:cTn>
                              </p:par>
                              <p:par>
                                <p:cTn id="131" presetID="53" presetClass="entr" presetSubtype="16" fill="hold" nodeType="withEffect">
                                  <p:stCondLst>
                                    <p:cond delay="0"/>
                                  </p:stCondLst>
                                  <p:childTnLst>
                                    <p:set>
                                      <p:cBhvr>
                                        <p:cTn id="132" dur="1" fill="hold">
                                          <p:stCondLst>
                                            <p:cond delay="0"/>
                                          </p:stCondLst>
                                        </p:cTn>
                                        <p:tgtEl>
                                          <p:spTgt spid="63"/>
                                        </p:tgtEl>
                                        <p:attrNameLst>
                                          <p:attrName>style.visibility</p:attrName>
                                        </p:attrNameLst>
                                      </p:cBhvr>
                                      <p:to>
                                        <p:strVal val="visible"/>
                                      </p:to>
                                    </p:set>
                                    <p:anim calcmode="lin" valueType="num">
                                      <p:cBhvr>
                                        <p:cTn id="133" dur="500" fill="hold"/>
                                        <p:tgtEl>
                                          <p:spTgt spid="63"/>
                                        </p:tgtEl>
                                        <p:attrNameLst>
                                          <p:attrName>ppt_w</p:attrName>
                                        </p:attrNameLst>
                                      </p:cBhvr>
                                      <p:tavLst>
                                        <p:tav tm="0">
                                          <p:val>
                                            <p:fltVal val="0"/>
                                          </p:val>
                                        </p:tav>
                                        <p:tav tm="100000">
                                          <p:val>
                                            <p:strVal val="#ppt_w"/>
                                          </p:val>
                                        </p:tav>
                                      </p:tavLst>
                                    </p:anim>
                                    <p:anim calcmode="lin" valueType="num">
                                      <p:cBhvr>
                                        <p:cTn id="134" dur="500" fill="hold"/>
                                        <p:tgtEl>
                                          <p:spTgt spid="63"/>
                                        </p:tgtEl>
                                        <p:attrNameLst>
                                          <p:attrName>ppt_h</p:attrName>
                                        </p:attrNameLst>
                                      </p:cBhvr>
                                      <p:tavLst>
                                        <p:tav tm="0">
                                          <p:val>
                                            <p:fltVal val="0"/>
                                          </p:val>
                                        </p:tav>
                                        <p:tav tm="100000">
                                          <p:val>
                                            <p:strVal val="#ppt_h"/>
                                          </p:val>
                                        </p:tav>
                                      </p:tavLst>
                                    </p:anim>
                                    <p:animEffect transition="in" filter="fade">
                                      <p:cBhvr>
                                        <p:cTn id="135" dur="500"/>
                                        <p:tgtEl>
                                          <p:spTgt spid="63"/>
                                        </p:tgtEl>
                                      </p:cBhvr>
                                    </p:animEffect>
                                  </p:childTnLst>
                                </p:cTn>
                              </p:par>
                              <p:par>
                                <p:cTn id="136" presetID="53" presetClass="entr" presetSubtype="16" fill="hold" nodeType="withEffect">
                                  <p:stCondLst>
                                    <p:cond delay="0"/>
                                  </p:stCondLst>
                                  <p:childTnLst>
                                    <p:set>
                                      <p:cBhvr>
                                        <p:cTn id="137" dur="1" fill="hold">
                                          <p:stCondLst>
                                            <p:cond delay="0"/>
                                          </p:stCondLst>
                                        </p:cTn>
                                        <p:tgtEl>
                                          <p:spTgt spid="60"/>
                                        </p:tgtEl>
                                        <p:attrNameLst>
                                          <p:attrName>style.visibility</p:attrName>
                                        </p:attrNameLst>
                                      </p:cBhvr>
                                      <p:to>
                                        <p:strVal val="visible"/>
                                      </p:to>
                                    </p:set>
                                    <p:anim calcmode="lin" valueType="num">
                                      <p:cBhvr>
                                        <p:cTn id="138" dur="500" fill="hold"/>
                                        <p:tgtEl>
                                          <p:spTgt spid="60"/>
                                        </p:tgtEl>
                                        <p:attrNameLst>
                                          <p:attrName>ppt_w</p:attrName>
                                        </p:attrNameLst>
                                      </p:cBhvr>
                                      <p:tavLst>
                                        <p:tav tm="0">
                                          <p:val>
                                            <p:fltVal val="0"/>
                                          </p:val>
                                        </p:tav>
                                        <p:tav tm="100000">
                                          <p:val>
                                            <p:strVal val="#ppt_w"/>
                                          </p:val>
                                        </p:tav>
                                      </p:tavLst>
                                    </p:anim>
                                    <p:anim calcmode="lin" valueType="num">
                                      <p:cBhvr>
                                        <p:cTn id="139" dur="500" fill="hold"/>
                                        <p:tgtEl>
                                          <p:spTgt spid="60"/>
                                        </p:tgtEl>
                                        <p:attrNameLst>
                                          <p:attrName>ppt_h</p:attrName>
                                        </p:attrNameLst>
                                      </p:cBhvr>
                                      <p:tavLst>
                                        <p:tav tm="0">
                                          <p:val>
                                            <p:fltVal val="0"/>
                                          </p:val>
                                        </p:tav>
                                        <p:tav tm="100000">
                                          <p:val>
                                            <p:strVal val="#ppt_h"/>
                                          </p:val>
                                        </p:tav>
                                      </p:tavLst>
                                    </p:anim>
                                    <p:animEffect transition="in" filter="fade">
                                      <p:cBhvr>
                                        <p:cTn id="140" dur="500"/>
                                        <p:tgtEl>
                                          <p:spTgt spid="60"/>
                                        </p:tgtEl>
                                      </p:cBhvr>
                                    </p:animEffect>
                                  </p:childTnLst>
                                </p:cTn>
                              </p:par>
                              <p:par>
                                <p:cTn id="141" presetID="53" presetClass="entr" presetSubtype="16" fill="hold" nodeType="withEffect">
                                  <p:stCondLst>
                                    <p:cond delay="0"/>
                                  </p:stCondLst>
                                  <p:childTnLst>
                                    <p:set>
                                      <p:cBhvr>
                                        <p:cTn id="142" dur="1" fill="hold">
                                          <p:stCondLst>
                                            <p:cond delay="0"/>
                                          </p:stCondLst>
                                        </p:cTn>
                                        <p:tgtEl>
                                          <p:spTgt spid="51"/>
                                        </p:tgtEl>
                                        <p:attrNameLst>
                                          <p:attrName>style.visibility</p:attrName>
                                        </p:attrNameLst>
                                      </p:cBhvr>
                                      <p:to>
                                        <p:strVal val="visible"/>
                                      </p:to>
                                    </p:set>
                                    <p:anim calcmode="lin" valueType="num">
                                      <p:cBhvr>
                                        <p:cTn id="143" dur="500" fill="hold"/>
                                        <p:tgtEl>
                                          <p:spTgt spid="51"/>
                                        </p:tgtEl>
                                        <p:attrNameLst>
                                          <p:attrName>ppt_w</p:attrName>
                                        </p:attrNameLst>
                                      </p:cBhvr>
                                      <p:tavLst>
                                        <p:tav tm="0">
                                          <p:val>
                                            <p:fltVal val="0"/>
                                          </p:val>
                                        </p:tav>
                                        <p:tav tm="100000">
                                          <p:val>
                                            <p:strVal val="#ppt_w"/>
                                          </p:val>
                                        </p:tav>
                                      </p:tavLst>
                                    </p:anim>
                                    <p:anim calcmode="lin" valueType="num">
                                      <p:cBhvr>
                                        <p:cTn id="144" dur="500" fill="hold"/>
                                        <p:tgtEl>
                                          <p:spTgt spid="51"/>
                                        </p:tgtEl>
                                        <p:attrNameLst>
                                          <p:attrName>ppt_h</p:attrName>
                                        </p:attrNameLst>
                                      </p:cBhvr>
                                      <p:tavLst>
                                        <p:tav tm="0">
                                          <p:val>
                                            <p:fltVal val="0"/>
                                          </p:val>
                                        </p:tav>
                                        <p:tav tm="100000">
                                          <p:val>
                                            <p:strVal val="#ppt_h"/>
                                          </p:val>
                                        </p:tav>
                                      </p:tavLst>
                                    </p:anim>
                                    <p:animEffect transition="in" filter="fade">
                                      <p:cBhvr>
                                        <p:cTn id="145" dur="500"/>
                                        <p:tgtEl>
                                          <p:spTgt spid="51"/>
                                        </p:tgtEl>
                                      </p:cBhvr>
                                    </p:animEffect>
                                  </p:childTnLst>
                                </p:cTn>
                              </p:par>
                              <p:par>
                                <p:cTn id="146" presetID="53" presetClass="entr" presetSubtype="16" fill="hold" nodeType="withEffect">
                                  <p:stCondLst>
                                    <p:cond delay="0"/>
                                  </p:stCondLst>
                                  <p:childTnLst>
                                    <p:set>
                                      <p:cBhvr>
                                        <p:cTn id="147" dur="1" fill="hold">
                                          <p:stCondLst>
                                            <p:cond delay="0"/>
                                          </p:stCondLst>
                                        </p:cTn>
                                        <p:tgtEl>
                                          <p:spTgt spid="48"/>
                                        </p:tgtEl>
                                        <p:attrNameLst>
                                          <p:attrName>style.visibility</p:attrName>
                                        </p:attrNameLst>
                                      </p:cBhvr>
                                      <p:to>
                                        <p:strVal val="visible"/>
                                      </p:to>
                                    </p:set>
                                    <p:anim calcmode="lin" valueType="num">
                                      <p:cBhvr>
                                        <p:cTn id="148" dur="500" fill="hold"/>
                                        <p:tgtEl>
                                          <p:spTgt spid="48"/>
                                        </p:tgtEl>
                                        <p:attrNameLst>
                                          <p:attrName>ppt_w</p:attrName>
                                        </p:attrNameLst>
                                      </p:cBhvr>
                                      <p:tavLst>
                                        <p:tav tm="0">
                                          <p:val>
                                            <p:fltVal val="0"/>
                                          </p:val>
                                        </p:tav>
                                        <p:tav tm="100000">
                                          <p:val>
                                            <p:strVal val="#ppt_w"/>
                                          </p:val>
                                        </p:tav>
                                      </p:tavLst>
                                    </p:anim>
                                    <p:anim calcmode="lin" valueType="num">
                                      <p:cBhvr>
                                        <p:cTn id="149" dur="500" fill="hold"/>
                                        <p:tgtEl>
                                          <p:spTgt spid="48"/>
                                        </p:tgtEl>
                                        <p:attrNameLst>
                                          <p:attrName>ppt_h</p:attrName>
                                        </p:attrNameLst>
                                      </p:cBhvr>
                                      <p:tavLst>
                                        <p:tav tm="0">
                                          <p:val>
                                            <p:fltVal val="0"/>
                                          </p:val>
                                        </p:tav>
                                        <p:tav tm="100000">
                                          <p:val>
                                            <p:strVal val="#ppt_h"/>
                                          </p:val>
                                        </p:tav>
                                      </p:tavLst>
                                    </p:anim>
                                    <p:animEffect transition="in" filter="fade">
                                      <p:cBhvr>
                                        <p:cTn id="150" dur="500"/>
                                        <p:tgtEl>
                                          <p:spTgt spid="48"/>
                                        </p:tgtEl>
                                      </p:cBhvr>
                                    </p:animEffect>
                                  </p:childTnLst>
                                </p:cTn>
                              </p:par>
                              <p:par>
                                <p:cTn id="151" presetID="53" presetClass="entr" presetSubtype="16" fill="hold" nodeType="withEffect">
                                  <p:stCondLst>
                                    <p:cond delay="0"/>
                                  </p:stCondLst>
                                  <p:childTnLst>
                                    <p:set>
                                      <p:cBhvr>
                                        <p:cTn id="152" dur="1" fill="hold">
                                          <p:stCondLst>
                                            <p:cond delay="0"/>
                                          </p:stCondLst>
                                        </p:cTn>
                                        <p:tgtEl>
                                          <p:spTgt spid="45"/>
                                        </p:tgtEl>
                                        <p:attrNameLst>
                                          <p:attrName>style.visibility</p:attrName>
                                        </p:attrNameLst>
                                      </p:cBhvr>
                                      <p:to>
                                        <p:strVal val="visible"/>
                                      </p:to>
                                    </p:set>
                                    <p:anim calcmode="lin" valueType="num">
                                      <p:cBhvr>
                                        <p:cTn id="153" dur="500" fill="hold"/>
                                        <p:tgtEl>
                                          <p:spTgt spid="45"/>
                                        </p:tgtEl>
                                        <p:attrNameLst>
                                          <p:attrName>ppt_w</p:attrName>
                                        </p:attrNameLst>
                                      </p:cBhvr>
                                      <p:tavLst>
                                        <p:tav tm="0">
                                          <p:val>
                                            <p:fltVal val="0"/>
                                          </p:val>
                                        </p:tav>
                                        <p:tav tm="100000">
                                          <p:val>
                                            <p:strVal val="#ppt_w"/>
                                          </p:val>
                                        </p:tav>
                                      </p:tavLst>
                                    </p:anim>
                                    <p:anim calcmode="lin" valueType="num">
                                      <p:cBhvr>
                                        <p:cTn id="154" dur="500" fill="hold"/>
                                        <p:tgtEl>
                                          <p:spTgt spid="45"/>
                                        </p:tgtEl>
                                        <p:attrNameLst>
                                          <p:attrName>ppt_h</p:attrName>
                                        </p:attrNameLst>
                                      </p:cBhvr>
                                      <p:tavLst>
                                        <p:tav tm="0">
                                          <p:val>
                                            <p:fltVal val="0"/>
                                          </p:val>
                                        </p:tav>
                                        <p:tav tm="100000">
                                          <p:val>
                                            <p:strVal val="#ppt_h"/>
                                          </p:val>
                                        </p:tav>
                                      </p:tavLst>
                                    </p:anim>
                                    <p:animEffect transition="in" filter="fade">
                                      <p:cBhvr>
                                        <p:cTn id="15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P spid="34" grpId="0"/>
      <p:bldP spid="5" grpId="0"/>
      <p:bldP spid="6" grpId="0" animBg="1"/>
      <p:bldP spid="7" grpId="0"/>
      <p:bldP spid="8" grpId="0" animBg="1"/>
      <p:bldP spid="9" grpId="0"/>
      <p:bldP spid="10" grpId="0" animBg="1"/>
      <p:bldP spid="17" grpId="0" animBg="1"/>
      <p:bldP spid="18" grpId="0"/>
      <p:bldP spid="19" grpId="0"/>
      <p:bldP spid="20" grpId="0"/>
      <p:bldP spid="21" grpId="0"/>
      <p:bldP spid="22" grpId="0"/>
      <p:bldP spid="23" grpId="0"/>
      <p:bldP spid="24" grpId="0"/>
      <p:bldP spid="25" grpId="0"/>
      <p:bldP spid="26" grpId="0"/>
      <p:bldP spid="27" grpId="0"/>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4" y="187385"/>
            <a:ext cx="4565416"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Background Theory  </a:t>
            </a:r>
          </a:p>
        </p:txBody>
      </p:sp>
      <p:sp>
        <p:nvSpPr>
          <p:cNvPr id="34" name="TextBox 33">
            <a:extLst>
              <a:ext uri="{FF2B5EF4-FFF2-40B4-BE49-F238E27FC236}">
                <a16:creationId xmlns:a16="http://schemas.microsoft.com/office/drawing/2014/main" id="{11286EA7-CCB1-B581-89E0-9A8BFE31619B}"/>
              </a:ext>
            </a:extLst>
          </p:cNvPr>
          <p:cNvSpPr txBox="1"/>
          <p:nvPr/>
        </p:nvSpPr>
        <p:spPr>
          <a:xfrm>
            <a:off x="770966" y="1166842"/>
            <a:ext cx="10116884" cy="4524315"/>
          </a:xfrm>
          <a:prstGeom prst="rect">
            <a:avLst/>
          </a:prstGeom>
          <a:noFill/>
        </p:spPr>
        <p:txBody>
          <a:bodyPr wrap="square">
            <a:spAutoFit/>
          </a:bodyPr>
          <a:lstStyle/>
          <a:p>
            <a:pPr marL="342900" indent="-342900">
              <a:buFont typeface="Wingdings" panose="05000000000000000000" pitchFamily="2" charset="2"/>
              <a:buChar char="v"/>
            </a:pPr>
            <a:r>
              <a:rPr lang="en-US" sz="2400" b="1" dirty="0"/>
              <a:t>Overview of Sports Data Analytics:</a:t>
            </a:r>
            <a:endParaRPr lang="en-US" sz="2400" dirty="0"/>
          </a:p>
          <a:p>
            <a:pPr marL="800100" lvl="1" indent="-342900">
              <a:buFont typeface="Arial" panose="020B0604020202020204" pitchFamily="34" charset="0"/>
              <a:buChar char="•"/>
            </a:pPr>
            <a:r>
              <a:rPr lang="en-US" sz="2400" dirty="0"/>
              <a:t>Data has become a cornerstone in modern sports, influencing decision-                                                                                                                                     making and performance analysis.</a:t>
            </a:r>
          </a:p>
          <a:p>
            <a:pPr marL="342900" indent="-342900">
              <a:buFont typeface="Wingdings" panose="05000000000000000000" pitchFamily="2" charset="2"/>
              <a:buChar char="v"/>
            </a:pPr>
            <a:r>
              <a:rPr lang="en-US" sz="2400" b="1" dirty="0"/>
              <a:t>Role of Data in ODI Cricket:</a:t>
            </a:r>
            <a:endParaRPr lang="en-US" sz="2400" dirty="0"/>
          </a:p>
          <a:p>
            <a:pPr marL="800100" lvl="1" indent="-342900">
              <a:buFont typeface="Arial" panose="020B0604020202020204" pitchFamily="34" charset="0"/>
              <a:buChar char="•"/>
            </a:pPr>
            <a:r>
              <a:rPr lang="en-US" sz="2400" dirty="0"/>
              <a:t>Enhances match strategy through historical data and real-time inputs.</a:t>
            </a:r>
          </a:p>
          <a:p>
            <a:pPr marL="800100" lvl="1" indent="-342900">
              <a:buFont typeface="Arial" panose="020B0604020202020204" pitchFamily="34" charset="0"/>
              <a:buChar char="•"/>
            </a:pPr>
            <a:r>
              <a:rPr lang="en-US" sz="2400" dirty="0"/>
              <a:t>Evaluates factors like player stats, pitch conditions, and weather to predict outcomes.</a:t>
            </a:r>
          </a:p>
          <a:p>
            <a:pPr marL="800100" lvl="1" indent="-342900">
              <a:buFont typeface="Arial" panose="020B0604020202020204" pitchFamily="34" charset="0"/>
              <a:buChar char="•"/>
            </a:pPr>
            <a:r>
              <a:rPr lang="en-US" sz="2400" dirty="0"/>
              <a:t>Data-driven insights improve team decisions during crucial phases of the match (powerplay, middle overs, death overs).</a:t>
            </a:r>
          </a:p>
          <a:p>
            <a:pPr marL="342900" indent="-342900">
              <a:buFont typeface="Wingdings" panose="05000000000000000000" pitchFamily="2" charset="2"/>
              <a:buChar char="v"/>
            </a:pPr>
            <a:r>
              <a:rPr lang="en-US" sz="2400" b="1" dirty="0"/>
              <a:t>Key Contributions:</a:t>
            </a:r>
            <a:endParaRPr lang="en-US" sz="2400" dirty="0"/>
          </a:p>
          <a:p>
            <a:pPr marL="800100" lvl="1" indent="-342900">
              <a:buFont typeface="Arial" panose="020B0604020202020204" pitchFamily="34" charset="0"/>
              <a:buChar char="•"/>
            </a:pPr>
            <a:r>
              <a:rPr lang="en-US" sz="2400" dirty="0"/>
              <a:t>Tracks player form, team strengths, and match dynamics.</a:t>
            </a:r>
          </a:p>
          <a:p>
            <a:pPr marL="800100" lvl="1" indent="-342900">
              <a:buFont typeface="Arial" panose="020B0604020202020204" pitchFamily="34" charset="0"/>
              <a:buChar char="•"/>
            </a:pPr>
            <a:r>
              <a:rPr lang="en-US" sz="2400" dirty="0"/>
              <a:t>Enables strategic adaptation during live games using real-time analytics.</a:t>
            </a:r>
          </a:p>
        </p:txBody>
      </p:sp>
    </p:spTree>
    <p:extLst>
      <p:ext uri="{BB962C8B-B14F-4D97-AF65-F5344CB8AC3E}">
        <p14:creationId xmlns:p14="http://schemas.microsoft.com/office/powerpoint/2010/main" val="141276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3" y="187385"/>
            <a:ext cx="6152169"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Data Characteristics – CSV Data</a:t>
            </a:r>
          </a:p>
        </p:txBody>
      </p:sp>
      <p:graphicFrame>
        <p:nvGraphicFramePr>
          <p:cNvPr id="3" name="Table 2">
            <a:extLst>
              <a:ext uri="{FF2B5EF4-FFF2-40B4-BE49-F238E27FC236}">
                <a16:creationId xmlns:a16="http://schemas.microsoft.com/office/drawing/2014/main" id="{EDF02120-6C73-42C2-90C5-A6322A4AC6E9}"/>
              </a:ext>
            </a:extLst>
          </p:cNvPr>
          <p:cNvGraphicFramePr>
            <a:graphicFrameLocks noGrp="1"/>
          </p:cNvGraphicFramePr>
          <p:nvPr>
            <p:extLst>
              <p:ext uri="{D42A27DB-BD31-4B8C-83A1-F6EECF244321}">
                <p14:modId xmlns:p14="http://schemas.microsoft.com/office/powerpoint/2010/main" val="2176734142"/>
              </p:ext>
            </p:extLst>
          </p:nvPr>
        </p:nvGraphicFramePr>
        <p:xfrm>
          <a:off x="632010" y="981149"/>
          <a:ext cx="10927980" cy="4431091"/>
        </p:xfrm>
        <a:graphic>
          <a:graphicData uri="http://schemas.openxmlformats.org/drawingml/2006/table">
            <a:tbl>
              <a:tblPr>
                <a:tableStyleId>{3C2FFA5D-87B4-456A-9821-1D502468CF0F}</a:tableStyleId>
              </a:tblPr>
              <a:tblGrid>
                <a:gridCol w="2667450">
                  <a:extLst>
                    <a:ext uri="{9D8B030D-6E8A-4147-A177-3AD203B41FA5}">
                      <a16:colId xmlns:a16="http://schemas.microsoft.com/office/drawing/2014/main" val="2825602834"/>
                    </a:ext>
                  </a:extLst>
                </a:gridCol>
                <a:gridCol w="2796540">
                  <a:extLst>
                    <a:ext uri="{9D8B030D-6E8A-4147-A177-3AD203B41FA5}">
                      <a16:colId xmlns:a16="http://schemas.microsoft.com/office/drawing/2014/main" val="1304303218"/>
                    </a:ext>
                  </a:extLst>
                </a:gridCol>
                <a:gridCol w="2731995">
                  <a:extLst>
                    <a:ext uri="{9D8B030D-6E8A-4147-A177-3AD203B41FA5}">
                      <a16:colId xmlns:a16="http://schemas.microsoft.com/office/drawing/2014/main" val="1829663498"/>
                    </a:ext>
                  </a:extLst>
                </a:gridCol>
                <a:gridCol w="2731995">
                  <a:extLst>
                    <a:ext uri="{9D8B030D-6E8A-4147-A177-3AD203B41FA5}">
                      <a16:colId xmlns:a16="http://schemas.microsoft.com/office/drawing/2014/main" val="1148892505"/>
                    </a:ext>
                  </a:extLst>
                </a:gridCol>
              </a:tblGrid>
              <a:tr h="136644">
                <a:tc>
                  <a:txBody>
                    <a:bodyPr/>
                    <a:lstStyle/>
                    <a:p>
                      <a:pPr algn="ctr" fontAlgn="t"/>
                      <a:r>
                        <a:rPr lang="en-IN" sz="1400" b="1" u="none" strike="noStrike" dirty="0">
                          <a:solidFill>
                            <a:srgbClr val="000000"/>
                          </a:solidFill>
                          <a:effectLst/>
                        </a:rPr>
                        <a:t>Table No.</a:t>
                      </a:r>
                      <a:endParaRPr lang="en-IN" sz="1400" b="1" i="0" u="none" strike="noStrike" dirty="0">
                        <a:solidFill>
                          <a:srgbClr val="000000"/>
                        </a:solidFill>
                        <a:effectLst/>
                        <a:latin typeface="Calibri" panose="020F0502020204030204" pitchFamily="34" charset="0"/>
                      </a:endParaRPr>
                    </a:p>
                  </a:txBody>
                  <a:tcPr marL="3037" marR="3037" marT="3037" marB="0" anchor="ctr"/>
                </a:tc>
                <a:tc>
                  <a:txBody>
                    <a:bodyPr/>
                    <a:lstStyle/>
                    <a:p>
                      <a:pPr algn="ctr" fontAlgn="t"/>
                      <a:r>
                        <a:rPr lang="en-IN" sz="1400" b="1" u="none" strike="noStrike">
                          <a:solidFill>
                            <a:srgbClr val="000000"/>
                          </a:solidFill>
                          <a:effectLst/>
                        </a:rPr>
                        <a:t>Table Name</a:t>
                      </a:r>
                      <a:endParaRPr lang="en-IN" sz="1400" b="1" i="0" u="none" strike="noStrike">
                        <a:solidFill>
                          <a:srgbClr val="000000"/>
                        </a:solidFill>
                        <a:effectLst/>
                        <a:latin typeface="Calibri" panose="020F0502020204030204" pitchFamily="34" charset="0"/>
                      </a:endParaRPr>
                    </a:p>
                  </a:txBody>
                  <a:tcPr marL="3037" marR="3037" marT="3037" marB="0" anchor="ctr"/>
                </a:tc>
                <a:tc>
                  <a:txBody>
                    <a:bodyPr/>
                    <a:lstStyle/>
                    <a:p>
                      <a:pPr algn="ctr" fontAlgn="t"/>
                      <a:r>
                        <a:rPr lang="en-IN" sz="1400" b="1" u="none" strike="noStrike">
                          <a:solidFill>
                            <a:srgbClr val="000000"/>
                          </a:solidFill>
                          <a:effectLst/>
                        </a:rPr>
                        <a:t>Columns</a:t>
                      </a:r>
                      <a:endParaRPr lang="en-IN" sz="1400" b="1" i="0" u="none" strike="noStrike">
                        <a:solidFill>
                          <a:srgbClr val="000000"/>
                        </a:solidFill>
                        <a:effectLst/>
                        <a:latin typeface="Calibri" panose="020F0502020204030204" pitchFamily="34" charset="0"/>
                      </a:endParaRPr>
                    </a:p>
                  </a:txBody>
                  <a:tcPr marL="3037" marR="3037" marT="3037" marB="0" anchor="ctr"/>
                </a:tc>
                <a:tc>
                  <a:txBody>
                    <a:bodyPr/>
                    <a:lstStyle/>
                    <a:p>
                      <a:pPr algn="ctr" fontAlgn="t"/>
                      <a:r>
                        <a:rPr lang="en-IN" sz="1400" b="1" u="none" strike="noStrike">
                          <a:solidFill>
                            <a:srgbClr val="000000"/>
                          </a:solidFill>
                          <a:effectLst/>
                        </a:rPr>
                        <a:t>Description</a:t>
                      </a:r>
                      <a:endParaRPr lang="en-IN" sz="1400" b="1" i="0" u="none" strike="noStrike">
                        <a:solidFill>
                          <a:srgbClr val="000000"/>
                        </a:solidFill>
                        <a:effectLst/>
                        <a:latin typeface="Calibri" panose="020F0502020204030204" pitchFamily="34" charset="0"/>
                      </a:endParaRPr>
                    </a:p>
                  </a:txBody>
                  <a:tcPr marL="3037" marR="3037" marT="3037" marB="0" anchor="ctr"/>
                </a:tc>
                <a:extLst>
                  <a:ext uri="{0D108BD9-81ED-4DB2-BD59-A6C34878D82A}">
                    <a16:rowId xmlns:a16="http://schemas.microsoft.com/office/drawing/2014/main" val="1422109784"/>
                  </a:ext>
                </a:extLst>
              </a:tr>
              <a:tr h="2207552">
                <a:tc>
                  <a:txBody>
                    <a:bodyPr/>
                    <a:lstStyle/>
                    <a:p>
                      <a:pPr algn="ctr" fontAlgn="b"/>
                      <a:r>
                        <a:rPr lang="en-IN" sz="1400" b="0" u="none" strike="noStrike" dirty="0">
                          <a:solidFill>
                            <a:srgbClr val="000000"/>
                          </a:solidFill>
                          <a:effectLst/>
                        </a:rPr>
                        <a:t>1</a:t>
                      </a:r>
                      <a:endParaRPr lang="en-IN" sz="1400" b="0" i="0" u="none" strike="noStrike" dirty="0">
                        <a:solidFill>
                          <a:srgbClr val="000000"/>
                        </a:solidFill>
                        <a:effectLst/>
                        <a:latin typeface="Calibri" panose="020F0502020204030204" pitchFamily="34" charset="0"/>
                      </a:endParaRPr>
                    </a:p>
                  </a:txBody>
                  <a:tcPr marL="3037" marR="3037" marT="3037" marB="0" anchor="ctr"/>
                </a:tc>
                <a:tc>
                  <a:txBody>
                    <a:bodyPr/>
                    <a:lstStyle/>
                    <a:p>
                      <a:pPr algn="ctr" fontAlgn="b"/>
                      <a:r>
                        <a:rPr lang="en-IN" sz="1400" b="0" u="none" strike="noStrike" dirty="0" err="1">
                          <a:solidFill>
                            <a:srgbClr val="000000"/>
                          </a:solidFill>
                          <a:effectLst/>
                        </a:rPr>
                        <a:t>ODI_Match_Data.csv</a:t>
                      </a:r>
                      <a:endParaRPr lang="en-IN" sz="1400" b="0" i="0" u="none" strike="noStrike" dirty="0">
                        <a:solidFill>
                          <a:srgbClr val="000000"/>
                        </a:solidFill>
                        <a:effectLst/>
                        <a:latin typeface="Calibri" panose="020F0502020204030204" pitchFamily="34" charset="0"/>
                      </a:endParaRPr>
                    </a:p>
                  </a:txBody>
                  <a:tcPr marL="3037" marR="3037" marT="3037" marB="0" anchor="ctr"/>
                </a:tc>
                <a:tc>
                  <a:txBody>
                    <a:bodyPr/>
                    <a:lstStyle/>
                    <a:p>
                      <a:pPr algn="ctr" fontAlgn="b"/>
                      <a:r>
                        <a:rPr lang="en-IN" sz="1400" b="0" u="none" strike="noStrike" dirty="0" err="1">
                          <a:solidFill>
                            <a:srgbClr val="000000"/>
                          </a:solidFill>
                          <a:effectLst/>
                        </a:rPr>
                        <a:t>match_id</a:t>
                      </a:r>
                      <a:r>
                        <a:rPr lang="en-IN" sz="1400" b="0" u="none" strike="noStrike" dirty="0">
                          <a:solidFill>
                            <a:srgbClr val="000000"/>
                          </a:solidFill>
                          <a:effectLst/>
                        </a:rPr>
                        <a:t>, season, </a:t>
                      </a:r>
                      <a:r>
                        <a:rPr lang="en-IN" sz="1400" b="0" u="none" strike="noStrike" dirty="0" err="1">
                          <a:solidFill>
                            <a:srgbClr val="000000"/>
                          </a:solidFill>
                          <a:effectLst/>
                        </a:rPr>
                        <a:t>start_date</a:t>
                      </a:r>
                      <a:r>
                        <a:rPr lang="en-IN" sz="1400" b="0" u="none" strike="noStrike" dirty="0">
                          <a:solidFill>
                            <a:srgbClr val="000000"/>
                          </a:solidFill>
                          <a:effectLst/>
                        </a:rPr>
                        <a:t>, venue, innings, ball, </a:t>
                      </a:r>
                      <a:r>
                        <a:rPr lang="en-IN" sz="1400" b="0" u="none" strike="noStrike" dirty="0" err="1">
                          <a:solidFill>
                            <a:srgbClr val="000000"/>
                          </a:solidFill>
                          <a:effectLst/>
                        </a:rPr>
                        <a:t>batting_team</a:t>
                      </a:r>
                      <a:r>
                        <a:rPr lang="en-IN" sz="1400" b="0" u="none" strike="noStrike" dirty="0">
                          <a:solidFill>
                            <a:srgbClr val="000000"/>
                          </a:solidFill>
                          <a:effectLst/>
                        </a:rPr>
                        <a:t>, </a:t>
                      </a:r>
                      <a:r>
                        <a:rPr lang="en-IN" sz="1400" b="0" u="none" strike="noStrike" dirty="0" err="1">
                          <a:solidFill>
                            <a:srgbClr val="000000"/>
                          </a:solidFill>
                          <a:effectLst/>
                        </a:rPr>
                        <a:t>bowling_team</a:t>
                      </a:r>
                      <a:r>
                        <a:rPr lang="en-IN" sz="1400" b="0" u="none" strike="noStrike" dirty="0">
                          <a:solidFill>
                            <a:srgbClr val="000000"/>
                          </a:solidFill>
                          <a:effectLst/>
                        </a:rPr>
                        <a:t>, striker, </a:t>
                      </a:r>
                      <a:r>
                        <a:rPr lang="en-IN" sz="1400" b="0" u="none" strike="noStrike" dirty="0" err="1">
                          <a:solidFill>
                            <a:srgbClr val="000000"/>
                          </a:solidFill>
                          <a:effectLst/>
                        </a:rPr>
                        <a:t>non_striker</a:t>
                      </a:r>
                      <a:r>
                        <a:rPr lang="en-IN" sz="1400" b="0" u="none" strike="noStrike" dirty="0">
                          <a:solidFill>
                            <a:srgbClr val="000000"/>
                          </a:solidFill>
                          <a:effectLst/>
                        </a:rPr>
                        <a:t>, bowler, </a:t>
                      </a:r>
                      <a:r>
                        <a:rPr lang="en-IN" sz="1400" b="0" u="none" strike="noStrike" dirty="0" err="1">
                          <a:solidFill>
                            <a:srgbClr val="000000"/>
                          </a:solidFill>
                          <a:effectLst/>
                        </a:rPr>
                        <a:t>runs_off_bat</a:t>
                      </a:r>
                      <a:r>
                        <a:rPr lang="en-IN" sz="1400" b="0" u="none" strike="noStrike" dirty="0">
                          <a:solidFill>
                            <a:srgbClr val="000000"/>
                          </a:solidFill>
                          <a:effectLst/>
                        </a:rPr>
                        <a:t>, extras, wides, </a:t>
                      </a:r>
                      <a:r>
                        <a:rPr lang="en-IN" sz="1400" b="0" u="none" strike="noStrike" dirty="0" err="1">
                          <a:solidFill>
                            <a:srgbClr val="000000"/>
                          </a:solidFill>
                          <a:effectLst/>
                        </a:rPr>
                        <a:t>noballs</a:t>
                      </a:r>
                      <a:r>
                        <a:rPr lang="en-IN" sz="1400" b="0" u="none" strike="noStrike" dirty="0">
                          <a:solidFill>
                            <a:srgbClr val="000000"/>
                          </a:solidFill>
                          <a:effectLst/>
                        </a:rPr>
                        <a:t>, byes, </a:t>
                      </a:r>
                      <a:r>
                        <a:rPr lang="en-IN" sz="1400" b="0" u="none" strike="noStrike" dirty="0" err="1">
                          <a:solidFill>
                            <a:srgbClr val="000000"/>
                          </a:solidFill>
                          <a:effectLst/>
                        </a:rPr>
                        <a:t>legbyes</a:t>
                      </a:r>
                      <a:r>
                        <a:rPr lang="en-IN" sz="1400" b="0" u="none" strike="noStrike" dirty="0">
                          <a:solidFill>
                            <a:srgbClr val="000000"/>
                          </a:solidFill>
                          <a:effectLst/>
                        </a:rPr>
                        <a:t>, penalty, </a:t>
                      </a:r>
                      <a:r>
                        <a:rPr lang="en-IN" sz="1400" b="0" u="none" strike="noStrike" dirty="0" err="1">
                          <a:solidFill>
                            <a:srgbClr val="000000"/>
                          </a:solidFill>
                          <a:effectLst/>
                        </a:rPr>
                        <a:t>wicket_type</a:t>
                      </a:r>
                      <a:r>
                        <a:rPr lang="en-IN" sz="1400" b="0" u="none" strike="noStrike" dirty="0">
                          <a:solidFill>
                            <a:srgbClr val="000000"/>
                          </a:solidFill>
                          <a:effectLst/>
                        </a:rPr>
                        <a:t>, </a:t>
                      </a:r>
                      <a:r>
                        <a:rPr lang="en-IN" sz="1400" b="0" u="none" strike="noStrike" dirty="0" err="1">
                          <a:solidFill>
                            <a:srgbClr val="000000"/>
                          </a:solidFill>
                          <a:effectLst/>
                        </a:rPr>
                        <a:t>player_dismissed</a:t>
                      </a:r>
                      <a:r>
                        <a:rPr lang="en-IN" sz="1400" b="0" u="none" strike="noStrike" dirty="0">
                          <a:solidFill>
                            <a:srgbClr val="000000"/>
                          </a:solidFill>
                          <a:effectLst/>
                        </a:rPr>
                        <a:t>, </a:t>
                      </a:r>
                      <a:r>
                        <a:rPr lang="en-IN" sz="1400" b="0" u="none" strike="noStrike" dirty="0" err="1">
                          <a:solidFill>
                            <a:srgbClr val="000000"/>
                          </a:solidFill>
                          <a:effectLst/>
                        </a:rPr>
                        <a:t>other_wicket_type</a:t>
                      </a:r>
                      <a:r>
                        <a:rPr lang="en-IN" sz="1400" b="0" u="none" strike="noStrike" dirty="0">
                          <a:solidFill>
                            <a:srgbClr val="000000"/>
                          </a:solidFill>
                          <a:effectLst/>
                        </a:rPr>
                        <a:t>, </a:t>
                      </a:r>
                      <a:r>
                        <a:rPr lang="en-IN" sz="1400" b="0" u="none" strike="noStrike" dirty="0" err="1">
                          <a:solidFill>
                            <a:srgbClr val="000000"/>
                          </a:solidFill>
                          <a:effectLst/>
                        </a:rPr>
                        <a:t>other_player_dismissed</a:t>
                      </a:r>
                      <a:r>
                        <a:rPr lang="en-IN" sz="1400" b="0" u="none" strike="noStrike" dirty="0">
                          <a:solidFill>
                            <a:srgbClr val="000000"/>
                          </a:solidFill>
                          <a:effectLst/>
                        </a:rPr>
                        <a:t>, </a:t>
                      </a:r>
                      <a:r>
                        <a:rPr lang="en-IN" sz="1400" b="0" u="none" strike="noStrike" dirty="0" err="1">
                          <a:solidFill>
                            <a:srgbClr val="000000"/>
                          </a:solidFill>
                          <a:effectLst/>
                        </a:rPr>
                        <a:t>cricsheet_id</a:t>
                      </a:r>
                      <a:endParaRPr lang="en-IN" sz="1400" b="0" i="0" u="none" strike="noStrike" dirty="0">
                        <a:solidFill>
                          <a:srgbClr val="000000"/>
                        </a:solidFill>
                        <a:effectLst/>
                        <a:latin typeface="Calibri" panose="020F0502020204030204" pitchFamily="34" charset="0"/>
                      </a:endParaRPr>
                    </a:p>
                  </a:txBody>
                  <a:tcPr marL="3037" marR="3037" marT="3037" marB="0" anchor="ctr"/>
                </a:tc>
                <a:tc>
                  <a:txBody>
                    <a:bodyPr/>
                    <a:lstStyle/>
                    <a:p>
                      <a:pPr algn="ctr" fontAlgn="b"/>
                      <a:r>
                        <a:rPr lang="en-US" sz="1400" b="0" u="none" strike="noStrike">
                          <a:solidFill>
                            <a:srgbClr val="000000"/>
                          </a:solidFill>
                          <a:effectLst/>
                        </a:rPr>
                        <a:t>This table contains detailed ball-by-ball data of ODI matches, capturing every event within an innings. Includes information like the batting and bowling teams, the striker and non-striker players, the runs scored, and any dismissals during each ball.</a:t>
                      </a:r>
                      <a:endParaRPr lang="en-US" sz="1400" b="0" i="0" u="none" strike="noStrike">
                        <a:solidFill>
                          <a:srgbClr val="000000"/>
                        </a:solidFill>
                        <a:effectLst/>
                        <a:latin typeface="Calibri" panose="020F0502020204030204" pitchFamily="34" charset="0"/>
                      </a:endParaRPr>
                    </a:p>
                  </a:txBody>
                  <a:tcPr marL="3037" marR="3037" marT="3037" marB="0" anchor="ctr"/>
                </a:tc>
                <a:extLst>
                  <a:ext uri="{0D108BD9-81ED-4DB2-BD59-A6C34878D82A}">
                    <a16:rowId xmlns:a16="http://schemas.microsoft.com/office/drawing/2014/main" val="1337763475"/>
                  </a:ext>
                </a:extLst>
              </a:tr>
              <a:tr h="2007142">
                <a:tc>
                  <a:txBody>
                    <a:bodyPr/>
                    <a:lstStyle/>
                    <a:p>
                      <a:pPr algn="ctr" fontAlgn="b"/>
                      <a:r>
                        <a:rPr lang="en-IN" sz="1400" b="0" u="none" strike="noStrike">
                          <a:solidFill>
                            <a:srgbClr val="000000"/>
                          </a:solidFill>
                          <a:effectLst/>
                        </a:rPr>
                        <a:t>2</a:t>
                      </a:r>
                      <a:endParaRPr lang="en-IN" sz="1400" b="0" i="0" u="none" strike="noStrike">
                        <a:solidFill>
                          <a:srgbClr val="000000"/>
                        </a:solidFill>
                        <a:effectLst/>
                        <a:latin typeface="Calibri" panose="020F0502020204030204" pitchFamily="34" charset="0"/>
                      </a:endParaRPr>
                    </a:p>
                  </a:txBody>
                  <a:tcPr marL="3037" marR="3037" marT="3037" marB="0" anchor="ctr"/>
                </a:tc>
                <a:tc>
                  <a:txBody>
                    <a:bodyPr/>
                    <a:lstStyle/>
                    <a:p>
                      <a:pPr algn="ctr" fontAlgn="b"/>
                      <a:r>
                        <a:rPr lang="en-IN" sz="1400" b="0" u="none" strike="noStrike">
                          <a:solidFill>
                            <a:srgbClr val="000000"/>
                          </a:solidFill>
                          <a:effectLst/>
                        </a:rPr>
                        <a:t>ODI_Match_Info.csv</a:t>
                      </a:r>
                      <a:endParaRPr lang="en-IN" sz="1400" b="0" i="0" u="none" strike="noStrike">
                        <a:solidFill>
                          <a:srgbClr val="000000"/>
                        </a:solidFill>
                        <a:effectLst/>
                        <a:latin typeface="Calibri" panose="020F0502020204030204" pitchFamily="34" charset="0"/>
                      </a:endParaRPr>
                    </a:p>
                  </a:txBody>
                  <a:tcPr marL="3037" marR="3037" marT="3037" marB="0" anchor="ctr"/>
                </a:tc>
                <a:tc>
                  <a:txBody>
                    <a:bodyPr/>
                    <a:lstStyle/>
                    <a:p>
                      <a:pPr algn="ctr" fontAlgn="b"/>
                      <a:r>
                        <a:rPr lang="en-US" sz="1400" b="0" u="none" strike="noStrike">
                          <a:solidFill>
                            <a:srgbClr val="000000"/>
                          </a:solidFill>
                          <a:effectLst/>
                        </a:rPr>
                        <a:t>id, season, city, date, team1, team2, toss_winner, toss_decision, result, dl_applied, winner, win_by_runs, win_by_wickets, player_of_match, venue, umpire1, umpire2, umpire3</a:t>
                      </a:r>
                      <a:endParaRPr lang="en-US" sz="1400" b="0" i="0" u="none" strike="noStrike">
                        <a:solidFill>
                          <a:srgbClr val="000000"/>
                        </a:solidFill>
                        <a:effectLst/>
                        <a:latin typeface="Calibri" panose="020F0502020204030204" pitchFamily="34" charset="0"/>
                      </a:endParaRPr>
                    </a:p>
                  </a:txBody>
                  <a:tcPr marL="3037" marR="3037" marT="3037" marB="0" anchor="ctr"/>
                </a:tc>
                <a:tc>
                  <a:txBody>
                    <a:bodyPr/>
                    <a:lstStyle/>
                    <a:p>
                      <a:pPr algn="ctr" fontAlgn="b"/>
                      <a:r>
                        <a:rPr lang="en-US" sz="1400" b="0" u="none" strike="noStrike" dirty="0">
                          <a:solidFill>
                            <a:srgbClr val="000000"/>
                          </a:solidFill>
                          <a:effectLst/>
                        </a:rPr>
                        <a:t>This table provides high-level match information for ODI games, such as the teams playing, the result of the match, the winner, toss details, and the umpires involved. It also includes the Duckworth-Lewis method (D/L) status if applicable.</a:t>
                      </a:r>
                      <a:endParaRPr lang="en-US" sz="1400" b="0" i="0" u="none" strike="noStrike" dirty="0">
                        <a:solidFill>
                          <a:srgbClr val="000000"/>
                        </a:solidFill>
                        <a:effectLst/>
                        <a:latin typeface="Calibri" panose="020F0502020204030204" pitchFamily="34" charset="0"/>
                      </a:endParaRPr>
                    </a:p>
                  </a:txBody>
                  <a:tcPr marL="3037" marR="3037" marT="3037" marB="0" anchor="ctr"/>
                </a:tc>
                <a:extLst>
                  <a:ext uri="{0D108BD9-81ED-4DB2-BD59-A6C34878D82A}">
                    <a16:rowId xmlns:a16="http://schemas.microsoft.com/office/drawing/2014/main" val="291754606"/>
                  </a:ext>
                </a:extLst>
              </a:tr>
            </a:tbl>
          </a:graphicData>
        </a:graphic>
      </p:graphicFrame>
    </p:spTree>
    <p:extLst>
      <p:ext uri="{BB962C8B-B14F-4D97-AF65-F5344CB8AC3E}">
        <p14:creationId xmlns:p14="http://schemas.microsoft.com/office/powerpoint/2010/main" val="70736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2" y="187385"/>
            <a:ext cx="11880617"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Data Characteristics – Final </a:t>
            </a:r>
            <a:r>
              <a:rPr lang="en-US" sz="3200" b="1" dirty="0" err="1">
                <a:solidFill>
                  <a:srgbClr val="0C304A"/>
                </a:solidFill>
                <a:latin typeface="Times New Roman" panose="02020603050405020304" pitchFamily="18" charset="0"/>
                <a:cs typeface="Times New Roman" panose="02020603050405020304" pitchFamily="18" charset="0"/>
              </a:rPr>
              <a:t>DataFrame</a:t>
            </a:r>
            <a:r>
              <a:rPr lang="en-US" sz="3200" b="1" dirty="0">
                <a:solidFill>
                  <a:srgbClr val="0C304A"/>
                </a:solidFill>
                <a:latin typeface="Times New Roman" panose="02020603050405020304" pitchFamily="18" charset="0"/>
                <a:cs typeface="Times New Roman" panose="02020603050405020304" pitchFamily="18" charset="0"/>
              </a:rPr>
              <a:t> (After Feature Extraction)</a:t>
            </a:r>
          </a:p>
        </p:txBody>
      </p:sp>
      <p:graphicFrame>
        <p:nvGraphicFramePr>
          <p:cNvPr id="3" name="Table 2">
            <a:extLst>
              <a:ext uri="{FF2B5EF4-FFF2-40B4-BE49-F238E27FC236}">
                <a16:creationId xmlns:a16="http://schemas.microsoft.com/office/drawing/2014/main" id="{EDF02120-6C73-42C2-90C5-A6322A4AC6E9}"/>
              </a:ext>
            </a:extLst>
          </p:cNvPr>
          <p:cNvGraphicFramePr>
            <a:graphicFrameLocks noGrp="1"/>
          </p:cNvGraphicFramePr>
          <p:nvPr>
            <p:extLst>
              <p:ext uri="{D42A27DB-BD31-4B8C-83A1-F6EECF244321}">
                <p14:modId xmlns:p14="http://schemas.microsoft.com/office/powerpoint/2010/main" val="3464131600"/>
              </p:ext>
            </p:extLst>
          </p:nvPr>
        </p:nvGraphicFramePr>
        <p:xfrm>
          <a:off x="632010" y="981149"/>
          <a:ext cx="10600766" cy="4431091"/>
        </p:xfrm>
        <a:graphic>
          <a:graphicData uri="http://schemas.openxmlformats.org/drawingml/2006/table">
            <a:tbl>
              <a:tblPr>
                <a:tableStyleId>{3C2FFA5D-87B4-456A-9821-1D502468CF0F}</a:tableStyleId>
              </a:tblPr>
              <a:tblGrid>
                <a:gridCol w="3588810">
                  <a:extLst>
                    <a:ext uri="{9D8B030D-6E8A-4147-A177-3AD203B41FA5}">
                      <a16:colId xmlns:a16="http://schemas.microsoft.com/office/drawing/2014/main" val="1304303218"/>
                    </a:ext>
                  </a:extLst>
                </a:gridCol>
                <a:gridCol w="3505978">
                  <a:extLst>
                    <a:ext uri="{9D8B030D-6E8A-4147-A177-3AD203B41FA5}">
                      <a16:colId xmlns:a16="http://schemas.microsoft.com/office/drawing/2014/main" val="1829663498"/>
                    </a:ext>
                  </a:extLst>
                </a:gridCol>
                <a:gridCol w="3505978">
                  <a:extLst>
                    <a:ext uri="{9D8B030D-6E8A-4147-A177-3AD203B41FA5}">
                      <a16:colId xmlns:a16="http://schemas.microsoft.com/office/drawing/2014/main" val="692120287"/>
                    </a:ext>
                  </a:extLst>
                </a:gridCol>
              </a:tblGrid>
              <a:tr h="136644">
                <a:tc>
                  <a:txBody>
                    <a:bodyPr/>
                    <a:lstStyle/>
                    <a:p>
                      <a:pPr algn="ctr" fontAlgn="t"/>
                      <a:r>
                        <a:rPr lang="en-IN" sz="1400" b="1" i="0" u="none" strike="noStrike" dirty="0">
                          <a:solidFill>
                            <a:srgbClr val="000000"/>
                          </a:solidFill>
                          <a:effectLst/>
                          <a:latin typeface="Calibri" panose="020F0502020204030204" pitchFamily="34" charset="0"/>
                        </a:rPr>
                        <a:t>Purpose</a:t>
                      </a:r>
                    </a:p>
                  </a:txBody>
                  <a:tcPr marL="3037" marR="3037" marT="3037" marB="0" anchor="ctr"/>
                </a:tc>
                <a:tc>
                  <a:txBody>
                    <a:bodyPr/>
                    <a:lstStyle/>
                    <a:p>
                      <a:pPr algn="ctr" fontAlgn="t"/>
                      <a:r>
                        <a:rPr lang="en-IN" sz="1400" b="1" i="0" u="none" strike="noStrike" dirty="0">
                          <a:solidFill>
                            <a:srgbClr val="000000"/>
                          </a:solidFill>
                          <a:effectLst/>
                          <a:latin typeface="Calibri" panose="020F0502020204030204" pitchFamily="34" charset="0"/>
                        </a:rPr>
                        <a:t>X</a:t>
                      </a:r>
                    </a:p>
                  </a:txBody>
                  <a:tcPr marL="3037" marR="3037" marT="3037" marB="0" anchor="ctr"/>
                </a:tc>
                <a:tc>
                  <a:txBody>
                    <a:bodyPr/>
                    <a:lstStyle/>
                    <a:p>
                      <a:pPr algn="ctr" fontAlgn="t"/>
                      <a:r>
                        <a:rPr lang="en-IN" sz="1400" b="1" i="0" u="none" strike="noStrike" dirty="0">
                          <a:solidFill>
                            <a:srgbClr val="000000"/>
                          </a:solidFill>
                          <a:effectLst/>
                          <a:latin typeface="Calibri" panose="020F0502020204030204" pitchFamily="34" charset="0"/>
                        </a:rPr>
                        <a:t>y</a:t>
                      </a:r>
                    </a:p>
                  </a:txBody>
                  <a:tcPr marL="3037" marR="3037" marT="3037" marB="0" anchor="ctr"/>
                </a:tc>
                <a:extLst>
                  <a:ext uri="{0D108BD9-81ED-4DB2-BD59-A6C34878D82A}">
                    <a16:rowId xmlns:a16="http://schemas.microsoft.com/office/drawing/2014/main" val="1422109784"/>
                  </a:ext>
                </a:extLst>
              </a:tr>
              <a:tr h="2207552">
                <a:tc>
                  <a:txBody>
                    <a:bodyPr/>
                    <a:lstStyle/>
                    <a:p>
                      <a:pPr algn="ctr" fontAlgn="b"/>
                      <a:r>
                        <a:rPr lang="en-IN" sz="1400" b="0" u="none" strike="noStrike" dirty="0">
                          <a:solidFill>
                            <a:srgbClr val="000000"/>
                          </a:solidFill>
                          <a:effectLst/>
                        </a:rPr>
                        <a:t>ODI Match Score Prediction</a:t>
                      </a:r>
                      <a:endParaRPr lang="en-IN" sz="1400" b="0" i="0" u="none" strike="noStrike" dirty="0">
                        <a:solidFill>
                          <a:srgbClr val="000000"/>
                        </a:solidFill>
                        <a:effectLst/>
                        <a:latin typeface="Calibri" panose="020F0502020204030204" pitchFamily="34" charset="0"/>
                      </a:endParaRPr>
                    </a:p>
                  </a:txBody>
                  <a:tcPr marL="3037" marR="3037" marT="3037" marB="0" anchor="ctr"/>
                </a:tc>
                <a:tc>
                  <a:txBody>
                    <a:bodyPr/>
                    <a:lstStyle/>
                    <a:p>
                      <a:pPr algn="ctr" fontAlgn="b"/>
                      <a:r>
                        <a:rPr lang="en-IN" sz="1400" dirty="0" err="1"/>
                        <a:t>batting_team</a:t>
                      </a:r>
                      <a:r>
                        <a:rPr lang="en-IN" sz="1400" dirty="0"/>
                        <a:t>, </a:t>
                      </a:r>
                      <a:r>
                        <a:rPr lang="en-IN" sz="1400" dirty="0" err="1"/>
                        <a:t>bowling_team</a:t>
                      </a:r>
                      <a:r>
                        <a:rPr lang="en-IN" sz="1400" dirty="0"/>
                        <a:t>, runs, </a:t>
                      </a:r>
                      <a:r>
                        <a:rPr lang="en-IN" sz="1400" dirty="0" err="1"/>
                        <a:t>wickets_left</a:t>
                      </a:r>
                      <a:r>
                        <a:rPr lang="en-IN" sz="1400" dirty="0"/>
                        <a:t>, </a:t>
                      </a:r>
                      <a:r>
                        <a:rPr lang="en-IN" sz="1400" dirty="0" err="1"/>
                        <a:t>crr</a:t>
                      </a:r>
                      <a:r>
                        <a:rPr lang="en-IN" sz="1400" dirty="0"/>
                        <a:t>, venue, </a:t>
                      </a:r>
                      <a:r>
                        <a:rPr lang="en-IN" sz="1400" dirty="0" err="1"/>
                        <a:t>balls_left</a:t>
                      </a:r>
                      <a:r>
                        <a:rPr lang="en-IN" sz="1400" dirty="0"/>
                        <a:t>, </a:t>
                      </a:r>
                      <a:r>
                        <a:rPr lang="en-IN" sz="1400" dirty="0" err="1"/>
                        <a:t>last_five</a:t>
                      </a:r>
                      <a:endParaRPr lang="en-IN" sz="1400" b="0" i="0" u="none" strike="noStrike" dirty="0">
                        <a:solidFill>
                          <a:srgbClr val="000000"/>
                        </a:solidFill>
                        <a:effectLst/>
                        <a:latin typeface="Calibri" panose="020F0502020204030204" pitchFamily="34" charset="0"/>
                      </a:endParaRPr>
                    </a:p>
                  </a:txBody>
                  <a:tcPr marL="3037" marR="3037" marT="3037" marB="0" anchor="ctr"/>
                </a:tc>
                <a:tc>
                  <a:txBody>
                    <a:bodyPr/>
                    <a:lstStyle/>
                    <a:p>
                      <a:pPr algn="ctr" fontAlgn="b"/>
                      <a:r>
                        <a:rPr lang="en-IN" sz="1400" b="0" i="0" u="none" strike="noStrike" dirty="0" err="1">
                          <a:solidFill>
                            <a:srgbClr val="000000"/>
                          </a:solidFill>
                          <a:effectLst/>
                          <a:latin typeface="Calibri" panose="020F0502020204030204" pitchFamily="34" charset="0"/>
                        </a:rPr>
                        <a:t>runs_total</a:t>
                      </a:r>
                      <a:endParaRPr lang="en-IN" sz="1400" b="0" i="0" u="none" strike="noStrike" dirty="0">
                        <a:solidFill>
                          <a:srgbClr val="000000"/>
                        </a:solidFill>
                        <a:effectLst/>
                        <a:latin typeface="Calibri" panose="020F0502020204030204" pitchFamily="34" charset="0"/>
                      </a:endParaRPr>
                    </a:p>
                  </a:txBody>
                  <a:tcPr marL="3037" marR="3037" marT="3037" marB="0" anchor="ctr"/>
                </a:tc>
                <a:extLst>
                  <a:ext uri="{0D108BD9-81ED-4DB2-BD59-A6C34878D82A}">
                    <a16:rowId xmlns:a16="http://schemas.microsoft.com/office/drawing/2014/main" val="1337763475"/>
                  </a:ext>
                </a:extLst>
              </a:tr>
              <a:tr h="2007142">
                <a:tc>
                  <a:txBody>
                    <a:bodyPr/>
                    <a:lstStyle/>
                    <a:p>
                      <a:pPr algn="ctr" fontAlgn="b"/>
                      <a:r>
                        <a:rPr lang="en-IN" sz="1400" b="0" u="none" strike="noStrike" dirty="0">
                          <a:solidFill>
                            <a:srgbClr val="000000"/>
                          </a:solidFill>
                          <a:effectLst/>
                        </a:rPr>
                        <a:t>ODI Match Win Prediction</a:t>
                      </a:r>
                      <a:endParaRPr lang="en-IN" sz="1400" b="0" i="0" u="none" strike="noStrike" dirty="0">
                        <a:solidFill>
                          <a:srgbClr val="000000"/>
                        </a:solidFill>
                        <a:effectLst/>
                        <a:latin typeface="Calibri" panose="020F0502020204030204" pitchFamily="34" charset="0"/>
                      </a:endParaRPr>
                    </a:p>
                  </a:txBody>
                  <a:tcPr marL="3037" marR="3037" marT="3037" marB="0" anchor="ctr"/>
                </a:tc>
                <a:tc>
                  <a:txBody>
                    <a:bodyPr/>
                    <a:lstStyle/>
                    <a:p>
                      <a:pPr algn="ctr" fontAlgn="b"/>
                      <a:r>
                        <a:rPr lang="en-IN" sz="1400" dirty="0" err="1"/>
                        <a:t>batting_team</a:t>
                      </a:r>
                      <a:r>
                        <a:rPr lang="en-IN" sz="1400" dirty="0"/>
                        <a:t>, </a:t>
                      </a:r>
                      <a:r>
                        <a:rPr lang="en-IN" sz="1400" dirty="0" err="1"/>
                        <a:t>bowling_team</a:t>
                      </a:r>
                      <a:r>
                        <a:rPr lang="en-IN" sz="1400" dirty="0"/>
                        <a:t>, city, </a:t>
                      </a:r>
                      <a:r>
                        <a:rPr lang="en-IN" sz="1400" dirty="0" err="1"/>
                        <a:t>runs_left</a:t>
                      </a:r>
                      <a:r>
                        <a:rPr lang="en-IN" sz="1400" dirty="0"/>
                        <a:t>, </a:t>
                      </a:r>
                      <a:r>
                        <a:rPr lang="en-IN" sz="1400" dirty="0" err="1"/>
                        <a:t>balls_left</a:t>
                      </a:r>
                      <a:r>
                        <a:rPr lang="en-IN" sz="1400" dirty="0"/>
                        <a:t>, </a:t>
                      </a:r>
                      <a:r>
                        <a:rPr lang="en-IN" sz="1400" dirty="0" err="1"/>
                        <a:t>wickets_left</a:t>
                      </a:r>
                      <a:r>
                        <a:rPr lang="en-IN" sz="1400" dirty="0"/>
                        <a:t>, </a:t>
                      </a:r>
                      <a:r>
                        <a:rPr lang="en-IN" sz="1400" dirty="0" err="1"/>
                        <a:t>total_runs_x</a:t>
                      </a:r>
                      <a:r>
                        <a:rPr lang="en-IN" sz="1400" dirty="0"/>
                        <a:t>, </a:t>
                      </a:r>
                      <a:r>
                        <a:rPr lang="en-IN" sz="1400" dirty="0" err="1"/>
                        <a:t>crr</a:t>
                      </a:r>
                      <a:r>
                        <a:rPr lang="en-IN" sz="1400" dirty="0"/>
                        <a:t>, </a:t>
                      </a:r>
                      <a:r>
                        <a:rPr lang="en-IN" sz="1400" dirty="0" err="1"/>
                        <a:t>rrr</a:t>
                      </a:r>
                      <a:endParaRPr lang="en-US" sz="1400" b="0" i="0" u="none" strike="noStrike" dirty="0">
                        <a:solidFill>
                          <a:srgbClr val="000000"/>
                        </a:solidFill>
                        <a:effectLst/>
                        <a:latin typeface="Calibri" panose="020F0502020204030204" pitchFamily="34" charset="0"/>
                      </a:endParaRPr>
                    </a:p>
                  </a:txBody>
                  <a:tcPr marL="3037" marR="3037" marT="3037" marB="0" anchor="ctr"/>
                </a:tc>
                <a:tc>
                  <a:txBody>
                    <a:bodyPr/>
                    <a:lstStyle/>
                    <a:p>
                      <a:pPr algn="ctr" fontAlgn="b"/>
                      <a:r>
                        <a:rPr lang="en-US" sz="1400" b="0" i="0" u="none" strike="noStrike" dirty="0">
                          <a:solidFill>
                            <a:srgbClr val="000000"/>
                          </a:solidFill>
                          <a:effectLst/>
                          <a:latin typeface="Calibri" panose="020F0502020204030204" pitchFamily="34" charset="0"/>
                        </a:rPr>
                        <a:t>result</a:t>
                      </a:r>
                    </a:p>
                  </a:txBody>
                  <a:tcPr marL="3037" marR="3037" marT="3037" marB="0" anchor="ctr"/>
                </a:tc>
                <a:extLst>
                  <a:ext uri="{0D108BD9-81ED-4DB2-BD59-A6C34878D82A}">
                    <a16:rowId xmlns:a16="http://schemas.microsoft.com/office/drawing/2014/main" val="291754606"/>
                  </a:ext>
                </a:extLst>
              </a:tr>
            </a:tbl>
          </a:graphicData>
        </a:graphic>
      </p:graphicFrame>
    </p:spTree>
    <p:extLst>
      <p:ext uri="{BB962C8B-B14F-4D97-AF65-F5344CB8AC3E}">
        <p14:creationId xmlns:p14="http://schemas.microsoft.com/office/powerpoint/2010/main" val="386550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3" y="187385"/>
            <a:ext cx="6887275"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Data Characteristics -Dataset Size</a:t>
            </a:r>
          </a:p>
        </p:txBody>
      </p:sp>
      <p:pic>
        <p:nvPicPr>
          <p:cNvPr id="3" name="Picture 2">
            <a:extLst>
              <a:ext uri="{FF2B5EF4-FFF2-40B4-BE49-F238E27FC236}">
                <a16:creationId xmlns:a16="http://schemas.microsoft.com/office/drawing/2014/main" id="{3589B8B5-5BF0-40F6-A758-01FCD690D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69" y="1397674"/>
            <a:ext cx="6739069" cy="3613064"/>
          </a:xfrm>
          <a:prstGeom prst="rect">
            <a:avLst/>
          </a:prstGeom>
        </p:spPr>
      </p:pic>
      <p:sp>
        <p:nvSpPr>
          <p:cNvPr id="4" name="TextBox 3">
            <a:extLst>
              <a:ext uri="{FF2B5EF4-FFF2-40B4-BE49-F238E27FC236}">
                <a16:creationId xmlns:a16="http://schemas.microsoft.com/office/drawing/2014/main" id="{F50DAB67-9092-433B-A2B9-721A57C010F1}"/>
              </a:ext>
            </a:extLst>
          </p:cNvPr>
          <p:cNvSpPr txBox="1"/>
          <p:nvPr/>
        </p:nvSpPr>
        <p:spPr>
          <a:xfrm>
            <a:off x="5414682" y="2339788"/>
            <a:ext cx="6226128" cy="1200329"/>
          </a:xfrm>
          <a:prstGeom prst="rect">
            <a:avLst/>
          </a:prstGeom>
          <a:noFill/>
        </p:spPr>
        <p:txBody>
          <a:bodyPr wrap="none" rtlCol="0">
            <a:spAutoFit/>
          </a:bodyPr>
          <a:lstStyle/>
          <a:p>
            <a:pPr marL="342900" indent="-342900">
              <a:buFont typeface="Wingdings" panose="05000000000000000000" pitchFamily="2" charset="2"/>
              <a:buChar char="v"/>
            </a:pPr>
            <a:r>
              <a:rPr lang="en-IN" sz="2400" b="1" dirty="0"/>
              <a:t>Total Rows:</a:t>
            </a:r>
            <a:r>
              <a:rPr lang="en-IN" sz="2400" dirty="0"/>
              <a:t> 3,00,000+</a:t>
            </a:r>
          </a:p>
          <a:p>
            <a:pPr marL="342900" indent="-342900">
              <a:buFont typeface="Wingdings" panose="05000000000000000000" pitchFamily="2" charset="2"/>
              <a:buChar char="v"/>
            </a:pPr>
            <a:endParaRPr lang="en-IN" sz="2400" dirty="0">
              <a:solidFill>
                <a:schemeClr val="bg1"/>
              </a:solidFill>
              <a:latin typeface="Arial" pitchFamily="34" charset="0"/>
              <a:cs typeface="Arial" pitchFamily="34" charset="0"/>
            </a:endParaRPr>
          </a:p>
          <a:p>
            <a:pPr marL="342900" indent="-342900">
              <a:buFont typeface="Wingdings" panose="05000000000000000000" pitchFamily="2" charset="2"/>
              <a:buChar char="v"/>
            </a:pPr>
            <a:r>
              <a:rPr lang="en-US" sz="2400" b="1" dirty="0"/>
              <a:t>Training/Test Split:</a:t>
            </a:r>
            <a:r>
              <a:rPr lang="en-US" sz="2400" dirty="0"/>
              <a:t> 80% training, 20% testing.</a:t>
            </a:r>
            <a:endParaRPr lang="en-IN" sz="2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1027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4" y="187385"/>
            <a:ext cx="4565416"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Analysis and Findings</a:t>
            </a:r>
          </a:p>
        </p:txBody>
      </p:sp>
      <p:graphicFrame>
        <p:nvGraphicFramePr>
          <p:cNvPr id="2" name="Table 1">
            <a:extLst>
              <a:ext uri="{FF2B5EF4-FFF2-40B4-BE49-F238E27FC236}">
                <a16:creationId xmlns:a16="http://schemas.microsoft.com/office/drawing/2014/main" id="{85B11024-DF05-4341-9B4E-4C09EEE8B567}"/>
              </a:ext>
            </a:extLst>
          </p:cNvPr>
          <p:cNvGraphicFramePr>
            <a:graphicFrameLocks noGrp="1"/>
          </p:cNvGraphicFramePr>
          <p:nvPr>
            <p:extLst>
              <p:ext uri="{D42A27DB-BD31-4B8C-83A1-F6EECF244321}">
                <p14:modId xmlns:p14="http://schemas.microsoft.com/office/powerpoint/2010/main" val="3166779162"/>
              </p:ext>
            </p:extLst>
          </p:nvPr>
        </p:nvGraphicFramePr>
        <p:xfrm>
          <a:off x="416859" y="1192307"/>
          <a:ext cx="11143130" cy="4052046"/>
        </p:xfrm>
        <a:graphic>
          <a:graphicData uri="http://schemas.openxmlformats.org/drawingml/2006/table">
            <a:tbl>
              <a:tblPr>
                <a:tableStyleId>{3C2FFA5D-87B4-456A-9821-1D502468CF0F}</a:tableStyleId>
              </a:tblPr>
              <a:tblGrid>
                <a:gridCol w="2228626">
                  <a:extLst>
                    <a:ext uri="{9D8B030D-6E8A-4147-A177-3AD203B41FA5}">
                      <a16:colId xmlns:a16="http://schemas.microsoft.com/office/drawing/2014/main" val="3781476974"/>
                    </a:ext>
                  </a:extLst>
                </a:gridCol>
                <a:gridCol w="2228626">
                  <a:extLst>
                    <a:ext uri="{9D8B030D-6E8A-4147-A177-3AD203B41FA5}">
                      <a16:colId xmlns:a16="http://schemas.microsoft.com/office/drawing/2014/main" val="550771507"/>
                    </a:ext>
                  </a:extLst>
                </a:gridCol>
                <a:gridCol w="2228626">
                  <a:extLst>
                    <a:ext uri="{9D8B030D-6E8A-4147-A177-3AD203B41FA5}">
                      <a16:colId xmlns:a16="http://schemas.microsoft.com/office/drawing/2014/main" val="895066871"/>
                    </a:ext>
                  </a:extLst>
                </a:gridCol>
                <a:gridCol w="2228626">
                  <a:extLst>
                    <a:ext uri="{9D8B030D-6E8A-4147-A177-3AD203B41FA5}">
                      <a16:colId xmlns:a16="http://schemas.microsoft.com/office/drawing/2014/main" val="2888608206"/>
                    </a:ext>
                  </a:extLst>
                </a:gridCol>
                <a:gridCol w="2228626">
                  <a:extLst>
                    <a:ext uri="{9D8B030D-6E8A-4147-A177-3AD203B41FA5}">
                      <a16:colId xmlns:a16="http://schemas.microsoft.com/office/drawing/2014/main" val="2922342964"/>
                    </a:ext>
                  </a:extLst>
                </a:gridCol>
              </a:tblGrid>
              <a:tr h="255115">
                <a:tc>
                  <a:txBody>
                    <a:bodyPr/>
                    <a:lstStyle/>
                    <a:p>
                      <a:pPr algn="ctr" fontAlgn="b"/>
                      <a:r>
                        <a:rPr lang="en-IN" sz="1400" b="1" u="none" strike="noStrike" dirty="0">
                          <a:solidFill>
                            <a:srgbClr val="000000"/>
                          </a:solidFill>
                          <a:effectLst/>
                        </a:rPr>
                        <a:t>Sr No.</a:t>
                      </a:r>
                      <a:endParaRPr lang="en-IN" sz="1400" b="1" i="0" u="none" strike="noStrike" dirty="0">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1" u="none" strike="noStrike" dirty="0">
                          <a:solidFill>
                            <a:srgbClr val="000000"/>
                          </a:solidFill>
                          <a:effectLst/>
                        </a:rPr>
                        <a:t>Research Paper</a:t>
                      </a:r>
                      <a:endParaRPr lang="en-IN" sz="1400" b="1" i="0" u="none" strike="noStrike" dirty="0">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1" u="none" strike="noStrike" dirty="0">
                          <a:solidFill>
                            <a:srgbClr val="000000"/>
                          </a:solidFill>
                          <a:effectLst/>
                        </a:rPr>
                        <a:t>Title Author</a:t>
                      </a:r>
                      <a:endParaRPr lang="en-IN" sz="1400" b="1" i="0" u="none" strike="noStrike" dirty="0">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1" u="none" strike="noStrike" dirty="0">
                          <a:solidFill>
                            <a:srgbClr val="000000"/>
                          </a:solidFill>
                          <a:effectLst/>
                        </a:rPr>
                        <a:t>Model Used</a:t>
                      </a:r>
                      <a:endParaRPr lang="en-IN" sz="1400" b="1" i="0" u="none" strike="noStrike" dirty="0">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1" u="none" strike="noStrike" dirty="0">
                          <a:solidFill>
                            <a:srgbClr val="000000"/>
                          </a:solidFill>
                          <a:effectLst/>
                        </a:rPr>
                        <a:t>Accuracy</a:t>
                      </a:r>
                      <a:endParaRPr lang="en-IN" sz="1400" b="1" i="0" u="none" strike="noStrike" dirty="0">
                        <a:solidFill>
                          <a:srgbClr val="000000"/>
                        </a:solidFill>
                        <a:effectLst/>
                        <a:latin typeface="Calibri" panose="020F0502020204030204" pitchFamily="34" charset="0"/>
                      </a:endParaRPr>
                    </a:p>
                  </a:txBody>
                  <a:tcPr marL="2097" marR="2097" marT="2097" marB="0" anchor="ctr"/>
                </a:tc>
                <a:extLst>
                  <a:ext uri="{0D108BD9-81ED-4DB2-BD59-A6C34878D82A}">
                    <a16:rowId xmlns:a16="http://schemas.microsoft.com/office/drawing/2014/main" val="282837977"/>
                  </a:ext>
                </a:extLst>
              </a:tr>
              <a:tr h="1013012">
                <a:tc>
                  <a:txBody>
                    <a:bodyPr/>
                    <a:lstStyle/>
                    <a:p>
                      <a:pPr algn="ctr" fontAlgn="b"/>
                      <a:r>
                        <a:rPr lang="en-IN" sz="1400" b="0" u="none" strike="noStrike">
                          <a:solidFill>
                            <a:srgbClr val="000000"/>
                          </a:solidFill>
                          <a:effectLst/>
                        </a:rPr>
                        <a:t>1</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dirty="0">
                          <a:solidFill>
                            <a:srgbClr val="000000"/>
                          </a:solidFill>
                          <a:effectLst/>
                        </a:rPr>
                        <a:t>Machine Learning Techniques for Result Prediction of One Day International (ODI) Cricket Match</a:t>
                      </a:r>
                      <a:endParaRPr lang="en-US" sz="1400" b="0" i="0" u="none" strike="noStrike" dirty="0">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0" u="none" strike="noStrike">
                          <a:solidFill>
                            <a:srgbClr val="000000"/>
                          </a:solidFill>
                          <a:effectLst/>
                        </a:rPr>
                        <a:t>Dr J N Shah</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0" u="none" strike="noStrike" dirty="0">
                          <a:solidFill>
                            <a:srgbClr val="000000"/>
                          </a:solidFill>
                          <a:effectLst/>
                        </a:rPr>
                        <a:t>K-Nearest </a:t>
                      </a:r>
                      <a:r>
                        <a:rPr lang="en-IN" sz="1400" b="0" u="none" strike="noStrike" dirty="0" err="1">
                          <a:solidFill>
                            <a:srgbClr val="000000"/>
                          </a:solidFill>
                          <a:effectLst/>
                        </a:rPr>
                        <a:t>Neighbor</a:t>
                      </a:r>
                      <a:r>
                        <a:rPr lang="en-IN" sz="1400" b="0" u="none" strike="noStrike" dirty="0">
                          <a:solidFill>
                            <a:srgbClr val="000000"/>
                          </a:solidFill>
                          <a:effectLst/>
                        </a:rPr>
                        <a:t> (</a:t>
                      </a:r>
                      <a:r>
                        <a:rPr lang="en-IN" sz="1400" b="0" u="none" strike="noStrike" dirty="0" err="1">
                          <a:solidFill>
                            <a:srgbClr val="000000"/>
                          </a:solidFill>
                          <a:effectLst/>
                        </a:rPr>
                        <a:t>KNN</a:t>
                      </a:r>
                      <a:r>
                        <a:rPr lang="en-IN" sz="1400" b="0" u="none" strike="noStrike" dirty="0">
                          <a:solidFill>
                            <a:srgbClr val="000000"/>
                          </a:solidFill>
                          <a:effectLst/>
                        </a:rPr>
                        <a:t>), </a:t>
                      </a:r>
                      <a:r>
                        <a:rPr lang="en-IN" sz="1400" b="0" u="none" strike="noStrike" dirty="0" err="1">
                          <a:solidFill>
                            <a:srgbClr val="000000"/>
                          </a:solidFill>
                          <a:effectLst/>
                        </a:rPr>
                        <a:t>XGBoost</a:t>
                      </a:r>
                      <a:endParaRPr lang="en-IN" sz="1400" b="0" i="0" u="none" strike="noStrike" dirty="0">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0" u="none" strike="noStrike">
                          <a:solidFill>
                            <a:srgbClr val="000000"/>
                          </a:solidFill>
                          <a:effectLst/>
                        </a:rPr>
                        <a:t>KNN: 91%, XGBoost: 89%</a:t>
                      </a:r>
                      <a:endParaRPr lang="en-IN" sz="1400" b="0" i="0" u="none" strike="noStrike">
                        <a:solidFill>
                          <a:srgbClr val="000000"/>
                        </a:solidFill>
                        <a:effectLst/>
                        <a:latin typeface="Calibri" panose="020F0502020204030204" pitchFamily="34" charset="0"/>
                      </a:endParaRPr>
                    </a:p>
                  </a:txBody>
                  <a:tcPr marL="2097" marR="2097" marT="2097" marB="0" anchor="ctr"/>
                </a:tc>
                <a:extLst>
                  <a:ext uri="{0D108BD9-81ED-4DB2-BD59-A6C34878D82A}">
                    <a16:rowId xmlns:a16="http://schemas.microsoft.com/office/drawing/2014/main" val="3896943595"/>
                  </a:ext>
                </a:extLst>
              </a:tr>
              <a:tr h="2023540">
                <a:tc>
                  <a:txBody>
                    <a:bodyPr/>
                    <a:lstStyle/>
                    <a:p>
                      <a:pPr algn="ctr" fontAlgn="b"/>
                      <a:r>
                        <a:rPr lang="en-IN" sz="1400" b="0" u="none" strike="noStrike">
                          <a:solidFill>
                            <a:srgbClr val="000000"/>
                          </a:solidFill>
                          <a:effectLst/>
                        </a:rPr>
                        <a:t>2</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a:solidFill>
                            <a:srgbClr val="000000"/>
                          </a:solidFill>
                          <a:effectLst/>
                        </a:rPr>
                        <a:t>Winner Prediction in One Day International Cricket Matches Using Machine Learning Framework: An Ensemble Approach</a:t>
                      </a:r>
                      <a:endParaRPr lang="en-US"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0" u="none" strike="noStrike">
                          <a:solidFill>
                            <a:srgbClr val="000000"/>
                          </a:solidFill>
                          <a:effectLst/>
                        </a:rPr>
                        <a:t>Dr Manoj Ishi, Dr. Jayantaro Patil, Dr. Nitin Patil, Dr. Vaishali Patil</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a:solidFill>
                            <a:srgbClr val="000000"/>
                          </a:solidFill>
                          <a:effectLst/>
                        </a:rPr>
                        <a:t>Logistic Regression, Support Vector Machine (SVM), Decision Tree, K-Nearest Neighbors (KNN), CatBoost, XGBoost, Artificial Neural Network (ANN)</a:t>
                      </a:r>
                      <a:endParaRPr lang="en-US"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a:solidFill>
                            <a:srgbClr val="000000"/>
                          </a:solidFill>
                          <a:effectLst/>
                        </a:rPr>
                        <a:t>Maximum accuracy of 96.30% achieved with Logistic Regression and SVM using feature selection methods. Other accuracies include 95.38% for CatBoost and 95.15% for stacking classifiers in Model 3.</a:t>
                      </a:r>
                      <a:endParaRPr lang="en-US" sz="1400" b="0" i="0" u="none" strike="noStrike">
                        <a:solidFill>
                          <a:srgbClr val="000000"/>
                        </a:solidFill>
                        <a:effectLst/>
                        <a:latin typeface="Calibri" panose="020F0502020204030204" pitchFamily="34" charset="0"/>
                      </a:endParaRPr>
                    </a:p>
                  </a:txBody>
                  <a:tcPr marL="2097" marR="2097" marT="2097" marB="0" anchor="ctr"/>
                </a:tc>
                <a:extLst>
                  <a:ext uri="{0D108BD9-81ED-4DB2-BD59-A6C34878D82A}">
                    <a16:rowId xmlns:a16="http://schemas.microsoft.com/office/drawing/2014/main" val="1414032702"/>
                  </a:ext>
                </a:extLst>
              </a:tr>
              <a:tr h="760379">
                <a:tc>
                  <a:txBody>
                    <a:bodyPr/>
                    <a:lstStyle/>
                    <a:p>
                      <a:pPr algn="ctr" fontAlgn="b"/>
                      <a:r>
                        <a:rPr lang="en-IN" sz="1400" b="0" u="none" strike="noStrike">
                          <a:solidFill>
                            <a:srgbClr val="000000"/>
                          </a:solidFill>
                          <a:effectLst/>
                        </a:rPr>
                        <a:t>3</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a:solidFill>
                            <a:srgbClr val="000000"/>
                          </a:solidFill>
                          <a:effectLst/>
                        </a:rPr>
                        <a:t>Predicting the Outcome of ODI Cricket Matches: A Team Composition Based Approach</a:t>
                      </a:r>
                      <a:endParaRPr lang="en-US"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0" u="none" strike="noStrike">
                          <a:solidFill>
                            <a:srgbClr val="000000"/>
                          </a:solidFill>
                          <a:effectLst/>
                        </a:rPr>
                        <a:t>Madam Gopal Jhanwar and Vikram Pudi</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a:solidFill>
                            <a:srgbClr val="000000"/>
                          </a:solidFill>
                          <a:effectLst/>
                        </a:rPr>
                        <a:t>k-Nearest Neighbor (KNN) algorithm with k=4</a:t>
                      </a:r>
                      <a:endParaRPr lang="en-US"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0" u="none" strike="noStrike" dirty="0" err="1">
                          <a:solidFill>
                            <a:srgbClr val="000000"/>
                          </a:solidFill>
                          <a:effectLst/>
                        </a:rPr>
                        <a:t>KNN</a:t>
                      </a:r>
                      <a:r>
                        <a:rPr lang="en-IN" sz="1400" b="0" u="none" strike="noStrike" dirty="0">
                          <a:solidFill>
                            <a:srgbClr val="000000"/>
                          </a:solidFill>
                          <a:effectLst/>
                        </a:rPr>
                        <a:t>: 71%</a:t>
                      </a:r>
                      <a:endParaRPr lang="en-IN" sz="1400" b="0" i="0" u="none" strike="noStrike" dirty="0">
                        <a:solidFill>
                          <a:srgbClr val="000000"/>
                        </a:solidFill>
                        <a:effectLst/>
                        <a:latin typeface="Calibri" panose="020F0502020204030204" pitchFamily="34" charset="0"/>
                      </a:endParaRPr>
                    </a:p>
                  </a:txBody>
                  <a:tcPr marL="2097" marR="2097" marT="2097" marB="0" anchor="ctr"/>
                </a:tc>
                <a:extLst>
                  <a:ext uri="{0D108BD9-81ED-4DB2-BD59-A6C34878D82A}">
                    <a16:rowId xmlns:a16="http://schemas.microsoft.com/office/drawing/2014/main" val="2214831891"/>
                  </a:ext>
                </a:extLst>
              </a:tr>
            </a:tbl>
          </a:graphicData>
        </a:graphic>
      </p:graphicFrame>
    </p:spTree>
    <p:extLst>
      <p:ext uri="{BB962C8B-B14F-4D97-AF65-F5344CB8AC3E}">
        <p14:creationId xmlns:p14="http://schemas.microsoft.com/office/powerpoint/2010/main" val="150446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extBox 1156">
            <a:extLst>
              <a:ext uri="{FF2B5EF4-FFF2-40B4-BE49-F238E27FC236}">
                <a16:creationId xmlns:a16="http://schemas.microsoft.com/office/drawing/2014/main" id="{5E6CF666-BA53-363D-94CE-5E5CD0D121EB}"/>
              </a:ext>
            </a:extLst>
          </p:cNvPr>
          <p:cNvSpPr txBox="1"/>
          <p:nvPr/>
        </p:nvSpPr>
        <p:spPr>
          <a:xfrm>
            <a:off x="311384" y="187385"/>
            <a:ext cx="4565416" cy="584775"/>
          </a:xfrm>
          <a:prstGeom prst="rect">
            <a:avLst/>
          </a:prstGeom>
          <a:noFill/>
        </p:spPr>
        <p:txBody>
          <a:bodyPr wrap="square">
            <a:spAutoFit/>
          </a:bodyPr>
          <a:lstStyle/>
          <a:p>
            <a:r>
              <a:rPr lang="en-US" sz="3200" b="1" dirty="0">
                <a:solidFill>
                  <a:srgbClr val="0C304A"/>
                </a:solidFill>
                <a:latin typeface="Times New Roman" panose="02020603050405020304" pitchFamily="18" charset="0"/>
                <a:cs typeface="Times New Roman" panose="02020603050405020304" pitchFamily="18" charset="0"/>
              </a:rPr>
              <a:t>Analysis and Findings</a:t>
            </a:r>
          </a:p>
        </p:txBody>
      </p:sp>
      <p:graphicFrame>
        <p:nvGraphicFramePr>
          <p:cNvPr id="3" name="Table 2">
            <a:extLst>
              <a:ext uri="{FF2B5EF4-FFF2-40B4-BE49-F238E27FC236}">
                <a16:creationId xmlns:a16="http://schemas.microsoft.com/office/drawing/2014/main" id="{AB0C5923-77D1-494D-B349-D246B53C18A9}"/>
              </a:ext>
            </a:extLst>
          </p:cNvPr>
          <p:cNvGraphicFramePr>
            <a:graphicFrameLocks noGrp="1"/>
          </p:cNvGraphicFramePr>
          <p:nvPr>
            <p:extLst>
              <p:ext uri="{D42A27DB-BD31-4B8C-83A1-F6EECF244321}">
                <p14:modId xmlns:p14="http://schemas.microsoft.com/office/powerpoint/2010/main" val="558798001"/>
              </p:ext>
            </p:extLst>
          </p:nvPr>
        </p:nvGraphicFramePr>
        <p:xfrm>
          <a:off x="311384" y="1171200"/>
          <a:ext cx="11235155" cy="4091081"/>
        </p:xfrm>
        <a:graphic>
          <a:graphicData uri="http://schemas.openxmlformats.org/drawingml/2006/table">
            <a:tbl>
              <a:tblPr>
                <a:tableStyleId>{3C2FFA5D-87B4-456A-9821-1D502468CF0F}</a:tableStyleId>
              </a:tblPr>
              <a:tblGrid>
                <a:gridCol w="2247031">
                  <a:extLst>
                    <a:ext uri="{9D8B030D-6E8A-4147-A177-3AD203B41FA5}">
                      <a16:colId xmlns:a16="http://schemas.microsoft.com/office/drawing/2014/main" val="3997410370"/>
                    </a:ext>
                  </a:extLst>
                </a:gridCol>
                <a:gridCol w="2247031">
                  <a:extLst>
                    <a:ext uri="{9D8B030D-6E8A-4147-A177-3AD203B41FA5}">
                      <a16:colId xmlns:a16="http://schemas.microsoft.com/office/drawing/2014/main" val="2571685483"/>
                    </a:ext>
                  </a:extLst>
                </a:gridCol>
                <a:gridCol w="2247031">
                  <a:extLst>
                    <a:ext uri="{9D8B030D-6E8A-4147-A177-3AD203B41FA5}">
                      <a16:colId xmlns:a16="http://schemas.microsoft.com/office/drawing/2014/main" val="1028882666"/>
                    </a:ext>
                  </a:extLst>
                </a:gridCol>
                <a:gridCol w="2247031">
                  <a:extLst>
                    <a:ext uri="{9D8B030D-6E8A-4147-A177-3AD203B41FA5}">
                      <a16:colId xmlns:a16="http://schemas.microsoft.com/office/drawing/2014/main" val="3924709396"/>
                    </a:ext>
                  </a:extLst>
                </a:gridCol>
                <a:gridCol w="2247031">
                  <a:extLst>
                    <a:ext uri="{9D8B030D-6E8A-4147-A177-3AD203B41FA5}">
                      <a16:colId xmlns:a16="http://schemas.microsoft.com/office/drawing/2014/main" val="2325441472"/>
                    </a:ext>
                  </a:extLst>
                </a:gridCol>
              </a:tblGrid>
              <a:tr h="294266">
                <a:tc>
                  <a:txBody>
                    <a:bodyPr/>
                    <a:lstStyle/>
                    <a:p>
                      <a:pPr algn="ctr" fontAlgn="b"/>
                      <a:r>
                        <a:rPr lang="en-IN" sz="1400" b="1" u="none" strike="noStrike" dirty="0">
                          <a:solidFill>
                            <a:srgbClr val="000000"/>
                          </a:solidFill>
                          <a:effectLst/>
                        </a:rPr>
                        <a:t>Sr No.</a:t>
                      </a:r>
                      <a:endParaRPr lang="en-IN" sz="1400" b="1" i="0" u="none" strike="noStrike" dirty="0">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1" u="none" strike="noStrike" dirty="0">
                          <a:solidFill>
                            <a:srgbClr val="000000"/>
                          </a:solidFill>
                          <a:effectLst/>
                        </a:rPr>
                        <a:t>Research Paper</a:t>
                      </a:r>
                      <a:endParaRPr lang="en-IN" sz="1400" b="1" i="0" u="none" strike="noStrike" dirty="0">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1" u="none" strike="noStrike" dirty="0">
                          <a:solidFill>
                            <a:srgbClr val="000000"/>
                          </a:solidFill>
                          <a:effectLst/>
                        </a:rPr>
                        <a:t>Title Author</a:t>
                      </a:r>
                      <a:endParaRPr lang="en-IN" sz="1400" b="1" i="0" u="none" strike="noStrike" dirty="0">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1" u="none" strike="noStrike" dirty="0">
                          <a:solidFill>
                            <a:srgbClr val="000000"/>
                          </a:solidFill>
                          <a:effectLst/>
                        </a:rPr>
                        <a:t>Model Used</a:t>
                      </a:r>
                      <a:endParaRPr lang="en-IN" sz="1400" b="1" i="0" u="none" strike="noStrike" dirty="0">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1" u="none" strike="noStrike" dirty="0">
                          <a:solidFill>
                            <a:srgbClr val="000000"/>
                          </a:solidFill>
                          <a:effectLst/>
                        </a:rPr>
                        <a:t>Accuracy</a:t>
                      </a:r>
                      <a:endParaRPr lang="en-IN" sz="1400" b="1" i="0" u="none" strike="noStrike" dirty="0">
                        <a:solidFill>
                          <a:srgbClr val="000000"/>
                        </a:solidFill>
                        <a:effectLst/>
                        <a:latin typeface="Calibri" panose="020F0502020204030204" pitchFamily="34" charset="0"/>
                      </a:endParaRPr>
                    </a:p>
                  </a:txBody>
                  <a:tcPr marL="2097" marR="2097" marT="2097" marB="0" anchor="ctr"/>
                </a:tc>
                <a:extLst>
                  <a:ext uri="{0D108BD9-81ED-4DB2-BD59-A6C34878D82A}">
                    <a16:rowId xmlns:a16="http://schemas.microsoft.com/office/drawing/2014/main" val="590561014"/>
                  </a:ext>
                </a:extLst>
              </a:tr>
              <a:tr h="1459873">
                <a:tc>
                  <a:txBody>
                    <a:bodyPr/>
                    <a:lstStyle/>
                    <a:p>
                      <a:pPr algn="ctr" fontAlgn="b"/>
                      <a:r>
                        <a:rPr lang="en-IN" sz="1400" b="0" u="none" strike="noStrike">
                          <a:solidFill>
                            <a:srgbClr val="000000"/>
                          </a:solidFill>
                          <a:effectLst/>
                        </a:rPr>
                        <a:t>4</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dirty="0">
                          <a:solidFill>
                            <a:srgbClr val="000000"/>
                          </a:solidFill>
                          <a:effectLst/>
                        </a:rPr>
                        <a:t>Live Cricket Score and Winning Prediction</a:t>
                      </a:r>
                      <a:endParaRPr lang="en-US" sz="1400" b="0" i="0" u="none" strike="noStrike" dirty="0">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0" u="none" strike="noStrike">
                          <a:solidFill>
                            <a:srgbClr val="000000"/>
                          </a:solidFill>
                          <a:effectLst/>
                        </a:rPr>
                        <a:t>Rameshwari Lokhande, P.M. Chawan</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a:solidFill>
                            <a:srgbClr val="000000"/>
                          </a:solidFill>
                          <a:effectLst/>
                        </a:rPr>
                        <a:t>Linear Regression (total score of first innings), Naive Bayes (outcome of second innings), Reinforcement learning (improved predictions)</a:t>
                      </a:r>
                      <a:endParaRPr lang="en-US"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0" u="none" strike="noStrike" dirty="0">
                          <a:solidFill>
                            <a:srgbClr val="000000"/>
                          </a:solidFill>
                          <a:effectLst/>
                        </a:rPr>
                        <a:t>Not specified</a:t>
                      </a:r>
                      <a:endParaRPr lang="en-IN" sz="1400" b="0" i="0" u="none" strike="noStrike" dirty="0">
                        <a:solidFill>
                          <a:srgbClr val="000000"/>
                        </a:solidFill>
                        <a:effectLst/>
                        <a:latin typeface="Calibri" panose="020F0502020204030204" pitchFamily="34" charset="0"/>
                      </a:endParaRPr>
                    </a:p>
                  </a:txBody>
                  <a:tcPr marL="2097" marR="2097" marT="2097" marB="0" anchor="ctr"/>
                </a:tc>
                <a:extLst>
                  <a:ext uri="{0D108BD9-81ED-4DB2-BD59-A6C34878D82A}">
                    <a16:rowId xmlns:a16="http://schemas.microsoft.com/office/drawing/2014/main" val="1742224601"/>
                  </a:ext>
                </a:extLst>
              </a:tr>
              <a:tr h="1459873">
                <a:tc>
                  <a:txBody>
                    <a:bodyPr/>
                    <a:lstStyle/>
                    <a:p>
                      <a:pPr algn="ctr" fontAlgn="b"/>
                      <a:r>
                        <a:rPr lang="en-IN" sz="1400" b="0" u="none" strike="noStrike">
                          <a:solidFill>
                            <a:srgbClr val="000000"/>
                          </a:solidFill>
                          <a:effectLst/>
                        </a:rPr>
                        <a:t>5</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a:solidFill>
                            <a:srgbClr val="000000"/>
                          </a:solidFill>
                          <a:effectLst/>
                        </a:rPr>
                        <a:t>Prediction of Final Score in a 5 Cricket Innings: A Survey</a:t>
                      </a:r>
                      <a:endParaRPr lang="en-US"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0" u="none" strike="noStrike">
                          <a:solidFill>
                            <a:srgbClr val="000000"/>
                          </a:solidFill>
                          <a:effectLst/>
                        </a:rPr>
                        <a:t>Siddharth Pawar, Rishabh Parakh, Gaurav Patil, Prof. Shashikant Mahajan</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0" u="none" strike="noStrike">
                          <a:solidFill>
                            <a:srgbClr val="000000"/>
                          </a:solidFill>
                          <a:effectLst/>
                        </a:rPr>
                        <a:t>Vector Machine, Random Forest, Naive Bayes, Decision Tree, Multilayer Perceptron Network, Linear Regression, Lasso Regression</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a:solidFill>
                            <a:srgbClr val="000000"/>
                          </a:solidFill>
                          <a:effectLst/>
                        </a:rPr>
                        <a:t>89% mixed model, Linear Regression: 76%, Multilayer Perceptron: 57.6%, Gradient Boosting Regression: 75.5%</a:t>
                      </a:r>
                      <a:endParaRPr lang="en-US" sz="1400" b="0" i="0" u="none" strike="noStrike">
                        <a:solidFill>
                          <a:srgbClr val="000000"/>
                        </a:solidFill>
                        <a:effectLst/>
                        <a:latin typeface="Calibri" panose="020F0502020204030204" pitchFamily="34" charset="0"/>
                      </a:endParaRPr>
                    </a:p>
                  </a:txBody>
                  <a:tcPr marL="2097" marR="2097" marT="2097" marB="0" anchor="ctr"/>
                </a:tc>
                <a:extLst>
                  <a:ext uri="{0D108BD9-81ED-4DB2-BD59-A6C34878D82A}">
                    <a16:rowId xmlns:a16="http://schemas.microsoft.com/office/drawing/2014/main" val="789173371"/>
                  </a:ext>
                </a:extLst>
              </a:tr>
              <a:tr h="877069">
                <a:tc>
                  <a:txBody>
                    <a:bodyPr/>
                    <a:lstStyle/>
                    <a:p>
                      <a:pPr algn="ctr" fontAlgn="b"/>
                      <a:r>
                        <a:rPr lang="en-IN" sz="1400" b="0" u="none" strike="noStrike">
                          <a:solidFill>
                            <a:srgbClr val="000000"/>
                          </a:solidFill>
                          <a:effectLst/>
                        </a:rPr>
                        <a:t>6</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a:solidFill>
                            <a:srgbClr val="000000"/>
                          </a:solidFill>
                          <a:effectLst/>
                        </a:rPr>
                        <a:t>Cricket Match Prediction using Machine Learning</a:t>
                      </a:r>
                      <a:endParaRPr lang="en-US"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IN" sz="1400" b="0" u="none" strike="noStrike">
                          <a:solidFill>
                            <a:srgbClr val="000000"/>
                          </a:solidFill>
                          <a:effectLst/>
                        </a:rPr>
                        <a:t>Ms. Shrunakhala Wankhede, Vaishnavi Desai, Vaibhavi Desai, Disha Tangade</a:t>
                      </a:r>
                      <a:endParaRPr lang="en-IN"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a:solidFill>
                            <a:srgbClr val="000000"/>
                          </a:solidFill>
                          <a:effectLst/>
                        </a:rPr>
                        <a:t>Decision Tree, Logistic, Gaussian, Gradient Boosting</a:t>
                      </a:r>
                      <a:endParaRPr lang="en-US" sz="1400" b="0" i="0" u="none" strike="noStrike">
                        <a:solidFill>
                          <a:srgbClr val="000000"/>
                        </a:solidFill>
                        <a:effectLst/>
                        <a:latin typeface="Calibri" panose="020F0502020204030204" pitchFamily="34" charset="0"/>
                      </a:endParaRPr>
                    </a:p>
                  </a:txBody>
                  <a:tcPr marL="2097" marR="2097" marT="2097" marB="0" anchor="ctr"/>
                </a:tc>
                <a:tc>
                  <a:txBody>
                    <a:bodyPr/>
                    <a:lstStyle/>
                    <a:p>
                      <a:pPr algn="ctr" fontAlgn="b"/>
                      <a:r>
                        <a:rPr lang="en-US" sz="1400" b="0" u="none" strike="noStrike" dirty="0">
                          <a:solidFill>
                            <a:srgbClr val="000000"/>
                          </a:solidFill>
                          <a:effectLst/>
                        </a:rPr>
                        <a:t>Highest in Gradient Boosting: 99.9%</a:t>
                      </a:r>
                      <a:endParaRPr lang="en-US" sz="1400" b="0" i="0" u="none" strike="noStrike" dirty="0">
                        <a:solidFill>
                          <a:srgbClr val="000000"/>
                        </a:solidFill>
                        <a:effectLst/>
                        <a:latin typeface="Calibri" panose="020F0502020204030204" pitchFamily="34" charset="0"/>
                      </a:endParaRPr>
                    </a:p>
                  </a:txBody>
                  <a:tcPr marL="2097" marR="2097" marT="2097" marB="0" anchor="ctr"/>
                </a:tc>
                <a:extLst>
                  <a:ext uri="{0D108BD9-81ED-4DB2-BD59-A6C34878D82A}">
                    <a16:rowId xmlns:a16="http://schemas.microsoft.com/office/drawing/2014/main" val="3276222676"/>
                  </a:ext>
                </a:extLst>
              </a:tr>
            </a:tbl>
          </a:graphicData>
        </a:graphic>
      </p:graphicFrame>
    </p:spTree>
    <p:extLst>
      <p:ext uri="{BB962C8B-B14F-4D97-AF65-F5344CB8AC3E}">
        <p14:creationId xmlns:p14="http://schemas.microsoft.com/office/powerpoint/2010/main" val="252196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57"/>
                                        </p:tgtEl>
                                        <p:attrNameLst>
                                          <p:attrName>style.visibility</p:attrName>
                                        </p:attrNameLst>
                                      </p:cBhvr>
                                      <p:to>
                                        <p:strVal val="visible"/>
                                      </p:to>
                                    </p:set>
                                    <p:anim calcmode="lin" valueType="num">
                                      <p:cBhvr>
                                        <p:cTn id="7" dur="500" fill="hold"/>
                                        <p:tgtEl>
                                          <p:spTgt spid="1157"/>
                                        </p:tgtEl>
                                        <p:attrNameLst>
                                          <p:attrName>ppt_w</p:attrName>
                                        </p:attrNameLst>
                                      </p:cBhvr>
                                      <p:tavLst>
                                        <p:tav tm="0">
                                          <p:val>
                                            <p:fltVal val="0"/>
                                          </p:val>
                                        </p:tav>
                                        <p:tav tm="100000">
                                          <p:val>
                                            <p:strVal val="#ppt_w"/>
                                          </p:val>
                                        </p:tav>
                                      </p:tavLst>
                                    </p:anim>
                                    <p:anim calcmode="lin" valueType="num">
                                      <p:cBhvr>
                                        <p:cTn id="8" dur="500" fill="hold"/>
                                        <p:tgtEl>
                                          <p:spTgt spid="1157"/>
                                        </p:tgtEl>
                                        <p:attrNameLst>
                                          <p:attrName>ppt_h</p:attrName>
                                        </p:attrNameLst>
                                      </p:cBhvr>
                                      <p:tavLst>
                                        <p:tav tm="0">
                                          <p:val>
                                            <p:fltVal val="0"/>
                                          </p:val>
                                        </p:tav>
                                        <p:tav tm="100000">
                                          <p:val>
                                            <p:strVal val="#ppt_h"/>
                                          </p:val>
                                        </p:tav>
                                      </p:tavLst>
                                    </p:anim>
                                    <p:animEffect transition="in" filter="fade">
                                      <p:cBhvr>
                                        <p:cTn id="9"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p:bldLst>
  </p:timing>
</p:sld>
</file>

<file path=ppt/theme/theme1.xml><?xml version="1.0" encoding="utf-8"?>
<a:theme xmlns:a="http://schemas.openxmlformats.org/drawingml/2006/main" name="Sketchbubble_Cricket_Theme">
  <a:themeElements>
    <a:clrScheme name="Custom 11">
      <a:dk1>
        <a:sysClr val="windowText" lastClr="000000"/>
      </a:dk1>
      <a:lt1>
        <a:sysClr val="window" lastClr="FFFFFF"/>
      </a:lt1>
      <a:dk2>
        <a:srgbClr val="44546A"/>
      </a:dk2>
      <a:lt2>
        <a:srgbClr val="E7E6E6"/>
      </a:lt2>
      <a:accent1>
        <a:srgbClr val="40AFFF"/>
      </a:accent1>
      <a:accent2>
        <a:srgbClr val="2992FA"/>
      </a:accent2>
      <a:accent3>
        <a:srgbClr val="0070C0"/>
      </a:accent3>
      <a:accent4>
        <a:srgbClr val="19578F"/>
      </a:accent4>
      <a:accent5>
        <a:srgbClr val="0E4374"/>
      </a:accent5>
      <a:accent6>
        <a:srgbClr val="073965"/>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0000"/>
        </a:solidFill>
        <a:ln>
          <a:noFill/>
        </a:ln>
      </a:spPr>
      <a:bodyPr vert="horz" wrap="square" lIns="91440" tIns="45720" rIns="91440" bIns="45720" numCol="1" anchor="t" anchorCtr="0" compatLnSpc="1">
        <a:prstTxWarp prst="textNoShape">
          <a:avLst/>
        </a:prstTxWarp>
      </a:bodyPr>
      <a:lstStyle>
        <a:defPPr>
          <a:defRPr/>
        </a:defPPr>
      </a:lstStyle>
    </a:spDef>
    <a:txDef>
      <a:spPr>
        <a:noFill/>
      </a:spPr>
      <a:bodyPr wrap="none" rtlCol="0">
        <a:spAutoFit/>
      </a:bodyPr>
      <a:lstStyle>
        <a:defPPr>
          <a:defRPr dirty="0" smtClean="0">
            <a:solidFill>
              <a:schemeClr val="bg1"/>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Sketchbubble_Blue_Theme" id="{9004031B-E9E2-4737-A750-095762C5BFD9}" vid="{E159AA7F-FADA-4BDC-AFED-9AD043B1FE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Sketchbubble_Blue_Theme</Template>
  <TotalTime>2658</TotalTime>
  <Words>2280</Words>
  <Application>Microsoft Office PowerPoint</Application>
  <PresentationFormat>Widescreen</PresentationFormat>
  <Paragraphs>305</Paragraphs>
  <Slides>27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Courier New</vt:lpstr>
      <vt:lpstr>Times New Roman</vt:lpstr>
      <vt:lpstr>Wingdings</vt:lpstr>
      <vt:lpstr>Sketchbubble_Cricket_Theme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Arora</dc:creator>
  <cp:lastModifiedBy>ARPAN RUPARELIYA</cp:lastModifiedBy>
  <cp:revision>172</cp:revision>
  <dcterms:created xsi:type="dcterms:W3CDTF">2022-10-04T03:43:05Z</dcterms:created>
  <dcterms:modified xsi:type="dcterms:W3CDTF">2024-10-17T09:34:15Z</dcterms:modified>
</cp:coreProperties>
</file>